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</p:sldIdLst>
  <p:sldSz cx="12192000" cy="6858000"/>
  <p:notesSz cx="6858000" cy="9144000"/>
  <p:custDataLst>
    <p:tags r:id="rId17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pos="416" userDrawn="1">
          <p15:clr>
            <a:srgbClr val="A4A3A4"/>
          </p15:clr>
        </p15:guide>
        <p15:guide id="2" pos="7256" userDrawn="1">
          <p15:clr>
            <a:srgbClr val="A4A3A4"/>
          </p15:clr>
        </p15:guide>
        <p15:guide id="3" orient="horz" pos="648" userDrawn="1">
          <p15:clr>
            <a:srgbClr val="A4A3A4"/>
          </p15:clr>
        </p15:guide>
        <p15:guide id="6" orient="horz" pos="3864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7" autoAdjust="0"/>
    <p:restoredTop sz="86483" autoAdjust="0"/>
  </p:normalViewPr>
  <p:slideViewPr>
    <p:cSldViewPr snapToGrid="0" showGuides="1">
      <p:cViewPr varScale="1">
        <p:scale>
          <a:sx n="70" d="100"/>
          <a:sy n="70" d="100"/>
        </p:scale>
        <p:origin x="525" y="48"/>
      </p:cViewPr>
      <p:guideLst>
        <p:guide pos="416"/>
        <p:guide pos="7256"/>
        <p:guide orient="horz" pos="648"/>
        <p:guide orient="horz" pos="3864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>
      <p:cViewPr>
        <p:scale>
          <a:sx n="66" d="100"/>
          <a:sy n="66" d="100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gs" Target="tags/tag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霖 吴" userId="05fa6b1f5f9715cb" providerId="LiveId" clId="{297865EF-0A3C-4354-A2DC-C6237F260661}"/>
    <pc:docChg chg="modSld">
      <pc:chgData name="霖 吴" userId="05fa6b1f5f9715cb" providerId="LiveId" clId="{297865EF-0A3C-4354-A2DC-C6237F260661}" dt="2025-05-12T07:26:06.174" v="39" actId="20577"/>
      <pc:docMkLst>
        <pc:docMk/>
      </pc:docMkLst>
      <pc:sldChg chg="modSp mod">
        <pc:chgData name="霖 吴" userId="05fa6b1f5f9715cb" providerId="LiveId" clId="{297865EF-0A3C-4354-A2DC-C6237F260661}" dt="2025-05-12T07:26:06.174" v="39" actId="20577"/>
        <pc:sldMkLst>
          <pc:docMk/>
          <pc:sldMk cId="0" sldId="270"/>
        </pc:sldMkLst>
        <pc:spChg chg="mod">
          <ac:chgData name="霖 吴" userId="05fa6b1f5f9715cb" providerId="LiveId" clId="{297865EF-0A3C-4354-A2DC-C6237F260661}" dt="2025-05-12T07:26:06.174" v="39" actId="20577"/>
          <ac:spMkLst>
            <pc:docMk/>
            <pc:sldMk cId="0" sldId="270"/>
            <ac:spMk id="4" creationId="{00000000-0000-0000-0000-000000000000}"/>
          </ac:spMkLst>
        </pc:spChg>
        <pc:spChg chg="mod">
          <ac:chgData name="霖 吴" userId="05fa6b1f5f9715cb" providerId="LiveId" clId="{297865EF-0A3C-4354-A2DC-C6237F260661}" dt="2025-05-12T07:25:51.675" v="18" actId="20577"/>
          <ac:spMkLst>
            <pc:docMk/>
            <pc:sldMk cId="0" sldId="270"/>
            <ac:spMk id="7" creationId="{00000000-0000-0000-0000-000000000000}"/>
          </ac:spMkLst>
        </pc:sp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 preserve="1">
  <p:cSld name="Title Slide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20000"/>
                <a:lumOff val="80000"/>
                <a:alpha val="81000"/>
              </a:schemeClr>
            </a:gs>
          </a:gsLst>
          <a:lin ang="81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18" name="组合 6217" descr="d897bfea-917f-4fcc-89bf-4ae0cb366d60"/>
          <p:cNvGrpSpPr/>
          <p:nvPr/>
        </p:nvGrpSpPr>
        <p:grpSpPr>
          <a:xfrm>
            <a:off x="-1" y="0"/>
            <a:ext cx="12192002" cy="6858001"/>
            <a:chOff x="-1" y="0"/>
            <a:chExt cx="12192002" cy="6858001"/>
          </a:xfrm>
        </p:grpSpPr>
        <p:sp>
          <p:nvSpPr>
            <p:cNvPr id="6217" name="矩形 6216" descr="7f89ee54-3a65-4aa7-a557-a5354838eb45"/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blipFill>
              <a:blip r:embed="rId2">
                <a:alphaModFix amt="10000"/>
              </a:blip>
              <a:stretch>
                <a:fillRect t="-818" b="-818"/>
              </a:stretch>
            </a:blip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6214" name="组合 6213" descr="161dc8d3-a843-4112-a2a4-700dbfe858ea"/>
            <p:cNvGrpSpPr/>
            <p:nvPr/>
          </p:nvGrpSpPr>
          <p:grpSpPr>
            <a:xfrm>
              <a:off x="-1" y="0"/>
              <a:ext cx="12192002" cy="6858001"/>
              <a:chOff x="-1" y="0"/>
              <a:chExt cx="12192002" cy="6858001"/>
            </a:xfrm>
          </p:grpSpPr>
          <p:sp>
            <p:nvSpPr>
              <p:cNvPr id="6211" name="任意多边形: 形状 6210" descr="c238e627-2d27-4ed5-9862-2d8a9b6740d4"/>
              <p:cNvSpPr/>
              <p:nvPr/>
            </p:nvSpPr>
            <p:spPr>
              <a:xfrm>
                <a:off x="7776856" y="0"/>
                <a:ext cx="4415145" cy="1513071"/>
              </a:xfrm>
              <a:custGeom>
                <a:avLst/>
                <a:gdLst>
                  <a:gd name="connsiteX0" fmla="*/ 3620254 w 4415145"/>
                  <a:gd name="connsiteY0" fmla="*/ 1283803 h 1513071"/>
                  <a:gd name="connsiteX1" fmla="*/ 3737719 w 4415145"/>
                  <a:gd name="connsiteY1" fmla="*/ 1410859 h 1513071"/>
                  <a:gd name="connsiteX2" fmla="*/ 3620254 w 4415145"/>
                  <a:gd name="connsiteY2" fmla="*/ 1283803 h 1513071"/>
                  <a:gd name="connsiteX3" fmla="*/ 4216244 w 4415145"/>
                  <a:gd name="connsiteY3" fmla="*/ 1210717 h 1513071"/>
                  <a:gd name="connsiteX4" fmla="*/ 4410364 w 4415145"/>
                  <a:gd name="connsiteY4" fmla="*/ 1348921 h 1513071"/>
                  <a:gd name="connsiteX5" fmla="*/ 4415145 w 4415145"/>
                  <a:gd name="connsiteY5" fmla="*/ 1382361 h 1513071"/>
                  <a:gd name="connsiteX6" fmla="*/ 4415145 w 4415145"/>
                  <a:gd name="connsiteY6" fmla="*/ 1413133 h 1513071"/>
                  <a:gd name="connsiteX7" fmla="*/ 4398526 w 4415145"/>
                  <a:gd name="connsiteY7" fmla="*/ 1468004 h 1513071"/>
                  <a:gd name="connsiteX8" fmla="*/ 4216244 w 4415145"/>
                  <a:gd name="connsiteY8" fmla="*/ 1210717 h 1513071"/>
                  <a:gd name="connsiteX9" fmla="*/ 2212587 w 4415145"/>
                  <a:gd name="connsiteY9" fmla="*/ 1154557 h 1513071"/>
                  <a:gd name="connsiteX10" fmla="*/ 2278001 w 4415145"/>
                  <a:gd name="connsiteY10" fmla="*/ 1208205 h 1513071"/>
                  <a:gd name="connsiteX11" fmla="*/ 2199294 w 4415145"/>
                  <a:gd name="connsiteY11" fmla="*/ 1155094 h 1513071"/>
                  <a:gd name="connsiteX12" fmla="*/ 2212587 w 4415145"/>
                  <a:gd name="connsiteY12" fmla="*/ 1154557 h 1513071"/>
                  <a:gd name="connsiteX13" fmla="*/ 423955 w 4415145"/>
                  <a:gd name="connsiteY13" fmla="*/ 993042 h 1513071"/>
                  <a:gd name="connsiteX14" fmla="*/ 489369 w 4415145"/>
                  <a:gd name="connsiteY14" fmla="*/ 1046690 h 1513071"/>
                  <a:gd name="connsiteX15" fmla="*/ 410662 w 4415145"/>
                  <a:gd name="connsiteY15" fmla="*/ 993579 h 1513071"/>
                  <a:gd name="connsiteX16" fmla="*/ 423955 w 4415145"/>
                  <a:gd name="connsiteY16" fmla="*/ 993042 h 1513071"/>
                  <a:gd name="connsiteX17" fmla="*/ 3335030 w 4415145"/>
                  <a:gd name="connsiteY17" fmla="*/ 689692 h 1513071"/>
                  <a:gd name="connsiteX18" fmla="*/ 3545978 w 4415145"/>
                  <a:gd name="connsiteY18" fmla="*/ 782195 h 1513071"/>
                  <a:gd name="connsiteX19" fmla="*/ 2966655 w 4415145"/>
                  <a:gd name="connsiteY19" fmla="*/ 962890 h 1513071"/>
                  <a:gd name="connsiteX20" fmla="*/ 3335030 w 4415145"/>
                  <a:gd name="connsiteY20" fmla="*/ 689692 h 1513071"/>
                  <a:gd name="connsiteX21" fmla="*/ 45237 w 4415145"/>
                  <a:gd name="connsiteY21" fmla="*/ 538269 h 1513071"/>
                  <a:gd name="connsiteX22" fmla="*/ 227519 w 4415145"/>
                  <a:gd name="connsiteY22" fmla="*/ 795555 h 1513071"/>
                  <a:gd name="connsiteX23" fmla="*/ 45237 w 4415145"/>
                  <a:gd name="connsiteY23" fmla="*/ 538269 h 1513071"/>
                  <a:gd name="connsiteX24" fmla="*/ 225927 w 4415145"/>
                  <a:gd name="connsiteY24" fmla="*/ 0 h 1513071"/>
                  <a:gd name="connsiteX25" fmla="*/ 4415145 w 4415145"/>
                  <a:gd name="connsiteY25" fmla="*/ 0 h 1513071"/>
                  <a:gd name="connsiteX26" fmla="*/ 4415145 w 4415145"/>
                  <a:gd name="connsiteY26" fmla="*/ 675448 h 1513071"/>
                  <a:gd name="connsiteX27" fmla="*/ 4200260 w 4415145"/>
                  <a:gd name="connsiteY27" fmla="*/ 659091 h 1513071"/>
                  <a:gd name="connsiteX28" fmla="*/ 3696183 w 4415145"/>
                  <a:gd name="connsiteY28" fmla="*/ 534037 h 1513071"/>
                  <a:gd name="connsiteX29" fmla="*/ 1073058 w 4415145"/>
                  <a:gd name="connsiteY29" fmla="*/ 1028568 h 1513071"/>
                  <a:gd name="connsiteX30" fmla="*/ 229157 w 4415145"/>
                  <a:gd name="connsiteY30" fmla="*/ 17993 h 1513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415145" h="1513071">
                    <a:moveTo>
                      <a:pt x="3620254" y="1283803"/>
                    </a:moveTo>
                    <a:cubicBezTo>
                      <a:pt x="3620254" y="1283803"/>
                      <a:pt x="3776478" y="1302322"/>
                      <a:pt x="3737719" y="1410859"/>
                    </a:cubicBezTo>
                    <a:cubicBezTo>
                      <a:pt x="3699027" y="1519395"/>
                      <a:pt x="3542208" y="1287507"/>
                      <a:pt x="3620254" y="1283803"/>
                    </a:cubicBezTo>
                    <a:close/>
                    <a:moveTo>
                      <a:pt x="4216244" y="1210717"/>
                    </a:moveTo>
                    <a:cubicBezTo>
                      <a:pt x="4216244" y="1210717"/>
                      <a:pt x="4372537" y="1250265"/>
                      <a:pt x="4410364" y="1348921"/>
                    </a:cubicBezTo>
                    <a:lnTo>
                      <a:pt x="4415145" y="1382361"/>
                    </a:lnTo>
                    <a:lnTo>
                      <a:pt x="4415145" y="1413133"/>
                    </a:lnTo>
                    <a:lnTo>
                      <a:pt x="4398526" y="1468004"/>
                    </a:lnTo>
                    <a:cubicBezTo>
                      <a:pt x="4302954" y="1654982"/>
                      <a:pt x="4074372" y="1198945"/>
                      <a:pt x="4216244" y="1210717"/>
                    </a:cubicBezTo>
                    <a:close/>
                    <a:moveTo>
                      <a:pt x="2212587" y="1154557"/>
                    </a:moveTo>
                    <a:cubicBezTo>
                      <a:pt x="2236383" y="1154767"/>
                      <a:pt x="2283310" y="1161080"/>
                      <a:pt x="2278001" y="1208205"/>
                    </a:cubicBezTo>
                    <a:cubicBezTo>
                      <a:pt x="2270991" y="1271038"/>
                      <a:pt x="2158089" y="1166867"/>
                      <a:pt x="2199294" y="1155094"/>
                    </a:cubicBezTo>
                    <a:cubicBezTo>
                      <a:pt x="2199294" y="1155094"/>
                      <a:pt x="2204656" y="1154486"/>
                      <a:pt x="2212587" y="1154557"/>
                    </a:cubicBezTo>
                    <a:close/>
                    <a:moveTo>
                      <a:pt x="423955" y="993042"/>
                    </a:moveTo>
                    <a:cubicBezTo>
                      <a:pt x="447751" y="993252"/>
                      <a:pt x="494677" y="999565"/>
                      <a:pt x="489369" y="1046690"/>
                    </a:cubicBezTo>
                    <a:cubicBezTo>
                      <a:pt x="482292" y="1109523"/>
                      <a:pt x="369457" y="1005352"/>
                      <a:pt x="410662" y="993579"/>
                    </a:cubicBezTo>
                    <a:cubicBezTo>
                      <a:pt x="410662" y="993579"/>
                      <a:pt x="416024" y="992971"/>
                      <a:pt x="423955" y="993042"/>
                    </a:cubicBezTo>
                    <a:close/>
                    <a:moveTo>
                      <a:pt x="3335030" y="689692"/>
                    </a:moveTo>
                    <a:cubicBezTo>
                      <a:pt x="3402722" y="686167"/>
                      <a:pt x="3474613" y="710647"/>
                      <a:pt x="3545978" y="782195"/>
                    </a:cubicBezTo>
                    <a:cubicBezTo>
                      <a:pt x="3831439" y="1068318"/>
                      <a:pt x="2860830" y="1215546"/>
                      <a:pt x="2966655" y="962890"/>
                    </a:cubicBezTo>
                    <a:cubicBezTo>
                      <a:pt x="2966655" y="962890"/>
                      <a:pt x="3131952" y="700267"/>
                      <a:pt x="3335030" y="689692"/>
                    </a:cubicBezTo>
                    <a:close/>
                    <a:moveTo>
                      <a:pt x="45237" y="538269"/>
                    </a:moveTo>
                    <a:cubicBezTo>
                      <a:pt x="45237" y="538269"/>
                      <a:pt x="323092" y="608577"/>
                      <a:pt x="227519" y="795555"/>
                    </a:cubicBezTo>
                    <a:cubicBezTo>
                      <a:pt x="131946" y="982534"/>
                      <a:pt x="-96635" y="526497"/>
                      <a:pt x="45237" y="538269"/>
                    </a:cubicBezTo>
                    <a:close/>
                    <a:moveTo>
                      <a:pt x="225927" y="0"/>
                    </a:moveTo>
                    <a:lnTo>
                      <a:pt x="4415145" y="0"/>
                    </a:lnTo>
                    <a:lnTo>
                      <a:pt x="4415145" y="675448"/>
                    </a:lnTo>
                    <a:lnTo>
                      <a:pt x="4200260" y="659091"/>
                    </a:lnTo>
                    <a:cubicBezTo>
                      <a:pt x="4031289" y="637215"/>
                      <a:pt x="3861467" y="596627"/>
                      <a:pt x="3696183" y="534037"/>
                    </a:cubicBezTo>
                    <a:cubicBezTo>
                      <a:pt x="2814598" y="200226"/>
                      <a:pt x="2148102" y="1372564"/>
                      <a:pt x="1073058" y="1028568"/>
                    </a:cubicBezTo>
                    <a:cubicBezTo>
                      <a:pt x="535536" y="856537"/>
                      <a:pt x="315156" y="415761"/>
                      <a:pt x="229157" y="179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  <a:alpha val="20000"/>
                </a:schemeClr>
              </a:solidFill>
              <a:ln w="6609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zh-CN" altLang="en-US"/>
              </a:p>
            </p:txBody>
          </p:sp>
          <p:sp>
            <p:nvSpPr>
              <p:cNvPr id="6213" name="任意多边形: 形状 6212" descr="e2e7a786-dd42-4fa9-97eb-bcb77de2a0e5"/>
              <p:cNvSpPr/>
              <p:nvPr/>
            </p:nvSpPr>
            <p:spPr>
              <a:xfrm>
                <a:off x="0" y="0"/>
                <a:ext cx="2415432" cy="1248542"/>
              </a:xfrm>
              <a:custGeom>
                <a:avLst/>
                <a:gdLst>
                  <a:gd name="connsiteX0" fmla="*/ 787402 w 2415432"/>
                  <a:gd name="connsiteY0" fmla="*/ 1155557 h 1248542"/>
                  <a:gd name="connsiteX1" fmla="*/ 727479 w 2415432"/>
                  <a:gd name="connsiteY1" fmla="*/ 1238431 h 1248542"/>
                  <a:gd name="connsiteX2" fmla="*/ 787402 w 2415432"/>
                  <a:gd name="connsiteY2" fmla="*/ 1155557 h 1248542"/>
                  <a:gd name="connsiteX3" fmla="*/ 139822 w 2415432"/>
                  <a:gd name="connsiteY3" fmla="*/ 1029825 h 1248542"/>
                  <a:gd name="connsiteX4" fmla="*/ 275145 w 2415432"/>
                  <a:gd name="connsiteY4" fmla="*/ 1157939 h 1248542"/>
                  <a:gd name="connsiteX5" fmla="*/ 139822 w 2415432"/>
                  <a:gd name="connsiteY5" fmla="*/ 1029825 h 1248542"/>
                  <a:gd name="connsiteX6" fmla="*/ 0 w 2415432"/>
                  <a:gd name="connsiteY6" fmla="*/ 0 h 1248542"/>
                  <a:gd name="connsiteX7" fmla="*/ 2415432 w 2415432"/>
                  <a:gd name="connsiteY7" fmla="*/ 0 h 1248542"/>
                  <a:gd name="connsiteX8" fmla="*/ 2414249 w 2415432"/>
                  <a:gd name="connsiteY8" fmla="*/ 15299 h 1248542"/>
                  <a:gd name="connsiteX9" fmla="*/ 1366726 w 2415432"/>
                  <a:gd name="connsiteY9" fmla="*/ 1007007 h 1248542"/>
                  <a:gd name="connsiteX10" fmla="*/ 22466 w 2415432"/>
                  <a:gd name="connsiteY10" fmla="*/ 904159 h 1248542"/>
                  <a:gd name="connsiteX11" fmla="*/ 0 w 2415432"/>
                  <a:gd name="connsiteY11" fmla="*/ 901428 h 1248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15432" h="1248542">
                    <a:moveTo>
                      <a:pt x="787402" y="1155557"/>
                    </a:moveTo>
                    <a:cubicBezTo>
                      <a:pt x="854799" y="1165346"/>
                      <a:pt x="738723" y="1283208"/>
                      <a:pt x="727479" y="1238431"/>
                    </a:cubicBezTo>
                    <a:cubicBezTo>
                      <a:pt x="727479" y="1238431"/>
                      <a:pt x="720005" y="1145769"/>
                      <a:pt x="787402" y="1155557"/>
                    </a:cubicBezTo>
                    <a:close/>
                    <a:moveTo>
                      <a:pt x="139822" y="1029825"/>
                    </a:moveTo>
                    <a:cubicBezTo>
                      <a:pt x="139822" y="1029825"/>
                      <a:pt x="309009" y="1038489"/>
                      <a:pt x="275145" y="1157939"/>
                    </a:cubicBezTo>
                    <a:cubicBezTo>
                      <a:pt x="241347" y="1277322"/>
                      <a:pt x="56221" y="1039415"/>
                      <a:pt x="139822" y="1029825"/>
                    </a:cubicBezTo>
                    <a:close/>
                    <a:moveTo>
                      <a:pt x="0" y="0"/>
                    </a:moveTo>
                    <a:lnTo>
                      <a:pt x="2415432" y="0"/>
                    </a:lnTo>
                    <a:lnTo>
                      <a:pt x="2414249" y="15299"/>
                    </a:lnTo>
                    <a:cubicBezTo>
                      <a:pt x="2362337" y="410372"/>
                      <a:pt x="2121685" y="845757"/>
                      <a:pt x="1366726" y="1007007"/>
                    </a:cubicBezTo>
                    <a:cubicBezTo>
                      <a:pt x="982054" y="1089187"/>
                      <a:pt x="493377" y="969258"/>
                      <a:pt x="22466" y="904159"/>
                    </a:cubicBezTo>
                    <a:lnTo>
                      <a:pt x="0" y="901428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  <a:alpha val="20000"/>
                </a:schemeClr>
              </a:solidFill>
              <a:ln w="6609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5943" name="组合 5942" descr="300a492a-ec2a-4f0e-a301-0d15f36f4d75"/>
              <p:cNvGrpSpPr/>
              <p:nvPr/>
            </p:nvGrpSpPr>
            <p:grpSpPr>
              <a:xfrm>
                <a:off x="145594" y="5739157"/>
                <a:ext cx="933243" cy="810017"/>
                <a:chOff x="133680" y="5628392"/>
                <a:chExt cx="1240010" cy="1076279"/>
              </a:xfrm>
            </p:grpSpPr>
            <p:sp>
              <p:nvSpPr>
                <p:cNvPr id="5409" name="任意多边形: 形状 5408" descr="9e9753fa-b754-4f85-b2a0-f3d697bc84ea"/>
                <p:cNvSpPr/>
                <p:nvPr/>
              </p:nvSpPr>
              <p:spPr>
                <a:xfrm>
                  <a:off x="151112" y="5765817"/>
                  <a:ext cx="1211108" cy="923733"/>
                </a:xfrm>
                <a:custGeom>
                  <a:avLst/>
                  <a:gdLst>
                    <a:gd name="connsiteX0" fmla="*/ 34352 w 1211108"/>
                    <a:gd name="connsiteY0" fmla="*/ 525830 h 923733"/>
                    <a:gd name="connsiteX1" fmla="*/ 39950 w 1211108"/>
                    <a:gd name="connsiteY1" fmla="*/ 529980 h 923733"/>
                    <a:gd name="connsiteX2" fmla="*/ 32952 w 1211108"/>
                    <a:gd name="connsiteY2" fmla="*/ 571477 h 923733"/>
                    <a:gd name="connsiteX3" fmla="*/ 37151 w 1211108"/>
                    <a:gd name="connsiteY3" fmla="*/ 597759 h 923733"/>
                    <a:gd name="connsiteX4" fmla="*/ 42749 w 1211108"/>
                    <a:gd name="connsiteY4" fmla="*/ 614358 h 923733"/>
                    <a:gd name="connsiteX5" fmla="*/ 66542 w 1211108"/>
                    <a:gd name="connsiteY5" fmla="*/ 635107 h 923733"/>
                    <a:gd name="connsiteX6" fmla="*/ 151915 w 1211108"/>
                    <a:gd name="connsiteY6" fmla="*/ 655855 h 923733"/>
                    <a:gd name="connsiteX7" fmla="*/ 151915 w 1211108"/>
                    <a:gd name="connsiteY7" fmla="*/ 655855 h 923733"/>
                    <a:gd name="connsiteX8" fmla="*/ 151915 w 1211108"/>
                    <a:gd name="connsiteY8" fmla="*/ 655855 h 923733"/>
                    <a:gd name="connsiteX9" fmla="*/ 157513 w 1211108"/>
                    <a:gd name="connsiteY9" fmla="*/ 655855 h 923733"/>
                    <a:gd name="connsiteX10" fmla="*/ 160312 w 1211108"/>
                    <a:gd name="connsiteY10" fmla="*/ 655855 h 923733"/>
                    <a:gd name="connsiteX11" fmla="*/ 172908 w 1211108"/>
                    <a:gd name="connsiteY11" fmla="*/ 716718 h 923733"/>
                    <a:gd name="connsiteX12" fmla="*/ 315664 w 1211108"/>
                    <a:gd name="connsiteY12" fmla="*/ 842593 h 923733"/>
                    <a:gd name="connsiteX13" fmla="*/ 533995 w 1211108"/>
                    <a:gd name="connsiteY13" fmla="*/ 904839 h 923733"/>
                    <a:gd name="connsiteX14" fmla="*/ 675351 w 1211108"/>
                    <a:gd name="connsiteY14" fmla="*/ 904839 h 923733"/>
                    <a:gd name="connsiteX15" fmla="*/ 704741 w 1211108"/>
                    <a:gd name="connsiteY15" fmla="*/ 922821 h 923733"/>
                    <a:gd name="connsiteX16" fmla="*/ 745329 w 1211108"/>
                    <a:gd name="connsiteY16" fmla="*/ 918671 h 923733"/>
                    <a:gd name="connsiteX17" fmla="*/ 822304 w 1211108"/>
                    <a:gd name="connsiteY17" fmla="*/ 918671 h 923733"/>
                    <a:gd name="connsiteX18" fmla="*/ 910476 w 1211108"/>
                    <a:gd name="connsiteY18" fmla="*/ 810779 h 923733"/>
                    <a:gd name="connsiteX19" fmla="*/ 1002848 w 1211108"/>
                    <a:gd name="connsiteY19" fmla="*/ 856425 h 923733"/>
                    <a:gd name="connsiteX20" fmla="*/ 1033638 w 1211108"/>
                    <a:gd name="connsiteY20" fmla="*/ 809395 h 923733"/>
                    <a:gd name="connsiteX21" fmla="*/ 1133006 w 1211108"/>
                    <a:gd name="connsiteY21" fmla="*/ 662771 h 923733"/>
                    <a:gd name="connsiteX22" fmla="*/ 1158199 w 1211108"/>
                    <a:gd name="connsiteY22" fmla="*/ 650322 h 923733"/>
                    <a:gd name="connsiteX23" fmla="*/ 1167995 w 1211108"/>
                    <a:gd name="connsiteY23" fmla="*/ 607442 h 923733"/>
                    <a:gd name="connsiteX24" fmla="*/ 1169395 w 1211108"/>
                    <a:gd name="connsiteY24" fmla="*/ 470501 h 923733"/>
                    <a:gd name="connsiteX25" fmla="*/ 1181991 w 1211108"/>
                    <a:gd name="connsiteY25" fmla="*/ 440069 h 923733"/>
                    <a:gd name="connsiteX26" fmla="*/ 1205784 w 1211108"/>
                    <a:gd name="connsiteY26" fmla="*/ 344625 h 923733"/>
                    <a:gd name="connsiteX27" fmla="*/ 1209982 w 1211108"/>
                    <a:gd name="connsiteY27" fmla="*/ 308661 h 923733"/>
                    <a:gd name="connsiteX28" fmla="*/ 956662 w 1211108"/>
                    <a:gd name="connsiteY28" fmla="*/ 303128 h 923733"/>
                    <a:gd name="connsiteX29" fmla="*/ 818105 w 1211108"/>
                    <a:gd name="connsiteY29" fmla="*/ 369524 h 923733"/>
                    <a:gd name="connsiteX30" fmla="*/ 791514 w 1211108"/>
                    <a:gd name="connsiteY30" fmla="*/ 462201 h 923733"/>
                    <a:gd name="connsiteX31" fmla="*/ 440224 w 1211108"/>
                    <a:gd name="connsiteY31" fmla="*/ 444219 h 923733"/>
                    <a:gd name="connsiteX32" fmla="*/ 445822 w 1211108"/>
                    <a:gd name="connsiteY32" fmla="*/ 435919 h 923733"/>
                    <a:gd name="connsiteX33" fmla="*/ 455620 w 1211108"/>
                    <a:gd name="connsiteY33" fmla="*/ 401338 h 923733"/>
                    <a:gd name="connsiteX34" fmla="*/ 424829 w 1211108"/>
                    <a:gd name="connsiteY34" fmla="*/ 376440 h 923733"/>
                    <a:gd name="connsiteX35" fmla="*/ 412233 w 1211108"/>
                    <a:gd name="connsiteY35" fmla="*/ 377823 h 923733"/>
                    <a:gd name="connsiteX36" fmla="*/ 301668 w 1211108"/>
                    <a:gd name="connsiteY36" fmla="*/ 240882 h 923733"/>
                    <a:gd name="connsiteX37" fmla="*/ 205098 w 1211108"/>
                    <a:gd name="connsiteY37" fmla="*/ 49994 h 923733"/>
                    <a:gd name="connsiteX38" fmla="*/ 217694 w 1211108"/>
                    <a:gd name="connsiteY38" fmla="*/ 36162 h 923733"/>
                    <a:gd name="connsiteX39" fmla="*/ 193902 w 1211108"/>
                    <a:gd name="connsiteY39" fmla="*/ 1581 h 923733"/>
                    <a:gd name="connsiteX40" fmla="*/ 184105 w 1211108"/>
                    <a:gd name="connsiteY40" fmla="*/ 5731 h 923733"/>
                    <a:gd name="connsiteX41" fmla="*/ 177107 w 1211108"/>
                    <a:gd name="connsiteY41" fmla="*/ 7114 h 923733"/>
                    <a:gd name="connsiteX42" fmla="*/ 129522 w 1211108"/>
                    <a:gd name="connsiteY42" fmla="*/ 69360 h 923733"/>
                    <a:gd name="connsiteX43" fmla="*/ 129522 w 1211108"/>
                    <a:gd name="connsiteY43" fmla="*/ 69360 h 923733"/>
                    <a:gd name="connsiteX44" fmla="*/ 129522 w 1211108"/>
                    <a:gd name="connsiteY44" fmla="*/ 69360 h 923733"/>
                    <a:gd name="connsiteX45" fmla="*/ 129522 w 1211108"/>
                    <a:gd name="connsiteY45" fmla="*/ 72126 h 923733"/>
                    <a:gd name="connsiteX46" fmla="*/ 45549 w 1211108"/>
                    <a:gd name="connsiteY46" fmla="*/ 228433 h 923733"/>
                    <a:gd name="connsiteX47" fmla="*/ 21756 w 1211108"/>
                    <a:gd name="connsiteY47" fmla="*/ 404105 h 923733"/>
                    <a:gd name="connsiteX48" fmla="*/ 3562 w 1211108"/>
                    <a:gd name="connsiteY48" fmla="*/ 417937 h 923733"/>
                    <a:gd name="connsiteX49" fmla="*/ 2162 w 1211108"/>
                    <a:gd name="connsiteY49" fmla="*/ 423470 h 923733"/>
                    <a:gd name="connsiteX50" fmla="*/ 2162 w 1211108"/>
                    <a:gd name="connsiteY50" fmla="*/ 423470 h 923733"/>
                    <a:gd name="connsiteX51" fmla="*/ 34352 w 1211108"/>
                    <a:gd name="connsiteY51" fmla="*/ 525830 h 923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1211108" h="923733">
                      <a:moveTo>
                        <a:pt x="34352" y="525830"/>
                      </a:moveTo>
                      <a:cubicBezTo>
                        <a:pt x="35752" y="527214"/>
                        <a:pt x="37151" y="528597"/>
                        <a:pt x="39950" y="529980"/>
                      </a:cubicBezTo>
                      <a:cubicBezTo>
                        <a:pt x="41350" y="545196"/>
                        <a:pt x="34352" y="550729"/>
                        <a:pt x="32952" y="571477"/>
                      </a:cubicBezTo>
                      <a:cubicBezTo>
                        <a:pt x="32952" y="581160"/>
                        <a:pt x="34352" y="589459"/>
                        <a:pt x="37151" y="597759"/>
                      </a:cubicBezTo>
                      <a:cubicBezTo>
                        <a:pt x="35752" y="603292"/>
                        <a:pt x="37151" y="608825"/>
                        <a:pt x="42749" y="614358"/>
                      </a:cubicBezTo>
                      <a:cubicBezTo>
                        <a:pt x="51147" y="624041"/>
                        <a:pt x="58145" y="629574"/>
                        <a:pt x="66542" y="635107"/>
                      </a:cubicBezTo>
                      <a:cubicBezTo>
                        <a:pt x="91734" y="651705"/>
                        <a:pt x="119725" y="658622"/>
                        <a:pt x="151915" y="655855"/>
                      </a:cubicBezTo>
                      <a:cubicBezTo>
                        <a:pt x="151915" y="655855"/>
                        <a:pt x="151915" y="655855"/>
                        <a:pt x="151915" y="655855"/>
                      </a:cubicBezTo>
                      <a:cubicBezTo>
                        <a:pt x="151915" y="655855"/>
                        <a:pt x="151915" y="655855"/>
                        <a:pt x="151915" y="655855"/>
                      </a:cubicBezTo>
                      <a:cubicBezTo>
                        <a:pt x="153314" y="655855"/>
                        <a:pt x="156114" y="655855"/>
                        <a:pt x="157513" y="655855"/>
                      </a:cubicBezTo>
                      <a:cubicBezTo>
                        <a:pt x="158913" y="655855"/>
                        <a:pt x="160312" y="655855"/>
                        <a:pt x="160312" y="655855"/>
                      </a:cubicBezTo>
                      <a:cubicBezTo>
                        <a:pt x="189703" y="675221"/>
                        <a:pt x="167310" y="693203"/>
                        <a:pt x="172908" y="716718"/>
                      </a:cubicBezTo>
                      <a:cubicBezTo>
                        <a:pt x="188303" y="790030"/>
                        <a:pt x="254083" y="806629"/>
                        <a:pt x="315664" y="842593"/>
                      </a:cubicBezTo>
                      <a:cubicBezTo>
                        <a:pt x="385642" y="884090"/>
                        <a:pt x="454220" y="892390"/>
                        <a:pt x="533995" y="904839"/>
                      </a:cubicBezTo>
                      <a:cubicBezTo>
                        <a:pt x="580180" y="911755"/>
                        <a:pt x="634763" y="926971"/>
                        <a:pt x="675351" y="904839"/>
                      </a:cubicBezTo>
                      <a:cubicBezTo>
                        <a:pt x="682348" y="913139"/>
                        <a:pt x="690745" y="918671"/>
                        <a:pt x="704741" y="922821"/>
                      </a:cubicBezTo>
                      <a:cubicBezTo>
                        <a:pt x="718737" y="925588"/>
                        <a:pt x="732732" y="921438"/>
                        <a:pt x="745329" y="918671"/>
                      </a:cubicBezTo>
                      <a:cubicBezTo>
                        <a:pt x="776119" y="913139"/>
                        <a:pt x="794313" y="913139"/>
                        <a:pt x="822304" y="918671"/>
                      </a:cubicBezTo>
                      <a:cubicBezTo>
                        <a:pt x="899280" y="929737"/>
                        <a:pt x="907677" y="868875"/>
                        <a:pt x="910476" y="810779"/>
                      </a:cubicBezTo>
                      <a:cubicBezTo>
                        <a:pt x="932870" y="842593"/>
                        <a:pt x="960861" y="873025"/>
                        <a:pt x="1002848" y="856425"/>
                      </a:cubicBezTo>
                      <a:cubicBezTo>
                        <a:pt x="1025241" y="848126"/>
                        <a:pt x="1035037" y="828761"/>
                        <a:pt x="1033638" y="809395"/>
                      </a:cubicBezTo>
                      <a:cubicBezTo>
                        <a:pt x="1093819" y="798329"/>
                        <a:pt x="1116212" y="723634"/>
                        <a:pt x="1133006" y="662771"/>
                      </a:cubicBezTo>
                      <a:cubicBezTo>
                        <a:pt x="1142804" y="664155"/>
                        <a:pt x="1154000" y="661388"/>
                        <a:pt x="1158199" y="650322"/>
                      </a:cubicBezTo>
                      <a:cubicBezTo>
                        <a:pt x="1163797" y="635107"/>
                        <a:pt x="1166596" y="621274"/>
                        <a:pt x="1167995" y="607442"/>
                      </a:cubicBezTo>
                      <a:cubicBezTo>
                        <a:pt x="1181991" y="559028"/>
                        <a:pt x="1204384" y="500932"/>
                        <a:pt x="1169395" y="470501"/>
                      </a:cubicBezTo>
                      <a:cubicBezTo>
                        <a:pt x="1174993" y="462201"/>
                        <a:pt x="1179192" y="452518"/>
                        <a:pt x="1181991" y="440069"/>
                      </a:cubicBezTo>
                      <a:cubicBezTo>
                        <a:pt x="1188989" y="406871"/>
                        <a:pt x="1195987" y="376440"/>
                        <a:pt x="1205784" y="344625"/>
                      </a:cubicBezTo>
                      <a:cubicBezTo>
                        <a:pt x="1209982" y="332176"/>
                        <a:pt x="1212782" y="322493"/>
                        <a:pt x="1209982" y="308661"/>
                      </a:cubicBezTo>
                      <a:cubicBezTo>
                        <a:pt x="1187589" y="221517"/>
                        <a:pt x="1007046" y="286529"/>
                        <a:pt x="956662" y="303128"/>
                      </a:cubicBezTo>
                      <a:cubicBezTo>
                        <a:pt x="911876" y="318344"/>
                        <a:pt x="855894" y="337709"/>
                        <a:pt x="818105" y="369524"/>
                      </a:cubicBezTo>
                      <a:cubicBezTo>
                        <a:pt x="780318" y="401338"/>
                        <a:pt x="791514" y="420704"/>
                        <a:pt x="791514" y="462201"/>
                      </a:cubicBezTo>
                      <a:cubicBezTo>
                        <a:pt x="794313" y="617124"/>
                        <a:pt x="465417" y="608825"/>
                        <a:pt x="440224" y="444219"/>
                      </a:cubicBezTo>
                      <a:cubicBezTo>
                        <a:pt x="443024" y="441452"/>
                        <a:pt x="444423" y="440069"/>
                        <a:pt x="445822" y="435919"/>
                      </a:cubicBezTo>
                      <a:cubicBezTo>
                        <a:pt x="448622" y="424853"/>
                        <a:pt x="451421" y="412404"/>
                        <a:pt x="455620" y="401338"/>
                      </a:cubicBezTo>
                      <a:cubicBezTo>
                        <a:pt x="459818" y="383356"/>
                        <a:pt x="438825" y="366757"/>
                        <a:pt x="424829" y="376440"/>
                      </a:cubicBezTo>
                      <a:cubicBezTo>
                        <a:pt x="420631" y="376440"/>
                        <a:pt x="416432" y="376440"/>
                        <a:pt x="412233" y="377823"/>
                      </a:cubicBezTo>
                      <a:cubicBezTo>
                        <a:pt x="375844" y="332176"/>
                        <a:pt x="338057" y="286529"/>
                        <a:pt x="301668" y="240882"/>
                      </a:cubicBezTo>
                      <a:cubicBezTo>
                        <a:pt x="255483" y="184169"/>
                        <a:pt x="200899" y="126073"/>
                        <a:pt x="205098" y="49994"/>
                      </a:cubicBezTo>
                      <a:cubicBezTo>
                        <a:pt x="209297" y="45845"/>
                        <a:pt x="213496" y="40312"/>
                        <a:pt x="217694" y="36162"/>
                      </a:cubicBezTo>
                      <a:cubicBezTo>
                        <a:pt x="234489" y="19563"/>
                        <a:pt x="217694" y="-6719"/>
                        <a:pt x="193902" y="1581"/>
                      </a:cubicBezTo>
                      <a:cubicBezTo>
                        <a:pt x="191103" y="2964"/>
                        <a:pt x="186904" y="4347"/>
                        <a:pt x="184105" y="5731"/>
                      </a:cubicBezTo>
                      <a:cubicBezTo>
                        <a:pt x="181306" y="5731"/>
                        <a:pt x="178507" y="5731"/>
                        <a:pt x="177107" y="7114"/>
                      </a:cubicBezTo>
                      <a:cubicBezTo>
                        <a:pt x="149116" y="22330"/>
                        <a:pt x="136520" y="40312"/>
                        <a:pt x="129522" y="69360"/>
                      </a:cubicBezTo>
                      <a:cubicBezTo>
                        <a:pt x="129522" y="69360"/>
                        <a:pt x="129522" y="69360"/>
                        <a:pt x="129522" y="69360"/>
                      </a:cubicBezTo>
                      <a:cubicBezTo>
                        <a:pt x="129522" y="69360"/>
                        <a:pt x="129522" y="69360"/>
                        <a:pt x="129522" y="69360"/>
                      </a:cubicBezTo>
                      <a:cubicBezTo>
                        <a:pt x="129522" y="70743"/>
                        <a:pt x="129522" y="70743"/>
                        <a:pt x="129522" y="72126"/>
                      </a:cubicBezTo>
                      <a:cubicBezTo>
                        <a:pt x="93134" y="119157"/>
                        <a:pt x="62343" y="168953"/>
                        <a:pt x="45549" y="228433"/>
                      </a:cubicBezTo>
                      <a:cubicBezTo>
                        <a:pt x="28754" y="286529"/>
                        <a:pt x="21756" y="344625"/>
                        <a:pt x="21756" y="404105"/>
                      </a:cubicBezTo>
                      <a:cubicBezTo>
                        <a:pt x="13358" y="404105"/>
                        <a:pt x="6361" y="408255"/>
                        <a:pt x="3562" y="417937"/>
                      </a:cubicBezTo>
                      <a:cubicBezTo>
                        <a:pt x="3562" y="419321"/>
                        <a:pt x="3562" y="422087"/>
                        <a:pt x="2162" y="423470"/>
                      </a:cubicBezTo>
                      <a:lnTo>
                        <a:pt x="2162" y="423470"/>
                      </a:lnTo>
                      <a:cubicBezTo>
                        <a:pt x="-4836" y="463584"/>
                        <a:pt x="4961" y="495399"/>
                        <a:pt x="34352" y="525830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0" name="任意多边形: 形状 5409" descr="1ec28d33-2f61-4bbc-ac45-861863e4f726"/>
                <p:cNvSpPr/>
                <p:nvPr/>
              </p:nvSpPr>
              <p:spPr>
                <a:xfrm>
                  <a:off x="348513" y="5628392"/>
                  <a:ext cx="982049" cy="577539"/>
                </a:xfrm>
                <a:custGeom>
                  <a:avLst/>
                  <a:gdLst>
                    <a:gd name="connsiteX0" fmla="*/ 6298 w 982049"/>
                    <a:gd name="connsiteY0" fmla="*/ 280097 h 577539"/>
                    <a:gd name="connsiteX1" fmla="*/ 206435 w 982049"/>
                    <a:gd name="connsiteY1" fmla="*/ 547063 h 577539"/>
                    <a:gd name="connsiteX2" fmla="*/ 231627 w 982049"/>
                    <a:gd name="connsiteY2" fmla="*/ 552596 h 577539"/>
                    <a:gd name="connsiteX3" fmla="*/ 247023 w 982049"/>
                    <a:gd name="connsiteY3" fmla="*/ 542913 h 577539"/>
                    <a:gd name="connsiteX4" fmla="*/ 258219 w 982049"/>
                    <a:gd name="connsiteY4" fmla="*/ 538763 h 577539"/>
                    <a:gd name="connsiteX5" fmla="*/ 349190 w 982049"/>
                    <a:gd name="connsiteY5" fmla="*/ 494499 h 577539"/>
                    <a:gd name="connsiteX6" fmla="*/ 364586 w 982049"/>
                    <a:gd name="connsiteY6" fmla="*/ 498649 h 577539"/>
                    <a:gd name="connsiteX7" fmla="*/ 493345 w 982049"/>
                    <a:gd name="connsiteY7" fmla="*/ 502799 h 577539"/>
                    <a:gd name="connsiteX8" fmla="*/ 582917 w 982049"/>
                    <a:gd name="connsiteY8" fmla="*/ 560895 h 577539"/>
                    <a:gd name="connsiteX9" fmla="*/ 641698 w 982049"/>
                    <a:gd name="connsiteY9" fmla="*/ 573344 h 577539"/>
                    <a:gd name="connsiteX10" fmla="*/ 741067 w 982049"/>
                    <a:gd name="connsiteY10" fmla="*/ 484817 h 577539"/>
                    <a:gd name="connsiteX11" fmla="*/ 937005 w 982049"/>
                    <a:gd name="connsiteY11" fmla="*/ 415654 h 577539"/>
                    <a:gd name="connsiteX12" fmla="*/ 955200 w 982049"/>
                    <a:gd name="connsiteY12" fmla="*/ 415654 h 577539"/>
                    <a:gd name="connsiteX13" fmla="*/ 931407 w 982049"/>
                    <a:gd name="connsiteY13" fmla="*/ 278713 h 577539"/>
                    <a:gd name="connsiteX14" fmla="*/ 857230 w 982049"/>
                    <a:gd name="connsiteY14" fmla="*/ 242749 h 577539"/>
                    <a:gd name="connsiteX15" fmla="*/ 823641 w 982049"/>
                    <a:gd name="connsiteY15" fmla="*/ 187419 h 577539"/>
                    <a:gd name="connsiteX16" fmla="*/ 760661 w 982049"/>
                    <a:gd name="connsiteY16" fmla="*/ 130706 h 577539"/>
                    <a:gd name="connsiteX17" fmla="*/ 736869 w 982049"/>
                    <a:gd name="connsiteY17" fmla="*/ 109957 h 577539"/>
                    <a:gd name="connsiteX18" fmla="*/ 620705 w 982049"/>
                    <a:gd name="connsiteY18" fmla="*/ 156988 h 577539"/>
                    <a:gd name="connsiteX19" fmla="*/ 566122 w 982049"/>
                    <a:gd name="connsiteY19" fmla="*/ 35262 h 577539"/>
                    <a:gd name="connsiteX20" fmla="*/ 493345 w 982049"/>
                    <a:gd name="connsiteY20" fmla="*/ 78143 h 577539"/>
                    <a:gd name="connsiteX21" fmla="*/ 413570 w 982049"/>
                    <a:gd name="connsiteY21" fmla="*/ 18663 h 577539"/>
                    <a:gd name="connsiteX22" fmla="*/ 372983 w 982049"/>
                    <a:gd name="connsiteY22" fmla="*/ 28346 h 577539"/>
                    <a:gd name="connsiteX23" fmla="*/ 325398 w 982049"/>
                    <a:gd name="connsiteY23" fmla="*/ 681 h 577539"/>
                    <a:gd name="connsiteX24" fmla="*/ 247023 w 982049"/>
                    <a:gd name="connsiteY24" fmla="*/ 35262 h 577539"/>
                    <a:gd name="connsiteX25" fmla="*/ 153252 w 982049"/>
                    <a:gd name="connsiteY25" fmla="*/ 121023 h 577539"/>
                    <a:gd name="connsiteX26" fmla="*/ 126660 w 982049"/>
                    <a:gd name="connsiteY26" fmla="*/ 107191 h 577539"/>
                    <a:gd name="connsiteX27" fmla="*/ 102868 w 982049"/>
                    <a:gd name="connsiteY27" fmla="*/ 87826 h 577539"/>
                    <a:gd name="connsiteX28" fmla="*/ 49685 w 982049"/>
                    <a:gd name="connsiteY28" fmla="*/ 107191 h 577539"/>
                    <a:gd name="connsiteX29" fmla="*/ 2100 w 982049"/>
                    <a:gd name="connsiteY29" fmla="*/ 168054 h 577539"/>
                    <a:gd name="connsiteX30" fmla="*/ 6298 w 982049"/>
                    <a:gd name="connsiteY30" fmla="*/ 188802 h 577539"/>
                    <a:gd name="connsiteX31" fmla="*/ 6298 w 982049"/>
                    <a:gd name="connsiteY31" fmla="*/ 280097 h 577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982049" h="577539">
                      <a:moveTo>
                        <a:pt x="6298" y="280097"/>
                      </a:moveTo>
                      <a:cubicBezTo>
                        <a:pt x="34289" y="385223"/>
                        <a:pt x="135058" y="468218"/>
                        <a:pt x="206435" y="547063"/>
                      </a:cubicBezTo>
                      <a:cubicBezTo>
                        <a:pt x="212034" y="553979"/>
                        <a:pt x="223230" y="556745"/>
                        <a:pt x="231627" y="552596"/>
                      </a:cubicBezTo>
                      <a:cubicBezTo>
                        <a:pt x="237225" y="549829"/>
                        <a:pt x="241424" y="545679"/>
                        <a:pt x="247023" y="542913"/>
                      </a:cubicBezTo>
                      <a:cubicBezTo>
                        <a:pt x="251221" y="542913"/>
                        <a:pt x="255420" y="541530"/>
                        <a:pt x="258219" y="538763"/>
                      </a:cubicBezTo>
                      <a:cubicBezTo>
                        <a:pt x="287610" y="519398"/>
                        <a:pt x="317001" y="504182"/>
                        <a:pt x="349190" y="494499"/>
                      </a:cubicBezTo>
                      <a:cubicBezTo>
                        <a:pt x="353389" y="497266"/>
                        <a:pt x="358987" y="500032"/>
                        <a:pt x="364586" y="498649"/>
                      </a:cubicBezTo>
                      <a:cubicBezTo>
                        <a:pt x="406572" y="495883"/>
                        <a:pt x="451358" y="491733"/>
                        <a:pt x="493345" y="502799"/>
                      </a:cubicBezTo>
                      <a:cubicBezTo>
                        <a:pt x="533932" y="513865"/>
                        <a:pt x="550727" y="537380"/>
                        <a:pt x="582917" y="560895"/>
                      </a:cubicBezTo>
                      <a:cubicBezTo>
                        <a:pt x="602511" y="574727"/>
                        <a:pt x="617906" y="583027"/>
                        <a:pt x="641698" y="573344"/>
                      </a:cubicBezTo>
                      <a:cubicBezTo>
                        <a:pt x="678087" y="559512"/>
                        <a:pt x="708877" y="508332"/>
                        <a:pt x="741067" y="484817"/>
                      </a:cubicBezTo>
                      <a:cubicBezTo>
                        <a:pt x="799849" y="443319"/>
                        <a:pt x="865628" y="422571"/>
                        <a:pt x="937005" y="415654"/>
                      </a:cubicBezTo>
                      <a:cubicBezTo>
                        <a:pt x="942604" y="418421"/>
                        <a:pt x="948202" y="419804"/>
                        <a:pt x="955200" y="415654"/>
                      </a:cubicBezTo>
                      <a:cubicBezTo>
                        <a:pt x="1016781" y="385223"/>
                        <a:pt x="956599" y="314678"/>
                        <a:pt x="931407" y="278713"/>
                      </a:cubicBezTo>
                      <a:cubicBezTo>
                        <a:pt x="913213" y="252432"/>
                        <a:pt x="883822" y="237216"/>
                        <a:pt x="857230" y="242749"/>
                      </a:cubicBezTo>
                      <a:cubicBezTo>
                        <a:pt x="851632" y="222000"/>
                        <a:pt x="841836" y="204018"/>
                        <a:pt x="823641" y="187419"/>
                      </a:cubicBezTo>
                      <a:cubicBezTo>
                        <a:pt x="802648" y="168054"/>
                        <a:pt x="780255" y="150072"/>
                        <a:pt x="760661" y="130706"/>
                      </a:cubicBezTo>
                      <a:cubicBezTo>
                        <a:pt x="753663" y="123790"/>
                        <a:pt x="746665" y="115490"/>
                        <a:pt x="736869" y="109957"/>
                      </a:cubicBezTo>
                      <a:cubicBezTo>
                        <a:pt x="685085" y="83676"/>
                        <a:pt x="645897" y="115490"/>
                        <a:pt x="620705" y="156988"/>
                      </a:cubicBezTo>
                      <a:cubicBezTo>
                        <a:pt x="610908" y="108574"/>
                        <a:pt x="595513" y="51861"/>
                        <a:pt x="566122" y="35262"/>
                      </a:cubicBezTo>
                      <a:cubicBezTo>
                        <a:pt x="526935" y="13130"/>
                        <a:pt x="512939" y="53245"/>
                        <a:pt x="493345" y="78143"/>
                      </a:cubicBezTo>
                      <a:cubicBezTo>
                        <a:pt x="476550" y="47712"/>
                        <a:pt x="451358" y="20047"/>
                        <a:pt x="413570" y="18663"/>
                      </a:cubicBezTo>
                      <a:cubicBezTo>
                        <a:pt x="398175" y="18663"/>
                        <a:pt x="384179" y="21430"/>
                        <a:pt x="372983" y="28346"/>
                      </a:cubicBezTo>
                      <a:cubicBezTo>
                        <a:pt x="363186" y="13130"/>
                        <a:pt x="346391" y="3448"/>
                        <a:pt x="325398" y="681"/>
                      </a:cubicBezTo>
                      <a:cubicBezTo>
                        <a:pt x="291808" y="-3469"/>
                        <a:pt x="266616" y="11747"/>
                        <a:pt x="247023" y="35262"/>
                      </a:cubicBezTo>
                      <a:cubicBezTo>
                        <a:pt x="200837" y="31113"/>
                        <a:pt x="191040" y="121023"/>
                        <a:pt x="153252" y="121023"/>
                      </a:cubicBezTo>
                      <a:cubicBezTo>
                        <a:pt x="150453" y="121023"/>
                        <a:pt x="137857" y="114107"/>
                        <a:pt x="126660" y="107191"/>
                      </a:cubicBezTo>
                      <a:cubicBezTo>
                        <a:pt x="126660" y="96125"/>
                        <a:pt x="118263" y="85059"/>
                        <a:pt x="102868" y="87826"/>
                      </a:cubicBezTo>
                      <a:cubicBezTo>
                        <a:pt x="81874" y="90592"/>
                        <a:pt x="65080" y="97508"/>
                        <a:pt x="49685" y="107191"/>
                      </a:cubicBezTo>
                      <a:cubicBezTo>
                        <a:pt x="25892" y="119640"/>
                        <a:pt x="10497" y="141772"/>
                        <a:pt x="2100" y="168054"/>
                      </a:cubicBezTo>
                      <a:cubicBezTo>
                        <a:pt x="-700" y="176353"/>
                        <a:pt x="2100" y="183269"/>
                        <a:pt x="6298" y="188802"/>
                      </a:cubicBezTo>
                      <a:cubicBezTo>
                        <a:pt x="-2099" y="217851"/>
                        <a:pt x="-2099" y="248282"/>
                        <a:pt x="6298" y="280097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1" name="任意多边形: 形状 5410" descr="d3b2f83a-2931-41d4-9f8f-b653191bf6cb"/>
                <p:cNvSpPr/>
                <p:nvPr/>
              </p:nvSpPr>
              <p:spPr>
                <a:xfrm>
                  <a:off x="493930" y="6326376"/>
                  <a:ext cx="268346" cy="339618"/>
                </a:xfrm>
                <a:custGeom>
                  <a:avLst/>
                  <a:gdLst>
                    <a:gd name="connsiteX0" fmla="*/ 265354 w 268346"/>
                    <a:gd name="connsiteY0" fmla="*/ 24751 h 339618"/>
                    <a:gd name="connsiteX1" fmla="*/ 248559 w 268346"/>
                    <a:gd name="connsiteY1" fmla="*/ 52416 h 339618"/>
                    <a:gd name="connsiteX2" fmla="*/ 237363 w 268346"/>
                    <a:gd name="connsiteY2" fmla="*/ 82847 h 339618"/>
                    <a:gd name="connsiteX3" fmla="*/ 202374 w 268346"/>
                    <a:gd name="connsiteY3" fmla="*/ 161692 h 339618"/>
                    <a:gd name="connsiteX4" fmla="*/ 179981 w 268346"/>
                    <a:gd name="connsiteY4" fmla="*/ 215639 h 339618"/>
                    <a:gd name="connsiteX5" fmla="*/ 146391 w 268346"/>
                    <a:gd name="connsiteY5" fmla="*/ 269585 h 339618"/>
                    <a:gd name="connsiteX6" fmla="*/ 100206 w 268346"/>
                    <a:gd name="connsiteY6" fmla="*/ 313849 h 339618"/>
                    <a:gd name="connsiteX7" fmla="*/ 38625 w 268346"/>
                    <a:gd name="connsiteY7" fmla="*/ 313849 h 339618"/>
                    <a:gd name="connsiteX8" fmla="*/ 20431 w 268346"/>
                    <a:gd name="connsiteY8" fmla="*/ 290334 h 339618"/>
                    <a:gd name="connsiteX9" fmla="*/ 17632 w 268346"/>
                    <a:gd name="connsiteY9" fmla="*/ 258519 h 339618"/>
                    <a:gd name="connsiteX10" fmla="*/ 38625 w 268346"/>
                    <a:gd name="connsiteY10" fmla="*/ 194890 h 339618"/>
                    <a:gd name="connsiteX11" fmla="*/ 101606 w 268346"/>
                    <a:gd name="connsiteY11" fmla="*/ 92530 h 339618"/>
                    <a:gd name="connsiteX12" fmla="*/ 160387 w 268346"/>
                    <a:gd name="connsiteY12" fmla="*/ 28901 h 339618"/>
                    <a:gd name="connsiteX13" fmla="*/ 185579 w 268346"/>
                    <a:gd name="connsiteY13" fmla="*/ 8152 h 339618"/>
                    <a:gd name="connsiteX14" fmla="*/ 189778 w 268346"/>
                    <a:gd name="connsiteY14" fmla="*/ 2619 h 339618"/>
                    <a:gd name="connsiteX15" fmla="*/ 182780 w 268346"/>
                    <a:gd name="connsiteY15" fmla="*/ 2619 h 339618"/>
                    <a:gd name="connsiteX16" fmla="*/ 156188 w 268346"/>
                    <a:gd name="connsiteY16" fmla="*/ 23368 h 339618"/>
                    <a:gd name="connsiteX17" fmla="*/ 90409 w 268346"/>
                    <a:gd name="connsiteY17" fmla="*/ 82847 h 339618"/>
                    <a:gd name="connsiteX18" fmla="*/ 24630 w 268346"/>
                    <a:gd name="connsiteY18" fmla="*/ 189357 h 339618"/>
                    <a:gd name="connsiteX19" fmla="*/ 837 w 268346"/>
                    <a:gd name="connsiteY19" fmla="*/ 257136 h 339618"/>
                    <a:gd name="connsiteX20" fmla="*/ 3636 w 268346"/>
                    <a:gd name="connsiteY20" fmla="*/ 295867 h 339618"/>
                    <a:gd name="connsiteX21" fmla="*/ 28828 w 268346"/>
                    <a:gd name="connsiteY21" fmla="*/ 329065 h 339618"/>
                    <a:gd name="connsiteX22" fmla="*/ 108603 w 268346"/>
                    <a:gd name="connsiteY22" fmla="*/ 330448 h 339618"/>
                    <a:gd name="connsiteX23" fmla="*/ 161786 w 268346"/>
                    <a:gd name="connsiteY23" fmla="*/ 279268 h 339618"/>
                    <a:gd name="connsiteX24" fmla="*/ 193976 w 268346"/>
                    <a:gd name="connsiteY24" fmla="*/ 221172 h 339618"/>
                    <a:gd name="connsiteX25" fmla="*/ 219169 w 268346"/>
                    <a:gd name="connsiteY25" fmla="*/ 168608 h 339618"/>
                    <a:gd name="connsiteX26" fmla="*/ 251358 w 268346"/>
                    <a:gd name="connsiteY26" fmla="*/ 86997 h 339618"/>
                    <a:gd name="connsiteX27" fmla="*/ 263954 w 268346"/>
                    <a:gd name="connsiteY27" fmla="*/ 55182 h 339618"/>
                    <a:gd name="connsiteX28" fmla="*/ 265354 w 268346"/>
                    <a:gd name="connsiteY28" fmla="*/ 24751 h 339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68346" h="339618">
                      <a:moveTo>
                        <a:pt x="265354" y="24751"/>
                      </a:moveTo>
                      <a:cubicBezTo>
                        <a:pt x="261155" y="21984"/>
                        <a:pt x="254158" y="35817"/>
                        <a:pt x="248559" y="52416"/>
                      </a:cubicBezTo>
                      <a:cubicBezTo>
                        <a:pt x="242961" y="67632"/>
                        <a:pt x="244360" y="63482"/>
                        <a:pt x="237363" y="82847"/>
                      </a:cubicBezTo>
                      <a:cubicBezTo>
                        <a:pt x="230365" y="102213"/>
                        <a:pt x="217769" y="129877"/>
                        <a:pt x="202374" y="161692"/>
                      </a:cubicBezTo>
                      <a:cubicBezTo>
                        <a:pt x="195376" y="178291"/>
                        <a:pt x="189778" y="196273"/>
                        <a:pt x="179981" y="215639"/>
                      </a:cubicBezTo>
                      <a:cubicBezTo>
                        <a:pt x="170184" y="233621"/>
                        <a:pt x="158987" y="252986"/>
                        <a:pt x="146391" y="269585"/>
                      </a:cubicBezTo>
                      <a:cubicBezTo>
                        <a:pt x="135195" y="287567"/>
                        <a:pt x="119800" y="304166"/>
                        <a:pt x="100206" y="313849"/>
                      </a:cubicBezTo>
                      <a:cubicBezTo>
                        <a:pt x="82011" y="323532"/>
                        <a:pt x="56819" y="324915"/>
                        <a:pt x="38625" y="313849"/>
                      </a:cubicBezTo>
                      <a:cubicBezTo>
                        <a:pt x="30228" y="308316"/>
                        <a:pt x="23230" y="300016"/>
                        <a:pt x="20431" y="290334"/>
                      </a:cubicBezTo>
                      <a:cubicBezTo>
                        <a:pt x="17632" y="280651"/>
                        <a:pt x="16232" y="269585"/>
                        <a:pt x="17632" y="258519"/>
                      </a:cubicBezTo>
                      <a:cubicBezTo>
                        <a:pt x="20431" y="236387"/>
                        <a:pt x="30228" y="215639"/>
                        <a:pt x="38625" y="194890"/>
                      </a:cubicBezTo>
                      <a:cubicBezTo>
                        <a:pt x="56819" y="154776"/>
                        <a:pt x="79213" y="120195"/>
                        <a:pt x="101606" y="92530"/>
                      </a:cubicBezTo>
                      <a:cubicBezTo>
                        <a:pt x="123998" y="64865"/>
                        <a:pt x="143592" y="42733"/>
                        <a:pt x="160387" y="28901"/>
                      </a:cubicBezTo>
                      <a:cubicBezTo>
                        <a:pt x="177182" y="15068"/>
                        <a:pt x="172983" y="17835"/>
                        <a:pt x="185579" y="8152"/>
                      </a:cubicBezTo>
                      <a:cubicBezTo>
                        <a:pt x="191177" y="4002"/>
                        <a:pt x="189778" y="4002"/>
                        <a:pt x="189778" y="2619"/>
                      </a:cubicBezTo>
                      <a:cubicBezTo>
                        <a:pt x="189778" y="-147"/>
                        <a:pt x="189778" y="-1531"/>
                        <a:pt x="182780" y="2619"/>
                      </a:cubicBezTo>
                      <a:cubicBezTo>
                        <a:pt x="168784" y="12302"/>
                        <a:pt x="172983" y="10919"/>
                        <a:pt x="156188" y="23368"/>
                      </a:cubicBezTo>
                      <a:cubicBezTo>
                        <a:pt x="139393" y="37200"/>
                        <a:pt x="115601" y="53799"/>
                        <a:pt x="90409" y="82847"/>
                      </a:cubicBezTo>
                      <a:cubicBezTo>
                        <a:pt x="66617" y="110512"/>
                        <a:pt x="44224" y="147860"/>
                        <a:pt x="24630" y="189357"/>
                      </a:cubicBezTo>
                      <a:cubicBezTo>
                        <a:pt x="14833" y="210106"/>
                        <a:pt x="3636" y="230854"/>
                        <a:pt x="837" y="257136"/>
                      </a:cubicBezTo>
                      <a:cubicBezTo>
                        <a:pt x="-563" y="269585"/>
                        <a:pt x="-563" y="283418"/>
                        <a:pt x="3636" y="295867"/>
                      </a:cubicBezTo>
                      <a:cubicBezTo>
                        <a:pt x="7835" y="308316"/>
                        <a:pt x="16232" y="322148"/>
                        <a:pt x="28828" y="329065"/>
                      </a:cubicBezTo>
                      <a:cubicBezTo>
                        <a:pt x="54020" y="344280"/>
                        <a:pt x="84811" y="341514"/>
                        <a:pt x="108603" y="330448"/>
                      </a:cubicBezTo>
                      <a:cubicBezTo>
                        <a:pt x="132396" y="317999"/>
                        <a:pt x="149191" y="298633"/>
                        <a:pt x="161786" y="279268"/>
                      </a:cubicBezTo>
                      <a:cubicBezTo>
                        <a:pt x="174382" y="259902"/>
                        <a:pt x="184180" y="240537"/>
                        <a:pt x="193976" y="221172"/>
                      </a:cubicBezTo>
                      <a:cubicBezTo>
                        <a:pt x="203773" y="203189"/>
                        <a:pt x="212171" y="185207"/>
                        <a:pt x="219169" y="168608"/>
                      </a:cubicBezTo>
                      <a:cubicBezTo>
                        <a:pt x="233164" y="135410"/>
                        <a:pt x="244360" y="107746"/>
                        <a:pt x="251358" y="86997"/>
                      </a:cubicBezTo>
                      <a:cubicBezTo>
                        <a:pt x="258356" y="67632"/>
                        <a:pt x="259756" y="71781"/>
                        <a:pt x="263954" y="55182"/>
                      </a:cubicBezTo>
                      <a:cubicBezTo>
                        <a:pt x="269553" y="41350"/>
                        <a:pt x="269553" y="26134"/>
                        <a:pt x="265354" y="2475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2" name="任意多边形: 形状 5411" descr="9e64e92e-3651-4d21-a0da-9f6c54076c4e"/>
                <p:cNvSpPr/>
                <p:nvPr/>
              </p:nvSpPr>
              <p:spPr>
                <a:xfrm>
                  <a:off x="715317" y="6328640"/>
                  <a:ext cx="147882" cy="376031"/>
                </a:xfrm>
                <a:custGeom>
                  <a:avLst/>
                  <a:gdLst>
                    <a:gd name="connsiteX0" fmla="*/ 55163 w 147882"/>
                    <a:gd name="connsiteY0" fmla="*/ 355 h 376031"/>
                    <a:gd name="connsiteX1" fmla="*/ 36968 w 147882"/>
                    <a:gd name="connsiteY1" fmla="*/ 26637 h 376031"/>
                    <a:gd name="connsiteX2" fmla="*/ 25772 w 147882"/>
                    <a:gd name="connsiteY2" fmla="*/ 57068 h 376031"/>
                    <a:gd name="connsiteX3" fmla="*/ 4779 w 147882"/>
                    <a:gd name="connsiteY3" fmla="*/ 141446 h 376031"/>
                    <a:gd name="connsiteX4" fmla="*/ 1979 w 147882"/>
                    <a:gd name="connsiteY4" fmla="*/ 199542 h 376031"/>
                    <a:gd name="connsiteX5" fmla="*/ 580 w 147882"/>
                    <a:gd name="connsiteY5" fmla="*/ 264555 h 376031"/>
                    <a:gd name="connsiteX6" fmla="*/ 13176 w 147882"/>
                    <a:gd name="connsiteY6" fmla="*/ 333717 h 376031"/>
                    <a:gd name="connsiteX7" fmla="*/ 77555 w 147882"/>
                    <a:gd name="connsiteY7" fmla="*/ 375214 h 376031"/>
                    <a:gd name="connsiteX8" fmla="*/ 111145 w 147882"/>
                    <a:gd name="connsiteY8" fmla="*/ 351699 h 376031"/>
                    <a:gd name="connsiteX9" fmla="*/ 126540 w 147882"/>
                    <a:gd name="connsiteY9" fmla="*/ 317118 h 376031"/>
                    <a:gd name="connsiteX10" fmla="*/ 141935 w 147882"/>
                    <a:gd name="connsiteY10" fmla="*/ 249339 h 376031"/>
                    <a:gd name="connsiteX11" fmla="*/ 146134 w 147882"/>
                    <a:gd name="connsiteY11" fmla="*/ 127614 h 376031"/>
                    <a:gd name="connsiteX12" fmla="*/ 132139 w 147882"/>
                    <a:gd name="connsiteY12" fmla="*/ 43236 h 376031"/>
                    <a:gd name="connsiteX13" fmla="*/ 123741 w 147882"/>
                    <a:gd name="connsiteY13" fmla="*/ 11421 h 376031"/>
                    <a:gd name="connsiteX14" fmla="*/ 119542 w 147882"/>
                    <a:gd name="connsiteY14" fmla="*/ 5888 h 376031"/>
                    <a:gd name="connsiteX15" fmla="*/ 116743 w 147882"/>
                    <a:gd name="connsiteY15" fmla="*/ 12804 h 376031"/>
                    <a:gd name="connsiteX16" fmla="*/ 123741 w 147882"/>
                    <a:gd name="connsiteY16" fmla="*/ 44619 h 376031"/>
                    <a:gd name="connsiteX17" fmla="*/ 129339 w 147882"/>
                    <a:gd name="connsiteY17" fmla="*/ 127614 h 376031"/>
                    <a:gd name="connsiteX18" fmla="*/ 123741 w 147882"/>
                    <a:gd name="connsiteY18" fmla="*/ 246573 h 376031"/>
                    <a:gd name="connsiteX19" fmla="*/ 108346 w 147882"/>
                    <a:gd name="connsiteY19" fmla="*/ 311585 h 376031"/>
                    <a:gd name="connsiteX20" fmla="*/ 71957 w 147882"/>
                    <a:gd name="connsiteY20" fmla="*/ 355849 h 376031"/>
                    <a:gd name="connsiteX21" fmla="*/ 46765 w 147882"/>
                    <a:gd name="connsiteY21" fmla="*/ 348933 h 376031"/>
                    <a:gd name="connsiteX22" fmla="*/ 28571 w 147882"/>
                    <a:gd name="connsiteY22" fmla="*/ 325417 h 376031"/>
                    <a:gd name="connsiteX23" fmla="*/ 17374 w 147882"/>
                    <a:gd name="connsiteY23" fmla="*/ 261788 h 376031"/>
                    <a:gd name="connsiteX24" fmla="*/ 15975 w 147882"/>
                    <a:gd name="connsiteY24" fmla="*/ 199542 h 376031"/>
                    <a:gd name="connsiteX25" fmla="*/ 21573 w 147882"/>
                    <a:gd name="connsiteY25" fmla="*/ 144213 h 376031"/>
                    <a:gd name="connsiteX26" fmla="*/ 38368 w 147882"/>
                    <a:gd name="connsiteY26" fmla="*/ 62601 h 376031"/>
                    <a:gd name="connsiteX27" fmla="*/ 50964 w 147882"/>
                    <a:gd name="connsiteY27" fmla="*/ 32170 h 376031"/>
                    <a:gd name="connsiteX28" fmla="*/ 55163 w 147882"/>
                    <a:gd name="connsiteY28" fmla="*/ 355 h 376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47882" h="376031">
                      <a:moveTo>
                        <a:pt x="55163" y="355"/>
                      </a:moveTo>
                      <a:cubicBezTo>
                        <a:pt x="52363" y="-2411"/>
                        <a:pt x="42566" y="11421"/>
                        <a:pt x="36968" y="26637"/>
                      </a:cubicBezTo>
                      <a:cubicBezTo>
                        <a:pt x="31370" y="41852"/>
                        <a:pt x="32770" y="37703"/>
                        <a:pt x="25772" y="57068"/>
                      </a:cubicBezTo>
                      <a:cubicBezTo>
                        <a:pt x="20174" y="76434"/>
                        <a:pt x="10377" y="105482"/>
                        <a:pt x="4779" y="141446"/>
                      </a:cubicBezTo>
                      <a:cubicBezTo>
                        <a:pt x="1979" y="159428"/>
                        <a:pt x="3379" y="178794"/>
                        <a:pt x="1979" y="199542"/>
                      </a:cubicBezTo>
                      <a:cubicBezTo>
                        <a:pt x="580" y="220291"/>
                        <a:pt x="-820" y="241040"/>
                        <a:pt x="580" y="264555"/>
                      </a:cubicBezTo>
                      <a:cubicBezTo>
                        <a:pt x="1979" y="286687"/>
                        <a:pt x="3379" y="310202"/>
                        <a:pt x="13176" y="333717"/>
                      </a:cubicBezTo>
                      <a:cubicBezTo>
                        <a:pt x="21573" y="357232"/>
                        <a:pt x="46765" y="380747"/>
                        <a:pt x="77555" y="375214"/>
                      </a:cubicBezTo>
                      <a:cubicBezTo>
                        <a:pt x="91551" y="372448"/>
                        <a:pt x="104147" y="361382"/>
                        <a:pt x="111145" y="351699"/>
                      </a:cubicBezTo>
                      <a:cubicBezTo>
                        <a:pt x="118143" y="340633"/>
                        <a:pt x="122341" y="329567"/>
                        <a:pt x="126540" y="317118"/>
                      </a:cubicBezTo>
                      <a:cubicBezTo>
                        <a:pt x="133538" y="294986"/>
                        <a:pt x="139136" y="271471"/>
                        <a:pt x="141935" y="249339"/>
                      </a:cubicBezTo>
                      <a:cubicBezTo>
                        <a:pt x="148933" y="205075"/>
                        <a:pt x="148933" y="163578"/>
                        <a:pt x="146134" y="127614"/>
                      </a:cubicBezTo>
                      <a:cubicBezTo>
                        <a:pt x="144734" y="91649"/>
                        <a:pt x="136337" y="63984"/>
                        <a:pt x="132139" y="43236"/>
                      </a:cubicBezTo>
                      <a:cubicBezTo>
                        <a:pt x="127940" y="22487"/>
                        <a:pt x="129339" y="28020"/>
                        <a:pt x="123741" y="11421"/>
                      </a:cubicBezTo>
                      <a:cubicBezTo>
                        <a:pt x="122341" y="4505"/>
                        <a:pt x="120942" y="5888"/>
                        <a:pt x="119542" y="5888"/>
                      </a:cubicBezTo>
                      <a:cubicBezTo>
                        <a:pt x="116743" y="5888"/>
                        <a:pt x="115344" y="4505"/>
                        <a:pt x="116743" y="12804"/>
                      </a:cubicBezTo>
                      <a:cubicBezTo>
                        <a:pt x="119542" y="28020"/>
                        <a:pt x="120942" y="23870"/>
                        <a:pt x="123741" y="44619"/>
                      </a:cubicBezTo>
                      <a:cubicBezTo>
                        <a:pt x="126540" y="65368"/>
                        <a:pt x="127940" y="93033"/>
                        <a:pt x="129339" y="127614"/>
                      </a:cubicBezTo>
                      <a:cubicBezTo>
                        <a:pt x="130739" y="162195"/>
                        <a:pt x="132139" y="203692"/>
                        <a:pt x="123741" y="246573"/>
                      </a:cubicBezTo>
                      <a:cubicBezTo>
                        <a:pt x="119542" y="268705"/>
                        <a:pt x="113944" y="289453"/>
                        <a:pt x="108346" y="311585"/>
                      </a:cubicBezTo>
                      <a:cubicBezTo>
                        <a:pt x="102748" y="332334"/>
                        <a:pt x="88752" y="353082"/>
                        <a:pt x="71957" y="355849"/>
                      </a:cubicBezTo>
                      <a:cubicBezTo>
                        <a:pt x="63560" y="357232"/>
                        <a:pt x="55163" y="354466"/>
                        <a:pt x="46765" y="348933"/>
                      </a:cubicBezTo>
                      <a:cubicBezTo>
                        <a:pt x="38368" y="343400"/>
                        <a:pt x="32770" y="335100"/>
                        <a:pt x="28571" y="325417"/>
                      </a:cubicBezTo>
                      <a:cubicBezTo>
                        <a:pt x="20174" y="306052"/>
                        <a:pt x="18774" y="282537"/>
                        <a:pt x="17374" y="261788"/>
                      </a:cubicBezTo>
                      <a:cubicBezTo>
                        <a:pt x="15975" y="239656"/>
                        <a:pt x="15975" y="218908"/>
                        <a:pt x="15975" y="199542"/>
                      </a:cubicBezTo>
                      <a:cubicBezTo>
                        <a:pt x="17374" y="180177"/>
                        <a:pt x="18774" y="160812"/>
                        <a:pt x="21573" y="144213"/>
                      </a:cubicBezTo>
                      <a:cubicBezTo>
                        <a:pt x="25772" y="109631"/>
                        <a:pt x="32770" y="81967"/>
                        <a:pt x="38368" y="62601"/>
                      </a:cubicBezTo>
                      <a:cubicBezTo>
                        <a:pt x="43966" y="43236"/>
                        <a:pt x="45366" y="47385"/>
                        <a:pt x="50964" y="32170"/>
                      </a:cubicBezTo>
                      <a:cubicBezTo>
                        <a:pt x="56562" y="16954"/>
                        <a:pt x="57962" y="3122"/>
                        <a:pt x="55163" y="35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3" name="任意多边形: 形状 5412" descr="670033e9-5788-4fa1-98b0-da7e6b27cd7e"/>
                <p:cNvSpPr/>
                <p:nvPr/>
              </p:nvSpPr>
              <p:spPr>
                <a:xfrm>
                  <a:off x="840722" y="6316546"/>
                  <a:ext cx="222266" cy="375070"/>
                </a:xfrm>
                <a:custGeom>
                  <a:avLst/>
                  <a:gdLst>
                    <a:gd name="connsiteX0" fmla="*/ 2535 w 222266"/>
                    <a:gd name="connsiteY0" fmla="*/ 19365 h 375070"/>
                    <a:gd name="connsiteX1" fmla="*/ 3935 w 222266"/>
                    <a:gd name="connsiteY1" fmla="*/ 52563 h 375070"/>
                    <a:gd name="connsiteX2" fmla="*/ 12332 w 222266"/>
                    <a:gd name="connsiteY2" fmla="*/ 85761 h 375070"/>
                    <a:gd name="connsiteX3" fmla="*/ 34725 w 222266"/>
                    <a:gd name="connsiteY3" fmla="*/ 174289 h 375070"/>
                    <a:gd name="connsiteX4" fmla="*/ 55719 w 222266"/>
                    <a:gd name="connsiteY4" fmla="*/ 232385 h 375070"/>
                    <a:gd name="connsiteX5" fmla="*/ 76712 w 222266"/>
                    <a:gd name="connsiteY5" fmla="*/ 297397 h 375070"/>
                    <a:gd name="connsiteX6" fmla="*/ 120098 w 222266"/>
                    <a:gd name="connsiteY6" fmla="*/ 362410 h 375070"/>
                    <a:gd name="connsiteX7" fmla="*/ 162085 w 222266"/>
                    <a:gd name="connsiteY7" fmla="*/ 374859 h 375070"/>
                    <a:gd name="connsiteX8" fmla="*/ 199873 w 222266"/>
                    <a:gd name="connsiteY8" fmla="*/ 354110 h 375070"/>
                    <a:gd name="connsiteX9" fmla="*/ 222266 w 222266"/>
                    <a:gd name="connsiteY9" fmla="*/ 278032 h 375070"/>
                    <a:gd name="connsiteX10" fmla="*/ 212469 w 222266"/>
                    <a:gd name="connsiteY10" fmla="*/ 203337 h 375070"/>
                    <a:gd name="connsiteX11" fmla="*/ 153688 w 222266"/>
                    <a:gd name="connsiteY11" fmla="*/ 85761 h 375070"/>
                    <a:gd name="connsiteX12" fmla="*/ 86509 w 222266"/>
                    <a:gd name="connsiteY12" fmla="*/ 22132 h 375070"/>
                    <a:gd name="connsiteX13" fmla="*/ 57118 w 222266"/>
                    <a:gd name="connsiteY13" fmla="*/ 2766 h 375070"/>
                    <a:gd name="connsiteX14" fmla="*/ 50120 w 222266"/>
                    <a:gd name="connsiteY14" fmla="*/ 1383 h 375070"/>
                    <a:gd name="connsiteX15" fmla="*/ 52919 w 222266"/>
                    <a:gd name="connsiteY15" fmla="*/ 8299 h 375070"/>
                    <a:gd name="connsiteX16" fmla="*/ 82310 w 222266"/>
                    <a:gd name="connsiteY16" fmla="*/ 27665 h 375070"/>
                    <a:gd name="connsiteX17" fmla="*/ 142491 w 222266"/>
                    <a:gd name="connsiteY17" fmla="*/ 94061 h 375070"/>
                    <a:gd name="connsiteX18" fmla="*/ 199873 w 222266"/>
                    <a:gd name="connsiteY18" fmla="*/ 207487 h 375070"/>
                    <a:gd name="connsiteX19" fmla="*/ 208270 w 222266"/>
                    <a:gd name="connsiteY19" fmla="*/ 278032 h 375070"/>
                    <a:gd name="connsiteX20" fmla="*/ 188677 w 222266"/>
                    <a:gd name="connsiteY20" fmla="*/ 341661 h 375070"/>
                    <a:gd name="connsiteX21" fmla="*/ 163484 w 222266"/>
                    <a:gd name="connsiteY21" fmla="*/ 355494 h 375070"/>
                    <a:gd name="connsiteX22" fmla="*/ 134094 w 222266"/>
                    <a:gd name="connsiteY22" fmla="*/ 347194 h 375070"/>
                    <a:gd name="connsiteX23" fmla="*/ 96306 w 222266"/>
                    <a:gd name="connsiteY23" fmla="*/ 290481 h 375070"/>
                    <a:gd name="connsiteX24" fmla="*/ 72513 w 222266"/>
                    <a:gd name="connsiteY24" fmla="*/ 226852 h 375070"/>
                    <a:gd name="connsiteX25" fmla="*/ 54319 w 222266"/>
                    <a:gd name="connsiteY25" fmla="*/ 168756 h 375070"/>
                    <a:gd name="connsiteX26" fmla="*/ 29127 w 222266"/>
                    <a:gd name="connsiteY26" fmla="*/ 80228 h 375070"/>
                    <a:gd name="connsiteX27" fmla="*/ 22129 w 222266"/>
                    <a:gd name="connsiteY27" fmla="*/ 45647 h 375070"/>
                    <a:gd name="connsiteX28" fmla="*/ 2535 w 222266"/>
                    <a:gd name="connsiteY28" fmla="*/ 19365 h 375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2265" h="375070">
                      <a:moveTo>
                        <a:pt x="2535" y="19365"/>
                      </a:moveTo>
                      <a:cubicBezTo>
                        <a:pt x="-1664" y="19365"/>
                        <a:pt x="-264" y="35964"/>
                        <a:pt x="3935" y="52563"/>
                      </a:cubicBezTo>
                      <a:cubicBezTo>
                        <a:pt x="8133" y="69162"/>
                        <a:pt x="6734" y="65012"/>
                        <a:pt x="12332" y="85761"/>
                      </a:cubicBezTo>
                      <a:cubicBezTo>
                        <a:pt x="17930" y="107893"/>
                        <a:pt x="23528" y="138324"/>
                        <a:pt x="34725" y="174289"/>
                      </a:cubicBezTo>
                      <a:cubicBezTo>
                        <a:pt x="40323" y="192271"/>
                        <a:pt x="48721" y="211636"/>
                        <a:pt x="55719" y="232385"/>
                      </a:cubicBezTo>
                      <a:cubicBezTo>
                        <a:pt x="62716" y="253134"/>
                        <a:pt x="68314" y="275265"/>
                        <a:pt x="76712" y="297397"/>
                      </a:cubicBezTo>
                      <a:cubicBezTo>
                        <a:pt x="85109" y="319529"/>
                        <a:pt x="96306" y="344428"/>
                        <a:pt x="120098" y="362410"/>
                      </a:cubicBezTo>
                      <a:cubicBezTo>
                        <a:pt x="131295" y="370709"/>
                        <a:pt x="146690" y="376242"/>
                        <a:pt x="162085" y="374859"/>
                      </a:cubicBezTo>
                      <a:cubicBezTo>
                        <a:pt x="177480" y="373476"/>
                        <a:pt x="191476" y="365176"/>
                        <a:pt x="199873" y="354110"/>
                      </a:cubicBezTo>
                      <a:cubicBezTo>
                        <a:pt x="219467" y="331979"/>
                        <a:pt x="222266" y="302930"/>
                        <a:pt x="222266" y="278032"/>
                      </a:cubicBezTo>
                      <a:cubicBezTo>
                        <a:pt x="222266" y="253134"/>
                        <a:pt x="218067" y="226852"/>
                        <a:pt x="212469" y="203337"/>
                      </a:cubicBezTo>
                      <a:cubicBezTo>
                        <a:pt x="199873" y="156307"/>
                        <a:pt x="177480" y="116192"/>
                        <a:pt x="153688" y="85761"/>
                      </a:cubicBezTo>
                      <a:cubicBezTo>
                        <a:pt x="129895" y="53946"/>
                        <a:pt x="104703" y="35964"/>
                        <a:pt x="86509" y="22132"/>
                      </a:cubicBezTo>
                      <a:cubicBezTo>
                        <a:pt x="68314" y="9683"/>
                        <a:pt x="72513" y="11066"/>
                        <a:pt x="57118" y="2766"/>
                      </a:cubicBezTo>
                      <a:cubicBezTo>
                        <a:pt x="50120" y="-1383"/>
                        <a:pt x="51520" y="0"/>
                        <a:pt x="50120" y="1383"/>
                      </a:cubicBezTo>
                      <a:cubicBezTo>
                        <a:pt x="48721" y="2766"/>
                        <a:pt x="45921" y="4150"/>
                        <a:pt x="52919" y="8299"/>
                      </a:cubicBezTo>
                      <a:cubicBezTo>
                        <a:pt x="66915" y="17982"/>
                        <a:pt x="64116" y="13832"/>
                        <a:pt x="82310" y="27665"/>
                      </a:cubicBezTo>
                      <a:cubicBezTo>
                        <a:pt x="99105" y="41497"/>
                        <a:pt x="120098" y="63629"/>
                        <a:pt x="142491" y="94061"/>
                      </a:cubicBezTo>
                      <a:cubicBezTo>
                        <a:pt x="163484" y="124492"/>
                        <a:pt x="188677" y="161840"/>
                        <a:pt x="199873" y="207487"/>
                      </a:cubicBezTo>
                      <a:cubicBezTo>
                        <a:pt x="205471" y="229618"/>
                        <a:pt x="208270" y="254517"/>
                        <a:pt x="208270" y="278032"/>
                      </a:cubicBezTo>
                      <a:cubicBezTo>
                        <a:pt x="208270" y="301547"/>
                        <a:pt x="202672" y="326445"/>
                        <a:pt x="188677" y="341661"/>
                      </a:cubicBezTo>
                      <a:cubicBezTo>
                        <a:pt x="181679" y="349961"/>
                        <a:pt x="171882" y="355494"/>
                        <a:pt x="163484" y="355494"/>
                      </a:cubicBezTo>
                      <a:cubicBezTo>
                        <a:pt x="153688" y="356877"/>
                        <a:pt x="143891" y="352727"/>
                        <a:pt x="134094" y="347194"/>
                      </a:cubicBezTo>
                      <a:cubicBezTo>
                        <a:pt x="115899" y="334745"/>
                        <a:pt x="106102" y="312613"/>
                        <a:pt x="96306" y="290481"/>
                      </a:cubicBezTo>
                      <a:cubicBezTo>
                        <a:pt x="87908" y="268349"/>
                        <a:pt x="79511" y="247601"/>
                        <a:pt x="72513" y="226852"/>
                      </a:cubicBezTo>
                      <a:cubicBezTo>
                        <a:pt x="65515" y="206103"/>
                        <a:pt x="59917" y="186738"/>
                        <a:pt x="54319" y="168756"/>
                      </a:cubicBezTo>
                      <a:cubicBezTo>
                        <a:pt x="43122" y="132791"/>
                        <a:pt x="34725" y="102360"/>
                        <a:pt x="29127" y="80228"/>
                      </a:cubicBezTo>
                      <a:cubicBezTo>
                        <a:pt x="23528" y="59479"/>
                        <a:pt x="26328" y="62246"/>
                        <a:pt x="22129" y="45647"/>
                      </a:cubicBezTo>
                      <a:cubicBezTo>
                        <a:pt x="15131" y="33198"/>
                        <a:pt x="6734" y="19365"/>
                        <a:pt x="2535" y="1936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4" name="任意多边形: 形状 5413" descr="ba72e6dc-02a1-4e67-bda1-b839e67b30f3"/>
                <p:cNvSpPr/>
                <p:nvPr/>
              </p:nvSpPr>
              <p:spPr>
                <a:xfrm>
                  <a:off x="919175" y="6291647"/>
                  <a:ext cx="375005" cy="209086"/>
                </a:xfrm>
                <a:custGeom>
                  <a:avLst/>
                  <a:gdLst>
                    <a:gd name="connsiteX0" fmla="*/ 59840 w 375005"/>
                    <a:gd name="connsiteY0" fmla="*/ 100977 h 209086"/>
                    <a:gd name="connsiteX1" fmla="*/ 76634 w 375005"/>
                    <a:gd name="connsiteY1" fmla="*/ 127258 h 209086"/>
                    <a:gd name="connsiteX2" fmla="*/ 101826 w 375005"/>
                    <a:gd name="connsiteY2" fmla="*/ 146624 h 209086"/>
                    <a:gd name="connsiteX3" fmla="*/ 177403 w 375005"/>
                    <a:gd name="connsiteY3" fmla="*/ 186738 h 209086"/>
                    <a:gd name="connsiteX4" fmla="*/ 233385 w 375005"/>
                    <a:gd name="connsiteY4" fmla="*/ 200570 h 209086"/>
                    <a:gd name="connsiteX5" fmla="*/ 297765 w 375005"/>
                    <a:gd name="connsiteY5" fmla="*/ 208870 h 209086"/>
                    <a:gd name="connsiteX6" fmla="*/ 332754 w 375005"/>
                    <a:gd name="connsiteY6" fmla="*/ 200570 h 209086"/>
                    <a:gd name="connsiteX7" fmla="*/ 363544 w 375005"/>
                    <a:gd name="connsiteY7" fmla="*/ 177055 h 209086"/>
                    <a:gd name="connsiteX8" fmla="*/ 374741 w 375005"/>
                    <a:gd name="connsiteY8" fmla="*/ 139708 h 209086"/>
                    <a:gd name="connsiteX9" fmla="*/ 360745 w 375005"/>
                    <a:gd name="connsiteY9" fmla="*/ 103743 h 209086"/>
                    <a:gd name="connsiteX10" fmla="*/ 301963 w 375005"/>
                    <a:gd name="connsiteY10" fmla="*/ 62246 h 209086"/>
                    <a:gd name="connsiteX11" fmla="*/ 238983 w 375005"/>
                    <a:gd name="connsiteY11" fmla="*/ 37348 h 209086"/>
                    <a:gd name="connsiteX12" fmla="*/ 122820 w 375005"/>
                    <a:gd name="connsiteY12" fmla="*/ 9683 h 209086"/>
                    <a:gd name="connsiteX13" fmla="*/ 38846 w 375005"/>
                    <a:gd name="connsiteY13" fmla="*/ 1383 h 209086"/>
                    <a:gd name="connsiteX14" fmla="*/ 6656 w 375005"/>
                    <a:gd name="connsiteY14" fmla="*/ 0 h 209086"/>
                    <a:gd name="connsiteX15" fmla="*/ 1058 w 375005"/>
                    <a:gd name="connsiteY15" fmla="*/ 2766 h 209086"/>
                    <a:gd name="connsiteX16" fmla="*/ 6656 w 375005"/>
                    <a:gd name="connsiteY16" fmla="*/ 6916 h 209086"/>
                    <a:gd name="connsiteX17" fmla="*/ 38846 w 375005"/>
                    <a:gd name="connsiteY17" fmla="*/ 8299 h 209086"/>
                    <a:gd name="connsiteX18" fmla="*/ 120021 w 375005"/>
                    <a:gd name="connsiteY18" fmla="*/ 23515 h 209086"/>
                    <a:gd name="connsiteX19" fmla="*/ 234785 w 375005"/>
                    <a:gd name="connsiteY19" fmla="*/ 51180 h 209086"/>
                    <a:gd name="connsiteX20" fmla="*/ 296365 w 375005"/>
                    <a:gd name="connsiteY20" fmla="*/ 76078 h 209086"/>
                    <a:gd name="connsiteX21" fmla="*/ 346749 w 375005"/>
                    <a:gd name="connsiteY21" fmla="*/ 113426 h 209086"/>
                    <a:gd name="connsiteX22" fmla="*/ 349548 w 375005"/>
                    <a:gd name="connsiteY22" fmla="*/ 164606 h 209086"/>
                    <a:gd name="connsiteX23" fmla="*/ 297765 w 375005"/>
                    <a:gd name="connsiteY23" fmla="*/ 188121 h 209086"/>
                    <a:gd name="connsiteX24" fmla="*/ 237583 w 375005"/>
                    <a:gd name="connsiteY24" fmla="*/ 182588 h 209086"/>
                    <a:gd name="connsiteX25" fmla="*/ 185800 w 375005"/>
                    <a:gd name="connsiteY25" fmla="*/ 167372 h 209086"/>
                    <a:gd name="connsiteX26" fmla="*/ 113023 w 375005"/>
                    <a:gd name="connsiteY26" fmla="*/ 131408 h 209086"/>
                    <a:gd name="connsiteX27" fmla="*/ 89230 w 375005"/>
                    <a:gd name="connsiteY27" fmla="*/ 110660 h 209086"/>
                    <a:gd name="connsiteX28" fmla="*/ 59840 w 375005"/>
                    <a:gd name="connsiteY28" fmla="*/ 100977 h 20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5005" h="209086">
                      <a:moveTo>
                        <a:pt x="59840" y="100977"/>
                      </a:moveTo>
                      <a:cubicBezTo>
                        <a:pt x="55641" y="102360"/>
                        <a:pt x="64038" y="116193"/>
                        <a:pt x="76634" y="127258"/>
                      </a:cubicBezTo>
                      <a:cubicBezTo>
                        <a:pt x="89230" y="136941"/>
                        <a:pt x="85032" y="135558"/>
                        <a:pt x="101826" y="146624"/>
                      </a:cubicBezTo>
                      <a:cubicBezTo>
                        <a:pt x="118621" y="157690"/>
                        <a:pt x="143813" y="174289"/>
                        <a:pt x="177403" y="186738"/>
                      </a:cubicBezTo>
                      <a:cubicBezTo>
                        <a:pt x="194197" y="193654"/>
                        <a:pt x="213791" y="196421"/>
                        <a:pt x="233385" y="200570"/>
                      </a:cubicBezTo>
                      <a:cubicBezTo>
                        <a:pt x="252979" y="204720"/>
                        <a:pt x="273972" y="210253"/>
                        <a:pt x="297765" y="208870"/>
                      </a:cubicBezTo>
                      <a:cubicBezTo>
                        <a:pt x="308961" y="208870"/>
                        <a:pt x="321557" y="206103"/>
                        <a:pt x="332754" y="200570"/>
                      </a:cubicBezTo>
                      <a:cubicBezTo>
                        <a:pt x="343950" y="195037"/>
                        <a:pt x="355147" y="188121"/>
                        <a:pt x="363544" y="177055"/>
                      </a:cubicBezTo>
                      <a:cubicBezTo>
                        <a:pt x="371941" y="167372"/>
                        <a:pt x="376140" y="152157"/>
                        <a:pt x="374741" y="139708"/>
                      </a:cubicBezTo>
                      <a:cubicBezTo>
                        <a:pt x="373341" y="125875"/>
                        <a:pt x="367743" y="114809"/>
                        <a:pt x="360745" y="103743"/>
                      </a:cubicBezTo>
                      <a:cubicBezTo>
                        <a:pt x="345350" y="82995"/>
                        <a:pt x="321557" y="71929"/>
                        <a:pt x="301963" y="62246"/>
                      </a:cubicBezTo>
                      <a:cubicBezTo>
                        <a:pt x="280970" y="52563"/>
                        <a:pt x="259977" y="44264"/>
                        <a:pt x="238983" y="37348"/>
                      </a:cubicBezTo>
                      <a:cubicBezTo>
                        <a:pt x="196996" y="23515"/>
                        <a:pt x="157809" y="15216"/>
                        <a:pt x="122820" y="9683"/>
                      </a:cubicBezTo>
                      <a:cubicBezTo>
                        <a:pt x="87831" y="4150"/>
                        <a:pt x="59840" y="2766"/>
                        <a:pt x="38846" y="1383"/>
                      </a:cubicBezTo>
                      <a:cubicBezTo>
                        <a:pt x="19252" y="0"/>
                        <a:pt x="23451" y="0"/>
                        <a:pt x="6656" y="0"/>
                      </a:cubicBezTo>
                      <a:cubicBezTo>
                        <a:pt x="-342" y="0"/>
                        <a:pt x="1058" y="0"/>
                        <a:pt x="1058" y="2766"/>
                      </a:cubicBezTo>
                      <a:cubicBezTo>
                        <a:pt x="-342" y="4150"/>
                        <a:pt x="-1741" y="6916"/>
                        <a:pt x="6656" y="6916"/>
                      </a:cubicBezTo>
                      <a:cubicBezTo>
                        <a:pt x="22051" y="8299"/>
                        <a:pt x="17853" y="6916"/>
                        <a:pt x="38846" y="8299"/>
                      </a:cubicBezTo>
                      <a:cubicBezTo>
                        <a:pt x="58440" y="11066"/>
                        <a:pt x="86431" y="16599"/>
                        <a:pt x="120021" y="23515"/>
                      </a:cubicBezTo>
                      <a:cubicBezTo>
                        <a:pt x="153610" y="30431"/>
                        <a:pt x="194197" y="37348"/>
                        <a:pt x="234785" y="51180"/>
                      </a:cubicBezTo>
                      <a:cubicBezTo>
                        <a:pt x="254378" y="58096"/>
                        <a:pt x="275372" y="67779"/>
                        <a:pt x="296365" y="76078"/>
                      </a:cubicBezTo>
                      <a:cubicBezTo>
                        <a:pt x="317359" y="84378"/>
                        <a:pt x="335553" y="98210"/>
                        <a:pt x="346749" y="113426"/>
                      </a:cubicBezTo>
                      <a:cubicBezTo>
                        <a:pt x="359345" y="128642"/>
                        <a:pt x="362145" y="149390"/>
                        <a:pt x="349548" y="164606"/>
                      </a:cubicBezTo>
                      <a:cubicBezTo>
                        <a:pt x="338352" y="179822"/>
                        <a:pt x="317359" y="188121"/>
                        <a:pt x="297765" y="188121"/>
                      </a:cubicBezTo>
                      <a:cubicBezTo>
                        <a:pt x="276771" y="189504"/>
                        <a:pt x="257178" y="186738"/>
                        <a:pt x="237583" y="182588"/>
                      </a:cubicBezTo>
                      <a:cubicBezTo>
                        <a:pt x="217990" y="178438"/>
                        <a:pt x="201195" y="172905"/>
                        <a:pt x="185800" y="167372"/>
                      </a:cubicBezTo>
                      <a:cubicBezTo>
                        <a:pt x="153610" y="156307"/>
                        <a:pt x="129818" y="142474"/>
                        <a:pt x="113023" y="131408"/>
                      </a:cubicBezTo>
                      <a:cubicBezTo>
                        <a:pt x="96228" y="120342"/>
                        <a:pt x="101826" y="120342"/>
                        <a:pt x="89230" y="110660"/>
                      </a:cubicBezTo>
                      <a:cubicBezTo>
                        <a:pt x="76634" y="105127"/>
                        <a:pt x="64038" y="99594"/>
                        <a:pt x="59840" y="10097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5" name="任意多边形: 形状 5414" descr="b0b48066-60c1-41ef-9976-c2d5fc2216d0"/>
                <p:cNvSpPr/>
                <p:nvPr/>
              </p:nvSpPr>
              <p:spPr>
                <a:xfrm>
                  <a:off x="949468" y="6208653"/>
                  <a:ext cx="409191" cy="150773"/>
                </a:xfrm>
                <a:custGeom>
                  <a:avLst/>
                  <a:gdLst>
                    <a:gd name="connsiteX0" fmla="*/ 247878 w 409191"/>
                    <a:gd name="connsiteY0" fmla="*/ 139708 h 150773"/>
                    <a:gd name="connsiteX1" fmla="*/ 271670 w 409191"/>
                    <a:gd name="connsiteY1" fmla="*/ 149390 h 150773"/>
                    <a:gd name="connsiteX2" fmla="*/ 298262 w 409191"/>
                    <a:gd name="connsiteY2" fmla="*/ 150774 h 150773"/>
                    <a:gd name="connsiteX3" fmla="*/ 329052 w 409191"/>
                    <a:gd name="connsiteY3" fmla="*/ 149390 h 150773"/>
                    <a:gd name="connsiteX4" fmla="*/ 368240 w 409191"/>
                    <a:gd name="connsiteY4" fmla="*/ 136941 h 150773"/>
                    <a:gd name="connsiteX5" fmla="*/ 400430 w 409191"/>
                    <a:gd name="connsiteY5" fmla="*/ 99594 h 150773"/>
                    <a:gd name="connsiteX6" fmla="*/ 408827 w 409191"/>
                    <a:gd name="connsiteY6" fmla="*/ 73312 h 150773"/>
                    <a:gd name="connsiteX7" fmla="*/ 403229 w 409191"/>
                    <a:gd name="connsiteY7" fmla="*/ 44264 h 150773"/>
                    <a:gd name="connsiteX8" fmla="*/ 357043 w 409191"/>
                    <a:gd name="connsiteY8" fmla="*/ 6916 h 150773"/>
                    <a:gd name="connsiteX9" fmla="*/ 299661 w 409191"/>
                    <a:gd name="connsiteY9" fmla="*/ 0 h 150773"/>
                    <a:gd name="connsiteX10" fmla="*/ 243679 w 409191"/>
                    <a:gd name="connsiteY10" fmla="*/ 1383 h 150773"/>
                    <a:gd name="connsiteX11" fmla="*/ 190496 w 409191"/>
                    <a:gd name="connsiteY11" fmla="*/ 2766 h 150773"/>
                    <a:gd name="connsiteX12" fmla="*/ 95325 w 409191"/>
                    <a:gd name="connsiteY12" fmla="*/ 8299 h 150773"/>
                    <a:gd name="connsiteX13" fmla="*/ 29546 w 409191"/>
                    <a:gd name="connsiteY13" fmla="*/ 13832 h 150773"/>
                    <a:gd name="connsiteX14" fmla="*/ 4354 w 409191"/>
                    <a:gd name="connsiteY14" fmla="*/ 15216 h 150773"/>
                    <a:gd name="connsiteX15" fmla="*/ 156 w 409191"/>
                    <a:gd name="connsiteY15" fmla="*/ 17982 h 150773"/>
                    <a:gd name="connsiteX16" fmla="*/ 4354 w 409191"/>
                    <a:gd name="connsiteY16" fmla="*/ 22132 h 150773"/>
                    <a:gd name="connsiteX17" fmla="*/ 29546 w 409191"/>
                    <a:gd name="connsiteY17" fmla="*/ 20749 h 150773"/>
                    <a:gd name="connsiteX18" fmla="*/ 96725 w 409191"/>
                    <a:gd name="connsiteY18" fmla="*/ 22132 h 150773"/>
                    <a:gd name="connsiteX19" fmla="*/ 191895 w 409191"/>
                    <a:gd name="connsiteY19" fmla="*/ 16599 h 150773"/>
                    <a:gd name="connsiteX20" fmla="*/ 245079 w 409191"/>
                    <a:gd name="connsiteY20" fmla="*/ 15216 h 150773"/>
                    <a:gd name="connsiteX21" fmla="*/ 299661 w 409191"/>
                    <a:gd name="connsiteY21" fmla="*/ 16599 h 150773"/>
                    <a:gd name="connsiteX22" fmla="*/ 351445 w 409191"/>
                    <a:gd name="connsiteY22" fmla="*/ 22132 h 150773"/>
                    <a:gd name="connsiteX23" fmla="*/ 387834 w 409191"/>
                    <a:gd name="connsiteY23" fmla="*/ 49797 h 150773"/>
                    <a:gd name="connsiteX24" fmla="*/ 387834 w 409191"/>
                    <a:gd name="connsiteY24" fmla="*/ 89911 h 150773"/>
                    <a:gd name="connsiteX25" fmla="*/ 359843 w 409191"/>
                    <a:gd name="connsiteY25" fmla="*/ 117576 h 150773"/>
                    <a:gd name="connsiteX26" fmla="*/ 326253 w 409191"/>
                    <a:gd name="connsiteY26" fmla="*/ 128642 h 150773"/>
                    <a:gd name="connsiteX27" fmla="*/ 298262 w 409191"/>
                    <a:gd name="connsiteY27" fmla="*/ 131408 h 150773"/>
                    <a:gd name="connsiteX28" fmla="*/ 273070 w 409191"/>
                    <a:gd name="connsiteY28" fmla="*/ 128642 h 150773"/>
                    <a:gd name="connsiteX29" fmla="*/ 247878 w 409191"/>
                    <a:gd name="connsiteY29" fmla="*/ 139708 h 15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09191" h="150773">
                      <a:moveTo>
                        <a:pt x="247878" y="139708"/>
                      </a:moveTo>
                      <a:cubicBezTo>
                        <a:pt x="246478" y="143857"/>
                        <a:pt x="257674" y="148007"/>
                        <a:pt x="271670" y="149390"/>
                      </a:cubicBezTo>
                      <a:cubicBezTo>
                        <a:pt x="284266" y="150774"/>
                        <a:pt x="281467" y="150774"/>
                        <a:pt x="298262" y="150774"/>
                      </a:cubicBezTo>
                      <a:cubicBezTo>
                        <a:pt x="306659" y="150774"/>
                        <a:pt x="316456" y="150774"/>
                        <a:pt x="329052" y="149390"/>
                      </a:cubicBezTo>
                      <a:cubicBezTo>
                        <a:pt x="340248" y="148007"/>
                        <a:pt x="354244" y="145241"/>
                        <a:pt x="368240" y="136941"/>
                      </a:cubicBezTo>
                      <a:cubicBezTo>
                        <a:pt x="382235" y="128642"/>
                        <a:pt x="393432" y="116193"/>
                        <a:pt x="400430" y="99594"/>
                      </a:cubicBezTo>
                      <a:cubicBezTo>
                        <a:pt x="404628" y="91294"/>
                        <a:pt x="407428" y="82995"/>
                        <a:pt x="408827" y="73312"/>
                      </a:cubicBezTo>
                      <a:cubicBezTo>
                        <a:pt x="410226" y="63629"/>
                        <a:pt x="407428" y="52563"/>
                        <a:pt x="403229" y="44264"/>
                      </a:cubicBezTo>
                      <a:cubicBezTo>
                        <a:pt x="393432" y="26282"/>
                        <a:pt x="375237" y="13832"/>
                        <a:pt x="357043" y="6916"/>
                      </a:cubicBezTo>
                      <a:cubicBezTo>
                        <a:pt x="337450" y="1383"/>
                        <a:pt x="317856" y="0"/>
                        <a:pt x="299661" y="0"/>
                      </a:cubicBezTo>
                      <a:cubicBezTo>
                        <a:pt x="281467" y="0"/>
                        <a:pt x="261873" y="1383"/>
                        <a:pt x="243679" y="1383"/>
                      </a:cubicBezTo>
                      <a:cubicBezTo>
                        <a:pt x="225485" y="2766"/>
                        <a:pt x="207290" y="2766"/>
                        <a:pt x="190496" y="2766"/>
                      </a:cubicBezTo>
                      <a:cubicBezTo>
                        <a:pt x="155507" y="5533"/>
                        <a:pt x="123317" y="6916"/>
                        <a:pt x="95325" y="8299"/>
                      </a:cubicBezTo>
                      <a:cubicBezTo>
                        <a:pt x="67334" y="9683"/>
                        <a:pt x="44942" y="13832"/>
                        <a:pt x="29546" y="13832"/>
                      </a:cubicBezTo>
                      <a:cubicBezTo>
                        <a:pt x="12751" y="15216"/>
                        <a:pt x="16950" y="15216"/>
                        <a:pt x="4354" y="15216"/>
                      </a:cubicBezTo>
                      <a:cubicBezTo>
                        <a:pt x="-1244" y="15216"/>
                        <a:pt x="156" y="16599"/>
                        <a:pt x="156" y="17982"/>
                      </a:cubicBezTo>
                      <a:cubicBezTo>
                        <a:pt x="156" y="19365"/>
                        <a:pt x="-1244" y="22132"/>
                        <a:pt x="4354" y="22132"/>
                      </a:cubicBezTo>
                      <a:cubicBezTo>
                        <a:pt x="16950" y="22132"/>
                        <a:pt x="14151" y="20749"/>
                        <a:pt x="29546" y="20749"/>
                      </a:cubicBezTo>
                      <a:cubicBezTo>
                        <a:pt x="46341" y="20749"/>
                        <a:pt x="68734" y="23515"/>
                        <a:pt x="96725" y="22132"/>
                      </a:cubicBezTo>
                      <a:cubicBezTo>
                        <a:pt x="124716" y="22132"/>
                        <a:pt x="156906" y="17982"/>
                        <a:pt x="191895" y="16599"/>
                      </a:cubicBezTo>
                      <a:cubicBezTo>
                        <a:pt x="208690" y="16599"/>
                        <a:pt x="226884" y="16599"/>
                        <a:pt x="245079" y="15216"/>
                      </a:cubicBezTo>
                      <a:cubicBezTo>
                        <a:pt x="263273" y="15216"/>
                        <a:pt x="281467" y="16599"/>
                        <a:pt x="299661" y="16599"/>
                      </a:cubicBezTo>
                      <a:cubicBezTo>
                        <a:pt x="317856" y="16599"/>
                        <a:pt x="334650" y="16599"/>
                        <a:pt x="351445" y="22132"/>
                      </a:cubicBezTo>
                      <a:cubicBezTo>
                        <a:pt x="366840" y="26282"/>
                        <a:pt x="380836" y="37348"/>
                        <a:pt x="387834" y="49797"/>
                      </a:cubicBezTo>
                      <a:cubicBezTo>
                        <a:pt x="394832" y="62246"/>
                        <a:pt x="393432" y="77462"/>
                        <a:pt x="387834" y="89911"/>
                      </a:cubicBezTo>
                      <a:cubicBezTo>
                        <a:pt x="382235" y="102360"/>
                        <a:pt x="371039" y="112043"/>
                        <a:pt x="359843" y="117576"/>
                      </a:cubicBezTo>
                      <a:cubicBezTo>
                        <a:pt x="348646" y="124492"/>
                        <a:pt x="337450" y="127258"/>
                        <a:pt x="326253" y="128642"/>
                      </a:cubicBezTo>
                      <a:cubicBezTo>
                        <a:pt x="315057" y="130025"/>
                        <a:pt x="306659" y="131408"/>
                        <a:pt x="298262" y="131408"/>
                      </a:cubicBezTo>
                      <a:cubicBezTo>
                        <a:pt x="282867" y="131408"/>
                        <a:pt x="285666" y="128642"/>
                        <a:pt x="273070" y="128642"/>
                      </a:cubicBezTo>
                      <a:cubicBezTo>
                        <a:pt x="260474" y="132791"/>
                        <a:pt x="249277" y="135558"/>
                        <a:pt x="247878" y="13970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6" name="任意多边形: 形状 5415" descr="95e3d0fa-0774-4b51-8dd7-d002bf91f7cf"/>
                <p:cNvSpPr/>
                <p:nvPr/>
              </p:nvSpPr>
              <p:spPr>
                <a:xfrm>
                  <a:off x="931274" y="6022606"/>
                  <a:ext cx="442416" cy="200224"/>
                </a:xfrm>
                <a:custGeom>
                  <a:avLst/>
                  <a:gdLst>
                    <a:gd name="connsiteX0" fmla="*/ 238081 w 442416"/>
                    <a:gd name="connsiteY0" fmla="*/ 197112 h 200224"/>
                    <a:gd name="connsiteX1" fmla="*/ 267471 w 442416"/>
                    <a:gd name="connsiteY1" fmla="*/ 197112 h 200224"/>
                    <a:gd name="connsiteX2" fmla="*/ 296862 w 442416"/>
                    <a:gd name="connsiteY2" fmla="*/ 187429 h 200224"/>
                    <a:gd name="connsiteX3" fmla="*/ 368240 w 442416"/>
                    <a:gd name="connsiteY3" fmla="*/ 150082 h 200224"/>
                    <a:gd name="connsiteX4" fmla="*/ 410226 w 442416"/>
                    <a:gd name="connsiteY4" fmla="*/ 114118 h 200224"/>
                    <a:gd name="connsiteX5" fmla="*/ 431220 w 442416"/>
                    <a:gd name="connsiteY5" fmla="*/ 90602 h 200224"/>
                    <a:gd name="connsiteX6" fmla="*/ 442416 w 442416"/>
                    <a:gd name="connsiteY6" fmla="*/ 57405 h 200224"/>
                    <a:gd name="connsiteX7" fmla="*/ 428421 w 442416"/>
                    <a:gd name="connsiteY7" fmla="*/ 22823 h 200224"/>
                    <a:gd name="connsiteX8" fmla="*/ 396231 w 442416"/>
                    <a:gd name="connsiteY8" fmla="*/ 4841 h 200224"/>
                    <a:gd name="connsiteX9" fmla="*/ 326253 w 442416"/>
                    <a:gd name="connsiteY9" fmla="*/ 3458 h 200224"/>
                    <a:gd name="connsiteX10" fmla="*/ 261873 w 442416"/>
                    <a:gd name="connsiteY10" fmla="*/ 24207 h 200224"/>
                    <a:gd name="connsiteX11" fmla="*/ 203092 w 442416"/>
                    <a:gd name="connsiteY11" fmla="*/ 49105 h 200224"/>
                    <a:gd name="connsiteX12" fmla="*/ 100924 w 442416"/>
                    <a:gd name="connsiteY12" fmla="*/ 97519 h 200224"/>
                    <a:gd name="connsiteX13" fmla="*/ 30946 w 442416"/>
                    <a:gd name="connsiteY13" fmla="*/ 134866 h 200224"/>
                    <a:gd name="connsiteX14" fmla="*/ 4354 w 442416"/>
                    <a:gd name="connsiteY14" fmla="*/ 148699 h 200224"/>
                    <a:gd name="connsiteX15" fmla="*/ 156 w 442416"/>
                    <a:gd name="connsiteY15" fmla="*/ 154232 h 200224"/>
                    <a:gd name="connsiteX16" fmla="*/ 7153 w 442416"/>
                    <a:gd name="connsiteY16" fmla="*/ 155615 h 200224"/>
                    <a:gd name="connsiteX17" fmla="*/ 33745 w 442416"/>
                    <a:gd name="connsiteY17" fmla="*/ 141783 h 200224"/>
                    <a:gd name="connsiteX18" fmla="*/ 106522 w 442416"/>
                    <a:gd name="connsiteY18" fmla="*/ 111351 h 200224"/>
                    <a:gd name="connsiteX19" fmla="*/ 208690 w 442416"/>
                    <a:gd name="connsiteY19" fmla="*/ 62938 h 200224"/>
                    <a:gd name="connsiteX20" fmla="*/ 267471 w 442416"/>
                    <a:gd name="connsiteY20" fmla="*/ 39422 h 200224"/>
                    <a:gd name="connsiteX21" fmla="*/ 329052 w 442416"/>
                    <a:gd name="connsiteY21" fmla="*/ 21440 h 200224"/>
                    <a:gd name="connsiteX22" fmla="*/ 389233 w 442416"/>
                    <a:gd name="connsiteY22" fmla="*/ 21440 h 200224"/>
                    <a:gd name="connsiteX23" fmla="*/ 422822 w 442416"/>
                    <a:gd name="connsiteY23" fmla="*/ 57405 h 200224"/>
                    <a:gd name="connsiteX24" fmla="*/ 397630 w 442416"/>
                    <a:gd name="connsiteY24" fmla="*/ 103052 h 200224"/>
                    <a:gd name="connsiteX25" fmla="*/ 357043 w 442416"/>
                    <a:gd name="connsiteY25" fmla="*/ 134866 h 200224"/>
                    <a:gd name="connsiteX26" fmla="*/ 289864 w 442416"/>
                    <a:gd name="connsiteY26" fmla="*/ 173597 h 200224"/>
                    <a:gd name="connsiteX27" fmla="*/ 260473 w 442416"/>
                    <a:gd name="connsiteY27" fmla="*/ 181897 h 200224"/>
                    <a:gd name="connsiteX28" fmla="*/ 238081 w 442416"/>
                    <a:gd name="connsiteY28" fmla="*/ 197112 h 200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42415" h="200224">
                      <a:moveTo>
                        <a:pt x="238081" y="197112"/>
                      </a:moveTo>
                      <a:cubicBezTo>
                        <a:pt x="238081" y="201262"/>
                        <a:pt x="253476" y="201262"/>
                        <a:pt x="267471" y="197112"/>
                      </a:cubicBezTo>
                      <a:cubicBezTo>
                        <a:pt x="281467" y="191579"/>
                        <a:pt x="278668" y="194346"/>
                        <a:pt x="296862" y="187429"/>
                      </a:cubicBezTo>
                      <a:cubicBezTo>
                        <a:pt x="315057" y="179130"/>
                        <a:pt x="341648" y="168064"/>
                        <a:pt x="368240" y="150082"/>
                      </a:cubicBezTo>
                      <a:cubicBezTo>
                        <a:pt x="382235" y="140399"/>
                        <a:pt x="394831" y="127950"/>
                        <a:pt x="410226" y="114118"/>
                      </a:cubicBezTo>
                      <a:cubicBezTo>
                        <a:pt x="417224" y="107201"/>
                        <a:pt x="424222" y="100285"/>
                        <a:pt x="431220" y="90602"/>
                      </a:cubicBezTo>
                      <a:cubicBezTo>
                        <a:pt x="436818" y="82303"/>
                        <a:pt x="442416" y="69854"/>
                        <a:pt x="442416" y="57405"/>
                      </a:cubicBezTo>
                      <a:cubicBezTo>
                        <a:pt x="442416" y="44955"/>
                        <a:pt x="436818" y="31123"/>
                        <a:pt x="428421" y="22823"/>
                      </a:cubicBezTo>
                      <a:cubicBezTo>
                        <a:pt x="420024" y="13141"/>
                        <a:pt x="408827" y="7608"/>
                        <a:pt x="396231" y="4841"/>
                      </a:cubicBezTo>
                      <a:cubicBezTo>
                        <a:pt x="372438" y="-2075"/>
                        <a:pt x="348646" y="-692"/>
                        <a:pt x="326253" y="3458"/>
                      </a:cubicBezTo>
                      <a:cubicBezTo>
                        <a:pt x="303860" y="7608"/>
                        <a:pt x="282866" y="15907"/>
                        <a:pt x="261873" y="24207"/>
                      </a:cubicBezTo>
                      <a:cubicBezTo>
                        <a:pt x="242279" y="32506"/>
                        <a:pt x="221286" y="40806"/>
                        <a:pt x="203092" y="49105"/>
                      </a:cubicBezTo>
                      <a:cubicBezTo>
                        <a:pt x="165303" y="65704"/>
                        <a:pt x="130314" y="83686"/>
                        <a:pt x="100924" y="97519"/>
                      </a:cubicBezTo>
                      <a:cubicBezTo>
                        <a:pt x="71533" y="111351"/>
                        <a:pt x="47740" y="126567"/>
                        <a:pt x="30946" y="134866"/>
                      </a:cubicBezTo>
                      <a:cubicBezTo>
                        <a:pt x="14151" y="143166"/>
                        <a:pt x="16950" y="141783"/>
                        <a:pt x="4354" y="148699"/>
                      </a:cubicBezTo>
                      <a:cubicBezTo>
                        <a:pt x="-1244" y="151465"/>
                        <a:pt x="156" y="151465"/>
                        <a:pt x="156" y="154232"/>
                      </a:cubicBezTo>
                      <a:cubicBezTo>
                        <a:pt x="156" y="156998"/>
                        <a:pt x="156" y="158381"/>
                        <a:pt x="7153" y="155615"/>
                      </a:cubicBezTo>
                      <a:cubicBezTo>
                        <a:pt x="21149" y="148699"/>
                        <a:pt x="16950" y="150082"/>
                        <a:pt x="33745" y="141783"/>
                      </a:cubicBezTo>
                      <a:cubicBezTo>
                        <a:pt x="50539" y="133483"/>
                        <a:pt x="77131" y="125184"/>
                        <a:pt x="106522" y="111351"/>
                      </a:cubicBezTo>
                      <a:cubicBezTo>
                        <a:pt x="135913" y="97519"/>
                        <a:pt x="170902" y="79537"/>
                        <a:pt x="208690" y="62938"/>
                      </a:cubicBezTo>
                      <a:cubicBezTo>
                        <a:pt x="228284" y="54638"/>
                        <a:pt x="247877" y="47722"/>
                        <a:pt x="267471" y="39422"/>
                      </a:cubicBezTo>
                      <a:cubicBezTo>
                        <a:pt x="287065" y="31123"/>
                        <a:pt x="308059" y="25590"/>
                        <a:pt x="329052" y="21440"/>
                      </a:cubicBezTo>
                      <a:cubicBezTo>
                        <a:pt x="350046" y="17291"/>
                        <a:pt x="369639" y="15907"/>
                        <a:pt x="389233" y="21440"/>
                      </a:cubicBezTo>
                      <a:cubicBezTo>
                        <a:pt x="407427" y="26973"/>
                        <a:pt x="424222" y="40806"/>
                        <a:pt x="422822" y="57405"/>
                      </a:cubicBezTo>
                      <a:cubicBezTo>
                        <a:pt x="422822" y="74004"/>
                        <a:pt x="410226" y="90602"/>
                        <a:pt x="397630" y="103052"/>
                      </a:cubicBezTo>
                      <a:cubicBezTo>
                        <a:pt x="385035" y="115501"/>
                        <a:pt x="369639" y="126567"/>
                        <a:pt x="357043" y="134866"/>
                      </a:cubicBezTo>
                      <a:cubicBezTo>
                        <a:pt x="330451" y="154232"/>
                        <a:pt x="306659" y="166681"/>
                        <a:pt x="289864" y="173597"/>
                      </a:cubicBezTo>
                      <a:cubicBezTo>
                        <a:pt x="273070" y="180513"/>
                        <a:pt x="274469" y="177747"/>
                        <a:pt x="260473" y="181897"/>
                      </a:cubicBezTo>
                      <a:cubicBezTo>
                        <a:pt x="249277" y="184663"/>
                        <a:pt x="238081" y="192962"/>
                        <a:pt x="238081" y="197112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7" name="任意多边形: 形状 5416" descr="87db626f-ac24-4059-a199-494721fd17c2"/>
                <p:cNvSpPr/>
                <p:nvPr/>
              </p:nvSpPr>
              <p:spPr>
                <a:xfrm>
                  <a:off x="892722" y="5859924"/>
                  <a:ext cx="408402" cy="287025"/>
                </a:xfrm>
                <a:custGeom>
                  <a:avLst/>
                  <a:gdLst>
                    <a:gd name="connsiteX0" fmla="*/ 327017 w 408402"/>
                    <a:gd name="connsiteY0" fmla="*/ 178589 h 287025"/>
                    <a:gd name="connsiteX1" fmla="*/ 352209 w 408402"/>
                    <a:gd name="connsiteY1" fmla="*/ 166140 h 287025"/>
                    <a:gd name="connsiteX2" fmla="*/ 371803 w 408402"/>
                    <a:gd name="connsiteY2" fmla="*/ 146775 h 287025"/>
                    <a:gd name="connsiteX3" fmla="*/ 392796 w 408402"/>
                    <a:gd name="connsiteY3" fmla="*/ 120493 h 287025"/>
                    <a:gd name="connsiteX4" fmla="*/ 408191 w 408402"/>
                    <a:gd name="connsiteY4" fmla="*/ 78996 h 287025"/>
                    <a:gd name="connsiteX5" fmla="*/ 392796 w 408402"/>
                    <a:gd name="connsiteY5" fmla="*/ 27816 h 287025"/>
                    <a:gd name="connsiteX6" fmla="*/ 339613 w 408402"/>
                    <a:gd name="connsiteY6" fmla="*/ 151 h 287025"/>
                    <a:gd name="connsiteX7" fmla="*/ 279432 w 408402"/>
                    <a:gd name="connsiteY7" fmla="*/ 18133 h 287025"/>
                    <a:gd name="connsiteX8" fmla="*/ 229047 w 408402"/>
                    <a:gd name="connsiteY8" fmla="*/ 52714 h 287025"/>
                    <a:gd name="connsiteX9" fmla="*/ 181463 w 408402"/>
                    <a:gd name="connsiteY9" fmla="*/ 88678 h 287025"/>
                    <a:gd name="connsiteX10" fmla="*/ 136677 w 408402"/>
                    <a:gd name="connsiteY10" fmla="*/ 126026 h 287025"/>
                    <a:gd name="connsiteX11" fmla="*/ 63900 w 408402"/>
                    <a:gd name="connsiteY11" fmla="*/ 200721 h 287025"/>
                    <a:gd name="connsiteX12" fmla="*/ 19113 w 408402"/>
                    <a:gd name="connsiteY12" fmla="*/ 257434 h 287025"/>
                    <a:gd name="connsiteX13" fmla="*/ 2319 w 408402"/>
                    <a:gd name="connsiteY13" fmla="*/ 279566 h 287025"/>
                    <a:gd name="connsiteX14" fmla="*/ 919 w 408402"/>
                    <a:gd name="connsiteY14" fmla="*/ 285099 h 287025"/>
                    <a:gd name="connsiteX15" fmla="*/ 7917 w 408402"/>
                    <a:gd name="connsiteY15" fmla="*/ 283716 h 287025"/>
                    <a:gd name="connsiteX16" fmla="*/ 24712 w 408402"/>
                    <a:gd name="connsiteY16" fmla="*/ 261584 h 287025"/>
                    <a:gd name="connsiteX17" fmla="*/ 75096 w 408402"/>
                    <a:gd name="connsiteY17" fmla="*/ 210404 h 287025"/>
                    <a:gd name="connsiteX18" fmla="*/ 146474 w 408402"/>
                    <a:gd name="connsiteY18" fmla="*/ 137092 h 287025"/>
                    <a:gd name="connsiteX19" fmla="*/ 191260 w 408402"/>
                    <a:gd name="connsiteY19" fmla="*/ 101128 h 287025"/>
                    <a:gd name="connsiteX20" fmla="*/ 240244 w 408402"/>
                    <a:gd name="connsiteY20" fmla="*/ 67930 h 287025"/>
                    <a:gd name="connsiteX21" fmla="*/ 289229 w 408402"/>
                    <a:gd name="connsiteY21" fmla="*/ 34732 h 287025"/>
                    <a:gd name="connsiteX22" fmla="*/ 339613 w 408402"/>
                    <a:gd name="connsiteY22" fmla="*/ 19516 h 287025"/>
                    <a:gd name="connsiteX23" fmla="*/ 381600 w 408402"/>
                    <a:gd name="connsiteY23" fmla="*/ 38882 h 287025"/>
                    <a:gd name="connsiteX24" fmla="*/ 391397 w 408402"/>
                    <a:gd name="connsiteY24" fmla="*/ 78996 h 287025"/>
                    <a:gd name="connsiteX25" fmla="*/ 362006 w 408402"/>
                    <a:gd name="connsiteY25" fmla="*/ 138475 h 287025"/>
                    <a:gd name="connsiteX26" fmla="*/ 341012 w 408402"/>
                    <a:gd name="connsiteY26" fmla="*/ 156457 h 287025"/>
                    <a:gd name="connsiteX27" fmla="*/ 327017 w 408402"/>
                    <a:gd name="connsiteY27" fmla="*/ 178589 h 28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08402" h="287025">
                      <a:moveTo>
                        <a:pt x="327017" y="178589"/>
                      </a:moveTo>
                      <a:cubicBezTo>
                        <a:pt x="328416" y="182739"/>
                        <a:pt x="341012" y="175823"/>
                        <a:pt x="352209" y="166140"/>
                      </a:cubicBezTo>
                      <a:cubicBezTo>
                        <a:pt x="362006" y="156457"/>
                        <a:pt x="360606" y="159224"/>
                        <a:pt x="371803" y="146775"/>
                      </a:cubicBezTo>
                      <a:cubicBezTo>
                        <a:pt x="377401" y="139858"/>
                        <a:pt x="385798" y="131559"/>
                        <a:pt x="392796" y="120493"/>
                      </a:cubicBezTo>
                      <a:cubicBezTo>
                        <a:pt x="399794" y="109427"/>
                        <a:pt x="406792" y="95595"/>
                        <a:pt x="408191" y="78996"/>
                      </a:cubicBezTo>
                      <a:cubicBezTo>
                        <a:pt x="409591" y="62397"/>
                        <a:pt x="403992" y="43031"/>
                        <a:pt x="392796" y="27816"/>
                      </a:cubicBezTo>
                      <a:cubicBezTo>
                        <a:pt x="380200" y="12600"/>
                        <a:pt x="360606" y="151"/>
                        <a:pt x="339613" y="151"/>
                      </a:cubicBezTo>
                      <a:cubicBezTo>
                        <a:pt x="318620" y="-1232"/>
                        <a:pt x="296227" y="7067"/>
                        <a:pt x="279432" y="18133"/>
                      </a:cubicBezTo>
                      <a:cubicBezTo>
                        <a:pt x="261238" y="29199"/>
                        <a:pt x="245842" y="41648"/>
                        <a:pt x="229047" y="52714"/>
                      </a:cubicBezTo>
                      <a:cubicBezTo>
                        <a:pt x="212253" y="65163"/>
                        <a:pt x="196858" y="76229"/>
                        <a:pt x="181463" y="88678"/>
                      </a:cubicBezTo>
                      <a:cubicBezTo>
                        <a:pt x="166067" y="101128"/>
                        <a:pt x="150672" y="113577"/>
                        <a:pt x="136677" y="126026"/>
                      </a:cubicBezTo>
                      <a:cubicBezTo>
                        <a:pt x="108686" y="152308"/>
                        <a:pt x="84893" y="177206"/>
                        <a:pt x="63900" y="200721"/>
                      </a:cubicBezTo>
                      <a:cubicBezTo>
                        <a:pt x="44306" y="222853"/>
                        <a:pt x="30310" y="243602"/>
                        <a:pt x="19113" y="257434"/>
                      </a:cubicBezTo>
                      <a:cubicBezTo>
                        <a:pt x="7917" y="271267"/>
                        <a:pt x="10716" y="268500"/>
                        <a:pt x="2319" y="279566"/>
                      </a:cubicBezTo>
                      <a:cubicBezTo>
                        <a:pt x="-480" y="283716"/>
                        <a:pt x="-480" y="283716"/>
                        <a:pt x="919" y="285099"/>
                      </a:cubicBezTo>
                      <a:cubicBezTo>
                        <a:pt x="2319" y="286482"/>
                        <a:pt x="2319" y="289249"/>
                        <a:pt x="7917" y="283716"/>
                      </a:cubicBezTo>
                      <a:cubicBezTo>
                        <a:pt x="16315" y="272650"/>
                        <a:pt x="13515" y="275416"/>
                        <a:pt x="24712" y="261584"/>
                      </a:cubicBezTo>
                      <a:cubicBezTo>
                        <a:pt x="35908" y="247751"/>
                        <a:pt x="54102" y="231153"/>
                        <a:pt x="75096" y="210404"/>
                      </a:cubicBezTo>
                      <a:cubicBezTo>
                        <a:pt x="96089" y="188272"/>
                        <a:pt x="118482" y="161990"/>
                        <a:pt x="146474" y="137092"/>
                      </a:cubicBezTo>
                      <a:cubicBezTo>
                        <a:pt x="160469" y="124643"/>
                        <a:pt x="175864" y="113577"/>
                        <a:pt x="191260" y="101128"/>
                      </a:cubicBezTo>
                      <a:cubicBezTo>
                        <a:pt x="206655" y="88678"/>
                        <a:pt x="223449" y="78996"/>
                        <a:pt x="240244" y="67930"/>
                      </a:cubicBezTo>
                      <a:cubicBezTo>
                        <a:pt x="257039" y="56864"/>
                        <a:pt x="272434" y="44415"/>
                        <a:pt x="289229" y="34732"/>
                      </a:cubicBezTo>
                      <a:cubicBezTo>
                        <a:pt x="306023" y="25049"/>
                        <a:pt x="322818" y="18133"/>
                        <a:pt x="339613" y="19516"/>
                      </a:cubicBezTo>
                      <a:cubicBezTo>
                        <a:pt x="356408" y="19516"/>
                        <a:pt x="373202" y="26432"/>
                        <a:pt x="381600" y="38882"/>
                      </a:cubicBezTo>
                      <a:cubicBezTo>
                        <a:pt x="391397" y="49948"/>
                        <a:pt x="392796" y="65163"/>
                        <a:pt x="391397" y="78996"/>
                      </a:cubicBezTo>
                      <a:cubicBezTo>
                        <a:pt x="388598" y="106661"/>
                        <a:pt x="371803" y="126026"/>
                        <a:pt x="362006" y="138475"/>
                      </a:cubicBezTo>
                      <a:cubicBezTo>
                        <a:pt x="350809" y="150924"/>
                        <a:pt x="350809" y="146775"/>
                        <a:pt x="341012" y="156457"/>
                      </a:cubicBezTo>
                      <a:cubicBezTo>
                        <a:pt x="331216" y="163374"/>
                        <a:pt x="325617" y="175823"/>
                        <a:pt x="327017" y="1785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8" name="任意多边形: 形状 5417" descr="c37435e7-23ce-46f0-9aef-35a8b71bbaf3"/>
                <p:cNvSpPr/>
                <p:nvPr/>
              </p:nvSpPr>
              <p:spPr>
                <a:xfrm>
                  <a:off x="819248" y="5712012"/>
                  <a:ext cx="295043" cy="416758"/>
                </a:xfrm>
                <a:custGeom>
                  <a:avLst/>
                  <a:gdLst>
                    <a:gd name="connsiteX0" fmla="*/ 252137 w 295043"/>
                    <a:gd name="connsiteY0" fmla="*/ 243507 h 416758"/>
                    <a:gd name="connsiteX1" fmla="*/ 268932 w 295043"/>
                    <a:gd name="connsiteY1" fmla="*/ 218609 h 416758"/>
                    <a:gd name="connsiteX2" fmla="*/ 277329 w 295043"/>
                    <a:gd name="connsiteY2" fmla="*/ 189561 h 416758"/>
                    <a:gd name="connsiteX3" fmla="*/ 294124 w 295043"/>
                    <a:gd name="connsiteY3" fmla="*/ 109332 h 416758"/>
                    <a:gd name="connsiteX4" fmla="*/ 292725 w 295043"/>
                    <a:gd name="connsiteY4" fmla="*/ 54003 h 416758"/>
                    <a:gd name="connsiteX5" fmla="*/ 281528 w 295043"/>
                    <a:gd name="connsiteY5" fmla="*/ 22188 h 416758"/>
                    <a:gd name="connsiteX6" fmla="*/ 250738 w 295043"/>
                    <a:gd name="connsiteY6" fmla="*/ 1439 h 416758"/>
                    <a:gd name="connsiteX7" fmla="*/ 182159 w 295043"/>
                    <a:gd name="connsiteY7" fmla="*/ 23571 h 416758"/>
                    <a:gd name="connsiteX8" fmla="*/ 145771 w 295043"/>
                    <a:gd name="connsiteY8" fmla="*/ 83051 h 416758"/>
                    <a:gd name="connsiteX9" fmla="*/ 117780 w 295043"/>
                    <a:gd name="connsiteY9" fmla="*/ 143913 h 416758"/>
                    <a:gd name="connsiteX10" fmla="*/ 89788 w 295043"/>
                    <a:gd name="connsiteY10" fmla="*/ 202010 h 416758"/>
                    <a:gd name="connsiteX11" fmla="*/ 45002 w 295043"/>
                    <a:gd name="connsiteY11" fmla="*/ 305753 h 416758"/>
                    <a:gd name="connsiteX12" fmla="*/ 14212 w 295043"/>
                    <a:gd name="connsiteY12" fmla="*/ 380448 h 416758"/>
                    <a:gd name="connsiteX13" fmla="*/ 1616 w 295043"/>
                    <a:gd name="connsiteY13" fmla="*/ 408113 h 416758"/>
                    <a:gd name="connsiteX14" fmla="*/ 1616 w 295043"/>
                    <a:gd name="connsiteY14" fmla="*/ 415029 h 416758"/>
                    <a:gd name="connsiteX15" fmla="*/ 7214 w 295043"/>
                    <a:gd name="connsiteY15" fmla="*/ 412263 h 416758"/>
                    <a:gd name="connsiteX16" fmla="*/ 19810 w 295043"/>
                    <a:gd name="connsiteY16" fmla="*/ 384598 h 416758"/>
                    <a:gd name="connsiteX17" fmla="*/ 57598 w 295043"/>
                    <a:gd name="connsiteY17" fmla="*/ 314052 h 416758"/>
                    <a:gd name="connsiteX18" fmla="*/ 103784 w 295043"/>
                    <a:gd name="connsiteY18" fmla="*/ 208926 h 416758"/>
                    <a:gd name="connsiteX19" fmla="*/ 131775 w 295043"/>
                    <a:gd name="connsiteY19" fmla="*/ 150830 h 416758"/>
                    <a:gd name="connsiteX20" fmla="*/ 162565 w 295043"/>
                    <a:gd name="connsiteY20" fmla="*/ 91350 h 416758"/>
                    <a:gd name="connsiteX21" fmla="*/ 194755 w 295043"/>
                    <a:gd name="connsiteY21" fmla="*/ 37404 h 416758"/>
                    <a:gd name="connsiteX22" fmla="*/ 245140 w 295043"/>
                    <a:gd name="connsiteY22" fmla="*/ 19421 h 416758"/>
                    <a:gd name="connsiteX23" fmla="*/ 266133 w 295043"/>
                    <a:gd name="connsiteY23" fmla="*/ 33254 h 416758"/>
                    <a:gd name="connsiteX24" fmla="*/ 274530 w 295043"/>
                    <a:gd name="connsiteY24" fmla="*/ 56769 h 416758"/>
                    <a:gd name="connsiteX25" fmla="*/ 273131 w 295043"/>
                    <a:gd name="connsiteY25" fmla="*/ 107949 h 416758"/>
                    <a:gd name="connsiteX26" fmla="*/ 259135 w 295043"/>
                    <a:gd name="connsiteY26" fmla="*/ 186794 h 416758"/>
                    <a:gd name="connsiteX27" fmla="*/ 249338 w 295043"/>
                    <a:gd name="connsiteY27" fmla="*/ 215842 h 416758"/>
                    <a:gd name="connsiteX28" fmla="*/ 252137 w 295043"/>
                    <a:gd name="connsiteY28" fmla="*/ 243507 h 416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95043" h="416758">
                      <a:moveTo>
                        <a:pt x="252137" y="243507"/>
                      </a:moveTo>
                      <a:cubicBezTo>
                        <a:pt x="254936" y="246273"/>
                        <a:pt x="263334" y="232441"/>
                        <a:pt x="268932" y="218609"/>
                      </a:cubicBezTo>
                      <a:cubicBezTo>
                        <a:pt x="273131" y="203393"/>
                        <a:pt x="273131" y="207543"/>
                        <a:pt x="277329" y="189561"/>
                      </a:cubicBezTo>
                      <a:cubicBezTo>
                        <a:pt x="281528" y="170195"/>
                        <a:pt x="289925" y="143913"/>
                        <a:pt x="294124" y="109332"/>
                      </a:cubicBezTo>
                      <a:cubicBezTo>
                        <a:pt x="295523" y="92733"/>
                        <a:pt x="295523" y="73368"/>
                        <a:pt x="292725" y="54003"/>
                      </a:cubicBezTo>
                      <a:cubicBezTo>
                        <a:pt x="291325" y="44320"/>
                        <a:pt x="288526" y="33254"/>
                        <a:pt x="281528" y="22188"/>
                      </a:cubicBezTo>
                      <a:cubicBezTo>
                        <a:pt x="274530" y="12505"/>
                        <a:pt x="263334" y="4206"/>
                        <a:pt x="250738" y="1439"/>
                      </a:cubicBezTo>
                      <a:cubicBezTo>
                        <a:pt x="225545" y="-4094"/>
                        <a:pt x="200354" y="6972"/>
                        <a:pt x="182159" y="23571"/>
                      </a:cubicBezTo>
                      <a:cubicBezTo>
                        <a:pt x="165365" y="41553"/>
                        <a:pt x="155567" y="62302"/>
                        <a:pt x="145771" y="83051"/>
                      </a:cubicBezTo>
                      <a:cubicBezTo>
                        <a:pt x="135974" y="103799"/>
                        <a:pt x="127576" y="123165"/>
                        <a:pt x="117780" y="143913"/>
                      </a:cubicBezTo>
                      <a:cubicBezTo>
                        <a:pt x="107983" y="163279"/>
                        <a:pt x="99585" y="184028"/>
                        <a:pt x="89788" y="202010"/>
                      </a:cubicBezTo>
                      <a:cubicBezTo>
                        <a:pt x="72994" y="240740"/>
                        <a:pt x="57598" y="275322"/>
                        <a:pt x="45002" y="305753"/>
                      </a:cubicBezTo>
                      <a:cubicBezTo>
                        <a:pt x="31007" y="336184"/>
                        <a:pt x="22609" y="362466"/>
                        <a:pt x="14212" y="380448"/>
                      </a:cubicBezTo>
                      <a:cubicBezTo>
                        <a:pt x="5815" y="398430"/>
                        <a:pt x="8614" y="394281"/>
                        <a:pt x="1616" y="408113"/>
                      </a:cubicBezTo>
                      <a:cubicBezTo>
                        <a:pt x="-1183" y="413646"/>
                        <a:pt x="217" y="413646"/>
                        <a:pt x="1616" y="415029"/>
                      </a:cubicBezTo>
                      <a:cubicBezTo>
                        <a:pt x="3016" y="416412"/>
                        <a:pt x="4415" y="419179"/>
                        <a:pt x="7214" y="412263"/>
                      </a:cubicBezTo>
                      <a:cubicBezTo>
                        <a:pt x="14212" y="398430"/>
                        <a:pt x="11413" y="401197"/>
                        <a:pt x="19810" y="384598"/>
                      </a:cubicBezTo>
                      <a:cubicBezTo>
                        <a:pt x="28208" y="366616"/>
                        <a:pt x="42203" y="344484"/>
                        <a:pt x="57598" y="314052"/>
                      </a:cubicBezTo>
                      <a:cubicBezTo>
                        <a:pt x="71594" y="283621"/>
                        <a:pt x="85589" y="246273"/>
                        <a:pt x="103784" y="208926"/>
                      </a:cubicBezTo>
                      <a:cubicBezTo>
                        <a:pt x="112181" y="189561"/>
                        <a:pt x="121978" y="171578"/>
                        <a:pt x="131775" y="150830"/>
                      </a:cubicBezTo>
                      <a:cubicBezTo>
                        <a:pt x="141572" y="131464"/>
                        <a:pt x="152769" y="112099"/>
                        <a:pt x="162565" y="91350"/>
                      </a:cubicBezTo>
                      <a:cubicBezTo>
                        <a:pt x="172362" y="71985"/>
                        <a:pt x="180760" y="52619"/>
                        <a:pt x="194755" y="37404"/>
                      </a:cubicBezTo>
                      <a:cubicBezTo>
                        <a:pt x="207351" y="23571"/>
                        <a:pt x="228345" y="15272"/>
                        <a:pt x="245140" y="19421"/>
                      </a:cubicBezTo>
                      <a:cubicBezTo>
                        <a:pt x="253537" y="20805"/>
                        <a:pt x="260534" y="26338"/>
                        <a:pt x="266133" y="33254"/>
                      </a:cubicBezTo>
                      <a:cubicBezTo>
                        <a:pt x="271731" y="40170"/>
                        <a:pt x="274530" y="48470"/>
                        <a:pt x="274530" y="56769"/>
                      </a:cubicBezTo>
                      <a:cubicBezTo>
                        <a:pt x="277329" y="74751"/>
                        <a:pt x="274530" y="91350"/>
                        <a:pt x="273131" y="107949"/>
                      </a:cubicBezTo>
                      <a:cubicBezTo>
                        <a:pt x="268932" y="141147"/>
                        <a:pt x="263334" y="167429"/>
                        <a:pt x="259135" y="186794"/>
                      </a:cubicBezTo>
                      <a:cubicBezTo>
                        <a:pt x="254936" y="204776"/>
                        <a:pt x="253537" y="200626"/>
                        <a:pt x="249338" y="215842"/>
                      </a:cubicBezTo>
                      <a:cubicBezTo>
                        <a:pt x="249338" y="228291"/>
                        <a:pt x="249338" y="242124"/>
                        <a:pt x="252137" y="24350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19" name="任意多边形: 形状 5418" descr="17927569-9be4-4412-a427-73c3764609be"/>
                <p:cNvSpPr/>
                <p:nvPr/>
              </p:nvSpPr>
              <p:spPr>
                <a:xfrm>
                  <a:off x="739633" y="5647572"/>
                  <a:ext cx="217537" cy="465731"/>
                </a:xfrm>
                <a:custGeom>
                  <a:avLst/>
                  <a:gdLst>
                    <a:gd name="connsiteX0" fmla="*/ 4255 w 217537"/>
                    <a:gd name="connsiteY0" fmla="*/ 465636 h 465731"/>
                    <a:gd name="connsiteX1" fmla="*/ 18251 w 217537"/>
                    <a:gd name="connsiteY1" fmla="*/ 436588 h 465731"/>
                    <a:gd name="connsiteX2" fmla="*/ 26648 w 217537"/>
                    <a:gd name="connsiteY2" fmla="*/ 404774 h 465731"/>
                    <a:gd name="connsiteX3" fmla="*/ 47642 w 217537"/>
                    <a:gd name="connsiteY3" fmla="*/ 320396 h 465731"/>
                    <a:gd name="connsiteX4" fmla="*/ 57439 w 217537"/>
                    <a:gd name="connsiteY4" fmla="*/ 262300 h 465731"/>
                    <a:gd name="connsiteX5" fmla="*/ 74233 w 217537"/>
                    <a:gd name="connsiteY5" fmla="*/ 198670 h 465731"/>
                    <a:gd name="connsiteX6" fmla="*/ 88229 w 217537"/>
                    <a:gd name="connsiteY6" fmla="*/ 130891 h 465731"/>
                    <a:gd name="connsiteX7" fmla="*/ 103624 w 217537"/>
                    <a:gd name="connsiteY7" fmla="*/ 61729 h 465731"/>
                    <a:gd name="connsiteX8" fmla="*/ 119019 w 217537"/>
                    <a:gd name="connsiteY8" fmla="*/ 32681 h 465731"/>
                    <a:gd name="connsiteX9" fmla="*/ 144211 w 217537"/>
                    <a:gd name="connsiteY9" fmla="*/ 17465 h 465731"/>
                    <a:gd name="connsiteX10" fmla="*/ 191797 w 217537"/>
                    <a:gd name="connsiteY10" fmla="*/ 46514 h 465731"/>
                    <a:gd name="connsiteX11" fmla="*/ 202993 w 217537"/>
                    <a:gd name="connsiteY11" fmla="*/ 105993 h 465731"/>
                    <a:gd name="connsiteX12" fmla="*/ 200194 w 217537"/>
                    <a:gd name="connsiteY12" fmla="*/ 162706 h 465731"/>
                    <a:gd name="connsiteX13" fmla="*/ 184799 w 217537"/>
                    <a:gd name="connsiteY13" fmla="*/ 247084 h 465731"/>
                    <a:gd name="connsiteX14" fmla="*/ 173602 w 217537"/>
                    <a:gd name="connsiteY14" fmla="*/ 277515 h 465731"/>
                    <a:gd name="connsiteX15" fmla="*/ 173602 w 217537"/>
                    <a:gd name="connsiteY15" fmla="*/ 284432 h 465731"/>
                    <a:gd name="connsiteX16" fmla="*/ 179200 w 217537"/>
                    <a:gd name="connsiteY16" fmla="*/ 280282 h 465731"/>
                    <a:gd name="connsiteX17" fmla="*/ 190397 w 217537"/>
                    <a:gd name="connsiteY17" fmla="*/ 248467 h 465731"/>
                    <a:gd name="connsiteX18" fmla="*/ 214189 w 217537"/>
                    <a:gd name="connsiteY18" fmla="*/ 164089 h 465731"/>
                    <a:gd name="connsiteX19" fmla="*/ 216989 w 217537"/>
                    <a:gd name="connsiteY19" fmla="*/ 104610 h 465731"/>
                    <a:gd name="connsiteX20" fmla="*/ 204393 w 217537"/>
                    <a:gd name="connsiteY20" fmla="*/ 38214 h 465731"/>
                    <a:gd name="connsiteX21" fmla="*/ 180600 w 217537"/>
                    <a:gd name="connsiteY21" fmla="*/ 9166 h 465731"/>
                    <a:gd name="connsiteX22" fmla="*/ 141412 w 217537"/>
                    <a:gd name="connsiteY22" fmla="*/ 867 h 465731"/>
                    <a:gd name="connsiteX23" fmla="*/ 85430 w 217537"/>
                    <a:gd name="connsiteY23" fmla="*/ 54813 h 465731"/>
                    <a:gd name="connsiteX24" fmla="*/ 70035 w 217537"/>
                    <a:gd name="connsiteY24" fmla="*/ 126742 h 465731"/>
                    <a:gd name="connsiteX25" fmla="*/ 56039 w 217537"/>
                    <a:gd name="connsiteY25" fmla="*/ 194521 h 465731"/>
                    <a:gd name="connsiteX26" fmla="*/ 42044 w 217537"/>
                    <a:gd name="connsiteY26" fmla="*/ 258150 h 465731"/>
                    <a:gd name="connsiteX27" fmla="*/ 29448 w 217537"/>
                    <a:gd name="connsiteY27" fmla="*/ 314863 h 465731"/>
                    <a:gd name="connsiteX28" fmla="*/ 11253 w 217537"/>
                    <a:gd name="connsiteY28" fmla="*/ 400624 h 465731"/>
                    <a:gd name="connsiteX29" fmla="*/ 1456 w 217537"/>
                    <a:gd name="connsiteY29" fmla="*/ 432439 h 465731"/>
                    <a:gd name="connsiteX30" fmla="*/ 4255 w 217537"/>
                    <a:gd name="connsiteY30" fmla="*/ 465636 h 465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17537" h="465730">
                      <a:moveTo>
                        <a:pt x="4255" y="465636"/>
                      </a:moveTo>
                      <a:cubicBezTo>
                        <a:pt x="8454" y="467020"/>
                        <a:pt x="14052" y="453187"/>
                        <a:pt x="18251" y="436588"/>
                      </a:cubicBezTo>
                      <a:cubicBezTo>
                        <a:pt x="22450" y="419989"/>
                        <a:pt x="21050" y="425522"/>
                        <a:pt x="26648" y="404774"/>
                      </a:cubicBezTo>
                      <a:cubicBezTo>
                        <a:pt x="30847" y="384025"/>
                        <a:pt x="40644" y="354977"/>
                        <a:pt x="47642" y="320396"/>
                      </a:cubicBezTo>
                      <a:cubicBezTo>
                        <a:pt x="51841" y="302414"/>
                        <a:pt x="53240" y="283048"/>
                        <a:pt x="57439" y="262300"/>
                      </a:cubicBezTo>
                      <a:cubicBezTo>
                        <a:pt x="61637" y="241551"/>
                        <a:pt x="70035" y="220802"/>
                        <a:pt x="74233" y="198670"/>
                      </a:cubicBezTo>
                      <a:cubicBezTo>
                        <a:pt x="79832" y="176538"/>
                        <a:pt x="84030" y="154407"/>
                        <a:pt x="88229" y="130891"/>
                      </a:cubicBezTo>
                      <a:cubicBezTo>
                        <a:pt x="93827" y="107376"/>
                        <a:pt x="96626" y="83861"/>
                        <a:pt x="103624" y="61729"/>
                      </a:cubicBezTo>
                      <a:cubicBezTo>
                        <a:pt x="107823" y="50663"/>
                        <a:pt x="112022" y="40981"/>
                        <a:pt x="119019" y="32681"/>
                      </a:cubicBezTo>
                      <a:cubicBezTo>
                        <a:pt x="126017" y="24382"/>
                        <a:pt x="135814" y="18849"/>
                        <a:pt x="144211" y="17465"/>
                      </a:cubicBezTo>
                      <a:cubicBezTo>
                        <a:pt x="163805" y="13316"/>
                        <a:pt x="183399" y="28531"/>
                        <a:pt x="191797" y="46514"/>
                      </a:cubicBezTo>
                      <a:cubicBezTo>
                        <a:pt x="200194" y="64496"/>
                        <a:pt x="201593" y="86628"/>
                        <a:pt x="202993" y="105993"/>
                      </a:cubicBezTo>
                      <a:cubicBezTo>
                        <a:pt x="202993" y="126742"/>
                        <a:pt x="202993" y="146107"/>
                        <a:pt x="200194" y="162706"/>
                      </a:cubicBezTo>
                      <a:cubicBezTo>
                        <a:pt x="195995" y="198670"/>
                        <a:pt x="190397" y="227719"/>
                        <a:pt x="184799" y="247084"/>
                      </a:cubicBezTo>
                      <a:cubicBezTo>
                        <a:pt x="179200" y="266449"/>
                        <a:pt x="179200" y="262300"/>
                        <a:pt x="173602" y="277515"/>
                      </a:cubicBezTo>
                      <a:cubicBezTo>
                        <a:pt x="170803" y="284432"/>
                        <a:pt x="172202" y="283048"/>
                        <a:pt x="173602" y="284432"/>
                      </a:cubicBezTo>
                      <a:cubicBezTo>
                        <a:pt x="175002" y="285815"/>
                        <a:pt x="176401" y="288581"/>
                        <a:pt x="179200" y="280282"/>
                      </a:cubicBezTo>
                      <a:cubicBezTo>
                        <a:pt x="186198" y="265066"/>
                        <a:pt x="183399" y="267833"/>
                        <a:pt x="190397" y="248467"/>
                      </a:cubicBezTo>
                      <a:cubicBezTo>
                        <a:pt x="197395" y="229102"/>
                        <a:pt x="208591" y="200054"/>
                        <a:pt x="214189" y="164089"/>
                      </a:cubicBezTo>
                      <a:cubicBezTo>
                        <a:pt x="216989" y="146107"/>
                        <a:pt x="218388" y="125358"/>
                        <a:pt x="216989" y="104610"/>
                      </a:cubicBezTo>
                      <a:cubicBezTo>
                        <a:pt x="216989" y="83861"/>
                        <a:pt x="215589" y="60346"/>
                        <a:pt x="204393" y="38214"/>
                      </a:cubicBezTo>
                      <a:cubicBezTo>
                        <a:pt x="198794" y="27148"/>
                        <a:pt x="190397" y="17465"/>
                        <a:pt x="180600" y="9166"/>
                      </a:cubicBezTo>
                      <a:cubicBezTo>
                        <a:pt x="169404" y="2250"/>
                        <a:pt x="155408" y="-1900"/>
                        <a:pt x="141412" y="867"/>
                      </a:cubicBezTo>
                      <a:cubicBezTo>
                        <a:pt x="113421" y="6400"/>
                        <a:pt x="93827" y="29915"/>
                        <a:pt x="85430" y="54813"/>
                      </a:cubicBezTo>
                      <a:cubicBezTo>
                        <a:pt x="77033" y="79711"/>
                        <a:pt x="74233" y="103227"/>
                        <a:pt x="70035" y="126742"/>
                      </a:cubicBezTo>
                      <a:cubicBezTo>
                        <a:pt x="65836" y="150257"/>
                        <a:pt x="61637" y="172389"/>
                        <a:pt x="56039" y="194521"/>
                      </a:cubicBezTo>
                      <a:cubicBezTo>
                        <a:pt x="50441" y="216653"/>
                        <a:pt x="46242" y="237401"/>
                        <a:pt x="42044" y="258150"/>
                      </a:cubicBezTo>
                      <a:cubicBezTo>
                        <a:pt x="37845" y="278899"/>
                        <a:pt x="33646" y="296881"/>
                        <a:pt x="29448" y="314863"/>
                      </a:cubicBezTo>
                      <a:cubicBezTo>
                        <a:pt x="22450" y="350827"/>
                        <a:pt x="15452" y="379875"/>
                        <a:pt x="11253" y="400624"/>
                      </a:cubicBezTo>
                      <a:cubicBezTo>
                        <a:pt x="7055" y="421373"/>
                        <a:pt x="5655" y="417223"/>
                        <a:pt x="1456" y="432439"/>
                      </a:cubicBezTo>
                      <a:cubicBezTo>
                        <a:pt x="-1343" y="447654"/>
                        <a:pt x="57" y="462870"/>
                        <a:pt x="4255" y="46563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0" name="任意多边形: 形状 5419" descr="233b4f57-4a04-43a4-94ce-fdf918f537a7"/>
                <p:cNvSpPr/>
                <p:nvPr/>
              </p:nvSpPr>
              <p:spPr>
                <a:xfrm>
                  <a:off x="655434" y="5632613"/>
                  <a:ext cx="174176" cy="488895"/>
                </a:xfrm>
                <a:custGeom>
                  <a:avLst/>
                  <a:gdLst>
                    <a:gd name="connsiteX0" fmla="*/ 26873 w 174176"/>
                    <a:gd name="connsiteY0" fmla="*/ 488895 h 488895"/>
                    <a:gd name="connsiteX1" fmla="*/ 32471 w 174176"/>
                    <a:gd name="connsiteY1" fmla="*/ 462613 h 488895"/>
                    <a:gd name="connsiteX2" fmla="*/ 31072 w 174176"/>
                    <a:gd name="connsiteY2" fmla="*/ 434949 h 488895"/>
                    <a:gd name="connsiteX3" fmla="*/ 28273 w 174176"/>
                    <a:gd name="connsiteY3" fmla="*/ 361637 h 488895"/>
                    <a:gd name="connsiteX4" fmla="*/ 22675 w 174176"/>
                    <a:gd name="connsiteY4" fmla="*/ 313223 h 488895"/>
                    <a:gd name="connsiteX5" fmla="*/ 24074 w 174176"/>
                    <a:gd name="connsiteY5" fmla="*/ 259277 h 488895"/>
                    <a:gd name="connsiteX6" fmla="*/ 19875 w 174176"/>
                    <a:gd name="connsiteY6" fmla="*/ 141701 h 488895"/>
                    <a:gd name="connsiteX7" fmla="*/ 28273 w 174176"/>
                    <a:gd name="connsiteY7" fmla="*/ 83605 h 488895"/>
                    <a:gd name="connsiteX8" fmla="*/ 54864 w 174176"/>
                    <a:gd name="connsiteY8" fmla="*/ 37958 h 488895"/>
                    <a:gd name="connsiteX9" fmla="*/ 98251 w 174176"/>
                    <a:gd name="connsiteY9" fmla="*/ 15826 h 488895"/>
                    <a:gd name="connsiteX10" fmla="*/ 138838 w 174176"/>
                    <a:gd name="connsiteY10" fmla="*/ 28275 h 488895"/>
                    <a:gd name="connsiteX11" fmla="*/ 166829 w 174176"/>
                    <a:gd name="connsiteY11" fmla="*/ 89138 h 488895"/>
                    <a:gd name="connsiteX12" fmla="*/ 165430 w 174176"/>
                    <a:gd name="connsiteY12" fmla="*/ 115419 h 488895"/>
                    <a:gd name="connsiteX13" fmla="*/ 166829 w 174176"/>
                    <a:gd name="connsiteY13" fmla="*/ 120952 h 488895"/>
                    <a:gd name="connsiteX14" fmla="*/ 172427 w 174176"/>
                    <a:gd name="connsiteY14" fmla="*/ 116803 h 488895"/>
                    <a:gd name="connsiteX15" fmla="*/ 173827 w 174176"/>
                    <a:gd name="connsiteY15" fmla="*/ 87754 h 488895"/>
                    <a:gd name="connsiteX16" fmla="*/ 169629 w 174176"/>
                    <a:gd name="connsiteY16" fmla="*/ 54557 h 488895"/>
                    <a:gd name="connsiteX17" fmla="*/ 147235 w 174176"/>
                    <a:gd name="connsiteY17" fmla="*/ 15826 h 488895"/>
                    <a:gd name="connsiteX18" fmla="*/ 95452 w 174176"/>
                    <a:gd name="connsiteY18" fmla="*/ 610 h 488895"/>
                    <a:gd name="connsiteX19" fmla="*/ 43668 w 174176"/>
                    <a:gd name="connsiteY19" fmla="*/ 26892 h 488895"/>
                    <a:gd name="connsiteX20" fmla="*/ 11478 w 174176"/>
                    <a:gd name="connsiteY20" fmla="*/ 79455 h 488895"/>
                    <a:gd name="connsiteX21" fmla="*/ 282 w 174176"/>
                    <a:gd name="connsiteY21" fmla="*/ 140318 h 488895"/>
                    <a:gd name="connsiteX22" fmla="*/ 4480 w 174176"/>
                    <a:gd name="connsiteY22" fmla="*/ 259277 h 488895"/>
                    <a:gd name="connsiteX23" fmla="*/ 5880 w 174176"/>
                    <a:gd name="connsiteY23" fmla="*/ 313223 h 488895"/>
                    <a:gd name="connsiteX24" fmla="*/ 8679 w 174176"/>
                    <a:gd name="connsiteY24" fmla="*/ 361637 h 488895"/>
                    <a:gd name="connsiteX25" fmla="*/ 14277 w 174176"/>
                    <a:gd name="connsiteY25" fmla="*/ 434949 h 488895"/>
                    <a:gd name="connsiteX26" fmla="*/ 14277 w 174176"/>
                    <a:gd name="connsiteY26" fmla="*/ 462613 h 488895"/>
                    <a:gd name="connsiteX27" fmla="*/ 26873 w 174176"/>
                    <a:gd name="connsiteY27" fmla="*/ 488895 h 488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74176" h="488894">
                      <a:moveTo>
                        <a:pt x="26873" y="488895"/>
                      </a:moveTo>
                      <a:cubicBezTo>
                        <a:pt x="31072" y="488895"/>
                        <a:pt x="32471" y="476446"/>
                        <a:pt x="32471" y="462613"/>
                      </a:cubicBezTo>
                      <a:cubicBezTo>
                        <a:pt x="31072" y="448781"/>
                        <a:pt x="32471" y="452931"/>
                        <a:pt x="31072" y="434949"/>
                      </a:cubicBezTo>
                      <a:cubicBezTo>
                        <a:pt x="29673" y="416966"/>
                        <a:pt x="29673" y="392068"/>
                        <a:pt x="28273" y="361637"/>
                      </a:cubicBezTo>
                      <a:cubicBezTo>
                        <a:pt x="26873" y="346421"/>
                        <a:pt x="24074" y="329822"/>
                        <a:pt x="22675" y="313223"/>
                      </a:cubicBezTo>
                      <a:cubicBezTo>
                        <a:pt x="21275" y="296624"/>
                        <a:pt x="24074" y="277259"/>
                        <a:pt x="24074" y="259277"/>
                      </a:cubicBezTo>
                      <a:cubicBezTo>
                        <a:pt x="22675" y="221929"/>
                        <a:pt x="19875" y="181815"/>
                        <a:pt x="19875" y="141701"/>
                      </a:cubicBezTo>
                      <a:cubicBezTo>
                        <a:pt x="19875" y="122335"/>
                        <a:pt x="22675" y="102970"/>
                        <a:pt x="28273" y="83605"/>
                      </a:cubicBezTo>
                      <a:cubicBezTo>
                        <a:pt x="33871" y="65622"/>
                        <a:pt x="42269" y="49024"/>
                        <a:pt x="54864" y="37958"/>
                      </a:cubicBezTo>
                      <a:cubicBezTo>
                        <a:pt x="67460" y="25508"/>
                        <a:pt x="82856" y="17209"/>
                        <a:pt x="98251" y="15826"/>
                      </a:cubicBezTo>
                      <a:cubicBezTo>
                        <a:pt x="113646" y="13059"/>
                        <a:pt x="127642" y="18592"/>
                        <a:pt x="138838" y="28275"/>
                      </a:cubicBezTo>
                      <a:cubicBezTo>
                        <a:pt x="159831" y="46257"/>
                        <a:pt x="165430" y="72539"/>
                        <a:pt x="166829" y="89138"/>
                      </a:cubicBezTo>
                      <a:cubicBezTo>
                        <a:pt x="166829" y="105737"/>
                        <a:pt x="166829" y="102970"/>
                        <a:pt x="165430" y="115419"/>
                      </a:cubicBezTo>
                      <a:cubicBezTo>
                        <a:pt x="164030" y="120952"/>
                        <a:pt x="165430" y="119569"/>
                        <a:pt x="166829" y="120952"/>
                      </a:cubicBezTo>
                      <a:cubicBezTo>
                        <a:pt x="168229" y="122335"/>
                        <a:pt x="171028" y="123719"/>
                        <a:pt x="172427" y="116803"/>
                      </a:cubicBezTo>
                      <a:cubicBezTo>
                        <a:pt x="175227" y="102970"/>
                        <a:pt x="173827" y="105737"/>
                        <a:pt x="173827" y="87754"/>
                      </a:cubicBezTo>
                      <a:cubicBezTo>
                        <a:pt x="173827" y="78072"/>
                        <a:pt x="173827" y="67006"/>
                        <a:pt x="169629" y="54557"/>
                      </a:cubicBezTo>
                      <a:cubicBezTo>
                        <a:pt x="166829" y="42107"/>
                        <a:pt x="159831" y="28275"/>
                        <a:pt x="147235" y="15826"/>
                      </a:cubicBezTo>
                      <a:cubicBezTo>
                        <a:pt x="134640" y="4760"/>
                        <a:pt x="115046" y="-2156"/>
                        <a:pt x="95452" y="610"/>
                      </a:cubicBezTo>
                      <a:cubicBezTo>
                        <a:pt x="75858" y="3376"/>
                        <a:pt x="57664" y="13059"/>
                        <a:pt x="43668" y="26892"/>
                      </a:cubicBezTo>
                      <a:cubicBezTo>
                        <a:pt x="28273" y="40724"/>
                        <a:pt x="17077" y="58706"/>
                        <a:pt x="11478" y="79455"/>
                      </a:cubicBezTo>
                      <a:cubicBezTo>
                        <a:pt x="5880" y="98820"/>
                        <a:pt x="1681" y="119569"/>
                        <a:pt x="282" y="140318"/>
                      </a:cubicBezTo>
                      <a:cubicBezTo>
                        <a:pt x="-1118" y="181815"/>
                        <a:pt x="3081" y="221929"/>
                        <a:pt x="4480" y="259277"/>
                      </a:cubicBezTo>
                      <a:cubicBezTo>
                        <a:pt x="4480" y="278642"/>
                        <a:pt x="5880" y="296624"/>
                        <a:pt x="5880" y="313223"/>
                      </a:cubicBezTo>
                      <a:cubicBezTo>
                        <a:pt x="7280" y="331205"/>
                        <a:pt x="7280" y="346421"/>
                        <a:pt x="8679" y="361637"/>
                      </a:cubicBezTo>
                      <a:cubicBezTo>
                        <a:pt x="10079" y="392068"/>
                        <a:pt x="12878" y="416966"/>
                        <a:pt x="14277" y="434949"/>
                      </a:cubicBezTo>
                      <a:cubicBezTo>
                        <a:pt x="15677" y="452931"/>
                        <a:pt x="12878" y="450164"/>
                        <a:pt x="14277" y="462613"/>
                      </a:cubicBezTo>
                      <a:cubicBezTo>
                        <a:pt x="17077" y="476446"/>
                        <a:pt x="22675" y="488895"/>
                        <a:pt x="26873" y="48889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1" name="任意多边形: 形状 5420" descr="c23ae2cb-ff64-45e6-8dc5-be638efc1059"/>
                <p:cNvSpPr/>
                <p:nvPr/>
              </p:nvSpPr>
              <p:spPr>
                <a:xfrm>
                  <a:off x="513311" y="5659329"/>
                  <a:ext cx="149403" cy="477394"/>
                </a:xfrm>
                <a:custGeom>
                  <a:avLst/>
                  <a:gdLst>
                    <a:gd name="connsiteX0" fmla="*/ 136807 w 149403"/>
                    <a:gd name="connsiteY0" fmla="*/ 476011 h 477394"/>
                    <a:gd name="connsiteX1" fmla="*/ 120012 w 149403"/>
                    <a:gd name="connsiteY1" fmla="*/ 456646 h 477394"/>
                    <a:gd name="connsiteX2" fmla="*/ 111615 w 149403"/>
                    <a:gd name="connsiteY2" fmla="*/ 448346 h 477394"/>
                    <a:gd name="connsiteX3" fmla="*/ 101818 w 149403"/>
                    <a:gd name="connsiteY3" fmla="*/ 437280 h 477394"/>
                    <a:gd name="connsiteX4" fmla="*/ 71028 w 149403"/>
                    <a:gd name="connsiteY4" fmla="*/ 377801 h 477394"/>
                    <a:gd name="connsiteX5" fmla="*/ 54233 w 149403"/>
                    <a:gd name="connsiteY5" fmla="*/ 334920 h 477394"/>
                    <a:gd name="connsiteX6" fmla="*/ 43037 w 149403"/>
                    <a:gd name="connsiteY6" fmla="*/ 283740 h 477394"/>
                    <a:gd name="connsiteX7" fmla="*/ 17845 w 149403"/>
                    <a:gd name="connsiteY7" fmla="*/ 174464 h 477394"/>
                    <a:gd name="connsiteX8" fmla="*/ 15045 w 149403"/>
                    <a:gd name="connsiteY8" fmla="*/ 117751 h 477394"/>
                    <a:gd name="connsiteX9" fmla="*/ 26242 w 149403"/>
                    <a:gd name="connsiteY9" fmla="*/ 66571 h 477394"/>
                    <a:gd name="connsiteX10" fmla="*/ 93421 w 149403"/>
                    <a:gd name="connsiteY10" fmla="*/ 15391 h 477394"/>
                    <a:gd name="connsiteX11" fmla="*/ 125610 w 149403"/>
                    <a:gd name="connsiteY11" fmla="*/ 27840 h 477394"/>
                    <a:gd name="connsiteX12" fmla="*/ 141006 w 149403"/>
                    <a:gd name="connsiteY12" fmla="*/ 51355 h 477394"/>
                    <a:gd name="connsiteX13" fmla="*/ 142405 w 149403"/>
                    <a:gd name="connsiteY13" fmla="*/ 65188 h 477394"/>
                    <a:gd name="connsiteX14" fmla="*/ 139606 w 149403"/>
                    <a:gd name="connsiteY14" fmla="*/ 76254 h 477394"/>
                    <a:gd name="connsiteX15" fmla="*/ 139606 w 149403"/>
                    <a:gd name="connsiteY15" fmla="*/ 81787 h 477394"/>
                    <a:gd name="connsiteX16" fmla="*/ 145205 w 149403"/>
                    <a:gd name="connsiteY16" fmla="*/ 79020 h 477394"/>
                    <a:gd name="connsiteX17" fmla="*/ 149403 w 149403"/>
                    <a:gd name="connsiteY17" fmla="*/ 66571 h 477394"/>
                    <a:gd name="connsiteX18" fmla="*/ 148004 w 149403"/>
                    <a:gd name="connsiteY18" fmla="*/ 49972 h 477394"/>
                    <a:gd name="connsiteX19" fmla="*/ 134008 w 149403"/>
                    <a:gd name="connsiteY19" fmla="*/ 20924 h 477394"/>
                    <a:gd name="connsiteX20" fmla="*/ 118613 w 149403"/>
                    <a:gd name="connsiteY20" fmla="*/ 7092 h 477394"/>
                    <a:gd name="connsiteX21" fmla="*/ 96220 w 149403"/>
                    <a:gd name="connsiteY21" fmla="*/ 175 h 477394"/>
                    <a:gd name="connsiteX22" fmla="*/ 47235 w 149403"/>
                    <a:gd name="connsiteY22" fmla="*/ 16774 h 477394"/>
                    <a:gd name="connsiteX23" fmla="*/ 13646 w 149403"/>
                    <a:gd name="connsiteY23" fmla="*/ 61038 h 477394"/>
                    <a:gd name="connsiteX24" fmla="*/ 1050 w 149403"/>
                    <a:gd name="connsiteY24" fmla="*/ 117751 h 477394"/>
                    <a:gd name="connsiteX25" fmla="*/ 1050 w 149403"/>
                    <a:gd name="connsiteY25" fmla="*/ 177231 h 477394"/>
                    <a:gd name="connsiteX26" fmla="*/ 27641 w 149403"/>
                    <a:gd name="connsiteY26" fmla="*/ 289273 h 477394"/>
                    <a:gd name="connsiteX27" fmla="*/ 41637 w 149403"/>
                    <a:gd name="connsiteY27" fmla="*/ 340453 h 477394"/>
                    <a:gd name="connsiteX28" fmla="*/ 57032 w 149403"/>
                    <a:gd name="connsiteY28" fmla="*/ 386100 h 477394"/>
                    <a:gd name="connsiteX29" fmla="*/ 92021 w 149403"/>
                    <a:gd name="connsiteY29" fmla="*/ 449730 h 477394"/>
                    <a:gd name="connsiteX30" fmla="*/ 101818 w 149403"/>
                    <a:gd name="connsiteY30" fmla="*/ 462179 h 477394"/>
                    <a:gd name="connsiteX31" fmla="*/ 111615 w 149403"/>
                    <a:gd name="connsiteY31" fmla="*/ 471862 h 477394"/>
                    <a:gd name="connsiteX32" fmla="*/ 136807 w 149403"/>
                    <a:gd name="connsiteY32" fmla="*/ 476011 h 477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49403" h="477394">
                      <a:moveTo>
                        <a:pt x="136807" y="476011"/>
                      </a:moveTo>
                      <a:cubicBezTo>
                        <a:pt x="139606" y="473245"/>
                        <a:pt x="129809" y="464945"/>
                        <a:pt x="120012" y="456646"/>
                      </a:cubicBezTo>
                      <a:cubicBezTo>
                        <a:pt x="115814" y="452496"/>
                        <a:pt x="113015" y="451113"/>
                        <a:pt x="111615" y="448346"/>
                      </a:cubicBezTo>
                      <a:cubicBezTo>
                        <a:pt x="110216" y="446963"/>
                        <a:pt x="107416" y="444197"/>
                        <a:pt x="101818" y="437280"/>
                      </a:cubicBezTo>
                      <a:cubicBezTo>
                        <a:pt x="92021" y="424831"/>
                        <a:pt x="80825" y="404083"/>
                        <a:pt x="71028" y="377801"/>
                      </a:cubicBezTo>
                      <a:cubicBezTo>
                        <a:pt x="65430" y="363968"/>
                        <a:pt x="58432" y="350136"/>
                        <a:pt x="54233" y="334920"/>
                      </a:cubicBezTo>
                      <a:cubicBezTo>
                        <a:pt x="50034" y="319705"/>
                        <a:pt x="47235" y="301723"/>
                        <a:pt x="43037" y="283740"/>
                      </a:cubicBezTo>
                      <a:cubicBezTo>
                        <a:pt x="33240" y="249159"/>
                        <a:pt x="22043" y="211812"/>
                        <a:pt x="17845" y="174464"/>
                      </a:cubicBezTo>
                      <a:cubicBezTo>
                        <a:pt x="15045" y="155099"/>
                        <a:pt x="15045" y="137116"/>
                        <a:pt x="15045" y="117751"/>
                      </a:cubicBezTo>
                      <a:cubicBezTo>
                        <a:pt x="15045" y="99769"/>
                        <a:pt x="19244" y="81787"/>
                        <a:pt x="26242" y="66571"/>
                      </a:cubicBezTo>
                      <a:cubicBezTo>
                        <a:pt x="37438" y="36140"/>
                        <a:pt x="68229" y="14008"/>
                        <a:pt x="93421" y="15391"/>
                      </a:cubicBezTo>
                      <a:cubicBezTo>
                        <a:pt x="106017" y="15391"/>
                        <a:pt x="117213" y="20924"/>
                        <a:pt x="125610" y="27840"/>
                      </a:cubicBezTo>
                      <a:cubicBezTo>
                        <a:pt x="134008" y="34757"/>
                        <a:pt x="138207" y="44439"/>
                        <a:pt x="141006" y="51355"/>
                      </a:cubicBezTo>
                      <a:cubicBezTo>
                        <a:pt x="142405" y="59655"/>
                        <a:pt x="142405" y="62421"/>
                        <a:pt x="142405" y="65188"/>
                      </a:cubicBezTo>
                      <a:cubicBezTo>
                        <a:pt x="142405" y="67954"/>
                        <a:pt x="142405" y="70721"/>
                        <a:pt x="139606" y="76254"/>
                      </a:cubicBezTo>
                      <a:cubicBezTo>
                        <a:pt x="136807" y="80404"/>
                        <a:pt x="138207" y="80404"/>
                        <a:pt x="139606" y="81787"/>
                      </a:cubicBezTo>
                      <a:cubicBezTo>
                        <a:pt x="141006" y="83170"/>
                        <a:pt x="142405" y="85937"/>
                        <a:pt x="145205" y="79020"/>
                      </a:cubicBezTo>
                      <a:cubicBezTo>
                        <a:pt x="148004" y="72104"/>
                        <a:pt x="148004" y="69338"/>
                        <a:pt x="149403" y="66571"/>
                      </a:cubicBezTo>
                      <a:cubicBezTo>
                        <a:pt x="149403" y="63805"/>
                        <a:pt x="149403" y="59655"/>
                        <a:pt x="148004" y="49972"/>
                      </a:cubicBezTo>
                      <a:cubicBezTo>
                        <a:pt x="146604" y="41673"/>
                        <a:pt x="142405" y="30607"/>
                        <a:pt x="134008" y="20924"/>
                      </a:cubicBezTo>
                      <a:cubicBezTo>
                        <a:pt x="129809" y="15391"/>
                        <a:pt x="124211" y="11241"/>
                        <a:pt x="118613" y="7092"/>
                      </a:cubicBezTo>
                      <a:cubicBezTo>
                        <a:pt x="111615" y="2942"/>
                        <a:pt x="103218" y="1559"/>
                        <a:pt x="96220" y="175"/>
                      </a:cubicBezTo>
                      <a:cubicBezTo>
                        <a:pt x="79425" y="-1208"/>
                        <a:pt x="61231" y="5708"/>
                        <a:pt x="47235" y="16774"/>
                      </a:cubicBezTo>
                      <a:cubicBezTo>
                        <a:pt x="33240" y="27840"/>
                        <a:pt x="20643" y="43056"/>
                        <a:pt x="13646" y="61038"/>
                      </a:cubicBezTo>
                      <a:cubicBezTo>
                        <a:pt x="6648" y="79020"/>
                        <a:pt x="2449" y="98386"/>
                        <a:pt x="1050" y="117751"/>
                      </a:cubicBezTo>
                      <a:cubicBezTo>
                        <a:pt x="-350" y="137116"/>
                        <a:pt x="-350" y="156482"/>
                        <a:pt x="1050" y="177231"/>
                      </a:cubicBezTo>
                      <a:cubicBezTo>
                        <a:pt x="5249" y="215961"/>
                        <a:pt x="17845" y="254692"/>
                        <a:pt x="27641" y="289273"/>
                      </a:cubicBezTo>
                      <a:cubicBezTo>
                        <a:pt x="31840" y="307256"/>
                        <a:pt x="37438" y="323854"/>
                        <a:pt x="41637" y="340453"/>
                      </a:cubicBezTo>
                      <a:cubicBezTo>
                        <a:pt x="45836" y="357052"/>
                        <a:pt x="51434" y="372268"/>
                        <a:pt x="57032" y="386100"/>
                      </a:cubicBezTo>
                      <a:cubicBezTo>
                        <a:pt x="68229" y="413765"/>
                        <a:pt x="80825" y="435897"/>
                        <a:pt x="92021" y="449730"/>
                      </a:cubicBezTo>
                      <a:cubicBezTo>
                        <a:pt x="97619" y="456646"/>
                        <a:pt x="100419" y="459412"/>
                        <a:pt x="101818" y="462179"/>
                      </a:cubicBezTo>
                      <a:cubicBezTo>
                        <a:pt x="103218" y="464945"/>
                        <a:pt x="104617" y="467712"/>
                        <a:pt x="111615" y="471862"/>
                      </a:cubicBezTo>
                      <a:cubicBezTo>
                        <a:pt x="121412" y="477395"/>
                        <a:pt x="135408" y="478778"/>
                        <a:pt x="136807" y="47601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2" name="任意多边形: 形状 5421" descr="769182a0-d929-4254-a0e3-ef7498f57aee"/>
                <p:cNvSpPr/>
                <p:nvPr/>
              </p:nvSpPr>
              <p:spPr>
                <a:xfrm>
                  <a:off x="345522" y="5702818"/>
                  <a:ext cx="256160" cy="471253"/>
                </a:xfrm>
                <a:custGeom>
                  <a:avLst/>
                  <a:gdLst>
                    <a:gd name="connsiteX0" fmla="*/ 160441 w 256160"/>
                    <a:gd name="connsiteY0" fmla="*/ 75646 h 471253"/>
                    <a:gd name="connsiteX1" fmla="*/ 166039 w 256160"/>
                    <a:gd name="connsiteY1" fmla="*/ 67347 h 471253"/>
                    <a:gd name="connsiteX2" fmla="*/ 163240 w 256160"/>
                    <a:gd name="connsiteY2" fmla="*/ 46598 h 471253"/>
                    <a:gd name="connsiteX3" fmla="*/ 156242 w 256160"/>
                    <a:gd name="connsiteY3" fmla="*/ 34149 h 471253"/>
                    <a:gd name="connsiteX4" fmla="*/ 145046 w 256160"/>
                    <a:gd name="connsiteY4" fmla="*/ 20316 h 471253"/>
                    <a:gd name="connsiteX5" fmla="*/ 112856 w 256160"/>
                    <a:gd name="connsiteY5" fmla="*/ 2334 h 471253"/>
                    <a:gd name="connsiteX6" fmla="*/ 65271 w 256160"/>
                    <a:gd name="connsiteY6" fmla="*/ 6484 h 471253"/>
                    <a:gd name="connsiteX7" fmla="*/ 23284 w 256160"/>
                    <a:gd name="connsiteY7" fmla="*/ 42448 h 471253"/>
                    <a:gd name="connsiteX8" fmla="*/ 891 w 256160"/>
                    <a:gd name="connsiteY8" fmla="*/ 97778 h 471253"/>
                    <a:gd name="connsiteX9" fmla="*/ 7889 w 256160"/>
                    <a:gd name="connsiteY9" fmla="*/ 160024 h 471253"/>
                    <a:gd name="connsiteX10" fmla="*/ 33081 w 256160"/>
                    <a:gd name="connsiteY10" fmla="*/ 218120 h 471253"/>
                    <a:gd name="connsiteX11" fmla="*/ 63871 w 256160"/>
                    <a:gd name="connsiteY11" fmla="*/ 272067 h 471253"/>
                    <a:gd name="connsiteX12" fmla="*/ 97460 w 256160"/>
                    <a:gd name="connsiteY12" fmla="*/ 321863 h 471253"/>
                    <a:gd name="connsiteX13" fmla="*/ 168838 w 256160"/>
                    <a:gd name="connsiteY13" fmla="*/ 402092 h 471253"/>
                    <a:gd name="connsiteX14" fmla="*/ 226220 w 256160"/>
                    <a:gd name="connsiteY14" fmla="*/ 450505 h 471253"/>
                    <a:gd name="connsiteX15" fmla="*/ 248613 w 256160"/>
                    <a:gd name="connsiteY15" fmla="*/ 468487 h 471253"/>
                    <a:gd name="connsiteX16" fmla="*/ 254211 w 256160"/>
                    <a:gd name="connsiteY16" fmla="*/ 469871 h 471253"/>
                    <a:gd name="connsiteX17" fmla="*/ 252812 w 256160"/>
                    <a:gd name="connsiteY17" fmla="*/ 462954 h 471253"/>
                    <a:gd name="connsiteX18" fmla="*/ 230419 w 256160"/>
                    <a:gd name="connsiteY18" fmla="*/ 444972 h 471253"/>
                    <a:gd name="connsiteX19" fmla="*/ 178635 w 256160"/>
                    <a:gd name="connsiteY19" fmla="*/ 391026 h 471253"/>
                    <a:gd name="connsiteX20" fmla="*/ 108657 w 256160"/>
                    <a:gd name="connsiteY20" fmla="*/ 312181 h 471253"/>
                    <a:gd name="connsiteX21" fmla="*/ 76467 w 256160"/>
                    <a:gd name="connsiteY21" fmla="*/ 262384 h 471253"/>
                    <a:gd name="connsiteX22" fmla="*/ 48476 w 256160"/>
                    <a:gd name="connsiteY22" fmla="*/ 208438 h 471253"/>
                    <a:gd name="connsiteX23" fmla="*/ 17686 w 256160"/>
                    <a:gd name="connsiteY23" fmla="*/ 97778 h 471253"/>
                    <a:gd name="connsiteX24" fmla="*/ 35880 w 256160"/>
                    <a:gd name="connsiteY24" fmla="*/ 49364 h 471253"/>
                    <a:gd name="connsiteX25" fmla="*/ 70869 w 256160"/>
                    <a:gd name="connsiteY25" fmla="*/ 21700 h 471253"/>
                    <a:gd name="connsiteX26" fmla="*/ 108657 w 256160"/>
                    <a:gd name="connsiteY26" fmla="*/ 17550 h 471253"/>
                    <a:gd name="connsiteX27" fmla="*/ 133849 w 256160"/>
                    <a:gd name="connsiteY27" fmla="*/ 29999 h 471253"/>
                    <a:gd name="connsiteX28" fmla="*/ 142246 w 256160"/>
                    <a:gd name="connsiteY28" fmla="*/ 41065 h 471253"/>
                    <a:gd name="connsiteX29" fmla="*/ 146445 w 256160"/>
                    <a:gd name="connsiteY29" fmla="*/ 50748 h 471253"/>
                    <a:gd name="connsiteX30" fmla="*/ 160441 w 256160"/>
                    <a:gd name="connsiteY30" fmla="*/ 75646 h 471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56159" h="471253">
                      <a:moveTo>
                        <a:pt x="160441" y="75646"/>
                      </a:moveTo>
                      <a:cubicBezTo>
                        <a:pt x="161840" y="77029"/>
                        <a:pt x="164640" y="72880"/>
                        <a:pt x="166039" y="67347"/>
                      </a:cubicBezTo>
                      <a:cubicBezTo>
                        <a:pt x="167438" y="61814"/>
                        <a:pt x="167438" y="53514"/>
                        <a:pt x="163240" y="46598"/>
                      </a:cubicBezTo>
                      <a:cubicBezTo>
                        <a:pt x="160441" y="39682"/>
                        <a:pt x="159041" y="36915"/>
                        <a:pt x="156242" y="34149"/>
                      </a:cubicBezTo>
                      <a:cubicBezTo>
                        <a:pt x="154842" y="31382"/>
                        <a:pt x="152044" y="27233"/>
                        <a:pt x="145046" y="20316"/>
                      </a:cubicBezTo>
                      <a:cubicBezTo>
                        <a:pt x="138048" y="13400"/>
                        <a:pt x="126851" y="6484"/>
                        <a:pt x="112856" y="2334"/>
                      </a:cubicBezTo>
                      <a:cubicBezTo>
                        <a:pt x="98860" y="-1815"/>
                        <a:pt x="82066" y="-432"/>
                        <a:pt x="65271" y="6484"/>
                      </a:cubicBezTo>
                      <a:cubicBezTo>
                        <a:pt x="48476" y="13400"/>
                        <a:pt x="34480" y="27233"/>
                        <a:pt x="23284" y="42448"/>
                      </a:cubicBezTo>
                      <a:cubicBezTo>
                        <a:pt x="12088" y="57664"/>
                        <a:pt x="2290" y="77029"/>
                        <a:pt x="891" y="97778"/>
                      </a:cubicBezTo>
                      <a:cubicBezTo>
                        <a:pt x="-1908" y="118527"/>
                        <a:pt x="2290" y="140659"/>
                        <a:pt x="7889" y="160024"/>
                      </a:cubicBezTo>
                      <a:cubicBezTo>
                        <a:pt x="14886" y="180773"/>
                        <a:pt x="23284" y="200138"/>
                        <a:pt x="33081" y="218120"/>
                      </a:cubicBezTo>
                      <a:cubicBezTo>
                        <a:pt x="42878" y="236102"/>
                        <a:pt x="52675" y="255468"/>
                        <a:pt x="63871" y="272067"/>
                      </a:cubicBezTo>
                      <a:cubicBezTo>
                        <a:pt x="75068" y="290049"/>
                        <a:pt x="86264" y="306648"/>
                        <a:pt x="97460" y="321863"/>
                      </a:cubicBezTo>
                      <a:cubicBezTo>
                        <a:pt x="121253" y="353678"/>
                        <a:pt x="146445" y="379960"/>
                        <a:pt x="168838" y="402092"/>
                      </a:cubicBezTo>
                      <a:cubicBezTo>
                        <a:pt x="191231" y="424224"/>
                        <a:pt x="212224" y="439439"/>
                        <a:pt x="226220" y="450505"/>
                      </a:cubicBezTo>
                      <a:cubicBezTo>
                        <a:pt x="240216" y="461571"/>
                        <a:pt x="237416" y="460188"/>
                        <a:pt x="248613" y="468487"/>
                      </a:cubicBezTo>
                      <a:cubicBezTo>
                        <a:pt x="252812" y="472637"/>
                        <a:pt x="252812" y="471254"/>
                        <a:pt x="254211" y="469871"/>
                      </a:cubicBezTo>
                      <a:cubicBezTo>
                        <a:pt x="255611" y="468487"/>
                        <a:pt x="258410" y="468487"/>
                        <a:pt x="252812" y="462954"/>
                      </a:cubicBezTo>
                      <a:cubicBezTo>
                        <a:pt x="241615" y="453272"/>
                        <a:pt x="244414" y="457421"/>
                        <a:pt x="230419" y="444972"/>
                      </a:cubicBezTo>
                      <a:cubicBezTo>
                        <a:pt x="216423" y="432523"/>
                        <a:pt x="199629" y="413158"/>
                        <a:pt x="178635" y="391026"/>
                      </a:cubicBezTo>
                      <a:cubicBezTo>
                        <a:pt x="157642" y="368894"/>
                        <a:pt x="131050" y="342612"/>
                        <a:pt x="108657" y="312181"/>
                      </a:cubicBezTo>
                      <a:cubicBezTo>
                        <a:pt x="97460" y="296965"/>
                        <a:pt x="86264" y="278983"/>
                        <a:pt x="76467" y="262384"/>
                      </a:cubicBezTo>
                      <a:cubicBezTo>
                        <a:pt x="65271" y="245785"/>
                        <a:pt x="58273" y="226420"/>
                        <a:pt x="48476" y="208438"/>
                      </a:cubicBezTo>
                      <a:cubicBezTo>
                        <a:pt x="30282" y="172473"/>
                        <a:pt x="13487" y="135126"/>
                        <a:pt x="17686" y="97778"/>
                      </a:cubicBezTo>
                      <a:cubicBezTo>
                        <a:pt x="19085" y="79796"/>
                        <a:pt x="26083" y="63197"/>
                        <a:pt x="35880" y="49364"/>
                      </a:cubicBezTo>
                      <a:cubicBezTo>
                        <a:pt x="45677" y="35532"/>
                        <a:pt x="58273" y="27233"/>
                        <a:pt x="70869" y="21700"/>
                      </a:cubicBezTo>
                      <a:cubicBezTo>
                        <a:pt x="83465" y="16167"/>
                        <a:pt x="97460" y="14783"/>
                        <a:pt x="108657" y="17550"/>
                      </a:cubicBezTo>
                      <a:cubicBezTo>
                        <a:pt x="119853" y="20316"/>
                        <a:pt x="128251" y="24466"/>
                        <a:pt x="133849" y="29999"/>
                      </a:cubicBezTo>
                      <a:cubicBezTo>
                        <a:pt x="139447" y="35532"/>
                        <a:pt x="140847" y="38299"/>
                        <a:pt x="142246" y="41065"/>
                      </a:cubicBezTo>
                      <a:cubicBezTo>
                        <a:pt x="143646" y="43831"/>
                        <a:pt x="143646" y="45215"/>
                        <a:pt x="146445" y="50748"/>
                      </a:cubicBezTo>
                      <a:cubicBezTo>
                        <a:pt x="154842" y="63197"/>
                        <a:pt x="157642" y="74263"/>
                        <a:pt x="160441" y="7564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3" name="任意多边形: 形状 5422" descr="aeadea78-dd02-4825-8f82-7a128a1c16d4"/>
                <p:cNvSpPr/>
                <p:nvPr/>
              </p:nvSpPr>
              <p:spPr>
                <a:xfrm>
                  <a:off x="229893" y="5825969"/>
                  <a:ext cx="356278" cy="408273"/>
                </a:xfrm>
                <a:custGeom>
                  <a:avLst/>
                  <a:gdLst>
                    <a:gd name="connsiteX0" fmla="*/ 355845 w 356278"/>
                    <a:gd name="connsiteY0" fmla="*/ 406199 h 408273"/>
                    <a:gd name="connsiteX1" fmla="*/ 334851 w 356278"/>
                    <a:gd name="connsiteY1" fmla="*/ 389600 h 408273"/>
                    <a:gd name="connsiteX2" fmla="*/ 311059 w 356278"/>
                    <a:gd name="connsiteY2" fmla="*/ 378534 h 408273"/>
                    <a:gd name="connsiteX3" fmla="*/ 249478 w 356278"/>
                    <a:gd name="connsiteY3" fmla="*/ 345336 h 408273"/>
                    <a:gd name="connsiteX4" fmla="*/ 207491 w 356278"/>
                    <a:gd name="connsiteY4" fmla="*/ 323204 h 408273"/>
                    <a:gd name="connsiteX5" fmla="*/ 166904 w 356278"/>
                    <a:gd name="connsiteY5" fmla="*/ 290007 h 408273"/>
                    <a:gd name="connsiteX6" fmla="*/ 81531 w 356278"/>
                    <a:gd name="connsiteY6" fmla="*/ 215311 h 408273"/>
                    <a:gd name="connsiteX7" fmla="*/ 45142 w 356278"/>
                    <a:gd name="connsiteY7" fmla="*/ 171048 h 408273"/>
                    <a:gd name="connsiteX8" fmla="*/ 19950 w 356278"/>
                    <a:gd name="connsiteY8" fmla="*/ 124017 h 408273"/>
                    <a:gd name="connsiteX9" fmla="*/ 28348 w 356278"/>
                    <a:gd name="connsiteY9" fmla="*/ 35490 h 408273"/>
                    <a:gd name="connsiteX10" fmla="*/ 85730 w 356278"/>
                    <a:gd name="connsiteY10" fmla="*/ 9208 h 408273"/>
                    <a:gd name="connsiteX11" fmla="*/ 99726 w 356278"/>
                    <a:gd name="connsiteY11" fmla="*/ 11974 h 408273"/>
                    <a:gd name="connsiteX12" fmla="*/ 109522 w 356278"/>
                    <a:gd name="connsiteY12" fmla="*/ 17507 h 408273"/>
                    <a:gd name="connsiteX13" fmla="*/ 115120 w 356278"/>
                    <a:gd name="connsiteY13" fmla="*/ 18891 h 408273"/>
                    <a:gd name="connsiteX14" fmla="*/ 113721 w 356278"/>
                    <a:gd name="connsiteY14" fmla="*/ 11974 h 408273"/>
                    <a:gd name="connsiteX15" fmla="*/ 102524 w 356278"/>
                    <a:gd name="connsiteY15" fmla="*/ 5058 h 408273"/>
                    <a:gd name="connsiteX16" fmla="*/ 87129 w 356278"/>
                    <a:gd name="connsiteY16" fmla="*/ 909 h 408273"/>
                    <a:gd name="connsiteX17" fmla="*/ 54939 w 356278"/>
                    <a:gd name="connsiteY17" fmla="*/ 2292 h 408273"/>
                    <a:gd name="connsiteX18" fmla="*/ 18551 w 356278"/>
                    <a:gd name="connsiteY18" fmla="*/ 25807 h 408273"/>
                    <a:gd name="connsiteX19" fmla="*/ 357 w 356278"/>
                    <a:gd name="connsiteY19" fmla="*/ 74220 h 408273"/>
                    <a:gd name="connsiteX20" fmla="*/ 7354 w 356278"/>
                    <a:gd name="connsiteY20" fmla="*/ 129550 h 408273"/>
                    <a:gd name="connsiteX21" fmla="*/ 33946 w 356278"/>
                    <a:gd name="connsiteY21" fmla="*/ 180730 h 408273"/>
                    <a:gd name="connsiteX22" fmla="*/ 68935 w 356278"/>
                    <a:gd name="connsiteY22" fmla="*/ 227761 h 408273"/>
                    <a:gd name="connsiteX23" fmla="*/ 157107 w 356278"/>
                    <a:gd name="connsiteY23" fmla="*/ 305222 h 408273"/>
                    <a:gd name="connsiteX24" fmla="*/ 200494 w 356278"/>
                    <a:gd name="connsiteY24" fmla="*/ 337037 h 408273"/>
                    <a:gd name="connsiteX25" fmla="*/ 241081 w 356278"/>
                    <a:gd name="connsiteY25" fmla="*/ 361935 h 408273"/>
                    <a:gd name="connsiteX26" fmla="*/ 305461 w 356278"/>
                    <a:gd name="connsiteY26" fmla="*/ 393750 h 408273"/>
                    <a:gd name="connsiteX27" fmla="*/ 330653 w 356278"/>
                    <a:gd name="connsiteY27" fmla="*/ 406199 h 408273"/>
                    <a:gd name="connsiteX28" fmla="*/ 355845 w 356278"/>
                    <a:gd name="connsiteY28" fmla="*/ 406199 h 408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56278" h="408273">
                      <a:moveTo>
                        <a:pt x="355845" y="406199"/>
                      </a:moveTo>
                      <a:cubicBezTo>
                        <a:pt x="358644" y="402049"/>
                        <a:pt x="347447" y="395133"/>
                        <a:pt x="334851" y="389600"/>
                      </a:cubicBezTo>
                      <a:cubicBezTo>
                        <a:pt x="322255" y="384067"/>
                        <a:pt x="326454" y="385450"/>
                        <a:pt x="311059" y="378534"/>
                      </a:cubicBezTo>
                      <a:cubicBezTo>
                        <a:pt x="295664" y="371618"/>
                        <a:pt x="274671" y="359169"/>
                        <a:pt x="249478" y="345336"/>
                      </a:cubicBezTo>
                      <a:cubicBezTo>
                        <a:pt x="236882" y="338420"/>
                        <a:pt x="221487" y="331504"/>
                        <a:pt x="207491" y="323204"/>
                      </a:cubicBezTo>
                      <a:cubicBezTo>
                        <a:pt x="193496" y="313522"/>
                        <a:pt x="180900" y="301072"/>
                        <a:pt x="166904" y="290007"/>
                      </a:cubicBezTo>
                      <a:cubicBezTo>
                        <a:pt x="137513" y="267875"/>
                        <a:pt x="108123" y="242976"/>
                        <a:pt x="81531" y="215311"/>
                      </a:cubicBezTo>
                      <a:cubicBezTo>
                        <a:pt x="68935" y="201479"/>
                        <a:pt x="56339" y="186263"/>
                        <a:pt x="45142" y="171048"/>
                      </a:cubicBezTo>
                      <a:cubicBezTo>
                        <a:pt x="33946" y="155832"/>
                        <a:pt x="25549" y="139233"/>
                        <a:pt x="19950" y="124017"/>
                      </a:cubicBezTo>
                      <a:cubicBezTo>
                        <a:pt x="7354" y="92203"/>
                        <a:pt x="11553" y="57622"/>
                        <a:pt x="28348" y="35490"/>
                      </a:cubicBezTo>
                      <a:cubicBezTo>
                        <a:pt x="43743" y="14741"/>
                        <a:pt x="68935" y="7825"/>
                        <a:pt x="85730" y="9208"/>
                      </a:cubicBezTo>
                      <a:cubicBezTo>
                        <a:pt x="94127" y="10591"/>
                        <a:pt x="96926" y="11974"/>
                        <a:pt x="99726" y="11974"/>
                      </a:cubicBezTo>
                      <a:cubicBezTo>
                        <a:pt x="102524" y="13358"/>
                        <a:pt x="103924" y="13358"/>
                        <a:pt x="109522" y="17507"/>
                      </a:cubicBezTo>
                      <a:cubicBezTo>
                        <a:pt x="113721" y="20274"/>
                        <a:pt x="113721" y="20274"/>
                        <a:pt x="115120" y="18891"/>
                      </a:cubicBezTo>
                      <a:cubicBezTo>
                        <a:pt x="116520" y="17507"/>
                        <a:pt x="119319" y="17507"/>
                        <a:pt x="113721" y="11974"/>
                      </a:cubicBezTo>
                      <a:cubicBezTo>
                        <a:pt x="108123" y="7825"/>
                        <a:pt x="105324" y="6442"/>
                        <a:pt x="102524" y="5058"/>
                      </a:cubicBezTo>
                      <a:cubicBezTo>
                        <a:pt x="99726" y="3675"/>
                        <a:pt x="95527" y="2292"/>
                        <a:pt x="87129" y="909"/>
                      </a:cubicBezTo>
                      <a:cubicBezTo>
                        <a:pt x="78732" y="-475"/>
                        <a:pt x="67535" y="-475"/>
                        <a:pt x="54939" y="2292"/>
                      </a:cubicBezTo>
                      <a:cubicBezTo>
                        <a:pt x="42343" y="5058"/>
                        <a:pt x="28348" y="11974"/>
                        <a:pt x="18551" y="25807"/>
                      </a:cubicBezTo>
                      <a:cubicBezTo>
                        <a:pt x="8754" y="38256"/>
                        <a:pt x="1756" y="56238"/>
                        <a:pt x="357" y="74220"/>
                      </a:cubicBezTo>
                      <a:cubicBezTo>
                        <a:pt x="-1043" y="92203"/>
                        <a:pt x="1756" y="111568"/>
                        <a:pt x="7354" y="129550"/>
                      </a:cubicBezTo>
                      <a:cubicBezTo>
                        <a:pt x="12953" y="147532"/>
                        <a:pt x="22750" y="165515"/>
                        <a:pt x="33946" y="180730"/>
                      </a:cubicBezTo>
                      <a:cubicBezTo>
                        <a:pt x="45142" y="197329"/>
                        <a:pt x="56339" y="212545"/>
                        <a:pt x="68935" y="227761"/>
                      </a:cubicBezTo>
                      <a:cubicBezTo>
                        <a:pt x="95527" y="256809"/>
                        <a:pt x="127717" y="281707"/>
                        <a:pt x="157107" y="305222"/>
                      </a:cubicBezTo>
                      <a:cubicBezTo>
                        <a:pt x="172502" y="316288"/>
                        <a:pt x="186498" y="327354"/>
                        <a:pt x="200494" y="337037"/>
                      </a:cubicBezTo>
                      <a:cubicBezTo>
                        <a:pt x="214489" y="346720"/>
                        <a:pt x="228485" y="355019"/>
                        <a:pt x="241081" y="361935"/>
                      </a:cubicBezTo>
                      <a:cubicBezTo>
                        <a:pt x="267673" y="377151"/>
                        <a:pt x="290065" y="386834"/>
                        <a:pt x="305461" y="393750"/>
                      </a:cubicBezTo>
                      <a:cubicBezTo>
                        <a:pt x="320856" y="400666"/>
                        <a:pt x="318057" y="402049"/>
                        <a:pt x="330653" y="406199"/>
                      </a:cubicBezTo>
                      <a:cubicBezTo>
                        <a:pt x="341849" y="408965"/>
                        <a:pt x="354445" y="408965"/>
                        <a:pt x="355845" y="40619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4" name="任意多边形: 形状 5423" descr="0b5e39af-881c-4d8e-9c0e-1ec74f728132"/>
                <p:cNvSpPr/>
                <p:nvPr/>
              </p:nvSpPr>
              <p:spPr>
                <a:xfrm>
                  <a:off x="160024" y="6034018"/>
                  <a:ext cx="434111" cy="223048"/>
                </a:xfrm>
                <a:custGeom>
                  <a:avLst/>
                  <a:gdLst>
                    <a:gd name="connsiteX0" fmla="*/ 434111 w 434111"/>
                    <a:gd name="connsiteY0" fmla="*/ 202299 h 223048"/>
                    <a:gd name="connsiteX1" fmla="*/ 407520 w 434111"/>
                    <a:gd name="connsiteY1" fmla="*/ 199533 h 223048"/>
                    <a:gd name="connsiteX2" fmla="*/ 380928 w 434111"/>
                    <a:gd name="connsiteY2" fmla="*/ 202299 h 223048"/>
                    <a:gd name="connsiteX3" fmla="*/ 312349 w 434111"/>
                    <a:gd name="connsiteY3" fmla="*/ 202299 h 223048"/>
                    <a:gd name="connsiteX4" fmla="*/ 266164 w 434111"/>
                    <a:gd name="connsiteY4" fmla="*/ 200916 h 223048"/>
                    <a:gd name="connsiteX5" fmla="*/ 215780 w 434111"/>
                    <a:gd name="connsiteY5" fmla="*/ 189850 h 223048"/>
                    <a:gd name="connsiteX6" fmla="*/ 109413 w 434111"/>
                    <a:gd name="connsiteY6" fmla="*/ 156652 h 223048"/>
                    <a:gd name="connsiteX7" fmla="*/ 60429 w 434111"/>
                    <a:gd name="connsiteY7" fmla="*/ 130371 h 223048"/>
                    <a:gd name="connsiteX8" fmla="*/ 24040 w 434111"/>
                    <a:gd name="connsiteY8" fmla="*/ 94406 h 223048"/>
                    <a:gd name="connsiteX9" fmla="*/ 17042 w 434111"/>
                    <a:gd name="connsiteY9" fmla="*/ 51526 h 223048"/>
                    <a:gd name="connsiteX10" fmla="*/ 42234 w 434111"/>
                    <a:gd name="connsiteY10" fmla="*/ 21094 h 223048"/>
                    <a:gd name="connsiteX11" fmla="*/ 106614 w 434111"/>
                    <a:gd name="connsiteY11" fmla="*/ 11412 h 223048"/>
                    <a:gd name="connsiteX12" fmla="*/ 131806 w 434111"/>
                    <a:gd name="connsiteY12" fmla="*/ 16945 h 223048"/>
                    <a:gd name="connsiteX13" fmla="*/ 137404 w 434111"/>
                    <a:gd name="connsiteY13" fmla="*/ 15561 h 223048"/>
                    <a:gd name="connsiteX14" fmla="*/ 134605 w 434111"/>
                    <a:gd name="connsiteY14" fmla="*/ 10028 h 223048"/>
                    <a:gd name="connsiteX15" fmla="*/ 108013 w 434111"/>
                    <a:gd name="connsiteY15" fmla="*/ 4495 h 223048"/>
                    <a:gd name="connsiteX16" fmla="*/ 77223 w 434111"/>
                    <a:gd name="connsiteY16" fmla="*/ 346 h 223048"/>
                    <a:gd name="connsiteX17" fmla="*/ 35237 w 434111"/>
                    <a:gd name="connsiteY17" fmla="*/ 8645 h 223048"/>
                    <a:gd name="connsiteX18" fmla="*/ 1647 w 434111"/>
                    <a:gd name="connsiteY18" fmla="*/ 48759 h 223048"/>
                    <a:gd name="connsiteX19" fmla="*/ 10044 w 434111"/>
                    <a:gd name="connsiteY19" fmla="*/ 104089 h 223048"/>
                    <a:gd name="connsiteX20" fmla="*/ 50632 w 434111"/>
                    <a:gd name="connsiteY20" fmla="*/ 145586 h 223048"/>
                    <a:gd name="connsiteX21" fmla="*/ 101016 w 434111"/>
                    <a:gd name="connsiteY21" fmla="*/ 176018 h 223048"/>
                    <a:gd name="connsiteX22" fmla="*/ 211581 w 434111"/>
                    <a:gd name="connsiteY22" fmla="*/ 210599 h 223048"/>
                    <a:gd name="connsiteX23" fmla="*/ 263365 w 434111"/>
                    <a:gd name="connsiteY23" fmla="*/ 218898 h 223048"/>
                    <a:gd name="connsiteX24" fmla="*/ 310950 w 434111"/>
                    <a:gd name="connsiteY24" fmla="*/ 223048 h 223048"/>
                    <a:gd name="connsiteX25" fmla="*/ 382327 w 434111"/>
                    <a:gd name="connsiteY25" fmla="*/ 220282 h 223048"/>
                    <a:gd name="connsiteX26" fmla="*/ 410319 w 434111"/>
                    <a:gd name="connsiteY26" fmla="*/ 218898 h 223048"/>
                    <a:gd name="connsiteX27" fmla="*/ 434111 w 434111"/>
                    <a:gd name="connsiteY27" fmla="*/ 202299 h 223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34111" h="223048">
                      <a:moveTo>
                        <a:pt x="434111" y="202299"/>
                      </a:moveTo>
                      <a:cubicBezTo>
                        <a:pt x="434111" y="198150"/>
                        <a:pt x="421515" y="196766"/>
                        <a:pt x="407520" y="199533"/>
                      </a:cubicBezTo>
                      <a:cubicBezTo>
                        <a:pt x="394923" y="200916"/>
                        <a:pt x="397723" y="200916"/>
                        <a:pt x="380928" y="202299"/>
                      </a:cubicBezTo>
                      <a:cubicBezTo>
                        <a:pt x="364133" y="203683"/>
                        <a:pt x="340341" y="203683"/>
                        <a:pt x="312349" y="202299"/>
                      </a:cubicBezTo>
                      <a:cubicBezTo>
                        <a:pt x="298354" y="202299"/>
                        <a:pt x="282958" y="203683"/>
                        <a:pt x="266164" y="200916"/>
                      </a:cubicBezTo>
                      <a:cubicBezTo>
                        <a:pt x="249369" y="199533"/>
                        <a:pt x="232575" y="194000"/>
                        <a:pt x="215780" y="189850"/>
                      </a:cubicBezTo>
                      <a:cubicBezTo>
                        <a:pt x="180791" y="182934"/>
                        <a:pt x="144402" y="173251"/>
                        <a:pt x="109413" y="156652"/>
                      </a:cubicBezTo>
                      <a:cubicBezTo>
                        <a:pt x="92619" y="148353"/>
                        <a:pt x="75824" y="140053"/>
                        <a:pt x="60429" y="130371"/>
                      </a:cubicBezTo>
                      <a:cubicBezTo>
                        <a:pt x="45033" y="120688"/>
                        <a:pt x="32437" y="108239"/>
                        <a:pt x="24040" y="94406"/>
                      </a:cubicBezTo>
                      <a:cubicBezTo>
                        <a:pt x="15643" y="80574"/>
                        <a:pt x="12844" y="63975"/>
                        <a:pt x="17042" y="51526"/>
                      </a:cubicBezTo>
                      <a:cubicBezTo>
                        <a:pt x="19841" y="37693"/>
                        <a:pt x="31038" y="28011"/>
                        <a:pt x="42234" y="21094"/>
                      </a:cubicBezTo>
                      <a:cubicBezTo>
                        <a:pt x="66027" y="8645"/>
                        <a:pt x="89819" y="10028"/>
                        <a:pt x="106614" y="11412"/>
                      </a:cubicBezTo>
                      <a:cubicBezTo>
                        <a:pt x="123409" y="14178"/>
                        <a:pt x="119210" y="14178"/>
                        <a:pt x="131806" y="16945"/>
                      </a:cubicBezTo>
                      <a:cubicBezTo>
                        <a:pt x="137404" y="18328"/>
                        <a:pt x="136005" y="16945"/>
                        <a:pt x="137404" y="15561"/>
                      </a:cubicBezTo>
                      <a:cubicBezTo>
                        <a:pt x="138804" y="14178"/>
                        <a:pt x="140204" y="12795"/>
                        <a:pt x="134605" y="10028"/>
                      </a:cubicBezTo>
                      <a:cubicBezTo>
                        <a:pt x="122009" y="5879"/>
                        <a:pt x="124808" y="8645"/>
                        <a:pt x="108013" y="4495"/>
                      </a:cubicBezTo>
                      <a:cubicBezTo>
                        <a:pt x="99616" y="3112"/>
                        <a:pt x="89819" y="346"/>
                        <a:pt x="77223" y="346"/>
                      </a:cubicBezTo>
                      <a:cubicBezTo>
                        <a:pt x="64627" y="-1037"/>
                        <a:pt x="50632" y="1729"/>
                        <a:pt x="35237" y="8645"/>
                      </a:cubicBezTo>
                      <a:cubicBezTo>
                        <a:pt x="21241" y="15561"/>
                        <a:pt x="5846" y="29394"/>
                        <a:pt x="1647" y="48759"/>
                      </a:cubicBezTo>
                      <a:cubicBezTo>
                        <a:pt x="-2552" y="66741"/>
                        <a:pt x="1647" y="87490"/>
                        <a:pt x="10044" y="104089"/>
                      </a:cubicBezTo>
                      <a:cubicBezTo>
                        <a:pt x="19841" y="120688"/>
                        <a:pt x="33837" y="135904"/>
                        <a:pt x="50632" y="145586"/>
                      </a:cubicBezTo>
                      <a:cubicBezTo>
                        <a:pt x="67426" y="156652"/>
                        <a:pt x="82822" y="167718"/>
                        <a:pt x="101016" y="176018"/>
                      </a:cubicBezTo>
                      <a:cubicBezTo>
                        <a:pt x="137404" y="192617"/>
                        <a:pt x="175193" y="202299"/>
                        <a:pt x="211581" y="210599"/>
                      </a:cubicBezTo>
                      <a:cubicBezTo>
                        <a:pt x="229775" y="214749"/>
                        <a:pt x="246570" y="217515"/>
                        <a:pt x="263365" y="218898"/>
                      </a:cubicBezTo>
                      <a:cubicBezTo>
                        <a:pt x="280160" y="220282"/>
                        <a:pt x="295555" y="221665"/>
                        <a:pt x="310950" y="223048"/>
                      </a:cubicBezTo>
                      <a:cubicBezTo>
                        <a:pt x="340341" y="223048"/>
                        <a:pt x="365533" y="221665"/>
                        <a:pt x="382327" y="220282"/>
                      </a:cubicBezTo>
                      <a:cubicBezTo>
                        <a:pt x="399122" y="218898"/>
                        <a:pt x="396323" y="220282"/>
                        <a:pt x="410319" y="218898"/>
                      </a:cubicBezTo>
                      <a:cubicBezTo>
                        <a:pt x="422914" y="213365"/>
                        <a:pt x="434111" y="206449"/>
                        <a:pt x="434111" y="20229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5" name="任意多边形: 形状 5424" descr="9edbd954-332a-4e27-a797-af77203c634c"/>
                <p:cNvSpPr/>
                <p:nvPr/>
              </p:nvSpPr>
              <p:spPr>
                <a:xfrm>
                  <a:off x="169882" y="6258449"/>
                  <a:ext cx="469145" cy="180513"/>
                </a:xfrm>
                <a:custGeom>
                  <a:avLst/>
                  <a:gdLst>
                    <a:gd name="connsiteX0" fmla="*/ 469039 w 469145"/>
                    <a:gd name="connsiteY0" fmla="*/ 44264 h 180513"/>
                    <a:gd name="connsiteX1" fmla="*/ 434050 w 469145"/>
                    <a:gd name="connsiteY1" fmla="*/ 59480 h 180513"/>
                    <a:gd name="connsiteX2" fmla="*/ 400461 w 469145"/>
                    <a:gd name="connsiteY2" fmla="*/ 78845 h 180513"/>
                    <a:gd name="connsiteX3" fmla="*/ 305291 w 469145"/>
                    <a:gd name="connsiteY3" fmla="*/ 120342 h 180513"/>
                    <a:gd name="connsiteX4" fmla="*/ 239511 w 469145"/>
                    <a:gd name="connsiteY4" fmla="*/ 143857 h 180513"/>
                    <a:gd name="connsiteX5" fmla="*/ 162536 w 469145"/>
                    <a:gd name="connsiteY5" fmla="*/ 156307 h 180513"/>
                    <a:gd name="connsiteX6" fmla="*/ 82761 w 469145"/>
                    <a:gd name="connsiteY6" fmla="*/ 154923 h 180513"/>
                    <a:gd name="connsiteX7" fmla="*/ 46372 w 469145"/>
                    <a:gd name="connsiteY7" fmla="*/ 139708 h 180513"/>
                    <a:gd name="connsiteX8" fmla="*/ 22580 w 469145"/>
                    <a:gd name="connsiteY8" fmla="*/ 109276 h 180513"/>
                    <a:gd name="connsiteX9" fmla="*/ 21180 w 469145"/>
                    <a:gd name="connsiteY9" fmla="*/ 73312 h 180513"/>
                    <a:gd name="connsiteX10" fmla="*/ 47772 w 469145"/>
                    <a:gd name="connsiteY10" fmla="*/ 49797 h 180513"/>
                    <a:gd name="connsiteX11" fmla="*/ 86959 w 469145"/>
                    <a:gd name="connsiteY11" fmla="*/ 42881 h 180513"/>
                    <a:gd name="connsiteX12" fmla="*/ 128946 w 469145"/>
                    <a:gd name="connsiteY12" fmla="*/ 38731 h 180513"/>
                    <a:gd name="connsiteX13" fmla="*/ 277300 w 469145"/>
                    <a:gd name="connsiteY13" fmla="*/ 23515 h 180513"/>
                    <a:gd name="connsiteX14" fmla="*/ 382267 w 469145"/>
                    <a:gd name="connsiteY14" fmla="*/ 11066 h 180513"/>
                    <a:gd name="connsiteX15" fmla="*/ 422854 w 469145"/>
                    <a:gd name="connsiteY15" fmla="*/ 6916 h 180513"/>
                    <a:gd name="connsiteX16" fmla="*/ 429852 w 469145"/>
                    <a:gd name="connsiteY16" fmla="*/ 4150 h 180513"/>
                    <a:gd name="connsiteX17" fmla="*/ 422854 w 469145"/>
                    <a:gd name="connsiteY17" fmla="*/ 0 h 180513"/>
                    <a:gd name="connsiteX18" fmla="*/ 382267 w 469145"/>
                    <a:gd name="connsiteY18" fmla="*/ 4150 h 180513"/>
                    <a:gd name="connsiteX19" fmla="*/ 277300 w 469145"/>
                    <a:gd name="connsiteY19" fmla="*/ 9683 h 180513"/>
                    <a:gd name="connsiteX20" fmla="*/ 127547 w 469145"/>
                    <a:gd name="connsiteY20" fmla="*/ 24898 h 180513"/>
                    <a:gd name="connsiteX21" fmla="*/ 85560 w 469145"/>
                    <a:gd name="connsiteY21" fmla="*/ 27665 h 180513"/>
                    <a:gd name="connsiteX22" fmla="*/ 42173 w 469145"/>
                    <a:gd name="connsiteY22" fmla="*/ 35964 h 180513"/>
                    <a:gd name="connsiteX23" fmla="*/ 5785 w 469145"/>
                    <a:gd name="connsiteY23" fmla="*/ 67779 h 180513"/>
                    <a:gd name="connsiteX24" fmla="*/ 5785 w 469145"/>
                    <a:gd name="connsiteY24" fmla="*/ 117576 h 180513"/>
                    <a:gd name="connsiteX25" fmla="*/ 35176 w 469145"/>
                    <a:gd name="connsiteY25" fmla="*/ 156307 h 180513"/>
                    <a:gd name="connsiteX26" fmla="*/ 78562 w 469145"/>
                    <a:gd name="connsiteY26" fmla="*/ 175672 h 180513"/>
                    <a:gd name="connsiteX27" fmla="*/ 165335 w 469145"/>
                    <a:gd name="connsiteY27" fmla="*/ 177055 h 180513"/>
                    <a:gd name="connsiteX28" fmla="*/ 243710 w 469145"/>
                    <a:gd name="connsiteY28" fmla="*/ 161840 h 180513"/>
                    <a:gd name="connsiteX29" fmla="*/ 312289 w 469145"/>
                    <a:gd name="connsiteY29" fmla="*/ 141091 h 180513"/>
                    <a:gd name="connsiteX30" fmla="*/ 408858 w 469145"/>
                    <a:gd name="connsiteY30" fmla="*/ 95444 h 180513"/>
                    <a:gd name="connsiteX31" fmla="*/ 445247 w 469145"/>
                    <a:gd name="connsiteY31" fmla="*/ 76078 h 180513"/>
                    <a:gd name="connsiteX32" fmla="*/ 469039 w 469145"/>
                    <a:gd name="connsiteY32" fmla="*/ 44264 h 180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69145" h="180513">
                      <a:moveTo>
                        <a:pt x="469039" y="44264"/>
                      </a:moveTo>
                      <a:cubicBezTo>
                        <a:pt x="467640" y="40114"/>
                        <a:pt x="450845" y="48414"/>
                        <a:pt x="434050" y="59480"/>
                      </a:cubicBezTo>
                      <a:cubicBezTo>
                        <a:pt x="417256" y="69162"/>
                        <a:pt x="421454" y="66396"/>
                        <a:pt x="400461" y="78845"/>
                      </a:cubicBezTo>
                      <a:cubicBezTo>
                        <a:pt x="378068" y="91294"/>
                        <a:pt x="345878" y="105127"/>
                        <a:pt x="305291" y="120342"/>
                      </a:cubicBezTo>
                      <a:cubicBezTo>
                        <a:pt x="285697" y="127258"/>
                        <a:pt x="263304" y="136941"/>
                        <a:pt x="239511" y="143857"/>
                      </a:cubicBezTo>
                      <a:cubicBezTo>
                        <a:pt x="215719" y="149390"/>
                        <a:pt x="189127" y="152157"/>
                        <a:pt x="162536" y="156307"/>
                      </a:cubicBezTo>
                      <a:cubicBezTo>
                        <a:pt x="135944" y="159073"/>
                        <a:pt x="107953" y="160456"/>
                        <a:pt x="82761" y="154923"/>
                      </a:cubicBezTo>
                      <a:cubicBezTo>
                        <a:pt x="70165" y="152157"/>
                        <a:pt x="57569" y="146624"/>
                        <a:pt x="46372" y="139708"/>
                      </a:cubicBezTo>
                      <a:cubicBezTo>
                        <a:pt x="36575" y="131408"/>
                        <a:pt x="26778" y="121725"/>
                        <a:pt x="22580" y="109276"/>
                      </a:cubicBezTo>
                      <a:cubicBezTo>
                        <a:pt x="16981" y="96827"/>
                        <a:pt x="16981" y="84378"/>
                        <a:pt x="21180" y="73312"/>
                      </a:cubicBezTo>
                      <a:cubicBezTo>
                        <a:pt x="25379" y="62246"/>
                        <a:pt x="36575" y="53947"/>
                        <a:pt x="47772" y="49797"/>
                      </a:cubicBezTo>
                      <a:cubicBezTo>
                        <a:pt x="60368" y="45647"/>
                        <a:pt x="74363" y="42881"/>
                        <a:pt x="86959" y="42881"/>
                      </a:cubicBezTo>
                      <a:cubicBezTo>
                        <a:pt x="100955" y="41497"/>
                        <a:pt x="114951" y="40114"/>
                        <a:pt x="128946" y="38731"/>
                      </a:cubicBezTo>
                      <a:cubicBezTo>
                        <a:pt x="183529" y="33198"/>
                        <a:pt x="233913" y="27665"/>
                        <a:pt x="277300" y="23515"/>
                      </a:cubicBezTo>
                      <a:cubicBezTo>
                        <a:pt x="320686" y="19365"/>
                        <a:pt x="357074" y="13832"/>
                        <a:pt x="382267" y="11066"/>
                      </a:cubicBezTo>
                      <a:cubicBezTo>
                        <a:pt x="407459" y="8299"/>
                        <a:pt x="401860" y="9683"/>
                        <a:pt x="422854" y="6916"/>
                      </a:cubicBezTo>
                      <a:cubicBezTo>
                        <a:pt x="431251" y="5533"/>
                        <a:pt x="429852" y="5533"/>
                        <a:pt x="429852" y="4150"/>
                      </a:cubicBezTo>
                      <a:cubicBezTo>
                        <a:pt x="431251" y="1383"/>
                        <a:pt x="432651" y="0"/>
                        <a:pt x="422854" y="0"/>
                      </a:cubicBezTo>
                      <a:cubicBezTo>
                        <a:pt x="403260" y="1383"/>
                        <a:pt x="407459" y="1383"/>
                        <a:pt x="382267" y="4150"/>
                      </a:cubicBezTo>
                      <a:cubicBezTo>
                        <a:pt x="357074" y="5533"/>
                        <a:pt x="320686" y="5533"/>
                        <a:pt x="277300" y="9683"/>
                      </a:cubicBezTo>
                      <a:cubicBezTo>
                        <a:pt x="233913" y="12449"/>
                        <a:pt x="182129" y="20749"/>
                        <a:pt x="127547" y="24898"/>
                      </a:cubicBezTo>
                      <a:cubicBezTo>
                        <a:pt x="113551" y="26282"/>
                        <a:pt x="99555" y="26282"/>
                        <a:pt x="85560" y="27665"/>
                      </a:cubicBezTo>
                      <a:cubicBezTo>
                        <a:pt x="71564" y="29048"/>
                        <a:pt x="56169" y="30431"/>
                        <a:pt x="42173" y="35964"/>
                      </a:cubicBezTo>
                      <a:cubicBezTo>
                        <a:pt x="28178" y="41497"/>
                        <a:pt x="12783" y="51180"/>
                        <a:pt x="5785" y="67779"/>
                      </a:cubicBezTo>
                      <a:cubicBezTo>
                        <a:pt x="-2612" y="82995"/>
                        <a:pt x="-1213" y="102360"/>
                        <a:pt x="5785" y="117576"/>
                      </a:cubicBezTo>
                      <a:cubicBezTo>
                        <a:pt x="11383" y="132791"/>
                        <a:pt x="22580" y="145241"/>
                        <a:pt x="35176" y="156307"/>
                      </a:cubicBezTo>
                      <a:cubicBezTo>
                        <a:pt x="49171" y="165989"/>
                        <a:pt x="63167" y="171522"/>
                        <a:pt x="78562" y="175672"/>
                      </a:cubicBezTo>
                      <a:cubicBezTo>
                        <a:pt x="107953" y="182588"/>
                        <a:pt x="138743" y="181205"/>
                        <a:pt x="165335" y="177055"/>
                      </a:cubicBezTo>
                      <a:cubicBezTo>
                        <a:pt x="193326" y="172905"/>
                        <a:pt x="218518" y="168756"/>
                        <a:pt x="243710" y="161840"/>
                      </a:cubicBezTo>
                      <a:cubicBezTo>
                        <a:pt x="268902" y="154923"/>
                        <a:pt x="291295" y="148007"/>
                        <a:pt x="312289" y="141091"/>
                      </a:cubicBezTo>
                      <a:cubicBezTo>
                        <a:pt x="354275" y="125875"/>
                        <a:pt x="386465" y="109276"/>
                        <a:pt x="408858" y="95444"/>
                      </a:cubicBezTo>
                      <a:cubicBezTo>
                        <a:pt x="431251" y="82995"/>
                        <a:pt x="428452" y="87144"/>
                        <a:pt x="445247" y="76078"/>
                      </a:cubicBezTo>
                      <a:cubicBezTo>
                        <a:pt x="457843" y="62246"/>
                        <a:pt x="470439" y="48414"/>
                        <a:pt x="469039" y="4426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6" name="任意多边形: 形状 5425" descr="b41f06b3-e0b2-464f-b052-1d196f1ec5e5"/>
                <p:cNvSpPr/>
                <p:nvPr/>
              </p:nvSpPr>
              <p:spPr>
                <a:xfrm>
                  <a:off x="133680" y="6141880"/>
                  <a:ext cx="77339" cy="158066"/>
                </a:xfrm>
                <a:custGeom>
                  <a:avLst/>
                  <a:gdLst>
                    <a:gd name="connsiteX0" fmla="*/ 76976 w 77339"/>
                    <a:gd name="connsiteY0" fmla="*/ 149767 h 158066"/>
                    <a:gd name="connsiteX1" fmla="*/ 71377 w 77339"/>
                    <a:gd name="connsiteY1" fmla="*/ 140085 h 158066"/>
                    <a:gd name="connsiteX2" fmla="*/ 64379 w 77339"/>
                    <a:gd name="connsiteY2" fmla="*/ 137318 h 158066"/>
                    <a:gd name="connsiteX3" fmla="*/ 48985 w 77339"/>
                    <a:gd name="connsiteY3" fmla="*/ 126252 h 158066"/>
                    <a:gd name="connsiteX4" fmla="*/ 37788 w 77339"/>
                    <a:gd name="connsiteY4" fmla="*/ 119336 h 158066"/>
                    <a:gd name="connsiteX5" fmla="*/ 32190 w 77339"/>
                    <a:gd name="connsiteY5" fmla="*/ 106887 h 158066"/>
                    <a:gd name="connsiteX6" fmla="*/ 19594 w 77339"/>
                    <a:gd name="connsiteY6" fmla="*/ 80605 h 158066"/>
                    <a:gd name="connsiteX7" fmla="*/ 19594 w 77339"/>
                    <a:gd name="connsiteY7" fmla="*/ 65389 h 158066"/>
                    <a:gd name="connsiteX8" fmla="*/ 22393 w 77339"/>
                    <a:gd name="connsiteY8" fmla="*/ 51557 h 158066"/>
                    <a:gd name="connsiteX9" fmla="*/ 32190 w 77339"/>
                    <a:gd name="connsiteY9" fmla="*/ 26659 h 158066"/>
                    <a:gd name="connsiteX10" fmla="*/ 43386 w 77339"/>
                    <a:gd name="connsiteY10" fmla="*/ 10060 h 158066"/>
                    <a:gd name="connsiteX11" fmla="*/ 48985 w 77339"/>
                    <a:gd name="connsiteY11" fmla="*/ 5910 h 158066"/>
                    <a:gd name="connsiteX12" fmla="*/ 48985 w 77339"/>
                    <a:gd name="connsiteY12" fmla="*/ 3144 h 158066"/>
                    <a:gd name="connsiteX13" fmla="*/ 46185 w 77339"/>
                    <a:gd name="connsiteY13" fmla="*/ 377 h 158066"/>
                    <a:gd name="connsiteX14" fmla="*/ 39188 w 77339"/>
                    <a:gd name="connsiteY14" fmla="*/ 5910 h 158066"/>
                    <a:gd name="connsiteX15" fmla="*/ 20993 w 77339"/>
                    <a:gd name="connsiteY15" fmla="*/ 18359 h 158066"/>
                    <a:gd name="connsiteX16" fmla="*/ 8397 w 77339"/>
                    <a:gd name="connsiteY16" fmla="*/ 47407 h 158066"/>
                    <a:gd name="connsiteX17" fmla="*/ 2799 w 77339"/>
                    <a:gd name="connsiteY17" fmla="*/ 64006 h 158066"/>
                    <a:gd name="connsiteX18" fmla="*/ 0 w 77339"/>
                    <a:gd name="connsiteY18" fmla="*/ 83372 h 158066"/>
                    <a:gd name="connsiteX19" fmla="*/ 15395 w 77339"/>
                    <a:gd name="connsiteY19" fmla="*/ 117953 h 158066"/>
                    <a:gd name="connsiteX20" fmla="*/ 25192 w 77339"/>
                    <a:gd name="connsiteY20" fmla="*/ 131785 h 158066"/>
                    <a:gd name="connsiteX21" fmla="*/ 36388 w 77339"/>
                    <a:gd name="connsiteY21" fmla="*/ 141468 h 158066"/>
                    <a:gd name="connsiteX22" fmla="*/ 55982 w 77339"/>
                    <a:gd name="connsiteY22" fmla="*/ 152534 h 158066"/>
                    <a:gd name="connsiteX23" fmla="*/ 62980 w 77339"/>
                    <a:gd name="connsiteY23" fmla="*/ 158067 h 158066"/>
                    <a:gd name="connsiteX24" fmla="*/ 76976 w 77339"/>
                    <a:gd name="connsiteY24" fmla="*/ 149767 h 15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7339" h="158066">
                      <a:moveTo>
                        <a:pt x="76976" y="149767"/>
                      </a:moveTo>
                      <a:cubicBezTo>
                        <a:pt x="78375" y="145618"/>
                        <a:pt x="75576" y="141468"/>
                        <a:pt x="71377" y="140085"/>
                      </a:cubicBezTo>
                      <a:cubicBezTo>
                        <a:pt x="68578" y="138701"/>
                        <a:pt x="68578" y="138701"/>
                        <a:pt x="64379" y="137318"/>
                      </a:cubicBezTo>
                      <a:cubicBezTo>
                        <a:pt x="60181" y="135935"/>
                        <a:pt x="55982" y="130402"/>
                        <a:pt x="48985" y="126252"/>
                      </a:cubicBezTo>
                      <a:cubicBezTo>
                        <a:pt x="46185" y="123486"/>
                        <a:pt x="40587" y="123486"/>
                        <a:pt x="37788" y="119336"/>
                      </a:cubicBezTo>
                      <a:cubicBezTo>
                        <a:pt x="34989" y="116569"/>
                        <a:pt x="33589" y="111036"/>
                        <a:pt x="32190" y="106887"/>
                      </a:cubicBezTo>
                      <a:cubicBezTo>
                        <a:pt x="27991" y="98587"/>
                        <a:pt x="20993" y="90288"/>
                        <a:pt x="19594" y="80605"/>
                      </a:cubicBezTo>
                      <a:cubicBezTo>
                        <a:pt x="18194" y="75072"/>
                        <a:pt x="19594" y="70922"/>
                        <a:pt x="19594" y="65389"/>
                      </a:cubicBezTo>
                      <a:cubicBezTo>
                        <a:pt x="19594" y="59857"/>
                        <a:pt x="22393" y="55707"/>
                        <a:pt x="22393" y="51557"/>
                      </a:cubicBezTo>
                      <a:cubicBezTo>
                        <a:pt x="25192" y="41874"/>
                        <a:pt x="27991" y="33575"/>
                        <a:pt x="32190" y="26659"/>
                      </a:cubicBezTo>
                      <a:cubicBezTo>
                        <a:pt x="36388" y="19742"/>
                        <a:pt x="39188" y="14209"/>
                        <a:pt x="43386" y="10060"/>
                      </a:cubicBezTo>
                      <a:cubicBezTo>
                        <a:pt x="47585" y="7293"/>
                        <a:pt x="46185" y="7293"/>
                        <a:pt x="48985" y="5910"/>
                      </a:cubicBezTo>
                      <a:cubicBezTo>
                        <a:pt x="50384" y="4527"/>
                        <a:pt x="48985" y="4527"/>
                        <a:pt x="48985" y="3144"/>
                      </a:cubicBezTo>
                      <a:cubicBezTo>
                        <a:pt x="47585" y="1760"/>
                        <a:pt x="47585" y="-1006"/>
                        <a:pt x="46185" y="377"/>
                      </a:cubicBezTo>
                      <a:cubicBezTo>
                        <a:pt x="41987" y="1760"/>
                        <a:pt x="43386" y="3144"/>
                        <a:pt x="39188" y="5910"/>
                      </a:cubicBezTo>
                      <a:cubicBezTo>
                        <a:pt x="34989" y="8677"/>
                        <a:pt x="26592" y="11443"/>
                        <a:pt x="20993" y="18359"/>
                      </a:cubicBezTo>
                      <a:cubicBezTo>
                        <a:pt x="15395" y="25275"/>
                        <a:pt x="11196" y="36341"/>
                        <a:pt x="8397" y="47407"/>
                      </a:cubicBezTo>
                      <a:cubicBezTo>
                        <a:pt x="6998" y="52940"/>
                        <a:pt x="4199" y="58473"/>
                        <a:pt x="2799" y="64006"/>
                      </a:cubicBezTo>
                      <a:cubicBezTo>
                        <a:pt x="1399" y="69539"/>
                        <a:pt x="0" y="76455"/>
                        <a:pt x="0" y="83372"/>
                      </a:cubicBezTo>
                      <a:cubicBezTo>
                        <a:pt x="1399" y="97204"/>
                        <a:pt x="9797" y="108270"/>
                        <a:pt x="15395" y="117953"/>
                      </a:cubicBezTo>
                      <a:cubicBezTo>
                        <a:pt x="18194" y="123486"/>
                        <a:pt x="22393" y="127635"/>
                        <a:pt x="25192" y="131785"/>
                      </a:cubicBezTo>
                      <a:cubicBezTo>
                        <a:pt x="29390" y="135935"/>
                        <a:pt x="32190" y="138701"/>
                        <a:pt x="36388" y="141468"/>
                      </a:cubicBezTo>
                      <a:cubicBezTo>
                        <a:pt x="43386" y="147001"/>
                        <a:pt x="51783" y="149767"/>
                        <a:pt x="55982" y="152534"/>
                      </a:cubicBezTo>
                      <a:cubicBezTo>
                        <a:pt x="61581" y="153917"/>
                        <a:pt x="58781" y="156684"/>
                        <a:pt x="62980" y="158067"/>
                      </a:cubicBezTo>
                      <a:cubicBezTo>
                        <a:pt x="71377" y="156684"/>
                        <a:pt x="75576" y="152534"/>
                        <a:pt x="76976" y="14976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7" name="任意多边形: 形状 5426" descr="0f4bce0e-6e96-4956-9241-209897c60a99"/>
                <p:cNvSpPr/>
                <p:nvPr/>
              </p:nvSpPr>
              <p:spPr>
                <a:xfrm>
                  <a:off x="318749" y="6423055"/>
                  <a:ext cx="203114" cy="148007"/>
                </a:xfrm>
                <a:custGeom>
                  <a:avLst/>
                  <a:gdLst>
                    <a:gd name="connsiteX0" fmla="*/ 202609 w 203114"/>
                    <a:gd name="connsiteY0" fmla="*/ 87144 h 148007"/>
                    <a:gd name="connsiteX1" fmla="*/ 188614 w 203114"/>
                    <a:gd name="connsiteY1" fmla="*/ 88528 h 148007"/>
                    <a:gd name="connsiteX2" fmla="*/ 177417 w 203114"/>
                    <a:gd name="connsiteY2" fmla="*/ 95444 h 148007"/>
                    <a:gd name="connsiteX3" fmla="*/ 148027 w 203114"/>
                    <a:gd name="connsiteY3" fmla="*/ 110660 h 148007"/>
                    <a:gd name="connsiteX4" fmla="*/ 129832 w 203114"/>
                    <a:gd name="connsiteY4" fmla="*/ 121725 h 148007"/>
                    <a:gd name="connsiteX5" fmla="*/ 106040 w 203114"/>
                    <a:gd name="connsiteY5" fmla="*/ 125875 h 148007"/>
                    <a:gd name="connsiteX6" fmla="*/ 57055 w 203114"/>
                    <a:gd name="connsiteY6" fmla="*/ 124492 h 148007"/>
                    <a:gd name="connsiteX7" fmla="*/ 36062 w 203114"/>
                    <a:gd name="connsiteY7" fmla="*/ 110660 h 148007"/>
                    <a:gd name="connsiteX8" fmla="*/ 23466 w 203114"/>
                    <a:gd name="connsiteY8" fmla="*/ 91294 h 148007"/>
                    <a:gd name="connsiteX9" fmla="*/ 16468 w 203114"/>
                    <a:gd name="connsiteY9" fmla="*/ 48414 h 148007"/>
                    <a:gd name="connsiteX10" fmla="*/ 19267 w 203114"/>
                    <a:gd name="connsiteY10" fmla="*/ 16599 h 148007"/>
                    <a:gd name="connsiteX11" fmla="*/ 22066 w 203114"/>
                    <a:gd name="connsiteY11" fmla="*/ 4150 h 148007"/>
                    <a:gd name="connsiteX12" fmla="*/ 20666 w 203114"/>
                    <a:gd name="connsiteY12" fmla="*/ 1383 h 148007"/>
                    <a:gd name="connsiteX13" fmla="*/ 16468 w 203114"/>
                    <a:gd name="connsiteY13" fmla="*/ 2766 h 148007"/>
                    <a:gd name="connsiteX14" fmla="*/ 12269 w 203114"/>
                    <a:gd name="connsiteY14" fmla="*/ 15216 h 148007"/>
                    <a:gd name="connsiteX15" fmla="*/ 1073 w 203114"/>
                    <a:gd name="connsiteY15" fmla="*/ 48414 h 148007"/>
                    <a:gd name="connsiteX16" fmla="*/ 8071 w 203114"/>
                    <a:gd name="connsiteY16" fmla="*/ 98210 h 148007"/>
                    <a:gd name="connsiteX17" fmla="*/ 23466 w 203114"/>
                    <a:gd name="connsiteY17" fmla="*/ 123109 h 148007"/>
                    <a:gd name="connsiteX18" fmla="*/ 48658 w 203114"/>
                    <a:gd name="connsiteY18" fmla="*/ 142474 h 148007"/>
                    <a:gd name="connsiteX19" fmla="*/ 108839 w 203114"/>
                    <a:gd name="connsiteY19" fmla="*/ 145241 h 148007"/>
                    <a:gd name="connsiteX20" fmla="*/ 134031 w 203114"/>
                    <a:gd name="connsiteY20" fmla="*/ 138324 h 148007"/>
                    <a:gd name="connsiteX21" fmla="*/ 155024 w 203114"/>
                    <a:gd name="connsiteY21" fmla="*/ 128642 h 148007"/>
                    <a:gd name="connsiteX22" fmla="*/ 184415 w 203114"/>
                    <a:gd name="connsiteY22" fmla="*/ 109276 h 148007"/>
                    <a:gd name="connsiteX23" fmla="*/ 197011 w 203114"/>
                    <a:gd name="connsiteY23" fmla="*/ 103743 h 148007"/>
                    <a:gd name="connsiteX24" fmla="*/ 202609 w 203114"/>
                    <a:gd name="connsiteY24" fmla="*/ 87144 h 148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03114" h="148007">
                      <a:moveTo>
                        <a:pt x="202609" y="87144"/>
                      </a:moveTo>
                      <a:cubicBezTo>
                        <a:pt x="199810" y="82995"/>
                        <a:pt x="194212" y="84378"/>
                        <a:pt x="188614" y="88528"/>
                      </a:cubicBezTo>
                      <a:cubicBezTo>
                        <a:pt x="183016" y="92677"/>
                        <a:pt x="184415" y="91294"/>
                        <a:pt x="177417" y="95444"/>
                      </a:cubicBezTo>
                      <a:cubicBezTo>
                        <a:pt x="170420" y="99594"/>
                        <a:pt x="160622" y="105127"/>
                        <a:pt x="148027" y="110660"/>
                      </a:cubicBezTo>
                      <a:cubicBezTo>
                        <a:pt x="142428" y="113426"/>
                        <a:pt x="136830" y="118959"/>
                        <a:pt x="129832" y="121725"/>
                      </a:cubicBezTo>
                      <a:cubicBezTo>
                        <a:pt x="122835" y="124492"/>
                        <a:pt x="114437" y="124492"/>
                        <a:pt x="106040" y="125875"/>
                      </a:cubicBezTo>
                      <a:cubicBezTo>
                        <a:pt x="90644" y="128642"/>
                        <a:pt x="72450" y="130025"/>
                        <a:pt x="57055" y="124492"/>
                      </a:cubicBezTo>
                      <a:cubicBezTo>
                        <a:pt x="48658" y="121725"/>
                        <a:pt x="41660" y="116193"/>
                        <a:pt x="36062" y="110660"/>
                      </a:cubicBezTo>
                      <a:cubicBezTo>
                        <a:pt x="30464" y="105127"/>
                        <a:pt x="26265" y="98210"/>
                        <a:pt x="23466" y="91294"/>
                      </a:cubicBezTo>
                      <a:cubicBezTo>
                        <a:pt x="17868" y="77462"/>
                        <a:pt x="16468" y="62246"/>
                        <a:pt x="16468" y="48414"/>
                      </a:cubicBezTo>
                      <a:cubicBezTo>
                        <a:pt x="17868" y="34581"/>
                        <a:pt x="17868" y="23515"/>
                        <a:pt x="19267" y="16599"/>
                      </a:cubicBezTo>
                      <a:cubicBezTo>
                        <a:pt x="20666" y="8299"/>
                        <a:pt x="20666" y="11066"/>
                        <a:pt x="22066" y="4150"/>
                      </a:cubicBezTo>
                      <a:cubicBezTo>
                        <a:pt x="22066" y="1383"/>
                        <a:pt x="22066" y="1383"/>
                        <a:pt x="20666" y="1383"/>
                      </a:cubicBezTo>
                      <a:cubicBezTo>
                        <a:pt x="19267" y="0"/>
                        <a:pt x="16468" y="-1383"/>
                        <a:pt x="16468" y="2766"/>
                      </a:cubicBezTo>
                      <a:cubicBezTo>
                        <a:pt x="13669" y="8299"/>
                        <a:pt x="15068" y="6916"/>
                        <a:pt x="12269" y="15216"/>
                      </a:cubicBezTo>
                      <a:cubicBezTo>
                        <a:pt x="9470" y="23515"/>
                        <a:pt x="3872" y="33198"/>
                        <a:pt x="1073" y="48414"/>
                      </a:cubicBezTo>
                      <a:cubicBezTo>
                        <a:pt x="-1727" y="62246"/>
                        <a:pt x="1073" y="81611"/>
                        <a:pt x="8071" y="98210"/>
                      </a:cubicBezTo>
                      <a:cubicBezTo>
                        <a:pt x="10870" y="106510"/>
                        <a:pt x="16468" y="116193"/>
                        <a:pt x="23466" y="123109"/>
                      </a:cubicBezTo>
                      <a:cubicBezTo>
                        <a:pt x="30464" y="130025"/>
                        <a:pt x="38861" y="138324"/>
                        <a:pt x="48658" y="142474"/>
                      </a:cubicBezTo>
                      <a:cubicBezTo>
                        <a:pt x="68251" y="150773"/>
                        <a:pt x="89245" y="148007"/>
                        <a:pt x="108839" y="145241"/>
                      </a:cubicBezTo>
                      <a:cubicBezTo>
                        <a:pt x="118636" y="143857"/>
                        <a:pt x="127033" y="141091"/>
                        <a:pt x="134031" y="138324"/>
                      </a:cubicBezTo>
                      <a:cubicBezTo>
                        <a:pt x="142428" y="135558"/>
                        <a:pt x="149426" y="131408"/>
                        <a:pt x="155024" y="128642"/>
                      </a:cubicBezTo>
                      <a:cubicBezTo>
                        <a:pt x="167620" y="121725"/>
                        <a:pt x="177417" y="114809"/>
                        <a:pt x="184415" y="109276"/>
                      </a:cubicBezTo>
                      <a:cubicBezTo>
                        <a:pt x="191413" y="103743"/>
                        <a:pt x="191413" y="107893"/>
                        <a:pt x="197011" y="103743"/>
                      </a:cubicBezTo>
                      <a:cubicBezTo>
                        <a:pt x="202609" y="98210"/>
                        <a:pt x="204009" y="89911"/>
                        <a:pt x="202609" y="8714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8" name="任意多边形: 形状 5427" descr="7f80149a-a0fc-4fff-b134-860cff52a4c3"/>
                <p:cNvSpPr/>
                <p:nvPr/>
              </p:nvSpPr>
              <p:spPr>
                <a:xfrm>
                  <a:off x="1292516" y="5932004"/>
                  <a:ext cx="50384" cy="89565"/>
                </a:xfrm>
                <a:custGeom>
                  <a:avLst/>
                  <a:gdLst>
                    <a:gd name="connsiteX0" fmla="*/ 32190 w 50384"/>
                    <a:gd name="connsiteY0" fmla="*/ 88528 h 89565"/>
                    <a:gd name="connsiteX1" fmla="*/ 40587 w 50384"/>
                    <a:gd name="connsiteY1" fmla="*/ 88528 h 89565"/>
                    <a:gd name="connsiteX2" fmla="*/ 43386 w 50384"/>
                    <a:gd name="connsiteY2" fmla="*/ 84378 h 89565"/>
                    <a:gd name="connsiteX3" fmla="*/ 48985 w 50384"/>
                    <a:gd name="connsiteY3" fmla="*/ 71929 h 89565"/>
                    <a:gd name="connsiteX4" fmla="*/ 47585 w 50384"/>
                    <a:gd name="connsiteY4" fmla="*/ 63629 h 89565"/>
                    <a:gd name="connsiteX5" fmla="*/ 50384 w 50384"/>
                    <a:gd name="connsiteY5" fmla="*/ 53947 h 89565"/>
                    <a:gd name="connsiteX6" fmla="*/ 43386 w 50384"/>
                    <a:gd name="connsiteY6" fmla="*/ 34581 h 89565"/>
                    <a:gd name="connsiteX7" fmla="*/ 39188 w 50384"/>
                    <a:gd name="connsiteY7" fmla="*/ 24898 h 89565"/>
                    <a:gd name="connsiteX8" fmla="*/ 33589 w 50384"/>
                    <a:gd name="connsiteY8" fmla="*/ 16599 h 89565"/>
                    <a:gd name="connsiteX9" fmla="*/ 19594 w 50384"/>
                    <a:gd name="connsiteY9" fmla="*/ 5533 h 89565"/>
                    <a:gd name="connsiteX10" fmla="*/ 6998 w 50384"/>
                    <a:gd name="connsiteY10" fmla="*/ 1383 h 89565"/>
                    <a:gd name="connsiteX11" fmla="*/ 2799 w 50384"/>
                    <a:gd name="connsiteY11" fmla="*/ 0 h 89565"/>
                    <a:gd name="connsiteX12" fmla="*/ 1400 w 50384"/>
                    <a:gd name="connsiteY12" fmla="*/ 1383 h 89565"/>
                    <a:gd name="connsiteX13" fmla="*/ 0 w 50384"/>
                    <a:gd name="connsiteY13" fmla="*/ 5533 h 89565"/>
                    <a:gd name="connsiteX14" fmla="*/ 4199 w 50384"/>
                    <a:gd name="connsiteY14" fmla="*/ 6916 h 89565"/>
                    <a:gd name="connsiteX15" fmla="*/ 9797 w 50384"/>
                    <a:gd name="connsiteY15" fmla="*/ 15216 h 89565"/>
                    <a:gd name="connsiteX16" fmla="*/ 20993 w 50384"/>
                    <a:gd name="connsiteY16" fmla="*/ 23515 h 89565"/>
                    <a:gd name="connsiteX17" fmla="*/ 23793 w 50384"/>
                    <a:gd name="connsiteY17" fmla="*/ 30431 h 89565"/>
                    <a:gd name="connsiteX18" fmla="*/ 25192 w 50384"/>
                    <a:gd name="connsiteY18" fmla="*/ 38731 h 89565"/>
                    <a:gd name="connsiteX19" fmla="*/ 32190 w 50384"/>
                    <a:gd name="connsiteY19" fmla="*/ 52563 h 89565"/>
                    <a:gd name="connsiteX20" fmla="*/ 32190 w 50384"/>
                    <a:gd name="connsiteY20" fmla="*/ 59480 h 89565"/>
                    <a:gd name="connsiteX21" fmla="*/ 32190 w 50384"/>
                    <a:gd name="connsiteY21" fmla="*/ 66396 h 89565"/>
                    <a:gd name="connsiteX22" fmla="*/ 30790 w 50384"/>
                    <a:gd name="connsiteY22" fmla="*/ 76078 h 89565"/>
                    <a:gd name="connsiteX23" fmla="*/ 27991 w 50384"/>
                    <a:gd name="connsiteY23" fmla="*/ 78845 h 89565"/>
                    <a:gd name="connsiteX24" fmla="*/ 32190 w 50384"/>
                    <a:gd name="connsiteY24" fmla="*/ 88528 h 89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0384" h="89565">
                      <a:moveTo>
                        <a:pt x="32190" y="88528"/>
                      </a:moveTo>
                      <a:cubicBezTo>
                        <a:pt x="36389" y="89911"/>
                        <a:pt x="39188" y="89911"/>
                        <a:pt x="40587" y="88528"/>
                      </a:cubicBezTo>
                      <a:cubicBezTo>
                        <a:pt x="41987" y="85761"/>
                        <a:pt x="41987" y="87144"/>
                        <a:pt x="43386" y="84378"/>
                      </a:cubicBezTo>
                      <a:cubicBezTo>
                        <a:pt x="44786" y="81611"/>
                        <a:pt x="47585" y="77462"/>
                        <a:pt x="48985" y="71929"/>
                      </a:cubicBezTo>
                      <a:cubicBezTo>
                        <a:pt x="48985" y="69162"/>
                        <a:pt x="47585" y="66396"/>
                        <a:pt x="47585" y="63629"/>
                      </a:cubicBezTo>
                      <a:cubicBezTo>
                        <a:pt x="47585" y="60863"/>
                        <a:pt x="50384" y="58096"/>
                        <a:pt x="50384" y="53947"/>
                      </a:cubicBezTo>
                      <a:cubicBezTo>
                        <a:pt x="50384" y="47030"/>
                        <a:pt x="46185" y="41497"/>
                        <a:pt x="43386" y="34581"/>
                      </a:cubicBezTo>
                      <a:cubicBezTo>
                        <a:pt x="41987" y="31815"/>
                        <a:pt x="40587" y="27665"/>
                        <a:pt x="39188" y="24898"/>
                      </a:cubicBezTo>
                      <a:cubicBezTo>
                        <a:pt x="37788" y="22132"/>
                        <a:pt x="36389" y="19365"/>
                        <a:pt x="33589" y="16599"/>
                      </a:cubicBezTo>
                      <a:cubicBezTo>
                        <a:pt x="29391" y="11066"/>
                        <a:pt x="23793" y="8299"/>
                        <a:pt x="19594" y="5533"/>
                      </a:cubicBezTo>
                      <a:cubicBezTo>
                        <a:pt x="15395" y="2766"/>
                        <a:pt x="9797" y="2766"/>
                        <a:pt x="6998" y="1383"/>
                      </a:cubicBezTo>
                      <a:cubicBezTo>
                        <a:pt x="4199" y="0"/>
                        <a:pt x="5598" y="0"/>
                        <a:pt x="2799" y="0"/>
                      </a:cubicBezTo>
                      <a:cubicBezTo>
                        <a:pt x="1400" y="0"/>
                        <a:pt x="1400" y="0"/>
                        <a:pt x="1400" y="1383"/>
                      </a:cubicBezTo>
                      <a:cubicBezTo>
                        <a:pt x="0" y="2766"/>
                        <a:pt x="0" y="5533"/>
                        <a:pt x="0" y="5533"/>
                      </a:cubicBezTo>
                      <a:cubicBezTo>
                        <a:pt x="1400" y="6916"/>
                        <a:pt x="1400" y="5533"/>
                        <a:pt x="4199" y="6916"/>
                      </a:cubicBezTo>
                      <a:cubicBezTo>
                        <a:pt x="5598" y="8299"/>
                        <a:pt x="6998" y="12449"/>
                        <a:pt x="9797" y="15216"/>
                      </a:cubicBezTo>
                      <a:cubicBezTo>
                        <a:pt x="12596" y="17982"/>
                        <a:pt x="18194" y="19365"/>
                        <a:pt x="20993" y="23515"/>
                      </a:cubicBezTo>
                      <a:cubicBezTo>
                        <a:pt x="22393" y="26282"/>
                        <a:pt x="22393" y="29048"/>
                        <a:pt x="23793" y="30431"/>
                      </a:cubicBezTo>
                      <a:cubicBezTo>
                        <a:pt x="25192" y="33198"/>
                        <a:pt x="23793" y="35964"/>
                        <a:pt x="25192" y="38731"/>
                      </a:cubicBezTo>
                      <a:cubicBezTo>
                        <a:pt x="26592" y="42881"/>
                        <a:pt x="30790" y="48414"/>
                        <a:pt x="32190" y="52563"/>
                      </a:cubicBezTo>
                      <a:cubicBezTo>
                        <a:pt x="32190" y="55330"/>
                        <a:pt x="32190" y="58096"/>
                        <a:pt x="32190" y="59480"/>
                      </a:cubicBezTo>
                      <a:cubicBezTo>
                        <a:pt x="32190" y="62246"/>
                        <a:pt x="32190" y="63629"/>
                        <a:pt x="32190" y="66396"/>
                      </a:cubicBezTo>
                      <a:cubicBezTo>
                        <a:pt x="32190" y="70545"/>
                        <a:pt x="30790" y="73312"/>
                        <a:pt x="30790" y="76078"/>
                      </a:cubicBezTo>
                      <a:cubicBezTo>
                        <a:pt x="30790" y="78845"/>
                        <a:pt x="27991" y="77462"/>
                        <a:pt x="27991" y="78845"/>
                      </a:cubicBezTo>
                      <a:cubicBezTo>
                        <a:pt x="25192" y="82995"/>
                        <a:pt x="27991" y="85761"/>
                        <a:pt x="32190" y="8852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29" name="任意多边形: 形状 5428" descr="61e1f93b-bc52-4d9d-9605-b04d2b89eb19"/>
                <p:cNvSpPr/>
                <p:nvPr/>
              </p:nvSpPr>
              <p:spPr>
                <a:xfrm>
                  <a:off x="1320507" y="6138107"/>
                  <a:ext cx="28383" cy="84032"/>
                </a:xfrm>
                <a:custGeom>
                  <a:avLst/>
                  <a:gdLst>
                    <a:gd name="connsiteX0" fmla="*/ 8397 w 28383"/>
                    <a:gd name="connsiteY0" fmla="*/ 82995 h 84032"/>
                    <a:gd name="connsiteX1" fmla="*/ 16795 w 28383"/>
                    <a:gd name="connsiteY1" fmla="*/ 82995 h 84032"/>
                    <a:gd name="connsiteX2" fmla="*/ 19594 w 28383"/>
                    <a:gd name="connsiteY2" fmla="*/ 80228 h 84032"/>
                    <a:gd name="connsiteX3" fmla="*/ 25192 w 28383"/>
                    <a:gd name="connsiteY3" fmla="*/ 71929 h 84032"/>
                    <a:gd name="connsiteX4" fmla="*/ 23793 w 28383"/>
                    <a:gd name="connsiteY4" fmla="*/ 65012 h 84032"/>
                    <a:gd name="connsiteX5" fmla="*/ 27991 w 28383"/>
                    <a:gd name="connsiteY5" fmla="*/ 58096 h 84032"/>
                    <a:gd name="connsiteX6" fmla="*/ 26592 w 28383"/>
                    <a:gd name="connsiteY6" fmla="*/ 41497 h 84032"/>
                    <a:gd name="connsiteX7" fmla="*/ 26592 w 28383"/>
                    <a:gd name="connsiteY7" fmla="*/ 33198 h 84032"/>
                    <a:gd name="connsiteX8" fmla="*/ 26592 w 28383"/>
                    <a:gd name="connsiteY8" fmla="*/ 24898 h 84032"/>
                    <a:gd name="connsiteX9" fmla="*/ 20993 w 28383"/>
                    <a:gd name="connsiteY9" fmla="*/ 11066 h 84032"/>
                    <a:gd name="connsiteX10" fmla="*/ 13996 w 28383"/>
                    <a:gd name="connsiteY10" fmla="*/ 2766 h 84032"/>
                    <a:gd name="connsiteX11" fmla="*/ 12596 w 28383"/>
                    <a:gd name="connsiteY11" fmla="*/ 0 h 84032"/>
                    <a:gd name="connsiteX12" fmla="*/ 9797 w 28383"/>
                    <a:gd name="connsiteY12" fmla="*/ 0 h 84032"/>
                    <a:gd name="connsiteX13" fmla="*/ 5598 w 28383"/>
                    <a:gd name="connsiteY13" fmla="*/ 2766 h 84032"/>
                    <a:gd name="connsiteX14" fmla="*/ 6998 w 28383"/>
                    <a:gd name="connsiteY14" fmla="*/ 5533 h 84032"/>
                    <a:gd name="connsiteX15" fmla="*/ 5598 w 28383"/>
                    <a:gd name="connsiteY15" fmla="*/ 15216 h 84032"/>
                    <a:gd name="connsiteX16" fmla="*/ 9797 w 28383"/>
                    <a:gd name="connsiteY16" fmla="*/ 26282 h 84032"/>
                    <a:gd name="connsiteX17" fmla="*/ 9797 w 28383"/>
                    <a:gd name="connsiteY17" fmla="*/ 33198 h 84032"/>
                    <a:gd name="connsiteX18" fmla="*/ 6998 w 28383"/>
                    <a:gd name="connsiteY18" fmla="*/ 40114 h 84032"/>
                    <a:gd name="connsiteX19" fmla="*/ 8397 w 28383"/>
                    <a:gd name="connsiteY19" fmla="*/ 53947 h 84032"/>
                    <a:gd name="connsiteX20" fmla="*/ 6998 w 28383"/>
                    <a:gd name="connsiteY20" fmla="*/ 60863 h 84032"/>
                    <a:gd name="connsiteX21" fmla="*/ 5598 w 28383"/>
                    <a:gd name="connsiteY21" fmla="*/ 66396 h 84032"/>
                    <a:gd name="connsiteX22" fmla="*/ 2799 w 28383"/>
                    <a:gd name="connsiteY22" fmla="*/ 74695 h 84032"/>
                    <a:gd name="connsiteX23" fmla="*/ 0 w 28383"/>
                    <a:gd name="connsiteY23" fmla="*/ 77462 h 84032"/>
                    <a:gd name="connsiteX24" fmla="*/ 8397 w 28383"/>
                    <a:gd name="connsiteY24" fmla="*/ 82995 h 8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383" h="84032">
                      <a:moveTo>
                        <a:pt x="8397" y="82995"/>
                      </a:moveTo>
                      <a:cubicBezTo>
                        <a:pt x="12596" y="84378"/>
                        <a:pt x="15395" y="84378"/>
                        <a:pt x="16795" y="82995"/>
                      </a:cubicBezTo>
                      <a:cubicBezTo>
                        <a:pt x="18194" y="81611"/>
                        <a:pt x="18194" y="81611"/>
                        <a:pt x="19594" y="80228"/>
                      </a:cubicBezTo>
                      <a:cubicBezTo>
                        <a:pt x="20993" y="77462"/>
                        <a:pt x="23793" y="74695"/>
                        <a:pt x="25192" y="71929"/>
                      </a:cubicBezTo>
                      <a:cubicBezTo>
                        <a:pt x="25192" y="70545"/>
                        <a:pt x="23793" y="66396"/>
                        <a:pt x="23793" y="65012"/>
                      </a:cubicBezTo>
                      <a:cubicBezTo>
                        <a:pt x="23793" y="62246"/>
                        <a:pt x="27991" y="60863"/>
                        <a:pt x="27991" y="58096"/>
                      </a:cubicBezTo>
                      <a:cubicBezTo>
                        <a:pt x="29391" y="52563"/>
                        <a:pt x="26592" y="47030"/>
                        <a:pt x="26592" y="41497"/>
                      </a:cubicBezTo>
                      <a:cubicBezTo>
                        <a:pt x="26592" y="38731"/>
                        <a:pt x="26592" y="35964"/>
                        <a:pt x="26592" y="33198"/>
                      </a:cubicBezTo>
                      <a:cubicBezTo>
                        <a:pt x="26592" y="30431"/>
                        <a:pt x="26592" y="27665"/>
                        <a:pt x="26592" y="24898"/>
                      </a:cubicBezTo>
                      <a:cubicBezTo>
                        <a:pt x="25192" y="19365"/>
                        <a:pt x="22393" y="15216"/>
                        <a:pt x="20993" y="11066"/>
                      </a:cubicBezTo>
                      <a:cubicBezTo>
                        <a:pt x="19594" y="6916"/>
                        <a:pt x="15395" y="5533"/>
                        <a:pt x="13996" y="2766"/>
                      </a:cubicBezTo>
                      <a:cubicBezTo>
                        <a:pt x="12596" y="1383"/>
                        <a:pt x="12596" y="1383"/>
                        <a:pt x="12596" y="0"/>
                      </a:cubicBezTo>
                      <a:cubicBezTo>
                        <a:pt x="12596" y="0"/>
                        <a:pt x="11196" y="0"/>
                        <a:pt x="9797" y="0"/>
                      </a:cubicBezTo>
                      <a:cubicBezTo>
                        <a:pt x="8397" y="1383"/>
                        <a:pt x="5598" y="1383"/>
                        <a:pt x="5598" y="2766"/>
                      </a:cubicBezTo>
                      <a:cubicBezTo>
                        <a:pt x="5598" y="4150"/>
                        <a:pt x="6998" y="4150"/>
                        <a:pt x="6998" y="5533"/>
                      </a:cubicBezTo>
                      <a:cubicBezTo>
                        <a:pt x="6998" y="8299"/>
                        <a:pt x="5598" y="11066"/>
                        <a:pt x="5598" y="15216"/>
                      </a:cubicBezTo>
                      <a:cubicBezTo>
                        <a:pt x="5598" y="17982"/>
                        <a:pt x="9797" y="22132"/>
                        <a:pt x="9797" y="26282"/>
                      </a:cubicBezTo>
                      <a:cubicBezTo>
                        <a:pt x="9797" y="29048"/>
                        <a:pt x="9797" y="30431"/>
                        <a:pt x="9797" y="33198"/>
                      </a:cubicBezTo>
                      <a:cubicBezTo>
                        <a:pt x="9797" y="35964"/>
                        <a:pt x="6998" y="37348"/>
                        <a:pt x="6998" y="40114"/>
                      </a:cubicBezTo>
                      <a:cubicBezTo>
                        <a:pt x="6998" y="44264"/>
                        <a:pt x="9797" y="49797"/>
                        <a:pt x="8397" y="53947"/>
                      </a:cubicBezTo>
                      <a:cubicBezTo>
                        <a:pt x="8397" y="56713"/>
                        <a:pt x="6998" y="58096"/>
                        <a:pt x="6998" y="60863"/>
                      </a:cubicBezTo>
                      <a:cubicBezTo>
                        <a:pt x="6998" y="62246"/>
                        <a:pt x="5598" y="65012"/>
                        <a:pt x="5598" y="66396"/>
                      </a:cubicBezTo>
                      <a:cubicBezTo>
                        <a:pt x="4199" y="69162"/>
                        <a:pt x="4199" y="73312"/>
                        <a:pt x="2799" y="74695"/>
                      </a:cubicBezTo>
                      <a:cubicBezTo>
                        <a:pt x="2799" y="76078"/>
                        <a:pt x="0" y="76078"/>
                        <a:pt x="0" y="77462"/>
                      </a:cubicBezTo>
                      <a:cubicBezTo>
                        <a:pt x="1400" y="78845"/>
                        <a:pt x="4199" y="81611"/>
                        <a:pt x="8397" y="8299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0" name="任意多边形: 形状 5429" descr="2aef57a0-355a-4a4b-a715-1f1f5457700f"/>
                <p:cNvSpPr/>
                <p:nvPr/>
              </p:nvSpPr>
              <p:spPr>
                <a:xfrm>
                  <a:off x="1286918" y="6347745"/>
                  <a:ext cx="48984" cy="85511"/>
                </a:xfrm>
                <a:custGeom>
                  <a:avLst/>
                  <a:gdLst>
                    <a:gd name="connsiteX0" fmla="*/ 4199 w 48984"/>
                    <a:gd name="connsiteY0" fmla="*/ 80843 h 85511"/>
                    <a:gd name="connsiteX1" fmla="*/ 11196 w 48984"/>
                    <a:gd name="connsiteY1" fmla="*/ 84993 h 85511"/>
                    <a:gd name="connsiteX2" fmla="*/ 15395 w 48984"/>
                    <a:gd name="connsiteY2" fmla="*/ 83609 h 85511"/>
                    <a:gd name="connsiteX3" fmla="*/ 26592 w 48984"/>
                    <a:gd name="connsiteY3" fmla="*/ 78076 h 85511"/>
                    <a:gd name="connsiteX4" fmla="*/ 30790 w 48984"/>
                    <a:gd name="connsiteY4" fmla="*/ 71160 h 85511"/>
                    <a:gd name="connsiteX5" fmla="*/ 37788 w 48984"/>
                    <a:gd name="connsiteY5" fmla="*/ 65627 h 85511"/>
                    <a:gd name="connsiteX6" fmla="*/ 43386 w 48984"/>
                    <a:gd name="connsiteY6" fmla="*/ 47645 h 85511"/>
                    <a:gd name="connsiteX7" fmla="*/ 46185 w 48984"/>
                    <a:gd name="connsiteY7" fmla="*/ 39346 h 85511"/>
                    <a:gd name="connsiteX8" fmla="*/ 48985 w 48984"/>
                    <a:gd name="connsiteY8" fmla="*/ 31046 h 85511"/>
                    <a:gd name="connsiteX9" fmla="*/ 46185 w 48984"/>
                    <a:gd name="connsiteY9" fmla="*/ 14447 h 85511"/>
                    <a:gd name="connsiteX10" fmla="*/ 40587 w 48984"/>
                    <a:gd name="connsiteY10" fmla="*/ 4765 h 85511"/>
                    <a:gd name="connsiteX11" fmla="*/ 39188 w 48984"/>
                    <a:gd name="connsiteY11" fmla="*/ 615 h 85511"/>
                    <a:gd name="connsiteX12" fmla="*/ 36389 w 48984"/>
                    <a:gd name="connsiteY12" fmla="*/ 615 h 85511"/>
                    <a:gd name="connsiteX13" fmla="*/ 32190 w 48984"/>
                    <a:gd name="connsiteY13" fmla="*/ 1998 h 85511"/>
                    <a:gd name="connsiteX14" fmla="*/ 33589 w 48984"/>
                    <a:gd name="connsiteY14" fmla="*/ 4765 h 85511"/>
                    <a:gd name="connsiteX15" fmla="*/ 30790 w 48984"/>
                    <a:gd name="connsiteY15" fmla="*/ 14447 h 85511"/>
                    <a:gd name="connsiteX16" fmla="*/ 32190 w 48984"/>
                    <a:gd name="connsiteY16" fmla="*/ 26896 h 85511"/>
                    <a:gd name="connsiteX17" fmla="*/ 29391 w 48984"/>
                    <a:gd name="connsiteY17" fmla="*/ 33813 h 85511"/>
                    <a:gd name="connsiteX18" fmla="*/ 23792 w 48984"/>
                    <a:gd name="connsiteY18" fmla="*/ 39346 h 85511"/>
                    <a:gd name="connsiteX19" fmla="*/ 19594 w 48984"/>
                    <a:gd name="connsiteY19" fmla="*/ 53178 h 85511"/>
                    <a:gd name="connsiteX20" fmla="*/ 15395 w 48984"/>
                    <a:gd name="connsiteY20" fmla="*/ 58711 h 85511"/>
                    <a:gd name="connsiteX21" fmla="*/ 11196 w 48984"/>
                    <a:gd name="connsiteY21" fmla="*/ 62861 h 85511"/>
                    <a:gd name="connsiteX22" fmla="*/ 4199 w 48984"/>
                    <a:gd name="connsiteY22" fmla="*/ 68394 h 85511"/>
                    <a:gd name="connsiteX23" fmla="*/ 0 w 48984"/>
                    <a:gd name="connsiteY23" fmla="*/ 68394 h 85511"/>
                    <a:gd name="connsiteX24" fmla="*/ 4199 w 48984"/>
                    <a:gd name="connsiteY24" fmla="*/ 80843 h 85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984" h="85511">
                      <a:moveTo>
                        <a:pt x="4199" y="80843"/>
                      </a:moveTo>
                      <a:cubicBezTo>
                        <a:pt x="5598" y="84993"/>
                        <a:pt x="9797" y="86376"/>
                        <a:pt x="11196" y="84993"/>
                      </a:cubicBezTo>
                      <a:cubicBezTo>
                        <a:pt x="12596" y="83609"/>
                        <a:pt x="12596" y="84993"/>
                        <a:pt x="15395" y="83609"/>
                      </a:cubicBezTo>
                      <a:cubicBezTo>
                        <a:pt x="18194" y="82226"/>
                        <a:pt x="22393" y="80843"/>
                        <a:pt x="26592" y="78076"/>
                      </a:cubicBezTo>
                      <a:cubicBezTo>
                        <a:pt x="27991" y="76693"/>
                        <a:pt x="27991" y="72544"/>
                        <a:pt x="30790" y="71160"/>
                      </a:cubicBezTo>
                      <a:cubicBezTo>
                        <a:pt x="32190" y="68394"/>
                        <a:pt x="36389" y="68394"/>
                        <a:pt x="37788" y="65627"/>
                      </a:cubicBezTo>
                      <a:cubicBezTo>
                        <a:pt x="41987" y="60094"/>
                        <a:pt x="41987" y="53178"/>
                        <a:pt x="43386" y="47645"/>
                      </a:cubicBezTo>
                      <a:cubicBezTo>
                        <a:pt x="44786" y="44879"/>
                        <a:pt x="46185" y="42112"/>
                        <a:pt x="46185" y="39346"/>
                      </a:cubicBezTo>
                      <a:cubicBezTo>
                        <a:pt x="47585" y="36579"/>
                        <a:pt x="47585" y="33813"/>
                        <a:pt x="48985" y="31046"/>
                      </a:cubicBezTo>
                      <a:cubicBezTo>
                        <a:pt x="48985" y="25513"/>
                        <a:pt x="47585" y="19980"/>
                        <a:pt x="46185" y="14447"/>
                      </a:cubicBezTo>
                      <a:cubicBezTo>
                        <a:pt x="44786" y="10298"/>
                        <a:pt x="41987" y="6148"/>
                        <a:pt x="40587" y="4765"/>
                      </a:cubicBezTo>
                      <a:cubicBezTo>
                        <a:pt x="39188" y="1998"/>
                        <a:pt x="40587" y="3381"/>
                        <a:pt x="39188" y="615"/>
                      </a:cubicBezTo>
                      <a:cubicBezTo>
                        <a:pt x="39188" y="-768"/>
                        <a:pt x="37788" y="615"/>
                        <a:pt x="36389" y="615"/>
                      </a:cubicBezTo>
                      <a:cubicBezTo>
                        <a:pt x="34989" y="615"/>
                        <a:pt x="32190" y="1998"/>
                        <a:pt x="32190" y="1998"/>
                      </a:cubicBezTo>
                      <a:cubicBezTo>
                        <a:pt x="32190" y="3381"/>
                        <a:pt x="33589" y="3381"/>
                        <a:pt x="33589" y="4765"/>
                      </a:cubicBezTo>
                      <a:cubicBezTo>
                        <a:pt x="33589" y="7531"/>
                        <a:pt x="30790" y="10298"/>
                        <a:pt x="30790" y="14447"/>
                      </a:cubicBezTo>
                      <a:cubicBezTo>
                        <a:pt x="30790" y="18597"/>
                        <a:pt x="33589" y="22747"/>
                        <a:pt x="32190" y="26896"/>
                      </a:cubicBezTo>
                      <a:cubicBezTo>
                        <a:pt x="32190" y="29663"/>
                        <a:pt x="30790" y="31046"/>
                        <a:pt x="29391" y="33813"/>
                      </a:cubicBezTo>
                      <a:cubicBezTo>
                        <a:pt x="29391" y="36579"/>
                        <a:pt x="25192" y="37962"/>
                        <a:pt x="23792" y="39346"/>
                      </a:cubicBezTo>
                      <a:cubicBezTo>
                        <a:pt x="22393" y="43495"/>
                        <a:pt x="22393" y="49028"/>
                        <a:pt x="19594" y="53178"/>
                      </a:cubicBezTo>
                      <a:cubicBezTo>
                        <a:pt x="18194" y="54561"/>
                        <a:pt x="16794" y="57328"/>
                        <a:pt x="15395" y="58711"/>
                      </a:cubicBezTo>
                      <a:cubicBezTo>
                        <a:pt x="13996" y="60094"/>
                        <a:pt x="12596" y="61478"/>
                        <a:pt x="11196" y="62861"/>
                      </a:cubicBezTo>
                      <a:cubicBezTo>
                        <a:pt x="8397" y="65627"/>
                        <a:pt x="5598" y="67011"/>
                        <a:pt x="4199" y="68394"/>
                      </a:cubicBezTo>
                      <a:cubicBezTo>
                        <a:pt x="2799" y="69777"/>
                        <a:pt x="1400" y="67011"/>
                        <a:pt x="0" y="68394"/>
                      </a:cubicBezTo>
                      <a:cubicBezTo>
                        <a:pt x="1400" y="72544"/>
                        <a:pt x="2799" y="76693"/>
                        <a:pt x="4199" y="8084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1" name="任意多边形: 形状 5430" descr="54efae1d-e125-490f-9f63-5239ccc31043"/>
                <p:cNvSpPr/>
                <p:nvPr/>
              </p:nvSpPr>
              <p:spPr>
                <a:xfrm>
                  <a:off x="1048642" y="6480114"/>
                  <a:ext cx="144720" cy="146402"/>
                </a:xfrm>
                <a:custGeom>
                  <a:avLst/>
                  <a:gdLst>
                    <a:gd name="connsiteX0" fmla="*/ 3149 w 144720"/>
                    <a:gd name="connsiteY0" fmla="*/ 60517 h 146402"/>
                    <a:gd name="connsiteX1" fmla="*/ 3149 w 144720"/>
                    <a:gd name="connsiteY1" fmla="*/ 74349 h 146402"/>
                    <a:gd name="connsiteX2" fmla="*/ 10147 w 144720"/>
                    <a:gd name="connsiteY2" fmla="*/ 85415 h 146402"/>
                    <a:gd name="connsiteX3" fmla="*/ 31140 w 144720"/>
                    <a:gd name="connsiteY3" fmla="*/ 111697 h 146402"/>
                    <a:gd name="connsiteX4" fmla="*/ 49335 w 144720"/>
                    <a:gd name="connsiteY4" fmla="*/ 126913 h 146402"/>
                    <a:gd name="connsiteX5" fmla="*/ 73127 w 144720"/>
                    <a:gd name="connsiteY5" fmla="*/ 143512 h 146402"/>
                    <a:gd name="connsiteX6" fmla="*/ 105317 w 144720"/>
                    <a:gd name="connsiteY6" fmla="*/ 144895 h 146402"/>
                    <a:gd name="connsiteX7" fmla="*/ 133308 w 144720"/>
                    <a:gd name="connsiteY7" fmla="*/ 128296 h 146402"/>
                    <a:gd name="connsiteX8" fmla="*/ 144505 w 144720"/>
                    <a:gd name="connsiteY8" fmla="*/ 97864 h 146402"/>
                    <a:gd name="connsiteX9" fmla="*/ 134708 w 144720"/>
                    <a:gd name="connsiteY9" fmla="*/ 68816 h 146402"/>
                    <a:gd name="connsiteX10" fmla="*/ 102518 w 144720"/>
                    <a:gd name="connsiteY10" fmla="*/ 32852 h 146402"/>
                    <a:gd name="connsiteX11" fmla="*/ 77326 w 144720"/>
                    <a:gd name="connsiteY11" fmla="*/ 10720 h 146402"/>
                    <a:gd name="connsiteX12" fmla="*/ 68928 w 144720"/>
                    <a:gd name="connsiteY12" fmla="*/ 1037 h 146402"/>
                    <a:gd name="connsiteX13" fmla="*/ 64730 w 144720"/>
                    <a:gd name="connsiteY13" fmla="*/ 1037 h 146402"/>
                    <a:gd name="connsiteX14" fmla="*/ 63330 w 144720"/>
                    <a:gd name="connsiteY14" fmla="*/ 5187 h 146402"/>
                    <a:gd name="connsiteX15" fmla="*/ 71728 w 144720"/>
                    <a:gd name="connsiteY15" fmla="*/ 14870 h 146402"/>
                    <a:gd name="connsiteX16" fmla="*/ 89922 w 144720"/>
                    <a:gd name="connsiteY16" fmla="*/ 42535 h 146402"/>
                    <a:gd name="connsiteX17" fmla="*/ 120712 w 144720"/>
                    <a:gd name="connsiteY17" fmla="*/ 77116 h 146402"/>
                    <a:gd name="connsiteX18" fmla="*/ 127710 w 144720"/>
                    <a:gd name="connsiteY18" fmla="*/ 99248 h 146402"/>
                    <a:gd name="connsiteX19" fmla="*/ 119313 w 144720"/>
                    <a:gd name="connsiteY19" fmla="*/ 117230 h 146402"/>
                    <a:gd name="connsiteX20" fmla="*/ 80125 w 144720"/>
                    <a:gd name="connsiteY20" fmla="*/ 128296 h 146402"/>
                    <a:gd name="connsiteX21" fmla="*/ 60531 w 144720"/>
                    <a:gd name="connsiteY21" fmla="*/ 117230 h 146402"/>
                    <a:gd name="connsiteX22" fmla="*/ 45136 w 144720"/>
                    <a:gd name="connsiteY22" fmla="*/ 102014 h 146402"/>
                    <a:gd name="connsiteX23" fmla="*/ 22743 w 144720"/>
                    <a:gd name="connsiteY23" fmla="*/ 78499 h 146402"/>
                    <a:gd name="connsiteX24" fmla="*/ 17144 w 144720"/>
                    <a:gd name="connsiteY24" fmla="*/ 67433 h 146402"/>
                    <a:gd name="connsiteX25" fmla="*/ 3149 w 144720"/>
                    <a:gd name="connsiteY25" fmla="*/ 60517 h 146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44720" h="146402">
                      <a:moveTo>
                        <a:pt x="3149" y="60517"/>
                      </a:moveTo>
                      <a:cubicBezTo>
                        <a:pt x="-1050" y="61900"/>
                        <a:pt x="-1050" y="68816"/>
                        <a:pt x="3149" y="74349"/>
                      </a:cubicBezTo>
                      <a:cubicBezTo>
                        <a:pt x="7348" y="79882"/>
                        <a:pt x="5948" y="78499"/>
                        <a:pt x="10147" y="85415"/>
                      </a:cubicBezTo>
                      <a:cubicBezTo>
                        <a:pt x="15745" y="92332"/>
                        <a:pt x="22743" y="102014"/>
                        <a:pt x="31140" y="111697"/>
                      </a:cubicBezTo>
                      <a:cubicBezTo>
                        <a:pt x="35339" y="115847"/>
                        <a:pt x="42337" y="121380"/>
                        <a:pt x="49335" y="126913"/>
                      </a:cubicBezTo>
                      <a:cubicBezTo>
                        <a:pt x="56332" y="132446"/>
                        <a:pt x="61931" y="139362"/>
                        <a:pt x="73127" y="143512"/>
                      </a:cubicBezTo>
                      <a:cubicBezTo>
                        <a:pt x="82924" y="146278"/>
                        <a:pt x="94120" y="147661"/>
                        <a:pt x="105317" y="144895"/>
                      </a:cubicBezTo>
                      <a:cubicBezTo>
                        <a:pt x="116513" y="142128"/>
                        <a:pt x="124911" y="136595"/>
                        <a:pt x="133308" y="128296"/>
                      </a:cubicBezTo>
                      <a:cubicBezTo>
                        <a:pt x="140306" y="119996"/>
                        <a:pt x="145904" y="108930"/>
                        <a:pt x="144505" y="97864"/>
                      </a:cubicBezTo>
                      <a:cubicBezTo>
                        <a:pt x="143105" y="86798"/>
                        <a:pt x="140306" y="77116"/>
                        <a:pt x="134708" y="68816"/>
                      </a:cubicBezTo>
                      <a:cubicBezTo>
                        <a:pt x="123511" y="53601"/>
                        <a:pt x="110915" y="42535"/>
                        <a:pt x="102518" y="32852"/>
                      </a:cubicBezTo>
                      <a:cubicBezTo>
                        <a:pt x="92721" y="23169"/>
                        <a:pt x="82924" y="16253"/>
                        <a:pt x="77326" y="10720"/>
                      </a:cubicBezTo>
                      <a:cubicBezTo>
                        <a:pt x="71728" y="5187"/>
                        <a:pt x="73127" y="6570"/>
                        <a:pt x="68928" y="1037"/>
                      </a:cubicBezTo>
                      <a:cubicBezTo>
                        <a:pt x="67529" y="-346"/>
                        <a:pt x="67529" y="-346"/>
                        <a:pt x="64730" y="1037"/>
                      </a:cubicBezTo>
                      <a:cubicBezTo>
                        <a:pt x="63330" y="2421"/>
                        <a:pt x="60531" y="2421"/>
                        <a:pt x="63330" y="5187"/>
                      </a:cubicBezTo>
                      <a:cubicBezTo>
                        <a:pt x="67529" y="10720"/>
                        <a:pt x="67529" y="7954"/>
                        <a:pt x="71728" y="14870"/>
                      </a:cubicBezTo>
                      <a:cubicBezTo>
                        <a:pt x="77326" y="21786"/>
                        <a:pt x="81524" y="31469"/>
                        <a:pt x="89922" y="42535"/>
                      </a:cubicBezTo>
                      <a:cubicBezTo>
                        <a:pt x="98319" y="53601"/>
                        <a:pt x="112315" y="63283"/>
                        <a:pt x="120712" y="77116"/>
                      </a:cubicBezTo>
                      <a:cubicBezTo>
                        <a:pt x="124911" y="84032"/>
                        <a:pt x="126310" y="92332"/>
                        <a:pt x="127710" y="99248"/>
                      </a:cubicBezTo>
                      <a:cubicBezTo>
                        <a:pt x="127710" y="106164"/>
                        <a:pt x="123511" y="111697"/>
                        <a:pt x="119313" y="117230"/>
                      </a:cubicBezTo>
                      <a:cubicBezTo>
                        <a:pt x="110915" y="126913"/>
                        <a:pt x="94120" y="133829"/>
                        <a:pt x="80125" y="128296"/>
                      </a:cubicBezTo>
                      <a:cubicBezTo>
                        <a:pt x="73127" y="125529"/>
                        <a:pt x="66129" y="121380"/>
                        <a:pt x="60531" y="117230"/>
                      </a:cubicBezTo>
                      <a:cubicBezTo>
                        <a:pt x="54933" y="113080"/>
                        <a:pt x="50734" y="107547"/>
                        <a:pt x="45136" y="102014"/>
                      </a:cubicBezTo>
                      <a:cubicBezTo>
                        <a:pt x="35339" y="92332"/>
                        <a:pt x="26942" y="84032"/>
                        <a:pt x="22743" y="78499"/>
                      </a:cubicBezTo>
                      <a:cubicBezTo>
                        <a:pt x="17144" y="72966"/>
                        <a:pt x="19944" y="71583"/>
                        <a:pt x="17144" y="67433"/>
                      </a:cubicBezTo>
                      <a:cubicBezTo>
                        <a:pt x="12946" y="61900"/>
                        <a:pt x="7348" y="60517"/>
                        <a:pt x="3149" y="6051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2" name="任意多边形: 形状 5431" descr="fd6c7f8f-06d0-4115-b9e5-448a4413b86e"/>
                <p:cNvSpPr/>
                <p:nvPr/>
              </p:nvSpPr>
              <p:spPr>
                <a:xfrm>
                  <a:off x="1171317" y="6483303"/>
                  <a:ext cx="93208" cy="87759"/>
                </a:xfrm>
                <a:custGeom>
                  <a:avLst/>
                  <a:gdLst>
                    <a:gd name="connsiteX0" fmla="*/ 837 w 93208"/>
                    <a:gd name="connsiteY0" fmla="*/ 71160 h 87759"/>
                    <a:gd name="connsiteX1" fmla="*/ 3636 w 93208"/>
                    <a:gd name="connsiteY1" fmla="*/ 80843 h 87759"/>
                    <a:gd name="connsiteX2" fmla="*/ 9235 w 93208"/>
                    <a:gd name="connsiteY2" fmla="*/ 83609 h 87759"/>
                    <a:gd name="connsiteX3" fmla="*/ 26029 w 93208"/>
                    <a:gd name="connsiteY3" fmla="*/ 87759 h 87759"/>
                    <a:gd name="connsiteX4" fmla="*/ 37226 w 93208"/>
                    <a:gd name="connsiteY4" fmla="*/ 84993 h 87759"/>
                    <a:gd name="connsiteX5" fmla="*/ 51221 w 93208"/>
                    <a:gd name="connsiteY5" fmla="*/ 84993 h 87759"/>
                    <a:gd name="connsiteX6" fmla="*/ 73614 w 93208"/>
                    <a:gd name="connsiteY6" fmla="*/ 68394 h 87759"/>
                    <a:gd name="connsiteX7" fmla="*/ 83411 w 93208"/>
                    <a:gd name="connsiteY7" fmla="*/ 57328 h 87759"/>
                    <a:gd name="connsiteX8" fmla="*/ 90409 w 93208"/>
                    <a:gd name="connsiteY8" fmla="*/ 44879 h 87759"/>
                    <a:gd name="connsiteX9" fmla="*/ 93208 w 93208"/>
                    <a:gd name="connsiteY9" fmla="*/ 21363 h 87759"/>
                    <a:gd name="connsiteX10" fmla="*/ 89010 w 93208"/>
                    <a:gd name="connsiteY10" fmla="*/ 6148 h 87759"/>
                    <a:gd name="connsiteX11" fmla="*/ 87610 w 93208"/>
                    <a:gd name="connsiteY11" fmla="*/ 615 h 87759"/>
                    <a:gd name="connsiteX12" fmla="*/ 84811 w 93208"/>
                    <a:gd name="connsiteY12" fmla="*/ 615 h 87759"/>
                    <a:gd name="connsiteX13" fmla="*/ 80612 w 93208"/>
                    <a:gd name="connsiteY13" fmla="*/ 3381 h 87759"/>
                    <a:gd name="connsiteX14" fmla="*/ 82012 w 93208"/>
                    <a:gd name="connsiteY14" fmla="*/ 8914 h 87759"/>
                    <a:gd name="connsiteX15" fmla="*/ 79213 w 93208"/>
                    <a:gd name="connsiteY15" fmla="*/ 22747 h 87759"/>
                    <a:gd name="connsiteX16" fmla="*/ 76413 w 93208"/>
                    <a:gd name="connsiteY16" fmla="*/ 42112 h 87759"/>
                    <a:gd name="connsiteX17" fmla="*/ 70815 w 93208"/>
                    <a:gd name="connsiteY17" fmla="*/ 50412 h 87759"/>
                    <a:gd name="connsiteX18" fmla="*/ 62418 w 93208"/>
                    <a:gd name="connsiteY18" fmla="*/ 55945 h 87759"/>
                    <a:gd name="connsiteX19" fmla="*/ 45623 w 93208"/>
                    <a:gd name="connsiteY19" fmla="*/ 68394 h 87759"/>
                    <a:gd name="connsiteX20" fmla="*/ 35826 w 93208"/>
                    <a:gd name="connsiteY20" fmla="*/ 71160 h 87759"/>
                    <a:gd name="connsiteX21" fmla="*/ 27429 w 93208"/>
                    <a:gd name="connsiteY21" fmla="*/ 72544 h 87759"/>
                    <a:gd name="connsiteX22" fmla="*/ 14833 w 93208"/>
                    <a:gd name="connsiteY22" fmla="*/ 71160 h 87759"/>
                    <a:gd name="connsiteX23" fmla="*/ 10634 w 93208"/>
                    <a:gd name="connsiteY23" fmla="*/ 68394 h 87759"/>
                    <a:gd name="connsiteX24" fmla="*/ 837 w 93208"/>
                    <a:gd name="connsiteY24" fmla="*/ 71160 h 8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3208" h="87759">
                      <a:moveTo>
                        <a:pt x="837" y="71160"/>
                      </a:moveTo>
                      <a:cubicBezTo>
                        <a:pt x="-563" y="75310"/>
                        <a:pt x="-563" y="79460"/>
                        <a:pt x="3636" y="80843"/>
                      </a:cubicBezTo>
                      <a:cubicBezTo>
                        <a:pt x="6435" y="82226"/>
                        <a:pt x="5036" y="82226"/>
                        <a:pt x="9235" y="83609"/>
                      </a:cubicBezTo>
                      <a:cubicBezTo>
                        <a:pt x="13433" y="84993"/>
                        <a:pt x="19032" y="87759"/>
                        <a:pt x="26029" y="87759"/>
                      </a:cubicBezTo>
                      <a:cubicBezTo>
                        <a:pt x="30228" y="87759"/>
                        <a:pt x="33027" y="84993"/>
                        <a:pt x="37226" y="84993"/>
                      </a:cubicBezTo>
                      <a:cubicBezTo>
                        <a:pt x="41424" y="84993"/>
                        <a:pt x="45623" y="86376"/>
                        <a:pt x="51221" y="84993"/>
                      </a:cubicBezTo>
                      <a:cubicBezTo>
                        <a:pt x="59619" y="82226"/>
                        <a:pt x="68016" y="75310"/>
                        <a:pt x="73614" y="68394"/>
                      </a:cubicBezTo>
                      <a:cubicBezTo>
                        <a:pt x="76413" y="65627"/>
                        <a:pt x="80612" y="61478"/>
                        <a:pt x="83411" y="57328"/>
                      </a:cubicBezTo>
                      <a:cubicBezTo>
                        <a:pt x="86210" y="53178"/>
                        <a:pt x="89010" y="49028"/>
                        <a:pt x="90409" y="44879"/>
                      </a:cubicBezTo>
                      <a:cubicBezTo>
                        <a:pt x="93208" y="36579"/>
                        <a:pt x="93208" y="28280"/>
                        <a:pt x="93208" y="21363"/>
                      </a:cubicBezTo>
                      <a:cubicBezTo>
                        <a:pt x="93208" y="14447"/>
                        <a:pt x="89010" y="8914"/>
                        <a:pt x="89010" y="6148"/>
                      </a:cubicBezTo>
                      <a:cubicBezTo>
                        <a:pt x="87610" y="1998"/>
                        <a:pt x="87610" y="3381"/>
                        <a:pt x="87610" y="615"/>
                      </a:cubicBezTo>
                      <a:cubicBezTo>
                        <a:pt x="87610" y="-768"/>
                        <a:pt x="86210" y="615"/>
                        <a:pt x="84811" y="615"/>
                      </a:cubicBezTo>
                      <a:cubicBezTo>
                        <a:pt x="83411" y="615"/>
                        <a:pt x="80612" y="1998"/>
                        <a:pt x="80612" y="3381"/>
                      </a:cubicBezTo>
                      <a:cubicBezTo>
                        <a:pt x="80612" y="6148"/>
                        <a:pt x="82012" y="4764"/>
                        <a:pt x="82012" y="8914"/>
                      </a:cubicBezTo>
                      <a:cubicBezTo>
                        <a:pt x="82012" y="13064"/>
                        <a:pt x="79213" y="17214"/>
                        <a:pt x="79213" y="22747"/>
                      </a:cubicBezTo>
                      <a:cubicBezTo>
                        <a:pt x="77813" y="28280"/>
                        <a:pt x="80612" y="35196"/>
                        <a:pt x="76413" y="42112"/>
                      </a:cubicBezTo>
                      <a:cubicBezTo>
                        <a:pt x="75014" y="44879"/>
                        <a:pt x="72215" y="47645"/>
                        <a:pt x="70815" y="50412"/>
                      </a:cubicBezTo>
                      <a:cubicBezTo>
                        <a:pt x="68016" y="53178"/>
                        <a:pt x="63817" y="54561"/>
                        <a:pt x="62418" y="55945"/>
                      </a:cubicBezTo>
                      <a:cubicBezTo>
                        <a:pt x="58219" y="60094"/>
                        <a:pt x="52621" y="67010"/>
                        <a:pt x="45623" y="68394"/>
                      </a:cubicBezTo>
                      <a:cubicBezTo>
                        <a:pt x="42824" y="69777"/>
                        <a:pt x="38625" y="69777"/>
                        <a:pt x="35826" y="71160"/>
                      </a:cubicBezTo>
                      <a:cubicBezTo>
                        <a:pt x="33027" y="71160"/>
                        <a:pt x="30228" y="71160"/>
                        <a:pt x="27429" y="72544"/>
                      </a:cubicBezTo>
                      <a:cubicBezTo>
                        <a:pt x="21830" y="72544"/>
                        <a:pt x="17632" y="72544"/>
                        <a:pt x="14833" y="71160"/>
                      </a:cubicBezTo>
                      <a:cubicBezTo>
                        <a:pt x="12034" y="71160"/>
                        <a:pt x="13433" y="68394"/>
                        <a:pt x="10634" y="68394"/>
                      </a:cubicBezTo>
                      <a:cubicBezTo>
                        <a:pt x="6435" y="64244"/>
                        <a:pt x="2237" y="67010"/>
                        <a:pt x="837" y="7116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3" name="任意多边形: 形状 5432" descr="36d2c358-e569-4dcc-af69-fd5ec6ff30f9"/>
                <p:cNvSpPr/>
                <p:nvPr/>
              </p:nvSpPr>
              <p:spPr>
                <a:xfrm>
                  <a:off x="821684" y="6644374"/>
                  <a:ext cx="126761" cy="52563"/>
                </a:xfrm>
                <a:custGeom>
                  <a:avLst/>
                  <a:gdLst>
                    <a:gd name="connsiteX0" fmla="*/ 119542 w 126761"/>
                    <a:gd name="connsiteY0" fmla="*/ 0 h 52563"/>
                    <a:gd name="connsiteX1" fmla="*/ 111145 w 126761"/>
                    <a:gd name="connsiteY1" fmla="*/ 4150 h 52563"/>
                    <a:gd name="connsiteX2" fmla="*/ 109746 w 126761"/>
                    <a:gd name="connsiteY2" fmla="*/ 8300 h 52563"/>
                    <a:gd name="connsiteX3" fmla="*/ 101348 w 126761"/>
                    <a:gd name="connsiteY3" fmla="*/ 16599 h 52563"/>
                    <a:gd name="connsiteX4" fmla="*/ 97149 w 126761"/>
                    <a:gd name="connsiteY4" fmla="*/ 23515 h 52563"/>
                    <a:gd name="connsiteX5" fmla="*/ 87353 w 126761"/>
                    <a:gd name="connsiteY5" fmla="*/ 26282 h 52563"/>
                    <a:gd name="connsiteX6" fmla="*/ 67759 w 126761"/>
                    <a:gd name="connsiteY6" fmla="*/ 33198 h 52563"/>
                    <a:gd name="connsiteX7" fmla="*/ 56562 w 126761"/>
                    <a:gd name="connsiteY7" fmla="*/ 31815 h 52563"/>
                    <a:gd name="connsiteX8" fmla="*/ 45366 w 126761"/>
                    <a:gd name="connsiteY8" fmla="*/ 29048 h 52563"/>
                    <a:gd name="connsiteX9" fmla="*/ 25772 w 126761"/>
                    <a:gd name="connsiteY9" fmla="*/ 24898 h 52563"/>
                    <a:gd name="connsiteX10" fmla="*/ 10377 w 126761"/>
                    <a:gd name="connsiteY10" fmla="*/ 22132 h 52563"/>
                    <a:gd name="connsiteX11" fmla="*/ 4779 w 126761"/>
                    <a:gd name="connsiteY11" fmla="*/ 20749 h 52563"/>
                    <a:gd name="connsiteX12" fmla="*/ 1979 w 126761"/>
                    <a:gd name="connsiteY12" fmla="*/ 22132 h 52563"/>
                    <a:gd name="connsiteX13" fmla="*/ 580 w 126761"/>
                    <a:gd name="connsiteY13" fmla="*/ 26282 h 52563"/>
                    <a:gd name="connsiteX14" fmla="*/ 6178 w 126761"/>
                    <a:gd name="connsiteY14" fmla="*/ 29048 h 52563"/>
                    <a:gd name="connsiteX15" fmla="*/ 18774 w 126761"/>
                    <a:gd name="connsiteY15" fmla="*/ 38731 h 52563"/>
                    <a:gd name="connsiteX16" fmla="*/ 41167 w 126761"/>
                    <a:gd name="connsiteY16" fmla="*/ 44264 h 52563"/>
                    <a:gd name="connsiteX17" fmla="*/ 53763 w 126761"/>
                    <a:gd name="connsiteY17" fmla="*/ 48414 h 52563"/>
                    <a:gd name="connsiteX18" fmla="*/ 67759 w 126761"/>
                    <a:gd name="connsiteY18" fmla="*/ 52563 h 52563"/>
                    <a:gd name="connsiteX19" fmla="*/ 94350 w 126761"/>
                    <a:gd name="connsiteY19" fmla="*/ 42881 h 52563"/>
                    <a:gd name="connsiteX20" fmla="*/ 105547 w 126761"/>
                    <a:gd name="connsiteY20" fmla="*/ 35964 h 52563"/>
                    <a:gd name="connsiteX21" fmla="*/ 113944 w 126761"/>
                    <a:gd name="connsiteY21" fmla="*/ 27665 h 52563"/>
                    <a:gd name="connsiteX22" fmla="*/ 122342 w 126761"/>
                    <a:gd name="connsiteY22" fmla="*/ 12449 h 52563"/>
                    <a:gd name="connsiteX23" fmla="*/ 126540 w 126761"/>
                    <a:gd name="connsiteY23" fmla="*/ 5533 h 52563"/>
                    <a:gd name="connsiteX24" fmla="*/ 119542 w 126761"/>
                    <a:gd name="connsiteY24" fmla="*/ 0 h 52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6761" h="52562">
                      <a:moveTo>
                        <a:pt x="119542" y="0"/>
                      </a:moveTo>
                      <a:cubicBezTo>
                        <a:pt x="115344" y="0"/>
                        <a:pt x="112545" y="2766"/>
                        <a:pt x="111145" y="4150"/>
                      </a:cubicBezTo>
                      <a:cubicBezTo>
                        <a:pt x="109746" y="6916"/>
                        <a:pt x="109746" y="5533"/>
                        <a:pt x="109746" y="8300"/>
                      </a:cubicBezTo>
                      <a:cubicBezTo>
                        <a:pt x="108346" y="11066"/>
                        <a:pt x="105547" y="13832"/>
                        <a:pt x="101348" y="16599"/>
                      </a:cubicBezTo>
                      <a:cubicBezTo>
                        <a:pt x="99949" y="17982"/>
                        <a:pt x="99949" y="22132"/>
                        <a:pt x="97149" y="23515"/>
                      </a:cubicBezTo>
                      <a:cubicBezTo>
                        <a:pt x="94350" y="24898"/>
                        <a:pt x="90152" y="24898"/>
                        <a:pt x="87353" y="26282"/>
                      </a:cubicBezTo>
                      <a:cubicBezTo>
                        <a:pt x="81754" y="29048"/>
                        <a:pt x="76156" y="33198"/>
                        <a:pt x="67759" y="33198"/>
                      </a:cubicBezTo>
                      <a:cubicBezTo>
                        <a:pt x="63560" y="33198"/>
                        <a:pt x="60761" y="33198"/>
                        <a:pt x="56562" y="31815"/>
                      </a:cubicBezTo>
                      <a:cubicBezTo>
                        <a:pt x="52364" y="31815"/>
                        <a:pt x="49564" y="30431"/>
                        <a:pt x="45366" y="29048"/>
                      </a:cubicBezTo>
                      <a:cubicBezTo>
                        <a:pt x="38368" y="27665"/>
                        <a:pt x="31370" y="26282"/>
                        <a:pt x="25772" y="24898"/>
                      </a:cubicBezTo>
                      <a:cubicBezTo>
                        <a:pt x="20174" y="23515"/>
                        <a:pt x="14575" y="23515"/>
                        <a:pt x="10377" y="22132"/>
                      </a:cubicBezTo>
                      <a:cubicBezTo>
                        <a:pt x="7578" y="20749"/>
                        <a:pt x="7578" y="20749"/>
                        <a:pt x="4779" y="20749"/>
                      </a:cubicBezTo>
                      <a:cubicBezTo>
                        <a:pt x="3379" y="20749"/>
                        <a:pt x="3379" y="20749"/>
                        <a:pt x="1979" y="22132"/>
                      </a:cubicBezTo>
                      <a:cubicBezTo>
                        <a:pt x="580" y="23515"/>
                        <a:pt x="-820" y="26282"/>
                        <a:pt x="580" y="26282"/>
                      </a:cubicBezTo>
                      <a:cubicBezTo>
                        <a:pt x="3379" y="27665"/>
                        <a:pt x="3379" y="26282"/>
                        <a:pt x="6178" y="29048"/>
                      </a:cubicBezTo>
                      <a:cubicBezTo>
                        <a:pt x="8977" y="30431"/>
                        <a:pt x="13176" y="35964"/>
                        <a:pt x="18774" y="38731"/>
                      </a:cubicBezTo>
                      <a:cubicBezTo>
                        <a:pt x="24372" y="41497"/>
                        <a:pt x="32770" y="41497"/>
                        <a:pt x="41167" y="44264"/>
                      </a:cubicBezTo>
                      <a:cubicBezTo>
                        <a:pt x="45366" y="45647"/>
                        <a:pt x="49564" y="47030"/>
                        <a:pt x="53763" y="48414"/>
                      </a:cubicBezTo>
                      <a:cubicBezTo>
                        <a:pt x="57962" y="48414"/>
                        <a:pt x="62160" y="52563"/>
                        <a:pt x="67759" y="52563"/>
                      </a:cubicBezTo>
                      <a:cubicBezTo>
                        <a:pt x="77556" y="52563"/>
                        <a:pt x="87353" y="47030"/>
                        <a:pt x="94350" y="42881"/>
                      </a:cubicBezTo>
                      <a:cubicBezTo>
                        <a:pt x="98549" y="41497"/>
                        <a:pt x="101348" y="38731"/>
                        <a:pt x="105547" y="35964"/>
                      </a:cubicBezTo>
                      <a:cubicBezTo>
                        <a:pt x="108346" y="33198"/>
                        <a:pt x="111145" y="30431"/>
                        <a:pt x="113944" y="27665"/>
                      </a:cubicBezTo>
                      <a:cubicBezTo>
                        <a:pt x="118143" y="22132"/>
                        <a:pt x="120942" y="16599"/>
                        <a:pt x="122342" y="12449"/>
                      </a:cubicBezTo>
                      <a:cubicBezTo>
                        <a:pt x="123741" y="8300"/>
                        <a:pt x="125141" y="9683"/>
                        <a:pt x="126540" y="5533"/>
                      </a:cubicBezTo>
                      <a:cubicBezTo>
                        <a:pt x="127940" y="2766"/>
                        <a:pt x="122342" y="0"/>
                        <a:pt x="11954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4" name="任意多边形: 形状 5433" descr="50615684-fbca-4572-8150-474c74666063"/>
                <p:cNvSpPr/>
                <p:nvPr/>
              </p:nvSpPr>
              <p:spPr>
                <a:xfrm>
                  <a:off x="600752" y="6645143"/>
                  <a:ext cx="134739" cy="46536"/>
                </a:xfrm>
                <a:custGeom>
                  <a:avLst/>
                  <a:gdLst>
                    <a:gd name="connsiteX0" fmla="*/ 130540 w 134739"/>
                    <a:gd name="connsiteY0" fmla="*/ 7531 h 46536"/>
                    <a:gd name="connsiteX1" fmla="*/ 120744 w 134739"/>
                    <a:gd name="connsiteY1" fmla="*/ 6148 h 46536"/>
                    <a:gd name="connsiteX2" fmla="*/ 116545 w 134739"/>
                    <a:gd name="connsiteY2" fmla="*/ 8914 h 46536"/>
                    <a:gd name="connsiteX3" fmla="*/ 103949 w 134739"/>
                    <a:gd name="connsiteY3" fmla="*/ 15830 h 46536"/>
                    <a:gd name="connsiteX4" fmla="*/ 96951 w 134739"/>
                    <a:gd name="connsiteY4" fmla="*/ 22747 h 46536"/>
                    <a:gd name="connsiteX5" fmla="*/ 85755 w 134739"/>
                    <a:gd name="connsiteY5" fmla="*/ 24130 h 46536"/>
                    <a:gd name="connsiteX6" fmla="*/ 63362 w 134739"/>
                    <a:gd name="connsiteY6" fmla="*/ 28280 h 46536"/>
                    <a:gd name="connsiteX7" fmla="*/ 52165 w 134739"/>
                    <a:gd name="connsiteY7" fmla="*/ 25513 h 46536"/>
                    <a:gd name="connsiteX8" fmla="*/ 40969 w 134739"/>
                    <a:gd name="connsiteY8" fmla="*/ 21363 h 46536"/>
                    <a:gd name="connsiteX9" fmla="*/ 22775 w 134739"/>
                    <a:gd name="connsiteY9" fmla="*/ 13064 h 46536"/>
                    <a:gd name="connsiteX10" fmla="*/ 10178 w 134739"/>
                    <a:gd name="connsiteY10" fmla="*/ 4764 h 46536"/>
                    <a:gd name="connsiteX11" fmla="*/ 5980 w 134739"/>
                    <a:gd name="connsiteY11" fmla="*/ 615 h 46536"/>
                    <a:gd name="connsiteX12" fmla="*/ 3180 w 134739"/>
                    <a:gd name="connsiteY12" fmla="*/ 615 h 46536"/>
                    <a:gd name="connsiteX13" fmla="*/ 381 w 134739"/>
                    <a:gd name="connsiteY13" fmla="*/ 3381 h 46536"/>
                    <a:gd name="connsiteX14" fmla="*/ 4580 w 134739"/>
                    <a:gd name="connsiteY14" fmla="*/ 8914 h 46536"/>
                    <a:gd name="connsiteX15" fmla="*/ 14377 w 134739"/>
                    <a:gd name="connsiteY15" fmla="*/ 24130 h 46536"/>
                    <a:gd name="connsiteX16" fmla="*/ 36770 w 134739"/>
                    <a:gd name="connsiteY16" fmla="*/ 35196 h 46536"/>
                    <a:gd name="connsiteX17" fmla="*/ 49366 w 134739"/>
                    <a:gd name="connsiteY17" fmla="*/ 40729 h 46536"/>
                    <a:gd name="connsiteX18" fmla="*/ 63362 w 134739"/>
                    <a:gd name="connsiteY18" fmla="*/ 46262 h 46536"/>
                    <a:gd name="connsiteX19" fmla="*/ 91353 w 134739"/>
                    <a:gd name="connsiteY19" fmla="*/ 40729 h 46536"/>
                    <a:gd name="connsiteX20" fmla="*/ 103949 w 134739"/>
                    <a:gd name="connsiteY20" fmla="*/ 36579 h 46536"/>
                    <a:gd name="connsiteX21" fmla="*/ 113746 w 134739"/>
                    <a:gd name="connsiteY21" fmla="*/ 31046 h 46536"/>
                    <a:gd name="connsiteX22" fmla="*/ 127742 w 134739"/>
                    <a:gd name="connsiteY22" fmla="*/ 19980 h 46536"/>
                    <a:gd name="connsiteX23" fmla="*/ 134739 w 134739"/>
                    <a:gd name="connsiteY23" fmla="*/ 17214 h 46536"/>
                    <a:gd name="connsiteX24" fmla="*/ 130540 w 134739"/>
                    <a:gd name="connsiteY24" fmla="*/ 7531 h 4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4739" h="46536">
                      <a:moveTo>
                        <a:pt x="130540" y="7531"/>
                      </a:moveTo>
                      <a:cubicBezTo>
                        <a:pt x="127742" y="4764"/>
                        <a:pt x="123543" y="4764"/>
                        <a:pt x="120744" y="6148"/>
                      </a:cubicBezTo>
                      <a:cubicBezTo>
                        <a:pt x="117944" y="7531"/>
                        <a:pt x="119344" y="7531"/>
                        <a:pt x="116545" y="8914"/>
                      </a:cubicBezTo>
                      <a:cubicBezTo>
                        <a:pt x="113746" y="11681"/>
                        <a:pt x="108147" y="13064"/>
                        <a:pt x="103949" y="15830"/>
                      </a:cubicBezTo>
                      <a:cubicBezTo>
                        <a:pt x="101150" y="17214"/>
                        <a:pt x="99750" y="21363"/>
                        <a:pt x="96951" y="22747"/>
                      </a:cubicBezTo>
                      <a:cubicBezTo>
                        <a:pt x="94152" y="24130"/>
                        <a:pt x="89953" y="22747"/>
                        <a:pt x="85755" y="24130"/>
                      </a:cubicBezTo>
                      <a:cubicBezTo>
                        <a:pt x="78757" y="25513"/>
                        <a:pt x="71759" y="29663"/>
                        <a:pt x="63362" y="28280"/>
                      </a:cubicBezTo>
                      <a:cubicBezTo>
                        <a:pt x="59163" y="28280"/>
                        <a:pt x="54964" y="26896"/>
                        <a:pt x="52165" y="25513"/>
                      </a:cubicBezTo>
                      <a:cubicBezTo>
                        <a:pt x="47966" y="24130"/>
                        <a:pt x="45167" y="22747"/>
                        <a:pt x="40969" y="21363"/>
                      </a:cubicBezTo>
                      <a:cubicBezTo>
                        <a:pt x="33971" y="18597"/>
                        <a:pt x="26973" y="15830"/>
                        <a:pt x="22775" y="13064"/>
                      </a:cubicBezTo>
                      <a:cubicBezTo>
                        <a:pt x="17176" y="10297"/>
                        <a:pt x="12977" y="7531"/>
                        <a:pt x="10178" y="4764"/>
                      </a:cubicBezTo>
                      <a:cubicBezTo>
                        <a:pt x="7379" y="1998"/>
                        <a:pt x="8779" y="1998"/>
                        <a:pt x="5980" y="615"/>
                      </a:cubicBezTo>
                      <a:cubicBezTo>
                        <a:pt x="4580" y="-769"/>
                        <a:pt x="4580" y="615"/>
                        <a:pt x="3180" y="615"/>
                      </a:cubicBezTo>
                      <a:cubicBezTo>
                        <a:pt x="1781" y="1998"/>
                        <a:pt x="-1018" y="1998"/>
                        <a:pt x="381" y="3381"/>
                      </a:cubicBezTo>
                      <a:cubicBezTo>
                        <a:pt x="1781" y="6148"/>
                        <a:pt x="1781" y="4764"/>
                        <a:pt x="4580" y="8914"/>
                      </a:cubicBezTo>
                      <a:cubicBezTo>
                        <a:pt x="7379" y="11681"/>
                        <a:pt x="8779" y="18597"/>
                        <a:pt x="14377" y="24130"/>
                      </a:cubicBezTo>
                      <a:cubicBezTo>
                        <a:pt x="19975" y="29663"/>
                        <a:pt x="28373" y="31046"/>
                        <a:pt x="36770" y="35196"/>
                      </a:cubicBezTo>
                      <a:cubicBezTo>
                        <a:pt x="40969" y="36579"/>
                        <a:pt x="45167" y="39345"/>
                        <a:pt x="49366" y="40729"/>
                      </a:cubicBezTo>
                      <a:cubicBezTo>
                        <a:pt x="53565" y="42112"/>
                        <a:pt x="57764" y="44879"/>
                        <a:pt x="63362" y="46262"/>
                      </a:cubicBezTo>
                      <a:cubicBezTo>
                        <a:pt x="73158" y="47645"/>
                        <a:pt x="82955" y="43495"/>
                        <a:pt x="91353" y="40729"/>
                      </a:cubicBezTo>
                      <a:cubicBezTo>
                        <a:pt x="95551" y="39345"/>
                        <a:pt x="99750" y="37962"/>
                        <a:pt x="103949" y="36579"/>
                      </a:cubicBezTo>
                      <a:cubicBezTo>
                        <a:pt x="108147" y="35196"/>
                        <a:pt x="110947" y="33813"/>
                        <a:pt x="113746" y="31046"/>
                      </a:cubicBezTo>
                      <a:cubicBezTo>
                        <a:pt x="119344" y="26896"/>
                        <a:pt x="124942" y="22747"/>
                        <a:pt x="127742" y="19980"/>
                      </a:cubicBezTo>
                      <a:cubicBezTo>
                        <a:pt x="130540" y="17214"/>
                        <a:pt x="131940" y="19980"/>
                        <a:pt x="134739" y="17214"/>
                      </a:cubicBezTo>
                      <a:cubicBezTo>
                        <a:pt x="134739" y="14447"/>
                        <a:pt x="133340" y="8914"/>
                        <a:pt x="130540" y="75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5" name="任意多边形: 形状 5434" descr="dbfb85a2-e3f3-4135-a51c-8d227bc8d7d9"/>
                <p:cNvSpPr/>
                <p:nvPr/>
              </p:nvSpPr>
              <p:spPr>
                <a:xfrm>
                  <a:off x="404813" y="6562148"/>
                  <a:ext cx="104570" cy="51881"/>
                </a:xfrm>
                <a:custGeom>
                  <a:avLst/>
                  <a:gdLst>
                    <a:gd name="connsiteX0" fmla="*/ 103949 w 104570"/>
                    <a:gd name="connsiteY0" fmla="*/ 44879 h 51881"/>
                    <a:gd name="connsiteX1" fmla="*/ 98351 w 104570"/>
                    <a:gd name="connsiteY1" fmla="*/ 37962 h 51881"/>
                    <a:gd name="connsiteX2" fmla="*/ 94152 w 104570"/>
                    <a:gd name="connsiteY2" fmla="*/ 37962 h 51881"/>
                    <a:gd name="connsiteX3" fmla="*/ 82955 w 104570"/>
                    <a:gd name="connsiteY3" fmla="*/ 36579 h 51881"/>
                    <a:gd name="connsiteX4" fmla="*/ 74558 w 104570"/>
                    <a:gd name="connsiteY4" fmla="*/ 37962 h 51881"/>
                    <a:gd name="connsiteX5" fmla="*/ 66161 w 104570"/>
                    <a:gd name="connsiteY5" fmla="*/ 33813 h 51881"/>
                    <a:gd name="connsiteX6" fmla="*/ 47966 w 104570"/>
                    <a:gd name="connsiteY6" fmla="*/ 31046 h 51881"/>
                    <a:gd name="connsiteX7" fmla="*/ 39569 w 104570"/>
                    <a:gd name="connsiteY7" fmla="*/ 26896 h 51881"/>
                    <a:gd name="connsiteX8" fmla="*/ 32571 w 104570"/>
                    <a:gd name="connsiteY8" fmla="*/ 21363 h 51881"/>
                    <a:gd name="connsiteX9" fmla="*/ 18576 w 104570"/>
                    <a:gd name="connsiteY9" fmla="*/ 11681 h 51881"/>
                    <a:gd name="connsiteX10" fmla="*/ 8779 w 104570"/>
                    <a:gd name="connsiteY10" fmla="*/ 4764 h 51881"/>
                    <a:gd name="connsiteX11" fmla="*/ 5980 w 104570"/>
                    <a:gd name="connsiteY11" fmla="*/ 615 h 51881"/>
                    <a:gd name="connsiteX12" fmla="*/ 3180 w 104570"/>
                    <a:gd name="connsiteY12" fmla="*/ 615 h 51881"/>
                    <a:gd name="connsiteX13" fmla="*/ 381 w 104570"/>
                    <a:gd name="connsiteY13" fmla="*/ 3381 h 51881"/>
                    <a:gd name="connsiteX14" fmla="*/ 3180 w 104570"/>
                    <a:gd name="connsiteY14" fmla="*/ 7531 h 51881"/>
                    <a:gd name="connsiteX15" fmla="*/ 8779 w 104570"/>
                    <a:gd name="connsiteY15" fmla="*/ 19980 h 51881"/>
                    <a:gd name="connsiteX16" fmla="*/ 25573 w 104570"/>
                    <a:gd name="connsiteY16" fmla="*/ 31046 h 51881"/>
                    <a:gd name="connsiteX17" fmla="*/ 33971 w 104570"/>
                    <a:gd name="connsiteY17" fmla="*/ 37962 h 51881"/>
                    <a:gd name="connsiteX18" fmla="*/ 42368 w 104570"/>
                    <a:gd name="connsiteY18" fmla="*/ 44879 h 51881"/>
                    <a:gd name="connsiteX19" fmla="*/ 64761 w 104570"/>
                    <a:gd name="connsiteY19" fmla="*/ 49028 h 51881"/>
                    <a:gd name="connsiteX20" fmla="*/ 74558 w 104570"/>
                    <a:gd name="connsiteY20" fmla="*/ 50411 h 51881"/>
                    <a:gd name="connsiteX21" fmla="*/ 84355 w 104570"/>
                    <a:gd name="connsiteY21" fmla="*/ 50411 h 51881"/>
                    <a:gd name="connsiteX22" fmla="*/ 98351 w 104570"/>
                    <a:gd name="connsiteY22" fmla="*/ 49028 h 51881"/>
                    <a:gd name="connsiteX23" fmla="*/ 103949 w 104570"/>
                    <a:gd name="connsiteY23" fmla="*/ 50411 h 51881"/>
                    <a:gd name="connsiteX24" fmla="*/ 103949 w 104570"/>
                    <a:gd name="connsiteY24" fmla="*/ 44879 h 5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569" h="51881">
                      <a:moveTo>
                        <a:pt x="103949" y="44879"/>
                      </a:moveTo>
                      <a:cubicBezTo>
                        <a:pt x="102549" y="40729"/>
                        <a:pt x="99750" y="37962"/>
                        <a:pt x="98351" y="37962"/>
                      </a:cubicBezTo>
                      <a:cubicBezTo>
                        <a:pt x="95551" y="37962"/>
                        <a:pt x="96951" y="37962"/>
                        <a:pt x="94152" y="37962"/>
                      </a:cubicBezTo>
                      <a:cubicBezTo>
                        <a:pt x="91353" y="37962"/>
                        <a:pt x="87154" y="36579"/>
                        <a:pt x="82955" y="36579"/>
                      </a:cubicBezTo>
                      <a:cubicBezTo>
                        <a:pt x="80156" y="36579"/>
                        <a:pt x="77357" y="39345"/>
                        <a:pt x="74558" y="37962"/>
                      </a:cubicBezTo>
                      <a:cubicBezTo>
                        <a:pt x="71759" y="37962"/>
                        <a:pt x="68960" y="35196"/>
                        <a:pt x="66161" y="33813"/>
                      </a:cubicBezTo>
                      <a:cubicBezTo>
                        <a:pt x="60562" y="32429"/>
                        <a:pt x="53565" y="33813"/>
                        <a:pt x="47966" y="31046"/>
                      </a:cubicBezTo>
                      <a:cubicBezTo>
                        <a:pt x="45167" y="29663"/>
                        <a:pt x="42368" y="28280"/>
                        <a:pt x="39569" y="26896"/>
                      </a:cubicBezTo>
                      <a:cubicBezTo>
                        <a:pt x="36770" y="25513"/>
                        <a:pt x="33971" y="22747"/>
                        <a:pt x="32571" y="21363"/>
                      </a:cubicBezTo>
                      <a:cubicBezTo>
                        <a:pt x="26973" y="18597"/>
                        <a:pt x="22775" y="15830"/>
                        <a:pt x="18576" y="11681"/>
                      </a:cubicBezTo>
                      <a:cubicBezTo>
                        <a:pt x="14377" y="8914"/>
                        <a:pt x="10178" y="7531"/>
                        <a:pt x="8779" y="4764"/>
                      </a:cubicBezTo>
                      <a:cubicBezTo>
                        <a:pt x="7379" y="1998"/>
                        <a:pt x="7379" y="3381"/>
                        <a:pt x="5980" y="615"/>
                      </a:cubicBezTo>
                      <a:cubicBezTo>
                        <a:pt x="4580" y="-769"/>
                        <a:pt x="4580" y="615"/>
                        <a:pt x="3180" y="615"/>
                      </a:cubicBezTo>
                      <a:cubicBezTo>
                        <a:pt x="1781" y="1998"/>
                        <a:pt x="-1018" y="1998"/>
                        <a:pt x="381" y="3381"/>
                      </a:cubicBezTo>
                      <a:cubicBezTo>
                        <a:pt x="1781" y="6148"/>
                        <a:pt x="1781" y="4764"/>
                        <a:pt x="3180" y="7531"/>
                      </a:cubicBezTo>
                      <a:cubicBezTo>
                        <a:pt x="4580" y="10297"/>
                        <a:pt x="4580" y="15830"/>
                        <a:pt x="8779" y="19980"/>
                      </a:cubicBezTo>
                      <a:cubicBezTo>
                        <a:pt x="12977" y="24130"/>
                        <a:pt x="19975" y="26896"/>
                        <a:pt x="25573" y="31046"/>
                      </a:cubicBezTo>
                      <a:cubicBezTo>
                        <a:pt x="28373" y="32429"/>
                        <a:pt x="31172" y="36579"/>
                        <a:pt x="33971" y="37962"/>
                      </a:cubicBezTo>
                      <a:cubicBezTo>
                        <a:pt x="36770" y="39345"/>
                        <a:pt x="39569" y="43495"/>
                        <a:pt x="42368" y="44879"/>
                      </a:cubicBezTo>
                      <a:cubicBezTo>
                        <a:pt x="49366" y="47645"/>
                        <a:pt x="57764" y="47645"/>
                        <a:pt x="64761" y="49028"/>
                      </a:cubicBezTo>
                      <a:cubicBezTo>
                        <a:pt x="67560" y="50411"/>
                        <a:pt x="71759" y="50411"/>
                        <a:pt x="74558" y="50411"/>
                      </a:cubicBezTo>
                      <a:cubicBezTo>
                        <a:pt x="77357" y="50411"/>
                        <a:pt x="81556" y="50411"/>
                        <a:pt x="84355" y="50411"/>
                      </a:cubicBezTo>
                      <a:cubicBezTo>
                        <a:pt x="89953" y="50411"/>
                        <a:pt x="95551" y="49028"/>
                        <a:pt x="98351" y="49028"/>
                      </a:cubicBezTo>
                      <a:cubicBezTo>
                        <a:pt x="101150" y="49028"/>
                        <a:pt x="101150" y="50411"/>
                        <a:pt x="103949" y="50411"/>
                      </a:cubicBezTo>
                      <a:cubicBezTo>
                        <a:pt x="103949" y="54561"/>
                        <a:pt x="105348" y="49028"/>
                        <a:pt x="103949" y="448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6" name="任意多边形: 形状 5435" descr="93e69bc0-2361-4892-bca5-e408fb94387e"/>
                <p:cNvSpPr/>
                <p:nvPr/>
              </p:nvSpPr>
              <p:spPr>
                <a:xfrm>
                  <a:off x="173023" y="5915028"/>
                  <a:ext cx="59248" cy="130401"/>
                </a:xfrm>
                <a:custGeom>
                  <a:avLst/>
                  <a:gdLst>
                    <a:gd name="connsiteX0" fmla="*/ 29235 w 59248"/>
                    <a:gd name="connsiteY0" fmla="*/ 129019 h 130401"/>
                    <a:gd name="connsiteX1" fmla="*/ 32034 w 59248"/>
                    <a:gd name="connsiteY1" fmla="*/ 119336 h 130401"/>
                    <a:gd name="connsiteX2" fmla="*/ 29235 w 59248"/>
                    <a:gd name="connsiteY2" fmla="*/ 113803 h 130401"/>
                    <a:gd name="connsiteX3" fmla="*/ 25036 w 59248"/>
                    <a:gd name="connsiteY3" fmla="*/ 99971 h 130401"/>
                    <a:gd name="connsiteX4" fmla="*/ 19438 w 59248"/>
                    <a:gd name="connsiteY4" fmla="*/ 91671 h 130401"/>
                    <a:gd name="connsiteX5" fmla="*/ 20838 w 59248"/>
                    <a:gd name="connsiteY5" fmla="*/ 80605 h 130401"/>
                    <a:gd name="connsiteX6" fmla="*/ 20838 w 59248"/>
                    <a:gd name="connsiteY6" fmla="*/ 57090 h 130401"/>
                    <a:gd name="connsiteX7" fmla="*/ 25036 w 59248"/>
                    <a:gd name="connsiteY7" fmla="*/ 46024 h 130401"/>
                    <a:gd name="connsiteX8" fmla="*/ 30635 w 59248"/>
                    <a:gd name="connsiteY8" fmla="*/ 36341 h 130401"/>
                    <a:gd name="connsiteX9" fmla="*/ 43231 w 59248"/>
                    <a:gd name="connsiteY9" fmla="*/ 19742 h 130401"/>
                    <a:gd name="connsiteX10" fmla="*/ 53028 w 59248"/>
                    <a:gd name="connsiteY10" fmla="*/ 8676 h 130401"/>
                    <a:gd name="connsiteX11" fmla="*/ 58626 w 59248"/>
                    <a:gd name="connsiteY11" fmla="*/ 5910 h 130401"/>
                    <a:gd name="connsiteX12" fmla="*/ 58626 w 59248"/>
                    <a:gd name="connsiteY12" fmla="*/ 3143 h 130401"/>
                    <a:gd name="connsiteX13" fmla="*/ 55827 w 59248"/>
                    <a:gd name="connsiteY13" fmla="*/ 377 h 130401"/>
                    <a:gd name="connsiteX14" fmla="*/ 50229 w 59248"/>
                    <a:gd name="connsiteY14" fmla="*/ 3143 h 130401"/>
                    <a:gd name="connsiteX15" fmla="*/ 33434 w 59248"/>
                    <a:gd name="connsiteY15" fmla="*/ 10060 h 130401"/>
                    <a:gd name="connsiteX16" fmla="*/ 18039 w 59248"/>
                    <a:gd name="connsiteY16" fmla="*/ 29425 h 130401"/>
                    <a:gd name="connsiteX17" fmla="*/ 9642 w 59248"/>
                    <a:gd name="connsiteY17" fmla="*/ 40491 h 130401"/>
                    <a:gd name="connsiteX18" fmla="*/ 1244 w 59248"/>
                    <a:gd name="connsiteY18" fmla="*/ 52940 h 130401"/>
                    <a:gd name="connsiteX19" fmla="*/ 1244 w 59248"/>
                    <a:gd name="connsiteY19" fmla="*/ 81988 h 130401"/>
                    <a:gd name="connsiteX20" fmla="*/ 2644 w 59248"/>
                    <a:gd name="connsiteY20" fmla="*/ 94438 h 130401"/>
                    <a:gd name="connsiteX21" fmla="*/ 5443 w 59248"/>
                    <a:gd name="connsiteY21" fmla="*/ 105504 h 130401"/>
                    <a:gd name="connsiteX22" fmla="*/ 13840 w 59248"/>
                    <a:gd name="connsiteY22" fmla="*/ 120719 h 130401"/>
                    <a:gd name="connsiteX23" fmla="*/ 16639 w 59248"/>
                    <a:gd name="connsiteY23" fmla="*/ 127635 h 130401"/>
                    <a:gd name="connsiteX24" fmla="*/ 29235 w 59248"/>
                    <a:gd name="connsiteY24" fmla="*/ 129019 h 13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9248" h="130401">
                      <a:moveTo>
                        <a:pt x="29235" y="129019"/>
                      </a:moveTo>
                      <a:cubicBezTo>
                        <a:pt x="32034" y="126252"/>
                        <a:pt x="33434" y="122102"/>
                        <a:pt x="32034" y="119336"/>
                      </a:cubicBezTo>
                      <a:cubicBezTo>
                        <a:pt x="30635" y="116569"/>
                        <a:pt x="30635" y="117953"/>
                        <a:pt x="29235" y="113803"/>
                      </a:cubicBezTo>
                      <a:cubicBezTo>
                        <a:pt x="27836" y="111037"/>
                        <a:pt x="26436" y="105504"/>
                        <a:pt x="25036" y="99971"/>
                      </a:cubicBezTo>
                      <a:cubicBezTo>
                        <a:pt x="23637" y="97204"/>
                        <a:pt x="20838" y="94438"/>
                        <a:pt x="19438" y="91671"/>
                      </a:cubicBezTo>
                      <a:cubicBezTo>
                        <a:pt x="18039" y="88905"/>
                        <a:pt x="20838" y="84755"/>
                        <a:pt x="20838" y="80605"/>
                      </a:cubicBezTo>
                      <a:cubicBezTo>
                        <a:pt x="20838" y="73689"/>
                        <a:pt x="18039" y="65389"/>
                        <a:pt x="20838" y="57090"/>
                      </a:cubicBezTo>
                      <a:cubicBezTo>
                        <a:pt x="22238" y="52940"/>
                        <a:pt x="23637" y="50174"/>
                        <a:pt x="25036" y="46024"/>
                      </a:cubicBezTo>
                      <a:cubicBezTo>
                        <a:pt x="26436" y="41874"/>
                        <a:pt x="29235" y="39108"/>
                        <a:pt x="30635" y="36341"/>
                      </a:cubicBezTo>
                      <a:cubicBezTo>
                        <a:pt x="34833" y="29425"/>
                        <a:pt x="39032" y="23892"/>
                        <a:pt x="43231" y="19742"/>
                      </a:cubicBezTo>
                      <a:cubicBezTo>
                        <a:pt x="47429" y="15593"/>
                        <a:pt x="50229" y="10060"/>
                        <a:pt x="53028" y="8676"/>
                      </a:cubicBezTo>
                      <a:cubicBezTo>
                        <a:pt x="55827" y="5910"/>
                        <a:pt x="55827" y="7293"/>
                        <a:pt x="58626" y="5910"/>
                      </a:cubicBezTo>
                      <a:cubicBezTo>
                        <a:pt x="60025" y="4527"/>
                        <a:pt x="58626" y="4527"/>
                        <a:pt x="58626" y="3143"/>
                      </a:cubicBezTo>
                      <a:cubicBezTo>
                        <a:pt x="58626" y="1760"/>
                        <a:pt x="57227" y="-1006"/>
                        <a:pt x="55827" y="377"/>
                      </a:cubicBezTo>
                      <a:cubicBezTo>
                        <a:pt x="53028" y="1760"/>
                        <a:pt x="54427" y="1760"/>
                        <a:pt x="50229" y="3143"/>
                      </a:cubicBezTo>
                      <a:cubicBezTo>
                        <a:pt x="46030" y="4527"/>
                        <a:pt x="39032" y="4527"/>
                        <a:pt x="33434" y="10060"/>
                      </a:cubicBezTo>
                      <a:cubicBezTo>
                        <a:pt x="27836" y="14209"/>
                        <a:pt x="23637" y="22509"/>
                        <a:pt x="18039" y="29425"/>
                      </a:cubicBezTo>
                      <a:cubicBezTo>
                        <a:pt x="15240" y="33575"/>
                        <a:pt x="12440" y="36341"/>
                        <a:pt x="9642" y="40491"/>
                      </a:cubicBezTo>
                      <a:cubicBezTo>
                        <a:pt x="8242" y="44641"/>
                        <a:pt x="2644" y="48791"/>
                        <a:pt x="1244" y="52940"/>
                      </a:cubicBezTo>
                      <a:cubicBezTo>
                        <a:pt x="-1555" y="62623"/>
                        <a:pt x="1244" y="73689"/>
                        <a:pt x="1244" y="81988"/>
                      </a:cubicBezTo>
                      <a:cubicBezTo>
                        <a:pt x="1244" y="86138"/>
                        <a:pt x="2644" y="90288"/>
                        <a:pt x="2644" y="94438"/>
                      </a:cubicBezTo>
                      <a:cubicBezTo>
                        <a:pt x="4043" y="98587"/>
                        <a:pt x="4043" y="102737"/>
                        <a:pt x="5443" y="105504"/>
                      </a:cubicBezTo>
                      <a:cubicBezTo>
                        <a:pt x="8242" y="112420"/>
                        <a:pt x="11041" y="117953"/>
                        <a:pt x="13840" y="120719"/>
                      </a:cubicBezTo>
                      <a:cubicBezTo>
                        <a:pt x="16639" y="124869"/>
                        <a:pt x="13840" y="124869"/>
                        <a:pt x="16639" y="127635"/>
                      </a:cubicBezTo>
                      <a:cubicBezTo>
                        <a:pt x="20838" y="131785"/>
                        <a:pt x="26436" y="130402"/>
                        <a:pt x="29235" y="12901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7" name="任意多边形: 形状 5436" descr="b484461e-269e-42c4-bf16-2a55a5dde2b9"/>
                <p:cNvSpPr/>
                <p:nvPr/>
              </p:nvSpPr>
              <p:spPr>
                <a:xfrm>
                  <a:off x="272237" y="5754666"/>
                  <a:ext cx="90193" cy="80510"/>
                </a:xfrm>
                <a:custGeom>
                  <a:avLst/>
                  <a:gdLst>
                    <a:gd name="connsiteX0" fmla="*/ 8397 w 90193"/>
                    <a:gd name="connsiteY0" fmla="*/ 80510 h 80510"/>
                    <a:gd name="connsiteX1" fmla="*/ 16794 w 90193"/>
                    <a:gd name="connsiteY1" fmla="*/ 76361 h 80510"/>
                    <a:gd name="connsiteX2" fmla="*/ 18194 w 90193"/>
                    <a:gd name="connsiteY2" fmla="*/ 72211 h 80510"/>
                    <a:gd name="connsiteX3" fmla="*/ 22393 w 90193"/>
                    <a:gd name="connsiteY3" fmla="*/ 61145 h 80510"/>
                    <a:gd name="connsiteX4" fmla="*/ 22393 w 90193"/>
                    <a:gd name="connsiteY4" fmla="*/ 52846 h 80510"/>
                    <a:gd name="connsiteX5" fmla="*/ 29391 w 90193"/>
                    <a:gd name="connsiteY5" fmla="*/ 45929 h 80510"/>
                    <a:gd name="connsiteX6" fmla="*/ 39188 w 90193"/>
                    <a:gd name="connsiteY6" fmla="*/ 30714 h 80510"/>
                    <a:gd name="connsiteX7" fmla="*/ 47585 w 90193"/>
                    <a:gd name="connsiteY7" fmla="*/ 25181 h 80510"/>
                    <a:gd name="connsiteX8" fmla="*/ 55982 w 90193"/>
                    <a:gd name="connsiteY8" fmla="*/ 21031 h 80510"/>
                    <a:gd name="connsiteX9" fmla="*/ 71378 w 90193"/>
                    <a:gd name="connsiteY9" fmla="*/ 14115 h 80510"/>
                    <a:gd name="connsiteX10" fmla="*/ 83974 w 90193"/>
                    <a:gd name="connsiteY10" fmla="*/ 9965 h 80510"/>
                    <a:gd name="connsiteX11" fmla="*/ 88172 w 90193"/>
                    <a:gd name="connsiteY11" fmla="*/ 9965 h 80510"/>
                    <a:gd name="connsiteX12" fmla="*/ 89572 w 90193"/>
                    <a:gd name="connsiteY12" fmla="*/ 7199 h 80510"/>
                    <a:gd name="connsiteX13" fmla="*/ 89572 w 90193"/>
                    <a:gd name="connsiteY13" fmla="*/ 3049 h 80510"/>
                    <a:gd name="connsiteX14" fmla="*/ 83974 w 90193"/>
                    <a:gd name="connsiteY14" fmla="*/ 3049 h 80510"/>
                    <a:gd name="connsiteX15" fmla="*/ 69978 w 90193"/>
                    <a:gd name="connsiteY15" fmla="*/ 282 h 80510"/>
                    <a:gd name="connsiteX16" fmla="*/ 50384 w 90193"/>
                    <a:gd name="connsiteY16" fmla="*/ 7199 h 80510"/>
                    <a:gd name="connsiteX17" fmla="*/ 39188 w 90193"/>
                    <a:gd name="connsiteY17" fmla="*/ 11348 h 80510"/>
                    <a:gd name="connsiteX18" fmla="*/ 27991 w 90193"/>
                    <a:gd name="connsiteY18" fmla="*/ 15498 h 80510"/>
                    <a:gd name="connsiteX19" fmla="*/ 13996 w 90193"/>
                    <a:gd name="connsiteY19" fmla="*/ 34863 h 80510"/>
                    <a:gd name="connsiteX20" fmla="*/ 8397 w 90193"/>
                    <a:gd name="connsiteY20" fmla="*/ 44546 h 80510"/>
                    <a:gd name="connsiteX21" fmla="*/ 5598 w 90193"/>
                    <a:gd name="connsiteY21" fmla="*/ 54229 h 80510"/>
                    <a:gd name="connsiteX22" fmla="*/ 2799 w 90193"/>
                    <a:gd name="connsiteY22" fmla="*/ 68061 h 80510"/>
                    <a:gd name="connsiteX23" fmla="*/ 0 w 90193"/>
                    <a:gd name="connsiteY23" fmla="*/ 73594 h 80510"/>
                    <a:gd name="connsiteX24" fmla="*/ 8397 w 90193"/>
                    <a:gd name="connsiteY24" fmla="*/ 80510 h 80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0193" h="80510">
                      <a:moveTo>
                        <a:pt x="8397" y="80510"/>
                      </a:moveTo>
                      <a:cubicBezTo>
                        <a:pt x="12596" y="80510"/>
                        <a:pt x="15395" y="77744"/>
                        <a:pt x="16794" y="76361"/>
                      </a:cubicBezTo>
                      <a:cubicBezTo>
                        <a:pt x="16794" y="73594"/>
                        <a:pt x="16794" y="74977"/>
                        <a:pt x="18194" y="72211"/>
                      </a:cubicBezTo>
                      <a:cubicBezTo>
                        <a:pt x="18194" y="69444"/>
                        <a:pt x="20993" y="65295"/>
                        <a:pt x="22393" y="61145"/>
                      </a:cubicBezTo>
                      <a:cubicBezTo>
                        <a:pt x="23792" y="58379"/>
                        <a:pt x="20993" y="55612"/>
                        <a:pt x="22393" y="52846"/>
                      </a:cubicBezTo>
                      <a:cubicBezTo>
                        <a:pt x="23792" y="50079"/>
                        <a:pt x="27991" y="48696"/>
                        <a:pt x="29391" y="45929"/>
                      </a:cubicBezTo>
                      <a:cubicBezTo>
                        <a:pt x="32190" y="41780"/>
                        <a:pt x="34989" y="34863"/>
                        <a:pt x="39188" y="30714"/>
                      </a:cubicBezTo>
                      <a:cubicBezTo>
                        <a:pt x="41987" y="27947"/>
                        <a:pt x="44786" y="26564"/>
                        <a:pt x="47585" y="25181"/>
                      </a:cubicBezTo>
                      <a:cubicBezTo>
                        <a:pt x="50384" y="23797"/>
                        <a:pt x="53183" y="22414"/>
                        <a:pt x="55982" y="21031"/>
                      </a:cubicBezTo>
                      <a:cubicBezTo>
                        <a:pt x="61581" y="18264"/>
                        <a:pt x="67179" y="15498"/>
                        <a:pt x="71378" y="14115"/>
                      </a:cubicBezTo>
                      <a:cubicBezTo>
                        <a:pt x="75576" y="12731"/>
                        <a:pt x="79775" y="9965"/>
                        <a:pt x="83974" y="9965"/>
                      </a:cubicBezTo>
                      <a:cubicBezTo>
                        <a:pt x="86772" y="9965"/>
                        <a:pt x="86772" y="9965"/>
                        <a:pt x="88172" y="9965"/>
                      </a:cubicBezTo>
                      <a:cubicBezTo>
                        <a:pt x="89572" y="9965"/>
                        <a:pt x="89572" y="8582"/>
                        <a:pt x="89572" y="7199"/>
                      </a:cubicBezTo>
                      <a:cubicBezTo>
                        <a:pt x="89572" y="5815"/>
                        <a:pt x="90971" y="3049"/>
                        <a:pt x="89572" y="3049"/>
                      </a:cubicBezTo>
                      <a:cubicBezTo>
                        <a:pt x="86772" y="1666"/>
                        <a:pt x="88172" y="3049"/>
                        <a:pt x="83974" y="3049"/>
                      </a:cubicBezTo>
                      <a:cubicBezTo>
                        <a:pt x="81174" y="3049"/>
                        <a:pt x="75576" y="-1101"/>
                        <a:pt x="69978" y="282"/>
                      </a:cubicBezTo>
                      <a:cubicBezTo>
                        <a:pt x="64380" y="282"/>
                        <a:pt x="57382" y="5815"/>
                        <a:pt x="50384" y="7199"/>
                      </a:cubicBezTo>
                      <a:cubicBezTo>
                        <a:pt x="47585" y="8582"/>
                        <a:pt x="43386" y="8582"/>
                        <a:pt x="39188" y="11348"/>
                      </a:cubicBezTo>
                      <a:cubicBezTo>
                        <a:pt x="36389" y="12731"/>
                        <a:pt x="30790" y="14115"/>
                        <a:pt x="27991" y="15498"/>
                      </a:cubicBezTo>
                      <a:cubicBezTo>
                        <a:pt x="20993" y="21031"/>
                        <a:pt x="18194" y="29330"/>
                        <a:pt x="13996" y="34863"/>
                      </a:cubicBezTo>
                      <a:cubicBezTo>
                        <a:pt x="12596" y="37630"/>
                        <a:pt x="9797" y="41780"/>
                        <a:pt x="8397" y="44546"/>
                      </a:cubicBezTo>
                      <a:cubicBezTo>
                        <a:pt x="6998" y="47313"/>
                        <a:pt x="5598" y="50079"/>
                        <a:pt x="5598" y="54229"/>
                      </a:cubicBezTo>
                      <a:cubicBezTo>
                        <a:pt x="4199" y="59762"/>
                        <a:pt x="2799" y="65295"/>
                        <a:pt x="2799" y="68061"/>
                      </a:cubicBezTo>
                      <a:cubicBezTo>
                        <a:pt x="2799" y="72211"/>
                        <a:pt x="0" y="70828"/>
                        <a:pt x="0" y="73594"/>
                      </a:cubicBezTo>
                      <a:cubicBezTo>
                        <a:pt x="0" y="77744"/>
                        <a:pt x="4199" y="80510"/>
                        <a:pt x="8397" y="8051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8" name="任意多边形: 形状 5437" descr="831ab54f-c9e7-4a68-a5bf-ea278bab5c0d"/>
                <p:cNvSpPr/>
                <p:nvPr/>
              </p:nvSpPr>
              <p:spPr>
                <a:xfrm>
                  <a:off x="605332" y="5628859"/>
                  <a:ext cx="109714" cy="42284"/>
                </a:xfrm>
                <a:custGeom>
                  <a:avLst/>
                  <a:gdLst>
                    <a:gd name="connsiteX0" fmla="*/ 106367 w 109714"/>
                    <a:gd name="connsiteY0" fmla="*/ 34795 h 42284"/>
                    <a:gd name="connsiteX1" fmla="*/ 109166 w 109714"/>
                    <a:gd name="connsiteY1" fmla="*/ 26496 h 42284"/>
                    <a:gd name="connsiteX2" fmla="*/ 106367 w 109714"/>
                    <a:gd name="connsiteY2" fmla="*/ 22346 h 42284"/>
                    <a:gd name="connsiteX3" fmla="*/ 95170 w 109714"/>
                    <a:gd name="connsiteY3" fmla="*/ 11280 h 42284"/>
                    <a:gd name="connsiteX4" fmla="*/ 85373 w 109714"/>
                    <a:gd name="connsiteY4" fmla="*/ 8513 h 42284"/>
                    <a:gd name="connsiteX5" fmla="*/ 75576 w 109714"/>
                    <a:gd name="connsiteY5" fmla="*/ 1597 h 42284"/>
                    <a:gd name="connsiteX6" fmla="*/ 50384 w 109714"/>
                    <a:gd name="connsiteY6" fmla="*/ 1597 h 42284"/>
                    <a:gd name="connsiteX7" fmla="*/ 37788 w 109714"/>
                    <a:gd name="connsiteY7" fmla="*/ 2980 h 42284"/>
                    <a:gd name="connsiteX8" fmla="*/ 26592 w 109714"/>
                    <a:gd name="connsiteY8" fmla="*/ 7130 h 42284"/>
                    <a:gd name="connsiteX9" fmla="*/ 9797 w 109714"/>
                    <a:gd name="connsiteY9" fmla="*/ 20963 h 42284"/>
                    <a:gd name="connsiteX10" fmla="*/ 2799 w 109714"/>
                    <a:gd name="connsiteY10" fmla="*/ 33412 h 42284"/>
                    <a:gd name="connsiteX11" fmla="*/ 0 w 109714"/>
                    <a:gd name="connsiteY11" fmla="*/ 37562 h 42284"/>
                    <a:gd name="connsiteX12" fmla="*/ 1400 w 109714"/>
                    <a:gd name="connsiteY12" fmla="*/ 40328 h 42284"/>
                    <a:gd name="connsiteX13" fmla="*/ 5598 w 109714"/>
                    <a:gd name="connsiteY13" fmla="*/ 41711 h 42284"/>
                    <a:gd name="connsiteX14" fmla="*/ 8397 w 109714"/>
                    <a:gd name="connsiteY14" fmla="*/ 37562 h 42284"/>
                    <a:gd name="connsiteX15" fmla="*/ 19594 w 109714"/>
                    <a:gd name="connsiteY15" fmla="*/ 32029 h 42284"/>
                    <a:gd name="connsiteX16" fmla="*/ 33589 w 109714"/>
                    <a:gd name="connsiteY16" fmla="*/ 20963 h 42284"/>
                    <a:gd name="connsiteX17" fmla="*/ 43386 w 109714"/>
                    <a:gd name="connsiteY17" fmla="*/ 19579 h 42284"/>
                    <a:gd name="connsiteX18" fmla="*/ 53184 w 109714"/>
                    <a:gd name="connsiteY18" fmla="*/ 20963 h 42284"/>
                    <a:gd name="connsiteX19" fmla="*/ 71378 w 109714"/>
                    <a:gd name="connsiteY19" fmla="*/ 19579 h 42284"/>
                    <a:gd name="connsiteX20" fmla="*/ 79775 w 109714"/>
                    <a:gd name="connsiteY20" fmla="*/ 22346 h 42284"/>
                    <a:gd name="connsiteX21" fmla="*/ 86773 w 109714"/>
                    <a:gd name="connsiteY21" fmla="*/ 26496 h 42284"/>
                    <a:gd name="connsiteX22" fmla="*/ 96570 w 109714"/>
                    <a:gd name="connsiteY22" fmla="*/ 33412 h 42284"/>
                    <a:gd name="connsiteX23" fmla="*/ 97969 w 109714"/>
                    <a:gd name="connsiteY23" fmla="*/ 37562 h 42284"/>
                    <a:gd name="connsiteX24" fmla="*/ 106367 w 109714"/>
                    <a:gd name="connsiteY24" fmla="*/ 34795 h 4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9714" h="42284">
                      <a:moveTo>
                        <a:pt x="106367" y="34795"/>
                      </a:moveTo>
                      <a:cubicBezTo>
                        <a:pt x="109166" y="32029"/>
                        <a:pt x="110565" y="27879"/>
                        <a:pt x="109166" y="26496"/>
                      </a:cubicBezTo>
                      <a:cubicBezTo>
                        <a:pt x="107766" y="23729"/>
                        <a:pt x="107766" y="25112"/>
                        <a:pt x="106367" y="22346"/>
                      </a:cubicBezTo>
                      <a:cubicBezTo>
                        <a:pt x="103567" y="19579"/>
                        <a:pt x="100768" y="14046"/>
                        <a:pt x="95170" y="11280"/>
                      </a:cubicBezTo>
                      <a:cubicBezTo>
                        <a:pt x="92371" y="9897"/>
                        <a:pt x="88173" y="9897"/>
                        <a:pt x="85373" y="8513"/>
                      </a:cubicBezTo>
                      <a:cubicBezTo>
                        <a:pt x="82574" y="7130"/>
                        <a:pt x="79775" y="2980"/>
                        <a:pt x="75576" y="1597"/>
                      </a:cubicBezTo>
                      <a:cubicBezTo>
                        <a:pt x="67179" y="-1169"/>
                        <a:pt x="58782" y="214"/>
                        <a:pt x="50384" y="1597"/>
                      </a:cubicBezTo>
                      <a:cubicBezTo>
                        <a:pt x="46186" y="1597"/>
                        <a:pt x="41987" y="1597"/>
                        <a:pt x="37788" y="2980"/>
                      </a:cubicBezTo>
                      <a:cubicBezTo>
                        <a:pt x="33589" y="4364"/>
                        <a:pt x="29391" y="4364"/>
                        <a:pt x="26592" y="7130"/>
                      </a:cubicBezTo>
                      <a:cubicBezTo>
                        <a:pt x="19594" y="11280"/>
                        <a:pt x="13996" y="15430"/>
                        <a:pt x="9797" y="20963"/>
                      </a:cubicBezTo>
                      <a:cubicBezTo>
                        <a:pt x="5598" y="25112"/>
                        <a:pt x="4199" y="30645"/>
                        <a:pt x="2799" y="33412"/>
                      </a:cubicBezTo>
                      <a:cubicBezTo>
                        <a:pt x="1400" y="36178"/>
                        <a:pt x="1400" y="36178"/>
                        <a:pt x="0" y="37562"/>
                      </a:cubicBezTo>
                      <a:cubicBezTo>
                        <a:pt x="0" y="38945"/>
                        <a:pt x="0" y="38945"/>
                        <a:pt x="1400" y="40328"/>
                      </a:cubicBezTo>
                      <a:cubicBezTo>
                        <a:pt x="2799" y="41711"/>
                        <a:pt x="4199" y="43095"/>
                        <a:pt x="5598" y="41711"/>
                      </a:cubicBezTo>
                      <a:cubicBezTo>
                        <a:pt x="6998" y="40328"/>
                        <a:pt x="5598" y="40328"/>
                        <a:pt x="8397" y="37562"/>
                      </a:cubicBezTo>
                      <a:cubicBezTo>
                        <a:pt x="11197" y="34795"/>
                        <a:pt x="15395" y="34795"/>
                        <a:pt x="19594" y="32029"/>
                      </a:cubicBezTo>
                      <a:cubicBezTo>
                        <a:pt x="23793" y="29262"/>
                        <a:pt x="26592" y="23729"/>
                        <a:pt x="33589" y="20963"/>
                      </a:cubicBezTo>
                      <a:cubicBezTo>
                        <a:pt x="36389" y="19579"/>
                        <a:pt x="40587" y="19579"/>
                        <a:pt x="43386" y="19579"/>
                      </a:cubicBezTo>
                      <a:cubicBezTo>
                        <a:pt x="46186" y="19579"/>
                        <a:pt x="50384" y="20963"/>
                        <a:pt x="53184" y="20963"/>
                      </a:cubicBezTo>
                      <a:cubicBezTo>
                        <a:pt x="58782" y="20963"/>
                        <a:pt x="65779" y="18196"/>
                        <a:pt x="71378" y="19579"/>
                      </a:cubicBezTo>
                      <a:cubicBezTo>
                        <a:pt x="74177" y="20963"/>
                        <a:pt x="76976" y="20963"/>
                        <a:pt x="79775" y="22346"/>
                      </a:cubicBezTo>
                      <a:cubicBezTo>
                        <a:pt x="82574" y="23729"/>
                        <a:pt x="83974" y="25112"/>
                        <a:pt x="86773" y="26496"/>
                      </a:cubicBezTo>
                      <a:cubicBezTo>
                        <a:pt x="90971" y="29262"/>
                        <a:pt x="93771" y="32029"/>
                        <a:pt x="96570" y="33412"/>
                      </a:cubicBezTo>
                      <a:cubicBezTo>
                        <a:pt x="99369" y="34795"/>
                        <a:pt x="96570" y="36178"/>
                        <a:pt x="97969" y="37562"/>
                      </a:cubicBezTo>
                      <a:cubicBezTo>
                        <a:pt x="97969" y="37562"/>
                        <a:pt x="103567" y="36178"/>
                        <a:pt x="106367" y="3479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39" name="任意多边形: 形状 5438" descr="9ac646e8-5454-473b-b45c-6e2dcd7b0dbb"/>
                <p:cNvSpPr/>
                <p:nvPr/>
              </p:nvSpPr>
              <p:spPr>
                <a:xfrm>
                  <a:off x="594704" y="6130496"/>
                  <a:ext cx="343753" cy="201136"/>
                </a:xfrm>
                <a:custGeom>
                  <a:avLst/>
                  <a:gdLst>
                    <a:gd name="connsiteX0" fmla="*/ 52615 w 343753"/>
                    <a:gd name="connsiteY0" fmla="*/ 163917 h 201136"/>
                    <a:gd name="connsiteX1" fmla="*/ 65211 w 343753"/>
                    <a:gd name="connsiteY1" fmla="*/ 177750 h 201136"/>
                    <a:gd name="connsiteX2" fmla="*/ 79206 w 343753"/>
                    <a:gd name="connsiteY2" fmla="*/ 181900 h 201136"/>
                    <a:gd name="connsiteX3" fmla="*/ 203767 w 343753"/>
                    <a:gd name="connsiteY3" fmla="*/ 191582 h 201136"/>
                    <a:gd name="connsiteX4" fmla="*/ 213564 w 343753"/>
                    <a:gd name="connsiteY4" fmla="*/ 183283 h 201136"/>
                    <a:gd name="connsiteX5" fmla="*/ 338125 w 343753"/>
                    <a:gd name="connsiteY5" fmla="*/ 139019 h 201136"/>
                    <a:gd name="connsiteX6" fmla="*/ 227560 w 343753"/>
                    <a:gd name="connsiteY6" fmla="*/ 7611 h 201136"/>
                    <a:gd name="connsiteX7" fmla="*/ 6429 w 343753"/>
                    <a:gd name="connsiteY7" fmla="*/ 54641 h 201136"/>
                    <a:gd name="connsiteX8" fmla="*/ 52615 w 343753"/>
                    <a:gd name="connsiteY8" fmla="*/ 163917 h 201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3753" h="201136">
                      <a:moveTo>
                        <a:pt x="52615" y="163917"/>
                      </a:moveTo>
                      <a:cubicBezTo>
                        <a:pt x="54014" y="170834"/>
                        <a:pt x="58213" y="176367"/>
                        <a:pt x="65211" y="177750"/>
                      </a:cubicBezTo>
                      <a:lnTo>
                        <a:pt x="79206" y="181900"/>
                      </a:lnTo>
                      <a:cubicBezTo>
                        <a:pt x="116995" y="204031"/>
                        <a:pt x="160381" y="206798"/>
                        <a:pt x="203767" y="191582"/>
                      </a:cubicBezTo>
                      <a:cubicBezTo>
                        <a:pt x="207966" y="190199"/>
                        <a:pt x="210765" y="187433"/>
                        <a:pt x="213564" y="183283"/>
                      </a:cubicBezTo>
                      <a:cubicBezTo>
                        <a:pt x="259750" y="208181"/>
                        <a:pt x="319931" y="191582"/>
                        <a:pt x="338125" y="139019"/>
                      </a:cubicBezTo>
                      <a:cubicBezTo>
                        <a:pt x="364717" y="65707"/>
                        <a:pt x="291940" y="17294"/>
                        <a:pt x="227560" y="7611"/>
                      </a:cubicBezTo>
                      <a:cubicBezTo>
                        <a:pt x="167379" y="-2072"/>
                        <a:pt x="38619" y="-14521"/>
                        <a:pt x="6429" y="54641"/>
                      </a:cubicBezTo>
                      <a:cubicBezTo>
                        <a:pt x="-13164" y="101671"/>
                        <a:pt x="14827" y="139019"/>
                        <a:pt x="52615" y="163917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40" name="任意多边形: 形状 5439" descr="1d9924b4-f1f1-4f3c-b8b0-e51d858c834b"/>
                <p:cNvSpPr/>
                <p:nvPr/>
              </p:nvSpPr>
              <p:spPr>
                <a:xfrm>
                  <a:off x="592998" y="6120125"/>
                  <a:ext cx="360156" cy="215440"/>
                </a:xfrm>
                <a:custGeom>
                  <a:avLst/>
                  <a:gdLst>
                    <a:gd name="connsiteX0" fmla="*/ 190078 w 360156"/>
                    <a:gd name="connsiteY0" fmla="*/ 206103 h 215440"/>
                    <a:gd name="connsiteX1" fmla="*/ 226466 w 360156"/>
                    <a:gd name="connsiteY1" fmla="*/ 211636 h 215440"/>
                    <a:gd name="connsiteX2" fmla="*/ 264254 w 360156"/>
                    <a:gd name="connsiteY2" fmla="*/ 207487 h 215440"/>
                    <a:gd name="connsiteX3" fmla="*/ 307641 w 360156"/>
                    <a:gd name="connsiteY3" fmla="*/ 193654 h 215440"/>
                    <a:gd name="connsiteX4" fmla="*/ 351027 w 360156"/>
                    <a:gd name="connsiteY4" fmla="*/ 153540 h 215440"/>
                    <a:gd name="connsiteX5" fmla="*/ 352427 w 360156"/>
                    <a:gd name="connsiteY5" fmla="*/ 82995 h 215440"/>
                    <a:gd name="connsiteX6" fmla="*/ 300643 w 360156"/>
                    <a:gd name="connsiteY6" fmla="*/ 24898 h 215440"/>
                    <a:gd name="connsiteX7" fmla="*/ 222267 w 360156"/>
                    <a:gd name="connsiteY7" fmla="*/ 4150 h 215440"/>
                    <a:gd name="connsiteX8" fmla="*/ 141093 w 360156"/>
                    <a:gd name="connsiteY8" fmla="*/ 0 h 215440"/>
                    <a:gd name="connsiteX9" fmla="*/ 58519 w 360156"/>
                    <a:gd name="connsiteY9" fmla="*/ 15216 h 215440"/>
                    <a:gd name="connsiteX10" fmla="*/ 23530 w 360156"/>
                    <a:gd name="connsiteY10" fmla="*/ 40114 h 215440"/>
                    <a:gd name="connsiteX11" fmla="*/ 2537 w 360156"/>
                    <a:gd name="connsiteY11" fmla="*/ 77462 h 215440"/>
                    <a:gd name="connsiteX12" fmla="*/ 16532 w 360156"/>
                    <a:gd name="connsiteY12" fmla="*/ 153540 h 215440"/>
                    <a:gd name="connsiteX13" fmla="*/ 66916 w 360156"/>
                    <a:gd name="connsiteY13" fmla="*/ 199187 h 215440"/>
                    <a:gd name="connsiteX14" fmla="*/ 121499 w 360156"/>
                    <a:gd name="connsiteY14" fmla="*/ 214403 h 215440"/>
                    <a:gd name="connsiteX15" fmla="*/ 164885 w 360156"/>
                    <a:gd name="connsiteY15" fmla="*/ 214403 h 215440"/>
                    <a:gd name="connsiteX16" fmla="*/ 202674 w 360156"/>
                    <a:gd name="connsiteY16" fmla="*/ 210253 h 215440"/>
                    <a:gd name="connsiteX17" fmla="*/ 209671 w 360156"/>
                    <a:gd name="connsiteY17" fmla="*/ 206103 h 215440"/>
                    <a:gd name="connsiteX18" fmla="*/ 202674 w 360156"/>
                    <a:gd name="connsiteY18" fmla="*/ 203337 h 215440"/>
                    <a:gd name="connsiteX19" fmla="*/ 166285 w 360156"/>
                    <a:gd name="connsiteY19" fmla="*/ 207487 h 215440"/>
                    <a:gd name="connsiteX20" fmla="*/ 75314 w 360156"/>
                    <a:gd name="connsiteY20" fmla="*/ 186738 h 215440"/>
                    <a:gd name="connsiteX21" fmla="*/ 30528 w 360156"/>
                    <a:gd name="connsiteY21" fmla="*/ 145241 h 215440"/>
                    <a:gd name="connsiteX22" fmla="*/ 17932 w 360156"/>
                    <a:gd name="connsiteY22" fmla="*/ 80228 h 215440"/>
                    <a:gd name="connsiteX23" fmla="*/ 65517 w 360156"/>
                    <a:gd name="connsiteY23" fmla="*/ 29048 h 215440"/>
                    <a:gd name="connsiteX24" fmla="*/ 141093 w 360156"/>
                    <a:gd name="connsiteY24" fmla="*/ 17982 h 215440"/>
                    <a:gd name="connsiteX25" fmla="*/ 220868 w 360156"/>
                    <a:gd name="connsiteY25" fmla="*/ 22132 h 215440"/>
                    <a:gd name="connsiteX26" fmla="*/ 293645 w 360156"/>
                    <a:gd name="connsiteY26" fmla="*/ 41497 h 215440"/>
                    <a:gd name="connsiteX27" fmla="*/ 339830 w 360156"/>
                    <a:gd name="connsiteY27" fmla="*/ 89911 h 215440"/>
                    <a:gd name="connsiteX28" fmla="*/ 337031 w 360156"/>
                    <a:gd name="connsiteY28" fmla="*/ 145241 h 215440"/>
                    <a:gd name="connsiteX29" fmla="*/ 300643 w 360156"/>
                    <a:gd name="connsiteY29" fmla="*/ 179822 h 215440"/>
                    <a:gd name="connsiteX30" fmla="*/ 262855 w 360156"/>
                    <a:gd name="connsiteY30" fmla="*/ 193654 h 215440"/>
                    <a:gd name="connsiteX31" fmla="*/ 226466 w 360156"/>
                    <a:gd name="connsiteY31" fmla="*/ 196421 h 215440"/>
                    <a:gd name="connsiteX32" fmla="*/ 190078 w 360156"/>
                    <a:gd name="connsiteY32" fmla="*/ 206103 h 215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60156" h="215440">
                      <a:moveTo>
                        <a:pt x="190078" y="206103"/>
                      </a:moveTo>
                      <a:cubicBezTo>
                        <a:pt x="188678" y="210253"/>
                        <a:pt x="206872" y="213020"/>
                        <a:pt x="226466" y="211636"/>
                      </a:cubicBezTo>
                      <a:cubicBezTo>
                        <a:pt x="246060" y="210253"/>
                        <a:pt x="240462" y="211636"/>
                        <a:pt x="264254" y="207487"/>
                      </a:cubicBezTo>
                      <a:cubicBezTo>
                        <a:pt x="276850" y="204720"/>
                        <a:pt x="290846" y="201954"/>
                        <a:pt x="307641" y="193654"/>
                      </a:cubicBezTo>
                      <a:cubicBezTo>
                        <a:pt x="323036" y="185355"/>
                        <a:pt x="339830" y="172905"/>
                        <a:pt x="351027" y="153540"/>
                      </a:cubicBezTo>
                      <a:cubicBezTo>
                        <a:pt x="362223" y="134175"/>
                        <a:pt x="363623" y="105127"/>
                        <a:pt x="352427" y="82995"/>
                      </a:cubicBezTo>
                      <a:cubicBezTo>
                        <a:pt x="342630" y="59480"/>
                        <a:pt x="325835" y="37348"/>
                        <a:pt x="300643" y="24898"/>
                      </a:cubicBezTo>
                      <a:cubicBezTo>
                        <a:pt x="276850" y="12449"/>
                        <a:pt x="248859" y="6916"/>
                        <a:pt x="222267" y="4150"/>
                      </a:cubicBezTo>
                      <a:cubicBezTo>
                        <a:pt x="195676" y="1383"/>
                        <a:pt x="167685" y="0"/>
                        <a:pt x="141093" y="0"/>
                      </a:cubicBezTo>
                      <a:cubicBezTo>
                        <a:pt x="113102" y="0"/>
                        <a:pt x="83711" y="2767"/>
                        <a:pt x="58519" y="15216"/>
                      </a:cubicBezTo>
                      <a:cubicBezTo>
                        <a:pt x="45923" y="20749"/>
                        <a:pt x="33327" y="29048"/>
                        <a:pt x="23530" y="40114"/>
                      </a:cubicBezTo>
                      <a:cubicBezTo>
                        <a:pt x="13733" y="51180"/>
                        <a:pt x="6735" y="63629"/>
                        <a:pt x="2537" y="77462"/>
                      </a:cubicBezTo>
                      <a:cubicBezTo>
                        <a:pt x="-4461" y="105127"/>
                        <a:pt x="3936" y="132791"/>
                        <a:pt x="16532" y="153540"/>
                      </a:cubicBezTo>
                      <a:cubicBezTo>
                        <a:pt x="29128" y="174289"/>
                        <a:pt x="47322" y="190888"/>
                        <a:pt x="66916" y="199187"/>
                      </a:cubicBezTo>
                      <a:cubicBezTo>
                        <a:pt x="86510" y="208870"/>
                        <a:pt x="104704" y="213020"/>
                        <a:pt x="121499" y="214403"/>
                      </a:cubicBezTo>
                      <a:cubicBezTo>
                        <a:pt x="138294" y="215786"/>
                        <a:pt x="152289" y="215786"/>
                        <a:pt x="164885" y="214403"/>
                      </a:cubicBezTo>
                      <a:cubicBezTo>
                        <a:pt x="188678" y="211636"/>
                        <a:pt x="183080" y="213020"/>
                        <a:pt x="202674" y="210253"/>
                      </a:cubicBezTo>
                      <a:cubicBezTo>
                        <a:pt x="209671" y="208870"/>
                        <a:pt x="208272" y="208870"/>
                        <a:pt x="209671" y="206103"/>
                      </a:cubicBezTo>
                      <a:cubicBezTo>
                        <a:pt x="209671" y="203337"/>
                        <a:pt x="211071" y="201954"/>
                        <a:pt x="202674" y="203337"/>
                      </a:cubicBezTo>
                      <a:cubicBezTo>
                        <a:pt x="184480" y="206103"/>
                        <a:pt x="188678" y="206103"/>
                        <a:pt x="166285" y="207487"/>
                      </a:cubicBezTo>
                      <a:cubicBezTo>
                        <a:pt x="142493" y="207487"/>
                        <a:pt x="108903" y="204720"/>
                        <a:pt x="75314" y="186738"/>
                      </a:cubicBezTo>
                      <a:cubicBezTo>
                        <a:pt x="58519" y="178438"/>
                        <a:pt x="41724" y="164606"/>
                        <a:pt x="30528" y="145241"/>
                      </a:cubicBezTo>
                      <a:cubicBezTo>
                        <a:pt x="19331" y="127258"/>
                        <a:pt x="12333" y="102360"/>
                        <a:pt x="17932" y="80228"/>
                      </a:cubicBezTo>
                      <a:cubicBezTo>
                        <a:pt x="23530" y="58096"/>
                        <a:pt x="43124" y="40114"/>
                        <a:pt x="65517" y="29048"/>
                      </a:cubicBezTo>
                      <a:cubicBezTo>
                        <a:pt x="87910" y="17982"/>
                        <a:pt x="114502" y="17982"/>
                        <a:pt x="141093" y="17982"/>
                      </a:cubicBezTo>
                      <a:cubicBezTo>
                        <a:pt x="167685" y="19365"/>
                        <a:pt x="194276" y="20749"/>
                        <a:pt x="220868" y="22132"/>
                      </a:cubicBezTo>
                      <a:cubicBezTo>
                        <a:pt x="247460" y="24898"/>
                        <a:pt x="272652" y="29048"/>
                        <a:pt x="293645" y="41497"/>
                      </a:cubicBezTo>
                      <a:cubicBezTo>
                        <a:pt x="314638" y="52563"/>
                        <a:pt x="331433" y="70545"/>
                        <a:pt x="339830" y="89911"/>
                      </a:cubicBezTo>
                      <a:cubicBezTo>
                        <a:pt x="348228" y="109276"/>
                        <a:pt x="345429" y="130025"/>
                        <a:pt x="337031" y="145241"/>
                      </a:cubicBezTo>
                      <a:cubicBezTo>
                        <a:pt x="328634" y="161840"/>
                        <a:pt x="314638" y="172905"/>
                        <a:pt x="300643" y="179822"/>
                      </a:cubicBezTo>
                      <a:cubicBezTo>
                        <a:pt x="286647" y="188121"/>
                        <a:pt x="274051" y="190888"/>
                        <a:pt x="262855" y="193654"/>
                      </a:cubicBezTo>
                      <a:cubicBezTo>
                        <a:pt x="240462" y="197804"/>
                        <a:pt x="244660" y="195037"/>
                        <a:pt x="226466" y="196421"/>
                      </a:cubicBezTo>
                      <a:cubicBezTo>
                        <a:pt x="206872" y="197804"/>
                        <a:pt x="191477" y="203337"/>
                        <a:pt x="190078" y="206103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3809" name="图文框 3808" descr="59726f7f-7fad-431b-9a3b-24d3e8c201bc"/>
              <p:cNvSpPr/>
              <p:nvPr/>
            </p:nvSpPr>
            <p:spPr>
              <a:xfrm>
                <a:off x="709960" y="607906"/>
                <a:ext cx="10772080" cy="5642188"/>
              </a:xfrm>
              <a:prstGeom prst="frame">
                <a:avLst>
                  <a:gd name="adj1" fmla="val 4095"/>
                </a:avLst>
              </a:prstGeom>
              <a:solidFill>
                <a:schemeClr val="accent1"/>
              </a:solidFill>
              <a:ln>
                <a:noFill/>
              </a:ln>
              <a:effectLst>
                <a:outerShdw blurRad="127000" dist="38100" dir="5400000" algn="t" rotWithShape="0">
                  <a:schemeClr val="accent1">
                    <a:lumMod val="7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810" name="矩形: 圆角 3809" descr="094f17f7-d2b8-44c7-b42d-d22c68bbe858"/>
              <p:cNvSpPr/>
              <p:nvPr/>
            </p:nvSpPr>
            <p:spPr>
              <a:xfrm>
                <a:off x="901700" y="800100"/>
                <a:ext cx="10375900" cy="52197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4251" name="组合 4250" descr="30e70b05-47b0-4a04-8e5a-7ab354c65352"/>
              <p:cNvGrpSpPr/>
              <p:nvPr/>
            </p:nvGrpSpPr>
            <p:grpSpPr>
              <a:xfrm>
                <a:off x="709960" y="4616468"/>
                <a:ext cx="1697758" cy="1403332"/>
                <a:chOff x="1014305" y="6240099"/>
                <a:chExt cx="1697758" cy="1403332"/>
              </a:xfrm>
            </p:grpSpPr>
            <p:sp>
              <p:nvSpPr>
                <p:cNvPr id="4252" name="任意多边形: 形状 4251" descr="afc7ab1d-0dcb-4bea-8f5b-aede4e511b27"/>
                <p:cNvSpPr/>
                <p:nvPr/>
              </p:nvSpPr>
              <p:spPr>
                <a:xfrm>
                  <a:off x="1076556" y="6813491"/>
                  <a:ext cx="155784" cy="169137"/>
                </a:xfrm>
                <a:custGeom>
                  <a:avLst/>
                  <a:gdLst>
                    <a:gd name="connsiteX0" fmla="*/ 23923 w 155784"/>
                    <a:gd name="connsiteY0" fmla="*/ 4838 h 169137"/>
                    <a:gd name="connsiteX1" fmla="*/ 13390 w 155784"/>
                    <a:gd name="connsiteY1" fmla="*/ 18882 h 169137"/>
                    <a:gd name="connsiteX2" fmla="*/ 516 w 155784"/>
                    <a:gd name="connsiteY2" fmla="*/ 57504 h 169137"/>
                    <a:gd name="connsiteX3" fmla="*/ 12220 w 155784"/>
                    <a:gd name="connsiteY3" fmla="*/ 70378 h 169137"/>
                    <a:gd name="connsiteX4" fmla="*/ 20412 w 155784"/>
                    <a:gd name="connsiteY4" fmla="*/ 77400 h 169137"/>
                    <a:gd name="connsiteX5" fmla="*/ 91804 w 155784"/>
                    <a:gd name="connsiteY5" fmla="*/ 149962 h 169137"/>
                    <a:gd name="connsiteX6" fmla="*/ 103508 w 155784"/>
                    <a:gd name="connsiteY6" fmla="*/ 153473 h 169137"/>
                    <a:gd name="connsiteX7" fmla="*/ 123404 w 155784"/>
                    <a:gd name="connsiteY7" fmla="*/ 166347 h 169137"/>
                    <a:gd name="connsiteX8" fmla="*/ 146811 w 155784"/>
                    <a:gd name="connsiteY8" fmla="*/ 137088 h 169137"/>
                    <a:gd name="connsiteX9" fmla="*/ 110530 w 155784"/>
                    <a:gd name="connsiteY9" fmla="*/ 105489 h 169137"/>
                    <a:gd name="connsiteX10" fmla="*/ 107019 w 155784"/>
                    <a:gd name="connsiteY10" fmla="*/ 86763 h 169137"/>
                    <a:gd name="connsiteX11" fmla="*/ 102337 w 155784"/>
                    <a:gd name="connsiteY11" fmla="*/ 82081 h 169137"/>
                    <a:gd name="connsiteX12" fmla="*/ 99997 w 155784"/>
                    <a:gd name="connsiteY12" fmla="*/ 50482 h 169137"/>
                    <a:gd name="connsiteX13" fmla="*/ 80100 w 155784"/>
                    <a:gd name="connsiteY13" fmla="*/ 30586 h 169137"/>
                    <a:gd name="connsiteX14" fmla="*/ 77760 w 155784"/>
                    <a:gd name="connsiteY14" fmla="*/ 27074 h 169137"/>
                    <a:gd name="connsiteX15" fmla="*/ 71908 w 155784"/>
                    <a:gd name="connsiteY15" fmla="*/ 4838 h 169137"/>
                    <a:gd name="connsiteX16" fmla="*/ 23923 w 155784"/>
                    <a:gd name="connsiteY16" fmla="*/ 4838 h 169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5784" h="169137">
                      <a:moveTo>
                        <a:pt x="23923" y="4838"/>
                      </a:moveTo>
                      <a:cubicBezTo>
                        <a:pt x="18072" y="7178"/>
                        <a:pt x="14560" y="13030"/>
                        <a:pt x="13390" y="18882"/>
                      </a:cubicBezTo>
                      <a:cubicBezTo>
                        <a:pt x="4027" y="28245"/>
                        <a:pt x="-1825" y="42289"/>
                        <a:pt x="516" y="57504"/>
                      </a:cubicBezTo>
                      <a:cubicBezTo>
                        <a:pt x="1687" y="64526"/>
                        <a:pt x="6368" y="68037"/>
                        <a:pt x="12220" y="70378"/>
                      </a:cubicBezTo>
                      <a:cubicBezTo>
                        <a:pt x="14560" y="72719"/>
                        <a:pt x="18072" y="75059"/>
                        <a:pt x="20412" y="77400"/>
                      </a:cubicBezTo>
                      <a:cubicBezTo>
                        <a:pt x="21583" y="104318"/>
                        <a:pt x="73078" y="137088"/>
                        <a:pt x="91804" y="149962"/>
                      </a:cubicBezTo>
                      <a:cubicBezTo>
                        <a:pt x="95315" y="152303"/>
                        <a:pt x="99997" y="153473"/>
                        <a:pt x="103508" y="153473"/>
                      </a:cubicBezTo>
                      <a:cubicBezTo>
                        <a:pt x="110530" y="158155"/>
                        <a:pt x="116382" y="162836"/>
                        <a:pt x="123404" y="166347"/>
                      </a:cubicBezTo>
                      <a:cubicBezTo>
                        <a:pt x="145641" y="178051"/>
                        <a:pt x="169048" y="149962"/>
                        <a:pt x="146811" y="137088"/>
                      </a:cubicBezTo>
                      <a:cubicBezTo>
                        <a:pt x="130426" y="127725"/>
                        <a:pt x="118722" y="117192"/>
                        <a:pt x="110530" y="105489"/>
                      </a:cubicBezTo>
                      <a:cubicBezTo>
                        <a:pt x="114041" y="100807"/>
                        <a:pt x="114041" y="93785"/>
                        <a:pt x="107019" y="86763"/>
                      </a:cubicBezTo>
                      <a:cubicBezTo>
                        <a:pt x="105848" y="85592"/>
                        <a:pt x="103508" y="83252"/>
                        <a:pt x="102337" y="82081"/>
                      </a:cubicBezTo>
                      <a:cubicBezTo>
                        <a:pt x="108189" y="72719"/>
                        <a:pt x="109359" y="62185"/>
                        <a:pt x="99997" y="50482"/>
                      </a:cubicBezTo>
                      <a:cubicBezTo>
                        <a:pt x="95315" y="44630"/>
                        <a:pt x="88293" y="36437"/>
                        <a:pt x="80100" y="30586"/>
                      </a:cubicBezTo>
                      <a:cubicBezTo>
                        <a:pt x="78930" y="29415"/>
                        <a:pt x="78930" y="28245"/>
                        <a:pt x="77760" y="27074"/>
                      </a:cubicBezTo>
                      <a:cubicBezTo>
                        <a:pt x="82441" y="20052"/>
                        <a:pt x="82441" y="9519"/>
                        <a:pt x="71908" y="4838"/>
                      </a:cubicBezTo>
                      <a:cubicBezTo>
                        <a:pt x="55523" y="-1014"/>
                        <a:pt x="40308" y="-2185"/>
                        <a:pt x="23923" y="4838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53" name="任意多边形: 形状 4252" descr="0e4ba009-6ce3-431d-89c5-4f7e8686e86a"/>
                <p:cNvSpPr/>
                <p:nvPr/>
              </p:nvSpPr>
              <p:spPr>
                <a:xfrm>
                  <a:off x="1150409" y="7437223"/>
                  <a:ext cx="177161" cy="202697"/>
                </a:xfrm>
                <a:custGeom>
                  <a:avLst/>
                  <a:gdLst>
                    <a:gd name="connsiteX0" fmla="*/ 168928 w 177161"/>
                    <a:gd name="connsiteY0" fmla="*/ 194505 h 202697"/>
                    <a:gd name="connsiteX1" fmla="*/ 172439 w 177161"/>
                    <a:gd name="connsiteY1" fmla="*/ 182802 h 202697"/>
                    <a:gd name="connsiteX2" fmla="*/ 158394 w 177161"/>
                    <a:gd name="connsiteY2" fmla="*/ 29485 h 202697"/>
                    <a:gd name="connsiteX3" fmla="*/ 57744 w 177161"/>
                    <a:gd name="connsiteY3" fmla="*/ 7248 h 202697"/>
                    <a:gd name="connsiteX4" fmla="*/ 396 w 177161"/>
                    <a:gd name="connsiteY4" fmla="*/ 100876 h 202697"/>
                    <a:gd name="connsiteX5" fmla="*/ 26144 w 177161"/>
                    <a:gd name="connsiteY5" fmla="*/ 157054 h 202697"/>
                    <a:gd name="connsiteX6" fmla="*/ 90514 w 177161"/>
                    <a:gd name="connsiteY6" fmla="*/ 201527 h 202697"/>
                    <a:gd name="connsiteX7" fmla="*/ 173609 w 177161"/>
                    <a:gd name="connsiteY7" fmla="*/ 202698 h 202697"/>
                    <a:gd name="connsiteX8" fmla="*/ 168928 w 177161"/>
                    <a:gd name="connsiteY8" fmla="*/ 194505 h 202697"/>
                    <a:gd name="connsiteX9" fmla="*/ 37848 w 177161"/>
                    <a:gd name="connsiteY9" fmla="*/ 75128 h 202697"/>
                    <a:gd name="connsiteX10" fmla="*/ 54233 w 177161"/>
                    <a:gd name="connsiteY10" fmla="*/ 45869 h 202697"/>
                    <a:gd name="connsiteX11" fmla="*/ 37848 w 177161"/>
                    <a:gd name="connsiteY11" fmla="*/ 75128 h 202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7161" h="202697">
                      <a:moveTo>
                        <a:pt x="168928" y="194505"/>
                      </a:moveTo>
                      <a:cubicBezTo>
                        <a:pt x="171268" y="190994"/>
                        <a:pt x="173609" y="187483"/>
                        <a:pt x="172439" y="182802"/>
                      </a:cubicBezTo>
                      <a:cubicBezTo>
                        <a:pt x="164246" y="133646"/>
                        <a:pt x="195846" y="75128"/>
                        <a:pt x="158394" y="29485"/>
                      </a:cubicBezTo>
                      <a:cubicBezTo>
                        <a:pt x="134987" y="1396"/>
                        <a:pt x="95195" y="-7967"/>
                        <a:pt x="57744" y="7248"/>
                      </a:cubicBezTo>
                      <a:cubicBezTo>
                        <a:pt x="16781" y="24803"/>
                        <a:pt x="-3115" y="63425"/>
                        <a:pt x="396" y="100876"/>
                      </a:cubicBezTo>
                      <a:cubicBezTo>
                        <a:pt x="2737" y="120773"/>
                        <a:pt x="10929" y="140669"/>
                        <a:pt x="26144" y="157054"/>
                      </a:cubicBezTo>
                      <a:cubicBezTo>
                        <a:pt x="39018" y="172268"/>
                        <a:pt x="68277" y="185142"/>
                        <a:pt x="90514" y="201527"/>
                      </a:cubicBezTo>
                      <a:cubicBezTo>
                        <a:pt x="118602" y="201527"/>
                        <a:pt x="146691" y="201527"/>
                        <a:pt x="173609" y="202698"/>
                      </a:cubicBezTo>
                      <a:cubicBezTo>
                        <a:pt x="172439" y="199186"/>
                        <a:pt x="170098" y="196846"/>
                        <a:pt x="168928" y="194505"/>
                      </a:cubicBezTo>
                      <a:close/>
                      <a:moveTo>
                        <a:pt x="37848" y="75128"/>
                      </a:moveTo>
                      <a:cubicBezTo>
                        <a:pt x="36677" y="62255"/>
                        <a:pt x="41359" y="51721"/>
                        <a:pt x="54233" y="45869"/>
                      </a:cubicBezTo>
                      <a:cubicBezTo>
                        <a:pt x="44870" y="55233"/>
                        <a:pt x="40188" y="64595"/>
                        <a:pt x="37848" y="75128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54" name="任意多边形: 形状 4253" descr="2c561411-a00c-497b-a9c8-3f3b9f392ef0"/>
                <p:cNvSpPr/>
                <p:nvPr/>
              </p:nvSpPr>
              <p:spPr>
                <a:xfrm>
                  <a:off x="1024884" y="6243044"/>
                  <a:ext cx="1677370" cy="1398047"/>
                </a:xfrm>
                <a:custGeom>
                  <a:avLst/>
                  <a:gdLst>
                    <a:gd name="connsiteX0" fmla="*/ 59211 w 1677370"/>
                    <a:gd name="connsiteY0" fmla="*/ 680618 h 1398047"/>
                    <a:gd name="connsiteX1" fmla="*/ 107196 w 1677370"/>
                    <a:gd name="connsiteY1" fmla="*/ 718069 h 1398047"/>
                    <a:gd name="connsiteX2" fmla="*/ 132944 w 1677370"/>
                    <a:gd name="connsiteY2" fmla="*/ 729773 h 1398047"/>
                    <a:gd name="connsiteX3" fmla="*/ 137625 w 1677370"/>
                    <a:gd name="connsiteY3" fmla="*/ 728602 h 1398047"/>
                    <a:gd name="connsiteX4" fmla="*/ 182099 w 1677370"/>
                    <a:gd name="connsiteY4" fmla="*/ 755521 h 1398047"/>
                    <a:gd name="connsiteX5" fmla="*/ 228913 w 1677370"/>
                    <a:gd name="connsiteY5" fmla="*/ 801165 h 1398047"/>
                    <a:gd name="connsiteX6" fmla="*/ 426704 w 1677370"/>
                    <a:gd name="connsiteY6" fmla="*/ 913519 h 1398047"/>
                    <a:gd name="connsiteX7" fmla="*/ 458303 w 1677370"/>
                    <a:gd name="connsiteY7" fmla="*/ 902986 h 1398047"/>
                    <a:gd name="connsiteX8" fmla="*/ 459474 w 1677370"/>
                    <a:gd name="connsiteY8" fmla="*/ 902986 h 1398047"/>
                    <a:gd name="connsiteX9" fmla="*/ 453622 w 1677370"/>
                    <a:gd name="connsiteY9" fmla="*/ 918200 h 1398047"/>
                    <a:gd name="connsiteX10" fmla="*/ 454792 w 1677370"/>
                    <a:gd name="connsiteY10" fmla="*/ 929904 h 1398047"/>
                    <a:gd name="connsiteX11" fmla="*/ 527355 w 1677370"/>
                    <a:gd name="connsiteY11" fmla="*/ 1395707 h 1398047"/>
                    <a:gd name="connsiteX12" fmla="*/ 674820 w 1677370"/>
                    <a:gd name="connsiteY12" fmla="*/ 1398047 h 1398047"/>
                    <a:gd name="connsiteX13" fmla="*/ 736849 w 1677370"/>
                    <a:gd name="connsiteY13" fmla="*/ 1330167 h 1398047"/>
                    <a:gd name="connsiteX14" fmla="*/ 739189 w 1677370"/>
                    <a:gd name="connsiteY14" fmla="*/ 1314952 h 1398047"/>
                    <a:gd name="connsiteX15" fmla="*/ 1049334 w 1677370"/>
                    <a:gd name="connsiteY15" fmla="*/ 1045770 h 1398047"/>
                    <a:gd name="connsiteX16" fmla="*/ 1082104 w 1677370"/>
                    <a:gd name="connsiteY16" fmla="*/ 1135887 h 1398047"/>
                    <a:gd name="connsiteX17" fmla="*/ 1082104 w 1677370"/>
                    <a:gd name="connsiteY17" fmla="*/ 1135887 h 1398047"/>
                    <a:gd name="connsiteX18" fmla="*/ 1082104 w 1677370"/>
                    <a:gd name="connsiteY18" fmla="*/ 1139398 h 1398047"/>
                    <a:gd name="connsiteX19" fmla="*/ 1087956 w 1677370"/>
                    <a:gd name="connsiteY19" fmla="*/ 1153442 h 1398047"/>
                    <a:gd name="connsiteX20" fmla="*/ 1148815 w 1677370"/>
                    <a:gd name="connsiteY20" fmla="*/ 1233027 h 1398047"/>
                    <a:gd name="connsiteX21" fmla="*/ 1250636 w 1677370"/>
                    <a:gd name="connsiteY21" fmla="*/ 1220153 h 1398047"/>
                    <a:gd name="connsiteX22" fmla="*/ 1270532 w 1677370"/>
                    <a:gd name="connsiteY22" fmla="*/ 1190894 h 1398047"/>
                    <a:gd name="connsiteX23" fmla="*/ 1257658 w 1677370"/>
                    <a:gd name="connsiteY23" fmla="*/ 1133546 h 1398047"/>
                    <a:gd name="connsiteX24" fmla="*/ 1131260 w 1677370"/>
                    <a:gd name="connsiteY24" fmla="*/ 1097265 h 1398047"/>
                    <a:gd name="connsiteX25" fmla="*/ 1130089 w 1677370"/>
                    <a:gd name="connsiteY25" fmla="*/ 1096095 h 1398047"/>
                    <a:gd name="connsiteX26" fmla="*/ 1127748 w 1677370"/>
                    <a:gd name="connsiteY26" fmla="*/ 1092584 h 1398047"/>
                    <a:gd name="connsiteX27" fmla="*/ 1123067 w 1677370"/>
                    <a:gd name="connsiteY27" fmla="*/ 1092584 h 1398047"/>
                    <a:gd name="connsiteX28" fmla="*/ 1092638 w 1677370"/>
                    <a:gd name="connsiteY28" fmla="*/ 1015340 h 1398047"/>
                    <a:gd name="connsiteX29" fmla="*/ 1099660 w 1677370"/>
                    <a:gd name="connsiteY29" fmla="*/ 1007148 h 1398047"/>
                    <a:gd name="connsiteX30" fmla="*/ 1098489 w 1677370"/>
                    <a:gd name="connsiteY30" fmla="*/ 1003637 h 1398047"/>
                    <a:gd name="connsiteX31" fmla="*/ 1104341 w 1677370"/>
                    <a:gd name="connsiteY31" fmla="*/ 1005977 h 1398047"/>
                    <a:gd name="connsiteX32" fmla="*/ 1105512 w 1677370"/>
                    <a:gd name="connsiteY32" fmla="*/ 1005977 h 1398047"/>
                    <a:gd name="connsiteX33" fmla="*/ 1104341 w 1677370"/>
                    <a:gd name="connsiteY33" fmla="*/ 1007148 h 1398047"/>
                    <a:gd name="connsiteX34" fmla="*/ 1107852 w 1677370"/>
                    <a:gd name="connsiteY34" fmla="*/ 1011829 h 1398047"/>
                    <a:gd name="connsiteX35" fmla="*/ 1109023 w 1677370"/>
                    <a:gd name="connsiteY35" fmla="*/ 1017681 h 1398047"/>
                    <a:gd name="connsiteX36" fmla="*/ 1111363 w 1677370"/>
                    <a:gd name="connsiteY36" fmla="*/ 1018851 h 1398047"/>
                    <a:gd name="connsiteX37" fmla="*/ 1164029 w 1677370"/>
                    <a:gd name="connsiteY37" fmla="*/ 1041088 h 1398047"/>
                    <a:gd name="connsiteX38" fmla="*/ 1244784 w 1677370"/>
                    <a:gd name="connsiteY38" fmla="*/ 1056303 h 1398047"/>
                    <a:gd name="connsiteX39" fmla="*/ 1267021 w 1677370"/>
                    <a:gd name="connsiteY39" fmla="*/ 1049281 h 1398047"/>
                    <a:gd name="connsiteX40" fmla="*/ 1305643 w 1677370"/>
                    <a:gd name="connsiteY40" fmla="*/ 1055132 h 1398047"/>
                    <a:gd name="connsiteX41" fmla="*/ 1311495 w 1677370"/>
                    <a:gd name="connsiteY41" fmla="*/ 1055132 h 1398047"/>
                    <a:gd name="connsiteX42" fmla="*/ 1315006 w 1677370"/>
                    <a:gd name="connsiteY42" fmla="*/ 1056303 h 1398047"/>
                    <a:gd name="connsiteX43" fmla="*/ 1403953 w 1677370"/>
                    <a:gd name="connsiteY43" fmla="*/ 1059814 h 1398047"/>
                    <a:gd name="connsiteX44" fmla="*/ 1405123 w 1677370"/>
                    <a:gd name="connsiteY44" fmla="*/ 1059814 h 1398047"/>
                    <a:gd name="connsiteX45" fmla="*/ 1409805 w 1677370"/>
                    <a:gd name="connsiteY45" fmla="*/ 1059814 h 1398047"/>
                    <a:gd name="connsiteX46" fmla="*/ 1417997 w 1677370"/>
                    <a:gd name="connsiteY46" fmla="*/ 1059814 h 1398047"/>
                    <a:gd name="connsiteX47" fmla="*/ 1419168 w 1677370"/>
                    <a:gd name="connsiteY47" fmla="*/ 1060984 h 1398047"/>
                    <a:gd name="connsiteX48" fmla="*/ 1420338 w 1677370"/>
                    <a:gd name="connsiteY48" fmla="*/ 1060984 h 1398047"/>
                    <a:gd name="connsiteX49" fmla="*/ 1429701 w 1677370"/>
                    <a:gd name="connsiteY49" fmla="*/ 1072688 h 1398047"/>
                    <a:gd name="connsiteX50" fmla="*/ 1474174 w 1677370"/>
                    <a:gd name="connsiteY50" fmla="*/ 1087902 h 1398047"/>
                    <a:gd name="connsiteX51" fmla="*/ 1620469 w 1677370"/>
                    <a:gd name="connsiteY51" fmla="*/ 1087902 h 1398047"/>
                    <a:gd name="connsiteX52" fmla="*/ 1649728 w 1677370"/>
                    <a:gd name="connsiteY52" fmla="*/ 1075029 h 1398047"/>
                    <a:gd name="connsiteX53" fmla="*/ 1666113 w 1677370"/>
                    <a:gd name="connsiteY53" fmla="*/ 1070347 h 1398047"/>
                    <a:gd name="connsiteX54" fmla="*/ 1663773 w 1677370"/>
                    <a:gd name="connsiteY54" fmla="*/ 1037577 h 1398047"/>
                    <a:gd name="connsiteX55" fmla="*/ 1662602 w 1677370"/>
                    <a:gd name="connsiteY55" fmla="*/ 1035236 h 1398047"/>
                    <a:gd name="connsiteX56" fmla="*/ 1561951 w 1677370"/>
                    <a:gd name="connsiteY56" fmla="*/ 986081 h 1398047"/>
                    <a:gd name="connsiteX57" fmla="*/ 1399272 w 1677370"/>
                    <a:gd name="connsiteY57" fmla="*/ 1003637 h 1398047"/>
                    <a:gd name="connsiteX58" fmla="*/ 1388738 w 1677370"/>
                    <a:gd name="connsiteY58" fmla="*/ 1015340 h 1398047"/>
                    <a:gd name="connsiteX59" fmla="*/ 1368842 w 1677370"/>
                    <a:gd name="connsiteY59" fmla="*/ 1014170 h 1398047"/>
                    <a:gd name="connsiteX60" fmla="*/ 1353628 w 1677370"/>
                    <a:gd name="connsiteY60" fmla="*/ 1017681 h 1398047"/>
                    <a:gd name="connsiteX61" fmla="*/ 1296280 w 1677370"/>
                    <a:gd name="connsiteY61" fmla="*/ 1010659 h 1398047"/>
                    <a:gd name="connsiteX62" fmla="*/ 1268191 w 1677370"/>
                    <a:gd name="connsiteY62" fmla="*/ 1007148 h 1398047"/>
                    <a:gd name="connsiteX63" fmla="*/ 1289258 w 1677370"/>
                    <a:gd name="connsiteY63" fmla="*/ 1000126 h 1398047"/>
                    <a:gd name="connsiteX64" fmla="*/ 1395760 w 1677370"/>
                    <a:gd name="connsiteY64" fmla="*/ 870216 h 1398047"/>
                    <a:gd name="connsiteX65" fmla="*/ 1399272 w 1677370"/>
                    <a:gd name="connsiteY65" fmla="*/ 870216 h 1398047"/>
                    <a:gd name="connsiteX66" fmla="*/ 1487048 w 1677370"/>
                    <a:gd name="connsiteY66" fmla="*/ 838616 h 1398047"/>
                    <a:gd name="connsiteX67" fmla="*/ 1494071 w 1677370"/>
                    <a:gd name="connsiteY67" fmla="*/ 838616 h 1398047"/>
                    <a:gd name="connsiteX68" fmla="*/ 1628662 w 1677370"/>
                    <a:gd name="connsiteY68" fmla="*/ 782439 h 1398047"/>
                    <a:gd name="connsiteX69" fmla="*/ 1621640 w 1677370"/>
                    <a:gd name="connsiteY69" fmla="*/ 698173 h 1398047"/>
                    <a:gd name="connsiteX70" fmla="*/ 1470664 w 1677370"/>
                    <a:gd name="connsiteY70" fmla="*/ 707536 h 1398047"/>
                    <a:gd name="connsiteX71" fmla="*/ 1436723 w 1677370"/>
                    <a:gd name="connsiteY71" fmla="*/ 809357 h 1398047"/>
                    <a:gd name="connsiteX72" fmla="*/ 1439064 w 1677370"/>
                    <a:gd name="connsiteY72" fmla="*/ 818720 h 1398047"/>
                    <a:gd name="connsiteX73" fmla="*/ 1439064 w 1677370"/>
                    <a:gd name="connsiteY73" fmla="*/ 818720 h 1398047"/>
                    <a:gd name="connsiteX74" fmla="*/ 1439064 w 1677370"/>
                    <a:gd name="connsiteY74" fmla="*/ 818720 h 1398047"/>
                    <a:gd name="connsiteX75" fmla="*/ 1437893 w 1677370"/>
                    <a:gd name="connsiteY75" fmla="*/ 819890 h 1398047"/>
                    <a:gd name="connsiteX76" fmla="*/ 1378205 w 1677370"/>
                    <a:gd name="connsiteY76" fmla="*/ 839786 h 1398047"/>
                    <a:gd name="connsiteX77" fmla="*/ 1375864 w 1677370"/>
                    <a:gd name="connsiteY77" fmla="*/ 840957 h 1398047"/>
                    <a:gd name="connsiteX78" fmla="*/ 1372353 w 1677370"/>
                    <a:gd name="connsiteY78" fmla="*/ 845638 h 1398047"/>
                    <a:gd name="connsiteX79" fmla="*/ 1298621 w 1677370"/>
                    <a:gd name="connsiteY79" fmla="*/ 849149 h 1398047"/>
                    <a:gd name="connsiteX80" fmla="*/ 1242444 w 1677370"/>
                    <a:gd name="connsiteY80" fmla="*/ 899475 h 1398047"/>
                    <a:gd name="connsiteX81" fmla="*/ 1159348 w 1677370"/>
                    <a:gd name="connsiteY81" fmla="*/ 902986 h 1398047"/>
                    <a:gd name="connsiteX82" fmla="*/ 1152326 w 1677370"/>
                    <a:gd name="connsiteY82" fmla="*/ 900645 h 1398047"/>
                    <a:gd name="connsiteX83" fmla="*/ 1126578 w 1677370"/>
                    <a:gd name="connsiteY83" fmla="*/ 897134 h 1398047"/>
                    <a:gd name="connsiteX84" fmla="*/ 1117215 w 1677370"/>
                    <a:gd name="connsiteY84" fmla="*/ 900645 h 1398047"/>
                    <a:gd name="connsiteX85" fmla="*/ 1106682 w 1677370"/>
                    <a:gd name="connsiteY85" fmla="*/ 891282 h 1398047"/>
                    <a:gd name="connsiteX86" fmla="*/ 1167541 w 1677370"/>
                    <a:gd name="connsiteY86" fmla="*/ 839786 h 1398047"/>
                    <a:gd name="connsiteX87" fmla="*/ 1242444 w 1677370"/>
                    <a:gd name="connsiteY87" fmla="*/ 769565 h 1398047"/>
                    <a:gd name="connsiteX88" fmla="*/ 1251806 w 1677370"/>
                    <a:gd name="connsiteY88" fmla="*/ 769565 h 1398047"/>
                    <a:gd name="connsiteX89" fmla="*/ 1279895 w 1677370"/>
                    <a:gd name="connsiteY89" fmla="*/ 735624 h 1398047"/>
                    <a:gd name="connsiteX90" fmla="*/ 1330220 w 1677370"/>
                    <a:gd name="connsiteY90" fmla="*/ 674766 h 1398047"/>
                    <a:gd name="connsiteX91" fmla="*/ 1346605 w 1677370"/>
                    <a:gd name="connsiteY91" fmla="*/ 674766 h 1398047"/>
                    <a:gd name="connsiteX92" fmla="*/ 1401612 w 1677370"/>
                    <a:gd name="connsiteY92" fmla="*/ 639655 h 1398047"/>
                    <a:gd name="connsiteX93" fmla="*/ 1430871 w 1677370"/>
                    <a:gd name="connsiteY93" fmla="*/ 612737 h 1398047"/>
                    <a:gd name="connsiteX94" fmla="*/ 1455449 w 1677370"/>
                    <a:gd name="connsiteY94" fmla="*/ 578797 h 1398047"/>
                    <a:gd name="connsiteX95" fmla="*/ 1454278 w 1677370"/>
                    <a:gd name="connsiteY95" fmla="*/ 565923 h 1398047"/>
                    <a:gd name="connsiteX96" fmla="*/ 1456619 w 1677370"/>
                    <a:gd name="connsiteY96" fmla="*/ 551878 h 1398047"/>
                    <a:gd name="connsiteX97" fmla="*/ 1470664 w 1677370"/>
                    <a:gd name="connsiteY97" fmla="*/ 536664 h 1398047"/>
                    <a:gd name="connsiteX98" fmla="*/ 1470664 w 1677370"/>
                    <a:gd name="connsiteY98" fmla="*/ 531982 h 1398047"/>
                    <a:gd name="connsiteX99" fmla="*/ 1470664 w 1677370"/>
                    <a:gd name="connsiteY99" fmla="*/ 531982 h 1398047"/>
                    <a:gd name="connsiteX100" fmla="*/ 1470664 w 1677370"/>
                    <a:gd name="connsiteY100" fmla="*/ 530812 h 1398047"/>
                    <a:gd name="connsiteX101" fmla="*/ 1460130 w 1677370"/>
                    <a:gd name="connsiteY101" fmla="*/ 501553 h 1398047"/>
                    <a:gd name="connsiteX102" fmla="*/ 1440234 w 1677370"/>
                    <a:gd name="connsiteY102" fmla="*/ 473464 h 1398047"/>
                    <a:gd name="connsiteX103" fmla="*/ 1422679 w 1677370"/>
                    <a:gd name="connsiteY103" fmla="*/ 467612 h 1398047"/>
                    <a:gd name="connsiteX104" fmla="*/ 1432042 w 1677370"/>
                    <a:gd name="connsiteY104" fmla="*/ 460590 h 1398047"/>
                    <a:gd name="connsiteX105" fmla="*/ 1496411 w 1677370"/>
                    <a:gd name="connsiteY105" fmla="*/ 377495 h 1398047"/>
                    <a:gd name="connsiteX106" fmla="*/ 1469493 w 1677370"/>
                    <a:gd name="connsiteY106" fmla="*/ 352917 h 1398047"/>
                    <a:gd name="connsiteX107" fmla="*/ 1384057 w 1677370"/>
                    <a:gd name="connsiteY107" fmla="*/ 336532 h 1398047"/>
                    <a:gd name="connsiteX108" fmla="*/ 1360650 w 1677370"/>
                    <a:gd name="connsiteY108" fmla="*/ 331851 h 1398047"/>
                    <a:gd name="connsiteX109" fmla="*/ 1299791 w 1677370"/>
                    <a:gd name="connsiteY109" fmla="*/ 377495 h 1398047"/>
                    <a:gd name="connsiteX110" fmla="*/ 1283406 w 1677370"/>
                    <a:gd name="connsiteY110" fmla="*/ 410265 h 1398047"/>
                    <a:gd name="connsiteX111" fmla="*/ 1263510 w 1677370"/>
                    <a:gd name="connsiteY111" fmla="*/ 413776 h 1398047"/>
                    <a:gd name="connsiteX112" fmla="*/ 1216696 w 1677370"/>
                    <a:gd name="connsiteY112" fmla="*/ 431331 h 1398047"/>
                    <a:gd name="connsiteX113" fmla="*/ 1155837 w 1677370"/>
                    <a:gd name="connsiteY113" fmla="*/ 439524 h 1398047"/>
                    <a:gd name="connsiteX114" fmla="*/ 1145304 w 1677370"/>
                    <a:gd name="connsiteY114" fmla="*/ 443035 h 1398047"/>
                    <a:gd name="connsiteX115" fmla="*/ 1041142 w 1677370"/>
                    <a:gd name="connsiteY115" fmla="*/ 439524 h 1398047"/>
                    <a:gd name="connsiteX116" fmla="*/ 1023586 w 1677370"/>
                    <a:gd name="connsiteY116" fmla="*/ 481657 h 1398047"/>
                    <a:gd name="connsiteX117" fmla="*/ 1022416 w 1677370"/>
                    <a:gd name="connsiteY117" fmla="*/ 482827 h 1398047"/>
                    <a:gd name="connsiteX118" fmla="*/ 1013053 w 1677370"/>
                    <a:gd name="connsiteY118" fmla="*/ 527301 h 1398047"/>
                    <a:gd name="connsiteX119" fmla="*/ 999009 w 1677370"/>
                    <a:gd name="connsiteY119" fmla="*/ 528471 h 1398047"/>
                    <a:gd name="connsiteX120" fmla="*/ 1006031 w 1677370"/>
                    <a:gd name="connsiteY120" fmla="*/ 437183 h 1398047"/>
                    <a:gd name="connsiteX121" fmla="*/ 1007201 w 1677370"/>
                    <a:gd name="connsiteY121" fmla="*/ 436013 h 1398047"/>
                    <a:gd name="connsiteX122" fmla="*/ 1007201 w 1677370"/>
                    <a:gd name="connsiteY122" fmla="*/ 436013 h 1398047"/>
                    <a:gd name="connsiteX123" fmla="*/ 1070401 w 1677370"/>
                    <a:gd name="connsiteY123" fmla="*/ 307273 h 1398047"/>
                    <a:gd name="connsiteX124" fmla="*/ 1076253 w 1677370"/>
                    <a:gd name="connsiteY124" fmla="*/ 303762 h 1398047"/>
                    <a:gd name="connsiteX125" fmla="*/ 1130089 w 1677370"/>
                    <a:gd name="connsiteY125" fmla="*/ 219497 h 1398047"/>
                    <a:gd name="connsiteX126" fmla="*/ 1151156 w 1677370"/>
                    <a:gd name="connsiteY126" fmla="*/ 220667 h 1398047"/>
                    <a:gd name="connsiteX127" fmla="*/ 1263510 w 1677370"/>
                    <a:gd name="connsiteY127" fmla="*/ 108313 h 1398047"/>
                    <a:gd name="connsiteX128" fmla="*/ 1228399 w 1677370"/>
                    <a:gd name="connsiteY128" fmla="*/ 8832 h 1398047"/>
                    <a:gd name="connsiteX129" fmla="*/ 1128919 w 1677370"/>
                    <a:gd name="connsiteY129" fmla="*/ 60328 h 1398047"/>
                    <a:gd name="connsiteX130" fmla="*/ 1098489 w 1677370"/>
                    <a:gd name="connsiteY130" fmla="*/ 179704 h 1398047"/>
                    <a:gd name="connsiteX131" fmla="*/ 1099660 w 1677370"/>
                    <a:gd name="connsiteY131" fmla="*/ 182045 h 1398047"/>
                    <a:gd name="connsiteX132" fmla="*/ 1104341 w 1677370"/>
                    <a:gd name="connsiteY132" fmla="*/ 200771 h 1398047"/>
                    <a:gd name="connsiteX133" fmla="*/ 1097319 w 1677370"/>
                    <a:gd name="connsiteY133" fmla="*/ 208963 h 1398047"/>
                    <a:gd name="connsiteX134" fmla="*/ 1097319 w 1677370"/>
                    <a:gd name="connsiteY134" fmla="*/ 208963 h 1398047"/>
                    <a:gd name="connsiteX135" fmla="*/ 1086786 w 1677370"/>
                    <a:gd name="connsiteY135" fmla="*/ 223007 h 1398047"/>
                    <a:gd name="connsiteX136" fmla="*/ 1045823 w 1677370"/>
                    <a:gd name="connsiteY136" fmla="*/ 293229 h 1398047"/>
                    <a:gd name="connsiteX137" fmla="*/ 1000179 w 1677370"/>
                    <a:gd name="connsiteY137" fmla="*/ 370473 h 1398047"/>
                    <a:gd name="connsiteX138" fmla="*/ 995498 w 1677370"/>
                    <a:gd name="connsiteY138" fmla="*/ 372813 h 1398047"/>
                    <a:gd name="connsiteX139" fmla="*/ 989646 w 1677370"/>
                    <a:gd name="connsiteY139" fmla="*/ 375154 h 1398047"/>
                    <a:gd name="connsiteX140" fmla="*/ 980283 w 1677370"/>
                    <a:gd name="connsiteY140" fmla="*/ 405583 h 1398047"/>
                    <a:gd name="connsiteX141" fmla="*/ 965068 w 1677370"/>
                    <a:gd name="connsiteY141" fmla="*/ 400902 h 1398047"/>
                    <a:gd name="connsiteX142" fmla="*/ 981454 w 1677370"/>
                    <a:gd name="connsiteY142" fmla="*/ 327169 h 1398047"/>
                    <a:gd name="connsiteX143" fmla="*/ 995498 w 1677370"/>
                    <a:gd name="connsiteY143" fmla="*/ 231200 h 1398047"/>
                    <a:gd name="connsiteX144" fmla="*/ 1036460 w 1677370"/>
                    <a:gd name="connsiteY144" fmla="*/ 173852 h 1398047"/>
                    <a:gd name="connsiteX145" fmla="*/ 1051675 w 1677370"/>
                    <a:gd name="connsiteY145" fmla="*/ 170341 h 1398047"/>
                    <a:gd name="connsiteX146" fmla="*/ 1073912 w 1677370"/>
                    <a:gd name="connsiteY146" fmla="*/ 125868 h 1398047"/>
                    <a:gd name="connsiteX147" fmla="*/ 1078593 w 1677370"/>
                    <a:gd name="connsiteY147" fmla="*/ 86076 h 1398047"/>
                    <a:gd name="connsiteX148" fmla="*/ 1080934 w 1677370"/>
                    <a:gd name="connsiteY148" fmla="*/ 80224 h 1398047"/>
                    <a:gd name="connsiteX149" fmla="*/ 1079764 w 1677370"/>
                    <a:gd name="connsiteY149" fmla="*/ 57987 h 1398047"/>
                    <a:gd name="connsiteX150" fmla="*/ 1076253 w 1677370"/>
                    <a:gd name="connsiteY150" fmla="*/ 31069 h 1398047"/>
                    <a:gd name="connsiteX151" fmla="*/ 1071571 w 1677370"/>
                    <a:gd name="connsiteY151" fmla="*/ 21706 h 1398047"/>
                    <a:gd name="connsiteX152" fmla="*/ 1057527 w 1677370"/>
                    <a:gd name="connsiteY152" fmla="*/ 11173 h 1398047"/>
                    <a:gd name="connsiteX153" fmla="*/ 1017735 w 1677370"/>
                    <a:gd name="connsiteY153" fmla="*/ 4151 h 1398047"/>
                    <a:gd name="connsiteX154" fmla="*/ 970920 w 1677370"/>
                    <a:gd name="connsiteY154" fmla="*/ 2980 h 1398047"/>
                    <a:gd name="connsiteX155" fmla="*/ 968580 w 1677370"/>
                    <a:gd name="connsiteY155" fmla="*/ 5321 h 1398047"/>
                    <a:gd name="connsiteX156" fmla="*/ 965068 w 1677370"/>
                    <a:gd name="connsiteY156" fmla="*/ 8832 h 1398047"/>
                    <a:gd name="connsiteX157" fmla="*/ 949854 w 1677370"/>
                    <a:gd name="connsiteY157" fmla="*/ 25217 h 1398047"/>
                    <a:gd name="connsiteX158" fmla="*/ 951024 w 1677370"/>
                    <a:gd name="connsiteY158" fmla="*/ 27558 h 1398047"/>
                    <a:gd name="connsiteX159" fmla="*/ 953365 w 1677370"/>
                    <a:gd name="connsiteY159" fmla="*/ 31069 h 1398047"/>
                    <a:gd name="connsiteX160" fmla="*/ 927617 w 1677370"/>
                    <a:gd name="connsiteY160" fmla="*/ 172682 h 1398047"/>
                    <a:gd name="connsiteX161" fmla="*/ 935810 w 1677370"/>
                    <a:gd name="connsiteY161" fmla="*/ 198430 h 1398047"/>
                    <a:gd name="connsiteX162" fmla="*/ 953365 w 1677370"/>
                    <a:gd name="connsiteY162" fmla="*/ 211304 h 1398047"/>
                    <a:gd name="connsiteX163" fmla="*/ 949854 w 1677370"/>
                    <a:gd name="connsiteY163" fmla="*/ 220667 h 1398047"/>
                    <a:gd name="connsiteX164" fmla="*/ 949854 w 1677370"/>
                    <a:gd name="connsiteY164" fmla="*/ 233541 h 1398047"/>
                    <a:gd name="connsiteX165" fmla="*/ 942832 w 1677370"/>
                    <a:gd name="connsiteY165" fmla="*/ 443035 h 1398047"/>
                    <a:gd name="connsiteX166" fmla="*/ 942832 w 1677370"/>
                    <a:gd name="connsiteY166" fmla="*/ 444205 h 1398047"/>
                    <a:gd name="connsiteX167" fmla="*/ 790685 w 1677370"/>
                    <a:gd name="connsiteY167" fmla="*/ 248756 h 1398047"/>
                    <a:gd name="connsiteX168" fmla="*/ 708760 w 1677370"/>
                    <a:gd name="connsiteY168" fmla="*/ 41602 h 1398047"/>
                    <a:gd name="connsiteX169" fmla="*/ 629176 w 1677370"/>
                    <a:gd name="connsiteY169" fmla="*/ 100120 h 1398047"/>
                    <a:gd name="connsiteX170" fmla="*/ 630346 w 1677370"/>
                    <a:gd name="connsiteY170" fmla="*/ 178534 h 1398047"/>
                    <a:gd name="connsiteX171" fmla="*/ 640879 w 1677370"/>
                    <a:gd name="connsiteY171" fmla="*/ 230030 h 1398047"/>
                    <a:gd name="connsiteX172" fmla="*/ 667798 w 1677370"/>
                    <a:gd name="connsiteY172" fmla="*/ 242904 h 1398047"/>
                    <a:gd name="connsiteX173" fmla="*/ 718123 w 1677370"/>
                    <a:gd name="connsiteY173" fmla="*/ 290888 h 1398047"/>
                    <a:gd name="connsiteX174" fmla="*/ 750893 w 1677370"/>
                    <a:gd name="connsiteY174" fmla="*/ 311955 h 1398047"/>
                    <a:gd name="connsiteX175" fmla="*/ 752063 w 1677370"/>
                    <a:gd name="connsiteY175" fmla="*/ 315466 h 1398047"/>
                    <a:gd name="connsiteX176" fmla="*/ 752063 w 1677370"/>
                    <a:gd name="connsiteY176" fmla="*/ 315466 h 1398047"/>
                    <a:gd name="connsiteX177" fmla="*/ 879632 w 1677370"/>
                    <a:gd name="connsiteY177" fmla="*/ 468783 h 1398047"/>
                    <a:gd name="connsiteX178" fmla="*/ 886655 w 1677370"/>
                    <a:gd name="connsiteY178" fmla="*/ 475805 h 1398047"/>
                    <a:gd name="connsiteX179" fmla="*/ 888995 w 1677370"/>
                    <a:gd name="connsiteY179" fmla="*/ 479316 h 1398047"/>
                    <a:gd name="connsiteX180" fmla="*/ 968580 w 1677370"/>
                    <a:gd name="connsiteY180" fmla="*/ 590500 h 1398047"/>
                    <a:gd name="connsiteX181" fmla="*/ 979113 w 1677370"/>
                    <a:gd name="connsiteY181" fmla="*/ 610396 h 1398047"/>
                    <a:gd name="connsiteX182" fmla="*/ 987305 w 1677370"/>
                    <a:gd name="connsiteY182" fmla="*/ 626781 h 1398047"/>
                    <a:gd name="connsiteX183" fmla="*/ 989646 w 1677370"/>
                    <a:gd name="connsiteY183" fmla="*/ 632633 h 1398047"/>
                    <a:gd name="connsiteX184" fmla="*/ 1009542 w 1677370"/>
                    <a:gd name="connsiteY184" fmla="*/ 704025 h 1398047"/>
                    <a:gd name="connsiteX185" fmla="*/ 1028268 w 1677370"/>
                    <a:gd name="connsiteY185" fmla="*/ 777757 h 1398047"/>
                    <a:gd name="connsiteX186" fmla="*/ 1023586 w 1677370"/>
                    <a:gd name="connsiteY186" fmla="*/ 788291 h 1398047"/>
                    <a:gd name="connsiteX187" fmla="*/ 1024757 w 1677370"/>
                    <a:gd name="connsiteY187" fmla="*/ 865534 h 1398047"/>
                    <a:gd name="connsiteX188" fmla="*/ 1028268 w 1677370"/>
                    <a:gd name="connsiteY188" fmla="*/ 874897 h 1398047"/>
                    <a:gd name="connsiteX189" fmla="*/ 1028268 w 1677370"/>
                    <a:gd name="connsiteY189" fmla="*/ 879579 h 1398047"/>
                    <a:gd name="connsiteX190" fmla="*/ 1029438 w 1677370"/>
                    <a:gd name="connsiteY190" fmla="*/ 884260 h 1398047"/>
                    <a:gd name="connsiteX191" fmla="*/ 1018905 w 1677370"/>
                    <a:gd name="connsiteY191" fmla="*/ 888941 h 1398047"/>
                    <a:gd name="connsiteX192" fmla="*/ 1010713 w 1677370"/>
                    <a:gd name="connsiteY192" fmla="*/ 912349 h 1398047"/>
                    <a:gd name="connsiteX193" fmla="*/ 1009542 w 1677370"/>
                    <a:gd name="connsiteY193" fmla="*/ 913519 h 1398047"/>
                    <a:gd name="connsiteX194" fmla="*/ 770789 w 1677370"/>
                    <a:gd name="connsiteY194" fmla="*/ 1215472 h 1398047"/>
                    <a:gd name="connsiteX195" fmla="*/ 639709 w 1677370"/>
                    <a:gd name="connsiteY195" fmla="*/ 1320804 h 1398047"/>
                    <a:gd name="connsiteX196" fmla="*/ 635027 w 1677370"/>
                    <a:gd name="connsiteY196" fmla="*/ 1325485 h 1398047"/>
                    <a:gd name="connsiteX197" fmla="*/ 631516 w 1677370"/>
                    <a:gd name="connsiteY197" fmla="*/ 1328996 h 1398047"/>
                    <a:gd name="connsiteX198" fmla="*/ 632687 w 1677370"/>
                    <a:gd name="connsiteY198" fmla="*/ 1325485 h 1398047"/>
                    <a:gd name="connsiteX199" fmla="*/ 624494 w 1677370"/>
                    <a:gd name="connsiteY199" fmla="*/ 1320804 h 1398047"/>
                    <a:gd name="connsiteX200" fmla="*/ 684182 w 1677370"/>
                    <a:gd name="connsiteY200" fmla="*/ 1196746 h 1398047"/>
                    <a:gd name="connsiteX201" fmla="*/ 686523 w 1677370"/>
                    <a:gd name="connsiteY201" fmla="*/ 1192064 h 1398047"/>
                    <a:gd name="connsiteX202" fmla="*/ 725145 w 1677370"/>
                    <a:gd name="connsiteY202" fmla="*/ 1156954 h 1398047"/>
                    <a:gd name="connsiteX203" fmla="*/ 729827 w 1677370"/>
                    <a:gd name="connsiteY203" fmla="*/ 1158124 h 1398047"/>
                    <a:gd name="connsiteX204" fmla="*/ 757915 w 1677370"/>
                    <a:gd name="connsiteY204" fmla="*/ 1137057 h 1398047"/>
                    <a:gd name="connsiteX205" fmla="*/ 853884 w 1677370"/>
                    <a:gd name="connsiteY205" fmla="*/ 998955 h 1398047"/>
                    <a:gd name="connsiteX206" fmla="*/ 720464 w 1677370"/>
                    <a:gd name="connsiteY206" fmla="*/ 980229 h 1398047"/>
                    <a:gd name="connsiteX207" fmla="*/ 653753 w 1677370"/>
                    <a:gd name="connsiteY207" fmla="*/ 1094924 h 1398047"/>
                    <a:gd name="connsiteX208" fmla="*/ 663116 w 1677370"/>
                    <a:gd name="connsiteY208" fmla="*/ 1135887 h 1398047"/>
                    <a:gd name="connsiteX209" fmla="*/ 649072 w 1677370"/>
                    <a:gd name="connsiteY209" fmla="*/ 1141739 h 1398047"/>
                    <a:gd name="connsiteX210" fmla="*/ 636198 w 1677370"/>
                    <a:gd name="connsiteY210" fmla="*/ 1162805 h 1398047"/>
                    <a:gd name="connsiteX211" fmla="*/ 623324 w 1677370"/>
                    <a:gd name="connsiteY211" fmla="*/ 1189724 h 1398047"/>
                    <a:gd name="connsiteX212" fmla="*/ 629176 w 1677370"/>
                    <a:gd name="connsiteY212" fmla="*/ 1208449 h 1398047"/>
                    <a:gd name="connsiteX213" fmla="*/ 581191 w 1677370"/>
                    <a:gd name="connsiteY213" fmla="*/ 1300908 h 1398047"/>
                    <a:gd name="connsiteX214" fmla="*/ 500436 w 1677370"/>
                    <a:gd name="connsiteY214" fmla="*/ 907667 h 1398047"/>
                    <a:gd name="connsiteX215" fmla="*/ 550762 w 1677370"/>
                    <a:gd name="connsiteY215" fmla="*/ 839786 h 1398047"/>
                    <a:gd name="connsiteX216" fmla="*/ 560125 w 1677370"/>
                    <a:gd name="connsiteY216" fmla="*/ 839786 h 1398047"/>
                    <a:gd name="connsiteX217" fmla="*/ 575339 w 1677370"/>
                    <a:gd name="connsiteY217" fmla="*/ 810528 h 1398047"/>
                    <a:gd name="connsiteX218" fmla="*/ 619813 w 1677370"/>
                    <a:gd name="connsiteY218" fmla="*/ 770735 h 1398047"/>
                    <a:gd name="connsiteX219" fmla="*/ 630346 w 1677370"/>
                    <a:gd name="connsiteY219" fmla="*/ 770735 h 1398047"/>
                    <a:gd name="connsiteX220" fmla="*/ 672479 w 1677370"/>
                    <a:gd name="connsiteY220" fmla="*/ 748498 h 1398047"/>
                    <a:gd name="connsiteX221" fmla="*/ 825796 w 1677370"/>
                    <a:gd name="connsiteY221" fmla="*/ 637314 h 1398047"/>
                    <a:gd name="connsiteX222" fmla="*/ 768448 w 1677370"/>
                    <a:gd name="connsiteY222" fmla="*/ 536664 h 1398047"/>
                    <a:gd name="connsiteX223" fmla="*/ 757915 w 1677370"/>
                    <a:gd name="connsiteY223" fmla="*/ 534323 h 1398047"/>
                    <a:gd name="connsiteX224" fmla="*/ 766108 w 1677370"/>
                    <a:gd name="connsiteY224" fmla="*/ 515597 h 1398047"/>
                    <a:gd name="connsiteX225" fmla="*/ 733338 w 1677370"/>
                    <a:gd name="connsiteY225" fmla="*/ 462931 h 1398047"/>
                    <a:gd name="connsiteX226" fmla="*/ 728656 w 1677370"/>
                    <a:gd name="connsiteY226" fmla="*/ 461761 h 1398047"/>
                    <a:gd name="connsiteX227" fmla="*/ 706419 w 1677370"/>
                    <a:gd name="connsiteY227" fmla="*/ 459420 h 1398047"/>
                    <a:gd name="connsiteX228" fmla="*/ 588213 w 1677370"/>
                    <a:gd name="connsiteY228" fmla="*/ 549538 h 1398047"/>
                    <a:gd name="connsiteX229" fmla="*/ 563636 w 1677370"/>
                    <a:gd name="connsiteY229" fmla="*/ 598693 h 1398047"/>
                    <a:gd name="connsiteX230" fmla="*/ 527355 w 1677370"/>
                    <a:gd name="connsiteY230" fmla="*/ 700514 h 1398047"/>
                    <a:gd name="connsiteX231" fmla="*/ 526184 w 1677370"/>
                    <a:gd name="connsiteY231" fmla="*/ 700514 h 1398047"/>
                    <a:gd name="connsiteX232" fmla="*/ 503947 w 1677370"/>
                    <a:gd name="connsiteY232" fmla="*/ 763713 h 1398047"/>
                    <a:gd name="connsiteX233" fmla="*/ 502777 w 1677370"/>
                    <a:gd name="connsiteY233" fmla="*/ 766054 h 1398047"/>
                    <a:gd name="connsiteX234" fmla="*/ 525014 w 1677370"/>
                    <a:gd name="connsiteY234" fmla="*/ 529642 h 1398047"/>
                    <a:gd name="connsiteX235" fmla="*/ 521503 w 1677370"/>
                    <a:gd name="connsiteY235" fmla="*/ 411435 h 1398047"/>
                    <a:gd name="connsiteX236" fmla="*/ 405637 w 1677370"/>
                    <a:gd name="connsiteY236" fmla="*/ 445376 h 1398047"/>
                    <a:gd name="connsiteX237" fmla="*/ 444259 w 1677370"/>
                    <a:gd name="connsiteY237" fmla="*/ 592841 h 1398047"/>
                    <a:gd name="connsiteX238" fmla="*/ 424363 w 1677370"/>
                    <a:gd name="connsiteY238" fmla="*/ 672425 h 1398047"/>
                    <a:gd name="connsiteX239" fmla="*/ 427874 w 1677370"/>
                    <a:gd name="connsiteY239" fmla="*/ 677107 h 1398047"/>
                    <a:gd name="connsiteX240" fmla="*/ 424363 w 1677370"/>
                    <a:gd name="connsiteY240" fmla="*/ 721580 h 1398047"/>
                    <a:gd name="connsiteX241" fmla="*/ 427874 w 1677370"/>
                    <a:gd name="connsiteY241" fmla="*/ 741476 h 1398047"/>
                    <a:gd name="connsiteX242" fmla="*/ 451281 w 1677370"/>
                    <a:gd name="connsiteY242" fmla="*/ 847979 h 1398047"/>
                    <a:gd name="connsiteX243" fmla="*/ 437237 w 1677370"/>
                    <a:gd name="connsiteY243" fmla="*/ 853831 h 1398047"/>
                    <a:gd name="connsiteX244" fmla="*/ 434896 w 1677370"/>
                    <a:gd name="connsiteY244" fmla="*/ 849149 h 1398047"/>
                    <a:gd name="connsiteX245" fmla="*/ 437237 w 1677370"/>
                    <a:gd name="connsiteY245" fmla="*/ 857342 h 1398047"/>
                    <a:gd name="connsiteX246" fmla="*/ 266365 w 1677370"/>
                    <a:gd name="connsiteY246" fmla="*/ 763713 h 1398047"/>
                    <a:gd name="connsiteX247" fmla="*/ 184439 w 1677370"/>
                    <a:gd name="connsiteY247" fmla="*/ 645507 h 1398047"/>
                    <a:gd name="connsiteX248" fmla="*/ 178588 w 1677370"/>
                    <a:gd name="connsiteY248" fmla="*/ 627952 h 1398047"/>
                    <a:gd name="connsiteX249" fmla="*/ 115388 w 1677370"/>
                    <a:gd name="connsiteY249" fmla="*/ 536664 h 1398047"/>
                    <a:gd name="connsiteX250" fmla="*/ 104855 w 1677370"/>
                    <a:gd name="connsiteY250" fmla="*/ 529642 h 1398047"/>
                    <a:gd name="connsiteX251" fmla="*/ 48678 w 1677370"/>
                    <a:gd name="connsiteY251" fmla="*/ 533152 h 1398047"/>
                    <a:gd name="connsiteX252" fmla="*/ 3034 w 1677370"/>
                    <a:gd name="connsiteY252" fmla="*/ 575285 h 1398047"/>
                    <a:gd name="connsiteX253" fmla="*/ 59211 w 1677370"/>
                    <a:gd name="connsiteY253" fmla="*/ 680618 h 1398047"/>
                    <a:gd name="connsiteX254" fmla="*/ 1409805 w 1677370"/>
                    <a:gd name="connsiteY254" fmla="*/ 471124 h 1398047"/>
                    <a:gd name="connsiteX255" fmla="*/ 1419168 w 1677370"/>
                    <a:gd name="connsiteY255" fmla="*/ 471124 h 1398047"/>
                    <a:gd name="connsiteX256" fmla="*/ 1407464 w 1677370"/>
                    <a:gd name="connsiteY256" fmla="*/ 478146 h 1398047"/>
                    <a:gd name="connsiteX257" fmla="*/ 1398101 w 1677370"/>
                    <a:gd name="connsiteY257" fmla="*/ 481657 h 1398047"/>
                    <a:gd name="connsiteX258" fmla="*/ 1395760 w 1677370"/>
                    <a:gd name="connsiteY258" fmla="*/ 482827 h 1398047"/>
                    <a:gd name="connsiteX259" fmla="*/ 1409805 w 1677370"/>
                    <a:gd name="connsiteY259" fmla="*/ 471124 h 1398047"/>
                    <a:gd name="connsiteX260" fmla="*/ 1229570 w 1677370"/>
                    <a:gd name="connsiteY260" fmla="*/ 940437 h 1398047"/>
                    <a:gd name="connsiteX261" fmla="*/ 1228399 w 1677370"/>
                    <a:gd name="connsiteY261" fmla="*/ 956822 h 1398047"/>
                    <a:gd name="connsiteX262" fmla="*/ 1228399 w 1677370"/>
                    <a:gd name="connsiteY262" fmla="*/ 957993 h 1398047"/>
                    <a:gd name="connsiteX263" fmla="*/ 1165200 w 1677370"/>
                    <a:gd name="connsiteY263" fmla="*/ 982570 h 1398047"/>
                    <a:gd name="connsiteX264" fmla="*/ 1162859 w 1677370"/>
                    <a:gd name="connsiteY264" fmla="*/ 983740 h 1398047"/>
                    <a:gd name="connsiteX265" fmla="*/ 1128919 w 1677370"/>
                    <a:gd name="connsiteY265" fmla="*/ 975548 h 1398047"/>
                    <a:gd name="connsiteX266" fmla="*/ 1109023 w 1677370"/>
                    <a:gd name="connsiteY266" fmla="*/ 969696 h 1398047"/>
                    <a:gd name="connsiteX267" fmla="*/ 1093808 w 1677370"/>
                    <a:gd name="connsiteY267" fmla="*/ 963844 h 1398047"/>
                    <a:gd name="connsiteX268" fmla="*/ 1100830 w 1677370"/>
                    <a:gd name="connsiteY268" fmla="*/ 952141 h 1398047"/>
                    <a:gd name="connsiteX269" fmla="*/ 1229570 w 1677370"/>
                    <a:gd name="connsiteY269" fmla="*/ 940437 h 1398047"/>
                    <a:gd name="connsiteX270" fmla="*/ 1138282 w 1677370"/>
                    <a:gd name="connsiteY270" fmla="*/ 524960 h 1398047"/>
                    <a:gd name="connsiteX271" fmla="*/ 1135941 w 1677370"/>
                    <a:gd name="connsiteY271" fmla="*/ 541345 h 1398047"/>
                    <a:gd name="connsiteX272" fmla="*/ 1131260 w 1677370"/>
                    <a:gd name="connsiteY272" fmla="*/ 523790 h 1398047"/>
                    <a:gd name="connsiteX273" fmla="*/ 1138282 w 1677370"/>
                    <a:gd name="connsiteY273" fmla="*/ 524960 h 1398047"/>
                    <a:gd name="connsiteX274" fmla="*/ 1172222 w 1677370"/>
                    <a:gd name="connsiteY274" fmla="*/ 493360 h 1398047"/>
                    <a:gd name="connsiteX275" fmla="*/ 1264680 w 1677370"/>
                    <a:gd name="connsiteY275" fmla="*/ 468783 h 1398047"/>
                    <a:gd name="connsiteX276" fmla="*/ 1334902 w 1677370"/>
                    <a:gd name="connsiteY276" fmla="*/ 502723 h 1398047"/>
                    <a:gd name="connsiteX277" fmla="*/ 1334902 w 1677370"/>
                    <a:gd name="connsiteY277" fmla="*/ 503893 h 1398047"/>
                    <a:gd name="connsiteX278" fmla="*/ 1337243 w 1677370"/>
                    <a:gd name="connsiteY278" fmla="*/ 519108 h 1398047"/>
                    <a:gd name="connsiteX279" fmla="*/ 1337243 w 1677370"/>
                    <a:gd name="connsiteY279" fmla="*/ 520279 h 1398047"/>
                    <a:gd name="connsiteX280" fmla="*/ 1306813 w 1677370"/>
                    <a:gd name="connsiteY280" fmla="*/ 555389 h 1398047"/>
                    <a:gd name="connsiteX281" fmla="*/ 1300962 w 1677370"/>
                    <a:gd name="connsiteY281" fmla="*/ 564752 h 1398047"/>
                    <a:gd name="connsiteX282" fmla="*/ 1278725 w 1677370"/>
                    <a:gd name="connsiteY282" fmla="*/ 650188 h 1398047"/>
                    <a:gd name="connsiteX283" fmla="*/ 1288088 w 1677370"/>
                    <a:gd name="connsiteY283" fmla="*/ 665403 h 1398047"/>
                    <a:gd name="connsiteX284" fmla="*/ 1271703 w 1677370"/>
                    <a:gd name="connsiteY284" fmla="*/ 688810 h 1398047"/>
                    <a:gd name="connsiteX285" fmla="*/ 1269362 w 1677370"/>
                    <a:gd name="connsiteY285" fmla="*/ 693492 h 1398047"/>
                    <a:gd name="connsiteX286" fmla="*/ 1254147 w 1677370"/>
                    <a:gd name="connsiteY286" fmla="*/ 711047 h 1398047"/>
                    <a:gd name="connsiteX287" fmla="*/ 1250636 w 1677370"/>
                    <a:gd name="connsiteY287" fmla="*/ 714558 h 1398047"/>
                    <a:gd name="connsiteX288" fmla="*/ 1172222 w 1677370"/>
                    <a:gd name="connsiteY288" fmla="*/ 791802 h 1398047"/>
                    <a:gd name="connsiteX289" fmla="*/ 1168711 w 1677370"/>
                    <a:gd name="connsiteY289" fmla="*/ 803505 h 1398047"/>
                    <a:gd name="connsiteX290" fmla="*/ 1153496 w 1677370"/>
                    <a:gd name="connsiteY290" fmla="*/ 816379 h 1398047"/>
                    <a:gd name="connsiteX291" fmla="*/ 1100830 w 1677370"/>
                    <a:gd name="connsiteY291" fmla="*/ 845638 h 1398047"/>
                    <a:gd name="connsiteX292" fmla="*/ 1132430 w 1677370"/>
                    <a:gd name="connsiteY292" fmla="*/ 612737 h 1398047"/>
                    <a:gd name="connsiteX293" fmla="*/ 1172222 w 1677370"/>
                    <a:gd name="connsiteY293" fmla="*/ 493360 h 1398047"/>
                    <a:gd name="connsiteX294" fmla="*/ 1055186 w 1677370"/>
                    <a:gd name="connsiteY294" fmla="*/ 611567 h 1398047"/>
                    <a:gd name="connsiteX295" fmla="*/ 1064549 w 1677370"/>
                    <a:gd name="connsiteY295" fmla="*/ 611567 h 1398047"/>
                    <a:gd name="connsiteX296" fmla="*/ 1064549 w 1677370"/>
                    <a:gd name="connsiteY296" fmla="*/ 611567 h 1398047"/>
                    <a:gd name="connsiteX297" fmla="*/ 1093808 w 1677370"/>
                    <a:gd name="connsiteY297" fmla="*/ 633803 h 1398047"/>
                    <a:gd name="connsiteX298" fmla="*/ 1098489 w 1677370"/>
                    <a:gd name="connsiteY298" fmla="*/ 705195 h 1398047"/>
                    <a:gd name="connsiteX299" fmla="*/ 1076253 w 1677370"/>
                    <a:gd name="connsiteY299" fmla="*/ 799994 h 1398047"/>
                    <a:gd name="connsiteX300" fmla="*/ 1065719 w 1677370"/>
                    <a:gd name="connsiteY300" fmla="*/ 750839 h 1398047"/>
                    <a:gd name="connsiteX301" fmla="*/ 1066890 w 1677370"/>
                    <a:gd name="connsiteY301" fmla="*/ 743817 h 1398047"/>
                    <a:gd name="connsiteX302" fmla="*/ 1066890 w 1677370"/>
                    <a:gd name="connsiteY302" fmla="*/ 739136 h 1398047"/>
                    <a:gd name="connsiteX303" fmla="*/ 1066890 w 1677370"/>
                    <a:gd name="connsiteY303" fmla="*/ 739136 h 1398047"/>
                    <a:gd name="connsiteX304" fmla="*/ 1066890 w 1677370"/>
                    <a:gd name="connsiteY304" fmla="*/ 739136 h 1398047"/>
                    <a:gd name="connsiteX305" fmla="*/ 1044653 w 1677370"/>
                    <a:gd name="connsiteY305" fmla="*/ 629122 h 1398047"/>
                    <a:gd name="connsiteX306" fmla="*/ 1055186 w 1677370"/>
                    <a:gd name="connsiteY306" fmla="*/ 611567 h 1398047"/>
                    <a:gd name="connsiteX307" fmla="*/ 519162 w 1677370"/>
                    <a:gd name="connsiteY307" fmla="*/ 796483 h 1398047"/>
                    <a:gd name="connsiteX308" fmla="*/ 535547 w 1677370"/>
                    <a:gd name="connsiteY308" fmla="*/ 778928 h 1398047"/>
                    <a:gd name="connsiteX309" fmla="*/ 534377 w 1677370"/>
                    <a:gd name="connsiteY309" fmla="*/ 770735 h 1398047"/>
                    <a:gd name="connsiteX310" fmla="*/ 544910 w 1677370"/>
                    <a:gd name="connsiteY310" fmla="*/ 756691 h 1398047"/>
                    <a:gd name="connsiteX311" fmla="*/ 577680 w 1677370"/>
                    <a:gd name="connsiteY311" fmla="*/ 705195 h 1398047"/>
                    <a:gd name="connsiteX312" fmla="*/ 616302 w 1677370"/>
                    <a:gd name="connsiteY312" fmla="*/ 666573 h 1398047"/>
                    <a:gd name="connsiteX313" fmla="*/ 630346 w 1677370"/>
                    <a:gd name="connsiteY313" fmla="*/ 668914 h 1398047"/>
                    <a:gd name="connsiteX314" fmla="*/ 631516 w 1677370"/>
                    <a:gd name="connsiteY314" fmla="*/ 671255 h 1398047"/>
                    <a:gd name="connsiteX315" fmla="*/ 632687 w 1677370"/>
                    <a:gd name="connsiteY315" fmla="*/ 685299 h 1398047"/>
                    <a:gd name="connsiteX316" fmla="*/ 635027 w 1677370"/>
                    <a:gd name="connsiteY316" fmla="*/ 705195 h 1398047"/>
                    <a:gd name="connsiteX317" fmla="*/ 632687 w 1677370"/>
                    <a:gd name="connsiteY317" fmla="*/ 711047 h 1398047"/>
                    <a:gd name="connsiteX318" fmla="*/ 617472 w 1677370"/>
                    <a:gd name="connsiteY318" fmla="*/ 723921 h 1398047"/>
                    <a:gd name="connsiteX319" fmla="*/ 617472 w 1677370"/>
                    <a:gd name="connsiteY319" fmla="*/ 725091 h 1398047"/>
                    <a:gd name="connsiteX320" fmla="*/ 612791 w 1677370"/>
                    <a:gd name="connsiteY320" fmla="*/ 728602 h 1398047"/>
                    <a:gd name="connsiteX321" fmla="*/ 532036 w 1677370"/>
                    <a:gd name="connsiteY321" fmla="*/ 804676 h 1398047"/>
                    <a:gd name="connsiteX322" fmla="*/ 519162 w 1677370"/>
                    <a:gd name="connsiteY322" fmla="*/ 796483 h 1398047"/>
                    <a:gd name="connsiteX323" fmla="*/ 93152 w 1677370"/>
                    <a:gd name="connsiteY323" fmla="*/ 572945 h 1398047"/>
                    <a:gd name="connsiteX324" fmla="*/ 163373 w 1677370"/>
                    <a:gd name="connsiteY324" fmla="*/ 701684 h 1398047"/>
                    <a:gd name="connsiteX325" fmla="*/ 175077 w 1677370"/>
                    <a:gd name="connsiteY325" fmla="*/ 721580 h 1398047"/>
                    <a:gd name="connsiteX326" fmla="*/ 141136 w 1677370"/>
                    <a:gd name="connsiteY326" fmla="*/ 697003 h 1398047"/>
                    <a:gd name="connsiteX327" fmla="*/ 89640 w 1677370"/>
                    <a:gd name="connsiteY327" fmla="*/ 657210 h 1398047"/>
                    <a:gd name="connsiteX328" fmla="*/ 72085 w 1677370"/>
                    <a:gd name="connsiteY328" fmla="*/ 643166 h 1398047"/>
                    <a:gd name="connsiteX329" fmla="*/ 93152 w 1677370"/>
                    <a:gd name="connsiteY329" fmla="*/ 572945 h 139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</a:cxnLst>
                  <a:rect l="l" t="t" r="r" b="b"/>
                  <a:pathLst>
                    <a:path w="1677370" h="1398047">
                      <a:moveTo>
                        <a:pt x="59211" y="680618"/>
                      </a:moveTo>
                      <a:cubicBezTo>
                        <a:pt x="74426" y="693492"/>
                        <a:pt x="90811" y="705195"/>
                        <a:pt x="107196" y="718069"/>
                      </a:cubicBezTo>
                      <a:cubicBezTo>
                        <a:pt x="115388" y="721580"/>
                        <a:pt x="124751" y="725091"/>
                        <a:pt x="132944" y="729773"/>
                      </a:cubicBezTo>
                      <a:cubicBezTo>
                        <a:pt x="134114" y="729773"/>
                        <a:pt x="135284" y="728602"/>
                        <a:pt x="137625" y="728602"/>
                      </a:cubicBezTo>
                      <a:cubicBezTo>
                        <a:pt x="155181" y="730943"/>
                        <a:pt x="170395" y="744987"/>
                        <a:pt x="182099" y="755521"/>
                      </a:cubicBezTo>
                      <a:cubicBezTo>
                        <a:pt x="198484" y="769565"/>
                        <a:pt x="212528" y="785950"/>
                        <a:pt x="228913" y="801165"/>
                      </a:cubicBezTo>
                      <a:cubicBezTo>
                        <a:pt x="292112" y="842127"/>
                        <a:pt x="358823" y="879579"/>
                        <a:pt x="426704" y="913519"/>
                      </a:cubicBezTo>
                      <a:cubicBezTo>
                        <a:pt x="440748" y="920541"/>
                        <a:pt x="454792" y="912349"/>
                        <a:pt x="458303" y="902986"/>
                      </a:cubicBezTo>
                      <a:cubicBezTo>
                        <a:pt x="458303" y="902986"/>
                        <a:pt x="459474" y="902986"/>
                        <a:pt x="459474" y="902986"/>
                      </a:cubicBezTo>
                      <a:cubicBezTo>
                        <a:pt x="458303" y="907667"/>
                        <a:pt x="455963" y="913519"/>
                        <a:pt x="453622" y="918200"/>
                      </a:cubicBezTo>
                      <a:cubicBezTo>
                        <a:pt x="452452" y="922882"/>
                        <a:pt x="452452" y="926393"/>
                        <a:pt x="454792" y="929904"/>
                      </a:cubicBezTo>
                      <a:cubicBezTo>
                        <a:pt x="419682" y="1089073"/>
                        <a:pt x="534377" y="1237708"/>
                        <a:pt x="527355" y="1395707"/>
                      </a:cubicBezTo>
                      <a:cubicBezTo>
                        <a:pt x="576510" y="1396877"/>
                        <a:pt x="625665" y="1396877"/>
                        <a:pt x="674820" y="1398047"/>
                      </a:cubicBezTo>
                      <a:lnTo>
                        <a:pt x="736849" y="1330167"/>
                      </a:lnTo>
                      <a:cubicBezTo>
                        <a:pt x="741530" y="1325485"/>
                        <a:pt x="741530" y="1319633"/>
                        <a:pt x="739189" y="1314952"/>
                      </a:cubicBezTo>
                      <a:cubicBezTo>
                        <a:pt x="842181" y="1224834"/>
                        <a:pt x="945172" y="1135887"/>
                        <a:pt x="1049334" y="1045770"/>
                      </a:cubicBezTo>
                      <a:cubicBezTo>
                        <a:pt x="1058697" y="1076199"/>
                        <a:pt x="1069231" y="1105458"/>
                        <a:pt x="1082104" y="1135887"/>
                      </a:cubicBezTo>
                      <a:cubicBezTo>
                        <a:pt x="1082104" y="1135887"/>
                        <a:pt x="1082104" y="1135887"/>
                        <a:pt x="1082104" y="1135887"/>
                      </a:cubicBezTo>
                      <a:cubicBezTo>
                        <a:pt x="1082104" y="1137057"/>
                        <a:pt x="1082104" y="1138228"/>
                        <a:pt x="1082104" y="1139398"/>
                      </a:cubicBezTo>
                      <a:cubicBezTo>
                        <a:pt x="1080934" y="1145250"/>
                        <a:pt x="1083275" y="1149931"/>
                        <a:pt x="1087956" y="1153442"/>
                      </a:cubicBezTo>
                      <a:cubicBezTo>
                        <a:pt x="1094978" y="1186213"/>
                        <a:pt x="1111363" y="1216642"/>
                        <a:pt x="1148815" y="1233027"/>
                      </a:cubicBezTo>
                      <a:cubicBezTo>
                        <a:pt x="1181585" y="1247071"/>
                        <a:pt x="1224888" y="1244731"/>
                        <a:pt x="1250636" y="1220153"/>
                      </a:cubicBezTo>
                      <a:cubicBezTo>
                        <a:pt x="1261169" y="1210790"/>
                        <a:pt x="1267021" y="1200257"/>
                        <a:pt x="1270532" y="1190894"/>
                      </a:cubicBezTo>
                      <a:cubicBezTo>
                        <a:pt x="1286917" y="1173339"/>
                        <a:pt x="1282236" y="1145250"/>
                        <a:pt x="1257658" y="1133546"/>
                      </a:cubicBezTo>
                      <a:cubicBezTo>
                        <a:pt x="1230740" y="1104288"/>
                        <a:pt x="1176903" y="1087902"/>
                        <a:pt x="1131260" y="1097265"/>
                      </a:cubicBezTo>
                      <a:cubicBezTo>
                        <a:pt x="1131260" y="1097265"/>
                        <a:pt x="1130089" y="1097265"/>
                        <a:pt x="1130089" y="1096095"/>
                      </a:cubicBezTo>
                      <a:cubicBezTo>
                        <a:pt x="1128919" y="1094924"/>
                        <a:pt x="1128919" y="1093754"/>
                        <a:pt x="1127748" y="1092584"/>
                      </a:cubicBezTo>
                      <a:cubicBezTo>
                        <a:pt x="1126578" y="1092584"/>
                        <a:pt x="1125408" y="1092584"/>
                        <a:pt x="1123067" y="1092584"/>
                      </a:cubicBezTo>
                      <a:cubicBezTo>
                        <a:pt x="1089127" y="1079710"/>
                        <a:pt x="1097319" y="1041088"/>
                        <a:pt x="1092638" y="1015340"/>
                      </a:cubicBezTo>
                      <a:cubicBezTo>
                        <a:pt x="1091467" y="1010659"/>
                        <a:pt x="1094978" y="1008318"/>
                        <a:pt x="1099660" y="1007148"/>
                      </a:cubicBezTo>
                      <a:cubicBezTo>
                        <a:pt x="1099660" y="1005977"/>
                        <a:pt x="1099660" y="1004807"/>
                        <a:pt x="1098489" y="1003637"/>
                      </a:cubicBezTo>
                      <a:cubicBezTo>
                        <a:pt x="1099660" y="1004807"/>
                        <a:pt x="1102001" y="1005977"/>
                        <a:pt x="1104341" y="1005977"/>
                      </a:cubicBezTo>
                      <a:cubicBezTo>
                        <a:pt x="1104341" y="1005977"/>
                        <a:pt x="1105512" y="1005977"/>
                        <a:pt x="1105512" y="1005977"/>
                      </a:cubicBezTo>
                      <a:cubicBezTo>
                        <a:pt x="1105512" y="1005977"/>
                        <a:pt x="1104341" y="1007148"/>
                        <a:pt x="1104341" y="1007148"/>
                      </a:cubicBezTo>
                      <a:cubicBezTo>
                        <a:pt x="1105512" y="1008318"/>
                        <a:pt x="1106682" y="1009488"/>
                        <a:pt x="1107852" y="1011829"/>
                      </a:cubicBezTo>
                      <a:cubicBezTo>
                        <a:pt x="1107852" y="1012999"/>
                        <a:pt x="1107852" y="1015340"/>
                        <a:pt x="1109023" y="1017681"/>
                      </a:cubicBezTo>
                      <a:cubicBezTo>
                        <a:pt x="1110193" y="1017681"/>
                        <a:pt x="1110193" y="1017681"/>
                        <a:pt x="1111363" y="1018851"/>
                      </a:cubicBezTo>
                      <a:cubicBezTo>
                        <a:pt x="1127748" y="1028214"/>
                        <a:pt x="1146474" y="1035236"/>
                        <a:pt x="1164029" y="1041088"/>
                      </a:cubicBezTo>
                      <a:cubicBezTo>
                        <a:pt x="1190948" y="1045770"/>
                        <a:pt x="1217866" y="1051621"/>
                        <a:pt x="1244784" y="1056303"/>
                      </a:cubicBezTo>
                      <a:cubicBezTo>
                        <a:pt x="1254147" y="1058643"/>
                        <a:pt x="1262340" y="1055132"/>
                        <a:pt x="1267021" y="1049281"/>
                      </a:cubicBezTo>
                      <a:cubicBezTo>
                        <a:pt x="1279895" y="1051621"/>
                        <a:pt x="1292769" y="1052791"/>
                        <a:pt x="1305643" y="1055132"/>
                      </a:cubicBezTo>
                      <a:cubicBezTo>
                        <a:pt x="1307984" y="1055132"/>
                        <a:pt x="1309154" y="1055132"/>
                        <a:pt x="1311495" y="1055132"/>
                      </a:cubicBezTo>
                      <a:cubicBezTo>
                        <a:pt x="1312665" y="1055132"/>
                        <a:pt x="1313835" y="1055132"/>
                        <a:pt x="1315006" y="1056303"/>
                      </a:cubicBezTo>
                      <a:cubicBezTo>
                        <a:pt x="1345435" y="1059814"/>
                        <a:pt x="1374694" y="1060984"/>
                        <a:pt x="1403953" y="1059814"/>
                      </a:cubicBezTo>
                      <a:cubicBezTo>
                        <a:pt x="1403953" y="1059814"/>
                        <a:pt x="1405123" y="1059814"/>
                        <a:pt x="1405123" y="1059814"/>
                      </a:cubicBezTo>
                      <a:cubicBezTo>
                        <a:pt x="1407464" y="1059814"/>
                        <a:pt x="1408634" y="1059814"/>
                        <a:pt x="1409805" y="1059814"/>
                      </a:cubicBezTo>
                      <a:cubicBezTo>
                        <a:pt x="1412146" y="1059814"/>
                        <a:pt x="1415657" y="1059814"/>
                        <a:pt x="1417997" y="1059814"/>
                      </a:cubicBezTo>
                      <a:cubicBezTo>
                        <a:pt x="1417997" y="1059814"/>
                        <a:pt x="1419168" y="1059814"/>
                        <a:pt x="1419168" y="1060984"/>
                      </a:cubicBezTo>
                      <a:cubicBezTo>
                        <a:pt x="1419168" y="1060984"/>
                        <a:pt x="1420338" y="1060984"/>
                        <a:pt x="1420338" y="1060984"/>
                      </a:cubicBezTo>
                      <a:cubicBezTo>
                        <a:pt x="1420338" y="1065665"/>
                        <a:pt x="1423849" y="1069177"/>
                        <a:pt x="1429701" y="1072688"/>
                      </a:cubicBezTo>
                      <a:cubicBezTo>
                        <a:pt x="1443745" y="1079710"/>
                        <a:pt x="1458960" y="1085562"/>
                        <a:pt x="1474174" y="1087902"/>
                      </a:cubicBezTo>
                      <a:cubicBezTo>
                        <a:pt x="1520989" y="1101947"/>
                        <a:pt x="1572485" y="1104288"/>
                        <a:pt x="1620469" y="1087902"/>
                      </a:cubicBezTo>
                      <a:cubicBezTo>
                        <a:pt x="1631003" y="1084391"/>
                        <a:pt x="1641536" y="1080880"/>
                        <a:pt x="1649728" y="1075029"/>
                      </a:cubicBezTo>
                      <a:cubicBezTo>
                        <a:pt x="1655580" y="1073858"/>
                        <a:pt x="1660262" y="1071517"/>
                        <a:pt x="1666113" y="1070347"/>
                      </a:cubicBezTo>
                      <a:cubicBezTo>
                        <a:pt x="1683669" y="1064495"/>
                        <a:pt x="1678987" y="1042258"/>
                        <a:pt x="1663773" y="1037577"/>
                      </a:cubicBezTo>
                      <a:cubicBezTo>
                        <a:pt x="1663773" y="1036407"/>
                        <a:pt x="1663773" y="1036407"/>
                        <a:pt x="1662602" y="1035236"/>
                      </a:cubicBezTo>
                      <a:cubicBezTo>
                        <a:pt x="1648558" y="1007148"/>
                        <a:pt x="1593551" y="993103"/>
                        <a:pt x="1561951" y="986081"/>
                      </a:cubicBezTo>
                      <a:cubicBezTo>
                        <a:pt x="1505774" y="975548"/>
                        <a:pt x="1450767" y="982570"/>
                        <a:pt x="1399272" y="1003637"/>
                      </a:cubicBezTo>
                      <a:cubicBezTo>
                        <a:pt x="1393420" y="1005977"/>
                        <a:pt x="1389909" y="1010659"/>
                        <a:pt x="1388738" y="1015340"/>
                      </a:cubicBezTo>
                      <a:cubicBezTo>
                        <a:pt x="1381716" y="1015340"/>
                        <a:pt x="1375864" y="1014170"/>
                        <a:pt x="1368842" y="1014170"/>
                      </a:cubicBezTo>
                      <a:cubicBezTo>
                        <a:pt x="1361820" y="1014170"/>
                        <a:pt x="1357139" y="1015340"/>
                        <a:pt x="1353628" y="1017681"/>
                      </a:cubicBezTo>
                      <a:cubicBezTo>
                        <a:pt x="1334902" y="1015340"/>
                        <a:pt x="1315006" y="1012999"/>
                        <a:pt x="1296280" y="1010659"/>
                      </a:cubicBezTo>
                      <a:cubicBezTo>
                        <a:pt x="1286917" y="1009488"/>
                        <a:pt x="1277554" y="1008318"/>
                        <a:pt x="1268191" y="1007148"/>
                      </a:cubicBezTo>
                      <a:cubicBezTo>
                        <a:pt x="1275214" y="1004807"/>
                        <a:pt x="1282236" y="1002466"/>
                        <a:pt x="1289258" y="1000126"/>
                      </a:cubicBezTo>
                      <a:cubicBezTo>
                        <a:pt x="1340754" y="1002466"/>
                        <a:pt x="1409805" y="915860"/>
                        <a:pt x="1395760" y="870216"/>
                      </a:cubicBezTo>
                      <a:cubicBezTo>
                        <a:pt x="1396931" y="870216"/>
                        <a:pt x="1398101" y="870216"/>
                        <a:pt x="1399272" y="870216"/>
                      </a:cubicBezTo>
                      <a:cubicBezTo>
                        <a:pt x="1428531" y="860853"/>
                        <a:pt x="1457789" y="850320"/>
                        <a:pt x="1487048" y="838616"/>
                      </a:cubicBezTo>
                      <a:cubicBezTo>
                        <a:pt x="1489389" y="838616"/>
                        <a:pt x="1491730" y="838616"/>
                        <a:pt x="1494071" y="838616"/>
                      </a:cubicBezTo>
                      <a:cubicBezTo>
                        <a:pt x="1542055" y="829253"/>
                        <a:pt x="1597062" y="817550"/>
                        <a:pt x="1628662" y="782439"/>
                      </a:cubicBezTo>
                      <a:cubicBezTo>
                        <a:pt x="1652069" y="756691"/>
                        <a:pt x="1660262" y="716899"/>
                        <a:pt x="1621640" y="698173"/>
                      </a:cubicBezTo>
                      <a:cubicBezTo>
                        <a:pt x="1581848" y="678277"/>
                        <a:pt x="1506945" y="686469"/>
                        <a:pt x="1470664" y="707536"/>
                      </a:cubicBezTo>
                      <a:cubicBezTo>
                        <a:pt x="1427360" y="732113"/>
                        <a:pt x="1427360" y="770735"/>
                        <a:pt x="1436723" y="809357"/>
                      </a:cubicBezTo>
                      <a:cubicBezTo>
                        <a:pt x="1440234" y="811698"/>
                        <a:pt x="1441405" y="815209"/>
                        <a:pt x="1439064" y="818720"/>
                      </a:cubicBezTo>
                      <a:cubicBezTo>
                        <a:pt x="1439064" y="818720"/>
                        <a:pt x="1439064" y="818720"/>
                        <a:pt x="1439064" y="818720"/>
                      </a:cubicBezTo>
                      <a:cubicBezTo>
                        <a:pt x="1439064" y="818720"/>
                        <a:pt x="1439064" y="818720"/>
                        <a:pt x="1439064" y="818720"/>
                      </a:cubicBezTo>
                      <a:cubicBezTo>
                        <a:pt x="1439064" y="818720"/>
                        <a:pt x="1437893" y="819890"/>
                        <a:pt x="1437893" y="819890"/>
                      </a:cubicBezTo>
                      <a:cubicBezTo>
                        <a:pt x="1421508" y="831594"/>
                        <a:pt x="1400442" y="842127"/>
                        <a:pt x="1378205" y="839786"/>
                      </a:cubicBezTo>
                      <a:lnTo>
                        <a:pt x="1375864" y="840957"/>
                      </a:lnTo>
                      <a:cubicBezTo>
                        <a:pt x="1374694" y="842127"/>
                        <a:pt x="1373524" y="844468"/>
                        <a:pt x="1372353" y="845638"/>
                      </a:cubicBezTo>
                      <a:cubicBezTo>
                        <a:pt x="1351287" y="836275"/>
                        <a:pt x="1320858" y="839786"/>
                        <a:pt x="1298621" y="849149"/>
                      </a:cubicBezTo>
                      <a:cubicBezTo>
                        <a:pt x="1272873" y="859683"/>
                        <a:pt x="1254147" y="878408"/>
                        <a:pt x="1242444" y="899475"/>
                      </a:cubicBezTo>
                      <a:cubicBezTo>
                        <a:pt x="1214355" y="900645"/>
                        <a:pt x="1187437" y="901815"/>
                        <a:pt x="1159348" y="902986"/>
                      </a:cubicBezTo>
                      <a:cubicBezTo>
                        <a:pt x="1157007" y="901815"/>
                        <a:pt x="1154667" y="900645"/>
                        <a:pt x="1152326" y="900645"/>
                      </a:cubicBezTo>
                      <a:cubicBezTo>
                        <a:pt x="1144133" y="899475"/>
                        <a:pt x="1134770" y="898304"/>
                        <a:pt x="1126578" y="897134"/>
                      </a:cubicBezTo>
                      <a:cubicBezTo>
                        <a:pt x="1123067" y="898304"/>
                        <a:pt x="1120726" y="899475"/>
                        <a:pt x="1117215" y="900645"/>
                      </a:cubicBezTo>
                      <a:cubicBezTo>
                        <a:pt x="1110193" y="902986"/>
                        <a:pt x="1103171" y="895964"/>
                        <a:pt x="1106682" y="891282"/>
                      </a:cubicBezTo>
                      <a:cubicBezTo>
                        <a:pt x="1123067" y="871386"/>
                        <a:pt x="1147645" y="857342"/>
                        <a:pt x="1167541" y="839786"/>
                      </a:cubicBezTo>
                      <a:cubicBezTo>
                        <a:pt x="1193288" y="817550"/>
                        <a:pt x="1217866" y="792972"/>
                        <a:pt x="1242444" y="769565"/>
                      </a:cubicBezTo>
                      <a:cubicBezTo>
                        <a:pt x="1245955" y="767224"/>
                        <a:pt x="1249466" y="767224"/>
                        <a:pt x="1251806" y="769565"/>
                      </a:cubicBezTo>
                      <a:cubicBezTo>
                        <a:pt x="1261169" y="759032"/>
                        <a:pt x="1270532" y="747328"/>
                        <a:pt x="1279895" y="735624"/>
                      </a:cubicBezTo>
                      <a:cubicBezTo>
                        <a:pt x="1297450" y="715728"/>
                        <a:pt x="1315006" y="695832"/>
                        <a:pt x="1330220" y="674766"/>
                      </a:cubicBezTo>
                      <a:cubicBezTo>
                        <a:pt x="1334902" y="675936"/>
                        <a:pt x="1340754" y="677107"/>
                        <a:pt x="1346605" y="674766"/>
                      </a:cubicBezTo>
                      <a:cubicBezTo>
                        <a:pt x="1367672" y="665403"/>
                        <a:pt x="1386398" y="653699"/>
                        <a:pt x="1401612" y="639655"/>
                      </a:cubicBezTo>
                      <a:cubicBezTo>
                        <a:pt x="1413316" y="631463"/>
                        <a:pt x="1422679" y="622100"/>
                        <a:pt x="1430871" y="612737"/>
                      </a:cubicBezTo>
                      <a:cubicBezTo>
                        <a:pt x="1442575" y="603374"/>
                        <a:pt x="1450767" y="590500"/>
                        <a:pt x="1455449" y="578797"/>
                      </a:cubicBezTo>
                      <a:cubicBezTo>
                        <a:pt x="1457789" y="574115"/>
                        <a:pt x="1456619" y="569434"/>
                        <a:pt x="1454278" y="565923"/>
                      </a:cubicBezTo>
                      <a:cubicBezTo>
                        <a:pt x="1455449" y="561241"/>
                        <a:pt x="1456619" y="556560"/>
                        <a:pt x="1456619" y="551878"/>
                      </a:cubicBezTo>
                      <a:cubicBezTo>
                        <a:pt x="1463641" y="550708"/>
                        <a:pt x="1470664" y="544856"/>
                        <a:pt x="1470664" y="536664"/>
                      </a:cubicBezTo>
                      <a:cubicBezTo>
                        <a:pt x="1470664" y="535493"/>
                        <a:pt x="1470664" y="533152"/>
                        <a:pt x="1470664" y="531982"/>
                      </a:cubicBezTo>
                      <a:cubicBezTo>
                        <a:pt x="1470664" y="531982"/>
                        <a:pt x="1470664" y="531982"/>
                        <a:pt x="1470664" y="531982"/>
                      </a:cubicBezTo>
                      <a:cubicBezTo>
                        <a:pt x="1470664" y="531982"/>
                        <a:pt x="1470664" y="531982"/>
                        <a:pt x="1470664" y="530812"/>
                      </a:cubicBezTo>
                      <a:cubicBezTo>
                        <a:pt x="1469493" y="519108"/>
                        <a:pt x="1465982" y="508575"/>
                        <a:pt x="1460130" y="501553"/>
                      </a:cubicBezTo>
                      <a:cubicBezTo>
                        <a:pt x="1455449" y="492190"/>
                        <a:pt x="1448427" y="482827"/>
                        <a:pt x="1440234" y="473464"/>
                      </a:cubicBezTo>
                      <a:cubicBezTo>
                        <a:pt x="1435553" y="467612"/>
                        <a:pt x="1428531" y="466442"/>
                        <a:pt x="1422679" y="467612"/>
                      </a:cubicBezTo>
                      <a:cubicBezTo>
                        <a:pt x="1426190" y="466442"/>
                        <a:pt x="1429701" y="464101"/>
                        <a:pt x="1432042" y="460590"/>
                      </a:cubicBezTo>
                      <a:cubicBezTo>
                        <a:pt x="1453108" y="432502"/>
                        <a:pt x="1475345" y="405583"/>
                        <a:pt x="1496411" y="377495"/>
                      </a:cubicBezTo>
                      <a:cubicBezTo>
                        <a:pt x="1508115" y="362280"/>
                        <a:pt x="1487048" y="343554"/>
                        <a:pt x="1469493" y="352917"/>
                      </a:cubicBezTo>
                      <a:cubicBezTo>
                        <a:pt x="1439064" y="354088"/>
                        <a:pt x="1414486" y="335362"/>
                        <a:pt x="1384057" y="336532"/>
                      </a:cubicBezTo>
                      <a:cubicBezTo>
                        <a:pt x="1378205" y="331851"/>
                        <a:pt x="1370013" y="329510"/>
                        <a:pt x="1360650" y="331851"/>
                      </a:cubicBezTo>
                      <a:cubicBezTo>
                        <a:pt x="1333731" y="340043"/>
                        <a:pt x="1304472" y="355258"/>
                        <a:pt x="1299791" y="377495"/>
                      </a:cubicBezTo>
                      <a:cubicBezTo>
                        <a:pt x="1292769" y="386858"/>
                        <a:pt x="1288088" y="397391"/>
                        <a:pt x="1283406" y="410265"/>
                      </a:cubicBezTo>
                      <a:cubicBezTo>
                        <a:pt x="1276384" y="411435"/>
                        <a:pt x="1269362" y="412606"/>
                        <a:pt x="1263510" y="413776"/>
                      </a:cubicBezTo>
                      <a:cubicBezTo>
                        <a:pt x="1255317" y="424309"/>
                        <a:pt x="1234251" y="428991"/>
                        <a:pt x="1216696" y="431331"/>
                      </a:cubicBezTo>
                      <a:cubicBezTo>
                        <a:pt x="1190948" y="443035"/>
                        <a:pt x="1164029" y="452398"/>
                        <a:pt x="1155837" y="439524"/>
                      </a:cubicBezTo>
                      <a:cubicBezTo>
                        <a:pt x="1152326" y="440694"/>
                        <a:pt x="1148815" y="441865"/>
                        <a:pt x="1145304" y="443035"/>
                      </a:cubicBezTo>
                      <a:cubicBezTo>
                        <a:pt x="1117215" y="413776"/>
                        <a:pt x="1070401" y="399732"/>
                        <a:pt x="1041142" y="439524"/>
                      </a:cubicBezTo>
                      <a:cubicBezTo>
                        <a:pt x="1031779" y="451227"/>
                        <a:pt x="1027098" y="466442"/>
                        <a:pt x="1023586" y="481657"/>
                      </a:cubicBezTo>
                      <a:cubicBezTo>
                        <a:pt x="1023586" y="481657"/>
                        <a:pt x="1022416" y="481657"/>
                        <a:pt x="1022416" y="482827"/>
                      </a:cubicBezTo>
                      <a:cubicBezTo>
                        <a:pt x="1020075" y="498042"/>
                        <a:pt x="1017735" y="513256"/>
                        <a:pt x="1013053" y="527301"/>
                      </a:cubicBezTo>
                      <a:cubicBezTo>
                        <a:pt x="1011883" y="533152"/>
                        <a:pt x="1001350" y="533152"/>
                        <a:pt x="999009" y="528471"/>
                      </a:cubicBezTo>
                      <a:cubicBezTo>
                        <a:pt x="980283" y="495701"/>
                        <a:pt x="981454" y="467612"/>
                        <a:pt x="1006031" y="437183"/>
                      </a:cubicBezTo>
                      <a:cubicBezTo>
                        <a:pt x="1006031" y="437183"/>
                        <a:pt x="1007201" y="437183"/>
                        <a:pt x="1007201" y="436013"/>
                      </a:cubicBezTo>
                      <a:cubicBezTo>
                        <a:pt x="1007201" y="436013"/>
                        <a:pt x="1007201" y="436013"/>
                        <a:pt x="1007201" y="436013"/>
                      </a:cubicBezTo>
                      <a:cubicBezTo>
                        <a:pt x="1024757" y="391539"/>
                        <a:pt x="1045823" y="348236"/>
                        <a:pt x="1070401" y="307273"/>
                      </a:cubicBezTo>
                      <a:cubicBezTo>
                        <a:pt x="1072742" y="306103"/>
                        <a:pt x="1075082" y="304933"/>
                        <a:pt x="1076253" y="303762"/>
                      </a:cubicBezTo>
                      <a:cubicBezTo>
                        <a:pt x="1105512" y="279185"/>
                        <a:pt x="1120726" y="249926"/>
                        <a:pt x="1130089" y="219497"/>
                      </a:cubicBezTo>
                      <a:cubicBezTo>
                        <a:pt x="1135941" y="223007"/>
                        <a:pt x="1144133" y="224178"/>
                        <a:pt x="1151156" y="220667"/>
                      </a:cubicBezTo>
                      <a:cubicBezTo>
                        <a:pt x="1207333" y="199600"/>
                        <a:pt x="1250636" y="159808"/>
                        <a:pt x="1263510" y="108313"/>
                      </a:cubicBezTo>
                      <a:cubicBezTo>
                        <a:pt x="1271703" y="75542"/>
                        <a:pt x="1269362" y="26387"/>
                        <a:pt x="1228399" y="8832"/>
                      </a:cubicBezTo>
                      <a:cubicBezTo>
                        <a:pt x="1183926" y="-9894"/>
                        <a:pt x="1145304" y="29898"/>
                        <a:pt x="1128919" y="60328"/>
                      </a:cubicBezTo>
                      <a:cubicBezTo>
                        <a:pt x="1107852" y="96609"/>
                        <a:pt x="1105512" y="138742"/>
                        <a:pt x="1098489" y="179704"/>
                      </a:cubicBezTo>
                      <a:cubicBezTo>
                        <a:pt x="1099660" y="180875"/>
                        <a:pt x="1099660" y="180875"/>
                        <a:pt x="1099660" y="182045"/>
                      </a:cubicBezTo>
                      <a:lnTo>
                        <a:pt x="1104341" y="200771"/>
                      </a:lnTo>
                      <a:cubicBezTo>
                        <a:pt x="1105512" y="204282"/>
                        <a:pt x="1100830" y="207793"/>
                        <a:pt x="1097319" y="208963"/>
                      </a:cubicBezTo>
                      <a:cubicBezTo>
                        <a:pt x="1097319" y="208963"/>
                        <a:pt x="1097319" y="208963"/>
                        <a:pt x="1097319" y="208963"/>
                      </a:cubicBezTo>
                      <a:cubicBezTo>
                        <a:pt x="1094978" y="213645"/>
                        <a:pt x="1091467" y="218326"/>
                        <a:pt x="1086786" y="223007"/>
                      </a:cubicBezTo>
                      <a:cubicBezTo>
                        <a:pt x="1075082" y="247585"/>
                        <a:pt x="1058697" y="269822"/>
                        <a:pt x="1045823" y="293229"/>
                      </a:cubicBezTo>
                      <a:cubicBezTo>
                        <a:pt x="1031779" y="317807"/>
                        <a:pt x="1018905" y="348236"/>
                        <a:pt x="1000179" y="370473"/>
                      </a:cubicBezTo>
                      <a:cubicBezTo>
                        <a:pt x="999009" y="371643"/>
                        <a:pt x="996668" y="372813"/>
                        <a:pt x="995498" y="372813"/>
                      </a:cubicBezTo>
                      <a:cubicBezTo>
                        <a:pt x="994327" y="373984"/>
                        <a:pt x="991987" y="375154"/>
                        <a:pt x="989646" y="375154"/>
                      </a:cubicBezTo>
                      <a:cubicBezTo>
                        <a:pt x="987305" y="385687"/>
                        <a:pt x="984965" y="395050"/>
                        <a:pt x="980283" y="405583"/>
                      </a:cubicBezTo>
                      <a:cubicBezTo>
                        <a:pt x="976772" y="413776"/>
                        <a:pt x="962728" y="409095"/>
                        <a:pt x="965068" y="400902"/>
                      </a:cubicBezTo>
                      <a:cubicBezTo>
                        <a:pt x="974431" y="377495"/>
                        <a:pt x="977943" y="351747"/>
                        <a:pt x="981454" y="327169"/>
                      </a:cubicBezTo>
                      <a:cubicBezTo>
                        <a:pt x="983794" y="295570"/>
                        <a:pt x="988476" y="263970"/>
                        <a:pt x="995498" y="231200"/>
                      </a:cubicBezTo>
                      <a:cubicBezTo>
                        <a:pt x="1007201" y="217156"/>
                        <a:pt x="1022416" y="197260"/>
                        <a:pt x="1036460" y="173852"/>
                      </a:cubicBezTo>
                      <a:cubicBezTo>
                        <a:pt x="1041142" y="173852"/>
                        <a:pt x="1046994" y="171512"/>
                        <a:pt x="1051675" y="170341"/>
                      </a:cubicBezTo>
                      <a:cubicBezTo>
                        <a:pt x="1057527" y="155127"/>
                        <a:pt x="1066890" y="141082"/>
                        <a:pt x="1073912" y="125868"/>
                      </a:cubicBezTo>
                      <a:cubicBezTo>
                        <a:pt x="1078593" y="112994"/>
                        <a:pt x="1080934" y="98950"/>
                        <a:pt x="1078593" y="86076"/>
                      </a:cubicBezTo>
                      <a:cubicBezTo>
                        <a:pt x="1078593" y="83735"/>
                        <a:pt x="1079764" y="81394"/>
                        <a:pt x="1080934" y="80224"/>
                      </a:cubicBezTo>
                      <a:cubicBezTo>
                        <a:pt x="1078593" y="73202"/>
                        <a:pt x="1078593" y="66180"/>
                        <a:pt x="1079764" y="57987"/>
                      </a:cubicBezTo>
                      <a:cubicBezTo>
                        <a:pt x="1078593" y="48624"/>
                        <a:pt x="1076253" y="40432"/>
                        <a:pt x="1076253" y="31069"/>
                      </a:cubicBezTo>
                      <a:cubicBezTo>
                        <a:pt x="1075082" y="27558"/>
                        <a:pt x="1073912" y="25217"/>
                        <a:pt x="1071571" y="21706"/>
                      </a:cubicBezTo>
                      <a:cubicBezTo>
                        <a:pt x="1065719" y="19365"/>
                        <a:pt x="1061038" y="15854"/>
                        <a:pt x="1057527" y="11173"/>
                      </a:cubicBezTo>
                      <a:cubicBezTo>
                        <a:pt x="1045823" y="5321"/>
                        <a:pt x="1031779" y="2980"/>
                        <a:pt x="1017735" y="4151"/>
                      </a:cubicBezTo>
                      <a:cubicBezTo>
                        <a:pt x="1004861" y="-531"/>
                        <a:pt x="989646" y="-1701"/>
                        <a:pt x="970920" y="2980"/>
                      </a:cubicBezTo>
                      <a:cubicBezTo>
                        <a:pt x="969750" y="4151"/>
                        <a:pt x="969750" y="5321"/>
                        <a:pt x="968580" y="5321"/>
                      </a:cubicBezTo>
                      <a:cubicBezTo>
                        <a:pt x="968580" y="7662"/>
                        <a:pt x="966239" y="8832"/>
                        <a:pt x="965068" y="8832"/>
                      </a:cubicBezTo>
                      <a:cubicBezTo>
                        <a:pt x="960387" y="14684"/>
                        <a:pt x="955706" y="20536"/>
                        <a:pt x="949854" y="25217"/>
                      </a:cubicBezTo>
                      <a:cubicBezTo>
                        <a:pt x="949854" y="26387"/>
                        <a:pt x="951024" y="27558"/>
                        <a:pt x="951024" y="27558"/>
                      </a:cubicBezTo>
                      <a:cubicBezTo>
                        <a:pt x="952195" y="28728"/>
                        <a:pt x="952195" y="29898"/>
                        <a:pt x="953365" y="31069"/>
                      </a:cubicBezTo>
                      <a:cubicBezTo>
                        <a:pt x="905380" y="62668"/>
                        <a:pt x="904210" y="128209"/>
                        <a:pt x="927617" y="172682"/>
                      </a:cubicBezTo>
                      <a:cubicBezTo>
                        <a:pt x="929958" y="180875"/>
                        <a:pt x="932299" y="190238"/>
                        <a:pt x="935810" y="198430"/>
                      </a:cubicBezTo>
                      <a:cubicBezTo>
                        <a:pt x="938150" y="206623"/>
                        <a:pt x="946343" y="210134"/>
                        <a:pt x="953365" y="211304"/>
                      </a:cubicBezTo>
                      <a:cubicBezTo>
                        <a:pt x="952195" y="214815"/>
                        <a:pt x="951024" y="217156"/>
                        <a:pt x="949854" y="220667"/>
                      </a:cubicBezTo>
                      <a:cubicBezTo>
                        <a:pt x="947513" y="225348"/>
                        <a:pt x="948684" y="230030"/>
                        <a:pt x="949854" y="233541"/>
                      </a:cubicBezTo>
                      <a:cubicBezTo>
                        <a:pt x="934639" y="303762"/>
                        <a:pt x="932299" y="372813"/>
                        <a:pt x="942832" y="443035"/>
                      </a:cubicBezTo>
                      <a:cubicBezTo>
                        <a:pt x="942832" y="443035"/>
                        <a:pt x="942832" y="444205"/>
                        <a:pt x="942832" y="444205"/>
                      </a:cubicBezTo>
                      <a:cubicBezTo>
                        <a:pt x="883143" y="383347"/>
                        <a:pt x="832818" y="317807"/>
                        <a:pt x="790685" y="248756"/>
                      </a:cubicBezTo>
                      <a:cubicBezTo>
                        <a:pt x="795367" y="180875"/>
                        <a:pt x="810581" y="39261"/>
                        <a:pt x="708760" y="41602"/>
                      </a:cubicBezTo>
                      <a:cubicBezTo>
                        <a:pt x="658435" y="42772"/>
                        <a:pt x="636198" y="67350"/>
                        <a:pt x="629176" y="100120"/>
                      </a:cubicBezTo>
                      <a:cubicBezTo>
                        <a:pt x="617472" y="123527"/>
                        <a:pt x="619813" y="151616"/>
                        <a:pt x="630346" y="178534"/>
                      </a:cubicBezTo>
                      <a:cubicBezTo>
                        <a:pt x="633857" y="198430"/>
                        <a:pt x="637368" y="215985"/>
                        <a:pt x="640879" y="230030"/>
                      </a:cubicBezTo>
                      <a:cubicBezTo>
                        <a:pt x="643220" y="240563"/>
                        <a:pt x="657264" y="245244"/>
                        <a:pt x="667798" y="242904"/>
                      </a:cubicBezTo>
                      <a:cubicBezTo>
                        <a:pt x="683012" y="262800"/>
                        <a:pt x="701738" y="279185"/>
                        <a:pt x="718123" y="290888"/>
                      </a:cubicBezTo>
                      <a:cubicBezTo>
                        <a:pt x="730997" y="295570"/>
                        <a:pt x="743871" y="300251"/>
                        <a:pt x="750893" y="311955"/>
                      </a:cubicBezTo>
                      <a:cubicBezTo>
                        <a:pt x="752063" y="313125"/>
                        <a:pt x="752063" y="314295"/>
                        <a:pt x="752063" y="315466"/>
                      </a:cubicBezTo>
                      <a:cubicBezTo>
                        <a:pt x="752063" y="315466"/>
                        <a:pt x="752063" y="315466"/>
                        <a:pt x="752063" y="315466"/>
                      </a:cubicBezTo>
                      <a:cubicBezTo>
                        <a:pt x="805900" y="356428"/>
                        <a:pt x="859736" y="411435"/>
                        <a:pt x="879632" y="468783"/>
                      </a:cubicBezTo>
                      <a:cubicBezTo>
                        <a:pt x="881973" y="471124"/>
                        <a:pt x="884314" y="473464"/>
                        <a:pt x="886655" y="475805"/>
                      </a:cubicBezTo>
                      <a:cubicBezTo>
                        <a:pt x="886655" y="476975"/>
                        <a:pt x="887825" y="478146"/>
                        <a:pt x="888995" y="479316"/>
                      </a:cubicBezTo>
                      <a:cubicBezTo>
                        <a:pt x="915913" y="516767"/>
                        <a:pt x="941661" y="553049"/>
                        <a:pt x="968580" y="590500"/>
                      </a:cubicBezTo>
                      <a:cubicBezTo>
                        <a:pt x="972091" y="597522"/>
                        <a:pt x="975602" y="603374"/>
                        <a:pt x="979113" y="610396"/>
                      </a:cubicBezTo>
                      <a:cubicBezTo>
                        <a:pt x="977943" y="616248"/>
                        <a:pt x="981454" y="623270"/>
                        <a:pt x="987305" y="626781"/>
                      </a:cubicBezTo>
                      <a:cubicBezTo>
                        <a:pt x="988476" y="629122"/>
                        <a:pt x="989646" y="630292"/>
                        <a:pt x="989646" y="632633"/>
                      </a:cubicBezTo>
                      <a:cubicBezTo>
                        <a:pt x="993157" y="656040"/>
                        <a:pt x="1003690" y="681788"/>
                        <a:pt x="1009542" y="704025"/>
                      </a:cubicBezTo>
                      <a:cubicBezTo>
                        <a:pt x="1015394" y="728602"/>
                        <a:pt x="1022416" y="753180"/>
                        <a:pt x="1028268" y="777757"/>
                      </a:cubicBezTo>
                      <a:cubicBezTo>
                        <a:pt x="1025927" y="780098"/>
                        <a:pt x="1023586" y="783609"/>
                        <a:pt x="1023586" y="788291"/>
                      </a:cubicBezTo>
                      <a:cubicBezTo>
                        <a:pt x="1023586" y="814038"/>
                        <a:pt x="1024757" y="839786"/>
                        <a:pt x="1024757" y="865534"/>
                      </a:cubicBezTo>
                      <a:cubicBezTo>
                        <a:pt x="1024757" y="869045"/>
                        <a:pt x="1025927" y="872556"/>
                        <a:pt x="1028268" y="874897"/>
                      </a:cubicBezTo>
                      <a:lnTo>
                        <a:pt x="1028268" y="879579"/>
                      </a:lnTo>
                      <a:cubicBezTo>
                        <a:pt x="1028268" y="881919"/>
                        <a:pt x="1028268" y="883090"/>
                        <a:pt x="1029438" y="884260"/>
                      </a:cubicBezTo>
                      <a:cubicBezTo>
                        <a:pt x="1025927" y="885430"/>
                        <a:pt x="1022416" y="887771"/>
                        <a:pt x="1018905" y="888941"/>
                      </a:cubicBezTo>
                      <a:cubicBezTo>
                        <a:pt x="1007201" y="894793"/>
                        <a:pt x="1006031" y="905326"/>
                        <a:pt x="1010713" y="912349"/>
                      </a:cubicBezTo>
                      <a:cubicBezTo>
                        <a:pt x="1010713" y="913519"/>
                        <a:pt x="1009542" y="913519"/>
                        <a:pt x="1009542" y="913519"/>
                      </a:cubicBezTo>
                      <a:cubicBezTo>
                        <a:pt x="958046" y="1028214"/>
                        <a:pt x="877292" y="1131206"/>
                        <a:pt x="770789" y="1215472"/>
                      </a:cubicBezTo>
                      <a:cubicBezTo>
                        <a:pt x="726315" y="1250582"/>
                        <a:pt x="678331" y="1283352"/>
                        <a:pt x="639709" y="1320804"/>
                      </a:cubicBezTo>
                      <a:cubicBezTo>
                        <a:pt x="638539" y="1323144"/>
                        <a:pt x="637368" y="1324315"/>
                        <a:pt x="635027" y="1325485"/>
                      </a:cubicBezTo>
                      <a:cubicBezTo>
                        <a:pt x="633857" y="1326656"/>
                        <a:pt x="632687" y="1327826"/>
                        <a:pt x="631516" y="1328996"/>
                      </a:cubicBezTo>
                      <a:lnTo>
                        <a:pt x="632687" y="1325485"/>
                      </a:lnTo>
                      <a:cubicBezTo>
                        <a:pt x="629176" y="1325485"/>
                        <a:pt x="624494" y="1324315"/>
                        <a:pt x="624494" y="1320804"/>
                      </a:cubicBezTo>
                      <a:cubicBezTo>
                        <a:pt x="618643" y="1275160"/>
                        <a:pt x="650242" y="1233027"/>
                        <a:pt x="684182" y="1196746"/>
                      </a:cubicBezTo>
                      <a:cubicBezTo>
                        <a:pt x="685353" y="1195575"/>
                        <a:pt x="686523" y="1193234"/>
                        <a:pt x="686523" y="1192064"/>
                      </a:cubicBezTo>
                      <a:cubicBezTo>
                        <a:pt x="695886" y="1173339"/>
                        <a:pt x="699397" y="1160465"/>
                        <a:pt x="725145" y="1156954"/>
                      </a:cubicBezTo>
                      <a:cubicBezTo>
                        <a:pt x="726315" y="1156954"/>
                        <a:pt x="728656" y="1156954"/>
                        <a:pt x="729827" y="1158124"/>
                      </a:cubicBezTo>
                      <a:cubicBezTo>
                        <a:pt x="739189" y="1151102"/>
                        <a:pt x="748552" y="1144080"/>
                        <a:pt x="757915" y="1137057"/>
                      </a:cubicBezTo>
                      <a:cubicBezTo>
                        <a:pt x="804729" y="1105458"/>
                        <a:pt x="892506" y="1063325"/>
                        <a:pt x="853884" y="998955"/>
                      </a:cubicBezTo>
                      <a:cubicBezTo>
                        <a:pt x="828137" y="956822"/>
                        <a:pt x="762597" y="954481"/>
                        <a:pt x="720464" y="980229"/>
                      </a:cubicBezTo>
                      <a:cubicBezTo>
                        <a:pt x="675990" y="1008318"/>
                        <a:pt x="663116" y="1050451"/>
                        <a:pt x="653753" y="1094924"/>
                      </a:cubicBezTo>
                      <a:cubicBezTo>
                        <a:pt x="656094" y="1108969"/>
                        <a:pt x="660775" y="1123013"/>
                        <a:pt x="663116" y="1135887"/>
                      </a:cubicBezTo>
                      <a:cubicBezTo>
                        <a:pt x="664286" y="1142909"/>
                        <a:pt x="653753" y="1145250"/>
                        <a:pt x="649072" y="1141739"/>
                      </a:cubicBezTo>
                      <a:cubicBezTo>
                        <a:pt x="646731" y="1149931"/>
                        <a:pt x="643220" y="1156954"/>
                        <a:pt x="636198" y="1162805"/>
                      </a:cubicBezTo>
                      <a:cubicBezTo>
                        <a:pt x="632687" y="1172168"/>
                        <a:pt x="629176" y="1181531"/>
                        <a:pt x="623324" y="1189724"/>
                      </a:cubicBezTo>
                      <a:cubicBezTo>
                        <a:pt x="618643" y="1197916"/>
                        <a:pt x="622154" y="1204938"/>
                        <a:pt x="629176" y="1208449"/>
                      </a:cubicBezTo>
                      <a:cubicBezTo>
                        <a:pt x="608109" y="1237708"/>
                        <a:pt x="592895" y="1268138"/>
                        <a:pt x="581191" y="1300908"/>
                      </a:cubicBezTo>
                      <a:cubicBezTo>
                        <a:pt x="534377" y="1173339"/>
                        <a:pt x="494584" y="1043429"/>
                        <a:pt x="500436" y="907667"/>
                      </a:cubicBezTo>
                      <a:cubicBezTo>
                        <a:pt x="515651" y="884260"/>
                        <a:pt x="532036" y="860853"/>
                        <a:pt x="550762" y="839786"/>
                      </a:cubicBezTo>
                      <a:cubicBezTo>
                        <a:pt x="553102" y="840957"/>
                        <a:pt x="556613" y="840957"/>
                        <a:pt x="560125" y="839786"/>
                      </a:cubicBezTo>
                      <a:cubicBezTo>
                        <a:pt x="560125" y="829253"/>
                        <a:pt x="568317" y="818720"/>
                        <a:pt x="575339" y="810528"/>
                      </a:cubicBezTo>
                      <a:cubicBezTo>
                        <a:pt x="587043" y="796483"/>
                        <a:pt x="603428" y="781269"/>
                        <a:pt x="619813" y="770735"/>
                      </a:cubicBezTo>
                      <a:cubicBezTo>
                        <a:pt x="623324" y="768395"/>
                        <a:pt x="626835" y="769565"/>
                        <a:pt x="630346" y="770735"/>
                      </a:cubicBezTo>
                      <a:cubicBezTo>
                        <a:pt x="643220" y="762543"/>
                        <a:pt x="657264" y="755521"/>
                        <a:pt x="672479" y="748498"/>
                      </a:cubicBezTo>
                      <a:cubicBezTo>
                        <a:pt x="733338" y="721580"/>
                        <a:pt x="805900" y="699343"/>
                        <a:pt x="825796" y="637314"/>
                      </a:cubicBezTo>
                      <a:cubicBezTo>
                        <a:pt x="839840" y="596352"/>
                        <a:pt x="818774" y="549538"/>
                        <a:pt x="768448" y="536664"/>
                      </a:cubicBezTo>
                      <a:cubicBezTo>
                        <a:pt x="764937" y="535493"/>
                        <a:pt x="761426" y="535493"/>
                        <a:pt x="757915" y="534323"/>
                      </a:cubicBezTo>
                      <a:cubicBezTo>
                        <a:pt x="761426" y="528471"/>
                        <a:pt x="763767" y="521449"/>
                        <a:pt x="766108" y="515597"/>
                      </a:cubicBezTo>
                      <a:cubicBezTo>
                        <a:pt x="771959" y="491020"/>
                        <a:pt x="756745" y="471124"/>
                        <a:pt x="733338" y="462931"/>
                      </a:cubicBezTo>
                      <a:cubicBezTo>
                        <a:pt x="732167" y="462931"/>
                        <a:pt x="730997" y="461761"/>
                        <a:pt x="728656" y="461761"/>
                      </a:cubicBezTo>
                      <a:cubicBezTo>
                        <a:pt x="721634" y="459420"/>
                        <a:pt x="714612" y="458250"/>
                        <a:pt x="706419" y="459420"/>
                      </a:cubicBezTo>
                      <a:cubicBezTo>
                        <a:pt x="651413" y="460590"/>
                        <a:pt x="609280" y="512086"/>
                        <a:pt x="588213" y="549538"/>
                      </a:cubicBezTo>
                      <a:cubicBezTo>
                        <a:pt x="578850" y="565923"/>
                        <a:pt x="570658" y="582308"/>
                        <a:pt x="563636" y="598693"/>
                      </a:cubicBezTo>
                      <a:cubicBezTo>
                        <a:pt x="569488" y="632633"/>
                        <a:pt x="567147" y="684129"/>
                        <a:pt x="527355" y="700514"/>
                      </a:cubicBezTo>
                      <a:cubicBezTo>
                        <a:pt x="527355" y="700514"/>
                        <a:pt x="526184" y="700514"/>
                        <a:pt x="526184" y="700514"/>
                      </a:cubicBezTo>
                      <a:cubicBezTo>
                        <a:pt x="519162" y="721580"/>
                        <a:pt x="512140" y="742647"/>
                        <a:pt x="503947" y="763713"/>
                      </a:cubicBezTo>
                      <a:cubicBezTo>
                        <a:pt x="503947" y="764883"/>
                        <a:pt x="502777" y="764883"/>
                        <a:pt x="502777" y="766054"/>
                      </a:cubicBezTo>
                      <a:cubicBezTo>
                        <a:pt x="473518" y="687640"/>
                        <a:pt x="481711" y="605715"/>
                        <a:pt x="525014" y="529642"/>
                      </a:cubicBezTo>
                      <a:cubicBezTo>
                        <a:pt x="547251" y="492190"/>
                        <a:pt x="578850" y="439524"/>
                        <a:pt x="521503" y="411435"/>
                      </a:cubicBezTo>
                      <a:cubicBezTo>
                        <a:pt x="478199" y="389199"/>
                        <a:pt x="425533" y="410265"/>
                        <a:pt x="405637" y="445376"/>
                      </a:cubicBezTo>
                      <a:cubicBezTo>
                        <a:pt x="376378" y="496871"/>
                        <a:pt x="410319" y="549538"/>
                        <a:pt x="444259" y="592841"/>
                      </a:cubicBezTo>
                      <a:cubicBezTo>
                        <a:pt x="434896" y="618589"/>
                        <a:pt x="427874" y="645507"/>
                        <a:pt x="424363" y="672425"/>
                      </a:cubicBezTo>
                      <a:cubicBezTo>
                        <a:pt x="426704" y="673595"/>
                        <a:pt x="427874" y="674766"/>
                        <a:pt x="427874" y="677107"/>
                      </a:cubicBezTo>
                      <a:cubicBezTo>
                        <a:pt x="431385" y="692321"/>
                        <a:pt x="427874" y="706366"/>
                        <a:pt x="424363" y="721580"/>
                      </a:cubicBezTo>
                      <a:cubicBezTo>
                        <a:pt x="425533" y="728602"/>
                        <a:pt x="426704" y="734454"/>
                        <a:pt x="427874" y="741476"/>
                      </a:cubicBezTo>
                      <a:cubicBezTo>
                        <a:pt x="432555" y="777757"/>
                        <a:pt x="437237" y="814038"/>
                        <a:pt x="451281" y="847979"/>
                      </a:cubicBezTo>
                      <a:cubicBezTo>
                        <a:pt x="454792" y="856171"/>
                        <a:pt x="441918" y="862023"/>
                        <a:pt x="437237" y="853831"/>
                      </a:cubicBezTo>
                      <a:cubicBezTo>
                        <a:pt x="436067" y="852660"/>
                        <a:pt x="434896" y="850320"/>
                        <a:pt x="434896" y="849149"/>
                      </a:cubicBezTo>
                      <a:cubicBezTo>
                        <a:pt x="436067" y="851490"/>
                        <a:pt x="436067" y="855001"/>
                        <a:pt x="437237" y="857342"/>
                      </a:cubicBezTo>
                      <a:cubicBezTo>
                        <a:pt x="370526" y="839786"/>
                        <a:pt x="312009" y="807016"/>
                        <a:pt x="266365" y="763713"/>
                      </a:cubicBezTo>
                      <a:cubicBezTo>
                        <a:pt x="225402" y="735624"/>
                        <a:pt x="187951" y="691151"/>
                        <a:pt x="184439" y="645507"/>
                      </a:cubicBezTo>
                      <a:cubicBezTo>
                        <a:pt x="182099" y="639655"/>
                        <a:pt x="179758" y="633803"/>
                        <a:pt x="178588" y="627952"/>
                      </a:cubicBezTo>
                      <a:cubicBezTo>
                        <a:pt x="169225" y="598693"/>
                        <a:pt x="146988" y="556560"/>
                        <a:pt x="115388" y="536664"/>
                      </a:cubicBezTo>
                      <a:cubicBezTo>
                        <a:pt x="113048" y="533152"/>
                        <a:pt x="109537" y="530812"/>
                        <a:pt x="104855" y="529642"/>
                      </a:cubicBezTo>
                      <a:cubicBezTo>
                        <a:pt x="82618" y="522619"/>
                        <a:pt x="63893" y="523790"/>
                        <a:pt x="48678" y="533152"/>
                      </a:cubicBezTo>
                      <a:cubicBezTo>
                        <a:pt x="27611" y="540175"/>
                        <a:pt x="11226" y="553049"/>
                        <a:pt x="3034" y="575285"/>
                      </a:cubicBezTo>
                      <a:cubicBezTo>
                        <a:pt x="-11010" y="624440"/>
                        <a:pt x="26441" y="654870"/>
                        <a:pt x="59211" y="680618"/>
                      </a:cubicBezTo>
                      <a:close/>
                      <a:moveTo>
                        <a:pt x="1409805" y="471124"/>
                      </a:moveTo>
                      <a:cubicBezTo>
                        <a:pt x="1413316" y="472294"/>
                        <a:pt x="1415657" y="472294"/>
                        <a:pt x="1419168" y="471124"/>
                      </a:cubicBezTo>
                      <a:cubicBezTo>
                        <a:pt x="1414486" y="472294"/>
                        <a:pt x="1409805" y="474635"/>
                        <a:pt x="1407464" y="478146"/>
                      </a:cubicBezTo>
                      <a:cubicBezTo>
                        <a:pt x="1403953" y="479316"/>
                        <a:pt x="1400442" y="480486"/>
                        <a:pt x="1398101" y="481657"/>
                      </a:cubicBezTo>
                      <a:cubicBezTo>
                        <a:pt x="1396931" y="481657"/>
                        <a:pt x="1395760" y="481657"/>
                        <a:pt x="1395760" y="482827"/>
                      </a:cubicBezTo>
                      <a:cubicBezTo>
                        <a:pt x="1400442" y="479316"/>
                        <a:pt x="1405123" y="475805"/>
                        <a:pt x="1409805" y="471124"/>
                      </a:cubicBezTo>
                      <a:close/>
                      <a:moveTo>
                        <a:pt x="1229570" y="940437"/>
                      </a:moveTo>
                      <a:cubicBezTo>
                        <a:pt x="1228399" y="946289"/>
                        <a:pt x="1228399" y="950970"/>
                        <a:pt x="1228399" y="956822"/>
                      </a:cubicBezTo>
                      <a:cubicBezTo>
                        <a:pt x="1228399" y="956822"/>
                        <a:pt x="1228399" y="956822"/>
                        <a:pt x="1228399" y="957993"/>
                      </a:cubicBezTo>
                      <a:cubicBezTo>
                        <a:pt x="1207333" y="965015"/>
                        <a:pt x="1185096" y="973207"/>
                        <a:pt x="1165200" y="982570"/>
                      </a:cubicBezTo>
                      <a:cubicBezTo>
                        <a:pt x="1164029" y="982570"/>
                        <a:pt x="1164029" y="983740"/>
                        <a:pt x="1162859" y="983740"/>
                      </a:cubicBezTo>
                      <a:lnTo>
                        <a:pt x="1128919" y="975548"/>
                      </a:lnTo>
                      <a:cubicBezTo>
                        <a:pt x="1121897" y="973207"/>
                        <a:pt x="1116045" y="972037"/>
                        <a:pt x="1109023" y="969696"/>
                      </a:cubicBezTo>
                      <a:cubicBezTo>
                        <a:pt x="1105512" y="966185"/>
                        <a:pt x="1099660" y="963844"/>
                        <a:pt x="1093808" y="963844"/>
                      </a:cubicBezTo>
                      <a:cubicBezTo>
                        <a:pt x="1096149" y="960333"/>
                        <a:pt x="1098489" y="955652"/>
                        <a:pt x="1100830" y="952141"/>
                      </a:cubicBezTo>
                      <a:cubicBezTo>
                        <a:pt x="1144133" y="948630"/>
                        <a:pt x="1186266" y="945119"/>
                        <a:pt x="1229570" y="940437"/>
                      </a:cubicBezTo>
                      <a:close/>
                      <a:moveTo>
                        <a:pt x="1138282" y="524960"/>
                      </a:moveTo>
                      <a:cubicBezTo>
                        <a:pt x="1138282" y="530812"/>
                        <a:pt x="1137111" y="535493"/>
                        <a:pt x="1135941" y="541345"/>
                      </a:cubicBezTo>
                      <a:cubicBezTo>
                        <a:pt x="1134770" y="535493"/>
                        <a:pt x="1133600" y="529642"/>
                        <a:pt x="1131260" y="523790"/>
                      </a:cubicBezTo>
                      <a:cubicBezTo>
                        <a:pt x="1133600" y="523790"/>
                        <a:pt x="1135941" y="523790"/>
                        <a:pt x="1138282" y="524960"/>
                      </a:cubicBezTo>
                      <a:close/>
                      <a:moveTo>
                        <a:pt x="1172222" y="493360"/>
                      </a:moveTo>
                      <a:cubicBezTo>
                        <a:pt x="1202651" y="483997"/>
                        <a:pt x="1234251" y="475805"/>
                        <a:pt x="1264680" y="468783"/>
                      </a:cubicBezTo>
                      <a:cubicBezTo>
                        <a:pt x="1281065" y="491020"/>
                        <a:pt x="1305643" y="503893"/>
                        <a:pt x="1334902" y="502723"/>
                      </a:cubicBezTo>
                      <a:cubicBezTo>
                        <a:pt x="1334902" y="502723"/>
                        <a:pt x="1334902" y="503893"/>
                        <a:pt x="1334902" y="503893"/>
                      </a:cubicBezTo>
                      <a:cubicBezTo>
                        <a:pt x="1336072" y="508575"/>
                        <a:pt x="1336072" y="513256"/>
                        <a:pt x="1337243" y="519108"/>
                      </a:cubicBezTo>
                      <a:cubicBezTo>
                        <a:pt x="1337243" y="519108"/>
                        <a:pt x="1337243" y="520279"/>
                        <a:pt x="1337243" y="520279"/>
                      </a:cubicBezTo>
                      <a:cubicBezTo>
                        <a:pt x="1325539" y="530812"/>
                        <a:pt x="1315006" y="542515"/>
                        <a:pt x="1306813" y="555389"/>
                      </a:cubicBezTo>
                      <a:cubicBezTo>
                        <a:pt x="1303302" y="557730"/>
                        <a:pt x="1302132" y="561241"/>
                        <a:pt x="1300962" y="564752"/>
                      </a:cubicBezTo>
                      <a:cubicBezTo>
                        <a:pt x="1285747" y="590500"/>
                        <a:pt x="1277554" y="618589"/>
                        <a:pt x="1278725" y="650188"/>
                      </a:cubicBezTo>
                      <a:cubicBezTo>
                        <a:pt x="1278725" y="656040"/>
                        <a:pt x="1282236" y="661892"/>
                        <a:pt x="1288088" y="665403"/>
                      </a:cubicBezTo>
                      <a:cubicBezTo>
                        <a:pt x="1282236" y="672425"/>
                        <a:pt x="1276384" y="680618"/>
                        <a:pt x="1271703" y="688810"/>
                      </a:cubicBezTo>
                      <a:cubicBezTo>
                        <a:pt x="1270532" y="689981"/>
                        <a:pt x="1270532" y="691151"/>
                        <a:pt x="1269362" y="693492"/>
                      </a:cubicBezTo>
                      <a:cubicBezTo>
                        <a:pt x="1264680" y="699343"/>
                        <a:pt x="1259999" y="705195"/>
                        <a:pt x="1254147" y="711047"/>
                      </a:cubicBezTo>
                      <a:cubicBezTo>
                        <a:pt x="1252977" y="712217"/>
                        <a:pt x="1251806" y="713388"/>
                        <a:pt x="1250636" y="714558"/>
                      </a:cubicBezTo>
                      <a:cubicBezTo>
                        <a:pt x="1224888" y="740306"/>
                        <a:pt x="1197970" y="766054"/>
                        <a:pt x="1172222" y="791802"/>
                      </a:cubicBezTo>
                      <a:cubicBezTo>
                        <a:pt x="1168711" y="795313"/>
                        <a:pt x="1167541" y="798824"/>
                        <a:pt x="1168711" y="803505"/>
                      </a:cubicBezTo>
                      <a:cubicBezTo>
                        <a:pt x="1164029" y="808187"/>
                        <a:pt x="1158178" y="811698"/>
                        <a:pt x="1153496" y="816379"/>
                      </a:cubicBezTo>
                      <a:cubicBezTo>
                        <a:pt x="1134770" y="824572"/>
                        <a:pt x="1117215" y="835105"/>
                        <a:pt x="1100830" y="845638"/>
                      </a:cubicBezTo>
                      <a:cubicBezTo>
                        <a:pt x="1138282" y="773076"/>
                        <a:pt x="1148815" y="693492"/>
                        <a:pt x="1132430" y="612737"/>
                      </a:cubicBezTo>
                      <a:cubicBezTo>
                        <a:pt x="1178074" y="584648"/>
                        <a:pt x="1188607" y="537834"/>
                        <a:pt x="1172222" y="493360"/>
                      </a:cubicBezTo>
                      <a:close/>
                      <a:moveTo>
                        <a:pt x="1055186" y="611567"/>
                      </a:moveTo>
                      <a:cubicBezTo>
                        <a:pt x="1058697" y="612737"/>
                        <a:pt x="1061038" y="612737"/>
                        <a:pt x="1064549" y="611567"/>
                      </a:cubicBezTo>
                      <a:cubicBezTo>
                        <a:pt x="1064549" y="611567"/>
                        <a:pt x="1064549" y="611567"/>
                        <a:pt x="1064549" y="611567"/>
                      </a:cubicBezTo>
                      <a:cubicBezTo>
                        <a:pt x="1076253" y="620929"/>
                        <a:pt x="1085615" y="620929"/>
                        <a:pt x="1093808" y="633803"/>
                      </a:cubicBezTo>
                      <a:cubicBezTo>
                        <a:pt x="1106682" y="651359"/>
                        <a:pt x="1099660" y="686469"/>
                        <a:pt x="1098489" y="705195"/>
                      </a:cubicBezTo>
                      <a:cubicBezTo>
                        <a:pt x="1096149" y="737965"/>
                        <a:pt x="1087956" y="769565"/>
                        <a:pt x="1076253" y="799994"/>
                      </a:cubicBezTo>
                      <a:cubicBezTo>
                        <a:pt x="1073912" y="787120"/>
                        <a:pt x="1070401" y="769565"/>
                        <a:pt x="1065719" y="750839"/>
                      </a:cubicBezTo>
                      <a:cubicBezTo>
                        <a:pt x="1066890" y="748498"/>
                        <a:pt x="1066890" y="746158"/>
                        <a:pt x="1066890" y="743817"/>
                      </a:cubicBezTo>
                      <a:cubicBezTo>
                        <a:pt x="1066890" y="742647"/>
                        <a:pt x="1066890" y="740306"/>
                        <a:pt x="1066890" y="739136"/>
                      </a:cubicBezTo>
                      <a:cubicBezTo>
                        <a:pt x="1066890" y="739136"/>
                        <a:pt x="1066890" y="739136"/>
                        <a:pt x="1066890" y="739136"/>
                      </a:cubicBezTo>
                      <a:cubicBezTo>
                        <a:pt x="1066890" y="739136"/>
                        <a:pt x="1066890" y="739136"/>
                        <a:pt x="1066890" y="739136"/>
                      </a:cubicBezTo>
                      <a:cubicBezTo>
                        <a:pt x="1064549" y="700514"/>
                        <a:pt x="1057527" y="664233"/>
                        <a:pt x="1044653" y="629122"/>
                      </a:cubicBezTo>
                      <a:cubicBezTo>
                        <a:pt x="1049334" y="625611"/>
                        <a:pt x="1054016" y="619759"/>
                        <a:pt x="1055186" y="611567"/>
                      </a:cubicBezTo>
                      <a:close/>
                      <a:moveTo>
                        <a:pt x="519162" y="796483"/>
                      </a:moveTo>
                      <a:cubicBezTo>
                        <a:pt x="523843" y="790631"/>
                        <a:pt x="529695" y="784779"/>
                        <a:pt x="535547" y="778928"/>
                      </a:cubicBezTo>
                      <a:cubicBezTo>
                        <a:pt x="533206" y="776587"/>
                        <a:pt x="533206" y="774246"/>
                        <a:pt x="534377" y="770735"/>
                      </a:cubicBezTo>
                      <a:cubicBezTo>
                        <a:pt x="537888" y="766054"/>
                        <a:pt x="541399" y="761372"/>
                        <a:pt x="544910" y="756691"/>
                      </a:cubicBezTo>
                      <a:cubicBezTo>
                        <a:pt x="556613" y="740306"/>
                        <a:pt x="565976" y="721580"/>
                        <a:pt x="577680" y="705195"/>
                      </a:cubicBezTo>
                      <a:cubicBezTo>
                        <a:pt x="585872" y="693492"/>
                        <a:pt x="598746" y="672425"/>
                        <a:pt x="616302" y="666573"/>
                      </a:cubicBezTo>
                      <a:cubicBezTo>
                        <a:pt x="618643" y="661892"/>
                        <a:pt x="629176" y="663062"/>
                        <a:pt x="630346" y="668914"/>
                      </a:cubicBezTo>
                      <a:cubicBezTo>
                        <a:pt x="630346" y="668914"/>
                        <a:pt x="631516" y="670085"/>
                        <a:pt x="631516" y="671255"/>
                      </a:cubicBezTo>
                      <a:cubicBezTo>
                        <a:pt x="632687" y="675936"/>
                        <a:pt x="632687" y="680618"/>
                        <a:pt x="632687" y="685299"/>
                      </a:cubicBezTo>
                      <a:cubicBezTo>
                        <a:pt x="633857" y="692321"/>
                        <a:pt x="633857" y="699343"/>
                        <a:pt x="635027" y="705195"/>
                      </a:cubicBezTo>
                      <a:cubicBezTo>
                        <a:pt x="635027" y="707536"/>
                        <a:pt x="635027" y="709877"/>
                        <a:pt x="632687" y="711047"/>
                      </a:cubicBezTo>
                      <a:cubicBezTo>
                        <a:pt x="626835" y="714558"/>
                        <a:pt x="622154" y="719240"/>
                        <a:pt x="617472" y="723921"/>
                      </a:cubicBezTo>
                      <a:cubicBezTo>
                        <a:pt x="617472" y="723921"/>
                        <a:pt x="617472" y="725091"/>
                        <a:pt x="617472" y="725091"/>
                      </a:cubicBezTo>
                      <a:cubicBezTo>
                        <a:pt x="616302" y="727432"/>
                        <a:pt x="615131" y="728602"/>
                        <a:pt x="612791" y="728602"/>
                      </a:cubicBezTo>
                      <a:cubicBezTo>
                        <a:pt x="589384" y="755521"/>
                        <a:pt x="551932" y="776587"/>
                        <a:pt x="532036" y="804676"/>
                      </a:cubicBezTo>
                      <a:cubicBezTo>
                        <a:pt x="527355" y="811698"/>
                        <a:pt x="514481" y="803505"/>
                        <a:pt x="519162" y="796483"/>
                      </a:cubicBezTo>
                      <a:close/>
                      <a:moveTo>
                        <a:pt x="93152" y="572945"/>
                      </a:moveTo>
                      <a:cubicBezTo>
                        <a:pt x="129433" y="588159"/>
                        <a:pt x="150499" y="678277"/>
                        <a:pt x="163373" y="701684"/>
                      </a:cubicBezTo>
                      <a:cubicBezTo>
                        <a:pt x="166884" y="708706"/>
                        <a:pt x="171566" y="714558"/>
                        <a:pt x="175077" y="721580"/>
                      </a:cubicBezTo>
                      <a:cubicBezTo>
                        <a:pt x="163373" y="713388"/>
                        <a:pt x="152840" y="705195"/>
                        <a:pt x="141136" y="697003"/>
                      </a:cubicBezTo>
                      <a:cubicBezTo>
                        <a:pt x="123581" y="684129"/>
                        <a:pt x="107196" y="671255"/>
                        <a:pt x="89640" y="657210"/>
                      </a:cubicBezTo>
                      <a:cubicBezTo>
                        <a:pt x="83789" y="652529"/>
                        <a:pt x="77937" y="647848"/>
                        <a:pt x="72085" y="643166"/>
                      </a:cubicBezTo>
                      <a:cubicBezTo>
                        <a:pt x="42826" y="624440"/>
                        <a:pt x="49848" y="601033"/>
                        <a:pt x="93152" y="572945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55" name="任意多边形: 形状 4254" descr="9dd14aa6-41d9-4581-9f3e-78b68b5df20f"/>
                <p:cNvSpPr/>
                <p:nvPr/>
              </p:nvSpPr>
              <p:spPr>
                <a:xfrm>
                  <a:off x="1638844" y="7402808"/>
                  <a:ext cx="98830" cy="186936"/>
                </a:xfrm>
                <a:custGeom>
                  <a:avLst/>
                  <a:gdLst>
                    <a:gd name="connsiteX0" fmla="*/ 2341 w 98830"/>
                    <a:gd name="connsiteY0" fmla="*/ 186787 h 186936"/>
                    <a:gd name="connsiteX1" fmla="*/ 11704 w 98830"/>
                    <a:gd name="connsiteY1" fmla="*/ 175083 h 186936"/>
                    <a:gd name="connsiteX2" fmla="*/ 21066 w 98830"/>
                    <a:gd name="connsiteY2" fmla="*/ 146995 h 186936"/>
                    <a:gd name="connsiteX3" fmla="*/ 26918 w 98830"/>
                    <a:gd name="connsiteY3" fmla="*/ 134121 h 186936"/>
                    <a:gd name="connsiteX4" fmla="*/ 30429 w 98830"/>
                    <a:gd name="connsiteY4" fmla="*/ 118906 h 186936"/>
                    <a:gd name="connsiteX5" fmla="*/ 46814 w 98830"/>
                    <a:gd name="connsiteY5" fmla="*/ 87306 h 186936"/>
                    <a:gd name="connsiteX6" fmla="*/ 53837 w 98830"/>
                    <a:gd name="connsiteY6" fmla="*/ 70922 h 186936"/>
                    <a:gd name="connsiteX7" fmla="*/ 63199 w 98830"/>
                    <a:gd name="connsiteY7" fmla="*/ 55707 h 186936"/>
                    <a:gd name="connsiteX8" fmla="*/ 80755 w 98830"/>
                    <a:gd name="connsiteY8" fmla="*/ 29959 h 186936"/>
                    <a:gd name="connsiteX9" fmla="*/ 98310 w 98830"/>
                    <a:gd name="connsiteY9" fmla="*/ 5381 h 186936"/>
                    <a:gd name="connsiteX10" fmla="*/ 98310 w 98830"/>
                    <a:gd name="connsiteY10" fmla="*/ 700 h 186936"/>
                    <a:gd name="connsiteX11" fmla="*/ 93629 w 98830"/>
                    <a:gd name="connsiteY11" fmla="*/ 3041 h 186936"/>
                    <a:gd name="connsiteX12" fmla="*/ 72562 w 98830"/>
                    <a:gd name="connsiteY12" fmla="*/ 26448 h 186936"/>
                    <a:gd name="connsiteX13" fmla="*/ 51496 w 98830"/>
                    <a:gd name="connsiteY13" fmla="*/ 51025 h 186936"/>
                    <a:gd name="connsiteX14" fmla="*/ 42133 w 98830"/>
                    <a:gd name="connsiteY14" fmla="*/ 66240 h 186936"/>
                    <a:gd name="connsiteX15" fmla="*/ 31600 w 98830"/>
                    <a:gd name="connsiteY15" fmla="*/ 81455 h 186936"/>
                    <a:gd name="connsiteX16" fmla="*/ 17555 w 98830"/>
                    <a:gd name="connsiteY16" fmla="*/ 115395 h 186936"/>
                    <a:gd name="connsiteX17" fmla="*/ 11704 w 98830"/>
                    <a:gd name="connsiteY17" fmla="*/ 130610 h 186936"/>
                    <a:gd name="connsiteX18" fmla="*/ 4682 w 98830"/>
                    <a:gd name="connsiteY18" fmla="*/ 144654 h 186936"/>
                    <a:gd name="connsiteX19" fmla="*/ 0 w 98830"/>
                    <a:gd name="connsiteY19" fmla="*/ 173913 h 186936"/>
                    <a:gd name="connsiteX20" fmla="*/ 2341 w 98830"/>
                    <a:gd name="connsiteY20" fmla="*/ 186787 h 18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830" h="186936">
                      <a:moveTo>
                        <a:pt x="2341" y="186787"/>
                      </a:moveTo>
                      <a:cubicBezTo>
                        <a:pt x="5852" y="187957"/>
                        <a:pt x="9363" y="182106"/>
                        <a:pt x="11704" y="175083"/>
                      </a:cubicBezTo>
                      <a:cubicBezTo>
                        <a:pt x="16385" y="161039"/>
                        <a:pt x="15215" y="163380"/>
                        <a:pt x="21066" y="146995"/>
                      </a:cubicBezTo>
                      <a:cubicBezTo>
                        <a:pt x="22237" y="142313"/>
                        <a:pt x="25748" y="138802"/>
                        <a:pt x="26918" y="134121"/>
                      </a:cubicBezTo>
                      <a:cubicBezTo>
                        <a:pt x="28089" y="129439"/>
                        <a:pt x="29259" y="123588"/>
                        <a:pt x="30429" y="118906"/>
                      </a:cubicBezTo>
                      <a:cubicBezTo>
                        <a:pt x="35111" y="108373"/>
                        <a:pt x="42133" y="97840"/>
                        <a:pt x="46814" y="87306"/>
                      </a:cubicBezTo>
                      <a:cubicBezTo>
                        <a:pt x="49155" y="81455"/>
                        <a:pt x="50325" y="75603"/>
                        <a:pt x="53837" y="70922"/>
                      </a:cubicBezTo>
                      <a:cubicBezTo>
                        <a:pt x="56177" y="66240"/>
                        <a:pt x="60859" y="60388"/>
                        <a:pt x="63199" y="55707"/>
                      </a:cubicBezTo>
                      <a:cubicBezTo>
                        <a:pt x="69051" y="46344"/>
                        <a:pt x="76073" y="36981"/>
                        <a:pt x="80755" y="29959"/>
                      </a:cubicBezTo>
                      <a:cubicBezTo>
                        <a:pt x="91288" y="14744"/>
                        <a:pt x="88947" y="17085"/>
                        <a:pt x="98310" y="5381"/>
                      </a:cubicBezTo>
                      <a:cubicBezTo>
                        <a:pt x="99480" y="3041"/>
                        <a:pt x="98310" y="1870"/>
                        <a:pt x="98310" y="700"/>
                      </a:cubicBezTo>
                      <a:cubicBezTo>
                        <a:pt x="97140" y="-470"/>
                        <a:pt x="95970" y="-470"/>
                        <a:pt x="93629" y="3041"/>
                      </a:cubicBezTo>
                      <a:cubicBezTo>
                        <a:pt x="81925" y="14744"/>
                        <a:pt x="85436" y="12404"/>
                        <a:pt x="72562" y="26448"/>
                      </a:cubicBezTo>
                      <a:cubicBezTo>
                        <a:pt x="66711" y="33470"/>
                        <a:pt x="58518" y="41663"/>
                        <a:pt x="51496" y="51025"/>
                      </a:cubicBezTo>
                      <a:cubicBezTo>
                        <a:pt x="47985" y="55707"/>
                        <a:pt x="45644" y="61559"/>
                        <a:pt x="42133" y="66240"/>
                      </a:cubicBezTo>
                      <a:cubicBezTo>
                        <a:pt x="38622" y="70922"/>
                        <a:pt x="33941" y="75603"/>
                        <a:pt x="31600" y="81455"/>
                      </a:cubicBezTo>
                      <a:cubicBezTo>
                        <a:pt x="25748" y="91988"/>
                        <a:pt x="22237" y="104862"/>
                        <a:pt x="17555" y="115395"/>
                      </a:cubicBezTo>
                      <a:cubicBezTo>
                        <a:pt x="15215" y="120077"/>
                        <a:pt x="14044" y="125928"/>
                        <a:pt x="11704" y="130610"/>
                      </a:cubicBezTo>
                      <a:cubicBezTo>
                        <a:pt x="9363" y="135291"/>
                        <a:pt x="5852" y="139973"/>
                        <a:pt x="4682" y="144654"/>
                      </a:cubicBezTo>
                      <a:cubicBezTo>
                        <a:pt x="-1170" y="162209"/>
                        <a:pt x="2341" y="159869"/>
                        <a:pt x="0" y="173913"/>
                      </a:cubicBezTo>
                      <a:cubicBezTo>
                        <a:pt x="1170" y="178595"/>
                        <a:pt x="0" y="185616"/>
                        <a:pt x="2341" y="1867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56" name="任意多边形: 形状 4255" descr="a6d88cd8-60b6-4235-b5ae-91e14fc297d9"/>
                <p:cNvSpPr/>
                <p:nvPr/>
              </p:nvSpPr>
              <p:spPr>
                <a:xfrm>
                  <a:off x="1601393" y="7394583"/>
                  <a:ext cx="89251" cy="161531"/>
                </a:xfrm>
                <a:custGeom>
                  <a:avLst/>
                  <a:gdLst>
                    <a:gd name="connsiteX0" fmla="*/ 88947 w 89251"/>
                    <a:gd name="connsiteY0" fmla="*/ 733 h 161531"/>
                    <a:gd name="connsiteX1" fmla="*/ 76073 w 89251"/>
                    <a:gd name="connsiteY1" fmla="*/ 7755 h 161531"/>
                    <a:gd name="connsiteX2" fmla="*/ 59688 w 89251"/>
                    <a:gd name="connsiteY2" fmla="*/ 28822 h 161531"/>
                    <a:gd name="connsiteX3" fmla="*/ 51496 w 89251"/>
                    <a:gd name="connsiteY3" fmla="*/ 39355 h 161531"/>
                    <a:gd name="connsiteX4" fmla="*/ 45644 w 89251"/>
                    <a:gd name="connsiteY4" fmla="*/ 52229 h 161531"/>
                    <a:gd name="connsiteX5" fmla="*/ 29259 w 89251"/>
                    <a:gd name="connsiteY5" fmla="*/ 79147 h 161531"/>
                    <a:gd name="connsiteX6" fmla="*/ 24578 w 89251"/>
                    <a:gd name="connsiteY6" fmla="*/ 94362 h 161531"/>
                    <a:gd name="connsiteX7" fmla="*/ 17555 w 89251"/>
                    <a:gd name="connsiteY7" fmla="*/ 108406 h 161531"/>
                    <a:gd name="connsiteX8" fmla="*/ 7022 w 89251"/>
                    <a:gd name="connsiteY8" fmla="*/ 132984 h 161531"/>
                    <a:gd name="connsiteX9" fmla="*/ 0 w 89251"/>
                    <a:gd name="connsiteY9" fmla="*/ 157561 h 161531"/>
                    <a:gd name="connsiteX10" fmla="*/ 2341 w 89251"/>
                    <a:gd name="connsiteY10" fmla="*/ 161072 h 161531"/>
                    <a:gd name="connsiteX11" fmla="*/ 5852 w 89251"/>
                    <a:gd name="connsiteY11" fmla="*/ 158731 h 161531"/>
                    <a:gd name="connsiteX12" fmla="*/ 15215 w 89251"/>
                    <a:gd name="connsiteY12" fmla="*/ 134154 h 161531"/>
                    <a:gd name="connsiteX13" fmla="*/ 28089 w 89251"/>
                    <a:gd name="connsiteY13" fmla="*/ 110747 h 161531"/>
                    <a:gd name="connsiteX14" fmla="*/ 33941 w 89251"/>
                    <a:gd name="connsiteY14" fmla="*/ 96703 h 161531"/>
                    <a:gd name="connsiteX15" fmla="*/ 43303 w 89251"/>
                    <a:gd name="connsiteY15" fmla="*/ 83829 h 161531"/>
                    <a:gd name="connsiteX16" fmla="*/ 57348 w 89251"/>
                    <a:gd name="connsiteY16" fmla="*/ 55740 h 161531"/>
                    <a:gd name="connsiteX17" fmla="*/ 64370 w 89251"/>
                    <a:gd name="connsiteY17" fmla="*/ 44036 h 161531"/>
                    <a:gd name="connsiteX18" fmla="*/ 72562 w 89251"/>
                    <a:gd name="connsiteY18" fmla="*/ 33503 h 161531"/>
                    <a:gd name="connsiteX19" fmla="*/ 84266 w 89251"/>
                    <a:gd name="connsiteY19" fmla="*/ 11267 h 161531"/>
                    <a:gd name="connsiteX20" fmla="*/ 88947 w 89251"/>
                    <a:gd name="connsiteY20" fmla="*/ 733 h 16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9251" h="161531">
                      <a:moveTo>
                        <a:pt x="88947" y="733"/>
                      </a:moveTo>
                      <a:cubicBezTo>
                        <a:pt x="86607" y="-1607"/>
                        <a:pt x="80755" y="1904"/>
                        <a:pt x="76073" y="7755"/>
                      </a:cubicBezTo>
                      <a:cubicBezTo>
                        <a:pt x="67881" y="18288"/>
                        <a:pt x="69051" y="15948"/>
                        <a:pt x="59688" y="28822"/>
                      </a:cubicBezTo>
                      <a:cubicBezTo>
                        <a:pt x="57348" y="32333"/>
                        <a:pt x="53837" y="34674"/>
                        <a:pt x="51496" y="39355"/>
                      </a:cubicBezTo>
                      <a:cubicBezTo>
                        <a:pt x="49155" y="42866"/>
                        <a:pt x="47985" y="48718"/>
                        <a:pt x="45644" y="52229"/>
                      </a:cubicBezTo>
                      <a:cubicBezTo>
                        <a:pt x="40963" y="60421"/>
                        <a:pt x="33941" y="69785"/>
                        <a:pt x="29259" y="79147"/>
                      </a:cubicBezTo>
                      <a:cubicBezTo>
                        <a:pt x="26918" y="83829"/>
                        <a:pt x="25748" y="89680"/>
                        <a:pt x="24578" y="94362"/>
                      </a:cubicBezTo>
                      <a:cubicBezTo>
                        <a:pt x="22237" y="99043"/>
                        <a:pt x="19896" y="103725"/>
                        <a:pt x="17555" y="108406"/>
                      </a:cubicBezTo>
                      <a:cubicBezTo>
                        <a:pt x="14044" y="117769"/>
                        <a:pt x="9363" y="125962"/>
                        <a:pt x="7022" y="132984"/>
                      </a:cubicBezTo>
                      <a:cubicBezTo>
                        <a:pt x="2341" y="148198"/>
                        <a:pt x="3511" y="145858"/>
                        <a:pt x="0" y="157561"/>
                      </a:cubicBezTo>
                      <a:cubicBezTo>
                        <a:pt x="0" y="159902"/>
                        <a:pt x="1170" y="159902"/>
                        <a:pt x="2341" y="161072"/>
                      </a:cubicBezTo>
                      <a:cubicBezTo>
                        <a:pt x="3511" y="162243"/>
                        <a:pt x="4682" y="161072"/>
                        <a:pt x="5852" y="158731"/>
                      </a:cubicBezTo>
                      <a:cubicBezTo>
                        <a:pt x="10533" y="147028"/>
                        <a:pt x="9363" y="149369"/>
                        <a:pt x="15215" y="134154"/>
                      </a:cubicBezTo>
                      <a:cubicBezTo>
                        <a:pt x="18726" y="127132"/>
                        <a:pt x="23407" y="120110"/>
                        <a:pt x="28089" y="110747"/>
                      </a:cubicBezTo>
                      <a:cubicBezTo>
                        <a:pt x="30429" y="106065"/>
                        <a:pt x="31600" y="101384"/>
                        <a:pt x="33941" y="96703"/>
                      </a:cubicBezTo>
                      <a:cubicBezTo>
                        <a:pt x="36281" y="92021"/>
                        <a:pt x="40963" y="88510"/>
                        <a:pt x="43303" y="83829"/>
                      </a:cubicBezTo>
                      <a:cubicBezTo>
                        <a:pt x="47985" y="74466"/>
                        <a:pt x="51496" y="65103"/>
                        <a:pt x="57348" y="55740"/>
                      </a:cubicBezTo>
                      <a:cubicBezTo>
                        <a:pt x="59688" y="51059"/>
                        <a:pt x="62029" y="47547"/>
                        <a:pt x="64370" y="44036"/>
                      </a:cubicBezTo>
                      <a:cubicBezTo>
                        <a:pt x="66710" y="40526"/>
                        <a:pt x="70222" y="37014"/>
                        <a:pt x="72562" y="33503"/>
                      </a:cubicBezTo>
                      <a:cubicBezTo>
                        <a:pt x="80755" y="20629"/>
                        <a:pt x="77244" y="21800"/>
                        <a:pt x="84266" y="11267"/>
                      </a:cubicBezTo>
                      <a:cubicBezTo>
                        <a:pt x="87777" y="7755"/>
                        <a:pt x="90118" y="3074"/>
                        <a:pt x="88947" y="73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57" name="任意多边形: 形状 4256" descr="bde70a3a-d9eb-498a-985c-a6b589fd27ab"/>
                <p:cNvSpPr/>
                <p:nvPr/>
              </p:nvSpPr>
              <p:spPr>
                <a:xfrm>
                  <a:off x="1681855" y="7206709"/>
                  <a:ext cx="221675" cy="208964"/>
                </a:xfrm>
                <a:custGeom>
                  <a:avLst/>
                  <a:gdLst>
                    <a:gd name="connsiteX0" fmla="*/ 8485 w 221675"/>
                    <a:gd name="connsiteY0" fmla="*/ 187437 h 208964"/>
                    <a:gd name="connsiteX1" fmla="*/ 9655 w 221675"/>
                    <a:gd name="connsiteY1" fmla="*/ 151156 h 208964"/>
                    <a:gd name="connsiteX2" fmla="*/ 10826 w 221675"/>
                    <a:gd name="connsiteY2" fmla="*/ 116045 h 208964"/>
                    <a:gd name="connsiteX3" fmla="*/ 23700 w 221675"/>
                    <a:gd name="connsiteY3" fmla="*/ 76253 h 208964"/>
                    <a:gd name="connsiteX4" fmla="*/ 47107 w 221675"/>
                    <a:gd name="connsiteY4" fmla="*/ 45823 h 208964"/>
                    <a:gd name="connsiteX5" fmla="*/ 83388 w 221675"/>
                    <a:gd name="connsiteY5" fmla="*/ 20075 h 208964"/>
                    <a:gd name="connsiteX6" fmla="*/ 132543 w 221675"/>
                    <a:gd name="connsiteY6" fmla="*/ 11883 h 208964"/>
                    <a:gd name="connsiteX7" fmla="*/ 179357 w 221675"/>
                    <a:gd name="connsiteY7" fmla="*/ 28268 h 208964"/>
                    <a:gd name="connsiteX8" fmla="*/ 207446 w 221675"/>
                    <a:gd name="connsiteY8" fmla="*/ 62208 h 208964"/>
                    <a:gd name="connsiteX9" fmla="*/ 199254 w 221675"/>
                    <a:gd name="connsiteY9" fmla="*/ 103171 h 208964"/>
                    <a:gd name="connsiteX10" fmla="*/ 137225 w 221675"/>
                    <a:gd name="connsiteY10" fmla="*/ 161689 h 208964"/>
                    <a:gd name="connsiteX11" fmla="*/ 96262 w 221675"/>
                    <a:gd name="connsiteY11" fmla="*/ 185096 h 208964"/>
                    <a:gd name="connsiteX12" fmla="*/ 57640 w 221675"/>
                    <a:gd name="connsiteY12" fmla="*/ 201481 h 208964"/>
                    <a:gd name="connsiteX13" fmla="*/ 49448 w 221675"/>
                    <a:gd name="connsiteY13" fmla="*/ 207333 h 208964"/>
                    <a:gd name="connsiteX14" fmla="*/ 62321 w 221675"/>
                    <a:gd name="connsiteY14" fmla="*/ 206162 h 208964"/>
                    <a:gd name="connsiteX15" fmla="*/ 102114 w 221675"/>
                    <a:gd name="connsiteY15" fmla="*/ 190948 h 208964"/>
                    <a:gd name="connsiteX16" fmla="*/ 145417 w 221675"/>
                    <a:gd name="connsiteY16" fmla="*/ 168711 h 208964"/>
                    <a:gd name="connsiteX17" fmla="*/ 212127 w 221675"/>
                    <a:gd name="connsiteY17" fmla="*/ 110193 h 208964"/>
                    <a:gd name="connsiteX18" fmla="*/ 220320 w 221675"/>
                    <a:gd name="connsiteY18" fmla="*/ 62208 h 208964"/>
                    <a:gd name="connsiteX19" fmla="*/ 191061 w 221675"/>
                    <a:gd name="connsiteY19" fmla="*/ 18905 h 208964"/>
                    <a:gd name="connsiteX20" fmla="*/ 134884 w 221675"/>
                    <a:gd name="connsiteY20" fmla="*/ 179 h 208964"/>
                    <a:gd name="connsiteX21" fmla="*/ 78707 w 221675"/>
                    <a:gd name="connsiteY21" fmla="*/ 10713 h 208964"/>
                    <a:gd name="connsiteX22" fmla="*/ 38914 w 221675"/>
                    <a:gd name="connsiteY22" fmla="*/ 38801 h 208964"/>
                    <a:gd name="connsiteX23" fmla="*/ 11996 w 221675"/>
                    <a:gd name="connsiteY23" fmla="*/ 72741 h 208964"/>
                    <a:gd name="connsiteX24" fmla="*/ 293 w 221675"/>
                    <a:gd name="connsiteY24" fmla="*/ 114874 h 208964"/>
                    <a:gd name="connsiteX25" fmla="*/ 1463 w 221675"/>
                    <a:gd name="connsiteY25" fmla="*/ 152326 h 208964"/>
                    <a:gd name="connsiteX26" fmla="*/ 8485 w 221675"/>
                    <a:gd name="connsiteY26" fmla="*/ 187437 h 208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1675" h="208963">
                      <a:moveTo>
                        <a:pt x="8485" y="187437"/>
                      </a:moveTo>
                      <a:cubicBezTo>
                        <a:pt x="11996" y="188607"/>
                        <a:pt x="9655" y="171051"/>
                        <a:pt x="9655" y="151156"/>
                      </a:cubicBezTo>
                      <a:cubicBezTo>
                        <a:pt x="8485" y="132430"/>
                        <a:pt x="10826" y="124237"/>
                        <a:pt x="10826" y="116045"/>
                      </a:cubicBezTo>
                      <a:cubicBezTo>
                        <a:pt x="13166" y="107852"/>
                        <a:pt x="13166" y="97319"/>
                        <a:pt x="23700" y="76253"/>
                      </a:cubicBezTo>
                      <a:cubicBezTo>
                        <a:pt x="28381" y="65719"/>
                        <a:pt x="37744" y="56356"/>
                        <a:pt x="47107" y="45823"/>
                      </a:cubicBezTo>
                      <a:cubicBezTo>
                        <a:pt x="56470" y="36460"/>
                        <a:pt x="68173" y="25927"/>
                        <a:pt x="83388" y="20075"/>
                      </a:cubicBezTo>
                      <a:cubicBezTo>
                        <a:pt x="98603" y="14223"/>
                        <a:pt x="114988" y="10713"/>
                        <a:pt x="132543" y="11883"/>
                      </a:cubicBezTo>
                      <a:cubicBezTo>
                        <a:pt x="148928" y="13053"/>
                        <a:pt x="165313" y="20075"/>
                        <a:pt x="179357" y="28268"/>
                      </a:cubicBezTo>
                      <a:cubicBezTo>
                        <a:pt x="192231" y="37631"/>
                        <a:pt x="203935" y="48164"/>
                        <a:pt x="207446" y="62208"/>
                      </a:cubicBezTo>
                      <a:cubicBezTo>
                        <a:pt x="210957" y="76253"/>
                        <a:pt x="207446" y="91467"/>
                        <a:pt x="199254" y="103171"/>
                      </a:cubicBezTo>
                      <a:cubicBezTo>
                        <a:pt x="185209" y="128919"/>
                        <a:pt x="158291" y="147644"/>
                        <a:pt x="137225" y="161689"/>
                      </a:cubicBezTo>
                      <a:cubicBezTo>
                        <a:pt x="114988" y="175733"/>
                        <a:pt x="104454" y="180414"/>
                        <a:pt x="96262" y="185096"/>
                      </a:cubicBezTo>
                      <a:cubicBezTo>
                        <a:pt x="86899" y="189777"/>
                        <a:pt x="78707" y="193289"/>
                        <a:pt x="57640" y="201481"/>
                      </a:cubicBezTo>
                      <a:cubicBezTo>
                        <a:pt x="49448" y="203822"/>
                        <a:pt x="50618" y="204992"/>
                        <a:pt x="49448" y="207333"/>
                      </a:cubicBezTo>
                      <a:cubicBezTo>
                        <a:pt x="47107" y="209673"/>
                        <a:pt x="50618" y="209673"/>
                        <a:pt x="62321" y="206162"/>
                      </a:cubicBezTo>
                      <a:cubicBezTo>
                        <a:pt x="84558" y="199140"/>
                        <a:pt x="92751" y="195629"/>
                        <a:pt x="102114" y="190948"/>
                      </a:cubicBezTo>
                      <a:cubicBezTo>
                        <a:pt x="111477" y="186266"/>
                        <a:pt x="122010" y="181585"/>
                        <a:pt x="145417" y="168711"/>
                      </a:cubicBezTo>
                      <a:cubicBezTo>
                        <a:pt x="167654" y="154666"/>
                        <a:pt x="194572" y="138282"/>
                        <a:pt x="212127" y="110193"/>
                      </a:cubicBezTo>
                      <a:cubicBezTo>
                        <a:pt x="220320" y="96149"/>
                        <a:pt x="223831" y="78593"/>
                        <a:pt x="220320" y="62208"/>
                      </a:cubicBezTo>
                      <a:cubicBezTo>
                        <a:pt x="216809" y="45823"/>
                        <a:pt x="206276" y="29438"/>
                        <a:pt x="191061" y="18905"/>
                      </a:cubicBezTo>
                      <a:cubicBezTo>
                        <a:pt x="174676" y="8372"/>
                        <a:pt x="154780" y="1350"/>
                        <a:pt x="134884" y="179"/>
                      </a:cubicBezTo>
                      <a:cubicBezTo>
                        <a:pt x="114988" y="-991"/>
                        <a:pt x="95092" y="3690"/>
                        <a:pt x="78707" y="10713"/>
                      </a:cubicBezTo>
                      <a:cubicBezTo>
                        <a:pt x="62321" y="17735"/>
                        <a:pt x="49448" y="27097"/>
                        <a:pt x="38914" y="38801"/>
                      </a:cubicBezTo>
                      <a:cubicBezTo>
                        <a:pt x="28381" y="49334"/>
                        <a:pt x="17848" y="61038"/>
                        <a:pt x="11996" y="72741"/>
                      </a:cubicBezTo>
                      <a:cubicBezTo>
                        <a:pt x="1463" y="96149"/>
                        <a:pt x="1463" y="106682"/>
                        <a:pt x="293" y="114874"/>
                      </a:cubicBezTo>
                      <a:cubicBezTo>
                        <a:pt x="293" y="124237"/>
                        <a:pt x="-878" y="131259"/>
                        <a:pt x="1463" y="152326"/>
                      </a:cubicBezTo>
                      <a:cubicBezTo>
                        <a:pt x="-878" y="168711"/>
                        <a:pt x="4974" y="186266"/>
                        <a:pt x="8485" y="1874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58" name="任意多边形: 形状 4257" descr="816e63c1-d3df-4ae7-b5f9-de6f6c5f1859"/>
                <p:cNvSpPr/>
                <p:nvPr/>
              </p:nvSpPr>
              <p:spPr>
                <a:xfrm>
                  <a:off x="2102957" y="7247624"/>
                  <a:ext cx="39626" cy="99057"/>
                </a:xfrm>
                <a:custGeom>
                  <a:avLst/>
                  <a:gdLst>
                    <a:gd name="connsiteX0" fmla="*/ 7542 w 39626"/>
                    <a:gd name="connsiteY0" fmla="*/ 227 h 99057"/>
                    <a:gd name="connsiteX1" fmla="*/ 520 w 39626"/>
                    <a:gd name="connsiteY1" fmla="*/ 7249 h 99057"/>
                    <a:gd name="connsiteX2" fmla="*/ 520 w 39626"/>
                    <a:gd name="connsiteY2" fmla="*/ 22464 h 99057"/>
                    <a:gd name="connsiteX3" fmla="*/ 520 w 39626"/>
                    <a:gd name="connsiteY3" fmla="*/ 29486 h 99057"/>
                    <a:gd name="connsiteX4" fmla="*/ 4031 w 39626"/>
                    <a:gd name="connsiteY4" fmla="*/ 37678 h 99057"/>
                    <a:gd name="connsiteX5" fmla="*/ 7542 w 39626"/>
                    <a:gd name="connsiteY5" fmla="*/ 55234 h 99057"/>
                    <a:gd name="connsiteX6" fmla="*/ 13394 w 39626"/>
                    <a:gd name="connsiteY6" fmla="*/ 63426 h 99057"/>
                    <a:gd name="connsiteX7" fmla="*/ 16905 w 39626"/>
                    <a:gd name="connsiteY7" fmla="*/ 71619 h 99057"/>
                    <a:gd name="connsiteX8" fmla="*/ 23927 w 39626"/>
                    <a:gd name="connsiteY8" fmla="*/ 85663 h 99057"/>
                    <a:gd name="connsiteX9" fmla="*/ 34461 w 39626"/>
                    <a:gd name="connsiteY9" fmla="*/ 98537 h 99057"/>
                    <a:gd name="connsiteX10" fmla="*/ 37972 w 39626"/>
                    <a:gd name="connsiteY10" fmla="*/ 98537 h 99057"/>
                    <a:gd name="connsiteX11" fmla="*/ 39142 w 39626"/>
                    <a:gd name="connsiteY11" fmla="*/ 96196 h 99057"/>
                    <a:gd name="connsiteX12" fmla="*/ 32120 w 39626"/>
                    <a:gd name="connsiteY12" fmla="*/ 83322 h 99057"/>
                    <a:gd name="connsiteX13" fmla="*/ 28609 w 39626"/>
                    <a:gd name="connsiteY13" fmla="*/ 69278 h 99057"/>
                    <a:gd name="connsiteX14" fmla="*/ 25098 w 39626"/>
                    <a:gd name="connsiteY14" fmla="*/ 61085 h 99057"/>
                    <a:gd name="connsiteX15" fmla="*/ 23927 w 39626"/>
                    <a:gd name="connsiteY15" fmla="*/ 52893 h 99057"/>
                    <a:gd name="connsiteX16" fmla="*/ 16905 w 39626"/>
                    <a:gd name="connsiteY16" fmla="*/ 36508 h 99057"/>
                    <a:gd name="connsiteX17" fmla="*/ 14564 w 39626"/>
                    <a:gd name="connsiteY17" fmla="*/ 29486 h 99057"/>
                    <a:gd name="connsiteX18" fmla="*/ 14564 w 39626"/>
                    <a:gd name="connsiteY18" fmla="*/ 22464 h 99057"/>
                    <a:gd name="connsiteX19" fmla="*/ 9883 w 39626"/>
                    <a:gd name="connsiteY19" fmla="*/ 8419 h 99057"/>
                    <a:gd name="connsiteX20" fmla="*/ 7542 w 39626"/>
                    <a:gd name="connsiteY20" fmla="*/ 227 h 99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626" h="99057">
                      <a:moveTo>
                        <a:pt x="7542" y="227"/>
                      </a:moveTo>
                      <a:cubicBezTo>
                        <a:pt x="4031" y="-943"/>
                        <a:pt x="1690" y="2567"/>
                        <a:pt x="520" y="7249"/>
                      </a:cubicBezTo>
                      <a:cubicBezTo>
                        <a:pt x="520" y="15441"/>
                        <a:pt x="-650" y="13101"/>
                        <a:pt x="520" y="22464"/>
                      </a:cubicBezTo>
                      <a:cubicBezTo>
                        <a:pt x="520" y="24804"/>
                        <a:pt x="520" y="27145"/>
                        <a:pt x="520" y="29486"/>
                      </a:cubicBezTo>
                      <a:cubicBezTo>
                        <a:pt x="520" y="31826"/>
                        <a:pt x="4031" y="34167"/>
                        <a:pt x="4031" y="37678"/>
                      </a:cubicBezTo>
                      <a:cubicBezTo>
                        <a:pt x="5202" y="43530"/>
                        <a:pt x="5202" y="49382"/>
                        <a:pt x="7542" y="55234"/>
                      </a:cubicBezTo>
                      <a:cubicBezTo>
                        <a:pt x="8713" y="57574"/>
                        <a:pt x="11053" y="59915"/>
                        <a:pt x="13394" y="63426"/>
                      </a:cubicBezTo>
                      <a:cubicBezTo>
                        <a:pt x="14564" y="65767"/>
                        <a:pt x="15735" y="69278"/>
                        <a:pt x="16905" y="71619"/>
                      </a:cubicBezTo>
                      <a:cubicBezTo>
                        <a:pt x="19246" y="76300"/>
                        <a:pt x="21587" y="82152"/>
                        <a:pt x="23927" y="85663"/>
                      </a:cubicBezTo>
                      <a:cubicBezTo>
                        <a:pt x="29779" y="93856"/>
                        <a:pt x="28609" y="92685"/>
                        <a:pt x="34461" y="98537"/>
                      </a:cubicBezTo>
                      <a:cubicBezTo>
                        <a:pt x="35631" y="99707"/>
                        <a:pt x="36801" y="98537"/>
                        <a:pt x="37972" y="98537"/>
                      </a:cubicBezTo>
                      <a:cubicBezTo>
                        <a:pt x="39142" y="98537"/>
                        <a:pt x="40312" y="97367"/>
                        <a:pt x="39142" y="96196"/>
                      </a:cubicBezTo>
                      <a:cubicBezTo>
                        <a:pt x="35631" y="89174"/>
                        <a:pt x="35631" y="91515"/>
                        <a:pt x="32120" y="83322"/>
                      </a:cubicBezTo>
                      <a:cubicBezTo>
                        <a:pt x="30949" y="78641"/>
                        <a:pt x="29779" y="73959"/>
                        <a:pt x="28609" y="69278"/>
                      </a:cubicBezTo>
                      <a:cubicBezTo>
                        <a:pt x="27438" y="66937"/>
                        <a:pt x="26268" y="64597"/>
                        <a:pt x="25098" y="61085"/>
                      </a:cubicBezTo>
                      <a:cubicBezTo>
                        <a:pt x="23927" y="58745"/>
                        <a:pt x="25098" y="55234"/>
                        <a:pt x="23927" y="52893"/>
                      </a:cubicBezTo>
                      <a:cubicBezTo>
                        <a:pt x="21587" y="47041"/>
                        <a:pt x="18076" y="42360"/>
                        <a:pt x="16905" y="36508"/>
                      </a:cubicBezTo>
                      <a:cubicBezTo>
                        <a:pt x="15735" y="34167"/>
                        <a:pt x="15735" y="31826"/>
                        <a:pt x="14564" y="29486"/>
                      </a:cubicBezTo>
                      <a:cubicBezTo>
                        <a:pt x="14564" y="27145"/>
                        <a:pt x="15735" y="24804"/>
                        <a:pt x="14564" y="22464"/>
                      </a:cubicBezTo>
                      <a:cubicBezTo>
                        <a:pt x="13394" y="14271"/>
                        <a:pt x="11053" y="15441"/>
                        <a:pt x="9883" y="8419"/>
                      </a:cubicBezTo>
                      <a:cubicBezTo>
                        <a:pt x="11053" y="3738"/>
                        <a:pt x="11053" y="1397"/>
                        <a:pt x="7542" y="22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59" name="任意多边形: 形状 4258" descr="b0898fd5-8979-4766-8d2b-932b4d0bfac1"/>
                <p:cNvSpPr/>
                <p:nvPr/>
              </p:nvSpPr>
              <p:spPr>
                <a:xfrm>
                  <a:off x="2102306" y="7329546"/>
                  <a:ext cx="200976" cy="157518"/>
                </a:xfrm>
                <a:custGeom>
                  <a:avLst/>
                  <a:gdLst>
                    <a:gd name="connsiteX0" fmla="*/ 40963 w 200976"/>
                    <a:gd name="connsiteY0" fmla="*/ 6081 h 157518"/>
                    <a:gd name="connsiteX1" fmla="*/ 76073 w 200976"/>
                    <a:gd name="connsiteY1" fmla="*/ 8422 h 157518"/>
                    <a:gd name="connsiteX2" fmla="*/ 108843 w 200976"/>
                    <a:gd name="connsiteY2" fmla="*/ 11933 h 157518"/>
                    <a:gd name="connsiteX3" fmla="*/ 143954 w 200976"/>
                    <a:gd name="connsiteY3" fmla="*/ 23637 h 157518"/>
                    <a:gd name="connsiteX4" fmla="*/ 168532 w 200976"/>
                    <a:gd name="connsiteY4" fmla="*/ 42362 h 157518"/>
                    <a:gd name="connsiteX5" fmla="*/ 187257 w 200976"/>
                    <a:gd name="connsiteY5" fmla="*/ 69281 h 157518"/>
                    <a:gd name="connsiteX6" fmla="*/ 159169 w 200976"/>
                    <a:gd name="connsiteY6" fmla="*/ 130139 h 157518"/>
                    <a:gd name="connsiteX7" fmla="*/ 124058 w 200976"/>
                    <a:gd name="connsiteY7" fmla="*/ 146524 h 157518"/>
                    <a:gd name="connsiteX8" fmla="*/ 84266 w 200976"/>
                    <a:gd name="connsiteY8" fmla="*/ 145354 h 157518"/>
                    <a:gd name="connsiteX9" fmla="*/ 26918 w 200976"/>
                    <a:gd name="connsiteY9" fmla="*/ 110243 h 157518"/>
                    <a:gd name="connsiteX10" fmla="*/ 10533 w 200976"/>
                    <a:gd name="connsiteY10" fmla="*/ 80984 h 157518"/>
                    <a:gd name="connsiteX11" fmla="*/ 5852 w 200976"/>
                    <a:gd name="connsiteY11" fmla="*/ 52896 h 157518"/>
                    <a:gd name="connsiteX12" fmla="*/ 3511 w 200976"/>
                    <a:gd name="connsiteY12" fmla="*/ 45874 h 157518"/>
                    <a:gd name="connsiteX13" fmla="*/ 0 w 200976"/>
                    <a:gd name="connsiteY13" fmla="*/ 54066 h 157518"/>
                    <a:gd name="connsiteX14" fmla="*/ 3511 w 200976"/>
                    <a:gd name="connsiteY14" fmla="*/ 83325 h 157518"/>
                    <a:gd name="connsiteX15" fmla="*/ 19896 w 200976"/>
                    <a:gd name="connsiteY15" fmla="*/ 114925 h 157518"/>
                    <a:gd name="connsiteX16" fmla="*/ 80755 w 200976"/>
                    <a:gd name="connsiteY16" fmla="*/ 154717 h 157518"/>
                    <a:gd name="connsiteX17" fmla="*/ 126399 w 200976"/>
                    <a:gd name="connsiteY17" fmla="*/ 155887 h 157518"/>
                    <a:gd name="connsiteX18" fmla="*/ 169702 w 200976"/>
                    <a:gd name="connsiteY18" fmla="*/ 140673 h 157518"/>
                    <a:gd name="connsiteX19" fmla="*/ 198961 w 200976"/>
                    <a:gd name="connsiteY19" fmla="*/ 65769 h 157518"/>
                    <a:gd name="connsiteX20" fmla="*/ 179065 w 200976"/>
                    <a:gd name="connsiteY20" fmla="*/ 34170 h 157518"/>
                    <a:gd name="connsiteX21" fmla="*/ 149806 w 200976"/>
                    <a:gd name="connsiteY21" fmla="*/ 11933 h 157518"/>
                    <a:gd name="connsiteX22" fmla="*/ 125228 w 200976"/>
                    <a:gd name="connsiteY22" fmla="*/ 3741 h 157518"/>
                    <a:gd name="connsiteX23" fmla="*/ 110014 w 200976"/>
                    <a:gd name="connsiteY23" fmla="*/ 1400 h 157518"/>
                    <a:gd name="connsiteX24" fmla="*/ 74903 w 200976"/>
                    <a:gd name="connsiteY24" fmla="*/ 230 h 157518"/>
                    <a:gd name="connsiteX25" fmla="*/ 40963 w 200976"/>
                    <a:gd name="connsiteY25" fmla="*/ 6081 h 157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00976" h="157518">
                      <a:moveTo>
                        <a:pt x="40963" y="6081"/>
                      </a:moveTo>
                      <a:cubicBezTo>
                        <a:pt x="39792" y="9592"/>
                        <a:pt x="57347" y="8422"/>
                        <a:pt x="76073" y="8422"/>
                      </a:cubicBezTo>
                      <a:cubicBezTo>
                        <a:pt x="93629" y="8422"/>
                        <a:pt x="100651" y="9592"/>
                        <a:pt x="108843" y="11933"/>
                      </a:cubicBezTo>
                      <a:cubicBezTo>
                        <a:pt x="117036" y="13103"/>
                        <a:pt x="125228" y="14274"/>
                        <a:pt x="143954" y="23637"/>
                      </a:cubicBezTo>
                      <a:cubicBezTo>
                        <a:pt x="153317" y="28318"/>
                        <a:pt x="161510" y="35340"/>
                        <a:pt x="168532" y="42362"/>
                      </a:cubicBezTo>
                      <a:cubicBezTo>
                        <a:pt x="175554" y="49384"/>
                        <a:pt x="183746" y="58748"/>
                        <a:pt x="187257" y="69281"/>
                      </a:cubicBezTo>
                      <a:cubicBezTo>
                        <a:pt x="193109" y="90347"/>
                        <a:pt x="180235" y="114925"/>
                        <a:pt x="159169" y="130139"/>
                      </a:cubicBezTo>
                      <a:cubicBezTo>
                        <a:pt x="148635" y="138332"/>
                        <a:pt x="138102" y="144184"/>
                        <a:pt x="124058" y="146524"/>
                      </a:cubicBezTo>
                      <a:cubicBezTo>
                        <a:pt x="110014" y="148865"/>
                        <a:pt x="95969" y="147694"/>
                        <a:pt x="84266" y="145354"/>
                      </a:cubicBezTo>
                      <a:cubicBezTo>
                        <a:pt x="58518" y="140673"/>
                        <a:pt x="38622" y="125458"/>
                        <a:pt x="26918" y="110243"/>
                      </a:cubicBezTo>
                      <a:cubicBezTo>
                        <a:pt x="15215" y="95028"/>
                        <a:pt x="12874" y="86836"/>
                        <a:pt x="10533" y="80984"/>
                      </a:cubicBezTo>
                      <a:cubicBezTo>
                        <a:pt x="8192" y="73962"/>
                        <a:pt x="5852" y="68110"/>
                        <a:pt x="5852" y="52896"/>
                      </a:cubicBezTo>
                      <a:cubicBezTo>
                        <a:pt x="5852" y="47044"/>
                        <a:pt x="4681" y="47044"/>
                        <a:pt x="3511" y="45874"/>
                      </a:cubicBezTo>
                      <a:cubicBezTo>
                        <a:pt x="2341" y="43533"/>
                        <a:pt x="1170" y="45874"/>
                        <a:pt x="0" y="54066"/>
                      </a:cubicBezTo>
                      <a:cubicBezTo>
                        <a:pt x="0" y="70451"/>
                        <a:pt x="1170" y="76303"/>
                        <a:pt x="3511" y="83325"/>
                      </a:cubicBezTo>
                      <a:cubicBezTo>
                        <a:pt x="5852" y="90347"/>
                        <a:pt x="8192" y="98540"/>
                        <a:pt x="19896" y="114925"/>
                      </a:cubicBezTo>
                      <a:cubicBezTo>
                        <a:pt x="31600" y="131310"/>
                        <a:pt x="52666" y="147694"/>
                        <a:pt x="80755" y="154717"/>
                      </a:cubicBezTo>
                      <a:cubicBezTo>
                        <a:pt x="94799" y="158228"/>
                        <a:pt x="111184" y="158228"/>
                        <a:pt x="126399" y="155887"/>
                      </a:cubicBezTo>
                      <a:cubicBezTo>
                        <a:pt x="141613" y="153546"/>
                        <a:pt x="157998" y="148865"/>
                        <a:pt x="169702" y="140673"/>
                      </a:cubicBezTo>
                      <a:cubicBezTo>
                        <a:pt x="194280" y="123117"/>
                        <a:pt x="205983" y="91517"/>
                        <a:pt x="198961" y="65769"/>
                      </a:cubicBezTo>
                      <a:cubicBezTo>
                        <a:pt x="195450" y="52896"/>
                        <a:pt x="188428" y="42362"/>
                        <a:pt x="179065" y="34170"/>
                      </a:cubicBezTo>
                      <a:cubicBezTo>
                        <a:pt x="169702" y="24807"/>
                        <a:pt x="160339" y="16615"/>
                        <a:pt x="149806" y="11933"/>
                      </a:cubicBezTo>
                      <a:cubicBezTo>
                        <a:pt x="139273" y="7251"/>
                        <a:pt x="131080" y="4911"/>
                        <a:pt x="125228" y="3741"/>
                      </a:cubicBezTo>
                      <a:cubicBezTo>
                        <a:pt x="119377" y="2570"/>
                        <a:pt x="114695" y="1400"/>
                        <a:pt x="110014" y="1400"/>
                      </a:cubicBezTo>
                      <a:cubicBezTo>
                        <a:pt x="101821" y="230"/>
                        <a:pt x="93629" y="230"/>
                        <a:pt x="74903" y="230"/>
                      </a:cubicBezTo>
                      <a:cubicBezTo>
                        <a:pt x="59688" y="-941"/>
                        <a:pt x="42133" y="2570"/>
                        <a:pt x="40963" y="608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0" name="任意多边形: 形状 4259" descr="9d76e09f-bede-4ec6-9e53-3d1d2c9c8e5f"/>
                <p:cNvSpPr/>
                <p:nvPr/>
              </p:nvSpPr>
              <p:spPr>
                <a:xfrm>
                  <a:off x="2076559" y="7270087"/>
                  <a:ext cx="31129" cy="100955"/>
                </a:xfrm>
                <a:custGeom>
                  <a:avLst/>
                  <a:gdLst>
                    <a:gd name="connsiteX0" fmla="*/ 28089 w 31129"/>
                    <a:gd name="connsiteY0" fmla="*/ 100651 h 100955"/>
                    <a:gd name="connsiteX1" fmla="*/ 30429 w 31129"/>
                    <a:gd name="connsiteY1" fmla="*/ 92458 h 100955"/>
                    <a:gd name="connsiteX2" fmla="*/ 25748 w 31129"/>
                    <a:gd name="connsiteY2" fmla="*/ 78414 h 100955"/>
                    <a:gd name="connsiteX3" fmla="*/ 24577 w 31129"/>
                    <a:gd name="connsiteY3" fmla="*/ 71392 h 100955"/>
                    <a:gd name="connsiteX4" fmla="*/ 19896 w 31129"/>
                    <a:gd name="connsiteY4" fmla="*/ 64370 h 100955"/>
                    <a:gd name="connsiteX5" fmla="*/ 17555 w 31129"/>
                    <a:gd name="connsiteY5" fmla="*/ 47985 h 100955"/>
                    <a:gd name="connsiteX6" fmla="*/ 14044 w 31129"/>
                    <a:gd name="connsiteY6" fmla="*/ 39792 h 100955"/>
                    <a:gd name="connsiteX7" fmla="*/ 12874 w 31129"/>
                    <a:gd name="connsiteY7" fmla="*/ 31599 h 100955"/>
                    <a:gd name="connsiteX8" fmla="*/ 11704 w 31129"/>
                    <a:gd name="connsiteY8" fmla="*/ 16385 h 100955"/>
                    <a:gd name="connsiteX9" fmla="*/ 9363 w 31129"/>
                    <a:gd name="connsiteY9" fmla="*/ 2341 h 100955"/>
                    <a:gd name="connsiteX10" fmla="*/ 5852 w 31129"/>
                    <a:gd name="connsiteY10" fmla="*/ 0 h 100955"/>
                    <a:gd name="connsiteX11" fmla="*/ 3511 w 31129"/>
                    <a:gd name="connsiteY11" fmla="*/ 2341 h 100955"/>
                    <a:gd name="connsiteX12" fmla="*/ 2341 w 31129"/>
                    <a:gd name="connsiteY12" fmla="*/ 17555 h 100955"/>
                    <a:gd name="connsiteX13" fmla="*/ 0 w 31129"/>
                    <a:gd name="connsiteY13" fmla="*/ 32770 h 100955"/>
                    <a:gd name="connsiteX14" fmla="*/ 1170 w 31129"/>
                    <a:gd name="connsiteY14" fmla="*/ 40963 h 100955"/>
                    <a:gd name="connsiteX15" fmla="*/ 0 w 31129"/>
                    <a:gd name="connsiteY15" fmla="*/ 50325 h 100955"/>
                    <a:gd name="connsiteX16" fmla="*/ 5852 w 31129"/>
                    <a:gd name="connsiteY16" fmla="*/ 67881 h 100955"/>
                    <a:gd name="connsiteX17" fmla="*/ 8192 w 31129"/>
                    <a:gd name="connsiteY17" fmla="*/ 76073 h 100955"/>
                    <a:gd name="connsiteX18" fmla="*/ 9363 w 31129"/>
                    <a:gd name="connsiteY18" fmla="*/ 83096 h 100955"/>
                    <a:gd name="connsiteX19" fmla="*/ 18726 w 31129"/>
                    <a:gd name="connsiteY19" fmla="*/ 95969 h 100955"/>
                    <a:gd name="connsiteX20" fmla="*/ 28089 w 31129"/>
                    <a:gd name="connsiteY20" fmla="*/ 100651 h 10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129" h="100955">
                      <a:moveTo>
                        <a:pt x="28089" y="100651"/>
                      </a:moveTo>
                      <a:cubicBezTo>
                        <a:pt x="31600" y="99480"/>
                        <a:pt x="31600" y="95969"/>
                        <a:pt x="30429" y="92458"/>
                      </a:cubicBezTo>
                      <a:cubicBezTo>
                        <a:pt x="28089" y="85436"/>
                        <a:pt x="29259" y="86606"/>
                        <a:pt x="25748" y="78414"/>
                      </a:cubicBezTo>
                      <a:cubicBezTo>
                        <a:pt x="24577" y="76073"/>
                        <a:pt x="25748" y="73732"/>
                        <a:pt x="24577" y="71392"/>
                      </a:cubicBezTo>
                      <a:cubicBezTo>
                        <a:pt x="23407" y="69051"/>
                        <a:pt x="21066" y="66710"/>
                        <a:pt x="19896" y="64370"/>
                      </a:cubicBezTo>
                      <a:cubicBezTo>
                        <a:pt x="18726" y="59688"/>
                        <a:pt x="18726" y="52666"/>
                        <a:pt x="17555" y="47985"/>
                      </a:cubicBezTo>
                      <a:cubicBezTo>
                        <a:pt x="16385" y="45644"/>
                        <a:pt x="14044" y="42133"/>
                        <a:pt x="14044" y="39792"/>
                      </a:cubicBezTo>
                      <a:cubicBezTo>
                        <a:pt x="14044" y="37451"/>
                        <a:pt x="14044" y="33940"/>
                        <a:pt x="12874" y="31599"/>
                      </a:cubicBezTo>
                      <a:cubicBezTo>
                        <a:pt x="11704" y="25748"/>
                        <a:pt x="11704" y="21066"/>
                        <a:pt x="11704" y="16385"/>
                      </a:cubicBezTo>
                      <a:cubicBezTo>
                        <a:pt x="10533" y="8192"/>
                        <a:pt x="10533" y="9363"/>
                        <a:pt x="9363" y="2341"/>
                      </a:cubicBezTo>
                      <a:cubicBezTo>
                        <a:pt x="9363" y="1170"/>
                        <a:pt x="7022" y="1170"/>
                        <a:pt x="5852" y="0"/>
                      </a:cubicBezTo>
                      <a:cubicBezTo>
                        <a:pt x="4681" y="0"/>
                        <a:pt x="3511" y="0"/>
                        <a:pt x="3511" y="2341"/>
                      </a:cubicBezTo>
                      <a:cubicBezTo>
                        <a:pt x="2341" y="9363"/>
                        <a:pt x="2341" y="8192"/>
                        <a:pt x="2341" y="17555"/>
                      </a:cubicBezTo>
                      <a:cubicBezTo>
                        <a:pt x="2341" y="22237"/>
                        <a:pt x="0" y="26918"/>
                        <a:pt x="0" y="32770"/>
                      </a:cubicBezTo>
                      <a:cubicBezTo>
                        <a:pt x="0" y="35111"/>
                        <a:pt x="1170" y="38622"/>
                        <a:pt x="1170" y="40963"/>
                      </a:cubicBezTo>
                      <a:cubicBezTo>
                        <a:pt x="1170" y="44473"/>
                        <a:pt x="0" y="46814"/>
                        <a:pt x="0" y="50325"/>
                      </a:cubicBezTo>
                      <a:cubicBezTo>
                        <a:pt x="1170" y="56177"/>
                        <a:pt x="4681" y="62029"/>
                        <a:pt x="5852" y="67881"/>
                      </a:cubicBezTo>
                      <a:cubicBezTo>
                        <a:pt x="7022" y="70222"/>
                        <a:pt x="8192" y="72562"/>
                        <a:pt x="8192" y="76073"/>
                      </a:cubicBezTo>
                      <a:cubicBezTo>
                        <a:pt x="9363" y="78414"/>
                        <a:pt x="8192" y="81925"/>
                        <a:pt x="9363" y="83096"/>
                      </a:cubicBezTo>
                      <a:cubicBezTo>
                        <a:pt x="12874" y="91288"/>
                        <a:pt x="15215" y="88947"/>
                        <a:pt x="18726" y="95969"/>
                      </a:cubicBezTo>
                      <a:cubicBezTo>
                        <a:pt x="22237" y="99480"/>
                        <a:pt x="25748" y="101821"/>
                        <a:pt x="28089" y="1006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1" name="任意多边形: 形状 4260" descr="7ccae248-d970-434f-89b1-e38716067d1f"/>
                <p:cNvSpPr/>
                <p:nvPr/>
              </p:nvSpPr>
              <p:spPr>
                <a:xfrm>
                  <a:off x="2273808" y="7217551"/>
                  <a:ext cx="435111" cy="83095"/>
                </a:xfrm>
                <a:custGeom>
                  <a:avLst/>
                  <a:gdLst>
                    <a:gd name="connsiteX0" fmla="*/ 542 w 435111"/>
                    <a:gd name="connsiteY0" fmla="*/ 18596 h 83095"/>
                    <a:gd name="connsiteX1" fmla="*/ 28630 w 435111"/>
                    <a:gd name="connsiteY1" fmla="*/ 32640 h 83095"/>
                    <a:gd name="connsiteX2" fmla="*/ 59060 w 435111"/>
                    <a:gd name="connsiteY2" fmla="*/ 40833 h 83095"/>
                    <a:gd name="connsiteX3" fmla="*/ 96511 w 435111"/>
                    <a:gd name="connsiteY3" fmla="*/ 46684 h 83095"/>
                    <a:gd name="connsiteX4" fmla="*/ 130451 w 435111"/>
                    <a:gd name="connsiteY4" fmla="*/ 46684 h 83095"/>
                    <a:gd name="connsiteX5" fmla="*/ 166732 w 435111"/>
                    <a:gd name="connsiteY5" fmla="*/ 37321 h 83095"/>
                    <a:gd name="connsiteX6" fmla="*/ 241636 w 435111"/>
                    <a:gd name="connsiteY6" fmla="*/ 16255 h 83095"/>
                    <a:gd name="connsiteX7" fmla="*/ 280257 w 435111"/>
                    <a:gd name="connsiteY7" fmla="*/ 12744 h 83095"/>
                    <a:gd name="connsiteX8" fmla="*/ 317709 w 435111"/>
                    <a:gd name="connsiteY8" fmla="*/ 17425 h 83095"/>
                    <a:gd name="connsiteX9" fmla="*/ 379738 w 435111"/>
                    <a:gd name="connsiteY9" fmla="*/ 40833 h 83095"/>
                    <a:gd name="connsiteX10" fmla="*/ 397293 w 435111"/>
                    <a:gd name="connsiteY10" fmla="*/ 52536 h 83095"/>
                    <a:gd name="connsiteX11" fmla="*/ 406656 w 435111"/>
                    <a:gd name="connsiteY11" fmla="*/ 59558 h 83095"/>
                    <a:gd name="connsiteX12" fmla="*/ 426552 w 435111"/>
                    <a:gd name="connsiteY12" fmla="*/ 79454 h 83095"/>
                    <a:gd name="connsiteX13" fmla="*/ 433574 w 435111"/>
                    <a:gd name="connsiteY13" fmla="*/ 82966 h 83095"/>
                    <a:gd name="connsiteX14" fmla="*/ 431234 w 435111"/>
                    <a:gd name="connsiteY14" fmla="*/ 74773 h 83095"/>
                    <a:gd name="connsiteX15" fmla="*/ 411338 w 435111"/>
                    <a:gd name="connsiteY15" fmla="*/ 53707 h 83095"/>
                    <a:gd name="connsiteX16" fmla="*/ 400804 w 435111"/>
                    <a:gd name="connsiteY16" fmla="*/ 45514 h 83095"/>
                    <a:gd name="connsiteX17" fmla="*/ 382079 w 435111"/>
                    <a:gd name="connsiteY17" fmla="*/ 32640 h 83095"/>
                    <a:gd name="connsiteX18" fmla="*/ 320050 w 435111"/>
                    <a:gd name="connsiteY18" fmla="*/ 5722 h 83095"/>
                    <a:gd name="connsiteX19" fmla="*/ 280257 w 435111"/>
                    <a:gd name="connsiteY19" fmla="*/ 1040 h 83095"/>
                    <a:gd name="connsiteX20" fmla="*/ 238124 w 435111"/>
                    <a:gd name="connsiteY20" fmla="*/ 1040 h 83095"/>
                    <a:gd name="connsiteX21" fmla="*/ 160881 w 435111"/>
                    <a:gd name="connsiteY21" fmla="*/ 25618 h 83095"/>
                    <a:gd name="connsiteX22" fmla="*/ 128111 w 435111"/>
                    <a:gd name="connsiteY22" fmla="*/ 32640 h 83095"/>
                    <a:gd name="connsiteX23" fmla="*/ 96511 w 435111"/>
                    <a:gd name="connsiteY23" fmla="*/ 31470 h 83095"/>
                    <a:gd name="connsiteX24" fmla="*/ 61400 w 435111"/>
                    <a:gd name="connsiteY24" fmla="*/ 27959 h 83095"/>
                    <a:gd name="connsiteX25" fmla="*/ 30971 w 435111"/>
                    <a:gd name="connsiteY25" fmla="*/ 22107 h 83095"/>
                    <a:gd name="connsiteX26" fmla="*/ 542 w 435111"/>
                    <a:gd name="connsiteY26" fmla="*/ 18596 h 83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35111" h="83095">
                      <a:moveTo>
                        <a:pt x="542" y="18596"/>
                      </a:moveTo>
                      <a:cubicBezTo>
                        <a:pt x="-2969" y="20936"/>
                        <a:pt x="11075" y="26788"/>
                        <a:pt x="28630" y="32640"/>
                      </a:cubicBezTo>
                      <a:cubicBezTo>
                        <a:pt x="45015" y="37321"/>
                        <a:pt x="52038" y="38492"/>
                        <a:pt x="59060" y="40833"/>
                      </a:cubicBezTo>
                      <a:cubicBezTo>
                        <a:pt x="66082" y="42003"/>
                        <a:pt x="75445" y="44344"/>
                        <a:pt x="96511" y="46684"/>
                      </a:cubicBezTo>
                      <a:cubicBezTo>
                        <a:pt x="107044" y="47855"/>
                        <a:pt x="118748" y="49025"/>
                        <a:pt x="130451" y="46684"/>
                      </a:cubicBezTo>
                      <a:cubicBezTo>
                        <a:pt x="143325" y="45514"/>
                        <a:pt x="155029" y="40833"/>
                        <a:pt x="166732" y="37321"/>
                      </a:cubicBezTo>
                      <a:cubicBezTo>
                        <a:pt x="191310" y="29129"/>
                        <a:pt x="215888" y="19766"/>
                        <a:pt x="241636" y="16255"/>
                      </a:cubicBezTo>
                      <a:cubicBezTo>
                        <a:pt x="254509" y="13914"/>
                        <a:pt x="267383" y="12744"/>
                        <a:pt x="280257" y="12744"/>
                      </a:cubicBezTo>
                      <a:cubicBezTo>
                        <a:pt x="293131" y="13914"/>
                        <a:pt x="306005" y="15085"/>
                        <a:pt x="317709" y="17425"/>
                      </a:cubicBezTo>
                      <a:cubicBezTo>
                        <a:pt x="342286" y="22107"/>
                        <a:pt x="363353" y="31470"/>
                        <a:pt x="379738" y="40833"/>
                      </a:cubicBezTo>
                      <a:cubicBezTo>
                        <a:pt x="387930" y="45514"/>
                        <a:pt x="393782" y="49025"/>
                        <a:pt x="397293" y="52536"/>
                      </a:cubicBezTo>
                      <a:cubicBezTo>
                        <a:pt x="401975" y="54877"/>
                        <a:pt x="404315" y="57218"/>
                        <a:pt x="406656" y="59558"/>
                      </a:cubicBezTo>
                      <a:cubicBezTo>
                        <a:pt x="412508" y="64240"/>
                        <a:pt x="417189" y="67751"/>
                        <a:pt x="426552" y="79454"/>
                      </a:cubicBezTo>
                      <a:cubicBezTo>
                        <a:pt x="430063" y="84136"/>
                        <a:pt x="431234" y="82966"/>
                        <a:pt x="433574" y="82966"/>
                      </a:cubicBezTo>
                      <a:cubicBezTo>
                        <a:pt x="435915" y="82966"/>
                        <a:pt x="435915" y="81795"/>
                        <a:pt x="431234" y="74773"/>
                      </a:cubicBezTo>
                      <a:cubicBezTo>
                        <a:pt x="421871" y="63069"/>
                        <a:pt x="417189" y="58388"/>
                        <a:pt x="411338" y="53707"/>
                      </a:cubicBezTo>
                      <a:cubicBezTo>
                        <a:pt x="408997" y="51366"/>
                        <a:pt x="405486" y="49025"/>
                        <a:pt x="400804" y="45514"/>
                      </a:cubicBezTo>
                      <a:cubicBezTo>
                        <a:pt x="396123" y="42003"/>
                        <a:pt x="390271" y="38492"/>
                        <a:pt x="382079" y="32640"/>
                      </a:cubicBezTo>
                      <a:cubicBezTo>
                        <a:pt x="365693" y="22107"/>
                        <a:pt x="344627" y="11574"/>
                        <a:pt x="320050" y="5722"/>
                      </a:cubicBezTo>
                      <a:cubicBezTo>
                        <a:pt x="307176" y="2211"/>
                        <a:pt x="293131" y="2211"/>
                        <a:pt x="280257" y="1040"/>
                      </a:cubicBezTo>
                      <a:cubicBezTo>
                        <a:pt x="266213" y="1040"/>
                        <a:pt x="252169" y="-1300"/>
                        <a:pt x="238124" y="1040"/>
                      </a:cubicBezTo>
                      <a:cubicBezTo>
                        <a:pt x="208865" y="4551"/>
                        <a:pt x="184288" y="17425"/>
                        <a:pt x="160881" y="25618"/>
                      </a:cubicBezTo>
                      <a:cubicBezTo>
                        <a:pt x="149177" y="29129"/>
                        <a:pt x="138644" y="31470"/>
                        <a:pt x="128111" y="32640"/>
                      </a:cubicBezTo>
                      <a:cubicBezTo>
                        <a:pt x="117577" y="33810"/>
                        <a:pt x="105874" y="32640"/>
                        <a:pt x="96511" y="31470"/>
                      </a:cubicBezTo>
                      <a:cubicBezTo>
                        <a:pt x="76615" y="30299"/>
                        <a:pt x="69593" y="29129"/>
                        <a:pt x="61400" y="27959"/>
                      </a:cubicBezTo>
                      <a:cubicBezTo>
                        <a:pt x="54378" y="26788"/>
                        <a:pt x="47356" y="26788"/>
                        <a:pt x="30971" y="22107"/>
                      </a:cubicBezTo>
                      <a:cubicBezTo>
                        <a:pt x="18097" y="20936"/>
                        <a:pt x="2882" y="17425"/>
                        <a:pt x="542" y="1859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2" name="任意多边形: 形状 4261" descr="08755463-44f8-43b8-9006-5362b4da4aaf"/>
                <p:cNvSpPr/>
                <p:nvPr/>
              </p:nvSpPr>
              <p:spPr>
                <a:xfrm>
                  <a:off x="2428251" y="7292137"/>
                  <a:ext cx="283811" cy="62216"/>
                </a:xfrm>
                <a:custGeom>
                  <a:avLst/>
                  <a:gdLst>
                    <a:gd name="connsiteX0" fmla="*/ 280301 w 283811"/>
                    <a:gd name="connsiteY0" fmla="*/ 3698 h 62216"/>
                    <a:gd name="connsiteX1" fmla="*/ 276790 w 283811"/>
                    <a:gd name="connsiteY1" fmla="*/ 8380 h 62216"/>
                    <a:gd name="connsiteX2" fmla="*/ 270938 w 283811"/>
                    <a:gd name="connsiteY2" fmla="*/ 17743 h 62216"/>
                    <a:gd name="connsiteX3" fmla="*/ 255723 w 283811"/>
                    <a:gd name="connsiteY3" fmla="*/ 25935 h 62216"/>
                    <a:gd name="connsiteX4" fmla="*/ 232316 w 283811"/>
                    <a:gd name="connsiteY4" fmla="*/ 31787 h 62216"/>
                    <a:gd name="connsiteX5" fmla="*/ 210079 w 283811"/>
                    <a:gd name="connsiteY5" fmla="*/ 36468 h 62216"/>
                    <a:gd name="connsiteX6" fmla="*/ 186672 w 283811"/>
                    <a:gd name="connsiteY6" fmla="*/ 43491 h 62216"/>
                    <a:gd name="connsiteX7" fmla="*/ 132836 w 283811"/>
                    <a:gd name="connsiteY7" fmla="*/ 49342 h 62216"/>
                    <a:gd name="connsiteX8" fmla="*/ 105917 w 283811"/>
                    <a:gd name="connsiteY8" fmla="*/ 50513 h 62216"/>
                    <a:gd name="connsiteX9" fmla="*/ 80169 w 283811"/>
                    <a:gd name="connsiteY9" fmla="*/ 45831 h 62216"/>
                    <a:gd name="connsiteX10" fmla="*/ 38037 w 283811"/>
                    <a:gd name="connsiteY10" fmla="*/ 29446 h 62216"/>
                    <a:gd name="connsiteX11" fmla="*/ 19311 w 283811"/>
                    <a:gd name="connsiteY11" fmla="*/ 16572 h 62216"/>
                    <a:gd name="connsiteX12" fmla="*/ 6437 w 283811"/>
                    <a:gd name="connsiteY12" fmla="*/ 2528 h 62216"/>
                    <a:gd name="connsiteX13" fmla="*/ 1756 w 283811"/>
                    <a:gd name="connsiteY13" fmla="*/ 187 h 62216"/>
                    <a:gd name="connsiteX14" fmla="*/ 1756 w 283811"/>
                    <a:gd name="connsiteY14" fmla="*/ 6039 h 62216"/>
                    <a:gd name="connsiteX15" fmla="*/ 14630 w 283811"/>
                    <a:gd name="connsiteY15" fmla="*/ 21254 h 62216"/>
                    <a:gd name="connsiteX16" fmla="*/ 33355 w 283811"/>
                    <a:gd name="connsiteY16" fmla="*/ 36468 h 62216"/>
                    <a:gd name="connsiteX17" fmla="*/ 76658 w 283811"/>
                    <a:gd name="connsiteY17" fmla="*/ 56364 h 62216"/>
                    <a:gd name="connsiteX18" fmla="*/ 104747 w 283811"/>
                    <a:gd name="connsiteY18" fmla="*/ 59876 h 62216"/>
                    <a:gd name="connsiteX19" fmla="*/ 132836 w 283811"/>
                    <a:gd name="connsiteY19" fmla="*/ 62216 h 62216"/>
                    <a:gd name="connsiteX20" fmla="*/ 189013 w 283811"/>
                    <a:gd name="connsiteY20" fmla="*/ 52853 h 62216"/>
                    <a:gd name="connsiteX21" fmla="*/ 213590 w 283811"/>
                    <a:gd name="connsiteY21" fmla="*/ 47002 h 62216"/>
                    <a:gd name="connsiteX22" fmla="*/ 235827 w 283811"/>
                    <a:gd name="connsiteY22" fmla="*/ 42320 h 62216"/>
                    <a:gd name="connsiteX23" fmla="*/ 259234 w 283811"/>
                    <a:gd name="connsiteY23" fmla="*/ 34128 h 62216"/>
                    <a:gd name="connsiteX24" fmla="*/ 277960 w 283811"/>
                    <a:gd name="connsiteY24" fmla="*/ 21254 h 62216"/>
                    <a:gd name="connsiteX25" fmla="*/ 283812 w 283811"/>
                    <a:gd name="connsiteY25" fmla="*/ 8380 h 62216"/>
                    <a:gd name="connsiteX26" fmla="*/ 280301 w 283811"/>
                    <a:gd name="connsiteY26" fmla="*/ 3698 h 62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83811" h="62216">
                      <a:moveTo>
                        <a:pt x="280301" y="3698"/>
                      </a:moveTo>
                      <a:cubicBezTo>
                        <a:pt x="277960" y="3698"/>
                        <a:pt x="277960" y="6039"/>
                        <a:pt x="276790" y="8380"/>
                      </a:cubicBezTo>
                      <a:cubicBezTo>
                        <a:pt x="275619" y="10720"/>
                        <a:pt x="273279" y="14232"/>
                        <a:pt x="270938" y="17743"/>
                      </a:cubicBezTo>
                      <a:cubicBezTo>
                        <a:pt x="265086" y="23594"/>
                        <a:pt x="259234" y="24765"/>
                        <a:pt x="255723" y="25935"/>
                      </a:cubicBezTo>
                      <a:cubicBezTo>
                        <a:pt x="251042" y="27105"/>
                        <a:pt x="245190" y="28276"/>
                        <a:pt x="232316" y="31787"/>
                      </a:cubicBezTo>
                      <a:cubicBezTo>
                        <a:pt x="225294" y="34128"/>
                        <a:pt x="218272" y="34128"/>
                        <a:pt x="210079" y="36468"/>
                      </a:cubicBezTo>
                      <a:cubicBezTo>
                        <a:pt x="201887" y="38809"/>
                        <a:pt x="194865" y="42320"/>
                        <a:pt x="186672" y="43491"/>
                      </a:cubicBezTo>
                      <a:cubicBezTo>
                        <a:pt x="170287" y="47002"/>
                        <a:pt x="151561" y="48172"/>
                        <a:pt x="132836" y="49342"/>
                      </a:cubicBezTo>
                      <a:cubicBezTo>
                        <a:pt x="123473" y="49342"/>
                        <a:pt x="115280" y="51683"/>
                        <a:pt x="105917" y="50513"/>
                      </a:cubicBezTo>
                      <a:cubicBezTo>
                        <a:pt x="96555" y="49342"/>
                        <a:pt x="88362" y="48172"/>
                        <a:pt x="80169" y="45831"/>
                      </a:cubicBezTo>
                      <a:cubicBezTo>
                        <a:pt x="63785" y="42320"/>
                        <a:pt x="49740" y="35298"/>
                        <a:pt x="38037" y="29446"/>
                      </a:cubicBezTo>
                      <a:cubicBezTo>
                        <a:pt x="27503" y="23594"/>
                        <a:pt x="22822" y="18913"/>
                        <a:pt x="19311" y="16572"/>
                      </a:cubicBezTo>
                      <a:cubicBezTo>
                        <a:pt x="15800" y="13061"/>
                        <a:pt x="12289" y="10720"/>
                        <a:pt x="6437" y="2528"/>
                      </a:cubicBezTo>
                      <a:cubicBezTo>
                        <a:pt x="4096" y="-983"/>
                        <a:pt x="2926" y="187"/>
                        <a:pt x="1756" y="187"/>
                      </a:cubicBezTo>
                      <a:cubicBezTo>
                        <a:pt x="-585" y="187"/>
                        <a:pt x="-585" y="1358"/>
                        <a:pt x="1756" y="6039"/>
                      </a:cubicBezTo>
                      <a:cubicBezTo>
                        <a:pt x="7607" y="15402"/>
                        <a:pt x="9948" y="17743"/>
                        <a:pt x="14630" y="21254"/>
                      </a:cubicBezTo>
                      <a:cubicBezTo>
                        <a:pt x="18140" y="24765"/>
                        <a:pt x="22822" y="28276"/>
                        <a:pt x="33355" y="36468"/>
                      </a:cubicBezTo>
                      <a:cubicBezTo>
                        <a:pt x="45059" y="43491"/>
                        <a:pt x="59103" y="51683"/>
                        <a:pt x="76658" y="56364"/>
                      </a:cubicBezTo>
                      <a:cubicBezTo>
                        <a:pt x="86021" y="58705"/>
                        <a:pt x="95384" y="59876"/>
                        <a:pt x="104747" y="59876"/>
                      </a:cubicBezTo>
                      <a:cubicBezTo>
                        <a:pt x="114110" y="61046"/>
                        <a:pt x="123473" y="62216"/>
                        <a:pt x="132836" y="62216"/>
                      </a:cubicBezTo>
                      <a:cubicBezTo>
                        <a:pt x="152732" y="61046"/>
                        <a:pt x="171457" y="57535"/>
                        <a:pt x="189013" y="52853"/>
                      </a:cubicBezTo>
                      <a:cubicBezTo>
                        <a:pt x="197205" y="50513"/>
                        <a:pt x="205398" y="49342"/>
                        <a:pt x="213590" y="47002"/>
                      </a:cubicBezTo>
                      <a:cubicBezTo>
                        <a:pt x="221783" y="44661"/>
                        <a:pt x="229975" y="44661"/>
                        <a:pt x="235827" y="42320"/>
                      </a:cubicBezTo>
                      <a:cubicBezTo>
                        <a:pt x="248701" y="38809"/>
                        <a:pt x="254553" y="36468"/>
                        <a:pt x="259234" y="34128"/>
                      </a:cubicBezTo>
                      <a:cubicBezTo>
                        <a:pt x="263916" y="31787"/>
                        <a:pt x="268597" y="30617"/>
                        <a:pt x="277960" y="21254"/>
                      </a:cubicBezTo>
                      <a:cubicBezTo>
                        <a:pt x="281471" y="17743"/>
                        <a:pt x="283812" y="11891"/>
                        <a:pt x="283812" y="8380"/>
                      </a:cubicBezTo>
                      <a:cubicBezTo>
                        <a:pt x="283812" y="6039"/>
                        <a:pt x="281471" y="3698"/>
                        <a:pt x="280301" y="369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3" name="任意多边形: 形状 4262" descr="a455f48c-7bc8-440f-ba5e-22000bfddc35"/>
                <p:cNvSpPr/>
                <p:nvPr/>
              </p:nvSpPr>
              <p:spPr>
                <a:xfrm>
                  <a:off x="2110539" y="7246160"/>
                  <a:ext cx="324230" cy="62549"/>
                </a:xfrm>
                <a:custGeom>
                  <a:avLst/>
                  <a:gdLst>
                    <a:gd name="connsiteX0" fmla="*/ 324149 w 324230"/>
                    <a:gd name="connsiteY0" fmla="*/ 52016 h 62549"/>
                    <a:gd name="connsiteX1" fmla="*/ 301912 w 324230"/>
                    <a:gd name="connsiteY1" fmla="*/ 48505 h 62549"/>
                    <a:gd name="connsiteX2" fmla="*/ 255098 w 324230"/>
                    <a:gd name="connsiteY2" fmla="*/ 48505 h 62549"/>
                    <a:gd name="connsiteX3" fmla="*/ 232861 w 324230"/>
                    <a:gd name="connsiteY3" fmla="*/ 46164 h 62549"/>
                    <a:gd name="connsiteX4" fmla="*/ 207113 w 324230"/>
                    <a:gd name="connsiteY4" fmla="*/ 46164 h 62549"/>
                    <a:gd name="connsiteX5" fmla="*/ 152106 w 324230"/>
                    <a:gd name="connsiteY5" fmla="*/ 37971 h 62549"/>
                    <a:gd name="connsiteX6" fmla="*/ 124018 w 324230"/>
                    <a:gd name="connsiteY6" fmla="*/ 34461 h 62549"/>
                    <a:gd name="connsiteX7" fmla="*/ 97100 w 324230"/>
                    <a:gd name="connsiteY7" fmla="*/ 28609 h 62549"/>
                    <a:gd name="connsiteX8" fmla="*/ 50285 w 324230"/>
                    <a:gd name="connsiteY8" fmla="*/ 15735 h 62549"/>
                    <a:gd name="connsiteX9" fmla="*/ 26878 w 324230"/>
                    <a:gd name="connsiteY9" fmla="*/ 7542 h 62549"/>
                    <a:gd name="connsiteX10" fmla="*/ 6982 w 324230"/>
                    <a:gd name="connsiteY10" fmla="*/ 520 h 62549"/>
                    <a:gd name="connsiteX11" fmla="*/ 1130 w 324230"/>
                    <a:gd name="connsiteY11" fmla="*/ 520 h 62549"/>
                    <a:gd name="connsiteX12" fmla="*/ 5812 w 324230"/>
                    <a:gd name="connsiteY12" fmla="*/ 5202 h 62549"/>
                    <a:gd name="connsiteX13" fmla="*/ 25708 w 324230"/>
                    <a:gd name="connsiteY13" fmla="*/ 14564 h 62549"/>
                    <a:gd name="connsiteX14" fmla="*/ 49115 w 324230"/>
                    <a:gd name="connsiteY14" fmla="*/ 23927 h 62549"/>
                    <a:gd name="connsiteX15" fmla="*/ 94759 w 324230"/>
                    <a:gd name="connsiteY15" fmla="*/ 40312 h 62549"/>
                    <a:gd name="connsiteX16" fmla="*/ 121677 w 324230"/>
                    <a:gd name="connsiteY16" fmla="*/ 46164 h 62549"/>
                    <a:gd name="connsiteX17" fmla="*/ 149766 w 324230"/>
                    <a:gd name="connsiteY17" fmla="*/ 53186 h 62549"/>
                    <a:gd name="connsiteX18" fmla="*/ 207113 w 324230"/>
                    <a:gd name="connsiteY18" fmla="*/ 59038 h 62549"/>
                    <a:gd name="connsiteX19" fmla="*/ 232861 w 324230"/>
                    <a:gd name="connsiteY19" fmla="*/ 60209 h 62549"/>
                    <a:gd name="connsiteX20" fmla="*/ 256268 w 324230"/>
                    <a:gd name="connsiteY20" fmla="*/ 62549 h 62549"/>
                    <a:gd name="connsiteX21" fmla="*/ 304253 w 324230"/>
                    <a:gd name="connsiteY21" fmla="*/ 57868 h 62549"/>
                    <a:gd name="connsiteX22" fmla="*/ 324149 w 324230"/>
                    <a:gd name="connsiteY22" fmla="*/ 52016 h 62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4230" h="62549">
                      <a:moveTo>
                        <a:pt x="324149" y="52016"/>
                      </a:moveTo>
                      <a:cubicBezTo>
                        <a:pt x="325320" y="49675"/>
                        <a:pt x="313616" y="48505"/>
                        <a:pt x="301912" y="48505"/>
                      </a:cubicBezTo>
                      <a:cubicBezTo>
                        <a:pt x="278505" y="49675"/>
                        <a:pt x="283187" y="49675"/>
                        <a:pt x="255098" y="48505"/>
                      </a:cubicBezTo>
                      <a:cubicBezTo>
                        <a:pt x="248076" y="48505"/>
                        <a:pt x="239883" y="47335"/>
                        <a:pt x="232861" y="46164"/>
                      </a:cubicBezTo>
                      <a:cubicBezTo>
                        <a:pt x="224669" y="46164"/>
                        <a:pt x="216476" y="47335"/>
                        <a:pt x="207113" y="46164"/>
                      </a:cubicBezTo>
                      <a:cubicBezTo>
                        <a:pt x="189558" y="44994"/>
                        <a:pt x="170832" y="40312"/>
                        <a:pt x="152106" y="37971"/>
                      </a:cubicBezTo>
                      <a:cubicBezTo>
                        <a:pt x="142744" y="36801"/>
                        <a:pt x="133381" y="36801"/>
                        <a:pt x="124018" y="34461"/>
                      </a:cubicBezTo>
                      <a:cubicBezTo>
                        <a:pt x="114655" y="33290"/>
                        <a:pt x="106463" y="29779"/>
                        <a:pt x="97100" y="28609"/>
                      </a:cubicBezTo>
                      <a:cubicBezTo>
                        <a:pt x="79544" y="23927"/>
                        <a:pt x="64330" y="19246"/>
                        <a:pt x="50285" y="15735"/>
                      </a:cubicBezTo>
                      <a:cubicBezTo>
                        <a:pt x="37411" y="11053"/>
                        <a:pt x="31559" y="9883"/>
                        <a:pt x="26878" y="7542"/>
                      </a:cubicBezTo>
                      <a:cubicBezTo>
                        <a:pt x="22197" y="6372"/>
                        <a:pt x="17515" y="4031"/>
                        <a:pt x="6982" y="520"/>
                      </a:cubicBezTo>
                      <a:cubicBezTo>
                        <a:pt x="3471" y="-650"/>
                        <a:pt x="2301" y="520"/>
                        <a:pt x="1130" y="520"/>
                      </a:cubicBezTo>
                      <a:cubicBezTo>
                        <a:pt x="-1210" y="1690"/>
                        <a:pt x="-40" y="2861"/>
                        <a:pt x="5812" y="5202"/>
                      </a:cubicBezTo>
                      <a:cubicBezTo>
                        <a:pt x="16345" y="9883"/>
                        <a:pt x="21026" y="12224"/>
                        <a:pt x="25708" y="14564"/>
                      </a:cubicBezTo>
                      <a:cubicBezTo>
                        <a:pt x="30389" y="16905"/>
                        <a:pt x="36241" y="19246"/>
                        <a:pt x="49115" y="23927"/>
                      </a:cubicBezTo>
                      <a:cubicBezTo>
                        <a:pt x="61989" y="28609"/>
                        <a:pt x="77204" y="34461"/>
                        <a:pt x="94759" y="40312"/>
                      </a:cubicBezTo>
                      <a:cubicBezTo>
                        <a:pt x="102951" y="42653"/>
                        <a:pt x="112314" y="43823"/>
                        <a:pt x="121677" y="46164"/>
                      </a:cubicBezTo>
                      <a:cubicBezTo>
                        <a:pt x="131040" y="48505"/>
                        <a:pt x="139233" y="52016"/>
                        <a:pt x="149766" y="53186"/>
                      </a:cubicBezTo>
                      <a:cubicBezTo>
                        <a:pt x="168492" y="56697"/>
                        <a:pt x="189558" y="57868"/>
                        <a:pt x="207113" y="59038"/>
                      </a:cubicBezTo>
                      <a:cubicBezTo>
                        <a:pt x="216476" y="60209"/>
                        <a:pt x="224669" y="60209"/>
                        <a:pt x="232861" y="60209"/>
                      </a:cubicBezTo>
                      <a:cubicBezTo>
                        <a:pt x="241054" y="60209"/>
                        <a:pt x="249246" y="62549"/>
                        <a:pt x="256268" y="62549"/>
                      </a:cubicBezTo>
                      <a:cubicBezTo>
                        <a:pt x="285527" y="62549"/>
                        <a:pt x="279676" y="60209"/>
                        <a:pt x="304253" y="57868"/>
                      </a:cubicBezTo>
                      <a:cubicBezTo>
                        <a:pt x="312446" y="56697"/>
                        <a:pt x="324149" y="54357"/>
                        <a:pt x="324149" y="5201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4" name="任意多边形: 形状 4263" descr="b213ae0c-f91a-4418-8b09-f9cc670f941b"/>
                <p:cNvSpPr/>
                <p:nvPr/>
              </p:nvSpPr>
              <p:spPr>
                <a:xfrm>
                  <a:off x="2250457" y="7081497"/>
                  <a:ext cx="170186" cy="165768"/>
                </a:xfrm>
                <a:custGeom>
                  <a:avLst/>
                  <a:gdLst>
                    <a:gd name="connsiteX0" fmla="*/ 51981 w 170186"/>
                    <a:gd name="connsiteY0" fmla="*/ 162842 h 165768"/>
                    <a:gd name="connsiteX1" fmla="*/ 84751 w 170186"/>
                    <a:gd name="connsiteY1" fmla="*/ 161672 h 165768"/>
                    <a:gd name="connsiteX2" fmla="*/ 114009 w 170186"/>
                    <a:gd name="connsiteY2" fmla="*/ 149968 h 165768"/>
                    <a:gd name="connsiteX3" fmla="*/ 144439 w 170186"/>
                    <a:gd name="connsiteY3" fmla="*/ 130072 h 165768"/>
                    <a:gd name="connsiteX4" fmla="*/ 161994 w 170186"/>
                    <a:gd name="connsiteY4" fmla="*/ 104324 h 165768"/>
                    <a:gd name="connsiteX5" fmla="*/ 167846 w 170186"/>
                    <a:gd name="connsiteY5" fmla="*/ 72725 h 165768"/>
                    <a:gd name="connsiteX6" fmla="*/ 170187 w 170186"/>
                    <a:gd name="connsiteY6" fmla="*/ 38784 h 165768"/>
                    <a:gd name="connsiteX7" fmla="*/ 165505 w 170186"/>
                    <a:gd name="connsiteY7" fmla="*/ 20059 h 165768"/>
                    <a:gd name="connsiteX8" fmla="*/ 149120 w 170186"/>
                    <a:gd name="connsiteY8" fmla="*/ 4844 h 165768"/>
                    <a:gd name="connsiteX9" fmla="*/ 104647 w 170186"/>
                    <a:gd name="connsiteY9" fmla="*/ 1333 h 165768"/>
                    <a:gd name="connsiteX10" fmla="*/ 66025 w 170186"/>
                    <a:gd name="connsiteY10" fmla="*/ 13036 h 165768"/>
                    <a:gd name="connsiteX11" fmla="*/ 14529 w 170186"/>
                    <a:gd name="connsiteY11" fmla="*/ 56340 h 165768"/>
                    <a:gd name="connsiteX12" fmla="*/ 1655 w 170186"/>
                    <a:gd name="connsiteY12" fmla="*/ 86769 h 165768"/>
                    <a:gd name="connsiteX13" fmla="*/ 485 w 170186"/>
                    <a:gd name="connsiteY13" fmla="*/ 113687 h 165768"/>
                    <a:gd name="connsiteX14" fmla="*/ 3996 w 170186"/>
                    <a:gd name="connsiteY14" fmla="*/ 119539 h 165768"/>
                    <a:gd name="connsiteX15" fmla="*/ 6337 w 170186"/>
                    <a:gd name="connsiteY15" fmla="*/ 111347 h 165768"/>
                    <a:gd name="connsiteX16" fmla="*/ 9848 w 170186"/>
                    <a:gd name="connsiteY16" fmla="*/ 85599 h 165768"/>
                    <a:gd name="connsiteX17" fmla="*/ 22722 w 170186"/>
                    <a:gd name="connsiteY17" fmla="*/ 57510 h 165768"/>
                    <a:gd name="connsiteX18" fmla="*/ 71877 w 170186"/>
                    <a:gd name="connsiteY18" fmla="*/ 21229 h 165768"/>
                    <a:gd name="connsiteX19" fmla="*/ 106987 w 170186"/>
                    <a:gd name="connsiteY19" fmla="*/ 10696 h 165768"/>
                    <a:gd name="connsiteX20" fmla="*/ 140928 w 170186"/>
                    <a:gd name="connsiteY20" fmla="*/ 16547 h 165768"/>
                    <a:gd name="connsiteX21" fmla="*/ 156142 w 170186"/>
                    <a:gd name="connsiteY21" fmla="*/ 41125 h 165768"/>
                    <a:gd name="connsiteX22" fmla="*/ 156142 w 170186"/>
                    <a:gd name="connsiteY22" fmla="*/ 73895 h 165768"/>
                    <a:gd name="connsiteX23" fmla="*/ 149120 w 170186"/>
                    <a:gd name="connsiteY23" fmla="*/ 103154 h 165768"/>
                    <a:gd name="connsiteX24" fmla="*/ 133906 w 170186"/>
                    <a:gd name="connsiteY24" fmla="*/ 125391 h 165768"/>
                    <a:gd name="connsiteX25" fmla="*/ 109328 w 170186"/>
                    <a:gd name="connsiteY25" fmla="*/ 144117 h 165768"/>
                    <a:gd name="connsiteX26" fmla="*/ 83580 w 170186"/>
                    <a:gd name="connsiteY26" fmla="*/ 156990 h 165768"/>
                    <a:gd name="connsiteX27" fmla="*/ 64854 w 170186"/>
                    <a:gd name="connsiteY27" fmla="*/ 162842 h 165768"/>
                    <a:gd name="connsiteX28" fmla="*/ 51981 w 170186"/>
                    <a:gd name="connsiteY28" fmla="*/ 162842 h 16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0186" h="165768">
                      <a:moveTo>
                        <a:pt x="51981" y="162842"/>
                      </a:moveTo>
                      <a:cubicBezTo>
                        <a:pt x="49640" y="166353"/>
                        <a:pt x="67195" y="167524"/>
                        <a:pt x="84751" y="161672"/>
                      </a:cubicBezTo>
                      <a:cubicBezTo>
                        <a:pt x="101136" y="155820"/>
                        <a:pt x="106987" y="153479"/>
                        <a:pt x="114009" y="149968"/>
                      </a:cubicBezTo>
                      <a:cubicBezTo>
                        <a:pt x="121032" y="146457"/>
                        <a:pt x="129224" y="144117"/>
                        <a:pt x="144439" y="130072"/>
                      </a:cubicBezTo>
                      <a:cubicBezTo>
                        <a:pt x="152631" y="121880"/>
                        <a:pt x="157313" y="113687"/>
                        <a:pt x="161994" y="104324"/>
                      </a:cubicBezTo>
                      <a:cubicBezTo>
                        <a:pt x="165505" y="93791"/>
                        <a:pt x="166676" y="83258"/>
                        <a:pt x="167846" y="72725"/>
                      </a:cubicBezTo>
                      <a:cubicBezTo>
                        <a:pt x="169016" y="62191"/>
                        <a:pt x="170187" y="50488"/>
                        <a:pt x="170187" y="38784"/>
                      </a:cubicBezTo>
                      <a:cubicBezTo>
                        <a:pt x="170187" y="32933"/>
                        <a:pt x="167846" y="25910"/>
                        <a:pt x="165505" y="20059"/>
                      </a:cubicBezTo>
                      <a:cubicBezTo>
                        <a:pt x="161994" y="14207"/>
                        <a:pt x="156142" y="8355"/>
                        <a:pt x="149120" y="4844"/>
                      </a:cubicBezTo>
                      <a:cubicBezTo>
                        <a:pt x="133906" y="-2178"/>
                        <a:pt x="118691" y="162"/>
                        <a:pt x="104647" y="1333"/>
                      </a:cubicBezTo>
                      <a:cubicBezTo>
                        <a:pt x="90602" y="3674"/>
                        <a:pt x="77728" y="7185"/>
                        <a:pt x="66025" y="13036"/>
                      </a:cubicBezTo>
                      <a:cubicBezTo>
                        <a:pt x="42618" y="23570"/>
                        <a:pt x="23892" y="39955"/>
                        <a:pt x="14529" y="56340"/>
                      </a:cubicBezTo>
                      <a:cubicBezTo>
                        <a:pt x="5166" y="72725"/>
                        <a:pt x="3996" y="79747"/>
                        <a:pt x="1655" y="86769"/>
                      </a:cubicBezTo>
                      <a:cubicBezTo>
                        <a:pt x="485" y="93791"/>
                        <a:pt x="-686" y="99643"/>
                        <a:pt x="485" y="113687"/>
                      </a:cubicBezTo>
                      <a:cubicBezTo>
                        <a:pt x="485" y="119539"/>
                        <a:pt x="2825" y="119539"/>
                        <a:pt x="3996" y="119539"/>
                      </a:cubicBezTo>
                      <a:cubicBezTo>
                        <a:pt x="6337" y="120709"/>
                        <a:pt x="6337" y="119539"/>
                        <a:pt x="6337" y="111347"/>
                      </a:cubicBezTo>
                      <a:cubicBezTo>
                        <a:pt x="6337" y="97302"/>
                        <a:pt x="8677" y="91450"/>
                        <a:pt x="9848" y="85599"/>
                      </a:cubicBezTo>
                      <a:cubicBezTo>
                        <a:pt x="12188" y="79747"/>
                        <a:pt x="13359" y="72725"/>
                        <a:pt x="22722" y="57510"/>
                      </a:cubicBezTo>
                      <a:cubicBezTo>
                        <a:pt x="33255" y="43466"/>
                        <a:pt x="49640" y="30592"/>
                        <a:pt x="71877" y="21229"/>
                      </a:cubicBezTo>
                      <a:cubicBezTo>
                        <a:pt x="82410" y="16547"/>
                        <a:pt x="94113" y="11866"/>
                        <a:pt x="106987" y="10696"/>
                      </a:cubicBezTo>
                      <a:cubicBezTo>
                        <a:pt x="119861" y="9525"/>
                        <a:pt x="131565" y="11866"/>
                        <a:pt x="140928" y="16547"/>
                      </a:cubicBezTo>
                      <a:cubicBezTo>
                        <a:pt x="150291" y="21229"/>
                        <a:pt x="154972" y="30592"/>
                        <a:pt x="156142" y="41125"/>
                      </a:cubicBezTo>
                      <a:cubicBezTo>
                        <a:pt x="157313" y="51658"/>
                        <a:pt x="157313" y="63362"/>
                        <a:pt x="156142" y="73895"/>
                      </a:cubicBezTo>
                      <a:cubicBezTo>
                        <a:pt x="154972" y="84428"/>
                        <a:pt x="152631" y="93791"/>
                        <a:pt x="149120" y="103154"/>
                      </a:cubicBezTo>
                      <a:cubicBezTo>
                        <a:pt x="145609" y="112517"/>
                        <a:pt x="139757" y="120709"/>
                        <a:pt x="133906" y="125391"/>
                      </a:cubicBezTo>
                      <a:cubicBezTo>
                        <a:pt x="122202" y="137094"/>
                        <a:pt x="114009" y="140605"/>
                        <a:pt x="109328" y="144117"/>
                      </a:cubicBezTo>
                      <a:cubicBezTo>
                        <a:pt x="103476" y="147628"/>
                        <a:pt x="98795" y="151139"/>
                        <a:pt x="83580" y="156990"/>
                      </a:cubicBezTo>
                      <a:cubicBezTo>
                        <a:pt x="76558" y="159331"/>
                        <a:pt x="70706" y="161672"/>
                        <a:pt x="64854" y="162842"/>
                      </a:cubicBezTo>
                      <a:cubicBezTo>
                        <a:pt x="56662" y="160502"/>
                        <a:pt x="53151" y="161672"/>
                        <a:pt x="51981" y="16284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5" name="任意多边形: 形状 4264" descr="dc8a27e4-237b-4b4a-8cf6-e9a9a82f03a3"/>
                <p:cNvSpPr/>
                <p:nvPr/>
              </p:nvSpPr>
              <p:spPr>
                <a:xfrm>
                  <a:off x="2121743" y="7193429"/>
                  <a:ext cx="129431" cy="34525"/>
                </a:xfrm>
                <a:custGeom>
                  <a:avLst/>
                  <a:gdLst>
                    <a:gd name="connsiteX0" fmla="*/ 129199 w 129431"/>
                    <a:gd name="connsiteY0" fmla="*/ 1756 h 34525"/>
                    <a:gd name="connsiteX1" fmla="*/ 118665 w 129431"/>
                    <a:gd name="connsiteY1" fmla="*/ 1756 h 34525"/>
                    <a:gd name="connsiteX2" fmla="*/ 102280 w 129431"/>
                    <a:gd name="connsiteY2" fmla="*/ 8778 h 34525"/>
                    <a:gd name="connsiteX3" fmla="*/ 92918 w 129431"/>
                    <a:gd name="connsiteY3" fmla="*/ 11118 h 34525"/>
                    <a:gd name="connsiteX4" fmla="*/ 84725 w 129431"/>
                    <a:gd name="connsiteY4" fmla="*/ 15800 h 34525"/>
                    <a:gd name="connsiteX5" fmla="*/ 62488 w 129431"/>
                    <a:gd name="connsiteY5" fmla="*/ 19311 h 34525"/>
                    <a:gd name="connsiteX6" fmla="*/ 51955 w 129431"/>
                    <a:gd name="connsiteY6" fmla="*/ 22822 h 34525"/>
                    <a:gd name="connsiteX7" fmla="*/ 41422 w 129431"/>
                    <a:gd name="connsiteY7" fmla="*/ 23992 h 34525"/>
                    <a:gd name="connsiteX8" fmla="*/ 21526 w 129431"/>
                    <a:gd name="connsiteY8" fmla="*/ 23992 h 34525"/>
                    <a:gd name="connsiteX9" fmla="*/ 2800 w 129431"/>
                    <a:gd name="connsiteY9" fmla="*/ 23992 h 34525"/>
                    <a:gd name="connsiteX10" fmla="*/ 459 w 129431"/>
                    <a:gd name="connsiteY10" fmla="*/ 26333 h 34525"/>
                    <a:gd name="connsiteX11" fmla="*/ 2800 w 129431"/>
                    <a:gd name="connsiteY11" fmla="*/ 28674 h 34525"/>
                    <a:gd name="connsiteX12" fmla="*/ 22696 w 129431"/>
                    <a:gd name="connsiteY12" fmla="*/ 32185 h 34525"/>
                    <a:gd name="connsiteX13" fmla="*/ 42592 w 129431"/>
                    <a:gd name="connsiteY13" fmla="*/ 34526 h 34525"/>
                    <a:gd name="connsiteX14" fmla="*/ 54296 w 129431"/>
                    <a:gd name="connsiteY14" fmla="*/ 33355 h 34525"/>
                    <a:gd name="connsiteX15" fmla="*/ 67169 w 129431"/>
                    <a:gd name="connsiteY15" fmla="*/ 33355 h 34525"/>
                    <a:gd name="connsiteX16" fmla="*/ 90577 w 129431"/>
                    <a:gd name="connsiteY16" fmla="*/ 26333 h 34525"/>
                    <a:gd name="connsiteX17" fmla="*/ 99940 w 129431"/>
                    <a:gd name="connsiteY17" fmla="*/ 22822 h 34525"/>
                    <a:gd name="connsiteX18" fmla="*/ 109302 w 129431"/>
                    <a:gd name="connsiteY18" fmla="*/ 20481 h 34525"/>
                    <a:gd name="connsiteX19" fmla="*/ 124517 w 129431"/>
                    <a:gd name="connsiteY19" fmla="*/ 9948 h 34525"/>
                    <a:gd name="connsiteX20" fmla="*/ 129199 w 129431"/>
                    <a:gd name="connsiteY20" fmla="*/ 1756 h 34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9431" h="34525">
                      <a:moveTo>
                        <a:pt x="129199" y="1756"/>
                      </a:moveTo>
                      <a:cubicBezTo>
                        <a:pt x="128028" y="-585"/>
                        <a:pt x="122176" y="-585"/>
                        <a:pt x="118665" y="1756"/>
                      </a:cubicBezTo>
                      <a:cubicBezTo>
                        <a:pt x="110473" y="5267"/>
                        <a:pt x="111643" y="4096"/>
                        <a:pt x="102280" y="8778"/>
                      </a:cubicBezTo>
                      <a:cubicBezTo>
                        <a:pt x="99940" y="9948"/>
                        <a:pt x="96428" y="9948"/>
                        <a:pt x="92918" y="11118"/>
                      </a:cubicBezTo>
                      <a:cubicBezTo>
                        <a:pt x="90577" y="12289"/>
                        <a:pt x="87066" y="14630"/>
                        <a:pt x="84725" y="15800"/>
                      </a:cubicBezTo>
                      <a:cubicBezTo>
                        <a:pt x="77703" y="18141"/>
                        <a:pt x="70681" y="18141"/>
                        <a:pt x="62488" y="19311"/>
                      </a:cubicBezTo>
                      <a:cubicBezTo>
                        <a:pt x="58977" y="20481"/>
                        <a:pt x="55466" y="21652"/>
                        <a:pt x="51955" y="22822"/>
                      </a:cubicBezTo>
                      <a:cubicBezTo>
                        <a:pt x="48444" y="22822"/>
                        <a:pt x="44933" y="22822"/>
                        <a:pt x="41422" y="23992"/>
                      </a:cubicBezTo>
                      <a:cubicBezTo>
                        <a:pt x="34400" y="23992"/>
                        <a:pt x="27377" y="23992"/>
                        <a:pt x="21526" y="23992"/>
                      </a:cubicBezTo>
                      <a:cubicBezTo>
                        <a:pt x="9822" y="23992"/>
                        <a:pt x="12163" y="23992"/>
                        <a:pt x="2800" y="23992"/>
                      </a:cubicBezTo>
                      <a:cubicBezTo>
                        <a:pt x="459" y="23992"/>
                        <a:pt x="459" y="25163"/>
                        <a:pt x="459" y="26333"/>
                      </a:cubicBezTo>
                      <a:cubicBezTo>
                        <a:pt x="-711" y="27503"/>
                        <a:pt x="459" y="28674"/>
                        <a:pt x="2800" y="28674"/>
                      </a:cubicBezTo>
                      <a:cubicBezTo>
                        <a:pt x="12163" y="31014"/>
                        <a:pt x="10992" y="29844"/>
                        <a:pt x="22696" y="32185"/>
                      </a:cubicBezTo>
                      <a:cubicBezTo>
                        <a:pt x="28548" y="33355"/>
                        <a:pt x="35570" y="34526"/>
                        <a:pt x="42592" y="34526"/>
                      </a:cubicBezTo>
                      <a:cubicBezTo>
                        <a:pt x="46103" y="34526"/>
                        <a:pt x="50785" y="33355"/>
                        <a:pt x="54296" y="33355"/>
                      </a:cubicBezTo>
                      <a:cubicBezTo>
                        <a:pt x="57807" y="33355"/>
                        <a:pt x="62488" y="34526"/>
                        <a:pt x="67169" y="33355"/>
                      </a:cubicBezTo>
                      <a:cubicBezTo>
                        <a:pt x="75362" y="32185"/>
                        <a:pt x="83555" y="28674"/>
                        <a:pt x="90577" y="26333"/>
                      </a:cubicBezTo>
                      <a:cubicBezTo>
                        <a:pt x="94088" y="25163"/>
                        <a:pt x="97599" y="23992"/>
                        <a:pt x="99940" y="22822"/>
                      </a:cubicBezTo>
                      <a:cubicBezTo>
                        <a:pt x="103451" y="21652"/>
                        <a:pt x="106962" y="21652"/>
                        <a:pt x="109302" y="20481"/>
                      </a:cubicBezTo>
                      <a:cubicBezTo>
                        <a:pt x="119836" y="15800"/>
                        <a:pt x="117495" y="14630"/>
                        <a:pt x="124517" y="9948"/>
                      </a:cubicBezTo>
                      <a:cubicBezTo>
                        <a:pt x="126858" y="6437"/>
                        <a:pt x="130369" y="4096"/>
                        <a:pt x="129199" y="175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6" name="任意多边形: 形状 4265" descr="499062fd-88d0-4f6f-a2d4-da9c685defb4"/>
                <p:cNvSpPr/>
                <p:nvPr/>
              </p:nvSpPr>
              <p:spPr>
                <a:xfrm>
                  <a:off x="2418303" y="7082061"/>
                  <a:ext cx="90602" cy="37049"/>
                </a:xfrm>
                <a:custGeom>
                  <a:avLst/>
                  <a:gdLst>
                    <a:gd name="connsiteX0" fmla="*/ 90118 w 90602"/>
                    <a:gd name="connsiteY0" fmla="*/ 1939 h 37049"/>
                    <a:gd name="connsiteX1" fmla="*/ 80755 w 90602"/>
                    <a:gd name="connsiteY1" fmla="*/ 769 h 37049"/>
                    <a:gd name="connsiteX2" fmla="*/ 69051 w 90602"/>
                    <a:gd name="connsiteY2" fmla="*/ 6621 h 37049"/>
                    <a:gd name="connsiteX3" fmla="*/ 63199 w 90602"/>
                    <a:gd name="connsiteY3" fmla="*/ 7791 h 37049"/>
                    <a:gd name="connsiteX4" fmla="*/ 57347 w 90602"/>
                    <a:gd name="connsiteY4" fmla="*/ 12472 h 37049"/>
                    <a:gd name="connsiteX5" fmla="*/ 42133 w 90602"/>
                    <a:gd name="connsiteY5" fmla="*/ 17154 h 37049"/>
                    <a:gd name="connsiteX6" fmla="*/ 35111 w 90602"/>
                    <a:gd name="connsiteY6" fmla="*/ 21835 h 37049"/>
                    <a:gd name="connsiteX7" fmla="*/ 28089 w 90602"/>
                    <a:gd name="connsiteY7" fmla="*/ 24176 h 37049"/>
                    <a:gd name="connsiteX8" fmla="*/ 14044 w 90602"/>
                    <a:gd name="connsiteY8" fmla="*/ 27687 h 37049"/>
                    <a:gd name="connsiteX9" fmla="*/ 1170 w 90602"/>
                    <a:gd name="connsiteY9" fmla="*/ 32368 h 37049"/>
                    <a:gd name="connsiteX10" fmla="*/ 0 w 90602"/>
                    <a:gd name="connsiteY10" fmla="*/ 34709 h 37049"/>
                    <a:gd name="connsiteX11" fmla="*/ 2341 w 90602"/>
                    <a:gd name="connsiteY11" fmla="*/ 37050 h 37049"/>
                    <a:gd name="connsiteX12" fmla="*/ 16385 w 90602"/>
                    <a:gd name="connsiteY12" fmla="*/ 35880 h 37049"/>
                    <a:gd name="connsiteX13" fmla="*/ 31600 w 90602"/>
                    <a:gd name="connsiteY13" fmla="*/ 34709 h 37049"/>
                    <a:gd name="connsiteX14" fmla="*/ 39792 w 90602"/>
                    <a:gd name="connsiteY14" fmla="*/ 32368 h 37049"/>
                    <a:gd name="connsiteX15" fmla="*/ 49155 w 90602"/>
                    <a:gd name="connsiteY15" fmla="*/ 31198 h 37049"/>
                    <a:gd name="connsiteX16" fmla="*/ 64370 w 90602"/>
                    <a:gd name="connsiteY16" fmla="*/ 24176 h 37049"/>
                    <a:gd name="connsiteX17" fmla="*/ 71392 w 90602"/>
                    <a:gd name="connsiteY17" fmla="*/ 20665 h 37049"/>
                    <a:gd name="connsiteX18" fmla="*/ 78414 w 90602"/>
                    <a:gd name="connsiteY18" fmla="*/ 19494 h 37049"/>
                    <a:gd name="connsiteX19" fmla="*/ 88947 w 90602"/>
                    <a:gd name="connsiteY19" fmla="*/ 10132 h 37049"/>
                    <a:gd name="connsiteX20" fmla="*/ 90118 w 90602"/>
                    <a:gd name="connsiteY20" fmla="*/ 1939 h 37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0602" h="37049">
                      <a:moveTo>
                        <a:pt x="90118" y="1939"/>
                      </a:moveTo>
                      <a:cubicBezTo>
                        <a:pt x="88947" y="-402"/>
                        <a:pt x="84266" y="-402"/>
                        <a:pt x="80755" y="769"/>
                      </a:cubicBezTo>
                      <a:cubicBezTo>
                        <a:pt x="74903" y="3109"/>
                        <a:pt x="76073" y="3109"/>
                        <a:pt x="69051" y="6621"/>
                      </a:cubicBezTo>
                      <a:cubicBezTo>
                        <a:pt x="66710" y="7791"/>
                        <a:pt x="64370" y="7791"/>
                        <a:pt x="63199" y="7791"/>
                      </a:cubicBezTo>
                      <a:cubicBezTo>
                        <a:pt x="60859" y="8961"/>
                        <a:pt x="59688" y="11302"/>
                        <a:pt x="57347" y="12472"/>
                      </a:cubicBezTo>
                      <a:cubicBezTo>
                        <a:pt x="52666" y="14813"/>
                        <a:pt x="46814" y="14813"/>
                        <a:pt x="42133" y="17154"/>
                      </a:cubicBezTo>
                      <a:cubicBezTo>
                        <a:pt x="39792" y="18324"/>
                        <a:pt x="37451" y="20665"/>
                        <a:pt x="35111" y="21835"/>
                      </a:cubicBezTo>
                      <a:cubicBezTo>
                        <a:pt x="32770" y="23006"/>
                        <a:pt x="30429" y="23006"/>
                        <a:pt x="28089" y="24176"/>
                      </a:cubicBezTo>
                      <a:cubicBezTo>
                        <a:pt x="23407" y="25346"/>
                        <a:pt x="18726" y="26517"/>
                        <a:pt x="14044" y="27687"/>
                      </a:cubicBezTo>
                      <a:cubicBezTo>
                        <a:pt x="5852" y="30028"/>
                        <a:pt x="7022" y="30028"/>
                        <a:pt x="1170" y="32368"/>
                      </a:cubicBezTo>
                      <a:cubicBezTo>
                        <a:pt x="0" y="32368"/>
                        <a:pt x="0" y="34709"/>
                        <a:pt x="0" y="34709"/>
                      </a:cubicBezTo>
                      <a:cubicBezTo>
                        <a:pt x="0" y="35880"/>
                        <a:pt x="0" y="37050"/>
                        <a:pt x="2341" y="37050"/>
                      </a:cubicBezTo>
                      <a:cubicBezTo>
                        <a:pt x="9363" y="37050"/>
                        <a:pt x="8192" y="35880"/>
                        <a:pt x="16385" y="35880"/>
                      </a:cubicBezTo>
                      <a:cubicBezTo>
                        <a:pt x="21066" y="35880"/>
                        <a:pt x="25748" y="35880"/>
                        <a:pt x="31600" y="34709"/>
                      </a:cubicBezTo>
                      <a:cubicBezTo>
                        <a:pt x="33940" y="33539"/>
                        <a:pt x="36281" y="32368"/>
                        <a:pt x="39792" y="32368"/>
                      </a:cubicBezTo>
                      <a:cubicBezTo>
                        <a:pt x="42133" y="31198"/>
                        <a:pt x="45644" y="32368"/>
                        <a:pt x="49155" y="31198"/>
                      </a:cubicBezTo>
                      <a:cubicBezTo>
                        <a:pt x="55007" y="28857"/>
                        <a:pt x="59688" y="26517"/>
                        <a:pt x="64370" y="24176"/>
                      </a:cubicBezTo>
                      <a:cubicBezTo>
                        <a:pt x="66710" y="23006"/>
                        <a:pt x="69051" y="21835"/>
                        <a:pt x="71392" y="20665"/>
                      </a:cubicBezTo>
                      <a:cubicBezTo>
                        <a:pt x="73733" y="19494"/>
                        <a:pt x="76073" y="19494"/>
                        <a:pt x="78414" y="19494"/>
                      </a:cubicBezTo>
                      <a:cubicBezTo>
                        <a:pt x="85436" y="14813"/>
                        <a:pt x="83096" y="14813"/>
                        <a:pt x="88947" y="10132"/>
                      </a:cubicBezTo>
                      <a:cubicBezTo>
                        <a:pt x="90118" y="6621"/>
                        <a:pt x="91288" y="4280"/>
                        <a:pt x="90118" y="19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7" name="任意多边形: 形状 4266" descr="b4beb5bf-bc3e-43d3-87eb-100f016d7b7b"/>
                <p:cNvSpPr/>
                <p:nvPr/>
              </p:nvSpPr>
              <p:spPr>
                <a:xfrm>
                  <a:off x="2451073" y="6930448"/>
                  <a:ext cx="220703" cy="154321"/>
                </a:xfrm>
                <a:custGeom>
                  <a:avLst/>
                  <a:gdLst>
                    <a:gd name="connsiteX0" fmla="*/ 64370 w 220703"/>
                    <a:gd name="connsiteY0" fmla="*/ 148871 h 154321"/>
                    <a:gd name="connsiteX1" fmla="*/ 73733 w 220703"/>
                    <a:gd name="connsiteY1" fmla="*/ 153552 h 154321"/>
                    <a:gd name="connsiteX2" fmla="*/ 101821 w 220703"/>
                    <a:gd name="connsiteY2" fmla="*/ 152382 h 154321"/>
                    <a:gd name="connsiteX3" fmla="*/ 136932 w 220703"/>
                    <a:gd name="connsiteY3" fmla="*/ 139508 h 154321"/>
                    <a:gd name="connsiteX4" fmla="*/ 173213 w 220703"/>
                    <a:gd name="connsiteY4" fmla="*/ 118442 h 154321"/>
                    <a:gd name="connsiteX5" fmla="*/ 203642 w 220703"/>
                    <a:gd name="connsiteY5" fmla="*/ 95034 h 154321"/>
                    <a:gd name="connsiteX6" fmla="*/ 220027 w 220703"/>
                    <a:gd name="connsiteY6" fmla="*/ 57583 h 154321"/>
                    <a:gd name="connsiteX7" fmla="*/ 205983 w 220703"/>
                    <a:gd name="connsiteY7" fmla="*/ 16621 h 154321"/>
                    <a:gd name="connsiteX8" fmla="*/ 157998 w 220703"/>
                    <a:gd name="connsiteY8" fmla="*/ 236 h 154321"/>
                    <a:gd name="connsiteX9" fmla="*/ 110014 w 220703"/>
                    <a:gd name="connsiteY9" fmla="*/ 3747 h 154321"/>
                    <a:gd name="connsiteX10" fmla="*/ 63199 w 220703"/>
                    <a:gd name="connsiteY10" fmla="*/ 11939 h 154321"/>
                    <a:gd name="connsiteX11" fmla="*/ 23407 w 220703"/>
                    <a:gd name="connsiteY11" fmla="*/ 31835 h 154321"/>
                    <a:gd name="connsiteX12" fmla="*/ 3511 w 220703"/>
                    <a:gd name="connsiteY12" fmla="*/ 62264 h 154321"/>
                    <a:gd name="connsiteX13" fmla="*/ 0 w 220703"/>
                    <a:gd name="connsiteY13" fmla="*/ 86842 h 154321"/>
                    <a:gd name="connsiteX14" fmla="*/ 1170 w 220703"/>
                    <a:gd name="connsiteY14" fmla="*/ 100886 h 154321"/>
                    <a:gd name="connsiteX15" fmla="*/ 9363 w 220703"/>
                    <a:gd name="connsiteY15" fmla="*/ 131316 h 154321"/>
                    <a:gd name="connsiteX16" fmla="*/ 15215 w 220703"/>
                    <a:gd name="connsiteY16" fmla="*/ 138338 h 154321"/>
                    <a:gd name="connsiteX17" fmla="*/ 15215 w 220703"/>
                    <a:gd name="connsiteY17" fmla="*/ 128975 h 154321"/>
                    <a:gd name="connsiteX18" fmla="*/ 9363 w 220703"/>
                    <a:gd name="connsiteY18" fmla="*/ 98546 h 154321"/>
                    <a:gd name="connsiteX19" fmla="*/ 9363 w 220703"/>
                    <a:gd name="connsiteY19" fmla="*/ 85672 h 154321"/>
                    <a:gd name="connsiteX20" fmla="*/ 12874 w 220703"/>
                    <a:gd name="connsiteY20" fmla="*/ 63435 h 154321"/>
                    <a:gd name="connsiteX21" fmla="*/ 32770 w 220703"/>
                    <a:gd name="connsiteY21" fmla="*/ 37687 h 154321"/>
                    <a:gd name="connsiteX22" fmla="*/ 67881 w 220703"/>
                    <a:gd name="connsiteY22" fmla="*/ 22472 h 154321"/>
                    <a:gd name="connsiteX23" fmla="*/ 112354 w 220703"/>
                    <a:gd name="connsiteY23" fmla="*/ 14280 h 154321"/>
                    <a:gd name="connsiteX24" fmla="*/ 157998 w 220703"/>
                    <a:gd name="connsiteY24" fmla="*/ 14280 h 154321"/>
                    <a:gd name="connsiteX25" fmla="*/ 196620 w 220703"/>
                    <a:gd name="connsiteY25" fmla="*/ 25983 h 154321"/>
                    <a:gd name="connsiteX26" fmla="*/ 208324 w 220703"/>
                    <a:gd name="connsiteY26" fmla="*/ 57583 h 154321"/>
                    <a:gd name="connsiteX27" fmla="*/ 193109 w 220703"/>
                    <a:gd name="connsiteY27" fmla="*/ 86842 h 154321"/>
                    <a:gd name="connsiteX28" fmla="*/ 165020 w 220703"/>
                    <a:gd name="connsiteY28" fmla="*/ 107909 h 154321"/>
                    <a:gd name="connsiteX29" fmla="*/ 132251 w 220703"/>
                    <a:gd name="connsiteY29" fmla="*/ 128975 h 154321"/>
                    <a:gd name="connsiteX30" fmla="*/ 100651 w 220703"/>
                    <a:gd name="connsiteY30" fmla="*/ 141849 h 154321"/>
                    <a:gd name="connsiteX31" fmla="*/ 78414 w 220703"/>
                    <a:gd name="connsiteY31" fmla="*/ 145360 h 154321"/>
                    <a:gd name="connsiteX32" fmla="*/ 64370 w 220703"/>
                    <a:gd name="connsiteY32" fmla="*/ 148871 h 15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20703" h="154321">
                      <a:moveTo>
                        <a:pt x="64370" y="148871"/>
                      </a:moveTo>
                      <a:cubicBezTo>
                        <a:pt x="63199" y="150041"/>
                        <a:pt x="66710" y="152382"/>
                        <a:pt x="73733" y="153552"/>
                      </a:cubicBezTo>
                      <a:cubicBezTo>
                        <a:pt x="80755" y="154723"/>
                        <a:pt x="91288" y="154723"/>
                        <a:pt x="101821" y="152382"/>
                      </a:cubicBezTo>
                      <a:cubicBezTo>
                        <a:pt x="121717" y="147701"/>
                        <a:pt x="128739" y="144190"/>
                        <a:pt x="136932" y="139508"/>
                      </a:cubicBezTo>
                      <a:cubicBezTo>
                        <a:pt x="145124" y="135997"/>
                        <a:pt x="153317" y="131316"/>
                        <a:pt x="173213" y="118442"/>
                      </a:cubicBezTo>
                      <a:cubicBezTo>
                        <a:pt x="182576" y="112590"/>
                        <a:pt x="194279" y="105568"/>
                        <a:pt x="203642" y="95034"/>
                      </a:cubicBezTo>
                      <a:cubicBezTo>
                        <a:pt x="213005" y="85672"/>
                        <a:pt x="218857" y="71627"/>
                        <a:pt x="220027" y="57583"/>
                      </a:cubicBezTo>
                      <a:cubicBezTo>
                        <a:pt x="222368" y="43539"/>
                        <a:pt x="218857" y="28324"/>
                        <a:pt x="205983" y="16621"/>
                      </a:cubicBezTo>
                      <a:cubicBezTo>
                        <a:pt x="193109" y="4917"/>
                        <a:pt x="174383" y="236"/>
                        <a:pt x="157998" y="236"/>
                      </a:cubicBezTo>
                      <a:cubicBezTo>
                        <a:pt x="140443" y="-935"/>
                        <a:pt x="125228" y="2576"/>
                        <a:pt x="110014" y="3747"/>
                      </a:cubicBezTo>
                      <a:cubicBezTo>
                        <a:pt x="94799" y="4917"/>
                        <a:pt x="78414" y="7258"/>
                        <a:pt x="63199" y="11939"/>
                      </a:cubicBezTo>
                      <a:cubicBezTo>
                        <a:pt x="47985" y="16621"/>
                        <a:pt x="33940" y="22472"/>
                        <a:pt x="23407" y="31835"/>
                      </a:cubicBezTo>
                      <a:cubicBezTo>
                        <a:pt x="12874" y="41198"/>
                        <a:pt x="5852" y="51731"/>
                        <a:pt x="3511" y="62264"/>
                      </a:cubicBezTo>
                      <a:cubicBezTo>
                        <a:pt x="0" y="72798"/>
                        <a:pt x="0" y="80990"/>
                        <a:pt x="0" y="86842"/>
                      </a:cubicBezTo>
                      <a:cubicBezTo>
                        <a:pt x="0" y="92694"/>
                        <a:pt x="1170" y="97375"/>
                        <a:pt x="1170" y="100886"/>
                      </a:cubicBezTo>
                      <a:cubicBezTo>
                        <a:pt x="2341" y="109079"/>
                        <a:pt x="3511" y="116101"/>
                        <a:pt x="9363" y="131316"/>
                      </a:cubicBezTo>
                      <a:cubicBezTo>
                        <a:pt x="11704" y="137167"/>
                        <a:pt x="12874" y="137167"/>
                        <a:pt x="15215" y="138338"/>
                      </a:cubicBezTo>
                      <a:cubicBezTo>
                        <a:pt x="17555" y="139508"/>
                        <a:pt x="17555" y="137167"/>
                        <a:pt x="15215" y="128975"/>
                      </a:cubicBezTo>
                      <a:cubicBezTo>
                        <a:pt x="10533" y="112590"/>
                        <a:pt x="10533" y="105568"/>
                        <a:pt x="9363" y="98546"/>
                      </a:cubicBezTo>
                      <a:cubicBezTo>
                        <a:pt x="9363" y="95034"/>
                        <a:pt x="8192" y="90353"/>
                        <a:pt x="9363" y="85672"/>
                      </a:cubicBezTo>
                      <a:cubicBezTo>
                        <a:pt x="9363" y="79820"/>
                        <a:pt x="10533" y="72798"/>
                        <a:pt x="12874" y="63435"/>
                      </a:cubicBezTo>
                      <a:cubicBezTo>
                        <a:pt x="16385" y="54072"/>
                        <a:pt x="22237" y="44709"/>
                        <a:pt x="32770" y="37687"/>
                      </a:cubicBezTo>
                      <a:cubicBezTo>
                        <a:pt x="42133" y="30665"/>
                        <a:pt x="53836" y="25983"/>
                        <a:pt x="67881" y="22472"/>
                      </a:cubicBezTo>
                      <a:cubicBezTo>
                        <a:pt x="81925" y="18961"/>
                        <a:pt x="97140" y="16621"/>
                        <a:pt x="112354" y="14280"/>
                      </a:cubicBezTo>
                      <a:cubicBezTo>
                        <a:pt x="127569" y="13109"/>
                        <a:pt x="142784" y="13109"/>
                        <a:pt x="157998" y="14280"/>
                      </a:cubicBezTo>
                      <a:cubicBezTo>
                        <a:pt x="173213" y="15450"/>
                        <a:pt x="187257" y="17791"/>
                        <a:pt x="196620" y="25983"/>
                      </a:cubicBezTo>
                      <a:cubicBezTo>
                        <a:pt x="205983" y="34176"/>
                        <a:pt x="210665" y="45879"/>
                        <a:pt x="208324" y="57583"/>
                      </a:cubicBezTo>
                      <a:cubicBezTo>
                        <a:pt x="207153" y="69287"/>
                        <a:pt x="201302" y="78650"/>
                        <a:pt x="193109" y="86842"/>
                      </a:cubicBezTo>
                      <a:cubicBezTo>
                        <a:pt x="184917" y="95034"/>
                        <a:pt x="174383" y="102057"/>
                        <a:pt x="165020" y="107909"/>
                      </a:cubicBezTo>
                      <a:cubicBezTo>
                        <a:pt x="146295" y="119612"/>
                        <a:pt x="139273" y="124293"/>
                        <a:pt x="132251" y="128975"/>
                      </a:cubicBezTo>
                      <a:cubicBezTo>
                        <a:pt x="125228" y="132486"/>
                        <a:pt x="119377" y="137167"/>
                        <a:pt x="100651" y="141849"/>
                      </a:cubicBezTo>
                      <a:cubicBezTo>
                        <a:pt x="92458" y="144190"/>
                        <a:pt x="84266" y="145360"/>
                        <a:pt x="78414" y="145360"/>
                      </a:cubicBezTo>
                      <a:cubicBezTo>
                        <a:pt x="70222" y="147701"/>
                        <a:pt x="65540" y="147701"/>
                        <a:pt x="64370" y="14887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8" name="任意多边形: 形状 4267" descr="ff9415f3-4652-44a6-839c-ee5d45cb78d8"/>
                <p:cNvSpPr/>
                <p:nvPr/>
              </p:nvSpPr>
              <p:spPr>
                <a:xfrm>
                  <a:off x="2406079" y="7069187"/>
                  <a:ext cx="62549" cy="28857"/>
                </a:xfrm>
                <a:custGeom>
                  <a:avLst/>
                  <a:gdLst>
                    <a:gd name="connsiteX0" fmla="*/ 61379 w 62549"/>
                    <a:gd name="connsiteY0" fmla="*/ 1939 h 28857"/>
                    <a:gd name="connsiteX1" fmla="*/ 54357 w 62549"/>
                    <a:gd name="connsiteY1" fmla="*/ 769 h 28857"/>
                    <a:gd name="connsiteX2" fmla="*/ 46164 w 62549"/>
                    <a:gd name="connsiteY2" fmla="*/ 4280 h 28857"/>
                    <a:gd name="connsiteX3" fmla="*/ 41483 w 62549"/>
                    <a:gd name="connsiteY3" fmla="*/ 5450 h 28857"/>
                    <a:gd name="connsiteX4" fmla="*/ 37972 w 62549"/>
                    <a:gd name="connsiteY4" fmla="*/ 8961 h 28857"/>
                    <a:gd name="connsiteX5" fmla="*/ 27438 w 62549"/>
                    <a:gd name="connsiteY5" fmla="*/ 11302 h 28857"/>
                    <a:gd name="connsiteX6" fmla="*/ 22757 w 62549"/>
                    <a:gd name="connsiteY6" fmla="*/ 14813 h 28857"/>
                    <a:gd name="connsiteX7" fmla="*/ 18076 w 62549"/>
                    <a:gd name="connsiteY7" fmla="*/ 15983 h 28857"/>
                    <a:gd name="connsiteX8" fmla="*/ 8713 w 62549"/>
                    <a:gd name="connsiteY8" fmla="*/ 19495 h 28857"/>
                    <a:gd name="connsiteX9" fmla="*/ 520 w 62549"/>
                    <a:gd name="connsiteY9" fmla="*/ 24176 h 28857"/>
                    <a:gd name="connsiteX10" fmla="*/ 520 w 62549"/>
                    <a:gd name="connsiteY10" fmla="*/ 26517 h 28857"/>
                    <a:gd name="connsiteX11" fmla="*/ 2861 w 62549"/>
                    <a:gd name="connsiteY11" fmla="*/ 28857 h 28857"/>
                    <a:gd name="connsiteX12" fmla="*/ 12224 w 62549"/>
                    <a:gd name="connsiteY12" fmla="*/ 27687 h 28857"/>
                    <a:gd name="connsiteX13" fmla="*/ 22757 w 62549"/>
                    <a:gd name="connsiteY13" fmla="*/ 27687 h 28857"/>
                    <a:gd name="connsiteX14" fmla="*/ 27438 w 62549"/>
                    <a:gd name="connsiteY14" fmla="*/ 25346 h 28857"/>
                    <a:gd name="connsiteX15" fmla="*/ 33290 w 62549"/>
                    <a:gd name="connsiteY15" fmla="*/ 25346 h 28857"/>
                    <a:gd name="connsiteX16" fmla="*/ 42653 w 62549"/>
                    <a:gd name="connsiteY16" fmla="*/ 19495 h 28857"/>
                    <a:gd name="connsiteX17" fmla="*/ 47335 w 62549"/>
                    <a:gd name="connsiteY17" fmla="*/ 17154 h 28857"/>
                    <a:gd name="connsiteX18" fmla="*/ 52016 w 62549"/>
                    <a:gd name="connsiteY18" fmla="*/ 15983 h 28857"/>
                    <a:gd name="connsiteX19" fmla="*/ 57868 w 62549"/>
                    <a:gd name="connsiteY19" fmla="*/ 8961 h 28857"/>
                    <a:gd name="connsiteX20" fmla="*/ 61379 w 62549"/>
                    <a:gd name="connsiteY20" fmla="*/ 1939 h 2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549" h="28857">
                      <a:moveTo>
                        <a:pt x="61379" y="1939"/>
                      </a:moveTo>
                      <a:cubicBezTo>
                        <a:pt x="59038" y="-402"/>
                        <a:pt x="55527" y="-402"/>
                        <a:pt x="54357" y="769"/>
                      </a:cubicBezTo>
                      <a:cubicBezTo>
                        <a:pt x="50846" y="3109"/>
                        <a:pt x="50846" y="1939"/>
                        <a:pt x="46164" y="4280"/>
                      </a:cubicBezTo>
                      <a:cubicBezTo>
                        <a:pt x="44994" y="5450"/>
                        <a:pt x="42653" y="4280"/>
                        <a:pt x="41483" y="5450"/>
                      </a:cubicBezTo>
                      <a:cubicBezTo>
                        <a:pt x="40312" y="6621"/>
                        <a:pt x="39142" y="7791"/>
                        <a:pt x="37972" y="8961"/>
                      </a:cubicBezTo>
                      <a:cubicBezTo>
                        <a:pt x="34461" y="10132"/>
                        <a:pt x="30950" y="10132"/>
                        <a:pt x="27438" y="11302"/>
                      </a:cubicBezTo>
                      <a:cubicBezTo>
                        <a:pt x="26268" y="12472"/>
                        <a:pt x="25098" y="13643"/>
                        <a:pt x="22757" y="14813"/>
                      </a:cubicBezTo>
                      <a:cubicBezTo>
                        <a:pt x="21587" y="15983"/>
                        <a:pt x="19246" y="15983"/>
                        <a:pt x="18076" y="15983"/>
                      </a:cubicBezTo>
                      <a:cubicBezTo>
                        <a:pt x="14564" y="17154"/>
                        <a:pt x="12224" y="18324"/>
                        <a:pt x="8713" y="19495"/>
                      </a:cubicBezTo>
                      <a:cubicBezTo>
                        <a:pt x="4031" y="21835"/>
                        <a:pt x="5202" y="21835"/>
                        <a:pt x="520" y="24176"/>
                      </a:cubicBezTo>
                      <a:cubicBezTo>
                        <a:pt x="-650" y="24176"/>
                        <a:pt x="520" y="26517"/>
                        <a:pt x="520" y="26517"/>
                      </a:cubicBezTo>
                      <a:cubicBezTo>
                        <a:pt x="520" y="27687"/>
                        <a:pt x="1691" y="28857"/>
                        <a:pt x="2861" y="28857"/>
                      </a:cubicBezTo>
                      <a:cubicBezTo>
                        <a:pt x="7542" y="28857"/>
                        <a:pt x="6372" y="27687"/>
                        <a:pt x="12224" y="27687"/>
                      </a:cubicBezTo>
                      <a:cubicBezTo>
                        <a:pt x="14564" y="27687"/>
                        <a:pt x="19246" y="27687"/>
                        <a:pt x="22757" y="27687"/>
                      </a:cubicBezTo>
                      <a:cubicBezTo>
                        <a:pt x="25098" y="27687"/>
                        <a:pt x="26268" y="26517"/>
                        <a:pt x="27438" y="25346"/>
                      </a:cubicBezTo>
                      <a:cubicBezTo>
                        <a:pt x="29779" y="25346"/>
                        <a:pt x="32120" y="25346"/>
                        <a:pt x="33290" y="25346"/>
                      </a:cubicBezTo>
                      <a:cubicBezTo>
                        <a:pt x="36801" y="24176"/>
                        <a:pt x="40312" y="20665"/>
                        <a:pt x="42653" y="19495"/>
                      </a:cubicBezTo>
                      <a:cubicBezTo>
                        <a:pt x="43823" y="18324"/>
                        <a:pt x="46164" y="18324"/>
                        <a:pt x="47335" y="17154"/>
                      </a:cubicBezTo>
                      <a:cubicBezTo>
                        <a:pt x="48505" y="15983"/>
                        <a:pt x="50846" y="17154"/>
                        <a:pt x="52016" y="15983"/>
                      </a:cubicBezTo>
                      <a:cubicBezTo>
                        <a:pt x="56697" y="12472"/>
                        <a:pt x="54357" y="11302"/>
                        <a:pt x="57868" y="8961"/>
                      </a:cubicBezTo>
                      <a:cubicBezTo>
                        <a:pt x="62549" y="6621"/>
                        <a:pt x="63719" y="4280"/>
                        <a:pt x="61379" y="19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69" name="任意多边形: 形状 4268" descr="f07921f1-4a0c-48f6-a596-f1241dff1f23"/>
                <p:cNvSpPr/>
                <p:nvPr/>
              </p:nvSpPr>
              <p:spPr>
                <a:xfrm>
                  <a:off x="2117062" y="7140889"/>
                  <a:ext cx="142072" cy="16844"/>
                </a:xfrm>
                <a:custGeom>
                  <a:avLst/>
                  <a:gdLst>
                    <a:gd name="connsiteX0" fmla="*/ 142072 w 142072"/>
                    <a:gd name="connsiteY0" fmla="*/ 2800 h 16844"/>
                    <a:gd name="connsiteX1" fmla="*/ 131539 w 142072"/>
                    <a:gd name="connsiteY1" fmla="*/ 459 h 16844"/>
                    <a:gd name="connsiteX2" fmla="*/ 111643 w 142072"/>
                    <a:gd name="connsiteY2" fmla="*/ 2800 h 16844"/>
                    <a:gd name="connsiteX3" fmla="*/ 102280 w 142072"/>
                    <a:gd name="connsiteY3" fmla="*/ 2800 h 16844"/>
                    <a:gd name="connsiteX4" fmla="*/ 91747 w 142072"/>
                    <a:gd name="connsiteY4" fmla="*/ 5141 h 16844"/>
                    <a:gd name="connsiteX5" fmla="*/ 68340 w 142072"/>
                    <a:gd name="connsiteY5" fmla="*/ 3970 h 16844"/>
                    <a:gd name="connsiteX6" fmla="*/ 56636 w 142072"/>
                    <a:gd name="connsiteY6" fmla="*/ 5141 h 16844"/>
                    <a:gd name="connsiteX7" fmla="*/ 44933 w 142072"/>
                    <a:gd name="connsiteY7" fmla="*/ 3970 h 16844"/>
                    <a:gd name="connsiteX8" fmla="*/ 23866 w 142072"/>
                    <a:gd name="connsiteY8" fmla="*/ 1629 h 16844"/>
                    <a:gd name="connsiteX9" fmla="*/ 3970 w 142072"/>
                    <a:gd name="connsiteY9" fmla="*/ 459 h 16844"/>
                    <a:gd name="connsiteX10" fmla="*/ 459 w 142072"/>
                    <a:gd name="connsiteY10" fmla="*/ 2800 h 16844"/>
                    <a:gd name="connsiteX11" fmla="*/ 2800 w 142072"/>
                    <a:gd name="connsiteY11" fmla="*/ 5141 h 16844"/>
                    <a:gd name="connsiteX12" fmla="*/ 22696 w 142072"/>
                    <a:gd name="connsiteY12" fmla="*/ 9822 h 16844"/>
                    <a:gd name="connsiteX13" fmla="*/ 42592 w 142072"/>
                    <a:gd name="connsiteY13" fmla="*/ 14503 h 16844"/>
                    <a:gd name="connsiteX14" fmla="*/ 54296 w 142072"/>
                    <a:gd name="connsiteY14" fmla="*/ 14503 h 16844"/>
                    <a:gd name="connsiteX15" fmla="*/ 65999 w 142072"/>
                    <a:gd name="connsiteY15" fmla="*/ 16844 h 16844"/>
                    <a:gd name="connsiteX16" fmla="*/ 90577 w 142072"/>
                    <a:gd name="connsiteY16" fmla="*/ 14503 h 16844"/>
                    <a:gd name="connsiteX17" fmla="*/ 101110 w 142072"/>
                    <a:gd name="connsiteY17" fmla="*/ 13333 h 16844"/>
                    <a:gd name="connsiteX18" fmla="*/ 111643 w 142072"/>
                    <a:gd name="connsiteY18" fmla="*/ 13333 h 16844"/>
                    <a:gd name="connsiteX19" fmla="*/ 131539 w 142072"/>
                    <a:gd name="connsiteY19" fmla="*/ 6311 h 16844"/>
                    <a:gd name="connsiteX20" fmla="*/ 142072 w 142072"/>
                    <a:gd name="connsiteY20" fmla="*/ 2800 h 1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2072" h="16844">
                      <a:moveTo>
                        <a:pt x="142072" y="2800"/>
                      </a:moveTo>
                      <a:cubicBezTo>
                        <a:pt x="142072" y="459"/>
                        <a:pt x="136221" y="-711"/>
                        <a:pt x="131539" y="459"/>
                      </a:cubicBezTo>
                      <a:cubicBezTo>
                        <a:pt x="122176" y="1629"/>
                        <a:pt x="123347" y="1629"/>
                        <a:pt x="111643" y="2800"/>
                      </a:cubicBezTo>
                      <a:cubicBezTo>
                        <a:pt x="108132" y="2800"/>
                        <a:pt x="105791" y="2800"/>
                        <a:pt x="102280" y="2800"/>
                      </a:cubicBezTo>
                      <a:cubicBezTo>
                        <a:pt x="98769" y="2800"/>
                        <a:pt x="95258" y="5141"/>
                        <a:pt x="91747" y="5141"/>
                      </a:cubicBezTo>
                      <a:cubicBezTo>
                        <a:pt x="84725" y="5141"/>
                        <a:pt x="76532" y="3970"/>
                        <a:pt x="68340" y="3970"/>
                      </a:cubicBezTo>
                      <a:cubicBezTo>
                        <a:pt x="64829" y="3970"/>
                        <a:pt x="60147" y="5141"/>
                        <a:pt x="56636" y="5141"/>
                      </a:cubicBezTo>
                      <a:cubicBezTo>
                        <a:pt x="53125" y="5141"/>
                        <a:pt x="48444" y="3970"/>
                        <a:pt x="44933" y="3970"/>
                      </a:cubicBezTo>
                      <a:cubicBezTo>
                        <a:pt x="37911" y="3970"/>
                        <a:pt x="30888" y="2800"/>
                        <a:pt x="23866" y="1629"/>
                      </a:cubicBezTo>
                      <a:cubicBezTo>
                        <a:pt x="12163" y="459"/>
                        <a:pt x="13333" y="1629"/>
                        <a:pt x="3970" y="459"/>
                      </a:cubicBezTo>
                      <a:cubicBezTo>
                        <a:pt x="1629" y="459"/>
                        <a:pt x="1629" y="1629"/>
                        <a:pt x="459" y="2800"/>
                      </a:cubicBezTo>
                      <a:cubicBezTo>
                        <a:pt x="-711" y="3970"/>
                        <a:pt x="459" y="5141"/>
                        <a:pt x="2800" y="5141"/>
                      </a:cubicBezTo>
                      <a:cubicBezTo>
                        <a:pt x="12163" y="8652"/>
                        <a:pt x="10992" y="7481"/>
                        <a:pt x="22696" y="9822"/>
                      </a:cubicBezTo>
                      <a:cubicBezTo>
                        <a:pt x="28548" y="10992"/>
                        <a:pt x="35570" y="13333"/>
                        <a:pt x="42592" y="14503"/>
                      </a:cubicBezTo>
                      <a:cubicBezTo>
                        <a:pt x="46103" y="14503"/>
                        <a:pt x="50785" y="14503"/>
                        <a:pt x="54296" y="14503"/>
                      </a:cubicBezTo>
                      <a:cubicBezTo>
                        <a:pt x="57807" y="14503"/>
                        <a:pt x="62488" y="16844"/>
                        <a:pt x="65999" y="16844"/>
                      </a:cubicBezTo>
                      <a:cubicBezTo>
                        <a:pt x="74192" y="16844"/>
                        <a:pt x="83555" y="15674"/>
                        <a:pt x="90577" y="14503"/>
                      </a:cubicBezTo>
                      <a:cubicBezTo>
                        <a:pt x="94088" y="14503"/>
                        <a:pt x="97599" y="13333"/>
                        <a:pt x="101110" y="13333"/>
                      </a:cubicBezTo>
                      <a:cubicBezTo>
                        <a:pt x="104621" y="13333"/>
                        <a:pt x="108132" y="14503"/>
                        <a:pt x="111643" y="13333"/>
                      </a:cubicBezTo>
                      <a:cubicBezTo>
                        <a:pt x="124517" y="10992"/>
                        <a:pt x="121006" y="9822"/>
                        <a:pt x="131539" y="6311"/>
                      </a:cubicBezTo>
                      <a:cubicBezTo>
                        <a:pt x="137391" y="7481"/>
                        <a:pt x="142072" y="5141"/>
                        <a:pt x="142072" y="280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0" name="任意多边形: 形状 4269" descr="20ad77bb-0ab3-4b18-bf53-acac2ea34aa1"/>
                <p:cNvSpPr/>
                <p:nvPr/>
              </p:nvSpPr>
              <p:spPr>
                <a:xfrm>
                  <a:off x="2146780" y="7173659"/>
                  <a:ext cx="99710" cy="21525"/>
                </a:xfrm>
                <a:custGeom>
                  <a:avLst/>
                  <a:gdLst>
                    <a:gd name="connsiteX0" fmla="*/ 99480 w 99710"/>
                    <a:gd name="connsiteY0" fmla="*/ 2800 h 21525"/>
                    <a:gd name="connsiteX1" fmla="*/ 91288 w 99710"/>
                    <a:gd name="connsiteY1" fmla="*/ 459 h 21525"/>
                    <a:gd name="connsiteX2" fmla="*/ 77244 w 99710"/>
                    <a:gd name="connsiteY2" fmla="*/ 3970 h 21525"/>
                    <a:gd name="connsiteX3" fmla="*/ 70222 w 99710"/>
                    <a:gd name="connsiteY3" fmla="*/ 3970 h 21525"/>
                    <a:gd name="connsiteX4" fmla="*/ 63199 w 99710"/>
                    <a:gd name="connsiteY4" fmla="*/ 7481 h 21525"/>
                    <a:gd name="connsiteX5" fmla="*/ 46814 w 99710"/>
                    <a:gd name="connsiteY5" fmla="*/ 8652 h 21525"/>
                    <a:gd name="connsiteX6" fmla="*/ 38622 w 99710"/>
                    <a:gd name="connsiteY6" fmla="*/ 10992 h 21525"/>
                    <a:gd name="connsiteX7" fmla="*/ 30429 w 99710"/>
                    <a:gd name="connsiteY7" fmla="*/ 10992 h 21525"/>
                    <a:gd name="connsiteX8" fmla="*/ 16385 w 99710"/>
                    <a:gd name="connsiteY8" fmla="*/ 12163 h 21525"/>
                    <a:gd name="connsiteX9" fmla="*/ 2341 w 99710"/>
                    <a:gd name="connsiteY9" fmla="*/ 13333 h 21525"/>
                    <a:gd name="connsiteX10" fmla="*/ 0 w 99710"/>
                    <a:gd name="connsiteY10" fmla="*/ 15674 h 21525"/>
                    <a:gd name="connsiteX11" fmla="*/ 2341 w 99710"/>
                    <a:gd name="connsiteY11" fmla="*/ 18014 h 21525"/>
                    <a:gd name="connsiteX12" fmla="*/ 16385 w 99710"/>
                    <a:gd name="connsiteY12" fmla="*/ 19185 h 21525"/>
                    <a:gd name="connsiteX13" fmla="*/ 31600 w 99710"/>
                    <a:gd name="connsiteY13" fmla="*/ 21526 h 21525"/>
                    <a:gd name="connsiteX14" fmla="*/ 39792 w 99710"/>
                    <a:gd name="connsiteY14" fmla="*/ 20355 h 21525"/>
                    <a:gd name="connsiteX15" fmla="*/ 49155 w 99710"/>
                    <a:gd name="connsiteY15" fmla="*/ 21526 h 21525"/>
                    <a:gd name="connsiteX16" fmla="*/ 66710 w 99710"/>
                    <a:gd name="connsiteY16" fmla="*/ 16844 h 21525"/>
                    <a:gd name="connsiteX17" fmla="*/ 73733 w 99710"/>
                    <a:gd name="connsiteY17" fmla="*/ 14504 h 21525"/>
                    <a:gd name="connsiteX18" fmla="*/ 80755 w 99710"/>
                    <a:gd name="connsiteY18" fmla="*/ 14504 h 21525"/>
                    <a:gd name="connsiteX19" fmla="*/ 93629 w 99710"/>
                    <a:gd name="connsiteY19" fmla="*/ 7481 h 21525"/>
                    <a:gd name="connsiteX20" fmla="*/ 99480 w 99710"/>
                    <a:gd name="connsiteY20" fmla="*/ 2800 h 2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9710" h="21525">
                      <a:moveTo>
                        <a:pt x="99480" y="2800"/>
                      </a:moveTo>
                      <a:cubicBezTo>
                        <a:pt x="98310" y="459"/>
                        <a:pt x="94799" y="-711"/>
                        <a:pt x="91288" y="459"/>
                      </a:cubicBezTo>
                      <a:cubicBezTo>
                        <a:pt x="84266" y="1630"/>
                        <a:pt x="85436" y="1630"/>
                        <a:pt x="77244" y="3970"/>
                      </a:cubicBezTo>
                      <a:cubicBezTo>
                        <a:pt x="74903" y="3970"/>
                        <a:pt x="72562" y="3970"/>
                        <a:pt x="70222" y="3970"/>
                      </a:cubicBezTo>
                      <a:cubicBezTo>
                        <a:pt x="67881" y="3970"/>
                        <a:pt x="65540" y="6311"/>
                        <a:pt x="63199" y="7481"/>
                      </a:cubicBezTo>
                      <a:cubicBezTo>
                        <a:pt x="58518" y="8652"/>
                        <a:pt x="52666" y="7481"/>
                        <a:pt x="46814" y="8652"/>
                      </a:cubicBezTo>
                      <a:cubicBezTo>
                        <a:pt x="44474" y="8652"/>
                        <a:pt x="42133" y="10992"/>
                        <a:pt x="38622" y="10992"/>
                      </a:cubicBezTo>
                      <a:cubicBezTo>
                        <a:pt x="36281" y="10992"/>
                        <a:pt x="32770" y="10992"/>
                        <a:pt x="30429" y="10992"/>
                      </a:cubicBezTo>
                      <a:cubicBezTo>
                        <a:pt x="25748" y="12163"/>
                        <a:pt x="19896" y="10992"/>
                        <a:pt x="16385" y="12163"/>
                      </a:cubicBezTo>
                      <a:cubicBezTo>
                        <a:pt x="8192" y="13333"/>
                        <a:pt x="9363" y="13333"/>
                        <a:pt x="2341" y="13333"/>
                      </a:cubicBezTo>
                      <a:cubicBezTo>
                        <a:pt x="1170" y="13333"/>
                        <a:pt x="1170" y="14504"/>
                        <a:pt x="0" y="15674"/>
                      </a:cubicBezTo>
                      <a:cubicBezTo>
                        <a:pt x="0" y="16844"/>
                        <a:pt x="0" y="18014"/>
                        <a:pt x="2341" y="18014"/>
                      </a:cubicBezTo>
                      <a:cubicBezTo>
                        <a:pt x="9363" y="19185"/>
                        <a:pt x="8192" y="18014"/>
                        <a:pt x="16385" y="19185"/>
                      </a:cubicBezTo>
                      <a:cubicBezTo>
                        <a:pt x="21066" y="19185"/>
                        <a:pt x="25748" y="21526"/>
                        <a:pt x="31600" y="21526"/>
                      </a:cubicBezTo>
                      <a:cubicBezTo>
                        <a:pt x="33940" y="21526"/>
                        <a:pt x="37451" y="20355"/>
                        <a:pt x="39792" y="20355"/>
                      </a:cubicBezTo>
                      <a:cubicBezTo>
                        <a:pt x="42133" y="20355"/>
                        <a:pt x="45644" y="21526"/>
                        <a:pt x="49155" y="21526"/>
                      </a:cubicBezTo>
                      <a:cubicBezTo>
                        <a:pt x="55007" y="20355"/>
                        <a:pt x="60859" y="18014"/>
                        <a:pt x="66710" y="16844"/>
                      </a:cubicBezTo>
                      <a:cubicBezTo>
                        <a:pt x="69051" y="16844"/>
                        <a:pt x="71392" y="15674"/>
                        <a:pt x="73733" y="14504"/>
                      </a:cubicBezTo>
                      <a:cubicBezTo>
                        <a:pt x="76073" y="14504"/>
                        <a:pt x="79584" y="14504"/>
                        <a:pt x="80755" y="14504"/>
                      </a:cubicBezTo>
                      <a:cubicBezTo>
                        <a:pt x="88947" y="12163"/>
                        <a:pt x="86606" y="10992"/>
                        <a:pt x="93629" y="7481"/>
                      </a:cubicBezTo>
                      <a:cubicBezTo>
                        <a:pt x="97140" y="7481"/>
                        <a:pt x="100651" y="5141"/>
                        <a:pt x="99480" y="280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1" name="任意多边形: 形状 4270" descr="a6094bfb-3ff3-4e62-8c15-caa59a4260af"/>
                <p:cNvSpPr/>
                <p:nvPr/>
              </p:nvSpPr>
              <p:spPr>
                <a:xfrm>
                  <a:off x="2353934" y="6710656"/>
                  <a:ext cx="146294" cy="219728"/>
                </a:xfrm>
                <a:custGeom>
                  <a:avLst/>
                  <a:gdLst>
                    <a:gd name="connsiteX0" fmla="*/ 0 w 146294"/>
                    <a:gd name="connsiteY0" fmla="*/ 217687 h 219728"/>
                    <a:gd name="connsiteX1" fmla="*/ 23407 w 146294"/>
                    <a:gd name="connsiteY1" fmla="*/ 215346 h 219728"/>
                    <a:gd name="connsiteX2" fmla="*/ 43303 w 146294"/>
                    <a:gd name="connsiteY2" fmla="*/ 207153 h 219728"/>
                    <a:gd name="connsiteX3" fmla="*/ 65540 w 146294"/>
                    <a:gd name="connsiteY3" fmla="*/ 195450 h 219728"/>
                    <a:gd name="connsiteX4" fmla="*/ 85436 w 146294"/>
                    <a:gd name="connsiteY4" fmla="*/ 183746 h 219728"/>
                    <a:gd name="connsiteX5" fmla="*/ 102992 w 146294"/>
                    <a:gd name="connsiteY5" fmla="*/ 167361 h 219728"/>
                    <a:gd name="connsiteX6" fmla="*/ 135762 w 146294"/>
                    <a:gd name="connsiteY6" fmla="*/ 127569 h 219728"/>
                    <a:gd name="connsiteX7" fmla="*/ 142784 w 146294"/>
                    <a:gd name="connsiteY7" fmla="*/ 102992 h 219728"/>
                    <a:gd name="connsiteX8" fmla="*/ 146295 w 146294"/>
                    <a:gd name="connsiteY8" fmla="*/ 79584 h 219728"/>
                    <a:gd name="connsiteX9" fmla="*/ 140443 w 146294"/>
                    <a:gd name="connsiteY9" fmla="*/ 37451 h 219728"/>
                    <a:gd name="connsiteX10" fmla="*/ 129910 w 146294"/>
                    <a:gd name="connsiteY10" fmla="*/ 17555 h 219728"/>
                    <a:gd name="connsiteX11" fmla="*/ 115865 w 146294"/>
                    <a:gd name="connsiteY11" fmla="*/ 2341 h 219728"/>
                    <a:gd name="connsiteX12" fmla="*/ 110014 w 146294"/>
                    <a:gd name="connsiteY12" fmla="*/ 0 h 219728"/>
                    <a:gd name="connsiteX13" fmla="*/ 112354 w 146294"/>
                    <a:gd name="connsiteY13" fmla="*/ 5852 h 219728"/>
                    <a:gd name="connsiteX14" fmla="*/ 122888 w 146294"/>
                    <a:gd name="connsiteY14" fmla="*/ 21066 h 219728"/>
                    <a:gd name="connsiteX15" fmla="*/ 132251 w 146294"/>
                    <a:gd name="connsiteY15" fmla="*/ 40963 h 219728"/>
                    <a:gd name="connsiteX16" fmla="*/ 134591 w 146294"/>
                    <a:gd name="connsiteY16" fmla="*/ 79584 h 219728"/>
                    <a:gd name="connsiteX17" fmla="*/ 131080 w 146294"/>
                    <a:gd name="connsiteY17" fmla="*/ 101821 h 219728"/>
                    <a:gd name="connsiteX18" fmla="*/ 120547 w 146294"/>
                    <a:gd name="connsiteY18" fmla="*/ 122888 h 219728"/>
                    <a:gd name="connsiteX19" fmla="*/ 92458 w 146294"/>
                    <a:gd name="connsiteY19" fmla="*/ 161509 h 219728"/>
                    <a:gd name="connsiteX20" fmla="*/ 74903 w 146294"/>
                    <a:gd name="connsiteY20" fmla="*/ 175554 h 219728"/>
                    <a:gd name="connsiteX21" fmla="*/ 56177 w 146294"/>
                    <a:gd name="connsiteY21" fmla="*/ 186087 h 219728"/>
                    <a:gd name="connsiteX22" fmla="*/ 36281 w 146294"/>
                    <a:gd name="connsiteY22" fmla="*/ 197790 h 219728"/>
                    <a:gd name="connsiteX23" fmla="*/ 18726 w 146294"/>
                    <a:gd name="connsiteY23" fmla="*/ 207153 h 219728"/>
                    <a:gd name="connsiteX24" fmla="*/ 0 w 146294"/>
                    <a:gd name="connsiteY24" fmla="*/ 217687 h 219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6294" h="219728">
                      <a:moveTo>
                        <a:pt x="0" y="217687"/>
                      </a:moveTo>
                      <a:cubicBezTo>
                        <a:pt x="0" y="221198"/>
                        <a:pt x="11704" y="220027"/>
                        <a:pt x="23407" y="215346"/>
                      </a:cubicBezTo>
                      <a:cubicBezTo>
                        <a:pt x="33940" y="211835"/>
                        <a:pt x="38622" y="209494"/>
                        <a:pt x="43303" y="207153"/>
                      </a:cubicBezTo>
                      <a:cubicBezTo>
                        <a:pt x="47985" y="204813"/>
                        <a:pt x="53837" y="202472"/>
                        <a:pt x="65540" y="195450"/>
                      </a:cubicBezTo>
                      <a:cubicBezTo>
                        <a:pt x="71392" y="191939"/>
                        <a:pt x="78414" y="188428"/>
                        <a:pt x="85436" y="183746"/>
                      </a:cubicBezTo>
                      <a:cubicBezTo>
                        <a:pt x="91288" y="179065"/>
                        <a:pt x="97140" y="172043"/>
                        <a:pt x="102992" y="167361"/>
                      </a:cubicBezTo>
                      <a:cubicBezTo>
                        <a:pt x="114695" y="155658"/>
                        <a:pt x="128739" y="142784"/>
                        <a:pt x="135762" y="127569"/>
                      </a:cubicBezTo>
                      <a:cubicBezTo>
                        <a:pt x="139273" y="119377"/>
                        <a:pt x="140443" y="111184"/>
                        <a:pt x="142784" y="102992"/>
                      </a:cubicBezTo>
                      <a:cubicBezTo>
                        <a:pt x="145124" y="94799"/>
                        <a:pt x="146295" y="86606"/>
                        <a:pt x="146295" y="79584"/>
                      </a:cubicBezTo>
                      <a:cubicBezTo>
                        <a:pt x="146295" y="64370"/>
                        <a:pt x="145124" y="49155"/>
                        <a:pt x="140443" y="37451"/>
                      </a:cubicBezTo>
                      <a:cubicBezTo>
                        <a:pt x="135762" y="25748"/>
                        <a:pt x="132251" y="21066"/>
                        <a:pt x="129910" y="17555"/>
                      </a:cubicBezTo>
                      <a:cubicBezTo>
                        <a:pt x="126399" y="14044"/>
                        <a:pt x="124058" y="10533"/>
                        <a:pt x="115865" y="2341"/>
                      </a:cubicBezTo>
                      <a:cubicBezTo>
                        <a:pt x="112354" y="0"/>
                        <a:pt x="111184" y="0"/>
                        <a:pt x="110014" y="0"/>
                      </a:cubicBezTo>
                      <a:cubicBezTo>
                        <a:pt x="107673" y="0"/>
                        <a:pt x="108843" y="1170"/>
                        <a:pt x="112354" y="5852"/>
                      </a:cubicBezTo>
                      <a:cubicBezTo>
                        <a:pt x="119377" y="14044"/>
                        <a:pt x="120547" y="17555"/>
                        <a:pt x="122888" y="21066"/>
                      </a:cubicBezTo>
                      <a:cubicBezTo>
                        <a:pt x="125228" y="24577"/>
                        <a:pt x="127569" y="29259"/>
                        <a:pt x="132251" y="40963"/>
                      </a:cubicBezTo>
                      <a:cubicBezTo>
                        <a:pt x="135762" y="52666"/>
                        <a:pt x="135762" y="65540"/>
                        <a:pt x="134591" y="79584"/>
                      </a:cubicBezTo>
                      <a:cubicBezTo>
                        <a:pt x="133421" y="86606"/>
                        <a:pt x="133421" y="94799"/>
                        <a:pt x="131080" y="101821"/>
                      </a:cubicBezTo>
                      <a:cubicBezTo>
                        <a:pt x="128739" y="108843"/>
                        <a:pt x="124058" y="115865"/>
                        <a:pt x="120547" y="122888"/>
                      </a:cubicBezTo>
                      <a:cubicBezTo>
                        <a:pt x="113525" y="136932"/>
                        <a:pt x="104162" y="150976"/>
                        <a:pt x="92458" y="161509"/>
                      </a:cubicBezTo>
                      <a:cubicBezTo>
                        <a:pt x="86606" y="167361"/>
                        <a:pt x="80755" y="172043"/>
                        <a:pt x="74903" y="175554"/>
                      </a:cubicBezTo>
                      <a:cubicBezTo>
                        <a:pt x="69051" y="180235"/>
                        <a:pt x="62029" y="182576"/>
                        <a:pt x="56177" y="186087"/>
                      </a:cubicBezTo>
                      <a:cubicBezTo>
                        <a:pt x="44474" y="193109"/>
                        <a:pt x="39792" y="195450"/>
                        <a:pt x="36281" y="197790"/>
                      </a:cubicBezTo>
                      <a:cubicBezTo>
                        <a:pt x="31600" y="200131"/>
                        <a:pt x="28089" y="202472"/>
                        <a:pt x="18726" y="207153"/>
                      </a:cubicBezTo>
                      <a:cubicBezTo>
                        <a:pt x="10533" y="210664"/>
                        <a:pt x="1170" y="215346"/>
                        <a:pt x="0" y="2176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2" name="任意多边形: 形状 4271" descr="2b9a8381-29f1-4e22-babb-60c1117b46c7"/>
                <p:cNvSpPr/>
                <p:nvPr/>
              </p:nvSpPr>
              <p:spPr>
                <a:xfrm>
                  <a:off x="2120845" y="6918526"/>
                  <a:ext cx="240262" cy="225267"/>
                </a:xfrm>
                <a:custGeom>
                  <a:avLst/>
                  <a:gdLst>
                    <a:gd name="connsiteX0" fmla="*/ 240111 w 240262"/>
                    <a:gd name="connsiteY0" fmla="*/ 454 h 225267"/>
                    <a:gd name="connsiteX1" fmla="*/ 222555 w 240262"/>
                    <a:gd name="connsiteY1" fmla="*/ 14498 h 225267"/>
                    <a:gd name="connsiteX2" fmla="*/ 193296 w 240262"/>
                    <a:gd name="connsiteY2" fmla="*/ 49609 h 225267"/>
                    <a:gd name="connsiteX3" fmla="*/ 176911 w 240262"/>
                    <a:gd name="connsiteY3" fmla="*/ 65994 h 225267"/>
                    <a:gd name="connsiteX4" fmla="*/ 161697 w 240262"/>
                    <a:gd name="connsiteY4" fmla="*/ 85890 h 225267"/>
                    <a:gd name="connsiteX5" fmla="*/ 120734 w 240262"/>
                    <a:gd name="connsiteY5" fmla="*/ 123341 h 225267"/>
                    <a:gd name="connsiteX6" fmla="*/ 100838 w 240262"/>
                    <a:gd name="connsiteY6" fmla="*/ 143237 h 225267"/>
                    <a:gd name="connsiteX7" fmla="*/ 79772 w 240262"/>
                    <a:gd name="connsiteY7" fmla="*/ 160793 h 225267"/>
                    <a:gd name="connsiteX8" fmla="*/ 41150 w 240262"/>
                    <a:gd name="connsiteY8" fmla="*/ 191222 h 225267"/>
                    <a:gd name="connsiteX9" fmla="*/ 2528 w 240262"/>
                    <a:gd name="connsiteY9" fmla="*/ 219311 h 225267"/>
                    <a:gd name="connsiteX10" fmla="*/ 187 w 240262"/>
                    <a:gd name="connsiteY10" fmla="*/ 223992 h 225267"/>
                    <a:gd name="connsiteX11" fmla="*/ 7209 w 240262"/>
                    <a:gd name="connsiteY11" fmla="*/ 222822 h 225267"/>
                    <a:gd name="connsiteX12" fmla="*/ 48172 w 240262"/>
                    <a:gd name="connsiteY12" fmla="*/ 195904 h 225267"/>
                    <a:gd name="connsiteX13" fmla="*/ 89134 w 240262"/>
                    <a:gd name="connsiteY13" fmla="*/ 167815 h 225267"/>
                    <a:gd name="connsiteX14" fmla="*/ 110201 w 240262"/>
                    <a:gd name="connsiteY14" fmla="*/ 150259 h 225267"/>
                    <a:gd name="connsiteX15" fmla="*/ 133608 w 240262"/>
                    <a:gd name="connsiteY15" fmla="*/ 132704 h 225267"/>
                    <a:gd name="connsiteX16" fmla="*/ 173400 w 240262"/>
                    <a:gd name="connsiteY16" fmla="*/ 92912 h 225267"/>
                    <a:gd name="connsiteX17" fmla="*/ 189785 w 240262"/>
                    <a:gd name="connsiteY17" fmla="*/ 74186 h 225267"/>
                    <a:gd name="connsiteX18" fmla="*/ 206170 w 240262"/>
                    <a:gd name="connsiteY18" fmla="*/ 57801 h 225267"/>
                    <a:gd name="connsiteX19" fmla="*/ 231918 w 240262"/>
                    <a:gd name="connsiteY19" fmla="*/ 20350 h 225267"/>
                    <a:gd name="connsiteX20" fmla="*/ 240111 w 240262"/>
                    <a:gd name="connsiteY20" fmla="*/ 454 h 225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0262" h="225267">
                      <a:moveTo>
                        <a:pt x="240111" y="454"/>
                      </a:moveTo>
                      <a:cubicBezTo>
                        <a:pt x="237770" y="-1887"/>
                        <a:pt x="229577" y="5135"/>
                        <a:pt x="222555" y="14498"/>
                      </a:cubicBezTo>
                      <a:cubicBezTo>
                        <a:pt x="207341" y="32053"/>
                        <a:pt x="210852" y="28542"/>
                        <a:pt x="193296" y="49609"/>
                      </a:cubicBezTo>
                      <a:cubicBezTo>
                        <a:pt x="188615" y="54290"/>
                        <a:pt x="182763" y="60142"/>
                        <a:pt x="176911" y="65994"/>
                      </a:cubicBezTo>
                      <a:cubicBezTo>
                        <a:pt x="171060" y="71845"/>
                        <a:pt x="167548" y="78868"/>
                        <a:pt x="161697" y="85890"/>
                      </a:cubicBezTo>
                      <a:cubicBezTo>
                        <a:pt x="149993" y="98764"/>
                        <a:pt x="134779" y="110467"/>
                        <a:pt x="120734" y="123341"/>
                      </a:cubicBezTo>
                      <a:cubicBezTo>
                        <a:pt x="113712" y="129193"/>
                        <a:pt x="107860" y="137386"/>
                        <a:pt x="100838" y="143237"/>
                      </a:cubicBezTo>
                      <a:cubicBezTo>
                        <a:pt x="93816" y="149089"/>
                        <a:pt x="86794" y="154941"/>
                        <a:pt x="79772" y="160793"/>
                      </a:cubicBezTo>
                      <a:cubicBezTo>
                        <a:pt x="65727" y="172496"/>
                        <a:pt x="51683" y="181859"/>
                        <a:pt x="41150" y="191222"/>
                      </a:cubicBezTo>
                      <a:cubicBezTo>
                        <a:pt x="17743" y="208777"/>
                        <a:pt x="22424" y="206437"/>
                        <a:pt x="2528" y="219311"/>
                      </a:cubicBezTo>
                      <a:cubicBezTo>
                        <a:pt x="-983" y="221651"/>
                        <a:pt x="187" y="222822"/>
                        <a:pt x="187" y="223992"/>
                      </a:cubicBezTo>
                      <a:cubicBezTo>
                        <a:pt x="187" y="226333"/>
                        <a:pt x="1358" y="225162"/>
                        <a:pt x="7209" y="222822"/>
                      </a:cubicBezTo>
                      <a:cubicBezTo>
                        <a:pt x="28276" y="209948"/>
                        <a:pt x="23594" y="212288"/>
                        <a:pt x="48172" y="195904"/>
                      </a:cubicBezTo>
                      <a:cubicBezTo>
                        <a:pt x="59875" y="187711"/>
                        <a:pt x="75090" y="179518"/>
                        <a:pt x="89134" y="167815"/>
                      </a:cubicBezTo>
                      <a:cubicBezTo>
                        <a:pt x="96157" y="161963"/>
                        <a:pt x="103179" y="156111"/>
                        <a:pt x="110201" y="150259"/>
                      </a:cubicBezTo>
                      <a:cubicBezTo>
                        <a:pt x="117223" y="144408"/>
                        <a:pt x="126586" y="139726"/>
                        <a:pt x="133608" y="132704"/>
                      </a:cubicBezTo>
                      <a:cubicBezTo>
                        <a:pt x="147652" y="119830"/>
                        <a:pt x="160526" y="105786"/>
                        <a:pt x="173400" y="92912"/>
                      </a:cubicBezTo>
                      <a:cubicBezTo>
                        <a:pt x="179252" y="87060"/>
                        <a:pt x="185104" y="80038"/>
                        <a:pt x="189785" y="74186"/>
                      </a:cubicBezTo>
                      <a:cubicBezTo>
                        <a:pt x="195637" y="68334"/>
                        <a:pt x="201489" y="63653"/>
                        <a:pt x="206170" y="57801"/>
                      </a:cubicBezTo>
                      <a:cubicBezTo>
                        <a:pt x="223726" y="36735"/>
                        <a:pt x="219044" y="39075"/>
                        <a:pt x="231918" y="20350"/>
                      </a:cubicBezTo>
                      <a:cubicBezTo>
                        <a:pt x="235429" y="10987"/>
                        <a:pt x="241281" y="2794"/>
                        <a:pt x="240111" y="45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3" name="任意多边形: 形状 4272" descr="0c082d1c-7e9f-4b49-b066-219e4ee104fd"/>
                <p:cNvSpPr/>
                <p:nvPr/>
              </p:nvSpPr>
              <p:spPr>
                <a:xfrm>
                  <a:off x="2102119" y="6912608"/>
                  <a:ext cx="208691" cy="197909"/>
                </a:xfrm>
                <a:custGeom>
                  <a:avLst/>
                  <a:gdLst>
                    <a:gd name="connsiteX0" fmla="*/ 208511 w 208691"/>
                    <a:gd name="connsiteY0" fmla="*/ 520 h 197909"/>
                    <a:gd name="connsiteX1" fmla="*/ 192126 w 208691"/>
                    <a:gd name="connsiteY1" fmla="*/ 12224 h 197909"/>
                    <a:gd name="connsiteX2" fmla="*/ 166378 w 208691"/>
                    <a:gd name="connsiteY2" fmla="*/ 42653 h 197909"/>
                    <a:gd name="connsiteX3" fmla="*/ 152334 w 208691"/>
                    <a:gd name="connsiteY3" fmla="*/ 56697 h 197909"/>
                    <a:gd name="connsiteX4" fmla="*/ 139460 w 208691"/>
                    <a:gd name="connsiteY4" fmla="*/ 74253 h 197909"/>
                    <a:gd name="connsiteX5" fmla="*/ 104349 w 208691"/>
                    <a:gd name="connsiteY5" fmla="*/ 107023 h 197909"/>
                    <a:gd name="connsiteX6" fmla="*/ 87964 w 208691"/>
                    <a:gd name="connsiteY6" fmla="*/ 124578 h 197909"/>
                    <a:gd name="connsiteX7" fmla="*/ 69238 w 208691"/>
                    <a:gd name="connsiteY7" fmla="*/ 139793 h 197909"/>
                    <a:gd name="connsiteX8" fmla="*/ 35298 w 208691"/>
                    <a:gd name="connsiteY8" fmla="*/ 166711 h 197909"/>
                    <a:gd name="connsiteX9" fmla="*/ 2528 w 208691"/>
                    <a:gd name="connsiteY9" fmla="*/ 192459 h 197909"/>
                    <a:gd name="connsiteX10" fmla="*/ 187 w 208691"/>
                    <a:gd name="connsiteY10" fmla="*/ 197140 h 197909"/>
                    <a:gd name="connsiteX11" fmla="*/ 6039 w 208691"/>
                    <a:gd name="connsiteY11" fmla="*/ 195970 h 197909"/>
                    <a:gd name="connsiteX12" fmla="*/ 41150 w 208691"/>
                    <a:gd name="connsiteY12" fmla="*/ 171392 h 197909"/>
                    <a:gd name="connsiteX13" fmla="*/ 76261 w 208691"/>
                    <a:gd name="connsiteY13" fmla="*/ 146815 h 197909"/>
                    <a:gd name="connsiteX14" fmla="*/ 94986 w 208691"/>
                    <a:gd name="connsiteY14" fmla="*/ 130430 h 197909"/>
                    <a:gd name="connsiteX15" fmla="*/ 114882 w 208691"/>
                    <a:gd name="connsiteY15" fmla="*/ 115215 h 197909"/>
                    <a:gd name="connsiteX16" fmla="*/ 148823 w 208691"/>
                    <a:gd name="connsiteY16" fmla="*/ 78934 h 197909"/>
                    <a:gd name="connsiteX17" fmla="*/ 162867 w 208691"/>
                    <a:gd name="connsiteY17" fmla="*/ 62549 h 197909"/>
                    <a:gd name="connsiteX18" fmla="*/ 176911 w 208691"/>
                    <a:gd name="connsiteY18" fmla="*/ 48505 h 197909"/>
                    <a:gd name="connsiteX19" fmla="*/ 199148 w 208691"/>
                    <a:gd name="connsiteY19" fmla="*/ 15735 h 197909"/>
                    <a:gd name="connsiteX20" fmla="*/ 208511 w 208691"/>
                    <a:gd name="connsiteY20" fmla="*/ 520 h 197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8691" h="197909">
                      <a:moveTo>
                        <a:pt x="208511" y="520"/>
                      </a:moveTo>
                      <a:cubicBezTo>
                        <a:pt x="206170" y="-1821"/>
                        <a:pt x="199148" y="4031"/>
                        <a:pt x="192126" y="12224"/>
                      </a:cubicBezTo>
                      <a:cubicBezTo>
                        <a:pt x="179252" y="27438"/>
                        <a:pt x="181593" y="25098"/>
                        <a:pt x="166378" y="42653"/>
                      </a:cubicBezTo>
                      <a:cubicBezTo>
                        <a:pt x="162867" y="47334"/>
                        <a:pt x="157015" y="52016"/>
                        <a:pt x="152334" y="56697"/>
                      </a:cubicBezTo>
                      <a:cubicBezTo>
                        <a:pt x="147653" y="61379"/>
                        <a:pt x="144141" y="68401"/>
                        <a:pt x="139460" y="74253"/>
                      </a:cubicBezTo>
                      <a:cubicBezTo>
                        <a:pt x="128927" y="85956"/>
                        <a:pt x="116053" y="96490"/>
                        <a:pt x="104349" y="107023"/>
                      </a:cubicBezTo>
                      <a:cubicBezTo>
                        <a:pt x="98497" y="112874"/>
                        <a:pt x="93816" y="118726"/>
                        <a:pt x="87964" y="124578"/>
                      </a:cubicBezTo>
                      <a:cubicBezTo>
                        <a:pt x="82112" y="130430"/>
                        <a:pt x="75090" y="135111"/>
                        <a:pt x="69238" y="139793"/>
                      </a:cubicBezTo>
                      <a:cubicBezTo>
                        <a:pt x="57535" y="150326"/>
                        <a:pt x="45831" y="158519"/>
                        <a:pt x="35298" y="166711"/>
                      </a:cubicBezTo>
                      <a:cubicBezTo>
                        <a:pt x="15402" y="181926"/>
                        <a:pt x="18913" y="179585"/>
                        <a:pt x="2528" y="192459"/>
                      </a:cubicBezTo>
                      <a:cubicBezTo>
                        <a:pt x="-983" y="194800"/>
                        <a:pt x="187" y="195970"/>
                        <a:pt x="187" y="197140"/>
                      </a:cubicBezTo>
                      <a:cubicBezTo>
                        <a:pt x="187" y="198311"/>
                        <a:pt x="1358" y="198311"/>
                        <a:pt x="6039" y="195970"/>
                      </a:cubicBezTo>
                      <a:cubicBezTo>
                        <a:pt x="24765" y="184266"/>
                        <a:pt x="20083" y="186607"/>
                        <a:pt x="41150" y="171392"/>
                      </a:cubicBezTo>
                      <a:cubicBezTo>
                        <a:pt x="51683" y="164370"/>
                        <a:pt x="64557" y="156178"/>
                        <a:pt x="76261" y="146815"/>
                      </a:cubicBezTo>
                      <a:cubicBezTo>
                        <a:pt x="82112" y="142133"/>
                        <a:pt x="87964" y="136282"/>
                        <a:pt x="94986" y="130430"/>
                      </a:cubicBezTo>
                      <a:cubicBezTo>
                        <a:pt x="100838" y="124578"/>
                        <a:pt x="109031" y="121067"/>
                        <a:pt x="114882" y="115215"/>
                      </a:cubicBezTo>
                      <a:cubicBezTo>
                        <a:pt x="127756" y="103512"/>
                        <a:pt x="138290" y="90638"/>
                        <a:pt x="148823" y="78934"/>
                      </a:cubicBezTo>
                      <a:cubicBezTo>
                        <a:pt x="154675" y="73082"/>
                        <a:pt x="158186" y="68401"/>
                        <a:pt x="162867" y="62549"/>
                      </a:cubicBezTo>
                      <a:cubicBezTo>
                        <a:pt x="167549" y="56697"/>
                        <a:pt x="173400" y="53186"/>
                        <a:pt x="176911" y="48505"/>
                      </a:cubicBezTo>
                      <a:cubicBezTo>
                        <a:pt x="192126" y="29779"/>
                        <a:pt x="187445" y="32120"/>
                        <a:pt x="199148" y="15735"/>
                      </a:cubicBezTo>
                      <a:cubicBezTo>
                        <a:pt x="205000" y="11053"/>
                        <a:pt x="209681" y="2861"/>
                        <a:pt x="208511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4" name="任意多边形: 形状 4273" descr="d30bc163-449a-4779-b801-fecfbe098efc"/>
                <p:cNvSpPr/>
                <p:nvPr/>
              </p:nvSpPr>
              <p:spPr>
                <a:xfrm>
                  <a:off x="2304451" y="6749571"/>
                  <a:ext cx="64989" cy="161216"/>
                </a:xfrm>
                <a:custGeom>
                  <a:avLst/>
                  <a:gdLst>
                    <a:gd name="connsiteX0" fmla="*/ 9691 w 64989"/>
                    <a:gd name="connsiteY0" fmla="*/ 161217 h 161216"/>
                    <a:gd name="connsiteX1" fmla="*/ 15542 w 64989"/>
                    <a:gd name="connsiteY1" fmla="*/ 149513 h 161216"/>
                    <a:gd name="connsiteX2" fmla="*/ 15542 w 64989"/>
                    <a:gd name="connsiteY2" fmla="*/ 124936 h 161216"/>
                    <a:gd name="connsiteX3" fmla="*/ 16713 w 64989"/>
                    <a:gd name="connsiteY3" fmla="*/ 113232 h 161216"/>
                    <a:gd name="connsiteX4" fmla="*/ 15542 w 64989"/>
                    <a:gd name="connsiteY4" fmla="*/ 99188 h 161216"/>
                    <a:gd name="connsiteX5" fmla="*/ 21394 w 64989"/>
                    <a:gd name="connsiteY5" fmla="*/ 71099 h 161216"/>
                    <a:gd name="connsiteX6" fmla="*/ 23735 w 64989"/>
                    <a:gd name="connsiteY6" fmla="*/ 57055 h 161216"/>
                    <a:gd name="connsiteX7" fmla="*/ 29587 w 64989"/>
                    <a:gd name="connsiteY7" fmla="*/ 44181 h 161216"/>
                    <a:gd name="connsiteX8" fmla="*/ 44801 w 64989"/>
                    <a:gd name="connsiteY8" fmla="*/ 23115 h 161216"/>
                    <a:gd name="connsiteX9" fmla="*/ 54164 w 64989"/>
                    <a:gd name="connsiteY9" fmla="*/ 12581 h 161216"/>
                    <a:gd name="connsiteX10" fmla="*/ 63527 w 64989"/>
                    <a:gd name="connsiteY10" fmla="*/ 4389 h 161216"/>
                    <a:gd name="connsiteX11" fmla="*/ 64697 w 64989"/>
                    <a:gd name="connsiteY11" fmla="*/ 878 h 161216"/>
                    <a:gd name="connsiteX12" fmla="*/ 60016 w 64989"/>
                    <a:gd name="connsiteY12" fmla="*/ 878 h 161216"/>
                    <a:gd name="connsiteX13" fmla="*/ 48312 w 64989"/>
                    <a:gd name="connsiteY13" fmla="*/ 7900 h 161216"/>
                    <a:gd name="connsiteX14" fmla="*/ 36609 w 64989"/>
                    <a:gd name="connsiteY14" fmla="*/ 18433 h 161216"/>
                    <a:gd name="connsiteX15" fmla="*/ 17883 w 64989"/>
                    <a:gd name="connsiteY15" fmla="*/ 39500 h 161216"/>
                    <a:gd name="connsiteX16" fmla="*/ 12031 w 64989"/>
                    <a:gd name="connsiteY16" fmla="*/ 53544 h 161216"/>
                    <a:gd name="connsiteX17" fmla="*/ 5009 w 64989"/>
                    <a:gd name="connsiteY17" fmla="*/ 67588 h 161216"/>
                    <a:gd name="connsiteX18" fmla="*/ 1498 w 64989"/>
                    <a:gd name="connsiteY18" fmla="*/ 99188 h 161216"/>
                    <a:gd name="connsiteX19" fmla="*/ 1498 w 64989"/>
                    <a:gd name="connsiteY19" fmla="*/ 113232 h 161216"/>
                    <a:gd name="connsiteX20" fmla="*/ 328 w 64989"/>
                    <a:gd name="connsiteY20" fmla="*/ 126106 h 161216"/>
                    <a:gd name="connsiteX21" fmla="*/ 5009 w 64989"/>
                    <a:gd name="connsiteY21" fmla="*/ 150684 h 161216"/>
                    <a:gd name="connsiteX22" fmla="*/ 9691 w 64989"/>
                    <a:gd name="connsiteY22" fmla="*/ 161217 h 161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989" h="161216">
                      <a:moveTo>
                        <a:pt x="9691" y="161217"/>
                      </a:moveTo>
                      <a:cubicBezTo>
                        <a:pt x="13202" y="161217"/>
                        <a:pt x="15542" y="155365"/>
                        <a:pt x="15542" y="149513"/>
                      </a:cubicBezTo>
                      <a:cubicBezTo>
                        <a:pt x="15542" y="136639"/>
                        <a:pt x="15542" y="138980"/>
                        <a:pt x="15542" y="124936"/>
                      </a:cubicBezTo>
                      <a:cubicBezTo>
                        <a:pt x="15542" y="121425"/>
                        <a:pt x="16713" y="116743"/>
                        <a:pt x="16713" y="113232"/>
                      </a:cubicBezTo>
                      <a:cubicBezTo>
                        <a:pt x="16713" y="108551"/>
                        <a:pt x="14372" y="103869"/>
                        <a:pt x="15542" y="99188"/>
                      </a:cubicBezTo>
                      <a:cubicBezTo>
                        <a:pt x="16713" y="89825"/>
                        <a:pt x="19053" y="80462"/>
                        <a:pt x="21394" y="71099"/>
                      </a:cubicBezTo>
                      <a:cubicBezTo>
                        <a:pt x="22564" y="66418"/>
                        <a:pt x="22564" y="61736"/>
                        <a:pt x="23735" y="57055"/>
                      </a:cubicBezTo>
                      <a:cubicBezTo>
                        <a:pt x="24905" y="52374"/>
                        <a:pt x="28416" y="47692"/>
                        <a:pt x="29587" y="44181"/>
                      </a:cubicBezTo>
                      <a:cubicBezTo>
                        <a:pt x="34268" y="35988"/>
                        <a:pt x="40120" y="28966"/>
                        <a:pt x="44801" y="23115"/>
                      </a:cubicBezTo>
                      <a:cubicBezTo>
                        <a:pt x="49483" y="17263"/>
                        <a:pt x="51823" y="14922"/>
                        <a:pt x="54164" y="12581"/>
                      </a:cubicBezTo>
                      <a:cubicBezTo>
                        <a:pt x="56505" y="10241"/>
                        <a:pt x="57675" y="9070"/>
                        <a:pt x="63527" y="4389"/>
                      </a:cubicBezTo>
                      <a:cubicBezTo>
                        <a:pt x="65868" y="3218"/>
                        <a:pt x="64697" y="2048"/>
                        <a:pt x="64697" y="878"/>
                      </a:cubicBezTo>
                      <a:cubicBezTo>
                        <a:pt x="64697" y="-293"/>
                        <a:pt x="63527" y="-293"/>
                        <a:pt x="60016" y="878"/>
                      </a:cubicBezTo>
                      <a:cubicBezTo>
                        <a:pt x="52994" y="4389"/>
                        <a:pt x="50653" y="5559"/>
                        <a:pt x="48312" y="7900"/>
                      </a:cubicBezTo>
                      <a:cubicBezTo>
                        <a:pt x="45972" y="10241"/>
                        <a:pt x="42461" y="12581"/>
                        <a:pt x="36609" y="18433"/>
                      </a:cubicBezTo>
                      <a:cubicBezTo>
                        <a:pt x="30757" y="24285"/>
                        <a:pt x="22564" y="31307"/>
                        <a:pt x="17883" y="39500"/>
                      </a:cubicBezTo>
                      <a:cubicBezTo>
                        <a:pt x="15542" y="44181"/>
                        <a:pt x="13202" y="48862"/>
                        <a:pt x="12031" y="53544"/>
                      </a:cubicBezTo>
                      <a:cubicBezTo>
                        <a:pt x="9691" y="58225"/>
                        <a:pt x="6180" y="62907"/>
                        <a:pt x="5009" y="67588"/>
                      </a:cubicBezTo>
                      <a:cubicBezTo>
                        <a:pt x="1498" y="78121"/>
                        <a:pt x="2668" y="88655"/>
                        <a:pt x="1498" y="99188"/>
                      </a:cubicBezTo>
                      <a:cubicBezTo>
                        <a:pt x="1498" y="103869"/>
                        <a:pt x="1498" y="108551"/>
                        <a:pt x="1498" y="113232"/>
                      </a:cubicBezTo>
                      <a:cubicBezTo>
                        <a:pt x="1498" y="117914"/>
                        <a:pt x="-843" y="122595"/>
                        <a:pt x="328" y="126106"/>
                      </a:cubicBezTo>
                      <a:cubicBezTo>
                        <a:pt x="1498" y="141321"/>
                        <a:pt x="3839" y="138980"/>
                        <a:pt x="5009" y="150684"/>
                      </a:cubicBezTo>
                      <a:cubicBezTo>
                        <a:pt x="5009" y="155365"/>
                        <a:pt x="7350" y="161217"/>
                        <a:pt x="9691" y="16121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5" name="任意多边形: 形状 4274" descr="e7881ec4-8b5c-4f30-96bf-118524e3f3f6"/>
                <p:cNvSpPr/>
                <p:nvPr/>
              </p:nvSpPr>
              <p:spPr>
                <a:xfrm>
                  <a:off x="2281371" y="6572111"/>
                  <a:ext cx="249745" cy="176069"/>
                </a:xfrm>
                <a:custGeom>
                  <a:avLst/>
                  <a:gdLst>
                    <a:gd name="connsiteX0" fmla="*/ 1170 w 249745"/>
                    <a:gd name="connsiteY0" fmla="*/ 138545 h 176069"/>
                    <a:gd name="connsiteX1" fmla="*/ 4681 w 249745"/>
                    <a:gd name="connsiteY1" fmla="*/ 147908 h 176069"/>
                    <a:gd name="connsiteX2" fmla="*/ 28089 w 249745"/>
                    <a:gd name="connsiteY2" fmla="*/ 165463 h 176069"/>
                    <a:gd name="connsiteX3" fmla="*/ 52666 w 249745"/>
                    <a:gd name="connsiteY3" fmla="*/ 173656 h 176069"/>
                    <a:gd name="connsiteX4" fmla="*/ 69051 w 249745"/>
                    <a:gd name="connsiteY4" fmla="*/ 175996 h 176069"/>
                    <a:gd name="connsiteX5" fmla="*/ 118206 w 249745"/>
                    <a:gd name="connsiteY5" fmla="*/ 170145 h 176069"/>
                    <a:gd name="connsiteX6" fmla="*/ 157998 w 249745"/>
                    <a:gd name="connsiteY6" fmla="*/ 153760 h 176069"/>
                    <a:gd name="connsiteX7" fmla="*/ 191939 w 249745"/>
                    <a:gd name="connsiteY7" fmla="*/ 124501 h 176069"/>
                    <a:gd name="connsiteX8" fmla="*/ 223538 w 249745"/>
                    <a:gd name="connsiteY8" fmla="*/ 89390 h 176069"/>
                    <a:gd name="connsiteX9" fmla="*/ 238753 w 249745"/>
                    <a:gd name="connsiteY9" fmla="*/ 70664 h 176069"/>
                    <a:gd name="connsiteX10" fmla="*/ 249286 w 249745"/>
                    <a:gd name="connsiteY10" fmla="*/ 47257 h 176069"/>
                    <a:gd name="connsiteX11" fmla="*/ 246946 w 249745"/>
                    <a:gd name="connsiteY11" fmla="*/ 33213 h 176069"/>
                    <a:gd name="connsiteX12" fmla="*/ 234072 w 249745"/>
                    <a:gd name="connsiteY12" fmla="*/ 22679 h 176069"/>
                    <a:gd name="connsiteX13" fmla="*/ 204813 w 249745"/>
                    <a:gd name="connsiteY13" fmla="*/ 20339 h 176069"/>
                    <a:gd name="connsiteX14" fmla="*/ 160339 w 249745"/>
                    <a:gd name="connsiteY14" fmla="*/ 7465 h 176069"/>
                    <a:gd name="connsiteX15" fmla="*/ 110014 w 249745"/>
                    <a:gd name="connsiteY15" fmla="*/ 1613 h 176069"/>
                    <a:gd name="connsiteX16" fmla="*/ 69051 w 249745"/>
                    <a:gd name="connsiteY16" fmla="*/ 17998 h 176069"/>
                    <a:gd name="connsiteX17" fmla="*/ 46814 w 249745"/>
                    <a:gd name="connsiteY17" fmla="*/ 36724 h 176069"/>
                    <a:gd name="connsiteX18" fmla="*/ 36281 w 249745"/>
                    <a:gd name="connsiteY18" fmla="*/ 49598 h 176069"/>
                    <a:gd name="connsiteX19" fmla="*/ 16385 w 249745"/>
                    <a:gd name="connsiteY19" fmla="*/ 80027 h 176069"/>
                    <a:gd name="connsiteX20" fmla="*/ 14044 w 249745"/>
                    <a:gd name="connsiteY20" fmla="*/ 88220 h 176069"/>
                    <a:gd name="connsiteX21" fmla="*/ 22237 w 249745"/>
                    <a:gd name="connsiteY21" fmla="*/ 80027 h 176069"/>
                    <a:gd name="connsiteX22" fmla="*/ 43303 w 249745"/>
                    <a:gd name="connsiteY22" fmla="*/ 50768 h 176069"/>
                    <a:gd name="connsiteX23" fmla="*/ 74903 w 249745"/>
                    <a:gd name="connsiteY23" fmla="*/ 22679 h 176069"/>
                    <a:gd name="connsiteX24" fmla="*/ 153317 w 249745"/>
                    <a:gd name="connsiteY24" fmla="*/ 16828 h 176069"/>
                    <a:gd name="connsiteX25" fmla="*/ 176724 w 249745"/>
                    <a:gd name="connsiteY25" fmla="*/ 26191 h 176069"/>
                    <a:gd name="connsiteX26" fmla="*/ 204813 w 249745"/>
                    <a:gd name="connsiteY26" fmla="*/ 29702 h 176069"/>
                    <a:gd name="connsiteX27" fmla="*/ 227050 w 249745"/>
                    <a:gd name="connsiteY27" fmla="*/ 32042 h 176069"/>
                    <a:gd name="connsiteX28" fmla="*/ 231731 w 249745"/>
                    <a:gd name="connsiteY28" fmla="*/ 44916 h 176069"/>
                    <a:gd name="connsiteX29" fmla="*/ 223538 w 249745"/>
                    <a:gd name="connsiteY29" fmla="*/ 62472 h 176069"/>
                    <a:gd name="connsiteX30" fmla="*/ 209494 w 249745"/>
                    <a:gd name="connsiteY30" fmla="*/ 81197 h 176069"/>
                    <a:gd name="connsiteX31" fmla="*/ 180235 w 249745"/>
                    <a:gd name="connsiteY31" fmla="*/ 115138 h 176069"/>
                    <a:gd name="connsiteX32" fmla="*/ 147465 w 249745"/>
                    <a:gd name="connsiteY32" fmla="*/ 140886 h 176069"/>
                    <a:gd name="connsiteX33" fmla="*/ 111184 w 249745"/>
                    <a:gd name="connsiteY33" fmla="*/ 156100 h 176069"/>
                    <a:gd name="connsiteX34" fmla="*/ 69051 w 249745"/>
                    <a:gd name="connsiteY34" fmla="*/ 163122 h 176069"/>
                    <a:gd name="connsiteX35" fmla="*/ 32770 w 249745"/>
                    <a:gd name="connsiteY35" fmla="*/ 156100 h 176069"/>
                    <a:gd name="connsiteX36" fmla="*/ 1170 w 249745"/>
                    <a:gd name="connsiteY36" fmla="*/ 138545 h 176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49745" h="176069">
                      <a:moveTo>
                        <a:pt x="1170" y="138545"/>
                      </a:moveTo>
                      <a:cubicBezTo>
                        <a:pt x="-1170" y="138545"/>
                        <a:pt x="0" y="142056"/>
                        <a:pt x="4681" y="147908"/>
                      </a:cubicBezTo>
                      <a:cubicBezTo>
                        <a:pt x="9363" y="153760"/>
                        <a:pt x="17555" y="160782"/>
                        <a:pt x="28089" y="165463"/>
                      </a:cubicBezTo>
                      <a:cubicBezTo>
                        <a:pt x="38622" y="170145"/>
                        <a:pt x="45644" y="172485"/>
                        <a:pt x="52666" y="173656"/>
                      </a:cubicBezTo>
                      <a:cubicBezTo>
                        <a:pt x="58518" y="174826"/>
                        <a:pt x="64370" y="175996"/>
                        <a:pt x="69051" y="175996"/>
                      </a:cubicBezTo>
                      <a:cubicBezTo>
                        <a:pt x="79584" y="175996"/>
                        <a:pt x="91288" y="177167"/>
                        <a:pt x="118206" y="170145"/>
                      </a:cubicBezTo>
                      <a:cubicBezTo>
                        <a:pt x="131080" y="166634"/>
                        <a:pt x="145124" y="160782"/>
                        <a:pt x="157998" y="153760"/>
                      </a:cubicBezTo>
                      <a:cubicBezTo>
                        <a:pt x="170872" y="145567"/>
                        <a:pt x="181406" y="135034"/>
                        <a:pt x="191939" y="124501"/>
                      </a:cubicBezTo>
                      <a:cubicBezTo>
                        <a:pt x="202472" y="113967"/>
                        <a:pt x="213005" y="102264"/>
                        <a:pt x="223538" y="89390"/>
                      </a:cubicBezTo>
                      <a:cubicBezTo>
                        <a:pt x="228220" y="83538"/>
                        <a:pt x="232901" y="77686"/>
                        <a:pt x="238753" y="70664"/>
                      </a:cubicBezTo>
                      <a:cubicBezTo>
                        <a:pt x="243435" y="63642"/>
                        <a:pt x="248116" y="56620"/>
                        <a:pt x="249286" y="47257"/>
                      </a:cubicBezTo>
                      <a:cubicBezTo>
                        <a:pt x="250457" y="42576"/>
                        <a:pt x="249286" y="37894"/>
                        <a:pt x="246946" y="33213"/>
                      </a:cubicBezTo>
                      <a:cubicBezTo>
                        <a:pt x="244605" y="28531"/>
                        <a:pt x="239924" y="25020"/>
                        <a:pt x="234072" y="22679"/>
                      </a:cubicBezTo>
                      <a:cubicBezTo>
                        <a:pt x="222368" y="17998"/>
                        <a:pt x="213005" y="20339"/>
                        <a:pt x="204813" y="20339"/>
                      </a:cubicBezTo>
                      <a:cubicBezTo>
                        <a:pt x="189598" y="21509"/>
                        <a:pt x="175554" y="14487"/>
                        <a:pt x="160339" y="7465"/>
                      </a:cubicBezTo>
                      <a:cubicBezTo>
                        <a:pt x="145124" y="443"/>
                        <a:pt x="126399" y="-1898"/>
                        <a:pt x="110014" y="1613"/>
                      </a:cubicBezTo>
                      <a:cubicBezTo>
                        <a:pt x="93629" y="3954"/>
                        <a:pt x="79584" y="9806"/>
                        <a:pt x="69051" y="17998"/>
                      </a:cubicBezTo>
                      <a:cubicBezTo>
                        <a:pt x="58518" y="25020"/>
                        <a:pt x="51496" y="32042"/>
                        <a:pt x="46814" y="36724"/>
                      </a:cubicBezTo>
                      <a:cubicBezTo>
                        <a:pt x="42133" y="41405"/>
                        <a:pt x="38622" y="44916"/>
                        <a:pt x="36281" y="49598"/>
                      </a:cubicBezTo>
                      <a:cubicBezTo>
                        <a:pt x="30429" y="56620"/>
                        <a:pt x="26918" y="63642"/>
                        <a:pt x="16385" y="80027"/>
                      </a:cubicBezTo>
                      <a:cubicBezTo>
                        <a:pt x="12874" y="85879"/>
                        <a:pt x="14044" y="87049"/>
                        <a:pt x="14044" y="88220"/>
                      </a:cubicBezTo>
                      <a:cubicBezTo>
                        <a:pt x="14044" y="90560"/>
                        <a:pt x="16385" y="89390"/>
                        <a:pt x="22237" y="80027"/>
                      </a:cubicBezTo>
                      <a:cubicBezTo>
                        <a:pt x="32770" y="63642"/>
                        <a:pt x="37452" y="57790"/>
                        <a:pt x="43303" y="50768"/>
                      </a:cubicBezTo>
                      <a:cubicBezTo>
                        <a:pt x="49155" y="44916"/>
                        <a:pt x="55007" y="35553"/>
                        <a:pt x="74903" y="22679"/>
                      </a:cubicBezTo>
                      <a:cubicBezTo>
                        <a:pt x="95969" y="10976"/>
                        <a:pt x="126399" y="3954"/>
                        <a:pt x="153317" y="16828"/>
                      </a:cubicBezTo>
                      <a:cubicBezTo>
                        <a:pt x="160339" y="20339"/>
                        <a:pt x="167361" y="23850"/>
                        <a:pt x="176724" y="26191"/>
                      </a:cubicBezTo>
                      <a:cubicBezTo>
                        <a:pt x="184917" y="28531"/>
                        <a:pt x="195450" y="30872"/>
                        <a:pt x="204813" y="29702"/>
                      </a:cubicBezTo>
                      <a:cubicBezTo>
                        <a:pt x="213005" y="29702"/>
                        <a:pt x="222368" y="29702"/>
                        <a:pt x="227050" y="32042"/>
                      </a:cubicBezTo>
                      <a:cubicBezTo>
                        <a:pt x="231731" y="34383"/>
                        <a:pt x="232901" y="39065"/>
                        <a:pt x="231731" y="44916"/>
                      </a:cubicBezTo>
                      <a:cubicBezTo>
                        <a:pt x="230561" y="50768"/>
                        <a:pt x="227050" y="56620"/>
                        <a:pt x="223538" y="62472"/>
                      </a:cubicBezTo>
                      <a:cubicBezTo>
                        <a:pt x="218857" y="68324"/>
                        <a:pt x="214176" y="75346"/>
                        <a:pt x="209494" y="81197"/>
                      </a:cubicBezTo>
                      <a:cubicBezTo>
                        <a:pt x="200131" y="94071"/>
                        <a:pt x="190769" y="105775"/>
                        <a:pt x="180235" y="115138"/>
                      </a:cubicBezTo>
                      <a:cubicBezTo>
                        <a:pt x="169702" y="125671"/>
                        <a:pt x="159169" y="133863"/>
                        <a:pt x="147465" y="140886"/>
                      </a:cubicBezTo>
                      <a:cubicBezTo>
                        <a:pt x="135762" y="147908"/>
                        <a:pt x="122888" y="152589"/>
                        <a:pt x="111184" y="156100"/>
                      </a:cubicBezTo>
                      <a:cubicBezTo>
                        <a:pt x="87777" y="163122"/>
                        <a:pt x="77244" y="161952"/>
                        <a:pt x="69051" y="163122"/>
                      </a:cubicBezTo>
                      <a:cubicBezTo>
                        <a:pt x="60859" y="163122"/>
                        <a:pt x="51496" y="163122"/>
                        <a:pt x="32770" y="156100"/>
                      </a:cubicBezTo>
                      <a:cubicBezTo>
                        <a:pt x="17555" y="151419"/>
                        <a:pt x="4681" y="138545"/>
                        <a:pt x="1170" y="13854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6" name="任意多边形: 形状 4275" descr="759574ca-0a6c-4a29-befc-5fe0304aaf71"/>
                <p:cNvSpPr/>
                <p:nvPr/>
              </p:nvSpPr>
              <p:spPr>
                <a:xfrm>
                  <a:off x="2216481" y="6705663"/>
                  <a:ext cx="61817" cy="25373"/>
                </a:xfrm>
                <a:custGeom>
                  <a:avLst/>
                  <a:gdLst>
                    <a:gd name="connsiteX0" fmla="*/ 61379 w 61817"/>
                    <a:gd name="connsiteY0" fmla="*/ 3822 h 25373"/>
                    <a:gd name="connsiteX1" fmla="*/ 55527 w 61817"/>
                    <a:gd name="connsiteY1" fmla="*/ 311 h 25373"/>
                    <a:gd name="connsiteX2" fmla="*/ 46164 w 61817"/>
                    <a:gd name="connsiteY2" fmla="*/ 2652 h 25373"/>
                    <a:gd name="connsiteX3" fmla="*/ 41483 w 61817"/>
                    <a:gd name="connsiteY3" fmla="*/ 2652 h 25373"/>
                    <a:gd name="connsiteX4" fmla="*/ 37972 w 61817"/>
                    <a:gd name="connsiteY4" fmla="*/ 6163 h 25373"/>
                    <a:gd name="connsiteX5" fmla="*/ 27438 w 61817"/>
                    <a:gd name="connsiteY5" fmla="*/ 8504 h 25373"/>
                    <a:gd name="connsiteX6" fmla="*/ 22757 w 61817"/>
                    <a:gd name="connsiteY6" fmla="*/ 12015 h 25373"/>
                    <a:gd name="connsiteX7" fmla="*/ 18076 w 61817"/>
                    <a:gd name="connsiteY7" fmla="*/ 13185 h 25373"/>
                    <a:gd name="connsiteX8" fmla="*/ 8713 w 61817"/>
                    <a:gd name="connsiteY8" fmla="*/ 16696 h 25373"/>
                    <a:gd name="connsiteX9" fmla="*/ 520 w 61817"/>
                    <a:gd name="connsiteY9" fmla="*/ 21378 h 25373"/>
                    <a:gd name="connsiteX10" fmla="*/ 520 w 61817"/>
                    <a:gd name="connsiteY10" fmla="*/ 23718 h 25373"/>
                    <a:gd name="connsiteX11" fmla="*/ 2861 w 61817"/>
                    <a:gd name="connsiteY11" fmla="*/ 24889 h 25373"/>
                    <a:gd name="connsiteX12" fmla="*/ 12224 w 61817"/>
                    <a:gd name="connsiteY12" fmla="*/ 22548 h 25373"/>
                    <a:gd name="connsiteX13" fmla="*/ 21587 w 61817"/>
                    <a:gd name="connsiteY13" fmla="*/ 21378 h 25373"/>
                    <a:gd name="connsiteX14" fmla="*/ 26268 w 61817"/>
                    <a:gd name="connsiteY14" fmla="*/ 19037 h 25373"/>
                    <a:gd name="connsiteX15" fmla="*/ 32120 w 61817"/>
                    <a:gd name="connsiteY15" fmla="*/ 19037 h 25373"/>
                    <a:gd name="connsiteX16" fmla="*/ 41483 w 61817"/>
                    <a:gd name="connsiteY16" fmla="*/ 14356 h 25373"/>
                    <a:gd name="connsiteX17" fmla="*/ 46164 w 61817"/>
                    <a:gd name="connsiteY17" fmla="*/ 12015 h 25373"/>
                    <a:gd name="connsiteX18" fmla="*/ 50846 w 61817"/>
                    <a:gd name="connsiteY18" fmla="*/ 12015 h 25373"/>
                    <a:gd name="connsiteX19" fmla="*/ 57868 w 61817"/>
                    <a:gd name="connsiteY19" fmla="*/ 6163 h 25373"/>
                    <a:gd name="connsiteX20" fmla="*/ 61379 w 61817"/>
                    <a:gd name="connsiteY20" fmla="*/ 3822 h 2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1816" h="25373">
                      <a:moveTo>
                        <a:pt x="61379" y="3822"/>
                      </a:moveTo>
                      <a:cubicBezTo>
                        <a:pt x="60208" y="1482"/>
                        <a:pt x="57868" y="-859"/>
                        <a:pt x="55527" y="311"/>
                      </a:cubicBezTo>
                      <a:cubicBezTo>
                        <a:pt x="50846" y="1482"/>
                        <a:pt x="52016" y="311"/>
                        <a:pt x="46164" y="2652"/>
                      </a:cubicBezTo>
                      <a:cubicBezTo>
                        <a:pt x="44994" y="2652"/>
                        <a:pt x="42653" y="2652"/>
                        <a:pt x="41483" y="2652"/>
                      </a:cubicBezTo>
                      <a:cubicBezTo>
                        <a:pt x="40312" y="2652"/>
                        <a:pt x="39142" y="4993"/>
                        <a:pt x="37972" y="6163"/>
                      </a:cubicBezTo>
                      <a:cubicBezTo>
                        <a:pt x="34461" y="7333"/>
                        <a:pt x="30949" y="7333"/>
                        <a:pt x="27438" y="8504"/>
                      </a:cubicBezTo>
                      <a:cubicBezTo>
                        <a:pt x="26268" y="9674"/>
                        <a:pt x="25098" y="10845"/>
                        <a:pt x="22757" y="12015"/>
                      </a:cubicBezTo>
                      <a:cubicBezTo>
                        <a:pt x="21587" y="13185"/>
                        <a:pt x="19246" y="13185"/>
                        <a:pt x="18076" y="13185"/>
                      </a:cubicBezTo>
                      <a:cubicBezTo>
                        <a:pt x="14564" y="14356"/>
                        <a:pt x="11053" y="15526"/>
                        <a:pt x="8713" y="16696"/>
                      </a:cubicBezTo>
                      <a:cubicBezTo>
                        <a:pt x="4031" y="19037"/>
                        <a:pt x="5202" y="19037"/>
                        <a:pt x="520" y="21378"/>
                      </a:cubicBezTo>
                      <a:cubicBezTo>
                        <a:pt x="-650" y="21378"/>
                        <a:pt x="520" y="23718"/>
                        <a:pt x="520" y="23718"/>
                      </a:cubicBezTo>
                      <a:cubicBezTo>
                        <a:pt x="520" y="24889"/>
                        <a:pt x="1690" y="26059"/>
                        <a:pt x="2861" y="24889"/>
                      </a:cubicBezTo>
                      <a:cubicBezTo>
                        <a:pt x="7542" y="24889"/>
                        <a:pt x="6372" y="23718"/>
                        <a:pt x="12224" y="22548"/>
                      </a:cubicBezTo>
                      <a:cubicBezTo>
                        <a:pt x="14564" y="22548"/>
                        <a:pt x="19246" y="22548"/>
                        <a:pt x="21587" y="21378"/>
                      </a:cubicBezTo>
                      <a:cubicBezTo>
                        <a:pt x="22757" y="21378"/>
                        <a:pt x="25098" y="20207"/>
                        <a:pt x="26268" y="19037"/>
                      </a:cubicBezTo>
                      <a:cubicBezTo>
                        <a:pt x="27438" y="19037"/>
                        <a:pt x="30949" y="20207"/>
                        <a:pt x="32120" y="19037"/>
                      </a:cubicBezTo>
                      <a:cubicBezTo>
                        <a:pt x="35631" y="17867"/>
                        <a:pt x="39142" y="15526"/>
                        <a:pt x="41483" y="14356"/>
                      </a:cubicBezTo>
                      <a:cubicBezTo>
                        <a:pt x="42653" y="14356"/>
                        <a:pt x="44994" y="13185"/>
                        <a:pt x="46164" y="12015"/>
                      </a:cubicBezTo>
                      <a:cubicBezTo>
                        <a:pt x="47335" y="12015"/>
                        <a:pt x="49675" y="12015"/>
                        <a:pt x="50846" y="12015"/>
                      </a:cubicBezTo>
                      <a:cubicBezTo>
                        <a:pt x="55527" y="9674"/>
                        <a:pt x="54357" y="8504"/>
                        <a:pt x="57868" y="6163"/>
                      </a:cubicBezTo>
                      <a:cubicBezTo>
                        <a:pt x="61379" y="8504"/>
                        <a:pt x="62549" y="6163"/>
                        <a:pt x="61379" y="382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7" name="任意多边形: 形状 4276" descr="d063cb24-4225-444d-b90e-04b6c399f2ba"/>
                <p:cNvSpPr/>
                <p:nvPr/>
              </p:nvSpPr>
              <p:spPr>
                <a:xfrm>
                  <a:off x="2191254" y="6660732"/>
                  <a:ext cx="111488" cy="38220"/>
                </a:xfrm>
                <a:custGeom>
                  <a:avLst/>
                  <a:gdLst>
                    <a:gd name="connsiteX0" fmla="*/ 111184 w 111488"/>
                    <a:gd name="connsiteY0" fmla="*/ 1939 h 38220"/>
                    <a:gd name="connsiteX1" fmla="*/ 100651 w 111488"/>
                    <a:gd name="connsiteY1" fmla="*/ 769 h 38220"/>
                    <a:gd name="connsiteX2" fmla="*/ 85436 w 111488"/>
                    <a:gd name="connsiteY2" fmla="*/ 6621 h 38220"/>
                    <a:gd name="connsiteX3" fmla="*/ 77244 w 111488"/>
                    <a:gd name="connsiteY3" fmla="*/ 7791 h 38220"/>
                    <a:gd name="connsiteX4" fmla="*/ 70222 w 111488"/>
                    <a:gd name="connsiteY4" fmla="*/ 12472 h 38220"/>
                    <a:gd name="connsiteX5" fmla="*/ 51496 w 111488"/>
                    <a:gd name="connsiteY5" fmla="*/ 17154 h 38220"/>
                    <a:gd name="connsiteX6" fmla="*/ 43303 w 111488"/>
                    <a:gd name="connsiteY6" fmla="*/ 21835 h 38220"/>
                    <a:gd name="connsiteX7" fmla="*/ 33940 w 111488"/>
                    <a:gd name="connsiteY7" fmla="*/ 24176 h 38220"/>
                    <a:gd name="connsiteX8" fmla="*/ 17555 w 111488"/>
                    <a:gd name="connsiteY8" fmla="*/ 28857 h 38220"/>
                    <a:gd name="connsiteX9" fmla="*/ 1170 w 111488"/>
                    <a:gd name="connsiteY9" fmla="*/ 33539 h 38220"/>
                    <a:gd name="connsiteX10" fmla="*/ 0 w 111488"/>
                    <a:gd name="connsiteY10" fmla="*/ 35880 h 38220"/>
                    <a:gd name="connsiteX11" fmla="*/ 2341 w 111488"/>
                    <a:gd name="connsiteY11" fmla="*/ 38220 h 38220"/>
                    <a:gd name="connsiteX12" fmla="*/ 19896 w 111488"/>
                    <a:gd name="connsiteY12" fmla="*/ 35880 h 38220"/>
                    <a:gd name="connsiteX13" fmla="*/ 37451 w 111488"/>
                    <a:gd name="connsiteY13" fmla="*/ 34709 h 38220"/>
                    <a:gd name="connsiteX14" fmla="*/ 46814 w 111488"/>
                    <a:gd name="connsiteY14" fmla="*/ 32368 h 38220"/>
                    <a:gd name="connsiteX15" fmla="*/ 57347 w 111488"/>
                    <a:gd name="connsiteY15" fmla="*/ 31198 h 38220"/>
                    <a:gd name="connsiteX16" fmla="*/ 76073 w 111488"/>
                    <a:gd name="connsiteY16" fmla="*/ 24176 h 38220"/>
                    <a:gd name="connsiteX17" fmla="*/ 84266 w 111488"/>
                    <a:gd name="connsiteY17" fmla="*/ 20665 h 38220"/>
                    <a:gd name="connsiteX18" fmla="*/ 92458 w 111488"/>
                    <a:gd name="connsiteY18" fmla="*/ 19494 h 38220"/>
                    <a:gd name="connsiteX19" fmla="*/ 106503 w 111488"/>
                    <a:gd name="connsiteY19" fmla="*/ 10132 h 38220"/>
                    <a:gd name="connsiteX20" fmla="*/ 111184 w 111488"/>
                    <a:gd name="connsiteY20" fmla="*/ 1939 h 38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1488" h="38220">
                      <a:moveTo>
                        <a:pt x="111184" y="1939"/>
                      </a:moveTo>
                      <a:cubicBezTo>
                        <a:pt x="110014" y="-402"/>
                        <a:pt x="105332" y="-402"/>
                        <a:pt x="100651" y="769"/>
                      </a:cubicBezTo>
                      <a:cubicBezTo>
                        <a:pt x="92458" y="3109"/>
                        <a:pt x="94799" y="3109"/>
                        <a:pt x="85436" y="6621"/>
                      </a:cubicBezTo>
                      <a:cubicBezTo>
                        <a:pt x="83095" y="7791"/>
                        <a:pt x="79584" y="7791"/>
                        <a:pt x="77244" y="7791"/>
                      </a:cubicBezTo>
                      <a:cubicBezTo>
                        <a:pt x="74903" y="8961"/>
                        <a:pt x="72562" y="11302"/>
                        <a:pt x="70222" y="12472"/>
                      </a:cubicBezTo>
                      <a:cubicBezTo>
                        <a:pt x="64370" y="14813"/>
                        <a:pt x="57347" y="14813"/>
                        <a:pt x="51496" y="17154"/>
                      </a:cubicBezTo>
                      <a:cubicBezTo>
                        <a:pt x="47985" y="18324"/>
                        <a:pt x="45644" y="20665"/>
                        <a:pt x="43303" y="21835"/>
                      </a:cubicBezTo>
                      <a:cubicBezTo>
                        <a:pt x="39792" y="23006"/>
                        <a:pt x="37451" y="23006"/>
                        <a:pt x="33940" y="24176"/>
                      </a:cubicBezTo>
                      <a:cubicBezTo>
                        <a:pt x="28089" y="26517"/>
                        <a:pt x="22237" y="26517"/>
                        <a:pt x="17555" y="28857"/>
                      </a:cubicBezTo>
                      <a:cubicBezTo>
                        <a:pt x="8192" y="31198"/>
                        <a:pt x="9363" y="31198"/>
                        <a:pt x="1170" y="33539"/>
                      </a:cubicBezTo>
                      <a:cubicBezTo>
                        <a:pt x="0" y="33539"/>
                        <a:pt x="0" y="35880"/>
                        <a:pt x="0" y="35880"/>
                      </a:cubicBezTo>
                      <a:cubicBezTo>
                        <a:pt x="0" y="37050"/>
                        <a:pt x="0" y="38220"/>
                        <a:pt x="2341" y="38220"/>
                      </a:cubicBezTo>
                      <a:cubicBezTo>
                        <a:pt x="10533" y="38220"/>
                        <a:pt x="9363" y="37050"/>
                        <a:pt x="19896" y="35880"/>
                      </a:cubicBezTo>
                      <a:cubicBezTo>
                        <a:pt x="24577" y="34709"/>
                        <a:pt x="31600" y="35880"/>
                        <a:pt x="37451" y="34709"/>
                      </a:cubicBezTo>
                      <a:cubicBezTo>
                        <a:pt x="40963" y="33539"/>
                        <a:pt x="43303" y="32368"/>
                        <a:pt x="46814" y="32368"/>
                      </a:cubicBezTo>
                      <a:cubicBezTo>
                        <a:pt x="50325" y="31198"/>
                        <a:pt x="53836" y="32368"/>
                        <a:pt x="57347" y="31198"/>
                      </a:cubicBezTo>
                      <a:cubicBezTo>
                        <a:pt x="64370" y="28857"/>
                        <a:pt x="70222" y="25346"/>
                        <a:pt x="76073" y="24176"/>
                      </a:cubicBezTo>
                      <a:cubicBezTo>
                        <a:pt x="79584" y="23006"/>
                        <a:pt x="81925" y="21835"/>
                        <a:pt x="84266" y="20665"/>
                      </a:cubicBezTo>
                      <a:cubicBezTo>
                        <a:pt x="86606" y="19494"/>
                        <a:pt x="90118" y="20665"/>
                        <a:pt x="92458" y="19494"/>
                      </a:cubicBezTo>
                      <a:cubicBezTo>
                        <a:pt x="101821" y="15983"/>
                        <a:pt x="99480" y="14813"/>
                        <a:pt x="106503" y="10132"/>
                      </a:cubicBezTo>
                      <a:cubicBezTo>
                        <a:pt x="110014" y="6621"/>
                        <a:pt x="112354" y="4280"/>
                        <a:pt x="111184" y="19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8" name="任意多边形: 形状 4277" descr="506d58e8-ccab-4519-b4da-b796357ba0f2"/>
                <p:cNvSpPr/>
                <p:nvPr/>
              </p:nvSpPr>
              <p:spPr>
                <a:xfrm>
                  <a:off x="2094955" y="6649616"/>
                  <a:ext cx="124872" cy="215125"/>
                </a:xfrm>
                <a:custGeom>
                  <a:avLst/>
                  <a:gdLst>
                    <a:gd name="connsiteX0" fmla="*/ 330 w 124872"/>
                    <a:gd name="connsiteY0" fmla="*/ 1351 h 215125"/>
                    <a:gd name="connsiteX1" fmla="*/ 19055 w 124872"/>
                    <a:gd name="connsiteY1" fmla="*/ 10714 h 215125"/>
                    <a:gd name="connsiteX2" fmla="*/ 37781 w 124872"/>
                    <a:gd name="connsiteY2" fmla="*/ 17736 h 215125"/>
                    <a:gd name="connsiteX3" fmla="*/ 57677 w 124872"/>
                    <a:gd name="connsiteY3" fmla="*/ 29440 h 215125"/>
                    <a:gd name="connsiteX4" fmla="*/ 72892 w 124872"/>
                    <a:gd name="connsiteY4" fmla="*/ 42314 h 215125"/>
                    <a:gd name="connsiteX5" fmla="*/ 89277 w 124872"/>
                    <a:gd name="connsiteY5" fmla="*/ 57529 h 215125"/>
                    <a:gd name="connsiteX6" fmla="*/ 106832 w 124872"/>
                    <a:gd name="connsiteY6" fmla="*/ 99662 h 215125"/>
                    <a:gd name="connsiteX7" fmla="*/ 110343 w 124872"/>
                    <a:gd name="connsiteY7" fmla="*/ 121898 h 215125"/>
                    <a:gd name="connsiteX8" fmla="*/ 106832 w 124872"/>
                    <a:gd name="connsiteY8" fmla="*/ 144135 h 215125"/>
                    <a:gd name="connsiteX9" fmla="*/ 89277 w 124872"/>
                    <a:gd name="connsiteY9" fmla="*/ 180416 h 215125"/>
                    <a:gd name="connsiteX10" fmla="*/ 75233 w 124872"/>
                    <a:gd name="connsiteY10" fmla="*/ 196801 h 215125"/>
                    <a:gd name="connsiteX11" fmla="*/ 60018 w 124872"/>
                    <a:gd name="connsiteY11" fmla="*/ 209675 h 215125"/>
                    <a:gd name="connsiteX12" fmla="*/ 57677 w 124872"/>
                    <a:gd name="connsiteY12" fmla="*/ 214357 h 215125"/>
                    <a:gd name="connsiteX13" fmla="*/ 64699 w 124872"/>
                    <a:gd name="connsiteY13" fmla="*/ 213186 h 215125"/>
                    <a:gd name="connsiteX14" fmla="*/ 81084 w 124872"/>
                    <a:gd name="connsiteY14" fmla="*/ 200312 h 215125"/>
                    <a:gd name="connsiteX15" fmla="*/ 97469 w 124872"/>
                    <a:gd name="connsiteY15" fmla="*/ 182757 h 215125"/>
                    <a:gd name="connsiteX16" fmla="*/ 119706 w 124872"/>
                    <a:gd name="connsiteY16" fmla="*/ 145305 h 215125"/>
                    <a:gd name="connsiteX17" fmla="*/ 123217 w 124872"/>
                    <a:gd name="connsiteY17" fmla="*/ 120728 h 215125"/>
                    <a:gd name="connsiteX18" fmla="*/ 124388 w 124872"/>
                    <a:gd name="connsiteY18" fmla="*/ 96150 h 215125"/>
                    <a:gd name="connsiteX19" fmla="*/ 100980 w 124872"/>
                    <a:gd name="connsiteY19" fmla="*/ 50506 h 215125"/>
                    <a:gd name="connsiteX20" fmla="*/ 84596 w 124872"/>
                    <a:gd name="connsiteY20" fmla="*/ 32951 h 215125"/>
                    <a:gd name="connsiteX21" fmla="*/ 68210 w 124872"/>
                    <a:gd name="connsiteY21" fmla="*/ 17736 h 215125"/>
                    <a:gd name="connsiteX22" fmla="*/ 44803 w 124872"/>
                    <a:gd name="connsiteY22" fmla="*/ 7203 h 215125"/>
                    <a:gd name="connsiteX23" fmla="*/ 23737 w 124872"/>
                    <a:gd name="connsiteY23" fmla="*/ 1351 h 215125"/>
                    <a:gd name="connsiteX24" fmla="*/ 330 w 124872"/>
                    <a:gd name="connsiteY24" fmla="*/ 1351 h 215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872" h="215125">
                      <a:moveTo>
                        <a:pt x="330" y="1351"/>
                      </a:moveTo>
                      <a:cubicBezTo>
                        <a:pt x="-2011" y="3692"/>
                        <a:pt x="8522" y="7203"/>
                        <a:pt x="19055" y="10714"/>
                      </a:cubicBezTo>
                      <a:cubicBezTo>
                        <a:pt x="29589" y="14225"/>
                        <a:pt x="33100" y="16566"/>
                        <a:pt x="37781" y="17736"/>
                      </a:cubicBezTo>
                      <a:cubicBezTo>
                        <a:pt x="42463" y="20077"/>
                        <a:pt x="47144" y="22418"/>
                        <a:pt x="57677" y="29440"/>
                      </a:cubicBezTo>
                      <a:cubicBezTo>
                        <a:pt x="63529" y="32951"/>
                        <a:pt x="67040" y="37633"/>
                        <a:pt x="72892" y="42314"/>
                      </a:cubicBezTo>
                      <a:cubicBezTo>
                        <a:pt x="77573" y="46995"/>
                        <a:pt x="84596" y="51677"/>
                        <a:pt x="89277" y="57529"/>
                      </a:cubicBezTo>
                      <a:cubicBezTo>
                        <a:pt x="98640" y="69232"/>
                        <a:pt x="103321" y="84447"/>
                        <a:pt x="106832" y="99662"/>
                      </a:cubicBezTo>
                      <a:cubicBezTo>
                        <a:pt x="108003" y="106684"/>
                        <a:pt x="110343" y="114876"/>
                        <a:pt x="110343" y="121898"/>
                      </a:cubicBezTo>
                      <a:cubicBezTo>
                        <a:pt x="110343" y="128921"/>
                        <a:pt x="108003" y="137113"/>
                        <a:pt x="106832" y="144135"/>
                      </a:cubicBezTo>
                      <a:cubicBezTo>
                        <a:pt x="103321" y="158179"/>
                        <a:pt x="96299" y="171053"/>
                        <a:pt x="89277" y="180416"/>
                      </a:cubicBezTo>
                      <a:cubicBezTo>
                        <a:pt x="82255" y="189779"/>
                        <a:pt x="78744" y="194460"/>
                        <a:pt x="75233" y="196801"/>
                      </a:cubicBezTo>
                      <a:cubicBezTo>
                        <a:pt x="71722" y="200312"/>
                        <a:pt x="69381" y="203823"/>
                        <a:pt x="60018" y="209675"/>
                      </a:cubicBezTo>
                      <a:cubicBezTo>
                        <a:pt x="56507" y="212016"/>
                        <a:pt x="57677" y="213186"/>
                        <a:pt x="57677" y="214357"/>
                      </a:cubicBezTo>
                      <a:cubicBezTo>
                        <a:pt x="57677" y="215527"/>
                        <a:pt x="58847" y="215527"/>
                        <a:pt x="64699" y="213186"/>
                      </a:cubicBezTo>
                      <a:cubicBezTo>
                        <a:pt x="74062" y="207335"/>
                        <a:pt x="77573" y="203823"/>
                        <a:pt x="81084" y="200312"/>
                      </a:cubicBezTo>
                      <a:cubicBezTo>
                        <a:pt x="84596" y="196801"/>
                        <a:pt x="89277" y="193290"/>
                        <a:pt x="97469" y="182757"/>
                      </a:cubicBezTo>
                      <a:cubicBezTo>
                        <a:pt x="105662" y="172224"/>
                        <a:pt x="115025" y="160520"/>
                        <a:pt x="119706" y="145305"/>
                      </a:cubicBezTo>
                      <a:cubicBezTo>
                        <a:pt x="122047" y="137113"/>
                        <a:pt x="123217" y="128921"/>
                        <a:pt x="123217" y="120728"/>
                      </a:cubicBezTo>
                      <a:cubicBezTo>
                        <a:pt x="124388" y="112535"/>
                        <a:pt x="125558" y="104343"/>
                        <a:pt x="124388" y="96150"/>
                      </a:cubicBezTo>
                      <a:cubicBezTo>
                        <a:pt x="120877" y="78595"/>
                        <a:pt x="111514" y="63380"/>
                        <a:pt x="100980" y="50506"/>
                      </a:cubicBezTo>
                      <a:cubicBezTo>
                        <a:pt x="96299" y="43484"/>
                        <a:pt x="90447" y="38803"/>
                        <a:pt x="84596" y="32951"/>
                      </a:cubicBezTo>
                      <a:cubicBezTo>
                        <a:pt x="78744" y="28270"/>
                        <a:pt x="74062" y="22418"/>
                        <a:pt x="68210" y="17736"/>
                      </a:cubicBezTo>
                      <a:cubicBezTo>
                        <a:pt x="56507" y="9544"/>
                        <a:pt x="50655" y="8374"/>
                        <a:pt x="44803" y="7203"/>
                      </a:cubicBezTo>
                      <a:cubicBezTo>
                        <a:pt x="40122" y="6033"/>
                        <a:pt x="35440" y="3692"/>
                        <a:pt x="23737" y="1351"/>
                      </a:cubicBezTo>
                      <a:cubicBezTo>
                        <a:pt x="13204" y="181"/>
                        <a:pt x="2670" y="-989"/>
                        <a:pt x="330" y="13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79" name="任意多边形: 形状 4278" descr="bbb0c10f-7473-4b6c-a81c-9e95a22d0c45"/>
                <p:cNvSpPr/>
                <p:nvPr/>
              </p:nvSpPr>
              <p:spPr>
                <a:xfrm>
                  <a:off x="2103296" y="6854610"/>
                  <a:ext cx="74433" cy="257008"/>
                </a:xfrm>
                <a:custGeom>
                  <a:avLst/>
                  <a:gdLst>
                    <a:gd name="connsiteX0" fmla="*/ 55188 w 74433"/>
                    <a:gd name="connsiteY0" fmla="*/ 0 h 257008"/>
                    <a:gd name="connsiteX1" fmla="*/ 54017 w 74433"/>
                    <a:gd name="connsiteY1" fmla="*/ 18726 h 257008"/>
                    <a:gd name="connsiteX2" fmla="*/ 59869 w 74433"/>
                    <a:gd name="connsiteY2" fmla="*/ 56177 h 257008"/>
                    <a:gd name="connsiteX3" fmla="*/ 59869 w 74433"/>
                    <a:gd name="connsiteY3" fmla="*/ 74903 h 257008"/>
                    <a:gd name="connsiteX4" fmla="*/ 62210 w 74433"/>
                    <a:gd name="connsiteY4" fmla="*/ 94799 h 257008"/>
                    <a:gd name="connsiteX5" fmla="*/ 54017 w 74433"/>
                    <a:gd name="connsiteY5" fmla="*/ 139273 h 257008"/>
                    <a:gd name="connsiteX6" fmla="*/ 50506 w 74433"/>
                    <a:gd name="connsiteY6" fmla="*/ 161509 h 257008"/>
                    <a:gd name="connsiteX7" fmla="*/ 42314 w 74433"/>
                    <a:gd name="connsiteY7" fmla="*/ 182576 h 257008"/>
                    <a:gd name="connsiteX8" fmla="*/ 23588 w 74433"/>
                    <a:gd name="connsiteY8" fmla="*/ 218857 h 257008"/>
                    <a:gd name="connsiteX9" fmla="*/ 11885 w 74433"/>
                    <a:gd name="connsiteY9" fmla="*/ 236412 h 257008"/>
                    <a:gd name="connsiteX10" fmla="*/ 1351 w 74433"/>
                    <a:gd name="connsiteY10" fmla="*/ 251627 h 257008"/>
                    <a:gd name="connsiteX11" fmla="*/ 1351 w 74433"/>
                    <a:gd name="connsiteY11" fmla="*/ 256308 h 257008"/>
                    <a:gd name="connsiteX12" fmla="*/ 7203 w 74433"/>
                    <a:gd name="connsiteY12" fmla="*/ 253968 h 257008"/>
                    <a:gd name="connsiteX13" fmla="*/ 20077 w 74433"/>
                    <a:gd name="connsiteY13" fmla="*/ 239923 h 257008"/>
                    <a:gd name="connsiteX14" fmla="*/ 32951 w 74433"/>
                    <a:gd name="connsiteY14" fmla="*/ 222368 h 257008"/>
                    <a:gd name="connsiteX15" fmla="*/ 54017 w 74433"/>
                    <a:gd name="connsiteY15" fmla="*/ 187257 h 257008"/>
                    <a:gd name="connsiteX16" fmla="*/ 61040 w 74433"/>
                    <a:gd name="connsiteY16" fmla="*/ 165020 h 257008"/>
                    <a:gd name="connsiteX17" fmla="*/ 69232 w 74433"/>
                    <a:gd name="connsiteY17" fmla="*/ 142784 h 257008"/>
                    <a:gd name="connsiteX18" fmla="*/ 73914 w 74433"/>
                    <a:gd name="connsiteY18" fmla="*/ 95969 h 257008"/>
                    <a:gd name="connsiteX19" fmla="*/ 73914 w 74433"/>
                    <a:gd name="connsiteY19" fmla="*/ 74903 h 257008"/>
                    <a:gd name="connsiteX20" fmla="*/ 73914 w 74433"/>
                    <a:gd name="connsiteY20" fmla="*/ 56177 h 257008"/>
                    <a:gd name="connsiteX21" fmla="*/ 63380 w 74433"/>
                    <a:gd name="connsiteY21" fmla="*/ 18726 h 257008"/>
                    <a:gd name="connsiteX22" fmla="*/ 55188 w 74433"/>
                    <a:gd name="connsiteY22" fmla="*/ 0 h 257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4433" h="257008">
                      <a:moveTo>
                        <a:pt x="55188" y="0"/>
                      </a:moveTo>
                      <a:cubicBezTo>
                        <a:pt x="51677" y="0"/>
                        <a:pt x="51677" y="9363"/>
                        <a:pt x="54017" y="18726"/>
                      </a:cubicBezTo>
                      <a:cubicBezTo>
                        <a:pt x="57529" y="37451"/>
                        <a:pt x="56358" y="33940"/>
                        <a:pt x="59869" y="56177"/>
                      </a:cubicBezTo>
                      <a:cubicBezTo>
                        <a:pt x="59869" y="62029"/>
                        <a:pt x="59869" y="67881"/>
                        <a:pt x="59869" y="74903"/>
                      </a:cubicBezTo>
                      <a:cubicBezTo>
                        <a:pt x="59869" y="81925"/>
                        <a:pt x="62210" y="87777"/>
                        <a:pt x="62210" y="94799"/>
                      </a:cubicBezTo>
                      <a:cubicBezTo>
                        <a:pt x="62210" y="108843"/>
                        <a:pt x="57529" y="124058"/>
                        <a:pt x="54017" y="139273"/>
                      </a:cubicBezTo>
                      <a:cubicBezTo>
                        <a:pt x="52847" y="146295"/>
                        <a:pt x="52847" y="154487"/>
                        <a:pt x="50506" y="161509"/>
                      </a:cubicBezTo>
                      <a:cubicBezTo>
                        <a:pt x="48166" y="168532"/>
                        <a:pt x="44655" y="175554"/>
                        <a:pt x="42314" y="182576"/>
                      </a:cubicBezTo>
                      <a:cubicBezTo>
                        <a:pt x="36462" y="195450"/>
                        <a:pt x="29440" y="208324"/>
                        <a:pt x="23588" y="218857"/>
                      </a:cubicBezTo>
                      <a:cubicBezTo>
                        <a:pt x="17736" y="229390"/>
                        <a:pt x="14225" y="232901"/>
                        <a:pt x="11885" y="236412"/>
                      </a:cubicBezTo>
                      <a:cubicBezTo>
                        <a:pt x="9544" y="239923"/>
                        <a:pt x="7203" y="243434"/>
                        <a:pt x="1351" y="251627"/>
                      </a:cubicBezTo>
                      <a:cubicBezTo>
                        <a:pt x="-989" y="253968"/>
                        <a:pt x="181" y="255138"/>
                        <a:pt x="1351" y="256308"/>
                      </a:cubicBezTo>
                      <a:cubicBezTo>
                        <a:pt x="1351" y="257479"/>
                        <a:pt x="3692" y="257479"/>
                        <a:pt x="7203" y="253968"/>
                      </a:cubicBezTo>
                      <a:cubicBezTo>
                        <a:pt x="14225" y="246945"/>
                        <a:pt x="17736" y="243434"/>
                        <a:pt x="20077" y="239923"/>
                      </a:cubicBezTo>
                      <a:cubicBezTo>
                        <a:pt x="22418" y="236412"/>
                        <a:pt x="25929" y="231731"/>
                        <a:pt x="32951" y="222368"/>
                      </a:cubicBezTo>
                      <a:cubicBezTo>
                        <a:pt x="39973" y="211835"/>
                        <a:pt x="48166" y="201302"/>
                        <a:pt x="54017" y="187257"/>
                      </a:cubicBezTo>
                      <a:cubicBezTo>
                        <a:pt x="56358" y="180235"/>
                        <a:pt x="59869" y="173213"/>
                        <a:pt x="61040" y="165020"/>
                      </a:cubicBezTo>
                      <a:cubicBezTo>
                        <a:pt x="63380" y="157998"/>
                        <a:pt x="68062" y="150976"/>
                        <a:pt x="69232" y="142784"/>
                      </a:cubicBezTo>
                      <a:cubicBezTo>
                        <a:pt x="72743" y="127569"/>
                        <a:pt x="73914" y="111184"/>
                        <a:pt x="73914" y="95969"/>
                      </a:cubicBezTo>
                      <a:cubicBezTo>
                        <a:pt x="73914" y="88947"/>
                        <a:pt x="73914" y="81925"/>
                        <a:pt x="73914" y="74903"/>
                      </a:cubicBezTo>
                      <a:cubicBezTo>
                        <a:pt x="73914" y="67881"/>
                        <a:pt x="75084" y="62029"/>
                        <a:pt x="73914" y="56177"/>
                      </a:cubicBezTo>
                      <a:cubicBezTo>
                        <a:pt x="70403" y="32770"/>
                        <a:pt x="69232" y="37451"/>
                        <a:pt x="63380" y="18726"/>
                      </a:cubicBezTo>
                      <a:cubicBezTo>
                        <a:pt x="62210" y="8192"/>
                        <a:pt x="58699" y="0"/>
                        <a:pt x="5518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0" name="任意多边形: 形状 4279" descr="a64150c1-4321-4ce7-91c9-060c34b0f5b2"/>
                <p:cNvSpPr/>
                <p:nvPr/>
              </p:nvSpPr>
              <p:spPr>
                <a:xfrm>
                  <a:off x="2101031" y="6860462"/>
                  <a:ext cx="30534" cy="183925"/>
                </a:xfrm>
                <a:custGeom>
                  <a:avLst/>
                  <a:gdLst>
                    <a:gd name="connsiteX0" fmla="*/ 1276 w 30534"/>
                    <a:gd name="connsiteY0" fmla="*/ 183746 h 183925"/>
                    <a:gd name="connsiteX1" fmla="*/ 11809 w 30534"/>
                    <a:gd name="connsiteY1" fmla="*/ 173213 h 183925"/>
                    <a:gd name="connsiteX2" fmla="*/ 21172 w 30534"/>
                    <a:gd name="connsiteY2" fmla="*/ 147465 h 183925"/>
                    <a:gd name="connsiteX3" fmla="*/ 25853 w 30534"/>
                    <a:gd name="connsiteY3" fmla="*/ 134591 h 183925"/>
                    <a:gd name="connsiteX4" fmla="*/ 25853 w 30534"/>
                    <a:gd name="connsiteY4" fmla="*/ 119377 h 183925"/>
                    <a:gd name="connsiteX5" fmla="*/ 30535 w 30534"/>
                    <a:gd name="connsiteY5" fmla="*/ 87777 h 183925"/>
                    <a:gd name="connsiteX6" fmla="*/ 28194 w 30534"/>
                    <a:gd name="connsiteY6" fmla="*/ 71392 h 183925"/>
                    <a:gd name="connsiteX7" fmla="*/ 28194 w 30534"/>
                    <a:gd name="connsiteY7" fmla="*/ 56177 h 183925"/>
                    <a:gd name="connsiteX8" fmla="*/ 24683 w 30534"/>
                    <a:gd name="connsiteY8" fmla="*/ 28089 h 183925"/>
                    <a:gd name="connsiteX9" fmla="*/ 16491 w 30534"/>
                    <a:gd name="connsiteY9" fmla="*/ 2341 h 183925"/>
                    <a:gd name="connsiteX10" fmla="*/ 12979 w 30534"/>
                    <a:gd name="connsiteY10" fmla="*/ 0 h 183925"/>
                    <a:gd name="connsiteX11" fmla="*/ 11809 w 30534"/>
                    <a:gd name="connsiteY11" fmla="*/ 3511 h 183925"/>
                    <a:gd name="connsiteX12" fmla="*/ 16491 w 30534"/>
                    <a:gd name="connsiteY12" fmla="*/ 29259 h 183925"/>
                    <a:gd name="connsiteX13" fmla="*/ 16491 w 30534"/>
                    <a:gd name="connsiteY13" fmla="*/ 56177 h 183925"/>
                    <a:gd name="connsiteX14" fmla="*/ 17661 w 30534"/>
                    <a:gd name="connsiteY14" fmla="*/ 71392 h 183925"/>
                    <a:gd name="connsiteX15" fmla="*/ 15320 w 30534"/>
                    <a:gd name="connsiteY15" fmla="*/ 86606 h 183925"/>
                    <a:gd name="connsiteX16" fmla="*/ 14150 w 30534"/>
                    <a:gd name="connsiteY16" fmla="*/ 117036 h 183925"/>
                    <a:gd name="connsiteX17" fmla="*/ 11809 w 30534"/>
                    <a:gd name="connsiteY17" fmla="*/ 131080 h 183925"/>
                    <a:gd name="connsiteX18" fmla="*/ 7128 w 30534"/>
                    <a:gd name="connsiteY18" fmla="*/ 142784 h 183925"/>
                    <a:gd name="connsiteX19" fmla="*/ 2446 w 30534"/>
                    <a:gd name="connsiteY19" fmla="*/ 168532 h 183925"/>
                    <a:gd name="connsiteX20" fmla="*/ 1276 w 30534"/>
                    <a:gd name="connsiteY20" fmla="*/ 183746 h 183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534" h="183925">
                      <a:moveTo>
                        <a:pt x="1276" y="183746"/>
                      </a:moveTo>
                      <a:cubicBezTo>
                        <a:pt x="3617" y="184916"/>
                        <a:pt x="9468" y="180235"/>
                        <a:pt x="11809" y="173213"/>
                      </a:cubicBezTo>
                      <a:cubicBezTo>
                        <a:pt x="16491" y="160339"/>
                        <a:pt x="16491" y="162680"/>
                        <a:pt x="21172" y="147465"/>
                      </a:cubicBezTo>
                      <a:cubicBezTo>
                        <a:pt x="22342" y="143954"/>
                        <a:pt x="24683" y="139273"/>
                        <a:pt x="25853" y="134591"/>
                      </a:cubicBezTo>
                      <a:cubicBezTo>
                        <a:pt x="27024" y="129910"/>
                        <a:pt x="25853" y="125228"/>
                        <a:pt x="25853" y="119377"/>
                      </a:cubicBezTo>
                      <a:cubicBezTo>
                        <a:pt x="27024" y="108843"/>
                        <a:pt x="30535" y="98310"/>
                        <a:pt x="30535" y="87777"/>
                      </a:cubicBezTo>
                      <a:cubicBezTo>
                        <a:pt x="30535" y="81925"/>
                        <a:pt x="29364" y="77244"/>
                        <a:pt x="28194" y="71392"/>
                      </a:cubicBezTo>
                      <a:cubicBezTo>
                        <a:pt x="28194" y="65540"/>
                        <a:pt x="28194" y="60859"/>
                        <a:pt x="28194" y="56177"/>
                      </a:cubicBezTo>
                      <a:cubicBezTo>
                        <a:pt x="27024" y="45644"/>
                        <a:pt x="25853" y="36281"/>
                        <a:pt x="24683" y="28089"/>
                      </a:cubicBezTo>
                      <a:cubicBezTo>
                        <a:pt x="21172" y="11704"/>
                        <a:pt x="21172" y="15215"/>
                        <a:pt x="16491" y="2341"/>
                      </a:cubicBezTo>
                      <a:cubicBezTo>
                        <a:pt x="15320" y="0"/>
                        <a:pt x="14150" y="0"/>
                        <a:pt x="12979" y="0"/>
                      </a:cubicBezTo>
                      <a:cubicBezTo>
                        <a:pt x="11809" y="0"/>
                        <a:pt x="10639" y="0"/>
                        <a:pt x="11809" y="3511"/>
                      </a:cubicBezTo>
                      <a:cubicBezTo>
                        <a:pt x="14150" y="16385"/>
                        <a:pt x="14150" y="14044"/>
                        <a:pt x="16491" y="29259"/>
                      </a:cubicBezTo>
                      <a:cubicBezTo>
                        <a:pt x="17661" y="37451"/>
                        <a:pt x="16491" y="45644"/>
                        <a:pt x="16491" y="56177"/>
                      </a:cubicBezTo>
                      <a:cubicBezTo>
                        <a:pt x="16491" y="60859"/>
                        <a:pt x="17661" y="66710"/>
                        <a:pt x="17661" y="71392"/>
                      </a:cubicBezTo>
                      <a:cubicBezTo>
                        <a:pt x="17661" y="76073"/>
                        <a:pt x="15320" y="81925"/>
                        <a:pt x="15320" y="86606"/>
                      </a:cubicBezTo>
                      <a:cubicBezTo>
                        <a:pt x="15320" y="97140"/>
                        <a:pt x="15320" y="107673"/>
                        <a:pt x="14150" y="117036"/>
                      </a:cubicBezTo>
                      <a:cubicBezTo>
                        <a:pt x="12979" y="121717"/>
                        <a:pt x="12979" y="126399"/>
                        <a:pt x="11809" y="131080"/>
                      </a:cubicBezTo>
                      <a:cubicBezTo>
                        <a:pt x="10639" y="135761"/>
                        <a:pt x="8298" y="139273"/>
                        <a:pt x="7128" y="142784"/>
                      </a:cubicBezTo>
                      <a:cubicBezTo>
                        <a:pt x="3617" y="157998"/>
                        <a:pt x="5957" y="155658"/>
                        <a:pt x="2446" y="168532"/>
                      </a:cubicBezTo>
                      <a:cubicBezTo>
                        <a:pt x="105" y="176724"/>
                        <a:pt x="-1065" y="182576"/>
                        <a:pt x="1276" y="18374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1" name="任意多边形: 形状 4280" descr="478ffd46-475f-416d-a4dd-b90b5a779aa6"/>
                <p:cNvSpPr/>
                <p:nvPr/>
              </p:nvSpPr>
              <p:spPr>
                <a:xfrm>
                  <a:off x="2032794" y="6649313"/>
                  <a:ext cx="83951" cy="217461"/>
                </a:xfrm>
                <a:custGeom>
                  <a:avLst/>
                  <a:gdLst>
                    <a:gd name="connsiteX0" fmla="*/ 80045 w 83951"/>
                    <a:gd name="connsiteY0" fmla="*/ 215831 h 217461"/>
                    <a:gd name="connsiteX1" fmla="*/ 61320 w 83951"/>
                    <a:gd name="connsiteY1" fmla="*/ 207638 h 217461"/>
                    <a:gd name="connsiteX2" fmla="*/ 44935 w 83951"/>
                    <a:gd name="connsiteY2" fmla="*/ 199446 h 217461"/>
                    <a:gd name="connsiteX3" fmla="*/ 29720 w 83951"/>
                    <a:gd name="connsiteY3" fmla="*/ 185401 h 217461"/>
                    <a:gd name="connsiteX4" fmla="*/ 21527 w 83951"/>
                    <a:gd name="connsiteY4" fmla="*/ 169016 h 217461"/>
                    <a:gd name="connsiteX5" fmla="*/ 14505 w 83951"/>
                    <a:gd name="connsiteY5" fmla="*/ 150291 h 217461"/>
                    <a:gd name="connsiteX6" fmla="*/ 19187 w 83951"/>
                    <a:gd name="connsiteY6" fmla="*/ 105817 h 217461"/>
                    <a:gd name="connsiteX7" fmla="*/ 22698 w 83951"/>
                    <a:gd name="connsiteY7" fmla="*/ 83580 h 217461"/>
                    <a:gd name="connsiteX8" fmla="*/ 28550 w 83951"/>
                    <a:gd name="connsiteY8" fmla="*/ 61343 h 217461"/>
                    <a:gd name="connsiteX9" fmla="*/ 46105 w 83951"/>
                    <a:gd name="connsiteY9" fmla="*/ 26233 h 217461"/>
                    <a:gd name="connsiteX10" fmla="*/ 61320 w 83951"/>
                    <a:gd name="connsiteY10" fmla="*/ 12188 h 217461"/>
                    <a:gd name="connsiteX11" fmla="*/ 78875 w 83951"/>
                    <a:gd name="connsiteY11" fmla="*/ 5166 h 217461"/>
                    <a:gd name="connsiteX12" fmla="*/ 83556 w 83951"/>
                    <a:gd name="connsiteY12" fmla="*/ 1655 h 217461"/>
                    <a:gd name="connsiteX13" fmla="*/ 76534 w 83951"/>
                    <a:gd name="connsiteY13" fmla="*/ 485 h 217461"/>
                    <a:gd name="connsiteX14" fmla="*/ 56638 w 83951"/>
                    <a:gd name="connsiteY14" fmla="*/ 7507 h 217461"/>
                    <a:gd name="connsiteX15" fmla="*/ 37912 w 83951"/>
                    <a:gd name="connsiteY15" fmla="*/ 22722 h 217461"/>
                    <a:gd name="connsiteX16" fmla="*/ 16846 w 83951"/>
                    <a:gd name="connsiteY16" fmla="*/ 59003 h 217461"/>
                    <a:gd name="connsiteX17" fmla="*/ 10994 w 83951"/>
                    <a:gd name="connsiteY17" fmla="*/ 81239 h 217461"/>
                    <a:gd name="connsiteX18" fmla="*/ 2802 w 83951"/>
                    <a:gd name="connsiteY18" fmla="*/ 103476 h 217461"/>
                    <a:gd name="connsiteX19" fmla="*/ 1631 w 83951"/>
                    <a:gd name="connsiteY19" fmla="*/ 151461 h 217461"/>
                    <a:gd name="connsiteX20" fmla="*/ 7483 w 83951"/>
                    <a:gd name="connsiteY20" fmla="*/ 172527 h 217461"/>
                    <a:gd name="connsiteX21" fmla="*/ 16846 w 83951"/>
                    <a:gd name="connsiteY21" fmla="*/ 191253 h 217461"/>
                    <a:gd name="connsiteX22" fmla="*/ 35572 w 83951"/>
                    <a:gd name="connsiteY22" fmla="*/ 206468 h 217461"/>
                    <a:gd name="connsiteX23" fmla="*/ 55468 w 83951"/>
                    <a:gd name="connsiteY23" fmla="*/ 214660 h 217461"/>
                    <a:gd name="connsiteX24" fmla="*/ 80045 w 83951"/>
                    <a:gd name="connsiteY24" fmla="*/ 215831 h 21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3951" h="217460">
                      <a:moveTo>
                        <a:pt x="80045" y="215831"/>
                      </a:moveTo>
                      <a:cubicBezTo>
                        <a:pt x="81216" y="213490"/>
                        <a:pt x="70683" y="211149"/>
                        <a:pt x="61320" y="207638"/>
                      </a:cubicBezTo>
                      <a:cubicBezTo>
                        <a:pt x="51957" y="204127"/>
                        <a:pt x="48446" y="201786"/>
                        <a:pt x="44935" y="199446"/>
                      </a:cubicBezTo>
                      <a:cubicBezTo>
                        <a:pt x="41424" y="197105"/>
                        <a:pt x="36742" y="193594"/>
                        <a:pt x="29720" y="185401"/>
                      </a:cubicBezTo>
                      <a:cubicBezTo>
                        <a:pt x="26209" y="180720"/>
                        <a:pt x="23868" y="174868"/>
                        <a:pt x="21527" y="169016"/>
                      </a:cubicBezTo>
                      <a:cubicBezTo>
                        <a:pt x="19187" y="163165"/>
                        <a:pt x="15676" y="157313"/>
                        <a:pt x="14505" y="150291"/>
                      </a:cubicBezTo>
                      <a:cubicBezTo>
                        <a:pt x="12165" y="136246"/>
                        <a:pt x="15676" y="121032"/>
                        <a:pt x="19187" y="105817"/>
                      </a:cubicBezTo>
                      <a:cubicBezTo>
                        <a:pt x="20357" y="98795"/>
                        <a:pt x="20357" y="90602"/>
                        <a:pt x="22698" y="83580"/>
                      </a:cubicBezTo>
                      <a:cubicBezTo>
                        <a:pt x="25038" y="76558"/>
                        <a:pt x="27379" y="68365"/>
                        <a:pt x="28550" y="61343"/>
                      </a:cubicBezTo>
                      <a:cubicBezTo>
                        <a:pt x="32061" y="47299"/>
                        <a:pt x="39083" y="35596"/>
                        <a:pt x="46105" y="26233"/>
                      </a:cubicBezTo>
                      <a:cubicBezTo>
                        <a:pt x="53127" y="16870"/>
                        <a:pt x="57809" y="14529"/>
                        <a:pt x="61320" y="12188"/>
                      </a:cubicBezTo>
                      <a:cubicBezTo>
                        <a:pt x="64831" y="9848"/>
                        <a:pt x="68342" y="7507"/>
                        <a:pt x="78875" y="5166"/>
                      </a:cubicBezTo>
                      <a:cubicBezTo>
                        <a:pt x="82386" y="3996"/>
                        <a:pt x="82386" y="2825"/>
                        <a:pt x="83556" y="1655"/>
                      </a:cubicBezTo>
                      <a:cubicBezTo>
                        <a:pt x="84727" y="485"/>
                        <a:pt x="83556" y="-686"/>
                        <a:pt x="76534" y="485"/>
                      </a:cubicBezTo>
                      <a:cubicBezTo>
                        <a:pt x="64831" y="2825"/>
                        <a:pt x="60149" y="5166"/>
                        <a:pt x="56638" y="7507"/>
                      </a:cubicBezTo>
                      <a:cubicBezTo>
                        <a:pt x="51957" y="9848"/>
                        <a:pt x="47275" y="13359"/>
                        <a:pt x="37912" y="22722"/>
                      </a:cubicBezTo>
                      <a:cubicBezTo>
                        <a:pt x="28550" y="32084"/>
                        <a:pt x="21527" y="44958"/>
                        <a:pt x="16846" y="59003"/>
                      </a:cubicBezTo>
                      <a:cubicBezTo>
                        <a:pt x="14505" y="66025"/>
                        <a:pt x="13335" y="74217"/>
                        <a:pt x="10994" y="81239"/>
                      </a:cubicBezTo>
                      <a:cubicBezTo>
                        <a:pt x="8654" y="88262"/>
                        <a:pt x="5142" y="95284"/>
                        <a:pt x="2802" y="103476"/>
                      </a:cubicBezTo>
                      <a:cubicBezTo>
                        <a:pt x="-709" y="118691"/>
                        <a:pt x="-709" y="136246"/>
                        <a:pt x="1631" y="151461"/>
                      </a:cubicBezTo>
                      <a:cubicBezTo>
                        <a:pt x="2802" y="159653"/>
                        <a:pt x="5142" y="165505"/>
                        <a:pt x="7483" y="172527"/>
                      </a:cubicBezTo>
                      <a:cubicBezTo>
                        <a:pt x="10994" y="179549"/>
                        <a:pt x="12165" y="186572"/>
                        <a:pt x="16846" y="191253"/>
                      </a:cubicBezTo>
                      <a:cubicBezTo>
                        <a:pt x="26209" y="201786"/>
                        <a:pt x="30890" y="204127"/>
                        <a:pt x="35572" y="206468"/>
                      </a:cubicBezTo>
                      <a:cubicBezTo>
                        <a:pt x="40253" y="208808"/>
                        <a:pt x="44935" y="211149"/>
                        <a:pt x="55468" y="214660"/>
                      </a:cubicBezTo>
                      <a:cubicBezTo>
                        <a:pt x="68342" y="218171"/>
                        <a:pt x="80045" y="218171"/>
                        <a:pt x="80045" y="21583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2" name="任意多边形: 形状 4281" descr="6a881b10-af3e-4c58-b0bc-ec3a85e49a20"/>
                <p:cNvSpPr/>
                <p:nvPr/>
              </p:nvSpPr>
              <p:spPr>
                <a:xfrm>
                  <a:off x="2158185" y="6256557"/>
                  <a:ext cx="134889" cy="209978"/>
                </a:xfrm>
                <a:custGeom>
                  <a:avLst/>
                  <a:gdLst>
                    <a:gd name="connsiteX0" fmla="*/ 107971 w 134889"/>
                    <a:gd name="connsiteY0" fmla="*/ 0 h 209978"/>
                    <a:gd name="connsiteX1" fmla="*/ 110312 w 134889"/>
                    <a:gd name="connsiteY1" fmla="*/ 17555 h 209978"/>
                    <a:gd name="connsiteX2" fmla="*/ 114993 w 134889"/>
                    <a:gd name="connsiteY2" fmla="*/ 33940 h 209978"/>
                    <a:gd name="connsiteX3" fmla="*/ 118504 w 134889"/>
                    <a:gd name="connsiteY3" fmla="*/ 52666 h 209978"/>
                    <a:gd name="connsiteX4" fmla="*/ 117334 w 134889"/>
                    <a:gd name="connsiteY4" fmla="*/ 70222 h 209978"/>
                    <a:gd name="connsiteX5" fmla="*/ 117334 w 134889"/>
                    <a:gd name="connsiteY5" fmla="*/ 90118 h 209978"/>
                    <a:gd name="connsiteX6" fmla="*/ 100949 w 134889"/>
                    <a:gd name="connsiteY6" fmla="*/ 129910 h 209978"/>
                    <a:gd name="connsiteX7" fmla="*/ 90416 w 134889"/>
                    <a:gd name="connsiteY7" fmla="*/ 148635 h 209978"/>
                    <a:gd name="connsiteX8" fmla="*/ 75201 w 134889"/>
                    <a:gd name="connsiteY8" fmla="*/ 165021 h 209978"/>
                    <a:gd name="connsiteX9" fmla="*/ 41261 w 134889"/>
                    <a:gd name="connsiteY9" fmla="*/ 188428 h 209978"/>
                    <a:gd name="connsiteX10" fmla="*/ 21365 w 134889"/>
                    <a:gd name="connsiteY10" fmla="*/ 197790 h 209978"/>
                    <a:gd name="connsiteX11" fmla="*/ 3809 w 134889"/>
                    <a:gd name="connsiteY11" fmla="*/ 204813 h 209978"/>
                    <a:gd name="connsiteX12" fmla="*/ 298 w 134889"/>
                    <a:gd name="connsiteY12" fmla="*/ 208324 h 209978"/>
                    <a:gd name="connsiteX13" fmla="*/ 6150 w 134889"/>
                    <a:gd name="connsiteY13" fmla="*/ 209494 h 209978"/>
                    <a:gd name="connsiteX14" fmla="*/ 26046 w 134889"/>
                    <a:gd name="connsiteY14" fmla="*/ 203642 h 209978"/>
                    <a:gd name="connsiteX15" fmla="*/ 47113 w 134889"/>
                    <a:gd name="connsiteY15" fmla="*/ 194280 h 209978"/>
                    <a:gd name="connsiteX16" fmla="*/ 84564 w 134889"/>
                    <a:gd name="connsiteY16" fmla="*/ 172043 h 209978"/>
                    <a:gd name="connsiteX17" fmla="*/ 100949 w 134889"/>
                    <a:gd name="connsiteY17" fmla="*/ 154487 h 209978"/>
                    <a:gd name="connsiteX18" fmla="*/ 117334 w 134889"/>
                    <a:gd name="connsiteY18" fmla="*/ 135762 h 209978"/>
                    <a:gd name="connsiteX19" fmla="*/ 132549 w 134889"/>
                    <a:gd name="connsiteY19" fmla="*/ 91288 h 209978"/>
                    <a:gd name="connsiteX20" fmla="*/ 133719 w 134889"/>
                    <a:gd name="connsiteY20" fmla="*/ 71392 h 209978"/>
                    <a:gd name="connsiteX21" fmla="*/ 134890 w 134889"/>
                    <a:gd name="connsiteY21" fmla="*/ 52666 h 209978"/>
                    <a:gd name="connsiteX22" fmla="*/ 129038 w 134889"/>
                    <a:gd name="connsiteY22" fmla="*/ 32770 h 209978"/>
                    <a:gd name="connsiteX23" fmla="*/ 120845 w 134889"/>
                    <a:gd name="connsiteY23" fmla="*/ 16385 h 209978"/>
                    <a:gd name="connsiteX24" fmla="*/ 107971 w 134889"/>
                    <a:gd name="connsiteY24" fmla="*/ 0 h 209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4889" h="209978">
                      <a:moveTo>
                        <a:pt x="107971" y="0"/>
                      </a:moveTo>
                      <a:cubicBezTo>
                        <a:pt x="104460" y="0"/>
                        <a:pt x="106801" y="9363"/>
                        <a:pt x="110312" y="17555"/>
                      </a:cubicBezTo>
                      <a:cubicBezTo>
                        <a:pt x="113823" y="25748"/>
                        <a:pt x="113823" y="29259"/>
                        <a:pt x="114993" y="33940"/>
                      </a:cubicBezTo>
                      <a:cubicBezTo>
                        <a:pt x="116164" y="37451"/>
                        <a:pt x="117334" y="42133"/>
                        <a:pt x="118504" y="52666"/>
                      </a:cubicBezTo>
                      <a:cubicBezTo>
                        <a:pt x="119675" y="58518"/>
                        <a:pt x="118504" y="64370"/>
                        <a:pt x="117334" y="70222"/>
                      </a:cubicBezTo>
                      <a:cubicBezTo>
                        <a:pt x="117334" y="76073"/>
                        <a:pt x="118504" y="83096"/>
                        <a:pt x="117334" y="90118"/>
                      </a:cubicBezTo>
                      <a:cubicBezTo>
                        <a:pt x="114993" y="102992"/>
                        <a:pt x="107971" y="117036"/>
                        <a:pt x="100949" y="129910"/>
                      </a:cubicBezTo>
                      <a:cubicBezTo>
                        <a:pt x="97438" y="135762"/>
                        <a:pt x="95097" y="142784"/>
                        <a:pt x="90416" y="148635"/>
                      </a:cubicBezTo>
                      <a:cubicBezTo>
                        <a:pt x="85734" y="154487"/>
                        <a:pt x="79883" y="159169"/>
                        <a:pt x="75201" y="165021"/>
                      </a:cubicBezTo>
                      <a:cubicBezTo>
                        <a:pt x="64668" y="174383"/>
                        <a:pt x="51794" y="182576"/>
                        <a:pt x="41261" y="188428"/>
                      </a:cubicBezTo>
                      <a:cubicBezTo>
                        <a:pt x="30727" y="194280"/>
                        <a:pt x="26046" y="196620"/>
                        <a:pt x="21365" y="197790"/>
                      </a:cubicBezTo>
                      <a:cubicBezTo>
                        <a:pt x="16683" y="200131"/>
                        <a:pt x="13172" y="201302"/>
                        <a:pt x="3809" y="204813"/>
                      </a:cubicBezTo>
                      <a:cubicBezTo>
                        <a:pt x="298" y="205983"/>
                        <a:pt x="298" y="207153"/>
                        <a:pt x="298" y="208324"/>
                      </a:cubicBezTo>
                      <a:cubicBezTo>
                        <a:pt x="-872" y="209494"/>
                        <a:pt x="1469" y="210664"/>
                        <a:pt x="6150" y="209494"/>
                      </a:cubicBezTo>
                      <a:cubicBezTo>
                        <a:pt x="16683" y="207153"/>
                        <a:pt x="21365" y="205983"/>
                        <a:pt x="26046" y="203642"/>
                      </a:cubicBezTo>
                      <a:cubicBezTo>
                        <a:pt x="30727" y="201302"/>
                        <a:pt x="35409" y="200131"/>
                        <a:pt x="47113" y="194280"/>
                      </a:cubicBezTo>
                      <a:cubicBezTo>
                        <a:pt x="58816" y="188428"/>
                        <a:pt x="71690" y="182576"/>
                        <a:pt x="84564" y="172043"/>
                      </a:cubicBezTo>
                      <a:cubicBezTo>
                        <a:pt x="90416" y="167361"/>
                        <a:pt x="96268" y="160339"/>
                        <a:pt x="100949" y="154487"/>
                      </a:cubicBezTo>
                      <a:cubicBezTo>
                        <a:pt x="105631" y="148635"/>
                        <a:pt x="112653" y="142784"/>
                        <a:pt x="117334" y="135762"/>
                      </a:cubicBezTo>
                      <a:cubicBezTo>
                        <a:pt x="125527" y="121717"/>
                        <a:pt x="130208" y="105332"/>
                        <a:pt x="132549" y="91288"/>
                      </a:cubicBezTo>
                      <a:cubicBezTo>
                        <a:pt x="133719" y="84266"/>
                        <a:pt x="133719" y="77244"/>
                        <a:pt x="133719" y="71392"/>
                      </a:cubicBezTo>
                      <a:cubicBezTo>
                        <a:pt x="133719" y="64370"/>
                        <a:pt x="134890" y="58518"/>
                        <a:pt x="134890" y="52666"/>
                      </a:cubicBezTo>
                      <a:cubicBezTo>
                        <a:pt x="133719" y="40963"/>
                        <a:pt x="131378" y="36281"/>
                        <a:pt x="129038" y="32770"/>
                      </a:cubicBezTo>
                      <a:cubicBezTo>
                        <a:pt x="126697" y="29259"/>
                        <a:pt x="125527" y="25748"/>
                        <a:pt x="120845" y="16385"/>
                      </a:cubicBezTo>
                      <a:cubicBezTo>
                        <a:pt x="117334" y="7022"/>
                        <a:pt x="111482" y="0"/>
                        <a:pt x="10797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3" name="任意多边形: 形状 4282" descr="b2254871-7d80-4add-b862-ec2e1e54a50c"/>
                <p:cNvSpPr/>
                <p:nvPr/>
              </p:nvSpPr>
              <p:spPr>
                <a:xfrm>
                  <a:off x="2002678" y="6458667"/>
                  <a:ext cx="164518" cy="321227"/>
                </a:xfrm>
                <a:custGeom>
                  <a:avLst/>
                  <a:gdLst>
                    <a:gd name="connsiteX0" fmla="*/ 163999 w 164518"/>
                    <a:gd name="connsiteY0" fmla="*/ 362 h 321227"/>
                    <a:gd name="connsiteX1" fmla="*/ 144103 w 164518"/>
                    <a:gd name="connsiteY1" fmla="*/ 17918 h 321227"/>
                    <a:gd name="connsiteX2" fmla="*/ 113673 w 164518"/>
                    <a:gd name="connsiteY2" fmla="*/ 62391 h 321227"/>
                    <a:gd name="connsiteX3" fmla="*/ 98458 w 164518"/>
                    <a:gd name="connsiteY3" fmla="*/ 83458 h 321227"/>
                    <a:gd name="connsiteX4" fmla="*/ 84414 w 164518"/>
                    <a:gd name="connsiteY4" fmla="*/ 108035 h 321227"/>
                    <a:gd name="connsiteX5" fmla="*/ 46963 w 164518"/>
                    <a:gd name="connsiteY5" fmla="*/ 160701 h 321227"/>
                    <a:gd name="connsiteX6" fmla="*/ 30578 w 164518"/>
                    <a:gd name="connsiteY6" fmla="*/ 188790 h 321227"/>
                    <a:gd name="connsiteX7" fmla="*/ 14193 w 164518"/>
                    <a:gd name="connsiteY7" fmla="*/ 215708 h 321227"/>
                    <a:gd name="connsiteX8" fmla="*/ 148 w 164518"/>
                    <a:gd name="connsiteY8" fmla="*/ 269545 h 321227"/>
                    <a:gd name="connsiteX9" fmla="*/ 6000 w 164518"/>
                    <a:gd name="connsiteY9" fmla="*/ 297633 h 321227"/>
                    <a:gd name="connsiteX10" fmla="*/ 21215 w 164518"/>
                    <a:gd name="connsiteY10" fmla="*/ 318700 h 321227"/>
                    <a:gd name="connsiteX11" fmla="*/ 28237 w 164518"/>
                    <a:gd name="connsiteY11" fmla="*/ 321041 h 321227"/>
                    <a:gd name="connsiteX12" fmla="*/ 24726 w 164518"/>
                    <a:gd name="connsiteY12" fmla="*/ 314018 h 321227"/>
                    <a:gd name="connsiteX13" fmla="*/ 13022 w 164518"/>
                    <a:gd name="connsiteY13" fmla="*/ 292952 h 321227"/>
                    <a:gd name="connsiteX14" fmla="*/ 8341 w 164518"/>
                    <a:gd name="connsiteY14" fmla="*/ 266034 h 321227"/>
                    <a:gd name="connsiteX15" fmla="*/ 24726 w 164518"/>
                    <a:gd name="connsiteY15" fmla="*/ 218049 h 321227"/>
                    <a:gd name="connsiteX16" fmla="*/ 39941 w 164518"/>
                    <a:gd name="connsiteY16" fmla="*/ 191131 h 321227"/>
                    <a:gd name="connsiteX17" fmla="*/ 59837 w 164518"/>
                    <a:gd name="connsiteY17" fmla="*/ 165383 h 321227"/>
                    <a:gd name="connsiteX18" fmla="*/ 93777 w 164518"/>
                    <a:gd name="connsiteY18" fmla="*/ 111546 h 321227"/>
                    <a:gd name="connsiteX19" fmla="*/ 108992 w 164518"/>
                    <a:gd name="connsiteY19" fmla="*/ 88139 h 321227"/>
                    <a:gd name="connsiteX20" fmla="*/ 125377 w 164518"/>
                    <a:gd name="connsiteY20" fmla="*/ 67073 h 321227"/>
                    <a:gd name="connsiteX21" fmla="*/ 152295 w 164518"/>
                    <a:gd name="connsiteY21" fmla="*/ 21429 h 321227"/>
                    <a:gd name="connsiteX22" fmla="*/ 163999 w 164518"/>
                    <a:gd name="connsiteY22" fmla="*/ 362 h 321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64518" h="321227">
                      <a:moveTo>
                        <a:pt x="163999" y="362"/>
                      </a:moveTo>
                      <a:cubicBezTo>
                        <a:pt x="161658" y="-1978"/>
                        <a:pt x="152295" y="7384"/>
                        <a:pt x="144103" y="17918"/>
                      </a:cubicBezTo>
                      <a:cubicBezTo>
                        <a:pt x="128888" y="40155"/>
                        <a:pt x="131229" y="35473"/>
                        <a:pt x="113673" y="62391"/>
                      </a:cubicBezTo>
                      <a:cubicBezTo>
                        <a:pt x="108992" y="69413"/>
                        <a:pt x="103140" y="75265"/>
                        <a:pt x="98458" y="83458"/>
                      </a:cubicBezTo>
                      <a:cubicBezTo>
                        <a:pt x="93777" y="91650"/>
                        <a:pt x="89096" y="99843"/>
                        <a:pt x="84414" y="108035"/>
                      </a:cubicBezTo>
                      <a:cubicBezTo>
                        <a:pt x="72711" y="124420"/>
                        <a:pt x="59837" y="141976"/>
                        <a:pt x="46963" y="160701"/>
                      </a:cubicBezTo>
                      <a:cubicBezTo>
                        <a:pt x="41111" y="170064"/>
                        <a:pt x="36430" y="179427"/>
                        <a:pt x="30578" y="188790"/>
                      </a:cubicBezTo>
                      <a:cubicBezTo>
                        <a:pt x="24726" y="198153"/>
                        <a:pt x="18874" y="206345"/>
                        <a:pt x="14193" y="215708"/>
                      </a:cubicBezTo>
                      <a:cubicBezTo>
                        <a:pt x="4830" y="234434"/>
                        <a:pt x="-1022" y="253160"/>
                        <a:pt x="148" y="269545"/>
                      </a:cubicBezTo>
                      <a:cubicBezTo>
                        <a:pt x="1319" y="285930"/>
                        <a:pt x="3660" y="292952"/>
                        <a:pt x="6000" y="297633"/>
                      </a:cubicBezTo>
                      <a:cubicBezTo>
                        <a:pt x="8341" y="303485"/>
                        <a:pt x="10682" y="308167"/>
                        <a:pt x="21215" y="318700"/>
                      </a:cubicBezTo>
                      <a:cubicBezTo>
                        <a:pt x="24726" y="322211"/>
                        <a:pt x="27067" y="321041"/>
                        <a:pt x="28237" y="321041"/>
                      </a:cubicBezTo>
                      <a:cubicBezTo>
                        <a:pt x="30578" y="321041"/>
                        <a:pt x="29407" y="319870"/>
                        <a:pt x="24726" y="314018"/>
                      </a:cubicBezTo>
                      <a:cubicBezTo>
                        <a:pt x="16533" y="303485"/>
                        <a:pt x="15363" y="298804"/>
                        <a:pt x="13022" y="292952"/>
                      </a:cubicBezTo>
                      <a:cubicBezTo>
                        <a:pt x="11852" y="287100"/>
                        <a:pt x="8341" y="281248"/>
                        <a:pt x="8341" y="266034"/>
                      </a:cubicBezTo>
                      <a:cubicBezTo>
                        <a:pt x="8341" y="250819"/>
                        <a:pt x="15363" y="234434"/>
                        <a:pt x="24726" y="218049"/>
                      </a:cubicBezTo>
                      <a:cubicBezTo>
                        <a:pt x="29407" y="209856"/>
                        <a:pt x="34089" y="200494"/>
                        <a:pt x="39941" y="191131"/>
                      </a:cubicBezTo>
                      <a:cubicBezTo>
                        <a:pt x="45792" y="181768"/>
                        <a:pt x="53985" y="174746"/>
                        <a:pt x="59837" y="165383"/>
                      </a:cubicBezTo>
                      <a:cubicBezTo>
                        <a:pt x="71540" y="147827"/>
                        <a:pt x="83244" y="127931"/>
                        <a:pt x="93777" y="111546"/>
                      </a:cubicBezTo>
                      <a:cubicBezTo>
                        <a:pt x="99629" y="103354"/>
                        <a:pt x="104310" y="95161"/>
                        <a:pt x="108992" y="88139"/>
                      </a:cubicBezTo>
                      <a:cubicBezTo>
                        <a:pt x="113673" y="79947"/>
                        <a:pt x="120695" y="74095"/>
                        <a:pt x="125377" y="67073"/>
                      </a:cubicBezTo>
                      <a:cubicBezTo>
                        <a:pt x="142932" y="40155"/>
                        <a:pt x="138251" y="43666"/>
                        <a:pt x="152295" y="21429"/>
                      </a:cubicBezTo>
                      <a:cubicBezTo>
                        <a:pt x="160487" y="14407"/>
                        <a:pt x="166339" y="2703"/>
                        <a:pt x="163999" y="36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4" name="任意多边形: 形状 4283" descr="4a0919c7-64b3-4c1f-baba-68cee77bd3a7"/>
                <p:cNvSpPr/>
                <p:nvPr/>
              </p:nvSpPr>
              <p:spPr>
                <a:xfrm>
                  <a:off x="1991773" y="6454998"/>
                  <a:ext cx="140022" cy="216516"/>
                </a:xfrm>
                <a:custGeom>
                  <a:avLst/>
                  <a:gdLst>
                    <a:gd name="connsiteX0" fmla="*/ 139793 w 140022"/>
                    <a:gd name="connsiteY0" fmla="*/ 520 h 216516"/>
                    <a:gd name="connsiteX1" fmla="*/ 124578 w 140022"/>
                    <a:gd name="connsiteY1" fmla="*/ 12224 h 216516"/>
                    <a:gd name="connsiteX2" fmla="*/ 103512 w 140022"/>
                    <a:gd name="connsiteY2" fmla="*/ 42653 h 216516"/>
                    <a:gd name="connsiteX3" fmla="*/ 92978 w 140022"/>
                    <a:gd name="connsiteY3" fmla="*/ 56697 h 216516"/>
                    <a:gd name="connsiteX4" fmla="*/ 83616 w 140022"/>
                    <a:gd name="connsiteY4" fmla="*/ 74253 h 216516"/>
                    <a:gd name="connsiteX5" fmla="*/ 59038 w 140022"/>
                    <a:gd name="connsiteY5" fmla="*/ 110534 h 216516"/>
                    <a:gd name="connsiteX6" fmla="*/ 49675 w 140022"/>
                    <a:gd name="connsiteY6" fmla="*/ 129260 h 216516"/>
                    <a:gd name="connsiteX7" fmla="*/ 37972 w 140022"/>
                    <a:gd name="connsiteY7" fmla="*/ 146815 h 216516"/>
                    <a:gd name="connsiteX8" fmla="*/ 18076 w 140022"/>
                    <a:gd name="connsiteY8" fmla="*/ 179585 h 216516"/>
                    <a:gd name="connsiteX9" fmla="*/ 520 w 140022"/>
                    <a:gd name="connsiteY9" fmla="*/ 211185 h 216516"/>
                    <a:gd name="connsiteX10" fmla="*/ 520 w 140022"/>
                    <a:gd name="connsiteY10" fmla="*/ 215866 h 216516"/>
                    <a:gd name="connsiteX11" fmla="*/ 5202 w 140022"/>
                    <a:gd name="connsiteY11" fmla="*/ 212355 h 216516"/>
                    <a:gd name="connsiteX12" fmla="*/ 26268 w 140022"/>
                    <a:gd name="connsiteY12" fmla="*/ 181926 h 216516"/>
                    <a:gd name="connsiteX13" fmla="*/ 48505 w 140022"/>
                    <a:gd name="connsiteY13" fmla="*/ 151496 h 216516"/>
                    <a:gd name="connsiteX14" fmla="*/ 59038 w 140022"/>
                    <a:gd name="connsiteY14" fmla="*/ 132771 h 216516"/>
                    <a:gd name="connsiteX15" fmla="*/ 73082 w 140022"/>
                    <a:gd name="connsiteY15" fmla="*/ 115215 h 216516"/>
                    <a:gd name="connsiteX16" fmla="*/ 95319 w 140022"/>
                    <a:gd name="connsiteY16" fmla="*/ 77764 h 216516"/>
                    <a:gd name="connsiteX17" fmla="*/ 105852 w 140022"/>
                    <a:gd name="connsiteY17" fmla="*/ 61379 h 216516"/>
                    <a:gd name="connsiteX18" fmla="*/ 117556 w 140022"/>
                    <a:gd name="connsiteY18" fmla="*/ 47334 h 216516"/>
                    <a:gd name="connsiteX19" fmla="*/ 133941 w 140022"/>
                    <a:gd name="connsiteY19" fmla="*/ 15735 h 216516"/>
                    <a:gd name="connsiteX20" fmla="*/ 139793 w 140022"/>
                    <a:gd name="connsiteY20" fmla="*/ 520 h 216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0022" h="216515">
                      <a:moveTo>
                        <a:pt x="139793" y="520"/>
                      </a:moveTo>
                      <a:cubicBezTo>
                        <a:pt x="137452" y="-1821"/>
                        <a:pt x="130430" y="4031"/>
                        <a:pt x="124578" y="12224"/>
                      </a:cubicBezTo>
                      <a:cubicBezTo>
                        <a:pt x="114045" y="27438"/>
                        <a:pt x="116386" y="23927"/>
                        <a:pt x="103512" y="42653"/>
                      </a:cubicBezTo>
                      <a:cubicBezTo>
                        <a:pt x="100001" y="47334"/>
                        <a:pt x="96490" y="52016"/>
                        <a:pt x="92978" y="56697"/>
                      </a:cubicBezTo>
                      <a:cubicBezTo>
                        <a:pt x="89467" y="62549"/>
                        <a:pt x="88297" y="68401"/>
                        <a:pt x="83616" y="74253"/>
                      </a:cubicBezTo>
                      <a:cubicBezTo>
                        <a:pt x="76593" y="85956"/>
                        <a:pt x="66060" y="97660"/>
                        <a:pt x="59038" y="110534"/>
                      </a:cubicBezTo>
                      <a:cubicBezTo>
                        <a:pt x="55527" y="116385"/>
                        <a:pt x="53186" y="123408"/>
                        <a:pt x="49675" y="129260"/>
                      </a:cubicBezTo>
                      <a:cubicBezTo>
                        <a:pt x="46164" y="135111"/>
                        <a:pt x="41483" y="140963"/>
                        <a:pt x="37972" y="146815"/>
                      </a:cubicBezTo>
                      <a:cubicBezTo>
                        <a:pt x="30949" y="158518"/>
                        <a:pt x="23927" y="169052"/>
                        <a:pt x="18076" y="179585"/>
                      </a:cubicBezTo>
                      <a:cubicBezTo>
                        <a:pt x="7542" y="198311"/>
                        <a:pt x="8713" y="195970"/>
                        <a:pt x="520" y="211185"/>
                      </a:cubicBezTo>
                      <a:cubicBezTo>
                        <a:pt x="-650" y="214696"/>
                        <a:pt x="520" y="214696"/>
                        <a:pt x="520" y="215866"/>
                      </a:cubicBezTo>
                      <a:cubicBezTo>
                        <a:pt x="1690" y="217036"/>
                        <a:pt x="2861" y="217036"/>
                        <a:pt x="5202" y="212355"/>
                      </a:cubicBezTo>
                      <a:cubicBezTo>
                        <a:pt x="15735" y="197140"/>
                        <a:pt x="13394" y="199481"/>
                        <a:pt x="26268" y="181926"/>
                      </a:cubicBezTo>
                      <a:cubicBezTo>
                        <a:pt x="32120" y="172563"/>
                        <a:pt x="41483" y="163200"/>
                        <a:pt x="48505" y="151496"/>
                      </a:cubicBezTo>
                      <a:cubicBezTo>
                        <a:pt x="52016" y="145644"/>
                        <a:pt x="55527" y="139793"/>
                        <a:pt x="59038" y="132771"/>
                      </a:cubicBezTo>
                      <a:cubicBezTo>
                        <a:pt x="62549" y="126919"/>
                        <a:pt x="68401" y="121067"/>
                        <a:pt x="73082" y="115215"/>
                      </a:cubicBezTo>
                      <a:cubicBezTo>
                        <a:pt x="81275" y="102341"/>
                        <a:pt x="88297" y="89467"/>
                        <a:pt x="95319" y="77764"/>
                      </a:cubicBezTo>
                      <a:cubicBezTo>
                        <a:pt x="98830" y="71912"/>
                        <a:pt x="102341" y="66060"/>
                        <a:pt x="105852" y="61379"/>
                      </a:cubicBezTo>
                      <a:cubicBezTo>
                        <a:pt x="109363" y="55527"/>
                        <a:pt x="114045" y="52016"/>
                        <a:pt x="117556" y="47334"/>
                      </a:cubicBezTo>
                      <a:cubicBezTo>
                        <a:pt x="129260" y="28609"/>
                        <a:pt x="124578" y="30949"/>
                        <a:pt x="133941" y="15735"/>
                      </a:cubicBezTo>
                      <a:cubicBezTo>
                        <a:pt x="137452" y="9883"/>
                        <a:pt x="140963" y="1691"/>
                        <a:pt x="139793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5" name="任意多边形: 形状 4284" descr="357cede4-801a-4000-9c2e-6b38f3b0b3f3"/>
                <p:cNvSpPr/>
                <p:nvPr/>
              </p:nvSpPr>
              <p:spPr>
                <a:xfrm>
                  <a:off x="2115181" y="6248235"/>
                  <a:ext cx="153684" cy="213135"/>
                </a:xfrm>
                <a:custGeom>
                  <a:avLst/>
                  <a:gdLst>
                    <a:gd name="connsiteX0" fmla="*/ 19896 w 153684"/>
                    <a:gd name="connsiteY0" fmla="*/ 213135 h 213135"/>
                    <a:gd name="connsiteX1" fmla="*/ 19896 w 153684"/>
                    <a:gd name="connsiteY1" fmla="*/ 194409 h 213135"/>
                    <a:gd name="connsiteX2" fmla="*/ 16385 w 153684"/>
                    <a:gd name="connsiteY2" fmla="*/ 176854 h 213135"/>
                    <a:gd name="connsiteX3" fmla="*/ 15215 w 153684"/>
                    <a:gd name="connsiteY3" fmla="*/ 155788 h 213135"/>
                    <a:gd name="connsiteX4" fmla="*/ 17555 w 153684"/>
                    <a:gd name="connsiteY4" fmla="*/ 137062 h 213135"/>
                    <a:gd name="connsiteX5" fmla="*/ 19896 w 153684"/>
                    <a:gd name="connsiteY5" fmla="*/ 115995 h 213135"/>
                    <a:gd name="connsiteX6" fmla="*/ 39792 w 153684"/>
                    <a:gd name="connsiteY6" fmla="*/ 73863 h 213135"/>
                    <a:gd name="connsiteX7" fmla="*/ 45644 w 153684"/>
                    <a:gd name="connsiteY7" fmla="*/ 63329 h 213135"/>
                    <a:gd name="connsiteX8" fmla="*/ 52666 w 153684"/>
                    <a:gd name="connsiteY8" fmla="*/ 52796 h 213135"/>
                    <a:gd name="connsiteX9" fmla="*/ 70222 w 153684"/>
                    <a:gd name="connsiteY9" fmla="*/ 35241 h 213135"/>
                    <a:gd name="connsiteX10" fmla="*/ 106503 w 153684"/>
                    <a:gd name="connsiteY10" fmla="*/ 10663 h 213135"/>
                    <a:gd name="connsiteX11" fmla="*/ 128739 w 153684"/>
                    <a:gd name="connsiteY11" fmla="*/ 7152 h 213135"/>
                    <a:gd name="connsiteX12" fmla="*/ 146295 w 153684"/>
                    <a:gd name="connsiteY12" fmla="*/ 13004 h 213135"/>
                    <a:gd name="connsiteX13" fmla="*/ 152147 w 153684"/>
                    <a:gd name="connsiteY13" fmla="*/ 14174 h 213135"/>
                    <a:gd name="connsiteX14" fmla="*/ 149806 w 153684"/>
                    <a:gd name="connsiteY14" fmla="*/ 8323 h 213135"/>
                    <a:gd name="connsiteX15" fmla="*/ 128739 w 153684"/>
                    <a:gd name="connsiteY15" fmla="*/ 130 h 213135"/>
                    <a:gd name="connsiteX16" fmla="*/ 101821 w 153684"/>
                    <a:gd name="connsiteY16" fmla="*/ 3641 h 213135"/>
                    <a:gd name="connsiteX17" fmla="*/ 60859 w 153684"/>
                    <a:gd name="connsiteY17" fmla="*/ 28219 h 213135"/>
                    <a:gd name="connsiteX18" fmla="*/ 43303 w 153684"/>
                    <a:gd name="connsiteY18" fmla="*/ 46944 h 213135"/>
                    <a:gd name="connsiteX19" fmla="*/ 33940 w 153684"/>
                    <a:gd name="connsiteY19" fmla="*/ 56307 h 213135"/>
                    <a:gd name="connsiteX20" fmla="*/ 25748 w 153684"/>
                    <a:gd name="connsiteY20" fmla="*/ 66840 h 213135"/>
                    <a:gd name="connsiteX21" fmla="*/ 7022 w 153684"/>
                    <a:gd name="connsiteY21" fmla="*/ 113655 h 213135"/>
                    <a:gd name="connsiteX22" fmla="*/ 3511 w 153684"/>
                    <a:gd name="connsiteY22" fmla="*/ 135892 h 213135"/>
                    <a:gd name="connsiteX23" fmla="*/ 0 w 153684"/>
                    <a:gd name="connsiteY23" fmla="*/ 155788 h 213135"/>
                    <a:gd name="connsiteX24" fmla="*/ 3511 w 153684"/>
                    <a:gd name="connsiteY24" fmla="*/ 178024 h 213135"/>
                    <a:gd name="connsiteX25" fmla="*/ 9363 w 153684"/>
                    <a:gd name="connsiteY25" fmla="*/ 196750 h 213135"/>
                    <a:gd name="connsiteX26" fmla="*/ 19896 w 153684"/>
                    <a:gd name="connsiteY26" fmla="*/ 213135 h 213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3684" h="213135">
                      <a:moveTo>
                        <a:pt x="19896" y="213135"/>
                      </a:moveTo>
                      <a:cubicBezTo>
                        <a:pt x="23407" y="213135"/>
                        <a:pt x="22237" y="203772"/>
                        <a:pt x="19896" y="194409"/>
                      </a:cubicBezTo>
                      <a:cubicBezTo>
                        <a:pt x="17555" y="185047"/>
                        <a:pt x="17555" y="180365"/>
                        <a:pt x="16385" y="176854"/>
                      </a:cubicBezTo>
                      <a:cubicBezTo>
                        <a:pt x="16385" y="172173"/>
                        <a:pt x="15215" y="167491"/>
                        <a:pt x="15215" y="155788"/>
                      </a:cubicBezTo>
                      <a:cubicBezTo>
                        <a:pt x="15215" y="149936"/>
                        <a:pt x="17555" y="144084"/>
                        <a:pt x="17555" y="137062"/>
                      </a:cubicBezTo>
                      <a:cubicBezTo>
                        <a:pt x="18726" y="130040"/>
                        <a:pt x="17555" y="123018"/>
                        <a:pt x="19896" y="115995"/>
                      </a:cubicBezTo>
                      <a:cubicBezTo>
                        <a:pt x="23407" y="101951"/>
                        <a:pt x="31600" y="86736"/>
                        <a:pt x="39792" y="73863"/>
                      </a:cubicBezTo>
                      <a:cubicBezTo>
                        <a:pt x="42133" y="70352"/>
                        <a:pt x="43303" y="66840"/>
                        <a:pt x="45644" y="63329"/>
                      </a:cubicBezTo>
                      <a:cubicBezTo>
                        <a:pt x="47985" y="59818"/>
                        <a:pt x="50325" y="56307"/>
                        <a:pt x="52666" y="52796"/>
                      </a:cubicBezTo>
                      <a:cubicBezTo>
                        <a:pt x="58518" y="46944"/>
                        <a:pt x="64370" y="41093"/>
                        <a:pt x="70222" y="35241"/>
                      </a:cubicBezTo>
                      <a:cubicBezTo>
                        <a:pt x="81925" y="24707"/>
                        <a:pt x="94799" y="15345"/>
                        <a:pt x="106503" y="10663"/>
                      </a:cubicBezTo>
                      <a:cubicBezTo>
                        <a:pt x="118206" y="5982"/>
                        <a:pt x="124058" y="7152"/>
                        <a:pt x="128739" y="7152"/>
                      </a:cubicBezTo>
                      <a:cubicBezTo>
                        <a:pt x="133421" y="7152"/>
                        <a:pt x="138102" y="7152"/>
                        <a:pt x="146295" y="13004"/>
                      </a:cubicBezTo>
                      <a:cubicBezTo>
                        <a:pt x="148635" y="15345"/>
                        <a:pt x="149806" y="14174"/>
                        <a:pt x="152147" y="14174"/>
                      </a:cubicBezTo>
                      <a:cubicBezTo>
                        <a:pt x="154487" y="14174"/>
                        <a:pt x="154487" y="13004"/>
                        <a:pt x="149806" y="8323"/>
                      </a:cubicBezTo>
                      <a:cubicBezTo>
                        <a:pt x="140443" y="1300"/>
                        <a:pt x="134591" y="1300"/>
                        <a:pt x="128739" y="130"/>
                      </a:cubicBezTo>
                      <a:cubicBezTo>
                        <a:pt x="122888" y="130"/>
                        <a:pt x="115865" y="-1040"/>
                        <a:pt x="101821" y="3641"/>
                      </a:cubicBezTo>
                      <a:cubicBezTo>
                        <a:pt x="87777" y="8323"/>
                        <a:pt x="73732" y="16515"/>
                        <a:pt x="60859" y="28219"/>
                      </a:cubicBezTo>
                      <a:cubicBezTo>
                        <a:pt x="53836" y="34070"/>
                        <a:pt x="49155" y="41093"/>
                        <a:pt x="43303" y="46944"/>
                      </a:cubicBezTo>
                      <a:cubicBezTo>
                        <a:pt x="40963" y="50455"/>
                        <a:pt x="37451" y="53966"/>
                        <a:pt x="33940" y="56307"/>
                      </a:cubicBezTo>
                      <a:cubicBezTo>
                        <a:pt x="31600" y="59818"/>
                        <a:pt x="28089" y="63329"/>
                        <a:pt x="25748" y="66840"/>
                      </a:cubicBezTo>
                      <a:cubicBezTo>
                        <a:pt x="16385" y="82055"/>
                        <a:pt x="11704" y="98440"/>
                        <a:pt x="7022" y="113655"/>
                      </a:cubicBezTo>
                      <a:cubicBezTo>
                        <a:pt x="4681" y="120677"/>
                        <a:pt x="4681" y="128869"/>
                        <a:pt x="3511" y="135892"/>
                      </a:cubicBezTo>
                      <a:cubicBezTo>
                        <a:pt x="2341" y="142914"/>
                        <a:pt x="0" y="149936"/>
                        <a:pt x="0" y="155788"/>
                      </a:cubicBezTo>
                      <a:cubicBezTo>
                        <a:pt x="0" y="168662"/>
                        <a:pt x="1170" y="173343"/>
                        <a:pt x="3511" y="178024"/>
                      </a:cubicBezTo>
                      <a:cubicBezTo>
                        <a:pt x="4681" y="182706"/>
                        <a:pt x="5852" y="186217"/>
                        <a:pt x="9363" y="196750"/>
                      </a:cubicBezTo>
                      <a:cubicBezTo>
                        <a:pt x="11704" y="204943"/>
                        <a:pt x="17555" y="213135"/>
                        <a:pt x="19896" y="21313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6" name="任意多边形: 形状 4285" descr="2bf4d846-4511-4816-80b7-8fda5b5ead16"/>
                <p:cNvSpPr/>
                <p:nvPr/>
              </p:nvSpPr>
              <p:spPr>
                <a:xfrm>
                  <a:off x="2007215" y="6243391"/>
                  <a:ext cx="102633" cy="251449"/>
                </a:xfrm>
                <a:custGeom>
                  <a:avLst/>
                  <a:gdLst>
                    <a:gd name="connsiteX0" fmla="*/ 45937 w 102633"/>
                    <a:gd name="connsiteY0" fmla="*/ 293 h 251449"/>
                    <a:gd name="connsiteX1" fmla="*/ 61151 w 102633"/>
                    <a:gd name="connsiteY1" fmla="*/ 14337 h 251449"/>
                    <a:gd name="connsiteX2" fmla="*/ 74025 w 102633"/>
                    <a:gd name="connsiteY2" fmla="*/ 28381 h 251449"/>
                    <a:gd name="connsiteX3" fmla="*/ 84558 w 102633"/>
                    <a:gd name="connsiteY3" fmla="*/ 47107 h 251449"/>
                    <a:gd name="connsiteX4" fmla="*/ 88069 w 102633"/>
                    <a:gd name="connsiteY4" fmla="*/ 65833 h 251449"/>
                    <a:gd name="connsiteX5" fmla="*/ 90410 w 102633"/>
                    <a:gd name="connsiteY5" fmla="*/ 86899 h 251449"/>
                    <a:gd name="connsiteX6" fmla="*/ 76366 w 102633"/>
                    <a:gd name="connsiteY6" fmla="*/ 132543 h 251449"/>
                    <a:gd name="connsiteX7" fmla="*/ 68173 w 102633"/>
                    <a:gd name="connsiteY7" fmla="*/ 155950 h 251449"/>
                    <a:gd name="connsiteX8" fmla="*/ 56470 w 102633"/>
                    <a:gd name="connsiteY8" fmla="*/ 177017 h 251449"/>
                    <a:gd name="connsiteX9" fmla="*/ 30722 w 102633"/>
                    <a:gd name="connsiteY9" fmla="*/ 213298 h 251449"/>
                    <a:gd name="connsiteX10" fmla="*/ 1463 w 102633"/>
                    <a:gd name="connsiteY10" fmla="*/ 246068 h 251449"/>
                    <a:gd name="connsiteX11" fmla="*/ 293 w 102633"/>
                    <a:gd name="connsiteY11" fmla="*/ 250749 h 251449"/>
                    <a:gd name="connsiteX12" fmla="*/ 6144 w 102633"/>
                    <a:gd name="connsiteY12" fmla="*/ 248409 h 251449"/>
                    <a:gd name="connsiteX13" fmla="*/ 37744 w 102633"/>
                    <a:gd name="connsiteY13" fmla="*/ 216809 h 251449"/>
                    <a:gd name="connsiteX14" fmla="*/ 65833 w 102633"/>
                    <a:gd name="connsiteY14" fmla="*/ 181698 h 251449"/>
                    <a:gd name="connsiteX15" fmla="*/ 77536 w 102633"/>
                    <a:gd name="connsiteY15" fmla="*/ 159461 h 251449"/>
                    <a:gd name="connsiteX16" fmla="*/ 90410 w 102633"/>
                    <a:gd name="connsiteY16" fmla="*/ 137225 h 251449"/>
                    <a:gd name="connsiteX17" fmla="*/ 102114 w 102633"/>
                    <a:gd name="connsiteY17" fmla="*/ 86899 h 251449"/>
                    <a:gd name="connsiteX18" fmla="*/ 102114 w 102633"/>
                    <a:gd name="connsiteY18" fmla="*/ 63492 h 251449"/>
                    <a:gd name="connsiteX19" fmla="*/ 98603 w 102633"/>
                    <a:gd name="connsiteY19" fmla="*/ 42426 h 251449"/>
                    <a:gd name="connsiteX20" fmla="*/ 84558 w 102633"/>
                    <a:gd name="connsiteY20" fmla="*/ 21359 h 251449"/>
                    <a:gd name="connsiteX21" fmla="*/ 67003 w 102633"/>
                    <a:gd name="connsiteY21" fmla="*/ 7315 h 251449"/>
                    <a:gd name="connsiteX22" fmla="*/ 45937 w 102633"/>
                    <a:gd name="connsiteY22" fmla="*/ 293 h 251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2633" h="251449">
                      <a:moveTo>
                        <a:pt x="45937" y="293"/>
                      </a:moveTo>
                      <a:cubicBezTo>
                        <a:pt x="43596" y="2633"/>
                        <a:pt x="52959" y="7315"/>
                        <a:pt x="61151" y="14337"/>
                      </a:cubicBezTo>
                      <a:cubicBezTo>
                        <a:pt x="69344" y="21359"/>
                        <a:pt x="71684" y="23700"/>
                        <a:pt x="74025" y="28381"/>
                      </a:cubicBezTo>
                      <a:cubicBezTo>
                        <a:pt x="76366" y="31892"/>
                        <a:pt x="79877" y="36574"/>
                        <a:pt x="84558" y="47107"/>
                      </a:cubicBezTo>
                      <a:cubicBezTo>
                        <a:pt x="86899" y="52959"/>
                        <a:pt x="86899" y="58810"/>
                        <a:pt x="88069" y="65833"/>
                      </a:cubicBezTo>
                      <a:cubicBezTo>
                        <a:pt x="89240" y="72855"/>
                        <a:pt x="90410" y="79877"/>
                        <a:pt x="90410" y="86899"/>
                      </a:cubicBezTo>
                      <a:cubicBezTo>
                        <a:pt x="89240" y="102114"/>
                        <a:pt x="82218" y="117328"/>
                        <a:pt x="76366" y="132543"/>
                      </a:cubicBezTo>
                      <a:cubicBezTo>
                        <a:pt x="72855" y="140736"/>
                        <a:pt x="71684" y="147758"/>
                        <a:pt x="68173" y="155950"/>
                      </a:cubicBezTo>
                      <a:cubicBezTo>
                        <a:pt x="64662" y="162972"/>
                        <a:pt x="59981" y="169995"/>
                        <a:pt x="56470" y="177017"/>
                      </a:cubicBezTo>
                      <a:cubicBezTo>
                        <a:pt x="48277" y="191061"/>
                        <a:pt x="38914" y="202765"/>
                        <a:pt x="30722" y="213298"/>
                      </a:cubicBezTo>
                      <a:cubicBezTo>
                        <a:pt x="14337" y="233194"/>
                        <a:pt x="16678" y="230853"/>
                        <a:pt x="1463" y="246068"/>
                      </a:cubicBezTo>
                      <a:cubicBezTo>
                        <a:pt x="-878" y="248409"/>
                        <a:pt x="293" y="249579"/>
                        <a:pt x="293" y="250749"/>
                      </a:cubicBezTo>
                      <a:cubicBezTo>
                        <a:pt x="293" y="251920"/>
                        <a:pt x="2633" y="251920"/>
                        <a:pt x="6144" y="248409"/>
                      </a:cubicBezTo>
                      <a:cubicBezTo>
                        <a:pt x="23700" y="233194"/>
                        <a:pt x="20189" y="235535"/>
                        <a:pt x="37744" y="216809"/>
                      </a:cubicBezTo>
                      <a:cubicBezTo>
                        <a:pt x="47107" y="206276"/>
                        <a:pt x="57640" y="195743"/>
                        <a:pt x="65833" y="181698"/>
                      </a:cubicBezTo>
                      <a:cubicBezTo>
                        <a:pt x="70514" y="174676"/>
                        <a:pt x="74025" y="166484"/>
                        <a:pt x="77536" y="159461"/>
                      </a:cubicBezTo>
                      <a:cubicBezTo>
                        <a:pt x="81047" y="152439"/>
                        <a:pt x="86899" y="145417"/>
                        <a:pt x="90410" y="137225"/>
                      </a:cubicBezTo>
                      <a:cubicBezTo>
                        <a:pt x="97432" y="120839"/>
                        <a:pt x="100943" y="103284"/>
                        <a:pt x="102114" y="86899"/>
                      </a:cubicBezTo>
                      <a:cubicBezTo>
                        <a:pt x="103284" y="78707"/>
                        <a:pt x="102114" y="71684"/>
                        <a:pt x="102114" y="63492"/>
                      </a:cubicBezTo>
                      <a:cubicBezTo>
                        <a:pt x="100943" y="56470"/>
                        <a:pt x="100943" y="48277"/>
                        <a:pt x="98603" y="42426"/>
                      </a:cubicBezTo>
                      <a:cubicBezTo>
                        <a:pt x="92751" y="29552"/>
                        <a:pt x="88069" y="24870"/>
                        <a:pt x="84558" y="21359"/>
                      </a:cubicBezTo>
                      <a:cubicBezTo>
                        <a:pt x="81047" y="17848"/>
                        <a:pt x="77536" y="14337"/>
                        <a:pt x="67003" y="7315"/>
                      </a:cubicBezTo>
                      <a:cubicBezTo>
                        <a:pt x="59981" y="1463"/>
                        <a:pt x="48277" y="-878"/>
                        <a:pt x="45937" y="29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7" name="任意多边形: 形状 4286" descr="fdecd3de-8ec5-4177-b02c-34c8a126c005"/>
                <p:cNvSpPr/>
                <p:nvPr/>
              </p:nvSpPr>
              <p:spPr>
                <a:xfrm>
                  <a:off x="1985271" y="6491620"/>
                  <a:ext cx="33230" cy="176903"/>
                </a:xfrm>
                <a:custGeom>
                  <a:avLst/>
                  <a:gdLst>
                    <a:gd name="connsiteX0" fmla="*/ 31600 w 33230"/>
                    <a:gd name="connsiteY0" fmla="*/ 179 h 176903"/>
                    <a:gd name="connsiteX1" fmla="*/ 22237 w 33230"/>
                    <a:gd name="connsiteY1" fmla="*/ 10712 h 176903"/>
                    <a:gd name="connsiteX2" fmla="*/ 14044 w 33230"/>
                    <a:gd name="connsiteY2" fmla="*/ 35290 h 176903"/>
                    <a:gd name="connsiteX3" fmla="*/ 9363 w 33230"/>
                    <a:gd name="connsiteY3" fmla="*/ 46994 h 176903"/>
                    <a:gd name="connsiteX4" fmla="*/ 8192 w 33230"/>
                    <a:gd name="connsiteY4" fmla="*/ 61038 h 176903"/>
                    <a:gd name="connsiteX5" fmla="*/ 1170 w 33230"/>
                    <a:gd name="connsiteY5" fmla="*/ 91467 h 176903"/>
                    <a:gd name="connsiteX6" fmla="*/ 1170 w 33230"/>
                    <a:gd name="connsiteY6" fmla="*/ 106682 h 176903"/>
                    <a:gd name="connsiteX7" fmla="*/ 0 w 33230"/>
                    <a:gd name="connsiteY7" fmla="*/ 121896 h 176903"/>
                    <a:gd name="connsiteX8" fmla="*/ 1170 w 33230"/>
                    <a:gd name="connsiteY8" fmla="*/ 148815 h 176903"/>
                    <a:gd name="connsiteX9" fmla="*/ 5852 w 33230"/>
                    <a:gd name="connsiteY9" fmla="*/ 174563 h 176903"/>
                    <a:gd name="connsiteX10" fmla="*/ 9363 w 33230"/>
                    <a:gd name="connsiteY10" fmla="*/ 176903 h 176903"/>
                    <a:gd name="connsiteX11" fmla="*/ 11704 w 33230"/>
                    <a:gd name="connsiteY11" fmla="*/ 173392 h 176903"/>
                    <a:gd name="connsiteX12" fmla="*/ 10533 w 33230"/>
                    <a:gd name="connsiteY12" fmla="*/ 147644 h 176903"/>
                    <a:gd name="connsiteX13" fmla="*/ 12874 w 33230"/>
                    <a:gd name="connsiteY13" fmla="*/ 121896 h 176903"/>
                    <a:gd name="connsiteX14" fmla="*/ 12874 w 33230"/>
                    <a:gd name="connsiteY14" fmla="*/ 106682 h 176903"/>
                    <a:gd name="connsiteX15" fmla="*/ 16385 w 33230"/>
                    <a:gd name="connsiteY15" fmla="*/ 91467 h 176903"/>
                    <a:gd name="connsiteX16" fmla="*/ 19896 w 33230"/>
                    <a:gd name="connsiteY16" fmla="*/ 61038 h 176903"/>
                    <a:gd name="connsiteX17" fmla="*/ 22237 w 33230"/>
                    <a:gd name="connsiteY17" fmla="*/ 48164 h 176903"/>
                    <a:gd name="connsiteX18" fmla="*/ 26918 w 33230"/>
                    <a:gd name="connsiteY18" fmla="*/ 36460 h 176903"/>
                    <a:gd name="connsiteX19" fmla="*/ 30429 w 33230"/>
                    <a:gd name="connsiteY19" fmla="*/ 11883 h 176903"/>
                    <a:gd name="connsiteX20" fmla="*/ 31600 w 33230"/>
                    <a:gd name="connsiteY20" fmla="*/ 179 h 176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230" h="176903">
                      <a:moveTo>
                        <a:pt x="31600" y="179"/>
                      </a:moveTo>
                      <a:cubicBezTo>
                        <a:pt x="29259" y="-991"/>
                        <a:pt x="24578" y="3690"/>
                        <a:pt x="22237" y="10712"/>
                      </a:cubicBezTo>
                      <a:cubicBezTo>
                        <a:pt x="17555" y="23586"/>
                        <a:pt x="18726" y="20075"/>
                        <a:pt x="14044" y="35290"/>
                      </a:cubicBezTo>
                      <a:cubicBezTo>
                        <a:pt x="12874" y="38801"/>
                        <a:pt x="10533" y="43482"/>
                        <a:pt x="9363" y="46994"/>
                      </a:cubicBezTo>
                      <a:cubicBezTo>
                        <a:pt x="8192" y="51675"/>
                        <a:pt x="9363" y="56356"/>
                        <a:pt x="8192" y="61038"/>
                      </a:cubicBezTo>
                      <a:cubicBezTo>
                        <a:pt x="5852" y="70401"/>
                        <a:pt x="2341" y="80934"/>
                        <a:pt x="1170" y="91467"/>
                      </a:cubicBezTo>
                      <a:cubicBezTo>
                        <a:pt x="0" y="96149"/>
                        <a:pt x="2341" y="102000"/>
                        <a:pt x="1170" y="106682"/>
                      </a:cubicBezTo>
                      <a:cubicBezTo>
                        <a:pt x="1170" y="111363"/>
                        <a:pt x="0" y="117215"/>
                        <a:pt x="0" y="121896"/>
                      </a:cubicBezTo>
                      <a:cubicBezTo>
                        <a:pt x="0" y="131259"/>
                        <a:pt x="0" y="140622"/>
                        <a:pt x="1170" y="148815"/>
                      </a:cubicBezTo>
                      <a:cubicBezTo>
                        <a:pt x="3511" y="164029"/>
                        <a:pt x="3511" y="161689"/>
                        <a:pt x="5852" y="174563"/>
                      </a:cubicBezTo>
                      <a:cubicBezTo>
                        <a:pt x="5852" y="176903"/>
                        <a:pt x="8192" y="176903"/>
                        <a:pt x="9363" y="176903"/>
                      </a:cubicBezTo>
                      <a:cubicBezTo>
                        <a:pt x="10533" y="176903"/>
                        <a:pt x="11704" y="176903"/>
                        <a:pt x="11704" y="173392"/>
                      </a:cubicBezTo>
                      <a:cubicBezTo>
                        <a:pt x="11704" y="160518"/>
                        <a:pt x="10533" y="162859"/>
                        <a:pt x="10533" y="147644"/>
                      </a:cubicBezTo>
                      <a:cubicBezTo>
                        <a:pt x="10533" y="139452"/>
                        <a:pt x="12874" y="131259"/>
                        <a:pt x="12874" y="121896"/>
                      </a:cubicBezTo>
                      <a:cubicBezTo>
                        <a:pt x="12874" y="117215"/>
                        <a:pt x="12874" y="112534"/>
                        <a:pt x="12874" y="106682"/>
                      </a:cubicBezTo>
                      <a:cubicBezTo>
                        <a:pt x="12874" y="102000"/>
                        <a:pt x="16385" y="97319"/>
                        <a:pt x="16385" y="91467"/>
                      </a:cubicBezTo>
                      <a:cubicBezTo>
                        <a:pt x="17555" y="80934"/>
                        <a:pt x="17555" y="70401"/>
                        <a:pt x="19896" y="61038"/>
                      </a:cubicBezTo>
                      <a:cubicBezTo>
                        <a:pt x="21066" y="56356"/>
                        <a:pt x="21066" y="51675"/>
                        <a:pt x="22237" y="48164"/>
                      </a:cubicBezTo>
                      <a:cubicBezTo>
                        <a:pt x="23407" y="43482"/>
                        <a:pt x="25748" y="39971"/>
                        <a:pt x="26918" y="36460"/>
                      </a:cubicBezTo>
                      <a:cubicBezTo>
                        <a:pt x="30429" y="21246"/>
                        <a:pt x="28089" y="23586"/>
                        <a:pt x="30429" y="11883"/>
                      </a:cubicBezTo>
                      <a:cubicBezTo>
                        <a:pt x="33940" y="7201"/>
                        <a:pt x="33940" y="1350"/>
                        <a:pt x="31600" y="17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8" name="任意多边形: 形状 4287" descr="73a46c1a-d541-43f4-87d8-7f4aad0fa26a"/>
                <p:cNvSpPr/>
                <p:nvPr/>
              </p:nvSpPr>
              <p:spPr>
                <a:xfrm>
                  <a:off x="1951330" y="6471755"/>
                  <a:ext cx="31705" cy="231879"/>
                </a:xfrm>
                <a:custGeom>
                  <a:avLst/>
                  <a:gdLst>
                    <a:gd name="connsiteX0" fmla="*/ 30429 w 31705"/>
                    <a:gd name="connsiteY0" fmla="*/ 148 h 231879"/>
                    <a:gd name="connsiteX1" fmla="*/ 19896 w 31705"/>
                    <a:gd name="connsiteY1" fmla="*/ 14193 h 231879"/>
                    <a:gd name="connsiteX2" fmla="*/ 10533 w 31705"/>
                    <a:gd name="connsiteY2" fmla="*/ 46963 h 231879"/>
                    <a:gd name="connsiteX3" fmla="*/ 5852 w 31705"/>
                    <a:gd name="connsiteY3" fmla="*/ 63348 h 231879"/>
                    <a:gd name="connsiteX4" fmla="*/ 4681 w 31705"/>
                    <a:gd name="connsiteY4" fmla="*/ 82073 h 231879"/>
                    <a:gd name="connsiteX5" fmla="*/ 0 w 31705"/>
                    <a:gd name="connsiteY5" fmla="*/ 121866 h 231879"/>
                    <a:gd name="connsiteX6" fmla="*/ 2341 w 31705"/>
                    <a:gd name="connsiteY6" fmla="*/ 141762 h 231879"/>
                    <a:gd name="connsiteX7" fmla="*/ 3511 w 31705"/>
                    <a:gd name="connsiteY7" fmla="*/ 161658 h 231879"/>
                    <a:gd name="connsiteX8" fmla="*/ 8192 w 31705"/>
                    <a:gd name="connsiteY8" fmla="*/ 195598 h 231879"/>
                    <a:gd name="connsiteX9" fmla="*/ 17555 w 31705"/>
                    <a:gd name="connsiteY9" fmla="*/ 228368 h 231879"/>
                    <a:gd name="connsiteX10" fmla="*/ 21066 w 31705"/>
                    <a:gd name="connsiteY10" fmla="*/ 231879 h 231879"/>
                    <a:gd name="connsiteX11" fmla="*/ 22237 w 31705"/>
                    <a:gd name="connsiteY11" fmla="*/ 227198 h 231879"/>
                    <a:gd name="connsiteX12" fmla="*/ 16385 w 31705"/>
                    <a:gd name="connsiteY12" fmla="*/ 194428 h 231879"/>
                    <a:gd name="connsiteX13" fmla="*/ 15215 w 31705"/>
                    <a:gd name="connsiteY13" fmla="*/ 161658 h 231879"/>
                    <a:gd name="connsiteX14" fmla="*/ 14044 w 31705"/>
                    <a:gd name="connsiteY14" fmla="*/ 142932 h 231879"/>
                    <a:gd name="connsiteX15" fmla="*/ 16385 w 31705"/>
                    <a:gd name="connsiteY15" fmla="*/ 123036 h 231879"/>
                    <a:gd name="connsiteX16" fmla="*/ 17555 w 31705"/>
                    <a:gd name="connsiteY16" fmla="*/ 84414 h 231879"/>
                    <a:gd name="connsiteX17" fmla="*/ 19896 w 31705"/>
                    <a:gd name="connsiteY17" fmla="*/ 66859 h 231879"/>
                    <a:gd name="connsiteX18" fmla="*/ 24577 w 31705"/>
                    <a:gd name="connsiteY18" fmla="*/ 51644 h 231879"/>
                    <a:gd name="connsiteX19" fmla="*/ 29259 w 31705"/>
                    <a:gd name="connsiteY19" fmla="*/ 18874 h 231879"/>
                    <a:gd name="connsiteX20" fmla="*/ 30429 w 31705"/>
                    <a:gd name="connsiteY20" fmla="*/ 148 h 23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705" h="231878">
                      <a:moveTo>
                        <a:pt x="30429" y="148"/>
                      </a:moveTo>
                      <a:cubicBezTo>
                        <a:pt x="28089" y="-1022"/>
                        <a:pt x="22237" y="4830"/>
                        <a:pt x="19896" y="14193"/>
                      </a:cubicBezTo>
                      <a:cubicBezTo>
                        <a:pt x="15215" y="30578"/>
                        <a:pt x="15215" y="27067"/>
                        <a:pt x="10533" y="46963"/>
                      </a:cubicBezTo>
                      <a:cubicBezTo>
                        <a:pt x="9363" y="51644"/>
                        <a:pt x="7022" y="57496"/>
                        <a:pt x="5852" y="63348"/>
                      </a:cubicBezTo>
                      <a:cubicBezTo>
                        <a:pt x="4681" y="69200"/>
                        <a:pt x="5852" y="75051"/>
                        <a:pt x="4681" y="82073"/>
                      </a:cubicBezTo>
                      <a:cubicBezTo>
                        <a:pt x="3511" y="94947"/>
                        <a:pt x="0" y="107821"/>
                        <a:pt x="0" y="121866"/>
                      </a:cubicBezTo>
                      <a:cubicBezTo>
                        <a:pt x="0" y="128888"/>
                        <a:pt x="2341" y="134740"/>
                        <a:pt x="2341" y="141762"/>
                      </a:cubicBezTo>
                      <a:cubicBezTo>
                        <a:pt x="2341" y="148784"/>
                        <a:pt x="2341" y="154636"/>
                        <a:pt x="3511" y="161658"/>
                      </a:cubicBezTo>
                      <a:cubicBezTo>
                        <a:pt x="4681" y="174532"/>
                        <a:pt x="5852" y="186235"/>
                        <a:pt x="8192" y="195598"/>
                      </a:cubicBezTo>
                      <a:cubicBezTo>
                        <a:pt x="12874" y="215494"/>
                        <a:pt x="11704" y="211983"/>
                        <a:pt x="17555" y="228368"/>
                      </a:cubicBezTo>
                      <a:cubicBezTo>
                        <a:pt x="18726" y="231879"/>
                        <a:pt x="19896" y="230709"/>
                        <a:pt x="21066" y="231879"/>
                      </a:cubicBezTo>
                      <a:cubicBezTo>
                        <a:pt x="23407" y="231879"/>
                        <a:pt x="23407" y="231879"/>
                        <a:pt x="22237" y="227198"/>
                      </a:cubicBezTo>
                      <a:cubicBezTo>
                        <a:pt x="19896" y="210813"/>
                        <a:pt x="18726" y="214324"/>
                        <a:pt x="16385" y="194428"/>
                      </a:cubicBezTo>
                      <a:cubicBezTo>
                        <a:pt x="15215" y="185065"/>
                        <a:pt x="16385" y="173361"/>
                        <a:pt x="15215" y="161658"/>
                      </a:cubicBezTo>
                      <a:cubicBezTo>
                        <a:pt x="15215" y="155806"/>
                        <a:pt x="14044" y="148784"/>
                        <a:pt x="14044" y="142932"/>
                      </a:cubicBezTo>
                      <a:cubicBezTo>
                        <a:pt x="14044" y="135910"/>
                        <a:pt x="16385" y="130058"/>
                        <a:pt x="16385" y="123036"/>
                      </a:cubicBezTo>
                      <a:cubicBezTo>
                        <a:pt x="16385" y="110162"/>
                        <a:pt x="16385" y="96118"/>
                        <a:pt x="17555" y="84414"/>
                      </a:cubicBezTo>
                      <a:cubicBezTo>
                        <a:pt x="18726" y="78563"/>
                        <a:pt x="18726" y="72711"/>
                        <a:pt x="19896" y="66859"/>
                      </a:cubicBezTo>
                      <a:cubicBezTo>
                        <a:pt x="21066" y="61007"/>
                        <a:pt x="23407" y="56326"/>
                        <a:pt x="24577" y="51644"/>
                      </a:cubicBezTo>
                      <a:cubicBezTo>
                        <a:pt x="28089" y="31748"/>
                        <a:pt x="25748" y="35259"/>
                        <a:pt x="29259" y="18874"/>
                      </a:cubicBezTo>
                      <a:cubicBezTo>
                        <a:pt x="31600" y="8341"/>
                        <a:pt x="32770" y="1319"/>
                        <a:pt x="30429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89" name="任意多边形: 形状 4288" descr="fa91d9fa-a5fd-4542-9967-6b2667445a73"/>
                <p:cNvSpPr/>
                <p:nvPr/>
              </p:nvSpPr>
              <p:spPr>
                <a:xfrm>
                  <a:off x="1930264" y="6240099"/>
                  <a:ext cx="133881" cy="229463"/>
                </a:xfrm>
                <a:custGeom>
                  <a:avLst/>
                  <a:gdLst>
                    <a:gd name="connsiteX0" fmla="*/ 51496 w 133881"/>
                    <a:gd name="connsiteY0" fmla="*/ 229463 h 229463"/>
                    <a:gd name="connsiteX1" fmla="*/ 40963 w 133881"/>
                    <a:gd name="connsiteY1" fmla="*/ 210738 h 229463"/>
                    <a:gd name="connsiteX2" fmla="*/ 29259 w 133881"/>
                    <a:gd name="connsiteY2" fmla="*/ 194353 h 229463"/>
                    <a:gd name="connsiteX3" fmla="*/ 19896 w 133881"/>
                    <a:gd name="connsiteY3" fmla="*/ 174456 h 229463"/>
                    <a:gd name="connsiteX4" fmla="*/ 16385 w 133881"/>
                    <a:gd name="connsiteY4" fmla="*/ 154560 h 229463"/>
                    <a:gd name="connsiteX5" fmla="*/ 12874 w 133881"/>
                    <a:gd name="connsiteY5" fmla="*/ 132324 h 229463"/>
                    <a:gd name="connsiteX6" fmla="*/ 28089 w 133881"/>
                    <a:gd name="connsiteY6" fmla="*/ 86680 h 229463"/>
                    <a:gd name="connsiteX7" fmla="*/ 39792 w 133881"/>
                    <a:gd name="connsiteY7" fmla="*/ 63272 h 229463"/>
                    <a:gd name="connsiteX8" fmla="*/ 55007 w 133881"/>
                    <a:gd name="connsiteY8" fmla="*/ 42206 h 229463"/>
                    <a:gd name="connsiteX9" fmla="*/ 86606 w 133881"/>
                    <a:gd name="connsiteY9" fmla="*/ 10606 h 229463"/>
                    <a:gd name="connsiteX10" fmla="*/ 108843 w 133881"/>
                    <a:gd name="connsiteY10" fmla="*/ 5925 h 229463"/>
                    <a:gd name="connsiteX11" fmla="*/ 126399 w 133881"/>
                    <a:gd name="connsiteY11" fmla="*/ 12947 h 229463"/>
                    <a:gd name="connsiteX12" fmla="*/ 132251 w 133881"/>
                    <a:gd name="connsiteY12" fmla="*/ 15288 h 229463"/>
                    <a:gd name="connsiteX13" fmla="*/ 131080 w 133881"/>
                    <a:gd name="connsiteY13" fmla="*/ 9436 h 229463"/>
                    <a:gd name="connsiteX14" fmla="*/ 118206 w 133881"/>
                    <a:gd name="connsiteY14" fmla="*/ 2414 h 229463"/>
                    <a:gd name="connsiteX15" fmla="*/ 108843 w 133881"/>
                    <a:gd name="connsiteY15" fmla="*/ 73 h 229463"/>
                    <a:gd name="connsiteX16" fmla="*/ 80755 w 133881"/>
                    <a:gd name="connsiteY16" fmla="*/ 5925 h 229463"/>
                    <a:gd name="connsiteX17" fmla="*/ 44474 w 133881"/>
                    <a:gd name="connsiteY17" fmla="*/ 38695 h 229463"/>
                    <a:gd name="connsiteX18" fmla="*/ 29259 w 133881"/>
                    <a:gd name="connsiteY18" fmla="*/ 60932 h 229463"/>
                    <a:gd name="connsiteX19" fmla="*/ 12874 w 133881"/>
                    <a:gd name="connsiteY19" fmla="*/ 83168 h 229463"/>
                    <a:gd name="connsiteX20" fmla="*/ 0 w 133881"/>
                    <a:gd name="connsiteY20" fmla="*/ 134664 h 229463"/>
                    <a:gd name="connsiteX21" fmla="*/ 2341 w 133881"/>
                    <a:gd name="connsiteY21" fmla="*/ 158072 h 229463"/>
                    <a:gd name="connsiteX22" fmla="*/ 5852 w 133881"/>
                    <a:gd name="connsiteY22" fmla="*/ 180308 h 229463"/>
                    <a:gd name="connsiteX23" fmla="*/ 17555 w 133881"/>
                    <a:gd name="connsiteY23" fmla="*/ 201375 h 229463"/>
                    <a:gd name="connsiteX24" fmla="*/ 31600 w 133881"/>
                    <a:gd name="connsiteY24" fmla="*/ 217760 h 229463"/>
                    <a:gd name="connsiteX25" fmla="*/ 51496 w 133881"/>
                    <a:gd name="connsiteY25" fmla="*/ 229463 h 229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33881" h="229463">
                      <a:moveTo>
                        <a:pt x="51496" y="229463"/>
                      </a:moveTo>
                      <a:cubicBezTo>
                        <a:pt x="55007" y="228293"/>
                        <a:pt x="47985" y="220100"/>
                        <a:pt x="40963" y="210738"/>
                      </a:cubicBezTo>
                      <a:cubicBezTo>
                        <a:pt x="33940" y="202545"/>
                        <a:pt x="32770" y="199034"/>
                        <a:pt x="29259" y="194353"/>
                      </a:cubicBezTo>
                      <a:cubicBezTo>
                        <a:pt x="26918" y="189671"/>
                        <a:pt x="24577" y="186160"/>
                        <a:pt x="19896" y="174456"/>
                      </a:cubicBezTo>
                      <a:cubicBezTo>
                        <a:pt x="17555" y="168605"/>
                        <a:pt x="17555" y="161582"/>
                        <a:pt x="16385" y="154560"/>
                      </a:cubicBezTo>
                      <a:cubicBezTo>
                        <a:pt x="15215" y="147538"/>
                        <a:pt x="12874" y="140516"/>
                        <a:pt x="12874" y="132324"/>
                      </a:cubicBezTo>
                      <a:cubicBezTo>
                        <a:pt x="14044" y="117109"/>
                        <a:pt x="19896" y="100724"/>
                        <a:pt x="28089" y="86680"/>
                      </a:cubicBezTo>
                      <a:cubicBezTo>
                        <a:pt x="31600" y="79657"/>
                        <a:pt x="35111" y="71465"/>
                        <a:pt x="39792" y="63272"/>
                      </a:cubicBezTo>
                      <a:cubicBezTo>
                        <a:pt x="44474" y="56250"/>
                        <a:pt x="50325" y="49228"/>
                        <a:pt x="55007" y="42206"/>
                      </a:cubicBezTo>
                      <a:cubicBezTo>
                        <a:pt x="64370" y="28162"/>
                        <a:pt x="74903" y="16458"/>
                        <a:pt x="86606" y="10606"/>
                      </a:cubicBezTo>
                      <a:cubicBezTo>
                        <a:pt x="98310" y="4755"/>
                        <a:pt x="104162" y="5925"/>
                        <a:pt x="108843" y="5925"/>
                      </a:cubicBezTo>
                      <a:cubicBezTo>
                        <a:pt x="113525" y="7095"/>
                        <a:pt x="119377" y="5925"/>
                        <a:pt x="126399" y="12947"/>
                      </a:cubicBezTo>
                      <a:cubicBezTo>
                        <a:pt x="128739" y="15288"/>
                        <a:pt x="129910" y="15288"/>
                        <a:pt x="132251" y="15288"/>
                      </a:cubicBezTo>
                      <a:cubicBezTo>
                        <a:pt x="134591" y="15288"/>
                        <a:pt x="134591" y="14117"/>
                        <a:pt x="131080" y="9436"/>
                      </a:cubicBezTo>
                      <a:cubicBezTo>
                        <a:pt x="126399" y="4755"/>
                        <a:pt x="121717" y="3584"/>
                        <a:pt x="118206" y="2414"/>
                      </a:cubicBezTo>
                      <a:cubicBezTo>
                        <a:pt x="114695" y="1243"/>
                        <a:pt x="111184" y="1243"/>
                        <a:pt x="108843" y="73"/>
                      </a:cubicBezTo>
                      <a:cubicBezTo>
                        <a:pt x="102992" y="73"/>
                        <a:pt x="94799" y="-1097"/>
                        <a:pt x="80755" y="5925"/>
                      </a:cubicBezTo>
                      <a:cubicBezTo>
                        <a:pt x="66710" y="12947"/>
                        <a:pt x="55007" y="24651"/>
                        <a:pt x="44474" y="38695"/>
                      </a:cubicBezTo>
                      <a:cubicBezTo>
                        <a:pt x="39792" y="45717"/>
                        <a:pt x="35111" y="52739"/>
                        <a:pt x="29259" y="60932"/>
                      </a:cubicBezTo>
                      <a:cubicBezTo>
                        <a:pt x="24577" y="67954"/>
                        <a:pt x="17555" y="74976"/>
                        <a:pt x="12874" y="83168"/>
                      </a:cubicBezTo>
                      <a:cubicBezTo>
                        <a:pt x="3511" y="99554"/>
                        <a:pt x="0" y="118279"/>
                        <a:pt x="0" y="134664"/>
                      </a:cubicBezTo>
                      <a:cubicBezTo>
                        <a:pt x="0" y="142857"/>
                        <a:pt x="0" y="151049"/>
                        <a:pt x="2341" y="158072"/>
                      </a:cubicBezTo>
                      <a:cubicBezTo>
                        <a:pt x="3511" y="165094"/>
                        <a:pt x="3511" y="173286"/>
                        <a:pt x="5852" y="180308"/>
                      </a:cubicBezTo>
                      <a:cubicBezTo>
                        <a:pt x="10533" y="193182"/>
                        <a:pt x="15215" y="197864"/>
                        <a:pt x="17555" y="201375"/>
                      </a:cubicBezTo>
                      <a:cubicBezTo>
                        <a:pt x="21066" y="204886"/>
                        <a:pt x="23407" y="209567"/>
                        <a:pt x="31600" y="217760"/>
                      </a:cubicBezTo>
                      <a:cubicBezTo>
                        <a:pt x="38622" y="223611"/>
                        <a:pt x="47985" y="229463"/>
                        <a:pt x="51496" y="22946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0" name="任意多边形: 形状 4289" descr="99aff592-6bc1-4082-a448-d9080ffef336"/>
                <p:cNvSpPr/>
                <p:nvPr/>
              </p:nvSpPr>
              <p:spPr>
                <a:xfrm>
                  <a:off x="1636504" y="6289751"/>
                  <a:ext cx="142008" cy="254714"/>
                </a:xfrm>
                <a:custGeom>
                  <a:avLst/>
                  <a:gdLst>
                    <a:gd name="connsiteX0" fmla="*/ 83096 w 142008"/>
                    <a:gd name="connsiteY0" fmla="*/ 1917 h 254714"/>
                    <a:gd name="connsiteX1" fmla="*/ 56177 w 142008"/>
                    <a:gd name="connsiteY1" fmla="*/ 6599 h 254714"/>
                    <a:gd name="connsiteX2" fmla="*/ 33941 w 142008"/>
                    <a:gd name="connsiteY2" fmla="*/ 20643 h 254714"/>
                    <a:gd name="connsiteX3" fmla="*/ 14044 w 142008"/>
                    <a:gd name="connsiteY3" fmla="*/ 41709 h 254714"/>
                    <a:gd name="connsiteX4" fmla="*/ 2341 w 142008"/>
                    <a:gd name="connsiteY4" fmla="*/ 63946 h 254714"/>
                    <a:gd name="connsiteX5" fmla="*/ 0 w 142008"/>
                    <a:gd name="connsiteY5" fmla="*/ 90865 h 254714"/>
                    <a:gd name="connsiteX6" fmla="*/ 8192 w 142008"/>
                    <a:gd name="connsiteY6" fmla="*/ 148212 h 254714"/>
                    <a:gd name="connsiteX7" fmla="*/ 22237 w 142008"/>
                    <a:gd name="connsiteY7" fmla="*/ 175130 h 254714"/>
                    <a:gd name="connsiteX8" fmla="*/ 37451 w 142008"/>
                    <a:gd name="connsiteY8" fmla="*/ 200878 h 254714"/>
                    <a:gd name="connsiteX9" fmla="*/ 79584 w 142008"/>
                    <a:gd name="connsiteY9" fmla="*/ 238330 h 254714"/>
                    <a:gd name="connsiteX10" fmla="*/ 107673 w 142008"/>
                    <a:gd name="connsiteY10" fmla="*/ 250033 h 254714"/>
                    <a:gd name="connsiteX11" fmla="*/ 134591 w 142008"/>
                    <a:gd name="connsiteY11" fmla="*/ 254715 h 254714"/>
                    <a:gd name="connsiteX12" fmla="*/ 141613 w 142008"/>
                    <a:gd name="connsiteY12" fmla="*/ 252374 h 254714"/>
                    <a:gd name="connsiteX13" fmla="*/ 134591 w 142008"/>
                    <a:gd name="connsiteY13" fmla="*/ 250033 h 254714"/>
                    <a:gd name="connsiteX14" fmla="*/ 110014 w 142008"/>
                    <a:gd name="connsiteY14" fmla="*/ 244181 h 254714"/>
                    <a:gd name="connsiteX15" fmla="*/ 84266 w 142008"/>
                    <a:gd name="connsiteY15" fmla="*/ 231308 h 254714"/>
                    <a:gd name="connsiteX16" fmla="*/ 49155 w 142008"/>
                    <a:gd name="connsiteY16" fmla="*/ 196197 h 254714"/>
                    <a:gd name="connsiteX17" fmla="*/ 33941 w 142008"/>
                    <a:gd name="connsiteY17" fmla="*/ 172790 h 254714"/>
                    <a:gd name="connsiteX18" fmla="*/ 24578 w 142008"/>
                    <a:gd name="connsiteY18" fmla="*/ 145871 h 254714"/>
                    <a:gd name="connsiteX19" fmla="*/ 12874 w 142008"/>
                    <a:gd name="connsiteY19" fmla="*/ 92035 h 254714"/>
                    <a:gd name="connsiteX20" fmla="*/ 16385 w 142008"/>
                    <a:gd name="connsiteY20" fmla="*/ 68628 h 254714"/>
                    <a:gd name="connsiteX21" fmla="*/ 26918 w 142008"/>
                    <a:gd name="connsiteY21" fmla="*/ 48732 h 254714"/>
                    <a:gd name="connsiteX22" fmla="*/ 42133 w 142008"/>
                    <a:gd name="connsiteY22" fmla="*/ 28836 h 254714"/>
                    <a:gd name="connsiteX23" fmla="*/ 59688 w 142008"/>
                    <a:gd name="connsiteY23" fmla="*/ 14791 h 254714"/>
                    <a:gd name="connsiteX24" fmla="*/ 83096 w 142008"/>
                    <a:gd name="connsiteY24" fmla="*/ 1917 h 254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2008" h="254714">
                      <a:moveTo>
                        <a:pt x="83096" y="1917"/>
                      </a:moveTo>
                      <a:cubicBezTo>
                        <a:pt x="84266" y="-1594"/>
                        <a:pt x="70222" y="-423"/>
                        <a:pt x="56177" y="6599"/>
                      </a:cubicBezTo>
                      <a:cubicBezTo>
                        <a:pt x="43303" y="12450"/>
                        <a:pt x="38622" y="17132"/>
                        <a:pt x="33941" y="20643"/>
                      </a:cubicBezTo>
                      <a:cubicBezTo>
                        <a:pt x="29259" y="24154"/>
                        <a:pt x="23407" y="28836"/>
                        <a:pt x="14044" y="41709"/>
                      </a:cubicBezTo>
                      <a:cubicBezTo>
                        <a:pt x="9363" y="48732"/>
                        <a:pt x="4682" y="55754"/>
                        <a:pt x="2341" y="63946"/>
                      </a:cubicBezTo>
                      <a:cubicBezTo>
                        <a:pt x="0" y="72139"/>
                        <a:pt x="0" y="81502"/>
                        <a:pt x="0" y="90865"/>
                      </a:cubicBezTo>
                      <a:cubicBezTo>
                        <a:pt x="0" y="109590"/>
                        <a:pt x="2341" y="129486"/>
                        <a:pt x="8192" y="148212"/>
                      </a:cubicBezTo>
                      <a:cubicBezTo>
                        <a:pt x="11704" y="157575"/>
                        <a:pt x="17555" y="165767"/>
                        <a:pt x="22237" y="175130"/>
                      </a:cubicBezTo>
                      <a:cubicBezTo>
                        <a:pt x="26918" y="184493"/>
                        <a:pt x="31600" y="192686"/>
                        <a:pt x="37451" y="200878"/>
                      </a:cubicBezTo>
                      <a:cubicBezTo>
                        <a:pt x="49155" y="216093"/>
                        <a:pt x="64370" y="230137"/>
                        <a:pt x="79584" y="238330"/>
                      </a:cubicBezTo>
                      <a:cubicBezTo>
                        <a:pt x="94799" y="246522"/>
                        <a:pt x="101821" y="248863"/>
                        <a:pt x="107673" y="250033"/>
                      </a:cubicBezTo>
                      <a:cubicBezTo>
                        <a:pt x="113525" y="251204"/>
                        <a:pt x="119377" y="253544"/>
                        <a:pt x="134591" y="254715"/>
                      </a:cubicBezTo>
                      <a:cubicBezTo>
                        <a:pt x="140443" y="254715"/>
                        <a:pt x="140443" y="253544"/>
                        <a:pt x="141613" y="252374"/>
                      </a:cubicBezTo>
                      <a:cubicBezTo>
                        <a:pt x="142784" y="251204"/>
                        <a:pt x="141613" y="250033"/>
                        <a:pt x="134591" y="250033"/>
                      </a:cubicBezTo>
                      <a:cubicBezTo>
                        <a:pt x="121717" y="247692"/>
                        <a:pt x="115866" y="245352"/>
                        <a:pt x="110014" y="244181"/>
                      </a:cubicBezTo>
                      <a:cubicBezTo>
                        <a:pt x="104162" y="241841"/>
                        <a:pt x="97140" y="240670"/>
                        <a:pt x="84266" y="231308"/>
                      </a:cubicBezTo>
                      <a:cubicBezTo>
                        <a:pt x="71392" y="223115"/>
                        <a:pt x="59688" y="210241"/>
                        <a:pt x="49155" y="196197"/>
                      </a:cubicBezTo>
                      <a:cubicBezTo>
                        <a:pt x="43303" y="189175"/>
                        <a:pt x="38622" y="180982"/>
                        <a:pt x="33941" y="172790"/>
                      </a:cubicBezTo>
                      <a:cubicBezTo>
                        <a:pt x="29259" y="164597"/>
                        <a:pt x="28089" y="155234"/>
                        <a:pt x="24578" y="145871"/>
                      </a:cubicBezTo>
                      <a:cubicBezTo>
                        <a:pt x="18726" y="128316"/>
                        <a:pt x="12874" y="109590"/>
                        <a:pt x="12874" y="92035"/>
                      </a:cubicBezTo>
                      <a:cubicBezTo>
                        <a:pt x="12874" y="83842"/>
                        <a:pt x="14044" y="75650"/>
                        <a:pt x="16385" y="68628"/>
                      </a:cubicBezTo>
                      <a:cubicBezTo>
                        <a:pt x="18726" y="60435"/>
                        <a:pt x="23407" y="54583"/>
                        <a:pt x="26918" y="48732"/>
                      </a:cubicBezTo>
                      <a:cubicBezTo>
                        <a:pt x="35111" y="37028"/>
                        <a:pt x="38622" y="33517"/>
                        <a:pt x="42133" y="28836"/>
                      </a:cubicBezTo>
                      <a:cubicBezTo>
                        <a:pt x="45644" y="25324"/>
                        <a:pt x="49155" y="21813"/>
                        <a:pt x="59688" y="14791"/>
                      </a:cubicBezTo>
                      <a:cubicBezTo>
                        <a:pt x="70222" y="7769"/>
                        <a:pt x="81925" y="4258"/>
                        <a:pt x="83096" y="191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1" name="任意多边形: 形状 4290" descr="7922c8b4-9d85-4617-9d5a-6e1abf490ac6"/>
                <p:cNvSpPr/>
                <p:nvPr/>
              </p:nvSpPr>
              <p:spPr>
                <a:xfrm>
                  <a:off x="1706725" y="6289327"/>
                  <a:ext cx="120546" cy="234493"/>
                </a:xfrm>
                <a:custGeom>
                  <a:avLst/>
                  <a:gdLst>
                    <a:gd name="connsiteX0" fmla="*/ 0 w 120546"/>
                    <a:gd name="connsiteY0" fmla="*/ 7022 h 234493"/>
                    <a:gd name="connsiteX1" fmla="*/ 22237 w 120546"/>
                    <a:gd name="connsiteY1" fmla="*/ 9363 h 234493"/>
                    <a:gd name="connsiteX2" fmla="*/ 42133 w 120546"/>
                    <a:gd name="connsiteY2" fmla="*/ 12874 h 234493"/>
                    <a:gd name="connsiteX3" fmla="*/ 62029 w 120546"/>
                    <a:gd name="connsiteY3" fmla="*/ 23407 h 234493"/>
                    <a:gd name="connsiteX4" fmla="*/ 74903 w 120546"/>
                    <a:gd name="connsiteY4" fmla="*/ 37451 h 234493"/>
                    <a:gd name="connsiteX5" fmla="*/ 87777 w 120546"/>
                    <a:gd name="connsiteY5" fmla="*/ 55007 h 234493"/>
                    <a:gd name="connsiteX6" fmla="*/ 99480 w 120546"/>
                    <a:gd name="connsiteY6" fmla="*/ 100651 h 234493"/>
                    <a:gd name="connsiteX7" fmla="*/ 105332 w 120546"/>
                    <a:gd name="connsiteY7" fmla="*/ 124058 h 234493"/>
                    <a:gd name="connsiteX8" fmla="*/ 107673 w 120546"/>
                    <a:gd name="connsiteY8" fmla="*/ 147465 h 234493"/>
                    <a:gd name="connsiteX9" fmla="*/ 107673 w 120546"/>
                    <a:gd name="connsiteY9" fmla="*/ 189598 h 234493"/>
                    <a:gd name="connsiteX10" fmla="*/ 105332 w 120546"/>
                    <a:gd name="connsiteY10" fmla="*/ 229390 h 234493"/>
                    <a:gd name="connsiteX11" fmla="*/ 107673 w 120546"/>
                    <a:gd name="connsiteY11" fmla="*/ 234072 h 234493"/>
                    <a:gd name="connsiteX12" fmla="*/ 111184 w 120546"/>
                    <a:gd name="connsiteY12" fmla="*/ 229390 h 234493"/>
                    <a:gd name="connsiteX13" fmla="*/ 117036 w 120546"/>
                    <a:gd name="connsiteY13" fmla="*/ 188428 h 234493"/>
                    <a:gd name="connsiteX14" fmla="*/ 120547 w 120546"/>
                    <a:gd name="connsiteY14" fmla="*/ 146295 h 234493"/>
                    <a:gd name="connsiteX15" fmla="*/ 118206 w 120546"/>
                    <a:gd name="connsiteY15" fmla="*/ 122888 h 234493"/>
                    <a:gd name="connsiteX16" fmla="*/ 117036 w 120546"/>
                    <a:gd name="connsiteY16" fmla="*/ 98310 h 234493"/>
                    <a:gd name="connsiteX17" fmla="*/ 100651 w 120546"/>
                    <a:gd name="connsiteY17" fmla="*/ 50325 h 234493"/>
                    <a:gd name="connsiteX18" fmla="*/ 87777 w 120546"/>
                    <a:gd name="connsiteY18" fmla="*/ 30429 h 234493"/>
                    <a:gd name="connsiteX19" fmla="*/ 72562 w 120546"/>
                    <a:gd name="connsiteY19" fmla="*/ 12874 h 234493"/>
                    <a:gd name="connsiteX20" fmla="*/ 47985 w 120546"/>
                    <a:gd name="connsiteY20" fmla="*/ 2341 h 234493"/>
                    <a:gd name="connsiteX21" fmla="*/ 24578 w 120546"/>
                    <a:gd name="connsiteY21" fmla="*/ 0 h 234493"/>
                    <a:gd name="connsiteX22" fmla="*/ 0 w 120546"/>
                    <a:gd name="connsiteY22" fmla="*/ 7022 h 234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0546" h="234493">
                      <a:moveTo>
                        <a:pt x="0" y="7022"/>
                      </a:moveTo>
                      <a:cubicBezTo>
                        <a:pt x="0" y="10533"/>
                        <a:pt x="10533" y="8192"/>
                        <a:pt x="22237" y="9363"/>
                      </a:cubicBezTo>
                      <a:cubicBezTo>
                        <a:pt x="32770" y="10533"/>
                        <a:pt x="37451" y="11704"/>
                        <a:pt x="42133" y="12874"/>
                      </a:cubicBezTo>
                      <a:cubicBezTo>
                        <a:pt x="46814" y="15215"/>
                        <a:pt x="51496" y="16385"/>
                        <a:pt x="62029" y="23407"/>
                      </a:cubicBezTo>
                      <a:cubicBezTo>
                        <a:pt x="66710" y="26918"/>
                        <a:pt x="70222" y="32770"/>
                        <a:pt x="74903" y="37451"/>
                      </a:cubicBezTo>
                      <a:cubicBezTo>
                        <a:pt x="79584" y="42133"/>
                        <a:pt x="85436" y="47985"/>
                        <a:pt x="87777" y="55007"/>
                      </a:cubicBezTo>
                      <a:cubicBezTo>
                        <a:pt x="94799" y="69051"/>
                        <a:pt x="97140" y="84266"/>
                        <a:pt x="99480" y="100651"/>
                      </a:cubicBezTo>
                      <a:cubicBezTo>
                        <a:pt x="100651" y="108843"/>
                        <a:pt x="104162" y="115865"/>
                        <a:pt x="105332" y="124058"/>
                      </a:cubicBezTo>
                      <a:cubicBezTo>
                        <a:pt x="106503" y="132251"/>
                        <a:pt x="106503" y="139273"/>
                        <a:pt x="107673" y="147465"/>
                      </a:cubicBezTo>
                      <a:cubicBezTo>
                        <a:pt x="108843" y="162680"/>
                        <a:pt x="107673" y="176724"/>
                        <a:pt x="107673" y="189598"/>
                      </a:cubicBezTo>
                      <a:cubicBezTo>
                        <a:pt x="106503" y="214176"/>
                        <a:pt x="106503" y="209494"/>
                        <a:pt x="105332" y="229390"/>
                      </a:cubicBezTo>
                      <a:cubicBezTo>
                        <a:pt x="105332" y="232901"/>
                        <a:pt x="106503" y="232901"/>
                        <a:pt x="107673" y="234072"/>
                      </a:cubicBezTo>
                      <a:cubicBezTo>
                        <a:pt x="108843" y="235242"/>
                        <a:pt x="110014" y="234072"/>
                        <a:pt x="111184" y="229390"/>
                      </a:cubicBezTo>
                      <a:cubicBezTo>
                        <a:pt x="115866" y="209494"/>
                        <a:pt x="114695" y="213005"/>
                        <a:pt x="117036" y="188428"/>
                      </a:cubicBezTo>
                      <a:cubicBezTo>
                        <a:pt x="118206" y="176724"/>
                        <a:pt x="120547" y="162680"/>
                        <a:pt x="120547" y="146295"/>
                      </a:cubicBezTo>
                      <a:cubicBezTo>
                        <a:pt x="120547" y="138102"/>
                        <a:pt x="119377" y="129910"/>
                        <a:pt x="118206" y="122888"/>
                      </a:cubicBezTo>
                      <a:cubicBezTo>
                        <a:pt x="117036" y="114695"/>
                        <a:pt x="118206" y="106502"/>
                        <a:pt x="117036" y="98310"/>
                      </a:cubicBezTo>
                      <a:cubicBezTo>
                        <a:pt x="113525" y="81925"/>
                        <a:pt x="107673" y="65540"/>
                        <a:pt x="100651" y="50325"/>
                      </a:cubicBezTo>
                      <a:cubicBezTo>
                        <a:pt x="97140" y="43303"/>
                        <a:pt x="92458" y="36281"/>
                        <a:pt x="87777" y="30429"/>
                      </a:cubicBezTo>
                      <a:cubicBezTo>
                        <a:pt x="83096" y="24577"/>
                        <a:pt x="78414" y="17555"/>
                        <a:pt x="72562" y="12874"/>
                      </a:cubicBezTo>
                      <a:cubicBezTo>
                        <a:pt x="59688" y="4681"/>
                        <a:pt x="52666" y="3511"/>
                        <a:pt x="47985" y="2341"/>
                      </a:cubicBezTo>
                      <a:cubicBezTo>
                        <a:pt x="42133" y="1170"/>
                        <a:pt x="37451" y="0"/>
                        <a:pt x="24578" y="0"/>
                      </a:cubicBezTo>
                      <a:cubicBezTo>
                        <a:pt x="11704" y="0"/>
                        <a:pt x="0" y="4681"/>
                        <a:pt x="0" y="702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2" name="任意多边形: 形状 4291" descr="c4eb4b6b-d043-475b-b452-a85cc5d9fc36"/>
                <p:cNvSpPr/>
                <p:nvPr/>
              </p:nvSpPr>
              <p:spPr>
                <a:xfrm>
                  <a:off x="1816173" y="6516228"/>
                  <a:ext cx="155159" cy="185357"/>
                </a:xfrm>
                <a:custGeom>
                  <a:avLst/>
                  <a:gdLst>
                    <a:gd name="connsiteX0" fmla="*/ 1737 w 155159"/>
                    <a:gd name="connsiteY0" fmla="*/ 148 h 185357"/>
                    <a:gd name="connsiteX1" fmla="*/ 4078 w 155159"/>
                    <a:gd name="connsiteY1" fmla="*/ 15363 h 185357"/>
                    <a:gd name="connsiteX2" fmla="*/ 21633 w 155159"/>
                    <a:gd name="connsiteY2" fmla="*/ 44622 h 185357"/>
                    <a:gd name="connsiteX3" fmla="*/ 29826 w 155159"/>
                    <a:gd name="connsiteY3" fmla="*/ 58666 h 185357"/>
                    <a:gd name="connsiteX4" fmla="*/ 42699 w 155159"/>
                    <a:gd name="connsiteY4" fmla="*/ 72711 h 185357"/>
                    <a:gd name="connsiteX5" fmla="*/ 67277 w 155159"/>
                    <a:gd name="connsiteY5" fmla="*/ 105481 h 185357"/>
                    <a:gd name="connsiteX6" fmla="*/ 82492 w 155159"/>
                    <a:gd name="connsiteY6" fmla="*/ 119525 h 185357"/>
                    <a:gd name="connsiteX7" fmla="*/ 96536 w 155159"/>
                    <a:gd name="connsiteY7" fmla="*/ 134740 h 185357"/>
                    <a:gd name="connsiteX8" fmla="*/ 122284 w 155159"/>
                    <a:gd name="connsiteY8" fmla="*/ 160487 h 185357"/>
                    <a:gd name="connsiteX9" fmla="*/ 149202 w 155159"/>
                    <a:gd name="connsiteY9" fmla="*/ 183895 h 185357"/>
                    <a:gd name="connsiteX10" fmla="*/ 153883 w 155159"/>
                    <a:gd name="connsiteY10" fmla="*/ 185065 h 185357"/>
                    <a:gd name="connsiteX11" fmla="*/ 152713 w 155159"/>
                    <a:gd name="connsiteY11" fmla="*/ 180384 h 185357"/>
                    <a:gd name="connsiteX12" fmla="*/ 128136 w 155159"/>
                    <a:gd name="connsiteY12" fmla="*/ 155806 h 185357"/>
                    <a:gd name="connsiteX13" fmla="*/ 105899 w 155159"/>
                    <a:gd name="connsiteY13" fmla="*/ 128888 h 185357"/>
                    <a:gd name="connsiteX14" fmla="*/ 91854 w 155159"/>
                    <a:gd name="connsiteY14" fmla="*/ 114844 h 185357"/>
                    <a:gd name="connsiteX15" fmla="*/ 80151 w 155159"/>
                    <a:gd name="connsiteY15" fmla="*/ 98459 h 185357"/>
                    <a:gd name="connsiteX16" fmla="*/ 53233 w 155159"/>
                    <a:gd name="connsiteY16" fmla="*/ 68029 h 185357"/>
                    <a:gd name="connsiteX17" fmla="*/ 42699 w 155159"/>
                    <a:gd name="connsiteY17" fmla="*/ 53985 h 185357"/>
                    <a:gd name="connsiteX18" fmla="*/ 34507 w 155159"/>
                    <a:gd name="connsiteY18" fmla="*/ 39941 h 185357"/>
                    <a:gd name="connsiteX19" fmla="*/ 13440 w 155159"/>
                    <a:gd name="connsiteY19" fmla="*/ 14193 h 185357"/>
                    <a:gd name="connsiteX20" fmla="*/ 1737 w 155159"/>
                    <a:gd name="connsiteY20" fmla="*/ 148 h 185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5159" h="185357">
                      <a:moveTo>
                        <a:pt x="1737" y="148"/>
                      </a:moveTo>
                      <a:cubicBezTo>
                        <a:pt x="-1774" y="148"/>
                        <a:pt x="567" y="8341"/>
                        <a:pt x="4078" y="15363"/>
                      </a:cubicBezTo>
                      <a:cubicBezTo>
                        <a:pt x="12270" y="29407"/>
                        <a:pt x="11100" y="27067"/>
                        <a:pt x="21633" y="44622"/>
                      </a:cubicBezTo>
                      <a:cubicBezTo>
                        <a:pt x="23974" y="49303"/>
                        <a:pt x="26314" y="53985"/>
                        <a:pt x="29826" y="58666"/>
                      </a:cubicBezTo>
                      <a:cubicBezTo>
                        <a:pt x="33336" y="63348"/>
                        <a:pt x="39188" y="68029"/>
                        <a:pt x="42699" y="72711"/>
                      </a:cubicBezTo>
                      <a:cubicBezTo>
                        <a:pt x="50892" y="83244"/>
                        <a:pt x="57914" y="94947"/>
                        <a:pt x="67277" y="105481"/>
                      </a:cubicBezTo>
                      <a:cubicBezTo>
                        <a:pt x="71958" y="111332"/>
                        <a:pt x="77810" y="114844"/>
                        <a:pt x="82492" y="119525"/>
                      </a:cubicBezTo>
                      <a:cubicBezTo>
                        <a:pt x="87173" y="124206"/>
                        <a:pt x="91854" y="130058"/>
                        <a:pt x="96536" y="134740"/>
                      </a:cubicBezTo>
                      <a:cubicBezTo>
                        <a:pt x="105899" y="144102"/>
                        <a:pt x="114091" y="153465"/>
                        <a:pt x="122284" y="160487"/>
                      </a:cubicBezTo>
                      <a:cubicBezTo>
                        <a:pt x="137498" y="174532"/>
                        <a:pt x="136328" y="172191"/>
                        <a:pt x="149202" y="183895"/>
                      </a:cubicBezTo>
                      <a:cubicBezTo>
                        <a:pt x="151543" y="186235"/>
                        <a:pt x="152713" y="185065"/>
                        <a:pt x="153883" y="185065"/>
                      </a:cubicBezTo>
                      <a:cubicBezTo>
                        <a:pt x="156224" y="185065"/>
                        <a:pt x="155054" y="183895"/>
                        <a:pt x="152713" y="180384"/>
                      </a:cubicBezTo>
                      <a:cubicBezTo>
                        <a:pt x="141010" y="167510"/>
                        <a:pt x="142180" y="171021"/>
                        <a:pt x="128136" y="155806"/>
                      </a:cubicBezTo>
                      <a:cubicBezTo>
                        <a:pt x="121113" y="148784"/>
                        <a:pt x="114091" y="138251"/>
                        <a:pt x="105899" y="128888"/>
                      </a:cubicBezTo>
                      <a:cubicBezTo>
                        <a:pt x="101217" y="124206"/>
                        <a:pt x="96536" y="119525"/>
                        <a:pt x="91854" y="114844"/>
                      </a:cubicBezTo>
                      <a:cubicBezTo>
                        <a:pt x="87173" y="110162"/>
                        <a:pt x="84832" y="103140"/>
                        <a:pt x="80151" y="98459"/>
                      </a:cubicBezTo>
                      <a:cubicBezTo>
                        <a:pt x="71958" y="87925"/>
                        <a:pt x="61425" y="77392"/>
                        <a:pt x="53233" y="68029"/>
                      </a:cubicBezTo>
                      <a:cubicBezTo>
                        <a:pt x="49722" y="63348"/>
                        <a:pt x="46210" y="58666"/>
                        <a:pt x="42699" y="53985"/>
                      </a:cubicBezTo>
                      <a:cubicBezTo>
                        <a:pt x="39188" y="49303"/>
                        <a:pt x="38018" y="43452"/>
                        <a:pt x="34507" y="39941"/>
                      </a:cubicBezTo>
                      <a:cubicBezTo>
                        <a:pt x="22803" y="23556"/>
                        <a:pt x="22803" y="27067"/>
                        <a:pt x="13440" y="14193"/>
                      </a:cubicBezTo>
                      <a:cubicBezTo>
                        <a:pt x="9929" y="4830"/>
                        <a:pt x="4078" y="-1022"/>
                        <a:pt x="1737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3" name="任意多边形: 形状 4292" descr="0093892e-ee83-4d79-b0b4-aa9a669cc2e3"/>
                <p:cNvSpPr/>
                <p:nvPr/>
              </p:nvSpPr>
              <p:spPr>
                <a:xfrm>
                  <a:off x="1639063" y="6553710"/>
                  <a:ext cx="413664" cy="1036164"/>
                </a:xfrm>
                <a:custGeom>
                  <a:avLst/>
                  <a:gdLst>
                    <a:gd name="connsiteX0" fmla="*/ 134373 w 413664"/>
                    <a:gd name="connsiteY0" fmla="*/ 118 h 1036164"/>
                    <a:gd name="connsiteX1" fmla="*/ 188209 w 413664"/>
                    <a:gd name="connsiteY1" fmla="*/ 66829 h 1036164"/>
                    <a:gd name="connsiteX2" fmla="*/ 243216 w 413664"/>
                    <a:gd name="connsiteY2" fmla="*/ 132369 h 1036164"/>
                    <a:gd name="connsiteX3" fmla="*/ 300564 w 413664"/>
                    <a:gd name="connsiteY3" fmla="*/ 211953 h 1036164"/>
                    <a:gd name="connsiteX4" fmla="*/ 342697 w 413664"/>
                    <a:gd name="connsiteY4" fmla="*/ 288026 h 1036164"/>
                    <a:gd name="connsiteX5" fmla="*/ 380148 w 413664"/>
                    <a:gd name="connsiteY5" fmla="*/ 375803 h 1036164"/>
                    <a:gd name="connsiteX6" fmla="*/ 391852 w 413664"/>
                    <a:gd name="connsiteY6" fmla="*/ 577105 h 1036164"/>
                    <a:gd name="connsiteX7" fmla="*/ 359082 w 413664"/>
                    <a:gd name="connsiteY7" fmla="*/ 675415 h 1036164"/>
                    <a:gd name="connsiteX8" fmla="*/ 301734 w 413664"/>
                    <a:gd name="connsiteY8" fmla="*/ 763192 h 1036164"/>
                    <a:gd name="connsiteX9" fmla="*/ 164802 w 413664"/>
                    <a:gd name="connsiteY9" fmla="*/ 900124 h 1036164"/>
                    <a:gd name="connsiteX10" fmla="*/ 87558 w 413664"/>
                    <a:gd name="connsiteY10" fmla="*/ 966834 h 1036164"/>
                    <a:gd name="connsiteX11" fmla="*/ 17337 w 413664"/>
                    <a:gd name="connsiteY11" fmla="*/ 1020671 h 1036164"/>
                    <a:gd name="connsiteX12" fmla="*/ 952 w 413664"/>
                    <a:gd name="connsiteY12" fmla="*/ 1034715 h 1036164"/>
                    <a:gd name="connsiteX13" fmla="*/ 24359 w 413664"/>
                    <a:gd name="connsiteY13" fmla="*/ 1021841 h 1036164"/>
                    <a:gd name="connsiteX14" fmla="*/ 95751 w 413664"/>
                    <a:gd name="connsiteY14" fmla="*/ 968005 h 1036164"/>
                    <a:gd name="connsiteX15" fmla="*/ 174165 w 413664"/>
                    <a:gd name="connsiteY15" fmla="*/ 901294 h 1036164"/>
                    <a:gd name="connsiteX16" fmla="*/ 242046 w 413664"/>
                    <a:gd name="connsiteY16" fmla="*/ 840436 h 1036164"/>
                    <a:gd name="connsiteX17" fmla="*/ 311097 w 413664"/>
                    <a:gd name="connsiteY17" fmla="*/ 767873 h 1036164"/>
                    <a:gd name="connsiteX18" fmla="*/ 369615 w 413664"/>
                    <a:gd name="connsiteY18" fmla="*/ 677756 h 1036164"/>
                    <a:gd name="connsiteX19" fmla="*/ 407066 w 413664"/>
                    <a:gd name="connsiteY19" fmla="*/ 578275 h 1036164"/>
                    <a:gd name="connsiteX20" fmla="*/ 411748 w 413664"/>
                    <a:gd name="connsiteY20" fmla="*/ 471773 h 1036164"/>
                    <a:gd name="connsiteX21" fmla="*/ 390681 w 413664"/>
                    <a:gd name="connsiteY21" fmla="*/ 369952 h 1036164"/>
                    <a:gd name="connsiteX22" fmla="*/ 354400 w 413664"/>
                    <a:gd name="connsiteY22" fmla="*/ 282175 h 1036164"/>
                    <a:gd name="connsiteX23" fmla="*/ 311097 w 413664"/>
                    <a:gd name="connsiteY23" fmla="*/ 203761 h 1036164"/>
                    <a:gd name="connsiteX24" fmla="*/ 251409 w 413664"/>
                    <a:gd name="connsiteY24" fmla="*/ 125347 h 1036164"/>
                    <a:gd name="connsiteX25" fmla="*/ 195232 w 413664"/>
                    <a:gd name="connsiteY25" fmla="*/ 62147 h 1036164"/>
                    <a:gd name="connsiteX26" fmla="*/ 134373 w 413664"/>
                    <a:gd name="connsiteY26" fmla="*/ 118 h 1036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13664" h="1036164">
                      <a:moveTo>
                        <a:pt x="134373" y="118"/>
                      </a:moveTo>
                      <a:cubicBezTo>
                        <a:pt x="127351" y="-2222"/>
                        <a:pt x="156610" y="30548"/>
                        <a:pt x="188209" y="66829"/>
                      </a:cubicBezTo>
                      <a:cubicBezTo>
                        <a:pt x="218639" y="101940"/>
                        <a:pt x="230342" y="115984"/>
                        <a:pt x="243216" y="132369"/>
                      </a:cubicBezTo>
                      <a:cubicBezTo>
                        <a:pt x="256090" y="148754"/>
                        <a:pt x="271305" y="166309"/>
                        <a:pt x="300564" y="211953"/>
                      </a:cubicBezTo>
                      <a:cubicBezTo>
                        <a:pt x="315778" y="234190"/>
                        <a:pt x="328652" y="259938"/>
                        <a:pt x="342697" y="288026"/>
                      </a:cubicBezTo>
                      <a:cubicBezTo>
                        <a:pt x="356741" y="314945"/>
                        <a:pt x="370785" y="344204"/>
                        <a:pt x="380148" y="375803"/>
                      </a:cubicBezTo>
                      <a:cubicBezTo>
                        <a:pt x="398874" y="439003"/>
                        <a:pt x="405896" y="509224"/>
                        <a:pt x="391852" y="577105"/>
                      </a:cubicBezTo>
                      <a:cubicBezTo>
                        <a:pt x="384830" y="611045"/>
                        <a:pt x="375467" y="643815"/>
                        <a:pt x="359082" y="675415"/>
                      </a:cubicBezTo>
                      <a:cubicBezTo>
                        <a:pt x="343867" y="707015"/>
                        <a:pt x="322801" y="736274"/>
                        <a:pt x="301734" y="763192"/>
                      </a:cubicBezTo>
                      <a:cubicBezTo>
                        <a:pt x="259601" y="817029"/>
                        <a:pt x="206935" y="861502"/>
                        <a:pt x="164802" y="900124"/>
                      </a:cubicBezTo>
                      <a:cubicBezTo>
                        <a:pt x="122669" y="938746"/>
                        <a:pt x="103944" y="953960"/>
                        <a:pt x="87558" y="966834"/>
                      </a:cubicBezTo>
                      <a:cubicBezTo>
                        <a:pt x="71173" y="980879"/>
                        <a:pt x="55959" y="992582"/>
                        <a:pt x="17337" y="1020671"/>
                      </a:cubicBezTo>
                      <a:cubicBezTo>
                        <a:pt x="3293" y="1031204"/>
                        <a:pt x="3293" y="1032374"/>
                        <a:pt x="952" y="1034715"/>
                      </a:cubicBezTo>
                      <a:cubicBezTo>
                        <a:pt x="-2559" y="1038226"/>
                        <a:pt x="3293" y="1035885"/>
                        <a:pt x="24359" y="1021841"/>
                      </a:cubicBezTo>
                      <a:cubicBezTo>
                        <a:pt x="64151" y="994923"/>
                        <a:pt x="78196" y="982049"/>
                        <a:pt x="95751" y="968005"/>
                      </a:cubicBezTo>
                      <a:cubicBezTo>
                        <a:pt x="112136" y="953960"/>
                        <a:pt x="132032" y="938746"/>
                        <a:pt x="174165" y="901294"/>
                      </a:cubicBezTo>
                      <a:cubicBezTo>
                        <a:pt x="195232" y="882568"/>
                        <a:pt x="217468" y="862672"/>
                        <a:pt x="242046" y="840436"/>
                      </a:cubicBezTo>
                      <a:cubicBezTo>
                        <a:pt x="265453" y="818199"/>
                        <a:pt x="290030" y="794791"/>
                        <a:pt x="311097" y="767873"/>
                      </a:cubicBezTo>
                      <a:cubicBezTo>
                        <a:pt x="333334" y="740955"/>
                        <a:pt x="353230" y="710526"/>
                        <a:pt x="369615" y="677756"/>
                      </a:cubicBezTo>
                      <a:cubicBezTo>
                        <a:pt x="386000" y="646156"/>
                        <a:pt x="400044" y="613386"/>
                        <a:pt x="407066" y="578275"/>
                      </a:cubicBezTo>
                      <a:cubicBezTo>
                        <a:pt x="414089" y="543165"/>
                        <a:pt x="415259" y="506883"/>
                        <a:pt x="411748" y="471773"/>
                      </a:cubicBezTo>
                      <a:cubicBezTo>
                        <a:pt x="408237" y="436662"/>
                        <a:pt x="401215" y="401551"/>
                        <a:pt x="390681" y="369952"/>
                      </a:cubicBezTo>
                      <a:cubicBezTo>
                        <a:pt x="380148" y="338352"/>
                        <a:pt x="368444" y="310263"/>
                        <a:pt x="354400" y="282175"/>
                      </a:cubicBezTo>
                      <a:cubicBezTo>
                        <a:pt x="340356" y="254086"/>
                        <a:pt x="326312" y="227168"/>
                        <a:pt x="311097" y="203761"/>
                      </a:cubicBezTo>
                      <a:cubicBezTo>
                        <a:pt x="280668" y="158117"/>
                        <a:pt x="264283" y="140561"/>
                        <a:pt x="251409" y="125347"/>
                      </a:cubicBezTo>
                      <a:cubicBezTo>
                        <a:pt x="238535" y="110132"/>
                        <a:pt x="225661" y="96088"/>
                        <a:pt x="195232" y="62147"/>
                      </a:cubicBezTo>
                      <a:cubicBezTo>
                        <a:pt x="171824" y="31718"/>
                        <a:pt x="140225" y="1289"/>
                        <a:pt x="134373" y="11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4" name="任意多边形: 形状 4293" descr="27c42df2-0c1f-4f6f-9172-6bfb225b0289"/>
                <p:cNvSpPr/>
                <p:nvPr/>
              </p:nvSpPr>
              <p:spPr>
                <a:xfrm>
                  <a:off x="2066757" y="6856951"/>
                  <a:ext cx="39060" cy="183746"/>
                </a:xfrm>
                <a:custGeom>
                  <a:avLst/>
                  <a:gdLst>
                    <a:gd name="connsiteX0" fmla="*/ 3950 w 39060"/>
                    <a:gd name="connsiteY0" fmla="*/ 0 h 183746"/>
                    <a:gd name="connsiteX1" fmla="*/ 439 w 39060"/>
                    <a:gd name="connsiteY1" fmla="*/ 12874 h 183746"/>
                    <a:gd name="connsiteX2" fmla="*/ 3950 w 39060"/>
                    <a:gd name="connsiteY2" fmla="*/ 39792 h 183746"/>
                    <a:gd name="connsiteX3" fmla="*/ 5120 w 39060"/>
                    <a:gd name="connsiteY3" fmla="*/ 52666 h 183746"/>
                    <a:gd name="connsiteX4" fmla="*/ 9802 w 39060"/>
                    <a:gd name="connsiteY4" fmla="*/ 66710 h 183746"/>
                    <a:gd name="connsiteX5" fmla="*/ 13313 w 39060"/>
                    <a:gd name="connsiteY5" fmla="*/ 98310 h 183746"/>
                    <a:gd name="connsiteX6" fmla="*/ 17994 w 39060"/>
                    <a:gd name="connsiteY6" fmla="*/ 113525 h 183746"/>
                    <a:gd name="connsiteX7" fmla="*/ 20335 w 39060"/>
                    <a:gd name="connsiteY7" fmla="*/ 128739 h 183746"/>
                    <a:gd name="connsiteX8" fmla="*/ 26187 w 39060"/>
                    <a:gd name="connsiteY8" fmla="*/ 155658 h 183746"/>
                    <a:gd name="connsiteX9" fmla="*/ 33209 w 39060"/>
                    <a:gd name="connsiteY9" fmla="*/ 181406 h 183746"/>
                    <a:gd name="connsiteX10" fmla="*/ 36720 w 39060"/>
                    <a:gd name="connsiteY10" fmla="*/ 183746 h 183746"/>
                    <a:gd name="connsiteX11" fmla="*/ 39061 w 39060"/>
                    <a:gd name="connsiteY11" fmla="*/ 180235 h 183746"/>
                    <a:gd name="connsiteX12" fmla="*/ 35550 w 39060"/>
                    <a:gd name="connsiteY12" fmla="*/ 153317 h 183746"/>
                    <a:gd name="connsiteX13" fmla="*/ 33209 w 39060"/>
                    <a:gd name="connsiteY13" fmla="*/ 126399 h 183746"/>
                    <a:gd name="connsiteX14" fmla="*/ 29698 w 39060"/>
                    <a:gd name="connsiteY14" fmla="*/ 111184 h 183746"/>
                    <a:gd name="connsiteX15" fmla="*/ 29698 w 39060"/>
                    <a:gd name="connsiteY15" fmla="*/ 94799 h 183746"/>
                    <a:gd name="connsiteX16" fmla="*/ 22676 w 39060"/>
                    <a:gd name="connsiteY16" fmla="*/ 63199 h 183746"/>
                    <a:gd name="connsiteX17" fmla="*/ 19165 w 39060"/>
                    <a:gd name="connsiteY17" fmla="*/ 49155 h 183746"/>
                    <a:gd name="connsiteX18" fmla="*/ 19165 w 39060"/>
                    <a:gd name="connsiteY18" fmla="*/ 36281 h 183746"/>
                    <a:gd name="connsiteX19" fmla="*/ 10972 w 39060"/>
                    <a:gd name="connsiteY19" fmla="*/ 10533 h 183746"/>
                    <a:gd name="connsiteX20" fmla="*/ 3950 w 39060"/>
                    <a:gd name="connsiteY20" fmla="*/ 0 h 183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060" h="183746">
                      <a:moveTo>
                        <a:pt x="3950" y="0"/>
                      </a:moveTo>
                      <a:cubicBezTo>
                        <a:pt x="439" y="0"/>
                        <a:pt x="-732" y="5852"/>
                        <a:pt x="439" y="12874"/>
                      </a:cubicBezTo>
                      <a:cubicBezTo>
                        <a:pt x="1609" y="25748"/>
                        <a:pt x="1609" y="23407"/>
                        <a:pt x="3950" y="39792"/>
                      </a:cubicBezTo>
                      <a:cubicBezTo>
                        <a:pt x="5120" y="43303"/>
                        <a:pt x="3950" y="47985"/>
                        <a:pt x="5120" y="52666"/>
                      </a:cubicBezTo>
                      <a:cubicBezTo>
                        <a:pt x="6291" y="57347"/>
                        <a:pt x="8631" y="62029"/>
                        <a:pt x="9802" y="66710"/>
                      </a:cubicBezTo>
                      <a:cubicBezTo>
                        <a:pt x="12142" y="77244"/>
                        <a:pt x="12142" y="87777"/>
                        <a:pt x="13313" y="98310"/>
                      </a:cubicBezTo>
                      <a:cubicBezTo>
                        <a:pt x="14483" y="104162"/>
                        <a:pt x="16824" y="108843"/>
                        <a:pt x="17994" y="113525"/>
                      </a:cubicBezTo>
                      <a:cubicBezTo>
                        <a:pt x="19165" y="118206"/>
                        <a:pt x="19165" y="124058"/>
                        <a:pt x="20335" y="128739"/>
                      </a:cubicBezTo>
                      <a:cubicBezTo>
                        <a:pt x="22676" y="138102"/>
                        <a:pt x="23846" y="148635"/>
                        <a:pt x="26187" y="155658"/>
                      </a:cubicBezTo>
                      <a:cubicBezTo>
                        <a:pt x="29698" y="172043"/>
                        <a:pt x="29698" y="168532"/>
                        <a:pt x="33209" y="181406"/>
                      </a:cubicBezTo>
                      <a:cubicBezTo>
                        <a:pt x="34379" y="183746"/>
                        <a:pt x="35550" y="183746"/>
                        <a:pt x="36720" y="183746"/>
                      </a:cubicBezTo>
                      <a:cubicBezTo>
                        <a:pt x="37890" y="183746"/>
                        <a:pt x="39061" y="183746"/>
                        <a:pt x="39061" y="180235"/>
                      </a:cubicBezTo>
                      <a:cubicBezTo>
                        <a:pt x="37890" y="167361"/>
                        <a:pt x="37890" y="169702"/>
                        <a:pt x="35550" y="153317"/>
                      </a:cubicBezTo>
                      <a:cubicBezTo>
                        <a:pt x="34379" y="145124"/>
                        <a:pt x="35550" y="135761"/>
                        <a:pt x="33209" y="126399"/>
                      </a:cubicBezTo>
                      <a:cubicBezTo>
                        <a:pt x="32039" y="121717"/>
                        <a:pt x="30868" y="115865"/>
                        <a:pt x="29698" y="111184"/>
                      </a:cubicBezTo>
                      <a:cubicBezTo>
                        <a:pt x="28527" y="106502"/>
                        <a:pt x="29698" y="100651"/>
                        <a:pt x="29698" y="94799"/>
                      </a:cubicBezTo>
                      <a:cubicBezTo>
                        <a:pt x="27357" y="84266"/>
                        <a:pt x="23846" y="73733"/>
                        <a:pt x="22676" y="63199"/>
                      </a:cubicBezTo>
                      <a:cubicBezTo>
                        <a:pt x="21505" y="58518"/>
                        <a:pt x="20335" y="53836"/>
                        <a:pt x="19165" y="49155"/>
                      </a:cubicBezTo>
                      <a:cubicBezTo>
                        <a:pt x="17994" y="44474"/>
                        <a:pt x="19165" y="39792"/>
                        <a:pt x="19165" y="36281"/>
                      </a:cubicBezTo>
                      <a:cubicBezTo>
                        <a:pt x="15654" y="19896"/>
                        <a:pt x="14483" y="23407"/>
                        <a:pt x="10972" y="10533"/>
                      </a:cubicBezTo>
                      <a:cubicBezTo>
                        <a:pt x="8631" y="5852"/>
                        <a:pt x="6291" y="0"/>
                        <a:pt x="395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5" name="任意多边形: 形状 4294" descr="9b067f4b-a52b-43c6-a92a-4428f24be966"/>
                <p:cNvSpPr/>
                <p:nvPr/>
              </p:nvSpPr>
              <p:spPr>
                <a:xfrm>
                  <a:off x="1673955" y="7275252"/>
                  <a:ext cx="410831" cy="368179"/>
                </a:xfrm>
                <a:custGeom>
                  <a:avLst/>
                  <a:gdLst>
                    <a:gd name="connsiteX0" fmla="*/ 19896 w 410831"/>
                    <a:gd name="connsiteY0" fmla="*/ 368179 h 368179"/>
                    <a:gd name="connsiteX1" fmla="*/ 19896 w 410831"/>
                    <a:gd name="connsiteY1" fmla="*/ 368179 h 368179"/>
                    <a:gd name="connsiteX2" fmla="*/ 141613 w 410831"/>
                    <a:gd name="connsiteY2" fmla="*/ 244121 h 368179"/>
                    <a:gd name="connsiteX3" fmla="*/ 197791 w 410831"/>
                    <a:gd name="connsiteY3" fmla="*/ 191455 h 368179"/>
                    <a:gd name="connsiteX4" fmla="*/ 252797 w 410831"/>
                    <a:gd name="connsiteY4" fmla="*/ 144641 h 368179"/>
                    <a:gd name="connsiteX5" fmla="*/ 360470 w 410831"/>
                    <a:gd name="connsiteY5" fmla="*/ 47501 h 368179"/>
                    <a:gd name="connsiteX6" fmla="*/ 410796 w 410831"/>
                    <a:gd name="connsiteY6" fmla="*/ 687 h 368179"/>
                    <a:gd name="connsiteX7" fmla="*/ 353448 w 410831"/>
                    <a:gd name="connsiteY7" fmla="*/ 40479 h 368179"/>
                    <a:gd name="connsiteX8" fmla="*/ 241094 w 410831"/>
                    <a:gd name="connsiteY8" fmla="*/ 136449 h 368179"/>
                    <a:gd name="connsiteX9" fmla="*/ 187257 w 410831"/>
                    <a:gd name="connsiteY9" fmla="*/ 183263 h 368179"/>
                    <a:gd name="connsiteX10" fmla="*/ 131080 w 410831"/>
                    <a:gd name="connsiteY10" fmla="*/ 238270 h 368179"/>
                    <a:gd name="connsiteX11" fmla="*/ 8193 w 410831"/>
                    <a:gd name="connsiteY11" fmla="*/ 358817 h 368179"/>
                    <a:gd name="connsiteX12" fmla="*/ 0 w 410831"/>
                    <a:gd name="connsiteY12" fmla="*/ 368179 h 368179"/>
                    <a:gd name="connsiteX13" fmla="*/ 19896 w 410831"/>
                    <a:gd name="connsiteY13" fmla="*/ 368179 h 36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10831" h="368179">
                      <a:moveTo>
                        <a:pt x="19896" y="368179"/>
                      </a:moveTo>
                      <a:cubicBezTo>
                        <a:pt x="19896" y="367009"/>
                        <a:pt x="19896" y="367009"/>
                        <a:pt x="19896" y="368179"/>
                      </a:cubicBezTo>
                      <a:cubicBezTo>
                        <a:pt x="60859" y="324876"/>
                        <a:pt x="101821" y="281573"/>
                        <a:pt x="141613" y="244121"/>
                      </a:cubicBezTo>
                      <a:cubicBezTo>
                        <a:pt x="161510" y="225396"/>
                        <a:pt x="179065" y="207840"/>
                        <a:pt x="197791" y="191455"/>
                      </a:cubicBezTo>
                      <a:cubicBezTo>
                        <a:pt x="216516" y="173900"/>
                        <a:pt x="236413" y="158685"/>
                        <a:pt x="252797" y="144641"/>
                      </a:cubicBezTo>
                      <a:cubicBezTo>
                        <a:pt x="318338" y="86123"/>
                        <a:pt x="305464" y="95486"/>
                        <a:pt x="360470" y="47501"/>
                      </a:cubicBezTo>
                      <a:cubicBezTo>
                        <a:pt x="383878" y="27605"/>
                        <a:pt x="409625" y="4198"/>
                        <a:pt x="410796" y="687"/>
                      </a:cubicBezTo>
                      <a:cubicBezTo>
                        <a:pt x="411966" y="-3994"/>
                        <a:pt x="383878" y="15902"/>
                        <a:pt x="353448" y="40479"/>
                      </a:cubicBezTo>
                      <a:cubicBezTo>
                        <a:pt x="297271" y="87293"/>
                        <a:pt x="307804" y="77931"/>
                        <a:pt x="241094" y="136449"/>
                      </a:cubicBezTo>
                      <a:cubicBezTo>
                        <a:pt x="224709" y="151663"/>
                        <a:pt x="205983" y="165708"/>
                        <a:pt x="187257" y="183263"/>
                      </a:cubicBezTo>
                      <a:cubicBezTo>
                        <a:pt x="168532" y="200818"/>
                        <a:pt x="150976" y="219544"/>
                        <a:pt x="131080" y="238270"/>
                      </a:cubicBezTo>
                      <a:cubicBezTo>
                        <a:pt x="91288" y="275721"/>
                        <a:pt x="47985" y="316684"/>
                        <a:pt x="8193" y="358817"/>
                      </a:cubicBezTo>
                      <a:cubicBezTo>
                        <a:pt x="5852" y="362328"/>
                        <a:pt x="2341" y="364669"/>
                        <a:pt x="0" y="368179"/>
                      </a:cubicBezTo>
                      <a:cubicBezTo>
                        <a:pt x="5852" y="367009"/>
                        <a:pt x="12874" y="368179"/>
                        <a:pt x="19896" y="36817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6" name="任意多边形: 形状 4295" descr="8622c147-f018-4577-8699-7a1b1b08df6c"/>
                <p:cNvSpPr/>
                <p:nvPr/>
              </p:nvSpPr>
              <p:spPr>
                <a:xfrm>
                  <a:off x="1144281" y="7429577"/>
                  <a:ext cx="189100" cy="208003"/>
                </a:xfrm>
                <a:custGeom>
                  <a:avLst/>
                  <a:gdLst>
                    <a:gd name="connsiteX0" fmla="*/ 62702 w 189100"/>
                    <a:gd name="connsiteY0" fmla="*/ 197470 h 208003"/>
                    <a:gd name="connsiteX1" fmla="*/ 88450 w 189100"/>
                    <a:gd name="connsiteY1" fmla="*/ 208003 h 208003"/>
                    <a:gd name="connsiteX2" fmla="*/ 109516 w 189100"/>
                    <a:gd name="connsiteY2" fmla="*/ 208003 h 208003"/>
                    <a:gd name="connsiteX3" fmla="*/ 101324 w 189100"/>
                    <a:gd name="connsiteY3" fmla="*/ 205662 h 208003"/>
                    <a:gd name="connsiteX4" fmla="*/ 65042 w 189100"/>
                    <a:gd name="connsiteY4" fmla="*/ 190448 h 208003"/>
                    <a:gd name="connsiteX5" fmla="*/ 31102 w 189100"/>
                    <a:gd name="connsiteY5" fmla="*/ 162359 h 208003"/>
                    <a:gd name="connsiteX6" fmla="*/ 13547 w 189100"/>
                    <a:gd name="connsiteY6" fmla="*/ 90967 h 208003"/>
                    <a:gd name="connsiteX7" fmla="*/ 28761 w 189100"/>
                    <a:gd name="connsiteY7" fmla="*/ 51175 h 208003"/>
                    <a:gd name="connsiteX8" fmla="*/ 63872 w 189100"/>
                    <a:gd name="connsiteY8" fmla="*/ 21916 h 208003"/>
                    <a:gd name="connsiteX9" fmla="*/ 109516 w 189100"/>
                    <a:gd name="connsiteY9" fmla="*/ 16064 h 208003"/>
                    <a:gd name="connsiteX10" fmla="*/ 149308 w 189100"/>
                    <a:gd name="connsiteY10" fmla="*/ 39471 h 208003"/>
                    <a:gd name="connsiteX11" fmla="*/ 171545 w 189100"/>
                    <a:gd name="connsiteY11" fmla="*/ 73412 h 208003"/>
                    <a:gd name="connsiteX12" fmla="*/ 175056 w 189100"/>
                    <a:gd name="connsiteY12" fmla="*/ 108523 h 208003"/>
                    <a:gd name="connsiteX13" fmla="*/ 171545 w 189100"/>
                    <a:gd name="connsiteY13" fmla="*/ 133100 h 208003"/>
                    <a:gd name="connsiteX14" fmla="*/ 168034 w 189100"/>
                    <a:gd name="connsiteY14" fmla="*/ 147144 h 208003"/>
                    <a:gd name="connsiteX15" fmla="*/ 162182 w 189100"/>
                    <a:gd name="connsiteY15" fmla="*/ 182255 h 208003"/>
                    <a:gd name="connsiteX16" fmla="*/ 165693 w 189100"/>
                    <a:gd name="connsiteY16" fmla="*/ 206833 h 208003"/>
                    <a:gd name="connsiteX17" fmla="*/ 165693 w 189100"/>
                    <a:gd name="connsiteY17" fmla="*/ 208003 h 208003"/>
                    <a:gd name="connsiteX18" fmla="*/ 172715 w 189100"/>
                    <a:gd name="connsiteY18" fmla="*/ 208003 h 208003"/>
                    <a:gd name="connsiteX19" fmla="*/ 171545 w 189100"/>
                    <a:gd name="connsiteY19" fmla="*/ 183425 h 208003"/>
                    <a:gd name="connsiteX20" fmla="*/ 179738 w 189100"/>
                    <a:gd name="connsiteY20" fmla="*/ 149485 h 208003"/>
                    <a:gd name="connsiteX21" fmla="*/ 184419 w 189100"/>
                    <a:gd name="connsiteY21" fmla="*/ 134271 h 208003"/>
                    <a:gd name="connsiteX22" fmla="*/ 189100 w 189100"/>
                    <a:gd name="connsiteY22" fmla="*/ 107352 h 208003"/>
                    <a:gd name="connsiteX23" fmla="*/ 184419 w 189100"/>
                    <a:gd name="connsiteY23" fmla="*/ 68730 h 208003"/>
                    <a:gd name="connsiteX24" fmla="*/ 157501 w 189100"/>
                    <a:gd name="connsiteY24" fmla="*/ 31279 h 208003"/>
                    <a:gd name="connsiteX25" fmla="*/ 113027 w 189100"/>
                    <a:gd name="connsiteY25" fmla="*/ 3190 h 208003"/>
                    <a:gd name="connsiteX26" fmla="*/ 54509 w 189100"/>
                    <a:gd name="connsiteY26" fmla="*/ 9042 h 208003"/>
                    <a:gd name="connsiteX27" fmla="*/ 17058 w 189100"/>
                    <a:gd name="connsiteY27" fmla="*/ 45323 h 208003"/>
                    <a:gd name="connsiteX28" fmla="*/ 673 w 189100"/>
                    <a:gd name="connsiteY28" fmla="*/ 89797 h 208003"/>
                    <a:gd name="connsiteX29" fmla="*/ 25250 w 189100"/>
                    <a:gd name="connsiteY29" fmla="*/ 168211 h 208003"/>
                    <a:gd name="connsiteX30" fmla="*/ 62702 w 189100"/>
                    <a:gd name="connsiteY30" fmla="*/ 197470 h 208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89100" h="208003">
                      <a:moveTo>
                        <a:pt x="62702" y="197470"/>
                      </a:moveTo>
                      <a:cubicBezTo>
                        <a:pt x="69724" y="200981"/>
                        <a:pt x="76746" y="204492"/>
                        <a:pt x="88450" y="208003"/>
                      </a:cubicBezTo>
                      <a:cubicBezTo>
                        <a:pt x="95472" y="208003"/>
                        <a:pt x="102494" y="208003"/>
                        <a:pt x="109516" y="208003"/>
                      </a:cubicBezTo>
                      <a:cubicBezTo>
                        <a:pt x="107175" y="208003"/>
                        <a:pt x="104835" y="206833"/>
                        <a:pt x="101324" y="205662"/>
                      </a:cubicBezTo>
                      <a:cubicBezTo>
                        <a:pt x="80257" y="199810"/>
                        <a:pt x="73235" y="195129"/>
                        <a:pt x="65042" y="190448"/>
                      </a:cubicBezTo>
                      <a:cubicBezTo>
                        <a:pt x="56850" y="185766"/>
                        <a:pt x="46317" y="179914"/>
                        <a:pt x="31102" y="162359"/>
                      </a:cubicBezTo>
                      <a:cubicBezTo>
                        <a:pt x="15887" y="143633"/>
                        <a:pt x="8865" y="117885"/>
                        <a:pt x="13547" y="90967"/>
                      </a:cubicBezTo>
                      <a:cubicBezTo>
                        <a:pt x="15887" y="76923"/>
                        <a:pt x="19399" y="62879"/>
                        <a:pt x="28761" y="51175"/>
                      </a:cubicBezTo>
                      <a:cubicBezTo>
                        <a:pt x="36954" y="38301"/>
                        <a:pt x="49828" y="28938"/>
                        <a:pt x="63872" y="21916"/>
                      </a:cubicBezTo>
                      <a:cubicBezTo>
                        <a:pt x="77916" y="14894"/>
                        <a:pt x="94301" y="12553"/>
                        <a:pt x="109516" y="16064"/>
                      </a:cubicBezTo>
                      <a:cubicBezTo>
                        <a:pt x="124731" y="19575"/>
                        <a:pt x="138775" y="28938"/>
                        <a:pt x="149308" y="39471"/>
                      </a:cubicBezTo>
                      <a:cubicBezTo>
                        <a:pt x="159842" y="50005"/>
                        <a:pt x="166864" y="60538"/>
                        <a:pt x="171545" y="73412"/>
                      </a:cubicBezTo>
                      <a:cubicBezTo>
                        <a:pt x="176226" y="85115"/>
                        <a:pt x="176226" y="97989"/>
                        <a:pt x="175056" y="108523"/>
                      </a:cubicBezTo>
                      <a:cubicBezTo>
                        <a:pt x="175056" y="119056"/>
                        <a:pt x="172715" y="127248"/>
                        <a:pt x="171545" y="133100"/>
                      </a:cubicBezTo>
                      <a:cubicBezTo>
                        <a:pt x="170375" y="138952"/>
                        <a:pt x="169204" y="143633"/>
                        <a:pt x="168034" y="147144"/>
                      </a:cubicBezTo>
                      <a:cubicBezTo>
                        <a:pt x="166864" y="155337"/>
                        <a:pt x="163353" y="162359"/>
                        <a:pt x="162182" y="182255"/>
                      </a:cubicBezTo>
                      <a:cubicBezTo>
                        <a:pt x="162182" y="190448"/>
                        <a:pt x="163353" y="199810"/>
                        <a:pt x="165693" y="206833"/>
                      </a:cubicBezTo>
                      <a:cubicBezTo>
                        <a:pt x="165693" y="206833"/>
                        <a:pt x="165693" y="208003"/>
                        <a:pt x="165693" y="208003"/>
                      </a:cubicBezTo>
                      <a:cubicBezTo>
                        <a:pt x="168034" y="208003"/>
                        <a:pt x="170375" y="208003"/>
                        <a:pt x="172715" y="208003"/>
                      </a:cubicBezTo>
                      <a:cubicBezTo>
                        <a:pt x="171545" y="202151"/>
                        <a:pt x="170375" y="192789"/>
                        <a:pt x="171545" y="183425"/>
                      </a:cubicBezTo>
                      <a:cubicBezTo>
                        <a:pt x="173886" y="165870"/>
                        <a:pt x="177397" y="157678"/>
                        <a:pt x="179738" y="149485"/>
                      </a:cubicBezTo>
                      <a:cubicBezTo>
                        <a:pt x="180908" y="144804"/>
                        <a:pt x="182078" y="141292"/>
                        <a:pt x="184419" y="134271"/>
                      </a:cubicBezTo>
                      <a:cubicBezTo>
                        <a:pt x="185589" y="128419"/>
                        <a:pt x="189100" y="120226"/>
                        <a:pt x="189100" y="107352"/>
                      </a:cubicBezTo>
                      <a:cubicBezTo>
                        <a:pt x="189100" y="95649"/>
                        <a:pt x="189100" y="81604"/>
                        <a:pt x="184419" y="68730"/>
                      </a:cubicBezTo>
                      <a:cubicBezTo>
                        <a:pt x="179738" y="55856"/>
                        <a:pt x="169204" y="42982"/>
                        <a:pt x="157501" y="31279"/>
                      </a:cubicBezTo>
                      <a:cubicBezTo>
                        <a:pt x="145797" y="19575"/>
                        <a:pt x="131753" y="9042"/>
                        <a:pt x="113027" y="3190"/>
                      </a:cubicBezTo>
                      <a:cubicBezTo>
                        <a:pt x="94301" y="-2661"/>
                        <a:pt x="70894" y="-321"/>
                        <a:pt x="54509" y="9042"/>
                      </a:cubicBezTo>
                      <a:cubicBezTo>
                        <a:pt x="36954" y="17235"/>
                        <a:pt x="25250" y="31279"/>
                        <a:pt x="17058" y="45323"/>
                      </a:cubicBezTo>
                      <a:cubicBezTo>
                        <a:pt x="7695" y="59367"/>
                        <a:pt x="1843" y="74582"/>
                        <a:pt x="673" y="89797"/>
                      </a:cubicBezTo>
                      <a:cubicBezTo>
                        <a:pt x="-2838" y="120226"/>
                        <a:pt x="7695" y="149485"/>
                        <a:pt x="25250" y="168211"/>
                      </a:cubicBezTo>
                      <a:cubicBezTo>
                        <a:pt x="42806" y="188107"/>
                        <a:pt x="54509" y="192789"/>
                        <a:pt x="62702" y="1974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7" name="任意多边形: 形状 4296" descr="178fd1e5-5e0a-4492-b5dd-ed9815ef3db4"/>
                <p:cNvSpPr/>
                <p:nvPr/>
              </p:nvSpPr>
              <p:spPr>
                <a:xfrm>
                  <a:off x="1468265" y="7159271"/>
                  <a:ext cx="96445" cy="481819"/>
                </a:xfrm>
                <a:custGeom>
                  <a:avLst/>
                  <a:gdLst>
                    <a:gd name="connsiteX0" fmla="*/ 3219 w 96445"/>
                    <a:gd name="connsiteY0" fmla="*/ 115498 h 481819"/>
                    <a:gd name="connsiteX1" fmla="*/ 17263 w 96445"/>
                    <a:gd name="connsiteY1" fmla="*/ 214978 h 481819"/>
                    <a:gd name="connsiteX2" fmla="*/ 32478 w 96445"/>
                    <a:gd name="connsiteY2" fmla="*/ 271155 h 481819"/>
                    <a:gd name="connsiteX3" fmla="*/ 48862 w 96445"/>
                    <a:gd name="connsiteY3" fmla="*/ 328503 h 481819"/>
                    <a:gd name="connsiteX4" fmla="*/ 82803 w 96445"/>
                    <a:gd name="connsiteY4" fmla="*/ 440857 h 481819"/>
                    <a:gd name="connsiteX5" fmla="*/ 79292 w 96445"/>
                    <a:gd name="connsiteY5" fmla="*/ 481820 h 481819"/>
                    <a:gd name="connsiteX6" fmla="*/ 94506 w 96445"/>
                    <a:gd name="connsiteY6" fmla="*/ 481820 h 481819"/>
                    <a:gd name="connsiteX7" fmla="*/ 95677 w 96445"/>
                    <a:gd name="connsiteY7" fmla="*/ 438517 h 481819"/>
                    <a:gd name="connsiteX8" fmla="*/ 65247 w 96445"/>
                    <a:gd name="connsiteY8" fmla="*/ 323822 h 481819"/>
                    <a:gd name="connsiteX9" fmla="*/ 45351 w 96445"/>
                    <a:gd name="connsiteY9" fmla="*/ 267645 h 481819"/>
                    <a:gd name="connsiteX10" fmla="*/ 30137 w 96445"/>
                    <a:gd name="connsiteY10" fmla="*/ 211467 h 481819"/>
                    <a:gd name="connsiteX11" fmla="*/ 12581 w 96445"/>
                    <a:gd name="connsiteY11" fmla="*/ 110817 h 481819"/>
                    <a:gd name="connsiteX12" fmla="*/ 7900 w 96445"/>
                    <a:gd name="connsiteY12" fmla="*/ 58150 h 481819"/>
                    <a:gd name="connsiteX13" fmla="*/ 6729 w 96445"/>
                    <a:gd name="connsiteY13" fmla="*/ 12506 h 481819"/>
                    <a:gd name="connsiteX14" fmla="*/ 4389 w 96445"/>
                    <a:gd name="connsiteY14" fmla="*/ 803 h 481819"/>
                    <a:gd name="connsiteX15" fmla="*/ 878 w 96445"/>
                    <a:gd name="connsiteY15" fmla="*/ 13677 h 481819"/>
                    <a:gd name="connsiteX16" fmla="*/ 878 w 96445"/>
                    <a:gd name="connsiteY16" fmla="*/ 59321 h 481819"/>
                    <a:gd name="connsiteX17" fmla="*/ 3219 w 96445"/>
                    <a:gd name="connsiteY17" fmla="*/ 115498 h 481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6445" h="481819">
                      <a:moveTo>
                        <a:pt x="3219" y="115498"/>
                      </a:moveTo>
                      <a:cubicBezTo>
                        <a:pt x="5559" y="144757"/>
                        <a:pt x="9070" y="178697"/>
                        <a:pt x="17263" y="214978"/>
                      </a:cubicBezTo>
                      <a:cubicBezTo>
                        <a:pt x="21944" y="233704"/>
                        <a:pt x="26626" y="252430"/>
                        <a:pt x="32478" y="271155"/>
                      </a:cubicBezTo>
                      <a:cubicBezTo>
                        <a:pt x="38329" y="289881"/>
                        <a:pt x="41840" y="309778"/>
                        <a:pt x="48862" y="328503"/>
                      </a:cubicBezTo>
                      <a:cubicBezTo>
                        <a:pt x="61736" y="367125"/>
                        <a:pt x="80462" y="404577"/>
                        <a:pt x="82803" y="440857"/>
                      </a:cubicBezTo>
                      <a:cubicBezTo>
                        <a:pt x="83973" y="454902"/>
                        <a:pt x="82803" y="468946"/>
                        <a:pt x="79292" y="481820"/>
                      </a:cubicBezTo>
                      <a:cubicBezTo>
                        <a:pt x="83973" y="481820"/>
                        <a:pt x="88655" y="481820"/>
                        <a:pt x="94506" y="481820"/>
                      </a:cubicBezTo>
                      <a:cubicBezTo>
                        <a:pt x="96847" y="467776"/>
                        <a:pt x="96847" y="453731"/>
                        <a:pt x="95677" y="438517"/>
                      </a:cubicBezTo>
                      <a:cubicBezTo>
                        <a:pt x="93336" y="399895"/>
                        <a:pt x="78121" y="361273"/>
                        <a:pt x="65247" y="323822"/>
                      </a:cubicBezTo>
                      <a:cubicBezTo>
                        <a:pt x="58225" y="305096"/>
                        <a:pt x="51203" y="286370"/>
                        <a:pt x="45351" y="267645"/>
                      </a:cubicBezTo>
                      <a:cubicBezTo>
                        <a:pt x="39500" y="248919"/>
                        <a:pt x="34818" y="230193"/>
                        <a:pt x="30137" y="211467"/>
                      </a:cubicBezTo>
                      <a:cubicBezTo>
                        <a:pt x="21944" y="175186"/>
                        <a:pt x="16092" y="140076"/>
                        <a:pt x="12581" y="110817"/>
                      </a:cubicBezTo>
                      <a:cubicBezTo>
                        <a:pt x="9070" y="81558"/>
                        <a:pt x="9070" y="68684"/>
                        <a:pt x="7900" y="58150"/>
                      </a:cubicBezTo>
                      <a:cubicBezTo>
                        <a:pt x="6729" y="47617"/>
                        <a:pt x="6729" y="37084"/>
                        <a:pt x="6729" y="12506"/>
                      </a:cubicBezTo>
                      <a:cubicBezTo>
                        <a:pt x="6729" y="3143"/>
                        <a:pt x="5559" y="3143"/>
                        <a:pt x="4389" y="803"/>
                      </a:cubicBezTo>
                      <a:cubicBezTo>
                        <a:pt x="3219" y="-1538"/>
                        <a:pt x="2048" y="803"/>
                        <a:pt x="878" y="13677"/>
                      </a:cubicBezTo>
                      <a:cubicBezTo>
                        <a:pt x="-293" y="38254"/>
                        <a:pt x="-293" y="47617"/>
                        <a:pt x="878" y="59321"/>
                      </a:cubicBezTo>
                      <a:cubicBezTo>
                        <a:pt x="878" y="73365"/>
                        <a:pt x="878" y="86239"/>
                        <a:pt x="3219" y="11549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8" name="任意多边形: 形状 4297" descr="2178b8da-3539-432c-b3aa-1b038920d1fb"/>
                <p:cNvSpPr/>
                <p:nvPr/>
              </p:nvSpPr>
              <p:spPr>
                <a:xfrm>
                  <a:off x="1174212" y="6972816"/>
                  <a:ext cx="297632" cy="189824"/>
                </a:xfrm>
                <a:custGeom>
                  <a:avLst/>
                  <a:gdLst>
                    <a:gd name="connsiteX0" fmla="*/ 297271 w 297632"/>
                    <a:gd name="connsiteY0" fmla="*/ 189598 h 189824"/>
                    <a:gd name="connsiteX1" fmla="*/ 278545 w 297632"/>
                    <a:gd name="connsiteY1" fmla="*/ 175554 h 189824"/>
                    <a:gd name="connsiteX2" fmla="*/ 232901 w 297632"/>
                    <a:gd name="connsiteY2" fmla="*/ 152147 h 189824"/>
                    <a:gd name="connsiteX3" fmla="*/ 211835 w 297632"/>
                    <a:gd name="connsiteY3" fmla="*/ 139273 h 189824"/>
                    <a:gd name="connsiteX4" fmla="*/ 187257 w 297632"/>
                    <a:gd name="connsiteY4" fmla="*/ 127569 h 189824"/>
                    <a:gd name="connsiteX5" fmla="*/ 138102 w 297632"/>
                    <a:gd name="connsiteY5" fmla="*/ 94799 h 189824"/>
                    <a:gd name="connsiteX6" fmla="*/ 112354 w 297632"/>
                    <a:gd name="connsiteY6" fmla="*/ 79584 h 189824"/>
                    <a:gd name="connsiteX7" fmla="*/ 88947 w 297632"/>
                    <a:gd name="connsiteY7" fmla="*/ 63199 h 189824"/>
                    <a:gd name="connsiteX8" fmla="*/ 47985 w 297632"/>
                    <a:gd name="connsiteY8" fmla="*/ 32770 h 189824"/>
                    <a:gd name="connsiteX9" fmla="*/ 8193 w 297632"/>
                    <a:gd name="connsiteY9" fmla="*/ 2341 h 189824"/>
                    <a:gd name="connsiteX10" fmla="*/ 1170 w 297632"/>
                    <a:gd name="connsiteY10" fmla="*/ 0 h 189824"/>
                    <a:gd name="connsiteX11" fmla="*/ 4681 w 297632"/>
                    <a:gd name="connsiteY11" fmla="*/ 5852 h 189824"/>
                    <a:gd name="connsiteX12" fmla="*/ 42133 w 297632"/>
                    <a:gd name="connsiteY12" fmla="*/ 38622 h 189824"/>
                    <a:gd name="connsiteX13" fmla="*/ 80755 w 297632"/>
                    <a:gd name="connsiteY13" fmla="*/ 71392 h 189824"/>
                    <a:gd name="connsiteX14" fmla="*/ 105332 w 297632"/>
                    <a:gd name="connsiteY14" fmla="*/ 87777 h 189824"/>
                    <a:gd name="connsiteX15" fmla="*/ 128739 w 297632"/>
                    <a:gd name="connsiteY15" fmla="*/ 106503 h 189824"/>
                    <a:gd name="connsiteX16" fmla="*/ 181406 w 297632"/>
                    <a:gd name="connsiteY16" fmla="*/ 136932 h 189824"/>
                    <a:gd name="connsiteX17" fmla="*/ 204813 w 297632"/>
                    <a:gd name="connsiteY17" fmla="*/ 149806 h 189824"/>
                    <a:gd name="connsiteX18" fmla="*/ 225879 w 297632"/>
                    <a:gd name="connsiteY18" fmla="*/ 162680 h 189824"/>
                    <a:gd name="connsiteX19" fmla="*/ 273864 w 297632"/>
                    <a:gd name="connsiteY19" fmla="*/ 182576 h 189824"/>
                    <a:gd name="connsiteX20" fmla="*/ 297271 w 297632"/>
                    <a:gd name="connsiteY20" fmla="*/ 189598 h 189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7632" h="189824">
                      <a:moveTo>
                        <a:pt x="297271" y="189598"/>
                      </a:moveTo>
                      <a:cubicBezTo>
                        <a:pt x="299612" y="187257"/>
                        <a:pt x="290249" y="181406"/>
                        <a:pt x="278545" y="175554"/>
                      </a:cubicBezTo>
                      <a:cubicBezTo>
                        <a:pt x="256309" y="163850"/>
                        <a:pt x="260990" y="166191"/>
                        <a:pt x="232901" y="152147"/>
                      </a:cubicBezTo>
                      <a:cubicBezTo>
                        <a:pt x="225879" y="148635"/>
                        <a:pt x="220027" y="143954"/>
                        <a:pt x="211835" y="139273"/>
                      </a:cubicBezTo>
                      <a:cubicBezTo>
                        <a:pt x="203642" y="134591"/>
                        <a:pt x="195450" y="132251"/>
                        <a:pt x="187257" y="127569"/>
                      </a:cubicBezTo>
                      <a:cubicBezTo>
                        <a:pt x="170872" y="118206"/>
                        <a:pt x="154487" y="106503"/>
                        <a:pt x="138102" y="94799"/>
                      </a:cubicBezTo>
                      <a:cubicBezTo>
                        <a:pt x="129910" y="88947"/>
                        <a:pt x="120547" y="85436"/>
                        <a:pt x="112354" y="79584"/>
                      </a:cubicBezTo>
                      <a:cubicBezTo>
                        <a:pt x="104162" y="73733"/>
                        <a:pt x="95969" y="67881"/>
                        <a:pt x="88947" y="63199"/>
                      </a:cubicBezTo>
                      <a:cubicBezTo>
                        <a:pt x="73733" y="52666"/>
                        <a:pt x="59688" y="40963"/>
                        <a:pt x="47985" y="32770"/>
                      </a:cubicBezTo>
                      <a:cubicBezTo>
                        <a:pt x="24578" y="15215"/>
                        <a:pt x="28089" y="17555"/>
                        <a:pt x="8193" y="2341"/>
                      </a:cubicBezTo>
                      <a:cubicBezTo>
                        <a:pt x="4681" y="0"/>
                        <a:pt x="3511" y="0"/>
                        <a:pt x="1170" y="0"/>
                      </a:cubicBezTo>
                      <a:cubicBezTo>
                        <a:pt x="-1170" y="0"/>
                        <a:pt x="0" y="1170"/>
                        <a:pt x="4681" y="5852"/>
                      </a:cubicBezTo>
                      <a:cubicBezTo>
                        <a:pt x="22237" y="22237"/>
                        <a:pt x="19896" y="18726"/>
                        <a:pt x="42133" y="38622"/>
                      </a:cubicBezTo>
                      <a:cubicBezTo>
                        <a:pt x="53837" y="47985"/>
                        <a:pt x="65540" y="59688"/>
                        <a:pt x="80755" y="71392"/>
                      </a:cubicBezTo>
                      <a:cubicBezTo>
                        <a:pt x="88947" y="77244"/>
                        <a:pt x="97140" y="81925"/>
                        <a:pt x="105332" y="87777"/>
                      </a:cubicBezTo>
                      <a:cubicBezTo>
                        <a:pt x="113525" y="93629"/>
                        <a:pt x="120547" y="100651"/>
                        <a:pt x="128739" y="106503"/>
                      </a:cubicBezTo>
                      <a:cubicBezTo>
                        <a:pt x="145124" y="118206"/>
                        <a:pt x="165021" y="127569"/>
                        <a:pt x="181406" y="136932"/>
                      </a:cubicBezTo>
                      <a:cubicBezTo>
                        <a:pt x="189598" y="141613"/>
                        <a:pt x="197791" y="146295"/>
                        <a:pt x="204813" y="149806"/>
                      </a:cubicBezTo>
                      <a:cubicBezTo>
                        <a:pt x="213005" y="154487"/>
                        <a:pt x="218857" y="159169"/>
                        <a:pt x="225879" y="162680"/>
                      </a:cubicBezTo>
                      <a:cubicBezTo>
                        <a:pt x="253968" y="176724"/>
                        <a:pt x="249286" y="172043"/>
                        <a:pt x="273864" y="182576"/>
                      </a:cubicBezTo>
                      <a:cubicBezTo>
                        <a:pt x="283227" y="187257"/>
                        <a:pt x="294930" y="190768"/>
                        <a:pt x="297271" y="18959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299" name="任意多边形: 形状 4298" descr="c5ecc8cd-2644-4375-96e0-7ee53066670b"/>
                <p:cNvSpPr/>
                <p:nvPr/>
              </p:nvSpPr>
              <p:spPr>
                <a:xfrm>
                  <a:off x="1014305" y="6764713"/>
                  <a:ext cx="480652" cy="353812"/>
                </a:xfrm>
                <a:custGeom>
                  <a:avLst/>
                  <a:gdLst>
                    <a:gd name="connsiteX0" fmla="*/ 169270 w 480652"/>
                    <a:gd name="connsiteY0" fmla="*/ 212785 h 353812"/>
                    <a:gd name="connsiteX1" fmla="*/ 113093 w 480652"/>
                    <a:gd name="connsiteY1" fmla="*/ 185866 h 353812"/>
                    <a:gd name="connsiteX2" fmla="*/ 61597 w 480652"/>
                    <a:gd name="connsiteY2" fmla="*/ 156607 h 353812"/>
                    <a:gd name="connsiteX3" fmla="*/ 44042 w 480652"/>
                    <a:gd name="connsiteY3" fmla="*/ 140222 h 353812"/>
                    <a:gd name="connsiteX4" fmla="*/ 21805 w 480652"/>
                    <a:gd name="connsiteY4" fmla="*/ 107452 h 353812"/>
                    <a:gd name="connsiteX5" fmla="*/ 21805 w 480652"/>
                    <a:gd name="connsiteY5" fmla="*/ 55956 h 353812"/>
                    <a:gd name="connsiteX6" fmla="*/ 66279 w 480652"/>
                    <a:gd name="connsiteY6" fmla="*/ 14994 h 353812"/>
                    <a:gd name="connsiteX7" fmla="*/ 101390 w 480652"/>
                    <a:gd name="connsiteY7" fmla="*/ 14994 h 353812"/>
                    <a:gd name="connsiteX8" fmla="*/ 132989 w 480652"/>
                    <a:gd name="connsiteY8" fmla="*/ 31379 h 353812"/>
                    <a:gd name="connsiteX9" fmla="*/ 170441 w 480652"/>
                    <a:gd name="connsiteY9" fmla="*/ 89897 h 353812"/>
                    <a:gd name="connsiteX10" fmla="*/ 192678 w 480652"/>
                    <a:gd name="connsiteY10" fmla="*/ 156607 h 353812"/>
                    <a:gd name="connsiteX11" fmla="*/ 230129 w 480652"/>
                    <a:gd name="connsiteY11" fmla="*/ 218636 h 353812"/>
                    <a:gd name="connsiteX12" fmla="*/ 338972 w 480652"/>
                    <a:gd name="connsiteY12" fmla="*/ 300561 h 353812"/>
                    <a:gd name="connsiteX13" fmla="*/ 405683 w 480652"/>
                    <a:gd name="connsiteY13" fmla="*/ 329820 h 353812"/>
                    <a:gd name="connsiteX14" fmla="*/ 464201 w 480652"/>
                    <a:gd name="connsiteY14" fmla="*/ 350887 h 353812"/>
                    <a:gd name="connsiteX15" fmla="*/ 479415 w 480652"/>
                    <a:gd name="connsiteY15" fmla="*/ 353228 h 353812"/>
                    <a:gd name="connsiteX16" fmla="*/ 463030 w 480652"/>
                    <a:gd name="connsiteY16" fmla="*/ 345035 h 353812"/>
                    <a:gd name="connsiteX17" fmla="*/ 405683 w 480652"/>
                    <a:gd name="connsiteY17" fmla="*/ 321628 h 353812"/>
                    <a:gd name="connsiteX18" fmla="*/ 340143 w 480652"/>
                    <a:gd name="connsiteY18" fmla="*/ 291199 h 353812"/>
                    <a:gd name="connsiteX19" fmla="*/ 239492 w 480652"/>
                    <a:gd name="connsiteY19" fmla="*/ 211614 h 353812"/>
                    <a:gd name="connsiteX20" fmla="*/ 203211 w 480652"/>
                    <a:gd name="connsiteY20" fmla="*/ 153096 h 353812"/>
                    <a:gd name="connsiteX21" fmla="*/ 184485 w 480652"/>
                    <a:gd name="connsiteY21" fmla="*/ 85215 h 353812"/>
                    <a:gd name="connsiteX22" fmla="*/ 141182 w 480652"/>
                    <a:gd name="connsiteY22" fmla="*/ 20846 h 353812"/>
                    <a:gd name="connsiteX23" fmla="*/ 102560 w 480652"/>
                    <a:gd name="connsiteY23" fmla="*/ 2120 h 353812"/>
                    <a:gd name="connsiteX24" fmla="*/ 59257 w 480652"/>
                    <a:gd name="connsiteY24" fmla="*/ 3290 h 353812"/>
                    <a:gd name="connsiteX25" fmla="*/ 6591 w 480652"/>
                    <a:gd name="connsiteY25" fmla="*/ 50105 h 353812"/>
                    <a:gd name="connsiteX26" fmla="*/ 6591 w 480652"/>
                    <a:gd name="connsiteY26" fmla="*/ 110963 h 353812"/>
                    <a:gd name="connsiteX27" fmla="*/ 31168 w 480652"/>
                    <a:gd name="connsiteY27" fmla="*/ 147244 h 353812"/>
                    <a:gd name="connsiteX28" fmla="*/ 51064 w 480652"/>
                    <a:gd name="connsiteY28" fmla="*/ 163629 h 353812"/>
                    <a:gd name="connsiteX29" fmla="*/ 106071 w 480652"/>
                    <a:gd name="connsiteY29" fmla="*/ 192888 h 353812"/>
                    <a:gd name="connsiteX30" fmla="*/ 169270 w 480652"/>
                    <a:gd name="connsiteY30" fmla="*/ 212785 h 35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80652" h="353812">
                      <a:moveTo>
                        <a:pt x="169270" y="212785"/>
                      </a:moveTo>
                      <a:cubicBezTo>
                        <a:pt x="173952" y="211614"/>
                        <a:pt x="144693" y="199911"/>
                        <a:pt x="113093" y="185866"/>
                      </a:cubicBezTo>
                      <a:cubicBezTo>
                        <a:pt x="82664" y="171822"/>
                        <a:pt x="73301" y="164800"/>
                        <a:pt x="61597" y="156607"/>
                      </a:cubicBezTo>
                      <a:cubicBezTo>
                        <a:pt x="55746" y="151926"/>
                        <a:pt x="49894" y="147244"/>
                        <a:pt x="44042" y="140222"/>
                      </a:cubicBezTo>
                      <a:cubicBezTo>
                        <a:pt x="37020" y="133200"/>
                        <a:pt x="28827" y="122667"/>
                        <a:pt x="21805" y="107452"/>
                      </a:cubicBezTo>
                      <a:cubicBezTo>
                        <a:pt x="14783" y="92238"/>
                        <a:pt x="13613" y="73512"/>
                        <a:pt x="21805" y="55956"/>
                      </a:cubicBezTo>
                      <a:cubicBezTo>
                        <a:pt x="28827" y="39571"/>
                        <a:pt x="44042" y="20846"/>
                        <a:pt x="66279" y="14994"/>
                      </a:cubicBezTo>
                      <a:cubicBezTo>
                        <a:pt x="77982" y="11483"/>
                        <a:pt x="89686" y="11483"/>
                        <a:pt x="101390" y="14994"/>
                      </a:cubicBezTo>
                      <a:cubicBezTo>
                        <a:pt x="113093" y="18505"/>
                        <a:pt x="123626" y="24357"/>
                        <a:pt x="132989" y="31379"/>
                      </a:cubicBezTo>
                      <a:cubicBezTo>
                        <a:pt x="151715" y="46594"/>
                        <a:pt x="163419" y="67660"/>
                        <a:pt x="170441" y="89897"/>
                      </a:cubicBezTo>
                      <a:cubicBezTo>
                        <a:pt x="178633" y="112134"/>
                        <a:pt x="184485" y="134370"/>
                        <a:pt x="192678" y="156607"/>
                      </a:cubicBezTo>
                      <a:cubicBezTo>
                        <a:pt x="200870" y="178844"/>
                        <a:pt x="214914" y="199911"/>
                        <a:pt x="230129" y="218636"/>
                      </a:cubicBezTo>
                      <a:cubicBezTo>
                        <a:pt x="261729" y="254917"/>
                        <a:pt x="302691" y="281836"/>
                        <a:pt x="338972" y="300561"/>
                      </a:cubicBezTo>
                      <a:cubicBezTo>
                        <a:pt x="375253" y="319287"/>
                        <a:pt x="391638" y="323969"/>
                        <a:pt x="405683" y="329820"/>
                      </a:cubicBezTo>
                      <a:cubicBezTo>
                        <a:pt x="419727" y="335672"/>
                        <a:pt x="432601" y="340354"/>
                        <a:pt x="464201" y="350887"/>
                      </a:cubicBezTo>
                      <a:cubicBezTo>
                        <a:pt x="475904" y="355568"/>
                        <a:pt x="477075" y="353228"/>
                        <a:pt x="479415" y="353228"/>
                      </a:cubicBezTo>
                      <a:cubicBezTo>
                        <a:pt x="482926" y="353228"/>
                        <a:pt x="479415" y="350887"/>
                        <a:pt x="463030" y="345035"/>
                      </a:cubicBezTo>
                      <a:cubicBezTo>
                        <a:pt x="431431" y="333331"/>
                        <a:pt x="419727" y="327480"/>
                        <a:pt x="405683" y="321628"/>
                      </a:cubicBezTo>
                      <a:cubicBezTo>
                        <a:pt x="391638" y="315776"/>
                        <a:pt x="375253" y="309924"/>
                        <a:pt x="340143" y="291199"/>
                      </a:cubicBezTo>
                      <a:cubicBezTo>
                        <a:pt x="305032" y="272473"/>
                        <a:pt x="269921" y="246725"/>
                        <a:pt x="239492" y="211614"/>
                      </a:cubicBezTo>
                      <a:cubicBezTo>
                        <a:pt x="224277" y="194059"/>
                        <a:pt x="211403" y="174163"/>
                        <a:pt x="203211" y="153096"/>
                      </a:cubicBezTo>
                      <a:cubicBezTo>
                        <a:pt x="195018" y="132030"/>
                        <a:pt x="192678" y="108623"/>
                        <a:pt x="184485" y="85215"/>
                      </a:cubicBezTo>
                      <a:cubicBezTo>
                        <a:pt x="177463" y="61808"/>
                        <a:pt x="163419" y="38401"/>
                        <a:pt x="141182" y="20846"/>
                      </a:cubicBezTo>
                      <a:cubicBezTo>
                        <a:pt x="130649" y="12653"/>
                        <a:pt x="116604" y="5631"/>
                        <a:pt x="102560" y="2120"/>
                      </a:cubicBezTo>
                      <a:cubicBezTo>
                        <a:pt x="88516" y="-1391"/>
                        <a:pt x="72131" y="-221"/>
                        <a:pt x="59257" y="3290"/>
                      </a:cubicBezTo>
                      <a:cubicBezTo>
                        <a:pt x="32338" y="11483"/>
                        <a:pt x="14783" y="30209"/>
                        <a:pt x="6591" y="50105"/>
                      </a:cubicBezTo>
                      <a:cubicBezTo>
                        <a:pt x="-2772" y="70001"/>
                        <a:pt x="-1602" y="93408"/>
                        <a:pt x="6591" y="110963"/>
                      </a:cubicBezTo>
                      <a:cubicBezTo>
                        <a:pt x="14783" y="128519"/>
                        <a:pt x="24146" y="139052"/>
                        <a:pt x="31168" y="147244"/>
                      </a:cubicBezTo>
                      <a:cubicBezTo>
                        <a:pt x="39361" y="155437"/>
                        <a:pt x="45212" y="160118"/>
                        <a:pt x="51064" y="163629"/>
                      </a:cubicBezTo>
                      <a:cubicBezTo>
                        <a:pt x="63938" y="171822"/>
                        <a:pt x="74471" y="178844"/>
                        <a:pt x="106071" y="192888"/>
                      </a:cubicBezTo>
                      <a:cubicBezTo>
                        <a:pt x="135330" y="205762"/>
                        <a:pt x="165759" y="213955"/>
                        <a:pt x="169270" y="2127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0" name="任意多边形: 形状 4299" descr="2c7c24b2-b983-46ed-9478-2e24babb659e"/>
                <p:cNvSpPr/>
                <p:nvPr/>
              </p:nvSpPr>
              <p:spPr>
                <a:xfrm>
                  <a:off x="1452758" y="6827270"/>
                  <a:ext cx="24624" cy="275545"/>
                </a:xfrm>
                <a:custGeom>
                  <a:avLst/>
                  <a:gdLst>
                    <a:gd name="connsiteX0" fmla="*/ 21066 w 24624"/>
                    <a:gd name="connsiteY0" fmla="*/ 275456 h 275545"/>
                    <a:gd name="connsiteX1" fmla="*/ 23407 w 24624"/>
                    <a:gd name="connsiteY1" fmla="*/ 256731 h 275545"/>
                    <a:gd name="connsiteX2" fmla="*/ 18726 w 24624"/>
                    <a:gd name="connsiteY2" fmla="*/ 218109 h 275545"/>
                    <a:gd name="connsiteX3" fmla="*/ 17555 w 24624"/>
                    <a:gd name="connsiteY3" fmla="*/ 199383 h 275545"/>
                    <a:gd name="connsiteX4" fmla="*/ 14044 w 24624"/>
                    <a:gd name="connsiteY4" fmla="*/ 178317 h 275545"/>
                    <a:gd name="connsiteX5" fmla="*/ 14044 w 24624"/>
                    <a:gd name="connsiteY5" fmla="*/ 131502 h 275545"/>
                    <a:gd name="connsiteX6" fmla="*/ 11704 w 24624"/>
                    <a:gd name="connsiteY6" fmla="*/ 108095 h 275545"/>
                    <a:gd name="connsiteX7" fmla="*/ 12874 w 24624"/>
                    <a:gd name="connsiteY7" fmla="*/ 85858 h 275545"/>
                    <a:gd name="connsiteX8" fmla="*/ 16385 w 24624"/>
                    <a:gd name="connsiteY8" fmla="*/ 44896 h 275545"/>
                    <a:gd name="connsiteX9" fmla="*/ 19896 w 24624"/>
                    <a:gd name="connsiteY9" fmla="*/ 5104 h 275545"/>
                    <a:gd name="connsiteX10" fmla="*/ 17555 w 24624"/>
                    <a:gd name="connsiteY10" fmla="*/ 422 h 275545"/>
                    <a:gd name="connsiteX11" fmla="*/ 14044 w 24624"/>
                    <a:gd name="connsiteY11" fmla="*/ 5104 h 275545"/>
                    <a:gd name="connsiteX12" fmla="*/ 8192 w 24624"/>
                    <a:gd name="connsiteY12" fmla="*/ 44896 h 275545"/>
                    <a:gd name="connsiteX13" fmla="*/ 2341 w 24624"/>
                    <a:gd name="connsiteY13" fmla="*/ 84688 h 275545"/>
                    <a:gd name="connsiteX14" fmla="*/ 2341 w 24624"/>
                    <a:gd name="connsiteY14" fmla="*/ 108095 h 275545"/>
                    <a:gd name="connsiteX15" fmla="*/ 0 w 24624"/>
                    <a:gd name="connsiteY15" fmla="*/ 131502 h 275545"/>
                    <a:gd name="connsiteX16" fmla="*/ 3511 w 24624"/>
                    <a:gd name="connsiteY16" fmla="*/ 178317 h 275545"/>
                    <a:gd name="connsiteX17" fmla="*/ 5852 w 24624"/>
                    <a:gd name="connsiteY17" fmla="*/ 199383 h 275545"/>
                    <a:gd name="connsiteX18" fmla="*/ 5852 w 24624"/>
                    <a:gd name="connsiteY18" fmla="*/ 219279 h 275545"/>
                    <a:gd name="connsiteX19" fmla="*/ 15215 w 24624"/>
                    <a:gd name="connsiteY19" fmla="*/ 257901 h 275545"/>
                    <a:gd name="connsiteX20" fmla="*/ 21066 w 24624"/>
                    <a:gd name="connsiteY20" fmla="*/ 275456 h 275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624" h="275545">
                      <a:moveTo>
                        <a:pt x="21066" y="275456"/>
                      </a:moveTo>
                      <a:cubicBezTo>
                        <a:pt x="24578" y="276627"/>
                        <a:pt x="25748" y="266093"/>
                        <a:pt x="23407" y="256731"/>
                      </a:cubicBezTo>
                      <a:cubicBezTo>
                        <a:pt x="21066" y="236834"/>
                        <a:pt x="21066" y="241516"/>
                        <a:pt x="18726" y="218109"/>
                      </a:cubicBezTo>
                      <a:cubicBezTo>
                        <a:pt x="17555" y="212257"/>
                        <a:pt x="18726" y="205235"/>
                        <a:pt x="17555" y="199383"/>
                      </a:cubicBezTo>
                      <a:cubicBezTo>
                        <a:pt x="16385" y="192361"/>
                        <a:pt x="14044" y="185339"/>
                        <a:pt x="14044" y="178317"/>
                      </a:cubicBezTo>
                      <a:cubicBezTo>
                        <a:pt x="12874" y="163102"/>
                        <a:pt x="14044" y="147887"/>
                        <a:pt x="14044" y="131502"/>
                      </a:cubicBezTo>
                      <a:cubicBezTo>
                        <a:pt x="14044" y="123310"/>
                        <a:pt x="11704" y="116288"/>
                        <a:pt x="11704" y="108095"/>
                      </a:cubicBezTo>
                      <a:cubicBezTo>
                        <a:pt x="11704" y="99903"/>
                        <a:pt x="12874" y="92880"/>
                        <a:pt x="12874" y="85858"/>
                      </a:cubicBezTo>
                      <a:cubicBezTo>
                        <a:pt x="12874" y="70644"/>
                        <a:pt x="15215" y="56599"/>
                        <a:pt x="16385" y="44896"/>
                      </a:cubicBezTo>
                      <a:cubicBezTo>
                        <a:pt x="18726" y="21489"/>
                        <a:pt x="17555" y="25000"/>
                        <a:pt x="19896" y="5104"/>
                      </a:cubicBezTo>
                      <a:cubicBezTo>
                        <a:pt x="19896" y="1592"/>
                        <a:pt x="18726" y="1592"/>
                        <a:pt x="17555" y="422"/>
                      </a:cubicBezTo>
                      <a:cubicBezTo>
                        <a:pt x="16385" y="-748"/>
                        <a:pt x="15215" y="422"/>
                        <a:pt x="14044" y="5104"/>
                      </a:cubicBezTo>
                      <a:cubicBezTo>
                        <a:pt x="9363" y="25000"/>
                        <a:pt x="11704" y="20318"/>
                        <a:pt x="8192" y="44896"/>
                      </a:cubicBezTo>
                      <a:cubicBezTo>
                        <a:pt x="5852" y="56599"/>
                        <a:pt x="3511" y="69473"/>
                        <a:pt x="2341" y="84688"/>
                      </a:cubicBezTo>
                      <a:cubicBezTo>
                        <a:pt x="2341" y="91710"/>
                        <a:pt x="2341" y="99903"/>
                        <a:pt x="2341" y="108095"/>
                      </a:cubicBezTo>
                      <a:cubicBezTo>
                        <a:pt x="2341" y="116288"/>
                        <a:pt x="0" y="123310"/>
                        <a:pt x="0" y="131502"/>
                      </a:cubicBezTo>
                      <a:cubicBezTo>
                        <a:pt x="0" y="147887"/>
                        <a:pt x="2341" y="164272"/>
                        <a:pt x="3511" y="178317"/>
                      </a:cubicBezTo>
                      <a:cubicBezTo>
                        <a:pt x="3511" y="185339"/>
                        <a:pt x="4681" y="192361"/>
                        <a:pt x="5852" y="199383"/>
                      </a:cubicBezTo>
                      <a:cubicBezTo>
                        <a:pt x="7022" y="206405"/>
                        <a:pt x="5852" y="213427"/>
                        <a:pt x="5852" y="219279"/>
                      </a:cubicBezTo>
                      <a:cubicBezTo>
                        <a:pt x="9363" y="242686"/>
                        <a:pt x="10533" y="238005"/>
                        <a:pt x="15215" y="257901"/>
                      </a:cubicBezTo>
                      <a:cubicBezTo>
                        <a:pt x="15215" y="266093"/>
                        <a:pt x="18726" y="275456"/>
                        <a:pt x="21066" y="27545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1" name="任意多边形: 形状 4300" descr="5a224dff-8414-4343-9744-3c48333257ac"/>
                <p:cNvSpPr/>
                <p:nvPr/>
              </p:nvSpPr>
              <p:spPr>
                <a:xfrm>
                  <a:off x="1410443" y="6643890"/>
                  <a:ext cx="180090" cy="214156"/>
                </a:xfrm>
                <a:custGeom>
                  <a:avLst/>
                  <a:gdLst>
                    <a:gd name="connsiteX0" fmla="*/ 54018 w 180090"/>
                    <a:gd name="connsiteY0" fmla="*/ 188483 h 214156"/>
                    <a:gd name="connsiteX1" fmla="*/ 36463 w 180090"/>
                    <a:gd name="connsiteY1" fmla="*/ 159224 h 214156"/>
                    <a:gd name="connsiteX2" fmla="*/ 21248 w 180090"/>
                    <a:gd name="connsiteY2" fmla="*/ 129965 h 214156"/>
                    <a:gd name="connsiteX3" fmla="*/ 14226 w 180090"/>
                    <a:gd name="connsiteY3" fmla="*/ 94854 h 214156"/>
                    <a:gd name="connsiteX4" fmla="*/ 21248 w 180090"/>
                    <a:gd name="connsiteY4" fmla="*/ 63255 h 214156"/>
                    <a:gd name="connsiteX5" fmla="*/ 41144 w 180090"/>
                    <a:gd name="connsiteY5" fmla="*/ 31655 h 214156"/>
                    <a:gd name="connsiteX6" fmla="*/ 78596 w 180090"/>
                    <a:gd name="connsiteY6" fmla="*/ 12929 h 214156"/>
                    <a:gd name="connsiteX7" fmla="*/ 123070 w 180090"/>
                    <a:gd name="connsiteY7" fmla="*/ 15270 h 214156"/>
                    <a:gd name="connsiteX8" fmla="*/ 158180 w 180090"/>
                    <a:gd name="connsiteY8" fmla="*/ 37507 h 214156"/>
                    <a:gd name="connsiteX9" fmla="*/ 165202 w 180090"/>
                    <a:gd name="connsiteY9" fmla="*/ 74958 h 214156"/>
                    <a:gd name="connsiteX10" fmla="*/ 138284 w 180090"/>
                    <a:gd name="connsiteY10" fmla="*/ 142839 h 214156"/>
                    <a:gd name="connsiteX11" fmla="*/ 118388 w 180090"/>
                    <a:gd name="connsiteY11" fmla="*/ 176780 h 214156"/>
                    <a:gd name="connsiteX12" fmla="*/ 98492 w 180090"/>
                    <a:gd name="connsiteY12" fmla="*/ 204868 h 214156"/>
                    <a:gd name="connsiteX13" fmla="*/ 96151 w 180090"/>
                    <a:gd name="connsiteY13" fmla="*/ 213061 h 214156"/>
                    <a:gd name="connsiteX14" fmla="*/ 104344 w 180090"/>
                    <a:gd name="connsiteY14" fmla="*/ 207209 h 214156"/>
                    <a:gd name="connsiteX15" fmla="*/ 126581 w 180090"/>
                    <a:gd name="connsiteY15" fmla="*/ 180291 h 214156"/>
                    <a:gd name="connsiteX16" fmla="*/ 148818 w 180090"/>
                    <a:gd name="connsiteY16" fmla="*/ 146350 h 214156"/>
                    <a:gd name="connsiteX17" fmla="*/ 179247 w 180090"/>
                    <a:gd name="connsiteY17" fmla="*/ 78469 h 214156"/>
                    <a:gd name="connsiteX18" fmla="*/ 169884 w 180090"/>
                    <a:gd name="connsiteY18" fmla="*/ 35166 h 214156"/>
                    <a:gd name="connsiteX19" fmla="*/ 130092 w 180090"/>
                    <a:gd name="connsiteY19" fmla="*/ 4737 h 214156"/>
                    <a:gd name="connsiteX20" fmla="*/ 76255 w 180090"/>
                    <a:gd name="connsiteY20" fmla="*/ 2396 h 214156"/>
                    <a:gd name="connsiteX21" fmla="*/ 31782 w 180090"/>
                    <a:gd name="connsiteY21" fmla="*/ 25803 h 214156"/>
                    <a:gd name="connsiteX22" fmla="*/ 8375 w 180090"/>
                    <a:gd name="connsiteY22" fmla="*/ 59744 h 214156"/>
                    <a:gd name="connsiteX23" fmla="*/ 182 w 180090"/>
                    <a:gd name="connsiteY23" fmla="*/ 96025 h 214156"/>
                    <a:gd name="connsiteX24" fmla="*/ 9545 w 180090"/>
                    <a:gd name="connsiteY24" fmla="*/ 134647 h 214156"/>
                    <a:gd name="connsiteX25" fmla="*/ 28271 w 180090"/>
                    <a:gd name="connsiteY25" fmla="*/ 163906 h 214156"/>
                    <a:gd name="connsiteX26" fmla="*/ 54018 w 180090"/>
                    <a:gd name="connsiteY26" fmla="*/ 188483 h 214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0090" h="214156">
                      <a:moveTo>
                        <a:pt x="54018" y="188483"/>
                      </a:moveTo>
                      <a:cubicBezTo>
                        <a:pt x="58700" y="188483"/>
                        <a:pt x="46996" y="174439"/>
                        <a:pt x="36463" y="159224"/>
                      </a:cubicBezTo>
                      <a:cubicBezTo>
                        <a:pt x="25930" y="144009"/>
                        <a:pt x="24759" y="138158"/>
                        <a:pt x="21248" y="129965"/>
                      </a:cubicBezTo>
                      <a:cubicBezTo>
                        <a:pt x="18908" y="122943"/>
                        <a:pt x="15397" y="114750"/>
                        <a:pt x="14226" y="94854"/>
                      </a:cubicBezTo>
                      <a:cubicBezTo>
                        <a:pt x="14226" y="84321"/>
                        <a:pt x="17737" y="73788"/>
                        <a:pt x="21248" y="63255"/>
                      </a:cubicBezTo>
                      <a:cubicBezTo>
                        <a:pt x="25930" y="52722"/>
                        <a:pt x="30611" y="41018"/>
                        <a:pt x="41144" y="31655"/>
                      </a:cubicBezTo>
                      <a:cubicBezTo>
                        <a:pt x="51678" y="22292"/>
                        <a:pt x="64552" y="15270"/>
                        <a:pt x="78596" y="12929"/>
                      </a:cubicBezTo>
                      <a:cubicBezTo>
                        <a:pt x="93811" y="10589"/>
                        <a:pt x="109025" y="11759"/>
                        <a:pt x="123070" y="15270"/>
                      </a:cubicBezTo>
                      <a:cubicBezTo>
                        <a:pt x="137114" y="19952"/>
                        <a:pt x="149988" y="26974"/>
                        <a:pt x="158180" y="37507"/>
                      </a:cubicBezTo>
                      <a:cubicBezTo>
                        <a:pt x="165202" y="49211"/>
                        <a:pt x="166373" y="62084"/>
                        <a:pt x="165202" y="74958"/>
                      </a:cubicBezTo>
                      <a:cubicBezTo>
                        <a:pt x="162862" y="100706"/>
                        <a:pt x="148818" y="122943"/>
                        <a:pt x="138284" y="142839"/>
                      </a:cubicBezTo>
                      <a:cubicBezTo>
                        <a:pt x="127751" y="161565"/>
                        <a:pt x="121899" y="169757"/>
                        <a:pt x="118388" y="176780"/>
                      </a:cubicBezTo>
                      <a:cubicBezTo>
                        <a:pt x="113707" y="183802"/>
                        <a:pt x="110196" y="189654"/>
                        <a:pt x="98492" y="204868"/>
                      </a:cubicBezTo>
                      <a:cubicBezTo>
                        <a:pt x="93811" y="210720"/>
                        <a:pt x="94981" y="210720"/>
                        <a:pt x="96151" y="213061"/>
                      </a:cubicBezTo>
                      <a:cubicBezTo>
                        <a:pt x="96151" y="215401"/>
                        <a:pt x="98492" y="214231"/>
                        <a:pt x="104344" y="207209"/>
                      </a:cubicBezTo>
                      <a:cubicBezTo>
                        <a:pt x="117218" y="193165"/>
                        <a:pt x="120729" y="187313"/>
                        <a:pt x="126581" y="180291"/>
                      </a:cubicBezTo>
                      <a:cubicBezTo>
                        <a:pt x="131262" y="173268"/>
                        <a:pt x="137114" y="165076"/>
                        <a:pt x="148818" y="146350"/>
                      </a:cubicBezTo>
                      <a:cubicBezTo>
                        <a:pt x="159351" y="127624"/>
                        <a:pt x="174565" y="106558"/>
                        <a:pt x="179247" y="78469"/>
                      </a:cubicBezTo>
                      <a:cubicBezTo>
                        <a:pt x="181587" y="64425"/>
                        <a:pt x="179247" y="49211"/>
                        <a:pt x="169884" y="35166"/>
                      </a:cubicBezTo>
                      <a:cubicBezTo>
                        <a:pt x="161691" y="21122"/>
                        <a:pt x="147647" y="10589"/>
                        <a:pt x="130092" y="4737"/>
                      </a:cubicBezTo>
                      <a:cubicBezTo>
                        <a:pt x="112536" y="-1115"/>
                        <a:pt x="93811" y="-1115"/>
                        <a:pt x="76255" y="2396"/>
                      </a:cubicBezTo>
                      <a:cubicBezTo>
                        <a:pt x="58700" y="5907"/>
                        <a:pt x="43485" y="15270"/>
                        <a:pt x="31782" y="25803"/>
                      </a:cubicBezTo>
                      <a:cubicBezTo>
                        <a:pt x="20078" y="36337"/>
                        <a:pt x="13056" y="48040"/>
                        <a:pt x="8375" y="59744"/>
                      </a:cubicBezTo>
                      <a:cubicBezTo>
                        <a:pt x="3693" y="71447"/>
                        <a:pt x="-988" y="84321"/>
                        <a:pt x="182" y="96025"/>
                      </a:cubicBezTo>
                      <a:cubicBezTo>
                        <a:pt x="1352" y="118262"/>
                        <a:pt x="6034" y="127624"/>
                        <a:pt x="9545" y="134647"/>
                      </a:cubicBezTo>
                      <a:cubicBezTo>
                        <a:pt x="13056" y="141669"/>
                        <a:pt x="16567" y="148691"/>
                        <a:pt x="28271" y="163906"/>
                      </a:cubicBezTo>
                      <a:cubicBezTo>
                        <a:pt x="37633" y="176780"/>
                        <a:pt x="50507" y="188483"/>
                        <a:pt x="54018" y="18848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2" name="任意多边形: 形状 4301" descr="9ffcd674-d336-415d-93d4-d01bd25a9615"/>
                <p:cNvSpPr/>
                <p:nvPr/>
              </p:nvSpPr>
              <p:spPr>
                <a:xfrm>
                  <a:off x="1499572" y="6845898"/>
                  <a:ext cx="32770" cy="233843"/>
                </a:xfrm>
                <a:custGeom>
                  <a:avLst/>
                  <a:gdLst>
                    <a:gd name="connsiteX0" fmla="*/ 23407 w 32770"/>
                    <a:gd name="connsiteY0" fmla="*/ 520 h 233843"/>
                    <a:gd name="connsiteX1" fmla="*/ 9363 w 32770"/>
                    <a:gd name="connsiteY1" fmla="*/ 12224 h 233843"/>
                    <a:gd name="connsiteX2" fmla="*/ 3511 w 32770"/>
                    <a:gd name="connsiteY2" fmla="*/ 28609 h 233843"/>
                    <a:gd name="connsiteX3" fmla="*/ 1170 w 32770"/>
                    <a:gd name="connsiteY3" fmla="*/ 47334 h 233843"/>
                    <a:gd name="connsiteX4" fmla="*/ 0 w 32770"/>
                    <a:gd name="connsiteY4" fmla="*/ 63720 h 233843"/>
                    <a:gd name="connsiteX5" fmla="*/ 3511 w 32770"/>
                    <a:gd name="connsiteY5" fmla="*/ 82445 h 233843"/>
                    <a:gd name="connsiteX6" fmla="*/ 7022 w 32770"/>
                    <a:gd name="connsiteY6" fmla="*/ 122237 h 233843"/>
                    <a:gd name="connsiteX7" fmla="*/ 11704 w 32770"/>
                    <a:gd name="connsiteY7" fmla="*/ 142134 h 233843"/>
                    <a:gd name="connsiteX8" fmla="*/ 14044 w 32770"/>
                    <a:gd name="connsiteY8" fmla="*/ 162030 h 233843"/>
                    <a:gd name="connsiteX9" fmla="*/ 19896 w 32770"/>
                    <a:gd name="connsiteY9" fmla="*/ 197140 h 233843"/>
                    <a:gd name="connsiteX10" fmla="*/ 26918 w 32770"/>
                    <a:gd name="connsiteY10" fmla="*/ 229910 h 233843"/>
                    <a:gd name="connsiteX11" fmla="*/ 30429 w 32770"/>
                    <a:gd name="connsiteY11" fmla="*/ 233421 h 233843"/>
                    <a:gd name="connsiteX12" fmla="*/ 32770 w 32770"/>
                    <a:gd name="connsiteY12" fmla="*/ 228740 h 233843"/>
                    <a:gd name="connsiteX13" fmla="*/ 29259 w 32770"/>
                    <a:gd name="connsiteY13" fmla="*/ 194800 h 233843"/>
                    <a:gd name="connsiteX14" fmla="*/ 26918 w 32770"/>
                    <a:gd name="connsiteY14" fmla="*/ 160859 h 233843"/>
                    <a:gd name="connsiteX15" fmla="*/ 23407 w 32770"/>
                    <a:gd name="connsiteY15" fmla="*/ 140963 h 233843"/>
                    <a:gd name="connsiteX16" fmla="*/ 23407 w 32770"/>
                    <a:gd name="connsiteY16" fmla="*/ 121067 h 233843"/>
                    <a:gd name="connsiteX17" fmla="*/ 16385 w 32770"/>
                    <a:gd name="connsiteY17" fmla="*/ 81275 h 233843"/>
                    <a:gd name="connsiteX18" fmla="*/ 14044 w 32770"/>
                    <a:gd name="connsiteY18" fmla="*/ 63720 h 233843"/>
                    <a:gd name="connsiteX19" fmla="*/ 15215 w 32770"/>
                    <a:gd name="connsiteY19" fmla="*/ 47334 h 233843"/>
                    <a:gd name="connsiteX20" fmla="*/ 15215 w 32770"/>
                    <a:gd name="connsiteY20" fmla="*/ 29779 h 233843"/>
                    <a:gd name="connsiteX21" fmla="*/ 17555 w 32770"/>
                    <a:gd name="connsiteY21" fmla="*/ 15735 h 233843"/>
                    <a:gd name="connsiteX22" fmla="*/ 23407 w 32770"/>
                    <a:gd name="connsiteY22" fmla="*/ 520 h 233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770" h="233843">
                      <a:moveTo>
                        <a:pt x="23407" y="520"/>
                      </a:moveTo>
                      <a:cubicBezTo>
                        <a:pt x="21066" y="-1821"/>
                        <a:pt x="12874" y="4031"/>
                        <a:pt x="9363" y="12224"/>
                      </a:cubicBezTo>
                      <a:cubicBezTo>
                        <a:pt x="5852" y="20416"/>
                        <a:pt x="4681" y="23927"/>
                        <a:pt x="3511" y="28609"/>
                      </a:cubicBezTo>
                      <a:cubicBezTo>
                        <a:pt x="2341" y="32120"/>
                        <a:pt x="1170" y="36801"/>
                        <a:pt x="1170" y="47334"/>
                      </a:cubicBezTo>
                      <a:cubicBezTo>
                        <a:pt x="1170" y="52016"/>
                        <a:pt x="0" y="57868"/>
                        <a:pt x="0" y="63720"/>
                      </a:cubicBezTo>
                      <a:cubicBezTo>
                        <a:pt x="0" y="69571"/>
                        <a:pt x="3511" y="75423"/>
                        <a:pt x="3511" y="82445"/>
                      </a:cubicBezTo>
                      <a:cubicBezTo>
                        <a:pt x="4681" y="95319"/>
                        <a:pt x="4681" y="109363"/>
                        <a:pt x="7022" y="122237"/>
                      </a:cubicBezTo>
                      <a:cubicBezTo>
                        <a:pt x="8192" y="129260"/>
                        <a:pt x="10533" y="135111"/>
                        <a:pt x="11704" y="142134"/>
                      </a:cubicBezTo>
                      <a:cubicBezTo>
                        <a:pt x="12874" y="149156"/>
                        <a:pt x="14044" y="155008"/>
                        <a:pt x="14044" y="162030"/>
                      </a:cubicBezTo>
                      <a:cubicBezTo>
                        <a:pt x="16385" y="174904"/>
                        <a:pt x="17555" y="186607"/>
                        <a:pt x="19896" y="197140"/>
                      </a:cubicBezTo>
                      <a:cubicBezTo>
                        <a:pt x="23407" y="217036"/>
                        <a:pt x="23407" y="213525"/>
                        <a:pt x="26918" y="229910"/>
                      </a:cubicBezTo>
                      <a:cubicBezTo>
                        <a:pt x="26918" y="233421"/>
                        <a:pt x="29259" y="233421"/>
                        <a:pt x="30429" y="233421"/>
                      </a:cubicBezTo>
                      <a:cubicBezTo>
                        <a:pt x="31600" y="234592"/>
                        <a:pt x="32770" y="233421"/>
                        <a:pt x="32770" y="228740"/>
                      </a:cubicBezTo>
                      <a:cubicBezTo>
                        <a:pt x="31600" y="212355"/>
                        <a:pt x="31600" y="214696"/>
                        <a:pt x="29259" y="194800"/>
                      </a:cubicBezTo>
                      <a:cubicBezTo>
                        <a:pt x="28089" y="184266"/>
                        <a:pt x="29259" y="172563"/>
                        <a:pt x="26918" y="160859"/>
                      </a:cubicBezTo>
                      <a:cubicBezTo>
                        <a:pt x="25748" y="155008"/>
                        <a:pt x="24578" y="147985"/>
                        <a:pt x="23407" y="140963"/>
                      </a:cubicBezTo>
                      <a:cubicBezTo>
                        <a:pt x="22237" y="133941"/>
                        <a:pt x="23407" y="128089"/>
                        <a:pt x="23407" y="121067"/>
                      </a:cubicBezTo>
                      <a:cubicBezTo>
                        <a:pt x="21066" y="108193"/>
                        <a:pt x="18726" y="94149"/>
                        <a:pt x="16385" y="81275"/>
                      </a:cubicBezTo>
                      <a:cubicBezTo>
                        <a:pt x="15215" y="75423"/>
                        <a:pt x="15215" y="69571"/>
                        <a:pt x="14044" y="63720"/>
                      </a:cubicBezTo>
                      <a:cubicBezTo>
                        <a:pt x="14044" y="57868"/>
                        <a:pt x="15215" y="52016"/>
                        <a:pt x="15215" y="47334"/>
                      </a:cubicBezTo>
                      <a:cubicBezTo>
                        <a:pt x="15215" y="37972"/>
                        <a:pt x="15215" y="34461"/>
                        <a:pt x="15215" y="29779"/>
                      </a:cubicBezTo>
                      <a:cubicBezTo>
                        <a:pt x="15215" y="26268"/>
                        <a:pt x="15215" y="22757"/>
                        <a:pt x="17555" y="15735"/>
                      </a:cubicBezTo>
                      <a:cubicBezTo>
                        <a:pt x="21066" y="9883"/>
                        <a:pt x="24578" y="2861"/>
                        <a:pt x="23407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3" name="任意多边形: 形状 4302" descr="01621d55-c1ef-485a-a328-cf7e24d1264c"/>
                <p:cNvSpPr/>
                <p:nvPr/>
              </p:nvSpPr>
              <p:spPr>
                <a:xfrm>
                  <a:off x="1522979" y="6885441"/>
                  <a:ext cx="77571" cy="142608"/>
                </a:xfrm>
                <a:custGeom>
                  <a:avLst/>
                  <a:gdLst>
                    <a:gd name="connsiteX0" fmla="*/ 1170 w 77571"/>
                    <a:gd name="connsiteY0" fmla="*/ 142382 h 142608"/>
                    <a:gd name="connsiteX1" fmla="*/ 11704 w 77571"/>
                    <a:gd name="connsiteY1" fmla="*/ 135360 h 142608"/>
                    <a:gd name="connsiteX2" fmla="*/ 23407 w 77571"/>
                    <a:gd name="connsiteY2" fmla="*/ 115464 h 142608"/>
                    <a:gd name="connsiteX3" fmla="*/ 30429 w 77571"/>
                    <a:gd name="connsiteY3" fmla="*/ 106101 h 142608"/>
                    <a:gd name="connsiteX4" fmla="*/ 33940 w 77571"/>
                    <a:gd name="connsiteY4" fmla="*/ 94397 h 142608"/>
                    <a:gd name="connsiteX5" fmla="*/ 47985 w 77571"/>
                    <a:gd name="connsiteY5" fmla="*/ 70990 h 142608"/>
                    <a:gd name="connsiteX6" fmla="*/ 52666 w 77571"/>
                    <a:gd name="connsiteY6" fmla="*/ 58116 h 142608"/>
                    <a:gd name="connsiteX7" fmla="*/ 58518 w 77571"/>
                    <a:gd name="connsiteY7" fmla="*/ 46413 h 142608"/>
                    <a:gd name="connsiteX8" fmla="*/ 69051 w 77571"/>
                    <a:gd name="connsiteY8" fmla="*/ 25346 h 142608"/>
                    <a:gd name="connsiteX9" fmla="*/ 77244 w 77571"/>
                    <a:gd name="connsiteY9" fmla="*/ 4280 h 142608"/>
                    <a:gd name="connsiteX10" fmla="*/ 76073 w 77571"/>
                    <a:gd name="connsiteY10" fmla="*/ 769 h 142608"/>
                    <a:gd name="connsiteX11" fmla="*/ 72562 w 77571"/>
                    <a:gd name="connsiteY11" fmla="*/ 1939 h 142608"/>
                    <a:gd name="connsiteX12" fmla="*/ 60859 w 77571"/>
                    <a:gd name="connsiteY12" fmla="*/ 21835 h 142608"/>
                    <a:gd name="connsiteX13" fmla="*/ 46814 w 77571"/>
                    <a:gd name="connsiteY13" fmla="*/ 40561 h 142608"/>
                    <a:gd name="connsiteX14" fmla="*/ 40963 w 77571"/>
                    <a:gd name="connsiteY14" fmla="*/ 52265 h 142608"/>
                    <a:gd name="connsiteX15" fmla="*/ 32770 w 77571"/>
                    <a:gd name="connsiteY15" fmla="*/ 62798 h 142608"/>
                    <a:gd name="connsiteX16" fmla="*/ 21066 w 77571"/>
                    <a:gd name="connsiteY16" fmla="*/ 87375 h 142608"/>
                    <a:gd name="connsiteX17" fmla="*/ 15215 w 77571"/>
                    <a:gd name="connsiteY17" fmla="*/ 97909 h 142608"/>
                    <a:gd name="connsiteX18" fmla="*/ 8192 w 77571"/>
                    <a:gd name="connsiteY18" fmla="*/ 107271 h 142608"/>
                    <a:gd name="connsiteX19" fmla="*/ 0 w 77571"/>
                    <a:gd name="connsiteY19" fmla="*/ 128338 h 142608"/>
                    <a:gd name="connsiteX20" fmla="*/ 1170 w 77571"/>
                    <a:gd name="connsiteY20" fmla="*/ 142382 h 142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7571" h="142608">
                      <a:moveTo>
                        <a:pt x="1170" y="142382"/>
                      </a:moveTo>
                      <a:cubicBezTo>
                        <a:pt x="3511" y="143552"/>
                        <a:pt x="9363" y="140041"/>
                        <a:pt x="11704" y="135360"/>
                      </a:cubicBezTo>
                      <a:cubicBezTo>
                        <a:pt x="17555" y="125997"/>
                        <a:pt x="16385" y="127168"/>
                        <a:pt x="23407" y="115464"/>
                      </a:cubicBezTo>
                      <a:cubicBezTo>
                        <a:pt x="24578" y="111953"/>
                        <a:pt x="28089" y="109612"/>
                        <a:pt x="30429" y="106101"/>
                      </a:cubicBezTo>
                      <a:cubicBezTo>
                        <a:pt x="32770" y="102590"/>
                        <a:pt x="32770" y="97909"/>
                        <a:pt x="33940" y="94397"/>
                      </a:cubicBezTo>
                      <a:cubicBezTo>
                        <a:pt x="37451" y="87375"/>
                        <a:pt x="44474" y="79183"/>
                        <a:pt x="47985" y="70990"/>
                      </a:cubicBezTo>
                      <a:cubicBezTo>
                        <a:pt x="50325" y="67479"/>
                        <a:pt x="50325" y="62798"/>
                        <a:pt x="52666" y="58116"/>
                      </a:cubicBezTo>
                      <a:cubicBezTo>
                        <a:pt x="55007" y="54605"/>
                        <a:pt x="57347" y="49924"/>
                        <a:pt x="58518" y="46413"/>
                      </a:cubicBezTo>
                      <a:cubicBezTo>
                        <a:pt x="62029" y="39391"/>
                        <a:pt x="66710" y="32368"/>
                        <a:pt x="69051" y="25346"/>
                      </a:cubicBezTo>
                      <a:cubicBezTo>
                        <a:pt x="74903" y="13643"/>
                        <a:pt x="73733" y="14813"/>
                        <a:pt x="77244" y="4280"/>
                      </a:cubicBezTo>
                      <a:cubicBezTo>
                        <a:pt x="78414" y="1939"/>
                        <a:pt x="76073" y="1939"/>
                        <a:pt x="76073" y="769"/>
                      </a:cubicBezTo>
                      <a:cubicBezTo>
                        <a:pt x="74903" y="-402"/>
                        <a:pt x="73733" y="-402"/>
                        <a:pt x="72562" y="1939"/>
                      </a:cubicBezTo>
                      <a:cubicBezTo>
                        <a:pt x="65540" y="11302"/>
                        <a:pt x="67881" y="10132"/>
                        <a:pt x="60859" y="21835"/>
                      </a:cubicBezTo>
                      <a:cubicBezTo>
                        <a:pt x="57347" y="27687"/>
                        <a:pt x="51496" y="33539"/>
                        <a:pt x="46814" y="40561"/>
                      </a:cubicBezTo>
                      <a:cubicBezTo>
                        <a:pt x="44474" y="44072"/>
                        <a:pt x="43303" y="48753"/>
                        <a:pt x="40963" y="52265"/>
                      </a:cubicBezTo>
                      <a:cubicBezTo>
                        <a:pt x="38622" y="55776"/>
                        <a:pt x="35111" y="59287"/>
                        <a:pt x="32770" y="62798"/>
                      </a:cubicBezTo>
                      <a:cubicBezTo>
                        <a:pt x="28089" y="70990"/>
                        <a:pt x="25748" y="79183"/>
                        <a:pt x="21066" y="87375"/>
                      </a:cubicBezTo>
                      <a:cubicBezTo>
                        <a:pt x="18726" y="90886"/>
                        <a:pt x="17555" y="94397"/>
                        <a:pt x="15215" y="97909"/>
                      </a:cubicBezTo>
                      <a:cubicBezTo>
                        <a:pt x="12874" y="101420"/>
                        <a:pt x="9363" y="103760"/>
                        <a:pt x="8192" y="107271"/>
                      </a:cubicBezTo>
                      <a:cubicBezTo>
                        <a:pt x="2341" y="118975"/>
                        <a:pt x="4681" y="117805"/>
                        <a:pt x="0" y="128338"/>
                      </a:cubicBezTo>
                      <a:cubicBezTo>
                        <a:pt x="1170" y="136530"/>
                        <a:pt x="-1170" y="141212"/>
                        <a:pt x="1170" y="1423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4" name="任意多边形: 形状 4303" descr="85539794-dcdf-4141-a57b-4285b38b3745"/>
                <p:cNvSpPr/>
                <p:nvPr/>
              </p:nvSpPr>
              <p:spPr>
                <a:xfrm>
                  <a:off x="1592571" y="6705490"/>
                  <a:ext cx="210583" cy="201201"/>
                </a:xfrm>
                <a:custGeom>
                  <a:avLst/>
                  <a:gdLst>
                    <a:gd name="connsiteX0" fmla="*/ 6482 w 210583"/>
                    <a:gd name="connsiteY0" fmla="*/ 185401 h 201201"/>
                    <a:gd name="connsiteX1" fmla="*/ 8823 w 210583"/>
                    <a:gd name="connsiteY1" fmla="*/ 150291 h 201201"/>
                    <a:gd name="connsiteX2" fmla="*/ 14674 w 210583"/>
                    <a:gd name="connsiteY2" fmla="*/ 117521 h 201201"/>
                    <a:gd name="connsiteX3" fmla="*/ 32230 w 210583"/>
                    <a:gd name="connsiteY3" fmla="*/ 81240 h 201201"/>
                    <a:gd name="connsiteX4" fmla="*/ 59148 w 210583"/>
                    <a:gd name="connsiteY4" fmla="*/ 54321 h 201201"/>
                    <a:gd name="connsiteX5" fmla="*/ 95429 w 210583"/>
                    <a:gd name="connsiteY5" fmla="*/ 29744 h 201201"/>
                    <a:gd name="connsiteX6" fmla="*/ 142243 w 210583"/>
                    <a:gd name="connsiteY6" fmla="*/ 15699 h 201201"/>
                    <a:gd name="connsiteX7" fmla="*/ 185547 w 210583"/>
                    <a:gd name="connsiteY7" fmla="*/ 22722 h 201201"/>
                    <a:gd name="connsiteX8" fmla="*/ 194910 w 210583"/>
                    <a:gd name="connsiteY8" fmla="*/ 59003 h 201201"/>
                    <a:gd name="connsiteX9" fmla="*/ 178524 w 210583"/>
                    <a:gd name="connsiteY9" fmla="*/ 98795 h 201201"/>
                    <a:gd name="connsiteX10" fmla="*/ 123518 w 210583"/>
                    <a:gd name="connsiteY10" fmla="*/ 158483 h 201201"/>
                    <a:gd name="connsiteX11" fmla="*/ 84896 w 210583"/>
                    <a:gd name="connsiteY11" fmla="*/ 180720 h 201201"/>
                    <a:gd name="connsiteX12" fmla="*/ 48615 w 210583"/>
                    <a:gd name="connsiteY12" fmla="*/ 194764 h 201201"/>
                    <a:gd name="connsiteX13" fmla="*/ 40422 w 210583"/>
                    <a:gd name="connsiteY13" fmla="*/ 199446 h 201201"/>
                    <a:gd name="connsiteX14" fmla="*/ 52126 w 210583"/>
                    <a:gd name="connsiteY14" fmla="*/ 199446 h 201201"/>
                    <a:gd name="connsiteX15" fmla="*/ 90748 w 210583"/>
                    <a:gd name="connsiteY15" fmla="*/ 186572 h 201201"/>
                    <a:gd name="connsiteX16" fmla="*/ 131710 w 210583"/>
                    <a:gd name="connsiteY16" fmla="*/ 163165 h 201201"/>
                    <a:gd name="connsiteX17" fmla="*/ 190228 w 210583"/>
                    <a:gd name="connsiteY17" fmla="*/ 103476 h 201201"/>
                    <a:gd name="connsiteX18" fmla="*/ 207783 w 210583"/>
                    <a:gd name="connsiteY18" fmla="*/ 60173 h 201201"/>
                    <a:gd name="connsiteX19" fmla="*/ 210124 w 210583"/>
                    <a:gd name="connsiteY19" fmla="*/ 36766 h 201201"/>
                    <a:gd name="connsiteX20" fmla="*/ 198421 w 210583"/>
                    <a:gd name="connsiteY20" fmla="*/ 12188 h 201201"/>
                    <a:gd name="connsiteX21" fmla="*/ 169162 w 210583"/>
                    <a:gd name="connsiteY21" fmla="*/ 485 h 201201"/>
                    <a:gd name="connsiteX22" fmla="*/ 139903 w 210583"/>
                    <a:gd name="connsiteY22" fmla="*/ 1655 h 201201"/>
                    <a:gd name="connsiteX23" fmla="*/ 89577 w 210583"/>
                    <a:gd name="connsiteY23" fmla="*/ 18040 h 201201"/>
                    <a:gd name="connsiteX24" fmla="*/ 50955 w 210583"/>
                    <a:gd name="connsiteY24" fmla="*/ 42618 h 201201"/>
                    <a:gd name="connsiteX25" fmla="*/ 21697 w 210583"/>
                    <a:gd name="connsiteY25" fmla="*/ 71877 h 201201"/>
                    <a:gd name="connsiteX26" fmla="*/ 4141 w 210583"/>
                    <a:gd name="connsiteY26" fmla="*/ 111669 h 201201"/>
                    <a:gd name="connsiteX27" fmla="*/ 630 w 210583"/>
                    <a:gd name="connsiteY27" fmla="*/ 146780 h 201201"/>
                    <a:gd name="connsiteX28" fmla="*/ 6482 w 210583"/>
                    <a:gd name="connsiteY28" fmla="*/ 185401 h 201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10583" h="201201">
                      <a:moveTo>
                        <a:pt x="6482" y="185401"/>
                      </a:moveTo>
                      <a:cubicBezTo>
                        <a:pt x="9993" y="186572"/>
                        <a:pt x="7652" y="169016"/>
                        <a:pt x="8823" y="150291"/>
                      </a:cubicBezTo>
                      <a:cubicBezTo>
                        <a:pt x="9993" y="131565"/>
                        <a:pt x="12334" y="124543"/>
                        <a:pt x="14674" y="117521"/>
                      </a:cubicBezTo>
                      <a:cubicBezTo>
                        <a:pt x="17015" y="109328"/>
                        <a:pt x="19356" y="101136"/>
                        <a:pt x="32230" y="81240"/>
                      </a:cubicBezTo>
                      <a:cubicBezTo>
                        <a:pt x="39252" y="71877"/>
                        <a:pt x="48615" y="63684"/>
                        <a:pt x="59148" y="54321"/>
                      </a:cubicBezTo>
                      <a:cubicBezTo>
                        <a:pt x="69681" y="46129"/>
                        <a:pt x="80214" y="36766"/>
                        <a:pt x="95429" y="29744"/>
                      </a:cubicBezTo>
                      <a:cubicBezTo>
                        <a:pt x="109473" y="22722"/>
                        <a:pt x="125858" y="18040"/>
                        <a:pt x="142243" y="15699"/>
                      </a:cubicBezTo>
                      <a:cubicBezTo>
                        <a:pt x="158628" y="13359"/>
                        <a:pt x="176184" y="14529"/>
                        <a:pt x="185547" y="22722"/>
                      </a:cubicBezTo>
                      <a:cubicBezTo>
                        <a:pt x="194910" y="30914"/>
                        <a:pt x="197250" y="44958"/>
                        <a:pt x="194910" y="59003"/>
                      </a:cubicBezTo>
                      <a:cubicBezTo>
                        <a:pt x="191398" y="73047"/>
                        <a:pt x="185547" y="87091"/>
                        <a:pt x="178524" y="98795"/>
                      </a:cubicBezTo>
                      <a:cubicBezTo>
                        <a:pt x="164480" y="123372"/>
                        <a:pt x="143414" y="144439"/>
                        <a:pt x="123518" y="158483"/>
                      </a:cubicBezTo>
                      <a:cubicBezTo>
                        <a:pt x="103622" y="172528"/>
                        <a:pt x="94259" y="177209"/>
                        <a:pt x="84896" y="180720"/>
                      </a:cubicBezTo>
                      <a:cubicBezTo>
                        <a:pt x="76703" y="185401"/>
                        <a:pt x="68511" y="188912"/>
                        <a:pt x="48615" y="194764"/>
                      </a:cubicBezTo>
                      <a:cubicBezTo>
                        <a:pt x="40422" y="197105"/>
                        <a:pt x="41593" y="198275"/>
                        <a:pt x="40422" y="199446"/>
                      </a:cubicBezTo>
                      <a:cubicBezTo>
                        <a:pt x="38081" y="201787"/>
                        <a:pt x="41593" y="201787"/>
                        <a:pt x="52126" y="199446"/>
                      </a:cubicBezTo>
                      <a:cubicBezTo>
                        <a:pt x="73192" y="193594"/>
                        <a:pt x="81385" y="190083"/>
                        <a:pt x="90748" y="186572"/>
                      </a:cubicBezTo>
                      <a:cubicBezTo>
                        <a:pt x="100110" y="181890"/>
                        <a:pt x="109473" y="178379"/>
                        <a:pt x="131710" y="163165"/>
                      </a:cubicBezTo>
                      <a:cubicBezTo>
                        <a:pt x="152777" y="149120"/>
                        <a:pt x="175013" y="129224"/>
                        <a:pt x="190228" y="103476"/>
                      </a:cubicBezTo>
                      <a:cubicBezTo>
                        <a:pt x="198421" y="90602"/>
                        <a:pt x="203102" y="75388"/>
                        <a:pt x="207783" y="60173"/>
                      </a:cubicBezTo>
                      <a:cubicBezTo>
                        <a:pt x="210124" y="51981"/>
                        <a:pt x="211295" y="44958"/>
                        <a:pt x="210124" y="36766"/>
                      </a:cubicBezTo>
                      <a:cubicBezTo>
                        <a:pt x="210124" y="28573"/>
                        <a:pt x="206613" y="19211"/>
                        <a:pt x="198421" y="12188"/>
                      </a:cubicBezTo>
                      <a:cubicBezTo>
                        <a:pt x="190228" y="5166"/>
                        <a:pt x="179695" y="1655"/>
                        <a:pt x="169162" y="485"/>
                      </a:cubicBezTo>
                      <a:cubicBezTo>
                        <a:pt x="158628" y="-686"/>
                        <a:pt x="149266" y="485"/>
                        <a:pt x="139903" y="1655"/>
                      </a:cubicBezTo>
                      <a:cubicBezTo>
                        <a:pt x="121177" y="5166"/>
                        <a:pt x="104792" y="11018"/>
                        <a:pt x="89577" y="18040"/>
                      </a:cubicBezTo>
                      <a:cubicBezTo>
                        <a:pt x="74363" y="25062"/>
                        <a:pt x="61489" y="33255"/>
                        <a:pt x="50955" y="42618"/>
                      </a:cubicBezTo>
                      <a:cubicBezTo>
                        <a:pt x="39252" y="51981"/>
                        <a:pt x="28719" y="61344"/>
                        <a:pt x="21697" y="71877"/>
                      </a:cubicBezTo>
                      <a:cubicBezTo>
                        <a:pt x="7652" y="92943"/>
                        <a:pt x="6482" y="102306"/>
                        <a:pt x="4141" y="111669"/>
                      </a:cubicBezTo>
                      <a:cubicBezTo>
                        <a:pt x="2971" y="119861"/>
                        <a:pt x="630" y="128054"/>
                        <a:pt x="630" y="146780"/>
                      </a:cubicBezTo>
                      <a:cubicBezTo>
                        <a:pt x="-1711" y="166676"/>
                        <a:pt x="2971" y="184231"/>
                        <a:pt x="6482" y="18540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5" name="任意多边形: 形状 4304" descr="d67f02f1-1e78-4c3d-9072-785080f26cd5"/>
                <p:cNvSpPr/>
                <p:nvPr/>
              </p:nvSpPr>
              <p:spPr>
                <a:xfrm>
                  <a:off x="1528831" y="6910054"/>
                  <a:ext cx="110629" cy="174385"/>
                </a:xfrm>
                <a:custGeom>
                  <a:avLst/>
                  <a:gdLst>
                    <a:gd name="connsiteX0" fmla="*/ 110014 w 110629"/>
                    <a:gd name="connsiteY0" fmla="*/ 733 h 174385"/>
                    <a:gd name="connsiteX1" fmla="*/ 94799 w 110629"/>
                    <a:gd name="connsiteY1" fmla="*/ 7755 h 174385"/>
                    <a:gd name="connsiteX2" fmla="*/ 73733 w 110629"/>
                    <a:gd name="connsiteY2" fmla="*/ 29992 h 174385"/>
                    <a:gd name="connsiteX3" fmla="*/ 63199 w 110629"/>
                    <a:gd name="connsiteY3" fmla="*/ 40525 h 174385"/>
                    <a:gd name="connsiteX4" fmla="*/ 55007 w 110629"/>
                    <a:gd name="connsiteY4" fmla="*/ 54570 h 174385"/>
                    <a:gd name="connsiteX5" fmla="*/ 33940 w 110629"/>
                    <a:gd name="connsiteY5" fmla="*/ 82658 h 174385"/>
                    <a:gd name="connsiteX6" fmla="*/ 26918 w 110629"/>
                    <a:gd name="connsiteY6" fmla="*/ 99043 h 174385"/>
                    <a:gd name="connsiteX7" fmla="*/ 18726 w 110629"/>
                    <a:gd name="connsiteY7" fmla="*/ 114258 h 174385"/>
                    <a:gd name="connsiteX8" fmla="*/ 7022 w 110629"/>
                    <a:gd name="connsiteY8" fmla="*/ 142347 h 174385"/>
                    <a:gd name="connsiteX9" fmla="*/ 0 w 110629"/>
                    <a:gd name="connsiteY9" fmla="*/ 170435 h 174385"/>
                    <a:gd name="connsiteX10" fmla="*/ 2341 w 110629"/>
                    <a:gd name="connsiteY10" fmla="*/ 173946 h 174385"/>
                    <a:gd name="connsiteX11" fmla="*/ 5852 w 110629"/>
                    <a:gd name="connsiteY11" fmla="*/ 170435 h 174385"/>
                    <a:gd name="connsiteX12" fmla="*/ 16385 w 110629"/>
                    <a:gd name="connsiteY12" fmla="*/ 143517 h 174385"/>
                    <a:gd name="connsiteX13" fmla="*/ 30429 w 110629"/>
                    <a:gd name="connsiteY13" fmla="*/ 117769 h 174385"/>
                    <a:gd name="connsiteX14" fmla="*/ 37451 w 110629"/>
                    <a:gd name="connsiteY14" fmla="*/ 102554 h 174385"/>
                    <a:gd name="connsiteX15" fmla="*/ 47985 w 110629"/>
                    <a:gd name="connsiteY15" fmla="*/ 88510 h 174385"/>
                    <a:gd name="connsiteX16" fmla="*/ 65540 w 110629"/>
                    <a:gd name="connsiteY16" fmla="*/ 59251 h 174385"/>
                    <a:gd name="connsiteX17" fmla="*/ 74903 w 110629"/>
                    <a:gd name="connsiteY17" fmla="*/ 46377 h 174385"/>
                    <a:gd name="connsiteX18" fmla="*/ 85436 w 110629"/>
                    <a:gd name="connsiteY18" fmla="*/ 35844 h 174385"/>
                    <a:gd name="connsiteX19" fmla="*/ 101821 w 110629"/>
                    <a:gd name="connsiteY19" fmla="*/ 12437 h 174385"/>
                    <a:gd name="connsiteX20" fmla="*/ 110014 w 110629"/>
                    <a:gd name="connsiteY20" fmla="*/ 733 h 174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0629" h="174385">
                      <a:moveTo>
                        <a:pt x="110014" y="733"/>
                      </a:moveTo>
                      <a:cubicBezTo>
                        <a:pt x="107673" y="-1608"/>
                        <a:pt x="100651" y="1904"/>
                        <a:pt x="94799" y="7755"/>
                      </a:cubicBezTo>
                      <a:cubicBezTo>
                        <a:pt x="84266" y="18289"/>
                        <a:pt x="85436" y="15948"/>
                        <a:pt x="73733" y="29992"/>
                      </a:cubicBezTo>
                      <a:cubicBezTo>
                        <a:pt x="70222" y="33503"/>
                        <a:pt x="66710" y="37014"/>
                        <a:pt x="63199" y="40525"/>
                      </a:cubicBezTo>
                      <a:cubicBezTo>
                        <a:pt x="59688" y="44037"/>
                        <a:pt x="58518" y="49888"/>
                        <a:pt x="55007" y="54570"/>
                      </a:cubicBezTo>
                      <a:cubicBezTo>
                        <a:pt x="47985" y="63933"/>
                        <a:pt x="39792" y="73296"/>
                        <a:pt x="33940" y="82658"/>
                      </a:cubicBezTo>
                      <a:cubicBezTo>
                        <a:pt x="30429" y="87340"/>
                        <a:pt x="29259" y="93192"/>
                        <a:pt x="26918" y="99043"/>
                      </a:cubicBezTo>
                      <a:cubicBezTo>
                        <a:pt x="24578" y="103725"/>
                        <a:pt x="21066" y="109577"/>
                        <a:pt x="18726" y="114258"/>
                      </a:cubicBezTo>
                      <a:cubicBezTo>
                        <a:pt x="14044" y="124791"/>
                        <a:pt x="9363" y="134154"/>
                        <a:pt x="7022" y="142347"/>
                      </a:cubicBezTo>
                      <a:cubicBezTo>
                        <a:pt x="1170" y="158732"/>
                        <a:pt x="2341" y="156391"/>
                        <a:pt x="0" y="170435"/>
                      </a:cubicBezTo>
                      <a:cubicBezTo>
                        <a:pt x="0" y="172776"/>
                        <a:pt x="1170" y="173946"/>
                        <a:pt x="2341" y="173946"/>
                      </a:cubicBezTo>
                      <a:cubicBezTo>
                        <a:pt x="3511" y="175117"/>
                        <a:pt x="4681" y="173946"/>
                        <a:pt x="5852" y="170435"/>
                      </a:cubicBezTo>
                      <a:cubicBezTo>
                        <a:pt x="11704" y="157561"/>
                        <a:pt x="9363" y="159902"/>
                        <a:pt x="16385" y="143517"/>
                      </a:cubicBezTo>
                      <a:cubicBezTo>
                        <a:pt x="19896" y="135324"/>
                        <a:pt x="25748" y="127132"/>
                        <a:pt x="30429" y="117769"/>
                      </a:cubicBezTo>
                      <a:cubicBezTo>
                        <a:pt x="32770" y="113088"/>
                        <a:pt x="35111" y="107236"/>
                        <a:pt x="37451" y="102554"/>
                      </a:cubicBezTo>
                      <a:cubicBezTo>
                        <a:pt x="39792" y="97873"/>
                        <a:pt x="44474" y="93192"/>
                        <a:pt x="47985" y="88510"/>
                      </a:cubicBezTo>
                      <a:cubicBezTo>
                        <a:pt x="53837" y="79147"/>
                        <a:pt x="59688" y="68614"/>
                        <a:pt x="65540" y="59251"/>
                      </a:cubicBezTo>
                      <a:cubicBezTo>
                        <a:pt x="69051" y="54570"/>
                        <a:pt x="71392" y="51059"/>
                        <a:pt x="74903" y="46377"/>
                      </a:cubicBezTo>
                      <a:cubicBezTo>
                        <a:pt x="78414" y="42866"/>
                        <a:pt x="83096" y="39355"/>
                        <a:pt x="85436" y="35844"/>
                      </a:cubicBezTo>
                      <a:cubicBezTo>
                        <a:pt x="97140" y="21800"/>
                        <a:pt x="92458" y="24140"/>
                        <a:pt x="101821" y="12437"/>
                      </a:cubicBezTo>
                      <a:cubicBezTo>
                        <a:pt x="107673" y="8926"/>
                        <a:pt x="112354" y="3074"/>
                        <a:pt x="110014" y="73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6" name="任意多边形: 形状 4305" descr="83e79d88-6d06-40d7-bcb7-14440bcce2a6"/>
                <p:cNvSpPr/>
                <p:nvPr/>
              </p:nvSpPr>
              <p:spPr>
                <a:xfrm>
                  <a:off x="1655230" y="6910787"/>
                  <a:ext cx="18725" cy="53836"/>
                </a:xfrm>
                <a:custGeom>
                  <a:avLst/>
                  <a:gdLst>
                    <a:gd name="connsiteX0" fmla="*/ 11704 w 18725"/>
                    <a:gd name="connsiteY0" fmla="*/ 53837 h 53836"/>
                    <a:gd name="connsiteX1" fmla="*/ 17555 w 18725"/>
                    <a:gd name="connsiteY1" fmla="*/ 49155 h 53836"/>
                    <a:gd name="connsiteX2" fmla="*/ 17555 w 18725"/>
                    <a:gd name="connsiteY2" fmla="*/ 42133 h 53836"/>
                    <a:gd name="connsiteX3" fmla="*/ 18726 w 18725"/>
                    <a:gd name="connsiteY3" fmla="*/ 38622 h 53836"/>
                    <a:gd name="connsiteX4" fmla="*/ 16385 w 18725"/>
                    <a:gd name="connsiteY4" fmla="*/ 35111 h 53836"/>
                    <a:gd name="connsiteX5" fmla="*/ 17555 w 18725"/>
                    <a:gd name="connsiteY5" fmla="*/ 26918 h 53836"/>
                    <a:gd name="connsiteX6" fmla="*/ 15215 w 18725"/>
                    <a:gd name="connsiteY6" fmla="*/ 22237 h 53836"/>
                    <a:gd name="connsiteX7" fmla="*/ 15215 w 18725"/>
                    <a:gd name="connsiteY7" fmla="*/ 17555 h 53836"/>
                    <a:gd name="connsiteX8" fmla="*/ 15215 w 18725"/>
                    <a:gd name="connsiteY8" fmla="*/ 9363 h 53836"/>
                    <a:gd name="connsiteX9" fmla="*/ 14044 w 18725"/>
                    <a:gd name="connsiteY9" fmla="*/ 1170 h 53836"/>
                    <a:gd name="connsiteX10" fmla="*/ 10533 w 18725"/>
                    <a:gd name="connsiteY10" fmla="*/ 0 h 53836"/>
                    <a:gd name="connsiteX11" fmla="*/ 8192 w 18725"/>
                    <a:gd name="connsiteY11" fmla="*/ 1170 h 53836"/>
                    <a:gd name="connsiteX12" fmla="*/ 5852 w 18725"/>
                    <a:gd name="connsiteY12" fmla="*/ 9363 h 53836"/>
                    <a:gd name="connsiteX13" fmla="*/ 2341 w 18725"/>
                    <a:gd name="connsiteY13" fmla="*/ 17555 h 53836"/>
                    <a:gd name="connsiteX14" fmla="*/ 2341 w 18725"/>
                    <a:gd name="connsiteY14" fmla="*/ 22237 h 53836"/>
                    <a:gd name="connsiteX15" fmla="*/ 0 w 18725"/>
                    <a:gd name="connsiteY15" fmla="*/ 26918 h 53836"/>
                    <a:gd name="connsiteX16" fmla="*/ 2341 w 18725"/>
                    <a:gd name="connsiteY16" fmla="*/ 36281 h 53836"/>
                    <a:gd name="connsiteX17" fmla="*/ 3511 w 18725"/>
                    <a:gd name="connsiteY17" fmla="*/ 40963 h 53836"/>
                    <a:gd name="connsiteX18" fmla="*/ 2341 w 18725"/>
                    <a:gd name="connsiteY18" fmla="*/ 45644 h 53836"/>
                    <a:gd name="connsiteX19" fmla="*/ 7022 w 18725"/>
                    <a:gd name="connsiteY19" fmla="*/ 52666 h 53836"/>
                    <a:gd name="connsiteX20" fmla="*/ 11704 w 18725"/>
                    <a:gd name="connsiteY20" fmla="*/ 53837 h 5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725" h="53835">
                      <a:moveTo>
                        <a:pt x="11704" y="53837"/>
                      </a:moveTo>
                      <a:cubicBezTo>
                        <a:pt x="15215" y="53837"/>
                        <a:pt x="17555" y="51496"/>
                        <a:pt x="17555" y="49155"/>
                      </a:cubicBezTo>
                      <a:cubicBezTo>
                        <a:pt x="17555" y="45644"/>
                        <a:pt x="17555" y="45644"/>
                        <a:pt x="17555" y="42133"/>
                      </a:cubicBezTo>
                      <a:cubicBezTo>
                        <a:pt x="17555" y="40963"/>
                        <a:pt x="18726" y="39792"/>
                        <a:pt x="18726" y="38622"/>
                      </a:cubicBezTo>
                      <a:cubicBezTo>
                        <a:pt x="18726" y="37452"/>
                        <a:pt x="16385" y="36281"/>
                        <a:pt x="16385" y="35111"/>
                      </a:cubicBezTo>
                      <a:cubicBezTo>
                        <a:pt x="16385" y="32770"/>
                        <a:pt x="17555" y="29259"/>
                        <a:pt x="17555" y="26918"/>
                      </a:cubicBezTo>
                      <a:cubicBezTo>
                        <a:pt x="17555" y="25748"/>
                        <a:pt x="15215" y="24578"/>
                        <a:pt x="15215" y="22237"/>
                      </a:cubicBezTo>
                      <a:cubicBezTo>
                        <a:pt x="15215" y="21066"/>
                        <a:pt x="15215" y="19896"/>
                        <a:pt x="15215" y="17555"/>
                      </a:cubicBezTo>
                      <a:cubicBezTo>
                        <a:pt x="15215" y="15215"/>
                        <a:pt x="15215" y="11704"/>
                        <a:pt x="15215" y="9363"/>
                      </a:cubicBezTo>
                      <a:cubicBezTo>
                        <a:pt x="15215" y="4682"/>
                        <a:pt x="14044" y="5852"/>
                        <a:pt x="14044" y="1170"/>
                      </a:cubicBezTo>
                      <a:cubicBezTo>
                        <a:pt x="14044" y="0"/>
                        <a:pt x="11704" y="0"/>
                        <a:pt x="10533" y="0"/>
                      </a:cubicBezTo>
                      <a:cubicBezTo>
                        <a:pt x="9363" y="0"/>
                        <a:pt x="8192" y="0"/>
                        <a:pt x="8192" y="1170"/>
                      </a:cubicBezTo>
                      <a:cubicBezTo>
                        <a:pt x="5852" y="4682"/>
                        <a:pt x="7022" y="4682"/>
                        <a:pt x="5852" y="9363"/>
                      </a:cubicBezTo>
                      <a:cubicBezTo>
                        <a:pt x="4681" y="11704"/>
                        <a:pt x="2341" y="14044"/>
                        <a:pt x="2341" y="17555"/>
                      </a:cubicBezTo>
                      <a:cubicBezTo>
                        <a:pt x="2341" y="18726"/>
                        <a:pt x="2341" y="21066"/>
                        <a:pt x="2341" y="22237"/>
                      </a:cubicBezTo>
                      <a:cubicBezTo>
                        <a:pt x="2341" y="23407"/>
                        <a:pt x="0" y="25748"/>
                        <a:pt x="0" y="26918"/>
                      </a:cubicBezTo>
                      <a:cubicBezTo>
                        <a:pt x="0" y="30429"/>
                        <a:pt x="2341" y="33940"/>
                        <a:pt x="2341" y="36281"/>
                      </a:cubicBezTo>
                      <a:cubicBezTo>
                        <a:pt x="2341" y="37452"/>
                        <a:pt x="3511" y="38622"/>
                        <a:pt x="3511" y="40963"/>
                      </a:cubicBezTo>
                      <a:cubicBezTo>
                        <a:pt x="3511" y="42133"/>
                        <a:pt x="2341" y="43303"/>
                        <a:pt x="2341" y="45644"/>
                      </a:cubicBezTo>
                      <a:cubicBezTo>
                        <a:pt x="3511" y="50325"/>
                        <a:pt x="5852" y="49155"/>
                        <a:pt x="7022" y="52666"/>
                      </a:cubicBezTo>
                      <a:cubicBezTo>
                        <a:pt x="7022" y="52666"/>
                        <a:pt x="9363" y="53837"/>
                        <a:pt x="11704" y="538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7" name="任意多边形: 形状 4306" descr="5aa5e9a8-8f35-45d5-8ffb-7a223dddec8f"/>
                <p:cNvSpPr/>
                <p:nvPr/>
              </p:nvSpPr>
              <p:spPr>
                <a:xfrm>
                  <a:off x="1687926" y="6788751"/>
                  <a:ext cx="179138" cy="208092"/>
                </a:xfrm>
                <a:custGeom>
                  <a:avLst/>
                  <a:gdLst>
                    <a:gd name="connsiteX0" fmla="*/ 74 w 179138"/>
                    <a:gd name="connsiteY0" fmla="*/ 205132 h 208092"/>
                    <a:gd name="connsiteX1" fmla="*/ 25822 w 179138"/>
                    <a:gd name="connsiteY1" fmla="*/ 206302 h 208092"/>
                    <a:gd name="connsiteX2" fmla="*/ 50399 w 179138"/>
                    <a:gd name="connsiteY2" fmla="*/ 200450 h 208092"/>
                    <a:gd name="connsiteX3" fmla="*/ 77318 w 179138"/>
                    <a:gd name="connsiteY3" fmla="*/ 189917 h 208092"/>
                    <a:gd name="connsiteX4" fmla="*/ 100725 w 179138"/>
                    <a:gd name="connsiteY4" fmla="*/ 178213 h 208092"/>
                    <a:gd name="connsiteX5" fmla="*/ 122962 w 179138"/>
                    <a:gd name="connsiteY5" fmla="*/ 160658 h 208092"/>
                    <a:gd name="connsiteX6" fmla="*/ 163924 w 179138"/>
                    <a:gd name="connsiteY6" fmla="*/ 117355 h 208092"/>
                    <a:gd name="connsiteX7" fmla="*/ 174457 w 179138"/>
                    <a:gd name="connsiteY7" fmla="*/ 90437 h 208092"/>
                    <a:gd name="connsiteX8" fmla="*/ 179139 w 179138"/>
                    <a:gd name="connsiteY8" fmla="*/ 62348 h 208092"/>
                    <a:gd name="connsiteX9" fmla="*/ 173287 w 179138"/>
                    <a:gd name="connsiteY9" fmla="*/ 36600 h 208092"/>
                    <a:gd name="connsiteX10" fmla="*/ 158073 w 179138"/>
                    <a:gd name="connsiteY10" fmla="*/ 16704 h 208092"/>
                    <a:gd name="connsiteX11" fmla="*/ 132324 w 179138"/>
                    <a:gd name="connsiteY11" fmla="*/ 2660 h 208092"/>
                    <a:gd name="connsiteX12" fmla="*/ 105406 w 179138"/>
                    <a:gd name="connsiteY12" fmla="*/ 319 h 208092"/>
                    <a:gd name="connsiteX13" fmla="*/ 99555 w 179138"/>
                    <a:gd name="connsiteY13" fmla="*/ 3830 h 208092"/>
                    <a:gd name="connsiteX14" fmla="*/ 106577 w 179138"/>
                    <a:gd name="connsiteY14" fmla="*/ 5000 h 208092"/>
                    <a:gd name="connsiteX15" fmla="*/ 129984 w 179138"/>
                    <a:gd name="connsiteY15" fmla="*/ 8511 h 208092"/>
                    <a:gd name="connsiteX16" fmla="*/ 152221 w 179138"/>
                    <a:gd name="connsiteY16" fmla="*/ 22556 h 208092"/>
                    <a:gd name="connsiteX17" fmla="*/ 167435 w 179138"/>
                    <a:gd name="connsiteY17" fmla="*/ 62348 h 208092"/>
                    <a:gd name="connsiteX18" fmla="*/ 163924 w 179138"/>
                    <a:gd name="connsiteY18" fmla="*/ 86925 h 208092"/>
                    <a:gd name="connsiteX19" fmla="*/ 151050 w 179138"/>
                    <a:gd name="connsiteY19" fmla="*/ 110333 h 208092"/>
                    <a:gd name="connsiteX20" fmla="*/ 115940 w 179138"/>
                    <a:gd name="connsiteY20" fmla="*/ 152466 h 208092"/>
                    <a:gd name="connsiteX21" fmla="*/ 94873 w 179138"/>
                    <a:gd name="connsiteY21" fmla="*/ 167680 h 208092"/>
                    <a:gd name="connsiteX22" fmla="*/ 72636 w 179138"/>
                    <a:gd name="connsiteY22" fmla="*/ 178213 h 208092"/>
                    <a:gd name="connsiteX23" fmla="*/ 48059 w 179138"/>
                    <a:gd name="connsiteY23" fmla="*/ 188747 h 208092"/>
                    <a:gd name="connsiteX24" fmla="*/ 25822 w 179138"/>
                    <a:gd name="connsiteY24" fmla="*/ 195769 h 208092"/>
                    <a:gd name="connsiteX25" fmla="*/ 74 w 179138"/>
                    <a:gd name="connsiteY25" fmla="*/ 205132 h 208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79138" h="208092">
                      <a:moveTo>
                        <a:pt x="74" y="205132"/>
                      </a:moveTo>
                      <a:cubicBezTo>
                        <a:pt x="-1096" y="207472"/>
                        <a:pt x="11778" y="209813"/>
                        <a:pt x="25822" y="206302"/>
                      </a:cubicBezTo>
                      <a:cubicBezTo>
                        <a:pt x="38696" y="203961"/>
                        <a:pt x="44548" y="201621"/>
                        <a:pt x="50399" y="200450"/>
                      </a:cubicBezTo>
                      <a:cubicBezTo>
                        <a:pt x="56251" y="198109"/>
                        <a:pt x="63273" y="196939"/>
                        <a:pt x="77318" y="189917"/>
                      </a:cubicBezTo>
                      <a:cubicBezTo>
                        <a:pt x="84340" y="186406"/>
                        <a:pt x="92532" y="184065"/>
                        <a:pt x="100725" y="178213"/>
                      </a:cubicBezTo>
                      <a:cubicBezTo>
                        <a:pt x="108917" y="173532"/>
                        <a:pt x="114769" y="166510"/>
                        <a:pt x="122962" y="160658"/>
                      </a:cubicBezTo>
                      <a:cubicBezTo>
                        <a:pt x="138176" y="148954"/>
                        <a:pt x="153391" y="133740"/>
                        <a:pt x="163924" y="117355"/>
                      </a:cubicBezTo>
                      <a:cubicBezTo>
                        <a:pt x="168606" y="109162"/>
                        <a:pt x="170946" y="99799"/>
                        <a:pt x="174457" y="90437"/>
                      </a:cubicBezTo>
                      <a:cubicBezTo>
                        <a:pt x="176798" y="81074"/>
                        <a:pt x="179139" y="71711"/>
                        <a:pt x="179139" y="62348"/>
                      </a:cubicBezTo>
                      <a:cubicBezTo>
                        <a:pt x="179139" y="52985"/>
                        <a:pt x="176798" y="44793"/>
                        <a:pt x="173287" y="36600"/>
                      </a:cubicBezTo>
                      <a:cubicBezTo>
                        <a:pt x="169776" y="28408"/>
                        <a:pt x="163924" y="21385"/>
                        <a:pt x="158073" y="16704"/>
                      </a:cubicBezTo>
                      <a:cubicBezTo>
                        <a:pt x="145198" y="6171"/>
                        <a:pt x="138176" y="5000"/>
                        <a:pt x="132324" y="2660"/>
                      </a:cubicBezTo>
                      <a:cubicBezTo>
                        <a:pt x="126473" y="1489"/>
                        <a:pt x="120621" y="-851"/>
                        <a:pt x="105406" y="319"/>
                      </a:cubicBezTo>
                      <a:cubicBezTo>
                        <a:pt x="100725" y="1489"/>
                        <a:pt x="100725" y="2660"/>
                        <a:pt x="99555" y="3830"/>
                      </a:cubicBezTo>
                      <a:cubicBezTo>
                        <a:pt x="98384" y="5000"/>
                        <a:pt x="100725" y="5000"/>
                        <a:pt x="106577" y="5000"/>
                      </a:cubicBezTo>
                      <a:cubicBezTo>
                        <a:pt x="119451" y="5000"/>
                        <a:pt x="124132" y="7341"/>
                        <a:pt x="129984" y="8511"/>
                      </a:cubicBezTo>
                      <a:cubicBezTo>
                        <a:pt x="134665" y="10852"/>
                        <a:pt x="141687" y="12023"/>
                        <a:pt x="152221" y="22556"/>
                      </a:cubicBezTo>
                      <a:cubicBezTo>
                        <a:pt x="162754" y="31919"/>
                        <a:pt x="167435" y="47133"/>
                        <a:pt x="167435" y="62348"/>
                      </a:cubicBezTo>
                      <a:cubicBezTo>
                        <a:pt x="167435" y="70540"/>
                        <a:pt x="166265" y="78733"/>
                        <a:pt x="163924" y="86925"/>
                      </a:cubicBezTo>
                      <a:cubicBezTo>
                        <a:pt x="161583" y="95118"/>
                        <a:pt x="155732" y="102140"/>
                        <a:pt x="151050" y="110333"/>
                      </a:cubicBezTo>
                      <a:cubicBezTo>
                        <a:pt x="141687" y="125547"/>
                        <a:pt x="129984" y="140762"/>
                        <a:pt x="115940" y="152466"/>
                      </a:cubicBezTo>
                      <a:cubicBezTo>
                        <a:pt x="108917" y="158317"/>
                        <a:pt x="101895" y="162999"/>
                        <a:pt x="94873" y="167680"/>
                      </a:cubicBezTo>
                      <a:cubicBezTo>
                        <a:pt x="87851" y="172362"/>
                        <a:pt x="79658" y="174702"/>
                        <a:pt x="72636" y="178213"/>
                      </a:cubicBezTo>
                      <a:cubicBezTo>
                        <a:pt x="58592" y="184065"/>
                        <a:pt x="53910" y="186406"/>
                        <a:pt x="48059" y="188747"/>
                      </a:cubicBezTo>
                      <a:cubicBezTo>
                        <a:pt x="43377" y="191087"/>
                        <a:pt x="38696" y="193428"/>
                        <a:pt x="25822" y="195769"/>
                      </a:cubicBezTo>
                      <a:cubicBezTo>
                        <a:pt x="12948" y="200450"/>
                        <a:pt x="1244" y="202791"/>
                        <a:pt x="74" y="20513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8" name="任意多边形: 形状 4307" descr="3a61b5d5-09ad-46fa-8ff5-e9a033786666"/>
                <p:cNvSpPr/>
                <p:nvPr/>
              </p:nvSpPr>
              <p:spPr>
                <a:xfrm>
                  <a:off x="1517127" y="7000276"/>
                  <a:ext cx="172042" cy="557242"/>
                </a:xfrm>
                <a:custGeom>
                  <a:avLst/>
                  <a:gdLst>
                    <a:gd name="connsiteX0" fmla="*/ 172043 w 172042"/>
                    <a:gd name="connsiteY0" fmla="*/ 629 h 557242"/>
                    <a:gd name="connsiteX1" fmla="*/ 132251 w 172042"/>
                    <a:gd name="connsiteY1" fmla="*/ 22866 h 557242"/>
                    <a:gd name="connsiteX2" fmla="*/ 97140 w 172042"/>
                    <a:gd name="connsiteY2" fmla="*/ 50954 h 557242"/>
                    <a:gd name="connsiteX3" fmla="*/ 59688 w 172042"/>
                    <a:gd name="connsiteY3" fmla="*/ 86065 h 557242"/>
                    <a:gd name="connsiteX4" fmla="*/ 30429 w 172042"/>
                    <a:gd name="connsiteY4" fmla="*/ 121176 h 557242"/>
                    <a:gd name="connsiteX5" fmla="*/ 9363 w 172042"/>
                    <a:gd name="connsiteY5" fmla="*/ 166820 h 557242"/>
                    <a:gd name="connsiteX6" fmla="*/ 0 w 172042"/>
                    <a:gd name="connsiteY6" fmla="*/ 218316 h 557242"/>
                    <a:gd name="connsiteX7" fmla="*/ 5852 w 172042"/>
                    <a:gd name="connsiteY7" fmla="*/ 272152 h 557242"/>
                    <a:gd name="connsiteX8" fmla="*/ 21066 w 172042"/>
                    <a:gd name="connsiteY8" fmla="*/ 322478 h 557242"/>
                    <a:gd name="connsiteX9" fmla="*/ 33940 w 172042"/>
                    <a:gd name="connsiteY9" fmla="*/ 372803 h 557242"/>
                    <a:gd name="connsiteX10" fmla="*/ 57347 w 172042"/>
                    <a:gd name="connsiteY10" fmla="*/ 461750 h 557242"/>
                    <a:gd name="connsiteX11" fmla="*/ 81925 w 172042"/>
                    <a:gd name="connsiteY11" fmla="*/ 547186 h 557242"/>
                    <a:gd name="connsiteX12" fmla="*/ 87777 w 172042"/>
                    <a:gd name="connsiteY12" fmla="*/ 556549 h 557242"/>
                    <a:gd name="connsiteX13" fmla="*/ 87777 w 172042"/>
                    <a:gd name="connsiteY13" fmla="*/ 544846 h 557242"/>
                    <a:gd name="connsiteX14" fmla="*/ 66710 w 172042"/>
                    <a:gd name="connsiteY14" fmla="*/ 458239 h 557242"/>
                    <a:gd name="connsiteX15" fmla="*/ 46814 w 172042"/>
                    <a:gd name="connsiteY15" fmla="*/ 371632 h 557242"/>
                    <a:gd name="connsiteX16" fmla="*/ 33940 w 172042"/>
                    <a:gd name="connsiteY16" fmla="*/ 321307 h 557242"/>
                    <a:gd name="connsiteX17" fmla="*/ 23407 w 172042"/>
                    <a:gd name="connsiteY17" fmla="*/ 269812 h 557242"/>
                    <a:gd name="connsiteX18" fmla="*/ 15215 w 172042"/>
                    <a:gd name="connsiteY18" fmla="*/ 218316 h 557242"/>
                    <a:gd name="connsiteX19" fmla="*/ 22237 w 172042"/>
                    <a:gd name="connsiteY19" fmla="*/ 169161 h 557242"/>
                    <a:gd name="connsiteX20" fmla="*/ 43303 w 172042"/>
                    <a:gd name="connsiteY20" fmla="*/ 127028 h 557242"/>
                    <a:gd name="connsiteX21" fmla="*/ 72562 w 172042"/>
                    <a:gd name="connsiteY21" fmla="*/ 93087 h 557242"/>
                    <a:gd name="connsiteX22" fmla="*/ 107673 w 172042"/>
                    <a:gd name="connsiteY22" fmla="*/ 57977 h 557242"/>
                    <a:gd name="connsiteX23" fmla="*/ 140443 w 172042"/>
                    <a:gd name="connsiteY23" fmla="*/ 29888 h 557242"/>
                    <a:gd name="connsiteX24" fmla="*/ 172043 w 172042"/>
                    <a:gd name="connsiteY24" fmla="*/ 629 h 557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72042" h="557242">
                      <a:moveTo>
                        <a:pt x="172043" y="629"/>
                      </a:moveTo>
                      <a:cubicBezTo>
                        <a:pt x="172043" y="-2882"/>
                        <a:pt x="152147" y="8822"/>
                        <a:pt x="132251" y="22866"/>
                      </a:cubicBezTo>
                      <a:cubicBezTo>
                        <a:pt x="112354" y="36910"/>
                        <a:pt x="105332" y="43932"/>
                        <a:pt x="97140" y="50954"/>
                      </a:cubicBezTo>
                      <a:cubicBezTo>
                        <a:pt x="88947" y="57977"/>
                        <a:pt x="79584" y="64999"/>
                        <a:pt x="59688" y="86065"/>
                      </a:cubicBezTo>
                      <a:cubicBezTo>
                        <a:pt x="50325" y="96598"/>
                        <a:pt x="38622" y="108302"/>
                        <a:pt x="30429" y="121176"/>
                      </a:cubicBezTo>
                      <a:cubicBezTo>
                        <a:pt x="21066" y="135220"/>
                        <a:pt x="15215" y="150435"/>
                        <a:pt x="9363" y="166820"/>
                      </a:cubicBezTo>
                      <a:cubicBezTo>
                        <a:pt x="4681" y="183205"/>
                        <a:pt x="0" y="200760"/>
                        <a:pt x="0" y="218316"/>
                      </a:cubicBezTo>
                      <a:cubicBezTo>
                        <a:pt x="0" y="235871"/>
                        <a:pt x="2341" y="254597"/>
                        <a:pt x="5852" y="272152"/>
                      </a:cubicBezTo>
                      <a:cubicBezTo>
                        <a:pt x="9363" y="289707"/>
                        <a:pt x="16385" y="306093"/>
                        <a:pt x="21066" y="322478"/>
                      </a:cubicBezTo>
                      <a:cubicBezTo>
                        <a:pt x="25748" y="338863"/>
                        <a:pt x="29259" y="356418"/>
                        <a:pt x="33940" y="372803"/>
                      </a:cubicBezTo>
                      <a:cubicBezTo>
                        <a:pt x="42133" y="404403"/>
                        <a:pt x="50325" y="436002"/>
                        <a:pt x="57347" y="461750"/>
                      </a:cubicBezTo>
                      <a:cubicBezTo>
                        <a:pt x="71392" y="513246"/>
                        <a:pt x="69051" y="505054"/>
                        <a:pt x="81925" y="547186"/>
                      </a:cubicBezTo>
                      <a:cubicBezTo>
                        <a:pt x="84266" y="555379"/>
                        <a:pt x="85436" y="555379"/>
                        <a:pt x="87777" y="556549"/>
                      </a:cubicBezTo>
                      <a:cubicBezTo>
                        <a:pt x="90118" y="558890"/>
                        <a:pt x="90118" y="555379"/>
                        <a:pt x="87777" y="544846"/>
                      </a:cubicBezTo>
                      <a:cubicBezTo>
                        <a:pt x="78414" y="501542"/>
                        <a:pt x="79584" y="509735"/>
                        <a:pt x="66710" y="458239"/>
                      </a:cubicBezTo>
                      <a:cubicBezTo>
                        <a:pt x="60859" y="432491"/>
                        <a:pt x="55007" y="403232"/>
                        <a:pt x="46814" y="371632"/>
                      </a:cubicBezTo>
                      <a:cubicBezTo>
                        <a:pt x="42133" y="355248"/>
                        <a:pt x="38622" y="338863"/>
                        <a:pt x="33940" y="321307"/>
                      </a:cubicBezTo>
                      <a:cubicBezTo>
                        <a:pt x="29259" y="304922"/>
                        <a:pt x="26918" y="287367"/>
                        <a:pt x="23407" y="269812"/>
                      </a:cubicBezTo>
                      <a:cubicBezTo>
                        <a:pt x="19896" y="252256"/>
                        <a:pt x="16385" y="235871"/>
                        <a:pt x="15215" y="218316"/>
                      </a:cubicBezTo>
                      <a:cubicBezTo>
                        <a:pt x="14044" y="200760"/>
                        <a:pt x="17555" y="184375"/>
                        <a:pt x="22237" y="169161"/>
                      </a:cubicBezTo>
                      <a:cubicBezTo>
                        <a:pt x="26918" y="153946"/>
                        <a:pt x="35111" y="141072"/>
                        <a:pt x="43303" y="127028"/>
                      </a:cubicBezTo>
                      <a:cubicBezTo>
                        <a:pt x="51496" y="114154"/>
                        <a:pt x="63199" y="103620"/>
                        <a:pt x="72562" y="93087"/>
                      </a:cubicBezTo>
                      <a:cubicBezTo>
                        <a:pt x="91288" y="73191"/>
                        <a:pt x="100651" y="64999"/>
                        <a:pt x="107673" y="57977"/>
                      </a:cubicBezTo>
                      <a:cubicBezTo>
                        <a:pt x="114695" y="50954"/>
                        <a:pt x="121717" y="43932"/>
                        <a:pt x="140443" y="29888"/>
                      </a:cubicBezTo>
                      <a:cubicBezTo>
                        <a:pt x="154487" y="17014"/>
                        <a:pt x="172043" y="4140"/>
                        <a:pt x="172043" y="62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09" name="任意多边形: 形状 4308" descr="3cc1fd52-4aca-4b84-a92a-536dbba1940a"/>
                <p:cNvSpPr/>
                <p:nvPr/>
              </p:nvSpPr>
              <p:spPr>
                <a:xfrm>
                  <a:off x="2222333" y="7356694"/>
                  <a:ext cx="41482" cy="50325"/>
                </a:xfrm>
                <a:custGeom>
                  <a:avLst/>
                  <a:gdLst>
                    <a:gd name="connsiteX0" fmla="*/ 39142 w 41482"/>
                    <a:gd name="connsiteY0" fmla="*/ 50325 h 50325"/>
                    <a:gd name="connsiteX1" fmla="*/ 41483 w 41482"/>
                    <a:gd name="connsiteY1" fmla="*/ 45644 h 50325"/>
                    <a:gd name="connsiteX2" fmla="*/ 39142 w 41482"/>
                    <a:gd name="connsiteY2" fmla="*/ 36281 h 50325"/>
                    <a:gd name="connsiteX3" fmla="*/ 37972 w 41482"/>
                    <a:gd name="connsiteY3" fmla="*/ 31600 h 50325"/>
                    <a:gd name="connsiteX4" fmla="*/ 34461 w 41482"/>
                    <a:gd name="connsiteY4" fmla="*/ 26918 h 50325"/>
                    <a:gd name="connsiteX5" fmla="*/ 28609 w 41482"/>
                    <a:gd name="connsiteY5" fmla="*/ 17555 h 50325"/>
                    <a:gd name="connsiteX6" fmla="*/ 23927 w 41482"/>
                    <a:gd name="connsiteY6" fmla="*/ 14044 h 50325"/>
                    <a:gd name="connsiteX7" fmla="*/ 20416 w 41482"/>
                    <a:gd name="connsiteY7" fmla="*/ 10533 h 50325"/>
                    <a:gd name="connsiteX8" fmla="*/ 12224 w 41482"/>
                    <a:gd name="connsiteY8" fmla="*/ 4681 h 50325"/>
                    <a:gd name="connsiteX9" fmla="*/ 2861 w 41482"/>
                    <a:gd name="connsiteY9" fmla="*/ 0 h 50325"/>
                    <a:gd name="connsiteX10" fmla="*/ 520 w 41482"/>
                    <a:gd name="connsiteY10" fmla="*/ 1170 h 50325"/>
                    <a:gd name="connsiteX11" fmla="*/ 520 w 41482"/>
                    <a:gd name="connsiteY11" fmla="*/ 2341 h 50325"/>
                    <a:gd name="connsiteX12" fmla="*/ 8713 w 41482"/>
                    <a:gd name="connsiteY12" fmla="*/ 7022 h 50325"/>
                    <a:gd name="connsiteX13" fmla="*/ 15735 w 41482"/>
                    <a:gd name="connsiteY13" fmla="*/ 14044 h 50325"/>
                    <a:gd name="connsiteX14" fmla="*/ 19246 w 41482"/>
                    <a:gd name="connsiteY14" fmla="*/ 17555 h 50325"/>
                    <a:gd name="connsiteX15" fmla="*/ 21587 w 41482"/>
                    <a:gd name="connsiteY15" fmla="*/ 22237 h 50325"/>
                    <a:gd name="connsiteX16" fmla="*/ 28609 w 41482"/>
                    <a:gd name="connsiteY16" fmla="*/ 30429 h 50325"/>
                    <a:gd name="connsiteX17" fmla="*/ 30949 w 41482"/>
                    <a:gd name="connsiteY17" fmla="*/ 33940 h 50325"/>
                    <a:gd name="connsiteX18" fmla="*/ 32120 w 41482"/>
                    <a:gd name="connsiteY18" fmla="*/ 37452 h 50325"/>
                    <a:gd name="connsiteX19" fmla="*/ 36801 w 41482"/>
                    <a:gd name="connsiteY19" fmla="*/ 44473 h 50325"/>
                    <a:gd name="connsiteX20" fmla="*/ 39142 w 41482"/>
                    <a:gd name="connsiteY20" fmla="*/ 50325 h 5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482" h="50325">
                      <a:moveTo>
                        <a:pt x="39142" y="50325"/>
                      </a:moveTo>
                      <a:cubicBezTo>
                        <a:pt x="40312" y="50325"/>
                        <a:pt x="41483" y="47985"/>
                        <a:pt x="41483" y="45644"/>
                      </a:cubicBezTo>
                      <a:cubicBezTo>
                        <a:pt x="40312" y="40963"/>
                        <a:pt x="41483" y="42133"/>
                        <a:pt x="39142" y="36281"/>
                      </a:cubicBezTo>
                      <a:cubicBezTo>
                        <a:pt x="39142" y="35111"/>
                        <a:pt x="39142" y="33940"/>
                        <a:pt x="37972" y="31600"/>
                      </a:cubicBezTo>
                      <a:cubicBezTo>
                        <a:pt x="36801" y="30429"/>
                        <a:pt x="35631" y="29259"/>
                        <a:pt x="34461" y="26918"/>
                      </a:cubicBezTo>
                      <a:cubicBezTo>
                        <a:pt x="32120" y="23407"/>
                        <a:pt x="30949" y="19896"/>
                        <a:pt x="28609" y="17555"/>
                      </a:cubicBezTo>
                      <a:cubicBezTo>
                        <a:pt x="27438" y="16385"/>
                        <a:pt x="25098" y="15215"/>
                        <a:pt x="23927" y="14044"/>
                      </a:cubicBezTo>
                      <a:cubicBezTo>
                        <a:pt x="22757" y="12874"/>
                        <a:pt x="21587" y="11704"/>
                        <a:pt x="20416" y="10533"/>
                      </a:cubicBezTo>
                      <a:cubicBezTo>
                        <a:pt x="16905" y="8193"/>
                        <a:pt x="14564" y="5852"/>
                        <a:pt x="12224" y="4681"/>
                      </a:cubicBezTo>
                      <a:cubicBezTo>
                        <a:pt x="6372" y="2341"/>
                        <a:pt x="7542" y="2341"/>
                        <a:pt x="2861" y="0"/>
                      </a:cubicBezTo>
                      <a:cubicBezTo>
                        <a:pt x="1690" y="0"/>
                        <a:pt x="1690" y="0"/>
                        <a:pt x="520" y="1170"/>
                      </a:cubicBezTo>
                      <a:cubicBezTo>
                        <a:pt x="-650" y="1170"/>
                        <a:pt x="520" y="2341"/>
                        <a:pt x="520" y="2341"/>
                      </a:cubicBezTo>
                      <a:cubicBezTo>
                        <a:pt x="4031" y="4681"/>
                        <a:pt x="4031" y="4681"/>
                        <a:pt x="8713" y="7022"/>
                      </a:cubicBezTo>
                      <a:cubicBezTo>
                        <a:pt x="11053" y="8193"/>
                        <a:pt x="12224" y="11704"/>
                        <a:pt x="15735" y="14044"/>
                      </a:cubicBezTo>
                      <a:cubicBezTo>
                        <a:pt x="16905" y="15215"/>
                        <a:pt x="18076" y="16385"/>
                        <a:pt x="19246" y="17555"/>
                      </a:cubicBezTo>
                      <a:cubicBezTo>
                        <a:pt x="20416" y="18726"/>
                        <a:pt x="20416" y="21066"/>
                        <a:pt x="21587" y="22237"/>
                      </a:cubicBezTo>
                      <a:cubicBezTo>
                        <a:pt x="23927" y="24578"/>
                        <a:pt x="26268" y="26918"/>
                        <a:pt x="28609" y="30429"/>
                      </a:cubicBezTo>
                      <a:cubicBezTo>
                        <a:pt x="29779" y="31600"/>
                        <a:pt x="29779" y="32770"/>
                        <a:pt x="30949" y="33940"/>
                      </a:cubicBezTo>
                      <a:cubicBezTo>
                        <a:pt x="32120" y="35111"/>
                        <a:pt x="30949" y="36281"/>
                        <a:pt x="32120" y="37452"/>
                      </a:cubicBezTo>
                      <a:cubicBezTo>
                        <a:pt x="34461" y="42133"/>
                        <a:pt x="34461" y="40963"/>
                        <a:pt x="36801" y="44473"/>
                      </a:cubicBezTo>
                      <a:cubicBezTo>
                        <a:pt x="36801" y="47985"/>
                        <a:pt x="37972" y="50325"/>
                        <a:pt x="39142" y="5032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0" name="任意多边形: 形状 4309" descr="d4e413cc-b60e-48eb-a792-2f3fc7237d6c"/>
                <p:cNvSpPr/>
                <p:nvPr/>
              </p:nvSpPr>
              <p:spPr>
                <a:xfrm>
                  <a:off x="2179843" y="7360205"/>
                  <a:ext cx="63365" cy="47334"/>
                </a:xfrm>
                <a:custGeom>
                  <a:avLst/>
                  <a:gdLst>
                    <a:gd name="connsiteX0" fmla="*/ 62907 w 63365"/>
                    <a:gd name="connsiteY0" fmla="*/ 46814 h 47334"/>
                    <a:gd name="connsiteX1" fmla="*/ 60566 w 63365"/>
                    <a:gd name="connsiteY1" fmla="*/ 42133 h 47334"/>
                    <a:gd name="connsiteX2" fmla="*/ 52374 w 63365"/>
                    <a:gd name="connsiteY2" fmla="*/ 35111 h 47334"/>
                    <a:gd name="connsiteX3" fmla="*/ 48862 w 63365"/>
                    <a:gd name="connsiteY3" fmla="*/ 31600 h 47334"/>
                    <a:gd name="connsiteX4" fmla="*/ 43011 w 63365"/>
                    <a:gd name="connsiteY4" fmla="*/ 28089 h 47334"/>
                    <a:gd name="connsiteX5" fmla="*/ 32477 w 63365"/>
                    <a:gd name="connsiteY5" fmla="*/ 19896 h 47334"/>
                    <a:gd name="connsiteX6" fmla="*/ 26626 w 63365"/>
                    <a:gd name="connsiteY6" fmla="*/ 16385 h 47334"/>
                    <a:gd name="connsiteX7" fmla="*/ 21944 w 63365"/>
                    <a:gd name="connsiteY7" fmla="*/ 12874 h 47334"/>
                    <a:gd name="connsiteX8" fmla="*/ 12581 w 63365"/>
                    <a:gd name="connsiteY8" fmla="*/ 5852 h 47334"/>
                    <a:gd name="connsiteX9" fmla="*/ 3218 w 63365"/>
                    <a:gd name="connsiteY9" fmla="*/ 0 h 47334"/>
                    <a:gd name="connsiteX10" fmla="*/ 878 w 63365"/>
                    <a:gd name="connsiteY10" fmla="*/ 0 h 47334"/>
                    <a:gd name="connsiteX11" fmla="*/ 878 w 63365"/>
                    <a:gd name="connsiteY11" fmla="*/ 2341 h 47334"/>
                    <a:gd name="connsiteX12" fmla="*/ 9070 w 63365"/>
                    <a:gd name="connsiteY12" fmla="*/ 9363 h 47334"/>
                    <a:gd name="connsiteX13" fmla="*/ 17263 w 63365"/>
                    <a:gd name="connsiteY13" fmla="*/ 17555 h 47334"/>
                    <a:gd name="connsiteX14" fmla="*/ 23115 w 63365"/>
                    <a:gd name="connsiteY14" fmla="*/ 21067 h 47334"/>
                    <a:gd name="connsiteX15" fmla="*/ 27796 w 63365"/>
                    <a:gd name="connsiteY15" fmla="*/ 25748 h 47334"/>
                    <a:gd name="connsiteX16" fmla="*/ 39500 w 63365"/>
                    <a:gd name="connsiteY16" fmla="*/ 33941 h 47334"/>
                    <a:gd name="connsiteX17" fmla="*/ 44181 w 63365"/>
                    <a:gd name="connsiteY17" fmla="*/ 37452 h 47334"/>
                    <a:gd name="connsiteX18" fmla="*/ 47692 w 63365"/>
                    <a:gd name="connsiteY18" fmla="*/ 40963 h 47334"/>
                    <a:gd name="connsiteX19" fmla="*/ 58225 w 63365"/>
                    <a:gd name="connsiteY19" fmla="*/ 46814 h 47334"/>
                    <a:gd name="connsiteX20" fmla="*/ 62907 w 63365"/>
                    <a:gd name="connsiteY20" fmla="*/ 46814 h 4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3365" h="47334">
                      <a:moveTo>
                        <a:pt x="62907" y="46814"/>
                      </a:moveTo>
                      <a:cubicBezTo>
                        <a:pt x="64077" y="45644"/>
                        <a:pt x="62907" y="43303"/>
                        <a:pt x="60566" y="42133"/>
                      </a:cubicBezTo>
                      <a:cubicBezTo>
                        <a:pt x="55884" y="38622"/>
                        <a:pt x="57055" y="38622"/>
                        <a:pt x="52374" y="35111"/>
                      </a:cubicBezTo>
                      <a:cubicBezTo>
                        <a:pt x="51203" y="33941"/>
                        <a:pt x="50033" y="32770"/>
                        <a:pt x="48862" y="31600"/>
                      </a:cubicBezTo>
                      <a:cubicBezTo>
                        <a:pt x="47692" y="30429"/>
                        <a:pt x="45351" y="29259"/>
                        <a:pt x="43011" y="28089"/>
                      </a:cubicBezTo>
                      <a:cubicBezTo>
                        <a:pt x="39500" y="25748"/>
                        <a:pt x="37159" y="22237"/>
                        <a:pt x="32477" y="19896"/>
                      </a:cubicBezTo>
                      <a:cubicBezTo>
                        <a:pt x="30137" y="18726"/>
                        <a:pt x="27796" y="17555"/>
                        <a:pt x="26626" y="16385"/>
                      </a:cubicBezTo>
                      <a:cubicBezTo>
                        <a:pt x="24285" y="15215"/>
                        <a:pt x="23115" y="14044"/>
                        <a:pt x="21944" y="12874"/>
                      </a:cubicBezTo>
                      <a:cubicBezTo>
                        <a:pt x="18433" y="10534"/>
                        <a:pt x="14922" y="8193"/>
                        <a:pt x="12581" y="5852"/>
                      </a:cubicBezTo>
                      <a:cubicBezTo>
                        <a:pt x="6729" y="2341"/>
                        <a:pt x="7900" y="2341"/>
                        <a:pt x="3218" y="0"/>
                      </a:cubicBezTo>
                      <a:cubicBezTo>
                        <a:pt x="2048" y="0"/>
                        <a:pt x="2048" y="0"/>
                        <a:pt x="878" y="0"/>
                      </a:cubicBezTo>
                      <a:cubicBezTo>
                        <a:pt x="-293" y="0"/>
                        <a:pt x="-293" y="1170"/>
                        <a:pt x="878" y="2341"/>
                      </a:cubicBezTo>
                      <a:cubicBezTo>
                        <a:pt x="4389" y="5852"/>
                        <a:pt x="4389" y="4682"/>
                        <a:pt x="9070" y="9363"/>
                      </a:cubicBezTo>
                      <a:cubicBezTo>
                        <a:pt x="11411" y="11704"/>
                        <a:pt x="13752" y="14044"/>
                        <a:pt x="17263" y="17555"/>
                      </a:cubicBezTo>
                      <a:cubicBezTo>
                        <a:pt x="18433" y="18726"/>
                        <a:pt x="20774" y="19896"/>
                        <a:pt x="23115" y="21067"/>
                      </a:cubicBezTo>
                      <a:cubicBezTo>
                        <a:pt x="24285" y="22237"/>
                        <a:pt x="25455" y="24578"/>
                        <a:pt x="27796" y="25748"/>
                      </a:cubicBezTo>
                      <a:cubicBezTo>
                        <a:pt x="31307" y="28089"/>
                        <a:pt x="35988" y="30429"/>
                        <a:pt x="39500" y="33941"/>
                      </a:cubicBezTo>
                      <a:cubicBezTo>
                        <a:pt x="40670" y="35111"/>
                        <a:pt x="43011" y="36281"/>
                        <a:pt x="44181" y="37452"/>
                      </a:cubicBezTo>
                      <a:cubicBezTo>
                        <a:pt x="45351" y="38622"/>
                        <a:pt x="46522" y="40963"/>
                        <a:pt x="47692" y="40963"/>
                      </a:cubicBezTo>
                      <a:cubicBezTo>
                        <a:pt x="53544" y="44474"/>
                        <a:pt x="53544" y="43303"/>
                        <a:pt x="58225" y="46814"/>
                      </a:cubicBezTo>
                      <a:cubicBezTo>
                        <a:pt x="59396" y="46814"/>
                        <a:pt x="61736" y="47985"/>
                        <a:pt x="62907" y="4681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1" name="任意多边形: 形状 4310" descr="0eb6f928-af33-4d72-96f5-cc2ee73c553b"/>
                <p:cNvSpPr/>
                <p:nvPr/>
              </p:nvSpPr>
              <p:spPr>
                <a:xfrm>
                  <a:off x="1829613" y="7264528"/>
                  <a:ext cx="18324" cy="37158"/>
                </a:xfrm>
                <a:custGeom>
                  <a:avLst/>
                  <a:gdLst>
                    <a:gd name="connsiteX0" fmla="*/ 17555 w 18324"/>
                    <a:gd name="connsiteY0" fmla="*/ 878 h 37158"/>
                    <a:gd name="connsiteX1" fmla="*/ 12874 w 18324"/>
                    <a:gd name="connsiteY1" fmla="*/ 878 h 37158"/>
                    <a:gd name="connsiteX2" fmla="*/ 9363 w 18324"/>
                    <a:gd name="connsiteY2" fmla="*/ 5559 h 37158"/>
                    <a:gd name="connsiteX3" fmla="*/ 7022 w 18324"/>
                    <a:gd name="connsiteY3" fmla="*/ 7900 h 37158"/>
                    <a:gd name="connsiteX4" fmla="*/ 5852 w 18324"/>
                    <a:gd name="connsiteY4" fmla="*/ 11411 h 37158"/>
                    <a:gd name="connsiteX5" fmla="*/ 2341 w 18324"/>
                    <a:gd name="connsiteY5" fmla="*/ 17263 h 37158"/>
                    <a:gd name="connsiteX6" fmla="*/ 2341 w 18324"/>
                    <a:gd name="connsiteY6" fmla="*/ 20774 h 37158"/>
                    <a:gd name="connsiteX7" fmla="*/ 1170 w 18324"/>
                    <a:gd name="connsiteY7" fmla="*/ 24285 h 37158"/>
                    <a:gd name="connsiteX8" fmla="*/ 0 w 18324"/>
                    <a:gd name="connsiteY8" fmla="*/ 30137 h 37158"/>
                    <a:gd name="connsiteX9" fmla="*/ 0 w 18324"/>
                    <a:gd name="connsiteY9" fmla="*/ 35989 h 37158"/>
                    <a:gd name="connsiteX10" fmla="*/ 1170 w 18324"/>
                    <a:gd name="connsiteY10" fmla="*/ 37159 h 37158"/>
                    <a:gd name="connsiteX11" fmla="*/ 2341 w 18324"/>
                    <a:gd name="connsiteY11" fmla="*/ 35989 h 37158"/>
                    <a:gd name="connsiteX12" fmla="*/ 3511 w 18324"/>
                    <a:gd name="connsiteY12" fmla="*/ 31307 h 37158"/>
                    <a:gd name="connsiteX13" fmla="*/ 5852 w 18324"/>
                    <a:gd name="connsiteY13" fmla="*/ 26625 h 37158"/>
                    <a:gd name="connsiteX14" fmla="*/ 7022 w 18324"/>
                    <a:gd name="connsiteY14" fmla="*/ 24285 h 37158"/>
                    <a:gd name="connsiteX15" fmla="*/ 9363 w 18324"/>
                    <a:gd name="connsiteY15" fmla="*/ 21944 h 37158"/>
                    <a:gd name="connsiteX16" fmla="*/ 11704 w 18324"/>
                    <a:gd name="connsiteY16" fmla="*/ 16092 h 37158"/>
                    <a:gd name="connsiteX17" fmla="*/ 12874 w 18324"/>
                    <a:gd name="connsiteY17" fmla="*/ 13751 h 37158"/>
                    <a:gd name="connsiteX18" fmla="*/ 15215 w 18324"/>
                    <a:gd name="connsiteY18" fmla="*/ 12581 h 37158"/>
                    <a:gd name="connsiteX19" fmla="*/ 16385 w 18324"/>
                    <a:gd name="connsiteY19" fmla="*/ 7900 h 37158"/>
                    <a:gd name="connsiteX20" fmla="*/ 17555 w 18324"/>
                    <a:gd name="connsiteY20" fmla="*/ 878 h 37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324" h="37158">
                      <a:moveTo>
                        <a:pt x="17555" y="878"/>
                      </a:moveTo>
                      <a:cubicBezTo>
                        <a:pt x="16385" y="-293"/>
                        <a:pt x="14044" y="-293"/>
                        <a:pt x="12874" y="878"/>
                      </a:cubicBezTo>
                      <a:cubicBezTo>
                        <a:pt x="10533" y="3218"/>
                        <a:pt x="10533" y="2048"/>
                        <a:pt x="9363" y="5559"/>
                      </a:cubicBezTo>
                      <a:cubicBezTo>
                        <a:pt x="9363" y="6730"/>
                        <a:pt x="8192" y="6730"/>
                        <a:pt x="7022" y="7900"/>
                      </a:cubicBezTo>
                      <a:cubicBezTo>
                        <a:pt x="7022" y="9070"/>
                        <a:pt x="7022" y="10241"/>
                        <a:pt x="5852" y="11411"/>
                      </a:cubicBezTo>
                      <a:cubicBezTo>
                        <a:pt x="4682" y="13751"/>
                        <a:pt x="3511" y="14922"/>
                        <a:pt x="2341" y="17263"/>
                      </a:cubicBezTo>
                      <a:cubicBezTo>
                        <a:pt x="2341" y="18433"/>
                        <a:pt x="2341" y="19603"/>
                        <a:pt x="2341" y="20774"/>
                      </a:cubicBezTo>
                      <a:cubicBezTo>
                        <a:pt x="2341" y="21944"/>
                        <a:pt x="1170" y="23115"/>
                        <a:pt x="1170" y="24285"/>
                      </a:cubicBezTo>
                      <a:cubicBezTo>
                        <a:pt x="1170" y="26625"/>
                        <a:pt x="0" y="27796"/>
                        <a:pt x="0" y="30137"/>
                      </a:cubicBezTo>
                      <a:cubicBezTo>
                        <a:pt x="0" y="33648"/>
                        <a:pt x="0" y="32477"/>
                        <a:pt x="0" y="35989"/>
                      </a:cubicBezTo>
                      <a:cubicBezTo>
                        <a:pt x="0" y="35989"/>
                        <a:pt x="1170" y="35989"/>
                        <a:pt x="1170" y="37159"/>
                      </a:cubicBezTo>
                      <a:cubicBezTo>
                        <a:pt x="2341" y="37159"/>
                        <a:pt x="2341" y="37159"/>
                        <a:pt x="2341" y="35989"/>
                      </a:cubicBezTo>
                      <a:cubicBezTo>
                        <a:pt x="3511" y="33648"/>
                        <a:pt x="2341" y="33648"/>
                        <a:pt x="3511" y="31307"/>
                      </a:cubicBezTo>
                      <a:cubicBezTo>
                        <a:pt x="3511" y="30137"/>
                        <a:pt x="5852" y="28966"/>
                        <a:pt x="5852" y="26625"/>
                      </a:cubicBezTo>
                      <a:cubicBezTo>
                        <a:pt x="5852" y="25455"/>
                        <a:pt x="5852" y="24285"/>
                        <a:pt x="7022" y="24285"/>
                      </a:cubicBezTo>
                      <a:cubicBezTo>
                        <a:pt x="7022" y="23115"/>
                        <a:pt x="9363" y="23115"/>
                        <a:pt x="9363" y="21944"/>
                      </a:cubicBezTo>
                      <a:cubicBezTo>
                        <a:pt x="10533" y="19603"/>
                        <a:pt x="10533" y="18433"/>
                        <a:pt x="11704" y="16092"/>
                      </a:cubicBezTo>
                      <a:cubicBezTo>
                        <a:pt x="11704" y="14922"/>
                        <a:pt x="12874" y="14922"/>
                        <a:pt x="12874" y="13751"/>
                      </a:cubicBezTo>
                      <a:cubicBezTo>
                        <a:pt x="12874" y="12581"/>
                        <a:pt x="15215" y="12581"/>
                        <a:pt x="15215" y="12581"/>
                      </a:cubicBezTo>
                      <a:cubicBezTo>
                        <a:pt x="16385" y="10241"/>
                        <a:pt x="15215" y="10241"/>
                        <a:pt x="16385" y="7900"/>
                      </a:cubicBezTo>
                      <a:cubicBezTo>
                        <a:pt x="18726" y="2048"/>
                        <a:pt x="18726" y="878"/>
                        <a:pt x="17555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2" name="任意多边形: 形状 4311" descr="79a01f30-7999-4536-8275-93d88341c692"/>
                <p:cNvSpPr/>
                <p:nvPr/>
              </p:nvSpPr>
              <p:spPr>
                <a:xfrm>
                  <a:off x="1796843" y="7246196"/>
                  <a:ext cx="26516" cy="36765"/>
                </a:xfrm>
                <a:custGeom>
                  <a:avLst/>
                  <a:gdLst>
                    <a:gd name="connsiteX0" fmla="*/ 25748 w 26516"/>
                    <a:gd name="connsiteY0" fmla="*/ 485 h 36765"/>
                    <a:gd name="connsiteX1" fmla="*/ 21066 w 26516"/>
                    <a:gd name="connsiteY1" fmla="*/ 1655 h 36765"/>
                    <a:gd name="connsiteX2" fmla="*/ 17555 w 26516"/>
                    <a:gd name="connsiteY2" fmla="*/ 6337 h 36765"/>
                    <a:gd name="connsiteX3" fmla="*/ 15215 w 26516"/>
                    <a:gd name="connsiteY3" fmla="*/ 8677 h 36765"/>
                    <a:gd name="connsiteX4" fmla="*/ 14044 w 26516"/>
                    <a:gd name="connsiteY4" fmla="*/ 12188 h 36765"/>
                    <a:gd name="connsiteX5" fmla="*/ 9363 w 26516"/>
                    <a:gd name="connsiteY5" fmla="*/ 18040 h 36765"/>
                    <a:gd name="connsiteX6" fmla="*/ 8193 w 26516"/>
                    <a:gd name="connsiteY6" fmla="*/ 21551 h 36765"/>
                    <a:gd name="connsiteX7" fmla="*/ 5852 w 26516"/>
                    <a:gd name="connsiteY7" fmla="*/ 23892 h 36765"/>
                    <a:gd name="connsiteX8" fmla="*/ 2341 w 26516"/>
                    <a:gd name="connsiteY8" fmla="*/ 29744 h 36765"/>
                    <a:gd name="connsiteX9" fmla="*/ 0 w 26516"/>
                    <a:gd name="connsiteY9" fmla="*/ 35596 h 36765"/>
                    <a:gd name="connsiteX10" fmla="*/ 1170 w 26516"/>
                    <a:gd name="connsiteY10" fmla="*/ 36766 h 36765"/>
                    <a:gd name="connsiteX11" fmla="*/ 2341 w 26516"/>
                    <a:gd name="connsiteY11" fmla="*/ 36766 h 36765"/>
                    <a:gd name="connsiteX12" fmla="*/ 5852 w 26516"/>
                    <a:gd name="connsiteY12" fmla="*/ 32084 h 36765"/>
                    <a:gd name="connsiteX13" fmla="*/ 10533 w 26516"/>
                    <a:gd name="connsiteY13" fmla="*/ 27403 h 36765"/>
                    <a:gd name="connsiteX14" fmla="*/ 11704 w 26516"/>
                    <a:gd name="connsiteY14" fmla="*/ 23892 h 36765"/>
                    <a:gd name="connsiteX15" fmla="*/ 15215 w 26516"/>
                    <a:gd name="connsiteY15" fmla="*/ 21551 h 36765"/>
                    <a:gd name="connsiteX16" fmla="*/ 18726 w 26516"/>
                    <a:gd name="connsiteY16" fmla="*/ 15699 h 36765"/>
                    <a:gd name="connsiteX17" fmla="*/ 19896 w 26516"/>
                    <a:gd name="connsiteY17" fmla="*/ 13359 h 36765"/>
                    <a:gd name="connsiteX18" fmla="*/ 22237 w 26516"/>
                    <a:gd name="connsiteY18" fmla="*/ 11018 h 36765"/>
                    <a:gd name="connsiteX19" fmla="*/ 24578 w 26516"/>
                    <a:gd name="connsiteY19" fmla="*/ 5166 h 36765"/>
                    <a:gd name="connsiteX20" fmla="*/ 25748 w 26516"/>
                    <a:gd name="connsiteY20" fmla="*/ 485 h 36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516" h="36765">
                      <a:moveTo>
                        <a:pt x="25748" y="485"/>
                      </a:moveTo>
                      <a:cubicBezTo>
                        <a:pt x="24578" y="-686"/>
                        <a:pt x="22237" y="485"/>
                        <a:pt x="21066" y="1655"/>
                      </a:cubicBezTo>
                      <a:cubicBezTo>
                        <a:pt x="18726" y="3996"/>
                        <a:pt x="19896" y="3996"/>
                        <a:pt x="17555" y="6337"/>
                      </a:cubicBezTo>
                      <a:cubicBezTo>
                        <a:pt x="17555" y="7507"/>
                        <a:pt x="16385" y="7507"/>
                        <a:pt x="15215" y="8677"/>
                      </a:cubicBezTo>
                      <a:cubicBezTo>
                        <a:pt x="15215" y="9848"/>
                        <a:pt x="15215" y="11018"/>
                        <a:pt x="14044" y="12188"/>
                      </a:cubicBezTo>
                      <a:cubicBezTo>
                        <a:pt x="12874" y="14529"/>
                        <a:pt x="10533" y="15699"/>
                        <a:pt x="9363" y="18040"/>
                      </a:cubicBezTo>
                      <a:cubicBezTo>
                        <a:pt x="8193" y="19211"/>
                        <a:pt x="9363" y="20381"/>
                        <a:pt x="8193" y="21551"/>
                      </a:cubicBezTo>
                      <a:cubicBezTo>
                        <a:pt x="7022" y="22722"/>
                        <a:pt x="7022" y="23892"/>
                        <a:pt x="5852" y="23892"/>
                      </a:cubicBezTo>
                      <a:cubicBezTo>
                        <a:pt x="4682" y="26232"/>
                        <a:pt x="3511" y="27403"/>
                        <a:pt x="2341" y="29744"/>
                      </a:cubicBezTo>
                      <a:cubicBezTo>
                        <a:pt x="1170" y="33255"/>
                        <a:pt x="1170" y="32084"/>
                        <a:pt x="0" y="35596"/>
                      </a:cubicBezTo>
                      <a:cubicBezTo>
                        <a:pt x="0" y="35596"/>
                        <a:pt x="0" y="36766"/>
                        <a:pt x="1170" y="36766"/>
                      </a:cubicBezTo>
                      <a:cubicBezTo>
                        <a:pt x="2341" y="36766"/>
                        <a:pt x="2341" y="36766"/>
                        <a:pt x="2341" y="36766"/>
                      </a:cubicBezTo>
                      <a:cubicBezTo>
                        <a:pt x="4682" y="34425"/>
                        <a:pt x="3511" y="34425"/>
                        <a:pt x="5852" y="32084"/>
                      </a:cubicBezTo>
                      <a:cubicBezTo>
                        <a:pt x="7022" y="30914"/>
                        <a:pt x="9363" y="29744"/>
                        <a:pt x="10533" y="27403"/>
                      </a:cubicBezTo>
                      <a:cubicBezTo>
                        <a:pt x="11704" y="26232"/>
                        <a:pt x="11704" y="25062"/>
                        <a:pt x="11704" y="23892"/>
                      </a:cubicBezTo>
                      <a:cubicBezTo>
                        <a:pt x="12874" y="22722"/>
                        <a:pt x="14044" y="22722"/>
                        <a:pt x="15215" y="21551"/>
                      </a:cubicBezTo>
                      <a:cubicBezTo>
                        <a:pt x="16385" y="19211"/>
                        <a:pt x="17555" y="16870"/>
                        <a:pt x="18726" y="15699"/>
                      </a:cubicBezTo>
                      <a:cubicBezTo>
                        <a:pt x="19896" y="14529"/>
                        <a:pt x="19896" y="13359"/>
                        <a:pt x="19896" y="13359"/>
                      </a:cubicBezTo>
                      <a:cubicBezTo>
                        <a:pt x="19896" y="13359"/>
                        <a:pt x="22237" y="12188"/>
                        <a:pt x="22237" y="11018"/>
                      </a:cubicBezTo>
                      <a:cubicBezTo>
                        <a:pt x="24578" y="7507"/>
                        <a:pt x="22237" y="7507"/>
                        <a:pt x="24578" y="5166"/>
                      </a:cubicBezTo>
                      <a:cubicBezTo>
                        <a:pt x="26918" y="2825"/>
                        <a:pt x="26918" y="1655"/>
                        <a:pt x="25748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3" name="任意多边形: 形状 4312" descr="0cbd4b5f-e242-464b-8d73-1df9800a6833"/>
                <p:cNvSpPr/>
                <p:nvPr/>
              </p:nvSpPr>
              <p:spPr>
                <a:xfrm>
                  <a:off x="1759391" y="7242684"/>
                  <a:ext cx="43303" cy="48989"/>
                </a:xfrm>
                <a:custGeom>
                  <a:avLst/>
                  <a:gdLst>
                    <a:gd name="connsiteX0" fmla="*/ 43303 w 43303"/>
                    <a:gd name="connsiteY0" fmla="*/ 485 h 48989"/>
                    <a:gd name="connsiteX1" fmla="*/ 37451 w 43303"/>
                    <a:gd name="connsiteY1" fmla="*/ 1655 h 48989"/>
                    <a:gd name="connsiteX2" fmla="*/ 30429 w 43303"/>
                    <a:gd name="connsiteY2" fmla="*/ 8677 h 48989"/>
                    <a:gd name="connsiteX3" fmla="*/ 26918 w 43303"/>
                    <a:gd name="connsiteY3" fmla="*/ 12188 h 48989"/>
                    <a:gd name="connsiteX4" fmla="*/ 24578 w 43303"/>
                    <a:gd name="connsiteY4" fmla="*/ 16870 h 48989"/>
                    <a:gd name="connsiteX5" fmla="*/ 16385 w 43303"/>
                    <a:gd name="connsiteY5" fmla="*/ 25062 h 48989"/>
                    <a:gd name="connsiteX6" fmla="*/ 14044 w 43303"/>
                    <a:gd name="connsiteY6" fmla="*/ 29744 h 48989"/>
                    <a:gd name="connsiteX7" fmla="*/ 10533 w 43303"/>
                    <a:gd name="connsiteY7" fmla="*/ 33255 h 48989"/>
                    <a:gd name="connsiteX8" fmla="*/ 4682 w 43303"/>
                    <a:gd name="connsiteY8" fmla="*/ 40277 h 48989"/>
                    <a:gd name="connsiteX9" fmla="*/ 0 w 43303"/>
                    <a:gd name="connsiteY9" fmla="*/ 47299 h 48989"/>
                    <a:gd name="connsiteX10" fmla="*/ 0 w 43303"/>
                    <a:gd name="connsiteY10" fmla="*/ 48469 h 48989"/>
                    <a:gd name="connsiteX11" fmla="*/ 2341 w 43303"/>
                    <a:gd name="connsiteY11" fmla="*/ 48469 h 48989"/>
                    <a:gd name="connsiteX12" fmla="*/ 9363 w 43303"/>
                    <a:gd name="connsiteY12" fmla="*/ 41447 h 48989"/>
                    <a:gd name="connsiteX13" fmla="*/ 16385 w 43303"/>
                    <a:gd name="connsiteY13" fmla="*/ 35595 h 48989"/>
                    <a:gd name="connsiteX14" fmla="*/ 19896 w 43303"/>
                    <a:gd name="connsiteY14" fmla="*/ 30914 h 48989"/>
                    <a:gd name="connsiteX15" fmla="*/ 24578 w 43303"/>
                    <a:gd name="connsiteY15" fmla="*/ 27403 h 48989"/>
                    <a:gd name="connsiteX16" fmla="*/ 31600 w 43303"/>
                    <a:gd name="connsiteY16" fmla="*/ 19210 h 48989"/>
                    <a:gd name="connsiteX17" fmla="*/ 35111 w 43303"/>
                    <a:gd name="connsiteY17" fmla="*/ 15700 h 48989"/>
                    <a:gd name="connsiteX18" fmla="*/ 38622 w 43303"/>
                    <a:gd name="connsiteY18" fmla="*/ 13359 h 48989"/>
                    <a:gd name="connsiteX19" fmla="*/ 43303 w 43303"/>
                    <a:gd name="connsiteY19" fmla="*/ 5166 h 48989"/>
                    <a:gd name="connsiteX20" fmla="*/ 43303 w 43303"/>
                    <a:gd name="connsiteY20" fmla="*/ 485 h 48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303" h="48989">
                      <a:moveTo>
                        <a:pt x="43303" y="485"/>
                      </a:moveTo>
                      <a:cubicBezTo>
                        <a:pt x="42133" y="-686"/>
                        <a:pt x="39792" y="485"/>
                        <a:pt x="37451" y="1655"/>
                      </a:cubicBezTo>
                      <a:cubicBezTo>
                        <a:pt x="33941" y="5166"/>
                        <a:pt x="35111" y="3996"/>
                        <a:pt x="30429" y="8677"/>
                      </a:cubicBezTo>
                      <a:cubicBezTo>
                        <a:pt x="29259" y="9848"/>
                        <a:pt x="28089" y="11018"/>
                        <a:pt x="26918" y="12188"/>
                      </a:cubicBezTo>
                      <a:cubicBezTo>
                        <a:pt x="25748" y="13359"/>
                        <a:pt x="25748" y="15700"/>
                        <a:pt x="24578" y="16870"/>
                      </a:cubicBezTo>
                      <a:cubicBezTo>
                        <a:pt x="22237" y="19210"/>
                        <a:pt x="18726" y="21551"/>
                        <a:pt x="16385" y="25062"/>
                      </a:cubicBezTo>
                      <a:cubicBezTo>
                        <a:pt x="15215" y="26233"/>
                        <a:pt x="15215" y="28574"/>
                        <a:pt x="14044" y="29744"/>
                      </a:cubicBezTo>
                      <a:cubicBezTo>
                        <a:pt x="12874" y="30914"/>
                        <a:pt x="11704" y="32084"/>
                        <a:pt x="10533" y="33255"/>
                      </a:cubicBezTo>
                      <a:cubicBezTo>
                        <a:pt x="8192" y="35595"/>
                        <a:pt x="5852" y="37936"/>
                        <a:pt x="4682" y="40277"/>
                      </a:cubicBezTo>
                      <a:cubicBezTo>
                        <a:pt x="1170" y="44958"/>
                        <a:pt x="2341" y="43788"/>
                        <a:pt x="0" y="47299"/>
                      </a:cubicBezTo>
                      <a:cubicBezTo>
                        <a:pt x="0" y="48469"/>
                        <a:pt x="0" y="48469"/>
                        <a:pt x="0" y="48469"/>
                      </a:cubicBezTo>
                      <a:cubicBezTo>
                        <a:pt x="0" y="49640"/>
                        <a:pt x="1170" y="48469"/>
                        <a:pt x="2341" y="48469"/>
                      </a:cubicBezTo>
                      <a:cubicBezTo>
                        <a:pt x="5852" y="44958"/>
                        <a:pt x="4682" y="46129"/>
                        <a:pt x="9363" y="41447"/>
                      </a:cubicBezTo>
                      <a:cubicBezTo>
                        <a:pt x="11704" y="39107"/>
                        <a:pt x="14044" y="37936"/>
                        <a:pt x="16385" y="35595"/>
                      </a:cubicBezTo>
                      <a:cubicBezTo>
                        <a:pt x="17555" y="34425"/>
                        <a:pt x="18726" y="33255"/>
                        <a:pt x="19896" y="30914"/>
                      </a:cubicBezTo>
                      <a:cubicBezTo>
                        <a:pt x="21066" y="29744"/>
                        <a:pt x="23407" y="28574"/>
                        <a:pt x="24578" y="27403"/>
                      </a:cubicBezTo>
                      <a:cubicBezTo>
                        <a:pt x="26918" y="25062"/>
                        <a:pt x="29259" y="21551"/>
                        <a:pt x="31600" y="19210"/>
                      </a:cubicBezTo>
                      <a:cubicBezTo>
                        <a:pt x="32770" y="18040"/>
                        <a:pt x="33941" y="16870"/>
                        <a:pt x="35111" y="15700"/>
                      </a:cubicBezTo>
                      <a:cubicBezTo>
                        <a:pt x="36281" y="14529"/>
                        <a:pt x="37451" y="13359"/>
                        <a:pt x="38622" y="13359"/>
                      </a:cubicBezTo>
                      <a:cubicBezTo>
                        <a:pt x="42133" y="8677"/>
                        <a:pt x="40963" y="9848"/>
                        <a:pt x="43303" y="5166"/>
                      </a:cubicBezTo>
                      <a:cubicBezTo>
                        <a:pt x="43303" y="3996"/>
                        <a:pt x="43303" y="1655"/>
                        <a:pt x="43303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4" name="任意多边形: 形状 4313" descr="5edfa271-d2bb-44fd-85a1-75f642e4972b"/>
                <p:cNvSpPr/>
                <p:nvPr/>
              </p:nvSpPr>
              <p:spPr>
                <a:xfrm>
                  <a:off x="1709716" y="7236858"/>
                  <a:ext cx="71912" cy="78187"/>
                </a:xfrm>
                <a:custGeom>
                  <a:avLst/>
                  <a:gdLst>
                    <a:gd name="connsiteX0" fmla="*/ 71912 w 71912"/>
                    <a:gd name="connsiteY0" fmla="*/ 459 h 78187"/>
                    <a:gd name="connsiteX1" fmla="*/ 63719 w 71912"/>
                    <a:gd name="connsiteY1" fmla="*/ 2800 h 78187"/>
                    <a:gd name="connsiteX2" fmla="*/ 52016 w 71912"/>
                    <a:gd name="connsiteY2" fmla="*/ 13333 h 78187"/>
                    <a:gd name="connsiteX3" fmla="*/ 46164 w 71912"/>
                    <a:gd name="connsiteY3" fmla="*/ 18014 h 78187"/>
                    <a:gd name="connsiteX4" fmla="*/ 41483 w 71912"/>
                    <a:gd name="connsiteY4" fmla="*/ 23866 h 78187"/>
                    <a:gd name="connsiteX5" fmla="*/ 28609 w 71912"/>
                    <a:gd name="connsiteY5" fmla="*/ 36740 h 78187"/>
                    <a:gd name="connsiteX6" fmla="*/ 23927 w 71912"/>
                    <a:gd name="connsiteY6" fmla="*/ 43762 h 78187"/>
                    <a:gd name="connsiteX7" fmla="*/ 18076 w 71912"/>
                    <a:gd name="connsiteY7" fmla="*/ 50785 h 78187"/>
                    <a:gd name="connsiteX8" fmla="*/ 8713 w 71912"/>
                    <a:gd name="connsiteY8" fmla="*/ 62488 h 78187"/>
                    <a:gd name="connsiteX9" fmla="*/ 520 w 71912"/>
                    <a:gd name="connsiteY9" fmla="*/ 75362 h 78187"/>
                    <a:gd name="connsiteX10" fmla="*/ 520 w 71912"/>
                    <a:gd name="connsiteY10" fmla="*/ 77703 h 78187"/>
                    <a:gd name="connsiteX11" fmla="*/ 2861 w 71912"/>
                    <a:gd name="connsiteY11" fmla="*/ 76532 h 78187"/>
                    <a:gd name="connsiteX12" fmla="*/ 12224 w 71912"/>
                    <a:gd name="connsiteY12" fmla="*/ 64829 h 78187"/>
                    <a:gd name="connsiteX13" fmla="*/ 22757 w 71912"/>
                    <a:gd name="connsiteY13" fmla="*/ 54296 h 78187"/>
                    <a:gd name="connsiteX14" fmla="*/ 28609 w 71912"/>
                    <a:gd name="connsiteY14" fmla="*/ 47273 h 78187"/>
                    <a:gd name="connsiteX15" fmla="*/ 35631 w 71912"/>
                    <a:gd name="connsiteY15" fmla="*/ 41422 h 78187"/>
                    <a:gd name="connsiteX16" fmla="*/ 47335 w 71912"/>
                    <a:gd name="connsiteY16" fmla="*/ 28548 h 78187"/>
                    <a:gd name="connsiteX17" fmla="*/ 53186 w 71912"/>
                    <a:gd name="connsiteY17" fmla="*/ 22696 h 78187"/>
                    <a:gd name="connsiteX18" fmla="*/ 59038 w 71912"/>
                    <a:gd name="connsiteY18" fmla="*/ 18014 h 78187"/>
                    <a:gd name="connsiteX19" fmla="*/ 69571 w 71912"/>
                    <a:gd name="connsiteY19" fmla="*/ 7481 h 78187"/>
                    <a:gd name="connsiteX20" fmla="*/ 71912 w 71912"/>
                    <a:gd name="connsiteY20" fmla="*/ 459 h 78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1912" h="78187">
                      <a:moveTo>
                        <a:pt x="71912" y="459"/>
                      </a:moveTo>
                      <a:cubicBezTo>
                        <a:pt x="70742" y="-711"/>
                        <a:pt x="67231" y="459"/>
                        <a:pt x="63719" y="2800"/>
                      </a:cubicBezTo>
                      <a:cubicBezTo>
                        <a:pt x="57868" y="7481"/>
                        <a:pt x="59038" y="6311"/>
                        <a:pt x="52016" y="13333"/>
                      </a:cubicBezTo>
                      <a:cubicBezTo>
                        <a:pt x="50846" y="14503"/>
                        <a:pt x="48505" y="15674"/>
                        <a:pt x="46164" y="18014"/>
                      </a:cubicBezTo>
                      <a:cubicBezTo>
                        <a:pt x="43823" y="20355"/>
                        <a:pt x="42653" y="22696"/>
                        <a:pt x="41483" y="23866"/>
                      </a:cubicBezTo>
                      <a:cubicBezTo>
                        <a:pt x="37972" y="27377"/>
                        <a:pt x="32120" y="32059"/>
                        <a:pt x="28609" y="36740"/>
                      </a:cubicBezTo>
                      <a:cubicBezTo>
                        <a:pt x="26268" y="39081"/>
                        <a:pt x="25098" y="41422"/>
                        <a:pt x="23927" y="43762"/>
                      </a:cubicBezTo>
                      <a:cubicBezTo>
                        <a:pt x="21587" y="46103"/>
                        <a:pt x="20416" y="48444"/>
                        <a:pt x="18076" y="50785"/>
                      </a:cubicBezTo>
                      <a:cubicBezTo>
                        <a:pt x="14564" y="55466"/>
                        <a:pt x="11053" y="58977"/>
                        <a:pt x="8713" y="62488"/>
                      </a:cubicBezTo>
                      <a:cubicBezTo>
                        <a:pt x="4031" y="69510"/>
                        <a:pt x="4031" y="68340"/>
                        <a:pt x="520" y="75362"/>
                      </a:cubicBezTo>
                      <a:cubicBezTo>
                        <a:pt x="-650" y="76532"/>
                        <a:pt x="520" y="76532"/>
                        <a:pt x="520" y="77703"/>
                      </a:cubicBezTo>
                      <a:cubicBezTo>
                        <a:pt x="520" y="78873"/>
                        <a:pt x="1691" y="77703"/>
                        <a:pt x="2861" y="76532"/>
                      </a:cubicBezTo>
                      <a:cubicBezTo>
                        <a:pt x="7542" y="70680"/>
                        <a:pt x="6372" y="71851"/>
                        <a:pt x="12224" y="64829"/>
                      </a:cubicBezTo>
                      <a:cubicBezTo>
                        <a:pt x="15735" y="61318"/>
                        <a:pt x="19246" y="57807"/>
                        <a:pt x="22757" y="54296"/>
                      </a:cubicBezTo>
                      <a:cubicBezTo>
                        <a:pt x="25098" y="51955"/>
                        <a:pt x="26268" y="49614"/>
                        <a:pt x="28609" y="47273"/>
                      </a:cubicBezTo>
                      <a:cubicBezTo>
                        <a:pt x="30950" y="44933"/>
                        <a:pt x="33290" y="43762"/>
                        <a:pt x="35631" y="41422"/>
                      </a:cubicBezTo>
                      <a:cubicBezTo>
                        <a:pt x="40312" y="36740"/>
                        <a:pt x="43823" y="32059"/>
                        <a:pt x="47335" y="28548"/>
                      </a:cubicBezTo>
                      <a:cubicBezTo>
                        <a:pt x="49675" y="26207"/>
                        <a:pt x="50846" y="25037"/>
                        <a:pt x="53186" y="22696"/>
                      </a:cubicBezTo>
                      <a:cubicBezTo>
                        <a:pt x="55527" y="20355"/>
                        <a:pt x="57868" y="19185"/>
                        <a:pt x="59038" y="18014"/>
                      </a:cubicBezTo>
                      <a:cubicBezTo>
                        <a:pt x="66060" y="12163"/>
                        <a:pt x="63719" y="12163"/>
                        <a:pt x="69571" y="7481"/>
                      </a:cubicBezTo>
                      <a:cubicBezTo>
                        <a:pt x="70742" y="3970"/>
                        <a:pt x="71912" y="1629"/>
                        <a:pt x="71912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5" name="任意多边形: 形状 4314" descr="76f64e07-4812-4cf5-a9a4-b438c228f2c7"/>
                <p:cNvSpPr/>
                <p:nvPr/>
              </p:nvSpPr>
              <p:spPr>
                <a:xfrm>
                  <a:off x="1258771" y="7502989"/>
                  <a:ext cx="17262" cy="39792"/>
                </a:xfrm>
                <a:custGeom>
                  <a:avLst/>
                  <a:gdLst>
                    <a:gd name="connsiteX0" fmla="*/ 13752 w 17262"/>
                    <a:gd name="connsiteY0" fmla="*/ 39792 h 39792"/>
                    <a:gd name="connsiteX1" fmla="*/ 17263 w 17262"/>
                    <a:gd name="connsiteY1" fmla="*/ 37452 h 39792"/>
                    <a:gd name="connsiteX2" fmla="*/ 17263 w 17262"/>
                    <a:gd name="connsiteY2" fmla="*/ 31600 h 39792"/>
                    <a:gd name="connsiteX3" fmla="*/ 17263 w 17262"/>
                    <a:gd name="connsiteY3" fmla="*/ 28089 h 39792"/>
                    <a:gd name="connsiteX4" fmla="*/ 14922 w 17262"/>
                    <a:gd name="connsiteY4" fmla="*/ 24578 h 39792"/>
                    <a:gd name="connsiteX5" fmla="*/ 13752 w 17262"/>
                    <a:gd name="connsiteY5" fmla="*/ 17555 h 39792"/>
                    <a:gd name="connsiteX6" fmla="*/ 11411 w 17262"/>
                    <a:gd name="connsiteY6" fmla="*/ 14044 h 39792"/>
                    <a:gd name="connsiteX7" fmla="*/ 10241 w 17262"/>
                    <a:gd name="connsiteY7" fmla="*/ 10533 h 39792"/>
                    <a:gd name="connsiteX8" fmla="*/ 6730 w 17262"/>
                    <a:gd name="connsiteY8" fmla="*/ 4681 h 39792"/>
                    <a:gd name="connsiteX9" fmla="*/ 2048 w 17262"/>
                    <a:gd name="connsiteY9" fmla="*/ 0 h 39792"/>
                    <a:gd name="connsiteX10" fmla="*/ 878 w 17262"/>
                    <a:gd name="connsiteY10" fmla="*/ 0 h 39792"/>
                    <a:gd name="connsiteX11" fmla="*/ 878 w 17262"/>
                    <a:gd name="connsiteY11" fmla="*/ 1170 h 39792"/>
                    <a:gd name="connsiteX12" fmla="*/ 4389 w 17262"/>
                    <a:gd name="connsiteY12" fmla="*/ 5852 h 39792"/>
                    <a:gd name="connsiteX13" fmla="*/ 6730 w 17262"/>
                    <a:gd name="connsiteY13" fmla="*/ 11704 h 39792"/>
                    <a:gd name="connsiteX14" fmla="*/ 9070 w 17262"/>
                    <a:gd name="connsiteY14" fmla="*/ 14044 h 39792"/>
                    <a:gd name="connsiteX15" fmla="*/ 9070 w 17262"/>
                    <a:gd name="connsiteY15" fmla="*/ 17555 h 39792"/>
                    <a:gd name="connsiteX16" fmla="*/ 12581 w 17262"/>
                    <a:gd name="connsiteY16" fmla="*/ 23407 h 39792"/>
                    <a:gd name="connsiteX17" fmla="*/ 13752 w 17262"/>
                    <a:gd name="connsiteY17" fmla="*/ 25748 h 39792"/>
                    <a:gd name="connsiteX18" fmla="*/ 13752 w 17262"/>
                    <a:gd name="connsiteY18" fmla="*/ 28089 h 39792"/>
                    <a:gd name="connsiteX19" fmla="*/ 16092 w 17262"/>
                    <a:gd name="connsiteY19" fmla="*/ 33940 h 39792"/>
                    <a:gd name="connsiteX20" fmla="*/ 13752 w 17262"/>
                    <a:gd name="connsiteY20" fmla="*/ 39792 h 39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62" h="39792">
                      <a:moveTo>
                        <a:pt x="13752" y="39792"/>
                      </a:moveTo>
                      <a:cubicBezTo>
                        <a:pt x="14922" y="39792"/>
                        <a:pt x="17263" y="38622"/>
                        <a:pt x="17263" y="37452"/>
                      </a:cubicBezTo>
                      <a:cubicBezTo>
                        <a:pt x="17263" y="33940"/>
                        <a:pt x="17263" y="35111"/>
                        <a:pt x="17263" y="31600"/>
                      </a:cubicBezTo>
                      <a:cubicBezTo>
                        <a:pt x="17263" y="30429"/>
                        <a:pt x="17263" y="29259"/>
                        <a:pt x="17263" y="28089"/>
                      </a:cubicBezTo>
                      <a:cubicBezTo>
                        <a:pt x="17263" y="26918"/>
                        <a:pt x="16092" y="25748"/>
                        <a:pt x="14922" y="24578"/>
                      </a:cubicBezTo>
                      <a:cubicBezTo>
                        <a:pt x="13752" y="22237"/>
                        <a:pt x="14922" y="19896"/>
                        <a:pt x="13752" y="17555"/>
                      </a:cubicBezTo>
                      <a:cubicBezTo>
                        <a:pt x="13752" y="16385"/>
                        <a:pt x="11411" y="15215"/>
                        <a:pt x="11411" y="14044"/>
                      </a:cubicBezTo>
                      <a:cubicBezTo>
                        <a:pt x="10241" y="12874"/>
                        <a:pt x="10241" y="11704"/>
                        <a:pt x="10241" y="10533"/>
                      </a:cubicBezTo>
                      <a:cubicBezTo>
                        <a:pt x="9070" y="8193"/>
                        <a:pt x="7900" y="7022"/>
                        <a:pt x="6730" y="4681"/>
                      </a:cubicBezTo>
                      <a:cubicBezTo>
                        <a:pt x="4389" y="2341"/>
                        <a:pt x="4389" y="2341"/>
                        <a:pt x="2048" y="0"/>
                      </a:cubicBezTo>
                      <a:cubicBezTo>
                        <a:pt x="2048" y="0"/>
                        <a:pt x="878" y="0"/>
                        <a:pt x="878" y="0"/>
                      </a:cubicBezTo>
                      <a:cubicBezTo>
                        <a:pt x="-293" y="0"/>
                        <a:pt x="-293" y="1170"/>
                        <a:pt x="878" y="1170"/>
                      </a:cubicBezTo>
                      <a:cubicBezTo>
                        <a:pt x="2048" y="3511"/>
                        <a:pt x="2048" y="3511"/>
                        <a:pt x="4389" y="5852"/>
                      </a:cubicBezTo>
                      <a:cubicBezTo>
                        <a:pt x="5559" y="7022"/>
                        <a:pt x="5559" y="9363"/>
                        <a:pt x="6730" y="11704"/>
                      </a:cubicBezTo>
                      <a:cubicBezTo>
                        <a:pt x="6730" y="12874"/>
                        <a:pt x="7900" y="14044"/>
                        <a:pt x="9070" y="14044"/>
                      </a:cubicBezTo>
                      <a:cubicBezTo>
                        <a:pt x="9070" y="15215"/>
                        <a:pt x="9070" y="16385"/>
                        <a:pt x="9070" y="17555"/>
                      </a:cubicBezTo>
                      <a:cubicBezTo>
                        <a:pt x="10241" y="19896"/>
                        <a:pt x="11411" y="21066"/>
                        <a:pt x="12581" y="23407"/>
                      </a:cubicBezTo>
                      <a:cubicBezTo>
                        <a:pt x="12581" y="24578"/>
                        <a:pt x="13752" y="25748"/>
                        <a:pt x="13752" y="25748"/>
                      </a:cubicBezTo>
                      <a:cubicBezTo>
                        <a:pt x="13752" y="26918"/>
                        <a:pt x="13752" y="28089"/>
                        <a:pt x="13752" y="28089"/>
                      </a:cubicBezTo>
                      <a:cubicBezTo>
                        <a:pt x="14922" y="31600"/>
                        <a:pt x="14922" y="30429"/>
                        <a:pt x="16092" y="33940"/>
                      </a:cubicBezTo>
                      <a:cubicBezTo>
                        <a:pt x="11411" y="37452"/>
                        <a:pt x="12581" y="38622"/>
                        <a:pt x="13752" y="3979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6" name="任意多边形: 形状 4315" descr="eb008973-c86c-49e0-be76-fd0c85faff3f"/>
                <p:cNvSpPr/>
                <p:nvPr/>
              </p:nvSpPr>
              <p:spPr>
                <a:xfrm>
                  <a:off x="1243556" y="7467358"/>
                  <a:ext cx="41547" cy="55864"/>
                </a:xfrm>
                <a:custGeom>
                  <a:avLst/>
                  <a:gdLst>
                    <a:gd name="connsiteX0" fmla="*/ 40670 w 41547"/>
                    <a:gd name="connsiteY0" fmla="*/ 55527 h 55864"/>
                    <a:gd name="connsiteX1" fmla="*/ 40670 w 41547"/>
                    <a:gd name="connsiteY1" fmla="*/ 50845 h 55864"/>
                    <a:gd name="connsiteX2" fmla="*/ 35989 w 41547"/>
                    <a:gd name="connsiteY2" fmla="*/ 42653 h 55864"/>
                    <a:gd name="connsiteX3" fmla="*/ 33648 w 41547"/>
                    <a:gd name="connsiteY3" fmla="*/ 37972 h 55864"/>
                    <a:gd name="connsiteX4" fmla="*/ 30137 w 41547"/>
                    <a:gd name="connsiteY4" fmla="*/ 34461 h 55864"/>
                    <a:gd name="connsiteX5" fmla="*/ 24285 w 41547"/>
                    <a:gd name="connsiteY5" fmla="*/ 25098 h 55864"/>
                    <a:gd name="connsiteX6" fmla="*/ 19604 w 41547"/>
                    <a:gd name="connsiteY6" fmla="*/ 20416 h 55864"/>
                    <a:gd name="connsiteX7" fmla="*/ 16092 w 41547"/>
                    <a:gd name="connsiteY7" fmla="*/ 15735 h 55864"/>
                    <a:gd name="connsiteX8" fmla="*/ 10241 w 41547"/>
                    <a:gd name="connsiteY8" fmla="*/ 7542 h 55864"/>
                    <a:gd name="connsiteX9" fmla="*/ 3219 w 41547"/>
                    <a:gd name="connsiteY9" fmla="*/ 520 h 55864"/>
                    <a:gd name="connsiteX10" fmla="*/ 878 w 41547"/>
                    <a:gd name="connsiteY10" fmla="*/ 520 h 55864"/>
                    <a:gd name="connsiteX11" fmla="*/ 878 w 41547"/>
                    <a:gd name="connsiteY11" fmla="*/ 1691 h 55864"/>
                    <a:gd name="connsiteX12" fmla="*/ 5559 w 41547"/>
                    <a:gd name="connsiteY12" fmla="*/ 9883 h 55864"/>
                    <a:gd name="connsiteX13" fmla="*/ 10241 w 41547"/>
                    <a:gd name="connsiteY13" fmla="*/ 19246 h 55864"/>
                    <a:gd name="connsiteX14" fmla="*/ 13752 w 41547"/>
                    <a:gd name="connsiteY14" fmla="*/ 23927 h 55864"/>
                    <a:gd name="connsiteX15" fmla="*/ 16092 w 41547"/>
                    <a:gd name="connsiteY15" fmla="*/ 29779 h 55864"/>
                    <a:gd name="connsiteX16" fmla="*/ 23115 w 41547"/>
                    <a:gd name="connsiteY16" fmla="*/ 39142 h 55864"/>
                    <a:gd name="connsiteX17" fmla="*/ 26626 w 41547"/>
                    <a:gd name="connsiteY17" fmla="*/ 43824 h 55864"/>
                    <a:gd name="connsiteX18" fmla="*/ 28966 w 41547"/>
                    <a:gd name="connsiteY18" fmla="*/ 48505 h 55864"/>
                    <a:gd name="connsiteX19" fmla="*/ 35989 w 41547"/>
                    <a:gd name="connsiteY19" fmla="*/ 55527 h 55864"/>
                    <a:gd name="connsiteX20" fmla="*/ 40670 w 41547"/>
                    <a:gd name="connsiteY20" fmla="*/ 55527 h 5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547" h="55864">
                      <a:moveTo>
                        <a:pt x="40670" y="55527"/>
                      </a:moveTo>
                      <a:cubicBezTo>
                        <a:pt x="41840" y="55527"/>
                        <a:pt x="41840" y="52016"/>
                        <a:pt x="40670" y="50845"/>
                      </a:cubicBezTo>
                      <a:cubicBezTo>
                        <a:pt x="38329" y="46164"/>
                        <a:pt x="38329" y="47335"/>
                        <a:pt x="35989" y="42653"/>
                      </a:cubicBezTo>
                      <a:cubicBezTo>
                        <a:pt x="34818" y="41483"/>
                        <a:pt x="34818" y="40312"/>
                        <a:pt x="33648" y="37972"/>
                      </a:cubicBezTo>
                      <a:cubicBezTo>
                        <a:pt x="32477" y="36801"/>
                        <a:pt x="31307" y="35631"/>
                        <a:pt x="30137" y="34461"/>
                      </a:cubicBezTo>
                      <a:cubicBezTo>
                        <a:pt x="27796" y="30950"/>
                        <a:pt x="26626" y="27438"/>
                        <a:pt x="24285" y="25098"/>
                      </a:cubicBezTo>
                      <a:cubicBezTo>
                        <a:pt x="23115" y="23927"/>
                        <a:pt x="20774" y="22757"/>
                        <a:pt x="19604" y="20416"/>
                      </a:cubicBezTo>
                      <a:cubicBezTo>
                        <a:pt x="18433" y="19246"/>
                        <a:pt x="17263" y="16905"/>
                        <a:pt x="16092" y="15735"/>
                      </a:cubicBezTo>
                      <a:cubicBezTo>
                        <a:pt x="13752" y="12224"/>
                        <a:pt x="12581" y="9883"/>
                        <a:pt x="10241" y="7542"/>
                      </a:cubicBezTo>
                      <a:cubicBezTo>
                        <a:pt x="6730" y="2861"/>
                        <a:pt x="6730" y="4031"/>
                        <a:pt x="3219" y="520"/>
                      </a:cubicBezTo>
                      <a:cubicBezTo>
                        <a:pt x="2048" y="-650"/>
                        <a:pt x="2048" y="520"/>
                        <a:pt x="878" y="520"/>
                      </a:cubicBezTo>
                      <a:cubicBezTo>
                        <a:pt x="-293" y="520"/>
                        <a:pt x="-293" y="520"/>
                        <a:pt x="878" y="1691"/>
                      </a:cubicBezTo>
                      <a:cubicBezTo>
                        <a:pt x="3219" y="6372"/>
                        <a:pt x="3219" y="5202"/>
                        <a:pt x="5559" y="9883"/>
                      </a:cubicBezTo>
                      <a:cubicBezTo>
                        <a:pt x="6730" y="12224"/>
                        <a:pt x="7900" y="15735"/>
                        <a:pt x="10241" y="19246"/>
                      </a:cubicBezTo>
                      <a:cubicBezTo>
                        <a:pt x="11411" y="20416"/>
                        <a:pt x="12581" y="22757"/>
                        <a:pt x="13752" y="23927"/>
                      </a:cubicBezTo>
                      <a:cubicBezTo>
                        <a:pt x="14922" y="25098"/>
                        <a:pt x="14922" y="27438"/>
                        <a:pt x="16092" y="29779"/>
                      </a:cubicBezTo>
                      <a:cubicBezTo>
                        <a:pt x="18433" y="33290"/>
                        <a:pt x="20774" y="35631"/>
                        <a:pt x="23115" y="39142"/>
                      </a:cubicBezTo>
                      <a:cubicBezTo>
                        <a:pt x="24285" y="40312"/>
                        <a:pt x="25455" y="41483"/>
                        <a:pt x="26626" y="43824"/>
                      </a:cubicBezTo>
                      <a:cubicBezTo>
                        <a:pt x="27796" y="44994"/>
                        <a:pt x="27796" y="47335"/>
                        <a:pt x="28966" y="48505"/>
                      </a:cubicBezTo>
                      <a:cubicBezTo>
                        <a:pt x="32477" y="53186"/>
                        <a:pt x="32477" y="52016"/>
                        <a:pt x="35989" y="55527"/>
                      </a:cubicBezTo>
                      <a:cubicBezTo>
                        <a:pt x="38329" y="54357"/>
                        <a:pt x="39500" y="56697"/>
                        <a:pt x="40670" y="5552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7" name="任意多边形: 形状 4316" descr="e691f2c9-29de-4545-8e62-27c1f748195a"/>
                <p:cNvSpPr/>
                <p:nvPr/>
              </p:nvSpPr>
              <p:spPr>
                <a:xfrm>
                  <a:off x="1243949" y="7456825"/>
                  <a:ext cx="60693" cy="97843"/>
                </a:xfrm>
                <a:custGeom>
                  <a:avLst/>
                  <a:gdLst>
                    <a:gd name="connsiteX0" fmla="*/ 56662 w 60693"/>
                    <a:gd name="connsiteY0" fmla="*/ 97660 h 97843"/>
                    <a:gd name="connsiteX1" fmla="*/ 60173 w 60693"/>
                    <a:gd name="connsiteY1" fmla="*/ 90638 h 97843"/>
                    <a:gd name="connsiteX2" fmla="*/ 60173 w 60693"/>
                    <a:gd name="connsiteY2" fmla="*/ 74253 h 97843"/>
                    <a:gd name="connsiteX3" fmla="*/ 59003 w 60693"/>
                    <a:gd name="connsiteY3" fmla="*/ 66060 h 97843"/>
                    <a:gd name="connsiteX4" fmla="*/ 55492 w 60693"/>
                    <a:gd name="connsiteY4" fmla="*/ 57868 h 97843"/>
                    <a:gd name="connsiteX5" fmla="*/ 47299 w 60693"/>
                    <a:gd name="connsiteY5" fmla="*/ 39142 h 97843"/>
                    <a:gd name="connsiteX6" fmla="*/ 40277 w 60693"/>
                    <a:gd name="connsiteY6" fmla="*/ 30950 h 97843"/>
                    <a:gd name="connsiteX7" fmla="*/ 33255 w 60693"/>
                    <a:gd name="connsiteY7" fmla="*/ 22757 h 97843"/>
                    <a:gd name="connsiteX8" fmla="*/ 19211 w 60693"/>
                    <a:gd name="connsiteY8" fmla="*/ 9883 h 97843"/>
                    <a:gd name="connsiteX9" fmla="*/ 2826 w 60693"/>
                    <a:gd name="connsiteY9" fmla="*/ 520 h 97843"/>
                    <a:gd name="connsiteX10" fmla="*/ 485 w 60693"/>
                    <a:gd name="connsiteY10" fmla="*/ 520 h 97843"/>
                    <a:gd name="connsiteX11" fmla="*/ 1655 w 60693"/>
                    <a:gd name="connsiteY11" fmla="*/ 2861 h 97843"/>
                    <a:gd name="connsiteX12" fmla="*/ 16870 w 60693"/>
                    <a:gd name="connsiteY12" fmla="*/ 12224 h 97843"/>
                    <a:gd name="connsiteX13" fmla="*/ 28573 w 60693"/>
                    <a:gd name="connsiteY13" fmla="*/ 25098 h 97843"/>
                    <a:gd name="connsiteX14" fmla="*/ 35596 w 60693"/>
                    <a:gd name="connsiteY14" fmla="*/ 32120 h 97843"/>
                    <a:gd name="connsiteX15" fmla="*/ 40277 w 60693"/>
                    <a:gd name="connsiteY15" fmla="*/ 40312 h 97843"/>
                    <a:gd name="connsiteX16" fmla="*/ 49640 w 60693"/>
                    <a:gd name="connsiteY16" fmla="*/ 57868 h 97843"/>
                    <a:gd name="connsiteX17" fmla="*/ 51981 w 60693"/>
                    <a:gd name="connsiteY17" fmla="*/ 66060 h 97843"/>
                    <a:gd name="connsiteX18" fmla="*/ 53151 w 60693"/>
                    <a:gd name="connsiteY18" fmla="*/ 74253 h 97843"/>
                    <a:gd name="connsiteX19" fmla="*/ 55492 w 60693"/>
                    <a:gd name="connsiteY19" fmla="*/ 89467 h 97843"/>
                    <a:gd name="connsiteX20" fmla="*/ 56662 w 60693"/>
                    <a:gd name="connsiteY20" fmla="*/ 97660 h 97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693" h="97843">
                      <a:moveTo>
                        <a:pt x="56662" y="97660"/>
                      </a:moveTo>
                      <a:cubicBezTo>
                        <a:pt x="57832" y="98830"/>
                        <a:pt x="60173" y="94149"/>
                        <a:pt x="60173" y="90638"/>
                      </a:cubicBezTo>
                      <a:cubicBezTo>
                        <a:pt x="60173" y="82445"/>
                        <a:pt x="61343" y="83616"/>
                        <a:pt x="60173" y="74253"/>
                      </a:cubicBezTo>
                      <a:cubicBezTo>
                        <a:pt x="60173" y="71912"/>
                        <a:pt x="60173" y="68401"/>
                        <a:pt x="59003" y="66060"/>
                      </a:cubicBezTo>
                      <a:cubicBezTo>
                        <a:pt x="57832" y="63719"/>
                        <a:pt x="56662" y="60209"/>
                        <a:pt x="55492" y="57868"/>
                      </a:cubicBezTo>
                      <a:cubicBezTo>
                        <a:pt x="53151" y="52016"/>
                        <a:pt x="50810" y="44994"/>
                        <a:pt x="47299" y="39142"/>
                      </a:cubicBezTo>
                      <a:cubicBezTo>
                        <a:pt x="44958" y="35631"/>
                        <a:pt x="42618" y="33290"/>
                        <a:pt x="40277" y="30950"/>
                      </a:cubicBezTo>
                      <a:cubicBezTo>
                        <a:pt x="37936" y="28609"/>
                        <a:pt x="35596" y="25098"/>
                        <a:pt x="33255" y="22757"/>
                      </a:cubicBezTo>
                      <a:cubicBezTo>
                        <a:pt x="28573" y="18076"/>
                        <a:pt x="23892" y="13394"/>
                        <a:pt x="19211" y="9883"/>
                      </a:cubicBezTo>
                      <a:cubicBezTo>
                        <a:pt x="9848" y="4031"/>
                        <a:pt x="11018" y="5202"/>
                        <a:pt x="2826" y="520"/>
                      </a:cubicBezTo>
                      <a:cubicBezTo>
                        <a:pt x="1655" y="-650"/>
                        <a:pt x="485" y="520"/>
                        <a:pt x="485" y="520"/>
                      </a:cubicBezTo>
                      <a:cubicBezTo>
                        <a:pt x="-686" y="520"/>
                        <a:pt x="485" y="1691"/>
                        <a:pt x="1655" y="2861"/>
                      </a:cubicBezTo>
                      <a:cubicBezTo>
                        <a:pt x="8677" y="7542"/>
                        <a:pt x="8677" y="6372"/>
                        <a:pt x="16870" y="12224"/>
                      </a:cubicBezTo>
                      <a:cubicBezTo>
                        <a:pt x="21551" y="15735"/>
                        <a:pt x="25062" y="20416"/>
                        <a:pt x="28573" y="25098"/>
                      </a:cubicBezTo>
                      <a:cubicBezTo>
                        <a:pt x="30914" y="27438"/>
                        <a:pt x="33255" y="29779"/>
                        <a:pt x="35596" y="32120"/>
                      </a:cubicBezTo>
                      <a:cubicBezTo>
                        <a:pt x="37936" y="34461"/>
                        <a:pt x="39107" y="37971"/>
                        <a:pt x="40277" y="40312"/>
                      </a:cubicBezTo>
                      <a:cubicBezTo>
                        <a:pt x="43788" y="46164"/>
                        <a:pt x="47299" y="52016"/>
                        <a:pt x="49640" y="57868"/>
                      </a:cubicBezTo>
                      <a:cubicBezTo>
                        <a:pt x="50810" y="60209"/>
                        <a:pt x="51981" y="63719"/>
                        <a:pt x="51981" y="66060"/>
                      </a:cubicBezTo>
                      <a:cubicBezTo>
                        <a:pt x="53151" y="68401"/>
                        <a:pt x="51981" y="71912"/>
                        <a:pt x="53151" y="74253"/>
                      </a:cubicBezTo>
                      <a:cubicBezTo>
                        <a:pt x="54321" y="83616"/>
                        <a:pt x="55492" y="81275"/>
                        <a:pt x="55492" y="89467"/>
                      </a:cubicBezTo>
                      <a:cubicBezTo>
                        <a:pt x="54321" y="92978"/>
                        <a:pt x="55492" y="96489"/>
                        <a:pt x="56662" y="9766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8" name="任意多边形: 形状 4317" descr="c3fce445-1c74-47e2-a074-638503cedb64"/>
                <p:cNvSpPr/>
                <p:nvPr/>
              </p:nvSpPr>
              <p:spPr>
                <a:xfrm>
                  <a:off x="1231101" y="7440440"/>
                  <a:ext cx="87065" cy="105852"/>
                </a:xfrm>
                <a:custGeom>
                  <a:avLst/>
                  <a:gdLst>
                    <a:gd name="connsiteX0" fmla="*/ 84725 w 87065"/>
                    <a:gd name="connsiteY0" fmla="*/ 105852 h 105852"/>
                    <a:gd name="connsiteX1" fmla="*/ 87066 w 87065"/>
                    <a:gd name="connsiteY1" fmla="*/ 96489 h 105852"/>
                    <a:gd name="connsiteX2" fmla="*/ 82384 w 87065"/>
                    <a:gd name="connsiteY2" fmla="*/ 77764 h 105852"/>
                    <a:gd name="connsiteX3" fmla="*/ 78873 w 87065"/>
                    <a:gd name="connsiteY3" fmla="*/ 68401 h 105852"/>
                    <a:gd name="connsiteX4" fmla="*/ 73021 w 87065"/>
                    <a:gd name="connsiteY4" fmla="*/ 59038 h 105852"/>
                    <a:gd name="connsiteX5" fmla="*/ 60147 w 87065"/>
                    <a:gd name="connsiteY5" fmla="*/ 39142 h 105852"/>
                    <a:gd name="connsiteX6" fmla="*/ 50785 w 87065"/>
                    <a:gd name="connsiteY6" fmla="*/ 30949 h 105852"/>
                    <a:gd name="connsiteX7" fmla="*/ 41422 w 87065"/>
                    <a:gd name="connsiteY7" fmla="*/ 22757 h 105852"/>
                    <a:gd name="connsiteX8" fmla="*/ 23866 w 87065"/>
                    <a:gd name="connsiteY8" fmla="*/ 9883 h 105852"/>
                    <a:gd name="connsiteX9" fmla="*/ 3970 w 87065"/>
                    <a:gd name="connsiteY9" fmla="*/ 520 h 105852"/>
                    <a:gd name="connsiteX10" fmla="*/ 459 w 87065"/>
                    <a:gd name="connsiteY10" fmla="*/ 520 h 105852"/>
                    <a:gd name="connsiteX11" fmla="*/ 2800 w 87065"/>
                    <a:gd name="connsiteY11" fmla="*/ 2861 h 105852"/>
                    <a:gd name="connsiteX12" fmla="*/ 21526 w 87065"/>
                    <a:gd name="connsiteY12" fmla="*/ 13394 h 105852"/>
                    <a:gd name="connsiteX13" fmla="*/ 37911 w 87065"/>
                    <a:gd name="connsiteY13" fmla="*/ 26268 h 105852"/>
                    <a:gd name="connsiteX14" fmla="*/ 47273 w 87065"/>
                    <a:gd name="connsiteY14" fmla="*/ 34461 h 105852"/>
                    <a:gd name="connsiteX15" fmla="*/ 54296 w 87065"/>
                    <a:gd name="connsiteY15" fmla="*/ 43823 h 105852"/>
                    <a:gd name="connsiteX16" fmla="*/ 68340 w 87065"/>
                    <a:gd name="connsiteY16" fmla="*/ 62549 h 105852"/>
                    <a:gd name="connsiteX17" fmla="*/ 73021 w 87065"/>
                    <a:gd name="connsiteY17" fmla="*/ 71912 h 105852"/>
                    <a:gd name="connsiteX18" fmla="*/ 75362 w 87065"/>
                    <a:gd name="connsiteY18" fmla="*/ 80104 h 105852"/>
                    <a:gd name="connsiteX19" fmla="*/ 82384 w 87065"/>
                    <a:gd name="connsiteY19" fmla="*/ 97660 h 105852"/>
                    <a:gd name="connsiteX20" fmla="*/ 84725 w 87065"/>
                    <a:gd name="connsiteY20" fmla="*/ 105852 h 10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7065" h="105852">
                      <a:moveTo>
                        <a:pt x="84725" y="105852"/>
                      </a:moveTo>
                      <a:cubicBezTo>
                        <a:pt x="85895" y="105852"/>
                        <a:pt x="87066" y="102341"/>
                        <a:pt x="87066" y="96489"/>
                      </a:cubicBezTo>
                      <a:cubicBezTo>
                        <a:pt x="85895" y="87127"/>
                        <a:pt x="85895" y="88297"/>
                        <a:pt x="82384" y="77764"/>
                      </a:cubicBezTo>
                      <a:cubicBezTo>
                        <a:pt x="81214" y="75423"/>
                        <a:pt x="81214" y="71912"/>
                        <a:pt x="78873" y="68401"/>
                      </a:cubicBezTo>
                      <a:cubicBezTo>
                        <a:pt x="77703" y="64890"/>
                        <a:pt x="75362" y="62549"/>
                        <a:pt x="73021" y="59038"/>
                      </a:cubicBezTo>
                      <a:cubicBezTo>
                        <a:pt x="69510" y="52016"/>
                        <a:pt x="65999" y="44994"/>
                        <a:pt x="60147" y="39142"/>
                      </a:cubicBezTo>
                      <a:cubicBezTo>
                        <a:pt x="57807" y="35631"/>
                        <a:pt x="54296" y="33290"/>
                        <a:pt x="50785" y="30949"/>
                      </a:cubicBezTo>
                      <a:cubicBezTo>
                        <a:pt x="48444" y="28609"/>
                        <a:pt x="44933" y="25097"/>
                        <a:pt x="41422" y="22757"/>
                      </a:cubicBezTo>
                      <a:cubicBezTo>
                        <a:pt x="35570" y="18076"/>
                        <a:pt x="28548" y="13394"/>
                        <a:pt x="23866" y="9883"/>
                      </a:cubicBezTo>
                      <a:cubicBezTo>
                        <a:pt x="12163" y="4031"/>
                        <a:pt x="14503" y="5202"/>
                        <a:pt x="3970" y="520"/>
                      </a:cubicBezTo>
                      <a:cubicBezTo>
                        <a:pt x="1629" y="-650"/>
                        <a:pt x="1629" y="520"/>
                        <a:pt x="459" y="520"/>
                      </a:cubicBezTo>
                      <a:cubicBezTo>
                        <a:pt x="-711" y="520"/>
                        <a:pt x="459" y="1690"/>
                        <a:pt x="2800" y="2861"/>
                      </a:cubicBezTo>
                      <a:cubicBezTo>
                        <a:pt x="12163" y="7542"/>
                        <a:pt x="10992" y="6372"/>
                        <a:pt x="21526" y="13394"/>
                      </a:cubicBezTo>
                      <a:cubicBezTo>
                        <a:pt x="27377" y="16905"/>
                        <a:pt x="32059" y="21586"/>
                        <a:pt x="37911" y="26268"/>
                      </a:cubicBezTo>
                      <a:cubicBezTo>
                        <a:pt x="40251" y="28609"/>
                        <a:pt x="43762" y="30949"/>
                        <a:pt x="47273" y="34461"/>
                      </a:cubicBezTo>
                      <a:cubicBezTo>
                        <a:pt x="49614" y="36801"/>
                        <a:pt x="51955" y="40312"/>
                        <a:pt x="54296" y="43823"/>
                      </a:cubicBezTo>
                      <a:cubicBezTo>
                        <a:pt x="58977" y="49675"/>
                        <a:pt x="64829" y="55527"/>
                        <a:pt x="68340" y="62549"/>
                      </a:cubicBezTo>
                      <a:cubicBezTo>
                        <a:pt x="70681" y="66060"/>
                        <a:pt x="71851" y="68401"/>
                        <a:pt x="73021" y="71912"/>
                      </a:cubicBezTo>
                      <a:cubicBezTo>
                        <a:pt x="74192" y="75423"/>
                        <a:pt x="74192" y="77764"/>
                        <a:pt x="75362" y="80104"/>
                      </a:cubicBezTo>
                      <a:cubicBezTo>
                        <a:pt x="78873" y="90638"/>
                        <a:pt x="80044" y="88297"/>
                        <a:pt x="82384" y="97660"/>
                      </a:cubicBezTo>
                      <a:cubicBezTo>
                        <a:pt x="82384" y="101171"/>
                        <a:pt x="83555" y="104682"/>
                        <a:pt x="84725" y="1058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19" name="任意多边形: 形状 4318" descr="159a6ee6-7b4c-4f53-bcd4-7fe208d6b285"/>
                <p:cNvSpPr/>
                <p:nvPr/>
              </p:nvSpPr>
              <p:spPr>
                <a:xfrm>
                  <a:off x="2466288" y="7307539"/>
                  <a:ext cx="49639" cy="12223"/>
                </a:xfrm>
                <a:custGeom>
                  <a:avLst/>
                  <a:gdLst>
                    <a:gd name="connsiteX0" fmla="*/ 49155 w 49639"/>
                    <a:gd name="connsiteY0" fmla="*/ 11704 h 12223"/>
                    <a:gd name="connsiteX1" fmla="*/ 47985 w 49639"/>
                    <a:gd name="connsiteY1" fmla="*/ 8193 h 12223"/>
                    <a:gd name="connsiteX2" fmla="*/ 42133 w 49639"/>
                    <a:gd name="connsiteY2" fmla="*/ 4682 h 12223"/>
                    <a:gd name="connsiteX3" fmla="*/ 38622 w 49639"/>
                    <a:gd name="connsiteY3" fmla="*/ 2341 h 12223"/>
                    <a:gd name="connsiteX4" fmla="*/ 33940 w 49639"/>
                    <a:gd name="connsiteY4" fmla="*/ 2341 h 12223"/>
                    <a:gd name="connsiteX5" fmla="*/ 25748 w 49639"/>
                    <a:gd name="connsiteY5" fmla="*/ 0 h 12223"/>
                    <a:gd name="connsiteX6" fmla="*/ 21066 w 49639"/>
                    <a:gd name="connsiteY6" fmla="*/ 0 h 12223"/>
                    <a:gd name="connsiteX7" fmla="*/ 16385 w 49639"/>
                    <a:gd name="connsiteY7" fmla="*/ 0 h 12223"/>
                    <a:gd name="connsiteX8" fmla="*/ 8192 w 49639"/>
                    <a:gd name="connsiteY8" fmla="*/ 0 h 12223"/>
                    <a:gd name="connsiteX9" fmla="*/ 1170 w 49639"/>
                    <a:gd name="connsiteY9" fmla="*/ 1170 h 12223"/>
                    <a:gd name="connsiteX10" fmla="*/ 0 w 49639"/>
                    <a:gd name="connsiteY10" fmla="*/ 2341 h 12223"/>
                    <a:gd name="connsiteX11" fmla="*/ 1170 w 49639"/>
                    <a:gd name="connsiteY11" fmla="*/ 3511 h 12223"/>
                    <a:gd name="connsiteX12" fmla="*/ 8192 w 49639"/>
                    <a:gd name="connsiteY12" fmla="*/ 3511 h 12223"/>
                    <a:gd name="connsiteX13" fmla="*/ 15215 w 49639"/>
                    <a:gd name="connsiteY13" fmla="*/ 4682 h 12223"/>
                    <a:gd name="connsiteX14" fmla="*/ 18726 w 49639"/>
                    <a:gd name="connsiteY14" fmla="*/ 4682 h 12223"/>
                    <a:gd name="connsiteX15" fmla="*/ 22237 w 49639"/>
                    <a:gd name="connsiteY15" fmla="*/ 5852 h 12223"/>
                    <a:gd name="connsiteX16" fmla="*/ 30429 w 49639"/>
                    <a:gd name="connsiteY16" fmla="*/ 7022 h 12223"/>
                    <a:gd name="connsiteX17" fmla="*/ 33940 w 49639"/>
                    <a:gd name="connsiteY17" fmla="*/ 8193 h 12223"/>
                    <a:gd name="connsiteX18" fmla="*/ 36281 w 49639"/>
                    <a:gd name="connsiteY18" fmla="*/ 10534 h 12223"/>
                    <a:gd name="connsiteX19" fmla="*/ 43303 w 49639"/>
                    <a:gd name="connsiteY19" fmla="*/ 11704 h 12223"/>
                    <a:gd name="connsiteX20" fmla="*/ 49155 w 49639"/>
                    <a:gd name="connsiteY20" fmla="*/ 11704 h 12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9639" h="12223">
                      <a:moveTo>
                        <a:pt x="49155" y="11704"/>
                      </a:moveTo>
                      <a:cubicBezTo>
                        <a:pt x="50325" y="10534"/>
                        <a:pt x="49155" y="9363"/>
                        <a:pt x="47985" y="8193"/>
                      </a:cubicBezTo>
                      <a:cubicBezTo>
                        <a:pt x="44473" y="5852"/>
                        <a:pt x="45644" y="7022"/>
                        <a:pt x="42133" y="4682"/>
                      </a:cubicBezTo>
                      <a:cubicBezTo>
                        <a:pt x="40963" y="4682"/>
                        <a:pt x="39792" y="3511"/>
                        <a:pt x="38622" y="2341"/>
                      </a:cubicBezTo>
                      <a:cubicBezTo>
                        <a:pt x="37451" y="2341"/>
                        <a:pt x="36281" y="2341"/>
                        <a:pt x="33940" y="2341"/>
                      </a:cubicBezTo>
                      <a:cubicBezTo>
                        <a:pt x="31600" y="1170"/>
                        <a:pt x="28089" y="0"/>
                        <a:pt x="25748" y="0"/>
                      </a:cubicBezTo>
                      <a:cubicBezTo>
                        <a:pt x="24577" y="0"/>
                        <a:pt x="22237" y="0"/>
                        <a:pt x="21066" y="0"/>
                      </a:cubicBezTo>
                      <a:cubicBezTo>
                        <a:pt x="19896" y="0"/>
                        <a:pt x="18726" y="0"/>
                        <a:pt x="16385" y="0"/>
                      </a:cubicBezTo>
                      <a:cubicBezTo>
                        <a:pt x="14044" y="0"/>
                        <a:pt x="10533" y="0"/>
                        <a:pt x="8192" y="0"/>
                      </a:cubicBezTo>
                      <a:cubicBezTo>
                        <a:pt x="3511" y="0"/>
                        <a:pt x="4681" y="0"/>
                        <a:pt x="1170" y="1170"/>
                      </a:cubicBezTo>
                      <a:cubicBezTo>
                        <a:pt x="0" y="1170"/>
                        <a:pt x="1170" y="2341"/>
                        <a:pt x="0" y="2341"/>
                      </a:cubicBezTo>
                      <a:cubicBezTo>
                        <a:pt x="0" y="3511"/>
                        <a:pt x="0" y="3511"/>
                        <a:pt x="1170" y="3511"/>
                      </a:cubicBezTo>
                      <a:cubicBezTo>
                        <a:pt x="4681" y="3511"/>
                        <a:pt x="3511" y="3511"/>
                        <a:pt x="8192" y="3511"/>
                      </a:cubicBezTo>
                      <a:cubicBezTo>
                        <a:pt x="10533" y="3511"/>
                        <a:pt x="12874" y="4682"/>
                        <a:pt x="15215" y="4682"/>
                      </a:cubicBezTo>
                      <a:cubicBezTo>
                        <a:pt x="16385" y="4682"/>
                        <a:pt x="17555" y="4682"/>
                        <a:pt x="18726" y="4682"/>
                      </a:cubicBezTo>
                      <a:cubicBezTo>
                        <a:pt x="19896" y="4682"/>
                        <a:pt x="21066" y="5852"/>
                        <a:pt x="22237" y="5852"/>
                      </a:cubicBezTo>
                      <a:cubicBezTo>
                        <a:pt x="24577" y="5852"/>
                        <a:pt x="28089" y="5852"/>
                        <a:pt x="30429" y="7022"/>
                      </a:cubicBezTo>
                      <a:cubicBezTo>
                        <a:pt x="31600" y="7022"/>
                        <a:pt x="32770" y="8193"/>
                        <a:pt x="33940" y="8193"/>
                      </a:cubicBezTo>
                      <a:cubicBezTo>
                        <a:pt x="35111" y="8193"/>
                        <a:pt x="35111" y="9363"/>
                        <a:pt x="36281" y="10534"/>
                      </a:cubicBezTo>
                      <a:cubicBezTo>
                        <a:pt x="39792" y="11704"/>
                        <a:pt x="39792" y="10534"/>
                        <a:pt x="43303" y="11704"/>
                      </a:cubicBezTo>
                      <a:cubicBezTo>
                        <a:pt x="45644" y="11704"/>
                        <a:pt x="47985" y="12874"/>
                        <a:pt x="49155" y="1170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0" name="任意多边形: 形状 4319" descr="24aeec86-32d4-4b91-92d1-2801024e04a9"/>
                <p:cNvSpPr/>
                <p:nvPr/>
              </p:nvSpPr>
              <p:spPr>
                <a:xfrm>
                  <a:off x="2470969" y="7271258"/>
                  <a:ext cx="94799" cy="17262"/>
                </a:xfrm>
                <a:custGeom>
                  <a:avLst/>
                  <a:gdLst>
                    <a:gd name="connsiteX0" fmla="*/ 94799 w 94799"/>
                    <a:gd name="connsiteY0" fmla="*/ 3511 h 17262"/>
                    <a:gd name="connsiteX1" fmla="*/ 88947 w 94799"/>
                    <a:gd name="connsiteY1" fmla="*/ 0 h 17262"/>
                    <a:gd name="connsiteX2" fmla="*/ 74903 w 94799"/>
                    <a:gd name="connsiteY2" fmla="*/ 0 h 17262"/>
                    <a:gd name="connsiteX3" fmla="*/ 67881 w 94799"/>
                    <a:gd name="connsiteY3" fmla="*/ 0 h 17262"/>
                    <a:gd name="connsiteX4" fmla="*/ 60859 w 94799"/>
                    <a:gd name="connsiteY4" fmla="*/ 1170 h 17262"/>
                    <a:gd name="connsiteX5" fmla="*/ 44474 w 94799"/>
                    <a:gd name="connsiteY5" fmla="*/ 2341 h 17262"/>
                    <a:gd name="connsiteX6" fmla="*/ 36281 w 94799"/>
                    <a:gd name="connsiteY6" fmla="*/ 4681 h 17262"/>
                    <a:gd name="connsiteX7" fmla="*/ 28089 w 94799"/>
                    <a:gd name="connsiteY7" fmla="*/ 5852 h 17262"/>
                    <a:gd name="connsiteX8" fmla="*/ 14044 w 94799"/>
                    <a:gd name="connsiteY8" fmla="*/ 9363 h 17262"/>
                    <a:gd name="connsiteX9" fmla="*/ 1170 w 94799"/>
                    <a:gd name="connsiteY9" fmla="*/ 15215 h 17262"/>
                    <a:gd name="connsiteX10" fmla="*/ 0 w 94799"/>
                    <a:gd name="connsiteY10" fmla="*/ 16385 h 17262"/>
                    <a:gd name="connsiteX11" fmla="*/ 2341 w 94799"/>
                    <a:gd name="connsiteY11" fmla="*/ 16385 h 17262"/>
                    <a:gd name="connsiteX12" fmla="*/ 15215 w 94799"/>
                    <a:gd name="connsiteY12" fmla="*/ 12874 h 17262"/>
                    <a:gd name="connsiteX13" fmla="*/ 29259 w 94799"/>
                    <a:gd name="connsiteY13" fmla="*/ 10533 h 17262"/>
                    <a:gd name="connsiteX14" fmla="*/ 36281 w 94799"/>
                    <a:gd name="connsiteY14" fmla="*/ 8192 h 17262"/>
                    <a:gd name="connsiteX15" fmla="*/ 44474 w 94799"/>
                    <a:gd name="connsiteY15" fmla="*/ 8192 h 17262"/>
                    <a:gd name="connsiteX16" fmla="*/ 59688 w 94799"/>
                    <a:gd name="connsiteY16" fmla="*/ 5852 h 17262"/>
                    <a:gd name="connsiteX17" fmla="*/ 66710 w 94799"/>
                    <a:gd name="connsiteY17" fmla="*/ 4681 h 17262"/>
                    <a:gd name="connsiteX18" fmla="*/ 73733 w 94799"/>
                    <a:gd name="connsiteY18" fmla="*/ 4681 h 17262"/>
                    <a:gd name="connsiteX19" fmla="*/ 86606 w 94799"/>
                    <a:gd name="connsiteY19" fmla="*/ 3511 h 17262"/>
                    <a:gd name="connsiteX20" fmla="*/ 94799 w 94799"/>
                    <a:gd name="connsiteY20" fmla="*/ 3511 h 17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4799" h="17262">
                      <a:moveTo>
                        <a:pt x="94799" y="3511"/>
                      </a:moveTo>
                      <a:cubicBezTo>
                        <a:pt x="94799" y="2341"/>
                        <a:pt x="92458" y="1170"/>
                        <a:pt x="88947" y="0"/>
                      </a:cubicBezTo>
                      <a:cubicBezTo>
                        <a:pt x="81925" y="0"/>
                        <a:pt x="83096" y="0"/>
                        <a:pt x="74903" y="0"/>
                      </a:cubicBezTo>
                      <a:cubicBezTo>
                        <a:pt x="72562" y="0"/>
                        <a:pt x="70222" y="0"/>
                        <a:pt x="67881" y="0"/>
                      </a:cubicBezTo>
                      <a:cubicBezTo>
                        <a:pt x="65540" y="0"/>
                        <a:pt x="63199" y="1170"/>
                        <a:pt x="60859" y="1170"/>
                      </a:cubicBezTo>
                      <a:cubicBezTo>
                        <a:pt x="56177" y="1170"/>
                        <a:pt x="50325" y="1170"/>
                        <a:pt x="44474" y="2341"/>
                      </a:cubicBezTo>
                      <a:cubicBezTo>
                        <a:pt x="42133" y="2341"/>
                        <a:pt x="39792" y="4681"/>
                        <a:pt x="36281" y="4681"/>
                      </a:cubicBezTo>
                      <a:cubicBezTo>
                        <a:pt x="33940" y="4681"/>
                        <a:pt x="30429" y="5852"/>
                        <a:pt x="28089" y="5852"/>
                      </a:cubicBezTo>
                      <a:cubicBezTo>
                        <a:pt x="23407" y="7022"/>
                        <a:pt x="18726" y="8192"/>
                        <a:pt x="14044" y="9363"/>
                      </a:cubicBezTo>
                      <a:cubicBezTo>
                        <a:pt x="5852" y="11704"/>
                        <a:pt x="8192" y="11704"/>
                        <a:pt x="1170" y="15215"/>
                      </a:cubicBezTo>
                      <a:cubicBezTo>
                        <a:pt x="0" y="15215"/>
                        <a:pt x="0" y="16385"/>
                        <a:pt x="0" y="16385"/>
                      </a:cubicBezTo>
                      <a:cubicBezTo>
                        <a:pt x="0" y="17555"/>
                        <a:pt x="0" y="17555"/>
                        <a:pt x="2341" y="16385"/>
                      </a:cubicBezTo>
                      <a:cubicBezTo>
                        <a:pt x="8192" y="14044"/>
                        <a:pt x="7022" y="14044"/>
                        <a:pt x="15215" y="12874"/>
                      </a:cubicBezTo>
                      <a:cubicBezTo>
                        <a:pt x="18726" y="11704"/>
                        <a:pt x="23407" y="11704"/>
                        <a:pt x="29259" y="10533"/>
                      </a:cubicBezTo>
                      <a:cubicBezTo>
                        <a:pt x="31600" y="10533"/>
                        <a:pt x="33940" y="9363"/>
                        <a:pt x="36281" y="8192"/>
                      </a:cubicBezTo>
                      <a:cubicBezTo>
                        <a:pt x="38622" y="8192"/>
                        <a:pt x="42133" y="8192"/>
                        <a:pt x="44474" y="8192"/>
                      </a:cubicBezTo>
                      <a:cubicBezTo>
                        <a:pt x="50325" y="7022"/>
                        <a:pt x="55007" y="5852"/>
                        <a:pt x="59688" y="5852"/>
                      </a:cubicBezTo>
                      <a:cubicBezTo>
                        <a:pt x="62029" y="5852"/>
                        <a:pt x="64370" y="5852"/>
                        <a:pt x="66710" y="4681"/>
                      </a:cubicBezTo>
                      <a:cubicBezTo>
                        <a:pt x="69051" y="4681"/>
                        <a:pt x="71392" y="4681"/>
                        <a:pt x="73733" y="4681"/>
                      </a:cubicBezTo>
                      <a:cubicBezTo>
                        <a:pt x="81925" y="4681"/>
                        <a:pt x="80755" y="3511"/>
                        <a:pt x="86606" y="3511"/>
                      </a:cubicBezTo>
                      <a:cubicBezTo>
                        <a:pt x="91288" y="4681"/>
                        <a:pt x="94799" y="4681"/>
                        <a:pt x="94799" y="35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1" name="任意多边形: 形状 4320" descr="5101f917-7ae4-455f-8f72-0dbfd7f5d4ad"/>
                <p:cNvSpPr/>
                <p:nvPr/>
              </p:nvSpPr>
              <p:spPr>
                <a:xfrm>
                  <a:off x="2450196" y="7236147"/>
                  <a:ext cx="159055" cy="54321"/>
                </a:xfrm>
                <a:custGeom>
                  <a:avLst/>
                  <a:gdLst>
                    <a:gd name="connsiteX0" fmla="*/ 158876 w 159055"/>
                    <a:gd name="connsiteY0" fmla="*/ 10533 h 54321"/>
                    <a:gd name="connsiteX1" fmla="*/ 148343 w 159055"/>
                    <a:gd name="connsiteY1" fmla="*/ 4682 h 54321"/>
                    <a:gd name="connsiteX2" fmla="*/ 122595 w 159055"/>
                    <a:gd name="connsiteY2" fmla="*/ 1170 h 54321"/>
                    <a:gd name="connsiteX3" fmla="*/ 109721 w 159055"/>
                    <a:gd name="connsiteY3" fmla="*/ 0 h 54321"/>
                    <a:gd name="connsiteX4" fmla="*/ 95677 w 159055"/>
                    <a:gd name="connsiteY4" fmla="*/ 2341 h 54321"/>
                    <a:gd name="connsiteX5" fmla="*/ 65248 w 159055"/>
                    <a:gd name="connsiteY5" fmla="*/ 8192 h 54321"/>
                    <a:gd name="connsiteX6" fmla="*/ 51203 w 159055"/>
                    <a:gd name="connsiteY6" fmla="*/ 14044 h 54321"/>
                    <a:gd name="connsiteX7" fmla="*/ 38329 w 159055"/>
                    <a:gd name="connsiteY7" fmla="*/ 19896 h 54321"/>
                    <a:gd name="connsiteX8" fmla="*/ 17263 w 159055"/>
                    <a:gd name="connsiteY8" fmla="*/ 33940 h 54321"/>
                    <a:gd name="connsiteX9" fmla="*/ 7900 w 159055"/>
                    <a:gd name="connsiteY9" fmla="*/ 43303 h 54321"/>
                    <a:gd name="connsiteX10" fmla="*/ 878 w 159055"/>
                    <a:gd name="connsiteY10" fmla="*/ 51496 h 54321"/>
                    <a:gd name="connsiteX11" fmla="*/ 878 w 159055"/>
                    <a:gd name="connsiteY11" fmla="*/ 53836 h 54321"/>
                    <a:gd name="connsiteX12" fmla="*/ 4389 w 159055"/>
                    <a:gd name="connsiteY12" fmla="*/ 52666 h 54321"/>
                    <a:gd name="connsiteX13" fmla="*/ 11411 w 159055"/>
                    <a:gd name="connsiteY13" fmla="*/ 45644 h 54321"/>
                    <a:gd name="connsiteX14" fmla="*/ 20774 w 159055"/>
                    <a:gd name="connsiteY14" fmla="*/ 37451 h 54321"/>
                    <a:gd name="connsiteX15" fmla="*/ 41840 w 159055"/>
                    <a:gd name="connsiteY15" fmla="*/ 25748 h 54321"/>
                    <a:gd name="connsiteX16" fmla="*/ 54714 w 159055"/>
                    <a:gd name="connsiteY16" fmla="*/ 19896 h 54321"/>
                    <a:gd name="connsiteX17" fmla="*/ 68759 w 159055"/>
                    <a:gd name="connsiteY17" fmla="*/ 16385 h 54321"/>
                    <a:gd name="connsiteX18" fmla="*/ 96847 w 159055"/>
                    <a:gd name="connsiteY18" fmla="*/ 9363 h 54321"/>
                    <a:gd name="connsiteX19" fmla="*/ 109721 w 159055"/>
                    <a:gd name="connsiteY19" fmla="*/ 8192 h 54321"/>
                    <a:gd name="connsiteX20" fmla="*/ 121425 w 159055"/>
                    <a:gd name="connsiteY20" fmla="*/ 9363 h 54321"/>
                    <a:gd name="connsiteX21" fmla="*/ 146002 w 159055"/>
                    <a:gd name="connsiteY21" fmla="*/ 11704 h 54321"/>
                    <a:gd name="connsiteX22" fmla="*/ 158876 w 159055"/>
                    <a:gd name="connsiteY22" fmla="*/ 10533 h 5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59055" h="54321">
                      <a:moveTo>
                        <a:pt x="158876" y="10533"/>
                      </a:moveTo>
                      <a:cubicBezTo>
                        <a:pt x="160046" y="9363"/>
                        <a:pt x="155365" y="7022"/>
                        <a:pt x="148343" y="4682"/>
                      </a:cubicBezTo>
                      <a:cubicBezTo>
                        <a:pt x="135469" y="2341"/>
                        <a:pt x="137810" y="2341"/>
                        <a:pt x="122595" y="1170"/>
                      </a:cubicBezTo>
                      <a:cubicBezTo>
                        <a:pt x="119084" y="1170"/>
                        <a:pt x="114403" y="0"/>
                        <a:pt x="109721" y="0"/>
                      </a:cubicBezTo>
                      <a:cubicBezTo>
                        <a:pt x="105040" y="0"/>
                        <a:pt x="100358" y="1170"/>
                        <a:pt x="95677" y="2341"/>
                      </a:cubicBezTo>
                      <a:cubicBezTo>
                        <a:pt x="86314" y="3511"/>
                        <a:pt x="75781" y="4682"/>
                        <a:pt x="65248" y="8192"/>
                      </a:cubicBezTo>
                      <a:cubicBezTo>
                        <a:pt x="60566" y="9363"/>
                        <a:pt x="55885" y="11704"/>
                        <a:pt x="51203" y="14044"/>
                      </a:cubicBezTo>
                      <a:cubicBezTo>
                        <a:pt x="46522" y="16385"/>
                        <a:pt x="41840" y="17556"/>
                        <a:pt x="38329" y="19896"/>
                      </a:cubicBezTo>
                      <a:cubicBezTo>
                        <a:pt x="30137" y="24577"/>
                        <a:pt x="23115" y="29259"/>
                        <a:pt x="17263" y="33940"/>
                      </a:cubicBezTo>
                      <a:cubicBezTo>
                        <a:pt x="11411" y="38622"/>
                        <a:pt x="10241" y="40963"/>
                        <a:pt x="7900" y="43303"/>
                      </a:cubicBezTo>
                      <a:cubicBezTo>
                        <a:pt x="5559" y="45644"/>
                        <a:pt x="4389" y="46815"/>
                        <a:pt x="878" y="51496"/>
                      </a:cubicBezTo>
                      <a:cubicBezTo>
                        <a:pt x="-293" y="52666"/>
                        <a:pt x="-293" y="53836"/>
                        <a:pt x="878" y="53836"/>
                      </a:cubicBezTo>
                      <a:cubicBezTo>
                        <a:pt x="878" y="55007"/>
                        <a:pt x="2048" y="53836"/>
                        <a:pt x="4389" y="52666"/>
                      </a:cubicBezTo>
                      <a:cubicBezTo>
                        <a:pt x="7900" y="47985"/>
                        <a:pt x="10241" y="46815"/>
                        <a:pt x="11411" y="45644"/>
                      </a:cubicBezTo>
                      <a:cubicBezTo>
                        <a:pt x="13752" y="43303"/>
                        <a:pt x="14922" y="42133"/>
                        <a:pt x="20774" y="37451"/>
                      </a:cubicBezTo>
                      <a:cubicBezTo>
                        <a:pt x="26626" y="32770"/>
                        <a:pt x="33648" y="29259"/>
                        <a:pt x="41840" y="25748"/>
                      </a:cubicBezTo>
                      <a:cubicBezTo>
                        <a:pt x="45351" y="23407"/>
                        <a:pt x="50033" y="21066"/>
                        <a:pt x="54714" y="19896"/>
                      </a:cubicBezTo>
                      <a:cubicBezTo>
                        <a:pt x="59396" y="17556"/>
                        <a:pt x="64077" y="17556"/>
                        <a:pt x="68759" y="16385"/>
                      </a:cubicBezTo>
                      <a:cubicBezTo>
                        <a:pt x="78121" y="14044"/>
                        <a:pt x="87484" y="10533"/>
                        <a:pt x="96847" y="9363"/>
                      </a:cubicBezTo>
                      <a:cubicBezTo>
                        <a:pt x="101529" y="9363"/>
                        <a:pt x="106210" y="8192"/>
                        <a:pt x="109721" y="8192"/>
                      </a:cubicBezTo>
                      <a:cubicBezTo>
                        <a:pt x="114403" y="8192"/>
                        <a:pt x="117914" y="9363"/>
                        <a:pt x="121425" y="9363"/>
                      </a:cubicBezTo>
                      <a:cubicBezTo>
                        <a:pt x="136639" y="10533"/>
                        <a:pt x="133128" y="9363"/>
                        <a:pt x="146002" y="11704"/>
                      </a:cubicBezTo>
                      <a:cubicBezTo>
                        <a:pt x="153024" y="10533"/>
                        <a:pt x="157706" y="11704"/>
                        <a:pt x="158876" y="1053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2" name="任意多边形: 形状 4321" descr="02bf22e9-764a-44b7-a12e-5723e3ec2459"/>
                <p:cNvSpPr/>
                <p:nvPr/>
              </p:nvSpPr>
              <p:spPr>
                <a:xfrm>
                  <a:off x="2595027" y="6975157"/>
                  <a:ext cx="57832" cy="76951"/>
                </a:xfrm>
                <a:custGeom>
                  <a:avLst/>
                  <a:gdLst>
                    <a:gd name="connsiteX0" fmla="*/ 56177 w 57832"/>
                    <a:gd name="connsiteY0" fmla="*/ 0 h 76951"/>
                    <a:gd name="connsiteX1" fmla="*/ 52666 w 57832"/>
                    <a:gd name="connsiteY1" fmla="*/ 5852 h 76951"/>
                    <a:gd name="connsiteX2" fmla="*/ 49155 w 57832"/>
                    <a:gd name="connsiteY2" fmla="*/ 18726 h 76951"/>
                    <a:gd name="connsiteX3" fmla="*/ 46814 w 57832"/>
                    <a:gd name="connsiteY3" fmla="*/ 24578 h 76951"/>
                    <a:gd name="connsiteX4" fmla="*/ 44473 w 57832"/>
                    <a:gd name="connsiteY4" fmla="*/ 31600 h 76951"/>
                    <a:gd name="connsiteX5" fmla="*/ 35111 w 57832"/>
                    <a:gd name="connsiteY5" fmla="*/ 44474 h 76951"/>
                    <a:gd name="connsiteX6" fmla="*/ 30429 w 57832"/>
                    <a:gd name="connsiteY6" fmla="*/ 51496 h 76951"/>
                    <a:gd name="connsiteX7" fmla="*/ 24577 w 57832"/>
                    <a:gd name="connsiteY7" fmla="*/ 57348 h 76951"/>
                    <a:gd name="connsiteX8" fmla="*/ 12874 w 57832"/>
                    <a:gd name="connsiteY8" fmla="*/ 65540 h 76951"/>
                    <a:gd name="connsiteX9" fmla="*/ 1170 w 57832"/>
                    <a:gd name="connsiteY9" fmla="*/ 73733 h 76951"/>
                    <a:gd name="connsiteX10" fmla="*/ 0 w 57832"/>
                    <a:gd name="connsiteY10" fmla="*/ 76073 h 76951"/>
                    <a:gd name="connsiteX11" fmla="*/ 2341 w 57832"/>
                    <a:gd name="connsiteY11" fmla="*/ 76073 h 76951"/>
                    <a:gd name="connsiteX12" fmla="*/ 16385 w 57832"/>
                    <a:gd name="connsiteY12" fmla="*/ 69051 h 76951"/>
                    <a:gd name="connsiteX13" fmla="*/ 29259 w 57832"/>
                    <a:gd name="connsiteY13" fmla="*/ 60859 h 76951"/>
                    <a:gd name="connsiteX14" fmla="*/ 35111 w 57832"/>
                    <a:gd name="connsiteY14" fmla="*/ 55007 h 76951"/>
                    <a:gd name="connsiteX15" fmla="*/ 42133 w 57832"/>
                    <a:gd name="connsiteY15" fmla="*/ 49155 h 76951"/>
                    <a:gd name="connsiteX16" fmla="*/ 50325 w 57832"/>
                    <a:gd name="connsiteY16" fmla="*/ 35111 h 76951"/>
                    <a:gd name="connsiteX17" fmla="*/ 52666 w 57832"/>
                    <a:gd name="connsiteY17" fmla="*/ 28089 h 76951"/>
                    <a:gd name="connsiteX18" fmla="*/ 56177 w 57832"/>
                    <a:gd name="connsiteY18" fmla="*/ 22237 h 76951"/>
                    <a:gd name="connsiteX19" fmla="*/ 57347 w 57832"/>
                    <a:gd name="connsiteY19" fmla="*/ 9363 h 76951"/>
                    <a:gd name="connsiteX20" fmla="*/ 56177 w 57832"/>
                    <a:gd name="connsiteY20" fmla="*/ 0 h 76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7832" h="76951">
                      <a:moveTo>
                        <a:pt x="56177" y="0"/>
                      </a:moveTo>
                      <a:cubicBezTo>
                        <a:pt x="55007" y="0"/>
                        <a:pt x="52666" y="2341"/>
                        <a:pt x="52666" y="5852"/>
                      </a:cubicBezTo>
                      <a:cubicBezTo>
                        <a:pt x="51496" y="11704"/>
                        <a:pt x="51496" y="10533"/>
                        <a:pt x="49155" y="18726"/>
                      </a:cubicBezTo>
                      <a:cubicBezTo>
                        <a:pt x="47985" y="21066"/>
                        <a:pt x="46814" y="22237"/>
                        <a:pt x="46814" y="24578"/>
                      </a:cubicBezTo>
                      <a:cubicBezTo>
                        <a:pt x="45644" y="26918"/>
                        <a:pt x="45644" y="29259"/>
                        <a:pt x="44473" y="31600"/>
                      </a:cubicBezTo>
                      <a:cubicBezTo>
                        <a:pt x="42133" y="36281"/>
                        <a:pt x="38622" y="39792"/>
                        <a:pt x="35111" y="44474"/>
                      </a:cubicBezTo>
                      <a:cubicBezTo>
                        <a:pt x="33940" y="46814"/>
                        <a:pt x="32770" y="49155"/>
                        <a:pt x="30429" y="51496"/>
                      </a:cubicBezTo>
                      <a:cubicBezTo>
                        <a:pt x="28089" y="53837"/>
                        <a:pt x="26918" y="55007"/>
                        <a:pt x="24577" y="57348"/>
                      </a:cubicBezTo>
                      <a:cubicBezTo>
                        <a:pt x="21066" y="60859"/>
                        <a:pt x="16385" y="63199"/>
                        <a:pt x="12874" y="65540"/>
                      </a:cubicBezTo>
                      <a:cubicBezTo>
                        <a:pt x="5852" y="70222"/>
                        <a:pt x="7022" y="70222"/>
                        <a:pt x="1170" y="73733"/>
                      </a:cubicBezTo>
                      <a:cubicBezTo>
                        <a:pt x="0" y="74903"/>
                        <a:pt x="0" y="74903"/>
                        <a:pt x="0" y="76073"/>
                      </a:cubicBezTo>
                      <a:cubicBezTo>
                        <a:pt x="0" y="77244"/>
                        <a:pt x="0" y="77244"/>
                        <a:pt x="2341" y="76073"/>
                      </a:cubicBezTo>
                      <a:cubicBezTo>
                        <a:pt x="9363" y="73733"/>
                        <a:pt x="8192" y="73733"/>
                        <a:pt x="16385" y="69051"/>
                      </a:cubicBezTo>
                      <a:cubicBezTo>
                        <a:pt x="19896" y="66711"/>
                        <a:pt x="24577" y="64370"/>
                        <a:pt x="29259" y="60859"/>
                      </a:cubicBezTo>
                      <a:cubicBezTo>
                        <a:pt x="31600" y="58518"/>
                        <a:pt x="32770" y="57348"/>
                        <a:pt x="35111" y="55007"/>
                      </a:cubicBezTo>
                      <a:cubicBezTo>
                        <a:pt x="37451" y="52666"/>
                        <a:pt x="39792" y="51496"/>
                        <a:pt x="42133" y="49155"/>
                      </a:cubicBezTo>
                      <a:cubicBezTo>
                        <a:pt x="45644" y="44474"/>
                        <a:pt x="47985" y="39792"/>
                        <a:pt x="50325" y="35111"/>
                      </a:cubicBezTo>
                      <a:cubicBezTo>
                        <a:pt x="51496" y="32770"/>
                        <a:pt x="52666" y="30429"/>
                        <a:pt x="52666" y="28089"/>
                      </a:cubicBezTo>
                      <a:cubicBezTo>
                        <a:pt x="53836" y="25748"/>
                        <a:pt x="55007" y="23407"/>
                        <a:pt x="56177" y="22237"/>
                      </a:cubicBezTo>
                      <a:cubicBezTo>
                        <a:pt x="58518" y="14044"/>
                        <a:pt x="56177" y="15215"/>
                        <a:pt x="57347" y="9363"/>
                      </a:cubicBezTo>
                      <a:cubicBezTo>
                        <a:pt x="58518" y="3511"/>
                        <a:pt x="57347" y="0"/>
                        <a:pt x="5617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3" name="任意多边形: 形状 4322" descr="d60a0adc-3854-49da-b139-c7671049607a"/>
                <p:cNvSpPr/>
                <p:nvPr/>
              </p:nvSpPr>
              <p:spPr>
                <a:xfrm>
                  <a:off x="2581633" y="6990372"/>
                  <a:ext cx="43823" cy="50032"/>
                </a:xfrm>
                <a:custGeom>
                  <a:avLst/>
                  <a:gdLst>
                    <a:gd name="connsiteX0" fmla="*/ 42653 w 43823"/>
                    <a:gd name="connsiteY0" fmla="*/ 0 h 50032"/>
                    <a:gd name="connsiteX1" fmla="*/ 39142 w 43823"/>
                    <a:gd name="connsiteY1" fmla="*/ 3511 h 50032"/>
                    <a:gd name="connsiteX2" fmla="*/ 35631 w 43823"/>
                    <a:gd name="connsiteY2" fmla="*/ 11704 h 50032"/>
                    <a:gd name="connsiteX3" fmla="*/ 33290 w 43823"/>
                    <a:gd name="connsiteY3" fmla="*/ 15215 h 50032"/>
                    <a:gd name="connsiteX4" fmla="*/ 32120 w 43823"/>
                    <a:gd name="connsiteY4" fmla="*/ 19896 h 50032"/>
                    <a:gd name="connsiteX5" fmla="*/ 25098 w 43823"/>
                    <a:gd name="connsiteY5" fmla="*/ 28089 h 50032"/>
                    <a:gd name="connsiteX6" fmla="*/ 21587 w 43823"/>
                    <a:gd name="connsiteY6" fmla="*/ 32770 h 50032"/>
                    <a:gd name="connsiteX7" fmla="*/ 16905 w 43823"/>
                    <a:gd name="connsiteY7" fmla="*/ 36281 h 50032"/>
                    <a:gd name="connsiteX8" fmla="*/ 8713 w 43823"/>
                    <a:gd name="connsiteY8" fmla="*/ 42133 h 50032"/>
                    <a:gd name="connsiteX9" fmla="*/ 520 w 43823"/>
                    <a:gd name="connsiteY9" fmla="*/ 47985 h 50032"/>
                    <a:gd name="connsiteX10" fmla="*/ 520 w 43823"/>
                    <a:gd name="connsiteY10" fmla="*/ 49155 h 50032"/>
                    <a:gd name="connsiteX11" fmla="*/ 2861 w 43823"/>
                    <a:gd name="connsiteY11" fmla="*/ 49155 h 50032"/>
                    <a:gd name="connsiteX12" fmla="*/ 12224 w 43823"/>
                    <a:gd name="connsiteY12" fmla="*/ 44474 h 50032"/>
                    <a:gd name="connsiteX13" fmla="*/ 21587 w 43823"/>
                    <a:gd name="connsiteY13" fmla="*/ 39792 h 50032"/>
                    <a:gd name="connsiteX14" fmla="*/ 26268 w 43823"/>
                    <a:gd name="connsiteY14" fmla="*/ 36281 h 50032"/>
                    <a:gd name="connsiteX15" fmla="*/ 30950 w 43823"/>
                    <a:gd name="connsiteY15" fmla="*/ 32770 h 50032"/>
                    <a:gd name="connsiteX16" fmla="*/ 37972 w 43823"/>
                    <a:gd name="connsiteY16" fmla="*/ 23407 h 50032"/>
                    <a:gd name="connsiteX17" fmla="*/ 40312 w 43823"/>
                    <a:gd name="connsiteY17" fmla="*/ 18726 h 50032"/>
                    <a:gd name="connsiteX18" fmla="*/ 42653 w 43823"/>
                    <a:gd name="connsiteY18" fmla="*/ 15215 h 50032"/>
                    <a:gd name="connsiteX19" fmla="*/ 43823 w 43823"/>
                    <a:gd name="connsiteY19" fmla="*/ 5852 h 50032"/>
                    <a:gd name="connsiteX20" fmla="*/ 42653 w 43823"/>
                    <a:gd name="connsiteY20" fmla="*/ 0 h 50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823" h="50032">
                      <a:moveTo>
                        <a:pt x="42653" y="0"/>
                      </a:moveTo>
                      <a:cubicBezTo>
                        <a:pt x="41483" y="0"/>
                        <a:pt x="39142" y="1170"/>
                        <a:pt x="39142" y="3511"/>
                      </a:cubicBezTo>
                      <a:cubicBezTo>
                        <a:pt x="37972" y="7022"/>
                        <a:pt x="37972" y="7022"/>
                        <a:pt x="35631" y="11704"/>
                      </a:cubicBezTo>
                      <a:cubicBezTo>
                        <a:pt x="35631" y="12874"/>
                        <a:pt x="33290" y="14044"/>
                        <a:pt x="33290" y="15215"/>
                      </a:cubicBezTo>
                      <a:cubicBezTo>
                        <a:pt x="32120" y="16385"/>
                        <a:pt x="32120" y="18726"/>
                        <a:pt x="32120" y="19896"/>
                      </a:cubicBezTo>
                      <a:cubicBezTo>
                        <a:pt x="29779" y="22237"/>
                        <a:pt x="27438" y="24578"/>
                        <a:pt x="25098" y="28089"/>
                      </a:cubicBezTo>
                      <a:cubicBezTo>
                        <a:pt x="23927" y="29259"/>
                        <a:pt x="23927" y="31600"/>
                        <a:pt x="21587" y="32770"/>
                      </a:cubicBezTo>
                      <a:cubicBezTo>
                        <a:pt x="20416" y="33940"/>
                        <a:pt x="19246" y="35111"/>
                        <a:pt x="16905" y="36281"/>
                      </a:cubicBezTo>
                      <a:cubicBezTo>
                        <a:pt x="14564" y="38622"/>
                        <a:pt x="11053" y="39792"/>
                        <a:pt x="8713" y="42133"/>
                      </a:cubicBezTo>
                      <a:cubicBezTo>
                        <a:pt x="4031" y="45644"/>
                        <a:pt x="5202" y="44474"/>
                        <a:pt x="520" y="47985"/>
                      </a:cubicBezTo>
                      <a:cubicBezTo>
                        <a:pt x="-650" y="47985"/>
                        <a:pt x="520" y="49155"/>
                        <a:pt x="520" y="49155"/>
                      </a:cubicBezTo>
                      <a:cubicBezTo>
                        <a:pt x="520" y="50325"/>
                        <a:pt x="520" y="50325"/>
                        <a:pt x="2861" y="49155"/>
                      </a:cubicBezTo>
                      <a:cubicBezTo>
                        <a:pt x="7542" y="47985"/>
                        <a:pt x="6372" y="47985"/>
                        <a:pt x="12224" y="44474"/>
                      </a:cubicBezTo>
                      <a:cubicBezTo>
                        <a:pt x="14564" y="43303"/>
                        <a:pt x="18076" y="42133"/>
                        <a:pt x="21587" y="39792"/>
                      </a:cubicBezTo>
                      <a:cubicBezTo>
                        <a:pt x="22757" y="38622"/>
                        <a:pt x="23927" y="37451"/>
                        <a:pt x="26268" y="36281"/>
                      </a:cubicBezTo>
                      <a:cubicBezTo>
                        <a:pt x="27438" y="35111"/>
                        <a:pt x="29779" y="33940"/>
                        <a:pt x="30950" y="32770"/>
                      </a:cubicBezTo>
                      <a:cubicBezTo>
                        <a:pt x="33290" y="29259"/>
                        <a:pt x="35631" y="25748"/>
                        <a:pt x="37972" y="23407"/>
                      </a:cubicBezTo>
                      <a:cubicBezTo>
                        <a:pt x="39142" y="22237"/>
                        <a:pt x="39142" y="19896"/>
                        <a:pt x="40312" y="18726"/>
                      </a:cubicBezTo>
                      <a:cubicBezTo>
                        <a:pt x="41483" y="17555"/>
                        <a:pt x="42653" y="16385"/>
                        <a:pt x="42653" y="15215"/>
                      </a:cubicBezTo>
                      <a:cubicBezTo>
                        <a:pt x="44994" y="9363"/>
                        <a:pt x="42653" y="10533"/>
                        <a:pt x="43823" y="5852"/>
                      </a:cubicBezTo>
                      <a:cubicBezTo>
                        <a:pt x="43823" y="2341"/>
                        <a:pt x="43823" y="0"/>
                        <a:pt x="4265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4" name="任意多边形: 形状 4323" descr="2835028b-5da1-4c91-b8c3-f472d996bbd0"/>
                <p:cNvSpPr/>
                <p:nvPr/>
              </p:nvSpPr>
              <p:spPr>
                <a:xfrm>
                  <a:off x="2580983" y="6979318"/>
                  <a:ext cx="28966" cy="20416"/>
                </a:xfrm>
                <a:custGeom>
                  <a:avLst/>
                  <a:gdLst>
                    <a:gd name="connsiteX0" fmla="*/ 28089 w 28966"/>
                    <a:gd name="connsiteY0" fmla="*/ 520 h 20416"/>
                    <a:gd name="connsiteX1" fmla="*/ 24578 w 28966"/>
                    <a:gd name="connsiteY1" fmla="*/ 520 h 20416"/>
                    <a:gd name="connsiteX2" fmla="*/ 21066 w 28966"/>
                    <a:gd name="connsiteY2" fmla="*/ 4031 h 20416"/>
                    <a:gd name="connsiteX3" fmla="*/ 18726 w 28966"/>
                    <a:gd name="connsiteY3" fmla="*/ 5202 h 20416"/>
                    <a:gd name="connsiteX4" fmla="*/ 17555 w 28966"/>
                    <a:gd name="connsiteY4" fmla="*/ 7542 h 20416"/>
                    <a:gd name="connsiteX5" fmla="*/ 12874 w 28966"/>
                    <a:gd name="connsiteY5" fmla="*/ 9883 h 20416"/>
                    <a:gd name="connsiteX6" fmla="*/ 11704 w 28966"/>
                    <a:gd name="connsiteY6" fmla="*/ 12224 h 20416"/>
                    <a:gd name="connsiteX7" fmla="*/ 9363 w 28966"/>
                    <a:gd name="connsiteY7" fmla="*/ 13394 h 20416"/>
                    <a:gd name="connsiteX8" fmla="*/ 4682 w 28966"/>
                    <a:gd name="connsiteY8" fmla="*/ 15735 h 20416"/>
                    <a:gd name="connsiteX9" fmla="*/ 0 w 28966"/>
                    <a:gd name="connsiteY9" fmla="*/ 18076 h 20416"/>
                    <a:gd name="connsiteX10" fmla="*/ 0 w 28966"/>
                    <a:gd name="connsiteY10" fmla="*/ 19246 h 20416"/>
                    <a:gd name="connsiteX11" fmla="*/ 1170 w 28966"/>
                    <a:gd name="connsiteY11" fmla="*/ 20416 h 20416"/>
                    <a:gd name="connsiteX12" fmla="*/ 5852 w 28966"/>
                    <a:gd name="connsiteY12" fmla="*/ 19246 h 20416"/>
                    <a:gd name="connsiteX13" fmla="*/ 11704 w 28966"/>
                    <a:gd name="connsiteY13" fmla="*/ 18076 h 20416"/>
                    <a:gd name="connsiteX14" fmla="*/ 14044 w 28966"/>
                    <a:gd name="connsiteY14" fmla="*/ 16905 h 20416"/>
                    <a:gd name="connsiteX15" fmla="*/ 17555 w 28966"/>
                    <a:gd name="connsiteY15" fmla="*/ 15735 h 20416"/>
                    <a:gd name="connsiteX16" fmla="*/ 22237 w 28966"/>
                    <a:gd name="connsiteY16" fmla="*/ 11053 h 20416"/>
                    <a:gd name="connsiteX17" fmla="*/ 24578 w 28966"/>
                    <a:gd name="connsiteY17" fmla="*/ 8713 h 20416"/>
                    <a:gd name="connsiteX18" fmla="*/ 26918 w 28966"/>
                    <a:gd name="connsiteY18" fmla="*/ 7542 h 20416"/>
                    <a:gd name="connsiteX19" fmla="*/ 28089 w 28966"/>
                    <a:gd name="connsiteY19" fmla="*/ 2861 h 20416"/>
                    <a:gd name="connsiteX20" fmla="*/ 28089 w 28966"/>
                    <a:gd name="connsiteY20" fmla="*/ 520 h 20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966" h="20416">
                      <a:moveTo>
                        <a:pt x="28089" y="520"/>
                      </a:moveTo>
                      <a:cubicBezTo>
                        <a:pt x="26918" y="-650"/>
                        <a:pt x="24578" y="520"/>
                        <a:pt x="24578" y="520"/>
                      </a:cubicBezTo>
                      <a:cubicBezTo>
                        <a:pt x="23407" y="1690"/>
                        <a:pt x="23407" y="1690"/>
                        <a:pt x="21066" y="4031"/>
                      </a:cubicBezTo>
                      <a:cubicBezTo>
                        <a:pt x="21066" y="4031"/>
                        <a:pt x="19896" y="5202"/>
                        <a:pt x="18726" y="5202"/>
                      </a:cubicBezTo>
                      <a:cubicBezTo>
                        <a:pt x="18726" y="5202"/>
                        <a:pt x="18726" y="6372"/>
                        <a:pt x="17555" y="7542"/>
                      </a:cubicBezTo>
                      <a:cubicBezTo>
                        <a:pt x="16385" y="8713"/>
                        <a:pt x="14044" y="8713"/>
                        <a:pt x="12874" y="9883"/>
                      </a:cubicBezTo>
                      <a:cubicBezTo>
                        <a:pt x="11704" y="9883"/>
                        <a:pt x="11704" y="11053"/>
                        <a:pt x="11704" y="12224"/>
                      </a:cubicBezTo>
                      <a:cubicBezTo>
                        <a:pt x="10533" y="12224"/>
                        <a:pt x="10533" y="13394"/>
                        <a:pt x="9363" y="13394"/>
                      </a:cubicBezTo>
                      <a:cubicBezTo>
                        <a:pt x="8193" y="14564"/>
                        <a:pt x="5852" y="14564"/>
                        <a:pt x="4682" y="15735"/>
                      </a:cubicBezTo>
                      <a:cubicBezTo>
                        <a:pt x="2341" y="16905"/>
                        <a:pt x="2341" y="16905"/>
                        <a:pt x="0" y="18076"/>
                      </a:cubicBezTo>
                      <a:cubicBezTo>
                        <a:pt x="0" y="18076"/>
                        <a:pt x="0" y="19246"/>
                        <a:pt x="0" y="19246"/>
                      </a:cubicBezTo>
                      <a:cubicBezTo>
                        <a:pt x="0" y="20416"/>
                        <a:pt x="0" y="20416"/>
                        <a:pt x="1170" y="20416"/>
                      </a:cubicBezTo>
                      <a:cubicBezTo>
                        <a:pt x="3511" y="20416"/>
                        <a:pt x="3511" y="20416"/>
                        <a:pt x="5852" y="19246"/>
                      </a:cubicBezTo>
                      <a:cubicBezTo>
                        <a:pt x="7022" y="19246"/>
                        <a:pt x="9363" y="19246"/>
                        <a:pt x="11704" y="18076"/>
                      </a:cubicBezTo>
                      <a:cubicBezTo>
                        <a:pt x="12874" y="18076"/>
                        <a:pt x="12874" y="16905"/>
                        <a:pt x="14044" y="16905"/>
                      </a:cubicBezTo>
                      <a:cubicBezTo>
                        <a:pt x="15215" y="16905"/>
                        <a:pt x="16385" y="16905"/>
                        <a:pt x="17555" y="15735"/>
                      </a:cubicBezTo>
                      <a:cubicBezTo>
                        <a:pt x="19896" y="14564"/>
                        <a:pt x="21066" y="12224"/>
                        <a:pt x="22237" y="11053"/>
                      </a:cubicBezTo>
                      <a:cubicBezTo>
                        <a:pt x="23407" y="9883"/>
                        <a:pt x="23407" y="9883"/>
                        <a:pt x="24578" y="8713"/>
                      </a:cubicBezTo>
                      <a:cubicBezTo>
                        <a:pt x="25748" y="7542"/>
                        <a:pt x="26918" y="7542"/>
                        <a:pt x="26918" y="7542"/>
                      </a:cubicBezTo>
                      <a:cubicBezTo>
                        <a:pt x="29259" y="5202"/>
                        <a:pt x="26918" y="5202"/>
                        <a:pt x="28089" y="2861"/>
                      </a:cubicBezTo>
                      <a:cubicBezTo>
                        <a:pt x="29259" y="1690"/>
                        <a:pt x="29259" y="520"/>
                        <a:pt x="28089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5" name="任意多边形: 形状 4324" descr="6c11fae2-b84d-41bd-8aa5-41c052436f0c"/>
                <p:cNvSpPr/>
                <p:nvPr/>
              </p:nvSpPr>
              <p:spPr>
                <a:xfrm>
                  <a:off x="2561087" y="6965794"/>
                  <a:ext cx="16385" cy="11703"/>
                </a:xfrm>
                <a:custGeom>
                  <a:avLst/>
                  <a:gdLst>
                    <a:gd name="connsiteX0" fmla="*/ 12874 w 16385"/>
                    <a:gd name="connsiteY0" fmla="*/ 1170 h 11703"/>
                    <a:gd name="connsiteX1" fmla="*/ 10533 w 16385"/>
                    <a:gd name="connsiteY1" fmla="*/ 0 h 11703"/>
                    <a:gd name="connsiteX2" fmla="*/ 8192 w 16385"/>
                    <a:gd name="connsiteY2" fmla="*/ 1170 h 11703"/>
                    <a:gd name="connsiteX3" fmla="*/ 7022 w 16385"/>
                    <a:gd name="connsiteY3" fmla="*/ 1170 h 11703"/>
                    <a:gd name="connsiteX4" fmla="*/ 7022 w 16385"/>
                    <a:gd name="connsiteY4" fmla="*/ 2341 h 11703"/>
                    <a:gd name="connsiteX5" fmla="*/ 4682 w 16385"/>
                    <a:gd name="connsiteY5" fmla="*/ 3511 h 11703"/>
                    <a:gd name="connsiteX6" fmla="*/ 4682 w 16385"/>
                    <a:gd name="connsiteY6" fmla="*/ 4681 h 11703"/>
                    <a:gd name="connsiteX7" fmla="*/ 3511 w 16385"/>
                    <a:gd name="connsiteY7" fmla="*/ 5852 h 11703"/>
                    <a:gd name="connsiteX8" fmla="*/ 1170 w 16385"/>
                    <a:gd name="connsiteY8" fmla="*/ 7022 h 11703"/>
                    <a:gd name="connsiteX9" fmla="*/ 0 w 16385"/>
                    <a:gd name="connsiteY9" fmla="*/ 9363 h 11703"/>
                    <a:gd name="connsiteX10" fmla="*/ 1170 w 16385"/>
                    <a:gd name="connsiteY10" fmla="*/ 10533 h 11703"/>
                    <a:gd name="connsiteX11" fmla="*/ 2341 w 16385"/>
                    <a:gd name="connsiteY11" fmla="*/ 11704 h 11703"/>
                    <a:gd name="connsiteX12" fmla="*/ 4682 w 16385"/>
                    <a:gd name="connsiteY12" fmla="*/ 10533 h 11703"/>
                    <a:gd name="connsiteX13" fmla="*/ 7022 w 16385"/>
                    <a:gd name="connsiteY13" fmla="*/ 10533 h 11703"/>
                    <a:gd name="connsiteX14" fmla="*/ 8192 w 16385"/>
                    <a:gd name="connsiteY14" fmla="*/ 9363 h 11703"/>
                    <a:gd name="connsiteX15" fmla="*/ 10533 w 16385"/>
                    <a:gd name="connsiteY15" fmla="*/ 9363 h 11703"/>
                    <a:gd name="connsiteX16" fmla="*/ 12874 w 16385"/>
                    <a:gd name="connsiteY16" fmla="*/ 7022 h 11703"/>
                    <a:gd name="connsiteX17" fmla="*/ 14044 w 16385"/>
                    <a:gd name="connsiteY17" fmla="*/ 5852 h 11703"/>
                    <a:gd name="connsiteX18" fmla="*/ 15215 w 16385"/>
                    <a:gd name="connsiteY18" fmla="*/ 5852 h 11703"/>
                    <a:gd name="connsiteX19" fmla="*/ 16385 w 16385"/>
                    <a:gd name="connsiteY19" fmla="*/ 3511 h 11703"/>
                    <a:gd name="connsiteX20" fmla="*/ 12874 w 16385"/>
                    <a:gd name="connsiteY20" fmla="*/ 1170 h 11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385" h="11703">
                      <a:moveTo>
                        <a:pt x="12874" y="1170"/>
                      </a:moveTo>
                      <a:cubicBezTo>
                        <a:pt x="11704" y="0"/>
                        <a:pt x="10533" y="0"/>
                        <a:pt x="10533" y="0"/>
                      </a:cubicBezTo>
                      <a:cubicBezTo>
                        <a:pt x="9363" y="0"/>
                        <a:pt x="9363" y="0"/>
                        <a:pt x="8192" y="1170"/>
                      </a:cubicBezTo>
                      <a:cubicBezTo>
                        <a:pt x="8192" y="1170"/>
                        <a:pt x="7022" y="1170"/>
                        <a:pt x="7022" y="1170"/>
                      </a:cubicBezTo>
                      <a:cubicBezTo>
                        <a:pt x="7022" y="1170"/>
                        <a:pt x="7022" y="2341"/>
                        <a:pt x="7022" y="2341"/>
                      </a:cubicBezTo>
                      <a:cubicBezTo>
                        <a:pt x="5852" y="2341"/>
                        <a:pt x="4682" y="2341"/>
                        <a:pt x="4682" y="3511"/>
                      </a:cubicBezTo>
                      <a:cubicBezTo>
                        <a:pt x="4682" y="3511"/>
                        <a:pt x="4682" y="4681"/>
                        <a:pt x="4682" y="4681"/>
                      </a:cubicBezTo>
                      <a:cubicBezTo>
                        <a:pt x="4682" y="4681"/>
                        <a:pt x="3511" y="4681"/>
                        <a:pt x="3511" y="5852"/>
                      </a:cubicBezTo>
                      <a:cubicBezTo>
                        <a:pt x="2341" y="7022"/>
                        <a:pt x="2341" y="7022"/>
                        <a:pt x="1170" y="7022"/>
                      </a:cubicBezTo>
                      <a:cubicBezTo>
                        <a:pt x="0" y="8192"/>
                        <a:pt x="0" y="8192"/>
                        <a:pt x="0" y="9363"/>
                      </a:cubicBezTo>
                      <a:cubicBezTo>
                        <a:pt x="0" y="9363"/>
                        <a:pt x="0" y="10533"/>
                        <a:pt x="1170" y="10533"/>
                      </a:cubicBezTo>
                      <a:cubicBezTo>
                        <a:pt x="1170" y="10533"/>
                        <a:pt x="2341" y="11704"/>
                        <a:pt x="2341" y="11704"/>
                      </a:cubicBezTo>
                      <a:cubicBezTo>
                        <a:pt x="3511" y="11704"/>
                        <a:pt x="3511" y="11704"/>
                        <a:pt x="4682" y="10533"/>
                      </a:cubicBezTo>
                      <a:cubicBezTo>
                        <a:pt x="5852" y="10533"/>
                        <a:pt x="7022" y="10533"/>
                        <a:pt x="7022" y="10533"/>
                      </a:cubicBezTo>
                      <a:cubicBezTo>
                        <a:pt x="7022" y="10533"/>
                        <a:pt x="7022" y="9363"/>
                        <a:pt x="8192" y="9363"/>
                      </a:cubicBezTo>
                      <a:cubicBezTo>
                        <a:pt x="8192" y="9363"/>
                        <a:pt x="9363" y="9363"/>
                        <a:pt x="10533" y="9363"/>
                      </a:cubicBezTo>
                      <a:cubicBezTo>
                        <a:pt x="11704" y="9363"/>
                        <a:pt x="11704" y="8192"/>
                        <a:pt x="12874" y="7022"/>
                      </a:cubicBezTo>
                      <a:cubicBezTo>
                        <a:pt x="12874" y="7022"/>
                        <a:pt x="12874" y="7022"/>
                        <a:pt x="14044" y="5852"/>
                      </a:cubicBezTo>
                      <a:cubicBezTo>
                        <a:pt x="14044" y="5852"/>
                        <a:pt x="15215" y="5852"/>
                        <a:pt x="15215" y="5852"/>
                      </a:cubicBezTo>
                      <a:cubicBezTo>
                        <a:pt x="16385" y="4681"/>
                        <a:pt x="15215" y="4681"/>
                        <a:pt x="16385" y="3511"/>
                      </a:cubicBezTo>
                      <a:cubicBezTo>
                        <a:pt x="14044" y="2341"/>
                        <a:pt x="14044" y="1170"/>
                        <a:pt x="12874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6" name="任意多边形: 形状 4325" descr="5d127968-190e-4ed9-aa43-195a0d08c08a"/>
                <p:cNvSpPr/>
                <p:nvPr/>
              </p:nvSpPr>
              <p:spPr>
                <a:xfrm>
                  <a:off x="2269209" y="7143689"/>
                  <a:ext cx="123346" cy="77243"/>
                </a:xfrm>
                <a:custGeom>
                  <a:avLst/>
                  <a:gdLst>
                    <a:gd name="connsiteX0" fmla="*/ 121006 w 123346"/>
                    <a:gd name="connsiteY0" fmla="*/ 0 h 77243"/>
                    <a:gd name="connsiteX1" fmla="*/ 118665 w 123346"/>
                    <a:gd name="connsiteY1" fmla="*/ 9363 h 77243"/>
                    <a:gd name="connsiteX2" fmla="*/ 112813 w 123346"/>
                    <a:gd name="connsiteY2" fmla="*/ 29259 h 77243"/>
                    <a:gd name="connsiteX3" fmla="*/ 106962 w 123346"/>
                    <a:gd name="connsiteY3" fmla="*/ 37451 h 77243"/>
                    <a:gd name="connsiteX4" fmla="*/ 101110 w 123346"/>
                    <a:gd name="connsiteY4" fmla="*/ 46814 h 77243"/>
                    <a:gd name="connsiteX5" fmla="*/ 78873 w 123346"/>
                    <a:gd name="connsiteY5" fmla="*/ 62029 h 77243"/>
                    <a:gd name="connsiteX6" fmla="*/ 65999 w 123346"/>
                    <a:gd name="connsiteY6" fmla="*/ 67881 h 77243"/>
                    <a:gd name="connsiteX7" fmla="*/ 51955 w 123346"/>
                    <a:gd name="connsiteY7" fmla="*/ 70222 h 77243"/>
                    <a:gd name="connsiteX8" fmla="*/ 27377 w 123346"/>
                    <a:gd name="connsiteY8" fmla="*/ 70222 h 77243"/>
                    <a:gd name="connsiteX9" fmla="*/ 14503 w 123346"/>
                    <a:gd name="connsiteY9" fmla="*/ 67881 h 77243"/>
                    <a:gd name="connsiteX10" fmla="*/ 3970 w 123346"/>
                    <a:gd name="connsiteY10" fmla="*/ 64370 h 77243"/>
                    <a:gd name="connsiteX11" fmla="*/ 459 w 123346"/>
                    <a:gd name="connsiteY11" fmla="*/ 64370 h 77243"/>
                    <a:gd name="connsiteX12" fmla="*/ 2800 w 123346"/>
                    <a:gd name="connsiteY12" fmla="*/ 66710 h 77243"/>
                    <a:gd name="connsiteX13" fmla="*/ 13333 w 123346"/>
                    <a:gd name="connsiteY13" fmla="*/ 71392 h 77243"/>
                    <a:gd name="connsiteX14" fmla="*/ 26207 w 123346"/>
                    <a:gd name="connsiteY14" fmla="*/ 74903 h 77243"/>
                    <a:gd name="connsiteX15" fmla="*/ 51955 w 123346"/>
                    <a:gd name="connsiteY15" fmla="*/ 77244 h 77243"/>
                    <a:gd name="connsiteX16" fmla="*/ 67170 w 123346"/>
                    <a:gd name="connsiteY16" fmla="*/ 73733 h 77243"/>
                    <a:gd name="connsiteX17" fmla="*/ 82384 w 123346"/>
                    <a:gd name="connsiteY17" fmla="*/ 69051 h 77243"/>
                    <a:gd name="connsiteX18" fmla="*/ 105791 w 123346"/>
                    <a:gd name="connsiteY18" fmla="*/ 51496 h 77243"/>
                    <a:gd name="connsiteX19" fmla="*/ 112813 w 123346"/>
                    <a:gd name="connsiteY19" fmla="*/ 42133 h 77243"/>
                    <a:gd name="connsiteX20" fmla="*/ 118665 w 123346"/>
                    <a:gd name="connsiteY20" fmla="*/ 32770 h 77243"/>
                    <a:gd name="connsiteX21" fmla="*/ 122176 w 123346"/>
                    <a:gd name="connsiteY21" fmla="*/ 21066 h 77243"/>
                    <a:gd name="connsiteX22" fmla="*/ 123347 w 123346"/>
                    <a:gd name="connsiteY22" fmla="*/ 10533 h 77243"/>
                    <a:gd name="connsiteX23" fmla="*/ 121006 w 123346"/>
                    <a:gd name="connsiteY23" fmla="*/ 0 h 77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23345" h="77243">
                      <a:moveTo>
                        <a:pt x="121006" y="0"/>
                      </a:moveTo>
                      <a:cubicBezTo>
                        <a:pt x="119836" y="0"/>
                        <a:pt x="118665" y="4681"/>
                        <a:pt x="118665" y="9363"/>
                      </a:cubicBezTo>
                      <a:cubicBezTo>
                        <a:pt x="117495" y="19896"/>
                        <a:pt x="117495" y="17555"/>
                        <a:pt x="112813" y="29259"/>
                      </a:cubicBezTo>
                      <a:cubicBezTo>
                        <a:pt x="111643" y="31600"/>
                        <a:pt x="109303" y="35111"/>
                        <a:pt x="106962" y="37451"/>
                      </a:cubicBezTo>
                      <a:cubicBezTo>
                        <a:pt x="104621" y="40963"/>
                        <a:pt x="103451" y="44474"/>
                        <a:pt x="101110" y="46814"/>
                      </a:cubicBezTo>
                      <a:cubicBezTo>
                        <a:pt x="95258" y="52666"/>
                        <a:pt x="87066" y="57347"/>
                        <a:pt x="78873" y="62029"/>
                      </a:cubicBezTo>
                      <a:cubicBezTo>
                        <a:pt x="74192" y="64370"/>
                        <a:pt x="70681" y="66710"/>
                        <a:pt x="65999" y="67881"/>
                      </a:cubicBezTo>
                      <a:cubicBezTo>
                        <a:pt x="61318" y="69051"/>
                        <a:pt x="56636" y="70222"/>
                        <a:pt x="51955" y="70222"/>
                      </a:cubicBezTo>
                      <a:cubicBezTo>
                        <a:pt x="42592" y="71392"/>
                        <a:pt x="34399" y="70222"/>
                        <a:pt x="27377" y="70222"/>
                      </a:cubicBezTo>
                      <a:cubicBezTo>
                        <a:pt x="20355" y="69051"/>
                        <a:pt x="16844" y="67881"/>
                        <a:pt x="14503" y="67881"/>
                      </a:cubicBezTo>
                      <a:cubicBezTo>
                        <a:pt x="12163" y="66710"/>
                        <a:pt x="9822" y="66710"/>
                        <a:pt x="3970" y="64370"/>
                      </a:cubicBezTo>
                      <a:cubicBezTo>
                        <a:pt x="1629" y="63199"/>
                        <a:pt x="1629" y="64370"/>
                        <a:pt x="459" y="64370"/>
                      </a:cubicBezTo>
                      <a:cubicBezTo>
                        <a:pt x="-711" y="64370"/>
                        <a:pt x="459" y="65540"/>
                        <a:pt x="2800" y="66710"/>
                      </a:cubicBezTo>
                      <a:cubicBezTo>
                        <a:pt x="8652" y="69051"/>
                        <a:pt x="10992" y="70222"/>
                        <a:pt x="13333" y="71392"/>
                      </a:cubicBezTo>
                      <a:cubicBezTo>
                        <a:pt x="15674" y="72562"/>
                        <a:pt x="19185" y="73733"/>
                        <a:pt x="26207" y="74903"/>
                      </a:cubicBezTo>
                      <a:cubicBezTo>
                        <a:pt x="33229" y="76073"/>
                        <a:pt x="42592" y="77244"/>
                        <a:pt x="51955" y="77244"/>
                      </a:cubicBezTo>
                      <a:cubicBezTo>
                        <a:pt x="56636" y="77244"/>
                        <a:pt x="61318" y="76073"/>
                        <a:pt x="67170" y="73733"/>
                      </a:cubicBezTo>
                      <a:cubicBezTo>
                        <a:pt x="71851" y="72562"/>
                        <a:pt x="77703" y="71392"/>
                        <a:pt x="82384" y="69051"/>
                      </a:cubicBezTo>
                      <a:cubicBezTo>
                        <a:pt x="91747" y="64370"/>
                        <a:pt x="99940" y="58518"/>
                        <a:pt x="105791" y="51496"/>
                      </a:cubicBezTo>
                      <a:cubicBezTo>
                        <a:pt x="109303" y="47985"/>
                        <a:pt x="111643" y="44474"/>
                        <a:pt x="112813" y="42133"/>
                      </a:cubicBezTo>
                      <a:cubicBezTo>
                        <a:pt x="115154" y="38622"/>
                        <a:pt x="117495" y="36281"/>
                        <a:pt x="118665" y="32770"/>
                      </a:cubicBezTo>
                      <a:cubicBezTo>
                        <a:pt x="121006" y="26918"/>
                        <a:pt x="121006" y="23407"/>
                        <a:pt x="122176" y="21066"/>
                      </a:cubicBezTo>
                      <a:cubicBezTo>
                        <a:pt x="122176" y="18726"/>
                        <a:pt x="122176" y="16385"/>
                        <a:pt x="123347" y="10533"/>
                      </a:cubicBezTo>
                      <a:cubicBezTo>
                        <a:pt x="123347" y="5852"/>
                        <a:pt x="122176" y="1170"/>
                        <a:pt x="12100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7" name="任意多边形: 形状 4326" descr="6e37e9fd-dd63-47a0-8920-3ccbf8e10213"/>
                <p:cNvSpPr/>
                <p:nvPr/>
              </p:nvSpPr>
              <p:spPr>
                <a:xfrm>
                  <a:off x="2291905" y="7174118"/>
                  <a:ext cx="46814" cy="17555"/>
                </a:xfrm>
                <a:custGeom>
                  <a:avLst/>
                  <a:gdLst>
                    <a:gd name="connsiteX0" fmla="*/ 46814 w 46814"/>
                    <a:gd name="connsiteY0" fmla="*/ 1170 h 17555"/>
                    <a:gd name="connsiteX1" fmla="*/ 42133 w 46814"/>
                    <a:gd name="connsiteY1" fmla="*/ 0 h 17555"/>
                    <a:gd name="connsiteX2" fmla="*/ 36281 w 46814"/>
                    <a:gd name="connsiteY2" fmla="*/ 2341 h 17555"/>
                    <a:gd name="connsiteX3" fmla="*/ 32770 w 46814"/>
                    <a:gd name="connsiteY3" fmla="*/ 3511 h 17555"/>
                    <a:gd name="connsiteX4" fmla="*/ 30429 w 46814"/>
                    <a:gd name="connsiteY4" fmla="*/ 5852 h 17555"/>
                    <a:gd name="connsiteX5" fmla="*/ 22237 w 46814"/>
                    <a:gd name="connsiteY5" fmla="*/ 8193 h 17555"/>
                    <a:gd name="connsiteX6" fmla="*/ 18726 w 46814"/>
                    <a:gd name="connsiteY6" fmla="*/ 10533 h 17555"/>
                    <a:gd name="connsiteX7" fmla="*/ 15215 w 46814"/>
                    <a:gd name="connsiteY7" fmla="*/ 11704 h 17555"/>
                    <a:gd name="connsiteX8" fmla="*/ 8192 w 46814"/>
                    <a:gd name="connsiteY8" fmla="*/ 12874 h 17555"/>
                    <a:gd name="connsiteX9" fmla="*/ 1170 w 46814"/>
                    <a:gd name="connsiteY9" fmla="*/ 15215 h 17555"/>
                    <a:gd name="connsiteX10" fmla="*/ 0 w 46814"/>
                    <a:gd name="connsiteY10" fmla="*/ 16385 h 17555"/>
                    <a:gd name="connsiteX11" fmla="*/ 1170 w 46814"/>
                    <a:gd name="connsiteY11" fmla="*/ 17555 h 17555"/>
                    <a:gd name="connsiteX12" fmla="*/ 8192 w 46814"/>
                    <a:gd name="connsiteY12" fmla="*/ 17555 h 17555"/>
                    <a:gd name="connsiteX13" fmla="*/ 15215 w 46814"/>
                    <a:gd name="connsiteY13" fmla="*/ 17555 h 17555"/>
                    <a:gd name="connsiteX14" fmla="*/ 18726 w 46814"/>
                    <a:gd name="connsiteY14" fmla="*/ 16385 h 17555"/>
                    <a:gd name="connsiteX15" fmla="*/ 23407 w 46814"/>
                    <a:gd name="connsiteY15" fmla="*/ 16385 h 17555"/>
                    <a:gd name="connsiteX16" fmla="*/ 31600 w 46814"/>
                    <a:gd name="connsiteY16" fmla="*/ 12874 h 17555"/>
                    <a:gd name="connsiteX17" fmla="*/ 35111 w 46814"/>
                    <a:gd name="connsiteY17" fmla="*/ 11704 h 17555"/>
                    <a:gd name="connsiteX18" fmla="*/ 38622 w 46814"/>
                    <a:gd name="connsiteY18" fmla="*/ 10533 h 17555"/>
                    <a:gd name="connsiteX19" fmla="*/ 43303 w 46814"/>
                    <a:gd name="connsiteY19" fmla="*/ 5852 h 17555"/>
                    <a:gd name="connsiteX20" fmla="*/ 46814 w 46814"/>
                    <a:gd name="connsiteY20" fmla="*/ 1170 h 17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814" h="17555">
                      <a:moveTo>
                        <a:pt x="46814" y="1170"/>
                      </a:moveTo>
                      <a:cubicBezTo>
                        <a:pt x="45644" y="0"/>
                        <a:pt x="43303" y="0"/>
                        <a:pt x="42133" y="0"/>
                      </a:cubicBezTo>
                      <a:cubicBezTo>
                        <a:pt x="38622" y="1170"/>
                        <a:pt x="39792" y="1170"/>
                        <a:pt x="36281" y="2341"/>
                      </a:cubicBezTo>
                      <a:cubicBezTo>
                        <a:pt x="35111" y="2341"/>
                        <a:pt x="33941" y="2341"/>
                        <a:pt x="32770" y="3511"/>
                      </a:cubicBezTo>
                      <a:cubicBezTo>
                        <a:pt x="31600" y="3511"/>
                        <a:pt x="31600" y="4682"/>
                        <a:pt x="30429" y="5852"/>
                      </a:cubicBezTo>
                      <a:cubicBezTo>
                        <a:pt x="28089" y="7022"/>
                        <a:pt x="25748" y="7022"/>
                        <a:pt x="22237" y="8193"/>
                      </a:cubicBezTo>
                      <a:cubicBezTo>
                        <a:pt x="21066" y="8193"/>
                        <a:pt x="19896" y="9363"/>
                        <a:pt x="18726" y="10533"/>
                      </a:cubicBezTo>
                      <a:cubicBezTo>
                        <a:pt x="17555" y="10533"/>
                        <a:pt x="16385" y="10533"/>
                        <a:pt x="15215" y="11704"/>
                      </a:cubicBezTo>
                      <a:cubicBezTo>
                        <a:pt x="12874" y="12874"/>
                        <a:pt x="10533" y="12874"/>
                        <a:pt x="8192" y="12874"/>
                      </a:cubicBezTo>
                      <a:cubicBezTo>
                        <a:pt x="4682" y="14044"/>
                        <a:pt x="4682" y="14044"/>
                        <a:pt x="1170" y="15215"/>
                      </a:cubicBezTo>
                      <a:cubicBezTo>
                        <a:pt x="0" y="15215"/>
                        <a:pt x="1170" y="16385"/>
                        <a:pt x="0" y="16385"/>
                      </a:cubicBezTo>
                      <a:cubicBezTo>
                        <a:pt x="0" y="17555"/>
                        <a:pt x="0" y="17555"/>
                        <a:pt x="1170" y="17555"/>
                      </a:cubicBezTo>
                      <a:cubicBezTo>
                        <a:pt x="4682" y="17555"/>
                        <a:pt x="3511" y="17555"/>
                        <a:pt x="8192" y="17555"/>
                      </a:cubicBezTo>
                      <a:cubicBezTo>
                        <a:pt x="10533" y="17555"/>
                        <a:pt x="12874" y="17555"/>
                        <a:pt x="15215" y="17555"/>
                      </a:cubicBezTo>
                      <a:cubicBezTo>
                        <a:pt x="16385" y="17555"/>
                        <a:pt x="17555" y="16385"/>
                        <a:pt x="18726" y="16385"/>
                      </a:cubicBezTo>
                      <a:cubicBezTo>
                        <a:pt x="19896" y="16385"/>
                        <a:pt x="22237" y="16385"/>
                        <a:pt x="23407" y="16385"/>
                      </a:cubicBezTo>
                      <a:cubicBezTo>
                        <a:pt x="25748" y="15215"/>
                        <a:pt x="28089" y="14044"/>
                        <a:pt x="31600" y="12874"/>
                      </a:cubicBezTo>
                      <a:cubicBezTo>
                        <a:pt x="32770" y="12874"/>
                        <a:pt x="33941" y="11704"/>
                        <a:pt x="35111" y="11704"/>
                      </a:cubicBezTo>
                      <a:cubicBezTo>
                        <a:pt x="36281" y="11704"/>
                        <a:pt x="37451" y="11704"/>
                        <a:pt x="38622" y="10533"/>
                      </a:cubicBezTo>
                      <a:cubicBezTo>
                        <a:pt x="42133" y="8193"/>
                        <a:pt x="40963" y="8193"/>
                        <a:pt x="43303" y="5852"/>
                      </a:cubicBezTo>
                      <a:cubicBezTo>
                        <a:pt x="46814" y="3511"/>
                        <a:pt x="46814" y="2341"/>
                        <a:pt x="46814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8" name="任意多边形: 形状 4327" descr="721d867a-3f5f-4b3c-85a9-220a921af495"/>
                <p:cNvSpPr/>
                <p:nvPr/>
              </p:nvSpPr>
              <p:spPr>
                <a:xfrm>
                  <a:off x="2283712" y="7147885"/>
                  <a:ext cx="40962" cy="39984"/>
                </a:xfrm>
                <a:custGeom>
                  <a:avLst/>
                  <a:gdLst>
                    <a:gd name="connsiteX0" fmla="*/ 39792 w 40962"/>
                    <a:gd name="connsiteY0" fmla="*/ 485 h 39984"/>
                    <a:gd name="connsiteX1" fmla="*/ 35111 w 40962"/>
                    <a:gd name="connsiteY1" fmla="*/ 1655 h 39984"/>
                    <a:gd name="connsiteX2" fmla="*/ 29259 w 40962"/>
                    <a:gd name="connsiteY2" fmla="*/ 7507 h 39984"/>
                    <a:gd name="connsiteX3" fmla="*/ 25748 w 40962"/>
                    <a:gd name="connsiteY3" fmla="*/ 9848 h 39984"/>
                    <a:gd name="connsiteX4" fmla="*/ 23407 w 40962"/>
                    <a:gd name="connsiteY4" fmla="*/ 13359 h 39984"/>
                    <a:gd name="connsiteX5" fmla="*/ 16385 w 40962"/>
                    <a:gd name="connsiteY5" fmla="*/ 19211 h 39984"/>
                    <a:gd name="connsiteX6" fmla="*/ 14044 w 40962"/>
                    <a:gd name="connsiteY6" fmla="*/ 22722 h 39984"/>
                    <a:gd name="connsiteX7" fmla="*/ 10533 w 40962"/>
                    <a:gd name="connsiteY7" fmla="*/ 26233 h 39984"/>
                    <a:gd name="connsiteX8" fmla="*/ 4681 w 40962"/>
                    <a:gd name="connsiteY8" fmla="*/ 32084 h 39984"/>
                    <a:gd name="connsiteX9" fmla="*/ 0 w 40962"/>
                    <a:gd name="connsiteY9" fmla="*/ 37936 h 39984"/>
                    <a:gd name="connsiteX10" fmla="*/ 0 w 40962"/>
                    <a:gd name="connsiteY10" fmla="*/ 39107 h 39984"/>
                    <a:gd name="connsiteX11" fmla="*/ 2341 w 40962"/>
                    <a:gd name="connsiteY11" fmla="*/ 39107 h 39984"/>
                    <a:gd name="connsiteX12" fmla="*/ 8192 w 40962"/>
                    <a:gd name="connsiteY12" fmla="*/ 33255 h 39984"/>
                    <a:gd name="connsiteX13" fmla="*/ 15215 w 40962"/>
                    <a:gd name="connsiteY13" fmla="*/ 28573 h 39984"/>
                    <a:gd name="connsiteX14" fmla="*/ 18726 w 40962"/>
                    <a:gd name="connsiteY14" fmla="*/ 25062 h 39984"/>
                    <a:gd name="connsiteX15" fmla="*/ 23407 w 40962"/>
                    <a:gd name="connsiteY15" fmla="*/ 22722 h 39984"/>
                    <a:gd name="connsiteX16" fmla="*/ 29259 w 40962"/>
                    <a:gd name="connsiteY16" fmla="*/ 15699 h 39984"/>
                    <a:gd name="connsiteX17" fmla="*/ 32770 w 40962"/>
                    <a:gd name="connsiteY17" fmla="*/ 12188 h 39984"/>
                    <a:gd name="connsiteX18" fmla="*/ 36281 w 40962"/>
                    <a:gd name="connsiteY18" fmla="*/ 9848 h 39984"/>
                    <a:gd name="connsiteX19" fmla="*/ 40963 w 40962"/>
                    <a:gd name="connsiteY19" fmla="*/ 2825 h 39984"/>
                    <a:gd name="connsiteX20" fmla="*/ 39792 w 40962"/>
                    <a:gd name="connsiteY20" fmla="*/ 485 h 39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0962" h="39984">
                      <a:moveTo>
                        <a:pt x="39792" y="485"/>
                      </a:moveTo>
                      <a:cubicBezTo>
                        <a:pt x="38622" y="-686"/>
                        <a:pt x="36281" y="485"/>
                        <a:pt x="35111" y="1655"/>
                      </a:cubicBezTo>
                      <a:cubicBezTo>
                        <a:pt x="31600" y="3996"/>
                        <a:pt x="32770" y="3996"/>
                        <a:pt x="29259" y="7507"/>
                      </a:cubicBezTo>
                      <a:cubicBezTo>
                        <a:pt x="28089" y="8677"/>
                        <a:pt x="26918" y="8677"/>
                        <a:pt x="25748" y="9848"/>
                      </a:cubicBezTo>
                      <a:cubicBezTo>
                        <a:pt x="24578" y="11018"/>
                        <a:pt x="24578" y="12188"/>
                        <a:pt x="23407" y="13359"/>
                      </a:cubicBezTo>
                      <a:cubicBezTo>
                        <a:pt x="21066" y="15699"/>
                        <a:pt x="17555" y="16870"/>
                        <a:pt x="16385" y="19211"/>
                      </a:cubicBezTo>
                      <a:cubicBezTo>
                        <a:pt x="15215" y="20381"/>
                        <a:pt x="15215" y="21551"/>
                        <a:pt x="14044" y="22722"/>
                      </a:cubicBezTo>
                      <a:cubicBezTo>
                        <a:pt x="12874" y="23892"/>
                        <a:pt x="11704" y="25062"/>
                        <a:pt x="10533" y="26233"/>
                      </a:cubicBezTo>
                      <a:cubicBezTo>
                        <a:pt x="8192" y="28573"/>
                        <a:pt x="5852" y="30914"/>
                        <a:pt x="4681" y="32084"/>
                      </a:cubicBezTo>
                      <a:cubicBezTo>
                        <a:pt x="1170" y="35595"/>
                        <a:pt x="2341" y="35595"/>
                        <a:pt x="0" y="37936"/>
                      </a:cubicBezTo>
                      <a:cubicBezTo>
                        <a:pt x="0" y="39107"/>
                        <a:pt x="0" y="39107"/>
                        <a:pt x="0" y="39107"/>
                      </a:cubicBezTo>
                      <a:cubicBezTo>
                        <a:pt x="0" y="40277"/>
                        <a:pt x="1170" y="40277"/>
                        <a:pt x="2341" y="39107"/>
                      </a:cubicBezTo>
                      <a:cubicBezTo>
                        <a:pt x="5852" y="36766"/>
                        <a:pt x="4681" y="36766"/>
                        <a:pt x="8192" y="33255"/>
                      </a:cubicBezTo>
                      <a:cubicBezTo>
                        <a:pt x="10533" y="32084"/>
                        <a:pt x="12874" y="30914"/>
                        <a:pt x="15215" y="28573"/>
                      </a:cubicBezTo>
                      <a:cubicBezTo>
                        <a:pt x="16385" y="27403"/>
                        <a:pt x="17555" y="26233"/>
                        <a:pt x="18726" y="25062"/>
                      </a:cubicBezTo>
                      <a:cubicBezTo>
                        <a:pt x="19896" y="23892"/>
                        <a:pt x="22237" y="23892"/>
                        <a:pt x="23407" y="22722"/>
                      </a:cubicBezTo>
                      <a:cubicBezTo>
                        <a:pt x="25748" y="20381"/>
                        <a:pt x="28089" y="18040"/>
                        <a:pt x="29259" y="15699"/>
                      </a:cubicBezTo>
                      <a:cubicBezTo>
                        <a:pt x="30429" y="14529"/>
                        <a:pt x="31600" y="13359"/>
                        <a:pt x="32770" y="12188"/>
                      </a:cubicBezTo>
                      <a:cubicBezTo>
                        <a:pt x="33940" y="11018"/>
                        <a:pt x="35111" y="11018"/>
                        <a:pt x="36281" y="9848"/>
                      </a:cubicBezTo>
                      <a:cubicBezTo>
                        <a:pt x="39792" y="6337"/>
                        <a:pt x="38622" y="6337"/>
                        <a:pt x="40963" y="2825"/>
                      </a:cubicBezTo>
                      <a:cubicBezTo>
                        <a:pt x="39792" y="3996"/>
                        <a:pt x="40963" y="1655"/>
                        <a:pt x="39792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29" name="任意多边形: 形状 4328" descr="fdeab3ad-4568-46a1-9e0f-7e3e11dd467c"/>
                <p:cNvSpPr/>
                <p:nvPr/>
              </p:nvSpPr>
              <p:spPr>
                <a:xfrm>
                  <a:off x="2424448" y="6736404"/>
                  <a:ext cx="55199" cy="130678"/>
                </a:xfrm>
                <a:custGeom>
                  <a:avLst/>
                  <a:gdLst>
                    <a:gd name="connsiteX0" fmla="*/ 50033 w 55199"/>
                    <a:gd name="connsiteY0" fmla="*/ 0 h 130678"/>
                    <a:gd name="connsiteX1" fmla="*/ 47692 w 55199"/>
                    <a:gd name="connsiteY1" fmla="*/ 9363 h 130678"/>
                    <a:gd name="connsiteX2" fmla="*/ 46522 w 55199"/>
                    <a:gd name="connsiteY2" fmla="*/ 29259 h 130678"/>
                    <a:gd name="connsiteX3" fmla="*/ 44181 w 55199"/>
                    <a:gd name="connsiteY3" fmla="*/ 38622 h 130678"/>
                    <a:gd name="connsiteX4" fmla="*/ 43011 w 55199"/>
                    <a:gd name="connsiteY4" fmla="*/ 49155 h 130678"/>
                    <a:gd name="connsiteX5" fmla="*/ 34818 w 55199"/>
                    <a:gd name="connsiteY5" fmla="*/ 71392 h 130678"/>
                    <a:gd name="connsiteX6" fmla="*/ 31307 w 55199"/>
                    <a:gd name="connsiteY6" fmla="*/ 83096 h 130678"/>
                    <a:gd name="connsiteX7" fmla="*/ 25455 w 55199"/>
                    <a:gd name="connsiteY7" fmla="*/ 93629 h 130678"/>
                    <a:gd name="connsiteX8" fmla="*/ 13752 w 55199"/>
                    <a:gd name="connsiteY8" fmla="*/ 111184 h 130678"/>
                    <a:gd name="connsiteX9" fmla="*/ 878 w 55199"/>
                    <a:gd name="connsiteY9" fmla="*/ 127569 h 130678"/>
                    <a:gd name="connsiteX10" fmla="*/ 878 w 55199"/>
                    <a:gd name="connsiteY10" fmla="*/ 129910 h 130678"/>
                    <a:gd name="connsiteX11" fmla="*/ 4389 w 55199"/>
                    <a:gd name="connsiteY11" fmla="*/ 128739 h 130678"/>
                    <a:gd name="connsiteX12" fmla="*/ 18433 w 55199"/>
                    <a:gd name="connsiteY12" fmla="*/ 112354 h 130678"/>
                    <a:gd name="connsiteX13" fmla="*/ 31307 w 55199"/>
                    <a:gd name="connsiteY13" fmla="*/ 94799 h 130678"/>
                    <a:gd name="connsiteX14" fmla="*/ 37159 w 55199"/>
                    <a:gd name="connsiteY14" fmla="*/ 84266 h 130678"/>
                    <a:gd name="connsiteX15" fmla="*/ 43011 w 55199"/>
                    <a:gd name="connsiteY15" fmla="*/ 73733 h 130678"/>
                    <a:gd name="connsiteX16" fmla="*/ 50033 w 55199"/>
                    <a:gd name="connsiteY16" fmla="*/ 50325 h 130678"/>
                    <a:gd name="connsiteX17" fmla="*/ 52374 w 55199"/>
                    <a:gd name="connsiteY17" fmla="*/ 39792 h 130678"/>
                    <a:gd name="connsiteX18" fmla="*/ 54714 w 55199"/>
                    <a:gd name="connsiteY18" fmla="*/ 30429 h 130678"/>
                    <a:gd name="connsiteX19" fmla="*/ 53544 w 55199"/>
                    <a:gd name="connsiteY19" fmla="*/ 10533 h 130678"/>
                    <a:gd name="connsiteX20" fmla="*/ 50033 w 55199"/>
                    <a:gd name="connsiteY20" fmla="*/ 0 h 130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199" h="130678">
                      <a:moveTo>
                        <a:pt x="50033" y="0"/>
                      </a:moveTo>
                      <a:cubicBezTo>
                        <a:pt x="48862" y="0"/>
                        <a:pt x="47692" y="4681"/>
                        <a:pt x="47692" y="9363"/>
                      </a:cubicBezTo>
                      <a:cubicBezTo>
                        <a:pt x="47692" y="19896"/>
                        <a:pt x="47692" y="17555"/>
                        <a:pt x="46522" y="29259"/>
                      </a:cubicBezTo>
                      <a:cubicBezTo>
                        <a:pt x="46522" y="32770"/>
                        <a:pt x="45351" y="35111"/>
                        <a:pt x="44181" y="38622"/>
                      </a:cubicBezTo>
                      <a:cubicBezTo>
                        <a:pt x="44181" y="42133"/>
                        <a:pt x="44181" y="45644"/>
                        <a:pt x="43011" y="49155"/>
                      </a:cubicBezTo>
                      <a:cubicBezTo>
                        <a:pt x="40670" y="56177"/>
                        <a:pt x="37159" y="64370"/>
                        <a:pt x="34818" y="71392"/>
                      </a:cubicBezTo>
                      <a:cubicBezTo>
                        <a:pt x="33648" y="74903"/>
                        <a:pt x="32477" y="79584"/>
                        <a:pt x="31307" y="83096"/>
                      </a:cubicBezTo>
                      <a:cubicBezTo>
                        <a:pt x="30137" y="86606"/>
                        <a:pt x="27796" y="90118"/>
                        <a:pt x="25455" y="93629"/>
                      </a:cubicBezTo>
                      <a:cubicBezTo>
                        <a:pt x="21944" y="100651"/>
                        <a:pt x="17263" y="106503"/>
                        <a:pt x="13752" y="111184"/>
                      </a:cubicBezTo>
                      <a:cubicBezTo>
                        <a:pt x="6730" y="121717"/>
                        <a:pt x="7900" y="119377"/>
                        <a:pt x="878" y="127569"/>
                      </a:cubicBezTo>
                      <a:cubicBezTo>
                        <a:pt x="-293" y="128739"/>
                        <a:pt x="-293" y="129910"/>
                        <a:pt x="878" y="129910"/>
                      </a:cubicBezTo>
                      <a:cubicBezTo>
                        <a:pt x="878" y="131080"/>
                        <a:pt x="2048" y="131080"/>
                        <a:pt x="4389" y="128739"/>
                      </a:cubicBezTo>
                      <a:cubicBezTo>
                        <a:pt x="12581" y="120547"/>
                        <a:pt x="10241" y="122888"/>
                        <a:pt x="18433" y="112354"/>
                      </a:cubicBezTo>
                      <a:cubicBezTo>
                        <a:pt x="23115" y="107673"/>
                        <a:pt x="27796" y="101821"/>
                        <a:pt x="31307" y="94799"/>
                      </a:cubicBezTo>
                      <a:cubicBezTo>
                        <a:pt x="33648" y="91288"/>
                        <a:pt x="34818" y="87777"/>
                        <a:pt x="37159" y="84266"/>
                      </a:cubicBezTo>
                      <a:cubicBezTo>
                        <a:pt x="39500" y="80755"/>
                        <a:pt x="41840" y="77244"/>
                        <a:pt x="43011" y="73733"/>
                      </a:cubicBezTo>
                      <a:cubicBezTo>
                        <a:pt x="46522" y="65540"/>
                        <a:pt x="47692" y="57347"/>
                        <a:pt x="50033" y="50325"/>
                      </a:cubicBezTo>
                      <a:cubicBezTo>
                        <a:pt x="51203" y="46814"/>
                        <a:pt x="51203" y="43303"/>
                        <a:pt x="52374" y="39792"/>
                      </a:cubicBezTo>
                      <a:cubicBezTo>
                        <a:pt x="53544" y="36281"/>
                        <a:pt x="54714" y="32770"/>
                        <a:pt x="54714" y="30429"/>
                      </a:cubicBezTo>
                      <a:cubicBezTo>
                        <a:pt x="55885" y="17555"/>
                        <a:pt x="54714" y="19896"/>
                        <a:pt x="53544" y="10533"/>
                      </a:cubicBezTo>
                      <a:cubicBezTo>
                        <a:pt x="52374" y="4681"/>
                        <a:pt x="51203" y="0"/>
                        <a:pt x="5003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0" name="任意多边形: 形状 4329" descr="5bc4cb14-62a6-494d-8776-ece75001e0d0"/>
                <p:cNvSpPr/>
                <p:nvPr/>
              </p:nvSpPr>
              <p:spPr>
                <a:xfrm>
                  <a:off x="2420124" y="6735004"/>
                  <a:ext cx="50552" cy="85264"/>
                </a:xfrm>
                <a:custGeom>
                  <a:avLst/>
                  <a:gdLst>
                    <a:gd name="connsiteX0" fmla="*/ 49675 w 50552"/>
                    <a:gd name="connsiteY0" fmla="*/ 230 h 85264"/>
                    <a:gd name="connsiteX1" fmla="*/ 44994 w 50552"/>
                    <a:gd name="connsiteY1" fmla="*/ 6081 h 85264"/>
                    <a:gd name="connsiteX2" fmla="*/ 40312 w 50552"/>
                    <a:gd name="connsiteY2" fmla="*/ 18955 h 85264"/>
                    <a:gd name="connsiteX3" fmla="*/ 36801 w 50552"/>
                    <a:gd name="connsiteY3" fmla="*/ 24807 h 85264"/>
                    <a:gd name="connsiteX4" fmla="*/ 34461 w 50552"/>
                    <a:gd name="connsiteY4" fmla="*/ 31829 h 85264"/>
                    <a:gd name="connsiteX5" fmla="*/ 26268 w 50552"/>
                    <a:gd name="connsiteY5" fmla="*/ 45874 h 85264"/>
                    <a:gd name="connsiteX6" fmla="*/ 22757 w 50552"/>
                    <a:gd name="connsiteY6" fmla="*/ 52896 h 85264"/>
                    <a:gd name="connsiteX7" fmla="*/ 18075 w 50552"/>
                    <a:gd name="connsiteY7" fmla="*/ 59918 h 85264"/>
                    <a:gd name="connsiteX8" fmla="*/ 8713 w 50552"/>
                    <a:gd name="connsiteY8" fmla="*/ 71621 h 85264"/>
                    <a:gd name="connsiteX9" fmla="*/ 520 w 50552"/>
                    <a:gd name="connsiteY9" fmla="*/ 82155 h 85264"/>
                    <a:gd name="connsiteX10" fmla="*/ 520 w 50552"/>
                    <a:gd name="connsiteY10" fmla="*/ 84495 h 85264"/>
                    <a:gd name="connsiteX11" fmla="*/ 2861 w 50552"/>
                    <a:gd name="connsiteY11" fmla="*/ 83325 h 85264"/>
                    <a:gd name="connsiteX12" fmla="*/ 13394 w 50552"/>
                    <a:gd name="connsiteY12" fmla="*/ 72792 h 85264"/>
                    <a:gd name="connsiteX13" fmla="*/ 23927 w 50552"/>
                    <a:gd name="connsiteY13" fmla="*/ 62259 h 85264"/>
                    <a:gd name="connsiteX14" fmla="*/ 28609 w 50552"/>
                    <a:gd name="connsiteY14" fmla="*/ 55237 h 85264"/>
                    <a:gd name="connsiteX15" fmla="*/ 34461 w 50552"/>
                    <a:gd name="connsiteY15" fmla="*/ 48214 h 85264"/>
                    <a:gd name="connsiteX16" fmla="*/ 41483 w 50552"/>
                    <a:gd name="connsiteY16" fmla="*/ 33000 h 85264"/>
                    <a:gd name="connsiteX17" fmla="*/ 43823 w 50552"/>
                    <a:gd name="connsiteY17" fmla="*/ 25978 h 85264"/>
                    <a:gd name="connsiteX18" fmla="*/ 47334 w 50552"/>
                    <a:gd name="connsiteY18" fmla="*/ 20126 h 85264"/>
                    <a:gd name="connsiteX19" fmla="*/ 49675 w 50552"/>
                    <a:gd name="connsiteY19" fmla="*/ 7252 h 85264"/>
                    <a:gd name="connsiteX20" fmla="*/ 49675 w 50552"/>
                    <a:gd name="connsiteY20" fmla="*/ 230 h 85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552" h="85264">
                      <a:moveTo>
                        <a:pt x="49675" y="230"/>
                      </a:moveTo>
                      <a:cubicBezTo>
                        <a:pt x="48505" y="-941"/>
                        <a:pt x="46164" y="2570"/>
                        <a:pt x="44994" y="6081"/>
                      </a:cubicBezTo>
                      <a:cubicBezTo>
                        <a:pt x="42653" y="11933"/>
                        <a:pt x="42653" y="10763"/>
                        <a:pt x="40312" y="18955"/>
                      </a:cubicBezTo>
                      <a:cubicBezTo>
                        <a:pt x="39142" y="21296"/>
                        <a:pt x="37972" y="22466"/>
                        <a:pt x="36801" y="24807"/>
                      </a:cubicBezTo>
                      <a:cubicBezTo>
                        <a:pt x="35631" y="27148"/>
                        <a:pt x="35631" y="29488"/>
                        <a:pt x="34461" y="31829"/>
                      </a:cubicBezTo>
                      <a:cubicBezTo>
                        <a:pt x="32120" y="36511"/>
                        <a:pt x="28609" y="41192"/>
                        <a:pt x="26268" y="45874"/>
                      </a:cubicBezTo>
                      <a:cubicBezTo>
                        <a:pt x="25098" y="48214"/>
                        <a:pt x="23927" y="50555"/>
                        <a:pt x="22757" y="52896"/>
                      </a:cubicBezTo>
                      <a:cubicBezTo>
                        <a:pt x="21587" y="55237"/>
                        <a:pt x="19246" y="57577"/>
                        <a:pt x="18075" y="59918"/>
                      </a:cubicBezTo>
                      <a:cubicBezTo>
                        <a:pt x="14564" y="64599"/>
                        <a:pt x="12224" y="68110"/>
                        <a:pt x="8713" y="71621"/>
                      </a:cubicBezTo>
                      <a:cubicBezTo>
                        <a:pt x="4031" y="78644"/>
                        <a:pt x="4031" y="77473"/>
                        <a:pt x="520" y="82155"/>
                      </a:cubicBezTo>
                      <a:cubicBezTo>
                        <a:pt x="-650" y="83325"/>
                        <a:pt x="520" y="83325"/>
                        <a:pt x="520" y="84495"/>
                      </a:cubicBezTo>
                      <a:cubicBezTo>
                        <a:pt x="520" y="85666"/>
                        <a:pt x="1691" y="85666"/>
                        <a:pt x="2861" y="83325"/>
                      </a:cubicBezTo>
                      <a:cubicBezTo>
                        <a:pt x="8713" y="78644"/>
                        <a:pt x="7542" y="79814"/>
                        <a:pt x="13394" y="72792"/>
                      </a:cubicBezTo>
                      <a:cubicBezTo>
                        <a:pt x="16905" y="69281"/>
                        <a:pt x="20416" y="66940"/>
                        <a:pt x="23927" y="62259"/>
                      </a:cubicBezTo>
                      <a:cubicBezTo>
                        <a:pt x="25098" y="59918"/>
                        <a:pt x="27438" y="57577"/>
                        <a:pt x="28609" y="55237"/>
                      </a:cubicBezTo>
                      <a:cubicBezTo>
                        <a:pt x="29779" y="52896"/>
                        <a:pt x="32120" y="50555"/>
                        <a:pt x="34461" y="48214"/>
                      </a:cubicBezTo>
                      <a:cubicBezTo>
                        <a:pt x="37972" y="43533"/>
                        <a:pt x="39142" y="37681"/>
                        <a:pt x="41483" y="33000"/>
                      </a:cubicBezTo>
                      <a:cubicBezTo>
                        <a:pt x="42653" y="30659"/>
                        <a:pt x="43823" y="28318"/>
                        <a:pt x="43823" y="25978"/>
                      </a:cubicBezTo>
                      <a:cubicBezTo>
                        <a:pt x="44994" y="23637"/>
                        <a:pt x="46164" y="22466"/>
                        <a:pt x="47334" y="20126"/>
                      </a:cubicBezTo>
                      <a:cubicBezTo>
                        <a:pt x="49675" y="11933"/>
                        <a:pt x="48505" y="13104"/>
                        <a:pt x="49675" y="7252"/>
                      </a:cubicBezTo>
                      <a:cubicBezTo>
                        <a:pt x="50846" y="3741"/>
                        <a:pt x="50846" y="230"/>
                        <a:pt x="49675" y="23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1" name="任意多边形: 形状 4330" descr="9b3ba0fa-4696-4050-a834-de97d60b6eb2"/>
                <p:cNvSpPr/>
                <p:nvPr/>
              </p:nvSpPr>
              <p:spPr>
                <a:xfrm>
                  <a:off x="2388524" y="6748819"/>
                  <a:ext cx="46932" cy="52832"/>
                </a:xfrm>
                <a:custGeom>
                  <a:avLst/>
                  <a:gdLst>
                    <a:gd name="connsiteX0" fmla="*/ 46164 w 46932"/>
                    <a:gd name="connsiteY0" fmla="*/ 459 h 52832"/>
                    <a:gd name="connsiteX1" fmla="*/ 41483 w 46932"/>
                    <a:gd name="connsiteY1" fmla="*/ 2800 h 52832"/>
                    <a:gd name="connsiteX2" fmla="*/ 35631 w 46932"/>
                    <a:gd name="connsiteY2" fmla="*/ 10992 h 52832"/>
                    <a:gd name="connsiteX3" fmla="*/ 32120 w 46932"/>
                    <a:gd name="connsiteY3" fmla="*/ 14503 h 52832"/>
                    <a:gd name="connsiteX4" fmla="*/ 29779 w 46932"/>
                    <a:gd name="connsiteY4" fmla="*/ 19185 h 52832"/>
                    <a:gd name="connsiteX5" fmla="*/ 21587 w 46932"/>
                    <a:gd name="connsiteY5" fmla="*/ 27377 h 52832"/>
                    <a:gd name="connsiteX6" fmla="*/ 18076 w 46932"/>
                    <a:gd name="connsiteY6" fmla="*/ 32059 h 52832"/>
                    <a:gd name="connsiteX7" fmla="*/ 14564 w 46932"/>
                    <a:gd name="connsiteY7" fmla="*/ 36740 h 52832"/>
                    <a:gd name="connsiteX8" fmla="*/ 7542 w 46932"/>
                    <a:gd name="connsiteY8" fmla="*/ 43762 h 52832"/>
                    <a:gd name="connsiteX9" fmla="*/ 520 w 46932"/>
                    <a:gd name="connsiteY9" fmla="*/ 50784 h 52832"/>
                    <a:gd name="connsiteX10" fmla="*/ 520 w 46932"/>
                    <a:gd name="connsiteY10" fmla="*/ 51955 h 52832"/>
                    <a:gd name="connsiteX11" fmla="*/ 2861 w 46932"/>
                    <a:gd name="connsiteY11" fmla="*/ 51955 h 52832"/>
                    <a:gd name="connsiteX12" fmla="*/ 11053 w 46932"/>
                    <a:gd name="connsiteY12" fmla="*/ 44933 h 52832"/>
                    <a:gd name="connsiteX13" fmla="*/ 19246 w 46932"/>
                    <a:gd name="connsiteY13" fmla="*/ 39081 h 52832"/>
                    <a:gd name="connsiteX14" fmla="*/ 22757 w 46932"/>
                    <a:gd name="connsiteY14" fmla="*/ 34399 h 52832"/>
                    <a:gd name="connsiteX15" fmla="*/ 27438 w 46932"/>
                    <a:gd name="connsiteY15" fmla="*/ 30888 h 52832"/>
                    <a:gd name="connsiteX16" fmla="*/ 34461 w 46932"/>
                    <a:gd name="connsiteY16" fmla="*/ 21525 h 52832"/>
                    <a:gd name="connsiteX17" fmla="*/ 37972 w 46932"/>
                    <a:gd name="connsiteY17" fmla="*/ 16844 h 52832"/>
                    <a:gd name="connsiteX18" fmla="*/ 41483 w 46932"/>
                    <a:gd name="connsiteY18" fmla="*/ 13333 h 52832"/>
                    <a:gd name="connsiteX19" fmla="*/ 44994 w 46932"/>
                    <a:gd name="connsiteY19" fmla="*/ 3970 h 52832"/>
                    <a:gd name="connsiteX20" fmla="*/ 46164 w 46932"/>
                    <a:gd name="connsiteY20" fmla="*/ 459 h 5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932" h="52832">
                      <a:moveTo>
                        <a:pt x="46164" y="459"/>
                      </a:moveTo>
                      <a:cubicBezTo>
                        <a:pt x="44994" y="-711"/>
                        <a:pt x="42653" y="459"/>
                        <a:pt x="41483" y="2800"/>
                      </a:cubicBezTo>
                      <a:cubicBezTo>
                        <a:pt x="37972" y="6311"/>
                        <a:pt x="39142" y="6311"/>
                        <a:pt x="35631" y="10992"/>
                      </a:cubicBezTo>
                      <a:cubicBezTo>
                        <a:pt x="34461" y="12163"/>
                        <a:pt x="33290" y="13333"/>
                        <a:pt x="32120" y="14503"/>
                      </a:cubicBezTo>
                      <a:cubicBezTo>
                        <a:pt x="30950" y="15674"/>
                        <a:pt x="30950" y="18015"/>
                        <a:pt x="29779" y="19185"/>
                      </a:cubicBezTo>
                      <a:cubicBezTo>
                        <a:pt x="27438" y="21525"/>
                        <a:pt x="23927" y="25037"/>
                        <a:pt x="21587" y="27377"/>
                      </a:cubicBezTo>
                      <a:cubicBezTo>
                        <a:pt x="20416" y="28548"/>
                        <a:pt x="19246" y="30888"/>
                        <a:pt x="18076" y="32059"/>
                      </a:cubicBezTo>
                      <a:cubicBezTo>
                        <a:pt x="16905" y="33229"/>
                        <a:pt x="15735" y="34399"/>
                        <a:pt x="14564" y="36740"/>
                      </a:cubicBezTo>
                      <a:cubicBezTo>
                        <a:pt x="12224" y="39081"/>
                        <a:pt x="9883" y="41422"/>
                        <a:pt x="7542" y="43762"/>
                      </a:cubicBezTo>
                      <a:cubicBezTo>
                        <a:pt x="2861" y="48444"/>
                        <a:pt x="4031" y="47274"/>
                        <a:pt x="520" y="50784"/>
                      </a:cubicBezTo>
                      <a:cubicBezTo>
                        <a:pt x="-650" y="51955"/>
                        <a:pt x="520" y="51955"/>
                        <a:pt x="520" y="51955"/>
                      </a:cubicBezTo>
                      <a:cubicBezTo>
                        <a:pt x="520" y="53125"/>
                        <a:pt x="1691" y="53125"/>
                        <a:pt x="2861" y="51955"/>
                      </a:cubicBezTo>
                      <a:cubicBezTo>
                        <a:pt x="7542" y="48444"/>
                        <a:pt x="6372" y="49614"/>
                        <a:pt x="11053" y="44933"/>
                      </a:cubicBezTo>
                      <a:cubicBezTo>
                        <a:pt x="13394" y="42592"/>
                        <a:pt x="16905" y="41422"/>
                        <a:pt x="19246" y="39081"/>
                      </a:cubicBezTo>
                      <a:cubicBezTo>
                        <a:pt x="20416" y="37911"/>
                        <a:pt x="21587" y="35570"/>
                        <a:pt x="22757" y="34399"/>
                      </a:cubicBezTo>
                      <a:cubicBezTo>
                        <a:pt x="23927" y="33229"/>
                        <a:pt x="26268" y="32059"/>
                        <a:pt x="27438" y="30888"/>
                      </a:cubicBezTo>
                      <a:cubicBezTo>
                        <a:pt x="29779" y="27377"/>
                        <a:pt x="32120" y="23866"/>
                        <a:pt x="34461" y="21525"/>
                      </a:cubicBezTo>
                      <a:cubicBezTo>
                        <a:pt x="35631" y="20355"/>
                        <a:pt x="36801" y="18015"/>
                        <a:pt x="37972" y="16844"/>
                      </a:cubicBezTo>
                      <a:cubicBezTo>
                        <a:pt x="39142" y="15674"/>
                        <a:pt x="40312" y="14503"/>
                        <a:pt x="41483" y="13333"/>
                      </a:cubicBezTo>
                      <a:cubicBezTo>
                        <a:pt x="44994" y="8652"/>
                        <a:pt x="42653" y="8652"/>
                        <a:pt x="44994" y="3970"/>
                      </a:cubicBezTo>
                      <a:cubicBezTo>
                        <a:pt x="47335" y="3970"/>
                        <a:pt x="47335" y="1629"/>
                        <a:pt x="46164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2" name="任意多边形: 形状 4331" descr="afcc1141-d68e-452c-a69d-74739941525f"/>
                <p:cNvSpPr/>
                <p:nvPr/>
              </p:nvSpPr>
              <p:spPr>
                <a:xfrm>
                  <a:off x="2360956" y="6751134"/>
                  <a:ext cx="47273" cy="45836"/>
                </a:xfrm>
                <a:custGeom>
                  <a:avLst/>
                  <a:gdLst>
                    <a:gd name="connsiteX0" fmla="*/ 46814 w 47273"/>
                    <a:gd name="connsiteY0" fmla="*/ 485 h 45836"/>
                    <a:gd name="connsiteX1" fmla="*/ 40963 w 47273"/>
                    <a:gd name="connsiteY1" fmla="*/ 1655 h 45836"/>
                    <a:gd name="connsiteX2" fmla="*/ 33940 w 47273"/>
                    <a:gd name="connsiteY2" fmla="*/ 7507 h 45836"/>
                    <a:gd name="connsiteX3" fmla="*/ 30429 w 47273"/>
                    <a:gd name="connsiteY3" fmla="*/ 9848 h 45836"/>
                    <a:gd name="connsiteX4" fmla="*/ 28089 w 47273"/>
                    <a:gd name="connsiteY4" fmla="*/ 14529 h 45836"/>
                    <a:gd name="connsiteX5" fmla="*/ 19896 w 47273"/>
                    <a:gd name="connsiteY5" fmla="*/ 21551 h 45836"/>
                    <a:gd name="connsiteX6" fmla="*/ 16385 w 47273"/>
                    <a:gd name="connsiteY6" fmla="*/ 26233 h 45836"/>
                    <a:gd name="connsiteX7" fmla="*/ 12874 w 47273"/>
                    <a:gd name="connsiteY7" fmla="*/ 29744 h 45836"/>
                    <a:gd name="connsiteX8" fmla="*/ 5852 w 47273"/>
                    <a:gd name="connsiteY8" fmla="*/ 36766 h 45836"/>
                    <a:gd name="connsiteX9" fmla="*/ 0 w 47273"/>
                    <a:gd name="connsiteY9" fmla="*/ 43788 h 45836"/>
                    <a:gd name="connsiteX10" fmla="*/ 0 w 47273"/>
                    <a:gd name="connsiteY10" fmla="*/ 44958 h 45836"/>
                    <a:gd name="connsiteX11" fmla="*/ 2341 w 47273"/>
                    <a:gd name="connsiteY11" fmla="*/ 44958 h 45836"/>
                    <a:gd name="connsiteX12" fmla="*/ 9363 w 47273"/>
                    <a:gd name="connsiteY12" fmla="*/ 39107 h 45836"/>
                    <a:gd name="connsiteX13" fmla="*/ 17555 w 47273"/>
                    <a:gd name="connsiteY13" fmla="*/ 33255 h 45836"/>
                    <a:gd name="connsiteX14" fmla="*/ 21066 w 47273"/>
                    <a:gd name="connsiteY14" fmla="*/ 29744 h 45836"/>
                    <a:gd name="connsiteX15" fmla="*/ 25748 w 47273"/>
                    <a:gd name="connsiteY15" fmla="*/ 26233 h 45836"/>
                    <a:gd name="connsiteX16" fmla="*/ 32770 w 47273"/>
                    <a:gd name="connsiteY16" fmla="*/ 18040 h 45836"/>
                    <a:gd name="connsiteX17" fmla="*/ 36281 w 47273"/>
                    <a:gd name="connsiteY17" fmla="*/ 14529 h 45836"/>
                    <a:gd name="connsiteX18" fmla="*/ 39792 w 47273"/>
                    <a:gd name="connsiteY18" fmla="*/ 12188 h 45836"/>
                    <a:gd name="connsiteX19" fmla="*/ 44473 w 47273"/>
                    <a:gd name="connsiteY19" fmla="*/ 5166 h 45836"/>
                    <a:gd name="connsiteX20" fmla="*/ 46814 w 47273"/>
                    <a:gd name="connsiteY20" fmla="*/ 485 h 45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273" h="45836">
                      <a:moveTo>
                        <a:pt x="46814" y="485"/>
                      </a:moveTo>
                      <a:cubicBezTo>
                        <a:pt x="45644" y="-686"/>
                        <a:pt x="43303" y="485"/>
                        <a:pt x="40963" y="1655"/>
                      </a:cubicBezTo>
                      <a:cubicBezTo>
                        <a:pt x="37451" y="5166"/>
                        <a:pt x="37451" y="3996"/>
                        <a:pt x="33940" y="7507"/>
                      </a:cubicBezTo>
                      <a:cubicBezTo>
                        <a:pt x="32770" y="8677"/>
                        <a:pt x="31600" y="8677"/>
                        <a:pt x="30429" y="9848"/>
                      </a:cubicBezTo>
                      <a:cubicBezTo>
                        <a:pt x="29259" y="11018"/>
                        <a:pt x="29259" y="12188"/>
                        <a:pt x="28089" y="14529"/>
                      </a:cubicBezTo>
                      <a:cubicBezTo>
                        <a:pt x="25748" y="16870"/>
                        <a:pt x="22237" y="19210"/>
                        <a:pt x="19896" y="21551"/>
                      </a:cubicBezTo>
                      <a:cubicBezTo>
                        <a:pt x="18726" y="22722"/>
                        <a:pt x="17555" y="25062"/>
                        <a:pt x="16385" y="26233"/>
                      </a:cubicBezTo>
                      <a:cubicBezTo>
                        <a:pt x="15215" y="27403"/>
                        <a:pt x="14044" y="28573"/>
                        <a:pt x="12874" y="29744"/>
                      </a:cubicBezTo>
                      <a:cubicBezTo>
                        <a:pt x="10533" y="32084"/>
                        <a:pt x="8192" y="34425"/>
                        <a:pt x="5852" y="36766"/>
                      </a:cubicBezTo>
                      <a:cubicBezTo>
                        <a:pt x="2341" y="41447"/>
                        <a:pt x="3511" y="40277"/>
                        <a:pt x="0" y="43788"/>
                      </a:cubicBezTo>
                      <a:cubicBezTo>
                        <a:pt x="0" y="44958"/>
                        <a:pt x="0" y="44958"/>
                        <a:pt x="0" y="44958"/>
                      </a:cubicBezTo>
                      <a:cubicBezTo>
                        <a:pt x="0" y="46129"/>
                        <a:pt x="1170" y="46129"/>
                        <a:pt x="2341" y="44958"/>
                      </a:cubicBezTo>
                      <a:cubicBezTo>
                        <a:pt x="5852" y="41447"/>
                        <a:pt x="4681" y="42618"/>
                        <a:pt x="9363" y="39107"/>
                      </a:cubicBezTo>
                      <a:cubicBezTo>
                        <a:pt x="11704" y="36766"/>
                        <a:pt x="14044" y="35596"/>
                        <a:pt x="17555" y="33255"/>
                      </a:cubicBezTo>
                      <a:cubicBezTo>
                        <a:pt x="18726" y="32084"/>
                        <a:pt x="19896" y="30914"/>
                        <a:pt x="21066" y="29744"/>
                      </a:cubicBezTo>
                      <a:cubicBezTo>
                        <a:pt x="22237" y="28573"/>
                        <a:pt x="24577" y="27403"/>
                        <a:pt x="25748" y="26233"/>
                      </a:cubicBezTo>
                      <a:cubicBezTo>
                        <a:pt x="28089" y="23892"/>
                        <a:pt x="30429" y="20381"/>
                        <a:pt x="32770" y="18040"/>
                      </a:cubicBezTo>
                      <a:cubicBezTo>
                        <a:pt x="33940" y="16870"/>
                        <a:pt x="35111" y="15700"/>
                        <a:pt x="36281" y="14529"/>
                      </a:cubicBezTo>
                      <a:cubicBezTo>
                        <a:pt x="37451" y="13359"/>
                        <a:pt x="39792" y="13359"/>
                        <a:pt x="39792" y="12188"/>
                      </a:cubicBezTo>
                      <a:cubicBezTo>
                        <a:pt x="43303" y="8677"/>
                        <a:pt x="42133" y="8677"/>
                        <a:pt x="44473" y="5166"/>
                      </a:cubicBezTo>
                      <a:cubicBezTo>
                        <a:pt x="46814" y="3996"/>
                        <a:pt x="47985" y="1655"/>
                        <a:pt x="46814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3" name="任意多边形: 形状 4332" descr="8be94abb-253a-4376-81fb-c358ad6ed126"/>
                <p:cNvSpPr/>
                <p:nvPr/>
              </p:nvSpPr>
              <p:spPr>
                <a:xfrm>
                  <a:off x="2430007" y="6664527"/>
                  <a:ext cx="51495" cy="28280"/>
                </a:xfrm>
                <a:custGeom>
                  <a:avLst/>
                  <a:gdLst>
                    <a:gd name="connsiteX0" fmla="*/ 51496 w 51495"/>
                    <a:gd name="connsiteY0" fmla="*/ 1655 h 28280"/>
                    <a:gd name="connsiteX1" fmla="*/ 46814 w 51495"/>
                    <a:gd name="connsiteY1" fmla="*/ 485 h 28280"/>
                    <a:gd name="connsiteX2" fmla="*/ 38622 w 51495"/>
                    <a:gd name="connsiteY2" fmla="*/ 2826 h 28280"/>
                    <a:gd name="connsiteX3" fmla="*/ 33940 w 51495"/>
                    <a:gd name="connsiteY3" fmla="*/ 3996 h 28280"/>
                    <a:gd name="connsiteX4" fmla="*/ 30429 w 51495"/>
                    <a:gd name="connsiteY4" fmla="*/ 6337 h 28280"/>
                    <a:gd name="connsiteX5" fmla="*/ 21066 w 51495"/>
                    <a:gd name="connsiteY5" fmla="*/ 9848 h 28280"/>
                    <a:gd name="connsiteX6" fmla="*/ 17555 w 51495"/>
                    <a:gd name="connsiteY6" fmla="*/ 13359 h 28280"/>
                    <a:gd name="connsiteX7" fmla="*/ 12874 w 51495"/>
                    <a:gd name="connsiteY7" fmla="*/ 15699 h 28280"/>
                    <a:gd name="connsiteX8" fmla="*/ 5852 w 51495"/>
                    <a:gd name="connsiteY8" fmla="*/ 20381 h 28280"/>
                    <a:gd name="connsiteX9" fmla="*/ 0 w 51495"/>
                    <a:gd name="connsiteY9" fmla="*/ 26233 h 28280"/>
                    <a:gd name="connsiteX10" fmla="*/ 0 w 51495"/>
                    <a:gd name="connsiteY10" fmla="*/ 27403 h 28280"/>
                    <a:gd name="connsiteX11" fmla="*/ 1170 w 51495"/>
                    <a:gd name="connsiteY11" fmla="*/ 27403 h 28280"/>
                    <a:gd name="connsiteX12" fmla="*/ 7022 w 51495"/>
                    <a:gd name="connsiteY12" fmla="*/ 22722 h 28280"/>
                    <a:gd name="connsiteX13" fmla="*/ 14044 w 51495"/>
                    <a:gd name="connsiteY13" fmla="*/ 19211 h 28280"/>
                    <a:gd name="connsiteX14" fmla="*/ 17555 w 51495"/>
                    <a:gd name="connsiteY14" fmla="*/ 16870 h 28280"/>
                    <a:gd name="connsiteX15" fmla="*/ 22237 w 51495"/>
                    <a:gd name="connsiteY15" fmla="*/ 15699 h 28280"/>
                    <a:gd name="connsiteX16" fmla="*/ 30429 w 51495"/>
                    <a:gd name="connsiteY16" fmla="*/ 11018 h 28280"/>
                    <a:gd name="connsiteX17" fmla="*/ 33940 w 51495"/>
                    <a:gd name="connsiteY17" fmla="*/ 8677 h 28280"/>
                    <a:gd name="connsiteX18" fmla="*/ 37451 w 51495"/>
                    <a:gd name="connsiteY18" fmla="*/ 7507 h 28280"/>
                    <a:gd name="connsiteX19" fmla="*/ 44474 w 51495"/>
                    <a:gd name="connsiteY19" fmla="*/ 3996 h 28280"/>
                    <a:gd name="connsiteX20" fmla="*/ 51496 w 51495"/>
                    <a:gd name="connsiteY20" fmla="*/ 1655 h 28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495" h="28280">
                      <a:moveTo>
                        <a:pt x="51496" y="1655"/>
                      </a:moveTo>
                      <a:cubicBezTo>
                        <a:pt x="51496" y="485"/>
                        <a:pt x="49155" y="-686"/>
                        <a:pt x="46814" y="485"/>
                      </a:cubicBezTo>
                      <a:cubicBezTo>
                        <a:pt x="42133" y="1655"/>
                        <a:pt x="43303" y="1655"/>
                        <a:pt x="38622" y="2826"/>
                      </a:cubicBezTo>
                      <a:cubicBezTo>
                        <a:pt x="37451" y="2826"/>
                        <a:pt x="36281" y="2826"/>
                        <a:pt x="33940" y="3996"/>
                      </a:cubicBezTo>
                      <a:cubicBezTo>
                        <a:pt x="32770" y="3996"/>
                        <a:pt x="31600" y="6337"/>
                        <a:pt x="30429" y="6337"/>
                      </a:cubicBezTo>
                      <a:cubicBezTo>
                        <a:pt x="28089" y="7507"/>
                        <a:pt x="24578" y="8677"/>
                        <a:pt x="21066" y="9848"/>
                      </a:cubicBezTo>
                      <a:cubicBezTo>
                        <a:pt x="19896" y="11018"/>
                        <a:pt x="18726" y="12188"/>
                        <a:pt x="17555" y="13359"/>
                      </a:cubicBezTo>
                      <a:cubicBezTo>
                        <a:pt x="16385" y="14529"/>
                        <a:pt x="15215" y="14529"/>
                        <a:pt x="12874" y="15699"/>
                      </a:cubicBezTo>
                      <a:cubicBezTo>
                        <a:pt x="10533" y="18040"/>
                        <a:pt x="8192" y="19211"/>
                        <a:pt x="5852" y="20381"/>
                      </a:cubicBezTo>
                      <a:cubicBezTo>
                        <a:pt x="2341" y="23892"/>
                        <a:pt x="3511" y="22722"/>
                        <a:pt x="0" y="26233"/>
                      </a:cubicBezTo>
                      <a:cubicBezTo>
                        <a:pt x="0" y="26233"/>
                        <a:pt x="0" y="27403"/>
                        <a:pt x="0" y="27403"/>
                      </a:cubicBezTo>
                      <a:cubicBezTo>
                        <a:pt x="0" y="28573"/>
                        <a:pt x="1170" y="28573"/>
                        <a:pt x="1170" y="27403"/>
                      </a:cubicBezTo>
                      <a:cubicBezTo>
                        <a:pt x="4681" y="25062"/>
                        <a:pt x="3511" y="25062"/>
                        <a:pt x="7022" y="22722"/>
                      </a:cubicBezTo>
                      <a:cubicBezTo>
                        <a:pt x="9363" y="21551"/>
                        <a:pt x="11704" y="20381"/>
                        <a:pt x="14044" y="19211"/>
                      </a:cubicBezTo>
                      <a:cubicBezTo>
                        <a:pt x="15215" y="18040"/>
                        <a:pt x="16385" y="16870"/>
                        <a:pt x="17555" y="16870"/>
                      </a:cubicBezTo>
                      <a:cubicBezTo>
                        <a:pt x="18726" y="15699"/>
                        <a:pt x="21066" y="15699"/>
                        <a:pt x="22237" y="15699"/>
                      </a:cubicBezTo>
                      <a:cubicBezTo>
                        <a:pt x="24578" y="14529"/>
                        <a:pt x="28089" y="12188"/>
                        <a:pt x="30429" y="11018"/>
                      </a:cubicBezTo>
                      <a:cubicBezTo>
                        <a:pt x="31600" y="9848"/>
                        <a:pt x="32770" y="9848"/>
                        <a:pt x="33940" y="8677"/>
                      </a:cubicBezTo>
                      <a:cubicBezTo>
                        <a:pt x="35111" y="8677"/>
                        <a:pt x="36281" y="8677"/>
                        <a:pt x="37451" y="7507"/>
                      </a:cubicBezTo>
                      <a:cubicBezTo>
                        <a:pt x="42133" y="5166"/>
                        <a:pt x="40963" y="5166"/>
                        <a:pt x="44474" y="3996"/>
                      </a:cubicBezTo>
                      <a:cubicBezTo>
                        <a:pt x="50325" y="3996"/>
                        <a:pt x="51496" y="2826"/>
                        <a:pt x="51496" y="165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4" name="任意多边形: 形状 4333" descr="8daff826-1251-4787-a3db-04873fa61840"/>
                <p:cNvSpPr/>
                <p:nvPr/>
              </p:nvSpPr>
              <p:spPr>
                <a:xfrm>
                  <a:off x="2389695" y="6649313"/>
                  <a:ext cx="87126" cy="42325"/>
                </a:xfrm>
                <a:custGeom>
                  <a:avLst/>
                  <a:gdLst>
                    <a:gd name="connsiteX0" fmla="*/ 87127 w 87126"/>
                    <a:gd name="connsiteY0" fmla="*/ 1655 h 42325"/>
                    <a:gd name="connsiteX1" fmla="*/ 80104 w 87126"/>
                    <a:gd name="connsiteY1" fmla="*/ 485 h 42325"/>
                    <a:gd name="connsiteX2" fmla="*/ 66060 w 87126"/>
                    <a:gd name="connsiteY2" fmla="*/ 3996 h 42325"/>
                    <a:gd name="connsiteX3" fmla="*/ 59038 w 87126"/>
                    <a:gd name="connsiteY3" fmla="*/ 5166 h 42325"/>
                    <a:gd name="connsiteX4" fmla="*/ 52016 w 87126"/>
                    <a:gd name="connsiteY4" fmla="*/ 8677 h 42325"/>
                    <a:gd name="connsiteX5" fmla="*/ 36801 w 87126"/>
                    <a:gd name="connsiteY5" fmla="*/ 14529 h 42325"/>
                    <a:gd name="connsiteX6" fmla="*/ 29779 w 87126"/>
                    <a:gd name="connsiteY6" fmla="*/ 19210 h 42325"/>
                    <a:gd name="connsiteX7" fmla="*/ 22757 w 87126"/>
                    <a:gd name="connsiteY7" fmla="*/ 22722 h 42325"/>
                    <a:gd name="connsiteX8" fmla="*/ 11053 w 87126"/>
                    <a:gd name="connsiteY8" fmla="*/ 30914 h 42325"/>
                    <a:gd name="connsiteX9" fmla="*/ 520 w 87126"/>
                    <a:gd name="connsiteY9" fmla="*/ 39106 h 42325"/>
                    <a:gd name="connsiteX10" fmla="*/ 520 w 87126"/>
                    <a:gd name="connsiteY10" fmla="*/ 41447 h 42325"/>
                    <a:gd name="connsiteX11" fmla="*/ 2861 w 87126"/>
                    <a:gd name="connsiteY11" fmla="*/ 41447 h 42325"/>
                    <a:gd name="connsiteX12" fmla="*/ 14564 w 87126"/>
                    <a:gd name="connsiteY12" fmla="*/ 34425 h 42325"/>
                    <a:gd name="connsiteX13" fmla="*/ 27438 w 87126"/>
                    <a:gd name="connsiteY13" fmla="*/ 28573 h 42325"/>
                    <a:gd name="connsiteX14" fmla="*/ 34461 w 87126"/>
                    <a:gd name="connsiteY14" fmla="*/ 25062 h 42325"/>
                    <a:gd name="connsiteX15" fmla="*/ 42653 w 87126"/>
                    <a:gd name="connsiteY15" fmla="*/ 22722 h 42325"/>
                    <a:gd name="connsiteX16" fmla="*/ 56697 w 87126"/>
                    <a:gd name="connsiteY16" fmla="*/ 15699 h 42325"/>
                    <a:gd name="connsiteX17" fmla="*/ 63719 w 87126"/>
                    <a:gd name="connsiteY17" fmla="*/ 13359 h 42325"/>
                    <a:gd name="connsiteX18" fmla="*/ 70742 w 87126"/>
                    <a:gd name="connsiteY18" fmla="*/ 12188 h 42325"/>
                    <a:gd name="connsiteX19" fmla="*/ 83616 w 87126"/>
                    <a:gd name="connsiteY19" fmla="*/ 7507 h 42325"/>
                    <a:gd name="connsiteX20" fmla="*/ 87127 w 87126"/>
                    <a:gd name="connsiteY20" fmla="*/ 1655 h 4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7126" h="42325">
                      <a:moveTo>
                        <a:pt x="87127" y="1655"/>
                      </a:moveTo>
                      <a:cubicBezTo>
                        <a:pt x="87127" y="485"/>
                        <a:pt x="83616" y="-686"/>
                        <a:pt x="80104" y="485"/>
                      </a:cubicBezTo>
                      <a:cubicBezTo>
                        <a:pt x="73082" y="1655"/>
                        <a:pt x="74253" y="1655"/>
                        <a:pt x="66060" y="3996"/>
                      </a:cubicBezTo>
                      <a:cubicBezTo>
                        <a:pt x="63719" y="5166"/>
                        <a:pt x="61379" y="5166"/>
                        <a:pt x="59038" y="5166"/>
                      </a:cubicBezTo>
                      <a:cubicBezTo>
                        <a:pt x="56697" y="6337"/>
                        <a:pt x="54357" y="7507"/>
                        <a:pt x="52016" y="8677"/>
                      </a:cubicBezTo>
                      <a:cubicBezTo>
                        <a:pt x="47335" y="11018"/>
                        <a:pt x="41483" y="12188"/>
                        <a:pt x="36801" y="14529"/>
                      </a:cubicBezTo>
                      <a:cubicBezTo>
                        <a:pt x="34461" y="15699"/>
                        <a:pt x="32120" y="18040"/>
                        <a:pt x="29779" y="19210"/>
                      </a:cubicBezTo>
                      <a:cubicBezTo>
                        <a:pt x="27438" y="20381"/>
                        <a:pt x="25098" y="21551"/>
                        <a:pt x="22757" y="22722"/>
                      </a:cubicBezTo>
                      <a:cubicBezTo>
                        <a:pt x="18076" y="25062"/>
                        <a:pt x="14564" y="27403"/>
                        <a:pt x="11053" y="30914"/>
                      </a:cubicBezTo>
                      <a:cubicBezTo>
                        <a:pt x="4031" y="35596"/>
                        <a:pt x="5202" y="35596"/>
                        <a:pt x="520" y="39106"/>
                      </a:cubicBezTo>
                      <a:cubicBezTo>
                        <a:pt x="-650" y="40277"/>
                        <a:pt x="520" y="40277"/>
                        <a:pt x="520" y="41447"/>
                      </a:cubicBezTo>
                      <a:cubicBezTo>
                        <a:pt x="520" y="42618"/>
                        <a:pt x="1690" y="42618"/>
                        <a:pt x="2861" y="41447"/>
                      </a:cubicBezTo>
                      <a:cubicBezTo>
                        <a:pt x="8713" y="37936"/>
                        <a:pt x="7542" y="37936"/>
                        <a:pt x="14564" y="34425"/>
                      </a:cubicBezTo>
                      <a:cubicBezTo>
                        <a:pt x="18076" y="32084"/>
                        <a:pt x="22757" y="30914"/>
                        <a:pt x="27438" y="28573"/>
                      </a:cubicBezTo>
                      <a:cubicBezTo>
                        <a:pt x="29779" y="27403"/>
                        <a:pt x="32120" y="26233"/>
                        <a:pt x="34461" y="25062"/>
                      </a:cubicBezTo>
                      <a:cubicBezTo>
                        <a:pt x="36801" y="23892"/>
                        <a:pt x="40312" y="23892"/>
                        <a:pt x="42653" y="22722"/>
                      </a:cubicBezTo>
                      <a:cubicBezTo>
                        <a:pt x="47335" y="20381"/>
                        <a:pt x="52016" y="18040"/>
                        <a:pt x="56697" y="15699"/>
                      </a:cubicBezTo>
                      <a:cubicBezTo>
                        <a:pt x="59038" y="14529"/>
                        <a:pt x="61379" y="13359"/>
                        <a:pt x="63719" y="13359"/>
                      </a:cubicBezTo>
                      <a:cubicBezTo>
                        <a:pt x="66060" y="12188"/>
                        <a:pt x="68401" y="12188"/>
                        <a:pt x="70742" y="12188"/>
                      </a:cubicBezTo>
                      <a:cubicBezTo>
                        <a:pt x="78934" y="9848"/>
                        <a:pt x="76593" y="8677"/>
                        <a:pt x="83616" y="7507"/>
                      </a:cubicBezTo>
                      <a:cubicBezTo>
                        <a:pt x="83616" y="3996"/>
                        <a:pt x="87127" y="2825"/>
                        <a:pt x="87127" y="165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5" name="任意多边形: 形状 4334" descr="e7f64e2b-9f17-4c46-a4f7-2adee20b9171"/>
                <p:cNvSpPr/>
                <p:nvPr/>
              </p:nvSpPr>
              <p:spPr>
                <a:xfrm>
                  <a:off x="2372659" y="6631364"/>
                  <a:ext cx="95028" cy="34525"/>
                </a:xfrm>
                <a:custGeom>
                  <a:avLst/>
                  <a:gdLst>
                    <a:gd name="connsiteX0" fmla="*/ 94799 w 95028"/>
                    <a:gd name="connsiteY0" fmla="*/ 878 h 34525"/>
                    <a:gd name="connsiteX1" fmla="*/ 87777 w 95028"/>
                    <a:gd name="connsiteY1" fmla="*/ 878 h 34525"/>
                    <a:gd name="connsiteX2" fmla="*/ 73732 w 95028"/>
                    <a:gd name="connsiteY2" fmla="*/ 5559 h 34525"/>
                    <a:gd name="connsiteX3" fmla="*/ 66710 w 95028"/>
                    <a:gd name="connsiteY3" fmla="*/ 6730 h 34525"/>
                    <a:gd name="connsiteX4" fmla="*/ 59688 w 95028"/>
                    <a:gd name="connsiteY4" fmla="*/ 10241 h 34525"/>
                    <a:gd name="connsiteX5" fmla="*/ 43303 w 95028"/>
                    <a:gd name="connsiteY5" fmla="*/ 14922 h 34525"/>
                    <a:gd name="connsiteX6" fmla="*/ 36281 w 95028"/>
                    <a:gd name="connsiteY6" fmla="*/ 18433 h 34525"/>
                    <a:gd name="connsiteX7" fmla="*/ 28089 w 95028"/>
                    <a:gd name="connsiteY7" fmla="*/ 20774 h 34525"/>
                    <a:gd name="connsiteX8" fmla="*/ 14044 w 95028"/>
                    <a:gd name="connsiteY8" fmla="*/ 25455 h 34525"/>
                    <a:gd name="connsiteX9" fmla="*/ 1170 w 95028"/>
                    <a:gd name="connsiteY9" fmla="*/ 31307 h 34525"/>
                    <a:gd name="connsiteX10" fmla="*/ 0 w 95028"/>
                    <a:gd name="connsiteY10" fmla="*/ 33648 h 34525"/>
                    <a:gd name="connsiteX11" fmla="*/ 2341 w 95028"/>
                    <a:gd name="connsiteY11" fmla="*/ 33648 h 34525"/>
                    <a:gd name="connsiteX12" fmla="*/ 16385 w 95028"/>
                    <a:gd name="connsiteY12" fmla="*/ 28966 h 34525"/>
                    <a:gd name="connsiteX13" fmla="*/ 30429 w 95028"/>
                    <a:gd name="connsiteY13" fmla="*/ 25455 h 34525"/>
                    <a:gd name="connsiteX14" fmla="*/ 38622 w 95028"/>
                    <a:gd name="connsiteY14" fmla="*/ 23115 h 34525"/>
                    <a:gd name="connsiteX15" fmla="*/ 46814 w 95028"/>
                    <a:gd name="connsiteY15" fmla="*/ 20774 h 34525"/>
                    <a:gd name="connsiteX16" fmla="*/ 62029 w 95028"/>
                    <a:gd name="connsiteY16" fmla="*/ 14922 h 34525"/>
                    <a:gd name="connsiteX17" fmla="*/ 69051 w 95028"/>
                    <a:gd name="connsiteY17" fmla="*/ 12581 h 34525"/>
                    <a:gd name="connsiteX18" fmla="*/ 76073 w 95028"/>
                    <a:gd name="connsiteY18" fmla="*/ 11411 h 34525"/>
                    <a:gd name="connsiteX19" fmla="*/ 88947 w 95028"/>
                    <a:gd name="connsiteY19" fmla="*/ 5559 h 34525"/>
                    <a:gd name="connsiteX20" fmla="*/ 94799 w 95028"/>
                    <a:gd name="connsiteY20" fmla="*/ 878 h 34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5028" h="34525">
                      <a:moveTo>
                        <a:pt x="94799" y="878"/>
                      </a:moveTo>
                      <a:cubicBezTo>
                        <a:pt x="94799" y="-293"/>
                        <a:pt x="91288" y="-293"/>
                        <a:pt x="87777" y="878"/>
                      </a:cubicBezTo>
                      <a:cubicBezTo>
                        <a:pt x="80755" y="3219"/>
                        <a:pt x="81925" y="2048"/>
                        <a:pt x="73732" y="5559"/>
                      </a:cubicBezTo>
                      <a:cubicBezTo>
                        <a:pt x="71392" y="6730"/>
                        <a:pt x="69051" y="6730"/>
                        <a:pt x="66710" y="6730"/>
                      </a:cubicBezTo>
                      <a:cubicBezTo>
                        <a:pt x="64370" y="7900"/>
                        <a:pt x="62029" y="9070"/>
                        <a:pt x="59688" y="10241"/>
                      </a:cubicBezTo>
                      <a:cubicBezTo>
                        <a:pt x="55007" y="12581"/>
                        <a:pt x="49155" y="12581"/>
                        <a:pt x="43303" y="14922"/>
                      </a:cubicBezTo>
                      <a:cubicBezTo>
                        <a:pt x="40963" y="16092"/>
                        <a:pt x="38622" y="17263"/>
                        <a:pt x="36281" y="18433"/>
                      </a:cubicBezTo>
                      <a:cubicBezTo>
                        <a:pt x="33940" y="19603"/>
                        <a:pt x="30429" y="19603"/>
                        <a:pt x="28089" y="20774"/>
                      </a:cubicBezTo>
                      <a:cubicBezTo>
                        <a:pt x="23407" y="23115"/>
                        <a:pt x="18726" y="24285"/>
                        <a:pt x="14044" y="25455"/>
                      </a:cubicBezTo>
                      <a:cubicBezTo>
                        <a:pt x="5852" y="28966"/>
                        <a:pt x="7022" y="27796"/>
                        <a:pt x="1170" y="31307"/>
                      </a:cubicBezTo>
                      <a:cubicBezTo>
                        <a:pt x="0" y="31307"/>
                        <a:pt x="0" y="32477"/>
                        <a:pt x="0" y="33648"/>
                      </a:cubicBezTo>
                      <a:cubicBezTo>
                        <a:pt x="0" y="34818"/>
                        <a:pt x="0" y="34818"/>
                        <a:pt x="2341" y="33648"/>
                      </a:cubicBezTo>
                      <a:cubicBezTo>
                        <a:pt x="9363" y="31307"/>
                        <a:pt x="8192" y="31307"/>
                        <a:pt x="16385" y="28966"/>
                      </a:cubicBezTo>
                      <a:cubicBezTo>
                        <a:pt x="21066" y="27796"/>
                        <a:pt x="25748" y="26626"/>
                        <a:pt x="30429" y="25455"/>
                      </a:cubicBezTo>
                      <a:cubicBezTo>
                        <a:pt x="32770" y="24285"/>
                        <a:pt x="35111" y="23115"/>
                        <a:pt x="38622" y="23115"/>
                      </a:cubicBezTo>
                      <a:cubicBezTo>
                        <a:pt x="40963" y="21944"/>
                        <a:pt x="44473" y="21944"/>
                        <a:pt x="46814" y="20774"/>
                      </a:cubicBezTo>
                      <a:cubicBezTo>
                        <a:pt x="52666" y="18433"/>
                        <a:pt x="57347" y="16092"/>
                        <a:pt x="62029" y="14922"/>
                      </a:cubicBezTo>
                      <a:cubicBezTo>
                        <a:pt x="64370" y="13752"/>
                        <a:pt x="66710" y="12581"/>
                        <a:pt x="69051" y="12581"/>
                      </a:cubicBezTo>
                      <a:cubicBezTo>
                        <a:pt x="71392" y="11411"/>
                        <a:pt x="73732" y="11411"/>
                        <a:pt x="76073" y="11411"/>
                      </a:cubicBezTo>
                      <a:cubicBezTo>
                        <a:pt x="84266" y="7900"/>
                        <a:pt x="81925" y="7900"/>
                        <a:pt x="88947" y="5559"/>
                      </a:cubicBezTo>
                      <a:cubicBezTo>
                        <a:pt x="92458" y="3219"/>
                        <a:pt x="95969" y="2048"/>
                        <a:pt x="94799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6" name="任意多边形: 形状 4335" descr="a32fef21-da80-499b-b2ab-64ed2c180565"/>
                <p:cNvSpPr/>
                <p:nvPr/>
              </p:nvSpPr>
              <p:spPr>
                <a:xfrm>
                  <a:off x="2357445" y="6615337"/>
                  <a:ext cx="121944" cy="22464"/>
                </a:xfrm>
                <a:custGeom>
                  <a:avLst/>
                  <a:gdLst>
                    <a:gd name="connsiteX0" fmla="*/ 121717 w 121944"/>
                    <a:gd name="connsiteY0" fmla="*/ 9883 h 22464"/>
                    <a:gd name="connsiteX1" fmla="*/ 114695 w 121944"/>
                    <a:gd name="connsiteY1" fmla="*/ 5202 h 22464"/>
                    <a:gd name="connsiteX2" fmla="*/ 97140 w 121944"/>
                    <a:gd name="connsiteY2" fmla="*/ 1691 h 22464"/>
                    <a:gd name="connsiteX3" fmla="*/ 87777 w 121944"/>
                    <a:gd name="connsiteY3" fmla="*/ 520 h 22464"/>
                    <a:gd name="connsiteX4" fmla="*/ 77244 w 121944"/>
                    <a:gd name="connsiteY4" fmla="*/ 520 h 22464"/>
                    <a:gd name="connsiteX5" fmla="*/ 55007 w 121944"/>
                    <a:gd name="connsiteY5" fmla="*/ 520 h 22464"/>
                    <a:gd name="connsiteX6" fmla="*/ 44474 w 121944"/>
                    <a:gd name="connsiteY6" fmla="*/ 2861 h 22464"/>
                    <a:gd name="connsiteX7" fmla="*/ 33940 w 121944"/>
                    <a:gd name="connsiteY7" fmla="*/ 5202 h 22464"/>
                    <a:gd name="connsiteX8" fmla="*/ 16385 w 121944"/>
                    <a:gd name="connsiteY8" fmla="*/ 11053 h 22464"/>
                    <a:gd name="connsiteX9" fmla="*/ 1170 w 121944"/>
                    <a:gd name="connsiteY9" fmla="*/ 19246 h 22464"/>
                    <a:gd name="connsiteX10" fmla="*/ 0 w 121944"/>
                    <a:gd name="connsiteY10" fmla="*/ 21587 h 22464"/>
                    <a:gd name="connsiteX11" fmla="*/ 2341 w 121944"/>
                    <a:gd name="connsiteY11" fmla="*/ 21587 h 22464"/>
                    <a:gd name="connsiteX12" fmla="*/ 18726 w 121944"/>
                    <a:gd name="connsiteY12" fmla="*/ 14564 h 22464"/>
                    <a:gd name="connsiteX13" fmla="*/ 36281 w 121944"/>
                    <a:gd name="connsiteY13" fmla="*/ 9883 h 22464"/>
                    <a:gd name="connsiteX14" fmla="*/ 46814 w 121944"/>
                    <a:gd name="connsiteY14" fmla="*/ 7542 h 22464"/>
                    <a:gd name="connsiteX15" fmla="*/ 57347 w 121944"/>
                    <a:gd name="connsiteY15" fmla="*/ 7542 h 22464"/>
                    <a:gd name="connsiteX16" fmla="*/ 78414 w 121944"/>
                    <a:gd name="connsiteY16" fmla="*/ 6372 h 22464"/>
                    <a:gd name="connsiteX17" fmla="*/ 87777 w 121944"/>
                    <a:gd name="connsiteY17" fmla="*/ 6372 h 22464"/>
                    <a:gd name="connsiteX18" fmla="*/ 95969 w 121944"/>
                    <a:gd name="connsiteY18" fmla="*/ 7542 h 22464"/>
                    <a:gd name="connsiteX19" fmla="*/ 113525 w 121944"/>
                    <a:gd name="connsiteY19" fmla="*/ 9883 h 22464"/>
                    <a:gd name="connsiteX20" fmla="*/ 121717 w 121944"/>
                    <a:gd name="connsiteY20" fmla="*/ 9883 h 22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1944" h="22464">
                      <a:moveTo>
                        <a:pt x="121717" y="9883"/>
                      </a:moveTo>
                      <a:cubicBezTo>
                        <a:pt x="122888" y="8713"/>
                        <a:pt x="119377" y="6372"/>
                        <a:pt x="114695" y="5202"/>
                      </a:cubicBezTo>
                      <a:cubicBezTo>
                        <a:pt x="105332" y="2861"/>
                        <a:pt x="107673" y="2861"/>
                        <a:pt x="97140" y="1691"/>
                      </a:cubicBezTo>
                      <a:cubicBezTo>
                        <a:pt x="94799" y="1691"/>
                        <a:pt x="91288" y="520"/>
                        <a:pt x="87777" y="520"/>
                      </a:cubicBezTo>
                      <a:cubicBezTo>
                        <a:pt x="84266" y="520"/>
                        <a:pt x="80755" y="520"/>
                        <a:pt x="77244" y="520"/>
                      </a:cubicBezTo>
                      <a:cubicBezTo>
                        <a:pt x="70222" y="520"/>
                        <a:pt x="63199" y="-650"/>
                        <a:pt x="55007" y="520"/>
                      </a:cubicBezTo>
                      <a:cubicBezTo>
                        <a:pt x="51496" y="520"/>
                        <a:pt x="47985" y="2861"/>
                        <a:pt x="44474" y="2861"/>
                      </a:cubicBezTo>
                      <a:cubicBezTo>
                        <a:pt x="40963" y="4031"/>
                        <a:pt x="37451" y="4031"/>
                        <a:pt x="33940" y="5202"/>
                      </a:cubicBezTo>
                      <a:cubicBezTo>
                        <a:pt x="26918" y="7542"/>
                        <a:pt x="21066" y="8713"/>
                        <a:pt x="16385" y="11053"/>
                      </a:cubicBezTo>
                      <a:cubicBezTo>
                        <a:pt x="7022" y="15735"/>
                        <a:pt x="8192" y="14564"/>
                        <a:pt x="1170" y="19246"/>
                      </a:cubicBezTo>
                      <a:cubicBezTo>
                        <a:pt x="0" y="20416"/>
                        <a:pt x="0" y="20416"/>
                        <a:pt x="0" y="21587"/>
                      </a:cubicBezTo>
                      <a:cubicBezTo>
                        <a:pt x="0" y="22757"/>
                        <a:pt x="1170" y="22757"/>
                        <a:pt x="2341" y="21587"/>
                      </a:cubicBezTo>
                      <a:cubicBezTo>
                        <a:pt x="10533" y="18075"/>
                        <a:pt x="8192" y="18075"/>
                        <a:pt x="18726" y="14564"/>
                      </a:cubicBezTo>
                      <a:cubicBezTo>
                        <a:pt x="23407" y="12224"/>
                        <a:pt x="29259" y="12224"/>
                        <a:pt x="36281" y="9883"/>
                      </a:cubicBezTo>
                      <a:cubicBezTo>
                        <a:pt x="39792" y="8713"/>
                        <a:pt x="43303" y="7542"/>
                        <a:pt x="46814" y="7542"/>
                      </a:cubicBezTo>
                      <a:cubicBezTo>
                        <a:pt x="50325" y="7542"/>
                        <a:pt x="53836" y="7542"/>
                        <a:pt x="57347" y="7542"/>
                      </a:cubicBezTo>
                      <a:cubicBezTo>
                        <a:pt x="64370" y="6372"/>
                        <a:pt x="71392" y="5202"/>
                        <a:pt x="78414" y="6372"/>
                      </a:cubicBezTo>
                      <a:cubicBezTo>
                        <a:pt x="81925" y="6372"/>
                        <a:pt x="84266" y="6372"/>
                        <a:pt x="87777" y="6372"/>
                      </a:cubicBezTo>
                      <a:cubicBezTo>
                        <a:pt x="91288" y="6372"/>
                        <a:pt x="93629" y="7542"/>
                        <a:pt x="95969" y="7542"/>
                      </a:cubicBezTo>
                      <a:cubicBezTo>
                        <a:pt x="106503" y="8713"/>
                        <a:pt x="104162" y="7542"/>
                        <a:pt x="113525" y="9883"/>
                      </a:cubicBezTo>
                      <a:cubicBezTo>
                        <a:pt x="117036" y="9883"/>
                        <a:pt x="120547" y="11053"/>
                        <a:pt x="121717" y="988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7" name="任意多边形: 形状 4336" descr="8d3926b2-bf20-4e7c-a1c5-24c0f95b147f"/>
                <p:cNvSpPr/>
                <p:nvPr/>
              </p:nvSpPr>
              <p:spPr>
                <a:xfrm>
                  <a:off x="2380852" y="6588939"/>
                  <a:ext cx="54147" cy="23407"/>
                </a:xfrm>
                <a:custGeom>
                  <a:avLst/>
                  <a:gdLst>
                    <a:gd name="connsiteX0" fmla="*/ 53836 w 54147"/>
                    <a:gd name="connsiteY0" fmla="*/ 4682 h 23407"/>
                    <a:gd name="connsiteX1" fmla="*/ 50325 w 54147"/>
                    <a:gd name="connsiteY1" fmla="*/ 1170 h 23407"/>
                    <a:gd name="connsiteX2" fmla="*/ 40963 w 54147"/>
                    <a:gd name="connsiteY2" fmla="*/ 0 h 23407"/>
                    <a:gd name="connsiteX3" fmla="*/ 36281 w 54147"/>
                    <a:gd name="connsiteY3" fmla="*/ 0 h 23407"/>
                    <a:gd name="connsiteX4" fmla="*/ 31600 w 54147"/>
                    <a:gd name="connsiteY4" fmla="*/ 1170 h 23407"/>
                    <a:gd name="connsiteX5" fmla="*/ 21066 w 54147"/>
                    <a:gd name="connsiteY5" fmla="*/ 3511 h 23407"/>
                    <a:gd name="connsiteX6" fmla="*/ 16385 w 54147"/>
                    <a:gd name="connsiteY6" fmla="*/ 7022 h 23407"/>
                    <a:gd name="connsiteX7" fmla="*/ 11704 w 54147"/>
                    <a:gd name="connsiteY7" fmla="*/ 9363 h 23407"/>
                    <a:gd name="connsiteX8" fmla="*/ 4681 w 54147"/>
                    <a:gd name="connsiteY8" fmla="*/ 15215 h 23407"/>
                    <a:gd name="connsiteX9" fmla="*/ 0 w 54147"/>
                    <a:gd name="connsiteY9" fmla="*/ 22237 h 23407"/>
                    <a:gd name="connsiteX10" fmla="*/ 1170 w 54147"/>
                    <a:gd name="connsiteY10" fmla="*/ 23407 h 23407"/>
                    <a:gd name="connsiteX11" fmla="*/ 3511 w 54147"/>
                    <a:gd name="connsiteY11" fmla="*/ 23407 h 23407"/>
                    <a:gd name="connsiteX12" fmla="*/ 9363 w 54147"/>
                    <a:gd name="connsiteY12" fmla="*/ 17555 h 23407"/>
                    <a:gd name="connsiteX13" fmla="*/ 16385 w 54147"/>
                    <a:gd name="connsiteY13" fmla="*/ 14044 h 23407"/>
                    <a:gd name="connsiteX14" fmla="*/ 19896 w 54147"/>
                    <a:gd name="connsiteY14" fmla="*/ 11704 h 23407"/>
                    <a:gd name="connsiteX15" fmla="*/ 24577 w 54147"/>
                    <a:gd name="connsiteY15" fmla="*/ 10533 h 23407"/>
                    <a:gd name="connsiteX16" fmla="*/ 32770 w 54147"/>
                    <a:gd name="connsiteY16" fmla="*/ 7022 h 23407"/>
                    <a:gd name="connsiteX17" fmla="*/ 37451 w 54147"/>
                    <a:gd name="connsiteY17" fmla="*/ 5852 h 23407"/>
                    <a:gd name="connsiteX18" fmla="*/ 40963 w 54147"/>
                    <a:gd name="connsiteY18" fmla="*/ 5852 h 23407"/>
                    <a:gd name="connsiteX19" fmla="*/ 49155 w 54147"/>
                    <a:gd name="connsiteY19" fmla="*/ 4682 h 23407"/>
                    <a:gd name="connsiteX20" fmla="*/ 53836 w 54147"/>
                    <a:gd name="connsiteY20" fmla="*/ 4682 h 23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4147" h="23407">
                      <a:moveTo>
                        <a:pt x="53836" y="4682"/>
                      </a:moveTo>
                      <a:cubicBezTo>
                        <a:pt x="55007" y="3511"/>
                        <a:pt x="52666" y="2341"/>
                        <a:pt x="50325" y="1170"/>
                      </a:cubicBezTo>
                      <a:cubicBezTo>
                        <a:pt x="45644" y="0"/>
                        <a:pt x="46814" y="0"/>
                        <a:pt x="40963" y="0"/>
                      </a:cubicBezTo>
                      <a:cubicBezTo>
                        <a:pt x="39792" y="0"/>
                        <a:pt x="37451" y="0"/>
                        <a:pt x="36281" y="0"/>
                      </a:cubicBezTo>
                      <a:cubicBezTo>
                        <a:pt x="35111" y="0"/>
                        <a:pt x="32770" y="1170"/>
                        <a:pt x="31600" y="1170"/>
                      </a:cubicBezTo>
                      <a:cubicBezTo>
                        <a:pt x="28089" y="2341"/>
                        <a:pt x="24577" y="2341"/>
                        <a:pt x="21066" y="3511"/>
                      </a:cubicBezTo>
                      <a:cubicBezTo>
                        <a:pt x="19896" y="4682"/>
                        <a:pt x="18726" y="5852"/>
                        <a:pt x="16385" y="7022"/>
                      </a:cubicBezTo>
                      <a:cubicBezTo>
                        <a:pt x="15215" y="8193"/>
                        <a:pt x="12874" y="8193"/>
                        <a:pt x="11704" y="9363"/>
                      </a:cubicBezTo>
                      <a:cubicBezTo>
                        <a:pt x="9363" y="11704"/>
                        <a:pt x="7022" y="12874"/>
                        <a:pt x="4681" y="15215"/>
                      </a:cubicBezTo>
                      <a:cubicBezTo>
                        <a:pt x="1170" y="18726"/>
                        <a:pt x="2341" y="18726"/>
                        <a:pt x="0" y="22237"/>
                      </a:cubicBezTo>
                      <a:cubicBezTo>
                        <a:pt x="0" y="23407"/>
                        <a:pt x="0" y="23407"/>
                        <a:pt x="1170" y="23407"/>
                      </a:cubicBezTo>
                      <a:cubicBezTo>
                        <a:pt x="2341" y="23407"/>
                        <a:pt x="2341" y="23407"/>
                        <a:pt x="3511" y="23407"/>
                      </a:cubicBezTo>
                      <a:cubicBezTo>
                        <a:pt x="5852" y="21066"/>
                        <a:pt x="5852" y="21066"/>
                        <a:pt x="9363" y="17555"/>
                      </a:cubicBezTo>
                      <a:cubicBezTo>
                        <a:pt x="11704" y="16385"/>
                        <a:pt x="14044" y="15215"/>
                        <a:pt x="16385" y="14044"/>
                      </a:cubicBezTo>
                      <a:cubicBezTo>
                        <a:pt x="17555" y="12874"/>
                        <a:pt x="18726" y="11704"/>
                        <a:pt x="19896" y="11704"/>
                      </a:cubicBezTo>
                      <a:cubicBezTo>
                        <a:pt x="21066" y="10533"/>
                        <a:pt x="23407" y="11704"/>
                        <a:pt x="24577" y="10533"/>
                      </a:cubicBezTo>
                      <a:cubicBezTo>
                        <a:pt x="26918" y="9363"/>
                        <a:pt x="30429" y="8193"/>
                        <a:pt x="32770" y="7022"/>
                      </a:cubicBezTo>
                      <a:cubicBezTo>
                        <a:pt x="33940" y="7022"/>
                        <a:pt x="35111" y="5852"/>
                        <a:pt x="37451" y="5852"/>
                      </a:cubicBezTo>
                      <a:cubicBezTo>
                        <a:pt x="38622" y="5852"/>
                        <a:pt x="39792" y="5852"/>
                        <a:pt x="40963" y="5852"/>
                      </a:cubicBezTo>
                      <a:cubicBezTo>
                        <a:pt x="45644" y="5852"/>
                        <a:pt x="44474" y="4682"/>
                        <a:pt x="49155" y="4682"/>
                      </a:cubicBezTo>
                      <a:cubicBezTo>
                        <a:pt x="50325" y="5852"/>
                        <a:pt x="52666" y="5852"/>
                        <a:pt x="53836" y="46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8" name="任意多边形: 形状 4337" descr="3d44a318-a54f-470d-976f-7d4cc46291d4"/>
                <p:cNvSpPr/>
                <p:nvPr/>
              </p:nvSpPr>
              <p:spPr>
                <a:xfrm>
                  <a:off x="2124543" y="6709486"/>
                  <a:ext cx="11018" cy="53836"/>
                </a:xfrm>
                <a:custGeom>
                  <a:avLst/>
                  <a:gdLst>
                    <a:gd name="connsiteX0" fmla="*/ 9363 w 11018"/>
                    <a:gd name="connsiteY0" fmla="*/ 53837 h 53836"/>
                    <a:gd name="connsiteX1" fmla="*/ 10533 w 11018"/>
                    <a:gd name="connsiteY1" fmla="*/ 49155 h 53836"/>
                    <a:gd name="connsiteX2" fmla="*/ 8193 w 11018"/>
                    <a:gd name="connsiteY2" fmla="*/ 42133 h 53836"/>
                    <a:gd name="connsiteX3" fmla="*/ 8193 w 11018"/>
                    <a:gd name="connsiteY3" fmla="*/ 38622 h 53836"/>
                    <a:gd name="connsiteX4" fmla="*/ 5852 w 11018"/>
                    <a:gd name="connsiteY4" fmla="*/ 35111 h 53836"/>
                    <a:gd name="connsiteX5" fmla="*/ 5852 w 11018"/>
                    <a:gd name="connsiteY5" fmla="*/ 25748 h 53836"/>
                    <a:gd name="connsiteX6" fmla="*/ 4682 w 11018"/>
                    <a:gd name="connsiteY6" fmla="*/ 21066 h 53836"/>
                    <a:gd name="connsiteX7" fmla="*/ 5852 w 11018"/>
                    <a:gd name="connsiteY7" fmla="*/ 16385 h 53836"/>
                    <a:gd name="connsiteX8" fmla="*/ 8193 w 11018"/>
                    <a:gd name="connsiteY8" fmla="*/ 8192 h 53836"/>
                    <a:gd name="connsiteX9" fmla="*/ 10533 w 11018"/>
                    <a:gd name="connsiteY9" fmla="*/ 1170 h 53836"/>
                    <a:gd name="connsiteX10" fmla="*/ 9363 w 11018"/>
                    <a:gd name="connsiteY10" fmla="*/ 0 h 53836"/>
                    <a:gd name="connsiteX11" fmla="*/ 8193 w 11018"/>
                    <a:gd name="connsiteY11" fmla="*/ 0 h 53836"/>
                    <a:gd name="connsiteX12" fmla="*/ 4682 w 11018"/>
                    <a:gd name="connsiteY12" fmla="*/ 7022 h 53836"/>
                    <a:gd name="connsiteX13" fmla="*/ 1170 w 11018"/>
                    <a:gd name="connsiteY13" fmla="*/ 15215 h 53836"/>
                    <a:gd name="connsiteX14" fmla="*/ 1170 w 11018"/>
                    <a:gd name="connsiteY14" fmla="*/ 19896 h 53836"/>
                    <a:gd name="connsiteX15" fmla="*/ 0 w 11018"/>
                    <a:gd name="connsiteY15" fmla="*/ 24578 h 53836"/>
                    <a:gd name="connsiteX16" fmla="*/ 1170 w 11018"/>
                    <a:gd name="connsiteY16" fmla="*/ 33940 h 53836"/>
                    <a:gd name="connsiteX17" fmla="*/ 2341 w 11018"/>
                    <a:gd name="connsiteY17" fmla="*/ 38622 h 53836"/>
                    <a:gd name="connsiteX18" fmla="*/ 2341 w 11018"/>
                    <a:gd name="connsiteY18" fmla="*/ 43303 h 53836"/>
                    <a:gd name="connsiteX19" fmla="*/ 7022 w 11018"/>
                    <a:gd name="connsiteY19" fmla="*/ 50325 h 53836"/>
                    <a:gd name="connsiteX20" fmla="*/ 9363 w 11018"/>
                    <a:gd name="connsiteY20" fmla="*/ 53837 h 5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018" h="53835">
                      <a:moveTo>
                        <a:pt x="9363" y="53837"/>
                      </a:moveTo>
                      <a:cubicBezTo>
                        <a:pt x="10533" y="53837"/>
                        <a:pt x="11704" y="51496"/>
                        <a:pt x="10533" y="49155"/>
                      </a:cubicBezTo>
                      <a:cubicBezTo>
                        <a:pt x="9363" y="45644"/>
                        <a:pt x="9363" y="45644"/>
                        <a:pt x="8193" y="42133"/>
                      </a:cubicBezTo>
                      <a:cubicBezTo>
                        <a:pt x="8193" y="40963"/>
                        <a:pt x="8193" y="39792"/>
                        <a:pt x="8193" y="38622"/>
                      </a:cubicBezTo>
                      <a:cubicBezTo>
                        <a:pt x="8193" y="37451"/>
                        <a:pt x="7022" y="36281"/>
                        <a:pt x="5852" y="35111"/>
                      </a:cubicBezTo>
                      <a:cubicBezTo>
                        <a:pt x="5852" y="32770"/>
                        <a:pt x="5852" y="29259"/>
                        <a:pt x="5852" y="25748"/>
                      </a:cubicBezTo>
                      <a:cubicBezTo>
                        <a:pt x="5852" y="24578"/>
                        <a:pt x="4682" y="22237"/>
                        <a:pt x="4682" y="21066"/>
                      </a:cubicBezTo>
                      <a:cubicBezTo>
                        <a:pt x="4682" y="19896"/>
                        <a:pt x="4682" y="17555"/>
                        <a:pt x="5852" y="16385"/>
                      </a:cubicBezTo>
                      <a:cubicBezTo>
                        <a:pt x="5852" y="14044"/>
                        <a:pt x="7022" y="10533"/>
                        <a:pt x="8193" y="8192"/>
                      </a:cubicBezTo>
                      <a:cubicBezTo>
                        <a:pt x="9363" y="3511"/>
                        <a:pt x="9363" y="4682"/>
                        <a:pt x="10533" y="1170"/>
                      </a:cubicBezTo>
                      <a:cubicBezTo>
                        <a:pt x="10533" y="0"/>
                        <a:pt x="10533" y="0"/>
                        <a:pt x="9363" y="0"/>
                      </a:cubicBezTo>
                      <a:cubicBezTo>
                        <a:pt x="8193" y="0"/>
                        <a:pt x="8193" y="0"/>
                        <a:pt x="8193" y="0"/>
                      </a:cubicBezTo>
                      <a:cubicBezTo>
                        <a:pt x="5852" y="3511"/>
                        <a:pt x="7022" y="3511"/>
                        <a:pt x="4682" y="7022"/>
                      </a:cubicBezTo>
                      <a:cubicBezTo>
                        <a:pt x="3511" y="9363"/>
                        <a:pt x="2341" y="11704"/>
                        <a:pt x="1170" y="15215"/>
                      </a:cubicBezTo>
                      <a:cubicBezTo>
                        <a:pt x="1170" y="16385"/>
                        <a:pt x="1170" y="18726"/>
                        <a:pt x="1170" y="19896"/>
                      </a:cubicBezTo>
                      <a:cubicBezTo>
                        <a:pt x="1170" y="21066"/>
                        <a:pt x="0" y="23407"/>
                        <a:pt x="0" y="24578"/>
                      </a:cubicBezTo>
                      <a:cubicBezTo>
                        <a:pt x="0" y="28089"/>
                        <a:pt x="1170" y="31600"/>
                        <a:pt x="1170" y="33940"/>
                      </a:cubicBezTo>
                      <a:cubicBezTo>
                        <a:pt x="1170" y="35111"/>
                        <a:pt x="2341" y="36281"/>
                        <a:pt x="2341" y="38622"/>
                      </a:cubicBezTo>
                      <a:cubicBezTo>
                        <a:pt x="2341" y="39792"/>
                        <a:pt x="2341" y="40963"/>
                        <a:pt x="2341" y="43303"/>
                      </a:cubicBezTo>
                      <a:cubicBezTo>
                        <a:pt x="4682" y="47985"/>
                        <a:pt x="4682" y="46814"/>
                        <a:pt x="7022" y="50325"/>
                      </a:cubicBezTo>
                      <a:cubicBezTo>
                        <a:pt x="5852" y="52666"/>
                        <a:pt x="8193" y="53837"/>
                        <a:pt x="9363" y="538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39" name="任意多边形: 形状 4338" descr="728c62a7-8607-4be1-b71e-85f187b27afd"/>
                <p:cNvSpPr/>
                <p:nvPr/>
              </p:nvSpPr>
              <p:spPr>
                <a:xfrm>
                  <a:off x="2099446" y="6692616"/>
                  <a:ext cx="23277" cy="90834"/>
                </a:xfrm>
                <a:custGeom>
                  <a:avLst/>
                  <a:gdLst>
                    <a:gd name="connsiteX0" fmla="*/ 14564 w 23277"/>
                    <a:gd name="connsiteY0" fmla="*/ 90602 h 90834"/>
                    <a:gd name="connsiteX1" fmla="*/ 14564 w 23277"/>
                    <a:gd name="connsiteY1" fmla="*/ 83580 h 90834"/>
                    <a:gd name="connsiteX2" fmla="*/ 11053 w 23277"/>
                    <a:gd name="connsiteY2" fmla="*/ 70706 h 90834"/>
                    <a:gd name="connsiteX3" fmla="*/ 11053 w 23277"/>
                    <a:gd name="connsiteY3" fmla="*/ 64855 h 90834"/>
                    <a:gd name="connsiteX4" fmla="*/ 8713 w 23277"/>
                    <a:gd name="connsiteY4" fmla="*/ 57832 h 90834"/>
                    <a:gd name="connsiteX5" fmla="*/ 9883 w 23277"/>
                    <a:gd name="connsiteY5" fmla="*/ 42618 h 90834"/>
                    <a:gd name="connsiteX6" fmla="*/ 9883 w 23277"/>
                    <a:gd name="connsiteY6" fmla="*/ 34425 h 90834"/>
                    <a:gd name="connsiteX7" fmla="*/ 12224 w 23277"/>
                    <a:gd name="connsiteY7" fmla="*/ 27403 h 90834"/>
                    <a:gd name="connsiteX8" fmla="*/ 16905 w 23277"/>
                    <a:gd name="connsiteY8" fmla="*/ 14529 h 90834"/>
                    <a:gd name="connsiteX9" fmla="*/ 22757 w 23277"/>
                    <a:gd name="connsiteY9" fmla="*/ 2825 h 90834"/>
                    <a:gd name="connsiteX10" fmla="*/ 22757 w 23277"/>
                    <a:gd name="connsiteY10" fmla="*/ 485 h 90834"/>
                    <a:gd name="connsiteX11" fmla="*/ 20416 w 23277"/>
                    <a:gd name="connsiteY11" fmla="*/ 1655 h 90834"/>
                    <a:gd name="connsiteX12" fmla="*/ 12224 w 23277"/>
                    <a:gd name="connsiteY12" fmla="*/ 13359 h 90834"/>
                    <a:gd name="connsiteX13" fmla="*/ 5202 w 23277"/>
                    <a:gd name="connsiteY13" fmla="*/ 26233 h 90834"/>
                    <a:gd name="connsiteX14" fmla="*/ 2861 w 23277"/>
                    <a:gd name="connsiteY14" fmla="*/ 34425 h 90834"/>
                    <a:gd name="connsiteX15" fmla="*/ 520 w 23277"/>
                    <a:gd name="connsiteY15" fmla="*/ 42618 h 90834"/>
                    <a:gd name="connsiteX16" fmla="*/ 520 w 23277"/>
                    <a:gd name="connsiteY16" fmla="*/ 59003 h 90834"/>
                    <a:gd name="connsiteX17" fmla="*/ 1690 w 23277"/>
                    <a:gd name="connsiteY17" fmla="*/ 66025 h 90834"/>
                    <a:gd name="connsiteX18" fmla="*/ 1690 w 23277"/>
                    <a:gd name="connsiteY18" fmla="*/ 73047 h 90834"/>
                    <a:gd name="connsiteX19" fmla="*/ 7542 w 23277"/>
                    <a:gd name="connsiteY19" fmla="*/ 85921 h 90834"/>
                    <a:gd name="connsiteX20" fmla="*/ 14564 w 23277"/>
                    <a:gd name="connsiteY20" fmla="*/ 90602 h 9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277" h="90834">
                      <a:moveTo>
                        <a:pt x="14564" y="90602"/>
                      </a:moveTo>
                      <a:cubicBezTo>
                        <a:pt x="15735" y="90602"/>
                        <a:pt x="15735" y="87091"/>
                        <a:pt x="14564" y="83580"/>
                      </a:cubicBezTo>
                      <a:cubicBezTo>
                        <a:pt x="12224" y="77728"/>
                        <a:pt x="13394" y="78899"/>
                        <a:pt x="11053" y="70706"/>
                      </a:cubicBezTo>
                      <a:cubicBezTo>
                        <a:pt x="11053" y="68366"/>
                        <a:pt x="11053" y="67195"/>
                        <a:pt x="11053" y="64855"/>
                      </a:cubicBezTo>
                      <a:cubicBezTo>
                        <a:pt x="11053" y="62514"/>
                        <a:pt x="9883" y="60173"/>
                        <a:pt x="8713" y="57832"/>
                      </a:cubicBezTo>
                      <a:cubicBezTo>
                        <a:pt x="8713" y="53151"/>
                        <a:pt x="9883" y="47299"/>
                        <a:pt x="9883" y="42618"/>
                      </a:cubicBezTo>
                      <a:cubicBezTo>
                        <a:pt x="9883" y="40277"/>
                        <a:pt x="9883" y="37936"/>
                        <a:pt x="9883" y="34425"/>
                      </a:cubicBezTo>
                      <a:cubicBezTo>
                        <a:pt x="9883" y="32084"/>
                        <a:pt x="11053" y="29744"/>
                        <a:pt x="12224" y="27403"/>
                      </a:cubicBezTo>
                      <a:cubicBezTo>
                        <a:pt x="13394" y="22722"/>
                        <a:pt x="15735" y="18040"/>
                        <a:pt x="16905" y="14529"/>
                      </a:cubicBezTo>
                      <a:cubicBezTo>
                        <a:pt x="20416" y="7507"/>
                        <a:pt x="19246" y="8677"/>
                        <a:pt x="22757" y="2825"/>
                      </a:cubicBezTo>
                      <a:cubicBezTo>
                        <a:pt x="23927" y="1655"/>
                        <a:pt x="22757" y="1655"/>
                        <a:pt x="22757" y="485"/>
                      </a:cubicBezTo>
                      <a:cubicBezTo>
                        <a:pt x="22757" y="-686"/>
                        <a:pt x="21587" y="485"/>
                        <a:pt x="20416" y="1655"/>
                      </a:cubicBezTo>
                      <a:cubicBezTo>
                        <a:pt x="15735" y="7507"/>
                        <a:pt x="16905" y="6337"/>
                        <a:pt x="12224" y="13359"/>
                      </a:cubicBezTo>
                      <a:cubicBezTo>
                        <a:pt x="9883" y="16870"/>
                        <a:pt x="7542" y="20381"/>
                        <a:pt x="5202" y="26233"/>
                      </a:cubicBezTo>
                      <a:cubicBezTo>
                        <a:pt x="4031" y="28573"/>
                        <a:pt x="4031" y="30914"/>
                        <a:pt x="2861" y="34425"/>
                      </a:cubicBezTo>
                      <a:cubicBezTo>
                        <a:pt x="1690" y="36766"/>
                        <a:pt x="520" y="39107"/>
                        <a:pt x="520" y="42618"/>
                      </a:cubicBezTo>
                      <a:cubicBezTo>
                        <a:pt x="-650" y="48469"/>
                        <a:pt x="520" y="54321"/>
                        <a:pt x="520" y="59003"/>
                      </a:cubicBezTo>
                      <a:cubicBezTo>
                        <a:pt x="520" y="61343"/>
                        <a:pt x="1690" y="63684"/>
                        <a:pt x="1690" y="66025"/>
                      </a:cubicBezTo>
                      <a:cubicBezTo>
                        <a:pt x="1690" y="68366"/>
                        <a:pt x="1690" y="70706"/>
                        <a:pt x="1690" y="73047"/>
                      </a:cubicBezTo>
                      <a:cubicBezTo>
                        <a:pt x="4031" y="81239"/>
                        <a:pt x="5202" y="78899"/>
                        <a:pt x="7542" y="85921"/>
                      </a:cubicBezTo>
                      <a:cubicBezTo>
                        <a:pt x="11053" y="88262"/>
                        <a:pt x="13394" y="91773"/>
                        <a:pt x="14564" y="9060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0" name="任意多边形: 形状 4339" descr="7578b67f-216b-4e70-b77c-c1702c2c12c2"/>
                <p:cNvSpPr/>
                <p:nvPr/>
              </p:nvSpPr>
              <p:spPr>
                <a:xfrm>
                  <a:off x="2074218" y="6679742"/>
                  <a:ext cx="30949" cy="121031"/>
                </a:xfrm>
                <a:custGeom>
                  <a:avLst/>
                  <a:gdLst>
                    <a:gd name="connsiteX0" fmla="*/ 9363 w 30949"/>
                    <a:gd name="connsiteY0" fmla="*/ 121032 h 121031"/>
                    <a:gd name="connsiteX1" fmla="*/ 9363 w 30949"/>
                    <a:gd name="connsiteY1" fmla="*/ 112839 h 121031"/>
                    <a:gd name="connsiteX2" fmla="*/ 5852 w 30949"/>
                    <a:gd name="connsiteY2" fmla="*/ 95284 h 121031"/>
                    <a:gd name="connsiteX3" fmla="*/ 5852 w 30949"/>
                    <a:gd name="connsiteY3" fmla="*/ 87091 h 121031"/>
                    <a:gd name="connsiteX4" fmla="*/ 4681 w 30949"/>
                    <a:gd name="connsiteY4" fmla="*/ 77728 h 121031"/>
                    <a:gd name="connsiteX5" fmla="*/ 8192 w 30949"/>
                    <a:gd name="connsiteY5" fmla="*/ 56662 h 121031"/>
                    <a:gd name="connsiteX6" fmla="*/ 9363 w 30949"/>
                    <a:gd name="connsiteY6" fmla="*/ 46129 h 121031"/>
                    <a:gd name="connsiteX7" fmla="*/ 12874 w 30949"/>
                    <a:gd name="connsiteY7" fmla="*/ 36766 h 121031"/>
                    <a:gd name="connsiteX8" fmla="*/ 21066 w 30949"/>
                    <a:gd name="connsiteY8" fmla="*/ 19211 h 121031"/>
                    <a:gd name="connsiteX9" fmla="*/ 30429 w 30949"/>
                    <a:gd name="connsiteY9" fmla="*/ 2825 h 121031"/>
                    <a:gd name="connsiteX10" fmla="*/ 30429 w 30949"/>
                    <a:gd name="connsiteY10" fmla="*/ 485 h 121031"/>
                    <a:gd name="connsiteX11" fmla="*/ 28089 w 30949"/>
                    <a:gd name="connsiteY11" fmla="*/ 1655 h 121031"/>
                    <a:gd name="connsiteX12" fmla="*/ 17555 w 30949"/>
                    <a:gd name="connsiteY12" fmla="*/ 16870 h 121031"/>
                    <a:gd name="connsiteX13" fmla="*/ 8192 w 30949"/>
                    <a:gd name="connsiteY13" fmla="*/ 33255 h 121031"/>
                    <a:gd name="connsiteX14" fmla="*/ 4681 w 30949"/>
                    <a:gd name="connsiteY14" fmla="*/ 43788 h 121031"/>
                    <a:gd name="connsiteX15" fmla="*/ 1170 w 30949"/>
                    <a:gd name="connsiteY15" fmla="*/ 54321 h 121031"/>
                    <a:gd name="connsiteX16" fmla="*/ 0 w 30949"/>
                    <a:gd name="connsiteY16" fmla="*/ 76558 h 121031"/>
                    <a:gd name="connsiteX17" fmla="*/ 0 w 30949"/>
                    <a:gd name="connsiteY17" fmla="*/ 85921 h 121031"/>
                    <a:gd name="connsiteX18" fmla="*/ 0 w 30949"/>
                    <a:gd name="connsiteY18" fmla="*/ 95284 h 121031"/>
                    <a:gd name="connsiteX19" fmla="*/ 5852 w 30949"/>
                    <a:gd name="connsiteY19" fmla="*/ 112839 h 121031"/>
                    <a:gd name="connsiteX20" fmla="*/ 9363 w 30949"/>
                    <a:gd name="connsiteY20" fmla="*/ 121032 h 12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949" h="121030">
                      <a:moveTo>
                        <a:pt x="9363" y="121032"/>
                      </a:moveTo>
                      <a:cubicBezTo>
                        <a:pt x="10533" y="121032"/>
                        <a:pt x="10533" y="116350"/>
                        <a:pt x="9363" y="112839"/>
                      </a:cubicBezTo>
                      <a:cubicBezTo>
                        <a:pt x="7022" y="104647"/>
                        <a:pt x="8192" y="105817"/>
                        <a:pt x="5852" y="95284"/>
                      </a:cubicBezTo>
                      <a:cubicBezTo>
                        <a:pt x="5852" y="92943"/>
                        <a:pt x="5852" y="89432"/>
                        <a:pt x="5852" y="87091"/>
                      </a:cubicBezTo>
                      <a:cubicBezTo>
                        <a:pt x="5852" y="83580"/>
                        <a:pt x="4681" y="81240"/>
                        <a:pt x="4681" y="77728"/>
                      </a:cubicBezTo>
                      <a:cubicBezTo>
                        <a:pt x="4681" y="70706"/>
                        <a:pt x="7022" y="63684"/>
                        <a:pt x="8192" y="56662"/>
                      </a:cubicBezTo>
                      <a:cubicBezTo>
                        <a:pt x="8192" y="53151"/>
                        <a:pt x="8192" y="49640"/>
                        <a:pt x="9363" y="46129"/>
                      </a:cubicBezTo>
                      <a:cubicBezTo>
                        <a:pt x="10533" y="42618"/>
                        <a:pt x="11704" y="39107"/>
                        <a:pt x="12874" y="36766"/>
                      </a:cubicBezTo>
                      <a:cubicBezTo>
                        <a:pt x="15215" y="30914"/>
                        <a:pt x="17555" y="25062"/>
                        <a:pt x="21066" y="19211"/>
                      </a:cubicBezTo>
                      <a:cubicBezTo>
                        <a:pt x="26918" y="9848"/>
                        <a:pt x="25748" y="11018"/>
                        <a:pt x="30429" y="2825"/>
                      </a:cubicBezTo>
                      <a:cubicBezTo>
                        <a:pt x="31600" y="1655"/>
                        <a:pt x="30429" y="485"/>
                        <a:pt x="30429" y="485"/>
                      </a:cubicBezTo>
                      <a:cubicBezTo>
                        <a:pt x="30429" y="-686"/>
                        <a:pt x="29259" y="485"/>
                        <a:pt x="28089" y="1655"/>
                      </a:cubicBezTo>
                      <a:cubicBezTo>
                        <a:pt x="22237" y="8677"/>
                        <a:pt x="23407" y="7507"/>
                        <a:pt x="17555" y="16870"/>
                      </a:cubicBezTo>
                      <a:cubicBezTo>
                        <a:pt x="14044" y="21551"/>
                        <a:pt x="10533" y="27403"/>
                        <a:pt x="8192" y="33255"/>
                      </a:cubicBezTo>
                      <a:cubicBezTo>
                        <a:pt x="7022" y="36766"/>
                        <a:pt x="5852" y="40277"/>
                        <a:pt x="4681" y="43788"/>
                      </a:cubicBezTo>
                      <a:cubicBezTo>
                        <a:pt x="3511" y="47299"/>
                        <a:pt x="1170" y="50810"/>
                        <a:pt x="1170" y="54321"/>
                      </a:cubicBezTo>
                      <a:cubicBezTo>
                        <a:pt x="0" y="61343"/>
                        <a:pt x="0" y="69536"/>
                        <a:pt x="0" y="76558"/>
                      </a:cubicBezTo>
                      <a:cubicBezTo>
                        <a:pt x="0" y="80069"/>
                        <a:pt x="0" y="83580"/>
                        <a:pt x="0" y="85921"/>
                      </a:cubicBezTo>
                      <a:cubicBezTo>
                        <a:pt x="0" y="89432"/>
                        <a:pt x="0" y="91773"/>
                        <a:pt x="0" y="95284"/>
                      </a:cubicBezTo>
                      <a:cubicBezTo>
                        <a:pt x="2341" y="105817"/>
                        <a:pt x="2341" y="103476"/>
                        <a:pt x="5852" y="112839"/>
                      </a:cubicBezTo>
                      <a:cubicBezTo>
                        <a:pt x="5852" y="117521"/>
                        <a:pt x="8192" y="121032"/>
                        <a:pt x="9363" y="12103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1" name="任意多边形: 形状 4340" descr="2aa98dc9-7266-47d3-9a84-bf1f589073b8"/>
                <p:cNvSpPr/>
                <p:nvPr/>
              </p:nvSpPr>
              <p:spPr>
                <a:xfrm>
                  <a:off x="1764073" y="6827692"/>
                  <a:ext cx="38621" cy="8192"/>
                </a:xfrm>
                <a:custGeom>
                  <a:avLst/>
                  <a:gdLst>
                    <a:gd name="connsiteX0" fmla="*/ 38622 w 38621"/>
                    <a:gd name="connsiteY0" fmla="*/ 2341 h 8192"/>
                    <a:gd name="connsiteX1" fmla="*/ 35111 w 38621"/>
                    <a:gd name="connsiteY1" fmla="*/ 0 h 8192"/>
                    <a:gd name="connsiteX2" fmla="*/ 29259 w 38621"/>
                    <a:gd name="connsiteY2" fmla="*/ 0 h 8192"/>
                    <a:gd name="connsiteX3" fmla="*/ 26918 w 38621"/>
                    <a:gd name="connsiteY3" fmla="*/ 0 h 8192"/>
                    <a:gd name="connsiteX4" fmla="*/ 24577 w 38621"/>
                    <a:gd name="connsiteY4" fmla="*/ 1170 h 8192"/>
                    <a:gd name="connsiteX5" fmla="*/ 17555 w 38621"/>
                    <a:gd name="connsiteY5" fmla="*/ 1170 h 8192"/>
                    <a:gd name="connsiteX6" fmla="*/ 14044 w 38621"/>
                    <a:gd name="connsiteY6" fmla="*/ 2341 h 8192"/>
                    <a:gd name="connsiteX7" fmla="*/ 10533 w 38621"/>
                    <a:gd name="connsiteY7" fmla="*/ 2341 h 8192"/>
                    <a:gd name="connsiteX8" fmla="*/ 4681 w 38621"/>
                    <a:gd name="connsiteY8" fmla="*/ 3511 h 8192"/>
                    <a:gd name="connsiteX9" fmla="*/ 0 w 38621"/>
                    <a:gd name="connsiteY9" fmla="*/ 5852 h 8192"/>
                    <a:gd name="connsiteX10" fmla="*/ 0 w 38621"/>
                    <a:gd name="connsiteY10" fmla="*/ 7022 h 8192"/>
                    <a:gd name="connsiteX11" fmla="*/ 1170 w 38621"/>
                    <a:gd name="connsiteY11" fmla="*/ 8192 h 8192"/>
                    <a:gd name="connsiteX12" fmla="*/ 7022 w 38621"/>
                    <a:gd name="connsiteY12" fmla="*/ 7022 h 8192"/>
                    <a:gd name="connsiteX13" fmla="*/ 12874 w 38621"/>
                    <a:gd name="connsiteY13" fmla="*/ 7022 h 8192"/>
                    <a:gd name="connsiteX14" fmla="*/ 16385 w 38621"/>
                    <a:gd name="connsiteY14" fmla="*/ 5852 h 8192"/>
                    <a:gd name="connsiteX15" fmla="*/ 19896 w 38621"/>
                    <a:gd name="connsiteY15" fmla="*/ 5852 h 8192"/>
                    <a:gd name="connsiteX16" fmla="*/ 25748 w 38621"/>
                    <a:gd name="connsiteY16" fmla="*/ 3511 h 8192"/>
                    <a:gd name="connsiteX17" fmla="*/ 28089 w 38621"/>
                    <a:gd name="connsiteY17" fmla="*/ 2341 h 8192"/>
                    <a:gd name="connsiteX18" fmla="*/ 30429 w 38621"/>
                    <a:gd name="connsiteY18" fmla="*/ 2341 h 8192"/>
                    <a:gd name="connsiteX19" fmla="*/ 35111 w 38621"/>
                    <a:gd name="connsiteY19" fmla="*/ 0 h 8192"/>
                    <a:gd name="connsiteX20" fmla="*/ 38622 w 38621"/>
                    <a:gd name="connsiteY20" fmla="*/ 2341 h 8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8621" h="8192">
                      <a:moveTo>
                        <a:pt x="38622" y="2341"/>
                      </a:moveTo>
                      <a:cubicBezTo>
                        <a:pt x="38622" y="1170"/>
                        <a:pt x="37451" y="0"/>
                        <a:pt x="35111" y="0"/>
                      </a:cubicBezTo>
                      <a:cubicBezTo>
                        <a:pt x="32770" y="0"/>
                        <a:pt x="32770" y="0"/>
                        <a:pt x="29259" y="0"/>
                      </a:cubicBezTo>
                      <a:cubicBezTo>
                        <a:pt x="28089" y="0"/>
                        <a:pt x="26918" y="0"/>
                        <a:pt x="26918" y="0"/>
                      </a:cubicBezTo>
                      <a:cubicBezTo>
                        <a:pt x="25748" y="0"/>
                        <a:pt x="25748" y="1170"/>
                        <a:pt x="24577" y="1170"/>
                      </a:cubicBezTo>
                      <a:cubicBezTo>
                        <a:pt x="22237" y="1170"/>
                        <a:pt x="19896" y="1170"/>
                        <a:pt x="17555" y="1170"/>
                      </a:cubicBezTo>
                      <a:cubicBezTo>
                        <a:pt x="16385" y="1170"/>
                        <a:pt x="15215" y="2341"/>
                        <a:pt x="14044" y="2341"/>
                      </a:cubicBezTo>
                      <a:cubicBezTo>
                        <a:pt x="12874" y="2341"/>
                        <a:pt x="11704" y="2341"/>
                        <a:pt x="10533" y="2341"/>
                      </a:cubicBezTo>
                      <a:cubicBezTo>
                        <a:pt x="8192" y="2341"/>
                        <a:pt x="7022" y="3511"/>
                        <a:pt x="4681" y="3511"/>
                      </a:cubicBezTo>
                      <a:cubicBezTo>
                        <a:pt x="1170" y="4681"/>
                        <a:pt x="2341" y="4681"/>
                        <a:pt x="0" y="5852"/>
                      </a:cubicBezTo>
                      <a:cubicBezTo>
                        <a:pt x="0" y="5852"/>
                        <a:pt x="0" y="7022"/>
                        <a:pt x="0" y="7022"/>
                      </a:cubicBezTo>
                      <a:cubicBezTo>
                        <a:pt x="0" y="8192"/>
                        <a:pt x="0" y="8192"/>
                        <a:pt x="1170" y="8192"/>
                      </a:cubicBezTo>
                      <a:cubicBezTo>
                        <a:pt x="3511" y="8192"/>
                        <a:pt x="3511" y="8192"/>
                        <a:pt x="7022" y="7022"/>
                      </a:cubicBezTo>
                      <a:cubicBezTo>
                        <a:pt x="8192" y="7022"/>
                        <a:pt x="10533" y="7022"/>
                        <a:pt x="12874" y="7022"/>
                      </a:cubicBezTo>
                      <a:cubicBezTo>
                        <a:pt x="14044" y="7022"/>
                        <a:pt x="15215" y="5852"/>
                        <a:pt x="16385" y="5852"/>
                      </a:cubicBezTo>
                      <a:cubicBezTo>
                        <a:pt x="17555" y="5852"/>
                        <a:pt x="18726" y="5852"/>
                        <a:pt x="19896" y="5852"/>
                      </a:cubicBezTo>
                      <a:cubicBezTo>
                        <a:pt x="22237" y="5852"/>
                        <a:pt x="24577" y="4681"/>
                        <a:pt x="25748" y="3511"/>
                      </a:cubicBezTo>
                      <a:cubicBezTo>
                        <a:pt x="26918" y="3511"/>
                        <a:pt x="28089" y="3511"/>
                        <a:pt x="28089" y="2341"/>
                      </a:cubicBezTo>
                      <a:cubicBezTo>
                        <a:pt x="29259" y="2341"/>
                        <a:pt x="30429" y="2341"/>
                        <a:pt x="30429" y="2341"/>
                      </a:cubicBezTo>
                      <a:cubicBezTo>
                        <a:pt x="33940" y="1170"/>
                        <a:pt x="32770" y="1170"/>
                        <a:pt x="35111" y="0"/>
                      </a:cubicBezTo>
                      <a:cubicBezTo>
                        <a:pt x="37451" y="4681"/>
                        <a:pt x="38622" y="3511"/>
                        <a:pt x="38622" y="2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2" name="任意多边形: 形状 4341" descr="fe1a5599-30da-4bf0-92f6-83718c14a3a7"/>
                <p:cNvSpPr/>
                <p:nvPr/>
              </p:nvSpPr>
              <p:spPr>
                <a:xfrm>
                  <a:off x="1748338" y="6858121"/>
                  <a:ext cx="48504" cy="11703"/>
                </a:xfrm>
                <a:custGeom>
                  <a:avLst/>
                  <a:gdLst>
                    <a:gd name="connsiteX0" fmla="*/ 48505 w 48504"/>
                    <a:gd name="connsiteY0" fmla="*/ 2341 h 11703"/>
                    <a:gd name="connsiteX1" fmla="*/ 44994 w 48504"/>
                    <a:gd name="connsiteY1" fmla="*/ 0 h 11703"/>
                    <a:gd name="connsiteX2" fmla="*/ 37972 w 48504"/>
                    <a:gd name="connsiteY2" fmla="*/ 1170 h 11703"/>
                    <a:gd name="connsiteX3" fmla="*/ 34461 w 48504"/>
                    <a:gd name="connsiteY3" fmla="*/ 1170 h 11703"/>
                    <a:gd name="connsiteX4" fmla="*/ 30949 w 48504"/>
                    <a:gd name="connsiteY4" fmla="*/ 2341 h 11703"/>
                    <a:gd name="connsiteX5" fmla="*/ 22757 w 48504"/>
                    <a:gd name="connsiteY5" fmla="*/ 3511 h 11703"/>
                    <a:gd name="connsiteX6" fmla="*/ 19246 w 48504"/>
                    <a:gd name="connsiteY6" fmla="*/ 4682 h 11703"/>
                    <a:gd name="connsiteX7" fmla="*/ 14564 w 48504"/>
                    <a:gd name="connsiteY7" fmla="*/ 5852 h 11703"/>
                    <a:gd name="connsiteX8" fmla="*/ 7542 w 48504"/>
                    <a:gd name="connsiteY8" fmla="*/ 7022 h 11703"/>
                    <a:gd name="connsiteX9" fmla="*/ 520 w 48504"/>
                    <a:gd name="connsiteY9" fmla="*/ 9363 h 11703"/>
                    <a:gd name="connsiteX10" fmla="*/ 520 w 48504"/>
                    <a:gd name="connsiteY10" fmla="*/ 10533 h 11703"/>
                    <a:gd name="connsiteX11" fmla="*/ 1690 w 48504"/>
                    <a:gd name="connsiteY11" fmla="*/ 11704 h 11703"/>
                    <a:gd name="connsiteX12" fmla="*/ 8713 w 48504"/>
                    <a:gd name="connsiteY12" fmla="*/ 10533 h 11703"/>
                    <a:gd name="connsiteX13" fmla="*/ 16905 w 48504"/>
                    <a:gd name="connsiteY13" fmla="*/ 10533 h 11703"/>
                    <a:gd name="connsiteX14" fmla="*/ 21587 w 48504"/>
                    <a:gd name="connsiteY14" fmla="*/ 9363 h 11703"/>
                    <a:gd name="connsiteX15" fmla="*/ 26268 w 48504"/>
                    <a:gd name="connsiteY15" fmla="*/ 9363 h 11703"/>
                    <a:gd name="connsiteX16" fmla="*/ 34461 w 48504"/>
                    <a:gd name="connsiteY16" fmla="*/ 7022 h 11703"/>
                    <a:gd name="connsiteX17" fmla="*/ 37972 w 48504"/>
                    <a:gd name="connsiteY17" fmla="*/ 5852 h 11703"/>
                    <a:gd name="connsiteX18" fmla="*/ 41483 w 48504"/>
                    <a:gd name="connsiteY18" fmla="*/ 5852 h 11703"/>
                    <a:gd name="connsiteX19" fmla="*/ 48505 w 48504"/>
                    <a:gd name="connsiteY19" fmla="*/ 3511 h 11703"/>
                    <a:gd name="connsiteX20" fmla="*/ 48505 w 48504"/>
                    <a:gd name="connsiteY20" fmla="*/ 2341 h 11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504" h="11703">
                      <a:moveTo>
                        <a:pt x="48505" y="2341"/>
                      </a:moveTo>
                      <a:cubicBezTo>
                        <a:pt x="48505" y="1170"/>
                        <a:pt x="46164" y="0"/>
                        <a:pt x="44994" y="0"/>
                      </a:cubicBezTo>
                      <a:cubicBezTo>
                        <a:pt x="41483" y="0"/>
                        <a:pt x="41483" y="0"/>
                        <a:pt x="37972" y="1170"/>
                      </a:cubicBezTo>
                      <a:cubicBezTo>
                        <a:pt x="36801" y="1170"/>
                        <a:pt x="35631" y="1170"/>
                        <a:pt x="34461" y="1170"/>
                      </a:cubicBezTo>
                      <a:cubicBezTo>
                        <a:pt x="33290" y="1170"/>
                        <a:pt x="32120" y="2341"/>
                        <a:pt x="30949" y="2341"/>
                      </a:cubicBezTo>
                      <a:cubicBezTo>
                        <a:pt x="28609" y="2341"/>
                        <a:pt x="25098" y="2341"/>
                        <a:pt x="22757" y="3511"/>
                      </a:cubicBezTo>
                      <a:cubicBezTo>
                        <a:pt x="21587" y="3511"/>
                        <a:pt x="20416" y="4682"/>
                        <a:pt x="19246" y="4682"/>
                      </a:cubicBezTo>
                      <a:cubicBezTo>
                        <a:pt x="18076" y="4682"/>
                        <a:pt x="16905" y="4682"/>
                        <a:pt x="14564" y="5852"/>
                      </a:cubicBezTo>
                      <a:cubicBezTo>
                        <a:pt x="12224" y="7022"/>
                        <a:pt x="8713" y="7022"/>
                        <a:pt x="7542" y="7022"/>
                      </a:cubicBezTo>
                      <a:cubicBezTo>
                        <a:pt x="2861" y="8193"/>
                        <a:pt x="4031" y="8193"/>
                        <a:pt x="520" y="9363"/>
                      </a:cubicBezTo>
                      <a:cubicBezTo>
                        <a:pt x="-650" y="9363"/>
                        <a:pt x="520" y="10533"/>
                        <a:pt x="520" y="10533"/>
                      </a:cubicBezTo>
                      <a:cubicBezTo>
                        <a:pt x="520" y="11704"/>
                        <a:pt x="520" y="11704"/>
                        <a:pt x="1690" y="11704"/>
                      </a:cubicBezTo>
                      <a:cubicBezTo>
                        <a:pt x="5202" y="11704"/>
                        <a:pt x="5202" y="11704"/>
                        <a:pt x="8713" y="10533"/>
                      </a:cubicBezTo>
                      <a:cubicBezTo>
                        <a:pt x="11053" y="10533"/>
                        <a:pt x="13394" y="10533"/>
                        <a:pt x="16905" y="10533"/>
                      </a:cubicBezTo>
                      <a:cubicBezTo>
                        <a:pt x="18076" y="10533"/>
                        <a:pt x="19246" y="9363"/>
                        <a:pt x="21587" y="9363"/>
                      </a:cubicBezTo>
                      <a:cubicBezTo>
                        <a:pt x="22757" y="9363"/>
                        <a:pt x="25098" y="9363"/>
                        <a:pt x="26268" y="9363"/>
                      </a:cubicBezTo>
                      <a:cubicBezTo>
                        <a:pt x="28609" y="9363"/>
                        <a:pt x="32120" y="7022"/>
                        <a:pt x="34461" y="7022"/>
                      </a:cubicBezTo>
                      <a:cubicBezTo>
                        <a:pt x="35631" y="7022"/>
                        <a:pt x="36801" y="5852"/>
                        <a:pt x="37972" y="5852"/>
                      </a:cubicBezTo>
                      <a:cubicBezTo>
                        <a:pt x="39142" y="5852"/>
                        <a:pt x="40312" y="5852"/>
                        <a:pt x="41483" y="5852"/>
                      </a:cubicBezTo>
                      <a:cubicBezTo>
                        <a:pt x="46164" y="4682"/>
                        <a:pt x="44994" y="3511"/>
                        <a:pt x="48505" y="3511"/>
                      </a:cubicBezTo>
                      <a:cubicBezTo>
                        <a:pt x="47335" y="4682"/>
                        <a:pt x="48505" y="3511"/>
                        <a:pt x="48505" y="2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3" name="任意多边形: 形状 4342" descr="f060aeda-0404-4134-9631-0ad7bb68683f"/>
                <p:cNvSpPr/>
                <p:nvPr/>
              </p:nvSpPr>
              <p:spPr>
                <a:xfrm>
                  <a:off x="1677466" y="6893232"/>
                  <a:ext cx="84495" cy="38621"/>
                </a:xfrm>
                <a:custGeom>
                  <a:avLst/>
                  <a:gdLst>
                    <a:gd name="connsiteX0" fmla="*/ 84266 w 84495"/>
                    <a:gd name="connsiteY0" fmla="*/ 4682 h 38621"/>
                    <a:gd name="connsiteX1" fmla="*/ 78414 w 84495"/>
                    <a:gd name="connsiteY1" fmla="*/ 1170 h 38621"/>
                    <a:gd name="connsiteX2" fmla="*/ 63199 w 84495"/>
                    <a:gd name="connsiteY2" fmla="*/ 0 h 38621"/>
                    <a:gd name="connsiteX3" fmla="*/ 56177 w 84495"/>
                    <a:gd name="connsiteY3" fmla="*/ 0 h 38621"/>
                    <a:gd name="connsiteX4" fmla="*/ 47985 w 84495"/>
                    <a:gd name="connsiteY4" fmla="*/ 2341 h 38621"/>
                    <a:gd name="connsiteX5" fmla="*/ 31600 w 84495"/>
                    <a:gd name="connsiteY5" fmla="*/ 7022 h 38621"/>
                    <a:gd name="connsiteX6" fmla="*/ 24578 w 84495"/>
                    <a:gd name="connsiteY6" fmla="*/ 11704 h 38621"/>
                    <a:gd name="connsiteX7" fmla="*/ 17555 w 84495"/>
                    <a:gd name="connsiteY7" fmla="*/ 16385 h 38621"/>
                    <a:gd name="connsiteX8" fmla="*/ 7022 w 84495"/>
                    <a:gd name="connsiteY8" fmla="*/ 25748 h 38621"/>
                    <a:gd name="connsiteX9" fmla="*/ 0 w 84495"/>
                    <a:gd name="connsiteY9" fmla="*/ 36281 h 38621"/>
                    <a:gd name="connsiteX10" fmla="*/ 1170 w 84495"/>
                    <a:gd name="connsiteY10" fmla="*/ 38622 h 38621"/>
                    <a:gd name="connsiteX11" fmla="*/ 3511 w 84495"/>
                    <a:gd name="connsiteY11" fmla="*/ 37452 h 38621"/>
                    <a:gd name="connsiteX12" fmla="*/ 11704 w 84495"/>
                    <a:gd name="connsiteY12" fmla="*/ 28089 h 38621"/>
                    <a:gd name="connsiteX13" fmla="*/ 22237 w 84495"/>
                    <a:gd name="connsiteY13" fmla="*/ 19896 h 38621"/>
                    <a:gd name="connsiteX14" fmla="*/ 28089 w 84495"/>
                    <a:gd name="connsiteY14" fmla="*/ 15215 h 38621"/>
                    <a:gd name="connsiteX15" fmla="*/ 35111 w 84495"/>
                    <a:gd name="connsiteY15" fmla="*/ 12874 h 38621"/>
                    <a:gd name="connsiteX16" fmla="*/ 50325 w 84495"/>
                    <a:gd name="connsiteY16" fmla="*/ 7022 h 38621"/>
                    <a:gd name="connsiteX17" fmla="*/ 57348 w 84495"/>
                    <a:gd name="connsiteY17" fmla="*/ 5852 h 38621"/>
                    <a:gd name="connsiteX18" fmla="*/ 64370 w 84495"/>
                    <a:gd name="connsiteY18" fmla="*/ 5852 h 38621"/>
                    <a:gd name="connsiteX19" fmla="*/ 77244 w 84495"/>
                    <a:gd name="connsiteY19" fmla="*/ 4682 h 38621"/>
                    <a:gd name="connsiteX20" fmla="*/ 84266 w 84495"/>
                    <a:gd name="connsiteY20" fmla="*/ 4682 h 38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4495" h="38621">
                      <a:moveTo>
                        <a:pt x="84266" y="4682"/>
                      </a:moveTo>
                      <a:cubicBezTo>
                        <a:pt x="85436" y="3511"/>
                        <a:pt x="81925" y="1170"/>
                        <a:pt x="78414" y="1170"/>
                      </a:cubicBezTo>
                      <a:cubicBezTo>
                        <a:pt x="71392" y="0"/>
                        <a:pt x="72562" y="0"/>
                        <a:pt x="63199" y="0"/>
                      </a:cubicBezTo>
                      <a:cubicBezTo>
                        <a:pt x="60859" y="0"/>
                        <a:pt x="58518" y="0"/>
                        <a:pt x="56177" y="0"/>
                      </a:cubicBezTo>
                      <a:cubicBezTo>
                        <a:pt x="53837" y="0"/>
                        <a:pt x="51496" y="1170"/>
                        <a:pt x="47985" y="2341"/>
                      </a:cubicBezTo>
                      <a:cubicBezTo>
                        <a:pt x="42133" y="3511"/>
                        <a:pt x="36281" y="4682"/>
                        <a:pt x="31600" y="7022"/>
                      </a:cubicBezTo>
                      <a:cubicBezTo>
                        <a:pt x="29259" y="8193"/>
                        <a:pt x="26918" y="10533"/>
                        <a:pt x="24578" y="11704"/>
                      </a:cubicBezTo>
                      <a:cubicBezTo>
                        <a:pt x="22237" y="12874"/>
                        <a:pt x="19896" y="14044"/>
                        <a:pt x="17555" y="16385"/>
                      </a:cubicBezTo>
                      <a:cubicBezTo>
                        <a:pt x="14044" y="19896"/>
                        <a:pt x="9363" y="22237"/>
                        <a:pt x="7022" y="25748"/>
                      </a:cubicBezTo>
                      <a:cubicBezTo>
                        <a:pt x="2341" y="31600"/>
                        <a:pt x="3511" y="31600"/>
                        <a:pt x="0" y="36281"/>
                      </a:cubicBezTo>
                      <a:cubicBezTo>
                        <a:pt x="0" y="37452"/>
                        <a:pt x="0" y="37452"/>
                        <a:pt x="1170" y="38622"/>
                      </a:cubicBezTo>
                      <a:cubicBezTo>
                        <a:pt x="1170" y="38622"/>
                        <a:pt x="2341" y="38622"/>
                        <a:pt x="3511" y="37452"/>
                      </a:cubicBezTo>
                      <a:cubicBezTo>
                        <a:pt x="7022" y="32770"/>
                        <a:pt x="5852" y="32770"/>
                        <a:pt x="11704" y="28089"/>
                      </a:cubicBezTo>
                      <a:cubicBezTo>
                        <a:pt x="14044" y="25748"/>
                        <a:pt x="18726" y="23407"/>
                        <a:pt x="22237" y="19896"/>
                      </a:cubicBezTo>
                      <a:cubicBezTo>
                        <a:pt x="24578" y="18726"/>
                        <a:pt x="25748" y="16385"/>
                        <a:pt x="28089" y="15215"/>
                      </a:cubicBezTo>
                      <a:cubicBezTo>
                        <a:pt x="30429" y="14044"/>
                        <a:pt x="32770" y="14044"/>
                        <a:pt x="35111" y="12874"/>
                      </a:cubicBezTo>
                      <a:cubicBezTo>
                        <a:pt x="39792" y="10533"/>
                        <a:pt x="44474" y="8193"/>
                        <a:pt x="50325" y="7022"/>
                      </a:cubicBezTo>
                      <a:cubicBezTo>
                        <a:pt x="52666" y="7022"/>
                        <a:pt x="55007" y="5852"/>
                        <a:pt x="57348" y="5852"/>
                      </a:cubicBezTo>
                      <a:cubicBezTo>
                        <a:pt x="59688" y="5852"/>
                        <a:pt x="62029" y="5852"/>
                        <a:pt x="64370" y="5852"/>
                      </a:cubicBezTo>
                      <a:cubicBezTo>
                        <a:pt x="72562" y="5852"/>
                        <a:pt x="71392" y="4682"/>
                        <a:pt x="77244" y="4682"/>
                      </a:cubicBezTo>
                      <a:cubicBezTo>
                        <a:pt x="79584" y="4682"/>
                        <a:pt x="83096" y="4682"/>
                        <a:pt x="84266" y="46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4" name="任意多边形: 形状 4343" descr="a31342ac-0f6a-4149-b77a-a627eae8222a"/>
                <p:cNvSpPr/>
                <p:nvPr/>
              </p:nvSpPr>
              <p:spPr>
                <a:xfrm>
                  <a:off x="1623630" y="6755422"/>
                  <a:ext cx="95969" cy="87943"/>
                </a:xfrm>
                <a:custGeom>
                  <a:avLst/>
                  <a:gdLst>
                    <a:gd name="connsiteX0" fmla="*/ 95969 w 95969"/>
                    <a:gd name="connsiteY0" fmla="*/ 878 h 87943"/>
                    <a:gd name="connsiteX1" fmla="*/ 85436 w 95969"/>
                    <a:gd name="connsiteY1" fmla="*/ 878 h 87943"/>
                    <a:gd name="connsiteX2" fmla="*/ 65540 w 95969"/>
                    <a:gd name="connsiteY2" fmla="*/ 7900 h 87943"/>
                    <a:gd name="connsiteX3" fmla="*/ 56177 w 95969"/>
                    <a:gd name="connsiteY3" fmla="*/ 12581 h 87943"/>
                    <a:gd name="connsiteX4" fmla="*/ 47985 w 95969"/>
                    <a:gd name="connsiteY4" fmla="*/ 19603 h 87943"/>
                    <a:gd name="connsiteX5" fmla="*/ 29259 w 95969"/>
                    <a:gd name="connsiteY5" fmla="*/ 33648 h 87943"/>
                    <a:gd name="connsiteX6" fmla="*/ 22237 w 95969"/>
                    <a:gd name="connsiteY6" fmla="*/ 43011 h 87943"/>
                    <a:gd name="connsiteX7" fmla="*/ 15215 w 95969"/>
                    <a:gd name="connsiteY7" fmla="*/ 51203 h 87943"/>
                    <a:gd name="connsiteX8" fmla="*/ 5852 w 95969"/>
                    <a:gd name="connsiteY8" fmla="*/ 67588 h 87943"/>
                    <a:gd name="connsiteX9" fmla="*/ 0 w 95969"/>
                    <a:gd name="connsiteY9" fmla="*/ 85143 h 87943"/>
                    <a:gd name="connsiteX10" fmla="*/ 1170 w 95969"/>
                    <a:gd name="connsiteY10" fmla="*/ 87484 h 87943"/>
                    <a:gd name="connsiteX11" fmla="*/ 3511 w 95969"/>
                    <a:gd name="connsiteY11" fmla="*/ 85143 h 87943"/>
                    <a:gd name="connsiteX12" fmla="*/ 10533 w 95969"/>
                    <a:gd name="connsiteY12" fmla="*/ 68759 h 87943"/>
                    <a:gd name="connsiteX13" fmla="*/ 21066 w 95969"/>
                    <a:gd name="connsiteY13" fmla="*/ 53544 h 87943"/>
                    <a:gd name="connsiteX14" fmla="*/ 28089 w 95969"/>
                    <a:gd name="connsiteY14" fmla="*/ 45351 h 87943"/>
                    <a:gd name="connsiteX15" fmla="*/ 36281 w 95969"/>
                    <a:gd name="connsiteY15" fmla="*/ 38329 h 87943"/>
                    <a:gd name="connsiteX16" fmla="*/ 53836 w 95969"/>
                    <a:gd name="connsiteY16" fmla="*/ 23115 h 87943"/>
                    <a:gd name="connsiteX17" fmla="*/ 62029 w 95969"/>
                    <a:gd name="connsiteY17" fmla="*/ 17263 h 87943"/>
                    <a:gd name="connsiteX18" fmla="*/ 71392 w 95969"/>
                    <a:gd name="connsiteY18" fmla="*/ 13752 h 87943"/>
                    <a:gd name="connsiteX19" fmla="*/ 88947 w 95969"/>
                    <a:gd name="connsiteY19" fmla="*/ 4389 h 87943"/>
                    <a:gd name="connsiteX20" fmla="*/ 95969 w 95969"/>
                    <a:gd name="connsiteY20" fmla="*/ 878 h 87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5969" h="87943">
                      <a:moveTo>
                        <a:pt x="95969" y="878"/>
                      </a:moveTo>
                      <a:cubicBezTo>
                        <a:pt x="95969" y="-293"/>
                        <a:pt x="91288" y="-293"/>
                        <a:pt x="85436" y="878"/>
                      </a:cubicBezTo>
                      <a:cubicBezTo>
                        <a:pt x="74903" y="4389"/>
                        <a:pt x="77244" y="3218"/>
                        <a:pt x="65540" y="7900"/>
                      </a:cubicBezTo>
                      <a:cubicBezTo>
                        <a:pt x="63199" y="9070"/>
                        <a:pt x="59688" y="10241"/>
                        <a:pt x="56177" y="12581"/>
                      </a:cubicBezTo>
                      <a:cubicBezTo>
                        <a:pt x="52666" y="13752"/>
                        <a:pt x="50325" y="17263"/>
                        <a:pt x="47985" y="19603"/>
                      </a:cubicBezTo>
                      <a:cubicBezTo>
                        <a:pt x="42133" y="24285"/>
                        <a:pt x="35111" y="27796"/>
                        <a:pt x="29259" y="33648"/>
                      </a:cubicBezTo>
                      <a:cubicBezTo>
                        <a:pt x="26918" y="35988"/>
                        <a:pt x="24577" y="39500"/>
                        <a:pt x="22237" y="43011"/>
                      </a:cubicBezTo>
                      <a:cubicBezTo>
                        <a:pt x="19896" y="45351"/>
                        <a:pt x="17555" y="48862"/>
                        <a:pt x="15215" y="51203"/>
                      </a:cubicBezTo>
                      <a:cubicBezTo>
                        <a:pt x="11704" y="57055"/>
                        <a:pt x="7022" y="62907"/>
                        <a:pt x="5852" y="67588"/>
                      </a:cubicBezTo>
                      <a:cubicBezTo>
                        <a:pt x="1170" y="78121"/>
                        <a:pt x="2341" y="75781"/>
                        <a:pt x="0" y="85143"/>
                      </a:cubicBezTo>
                      <a:cubicBezTo>
                        <a:pt x="0" y="86314"/>
                        <a:pt x="0" y="87484"/>
                        <a:pt x="1170" y="87484"/>
                      </a:cubicBezTo>
                      <a:cubicBezTo>
                        <a:pt x="2341" y="88655"/>
                        <a:pt x="2341" y="87484"/>
                        <a:pt x="3511" y="85143"/>
                      </a:cubicBezTo>
                      <a:cubicBezTo>
                        <a:pt x="7022" y="76951"/>
                        <a:pt x="5852" y="78121"/>
                        <a:pt x="10533" y="68759"/>
                      </a:cubicBezTo>
                      <a:cubicBezTo>
                        <a:pt x="12874" y="64077"/>
                        <a:pt x="17555" y="59396"/>
                        <a:pt x="21066" y="53544"/>
                      </a:cubicBezTo>
                      <a:cubicBezTo>
                        <a:pt x="23407" y="51203"/>
                        <a:pt x="24577" y="47692"/>
                        <a:pt x="28089" y="45351"/>
                      </a:cubicBezTo>
                      <a:cubicBezTo>
                        <a:pt x="30429" y="43011"/>
                        <a:pt x="33940" y="40670"/>
                        <a:pt x="36281" y="38329"/>
                      </a:cubicBezTo>
                      <a:cubicBezTo>
                        <a:pt x="42133" y="33648"/>
                        <a:pt x="46814" y="27796"/>
                        <a:pt x="53836" y="23115"/>
                      </a:cubicBezTo>
                      <a:cubicBezTo>
                        <a:pt x="57347" y="20774"/>
                        <a:pt x="59688" y="19603"/>
                        <a:pt x="62029" y="17263"/>
                      </a:cubicBezTo>
                      <a:cubicBezTo>
                        <a:pt x="64370" y="14922"/>
                        <a:pt x="67881" y="14922"/>
                        <a:pt x="71392" y="13752"/>
                      </a:cubicBezTo>
                      <a:cubicBezTo>
                        <a:pt x="81925" y="9070"/>
                        <a:pt x="79584" y="9070"/>
                        <a:pt x="88947" y="4389"/>
                      </a:cubicBezTo>
                      <a:cubicBezTo>
                        <a:pt x="91288" y="4389"/>
                        <a:pt x="95969" y="2048"/>
                        <a:pt x="95969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5" name="任意多边形: 形状 4344" descr="c9dfd0f1-a7c1-487d-ae5f-671b532a927d"/>
                <p:cNvSpPr/>
                <p:nvPr/>
              </p:nvSpPr>
              <p:spPr>
                <a:xfrm>
                  <a:off x="1632993" y="6858807"/>
                  <a:ext cx="69490" cy="33254"/>
                </a:xfrm>
                <a:custGeom>
                  <a:avLst/>
                  <a:gdLst>
                    <a:gd name="connsiteX0" fmla="*/ 69051 w 69490"/>
                    <a:gd name="connsiteY0" fmla="*/ 485 h 33254"/>
                    <a:gd name="connsiteX1" fmla="*/ 63199 w 69490"/>
                    <a:gd name="connsiteY1" fmla="*/ 1655 h 33254"/>
                    <a:gd name="connsiteX2" fmla="*/ 55007 w 69490"/>
                    <a:gd name="connsiteY2" fmla="*/ 7507 h 33254"/>
                    <a:gd name="connsiteX3" fmla="*/ 50325 w 69490"/>
                    <a:gd name="connsiteY3" fmla="*/ 9848 h 33254"/>
                    <a:gd name="connsiteX4" fmla="*/ 45644 w 69490"/>
                    <a:gd name="connsiteY4" fmla="*/ 13359 h 33254"/>
                    <a:gd name="connsiteX5" fmla="*/ 33941 w 69490"/>
                    <a:gd name="connsiteY5" fmla="*/ 18040 h 33254"/>
                    <a:gd name="connsiteX6" fmla="*/ 28089 w 69490"/>
                    <a:gd name="connsiteY6" fmla="*/ 21551 h 33254"/>
                    <a:gd name="connsiteX7" fmla="*/ 22237 w 69490"/>
                    <a:gd name="connsiteY7" fmla="*/ 23892 h 33254"/>
                    <a:gd name="connsiteX8" fmla="*/ 11704 w 69490"/>
                    <a:gd name="connsiteY8" fmla="*/ 27403 h 33254"/>
                    <a:gd name="connsiteX9" fmla="*/ 1170 w 69490"/>
                    <a:gd name="connsiteY9" fmla="*/ 30914 h 33254"/>
                    <a:gd name="connsiteX10" fmla="*/ 0 w 69490"/>
                    <a:gd name="connsiteY10" fmla="*/ 32084 h 33254"/>
                    <a:gd name="connsiteX11" fmla="*/ 1170 w 69490"/>
                    <a:gd name="connsiteY11" fmla="*/ 33255 h 33254"/>
                    <a:gd name="connsiteX12" fmla="*/ 12874 w 69490"/>
                    <a:gd name="connsiteY12" fmla="*/ 30914 h 33254"/>
                    <a:gd name="connsiteX13" fmla="*/ 24578 w 69490"/>
                    <a:gd name="connsiteY13" fmla="*/ 28573 h 33254"/>
                    <a:gd name="connsiteX14" fmla="*/ 30429 w 69490"/>
                    <a:gd name="connsiteY14" fmla="*/ 26233 h 33254"/>
                    <a:gd name="connsiteX15" fmla="*/ 37452 w 69490"/>
                    <a:gd name="connsiteY15" fmla="*/ 25062 h 33254"/>
                    <a:gd name="connsiteX16" fmla="*/ 49155 w 69490"/>
                    <a:gd name="connsiteY16" fmla="*/ 18040 h 33254"/>
                    <a:gd name="connsiteX17" fmla="*/ 53837 w 69490"/>
                    <a:gd name="connsiteY17" fmla="*/ 14529 h 33254"/>
                    <a:gd name="connsiteX18" fmla="*/ 58518 w 69490"/>
                    <a:gd name="connsiteY18" fmla="*/ 12188 h 33254"/>
                    <a:gd name="connsiteX19" fmla="*/ 65540 w 69490"/>
                    <a:gd name="connsiteY19" fmla="*/ 5166 h 33254"/>
                    <a:gd name="connsiteX20" fmla="*/ 69051 w 69490"/>
                    <a:gd name="connsiteY20" fmla="*/ 485 h 33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490" h="33254">
                      <a:moveTo>
                        <a:pt x="69051" y="485"/>
                      </a:moveTo>
                      <a:cubicBezTo>
                        <a:pt x="67881" y="-686"/>
                        <a:pt x="65540" y="485"/>
                        <a:pt x="63199" y="1655"/>
                      </a:cubicBezTo>
                      <a:cubicBezTo>
                        <a:pt x="58518" y="5166"/>
                        <a:pt x="59688" y="3996"/>
                        <a:pt x="55007" y="7507"/>
                      </a:cubicBezTo>
                      <a:cubicBezTo>
                        <a:pt x="53837" y="8677"/>
                        <a:pt x="51496" y="8677"/>
                        <a:pt x="50325" y="9848"/>
                      </a:cubicBezTo>
                      <a:cubicBezTo>
                        <a:pt x="49155" y="11018"/>
                        <a:pt x="47985" y="12188"/>
                        <a:pt x="45644" y="13359"/>
                      </a:cubicBezTo>
                      <a:cubicBezTo>
                        <a:pt x="42133" y="15700"/>
                        <a:pt x="37452" y="16870"/>
                        <a:pt x="33941" y="18040"/>
                      </a:cubicBezTo>
                      <a:cubicBezTo>
                        <a:pt x="31600" y="19211"/>
                        <a:pt x="30429" y="20381"/>
                        <a:pt x="28089" y="21551"/>
                      </a:cubicBezTo>
                      <a:cubicBezTo>
                        <a:pt x="25748" y="22722"/>
                        <a:pt x="24578" y="22722"/>
                        <a:pt x="22237" y="23892"/>
                      </a:cubicBezTo>
                      <a:cubicBezTo>
                        <a:pt x="18726" y="25062"/>
                        <a:pt x="14044" y="26233"/>
                        <a:pt x="11704" y="27403"/>
                      </a:cubicBezTo>
                      <a:cubicBezTo>
                        <a:pt x="5852" y="29744"/>
                        <a:pt x="7022" y="29744"/>
                        <a:pt x="1170" y="30914"/>
                      </a:cubicBezTo>
                      <a:cubicBezTo>
                        <a:pt x="0" y="30914"/>
                        <a:pt x="0" y="32084"/>
                        <a:pt x="0" y="32084"/>
                      </a:cubicBezTo>
                      <a:cubicBezTo>
                        <a:pt x="0" y="33255"/>
                        <a:pt x="0" y="33255"/>
                        <a:pt x="1170" y="33255"/>
                      </a:cubicBezTo>
                      <a:cubicBezTo>
                        <a:pt x="7022" y="33255"/>
                        <a:pt x="5852" y="32084"/>
                        <a:pt x="12874" y="30914"/>
                      </a:cubicBezTo>
                      <a:cubicBezTo>
                        <a:pt x="16385" y="29744"/>
                        <a:pt x="19896" y="29744"/>
                        <a:pt x="24578" y="28573"/>
                      </a:cubicBezTo>
                      <a:cubicBezTo>
                        <a:pt x="26918" y="27403"/>
                        <a:pt x="28089" y="27403"/>
                        <a:pt x="30429" y="26233"/>
                      </a:cubicBezTo>
                      <a:cubicBezTo>
                        <a:pt x="32770" y="25062"/>
                        <a:pt x="35111" y="25062"/>
                        <a:pt x="37452" y="25062"/>
                      </a:cubicBezTo>
                      <a:cubicBezTo>
                        <a:pt x="42133" y="22722"/>
                        <a:pt x="45644" y="20381"/>
                        <a:pt x="49155" y="18040"/>
                      </a:cubicBezTo>
                      <a:cubicBezTo>
                        <a:pt x="51496" y="16870"/>
                        <a:pt x="52666" y="15700"/>
                        <a:pt x="53837" y="14529"/>
                      </a:cubicBezTo>
                      <a:cubicBezTo>
                        <a:pt x="55007" y="13359"/>
                        <a:pt x="57348" y="13359"/>
                        <a:pt x="58518" y="12188"/>
                      </a:cubicBezTo>
                      <a:cubicBezTo>
                        <a:pt x="64370" y="8677"/>
                        <a:pt x="62029" y="8677"/>
                        <a:pt x="65540" y="5166"/>
                      </a:cubicBezTo>
                      <a:cubicBezTo>
                        <a:pt x="69051" y="3996"/>
                        <a:pt x="70222" y="1655"/>
                        <a:pt x="69051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6" name="任意多边形: 形状 4345" descr="8ca4c73d-f291-43f6-8032-209ae943e68a"/>
                <p:cNvSpPr/>
                <p:nvPr/>
              </p:nvSpPr>
              <p:spPr>
                <a:xfrm>
                  <a:off x="1505424" y="6667353"/>
                  <a:ext cx="9362" cy="77243"/>
                </a:xfrm>
                <a:custGeom>
                  <a:avLst/>
                  <a:gdLst>
                    <a:gd name="connsiteX0" fmla="*/ 2341 w 9362"/>
                    <a:gd name="connsiteY0" fmla="*/ 0 h 77243"/>
                    <a:gd name="connsiteX1" fmla="*/ 0 w 9362"/>
                    <a:gd name="connsiteY1" fmla="*/ 5852 h 77243"/>
                    <a:gd name="connsiteX2" fmla="*/ 1170 w 9362"/>
                    <a:gd name="connsiteY2" fmla="*/ 16385 h 77243"/>
                    <a:gd name="connsiteX3" fmla="*/ 1170 w 9362"/>
                    <a:gd name="connsiteY3" fmla="*/ 22237 h 77243"/>
                    <a:gd name="connsiteX4" fmla="*/ 2341 w 9362"/>
                    <a:gd name="connsiteY4" fmla="*/ 28089 h 77243"/>
                    <a:gd name="connsiteX5" fmla="*/ 2341 w 9362"/>
                    <a:gd name="connsiteY5" fmla="*/ 40963 h 77243"/>
                    <a:gd name="connsiteX6" fmla="*/ 3511 w 9362"/>
                    <a:gd name="connsiteY6" fmla="*/ 47985 h 77243"/>
                    <a:gd name="connsiteX7" fmla="*/ 3511 w 9362"/>
                    <a:gd name="connsiteY7" fmla="*/ 53836 h 77243"/>
                    <a:gd name="connsiteX8" fmla="*/ 2341 w 9362"/>
                    <a:gd name="connsiteY8" fmla="*/ 65540 h 77243"/>
                    <a:gd name="connsiteX9" fmla="*/ 1170 w 9362"/>
                    <a:gd name="connsiteY9" fmla="*/ 76073 h 77243"/>
                    <a:gd name="connsiteX10" fmla="*/ 2341 w 9362"/>
                    <a:gd name="connsiteY10" fmla="*/ 77244 h 77243"/>
                    <a:gd name="connsiteX11" fmla="*/ 3511 w 9362"/>
                    <a:gd name="connsiteY11" fmla="*/ 76073 h 77243"/>
                    <a:gd name="connsiteX12" fmla="*/ 5852 w 9362"/>
                    <a:gd name="connsiteY12" fmla="*/ 65540 h 77243"/>
                    <a:gd name="connsiteX13" fmla="*/ 8192 w 9362"/>
                    <a:gd name="connsiteY13" fmla="*/ 53836 h 77243"/>
                    <a:gd name="connsiteX14" fmla="*/ 8192 w 9362"/>
                    <a:gd name="connsiteY14" fmla="*/ 46814 h 77243"/>
                    <a:gd name="connsiteX15" fmla="*/ 9363 w 9362"/>
                    <a:gd name="connsiteY15" fmla="*/ 39792 h 77243"/>
                    <a:gd name="connsiteX16" fmla="*/ 8192 w 9362"/>
                    <a:gd name="connsiteY16" fmla="*/ 25748 h 77243"/>
                    <a:gd name="connsiteX17" fmla="*/ 7022 w 9362"/>
                    <a:gd name="connsiteY17" fmla="*/ 19896 h 77243"/>
                    <a:gd name="connsiteX18" fmla="*/ 7022 w 9362"/>
                    <a:gd name="connsiteY18" fmla="*/ 14044 h 77243"/>
                    <a:gd name="connsiteX19" fmla="*/ 3511 w 9362"/>
                    <a:gd name="connsiteY19" fmla="*/ 3511 h 77243"/>
                    <a:gd name="connsiteX20" fmla="*/ 2341 w 9362"/>
                    <a:gd name="connsiteY20" fmla="*/ 0 h 77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62" h="77243">
                      <a:moveTo>
                        <a:pt x="2341" y="0"/>
                      </a:moveTo>
                      <a:cubicBezTo>
                        <a:pt x="1170" y="0"/>
                        <a:pt x="0" y="2341"/>
                        <a:pt x="0" y="5852"/>
                      </a:cubicBezTo>
                      <a:cubicBezTo>
                        <a:pt x="1170" y="11704"/>
                        <a:pt x="1170" y="10533"/>
                        <a:pt x="1170" y="16385"/>
                      </a:cubicBezTo>
                      <a:cubicBezTo>
                        <a:pt x="1170" y="17555"/>
                        <a:pt x="1170" y="19896"/>
                        <a:pt x="1170" y="22237"/>
                      </a:cubicBezTo>
                      <a:cubicBezTo>
                        <a:pt x="1170" y="24577"/>
                        <a:pt x="2341" y="25748"/>
                        <a:pt x="2341" y="28089"/>
                      </a:cubicBezTo>
                      <a:cubicBezTo>
                        <a:pt x="2341" y="32770"/>
                        <a:pt x="2341" y="36281"/>
                        <a:pt x="2341" y="40963"/>
                      </a:cubicBezTo>
                      <a:cubicBezTo>
                        <a:pt x="2341" y="43303"/>
                        <a:pt x="3511" y="45644"/>
                        <a:pt x="3511" y="47985"/>
                      </a:cubicBezTo>
                      <a:cubicBezTo>
                        <a:pt x="3511" y="50325"/>
                        <a:pt x="3511" y="52666"/>
                        <a:pt x="3511" y="53836"/>
                      </a:cubicBezTo>
                      <a:cubicBezTo>
                        <a:pt x="3511" y="58518"/>
                        <a:pt x="2341" y="62029"/>
                        <a:pt x="2341" y="65540"/>
                      </a:cubicBezTo>
                      <a:cubicBezTo>
                        <a:pt x="2341" y="71392"/>
                        <a:pt x="2341" y="71392"/>
                        <a:pt x="1170" y="76073"/>
                      </a:cubicBezTo>
                      <a:cubicBezTo>
                        <a:pt x="1170" y="77244"/>
                        <a:pt x="2341" y="77244"/>
                        <a:pt x="2341" y="77244"/>
                      </a:cubicBezTo>
                      <a:cubicBezTo>
                        <a:pt x="3511" y="77244"/>
                        <a:pt x="3511" y="77244"/>
                        <a:pt x="3511" y="76073"/>
                      </a:cubicBezTo>
                      <a:cubicBezTo>
                        <a:pt x="4681" y="70222"/>
                        <a:pt x="4681" y="71392"/>
                        <a:pt x="5852" y="65540"/>
                      </a:cubicBezTo>
                      <a:cubicBezTo>
                        <a:pt x="7022" y="62029"/>
                        <a:pt x="8192" y="58518"/>
                        <a:pt x="8192" y="53836"/>
                      </a:cubicBezTo>
                      <a:cubicBezTo>
                        <a:pt x="8192" y="51496"/>
                        <a:pt x="8192" y="49155"/>
                        <a:pt x="8192" y="46814"/>
                      </a:cubicBezTo>
                      <a:cubicBezTo>
                        <a:pt x="8192" y="44473"/>
                        <a:pt x="9363" y="42133"/>
                        <a:pt x="9363" y="39792"/>
                      </a:cubicBezTo>
                      <a:cubicBezTo>
                        <a:pt x="9363" y="35111"/>
                        <a:pt x="8192" y="30429"/>
                        <a:pt x="8192" y="25748"/>
                      </a:cubicBezTo>
                      <a:cubicBezTo>
                        <a:pt x="8192" y="23407"/>
                        <a:pt x="7022" y="22237"/>
                        <a:pt x="7022" y="19896"/>
                      </a:cubicBezTo>
                      <a:cubicBezTo>
                        <a:pt x="7022" y="17555"/>
                        <a:pt x="7022" y="16385"/>
                        <a:pt x="7022" y="14044"/>
                      </a:cubicBezTo>
                      <a:cubicBezTo>
                        <a:pt x="5852" y="7022"/>
                        <a:pt x="4681" y="8192"/>
                        <a:pt x="3511" y="3511"/>
                      </a:cubicBezTo>
                      <a:cubicBezTo>
                        <a:pt x="4681" y="2341"/>
                        <a:pt x="3511" y="0"/>
                        <a:pt x="234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7" name="任意多边形: 形状 4346" descr="0cedd019-ceff-4568-95bc-c6fafe1c4c5e"/>
                <p:cNvSpPr/>
                <p:nvPr/>
              </p:nvSpPr>
              <p:spPr>
                <a:xfrm>
                  <a:off x="1546679" y="6684908"/>
                  <a:ext cx="17262" cy="71391"/>
                </a:xfrm>
                <a:custGeom>
                  <a:avLst/>
                  <a:gdLst>
                    <a:gd name="connsiteX0" fmla="*/ 878 w 17262"/>
                    <a:gd name="connsiteY0" fmla="*/ 0 h 71391"/>
                    <a:gd name="connsiteX1" fmla="*/ 878 w 17262"/>
                    <a:gd name="connsiteY1" fmla="*/ 5852 h 71391"/>
                    <a:gd name="connsiteX2" fmla="*/ 4389 w 17262"/>
                    <a:gd name="connsiteY2" fmla="*/ 15215 h 71391"/>
                    <a:gd name="connsiteX3" fmla="*/ 5559 w 17262"/>
                    <a:gd name="connsiteY3" fmla="*/ 19896 h 71391"/>
                    <a:gd name="connsiteX4" fmla="*/ 7900 w 17262"/>
                    <a:gd name="connsiteY4" fmla="*/ 25748 h 71391"/>
                    <a:gd name="connsiteX5" fmla="*/ 7900 w 17262"/>
                    <a:gd name="connsiteY5" fmla="*/ 37451 h 71391"/>
                    <a:gd name="connsiteX6" fmla="*/ 9070 w 17262"/>
                    <a:gd name="connsiteY6" fmla="*/ 43303 h 71391"/>
                    <a:gd name="connsiteX7" fmla="*/ 7900 w 17262"/>
                    <a:gd name="connsiteY7" fmla="*/ 49155 h 71391"/>
                    <a:gd name="connsiteX8" fmla="*/ 5559 w 17262"/>
                    <a:gd name="connsiteY8" fmla="*/ 59688 h 71391"/>
                    <a:gd name="connsiteX9" fmla="*/ 2048 w 17262"/>
                    <a:gd name="connsiteY9" fmla="*/ 70222 h 71391"/>
                    <a:gd name="connsiteX10" fmla="*/ 3219 w 17262"/>
                    <a:gd name="connsiteY10" fmla="*/ 71392 h 71391"/>
                    <a:gd name="connsiteX11" fmla="*/ 5559 w 17262"/>
                    <a:gd name="connsiteY11" fmla="*/ 70222 h 71391"/>
                    <a:gd name="connsiteX12" fmla="*/ 10241 w 17262"/>
                    <a:gd name="connsiteY12" fmla="*/ 60859 h 71391"/>
                    <a:gd name="connsiteX13" fmla="*/ 14922 w 17262"/>
                    <a:gd name="connsiteY13" fmla="*/ 50325 h 71391"/>
                    <a:gd name="connsiteX14" fmla="*/ 16092 w 17262"/>
                    <a:gd name="connsiteY14" fmla="*/ 44473 h 71391"/>
                    <a:gd name="connsiteX15" fmla="*/ 17263 w 17262"/>
                    <a:gd name="connsiteY15" fmla="*/ 38622 h 71391"/>
                    <a:gd name="connsiteX16" fmla="*/ 16092 w 17262"/>
                    <a:gd name="connsiteY16" fmla="*/ 25748 h 71391"/>
                    <a:gd name="connsiteX17" fmla="*/ 14922 w 17262"/>
                    <a:gd name="connsiteY17" fmla="*/ 19896 h 71391"/>
                    <a:gd name="connsiteX18" fmla="*/ 14922 w 17262"/>
                    <a:gd name="connsiteY18" fmla="*/ 14044 h 71391"/>
                    <a:gd name="connsiteX19" fmla="*/ 9070 w 17262"/>
                    <a:gd name="connsiteY19" fmla="*/ 4681 h 71391"/>
                    <a:gd name="connsiteX20" fmla="*/ 878 w 17262"/>
                    <a:gd name="connsiteY20" fmla="*/ 0 h 71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62" h="71391">
                      <a:moveTo>
                        <a:pt x="878" y="0"/>
                      </a:moveTo>
                      <a:cubicBezTo>
                        <a:pt x="-293" y="0"/>
                        <a:pt x="-293" y="3511"/>
                        <a:pt x="878" y="5852"/>
                      </a:cubicBezTo>
                      <a:cubicBezTo>
                        <a:pt x="3219" y="10533"/>
                        <a:pt x="2048" y="9363"/>
                        <a:pt x="4389" y="15215"/>
                      </a:cubicBezTo>
                      <a:cubicBezTo>
                        <a:pt x="4389" y="16385"/>
                        <a:pt x="4389" y="18726"/>
                        <a:pt x="5559" y="19896"/>
                      </a:cubicBezTo>
                      <a:cubicBezTo>
                        <a:pt x="5559" y="21066"/>
                        <a:pt x="7900" y="23407"/>
                        <a:pt x="7900" y="25748"/>
                      </a:cubicBezTo>
                      <a:cubicBezTo>
                        <a:pt x="9070" y="29259"/>
                        <a:pt x="7900" y="33940"/>
                        <a:pt x="7900" y="37451"/>
                      </a:cubicBezTo>
                      <a:cubicBezTo>
                        <a:pt x="7900" y="39792"/>
                        <a:pt x="9070" y="40963"/>
                        <a:pt x="9070" y="43303"/>
                      </a:cubicBezTo>
                      <a:cubicBezTo>
                        <a:pt x="9070" y="45644"/>
                        <a:pt x="7900" y="46814"/>
                        <a:pt x="7900" y="49155"/>
                      </a:cubicBezTo>
                      <a:cubicBezTo>
                        <a:pt x="6730" y="52666"/>
                        <a:pt x="5559" y="56177"/>
                        <a:pt x="5559" y="59688"/>
                      </a:cubicBezTo>
                      <a:cubicBezTo>
                        <a:pt x="3219" y="65540"/>
                        <a:pt x="4389" y="64370"/>
                        <a:pt x="2048" y="70222"/>
                      </a:cubicBezTo>
                      <a:cubicBezTo>
                        <a:pt x="2048" y="71392"/>
                        <a:pt x="2048" y="71392"/>
                        <a:pt x="3219" y="71392"/>
                      </a:cubicBezTo>
                      <a:cubicBezTo>
                        <a:pt x="4389" y="71392"/>
                        <a:pt x="4389" y="71392"/>
                        <a:pt x="5559" y="70222"/>
                      </a:cubicBezTo>
                      <a:cubicBezTo>
                        <a:pt x="9070" y="65540"/>
                        <a:pt x="7900" y="66710"/>
                        <a:pt x="10241" y="60859"/>
                      </a:cubicBezTo>
                      <a:cubicBezTo>
                        <a:pt x="11411" y="57347"/>
                        <a:pt x="13752" y="55007"/>
                        <a:pt x="14922" y="50325"/>
                      </a:cubicBezTo>
                      <a:cubicBezTo>
                        <a:pt x="14922" y="47985"/>
                        <a:pt x="14922" y="45644"/>
                        <a:pt x="16092" y="44473"/>
                      </a:cubicBezTo>
                      <a:cubicBezTo>
                        <a:pt x="16092" y="42133"/>
                        <a:pt x="17263" y="39792"/>
                        <a:pt x="17263" y="38622"/>
                      </a:cubicBezTo>
                      <a:cubicBezTo>
                        <a:pt x="17263" y="33940"/>
                        <a:pt x="16092" y="29259"/>
                        <a:pt x="16092" y="25748"/>
                      </a:cubicBezTo>
                      <a:cubicBezTo>
                        <a:pt x="16092" y="23407"/>
                        <a:pt x="14922" y="22237"/>
                        <a:pt x="14922" y="19896"/>
                      </a:cubicBezTo>
                      <a:cubicBezTo>
                        <a:pt x="14922" y="17555"/>
                        <a:pt x="14922" y="16385"/>
                        <a:pt x="14922" y="14044"/>
                      </a:cubicBezTo>
                      <a:cubicBezTo>
                        <a:pt x="12581" y="8192"/>
                        <a:pt x="11411" y="9363"/>
                        <a:pt x="9070" y="4681"/>
                      </a:cubicBezTo>
                      <a:cubicBezTo>
                        <a:pt x="4389" y="1170"/>
                        <a:pt x="2048" y="0"/>
                        <a:pt x="87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8" name="任意多边形: 形状 4347" descr="7194b37f-4742-4844-906a-cb75d8052978"/>
                <p:cNvSpPr/>
                <p:nvPr/>
              </p:nvSpPr>
              <p:spPr>
                <a:xfrm>
                  <a:off x="1528831" y="6669694"/>
                  <a:ext cx="43595" cy="133019"/>
                </a:xfrm>
                <a:custGeom>
                  <a:avLst/>
                  <a:gdLst>
                    <a:gd name="connsiteX0" fmla="*/ 22237 w 43595"/>
                    <a:gd name="connsiteY0" fmla="*/ 0 h 133019"/>
                    <a:gd name="connsiteX1" fmla="*/ 24578 w 43595"/>
                    <a:gd name="connsiteY1" fmla="*/ 9363 h 133019"/>
                    <a:gd name="connsiteX2" fmla="*/ 31600 w 43595"/>
                    <a:gd name="connsiteY2" fmla="*/ 28089 h 133019"/>
                    <a:gd name="connsiteX3" fmla="*/ 32770 w 43595"/>
                    <a:gd name="connsiteY3" fmla="*/ 37451 h 133019"/>
                    <a:gd name="connsiteX4" fmla="*/ 35111 w 43595"/>
                    <a:gd name="connsiteY4" fmla="*/ 47985 h 133019"/>
                    <a:gd name="connsiteX5" fmla="*/ 32770 w 43595"/>
                    <a:gd name="connsiteY5" fmla="*/ 71392 h 133019"/>
                    <a:gd name="connsiteX6" fmla="*/ 30429 w 43595"/>
                    <a:gd name="connsiteY6" fmla="*/ 83095 h 133019"/>
                    <a:gd name="connsiteX7" fmla="*/ 25748 w 43595"/>
                    <a:gd name="connsiteY7" fmla="*/ 94799 h 133019"/>
                    <a:gd name="connsiteX8" fmla="*/ 15215 w 43595"/>
                    <a:gd name="connsiteY8" fmla="*/ 113525 h 133019"/>
                    <a:gd name="connsiteX9" fmla="*/ 8192 w 43595"/>
                    <a:gd name="connsiteY9" fmla="*/ 122888 h 133019"/>
                    <a:gd name="connsiteX10" fmla="*/ 1170 w 43595"/>
                    <a:gd name="connsiteY10" fmla="*/ 129910 h 133019"/>
                    <a:gd name="connsiteX11" fmla="*/ 0 w 43595"/>
                    <a:gd name="connsiteY11" fmla="*/ 132251 h 133019"/>
                    <a:gd name="connsiteX12" fmla="*/ 3511 w 43595"/>
                    <a:gd name="connsiteY12" fmla="*/ 131080 h 133019"/>
                    <a:gd name="connsiteX13" fmla="*/ 11704 w 43595"/>
                    <a:gd name="connsiteY13" fmla="*/ 124058 h 133019"/>
                    <a:gd name="connsiteX14" fmla="*/ 19896 w 43595"/>
                    <a:gd name="connsiteY14" fmla="*/ 114695 h 133019"/>
                    <a:gd name="connsiteX15" fmla="*/ 32770 w 43595"/>
                    <a:gd name="connsiteY15" fmla="*/ 95969 h 133019"/>
                    <a:gd name="connsiteX16" fmla="*/ 37451 w 43595"/>
                    <a:gd name="connsiteY16" fmla="*/ 84266 h 133019"/>
                    <a:gd name="connsiteX17" fmla="*/ 42133 w 43595"/>
                    <a:gd name="connsiteY17" fmla="*/ 72562 h 133019"/>
                    <a:gd name="connsiteX18" fmla="*/ 43303 w 43595"/>
                    <a:gd name="connsiteY18" fmla="*/ 46814 h 133019"/>
                    <a:gd name="connsiteX19" fmla="*/ 42133 w 43595"/>
                    <a:gd name="connsiteY19" fmla="*/ 35111 h 133019"/>
                    <a:gd name="connsiteX20" fmla="*/ 40963 w 43595"/>
                    <a:gd name="connsiteY20" fmla="*/ 24577 h 133019"/>
                    <a:gd name="connsiteX21" fmla="*/ 31600 w 43595"/>
                    <a:gd name="connsiteY21" fmla="*/ 4681 h 133019"/>
                    <a:gd name="connsiteX22" fmla="*/ 22237 w 43595"/>
                    <a:gd name="connsiteY22" fmla="*/ 0 h 133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3595" h="133019">
                      <a:moveTo>
                        <a:pt x="22237" y="0"/>
                      </a:moveTo>
                      <a:cubicBezTo>
                        <a:pt x="21066" y="0"/>
                        <a:pt x="22237" y="4681"/>
                        <a:pt x="24578" y="9363"/>
                      </a:cubicBezTo>
                      <a:cubicBezTo>
                        <a:pt x="29259" y="18726"/>
                        <a:pt x="28089" y="16385"/>
                        <a:pt x="31600" y="28089"/>
                      </a:cubicBezTo>
                      <a:cubicBezTo>
                        <a:pt x="32770" y="31600"/>
                        <a:pt x="32770" y="33940"/>
                        <a:pt x="32770" y="37451"/>
                      </a:cubicBezTo>
                      <a:cubicBezTo>
                        <a:pt x="33940" y="40963"/>
                        <a:pt x="35111" y="44474"/>
                        <a:pt x="35111" y="47985"/>
                      </a:cubicBezTo>
                      <a:cubicBezTo>
                        <a:pt x="35111" y="55007"/>
                        <a:pt x="33940" y="63199"/>
                        <a:pt x="32770" y="71392"/>
                      </a:cubicBezTo>
                      <a:cubicBezTo>
                        <a:pt x="31600" y="74903"/>
                        <a:pt x="31600" y="79584"/>
                        <a:pt x="30429" y="83095"/>
                      </a:cubicBezTo>
                      <a:cubicBezTo>
                        <a:pt x="29259" y="86606"/>
                        <a:pt x="26918" y="90118"/>
                        <a:pt x="25748" y="94799"/>
                      </a:cubicBezTo>
                      <a:cubicBezTo>
                        <a:pt x="22237" y="101821"/>
                        <a:pt x="18726" y="108843"/>
                        <a:pt x="15215" y="113525"/>
                      </a:cubicBezTo>
                      <a:cubicBezTo>
                        <a:pt x="11704" y="119377"/>
                        <a:pt x="9363" y="120547"/>
                        <a:pt x="8192" y="122888"/>
                      </a:cubicBezTo>
                      <a:cubicBezTo>
                        <a:pt x="7022" y="125228"/>
                        <a:pt x="5852" y="126399"/>
                        <a:pt x="1170" y="129910"/>
                      </a:cubicBezTo>
                      <a:cubicBezTo>
                        <a:pt x="0" y="131080"/>
                        <a:pt x="0" y="132251"/>
                        <a:pt x="0" y="132251"/>
                      </a:cubicBezTo>
                      <a:cubicBezTo>
                        <a:pt x="0" y="133421"/>
                        <a:pt x="1170" y="133421"/>
                        <a:pt x="3511" y="131080"/>
                      </a:cubicBezTo>
                      <a:cubicBezTo>
                        <a:pt x="8192" y="127569"/>
                        <a:pt x="9363" y="126399"/>
                        <a:pt x="11704" y="124058"/>
                      </a:cubicBezTo>
                      <a:cubicBezTo>
                        <a:pt x="12874" y="121717"/>
                        <a:pt x="15215" y="120547"/>
                        <a:pt x="19896" y="114695"/>
                      </a:cubicBezTo>
                      <a:cubicBezTo>
                        <a:pt x="24578" y="110014"/>
                        <a:pt x="29259" y="102992"/>
                        <a:pt x="32770" y="95969"/>
                      </a:cubicBezTo>
                      <a:cubicBezTo>
                        <a:pt x="33940" y="92458"/>
                        <a:pt x="36281" y="87777"/>
                        <a:pt x="37451" y="84266"/>
                      </a:cubicBezTo>
                      <a:cubicBezTo>
                        <a:pt x="38622" y="80755"/>
                        <a:pt x="40963" y="76073"/>
                        <a:pt x="42133" y="72562"/>
                      </a:cubicBezTo>
                      <a:cubicBezTo>
                        <a:pt x="44474" y="64370"/>
                        <a:pt x="43303" y="55007"/>
                        <a:pt x="43303" y="46814"/>
                      </a:cubicBezTo>
                      <a:cubicBezTo>
                        <a:pt x="43303" y="43303"/>
                        <a:pt x="42133" y="39792"/>
                        <a:pt x="42133" y="35111"/>
                      </a:cubicBezTo>
                      <a:cubicBezTo>
                        <a:pt x="42133" y="31600"/>
                        <a:pt x="42133" y="28089"/>
                        <a:pt x="40963" y="24577"/>
                      </a:cubicBezTo>
                      <a:cubicBezTo>
                        <a:pt x="36281" y="11704"/>
                        <a:pt x="36281" y="15215"/>
                        <a:pt x="31600" y="4681"/>
                      </a:cubicBezTo>
                      <a:cubicBezTo>
                        <a:pt x="26918" y="3511"/>
                        <a:pt x="24578" y="0"/>
                        <a:pt x="2223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49" name="任意多边形: 形状 4348" descr="f79c85a0-4d7e-4408-a23b-a3c322e2e518"/>
                <p:cNvSpPr/>
                <p:nvPr/>
              </p:nvSpPr>
              <p:spPr>
                <a:xfrm>
                  <a:off x="2264986" y="6271772"/>
                  <a:ext cx="11053" cy="64369"/>
                </a:xfrm>
                <a:custGeom>
                  <a:avLst/>
                  <a:gdLst>
                    <a:gd name="connsiteX0" fmla="*/ 5852 w 11053"/>
                    <a:gd name="connsiteY0" fmla="*/ 0 h 64369"/>
                    <a:gd name="connsiteX1" fmla="*/ 3511 w 11053"/>
                    <a:gd name="connsiteY1" fmla="*/ 4681 h 64369"/>
                    <a:gd name="connsiteX2" fmla="*/ 4682 w 11053"/>
                    <a:gd name="connsiteY2" fmla="*/ 14044 h 64369"/>
                    <a:gd name="connsiteX3" fmla="*/ 4682 w 11053"/>
                    <a:gd name="connsiteY3" fmla="*/ 18726 h 64369"/>
                    <a:gd name="connsiteX4" fmla="*/ 5852 w 11053"/>
                    <a:gd name="connsiteY4" fmla="*/ 23407 h 64369"/>
                    <a:gd name="connsiteX5" fmla="*/ 4682 w 11053"/>
                    <a:gd name="connsiteY5" fmla="*/ 33940 h 64369"/>
                    <a:gd name="connsiteX6" fmla="*/ 4682 w 11053"/>
                    <a:gd name="connsiteY6" fmla="*/ 39792 h 64369"/>
                    <a:gd name="connsiteX7" fmla="*/ 3511 w 11053"/>
                    <a:gd name="connsiteY7" fmla="*/ 44474 h 64369"/>
                    <a:gd name="connsiteX8" fmla="*/ 1170 w 11053"/>
                    <a:gd name="connsiteY8" fmla="*/ 53836 h 64369"/>
                    <a:gd name="connsiteX9" fmla="*/ 0 w 11053"/>
                    <a:gd name="connsiteY9" fmla="*/ 63199 h 64369"/>
                    <a:gd name="connsiteX10" fmla="*/ 1170 w 11053"/>
                    <a:gd name="connsiteY10" fmla="*/ 64370 h 64369"/>
                    <a:gd name="connsiteX11" fmla="*/ 2341 w 11053"/>
                    <a:gd name="connsiteY11" fmla="*/ 63199 h 64369"/>
                    <a:gd name="connsiteX12" fmla="*/ 5852 w 11053"/>
                    <a:gd name="connsiteY12" fmla="*/ 53836 h 64369"/>
                    <a:gd name="connsiteX13" fmla="*/ 9363 w 11053"/>
                    <a:gd name="connsiteY13" fmla="*/ 44474 h 64369"/>
                    <a:gd name="connsiteX14" fmla="*/ 9363 w 11053"/>
                    <a:gd name="connsiteY14" fmla="*/ 38622 h 64369"/>
                    <a:gd name="connsiteX15" fmla="*/ 10533 w 11053"/>
                    <a:gd name="connsiteY15" fmla="*/ 32770 h 64369"/>
                    <a:gd name="connsiteX16" fmla="*/ 10533 w 11053"/>
                    <a:gd name="connsiteY16" fmla="*/ 21066 h 64369"/>
                    <a:gd name="connsiteX17" fmla="*/ 10533 w 11053"/>
                    <a:gd name="connsiteY17" fmla="*/ 16385 h 64369"/>
                    <a:gd name="connsiteX18" fmla="*/ 10533 w 11053"/>
                    <a:gd name="connsiteY18" fmla="*/ 11704 h 64369"/>
                    <a:gd name="connsiteX19" fmla="*/ 7022 w 11053"/>
                    <a:gd name="connsiteY19" fmla="*/ 2341 h 64369"/>
                    <a:gd name="connsiteX20" fmla="*/ 5852 w 11053"/>
                    <a:gd name="connsiteY20" fmla="*/ 0 h 64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053" h="64368">
                      <a:moveTo>
                        <a:pt x="5852" y="0"/>
                      </a:moveTo>
                      <a:cubicBezTo>
                        <a:pt x="4682" y="0"/>
                        <a:pt x="3511" y="2341"/>
                        <a:pt x="3511" y="4681"/>
                      </a:cubicBezTo>
                      <a:cubicBezTo>
                        <a:pt x="3511" y="9363"/>
                        <a:pt x="3511" y="8192"/>
                        <a:pt x="4682" y="14044"/>
                      </a:cubicBezTo>
                      <a:cubicBezTo>
                        <a:pt x="4682" y="15215"/>
                        <a:pt x="4682" y="16385"/>
                        <a:pt x="4682" y="18726"/>
                      </a:cubicBezTo>
                      <a:cubicBezTo>
                        <a:pt x="4682" y="19896"/>
                        <a:pt x="5852" y="22237"/>
                        <a:pt x="5852" y="23407"/>
                      </a:cubicBezTo>
                      <a:cubicBezTo>
                        <a:pt x="5852" y="26918"/>
                        <a:pt x="4682" y="30429"/>
                        <a:pt x="4682" y="33940"/>
                      </a:cubicBezTo>
                      <a:cubicBezTo>
                        <a:pt x="4682" y="36281"/>
                        <a:pt x="5852" y="37451"/>
                        <a:pt x="4682" y="39792"/>
                      </a:cubicBezTo>
                      <a:cubicBezTo>
                        <a:pt x="4682" y="42133"/>
                        <a:pt x="3511" y="43303"/>
                        <a:pt x="3511" y="44474"/>
                      </a:cubicBezTo>
                      <a:cubicBezTo>
                        <a:pt x="3511" y="47985"/>
                        <a:pt x="2341" y="51496"/>
                        <a:pt x="1170" y="53836"/>
                      </a:cubicBezTo>
                      <a:cubicBezTo>
                        <a:pt x="0" y="58518"/>
                        <a:pt x="0" y="58518"/>
                        <a:pt x="0" y="63199"/>
                      </a:cubicBezTo>
                      <a:cubicBezTo>
                        <a:pt x="0" y="64370"/>
                        <a:pt x="1170" y="64370"/>
                        <a:pt x="1170" y="64370"/>
                      </a:cubicBezTo>
                      <a:cubicBezTo>
                        <a:pt x="2341" y="64370"/>
                        <a:pt x="2341" y="64370"/>
                        <a:pt x="2341" y="63199"/>
                      </a:cubicBezTo>
                      <a:cubicBezTo>
                        <a:pt x="4682" y="58518"/>
                        <a:pt x="3511" y="59688"/>
                        <a:pt x="5852" y="53836"/>
                      </a:cubicBezTo>
                      <a:cubicBezTo>
                        <a:pt x="7022" y="51496"/>
                        <a:pt x="8193" y="47985"/>
                        <a:pt x="9363" y="44474"/>
                      </a:cubicBezTo>
                      <a:cubicBezTo>
                        <a:pt x="9363" y="42133"/>
                        <a:pt x="9363" y="40963"/>
                        <a:pt x="9363" y="38622"/>
                      </a:cubicBezTo>
                      <a:cubicBezTo>
                        <a:pt x="9363" y="36281"/>
                        <a:pt x="10533" y="35111"/>
                        <a:pt x="10533" y="32770"/>
                      </a:cubicBezTo>
                      <a:cubicBezTo>
                        <a:pt x="10533" y="29259"/>
                        <a:pt x="10533" y="24577"/>
                        <a:pt x="10533" y="21066"/>
                      </a:cubicBezTo>
                      <a:cubicBezTo>
                        <a:pt x="10533" y="18726"/>
                        <a:pt x="10533" y="17555"/>
                        <a:pt x="10533" y="16385"/>
                      </a:cubicBezTo>
                      <a:cubicBezTo>
                        <a:pt x="10533" y="15215"/>
                        <a:pt x="11704" y="12874"/>
                        <a:pt x="10533" y="11704"/>
                      </a:cubicBezTo>
                      <a:cubicBezTo>
                        <a:pt x="9363" y="5852"/>
                        <a:pt x="8193" y="7022"/>
                        <a:pt x="7022" y="2341"/>
                      </a:cubicBezTo>
                      <a:cubicBezTo>
                        <a:pt x="8193" y="2341"/>
                        <a:pt x="7022" y="0"/>
                        <a:pt x="585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0" name="任意多边形: 形状 4349" descr="61c5badf-b54f-4657-90ca-afaf989d010b"/>
                <p:cNvSpPr/>
                <p:nvPr/>
              </p:nvSpPr>
              <p:spPr>
                <a:xfrm>
                  <a:off x="2226365" y="6263268"/>
                  <a:ext cx="32769" cy="69362"/>
                </a:xfrm>
                <a:custGeom>
                  <a:avLst/>
                  <a:gdLst>
                    <a:gd name="connsiteX0" fmla="*/ 30429 w 32769"/>
                    <a:gd name="connsiteY0" fmla="*/ 311 h 69362"/>
                    <a:gd name="connsiteX1" fmla="*/ 25748 w 32769"/>
                    <a:gd name="connsiteY1" fmla="*/ 3822 h 69362"/>
                    <a:gd name="connsiteX2" fmla="*/ 21066 w 32769"/>
                    <a:gd name="connsiteY2" fmla="*/ 13185 h 69362"/>
                    <a:gd name="connsiteX3" fmla="*/ 18726 w 32769"/>
                    <a:gd name="connsiteY3" fmla="*/ 17867 h 69362"/>
                    <a:gd name="connsiteX4" fmla="*/ 17555 w 32769"/>
                    <a:gd name="connsiteY4" fmla="*/ 23719 h 69362"/>
                    <a:gd name="connsiteX5" fmla="*/ 11704 w 32769"/>
                    <a:gd name="connsiteY5" fmla="*/ 35422 h 69362"/>
                    <a:gd name="connsiteX6" fmla="*/ 10533 w 32769"/>
                    <a:gd name="connsiteY6" fmla="*/ 41274 h 69362"/>
                    <a:gd name="connsiteX7" fmla="*/ 8192 w 32769"/>
                    <a:gd name="connsiteY7" fmla="*/ 47126 h 69362"/>
                    <a:gd name="connsiteX8" fmla="*/ 3511 w 32769"/>
                    <a:gd name="connsiteY8" fmla="*/ 57659 h 69362"/>
                    <a:gd name="connsiteX9" fmla="*/ 0 w 32769"/>
                    <a:gd name="connsiteY9" fmla="*/ 68192 h 69362"/>
                    <a:gd name="connsiteX10" fmla="*/ 1170 w 32769"/>
                    <a:gd name="connsiteY10" fmla="*/ 69362 h 69362"/>
                    <a:gd name="connsiteX11" fmla="*/ 3511 w 32769"/>
                    <a:gd name="connsiteY11" fmla="*/ 68192 h 69362"/>
                    <a:gd name="connsiteX12" fmla="*/ 8192 w 32769"/>
                    <a:gd name="connsiteY12" fmla="*/ 58829 h 69362"/>
                    <a:gd name="connsiteX13" fmla="*/ 14044 w 32769"/>
                    <a:gd name="connsiteY13" fmla="*/ 49466 h 69362"/>
                    <a:gd name="connsiteX14" fmla="*/ 16385 w 32769"/>
                    <a:gd name="connsiteY14" fmla="*/ 43615 h 69362"/>
                    <a:gd name="connsiteX15" fmla="*/ 19896 w 32769"/>
                    <a:gd name="connsiteY15" fmla="*/ 37763 h 69362"/>
                    <a:gd name="connsiteX16" fmla="*/ 24577 w 32769"/>
                    <a:gd name="connsiteY16" fmla="*/ 26059 h 69362"/>
                    <a:gd name="connsiteX17" fmla="*/ 26918 w 32769"/>
                    <a:gd name="connsiteY17" fmla="*/ 20207 h 69362"/>
                    <a:gd name="connsiteX18" fmla="*/ 30429 w 32769"/>
                    <a:gd name="connsiteY18" fmla="*/ 15526 h 69362"/>
                    <a:gd name="connsiteX19" fmla="*/ 32770 w 32769"/>
                    <a:gd name="connsiteY19" fmla="*/ 4993 h 69362"/>
                    <a:gd name="connsiteX20" fmla="*/ 30429 w 32769"/>
                    <a:gd name="connsiteY20" fmla="*/ 311 h 69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2769" h="69362">
                      <a:moveTo>
                        <a:pt x="30429" y="311"/>
                      </a:moveTo>
                      <a:cubicBezTo>
                        <a:pt x="29259" y="-859"/>
                        <a:pt x="26918" y="1482"/>
                        <a:pt x="25748" y="3822"/>
                      </a:cubicBezTo>
                      <a:cubicBezTo>
                        <a:pt x="23407" y="8504"/>
                        <a:pt x="23407" y="7333"/>
                        <a:pt x="21066" y="13185"/>
                      </a:cubicBezTo>
                      <a:cubicBezTo>
                        <a:pt x="19896" y="14356"/>
                        <a:pt x="18726" y="15526"/>
                        <a:pt x="18726" y="17867"/>
                      </a:cubicBezTo>
                      <a:cubicBezTo>
                        <a:pt x="17555" y="19037"/>
                        <a:pt x="18726" y="21378"/>
                        <a:pt x="17555" y="23719"/>
                      </a:cubicBezTo>
                      <a:cubicBezTo>
                        <a:pt x="16385" y="27229"/>
                        <a:pt x="12874" y="30741"/>
                        <a:pt x="11704" y="35422"/>
                      </a:cubicBezTo>
                      <a:cubicBezTo>
                        <a:pt x="10533" y="37763"/>
                        <a:pt x="10533" y="40103"/>
                        <a:pt x="10533" y="41274"/>
                      </a:cubicBezTo>
                      <a:cubicBezTo>
                        <a:pt x="9363" y="43615"/>
                        <a:pt x="8192" y="44785"/>
                        <a:pt x="8192" y="47126"/>
                      </a:cubicBezTo>
                      <a:cubicBezTo>
                        <a:pt x="7022" y="50637"/>
                        <a:pt x="4681" y="54148"/>
                        <a:pt x="3511" y="57659"/>
                      </a:cubicBezTo>
                      <a:cubicBezTo>
                        <a:pt x="1170" y="63511"/>
                        <a:pt x="2341" y="62340"/>
                        <a:pt x="0" y="68192"/>
                      </a:cubicBezTo>
                      <a:cubicBezTo>
                        <a:pt x="0" y="69362"/>
                        <a:pt x="0" y="69362"/>
                        <a:pt x="1170" y="69362"/>
                      </a:cubicBezTo>
                      <a:cubicBezTo>
                        <a:pt x="2341" y="69362"/>
                        <a:pt x="2341" y="69362"/>
                        <a:pt x="3511" y="68192"/>
                      </a:cubicBezTo>
                      <a:cubicBezTo>
                        <a:pt x="5852" y="63511"/>
                        <a:pt x="5852" y="64681"/>
                        <a:pt x="8192" y="58829"/>
                      </a:cubicBezTo>
                      <a:cubicBezTo>
                        <a:pt x="9363" y="56488"/>
                        <a:pt x="11704" y="52977"/>
                        <a:pt x="14044" y="49466"/>
                      </a:cubicBezTo>
                      <a:cubicBezTo>
                        <a:pt x="15215" y="47126"/>
                        <a:pt x="15215" y="45955"/>
                        <a:pt x="16385" y="43615"/>
                      </a:cubicBezTo>
                      <a:cubicBezTo>
                        <a:pt x="17555" y="41274"/>
                        <a:pt x="18726" y="40103"/>
                        <a:pt x="19896" y="37763"/>
                      </a:cubicBezTo>
                      <a:cubicBezTo>
                        <a:pt x="22237" y="34252"/>
                        <a:pt x="22237" y="29570"/>
                        <a:pt x="24577" y="26059"/>
                      </a:cubicBezTo>
                      <a:cubicBezTo>
                        <a:pt x="25748" y="23719"/>
                        <a:pt x="25748" y="22548"/>
                        <a:pt x="26918" y="20207"/>
                      </a:cubicBezTo>
                      <a:cubicBezTo>
                        <a:pt x="28089" y="19037"/>
                        <a:pt x="29259" y="16696"/>
                        <a:pt x="30429" y="15526"/>
                      </a:cubicBezTo>
                      <a:cubicBezTo>
                        <a:pt x="32770" y="9674"/>
                        <a:pt x="31600" y="10844"/>
                        <a:pt x="32770" y="4993"/>
                      </a:cubicBezTo>
                      <a:cubicBezTo>
                        <a:pt x="31600" y="3822"/>
                        <a:pt x="31600" y="1482"/>
                        <a:pt x="30429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1" name="任意多边形: 形状 4350" descr="70e5ff28-eb3e-4409-a3b4-63a97eeab91b"/>
                <p:cNvSpPr/>
                <p:nvPr/>
              </p:nvSpPr>
              <p:spPr>
                <a:xfrm>
                  <a:off x="2193594" y="6274824"/>
                  <a:ext cx="48469" cy="58326"/>
                </a:xfrm>
                <a:custGeom>
                  <a:avLst/>
                  <a:gdLst>
                    <a:gd name="connsiteX0" fmla="*/ 47985 w 48469"/>
                    <a:gd name="connsiteY0" fmla="*/ 459 h 58326"/>
                    <a:gd name="connsiteX1" fmla="*/ 42133 w 48469"/>
                    <a:gd name="connsiteY1" fmla="*/ 2800 h 58326"/>
                    <a:gd name="connsiteX2" fmla="*/ 35111 w 48469"/>
                    <a:gd name="connsiteY2" fmla="*/ 10992 h 58326"/>
                    <a:gd name="connsiteX3" fmla="*/ 31600 w 48469"/>
                    <a:gd name="connsiteY3" fmla="*/ 14503 h 58326"/>
                    <a:gd name="connsiteX4" fmla="*/ 29259 w 48469"/>
                    <a:gd name="connsiteY4" fmla="*/ 19185 h 58326"/>
                    <a:gd name="connsiteX5" fmla="*/ 19896 w 48469"/>
                    <a:gd name="connsiteY5" fmla="*/ 28548 h 58326"/>
                    <a:gd name="connsiteX6" fmla="*/ 16385 w 48469"/>
                    <a:gd name="connsiteY6" fmla="*/ 34399 h 58326"/>
                    <a:gd name="connsiteX7" fmla="*/ 12874 w 48469"/>
                    <a:gd name="connsiteY7" fmla="*/ 39081 h 58326"/>
                    <a:gd name="connsiteX8" fmla="*/ 5852 w 48469"/>
                    <a:gd name="connsiteY8" fmla="*/ 47274 h 58326"/>
                    <a:gd name="connsiteX9" fmla="*/ 0 w 48469"/>
                    <a:gd name="connsiteY9" fmla="*/ 56636 h 58326"/>
                    <a:gd name="connsiteX10" fmla="*/ 0 w 48469"/>
                    <a:gd name="connsiteY10" fmla="*/ 57807 h 58326"/>
                    <a:gd name="connsiteX11" fmla="*/ 2341 w 48469"/>
                    <a:gd name="connsiteY11" fmla="*/ 57807 h 58326"/>
                    <a:gd name="connsiteX12" fmla="*/ 9363 w 48469"/>
                    <a:gd name="connsiteY12" fmla="*/ 49614 h 58326"/>
                    <a:gd name="connsiteX13" fmla="*/ 17555 w 48469"/>
                    <a:gd name="connsiteY13" fmla="*/ 41422 h 58326"/>
                    <a:gd name="connsiteX14" fmla="*/ 21066 w 48469"/>
                    <a:gd name="connsiteY14" fmla="*/ 36740 h 58326"/>
                    <a:gd name="connsiteX15" fmla="*/ 25748 w 48469"/>
                    <a:gd name="connsiteY15" fmla="*/ 32059 h 58326"/>
                    <a:gd name="connsiteX16" fmla="*/ 32770 w 48469"/>
                    <a:gd name="connsiteY16" fmla="*/ 21525 h 58326"/>
                    <a:gd name="connsiteX17" fmla="*/ 36281 w 48469"/>
                    <a:gd name="connsiteY17" fmla="*/ 16844 h 58326"/>
                    <a:gd name="connsiteX18" fmla="*/ 40963 w 48469"/>
                    <a:gd name="connsiteY18" fmla="*/ 13333 h 58326"/>
                    <a:gd name="connsiteX19" fmla="*/ 46814 w 48469"/>
                    <a:gd name="connsiteY19" fmla="*/ 3970 h 58326"/>
                    <a:gd name="connsiteX20" fmla="*/ 47985 w 48469"/>
                    <a:gd name="connsiteY20" fmla="*/ 459 h 58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469" h="58326">
                      <a:moveTo>
                        <a:pt x="47985" y="459"/>
                      </a:moveTo>
                      <a:cubicBezTo>
                        <a:pt x="46814" y="-711"/>
                        <a:pt x="44474" y="459"/>
                        <a:pt x="42133" y="2800"/>
                      </a:cubicBezTo>
                      <a:cubicBezTo>
                        <a:pt x="38622" y="6311"/>
                        <a:pt x="38622" y="6311"/>
                        <a:pt x="35111" y="10992"/>
                      </a:cubicBezTo>
                      <a:cubicBezTo>
                        <a:pt x="33940" y="12163"/>
                        <a:pt x="32770" y="13333"/>
                        <a:pt x="31600" y="14503"/>
                      </a:cubicBezTo>
                      <a:cubicBezTo>
                        <a:pt x="30429" y="15674"/>
                        <a:pt x="30429" y="18015"/>
                        <a:pt x="29259" y="19185"/>
                      </a:cubicBezTo>
                      <a:cubicBezTo>
                        <a:pt x="26918" y="22696"/>
                        <a:pt x="23407" y="25037"/>
                        <a:pt x="19896" y="28548"/>
                      </a:cubicBezTo>
                      <a:cubicBezTo>
                        <a:pt x="18726" y="29718"/>
                        <a:pt x="17555" y="32059"/>
                        <a:pt x="16385" y="34399"/>
                      </a:cubicBezTo>
                      <a:cubicBezTo>
                        <a:pt x="15215" y="35570"/>
                        <a:pt x="14044" y="37911"/>
                        <a:pt x="12874" y="39081"/>
                      </a:cubicBezTo>
                      <a:cubicBezTo>
                        <a:pt x="10533" y="42592"/>
                        <a:pt x="8192" y="44933"/>
                        <a:pt x="5852" y="47274"/>
                      </a:cubicBezTo>
                      <a:cubicBezTo>
                        <a:pt x="2341" y="51955"/>
                        <a:pt x="2341" y="51955"/>
                        <a:pt x="0" y="56636"/>
                      </a:cubicBezTo>
                      <a:cubicBezTo>
                        <a:pt x="0" y="57807"/>
                        <a:pt x="0" y="57807"/>
                        <a:pt x="0" y="57807"/>
                      </a:cubicBezTo>
                      <a:cubicBezTo>
                        <a:pt x="0" y="58977"/>
                        <a:pt x="1170" y="57807"/>
                        <a:pt x="2341" y="57807"/>
                      </a:cubicBezTo>
                      <a:cubicBezTo>
                        <a:pt x="5852" y="54296"/>
                        <a:pt x="4681" y="54296"/>
                        <a:pt x="9363" y="49614"/>
                      </a:cubicBezTo>
                      <a:cubicBezTo>
                        <a:pt x="11704" y="47274"/>
                        <a:pt x="15215" y="44933"/>
                        <a:pt x="17555" y="41422"/>
                      </a:cubicBezTo>
                      <a:cubicBezTo>
                        <a:pt x="18726" y="40251"/>
                        <a:pt x="19896" y="37911"/>
                        <a:pt x="21066" y="36740"/>
                      </a:cubicBezTo>
                      <a:cubicBezTo>
                        <a:pt x="22237" y="35570"/>
                        <a:pt x="24577" y="34399"/>
                        <a:pt x="25748" y="32059"/>
                      </a:cubicBezTo>
                      <a:cubicBezTo>
                        <a:pt x="28089" y="28548"/>
                        <a:pt x="30429" y="25037"/>
                        <a:pt x="32770" y="21525"/>
                      </a:cubicBezTo>
                      <a:cubicBezTo>
                        <a:pt x="33940" y="20355"/>
                        <a:pt x="35111" y="18015"/>
                        <a:pt x="36281" y="16844"/>
                      </a:cubicBezTo>
                      <a:cubicBezTo>
                        <a:pt x="37451" y="15674"/>
                        <a:pt x="39792" y="14503"/>
                        <a:pt x="40963" y="13333"/>
                      </a:cubicBezTo>
                      <a:cubicBezTo>
                        <a:pt x="44474" y="8652"/>
                        <a:pt x="43303" y="8652"/>
                        <a:pt x="46814" y="3970"/>
                      </a:cubicBezTo>
                      <a:cubicBezTo>
                        <a:pt x="47985" y="2800"/>
                        <a:pt x="49155" y="1629"/>
                        <a:pt x="47985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2" name="任意多边形: 形状 4351" descr="52971bc8-65f5-4cd9-8f41-7080f956defc"/>
                <p:cNvSpPr/>
                <p:nvPr/>
              </p:nvSpPr>
              <p:spPr>
                <a:xfrm>
                  <a:off x="2136897" y="6259609"/>
                  <a:ext cx="104682" cy="81982"/>
                </a:xfrm>
                <a:custGeom>
                  <a:avLst/>
                  <a:gdLst>
                    <a:gd name="connsiteX0" fmla="*/ 104682 w 104682"/>
                    <a:gd name="connsiteY0" fmla="*/ 459 h 81982"/>
                    <a:gd name="connsiteX1" fmla="*/ 95319 w 104682"/>
                    <a:gd name="connsiteY1" fmla="*/ 2800 h 81982"/>
                    <a:gd name="connsiteX2" fmla="*/ 78934 w 104682"/>
                    <a:gd name="connsiteY2" fmla="*/ 13333 h 81982"/>
                    <a:gd name="connsiteX3" fmla="*/ 70742 w 104682"/>
                    <a:gd name="connsiteY3" fmla="*/ 18015 h 81982"/>
                    <a:gd name="connsiteX4" fmla="*/ 62549 w 104682"/>
                    <a:gd name="connsiteY4" fmla="*/ 25037 h 81982"/>
                    <a:gd name="connsiteX5" fmla="*/ 43823 w 104682"/>
                    <a:gd name="connsiteY5" fmla="*/ 37911 h 81982"/>
                    <a:gd name="connsiteX6" fmla="*/ 35631 w 104682"/>
                    <a:gd name="connsiteY6" fmla="*/ 46103 h 81982"/>
                    <a:gd name="connsiteX7" fmla="*/ 27438 w 104682"/>
                    <a:gd name="connsiteY7" fmla="*/ 53125 h 81982"/>
                    <a:gd name="connsiteX8" fmla="*/ 13394 w 104682"/>
                    <a:gd name="connsiteY8" fmla="*/ 65999 h 81982"/>
                    <a:gd name="connsiteX9" fmla="*/ 520 w 104682"/>
                    <a:gd name="connsiteY9" fmla="*/ 78873 h 81982"/>
                    <a:gd name="connsiteX10" fmla="*/ 520 w 104682"/>
                    <a:gd name="connsiteY10" fmla="*/ 81214 h 81982"/>
                    <a:gd name="connsiteX11" fmla="*/ 2861 w 104682"/>
                    <a:gd name="connsiteY11" fmla="*/ 80044 h 81982"/>
                    <a:gd name="connsiteX12" fmla="*/ 16905 w 104682"/>
                    <a:gd name="connsiteY12" fmla="*/ 67170 h 81982"/>
                    <a:gd name="connsiteX13" fmla="*/ 32120 w 104682"/>
                    <a:gd name="connsiteY13" fmla="*/ 55466 h 81982"/>
                    <a:gd name="connsiteX14" fmla="*/ 40312 w 104682"/>
                    <a:gd name="connsiteY14" fmla="*/ 48444 h 81982"/>
                    <a:gd name="connsiteX15" fmla="*/ 49675 w 104682"/>
                    <a:gd name="connsiteY15" fmla="*/ 42592 h 81982"/>
                    <a:gd name="connsiteX16" fmla="*/ 67231 w 104682"/>
                    <a:gd name="connsiteY16" fmla="*/ 28548 h 81982"/>
                    <a:gd name="connsiteX17" fmla="*/ 75423 w 104682"/>
                    <a:gd name="connsiteY17" fmla="*/ 22696 h 81982"/>
                    <a:gd name="connsiteX18" fmla="*/ 83616 w 104682"/>
                    <a:gd name="connsiteY18" fmla="*/ 18015 h 81982"/>
                    <a:gd name="connsiteX19" fmla="*/ 98830 w 104682"/>
                    <a:gd name="connsiteY19" fmla="*/ 6311 h 81982"/>
                    <a:gd name="connsiteX20" fmla="*/ 104682 w 104682"/>
                    <a:gd name="connsiteY20" fmla="*/ 459 h 81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4682" h="81982">
                      <a:moveTo>
                        <a:pt x="104682" y="459"/>
                      </a:moveTo>
                      <a:cubicBezTo>
                        <a:pt x="104682" y="-711"/>
                        <a:pt x="100001" y="459"/>
                        <a:pt x="95319" y="2800"/>
                      </a:cubicBezTo>
                      <a:cubicBezTo>
                        <a:pt x="87127" y="7481"/>
                        <a:pt x="88297" y="6311"/>
                        <a:pt x="78934" y="13333"/>
                      </a:cubicBezTo>
                      <a:cubicBezTo>
                        <a:pt x="76593" y="14503"/>
                        <a:pt x="73082" y="15674"/>
                        <a:pt x="70742" y="18015"/>
                      </a:cubicBezTo>
                      <a:cubicBezTo>
                        <a:pt x="68401" y="20355"/>
                        <a:pt x="66060" y="22696"/>
                        <a:pt x="62549" y="25037"/>
                      </a:cubicBezTo>
                      <a:cubicBezTo>
                        <a:pt x="56697" y="29718"/>
                        <a:pt x="49675" y="33229"/>
                        <a:pt x="43823" y="37911"/>
                      </a:cubicBezTo>
                      <a:cubicBezTo>
                        <a:pt x="40312" y="40251"/>
                        <a:pt x="39142" y="43762"/>
                        <a:pt x="35631" y="46103"/>
                      </a:cubicBezTo>
                      <a:cubicBezTo>
                        <a:pt x="33290" y="48444"/>
                        <a:pt x="29779" y="50785"/>
                        <a:pt x="27438" y="53125"/>
                      </a:cubicBezTo>
                      <a:cubicBezTo>
                        <a:pt x="21587" y="57807"/>
                        <a:pt x="16905" y="62488"/>
                        <a:pt x="13394" y="65999"/>
                      </a:cubicBezTo>
                      <a:cubicBezTo>
                        <a:pt x="5202" y="74192"/>
                        <a:pt x="6372" y="73021"/>
                        <a:pt x="520" y="78873"/>
                      </a:cubicBezTo>
                      <a:cubicBezTo>
                        <a:pt x="-650" y="80044"/>
                        <a:pt x="520" y="80044"/>
                        <a:pt x="520" y="81214"/>
                      </a:cubicBezTo>
                      <a:cubicBezTo>
                        <a:pt x="520" y="82384"/>
                        <a:pt x="1691" y="82384"/>
                        <a:pt x="2861" y="80044"/>
                      </a:cubicBezTo>
                      <a:cubicBezTo>
                        <a:pt x="9883" y="74192"/>
                        <a:pt x="8713" y="75362"/>
                        <a:pt x="16905" y="67170"/>
                      </a:cubicBezTo>
                      <a:cubicBezTo>
                        <a:pt x="21587" y="63658"/>
                        <a:pt x="26268" y="60147"/>
                        <a:pt x="32120" y="55466"/>
                      </a:cubicBezTo>
                      <a:cubicBezTo>
                        <a:pt x="34461" y="53125"/>
                        <a:pt x="37972" y="50785"/>
                        <a:pt x="40312" y="48444"/>
                      </a:cubicBezTo>
                      <a:cubicBezTo>
                        <a:pt x="42653" y="46103"/>
                        <a:pt x="47335" y="44933"/>
                        <a:pt x="49675" y="42592"/>
                      </a:cubicBezTo>
                      <a:cubicBezTo>
                        <a:pt x="55527" y="37911"/>
                        <a:pt x="61379" y="33229"/>
                        <a:pt x="67231" y="28548"/>
                      </a:cubicBezTo>
                      <a:cubicBezTo>
                        <a:pt x="69571" y="26207"/>
                        <a:pt x="73082" y="25037"/>
                        <a:pt x="75423" y="22696"/>
                      </a:cubicBezTo>
                      <a:cubicBezTo>
                        <a:pt x="77764" y="20355"/>
                        <a:pt x="81275" y="19185"/>
                        <a:pt x="83616" y="18015"/>
                      </a:cubicBezTo>
                      <a:cubicBezTo>
                        <a:pt x="92978" y="10992"/>
                        <a:pt x="90638" y="12163"/>
                        <a:pt x="98830" y="6311"/>
                      </a:cubicBezTo>
                      <a:cubicBezTo>
                        <a:pt x="101171" y="3970"/>
                        <a:pt x="104682" y="1629"/>
                        <a:pt x="104682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3" name="任意多边形: 形状 4352" descr="1988b1ad-b389-4da8-b240-ac54c2b1ca2a"/>
                <p:cNvSpPr/>
                <p:nvPr/>
              </p:nvSpPr>
              <p:spPr>
                <a:xfrm>
                  <a:off x="2179550" y="6419237"/>
                  <a:ext cx="47984" cy="33940"/>
                </a:xfrm>
                <a:custGeom>
                  <a:avLst/>
                  <a:gdLst>
                    <a:gd name="connsiteX0" fmla="*/ 47985 w 47984"/>
                    <a:gd name="connsiteY0" fmla="*/ 1170 h 33940"/>
                    <a:gd name="connsiteX1" fmla="*/ 43303 w 47984"/>
                    <a:gd name="connsiteY1" fmla="*/ 0 h 33940"/>
                    <a:gd name="connsiteX2" fmla="*/ 35111 w 47984"/>
                    <a:gd name="connsiteY2" fmla="*/ 3511 h 33940"/>
                    <a:gd name="connsiteX3" fmla="*/ 30429 w 47984"/>
                    <a:gd name="connsiteY3" fmla="*/ 4682 h 33940"/>
                    <a:gd name="connsiteX4" fmla="*/ 26918 w 47984"/>
                    <a:gd name="connsiteY4" fmla="*/ 8193 h 33940"/>
                    <a:gd name="connsiteX5" fmla="*/ 17555 w 47984"/>
                    <a:gd name="connsiteY5" fmla="*/ 12874 h 33940"/>
                    <a:gd name="connsiteX6" fmla="*/ 14044 w 47984"/>
                    <a:gd name="connsiteY6" fmla="*/ 16385 h 33940"/>
                    <a:gd name="connsiteX7" fmla="*/ 10533 w 47984"/>
                    <a:gd name="connsiteY7" fmla="*/ 19896 h 33940"/>
                    <a:gd name="connsiteX8" fmla="*/ 4681 w 47984"/>
                    <a:gd name="connsiteY8" fmla="*/ 25748 h 33940"/>
                    <a:gd name="connsiteX9" fmla="*/ 0 w 47984"/>
                    <a:gd name="connsiteY9" fmla="*/ 32770 h 33940"/>
                    <a:gd name="connsiteX10" fmla="*/ 1170 w 47984"/>
                    <a:gd name="connsiteY10" fmla="*/ 33940 h 33940"/>
                    <a:gd name="connsiteX11" fmla="*/ 3511 w 47984"/>
                    <a:gd name="connsiteY11" fmla="*/ 33940 h 33940"/>
                    <a:gd name="connsiteX12" fmla="*/ 9363 w 47984"/>
                    <a:gd name="connsiteY12" fmla="*/ 28089 h 33940"/>
                    <a:gd name="connsiteX13" fmla="*/ 16385 w 47984"/>
                    <a:gd name="connsiteY13" fmla="*/ 23407 h 33940"/>
                    <a:gd name="connsiteX14" fmla="*/ 19896 w 47984"/>
                    <a:gd name="connsiteY14" fmla="*/ 19896 h 33940"/>
                    <a:gd name="connsiteX15" fmla="*/ 24577 w 47984"/>
                    <a:gd name="connsiteY15" fmla="*/ 17555 h 33940"/>
                    <a:gd name="connsiteX16" fmla="*/ 31600 w 47984"/>
                    <a:gd name="connsiteY16" fmla="*/ 11704 h 33940"/>
                    <a:gd name="connsiteX17" fmla="*/ 35111 w 47984"/>
                    <a:gd name="connsiteY17" fmla="*/ 9363 h 33940"/>
                    <a:gd name="connsiteX18" fmla="*/ 38622 w 47984"/>
                    <a:gd name="connsiteY18" fmla="*/ 8193 h 33940"/>
                    <a:gd name="connsiteX19" fmla="*/ 45644 w 47984"/>
                    <a:gd name="connsiteY19" fmla="*/ 3511 h 33940"/>
                    <a:gd name="connsiteX20" fmla="*/ 47985 w 47984"/>
                    <a:gd name="connsiteY20" fmla="*/ 1170 h 33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984" h="33940">
                      <a:moveTo>
                        <a:pt x="47985" y="1170"/>
                      </a:moveTo>
                      <a:cubicBezTo>
                        <a:pt x="47985" y="0"/>
                        <a:pt x="44473" y="0"/>
                        <a:pt x="43303" y="0"/>
                      </a:cubicBezTo>
                      <a:cubicBezTo>
                        <a:pt x="38622" y="1170"/>
                        <a:pt x="39792" y="1170"/>
                        <a:pt x="35111" y="3511"/>
                      </a:cubicBezTo>
                      <a:cubicBezTo>
                        <a:pt x="33940" y="3511"/>
                        <a:pt x="32770" y="4682"/>
                        <a:pt x="30429" y="4682"/>
                      </a:cubicBezTo>
                      <a:cubicBezTo>
                        <a:pt x="29259" y="5852"/>
                        <a:pt x="28089" y="7022"/>
                        <a:pt x="26918" y="8193"/>
                      </a:cubicBezTo>
                      <a:cubicBezTo>
                        <a:pt x="24577" y="9363"/>
                        <a:pt x="21066" y="11704"/>
                        <a:pt x="17555" y="12874"/>
                      </a:cubicBezTo>
                      <a:cubicBezTo>
                        <a:pt x="16385" y="14044"/>
                        <a:pt x="15215" y="15215"/>
                        <a:pt x="14044" y="16385"/>
                      </a:cubicBezTo>
                      <a:cubicBezTo>
                        <a:pt x="12874" y="17555"/>
                        <a:pt x="11704" y="18726"/>
                        <a:pt x="10533" y="19896"/>
                      </a:cubicBezTo>
                      <a:cubicBezTo>
                        <a:pt x="8192" y="22237"/>
                        <a:pt x="5852" y="23407"/>
                        <a:pt x="4681" y="25748"/>
                      </a:cubicBezTo>
                      <a:cubicBezTo>
                        <a:pt x="1170" y="29259"/>
                        <a:pt x="2341" y="29259"/>
                        <a:pt x="0" y="32770"/>
                      </a:cubicBezTo>
                      <a:cubicBezTo>
                        <a:pt x="0" y="33940"/>
                        <a:pt x="0" y="33940"/>
                        <a:pt x="1170" y="33940"/>
                      </a:cubicBezTo>
                      <a:cubicBezTo>
                        <a:pt x="1170" y="33940"/>
                        <a:pt x="2341" y="33940"/>
                        <a:pt x="3511" y="33940"/>
                      </a:cubicBezTo>
                      <a:cubicBezTo>
                        <a:pt x="7022" y="31600"/>
                        <a:pt x="5852" y="31600"/>
                        <a:pt x="9363" y="28089"/>
                      </a:cubicBezTo>
                      <a:cubicBezTo>
                        <a:pt x="11704" y="26918"/>
                        <a:pt x="14044" y="25748"/>
                        <a:pt x="16385" y="23407"/>
                      </a:cubicBezTo>
                      <a:cubicBezTo>
                        <a:pt x="17555" y="22237"/>
                        <a:pt x="18726" y="21066"/>
                        <a:pt x="19896" y="19896"/>
                      </a:cubicBezTo>
                      <a:cubicBezTo>
                        <a:pt x="21066" y="18726"/>
                        <a:pt x="23407" y="18726"/>
                        <a:pt x="24577" y="17555"/>
                      </a:cubicBezTo>
                      <a:cubicBezTo>
                        <a:pt x="26918" y="15215"/>
                        <a:pt x="29259" y="12874"/>
                        <a:pt x="31600" y="11704"/>
                      </a:cubicBezTo>
                      <a:cubicBezTo>
                        <a:pt x="32770" y="10533"/>
                        <a:pt x="33940" y="10533"/>
                        <a:pt x="35111" y="9363"/>
                      </a:cubicBezTo>
                      <a:cubicBezTo>
                        <a:pt x="36281" y="8193"/>
                        <a:pt x="38622" y="8193"/>
                        <a:pt x="38622" y="8193"/>
                      </a:cubicBezTo>
                      <a:cubicBezTo>
                        <a:pt x="43303" y="5852"/>
                        <a:pt x="42133" y="5852"/>
                        <a:pt x="45644" y="3511"/>
                      </a:cubicBezTo>
                      <a:cubicBezTo>
                        <a:pt x="46814" y="3511"/>
                        <a:pt x="47985" y="2341"/>
                        <a:pt x="47985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4" name="任意多边形: 形状 4353" descr="c70c1ceb-46e2-4634-9c95-cf0db9833857"/>
                <p:cNvSpPr/>
                <p:nvPr/>
              </p:nvSpPr>
              <p:spPr>
                <a:xfrm>
                  <a:off x="2166676" y="6412507"/>
                  <a:ext cx="39792" cy="28673"/>
                </a:xfrm>
                <a:custGeom>
                  <a:avLst/>
                  <a:gdLst>
                    <a:gd name="connsiteX0" fmla="*/ 39792 w 39792"/>
                    <a:gd name="connsiteY0" fmla="*/ 878 h 28673"/>
                    <a:gd name="connsiteX1" fmla="*/ 35111 w 39792"/>
                    <a:gd name="connsiteY1" fmla="*/ 878 h 28673"/>
                    <a:gd name="connsiteX2" fmla="*/ 29259 w 39792"/>
                    <a:gd name="connsiteY2" fmla="*/ 4389 h 28673"/>
                    <a:gd name="connsiteX3" fmla="*/ 25748 w 39792"/>
                    <a:gd name="connsiteY3" fmla="*/ 5559 h 28673"/>
                    <a:gd name="connsiteX4" fmla="*/ 23407 w 39792"/>
                    <a:gd name="connsiteY4" fmla="*/ 7900 h 28673"/>
                    <a:gd name="connsiteX5" fmla="*/ 16385 w 39792"/>
                    <a:gd name="connsiteY5" fmla="*/ 11411 h 28673"/>
                    <a:gd name="connsiteX6" fmla="*/ 14044 w 39792"/>
                    <a:gd name="connsiteY6" fmla="*/ 14922 h 28673"/>
                    <a:gd name="connsiteX7" fmla="*/ 10533 w 39792"/>
                    <a:gd name="connsiteY7" fmla="*/ 17263 h 28673"/>
                    <a:gd name="connsiteX8" fmla="*/ 4681 w 39792"/>
                    <a:gd name="connsiteY8" fmla="*/ 21944 h 28673"/>
                    <a:gd name="connsiteX9" fmla="*/ 0 w 39792"/>
                    <a:gd name="connsiteY9" fmla="*/ 26626 h 28673"/>
                    <a:gd name="connsiteX10" fmla="*/ 0 w 39792"/>
                    <a:gd name="connsiteY10" fmla="*/ 27796 h 28673"/>
                    <a:gd name="connsiteX11" fmla="*/ 1170 w 39792"/>
                    <a:gd name="connsiteY11" fmla="*/ 27796 h 28673"/>
                    <a:gd name="connsiteX12" fmla="*/ 7022 w 39792"/>
                    <a:gd name="connsiteY12" fmla="*/ 24285 h 28673"/>
                    <a:gd name="connsiteX13" fmla="*/ 14044 w 39792"/>
                    <a:gd name="connsiteY13" fmla="*/ 20774 h 28673"/>
                    <a:gd name="connsiteX14" fmla="*/ 17555 w 39792"/>
                    <a:gd name="connsiteY14" fmla="*/ 18433 h 28673"/>
                    <a:gd name="connsiteX15" fmla="*/ 22237 w 39792"/>
                    <a:gd name="connsiteY15" fmla="*/ 17263 h 28673"/>
                    <a:gd name="connsiteX16" fmla="*/ 28089 w 39792"/>
                    <a:gd name="connsiteY16" fmla="*/ 12581 h 28673"/>
                    <a:gd name="connsiteX17" fmla="*/ 30429 w 39792"/>
                    <a:gd name="connsiteY17" fmla="*/ 10241 h 28673"/>
                    <a:gd name="connsiteX18" fmla="*/ 33940 w 39792"/>
                    <a:gd name="connsiteY18" fmla="*/ 9070 h 28673"/>
                    <a:gd name="connsiteX19" fmla="*/ 38622 w 39792"/>
                    <a:gd name="connsiteY19" fmla="*/ 4389 h 28673"/>
                    <a:gd name="connsiteX20" fmla="*/ 39792 w 39792"/>
                    <a:gd name="connsiteY20" fmla="*/ 878 h 28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792" h="28673">
                      <a:moveTo>
                        <a:pt x="39792" y="878"/>
                      </a:moveTo>
                      <a:cubicBezTo>
                        <a:pt x="38622" y="-293"/>
                        <a:pt x="36281" y="-293"/>
                        <a:pt x="35111" y="878"/>
                      </a:cubicBezTo>
                      <a:cubicBezTo>
                        <a:pt x="31600" y="2048"/>
                        <a:pt x="32770" y="2048"/>
                        <a:pt x="29259" y="4389"/>
                      </a:cubicBezTo>
                      <a:cubicBezTo>
                        <a:pt x="28089" y="4389"/>
                        <a:pt x="26918" y="5559"/>
                        <a:pt x="25748" y="5559"/>
                      </a:cubicBezTo>
                      <a:cubicBezTo>
                        <a:pt x="24578" y="6729"/>
                        <a:pt x="24578" y="7900"/>
                        <a:pt x="23407" y="7900"/>
                      </a:cubicBezTo>
                      <a:cubicBezTo>
                        <a:pt x="21066" y="9070"/>
                        <a:pt x="18726" y="10241"/>
                        <a:pt x="16385" y="11411"/>
                      </a:cubicBezTo>
                      <a:cubicBezTo>
                        <a:pt x="15215" y="12581"/>
                        <a:pt x="15215" y="13752"/>
                        <a:pt x="14044" y="14922"/>
                      </a:cubicBezTo>
                      <a:cubicBezTo>
                        <a:pt x="12874" y="16092"/>
                        <a:pt x="11704" y="16092"/>
                        <a:pt x="10533" y="17263"/>
                      </a:cubicBezTo>
                      <a:cubicBezTo>
                        <a:pt x="8192" y="18433"/>
                        <a:pt x="5852" y="19603"/>
                        <a:pt x="4681" y="21944"/>
                      </a:cubicBezTo>
                      <a:cubicBezTo>
                        <a:pt x="1170" y="24285"/>
                        <a:pt x="2341" y="24285"/>
                        <a:pt x="0" y="26626"/>
                      </a:cubicBezTo>
                      <a:cubicBezTo>
                        <a:pt x="0" y="26626"/>
                        <a:pt x="0" y="27796"/>
                        <a:pt x="0" y="27796"/>
                      </a:cubicBezTo>
                      <a:cubicBezTo>
                        <a:pt x="0" y="28966"/>
                        <a:pt x="1170" y="28966"/>
                        <a:pt x="1170" y="27796"/>
                      </a:cubicBezTo>
                      <a:cubicBezTo>
                        <a:pt x="4681" y="26626"/>
                        <a:pt x="3511" y="26626"/>
                        <a:pt x="7022" y="24285"/>
                      </a:cubicBezTo>
                      <a:cubicBezTo>
                        <a:pt x="9363" y="23115"/>
                        <a:pt x="11704" y="23115"/>
                        <a:pt x="14044" y="20774"/>
                      </a:cubicBezTo>
                      <a:cubicBezTo>
                        <a:pt x="15215" y="19603"/>
                        <a:pt x="16385" y="19603"/>
                        <a:pt x="17555" y="18433"/>
                      </a:cubicBezTo>
                      <a:cubicBezTo>
                        <a:pt x="18726" y="17263"/>
                        <a:pt x="21066" y="17263"/>
                        <a:pt x="22237" y="17263"/>
                      </a:cubicBezTo>
                      <a:cubicBezTo>
                        <a:pt x="24578" y="16092"/>
                        <a:pt x="26918" y="13752"/>
                        <a:pt x="28089" y="12581"/>
                      </a:cubicBezTo>
                      <a:cubicBezTo>
                        <a:pt x="29259" y="11411"/>
                        <a:pt x="30429" y="11411"/>
                        <a:pt x="30429" y="10241"/>
                      </a:cubicBezTo>
                      <a:cubicBezTo>
                        <a:pt x="31600" y="9070"/>
                        <a:pt x="32770" y="9070"/>
                        <a:pt x="33940" y="9070"/>
                      </a:cubicBezTo>
                      <a:cubicBezTo>
                        <a:pt x="37451" y="6729"/>
                        <a:pt x="36281" y="6729"/>
                        <a:pt x="38622" y="4389"/>
                      </a:cubicBezTo>
                      <a:cubicBezTo>
                        <a:pt x="39792" y="3219"/>
                        <a:pt x="39792" y="2048"/>
                        <a:pt x="39792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5" name="任意多边形: 形状 4354" descr="0dadf556-f477-4453-b655-737f9767beab"/>
                <p:cNvSpPr/>
                <p:nvPr/>
              </p:nvSpPr>
              <p:spPr>
                <a:xfrm>
                  <a:off x="2153282" y="6405193"/>
                  <a:ext cx="25097" cy="30429"/>
                </a:xfrm>
                <a:custGeom>
                  <a:avLst/>
                  <a:gdLst>
                    <a:gd name="connsiteX0" fmla="*/ 25098 w 25097"/>
                    <a:gd name="connsiteY0" fmla="*/ 1170 h 30429"/>
                    <a:gd name="connsiteX1" fmla="*/ 20416 w 25097"/>
                    <a:gd name="connsiteY1" fmla="*/ 0 h 30429"/>
                    <a:gd name="connsiteX2" fmla="*/ 14565 w 25097"/>
                    <a:gd name="connsiteY2" fmla="*/ 3511 h 30429"/>
                    <a:gd name="connsiteX3" fmla="*/ 12224 w 25097"/>
                    <a:gd name="connsiteY3" fmla="*/ 4682 h 30429"/>
                    <a:gd name="connsiteX4" fmla="*/ 11053 w 25097"/>
                    <a:gd name="connsiteY4" fmla="*/ 7022 h 30429"/>
                    <a:gd name="connsiteX5" fmla="*/ 5202 w 25097"/>
                    <a:gd name="connsiteY5" fmla="*/ 11704 h 30429"/>
                    <a:gd name="connsiteX6" fmla="*/ 4031 w 25097"/>
                    <a:gd name="connsiteY6" fmla="*/ 15215 h 30429"/>
                    <a:gd name="connsiteX7" fmla="*/ 2861 w 25097"/>
                    <a:gd name="connsiteY7" fmla="*/ 17555 h 30429"/>
                    <a:gd name="connsiteX8" fmla="*/ 520 w 25097"/>
                    <a:gd name="connsiteY8" fmla="*/ 23407 h 30429"/>
                    <a:gd name="connsiteX9" fmla="*/ 520 w 25097"/>
                    <a:gd name="connsiteY9" fmla="*/ 29259 h 30429"/>
                    <a:gd name="connsiteX10" fmla="*/ 1691 w 25097"/>
                    <a:gd name="connsiteY10" fmla="*/ 30429 h 30429"/>
                    <a:gd name="connsiteX11" fmla="*/ 2861 w 25097"/>
                    <a:gd name="connsiteY11" fmla="*/ 30429 h 30429"/>
                    <a:gd name="connsiteX12" fmla="*/ 5202 w 25097"/>
                    <a:gd name="connsiteY12" fmla="*/ 25748 h 30429"/>
                    <a:gd name="connsiteX13" fmla="*/ 8713 w 25097"/>
                    <a:gd name="connsiteY13" fmla="*/ 21066 h 30429"/>
                    <a:gd name="connsiteX14" fmla="*/ 9883 w 25097"/>
                    <a:gd name="connsiteY14" fmla="*/ 18726 h 30429"/>
                    <a:gd name="connsiteX15" fmla="*/ 12224 w 25097"/>
                    <a:gd name="connsiteY15" fmla="*/ 16385 h 30429"/>
                    <a:gd name="connsiteX16" fmla="*/ 15735 w 25097"/>
                    <a:gd name="connsiteY16" fmla="*/ 11704 h 30429"/>
                    <a:gd name="connsiteX17" fmla="*/ 18075 w 25097"/>
                    <a:gd name="connsiteY17" fmla="*/ 9363 h 30429"/>
                    <a:gd name="connsiteX18" fmla="*/ 20416 w 25097"/>
                    <a:gd name="connsiteY18" fmla="*/ 8192 h 30429"/>
                    <a:gd name="connsiteX19" fmla="*/ 23927 w 25097"/>
                    <a:gd name="connsiteY19" fmla="*/ 4682 h 30429"/>
                    <a:gd name="connsiteX20" fmla="*/ 25098 w 25097"/>
                    <a:gd name="connsiteY20" fmla="*/ 1170 h 30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097" h="30428">
                      <a:moveTo>
                        <a:pt x="25098" y="1170"/>
                      </a:moveTo>
                      <a:cubicBezTo>
                        <a:pt x="23927" y="0"/>
                        <a:pt x="22757" y="0"/>
                        <a:pt x="20416" y="0"/>
                      </a:cubicBezTo>
                      <a:cubicBezTo>
                        <a:pt x="18075" y="1170"/>
                        <a:pt x="18075" y="1170"/>
                        <a:pt x="14565" y="3511"/>
                      </a:cubicBezTo>
                      <a:cubicBezTo>
                        <a:pt x="13394" y="3511"/>
                        <a:pt x="12224" y="4682"/>
                        <a:pt x="12224" y="4682"/>
                      </a:cubicBezTo>
                      <a:cubicBezTo>
                        <a:pt x="11053" y="5852"/>
                        <a:pt x="11053" y="7022"/>
                        <a:pt x="11053" y="7022"/>
                      </a:cubicBezTo>
                      <a:cubicBezTo>
                        <a:pt x="9883" y="8192"/>
                        <a:pt x="7542" y="9363"/>
                        <a:pt x="5202" y="11704"/>
                      </a:cubicBezTo>
                      <a:cubicBezTo>
                        <a:pt x="4031" y="12874"/>
                        <a:pt x="5202" y="14044"/>
                        <a:pt x="4031" y="15215"/>
                      </a:cubicBezTo>
                      <a:cubicBezTo>
                        <a:pt x="4031" y="16385"/>
                        <a:pt x="2861" y="17555"/>
                        <a:pt x="2861" y="17555"/>
                      </a:cubicBezTo>
                      <a:cubicBezTo>
                        <a:pt x="1691" y="19896"/>
                        <a:pt x="520" y="21066"/>
                        <a:pt x="520" y="23407"/>
                      </a:cubicBezTo>
                      <a:cubicBezTo>
                        <a:pt x="-650" y="26918"/>
                        <a:pt x="520" y="25748"/>
                        <a:pt x="520" y="29259"/>
                      </a:cubicBezTo>
                      <a:cubicBezTo>
                        <a:pt x="520" y="29259"/>
                        <a:pt x="1691" y="30429"/>
                        <a:pt x="1691" y="30429"/>
                      </a:cubicBezTo>
                      <a:cubicBezTo>
                        <a:pt x="2861" y="30429"/>
                        <a:pt x="2861" y="30429"/>
                        <a:pt x="2861" y="30429"/>
                      </a:cubicBezTo>
                      <a:cubicBezTo>
                        <a:pt x="4031" y="28089"/>
                        <a:pt x="2861" y="28089"/>
                        <a:pt x="5202" y="25748"/>
                      </a:cubicBezTo>
                      <a:cubicBezTo>
                        <a:pt x="6372" y="24578"/>
                        <a:pt x="7542" y="23407"/>
                        <a:pt x="8713" y="21066"/>
                      </a:cubicBezTo>
                      <a:cubicBezTo>
                        <a:pt x="8713" y="19896"/>
                        <a:pt x="9883" y="18726"/>
                        <a:pt x="9883" y="18726"/>
                      </a:cubicBezTo>
                      <a:cubicBezTo>
                        <a:pt x="11053" y="17555"/>
                        <a:pt x="12224" y="17555"/>
                        <a:pt x="12224" y="16385"/>
                      </a:cubicBezTo>
                      <a:cubicBezTo>
                        <a:pt x="13394" y="15215"/>
                        <a:pt x="14565" y="12874"/>
                        <a:pt x="15735" y="11704"/>
                      </a:cubicBezTo>
                      <a:cubicBezTo>
                        <a:pt x="16905" y="10533"/>
                        <a:pt x="16905" y="10533"/>
                        <a:pt x="18075" y="9363"/>
                      </a:cubicBezTo>
                      <a:cubicBezTo>
                        <a:pt x="19246" y="8192"/>
                        <a:pt x="20416" y="9363"/>
                        <a:pt x="20416" y="8192"/>
                      </a:cubicBezTo>
                      <a:cubicBezTo>
                        <a:pt x="22757" y="5852"/>
                        <a:pt x="21587" y="5852"/>
                        <a:pt x="23927" y="4682"/>
                      </a:cubicBezTo>
                      <a:cubicBezTo>
                        <a:pt x="23927" y="3511"/>
                        <a:pt x="25098" y="2341"/>
                        <a:pt x="25098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6" name="任意多边形: 形状 4355" descr="9be8956c-8ce0-460f-957e-70ab568f59c1"/>
                <p:cNvSpPr/>
                <p:nvPr/>
              </p:nvSpPr>
              <p:spPr>
                <a:xfrm>
                  <a:off x="2140928" y="6379133"/>
                  <a:ext cx="13751" cy="64681"/>
                </a:xfrm>
                <a:custGeom>
                  <a:avLst/>
                  <a:gdLst>
                    <a:gd name="connsiteX0" fmla="*/ 12874 w 13751"/>
                    <a:gd name="connsiteY0" fmla="*/ 311 h 64681"/>
                    <a:gd name="connsiteX1" fmla="*/ 8192 w 13751"/>
                    <a:gd name="connsiteY1" fmla="*/ 3822 h 64681"/>
                    <a:gd name="connsiteX2" fmla="*/ 4681 w 13751"/>
                    <a:gd name="connsiteY2" fmla="*/ 13185 h 64681"/>
                    <a:gd name="connsiteX3" fmla="*/ 2341 w 13751"/>
                    <a:gd name="connsiteY3" fmla="*/ 17867 h 64681"/>
                    <a:gd name="connsiteX4" fmla="*/ 2341 w 13751"/>
                    <a:gd name="connsiteY4" fmla="*/ 22548 h 64681"/>
                    <a:gd name="connsiteX5" fmla="*/ 0 w 13751"/>
                    <a:gd name="connsiteY5" fmla="*/ 33081 h 64681"/>
                    <a:gd name="connsiteX6" fmla="*/ 1170 w 13751"/>
                    <a:gd name="connsiteY6" fmla="*/ 38933 h 64681"/>
                    <a:gd name="connsiteX7" fmla="*/ 1170 w 13751"/>
                    <a:gd name="connsiteY7" fmla="*/ 44785 h 64681"/>
                    <a:gd name="connsiteX8" fmla="*/ 1170 w 13751"/>
                    <a:gd name="connsiteY8" fmla="*/ 54148 h 64681"/>
                    <a:gd name="connsiteX9" fmla="*/ 3511 w 13751"/>
                    <a:gd name="connsiteY9" fmla="*/ 63511 h 64681"/>
                    <a:gd name="connsiteX10" fmla="*/ 4681 w 13751"/>
                    <a:gd name="connsiteY10" fmla="*/ 64681 h 64681"/>
                    <a:gd name="connsiteX11" fmla="*/ 5852 w 13751"/>
                    <a:gd name="connsiteY11" fmla="*/ 63511 h 64681"/>
                    <a:gd name="connsiteX12" fmla="*/ 4681 w 13751"/>
                    <a:gd name="connsiteY12" fmla="*/ 54148 h 64681"/>
                    <a:gd name="connsiteX13" fmla="*/ 5852 w 13751"/>
                    <a:gd name="connsiteY13" fmla="*/ 44785 h 64681"/>
                    <a:gd name="connsiteX14" fmla="*/ 5852 w 13751"/>
                    <a:gd name="connsiteY14" fmla="*/ 38933 h 64681"/>
                    <a:gd name="connsiteX15" fmla="*/ 7022 w 13751"/>
                    <a:gd name="connsiteY15" fmla="*/ 33081 h 64681"/>
                    <a:gd name="connsiteX16" fmla="*/ 8192 w 13751"/>
                    <a:gd name="connsiteY16" fmla="*/ 22548 h 64681"/>
                    <a:gd name="connsiteX17" fmla="*/ 9363 w 13751"/>
                    <a:gd name="connsiteY17" fmla="*/ 17867 h 64681"/>
                    <a:gd name="connsiteX18" fmla="*/ 11704 w 13751"/>
                    <a:gd name="connsiteY18" fmla="*/ 13185 h 64681"/>
                    <a:gd name="connsiteX19" fmla="*/ 12874 w 13751"/>
                    <a:gd name="connsiteY19" fmla="*/ 3822 h 64681"/>
                    <a:gd name="connsiteX20" fmla="*/ 12874 w 13751"/>
                    <a:gd name="connsiteY20" fmla="*/ 311 h 64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751" h="64681">
                      <a:moveTo>
                        <a:pt x="12874" y="311"/>
                      </a:moveTo>
                      <a:cubicBezTo>
                        <a:pt x="11704" y="-859"/>
                        <a:pt x="9363" y="1482"/>
                        <a:pt x="8192" y="3822"/>
                      </a:cubicBezTo>
                      <a:cubicBezTo>
                        <a:pt x="5852" y="8504"/>
                        <a:pt x="5852" y="7334"/>
                        <a:pt x="4681" y="13185"/>
                      </a:cubicBezTo>
                      <a:cubicBezTo>
                        <a:pt x="4681" y="14356"/>
                        <a:pt x="3511" y="15526"/>
                        <a:pt x="2341" y="17867"/>
                      </a:cubicBezTo>
                      <a:cubicBezTo>
                        <a:pt x="2341" y="19037"/>
                        <a:pt x="2341" y="21378"/>
                        <a:pt x="2341" y="22548"/>
                      </a:cubicBezTo>
                      <a:cubicBezTo>
                        <a:pt x="1170" y="26059"/>
                        <a:pt x="0" y="29570"/>
                        <a:pt x="0" y="33081"/>
                      </a:cubicBezTo>
                      <a:cubicBezTo>
                        <a:pt x="0" y="35422"/>
                        <a:pt x="1170" y="36592"/>
                        <a:pt x="1170" y="38933"/>
                      </a:cubicBezTo>
                      <a:cubicBezTo>
                        <a:pt x="1170" y="41274"/>
                        <a:pt x="1170" y="42444"/>
                        <a:pt x="1170" y="44785"/>
                      </a:cubicBezTo>
                      <a:cubicBezTo>
                        <a:pt x="1170" y="48296"/>
                        <a:pt x="1170" y="51807"/>
                        <a:pt x="1170" y="54148"/>
                      </a:cubicBezTo>
                      <a:cubicBezTo>
                        <a:pt x="2341" y="60000"/>
                        <a:pt x="2341" y="58829"/>
                        <a:pt x="3511" y="63511"/>
                      </a:cubicBezTo>
                      <a:cubicBezTo>
                        <a:pt x="3511" y="64681"/>
                        <a:pt x="4681" y="64681"/>
                        <a:pt x="4681" y="64681"/>
                      </a:cubicBezTo>
                      <a:cubicBezTo>
                        <a:pt x="5852" y="64681"/>
                        <a:pt x="5852" y="64681"/>
                        <a:pt x="5852" y="63511"/>
                      </a:cubicBezTo>
                      <a:cubicBezTo>
                        <a:pt x="5852" y="58829"/>
                        <a:pt x="5852" y="60000"/>
                        <a:pt x="4681" y="54148"/>
                      </a:cubicBezTo>
                      <a:cubicBezTo>
                        <a:pt x="4681" y="51807"/>
                        <a:pt x="5852" y="48296"/>
                        <a:pt x="5852" y="44785"/>
                      </a:cubicBezTo>
                      <a:cubicBezTo>
                        <a:pt x="5852" y="43615"/>
                        <a:pt x="5852" y="41274"/>
                        <a:pt x="5852" y="38933"/>
                      </a:cubicBezTo>
                      <a:cubicBezTo>
                        <a:pt x="5852" y="36592"/>
                        <a:pt x="7022" y="35422"/>
                        <a:pt x="7022" y="33081"/>
                      </a:cubicBezTo>
                      <a:cubicBezTo>
                        <a:pt x="7022" y="29570"/>
                        <a:pt x="7022" y="26059"/>
                        <a:pt x="8192" y="22548"/>
                      </a:cubicBezTo>
                      <a:cubicBezTo>
                        <a:pt x="8192" y="21378"/>
                        <a:pt x="9363" y="19037"/>
                        <a:pt x="9363" y="17867"/>
                      </a:cubicBezTo>
                      <a:cubicBezTo>
                        <a:pt x="9363" y="16696"/>
                        <a:pt x="10533" y="15526"/>
                        <a:pt x="11704" y="13185"/>
                      </a:cubicBezTo>
                      <a:cubicBezTo>
                        <a:pt x="12874" y="7334"/>
                        <a:pt x="11704" y="8504"/>
                        <a:pt x="12874" y="3822"/>
                      </a:cubicBezTo>
                      <a:cubicBezTo>
                        <a:pt x="14044" y="2652"/>
                        <a:pt x="14044" y="1482"/>
                        <a:pt x="12874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7" name="任意多边形: 形状 4356" descr="b4e9a3e5-64ba-434f-8c08-bcb1b0b48691"/>
                <p:cNvSpPr/>
                <p:nvPr/>
              </p:nvSpPr>
              <p:spPr>
                <a:xfrm>
                  <a:off x="2019861" y="6394348"/>
                  <a:ext cx="49273" cy="52684"/>
                </a:xfrm>
                <a:custGeom>
                  <a:avLst/>
                  <a:gdLst>
                    <a:gd name="connsiteX0" fmla="*/ 48505 w 49273"/>
                    <a:gd name="connsiteY0" fmla="*/ 311 h 52684"/>
                    <a:gd name="connsiteX1" fmla="*/ 43823 w 49273"/>
                    <a:gd name="connsiteY1" fmla="*/ 3822 h 52684"/>
                    <a:gd name="connsiteX2" fmla="*/ 37972 w 49273"/>
                    <a:gd name="connsiteY2" fmla="*/ 12015 h 52684"/>
                    <a:gd name="connsiteX3" fmla="*/ 34461 w 49273"/>
                    <a:gd name="connsiteY3" fmla="*/ 15526 h 52684"/>
                    <a:gd name="connsiteX4" fmla="*/ 32120 w 49273"/>
                    <a:gd name="connsiteY4" fmla="*/ 20207 h 52684"/>
                    <a:gd name="connsiteX5" fmla="*/ 23927 w 49273"/>
                    <a:gd name="connsiteY5" fmla="*/ 28400 h 52684"/>
                    <a:gd name="connsiteX6" fmla="*/ 20416 w 49273"/>
                    <a:gd name="connsiteY6" fmla="*/ 33081 h 52684"/>
                    <a:gd name="connsiteX7" fmla="*/ 15735 w 49273"/>
                    <a:gd name="connsiteY7" fmla="*/ 36592 h 52684"/>
                    <a:gd name="connsiteX8" fmla="*/ 7542 w 49273"/>
                    <a:gd name="connsiteY8" fmla="*/ 43615 h 52684"/>
                    <a:gd name="connsiteX9" fmla="*/ 520 w 49273"/>
                    <a:gd name="connsiteY9" fmla="*/ 50637 h 52684"/>
                    <a:gd name="connsiteX10" fmla="*/ 520 w 49273"/>
                    <a:gd name="connsiteY10" fmla="*/ 51807 h 52684"/>
                    <a:gd name="connsiteX11" fmla="*/ 2861 w 49273"/>
                    <a:gd name="connsiteY11" fmla="*/ 51807 h 52684"/>
                    <a:gd name="connsiteX12" fmla="*/ 11053 w 49273"/>
                    <a:gd name="connsiteY12" fmla="*/ 45955 h 52684"/>
                    <a:gd name="connsiteX13" fmla="*/ 20416 w 49273"/>
                    <a:gd name="connsiteY13" fmla="*/ 40103 h 52684"/>
                    <a:gd name="connsiteX14" fmla="*/ 25098 w 49273"/>
                    <a:gd name="connsiteY14" fmla="*/ 35422 h 52684"/>
                    <a:gd name="connsiteX15" fmla="*/ 29779 w 49273"/>
                    <a:gd name="connsiteY15" fmla="*/ 31911 h 52684"/>
                    <a:gd name="connsiteX16" fmla="*/ 36801 w 49273"/>
                    <a:gd name="connsiteY16" fmla="*/ 22548 h 52684"/>
                    <a:gd name="connsiteX17" fmla="*/ 40312 w 49273"/>
                    <a:gd name="connsiteY17" fmla="*/ 17867 h 52684"/>
                    <a:gd name="connsiteX18" fmla="*/ 43823 w 49273"/>
                    <a:gd name="connsiteY18" fmla="*/ 14356 h 52684"/>
                    <a:gd name="connsiteX19" fmla="*/ 47335 w 49273"/>
                    <a:gd name="connsiteY19" fmla="*/ 4993 h 52684"/>
                    <a:gd name="connsiteX20" fmla="*/ 48505 w 49273"/>
                    <a:gd name="connsiteY20" fmla="*/ 311 h 52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9273" h="52684">
                      <a:moveTo>
                        <a:pt x="48505" y="311"/>
                      </a:moveTo>
                      <a:cubicBezTo>
                        <a:pt x="47335" y="-859"/>
                        <a:pt x="44994" y="1482"/>
                        <a:pt x="43823" y="3822"/>
                      </a:cubicBezTo>
                      <a:cubicBezTo>
                        <a:pt x="41483" y="7333"/>
                        <a:pt x="41483" y="7333"/>
                        <a:pt x="37972" y="12015"/>
                      </a:cubicBezTo>
                      <a:cubicBezTo>
                        <a:pt x="36801" y="13185"/>
                        <a:pt x="35631" y="14356"/>
                        <a:pt x="34461" y="15526"/>
                      </a:cubicBezTo>
                      <a:cubicBezTo>
                        <a:pt x="33290" y="16696"/>
                        <a:pt x="33290" y="19037"/>
                        <a:pt x="32120" y="20207"/>
                      </a:cubicBezTo>
                      <a:cubicBezTo>
                        <a:pt x="29779" y="23719"/>
                        <a:pt x="26268" y="26059"/>
                        <a:pt x="23927" y="28400"/>
                      </a:cubicBezTo>
                      <a:cubicBezTo>
                        <a:pt x="22757" y="29570"/>
                        <a:pt x="21587" y="31911"/>
                        <a:pt x="20416" y="33081"/>
                      </a:cubicBezTo>
                      <a:cubicBezTo>
                        <a:pt x="19246" y="34252"/>
                        <a:pt x="18076" y="35422"/>
                        <a:pt x="15735" y="36592"/>
                      </a:cubicBezTo>
                      <a:cubicBezTo>
                        <a:pt x="13394" y="38933"/>
                        <a:pt x="9883" y="41274"/>
                        <a:pt x="7542" y="43615"/>
                      </a:cubicBezTo>
                      <a:cubicBezTo>
                        <a:pt x="4031" y="47126"/>
                        <a:pt x="4031" y="47126"/>
                        <a:pt x="520" y="50637"/>
                      </a:cubicBezTo>
                      <a:cubicBezTo>
                        <a:pt x="-650" y="51807"/>
                        <a:pt x="520" y="51807"/>
                        <a:pt x="520" y="51807"/>
                      </a:cubicBezTo>
                      <a:cubicBezTo>
                        <a:pt x="520" y="52977"/>
                        <a:pt x="1691" y="52977"/>
                        <a:pt x="2861" y="51807"/>
                      </a:cubicBezTo>
                      <a:cubicBezTo>
                        <a:pt x="7542" y="49466"/>
                        <a:pt x="6372" y="49466"/>
                        <a:pt x="11053" y="45955"/>
                      </a:cubicBezTo>
                      <a:cubicBezTo>
                        <a:pt x="13394" y="43615"/>
                        <a:pt x="16905" y="42444"/>
                        <a:pt x="20416" y="40103"/>
                      </a:cubicBezTo>
                      <a:cubicBezTo>
                        <a:pt x="21587" y="38933"/>
                        <a:pt x="22757" y="36592"/>
                        <a:pt x="25098" y="35422"/>
                      </a:cubicBezTo>
                      <a:cubicBezTo>
                        <a:pt x="26268" y="34252"/>
                        <a:pt x="28609" y="33081"/>
                        <a:pt x="29779" y="31911"/>
                      </a:cubicBezTo>
                      <a:cubicBezTo>
                        <a:pt x="32120" y="28400"/>
                        <a:pt x="34461" y="24889"/>
                        <a:pt x="36801" y="22548"/>
                      </a:cubicBezTo>
                      <a:cubicBezTo>
                        <a:pt x="37972" y="21378"/>
                        <a:pt x="39142" y="19037"/>
                        <a:pt x="40312" y="17867"/>
                      </a:cubicBezTo>
                      <a:cubicBezTo>
                        <a:pt x="41483" y="16696"/>
                        <a:pt x="42653" y="15526"/>
                        <a:pt x="43823" y="14356"/>
                      </a:cubicBezTo>
                      <a:cubicBezTo>
                        <a:pt x="47335" y="9674"/>
                        <a:pt x="44994" y="9674"/>
                        <a:pt x="47335" y="4993"/>
                      </a:cubicBezTo>
                      <a:cubicBezTo>
                        <a:pt x="49675" y="3822"/>
                        <a:pt x="49675" y="1482"/>
                        <a:pt x="48505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8" name="任意多边形: 形状 4357" descr="d24f80cd-18fc-4b8d-869f-7fc8136621ba"/>
                <p:cNvSpPr/>
                <p:nvPr/>
              </p:nvSpPr>
              <p:spPr>
                <a:xfrm>
                  <a:off x="1995804" y="6388323"/>
                  <a:ext cx="42132" cy="43788"/>
                </a:xfrm>
                <a:custGeom>
                  <a:avLst/>
                  <a:gdLst>
                    <a:gd name="connsiteX0" fmla="*/ 40963 w 42132"/>
                    <a:gd name="connsiteY0" fmla="*/ 485 h 43788"/>
                    <a:gd name="connsiteX1" fmla="*/ 36281 w 42132"/>
                    <a:gd name="connsiteY1" fmla="*/ 1655 h 43788"/>
                    <a:gd name="connsiteX2" fmla="*/ 30429 w 42132"/>
                    <a:gd name="connsiteY2" fmla="*/ 7507 h 43788"/>
                    <a:gd name="connsiteX3" fmla="*/ 26918 w 42132"/>
                    <a:gd name="connsiteY3" fmla="*/ 9848 h 43788"/>
                    <a:gd name="connsiteX4" fmla="*/ 24578 w 42132"/>
                    <a:gd name="connsiteY4" fmla="*/ 13359 h 43788"/>
                    <a:gd name="connsiteX5" fmla="*/ 16385 w 42132"/>
                    <a:gd name="connsiteY5" fmla="*/ 20381 h 43788"/>
                    <a:gd name="connsiteX6" fmla="*/ 14044 w 42132"/>
                    <a:gd name="connsiteY6" fmla="*/ 25062 h 43788"/>
                    <a:gd name="connsiteX7" fmla="*/ 10533 w 42132"/>
                    <a:gd name="connsiteY7" fmla="*/ 28573 h 43788"/>
                    <a:gd name="connsiteX8" fmla="*/ 4682 w 42132"/>
                    <a:gd name="connsiteY8" fmla="*/ 35596 h 43788"/>
                    <a:gd name="connsiteX9" fmla="*/ 0 w 42132"/>
                    <a:gd name="connsiteY9" fmla="*/ 42618 h 43788"/>
                    <a:gd name="connsiteX10" fmla="*/ 1170 w 42132"/>
                    <a:gd name="connsiteY10" fmla="*/ 43788 h 43788"/>
                    <a:gd name="connsiteX11" fmla="*/ 3511 w 42132"/>
                    <a:gd name="connsiteY11" fmla="*/ 43788 h 43788"/>
                    <a:gd name="connsiteX12" fmla="*/ 9363 w 42132"/>
                    <a:gd name="connsiteY12" fmla="*/ 37936 h 43788"/>
                    <a:gd name="connsiteX13" fmla="*/ 16385 w 42132"/>
                    <a:gd name="connsiteY13" fmla="*/ 32084 h 43788"/>
                    <a:gd name="connsiteX14" fmla="*/ 19896 w 42132"/>
                    <a:gd name="connsiteY14" fmla="*/ 28573 h 43788"/>
                    <a:gd name="connsiteX15" fmla="*/ 24578 w 42132"/>
                    <a:gd name="connsiteY15" fmla="*/ 25062 h 43788"/>
                    <a:gd name="connsiteX16" fmla="*/ 30429 w 42132"/>
                    <a:gd name="connsiteY16" fmla="*/ 16870 h 43788"/>
                    <a:gd name="connsiteX17" fmla="*/ 33941 w 42132"/>
                    <a:gd name="connsiteY17" fmla="*/ 13359 h 43788"/>
                    <a:gd name="connsiteX18" fmla="*/ 37452 w 42132"/>
                    <a:gd name="connsiteY18" fmla="*/ 11018 h 43788"/>
                    <a:gd name="connsiteX19" fmla="*/ 42133 w 42132"/>
                    <a:gd name="connsiteY19" fmla="*/ 3996 h 43788"/>
                    <a:gd name="connsiteX20" fmla="*/ 40963 w 42132"/>
                    <a:gd name="connsiteY20" fmla="*/ 485 h 4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132" h="43788">
                      <a:moveTo>
                        <a:pt x="40963" y="485"/>
                      </a:moveTo>
                      <a:cubicBezTo>
                        <a:pt x="39792" y="-686"/>
                        <a:pt x="37452" y="485"/>
                        <a:pt x="36281" y="1655"/>
                      </a:cubicBezTo>
                      <a:cubicBezTo>
                        <a:pt x="32770" y="5166"/>
                        <a:pt x="33941" y="3996"/>
                        <a:pt x="30429" y="7507"/>
                      </a:cubicBezTo>
                      <a:cubicBezTo>
                        <a:pt x="29259" y="8677"/>
                        <a:pt x="28089" y="8677"/>
                        <a:pt x="26918" y="9848"/>
                      </a:cubicBezTo>
                      <a:cubicBezTo>
                        <a:pt x="25748" y="11018"/>
                        <a:pt x="25748" y="12188"/>
                        <a:pt x="24578" y="13359"/>
                      </a:cubicBezTo>
                      <a:cubicBezTo>
                        <a:pt x="22237" y="15700"/>
                        <a:pt x="18726" y="18040"/>
                        <a:pt x="16385" y="20381"/>
                      </a:cubicBezTo>
                      <a:cubicBezTo>
                        <a:pt x="15215" y="21551"/>
                        <a:pt x="15215" y="23892"/>
                        <a:pt x="14044" y="25062"/>
                      </a:cubicBezTo>
                      <a:cubicBezTo>
                        <a:pt x="12874" y="26233"/>
                        <a:pt x="11704" y="27403"/>
                        <a:pt x="10533" y="28573"/>
                      </a:cubicBezTo>
                      <a:cubicBezTo>
                        <a:pt x="8193" y="30914"/>
                        <a:pt x="5852" y="33255"/>
                        <a:pt x="4682" y="35596"/>
                      </a:cubicBezTo>
                      <a:cubicBezTo>
                        <a:pt x="1170" y="40277"/>
                        <a:pt x="2341" y="39107"/>
                        <a:pt x="0" y="42618"/>
                      </a:cubicBezTo>
                      <a:cubicBezTo>
                        <a:pt x="0" y="43788"/>
                        <a:pt x="0" y="43788"/>
                        <a:pt x="1170" y="43788"/>
                      </a:cubicBezTo>
                      <a:cubicBezTo>
                        <a:pt x="1170" y="43788"/>
                        <a:pt x="2341" y="43788"/>
                        <a:pt x="3511" y="43788"/>
                      </a:cubicBezTo>
                      <a:cubicBezTo>
                        <a:pt x="7022" y="41447"/>
                        <a:pt x="5852" y="41447"/>
                        <a:pt x="9363" y="37936"/>
                      </a:cubicBezTo>
                      <a:cubicBezTo>
                        <a:pt x="11704" y="35596"/>
                        <a:pt x="14044" y="34425"/>
                        <a:pt x="16385" y="32084"/>
                      </a:cubicBezTo>
                      <a:cubicBezTo>
                        <a:pt x="17555" y="30914"/>
                        <a:pt x="18726" y="29744"/>
                        <a:pt x="19896" y="28573"/>
                      </a:cubicBezTo>
                      <a:cubicBezTo>
                        <a:pt x="21066" y="27403"/>
                        <a:pt x="23407" y="26233"/>
                        <a:pt x="24578" y="25062"/>
                      </a:cubicBezTo>
                      <a:cubicBezTo>
                        <a:pt x="26918" y="22722"/>
                        <a:pt x="29259" y="19210"/>
                        <a:pt x="30429" y="16870"/>
                      </a:cubicBezTo>
                      <a:cubicBezTo>
                        <a:pt x="31600" y="15700"/>
                        <a:pt x="32770" y="14529"/>
                        <a:pt x="33941" y="13359"/>
                      </a:cubicBezTo>
                      <a:cubicBezTo>
                        <a:pt x="35111" y="12188"/>
                        <a:pt x="36281" y="12188"/>
                        <a:pt x="37452" y="11018"/>
                      </a:cubicBezTo>
                      <a:cubicBezTo>
                        <a:pt x="40963" y="7507"/>
                        <a:pt x="39792" y="7507"/>
                        <a:pt x="42133" y="3996"/>
                      </a:cubicBezTo>
                      <a:cubicBezTo>
                        <a:pt x="40963" y="3996"/>
                        <a:pt x="42133" y="1655"/>
                        <a:pt x="40963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59" name="任意多边形: 形状 4358" descr="6f618e50-6629-4858-b5b6-aaa48b75d2c0"/>
                <p:cNvSpPr/>
                <p:nvPr/>
              </p:nvSpPr>
              <p:spPr>
                <a:xfrm>
                  <a:off x="1980589" y="6382471"/>
                  <a:ext cx="23891" cy="43788"/>
                </a:xfrm>
                <a:custGeom>
                  <a:avLst/>
                  <a:gdLst>
                    <a:gd name="connsiteX0" fmla="*/ 23407 w 23891"/>
                    <a:gd name="connsiteY0" fmla="*/ 485 h 43788"/>
                    <a:gd name="connsiteX1" fmla="*/ 18726 w 23891"/>
                    <a:gd name="connsiteY1" fmla="*/ 1655 h 43788"/>
                    <a:gd name="connsiteX2" fmla="*/ 14044 w 23891"/>
                    <a:gd name="connsiteY2" fmla="*/ 7507 h 43788"/>
                    <a:gd name="connsiteX3" fmla="*/ 11704 w 23891"/>
                    <a:gd name="connsiteY3" fmla="*/ 9848 h 43788"/>
                    <a:gd name="connsiteX4" fmla="*/ 10533 w 23891"/>
                    <a:gd name="connsiteY4" fmla="*/ 13359 h 43788"/>
                    <a:gd name="connsiteX5" fmla="*/ 5852 w 23891"/>
                    <a:gd name="connsiteY5" fmla="*/ 20381 h 43788"/>
                    <a:gd name="connsiteX6" fmla="*/ 4681 w 23891"/>
                    <a:gd name="connsiteY6" fmla="*/ 25062 h 43788"/>
                    <a:gd name="connsiteX7" fmla="*/ 3511 w 23891"/>
                    <a:gd name="connsiteY7" fmla="*/ 28573 h 43788"/>
                    <a:gd name="connsiteX8" fmla="*/ 1170 w 23891"/>
                    <a:gd name="connsiteY8" fmla="*/ 35596 h 43788"/>
                    <a:gd name="connsiteX9" fmla="*/ 0 w 23891"/>
                    <a:gd name="connsiteY9" fmla="*/ 42618 h 43788"/>
                    <a:gd name="connsiteX10" fmla="*/ 1170 w 23891"/>
                    <a:gd name="connsiteY10" fmla="*/ 43788 h 43788"/>
                    <a:gd name="connsiteX11" fmla="*/ 2341 w 23891"/>
                    <a:gd name="connsiteY11" fmla="*/ 42618 h 43788"/>
                    <a:gd name="connsiteX12" fmla="*/ 4681 w 23891"/>
                    <a:gd name="connsiteY12" fmla="*/ 35596 h 43788"/>
                    <a:gd name="connsiteX13" fmla="*/ 8192 w 23891"/>
                    <a:gd name="connsiteY13" fmla="*/ 29744 h 43788"/>
                    <a:gd name="connsiteX14" fmla="*/ 9363 w 23891"/>
                    <a:gd name="connsiteY14" fmla="*/ 26233 h 43788"/>
                    <a:gd name="connsiteX15" fmla="*/ 11704 w 23891"/>
                    <a:gd name="connsiteY15" fmla="*/ 22722 h 43788"/>
                    <a:gd name="connsiteX16" fmla="*/ 15215 w 23891"/>
                    <a:gd name="connsiteY16" fmla="*/ 14529 h 43788"/>
                    <a:gd name="connsiteX17" fmla="*/ 17555 w 23891"/>
                    <a:gd name="connsiteY17" fmla="*/ 11018 h 43788"/>
                    <a:gd name="connsiteX18" fmla="*/ 19896 w 23891"/>
                    <a:gd name="connsiteY18" fmla="*/ 8677 h 43788"/>
                    <a:gd name="connsiteX19" fmla="*/ 22237 w 23891"/>
                    <a:gd name="connsiteY19" fmla="*/ 1655 h 43788"/>
                    <a:gd name="connsiteX20" fmla="*/ 23407 w 23891"/>
                    <a:gd name="connsiteY20" fmla="*/ 485 h 4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891" h="43788">
                      <a:moveTo>
                        <a:pt x="23407" y="485"/>
                      </a:moveTo>
                      <a:cubicBezTo>
                        <a:pt x="22237" y="-686"/>
                        <a:pt x="19896" y="485"/>
                        <a:pt x="18726" y="1655"/>
                      </a:cubicBezTo>
                      <a:cubicBezTo>
                        <a:pt x="16385" y="3996"/>
                        <a:pt x="16385" y="3996"/>
                        <a:pt x="14044" y="7507"/>
                      </a:cubicBezTo>
                      <a:cubicBezTo>
                        <a:pt x="12874" y="8677"/>
                        <a:pt x="11704" y="8677"/>
                        <a:pt x="11704" y="9848"/>
                      </a:cubicBezTo>
                      <a:cubicBezTo>
                        <a:pt x="10533" y="11018"/>
                        <a:pt x="11704" y="12188"/>
                        <a:pt x="10533" y="13359"/>
                      </a:cubicBezTo>
                      <a:cubicBezTo>
                        <a:pt x="9363" y="15700"/>
                        <a:pt x="7022" y="18040"/>
                        <a:pt x="5852" y="20381"/>
                      </a:cubicBezTo>
                      <a:cubicBezTo>
                        <a:pt x="4681" y="21551"/>
                        <a:pt x="5852" y="23892"/>
                        <a:pt x="4681" y="25062"/>
                      </a:cubicBezTo>
                      <a:cubicBezTo>
                        <a:pt x="4681" y="26233"/>
                        <a:pt x="3511" y="27403"/>
                        <a:pt x="3511" y="28573"/>
                      </a:cubicBezTo>
                      <a:cubicBezTo>
                        <a:pt x="2341" y="30914"/>
                        <a:pt x="1170" y="33255"/>
                        <a:pt x="1170" y="35596"/>
                      </a:cubicBezTo>
                      <a:cubicBezTo>
                        <a:pt x="0" y="40277"/>
                        <a:pt x="1170" y="39107"/>
                        <a:pt x="0" y="42618"/>
                      </a:cubicBezTo>
                      <a:cubicBezTo>
                        <a:pt x="0" y="43788"/>
                        <a:pt x="1170" y="43788"/>
                        <a:pt x="1170" y="43788"/>
                      </a:cubicBezTo>
                      <a:cubicBezTo>
                        <a:pt x="2341" y="43788"/>
                        <a:pt x="2341" y="43788"/>
                        <a:pt x="2341" y="42618"/>
                      </a:cubicBezTo>
                      <a:cubicBezTo>
                        <a:pt x="3511" y="39107"/>
                        <a:pt x="3511" y="40277"/>
                        <a:pt x="4681" y="35596"/>
                      </a:cubicBezTo>
                      <a:cubicBezTo>
                        <a:pt x="5852" y="33255"/>
                        <a:pt x="7022" y="32084"/>
                        <a:pt x="8192" y="29744"/>
                      </a:cubicBezTo>
                      <a:cubicBezTo>
                        <a:pt x="8192" y="28573"/>
                        <a:pt x="9363" y="27403"/>
                        <a:pt x="9363" y="26233"/>
                      </a:cubicBezTo>
                      <a:cubicBezTo>
                        <a:pt x="10533" y="25062"/>
                        <a:pt x="11704" y="23892"/>
                        <a:pt x="11704" y="22722"/>
                      </a:cubicBezTo>
                      <a:cubicBezTo>
                        <a:pt x="12874" y="20381"/>
                        <a:pt x="14044" y="16870"/>
                        <a:pt x="15215" y="14529"/>
                      </a:cubicBezTo>
                      <a:cubicBezTo>
                        <a:pt x="16385" y="13359"/>
                        <a:pt x="16385" y="12188"/>
                        <a:pt x="17555" y="11018"/>
                      </a:cubicBezTo>
                      <a:cubicBezTo>
                        <a:pt x="18726" y="9848"/>
                        <a:pt x="19896" y="9848"/>
                        <a:pt x="19896" y="8677"/>
                      </a:cubicBezTo>
                      <a:cubicBezTo>
                        <a:pt x="22237" y="5166"/>
                        <a:pt x="21066" y="5166"/>
                        <a:pt x="22237" y="1655"/>
                      </a:cubicBezTo>
                      <a:cubicBezTo>
                        <a:pt x="23407" y="2825"/>
                        <a:pt x="24577" y="1655"/>
                        <a:pt x="23407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0" name="任意多边形: 形状 4359" descr="1c03fc35-899b-4672-9673-d58e22cc82e5"/>
                <p:cNvSpPr/>
                <p:nvPr/>
              </p:nvSpPr>
              <p:spPr>
                <a:xfrm>
                  <a:off x="1953671" y="6367741"/>
                  <a:ext cx="10533" cy="50325"/>
                </a:xfrm>
                <a:custGeom>
                  <a:avLst/>
                  <a:gdLst>
                    <a:gd name="connsiteX0" fmla="*/ 5852 w 10533"/>
                    <a:gd name="connsiteY0" fmla="*/ 0 h 50325"/>
                    <a:gd name="connsiteX1" fmla="*/ 2341 w 10533"/>
                    <a:gd name="connsiteY1" fmla="*/ 3511 h 50325"/>
                    <a:gd name="connsiteX2" fmla="*/ 1170 w 10533"/>
                    <a:gd name="connsiteY2" fmla="*/ 10533 h 50325"/>
                    <a:gd name="connsiteX3" fmla="*/ 0 w 10533"/>
                    <a:gd name="connsiteY3" fmla="*/ 14044 h 50325"/>
                    <a:gd name="connsiteX4" fmla="*/ 1170 w 10533"/>
                    <a:gd name="connsiteY4" fmla="*/ 17555 h 50325"/>
                    <a:gd name="connsiteX5" fmla="*/ 0 w 10533"/>
                    <a:gd name="connsiteY5" fmla="*/ 25748 h 50325"/>
                    <a:gd name="connsiteX6" fmla="*/ 1170 w 10533"/>
                    <a:gd name="connsiteY6" fmla="*/ 30429 h 50325"/>
                    <a:gd name="connsiteX7" fmla="*/ 1170 w 10533"/>
                    <a:gd name="connsiteY7" fmla="*/ 35111 h 50325"/>
                    <a:gd name="connsiteX8" fmla="*/ 1170 w 10533"/>
                    <a:gd name="connsiteY8" fmla="*/ 42133 h 50325"/>
                    <a:gd name="connsiteX9" fmla="*/ 2341 w 10533"/>
                    <a:gd name="connsiteY9" fmla="*/ 49155 h 50325"/>
                    <a:gd name="connsiteX10" fmla="*/ 3511 w 10533"/>
                    <a:gd name="connsiteY10" fmla="*/ 50325 h 50325"/>
                    <a:gd name="connsiteX11" fmla="*/ 4681 w 10533"/>
                    <a:gd name="connsiteY11" fmla="*/ 49155 h 50325"/>
                    <a:gd name="connsiteX12" fmla="*/ 5852 w 10533"/>
                    <a:gd name="connsiteY12" fmla="*/ 42133 h 50325"/>
                    <a:gd name="connsiteX13" fmla="*/ 8192 w 10533"/>
                    <a:gd name="connsiteY13" fmla="*/ 35111 h 50325"/>
                    <a:gd name="connsiteX14" fmla="*/ 8192 w 10533"/>
                    <a:gd name="connsiteY14" fmla="*/ 30429 h 50325"/>
                    <a:gd name="connsiteX15" fmla="*/ 9363 w 10533"/>
                    <a:gd name="connsiteY15" fmla="*/ 25748 h 50325"/>
                    <a:gd name="connsiteX16" fmla="*/ 9363 w 10533"/>
                    <a:gd name="connsiteY16" fmla="*/ 17555 h 50325"/>
                    <a:gd name="connsiteX17" fmla="*/ 9363 w 10533"/>
                    <a:gd name="connsiteY17" fmla="*/ 14044 h 50325"/>
                    <a:gd name="connsiteX18" fmla="*/ 10533 w 10533"/>
                    <a:gd name="connsiteY18" fmla="*/ 10533 h 50325"/>
                    <a:gd name="connsiteX19" fmla="*/ 9363 w 10533"/>
                    <a:gd name="connsiteY19" fmla="*/ 3511 h 50325"/>
                    <a:gd name="connsiteX20" fmla="*/ 5852 w 10533"/>
                    <a:gd name="connsiteY20" fmla="*/ 0 h 5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33" h="50325">
                      <a:moveTo>
                        <a:pt x="5852" y="0"/>
                      </a:moveTo>
                      <a:cubicBezTo>
                        <a:pt x="4681" y="0"/>
                        <a:pt x="2341" y="1170"/>
                        <a:pt x="2341" y="3511"/>
                      </a:cubicBezTo>
                      <a:cubicBezTo>
                        <a:pt x="1170" y="7022"/>
                        <a:pt x="1170" y="5852"/>
                        <a:pt x="1170" y="10533"/>
                      </a:cubicBezTo>
                      <a:cubicBezTo>
                        <a:pt x="1170" y="11704"/>
                        <a:pt x="0" y="12874"/>
                        <a:pt x="0" y="14044"/>
                      </a:cubicBezTo>
                      <a:cubicBezTo>
                        <a:pt x="0" y="15215"/>
                        <a:pt x="1170" y="16385"/>
                        <a:pt x="1170" y="17555"/>
                      </a:cubicBezTo>
                      <a:cubicBezTo>
                        <a:pt x="1170" y="19896"/>
                        <a:pt x="0" y="23407"/>
                        <a:pt x="0" y="25748"/>
                      </a:cubicBezTo>
                      <a:cubicBezTo>
                        <a:pt x="0" y="26918"/>
                        <a:pt x="1170" y="28089"/>
                        <a:pt x="1170" y="30429"/>
                      </a:cubicBezTo>
                      <a:cubicBezTo>
                        <a:pt x="1170" y="31600"/>
                        <a:pt x="1170" y="32770"/>
                        <a:pt x="1170" y="35111"/>
                      </a:cubicBezTo>
                      <a:cubicBezTo>
                        <a:pt x="1170" y="37451"/>
                        <a:pt x="1170" y="40963"/>
                        <a:pt x="1170" y="42133"/>
                      </a:cubicBezTo>
                      <a:cubicBezTo>
                        <a:pt x="1170" y="46814"/>
                        <a:pt x="1170" y="45644"/>
                        <a:pt x="2341" y="49155"/>
                      </a:cubicBezTo>
                      <a:cubicBezTo>
                        <a:pt x="2341" y="50325"/>
                        <a:pt x="3511" y="50325"/>
                        <a:pt x="3511" y="50325"/>
                      </a:cubicBezTo>
                      <a:cubicBezTo>
                        <a:pt x="4681" y="50325"/>
                        <a:pt x="4681" y="50325"/>
                        <a:pt x="4681" y="49155"/>
                      </a:cubicBezTo>
                      <a:cubicBezTo>
                        <a:pt x="5852" y="45644"/>
                        <a:pt x="4681" y="46814"/>
                        <a:pt x="5852" y="42133"/>
                      </a:cubicBezTo>
                      <a:cubicBezTo>
                        <a:pt x="5852" y="39792"/>
                        <a:pt x="7022" y="37451"/>
                        <a:pt x="8192" y="35111"/>
                      </a:cubicBezTo>
                      <a:cubicBezTo>
                        <a:pt x="8192" y="33940"/>
                        <a:pt x="8192" y="32770"/>
                        <a:pt x="8192" y="30429"/>
                      </a:cubicBezTo>
                      <a:cubicBezTo>
                        <a:pt x="8192" y="29259"/>
                        <a:pt x="9363" y="28089"/>
                        <a:pt x="9363" y="25748"/>
                      </a:cubicBezTo>
                      <a:cubicBezTo>
                        <a:pt x="9363" y="23407"/>
                        <a:pt x="9363" y="19896"/>
                        <a:pt x="9363" y="17555"/>
                      </a:cubicBezTo>
                      <a:cubicBezTo>
                        <a:pt x="9363" y="16385"/>
                        <a:pt x="9363" y="15215"/>
                        <a:pt x="9363" y="14044"/>
                      </a:cubicBezTo>
                      <a:cubicBezTo>
                        <a:pt x="9363" y="12874"/>
                        <a:pt x="10533" y="11704"/>
                        <a:pt x="10533" y="10533"/>
                      </a:cubicBezTo>
                      <a:cubicBezTo>
                        <a:pt x="10533" y="5852"/>
                        <a:pt x="9363" y="7022"/>
                        <a:pt x="9363" y="3511"/>
                      </a:cubicBezTo>
                      <a:cubicBezTo>
                        <a:pt x="8192" y="2341"/>
                        <a:pt x="7022" y="0"/>
                        <a:pt x="585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1" name="任意多边形: 形状 4360" descr="e2b4cc8f-58c5-487b-9c09-0c3c01bf2d93"/>
                <p:cNvSpPr/>
                <p:nvPr/>
              </p:nvSpPr>
              <p:spPr>
                <a:xfrm>
                  <a:off x="2085922" y="6290790"/>
                  <a:ext cx="21551" cy="20123"/>
                </a:xfrm>
                <a:custGeom>
                  <a:avLst/>
                  <a:gdLst>
                    <a:gd name="connsiteX0" fmla="*/ 21066 w 21551"/>
                    <a:gd name="connsiteY0" fmla="*/ 878 h 20123"/>
                    <a:gd name="connsiteX1" fmla="*/ 17555 w 21551"/>
                    <a:gd name="connsiteY1" fmla="*/ 878 h 20123"/>
                    <a:gd name="connsiteX2" fmla="*/ 14044 w 21551"/>
                    <a:gd name="connsiteY2" fmla="*/ 3219 h 20123"/>
                    <a:gd name="connsiteX3" fmla="*/ 11704 w 21551"/>
                    <a:gd name="connsiteY3" fmla="*/ 4389 h 20123"/>
                    <a:gd name="connsiteX4" fmla="*/ 10533 w 21551"/>
                    <a:gd name="connsiteY4" fmla="*/ 6730 h 20123"/>
                    <a:gd name="connsiteX5" fmla="*/ 7022 w 21551"/>
                    <a:gd name="connsiteY5" fmla="*/ 9070 h 20123"/>
                    <a:gd name="connsiteX6" fmla="*/ 5852 w 21551"/>
                    <a:gd name="connsiteY6" fmla="*/ 11411 h 20123"/>
                    <a:gd name="connsiteX7" fmla="*/ 4681 w 21551"/>
                    <a:gd name="connsiteY7" fmla="*/ 12581 h 20123"/>
                    <a:gd name="connsiteX8" fmla="*/ 2341 w 21551"/>
                    <a:gd name="connsiteY8" fmla="*/ 14922 h 20123"/>
                    <a:gd name="connsiteX9" fmla="*/ 0 w 21551"/>
                    <a:gd name="connsiteY9" fmla="*/ 18433 h 20123"/>
                    <a:gd name="connsiteX10" fmla="*/ 1170 w 21551"/>
                    <a:gd name="connsiteY10" fmla="*/ 19604 h 20123"/>
                    <a:gd name="connsiteX11" fmla="*/ 2341 w 21551"/>
                    <a:gd name="connsiteY11" fmla="*/ 19604 h 20123"/>
                    <a:gd name="connsiteX12" fmla="*/ 5852 w 21551"/>
                    <a:gd name="connsiteY12" fmla="*/ 17263 h 20123"/>
                    <a:gd name="connsiteX13" fmla="*/ 9363 w 21551"/>
                    <a:gd name="connsiteY13" fmla="*/ 14922 h 20123"/>
                    <a:gd name="connsiteX14" fmla="*/ 10533 w 21551"/>
                    <a:gd name="connsiteY14" fmla="*/ 13752 h 20123"/>
                    <a:gd name="connsiteX15" fmla="*/ 12874 w 21551"/>
                    <a:gd name="connsiteY15" fmla="*/ 12581 h 20123"/>
                    <a:gd name="connsiteX16" fmla="*/ 15215 w 21551"/>
                    <a:gd name="connsiteY16" fmla="*/ 9070 h 20123"/>
                    <a:gd name="connsiteX17" fmla="*/ 16385 w 21551"/>
                    <a:gd name="connsiteY17" fmla="*/ 7900 h 20123"/>
                    <a:gd name="connsiteX18" fmla="*/ 18726 w 21551"/>
                    <a:gd name="connsiteY18" fmla="*/ 6730 h 20123"/>
                    <a:gd name="connsiteX19" fmla="*/ 19896 w 21551"/>
                    <a:gd name="connsiteY19" fmla="*/ 3219 h 20123"/>
                    <a:gd name="connsiteX20" fmla="*/ 21066 w 21551"/>
                    <a:gd name="connsiteY20" fmla="*/ 878 h 20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551" h="20123">
                      <a:moveTo>
                        <a:pt x="21066" y="878"/>
                      </a:moveTo>
                      <a:cubicBezTo>
                        <a:pt x="19896" y="-293"/>
                        <a:pt x="18726" y="-293"/>
                        <a:pt x="17555" y="878"/>
                      </a:cubicBezTo>
                      <a:cubicBezTo>
                        <a:pt x="16385" y="2048"/>
                        <a:pt x="16385" y="2048"/>
                        <a:pt x="14044" y="3219"/>
                      </a:cubicBezTo>
                      <a:cubicBezTo>
                        <a:pt x="14044" y="3219"/>
                        <a:pt x="12874" y="3219"/>
                        <a:pt x="11704" y="4389"/>
                      </a:cubicBezTo>
                      <a:cubicBezTo>
                        <a:pt x="11704" y="4389"/>
                        <a:pt x="11704" y="5559"/>
                        <a:pt x="10533" y="6730"/>
                      </a:cubicBezTo>
                      <a:cubicBezTo>
                        <a:pt x="9363" y="7900"/>
                        <a:pt x="8192" y="7900"/>
                        <a:pt x="7022" y="9070"/>
                      </a:cubicBezTo>
                      <a:cubicBezTo>
                        <a:pt x="7022" y="9070"/>
                        <a:pt x="7022" y="10241"/>
                        <a:pt x="5852" y="11411"/>
                      </a:cubicBezTo>
                      <a:cubicBezTo>
                        <a:pt x="5852" y="11411"/>
                        <a:pt x="4681" y="12581"/>
                        <a:pt x="4681" y="12581"/>
                      </a:cubicBezTo>
                      <a:cubicBezTo>
                        <a:pt x="3511" y="13752"/>
                        <a:pt x="2341" y="14922"/>
                        <a:pt x="2341" y="14922"/>
                      </a:cubicBezTo>
                      <a:cubicBezTo>
                        <a:pt x="1170" y="17263"/>
                        <a:pt x="1170" y="16093"/>
                        <a:pt x="0" y="18433"/>
                      </a:cubicBezTo>
                      <a:cubicBezTo>
                        <a:pt x="0" y="18433"/>
                        <a:pt x="0" y="19604"/>
                        <a:pt x="1170" y="19604"/>
                      </a:cubicBezTo>
                      <a:cubicBezTo>
                        <a:pt x="1170" y="19604"/>
                        <a:pt x="2341" y="20774"/>
                        <a:pt x="2341" y="19604"/>
                      </a:cubicBezTo>
                      <a:cubicBezTo>
                        <a:pt x="4681" y="18433"/>
                        <a:pt x="3511" y="18433"/>
                        <a:pt x="5852" y="17263"/>
                      </a:cubicBezTo>
                      <a:cubicBezTo>
                        <a:pt x="7022" y="16093"/>
                        <a:pt x="8192" y="16093"/>
                        <a:pt x="9363" y="14922"/>
                      </a:cubicBezTo>
                      <a:cubicBezTo>
                        <a:pt x="9363" y="14922"/>
                        <a:pt x="10533" y="13752"/>
                        <a:pt x="10533" y="13752"/>
                      </a:cubicBezTo>
                      <a:cubicBezTo>
                        <a:pt x="11704" y="13752"/>
                        <a:pt x="12874" y="13752"/>
                        <a:pt x="12874" y="12581"/>
                      </a:cubicBezTo>
                      <a:cubicBezTo>
                        <a:pt x="14044" y="11411"/>
                        <a:pt x="14044" y="10241"/>
                        <a:pt x="15215" y="9070"/>
                      </a:cubicBezTo>
                      <a:cubicBezTo>
                        <a:pt x="15215" y="9070"/>
                        <a:pt x="16385" y="7900"/>
                        <a:pt x="16385" y="7900"/>
                      </a:cubicBezTo>
                      <a:cubicBezTo>
                        <a:pt x="16385" y="7900"/>
                        <a:pt x="17555" y="7900"/>
                        <a:pt x="18726" y="6730"/>
                      </a:cubicBezTo>
                      <a:cubicBezTo>
                        <a:pt x="19896" y="5559"/>
                        <a:pt x="18726" y="4389"/>
                        <a:pt x="19896" y="3219"/>
                      </a:cubicBezTo>
                      <a:cubicBezTo>
                        <a:pt x="21066" y="3219"/>
                        <a:pt x="22237" y="2048"/>
                        <a:pt x="21066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2" name="任意多边形: 形状 4361" descr="85200532-ef41-4679-a817-42211aa65085"/>
                <p:cNvSpPr/>
                <p:nvPr/>
              </p:nvSpPr>
              <p:spPr>
                <a:xfrm>
                  <a:off x="2070707" y="6276453"/>
                  <a:ext cx="14564" cy="11053"/>
                </a:xfrm>
                <a:custGeom>
                  <a:avLst/>
                  <a:gdLst>
                    <a:gd name="connsiteX0" fmla="*/ 12874 w 14564"/>
                    <a:gd name="connsiteY0" fmla="*/ 1170 h 11053"/>
                    <a:gd name="connsiteX1" fmla="*/ 9363 w 14564"/>
                    <a:gd name="connsiteY1" fmla="*/ 0 h 11053"/>
                    <a:gd name="connsiteX2" fmla="*/ 7022 w 14564"/>
                    <a:gd name="connsiteY2" fmla="*/ 1170 h 11053"/>
                    <a:gd name="connsiteX3" fmla="*/ 5852 w 14564"/>
                    <a:gd name="connsiteY3" fmla="*/ 1170 h 11053"/>
                    <a:gd name="connsiteX4" fmla="*/ 5852 w 14564"/>
                    <a:gd name="connsiteY4" fmla="*/ 2341 h 11053"/>
                    <a:gd name="connsiteX5" fmla="*/ 3511 w 14564"/>
                    <a:gd name="connsiteY5" fmla="*/ 3511 h 11053"/>
                    <a:gd name="connsiteX6" fmla="*/ 3511 w 14564"/>
                    <a:gd name="connsiteY6" fmla="*/ 4682 h 11053"/>
                    <a:gd name="connsiteX7" fmla="*/ 2341 w 14564"/>
                    <a:gd name="connsiteY7" fmla="*/ 5852 h 11053"/>
                    <a:gd name="connsiteX8" fmla="*/ 1170 w 14564"/>
                    <a:gd name="connsiteY8" fmla="*/ 7022 h 11053"/>
                    <a:gd name="connsiteX9" fmla="*/ 0 w 14564"/>
                    <a:gd name="connsiteY9" fmla="*/ 9363 h 11053"/>
                    <a:gd name="connsiteX10" fmla="*/ 1170 w 14564"/>
                    <a:gd name="connsiteY10" fmla="*/ 10533 h 11053"/>
                    <a:gd name="connsiteX11" fmla="*/ 2341 w 14564"/>
                    <a:gd name="connsiteY11" fmla="*/ 10533 h 11053"/>
                    <a:gd name="connsiteX12" fmla="*/ 4681 w 14564"/>
                    <a:gd name="connsiteY12" fmla="*/ 9363 h 11053"/>
                    <a:gd name="connsiteX13" fmla="*/ 7022 w 14564"/>
                    <a:gd name="connsiteY13" fmla="*/ 8192 h 11053"/>
                    <a:gd name="connsiteX14" fmla="*/ 8192 w 14564"/>
                    <a:gd name="connsiteY14" fmla="*/ 7022 h 11053"/>
                    <a:gd name="connsiteX15" fmla="*/ 10533 w 14564"/>
                    <a:gd name="connsiteY15" fmla="*/ 7022 h 11053"/>
                    <a:gd name="connsiteX16" fmla="*/ 11704 w 14564"/>
                    <a:gd name="connsiteY16" fmla="*/ 4682 h 11053"/>
                    <a:gd name="connsiteX17" fmla="*/ 12874 w 14564"/>
                    <a:gd name="connsiteY17" fmla="*/ 3511 h 11053"/>
                    <a:gd name="connsiteX18" fmla="*/ 14044 w 14564"/>
                    <a:gd name="connsiteY18" fmla="*/ 3511 h 11053"/>
                    <a:gd name="connsiteX19" fmla="*/ 14044 w 14564"/>
                    <a:gd name="connsiteY19" fmla="*/ 1170 h 11053"/>
                    <a:gd name="connsiteX20" fmla="*/ 12874 w 14564"/>
                    <a:gd name="connsiteY20" fmla="*/ 1170 h 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563" h="11053">
                      <a:moveTo>
                        <a:pt x="12874" y="1170"/>
                      </a:moveTo>
                      <a:cubicBezTo>
                        <a:pt x="11704" y="0"/>
                        <a:pt x="10533" y="0"/>
                        <a:pt x="9363" y="0"/>
                      </a:cubicBezTo>
                      <a:cubicBezTo>
                        <a:pt x="8192" y="0"/>
                        <a:pt x="8192" y="0"/>
                        <a:pt x="7022" y="1170"/>
                      </a:cubicBezTo>
                      <a:cubicBezTo>
                        <a:pt x="7022" y="1170"/>
                        <a:pt x="5852" y="1170"/>
                        <a:pt x="5852" y="1170"/>
                      </a:cubicBezTo>
                      <a:cubicBezTo>
                        <a:pt x="5852" y="1170"/>
                        <a:pt x="5852" y="2341"/>
                        <a:pt x="5852" y="2341"/>
                      </a:cubicBezTo>
                      <a:cubicBezTo>
                        <a:pt x="5852" y="2341"/>
                        <a:pt x="3511" y="3511"/>
                        <a:pt x="3511" y="3511"/>
                      </a:cubicBezTo>
                      <a:cubicBezTo>
                        <a:pt x="3511" y="3511"/>
                        <a:pt x="3511" y="4682"/>
                        <a:pt x="3511" y="4682"/>
                      </a:cubicBezTo>
                      <a:cubicBezTo>
                        <a:pt x="3511" y="4682"/>
                        <a:pt x="2341" y="4682"/>
                        <a:pt x="2341" y="5852"/>
                      </a:cubicBezTo>
                      <a:cubicBezTo>
                        <a:pt x="2341" y="7022"/>
                        <a:pt x="1170" y="7022"/>
                        <a:pt x="1170" y="7022"/>
                      </a:cubicBezTo>
                      <a:cubicBezTo>
                        <a:pt x="1170" y="8192"/>
                        <a:pt x="1170" y="8192"/>
                        <a:pt x="0" y="9363"/>
                      </a:cubicBezTo>
                      <a:cubicBezTo>
                        <a:pt x="0" y="9363"/>
                        <a:pt x="1170" y="10533"/>
                        <a:pt x="1170" y="10533"/>
                      </a:cubicBezTo>
                      <a:cubicBezTo>
                        <a:pt x="1170" y="10533"/>
                        <a:pt x="2341" y="11704"/>
                        <a:pt x="2341" y="10533"/>
                      </a:cubicBezTo>
                      <a:cubicBezTo>
                        <a:pt x="3511" y="10533"/>
                        <a:pt x="3511" y="10533"/>
                        <a:pt x="4681" y="9363"/>
                      </a:cubicBezTo>
                      <a:cubicBezTo>
                        <a:pt x="5852" y="9363"/>
                        <a:pt x="7022" y="9363"/>
                        <a:pt x="7022" y="8192"/>
                      </a:cubicBezTo>
                      <a:cubicBezTo>
                        <a:pt x="7022" y="8192"/>
                        <a:pt x="7022" y="7022"/>
                        <a:pt x="8192" y="7022"/>
                      </a:cubicBezTo>
                      <a:cubicBezTo>
                        <a:pt x="8192" y="7022"/>
                        <a:pt x="9363" y="7022"/>
                        <a:pt x="10533" y="7022"/>
                      </a:cubicBezTo>
                      <a:cubicBezTo>
                        <a:pt x="11704" y="7022"/>
                        <a:pt x="11704" y="5852"/>
                        <a:pt x="11704" y="4682"/>
                      </a:cubicBezTo>
                      <a:cubicBezTo>
                        <a:pt x="11704" y="4682"/>
                        <a:pt x="11704" y="3511"/>
                        <a:pt x="12874" y="3511"/>
                      </a:cubicBezTo>
                      <a:cubicBezTo>
                        <a:pt x="12874" y="3511"/>
                        <a:pt x="14044" y="3511"/>
                        <a:pt x="14044" y="3511"/>
                      </a:cubicBezTo>
                      <a:cubicBezTo>
                        <a:pt x="15215" y="2341"/>
                        <a:pt x="14044" y="2341"/>
                        <a:pt x="14044" y="1170"/>
                      </a:cubicBezTo>
                      <a:cubicBezTo>
                        <a:pt x="14044" y="3511"/>
                        <a:pt x="12874" y="2341"/>
                        <a:pt x="12874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3" name="任意多边形: 形状 4362" descr="04334268-95bb-4daf-9e19-2b0b72d36c94"/>
                <p:cNvSpPr/>
                <p:nvPr/>
              </p:nvSpPr>
              <p:spPr>
                <a:xfrm>
                  <a:off x="2064855" y="6275283"/>
                  <a:ext cx="18433" cy="8192"/>
                </a:xfrm>
                <a:custGeom>
                  <a:avLst/>
                  <a:gdLst>
                    <a:gd name="connsiteX0" fmla="*/ 17555 w 18433"/>
                    <a:gd name="connsiteY0" fmla="*/ 2341 h 8192"/>
                    <a:gd name="connsiteX1" fmla="*/ 15215 w 18433"/>
                    <a:gd name="connsiteY1" fmla="*/ 0 h 8192"/>
                    <a:gd name="connsiteX2" fmla="*/ 12874 w 18433"/>
                    <a:gd name="connsiteY2" fmla="*/ 0 h 8192"/>
                    <a:gd name="connsiteX3" fmla="*/ 11704 w 18433"/>
                    <a:gd name="connsiteY3" fmla="*/ 0 h 8192"/>
                    <a:gd name="connsiteX4" fmla="*/ 10533 w 18433"/>
                    <a:gd name="connsiteY4" fmla="*/ 1170 h 8192"/>
                    <a:gd name="connsiteX5" fmla="*/ 7022 w 18433"/>
                    <a:gd name="connsiteY5" fmla="*/ 1170 h 8192"/>
                    <a:gd name="connsiteX6" fmla="*/ 5852 w 18433"/>
                    <a:gd name="connsiteY6" fmla="*/ 2341 h 8192"/>
                    <a:gd name="connsiteX7" fmla="*/ 4681 w 18433"/>
                    <a:gd name="connsiteY7" fmla="*/ 2341 h 8192"/>
                    <a:gd name="connsiteX8" fmla="*/ 2341 w 18433"/>
                    <a:gd name="connsiteY8" fmla="*/ 3511 h 8192"/>
                    <a:gd name="connsiteX9" fmla="*/ 0 w 18433"/>
                    <a:gd name="connsiteY9" fmla="*/ 5852 h 8192"/>
                    <a:gd name="connsiteX10" fmla="*/ 0 w 18433"/>
                    <a:gd name="connsiteY10" fmla="*/ 7022 h 8192"/>
                    <a:gd name="connsiteX11" fmla="*/ 1170 w 18433"/>
                    <a:gd name="connsiteY11" fmla="*/ 8192 h 8192"/>
                    <a:gd name="connsiteX12" fmla="*/ 3511 w 18433"/>
                    <a:gd name="connsiteY12" fmla="*/ 8192 h 8192"/>
                    <a:gd name="connsiteX13" fmla="*/ 7022 w 18433"/>
                    <a:gd name="connsiteY13" fmla="*/ 8192 h 8192"/>
                    <a:gd name="connsiteX14" fmla="*/ 8192 w 18433"/>
                    <a:gd name="connsiteY14" fmla="*/ 7022 h 8192"/>
                    <a:gd name="connsiteX15" fmla="*/ 10533 w 18433"/>
                    <a:gd name="connsiteY15" fmla="*/ 7022 h 8192"/>
                    <a:gd name="connsiteX16" fmla="*/ 12874 w 18433"/>
                    <a:gd name="connsiteY16" fmla="*/ 5852 h 8192"/>
                    <a:gd name="connsiteX17" fmla="*/ 14044 w 18433"/>
                    <a:gd name="connsiteY17" fmla="*/ 4681 h 8192"/>
                    <a:gd name="connsiteX18" fmla="*/ 15215 w 18433"/>
                    <a:gd name="connsiteY18" fmla="*/ 4681 h 8192"/>
                    <a:gd name="connsiteX19" fmla="*/ 17555 w 18433"/>
                    <a:gd name="connsiteY19" fmla="*/ 2341 h 8192"/>
                    <a:gd name="connsiteX20" fmla="*/ 17555 w 18433"/>
                    <a:gd name="connsiteY20" fmla="*/ 2341 h 8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433" h="8192">
                      <a:moveTo>
                        <a:pt x="17555" y="2341"/>
                      </a:moveTo>
                      <a:cubicBezTo>
                        <a:pt x="17555" y="1170"/>
                        <a:pt x="16385" y="0"/>
                        <a:pt x="15215" y="0"/>
                      </a:cubicBezTo>
                      <a:cubicBezTo>
                        <a:pt x="14044" y="0"/>
                        <a:pt x="14044" y="0"/>
                        <a:pt x="12874" y="0"/>
                      </a:cubicBezTo>
                      <a:cubicBezTo>
                        <a:pt x="12874" y="0"/>
                        <a:pt x="11704" y="0"/>
                        <a:pt x="11704" y="0"/>
                      </a:cubicBezTo>
                      <a:cubicBezTo>
                        <a:pt x="11704" y="0"/>
                        <a:pt x="11704" y="1170"/>
                        <a:pt x="10533" y="1170"/>
                      </a:cubicBezTo>
                      <a:cubicBezTo>
                        <a:pt x="9363" y="1170"/>
                        <a:pt x="8192" y="1170"/>
                        <a:pt x="7022" y="1170"/>
                      </a:cubicBezTo>
                      <a:cubicBezTo>
                        <a:pt x="7022" y="1170"/>
                        <a:pt x="5852" y="2341"/>
                        <a:pt x="5852" y="2341"/>
                      </a:cubicBezTo>
                      <a:cubicBezTo>
                        <a:pt x="5852" y="2341"/>
                        <a:pt x="4681" y="2341"/>
                        <a:pt x="4681" y="2341"/>
                      </a:cubicBezTo>
                      <a:cubicBezTo>
                        <a:pt x="3511" y="2341"/>
                        <a:pt x="2341" y="3511"/>
                        <a:pt x="2341" y="3511"/>
                      </a:cubicBezTo>
                      <a:cubicBezTo>
                        <a:pt x="1170" y="4681"/>
                        <a:pt x="1170" y="4681"/>
                        <a:pt x="0" y="5852"/>
                      </a:cubicBezTo>
                      <a:cubicBezTo>
                        <a:pt x="0" y="5852"/>
                        <a:pt x="0" y="7022"/>
                        <a:pt x="0" y="7022"/>
                      </a:cubicBezTo>
                      <a:cubicBezTo>
                        <a:pt x="0" y="8192"/>
                        <a:pt x="0" y="8192"/>
                        <a:pt x="1170" y="8192"/>
                      </a:cubicBezTo>
                      <a:cubicBezTo>
                        <a:pt x="2341" y="8192"/>
                        <a:pt x="2341" y="8192"/>
                        <a:pt x="3511" y="8192"/>
                      </a:cubicBezTo>
                      <a:cubicBezTo>
                        <a:pt x="4681" y="8192"/>
                        <a:pt x="5852" y="8192"/>
                        <a:pt x="7022" y="8192"/>
                      </a:cubicBezTo>
                      <a:cubicBezTo>
                        <a:pt x="7022" y="8192"/>
                        <a:pt x="8192" y="8192"/>
                        <a:pt x="8192" y="7022"/>
                      </a:cubicBezTo>
                      <a:cubicBezTo>
                        <a:pt x="8192" y="7022"/>
                        <a:pt x="9363" y="7022"/>
                        <a:pt x="10533" y="7022"/>
                      </a:cubicBezTo>
                      <a:cubicBezTo>
                        <a:pt x="11704" y="7022"/>
                        <a:pt x="12874" y="5852"/>
                        <a:pt x="12874" y="5852"/>
                      </a:cubicBezTo>
                      <a:cubicBezTo>
                        <a:pt x="12874" y="5852"/>
                        <a:pt x="14044" y="5852"/>
                        <a:pt x="14044" y="4681"/>
                      </a:cubicBezTo>
                      <a:cubicBezTo>
                        <a:pt x="14044" y="4681"/>
                        <a:pt x="15215" y="4681"/>
                        <a:pt x="15215" y="4681"/>
                      </a:cubicBezTo>
                      <a:cubicBezTo>
                        <a:pt x="16385" y="3511"/>
                        <a:pt x="16385" y="3511"/>
                        <a:pt x="17555" y="2341"/>
                      </a:cubicBezTo>
                      <a:cubicBezTo>
                        <a:pt x="18726" y="4681"/>
                        <a:pt x="18726" y="3511"/>
                        <a:pt x="17555" y="2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4" name="任意多边形: 形状 4363" descr="81214e9b-6818-45e8-9e92-8928c84fb665"/>
                <p:cNvSpPr/>
                <p:nvPr/>
              </p:nvSpPr>
              <p:spPr>
                <a:xfrm>
                  <a:off x="2036766" y="6254928"/>
                  <a:ext cx="19603" cy="41421"/>
                </a:xfrm>
                <a:custGeom>
                  <a:avLst/>
                  <a:gdLst>
                    <a:gd name="connsiteX0" fmla="*/ 18726 w 19603"/>
                    <a:gd name="connsiteY0" fmla="*/ 459 h 41421"/>
                    <a:gd name="connsiteX1" fmla="*/ 14044 w 19603"/>
                    <a:gd name="connsiteY1" fmla="*/ 2800 h 41421"/>
                    <a:gd name="connsiteX2" fmla="*/ 10533 w 19603"/>
                    <a:gd name="connsiteY2" fmla="*/ 8652 h 41421"/>
                    <a:gd name="connsiteX3" fmla="*/ 8193 w 19603"/>
                    <a:gd name="connsiteY3" fmla="*/ 10992 h 41421"/>
                    <a:gd name="connsiteX4" fmla="*/ 8193 w 19603"/>
                    <a:gd name="connsiteY4" fmla="*/ 14504 h 41421"/>
                    <a:gd name="connsiteX5" fmla="*/ 4682 w 19603"/>
                    <a:gd name="connsiteY5" fmla="*/ 21526 h 41421"/>
                    <a:gd name="connsiteX6" fmla="*/ 4682 w 19603"/>
                    <a:gd name="connsiteY6" fmla="*/ 25037 h 41421"/>
                    <a:gd name="connsiteX7" fmla="*/ 3511 w 19603"/>
                    <a:gd name="connsiteY7" fmla="*/ 28548 h 41421"/>
                    <a:gd name="connsiteX8" fmla="*/ 1170 w 19603"/>
                    <a:gd name="connsiteY8" fmla="*/ 34400 h 41421"/>
                    <a:gd name="connsiteX9" fmla="*/ 0 w 19603"/>
                    <a:gd name="connsiteY9" fmla="*/ 40251 h 41421"/>
                    <a:gd name="connsiteX10" fmla="*/ 1170 w 19603"/>
                    <a:gd name="connsiteY10" fmla="*/ 41422 h 41421"/>
                    <a:gd name="connsiteX11" fmla="*/ 2341 w 19603"/>
                    <a:gd name="connsiteY11" fmla="*/ 41422 h 41421"/>
                    <a:gd name="connsiteX12" fmla="*/ 4682 w 19603"/>
                    <a:gd name="connsiteY12" fmla="*/ 35570 h 41421"/>
                    <a:gd name="connsiteX13" fmla="*/ 8193 w 19603"/>
                    <a:gd name="connsiteY13" fmla="*/ 29718 h 41421"/>
                    <a:gd name="connsiteX14" fmla="*/ 9363 w 19603"/>
                    <a:gd name="connsiteY14" fmla="*/ 26207 h 41421"/>
                    <a:gd name="connsiteX15" fmla="*/ 11704 w 19603"/>
                    <a:gd name="connsiteY15" fmla="*/ 22696 h 41421"/>
                    <a:gd name="connsiteX16" fmla="*/ 14044 w 19603"/>
                    <a:gd name="connsiteY16" fmla="*/ 15674 h 41421"/>
                    <a:gd name="connsiteX17" fmla="*/ 15215 w 19603"/>
                    <a:gd name="connsiteY17" fmla="*/ 12163 h 41421"/>
                    <a:gd name="connsiteX18" fmla="*/ 17555 w 19603"/>
                    <a:gd name="connsiteY18" fmla="*/ 9822 h 41421"/>
                    <a:gd name="connsiteX19" fmla="*/ 18726 w 19603"/>
                    <a:gd name="connsiteY19" fmla="*/ 3970 h 41421"/>
                    <a:gd name="connsiteX20" fmla="*/ 18726 w 19603"/>
                    <a:gd name="connsiteY20" fmla="*/ 459 h 41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603" h="41421">
                      <a:moveTo>
                        <a:pt x="18726" y="459"/>
                      </a:moveTo>
                      <a:cubicBezTo>
                        <a:pt x="17555" y="-711"/>
                        <a:pt x="15215" y="459"/>
                        <a:pt x="14044" y="2800"/>
                      </a:cubicBezTo>
                      <a:cubicBezTo>
                        <a:pt x="12874" y="5141"/>
                        <a:pt x="12874" y="5141"/>
                        <a:pt x="10533" y="8652"/>
                      </a:cubicBezTo>
                      <a:cubicBezTo>
                        <a:pt x="10533" y="9822"/>
                        <a:pt x="9363" y="9822"/>
                        <a:pt x="8193" y="10992"/>
                      </a:cubicBezTo>
                      <a:cubicBezTo>
                        <a:pt x="8193" y="12163"/>
                        <a:pt x="8193" y="13333"/>
                        <a:pt x="8193" y="14504"/>
                      </a:cubicBezTo>
                      <a:cubicBezTo>
                        <a:pt x="7022" y="16844"/>
                        <a:pt x="5852" y="19185"/>
                        <a:pt x="4682" y="21526"/>
                      </a:cubicBezTo>
                      <a:cubicBezTo>
                        <a:pt x="4682" y="22696"/>
                        <a:pt x="4682" y="23866"/>
                        <a:pt x="4682" y="25037"/>
                      </a:cubicBezTo>
                      <a:cubicBezTo>
                        <a:pt x="4682" y="26207"/>
                        <a:pt x="3511" y="27377"/>
                        <a:pt x="3511" y="28548"/>
                      </a:cubicBezTo>
                      <a:cubicBezTo>
                        <a:pt x="2341" y="30888"/>
                        <a:pt x="1170" y="33229"/>
                        <a:pt x="1170" y="34400"/>
                      </a:cubicBezTo>
                      <a:cubicBezTo>
                        <a:pt x="0" y="37911"/>
                        <a:pt x="0" y="37911"/>
                        <a:pt x="0" y="40251"/>
                      </a:cubicBezTo>
                      <a:cubicBezTo>
                        <a:pt x="0" y="40251"/>
                        <a:pt x="1170" y="41422"/>
                        <a:pt x="1170" y="41422"/>
                      </a:cubicBezTo>
                      <a:cubicBezTo>
                        <a:pt x="2341" y="41422"/>
                        <a:pt x="2341" y="41422"/>
                        <a:pt x="2341" y="41422"/>
                      </a:cubicBezTo>
                      <a:cubicBezTo>
                        <a:pt x="4682" y="39081"/>
                        <a:pt x="3511" y="39081"/>
                        <a:pt x="4682" y="35570"/>
                      </a:cubicBezTo>
                      <a:cubicBezTo>
                        <a:pt x="5852" y="34400"/>
                        <a:pt x="7022" y="32059"/>
                        <a:pt x="8193" y="29718"/>
                      </a:cubicBezTo>
                      <a:cubicBezTo>
                        <a:pt x="8193" y="28548"/>
                        <a:pt x="9363" y="27377"/>
                        <a:pt x="9363" y="26207"/>
                      </a:cubicBezTo>
                      <a:cubicBezTo>
                        <a:pt x="9363" y="25037"/>
                        <a:pt x="11704" y="23866"/>
                        <a:pt x="11704" y="22696"/>
                      </a:cubicBezTo>
                      <a:cubicBezTo>
                        <a:pt x="12874" y="20355"/>
                        <a:pt x="12874" y="18014"/>
                        <a:pt x="14044" y="15674"/>
                      </a:cubicBezTo>
                      <a:cubicBezTo>
                        <a:pt x="14044" y="14504"/>
                        <a:pt x="15215" y="13333"/>
                        <a:pt x="15215" y="12163"/>
                      </a:cubicBezTo>
                      <a:cubicBezTo>
                        <a:pt x="15215" y="10992"/>
                        <a:pt x="16385" y="9822"/>
                        <a:pt x="17555" y="9822"/>
                      </a:cubicBezTo>
                      <a:cubicBezTo>
                        <a:pt x="18726" y="6311"/>
                        <a:pt x="17555" y="6311"/>
                        <a:pt x="18726" y="3970"/>
                      </a:cubicBezTo>
                      <a:cubicBezTo>
                        <a:pt x="19896" y="2800"/>
                        <a:pt x="19896" y="459"/>
                        <a:pt x="18726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5" name="任意多边形: 形状 4364" descr="a2d34101-87be-4338-aec2-11e1edcaf85b"/>
                <p:cNvSpPr/>
                <p:nvPr/>
              </p:nvSpPr>
              <p:spPr>
                <a:xfrm>
                  <a:off x="1713748" y="6372423"/>
                  <a:ext cx="19210" cy="88947"/>
                </a:xfrm>
                <a:custGeom>
                  <a:avLst/>
                  <a:gdLst>
                    <a:gd name="connsiteX0" fmla="*/ 17555 w 19210"/>
                    <a:gd name="connsiteY0" fmla="*/ 88947 h 88947"/>
                    <a:gd name="connsiteX1" fmla="*/ 18726 w 19210"/>
                    <a:gd name="connsiteY1" fmla="*/ 81925 h 88947"/>
                    <a:gd name="connsiteX2" fmla="*/ 15215 w 19210"/>
                    <a:gd name="connsiteY2" fmla="*/ 69051 h 88947"/>
                    <a:gd name="connsiteX3" fmla="*/ 14044 w 19210"/>
                    <a:gd name="connsiteY3" fmla="*/ 63199 h 88947"/>
                    <a:gd name="connsiteX4" fmla="*/ 11704 w 19210"/>
                    <a:gd name="connsiteY4" fmla="*/ 56177 h 88947"/>
                    <a:gd name="connsiteX5" fmla="*/ 9363 w 19210"/>
                    <a:gd name="connsiteY5" fmla="*/ 40963 h 88947"/>
                    <a:gd name="connsiteX6" fmla="*/ 7022 w 19210"/>
                    <a:gd name="connsiteY6" fmla="*/ 33940 h 88947"/>
                    <a:gd name="connsiteX7" fmla="*/ 5852 w 19210"/>
                    <a:gd name="connsiteY7" fmla="*/ 26918 h 88947"/>
                    <a:gd name="connsiteX8" fmla="*/ 4681 w 19210"/>
                    <a:gd name="connsiteY8" fmla="*/ 14044 h 88947"/>
                    <a:gd name="connsiteX9" fmla="*/ 2341 w 19210"/>
                    <a:gd name="connsiteY9" fmla="*/ 1170 h 88947"/>
                    <a:gd name="connsiteX10" fmla="*/ 1170 w 19210"/>
                    <a:gd name="connsiteY10" fmla="*/ 0 h 88947"/>
                    <a:gd name="connsiteX11" fmla="*/ 0 w 19210"/>
                    <a:gd name="connsiteY11" fmla="*/ 2341 h 88947"/>
                    <a:gd name="connsiteX12" fmla="*/ 0 w 19210"/>
                    <a:gd name="connsiteY12" fmla="*/ 15215 h 88947"/>
                    <a:gd name="connsiteX13" fmla="*/ 0 w 19210"/>
                    <a:gd name="connsiteY13" fmla="*/ 28089 h 88947"/>
                    <a:gd name="connsiteX14" fmla="*/ 1170 w 19210"/>
                    <a:gd name="connsiteY14" fmla="*/ 35111 h 88947"/>
                    <a:gd name="connsiteX15" fmla="*/ 1170 w 19210"/>
                    <a:gd name="connsiteY15" fmla="*/ 43303 h 88947"/>
                    <a:gd name="connsiteX16" fmla="*/ 5852 w 19210"/>
                    <a:gd name="connsiteY16" fmla="*/ 58518 h 88947"/>
                    <a:gd name="connsiteX17" fmla="*/ 8192 w 19210"/>
                    <a:gd name="connsiteY17" fmla="*/ 65540 h 88947"/>
                    <a:gd name="connsiteX18" fmla="*/ 9363 w 19210"/>
                    <a:gd name="connsiteY18" fmla="*/ 71392 h 88947"/>
                    <a:gd name="connsiteX19" fmla="*/ 15215 w 19210"/>
                    <a:gd name="connsiteY19" fmla="*/ 83096 h 88947"/>
                    <a:gd name="connsiteX20" fmla="*/ 17555 w 19210"/>
                    <a:gd name="connsiteY20" fmla="*/ 88947 h 8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210" h="88947">
                      <a:moveTo>
                        <a:pt x="17555" y="88947"/>
                      </a:moveTo>
                      <a:cubicBezTo>
                        <a:pt x="18726" y="88947"/>
                        <a:pt x="19896" y="85436"/>
                        <a:pt x="18726" y="81925"/>
                      </a:cubicBezTo>
                      <a:cubicBezTo>
                        <a:pt x="16385" y="76073"/>
                        <a:pt x="17555" y="77244"/>
                        <a:pt x="15215" y="69051"/>
                      </a:cubicBezTo>
                      <a:cubicBezTo>
                        <a:pt x="15215" y="66711"/>
                        <a:pt x="15215" y="65540"/>
                        <a:pt x="14044" y="63199"/>
                      </a:cubicBezTo>
                      <a:cubicBezTo>
                        <a:pt x="12874" y="60859"/>
                        <a:pt x="11704" y="58518"/>
                        <a:pt x="11704" y="56177"/>
                      </a:cubicBezTo>
                      <a:cubicBezTo>
                        <a:pt x="10533" y="51496"/>
                        <a:pt x="10533" y="45644"/>
                        <a:pt x="9363" y="40963"/>
                      </a:cubicBezTo>
                      <a:cubicBezTo>
                        <a:pt x="9363" y="38622"/>
                        <a:pt x="7022" y="36281"/>
                        <a:pt x="7022" y="33940"/>
                      </a:cubicBezTo>
                      <a:cubicBezTo>
                        <a:pt x="7022" y="31600"/>
                        <a:pt x="5852" y="29259"/>
                        <a:pt x="5852" y="26918"/>
                      </a:cubicBezTo>
                      <a:cubicBezTo>
                        <a:pt x="4681" y="22237"/>
                        <a:pt x="4681" y="17555"/>
                        <a:pt x="4681" y="14044"/>
                      </a:cubicBezTo>
                      <a:cubicBezTo>
                        <a:pt x="3511" y="7022"/>
                        <a:pt x="3511" y="7022"/>
                        <a:pt x="2341" y="1170"/>
                      </a:cubicBezTo>
                      <a:cubicBezTo>
                        <a:pt x="2341" y="0"/>
                        <a:pt x="1170" y="0"/>
                        <a:pt x="1170" y="0"/>
                      </a:cubicBezTo>
                      <a:cubicBezTo>
                        <a:pt x="0" y="0"/>
                        <a:pt x="0" y="0"/>
                        <a:pt x="0" y="2341"/>
                      </a:cubicBezTo>
                      <a:cubicBezTo>
                        <a:pt x="0" y="9363"/>
                        <a:pt x="0" y="7022"/>
                        <a:pt x="0" y="15215"/>
                      </a:cubicBezTo>
                      <a:cubicBezTo>
                        <a:pt x="0" y="18726"/>
                        <a:pt x="0" y="23407"/>
                        <a:pt x="0" y="28089"/>
                      </a:cubicBezTo>
                      <a:cubicBezTo>
                        <a:pt x="0" y="30429"/>
                        <a:pt x="1170" y="32770"/>
                        <a:pt x="1170" y="35111"/>
                      </a:cubicBezTo>
                      <a:cubicBezTo>
                        <a:pt x="1170" y="37452"/>
                        <a:pt x="1170" y="39792"/>
                        <a:pt x="1170" y="43303"/>
                      </a:cubicBezTo>
                      <a:cubicBezTo>
                        <a:pt x="2341" y="47985"/>
                        <a:pt x="4681" y="53837"/>
                        <a:pt x="5852" y="58518"/>
                      </a:cubicBezTo>
                      <a:cubicBezTo>
                        <a:pt x="7022" y="60859"/>
                        <a:pt x="7022" y="63199"/>
                        <a:pt x="8192" y="65540"/>
                      </a:cubicBezTo>
                      <a:cubicBezTo>
                        <a:pt x="9363" y="67881"/>
                        <a:pt x="8192" y="70222"/>
                        <a:pt x="9363" y="71392"/>
                      </a:cubicBezTo>
                      <a:cubicBezTo>
                        <a:pt x="11704" y="78414"/>
                        <a:pt x="12874" y="77244"/>
                        <a:pt x="15215" y="83096"/>
                      </a:cubicBezTo>
                      <a:cubicBezTo>
                        <a:pt x="15215" y="85436"/>
                        <a:pt x="16385" y="88947"/>
                        <a:pt x="17555" y="8894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6" name="任意多边形: 形状 4365" descr="4a7dcc34-c2c7-43c4-8c7e-32944381641a"/>
                <p:cNvSpPr/>
                <p:nvPr/>
              </p:nvSpPr>
              <p:spPr>
                <a:xfrm>
                  <a:off x="1690340" y="6364941"/>
                  <a:ext cx="30888" cy="115154"/>
                </a:xfrm>
                <a:custGeom>
                  <a:avLst/>
                  <a:gdLst>
                    <a:gd name="connsiteX0" fmla="*/ 30429 w 30888"/>
                    <a:gd name="connsiteY0" fmla="*/ 115154 h 115154"/>
                    <a:gd name="connsiteX1" fmla="*/ 28089 w 30888"/>
                    <a:gd name="connsiteY1" fmla="*/ 106962 h 115154"/>
                    <a:gd name="connsiteX2" fmla="*/ 19896 w 30888"/>
                    <a:gd name="connsiteY2" fmla="*/ 91747 h 115154"/>
                    <a:gd name="connsiteX3" fmla="*/ 17555 w 30888"/>
                    <a:gd name="connsiteY3" fmla="*/ 83555 h 115154"/>
                    <a:gd name="connsiteX4" fmla="*/ 12874 w 30888"/>
                    <a:gd name="connsiteY4" fmla="*/ 75362 h 115154"/>
                    <a:gd name="connsiteX5" fmla="*/ 9363 w 30888"/>
                    <a:gd name="connsiteY5" fmla="*/ 55466 h 115154"/>
                    <a:gd name="connsiteX6" fmla="*/ 7022 w 30888"/>
                    <a:gd name="connsiteY6" fmla="*/ 46103 h 115154"/>
                    <a:gd name="connsiteX7" fmla="*/ 7022 w 30888"/>
                    <a:gd name="connsiteY7" fmla="*/ 36740 h 115154"/>
                    <a:gd name="connsiteX8" fmla="*/ 8192 w 30888"/>
                    <a:gd name="connsiteY8" fmla="*/ 19185 h 115154"/>
                    <a:gd name="connsiteX9" fmla="*/ 10533 w 30888"/>
                    <a:gd name="connsiteY9" fmla="*/ 2800 h 115154"/>
                    <a:gd name="connsiteX10" fmla="*/ 9363 w 30888"/>
                    <a:gd name="connsiteY10" fmla="*/ 459 h 115154"/>
                    <a:gd name="connsiteX11" fmla="*/ 7022 w 30888"/>
                    <a:gd name="connsiteY11" fmla="*/ 2800 h 115154"/>
                    <a:gd name="connsiteX12" fmla="*/ 2341 w 30888"/>
                    <a:gd name="connsiteY12" fmla="*/ 19185 h 115154"/>
                    <a:gd name="connsiteX13" fmla="*/ 0 w 30888"/>
                    <a:gd name="connsiteY13" fmla="*/ 36740 h 115154"/>
                    <a:gd name="connsiteX14" fmla="*/ 1170 w 30888"/>
                    <a:gd name="connsiteY14" fmla="*/ 47274 h 115154"/>
                    <a:gd name="connsiteX15" fmla="*/ 1170 w 30888"/>
                    <a:gd name="connsiteY15" fmla="*/ 57807 h 115154"/>
                    <a:gd name="connsiteX16" fmla="*/ 7022 w 30888"/>
                    <a:gd name="connsiteY16" fmla="*/ 77703 h 115154"/>
                    <a:gd name="connsiteX17" fmla="*/ 10533 w 30888"/>
                    <a:gd name="connsiteY17" fmla="*/ 85895 h 115154"/>
                    <a:gd name="connsiteX18" fmla="*/ 12874 w 30888"/>
                    <a:gd name="connsiteY18" fmla="*/ 94088 h 115154"/>
                    <a:gd name="connsiteX19" fmla="*/ 23407 w 30888"/>
                    <a:gd name="connsiteY19" fmla="*/ 109303 h 115154"/>
                    <a:gd name="connsiteX20" fmla="*/ 30429 w 30888"/>
                    <a:gd name="connsiteY20" fmla="*/ 115154 h 115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888" h="115154">
                      <a:moveTo>
                        <a:pt x="30429" y="115154"/>
                      </a:moveTo>
                      <a:cubicBezTo>
                        <a:pt x="31600" y="115154"/>
                        <a:pt x="30429" y="110473"/>
                        <a:pt x="28089" y="106962"/>
                      </a:cubicBezTo>
                      <a:cubicBezTo>
                        <a:pt x="23407" y="99940"/>
                        <a:pt x="24577" y="101110"/>
                        <a:pt x="19896" y="91747"/>
                      </a:cubicBezTo>
                      <a:cubicBezTo>
                        <a:pt x="18726" y="89406"/>
                        <a:pt x="17555" y="87066"/>
                        <a:pt x="17555" y="83555"/>
                      </a:cubicBezTo>
                      <a:cubicBezTo>
                        <a:pt x="16385" y="81214"/>
                        <a:pt x="14044" y="77703"/>
                        <a:pt x="12874" y="75362"/>
                      </a:cubicBezTo>
                      <a:cubicBezTo>
                        <a:pt x="10533" y="69510"/>
                        <a:pt x="10533" y="62488"/>
                        <a:pt x="9363" y="55466"/>
                      </a:cubicBezTo>
                      <a:cubicBezTo>
                        <a:pt x="8192" y="51955"/>
                        <a:pt x="7022" y="49614"/>
                        <a:pt x="7022" y="46103"/>
                      </a:cubicBezTo>
                      <a:cubicBezTo>
                        <a:pt x="7022" y="42592"/>
                        <a:pt x="7022" y="39081"/>
                        <a:pt x="7022" y="36740"/>
                      </a:cubicBezTo>
                      <a:cubicBezTo>
                        <a:pt x="7022" y="30888"/>
                        <a:pt x="7022" y="25037"/>
                        <a:pt x="8192" y="19185"/>
                      </a:cubicBezTo>
                      <a:cubicBezTo>
                        <a:pt x="9363" y="8652"/>
                        <a:pt x="9363" y="10992"/>
                        <a:pt x="10533" y="2800"/>
                      </a:cubicBezTo>
                      <a:cubicBezTo>
                        <a:pt x="10533" y="1629"/>
                        <a:pt x="10533" y="1629"/>
                        <a:pt x="9363" y="459"/>
                      </a:cubicBezTo>
                      <a:cubicBezTo>
                        <a:pt x="8192" y="-711"/>
                        <a:pt x="8192" y="459"/>
                        <a:pt x="7022" y="2800"/>
                      </a:cubicBezTo>
                      <a:cubicBezTo>
                        <a:pt x="4681" y="10992"/>
                        <a:pt x="4681" y="9822"/>
                        <a:pt x="2341" y="19185"/>
                      </a:cubicBezTo>
                      <a:cubicBezTo>
                        <a:pt x="1170" y="23866"/>
                        <a:pt x="0" y="29718"/>
                        <a:pt x="0" y="36740"/>
                      </a:cubicBezTo>
                      <a:cubicBezTo>
                        <a:pt x="0" y="40251"/>
                        <a:pt x="0" y="43762"/>
                        <a:pt x="1170" y="47274"/>
                      </a:cubicBezTo>
                      <a:cubicBezTo>
                        <a:pt x="1170" y="50785"/>
                        <a:pt x="1170" y="54296"/>
                        <a:pt x="1170" y="57807"/>
                      </a:cubicBezTo>
                      <a:cubicBezTo>
                        <a:pt x="2341" y="64829"/>
                        <a:pt x="4681" y="71851"/>
                        <a:pt x="7022" y="77703"/>
                      </a:cubicBezTo>
                      <a:cubicBezTo>
                        <a:pt x="8192" y="81214"/>
                        <a:pt x="9363" y="83555"/>
                        <a:pt x="10533" y="85895"/>
                      </a:cubicBezTo>
                      <a:cubicBezTo>
                        <a:pt x="11704" y="88236"/>
                        <a:pt x="11704" y="91747"/>
                        <a:pt x="12874" y="94088"/>
                      </a:cubicBezTo>
                      <a:cubicBezTo>
                        <a:pt x="18726" y="103451"/>
                        <a:pt x="18726" y="101110"/>
                        <a:pt x="23407" y="109303"/>
                      </a:cubicBezTo>
                      <a:cubicBezTo>
                        <a:pt x="25748" y="112813"/>
                        <a:pt x="28089" y="115154"/>
                        <a:pt x="30429" y="11515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7" name="任意多边形: 形状 4366" descr="47676192-ee9d-4da1-8ed8-2ea48dd9ef51"/>
                <p:cNvSpPr/>
                <p:nvPr/>
              </p:nvSpPr>
              <p:spPr>
                <a:xfrm>
                  <a:off x="1665243" y="6364941"/>
                  <a:ext cx="28207" cy="109302"/>
                </a:xfrm>
                <a:custGeom>
                  <a:avLst/>
                  <a:gdLst>
                    <a:gd name="connsiteX0" fmla="*/ 27438 w 28207"/>
                    <a:gd name="connsiteY0" fmla="*/ 109303 h 109302"/>
                    <a:gd name="connsiteX1" fmla="*/ 26268 w 28207"/>
                    <a:gd name="connsiteY1" fmla="*/ 101110 h 109302"/>
                    <a:gd name="connsiteX2" fmla="*/ 19246 w 28207"/>
                    <a:gd name="connsiteY2" fmla="*/ 87066 h 109302"/>
                    <a:gd name="connsiteX3" fmla="*/ 16905 w 28207"/>
                    <a:gd name="connsiteY3" fmla="*/ 80044 h 109302"/>
                    <a:gd name="connsiteX4" fmla="*/ 13394 w 28207"/>
                    <a:gd name="connsiteY4" fmla="*/ 71851 h 109302"/>
                    <a:gd name="connsiteX5" fmla="*/ 11053 w 28207"/>
                    <a:gd name="connsiteY5" fmla="*/ 53125 h 109302"/>
                    <a:gd name="connsiteX6" fmla="*/ 8713 w 28207"/>
                    <a:gd name="connsiteY6" fmla="*/ 43762 h 109302"/>
                    <a:gd name="connsiteX7" fmla="*/ 8713 w 28207"/>
                    <a:gd name="connsiteY7" fmla="*/ 34399 h 109302"/>
                    <a:gd name="connsiteX8" fmla="*/ 9883 w 28207"/>
                    <a:gd name="connsiteY8" fmla="*/ 18015 h 109302"/>
                    <a:gd name="connsiteX9" fmla="*/ 12224 w 28207"/>
                    <a:gd name="connsiteY9" fmla="*/ 2800 h 109302"/>
                    <a:gd name="connsiteX10" fmla="*/ 11053 w 28207"/>
                    <a:gd name="connsiteY10" fmla="*/ 459 h 109302"/>
                    <a:gd name="connsiteX11" fmla="*/ 8713 w 28207"/>
                    <a:gd name="connsiteY11" fmla="*/ 2800 h 109302"/>
                    <a:gd name="connsiteX12" fmla="*/ 4031 w 28207"/>
                    <a:gd name="connsiteY12" fmla="*/ 18015 h 109302"/>
                    <a:gd name="connsiteX13" fmla="*/ 520 w 28207"/>
                    <a:gd name="connsiteY13" fmla="*/ 34399 h 109302"/>
                    <a:gd name="connsiteX14" fmla="*/ 520 w 28207"/>
                    <a:gd name="connsiteY14" fmla="*/ 43762 h 109302"/>
                    <a:gd name="connsiteX15" fmla="*/ 520 w 28207"/>
                    <a:gd name="connsiteY15" fmla="*/ 53125 h 109302"/>
                    <a:gd name="connsiteX16" fmla="*/ 5202 w 28207"/>
                    <a:gd name="connsiteY16" fmla="*/ 71851 h 109302"/>
                    <a:gd name="connsiteX17" fmla="*/ 8713 w 28207"/>
                    <a:gd name="connsiteY17" fmla="*/ 80044 h 109302"/>
                    <a:gd name="connsiteX18" fmla="*/ 11053 w 28207"/>
                    <a:gd name="connsiteY18" fmla="*/ 88236 h 109302"/>
                    <a:gd name="connsiteX19" fmla="*/ 20416 w 28207"/>
                    <a:gd name="connsiteY19" fmla="*/ 102280 h 109302"/>
                    <a:gd name="connsiteX20" fmla="*/ 27438 w 28207"/>
                    <a:gd name="connsiteY20" fmla="*/ 109303 h 109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207" h="109301">
                      <a:moveTo>
                        <a:pt x="27438" y="109303"/>
                      </a:moveTo>
                      <a:cubicBezTo>
                        <a:pt x="28609" y="109303"/>
                        <a:pt x="28609" y="104621"/>
                        <a:pt x="26268" y="101110"/>
                      </a:cubicBezTo>
                      <a:cubicBezTo>
                        <a:pt x="22757" y="94088"/>
                        <a:pt x="22757" y="95258"/>
                        <a:pt x="19246" y="87066"/>
                      </a:cubicBezTo>
                      <a:cubicBezTo>
                        <a:pt x="18075" y="84725"/>
                        <a:pt x="18075" y="82384"/>
                        <a:pt x="16905" y="80044"/>
                      </a:cubicBezTo>
                      <a:cubicBezTo>
                        <a:pt x="15735" y="77703"/>
                        <a:pt x="14564" y="75362"/>
                        <a:pt x="13394" y="71851"/>
                      </a:cubicBezTo>
                      <a:cubicBezTo>
                        <a:pt x="12224" y="65999"/>
                        <a:pt x="11053" y="60147"/>
                        <a:pt x="11053" y="53125"/>
                      </a:cubicBezTo>
                      <a:cubicBezTo>
                        <a:pt x="11053" y="49614"/>
                        <a:pt x="9883" y="47274"/>
                        <a:pt x="8713" y="43762"/>
                      </a:cubicBezTo>
                      <a:cubicBezTo>
                        <a:pt x="8713" y="40251"/>
                        <a:pt x="8713" y="37911"/>
                        <a:pt x="8713" y="34399"/>
                      </a:cubicBezTo>
                      <a:cubicBezTo>
                        <a:pt x="8713" y="28548"/>
                        <a:pt x="9883" y="22696"/>
                        <a:pt x="9883" y="18015"/>
                      </a:cubicBezTo>
                      <a:cubicBezTo>
                        <a:pt x="11053" y="8652"/>
                        <a:pt x="11053" y="9822"/>
                        <a:pt x="12224" y="2800"/>
                      </a:cubicBezTo>
                      <a:cubicBezTo>
                        <a:pt x="12224" y="1629"/>
                        <a:pt x="12224" y="1629"/>
                        <a:pt x="11053" y="459"/>
                      </a:cubicBezTo>
                      <a:cubicBezTo>
                        <a:pt x="9883" y="-711"/>
                        <a:pt x="9883" y="459"/>
                        <a:pt x="8713" y="2800"/>
                      </a:cubicBezTo>
                      <a:cubicBezTo>
                        <a:pt x="5202" y="10992"/>
                        <a:pt x="6372" y="8652"/>
                        <a:pt x="4031" y="18015"/>
                      </a:cubicBezTo>
                      <a:cubicBezTo>
                        <a:pt x="2861" y="22696"/>
                        <a:pt x="1691" y="28548"/>
                        <a:pt x="520" y="34399"/>
                      </a:cubicBezTo>
                      <a:cubicBezTo>
                        <a:pt x="520" y="37911"/>
                        <a:pt x="520" y="40251"/>
                        <a:pt x="520" y="43762"/>
                      </a:cubicBezTo>
                      <a:cubicBezTo>
                        <a:pt x="520" y="47274"/>
                        <a:pt x="-650" y="50785"/>
                        <a:pt x="520" y="53125"/>
                      </a:cubicBezTo>
                      <a:cubicBezTo>
                        <a:pt x="1691" y="60147"/>
                        <a:pt x="4031" y="65999"/>
                        <a:pt x="5202" y="71851"/>
                      </a:cubicBezTo>
                      <a:cubicBezTo>
                        <a:pt x="6372" y="75362"/>
                        <a:pt x="7542" y="77703"/>
                        <a:pt x="8713" y="80044"/>
                      </a:cubicBezTo>
                      <a:cubicBezTo>
                        <a:pt x="9883" y="82384"/>
                        <a:pt x="9883" y="85895"/>
                        <a:pt x="11053" y="88236"/>
                      </a:cubicBezTo>
                      <a:cubicBezTo>
                        <a:pt x="15735" y="97599"/>
                        <a:pt x="15735" y="95258"/>
                        <a:pt x="20416" y="102280"/>
                      </a:cubicBezTo>
                      <a:cubicBezTo>
                        <a:pt x="22757" y="106962"/>
                        <a:pt x="26268" y="109303"/>
                        <a:pt x="27438" y="10930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8" name="任意多边形: 形状 4367" descr="26c60f63-30a3-426a-81b9-11b018c1aa8a"/>
                <p:cNvSpPr/>
                <p:nvPr/>
              </p:nvSpPr>
              <p:spPr>
                <a:xfrm>
                  <a:off x="1101650" y="6804285"/>
                  <a:ext cx="24284" cy="36740"/>
                </a:xfrm>
                <a:custGeom>
                  <a:avLst/>
                  <a:gdLst>
                    <a:gd name="connsiteX0" fmla="*/ 23407 w 24284"/>
                    <a:gd name="connsiteY0" fmla="*/ 36281 h 36740"/>
                    <a:gd name="connsiteX1" fmla="*/ 23407 w 24284"/>
                    <a:gd name="connsiteY1" fmla="*/ 32770 h 36740"/>
                    <a:gd name="connsiteX2" fmla="*/ 18726 w 24284"/>
                    <a:gd name="connsiteY2" fmla="*/ 28089 h 36740"/>
                    <a:gd name="connsiteX3" fmla="*/ 17555 w 24284"/>
                    <a:gd name="connsiteY3" fmla="*/ 25748 h 36740"/>
                    <a:gd name="connsiteX4" fmla="*/ 14044 w 24284"/>
                    <a:gd name="connsiteY4" fmla="*/ 23407 h 36740"/>
                    <a:gd name="connsiteX5" fmla="*/ 10533 w 24284"/>
                    <a:gd name="connsiteY5" fmla="*/ 17555 h 36740"/>
                    <a:gd name="connsiteX6" fmla="*/ 8192 w 24284"/>
                    <a:gd name="connsiteY6" fmla="*/ 15215 h 36740"/>
                    <a:gd name="connsiteX7" fmla="*/ 7022 w 24284"/>
                    <a:gd name="connsiteY7" fmla="*/ 11704 h 36740"/>
                    <a:gd name="connsiteX8" fmla="*/ 4681 w 24284"/>
                    <a:gd name="connsiteY8" fmla="*/ 5852 h 36740"/>
                    <a:gd name="connsiteX9" fmla="*/ 2341 w 24284"/>
                    <a:gd name="connsiteY9" fmla="*/ 0 h 36740"/>
                    <a:gd name="connsiteX10" fmla="*/ 1170 w 24284"/>
                    <a:gd name="connsiteY10" fmla="*/ 0 h 36740"/>
                    <a:gd name="connsiteX11" fmla="*/ 0 w 24284"/>
                    <a:gd name="connsiteY11" fmla="*/ 1170 h 36740"/>
                    <a:gd name="connsiteX12" fmla="*/ 1170 w 24284"/>
                    <a:gd name="connsiteY12" fmla="*/ 7022 h 36740"/>
                    <a:gd name="connsiteX13" fmla="*/ 2341 w 24284"/>
                    <a:gd name="connsiteY13" fmla="*/ 12874 h 36740"/>
                    <a:gd name="connsiteX14" fmla="*/ 4681 w 24284"/>
                    <a:gd name="connsiteY14" fmla="*/ 16385 h 36740"/>
                    <a:gd name="connsiteX15" fmla="*/ 5852 w 24284"/>
                    <a:gd name="connsiteY15" fmla="*/ 19896 h 36740"/>
                    <a:gd name="connsiteX16" fmla="*/ 11704 w 24284"/>
                    <a:gd name="connsiteY16" fmla="*/ 25748 h 36740"/>
                    <a:gd name="connsiteX17" fmla="*/ 14044 w 24284"/>
                    <a:gd name="connsiteY17" fmla="*/ 28089 h 36740"/>
                    <a:gd name="connsiteX18" fmla="*/ 16385 w 24284"/>
                    <a:gd name="connsiteY18" fmla="*/ 30429 h 36740"/>
                    <a:gd name="connsiteX19" fmla="*/ 23407 w 24284"/>
                    <a:gd name="connsiteY19" fmla="*/ 33940 h 36740"/>
                    <a:gd name="connsiteX20" fmla="*/ 23407 w 24284"/>
                    <a:gd name="connsiteY20" fmla="*/ 36281 h 36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284" h="36740">
                      <a:moveTo>
                        <a:pt x="23407" y="36281"/>
                      </a:moveTo>
                      <a:cubicBezTo>
                        <a:pt x="24578" y="35111"/>
                        <a:pt x="24578" y="33940"/>
                        <a:pt x="23407" y="32770"/>
                      </a:cubicBezTo>
                      <a:cubicBezTo>
                        <a:pt x="21066" y="30429"/>
                        <a:pt x="21066" y="30429"/>
                        <a:pt x="18726" y="28089"/>
                      </a:cubicBezTo>
                      <a:cubicBezTo>
                        <a:pt x="17555" y="26918"/>
                        <a:pt x="17555" y="26918"/>
                        <a:pt x="17555" y="25748"/>
                      </a:cubicBezTo>
                      <a:cubicBezTo>
                        <a:pt x="16385" y="24577"/>
                        <a:pt x="15215" y="24577"/>
                        <a:pt x="14044" y="23407"/>
                      </a:cubicBezTo>
                      <a:cubicBezTo>
                        <a:pt x="12874" y="22237"/>
                        <a:pt x="11704" y="19896"/>
                        <a:pt x="10533" y="17555"/>
                      </a:cubicBezTo>
                      <a:cubicBezTo>
                        <a:pt x="9363" y="16385"/>
                        <a:pt x="8192" y="16385"/>
                        <a:pt x="8192" y="15215"/>
                      </a:cubicBezTo>
                      <a:cubicBezTo>
                        <a:pt x="7022" y="14044"/>
                        <a:pt x="7022" y="12874"/>
                        <a:pt x="7022" y="11704"/>
                      </a:cubicBezTo>
                      <a:cubicBezTo>
                        <a:pt x="5852" y="9363"/>
                        <a:pt x="5852" y="8192"/>
                        <a:pt x="4681" y="5852"/>
                      </a:cubicBezTo>
                      <a:cubicBezTo>
                        <a:pt x="3511" y="3511"/>
                        <a:pt x="3511" y="3511"/>
                        <a:pt x="2341" y="0"/>
                      </a:cubicBezTo>
                      <a:cubicBezTo>
                        <a:pt x="2341" y="0"/>
                        <a:pt x="1170" y="0"/>
                        <a:pt x="1170" y="0"/>
                      </a:cubicBezTo>
                      <a:cubicBezTo>
                        <a:pt x="0" y="0"/>
                        <a:pt x="0" y="0"/>
                        <a:pt x="0" y="1170"/>
                      </a:cubicBezTo>
                      <a:cubicBezTo>
                        <a:pt x="0" y="4681"/>
                        <a:pt x="0" y="3511"/>
                        <a:pt x="1170" y="7022"/>
                      </a:cubicBezTo>
                      <a:cubicBezTo>
                        <a:pt x="1170" y="9363"/>
                        <a:pt x="1170" y="10533"/>
                        <a:pt x="2341" y="12874"/>
                      </a:cubicBezTo>
                      <a:cubicBezTo>
                        <a:pt x="2341" y="14044"/>
                        <a:pt x="3511" y="15215"/>
                        <a:pt x="4681" y="16385"/>
                      </a:cubicBezTo>
                      <a:cubicBezTo>
                        <a:pt x="5852" y="17555"/>
                        <a:pt x="4681" y="18726"/>
                        <a:pt x="5852" y="19896"/>
                      </a:cubicBezTo>
                      <a:cubicBezTo>
                        <a:pt x="7022" y="22237"/>
                        <a:pt x="9363" y="23407"/>
                        <a:pt x="11704" y="25748"/>
                      </a:cubicBezTo>
                      <a:cubicBezTo>
                        <a:pt x="12874" y="26918"/>
                        <a:pt x="14044" y="26918"/>
                        <a:pt x="14044" y="28089"/>
                      </a:cubicBezTo>
                      <a:cubicBezTo>
                        <a:pt x="15215" y="29259"/>
                        <a:pt x="15215" y="30429"/>
                        <a:pt x="16385" y="30429"/>
                      </a:cubicBezTo>
                      <a:cubicBezTo>
                        <a:pt x="19896" y="32770"/>
                        <a:pt x="19896" y="31600"/>
                        <a:pt x="23407" y="33940"/>
                      </a:cubicBezTo>
                      <a:cubicBezTo>
                        <a:pt x="21066" y="36281"/>
                        <a:pt x="22237" y="37451"/>
                        <a:pt x="23407" y="3628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69" name="任意多边形: 形状 4368" descr="1f6440f9-e87d-4c44-b047-1ee34c475a98"/>
                <p:cNvSpPr/>
                <p:nvPr/>
              </p:nvSpPr>
              <p:spPr>
                <a:xfrm>
                  <a:off x="1078243" y="6811957"/>
                  <a:ext cx="21066" cy="50845"/>
                </a:xfrm>
                <a:custGeom>
                  <a:avLst/>
                  <a:gdLst>
                    <a:gd name="connsiteX0" fmla="*/ 18726 w 21066"/>
                    <a:gd name="connsiteY0" fmla="*/ 50846 h 50845"/>
                    <a:gd name="connsiteX1" fmla="*/ 21066 w 21066"/>
                    <a:gd name="connsiteY1" fmla="*/ 46164 h 50845"/>
                    <a:gd name="connsiteX2" fmla="*/ 18726 w 21066"/>
                    <a:gd name="connsiteY2" fmla="*/ 39142 h 50845"/>
                    <a:gd name="connsiteX3" fmla="*/ 18726 w 21066"/>
                    <a:gd name="connsiteY3" fmla="*/ 35631 h 50845"/>
                    <a:gd name="connsiteX4" fmla="*/ 16385 w 21066"/>
                    <a:gd name="connsiteY4" fmla="*/ 32120 h 50845"/>
                    <a:gd name="connsiteX5" fmla="*/ 14044 w 21066"/>
                    <a:gd name="connsiteY5" fmla="*/ 22757 h 50845"/>
                    <a:gd name="connsiteX6" fmla="*/ 11704 w 21066"/>
                    <a:gd name="connsiteY6" fmla="*/ 19246 h 50845"/>
                    <a:gd name="connsiteX7" fmla="*/ 10533 w 21066"/>
                    <a:gd name="connsiteY7" fmla="*/ 14564 h 50845"/>
                    <a:gd name="connsiteX8" fmla="*/ 7022 w 21066"/>
                    <a:gd name="connsiteY8" fmla="*/ 7542 h 50845"/>
                    <a:gd name="connsiteX9" fmla="*/ 3511 w 21066"/>
                    <a:gd name="connsiteY9" fmla="*/ 520 h 50845"/>
                    <a:gd name="connsiteX10" fmla="*/ 1170 w 21066"/>
                    <a:gd name="connsiteY10" fmla="*/ 520 h 50845"/>
                    <a:gd name="connsiteX11" fmla="*/ 0 w 21066"/>
                    <a:gd name="connsiteY11" fmla="*/ 1691 h 50845"/>
                    <a:gd name="connsiteX12" fmla="*/ 2341 w 21066"/>
                    <a:gd name="connsiteY12" fmla="*/ 8713 h 50845"/>
                    <a:gd name="connsiteX13" fmla="*/ 3511 w 21066"/>
                    <a:gd name="connsiteY13" fmla="*/ 16905 h 50845"/>
                    <a:gd name="connsiteX14" fmla="*/ 4681 w 21066"/>
                    <a:gd name="connsiteY14" fmla="*/ 21587 h 50845"/>
                    <a:gd name="connsiteX15" fmla="*/ 4681 w 21066"/>
                    <a:gd name="connsiteY15" fmla="*/ 26268 h 50845"/>
                    <a:gd name="connsiteX16" fmla="*/ 8192 w 21066"/>
                    <a:gd name="connsiteY16" fmla="*/ 34461 h 50845"/>
                    <a:gd name="connsiteX17" fmla="*/ 9363 w 21066"/>
                    <a:gd name="connsiteY17" fmla="*/ 37972 h 50845"/>
                    <a:gd name="connsiteX18" fmla="*/ 9363 w 21066"/>
                    <a:gd name="connsiteY18" fmla="*/ 41483 h 50845"/>
                    <a:gd name="connsiteX19" fmla="*/ 14044 w 21066"/>
                    <a:gd name="connsiteY19" fmla="*/ 48505 h 50845"/>
                    <a:gd name="connsiteX20" fmla="*/ 18726 w 21066"/>
                    <a:gd name="connsiteY20" fmla="*/ 50846 h 50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066" h="50845">
                      <a:moveTo>
                        <a:pt x="18726" y="50846"/>
                      </a:moveTo>
                      <a:cubicBezTo>
                        <a:pt x="19896" y="50846"/>
                        <a:pt x="21066" y="48505"/>
                        <a:pt x="21066" y="46164"/>
                      </a:cubicBezTo>
                      <a:cubicBezTo>
                        <a:pt x="19896" y="42653"/>
                        <a:pt x="19896" y="42653"/>
                        <a:pt x="18726" y="39142"/>
                      </a:cubicBezTo>
                      <a:cubicBezTo>
                        <a:pt x="18726" y="37972"/>
                        <a:pt x="18726" y="36801"/>
                        <a:pt x="18726" y="35631"/>
                      </a:cubicBezTo>
                      <a:cubicBezTo>
                        <a:pt x="18726" y="34461"/>
                        <a:pt x="16385" y="33290"/>
                        <a:pt x="16385" y="32120"/>
                      </a:cubicBezTo>
                      <a:cubicBezTo>
                        <a:pt x="15215" y="29779"/>
                        <a:pt x="15215" y="26268"/>
                        <a:pt x="14044" y="22757"/>
                      </a:cubicBezTo>
                      <a:cubicBezTo>
                        <a:pt x="14044" y="21587"/>
                        <a:pt x="11704" y="20416"/>
                        <a:pt x="11704" y="19246"/>
                      </a:cubicBezTo>
                      <a:cubicBezTo>
                        <a:pt x="11704" y="18076"/>
                        <a:pt x="10533" y="16905"/>
                        <a:pt x="10533" y="14564"/>
                      </a:cubicBezTo>
                      <a:cubicBezTo>
                        <a:pt x="9363" y="12224"/>
                        <a:pt x="8192" y="8713"/>
                        <a:pt x="7022" y="7542"/>
                      </a:cubicBezTo>
                      <a:cubicBezTo>
                        <a:pt x="4681" y="2861"/>
                        <a:pt x="4681" y="4031"/>
                        <a:pt x="3511" y="520"/>
                      </a:cubicBezTo>
                      <a:cubicBezTo>
                        <a:pt x="3511" y="-650"/>
                        <a:pt x="2341" y="520"/>
                        <a:pt x="1170" y="520"/>
                      </a:cubicBezTo>
                      <a:cubicBezTo>
                        <a:pt x="0" y="520"/>
                        <a:pt x="0" y="520"/>
                        <a:pt x="0" y="1691"/>
                      </a:cubicBezTo>
                      <a:cubicBezTo>
                        <a:pt x="1170" y="5202"/>
                        <a:pt x="1170" y="5202"/>
                        <a:pt x="2341" y="8713"/>
                      </a:cubicBezTo>
                      <a:cubicBezTo>
                        <a:pt x="3511" y="11053"/>
                        <a:pt x="2341" y="13394"/>
                        <a:pt x="3511" y="16905"/>
                      </a:cubicBezTo>
                      <a:cubicBezTo>
                        <a:pt x="3511" y="18076"/>
                        <a:pt x="4681" y="19246"/>
                        <a:pt x="4681" y="21587"/>
                      </a:cubicBezTo>
                      <a:cubicBezTo>
                        <a:pt x="4681" y="22757"/>
                        <a:pt x="4681" y="25098"/>
                        <a:pt x="4681" y="26268"/>
                      </a:cubicBezTo>
                      <a:cubicBezTo>
                        <a:pt x="5852" y="29779"/>
                        <a:pt x="7022" y="32120"/>
                        <a:pt x="8192" y="34461"/>
                      </a:cubicBezTo>
                      <a:cubicBezTo>
                        <a:pt x="8192" y="35631"/>
                        <a:pt x="9363" y="36801"/>
                        <a:pt x="9363" y="37972"/>
                      </a:cubicBezTo>
                      <a:cubicBezTo>
                        <a:pt x="9363" y="39142"/>
                        <a:pt x="9363" y="40312"/>
                        <a:pt x="9363" y="41483"/>
                      </a:cubicBezTo>
                      <a:cubicBezTo>
                        <a:pt x="10533" y="46164"/>
                        <a:pt x="11704" y="44994"/>
                        <a:pt x="14044" y="48505"/>
                      </a:cubicBezTo>
                      <a:cubicBezTo>
                        <a:pt x="15215" y="49675"/>
                        <a:pt x="16385" y="50846"/>
                        <a:pt x="18726" y="5084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70" name="任意多边形: 形状 4369" descr="84406719-af75-49fc-bf85-93235ce1403a"/>
                <p:cNvSpPr/>
                <p:nvPr/>
              </p:nvSpPr>
              <p:spPr>
                <a:xfrm>
                  <a:off x="1050804" y="6808481"/>
                  <a:ext cx="38276" cy="114307"/>
                </a:xfrm>
                <a:custGeom>
                  <a:avLst/>
                  <a:gdLst>
                    <a:gd name="connsiteX0" fmla="*/ 37972 w 38276"/>
                    <a:gd name="connsiteY0" fmla="*/ 114009 h 114307"/>
                    <a:gd name="connsiteX1" fmla="*/ 33290 w 38276"/>
                    <a:gd name="connsiteY1" fmla="*/ 106987 h 114307"/>
                    <a:gd name="connsiteX2" fmla="*/ 21587 w 38276"/>
                    <a:gd name="connsiteY2" fmla="*/ 92943 h 114307"/>
                    <a:gd name="connsiteX3" fmla="*/ 18076 w 38276"/>
                    <a:gd name="connsiteY3" fmla="*/ 85921 h 114307"/>
                    <a:gd name="connsiteX4" fmla="*/ 13394 w 38276"/>
                    <a:gd name="connsiteY4" fmla="*/ 77728 h 114307"/>
                    <a:gd name="connsiteX5" fmla="*/ 8713 w 38276"/>
                    <a:gd name="connsiteY5" fmla="*/ 57832 h 114307"/>
                    <a:gd name="connsiteX6" fmla="*/ 6372 w 38276"/>
                    <a:gd name="connsiteY6" fmla="*/ 47299 h 114307"/>
                    <a:gd name="connsiteX7" fmla="*/ 6372 w 38276"/>
                    <a:gd name="connsiteY7" fmla="*/ 36766 h 114307"/>
                    <a:gd name="connsiteX8" fmla="*/ 11053 w 38276"/>
                    <a:gd name="connsiteY8" fmla="*/ 19211 h 114307"/>
                    <a:gd name="connsiteX9" fmla="*/ 14565 w 38276"/>
                    <a:gd name="connsiteY9" fmla="*/ 9848 h 114307"/>
                    <a:gd name="connsiteX10" fmla="*/ 18076 w 38276"/>
                    <a:gd name="connsiteY10" fmla="*/ 2825 h 114307"/>
                    <a:gd name="connsiteX11" fmla="*/ 18076 w 38276"/>
                    <a:gd name="connsiteY11" fmla="*/ 485 h 114307"/>
                    <a:gd name="connsiteX12" fmla="*/ 15735 w 38276"/>
                    <a:gd name="connsiteY12" fmla="*/ 1655 h 114307"/>
                    <a:gd name="connsiteX13" fmla="*/ 11053 w 38276"/>
                    <a:gd name="connsiteY13" fmla="*/ 8677 h 114307"/>
                    <a:gd name="connsiteX14" fmla="*/ 6372 w 38276"/>
                    <a:gd name="connsiteY14" fmla="*/ 18040 h 114307"/>
                    <a:gd name="connsiteX15" fmla="*/ 520 w 38276"/>
                    <a:gd name="connsiteY15" fmla="*/ 35595 h 114307"/>
                    <a:gd name="connsiteX16" fmla="*/ 520 w 38276"/>
                    <a:gd name="connsiteY16" fmla="*/ 46129 h 114307"/>
                    <a:gd name="connsiteX17" fmla="*/ 520 w 38276"/>
                    <a:gd name="connsiteY17" fmla="*/ 56662 h 114307"/>
                    <a:gd name="connsiteX18" fmla="*/ 7542 w 38276"/>
                    <a:gd name="connsiteY18" fmla="*/ 77728 h 114307"/>
                    <a:gd name="connsiteX19" fmla="*/ 12224 w 38276"/>
                    <a:gd name="connsiteY19" fmla="*/ 87091 h 114307"/>
                    <a:gd name="connsiteX20" fmla="*/ 16905 w 38276"/>
                    <a:gd name="connsiteY20" fmla="*/ 95284 h 114307"/>
                    <a:gd name="connsiteX21" fmla="*/ 30950 w 38276"/>
                    <a:gd name="connsiteY21" fmla="*/ 108158 h 114307"/>
                    <a:gd name="connsiteX22" fmla="*/ 37972 w 38276"/>
                    <a:gd name="connsiteY22" fmla="*/ 114009 h 114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8276" h="114307">
                      <a:moveTo>
                        <a:pt x="37972" y="114009"/>
                      </a:moveTo>
                      <a:cubicBezTo>
                        <a:pt x="39142" y="112839"/>
                        <a:pt x="36801" y="109328"/>
                        <a:pt x="33290" y="106987"/>
                      </a:cubicBezTo>
                      <a:cubicBezTo>
                        <a:pt x="26268" y="99965"/>
                        <a:pt x="27438" y="102306"/>
                        <a:pt x="21587" y="92943"/>
                      </a:cubicBezTo>
                      <a:cubicBezTo>
                        <a:pt x="20416" y="90602"/>
                        <a:pt x="19246" y="88262"/>
                        <a:pt x="18076" y="85921"/>
                      </a:cubicBezTo>
                      <a:cubicBezTo>
                        <a:pt x="16905" y="83580"/>
                        <a:pt x="14565" y="81240"/>
                        <a:pt x="13394" y="77728"/>
                      </a:cubicBezTo>
                      <a:cubicBezTo>
                        <a:pt x="11053" y="71877"/>
                        <a:pt x="9883" y="64854"/>
                        <a:pt x="8713" y="57832"/>
                      </a:cubicBezTo>
                      <a:cubicBezTo>
                        <a:pt x="7542" y="54321"/>
                        <a:pt x="6372" y="50810"/>
                        <a:pt x="6372" y="47299"/>
                      </a:cubicBezTo>
                      <a:cubicBezTo>
                        <a:pt x="6372" y="43788"/>
                        <a:pt x="6372" y="40277"/>
                        <a:pt x="6372" y="36766"/>
                      </a:cubicBezTo>
                      <a:cubicBezTo>
                        <a:pt x="7542" y="29744"/>
                        <a:pt x="8713" y="23892"/>
                        <a:pt x="11053" y="19211"/>
                      </a:cubicBezTo>
                      <a:cubicBezTo>
                        <a:pt x="12224" y="14529"/>
                        <a:pt x="13394" y="12188"/>
                        <a:pt x="14565" y="9848"/>
                      </a:cubicBezTo>
                      <a:cubicBezTo>
                        <a:pt x="15735" y="7507"/>
                        <a:pt x="15735" y="6337"/>
                        <a:pt x="18076" y="2825"/>
                      </a:cubicBezTo>
                      <a:cubicBezTo>
                        <a:pt x="19246" y="1655"/>
                        <a:pt x="18076" y="485"/>
                        <a:pt x="18076" y="485"/>
                      </a:cubicBezTo>
                      <a:cubicBezTo>
                        <a:pt x="18076" y="-686"/>
                        <a:pt x="16905" y="485"/>
                        <a:pt x="15735" y="1655"/>
                      </a:cubicBezTo>
                      <a:cubicBezTo>
                        <a:pt x="12224" y="5166"/>
                        <a:pt x="12224" y="7507"/>
                        <a:pt x="11053" y="8677"/>
                      </a:cubicBezTo>
                      <a:cubicBezTo>
                        <a:pt x="9883" y="11018"/>
                        <a:pt x="8713" y="12188"/>
                        <a:pt x="6372" y="18040"/>
                      </a:cubicBezTo>
                      <a:cubicBezTo>
                        <a:pt x="4031" y="22722"/>
                        <a:pt x="1691" y="28573"/>
                        <a:pt x="520" y="35595"/>
                      </a:cubicBezTo>
                      <a:cubicBezTo>
                        <a:pt x="520" y="39107"/>
                        <a:pt x="520" y="42618"/>
                        <a:pt x="520" y="46129"/>
                      </a:cubicBezTo>
                      <a:cubicBezTo>
                        <a:pt x="520" y="49640"/>
                        <a:pt x="-650" y="53151"/>
                        <a:pt x="520" y="56662"/>
                      </a:cubicBezTo>
                      <a:cubicBezTo>
                        <a:pt x="1691" y="63684"/>
                        <a:pt x="4031" y="71877"/>
                        <a:pt x="7542" y="77728"/>
                      </a:cubicBezTo>
                      <a:cubicBezTo>
                        <a:pt x="8713" y="81240"/>
                        <a:pt x="11053" y="83580"/>
                        <a:pt x="12224" y="87091"/>
                      </a:cubicBezTo>
                      <a:cubicBezTo>
                        <a:pt x="13394" y="89432"/>
                        <a:pt x="14565" y="92943"/>
                        <a:pt x="16905" y="95284"/>
                      </a:cubicBezTo>
                      <a:cubicBezTo>
                        <a:pt x="23927" y="104647"/>
                        <a:pt x="23927" y="102306"/>
                        <a:pt x="30950" y="108158"/>
                      </a:cubicBezTo>
                      <a:cubicBezTo>
                        <a:pt x="33290" y="112839"/>
                        <a:pt x="36801" y="115180"/>
                        <a:pt x="37972" y="11400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371" name="任意多边形: 形状 4370" descr="f2e2e6c4-403a-4ce5-97cc-9128572dda04"/>
                <p:cNvSpPr/>
                <p:nvPr/>
              </p:nvSpPr>
              <p:spPr>
                <a:xfrm>
                  <a:off x="1530651" y="6960195"/>
                  <a:ext cx="131829" cy="119893"/>
                </a:xfrm>
                <a:custGeom>
                  <a:avLst/>
                  <a:gdLst>
                    <a:gd name="connsiteX0" fmla="*/ 131600 w 131829"/>
                    <a:gd name="connsiteY0" fmla="*/ 918 h 119893"/>
                    <a:gd name="connsiteX1" fmla="*/ 118726 w 131829"/>
                    <a:gd name="connsiteY1" fmla="*/ 5600 h 119893"/>
                    <a:gd name="connsiteX2" fmla="*/ 98830 w 131829"/>
                    <a:gd name="connsiteY2" fmla="*/ 21985 h 119893"/>
                    <a:gd name="connsiteX3" fmla="*/ 88297 w 131829"/>
                    <a:gd name="connsiteY3" fmla="*/ 29007 h 119893"/>
                    <a:gd name="connsiteX4" fmla="*/ 78934 w 131829"/>
                    <a:gd name="connsiteY4" fmla="*/ 39540 h 119893"/>
                    <a:gd name="connsiteX5" fmla="*/ 55527 w 131829"/>
                    <a:gd name="connsiteY5" fmla="*/ 58266 h 119893"/>
                    <a:gd name="connsiteX6" fmla="*/ 46164 w 131829"/>
                    <a:gd name="connsiteY6" fmla="*/ 69970 h 119893"/>
                    <a:gd name="connsiteX7" fmla="*/ 35631 w 131829"/>
                    <a:gd name="connsiteY7" fmla="*/ 79332 h 119893"/>
                    <a:gd name="connsiteX8" fmla="*/ 16905 w 131829"/>
                    <a:gd name="connsiteY8" fmla="*/ 96888 h 119893"/>
                    <a:gd name="connsiteX9" fmla="*/ 520 w 131829"/>
                    <a:gd name="connsiteY9" fmla="*/ 115613 h 119893"/>
                    <a:gd name="connsiteX10" fmla="*/ 520 w 131829"/>
                    <a:gd name="connsiteY10" fmla="*/ 119125 h 119893"/>
                    <a:gd name="connsiteX11" fmla="*/ 5202 w 131829"/>
                    <a:gd name="connsiteY11" fmla="*/ 117954 h 119893"/>
                    <a:gd name="connsiteX12" fmla="*/ 23927 w 131829"/>
                    <a:gd name="connsiteY12" fmla="*/ 100399 h 119893"/>
                    <a:gd name="connsiteX13" fmla="*/ 44994 w 131829"/>
                    <a:gd name="connsiteY13" fmla="*/ 85184 h 119893"/>
                    <a:gd name="connsiteX14" fmla="*/ 55527 w 131829"/>
                    <a:gd name="connsiteY14" fmla="*/ 74651 h 119893"/>
                    <a:gd name="connsiteX15" fmla="*/ 68401 w 131829"/>
                    <a:gd name="connsiteY15" fmla="*/ 66458 h 119893"/>
                    <a:gd name="connsiteX16" fmla="*/ 89467 w 131829"/>
                    <a:gd name="connsiteY16" fmla="*/ 45392 h 119893"/>
                    <a:gd name="connsiteX17" fmla="*/ 98830 w 131829"/>
                    <a:gd name="connsiteY17" fmla="*/ 36029 h 119893"/>
                    <a:gd name="connsiteX18" fmla="*/ 109363 w 131829"/>
                    <a:gd name="connsiteY18" fmla="*/ 29007 h 119893"/>
                    <a:gd name="connsiteX19" fmla="*/ 125748 w 131829"/>
                    <a:gd name="connsiteY19" fmla="*/ 10281 h 119893"/>
                    <a:gd name="connsiteX20" fmla="*/ 131600 w 131829"/>
                    <a:gd name="connsiteY20" fmla="*/ 918 h 119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1829" h="119893">
                      <a:moveTo>
                        <a:pt x="131600" y="918"/>
                      </a:moveTo>
                      <a:cubicBezTo>
                        <a:pt x="129260" y="-1422"/>
                        <a:pt x="123408" y="918"/>
                        <a:pt x="118726" y="5600"/>
                      </a:cubicBezTo>
                      <a:cubicBezTo>
                        <a:pt x="109363" y="13792"/>
                        <a:pt x="110534" y="11452"/>
                        <a:pt x="98830" y="21985"/>
                      </a:cubicBezTo>
                      <a:cubicBezTo>
                        <a:pt x="96489" y="24325"/>
                        <a:pt x="91808" y="26666"/>
                        <a:pt x="88297" y="29007"/>
                      </a:cubicBezTo>
                      <a:cubicBezTo>
                        <a:pt x="84786" y="31348"/>
                        <a:pt x="82445" y="36029"/>
                        <a:pt x="78934" y="39540"/>
                      </a:cubicBezTo>
                      <a:cubicBezTo>
                        <a:pt x="71912" y="45392"/>
                        <a:pt x="62549" y="51244"/>
                        <a:pt x="55527" y="58266"/>
                      </a:cubicBezTo>
                      <a:cubicBezTo>
                        <a:pt x="52016" y="61777"/>
                        <a:pt x="49675" y="66458"/>
                        <a:pt x="46164" y="69970"/>
                      </a:cubicBezTo>
                      <a:cubicBezTo>
                        <a:pt x="42653" y="73480"/>
                        <a:pt x="37972" y="76992"/>
                        <a:pt x="35631" y="79332"/>
                      </a:cubicBezTo>
                      <a:cubicBezTo>
                        <a:pt x="28609" y="86354"/>
                        <a:pt x="21587" y="92206"/>
                        <a:pt x="16905" y="96888"/>
                      </a:cubicBezTo>
                      <a:cubicBezTo>
                        <a:pt x="6372" y="107421"/>
                        <a:pt x="8713" y="106251"/>
                        <a:pt x="520" y="115613"/>
                      </a:cubicBezTo>
                      <a:cubicBezTo>
                        <a:pt x="-650" y="117954"/>
                        <a:pt x="520" y="117954"/>
                        <a:pt x="520" y="119125"/>
                      </a:cubicBezTo>
                      <a:cubicBezTo>
                        <a:pt x="1691" y="120295"/>
                        <a:pt x="2861" y="120295"/>
                        <a:pt x="5202" y="117954"/>
                      </a:cubicBezTo>
                      <a:cubicBezTo>
                        <a:pt x="14564" y="109762"/>
                        <a:pt x="12224" y="110932"/>
                        <a:pt x="23927" y="100399"/>
                      </a:cubicBezTo>
                      <a:cubicBezTo>
                        <a:pt x="29779" y="95717"/>
                        <a:pt x="37972" y="91036"/>
                        <a:pt x="44994" y="85184"/>
                      </a:cubicBezTo>
                      <a:cubicBezTo>
                        <a:pt x="48505" y="81673"/>
                        <a:pt x="52016" y="78162"/>
                        <a:pt x="55527" y="74651"/>
                      </a:cubicBezTo>
                      <a:cubicBezTo>
                        <a:pt x="59038" y="71140"/>
                        <a:pt x="64890" y="69970"/>
                        <a:pt x="68401" y="66458"/>
                      </a:cubicBezTo>
                      <a:cubicBezTo>
                        <a:pt x="76593" y="59436"/>
                        <a:pt x="82445" y="52414"/>
                        <a:pt x="89467" y="45392"/>
                      </a:cubicBezTo>
                      <a:cubicBezTo>
                        <a:pt x="92979" y="41881"/>
                        <a:pt x="96489" y="39540"/>
                        <a:pt x="98830" y="36029"/>
                      </a:cubicBezTo>
                      <a:cubicBezTo>
                        <a:pt x="102341" y="33688"/>
                        <a:pt x="107023" y="31348"/>
                        <a:pt x="109363" y="29007"/>
                      </a:cubicBezTo>
                      <a:cubicBezTo>
                        <a:pt x="121067" y="18474"/>
                        <a:pt x="116386" y="19644"/>
                        <a:pt x="125748" y="10281"/>
                      </a:cubicBezTo>
                      <a:cubicBezTo>
                        <a:pt x="129260" y="7940"/>
                        <a:pt x="132771" y="3259"/>
                        <a:pt x="131600" y="91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4807" name="组合 4806" descr="1b6ea42b-9e5f-4d21-868c-78967b2580fc"/>
              <p:cNvGrpSpPr/>
              <p:nvPr/>
            </p:nvGrpSpPr>
            <p:grpSpPr>
              <a:xfrm flipH="1">
                <a:off x="9239860" y="4604728"/>
                <a:ext cx="1820438" cy="1440472"/>
                <a:chOff x="9332454" y="5418782"/>
                <a:chExt cx="1820438" cy="1440472"/>
              </a:xfrm>
            </p:grpSpPr>
            <p:sp>
              <p:nvSpPr>
                <p:cNvPr id="4808" name="任意多边形: 形状 4807" descr="0637c429-e6d6-4dc1-af2c-05009340d81e"/>
                <p:cNvSpPr/>
                <p:nvPr/>
              </p:nvSpPr>
              <p:spPr>
                <a:xfrm>
                  <a:off x="9399191" y="6033495"/>
                  <a:ext cx="167011" cy="181326"/>
                </a:xfrm>
                <a:custGeom>
                  <a:avLst/>
                  <a:gdLst>
                    <a:gd name="connsiteX0" fmla="*/ 25647 w 167011"/>
                    <a:gd name="connsiteY0" fmla="*/ 5186 h 181326"/>
                    <a:gd name="connsiteX1" fmla="*/ 14355 w 167011"/>
                    <a:gd name="connsiteY1" fmla="*/ 20243 h 181326"/>
                    <a:gd name="connsiteX2" fmla="*/ 553 w 167011"/>
                    <a:gd name="connsiteY2" fmla="*/ 61648 h 181326"/>
                    <a:gd name="connsiteX3" fmla="*/ 13100 w 167011"/>
                    <a:gd name="connsiteY3" fmla="*/ 75449 h 181326"/>
                    <a:gd name="connsiteX4" fmla="*/ 21883 w 167011"/>
                    <a:gd name="connsiteY4" fmla="*/ 82978 h 181326"/>
                    <a:gd name="connsiteX5" fmla="*/ 98420 w 167011"/>
                    <a:gd name="connsiteY5" fmla="*/ 160769 h 181326"/>
                    <a:gd name="connsiteX6" fmla="*/ 110967 w 167011"/>
                    <a:gd name="connsiteY6" fmla="*/ 164533 h 181326"/>
                    <a:gd name="connsiteX7" fmla="*/ 132297 w 167011"/>
                    <a:gd name="connsiteY7" fmla="*/ 178335 h 181326"/>
                    <a:gd name="connsiteX8" fmla="*/ 157391 w 167011"/>
                    <a:gd name="connsiteY8" fmla="*/ 146967 h 181326"/>
                    <a:gd name="connsiteX9" fmla="*/ 118495 w 167011"/>
                    <a:gd name="connsiteY9" fmla="*/ 113090 h 181326"/>
                    <a:gd name="connsiteX10" fmla="*/ 114731 w 167011"/>
                    <a:gd name="connsiteY10" fmla="*/ 93015 h 181326"/>
                    <a:gd name="connsiteX11" fmla="*/ 109712 w 167011"/>
                    <a:gd name="connsiteY11" fmla="*/ 87996 h 181326"/>
                    <a:gd name="connsiteX12" fmla="*/ 107203 w 167011"/>
                    <a:gd name="connsiteY12" fmla="*/ 54120 h 181326"/>
                    <a:gd name="connsiteX13" fmla="*/ 85873 w 167011"/>
                    <a:gd name="connsiteY13" fmla="*/ 32790 h 181326"/>
                    <a:gd name="connsiteX14" fmla="*/ 83363 w 167011"/>
                    <a:gd name="connsiteY14" fmla="*/ 29026 h 181326"/>
                    <a:gd name="connsiteX15" fmla="*/ 77090 w 167011"/>
                    <a:gd name="connsiteY15" fmla="*/ 5186 h 181326"/>
                    <a:gd name="connsiteX16" fmla="*/ 25647 w 167011"/>
                    <a:gd name="connsiteY16" fmla="*/ 5186 h 18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7011" h="181326">
                      <a:moveTo>
                        <a:pt x="25647" y="5186"/>
                      </a:moveTo>
                      <a:cubicBezTo>
                        <a:pt x="19374" y="7696"/>
                        <a:pt x="15610" y="13969"/>
                        <a:pt x="14355" y="20243"/>
                      </a:cubicBezTo>
                      <a:cubicBezTo>
                        <a:pt x="4317" y="30280"/>
                        <a:pt x="-1956" y="45337"/>
                        <a:pt x="553" y="61648"/>
                      </a:cubicBezTo>
                      <a:cubicBezTo>
                        <a:pt x="1808" y="69176"/>
                        <a:pt x="6827" y="72940"/>
                        <a:pt x="13100" y="75449"/>
                      </a:cubicBezTo>
                      <a:cubicBezTo>
                        <a:pt x="15610" y="77959"/>
                        <a:pt x="19374" y="80468"/>
                        <a:pt x="21883" y="82978"/>
                      </a:cubicBezTo>
                      <a:cubicBezTo>
                        <a:pt x="23138" y="111836"/>
                        <a:pt x="78345" y="146967"/>
                        <a:pt x="98420" y="160769"/>
                      </a:cubicBezTo>
                      <a:cubicBezTo>
                        <a:pt x="102184" y="163278"/>
                        <a:pt x="107203" y="164533"/>
                        <a:pt x="110967" y="164533"/>
                      </a:cubicBezTo>
                      <a:cubicBezTo>
                        <a:pt x="118495" y="169552"/>
                        <a:pt x="124769" y="174571"/>
                        <a:pt x="132297" y="178335"/>
                      </a:cubicBezTo>
                      <a:cubicBezTo>
                        <a:pt x="156136" y="190882"/>
                        <a:pt x="181230" y="160769"/>
                        <a:pt x="157391" y="146967"/>
                      </a:cubicBezTo>
                      <a:cubicBezTo>
                        <a:pt x="139825" y="136930"/>
                        <a:pt x="127278" y="125637"/>
                        <a:pt x="118495" y="113090"/>
                      </a:cubicBezTo>
                      <a:cubicBezTo>
                        <a:pt x="122259" y="108071"/>
                        <a:pt x="122259" y="100543"/>
                        <a:pt x="114731" y="93015"/>
                      </a:cubicBezTo>
                      <a:cubicBezTo>
                        <a:pt x="113476" y="91761"/>
                        <a:pt x="110967" y="89251"/>
                        <a:pt x="109712" y="87996"/>
                      </a:cubicBezTo>
                      <a:cubicBezTo>
                        <a:pt x="115986" y="77959"/>
                        <a:pt x="117240" y="66667"/>
                        <a:pt x="107203" y="54120"/>
                      </a:cubicBezTo>
                      <a:cubicBezTo>
                        <a:pt x="102184" y="47846"/>
                        <a:pt x="94656" y="39063"/>
                        <a:pt x="85873" y="32790"/>
                      </a:cubicBezTo>
                      <a:cubicBezTo>
                        <a:pt x="84618" y="31535"/>
                        <a:pt x="84618" y="30280"/>
                        <a:pt x="83363" y="29026"/>
                      </a:cubicBezTo>
                      <a:cubicBezTo>
                        <a:pt x="88382" y="21497"/>
                        <a:pt x="88382" y="10205"/>
                        <a:pt x="77090" y="5186"/>
                      </a:cubicBezTo>
                      <a:cubicBezTo>
                        <a:pt x="59524" y="-1087"/>
                        <a:pt x="44468" y="-2342"/>
                        <a:pt x="25647" y="5186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09" name="任意多边形: 形状 4808" descr="aa6b297c-d81b-4f32-b491-c24038ed4b6b"/>
                <p:cNvSpPr/>
                <p:nvPr/>
              </p:nvSpPr>
              <p:spPr>
                <a:xfrm>
                  <a:off x="10008689" y="5423193"/>
                  <a:ext cx="1132099" cy="1427277"/>
                </a:xfrm>
                <a:custGeom>
                  <a:avLst/>
                  <a:gdLst>
                    <a:gd name="connsiteX0" fmla="*/ 23424 w 1132099"/>
                    <a:gd name="connsiteY0" fmla="*/ 252880 h 1427277"/>
                    <a:gd name="connsiteX1" fmla="*/ 52282 w 1132099"/>
                    <a:gd name="connsiteY1" fmla="*/ 266682 h 1427277"/>
                    <a:gd name="connsiteX2" fmla="*/ 106234 w 1132099"/>
                    <a:gd name="connsiteY2" fmla="*/ 318124 h 1427277"/>
                    <a:gd name="connsiteX3" fmla="*/ 141366 w 1132099"/>
                    <a:gd name="connsiteY3" fmla="*/ 340709 h 1427277"/>
                    <a:gd name="connsiteX4" fmla="*/ 142620 w 1132099"/>
                    <a:gd name="connsiteY4" fmla="*/ 344473 h 1427277"/>
                    <a:gd name="connsiteX5" fmla="*/ 142620 w 1132099"/>
                    <a:gd name="connsiteY5" fmla="*/ 344473 h 1427277"/>
                    <a:gd name="connsiteX6" fmla="*/ 279383 w 1132099"/>
                    <a:gd name="connsiteY6" fmla="*/ 508839 h 1427277"/>
                    <a:gd name="connsiteX7" fmla="*/ 286911 w 1132099"/>
                    <a:gd name="connsiteY7" fmla="*/ 516367 h 1427277"/>
                    <a:gd name="connsiteX8" fmla="*/ 289420 w 1132099"/>
                    <a:gd name="connsiteY8" fmla="*/ 520131 h 1427277"/>
                    <a:gd name="connsiteX9" fmla="*/ 374740 w 1132099"/>
                    <a:gd name="connsiteY9" fmla="*/ 639327 h 1427277"/>
                    <a:gd name="connsiteX10" fmla="*/ 386032 w 1132099"/>
                    <a:gd name="connsiteY10" fmla="*/ 660657 h 1427277"/>
                    <a:gd name="connsiteX11" fmla="*/ 394815 w 1132099"/>
                    <a:gd name="connsiteY11" fmla="*/ 678223 h 1427277"/>
                    <a:gd name="connsiteX12" fmla="*/ 397324 w 1132099"/>
                    <a:gd name="connsiteY12" fmla="*/ 684496 h 1427277"/>
                    <a:gd name="connsiteX13" fmla="*/ 418654 w 1132099"/>
                    <a:gd name="connsiteY13" fmla="*/ 761033 h 1427277"/>
                    <a:gd name="connsiteX14" fmla="*/ 438729 w 1132099"/>
                    <a:gd name="connsiteY14" fmla="*/ 840079 h 1427277"/>
                    <a:gd name="connsiteX15" fmla="*/ 433711 w 1132099"/>
                    <a:gd name="connsiteY15" fmla="*/ 851371 h 1427277"/>
                    <a:gd name="connsiteX16" fmla="*/ 434965 w 1132099"/>
                    <a:gd name="connsiteY16" fmla="*/ 934181 h 1427277"/>
                    <a:gd name="connsiteX17" fmla="*/ 438729 w 1132099"/>
                    <a:gd name="connsiteY17" fmla="*/ 944219 h 1427277"/>
                    <a:gd name="connsiteX18" fmla="*/ 438729 w 1132099"/>
                    <a:gd name="connsiteY18" fmla="*/ 949238 h 1427277"/>
                    <a:gd name="connsiteX19" fmla="*/ 439984 w 1132099"/>
                    <a:gd name="connsiteY19" fmla="*/ 954257 h 1427277"/>
                    <a:gd name="connsiteX20" fmla="*/ 428692 w 1132099"/>
                    <a:gd name="connsiteY20" fmla="*/ 959275 h 1427277"/>
                    <a:gd name="connsiteX21" fmla="*/ 419909 w 1132099"/>
                    <a:gd name="connsiteY21" fmla="*/ 984369 h 1427277"/>
                    <a:gd name="connsiteX22" fmla="*/ 418654 w 1132099"/>
                    <a:gd name="connsiteY22" fmla="*/ 985624 h 1427277"/>
                    <a:gd name="connsiteX23" fmla="*/ 162696 w 1132099"/>
                    <a:gd name="connsiteY23" fmla="*/ 1309336 h 1427277"/>
                    <a:gd name="connsiteX24" fmla="*/ 22169 w 1132099"/>
                    <a:gd name="connsiteY24" fmla="*/ 1422259 h 1427277"/>
                    <a:gd name="connsiteX25" fmla="*/ 18405 w 1132099"/>
                    <a:gd name="connsiteY25" fmla="*/ 1427278 h 1427277"/>
                    <a:gd name="connsiteX26" fmla="*/ 123800 w 1132099"/>
                    <a:gd name="connsiteY26" fmla="*/ 1426023 h 1427277"/>
                    <a:gd name="connsiteX27" fmla="*/ 123800 w 1132099"/>
                    <a:gd name="connsiteY27" fmla="*/ 1426023 h 1427277"/>
                    <a:gd name="connsiteX28" fmla="*/ 126309 w 1132099"/>
                    <a:gd name="connsiteY28" fmla="*/ 1409712 h 1427277"/>
                    <a:gd name="connsiteX29" fmla="*/ 458805 w 1132099"/>
                    <a:gd name="connsiteY29" fmla="*/ 1121132 h 1427277"/>
                    <a:gd name="connsiteX30" fmla="*/ 493936 w 1132099"/>
                    <a:gd name="connsiteY30" fmla="*/ 1217744 h 1427277"/>
                    <a:gd name="connsiteX31" fmla="*/ 493936 w 1132099"/>
                    <a:gd name="connsiteY31" fmla="*/ 1217744 h 1427277"/>
                    <a:gd name="connsiteX32" fmla="*/ 493936 w 1132099"/>
                    <a:gd name="connsiteY32" fmla="*/ 1221507 h 1427277"/>
                    <a:gd name="connsiteX33" fmla="*/ 500210 w 1132099"/>
                    <a:gd name="connsiteY33" fmla="*/ 1236564 h 1427277"/>
                    <a:gd name="connsiteX34" fmla="*/ 565454 w 1132099"/>
                    <a:gd name="connsiteY34" fmla="*/ 1321883 h 1427277"/>
                    <a:gd name="connsiteX35" fmla="*/ 674613 w 1132099"/>
                    <a:gd name="connsiteY35" fmla="*/ 1308082 h 1427277"/>
                    <a:gd name="connsiteX36" fmla="*/ 695943 w 1132099"/>
                    <a:gd name="connsiteY36" fmla="*/ 1276714 h 1427277"/>
                    <a:gd name="connsiteX37" fmla="*/ 682141 w 1132099"/>
                    <a:gd name="connsiteY37" fmla="*/ 1215234 h 1427277"/>
                    <a:gd name="connsiteX38" fmla="*/ 546634 w 1132099"/>
                    <a:gd name="connsiteY38" fmla="*/ 1176338 h 1427277"/>
                    <a:gd name="connsiteX39" fmla="*/ 545379 w 1132099"/>
                    <a:gd name="connsiteY39" fmla="*/ 1175083 h 1427277"/>
                    <a:gd name="connsiteX40" fmla="*/ 542869 w 1132099"/>
                    <a:gd name="connsiteY40" fmla="*/ 1171320 h 1427277"/>
                    <a:gd name="connsiteX41" fmla="*/ 537851 w 1132099"/>
                    <a:gd name="connsiteY41" fmla="*/ 1171320 h 1427277"/>
                    <a:gd name="connsiteX42" fmla="*/ 505228 w 1132099"/>
                    <a:gd name="connsiteY42" fmla="*/ 1088509 h 1427277"/>
                    <a:gd name="connsiteX43" fmla="*/ 512757 w 1132099"/>
                    <a:gd name="connsiteY43" fmla="*/ 1079727 h 1427277"/>
                    <a:gd name="connsiteX44" fmla="*/ 511502 w 1132099"/>
                    <a:gd name="connsiteY44" fmla="*/ 1075962 h 1427277"/>
                    <a:gd name="connsiteX45" fmla="*/ 517775 w 1132099"/>
                    <a:gd name="connsiteY45" fmla="*/ 1078472 h 1427277"/>
                    <a:gd name="connsiteX46" fmla="*/ 519030 w 1132099"/>
                    <a:gd name="connsiteY46" fmla="*/ 1078472 h 1427277"/>
                    <a:gd name="connsiteX47" fmla="*/ 517775 w 1132099"/>
                    <a:gd name="connsiteY47" fmla="*/ 1079727 h 1427277"/>
                    <a:gd name="connsiteX48" fmla="*/ 521540 w 1132099"/>
                    <a:gd name="connsiteY48" fmla="*/ 1084745 h 1427277"/>
                    <a:gd name="connsiteX49" fmla="*/ 522794 w 1132099"/>
                    <a:gd name="connsiteY49" fmla="*/ 1091019 h 1427277"/>
                    <a:gd name="connsiteX50" fmla="*/ 525304 w 1132099"/>
                    <a:gd name="connsiteY50" fmla="*/ 1092274 h 1427277"/>
                    <a:gd name="connsiteX51" fmla="*/ 581765 w 1132099"/>
                    <a:gd name="connsiteY51" fmla="*/ 1116113 h 1427277"/>
                    <a:gd name="connsiteX52" fmla="*/ 668339 w 1132099"/>
                    <a:gd name="connsiteY52" fmla="*/ 1132424 h 1427277"/>
                    <a:gd name="connsiteX53" fmla="*/ 692179 w 1132099"/>
                    <a:gd name="connsiteY53" fmla="*/ 1124895 h 1427277"/>
                    <a:gd name="connsiteX54" fmla="*/ 733584 w 1132099"/>
                    <a:gd name="connsiteY54" fmla="*/ 1131169 h 1427277"/>
                    <a:gd name="connsiteX55" fmla="*/ 739857 w 1132099"/>
                    <a:gd name="connsiteY55" fmla="*/ 1131169 h 1427277"/>
                    <a:gd name="connsiteX56" fmla="*/ 743621 w 1132099"/>
                    <a:gd name="connsiteY56" fmla="*/ 1132424 h 1427277"/>
                    <a:gd name="connsiteX57" fmla="*/ 838978 w 1132099"/>
                    <a:gd name="connsiteY57" fmla="*/ 1136188 h 1427277"/>
                    <a:gd name="connsiteX58" fmla="*/ 840233 w 1132099"/>
                    <a:gd name="connsiteY58" fmla="*/ 1136188 h 1427277"/>
                    <a:gd name="connsiteX59" fmla="*/ 845252 w 1132099"/>
                    <a:gd name="connsiteY59" fmla="*/ 1136188 h 1427277"/>
                    <a:gd name="connsiteX60" fmla="*/ 854035 w 1132099"/>
                    <a:gd name="connsiteY60" fmla="*/ 1136188 h 1427277"/>
                    <a:gd name="connsiteX61" fmla="*/ 855289 w 1132099"/>
                    <a:gd name="connsiteY61" fmla="*/ 1137442 h 1427277"/>
                    <a:gd name="connsiteX62" fmla="*/ 856544 w 1132099"/>
                    <a:gd name="connsiteY62" fmla="*/ 1137442 h 1427277"/>
                    <a:gd name="connsiteX63" fmla="*/ 866582 w 1132099"/>
                    <a:gd name="connsiteY63" fmla="*/ 1149989 h 1427277"/>
                    <a:gd name="connsiteX64" fmla="*/ 914260 w 1132099"/>
                    <a:gd name="connsiteY64" fmla="*/ 1166301 h 1427277"/>
                    <a:gd name="connsiteX65" fmla="*/ 1071098 w 1132099"/>
                    <a:gd name="connsiteY65" fmla="*/ 1166301 h 1427277"/>
                    <a:gd name="connsiteX66" fmla="*/ 1102465 w 1132099"/>
                    <a:gd name="connsiteY66" fmla="*/ 1152499 h 1427277"/>
                    <a:gd name="connsiteX67" fmla="*/ 1120031 w 1132099"/>
                    <a:gd name="connsiteY67" fmla="*/ 1147480 h 1427277"/>
                    <a:gd name="connsiteX68" fmla="*/ 1117522 w 1132099"/>
                    <a:gd name="connsiteY68" fmla="*/ 1112349 h 1427277"/>
                    <a:gd name="connsiteX69" fmla="*/ 1116267 w 1132099"/>
                    <a:gd name="connsiteY69" fmla="*/ 1109839 h 1427277"/>
                    <a:gd name="connsiteX70" fmla="*/ 1008363 w 1132099"/>
                    <a:gd name="connsiteY70" fmla="*/ 1057142 h 1427277"/>
                    <a:gd name="connsiteX71" fmla="*/ 833960 w 1132099"/>
                    <a:gd name="connsiteY71" fmla="*/ 1075962 h 1427277"/>
                    <a:gd name="connsiteX72" fmla="*/ 822667 w 1132099"/>
                    <a:gd name="connsiteY72" fmla="*/ 1088509 h 1427277"/>
                    <a:gd name="connsiteX73" fmla="*/ 801337 w 1132099"/>
                    <a:gd name="connsiteY73" fmla="*/ 1087255 h 1427277"/>
                    <a:gd name="connsiteX74" fmla="*/ 785026 w 1132099"/>
                    <a:gd name="connsiteY74" fmla="*/ 1091019 h 1427277"/>
                    <a:gd name="connsiteX75" fmla="*/ 723546 w 1132099"/>
                    <a:gd name="connsiteY75" fmla="*/ 1083491 h 1427277"/>
                    <a:gd name="connsiteX76" fmla="*/ 693433 w 1132099"/>
                    <a:gd name="connsiteY76" fmla="*/ 1079727 h 1427277"/>
                    <a:gd name="connsiteX77" fmla="*/ 716018 w 1132099"/>
                    <a:gd name="connsiteY77" fmla="*/ 1072198 h 1427277"/>
                    <a:gd name="connsiteX78" fmla="*/ 830195 w 1132099"/>
                    <a:gd name="connsiteY78" fmla="*/ 932927 h 1427277"/>
                    <a:gd name="connsiteX79" fmla="*/ 833960 w 1132099"/>
                    <a:gd name="connsiteY79" fmla="*/ 932927 h 1427277"/>
                    <a:gd name="connsiteX80" fmla="*/ 928062 w 1132099"/>
                    <a:gd name="connsiteY80" fmla="*/ 899050 h 1427277"/>
                    <a:gd name="connsiteX81" fmla="*/ 935590 w 1132099"/>
                    <a:gd name="connsiteY81" fmla="*/ 899050 h 1427277"/>
                    <a:gd name="connsiteX82" fmla="*/ 1079881 w 1132099"/>
                    <a:gd name="connsiteY82" fmla="*/ 838824 h 1427277"/>
                    <a:gd name="connsiteX83" fmla="*/ 1072352 w 1132099"/>
                    <a:gd name="connsiteY83" fmla="*/ 748486 h 1427277"/>
                    <a:gd name="connsiteX84" fmla="*/ 910496 w 1132099"/>
                    <a:gd name="connsiteY84" fmla="*/ 758524 h 1427277"/>
                    <a:gd name="connsiteX85" fmla="*/ 874110 w 1132099"/>
                    <a:gd name="connsiteY85" fmla="*/ 867682 h 1427277"/>
                    <a:gd name="connsiteX86" fmla="*/ 876619 w 1132099"/>
                    <a:gd name="connsiteY86" fmla="*/ 877720 h 1427277"/>
                    <a:gd name="connsiteX87" fmla="*/ 876619 w 1132099"/>
                    <a:gd name="connsiteY87" fmla="*/ 877720 h 1427277"/>
                    <a:gd name="connsiteX88" fmla="*/ 876619 w 1132099"/>
                    <a:gd name="connsiteY88" fmla="*/ 877720 h 1427277"/>
                    <a:gd name="connsiteX89" fmla="*/ 875365 w 1132099"/>
                    <a:gd name="connsiteY89" fmla="*/ 878975 h 1427277"/>
                    <a:gd name="connsiteX90" fmla="*/ 811375 w 1132099"/>
                    <a:gd name="connsiteY90" fmla="*/ 900304 h 1427277"/>
                    <a:gd name="connsiteX91" fmla="*/ 808866 w 1132099"/>
                    <a:gd name="connsiteY91" fmla="*/ 901559 h 1427277"/>
                    <a:gd name="connsiteX92" fmla="*/ 805101 w 1132099"/>
                    <a:gd name="connsiteY92" fmla="*/ 906578 h 1427277"/>
                    <a:gd name="connsiteX93" fmla="*/ 726055 w 1132099"/>
                    <a:gd name="connsiteY93" fmla="*/ 910342 h 1427277"/>
                    <a:gd name="connsiteX94" fmla="*/ 665830 w 1132099"/>
                    <a:gd name="connsiteY94" fmla="*/ 964294 h 1427277"/>
                    <a:gd name="connsiteX95" fmla="*/ 576746 w 1132099"/>
                    <a:gd name="connsiteY95" fmla="*/ 968058 h 1427277"/>
                    <a:gd name="connsiteX96" fmla="*/ 569218 w 1132099"/>
                    <a:gd name="connsiteY96" fmla="*/ 965549 h 1427277"/>
                    <a:gd name="connsiteX97" fmla="*/ 541615 w 1132099"/>
                    <a:gd name="connsiteY97" fmla="*/ 961785 h 1427277"/>
                    <a:gd name="connsiteX98" fmla="*/ 531577 w 1132099"/>
                    <a:gd name="connsiteY98" fmla="*/ 965549 h 1427277"/>
                    <a:gd name="connsiteX99" fmla="*/ 520285 w 1132099"/>
                    <a:gd name="connsiteY99" fmla="*/ 955511 h 1427277"/>
                    <a:gd name="connsiteX100" fmla="*/ 585529 w 1132099"/>
                    <a:gd name="connsiteY100" fmla="*/ 900304 h 1427277"/>
                    <a:gd name="connsiteX101" fmla="*/ 665830 w 1132099"/>
                    <a:gd name="connsiteY101" fmla="*/ 825023 h 1427277"/>
                    <a:gd name="connsiteX102" fmla="*/ 675867 w 1132099"/>
                    <a:gd name="connsiteY102" fmla="*/ 825023 h 1427277"/>
                    <a:gd name="connsiteX103" fmla="*/ 705980 w 1132099"/>
                    <a:gd name="connsiteY103" fmla="*/ 788636 h 1427277"/>
                    <a:gd name="connsiteX104" fmla="*/ 759932 w 1132099"/>
                    <a:gd name="connsiteY104" fmla="*/ 723392 h 1427277"/>
                    <a:gd name="connsiteX105" fmla="*/ 777498 w 1132099"/>
                    <a:gd name="connsiteY105" fmla="*/ 723392 h 1427277"/>
                    <a:gd name="connsiteX106" fmla="*/ 836469 w 1132099"/>
                    <a:gd name="connsiteY106" fmla="*/ 685751 h 1427277"/>
                    <a:gd name="connsiteX107" fmla="*/ 867836 w 1132099"/>
                    <a:gd name="connsiteY107" fmla="*/ 656893 h 1427277"/>
                    <a:gd name="connsiteX108" fmla="*/ 894185 w 1132099"/>
                    <a:gd name="connsiteY108" fmla="*/ 620507 h 1427277"/>
                    <a:gd name="connsiteX109" fmla="*/ 892930 w 1132099"/>
                    <a:gd name="connsiteY109" fmla="*/ 606705 h 1427277"/>
                    <a:gd name="connsiteX110" fmla="*/ 895440 w 1132099"/>
                    <a:gd name="connsiteY110" fmla="*/ 591649 h 1427277"/>
                    <a:gd name="connsiteX111" fmla="*/ 910496 w 1132099"/>
                    <a:gd name="connsiteY111" fmla="*/ 575338 h 1427277"/>
                    <a:gd name="connsiteX112" fmla="*/ 910496 w 1132099"/>
                    <a:gd name="connsiteY112" fmla="*/ 570319 h 1427277"/>
                    <a:gd name="connsiteX113" fmla="*/ 910496 w 1132099"/>
                    <a:gd name="connsiteY113" fmla="*/ 570319 h 1427277"/>
                    <a:gd name="connsiteX114" fmla="*/ 910496 w 1132099"/>
                    <a:gd name="connsiteY114" fmla="*/ 569064 h 1427277"/>
                    <a:gd name="connsiteX115" fmla="*/ 899204 w 1132099"/>
                    <a:gd name="connsiteY115" fmla="*/ 537697 h 1427277"/>
                    <a:gd name="connsiteX116" fmla="*/ 877874 w 1132099"/>
                    <a:gd name="connsiteY116" fmla="*/ 507584 h 1427277"/>
                    <a:gd name="connsiteX117" fmla="*/ 859053 w 1132099"/>
                    <a:gd name="connsiteY117" fmla="*/ 501310 h 1427277"/>
                    <a:gd name="connsiteX118" fmla="*/ 869091 w 1132099"/>
                    <a:gd name="connsiteY118" fmla="*/ 493782 h 1427277"/>
                    <a:gd name="connsiteX119" fmla="*/ 938100 w 1132099"/>
                    <a:gd name="connsiteY119" fmla="*/ 404698 h 1427277"/>
                    <a:gd name="connsiteX120" fmla="*/ 909241 w 1132099"/>
                    <a:gd name="connsiteY120" fmla="*/ 378350 h 1427277"/>
                    <a:gd name="connsiteX121" fmla="*/ 817648 w 1132099"/>
                    <a:gd name="connsiteY121" fmla="*/ 360784 h 1427277"/>
                    <a:gd name="connsiteX122" fmla="*/ 792555 w 1132099"/>
                    <a:gd name="connsiteY122" fmla="*/ 355765 h 1427277"/>
                    <a:gd name="connsiteX123" fmla="*/ 727310 w 1132099"/>
                    <a:gd name="connsiteY123" fmla="*/ 404698 h 1427277"/>
                    <a:gd name="connsiteX124" fmla="*/ 709744 w 1132099"/>
                    <a:gd name="connsiteY124" fmla="*/ 439830 h 1427277"/>
                    <a:gd name="connsiteX125" fmla="*/ 688414 w 1132099"/>
                    <a:gd name="connsiteY125" fmla="*/ 443594 h 1427277"/>
                    <a:gd name="connsiteX126" fmla="*/ 638227 w 1132099"/>
                    <a:gd name="connsiteY126" fmla="*/ 462415 h 1427277"/>
                    <a:gd name="connsiteX127" fmla="*/ 572982 w 1132099"/>
                    <a:gd name="connsiteY127" fmla="*/ 471198 h 1427277"/>
                    <a:gd name="connsiteX128" fmla="*/ 561690 w 1132099"/>
                    <a:gd name="connsiteY128" fmla="*/ 474962 h 1427277"/>
                    <a:gd name="connsiteX129" fmla="*/ 450022 w 1132099"/>
                    <a:gd name="connsiteY129" fmla="*/ 471198 h 1427277"/>
                    <a:gd name="connsiteX130" fmla="*/ 431201 w 1132099"/>
                    <a:gd name="connsiteY130" fmla="*/ 516367 h 1427277"/>
                    <a:gd name="connsiteX131" fmla="*/ 429947 w 1132099"/>
                    <a:gd name="connsiteY131" fmla="*/ 517621 h 1427277"/>
                    <a:gd name="connsiteX132" fmla="*/ 419909 w 1132099"/>
                    <a:gd name="connsiteY132" fmla="*/ 565300 h 1427277"/>
                    <a:gd name="connsiteX133" fmla="*/ 404853 w 1132099"/>
                    <a:gd name="connsiteY133" fmla="*/ 566555 h 1427277"/>
                    <a:gd name="connsiteX134" fmla="*/ 412381 w 1132099"/>
                    <a:gd name="connsiteY134" fmla="*/ 468688 h 1427277"/>
                    <a:gd name="connsiteX135" fmla="*/ 413635 w 1132099"/>
                    <a:gd name="connsiteY135" fmla="*/ 467433 h 1427277"/>
                    <a:gd name="connsiteX136" fmla="*/ 413635 w 1132099"/>
                    <a:gd name="connsiteY136" fmla="*/ 467433 h 1427277"/>
                    <a:gd name="connsiteX137" fmla="*/ 481389 w 1132099"/>
                    <a:gd name="connsiteY137" fmla="*/ 329417 h 1427277"/>
                    <a:gd name="connsiteX138" fmla="*/ 487663 w 1132099"/>
                    <a:gd name="connsiteY138" fmla="*/ 325653 h 1427277"/>
                    <a:gd name="connsiteX139" fmla="*/ 545379 w 1132099"/>
                    <a:gd name="connsiteY139" fmla="*/ 235314 h 1427277"/>
                    <a:gd name="connsiteX140" fmla="*/ 567963 w 1132099"/>
                    <a:gd name="connsiteY140" fmla="*/ 236569 h 1427277"/>
                    <a:gd name="connsiteX141" fmla="*/ 688414 w 1132099"/>
                    <a:gd name="connsiteY141" fmla="*/ 116118 h 1427277"/>
                    <a:gd name="connsiteX142" fmla="*/ 650774 w 1132099"/>
                    <a:gd name="connsiteY142" fmla="*/ 9468 h 1427277"/>
                    <a:gd name="connsiteX143" fmla="*/ 544124 w 1132099"/>
                    <a:gd name="connsiteY143" fmla="*/ 64675 h 1427277"/>
                    <a:gd name="connsiteX144" fmla="*/ 511502 w 1132099"/>
                    <a:gd name="connsiteY144" fmla="*/ 192654 h 1427277"/>
                    <a:gd name="connsiteX145" fmla="*/ 512757 w 1132099"/>
                    <a:gd name="connsiteY145" fmla="*/ 195164 h 1427277"/>
                    <a:gd name="connsiteX146" fmla="*/ 517775 w 1132099"/>
                    <a:gd name="connsiteY146" fmla="*/ 215239 h 1427277"/>
                    <a:gd name="connsiteX147" fmla="*/ 510247 w 1132099"/>
                    <a:gd name="connsiteY147" fmla="*/ 224022 h 1427277"/>
                    <a:gd name="connsiteX148" fmla="*/ 510247 w 1132099"/>
                    <a:gd name="connsiteY148" fmla="*/ 224022 h 1427277"/>
                    <a:gd name="connsiteX149" fmla="*/ 498955 w 1132099"/>
                    <a:gd name="connsiteY149" fmla="*/ 239078 h 1427277"/>
                    <a:gd name="connsiteX150" fmla="*/ 455041 w 1132099"/>
                    <a:gd name="connsiteY150" fmla="*/ 314360 h 1427277"/>
                    <a:gd name="connsiteX151" fmla="*/ 406107 w 1132099"/>
                    <a:gd name="connsiteY151" fmla="*/ 397170 h 1427277"/>
                    <a:gd name="connsiteX152" fmla="*/ 401088 w 1132099"/>
                    <a:gd name="connsiteY152" fmla="*/ 399680 h 1427277"/>
                    <a:gd name="connsiteX153" fmla="*/ 394815 w 1132099"/>
                    <a:gd name="connsiteY153" fmla="*/ 402189 h 1427277"/>
                    <a:gd name="connsiteX154" fmla="*/ 384777 w 1132099"/>
                    <a:gd name="connsiteY154" fmla="*/ 434811 h 1427277"/>
                    <a:gd name="connsiteX155" fmla="*/ 368466 w 1132099"/>
                    <a:gd name="connsiteY155" fmla="*/ 429792 h 1427277"/>
                    <a:gd name="connsiteX156" fmla="*/ 386032 w 1132099"/>
                    <a:gd name="connsiteY156" fmla="*/ 350747 h 1427277"/>
                    <a:gd name="connsiteX157" fmla="*/ 401088 w 1132099"/>
                    <a:gd name="connsiteY157" fmla="*/ 247861 h 1427277"/>
                    <a:gd name="connsiteX158" fmla="*/ 445003 w 1132099"/>
                    <a:gd name="connsiteY158" fmla="*/ 186381 h 1427277"/>
                    <a:gd name="connsiteX159" fmla="*/ 461314 w 1132099"/>
                    <a:gd name="connsiteY159" fmla="*/ 182617 h 1427277"/>
                    <a:gd name="connsiteX160" fmla="*/ 485153 w 1132099"/>
                    <a:gd name="connsiteY160" fmla="*/ 134938 h 1427277"/>
                    <a:gd name="connsiteX161" fmla="*/ 490172 w 1132099"/>
                    <a:gd name="connsiteY161" fmla="*/ 92279 h 1427277"/>
                    <a:gd name="connsiteX162" fmla="*/ 492681 w 1132099"/>
                    <a:gd name="connsiteY162" fmla="*/ 86005 h 1427277"/>
                    <a:gd name="connsiteX163" fmla="*/ 491427 w 1132099"/>
                    <a:gd name="connsiteY163" fmla="*/ 62166 h 1427277"/>
                    <a:gd name="connsiteX164" fmla="*/ 487663 w 1132099"/>
                    <a:gd name="connsiteY164" fmla="*/ 33308 h 1427277"/>
                    <a:gd name="connsiteX165" fmla="*/ 482644 w 1132099"/>
                    <a:gd name="connsiteY165" fmla="*/ 23270 h 1427277"/>
                    <a:gd name="connsiteX166" fmla="*/ 467587 w 1132099"/>
                    <a:gd name="connsiteY166" fmla="*/ 11978 h 1427277"/>
                    <a:gd name="connsiteX167" fmla="*/ 424928 w 1132099"/>
                    <a:gd name="connsiteY167" fmla="*/ 4450 h 1427277"/>
                    <a:gd name="connsiteX168" fmla="*/ 374740 w 1132099"/>
                    <a:gd name="connsiteY168" fmla="*/ 3195 h 1427277"/>
                    <a:gd name="connsiteX169" fmla="*/ 372230 w 1132099"/>
                    <a:gd name="connsiteY169" fmla="*/ 5704 h 1427277"/>
                    <a:gd name="connsiteX170" fmla="*/ 368466 w 1132099"/>
                    <a:gd name="connsiteY170" fmla="*/ 9468 h 1427277"/>
                    <a:gd name="connsiteX171" fmla="*/ 352155 w 1132099"/>
                    <a:gd name="connsiteY171" fmla="*/ 27034 h 1427277"/>
                    <a:gd name="connsiteX172" fmla="*/ 353410 w 1132099"/>
                    <a:gd name="connsiteY172" fmla="*/ 29544 h 1427277"/>
                    <a:gd name="connsiteX173" fmla="*/ 355919 w 1132099"/>
                    <a:gd name="connsiteY173" fmla="*/ 33308 h 1427277"/>
                    <a:gd name="connsiteX174" fmla="*/ 328316 w 1132099"/>
                    <a:gd name="connsiteY174" fmla="*/ 185126 h 1427277"/>
                    <a:gd name="connsiteX175" fmla="*/ 337099 w 1132099"/>
                    <a:gd name="connsiteY175" fmla="*/ 212730 h 1427277"/>
                    <a:gd name="connsiteX176" fmla="*/ 355919 w 1132099"/>
                    <a:gd name="connsiteY176" fmla="*/ 226531 h 1427277"/>
                    <a:gd name="connsiteX177" fmla="*/ 352155 w 1132099"/>
                    <a:gd name="connsiteY177" fmla="*/ 236569 h 1427277"/>
                    <a:gd name="connsiteX178" fmla="*/ 352155 w 1132099"/>
                    <a:gd name="connsiteY178" fmla="*/ 250371 h 1427277"/>
                    <a:gd name="connsiteX179" fmla="*/ 344627 w 1132099"/>
                    <a:gd name="connsiteY179" fmla="*/ 474962 h 1427277"/>
                    <a:gd name="connsiteX180" fmla="*/ 344627 w 1132099"/>
                    <a:gd name="connsiteY180" fmla="*/ 476216 h 1427277"/>
                    <a:gd name="connsiteX181" fmla="*/ 181516 w 1132099"/>
                    <a:gd name="connsiteY181" fmla="*/ 266682 h 1427277"/>
                    <a:gd name="connsiteX182" fmla="*/ 93687 w 1132099"/>
                    <a:gd name="connsiteY182" fmla="*/ 44600 h 1427277"/>
                    <a:gd name="connsiteX183" fmla="*/ 8368 w 1132099"/>
                    <a:gd name="connsiteY183" fmla="*/ 107335 h 1427277"/>
                    <a:gd name="connsiteX184" fmla="*/ 9622 w 1132099"/>
                    <a:gd name="connsiteY184" fmla="*/ 191400 h 1427277"/>
                    <a:gd name="connsiteX185" fmla="*/ 23424 w 1132099"/>
                    <a:gd name="connsiteY185" fmla="*/ 252880 h 1427277"/>
                    <a:gd name="connsiteX186" fmla="*/ 847761 w 1132099"/>
                    <a:gd name="connsiteY186" fmla="*/ 503820 h 1427277"/>
                    <a:gd name="connsiteX187" fmla="*/ 857799 w 1132099"/>
                    <a:gd name="connsiteY187" fmla="*/ 503820 h 1427277"/>
                    <a:gd name="connsiteX188" fmla="*/ 845252 w 1132099"/>
                    <a:gd name="connsiteY188" fmla="*/ 511348 h 1427277"/>
                    <a:gd name="connsiteX189" fmla="*/ 835214 w 1132099"/>
                    <a:gd name="connsiteY189" fmla="*/ 515112 h 1427277"/>
                    <a:gd name="connsiteX190" fmla="*/ 832705 w 1132099"/>
                    <a:gd name="connsiteY190" fmla="*/ 516367 h 1427277"/>
                    <a:gd name="connsiteX191" fmla="*/ 847761 w 1132099"/>
                    <a:gd name="connsiteY191" fmla="*/ 503820 h 1427277"/>
                    <a:gd name="connsiteX192" fmla="*/ 653283 w 1132099"/>
                    <a:gd name="connsiteY192" fmla="*/ 1006954 h 1427277"/>
                    <a:gd name="connsiteX193" fmla="*/ 652028 w 1132099"/>
                    <a:gd name="connsiteY193" fmla="*/ 1024520 h 1427277"/>
                    <a:gd name="connsiteX194" fmla="*/ 652028 w 1132099"/>
                    <a:gd name="connsiteY194" fmla="*/ 1025774 h 1427277"/>
                    <a:gd name="connsiteX195" fmla="*/ 584275 w 1132099"/>
                    <a:gd name="connsiteY195" fmla="*/ 1052123 h 1427277"/>
                    <a:gd name="connsiteX196" fmla="*/ 581765 w 1132099"/>
                    <a:gd name="connsiteY196" fmla="*/ 1053378 h 1427277"/>
                    <a:gd name="connsiteX197" fmla="*/ 545379 w 1132099"/>
                    <a:gd name="connsiteY197" fmla="*/ 1044595 h 1427277"/>
                    <a:gd name="connsiteX198" fmla="*/ 524049 w 1132099"/>
                    <a:gd name="connsiteY198" fmla="*/ 1038321 h 1427277"/>
                    <a:gd name="connsiteX199" fmla="*/ 507738 w 1132099"/>
                    <a:gd name="connsiteY199" fmla="*/ 1032048 h 1427277"/>
                    <a:gd name="connsiteX200" fmla="*/ 515266 w 1132099"/>
                    <a:gd name="connsiteY200" fmla="*/ 1019501 h 1427277"/>
                    <a:gd name="connsiteX201" fmla="*/ 653283 w 1132099"/>
                    <a:gd name="connsiteY201" fmla="*/ 1006954 h 1427277"/>
                    <a:gd name="connsiteX202" fmla="*/ 555416 w 1132099"/>
                    <a:gd name="connsiteY202" fmla="*/ 561536 h 1427277"/>
                    <a:gd name="connsiteX203" fmla="*/ 552907 w 1132099"/>
                    <a:gd name="connsiteY203" fmla="*/ 579102 h 1427277"/>
                    <a:gd name="connsiteX204" fmla="*/ 547888 w 1132099"/>
                    <a:gd name="connsiteY204" fmla="*/ 560281 h 1427277"/>
                    <a:gd name="connsiteX205" fmla="*/ 555416 w 1132099"/>
                    <a:gd name="connsiteY205" fmla="*/ 561536 h 1427277"/>
                    <a:gd name="connsiteX206" fmla="*/ 591803 w 1132099"/>
                    <a:gd name="connsiteY206" fmla="*/ 527659 h 1427277"/>
                    <a:gd name="connsiteX207" fmla="*/ 690924 w 1132099"/>
                    <a:gd name="connsiteY207" fmla="*/ 501310 h 1427277"/>
                    <a:gd name="connsiteX208" fmla="*/ 766206 w 1132099"/>
                    <a:gd name="connsiteY208" fmla="*/ 537697 h 1427277"/>
                    <a:gd name="connsiteX209" fmla="*/ 766206 w 1132099"/>
                    <a:gd name="connsiteY209" fmla="*/ 538951 h 1427277"/>
                    <a:gd name="connsiteX210" fmla="*/ 768715 w 1132099"/>
                    <a:gd name="connsiteY210" fmla="*/ 555262 h 1427277"/>
                    <a:gd name="connsiteX211" fmla="*/ 768715 w 1132099"/>
                    <a:gd name="connsiteY211" fmla="*/ 556517 h 1427277"/>
                    <a:gd name="connsiteX212" fmla="*/ 736093 w 1132099"/>
                    <a:gd name="connsiteY212" fmla="*/ 594158 h 1427277"/>
                    <a:gd name="connsiteX213" fmla="*/ 729820 w 1132099"/>
                    <a:gd name="connsiteY213" fmla="*/ 604196 h 1427277"/>
                    <a:gd name="connsiteX214" fmla="*/ 705980 w 1132099"/>
                    <a:gd name="connsiteY214" fmla="*/ 695789 h 1427277"/>
                    <a:gd name="connsiteX215" fmla="*/ 716018 w 1132099"/>
                    <a:gd name="connsiteY215" fmla="*/ 712100 h 1427277"/>
                    <a:gd name="connsiteX216" fmla="*/ 698452 w 1132099"/>
                    <a:gd name="connsiteY216" fmla="*/ 737194 h 1427277"/>
                    <a:gd name="connsiteX217" fmla="*/ 695943 w 1132099"/>
                    <a:gd name="connsiteY217" fmla="*/ 742213 h 1427277"/>
                    <a:gd name="connsiteX218" fmla="*/ 679632 w 1132099"/>
                    <a:gd name="connsiteY218" fmla="*/ 761033 h 1427277"/>
                    <a:gd name="connsiteX219" fmla="*/ 675867 w 1132099"/>
                    <a:gd name="connsiteY219" fmla="*/ 764797 h 1427277"/>
                    <a:gd name="connsiteX220" fmla="*/ 591803 w 1132099"/>
                    <a:gd name="connsiteY220" fmla="*/ 847607 h 1427277"/>
                    <a:gd name="connsiteX221" fmla="*/ 588039 w 1132099"/>
                    <a:gd name="connsiteY221" fmla="*/ 860154 h 1427277"/>
                    <a:gd name="connsiteX222" fmla="*/ 571728 w 1132099"/>
                    <a:gd name="connsiteY222" fmla="*/ 873956 h 1427277"/>
                    <a:gd name="connsiteX223" fmla="*/ 515266 w 1132099"/>
                    <a:gd name="connsiteY223" fmla="*/ 905323 h 1427277"/>
                    <a:gd name="connsiteX224" fmla="*/ 549143 w 1132099"/>
                    <a:gd name="connsiteY224" fmla="*/ 655638 h 1427277"/>
                    <a:gd name="connsiteX225" fmla="*/ 591803 w 1132099"/>
                    <a:gd name="connsiteY225" fmla="*/ 527659 h 1427277"/>
                    <a:gd name="connsiteX226" fmla="*/ 466333 w 1132099"/>
                    <a:gd name="connsiteY226" fmla="*/ 655638 h 1427277"/>
                    <a:gd name="connsiteX227" fmla="*/ 476370 w 1132099"/>
                    <a:gd name="connsiteY227" fmla="*/ 655638 h 1427277"/>
                    <a:gd name="connsiteX228" fmla="*/ 476370 w 1132099"/>
                    <a:gd name="connsiteY228" fmla="*/ 655638 h 1427277"/>
                    <a:gd name="connsiteX229" fmla="*/ 507738 w 1132099"/>
                    <a:gd name="connsiteY229" fmla="*/ 679478 h 1427277"/>
                    <a:gd name="connsiteX230" fmla="*/ 512757 w 1132099"/>
                    <a:gd name="connsiteY230" fmla="*/ 756014 h 1427277"/>
                    <a:gd name="connsiteX231" fmla="*/ 488917 w 1132099"/>
                    <a:gd name="connsiteY231" fmla="*/ 857645 h 1427277"/>
                    <a:gd name="connsiteX232" fmla="*/ 477625 w 1132099"/>
                    <a:gd name="connsiteY232" fmla="*/ 804947 h 1427277"/>
                    <a:gd name="connsiteX233" fmla="*/ 478880 w 1132099"/>
                    <a:gd name="connsiteY233" fmla="*/ 797419 h 1427277"/>
                    <a:gd name="connsiteX234" fmla="*/ 478880 w 1132099"/>
                    <a:gd name="connsiteY234" fmla="*/ 792400 h 1427277"/>
                    <a:gd name="connsiteX235" fmla="*/ 478880 w 1132099"/>
                    <a:gd name="connsiteY235" fmla="*/ 792400 h 1427277"/>
                    <a:gd name="connsiteX236" fmla="*/ 478880 w 1132099"/>
                    <a:gd name="connsiteY236" fmla="*/ 792400 h 1427277"/>
                    <a:gd name="connsiteX237" fmla="*/ 455041 w 1132099"/>
                    <a:gd name="connsiteY237" fmla="*/ 674459 h 1427277"/>
                    <a:gd name="connsiteX238" fmla="*/ 466333 w 1132099"/>
                    <a:gd name="connsiteY238" fmla="*/ 655638 h 1427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</a:cxnLst>
                  <a:rect l="l" t="t" r="r" b="b"/>
                  <a:pathLst>
                    <a:path w="1132099" h="1427277">
                      <a:moveTo>
                        <a:pt x="23424" y="252880"/>
                      </a:moveTo>
                      <a:cubicBezTo>
                        <a:pt x="25933" y="264172"/>
                        <a:pt x="40990" y="269191"/>
                        <a:pt x="52282" y="266682"/>
                      </a:cubicBezTo>
                      <a:cubicBezTo>
                        <a:pt x="68593" y="288012"/>
                        <a:pt x="88668" y="305577"/>
                        <a:pt x="106234" y="318124"/>
                      </a:cubicBezTo>
                      <a:cubicBezTo>
                        <a:pt x="120036" y="323143"/>
                        <a:pt x="133838" y="328162"/>
                        <a:pt x="141366" y="340709"/>
                      </a:cubicBezTo>
                      <a:cubicBezTo>
                        <a:pt x="142620" y="341964"/>
                        <a:pt x="142620" y="343218"/>
                        <a:pt x="142620" y="344473"/>
                      </a:cubicBezTo>
                      <a:cubicBezTo>
                        <a:pt x="142620" y="344473"/>
                        <a:pt x="142620" y="344473"/>
                        <a:pt x="142620" y="344473"/>
                      </a:cubicBezTo>
                      <a:cubicBezTo>
                        <a:pt x="200337" y="388388"/>
                        <a:pt x="258053" y="447358"/>
                        <a:pt x="279383" y="508839"/>
                      </a:cubicBezTo>
                      <a:cubicBezTo>
                        <a:pt x="281892" y="511348"/>
                        <a:pt x="284401" y="513857"/>
                        <a:pt x="286911" y="516367"/>
                      </a:cubicBezTo>
                      <a:cubicBezTo>
                        <a:pt x="286911" y="517621"/>
                        <a:pt x="288166" y="518876"/>
                        <a:pt x="289420" y="520131"/>
                      </a:cubicBezTo>
                      <a:cubicBezTo>
                        <a:pt x="318278" y="560281"/>
                        <a:pt x="345882" y="599177"/>
                        <a:pt x="374740" y="639327"/>
                      </a:cubicBezTo>
                      <a:cubicBezTo>
                        <a:pt x="378504" y="646855"/>
                        <a:pt x="382268" y="653129"/>
                        <a:pt x="386032" y="660657"/>
                      </a:cubicBezTo>
                      <a:cubicBezTo>
                        <a:pt x="384777" y="666931"/>
                        <a:pt x="388541" y="674459"/>
                        <a:pt x="394815" y="678223"/>
                      </a:cubicBezTo>
                      <a:cubicBezTo>
                        <a:pt x="396070" y="680732"/>
                        <a:pt x="397324" y="681987"/>
                        <a:pt x="397324" y="684496"/>
                      </a:cubicBezTo>
                      <a:cubicBezTo>
                        <a:pt x="401088" y="709590"/>
                        <a:pt x="412381" y="737194"/>
                        <a:pt x="418654" y="761033"/>
                      </a:cubicBezTo>
                      <a:cubicBezTo>
                        <a:pt x="424928" y="787382"/>
                        <a:pt x="432456" y="813730"/>
                        <a:pt x="438729" y="840079"/>
                      </a:cubicBezTo>
                      <a:cubicBezTo>
                        <a:pt x="436220" y="842588"/>
                        <a:pt x="433711" y="846353"/>
                        <a:pt x="433711" y="851371"/>
                      </a:cubicBezTo>
                      <a:cubicBezTo>
                        <a:pt x="433711" y="878975"/>
                        <a:pt x="434965" y="906578"/>
                        <a:pt x="434965" y="934181"/>
                      </a:cubicBezTo>
                      <a:cubicBezTo>
                        <a:pt x="434965" y="937945"/>
                        <a:pt x="436220" y="941710"/>
                        <a:pt x="438729" y="944219"/>
                      </a:cubicBezTo>
                      <a:lnTo>
                        <a:pt x="438729" y="949238"/>
                      </a:lnTo>
                      <a:cubicBezTo>
                        <a:pt x="438729" y="951747"/>
                        <a:pt x="438729" y="953002"/>
                        <a:pt x="439984" y="954257"/>
                      </a:cubicBezTo>
                      <a:cubicBezTo>
                        <a:pt x="436220" y="955511"/>
                        <a:pt x="432456" y="958021"/>
                        <a:pt x="428692" y="959275"/>
                      </a:cubicBezTo>
                      <a:cubicBezTo>
                        <a:pt x="416145" y="965549"/>
                        <a:pt x="414890" y="976841"/>
                        <a:pt x="419909" y="984369"/>
                      </a:cubicBezTo>
                      <a:cubicBezTo>
                        <a:pt x="419909" y="985624"/>
                        <a:pt x="418654" y="985624"/>
                        <a:pt x="418654" y="985624"/>
                      </a:cubicBezTo>
                      <a:cubicBezTo>
                        <a:pt x="363447" y="1108585"/>
                        <a:pt x="276873" y="1218998"/>
                        <a:pt x="162696" y="1309336"/>
                      </a:cubicBezTo>
                      <a:cubicBezTo>
                        <a:pt x="115017" y="1346977"/>
                        <a:pt x="63574" y="1382109"/>
                        <a:pt x="22169" y="1422259"/>
                      </a:cubicBezTo>
                      <a:cubicBezTo>
                        <a:pt x="22169" y="1424769"/>
                        <a:pt x="19660" y="1426023"/>
                        <a:pt x="18405" y="1427278"/>
                      </a:cubicBezTo>
                      <a:cubicBezTo>
                        <a:pt x="53537" y="1427278"/>
                        <a:pt x="88668" y="1426023"/>
                        <a:pt x="123800" y="1426023"/>
                      </a:cubicBezTo>
                      <a:lnTo>
                        <a:pt x="123800" y="1426023"/>
                      </a:lnTo>
                      <a:cubicBezTo>
                        <a:pt x="128819" y="1421004"/>
                        <a:pt x="128819" y="1414731"/>
                        <a:pt x="126309" y="1409712"/>
                      </a:cubicBezTo>
                      <a:cubicBezTo>
                        <a:pt x="236723" y="1313100"/>
                        <a:pt x="347136" y="1217744"/>
                        <a:pt x="458805" y="1121132"/>
                      </a:cubicBezTo>
                      <a:cubicBezTo>
                        <a:pt x="468842" y="1153754"/>
                        <a:pt x="480134" y="1185121"/>
                        <a:pt x="493936" y="1217744"/>
                      </a:cubicBezTo>
                      <a:cubicBezTo>
                        <a:pt x="493936" y="1217744"/>
                        <a:pt x="493936" y="1217744"/>
                        <a:pt x="493936" y="1217744"/>
                      </a:cubicBezTo>
                      <a:cubicBezTo>
                        <a:pt x="493936" y="1218998"/>
                        <a:pt x="493936" y="1220253"/>
                        <a:pt x="493936" y="1221507"/>
                      </a:cubicBezTo>
                      <a:cubicBezTo>
                        <a:pt x="492681" y="1227781"/>
                        <a:pt x="495191" y="1232800"/>
                        <a:pt x="500210" y="1236564"/>
                      </a:cubicBezTo>
                      <a:cubicBezTo>
                        <a:pt x="507738" y="1271695"/>
                        <a:pt x="525304" y="1304318"/>
                        <a:pt x="565454" y="1321883"/>
                      </a:cubicBezTo>
                      <a:cubicBezTo>
                        <a:pt x="600586" y="1336940"/>
                        <a:pt x="647009" y="1334430"/>
                        <a:pt x="674613" y="1308082"/>
                      </a:cubicBezTo>
                      <a:cubicBezTo>
                        <a:pt x="685905" y="1298044"/>
                        <a:pt x="692179" y="1286752"/>
                        <a:pt x="695943" y="1276714"/>
                      </a:cubicBezTo>
                      <a:cubicBezTo>
                        <a:pt x="713508" y="1257894"/>
                        <a:pt x="708490" y="1227781"/>
                        <a:pt x="682141" y="1215234"/>
                      </a:cubicBezTo>
                      <a:cubicBezTo>
                        <a:pt x="653283" y="1183866"/>
                        <a:pt x="595567" y="1166301"/>
                        <a:pt x="546634" y="1176338"/>
                      </a:cubicBezTo>
                      <a:cubicBezTo>
                        <a:pt x="546634" y="1176338"/>
                        <a:pt x="545379" y="1176338"/>
                        <a:pt x="545379" y="1175083"/>
                      </a:cubicBezTo>
                      <a:cubicBezTo>
                        <a:pt x="544124" y="1173829"/>
                        <a:pt x="544124" y="1172574"/>
                        <a:pt x="542869" y="1171320"/>
                      </a:cubicBezTo>
                      <a:cubicBezTo>
                        <a:pt x="541615" y="1171320"/>
                        <a:pt x="540360" y="1171320"/>
                        <a:pt x="537851" y="1171320"/>
                      </a:cubicBezTo>
                      <a:cubicBezTo>
                        <a:pt x="501464" y="1157518"/>
                        <a:pt x="510247" y="1116113"/>
                        <a:pt x="505228" y="1088509"/>
                      </a:cubicBezTo>
                      <a:cubicBezTo>
                        <a:pt x="503974" y="1083491"/>
                        <a:pt x="507738" y="1080981"/>
                        <a:pt x="512757" y="1079727"/>
                      </a:cubicBezTo>
                      <a:cubicBezTo>
                        <a:pt x="512757" y="1078472"/>
                        <a:pt x="512757" y="1077217"/>
                        <a:pt x="511502" y="1075962"/>
                      </a:cubicBezTo>
                      <a:cubicBezTo>
                        <a:pt x="512757" y="1077217"/>
                        <a:pt x="515266" y="1078472"/>
                        <a:pt x="517775" y="1078472"/>
                      </a:cubicBezTo>
                      <a:cubicBezTo>
                        <a:pt x="517775" y="1078472"/>
                        <a:pt x="519030" y="1078472"/>
                        <a:pt x="519030" y="1078472"/>
                      </a:cubicBezTo>
                      <a:cubicBezTo>
                        <a:pt x="519030" y="1078472"/>
                        <a:pt x="517775" y="1079727"/>
                        <a:pt x="517775" y="1079727"/>
                      </a:cubicBezTo>
                      <a:cubicBezTo>
                        <a:pt x="519030" y="1080981"/>
                        <a:pt x="520285" y="1082236"/>
                        <a:pt x="521540" y="1084745"/>
                      </a:cubicBezTo>
                      <a:cubicBezTo>
                        <a:pt x="521540" y="1086000"/>
                        <a:pt x="521540" y="1088509"/>
                        <a:pt x="522794" y="1091019"/>
                      </a:cubicBezTo>
                      <a:cubicBezTo>
                        <a:pt x="524049" y="1091019"/>
                        <a:pt x="524049" y="1091019"/>
                        <a:pt x="525304" y="1092274"/>
                      </a:cubicBezTo>
                      <a:cubicBezTo>
                        <a:pt x="542869" y="1102311"/>
                        <a:pt x="562945" y="1109839"/>
                        <a:pt x="581765" y="1116113"/>
                      </a:cubicBezTo>
                      <a:cubicBezTo>
                        <a:pt x="610623" y="1121132"/>
                        <a:pt x="639481" y="1127405"/>
                        <a:pt x="668339" y="1132424"/>
                      </a:cubicBezTo>
                      <a:cubicBezTo>
                        <a:pt x="678377" y="1134933"/>
                        <a:pt x="687160" y="1131169"/>
                        <a:pt x="692179" y="1124895"/>
                      </a:cubicBezTo>
                      <a:cubicBezTo>
                        <a:pt x="705980" y="1127405"/>
                        <a:pt x="719782" y="1128660"/>
                        <a:pt x="733584" y="1131169"/>
                      </a:cubicBezTo>
                      <a:cubicBezTo>
                        <a:pt x="736093" y="1131169"/>
                        <a:pt x="737348" y="1131169"/>
                        <a:pt x="739857" y="1131169"/>
                      </a:cubicBezTo>
                      <a:cubicBezTo>
                        <a:pt x="741112" y="1131169"/>
                        <a:pt x="742367" y="1131169"/>
                        <a:pt x="743621" y="1132424"/>
                      </a:cubicBezTo>
                      <a:cubicBezTo>
                        <a:pt x="776243" y="1136188"/>
                        <a:pt x="807611" y="1137442"/>
                        <a:pt x="838978" y="1136188"/>
                      </a:cubicBezTo>
                      <a:cubicBezTo>
                        <a:pt x="838978" y="1136188"/>
                        <a:pt x="840233" y="1136188"/>
                        <a:pt x="840233" y="1136188"/>
                      </a:cubicBezTo>
                      <a:cubicBezTo>
                        <a:pt x="842742" y="1136188"/>
                        <a:pt x="843997" y="1136188"/>
                        <a:pt x="845252" y="1136188"/>
                      </a:cubicBezTo>
                      <a:cubicBezTo>
                        <a:pt x="847761" y="1136188"/>
                        <a:pt x="851525" y="1136188"/>
                        <a:pt x="854035" y="1136188"/>
                      </a:cubicBezTo>
                      <a:cubicBezTo>
                        <a:pt x="854035" y="1136188"/>
                        <a:pt x="855289" y="1136188"/>
                        <a:pt x="855289" y="1137442"/>
                      </a:cubicBezTo>
                      <a:cubicBezTo>
                        <a:pt x="855289" y="1137442"/>
                        <a:pt x="856544" y="1137442"/>
                        <a:pt x="856544" y="1137442"/>
                      </a:cubicBezTo>
                      <a:cubicBezTo>
                        <a:pt x="856544" y="1142462"/>
                        <a:pt x="860308" y="1146226"/>
                        <a:pt x="866582" y="1149989"/>
                      </a:cubicBezTo>
                      <a:cubicBezTo>
                        <a:pt x="881638" y="1157518"/>
                        <a:pt x="897949" y="1163791"/>
                        <a:pt x="914260" y="1166301"/>
                      </a:cubicBezTo>
                      <a:cubicBezTo>
                        <a:pt x="964448" y="1181357"/>
                        <a:pt x="1019655" y="1183866"/>
                        <a:pt x="1071098" y="1166301"/>
                      </a:cubicBezTo>
                      <a:cubicBezTo>
                        <a:pt x="1082390" y="1162536"/>
                        <a:pt x="1093682" y="1158773"/>
                        <a:pt x="1102465" y="1152499"/>
                      </a:cubicBezTo>
                      <a:cubicBezTo>
                        <a:pt x="1108739" y="1151244"/>
                        <a:pt x="1113757" y="1148735"/>
                        <a:pt x="1120031" y="1147480"/>
                      </a:cubicBezTo>
                      <a:cubicBezTo>
                        <a:pt x="1138851" y="1141207"/>
                        <a:pt x="1133833" y="1117368"/>
                        <a:pt x="1117522" y="1112349"/>
                      </a:cubicBezTo>
                      <a:cubicBezTo>
                        <a:pt x="1117522" y="1111094"/>
                        <a:pt x="1117522" y="1111094"/>
                        <a:pt x="1116267" y="1109839"/>
                      </a:cubicBezTo>
                      <a:cubicBezTo>
                        <a:pt x="1101210" y="1079727"/>
                        <a:pt x="1042240" y="1064670"/>
                        <a:pt x="1008363" y="1057142"/>
                      </a:cubicBezTo>
                      <a:cubicBezTo>
                        <a:pt x="948137" y="1045850"/>
                        <a:pt x="889166" y="1053378"/>
                        <a:pt x="833960" y="1075962"/>
                      </a:cubicBezTo>
                      <a:cubicBezTo>
                        <a:pt x="827686" y="1078472"/>
                        <a:pt x="823922" y="1083491"/>
                        <a:pt x="822667" y="1088509"/>
                      </a:cubicBezTo>
                      <a:cubicBezTo>
                        <a:pt x="815139" y="1088509"/>
                        <a:pt x="808866" y="1087255"/>
                        <a:pt x="801337" y="1087255"/>
                      </a:cubicBezTo>
                      <a:cubicBezTo>
                        <a:pt x="793809" y="1087255"/>
                        <a:pt x="788790" y="1088509"/>
                        <a:pt x="785026" y="1091019"/>
                      </a:cubicBezTo>
                      <a:cubicBezTo>
                        <a:pt x="764951" y="1088509"/>
                        <a:pt x="743621" y="1086000"/>
                        <a:pt x="723546" y="1083491"/>
                      </a:cubicBezTo>
                      <a:cubicBezTo>
                        <a:pt x="713508" y="1082236"/>
                        <a:pt x="703471" y="1080981"/>
                        <a:pt x="693433" y="1079727"/>
                      </a:cubicBezTo>
                      <a:cubicBezTo>
                        <a:pt x="700961" y="1077217"/>
                        <a:pt x="708490" y="1074708"/>
                        <a:pt x="716018" y="1072198"/>
                      </a:cubicBezTo>
                      <a:cubicBezTo>
                        <a:pt x="771225" y="1074708"/>
                        <a:pt x="845252" y="981860"/>
                        <a:pt x="830195" y="932927"/>
                      </a:cubicBezTo>
                      <a:cubicBezTo>
                        <a:pt x="831450" y="932927"/>
                        <a:pt x="832705" y="932927"/>
                        <a:pt x="833960" y="932927"/>
                      </a:cubicBezTo>
                      <a:cubicBezTo>
                        <a:pt x="865327" y="922889"/>
                        <a:pt x="896694" y="911597"/>
                        <a:pt x="928062" y="899050"/>
                      </a:cubicBezTo>
                      <a:cubicBezTo>
                        <a:pt x="930571" y="899050"/>
                        <a:pt x="933081" y="899050"/>
                        <a:pt x="935590" y="899050"/>
                      </a:cubicBezTo>
                      <a:cubicBezTo>
                        <a:pt x="987033" y="889012"/>
                        <a:pt x="1046004" y="876465"/>
                        <a:pt x="1079881" y="838824"/>
                      </a:cubicBezTo>
                      <a:cubicBezTo>
                        <a:pt x="1104975" y="811221"/>
                        <a:pt x="1113757" y="768561"/>
                        <a:pt x="1072352" y="748486"/>
                      </a:cubicBezTo>
                      <a:cubicBezTo>
                        <a:pt x="1029693" y="727156"/>
                        <a:pt x="949392" y="735939"/>
                        <a:pt x="910496" y="758524"/>
                      </a:cubicBezTo>
                      <a:cubicBezTo>
                        <a:pt x="864072" y="784872"/>
                        <a:pt x="864072" y="826277"/>
                        <a:pt x="874110" y="867682"/>
                      </a:cubicBezTo>
                      <a:cubicBezTo>
                        <a:pt x="877874" y="870192"/>
                        <a:pt x="879129" y="873956"/>
                        <a:pt x="876619" y="877720"/>
                      </a:cubicBezTo>
                      <a:cubicBezTo>
                        <a:pt x="876619" y="877720"/>
                        <a:pt x="876619" y="877720"/>
                        <a:pt x="876619" y="877720"/>
                      </a:cubicBezTo>
                      <a:cubicBezTo>
                        <a:pt x="876619" y="877720"/>
                        <a:pt x="876619" y="877720"/>
                        <a:pt x="876619" y="877720"/>
                      </a:cubicBezTo>
                      <a:cubicBezTo>
                        <a:pt x="876619" y="877720"/>
                        <a:pt x="875365" y="878975"/>
                        <a:pt x="875365" y="878975"/>
                      </a:cubicBezTo>
                      <a:cubicBezTo>
                        <a:pt x="857799" y="891522"/>
                        <a:pt x="835214" y="902814"/>
                        <a:pt x="811375" y="900304"/>
                      </a:cubicBezTo>
                      <a:lnTo>
                        <a:pt x="808866" y="901559"/>
                      </a:lnTo>
                      <a:cubicBezTo>
                        <a:pt x="807611" y="902814"/>
                        <a:pt x="806356" y="905323"/>
                        <a:pt x="805101" y="906578"/>
                      </a:cubicBezTo>
                      <a:cubicBezTo>
                        <a:pt x="782517" y="896541"/>
                        <a:pt x="749895" y="900304"/>
                        <a:pt x="726055" y="910342"/>
                      </a:cubicBezTo>
                      <a:cubicBezTo>
                        <a:pt x="698452" y="921635"/>
                        <a:pt x="678377" y="941710"/>
                        <a:pt x="665830" y="964294"/>
                      </a:cubicBezTo>
                      <a:cubicBezTo>
                        <a:pt x="635717" y="965549"/>
                        <a:pt x="606859" y="966804"/>
                        <a:pt x="576746" y="968058"/>
                      </a:cubicBezTo>
                      <a:cubicBezTo>
                        <a:pt x="574237" y="966804"/>
                        <a:pt x="571728" y="965549"/>
                        <a:pt x="569218" y="965549"/>
                      </a:cubicBezTo>
                      <a:cubicBezTo>
                        <a:pt x="560435" y="964294"/>
                        <a:pt x="550398" y="963039"/>
                        <a:pt x="541615" y="961785"/>
                      </a:cubicBezTo>
                      <a:cubicBezTo>
                        <a:pt x="537851" y="963039"/>
                        <a:pt x="535341" y="964294"/>
                        <a:pt x="531577" y="965549"/>
                      </a:cubicBezTo>
                      <a:cubicBezTo>
                        <a:pt x="524049" y="968058"/>
                        <a:pt x="516521" y="960530"/>
                        <a:pt x="520285" y="955511"/>
                      </a:cubicBezTo>
                      <a:cubicBezTo>
                        <a:pt x="537851" y="934181"/>
                        <a:pt x="564199" y="919125"/>
                        <a:pt x="585529" y="900304"/>
                      </a:cubicBezTo>
                      <a:cubicBezTo>
                        <a:pt x="613133" y="876465"/>
                        <a:pt x="639481" y="850117"/>
                        <a:pt x="665830" y="825023"/>
                      </a:cubicBezTo>
                      <a:cubicBezTo>
                        <a:pt x="669594" y="822513"/>
                        <a:pt x="673358" y="822513"/>
                        <a:pt x="675867" y="825023"/>
                      </a:cubicBezTo>
                      <a:cubicBezTo>
                        <a:pt x="685905" y="813730"/>
                        <a:pt x="695943" y="801183"/>
                        <a:pt x="705980" y="788636"/>
                      </a:cubicBezTo>
                      <a:cubicBezTo>
                        <a:pt x="724801" y="767307"/>
                        <a:pt x="743621" y="745977"/>
                        <a:pt x="759932" y="723392"/>
                      </a:cubicBezTo>
                      <a:cubicBezTo>
                        <a:pt x="764951" y="724647"/>
                        <a:pt x="771225" y="725901"/>
                        <a:pt x="777498" y="723392"/>
                      </a:cubicBezTo>
                      <a:cubicBezTo>
                        <a:pt x="800083" y="713354"/>
                        <a:pt x="820158" y="700807"/>
                        <a:pt x="836469" y="685751"/>
                      </a:cubicBezTo>
                      <a:cubicBezTo>
                        <a:pt x="849016" y="676968"/>
                        <a:pt x="859053" y="666931"/>
                        <a:pt x="867836" y="656893"/>
                      </a:cubicBezTo>
                      <a:cubicBezTo>
                        <a:pt x="880383" y="646855"/>
                        <a:pt x="889166" y="633054"/>
                        <a:pt x="894185" y="620507"/>
                      </a:cubicBezTo>
                      <a:cubicBezTo>
                        <a:pt x="896694" y="615488"/>
                        <a:pt x="895440" y="610469"/>
                        <a:pt x="892930" y="606705"/>
                      </a:cubicBezTo>
                      <a:cubicBezTo>
                        <a:pt x="894185" y="601686"/>
                        <a:pt x="895440" y="596667"/>
                        <a:pt x="895440" y="591649"/>
                      </a:cubicBezTo>
                      <a:cubicBezTo>
                        <a:pt x="902968" y="590394"/>
                        <a:pt x="910496" y="584120"/>
                        <a:pt x="910496" y="575338"/>
                      </a:cubicBezTo>
                      <a:cubicBezTo>
                        <a:pt x="910496" y="574083"/>
                        <a:pt x="910496" y="571573"/>
                        <a:pt x="910496" y="570319"/>
                      </a:cubicBezTo>
                      <a:cubicBezTo>
                        <a:pt x="910496" y="570319"/>
                        <a:pt x="910496" y="570319"/>
                        <a:pt x="910496" y="570319"/>
                      </a:cubicBezTo>
                      <a:cubicBezTo>
                        <a:pt x="910496" y="570319"/>
                        <a:pt x="910496" y="570319"/>
                        <a:pt x="910496" y="569064"/>
                      </a:cubicBezTo>
                      <a:cubicBezTo>
                        <a:pt x="909241" y="556517"/>
                        <a:pt x="905477" y="545225"/>
                        <a:pt x="899204" y="537697"/>
                      </a:cubicBezTo>
                      <a:cubicBezTo>
                        <a:pt x="894185" y="527659"/>
                        <a:pt x="886657" y="517621"/>
                        <a:pt x="877874" y="507584"/>
                      </a:cubicBezTo>
                      <a:cubicBezTo>
                        <a:pt x="872855" y="501310"/>
                        <a:pt x="865327" y="500056"/>
                        <a:pt x="859053" y="501310"/>
                      </a:cubicBezTo>
                      <a:cubicBezTo>
                        <a:pt x="862818" y="500056"/>
                        <a:pt x="866582" y="497546"/>
                        <a:pt x="869091" y="493782"/>
                      </a:cubicBezTo>
                      <a:cubicBezTo>
                        <a:pt x="891676" y="463669"/>
                        <a:pt x="915515" y="434811"/>
                        <a:pt x="938100" y="404698"/>
                      </a:cubicBezTo>
                      <a:cubicBezTo>
                        <a:pt x="950647" y="388388"/>
                        <a:pt x="928062" y="368312"/>
                        <a:pt x="909241" y="378350"/>
                      </a:cubicBezTo>
                      <a:cubicBezTo>
                        <a:pt x="876619" y="379605"/>
                        <a:pt x="850271" y="359529"/>
                        <a:pt x="817648" y="360784"/>
                      </a:cubicBezTo>
                      <a:cubicBezTo>
                        <a:pt x="811375" y="355765"/>
                        <a:pt x="802592" y="353256"/>
                        <a:pt x="792555" y="355765"/>
                      </a:cubicBezTo>
                      <a:cubicBezTo>
                        <a:pt x="763696" y="364548"/>
                        <a:pt x="732329" y="380859"/>
                        <a:pt x="727310" y="404698"/>
                      </a:cubicBezTo>
                      <a:cubicBezTo>
                        <a:pt x="719782" y="414736"/>
                        <a:pt x="714763" y="426029"/>
                        <a:pt x="709744" y="439830"/>
                      </a:cubicBezTo>
                      <a:cubicBezTo>
                        <a:pt x="702216" y="441085"/>
                        <a:pt x="694688" y="442339"/>
                        <a:pt x="688414" y="443594"/>
                      </a:cubicBezTo>
                      <a:cubicBezTo>
                        <a:pt x="679632" y="454886"/>
                        <a:pt x="657047" y="459905"/>
                        <a:pt x="638227" y="462415"/>
                      </a:cubicBezTo>
                      <a:cubicBezTo>
                        <a:pt x="610623" y="474962"/>
                        <a:pt x="581765" y="484999"/>
                        <a:pt x="572982" y="471198"/>
                      </a:cubicBezTo>
                      <a:cubicBezTo>
                        <a:pt x="569218" y="472452"/>
                        <a:pt x="565454" y="473707"/>
                        <a:pt x="561690" y="474962"/>
                      </a:cubicBezTo>
                      <a:cubicBezTo>
                        <a:pt x="531577" y="443594"/>
                        <a:pt x="481389" y="428538"/>
                        <a:pt x="450022" y="471198"/>
                      </a:cubicBezTo>
                      <a:cubicBezTo>
                        <a:pt x="439984" y="483745"/>
                        <a:pt x="434965" y="500056"/>
                        <a:pt x="431201" y="516367"/>
                      </a:cubicBezTo>
                      <a:cubicBezTo>
                        <a:pt x="431201" y="516367"/>
                        <a:pt x="429947" y="516367"/>
                        <a:pt x="429947" y="517621"/>
                      </a:cubicBezTo>
                      <a:cubicBezTo>
                        <a:pt x="427437" y="533932"/>
                        <a:pt x="424928" y="550244"/>
                        <a:pt x="419909" y="565300"/>
                      </a:cubicBezTo>
                      <a:cubicBezTo>
                        <a:pt x="418654" y="571573"/>
                        <a:pt x="407362" y="571573"/>
                        <a:pt x="404853" y="566555"/>
                      </a:cubicBezTo>
                      <a:cubicBezTo>
                        <a:pt x="384777" y="531423"/>
                        <a:pt x="386032" y="501310"/>
                        <a:pt x="412381" y="468688"/>
                      </a:cubicBezTo>
                      <a:cubicBezTo>
                        <a:pt x="412381" y="468688"/>
                        <a:pt x="413635" y="468688"/>
                        <a:pt x="413635" y="467433"/>
                      </a:cubicBezTo>
                      <a:cubicBezTo>
                        <a:pt x="413635" y="467433"/>
                        <a:pt x="413635" y="467433"/>
                        <a:pt x="413635" y="467433"/>
                      </a:cubicBezTo>
                      <a:cubicBezTo>
                        <a:pt x="432456" y="419755"/>
                        <a:pt x="455041" y="373331"/>
                        <a:pt x="481389" y="329417"/>
                      </a:cubicBezTo>
                      <a:cubicBezTo>
                        <a:pt x="483899" y="328162"/>
                        <a:pt x="486408" y="326907"/>
                        <a:pt x="487663" y="325653"/>
                      </a:cubicBezTo>
                      <a:cubicBezTo>
                        <a:pt x="519030" y="299304"/>
                        <a:pt x="535341" y="267936"/>
                        <a:pt x="545379" y="235314"/>
                      </a:cubicBezTo>
                      <a:cubicBezTo>
                        <a:pt x="551652" y="239078"/>
                        <a:pt x="560435" y="240333"/>
                        <a:pt x="567963" y="236569"/>
                      </a:cubicBezTo>
                      <a:cubicBezTo>
                        <a:pt x="628189" y="213984"/>
                        <a:pt x="674613" y="171325"/>
                        <a:pt x="688414" y="116118"/>
                      </a:cubicBezTo>
                      <a:cubicBezTo>
                        <a:pt x="697197" y="80986"/>
                        <a:pt x="694688" y="28289"/>
                        <a:pt x="650774" y="9468"/>
                      </a:cubicBezTo>
                      <a:cubicBezTo>
                        <a:pt x="603095" y="-10607"/>
                        <a:pt x="561690" y="32053"/>
                        <a:pt x="544124" y="64675"/>
                      </a:cubicBezTo>
                      <a:cubicBezTo>
                        <a:pt x="521540" y="103571"/>
                        <a:pt x="519030" y="148740"/>
                        <a:pt x="511502" y="192654"/>
                      </a:cubicBezTo>
                      <a:cubicBezTo>
                        <a:pt x="512757" y="193909"/>
                        <a:pt x="512757" y="193909"/>
                        <a:pt x="512757" y="195164"/>
                      </a:cubicBezTo>
                      <a:lnTo>
                        <a:pt x="517775" y="215239"/>
                      </a:lnTo>
                      <a:cubicBezTo>
                        <a:pt x="519030" y="219003"/>
                        <a:pt x="514011" y="222767"/>
                        <a:pt x="510247" y="224022"/>
                      </a:cubicBezTo>
                      <a:cubicBezTo>
                        <a:pt x="510247" y="224022"/>
                        <a:pt x="510247" y="224022"/>
                        <a:pt x="510247" y="224022"/>
                      </a:cubicBezTo>
                      <a:cubicBezTo>
                        <a:pt x="507738" y="229041"/>
                        <a:pt x="503974" y="234060"/>
                        <a:pt x="498955" y="239078"/>
                      </a:cubicBezTo>
                      <a:cubicBezTo>
                        <a:pt x="486408" y="265427"/>
                        <a:pt x="468842" y="289266"/>
                        <a:pt x="455041" y="314360"/>
                      </a:cubicBezTo>
                      <a:cubicBezTo>
                        <a:pt x="439984" y="340709"/>
                        <a:pt x="426182" y="373331"/>
                        <a:pt x="406107" y="397170"/>
                      </a:cubicBezTo>
                      <a:cubicBezTo>
                        <a:pt x="404853" y="398425"/>
                        <a:pt x="402343" y="399680"/>
                        <a:pt x="401088" y="399680"/>
                      </a:cubicBezTo>
                      <a:cubicBezTo>
                        <a:pt x="399834" y="400935"/>
                        <a:pt x="397324" y="402189"/>
                        <a:pt x="394815" y="402189"/>
                      </a:cubicBezTo>
                      <a:cubicBezTo>
                        <a:pt x="392306" y="413482"/>
                        <a:pt x="389796" y="423519"/>
                        <a:pt x="384777" y="434811"/>
                      </a:cubicBezTo>
                      <a:cubicBezTo>
                        <a:pt x="381013" y="443594"/>
                        <a:pt x="365957" y="438575"/>
                        <a:pt x="368466" y="429792"/>
                      </a:cubicBezTo>
                      <a:cubicBezTo>
                        <a:pt x="378504" y="404698"/>
                        <a:pt x="382268" y="377095"/>
                        <a:pt x="386032" y="350747"/>
                      </a:cubicBezTo>
                      <a:cubicBezTo>
                        <a:pt x="388541" y="316870"/>
                        <a:pt x="393560" y="282993"/>
                        <a:pt x="401088" y="247861"/>
                      </a:cubicBezTo>
                      <a:cubicBezTo>
                        <a:pt x="413635" y="232805"/>
                        <a:pt x="429947" y="211475"/>
                        <a:pt x="445003" y="186381"/>
                      </a:cubicBezTo>
                      <a:cubicBezTo>
                        <a:pt x="450022" y="186381"/>
                        <a:pt x="456295" y="183872"/>
                        <a:pt x="461314" y="182617"/>
                      </a:cubicBezTo>
                      <a:cubicBezTo>
                        <a:pt x="467587" y="166306"/>
                        <a:pt x="477625" y="151249"/>
                        <a:pt x="485153" y="134938"/>
                      </a:cubicBezTo>
                      <a:cubicBezTo>
                        <a:pt x="490172" y="121137"/>
                        <a:pt x="492681" y="106080"/>
                        <a:pt x="490172" y="92279"/>
                      </a:cubicBezTo>
                      <a:cubicBezTo>
                        <a:pt x="490172" y="89769"/>
                        <a:pt x="491427" y="87260"/>
                        <a:pt x="492681" y="86005"/>
                      </a:cubicBezTo>
                      <a:cubicBezTo>
                        <a:pt x="490172" y="78477"/>
                        <a:pt x="490172" y="70949"/>
                        <a:pt x="491427" y="62166"/>
                      </a:cubicBezTo>
                      <a:cubicBezTo>
                        <a:pt x="490172" y="52128"/>
                        <a:pt x="487663" y="43345"/>
                        <a:pt x="487663" y="33308"/>
                      </a:cubicBezTo>
                      <a:cubicBezTo>
                        <a:pt x="486408" y="29544"/>
                        <a:pt x="485153" y="27034"/>
                        <a:pt x="482644" y="23270"/>
                      </a:cubicBezTo>
                      <a:cubicBezTo>
                        <a:pt x="476370" y="20761"/>
                        <a:pt x="471352" y="16997"/>
                        <a:pt x="467587" y="11978"/>
                      </a:cubicBezTo>
                      <a:cubicBezTo>
                        <a:pt x="455041" y="5704"/>
                        <a:pt x="439984" y="3195"/>
                        <a:pt x="424928" y="4450"/>
                      </a:cubicBezTo>
                      <a:cubicBezTo>
                        <a:pt x="411126" y="-569"/>
                        <a:pt x="394815" y="-1824"/>
                        <a:pt x="374740" y="3195"/>
                      </a:cubicBezTo>
                      <a:cubicBezTo>
                        <a:pt x="373485" y="4450"/>
                        <a:pt x="373485" y="5704"/>
                        <a:pt x="372230" y="5704"/>
                      </a:cubicBezTo>
                      <a:cubicBezTo>
                        <a:pt x="372230" y="8214"/>
                        <a:pt x="369721" y="9468"/>
                        <a:pt x="368466" y="9468"/>
                      </a:cubicBezTo>
                      <a:cubicBezTo>
                        <a:pt x="363447" y="15742"/>
                        <a:pt x="358429" y="22015"/>
                        <a:pt x="352155" y="27034"/>
                      </a:cubicBezTo>
                      <a:cubicBezTo>
                        <a:pt x="352155" y="28289"/>
                        <a:pt x="353410" y="29544"/>
                        <a:pt x="353410" y="29544"/>
                      </a:cubicBezTo>
                      <a:cubicBezTo>
                        <a:pt x="354665" y="30798"/>
                        <a:pt x="354665" y="32053"/>
                        <a:pt x="355919" y="33308"/>
                      </a:cubicBezTo>
                      <a:cubicBezTo>
                        <a:pt x="304477" y="67185"/>
                        <a:pt x="303222" y="137448"/>
                        <a:pt x="328316" y="185126"/>
                      </a:cubicBezTo>
                      <a:cubicBezTo>
                        <a:pt x="330825" y="193909"/>
                        <a:pt x="333335" y="203947"/>
                        <a:pt x="337099" y="212730"/>
                      </a:cubicBezTo>
                      <a:cubicBezTo>
                        <a:pt x="339608" y="221513"/>
                        <a:pt x="348391" y="225277"/>
                        <a:pt x="355919" y="226531"/>
                      </a:cubicBezTo>
                      <a:cubicBezTo>
                        <a:pt x="354665" y="230295"/>
                        <a:pt x="353410" y="232805"/>
                        <a:pt x="352155" y="236569"/>
                      </a:cubicBezTo>
                      <a:cubicBezTo>
                        <a:pt x="349646" y="241588"/>
                        <a:pt x="350900" y="246607"/>
                        <a:pt x="352155" y="250371"/>
                      </a:cubicBezTo>
                      <a:cubicBezTo>
                        <a:pt x="335844" y="325653"/>
                        <a:pt x="333335" y="399680"/>
                        <a:pt x="344627" y="474962"/>
                      </a:cubicBezTo>
                      <a:cubicBezTo>
                        <a:pt x="344627" y="474962"/>
                        <a:pt x="344627" y="476216"/>
                        <a:pt x="344627" y="476216"/>
                      </a:cubicBezTo>
                      <a:cubicBezTo>
                        <a:pt x="280637" y="410972"/>
                        <a:pt x="226685" y="340709"/>
                        <a:pt x="181516" y="266682"/>
                      </a:cubicBezTo>
                      <a:cubicBezTo>
                        <a:pt x="186535" y="193909"/>
                        <a:pt x="202846" y="42091"/>
                        <a:pt x="93687" y="44600"/>
                      </a:cubicBezTo>
                      <a:cubicBezTo>
                        <a:pt x="39735" y="45855"/>
                        <a:pt x="15896" y="72203"/>
                        <a:pt x="8368" y="107335"/>
                      </a:cubicBezTo>
                      <a:cubicBezTo>
                        <a:pt x="-4179" y="132429"/>
                        <a:pt x="-1670" y="162542"/>
                        <a:pt x="9622" y="191400"/>
                      </a:cubicBezTo>
                      <a:cubicBezTo>
                        <a:pt x="15896" y="219003"/>
                        <a:pt x="20915" y="239078"/>
                        <a:pt x="23424" y="252880"/>
                      </a:cubicBezTo>
                      <a:close/>
                      <a:moveTo>
                        <a:pt x="847761" y="503820"/>
                      </a:moveTo>
                      <a:cubicBezTo>
                        <a:pt x="851525" y="505074"/>
                        <a:pt x="854035" y="505074"/>
                        <a:pt x="857799" y="503820"/>
                      </a:cubicBezTo>
                      <a:cubicBezTo>
                        <a:pt x="852780" y="505074"/>
                        <a:pt x="847761" y="507584"/>
                        <a:pt x="845252" y="511348"/>
                      </a:cubicBezTo>
                      <a:cubicBezTo>
                        <a:pt x="841488" y="512603"/>
                        <a:pt x="837724" y="513857"/>
                        <a:pt x="835214" y="515112"/>
                      </a:cubicBezTo>
                      <a:cubicBezTo>
                        <a:pt x="833960" y="515112"/>
                        <a:pt x="832705" y="515112"/>
                        <a:pt x="832705" y="516367"/>
                      </a:cubicBezTo>
                      <a:cubicBezTo>
                        <a:pt x="836469" y="513857"/>
                        <a:pt x="842742" y="508839"/>
                        <a:pt x="847761" y="503820"/>
                      </a:cubicBezTo>
                      <a:close/>
                      <a:moveTo>
                        <a:pt x="653283" y="1006954"/>
                      </a:moveTo>
                      <a:cubicBezTo>
                        <a:pt x="652028" y="1013227"/>
                        <a:pt x="652028" y="1018246"/>
                        <a:pt x="652028" y="1024520"/>
                      </a:cubicBezTo>
                      <a:cubicBezTo>
                        <a:pt x="652028" y="1024520"/>
                        <a:pt x="652028" y="1024520"/>
                        <a:pt x="652028" y="1025774"/>
                      </a:cubicBezTo>
                      <a:cubicBezTo>
                        <a:pt x="629444" y="1033303"/>
                        <a:pt x="605604" y="1042086"/>
                        <a:pt x="584275" y="1052123"/>
                      </a:cubicBezTo>
                      <a:cubicBezTo>
                        <a:pt x="583020" y="1052123"/>
                        <a:pt x="583020" y="1053378"/>
                        <a:pt x="581765" y="1053378"/>
                      </a:cubicBezTo>
                      <a:lnTo>
                        <a:pt x="545379" y="1044595"/>
                      </a:lnTo>
                      <a:cubicBezTo>
                        <a:pt x="537851" y="1042086"/>
                        <a:pt x="531577" y="1040831"/>
                        <a:pt x="524049" y="1038321"/>
                      </a:cubicBezTo>
                      <a:cubicBezTo>
                        <a:pt x="520285" y="1034557"/>
                        <a:pt x="514011" y="1032048"/>
                        <a:pt x="507738" y="1032048"/>
                      </a:cubicBezTo>
                      <a:cubicBezTo>
                        <a:pt x="510247" y="1028284"/>
                        <a:pt x="512757" y="1023265"/>
                        <a:pt x="515266" y="1019501"/>
                      </a:cubicBezTo>
                      <a:cubicBezTo>
                        <a:pt x="561690" y="1015737"/>
                        <a:pt x="606859" y="1011973"/>
                        <a:pt x="653283" y="1006954"/>
                      </a:cubicBezTo>
                      <a:close/>
                      <a:moveTo>
                        <a:pt x="555416" y="561536"/>
                      </a:moveTo>
                      <a:cubicBezTo>
                        <a:pt x="555416" y="567809"/>
                        <a:pt x="554162" y="572828"/>
                        <a:pt x="552907" y="579102"/>
                      </a:cubicBezTo>
                      <a:cubicBezTo>
                        <a:pt x="551652" y="572828"/>
                        <a:pt x="550398" y="566555"/>
                        <a:pt x="547888" y="560281"/>
                      </a:cubicBezTo>
                      <a:cubicBezTo>
                        <a:pt x="550398" y="560281"/>
                        <a:pt x="552907" y="561536"/>
                        <a:pt x="555416" y="561536"/>
                      </a:cubicBezTo>
                      <a:close/>
                      <a:moveTo>
                        <a:pt x="591803" y="527659"/>
                      </a:moveTo>
                      <a:cubicBezTo>
                        <a:pt x="624425" y="517621"/>
                        <a:pt x="658302" y="508839"/>
                        <a:pt x="690924" y="501310"/>
                      </a:cubicBezTo>
                      <a:cubicBezTo>
                        <a:pt x="708490" y="525150"/>
                        <a:pt x="734838" y="538951"/>
                        <a:pt x="766206" y="537697"/>
                      </a:cubicBezTo>
                      <a:cubicBezTo>
                        <a:pt x="766206" y="537697"/>
                        <a:pt x="766206" y="538951"/>
                        <a:pt x="766206" y="538951"/>
                      </a:cubicBezTo>
                      <a:cubicBezTo>
                        <a:pt x="767461" y="543970"/>
                        <a:pt x="767461" y="548989"/>
                        <a:pt x="768715" y="555262"/>
                      </a:cubicBezTo>
                      <a:cubicBezTo>
                        <a:pt x="768715" y="555262"/>
                        <a:pt x="768715" y="556517"/>
                        <a:pt x="768715" y="556517"/>
                      </a:cubicBezTo>
                      <a:cubicBezTo>
                        <a:pt x="756168" y="567809"/>
                        <a:pt x="744876" y="580356"/>
                        <a:pt x="736093" y="594158"/>
                      </a:cubicBezTo>
                      <a:cubicBezTo>
                        <a:pt x="732329" y="596667"/>
                        <a:pt x="731074" y="600432"/>
                        <a:pt x="729820" y="604196"/>
                      </a:cubicBezTo>
                      <a:cubicBezTo>
                        <a:pt x="713508" y="631799"/>
                        <a:pt x="704726" y="661912"/>
                        <a:pt x="705980" y="695789"/>
                      </a:cubicBezTo>
                      <a:cubicBezTo>
                        <a:pt x="705980" y="702062"/>
                        <a:pt x="709744" y="708336"/>
                        <a:pt x="716018" y="712100"/>
                      </a:cubicBezTo>
                      <a:cubicBezTo>
                        <a:pt x="709744" y="719628"/>
                        <a:pt x="703471" y="728411"/>
                        <a:pt x="698452" y="737194"/>
                      </a:cubicBezTo>
                      <a:cubicBezTo>
                        <a:pt x="697197" y="738448"/>
                        <a:pt x="697197" y="739703"/>
                        <a:pt x="695943" y="742213"/>
                      </a:cubicBezTo>
                      <a:cubicBezTo>
                        <a:pt x="690924" y="748486"/>
                        <a:pt x="685905" y="754760"/>
                        <a:pt x="679632" y="761033"/>
                      </a:cubicBezTo>
                      <a:cubicBezTo>
                        <a:pt x="678377" y="762288"/>
                        <a:pt x="677122" y="763542"/>
                        <a:pt x="675867" y="764797"/>
                      </a:cubicBezTo>
                      <a:cubicBezTo>
                        <a:pt x="648264" y="792400"/>
                        <a:pt x="619406" y="820004"/>
                        <a:pt x="591803" y="847607"/>
                      </a:cubicBezTo>
                      <a:cubicBezTo>
                        <a:pt x="588039" y="851371"/>
                        <a:pt x="586784" y="855135"/>
                        <a:pt x="588039" y="860154"/>
                      </a:cubicBezTo>
                      <a:cubicBezTo>
                        <a:pt x="583020" y="865173"/>
                        <a:pt x="576746" y="868937"/>
                        <a:pt x="571728" y="873956"/>
                      </a:cubicBezTo>
                      <a:cubicBezTo>
                        <a:pt x="551652" y="882739"/>
                        <a:pt x="532832" y="894031"/>
                        <a:pt x="515266" y="905323"/>
                      </a:cubicBezTo>
                      <a:cubicBezTo>
                        <a:pt x="555416" y="827532"/>
                        <a:pt x="566709" y="742213"/>
                        <a:pt x="549143" y="655638"/>
                      </a:cubicBezTo>
                      <a:cubicBezTo>
                        <a:pt x="598076" y="625526"/>
                        <a:pt x="609369" y="575338"/>
                        <a:pt x="591803" y="527659"/>
                      </a:cubicBezTo>
                      <a:close/>
                      <a:moveTo>
                        <a:pt x="466333" y="655638"/>
                      </a:moveTo>
                      <a:cubicBezTo>
                        <a:pt x="470097" y="656893"/>
                        <a:pt x="472606" y="656893"/>
                        <a:pt x="476370" y="655638"/>
                      </a:cubicBezTo>
                      <a:cubicBezTo>
                        <a:pt x="476370" y="655638"/>
                        <a:pt x="476370" y="655638"/>
                        <a:pt x="476370" y="655638"/>
                      </a:cubicBezTo>
                      <a:cubicBezTo>
                        <a:pt x="488917" y="665676"/>
                        <a:pt x="498955" y="665676"/>
                        <a:pt x="507738" y="679478"/>
                      </a:cubicBezTo>
                      <a:cubicBezTo>
                        <a:pt x="521540" y="698298"/>
                        <a:pt x="514011" y="735939"/>
                        <a:pt x="512757" y="756014"/>
                      </a:cubicBezTo>
                      <a:cubicBezTo>
                        <a:pt x="510247" y="791146"/>
                        <a:pt x="501464" y="825023"/>
                        <a:pt x="488917" y="857645"/>
                      </a:cubicBezTo>
                      <a:cubicBezTo>
                        <a:pt x="486408" y="843843"/>
                        <a:pt x="482644" y="825023"/>
                        <a:pt x="477625" y="804947"/>
                      </a:cubicBezTo>
                      <a:cubicBezTo>
                        <a:pt x="478880" y="802438"/>
                        <a:pt x="478880" y="799929"/>
                        <a:pt x="478880" y="797419"/>
                      </a:cubicBezTo>
                      <a:cubicBezTo>
                        <a:pt x="478880" y="796165"/>
                        <a:pt x="478880" y="793655"/>
                        <a:pt x="478880" y="792400"/>
                      </a:cubicBezTo>
                      <a:cubicBezTo>
                        <a:pt x="478880" y="792400"/>
                        <a:pt x="478880" y="792400"/>
                        <a:pt x="478880" y="792400"/>
                      </a:cubicBezTo>
                      <a:cubicBezTo>
                        <a:pt x="478880" y="792400"/>
                        <a:pt x="478880" y="792400"/>
                        <a:pt x="478880" y="792400"/>
                      </a:cubicBezTo>
                      <a:cubicBezTo>
                        <a:pt x="476370" y="750995"/>
                        <a:pt x="468842" y="712100"/>
                        <a:pt x="455041" y="674459"/>
                      </a:cubicBezTo>
                      <a:cubicBezTo>
                        <a:pt x="461314" y="670695"/>
                        <a:pt x="465078" y="663166"/>
                        <a:pt x="466333" y="655638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0" name="任意多边形: 形状 4809" descr="68ec7877-6ae6-4c0d-a0df-7ba9191e504f"/>
                <p:cNvSpPr/>
                <p:nvPr/>
              </p:nvSpPr>
              <p:spPr>
                <a:xfrm>
                  <a:off x="9478366" y="6700920"/>
                  <a:ext cx="190081" cy="157079"/>
                </a:xfrm>
                <a:custGeom>
                  <a:avLst/>
                  <a:gdLst>
                    <a:gd name="connsiteX0" fmla="*/ 169809 w 190081"/>
                    <a:gd name="connsiteY0" fmla="*/ 31609 h 157079"/>
                    <a:gd name="connsiteX1" fmla="*/ 61905 w 190081"/>
                    <a:gd name="connsiteY1" fmla="*/ 7770 h 157079"/>
                    <a:gd name="connsiteX2" fmla="*/ 425 w 190081"/>
                    <a:gd name="connsiteY2" fmla="*/ 108146 h 157079"/>
                    <a:gd name="connsiteX3" fmla="*/ 19245 w 190081"/>
                    <a:gd name="connsiteY3" fmla="*/ 157079 h 157079"/>
                    <a:gd name="connsiteX4" fmla="*/ 184865 w 190081"/>
                    <a:gd name="connsiteY4" fmla="*/ 154570 h 157079"/>
                    <a:gd name="connsiteX5" fmla="*/ 169809 w 190081"/>
                    <a:gd name="connsiteY5" fmla="*/ 31609 h 157079"/>
                    <a:gd name="connsiteX6" fmla="*/ 40575 w 190081"/>
                    <a:gd name="connsiteY6" fmla="*/ 83052 h 157079"/>
                    <a:gd name="connsiteX7" fmla="*/ 58141 w 190081"/>
                    <a:gd name="connsiteY7" fmla="*/ 51685 h 157079"/>
                    <a:gd name="connsiteX8" fmla="*/ 40575 w 190081"/>
                    <a:gd name="connsiteY8" fmla="*/ 83052 h 15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0081" h="157079">
                      <a:moveTo>
                        <a:pt x="169809" y="31609"/>
                      </a:moveTo>
                      <a:cubicBezTo>
                        <a:pt x="144715" y="1497"/>
                        <a:pt x="102055" y="-8541"/>
                        <a:pt x="61905" y="7770"/>
                      </a:cubicBezTo>
                      <a:cubicBezTo>
                        <a:pt x="17990" y="26591"/>
                        <a:pt x="-3340" y="67996"/>
                        <a:pt x="425" y="108146"/>
                      </a:cubicBezTo>
                      <a:cubicBezTo>
                        <a:pt x="1679" y="125712"/>
                        <a:pt x="9207" y="142023"/>
                        <a:pt x="19245" y="157079"/>
                      </a:cubicBezTo>
                      <a:cubicBezTo>
                        <a:pt x="74452" y="155825"/>
                        <a:pt x="129658" y="155825"/>
                        <a:pt x="184865" y="154570"/>
                      </a:cubicBezTo>
                      <a:cubicBezTo>
                        <a:pt x="188629" y="113165"/>
                        <a:pt x="199922" y="67996"/>
                        <a:pt x="169809" y="31609"/>
                      </a:cubicBezTo>
                      <a:close/>
                      <a:moveTo>
                        <a:pt x="40575" y="83052"/>
                      </a:moveTo>
                      <a:cubicBezTo>
                        <a:pt x="39320" y="69250"/>
                        <a:pt x="44339" y="57958"/>
                        <a:pt x="58141" y="51685"/>
                      </a:cubicBezTo>
                      <a:cubicBezTo>
                        <a:pt x="48103" y="60467"/>
                        <a:pt x="43084" y="70505"/>
                        <a:pt x="40575" y="83052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1" name="任意多边形: 形状 4810" descr="a4a626bd-f9db-48ef-80c7-3d4ae8a33aa1"/>
                <p:cNvSpPr/>
                <p:nvPr/>
              </p:nvSpPr>
              <p:spPr>
                <a:xfrm>
                  <a:off x="9344557" y="5860755"/>
                  <a:ext cx="926162" cy="990970"/>
                </a:xfrm>
                <a:custGeom>
                  <a:avLst/>
                  <a:gdLst>
                    <a:gd name="connsiteX0" fmla="*/ 62716 w 926162"/>
                    <a:gd name="connsiteY0" fmla="*/ 292104 h 990970"/>
                    <a:gd name="connsiteX1" fmla="*/ 114159 w 926162"/>
                    <a:gd name="connsiteY1" fmla="*/ 332254 h 990970"/>
                    <a:gd name="connsiteX2" fmla="*/ 141762 w 926162"/>
                    <a:gd name="connsiteY2" fmla="*/ 344801 h 990970"/>
                    <a:gd name="connsiteX3" fmla="*/ 146781 w 926162"/>
                    <a:gd name="connsiteY3" fmla="*/ 343546 h 990970"/>
                    <a:gd name="connsiteX4" fmla="*/ 194460 w 926162"/>
                    <a:gd name="connsiteY4" fmla="*/ 372405 h 990970"/>
                    <a:gd name="connsiteX5" fmla="*/ 244648 w 926162"/>
                    <a:gd name="connsiteY5" fmla="*/ 421338 h 990970"/>
                    <a:gd name="connsiteX6" fmla="*/ 456692 w 926162"/>
                    <a:gd name="connsiteY6" fmla="*/ 541789 h 990970"/>
                    <a:gd name="connsiteX7" fmla="*/ 490569 w 926162"/>
                    <a:gd name="connsiteY7" fmla="*/ 530496 h 990970"/>
                    <a:gd name="connsiteX8" fmla="*/ 491823 w 926162"/>
                    <a:gd name="connsiteY8" fmla="*/ 530496 h 990970"/>
                    <a:gd name="connsiteX9" fmla="*/ 485550 w 926162"/>
                    <a:gd name="connsiteY9" fmla="*/ 546808 h 990970"/>
                    <a:gd name="connsiteX10" fmla="*/ 486804 w 926162"/>
                    <a:gd name="connsiteY10" fmla="*/ 559355 h 990970"/>
                    <a:gd name="connsiteX11" fmla="*/ 560832 w 926162"/>
                    <a:gd name="connsiteY11" fmla="*/ 990971 h 990970"/>
                    <a:gd name="connsiteX12" fmla="*/ 672500 w 926162"/>
                    <a:gd name="connsiteY12" fmla="*/ 989716 h 990970"/>
                    <a:gd name="connsiteX13" fmla="*/ 669991 w 926162"/>
                    <a:gd name="connsiteY13" fmla="*/ 984697 h 990970"/>
                    <a:gd name="connsiteX14" fmla="*/ 733980 w 926162"/>
                    <a:gd name="connsiteY14" fmla="*/ 851699 h 990970"/>
                    <a:gd name="connsiteX15" fmla="*/ 736490 w 926162"/>
                    <a:gd name="connsiteY15" fmla="*/ 846681 h 990970"/>
                    <a:gd name="connsiteX16" fmla="*/ 777895 w 926162"/>
                    <a:gd name="connsiteY16" fmla="*/ 809040 h 990970"/>
                    <a:gd name="connsiteX17" fmla="*/ 782913 w 926162"/>
                    <a:gd name="connsiteY17" fmla="*/ 810294 h 990970"/>
                    <a:gd name="connsiteX18" fmla="*/ 813026 w 926162"/>
                    <a:gd name="connsiteY18" fmla="*/ 787710 h 990970"/>
                    <a:gd name="connsiteX19" fmla="*/ 915912 w 926162"/>
                    <a:gd name="connsiteY19" fmla="*/ 639655 h 990970"/>
                    <a:gd name="connsiteX20" fmla="*/ 772876 w 926162"/>
                    <a:gd name="connsiteY20" fmla="*/ 619580 h 990970"/>
                    <a:gd name="connsiteX21" fmla="*/ 701358 w 926162"/>
                    <a:gd name="connsiteY21" fmla="*/ 742541 h 990970"/>
                    <a:gd name="connsiteX22" fmla="*/ 711396 w 926162"/>
                    <a:gd name="connsiteY22" fmla="*/ 786455 h 990970"/>
                    <a:gd name="connsiteX23" fmla="*/ 696339 w 926162"/>
                    <a:gd name="connsiteY23" fmla="*/ 792729 h 990970"/>
                    <a:gd name="connsiteX24" fmla="*/ 682538 w 926162"/>
                    <a:gd name="connsiteY24" fmla="*/ 815313 h 990970"/>
                    <a:gd name="connsiteX25" fmla="*/ 668736 w 926162"/>
                    <a:gd name="connsiteY25" fmla="*/ 844171 h 990970"/>
                    <a:gd name="connsiteX26" fmla="*/ 675009 w 926162"/>
                    <a:gd name="connsiteY26" fmla="*/ 864246 h 990970"/>
                    <a:gd name="connsiteX27" fmla="*/ 623567 w 926162"/>
                    <a:gd name="connsiteY27" fmla="*/ 963367 h 990970"/>
                    <a:gd name="connsiteX28" fmla="*/ 536992 w 926162"/>
                    <a:gd name="connsiteY28" fmla="*/ 541789 h 990970"/>
                    <a:gd name="connsiteX29" fmla="*/ 590945 w 926162"/>
                    <a:gd name="connsiteY29" fmla="*/ 469016 h 990970"/>
                    <a:gd name="connsiteX30" fmla="*/ 600982 w 926162"/>
                    <a:gd name="connsiteY30" fmla="*/ 469016 h 990970"/>
                    <a:gd name="connsiteX31" fmla="*/ 617293 w 926162"/>
                    <a:gd name="connsiteY31" fmla="*/ 437649 h 990970"/>
                    <a:gd name="connsiteX32" fmla="*/ 664972 w 926162"/>
                    <a:gd name="connsiteY32" fmla="*/ 394989 h 990970"/>
                    <a:gd name="connsiteX33" fmla="*/ 676264 w 926162"/>
                    <a:gd name="connsiteY33" fmla="*/ 394989 h 990970"/>
                    <a:gd name="connsiteX34" fmla="*/ 721433 w 926162"/>
                    <a:gd name="connsiteY34" fmla="*/ 371150 h 990970"/>
                    <a:gd name="connsiteX35" fmla="*/ 885799 w 926162"/>
                    <a:gd name="connsiteY35" fmla="*/ 251953 h 990970"/>
                    <a:gd name="connsiteX36" fmla="*/ 824318 w 926162"/>
                    <a:gd name="connsiteY36" fmla="*/ 144049 h 990970"/>
                    <a:gd name="connsiteX37" fmla="*/ 813026 w 926162"/>
                    <a:gd name="connsiteY37" fmla="*/ 141540 h 990970"/>
                    <a:gd name="connsiteX38" fmla="*/ 821809 w 926162"/>
                    <a:gd name="connsiteY38" fmla="*/ 121465 h 990970"/>
                    <a:gd name="connsiteX39" fmla="*/ 786678 w 926162"/>
                    <a:gd name="connsiteY39" fmla="*/ 65003 h 990970"/>
                    <a:gd name="connsiteX40" fmla="*/ 781659 w 926162"/>
                    <a:gd name="connsiteY40" fmla="*/ 63749 h 990970"/>
                    <a:gd name="connsiteX41" fmla="*/ 757819 w 926162"/>
                    <a:gd name="connsiteY41" fmla="*/ 61239 h 990970"/>
                    <a:gd name="connsiteX42" fmla="*/ 631095 w 926162"/>
                    <a:gd name="connsiteY42" fmla="*/ 157851 h 990970"/>
                    <a:gd name="connsiteX43" fmla="*/ 604746 w 926162"/>
                    <a:gd name="connsiteY43" fmla="*/ 210548 h 990970"/>
                    <a:gd name="connsiteX44" fmla="*/ 565851 w 926162"/>
                    <a:gd name="connsiteY44" fmla="*/ 319707 h 990970"/>
                    <a:gd name="connsiteX45" fmla="*/ 564596 w 926162"/>
                    <a:gd name="connsiteY45" fmla="*/ 319707 h 990970"/>
                    <a:gd name="connsiteX46" fmla="*/ 540757 w 926162"/>
                    <a:gd name="connsiteY46" fmla="*/ 387461 h 990970"/>
                    <a:gd name="connsiteX47" fmla="*/ 539502 w 926162"/>
                    <a:gd name="connsiteY47" fmla="*/ 389970 h 990970"/>
                    <a:gd name="connsiteX48" fmla="*/ 563341 w 926162"/>
                    <a:gd name="connsiteY48" fmla="*/ 136521 h 990970"/>
                    <a:gd name="connsiteX49" fmla="*/ 559577 w 926162"/>
                    <a:gd name="connsiteY49" fmla="*/ 9797 h 990970"/>
                    <a:gd name="connsiteX50" fmla="*/ 435362 w 926162"/>
                    <a:gd name="connsiteY50" fmla="*/ 46183 h 990970"/>
                    <a:gd name="connsiteX51" fmla="*/ 476767 w 926162"/>
                    <a:gd name="connsiteY51" fmla="*/ 204275 h 990970"/>
                    <a:gd name="connsiteX52" fmla="*/ 455437 w 926162"/>
                    <a:gd name="connsiteY52" fmla="*/ 289594 h 990970"/>
                    <a:gd name="connsiteX53" fmla="*/ 459201 w 926162"/>
                    <a:gd name="connsiteY53" fmla="*/ 294613 h 990970"/>
                    <a:gd name="connsiteX54" fmla="*/ 455437 w 926162"/>
                    <a:gd name="connsiteY54" fmla="*/ 342292 h 990970"/>
                    <a:gd name="connsiteX55" fmla="*/ 459201 w 926162"/>
                    <a:gd name="connsiteY55" fmla="*/ 363622 h 990970"/>
                    <a:gd name="connsiteX56" fmla="*/ 484295 w 926162"/>
                    <a:gd name="connsiteY56" fmla="*/ 477799 h 990970"/>
                    <a:gd name="connsiteX57" fmla="*/ 469239 w 926162"/>
                    <a:gd name="connsiteY57" fmla="*/ 484073 h 990970"/>
                    <a:gd name="connsiteX58" fmla="*/ 466729 w 926162"/>
                    <a:gd name="connsiteY58" fmla="*/ 479054 h 990970"/>
                    <a:gd name="connsiteX59" fmla="*/ 469239 w 926162"/>
                    <a:gd name="connsiteY59" fmla="*/ 487837 h 990970"/>
                    <a:gd name="connsiteX60" fmla="*/ 286053 w 926162"/>
                    <a:gd name="connsiteY60" fmla="*/ 387461 h 990970"/>
                    <a:gd name="connsiteX61" fmla="*/ 198224 w 926162"/>
                    <a:gd name="connsiteY61" fmla="*/ 260736 h 990970"/>
                    <a:gd name="connsiteX62" fmla="*/ 191950 w 926162"/>
                    <a:gd name="connsiteY62" fmla="*/ 241916 h 990970"/>
                    <a:gd name="connsiteX63" fmla="*/ 124197 w 926162"/>
                    <a:gd name="connsiteY63" fmla="*/ 144049 h 990970"/>
                    <a:gd name="connsiteX64" fmla="*/ 112904 w 926162"/>
                    <a:gd name="connsiteY64" fmla="*/ 136521 h 990970"/>
                    <a:gd name="connsiteX65" fmla="*/ 52679 w 926162"/>
                    <a:gd name="connsiteY65" fmla="*/ 140285 h 990970"/>
                    <a:gd name="connsiteX66" fmla="*/ 3745 w 926162"/>
                    <a:gd name="connsiteY66" fmla="*/ 185454 h 990970"/>
                    <a:gd name="connsiteX67" fmla="*/ 62716 w 926162"/>
                    <a:gd name="connsiteY67" fmla="*/ 292104 h 990970"/>
                    <a:gd name="connsiteX68" fmla="*/ 555813 w 926162"/>
                    <a:gd name="connsiteY68" fmla="*/ 415064 h 990970"/>
                    <a:gd name="connsiteX69" fmla="*/ 573379 w 926162"/>
                    <a:gd name="connsiteY69" fmla="*/ 396244 h 990970"/>
                    <a:gd name="connsiteX70" fmla="*/ 572124 w 926162"/>
                    <a:gd name="connsiteY70" fmla="*/ 387461 h 990970"/>
                    <a:gd name="connsiteX71" fmla="*/ 583416 w 926162"/>
                    <a:gd name="connsiteY71" fmla="*/ 372405 h 990970"/>
                    <a:gd name="connsiteX72" fmla="*/ 618548 w 926162"/>
                    <a:gd name="connsiteY72" fmla="*/ 317198 h 990970"/>
                    <a:gd name="connsiteX73" fmla="*/ 659953 w 926162"/>
                    <a:gd name="connsiteY73" fmla="*/ 275793 h 990970"/>
                    <a:gd name="connsiteX74" fmla="*/ 675009 w 926162"/>
                    <a:gd name="connsiteY74" fmla="*/ 278302 h 990970"/>
                    <a:gd name="connsiteX75" fmla="*/ 676264 w 926162"/>
                    <a:gd name="connsiteY75" fmla="*/ 280811 h 990970"/>
                    <a:gd name="connsiteX76" fmla="*/ 677519 w 926162"/>
                    <a:gd name="connsiteY76" fmla="*/ 295868 h 990970"/>
                    <a:gd name="connsiteX77" fmla="*/ 680028 w 926162"/>
                    <a:gd name="connsiteY77" fmla="*/ 317198 h 990970"/>
                    <a:gd name="connsiteX78" fmla="*/ 677519 w 926162"/>
                    <a:gd name="connsiteY78" fmla="*/ 323471 h 990970"/>
                    <a:gd name="connsiteX79" fmla="*/ 661208 w 926162"/>
                    <a:gd name="connsiteY79" fmla="*/ 337273 h 990970"/>
                    <a:gd name="connsiteX80" fmla="*/ 661208 w 926162"/>
                    <a:gd name="connsiteY80" fmla="*/ 338528 h 990970"/>
                    <a:gd name="connsiteX81" fmla="*/ 656189 w 926162"/>
                    <a:gd name="connsiteY81" fmla="*/ 342292 h 990970"/>
                    <a:gd name="connsiteX82" fmla="*/ 569615 w 926162"/>
                    <a:gd name="connsiteY82" fmla="*/ 423847 h 990970"/>
                    <a:gd name="connsiteX83" fmla="*/ 555813 w 926162"/>
                    <a:gd name="connsiteY83" fmla="*/ 415064 h 990970"/>
                    <a:gd name="connsiteX84" fmla="*/ 99103 w 926162"/>
                    <a:gd name="connsiteY84" fmla="*/ 175417 h 990970"/>
                    <a:gd name="connsiteX85" fmla="*/ 174384 w 926162"/>
                    <a:gd name="connsiteY85" fmla="*/ 313434 h 990970"/>
                    <a:gd name="connsiteX86" fmla="*/ 186931 w 926162"/>
                    <a:gd name="connsiteY86" fmla="*/ 334763 h 990970"/>
                    <a:gd name="connsiteX87" fmla="*/ 150545 w 926162"/>
                    <a:gd name="connsiteY87" fmla="*/ 308415 h 990970"/>
                    <a:gd name="connsiteX88" fmla="*/ 95338 w 926162"/>
                    <a:gd name="connsiteY88" fmla="*/ 265755 h 990970"/>
                    <a:gd name="connsiteX89" fmla="*/ 76518 w 926162"/>
                    <a:gd name="connsiteY89" fmla="*/ 250699 h 990970"/>
                    <a:gd name="connsiteX90" fmla="*/ 99103 w 926162"/>
                    <a:gd name="connsiteY90" fmla="*/ 175417 h 990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926162" h="990970">
                      <a:moveTo>
                        <a:pt x="62716" y="292104"/>
                      </a:moveTo>
                      <a:cubicBezTo>
                        <a:pt x="79027" y="305905"/>
                        <a:pt x="96593" y="318452"/>
                        <a:pt x="114159" y="332254"/>
                      </a:cubicBezTo>
                      <a:cubicBezTo>
                        <a:pt x="122942" y="336018"/>
                        <a:pt x="132979" y="339782"/>
                        <a:pt x="141762" y="344801"/>
                      </a:cubicBezTo>
                      <a:cubicBezTo>
                        <a:pt x="143017" y="344801"/>
                        <a:pt x="144272" y="343546"/>
                        <a:pt x="146781" y="343546"/>
                      </a:cubicBezTo>
                      <a:cubicBezTo>
                        <a:pt x="165602" y="346056"/>
                        <a:pt x="181913" y="361112"/>
                        <a:pt x="194460" y="372405"/>
                      </a:cubicBezTo>
                      <a:cubicBezTo>
                        <a:pt x="212025" y="387461"/>
                        <a:pt x="227082" y="405026"/>
                        <a:pt x="244648" y="421338"/>
                      </a:cubicBezTo>
                      <a:cubicBezTo>
                        <a:pt x="312401" y="465252"/>
                        <a:pt x="383919" y="505402"/>
                        <a:pt x="456692" y="541789"/>
                      </a:cubicBezTo>
                      <a:cubicBezTo>
                        <a:pt x="471748" y="549317"/>
                        <a:pt x="486804" y="540534"/>
                        <a:pt x="490569" y="530496"/>
                      </a:cubicBezTo>
                      <a:cubicBezTo>
                        <a:pt x="490569" y="530496"/>
                        <a:pt x="491823" y="530496"/>
                        <a:pt x="491823" y="530496"/>
                      </a:cubicBezTo>
                      <a:cubicBezTo>
                        <a:pt x="490569" y="535515"/>
                        <a:pt x="488059" y="541789"/>
                        <a:pt x="485550" y="546808"/>
                      </a:cubicBezTo>
                      <a:cubicBezTo>
                        <a:pt x="484295" y="551826"/>
                        <a:pt x="484295" y="555590"/>
                        <a:pt x="486804" y="559355"/>
                      </a:cubicBezTo>
                      <a:cubicBezTo>
                        <a:pt x="454182" y="707409"/>
                        <a:pt x="542011" y="846681"/>
                        <a:pt x="560832" y="990971"/>
                      </a:cubicBezTo>
                      <a:cubicBezTo>
                        <a:pt x="598473" y="990971"/>
                        <a:pt x="636114" y="989716"/>
                        <a:pt x="672500" y="989716"/>
                      </a:cubicBezTo>
                      <a:cubicBezTo>
                        <a:pt x="671245" y="988461"/>
                        <a:pt x="669991" y="987207"/>
                        <a:pt x="669991" y="984697"/>
                      </a:cubicBezTo>
                      <a:cubicBezTo>
                        <a:pt x="663717" y="935764"/>
                        <a:pt x="697594" y="890595"/>
                        <a:pt x="733980" y="851699"/>
                      </a:cubicBezTo>
                      <a:cubicBezTo>
                        <a:pt x="735235" y="850445"/>
                        <a:pt x="736490" y="847935"/>
                        <a:pt x="736490" y="846681"/>
                      </a:cubicBezTo>
                      <a:cubicBezTo>
                        <a:pt x="746527" y="826605"/>
                        <a:pt x="750291" y="812804"/>
                        <a:pt x="777895" y="809040"/>
                      </a:cubicBezTo>
                      <a:cubicBezTo>
                        <a:pt x="779149" y="809040"/>
                        <a:pt x="781659" y="809040"/>
                        <a:pt x="782913" y="810294"/>
                      </a:cubicBezTo>
                      <a:cubicBezTo>
                        <a:pt x="792951" y="802766"/>
                        <a:pt x="802989" y="795238"/>
                        <a:pt x="813026" y="787710"/>
                      </a:cubicBezTo>
                      <a:cubicBezTo>
                        <a:pt x="863214" y="753833"/>
                        <a:pt x="957317" y="708664"/>
                        <a:pt x="915912" y="639655"/>
                      </a:cubicBezTo>
                      <a:cubicBezTo>
                        <a:pt x="888308" y="594486"/>
                        <a:pt x="818045" y="591977"/>
                        <a:pt x="772876" y="619580"/>
                      </a:cubicBezTo>
                      <a:cubicBezTo>
                        <a:pt x="725197" y="649693"/>
                        <a:pt x="711396" y="694862"/>
                        <a:pt x="701358" y="742541"/>
                      </a:cubicBezTo>
                      <a:cubicBezTo>
                        <a:pt x="703867" y="757597"/>
                        <a:pt x="708886" y="772653"/>
                        <a:pt x="711396" y="786455"/>
                      </a:cubicBezTo>
                      <a:cubicBezTo>
                        <a:pt x="712650" y="793983"/>
                        <a:pt x="701358" y="796493"/>
                        <a:pt x="696339" y="792729"/>
                      </a:cubicBezTo>
                      <a:cubicBezTo>
                        <a:pt x="693830" y="801511"/>
                        <a:pt x="690066" y="809040"/>
                        <a:pt x="682538" y="815313"/>
                      </a:cubicBezTo>
                      <a:cubicBezTo>
                        <a:pt x="678773" y="825351"/>
                        <a:pt x="675009" y="835388"/>
                        <a:pt x="668736" y="844171"/>
                      </a:cubicBezTo>
                      <a:cubicBezTo>
                        <a:pt x="663717" y="852954"/>
                        <a:pt x="667481" y="860482"/>
                        <a:pt x="675009" y="864246"/>
                      </a:cubicBezTo>
                      <a:cubicBezTo>
                        <a:pt x="652425" y="895614"/>
                        <a:pt x="636114" y="928236"/>
                        <a:pt x="623567" y="963367"/>
                      </a:cubicBezTo>
                      <a:cubicBezTo>
                        <a:pt x="573379" y="826605"/>
                        <a:pt x="530719" y="687334"/>
                        <a:pt x="536992" y="541789"/>
                      </a:cubicBezTo>
                      <a:cubicBezTo>
                        <a:pt x="553304" y="516695"/>
                        <a:pt x="570869" y="491601"/>
                        <a:pt x="590945" y="469016"/>
                      </a:cubicBezTo>
                      <a:cubicBezTo>
                        <a:pt x="593454" y="470271"/>
                        <a:pt x="597218" y="470271"/>
                        <a:pt x="600982" y="469016"/>
                      </a:cubicBezTo>
                      <a:cubicBezTo>
                        <a:pt x="600982" y="457724"/>
                        <a:pt x="609765" y="446432"/>
                        <a:pt x="617293" y="437649"/>
                      </a:cubicBezTo>
                      <a:cubicBezTo>
                        <a:pt x="629840" y="422593"/>
                        <a:pt x="647406" y="406281"/>
                        <a:pt x="664972" y="394989"/>
                      </a:cubicBezTo>
                      <a:cubicBezTo>
                        <a:pt x="668736" y="392479"/>
                        <a:pt x="672500" y="393734"/>
                        <a:pt x="676264" y="394989"/>
                      </a:cubicBezTo>
                      <a:cubicBezTo>
                        <a:pt x="690066" y="386206"/>
                        <a:pt x="705122" y="378678"/>
                        <a:pt x="721433" y="371150"/>
                      </a:cubicBezTo>
                      <a:cubicBezTo>
                        <a:pt x="786678" y="342292"/>
                        <a:pt x="864469" y="318452"/>
                        <a:pt x="885799" y="251953"/>
                      </a:cubicBezTo>
                      <a:cubicBezTo>
                        <a:pt x="900855" y="208039"/>
                        <a:pt x="878271" y="157851"/>
                        <a:pt x="824318" y="144049"/>
                      </a:cubicBezTo>
                      <a:cubicBezTo>
                        <a:pt x="820554" y="142795"/>
                        <a:pt x="816790" y="142795"/>
                        <a:pt x="813026" y="141540"/>
                      </a:cubicBezTo>
                      <a:cubicBezTo>
                        <a:pt x="816790" y="135266"/>
                        <a:pt x="819300" y="127738"/>
                        <a:pt x="821809" y="121465"/>
                      </a:cubicBezTo>
                      <a:cubicBezTo>
                        <a:pt x="828083" y="95116"/>
                        <a:pt x="811771" y="73786"/>
                        <a:pt x="786678" y="65003"/>
                      </a:cubicBezTo>
                      <a:cubicBezTo>
                        <a:pt x="785423" y="65003"/>
                        <a:pt x="784168" y="63749"/>
                        <a:pt x="781659" y="63749"/>
                      </a:cubicBezTo>
                      <a:cubicBezTo>
                        <a:pt x="774131" y="61239"/>
                        <a:pt x="766602" y="59985"/>
                        <a:pt x="757819" y="61239"/>
                      </a:cubicBezTo>
                      <a:cubicBezTo>
                        <a:pt x="698849" y="62494"/>
                        <a:pt x="653679" y="117701"/>
                        <a:pt x="631095" y="157851"/>
                      </a:cubicBezTo>
                      <a:cubicBezTo>
                        <a:pt x="621057" y="175417"/>
                        <a:pt x="612274" y="192982"/>
                        <a:pt x="604746" y="210548"/>
                      </a:cubicBezTo>
                      <a:cubicBezTo>
                        <a:pt x="611020" y="246935"/>
                        <a:pt x="608510" y="302141"/>
                        <a:pt x="565851" y="319707"/>
                      </a:cubicBezTo>
                      <a:cubicBezTo>
                        <a:pt x="565851" y="319707"/>
                        <a:pt x="564596" y="319707"/>
                        <a:pt x="564596" y="319707"/>
                      </a:cubicBezTo>
                      <a:cubicBezTo>
                        <a:pt x="557068" y="342292"/>
                        <a:pt x="549539" y="364876"/>
                        <a:pt x="540757" y="387461"/>
                      </a:cubicBezTo>
                      <a:cubicBezTo>
                        <a:pt x="540757" y="388716"/>
                        <a:pt x="539502" y="388716"/>
                        <a:pt x="539502" y="389970"/>
                      </a:cubicBezTo>
                      <a:cubicBezTo>
                        <a:pt x="508134" y="305905"/>
                        <a:pt x="516917" y="218076"/>
                        <a:pt x="563341" y="136521"/>
                      </a:cubicBezTo>
                      <a:cubicBezTo>
                        <a:pt x="587180" y="96371"/>
                        <a:pt x="621057" y="39909"/>
                        <a:pt x="559577" y="9797"/>
                      </a:cubicBezTo>
                      <a:cubicBezTo>
                        <a:pt x="513153" y="-14043"/>
                        <a:pt x="456692" y="8542"/>
                        <a:pt x="435362" y="46183"/>
                      </a:cubicBezTo>
                      <a:cubicBezTo>
                        <a:pt x="403994" y="101390"/>
                        <a:pt x="440381" y="157851"/>
                        <a:pt x="476767" y="204275"/>
                      </a:cubicBezTo>
                      <a:cubicBezTo>
                        <a:pt x="466729" y="231878"/>
                        <a:pt x="459201" y="260736"/>
                        <a:pt x="455437" y="289594"/>
                      </a:cubicBezTo>
                      <a:cubicBezTo>
                        <a:pt x="457946" y="290849"/>
                        <a:pt x="459201" y="292104"/>
                        <a:pt x="459201" y="294613"/>
                      </a:cubicBezTo>
                      <a:cubicBezTo>
                        <a:pt x="462965" y="310924"/>
                        <a:pt x="459201" y="325981"/>
                        <a:pt x="455437" y="342292"/>
                      </a:cubicBezTo>
                      <a:cubicBezTo>
                        <a:pt x="456692" y="349820"/>
                        <a:pt x="457946" y="356093"/>
                        <a:pt x="459201" y="363622"/>
                      </a:cubicBezTo>
                      <a:cubicBezTo>
                        <a:pt x="464220" y="402517"/>
                        <a:pt x="469239" y="441413"/>
                        <a:pt x="484295" y="477799"/>
                      </a:cubicBezTo>
                      <a:cubicBezTo>
                        <a:pt x="488059" y="486582"/>
                        <a:pt x="474257" y="492855"/>
                        <a:pt x="469239" y="484073"/>
                      </a:cubicBezTo>
                      <a:cubicBezTo>
                        <a:pt x="467984" y="482818"/>
                        <a:pt x="466729" y="480308"/>
                        <a:pt x="466729" y="479054"/>
                      </a:cubicBezTo>
                      <a:cubicBezTo>
                        <a:pt x="467984" y="481563"/>
                        <a:pt x="467984" y="485327"/>
                        <a:pt x="469239" y="487837"/>
                      </a:cubicBezTo>
                      <a:cubicBezTo>
                        <a:pt x="397721" y="469016"/>
                        <a:pt x="334986" y="433885"/>
                        <a:pt x="286053" y="387461"/>
                      </a:cubicBezTo>
                      <a:cubicBezTo>
                        <a:pt x="242138" y="357348"/>
                        <a:pt x="201988" y="309669"/>
                        <a:pt x="198224" y="260736"/>
                      </a:cubicBezTo>
                      <a:cubicBezTo>
                        <a:pt x="195714" y="254463"/>
                        <a:pt x="193205" y="248189"/>
                        <a:pt x="191950" y="241916"/>
                      </a:cubicBezTo>
                      <a:cubicBezTo>
                        <a:pt x="181913" y="210548"/>
                        <a:pt x="158073" y="165379"/>
                        <a:pt x="124197" y="144049"/>
                      </a:cubicBezTo>
                      <a:cubicBezTo>
                        <a:pt x="121687" y="140285"/>
                        <a:pt x="117923" y="137776"/>
                        <a:pt x="112904" y="136521"/>
                      </a:cubicBezTo>
                      <a:cubicBezTo>
                        <a:pt x="89065" y="128993"/>
                        <a:pt x="68990" y="130248"/>
                        <a:pt x="52679" y="140285"/>
                      </a:cubicBezTo>
                      <a:cubicBezTo>
                        <a:pt x="30094" y="147813"/>
                        <a:pt x="12528" y="161615"/>
                        <a:pt x="3745" y="185454"/>
                      </a:cubicBezTo>
                      <a:cubicBezTo>
                        <a:pt x="-12566" y="230623"/>
                        <a:pt x="27585" y="263246"/>
                        <a:pt x="62716" y="292104"/>
                      </a:cubicBezTo>
                      <a:close/>
                      <a:moveTo>
                        <a:pt x="555813" y="415064"/>
                      </a:moveTo>
                      <a:cubicBezTo>
                        <a:pt x="560832" y="408791"/>
                        <a:pt x="567105" y="402517"/>
                        <a:pt x="573379" y="396244"/>
                      </a:cubicBezTo>
                      <a:cubicBezTo>
                        <a:pt x="570869" y="393734"/>
                        <a:pt x="570869" y="391225"/>
                        <a:pt x="572124" y="387461"/>
                      </a:cubicBezTo>
                      <a:cubicBezTo>
                        <a:pt x="575888" y="382442"/>
                        <a:pt x="579652" y="377423"/>
                        <a:pt x="583416" y="372405"/>
                      </a:cubicBezTo>
                      <a:cubicBezTo>
                        <a:pt x="595963" y="354839"/>
                        <a:pt x="606001" y="334763"/>
                        <a:pt x="618548" y="317198"/>
                      </a:cubicBezTo>
                      <a:cubicBezTo>
                        <a:pt x="627331" y="304651"/>
                        <a:pt x="641132" y="282066"/>
                        <a:pt x="659953" y="275793"/>
                      </a:cubicBezTo>
                      <a:cubicBezTo>
                        <a:pt x="662462" y="270774"/>
                        <a:pt x="673755" y="272029"/>
                        <a:pt x="675009" y="278302"/>
                      </a:cubicBezTo>
                      <a:cubicBezTo>
                        <a:pt x="675009" y="278302"/>
                        <a:pt x="676264" y="279557"/>
                        <a:pt x="676264" y="280811"/>
                      </a:cubicBezTo>
                      <a:cubicBezTo>
                        <a:pt x="677519" y="285830"/>
                        <a:pt x="677519" y="290849"/>
                        <a:pt x="677519" y="295868"/>
                      </a:cubicBezTo>
                      <a:cubicBezTo>
                        <a:pt x="678773" y="303396"/>
                        <a:pt x="678773" y="310924"/>
                        <a:pt x="680028" y="317198"/>
                      </a:cubicBezTo>
                      <a:cubicBezTo>
                        <a:pt x="680028" y="319707"/>
                        <a:pt x="680028" y="322216"/>
                        <a:pt x="677519" y="323471"/>
                      </a:cubicBezTo>
                      <a:cubicBezTo>
                        <a:pt x="671245" y="327235"/>
                        <a:pt x="666226" y="332254"/>
                        <a:pt x="661208" y="337273"/>
                      </a:cubicBezTo>
                      <a:cubicBezTo>
                        <a:pt x="661208" y="337273"/>
                        <a:pt x="661208" y="338528"/>
                        <a:pt x="661208" y="338528"/>
                      </a:cubicBezTo>
                      <a:cubicBezTo>
                        <a:pt x="659953" y="341037"/>
                        <a:pt x="658698" y="342292"/>
                        <a:pt x="656189" y="342292"/>
                      </a:cubicBezTo>
                      <a:cubicBezTo>
                        <a:pt x="631095" y="371150"/>
                        <a:pt x="590945" y="393734"/>
                        <a:pt x="569615" y="423847"/>
                      </a:cubicBezTo>
                      <a:cubicBezTo>
                        <a:pt x="564596" y="431375"/>
                        <a:pt x="550794" y="422593"/>
                        <a:pt x="555813" y="415064"/>
                      </a:cubicBezTo>
                      <a:close/>
                      <a:moveTo>
                        <a:pt x="99103" y="175417"/>
                      </a:moveTo>
                      <a:cubicBezTo>
                        <a:pt x="137998" y="191728"/>
                        <a:pt x="160583" y="288340"/>
                        <a:pt x="174384" y="313434"/>
                      </a:cubicBezTo>
                      <a:cubicBezTo>
                        <a:pt x="178149" y="320962"/>
                        <a:pt x="183167" y="327235"/>
                        <a:pt x="186931" y="334763"/>
                      </a:cubicBezTo>
                      <a:cubicBezTo>
                        <a:pt x="174384" y="325981"/>
                        <a:pt x="163092" y="317198"/>
                        <a:pt x="150545" y="308415"/>
                      </a:cubicBezTo>
                      <a:cubicBezTo>
                        <a:pt x="131725" y="294613"/>
                        <a:pt x="114159" y="280811"/>
                        <a:pt x="95338" y="265755"/>
                      </a:cubicBezTo>
                      <a:cubicBezTo>
                        <a:pt x="89065" y="260736"/>
                        <a:pt x="82791" y="255717"/>
                        <a:pt x="76518" y="250699"/>
                      </a:cubicBezTo>
                      <a:cubicBezTo>
                        <a:pt x="45151" y="231878"/>
                        <a:pt x="52679" y="206784"/>
                        <a:pt x="99103" y="175417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2" name="任意多边形: 形状 4811" descr="d4bb6f43-5904-4d82-966a-2d24d5c545c8"/>
                <p:cNvSpPr/>
                <p:nvPr/>
              </p:nvSpPr>
              <p:spPr>
                <a:xfrm>
                  <a:off x="10003255" y="6664026"/>
                  <a:ext cx="105952" cy="188955"/>
                </a:xfrm>
                <a:custGeom>
                  <a:avLst/>
                  <a:gdLst>
                    <a:gd name="connsiteX0" fmla="*/ 12547 w 105952"/>
                    <a:gd name="connsiteY0" fmla="*/ 187701 h 188955"/>
                    <a:gd name="connsiteX1" fmla="*/ 22585 w 105952"/>
                    <a:gd name="connsiteY1" fmla="*/ 157588 h 188955"/>
                    <a:gd name="connsiteX2" fmla="*/ 28858 w 105952"/>
                    <a:gd name="connsiteY2" fmla="*/ 143786 h 188955"/>
                    <a:gd name="connsiteX3" fmla="*/ 32622 w 105952"/>
                    <a:gd name="connsiteY3" fmla="*/ 127475 h 188955"/>
                    <a:gd name="connsiteX4" fmla="*/ 50188 w 105952"/>
                    <a:gd name="connsiteY4" fmla="*/ 93598 h 188955"/>
                    <a:gd name="connsiteX5" fmla="*/ 57716 w 105952"/>
                    <a:gd name="connsiteY5" fmla="*/ 76032 h 188955"/>
                    <a:gd name="connsiteX6" fmla="*/ 67754 w 105952"/>
                    <a:gd name="connsiteY6" fmla="*/ 59721 h 188955"/>
                    <a:gd name="connsiteX7" fmla="*/ 86574 w 105952"/>
                    <a:gd name="connsiteY7" fmla="*/ 32118 h 188955"/>
                    <a:gd name="connsiteX8" fmla="*/ 105395 w 105952"/>
                    <a:gd name="connsiteY8" fmla="*/ 5769 h 188955"/>
                    <a:gd name="connsiteX9" fmla="*/ 105395 w 105952"/>
                    <a:gd name="connsiteY9" fmla="*/ 750 h 188955"/>
                    <a:gd name="connsiteX10" fmla="*/ 100376 w 105952"/>
                    <a:gd name="connsiteY10" fmla="*/ 3260 h 188955"/>
                    <a:gd name="connsiteX11" fmla="*/ 77791 w 105952"/>
                    <a:gd name="connsiteY11" fmla="*/ 28354 h 188955"/>
                    <a:gd name="connsiteX12" fmla="*/ 55207 w 105952"/>
                    <a:gd name="connsiteY12" fmla="*/ 54702 h 188955"/>
                    <a:gd name="connsiteX13" fmla="*/ 45169 w 105952"/>
                    <a:gd name="connsiteY13" fmla="*/ 71014 h 188955"/>
                    <a:gd name="connsiteX14" fmla="*/ 33877 w 105952"/>
                    <a:gd name="connsiteY14" fmla="*/ 87325 h 188955"/>
                    <a:gd name="connsiteX15" fmla="*/ 18820 w 105952"/>
                    <a:gd name="connsiteY15" fmla="*/ 123711 h 188955"/>
                    <a:gd name="connsiteX16" fmla="*/ 12547 w 105952"/>
                    <a:gd name="connsiteY16" fmla="*/ 140022 h 188955"/>
                    <a:gd name="connsiteX17" fmla="*/ 5019 w 105952"/>
                    <a:gd name="connsiteY17" fmla="*/ 155078 h 188955"/>
                    <a:gd name="connsiteX18" fmla="*/ 0 w 105952"/>
                    <a:gd name="connsiteY18" fmla="*/ 186446 h 188955"/>
                    <a:gd name="connsiteX19" fmla="*/ 0 w 105952"/>
                    <a:gd name="connsiteY19" fmla="*/ 188955 h 188955"/>
                    <a:gd name="connsiteX20" fmla="*/ 12547 w 105952"/>
                    <a:gd name="connsiteY20" fmla="*/ 187701 h 188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952" h="188955">
                      <a:moveTo>
                        <a:pt x="12547" y="187701"/>
                      </a:moveTo>
                      <a:cubicBezTo>
                        <a:pt x="17566" y="172644"/>
                        <a:pt x="16311" y="176408"/>
                        <a:pt x="22585" y="157588"/>
                      </a:cubicBezTo>
                      <a:cubicBezTo>
                        <a:pt x="23839" y="152569"/>
                        <a:pt x="27603" y="148805"/>
                        <a:pt x="28858" y="143786"/>
                      </a:cubicBezTo>
                      <a:cubicBezTo>
                        <a:pt x="30113" y="138767"/>
                        <a:pt x="31367" y="132494"/>
                        <a:pt x="32622" y="127475"/>
                      </a:cubicBezTo>
                      <a:cubicBezTo>
                        <a:pt x="37641" y="116183"/>
                        <a:pt x="45169" y="104890"/>
                        <a:pt x="50188" y="93598"/>
                      </a:cubicBezTo>
                      <a:cubicBezTo>
                        <a:pt x="52697" y="87325"/>
                        <a:pt x="53952" y="81051"/>
                        <a:pt x="57716" y="76032"/>
                      </a:cubicBezTo>
                      <a:cubicBezTo>
                        <a:pt x="60226" y="71014"/>
                        <a:pt x="65244" y="64740"/>
                        <a:pt x="67754" y="59721"/>
                      </a:cubicBezTo>
                      <a:cubicBezTo>
                        <a:pt x="74027" y="49684"/>
                        <a:pt x="81555" y="39646"/>
                        <a:pt x="86574" y="32118"/>
                      </a:cubicBezTo>
                      <a:cubicBezTo>
                        <a:pt x="97867" y="15807"/>
                        <a:pt x="95357" y="18316"/>
                        <a:pt x="105395" y="5769"/>
                      </a:cubicBezTo>
                      <a:cubicBezTo>
                        <a:pt x="106649" y="3260"/>
                        <a:pt x="105395" y="2005"/>
                        <a:pt x="105395" y="750"/>
                      </a:cubicBezTo>
                      <a:cubicBezTo>
                        <a:pt x="104140" y="-504"/>
                        <a:pt x="102885" y="-504"/>
                        <a:pt x="100376" y="3260"/>
                      </a:cubicBezTo>
                      <a:cubicBezTo>
                        <a:pt x="87829" y="15807"/>
                        <a:pt x="91593" y="13297"/>
                        <a:pt x="77791" y="28354"/>
                      </a:cubicBezTo>
                      <a:cubicBezTo>
                        <a:pt x="71518" y="35882"/>
                        <a:pt x="62735" y="44665"/>
                        <a:pt x="55207" y="54702"/>
                      </a:cubicBezTo>
                      <a:cubicBezTo>
                        <a:pt x="51443" y="59721"/>
                        <a:pt x="48933" y="65995"/>
                        <a:pt x="45169" y="71014"/>
                      </a:cubicBezTo>
                      <a:cubicBezTo>
                        <a:pt x="41405" y="76032"/>
                        <a:pt x="36386" y="81051"/>
                        <a:pt x="33877" y="87325"/>
                      </a:cubicBezTo>
                      <a:cubicBezTo>
                        <a:pt x="27603" y="98617"/>
                        <a:pt x="23839" y="112419"/>
                        <a:pt x="18820" y="123711"/>
                      </a:cubicBezTo>
                      <a:cubicBezTo>
                        <a:pt x="16311" y="128730"/>
                        <a:pt x="15056" y="135003"/>
                        <a:pt x="12547" y="140022"/>
                      </a:cubicBezTo>
                      <a:cubicBezTo>
                        <a:pt x="10038" y="145041"/>
                        <a:pt x="6273" y="150060"/>
                        <a:pt x="5019" y="155078"/>
                      </a:cubicBezTo>
                      <a:cubicBezTo>
                        <a:pt x="-1255" y="173899"/>
                        <a:pt x="2509" y="171390"/>
                        <a:pt x="0" y="186446"/>
                      </a:cubicBezTo>
                      <a:cubicBezTo>
                        <a:pt x="0" y="187701"/>
                        <a:pt x="0" y="187701"/>
                        <a:pt x="0" y="188955"/>
                      </a:cubicBezTo>
                      <a:cubicBezTo>
                        <a:pt x="5019" y="187701"/>
                        <a:pt x="8783" y="187701"/>
                        <a:pt x="12547" y="18770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3" name="任意多边形: 形状 4812" descr="85cb1450-0273-41df-a1fc-0bd1c2516bbf"/>
                <p:cNvSpPr/>
                <p:nvPr/>
              </p:nvSpPr>
              <p:spPr>
                <a:xfrm>
                  <a:off x="9961850" y="6656462"/>
                  <a:ext cx="96169" cy="173172"/>
                </a:xfrm>
                <a:custGeom>
                  <a:avLst/>
                  <a:gdLst>
                    <a:gd name="connsiteX0" fmla="*/ 95357 w 96169"/>
                    <a:gd name="connsiteY0" fmla="*/ 786 h 173172"/>
                    <a:gd name="connsiteX1" fmla="*/ 81555 w 96169"/>
                    <a:gd name="connsiteY1" fmla="*/ 8314 h 173172"/>
                    <a:gd name="connsiteX2" fmla="*/ 63990 w 96169"/>
                    <a:gd name="connsiteY2" fmla="*/ 30899 h 173172"/>
                    <a:gd name="connsiteX3" fmla="*/ 55207 w 96169"/>
                    <a:gd name="connsiteY3" fmla="*/ 42191 h 173172"/>
                    <a:gd name="connsiteX4" fmla="*/ 48933 w 96169"/>
                    <a:gd name="connsiteY4" fmla="*/ 55993 h 173172"/>
                    <a:gd name="connsiteX5" fmla="*/ 31367 w 96169"/>
                    <a:gd name="connsiteY5" fmla="*/ 84851 h 173172"/>
                    <a:gd name="connsiteX6" fmla="*/ 26349 w 96169"/>
                    <a:gd name="connsiteY6" fmla="*/ 101162 h 173172"/>
                    <a:gd name="connsiteX7" fmla="*/ 18820 w 96169"/>
                    <a:gd name="connsiteY7" fmla="*/ 116219 h 173172"/>
                    <a:gd name="connsiteX8" fmla="*/ 7528 w 96169"/>
                    <a:gd name="connsiteY8" fmla="*/ 142567 h 173172"/>
                    <a:gd name="connsiteX9" fmla="*/ 0 w 96169"/>
                    <a:gd name="connsiteY9" fmla="*/ 168916 h 173172"/>
                    <a:gd name="connsiteX10" fmla="*/ 2509 w 96169"/>
                    <a:gd name="connsiteY10" fmla="*/ 172680 h 173172"/>
                    <a:gd name="connsiteX11" fmla="*/ 6273 w 96169"/>
                    <a:gd name="connsiteY11" fmla="*/ 170170 h 173172"/>
                    <a:gd name="connsiteX12" fmla="*/ 16311 w 96169"/>
                    <a:gd name="connsiteY12" fmla="*/ 143822 h 173172"/>
                    <a:gd name="connsiteX13" fmla="*/ 30113 w 96169"/>
                    <a:gd name="connsiteY13" fmla="*/ 118728 h 173172"/>
                    <a:gd name="connsiteX14" fmla="*/ 36386 w 96169"/>
                    <a:gd name="connsiteY14" fmla="*/ 103672 h 173172"/>
                    <a:gd name="connsiteX15" fmla="*/ 46424 w 96169"/>
                    <a:gd name="connsiteY15" fmla="*/ 89870 h 173172"/>
                    <a:gd name="connsiteX16" fmla="*/ 61480 w 96169"/>
                    <a:gd name="connsiteY16" fmla="*/ 59757 h 173172"/>
                    <a:gd name="connsiteX17" fmla="*/ 69008 w 96169"/>
                    <a:gd name="connsiteY17" fmla="*/ 47210 h 173172"/>
                    <a:gd name="connsiteX18" fmla="*/ 77791 w 96169"/>
                    <a:gd name="connsiteY18" fmla="*/ 35917 h 173172"/>
                    <a:gd name="connsiteX19" fmla="*/ 90338 w 96169"/>
                    <a:gd name="connsiteY19" fmla="*/ 12078 h 173172"/>
                    <a:gd name="connsiteX20" fmla="*/ 95357 w 96169"/>
                    <a:gd name="connsiteY20" fmla="*/ 786 h 173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6169" h="173172">
                      <a:moveTo>
                        <a:pt x="95357" y="786"/>
                      </a:moveTo>
                      <a:cubicBezTo>
                        <a:pt x="92848" y="-1723"/>
                        <a:pt x="86574" y="2041"/>
                        <a:pt x="81555" y="8314"/>
                      </a:cubicBezTo>
                      <a:cubicBezTo>
                        <a:pt x="72773" y="19607"/>
                        <a:pt x="74027" y="17097"/>
                        <a:pt x="63990" y="30899"/>
                      </a:cubicBezTo>
                      <a:cubicBezTo>
                        <a:pt x="61480" y="34663"/>
                        <a:pt x="57716" y="37172"/>
                        <a:pt x="55207" y="42191"/>
                      </a:cubicBezTo>
                      <a:cubicBezTo>
                        <a:pt x="52697" y="45955"/>
                        <a:pt x="51443" y="52229"/>
                        <a:pt x="48933" y="55993"/>
                      </a:cubicBezTo>
                      <a:cubicBezTo>
                        <a:pt x="43914" y="64776"/>
                        <a:pt x="36386" y="74813"/>
                        <a:pt x="31367" y="84851"/>
                      </a:cubicBezTo>
                      <a:cubicBezTo>
                        <a:pt x="28858" y="89870"/>
                        <a:pt x="27603" y="96143"/>
                        <a:pt x="26349" y="101162"/>
                      </a:cubicBezTo>
                      <a:cubicBezTo>
                        <a:pt x="23839" y="106181"/>
                        <a:pt x="21330" y="111199"/>
                        <a:pt x="18820" y="116219"/>
                      </a:cubicBezTo>
                      <a:cubicBezTo>
                        <a:pt x="15056" y="126256"/>
                        <a:pt x="10038" y="135039"/>
                        <a:pt x="7528" y="142567"/>
                      </a:cubicBezTo>
                      <a:cubicBezTo>
                        <a:pt x="2509" y="158878"/>
                        <a:pt x="3764" y="156369"/>
                        <a:pt x="0" y="168916"/>
                      </a:cubicBezTo>
                      <a:cubicBezTo>
                        <a:pt x="0" y="171425"/>
                        <a:pt x="1255" y="171425"/>
                        <a:pt x="2509" y="172680"/>
                      </a:cubicBezTo>
                      <a:cubicBezTo>
                        <a:pt x="3764" y="173934"/>
                        <a:pt x="5019" y="172680"/>
                        <a:pt x="6273" y="170170"/>
                      </a:cubicBezTo>
                      <a:cubicBezTo>
                        <a:pt x="11292" y="157623"/>
                        <a:pt x="10038" y="160133"/>
                        <a:pt x="16311" y="143822"/>
                      </a:cubicBezTo>
                      <a:cubicBezTo>
                        <a:pt x="20075" y="136293"/>
                        <a:pt x="25094" y="128765"/>
                        <a:pt x="30113" y="118728"/>
                      </a:cubicBezTo>
                      <a:cubicBezTo>
                        <a:pt x="32622" y="113709"/>
                        <a:pt x="33877" y="108690"/>
                        <a:pt x="36386" y="103672"/>
                      </a:cubicBezTo>
                      <a:cubicBezTo>
                        <a:pt x="38896" y="98652"/>
                        <a:pt x="43914" y="94888"/>
                        <a:pt x="46424" y="89870"/>
                      </a:cubicBezTo>
                      <a:cubicBezTo>
                        <a:pt x="51443" y="79832"/>
                        <a:pt x="55207" y="69795"/>
                        <a:pt x="61480" y="59757"/>
                      </a:cubicBezTo>
                      <a:cubicBezTo>
                        <a:pt x="63990" y="54738"/>
                        <a:pt x="66499" y="50974"/>
                        <a:pt x="69008" y="47210"/>
                      </a:cubicBezTo>
                      <a:cubicBezTo>
                        <a:pt x="71518" y="43446"/>
                        <a:pt x="75282" y="39682"/>
                        <a:pt x="77791" y="35917"/>
                      </a:cubicBezTo>
                      <a:cubicBezTo>
                        <a:pt x="86574" y="22116"/>
                        <a:pt x="82810" y="23370"/>
                        <a:pt x="90338" y="12078"/>
                      </a:cubicBezTo>
                      <a:cubicBezTo>
                        <a:pt x="94102" y="8314"/>
                        <a:pt x="97867" y="3296"/>
                        <a:pt x="95357" y="78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4" name="任意多边形: 形状 4813" descr="6c036614-318f-41c0-ab5c-2fe311b7418b"/>
                <p:cNvSpPr/>
                <p:nvPr/>
              </p:nvSpPr>
              <p:spPr>
                <a:xfrm>
                  <a:off x="10048110" y="6455049"/>
                  <a:ext cx="237650" cy="224022"/>
                </a:xfrm>
                <a:custGeom>
                  <a:avLst/>
                  <a:gdLst>
                    <a:gd name="connsiteX0" fmla="*/ 9097 w 237650"/>
                    <a:gd name="connsiteY0" fmla="*/ 200944 h 224022"/>
                    <a:gd name="connsiteX1" fmla="*/ 10351 w 237650"/>
                    <a:gd name="connsiteY1" fmla="*/ 162048 h 224022"/>
                    <a:gd name="connsiteX2" fmla="*/ 11606 w 237650"/>
                    <a:gd name="connsiteY2" fmla="*/ 124407 h 224022"/>
                    <a:gd name="connsiteX3" fmla="*/ 25408 w 237650"/>
                    <a:gd name="connsiteY3" fmla="*/ 81748 h 224022"/>
                    <a:gd name="connsiteX4" fmla="*/ 50502 w 237650"/>
                    <a:gd name="connsiteY4" fmla="*/ 49125 h 224022"/>
                    <a:gd name="connsiteX5" fmla="*/ 89397 w 237650"/>
                    <a:gd name="connsiteY5" fmla="*/ 21522 h 224022"/>
                    <a:gd name="connsiteX6" fmla="*/ 142095 w 237650"/>
                    <a:gd name="connsiteY6" fmla="*/ 12739 h 224022"/>
                    <a:gd name="connsiteX7" fmla="*/ 192283 w 237650"/>
                    <a:gd name="connsiteY7" fmla="*/ 30305 h 224022"/>
                    <a:gd name="connsiteX8" fmla="*/ 222395 w 237650"/>
                    <a:gd name="connsiteY8" fmla="*/ 66691 h 224022"/>
                    <a:gd name="connsiteX9" fmla="*/ 213612 w 237650"/>
                    <a:gd name="connsiteY9" fmla="*/ 110606 h 224022"/>
                    <a:gd name="connsiteX10" fmla="*/ 147113 w 237650"/>
                    <a:gd name="connsiteY10" fmla="*/ 173341 h 224022"/>
                    <a:gd name="connsiteX11" fmla="*/ 103199 w 237650"/>
                    <a:gd name="connsiteY11" fmla="*/ 198435 h 224022"/>
                    <a:gd name="connsiteX12" fmla="*/ 61794 w 237650"/>
                    <a:gd name="connsiteY12" fmla="*/ 216000 h 224022"/>
                    <a:gd name="connsiteX13" fmla="*/ 53011 w 237650"/>
                    <a:gd name="connsiteY13" fmla="*/ 222274 h 224022"/>
                    <a:gd name="connsiteX14" fmla="*/ 66813 w 237650"/>
                    <a:gd name="connsiteY14" fmla="*/ 221019 h 224022"/>
                    <a:gd name="connsiteX15" fmla="*/ 109472 w 237650"/>
                    <a:gd name="connsiteY15" fmla="*/ 204708 h 224022"/>
                    <a:gd name="connsiteX16" fmla="*/ 155896 w 237650"/>
                    <a:gd name="connsiteY16" fmla="*/ 180869 h 224022"/>
                    <a:gd name="connsiteX17" fmla="*/ 227414 w 237650"/>
                    <a:gd name="connsiteY17" fmla="*/ 118134 h 224022"/>
                    <a:gd name="connsiteX18" fmla="*/ 236197 w 237650"/>
                    <a:gd name="connsiteY18" fmla="*/ 66691 h 224022"/>
                    <a:gd name="connsiteX19" fmla="*/ 204830 w 237650"/>
                    <a:gd name="connsiteY19" fmla="*/ 20267 h 224022"/>
                    <a:gd name="connsiteX20" fmla="*/ 144604 w 237650"/>
                    <a:gd name="connsiteY20" fmla="*/ 192 h 224022"/>
                    <a:gd name="connsiteX21" fmla="*/ 84378 w 237650"/>
                    <a:gd name="connsiteY21" fmla="*/ 11484 h 224022"/>
                    <a:gd name="connsiteX22" fmla="*/ 41719 w 237650"/>
                    <a:gd name="connsiteY22" fmla="*/ 41597 h 224022"/>
                    <a:gd name="connsiteX23" fmla="*/ 12861 w 237650"/>
                    <a:gd name="connsiteY23" fmla="*/ 77984 h 224022"/>
                    <a:gd name="connsiteX24" fmla="*/ 314 w 237650"/>
                    <a:gd name="connsiteY24" fmla="*/ 123153 h 224022"/>
                    <a:gd name="connsiteX25" fmla="*/ 1568 w 237650"/>
                    <a:gd name="connsiteY25" fmla="*/ 163303 h 224022"/>
                    <a:gd name="connsiteX26" fmla="*/ 9097 w 237650"/>
                    <a:gd name="connsiteY26" fmla="*/ 200944 h 224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37650" h="224022">
                      <a:moveTo>
                        <a:pt x="9097" y="200944"/>
                      </a:moveTo>
                      <a:cubicBezTo>
                        <a:pt x="12861" y="202199"/>
                        <a:pt x="10351" y="183378"/>
                        <a:pt x="10351" y="162048"/>
                      </a:cubicBezTo>
                      <a:cubicBezTo>
                        <a:pt x="9097" y="141973"/>
                        <a:pt x="11606" y="133190"/>
                        <a:pt x="11606" y="124407"/>
                      </a:cubicBezTo>
                      <a:cubicBezTo>
                        <a:pt x="14115" y="115625"/>
                        <a:pt x="14115" y="104332"/>
                        <a:pt x="25408" y="81748"/>
                      </a:cubicBezTo>
                      <a:cubicBezTo>
                        <a:pt x="30426" y="70455"/>
                        <a:pt x="40464" y="60418"/>
                        <a:pt x="50502" y="49125"/>
                      </a:cubicBezTo>
                      <a:cubicBezTo>
                        <a:pt x="60539" y="39088"/>
                        <a:pt x="73086" y="27796"/>
                        <a:pt x="89397" y="21522"/>
                      </a:cubicBezTo>
                      <a:cubicBezTo>
                        <a:pt x="105708" y="15249"/>
                        <a:pt x="123274" y="11484"/>
                        <a:pt x="142095" y="12739"/>
                      </a:cubicBezTo>
                      <a:cubicBezTo>
                        <a:pt x="159660" y="13994"/>
                        <a:pt x="177226" y="21522"/>
                        <a:pt x="192283" y="30305"/>
                      </a:cubicBezTo>
                      <a:cubicBezTo>
                        <a:pt x="206084" y="40343"/>
                        <a:pt x="218631" y="51635"/>
                        <a:pt x="222395" y="66691"/>
                      </a:cubicBezTo>
                      <a:cubicBezTo>
                        <a:pt x="226159" y="81748"/>
                        <a:pt x="222395" y="98059"/>
                        <a:pt x="213612" y="110606"/>
                      </a:cubicBezTo>
                      <a:cubicBezTo>
                        <a:pt x="198556" y="138209"/>
                        <a:pt x="169698" y="158284"/>
                        <a:pt x="147113" y="173341"/>
                      </a:cubicBezTo>
                      <a:cubicBezTo>
                        <a:pt x="123274" y="188397"/>
                        <a:pt x="111982" y="193416"/>
                        <a:pt x="103199" y="198435"/>
                      </a:cubicBezTo>
                      <a:cubicBezTo>
                        <a:pt x="93161" y="203454"/>
                        <a:pt x="84378" y="207217"/>
                        <a:pt x="61794" y="216000"/>
                      </a:cubicBezTo>
                      <a:cubicBezTo>
                        <a:pt x="53011" y="218510"/>
                        <a:pt x="54266" y="219764"/>
                        <a:pt x="53011" y="222274"/>
                      </a:cubicBezTo>
                      <a:cubicBezTo>
                        <a:pt x="50502" y="224783"/>
                        <a:pt x="54266" y="224783"/>
                        <a:pt x="66813" y="221019"/>
                      </a:cubicBezTo>
                      <a:cubicBezTo>
                        <a:pt x="90652" y="213491"/>
                        <a:pt x="99435" y="209727"/>
                        <a:pt x="109472" y="204708"/>
                      </a:cubicBezTo>
                      <a:cubicBezTo>
                        <a:pt x="119510" y="199689"/>
                        <a:pt x="130802" y="194670"/>
                        <a:pt x="155896" y="180869"/>
                      </a:cubicBezTo>
                      <a:cubicBezTo>
                        <a:pt x="179736" y="165813"/>
                        <a:pt x="208594" y="148247"/>
                        <a:pt x="227414" y="118134"/>
                      </a:cubicBezTo>
                      <a:cubicBezTo>
                        <a:pt x="236197" y="103078"/>
                        <a:pt x="239961" y="84257"/>
                        <a:pt x="236197" y="66691"/>
                      </a:cubicBezTo>
                      <a:cubicBezTo>
                        <a:pt x="232433" y="49125"/>
                        <a:pt x="221141" y="31560"/>
                        <a:pt x="204830" y="20267"/>
                      </a:cubicBezTo>
                      <a:cubicBezTo>
                        <a:pt x="187264" y="8975"/>
                        <a:pt x="165934" y="1447"/>
                        <a:pt x="144604" y="192"/>
                      </a:cubicBezTo>
                      <a:cubicBezTo>
                        <a:pt x="123274" y="-1063"/>
                        <a:pt x="101944" y="3956"/>
                        <a:pt x="84378" y="11484"/>
                      </a:cubicBezTo>
                      <a:cubicBezTo>
                        <a:pt x="66813" y="19013"/>
                        <a:pt x="53011" y="29050"/>
                        <a:pt x="41719" y="41597"/>
                      </a:cubicBezTo>
                      <a:cubicBezTo>
                        <a:pt x="30426" y="52890"/>
                        <a:pt x="19134" y="65437"/>
                        <a:pt x="12861" y="77984"/>
                      </a:cubicBezTo>
                      <a:cubicBezTo>
                        <a:pt x="1568" y="103078"/>
                        <a:pt x="1568" y="114370"/>
                        <a:pt x="314" y="123153"/>
                      </a:cubicBezTo>
                      <a:cubicBezTo>
                        <a:pt x="314" y="133190"/>
                        <a:pt x="-941" y="140719"/>
                        <a:pt x="1568" y="163303"/>
                      </a:cubicBezTo>
                      <a:cubicBezTo>
                        <a:pt x="314" y="180869"/>
                        <a:pt x="5332" y="199689"/>
                        <a:pt x="9097" y="20094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5" name="任意多边形: 形状 4814" descr="471a205e-075a-4fdb-9167-5e7294259a29"/>
                <p:cNvSpPr/>
                <p:nvPr/>
              </p:nvSpPr>
              <p:spPr>
                <a:xfrm>
                  <a:off x="10499558" y="6498912"/>
                  <a:ext cx="42482" cy="106195"/>
                </a:xfrm>
                <a:custGeom>
                  <a:avLst/>
                  <a:gdLst>
                    <a:gd name="connsiteX0" fmla="*/ 8086 w 42482"/>
                    <a:gd name="connsiteY0" fmla="*/ 243 h 106195"/>
                    <a:gd name="connsiteX1" fmla="*/ 558 w 42482"/>
                    <a:gd name="connsiteY1" fmla="*/ 7771 h 106195"/>
                    <a:gd name="connsiteX2" fmla="*/ 558 w 42482"/>
                    <a:gd name="connsiteY2" fmla="*/ 24082 h 106195"/>
                    <a:gd name="connsiteX3" fmla="*/ 558 w 42482"/>
                    <a:gd name="connsiteY3" fmla="*/ 31611 h 106195"/>
                    <a:gd name="connsiteX4" fmla="*/ 4322 w 42482"/>
                    <a:gd name="connsiteY4" fmla="*/ 40394 h 106195"/>
                    <a:gd name="connsiteX5" fmla="*/ 8086 w 42482"/>
                    <a:gd name="connsiteY5" fmla="*/ 59214 h 106195"/>
                    <a:gd name="connsiteX6" fmla="*/ 14359 w 42482"/>
                    <a:gd name="connsiteY6" fmla="*/ 67997 h 106195"/>
                    <a:gd name="connsiteX7" fmla="*/ 18123 w 42482"/>
                    <a:gd name="connsiteY7" fmla="*/ 76780 h 106195"/>
                    <a:gd name="connsiteX8" fmla="*/ 25652 w 42482"/>
                    <a:gd name="connsiteY8" fmla="*/ 91836 h 106195"/>
                    <a:gd name="connsiteX9" fmla="*/ 36944 w 42482"/>
                    <a:gd name="connsiteY9" fmla="*/ 105638 h 106195"/>
                    <a:gd name="connsiteX10" fmla="*/ 40708 w 42482"/>
                    <a:gd name="connsiteY10" fmla="*/ 105638 h 106195"/>
                    <a:gd name="connsiteX11" fmla="*/ 41963 w 42482"/>
                    <a:gd name="connsiteY11" fmla="*/ 103129 h 106195"/>
                    <a:gd name="connsiteX12" fmla="*/ 34434 w 42482"/>
                    <a:gd name="connsiteY12" fmla="*/ 89327 h 106195"/>
                    <a:gd name="connsiteX13" fmla="*/ 30670 w 42482"/>
                    <a:gd name="connsiteY13" fmla="*/ 74270 h 106195"/>
                    <a:gd name="connsiteX14" fmla="*/ 26906 w 42482"/>
                    <a:gd name="connsiteY14" fmla="*/ 65488 h 106195"/>
                    <a:gd name="connsiteX15" fmla="*/ 25652 w 42482"/>
                    <a:gd name="connsiteY15" fmla="*/ 56705 h 106195"/>
                    <a:gd name="connsiteX16" fmla="*/ 18123 w 42482"/>
                    <a:gd name="connsiteY16" fmla="*/ 39139 h 106195"/>
                    <a:gd name="connsiteX17" fmla="*/ 15614 w 42482"/>
                    <a:gd name="connsiteY17" fmla="*/ 31611 h 106195"/>
                    <a:gd name="connsiteX18" fmla="*/ 15614 w 42482"/>
                    <a:gd name="connsiteY18" fmla="*/ 24082 h 106195"/>
                    <a:gd name="connsiteX19" fmla="*/ 10595 w 42482"/>
                    <a:gd name="connsiteY19" fmla="*/ 9026 h 106195"/>
                    <a:gd name="connsiteX20" fmla="*/ 8086 w 42482"/>
                    <a:gd name="connsiteY20" fmla="*/ 243 h 106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482" h="106195">
                      <a:moveTo>
                        <a:pt x="8086" y="243"/>
                      </a:moveTo>
                      <a:cubicBezTo>
                        <a:pt x="4322" y="-1012"/>
                        <a:pt x="1812" y="2753"/>
                        <a:pt x="558" y="7771"/>
                      </a:cubicBezTo>
                      <a:cubicBezTo>
                        <a:pt x="558" y="16555"/>
                        <a:pt x="-697" y="14045"/>
                        <a:pt x="558" y="24082"/>
                      </a:cubicBezTo>
                      <a:cubicBezTo>
                        <a:pt x="558" y="26592"/>
                        <a:pt x="558" y="29101"/>
                        <a:pt x="558" y="31611"/>
                      </a:cubicBezTo>
                      <a:cubicBezTo>
                        <a:pt x="558" y="34120"/>
                        <a:pt x="4322" y="36629"/>
                        <a:pt x="4322" y="40394"/>
                      </a:cubicBezTo>
                      <a:cubicBezTo>
                        <a:pt x="5576" y="46667"/>
                        <a:pt x="5576" y="52941"/>
                        <a:pt x="8086" y="59214"/>
                      </a:cubicBezTo>
                      <a:cubicBezTo>
                        <a:pt x="9340" y="61723"/>
                        <a:pt x="11850" y="64233"/>
                        <a:pt x="14359" y="67997"/>
                      </a:cubicBezTo>
                      <a:cubicBezTo>
                        <a:pt x="15614" y="70506"/>
                        <a:pt x="16869" y="74270"/>
                        <a:pt x="18123" y="76780"/>
                      </a:cubicBezTo>
                      <a:cubicBezTo>
                        <a:pt x="20633" y="81799"/>
                        <a:pt x="23142" y="88072"/>
                        <a:pt x="25652" y="91836"/>
                      </a:cubicBezTo>
                      <a:cubicBezTo>
                        <a:pt x="31925" y="100619"/>
                        <a:pt x="30670" y="99364"/>
                        <a:pt x="36944" y="105638"/>
                      </a:cubicBezTo>
                      <a:cubicBezTo>
                        <a:pt x="38199" y="106893"/>
                        <a:pt x="39453" y="105638"/>
                        <a:pt x="40708" y="105638"/>
                      </a:cubicBezTo>
                      <a:cubicBezTo>
                        <a:pt x="41963" y="105638"/>
                        <a:pt x="43217" y="104383"/>
                        <a:pt x="41963" y="103129"/>
                      </a:cubicBezTo>
                      <a:cubicBezTo>
                        <a:pt x="38199" y="95600"/>
                        <a:pt x="38199" y="98110"/>
                        <a:pt x="34434" y="89327"/>
                      </a:cubicBezTo>
                      <a:cubicBezTo>
                        <a:pt x="33180" y="84308"/>
                        <a:pt x="31925" y="79289"/>
                        <a:pt x="30670" y="74270"/>
                      </a:cubicBezTo>
                      <a:cubicBezTo>
                        <a:pt x="29416" y="71761"/>
                        <a:pt x="28161" y="69252"/>
                        <a:pt x="26906" y="65488"/>
                      </a:cubicBezTo>
                      <a:cubicBezTo>
                        <a:pt x="25652" y="62978"/>
                        <a:pt x="26906" y="59214"/>
                        <a:pt x="25652" y="56705"/>
                      </a:cubicBezTo>
                      <a:cubicBezTo>
                        <a:pt x="23142" y="50431"/>
                        <a:pt x="19378" y="45412"/>
                        <a:pt x="18123" y="39139"/>
                      </a:cubicBezTo>
                      <a:cubicBezTo>
                        <a:pt x="16869" y="36629"/>
                        <a:pt x="16869" y="34120"/>
                        <a:pt x="15614" y="31611"/>
                      </a:cubicBezTo>
                      <a:cubicBezTo>
                        <a:pt x="15614" y="29101"/>
                        <a:pt x="16869" y="26592"/>
                        <a:pt x="15614" y="24082"/>
                      </a:cubicBezTo>
                      <a:cubicBezTo>
                        <a:pt x="14359" y="15300"/>
                        <a:pt x="11850" y="16555"/>
                        <a:pt x="10595" y="9026"/>
                      </a:cubicBezTo>
                      <a:cubicBezTo>
                        <a:pt x="13105" y="4008"/>
                        <a:pt x="11850" y="1498"/>
                        <a:pt x="8086" y="24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6" name="任意多边形: 形状 4815" descr="c6a01dea-f0c6-4e17-b275-6b6a1d07ca5a"/>
                <p:cNvSpPr/>
                <p:nvPr/>
              </p:nvSpPr>
              <p:spPr>
                <a:xfrm>
                  <a:off x="10498861" y="6586985"/>
                  <a:ext cx="215459" cy="168623"/>
                </a:xfrm>
                <a:custGeom>
                  <a:avLst/>
                  <a:gdLst>
                    <a:gd name="connsiteX0" fmla="*/ 43914 w 215459"/>
                    <a:gd name="connsiteY0" fmla="*/ 6273 h 168623"/>
                    <a:gd name="connsiteX1" fmla="*/ 81555 w 215459"/>
                    <a:gd name="connsiteY1" fmla="*/ 8783 h 168623"/>
                    <a:gd name="connsiteX2" fmla="*/ 116687 w 215459"/>
                    <a:gd name="connsiteY2" fmla="*/ 12547 h 168623"/>
                    <a:gd name="connsiteX3" fmla="*/ 154328 w 215459"/>
                    <a:gd name="connsiteY3" fmla="*/ 25094 h 168623"/>
                    <a:gd name="connsiteX4" fmla="*/ 180677 w 215459"/>
                    <a:gd name="connsiteY4" fmla="*/ 45169 h 168623"/>
                    <a:gd name="connsiteX5" fmla="*/ 200752 w 215459"/>
                    <a:gd name="connsiteY5" fmla="*/ 74027 h 168623"/>
                    <a:gd name="connsiteX6" fmla="*/ 170639 w 215459"/>
                    <a:gd name="connsiteY6" fmla="*/ 139272 h 168623"/>
                    <a:gd name="connsiteX7" fmla="*/ 132998 w 215459"/>
                    <a:gd name="connsiteY7" fmla="*/ 156837 h 168623"/>
                    <a:gd name="connsiteX8" fmla="*/ 90338 w 215459"/>
                    <a:gd name="connsiteY8" fmla="*/ 155583 h 168623"/>
                    <a:gd name="connsiteX9" fmla="*/ 28858 w 215459"/>
                    <a:gd name="connsiteY9" fmla="*/ 117942 h 168623"/>
                    <a:gd name="connsiteX10" fmla="*/ 11292 w 215459"/>
                    <a:gd name="connsiteY10" fmla="*/ 86574 h 168623"/>
                    <a:gd name="connsiteX11" fmla="*/ 6273 w 215459"/>
                    <a:gd name="connsiteY11" fmla="*/ 56461 h 168623"/>
                    <a:gd name="connsiteX12" fmla="*/ 3764 w 215459"/>
                    <a:gd name="connsiteY12" fmla="*/ 48933 h 168623"/>
                    <a:gd name="connsiteX13" fmla="*/ 0 w 215459"/>
                    <a:gd name="connsiteY13" fmla="*/ 57716 h 168623"/>
                    <a:gd name="connsiteX14" fmla="*/ 3764 w 215459"/>
                    <a:gd name="connsiteY14" fmla="*/ 89084 h 168623"/>
                    <a:gd name="connsiteX15" fmla="*/ 21330 w 215459"/>
                    <a:gd name="connsiteY15" fmla="*/ 122961 h 168623"/>
                    <a:gd name="connsiteX16" fmla="*/ 86574 w 215459"/>
                    <a:gd name="connsiteY16" fmla="*/ 165620 h 168623"/>
                    <a:gd name="connsiteX17" fmla="*/ 135507 w 215459"/>
                    <a:gd name="connsiteY17" fmla="*/ 166875 h 168623"/>
                    <a:gd name="connsiteX18" fmla="*/ 181931 w 215459"/>
                    <a:gd name="connsiteY18" fmla="*/ 150564 h 168623"/>
                    <a:gd name="connsiteX19" fmla="*/ 213299 w 215459"/>
                    <a:gd name="connsiteY19" fmla="*/ 70263 h 168623"/>
                    <a:gd name="connsiteX20" fmla="*/ 191969 w 215459"/>
                    <a:gd name="connsiteY20" fmla="*/ 36386 h 168623"/>
                    <a:gd name="connsiteX21" fmla="*/ 160601 w 215459"/>
                    <a:gd name="connsiteY21" fmla="*/ 12547 h 168623"/>
                    <a:gd name="connsiteX22" fmla="*/ 134253 w 215459"/>
                    <a:gd name="connsiteY22" fmla="*/ 3764 h 168623"/>
                    <a:gd name="connsiteX23" fmla="*/ 117942 w 215459"/>
                    <a:gd name="connsiteY23" fmla="*/ 1255 h 168623"/>
                    <a:gd name="connsiteX24" fmla="*/ 80301 w 215459"/>
                    <a:gd name="connsiteY24" fmla="*/ 0 h 168623"/>
                    <a:gd name="connsiteX25" fmla="*/ 43914 w 215459"/>
                    <a:gd name="connsiteY25" fmla="*/ 6273 h 168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15458" h="168623">
                      <a:moveTo>
                        <a:pt x="43914" y="6273"/>
                      </a:moveTo>
                      <a:cubicBezTo>
                        <a:pt x="42660" y="10038"/>
                        <a:pt x="61480" y="8783"/>
                        <a:pt x="81555" y="8783"/>
                      </a:cubicBezTo>
                      <a:cubicBezTo>
                        <a:pt x="100376" y="8783"/>
                        <a:pt x="107904" y="10038"/>
                        <a:pt x="116687" y="12547"/>
                      </a:cubicBezTo>
                      <a:cubicBezTo>
                        <a:pt x="125470" y="13802"/>
                        <a:pt x="134253" y="15057"/>
                        <a:pt x="154328" y="25094"/>
                      </a:cubicBezTo>
                      <a:cubicBezTo>
                        <a:pt x="164366" y="30113"/>
                        <a:pt x="173148" y="37641"/>
                        <a:pt x="180677" y="45169"/>
                      </a:cubicBezTo>
                      <a:cubicBezTo>
                        <a:pt x="188205" y="52698"/>
                        <a:pt x="196988" y="62735"/>
                        <a:pt x="200752" y="74027"/>
                      </a:cubicBezTo>
                      <a:cubicBezTo>
                        <a:pt x="207025" y="96612"/>
                        <a:pt x="193224" y="122961"/>
                        <a:pt x="170639" y="139272"/>
                      </a:cubicBezTo>
                      <a:cubicBezTo>
                        <a:pt x="159347" y="148055"/>
                        <a:pt x="148054" y="154328"/>
                        <a:pt x="132998" y="156837"/>
                      </a:cubicBezTo>
                      <a:cubicBezTo>
                        <a:pt x="117942" y="159347"/>
                        <a:pt x="102885" y="158092"/>
                        <a:pt x="90338" y="155583"/>
                      </a:cubicBezTo>
                      <a:cubicBezTo>
                        <a:pt x="62735" y="150564"/>
                        <a:pt x="41405" y="134253"/>
                        <a:pt x="28858" y="117942"/>
                      </a:cubicBezTo>
                      <a:cubicBezTo>
                        <a:pt x="16311" y="101631"/>
                        <a:pt x="13802" y="92848"/>
                        <a:pt x="11292" y="86574"/>
                      </a:cubicBezTo>
                      <a:cubicBezTo>
                        <a:pt x="8783" y="79046"/>
                        <a:pt x="6273" y="72773"/>
                        <a:pt x="6273" y="56461"/>
                      </a:cubicBezTo>
                      <a:cubicBezTo>
                        <a:pt x="6273" y="50188"/>
                        <a:pt x="5019" y="50188"/>
                        <a:pt x="3764" y="48933"/>
                      </a:cubicBezTo>
                      <a:cubicBezTo>
                        <a:pt x="2509" y="46424"/>
                        <a:pt x="1255" y="48933"/>
                        <a:pt x="0" y="57716"/>
                      </a:cubicBezTo>
                      <a:cubicBezTo>
                        <a:pt x="0" y="75282"/>
                        <a:pt x="1255" y="81555"/>
                        <a:pt x="3764" y="89084"/>
                      </a:cubicBezTo>
                      <a:cubicBezTo>
                        <a:pt x="6273" y="96612"/>
                        <a:pt x="8783" y="105395"/>
                        <a:pt x="21330" y="122961"/>
                      </a:cubicBezTo>
                      <a:cubicBezTo>
                        <a:pt x="33877" y="140526"/>
                        <a:pt x="56461" y="158092"/>
                        <a:pt x="86574" y="165620"/>
                      </a:cubicBezTo>
                      <a:cubicBezTo>
                        <a:pt x="101631" y="169384"/>
                        <a:pt x="119196" y="169384"/>
                        <a:pt x="135507" y="166875"/>
                      </a:cubicBezTo>
                      <a:cubicBezTo>
                        <a:pt x="151819" y="164366"/>
                        <a:pt x="169384" y="159347"/>
                        <a:pt x="181931" y="150564"/>
                      </a:cubicBezTo>
                      <a:cubicBezTo>
                        <a:pt x="208280" y="131743"/>
                        <a:pt x="220827" y="97867"/>
                        <a:pt x="213299" y="70263"/>
                      </a:cubicBezTo>
                      <a:cubicBezTo>
                        <a:pt x="209535" y="56461"/>
                        <a:pt x="202006" y="45169"/>
                        <a:pt x="191969" y="36386"/>
                      </a:cubicBezTo>
                      <a:cubicBezTo>
                        <a:pt x="181931" y="26349"/>
                        <a:pt x="171894" y="17566"/>
                        <a:pt x="160601" y="12547"/>
                      </a:cubicBezTo>
                      <a:cubicBezTo>
                        <a:pt x="149309" y="7528"/>
                        <a:pt x="140526" y="5019"/>
                        <a:pt x="134253" y="3764"/>
                      </a:cubicBezTo>
                      <a:cubicBezTo>
                        <a:pt x="127979" y="2510"/>
                        <a:pt x="122960" y="1255"/>
                        <a:pt x="117942" y="1255"/>
                      </a:cubicBezTo>
                      <a:cubicBezTo>
                        <a:pt x="109159" y="0"/>
                        <a:pt x="100376" y="0"/>
                        <a:pt x="80301" y="0"/>
                      </a:cubicBezTo>
                      <a:cubicBezTo>
                        <a:pt x="63990" y="0"/>
                        <a:pt x="46424" y="3764"/>
                        <a:pt x="43914" y="627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7" name="任意多边形: 形状 4816" descr="997cc202-343b-4caa-b982-20ec878f2a9b"/>
                <p:cNvSpPr/>
                <p:nvPr/>
              </p:nvSpPr>
              <p:spPr>
                <a:xfrm>
                  <a:off x="10471258" y="6524250"/>
                  <a:ext cx="33372" cy="107904"/>
                </a:xfrm>
                <a:custGeom>
                  <a:avLst/>
                  <a:gdLst>
                    <a:gd name="connsiteX0" fmla="*/ 30113 w 33372"/>
                    <a:gd name="connsiteY0" fmla="*/ 107904 h 107904"/>
                    <a:gd name="connsiteX1" fmla="*/ 32622 w 33372"/>
                    <a:gd name="connsiteY1" fmla="*/ 99121 h 107904"/>
                    <a:gd name="connsiteX2" fmla="*/ 27603 w 33372"/>
                    <a:gd name="connsiteY2" fmla="*/ 84065 h 107904"/>
                    <a:gd name="connsiteX3" fmla="*/ 26349 w 33372"/>
                    <a:gd name="connsiteY3" fmla="*/ 76537 h 107904"/>
                    <a:gd name="connsiteX4" fmla="*/ 21330 w 33372"/>
                    <a:gd name="connsiteY4" fmla="*/ 69008 h 107904"/>
                    <a:gd name="connsiteX5" fmla="*/ 18820 w 33372"/>
                    <a:gd name="connsiteY5" fmla="*/ 51443 h 107904"/>
                    <a:gd name="connsiteX6" fmla="*/ 15056 w 33372"/>
                    <a:gd name="connsiteY6" fmla="*/ 42660 h 107904"/>
                    <a:gd name="connsiteX7" fmla="*/ 13802 w 33372"/>
                    <a:gd name="connsiteY7" fmla="*/ 33877 h 107904"/>
                    <a:gd name="connsiteX8" fmla="*/ 12547 w 33372"/>
                    <a:gd name="connsiteY8" fmla="*/ 17566 h 107904"/>
                    <a:gd name="connsiteX9" fmla="*/ 10038 w 33372"/>
                    <a:gd name="connsiteY9" fmla="*/ 2510 h 107904"/>
                    <a:gd name="connsiteX10" fmla="*/ 6273 w 33372"/>
                    <a:gd name="connsiteY10" fmla="*/ 0 h 107904"/>
                    <a:gd name="connsiteX11" fmla="*/ 3764 w 33372"/>
                    <a:gd name="connsiteY11" fmla="*/ 2510 h 107904"/>
                    <a:gd name="connsiteX12" fmla="*/ 2509 w 33372"/>
                    <a:gd name="connsiteY12" fmla="*/ 18820 h 107904"/>
                    <a:gd name="connsiteX13" fmla="*/ 0 w 33372"/>
                    <a:gd name="connsiteY13" fmla="*/ 35132 h 107904"/>
                    <a:gd name="connsiteX14" fmla="*/ 1255 w 33372"/>
                    <a:gd name="connsiteY14" fmla="*/ 43914 h 107904"/>
                    <a:gd name="connsiteX15" fmla="*/ 0 w 33372"/>
                    <a:gd name="connsiteY15" fmla="*/ 53952 h 107904"/>
                    <a:gd name="connsiteX16" fmla="*/ 6273 w 33372"/>
                    <a:gd name="connsiteY16" fmla="*/ 72773 h 107904"/>
                    <a:gd name="connsiteX17" fmla="*/ 8783 w 33372"/>
                    <a:gd name="connsiteY17" fmla="*/ 81555 h 107904"/>
                    <a:gd name="connsiteX18" fmla="*/ 10038 w 33372"/>
                    <a:gd name="connsiteY18" fmla="*/ 89084 h 107904"/>
                    <a:gd name="connsiteX19" fmla="*/ 20075 w 33372"/>
                    <a:gd name="connsiteY19" fmla="*/ 102885 h 107904"/>
                    <a:gd name="connsiteX20" fmla="*/ 30113 w 33372"/>
                    <a:gd name="connsiteY20" fmla="*/ 107904 h 107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372" h="107904">
                      <a:moveTo>
                        <a:pt x="30113" y="107904"/>
                      </a:moveTo>
                      <a:cubicBezTo>
                        <a:pt x="33877" y="106649"/>
                        <a:pt x="33877" y="102885"/>
                        <a:pt x="32622" y="99121"/>
                      </a:cubicBezTo>
                      <a:cubicBezTo>
                        <a:pt x="30113" y="91593"/>
                        <a:pt x="31367" y="92848"/>
                        <a:pt x="27603" y="84065"/>
                      </a:cubicBezTo>
                      <a:cubicBezTo>
                        <a:pt x="26349" y="81555"/>
                        <a:pt x="27603" y="79046"/>
                        <a:pt x="26349" y="76537"/>
                      </a:cubicBezTo>
                      <a:cubicBezTo>
                        <a:pt x="25094" y="74027"/>
                        <a:pt x="22585" y="71518"/>
                        <a:pt x="21330" y="69008"/>
                      </a:cubicBezTo>
                      <a:cubicBezTo>
                        <a:pt x="20075" y="63990"/>
                        <a:pt x="20075" y="56461"/>
                        <a:pt x="18820" y="51443"/>
                      </a:cubicBezTo>
                      <a:cubicBezTo>
                        <a:pt x="17566" y="48933"/>
                        <a:pt x="15056" y="45169"/>
                        <a:pt x="15056" y="42660"/>
                      </a:cubicBezTo>
                      <a:cubicBezTo>
                        <a:pt x="15056" y="40151"/>
                        <a:pt x="15056" y="36386"/>
                        <a:pt x="13802" y="33877"/>
                      </a:cubicBezTo>
                      <a:cubicBezTo>
                        <a:pt x="12547" y="27604"/>
                        <a:pt x="12547" y="22585"/>
                        <a:pt x="12547" y="17566"/>
                      </a:cubicBezTo>
                      <a:cubicBezTo>
                        <a:pt x="11292" y="8783"/>
                        <a:pt x="11292" y="10038"/>
                        <a:pt x="10038" y="2510"/>
                      </a:cubicBezTo>
                      <a:cubicBezTo>
                        <a:pt x="10038" y="1255"/>
                        <a:pt x="7528" y="1255"/>
                        <a:pt x="6273" y="0"/>
                      </a:cubicBezTo>
                      <a:cubicBezTo>
                        <a:pt x="5019" y="0"/>
                        <a:pt x="3764" y="0"/>
                        <a:pt x="3764" y="2510"/>
                      </a:cubicBezTo>
                      <a:cubicBezTo>
                        <a:pt x="2509" y="10038"/>
                        <a:pt x="2509" y="8783"/>
                        <a:pt x="2509" y="18820"/>
                      </a:cubicBezTo>
                      <a:cubicBezTo>
                        <a:pt x="2509" y="23839"/>
                        <a:pt x="0" y="28858"/>
                        <a:pt x="0" y="35132"/>
                      </a:cubicBezTo>
                      <a:cubicBezTo>
                        <a:pt x="0" y="37641"/>
                        <a:pt x="1255" y="41405"/>
                        <a:pt x="1255" y="43914"/>
                      </a:cubicBezTo>
                      <a:cubicBezTo>
                        <a:pt x="1255" y="47679"/>
                        <a:pt x="0" y="50188"/>
                        <a:pt x="0" y="53952"/>
                      </a:cubicBezTo>
                      <a:cubicBezTo>
                        <a:pt x="1255" y="60226"/>
                        <a:pt x="5019" y="66499"/>
                        <a:pt x="6273" y="72773"/>
                      </a:cubicBezTo>
                      <a:cubicBezTo>
                        <a:pt x="7528" y="75282"/>
                        <a:pt x="8783" y="77791"/>
                        <a:pt x="8783" y="81555"/>
                      </a:cubicBezTo>
                      <a:cubicBezTo>
                        <a:pt x="10038" y="84065"/>
                        <a:pt x="8783" y="87829"/>
                        <a:pt x="10038" y="89084"/>
                      </a:cubicBezTo>
                      <a:cubicBezTo>
                        <a:pt x="13802" y="97867"/>
                        <a:pt x="16311" y="95357"/>
                        <a:pt x="20075" y="102885"/>
                      </a:cubicBezTo>
                      <a:cubicBezTo>
                        <a:pt x="25094" y="105395"/>
                        <a:pt x="27603" y="107904"/>
                        <a:pt x="30113" y="10790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8" name="任意多边形: 形状 4817" descr="bfd9e4e6-561d-45fd-8d91-0aee06ff3d60"/>
                <p:cNvSpPr/>
                <p:nvPr/>
              </p:nvSpPr>
              <p:spPr>
                <a:xfrm>
                  <a:off x="10682721" y="6467928"/>
                  <a:ext cx="466467" cy="89083"/>
                </a:xfrm>
                <a:custGeom>
                  <a:avLst/>
                  <a:gdLst>
                    <a:gd name="connsiteX0" fmla="*/ 581 w 466467"/>
                    <a:gd name="connsiteY0" fmla="*/ 19936 h 89083"/>
                    <a:gd name="connsiteX1" fmla="*/ 30693 w 466467"/>
                    <a:gd name="connsiteY1" fmla="*/ 34992 h 89083"/>
                    <a:gd name="connsiteX2" fmla="*/ 63316 w 466467"/>
                    <a:gd name="connsiteY2" fmla="*/ 43775 h 89083"/>
                    <a:gd name="connsiteX3" fmla="*/ 103466 w 466467"/>
                    <a:gd name="connsiteY3" fmla="*/ 50049 h 89083"/>
                    <a:gd name="connsiteX4" fmla="*/ 139852 w 466467"/>
                    <a:gd name="connsiteY4" fmla="*/ 50049 h 89083"/>
                    <a:gd name="connsiteX5" fmla="*/ 178748 w 466467"/>
                    <a:gd name="connsiteY5" fmla="*/ 40011 h 89083"/>
                    <a:gd name="connsiteX6" fmla="*/ 259049 w 466467"/>
                    <a:gd name="connsiteY6" fmla="*/ 17426 h 89083"/>
                    <a:gd name="connsiteX7" fmla="*/ 300454 w 466467"/>
                    <a:gd name="connsiteY7" fmla="*/ 13662 h 89083"/>
                    <a:gd name="connsiteX8" fmla="*/ 340604 w 466467"/>
                    <a:gd name="connsiteY8" fmla="*/ 18681 h 89083"/>
                    <a:gd name="connsiteX9" fmla="*/ 407103 w 466467"/>
                    <a:gd name="connsiteY9" fmla="*/ 43775 h 89083"/>
                    <a:gd name="connsiteX10" fmla="*/ 425923 w 466467"/>
                    <a:gd name="connsiteY10" fmla="*/ 56322 h 89083"/>
                    <a:gd name="connsiteX11" fmla="*/ 435961 w 466467"/>
                    <a:gd name="connsiteY11" fmla="*/ 63850 h 89083"/>
                    <a:gd name="connsiteX12" fmla="*/ 457291 w 466467"/>
                    <a:gd name="connsiteY12" fmla="*/ 85180 h 89083"/>
                    <a:gd name="connsiteX13" fmla="*/ 464819 w 466467"/>
                    <a:gd name="connsiteY13" fmla="*/ 88944 h 89083"/>
                    <a:gd name="connsiteX14" fmla="*/ 462310 w 466467"/>
                    <a:gd name="connsiteY14" fmla="*/ 80161 h 89083"/>
                    <a:gd name="connsiteX15" fmla="*/ 440980 w 466467"/>
                    <a:gd name="connsiteY15" fmla="*/ 57577 h 89083"/>
                    <a:gd name="connsiteX16" fmla="*/ 429688 w 466467"/>
                    <a:gd name="connsiteY16" fmla="*/ 48794 h 89083"/>
                    <a:gd name="connsiteX17" fmla="*/ 409613 w 466467"/>
                    <a:gd name="connsiteY17" fmla="*/ 34992 h 89083"/>
                    <a:gd name="connsiteX18" fmla="*/ 343113 w 466467"/>
                    <a:gd name="connsiteY18" fmla="*/ 6134 h 89083"/>
                    <a:gd name="connsiteX19" fmla="*/ 300454 w 466467"/>
                    <a:gd name="connsiteY19" fmla="*/ 1115 h 89083"/>
                    <a:gd name="connsiteX20" fmla="*/ 255285 w 466467"/>
                    <a:gd name="connsiteY20" fmla="*/ 1115 h 89083"/>
                    <a:gd name="connsiteX21" fmla="*/ 172474 w 466467"/>
                    <a:gd name="connsiteY21" fmla="*/ 27464 h 89083"/>
                    <a:gd name="connsiteX22" fmla="*/ 137343 w 466467"/>
                    <a:gd name="connsiteY22" fmla="*/ 34992 h 89083"/>
                    <a:gd name="connsiteX23" fmla="*/ 103466 w 466467"/>
                    <a:gd name="connsiteY23" fmla="*/ 33738 h 89083"/>
                    <a:gd name="connsiteX24" fmla="*/ 65825 w 466467"/>
                    <a:gd name="connsiteY24" fmla="*/ 29973 h 89083"/>
                    <a:gd name="connsiteX25" fmla="*/ 33203 w 466467"/>
                    <a:gd name="connsiteY25" fmla="*/ 23700 h 89083"/>
                    <a:gd name="connsiteX26" fmla="*/ 581 w 466467"/>
                    <a:gd name="connsiteY26" fmla="*/ 19936 h 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66467" h="89083">
                      <a:moveTo>
                        <a:pt x="581" y="19936"/>
                      </a:moveTo>
                      <a:cubicBezTo>
                        <a:pt x="-3183" y="22445"/>
                        <a:pt x="11873" y="28719"/>
                        <a:pt x="30693" y="34992"/>
                      </a:cubicBezTo>
                      <a:cubicBezTo>
                        <a:pt x="48259" y="40011"/>
                        <a:pt x="55787" y="41266"/>
                        <a:pt x="63316" y="43775"/>
                      </a:cubicBezTo>
                      <a:cubicBezTo>
                        <a:pt x="70844" y="45030"/>
                        <a:pt x="80881" y="47539"/>
                        <a:pt x="103466" y="50049"/>
                      </a:cubicBezTo>
                      <a:cubicBezTo>
                        <a:pt x="114758" y="51303"/>
                        <a:pt x="127305" y="52558"/>
                        <a:pt x="139852" y="50049"/>
                      </a:cubicBezTo>
                      <a:cubicBezTo>
                        <a:pt x="153654" y="48794"/>
                        <a:pt x="166201" y="43775"/>
                        <a:pt x="178748" y="40011"/>
                      </a:cubicBezTo>
                      <a:cubicBezTo>
                        <a:pt x="205097" y="31228"/>
                        <a:pt x="231445" y="21191"/>
                        <a:pt x="259049" y="17426"/>
                      </a:cubicBezTo>
                      <a:cubicBezTo>
                        <a:pt x="272850" y="14917"/>
                        <a:pt x="286652" y="13662"/>
                        <a:pt x="300454" y="13662"/>
                      </a:cubicBezTo>
                      <a:cubicBezTo>
                        <a:pt x="314255" y="14917"/>
                        <a:pt x="328057" y="16172"/>
                        <a:pt x="340604" y="18681"/>
                      </a:cubicBezTo>
                      <a:cubicBezTo>
                        <a:pt x="366953" y="23700"/>
                        <a:pt x="389537" y="33738"/>
                        <a:pt x="407103" y="43775"/>
                      </a:cubicBezTo>
                      <a:cubicBezTo>
                        <a:pt x="415886" y="48794"/>
                        <a:pt x="422160" y="52558"/>
                        <a:pt x="425923" y="56322"/>
                      </a:cubicBezTo>
                      <a:cubicBezTo>
                        <a:pt x="430942" y="58832"/>
                        <a:pt x="433452" y="61341"/>
                        <a:pt x="435961" y="63850"/>
                      </a:cubicBezTo>
                      <a:cubicBezTo>
                        <a:pt x="442235" y="68869"/>
                        <a:pt x="447254" y="72633"/>
                        <a:pt x="457291" y="85180"/>
                      </a:cubicBezTo>
                      <a:cubicBezTo>
                        <a:pt x="461055" y="90199"/>
                        <a:pt x="462310" y="88944"/>
                        <a:pt x="464819" y="88944"/>
                      </a:cubicBezTo>
                      <a:cubicBezTo>
                        <a:pt x="467329" y="88944"/>
                        <a:pt x="467329" y="87689"/>
                        <a:pt x="462310" y="80161"/>
                      </a:cubicBezTo>
                      <a:cubicBezTo>
                        <a:pt x="452272" y="67614"/>
                        <a:pt x="447254" y="62596"/>
                        <a:pt x="440980" y="57577"/>
                      </a:cubicBezTo>
                      <a:cubicBezTo>
                        <a:pt x="438470" y="55067"/>
                        <a:pt x="434707" y="52558"/>
                        <a:pt x="429688" y="48794"/>
                      </a:cubicBezTo>
                      <a:cubicBezTo>
                        <a:pt x="424669" y="45030"/>
                        <a:pt x="418395" y="41266"/>
                        <a:pt x="409613" y="34992"/>
                      </a:cubicBezTo>
                      <a:cubicBezTo>
                        <a:pt x="392047" y="23700"/>
                        <a:pt x="369462" y="12408"/>
                        <a:pt x="343113" y="6134"/>
                      </a:cubicBezTo>
                      <a:cubicBezTo>
                        <a:pt x="329312" y="2370"/>
                        <a:pt x="314255" y="2370"/>
                        <a:pt x="300454" y="1115"/>
                      </a:cubicBezTo>
                      <a:cubicBezTo>
                        <a:pt x="285397" y="1115"/>
                        <a:pt x="270341" y="-1394"/>
                        <a:pt x="255285" y="1115"/>
                      </a:cubicBezTo>
                      <a:cubicBezTo>
                        <a:pt x="223917" y="4879"/>
                        <a:pt x="197568" y="18681"/>
                        <a:pt x="172474" y="27464"/>
                      </a:cubicBezTo>
                      <a:cubicBezTo>
                        <a:pt x="159927" y="31228"/>
                        <a:pt x="148635" y="33738"/>
                        <a:pt x="137343" y="34992"/>
                      </a:cubicBezTo>
                      <a:cubicBezTo>
                        <a:pt x="126051" y="36247"/>
                        <a:pt x="113504" y="34992"/>
                        <a:pt x="103466" y="33738"/>
                      </a:cubicBezTo>
                      <a:cubicBezTo>
                        <a:pt x="82136" y="32483"/>
                        <a:pt x="74608" y="31228"/>
                        <a:pt x="65825" y="29973"/>
                      </a:cubicBezTo>
                      <a:cubicBezTo>
                        <a:pt x="58297" y="28719"/>
                        <a:pt x="50769" y="28719"/>
                        <a:pt x="33203" y="23700"/>
                      </a:cubicBezTo>
                      <a:cubicBezTo>
                        <a:pt x="19401" y="21191"/>
                        <a:pt x="3090" y="17426"/>
                        <a:pt x="581" y="1993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19" name="任意多边形: 形状 4818" descr="2956c268-435a-4c2e-ba9c-77e25568e84b"/>
                <p:cNvSpPr/>
                <p:nvPr/>
              </p:nvSpPr>
              <p:spPr>
                <a:xfrm>
                  <a:off x="10848295" y="6546634"/>
                  <a:ext cx="304598" cy="66699"/>
                </a:xfrm>
                <a:custGeom>
                  <a:avLst/>
                  <a:gdLst>
                    <a:gd name="connsiteX0" fmla="*/ 300500 w 304598"/>
                    <a:gd name="connsiteY0" fmla="*/ 3965 h 66699"/>
                    <a:gd name="connsiteX1" fmla="*/ 296736 w 304598"/>
                    <a:gd name="connsiteY1" fmla="*/ 8983 h 66699"/>
                    <a:gd name="connsiteX2" fmla="*/ 290463 w 304598"/>
                    <a:gd name="connsiteY2" fmla="*/ 19021 h 66699"/>
                    <a:gd name="connsiteX3" fmla="*/ 274152 w 304598"/>
                    <a:gd name="connsiteY3" fmla="*/ 27804 h 66699"/>
                    <a:gd name="connsiteX4" fmla="*/ 249058 w 304598"/>
                    <a:gd name="connsiteY4" fmla="*/ 34077 h 66699"/>
                    <a:gd name="connsiteX5" fmla="*/ 225219 w 304598"/>
                    <a:gd name="connsiteY5" fmla="*/ 39096 h 66699"/>
                    <a:gd name="connsiteX6" fmla="*/ 200125 w 304598"/>
                    <a:gd name="connsiteY6" fmla="*/ 46624 h 66699"/>
                    <a:gd name="connsiteX7" fmla="*/ 142408 w 304598"/>
                    <a:gd name="connsiteY7" fmla="*/ 52898 h 66699"/>
                    <a:gd name="connsiteX8" fmla="*/ 113550 w 304598"/>
                    <a:gd name="connsiteY8" fmla="*/ 54153 h 66699"/>
                    <a:gd name="connsiteX9" fmla="*/ 85947 w 304598"/>
                    <a:gd name="connsiteY9" fmla="*/ 49134 h 66699"/>
                    <a:gd name="connsiteX10" fmla="*/ 40778 w 304598"/>
                    <a:gd name="connsiteY10" fmla="*/ 31568 h 66699"/>
                    <a:gd name="connsiteX11" fmla="*/ 20703 w 304598"/>
                    <a:gd name="connsiteY11" fmla="*/ 17766 h 66699"/>
                    <a:gd name="connsiteX12" fmla="*/ 6901 w 304598"/>
                    <a:gd name="connsiteY12" fmla="*/ 2710 h 66699"/>
                    <a:gd name="connsiteX13" fmla="*/ 1882 w 304598"/>
                    <a:gd name="connsiteY13" fmla="*/ 201 h 66699"/>
                    <a:gd name="connsiteX14" fmla="*/ 1882 w 304598"/>
                    <a:gd name="connsiteY14" fmla="*/ 6474 h 66699"/>
                    <a:gd name="connsiteX15" fmla="*/ 15684 w 304598"/>
                    <a:gd name="connsiteY15" fmla="*/ 22785 h 66699"/>
                    <a:gd name="connsiteX16" fmla="*/ 35759 w 304598"/>
                    <a:gd name="connsiteY16" fmla="*/ 39096 h 66699"/>
                    <a:gd name="connsiteX17" fmla="*/ 82183 w 304598"/>
                    <a:gd name="connsiteY17" fmla="*/ 60426 h 66699"/>
                    <a:gd name="connsiteX18" fmla="*/ 112296 w 304598"/>
                    <a:gd name="connsiteY18" fmla="*/ 64190 h 66699"/>
                    <a:gd name="connsiteX19" fmla="*/ 142408 w 304598"/>
                    <a:gd name="connsiteY19" fmla="*/ 66700 h 66699"/>
                    <a:gd name="connsiteX20" fmla="*/ 202634 w 304598"/>
                    <a:gd name="connsiteY20" fmla="*/ 56662 h 66699"/>
                    <a:gd name="connsiteX21" fmla="*/ 228982 w 304598"/>
                    <a:gd name="connsiteY21" fmla="*/ 50389 h 66699"/>
                    <a:gd name="connsiteX22" fmla="*/ 252822 w 304598"/>
                    <a:gd name="connsiteY22" fmla="*/ 45370 h 66699"/>
                    <a:gd name="connsiteX23" fmla="*/ 277916 w 304598"/>
                    <a:gd name="connsiteY23" fmla="*/ 36587 h 66699"/>
                    <a:gd name="connsiteX24" fmla="*/ 297991 w 304598"/>
                    <a:gd name="connsiteY24" fmla="*/ 22785 h 66699"/>
                    <a:gd name="connsiteX25" fmla="*/ 304264 w 304598"/>
                    <a:gd name="connsiteY25" fmla="*/ 8983 h 66699"/>
                    <a:gd name="connsiteX26" fmla="*/ 300500 w 304598"/>
                    <a:gd name="connsiteY26" fmla="*/ 3965 h 66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04598" h="66699">
                      <a:moveTo>
                        <a:pt x="300500" y="3965"/>
                      </a:moveTo>
                      <a:cubicBezTo>
                        <a:pt x="297991" y="3965"/>
                        <a:pt x="297991" y="6474"/>
                        <a:pt x="296736" y="8983"/>
                      </a:cubicBezTo>
                      <a:cubicBezTo>
                        <a:pt x="295482" y="11493"/>
                        <a:pt x="292972" y="15257"/>
                        <a:pt x="290463" y="19021"/>
                      </a:cubicBezTo>
                      <a:cubicBezTo>
                        <a:pt x="284189" y="25295"/>
                        <a:pt x="277916" y="26549"/>
                        <a:pt x="274152" y="27804"/>
                      </a:cubicBezTo>
                      <a:cubicBezTo>
                        <a:pt x="269133" y="29059"/>
                        <a:pt x="262859" y="30313"/>
                        <a:pt x="249058" y="34077"/>
                      </a:cubicBezTo>
                      <a:cubicBezTo>
                        <a:pt x="241529" y="36587"/>
                        <a:pt x="234001" y="36587"/>
                        <a:pt x="225219" y="39096"/>
                      </a:cubicBezTo>
                      <a:cubicBezTo>
                        <a:pt x="216435" y="41606"/>
                        <a:pt x="208907" y="45370"/>
                        <a:pt x="200125" y="46624"/>
                      </a:cubicBezTo>
                      <a:cubicBezTo>
                        <a:pt x="182559" y="50389"/>
                        <a:pt x="162484" y="51643"/>
                        <a:pt x="142408" y="52898"/>
                      </a:cubicBezTo>
                      <a:cubicBezTo>
                        <a:pt x="132371" y="52898"/>
                        <a:pt x="123588" y="55407"/>
                        <a:pt x="113550" y="54153"/>
                      </a:cubicBezTo>
                      <a:cubicBezTo>
                        <a:pt x="103513" y="52898"/>
                        <a:pt x="94730" y="51643"/>
                        <a:pt x="85947" y="49134"/>
                      </a:cubicBezTo>
                      <a:cubicBezTo>
                        <a:pt x="68381" y="45370"/>
                        <a:pt x="53325" y="37842"/>
                        <a:pt x="40778" y="31568"/>
                      </a:cubicBezTo>
                      <a:cubicBezTo>
                        <a:pt x="29485" y="25295"/>
                        <a:pt x="24467" y="20276"/>
                        <a:pt x="20703" y="17766"/>
                      </a:cubicBezTo>
                      <a:cubicBezTo>
                        <a:pt x="16938" y="14002"/>
                        <a:pt x="13174" y="11493"/>
                        <a:pt x="6901" y="2710"/>
                      </a:cubicBezTo>
                      <a:cubicBezTo>
                        <a:pt x="4391" y="-1054"/>
                        <a:pt x="3137" y="201"/>
                        <a:pt x="1882" y="201"/>
                      </a:cubicBezTo>
                      <a:cubicBezTo>
                        <a:pt x="-627" y="201"/>
                        <a:pt x="-627" y="1455"/>
                        <a:pt x="1882" y="6474"/>
                      </a:cubicBezTo>
                      <a:cubicBezTo>
                        <a:pt x="8156" y="16512"/>
                        <a:pt x="10665" y="19021"/>
                        <a:pt x="15684" y="22785"/>
                      </a:cubicBezTo>
                      <a:cubicBezTo>
                        <a:pt x="19448" y="26549"/>
                        <a:pt x="24467" y="30313"/>
                        <a:pt x="35759" y="39096"/>
                      </a:cubicBezTo>
                      <a:cubicBezTo>
                        <a:pt x="48306" y="46624"/>
                        <a:pt x="63362" y="55407"/>
                        <a:pt x="82183" y="60426"/>
                      </a:cubicBezTo>
                      <a:cubicBezTo>
                        <a:pt x="92220" y="62936"/>
                        <a:pt x="102258" y="64190"/>
                        <a:pt x="112296" y="64190"/>
                      </a:cubicBezTo>
                      <a:cubicBezTo>
                        <a:pt x="122333" y="65445"/>
                        <a:pt x="132371" y="66700"/>
                        <a:pt x="142408" y="66700"/>
                      </a:cubicBezTo>
                      <a:cubicBezTo>
                        <a:pt x="163738" y="65445"/>
                        <a:pt x="183813" y="61681"/>
                        <a:pt x="202634" y="56662"/>
                      </a:cubicBezTo>
                      <a:cubicBezTo>
                        <a:pt x="211417" y="54153"/>
                        <a:pt x="220200" y="52898"/>
                        <a:pt x="228982" y="50389"/>
                      </a:cubicBezTo>
                      <a:cubicBezTo>
                        <a:pt x="237766" y="47879"/>
                        <a:pt x="246548" y="47879"/>
                        <a:pt x="252822" y="45370"/>
                      </a:cubicBezTo>
                      <a:cubicBezTo>
                        <a:pt x="266623" y="41606"/>
                        <a:pt x="272897" y="39096"/>
                        <a:pt x="277916" y="36587"/>
                      </a:cubicBezTo>
                      <a:cubicBezTo>
                        <a:pt x="282935" y="34077"/>
                        <a:pt x="287953" y="32823"/>
                        <a:pt x="297991" y="22785"/>
                      </a:cubicBezTo>
                      <a:cubicBezTo>
                        <a:pt x="301755" y="19021"/>
                        <a:pt x="304264" y="12748"/>
                        <a:pt x="304264" y="8983"/>
                      </a:cubicBezTo>
                      <a:cubicBezTo>
                        <a:pt x="305519" y="7729"/>
                        <a:pt x="303010" y="3965"/>
                        <a:pt x="300500" y="396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0" name="任意多边形: 形状 4819" descr="24bff9c6-bd79-4db2-b60d-3b7112901029"/>
                <p:cNvSpPr/>
                <p:nvPr/>
              </p:nvSpPr>
              <p:spPr>
                <a:xfrm>
                  <a:off x="10508942" y="6497343"/>
                  <a:ext cx="347595" cy="67056"/>
                </a:xfrm>
                <a:custGeom>
                  <a:avLst/>
                  <a:gdLst>
                    <a:gd name="connsiteX0" fmla="*/ 347509 w 347595"/>
                    <a:gd name="connsiteY0" fmla="*/ 55765 h 67056"/>
                    <a:gd name="connsiteX1" fmla="*/ 323669 w 347595"/>
                    <a:gd name="connsiteY1" fmla="*/ 52000 h 67056"/>
                    <a:gd name="connsiteX2" fmla="*/ 273481 w 347595"/>
                    <a:gd name="connsiteY2" fmla="*/ 52000 h 67056"/>
                    <a:gd name="connsiteX3" fmla="*/ 249642 w 347595"/>
                    <a:gd name="connsiteY3" fmla="*/ 49491 h 67056"/>
                    <a:gd name="connsiteX4" fmla="*/ 222039 w 347595"/>
                    <a:gd name="connsiteY4" fmla="*/ 49491 h 67056"/>
                    <a:gd name="connsiteX5" fmla="*/ 163068 w 347595"/>
                    <a:gd name="connsiteY5" fmla="*/ 40708 h 67056"/>
                    <a:gd name="connsiteX6" fmla="*/ 132955 w 347595"/>
                    <a:gd name="connsiteY6" fmla="*/ 36944 h 67056"/>
                    <a:gd name="connsiteX7" fmla="*/ 104097 w 347595"/>
                    <a:gd name="connsiteY7" fmla="*/ 30671 h 67056"/>
                    <a:gd name="connsiteX8" fmla="*/ 53909 w 347595"/>
                    <a:gd name="connsiteY8" fmla="*/ 16869 h 67056"/>
                    <a:gd name="connsiteX9" fmla="*/ 28815 w 347595"/>
                    <a:gd name="connsiteY9" fmla="*/ 8086 h 67056"/>
                    <a:gd name="connsiteX10" fmla="*/ 7485 w 347595"/>
                    <a:gd name="connsiteY10" fmla="*/ 558 h 67056"/>
                    <a:gd name="connsiteX11" fmla="*/ 1212 w 347595"/>
                    <a:gd name="connsiteY11" fmla="*/ 558 h 67056"/>
                    <a:gd name="connsiteX12" fmla="*/ 6231 w 347595"/>
                    <a:gd name="connsiteY12" fmla="*/ 5577 h 67056"/>
                    <a:gd name="connsiteX13" fmla="*/ 27560 w 347595"/>
                    <a:gd name="connsiteY13" fmla="*/ 15614 h 67056"/>
                    <a:gd name="connsiteX14" fmla="*/ 52654 w 347595"/>
                    <a:gd name="connsiteY14" fmla="*/ 25651 h 67056"/>
                    <a:gd name="connsiteX15" fmla="*/ 101588 w 347595"/>
                    <a:gd name="connsiteY15" fmla="*/ 43218 h 67056"/>
                    <a:gd name="connsiteX16" fmla="*/ 130446 w 347595"/>
                    <a:gd name="connsiteY16" fmla="*/ 49491 h 67056"/>
                    <a:gd name="connsiteX17" fmla="*/ 160559 w 347595"/>
                    <a:gd name="connsiteY17" fmla="*/ 57019 h 67056"/>
                    <a:gd name="connsiteX18" fmla="*/ 222039 w 347595"/>
                    <a:gd name="connsiteY18" fmla="*/ 63292 h 67056"/>
                    <a:gd name="connsiteX19" fmla="*/ 249642 w 347595"/>
                    <a:gd name="connsiteY19" fmla="*/ 64547 h 67056"/>
                    <a:gd name="connsiteX20" fmla="*/ 274736 w 347595"/>
                    <a:gd name="connsiteY20" fmla="*/ 67057 h 67056"/>
                    <a:gd name="connsiteX21" fmla="*/ 326179 w 347595"/>
                    <a:gd name="connsiteY21" fmla="*/ 62038 h 67056"/>
                    <a:gd name="connsiteX22" fmla="*/ 347509 w 347595"/>
                    <a:gd name="connsiteY22" fmla="*/ 55765 h 6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7595" h="67056">
                      <a:moveTo>
                        <a:pt x="347509" y="55765"/>
                      </a:moveTo>
                      <a:cubicBezTo>
                        <a:pt x="348763" y="53255"/>
                        <a:pt x="336216" y="52000"/>
                        <a:pt x="323669" y="52000"/>
                      </a:cubicBezTo>
                      <a:cubicBezTo>
                        <a:pt x="298575" y="53255"/>
                        <a:pt x="303594" y="53255"/>
                        <a:pt x="273481" y="52000"/>
                      </a:cubicBezTo>
                      <a:cubicBezTo>
                        <a:pt x="265953" y="52000"/>
                        <a:pt x="257170" y="50745"/>
                        <a:pt x="249642" y="49491"/>
                      </a:cubicBezTo>
                      <a:cubicBezTo>
                        <a:pt x="240859" y="49491"/>
                        <a:pt x="232076" y="50745"/>
                        <a:pt x="222039" y="49491"/>
                      </a:cubicBezTo>
                      <a:cubicBezTo>
                        <a:pt x="203218" y="48236"/>
                        <a:pt x="183143" y="43218"/>
                        <a:pt x="163068" y="40708"/>
                      </a:cubicBezTo>
                      <a:cubicBezTo>
                        <a:pt x="153030" y="39453"/>
                        <a:pt x="142993" y="39453"/>
                        <a:pt x="132955" y="36944"/>
                      </a:cubicBezTo>
                      <a:cubicBezTo>
                        <a:pt x="122918" y="35689"/>
                        <a:pt x="114135" y="31925"/>
                        <a:pt x="104097" y="30671"/>
                      </a:cubicBezTo>
                      <a:cubicBezTo>
                        <a:pt x="85277" y="25651"/>
                        <a:pt x="68965" y="20633"/>
                        <a:pt x="53909" y="16869"/>
                      </a:cubicBezTo>
                      <a:cubicBezTo>
                        <a:pt x="40107" y="11850"/>
                        <a:pt x="33834" y="10595"/>
                        <a:pt x="28815" y="8086"/>
                      </a:cubicBezTo>
                      <a:cubicBezTo>
                        <a:pt x="23796" y="6831"/>
                        <a:pt x="18778" y="4322"/>
                        <a:pt x="7485" y="558"/>
                      </a:cubicBezTo>
                      <a:cubicBezTo>
                        <a:pt x="3721" y="-697"/>
                        <a:pt x="2466" y="558"/>
                        <a:pt x="1212" y="558"/>
                      </a:cubicBezTo>
                      <a:cubicBezTo>
                        <a:pt x="-1298" y="1812"/>
                        <a:pt x="-43" y="3067"/>
                        <a:pt x="6231" y="5577"/>
                      </a:cubicBezTo>
                      <a:cubicBezTo>
                        <a:pt x="17523" y="10595"/>
                        <a:pt x="22542" y="13104"/>
                        <a:pt x="27560" y="15614"/>
                      </a:cubicBezTo>
                      <a:cubicBezTo>
                        <a:pt x="32579" y="18124"/>
                        <a:pt x="38853" y="20633"/>
                        <a:pt x="52654" y="25651"/>
                      </a:cubicBezTo>
                      <a:cubicBezTo>
                        <a:pt x="66456" y="30671"/>
                        <a:pt x="82767" y="36944"/>
                        <a:pt x="101588" y="43218"/>
                      </a:cubicBezTo>
                      <a:cubicBezTo>
                        <a:pt x="110371" y="45727"/>
                        <a:pt x="120408" y="46982"/>
                        <a:pt x="130446" y="49491"/>
                      </a:cubicBezTo>
                      <a:cubicBezTo>
                        <a:pt x="140483" y="52000"/>
                        <a:pt x="149266" y="55765"/>
                        <a:pt x="160559" y="57019"/>
                      </a:cubicBezTo>
                      <a:cubicBezTo>
                        <a:pt x="180634" y="60783"/>
                        <a:pt x="203218" y="62038"/>
                        <a:pt x="222039" y="63292"/>
                      </a:cubicBezTo>
                      <a:cubicBezTo>
                        <a:pt x="232076" y="64547"/>
                        <a:pt x="240859" y="64547"/>
                        <a:pt x="249642" y="64547"/>
                      </a:cubicBezTo>
                      <a:cubicBezTo>
                        <a:pt x="258425" y="64547"/>
                        <a:pt x="267208" y="67057"/>
                        <a:pt x="274736" y="67057"/>
                      </a:cubicBezTo>
                      <a:cubicBezTo>
                        <a:pt x="306104" y="67057"/>
                        <a:pt x="299830" y="64547"/>
                        <a:pt x="326179" y="62038"/>
                      </a:cubicBezTo>
                      <a:cubicBezTo>
                        <a:pt x="334962" y="60783"/>
                        <a:pt x="346254" y="58274"/>
                        <a:pt x="347509" y="5576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1" name="任意多边形: 形状 4820" descr="249a291a-1ca3-4980-910b-eb82222987c6"/>
                <p:cNvSpPr/>
                <p:nvPr/>
              </p:nvSpPr>
              <p:spPr>
                <a:xfrm>
                  <a:off x="10657688" y="6320814"/>
                  <a:ext cx="182451" cy="177713"/>
                </a:xfrm>
                <a:custGeom>
                  <a:avLst/>
                  <a:gdLst>
                    <a:gd name="connsiteX0" fmla="*/ 55726 w 182451"/>
                    <a:gd name="connsiteY0" fmla="*/ 174577 h 177713"/>
                    <a:gd name="connsiteX1" fmla="*/ 90858 w 182451"/>
                    <a:gd name="connsiteY1" fmla="*/ 173323 h 177713"/>
                    <a:gd name="connsiteX2" fmla="*/ 122225 w 182451"/>
                    <a:gd name="connsiteY2" fmla="*/ 160776 h 177713"/>
                    <a:gd name="connsiteX3" fmla="*/ 154848 w 182451"/>
                    <a:gd name="connsiteY3" fmla="*/ 139446 h 177713"/>
                    <a:gd name="connsiteX4" fmla="*/ 173668 w 182451"/>
                    <a:gd name="connsiteY4" fmla="*/ 111842 h 177713"/>
                    <a:gd name="connsiteX5" fmla="*/ 179942 w 182451"/>
                    <a:gd name="connsiteY5" fmla="*/ 77965 h 177713"/>
                    <a:gd name="connsiteX6" fmla="*/ 182451 w 182451"/>
                    <a:gd name="connsiteY6" fmla="*/ 41579 h 177713"/>
                    <a:gd name="connsiteX7" fmla="*/ 177432 w 182451"/>
                    <a:gd name="connsiteY7" fmla="*/ 21504 h 177713"/>
                    <a:gd name="connsiteX8" fmla="*/ 159866 w 182451"/>
                    <a:gd name="connsiteY8" fmla="*/ 5193 h 177713"/>
                    <a:gd name="connsiteX9" fmla="*/ 112188 w 182451"/>
                    <a:gd name="connsiteY9" fmla="*/ 1429 h 177713"/>
                    <a:gd name="connsiteX10" fmla="*/ 70783 w 182451"/>
                    <a:gd name="connsiteY10" fmla="*/ 13976 h 177713"/>
                    <a:gd name="connsiteX11" fmla="*/ 15576 w 182451"/>
                    <a:gd name="connsiteY11" fmla="*/ 60400 h 177713"/>
                    <a:gd name="connsiteX12" fmla="*/ 1774 w 182451"/>
                    <a:gd name="connsiteY12" fmla="*/ 93022 h 177713"/>
                    <a:gd name="connsiteX13" fmla="*/ 520 w 182451"/>
                    <a:gd name="connsiteY13" fmla="*/ 121880 h 177713"/>
                    <a:gd name="connsiteX14" fmla="*/ 4284 w 182451"/>
                    <a:gd name="connsiteY14" fmla="*/ 128153 h 177713"/>
                    <a:gd name="connsiteX15" fmla="*/ 6793 w 182451"/>
                    <a:gd name="connsiteY15" fmla="*/ 119371 h 177713"/>
                    <a:gd name="connsiteX16" fmla="*/ 10557 w 182451"/>
                    <a:gd name="connsiteY16" fmla="*/ 91767 h 177713"/>
                    <a:gd name="connsiteX17" fmla="*/ 24359 w 182451"/>
                    <a:gd name="connsiteY17" fmla="*/ 61654 h 177713"/>
                    <a:gd name="connsiteX18" fmla="*/ 77056 w 182451"/>
                    <a:gd name="connsiteY18" fmla="*/ 22759 h 177713"/>
                    <a:gd name="connsiteX19" fmla="*/ 114697 w 182451"/>
                    <a:gd name="connsiteY19" fmla="*/ 11467 h 177713"/>
                    <a:gd name="connsiteX20" fmla="*/ 151084 w 182451"/>
                    <a:gd name="connsiteY20" fmla="*/ 17740 h 177713"/>
                    <a:gd name="connsiteX21" fmla="*/ 167395 w 182451"/>
                    <a:gd name="connsiteY21" fmla="*/ 44089 h 177713"/>
                    <a:gd name="connsiteX22" fmla="*/ 167395 w 182451"/>
                    <a:gd name="connsiteY22" fmla="*/ 79220 h 177713"/>
                    <a:gd name="connsiteX23" fmla="*/ 159866 w 182451"/>
                    <a:gd name="connsiteY23" fmla="*/ 110588 h 177713"/>
                    <a:gd name="connsiteX24" fmla="*/ 143555 w 182451"/>
                    <a:gd name="connsiteY24" fmla="*/ 134427 h 177713"/>
                    <a:gd name="connsiteX25" fmla="*/ 117207 w 182451"/>
                    <a:gd name="connsiteY25" fmla="*/ 154502 h 177713"/>
                    <a:gd name="connsiteX26" fmla="*/ 89603 w 182451"/>
                    <a:gd name="connsiteY26" fmla="*/ 168304 h 177713"/>
                    <a:gd name="connsiteX27" fmla="*/ 69528 w 182451"/>
                    <a:gd name="connsiteY27" fmla="*/ 174577 h 177713"/>
                    <a:gd name="connsiteX28" fmla="*/ 55726 w 182451"/>
                    <a:gd name="connsiteY28" fmla="*/ 174577 h 177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2451" h="177713">
                      <a:moveTo>
                        <a:pt x="55726" y="174577"/>
                      </a:moveTo>
                      <a:cubicBezTo>
                        <a:pt x="53217" y="178341"/>
                        <a:pt x="72038" y="179596"/>
                        <a:pt x="90858" y="173323"/>
                      </a:cubicBezTo>
                      <a:cubicBezTo>
                        <a:pt x="108424" y="167049"/>
                        <a:pt x="114697" y="164540"/>
                        <a:pt x="122225" y="160776"/>
                      </a:cubicBezTo>
                      <a:cubicBezTo>
                        <a:pt x="129754" y="157012"/>
                        <a:pt x="138537" y="154502"/>
                        <a:pt x="154848" y="139446"/>
                      </a:cubicBezTo>
                      <a:cubicBezTo>
                        <a:pt x="163631" y="130663"/>
                        <a:pt x="168649" y="121880"/>
                        <a:pt x="173668" y="111842"/>
                      </a:cubicBezTo>
                      <a:cubicBezTo>
                        <a:pt x="177432" y="100550"/>
                        <a:pt x="178687" y="89258"/>
                        <a:pt x="179942" y="77965"/>
                      </a:cubicBezTo>
                      <a:cubicBezTo>
                        <a:pt x="181196" y="66673"/>
                        <a:pt x="182451" y="54126"/>
                        <a:pt x="182451" y="41579"/>
                      </a:cubicBezTo>
                      <a:cubicBezTo>
                        <a:pt x="182451" y="35306"/>
                        <a:pt x="179942" y="27777"/>
                        <a:pt x="177432" y="21504"/>
                      </a:cubicBezTo>
                      <a:cubicBezTo>
                        <a:pt x="173668" y="15230"/>
                        <a:pt x="167395" y="8957"/>
                        <a:pt x="159866" y="5193"/>
                      </a:cubicBezTo>
                      <a:cubicBezTo>
                        <a:pt x="143555" y="-2335"/>
                        <a:pt x="127244" y="174"/>
                        <a:pt x="112188" y="1429"/>
                      </a:cubicBezTo>
                      <a:cubicBezTo>
                        <a:pt x="97131" y="3938"/>
                        <a:pt x="83330" y="7702"/>
                        <a:pt x="70783" y="13976"/>
                      </a:cubicBezTo>
                      <a:cubicBezTo>
                        <a:pt x="45689" y="25268"/>
                        <a:pt x="25614" y="42834"/>
                        <a:pt x="15576" y="60400"/>
                      </a:cubicBezTo>
                      <a:cubicBezTo>
                        <a:pt x="5539" y="77965"/>
                        <a:pt x="4284" y="85494"/>
                        <a:pt x="1774" y="93022"/>
                      </a:cubicBezTo>
                      <a:cubicBezTo>
                        <a:pt x="520" y="100550"/>
                        <a:pt x="-735" y="106824"/>
                        <a:pt x="520" y="121880"/>
                      </a:cubicBezTo>
                      <a:cubicBezTo>
                        <a:pt x="520" y="128153"/>
                        <a:pt x="3029" y="128153"/>
                        <a:pt x="4284" y="128153"/>
                      </a:cubicBezTo>
                      <a:cubicBezTo>
                        <a:pt x="6793" y="129408"/>
                        <a:pt x="6793" y="128153"/>
                        <a:pt x="6793" y="119371"/>
                      </a:cubicBezTo>
                      <a:cubicBezTo>
                        <a:pt x="6793" y="104314"/>
                        <a:pt x="9303" y="98041"/>
                        <a:pt x="10557" y="91767"/>
                      </a:cubicBezTo>
                      <a:cubicBezTo>
                        <a:pt x="13067" y="85494"/>
                        <a:pt x="14321" y="77965"/>
                        <a:pt x="24359" y="61654"/>
                      </a:cubicBezTo>
                      <a:cubicBezTo>
                        <a:pt x="35651" y="46598"/>
                        <a:pt x="53217" y="32796"/>
                        <a:pt x="77056" y="22759"/>
                      </a:cubicBezTo>
                      <a:cubicBezTo>
                        <a:pt x="88349" y="17740"/>
                        <a:pt x="100896" y="12721"/>
                        <a:pt x="114697" y="11467"/>
                      </a:cubicBezTo>
                      <a:cubicBezTo>
                        <a:pt x="128499" y="10212"/>
                        <a:pt x="141046" y="12721"/>
                        <a:pt x="151084" y="17740"/>
                      </a:cubicBezTo>
                      <a:cubicBezTo>
                        <a:pt x="161121" y="22759"/>
                        <a:pt x="166140" y="32796"/>
                        <a:pt x="167395" y="44089"/>
                      </a:cubicBezTo>
                      <a:cubicBezTo>
                        <a:pt x="168649" y="55381"/>
                        <a:pt x="168649" y="67928"/>
                        <a:pt x="167395" y="79220"/>
                      </a:cubicBezTo>
                      <a:cubicBezTo>
                        <a:pt x="166140" y="90512"/>
                        <a:pt x="163631" y="100550"/>
                        <a:pt x="159866" y="110588"/>
                      </a:cubicBezTo>
                      <a:cubicBezTo>
                        <a:pt x="156102" y="120625"/>
                        <a:pt x="149829" y="129408"/>
                        <a:pt x="143555" y="134427"/>
                      </a:cubicBezTo>
                      <a:cubicBezTo>
                        <a:pt x="131008" y="146974"/>
                        <a:pt x="122225" y="150738"/>
                        <a:pt x="117207" y="154502"/>
                      </a:cubicBezTo>
                      <a:cubicBezTo>
                        <a:pt x="110933" y="158266"/>
                        <a:pt x="105914" y="162030"/>
                        <a:pt x="89603" y="168304"/>
                      </a:cubicBezTo>
                      <a:cubicBezTo>
                        <a:pt x="82075" y="170813"/>
                        <a:pt x="75802" y="173323"/>
                        <a:pt x="69528" y="174577"/>
                      </a:cubicBezTo>
                      <a:cubicBezTo>
                        <a:pt x="60745" y="172068"/>
                        <a:pt x="56981" y="173323"/>
                        <a:pt x="55726" y="17457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2" name="任意多边形: 形状 4821" descr="39b69837-6930-4cdf-965e-edba60bf3f7c"/>
                <p:cNvSpPr/>
                <p:nvPr/>
              </p:nvSpPr>
              <p:spPr>
                <a:xfrm>
                  <a:off x="10519699" y="6440812"/>
                  <a:ext cx="138835" cy="37013"/>
                </a:xfrm>
                <a:custGeom>
                  <a:avLst/>
                  <a:gdLst>
                    <a:gd name="connsiteX0" fmla="*/ 138509 w 138835"/>
                    <a:gd name="connsiteY0" fmla="*/ 1882 h 37013"/>
                    <a:gd name="connsiteX1" fmla="*/ 127217 w 138835"/>
                    <a:gd name="connsiteY1" fmla="*/ 1882 h 37013"/>
                    <a:gd name="connsiteX2" fmla="*/ 109651 w 138835"/>
                    <a:gd name="connsiteY2" fmla="*/ 9410 h 37013"/>
                    <a:gd name="connsiteX3" fmla="*/ 99613 w 138835"/>
                    <a:gd name="connsiteY3" fmla="*/ 11920 h 37013"/>
                    <a:gd name="connsiteX4" fmla="*/ 90830 w 138835"/>
                    <a:gd name="connsiteY4" fmla="*/ 16938 h 37013"/>
                    <a:gd name="connsiteX5" fmla="*/ 66991 w 138835"/>
                    <a:gd name="connsiteY5" fmla="*/ 20702 h 37013"/>
                    <a:gd name="connsiteX6" fmla="*/ 55699 w 138835"/>
                    <a:gd name="connsiteY6" fmla="*/ 24467 h 37013"/>
                    <a:gd name="connsiteX7" fmla="*/ 44407 w 138835"/>
                    <a:gd name="connsiteY7" fmla="*/ 25721 h 37013"/>
                    <a:gd name="connsiteX8" fmla="*/ 23077 w 138835"/>
                    <a:gd name="connsiteY8" fmla="*/ 25721 h 37013"/>
                    <a:gd name="connsiteX9" fmla="*/ 3002 w 138835"/>
                    <a:gd name="connsiteY9" fmla="*/ 25721 h 37013"/>
                    <a:gd name="connsiteX10" fmla="*/ 492 w 138835"/>
                    <a:gd name="connsiteY10" fmla="*/ 28231 h 37013"/>
                    <a:gd name="connsiteX11" fmla="*/ 3002 w 138835"/>
                    <a:gd name="connsiteY11" fmla="*/ 30740 h 37013"/>
                    <a:gd name="connsiteX12" fmla="*/ 24332 w 138835"/>
                    <a:gd name="connsiteY12" fmla="*/ 34504 h 37013"/>
                    <a:gd name="connsiteX13" fmla="*/ 45661 w 138835"/>
                    <a:gd name="connsiteY13" fmla="*/ 37014 h 37013"/>
                    <a:gd name="connsiteX14" fmla="*/ 58208 w 138835"/>
                    <a:gd name="connsiteY14" fmla="*/ 35759 h 37013"/>
                    <a:gd name="connsiteX15" fmla="*/ 72010 w 138835"/>
                    <a:gd name="connsiteY15" fmla="*/ 35759 h 37013"/>
                    <a:gd name="connsiteX16" fmla="*/ 97104 w 138835"/>
                    <a:gd name="connsiteY16" fmla="*/ 28231 h 37013"/>
                    <a:gd name="connsiteX17" fmla="*/ 107142 w 138835"/>
                    <a:gd name="connsiteY17" fmla="*/ 24467 h 37013"/>
                    <a:gd name="connsiteX18" fmla="*/ 117179 w 138835"/>
                    <a:gd name="connsiteY18" fmla="*/ 21957 h 37013"/>
                    <a:gd name="connsiteX19" fmla="*/ 133490 w 138835"/>
                    <a:gd name="connsiteY19" fmla="*/ 10665 h 37013"/>
                    <a:gd name="connsiteX20" fmla="*/ 138509 w 138835"/>
                    <a:gd name="connsiteY20" fmla="*/ 1882 h 37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8835" h="37013">
                      <a:moveTo>
                        <a:pt x="138509" y="1882"/>
                      </a:moveTo>
                      <a:cubicBezTo>
                        <a:pt x="137254" y="-627"/>
                        <a:pt x="130981" y="-627"/>
                        <a:pt x="127217" y="1882"/>
                      </a:cubicBezTo>
                      <a:cubicBezTo>
                        <a:pt x="118434" y="5646"/>
                        <a:pt x="119689" y="4391"/>
                        <a:pt x="109651" y="9410"/>
                      </a:cubicBezTo>
                      <a:cubicBezTo>
                        <a:pt x="107142" y="10665"/>
                        <a:pt x="103377" y="10665"/>
                        <a:pt x="99613" y="11920"/>
                      </a:cubicBezTo>
                      <a:cubicBezTo>
                        <a:pt x="97104" y="13174"/>
                        <a:pt x="93340" y="15684"/>
                        <a:pt x="90830" y="16938"/>
                      </a:cubicBezTo>
                      <a:cubicBezTo>
                        <a:pt x="83302" y="19448"/>
                        <a:pt x="75774" y="19448"/>
                        <a:pt x="66991" y="20702"/>
                      </a:cubicBezTo>
                      <a:cubicBezTo>
                        <a:pt x="63227" y="21957"/>
                        <a:pt x="59463" y="23212"/>
                        <a:pt x="55699" y="24467"/>
                      </a:cubicBezTo>
                      <a:cubicBezTo>
                        <a:pt x="51935" y="24467"/>
                        <a:pt x="48171" y="24467"/>
                        <a:pt x="44407" y="25721"/>
                      </a:cubicBezTo>
                      <a:cubicBezTo>
                        <a:pt x="36879" y="25721"/>
                        <a:pt x="29350" y="25721"/>
                        <a:pt x="23077" y="25721"/>
                      </a:cubicBezTo>
                      <a:cubicBezTo>
                        <a:pt x="10530" y="25721"/>
                        <a:pt x="13039" y="25721"/>
                        <a:pt x="3002" y="25721"/>
                      </a:cubicBezTo>
                      <a:cubicBezTo>
                        <a:pt x="492" y="25721"/>
                        <a:pt x="492" y="26976"/>
                        <a:pt x="492" y="28231"/>
                      </a:cubicBezTo>
                      <a:cubicBezTo>
                        <a:pt x="-762" y="29485"/>
                        <a:pt x="492" y="30740"/>
                        <a:pt x="3002" y="30740"/>
                      </a:cubicBezTo>
                      <a:cubicBezTo>
                        <a:pt x="13039" y="33249"/>
                        <a:pt x="11785" y="31995"/>
                        <a:pt x="24332" y="34504"/>
                      </a:cubicBezTo>
                      <a:cubicBezTo>
                        <a:pt x="30605" y="35759"/>
                        <a:pt x="38133" y="37014"/>
                        <a:pt x="45661" y="37014"/>
                      </a:cubicBezTo>
                      <a:cubicBezTo>
                        <a:pt x="49425" y="37014"/>
                        <a:pt x="54444" y="35759"/>
                        <a:pt x="58208" y="35759"/>
                      </a:cubicBezTo>
                      <a:cubicBezTo>
                        <a:pt x="61972" y="35759"/>
                        <a:pt x="66991" y="37014"/>
                        <a:pt x="72010" y="35759"/>
                      </a:cubicBezTo>
                      <a:cubicBezTo>
                        <a:pt x="80793" y="34504"/>
                        <a:pt x="89576" y="30740"/>
                        <a:pt x="97104" y="28231"/>
                      </a:cubicBezTo>
                      <a:cubicBezTo>
                        <a:pt x="100868" y="26976"/>
                        <a:pt x="104632" y="25721"/>
                        <a:pt x="107142" y="24467"/>
                      </a:cubicBezTo>
                      <a:cubicBezTo>
                        <a:pt x="110906" y="23212"/>
                        <a:pt x="114670" y="23212"/>
                        <a:pt x="117179" y="21957"/>
                      </a:cubicBezTo>
                      <a:cubicBezTo>
                        <a:pt x="128471" y="16938"/>
                        <a:pt x="125962" y="15684"/>
                        <a:pt x="133490" y="10665"/>
                      </a:cubicBezTo>
                      <a:cubicBezTo>
                        <a:pt x="137254" y="8155"/>
                        <a:pt x="139764" y="4391"/>
                        <a:pt x="138509" y="188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3" name="任意多边形: 形状 4822" descr="0c0efbdf-e970-4461-9b8e-60f23c82e564"/>
                <p:cNvSpPr/>
                <p:nvPr/>
              </p:nvSpPr>
              <p:spPr>
                <a:xfrm>
                  <a:off x="10836375" y="6321419"/>
                  <a:ext cx="98358" cy="39719"/>
                </a:xfrm>
                <a:custGeom>
                  <a:avLst/>
                  <a:gdLst>
                    <a:gd name="connsiteX0" fmla="*/ 97867 w 98358"/>
                    <a:gd name="connsiteY0" fmla="*/ 2079 h 39719"/>
                    <a:gd name="connsiteX1" fmla="*/ 87829 w 98358"/>
                    <a:gd name="connsiteY1" fmla="*/ 824 h 39719"/>
                    <a:gd name="connsiteX2" fmla="*/ 75282 w 98358"/>
                    <a:gd name="connsiteY2" fmla="*/ 7097 h 39719"/>
                    <a:gd name="connsiteX3" fmla="*/ 67754 w 98358"/>
                    <a:gd name="connsiteY3" fmla="*/ 8352 h 39719"/>
                    <a:gd name="connsiteX4" fmla="*/ 61480 w 98358"/>
                    <a:gd name="connsiteY4" fmla="*/ 13371 h 39719"/>
                    <a:gd name="connsiteX5" fmla="*/ 45169 w 98358"/>
                    <a:gd name="connsiteY5" fmla="*/ 18390 h 39719"/>
                    <a:gd name="connsiteX6" fmla="*/ 37641 w 98358"/>
                    <a:gd name="connsiteY6" fmla="*/ 23409 h 39719"/>
                    <a:gd name="connsiteX7" fmla="*/ 30113 w 98358"/>
                    <a:gd name="connsiteY7" fmla="*/ 25918 h 39719"/>
                    <a:gd name="connsiteX8" fmla="*/ 15056 w 98358"/>
                    <a:gd name="connsiteY8" fmla="*/ 29682 h 39719"/>
                    <a:gd name="connsiteX9" fmla="*/ 1255 w 98358"/>
                    <a:gd name="connsiteY9" fmla="*/ 34701 h 39719"/>
                    <a:gd name="connsiteX10" fmla="*/ 0 w 98358"/>
                    <a:gd name="connsiteY10" fmla="*/ 37210 h 39719"/>
                    <a:gd name="connsiteX11" fmla="*/ 2509 w 98358"/>
                    <a:gd name="connsiteY11" fmla="*/ 39720 h 39719"/>
                    <a:gd name="connsiteX12" fmla="*/ 17566 w 98358"/>
                    <a:gd name="connsiteY12" fmla="*/ 38465 h 39719"/>
                    <a:gd name="connsiteX13" fmla="*/ 33877 w 98358"/>
                    <a:gd name="connsiteY13" fmla="*/ 37210 h 39719"/>
                    <a:gd name="connsiteX14" fmla="*/ 42660 w 98358"/>
                    <a:gd name="connsiteY14" fmla="*/ 34701 h 39719"/>
                    <a:gd name="connsiteX15" fmla="*/ 52697 w 98358"/>
                    <a:gd name="connsiteY15" fmla="*/ 33446 h 39719"/>
                    <a:gd name="connsiteX16" fmla="*/ 69008 w 98358"/>
                    <a:gd name="connsiteY16" fmla="*/ 25918 h 39719"/>
                    <a:gd name="connsiteX17" fmla="*/ 76537 w 98358"/>
                    <a:gd name="connsiteY17" fmla="*/ 22154 h 39719"/>
                    <a:gd name="connsiteX18" fmla="*/ 84065 w 98358"/>
                    <a:gd name="connsiteY18" fmla="*/ 20899 h 39719"/>
                    <a:gd name="connsiteX19" fmla="*/ 95357 w 98358"/>
                    <a:gd name="connsiteY19" fmla="*/ 10862 h 39719"/>
                    <a:gd name="connsiteX20" fmla="*/ 97867 w 98358"/>
                    <a:gd name="connsiteY20" fmla="*/ 2079 h 39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358" h="39719">
                      <a:moveTo>
                        <a:pt x="97867" y="2079"/>
                      </a:moveTo>
                      <a:cubicBezTo>
                        <a:pt x="96612" y="-430"/>
                        <a:pt x="91593" y="-430"/>
                        <a:pt x="87829" y="824"/>
                      </a:cubicBezTo>
                      <a:cubicBezTo>
                        <a:pt x="81555" y="3333"/>
                        <a:pt x="82810" y="3333"/>
                        <a:pt x="75282" y="7097"/>
                      </a:cubicBezTo>
                      <a:cubicBezTo>
                        <a:pt x="72773" y="8352"/>
                        <a:pt x="70263" y="8352"/>
                        <a:pt x="67754" y="8352"/>
                      </a:cubicBezTo>
                      <a:cubicBezTo>
                        <a:pt x="65244" y="9607"/>
                        <a:pt x="63990" y="12117"/>
                        <a:pt x="61480" y="13371"/>
                      </a:cubicBezTo>
                      <a:cubicBezTo>
                        <a:pt x="56461" y="15880"/>
                        <a:pt x="50188" y="15880"/>
                        <a:pt x="45169" y="18390"/>
                      </a:cubicBezTo>
                      <a:cubicBezTo>
                        <a:pt x="42660" y="19644"/>
                        <a:pt x="40150" y="22154"/>
                        <a:pt x="37641" y="23409"/>
                      </a:cubicBezTo>
                      <a:cubicBezTo>
                        <a:pt x="35132" y="24664"/>
                        <a:pt x="32622" y="24664"/>
                        <a:pt x="30113" y="25918"/>
                      </a:cubicBezTo>
                      <a:cubicBezTo>
                        <a:pt x="25094" y="27173"/>
                        <a:pt x="20075" y="28427"/>
                        <a:pt x="15056" y="29682"/>
                      </a:cubicBezTo>
                      <a:cubicBezTo>
                        <a:pt x="6273" y="32191"/>
                        <a:pt x="7528" y="32191"/>
                        <a:pt x="1255" y="34701"/>
                      </a:cubicBezTo>
                      <a:cubicBezTo>
                        <a:pt x="0" y="34701"/>
                        <a:pt x="0" y="37210"/>
                        <a:pt x="0" y="37210"/>
                      </a:cubicBezTo>
                      <a:cubicBezTo>
                        <a:pt x="0" y="38465"/>
                        <a:pt x="0" y="39720"/>
                        <a:pt x="2509" y="39720"/>
                      </a:cubicBezTo>
                      <a:cubicBezTo>
                        <a:pt x="10038" y="39720"/>
                        <a:pt x="8783" y="38465"/>
                        <a:pt x="17566" y="38465"/>
                      </a:cubicBezTo>
                      <a:cubicBezTo>
                        <a:pt x="22585" y="38465"/>
                        <a:pt x="27603" y="38465"/>
                        <a:pt x="33877" y="37210"/>
                      </a:cubicBezTo>
                      <a:cubicBezTo>
                        <a:pt x="36386" y="35956"/>
                        <a:pt x="38896" y="34701"/>
                        <a:pt x="42660" y="34701"/>
                      </a:cubicBezTo>
                      <a:cubicBezTo>
                        <a:pt x="45169" y="33446"/>
                        <a:pt x="48933" y="34701"/>
                        <a:pt x="52697" y="33446"/>
                      </a:cubicBezTo>
                      <a:cubicBezTo>
                        <a:pt x="58971" y="30937"/>
                        <a:pt x="63990" y="28427"/>
                        <a:pt x="69008" y="25918"/>
                      </a:cubicBezTo>
                      <a:cubicBezTo>
                        <a:pt x="71518" y="24664"/>
                        <a:pt x="74027" y="23409"/>
                        <a:pt x="76537" y="22154"/>
                      </a:cubicBezTo>
                      <a:cubicBezTo>
                        <a:pt x="79046" y="20899"/>
                        <a:pt x="81555" y="20899"/>
                        <a:pt x="84065" y="20899"/>
                      </a:cubicBezTo>
                      <a:cubicBezTo>
                        <a:pt x="91593" y="15880"/>
                        <a:pt x="89084" y="15880"/>
                        <a:pt x="95357" y="10862"/>
                      </a:cubicBezTo>
                      <a:cubicBezTo>
                        <a:pt x="97867" y="7097"/>
                        <a:pt x="99121" y="4588"/>
                        <a:pt x="97867" y="20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4" name="任意多边形: 形状 4823" descr="34f11d51-3edc-4136-ac88-96e1af75ffb3"/>
                <p:cNvSpPr/>
                <p:nvPr/>
              </p:nvSpPr>
              <p:spPr>
                <a:xfrm>
                  <a:off x="10872761" y="6158880"/>
                  <a:ext cx="236608" cy="165442"/>
                </a:xfrm>
                <a:custGeom>
                  <a:avLst/>
                  <a:gdLst>
                    <a:gd name="connsiteX0" fmla="*/ 69009 w 236608"/>
                    <a:gd name="connsiteY0" fmla="*/ 159599 h 165442"/>
                    <a:gd name="connsiteX1" fmla="*/ 79046 w 236608"/>
                    <a:gd name="connsiteY1" fmla="*/ 164618 h 165442"/>
                    <a:gd name="connsiteX2" fmla="*/ 109159 w 236608"/>
                    <a:gd name="connsiteY2" fmla="*/ 163363 h 165442"/>
                    <a:gd name="connsiteX3" fmla="*/ 146800 w 236608"/>
                    <a:gd name="connsiteY3" fmla="*/ 149562 h 165442"/>
                    <a:gd name="connsiteX4" fmla="*/ 185695 w 236608"/>
                    <a:gd name="connsiteY4" fmla="*/ 126977 h 165442"/>
                    <a:gd name="connsiteX5" fmla="*/ 218318 w 236608"/>
                    <a:gd name="connsiteY5" fmla="*/ 101883 h 165442"/>
                    <a:gd name="connsiteX6" fmla="*/ 235883 w 236608"/>
                    <a:gd name="connsiteY6" fmla="*/ 61733 h 165442"/>
                    <a:gd name="connsiteX7" fmla="*/ 220827 w 236608"/>
                    <a:gd name="connsiteY7" fmla="*/ 17818 h 165442"/>
                    <a:gd name="connsiteX8" fmla="*/ 169384 w 236608"/>
                    <a:gd name="connsiteY8" fmla="*/ 253 h 165442"/>
                    <a:gd name="connsiteX9" fmla="*/ 117942 w 236608"/>
                    <a:gd name="connsiteY9" fmla="*/ 4017 h 165442"/>
                    <a:gd name="connsiteX10" fmla="*/ 67754 w 236608"/>
                    <a:gd name="connsiteY10" fmla="*/ 12800 h 165442"/>
                    <a:gd name="connsiteX11" fmla="*/ 25094 w 236608"/>
                    <a:gd name="connsiteY11" fmla="*/ 34129 h 165442"/>
                    <a:gd name="connsiteX12" fmla="*/ 3764 w 236608"/>
                    <a:gd name="connsiteY12" fmla="*/ 66752 h 165442"/>
                    <a:gd name="connsiteX13" fmla="*/ 0 w 236608"/>
                    <a:gd name="connsiteY13" fmla="*/ 93100 h 165442"/>
                    <a:gd name="connsiteX14" fmla="*/ 1255 w 236608"/>
                    <a:gd name="connsiteY14" fmla="*/ 108157 h 165442"/>
                    <a:gd name="connsiteX15" fmla="*/ 10038 w 236608"/>
                    <a:gd name="connsiteY15" fmla="*/ 140779 h 165442"/>
                    <a:gd name="connsiteX16" fmla="*/ 16311 w 236608"/>
                    <a:gd name="connsiteY16" fmla="*/ 148307 h 165442"/>
                    <a:gd name="connsiteX17" fmla="*/ 16311 w 236608"/>
                    <a:gd name="connsiteY17" fmla="*/ 138269 h 165442"/>
                    <a:gd name="connsiteX18" fmla="*/ 10038 w 236608"/>
                    <a:gd name="connsiteY18" fmla="*/ 105647 h 165442"/>
                    <a:gd name="connsiteX19" fmla="*/ 10038 w 236608"/>
                    <a:gd name="connsiteY19" fmla="*/ 91846 h 165442"/>
                    <a:gd name="connsiteX20" fmla="*/ 13802 w 236608"/>
                    <a:gd name="connsiteY20" fmla="*/ 68006 h 165442"/>
                    <a:gd name="connsiteX21" fmla="*/ 35132 w 236608"/>
                    <a:gd name="connsiteY21" fmla="*/ 40403 h 165442"/>
                    <a:gd name="connsiteX22" fmla="*/ 72772 w 236608"/>
                    <a:gd name="connsiteY22" fmla="*/ 24092 h 165442"/>
                    <a:gd name="connsiteX23" fmla="*/ 120451 w 236608"/>
                    <a:gd name="connsiteY23" fmla="*/ 15309 h 165442"/>
                    <a:gd name="connsiteX24" fmla="*/ 169384 w 236608"/>
                    <a:gd name="connsiteY24" fmla="*/ 15309 h 165442"/>
                    <a:gd name="connsiteX25" fmla="*/ 210789 w 236608"/>
                    <a:gd name="connsiteY25" fmla="*/ 27856 h 165442"/>
                    <a:gd name="connsiteX26" fmla="*/ 223336 w 236608"/>
                    <a:gd name="connsiteY26" fmla="*/ 61733 h 165442"/>
                    <a:gd name="connsiteX27" fmla="*/ 207025 w 236608"/>
                    <a:gd name="connsiteY27" fmla="*/ 93100 h 165442"/>
                    <a:gd name="connsiteX28" fmla="*/ 176913 w 236608"/>
                    <a:gd name="connsiteY28" fmla="*/ 115685 h 165442"/>
                    <a:gd name="connsiteX29" fmla="*/ 141781 w 236608"/>
                    <a:gd name="connsiteY29" fmla="*/ 138269 h 165442"/>
                    <a:gd name="connsiteX30" fmla="*/ 107904 w 236608"/>
                    <a:gd name="connsiteY30" fmla="*/ 152071 h 165442"/>
                    <a:gd name="connsiteX31" fmla="*/ 84065 w 236608"/>
                    <a:gd name="connsiteY31" fmla="*/ 155835 h 165442"/>
                    <a:gd name="connsiteX32" fmla="*/ 69009 w 236608"/>
                    <a:gd name="connsiteY32" fmla="*/ 159599 h 165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6608" h="165442">
                      <a:moveTo>
                        <a:pt x="69009" y="159599"/>
                      </a:moveTo>
                      <a:cubicBezTo>
                        <a:pt x="67754" y="160854"/>
                        <a:pt x="71518" y="163363"/>
                        <a:pt x="79046" y="164618"/>
                      </a:cubicBezTo>
                      <a:cubicBezTo>
                        <a:pt x="86574" y="165873"/>
                        <a:pt x="97866" y="165873"/>
                        <a:pt x="109159" y="163363"/>
                      </a:cubicBezTo>
                      <a:cubicBezTo>
                        <a:pt x="130489" y="158344"/>
                        <a:pt x="138017" y="154581"/>
                        <a:pt x="146800" y="149562"/>
                      </a:cubicBezTo>
                      <a:cubicBezTo>
                        <a:pt x="155583" y="145797"/>
                        <a:pt x="164366" y="140779"/>
                        <a:pt x="185695" y="126977"/>
                      </a:cubicBezTo>
                      <a:cubicBezTo>
                        <a:pt x="195733" y="120704"/>
                        <a:pt x="208280" y="113175"/>
                        <a:pt x="218318" y="101883"/>
                      </a:cubicBezTo>
                      <a:cubicBezTo>
                        <a:pt x="228355" y="91846"/>
                        <a:pt x="234629" y="76789"/>
                        <a:pt x="235883" y="61733"/>
                      </a:cubicBezTo>
                      <a:cubicBezTo>
                        <a:pt x="238393" y="46676"/>
                        <a:pt x="234629" y="30365"/>
                        <a:pt x="220827" y="17818"/>
                      </a:cubicBezTo>
                      <a:cubicBezTo>
                        <a:pt x="207025" y="5271"/>
                        <a:pt x="186950" y="253"/>
                        <a:pt x="169384" y="253"/>
                      </a:cubicBezTo>
                      <a:cubicBezTo>
                        <a:pt x="150564" y="-1002"/>
                        <a:pt x="134253" y="2762"/>
                        <a:pt x="117942" y="4017"/>
                      </a:cubicBezTo>
                      <a:cubicBezTo>
                        <a:pt x="101631" y="5271"/>
                        <a:pt x="84065" y="7781"/>
                        <a:pt x="67754" y="12800"/>
                      </a:cubicBezTo>
                      <a:cubicBezTo>
                        <a:pt x="51443" y="17818"/>
                        <a:pt x="36386" y="24092"/>
                        <a:pt x="25094" y="34129"/>
                      </a:cubicBezTo>
                      <a:cubicBezTo>
                        <a:pt x="13802" y="44167"/>
                        <a:pt x="6273" y="55459"/>
                        <a:pt x="3764" y="66752"/>
                      </a:cubicBezTo>
                      <a:cubicBezTo>
                        <a:pt x="0" y="78044"/>
                        <a:pt x="0" y="86827"/>
                        <a:pt x="0" y="93100"/>
                      </a:cubicBezTo>
                      <a:cubicBezTo>
                        <a:pt x="0" y="99374"/>
                        <a:pt x="1255" y="104393"/>
                        <a:pt x="1255" y="108157"/>
                      </a:cubicBezTo>
                      <a:cubicBezTo>
                        <a:pt x="2509" y="116940"/>
                        <a:pt x="3764" y="124468"/>
                        <a:pt x="10038" y="140779"/>
                      </a:cubicBezTo>
                      <a:cubicBezTo>
                        <a:pt x="12547" y="147052"/>
                        <a:pt x="13802" y="147052"/>
                        <a:pt x="16311" y="148307"/>
                      </a:cubicBezTo>
                      <a:cubicBezTo>
                        <a:pt x="18820" y="149562"/>
                        <a:pt x="18820" y="147052"/>
                        <a:pt x="16311" y="138269"/>
                      </a:cubicBezTo>
                      <a:cubicBezTo>
                        <a:pt x="11292" y="120704"/>
                        <a:pt x="11292" y="113175"/>
                        <a:pt x="10038" y="105647"/>
                      </a:cubicBezTo>
                      <a:cubicBezTo>
                        <a:pt x="10038" y="101883"/>
                        <a:pt x="8783" y="96864"/>
                        <a:pt x="10038" y="91846"/>
                      </a:cubicBezTo>
                      <a:cubicBezTo>
                        <a:pt x="10038" y="85572"/>
                        <a:pt x="11292" y="78044"/>
                        <a:pt x="13802" y="68006"/>
                      </a:cubicBezTo>
                      <a:cubicBezTo>
                        <a:pt x="17566" y="57969"/>
                        <a:pt x="23839" y="47931"/>
                        <a:pt x="35132" y="40403"/>
                      </a:cubicBezTo>
                      <a:cubicBezTo>
                        <a:pt x="45169" y="32875"/>
                        <a:pt x="57716" y="27856"/>
                        <a:pt x="72772" y="24092"/>
                      </a:cubicBezTo>
                      <a:cubicBezTo>
                        <a:pt x="87829" y="20328"/>
                        <a:pt x="104140" y="17818"/>
                        <a:pt x="120451" y="15309"/>
                      </a:cubicBezTo>
                      <a:cubicBezTo>
                        <a:pt x="136762" y="14054"/>
                        <a:pt x="153073" y="14054"/>
                        <a:pt x="169384" y="15309"/>
                      </a:cubicBezTo>
                      <a:cubicBezTo>
                        <a:pt x="185695" y="16564"/>
                        <a:pt x="200752" y="19073"/>
                        <a:pt x="210789" y="27856"/>
                      </a:cubicBezTo>
                      <a:cubicBezTo>
                        <a:pt x="220827" y="36639"/>
                        <a:pt x="225846" y="49186"/>
                        <a:pt x="223336" y="61733"/>
                      </a:cubicBezTo>
                      <a:cubicBezTo>
                        <a:pt x="222082" y="74280"/>
                        <a:pt x="215808" y="84317"/>
                        <a:pt x="207025" y="93100"/>
                      </a:cubicBezTo>
                      <a:cubicBezTo>
                        <a:pt x="198242" y="101883"/>
                        <a:pt x="186950" y="109411"/>
                        <a:pt x="176913" y="115685"/>
                      </a:cubicBezTo>
                      <a:cubicBezTo>
                        <a:pt x="156837" y="128232"/>
                        <a:pt x="149309" y="133251"/>
                        <a:pt x="141781" y="138269"/>
                      </a:cubicBezTo>
                      <a:cubicBezTo>
                        <a:pt x="134253" y="142034"/>
                        <a:pt x="127979" y="147052"/>
                        <a:pt x="107904" y="152071"/>
                      </a:cubicBezTo>
                      <a:cubicBezTo>
                        <a:pt x="99121" y="154581"/>
                        <a:pt x="90338" y="155835"/>
                        <a:pt x="84065" y="155835"/>
                      </a:cubicBezTo>
                      <a:cubicBezTo>
                        <a:pt x="76537" y="158344"/>
                        <a:pt x="70263" y="158344"/>
                        <a:pt x="69009" y="15959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5" name="任意多边形: 形状 4824" descr="2f34f9fb-2282-4067-a275-83fb0246daaa"/>
                <p:cNvSpPr/>
                <p:nvPr/>
              </p:nvSpPr>
              <p:spPr>
                <a:xfrm>
                  <a:off x="10824525" y="6308872"/>
                  <a:ext cx="67056" cy="30937"/>
                </a:xfrm>
                <a:custGeom>
                  <a:avLst/>
                  <a:gdLst>
                    <a:gd name="connsiteX0" fmla="*/ 65802 w 67056"/>
                    <a:gd name="connsiteY0" fmla="*/ 2079 h 30937"/>
                    <a:gd name="connsiteX1" fmla="*/ 58274 w 67056"/>
                    <a:gd name="connsiteY1" fmla="*/ 824 h 30937"/>
                    <a:gd name="connsiteX2" fmla="*/ 49491 w 67056"/>
                    <a:gd name="connsiteY2" fmla="*/ 4588 h 30937"/>
                    <a:gd name="connsiteX3" fmla="*/ 44472 w 67056"/>
                    <a:gd name="connsiteY3" fmla="*/ 5843 h 30937"/>
                    <a:gd name="connsiteX4" fmla="*/ 40708 w 67056"/>
                    <a:gd name="connsiteY4" fmla="*/ 9607 h 30937"/>
                    <a:gd name="connsiteX5" fmla="*/ 29416 w 67056"/>
                    <a:gd name="connsiteY5" fmla="*/ 12117 h 30937"/>
                    <a:gd name="connsiteX6" fmla="*/ 24397 w 67056"/>
                    <a:gd name="connsiteY6" fmla="*/ 15880 h 30937"/>
                    <a:gd name="connsiteX7" fmla="*/ 19378 w 67056"/>
                    <a:gd name="connsiteY7" fmla="*/ 17135 h 30937"/>
                    <a:gd name="connsiteX8" fmla="*/ 9341 w 67056"/>
                    <a:gd name="connsiteY8" fmla="*/ 20899 h 30937"/>
                    <a:gd name="connsiteX9" fmla="*/ 558 w 67056"/>
                    <a:gd name="connsiteY9" fmla="*/ 25918 h 30937"/>
                    <a:gd name="connsiteX10" fmla="*/ 558 w 67056"/>
                    <a:gd name="connsiteY10" fmla="*/ 28427 h 30937"/>
                    <a:gd name="connsiteX11" fmla="*/ 3067 w 67056"/>
                    <a:gd name="connsiteY11" fmla="*/ 30937 h 30937"/>
                    <a:gd name="connsiteX12" fmla="*/ 13105 w 67056"/>
                    <a:gd name="connsiteY12" fmla="*/ 29682 h 30937"/>
                    <a:gd name="connsiteX13" fmla="*/ 24397 w 67056"/>
                    <a:gd name="connsiteY13" fmla="*/ 29682 h 30937"/>
                    <a:gd name="connsiteX14" fmla="*/ 29416 w 67056"/>
                    <a:gd name="connsiteY14" fmla="*/ 27173 h 30937"/>
                    <a:gd name="connsiteX15" fmla="*/ 35689 w 67056"/>
                    <a:gd name="connsiteY15" fmla="*/ 27173 h 30937"/>
                    <a:gd name="connsiteX16" fmla="*/ 45727 w 67056"/>
                    <a:gd name="connsiteY16" fmla="*/ 20899 h 30937"/>
                    <a:gd name="connsiteX17" fmla="*/ 50746 w 67056"/>
                    <a:gd name="connsiteY17" fmla="*/ 18390 h 30937"/>
                    <a:gd name="connsiteX18" fmla="*/ 55764 w 67056"/>
                    <a:gd name="connsiteY18" fmla="*/ 17135 h 30937"/>
                    <a:gd name="connsiteX19" fmla="*/ 62038 w 67056"/>
                    <a:gd name="connsiteY19" fmla="*/ 9607 h 30937"/>
                    <a:gd name="connsiteX20" fmla="*/ 65802 w 67056"/>
                    <a:gd name="connsiteY20" fmla="*/ 2079 h 30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056" h="30936">
                      <a:moveTo>
                        <a:pt x="65802" y="2079"/>
                      </a:moveTo>
                      <a:cubicBezTo>
                        <a:pt x="63293" y="-430"/>
                        <a:pt x="59528" y="-430"/>
                        <a:pt x="58274" y="824"/>
                      </a:cubicBezTo>
                      <a:cubicBezTo>
                        <a:pt x="54510" y="3333"/>
                        <a:pt x="54510" y="2079"/>
                        <a:pt x="49491" y="4588"/>
                      </a:cubicBezTo>
                      <a:cubicBezTo>
                        <a:pt x="48236" y="5843"/>
                        <a:pt x="45727" y="4588"/>
                        <a:pt x="44472" y="5843"/>
                      </a:cubicBezTo>
                      <a:cubicBezTo>
                        <a:pt x="43217" y="7097"/>
                        <a:pt x="41963" y="8352"/>
                        <a:pt x="40708" y="9607"/>
                      </a:cubicBezTo>
                      <a:cubicBezTo>
                        <a:pt x="36944" y="10862"/>
                        <a:pt x="33180" y="10862"/>
                        <a:pt x="29416" y="12117"/>
                      </a:cubicBezTo>
                      <a:cubicBezTo>
                        <a:pt x="28161" y="13371"/>
                        <a:pt x="26906" y="14626"/>
                        <a:pt x="24397" y="15880"/>
                      </a:cubicBezTo>
                      <a:cubicBezTo>
                        <a:pt x="23142" y="17135"/>
                        <a:pt x="20633" y="17135"/>
                        <a:pt x="19378" y="17135"/>
                      </a:cubicBezTo>
                      <a:cubicBezTo>
                        <a:pt x="15614" y="18390"/>
                        <a:pt x="13105" y="19644"/>
                        <a:pt x="9341" y="20899"/>
                      </a:cubicBezTo>
                      <a:cubicBezTo>
                        <a:pt x="4322" y="23409"/>
                        <a:pt x="5576" y="23409"/>
                        <a:pt x="558" y="25918"/>
                      </a:cubicBezTo>
                      <a:cubicBezTo>
                        <a:pt x="-697" y="25918"/>
                        <a:pt x="558" y="28427"/>
                        <a:pt x="558" y="28427"/>
                      </a:cubicBezTo>
                      <a:cubicBezTo>
                        <a:pt x="558" y="29682"/>
                        <a:pt x="1812" y="30937"/>
                        <a:pt x="3067" y="30937"/>
                      </a:cubicBezTo>
                      <a:cubicBezTo>
                        <a:pt x="8086" y="30937"/>
                        <a:pt x="6831" y="29682"/>
                        <a:pt x="13105" y="29682"/>
                      </a:cubicBezTo>
                      <a:cubicBezTo>
                        <a:pt x="15614" y="29682"/>
                        <a:pt x="20633" y="29682"/>
                        <a:pt x="24397" y="29682"/>
                      </a:cubicBezTo>
                      <a:cubicBezTo>
                        <a:pt x="26906" y="29682"/>
                        <a:pt x="28161" y="28427"/>
                        <a:pt x="29416" y="27173"/>
                      </a:cubicBezTo>
                      <a:cubicBezTo>
                        <a:pt x="31925" y="27173"/>
                        <a:pt x="34435" y="27173"/>
                        <a:pt x="35689" y="27173"/>
                      </a:cubicBezTo>
                      <a:cubicBezTo>
                        <a:pt x="39453" y="25918"/>
                        <a:pt x="43217" y="22154"/>
                        <a:pt x="45727" y="20899"/>
                      </a:cubicBezTo>
                      <a:cubicBezTo>
                        <a:pt x="46981" y="19644"/>
                        <a:pt x="49491" y="19644"/>
                        <a:pt x="50746" y="18390"/>
                      </a:cubicBezTo>
                      <a:cubicBezTo>
                        <a:pt x="52000" y="17135"/>
                        <a:pt x="54510" y="18390"/>
                        <a:pt x="55764" y="17135"/>
                      </a:cubicBezTo>
                      <a:cubicBezTo>
                        <a:pt x="60783" y="13371"/>
                        <a:pt x="58274" y="12117"/>
                        <a:pt x="62038" y="9607"/>
                      </a:cubicBezTo>
                      <a:cubicBezTo>
                        <a:pt x="67057" y="5843"/>
                        <a:pt x="68311" y="3333"/>
                        <a:pt x="65802" y="20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6" name="任意多边形: 形状 4825" descr="c377af33-e422-416f-b260-bcd38b188c54"/>
                <p:cNvSpPr/>
                <p:nvPr/>
              </p:nvSpPr>
              <p:spPr>
                <a:xfrm>
                  <a:off x="10514680" y="6384486"/>
                  <a:ext cx="152310" cy="18058"/>
                </a:xfrm>
                <a:custGeom>
                  <a:avLst/>
                  <a:gdLst>
                    <a:gd name="connsiteX0" fmla="*/ 152311 w 152310"/>
                    <a:gd name="connsiteY0" fmla="*/ 3002 h 18058"/>
                    <a:gd name="connsiteX1" fmla="*/ 141019 w 152310"/>
                    <a:gd name="connsiteY1" fmla="*/ 492 h 18058"/>
                    <a:gd name="connsiteX2" fmla="*/ 119689 w 152310"/>
                    <a:gd name="connsiteY2" fmla="*/ 3002 h 18058"/>
                    <a:gd name="connsiteX3" fmla="*/ 109651 w 152310"/>
                    <a:gd name="connsiteY3" fmla="*/ 3002 h 18058"/>
                    <a:gd name="connsiteX4" fmla="*/ 98359 w 152310"/>
                    <a:gd name="connsiteY4" fmla="*/ 5511 h 18058"/>
                    <a:gd name="connsiteX5" fmla="*/ 73265 w 152310"/>
                    <a:gd name="connsiteY5" fmla="*/ 4256 h 18058"/>
                    <a:gd name="connsiteX6" fmla="*/ 60718 w 152310"/>
                    <a:gd name="connsiteY6" fmla="*/ 5511 h 18058"/>
                    <a:gd name="connsiteX7" fmla="*/ 48171 w 152310"/>
                    <a:gd name="connsiteY7" fmla="*/ 4256 h 18058"/>
                    <a:gd name="connsiteX8" fmla="*/ 25586 w 152310"/>
                    <a:gd name="connsiteY8" fmla="*/ 1747 h 18058"/>
                    <a:gd name="connsiteX9" fmla="*/ 4256 w 152310"/>
                    <a:gd name="connsiteY9" fmla="*/ 492 h 18058"/>
                    <a:gd name="connsiteX10" fmla="*/ 492 w 152310"/>
                    <a:gd name="connsiteY10" fmla="*/ 3002 h 18058"/>
                    <a:gd name="connsiteX11" fmla="*/ 3002 w 152310"/>
                    <a:gd name="connsiteY11" fmla="*/ 5511 h 18058"/>
                    <a:gd name="connsiteX12" fmla="*/ 24332 w 152310"/>
                    <a:gd name="connsiteY12" fmla="*/ 10530 h 18058"/>
                    <a:gd name="connsiteX13" fmla="*/ 45661 w 152310"/>
                    <a:gd name="connsiteY13" fmla="*/ 15549 h 18058"/>
                    <a:gd name="connsiteX14" fmla="*/ 58208 w 152310"/>
                    <a:gd name="connsiteY14" fmla="*/ 15549 h 18058"/>
                    <a:gd name="connsiteX15" fmla="*/ 70755 w 152310"/>
                    <a:gd name="connsiteY15" fmla="*/ 18058 h 18058"/>
                    <a:gd name="connsiteX16" fmla="*/ 97104 w 152310"/>
                    <a:gd name="connsiteY16" fmla="*/ 15549 h 18058"/>
                    <a:gd name="connsiteX17" fmla="*/ 108396 w 152310"/>
                    <a:gd name="connsiteY17" fmla="*/ 14294 h 18058"/>
                    <a:gd name="connsiteX18" fmla="*/ 119689 w 152310"/>
                    <a:gd name="connsiteY18" fmla="*/ 14294 h 18058"/>
                    <a:gd name="connsiteX19" fmla="*/ 141019 w 152310"/>
                    <a:gd name="connsiteY19" fmla="*/ 6766 h 18058"/>
                    <a:gd name="connsiteX20" fmla="*/ 152311 w 152310"/>
                    <a:gd name="connsiteY20" fmla="*/ 3002 h 18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2310" h="18058">
                      <a:moveTo>
                        <a:pt x="152311" y="3002"/>
                      </a:moveTo>
                      <a:cubicBezTo>
                        <a:pt x="152311" y="492"/>
                        <a:pt x="146037" y="-762"/>
                        <a:pt x="141019" y="492"/>
                      </a:cubicBezTo>
                      <a:cubicBezTo>
                        <a:pt x="130981" y="1747"/>
                        <a:pt x="132236" y="1747"/>
                        <a:pt x="119689" y="3002"/>
                      </a:cubicBezTo>
                      <a:cubicBezTo>
                        <a:pt x="115925" y="3002"/>
                        <a:pt x="113415" y="3002"/>
                        <a:pt x="109651" y="3002"/>
                      </a:cubicBezTo>
                      <a:cubicBezTo>
                        <a:pt x="105887" y="3002"/>
                        <a:pt x="102123" y="5511"/>
                        <a:pt x="98359" y="5511"/>
                      </a:cubicBezTo>
                      <a:cubicBezTo>
                        <a:pt x="90831" y="5511"/>
                        <a:pt x="82048" y="4256"/>
                        <a:pt x="73265" y="4256"/>
                      </a:cubicBezTo>
                      <a:cubicBezTo>
                        <a:pt x="69501" y="4256"/>
                        <a:pt x="64482" y="5511"/>
                        <a:pt x="60718" y="5511"/>
                      </a:cubicBezTo>
                      <a:cubicBezTo>
                        <a:pt x="56954" y="5511"/>
                        <a:pt x="51935" y="4256"/>
                        <a:pt x="48171" y="4256"/>
                      </a:cubicBezTo>
                      <a:cubicBezTo>
                        <a:pt x="40643" y="4256"/>
                        <a:pt x="33114" y="3002"/>
                        <a:pt x="25586" y="1747"/>
                      </a:cubicBezTo>
                      <a:cubicBezTo>
                        <a:pt x="13039" y="492"/>
                        <a:pt x="14294" y="1747"/>
                        <a:pt x="4256" y="492"/>
                      </a:cubicBezTo>
                      <a:cubicBezTo>
                        <a:pt x="1747" y="492"/>
                        <a:pt x="1747" y="1747"/>
                        <a:pt x="492" y="3002"/>
                      </a:cubicBezTo>
                      <a:cubicBezTo>
                        <a:pt x="-762" y="4256"/>
                        <a:pt x="492" y="5511"/>
                        <a:pt x="3002" y="5511"/>
                      </a:cubicBezTo>
                      <a:cubicBezTo>
                        <a:pt x="13039" y="9275"/>
                        <a:pt x="11785" y="8020"/>
                        <a:pt x="24332" y="10530"/>
                      </a:cubicBezTo>
                      <a:cubicBezTo>
                        <a:pt x="30605" y="11785"/>
                        <a:pt x="38133" y="14294"/>
                        <a:pt x="45661" y="15549"/>
                      </a:cubicBezTo>
                      <a:cubicBezTo>
                        <a:pt x="49425" y="15549"/>
                        <a:pt x="54444" y="15549"/>
                        <a:pt x="58208" y="15549"/>
                      </a:cubicBezTo>
                      <a:cubicBezTo>
                        <a:pt x="61972" y="15549"/>
                        <a:pt x="66991" y="18058"/>
                        <a:pt x="70755" y="18058"/>
                      </a:cubicBezTo>
                      <a:cubicBezTo>
                        <a:pt x="79538" y="18058"/>
                        <a:pt x="89576" y="16803"/>
                        <a:pt x="97104" y="15549"/>
                      </a:cubicBezTo>
                      <a:cubicBezTo>
                        <a:pt x="100868" y="15549"/>
                        <a:pt x="104632" y="14294"/>
                        <a:pt x="108396" y="14294"/>
                      </a:cubicBezTo>
                      <a:cubicBezTo>
                        <a:pt x="112160" y="14294"/>
                        <a:pt x="115925" y="15549"/>
                        <a:pt x="119689" y="14294"/>
                      </a:cubicBezTo>
                      <a:cubicBezTo>
                        <a:pt x="133490" y="11785"/>
                        <a:pt x="129726" y="10530"/>
                        <a:pt x="141019" y="6766"/>
                      </a:cubicBezTo>
                      <a:cubicBezTo>
                        <a:pt x="148547" y="8020"/>
                        <a:pt x="152311" y="5511"/>
                        <a:pt x="152311" y="300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7" name="任意多边形: 形状 4826" descr="5b742385-1cc9-4619-89ef-d7306f984056"/>
                <p:cNvSpPr/>
                <p:nvPr/>
              </p:nvSpPr>
              <p:spPr>
                <a:xfrm>
                  <a:off x="10546540" y="6419617"/>
                  <a:ext cx="106969" cy="23076"/>
                </a:xfrm>
                <a:custGeom>
                  <a:avLst/>
                  <a:gdLst>
                    <a:gd name="connsiteX0" fmla="*/ 106649 w 106969"/>
                    <a:gd name="connsiteY0" fmla="*/ 3001 h 23076"/>
                    <a:gd name="connsiteX1" fmla="*/ 97867 w 106969"/>
                    <a:gd name="connsiteY1" fmla="*/ 492 h 23076"/>
                    <a:gd name="connsiteX2" fmla="*/ 82810 w 106969"/>
                    <a:gd name="connsiteY2" fmla="*/ 4256 h 23076"/>
                    <a:gd name="connsiteX3" fmla="*/ 75282 w 106969"/>
                    <a:gd name="connsiteY3" fmla="*/ 4256 h 23076"/>
                    <a:gd name="connsiteX4" fmla="*/ 67754 w 106969"/>
                    <a:gd name="connsiteY4" fmla="*/ 8021 h 23076"/>
                    <a:gd name="connsiteX5" fmla="*/ 50188 w 106969"/>
                    <a:gd name="connsiteY5" fmla="*/ 9275 h 23076"/>
                    <a:gd name="connsiteX6" fmla="*/ 41405 w 106969"/>
                    <a:gd name="connsiteY6" fmla="*/ 11784 h 23076"/>
                    <a:gd name="connsiteX7" fmla="*/ 32622 w 106969"/>
                    <a:gd name="connsiteY7" fmla="*/ 11784 h 23076"/>
                    <a:gd name="connsiteX8" fmla="*/ 17566 w 106969"/>
                    <a:gd name="connsiteY8" fmla="*/ 13039 h 23076"/>
                    <a:gd name="connsiteX9" fmla="*/ 2509 w 106969"/>
                    <a:gd name="connsiteY9" fmla="*/ 14294 h 23076"/>
                    <a:gd name="connsiteX10" fmla="*/ 0 w 106969"/>
                    <a:gd name="connsiteY10" fmla="*/ 16803 h 23076"/>
                    <a:gd name="connsiteX11" fmla="*/ 2509 w 106969"/>
                    <a:gd name="connsiteY11" fmla="*/ 19313 h 23076"/>
                    <a:gd name="connsiteX12" fmla="*/ 17566 w 106969"/>
                    <a:gd name="connsiteY12" fmla="*/ 20568 h 23076"/>
                    <a:gd name="connsiteX13" fmla="*/ 33877 w 106969"/>
                    <a:gd name="connsiteY13" fmla="*/ 23077 h 23076"/>
                    <a:gd name="connsiteX14" fmla="*/ 42660 w 106969"/>
                    <a:gd name="connsiteY14" fmla="*/ 21822 h 23076"/>
                    <a:gd name="connsiteX15" fmla="*/ 52697 w 106969"/>
                    <a:gd name="connsiteY15" fmla="*/ 23077 h 23076"/>
                    <a:gd name="connsiteX16" fmla="*/ 71518 w 106969"/>
                    <a:gd name="connsiteY16" fmla="*/ 18058 h 23076"/>
                    <a:gd name="connsiteX17" fmla="*/ 79046 w 106969"/>
                    <a:gd name="connsiteY17" fmla="*/ 15548 h 23076"/>
                    <a:gd name="connsiteX18" fmla="*/ 86574 w 106969"/>
                    <a:gd name="connsiteY18" fmla="*/ 15548 h 23076"/>
                    <a:gd name="connsiteX19" fmla="*/ 100376 w 106969"/>
                    <a:gd name="connsiteY19" fmla="*/ 8021 h 23076"/>
                    <a:gd name="connsiteX20" fmla="*/ 106649 w 106969"/>
                    <a:gd name="connsiteY20" fmla="*/ 3001 h 2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6969" h="23076">
                      <a:moveTo>
                        <a:pt x="106649" y="3001"/>
                      </a:moveTo>
                      <a:cubicBezTo>
                        <a:pt x="105395" y="492"/>
                        <a:pt x="101631" y="-763"/>
                        <a:pt x="97867" y="492"/>
                      </a:cubicBezTo>
                      <a:cubicBezTo>
                        <a:pt x="90338" y="1747"/>
                        <a:pt x="91593" y="1747"/>
                        <a:pt x="82810" y="4256"/>
                      </a:cubicBezTo>
                      <a:cubicBezTo>
                        <a:pt x="80301" y="4256"/>
                        <a:pt x="77791" y="4256"/>
                        <a:pt x="75282" y="4256"/>
                      </a:cubicBezTo>
                      <a:cubicBezTo>
                        <a:pt x="72773" y="4256"/>
                        <a:pt x="70263" y="6766"/>
                        <a:pt x="67754" y="8021"/>
                      </a:cubicBezTo>
                      <a:cubicBezTo>
                        <a:pt x="62735" y="9275"/>
                        <a:pt x="56461" y="8021"/>
                        <a:pt x="50188" y="9275"/>
                      </a:cubicBezTo>
                      <a:cubicBezTo>
                        <a:pt x="47679" y="9275"/>
                        <a:pt x="45169" y="11784"/>
                        <a:pt x="41405" y="11784"/>
                      </a:cubicBezTo>
                      <a:cubicBezTo>
                        <a:pt x="38896" y="11784"/>
                        <a:pt x="35132" y="11784"/>
                        <a:pt x="32622" y="11784"/>
                      </a:cubicBezTo>
                      <a:cubicBezTo>
                        <a:pt x="27603" y="11784"/>
                        <a:pt x="21330" y="11784"/>
                        <a:pt x="17566" y="13039"/>
                      </a:cubicBezTo>
                      <a:cubicBezTo>
                        <a:pt x="8783" y="14294"/>
                        <a:pt x="10038" y="14294"/>
                        <a:pt x="2509" y="14294"/>
                      </a:cubicBezTo>
                      <a:cubicBezTo>
                        <a:pt x="1255" y="14294"/>
                        <a:pt x="1255" y="15548"/>
                        <a:pt x="0" y="16803"/>
                      </a:cubicBezTo>
                      <a:cubicBezTo>
                        <a:pt x="0" y="18058"/>
                        <a:pt x="0" y="19313"/>
                        <a:pt x="2509" y="19313"/>
                      </a:cubicBezTo>
                      <a:cubicBezTo>
                        <a:pt x="10038" y="20568"/>
                        <a:pt x="8783" y="19313"/>
                        <a:pt x="17566" y="20568"/>
                      </a:cubicBezTo>
                      <a:cubicBezTo>
                        <a:pt x="22585" y="20568"/>
                        <a:pt x="27603" y="23077"/>
                        <a:pt x="33877" y="23077"/>
                      </a:cubicBezTo>
                      <a:cubicBezTo>
                        <a:pt x="36386" y="23077"/>
                        <a:pt x="40150" y="21822"/>
                        <a:pt x="42660" y="21822"/>
                      </a:cubicBezTo>
                      <a:cubicBezTo>
                        <a:pt x="45169" y="21822"/>
                        <a:pt x="48933" y="23077"/>
                        <a:pt x="52697" y="23077"/>
                      </a:cubicBezTo>
                      <a:cubicBezTo>
                        <a:pt x="58971" y="21822"/>
                        <a:pt x="65244" y="19313"/>
                        <a:pt x="71518" y="18058"/>
                      </a:cubicBezTo>
                      <a:cubicBezTo>
                        <a:pt x="74027" y="18058"/>
                        <a:pt x="76537" y="16803"/>
                        <a:pt x="79046" y="15548"/>
                      </a:cubicBezTo>
                      <a:cubicBezTo>
                        <a:pt x="81555" y="15548"/>
                        <a:pt x="85320" y="15548"/>
                        <a:pt x="86574" y="15548"/>
                      </a:cubicBezTo>
                      <a:cubicBezTo>
                        <a:pt x="95357" y="13039"/>
                        <a:pt x="92848" y="11784"/>
                        <a:pt x="100376" y="8021"/>
                      </a:cubicBezTo>
                      <a:cubicBezTo>
                        <a:pt x="105395" y="8021"/>
                        <a:pt x="107904" y="5511"/>
                        <a:pt x="106649" y="300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8" name="任意多边形: 形状 4827" descr="7a37d37b-b6c2-4e26-ab1e-37e05c4b381d"/>
                <p:cNvSpPr/>
                <p:nvPr/>
              </p:nvSpPr>
              <p:spPr>
                <a:xfrm>
                  <a:off x="10769876" y="5923249"/>
                  <a:ext cx="156837" cy="235562"/>
                </a:xfrm>
                <a:custGeom>
                  <a:avLst/>
                  <a:gdLst>
                    <a:gd name="connsiteX0" fmla="*/ 0 w 156837"/>
                    <a:gd name="connsiteY0" fmla="*/ 233374 h 235562"/>
                    <a:gd name="connsiteX1" fmla="*/ 25094 w 156837"/>
                    <a:gd name="connsiteY1" fmla="*/ 230864 h 235562"/>
                    <a:gd name="connsiteX2" fmla="*/ 46424 w 156837"/>
                    <a:gd name="connsiteY2" fmla="*/ 222082 h 235562"/>
                    <a:gd name="connsiteX3" fmla="*/ 70263 w 156837"/>
                    <a:gd name="connsiteY3" fmla="*/ 209535 h 235562"/>
                    <a:gd name="connsiteX4" fmla="*/ 91593 w 156837"/>
                    <a:gd name="connsiteY4" fmla="*/ 196988 h 235562"/>
                    <a:gd name="connsiteX5" fmla="*/ 110413 w 156837"/>
                    <a:gd name="connsiteY5" fmla="*/ 179422 h 235562"/>
                    <a:gd name="connsiteX6" fmla="*/ 145545 w 156837"/>
                    <a:gd name="connsiteY6" fmla="*/ 136762 h 235562"/>
                    <a:gd name="connsiteX7" fmla="*/ 153073 w 156837"/>
                    <a:gd name="connsiteY7" fmla="*/ 110414 h 235562"/>
                    <a:gd name="connsiteX8" fmla="*/ 156837 w 156837"/>
                    <a:gd name="connsiteY8" fmla="*/ 85320 h 235562"/>
                    <a:gd name="connsiteX9" fmla="*/ 150564 w 156837"/>
                    <a:gd name="connsiteY9" fmla="*/ 40150 h 235562"/>
                    <a:gd name="connsiteX10" fmla="*/ 139272 w 156837"/>
                    <a:gd name="connsiteY10" fmla="*/ 18820 h 235562"/>
                    <a:gd name="connsiteX11" fmla="*/ 124215 w 156837"/>
                    <a:gd name="connsiteY11" fmla="*/ 2509 h 235562"/>
                    <a:gd name="connsiteX12" fmla="*/ 117942 w 156837"/>
                    <a:gd name="connsiteY12" fmla="*/ 0 h 235562"/>
                    <a:gd name="connsiteX13" fmla="*/ 120451 w 156837"/>
                    <a:gd name="connsiteY13" fmla="*/ 6273 h 235562"/>
                    <a:gd name="connsiteX14" fmla="*/ 131743 w 156837"/>
                    <a:gd name="connsiteY14" fmla="*/ 22585 h 235562"/>
                    <a:gd name="connsiteX15" fmla="*/ 141781 w 156837"/>
                    <a:gd name="connsiteY15" fmla="*/ 43914 h 235562"/>
                    <a:gd name="connsiteX16" fmla="*/ 144290 w 156837"/>
                    <a:gd name="connsiteY16" fmla="*/ 85320 h 235562"/>
                    <a:gd name="connsiteX17" fmla="*/ 140526 w 156837"/>
                    <a:gd name="connsiteY17" fmla="*/ 109159 h 235562"/>
                    <a:gd name="connsiteX18" fmla="*/ 129234 w 156837"/>
                    <a:gd name="connsiteY18" fmla="*/ 131743 h 235562"/>
                    <a:gd name="connsiteX19" fmla="*/ 99121 w 156837"/>
                    <a:gd name="connsiteY19" fmla="*/ 173148 h 235562"/>
                    <a:gd name="connsiteX20" fmla="*/ 80301 w 156837"/>
                    <a:gd name="connsiteY20" fmla="*/ 188205 h 235562"/>
                    <a:gd name="connsiteX21" fmla="*/ 60225 w 156837"/>
                    <a:gd name="connsiteY21" fmla="*/ 199497 h 235562"/>
                    <a:gd name="connsiteX22" fmla="*/ 38896 w 156837"/>
                    <a:gd name="connsiteY22" fmla="*/ 212044 h 235562"/>
                    <a:gd name="connsiteX23" fmla="*/ 20075 w 156837"/>
                    <a:gd name="connsiteY23" fmla="*/ 222082 h 235562"/>
                    <a:gd name="connsiteX24" fmla="*/ 0 w 156837"/>
                    <a:gd name="connsiteY24" fmla="*/ 233374 h 235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56837" h="235562">
                      <a:moveTo>
                        <a:pt x="0" y="233374"/>
                      </a:moveTo>
                      <a:cubicBezTo>
                        <a:pt x="0" y="237138"/>
                        <a:pt x="12547" y="235883"/>
                        <a:pt x="25094" y="230864"/>
                      </a:cubicBezTo>
                      <a:cubicBezTo>
                        <a:pt x="36386" y="227101"/>
                        <a:pt x="41405" y="224591"/>
                        <a:pt x="46424" y="222082"/>
                      </a:cubicBezTo>
                      <a:cubicBezTo>
                        <a:pt x="51443" y="219572"/>
                        <a:pt x="57716" y="217063"/>
                        <a:pt x="70263" y="209535"/>
                      </a:cubicBezTo>
                      <a:cubicBezTo>
                        <a:pt x="76537" y="205771"/>
                        <a:pt x="84065" y="202007"/>
                        <a:pt x="91593" y="196988"/>
                      </a:cubicBezTo>
                      <a:cubicBezTo>
                        <a:pt x="97866" y="191969"/>
                        <a:pt x="104140" y="184441"/>
                        <a:pt x="110413" y="179422"/>
                      </a:cubicBezTo>
                      <a:cubicBezTo>
                        <a:pt x="122960" y="166875"/>
                        <a:pt x="138017" y="153073"/>
                        <a:pt x="145545" y="136762"/>
                      </a:cubicBezTo>
                      <a:cubicBezTo>
                        <a:pt x="149309" y="127979"/>
                        <a:pt x="150564" y="119196"/>
                        <a:pt x="153073" y="110414"/>
                      </a:cubicBezTo>
                      <a:cubicBezTo>
                        <a:pt x="155583" y="101631"/>
                        <a:pt x="156837" y="92848"/>
                        <a:pt x="156837" y="85320"/>
                      </a:cubicBezTo>
                      <a:cubicBezTo>
                        <a:pt x="156837" y="69008"/>
                        <a:pt x="155583" y="52697"/>
                        <a:pt x="150564" y="40150"/>
                      </a:cubicBezTo>
                      <a:cubicBezTo>
                        <a:pt x="145545" y="27603"/>
                        <a:pt x="141781" y="22585"/>
                        <a:pt x="139272" y="18820"/>
                      </a:cubicBezTo>
                      <a:cubicBezTo>
                        <a:pt x="135507" y="15056"/>
                        <a:pt x="132998" y="11292"/>
                        <a:pt x="124215" y="2509"/>
                      </a:cubicBezTo>
                      <a:cubicBezTo>
                        <a:pt x="120451" y="0"/>
                        <a:pt x="119196" y="0"/>
                        <a:pt x="117942" y="0"/>
                      </a:cubicBezTo>
                      <a:cubicBezTo>
                        <a:pt x="115432" y="0"/>
                        <a:pt x="116687" y="1255"/>
                        <a:pt x="120451" y="6273"/>
                      </a:cubicBezTo>
                      <a:cubicBezTo>
                        <a:pt x="127979" y="15056"/>
                        <a:pt x="129234" y="18820"/>
                        <a:pt x="131743" y="22585"/>
                      </a:cubicBezTo>
                      <a:cubicBezTo>
                        <a:pt x="134253" y="26349"/>
                        <a:pt x="136762" y="31367"/>
                        <a:pt x="141781" y="43914"/>
                      </a:cubicBezTo>
                      <a:cubicBezTo>
                        <a:pt x="145545" y="56461"/>
                        <a:pt x="145545" y="70263"/>
                        <a:pt x="144290" y="85320"/>
                      </a:cubicBezTo>
                      <a:cubicBezTo>
                        <a:pt x="143036" y="92848"/>
                        <a:pt x="143036" y="101631"/>
                        <a:pt x="140526" y="109159"/>
                      </a:cubicBezTo>
                      <a:cubicBezTo>
                        <a:pt x="138017" y="116687"/>
                        <a:pt x="132998" y="124215"/>
                        <a:pt x="129234" y="131743"/>
                      </a:cubicBezTo>
                      <a:cubicBezTo>
                        <a:pt x="121706" y="146800"/>
                        <a:pt x="111668" y="161856"/>
                        <a:pt x="99121" y="173148"/>
                      </a:cubicBezTo>
                      <a:cubicBezTo>
                        <a:pt x="92848" y="179422"/>
                        <a:pt x="86574" y="184441"/>
                        <a:pt x="80301" y="188205"/>
                      </a:cubicBezTo>
                      <a:cubicBezTo>
                        <a:pt x="74027" y="193224"/>
                        <a:pt x="66499" y="195733"/>
                        <a:pt x="60225" y="199497"/>
                      </a:cubicBezTo>
                      <a:cubicBezTo>
                        <a:pt x="47678" y="207025"/>
                        <a:pt x="42660" y="209535"/>
                        <a:pt x="38896" y="212044"/>
                      </a:cubicBezTo>
                      <a:cubicBezTo>
                        <a:pt x="33877" y="214554"/>
                        <a:pt x="30113" y="217063"/>
                        <a:pt x="20075" y="222082"/>
                      </a:cubicBezTo>
                      <a:cubicBezTo>
                        <a:pt x="10038" y="225846"/>
                        <a:pt x="0" y="230864"/>
                        <a:pt x="0" y="2333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29" name="任意多边形: 形状 4828" descr="46698594-4d4e-4750-a2ef-848054875213"/>
                <p:cNvSpPr/>
                <p:nvPr/>
              </p:nvSpPr>
              <p:spPr>
                <a:xfrm>
                  <a:off x="10518735" y="6146099"/>
                  <a:ext cx="257608" cy="241501"/>
                </a:xfrm>
                <a:custGeom>
                  <a:avLst/>
                  <a:gdLst>
                    <a:gd name="connsiteX0" fmla="*/ 257414 w 257608"/>
                    <a:gd name="connsiteY0" fmla="*/ 486 h 241501"/>
                    <a:gd name="connsiteX1" fmla="*/ 238594 w 257608"/>
                    <a:gd name="connsiteY1" fmla="*/ 15543 h 241501"/>
                    <a:gd name="connsiteX2" fmla="*/ 207226 w 257608"/>
                    <a:gd name="connsiteY2" fmla="*/ 53184 h 241501"/>
                    <a:gd name="connsiteX3" fmla="*/ 189660 w 257608"/>
                    <a:gd name="connsiteY3" fmla="*/ 70749 h 241501"/>
                    <a:gd name="connsiteX4" fmla="*/ 173349 w 257608"/>
                    <a:gd name="connsiteY4" fmla="*/ 92079 h 241501"/>
                    <a:gd name="connsiteX5" fmla="*/ 129435 w 257608"/>
                    <a:gd name="connsiteY5" fmla="*/ 132230 h 241501"/>
                    <a:gd name="connsiteX6" fmla="*/ 108105 w 257608"/>
                    <a:gd name="connsiteY6" fmla="*/ 153560 h 241501"/>
                    <a:gd name="connsiteX7" fmla="*/ 85520 w 257608"/>
                    <a:gd name="connsiteY7" fmla="*/ 172380 h 241501"/>
                    <a:gd name="connsiteX8" fmla="*/ 44115 w 257608"/>
                    <a:gd name="connsiteY8" fmla="*/ 205002 h 241501"/>
                    <a:gd name="connsiteX9" fmla="*/ 2710 w 257608"/>
                    <a:gd name="connsiteY9" fmla="*/ 235115 h 241501"/>
                    <a:gd name="connsiteX10" fmla="*/ 201 w 257608"/>
                    <a:gd name="connsiteY10" fmla="*/ 240134 h 241501"/>
                    <a:gd name="connsiteX11" fmla="*/ 7729 w 257608"/>
                    <a:gd name="connsiteY11" fmla="*/ 238879 h 241501"/>
                    <a:gd name="connsiteX12" fmla="*/ 51643 w 257608"/>
                    <a:gd name="connsiteY12" fmla="*/ 210021 h 241501"/>
                    <a:gd name="connsiteX13" fmla="*/ 95558 w 257608"/>
                    <a:gd name="connsiteY13" fmla="*/ 179908 h 241501"/>
                    <a:gd name="connsiteX14" fmla="*/ 118142 w 257608"/>
                    <a:gd name="connsiteY14" fmla="*/ 161088 h 241501"/>
                    <a:gd name="connsiteX15" fmla="*/ 143236 w 257608"/>
                    <a:gd name="connsiteY15" fmla="*/ 142267 h 241501"/>
                    <a:gd name="connsiteX16" fmla="*/ 185896 w 257608"/>
                    <a:gd name="connsiteY16" fmla="*/ 99608 h 241501"/>
                    <a:gd name="connsiteX17" fmla="*/ 203462 w 257608"/>
                    <a:gd name="connsiteY17" fmla="*/ 79532 h 241501"/>
                    <a:gd name="connsiteX18" fmla="*/ 221028 w 257608"/>
                    <a:gd name="connsiteY18" fmla="*/ 61967 h 241501"/>
                    <a:gd name="connsiteX19" fmla="*/ 248631 w 257608"/>
                    <a:gd name="connsiteY19" fmla="*/ 21816 h 241501"/>
                    <a:gd name="connsiteX20" fmla="*/ 257414 w 257608"/>
                    <a:gd name="connsiteY20" fmla="*/ 486 h 24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7608" h="241501">
                      <a:moveTo>
                        <a:pt x="257414" y="486"/>
                      </a:moveTo>
                      <a:cubicBezTo>
                        <a:pt x="254905" y="-2023"/>
                        <a:pt x="246122" y="5505"/>
                        <a:pt x="238594" y="15543"/>
                      </a:cubicBezTo>
                      <a:cubicBezTo>
                        <a:pt x="222282" y="34363"/>
                        <a:pt x="226047" y="30599"/>
                        <a:pt x="207226" y="53184"/>
                      </a:cubicBezTo>
                      <a:cubicBezTo>
                        <a:pt x="202207" y="58202"/>
                        <a:pt x="195934" y="64476"/>
                        <a:pt x="189660" y="70749"/>
                      </a:cubicBezTo>
                      <a:cubicBezTo>
                        <a:pt x="183387" y="77023"/>
                        <a:pt x="179623" y="84551"/>
                        <a:pt x="173349" y="92079"/>
                      </a:cubicBezTo>
                      <a:cubicBezTo>
                        <a:pt x="160802" y="105881"/>
                        <a:pt x="144491" y="118428"/>
                        <a:pt x="129435" y="132230"/>
                      </a:cubicBezTo>
                      <a:cubicBezTo>
                        <a:pt x="121906" y="138503"/>
                        <a:pt x="115633" y="147286"/>
                        <a:pt x="108105" y="153560"/>
                      </a:cubicBezTo>
                      <a:cubicBezTo>
                        <a:pt x="100577" y="159833"/>
                        <a:pt x="93048" y="166107"/>
                        <a:pt x="85520" y="172380"/>
                      </a:cubicBezTo>
                      <a:cubicBezTo>
                        <a:pt x="70464" y="184927"/>
                        <a:pt x="55408" y="194964"/>
                        <a:pt x="44115" y="205002"/>
                      </a:cubicBezTo>
                      <a:cubicBezTo>
                        <a:pt x="19021" y="223823"/>
                        <a:pt x="24040" y="221313"/>
                        <a:pt x="2710" y="235115"/>
                      </a:cubicBezTo>
                      <a:cubicBezTo>
                        <a:pt x="-1054" y="237625"/>
                        <a:pt x="201" y="238879"/>
                        <a:pt x="201" y="240134"/>
                      </a:cubicBezTo>
                      <a:cubicBezTo>
                        <a:pt x="201" y="242643"/>
                        <a:pt x="1455" y="241388"/>
                        <a:pt x="7729" y="238879"/>
                      </a:cubicBezTo>
                      <a:cubicBezTo>
                        <a:pt x="30314" y="225078"/>
                        <a:pt x="25295" y="227587"/>
                        <a:pt x="51643" y="210021"/>
                      </a:cubicBezTo>
                      <a:cubicBezTo>
                        <a:pt x="64190" y="201238"/>
                        <a:pt x="80501" y="192455"/>
                        <a:pt x="95558" y="179908"/>
                      </a:cubicBezTo>
                      <a:cubicBezTo>
                        <a:pt x="103086" y="173635"/>
                        <a:pt x="110614" y="167361"/>
                        <a:pt x="118142" y="161088"/>
                      </a:cubicBezTo>
                      <a:cubicBezTo>
                        <a:pt x="125671" y="154814"/>
                        <a:pt x="135708" y="149796"/>
                        <a:pt x="143236" y="142267"/>
                      </a:cubicBezTo>
                      <a:cubicBezTo>
                        <a:pt x="158293" y="128466"/>
                        <a:pt x="172094" y="113409"/>
                        <a:pt x="185896" y="99608"/>
                      </a:cubicBezTo>
                      <a:cubicBezTo>
                        <a:pt x="192170" y="93334"/>
                        <a:pt x="198443" y="85806"/>
                        <a:pt x="203462" y="79532"/>
                      </a:cubicBezTo>
                      <a:cubicBezTo>
                        <a:pt x="209735" y="73259"/>
                        <a:pt x="216009" y="68240"/>
                        <a:pt x="221028" y="61967"/>
                      </a:cubicBezTo>
                      <a:cubicBezTo>
                        <a:pt x="239848" y="39382"/>
                        <a:pt x="234829" y="41891"/>
                        <a:pt x="248631" y="21816"/>
                      </a:cubicBezTo>
                      <a:cubicBezTo>
                        <a:pt x="253650" y="13033"/>
                        <a:pt x="258669" y="2996"/>
                        <a:pt x="257414" y="48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0" name="任意多边形: 形状 4829" descr="1dd35a71-6641-4c3a-909d-8085f8e8b3a8"/>
                <p:cNvSpPr/>
                <p:nvPr/>
              </p:nvSpPr>
              <p:spPr>
                <a:xfrm>
                  <a:off x="10498660" y="6141009"/>
                  <a:ext cx="223774" cy="212171"/>
                </a:xfrm>
                <a:custGeom>
                  <a:avLst/>
                  <a:gdLst>
                    <a:gd name="connsiteX0" fmla="*/ 223537 w 223774"/>
                    <a:gd name="connsiteY0" fmla="*/ 558 h 212171"/>
                    <a:gd name="connsiteX1" fmla="*/ 205971 w 223774"/>
                    <a:gd name="connsiteY1" fmla="*/ 13105 h 212171"/>
                    <a:gd name="connsiteX2" fmla="*/ 178368 w 223774"/>
                    <a:gd name="connsiteY2" fmla="*/ 45727 h 212171"/>
                    <a:gd name="connsiteX3" fmla="*/ 163312 w 223774"/>
                    <a:gd name="connsiteY3" fmla="*/ 60783 h 212171"/>
                    <a:gd name="connsiteX4" fmla="*/ 149510 w 223774"/>
                    <a:gd name="connsiteY4" fmla="*/ 79604 h 212171"/>
                    <a:gd name="connsiteX5" fmla="*/ 111869 w 223774"/>
                    <a:gd name="connsiteY5" fmla="*/ 114735 h 212171"/>
                    <a:gd name="connsiteX6" fmla="*/ 94303 w 223774"/>
                    <a:gd name="connsiteY6" fmla="*/ 133556 h 212171"/>
                    <a:gd name="connsiteX7" fmla="*/ 74228 w 223774"/>
                    <a:gd name="connsiteY7" fmla="*/ 149867 h 212171"/>
                    <a:gd name="connsiteX8" fmla="*/ 37842 w 223774"/>
                    <a:gd name="connsiteY8" fmla="*/ 178725 h 212171"/>
                    <a:gd name="connsiteX9" fmla="*/ 2710 w 223774"/>
                    <a:gd name="connsiteY9" fmla="*/ 206328 h 212171"/>
                    <a:gd name="connsiteX10" fmla="*/ 201 w 223774"/>
                    <a:gd name="connsiteY10" fmla="*/ 211347 h 212171"/>
                    <a:gd name="connsiteX11" fmla="*/ 6474 w 223774"/>
                    <a:gd name="connsiteY11" fmla="*/ 210092 h 212171"/>
                    <a:gd name="connsiteX12" fmla="*/ 44115 w 223774"/>
                    <a:gd name="connsiteY12" fmla="*/ 183744 h 212171"/>
                    <a:gd name="connsiteX13" fmla="*/ 81756 w 223774"/>
                    <a:gd name="connsiteY13" fmla="*/ 157395 h 212171"/>
                    <a:gd name="connsiteX14" fmla="*/ 101831 w 223774"/>
                    <a:gd name="connsiteY14" fmla="*/ 139829 h 212171"/>
                    <a:gd name="connsiteX15" fmla="*/ 123161 w 223774"/>
                    <a:gd name="connsiteY15" fmla="*/ 123518 h 212171"/>
                    <a:gd name="connsiteX16" fmla="*/ 159547 w 223774"/>
                    <a:gd name="connsiteY16" fmla="*/ 84623 h 212171"/>
                    <a:gd name="connsiteX17" fmla="*/ 174604 w 223774"/>
                    <a:gd name="connsiteY17" fmla="*/ 67057 h 212171"/>
                    <a:gd name="connsiteX18" fmla="*/ 189660 w 223774"/>
                    <a:gd name="connsiteY18" fmla="*/ 52000 h 212171"/>
                    <a:gd name="connsiteX19" fmla="*/ 213500 w 223774"/>
                    <a:gd name="connsiteY19" fmla="*/ 16869 h 212171"/>
                    <a:gd name="connsiteX20" fmla="*/ 223537 w 223774"/>
                    <a:gd name="connsiteY20" fmla="*/ 558 h 212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3774" h="212170">
                      <a:moveTo>
                        <a:pt x="223537" y="558"/>
                      </a:moveTo>
                      <a:cubicBezTo>
                        <a:pt x="221028" y="-1952"/>
                        <a:pt x="213500" y="4322"/>
                        <a:pt x="205971" y="13105"/>
                      </a:cubicBezTo>
                      <a:cubicBezTo>
                        <a:pt x="192170" y="29416"/>
                        <a:pt x="194679" y="26906"/>
                        <a:pt x="178368" y="45727"/>
                      </a:cubicBezTo>
                      <a:cubicBezTo>
                        <a:pt x="174604" y="50746"/>
                        <a:pt x="168330" y="55764"/>
                        <a:pt x="163312" y="60783"/>
                      </a:cubicBezTo>
                      <a:cubicBezTo>
                        <a:pt x="158293" y="65802"/>
                        <a:pt x="154529" y="73330"/>
                        <a:pt x="149510" y="79604"/>
                      </a:cubicBezTo>
                      <a:cubicBezTo>
                        <a:pt x="138218" y="92151"/>
                        <a:pt x="124416" y="103443"/>
                        <a:pt x="111869" y="114735"/>
                      </a:cubicBezTo>
                      <a:cubicBezTo>
                        <a:pt x="105595" y="121009"/>
                        <a:pt x="100577" y="127282"/>
                        <a:pt x="94303" y="133556"/>
                      </a:cubicBezTo>
                      <a:cubicBezTo>
                        <a:pt x="88030" y="139829"/>
                        <a:pt x="80501" y="144848"/>
                        <a:pt x="74228" y="149867"/>
                      </a:cubicBezTo>
                      <a:cubicBezTo>
                        <a:pt x="61681" y="161159"/>
                        <a:pt x="49134" y="169942"/>
                        <a:pt x="37842" y="178725"/>
                      </a:cubicBezTo>
                      <a:cubicBezTo>
                        <a:pt x="16512" y="195036"/>
                        <a:pt x="20276" y="192527"/>
                        <a:pt x="2710" y="206328"/>
                      </a:cubicBezTo>
                      <a:cubicBezTo>
                        <a:pt x="-1054" y="208838"/>
                        <a:pt x="201" y="210092"/>
                        <a:pt x="201" y="211347"/>
                      </a:cubicBezTo>
                      <a:cubicBezTo>
                        <a:pt x="201" y="212602"/>
                        <a:pt x="1455" y="212602"/>
                        <a:pt x="6474" y="210092"/>
                      </a:cubicBezTo>
                      <a:cubicBezTo>
                        <a:pt x="26549" y="197545"/>
                        <a:pt x="21531" y="200055"/>
                        <a:pt x="44115" y="183744"/>
                      </a:cubicBezTo>
                      <a:cubicBezTo>
                        <a:pt x="55407" y="176215"/>
                        <a:pt x="69209" y="167433"/>
                        <a:pt x="81756" y="157395"/>
                      </a:cubicBezTo>
                      <a:cubicBezTo>
                        <a:pt x="88030" y="152376"/>
                        <a:pt x="94303" y="146103"/>
                        <a:pt x="101831" y="139829"/>
                      </a:cubicBezTo>
                      <a:cubicBezTo>
                        <a:pt x="108105" y="133556"/>
                        <a:pt x="116888" y="129792"/>
                        <a:pt x="123161" y="123518"/>
                      </a:cubicBezTo>
                      <a:cubicBezTo>
                        <a:pt x="136963" y="110971"/>
                        <a:pt x="148255" y="97170"/>
                        <a:pt x="159547" y="84623"/>
                      </a:cubicBezTo>
                      <a:cubicBezTo>
                        <a:pt x="165821" y="78349"/>
                        <a:pt x="169585" y="73330"/>
                        <a:pt x="174604" y="67057"/>
                      </a:cubicBezTo>
                      <a:cubicBezTo>
                        <a:pt x="179623" y="60783"/>
                        <a:pt x="185896" y="57019"/>
                        <a:pt x="189660" y="52000"/>
                      </a:cubicBezTo>
                      <a:cubicBezTo>
                        <a:pt x="205971" y="31925"/>
                        <a:pt x="200953" y="34435"/>
                        <a:pt x="213500" y="16869"/>
                      </a:cubicBezTo>
                      <a:cubicBezTo>
                        <a:pt x="221028" y="10595"/>
                        <a:pt x="224792" y="1812"/>
                        <a:pt x="223537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1" name="任意多边形: 形状 4830" descr="9ca6f88f-65c8-4518-941e-52a9f9d493b2"/>
                <p:cNvSpPr/>
                <p:nvPr/>
              </p:nvSpPr>
              <p:spPr>
                <a:xfrm>
                  <a:off x="10715573" y="5964968"/>
                  <a:ext cx="69673" cy="172834"/>
                </a:xfrm>
                <a:custGeom>
                  <a:avLst/>
                  <a:gdLst>
                    <a:gd name="connsiteX0" fmla="*/ 10389 w 69673"/>
                    <a:gd name="connsiteY0" fmla="*/ 172835 h 172834"/>
                    <a:gd name="connsiteX1" fmla="*/ 16662 w 69673"/>
                    <a:gd name="connsiteY1" fmla="*/ 160288 h 172834"/>
                    <a:gd name="connsiteX2" fmla="*/ 16662 w 69673"/>
                    <a:gd name="connsiteY2" fmla="*/ 133939 h 172834"/>
                    <a:gd name="connsiteX3" fmla="*/ 17917 w 69673"/>
                    <a:gd name="connsiteY3" fmla="*/ 121392 h 172834"/>
                    <a:gd name="connsiteX4" fmla="*/ 16662 w 69673"/>
                    <a:gd name="connsiteY4" fmla="*/ 106336 h 172834"/>
                    <a:gd name="connsiteX5" fmla="*/ 22936 w 69673"/>
                    <a:gd name="connsiteY5" fmla="*/ 76223 h 172834"/>
                    <a:gd name="connsiteX6" fmla="*/ 25445 w 69673"/>
                    <a:gd name="connsiteY6" fmla="*/ 61167 h 172834"/>
                    <a:gd name="connsiteX7" fmla="*/ 31719 w 69673"/>
                    <a:gd name="connsiteY7" fmla="*/ 47365 h 172834"/>
                    <a:gd name="connsiteX8" fmla="*/ 48030 w 69673"/>
                    <a:gd name="connsiteY8" fmla="*/ 24780 h 172834"/>
                    <a:gd name="connsiteX9" fmla="*/ 58067 w 69673"/>
                    <a:gd name="connsiteY9" fmla="*/ 13488 h 172834"/>
                    <a:gd name="connsiteX10" fmla="*/ 68105 w 69673"/>
                    <a:gd name="connsiteY10" fmla="*/ 4705 h 172834"/>
                    <a:gd name="connsiteX11" fmla="*/ 69360 w 69673"/>
                    <a:gd name="connsiteY11" fmla="*/ 941 h 172834"/>
                    <a:gd name="connsiteX12" fmla="*/ 64341 w 69673"/>
                    <a:gd name="connsiteY12" fmla="*/ 941 h 172834"/>
                    <a:gd name="connsiteX13" fmla="*/ 51794 w 69673"/>
                    <a:gd name="connsiteY13" fmla="*/ 8469 h 172834"/>
                    <a:gd name="connsiteX14" fmla="*/ 39247 w 69673"/>
                    <a:gd name="connsiteY14" fmla="*/ 19761 h 172834"/>
                    <a:gd name="connsiteX15" fmla="*/ 19172 w 69673"/>
                    <a:gd name="connsiteY15" fmla="*/ 42346 h 172834"/>
                    <a:gd name="connsiteX16" fmla="*/ 12898 w 69673"/>
                    <a:gd name="connsiteY16" fmla="*/ 57402 h 172834"/>
                    <a:gd name="connsiteX17" fmla="*/ 5370 w 69673"/>
                    <a:gd name="connsiteY17" fmla="*/ 72459 h 172834"/>
                    <a:gd name="connsiteX18" fmla="*/ 1606 w 69673"/>
                    <a:gd name="connsiteY18" fmla="*/ 106336 h 172834"/>
                    <a:gd name="connsiteX19" fmla="*/ 1606 w 69673"/>
                    <a:gd name="connsiteY19" fmla="*/ 121392 h 172834"/>
                    <a:gd name="connsiteX20" fmla="*/ 351 w 69673"/>
                    <a:gd name="connsiteY20" fmla="*/ 135194 h 172834"/>
                    <a:gd name="connsiteX21" fmla="*/ 5370 w 69673"/>
                    <a:gd name="connsiteY21" fmla="*/ 161542 h 172834"/>
                    <a:gd name="connsiteX22" fmla="*/ 10389 w 69673"/>
                    <a:gd name="connsiteY22" fmla="*/ 172835 h 172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9673" h="172834">
                      <a:moveTo>
                        <a:pt x="10389" y="172835"/>
                      </a:moveTo>
                      <a:cubicBezTo>
                        <a:pt x="14153" y="172835"/>
                        <a:pt x="16662" y="166561"/>
                        <a:pt x="16662" y="160288"/>
                      </a:cubicBezTo>
                      <a:cubicBezTo>
                        <a:pt x="16662" y="146486"/>
                        <a:pt x="16662" y="148995"/>
                        <a:pt x="16662" y="133939"/>
                      </a:cubicBezTo>
                      <a:cubicBezTo>
                        <a:pt x="16662" y="130175"/>
                        <a:pt x="17917" y="125156"/>
                        <a:pt x="17917" y="121392"/>
                      </a:cubicBezTo>
                      <a:cubicBezTo>
                        <a:pt x="17917" y="116373"/>
                        <a:pt x="15408" y="111354"/>
                        <a:pt x="16662" y="106336"/>
                      </a:cubicBezTo>
                      <a:cubicBezTo>
                        <a:pt x="17917" y="96298"/>
                        <a:pt x="20426" y="86260"/>
                        <a:pt x="22936" y="76223"/>
                      </a:cubicBezTo>
                      <a:cubicBezTo>
                        <a:pt x="24191" y="71204"/>
                        <a:pt x="24191" y="66185"/>
                        <a:pt x="25445" y="61167"/>
                      </a:cubicBezTo>
                      <a:cubicBezTo>
                        <a:pt x="26700" y="56148"/>
                        <a:pt x="30464" y="51129"/>
                        <a:pt x="31719" y="47365"/>
                      </a:cubicBezTo>
                      <a:cubicBezTo>
                        <a:pt x="36738" y="38582"/>
                        <a:pt x="43011" y="31054"/>
                        <a:pt x="48030" y="24780"/>
                      </a:cubicBezTo>
                      <a:cubicBezTo>
                        <a:pt x="53049" y="18507"/>
                        <a:pt x="55558" y="15997"/>
                        <a:pt x="58067" y="13488"/>
                      </a:cubicBezTo>
                      <a:cubicBezTo>
                        <a:pt x="60577" y="10979"/>
                        <a:pt x="61832" y="9724"/>
                        <a:pt x="68105" y="4705"/>
                      </a:cubicBezTo>
                      <a:cubicBezTo>
                        <a:pt x="70614" y="3450"/>
                        <a:pt x="69360" y="2196"/>
                        <a:pt x="69360" y="941"/>
                      </a:cubicBezTo>
                      <a:cubicBezTo>
                        <a:pt x="69360" y="-314"/>
                        <a:pt x="68105" y="-314"/>
                        <a:pt x="64341" y="941"/>
                      </a:cubicBezTo>
                      <a:cubicBezTo>
                        <a:pt x="56813" y="4705"/>
                        <a:pt x="54303" y="5960"/>
                        <a:pt x="51794" y="8469"/>
                      </a:cubicBezTo>
                      <a:cubicBezTo>
                        <a:pt x="49285" y="10979"/>
                        <a:pt x="45520" y="13488"/>
                        <a:pt x="39247" y="19761"/>
                      </a:cubicBezTo>
                      <a:cubicBezTo>
                        <a:pt x="32973" y="26035"/>
                        <a:pt x="24191" y="33563"/>
                        <a:pt x="19172" y="42346"/>
                      </a:cubicBezTo>
                      <a:cubicBezTo>
                        <a:pt x="16662" y="47365"/>
                        <a:pt x="14153" y="52384"/>
                        <a:pt x="12898" y="57402"/>
                      </a:cubicBezTo>
                      <a:cubicBezTo>
                        <a:pt x="10389" y="62421"/>
                        <a:pt x="6625" y="67440"/>
                        <a:pt x="5370" y="72459"/>
                      </a:cubicBezTo>
                      <a:cubicBezTo>
                        <a:pt x="1606" y="83751"/>
                        <a:pt x="2861" y="95043"/>
                        <a:pt x="1606" y="106336"/>
                      </a:cubicBezTo>
                      <a:cubicBezTo>
                        <a:pt x="1606" y="111354"/>
                        <a:pt x="1606" y="116373"/>
                        <a:pt x="1606" y="121392"/>
                      </a:cubicBezTo>
                      <a:cubicBezTo>
                        <a:pt x="1606" y="126411"/>
                        <a:pt x="-903" y="131430"/>
                        <a:pt x="351" y="135194"/>
                      </a:cubicBezTo>
                      <a:cubicBezTo>
                        <a:pt x="1606" y="151505"/>
                        <a:pt x="4115" y="148995"/>
                        <a:pt x="5370" y="161542"/>
                      </a:cubicBezTo>
                      <a:cubicBezTo>
                        <a:pt x="5370" y="166561"/>
                        <a:pt x="7879" y="172835"/>
                        <a:pt x="10389" y="17283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2" name="任意多边形: 形状 4831" descr="3aa5ec92-6c07-495c-bdaa-07eb6f9897bb"/>
                <p:cNvSpPr/>
                <p:nvPr/>
              </p:nvSpPr>
              <p:spPr>
                <a:xfrm>
                  <a:off x="10692085" y="5774720"/>
                  <a:ext cx="267743" cy="188757"/>
                </a:xfrm>
                <a:custGeom>
                  <a:avLst/>
                  <a:gdLst>
                    <a:gd name="connsiteX0" fmla="*/ 1255 w 267743"/>
                    <a:gd name="connsiteY0" fmla="*/ 148529 h 188757"/>
                    <a:gd name="connsiteX1" fmla="*/ 5019 w 267743"/>
                    <a:gd name="connsiteY1" fmla="*/ 158567 h 188757"/>
                    <a:gd name="connsiteX2" fmla="*/ 30113 w 267743"/>
                    <a:gd name="connsiteY2" fmla="*/ 177387 h 188757"/>
                    <a:gd name="connsiteX3" fmla="*/ 56461 w 267743"/>
                    <a:gd name="connsiteY3" fmla="*/ 186170 h 188757"/>
                    <a:gd name="connsiteX4" fmla="*/ 74027 w 267743"/>
                    <a:gd name="connsiteY4" fmla="*/ 188679 h 188757"/>
                    <a:gd name="connsiteX5" fmla="*/ 126725 w 267743"/>
                    <a:gd name="connsiteY5" fmla="*/ 182406 h 188757"/>
                    <a:gd name="connsiteX6" fmla="*/ 169384 w 267743"/>
                    <a:gd name="connsiteY6" fmla="*/ 164840 h 188757"/>
                    <a:gd name="connsiteX7" fmla="*/ 205771 w 267743"/>
                    <a:gd name="connsiteY7" fmla="*/ 133473 h 188757"/>
                    <a:gd name="connsiteX8" fmla="*/ 239648 w 267743"/>
                    <a:gd name="connsiteY8" fmla="*/ 95832 h 188757"/>
                    <a:gd name="connsiteX9" fmla="*/ 255959 w 267743"/>
                    <a:gd name="connsiteY9" fmla="*/ 75757 h 188757"/>
                    <a:gd name="connsiteX10" fmla="*/ 267251 w 267743"/>
                    <a:gd name="connsiteY10" fmla="*/ 50663 h 188757"/>
                    <a:gd name="connsiteX11" fmla="*/ 264742 w 267743"/>
                    <a:gd name="connsiteY11" fmla="*/ 35606 h 188757"/>
                    <a:gd name="connsiteX12" fmla="*/ 250940 w 267743"/>
                    <a:gd name="connsiteY12" fmla="*/ 24314 h 188757"/>
                    <a:gd name="connsiteX13" fmla="*/ 219572 w 267743"/>
                    <a:gd name="connsiteY13" fmla="*/ 21804 h 188757"/>
                    <a:gd name="connsiteX14" fmla="*/ 171894 w 267743"/>
                    <a:gd name="connsiteY14" fmla="*/ 8003 h 188757"/>
                    <a:gd name="connsiteX15" fmla="*/ 117942 w 267743"/>
                    <a:gd name="connsiteY15" fmla="*/ 1729 h 188757"/>
                    <a:gd name="connsiteX16" fmla="*/ 74027 w 267743"/>
                    <a:gd name="connsiteY16" fmla="*/ 19295 h 188757"/>
                    <a:gd name="connsiteX17" fmla="*/ 50188 w 267743"/>
                    <a:gd name="connsiteY17" fmla="*/ 39370 h 188757"/>
                    <a:gd name="connsiteX18" fmla="*/ 38896 w 267743"/>
                    <a:gd name="connsiteY18" fmla="*/ 53172 h 188757"/>
                    <a:gd name="connsiteX19" fmla="*/ 17566 w 267743"/>
                    <a:gd name="connsiteY19" fmla="*/ 85794 h 188757"/>
                    <a:gd name="connsiteX20" fmla="*/ 15056 w 267743"/>
                    <a:gd name="connsiteY20" fmla="*/ 94577 h 188757"/>
                    <a:gd name="connsiteX21" fmla="*/ 23839 w 267743"/>
                    <a:gd name="connsiteY21" fmla="*/ 85794 h 188757"/>
                    <a:gd name="connsiteX22" fmla="*/ 46424 w 267743"/>
                    <a:gd name="connsiteY22" fmla="*/ 54427 h 188757"/>
                    <a:gd name="connsiteX23" fmla="*/ 80301 w 267743"/>
                    <a:gd name="connsiteY23" fmla="*/ 24314 h 188757"/>
                    <a:gd name="connsiteX24" fmla="*/ 164366 w 267743"/>
                    <a:gd name="connsiteY24" fmla="*/ 18040 h 188757"/>
                    <a:gd name="connsiteX25" fmla="*/ 189460 w 267743"/>
                    <a:gd name="connsiteY25" fmla="*/ 28078 h 188757"/>
                    <a:gd name="connsiteX26" fmla="*/ 219572 w 267743"/>
                    <a:gd name="connsiteY26" fmla="*/ 31842 h 188757"/>
                    <a:gd name="connsiteX27" fmla="*/ 243412 w 267743"/>
                    <a:gd name="connsiteY27" fmla="*/ 34351 h 188757"/>
                    <a:gd name="connsiteX28" fmla="*/ 248430 w 267743"/>
                    <a:gd name="connsiteY28" fmla="*/ 48153 h 188757"/>
                    <a:gd name="connsiteX29" fmla="*/ 239648 w 267743"/>
                    <a:gd name="connsiteY29" fmla="*/ 66974 h 188757"/>
                    <a:gd name="connsiteX30" fmla="*/ 224591 w 267743"/>
                    <a:gd name="connsiteY30" fmla="*/ 87049 h 188757"/>
                    <a:gd name="connsiteX31" fmla="*/ 193224 w 267743"/>
                    <a:gd name="connsiteY31" fmla="*/ 123435 h 188757"/>
                    <a:gd name="connsiteX32" fmla="*/ 158092 w 267743"/>
                    <a:gd name="connsiteY32" fmla="*/ 151038 h 188757"/>
                    <a:gd name="connsiteX33" fmla="*/ 119196 w 267743"/>
                    <a:gd name="connsiteY33" fmla="*/ 167350 h 188757"/>
                    <a:gd name="connsiteX34" fmla="*/ 74027 w 267743"/>
                    <a:gd name="connsiteY34" fmla="*/ 174878 h 188757"/>
                    <a:gd name="connsiteX35" fmla="*/ 35132 w 267743"/>
                    <a:gd name="connsiteY35" fmla="*/ 167350 h 188757"/>
                    <a:gd name="connsiteX36" fmla="*/ 1255 w 267743"/>
                    <a:gd name="connsiteY36" fmla="*/ 148529 h 188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67743" h="188757">
                      <a:moveTo>
                        <a:pt x="1255" y="148529"/>
                      </a:moveTo>
                      <a:cubicBezTo>
                        <a:pt x="-1255" y="148529"/>
                        <a:pt x="0" y="152293"/>
                        <a:pt x="5019" y="158567"/>
                      </a:cubicBezTo>
                      <a:cubicBezTo>
                        <a:pt x="10038" y="164840"/>
                        <a:pt x="18820" y="172368"/>
                        <a:pt x="30113" y="177387"/>
                      </a:cubicBezTo>
                      <a:cubicBezTo>
                        <a:pt x="41405" y="182406"/>
                        <a:pt x="48933" y="184915"/>
                        <a:pt x="56461" y="186170"/>
                      </a:cubicBezTo>
                      <a:cubicBezTo>
                        <a:pt x="62735" y="187425"/>
                        <a:pt x="69008" y="188679"/>
                        <a:pt x="74027" y="188679"/>
                      </a:cubicBezTo>
                      <a:cubicBezTo>
                        <a:pt x="85320" y="188679"/>
                        <a:pt x="97867" y="189934"/>
                        <a:pt x="126725" y="182406"/>
                      </a:cubicBezTo>
                      <a:cubicBezTo>
                        <a:pt x="140526" y="178642"/>
                        <a:pt x="155583" y="172368"/>
                        <a:pt x="169384" y="164840"/>
                      </a:cubicBezTo>
                      <a:cubicBezTo>
                        <a:pt x="183186" y="156057"/>
                        <a:pt x="194478" y="144765"/>
                        <a:pt x="205771" y="133473"/>
                      </a:cubicBezTo>
                      <a:cubicBezTo>
                        <a:pt x="217063" y="122180"/>
                        <a:pt x="228355" y="109633"/>
                        <a:pt x="239648" y="95832"/>
                      </a:cubicBezTo>
                      <a:cubicBezTo>
                        <a:pt x="244666" y="89558"/>
                        <a:pt x="249685" y="83285"/>
                        <a:pt x="255959" y="75757"/>
                      </a:cubicBezTo>
                      <a:cubicBezTo>
                        <a:pt x="260977" y="68228"/>
                        <a:pt x="265996" y="60700"/>
                        <a:pt x="267251" y="50663"/>
                      </a:cubicBezTo>
                      <a:cubicBezTo>
                        <a:pt x="268506" y="45644"/>
                        <a:pt x="267251" y="40625"/>
                        <a:pt x="264742" y="35606"/>
                      </a:cubicBezTo>
                      <a:cubicBezTo>
                        <a:pt x="262232" y="30587"/>
                        <a:pt x="257213" y="26823"/>
                        <a:pt x="250940" y="24314"/>
                      </a:cubicBezTo>
                      <a:cubicBezTo>
                        <a:pt x="238393" y="19295"/>
                        <a:pt x="228355" y="21804"/>
                        <a:pt x="219572" y="21804"/>
                      </a:cubicBezTo>
                      <a:cubicBezTo>
                        <a:pt x="203261" y="23059"/>
                        <a:pt x="188205" y="15531"/>
                        <a:pt x="171894" y="8003"/>
                      </a:cubicBezTo>
                      <a:cubicBezTo>
                        <a:pt x="155583" y="475"/>
                        <a:pt x="135507" y="-2035"/>
                        <a:pt x="117942" y="1729"/>
                      </a:cubicBezTo>
                      <a:cubicBezTo>
                        <a:pt x="100376" y="4239"/>
                        <a:pt x="85320" y="10512"/>
                        <a:pt x="74027" y="19295"/>
                      </a:cubicBezTo>
                      <a:cubicBezTo>
                        <a:pt x="62735" y="26823"/>
                        <a:pt x="55207" y="34351"/>
                        <a:pt x="50188" y="39370"/>
                      </a:cubicBezTo>
                      <a:cubicBezTo>
                        <a:pt x="45169" y="44389"/>
                        <a:pt x="41405" y="48153"/>
                        <a:pt x="38896" y="53172"/>
                      </a:cubicBezTo>
                      <a:cubicBezTo>
                        <a:pt x="32622" y="60700"/>
                        <a:pt x="28858" y="68228"/>
                        <a:pt x="17566" y="85794"/>
                      </a:cubicBezTo>
                      <a:cubicBezTo>
                        <a:pt x="13802" y="92068"/>
                        <a:pt x="15056" y="93322"/>
                        <a:pt x="15056" y="94577"/>
                      </a:cubicBezTo>
                      <a:cubicBezTo>
                        <a:pt x="15056" y="97086"/>
                        <a:pt x="17566" y="95832"/>
                        <a:pt x="23839" y="85794"/>
                      </a:cubicBezTo>
                      <a:cubicBezTo>
                        <a:pt x="35132" y="68228"/>
                        <a:pt x="40150" y="61955"/>
                        <a:pt x="46424" y="54427"/>
                      </a:cubicBezTo>
                      <a:cubicBezTo>
                        <a:pt x="52697" y="48153"/>
                        <a:pt x="58971" y="38116"/>
                        <a:pt x="80301" y="24314"/>
                      </a:cubicBezTo>
                      <a:cubicBezTo>
                        <a:pt x="102885" y="11767"/>
                        <a:pt x="135507" y="4239"/>
                        <a:pt x="164366" y="18040"/>
                      </a:cubicBezTo>
                      <a:cubicBezTo>
                        <a:pt x="171894" y="21804"/>
                        <a:pt x="179422" y="25569"/>
                        <a:pt x="189460" y="28078"/>
                      </a:cubicBezTo>
                      <a:cubicBezTo>
                        <a:pt x="198242" y="30587"/>
                        <a:pt x="209535" y="33097"/>
                        <a:pt x="219572" y="31842"/>
                      </a:cubicBezTo>
                      <a:cubicBezTo>
                        <a:pt x="228355" y="31842"/>
                        <a:pt x="238393" y="31842"/>
                        <a:pt x="243412" y="34351"/>
                      </a:cubicBezTo>
                      <a:cubicBezTo>
                        <a:pt x="248430" y="36861"/>
                        <a:pt x="249685" y="41880"/>
                        <a:pt x="248430" y="48153"/>
                      </a:cubicBezTo>
                      <a:cubicBezTo>
                        <a:pt x="247176" y="54427"/>
                        <a:pt x="243412" y="60700"/>
                        <a:pt x="239648" y="66974"/>
                      </a:cubicBezTo>
                      <a:cubicBezTo>
                        <a:pt x="234629" y="73247"/>
                        <a:pt x="229610" y="80775"/>
                        <a:pt x="224591" y="87049"/>
                      </a:cubicBezTo>
                      <a:cubicBezTo>
                        <a:pt x="214554" y="100850"/>
                        <a:pt x="204516" y="113397"/>
                        <a:pt x="193224" y="123435"/>
                      </a:cubicBezTo>
                      <a:cubicBezTo>
                        <a:pt x="181931" y="134727"/>
                        <a:pt x="170639" y="143510"/>
                        <a:pt x="158092" y="151038"/>
                      </a:cubicBezTo>
                      <a:cubicBezTo>
                        <a:pt x="145545" y="158567"/>
                        <a:pt x="131743" y="163585"/>
                        <a:pt x="119196" y="167350"/>
                      </a:cubicBezTo>
                      <a:cubicBezTo>
                        <a:pt x="94102" y="174878"/>
                        <a:pt x="82810" y="173623"/>
                        <a:pt x="74027" y="174878"/>
                      </a:cubicBezTo>
                      <a:cubicBezTo>
                        <a:pt x="65244" y="174878"/>
                        <a:pt x="55207" y="174878"/>
                        <a:pt x="35132" y="167350"/>
                      </a:cubicBezTo>
                      <a:cubicBezTo>
                        <a:pt x="17566" y="162331"/>
                        <a:pt x="3764" y="149784"/>
                        <a:pt x="1255" y="14852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3" name="任意多边形: 形状 4832" descr="1514c3ac-ccde-4c42-8338-53f70aff90e7"/>
                <p:cNvSpPr/>
                <p:nvPr/>
              </p:nvSpPr>
              <p:spPr>
                <a:xfrm>
                  <a:off x="10622518" y="5919151"/>
                  <a:ext cx="65802" cy="27202"/>
                </a:xfrm>
                <a:custGeom>
                  <a:avLst/>
                  <a:gdLst>
                    <a:gd name="connsiteX0" fmla="*/ 65802 w 65802"/>
                    <a:gd name="connsiteY0" fmla="*/ 4098 h 27202"/>
                    <a:gd name="connsiteX1" fmla="*/ 59529 w 65802"/>
                    <a:gd name="connsiteY1" fmla="*/ 334 h 27202"/>
                    <a:gd name="connsiteX2" fmla="*/ 49491 w 65802"/>
                    <a:gd name="connsiteY2" fmla="*/ 2843 h 27202"/>
                    <a:gd name="connsiteX3" fmla="*/ 44472 w 65802"/>
                    <a:gd name="connsiteY3" fmla="*/ 2843 h 27202"/>
                    <a:gd name="connsiteX4" fmla="*/ 40708 w 65802"/>
                    <a:gd name="connsiteY4" fmla="*/ 6607 h 27202"/>
                    <a:gd name="connsiteX5" fmla="*/ 29416 w 65802"/>
                    <a:gd name="connsiteY5" fmla="*/ 9117 h 27202"/>
                    <a:gd name="connsiteX6" fmla="*/ 24397 w 65802"/>
                    <a:gd name="connsiteY6" fmla="*/ 12881 h 27202"/>
                    <a:gd name="connsiteX7" fmla="*/ 19378 w 65802"/>
                    <a:gd name="connsiteY7" fmla="*/ 14135 h 27202"/>
                    <a:gd name="connsiteX8" fmla="*/ 9341 w 65802"/>
                    <a:gd name="connsiteY8" fmla="*/ 17900 h 27202"/>
                    <a:gd name="connsiteX9" fmla="*/ 558 w 65802"/>
                    <a:gd name="connsiteY9" fmla="*/ 22918 h 27202"/>
                    <a:gd name="connsiteX10" fmla="*/ 558 w 65802"/>
                    <a:gd name="connsiteY10" fmla="*/ 25428 h 27202"/>
                    <a:gd name="connsiteX11" fmla="*/ 3067 w 65802"/>
                    <a:gd name="connsiteY11" fmla="*/ 26682 h 27202"/>
                    <a:gd name="connsiteX12" fmla="*/ 13105 w 65802"/>
                    <a:gd name="connsiteY12" fmla="*/ 24173 h 27202"/>
                    <a:gd name="connsiteX13" fmla="*/ 23142 w 65802"/>
                    <a:gd name="connsiteY13" fmla="*/ 22918 h 27202"/>
                    <a:gd name="connsiteX14" fmla="*/ 28161 w 65802"/>
                    <a:gd name="connsiteY14" fmla="*/ 20409 h 27202"/>
                    <a:gd name="connsiteX15" fmla="*/ 34435 w 65802"/>
                    <a:gd name="connsiteY15" fmla="*/ 20409 h 27202"/>
                    <a:gd name="connsiteX16" fmla="*/ 44472 w 65802"/>
                    <a:gd name="connsiteY16" fmla="*/ 15390 h 27202"/>
                    <a:gd name="connsiteX17" fmla="*/ 49491 w 65802"/>
                    <a:gd name="connsiteY17" fmla="*/ 12881 h 27202"/>
                    <a:gd name="connsiteX18" fmla="*/ 54510 w 65802"/>
                    <a:gd name="connsiteY18" fmla="*/ 12881 h 27202"/>
                    <a:gd name="connsiteX19" fmla="*/ 62038 w 65802"/>
                    <a:gd name="connsiteY19" fmla="*/ 6607 h 27202"/>
                    <a:gd name="connsiteX20" fmla="*/ 65802 w 65802"/>
                    <a:gd name="connsiteY20" fmla="*/ 4098 h 27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5802" h="27202">
                      <a:moveTo>
                        <a:pt x="65802" y="4098"/>
                      </a:moveTo>
                      <a:cubicBezTo>
                        <a:pt x="64547" y="1588"/>
                        <a:pt x="62038" y="-921"/>
                        <a:pt x="59529" y="334"/>
                      </a:cubicBezTo>
                      <a:cubicBezTo>
                        <a:pt x="54510" y="1588"/>
                        <a:pt x="55764" y="334"/>
                        <a:pt x="49491" y="2843"/>
                      </a:cubicBezTo>
                      <a:cubicBezTo>
                        <a:pt x="48236" y="2843"/>
                        <a:pt x="45727" y="2843"/>
                        <a:pt x="44472" y="2843"/>
                      </a:cubicBezTo>
                      <a:cubicBezTo>
                        <a:pt x="43217" y="2843"/>
                        <a:pt x="41963" y="5353"/>
                        <a:pt x="40708" y="6607"/>
                      </a:cubicBezTo>
                      <a:cubicBezTo>
                        <a:pt x="36944" y="7862"/>
                        <a:pt x="33180" y="7862"/>
                        <a:pt x="29416" y="9117"/>
                      </a:cubicBezTo>
                      <a:cubicBezTo>
                        <a:pt x="28161" y="10371"/>
                        <a:pt x="26906" y="11626"/>
                        <a:pt x="24397" y="12881"/>
                      </a:cubicBezTo>
                      <a:cubicBezTo>
                        <a:pt x="23142" y="14135"/>
                        <a:pt x="20633" y="14135"/>
                        <a:pt x="19378" y="14135"/>
                      </a:cubicBezTo>
                      <a:cubicBezTo>
                        <a:pt x="15614" y="15390"/>
                        <a:pt x="11850" y="16645"/>
                        <a:pt x="9341" y="17900"/>
                      </a:cubicBezTo>
                      <a:cubicBezTo>
                        <a:pt x="4322" y="20409"/>
                        <a:pt x="5576" y="20409"/>
                        <a:pt x="558" y="22918"/>
                      </a:cubicBezTo>
                      <a:cubicBezTo>
                        <a:pt x="-697" y="22918"/>
                        <a:pt x="558" y="25428"/>
                        <a:pt x="558" y="25428"/>
                      </a:cubicBezTo>
                      <a:cubicBezTo>
                        <a:pt x="558" y="26682"/>
                        <a:pt x="1812" y="27937"/>
                        <a:pt x="3067" y="26682"/>
                      </a:cubicBezTo>
                      <a:cubicBezTo>
                        <a:pt x="8086" y="26682"/>
                        <a:pt x="6831" y="25428"/>
                        <a:pt x="13105" y="24173"/>
                      </a:cubicBezTo>
                      <a:cubicBezTo>
                        <a:pt x="15614" y="24173"/>
                        <a:pt x="20633" y="24173"/>
                        <a:pt x="23142" y="22918"/>
                      </a:cubicBezTo>
                      <a:cubicBezTo>
                        <a:pt x="24397" y="22918"/>
                        <a:pt x="26906" y="21664"/>
                        <a:pt x="28161" y="20409"/>
                      </a:cubicBezTo>
                      <a:cubicBezTo>
                        <a:pt x="30670" y="20409"/>
                        <a:pt x="33180" y="21664"/>
                        <a:pt x="34435" y="20409"/>
                      </a:cubicBezTo>
                      <a:cubicBezTo>
                        <a:pt x="38199" y="19154"/>
                        <a:pt x="41963" y="16645"/>
                        <a:pt x="44472" y="15390"/>
                      </a:cubicBezTo>
                      <a:cubicBezTo>
                        <a:pt x="45727" y="15390"/>
                        <a:pt x="48236" y="14135"/>
                        <a:pt x="49491" y="12881"/>
                      </a:cubicBezTo>
                      <a:cubicBezTo>
                        <a:pt x="50746" y="12881"/>
                        <a:pt x="53255" y="12881"/>
                        <a:pt x="54510" y="12881"/>
                      </a:cubicBezTo>
                      <a:cubicBezTo>
                        <a:pt x="59529" y="10371"/>
                        <a:pt x="58274" y="9117"/>
                        <a:pt x="62038" y="6607"/>
                      </a:cubicBezTo>
                      <a:cubicBezTo>
                        <a:pt x="64547" y="7862"/>
                        <a:pt x="65802" y="5353"/>
                        <a:pt x="65802" y="409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4" name="任意多边形: 形状 4833" descr="8b1c91d9-c33f-46d1-ba79-8cacbfa51acd"/>
                <p:cNvSpPr/>
                <p:nvPr/>
              </p:nvSpPr>
              <p:spPr>
                <a:xfrm>
                  <a:off x="10594218" y="5869727"/>
                  <a:ext cx="119522" cy="40974"/>
                </a:xfrm>
                <a:custGeom>
                  <a:avLst/>
                  <a:gdLst>
                    <a:gd name="connsiteX0" fmla="*/ 119196 w 119522"/>
                    <a:gd name="connsiteY0" fmla="*/ 2079 h 40974"/>
                    <a:gd name="connsiteX1" fmla="*/ 107904 w 119522"/>
                    <a:gd name="connsiteY1" fmla="*/ 824 h 40974"/>
                    <a:gd name="connsiteX2" fmla="*/ 91593 w 119522"/>
                    <a:gd name="connsiteY2" fmla="*/ 7098 h 40974"/>
                    <a:gd name="connsiteX3" fmla="*/ 82810 w 119522"/>
                    <a:gd name="connsiteY3" fmla="*/ 8352 h 40974"/>
                    <a:gd name="connsiteX4" fmla="*/ 75282 w 119522"/>
                    <a:gd name="connsiteY4" fmla="*/ 13371 h 40974"/>
                    <a:gd name="connsiteX5" fmla="*/ 55207 w 119522"/>
                    <a:gd name="connsiteY5" fmla="*/ 18390 h 40974"/>
                    <a:gd name="connsiteX6" fmla="*/ 46424 w 119522"/>
                    <a:gd name="connsiteY6" fmla="*/ 23409 h 40974"/>
                    <a:gd name="connsiteX7" fmla="*/ 36386 w 119522"/>
                    <a:gd name="connsiteY7" fmla="*/ 25918 h 40974"/>
                    <a:gd name="connsiteX8" fmla="*/ 18820 w 119522"/>
                    <a:gd name="connsiteY8" fmla="*/ 30937 h 40974"/>
                    <a:gd name="connsiteX9" fmla="*/ 1255 w 119522"/>
                    <a:gd name="connsiteY9" fmla="*/ 35956 h 40974"/>
                    <a:gd name="connsiteX10" fmla="*/ 0 w 119522"/>
                    <a:gd name="connsiteY10" fmla="*/ 38465 h 40974"/>
                    <a:gd name="connsiteX11" fmla="*/ 2509 w 119522"/>
                    <a:gd name="connsiteY11" fmla="*/ 40975 h 40974"/>
                    <a:gd name="connsiteX12" fmla="*/ 21330 w 119522"/>
                    <a:gd name="connsiteY12" fmla="*/ 38465 h 40974"/>
                    <a:gd name="connsiteX13" fmla="*/ 40150 w 119522"/>
                    <a:gd name="connsiteY13" fmla="*/ 37210 h 40974"/>
                    <a:gd name="connsiteX14" fmla="*/ 50188 w 119522"/>
                    <a:gd name="connsiteY14" fmla="*/ 34701 h 40974"/>
                    <a:gd name="connsiteX15" fmla="*/ 61480 w 119522"/>
                    <a:gd name="connsiteY15" fmla="*/ 33446 h 40974"/>
                    <a:gd name="connsiteX16" fmla="*/ 81555 w 119522"/>
                    <a:gd name="connsiteY16" fmla="*/ 25918 h 40974"/>
                    <a:gd name="connsiteX17" fmla="*/ 90338 w 119522"/>
                    <a:gd name="connsiteY17" fmla="*/ 22154 h 40974"/>
                    <a:gd name="connsiteX18" fmla="*/ 99121 w 119522"/>
                    <a:gd name="connsiteY18" fmla="*/ 20899 h 40974"/>
                    <a:gd name="connsiteX19" fmla="*/ 114178 w 119522"/>
                    <a:gd name="connsiteY19" fmla="*/ 10862 h 40974"/>
                    <a:gd name="connsiteX20" fmla="*/ 119196 w 119522"/>
                    <a:gd name="connsiteY20" fmla="*/ 2079 h 40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9522" h="40974">
                      <a:moveTo>
                        <a:pt x="119196" y="2079"/>
                      </a:moveTo>
                      <a:cubicBezTo>
                        <a:pt x="117942" y="-431"/>
                        <a:pt x="112923" y="-431"/>
                        <a:pt x="107904" y="824"/>
                      </a:cubicBezTo>
                      <a:cubicBezTo>
                        <a:pt x="99121" y="3334"/>
                        <a:pt x="101631" y="3334"/>
                        <a:pt x="91593" y="7098"/>
                      </a:cubicBezTo>
                      <a:cubicBezTo>
                        <a:pt x="89084" y="8352"/>
                        <a:pt x="85319" y="8352"/>
                        <a:pt x="82810" y="8352"/>
                      </a:cubicBezTo>
                      <a:cubicBezTo>
                        <a:pt x="80301" y="9607"/>
                        <a:pt x="77791" y="12116"/>
                        <a:pt x="75282" y="13371"/>
                      </a:cubicBezTo>
                      <a:cubicBezTo>
                        <a:pt x="69008" y="15881"/>
                        <a:pt x="61480" y="15881"/>
                        <a:pt x="55207" y="18390"/>
                      </a:cubicBezTo>
                      <a:cubicBezTo>
                        <a:pt x="51443" y="19645"/>
                        <a:pt x="48933" y="22154"/>
                        <a:pt x="46424" y="23409"/>
                      </a:cubicBezTo>
                      <a:cubicBezTo>
                        <a:pt x="42660" y="24663"/>
                        <a:pt x="40150" y="24663"/>
                        <a:pt x="36386" y="25918"/>
                      </a:cubicBezTo>
                      <a:cubicBezTo>
                        <a:pt x="30113" y="28428"/>
                        <a:pt x="23839" y="28428"/>
                        <a:pt x="18820" y="30937"/>
                      </a:cubicBezTo>
                      <a:cubicBezTo>
                        <a:pt x="8783" y="33446"/>
                        <a:pt x="10038" y="33446"/>
                        <a:pt x="1255" y="35956"/>
                      </a:cubicBezTo>
                      <a:cubicBezTo>
                        <a:pt x="0" y="35956"/>
                        <a:pt x="0" y="38465"/>
                        <a:pt x="0" y="38465"/>
                      </a:cubicBezTo>
                      <a:cubicBezTo>
                        <a:pt x="0" y="39720"/>
                        <a:pt x="0" y="40975"/>
                        <a:pt x="2509" y="40975"/>
                      </a:cubicBezTo>
                      <a:cubicBezTo>
                        <a:pt x="11292" y="40975"/>
                        <a:pt x="10038" y="39720"/>
                        <a:pt x="21330" y="38465"/>
                      </a:cubicBezTo>
                      <a:cubicBezTo>
                        <a:pt x="26349" y="37210"/>
                        <a:pt x="33877" y="38465"/>
                        <a:pt x="40150" y="37210"/>
                      </a:cubicBezTo>
                      <a:cubicBezTo>
                        <a:pt x="43914" y="35956"/>
                        <a:pt x="46424" y="34701"/>
                        <a:pt x="50188" y="34701"/>
                      </a:cubicBezTo>
                      <a:cubicBezTo>
                        <a:pt x="53952" y="33446"/>
                        <a:pt x="57716" y="34701"/>
                        <a:pt x="61480" y="33446"/>
                      </a:cubicBezTo>
                      <a:cubicBezTo>
                        <a:pt x="69008" y="30937"/>
                        <a:pt x="75282" y="27173"/>
                        <a:pt x="81555" y="25918"/>
                      </a:cubicBezTo>
                      <a:cubicBezTo>
                        <a:pt x="85319" y="24663"/>
                        <a:pt x="87829" y="23409"/>
                        <a:pt x="90338" y="22154"/>
                      </a:cubicBezTo>
                      <a:cubicBezTo>
                        <a:pt x="92848" y="20899"/>
                        <a:pt x="96612" y="22154"/>
                        <a:pt x="99121" y="20899"/>
                      </a:cubicBezTo>
                      <a:cubicBezTo>
                        <a:pt x="109159" y="17135"/>
                        <a:pt x="106649" y="15881"/>
                        <a:pt x="114178" y="10862"/>
                      </a:cubicBezTo>
                      <a:cubicBezTo>
                        <a:pt x="117942" y="7098"/>
                        <a:pt x="120451" y="4588"/>
                        <a:pt x="119196" y="20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5" name="任意多边形: 形状 4834" descr="58d1ed7f-dfe4-4c42-838d-1b99e1f19686"/>
                <p:cNvSpPr/>
                <p:nvPr/>
              </p:nvSpPr>
              <p:spPr>
                <a:xfrm>
                  <a:off x="10490979" y="5857811"/>
                  <a:ext cx="133871" cy="230628"/>
                </a:xfrm>
                <a:custGeom>
                  <a:avLst/>
                  <a:gdLst>
                    <a:gd name="connsiteX0" fmla="*/ 353 w 133871"/>
                    <a:gd name="connsiteY0" fmla="*/ 1449 h 230628"/>
                    <a:gd name="connsiteX1" fmla="*/ 20429 w 133871"/>
                    <a:gd name="connsiteY1" fmla="*/ 11486 h 230628"/>
                    <a:gd name="connsiteX2" fmla="*/ 40504 w 133871"/>
                    <a:gd name="connsiteY2" fmla="*/ 19015 h 230628"/>
                    <a:gd name="connsiteX3" fmla="*/ 61834 w 133871"/>
                    <a:gd name="connsiteY3" fmla="*/ 31562 h 230628"/>
                    <a:gd name="connsiteX4" fmla="*/ 78145 w 133871"/>
                    <a:gd name="connsiteY4" fmla="*/ 45363 h 230628"/>
                    <a:gd name="connsiteX5" fmla="*/ 95711 w 133871"/>
                    <a:gd name="connsiteY5" fmla="*/ 61674 h 230628"/>
                    <a:gd name="connsiteX6" fmla="*/ 114531 w 133871"/>
                    <a:gd name="connsiteY6" fmla="*/ 106844 h 230628"/>
                    <a:gd name="connsiteX7" fmla="*/ 118295 w 133871"/>
                    <a:gd name="connsiteY7" fmla="*/ 130683 h 230628"/>
                    <a:gd name="connsiteX8" fmla="*/ 114531 w 133871"/>
                    <a:gd name="connsiteY8" fmla="*/ 154522 h 230628"/>
                    <a:gd name="connsiteX9" fmla="*/ 95711 w 133871"/>
                    <a:gd name="connsiteY9" fmla="*/ 193418 h 230628"/>
                    <a:gd name="connsiteX10" fmla="*/ 80654 w 133871"/>
                    <a:gd name="connsiteY10" fmla="*/ 210984 h 230628"/>
                    <a:gd name="connsiteX11" fmla="*/ 64343 w 133871"/>
                    <a:gd name="connsiteY11" fmla="*/ 224785 h 230628"/>
                    <a:gd name="connsiteX12" fmla="*/ 61834 w 133871"/>
                    <a:gd name="connsiteY12" fmla="*/ 229804 h 230628"/>
                    <a:gd name="connsiteX13" fmla="*/ 69362 w 133871"/>
                    <a:gd name="connsiteY13" fmla="*/ 228549 h 230628"/>
                    <a:gd name="connsiteX14" fmla="*/ 86928 w 133871"/>
                    <a:gd name="connsiteY14" fmla="*/ 214748 h 230628"/>
                    <a:gd name="connsiteX15" fmla="*/ 104493 w 133871"/>
                    <a:gd name="connsiteY15" fmla="*/ 195927 h 230628"/>
                    <a:gd name="connsiteX16" fmla="*/ 128333 w 133871"/>
                    <a:gd name="connsiteY16" fmla="*/ 155777 h 230628"/>
                    <a:gd name="connsiteX17" fmla="*/ 132097 w 133871"/>
                    <a:gd name="connsiteY17" fmla="*/ 129428 h 230628"/>
                    <a:gd name="connsiteX18" fmla="*/ 133351 w 133871"/>
                    <a:gd name="connsiteY18" fmla="*/ 103079 h 230628"/>
                    <a:gd name="connsiteX19" fmla="*/ 108258 w 133871"/>
                    <a:gd name="connsiteY19" fmla="*/ 54146 h 230628"/>
                    <a:gd name="connsiteX20" fmla="*/ 90692 w 133871"/>
                    <a:gd name="connsiteY20" fmla="*/ 35326 h 230628"/>
                    <a:gd name="connsiteX21" fmla="*/ 73126 w 133871"/>
                    <a:gd name="connsiteY21" fmla="*/ 19015 h 230628"/>
                    <a:gd name="connsiteX22" fmla="*/ 48032 w 133871"/>
                    <a:gd name="connsiteY22" fmla="*/ 7722 h 230628"/>
                    <a:gd name="connsiteX23" fmla="*/ 25447 w 133871"/>
                    <a:gd name="connsiteY23" fmla="*/ 1449 h 230628"/>
                    <a:gd name="connsiteX24" fmla="*/ 353 w 133871"/>
                    <a:gd name="connsiteY24" fmla="*/ 1449 h 23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3871" h="230628">
                      <a:moveTo>
                        <a:pt x="353" y="1449"/>
                      </a:moveTo>
                      <a:cubicBezTo>
                        <a:pt x="-2156" y="3958"/>
                        <a:pt x="9136" y="7722"/>
                        <a:pt x="20429" y="11486"/>
                      </a:cubicBezTo>
                      <a:cubicBezTo>
                        <a:pt x="31721" y="15251"/>
                        <a:pt x="35485" y="17760"/>
                        <a:pt x="40504" y="19015"/>
                      </a:cubicBezTo>
                      <a:cubicBezTo>
                        <a:pt x="45523" y="21524"/>
                        <a:pt x="50541" y="24033"/>
                        <a:pt x="61834" y="31562"/>
                      </a:cubicBezTo>
                      <a:cubicBezTo>
                        <a:pt x="68107" y="35326"/>
                        <a:pt x="71871" y="40344"/>
                        <a:pt x="78145" y="45363"/>
                      </a:cubicBezTo>
                      <a:cubicBezTo>
                        <a:pt x="83164" y="50382"/>
                        <a:pt x="90692" y="55401"/>
                        <a:pt x="95711" y="61674"/>
                      </a:cubicBezTo>
                      <a:cubicBezTo>
                        <a:pt x="105748" y="74221"/>
                        <a:pt x="110767" y="90532"/>
                        <a:pt x="114531" y="106844"/>
                      </a:cubicBezTo>
                      <a:cubicBezTo>
                        <a:pt x="115786" y="114372"/>
                        <a:pt x="118295" y="123155"/>
                        <a:pt x="118295" y="130683"/>
                      </a:cubicBezTo>
                      <a:cubicBezTo>
                        <a:pt x="118295" y="138211"/>
                        <a:pt x="115786" y="146994"/>
                        <a:pt x="114531" y="154522"/>
                      </a:cubicBezTo>
                      <a:cubicBezTo>
                        <a:pt x="110767" y="169578"/>
                        <a:pt x="103239" y="183380"/>
                        <a:pt x="95711" y="193418"/>
                      </a:cubicBezTo>
                      <a:cubicBezTo>
                        <a:pt x="88182" y="203455"/>
                        <a:pt x="84418" y="208474"/>
                        <a:pt x="80654" y="210984"/>
                      </a:cubicBezTo>
                      <a:cubicBezTo>
                        <a:pt x="76890" y="214748"/>
                        <a:pt x="74381" y="218512"/>
                        <a:pt x="64343" y="224785"/>
                      </a:cubicBezTo>
                      <a:cubicBezTo>
                        <a:pt x="60579" y="227295"/>
                        <a:pt x="61834" y="228549"/>
                        <a:pt x="61834" y="229804"/>
                      </a:cubicBezTo>
                      <a:cubicBezTo>
                        <a:pt x="61834" y="231059"/>
                        <a:pt x="63088" y="231059"/>
                        <a:pt x="69362" y="228549"/>
                      </a:cubicBezTo>
                      <a:cubicBezTo>
                        <a:pt x="79399" y="222276"/>
                        <a:pt x="83164" y="218512"/>
                        <a:pt x="86928" y="214748"/>
                      </a:cubicBezTo>
                      <a:cubicBezTo>
                        <a:pt x="90692" y="210984"/>
                        <a:pt x="95711" y="207219"/>
                        <a:pt x="104493" y="195927"/>
                      </a:cubicBezTo>
                      <a:cubicBezTo>
                        <a:pt x="113276" y="184635"/>
                        <a:pt x="123314" y="172088"/>
                        <a:pt x="128333" y="155777"/>
                      </a:cubicBezTo>
                      <a:cubicBezTo>
                        <a:pt x="130842" y="146994"/>
                        <a:pt x="132097" y="138211"/>
                        <a:pt x="132097" y="129428"/>
                      </a:cubicBezTo>
                      <a:cubicBezTo>
                        <a:pt x="133351" y="120645"/>
                        <a:pt x="134606" y="111862"/>
                        <a:pt x="133351" y="103079"/>
                      </a:cubicBezTo>
                      <a:cubicBezTo>
                        <a:pt x="129587" y="84259"/>
                        <a:pt x="119550" y="67948"/>
                        <a:pt x="108258" y="54146"/>
                      </a:cubicBezTo>
                      <a:cubicBezTo>
                        <a:pt x="103239" y="46618"/>
                        <a:pt x="96965" y="41599"/>
                        <a:pt x="90692" y="35326"/>
                      </a:cubicBezTo>
                      <a:cubicBezTo>
                        <a:pt x="84418" y="30307"/>
                        <a:pt x="79399" y="24033"/>
                        <a:pt x="73126" y="19015"/>
                      </a:cubicBezTo>
                      <a:cubicBezTo>
                        <a:pt x="60579" y="10232"/>
                        <a:pt x="54305" y="8977"/>
                        <a:pt x="48032" y="7722"/>
                      </a:cubicBezTo>
                      <a:cubicBezTo>
                        <a:pt x="43013" y="6468"/>
                        <a:pt x="37994" y="3958"/>
                        <a:pt x="25447" y="1449"/>
                      </a:cubicBezTo>
                      <a:cubicBezTo>
                        <a:pt x="15410" y="194"/>
                        <a:pt x="2863" y="-1061"/>
                        <a:pt x="353" y="144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6" name="任意多边形: 形状 4835" descr="776e8c3e-dbc6-44c8-b999-f2be05b1acf5"/>
                <p:cNvSpPr/>
                <p:nvPr/>
              </p:nvSpPr>
              <p:spPr>
                <a:xfrm>
                  <a:off x="10501176" y="6077577"/>
                  <a:ext cx="79797" cy="275529"/>
                </a:xfrm>
                <a:custGeom>
                  <a:avLst/>
                  <a:gdLst>
                    <a:gd name="connsiteX0" fmla="*/ 59165 w 79797"/>
                    <a:gd name="connsiteY0" fmla="*/ 0 h 275529"/>
                    <a:gd name="connsiteX1" fmla="*/ 57910 w 79797"/>
                    <a:gd name="connsiteY1" fmla="*/ 20075 h 275529"/>
                    <a:gd name="connsiteX2" fmla="*/ 64184 w 79797"/>
                    <a:gd name="connsiteY2" fmla="*/ 60226 h 275529"/>
                    <a:gd name="connsiteX3" fmla="*/ 64184 w 79797"/>
                    <a:gd name="connsiteY3" fmla="*/ 80301 h 275529"/>
                    <a:gd name="connsiteX4" fmla="*/ 66693 w 79797"/>
                    <a:gd name="connsiteY4" fmla="*/ 101630 h 275529"/>
                    <a:gd name="connsiteX5" fmla="*/ 57910 w 79797"/>
                    <a:gd name="connsiteY5" fmla="*/ 149309 h 275529"/>
                    <a:gd name="connsiteX6" fmla="*/ 54146 w 79797"/>
                    <a:gd name="connsiteY6" fmla="*/ 173148 h 275529"/>
                    <a:gd name="connsiteX7" fmla="*/ 45363 w 79797"/>
                    <a:gd name="connsiteY7" fmla="*/ 195733 h 275529"/>
                    <a:gd name="connsiteX8" fmla="*/ 25288 w 79797"/>
                    <a:gd name="connsiteY8" fmla="*/ 234629 h 275529"/>
                    <a:gd name="connsiteX9" fmla="*/ 12741 w 79797"/>
                    <a:gd name="connsiteY9" fmla="*/ 253449 h 275529"/>
                    <a:gd name="connsiteX10" fmla="*/ 1449 w 79797"/>
                    <a:gd name="connsiteY10" fmla="*/ 269760 h 275529"/>
                    <a:gd name="connsiteX11" fmla="*/ 1449 w 79797"/>
                    <a:gd name="connsiteY11" fmla="*/ 274779 h 275529"/>
                    <a:gd name="connsiteX12" fmla="*/ 7722 w 79797"/>
                    <a:gd name="connsiteY12" fmla="*/ 272270 h 275529"/>
                    <a:gd name="connsiteX13" fmla="*/ 21524 w 79797"/>
                    <a:gd name="connsiteY13" fmla="*/ 257213 h 275529"/>
                    <a:gd name="connsiteX14" fmla="*/ 35326 w 79797"/>
                    <a:gd name="connsiteY14" fmla="*/ 238393 h 275529"/>
                    <a:gd name="connsiteX15" fmla="*/ 57910 w 79797"/>
                    <a:gd name="connsiteY15" fmla="*/ 200752 h 275529"/>
                    <a:gd name="connsiteX16" fmla="*/ 65438 w 79797"/>
                    <a:gd name="connsiteY16" fmla="*/ 176912 h 275529"/>
                    <a:gd name="connsiteX17" fmla="*/ 74221 w 79797"/>
                    <a:gd name="connsiteY17" fmla="*/ 153073 h 275529"/>
                    <a:gd name="connsiteX18" fmla="*/ 79240 w 79797"/>
                    <a:gd name="connsiteY18" fmla="*/ 102885 h 275529"/>
                    <a:gd name="connsiteX19" fmla="*/ 79240 w 79797"/>
                    <a:gd name="connsiteY19" fmla="*/ 80301 h 275529"/>
                    <a:gd name="connsiteX20" fmla="*/ 79240 w 79797"/>
                    <a:gd name="connsiteY20" fmla="*/ 60226 h 275529"/>
                    <a:gd name="connsiteX21" fmla="*/ 67948 w 79797"/>
                    <a:gd name="connsiteY21" fmla="*/ 20075 h 275529"/>
                    <a:gd name="connsiteX22" fmla="*/ 59165 w 79797"/>
                    <a:gd name="connsiteY22" fmla="*/ 0 h 275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9797" h="275529">
                      <a:moveTo>
                        <a:pt x="59165" y="0"/>
                      </a:moveTo>
                      <a:cubicBezTo>
                        <a:pt x="55401" y="0"/>
                        <a:pt x="55401" y="10038"/>
                        <a:pt x="57910" y="20075"/>
                      </a:cubicBezTo>
                      <a:cubicBezTo>
                        <a:pt x="61674" y="40150"/>
                        <a:pt x="60420" y="36386"/>
                        <a:pt x="64184" y="60226"/>
                      </a:cubicBezTo>
                      <a:cubicBezTo>
                        <a:pt x="64184" y="66499"/>
                        <a:pt x="64184" y="72773"/>
                        <a:pt x="64184" y="80301"/>
                      </a:cubicBezTo>
                      <a:cubicBezTo>
                        <a:pt x="64184" y="87829"/>
                        <a:pt x="66693" y="94102"/>
                        <a:pt x="66693" y="101630"/>
                      </a:cubicBezTo>
                      <a:cubicBezTo>
                        <a:pt x="66693" y="116687"/>
                        <a:pt x="61674" y="132998"/>
                        <a:pt x="57910" y="149309"/>
                      </a:cubicBezTo>
                      <a:cubicBezTo>
                        <a:pt x="56656" y="156837"/>
                        <a:pt x="56656" y="165620"/>
                        <a:pt x="54146" y="173148"/>
                      </a:cubicBezTo>
                      <a:cubicBezTo>
                        <a:pt x="51637" y="180677"/>
                        <a:pt x="47873" y="188205"/>
                        <a:pt x="45363" y="195733"/>
                      </a:cubicBezTo>
                      <a:cubicBezTo>
                        <a:pt x="39090" y="209535"/>
                        <a:pt x="31562" y="223336"/>
                        <a:pt x="25288" y="234629"/>
                      </a:cubicBezTo>
                      <a:cubicBezTo>
                        <a:pt x="19015" y="245921"/>
                        <a:pt x="15250" y="249685"/>
                        <a:pt x="12741" y="253449"/>
                      </a:cubicBezTo>
                      <a:cubicBezTo>
                        <a:pt x="10232" y="257213"/>
                        <a:pt x="7722" y="260977"/>
                        <a:pt x="1449" y="269760"/>
                      </a:cubicBezTo>
                      <a:cubicBezTo>
                        <a:pt x="-1061" y="272270"/>
                        <a:pt x="194" y="273524"/>
                        <a:pt x="1449" y="274779"/>
                      </a:cubicBezTo>
                      <a:cubicBezTo>
                        <a:pt x="1449" y="276034"/>
                        <a:pt x="3958" y="276034"/>
                        <a:pt x="7722" y="272270"/>
                      </a:cubicBezTo>
                      <a:cubicBezTo>
                        <a:pt x="15250" y="264741"/>
                        <a:pt x="19015" y="260977"/>
                        <a:pt x="21524" y="257213"/>
                      </a:cubicBezTo>
                      <a:cubicBezTo>
                        <a:pt x="24033" y="253449"/>
                        <a:pt x="27797" y="248430"/>
                        <a:pt x="35326" y="238393"/>
                      </a:cubicBezTo>
                      <a:cubicBezTo>
                        <a:pt x="42854" y="227100"/>
                        <a:pt x="51637" y="215808"/>
                        <a:pt x="57910" y="200752"/>
                      </a:cubicBezTo>
                      <a:cubicBezTo>
                        <a:pt x="60420" y="193224"/>
                        <a:pt x="64184" y="185695"/>
                        <a:pt x="65438" y="176912"/>
                      </a:cubicBezTo>
                      <a:cubicBezTo>
                        <a:pt x="67948" y="169384"/>
                        <a:pt x="72967" y="161856"/>
                        <a:pt x="74221" y="153073"/>
                      </a:cubicBezTo>
                      <a:cubicBezTo>
                        <a:pt x="77985" y="136762"/>
                        <a:pt x="79240" y="119196"/>
                        <a:pt x="79240" y="102885"/>
                      </a:cubicBezTo>
                      <a:cubicBezTo>
                        <a:pt x="79240" y="95357"/>
                        <a:pt x="79240" y="87829"/>
                        <a:pt x="79240" y="80301"/>
                      </a:cubicBezTo>
                      <a:cubicBezTo>
                        <a:pt x="79240" y="72773"/>
                        <a:pt x="80495" y="66499"/>
                        <a:pt x="79240" y="60226"/>
                      </a:cubicBezTo>
                      <a:cubicBezTo>
                        <a:pt x="75476" y="35132"/>
                        <a:pt x="74221" y="40150"/>
                        <a:pt x="67948" y="20075"/>
                      </a:cubicBezTo>
                      <a:cubicBezTo>
                        <a:pt x="65438" y="10038"/>
                        <a:pt x="61674" y="0"/>
                        <a:pt x="59165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7" name="任意多边形: 形状 4836" descr="ad5acbfe-26ff-4616-9714-00d919aa27a0"/>
                <p:cNvSpPr/>
                <p:nvPr/>
              </p:nvSpPr>
              <p:spPr>
                <a:xfrm>
                  <a:off x="10497493" y="6085105"/>
                  <a:ext cx="32735" cy="197180"/>
                </a:xfrm>
                <a:custGeom>
                  <a:avLst/>
                  <a:gdLst>
                    <a:gd name="connsiteX0" fmla="*/ 1368 w 32735"/>
                    <a:gd name="connsiteY0" fmla="*/ 196988 h 197180"/>
                    <a:gd name="connsiteX1" fmla="*/ 12660 w 32735"/>
                    <a:gd name="connsiteY1" fmla="*/ 185696 h 197180"/>
                    <a:gd name="connsiteX2" fmla="*/ 22698 w 32735"/>
                    <a:gd name="connsiteY2" fmla="*/ 158092 h 197180"/>
                    <a:gd name="connsiteX3" fmla="*/ 27717 w 32735"/>
                    <a:gd name="connsiteY3" fmla="*/ 144290 h 197180"/>
                    <a:gd name="connsiteX4" fmla="*/ 27717 w 32735"/>
                    <a:gd name="connsiteY4" fmla="*/ 127979 h 197180"/>
                    <a:gd name="connsiteX5" fmla="*/ 32735 w 32735"/>
                    <a:gd name="connsiteY5" fmla="*/ 94102 h 197180"/>
                    <a:gd name="connsiteX6" fmla="*/ 30226 w 32735"/>
                    <a:gd name="connsiteY6" fmla="*/ 76537 h 197180"/>
                    <a:gd name="connsiteX7" fmla="*/ 30226 w 32735"/>
                    <a:gd name="connsiteY7" fmla="*/ 60226 h 197180"/>
                    <a:gd name="connsiteX8" fmla="*/ 26462 w 32735"/>
                    <a:gd name="connsiteY8" fmla="*/ 30113 h 197180"/>
                    <a:gd name="connsiteX9" fmla="*/ 17679 w 32735"/>
                    <a:gd name="connsiteY9" fmla="*/ 2510 h 197180"/>
                    <a:gd name="connsiteX10" fmla="*/ 13915 w 32735"/>
                    <a:gd name="connsiteY10" fmla="*/ 0 h 197180"/>
                    <a:gd name="connsiteX11" fmla="*/ 12660 w 32735"/>
                    <a:gd name="connsiteY11" fmla="*/ 3764 h 197180"/>
                    <a:gd name="connsiteX12" fmla="*/ 17679 w 32735"/>
                    <a:gd name="connsiteY12" fmla="*/ 31367 h 197180"/>
                    <a:gd name="connsiteX13" fmla="*/ 17679 w 32735"/>
                    <a:gd name="connsiteY13" fmla="*/ 60226 h 197180"/>
                    <a:gd name="connsiteX14" fmla="*/ 18934 w 32735"/>
                    <a:gd name="connsiteY14" fmla="*/ 76537 h 197180"/>
                    <a:gd name="connsiteX15" fmla="*/ 16424 w 32735"/>
                    <a:gd name="connsiteY15" fmla="*/ 92848 h 197180"/>
                    <a:gd name="connsiteX16" fmla="*/ 15170 w 32735"/>
                    <a:gd name="connsiteY16" fmla="*/ 125470 h 197180"/>
                    <a:gd name="connsiteX17" fmla="*/ 12660 w 32735"/>
                    <a:gd name="connsiteY17" fmla="*/ 140526 h 197180"/>
                    <a:gd name="connsiteX18" fmla="*/ 7641 w 32735"/>
                    <a:gd name="connsiteY18" fmla="*/ 153073 h 197180"/>
                    <a:gd name="connsiteX19" fmla="*/ 2623 w 32735"/>
                    <a:gd name="connsiteY19" fmla="*/ 180677 h 197180"/>
                    <a:gd name="connsiteX20" fmla="*/ 1368 w 32735"/>
                    <a:gd name="connsiteY20" fmla="*/ 196988 h 197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2735" h="197180">
                      <a:moveTo>
                        <a:pt x="1368" y="196988"/>
                      </a:moveTo>
                      <a:cubicBezTo>
                        <a:pt x="3877" y="198243"/>
                        <a:pt x="10151" y="193224"/>
                        <a:pt x="12660" y="185696"/>
                      </a:cubicBezTo>
                      <a:cubicBezTo>
                        <a:pt x="17679" y="171894"/>
                        <a:pt x="17679" y="174403"/>
                        <a:pt x="22698" y="158092"/>
                      </a:cubicBezTo>
                      <a:cubicBezTo>
                        <a:pt x="23952" y="154328"/>
                        <a:pt x="26462" y="149309"/>
                        <a:pt x="27717" y="144290"/>
                      </a:cubicBezTo>
                      <a:cubicBezTo>
                        <a:pt x="28971" y="139272"/>
                        <a:pt x="27717" y="134253"/>
                        <a:pt x="27717" y="127979"/>
                      </a:cubicBezTo>
                      <a:cubicBezTo>
                        <a:pt x="28971" y="116687"/>
                        <a:pt x="32735" y="105395"/>
                        <a:pt x="32735" y="94102"/>
                      </a:cubicBezTo>
                      <a:cubicBezTo>
                        <a:pt x="32735" y="87829"/>
                        <a:pt x="31481" y="82810"/>
                        <a:pt x="30226" y="76537"/>
                      </a:cubicBezTo>
                      <a:cubicBezTo>
                        <a:pt x="30226" y="70263"/>
                        <a:pt x="30226" y="65244"/>
                        <a:pt x="30226" y="60226"/>
                      </a:cubicBezTo>
                      <a:cubicBezTo>
                        <a:pt x="28971" y="48933"/>
                        <a:pt x="27717" y="38896"/>
                        <a:pt x="26462" y="30113"/>
                      </a:cubicBezTo>
                      <a:cubicBezTo>
                        <a:pt x="22698" y="12547"/>
                        <a:pt x="22698" y="16311"/>
                        <a:pt x="17679" y="2510"/>
                      </a:cubicBezTo>
                      <a:cubicBezTo>
                        <a:pt x="16424" y="0"/>
                        <a:pt x="15170" y="0"/>
                        <a:pt x="13915" y="0"/>
                      </a:cubicBezTo>
                      <a:cubicBezTo>
                        <a:pt x="12660" y="0"/>
                        <a:pt x="11405" y="0"/>
                        <a:pt x="12660" y="3764"/>
                      </a:cubicBezTo>
                      <a:cubicBezTo>
                        <a:pt x="15170" y="17566"/>
                        <a:pt x="15170" y="15057"/>
                        <a:pt x="17679" y="31367"/>
                      </a:cubicBezTo>
                      <a:cubicBezTo>
                        <a:pt x="18934" y="40151"/>
                        <a:pt x="17679" y="48933"/>
                        <a:pt x="17679" y="60226"/>
                      </a:cubicBezTo>
                      <a:cubicBezTo>
                        <a:pt x="17679" y="65244"/>
                        <a:pt x="18934" y="71518"/>
                        <a:pt x="18934" y="76537"/>
                      </a:cubicBezTo>
                      <a:cubicBezTo>
                        <a:pt x="18934" y="81555"/>
                        <a:pt x="16424" y="87829"/>
                        <a:pt x="16424" y="92848"/>
                      </a:cubicBezTo>
                      <a:cubicBezTo>
                        <a:pt x="16424" y="104140"/>
                        <a:pt x="16424" y="115432"/>
                        <a:pt x="15170" y="125470"/>
                      </a:cubicBezTo>
                      <a:cubicBezTo>
                        <a:pt x="13915" y="130489"/>
                        <a:pt x="13915" y="135508"/>
                        <a:pt x="12660" y="140526"/>
                      </a:cubicBezTo>
                      <a:cubicBezTo>
                        <a:pt x="11405" y="145545"/>
                        <a:pt x="8896" y="149309"/>
                        <a:pt x="7641" y="153073"/>
                      </a:cubicBezTo>
                      <a:cubicBezTo>
                        <a:pt x="3877" y="169384"/>
                        <a:pt x="6387" y="166875"/>
                        <a:pt x="2623" y="180677"/>
                      </a:cubicBezTo>
                      <a:cubicBezTo>
                        <a:pt x="113" y="188205"/>
                        <a:pt x="-1142" y="194478"/>
                        <a:pt x="1368" y="19698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8" name="任意多边形: 形状 4837" descr="0cb8cbfd-47ea-43fc-bf9a-6c9f4b1852fb"/>
                <p:cNvSpPr/>
                <p:nvPr/>
              </p:nvSpPr>
              <p:spPr>
                <a:xfrm>
                  <a:off x="10425594" y="5857485"/>
                  <a:ext cx="90001" cy="233579"/>
                </a:xfrm>
                <a:custGeom>
                  <a:avLst/>
                  <a:gdLst>
                    <a:gd name="connsiteX0" fmla="*/ 85814 w 90001"/>
                    <a:gd name="connsiteY0" fmla="*/ 231384 h 233579"/>
                    <a:gd name="connsiteX1" fmla="*/ 65738 w 90001"/>
                    <a:gd name="connsiteY1" fmla="*/ 222601 h 233579"/>
                    <a:gd name="connsiteX2" fmla="*/ 48173 w 90001"/>
                    <a:gd name="connsiteY2" fmla="*/ 213819 h 233579"/>
                    <a:gd name="connsiteX3" fmla="*/ 31862 w 90001"/>
                    <a:gd name="connsiteY3" fmla="*/ 198762 h 233579"/>
                    <a:gd name="connsiteX4" fmla="*/ 23079 w 90001"/>
                    <a:gd name="connsiteY4" fmla="*/ 181196 h 233579"/>
                    <a:gd name="connsiteX5" fmla="*/ 15551 w 90001"/>
                    <a:gd name="connsiteY5" fmla="*/ 161121 h 233579"/>
                    <a:gd name="connsiteX6" fmla="*/ 20569 w 90001"/>
                    <a:gd name="connsiteY6" fmla="*/ 113443 h 233579"/>
                    <a:gd name="connsiteX7" fmla="*/ 24333 w 90001"/>
                    <a:gd name="connsiteY7" fmla="*/ 89603 h 233579"/>
                    <a:gd name="connsiteX8" fmla="*/ 30607 w 90001"/>
                    <a:gd name="connsiteY8" fmla="*/ 65764 h 233579"/>
                    <a:gd name="connsiteX9" fmla="*/ 49427 w 90001"/>
                    <a:gd name="connsiteY9" fmla="*/ 28123 h 233579"/>
                    <a:gd name="connsiteX10" fmla="*/ 65738 w 90001"/>
                    <a:gd name="connsiteY10" fmla="*/ 13067 h 233579"/>
                    <a:gd name="connsiteX11" fmla="*/ 84559 w 90001"/>
                    <a:gd name="connsiteY11" fmla="*/ 5538 h 233579"/>
                    <a:gd name="connsiteX12" fmla="*/ 89578 w 90001"/>
                    <a:gd name="connsiteY12" fmla="*/ 1774 h 233579"/>
                    <a:gd name="connsiteX13" fmla="*/ 82050 w 90001"/>
                    <a:gd name="connsiteY13" fmla="*/ 520 h 233579"/>
                    <a:gd name="connsiteX14" fmla="*/ 60720 w 90001"/>
                    <a:gd name="connsiteY14" fmla="*/ 8048 h 233579"/>
                    <a:gd name="connsiteX15" fmla="*/ 40645 w 90001"/>
                    <a:gd name="connsiteY15" fmla="*/ 24359 h 233579"/>
                    <a:gd name="connsiteX16" fmla="*/ 18060 w 90001"/>
                    <a:gd name="connsiteY16" fmla="*/ 63255 h 233579"/>
                    <a:gd name="connsiteX17" fmla="*/ 11786 w 90001"/>
                    <a:gd name="connsiteY17" fmla="*/ 87094 h 233579"/>
                    <a:gd name="connsiteX18" fmla="*/ 3004 w 90001"/>
                    <a:gd name="connsiteY18" fmla="*/ 110933 h 233579"/>
                    <a:gd name="connsiteX19" fmla="*/ 1749 w 90001"/>
                    <a:gd name="connsiteY19" fmla="*/ 162376 h 233579"/>
                    <a:gd name="connsiteX20" fmla="*/ 8022 w 90001"/>
                    <a:gd name="connsiteY20" fmla="*/ 184960 h 233579"/>
                    <a:gd name="connsiteX21" fmla="*/ 18060 w 90001"/>
                    <a:gd name="connsiteY21" fmla="*/ 205036 h 233579"/>
                    <a:gd name="connsiteX22" fmla="*/ 38135 w 90001"/>
                    <a:gd name="connsiteY22" fmla="*/ 221347 h 233579"/>
                    <a:gd name="connsiteX23" fmla="*/ 59465 w 90001"/>
                    <a:gd name="connsiteY23" fmla="*/ 230130 h 233579"/>
                    <a:gd name="connsiteX24" fmla="*/ 85814 w 90001"/>
                    <a:gd name="connsiteY24" fmla="*/ 231384 h 233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0001" h="233579">
                      <a:moveTo>
                        <a:pt x="85814" y="231384"/>
                      </a:moveTo>
                      <a:cubicBezTo>
                        <a:pt x="87068" y="228875"/>
                        <a:pt x="75776" y="226366"/>
                        <a:pt x="65738" y="222601"/>
                      </a:cubicBezTo>
                      <a:cubicBezTo>
                        <a:pt x="55701" y="218837"/>
                        <a:pt x="51937" y="216328"/>
                        <a:pt x="48173" y="213819"/>
                      </a:cubicBezTo>
                      <a:cubicBezTo>
                        <a:pt x="44409" y="211309"/>
                        <a:pt x="39390" y="207545"/>
                        <a:pt x="31862" y="198762"/>
                      </a:cubicBezTo>
                      <a:cubicBezTo>
                        <a:pt x="28098" y="193743"/>
                        <a:pt x="25588" y="187470"/>
                        <a:pt x="23079" y="181196"/>
                      </a:cubicBezTo>
                      <a:cubicBezTo>
                        <a:pt x="20569" y="174923"/>
                        <a:pt x="16805" y="168649"/>
                        <a:pt x="15551" y="161121"/>
                      </a:cubicBezTo>
                      <a:cubicBezTo>
                        <a:pt x="13041" y="146065"/>
                        <a:pt x="16805" y="129754"/>
                        <a:pt x="20569" y="113443"/>
                      </a:cubicBezTo>
                      <a:cubicBezTo>
                        <a:pt x="21824" y="105914"/>
                        <a:pt x="21824" y="97132"/>
                        <a:pt x="24333" y="89603"/>
                      </a:cubicBezTo>
                      <a:cubicBezTo>
                        <a:pt x="26843" y="82075"/>
                        <a:pt x="29352" y="73292"/>
                        <a:pt x="30607" y="65764"/>
                      </a:cubicBezTo>
                      <a:cubicBezTo>
                        <a:pt x="34371" y="50708"/>
                        <a:pt x="41899" y="38161"/>
                        <a:pt x="49427" y="28123"/>
                      </a:cubicBezTo>
                      <a:cubicBezTo>
                        <a:pt x="56956" y="18085"/>
                        <a:pt x="61974" y="15576"/>
                        <a:pt x="65738" y="13067"/>
                      </a:cubicBezTo>
                      <a:cubicBezTo>
                        <a:pt x="69503" y="10557"/>
                        <a:pt x="73267" y="8048"/>
                        <a:pt x="84559" y="5538"/>
                      </a:cubicBezTo>
                      <a:cubicBezTo>
                        <a:pt x="88323" y="4284"/>
                        <a:pt x="88323" y="3029"/>
                        <a:pt x="89578" y="1774"/>
                      </a:cubicBezTo>
                      <a:cubicBezTo>
                        <a:pt x="90832" y="520"/>
                        <a:pt x="89578" y="-735"/>
                        <a:pt x="82050" y="520"/>
                      </a:cubicBezTo>
                      <a:cubicBezTo>
                        <a:pt x="69503" y="3029"/>
                        <a:pt x="64484" y="5538"/>
                        <a:pt x="60720" y="8048"/>
                      </a:cubicBezTo>
                      <a:cubicBezTo>
                        <a:pt x="55701" y="10557"/>
                        <a:pt x="50682" y="14321"/>
                        <a:pt x="40645" y="24359"/>
                      </a:cubicBezTo>
                      <a:cubicBezTo>
                        <a:pt x="30607" y="34397"/>
                        <a:pt x="23079" y="48198"/>
                        <a:pt x="18060" y="63255"/>
                      </a:cubicBezTo>
                      <a:cubicBezTo>
                        <a:pt x="15551" y="70783"/>
                        <a:pt x="14296" y="79566"/>
                        <a:pt x="11786" y="87094"/>
                      </a:cubicBezTo>
                      <a:cubicBezTo>
                        <a:pt x="9277" y="94622"/>
                        <a:pt x="5513" y="102150"/>
                        <a:pt x="3004" y="110933"/>
                      </a:cubicBezTo>
                      <a:cubicBezTo>
                        <a:pt x="-760" y="127244"/>
                        <a:pt x="-760" y="146065"/>
                        <a:pt x="1749" y="162376"/>
                      </a:cubicBezTo>
                      <a:cubicBezTo>
                        <a:pt x="3004" y="169904"/>
                        <a:pt x="5513" y="177432"/>
                        <a:pt x="8022" y="184960"/>
                      </a:cubicBezTo>
                      <a:cubicBezTo>
                        <a:pt x="11786" y="192489"/>
                        <a:pt x="13041" y="200017"/>
                        <a:pt x="18060" y="205036"/>
                      </a:cubicBezTo>
                      <a:cubicBezTo>
                        <a:pt x="28098" y="216328"/>
                        <a:pt x="33116" y="218837"/>
                        <a:pt x="38135" y="221347"/>
                      </a:cubicBezTo>
                      <a:cubicBezTo>
                        <a:pt x="43154" y="223856"/>
                        <a:pt x="48173" y="226366"/>
                        <a:pt x="59465" y="230130"/>
                      </a:cubicBezTo>
                      <a:cubicBezTo>
                        <a:pt x="72012" y="235148"/>
                        <a:pt x="84559" y="233894"/>
                        <a:pt x="85814" y="23138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39" name="任意多边形: 形状 4838" descr="97e51ca5-f093-4b4f-8ea1-fedc43125ccd"/>
                <p:cNvSpPr/>
                <p:nvPr/>
              </p:nvSpPr>
              <p:spPr>
                <a:xfrm>
                  <a:off x="10558767" y="5436426"/>
                  <a:ext cx="144610" cy="225110"/>
                </a:xfrm>
                <a:custGeom>
                  <a:avLst/>
                  <a:gdLst>
                    <a:gd name="connsiteX0" fmla="*/ 115752 w 144610"/>
                    <a:gd name="connsiteY0" fmla="*/ 0 h 225110"/>
                    <a:gd name="connsiteX1" fmla="*/ 118261 w 144610"/>
                    <a:gd name="connsiteY1" fmla="*/ 18820 h 225110"/>
                    <a:gd name="connsiteX2" fmla="*/ 123280 w 144610"/>
                    <a:gd name="connsiteY2" fmla="*/ 36386 h 225110"/>
                    <a:gd name="connsiteX3" fmla="*/ 127044 w 144610"/>
                    <a:gd name="connsiteY3" fmla="*/ 56461 h 225110"/>
                    <a:gd name="connsiteX4" fmla="*/ 125790 w 144610"/>
                    <a:gd name="connsiteY4" fmla="*/ 75282 h 225110"/>
                    <a:gd name="connsiteX5" fmla="*/ 125790 w 144610"/>
                    <a:gd name="connsiteY5" fmla="*/ 96612 h 225110"/>
                    <a:gd name="connsiteX6" fmla="*/ 108224 w 144610"/>
                    <a:gd name="connsiteY6" fmla="*/ 139272 h 225110"/>
                    <a:gd name="connsiteX7" fmla="*/ 96932 w 144610"/>
                    <a:gd name="connsiteY7" fmla="*/ 159347 h 225110"/>
                    <a:gd name="connsiteX8" fmla="*/ 80620 w 144610"/>
                    <a:gd name="connsiteY8" fmla="*/ 176913 h 225110"/>
                    <a:gd name="connsiteX9" fmla="*/ 44234 w 144610"/>
                    <a:gd name="connsiteY9" fmla="*/ 202007 h 225110"/>
                    <a:gd name="connsiteX10" fmla="*/ 22904 w 144610"/>
                    <a:gd name="connsiteY10" fmla="*/ 212044 h 225110"/>
                    <a:gd name="connsiteX11" fmla="*/ 4084 w 144610"/>
                    <a:gd name="connsiteY11" fmla="*/ 219572 h 225110"/>
                    <a:gd name="connsiteX12" fmla="*/ 320 w 144610"/>
                    <a:gd name="connsiteY12" fmla="*/ 223336 h 225110"/>
                    <a:gd name="connsiteX13" fmla="*/ 6593 w 144610"/>
                    <a:gd name="connsiteY13" fmla="*/ 224591 h 225110"/>
                    <a:gd name="connsiteX14" fmla="*/ 27923 w 144610"/>
                    <a:gd name="connsiteY14" fmla="*/ 218318 h 225110"/>
                    <a:gd name="connsiteX15" fmla="*/ 50508 w 144610"/>
                    <a:gd name="connsiteY15" fmla="*/ 208280 h 225110"/>
                    <a:gd name="connsiteX16" fmla="*/ 90658 w 144610"/>
                    <a:gd name="connsiteY16" fmla="*/ 184441 h 225110"/>
                    <a:gd name="connsiteX17" fmla="*/ 108224 w 144610"/>
                    <a:gd name="connsiteY17" fmla="*/ 165620 h 225110"/>
                    <a:gd name="connsiteX18" fmla="*/ 125790 w 144610"/>
                    <a:gd name="connsiteY18" fmla="*/ 145545 h 225110"/>
                    <a:gd name="connsiteX19" fmla="*/ 142101 w 144610"/>
                    <a:gd name="connsiteY19" fmla="*/ 97867 h 225110"/>
                    <a:gd name="connsiteX20" fmla="*/ 143355 w 144610"/>
                    <a:gd name="connsiteY20" fmla="*/ 76537 h 225110"/>
                    <a:gd name="connsiteX21" fmla="*/ 144610 w 144610"/>
                    <a:gd name="connsiteY21" fmla="*/ 56461 h 225110"/>
                    <a:gd name="connsiteX22" fmla="*/ 138337 w 144610"/>
                    <a:gd name="connsiteY22" fmla="*/ 35132 h 225110"/>
                    <a:gd name="connsiteX23" fmla="*/ 129554 w 144610"/>
                    <a:gd name="connsiteY23" fmla="*/ 17566 h 225110"/>
                    <a:gd name="connsiteX24" fmla="*/ 115752 w 144610"/>
                    <a:gd name="connsiteY24" fmla="*/ 0 h 22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4610" h="225110">
                      <a:moveTo>
                        <a:pt x="115752" y="0"/>
                      </a:moveTo>
                      <a:cubicBezTo>
                        <a:pt x="111988" y="0"/>
                        <a:pt x="114497" y="10038"/>
                        <a:pt x="118261" y="18820"/>
                      </a:cubicBezTo>
                      <a:cubicBezTo>
                        <a:pt x="122026" y="27603"/>
                        <a:pt x="122026" y="31367"/>
                        <a:pt x="123280" y="36386"/>
                      </a:cubicBezTo>
                      <a:cubicBezTo>
                        <a:pt x="124535" y="40150"/>
                        <a:pt x="125790" y="45169"/>
                        <a:pt x="127044" y="56461"/>
                      </a:cubicBezTo>
                      <a:cubicBezTo>
                        <a:pt x="128299" y="62735"/>
                        <a:pt x="127044" y="69008"/>
                        <a:pt x="125790" y="75282"/>
                      </a:cubicBezTo>
                      <a:cubicBezTo>
                        <a:pt x="125790" y="81555"/>
                        <a:pt x="127044" y="89084"/>
                        <a:pt x="125790" y="96612"/>
                      </a:cubicBezTo>
                      <a:cubicBezTo>
                        <a:pt x="123280" y="110414"/>
                        <a:pt x="115752" y="125470"/>
                        <a:pt x="108224" y="139272"/>
                      </a:cubicBezTo>
                      <a:cubicBezTo>
                        <a:pt x="104460" y="145545"/>
                        <a:pt x="101950" y="153073"/>
                        <a:pt x="96932" y="159347"/>
                      </a:cubicBezTo>
                      <a:cubicBezTo>
                        <a:pt x="91913" y="165620"/>
                        <a:pt x="85639" y="170639"/>
                        <a:pt x="80620" y="176913"/>
                      </a:cubicBezTo>
                      <a:cubicBezTo>
                        <a:pt x="69328" y="186950"/>
                        <a:pt x="55527" y="195733"/>
                        <a:pt x="44234" y="202007"/>
                      </a:cubicBezTo>
                      <a:cubicBezTo>
                        <a:pt x="32942" y="208280"/>
                        <a:pt x="27923" y="210789"/>
                        <a:pt x="22904" y="212044"/>
                      </a:cubicBezTo>
                      <a:cubicBezTo>
                        <a:pt x="17886" y="214554"/>
                        <a:pt x="14121" y="215808"/>
                        <a:pt x="4084" y="219572"/>
                      </a:cubicBezTo>
                      <a:cubicBezTo>
                        <a:pt x="320" y="220827"/>
                        <a:pt x="320" y="222082"/>
                        <a:pt x="320" y="223336"/>
                      </a:cubicBezTo>
                      <a:cubicBezTo>
                        <a:pt x="-935" y="224591"/>
                        <a:pt x="1574" y="225846"/>
                        <a:pt x="6593" y="224591"/>
                      </a:cubicBezTo>
                      <a:cubicBezTo>
                        <a:pt x="17886" y="222082"/>
                        <a:pt x="22904" y="220827"/>
                        <a:pt x="27923" y="218318"/>
                      </a:cubicBezTo>
                      <a:cubicBezTo>
                        <a:pt x="32942" y="215808"/>
                        <a:pt x="37961" y="214554"/>
                        <a:pt x="50508" y="208280"/>
                      </a:cubicBezTo>
                      <a:cubicBezTo>
                        <a:pt x="63055" y="202007"/>
                        <a:pt x="76856" y="195733"/>
                        <a:pt x="90658" y="184441"/>
                      </a:cubicBezTo>
                      <a:cubicBezTo>
                        <a:pt x="96932" y="179422"/>
                        <a:pt x="103205" y="171894"/>
                        <a:pt x="108224" y="165620"/>
                      </a:cubicBezTo>
                      <a:cubicBezTo>
                        <a:pt x="113243" y="159347"/>
                        <a:pt x="120771" y="153073"/>
                        <a:pt x="125790" y="145545"/>
                      </a:cubicBezTo>
                      <a:cubicBezTo>
                        <a:pt x="134573" y="130489"/>
                        <a:pt x="139591" y="112923"/>
                        <a:pt x="142101" y="97867"/>
                      </a:cubicBezTo>
                      <a:cubicBezTo>
                        <a:pt x="143355" y="90338"/>
                        <a:pt x="143355" y="82810"/>
                        <a:pt x="143355" y="76537"/>
                      </a:cubicBezTo>
                      <a:cubicBezTo>
                        <a:pt x="143355" y="69008"/>
                        <a:pt x="144610" y="62735"/>
                        <a:pt x="144610" y="56461"/>
                      </a:cubicBezTo>
                      <a:cubicBezTo>
                        <a:pt x="143355" y="43914"/>
                        <a:pt x="140846" y="38896"/>
                        <a:pt x="138337" y="35132"/>
                      </a:cubicBezTo>
                      <a:cubicBezTo>
                        <a:pt x="135827" y="31367"/>
                        <a:pt x="134573" y="27603"/>
                        <a:pt x="129554" y="17566"/>
                      </a:cubicBezTo>
                      <a:cubicBezTo>
                        <a:pt x="125790" y="7528"/>
                        <a:pt x="119516" y="0"/>
                        <a:pt x="115752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0" name="任意多边形: 形状 4839" descr="d0b3d421-c3ca-48bd-ae11-0bd5353580f5"/>
                <p:cNvSpPr/>
                <p:nvPr/>
              </p:nvSpPr>
              <p:spPr>
                <a:xfrm>
                  <a:off x="10392053" y="5654355"/>
                  <a:ext cx="176374" cy="344376"/>
                </a:xfrm>
                <a:custGeom>
                  <a:avLst/>
                  <a:gdLst>
                    <a:gd name="connsiteX0" fmla="*/ 175817 w 176374"/>
                    <a:gd name="connsiteY0" fmla="*/ 389 h 344376"/>
                    <a:gd name="connsiteX1" fmla="*/ 154487 w 176374"/>
                    <a:gd name="connsiteY1" fmla="*/ 19209 h 344376"/>
                    <a:gd name="connsiteX2" fmla="*/ 121865 w 176374"/>
                    <a:gd name="connsiteY2" fmla="*/ 66887 h 344376"/>
                    <a:gd name="connsiteX3" fmla="*/ 105554 w 176374"/>
                    <a:gd name="connsiteY3" fmla="*/ 89472 h 344376"/>
                    <a:gd name="connsiteX4" fmla="*/ 90497 w 176374"/>
                    <a:gd name="connsiteY4" fmla="*/ 115821 h 344376"/>
                    <a:gd name="connsiteX5" fmla="*/ 50347 w 176374"/>
                    <a:gd name="connsiteY5" fmla="*/ 172282 h 344376"/>
                    <a:gd name="connsiteX6" fmla="*/ 32781 w 176374"/>
                    <a:gd name="connsiteY6" fmla="*/ 202395 h 344376"/>
                    <a:gd name="connsiteX7" fmla="*/ 15215 w 176374"/>
                    <a:gd name="connsiteY7" fmla="*/ 231253 h 344376"/>
                    <a:gd name="connsiteX8" fmla="*/ 159 w 176374"/>
                    <a:gd name="connsiteY8" fmla="*/ 288969 h 344376"/>
                    <a:gd name="connsiteX9" fmla="*/ 6433 w 176374"/>
                    <a:gd name="connsiteY9" fmla="*/ 319082 h 344376"/>
                    <a:gd name="connsiteX10" fmla="*/ 22744 w 176374"/>
                    <a:gd name="connsiteY10" fmla="*/ 341667 h 344376"/>
                    <a:gd name="connsiteX11" fmla="*/ 30272 w 176374"/>
                    <a:gd name="connsiteY11" fmla="*/ 344176 h 344376"/>
                    <a:gd name="connsiteX12" fmla="*/ 26508 w 176374"/>
                    <a:gd name="connsiteY12" fmla="*/ 336648 h 344376"/>
                    <a:gd name="connsiteX13" fmla="*/ 13961 w 176374"/>
                    <a:gd name="connsiteY13" fmla="*/ 314063 h 344376"/>
                    <a:gd name="connsiteX14" fmla="*/ 8942 w 176374"/>
                    <a:gd name="connsiteY14" fmla="*/ 285205 h 344376"/>
                    <a:gd name="connsiteX15" fmla="*/ 26508 w 176374"/>
                    <a:gd name="connsiteY15" fmla="*/ 233762 h 344376"/>
                    <a:gd name="connsiteX16" fmla="*/ 42819 w 176374"/>
                    <a:gd name="connsiteY16" fmla="*/ 204904 h 344376"/>
                    <a:gd name="connsiteX17" fmla="*/ 64149 w 176374"/>
                    <a:gd name="connsiteY17" fmla="*/ 177301 h 344376"/>
                    <a:gd name="connsiteX18" fmla="*/ 100535 w 176374"/>
                    <a:gd name="connsiteY18" fmla="*/ 119585 h 344376"/>
                    <a:gd name="connsiteX19" fmla="*/ 116846 w 176374"/>
                    <a:gd name="connsiteY19" fmla="*/ 94491 h 344376"/>
                    <a:gd name="connsiteX20" fmla="*/ 134412 w 176374"/>
                    <a:gd name="connsiteY20" fmla="*/ 71906 h 344376"/>
                    <a:gd name="connsiteX21" fmla="*/ 163270 w 176374"/>
                    <a:gd name="connsiteY21" fmla="*/ 22973 h 344376"/>
                    <a:gd name="connsiteX22" fmla="*/ 175817 w 176374"/>
                    <a:gd name="connsiteY22" fmla="*/ 389 h 344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76374" h="344376">
                      <a:moveTo>
                        <a:pt x="175817" y="389"/>
                      </a:moveTo>
                      <a:cubicBezTo>
                        <a:pt x="173307" y="-2121"/>
                        <a:pt x="163270" y="7917"/>
                        <a:pt x="154487" y="19209"/>
                      </a:cubicBezTo>
                      <a:cubicBezTo>
                        <a:pt x="138176" y="43048"/>
                        <a:pt x="140685" y="38030"/>
                        <a:pt x="121865" y="66887"/>
                      </a:cubicBezTo>
                      <a:cubicBezTo>
                        <a:pt x="116846" y="74416"/>
                        <a:pt x="110573" y="80689"/>
                        <a:pt x="105554" y="89472"/>
                      </a:cubicBezTo>
                      <a:cubicBezTo>
                        <a:pt x="100535" y="98255"/>
                        <a:pt x="95516" y="107038"/>
                        <a:pt x="90497" y="115821"/>
                      </a:cubicBezTo>
                      <a:cubicBezTo>
                        <a:pt x="77950" y="133387"/>
                        <a:pt x="64149" y="152207"/>
                        <a:pt x="50347" y="172282"/>
                      </a:cubicBezTo>
                      <a:cubicBezTo>
                        <a:pt x="44074" y="182320"/>
                        <a:pt x="39055" y="192357"/>
                        <a:pt x="32781" y="202395"/>
                      </a:cubicBezTo>
                      <a:cubicBezTo>
                        <a:pt x="26508" y="212433"/>
                        <a:pt x="20234" y="221215"/>
                        <a:pt x="15215" y="231253"/>
                      </a:cubicBezTo>
                      <a:cubicBezTo>
                        <a:pt x="5178" y="251328"/>
                        <a:pt x="-1096" y="271403"/>
                        <a:pt x="159" y="288969"/>
                      </a:cubicBezTo>
                      <a:cubicBezTo>
                        <a:pt x="1414" y="306535"/>
                        <a:pt x="3923" y="314063"/>
                        <a:pt x="6433" y="319082"/>
                      </a:cubicBezTo>
                      <a:cubicBezTo>
                        <a:pt x="8942" y="325355"/>
                        <a:pt x="11451" y="330374"/>
                        <a:pt x="22744" y="341667"/>
                      </a:cubicBezTo>
                      <a:cubicBezTo>
                        <a:pt x="26508" y="345431"/>
                        <a:pt x="29017" y="344176"/>
                        <a:pt x="30272" y="344176"/>
                      </a:cubicBezTo>
                      <a:cubicBezTo>
                        <a:pt x="32781" y="344176"/>
                        <a:pt x="31527" y="342921"/>
                        <a:pt x="26508" y="336648"/>
                      </a:cubicBezTo>
                      <a:cubicBezTo>
                        <a:pt x="17725" y="325355"/>
                        <a:pt x="16470" y="320337"/>
                        <a:pt x="13961" y="314063"/>
                      </a:cubicBezTo>
                      <a:cubicBezTo>
                        <a:pt x="12706" y="307790"/>
                        <a:pt x="8942" y="301516"/>
                        <a:pt x="8942" y="285205"/>
                      </a:cubicBezTo>
                      <a:cubicBezTo>
                        <a:pt x="8942" y="268894"/>
                        <a:pt x="16470" y="251328"/>
                        <a:pt x="26508" y="233762"/>
                      </a:cubicBezTo>
                      <a:cubicBezTo>
                        <a:pt x="31527" y="224980"/>
                        <a:pt x="36545" y="214942"/>
                        <a:pt x="42819" y="204904"/>
                      </a:cubicBezTo>
                      <a:cubicBezTo>
                        <a:pt x="49092" y="194867"/>
                        <a:pt x="57875" y="187339"/>
                        <a:pt x="64149" y="177301"/>
                      </a:cubicBezTo>
                      <a:cubicBezTo>
                        <a:pt x="76696" y="158481"/>
                        <a:pt x="89243" y="137151"/>
                        <a:pt x="100535" y="119585"/>
                      </a:cubicBezTo>
                      <a:cubicBezTo>
                        <a:pt x="106809" y="110802"/>
                        <a:pt x="111827" y="102019"/>
                        <a:pt x="116846" y="94491"/>
                      </a:cubicBezTo>
                      <a:cubicBezTo>
                        <a:pt x="121865" y="85708"/>
                        <a:pt x="129393" y="79434"/>
                        <a:pt x="134412" y="71906"/>
                      </a:cubicBezTo>
                      <a:cubicBezTo>
                        <a:pt x="153232" y="43048"/>
                        <a:pt x="148214" y="46812"/>
                        <a:pt x="163270" y="22973"/>
                      </a:cubicBezTo>
                      <a:cubicBezTo>
                        <a:pt x="172053" y="14190"/>
                        <a:pt x="178326" y="2898"/>
                        <a:pt x="175817" y="38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1" name="任意多边形: 形状 4840" descr="37909101-f58c-45a4-8979-9a1b614ee283"/>
                <p:cNvSpPr/>
                <p:nvPr/>
              </p:nvSpPr>
              <p:spPr>
                <a:xfrm>
                  <a:off x="10380362" y="5649167"/>
                  <a:ext cx="150665" cy="232119"/>
                </a:xfrm>
                <a:custGeom>
                  <a:avLst/>
                  <a:gdLst>
                    <a:gd name="connsiteX0" fmla="*/ 149867 w 150665"/>
                    <a:gd name="connsiteY0" fmla="*/ 558 h 232119"/>
                    <a:gd name="connsiteX1" fmla="*/ 133556 w 150665"/>
                    <a:gd name="connsiteY1" fmla="*/ 13105 h 232119"/>
                    <a:gd name="connsiteX2" fmla="*/ 110971 w 150665"/>
                    <a:gd name="connsiteY2" fmla="*/ 45727 h 232119"/>
                    <a:gd name="connsiteX3" fmla="*/ 99679 w 150665"/>
                    <a:gd name="connsiteY3" fmla="*/ 60783 h 232119"/>
                    <a:gd name="connsiteX4" fmla="*/ 89641 w 150665"/>
                    <a:gd name="connsiteY4" fmla="*/ 79604 h 232119"/>
                    <a:gd name="connsiteX5" fmla="*/ 63293 w 150665"/>
                    <a:gd name="connsiteY5" fmla="*/ 118499 h 232119"/>
                    <a:gd name="connsiteX6" fmla="*/ 53255 w 150665"/>
                    <a:gd name="connsiteY6" fmla="*/ 138574 h 232119"/>
                    <a:gd name="connsiteX7" fmla="*/ 40708 w 150665"/>
                    <a:gd name="connsiteY7" fmla="*/ 157395 h 232119"/>
                    <a:gd name="connsiteX8" fmla="*/ 19378 w 150665"/>
                    <a:gd name="connsiteY8" fmla="*/ 192527 h 232119"/>
                    <a:gd name="connsiteX9" fmla="*/ 558 w 150665"/>
                    <a:gd name="connsiteY9" fmla="*/ 226403 h 232119"/>
                    <a:gd name="connsiteX10" fmla="*/ 558 w 150665"/>
                    <a:gd name="connsiteY10" fmla="*/ 231422 h 232119"/>
                    <a:gd name="connsiteX11" fmla="*/ 5576 w 150665"/>
                    <a:gd name="connsiteY11" fmla="*/ 227658 h 232119"/>
                    <a:gd name="connsiteX12" fmla="*/ 28161 w 150665"/>
                    <a:gd name="connsiteY12" fmla="*/ 195036 h 232119"/>
                    <a:gd name="connsiteX13" fmla="*/ 52000 w 150665"/>
                    <a:gd name="connsiteY13" fmla="*/ 162414 h 232119"/>
                    <a:gd name="connsiteX14" fmla="*/ 63293 w 150665"/>
                    <a:gd name="connsiteY14" fmla="*/ 142339 h 232119"/>
                    <a:gd name="connsiteX15" fmla="*/ 78349 w 150665"/>
                    <a:gd name="connsiteY15" fmla="*/ 123518 h 232119"/>
                    <a:gd name="connsiteX16" fmla="*/ 102188 w 150665"/>
                    <a:gd name="connsiteY16" fmla="*/ 83368 h 232119"/>
                    <a:gd name="connsiteX17" fmla="*/ 113481 w 150665"/>
                    <a:gd name="connsiteY17" fmla="*/ 65802 h 232119"/>
                    <a:gd name="connsiteX18" fmla="*/ 126028 w 150665"/>
                    <a:gd name="connsiteY18" fmla="*/ 50746 h 232119"/>
                    <a:gd name="connsiteX19" fmla="*/ 143593 w 150665"/>
                    <a:gd name="connsiteY19" fmla="*/ 16869 h 232119"/>
                    <a:gd name="connsiteX20" fmla="*/ 149867 w 150665"/>
                    <a:gd name="connsiteY20" fmla="*/ 558 h 232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0665" h="232119">
                      <a:moveTo>
                        <a:pt x="149867" y="558"/>
                      </a:moveTo>
                      <a:cubicBezTo>
                        <a:pt x="147357" y="-1952"/>
                        <a:pt x="139829" y="4322"/>
                        <a:pt x="133556" y="13105"/>
                      </a:cubicBezTo>
                      <a:cubicBezTo>
                        <a:pt x="122263" y="29416"/>
                        <a:pt x="124773" y="25652"/>
                        <a:pt x="110971" y="45727"/>
                      </a:cubicBezTo>
                      <a:cubicBezTo>
                        <a:pt x="107207" y="50746"/>
                        <a:pt x="103443" y="55764"/>
                        <a:pt x="99679" y="60783"/>
                      </a:cubicBezTo>
                      <a:cubicBezTo>
                        <a:pt x="95915" y="67057"/>
                        <a:pt x="94660" y="73330"/>
                        <a:pt x="89641" y="79604"/>
                      </a:cubicBezTo>
                      <a:cubicBezTo>
                        <a:pt x="82113" y="92151"/>
                        <a:pt x="70821" y="104698"/>
                        <a:pt x="63293" y="118499"/>
                      </a:cubicBezTo>
                      <a:cubicBezTo>
                        <a:pt x="59528" y="124773"/>
                        <a:pt x="57019" y="132301"/>
                        <a:pt x="53255" y="138574"/>
                      </a:cubicBezTo>
                      <a:cubicBezTo>
                        <a:pt x="49491" y="144848"/>
                        <a:pt x="44472" y="151121"/>
                        <a:pt x="40708" y="157395"/>
                      </a:cubicBezTo>
                      <a:cubicBezTo>
                        <a:pt x="33180" y="169942"/>
                        <a:pt x="25652" y="181234"/>
                        <a:pt x="19378" y="192527"/>
                      </a:cubicBezTo>
                      <a:cubicBezTo>
                        <a:pt x="8086" y="212602"/>
                        <a:pt x="9340" y="210092"/>
                        <a:pt x="558" y="226403"/>
                      </a:cubicBezTo>
                      <a:cubicBezTo>
                        <a:pt x="-697" y="230167"/>
                        <a:pt x="558" y="230167"/>
                        <a:pt x="558" y="231422"/>
                      </a:cubicBezTo>
                      <a:cubicBezTo>
                        <a:pt x="1812" y="232677"/>
                        <a:pt x="3067" y="232677"/>
                        <a:pt x="5576" y="227658"/>
                      </a:cubicBezTo>
                      <a:cubicBezTo>
                        <a:pt x="16869" y="211347"/>
                        <a:pt x="14359" y="213856"/>
                        <a:pt x="28161" y="195036"/>
                      </a:cubicBezTo>
                      <a:cubicBezTo>
                        <a:pt x="34434" y="184998"/>
                        <a:pt x="44472" y="174961"/>
                        <a:pt x="52000" y="162414"/>
                      </a:cubicBezTo>
                      <a:cubicBezTo>
                        <a:pt x="55764" y="156140"/>
                        <a:pt x="59528" y="149867"/>
                        <a:pt x="63293" y="142339"/>
                      </a:cubicBezTo>
                      <a:cubicBezTo>
                        <a:pt x="67057" y="136065"/>
                        <a:pt x="73330" y="129792"/>
                        <a:pt x="78349" y="123518"/>
                      </a:cubicBezTo>
                      <a:cubicBezTo>
                        <a:pt x="87132" y="109716"/>
                        <a:pt x="94660" y="95915"/>
                        <a:pt x="102188" y="83368"/>
                      </a:cubicBezTo>
                      <a:cubicBezTo>
                        <a:pt x="105952" y="77094"/>
                        <a:pt x="109716" y="70821"/>
                        <a:pt x="113481" y="65802"/>
                      </a:cubicBezTo>
                      <a:cubicBezTo>
                        <a:pt x="117245" y="59528"/>
                        <a:pt x="122263" y="55764"/>
                        <a:pt x="126028" y="50746"/>
                      </a:cubicBezTo>
                      <a:cubicBezTo>
                        <a:pt x="138575" y="30670"/>
                        <a:pt x="133556" y="33180"/>
                        <a:pt x="143593" y="16869"/>
                      </a:cubicBezTo>
                      <a:cubicBezTo>
                        <a:pt x="148612" y="10595"/>
                        <a:pt x="152376" y="3067"/>
                        <a:pt x="149867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2" name="任意多边形: 形状 4841" descr="38f732b4-8f2d-48bb-9283-148e2b6b1bc2"/>
                <p:cNvSpPr/>
                <p:nvPr/>
              </p:nvSpPr>
              <p:spPr>
                <a:xfrm>
                  <a:off x="10512663" y="5428758"/>
                  <a:ext cx="164759" cy="228494"/>
                </a:xfrm>
                <a:custGeom>
                  <a:avLst/>
                  <a:gdLst>
                    <a:gd name="connsiteX0" fmla="*/ 21330 w 164759"/>
                    <a:gd name="connsiteY0" fmla="*/ 228495 h 228494"/>
                    <a:gd name="connsiteX1" fmla="*/ 21330 w 164759"/>
                    <a:gd name="connsiteY1" fmla="*/ 208419 h 228494"/>
                    <a:gd name="connsiteX2" fmla="*/ 17566 w 164759"/>
                    <a:gd name="connsiteY2" fmla="*/ 189599 h 228494"/>
                    <a:gd name="connsiteX3" fmla="*/ 16311 w 164759"/>
                    <a:gd name="connsiteY3" fmla="*/ 167014 h 228494"/>
                    <a:gd name="connsiteX4" fmla="*/ 18820 w 164759"/>
                    <a:gd name="connsiteY4" fmla="*/ 146939 h 228494"/>
                    <a:gd name="connsiteX5" fmla="*/ 21330 w 164759"/>
                    <a:gd name="connsiteY5" fmla="*/ 124355 h 228494"/>
                    <a:gd name="connsiteX6" fmla="*/ 42660 w 164759"/>
                    <a:gd name="connsiteY6" fmla="*/ 79185 h 228494"/>
                    <a:gd name="connsiteX7" fmla="*/ 48933 w 164759"/>
                    <a:gd name="connsiteY7" fmla="*/ 67893 h 228494"/>
                    <a:gd name="connsiteX8" fmla="*/ 56461 w 164759"/>
                    <a:gd name="connsiteY8" fmla="*/ 56601 h 228494"/>
                    <a:gd name="connsiteX9" fmla="*/ 75282 w 164759"/>
                    <a:gd name="connsiteY9" fmla="*/ 37780 h 228494"/>
                    <a:gd name="connsiteX10" fmla="*/ 114178 w 164759"/>
                    <a:gd name="connsiteY10" fmla="*/ 11432 h 228494"/>
                    <a:gd name="connsiteX11" fmla="*/ 138017 w 164759"/>
                    <a:gd name="connsiteY11" fmla="*/ 7668 h 228494"/>
                    <a:gd name="connsiteX12" fmla="*/ 156837 w 164759"/>
                    <a:gd name="connsiteY12" fmla="*/ 13941 h 228494"/>
                    <a:gd name="connsiteX13" fmla="*/ 163111 w 164759"/>
                    <a:gd name="connsiteY13" fmla="*/ 15196 h 228494"/>
                    <a:gd name="connsiteX14" fmla="*/ 160601 w 164759"/>
                    <a:gd name="connsiteY14" fmla="*/ 8922 h 228494"/>
                    <a:gd name="connsiteX15" fmla="*/ 138017 w 164759"/>
                    <a:gd name="connsiteY15" fmla="*/ 139 h 228494"/>
                    <a:gd name="connsiteX16" fmla="*/ 109159 w 164759"/>
                    <a:gd name="connsiteY16" fmla="*/ 3903 h 228494"/>
                    <a:gd name="connsiteX17" fmla="*/ 65244 w 164759"/>
                    <a:gd name="connsiteY17" fmla="*/ 30252 h 228494"/>
                    <a:gd name="connsiteX18" fmla="*/ 46424 w 164759"/>
                    <a:gd name="connsiteY18" fmla="*/ 50327 h 228494"/>
                    <a:gd name="connsiteX19" fmla="*/ 36386 w 164759"/>
                    <a:gd name="connsiteY19" fmla="*/ 60365 h 228494"/>
                    <a:gd name="connsiteX20" fmla="*/ 27603 w 164759"/>
                    <a:gd name="connsiteY20" fmla="*/ 71657 h 228494"/>
                    <a:gd name="connsiteX21" fmla="*/ 7528 w 164759"/>
                    <a:gd name="connsiteY21" fmla="*/ 121845 h 228494"/>
                    <a:gd name="connsiteX22" fmla="*/ 3764 w 164759"/>
                    <a:gd name="connsiteY22" fmla="*/ 145684 h 228494"/>
                    <a:gd name="connsiteX23" fmla="*/ 0 w 164759"/>
                    <a:gd name="connsiteY23" fmla="*/ 167014 h 228494"/>
                    <a:gd name="connsiteX24" fmla="*/ 3764 w 164759"/>
                    <a:gd name="connsiteY24" fmla="*/ 190854 h 228494"/>
                    <a:gd name="connsiteX25" fmla="*/ 10038 w 164759"/>
                    <a:gd name="connsiteY25" fmla="*/ 210929 h 228494"/>
                    <a:gd name="connsiteX26" fmla="*/ 21330 w 164759"/>
                    <a:gd name="connsiteY26" fmla="*/ 228495 h 22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4759" h="228494">
                      <a:moveTo>
                        <a:pt x="21330" y="228495"/>
                      </a:moveTo>
                      <a:cubicBezTo>
                        <a:pt x="25094" y="228495"/>
                        <a:pt x="23839" y="218457"/>
                        <a:pt x="21330" y="208419"/>
                      </a:cubicBezTo>
                      <a:cubicBezTo>
                        <a:pt x="18820" y="198382"/>
                        <a:pt x="18820" y="193363"/>
                        <a:pt x="17566" y="189599"/>
                      </a:cubicBezTo>
                      <a:cubicBezTo>
                        <a:pt x="17566" y="184580"/>
                        <a:pt x="16311" y="179561"/>
                        <a:pt x="16311" y="167014"/>
                      </a:cubicBezTo>
                      <a:cubicBezTo>
                        <a:pt x="16311" y="160741"/>
                        <a:pt x="18820" y="154467"/>
                        <a:pt x="18820" y="146939"/>
                      </a:cubicBezTo>
                      <a:cubicBezTo>
                        <a:pt x="20075" y="139411"/>
                        <a:pt x="18820" y="131883"/>
                        <a:pt x="21330" y="124355"/>
                      </a:cubicBezTo>
                      <a:cubicBezTo>
                        <a:pt x="25094" y="109298"/>
                        <a:pt x="33877" y="92987"/>
                        <a:pt x="42660" y="79185"/>
                      </a:cubicBezTo>
                      <a:cubicBezTo>
                        <a:pt x="45169" y="75421"/>
                        <a:pt x="46424" y="71657"/>
                        <a:pt x="48933" y="67893"/>
                      </a:cubicBezTo>
                      <a:cubicBezTo>
                        <a:pt x="51443" y="64129"/>
                        <a:pt x="53952" y="60365"/>
                        <a:pt x="56461" y="56601"/>
                      </a:cubicBezTo>
                      <a:cubicBezTo>
                        <a:pt x="62735" y="50327"/>
                        <a:pt x="69008" y="44054"/>
                        <a:pt x="75282" y="37780"/>
                      </a:cubicBezTo>
                      <a:cubicBezTo>
                        <a:pt x="87829" y="26488"/>
                        <a:pt x="101631" y="16450"/>
                        <a:pt x="114178" y="11432"/>
                      </a:cubicBezTo>
                      <a:cubicBezTo>
                        <a:pt x="126725" y="6413"/>
                        <a:pt x="132998" y="7668"/>
                        <a:pt x="138017" y="7668"/>
                      </a:cubicBezTo>
                      <a:cubicBezTo>
                        <a:pt x="143036" y="7668"/>
                        <a:pt x="148054" y="7668"/>
                        <a:pt x="156837" y="13941"/>
                      </a:cubicBezTo>
                      <a:cubicBezTo>
                        <a:pt x="159347" y="16450"/>
                        <a:pt x="160601" y="15196"/>
                        <a:pt x="163111" y="15196"/>
                      </a:cubicBezTo>
                      <a:cubicBezTo>
                        <a:pt x="165620" y="15196"/>
                        <a:pt x="165620" y="13941"/>
                        <a:pt x="160601" y="8922"/>
                      </a:cubicBezTo>
                      <a:cubicBezTo>
                        <a:pt x="150564" y="1394"/>
                        <a:pt x="144290" y="1394"/>
                        <a:pt x="138017" y="139"/>
                      </a:cubicBezTo>
                      <a:cubicBezTo>
                        <a:pt x="131743" y="139"/>
                        <a:pt x="124215" y="-1115"/>
                        <a:pt x="109159" y="3903"/>
                      </a:cubicBezTo>
                      <a:cubicBezTo>
                        <a:pt x="94102" y="8922"/>
                        <a:pt x="79046" y="17705"/>
                        <a:pt x="65244" y="30252"/>
                      </a:cubicBezTo>
                      <a:cubicBezTo>
                        <a:pt x="57716" y="36526"/>
                        <a:pt x="52697" y="44054"/>
                        <a:pt x="46424" y="50327"/>
                      </a:cubicBezTo>
                      <a:cubicBezTo>
                        <a:pt x="43914" y="54091"/>
                        <a:pt x="40150" y="57855"/>
                        <a:pt x="36386" y="60365"/>
                      </a:cubicBezTo>
                      <a:cubicBezTo>
                        <a:pt x="33877" y="64129"/>
                        <a:pt x="30113" y="67893"/>
                        <a:pt x="27603" y="71657"/>
                      </a:cubicBezTo>
                      <a:cubicBezTo>
                        <a:pt x="17566" y="87968"/>
                        <a:pt x="12547" y="105534"/>
                        <a:pt x="7528" y="121845"/>
                      </a:cubicBezTo>
                      <a:cubicBezTo>
                        <a:pt x="5019" y="129373"/>
                        <a:pt x="5019" y="138156"/>
                        <a:pt x="3764" y="145684"/>
                      </a:cubicBezTo>
                      <a:cubicBezTo>
                        <a:pt x="2509" y="153213"/>
                        <a:pt x="0" y="160741"/>
                        <a:pt x="0" y="167014"/>
                      </a:cubicBezTo>
                      <a:cubicBezTo>
                        <a:pt x="0" y="180816"/>
                        <a:pt x="1255" y="185835"/>
                        <a:pt x="3764" y="190854"/>
                      </a:cubicBezTo>
                      <a:cubicBezTo>
                        <a:pt x="5019" y="195872"/>
                        <a:pt x="6273" y="199636"/>
                        <a:pt x="10038" y="210929"/>
                      </a:cubicBezTo>
                      <a:cubicBezTo>
                        <a:pt x="12547" y="218457"/>
                        <a:pt x="18820" y="227240"/>
                        <a:pt x="21330" y="22849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3" name="任意多边形: 形状 4842" descr="748ace42-73f9-4ea9-919b-82d502978360"/>
                <p:cNvSpPr/>
                <p:nvPr/>
              </p:nvSpPr>
              <p:spPr>
                <a:xfrm>
                  <a:off x="10398171" y="5422311"/>
                  <a:ext cx="110030" cy="269569"/>
                </a:xfrm>
                <a:custGeom>
                  <a:avLst/>
                  <a:gdLst>
                    <a:gd name="connsiteX0" fmla="*/ 49247 w 110030"/>
                    <a:gd name="connsiteY0" fmla="*/ 314 h 269569"/>
                    <a:gd name="connsiteX1" fmla="*/ 65558 w 110030"/>
                    <a:gd name="connsiteY1" fmla="*/ 15370 h 269569"/>
                    <a:gd name="connsiteX2" fmla="*/ 79360 w 110030"/>
                    <a:gd name="connsiteY2" fmla="*/ 30426 h 269569"/>
                    <a:gd name="connsiteX3" fmla="*/ 90652 w 110030"/>
                    <a:gd name="connsiteY3" fmla="*/ 50502 h 269569"/>
                    <a:gd name="connsiteX4" fmla="*/ 94416 w 110030"/>
                    <a:gd name="connsiteY4" fmla="*/ 70577 h 269569"/>
                    <a:gd name="connsiteX5" fmla="*/ 96925 w 110030"/>
                    <a:gd name="connsiteY5" fmla="*/ 93161 h 269569"/>
                    <a:gd name="connsiteX6" fmla="*/ 81869 w 110030"/>
                    <a:gd name="connsiteY6" fmla="*/ 142095 h 269569"/>
                    <a:gd name="connsiteX7" fmla="*/ 73086 w 110030"/>
                    <a:gd name="connsiteY7" fmla="*/ 167188 h 269569"/>
                    <a:gd name="connsiteX8" fmla="*/ 60539 w 110030"/>
                    <a:gd name="connsiteY8" fmla="*/ 189773 h 269569"/>
                    <a:gd name="connsiteX9" fmla="*/ 32936 w 110030"/>
                    <a:gd name="connsiteY9" fmla="*/ 228669 h 269569"/>
                    <a:gd name="connsiteX10" fmla="*/ 1568 w 110030"/>
                    <a:gd name="connsiteY10" fmla="*/ 263800 h 269569"/>
                    <a:gd name="connsiteX11" fmla="*/ 314 w 110030"/>
                    <a:gd name="connsiteY11" fmla="*/ 268819 h 269569"/>
                    <a:gd name="connsiteX12" fmla="*/ 6587 w 110030"/>
                    <a:gd name="connsiteY12" fmla="*/ 266310 h 269569"/>
                    <a:gd name="connsiteX13" fmla="*/ 40464 w 110030"/>
                    <a:gd name="connsiteY13" fmla="*/ 232433 h 269569"/>
                    <a:gd name="connsiteX14" fmla="*/ 70577 w 110030"/>
                    <a:gd name="connsiteY14" fmla="*/ 194792 h 269569"/>
                    <a:gd name="connsiteX15" fmla="*/ 83124 w 110030"/>
                    <a:gd name="connsiteY15" fmla="*/ 170953 h 269569"/>
                    <a:gd name="connsiteX16" fmla="*/ 96925 w 110030"/>
                    <a:gd name="connsiteY16" fmla="*/ 147113 h 269569"/>
                    <a:gd name="connsiteX17" fmla="*/ 109472 w 110030"/>
                    <a:gd name="connsiteY17" fmla="*/ 93161 h 269569"/>
                    <a:gd name="connsiteX18" fmla="*/ 109472 w 110030"/>
                    <a:gd name="connsiteY18" fmla="*/ 68067 h 269569"/>
                    <a:gd name="connsiteX19" fmla="*/ 105708 w 110030"/>
                    <a:gd name="connsiteY19" fmla="*/ 45483 h 269569"/>
                    <a:gd name="connsiteX20" fmla="*/ 90652 w 110030"/>
                    <a:gd name="connsiteY20" fmla="*/ 22898 h 269569"/>
                    <a:gd name="connsiteX21" fmla="*/ 71832 w 110030"/>
                    <a:gd name="connsiteY21" fmla="*/ 7842 h 269569"/>
                    <a:gd name="connsiteX22" fmla="*/ 49247 w 110030"/>
                    <a:gd name="connsiteY22" fmla="*/ 314 h 269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0030" h="269569">
                      <a:moveTo>
                        <a:pt x="49247" y="314"/>
                      </a:moveTo>
                      <a:cubicBezTo>
                        <a:pt x="46738" y="2823"/>
                        <a:pt x="56775" y="7842"/>
                        <a:pt x="65558" y="15370"/>
                      </a:cubicBezTo>
                      <a:cubicBezTo>
                        <a:pt x="74341" y="22898"/>
                        <a:pt x="76850" y="25408"/>
                        <a:pt x="79360" y="30426"/>
                      </a:cubicBezTo>
                      <a:cubicBezTo>
                        <a:pt x="81869" y="34191"/>
                        <a:pt x="85633" y="39209"/>
                        <a:pt x="90652" y="50502"/>
                      </a:cubicBezTo>
                      <a:cubicBezTo>
                        <a:pt x="93161" y="56775"/>
                        <a:pt x="93161" y="63049"/>
                        <a:pt x="94416" y="70577"/>
                      </a:cubicBezTo>
                      <a:cubicBezTo>
                        <a:pt x="95671" y="78105"/>
                        <a:pt x="96925" y="85633"/>
                        <a:pt x="96925" y="93161"/>
                      </a:cubicBezTo>
                      <a:cubicBezTo>
                        <a:pt x="95671" y="109472"/>
                        <a:pt x="88143" y="125784"/>
                        <a:pt x="81869" y="142095"/>
                      </a:cubicBezTo>
                      <a:cubicBezTo>
                        <a:pt x="78105" y="150878"/>
                        <a:pt x="76850" y="158406"/>
                        <a:pt x="73086" y="167188"/>
                      </a:cubicBezTo>
                      <a:cubicBezTo>
                        <a:pt x="69322" y="174717"/>
                        <a:pt x="64303" y="182245"/>
                        <a:pt x="60539" y="189773"/>
                      </a:cubicBezTo>
                      <a:cubicBezTo>
                        <a:pt x="51756" y="204829"/>
                        <a:pt x="41719" y="217376"/>
                        <a:pt x="32936" y="228669"/>
                      </a:cubicBezTo>
                      <a:cubicBezTo>
                        <a:pt x="15370" y="249999"/>
                        <a:pt x="17879" y="247489"/>
                        <a:pt x="1568" y="263800"/>
                      </a:cubicBezTo>
                      <a:cubicBezTo>
                        <a:pt x="-941" y="266310"/>
                        <a:pt x="314" y="267564"/>
                        <a:pt x="314" y="268819"/>
                      </a:cubicBezTo>
                      <a:cubicBezTo>
                        <a:pt x="314" y="270074"/>
                        <a:pt x="2823" y="270074"/>
                        <a:pt x="6587" y="266310"/>
                      </a:cubicBezTo>
                      <a:cubicBezTo>
                        <a:pt x="25408" y="249999"/>
                        <a:pt x="21644" y="252508"/>
                        <a:pt x="40464" y="232433"/>
                      </a:cubicBezTo>
                      <a:cubicBezTo>
                        <a:pt x="50502" y="221141"/>
                        <a:pt x="61794" y="209848"/>
                        <a:pt x="70577" y="194792"/>
                      </a:cubicBezTo>
                      <a:cubicBezTo>
                        <a:pt x="75596" y="187264"/>
                        <a:pt x="79360" y="178481"/>
                        <a:pt x="83124" y="170953"/>
                      </a:cubicBezTo>
                      <a:cubicBezTo>
                        <a:pt x="86888" y="163425"/>
                        <a:pt x="93161" y="155896"/>
                        <a:pt x="96925" y="147113"/>
                      </a:cubicBezTo>
                      <a:cubicBezTo>
                        <a:pt x="104454" y="129548"/>
                        <a:pt x="108218" y="110727"/>
                        <a:pt x="109472" y="93161"/>
                      </a:cubicBezTo>
                      <a:cubicBezTo>
                        <a:pt x="110727" y="84378"/>
                        <a:pt x="109472" y="76850"/>
                        <a:pt x="109472" y="68067"/>
                      </a:cubicBezTo>
                      <a:cubicBezTo>
                        <a:pt x="108218" y="60539"/>
                        <a:pt x="108218" y="51756"/>
                        <a:pt x="105708" y="45483"/>
                      </a:cubicBezTo>
                      <a:cubicBezTo>
                        <a:pt x="99435" y="31681"/>
                        <a:pt x="94416" y="26662"/>
                        <a:pt x="90652" y="22898"/>
                      </a:cubicBezTo>
                      <a:cubicBezTo>
                        <a:pt x="86888" y="19134"/>
                        <a:pt x="83124" y="15370"/>
                        <a:pt x="71832" y="7842"/>
                      </a:cubicBezTo>
                      <a:cubicBezTo>
                        <a:pt x="64303" y="1568"/>
                        <a:pt x="50502" y="-941"/>
                        <a:pt x="49247" y="31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4" name="任意多边形: 形状 4843" descr="49d2c878-c69e-4b65-9d3c-66a63cc68f82"/>
                <p:cNvSpPr/>
                <p:nvPr/>
              </p:nvSpPr>
              <p:spPr>
                <a:xfrm>
                  <a:off x="10373391" y="5688428"/>
                  <a:ext cx="36149" cy="189651"/>
                </a:xfrm>
                <a:custGeom>
                  <a:avLst/>
                  <a:gdLst>
                    <a:gd name="connsiteX0" fmla="*/ 33877 w 36149"/>
                    <a:gd name="connsiteY0" fmla="*/ 192 h 189651"/>
                    <a:gd name="connsiteX1" fmla="*/ 23839 w 36149"/>
                    <a:gd name="connsiteY1" fmla="*/ 11484 h 189651"/>
                    <a:gd name="connsiteX2" fmla="*/ 15056 w 36149"/>
                    <a:gd name="connsiteY2" fmla="*/ 37833 h 189651"/>
                    <a:gd name="connsiteX3" fmla="*/ 10038 w 36149"/>
                    <a:gd name="connsiteY3" fmla="*/ 50380 h 189651"/>
                    <a:gd name="connsiteX4" fmla="*/ 8783 w 36149"/>
                    <a:gd name="connsiteY4" fmla="*/ 65436 h 189651"/>
                    <a:gd name="connsiteX5" fmla="*/ 1255 w 36149"/>
                    <a:gd name="connsiteY5" fmla="*/ 98059 h 189651"/>
                    <a:gd name="connsiteX6" fmla="*/ 1255 w 36149"/>
                    <a:gd name="connsiteY6" fmla="*/ 114370 h 189651"/>
                    <a:gd name="connsiteX7" fmla="*/ 0 w 36149"/>
                    <a:gd name="connsiteY7" fmla="*/ 130681 h 189651"/>
                    <a:gd name="connsiteX8" fmla="*/ 1255 w 36149"/>
                    <a:gd name="connsiteY8" fmla="*/ 159539 h 189651"/>
                    <a:gd name="connsiteX9" fmla="*/ 6273 w 36149"/>
                    <a:gd name="connsiteY9" fmla="*/ 187142 h 189651"/>
                    <a:gd name="connsiteX10" fmla="*/ 10038 w 36149"/>
                    <a:gd name="connsiteY10" fmla="*/ 189652 h 189651"/>
                    <a:gd name="connsiteX11" fmla="*/ 12547 w 36149"/>
                    <a:gd name="connsiteY11" fmla="*/ 185888 h 189651"/>
                    <a:gd name="connsiteX12" fmla="*/ 11292 w 36149"/>
                    <a:gd name="connsiteY12" fmla="*/ 158284 h 189651"/>
                    <a:gd name="connsiteX13" fmla="*/ 13802 w 36149"/>
                    <a:gd name="connsiteY13" fmla="*/ 130681 h 189651"/>
                    <a:gd name="connsiteX14" fmla="*/ 13802 w 36149"/>
                    <a:gd name="connsiteY14" fmla="*/ 114370 h 189651"/>
                    <a:gd name="connsiteX15" fmla="*/ 17566 w 36149"/>
                    <a:gd name="connsiteY15" fmla="*/ 98059 h 189651"/>
                    <a:gd name="connsiteX16" fmla="*/ 21330 w 36149"/>
                    <a:gd name="connsiteY16" fmla="*/ 65436 h 189651"/>
                    <a:gd name="connsiteX17" fmla="*/ 23839 w 36149"/>
                    <a:gd name="connsiteY17" fmla="*/ 51635 h 189651"/>
                    <a:gd name="connsiteX18" fmla="*/ 28858 w 36149"/>
                    <a:gd name="connsiteY18" fmla="*/ 39088 h 189651"/>
                    <a:gd name="connsiteX19" fmla="*/ 32622 w 36149"/>
                    <a:gd name="connsiteY19" fmla="*/ 12739 h 189651"/>
                    <a:gd name="connsiteX20" fmla="*/ 33877 w 36149"/>
                    <a:gd name="connsiteY20" fmla="*/ 192 h 189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6149" h="189651">
                      <a:moveTo>
                        <a:pt x="33877" y="192"/>
                      </a:moveTo>
                      <a:cubicBezTo>
                        <a:pt x="31367" y="-1063"/>
                        <a:pt x="26349" y="3956"/>
                        <a:pt x="23839" y="11484"/>
                      </a:cubicBezTo>
                      <a:cubicBezTo>
                        <a:pt x="18820" y="25286"/>
                        <a:pt x="20075" y="21522"/>
                        <a:pt x="15056" y="37833"/>
                      </a:cubicBezTo>
                      <a:cubicBezTo>
                        <a:pt x="13802" y="41597"/>
                        <a:pt x="11292" y="46616"/>
                        <a:pt x="10038" y="50380"/>
                      </a:cubicBezTo>
                      <a:cubicBezTo>
                        <a:pt x="8783" y="55399"/>
                        <a:pt x="10038" y="60418"/>
                        <a:pt x="8783" y="65436"/>
                      </a:cubicBezTo>
                      <a:cubicBezTo>
                        <a:pt x="6273" y="75474"/>
                        <a:pt x="2509" y="86766"/>
                        <a:pt x="1255" y="98059"/>
                      </a:cubicBezTo>
                      <a:cubicBezTo>
                        <a:pt x="0" y="103077"/>
                        <a:pt x="2509" y="109351"/>
                        <a:pt x="1255" y="114370"/>
                      </a:cubicBezTo>
                      <a:cubicBezTo>
                        <a:pt x="1255" y="119389"/>
                        <a:pt x="0" y="125662"/>
                        <a:pt x="0" y="130681"/>
                      </a:cubicBezTo>
                      <a:cubicBezTo>
                        <a:pt x="0" y="140718"/>
                        <a:pt x="0" y="150756"/>
                        <a:pt x="1255" y="159539"/>
                      </a:cubicBezTo>
                      <a:cubicBezTo>
                        <a:pt x="3764" y="175850"/>
                        <a:pt x="3764" y="173341"/>
                        <a:pt x="6273" y="187142"/>
                      </a:cubicBezTo>
                      <a:cubicBezTo>
                        <a:pt x="6273" y="189652"/>
                        <a:pt x="8783" y="189652"/>
                        <a:pt x="10038" y="189652"/>
                      </a:cubicBezTo>
                      <a:cubicBezTo>
                        <a:pt x="11292" y="189652"/>
                        <a:pt x="12547" y="189652"/>
                        <a:pt x="12547" y="185888"/>
                      </a:cubicBezTo>
                      <a:cubicBezTo>
                        <a:pt x="12547" y="172086"/>
                        <a:pt x="11292" y="174595"/>
                        <a:pt x="11292" y="158284"/>
                      </a:cubicBezTo>
                      <a:cubicBezTo>
                        <a:pt x="11292" y="149501"/>
                        <a:pt x="13802" y="140718"/>
                        <a:pt x="13802" y="130681"/>
                      </a:cubicBezTo>
                      <a:cubicBezTo>
                        <a:pt x="13802" y="125662"/>
                        <a:pt x="13802" y="120643"/>
                        <a:pt x="13802" y="114370"/>
                      </a:cubicBezTo>
                      <a:cubicBezTo>
                        <a:pt x="13802" y="109351"/>
                        <a:pt x="17566" y="104332"/>
                        <a:pt x="17566" y="98059"/>
                      </a:cubicBezTo>
                      <a:cubicBezTo>
                        <a:pt x="18820" y="86766"/>
                        <a:pt x="18820" y="75474"/>
                        <a:pt x="21330" y="65436"/>
                      </a:cubicBezTo>
                      <a:cubicBezTo>
                        <a:pt x="22585" y="60418"/>
                        <a:pt x="22585" y="55399"/>
                        <a:pt x="23839" y="51635"/>
                      </a:cubicBezTo>
                      <a:cubicBezTo>
                        <a:pt x="25094" y="46616"/>
                        <a:pt x="27603" y="42852"/>
                        <a:pt x="28858" y="39088"/>
                      </a:cubicBezTo>
                      <a:cubicBezTo>
                        <a:pt x="32622" y="22777"/>
                        <a:pt x="30113" y="25286"/>
                        <a:pt x="32622" y="12739"/>
                      </a:cubicBezTo>
                      <a:cubicBezTo>
                        <a:pt x="36386" y="7720"/>
                        <a:pt x="37641" y="1447"/>
                        <a:pt x="33877" y="1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5" name="任意多边形: 形状 4844" descr="c6f2f61f-c533-46ff-8681-686454bee5a3"/>
                <p:cNvSpPr/>
                <p:nvPr/>
              </p:nvSpPr>
              <p:spPr>
                <a:xfrm>
                  <a:off x="10337005" y="5667131"/>
                  <a:ext cx="33989" cy="248589"/>
                </a:xfrm>
                <a:custGeom>
                  <a:avLst/>
                  <a:gdLst>
                    <a:gd name="connsiteX0" fmla="*/ 32622 w 33989"/>
                    <a:gd name="connsiteY0" fmla="*/ 159 h 248589"/>
                    <a:gd name="connsiteX1" fmla="*/ 21330 w 33989"/>
                    <a:gd name="connsiteY1" fmla="*/ 15215 h 248589"/>
                    <a:gd name="connsiteX2" fmla="*/ 11292 w 33989"/>
                    <a:gd name="connsiteY2" fmla="*/ 50347 h 248589"/>
                    <a:gd name="connsiteX3" fmla="*/ 6273 w 33989"/>
                    <a:gd name="connsiteY3" fmla="*/ 67913 h 248589"/>
                    <a:gd name="connsiteX4" fmla="*/ 5019 w 33989"/>
                    <a:gd name="connsiteY4" fmla="*/ 87988 h 248589"/>
                    <a:gd name="connsiteX5" fmla="*/ 0 w 33989"/>
                    <a:gd name="connsiteY5" fmla="*/ 130648 h 248589"/>
                    <a:gd name="connsiteX6" fmla="*/ 2509 w 33989"/>
                    <a:gd name="connsiteY6" fmla="*/ 151978 h 248589"/>
                    <a:gd name="connsiteX7" fmla="*/ 3764 w 33989"/>
                    <a:gd name="connsiteY7" fmla="*/ 173307 h 248589"/>
                    <a:gd name="connsiteX8" fmla="*/ 8783 w 33989"/>
                    <a:gd name="connsiteY8" fmla="*/ 209694 h 248589"/>
                    <a:gd name="connsiteX9" fmla="*/ 18820 w 33989"/>
                    <a:gd name="connsiteY9" fmla="*/ 244825 h 248589"/>
                    <a:gd name="connsiteX10" fmla="*/ 22585 w 33989"/>
                    <a:gd name="connsiteY10" fmla="*/ 248589 h 248589"/>
                    <a:gd name="connsiteX11" fmla="*/ 23839 w 33989"/>
                    <a:gd name="connsiteY11" fmla="*/ 243571 h 248589"/>
                    <a:gd name="connsiteX12" fmla="*/ 17566 w 33989"/>
                    <a:gd name="connsiteY12" fmla="*/ 208439 h 248589"/>
                    <a:gd name="connsiteX13" fmla="*/ 16311 w 33989"/>
                    <a:gd name="connsiteY13" fmla="*/ 173307 h 248589"/>
                    <a:gd name="connsiteX14" fmla="*/ 15056 w 33989"/>
                    <a:gd name="connsiteY14" fmla="*/ 153232 h 248589"/>
                    <a:gd name="connsiteX15" fmla="*/ 17566 w 33989"/>
                    <a:gd name="connsiteY15" fmla="*/ 131902 h 248589"/>
                    <a:gd name="connsiteX16" fmla="*/ 18820 w 33989"/>
                    <a:gd name="connsiteY16" fmla="*/ 90497 h 248589"/>
                    <a:gd name="connsiteX17" fmla="*/ 21330 w 33989"/>
                    <a:gd name="connsiteY17" fmla="*/ 71677 h 248589"/>
                    <a:gd name="connsiteX18" fmla="*/ 26349 w 33989"/>
                    <a:gd name="connsiteY18" fmla="*/ 55366 h 248589"/>
                    <a:gd name="connsiteX19" fmla="*/ 31367 w 33989"/>
                    <a:gd name="connsiteY19" fmla="*/ 20234 h 248589"/>
                    <a:gd name="connsiteX20" fmla="*/ 32622 w 33989"/>
                    <a:gd name="connsiteY20" fmla="*/ 159 h 248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989" h="248589">
                      <a:moveTo>
                        <a:pt x="32622" y="159"/>
                      </a:moveTo>
                      <a:cubicBezTo>
                        <a:pt x="30113" y="-1096"/>
                        <a:pt x="23839" y="5178"/>
                        <a:pt x="21330" y="15215"/>
                      </a:cubicBezTo>
                      <a:cubicBezTo>
                        <a:pt x="16311" y="32781"/>
                        <a:pt x="16311" y="29017"/>
                        <a:pt x="11292" y="50347"/>
                      </a:cubicBezTo>
                      <a:cubicBezTo>
                        <a:pt x="10038" y="55366"/>
                        <a:pt x="7528" y="61639"/>
                        <a:pt x="6273" y="67913"/>
                      </a:cubicBezTo>
                      <a:cubicBezTo>
                        <a:pt x="5019" y="74186"/>
                        <a:pt x="6273" y="80460"/>
                        <a:pt x="5019" y="87988"/>
                      </a:cubicBezTo>
                      <a:cubicBezTo>
                        <a:pt x="3764" y="101790"/>
                        <a:pt x="0" y="115591"/>
                        <a:pt x="0" y="130648"/>
                      </a:cubicBezTo>
                      <a:cubicBezTo>
                        <a:pt x="0" y="138176"/>
                        <a:pt x="2509" y="144449"/>
                        <a:pt x="2509" y="151978"/>
                      </a:cubicBezTo>
                      <a:cubicBezTo>
                        <a:pt x="2509" y="159506"/>
                        <a:pt x="2509" y="165779"/>
                        <a:pt x="3764" y="173307"/>
                      </a:cubicBezTo>
                      <a:cubicBezTo>
                        <a:pt x="5019" y="187109"/>
                        <a:pt x="6273" y="199656"/>
                        <a:pt x="8783" y="209694"/>
                      </a:cubicBezTo>
                      <a:cubicBezTo>
                        <a:pt x="13802" y="231024"/>
                        <a:pt x="12547" y="227259"/>
                        <a:pt x="18820" y="244825"/>
                      </a:cubicBezTo>
                      <a:cubicBezTo>
                        <a:pt x="20075" y="248589"/>
                        <a:pt x="21330" y="247335"/>
                        <a:pt x="22585" y="248589"/>
                      </a:cubicBezTo>
                      <a:cubicBezTo>
                        <a:pt x="25094" y="248589"/>
                        <a:pt x="25094" y="248589"/>
                        <a:pt x="23839" y="243571"/>
                      </a:cubicBezTo>
                      <a:cubicBezTo>
                        <a:pt x="21330" y="226005"/>
                        <a:pt x="20075" y="229769"/>
                        <a:pt x="17566" y="208439"/>
                      </a:cubicBezTo>
                      <a:cubicBezTo>
                        <a:pt x="16311" y="198401"/>
                        <a:pt x="17566" y="185854"/>
                        <a:pt x="16311" y="173307"/>
                      </a:cubicBezTo>
                      <a:cubicBezTo>
                        <a:pt x="16311" y="167034"/>
                        <a:pt x="15056" y="159506"/>
                        <a:pt x="15056" y="153232"/>
                      </a:cubicBezTo>
                      <a:cubicBezTo>
                        <a:pt x="15056" y="145704"/>
                        <a:pt x="17566" y="139431"/>
                        <a:pt x="17566" y="131902"/>
                      </a:cubicBezTo>
                      <a:cubicBezTo>
                        <a:pt x="17566" y="118101"/>
                        <a:pt x="17566" y="103044"/>
                        <a:pt x="18820" y="90497"/>
                      </a:cubicBezTo>
                      <a:cubicBezTo>
                        <a:pt x="20075" y="84224"/>
                        <a:pt x="20075" y="77950"/>
                        <a:pt x="21330" y="71677"/>
                      </a:cubicBezTo>
                      <a:cubicBezTo>
                        <a:pt x="22585" y="65403"/>
                        <a:pt x="25094" y="60384"/>
                        <a:pt x="26349" y="55366"/>
                      </a:cubicBezTo>
                      <a:cubicBezTo>
                        <a:pt x="30113" y="34036"/>
                        <a:pt x="27603" y="37800"/>
                        <a:pt x="31367" y="20234"/>
                      </a:cubicBezTo>
                      <a:cubicBezTo>
                        <a:pt x="33877" y="10197"/>
                        <a:pt x="35132" y="1414"/>
                        <a:pt x="32622" y="15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6" name="任意多边形: 形状 4845" descr="61bb4d3a-79ac-43db-bf33-fed1ed90a34d"/>
                <p:cNvSpPr/>
                <p:nvPr/>
              </p:nvSpPr>
              <p:spPr>
                <a:xfrm>
                  <a:off x="10314420" y="5418782"/>
                  <a:ext cx="143529" cy="246137"/>
                </a:xfrm>
                <a:custGeom>
                  <a:avLst/>
                  <a:gdLst>
                    <a:gd name="connsiteX0" fmla="*/ 55207 w 143529"/>
                    <a:gd name="connsiteY0" fmla="*/ 245999 h 246137"/>
                    <a:gd name="connsiteX1" fmla="*/ 43914 w 143529"/>
                    <a:gd name="connsiteY1" fmla="*/ 225924 h 246137"/>
                    <a:gd name="connsiteX2" fmla="*/ 31367 w 143529"/>
                    <a:gd name="connsiteY2" fmla="*/ 208358 h 246137"/>
                    <a:gd name="connsiteX3" fmla="*/ 21330 w 143529"/>
                    <a:gd name="connsiteY3" fmla="*/ 187028 h 246137"/>
                    <a:gd name="connsiteX4" fmla="*/ 17566 w 143529"/>
                    <a:gd name="connsiteY4" fmla="*/ 165699 h 246137"/>
                    <a:gd name="connsiteX5" fmla="*/ 13802 w 143529"/>
                    <a:gd name="connsiteY5" fmla="*/ 141859 h 246137"/>
                    <a:gd name="connsiteX6" fmla="*/ 30113 w 143529"/>
                    <a:gd name="connsiteY6" fmla="*/ 92926 h 246137"/>
                    <a:gd name="connsiteX7" fmla="*/ 42660 w 143529"/>
                    <a:gd name="connsiteY7" fmla="*/ 67832 h 246137"/>
                    <a:gd name="connsiteX8" fmla="*/ 58971 w 143529"/>
                    <a:gd name="connsiteY8" fmla="*/ 45247 h 246137"/>
                    <a:gd name="connsiteX9" fmla="*/ 92848 w 143529"/>
                    <a:gd name="connsiteY9" fmla="*/ 11371 h 246137"/>
                    <a:gd name="connsiteX10" fmla="*/ 116687 w 143529"/>
                    <a:gd name="connsiteY10" fmla="*/ 6352 h 246137"/>
                    <a:gd name="connsiteX11" fmla="*/ 135508 w 143529"/>
                    <a:gd name="connsiteY11" fmla="*/ 13880 h 246137"/>
                    <a:gd name="connsiteX12" fmla="*/ 141781 w 143529"/>
                    <a:gd name="connsiteY12" fmla="*/ 16390 h 246137"/>
                    <a:gd name="connsiteX13" fmla="*/ 140526 w 143529"/>
                    <a:gd name="connsiteY13" fmla="*/ 10116 h 246137"/>
                    <a:gd name="connsiteX14" fmla="*/ 126725 w 143529"/>
                    <a:gd name="connsiteY14" fmla="*/ 2588 h 246137"/>
                    <a:gd name="connsiteX15" fmla="*/ 116687 w 143529"/>
                    <a:gd name="connsiteY15" fmla="*/ 78 h 246137"/>
                    <a:gd name="connsiteX16" fmla="*/ 86574 w 143529"/>
                    <a:gd name="connsiteY16" fmla="*/ 6352 h 246137"/>
                    <a:gd name="connsiteX17" fmla="*/ 47679 w 143529"/>
                    <a:gd name="connsiteY17" fmla="*/ 41484 h 246137"/>
                    <a:gd name="connsiteX18" fmla="*/ 31367 w 143529"/>
                    <a:gd name="connsiteY18" fmla="*/ 65323 h 246137"/>
                    <a:gd name="connsiteX19" fmla="*/ 13802 w 143529"/>
                    <a:gd name="connsiteY19" fmla="*/ 89162 h 246137"/>
                    <a:gd name="connsiteX20" fmla="*/ 0 w 143529"/>
                    <a:gd name="connsiteY20" fmla="*/ 144369 h 246137"/>
                    <a:gd name="connsiteX21" fmla="*/ 2509 w 143529"/>
                    <a:gd name="connsiteY21" fmla="*/ 169463 h 246137"/>
                    <a:gd name="connsiteX22" fmla="*/ 6273 w 143529"/>
                    <a:gd name="connsiteY22" fmla="*/ 193302 h 246137"/>
                    <a:gd name="connsiteX23" fmla="*/ 18820 w 143529"/>
                    <a:gd name="connsiteY23" fmla="*/ 215887 h 246137"/>
                    <a:gd name="connsiteX24" fmla="*/ 33877 w 143529"/>
                    <a:gd name="connsiteY24" fmla="*/ 233452 h 246137"/>
                    <a:gd name="connsiteX25" fmla="*/ 55207 w 143529"/>
                    <a:gd name="connsiteY25" fmla="*/ 245999 h 246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43529" h="246137">
                      <a:moveTo>
                        <a:pt x="55207" y="245999"/>
                      </a:moveTo>
                      <a:cubicBezTo>
                        <a:pt x="58971" y="244745"/>
                        <a:pt x="51443" y="235962"/>
                        <a:pt x="43914" y="225924"/>
                      </a:cubicBezTo>
                      <a:cubicBezTo>
                        <a:pt x="36386" y="217141"/>
                        <a:pt x="35132" y="213377"/>
                        <a:pt x="31367" y="208358"/>
                      </a:cubicBezTo>
                      <a:cubicBezTo>
                        <a:pt x="28858" y="203340"/>
                        <a:pt x="26349" y="199575"/>
                        <a:pt x="21330" y="187028"/>
                      </a:cubicBezTo>
                      <a:cubicBezTo>
                        <a:pt x="18820" y="180755"/>
                        <a:pt x="18820" y="173227"/>
                        <a:pt x="17566" y="165699"/>
                      </a:cubicBezTo>
                      <a:cubicBezTo>
                        <a:pt x="16311" y="158170"/>
                        <a:pt x="13802" y="150642"/>
                        <a:pt x="13802" y="141859"/>
                      </a:cubicBezTo>
                      <a:cubicBezTo>
                        <a:pt x="15056" y="125548"/>
                        <a:pt x="21330" y="107982"/>
                        <a:pt x="30113" y="92926"/>
                      </a:cubicBezTo>
                      <a:cubicBezTo>
                        <a:pt x="33877" y="85398"/>
                        <a:pt x="37641" y="76615"/>
                        <a:pt x="42660" y="67832"/>
                      </a:cubicBezTo>
                      <a:cubicBezTo>
                        <a:pt x="47679" y="60304"/>
                        <a:pt x="53952" y="52776"/>
                        <a:pt x="58971" y="45247"/>
                      </a:cubicBezTo>
                      <a:cubicBezTo>
                        <a:pt x="69008" y="30191"/>
                        <a:pt x="80301" y="17644"/>
                        <a:pt x="92848" y="11371"/>
                      </a:cubicBezTo>
                      <a:cubicBezTo>
                        <a:pt x="105395" y="5097"/>
                        <a:pt x="111668" y="6352"/>
                        <a:pt x="116687" y="6352"/>
                      </a:cubicBezTo>
                      <a:cubicBezTo>
                        <a:pt x="121706" y="7607"/>
                        <a:pt x="127979" y="6352"/>
                        <a:pt x="135508" y="13880"/>
                      </a:cubicBezTo>
                      <a:cubicBezTo>
                        <a:pt x="138017" y="16390"/>
                        <a:pt x="139272" y="16390"/>
                        <a:pt x="141781" y="16390"/>
                      </a:cubicBezTo>
                      <a:cubicBezTo>
                        <a:pt x="144290" y="16390"/>
                        <a:pt x="144290" y="15135"/>
                        <a:pt x="140526" y="10116"/>
                      </a:cubicBezTo>
                      <a:cubicBezTo>
                        <a:pt x="135508" y="5097"/>
                        <a:pt x="130489" y="3843"/>
                        <a:pt x="126725" y="2588"/>
                      </a:cubicBezTo>
                      <a:cubicBezTo>
                        <a:pt x="122961" y="1333"/>
                        <a:pt x="119196" y="1333"/>
                        <a:pt x="116687" y="78"/>
                      </a:cubicBezTo>
                      <a:cubicBezTo>
                        <a:pt x="110414" y="78"/>
                        <a:pt x="101631" y="-1176"/>
                        <a:pt x="86574" y="6352"/>
                      </a:cubicBezTo>
                      <a:cubicBezTo>
                        <a:pt x="71518" y="13880"/>
                        <a:pt x="58971" y="26427"/>
                        <a:pt x="47679" y="41484"/>
                      </a:cubicBezTo>
                      <a:cubicBezTo>
                        <a:pt x="42660" y="49012"/>
                        <a:pt x="37641" y="56540"/>
                        <a:pt x="31367" y="65323"/>
                      </a:cubicBezTo>
                      <a:cubicBezTo>
                        <a:pt x="26349" y="72851"/>
                        <a:pt x="18820" y="80379"/>
                        <a:pt x="13802" y="89162"/>
                      </a:cubicBezTo>
                      <a:cubicBezTo>
                        <a:pt x="3764" y="106728"/>
                        <a:pt x="0" y="126803"/>
                        <a:pt x="0" y="144369"/>
                      </a:cubicBezTo>
                      <a:cubicBezTo>
                        <a:pt x="0" y="153152"/>
                        <a:pt x="0" y="161934"/>
                        <a:pt x="2509" y="169463"/>
                      </a:cubicBezTo>
                      <a:cubicBezTo>
                        <a:pt x="3764" y="176991"/>
                        <a:pt x="3764" y="185774"/>
                        <a:pt x="6273" y="193302"/>
                      </a:cubicBezTo>
                      <a:cubicBezTo>
                        <a:pt x="11292" y="207104"/>
                        <a:pt x="16311" y="212122"/>
                        <a:pt x="18820" y="215887"/>
                      </a:cubicBezTo>
                      <a:cubicBezTo>
                        <a:pt x="22585" y="219651"/>
                        <a:pt x="25094" y="224669"/>
                        <a:pt x="33877" y="233452"/>
                      </a:cubicBezTo>
                      <a:cubicBezTo>
                        <a:pt x="41405" y="239726"/>
                        <a:pt x="52697" y="247254"/>
                        <a:pt x="55207" y="24599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7" name="任意多边形: 形状 4846" descr="54f026fc-d5f2-47e2-93f6-cbf0b3d90ccc"/>
                <p:cNvSpPr/>
                <p:nvPr/>
              </p:nvSpPr>
              <p:spPr>
                <a:xfrm>
                  <a:off x="9999491" y="5472011"/>
                  <a:ext cx="152242" cy="273070"/>
                </a:xfrm>
                <a:custGeom>
                  <a:avLst/>
                  <a:gdLst>
                    <a:gd name="connsiteX0" fmla="*/ 89084 w 152242"/>
                    <a:gd name="connsiteY0" fmla="*/ 2055 h 273070"/>
                    <a:gd name="connsiteX1" fmla="*/ 60226 w 152242"/>
                    <a:gd name="connsiteY1" fmla="*/ 7074 h 273070"/>
                    <a:gd name="connsiteX2" fmla="*/ 36386 w 152242"/>
                    <a:gd name="connsiteY2" fmla="*/ 22131 h 273070"/>
                    <a:gd name="connsiteX3" fmla="*/ 15056 w 152242"/>
                    <a:gd name="connsiteY3" fmla="*/ 44715 h 273070"/>
                    <a:gd name="connsiteX4" fmla="*/ 2509 w 152242"/>
                    <a:gd name="connsiteY4" fmla="*/ 68554 h 273070"/>
                    <a:gd name="connsiteX5" fmla="*/ 0 w 152242"/>
                    <a:gd name="connsiteY5" fmla="*/ 97413 h 273070"/>
                    <a:gd name="connsiteX6" fmla="*/ 8783 w 152242"/>
                    <a:gd name="connsiteY6" fmla="*/ 158893 h 273070"/>
                    <a:gd name="connsiteX7" fmla="*/ 23839 w 152242"/>
                    <a:gd name="connsiteY7" fmla="*/ 187751 h 273070"/>
                    <a:gd name="connsiteX8" fmla="*/ 40150 w 152242"/>
                    <a:gd name="connsiteY8" fmla="*/ 215354 h 273070"/>
                    <a:gd name="connsiteX9" fmla="*/ 85320 w 152242"/>
                    <a:gd name="connsiteY9" fmla="*/ 255505 h 273070"/>
                    <a:gd name="connsiteX10" fmla="*/ 115432 w 152242"/>
                    <a:gd name="connsiteY10" fmla="*/ 268052 h 273070"/>
                    <a:gd name="connsiteX11" fmla="*/ 144290 w 152242"/>
                    <a:gd name="connsiteY11" fmla="*/ 273070 h 273070"/>
                    <a:gd name="connsiteX12" fmla="*/ 151819 w 152242"/>
                    <a:gd name="connsiteY12" fmla="*/ 270561 h 273070"/>
                    <a:gd name="connsiteX13" fmla="*/ 144290 w 152242"/>
                    <a:gd name="connsiteY13" fmla="*/ 268052 h 273070"/>
                    <a:gd name="connsiteX14" fmla="*/ 117942 w 152242"/>
                    <a:gd name="connsiteY14" fmla="*/ 261778 h 273070"/>
                    <a:gd name="connsiteX15" fmla="*/ 90338 w 152242"/>
                    <a:gd name="connsiteY15" fmla="*/ 247976 h 273070"/>
                    <a:gd name="connsiteX16" fmla="*/ 52697 w 152242"/>
                    <a:gd name="connsiteY16" fmla="*/ 210335 h 273070"/>
                    <a:gd name="connsiteX17" fmla="*/ 36386 w 152242"/>
                    <a:gd name="connsiteY17" fmla="*/ 185241 h 273070"/>
                    <a:gd name="connsiteX18" fmla="*/ 26349 w 152242"/>
                    <a:gd name="connsiteY18" fmla="*/ 156383 h 273070"/>
                    <a:gd name="connsiteX19" fmla="*/ 13802 w 152242"/>
                    <a:gd name="connsiteY19" fmla="*/ 98667 h 273070"/>
                    <a:gd name="connsiteX20" fmla="*/ 17566 w 152242"/>
                    <a:gd name="connsiteY20" fmla="*/ 73573 h 273070"/>
                    <a:gd name="connsiteX21" fmla="*/ 28858 w 152242"/>
                    <a:gd name="connsiteY21" fmla="*/ 52243 h 273070"/>
                    <a:gd name="connsiteX22" fmla="*/ 45169 w 152242"/>
                    <a:gd name="connsiteY22" fmla="*/ 30914 h 273070"/>
                    <a:gd name="connsiteX23" fmla="*/ 63990 w 152242"/>
                    <a:gd name="connsiteY23" fmla="*/ 15857 h 273070"/>
                    <a:gd name="connsiteX24" fmla="*/ 89084 w 152242"/>
                    <a:gd name="connsiteY24" fmla="*/ 2055 h 273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52242" h="273070">
                      <a:moveTo>
                        <a:pt x="89084" y="2055"/>
                      </a:moveTo>
                      <a:cubicBezTo>
                        <a:pt x="90338" y="-1709"/>
                        <a:pt x="75282" y="-454"/>
                        <a:pt x="60226" y="7074"/>
                      </a:cubicBezTo>
                      <a:cubicBezTo>
                        <a:pt x="46424" y="13348"/>
                        <a:pt x="41405" y="18367"/>
                        <a:pt x="36386" y="22131"/>
                      </a:cubicBezTo>
                      <a:cubicBezTo>
                        <a:pt x="31367" y="25895"/>
                        <a:pt x="25094" y="30914"/>
                        <a:pt x="15056" y="44715"/>
                      </a:cubicBezTo>
                      <a:cubicBezTo>
                        <a:pt x="10038" y="52243"/>
                        <a:pt x="5019" y="59772"/>
                        <a:pt x="2509" y="68554"/>
                      </a:cubicBezTo>
                      <a:cubicBezTo>
                        <a:pt x="0" y="77337"/>
                        <a:pt x="0" y="87375"/>
                        <a:pt x="0" y="97413"/>
                      </a:cubicBezTo>
                      <a:cubicBezTo>
                        <a:pt x="0" y="117488"/>
                        <a:pt x="2509" y="138818"/>
                        <a:pt x="8783" y="158893"/>
                      </a:cubicBezTo>
                      <a:cubicBezTo>
                        <a:pt x="12547" y="168930"/>
                        <a:pt x="18820" y="177713"/>
                        <a:pt x="23839" y="187751"/>
                      </a:cubicBezTo>
                      <a:cubicBezTo>
                        <a:pt x="28858" y="197788"/>
                        <a:pt x="33877" y="206571"/>
                        <a:pt x="40150" y="215354"/>
                      </a:cubicBezTo>
                      <a:cubicBezTo>
                        <a:pt x="52697" y="231665"/>
                        <a:pt x="69008" y="246722"/>
                        <a:pt x="85320" y="255505"/>
                      </a:cubicBezTo>
                      <a:cubicBezTo>
                        <a:pt x="101631" y="264288"/>
                        <a:pt x="109159" y="266797"/>
                        <a:pt x="115432" y="268052"/>
                      </a:cubicBezTo>
                      <a:cubicBezTo>
                        <a:pt x="121706" y="269306"/>
                        <a:pt x="127979" y="271816"/>
                        <a:pt x="144290" y="273070"/>
                      </a:cubicBezTo>
                      <a:cubicBezTo>
                        <a:pt x="150564" y="273070"/>
                        <a:pt x="150564" y="271816"/>
                        <a:pt x="151819" y="270561"/>
                      </a:cubicBezTo>
                      <a:cubicBezTo>
                        <a:pt x="153073" y="269306"/>
                        <a:pt x="151819" y="268052"/>
                        <a:pt x="144290" y="268052"/>
                      </a:cubicBezTo>
                      <a:cubicBezTo>
                        <a:pt x="130489" y="265542"/>
                        <a:pt x="124215" y="263033"/>
                        <a:pt x="117942" y="261778"/>
                      </a:cubicBezTo>
                      <a:cubicBezTo>
                        <a:pt x="111668" y="259269"/>
                        <a:pt x="104140" y="258014"/>
                        <a:pt x="90338" y="247976"/>
                      </a:cubicBezTo>
                      <a:cubicBezTo>
                        <a:pt x="76537" y="239194"/>
                        <a:pt x="63990" y="225392"/>
                        <a:pt x="52697" y="210335"/>
                      </a:cubicBezTo>
                      <a:cubicBezTo>
                        <a:pt x="46424" y="202807"/>
                        <a:pt x="41405" y="194024"/>
                        <a:pt x="36386" y="185241"/>
                      </a:cubicBezTo>
                      <a:cubicBezTo>
                        <a:pt x="31367" y="176459"/>
                        <a:pt x="30113" y="166421"/>
                        <a:pt x="26349" y="156383"/>
                      </a:cubicBezTo>
                      <a:cubicBezTo>
                        <a:pt x="20075" y="137563"/>
                        <a:pt x="13802" y="117488"/>
                        <a:pt x="13802" y="98667"/>
                      </a:cubicBezTo>
                      <a:cubicBezTo>
                        <a:pt x="13802" y="89884"/>
                        <a:pt x="15056" y="81101"/>
                        <a:pt x="17566" y="73573"/>
                      </a:cubicBezTo>
                      <a:cubicBezTo>
                        <a:pt x="20075" y="64790"/>
                        <a:pt x="25094" y="58517"/>
                        <a:pt x="28858" y="52243"/>
                      </a:cubicBezTo>
                      <a:cubicBezTo>
                        <a:pt x="37641" y="39696"/>
                        <a:pt x="41405" y="35932"/>
                        <a:pt x="45169" y="30914"/>
                      </a:cubicBezTo>
                      <a:cubicBezTo>
                        <a:pt x="48933" y="27149"/>
                        <a:pt x="52697" y="23385"/>
                        <a:pt x="63990" y="15857"/>
                      </a:cubicBezTo>
                      <a:cubicBezTo>
                        <a:pt x="75282" y="9584"/>
                        <a:pt x="87829" y="4565"/>
                        <a:pt x="89084" y="20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8" name="任意多边形: 形状 4847" descr="c587caad-dd8b-450f-b9da-633536bef715"/>
                <p:cNvSpPr/>
                <p:nvPr/>
              </p:nvSpPr>
              <p:spPr>
                <a:xfrm>
                  <a:off x="10076027" y="5471557"/>
                  <a:ext cx="129234" cy="251392"/>
                </a:xfrm>
                <a:custGeom>
                  <a:avLst/>
                  <a:gdLst>
                    <a:gd name="connsiteX0" fmla="*/ 0 w 129234"/>
                    <a:gd name="connsiteY0" fmla="*/ 7528 h 251392"/>
                    <a:gd name="connsiteX1" fmla="*/ 23839 w 129234"/>
                    <a:gd name="connsiteY1" fmla="*/ 10038 h 251392"/>
                    <a:gd name="connsiteX2" fmla="*/ 45169 w 129234"/>
                    <a:gd name="connsiteY2" fmla="*/ 13802 h 251392"/>
                    <a:gd name="connsiteX3" fmla="*/ 66499 w 129234"/>
                    <a:gd name="connsiteY3" fmla="*/ 25094 h 251392"/>
                    <a:gd name="connsiteX4" fmla="*/ 80301 w 129234"/>
                    <a:gd name="connsiteY4" fmla="*/ 40150 h 251392"/>
                    <a:gd name="connsiteX5" fmla="*/ 94102 w 129234"/>
                    <a:gd name="connsiteY5" fmla="*/ 58971 h 251392"/>
                    <a:gd name="connsiteX6" fmla="*/ 106649 w 129234"/>
                    <a:gd name="connsiteY6" fmla="*/ 107904 h 251392"/>
                    <a:gd name="connsiteX7" fmla="*/ 112923 w 129234"/>
                    <a:gd name="connsiteY7" fmla="*/ 132998 h 251392"/>
                    <a:gd name="connsiteX8" fmla="*/ 115432 w 129234"/>
                    <a:gd name="connsiteY8" fmla="*/ 158092 h 251392"/>
                    <a:gd name="connsiteX9" fmla="*/ 115432 w 129234"/>
                    <a:gd name="connsiteY9" fmla="*/ 203261 h 251392"/>
                    <a:gd name="connsiteX10" fmla="*/ 112923 w 129234"/>
                    <a:gd name="connsiteY10" fmla="*/ 245921 h 251392"/>
                    <a:gd name="connsiteX11" fmla="*/ 115432 w 129234"/>
                    <a:gd name="connsiteY11" fmla="*/ 250940 h 251392"/>
                    <a:gd name="connsiteX12" fmla="*/ 119196 w 129234"/>
                    <a:gd name="connsiteY12" fmla="*/ 245921 h 251392"/>
                    <a:gd name="connsiteX13" fmla="*/ 125470 w 129234"/>
                    <a:gd name="connsiteY13" fmla="*/ 202007 h 251392"/>
                    <a:gd name="connsiteX14" fmla="*/ 129234 w 129234"/>
                    <a:gd name="connsiteY14" fmla="*/ 156837 h 251392"/>
                    <a:gd name="connsiteX15" fmla="*/ 126725 w 129234"/>
                    <a:gd name="connsiteY15" fmla="*/ 131743 h 251392"/>
                    <a:gd name="connsiteX16" fmla="*/ 125470 w 129234"/>
                    <a:gd name="connsiteY16" fmla="*/ 105395 h 251392"/>
                    <a:gd name="connsiteX17" fmla="*/ 107904 w 129234"/>
                    <a:gd name="connsiteY17" fmla="*/ 53952 h 251392"/>
                    <a:gd name="connsiteX18" fmla="*/ 94102 w 129234"/>
                    <a:gd name="connsiteY18" fmla="*/ 32622 h 251392"/>
                    <a:gd name="connsiteX19" fmla="*/ 77791 w 129234"/>
                    <a:gd name="connsiteY19" fmla="*/ 13802 h 251392"/>
                    <a:gd name="connsiteX20" fmla="*/ 51443 w 129234"/>
                    <a:gd name="connsiteY20" fmla="*/ 2509 h 251392"/>
                    <a:gd name="connsiteX21" fmla="*/ 26349 w 129234"/>
                    <a:gd name="connsiteY21" fmla="*/ 0 h 251392"/>
                    <a:gd name="connsiteX22" fmla="*/ 0 w 129234"/>
                    <a:gd name="connsiteY22" fmla="*/ 7528 h 251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9234" h="251392">
                      <a:moveTo>
                        <a:pt x="0" y="7528"/>
                      </a:moveTo>
                      <a:cubicBezTo>
                        <a:pt x="0" y="11292"/>
                        <a:pt x="11292" y="8783"/>
                        <a:pt x="23839" y="10038"/>
                      </a:cubicBezTo>
                      <a:cubicBezTo>
                        <a:pt x="35132" y="11292"/>
                        <a:pt x="40150" y="12547"/>
                        <a:pt x="45169" y="13802"/>
                      </a:cubicBezTo>
                      <a:cubicBezTo>
                        <a:pt x="50188" y="16311"/>
                        <a:pt x="55207" y="17566"/>
                        <a:pt x="66499" y="25094"/>
                      </a:cubicBezTo>
                      <a:cubicBezTo>
                        <a:pt x="71518" y="28858"/>
                        <a:pt x="75282" y="35132"/>
                        <a:pt x="80301" y="40150"/>
                      </a:cubicBezTo>
                      <a:cubicBezTo>
                        <a:pt x="85320" y="45169"/>
                        <a:pt x="91593" y="51443"/>
                        <a:pt x="94102" y="58971"/>
                      </a:cubicBezTo>
                      <a:cubicBezTo>
                        <a:pt x="101631" y="74027"/>
                        <a:pt x="104140" y="90338"/>
                        <a:pt x="106649" y="107904"/>
                      </a:cubicBezTo>
                      <a:cubicBezTo>
                        <a:pt x="107904" y="116687"/>
                        <a:pt x="111668" y="124215"/>
                        <a:pt x="112923" y="132998"/>
                      </a:cubicBezTo>
                      <a:cubicBezTo>
                        <a:pt x="114178" y="141781"/>
                        <a:pt x="114178" y="149309"/>
                        <a:pt x="115432" y="158092"/>
                      </a:cubicBezTo>
                      <a:cubicBezTo>
                        <a:pt x="116687" y="174403"/>
                        <a:pt x="115432" y="189460"/>
                        <a:pt x="115432" y="203261"/>
                      </a:cubicBezTo>
                      <a:cubicBezTo>
                        <a:pt x="114178" y="229610"/>
                        <a:pt x="114178" y="224591"/>
                        <a:pt x="112923" y="245921"/>
                      </a:cubicBezTo>
                      <a:cubicBezTo>
                        <a:pt x="112923" y="249685"/>
                        <a:pt x="114178" y="249685"/>
                        <a:pt x="115432" y="250940"/>
                      </a:cubicBezTo>
                      <a:cubicBezTo>
                        <a:pt x="116687" y="252195"/>
                        <a:pt x="117942" y="250940"/>
                        <a:pt x="119196" y="245921"/>
                      </a:cubicBezTo>
                      <a:cubicBezTo>
                        <a:pt x="124215" y="224591"/>
                        <a:pt x="122961" y="228355"/>
                        <a:pt x="125470" y="202007"/>
                      </a:cubicBezTo>
                      <a:cubicBezTo>
                        <a:pt x="126725" y="189460"/>
                        <a:pt x="129234" y="174403"/>
                        <a:pt x="129234" y="156837"/>
                      </a:cubicBezTo>
                      <a:cubicBezTo>
                        <a:pt x="129234" y="148054"/>
                        <a:pt x="127979" y="139272"/>
                        <a:pt x="126725" y="131743"/>
                      </a:cubicBezTo>
                      <a:cubicBezTo>
                        <a:pt x="125470" y="122961"/>
                        <a:pt x="126725" y="114178"/>
                        <a:pt x="125470" y="105395"/>
                      </a:cubicBezTo>
                      <a:cubicBezTo>
                        <a:pt x="121706" y="87829"/>
                        <a:pt x="115432" y="70263"/>
                        <a:pt x="107904" y="53952"/>
                      </a:cubicBezTo>
                      <a:cubicBezTo>
                        <a:pt x="104140" y="46424"/>
                        <a:pt x="99121" y="38896"/>
                        <a:pt x="94102" y="32622"/>
                      </a:cubicBezTo>
                      <a:cubicBezTo>
                        <a:pt x="89084" y="26349"/>
                        <a:pt x="84065" y="18820"/>
                        <a:pt x="77791" y="13802"/>
                      </a:cubicBezTo>
                      <a:cubicBezTo>
                        <a:pt x="63990" y="5019"/>
                        <a:pt x="56461" y="3764"/>
                        <a:pt x="51443" y="2509"/>
                      </a:cubicBezTo>
                      <a:cubicBezTo>
                        <a:pt x="45169" y="1255"/>
                        <a:pt x="40150" y="0"/>
                        <a:pt x="26349" y="0"/>
                      </a:cubicBezTo>
                      <a:cubicBezTo>
                        <a:pt x="11292" y="0"/>
                        <a:pt x="0" y="5019"/>
                        <a:pt x="0" y="752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49" name="任意多边形: 形状 4848" descr="0d3511a3-e35a-48e8-a15c-f81425732f78"/>
                <p:cNvSpPr/>
                <p:nvPr/>
              </p:nvSpPr>
              <p:spPr>
                <a:xfrm>
                  <a:off x="10192107" y="5714832"/>
                  <a:ext cx="166340" cy="198693"/>
                </a:xfrm>
                <a:custGeom>
                  <a:avLst/>
                  <a:gdLst>
                    <a:gd name="connsiteX0" fmla="*/ 1862 w 166340"/>
                    <a:gd name="connsiteY0" fmla="*/ 137 h 198693"/>
                    <a:gd name="connsiteX1" fmla="*/ 4371 w 166340"/>
                    <a:gd name="connsiteY1" fmla="*/ 16448 h 198693"/>
                    <a:gd name="connsiteX2" fmla="*/ 23192 w 166340"/>
                    <a:gd name="connsiteY2" fmla="*/ 47816 h 198693"/>
                    <a:gd name="connsiteX3" fmla="*/ 31975 w 166340"/>
                    <a:gd name="connsiteY3" fmla="*/ 62872 h 198693"/>
                    <a:gd name="connsiteX4" fmla="*/ 45776 w 166340"/>
                    <a:gd name="connsiteY4" fmla="*/ 77929 h 198693"/>
                    <a:gd name="connsiteX5" fmla="*/ 72125 w 166340"/>
                    <a:gd name="connsiteY5" fmla="*/ 113060 h 198693"/>
                    <a:gd name="connsiteX6" fmla="*/ 88436 w 166340"/>
                    <a:gd name="connsiteY6" fmla="*/ 128117 h 198693"/>
                    <a:gd name="connsiteX7" fmla="*/ 103493 w 166340"/>
                    <a:gd name="connsiteY7" fmla="*/ 144428 h 198693"/>
                    <a:gd name="connsiteX8" fmla="*/ 131096 w 166340"/>
                    <a:gd name="connsiteY8" fmla="*/ 172031 h 198693"/>
                    <a:gd name="connsiteX9" fmla="*/ 159954 w 166340"/>
                    <a:gd name="connsiteY9" fmla="*/ 197125 h 198693"/>
                    <a:gd name="connsiteX10" fmla="*/ 164973 w 166340"/>
                    <a:gd name="connsiteY10" fmla="*/ 198380 h 198693"/>
                    <a:gd name="connsiteX11" fmla="*/ 163718 w 166340"/>
                    <a:gd name="connsiteY11" fmla="*/ 193361 h 198693"/>
                    <a:gd name="connsiteX12" fmla="*/ 137370 w 166340"/>
                    <a:gd name="connsiteY12" fmla="*/ 167012 h 198693"/>
                    <a:gd name="connsiteX13" fmla="*/ 113530 w 166340"/>
                    <a:gd name="connsiteY13" fmla="*/ 138154 h 198693"/>
                    <a:gd name="connsiteX14" fmla="*/ 98474 w 166340"/>
                    <a:gd name="connsiteY14" fmla="*/ 123098 h 198693"/>
                    <a:gd name="connsiteX15" fmla="*/ 85927 w 166340"/>
                    <a:gd name="connsiteY15" fmla="*/ 105532 h 198693"/>
                    <a:gd name="connsiteX16" fmla="*/ 57069 w 166340"/>
                    <a:gd name="connsiteY16" fmla="*/ 72910 h 198693"/>
                    <a:gd name="connsiteX17" fmla="*/ 45776 w 166340"/>
                    <a:gd name="connsiteY17" fmla="*/ 57854 h 198693"/>
                    <a:gd name="connsiteX18" fmla="*/ 36994 w 166340"/>
                    <a:gd name="connsiteY18" fmla="*/ 42797 h 198693"/>
                    <a:gd name="connsiteX19" fmla="*/ 14409 w 166340"/>
                    <a:gd name="connsiteY19" fmla="*/ 15194 h 198693"/>
                    <a:gd name="connsiteX20" fmla="*/ 1862 w 166340"/>
                    <a:gd name="connsiteY20" fmla="*/ 137 h 198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6340" h="198693">
                      <a:moveTo>
                        <a:pt x="1862" y="137"/>
                      </a:moveTo>
                      <a:cubicBezTo>
                        <a:pt x="-1902" y="137"/>
                        <a:pt x="607" y="8920"/>
                        <a:pt x="4371" y="16448"/>
                      </a:cubicBezTo>
                      <a:cubicBezTo>
                        <a:pt x="13154" y="31505"/>
                        <a:pt x="11900" y="28995"/>
                        <a:pt x="23192" y="47816"/>
                      </a:cubicBezTo>
                      <a:cubicBezTo>
                        <a:pt x="25701" y="52835"/>
                        <a:pt x="28211" y="57854"/>
                        <a:pt x="31975" y="62872"/>
                      </a:cubicBezTo>
                      <a:cubicBezTo>
                        <a:pt x="35739" y="67891"/>
                        <a:pt x="42012" y="72910"/>
                        <a:pt x="45776" y="77929"/>
                      </a:cubicBezTo>
                      <a:cubicBezTo>
                        <a:pt x="54559" y="89221"/>
                        <a:pt x="62088" y="101768"/>
                        <a:pt x="72125" y="113060"/>
                      </a:cubicBezTo>
                      <a:cubicBezTo>
                        <a:pt x="77144" y="119334"/>
                        <a:pt x="83417" y="123098"/>
                        <a:pt x="88436" y="128117"/>
                      </a:cubicBezTo>
                      <a:cubicBezTo>
                        <a:pt x="93455" y="133135"/>
                        <a:pt x="98474" y="139409"/>
                        <a:pt x="103493" y="144428"/>
                      </a:cubicBezTo>
                      <a:cubicBezTo>
                        <a:pt x="113530" y="154465"/>
                        <a:pt x="122313" y="164503"/>
                        <a:pt x="131096" y="172031"/>
                      </a:cubicBezTo>
                      <a:cubicBezTo>
                        <a:pt x="147407" y="187088"/>
                        <a:pt x="146152" y="184578"/>
                        <a:pt x="159954" y="197125"/>
                      </a:cubicBezTo>
                      <a:cubicBezTo>
                        <a:pt x="162464" y="199635"/>
                        <a:pt x="163718" y="198380"/>
                        <a:pt x="164973" y="198380"/>
                      </a:cubicBezTo>
                      <a:cubicBezTo>
                        <a:pt x="167482" y="198380"/>
                        <a:pt x="166228" y="197125"/>
                        <a:pt x="163718" y="193361"/>
                      </a:cubicBezTo>
                      <a:cubicBezTo>
                        <a:pt x="151171" y="179559"/>
                        <a:pt x="152426" y="183323"/>
                        <a:pt x="137370" y="167012"/>
                      </a:cubicBezTo>
                      <a:cubicBezTo>
                        <a:pt x="129841" y="159484"/>
                        <a:pt x="122313" y="148192"/>
                        <a:pt x="113530" y="138154"/>
                      </a:cubicBezTo>
                      <a:cubicBezTo>
                        <a:pt x="108511" y="133135"/>
                        <a:pt x="103493" y="128117"/>
                        <a:pt x="98474" y="123098"/>
                      </a:cubicBezTo>
                      <a:cubicBezTo>
                        <a:pt x="93455" y="118079"/>
                        <a:pt x="90946" y="110551"/>
                        <a:pt x="85927" y="105532"/>
                      </a:cubicBezTo>
                      <a:cubicBezTo>
                        <a:pt x="77144" y="94240"/>
                        <a:pt x="65852" y="82947"/>
                        <a:pt x="57069" y="72910"/>
                      </a:cubicBezTo>
                      <a:cubicBezTo>
                        <a:pt x="53305" y="67891"/>
                        <a:pt x="49541" y="62872"/>
                        <a:pt x="45776" y="57854"/>
                      </a:cubicBezTo>
                      <a:cubicBezTo>
                        <a:pt x="42012" y="52835"/>
                        <a:pt x="40758" y="46561"/>
                        <a:pt x="36994" y="42797"/>
                      </a:cubicBezTo>
                      <a:cubicBezTo>
                        <a:pt x="24447" y="25231"/>
                        <a:pt x="24447" y="28995"/>
                        <a:pt x="14409" y="15194"/>
                      </a:cubicBezTo>
                      <a:cubicBezTo>
                        <a:pt x="10645" y="6411"/>
                        <a:pt x="5626" y="-1117"/>
                        <a:pt x="1862" y="13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0" name="任意多边形: 形状 4849" descr="85109d2d-6915-4570-951e-7fb5c23553d4"/>
                <p:cNvSpPr/>
                <p:nvPr/>
              </p:nvSpPr>
              <p:spPr>
                <a:xfrm>
                  <a:off x="10018311" y="5754993"/>
                  <a:ext cx="431162" cy="1096733"/>
                </a:xfrm>
                <a:custGeom>
                  <a:avLst/>
                  <a:gdLst>
                    <a:gd name="connsiteX0" fmla="*/ 11292 w 431162"/>
                    <a:gd name="connsiteY0" fmla="*/ 1096733 h 1096733"/>
                    <a:gd name="connsiteX1" fmla="*/ 13802 w 431162"/>
                    <a:gd name="connsiteY1" fmla="*/ 1095479 h 1096733"/>
                    <a:gd name="connsiteX2" fmla="*/ 90338 w 431162"/>
                    <a:gd name="connsiteY2" fmla="*/ 1037762 h 1096733"/>
                    <a:gd name="connsiteX3" fmla="*/ 174403 w 431162"/>
                    <a:gd name="connsiteY3" fmla="*/ 966245 h 1096733"/>
                    <a:gd name="connsiteX4" fmla="*/ 247176 w 431162"/>
                    <a:gd name="connsiteY4" fmla="*/ 901000 h 1096733"/>
                    <a:gd name="connsiteX5" fmla="*/ 321203 w 431162"/>
                    <a:gd name="connsiteY5" fmla="*/ 823209 h 1096733"/>
                    <a:gd name="connsiteX6" fmla="*/ 383938 w 431162"/>
                    <a:gd name="connsiteY6" fmla="*/ 726597 h 1096733"/>
                    <a:gd name="connsiteX7" fmla="*/ 424088 w 431162"/>
                    <a:gd name="connsiteY7" fmla="*/ 619948 h 1096733"/>
                    <a:gd name="connsiteX8" fmla="*/ 429107 w 431162"/>
                    <a:gd name="connsiteY8" fmla="*/ 505770 h 1096733"/>
                    <a:gd name="connsiteX9" fmla="*/ 406522 w 431162"/>
                    <a:gd name="connsiteY9" fmla="*/ 396611 h 1096733"/>
                    <a:gd name="connsiteX10" fmla="*/ 367627 w 431162"/>
                    <a:gd name="connsiteY10" fmla="*/ 302509 h 1096733"/>
                    <a:gd name="connsiteX11" fmla="*/ 321203 w 431162"/>
                    <a:gd name="connsiteY11" fmla="*/ 218444 h 1096733"/>
                    <a:gd name="connsiteX12" fmla="*/ 257213 w 431162"/>
                    <a:gd name="connsiteY12" fmla="*/ 134379 h 1096733"/>
                    <a:gd name="connsiteX13" fmla="*/ 196988 w 431162"/>
                    <a:gd name="connsiteY13" fmla="*/ 66626 h 1096733"/>
                    <a:gd name="connsiteX14" fmla="*/ 129234 w 431162"/>
                    <a:gd name="connsiteY14" fmla="*/ 127 h 1096733"/>
                    <a:gd name="connsiteX15" fmla="*/ 186950 w 431162"/>
                    <a:gd name="connsiteY15" fmla="*/ 71645 h 1096733"/>
                    <a:gd name="connsiteX16" fmla="*/ 245921 w 431162"/>
                    <a:gd name="connsiteY16" fmla="*/ 141908 h 1096733"/>
                    <a:gd name="connsiteX17" fmla="*/ 307401 w 431162"/>
                    <a:gd name="connsiteY17" fmla="*/ 227227 h 1096733"/>
                    <a:gd name="connsiteX18" fmla="*/ 352570 w 431162"/>
                    <a:gd name="connsiteY18" fmla="*/ 308783 h 1096733"/>
                    <a:gd name="connsiteX19" fmla="*/ 392721 w 431162"/>
                    <a:gd name="connsiteY19" fmla="*/ 402885 h 1096733"/>
                    <a:gd name="connsiteX20" fmla="*/ 405268 w 431162"/>
                    <a:gd name="connsiteY20" fmla="*/ 618693 h 1096733"/>
                    <a:gd name="connsiteX21" fmla="*/ 370136 w 431162"/>
                    <a:gd name="connsiteY21" fmla="*/ 724088 h 1096733"/>
                    <a:gd name="connsiteX22" fmla="*/ 308656 w 431162"/>
                    <a:gd name="connsiteY22" fmla="*/ 818190 h 1096733"/>
                    <a:gd name="connsiteX23" fmla="*/ 161856 w 431162"/>
                    <a:gd name="connsiteY23" fmla="*/ 964990 h 1096733"/>
                    <a:gd name="connsiteX24" fmla="*/ 79046 w 431162"/>
                    <a:gd name="connsiteY24" fmla="*/ 1036508 h 1096733"/>
                    <a:gd name="connsiteX25" fmla="*/ 3764 w 431162"/>
                    <a:gd name="connsiteY25" fmla="*/ 1094224 h 1096733"/>
                    <a:gd name="connsiteX26" fmla="*/ 0 w 431162"/>
                    <a:gd name="connsiteY26" fmla="*/ 1096733 h 1096733"/>
                    <a:gd name="connsiteX27" fmla="*/ 11292 w 431162"/>
                    <a:gd name="connsiteY27" fmla="*/ 1096733 h 1096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31162" h="1096733">
                      <a:moveTo>
                        <a:pt x="11292" y="1096733"/>
                      </a:moveTo>
                      <a:cubicBezTo>
                        <a:pt x="12547" y="1096733"/>
                        <a:pt x="12547" y="1095479"/>
                        <a:pt x="13802" y="1095479"/>
                      </a:cubicBezTo>
                      <a:cubicBezTo>
                        <a:pt x="56461" y="1066621"/>
                        <a:pt x="71518" y="1052819"/>
                        <a:pt x="90338" y="1037762"/>
                      </a:cubicBezTo>
                      <a:cubicBezTo>
                        <a:pt x="107904" y="1022706"/>
                        <a:pt x="129234" y="1006395"/>
                        <a:pt x="174403" y="966245"/>
                      </a:cubicBezTo>
                      <a:cubicBezTo>
                        <a:pt x="196988" y="946170"/>
                        <a:pt x="220827" y="924840"/>
                        <a:pt x="247176" y="901000"/>
                      </a:cubicBezTo>
                      <a:cubicBezTo>
                        <a:pt x="272270" y="877161"/>
                        <a:pt x="298618" y="852067"/>
                        <a:pt x="321203" y="823209"/>
                      </a:cubicBezTo>
                      <a:cubicBezTo>
                        <a:pt x="345042" y="794351"/>
                        <a:pt x="366372" y="761729"/>
                        <a:pt x="383938" y="726597"/>
                      </a:cubicBezTo>
                      <a:cubicBezTo>
                        <a:pt x="401504" y="692720"/>
                        <a:pt x="416560" y="657589"/>
                        <a:pt x="424088" y="619948"/>
                      </a:cubicBezTo>
                      <a:cubicBezTo>
                        <a:pt x="431616" y="582307"/>
                        <a:pt x="432871" y="543411"/>
                        <a:pt x="429107" y="505770"/>
                      </a:cubicBezTo>
                      <a:cubicBezTo>
                        <a:pt x="425343" y="468129"/>
                        <a:pt x="417815" y="430488"/>
                        <a:pt x="406522" y="396611"/>
                      </a:cubicBezTo>
                      <a:cubicBezTo>
                        <a:pt x="395230" y="362735"/>
                        <a:pt x="382683" y="332622"/>
                        <a:pt x="367627" y="302509"/>
                      </a:cubicBezTo>
                      <a:cubicBezTo>
                        <a:pt x="352570" y="272396"/>
                        <a:pt x="337514" y="243538"/>
                        <a:pt x="321203" y="218444"/>
                      </a:cubicBezTo>
                      <a:cubicBezTo>
                        <a:pt x="288581" y="169511"/>
                        <a:pt x="271015" y="150691"/>
                        <a:pt x="257213" y="134379"/>
                      </a:cubicBezTo>
                      <a:cubicBezTo>
                        <a:pt x="243412" y="118068"/>
                        <a:pt x="229610" y="103012"/>
                        <a:pt x="196988" y="66626"/>
                      </a:cubicBezTo>
                      <a:cubicBezTo>
                        <a:pt x="168130" y="35258"/>
                        <a:pt x="135508" y="2636"/>
                        <a:pt x="129234" y="127"/>
                      </a:cubicBezTo>
                      <a:cubicBezTo>
                        <a:pt x="121706" y="-2383"/>
                        <a:pt x="153073" y="32749"/>
                        <a:pt x="186950" y="71645"/>
                      </a:cubicBezTo>
                      <a:cubicBezTo>
                        <a:pt x="219572" y="109286"/>
                        <a:pt x="232119" y="124342"/>
                        <a:pt x="245921" y="141908"/>
                      </a:cubicBezTo>
                      <a:cubicBezTo>
                        <a:pt x="259723" y="159473"/>
                        <a:pt x="276034" y="178294"/>
                        <a:pt x="307401" y="227227"/>
                      </a:cubicBezTo>
                      <a:cubicBezTo>
                        <a:pt x="323712" y="251067"/>
                        <a:pt x="337514" y="278670"/>
                        <a:pt x="352570" y="308783"/>
                      </a:cubicBezTo>
                      <a:cubicBezTo>
                        <a:pt x="367627" y="337641"/>
                        <a:pt x="382683" y="369008"/>
                        <a:pt x="392721" y="402885"/>
                      </a:cubicBezTo>
                      <a:cubicBezTo>
                        <a:pt x="412796" y="470639"/>
                        <a:pt x="420324" y="545921"/>
                        <a:pt x="405268" y="618693"/>
                      </a:cubicBezTo>
                      <a:cubicBezTo>
                        <a:pt x="397739" y="655079"/>
                        <a:pt x="387702" y="690211"/>
                        <a:pt x="370136" y="724088"/>
                      </a:cubicBezTo>
                      <a:cubicBezTo>
                        <a:pt x="353825" y="757965"/>
                        <a:pt x="331241" y="789332"/>
                        <a:pt x="308656" y="818190"/>
                      </a:cubicBezTo>
                      <a:cubicBezTo>
                        <a:pt x="263487" y="875906"/>
                        <a:pt x="207025" y="923585"/>
                        <a:pt x="161856" y="964990"/>
                      </a:cubicBezTo>
                      <a:cubicBezTo>
                        <a:pt x="116687" y="1006395"/>
                        <a:pt x="96612" y="1022706"/>
                        <a:pt x="79046" y="1036508"/>
                      </a:cubicBezTo>
                      <a:cubicBezTo>
                        <a:pt x="61480" y="1051564"/>
                        <a:pt x="45169" y="1064111"/>
                        <a:pt x="3764" y="1094224"/>
                      </a:cubicBezTo>
                      <a:cubicBezTo>
                        <a:pt x="2509" y="1095479"/>
                        <a:pt x="1255" y="1096733"/>
                        <a:pt x="0" y="1096733"/>
                      </a:cubicBezTo>
                      <a:cubicBezTo>
                        <a:pt x="5019" y="1096733"/>
                        <a:pt x="8783" y="1096733"/>
                        <a:pt x="11292" y="109673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1" name="任意多边形: 形状 4850" descr="00ba5853-c095-4b53-adb3-37ca49c1bf0f"/>
                <p:cNvSpPr/>
                <p:nvPr/>
              </p:nvSpPr>
              <p:spPr>
                <a:xfrm>
                  <a:off x="10460750" y="6080086"/>
                  <a:ext cx="41875" cy="196987"/>
                </a:xfrm>
                <a:custGeom>
                  <a:avLst/>
                  <a:gdLst>
                    <a:gd name="connsiteX0" fmla="*/ 4235 w 41875"/>
                    <a:gd name="connsiteY0" fmla="*/ 0 h 196987"/>
                    <a:gd name="connsiteX1" fmla="*/ 471 w 41875"/>
                    <a:gd name="connsiteY1" fmla="*/ 13802 h 196987"/>
                    <a:gd name="connsiteX2" fmla="*/ 4235 w 41875"/>
                    <a:gd name="connsiteY2" fmla="*/ 42660 h 196987"/>
                    <a:gd name="connsiteX3" fmla="*/ 5489 w 41875"/>
                    <a:gd name="connsiteY3" fmla="*/ 56461 h 196987"/>
                    <a:gd name="connsiteX4" fmla="*/ 10508 w 41875"/>
                    <a:gd name="connsiteY4" fmla="*/ 71518 h 196987"/>
                    <a:gd name="connsiteX5" fmla="*/ 14272 w 41875"/>
                    <a:gd name="connsiteY5" fmla="*/ 105395 h 196987"/>
                    <a:gd name="connsiteX6" fmla="*/ 19291 w 41875"/>
                    <a:gd name="connsiteY6" fmla="*/ 121706 h 196987"/>
                    <a:gd name="connsiteX7" fmla="*/ 21800 w 41875"/>
                    <a:gd name="connsiteY7" fmla="*/ 138017 h 196987"/>
                    <a:gd name="connsiteX8" fmla="*/ 28074 w 41875"/>
                    <a:gd name="connsiteY8" fmla="*/ 166875 h 196987"/>
                    <a:gd name="connsiteX9" fmla="*/ 35602 w 41875"/>
                    <a:gd name="connsiteY9" fmla="*/ 194478 h 196987"/>
                    <a:gd name="connsiteX10" fmla="*/ 39366 w 41875"/>
                    <a:gd name="connsiteY10" fmla="*/ 196988 h 196987"/>
                    <a:gd name="connsiteX11" fmla="*/ 41876 w 41875"/>
                    <a:gd name="connsiteY11" fmla="*/ 193224 h 196987"/>
                    <a:gd name="connsiteX12" fmla="*/ 38112 w 41875"/>
                    <a:gd name="connsiteY12" fmla="*/ 164366 h 196987"/>
                    <a:gd name="connsiteX13" fmla="*/ 35602 w 41875"/>
                    <a:gd name="connsiteY13" fmla="*/ 135507 h 196987"/>
                    <a:gd name="connsiteX14" fmla="*/ 31838 w 41875"/>
                    <a:gd name="connsiteY14" fmla="*/ 119196 h 196987"/>
                    <a:gd name="connsiteX15" fmla="*/ 31838 w 41875"/>
                    <a:gd name="connsiteY15" fmla="*/ 101631 h 196987"/>
                    <a:gd name="connsiteX16" fmla="*/ 24310 w 41875"/>
                    <a:gd name="connsiteY16" fmla="*/ 67754 h 196987"/>
                    <a:gd name="connsiteX17" fmla="*/ 20546 w 41875"/>
                    <a:gd name="connsiteY17" fmla="*/ 52697 h 196987"/>
                    <a:gd name="connsiteX18" fmla="*/ 20546 w 41875"/>
                    <a:gd name="connsiteY18" fmla="*/ 38896 h 196987"/>
                    <a:gd name="connsiteX19" fmla="*/ 11763 w 41875"/>
                    <a:gd name="connsiteY19" fmla="*/ 11292 h 196987"/>
                    <a:gd name="connsiteX20" fmla="*/ 4235 w 41875"/>
                    <a:gd name="connsiteY20" fmla="*/ 0 h 196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875" h="196987">
                      <a:moveTo>
                        <a:pt x="4235" y="0"/>
                      </a:moveTo>
                      <a:cubicBezTo>
                        <a:pt x="471" y="0"/>
                        <a:pt x="-784" y="6273"/>
                        <a:pt x="471" y="13802"/>
                      </a:cubicBezTo>
                      <a:cubicBezTo>
                        <a:pt x="1725" y="27603"/>
                        <a:pt x="1725" y="25094"/>
                        <a:pt x="4235" y="42660"/>
                      </a:cubicBezTo>
                      <a:cubicBezTo>
                        <a:pt x="5489" y="46424"/>
                        <a:pt x="4235" y="51443"/>
                        <a:pt x="5489" y="56461"/>
                      </a:cubicBezTo>
                      <a:cubicBezTo>
                        <a:pt x="6744" y="61480"/>
                        <a:pt x="9253" y="66499"/>
                        <a:pt x="10508" y="71518"/>
                      </a:cubicBezTo>
                      <a:cubicBezTo>
                        <a:pt x="13018" y="82810"/>
                        <a:pt x="13018" y="94102"/>
                        <a:pt x="14272" y="105395"/>
                      </a:cubicBezTo>
                      <a:cubicBezTo>
                        <a:pt x="15527" y="111668"/>
                        <a:pt x="18036" y="116687"/>
                        <a:pt x="19291" y="121706"/>
                      </a:cubicBezTo>
                      <a:cubicBezTo>
                        <a:pt x="20546" y="126725"/>
                        <a:pt x="20546" y="132998"/>
                        <a:pt x="21800" y="138017"/>
                      </a:cubicBezTo>
                      <a:cubicBezTo>
                        <a:pt x="24310" y="148054"/>
                        <a:pt x="25565" y="159347"/>
                        <a:pt x="28074" y="166875"/>
                      </a:cubicBezTo>
                      <a:cubicBezTo>
                        <a:pt x="31838" y="184441"/>
                        <a:pt x="31838" y="180677"/>
                        <a:pt x="35602" y="194478"/>
                      </a:cubicBezTo>
                      <a:cubicBezTo>
                        <a:pt x="36857" y="196988"/>
                        <a:pt x="38112" y="196988"/>
                        <a:pt x="39366" y="196988"/>
                      </a:cubicBezTo>
                      <a:cubicBezTo>
                        <a:pt x="40621" y="196988"/>
                        <a:pt x="41876" y="196988"/>
                        <a:pt x="41876" y="193224"/>
                      </a:cubicBezTo>
                      <a:cubicBezTo>
                        <a:pt x="40621" y="179422"/>
                        <a:pt x="40621" y="181931"/>
                        <a:pt x="38112" y="164366"/>
                      </a:cubicBezTo>
                      <a:cubicBezTo>
                        <a:pt x="36857" y="155583"/>
                        <a:pt x="38112" y="145545"/>
                        <a:pt x="35602" y="135507"/>
                      </a:cubicBezTo>
                      <a:cubicBezTo>
                        <a:pt x="34347" y="130489"/>
                        <a:pt x="33093" y="124215"/>
                        <a:pt x="31838" y="119196"/>
                      </a:cubicBezTo>
                      <a:cubicBezTo>
                        <a:pt x="30583" y="114178"/>
                        <a:pt x="31838" y="107904"/>
                        <a:pt x="31838" y="101631"/>
                      </a:cubicBezTo>
                      <a:cubicBezTo>
                        <a:pt x="29329" y="90338"/>
                        <a:pt x="25565" y="79046"/>
                        <a:pt x="24310" y="67754"/>
                      </a:cubicBezTo>
                      <a:cubicBezTo>
                        <a:pt x="23055" y="62735"/>
                        <a:pt x="21800" y="57716"/>
                        <a:pt x="20546" y="52697"/>
                      </a:cubicBezTo>
                      <a:cubicBezTo>
                        <a:pt x="19291" y="47679"/>
                        <a:pt x="20546" y="42660"/>
                        <a:pt x="20546" y="38896"/>
                      </a:cubicBezTo>
                      <a:cubicBezTo>
                        <a:pt x="16782" y="21330"/>
                        <a:pt x="15527" y="25094"/>
                        <a:pt x="11763" y="11292"/>
                      </a:cubicBezTo>
                      <a:cubicBezTo>
                        <a:pt x="9253" y="6273"/>
                        <a:pt x="6744" y="0"/>
                        <a:pt x="4235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2" name="任意多边形: 形状 4851" descr="d9b9c71a-599c-49c1-8cb1-0218ad6021e4"/>
                <p:cNvSpPr/>
                <p:nvPr/>
              </p:nvSpPr>
              <p:spPr>
                <a:xfrm>
                  <a:off x="10109904" y="6528532"/>
                  <a:ext cx="370174" cy="323194"/>
                </a:xfrm>
                <a:custGeom>
                  <a:avLst/>
                  <a:gdLst>
                    <a:gd name="connsiteX0" fmla="*/ 20075 w 370174"/>
                    <a:gd name="connsiteY0" fmla="*/ 321939 h 323194"/>
                    <a:gd name="connsiteX1" fmla="*/ 81555 w 370174"/>
                    <a:gd name="connsiteY1" fmla="*/ 261714 h 323194"/>
                    <a:gd name="connsiteX2" fmla="*/ 141781 w 370174"/>
                    <a:gd name="connsiteY2" fmla="*/ 205253 h 323194"/>
                    <a:gd name="connsiteX3" fmla="*/ 200752 w 370174"/>
                    <a:gd name="connsiteY3" fmla="*/ 155065 h 323194"/>
                    <a:gd name="connsiteX4" fmla="*/ 316184 w 370174"/>
                    <a:gd name="connsiteY4" fmla="*/ 50924 h 323194"/>
                    <a:gd name="connsiteX5" fmla="*/ 370136 w 370174"/>
                    <a:gd name="connsiteY5" fmla="*/ 737 h 323194"/>
                    <a:gd name="connsiteX6" fmla="*/ 308656 w 370174"/>
                    <a:gd name="connsiteY6" fmla="*/ 43397 h 323194"/>
                    <a:gd name="connsiteX7" fmla="*/ 188205 w 370174"/>
                    <a:gd name="connsiteY7" fmla="*/ 146282 h 323194"/>
                    <a:gd name="connsiteX8" fmla="*/ 130489 w 370174"/>
                    <a:gd name="connsiteY8" fmla="*/ 196470 h 323194"/>
                    <a:gd name="connsiteX9" fmla="*/ 70263 w 370174"/>
                    <a:gd name="connsiteY9" fmla="*/ 255441 h 323194"/>
                    <a:gd name="connsiteX10" fmla="*/ 0 w 370174"/>
                    <a:gd name="connsiteY10" fmla="*/ 323194 h 323194"/>
                    <a:gd name="connsiteX11" fmla="*/ 20075 w 370174"/>
                    <a:gd name="connsiteY11" fmla="*/ 321939 h 323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0174" h="323194">
                      <a:moveTo>
                        <a:pt x="20075" y="321939"/>
                      </a:moveTo>
                      <a:cubicBezTo>
                        <a:pt x="40150" y="300610"/>
                        <a:pt x="61480" y="280535"/>
                        <a:pt x="81555" y="261714"/>
                      </a:cubicBezTo>
                      <a:cubicBezTo>
                        <a:pt x="102885" y="241639"/>
                        <a:pt x="121706" y="222818"/>
                        <a:pt x="141781" y="205253"/>
                      </a:cubicBezTo>
                      <a:cubicBezTo>
                        <a:pt x="161856" y="186432"/>
                        <a:pt x="183186" y="170121"/>
                        <a:pt x="200752" y="155065"/>
                      </a:cubicBezTo>
                      <a:cubicBezTo>
                        <a:pt x="271015" y="92330"/>
                        <a:pt x="257213" y="102367"/>
                        <a:pt x="316184" y="50924"/>
                      </a:cubicBezTo>
                      <a:cubicBezTo>
                        <a:pt x="341278" y="29595"/>
                        <a:pt x="368881" y="4501"/>
                        <a:pt x="370136" y="737"/>
                      </a:cubicBezTo>
                      <a:cubicBezTo>
                        <a:pt x="371391" y="-4282"/>
                        <a:pt x="341278" y="17048"/>
                        <a:pt x="308656" y="43397"/>
                      </a:cubicBezTo>
                      <a:cubicBezTo>
                        <a:pt x="248430" y="93585"/>
                        <a:pt x="259723" y="83547"/>
                        <a:pt x="188205" y="146282"/>
                      </a:cubicBezTo>
                      <a:cubicBezTo>
                        <a:pt x="170639" y="162593"/>
                        <a:pt x="150564" y="177649"/>
                        <a:pt x="130489" y="196470"/>
                      </a:cubicBezTo>
                      <a:cubicBezTo>
                        <a:pt x="110413" y="215290"/>
                        <a:pt x="91593" y="235365"/>
                        <a:pt x="70263" y="255441"/>
                      </a:cubicBezTo>
                      <a:cubicBezTo>
                        <a:pt x="47679" y="276770"/>
                        <a:pt x="23839" y="299355"/>
                        <a:pt x="0" y="323194"/>
                      </a:cubicBezTo>
                      <a:cubicBezTo>
                        <a:pt x="6273" y="321939"/>
                        <a:pt x="12547" y="321939"/>
                        <a:pt x="20075" y="32193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3" name="任意多边形: 形状 4852" descr="2e87192a-0dcc-4638-be94-2c69f35bdd35"/>
                <p:cNvSpPr/>
                <p:nvPr/>
              </p:nvSpPr>
              <p:spPr>
                <a:xfrm>
                  <a:off x="9471423" y="6695232"/>
                  <a:ext cx="203100" cy="164021"/>
                </a:xfrm>
                <a:custGeom>
                  <a:avLst/>
                  <a:gdLst>
                    <a:gd name="connsiteX0" fmla="*/ 27443 w 203100"/>
                    <a:gd name="connsiteY0" fmla="*/ 162767 h 164021"/>
                    <a:gd name="connsiteX1" fmla="*/ 14896 w 203100"/>
                    <a:gd name="connsiteY1" fmla="*/ 96268 h 164021"/>
                    <a:gd name="connsiteX2" fmla="*/ 31207 w 203100"/>
                    <a:gd name="connsiteY2" fmla="*/ 53608 h 164021"/>
                    <a:gd name="connsiteX3" fmla="*/ 68848 w 203100"/>
                    <a:gd name="connsiteY3" fmla="*/ 22241 h 164021"/>
                    <a:gd name="connsiteX4" fmla="*/ 117781 w 203100"/>
                    <a:gd name="connsiteY4" fmla="*/ 15967 h 164021"/>
                    <a:gd name="connsiteX5" fmla="*/ 160441 w 203100"/>
                    <a:gd name="connsiteY5" fmla="*/ 41061 h 164021"/>
                    <a:gd name="connsiteX6" fmla="*/ 184280 w 203100"/>
                    <a:gd name="connsiteY6" fmla="*/ 77448 h 164021"/>
                    <a:gd name="connsiteX7" fmla="*/ 188044 w 203100"/>
                    <a:gd name="connsiteY7" fmla="*/ 115089 h 164021"/>
                    <a:gd name="connsiteX8" fmla="*/ 184280 w 203100"/>
                    <a:gd name="connsiteY8" fmla="*/ 141437 h 164021"/>
                    <a:gd name="connsiteX9" fmla="*/ 180516 w 203100"/>
                    <a:gd name="connsiteY9" fmla="*/ 156494 h 164021"/>
                    <a:gd name="connsiteX10" fmla="*/ 179262 w 203100"/>
                    <a:gd name="connsiteY10" fmla="*/ 160258 h 164021"/>
                    <a:gd name="connsiteX11" fmla="*/ 193063 w 203100"/>
                    <a:gd name="connsiteY11" fmla="*/ 160258 h 164021"/>
                    <a:gd name="connsiteX12" fmla="*/ 193063 w 203100"/>
                    <a:gd name="connsiteY12" fmla="*/ 160258 h 164021"/>
                    <a:gd name="connsiteX13" fmla="*/ 198082 w 203100"/>
                    <a:gd name="connsiteY13" fmla="*/ 143947 h 164021"/>
                    <a:gd name="connsiteX14" fmla="*/ 203101 w 203100"/>
                    <a:gd name="connsiteY14" fmla="*/ 115089 h 164021"/>
                    <a:gd name="connsiteX15" fmla="*/ 198082 w 203100"/>
                    <a:gd name="connsiteY15" fmla="*/ 73683 h 164021"/>
                    <a:gd name="connsiteX16" fmla="*/ 169224 w 203100"/>
                    <a:gd name="connsiteY16" fmla="*/ 33533 h 164021"/>
                    <a:gd name="connsiteX17" fmla="*/ 121545 w 203100"/>
                    <a:gd name="connsiteY17" fmla="*/ 3420 h 164021"/>
                    <a:gd name="connsiteX18" fmla="*/ 58810 w 203100"/>
                    <a:gd name="connsiteY18" fmla="*/ 9694 h 164021"/>
                    <a:gd name="connsiteX19" fmla="*/ 18660 w 203100"/>
                    <a:gd name="connsiteY19" fmla="*/ 48589 h 164021"/>
                    <a:gd name="connsiteX20" fmla="*/ 1094 w 203100"/>
                    <a:gd name="connsiteY20" fmla="*/ 96268 h 164021"/>
                    <a:gd name="connsiteX21" fmla="*/ 14896 w 203100"/>
                    <a:gd name="connsiteY21" fmla="*/ 164022 h 164021"/>
                    <a:gd name="connsiteX22" fmla="*/ 27443 w 203100"/>
                    <a:gd name="connsiteY22" fmla="*/ 162767 h 16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03100" h="164021">
                      <a:moveTo>
                        <a:pt x="27443" y="162767"/>
                      </a:moveTo>
                      <a:cubicBezTo>
                        <a:pt x="16151" y="143947"/>
                        <a:pt x="11132" y="121362"/>
                        <a:pt x="14896" y="96268"/>
                      </a:cubicBezTo>
                      <a:cubicBezTo>
                        <a:pt x="17405" y="81212"/>
                        <a:pt x="21169" y="66155"/>
                        <a:pt x="31207" y="53608"/>
                      </a:cubicBezTo>
                      <a:cubicBezTo>
                        <a:pt x="39990" y="39807"/>
                        <a:pt x="53792" y="29769"/>
                        <a:pt x="68848" y="22241"/>
                      </a:cubicBezTo>
                      <a:cubicBezTo>
                        <a:pt x="83904" y="14713"/>
                        <a:pt x="101470" y="12203"/>
                        <a:pt x="117781" y="15967"/>
                      </a:cubicBezTo>
                      <a:cubicBezTo>
                        <a:pt x="134092" y="19732"/>
                        <a:pt x="149149" y="29769"/>
                        <a:pt x="160441" y="41061"/>
                      </a:cubicBezTo>
                      <a:cubicBezTo>
                        <a:pt x="171733" y="52354"/>
                        <a:pt x="179262" y="63646"/>
                        <a:pt x="184280" y="77448"/>
                      </a:cubicBezTo>
                      <a:cubicBezTo>
                        <a:pt x="189299" y="89995"/>
                        <a:pt x="189299" y="103796"/>
                        <a:pt x="188044" y="115089"/>
                      </a:cubicBezTo>
                      <a:cubicBezTo>
                        <a:pt x="188044" y="126381"/>
                        <a:pt x="185535" y="135164"/>
                        <a:pt x="184280" y="141437"/>
                      </a:cubicBezTo>
                      <a:cubicBezTo>
                        <a:pt x="183026" y="147711"/>
                        <a:pt x="181771" y="152730"/>
                        <a:pt x="180516" y="156494"/>
                      </a:cubicBezTo>
                      <a:cubicBezTo>
                        <a:pt x="180516" y="157748"/>
                        <a:pt x="180516" y="159003"/>
                        <a:pt x="179262" y="160258"/>
                      </a:cubicBezTo>
                      <a:cubicBezTo>
                        <a:pt x="184280" y="160258"/>
                        <a:pt x="189299" y="160258"/>
                        <a:pt x="193063" y="160258"/>
                      </a:cubicBezTo>
                      <a:cubicBezTo>
                        <a:pt x="193063" y="160258"/>
                        <a:pt x="193063" y="160258"/>
                        <a:pt x="193063" y="160258"/>
                      </a:cubicBezTo>
                      <a:cubicBezTo>
                        <a:pt x="194318" y="155239"/>
                        <a:pt x="195573" y="151475"/>
                        <a:pt x="198082" y="143947"/>
                      </a:cubicBezTo>
                      <a:cubicBezTo>
                        <a:pt x="199337" y="137673"/>
                        <a:pt x="203101" y="128890"/>
                        <a:pt x="203101" y="115089"/>
                      </a:cubicBezTo>
                      <a:cubicBezTo>
                        <a:pt x="203101" y="102542"/>
                        <a:pt x="203101" y="87485"/>
                        <a:pt x="198082" y="73683"/>
                      </a:cubicBezTo>
                      <a:cubicBezTo>
                        <a:pt x="193063" y="59882"/>
                        <a:pt x="181771" y="46080"/>
                        <a:pt x="169224" y="33533"/>
                      </a:cubicBezTo>
                      <a:cubicBezTo>
                        <a:pt x="156677" y="20986"/>
                        <a:pt x="141621" y="9694"/>
                        <a:pt x="121545" y="3420"/>
                      </a:cubicBezTo>
                      <a:cubicBezTo>
                        <a:pt x="101470" y="-2853"/>
                        <a:pt x="76376" y="-344"/>
                        <a:pt x="58810" y="9694"/>
                      </a:cubicBezTo>
                      <a:cubicBezTo>
                        <a:pt x="39990" y="18477"/>
                        <a:pt x="27443" y="33533"/>
                        <a:pt x="18660" y="48589"/>
                      </a:cubicBezTo>
                      <a:cubicBezTo>
                        <a:pt x="8623" y="63646"/>
                        <a:pt x="2349" y="79957"/>
                        <a:pt x="1094" y="96268"/>
                      </a:cubicBezTo>
                      <a:cubicBezTo>
                        <a:pt x="-2670" y="120107"/>
                        <a:pt x="3604" y="145201"/>
                        <a:pt x="14896" y="164022"/>
                      </a:cubicBezTo>
                      <a:cubicBezTo>
                        <a:pt x="19915" y="162767"/>
                        <a:pt x="23679" y="162767"/>
                        <a:pt x="27443" y="16276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4" name="任意多边形: 形状 4853" descr="f5a61396-9569-4531-a211-4a4ef07b5e21"/>
                <p:cNvSpPr/>
                <p:nvPr/>
              </p:nvSpPr>
              <p:spPr>
                <a:xfrm>
                  <a:off x="9820383" y="6405447"/>
                  <a:ext cx="100062" cy="447533"/>
                </a:xfrm>
                <a:custGeom>
                  <a:avLst/>
                  <a:gdLst>
                    <a:gd name="connsiteX0" fmla="*/ 3450 w 100062"/>
                    <a:gd name="connsiteY0" fmla="*/ 122567 h 447533"/>
                    <a:gd name="connsiteX1" fmla="*/ 18507 w 100062"/>
                    <a:gd name="connsiteY1" fmla="*/ 229216 h 447533"/>
                    <a:gd name="connsiteX2" fmla="*/ 34818 w 100062"/>
                    <a:gd name="connsiteY2" fmla="*/ 289441 h 447533"/>
                    <a:gd name="connsiteX3" fmla="*/ 52384 w 100062"/>
                    <a:gd name="connsiteY3" fmla="*/ 350922 h 447533"/>
                    <a:gd name="connsiteX4" fmla="*/ 85006 w 100062"/>
                    <a:gd name="connsiteY4" fmla="*/ 447534 h 447533"/>
                    <a:gd name="connsiteX5" fmla="*/ 100062 w 100062"/>
                    <a:gd name="connsiteY5" fmla="*/ 447534 h 447533"/>
                    <a:gd name="connsiteX6" fmla="*/ 69949 w 100062"/>
                    <a:gd name="connsiteY6" fmla="*/ 347158 h 447533"/>
                    <a:gd name="connsiteX7" fmla="*/ 48620 w 100062"/>
                    <a:gd name="connsiteY7" fmla="*/ 286932 h 447533"/>
                    <a:gd name="connsiteX8" fmla="*/ 32308 w 100062"/>
                    <a:gd name="connsiteY8" fmla="*/ 226707 h 447533"/>
                    <a:gd name="connsiteX9" fmla="*/ 13488 w 100062"/>
                    <a:gd name="connsiteY9" fmla="*/ 118802 h 447533"/>
                    <a:gd name="connsiteX10" fmla="*/ 8469 w 100062"/>
                    <a:gd name="connsiteY10" fmla="*/ 62341 h 447533"/>
                    <a:gd name="connsiteX11" fmla="*/ 7215 w 100062"/>
                    <a:gd name="connsiteY11" fmla="*/ 13408 h 447533"/>
                    <a:gd name="connsiteX12" fmla="*/ 4705 w 100062"/>
                    <a:gd name="connsiteY12" fmla="*/ 861 h 447533"/>
                    <a:gd name="connsiteX13" fmla="*/ 941 w 100062"/>
                    <a:gd name="connsiteY13" fmla="*/ 14662 h 447533"/>
                    <a:gd name="connsiteX14" fmla="*/ 941 w 100062"/>
                    <a:gd name="connsiteY14" fmla="*/ 63596 h 447533"/>
                    <a:gd name="connsiteX15" fmla="*/ 3450 w 100062"/>
                    <a:gd name="connsiteY15" fmla="*/ 122567 h 44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0062" h="447532">
                      <a:moveTo>
                        <a:pt x="3450" y="122567"/>
                      </a:moveTo>
                      <a:cubicBezTo>
                        <a:pt x="5960" y="153934"/>
                        <a:pt x="9724" y="190320"/>
                        <a:pt x="18507" y="229216"/>
                      </a:cubicBezTo>
                      <a:cubicBezTo>
                        <a:pt x="23526" y="249291"/>
                        <a:pt x="28544" y="269366"/>
                        <a:pt x="34818" y="289441"/>
                      </a:cubicBezTo>
                      <a:cubicBezTo>
                        <a:pt x="41091" y="309517"/>
                        <a:pt x="44855" y="330846"/>
                        <a:pt x="52384" y="350922"/>
                      </a:cubicBezTo>
                      <a:cubicBezTo>
                        <a:pt x="63676" y="383544"/>
                        <a:pt x="78732" y="416166"/>
                        <a:pt x="85006" y="447534"/>
                      </a:cubicBezTo>
                      <a:cubicBezTo>
                        <a:pt x="90025" y="447534"/>
                        <a:pt x="95043" y="447534"/>
                        <a:pt x="100062" y="447534"/>
                      </a:cubicBezTo>
                      <a:cubicBezTo>
                        <a:pt x="93789" y="413657"/>
                        <a:pt x="81242" y="379780"/>
                        <a:pt x="69949" y="347158"/>
                      </a:cubicBezTo>
                      <a:cubicBezTo>
                        <a:pt x="62421" y="327082"/>
                        <a:pt x="54893" y="307007"/>
                        <a:pt x="48620" y="286932"/>
                      </a:cubicBezTo>
                      <a:cubicBezTo>
                        <a:pt x="42346" y="266857"/>
                        <a:pt x="37327" y="246782"/>
                        <a:pt x="32308" y="226707"/>
                      </a:cubicBezTo>
                      <a:cubicBezTo>
                        <a:pt x="23526" y="187811"/>
                        <a:pt x="17252" y="150170"/>
                        <a:pt x="13488" y="118802"/>
                      </a:cubicBezTo>
                      <a:cubicBezTo>
                        <a:pt x="9724" y="87435"/>
                        <a:pt x="9724" y="73633"/>
                        <a:pt x="8469" y="62341"/>
                      </a:cubicBezTo>
                      <a:cubicBezTo>
                        <a:pt x="7215" y="51049"/>
                        <a:pt x="7215" y="39756"/>
                        <a:pt x="7215" y="13408"/>
                      </a:cubicBezTo>
                      <a:cubicBezTo>
                        <a:pt x="7215" y="3370"/>
                        <a:pt x="5960" y="3370"/>
                        <a:pt x="4705" y="861"/>
                      </a:cubicBezTo>
                      <a:cubicBezTo>
                        <a:pt x="3450" y="-1649"/>
                        <a:pt x="2196" y="861"/>
                        <a:pt x="941" y="14662"/>
                      </a:cubicBezTo>
                      <a:cubicBezTo>
                        <a:pt x="-314" y="41011"/>
                        <a:pt x="-314" y="51049"/>
                        <a:pt x="941" y="63596"/>
                      </a:cubicBezTo>
                      <a:cubicBezTo>
                        <a:pt x="-314" y="77397"/>
                        <a:pt x="-314" y="91199"/>
                        <a:pt x="3450" y="12256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5" name="任意多边形: 形状 4854" descr="7b70893a-de0e-4b60-aa7f-00f3986d87f3"/>
                <p:cNvSpPr/>
                <p:nvPr/>
              </p:nvSpPr>
              <p:spPr>
                <a:xfrm>
                  <a:off x="9503885" y="6204301"/>
                  <a:ext cx="319080" cy="203928"/>
                </a:xfrm>
                <a:custGeom>
                  <a:avLst/>
                  <a:gdLst>
                    <a:gd name="connsiteX0" fmla="*/ 318694 w 319080"/>
                    <a:gd name="connsiteY0" fmla="*/ 203261 h 203928"/>
                    <a:gd name="connsiteX1" fmla="*/ 298618 w 319080"/>
                    <a:gd name="connsiteY1" fmla="*/ 188205 h 203928"/>
                    <a:gd name="connsiteX2" fmla="*/ 249685 w 319080"/>
                    <a:gd name="connsiteY2" fmla="*/ 163111 h 203928"/>
                    <a:gd name="connsiteX3" fmla="*/ 227100 w 319080"/>
                    <a:gd name="connsiteY3" fmla="*/ 149309 h 203928"/>
                    <a:gd name="connsiteX4" fmla="*/ 200752 w 319080"/>
                    <a:gd name="connsiteY4" fmla="*/ 136762 h 203928"/>
                    <a:gd name="connsiteX5" fmla="*/ 148054 w 319080"/>
                    <a:gd name="connsiteY5" fmla="*/ 101631 h 203928"/>
                    <a:gd name="connsiteX6" fmla="*/ 120451 w 319080"/>
                    <a:gd name="connsiteY6" fmla="*/ 85320 h 203928"/>
                    <a:gd name="connsiteX7" fmla="*/ 95357 w 319080"/>
                    <a:gd name="connsiteY7" fmla="*/ 67754 h 203928"/>
                    <a:gd name="connsiteX8" fmla="*/ 51443 w 319080"/>
                    <a:gd name="connsiteY8" fmla="*/ 35132 h 203928"/>
                    <a:gd name="connsiteX9" fmla="*/ 8783 w 319080"/>
                    <a:gd name="connsiteY9" fmla="*/ 2510 h 203928"/>
                    <a:gd name="connsiteX10" fmla="*/ 1255 w 319080"/>
                    <a:gd name="connsiteY10" fmla="*/ 0 h 203928"/>
                    <a:gd name="connsiteX11" fmla="*/ 5019 w 319080"/>
                    <a:gd name="connsiteY11" fmla="*/ 6273 h 203928"/>
                    <a:gd name="connsiteX12" fmla="*/ 45169 w 319080"/>
                    <a:gd name="connsiteY12" fmla="*/ 41405 h 203928"/>
                    <a:gd name="connsiteX13" fmla="*/ 86574 w 319080"/>
                    <a:gd name="connsiteY13" fmla="*/ 76537 h 203928"/>
                    <a:gd name="connsiteX14" fmla="*/ 112923 w 319080"/>
                    <a:gd name="connsiteY14" fmla="*/ 94102 h 203928"/>
                    <a:gd name="connsiteX15" fmla="*/ 138017 w 319080"/>
                    <a:gd name="connsiteY15" fmla="*/ 114178 h 203928"/>
                    <a:gd name="connsiteX16" fmla="*/ 194478 w 319080"/>
                    <a:gd name="connsiteY16" fmla="*/ 146800 h 203928"/>
                    <a:gd name="connsiteX17" fmla="*/ 219572 w 319080"/>
                    <a:gd name="connsiteY17" fmla="*/ 160602 h 203928"/>
                    <a:gd name="connsiteX18" fmla="*/ 242157 w 319080"/>
                    <a:gd name="connsiteY18" fmla="*/ 174403 h 203928"/>
                    <a:gd name="connsiteX19" fmla="*/ 293600 w 319080"/>
                    <a:gd name="connsiteY19" fmla="*/ 195733 h 203928"/>
                    <a:gd name="connsiteX20" fmla="*/ 318694 w 319080"/>
                    <a:gd name="connsiteY20" fmla="*/ 203261 h 20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9080" h="203928">
                      <a:moveTo>
                        <a:pt x="318694" y="203261"/>
                      </a:moveTo>
                      <a:cubicBezTo>
                        <a:pt x="321203" y="200752"/>
                        <a:pt x="311165" y="194478"/>
                        <a:pt x="298618" y="188205"/>
                      </a:cubicBezTo>
                      <a:cubicBezTo>
                        <a:pt x="274779" y="175658"/>
                        <a:pt x="279798" y="178167"/>
                        <a:pt x="249685" y="163111"/>
                      </a:cubicBezTo>
                      <a:cubicBezTo>
                        <a:pt x="242157" y="159347"/>
                        <a:pt x="235883" y="154328"/>
                        <a:pt x="227100" y="149309"/>
                      </a:cubicBezTo>
                      <a:cubicBezTo>
                        <a:pt x="218318" y="144290"/>
                        <a:pt x="209535" y="141781"/>
                        <a:pt x="200752" y="136762"/>
                      </a:cubicBezTo>
                      <a:cubicBezTo>
                        <a:pt x="183186" y="126725"/>
                        <a:pt x="165620" y="114178"/>
                        <a:pt x="148054" y="101631"/>
                      </a:cubicBezTo>
                      <a:cubicBezTo>
                        <a:pt x="139272" y="95357"/>
                        <a:pt x="129234" y="91593"/>
                        <a:pt x="120451" y="85320"/>
                      </a:cubicBezTo>
                      <a:cubicBezTo>
                        <a:pt x="111668" y="79046"/>
                        <a:pt x="102885" y="72773"/>
                        <a:pt x="95357" y="67754"/>
                      </a:cubicBezTo>
                      <a:cubicBezTo>
                        <a:pt x="79046" y="56461"/>
                        <a:pt x="63990" y="43914"/>
                        <a:pt x="51443" y="35132"/>
                      </a:cubicBezTo>
                      <a:cubicBezTo>
                        <a:pt x="26349" y="16311"/>
                        <a:pt x="30113" y="18820"/>
                        <a:pt x="8783" y="2510"/>
                      </a:cubicBezTo>
                      <a:cubicBezTo>
                        <a:pt x="5019" y="0"/>
                        <a:pt x="3764" y="0"/>
                        <a:pt x="1255" y="0"/>
                      </a:cubicBezTo>
                      <a:cubicBezTo>
                        <a:pt x="-1255" y="0"/>
                        <a:pt x="0" y="1255"/>
                        <a:pt x="5019" y="6273"/>
                      </a:cubicBezTo>
                      <a:cubicBezTo>
                        <a:pt x="23839" y="23839"/>
                        <a:pt x="21330" y="20075"/>
                        <a:pt x="45169" y="41405"/>
                      </a:cubicBezTo>
                      <a:cubicBezTo>
                        <a:pt x="57716" y="51443"/>
                        <a:pt x="70263" y="63990"/>
                        <a:pt x="86574" y="76537"/>
                      </a:cubicBezTo>
                      <a:cubicBezTo>
                        <a:pt x="95357" y="82810"/>
                        <a:pt x="104140" y="87829"/>
                        <a:pt x="112923" y="94102"/>
                      </a:cubicBezTo>
                      <a:cubicBezTo>
                        <a:pt x="121706" y="100376"/>
                        <a:pt x="129234" y="107904"/>
                        <a:pt x="138017" y="114178"/>
                      </a:cubicBezTo>
                      <a:cubicBezTo>
                        <a:pt x="155583" y="126725"/>
                        <a:pt x="176913" y="136762"/>
                        <a:pt x="194478" y="146800"/>
                      </a:cubicBezTo>
                      <a:cubicBezTo>
                        <a:pt x="203261" y="151819"/>
                        <a:pt x="212044" y="156837"/>
                        <a:pt x="219572" y="160602"/>
                      </a:cubicBezTo>
                      <a:cubicBezTo>
                        <a:pt x="228355" y="165620"/>
                        <a:pt x="234629" y="170639"/>
                        <a:pt x="242157" y="174403"/>
                      </a:cubicBezTo>
                      <a:cubicBezTo>
                        <a:pt x="272270" y="189460"/>
                        <a:pt x="267251" y="184441"/>
                        <a:pt x="293600" y="195733"/>
                      </a:cubicBezTo>
                      <a:cubicBezTo>
                        <a:pt x="303637" y="200752"/>
                        <a:pt x="316184" y="205771"/>
                        <a:pt x="318694" y="20326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6" name="任意多边形: 形状 4855" descr="1aeb0464-4241-4cd8-9144-e2903c2b051c"/>
                <p:cNvSpPr/>
                <p:nvPr/>
              </p:nvSpPr>
              <p:spPr>
                <a:xfrm>
                  <a:off x="9332454" y="5981202"/>
                  <a:ext cx="515290" cy="379309"/>
                </a:xfrm>
                <a:custGeom>
                  <a:avLst/>
                  <a:gdLst>
                    <a:gd name="connsiteX0" fmla="*/ 181469 w 515290"/>
                    <a:gd name="connsiteY0" fmla="*/ 228118 h 379309"/>
                    <a:gd name="connsiteX1" fmla="*/ 121243 w 515290"/>
                    <a:gd name="connsiteY1" fmla="*/ 199260 h 379309"/>
                    <a:gd name="connsiteX2" fmla="*/ 66036 w 515290"/>
                    <a:gd name="connsiteY2" fmla="*/ 167893 h 379309"/>
                    <a:gd name="connsiteX3" fmla="*/ 47216 w 515290"/>
                    <a:gd name="connsiteY3" fmla="*/ 150327 h 379309"/>
                    <a:gd name="connsiteX4" fmla="*/ 23377 w 515290"/>
                    <a:gd name="connsiteY4" fmla="*/ 115196 h 379309"/>
                    <a:gd name="connsiteX5" fmla="*/ 23377 w 515290"/>
                    <a:gd name="connsiteY5" fmla="*/ 59989 h 379309"/>
                    <a:gd name="connsiteX6" fmla="*/ 71055 w 515290"/>
                    <a:gd name="connsiteY6" fmla="*/ 16074 h 379309"/>
                    <a:gd name="connsiteX7" fmla="*/ 108696 w 515290"/>
                    <a:gd name="connsiteY7" fmla="*/ 16074 h 379309"/>
                    <a:gd name="connsiteX8" fmla="*/ 142573 w 515290"/>
                    <a:gd name="connsiteY8" fmla="*/ 33640 h 379309"/>
                    <a:gd name="connsiteX9" fmla="*/ 182723 w 515290"/>
                    <a:gd name="connsiteY9" fmla="*/ 96375 h 379309"/>
                    <a:gd name="connsiteX10" fmla="*/ 206563 w 515290"/>
                    <a:gd name="connsiteY10" fmla="*/ 167893 h 379309"/>
                    <a:gd name="connsiteX11" fmla="*/ 246713 w 515290"/>
                    <a:gd name="connsiteY11" fmla="*/ 234392 h 379309"/>
                    <a:gd name="connsiteX12" fmla="*/ 363400 w 515290"/>
                    <a:gd name="connsiteY12" fmla="*/ 322221 h 379309"/>
                    <a:gd name="connsiteX13" fmla="*/ 434918 w 515290"/>
                    <a:gd name="connsiteY13" fmla="*/ 353588 h 379309"/>
                    <a:gd name="connsiteX14" fmla="*/ 497653 w 515290"/>
                    <a:gd name="connsiteY14" fmla="*/ 376173 h 379309"/>
                    <a:gd name="connsiteX15" fmla="*/ 513964 w 515290"/>
                    <a:gd name="connsiteY15" fmla="*/ 378682 h 379309"/>
                    <a:gd name="connsiteX16" fmla="*/ 496398 w 515290"/>
                    <a:gd name="connsiteY16" fmla="*/ 369900 h 379309"/>
                    <a:gd name="connsiteX17" fmla="*/ 434918 w 515290"/>
                    <a:gd name="connsiteY17" fmla="*/ 344806 h 379309"/>
                    <a:gd name="connsiteX18" fmla="*/ 364655 w 515290"/>
                    <a:gd name="connsiteY18" fmla="*/ 312183 h 379309"/>
                    <a:gd name="connsiteX19" fmla="*/ 256751 w 515290"/>
                    <a:gd name="connsiteY19" fmla="*/ 226864 h 379309"/>
                    <a:gd name="connsiteX20" fmla="*/ 217855 w 515290"/>
                    <a:gd name="connsiteY20" fmla="*/ 164129 h 379309"/>
                    <a:gd name="connsiteX21" fmla="*/ 197780 w 515290"/>
                    <a:gd name="connsiteY21" fmla="*/ 91356 h 379309"/>
                    <a:gd name="connsiteX22" fmla="*/ 151356 w 515290"/>
                    <a:gd name="connsiteY22" fmla="*/ 22348 h 379309"/>
                    <a:gd name="connsiteX23" fmla="*/ 109951 w 515290"/>
                    <a:gd name="connsiteY23" fmla="*/ 2273 h 379309"/>
                    <a:gd name="connsiteX24" fmla="*/ 63527 w 515290"/>
                    <a:gd name="connsiteY24" fmla="*/ 3527 h 379309"/>
                    <a:gd name="connsiteX25" fmla="*/ 7066 w 515290"/>
                    <a:gd name="connsiteY25" fmla="*/ 53715 h 379309"/>
                    <a:gd name="connsiteX26" fmla="*/ 7066 w 515290"/>
                    <a:gd name="connsiteY26" fmla="*/ 118960 h 379309"/>
                    <a:gd name="connsiteX27" fmla="*/ 33414 w 515290"/>
                    <a:gd name="connsiteY27" fmla="*/ 157855 h 379309"/>
                    <a:gd name="connsiteX28" fmla="*/ 54744 w 515290"/>
                    <a:gd name="connsiteY28" fmla="*/ 175421 h 379309"/>
                    <a:gd name="connsiteX29" fmla="*/ 113715 w 515290"/>
                    <a:gd name="connsiteY29" fmla="*/ 206789 h 379309"/>
                    <a:gd name="connsiteX30" fmla="*/ 181469 w 515290"/>
                    <a:gd name="connsiteY30" fmla="*/ 228118 h 379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15290" h="379309">
                      <a:moveTo>
                        <a:pt x="181469" y="228118"/>
                      </a:moveTo>
                      <a:cubicBezTo>
                        <a:pt x="186487" y="226864"/>
                        <a:pt x="155120" y="214317"/>
                        <a:pt x="121243" y="199260"/>
                      </a:cubicBezTo>
                      <a:cubicBezTo>
                        <a:pt x="88621" y="184204"/>
                        <a:pt x="78583" y="176676"/>
                        <a:pt x="66036" y="167893"/>
                      </a:cubicBezTo>
                      <a:cubicBezTo>
                        <a:pt x="59763" y="162874"/>
                        <a:pt x="53489" y="157855"/>
                        <a:pt x="47216" y="150327"/>
                      </a:cubicBezTo>
                      <a:cubicBezTo>
                        <a:pt x="39688" y="142799"/>
                        <a:pt x="30905" y="131507"/>
                        <a:pt x="23377" y="115196"/>
                      </a:cubicBezTo>
                      <a:cubicBezTo>
                        <a:pt x="15848" y="98885"/>
                        <a:pt x="14594" y="78809"/>
                        <a:pt x="23377" y="59989"/>
                      </a:cubicBezTo>
                      <a:cubicBezTo>
                        <a:pt x="30905" y="42423"/>
                        <a:pt x="47216" y="22348"/>
                        <a:pt x="71055" y="16074"/>
                      </a:cubicBezTo>
                      <a:cubicBezTo>
                        <a:pt x="83602" y="12310"/>
                        <a:pt x="96149" y="12310"/>
                        <a:pt x="108696" y="16074"/>
                      </a:cubicBezTo>
                      <a:cubicBezTo>
                        <a:pt x="121243" y="19838"/>
                        <a:pt x="132535" y="26112"/>
                        <a:pt x="142573" y="33640"/>
                      </a:cubicBezTo>
                      <a:cubicBezTo>
                        <a:pt x="162648" y="49951"/>
                        <a:pt x="175195" y="72536"/>
                        <a:pt x="182723" y="96375"/>
                      </a:cubicBezTo>
                      <a:cubicBezTo>
                        <a:pt x="191506" y="120214"/>
                        <a:pt x="197780" y="144054"/>
                        <a:pt x="206563" y="167893"/>
                      </a:cubicBezTo>
                      <a:cubicBezTo>
                        <a:pt x="215346" y="191732"/>
                        <a:pt x="230402" y="214317"/>
                        <a:pt x="246713" y="234392"/>
                      </a:cubicBezTo>
                      <a:cubicBezTo>
                        <a:pt x="280590" y="273288"/>
                        <a:pt x="324504" y="302146"/>
                        <a:pt x="363400" y="322221"/>
                      </a:cubicBezTo>
                      <a:cubicBezTo>
                        <a:pt x="402296" y="342296"/>
                        <a:pt x="419861" y="347315"/>
                        <a:pt x="434918" y="353588"/>
                      </a:cubicBezTo>
                      <a:cubicBezTo>
                        <a:pt x="449974" y="359862"/>
                        <a:pt x="463776" y="364881"/>
                        <a:pt x="497653" y="376173"/>
                      </a:cubicBezTo>
                      <a:cubicBezTo>
                        <a:pt x="510200" y="381192"/>
                        <a:pt x="511454" y="378682"/>
                        <a:pt x="513964" y="378682"/>
                      </a:cubicBezTo>
                      <a:cubicBezTo>
                        <a:pt x="517728" y="378682"/>
                        <a:pt x="513964" y="376173"/>
                        <a:pt x="496398" y="369900"/>
                      </a:cubicBezTo>
                      <a:cubicBezTo>
                        <a:pt x="462521" y="357353"/>
                        <a:pt x="449974" y="351079"/>
                        <a:pt x="434918" y="344806"/>
                      </a:cubicBezTo>
                      <a:cubicBezTo>
                        <a:pt x="419861" y="338532"/>
                        <a:pt x="402296" y="332259"/>
                        <a:pt x="364655" y="312183"/>
                      </a:cubicBezTo>
                      <a:cubicBezTo>
                        <a:pt x="327014" y="292108"/>
                        <a:pt x="289373" y="264505"/>
                        <a:pt x="256751" y="226864"/>
                      </a:cubicBezTo>
                      <a:cubicBezTo>
                        <a:pt x="240439" y="208043"/>
                        <a:pt x="226638" y="186713"/>
                        <a:pt x="217855" y="164129"/>
                      </a:cubicBezTo>
                      <a:cubicBezTo>
                        <a:pt x="209072" y="141544"/>
                        <a:pt x="206563" y="116450"/>
                        <a:pt x="197780" y="91356"/>
                      </a:cubicBezTo>
                      <a:cubicBezTo>
                        <a:pt x="190252" y="66262"/>
                        <a:pt x="175195" y="41168"/>
                        <a:pt x="151356" y="22348"/>
                      </a:cubicBezTo>
                      <a:cubicBezTo>
                        <a:pt x="140064" y="13565"/>
                        <a:pt x="125007" y="6037"/>
                        <a:pt x="109951" y="2273"/>
                      </a:cubicBezTo>
                      <a:cubicBezTo>
                        <a:pt x="94894" y="-1491"/>
                        <a:pt x="77329" y="-237"/>
                        <a:pt x="63527" y="3527"/>
                      </a:cubicBezTo>
                      <a:cubicBezTo>
                        <a:pt x="34669" y="12310"/>
                        <a:pt x="15848" y="32385"/>
                        <a:pt x="7066" y="53715"/>
                      </a:cubicBezTo>
                      <a:cubicBezTo>
                        <a:pt x="-2972" y="75045"/>
                        <a:pt x="-1717" y="100139"/>
                        <a:pt x="7066" y="118960"/>
                      </a:cubicBezTo>
                      <a:cubicBezTo>
                        <a:pt x="15848" y="137780"/>
                        <a:pt x="25886" y="149072"/>
                        <a:pt x="33414" y="157855"/>
                      </a:cubicBezTo>
                      <a:cubicBezTo>
                        <a:pt x="42197" y="166638"/>
                        <a:pt x="48471" y="171657"/>
                        <a:pt x="54744" y="175421"/>
                      </a:cubicBezTo>
                      <a:cubicBezTo>
                        <a:pt x="68546" y="184204"/>
                        <a:pt x="79838" y="191732"/>
                        <a:pt x="113715" y="206789"/>
                      </a:cubicBezTo>
                      <a:cubicBezTo>
                        <a:pt x="145082" y="220590"/>
                        <a:pt x="177705" y="229373"/>
                        <a:pt x="181469" y="22811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7" name="任意多边形: 形状 4856" descr="154e3604-28c8-4f25-b833-a4e60004ee14"/>
                <p:cNvSpPr/>
                <p:nvPr/>
              </p:nvSpPr>
              <p:spPr>
                <a:xfrm>
                  <a:off x="9802503" y="6048266"/>
                  <a:ext cx="26399" cy="295402"/>
                </a:xfrm>
                <a:custGeom>
                  <a:avLst/>
                  <a:gdLst>
                    <a:gd name="connsiteX0" fmla="*/ 22585 w 26399"/>
                    <a:gd name="connsiteY0" fmla="*/ 295307 h 295402"/>
                    <a:gd name="connsiteX1" fmla="*/ 25094 w 26399"/>
                    <a:gd name="connsiteY1" fmla="*/ 275232 h 295402"/>
                    <a:gd name="connsiteX2" fmla="*/ 20075 w 26399"/>
                    <a:gd name="connsiteY2" fmla="*/ 233827 h 295402"/>
                    <a:gd name="connsiteX3" fmla="*/ 18820 w 26399"/>
                    <a:gd name="connsiteY3" fmla="*/ 213751 h 295402"/>
                    <a:gd name="connsiteX4" fmla="*/ 15056 w 26399"/>
                    <a:gd name="connsiteY4" fmla="*/ 191167 h 295402"/>
                    <a:gd name="connsiteX5" fmla="*/ 15056 w 26399"/>
                    <a:gd name="connsiteY5" fmla="*/ 140979 h 295402"/>
                    <a:gd name="connsiteX6" fmla="*/ 12547 w 26399"/>
                    <a:gd name="connsiteY6" fmla="*/ 115885 h 295402"/>
                    <a:gd name="connsiteX7" fmla="*/ 13802 w 26399"/>
                    <a:gd name="connsiteY7" fmla="*/ 92046 h 295402"/>
                    <a:gd name="connsiteX8" fmla="*/ 17566 w 26399"/>
                    <a:gd name="connsiteY8" fmla="*/ 48131 h 295402"/>
                    <a:gd name="connsiteX9" fmla="*/ 21330 w 26399"/>
                    <a:gd name="connsiteY9" fmla="*/ 5471 h 295402"/>
                    <a:gd name="connsiteX10" fmla="*/ 18820 w 26399"/>
                    <a:gd name="connsiteY10" fmla="*/ 453 h 295402"/>
                    <a:gd name="connsiteX11" fmla="*/ 15056 w 26399"/>
                    <a:gd name="connsiteY11" fmla="*/ 5471 h 295402"/>
                    <a:gd name="connsiteX12" fmla="*/ 8783 w 26399"/>
                    <a:gd name="connsiteY12" fmla="*/ 48131 h 295402"/>
                    <a:gd name="connsiteX13" fmla="*/ 2509 w 26399"/>
                    <a:gd name="connsiteY13" fmla="*/ 90791 h 295402"/>
                    <a:gd name="connsiteX14" fmla="*/ 2509 w 26399"/>
                    <a:gd name="connsiteY14" fmla="*/ 115885 h 295402"/>
                    <a:gd name="connsiteX15" fmla="*/ 0 w 26399"/>
                    <a:gd name="connsiteY15" fmla="*/ 140979 h 295402"/>
                    <a:gd name="connsiteX16" fmla="*/ 3764 w 26399"/>
                    <a:gd name="connsiteY16" fmla="*/ 191167 h 295402"/>
                    <a:gd name="connsiteX17" fmla="*/ 6273 w 26399"/>
                    <a:gd name="connsiteY17" fmla="*/ 213751 h 295402"/>
                    <a:gd name="connsiteX18" fmla="*/ 6273 w 26399"/>
                    <a:gd name="connsiteY18" fmla="*/ 235081 h 295402"/>
                    <a:gd name="connsiteX19" fmla="*/ 16311 w 26399"/>
                    <a:gd name="connsiteY19" fmla="*/ 276486 h 295402"/>
                    <a:gd name="connsiteX20" fmla="*/ 22585 w 26399"/>
                    <a:gd name="connsiteY20" fmla="*/ 295307 h 295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399" h="295402">
                      <a:moveTo>
                        <a:pt x="22585" y="295307"/>
                      </a:moveTo>
                      <a:cubicBezTo>
                        <a:pt x="26349" y="296562"/>
                        <a:pt x="27603" y="285269"/>
                        <a:pt x="25094" y="275232"/>
                      </a:cubicBezTo>
                      <a:cubicBezTo>
                        <a:pt x="22585" y="253902"/>
                        <a:pt x="22585" y="258921"/>
                        <a:pt x="20075" y="233827"/>
                      </a:cubicBezTo>
                      <a:cubicBezTo>
                        <a:pt x="18820" y="227553"/>
                        <a:pt x="20075" y="220025"/>
                        <a:pt x="18820" y="213751"/>
                      </a:cubicBezTo>
                      <a:cubicBezTo>
                        <a:pt x="17566" y="206223"/>
                        <a:pt x="15056" y="198695"/>
                        <a:pt x="15056" y="191167"/>
                      </a:cubicBezTo>
                      <a:cubicBezTo>
                        <a:pt x="13802" y="174856"/>
                        <a:pt x="15056" y="158545"/>
                        <a:pt x="15056" y="140979"/>
                      </a:cubicBezTo>
                      <a:cubicBezTo>
                        <a:pt x="15056" y="132196"/>
                        <a:pt x="12547" y="124668"/>
                        <a:pt x="12547" y="115885"/>
                      </a:cubicBezTo>
                      <a:cubicBezTo>
                        <a:pt x="12547" y="107102"/>
                        <a:pt x="13802" y="99574"/>
                        <a:pt x="13802" y="92046"/>
                      </a:cubicBezTo>
                      <a:cubicBezTo>
                        <a:pt x="13802" y="75735"/>
                        <a:pt x="16311" y="60678"/>
                        <a:pt x="17566" y="48131"/>
                      </a:cubicBezTo>
                      <a:cubicBezTo>
                        <a:pt x="20075" y="23037"/>
                        <a:pt x="18820" y="26801"/>
                        <a:pt x="21330" y="5471"/>
                      </a:cubicBezTo>
                      <a:cubicBezTo>
                        <a:pt x="21330" y="1707"/>
                        <a:pt x="20075" y="1707"/>
                        <a:pt x="18820" y="453"/>
                      </a:cubicBezTo>
                      <a:cubicBezTo>
                        <a:pt x="17566" y="-802"/>
                        <a:pt x="16311" y="453"/>
                        <a:pt x="15056" y="5471"/>
                      </a:cubicBezTo>
                      <a:cubicBezTo>
                        <a:pt x="10038" y="26801"/>
                        <a:pt x="12547" y="21782"/>
                        <a:pt x="8783" y="48131"/>
                      </a:cubicBezTo>
                      <a:cubicBezTo>
                        <a:pt x="6273" y="60678"/>
                        <a:pt x="3764" y="74480"/>
                        <a:pt x="2509" y="90791"/>
                      </a:cubicBezTo>
                      <a:cubicBezTo>
                        <a:pt x="2509" y="98319"/>
                        <a:pt x="2509" y="107102"/>
                        <a:pt x="2509" y="115885"/>
                      </a:cubicBezTo>
                      <a:cubicBezTo>
                        <a:pt x="2509" y="124668"/>
                        <a:pt x="0" y="132196"/>
                        <a:pt x="0" y="140979"/>
                      </a:cubicBezTo>
                      <a:cubicBezTo>
                        <a:pt x="0" y="158545"/>
                        <a:pt x="2509" y="176110"/>
                        <a:pt x="3764" y="191167"/>
                      </a:cubicBezTo>
                      <a:cubicBezTo>
                        <a:pt x="3764" y="198695"/>
                        <a:pt x="5019" y="206223"/>
                        <a:pt x="6273" y="213751"/>
                      </a:cubicBezTo>
                      <a:cubicBezTo>
                        <a:pt x="7528" y="221280"/>
                        <a:pt x="6273" y="228808"/>
                        <a:pt x="6273" y="235081"/>
                      </a:cubicBezTo>
                      <a:cubicBezTo>
                        <a:pt x="10038" y="260175"/>
                        <a:pt x="11292" y="255156"/>
                        <a:pt x="16311" y="276486"/>
                      </a:cubicBezTo>
                      <a:cubicBezTo>
                        <a:pt x="16311" y="285269"/>
                        <a:pt x="20075" y="295307"/>
                        <a:pt x="22585" y="29530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8" name="任意多边形: 形状 4857" descr="82daa857-e1d9-4228-b84d-81a682028e5b"/>
                <p:cNvSpPr/>
                <p:nvPr/>
              </p:nvSpPr>
              <p:spPr>
                <a:xfrm>
                  <a:off x="9758394" y="5851672"/>
                  <a:ext cx="193068" cy="229589"/>
                </a:xfrm>
                <a:custGeom>
                  <a:avLst/>
                  <a:gdLst>
                    <a:gd name="connsiteX0" fmla="*/ 57911 w 193068"/>
                    <a:gd name="connsiteY0" fmla="*/ 202066 h 229589"/>
                    <a:gd name="connsiteX1" fmla="*/ 39091 w 193068"/>
                    <a:gd name="connsiteY1" fmla="*/ 170698 h 229589"/>
                    <a:gd name="connsiteX2" fmla="*/ 22780 w 193068"/>
                    <a:gd name="connsiteY2" fmla="*/ 139331 h 229589"/>
                    <a:gd name="connsiteX3" fmla="*/ 15251 w 193068"/>
                    <a:gd name="connsiteY3" fmla="*/ 101690 h 229589"/>
                    <a:gd name="connsiteX4" fmla="*/ 22780 w 193068"/>
                    <a:gd name="connsiteY4" fmla="*/ 67813 h 229589"/>
                    <a:gd name="connsiteX5" fmla="*/ 44109 w 193068"/>
                    <a:gd name="connsiteY5" fmla="*/ 33936 h 229589"/>
                    <a:gd name="connsiteX6" fmla="*/ 84260 w 193068"/>
                    <a:gd name="connsiteY6" fmla="*/ 13861 h 229589"/>
                    <a:gd name="connsiteX7" fmla="*/ 131938 w 193068"/>
                    <a:gd name="connsiteY7" fmla="*/ 16371 h 229589"/>
                    <a:gd name="connsiteX8" fmla="*/ 169579 w 193068"/>
                    <a:gd name="connsiteY8" fmla="*/ 40210 h 229589"/>
                    <a:gd name="connsiteX9" fmla="*/ 177108 w 193068"/>
                    <a:gd name="connsiteY9" fmla="*/ 80360 h 229589"/>
                    <a:gd name="connsiteX10" fmla="*/ 148249 w 193068"/>
                    <a:gd name="connsiteY10" fmla="*/ 153133 h 229589"/>
                    <a:gd name="connsiteX11" fmla="*/ 126920 w 193068"/>
                    <a:gd name="connsiteY11" fmla="*/ 189519 h 229589"/>
                    <a:gd name="connsiteX12" fmla="*/ 105590 w 193068"/>
                    <a:gd name="connsiteY12" fmla="*/ 219632 h 229589"/>
                    <a:gd name="connsiteX13" fmla="*/ 103080 w 193068"/>
                    <a:gd name="connsiteY13" fmla="*/ 228415 h 229589"/>
                    <a:gd name="connsiteX14" fmla="*/ 111863 w 193068"/>
                    <a:gd name="connsiteY14" fmla="*/ 222141 h 229589"/>
                    <a:gd name="connsiteX15" fmla="*/ 135702 w 193068"/>
                    <a:gd name="connsiteY15" fmla="*/ 193283 h 229589"/>
                    <a:gd name="connsiteX16" fmla="*/ 159542 w 193068"/>
                    <a:gd name="connsiteY16" fmla="*/ 156897 h 229589"/>
                    <a:gd name="connsiteX17" fmla="*/ 192164 w 193068"/>
                    <a:gd name="connsiteY17" fmla="*/ 84124 h 229589"/>
                    <a:gd name="connsiteX18" fmla="*/ 182126 w 193068"/>
                    <a:gd name="connsiteY18" fmla="*/ 37700 h 229589"/>
                    <a:gd name="connsiteX19" fmla="*/ 139467 w 193068"/>
                    <a:gd name="connsiteY19" fmla="*/ 5078 h 229589"/>
                    <a:gd name="connsiteX20" fmla="*/ 81750 w 193068"/>
                    <a:gd name="connsiteY20" fmla="*/ 2569 h 229589"/>
                    <a:gd name="connsiteX21" fmla="*/ 34072 w 193068"/>
                    <a:gd name="connsiteY21" fmla="*/ 27663 h 229589"/>
                    <a:gd name="connsiteX22" fmla="*/ 8978 w 193068"/>
                    <a:gd name="connsiteY22" fmla="*/ 64049 h 229589"/>
                    <a:gd name="connsiteX23" fmla="*/ 195 w 193068"/>
                    <a:gd name="connsiteY23" fmla="*/ 102945 h 229589"/>
                    <a:gd name="connsiteX24" fmla="*/ 10233 w 193068"/>
                    <a:gd name="connsiteY24" fmla="*/ 144350 h 229589"/>
                    <a:gd name="connsiteX25" fmla="*/ 30308 w 193068"/>
                    <a:gd name="connsiteY25" fmla="*/ 175717 h 229589"/>
                    <a:gd name="connsiteX26" fmla="*/ 57911 w 193068"/>
                    <a:gd name="connsiteY26" fmla="*/ 202066 h 229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93068" h="229588">
                      <a:moveTo>
                        <a:pt x="57911" y="202066"/>
                      </a:moveTo>
                      <a:cubicBezTo>
                        <a:pt x="62930" y="202066"/>
                        <a:pt x="50383" y="187010"/>
                        <a:pt x="39091" y="170698"/>
                      </a:cubicBezTo>
                      <a:cubicBezTo>
                        <a:pt x="27798" y="154387"/>
                        <a:pt x="26544" y="148114"/>
                        <a:pt x="22780" y="139331"/>
                      </a:cubicBezTo>
                      <a:cubicBezTo>
                        <a:pt x="20270" y="131803"/>
                        <a:pt x="16506" y="123020"/>
                        <a:pt x="15251" y="101690"/>
                      </a:cubicBezTo>
                      <a:cubicBezTo>
                        <a:pt x="15251" y="90398"/>
                        <a:pt x="19015" y="79106"/>
                        <a:pt x="22780" y="67813"/>
                      </a:cubicBezTo>
                      <a:cubicBezTo>
                        <a:pt x="27798" y="56521"/>
                        <a:pt x="32817" y="43974"/>
                        <a:pt x="44109" y="33936"/>
                      </a:cubicBezTo>
                      <a:cubicBezTo>
                        <a:pt x="55402" y="23899"/>
                        <a:pt x="69203" y="16371"/>
                        <a:pt x="84260" y="13861"/>
                      </a:cubicBezTo>
                      <a:cubicBezTo>
                        <a:pt x="100571" y="11352"/>
                        <a:pt x="116882" y="12606"/>
                        <a:pt x="131938" y="16371"/>
                      </a:cubicBezTo>
                      <a:cubicBezTo>
                        <a:pt x="146995" y="21389"/>
                        <a:pt x="160796" y="28918"/>
                        <a:pt x="169579" y="40210"/>
                      </a:cubicBezTo>
                      <a:cubicBezTo>
                        <a:pt x="177108" y="52757"/>
                        <a:pt x="178362" y="66559"/>
                        <a:pt x="177108" y="80360"/>
                      </a:cubicBezTo>
                      <a:cubicBezTo>
                        <a:pt x="174598" y="107963"/>
                        <a:pt x="159542" y="131803"/>
                        <a:pt x="148249" y="153133"/>
                      </a:cubicBezTo>
                      <a:cubicBezTo>
                        <a:pt x="136957" y="173208"/>
                        <a:pt x="130684" y="181991"/>
                        <a:pt x="126920" y="189519"/>
                      </a:cubicBezTo>
                      <a:cubicBezTo>
                        <a:pt x="121901" y="197047"/>
                        <a:pt x="118137" y="203321"/>
                        <a:pt x="105590" y="219632"/>
                      </a:cubicBezTo>
                      <a:cubicBezTo>
                        <a:pt x="100571" y="225905"/>
                        <a:pt x="101826" y="225905"/>
                        <a:pt x="103080" y="228415"/>
                      </a:cubicBezTo>
                      <a:cubicBezTo>
                        <a:pt x="103080" y="230924"/>
                        <a:pt x="105590" y="229669"/>
                        <a:pt x="111863" y="222141"/>
                      </a:cubicBezTo>
                      <a:cubicBezTo>
                        <a:pt x="125665" y="207085"/>
                        <a:pt x="129429" y="200811"/>
                        <a:pt x="135702" y="193283"/>
                      </a:cubicBezTo>
                      <a:cubicBezTo>
                        <a:pt x="140721" y="185755"/>
                        <a:pt x="146995" y="176972"/>
                        <a:pt x="159542" y="156897"/>
                      </a:cubicBezTo>
                      <a:cubicBezTo>
                        <a:pt x="170834" y="136822"/>
                        <a:pt x="187145" y="114237"/>
                        <a:pt x="192164" y="84124"/>
                      </a:cubicBezTo>
                      <a:cubicBezTo>
                        <a:pt x="194673" y="69068"/>
                        <a:pt x="192164" y="52757"/>
                        <a:pt x="182126" y="37700"/>
                      </a:cubicBezTo>
                      <a:cubicBezTo>
                        <a:pt x="173343" y="22644"/>
                        <a:pt x="158287" y="11352"/>
                        <a:pt x="139467" y="5078"/>
                      </a:cubicBezTo>
                      <a:cubicBezTo>
                        <a:pt x="120646" y="-1195"/>
                        <a:pt x="100571" y="-1195"/>
                        <a:pt x="81750" y="2569"/>
                      </a:cubicBezTo>
                      <a:cubicBezTo>
                        <a:pt x="62930" y="6333"/>
                        <a:pt x="46619" y="16371"/>
                        <a:pt x="34072" y="27663"/>
                      </a:cubicBezTo>
                      <a:cubicBezTo>
                        <a:pt x="21525" y="38955"/>
                        <a:pt x="13997" y="51502"/>
                        <a:pt x="8978" y="64049"/>
                      </a:cubicBezTo>
                      <a:cubicBezTo>
                        <a:pt x="3959" y="76596"/>
                        <a:pt x="-1060" y="90398"/>
                        <a:pt x="195" y="102945"/>
                      </a:cubicBezTo>
                      <a:cubicBezTo>
                        <a:pt x="1450" y="126784"/>
                        <a:pt x="7723" y="136822"/>
                        <a:pt x="10233" y="144350"/>
                      </a:cubicBezTo>
                      <a:cubicBezTo>
                        <a:pt x="13997" y="151878"/>
                        <a:pt x="17761" y="159406"/>
                        <a:pt x="30308" y="175717"/>
                      </a:cubicBezTo>
                      <a:cubicBezTo>
                        <a:pt x="39091" y="189519"/>
                        <a:pt x="54147" y="203321"/>
                        <a:pt x="57911" y="20206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59" name="任意多边形: 形状 4858" descr="3080a94a-8f0c-4798-b693-9d12c3341c1e"/>
                <p:cNvSpPr/>
                <p:nvPr/>
              </p:nvSpPr>
              <p:spPr>
                <a:xfrm>
                  <a:off x="9852691" y="6068236"/>
                  <a:ext cx="35131" cy="250695"/>
                </a:xfrm>
                <a:custGeom>
                  <a:avLst/>
                  <a:gdLst>
                    <a:gd name="connsiteX0" fmla="*/ 25094 w 35131"/>
                    <a:gd name="connsiteY0" fmla="*/ 558 h 250695"/>
                    <a:gd name="connsiteX1" fmla="*/ 10038 w 35131"/>
                    <a:gd name="connsiteY1" fmla="*/ 13105 h 250695"/>
                    <a:gd name="connsiteX2" fmla="*/ 3764 w 35131"/>
                    <a:gd name="connsiteY2" fmla="*/ 30670 h 250695"/>
                    <a:gd name="connsiteX3" fmla="*/ 1255 w 35131"/>
                    <a:gd name="connsiteY3" fmla="*/ 50746 h 250695"/>
                    <a:gd name="connsiteX4" fmla="*/ 0 w 35131"/>
                    <a:gd name="connsiteY4" fmla="*/ 68311 h 250695"/>
                    <a:gd name="connsiteX5" fmla="*/ 3764 w 35131"/>
                    <a:gd name="connsiteY5" fmla="*/ 88387 h 250695"/>
                    <a:gd name="connsiteX6" fmla="*/ 7528 w 35131"/>
                    <a:gd name="connsiteY6" fmla="*/ 131046 h 250695"/>
                    <a:gd name="connsiteX7" fmla="*/ 12547 w 35131"/>
                    <a:gd name="connsiteY7" fmla="*/ 152376 h 250695"/>
                    <a:gd name="connsiteX8" fmla="*/ 15056 w 35131"/>
                    <a:gd name="connsiteY8" fmla="*/ 173706 h 250695"/>
                    <a:gd name="connsiteX9" fmla="*/ 21330 w 35131"/>
                    <a:gd name="connsiteY9" fmla="*/ 211347 h 250695"/>
                    <a:gd name="connsiteX10" fmla="*/ 28858 w 35131"/>
                    <a:gd name="connsiteY10" fmla="*/ 246479 h 250695"/>
                    <a:gd name="connsiteX11" fmla="*/ 32622 w 35131"/>
                    <a:gd name="connsiteY11" fmla="*/ 250243 h 250695"/>
                    <a:gd name="connsiteX12" fmla="*/ 35132 w 35131"/>
                    <a:gd name="connsiteY12" fmla="*/ 245224 h 250695"/>
                    <a:gd name="connsiteX13" fmla="*/ 31367 w 35131"/>
                    <a:gd name="connsiteY13" fmla="*/ 208838 h 250695"/>
                    <a:gd name="connsiteX14" fmla="*/ 28858 w 35131"/>
                    <a:gd name="connsiteY14" fmla="*/ 172451 h 250695"/>
                    <a:gd name="connsiteX15" fmla="*/ 25094 w 35131"/>
                    <a:gd name="connsiteY15" fmla="*/ 151121 h 250695"/>
                    <a:gd name="connsiteX16" fmla="*/ 25094 w 35131"/>
                    <a:gd name="connsiteY16" fmla="*/ 129791 h 250695"/>
                    <a:gd name="connsiteX17" fmla="*/ 17566 w 35131"/>
                    <a:gd name="connsiteY17" fmla="*/ 87132 h 250695"/>
                    <a:gd name="connsiteX18" fmla="*/ 15056 w 35131"/>
                    <a:gd name="connsiteY18" fmla="*/ 68311 h 250695"/>
                    <a:gd name="connsiteX19" fmla="*/ 16311 w 35131"/>
                    <a:gd name="connsiteY19" fmla="*/ 50746 h 250695"/>
                    <a:gd name="connsiteX20" fmla="*/ 16311 w 35131"/>
                    <a:gd name="connsiteY20" fmla="*/ 31925 h 250695"/>
                    <a:gd name="connsiteX21" fmla="*/ 18820 w 35131"/>
                    <a:gd name="connsiteY21" fmla="*/ 16869 h 250695"/>
                    <a:gd name="connsiteX22" fmla="*/ 25094 w 35131"/>
                    <a:gd name="connsiteY22" fmla="*/ 558 h 250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5131" h="250695">
                      <a:moveTo>
                        <a:pt x="25094" y="558"/>
                      </a:moveTo>
                      <a:cubicBezTo>
                        <a:pt x="22585" y="-1952"/>
                        <a:pt x="13802" y="4322"/>
                        <a:pt x="10038" y="13105"/>
                      </a:cubicBezTo>
                      <a:cubicBezTo>
                        <a:pt x="6273" y="21887"/>
                        <a:pt x="5019" y="25652"/>
                        <a:pt x="3764" y="30670"/>
                      </a:cubicBezTo>
                      <a:cubicBezTo>
                        <a:pt x="2509" y="34434"/>
                        <a:pt x="1255" y="39453"/>
                        <a:pt x="1255" y="50746"/>
                      </a:cubicBezTo>
                      <a:cubicBezTo>
                        <a:pt x="1255" y="55764"/>
                        <a:pt x="0" y="62038"/>
                        <a:pt x="0" y="68311"/>
                      </a:cubicBezTo>
                      <a:cubicBezTo>
                        <a:pt x="0" y="74585"/>
                        <a:pt x="3764" y="80858"/>
                        <a:pt x="3764" y="88387"/>
                      </a:cubicBezTo>
                      <a:cubicBezTo>
                        <a:pt x="5019" y="102188"/>
                        <a:pt x="5019" y="117244"/>
                        <a:pt x="7528" y="131046"/>
                      </a:cubicBezTo>
                      <a:cubicBezTo>
                        <a:pt x="8783" y="138575"/>
                        <a:pt x="11292" y="144848"/>
                        <a:pt x="12547" y="152376"/>
                      </a:cubicBezTo>
                      <a:cubicBezTo>
                        <a:pt x="13802" y="159904"/>
                        <a:pt x="15056" y="166178"/>
                        <a:pt x="15056" y="173706"/>
                      </a:cubicBezTo>
                      <a:cubicBezTo>
                        <a:pt x="17566" y="187508"/>
                        <a:pt x="18820" y="200055"/>
                        <a:pt x="21330" y="211347"/>
                      </a:cubicBezTo>
                      <a:cubicBezTo>
                        <a:pt x="25094" y="232677"/>
                        <a:pt x="25094" y="228913"/>
                        <a:pt x="28858" y="246479"/>
                      </a:cubicBezTo>
                      <a:cubicBezTo>
                        <a:pt x="28858" y="250243"/>
                        <a:pt x="31367" y="250243"/>
                        <a:pt x="32622" y="250243"/>
                      </a:cubicBezTo>
                      <a:cubicBezTo>
                        <a:pt x="33877" y="251497"/>
                        <a:pt x="35132" y="250243"/>
                        <a:pt x="35132" y="245224"/>
                      </a:cubicBezTo>
                      <a:cubicBezTo>
                        <a:pt x="33877" y="227658"/>
                        <a:pt x="33877" y="230167"/>
                        <a:pt x="31367" y="208838"/>
                      </a:cubicBezTo>
                      <a:cubicBezTo>
                        <a:pt x="30113" y="197545"/>
                        <a:pt x="31367" y="184998"/>
                        <a:pt x="28858" y="172451"/>
                      </a:cubicBezTo>
                      <a:cubicBezTo>
                        <a:pt x="27603" y="166178"/>
                        <a:pt x="26349" y="158650"/>
                        <a:pt x="25094" y="151121"/>
                      </a:cubicBezTo>
                      <a:cubicBezTo>
                        <a:pt x="23839" y="143593"/>
                        <a:pt x="25094" y="137320"/>
                        <a:pt x="25094" y="129791"/>
                      </a:cubicBezTo>
                      <a:cubicBezTo>
                        <a:pt x="22585" y="115990"/>
                        <a:pt x="20075" y="100934"/>
                        <a:pt x="17566" y="87132"/>
                      </a:cubicBezTo>
                      <a:cubicBezTo>
                        <a:pt x="16311" y="80858"/>
                        <a:pt x="16311" y="74585"/>
                        <a:pt x="15056" y="68311"/>
                      </a:cubicBezTo>
                      <a:cubicBezTo>
                        <a:pt x="15056" y="62038"/>
                        <a:pt x="16311" y="55764"/>
                        <a:pt x="16311" y="50746"/>
                      </a:cubicBezTo>
                      <a:cubicBezTo>
                        <a:pt x="16311" y="40708"/>
                        <a:pt x="16311" y="36944"/>
                        <a:pt x="16311" y="31925"/>
                      </a:cubicBezTo>
                      <a:cubicBezTo>
                        <a:pt x="16311" y="28161"/>
                        <a:pt x="16311" y="24397"/>
                        <a:pt x="18820" y="16869"/>
                      </a:cubicBezTo>
                      <a:cubicBezTo>
                        <a:pt x="22585" y="10595"/>
                        <a:pt x="26349" y="3067"/>
                        <a:pt x="25094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0" name="任意多边形: 形状 4859" descr="d930b7b2-4308-4903-99aa-b51bc21d2632"/>
                <p:cNvSpPr/>
                <p:nvPr/>
              </p:nvSpPr>
              <p:spPr>
                <a:xfrm>
                  <a:off x="9878726" y="6111884"/>
                  <a:ext cx="83475" cy="152885"/>
                </a:xfrm>
                <a:custGeom>
                  <a:avLst/>
                  <a:gdLst>
                    <a:gd name="connsiteX0" fmla="*/ 1568 w 83475"/>
                    <a:gd name="connsiteY0" fmla="*/ 152643 h 152885"/>
                    <a:gd name="connsiteX1" fmla="*/ 12861 w 83475"/>
                    <a:gd name="connsiteY1" fmla="*/ 145115 h 152885"/>
                    <a:gd name="connsiteX2" fmla="*/ 25408 w 83475"/>
                    <a:gd name="connsiteY2" fmla="*/ 123785 h 152885"/>
                    <a:gd name="connsiteX3" fmla="*/ 32936 w 83475"/>
                    <a:gd name="connsiteY3" fmla="*/ 113747 h 152885"/>
                    <a:gd name="connsiteX4" fmla="*/ 36700 w 83475"/>
                    <a:gd name="connsiteY4" fmla="*/ 101200 h 152885"/>
                    <a:gd name="connsiteX5" fmla="*/ 51756 w 83475"/>
                    <a:gd name="connsiteY5" fmla="*/ 76106 h 152885"/>
                    <a:gd name="connsiteX6" fmla="*/ 56775 w 83475"/>
                    <a:gd name="connsiteY6" fmla="*/ 62304 h 152885"/>
                    <a:gd name="connsiteX7" fmla="*/ 63049 w 83475"/>
                    <a:gd name="connsiteY7" fmla="*/ 49757 h 152885"/>
                    <a:gd name="connsiteX8" fmla="*/ 74341 w 83475"/>
                    <a:gd name="connsiteY8" fmla="*/ 27173 h 152885"/>
                    <a:gd name="connsiteX9" fmla="*/ 83124 w 83475"/>
                    <a:gd name="connsiteY9" fmla="*/ 4588 h 152885"/>
                    <a:gd name="connsiteX10" fmla="*/ 81869 w 83475"/>
                    <a:gd name="connsiteY10" fmla="*/ 824 h 152885"/>
                    <a:gd name="connsiteX11" fmla="*/ 78105 w 83475"/>
                    <a:gd name="connsiteY11" fmla="*/ 2079 h 152885"/>
                    <a:gd name="connsiteX12" fmla="*/ 65558 w 83475"/>
                    <a:gd name="connsiteY12" fmla="*/ 23409 h 152885"/>
                    <a:gd name="connsiteX13" fmla="*/ 50502 w 83475"/>
                    <a:gd name="connsiteY13" fmla="*/ 43484 h 152885"/>
                    <a:gd name="connsiteX14" fmla="*/ 44228 w 83475"/>
                    <a:gd name="connsiteY14" fmla="*/ 56031 h 152885"/>
                    <a:gd name="connsiteX15" fmla="*/ 35445 w 83475"/>
                    <a:gd name="connsiteY15" fmla="*/ 67323 h 152885"/>
                    <a:gd name="connsiteX16" fmla="*/ 22898 w 83475"/>
                    <a:gd name="connsiteY16" fmla="*/ 93672 h 152885"/>
                    <a:gd name="connsiteX17" fmla="*/ 16625 w 83475"/>
                    <a:gd name="connsiteY17" fmla="*/ 104964 h 152885"/>
                    <a:gd name="connsiteX18" fmla="*/ 9097 w 83475"/>
                    <a:gd name="connsiteY18" fmla="*/ 115002 h 152885"/>
                    <a:gd name="connsiteX19" fmla="*/ 314 w 83475"/>
                    <a:gd name="connsiteY19" fmla="*/ 137586 h 152885"/>
                    <a:gd name="connsiteX20" fmla="*/ 1568 w 83475"/>
                    <a:gd name="connsiteY20" fmla="*/ 152643 h 152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3475" h="152885">
                      <a:moveTo>
                        <a:pt x="1568" y="152643"/>
                      </a:moveTo>
                      <a:cubicBezTo>
                        <a:pt x="4078" y="153897"/>
                        <a:pt x="10351" y="150133"/>
                        <a:pt x="12861" y="145115"/>
                      </a:cubicBezTo>
                      <a:cubicBezTo>
                        <a:pt x="19134" y="135077"/>
                        <a:pt x="17879" y="136332"/>
                        <a:pt x="25408" y="123785"/>
                      </a:cubicBezTo>
                      <a:cubicBezTo>
                        <a:pt x="26662" y="120021"/>
                        <a:pt x="30426" y="117511"/>
                        <a:pt x="32936" y="113747"/>
                      </a:cubicBezTo>
                      <a:cubicBezTo>
                        <a:pt x="35445" y="109983"/>
                        <a:pt x="35445" y="104964"/>
                        <a:pt x="36700" y="101200"/>
                      </a:cubicBezTo>
                      <a:cubicBezTo>
                        <a:pt x="40464" y="93672"/>
                        <a:pt x="47992" y="84889"/>
                        <a:pt x="51756" y="76106"/>
                      </a:cubicBezTo>
                      <a:cubicBezTo>
                        <a:pt x="54266" y="72342"/>
                        <a:pt x="54266" y="67323"/>
                        <a:pt x="56775" y="62304"/>
                      </a:cubicBezTo>
                      <a:cubicBezTo>
                        <a:pt x="59284" y="58540"/>
                        <a:pt x="61794" y="53522"/>
                        <a:pt x="63049" y="49757"/>
                      </a:cubicBezTo>
                      <a:cubicBezTo>
                        <a:pt x="66813" y="42229"/>
                        <a:pt x="71831" y="34701"/>
                        <a:pt x="74341" y="27173"/>
                      </a:cubicBezTo>
                      <a:cubicBezTo>
                        <a:pt x="80614" y="14626"/>
                        <a:pt x="79360" y="15881"/>
                        <a:pt x="83124" y="4588"/>
                      </a:cubicBezTo>
                      <a:cubicBezTo>
                        <a:pt x="84378" y="2079"/>
                        <a:pt x="81869" y="2079"/>
                        <a:pt x="81869" y="824"/>
                      </a:cubicBezTo>
                      <a:cubicBezTo>
                        <a:pt x="80614" y="-431"/>
                        <a:pt x="79360" y="-431"/>
                        <a:pt x="78105" y="2079"/>
                      </a:cubicBezTo>
                      <a:cubicBezTo>
                        <a:pt x="70577" y="12116"/>
                        <a:pt x="73086" y="10862"/>
                        <a:pt x="65558" y="23409"/>
                      </a:cubicBezTo>
                      <a:cubicBezTo>
                        <a:pt x="61794" y="29682"/>
                        <a:pt x="55520" y="35956"/>
                        <a:pt x="50502" y="43484"/>
                      </a:cubicBezTo>
                      <a:cubicBezTo>
                        <a:pt x="47992" y="47248"/>
                        <a:pt x="46738" y="52267"/>
                        <a:pt x="44228" y="56031"/>
                      </a:cubicBezTo>
                      <a:cubicBezTo>
                        <a:pt x="41719" y="59795"/>
                        <a:pt x="37955" y="63559"/>
                        <a:pt x="35445" y="67323"/>
                      </a:cubicBezTo>
                      <a:cubicBezTo>
                        <a:pt x="30426" y="76106"/>
                        <a:pt x="27917" y="84889"/>
                        <a:pt x="22898" y="93672"/>
                      </a:cubicBezTo>
                      <a:cubicBezTo>
                        <a:pt x="20389" y="97436"/>
                        <a:pt x="19134" y="101200"/>
                        <a:pt x="16625" y="104964"/>
                      </a:cubicBezTo>
                      <a:cubicBezTo>
                        <a:pt x="14115" y="108728"/>
                        <a:pt x="10351" y="111238"/>
                        <a:pt x="9097" y="115002"/>
                      </a:cubicBezTo>
                      <a:cubicBezTo>
                        <a:pt x="2823" y="127549"/>
                        <a:pt x="5332" y="126294"/>
                        <a:pt x="314" y="137586"/>
                      </a:cubicBezTo>
                      <a:cubicBezTo>
                        <a:pt x="314" y="145115"/>
                        <a:pt x="-941" y="150133"/>
                        <a:pt x="1568" y="15264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1" name="任意多边形: 形状 4860" descr="e3ede481-5f9c-4d5a-966c-199a1b9349e7"/>
                <p:cNvSpPr/>
                <p:nvPr/>
              </p:nvSpPr>
              <p:spPr>
                <a:xfrm>
                  <a:off x="9952486" y="5917710"/>
                  <a:ext cx="225664" cy="215700"/>
                </a:xfrm>
                <a:custGeom>
                  <a:avLst/>
                  <a:gdLst>
                    <a:gd name="connsiteX0" fmla="*/ 6855 w 225664"/>
                    <a:gd name="connsiteY0" fmla="*/ 198762 h 215700"/>
                    <a:gd name="connsiteX1" fmla="*/ 9364 w 225664"/>
                    <a:gd name="connsiteY1" fmla="*/ 161121 h 215700"/>
                    <a:gd name="connsiteX2" fmla="*/ 15638 w 225664"/>
                    <a:gd name="connsiteY2" fmla="*/ 125990 h 215700"/>
                    <a:gd name="connsiteX3" fmla="*/ 34458 w 225664"/>
                    <a:gd name="connsiteY3" fmla="*/ 87094 h 215700"/>
                    <a:gd name="connsiteX4" fmla="*/ 63316 w 225664"/>
                    <a:gd name="connsiteY4" fmla="*/ 58236 h 215700"/>
                    <a:gd name="connsiteX5" fmla="*/ 102212 w 225664"/>
                    <a:gd name="connsiteY5" fmla="*/ 31887 h 215700"/>
                    <a:gd name="connsiteX6" fmla="*/ 152400 w 225664"/>
                    <a:gd name="connsiteY6" fmla="*/ 16831 h 215700"/>
                    <a:gd name="connsiteX7" fmla="*/ 198824 w 225664"/>
                    <a:gd name="connsiteY7" fmla="*/ 24359 h 215700"/>
                    <a:gd name="connsiteX8" fmla="*/ 208861 w 225664"/>
                    <a:gd name="connsiteY8" fmla="*/ 63255 h 215700"/>
                    <a:gd name="connsiteX9" fmla="*/ 191296 w 225664"/>
                    <a:gd name="connsiteY9" fmla="*/ 105914 h 215700"/>
                    <a:gd name="connsiteX10" fmla="*/ 132325 w 225664"/>
                    <a:gd name="connsiteY10" fmla="*/ 169904 h 215700"/>
                    <a:gd name="connsiteX11" fmla="*/ 90920 w 225664"/>
                    <a:gd name="connsiteY11" fmla="*/ 193743 h 215700"/>
                    <a:gd name="connsiteX12" fmla="*/ 52024 w 225664"/>
                    <a:gd name="connsiteY12" fmla="*/ 208800 h 215700"/>
                    <a:gd name="connsiteX13" fmla="*/ 43241 w 225664"/>
                    <a:gd name="connsiteY13" fmla="*/ 213819 h 215700"/>
                    <a:gd name="connsiteX14" fmla="*/ 55788 w 225664"/>
                    <a:gd name="connsiteY14" fmla="*/ 213819 h 215700"/>
                    <a:gd name="connsiteX15" fmla="*/ 97193 w 225664"/>
                    <a:gd name="connsiteY15" fmla="*/ 200017 h 215700"/>
                    <a:gd name="connsiteX16" fmla="*/ 141108 w 225664"/>
                    <a:gd name="connsiteY16" fmla="*/ 174923 h 215700"/>
                    <a:gd name="connsiteX17" fmla="*/ 203843 w 225664"/>
                    <a:gd name="connsiteY17" fmla="*/ 110933 h 215700"/>
                    <a:gd name="connsiteX18" fmla="*/ 222663 w 225664"/>
                    <a:gd name="connsiteY18" fmla="*/ 64509 h 215700"/>
                    <a:gd name="connsiteX19" fmla="*/ 225172 w 225664"/>
                    <a:gd name="connsiteY19" fmla="*/ 39415 h 215700"/>
                    <a:gd name="connsiteX20" fmla="*/ 212626 w 225664"/>
                    <a:gd name="connsiteY20" fmla="*/ 13067 h 215700"/>
                    <a:gd name="connsiteX21" fmla="*/ 181258 w 225664"/>
                    <a:gd name="connsiteY21" fmla="*/ 520 h 215700"/>
                    <a:gd name="connsiteX22" fmla="*/ 149891 w 225664"/>
                    <a:gd name="connsiteY22" fmla="*/ 1774 h 215700"/>
                    <a:gd name="connsiteX23" fmla="*/ 95939 w 225664"/>
                    <a:gd name="connsiteY23" fmla="*/ 19340 h 215700"/>
                    <a:gd name="connsiteX24" fmla="*/ 54533 w 225664"/>
                    <a:gd name="connsiteY24" fmla="*/ 45689 h 215700"/>
                    <a:gd name="connsiteX25" fmla="*/ 23166 w 225664"/>
                    <a:gd name="connsiteY25" fmla="*/ 77056 h 215700"/>
                    <a:gd name="connsiteX26" fmla="*/ 4346 w 225664"/>
                    <a:gd name="connsiteY26" fmla="*/ 119716 h 215700"/>
                    <a:gd name="connsiteX27" fmla="*/ 581 w 225664"/>
                    <a:gd name="connsiteY27" fmla="*/ 157357 h 215700"/>
                    <a:gd name="connsiteX28" fmla="*/ 6855 w 225664"/>
                    <a:gd name="connsiteY28" fmla="*/ 198762 h 215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5664" h="215700">
                      <a:moveTo>
                        <a:pt x="6855" y="198762"/>
                      </a:moveTo>
                      <a:cubicBezTo>
                        <a:pt x="10619" y="200017"/>
                        <a:pt x="8110" y="181196"/>
                        <a:pt x="9364" y="161121"/>
                      </a:cubicBezTo>
                      <a:cubicBezTo>
                        <a:pt x="10619" y="141046"/>
                        <a:pt x="13128" y="133518"/>
                        <a:pt x="15638" y="125990"/>
                      </a:cubicBezTo>
                      <a:cubicBezTo>
                        <a:pt x="18147" y="117207"/>
                        <a:pt x="20657" y="108424"/>
                        <a:pt x="34458" y="87094"/>
                      </a:cubicBezTo>
                      <a:cubicBezTo>
                        <a:pt x="41986" y="77056"/>
                        <a:pt x="52024" y="68273"/>
                        <a:pt x="63316" y="58236"/>
                      </a:cubicBezTo>
                      <a:cubicBezTo>
                        <a:pt x="74609" y="49453"/>
                        <a:pt x="85901" y="39415"/>
                        <a:pt x="102212" y="31887"/>
                      </a:cubicBezTo>
                      <a:cubicBezTo>
                        <a:pt x="117268" y="24359"/>
                        <a:pt x="134834" y="19340"/>
                        <a:pt x="152400" y="16831"/>
                      </a:cubicBezTo>
                      <a:cubicBezTo>
                        <a:pt x="169966" y="14321"/>
                        <a:pt x="188786" y="15576"/>
                        <a:pt x="198824" y="24359"/>
                      </a:cubicBezTo>
                      <a:cubicBezTo>
                        <a:pt x="208861" y="33142"/>
                        <a:pt x="211371" y="48198"/>
                        <a:pt x="208861" y="63255"/>
                      </a:cubicBezTo>
                      <a:cubicBezTo>
                        <a:pt x="205097" y="78311"/>
                        <a:pt x="198824" y="93367"/>
                        <a:pt x="191296" y="105914"/>
                      </a:cubicBezTo>
                      <a:cubicBezTo>
                        <a:pt x="176239" y="132263"/>
                        <a:pt x="153655" y="154848"/>
                        <a:pt x="132325" y="169904"/>
                      </a:cubicBezTo>
                      <a:cubicBezTo>
                        <a:pt x="110995" y="184960"/>
                        <a:pt x="100957" y="189979"/>
                        <a:pt x="90920" y="193743"/>
                      </a:cubicBezTo>
                      <a:cubicBezTo>
                        <a:pt x="82137" y="198762"/>
                        <a:pt x="73354" y="202526"/>
                        <a:pt x="52024" y="208800"/>
                      </a:cubicBezTo>
                      <a:cubicBezTo>
                        <a:pt x="43241" y="211309"/>
                        <a:pt x="44496" y="212564"/>
                        <a:pt x="43241" y="213819"/>
                      </a:cubicBezTo>
                      <a:cubicBezTo>
                        <a:pt x="40732" y="216328"/>
                        <a:pt x="44496" y="216328"/>
                        <a:pt x="55788" y="213819"/>
                      </a:cubicBezTo>
                      <a:cubicBezTo>
                        <a:pt x="78373" y="207545"/>
                        <a:pt x="87156" y="203781"/>
                        <a:pt x="97193" y="200017"/>
                      </a:cubicBezTo>
                      <a:cubicBezTo>
                        <a:pt x="107231" y="194998"/>
                        <a:pt x="117268" y="191234"/>
                        <a:pt x="141108" y="174923"/>
                      </a:cubicBezTo>
                      <a:cubicBezTo>
                        <a:pt x="163692" y="159866"/>
                        <a:pt x="187532" y="138537"/>
                        <a:pt x="203843" y="110933"/>
                      </a:cubicBezTo>
                      <a:cubicBezTo>
                        <a:pt x="212626" y="97132"/>
                        <a:pt x="217644" y="80820"/>
                        <a:pt x="222663" y="64509"/>
                      </a:cubicBezTo>
                      <a:cubicBezTo>
                        <a:pt x="225172" y="55726"/>
                        <a:pt x="226427" y="48198"/>
                        <a:pt x="225172" y="39415"/>
                      </a:cubicBezTo>
                      <a:cubicBezTo>
                        <a:pt x="225172" y="30632"/>
                        <a:pt x="221408" y="20595"/>
                        <a:pt x="212626" y="13067"/>
                      </a:cubicBezTo>
                      <a:cubicBezTo>
                        <a:pt x="203843" y="5538"/>
                        <a:pt x="192550" y="1774"/>
                        <a:pt x="181258" y="520"/>
                      </a:cubicBezTo>
                      <a:cubicBezTo>
                        <a:pt x="169966" y="-735"/>
                        <a:pt x="159928" y="520"/>
                        <a:pt x="149891" y="1774"/>
                      </a:cubicBezTo>
                      <a:cubicBezTo>
                        <a:pt x="129815" y="5538"/>
                        <a:pt x="112250" y="11812"/>
                        <a:pt x="95939" y="19340"/>
                      </a:cubicBezTo>
                      <a:cubicBezTo>
                        <a:pt x="79627" y="26868"/>
                        <a:pt x="65826" y="35651"/>
                        <a:pt x="54533" y="45689"/>
                      </a:cubicBezTo>
                      <a:cubicBezTo>
                        <a:pt x="41986" y="55726"/>
                        <a:pt x="30694" y="65764"/>
                        <a:pt x="23166" y="77056"/>
                      </a:cubicBezTo>
                      <a:cubicBezTo>
                        <a:pt x="8110" y="99641"/>
                        <a:pt x="6855" y="109679"/>
                        <a:pt x="4346" y="119716"/>
                      </a:cubicBezTo>
                      <a:cubicBezTo>
                        <a:pt x="3091" y="128499"/>
                        <a:pt x="581" y="137282"/>
                        <a:pt x="581" y="157357"/>
                      </a:cubicBezTo>
                      <a:cubicBezTo>
                        <a:pt x="-1928" y="178687"/>
                        <a:pt x="4346" y="197507"/>
                        <a:pt x="6855" y="19876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2" name="任意多边形: 形状 4861" descr="b8f060ce-c47d-4fc8-8a8a-d69b0ee210d4"/>
                <p:cNvSpPr/>
                <p:nvPr/>
              </p:nvSpPr>
              <p:spPr>
                <a:xfrm>
                  <a:off x="9885313" y="6137016"/>
                  <a:ext cx="118136" cy="186951"/>
                </a:xfrm>
                <a:custGeom>
                  <a:avLst/>
                  <a:gdLst>
                    <a:gd name="connsiteX0" fmla="*/ 117942 w 118136"/>
                    <a:gd name="connsiteY0" fmla="*/ 786 h 186951"/>
                    <a:gd name="connsiteX1" fmla="*/ 101631 w 118136"/>
                    <a:gd name="connsiteY1" fmla="*/ 8314 h 186951"/>
                    <a:gd name="connsiteX2" fmla="*/ 79046 w 118136"/>
                    <a:gd name="connsiteY2" fmla="*/ 32154 h 186951"/>
                    <a:gd name="connsiteX3" fmla="*/ 67754 w 118136"/>
                    <a:gd name="connsiteY3" fmla="*/ 43446 h 186951"/>
                    <a:gd name="connsiteX4" fmla="*/ 58971 w 118136"/>
                    <a:gd name="connsiteY4" fmla="*/ 58502 h 186951"/>
                    <a:gd name="connsiteX5" fmla="*/ 36386 w 118136"/>
                    <a:gd name="connsiteY5" fmla="*/ 88615 h 186951"/>
                    <a:gd name="connsiteX6" fmla="*/ 28858 w 118136"/>
                    <a:gd name="connsiteY6" fmla="*/ 106181 h 186951"/>
                    <a:gd name="connsiteX7" fmla="*/ 20075 w 118136"/>
                    <a:gd name="connsiteY7" fmla="*/ 122492 h 186951"/>
                    <a:gd name="connsiteX8" fmla="*/ 7528 w 118136"/>
                    <a:gd name="connsiteY8" fmla="*/ 152605 h 186951"/>
                    <a:gd name="connsiteX9" fmla="*/ 0 w 118136"/>
                    <a:gd name="connsiteY9" fmla="*/ 182717 h 186951"/>
                    <a:gd name="connsiteX10" fmla="*/ 2509 w 118136"/>
                    <a:gd name="connsiteY10" fmla="*/ 186481 h 186951"/>
                    <a:gd name="connsiteX11" fmla="*/ 6273 w 118136"/>
                    <a:gd name="connsiteY11" fmla="*/ 182717 h 186951"/>
                    <a:gd name="connsiteX12" fmla="*/ 17566 w 118136"/>
                    <a:gd name="connsiteY12" fmla="*/ 153859 h 186951"/>
                    <a:gd name="connsiteX13" fmla="*/ 32622 w 118136"/>
                    <a:gd name="connsiteY13" fmla="*/ 126256 h 186951"/>
                    <a:gd name="connsiteX14" fmla="*/ 40150 w 118136"/>
                    <a:gd name="connsiteY14" fmla="*/ 109945 h 186951"/>
                    <a:gd name="connsiteX15" fmla="*/ 51443 w 118136"/>
                    <a:gd name="connsiteY15" fmla="*/ 94889 h 186951"/>
                    <a:gd name="connsiteX16" fmla="*/ 70263 w 118136"/>
                    <a:gd name="connsiteY16" fmla="*/ 63521 h 186951"/>
                    <a:gd name="connsiteX17" fmla="*/ 80301 w 118136"/>
                    <a:gd name="connsiteY17" fmla="*/ 49719 h 186951"/>
                    <a:gd name="connsiteX18" fmla="*/ 91593 w 118136"/>
                    <a:gd name="connsiteY18" fmla="*/ 38427 h 186951"/>
                    <a:gd name="connsiteX19" fmla="*/ 109159 w 118136"/>
                    <a:gd name="connsiteY19" fmla="*/ 13333 h 186951"/>
                    <a:gd name="connsiteX20" fmla="*/ 117942 w 118136"/>
                    <a:gd name="connsiteY20" fmla="*/ 786 h 186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8136" h="186951">
                      <a:moveTo>
                        <a:pt x="117942" y="786"/>
                      </a:moveTo>
                      <a:cubicBezTo>
                        <a:pt x="115432" y="-1723"/>
                        <a:pt x="107904" y="2041"/>
                        <a:pt x="101631" y="8314"/>
                      </a:cubicBezTo>
                      <a:cubicBezTo>
                        <a:pt x="90338" y="19607"/>
                        <a:pt x="91593" y="17097"/>
                        <a:pt x="79046" y="32154"/>
                      </a:cubicBezTo>
                      <a:cubicBezTo>
                        <a:pt x="75282" y="35918"/>
                        <a:pt x="71518" y="39682"/>
                        <a:pt x="67754" y="43446"/>
                      </a:cubicBezTo>
                      <a:cubicBezTo>
                        <a:pt x="63990" y="47210"/>
                        <a:pt x="62735" y="53483"/>
                        <a:pt x="58971" y="58502"/>
                      </a:cubicBezTo>
                      <a:cubicBezTo>
                        <a:pt x="51443" y="68540"/>
                        <a:pt x="42660" y="78577"/>
                        <a:pt x="36386" y="88615"/>
                      </a:cubicBezTo>
                      <a:cubicBezTo>
                        <a:pt x="32622" y="93634"/>
                        <a:pt x="31367" y="99907"/>
                        <a:pt x="28858" y="106181"/>
                      </a:cubicBezTo>
                      <a:cubicBezTo>
                        <a:pt x="26349" y="111199"/>
                        <a:pt x="22585" y="117473"/>
                        <a:pt x="20075" y="122492"/>
                      </a:cubicBezTo>
                      <a:cubicBezTo>
                        <a:pt x="15056" y="133784"/>
                        <a:pt x="10038" y="143822"/>
                        <a:pt x="7528" y="152605"/>
                      </a:cubicBezTo>
                      <a:cubicBezTo>
                        <a:pt x="1255" y="170170"/>
                        <a:pt x="2509" y="167661"/>
                        <a:pt x="0" y="182717"/>
                      </a:cubicBezTo>
                      <a:cubicBezTo>
                        <a:pt x="0" y="185227"/>
                        <a:pt x="1255" y="186481"/>
                        <a:pt x="2509" y="186481"/>
                      </a:cubicBezTo>
                      <a:cubicBezTo>
                        <a:pt x="3764" y="187736"/>
                        <a:pt x="5019" y="186481"/>
                        <a:pt x="6273" y="182717"/>
                      </a:cubicBezTo>
                      <a:cubicBezTo>
                        <a:pt x="12547" y="168916"/>
                        <a:pt x="10038" y="171425"/>
                        <a:pt x="17566" y="153859"/>
                      </a:cubicBezTo>
                      <a:cubicBezTo>
                        <a:pt x="21330" y="145076"/>
                        <a:pt x="27603" y="136293"/>
                        <a:pt x="32622" y="126256"/>
                      </a:cubicBezTo>
                      <a:cubicBezTo>
                        <a:pt x="35132" y="121237"/>
                        <a:pt x="37641" y="114964"/>
                        <a:pt x="40150" y="109945"/>
                      </a:cubicBezTo>
                      <a:cubicBezTo>
                        <a:pt x="42660" y="104926"/>
                        <a:pt x="47679" y="99907"/>
                        <a:pt x="51443" y="94889"/>
                      </a:cubicBezTo>
                      <a:cubicBezTo>
                        <a:pt x="57716" y="84851"/>
                        <a:pt x="63990" y="73558"/>
                        <a:pt x="70263" y="63521"/>
                      </a:cubicBezTo>
                      <a:cubicBezTo>
                        <a:pt x="74027" y="58502"/>
                        <a:pt x="76537" y="54738"/>
                        <a:pt x="80301" y="49719"/>
                      </a:cubicBezTo>
                      <a:cubicBezTo>
                        <a:pt x="84065" y="45955"/>
                        <a:pt x="89084" y="42191"/>
                        <a:pt x="91593" y="38427"/>
                      </a:cubicBezTo>
                      <a:cubicBezTo>
                        <a:pt x="104140" y="23371"/>
                        <a:pt x="99121" y="25880"/>
                        <a:pt x="109159" y="13333"/>
                      </a:cubicBezTo>
                      <a:cubicBezTo>
                        <a:pt x="114178" y="9569"/>
                        <a:pt x="119196" y="3295"/>
                        <a:pt x="117942" y="78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3" name="任意多边形: 形状 4862" descr="207c8eef-304b-4f81-b9e9-4cb6ada6fcea"/>
                <p:cNvSpPr/>
                <p:nvPr/>
              </p:nvSpPr>
              <p:spPr>
                <a:xfrm>
                  <a:off x="10019566" y="6137803"/>
                  <a:ext cx="20075" cy="57716"/>
                </a:xfrm>
                <a:custGeom>
                  <a:avLst/>
                  <a:gdLst>
                    <a:gd name="connsiteX0" fmla="*/ 12547 w 20075"/>
                    <a:gd name="connsiteY0" fmla="*/ 57716 h 57716"/>
                    <a:gd name="connsiteX1" fmla="*/ 18820 w 20075"/>
                    <a:gd name="connsiteY1" fmla="*/ 52697 h 57716"/>
                    <a:gd name="connsiteX2" fmla="*/ 18820 w 20075"/>
                    <a:gd name="connsiteY2" fmla="*/ 45169 h 57716"/>
                    <a:gd name="connsiteX3" fmla="*/ 20075 w 20075"/>
                    <a:gd name="connsiteY3" fmla="*/ 41405 h 57716"/>
                    <a:gd name="connsiteX4" fmla="*/ 17566 w 20075"/>
                    <a:gd name="connsiteY4" fmla="*/ 37641 h 57716"/>
                    <a:gd name="connsiteX5" fmla="*/ 18820 w 20075"/>
                    <a:gd name="connsiteY5" fmla="*/ 28858 h 57716"/>
                    <a:gd name="connsiteX6" fmla="*/ 16311 w 20075"/>
                    <a:gd name="connsiteY6" fmla="*/ 23839 h 57716"/>
                    <a:gd name="connsiteX7" fmla="*/ 16311 w 20075"/>
                    <a:gd name="connsiteY7" fmla="*/ 18820 h 57716"/>
                    <a:gd name="connsiteX8" fmla="*/ 16311 w 20075"/>
                    <a:gd name="connsiteY8" fmla="*/ 10037 h 57716"/>
                    <a:gd name="connsiteX9" fmla="*/ 15056 w 20075"/>
                    <a:gd name="connsiteY9" fmla="*/ 1255 h 57716"/>
                    <a:gd name="connsiteX10" fmla="*/ 11292 w 20075"/>
                    <a:gd name="connsiteY10" fmla="*/ 0 h 57716"/>
                    <a:gd name="connsiteX11" fmla="*/ 8783 w 20075"/>
                    <a:gd name="connsiteY11" fmla="*/ 1255 h 57716"/>
                    <a:gd name="connsiteX12" fmla="*/ 6273 w 20075"/>
                    <a:gd name="connsiteY12" fmla="*/ 10037 h 57716"/>
                    <a:gd name="connsiteX13" fmla="*/ 2509 w 20075"/>
                    <a:gd name="connsiteY13" fmla="*/ 18820 h 57716"/>
                    <a:gd name="connsiteX14" fmla="*/ 2509 w 20075"/>
                    <a:gd name="connsiteY14" fmla="*/ 23839 h 57716"/>
                    <a:gd name="connsiteX15" fmla="*/ 0 w 20075"/>
                    <a:gd name="connsiteY15" fmla="*/ 28858 h 57716"/>
                    <a:gd name="connsiteX16" fmla="*/ 2509 w 20075"/>
                    <a:gd name="connsiteY16" fmla="*/ 38896 h 57716"/>
                    <a:gd name="connsiteX17" fmla="*/ 3764 w 20075"/>
                    <a:gd name="connsiteY17" fmla="*/ 43914 h 57716"/>
                    <a:gd name="connsiteX18" fmla="*/ 2509 w 20075"/>
                    <a:gd name="connsiteY18" fmla="*/ 48933 h 57716"/>
                    <a:gd name="connsiteX19" fmla="*/ 7528 w 20075"/>
                    <a:gd name="connsiteY19" fmla="*/ 56461 h 57716"/>
                    <a:gd name="connsiteX20" fmla="*/ 12547 w 20075"/>
                    <a:gd name="connsiteY20" fmla="*/ 57716 h 5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075" h="57716">
                      <a:moveTo>
                        <a:pt x="12547" y="57716"/>
                      </a:moveTo>
                      <a:cubicBezTo>
                        <a:pt x="16311" y="57716"/>
                        <a:pt x="18820" y="55207"/>
                        <a:pt x="18820" y="52697"/>
                      </a:cubicBezTo>
                      <a:cubicBezTo>
                        <a:pt x="18820" y="48933"/>
                        <a:pt x="18820" y="48933"/>
                        <a:pt x="18820" y="45169"/>
                      </a:cubicBezTo>
                      <a:cubicBezTo>
                        <a:pt x="18820" y="43914"/>
                        <a:pt x="20075" y="42660"/>
                        <a:pt x="20075" y="41405"/>
                      </a:cubicBezTo>
                      <a:cubicBezTo>
                        <a:pt x="20075" y="40150"/>
                        <a:pt x="17566" y="38896"/>
                        <a:pt x="17566" y="37641"/>
                      </a:cubicBezTo>
                      <a:cubicBezTo>
                        <a:pt x="17566" y="35131"/>
                        <a:pt x="18820" y="31367"/>
                        <a:pt x="18820" y="28858"/>
                      </a:cubicBezTo>
                      <a:cubicBezTo>
                        <a:pt x="18820" y="27603"/>
                        <a:pt x="16311" y="26349"/>
                        <a:pt x="16311" y="23839"/>
                      </a:cubicBezTo>
                      <a:cubicBezTo>
                        <a:pt x="16311" y="22584"/>
                        <a:pt x="16311" y="21330"/>
                        <a:pt x="16311" y="18820"/>
                      </a:cubicBezTo>
                      <a:cubicBezTo>
                        <a:pt x="16311" y="16311"/>
                        <a:pt x="16311" y="12547"/>
                        <a:pt x="16311" y="10037"/>
                      </a:cubicBezTo>
                      <a:cubicBezTo>
                        <a:pt x="16311" y="5019"/>
                        <a:pt x="15056" y="6273"/>
                        <a:pt x="15056" y="1255"/>
                      </a:cubicBezTo>
                      <a:cubicBezTo>
                        <a:pt x="15056" y="0"/>
                        <a:pt x="12547" y="0"/>
                        <a:pt x="11292" y="0"/>
                      </a:cubicBezTo>
                      <a:cubicBezTo>
                        <a:pt x="10038" y="0"/>
                        <a:pt x="8783" y="0"/>
                        <a:pt x="8783" y="1255"/>
                      </a:cubicBezTo>
                      <a:cubicBezTo>
                        <a:pt x="6273" y="5019"/>
                        <a:pt x="7528" y="5019"/>
                        <a:pt x="6273" y="10037"/>
                      </a:cubicBezTo>
                      <a:cubicBezTo>
                        <a:pt x="5019" y="12547"/>
                        <a:pt x="2509" y="15056"/>
                        <a:pt x="2509" y="18820"/>
                      </a:cubicBezTo>
                      <a:cubicBezTo>
                        <a:pt x="2509" y="20075"/>
                        <a:pt x="2509" y="22584"/>
                        <a:pt x="2509" y="23839"/>
                      </a:cubicBezTo>
                      <a:cubicBezTo>
                        <a:pt x="2509" y="25094"/>
                        <a:pt x="0" y="27603"/>
                        <a:pt x="0" y="28858"/>
                      </a:cubicBezTo>
                      <a:cubicBezTo>
                        <a:pt x="0" y="32622"/>
                        <a:pt x="2509" y="36386"/>
                        <a:pt x="2509" y="38896"/>
                      </a:cubicBezTo>
                      <a:cubicBezTo>
                        <a:pt x="2509" y="40150"/>
                        <a:pt x="3764" y="41405"/>
                        <a:pt x="3764" y="43914"/>
                      </a:cubicBezTo>
                      <a:cubicBezTo>
                        <a:pt x="3764" y="45169"/>
                        <a:pt x="2509" y="46424"/>
                        <a:pt x="2509" y="48933"/>
                      </a:cubicBezTo>
                      <a:cubicBezTo>
                        <a:pt x="3764" y="53952"/>
                        <a:pt x="6273" y="52697"/>
                        <a:pt x="7528" y="56461"/>
                      </a:cubicBezTo>
                      <a:cubicBezTo>
                        <a:pt x="8783" y="56461"/>
                        <a:pt x="10038" y="57716"/>
                        <a:pt x="12547" y="5771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4" name="任意多边形: 形状 4863" descr="3155c9ac-9508-4c7d-86f3-30b21b3d6ee3"/>
                <p:cNvSpPr/>
                <p:nvPr/>
              </p:nvSpPr>
              <p:spPr>
                <a:xfrm>
                  <a:off x="10054618" y="6006972"/>
                  <a:ext cx="192048" cy="223088"/>
                </a:xfrm>
                <a:custGeom>
                  <a:avLst/>
                  <a:gdLst>
                    <a:gd name="connsiteX0" fmla="*/ 79 w 192048"/>
                    <a:gd name="connsiteY0" fmla="*/ 219914 h 223088"/>
                    <a:gd name="connsiteX1" fmla="*/ 27683 w 192048"/>
                    <a:gd name="connsiteY1" fmla="*/ 221169 h 223088"/>
                    <a:gd name="connsiteX2" fmla="*/ 54031 w 192048"/>
                    <a:gd name="connsiteY2" fmla="*/ 214895 h 223088"/>
                    <a:gd name="connsiteX3" fmla="*/ 82890 w 192048"/>
                    <a:gd name="connsiteY3" fmla="*/ 203603 h 223088"/>
                    <a:gd name="connsiteX4" fmla="*/ 107984 w 192048"/>
                    <a:gd name="connsiteY4" fmla="*/ 191056 h 223088"/>
                    <a:gd name="connsiteX5" fmla="*/ 131823 w 192048"/>
                    <a:gd name="connsiteY5" fmla="*/ 172236 h 223088"/>
                    <a:gd name="connsiteX6" fmla="*/ 175737 w 192048"/>
                    <a:gd name="connsiteY6" fmla="*/ 125812 h 223088"/>
                    <a:gd name="connsiteX7" fmla="*/ 187030 w 192048"/>
                    <a:gd name="connsiteY7" fmla="*/ 96954 h 223088"/>
                    <a:gd name="connsiteX8" fmla="*/ 192048 w 192048"/>
                    <a:gd name="connsiteY8" fmla="*/ 66841 h 223088"/>
                    <a:gd name="connsiteX9" fmla="*/ 185775 w 192048"/>
                    <a:gd name="connsiteY9" fmla="*/ 39238 h 223088"/>
                    <a:gd name="connsiteX10" fmla="*/ 169464 w 192048"/>
                    <a:gd name="connsiteY10" fmla="*/ 17908 h 223088"/>
                    <a:gd name="connsiteX11" fmla="*/ 141860 w 192048"/>
                    <a:gd name="connsiteY11" fmla="*/ 2851 h 223088"/>
                    <a:gd name="connsiteX12" fmla="*/ 113002 w 192048"/>
                    <a:gd name="connsiteY12" fmla="*/ 342 h 223088"/>
                    <a:gd name="connsiteX13" fmla="*/ 106729 w 192048"/>
                    <a:gd name="connsiteY13" fmla="*/ 4106 h 223088"/>
                    <a:gd name="connsiteX14" fmla="*/ 114257 w 192048"/>
                    <a:gd name="connsiteY14" fmla="*/ 5361 h 223088"/>
                    <a:gd name="connsiteX15" fmla="*/ 139351 w 192048"/>
                    <a:gd name="connsiteY15" fmla="*/ 9125 h 223088"/>
                    <a:gd name="connsiteX16" fmla="*/ 163190 w 192048"/>
                    <a:gd name="connsiteY16" fmla="*/ 24181 h 223088"/>
                    <a:gd name="connsiteX17" fmla="*/ 179501 w 192048"/>
                    <a:gd name="connsiteY17" fmla="*/ 66841 h 223088"/>
                    <a:gd name="connsiteX18" fmla="*/ 175737 w 192048"/>
                    <a:gd name="connsiteY18" fmla="*/ 93190 h 223088"/>
                    <a:gd name="connsiteX19" fmla="*/ 161936 w 192048"/>
                    <a:gd name="connsiteY19" fmla="*/ 118284 h 223088"/>
                    <a:gd name="connsiteX20" fmla="*/ 124295 w 192048"/>
                    <a:gd name="connsiteY20" fmla="*/ 163453 h 223088"/>
                    <a:gd name="connsiteX21" fmla="*/ 101710 w 192048"/>
                    <a:gd name="connsiteY21" fmla="*/ 179764 h 223088"/>
                    <a:gd name="connsiteX22" fmla="*/ 77871 w 192048"/>
                    <a:gd name="connsiteY22" fmla="*/ 191056 h 223088"/>
                    <a:gd name="connsiteX23" fmla="*/ 51522 w 192048"/>
                    <a:gd name="connsiteY23" fmla="*/ 202348 h 223088"/>
                    <a:gd name="connsiteX24" fmla="*/ 27683 w 192048"/>
                    <a:gd name="connsiteY24" fmla="*/ 209877 h 223088"/>
                    <a:gd name="connsiteX25" fmla="*/ 79 w 192048"/>
                    <a:gd name="connsiteY25" fmla="*/ 219914 h 223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92048" h="223088">
                      <a:moveTo>
                        <a:pt x="79" y="219914"/>
                      </a:moveTo>
                      <a:cubicBezTo>
                        <a:pt x="-1175" y="222424"/>
                        <a:pt x="12626" y="224933"/>
                        <a:pt x="27683" y="221169"/>
                      </a:cubicBezTo>
                      <a:cubicBezTo>
                        <a:pt x="41485" y="218660"/>
                        <a:pt x="47758" y="216150"/>
                        <a:pt x="54031" y="214895"/>
                      </a:cubicBezTo>
                      <a:cubicBezTo>
                        <a:pt x="60305" y="212386"/>
                        <a:pt x="67833" y="211131"/>
                        <a:pt x="82890" y="203603"/>
                      </a:cubicBezTo>
                      <a:cubicBezTo>
                        <a:pt x="90418" y="199839"/>
                        <a:pt x="99201" y="197330"/>
                        <a:pt x="107984" y="191056"/>
                      </a:cubicBezTo>
                      <a:cubicBezTo>
                        <a:pt x="116766" y="186037"/>
                        <a:pt x="123040" y="178509"/>
                        <a:pt x="131823" y="172236"/>
                      </a:cubicBezTo>
                      <a:cubicBezTo>
                        <a:pt x="148134" y="159689"/>
                        <a:pt x="164445" y="143378"/>
                        <a:pt x="175737" y="125812"/>
                      </a:cubicBezTo>
                      <a:cubicBezTo>
                        <a:pt x="180756" y="117029"/>
                        <a:pt x="183265" y="106991"/>
                        <a:pt x="187030" y="96954"/>
                      </a:cubicBezTo>
                      <a:cubicBezTo>
                        <a:pt x="189539" y="86916"/>
                        <a:pt x="192048" y="76879"/>
                        <a:pt x="192048" y="66841"/>
                      </a:cubicBezTo>
                      <a:cubicBezTo>
                        <a:pt x="192048" y="56803"/>
                        <a:pt x="189539" y="48021"/>
                        <a:pt x="185775" y="39238"/>
                      </a:cubicBezTo>
                      <a:cubicBezTo>
                        <a:pt x="182011" y="30455"/>
                        <a:pt x="175737" y="22927"/>
                        <a:pt x="169464" y="17908"/>
                      </a:cubicBezTo>
                      <a:cubicBezTo>
                        <a:pt x="155662" y="6615"/>
                        <a:pt x="148134" y="5361"/>
                        <a:pt x="141860" y="2851"/>
                      </a:cubicBezTo>
                      <a:cubicBezTo>
                        <a:pt x="135587" y="1597"/>
                        <a:pt x="129313" y="-913"/>
                        <a:pt x="113002" y="342"/>
                      </a:cubicBezTo>
                      <a:cubicBezTo>
                        <a:pt x="107984" y="1597"/>
                        <a:pt x="107984" y="2851"/>
                        <a:pt x="106729" y="4106"/>
                      </a:cubicBezTo>
                      <a:cubicBezTo>
                        <a:pt x="105474" y="5361"/>
                        <a:pt x="107984" y="5361"/>
                        <a:pt x="114257" y="5361"/>
                      </a:cubicBezTo>
                      <a:cubicBezTo>
                        <a:pt x="128059" y="5361"/>
                        <a:pt x="133078" y="7870"/>
                        <a:pt x="139351" y="9125"/>
                      </a:cubicBezTo>
                      <a:cubicBezTo>
                        <a:pt x="144370" y="11634"/>
                        <a:pt x="151898" y="12889"/>
                        <a:pt x="163190" y="24181"/>
                      </a:cubicBezTo>
                      <a:cubicBezTo>
                        <a:pt x="174483" y="34219"/>
                        <a:pt x="179501" y="50530"/>
                        <a:pt x="179501" y="66841"/>
                      </a:cubicBezTo>
                      <a:cubicBezTo>
                        <a:pt x="179501" y="75624"/>
                        <a:pt x="178247" y="84407"/>
                        <a:pt x="175737" y="93190"/>
                      </a:cubicBezTo>
                      <a:cubicBezTo>
                        <a:pt x="173228" y="101973"/>
                        <a:pt x="166954" y="109501"/>
                        <a:pt x="161936" y="118284"/>
                      </a:cubicBezTo>
                      <a:cubicBezTo>
                        <a:pt x="151898" y="134595"/>
                        <a:pt x="139351" y="150906"/>
                        <a:pt x="124295" y="163453"/>
                      </a:cubicBezTo>
                      <a:cubicBezTo>
                        <a:pt x="116766" y="169726"/>
                        <a:pt x="109238" y="174745"/>
                        <a:pt x="101710" y="179764"/>
                      </a:cubicBezTo>
                      <a:cubicBezTo>
                        <a:pt x="94182" y="184783"/>
                        <a:pt x="85399" y="187292"/>
                        <a:pt x="77871" y="191056"/>
                      </a:cubicBezTo>
                      <a:cubicBezTo>
                        <a:pt x="62814" y="197330"/>
                        <a:pt x="57796" y="199839"/>
                        <a:pt x="51522" y="202348"/>
                      </a:cubicBezTo>
                      <a:cubicBezTo>
                        <a:pt x="46503" y="204858"/>
                        <a:pt x="41485" y="207367"/>
                        <a:pt x="27683" y="209877"/>
                      </a:cubicBezTo>
                      <a:cubicBezTo>
                        <a:pt x="13881" y="214895"/>
                        <a:pt x="1334" y="217405"/>
                        <a:pt x="79" y="21991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5" name="任意多边形: 形状 4864" descr="38db78a4-7583-477d-9493-fde37a8d619a"/>
                <p:cNvSpPr/>
                <p:nvPr/>
              </p:nvSpPr>
              <p:spPr>
                <a:xfrm>
                  <a:off x="9871512" y="6233740"/>
                  <a:ext cx="184440" cy="597399"/>
                </a:xfrm>
                <a:custGeom>
                  <a:avLst/>
                  <a:gdLst>
                    <a:gd name="connsiteX0" fmla="*/ 184441 w 184440"/>
                    <a:gd name="connsiteY0" fmla="*/ 674 h 597399"/>
                    <a:gd name="connsiteX1" fmla="*/ 141781 w 184440"/>
                    <a:gd name="connsiteY1" fmla="*/ 24514 h 597399"/>
                    <a:gd name="connsiteX2" fmla="*/ 104140 w 184440"/>
                    <a:gd name="connsiteY2" fmla="*/ 54627 h 597399"/>
                    <a:gd name="connsiteX3" fmla="*/ 63990 w 184440"/>
                    <a:gd name="connsiteY3" fmla="*/ 92268 h 597399"/>
                    <a:gd name="connsiteX4" fmla="*/ 32622 w 184440"/>
                    <a:gd name="connsiteY4" fmla="*/ 129909 h 597399"/>
                    <a:gd name="connsiteX5" fmla="*/ 10038 w 184440"/>
                    <a:gd name="connsiteY5" fmla="*/ 178842 h 597399"/>
                    <a:gd name="connsiteX6" fmla="*/ 0 w 184440"/>
                    <a:gd name="connsiteY6" fmla="*/ 234048 h 597399"/>
                    <a:gd name="connsiteX7" fmla="*/ 6273 w 184440"/>
                    <a:gd name="connsiteY7" fmla="*/ 291765 h 597399"/>
                    <a:gd name="connsiteX8" fmla="*/ 22585 w 184440"/>
                    <a:gd name="connsiteY8" fmla="*/ 345717 h 597399"/>
                    <a:gd name="connsiteX9" fmla="*/ 36386 w 184440"/>
                    <a:gd name="connsiteY9" fmla="*/ 399669 h 597399"/>
                    <a:gd name="connsiteX10" fmla="*/ 61480 w 184440"/>
                    <a:gd name="connsiteY10" fmla="*/ 495026 h 597399"/>
                    <a:gd name="connsiteX11" fmla="*/ 87829 w 184440"/>
                    <a:gd name="connsiteY11" fmla="*/ 586619 h 597399"/>
                    <a:gd name="connsiteX12" fmla="*/ 94102 w 184440"/>
                    <a:gd name="connsiteY12" fmla="*/ 596656 h 597399"/>
                    <a:gd name="connsiteX13" fmla="*/ 94102 w 184440"/>
                    <a:gd name="connsiteY13" fmla="*/ 584109 h 597399"/>
                    <a:gd name="connsiteX14" fmla="*/ 71518 w 184440"/>
                    <a:gd name="connsiteY14" fmla="*/ 491262 h 597399"/>
                    <a:gd name="connsiteX15" fmla="*/ 50188 w 184440"/>
                    <a:gd name="connsiteY15" fmla="*/ 398414 h 597399"/>
                    <a:gd name="connsiteX16" fmla="*/ 36386 w 184440"/>
                    <a:gd name="connsiteY16" fmla="*/ 344462 h 597399"/>
                    <a:gd name="connsiteX17" fmla="*/ 25094 w 184440"/>
                    <a:gd name="connsiteY17" fmla="*/ 289255 h 597399"/>
                    <a:gd name="connsiteX18" fmla="*/ 16311 w 184440"/>
                    <a:gd name="connsiteY18" fmla="*/ 234048 h 597399"/>
                    <a:gd name="connsiteX19" fmla="*/ 23839 w 184440"/>
                    <a:gd name="connsiteY19" fmla="*/ 181351 h 597399"/>
                    <a:gd name="connsiteX20" fmla="*/ 46424 w 184440"/>
                    <a:gd name="connsiteY20" fmla="*/ 136182 h 597399"/>
                    <a:gd name="connsiteX21" fmla="*/ 77791 w 184440"/>
                    <a:gd name="connsiteY21" fmla="*/ 99796 h 597399"/>
                    <a:gd name="connsiteX22" fmla="*/ 115432 w 184440"/>
                    <a:gd name="connsiteY22" fmla="*/ 62155 h 597399"/>
                    <a:gd name="connsiteX23" fmla="*/ 150564 w 184440"/>
                    <a:gd name="connsiteY23" fmla="*/ 32042 h 597399"/>
                    <a:gd name="connsiteX24" fmla="*/ 184441 w 184440"/>
                    <a:gd name="connsiteY24" fmla="*/ 674 h 59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84440" h="597399">
                      <a:moveTo>
                        <a:pt x="184441" y="674"/>
                      </a:moveTo>
                      <a:cubicBezTo>
                        <a:pt x="184441" y="-3090"/>
                        <a:pt x="163111" y="9457"/>
                        <a:pt x="141781" y="24514"/>
                      </a:cubicBezTo>
                      <a:cubicBezTo>
                        <a:pt x="120451" y="39570"/>
                        <a:pt x="112923" y="47098"/>
                        <a:pt x="104140" y="54627"/>
                      </a:cubicBezTo>
                      <a:cubicBezTo>
                        <a:pt x="95357" y="62155"/>
                        <a:pt x="85320" y="69683"/>
                        <a:pt x="63990" y="92268"/>
                      </a:cubicBezTo>
                      <a:cubicBezTo>
                        <a:pt x="53952" y="103560"/>
                        <a:pt x="41405" y="116107"/>
                        <a:pt x="32622" y="129909"/>
                      </a:cubicBezTo>
                      <a:cubicBezTo>
                        <a:pt x="22585" y="144965"/>
                        <a:pt x="16311" y="161276"/>
                        <a:pt x="10038" y="178842"/>
                      </a:cubicBezTo>
                      <a:cubicBezTo>
                        <a:pt x="5019" y="196407"/>
                        <a:pt x="0" y="215228"/>
                        <a:pt x="0" y="234048"/>
                      </a:cubicBezTo>
                      <a:cubicBezTo>
                        <a:pt x="0" y="252869"/>
                        <a:pt x="2509" y="272944"/>
                        <a:pt x="6273" y="291765"/>
                      </a:cubicBezTo>
                      <a:cubicBezTo>
                        <a:pt x="10038" y="310585"/>
                        <a:pt x="17566" y="328151"/>
                        <a:pt x="22585" y="345717"/>
                      </a:cubicBezTo>
                      <a:cubicBezTo>
                        <a:pt x="27603" y="363283"/>
                        <a:pt x="31367" y="382103"/>
                        <a:pt x="36386" y="399669"/>
                      </a:cubicBezTo>
                      <a:cubicBezTo>
                        <a:pt x="45169" y="433545"/>
                        <a:pt x="53952" y="467422"/>
                        <a:pt x="61480" y="495026"/>
                      </a:cubicBezTo>
                      <a:cubicBezTo>
                        <a:pt x="76537" y="550233"/>
                        <a:pt x="74027" y="541450"/>
                        <a:pt x="87829" y="586619"/>
                      </a:cubicBezTo>
                      <a:cubicBezTo>
                        <a:pt x="90338" y="595402"/>
                        <a:pt x="91593" y="595402"/>
                        <a:pt x="94102" y="596656"/>
                      </a:cubicBezTo>
                      <a:cubicBezTo>
                        <a:pt x="96612" y="599166"/>
                        <a:pt x="96612" y="595402"/>
                        <a:pt x="94102" y="584109"/>
                      </a:cubicBezTo>
                      <a:cubicBezTo>
                        <a:pt x="84065" y="537686"/>
                        <a:pt x="85320" y="546468"/>
                        <a:pt x="71518" y="491262"/>
                      </a:cubicBezTo>
                      <a:cubicBezTo>
                        <a:pt x="65244" y="463658"/>
                        <a:pt x="58971" y="432291"/>
                        <a:pt x="50188" y="398414"/>
                      </a:cubicBezTo>
                      <a:cubicBezTo>
                        <a:pt x="45169" y="380848"/>
                        <a:pt x="41405" y="363283"/>
                        <a:pt x="36386" y="344462"/>
                      </a:cubicBezTo>
                      <a:cubicBezTo>
                        <a:pt x="31367" y="326896"/>
                        <a:pt x="28858" y="308076"/>
                        <a:pt x="25094" y="289255"/>
                      </a:cubicBezTo>
                      <a:cubicBezTo>
                        <a:pt x="21330" y="270435"/>
                        <a:pt x="17566" y="252869"/>
                        <a:pt x="16311" y="234048"/>
                      </a:cubicBezTo>
                      <a:cubicBezTo>
                        <a:pt x="15056" y="215228"/>
                        <a:pt x="18820" y="197662"/>
                        <a:pt x="23839" y="181351"/>
                      </a:cubicBezTo>
                      <a:cubicBezTo>
                        <a:pt x="28858" y="165040"/>
                        <a:pt x="37641" y="151238"/>
                        <a:pt x="46424" y="136182"/>
                      </a:cubicBezTo>
                      <a:cubicBezTo>
                        <a:pt x="55207" y="122380"/>
                        <a:pt x="67754" y="111088"/>
                        <a:pt x="77791" y="99796"/>
                      </a:cubicBezTo>
                      <a:cubicBezTo>
                        <a:pt x="97867" y="78466"/>
                        <a:pt x="107904" y="69683"/>
                        <a:pt x="115432" y="62155"/>
                      </a:cubicBezTo>
                      <a:cubicBezTo>
                        <a:pt x="122960" y="54627"/>
                        <a:pt x="130489" y="47098"/>
                        <a:pt x="150564" y="32042"/>
                      </a:cubicBezTo>
                      <a:cubicBezTo>
                        <a:pt x="165620" y="19495"/>
                        <a:pt x="184441" y="4439"/>
                        <a:pt x="184441" y="6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6" name="任意多边形: 形状 4865" descr="42f48c6e-3f56-4998-b7d8-8c13cb127d69"/>
                <p:cNvSpPr/>
                <p:nvPr/>
              </p:nvSpPr>
              <p:spPr>
                <a:xfrm>
                  <a:off x="10628792" y="6615843"/>
                  <a:ext cx="44472" cy="53951"/>
                </a:xfrm>
                <a:custGeom>
                  <a:avLst/>
                  <a:gdLst>
                    <a:gd name="connsiteX0" fmla="*/ 41963 w 44472"/>
                    <a:gd name="connsiteY0" fmla="*/ 53952 h 53951"/>
                    <a:gd name="connsiteX1" fmla="*/ 44472 w 44472"/>
                    <a:gd name="connsiteY1" fmla="*/ 48933 h 53951"/>
                    <a:gd name="connsiteX2" fmla="*/ 41963 w 44472"/>
                    <a:gd name="connsiteY2" fmla="*/ 38895 h 53951"/>
                    <a:gd name="connsiteX3" fmla="*/ 40708 w 44472"/>
                    <a:gd name="connsiteY3" fmla="*/ 33877 h 53951"/>
                    <a:gd name="connsiteX4" fmla="*/ 36944 w 44472"/>
                    <a:gd name="connsiteY4" fmla="*/ 28858 h 53951"/>
                    <a:gd name="connsiteX5" fmla="*/ 30670 w 44472"/>
                    <a:gd name="connsiteY5" fmla="*/ 18820 h 53951"/>
                    <a:gd name="connsiteX6" fmla="*/ 25652 w 44472"/>
                    <a:gd name="connsiteY6" fmla="*/ 15056 h 53951"/>
                    <a:gd name="connsiteX7" fmla="*/ 21888 w 44472"/>
                    <a:gd name="connsiteY7" fmla="*/ 11292 h 53951"/>
                    <a:gd name="connsiteX8" fmla="*/ 13105 w 44472"/>
                    <a:gd name="connsiteY8" fmla="*/ 5019 h 53951"/>
                    <a:gd name="connsiteX9" fmla="*/ 3067 w 44472"/>
                    <a:gd name="connsiteY9" fmla="*/ 0 h 53951"/>
                    <a:gd name="connsiteX10" fmla="*/ 558 w 44472"/>
                    <a:gd name="connsiteY10" fmla="*/ 1254 h 53951"/>
                    <a:gd name="connsiteX11" fmla="*/ 558 w 44472"/>
                    <a:gd name="connsiteY11" fmla="*/ 2509 h 53951"/>
                    <a:gd name="connsiteX12" fmla="*/ 9341 w 44472"/>
                    <a:gd name="connsiteY12" fmla="*/ 7528 h 53951"/>
                    <a:gd name="connsiteX13" fmla="*/ 16869 w 44472"/>
                    <a:gd name="connsiteY13" fmla="*/ 15056 h 53951"/>
                    <a:gd name="connsiteX14" fmla="*/ 20633 w 44472"/>
                    <a:gd name="connsiteY14" fmla="*/ 18820 h 53951"/>
                    <a:gd name="connsiteX15" fmla="*/ 23142 w 44472"/>
                    <a:gd name="connsiteY15" fmla="*/ 23839 h 53951"/>
                    <a:gd name="connsiteX16" fmla="*/ 30670 w 44472"/>
                    <a:gd name="connsiteY16" fmla="*/ 32622 h 53951"/>
                    <a:gd name="connsiteX17" fmla="*/ 33180 w 44472"/>
                    <a:gd name="connsiteY17" fmla="*/ 36386 h 53951"/>
                    <a:gd name="connsiteX18" fmla="*/ 34435 w 44472"/>
                    <a:gd name="connsiteY18" fmla="*/ 40150 h 53951"/>
                    <a:gd name="connsiteX19" fmla="*/ 39453 w 44472"/>
                    <a:gd name="connsiteY19" fmla="*/ 47678 h 53951"/>
                    <a:gd name="connsiteX20" fmla="*/ 41963 w 44472"/>
                    <a:gd name="connsiteY20" fmla="*/ 53952 h 5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472" h="53950">
                      <a:moveTo>
                        <a:pt x="41963" y="53952"/>
                      </a:moveTo>
                      <a:cubicBezTo>
                        <a:pt x="43217" y="53952"/>
                        <a:pt x="44472" y="51442"/>
                        <a:pt x="44472" y="48933"/>
                      </a:cubicBezTo>
                      <a:cubicBezTo>
                        <a:pt x="43217" y="43914"/>
                        <a:pt x="44472" y="45169"/>
                        <a:pt x="41963" y="38895"/>
                      </a:cubicBezTo>
                      <a:cubicBezTo>
                        <a:pt x="41963" y="37641"/>
                        <a:pt x="41963" y="36386"/>
                        <a:pt x="40708" y="33877"/>
                      </a:cubicBezTo>
                      <a:cubicBezTo>
                        <a:pt x="39453" y="32622"/>
                        <a:pt x="38199" y="31367"/>
                        <a:pt x="36944" y="28858"/>
                      </a:cubicBezTo>
                      <a:cubicBezTo>
                        <a:pt x="34435" y="25094"/>
                        <a:pt x="33180" y="21330"/>
                        <a:pt x="30670" y="18820"/>
                      </a:cubicBezTo>
                      <a:cubicBezTo>
                        <a:pt x="29416" y="17566"/>
                        <a:pt x="26906" y="16311"/>
                        <a:pt x="25652" y="15056"/>
                      </a:cubicBezTo>
                      <a:cubicBezTo>
                        <a:pt x="24397" y="13801"/>
                        <a:pt x="23142" y="12547"/>
                        <a:pt x="21888" y="11292"/>
                      </a:cubicBezTo>
                      <a:cubicBezTo>
                        <a:pt x="18123" y="8783"/>
                        <a:pt x="15614" y="6273"/>
                        <a:pt x="13105" y="5019"/>
                      </a:cubicBezTo>
                      <a:cubicBezTo>
                        <a:pt x="6831" y="2509"/>
                        <a:pt x="8086" y="2509"/>
                        <a:pt x="3067" y="0"/>
                      </a:cubicBezTo>
                      <a:cubicBezTo>
                        <a:pt x="1812" y="0"/>
                        <a:pt x="1812" y="0"/>
                        <a:pt x="558" y="1254"/>
                      </a:cubicBezTo>
                      <a:cubicBezTo>
                        <a:pt x="-697" y="1254"/>
                        <a:pt x="558" y="2509"/>
                        <a:pt x="558" y="2509"/>
                      </a:cubicBezTo>
                      <a:cubicBezTo>
                        <a:pt x="4322" y="5019"/>
                        <a:pt x="4322" y="5019"/>
                        <a:pt x="9341" y="7528"/>
                      </a:cubicBezTo>
                      <a:cubicBezTo>
                        <a:pt x="11850" y="8783"/>
                        <a:pt x="13105" y="12547"/>
                        <a:pt x="16869" y="15056"/>
                      </a:cubicBezTo>
                      <a:cubicBezTo>
                        <a:pt x="18123" y="16311"/>
                        <a:pt x="19378" y="17566"/>
                        <a:pt x="20633" y="18820"/>
                      </a:cubicBezTo>
                      <a:cubicBezTo>
                        <a:pt x="21888" y="20075"/>
                        <a:pt x="21888" y="22584"/>
                        <a:pt x="23142" y="23839"/>
                      </a:cubicBezTo>
                      <a:cubicBezTo>
                        <a:pt x="25652" y="26348"/>
                        <a:pt x="28161" y="28858"/>
                        <a:pt x="30670" y="32622"/>
                      </a:cubicBezTo>
                      <a:cubicBezTo>
                        <a:pt x="31925" y="33877"/>
                        <a:pt x="31925" y="35131"/>
                        <a:pt x="33180" y="36386"/>
                      </a:cubicBezTo>
                      <a:cubicBezTo>
                        <a:pt x="34435" y="37641"/>
                        <a:pt x="33180" y="38895"/>
                        <a:pt x="34435" y="40150"/>
                      </a:cubicBezTo>
                      <a:cubicBezTo>
                        <a:pt x="36944" y="45169"/>
                        <a:pt x="36944" y="43914"/>
                        <a:pt x="39453" y="47678"/>
                      </a:cubicBezTo>
                      <a:cubicBezTo>
                        <a:pt x="39453" y="51442"/>
                        <a:pt x="39453" y="53952"/>
                        <a:pt x="41963" y="5395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7" name="任意多边形: 形状 4866" descr="6fc2d984-e49f-42e1-9b55-853756c48b62"/>
                <p:cNvSpPr/>
                <p:nvPr/>
              </p:nvSpPr>
              <p:spPr>
                <a:xfrm>
                  <a:off x="10581985" y="6619607"/>
                  <a:ext cx="67932" cy="50745"/>
                </a:xfrm>
                <a:custGeom>
                  <a:avLst/>
                  <a:gdLst>
                    <a:gd name="connsiteX0" fmla="*/ 67440 w 67932"/>
                    <a:gd name="connsiteY0" fmla="*/ 50188 h 50745"/>
                    <a:gd name="connsiteX1" fmla="*/ 64931 w 67932"/>
                    <a:gd name="connsiteY1" fmla="*/ 45169 h 50745"/>
                    <a:gd name="connsiteX2" fmla="*/ 56148 w 67932"/>
                    <a:gd name="connsiteY2" fmla="*/ 37641 h 50745"/>
                    <a:gd name="connsiteX3" fmla="*/ 52384 w 67932"/>
                    <a:gd name="connsiteY3" fmla="*/ 33877 h 50745"/>
                    <a:gd name="connsiteX4" fmla="*/ 46110 w 67932"/>
                    <a:gd name="connsiteY4" fmla="*/ 30113 h 50745"/>
                    <a:gd name="connsiteX5" fmla="*/ 34818 w 67932"/>
                    <a:gd name="connsiteY5" fmla="*/ 21330 h 50745"/>
                    <a:gd name="connsiteX6" fmla="*/ 28544 w 67932"/>
                    <a:gd name="connsiteY6" fmla="*/ 17566 h 50745"/>
                    <a:gd name="connsiteX7" fmla="*/ 23526 w 67932"/>
                    <a:gd name="connsiteY7" fmla="*/ 13802 h 50745"/>
                    <a:gd name="connsiteX8" fmla="*/ 13488 w 67932"/>
                    <a:gd name="connsiteY8" fmla="*/ 6273 h 50745"/>
                    <a:gd name="connsiteX9" fmla="*/ 3450 w 67932"/>
                    <a:gd name="connsiteY9" fmla="*/ 0 h 50745"/>
                    <a:gd name="connsiteX10" fmla="*/ 941 w 67932"/>
                    <a:gd name="connsiteY10" fmla="*/ 0 h 50745"/>
                    <a:gd name="connsiteX11" fmla="*/ 941 w 67932"/>
                    <a:gd name="connsiteY11" fmla="*/ 2510 h 50745"/>
                    <a:gd name="connsiteX12" fmla="*/ 9724 w 67932"/>
                    <a:gd name="connsiteY12" fmla="*/ 10037 h 50745"/>
                    <a:gd name="connsiteX13" fmla="*/ 18507 w 67932"/>
                    <a:gd name="connsiteY13" fmla="*/ 18820 h 50745"/>
                    <a:gd name="connsiteX14" fmla="*/ 24780 w 67932"/>
                    <a:gd name="connsiteY14" fmla="*/ 22584 h 50745"/>
                    <a:gd name="connsiteX15" fmla="*/ 29799 w 67932"/>
                    <a:gd name="connsiteY15" fmla="*/ 27604 h 50745"/>
                    <a:gd name="connsiteX16" fmla="*/ 42346 w 67932"/>
                    <a:gd name="connsiteY16" fmla="*/ 36386 h 50745"/>
                    <a:gd name="connsiteX17" fmla="*/ 47365 w 67932"/>
                    <a:gd name="connsiteY17" fmla="*/ 40151 h 50745"/>
                    <a:gd name="connsiteX18" fmla="*/ 51129 w 67932"/>
                    <a:gd name="connsiteY18" fmla="*/ 43914 h 50745"/>
                    <a:gd name="connsiteX19" fmla="*/ 62421 w 67932"/>
                    <a:gd name="connsiteY19" fmla="*/ 50188 h 50745"/>
                    <a:gd name="connsiteX20" fmla="*/ 67440 w 67932"/>
                    <a:gd name="connsiteY20" fmla="*/ 50188 h 50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932" h="50745">
                      <a:moveTo>
                        <a:pt x="67440" y="50188"/>
                      </a:moveTo>
                      <a:cubicBezTo>
                        <a:pt x="68695" y="48933"/>
                        <a:pt x="67440" y="46424"/>
                        <a:pt x="64931" y="45169"/>
                      </a:cubicBezTo>
                      <a:cubicBezTo>
                        <a:pt x="59912" y="41405"/>
                        <a:pt x="61167" y="41405"/>
                        <a:pt x="56148" y="37641"/>
                      </a:cubicBezTo>
                      <a:cubicBezTo>
                        <a:pt x="54893" y="36386"/>
                        <a:pt x="53638" y="35131"/>
                        <a:pt x="52384" y="33877"/>
                      </a:cubicBezTo>
                      <a:cubicBezTo>
                        <a:pt x="51129" y="32622"/>
                        <a:pt x="48620" y="31367"/>
                        <a:pt x="46110" y="30113"/>
                      </a:cubicBezTo>
                      <a:cubicBezTo>
                        <a:pt x="42346" y="27604"/>
                        <a:pt x="39837" y="23839"/>
                        <a:pt x="34818" y="21330"/>
                      </a:cubicBezTo>
                      <a:cubicBezTo>
                        <a:pt x="32308" y="20075"/>
                        <a:pt x="29799" y="18820"/>
                        <a:pt x="28544" y="17566"/>
                      </a:cubicBezTo>
                      <a:cubicBezTo>
                        <a:pt x="26035" y="16311"/>
                        <a:pt x="24780" y="15057"/>
                        <a:pt x="23526" y="13802"/>
                      </a:cubicBezTo>
                      <a:cubicBezTo>
                        <a:pt x="19761" y="11292"/>
                        <a:pt x="15997" y="8783"/>
                        <a:pt x="13488" y="6273"/>
                      </a:cubicBezTo>
                      <a:cubicBezTo>
                        <a:pt x="7215" y="2510"/>
                        <a:pt x="8469" y="2510"/>
                        <a:pt x="3450" y="0"/>
                      </a:cubicBezTo>
                      <a:cubicBezTo>
                        <a:pt x="2196" y="0"/>
                        <a:pt x="2196" y="0"/>
                        <a:pt x="941" y="0"/>
                      </a:cubicBezTo>
                      <a:cubicBezTo>
                        <a:pt x="-314" y="0"/>
                        <a:pt x="-314" y="1255"/>
                        <a:pt x="941" y="2510"/>
                      </a:cubicBezTo>
                      <a:cubicBezTo>
                        <a:pt x="4705" y="6273"/>
                        <a:pt x="4705" y="5019"/>
                        <a:pt x="9724" y="10037"/>
                      </a:cubicBezTo>
                      <a:cubicBezTo>
                        <a:pt x="12233" y="12547"/>
                        <a:pt x="14743" y="15057"/>
                        <a:pt x="18507" y="18820"/>
                      </a:cubicBezTo>
                      <a:cubicBezTo>
                        <a:pt x="19761" y="20075"/>
                        <a:pt x="22271" y="21330"/>
                        <a:pt x="24780" y="22584"/>
                      </a:cubicBezTo>
                      <a:cubicBezTo>
                        <a:pt x="26035" y="23839"/>
                        <a:pt x="27290" y="26349"/>
                        <a:pt x="29799" y="27604"/>
                      </a:cubicBezTo>
                      <a:cubicBezTo>
                        <a:pt x="33563" y="30113"/>
                        <a:pt x="38582" y="32622"/>
                        <a:pt x="42346" y="36386"/>
                      </a:cubicBezTo>
                      <a:cubicBezTo>
                        <a:pt x="43601" y="37641"/>
                        <a:pt x="46110" y="38896"/>
                        <a:pt x="47365" y="40151"/>
                      </a:cubicBezTo>
                      <a:cubicBezTo>
                        <a:pt x="48620" y="41405"/>
                        <a:pt x="49874" y="43914"/>
                        <a:pt x="51129" y="43914"/>
                      </a:cubicBezTo>
                      <a:cubicBezTo>
                        <a:pt x="57402" y="47678"/>
                        <a:pt x="57402" y="46424"/>
                        <a:pt x="62421" y="50188"/>
                      </a:cubicBezTo>
                      <a:cubicBezTo>
                        <a:pt x="63676" y="50188"/>
                        <a:pt x="66185" y="51443"/>
                        <a:pt x="67440" y="5018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8" name="任意多边形: 形状 4867" descr="ea208de9-edb0-4fb1-9a9f-6c0888d375e2"/>
                <p:cNvSpPr/>
                <p:nvPr/>
              </p:nvSpPr>
              <p:spPr>
                <a:xfrm>
                  <a:off x="10206516" y="6517035"/>
                  <a:ext cx="19644" cy="39836"/>
                </a:xfrm>
                <a:custGeom>
                  <a:avLst/>
                  <a:gdLst>
                    <a:gd name="connsiteX0" fmla="*/ 18820 w 19644"/>
                    <a:gd name="connsiteY0" fmla="*/ 941 h 39836"/>
                    <a:gd name="connsiteX1" fmla="*/ 13802 w 19644"/>
                    <a:gd name="connsiteY1" fmla="*/ 941 h 39836"/>
                    <a:gd name="connsiteX2" fmla="*/ 10038 w 19644"/>
                    <a:gd name="connsiteY2" fmla="*/ 5960 h 39836"/>
                    <a:gd name="connsiteX3" fmla="*/ 7528 w 19644"/>
                    <a:gd name="connsiteY3" fmla="*/ 8469 h 39836"/>
                    <a:gd name="connsiteX4" fmla="*/ 6273 w 19644"/>
                    <a:gd name="connsiteY4" fmla="*/ 12233 h 39836"/>
                    <a:gd name="connsiteX5" fmla="*/ 2509 w 19644"/>
                    <a:gd name="connsiteY5" fmla="*/ 18507 h 39836"/>
                    <a:gd name="connsiteX6" fmla="*/ 2509 w 19644"/>
                    <a:gd name="connsiteY6" fmla="*/ 22271 h 39836"/>
                    <a:gd name="connsiteX7" fmla="*/ 1255 w 19644"/>
                    <a:gd name="connsiteY7" fmla="*/ 26035 h 39836"/>
                    <a:gd name="connsiteX8" fmla="*/ 0 w 19644"/>
                    <a:gd name="connsiteY8" fmla="*/ 32309 h 39836"/>
                    <a:gd name="connsiteX9" fmla="*/ 0 w 19644"/>
                    <a:gd name="connsiteY9" fmla="*/ 38582 h 39836"/>
                    <a:gd name="connsiteX10" fmla="*/ 1255 w 19644"/>
                    <a:gd name="connsiteY10" fmla="*/ 39837 h 39836"/>
                    <a:gd name="connsiteX11" fmla="*/ 2509 w 19644"/>
                    <a:gd name="connsiteY11" fmla="*/ 38582 h 39836"/>
                    <a:gd name="connsiteX12" fmla="*/ 3764 w 19644"/>
                    <a:gd name="connsiteY12" fmla="*/ 33563 h 39836"/>
                    <a:gd name="connsiteX13" fmla="*/ 6273 w 19644"/>
                    <a:gd name="connsiteY13" fmla="*/ 28545 h 39836"/>
                    <a:gd name="connsiteX14" fmla="*/ 7528 w 19644"/>
                    <a:gd name="connsiteY14" fmla="*/ 26035 h 39836"/>
                    <a:gd name="connsiteX15" fmla="*/ 10038 w 19644"/>
                    <a:gd name="connsiteY15" fmla="*/ 23526 h 39836"/>
                    <a:gd name="connsiteX16" fmla="*/ 12547 w 19644"/>
                    <a:gd name="connsiteY16" fmla="*/ 17252 h 39836"/>
                    <a:gd name="connsiteX17" fmla="*/ 13802 w 19644"/>
                    <a:gd name="connsiteY17" fmla="*/ 14743 h 39836"/>
                    <a:gd name="connsiteX18" fmla="*/ 16311 w 19644"/>
                    <a:gd name="connsiteY18" fmla="*/ 13488 h 39836"/>
                    <a:gd name="connsiteX19" fmla="*/ 17566 w 19644"/>
                    <a:gd name="connsiteY19" fmla="*/ 8469 h 39836"/>
                    <a:gd name="connsiteX20" fmla="*/ 18820 w 19644"/>
                    <a:gd name="connsiteY20" fmla="*/ 941 h 39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644" h="39836">
                      <a:moveTo>
                        <a:pt x="18820" y="941"/>
                      </a:moveTo>
                      <a:cubicBezTo>
                        <a:pt x="17566" y="-314"/>
                        <a:pt x="15056" y="-314"/>
                        <a:pt x="13802" y="941"/>
                      </a:cubicBezTo>
                      <a:cubicBezTo>
                        <a:pt x="11292" y="3451"/>
                        <a:pt x="11292" y="2196"/>
                        <a:pt x="10038" y="5960"/>
                      </a:cubicBezTo>
                      <a:cubicBezTo>
                        <a:pt x="10038" y="7215"/>
                        <a:pt x="8783" y="7215"/>
                        <a:pt x="7528" y="8469"/>
                      </a:cubicBezTo>
                      <a:cubicBezTo>
                        <a:pt x="7528" y="9724"/>
                        <a:pt x="7528" y="10979"/>
                        <a:pt x="6273" y="12233"/>
                      </a:cubicBezTo>
                      <a:cubicBezTo>
                        <a:pt x="5019" y="14743"/>
                        <a:pt x="3764" y="15998"/>
                        <a:pt x="2509" y="18507"/>
                      </a:cubicBezTo>
                      <a:cubicBezTo>
                        <a:pt x="2509" y="19762"/>
                        <a:pt x="2509" y="21016"/>
                        <a:pt x="2509" y="22271"/>
                      </a:cubicBezTo>
                      <a:cubicBezTo>
                        <a:pt x="2509" y="23526"/>
                        <a:pt x="1255" y="24780"/>
                        <a:pt x="1255" y="26035"/>
                      </a:cubicBezTo>
                      <a:cubicBezTo>
                        <a:pt x="1255" y="28545"/>
                        <a:pt x="0" y="29799"/>
                        <a:pt x="0" y="32309"/>
                      </a:cubicBezTo>
                      <a:cubicBezTo>
                        <a:pt x="0" y="36073"/>
                        <a:pt x="0" y="34818"/>
                        <a:pt x="0" y="38582"/>
                      </a:cubicBezTo>
                      <a:cubicBezTo>
                        <a:pt x="0" y="38582"/>
                        <a:pt x="1255" y="38582"/>
                        <a:pt x="1255" y="39837"/>
                      </a:cubicBezTo>
                      <a:cubicBezTo>
                        <a:pt x="2509" y="39837"/>
                        <a:pt x="2509" y="39837"/>
                        <a:pt x="2509" y="38582"/>
                      </a:cubicBezTo>
                      <a:cubicBezTo>
                        <a:pt x="3764" y="36073"/>
                        <a:pt x="2509" y="36073"/>
                        <a:pt x="3764" y="33563"/>
                      </a:cubicBezTo>
                      <a:cubicBezTo>
                        <a:pt x="3764" y="32309"/>
                        <a:pt x="6273" y="31054"/>
                        <a:pt x="6273" y="28545"/>
                      </a:cubicBezTo>
                      <a:cubicBezTo>
                        <a:pt x="6273" y="27290"/>
                        <a:pt x="6273" y="26035"/>
                        <a:pt x="7528" y="26035"/>
                      </a:cubicBezTo>
                      <a:cubicBezTo>
                        <a:pt x="7528" y="24780"/>
                        <a:pt x="10038" y="24780"/>
                        <a:pt x="10038" y="23526"/>
                      </a:cubicBezTo>
                      <a:cubicBezTo>
                        <a:pt x="11292" y="21016"/>
                        <a:pt x="11292" y="19762"/>
                        <a:pt x="12547" y="17252"/>
                      </a:cubicBezTo>
                      <a:cubicBezTo>
                        <a:pt x="12547" y="15998"/>
                        <a:pt x="13802" y="15998"/>
                        <a:pt x="13802" y="14743"/>
                      </a:cubicBezTo>
                      <a:cubicBezTo>
                        <a:pt x="13802" y="13488"/>
                        <a:pt x="16311" y="13488"/>
                        <a:pt x="16311" y="13488"/>
                      </a:cubicBezTo>
                      <a:cubicBezTo>
                        <a:pt x="17566" y="10979"/>
                        <a:pt x="16311" y="10979"/>
                        <a:pt x="17566" y="8469"/>
                      </a:cubicBezTo>
                      <a:cubicBezTo>
                        <a:pt x="20075" y="3451"/>
                        <a:pt x="20075" y="2196"/>
                        <a:pt x="18820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69" name="任意多边形: 形状 4868" descr="466f46cc-06e9-47d6-8761-4865400d1fda"/>
                <p:cNvSpPr/>
                <p:nvPr/>
              </p:nvSpPr>
              <p:spPr>
                <a:xfrm>
                  <a:off x="10171385" y="6498636"/>
                  <a:ext cx="28427" cy="39415"/>
                </a:xfrm>
                <a:custGeom>
                  <a:avLst/>
                  <a:gdLst>
                    <a:gd name="connsiteX0" fmla="*/ 27603 w 28427"/>
                    <a:gd name="connsiteY0" fmla="*/ 520 h 39415"/>
                    <a:gd name="connsiteX1" fmla="*/ 22585 w 28427"/>
                    <a:gd name="connsiteY1" fmla="*/ 1775 h 39415"/>
                    <a:gd name="connsiteX2" fmla="*/ 18820 w 28427"/>
                    <a:gd name="connsiteY2" fmla="*/ 6793 h 39415"/>
                    <a:gd name="connsiteX3" fmla="*/ 16311 w 28427"/>
                    <a:gd name="connsiteY3" fmla="*/ 9303 h 39415"/>
                    <a:gd name="connsiteX4" fmla="*/ 15056 w 28427"/>
                    <a:gd name="connsiteY4" fmla="*/ 13067 h 39415"/>
                    <a:gd name="connsiteX5" fmla="*/ 10038 w 28427"/>
                    <a:gd name="connsiteY5" fmla="*/ 19340 h 39415"/>
                    <a:gd name="connsiteX6" fmla="*/ 8783 w 28427"/>
                    <a:gd name="connsiteY6" fmla="*/ 23105 h 39415"/>
                    <a:gd name="connsiteX7" fmla="*/ 6273 w 28427"/>
                    <a:gd name="connsiteY7" fmla="*/ 25614 h 39415"/>
                    <a:gd name="connsiteX8" fmla="*/ 2509 w 28427"/>
                    <a:gd name="connsiteY8" fmla="*/ 31887 h 39415"/>
                    <a:gd name="connsiteX9" fmla="*/ 0 w 28427"/>
                    <a:gd name="connsiteY9" fmla="*/ 38161 h 39415"/>
                    <a:gd name="connsiteX10" fmla="*/ 1255 w 28427"/>
                    <a:gd name="connsiteY10" fmla="*/ 39415 h 39415"/>
                    <a:gd name="connsiteX11" fmla="*/ 2509 w 28427"/>
                    <a:gd name="connsiteY11" fmla="*/ 39415 h 39415"/>
                    <a:gd name="connsiteX12" fmla="*/ 6273 w 28427"/>
                    <a:gd name="connsiteY12" fmla="*/ 34397 h 39415"/>
                    <a:gd name="connsiteX13" fmla="*/ 11292 w 28427"/>
                    <a:gd name="connsiteY13" fmla="*/ 29378 h 39415"/>
                    <a:gd name="connsiteX14" fmla="*/ 12547 w 28427"/>
                    <a:gd name="connsiteY14" fmla="*/ 25614 h 39415"/>
                    <a:gd name="connsiteX15" fmla="*/ 16311 w 28427"/>
                    <a:gd name="connsiteY15" fmla="*/ 23105 h 39415"/>
                    <a:gd name="connsiteX16" fmla="*/ 20075 w 28427"/>
                    <a:gd name="connsiteY16" fmla="*/ 16831 h 39415"/>
                    <a:gd name="connsiteX17" fmla="*/ 21330 w 28427"/>
                    <a:gd name="connsiteY17" fmla="*/ 14322 h 39415"/>
                    <a:gd name="connsiteX18" fmla="*/ 23839 w 28427"/>
                    <a:gd name="connsiteY18" fmla="*/ 11812 h 39415"/>
                    <a:gd name="connsiteX19" fmla="*/ 26349 w 28427"/>
                    <a:gd name="connsiteY19" fmla="*/ 5538 h 39415"/>
                    <a:gd name="connsiteX20" fmla="*/ 27603 w 28427"/>
                    <a:gd name="connsiteY20" fmla="*/ 520 h 39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426" h="39415">
                      <a:moveTo>
                        <a:pt x="27603" y="520"/>
                      </a:moveTo>
                      <a:cubicBezTo>
                        <a:pt x="26349" y="-735"/>
                        <a:pt x="23839" y="520"/>
                        <a:pt x="22585" y="1775"/>
                      </a:cubicBezTo>
                      <a:cubicBezTo>
                        <a:pt x="20075" y="4284"/>
                        <a:pt x="21330" y="4284"/>
                        <a:pt x="18820" y="6793"/>
                      </a:cubicBezTo>
                      <a:cubicBezTo>
                        <a:pt x="18820" y="8048"/>
                        <a:pt x="17566" y="8048"/>
                        <a:pt x="16311" y="9303"/>
                      </a:cubicBezTo>
                      <a:cubicBezTo>
                        <a:pt x="16311" y="10558"/>
                        <a:pt x="16311" y="11812"/>
                        <a:pt x="15056" y="13067"/>
                      </a:cubicBezTo>
                      <a:cubicBezTo>
                        <a:pt x="13802" y="15576"/>
                        <a:pt x="11292" y="16831"/>
                        <a:pt x="10038" y="19340"/>
                      </a:cubicBezTo>
                      <a:cubicBezTo>
                        <a:pt x="8783" y="20595"/>
                        <a:pt x="10038" y="21850"/>
                        <a:pt x="8783" y="23105"/>
                      </a:cubicBezTo>
                      <a:cubicBezTo>
                        <a:pt x="7528" y="24359"/>
                        <a:pt x="7528" y="25614"/>
                        <a:pt x="6273" y="25614"/>
                      </a:cubicBezTo>
                      <a:cubicBezTo>
                        <a:pt x="5019" y="28123"/>
                        <a:pt x="3764" y="29378"/>
                        <a:pt x="2509" y="31887"/>
                      </a:cubicBezTo>
                      <a:cubicBezTo>
                        <a:pt x="1255" y="35652"/>
                        <a:pt x="1255" y="34397"/>
                        <a:pt x="0" y="38161"/>
                      </a:cubicBezTo>
                      <a:cubicBezTo>
                        <a:pt x="0" y="38161"/>
                        <a:pt x="0" y="39415"/>
                        <a:pt x="1255" y="39415"/>
                      </a:cubicBezTo>
                      <a:cubicBezTo>
                        <a:pt x="2509" y="39415"/>
                        <a:pt x="2509" y="39415"/>
                        <a:pt x="2509" y="39415"/>
                      </a:cubicBezTo>
                      <a:cubicBezTo>
                        <a:pt x="5019" y="36906"/>
                        <a:pt x="3764" y="36906"/>
                        <a:pt x="6273" y="34397"/>
                      </a:cubicBezTo>
                      <a:cubicBezTo>
                        <a:pt x="7528" y="33142"/>
                        <a:pt x="10038" y="31887"/>
                        <a:pt x="11292" y="29378"/>
                      </a:cubicBezTo>
                      <a:cubicBezTo>
                        <a:pt x="12547" y="28123"/>
                        <a:pt x="12547" y="26868"/>
                        <a:pt x="12547" y="25614"/>
                      </a:cubicBezTo>
                      <a:cubicBezTo>
                        <a:pt x="13802" y="24359"/>
                        <a:pt x="15056" y="24359"/>
                        <a:pt x="16311" y="23105"/>
                      </a:cubicBezTo>
                      <a:cubicBezTo>
                        <a:pt x="17566" y="20595"/>
                        <a:pt x="18820" y="18085"/>
                        <a:pt x="20075" y="16831"/>
                      </a:cubicBezTo>
                      <a:cubicBezTo>
                        <a:pt x="21330" y="15576"/>
                        <a:pt x="21330" y="14322"/>
                        <a:pt x="21330" y="14322"/>
                      </a:cubicBezTo>
                      <a:cubicBezTo>
                        <a:pt x="21330" y="13067"/>
                        <a:pt x="23839" y="13067"/>
                        <a:pt x="23839" y="11812"/>
                      </a:cubicBezTo>
                      <a:cubicBezTo>
                        <a:pt x="26349" y="8048"/>
                        <a:pt x="23839" y="8048"/>
                        <a:pt x="26349" y="5538"/>
                      </a:cubicBezTo>
                      <a:cubicBezTo>
                        <a:pt x="28858" y="1775"/>
                        <a:pt x="28858" y="520"/>
                        <a:pt x="27603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0" name="任意多边形: 形状 4869" descr="76e85246-d1a3-4fb8-95f9-76d91be4882c"/>
                <p:cNvSpPr/>
                <p:nvPr/>
              </p:nvSpPr>
              <p:spPr>
                <a:xfrm>
                  <a:off x="10131234" y="6494872"/>
                  <a:ext cx="46981" cy="52519"/>
                </a:xfrm>
                <a:custGeom>
                  <a:avLst/>
                  <a:gdLst>
                    <a:gd name="connsiteX0" fmla="*/ 46424 w 46981"/>
                    <a:gd name="connsiteY0" fmla="*/ 520 h 52519"/>
                    <a:gd name="connsiteX1" fmla="*/ 40150 w 46981"/>
                    <a:gd name="connsiteY1" fmla="*/ 1775 h 52519"/>
                    <a:gd name="connsiteX2" fmla="*/ 32622 w 46981"/>
                    <a:gd name="connsiteY2" fmla="*/ 9302 h 52519"/>
                    <a:gd name="connsiteX3" fmla="*/ 28858 w 46981"/>
                    <a:gd name="connsiteY3" fmla="*/ 13067 h 52519"/>
                    <a:gd name="connsiteX4" fmla="*/ 26349 w 46981"/>
                    <a:gd name="connsiteY4" fmla="*/ 18085 h 52519"/>
                    <a:gd name="connsiteX5" fmla="*/ 17566 w 46981"/>
                    <a:gd name="connsiteY5" fmla="*/ 26868 h 52519"/>
                    <a:gd name="connsiteX6" fmla="*/ 15056 w 46981"/>
                    <a:gd name="connsiteY6" fmla="*/ 31887 h 52519"/>
                    <a:gd name="connsiteX7" fmla="*/ 11292 w 46981"/>
                    <a:gd name="connsiteY7" fmla="*/ 35651 h 52519"/>
                    <a:gd name="connsiteX8" fmla="*/ 5019 w 46981"/>
                    <a:gd name="connsiteY8" fmla="*/ 43179 h 52519"/>
                    <a:gd name="connsiteX9" fmla="*/ 0 w 46981"/>
                    <a:gd name="connsiteY9" fmla="*/ 50708 h 52519"/>
                    <a:gd name="connsiteX10" fmla="*/ 0 w 46981"/>
                    <a:gd name="connsiteY10" fmla="*/ 51962 h 52519"/>
                    <a:gd name="connsiteX11" fmla="*/ 2509 w 46981"/>
                    <a:gd name="connsiteY11" fmla="*/ 51962 h 52519"/>
                    <a:gd name="connsiteX12" fmla="*/ 10038 w 46981"/>
                    <a:gd name="connsiteY12" fmla="*/ 44434 h 52519"/>
                    <a:gd name="connsiteX13" fmla="*/ 17566 w 46981"/>
                    <a:gd name="connsiteY13" fmla="*/ 38161 h 52519"/>
                    <a:gd name="connsiteX14" fmla="*/ 21330 w 46981"/>
                    <a:gd name="connsiteY14" fmla="*/ 33142 h 52519"/>
                    <a:gd name="connsiteX15" fmla="*/ 26349 w 46981"/>
                    <a:gd name="connsiteY15" fmla="*/ 29378 h 52519"/>
                    <a:gd name="connsiteX16" fmla="*/ 33877 w 46981"/>
                    <a:gd name="connsiteY16" fmla="*/ 20595 h 52519"/>
                    <a:gd name="connsiteX17" fmla="*/ 37641 w 46981"/>
                    <a:gd name="connsiteY17" fmla="*/ 16831 h 52519"/>
                    <a:gd name="connsiteX18" fmla="*/ 41405 w 46981"/>
                    <a:gd name="connsiteY18" fmla="*/ 14322 h 52519"/>
                    <a:gd name="connsiteX19" fmla="*/ 46424 w 46981"/>
                    <a:gd name="connsiteY19" fmla="*/ 5538 h 52519"/>
                    <a:gd name="connsiteX20" fmla="*/ 46424 w 46981"/>
                    <a:gd name="connsiteY20" fmla="*/ 520 h 52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981" h="52519">
                      <a:moveTo>
                        <a:pt x="46424" y="520"/>
                      </a:moveTo>
                      <a:cubicBezTo>
                        <a:pt x="45169" y="-735"/>
                        <a:pt x="42660" y="520"/>
                        <a:pt x="40150" y="1775"/>
                      </a:cubicBezTo>
                      <a:cubicBezTo>
                        <a:pt x="36386" y="5538"/>
                        <a:pt x="37641" y="4284"/>
                        <a:pt x="32622" y="9302"/>
                      </a:cubicBezTo>
                      <a:cubicBezTo>
                        <a:pt x="31367" y="10557"/>
                        <a:pt x="30113" y="11812"/>
                        <a:pt x="28858" y="13067"/>
                      </a:cubicBezTo>
                      <a:cubicBezTo>
                        <a:pt x="27603" y="14322"/>
                        <a:pt x="27603" y="16831"/>
                        <a:pt x="26349" y="18085"/>
                      </a:cubicBezTo>
                      <a:cubicBezTo>
                        <a:pt x="23839" y="20595"/>
                        <a:pt x="20075" y="23104"/>
                        <a:pt x="17566" y="26868"/>
                      </a:cubicBezTo>
                      <a:cubicBezTo>
                        <a:pt x="16311" y="28123"/>
                        <a:pt x="16311" y="30632"/>
                        <a:pt x="15056" y="31887"/>
                      </a:cubicBezTo>
                      <a:cubicBezTo>
                        <a:pt x="13802" y="33142"/>
                        <a:pt x="12547" y="34396"/>
                        <a:pt x="11292" y="35651"/>
                      </a:cubicBezTo>
                      <a:cubicBezTo>
                        <a:pt x="8783" y="38161"/>
                        <a:pt x="6273" y="40670"/>
                        <a:pt x="5019" y="43179"/>
                      </a:cubicBezTo>
                      <a:cubicBezTo>
                        <a:pt x="1255" y="48198"/>
                        <a:pt x="2509" y="46943"/>
                        <a:pt x="0" y="50708"/>
                      </a:cubicBezTo>
                      <a:cubicBezTo>
                        <a:pt x="0" y="51962"/>
                        <a:pt x="0" y="51962"/>
                        <a:pt x="0" y="51962"/>
                      </a:cubicBezTo>
                      <a:cubicBezTo>
                        <a:pt x="0" y="53217"/>
                        <a:pt x="1255" y="51962"/>
                        <a:pt x="2509" y="51962"/>
                      </a:cubicBezTo>
                      <a:cubicBezTo>
                        <a:pt x="6273" y="48198"/>
                        <a:pt x="5019" y="49453"/>
                        <a:pt x="10038" y="44434"/>
                      </a:cubicBezTo>
                      <a:cubicBezTo>
                        <a:pt x="12547" y="41925"/>
                        <a:pt x="15056" y="40670"/>
                        <a:pt x="17566" y="38161"/>
                      </a:cubicBezTo>
                      <a:cubicBezTo>
                        <a:pt x="18820" y="36906"/>
                        <a:pt x="20075" y="35651"/>
                        <a:pt x="21330" y="33142"/>
                      </a:cubicBezTo>
                      <a:cubicBezTo>
                        <a:pt x="22585" y="31887"/>
                        <a:pt x="25094" y="30632"/>
                        <a:pt x="26349" y="29378"/>
                      </a:cubicBezTo>
                      <a:cubicBezTo>
                        <a:pt x="28858" y="26868"/>
                        <a:pt x="31367" y="23104"/>
                        <a:pt x="33877" y="20595"/>
                      </a:cubicBezTo>
                      <a:cubicBezTo>
                        <a:pt x="35132" y="19340"/>
                        <a:pt x="36386" y="18085"/>
                        <a:pt x="37641" y="16831"/>
                      </a:cubicBezTo>
                      <a:cubicBezTo>
                        <a:pt x="38896" y="15576"/>
                        <a:pt x="40150" y="14322"/>
                        <a:pt x="41405" y="14322"/>
                      </a:cubicBezTo>
                      <a:cubicBezTo>
                        <a:pt x="45169" y="9302"/>
                        <a:pt x="43914" y="10557"/>
                        <a:pt x="46424" y="5538"/>
                      </a:cubicBezTo>
                      <a:cubicBezTo>
                        <a:pt x="46424" y="3029"/>
                        <a:pt x="47679" y="520"/>
                        <a:pt x="46424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1" name="任意多边形: 形状 4870" descr="6c31fb3f-ac4a-406a-93aa-dd9891cab86d"/>
                <p:cNvSpPr/>
                <p:nvPr/>
              </p:nvSpPr>
              <p:spPr>
                <a:xfrm>
                  <a:off x="10077979" y="6487371"/>
                  <a:ext cx="77436" cy="83822"/>
                </a:xfrm>
                <a:custGeom>
                  <a:avLst/>
                  <a:gdLst>
                    <a:gd name="connsiteX0" fmla="*/ 77094 w 77436"/>
                    <a:gd name="connsiteY0" fmla="*/ 492 h 83822"/>
                    <a:gd name="connsiteX1" fmla="*/ 68311 w 77436"/>
                    <a:gd name="connsiteY1" fmla="*/ 3002 h 83822"/>
                    <a:gd name="connsiteX2" fmla="*/ 55764 w 77436"/>
                    <a:gd name="connsiteY2" fmla="*/ 14294 h 83822"/>
                    <a:gd name="connsiteX3" fmla="*/ 49491 w 77436"/>
                    <a:gd name="connsiteY3" fmla="*/ 19313 h 83822"/>
                    <a:gd name="connsiteX4" fmla="*/ 44472 w 77436"/>
                    <a:gd name="connsiteY4" fmla="*/ 25586 h 83822"/>
                    <a:gd name="connsiteX5" fmla="*/ 30670 w 77436"/>
                    <a:gd name="connsiteY5" fmla="*/ 39388 h 83822"/>
                    <a:gd name="connsiteX6" fmla="*/ 25652 w 77436"/>
                    <a:gd name="connsiteY6" fmla="*/ 46916 h 83822"/>
                    <a:gd name="connsiteX7" fmla="*/ 19378 w 77436"/>
                    <a:gd name="connsiteY7" fmla="*/ 54444 h 83822"/>
                    <a:gd name="connsiteX8" fmla="*/ 9341 w 77436"/>
                    <a:gd name="connsiteY8" fmla="*/ 66991 h 83822"/>
                    <a:gd name="connsiteX9" fmla="*/ 558 w 77436"/>
                    <a:gd name="connsiteY9" fmla="*/ 80793 h 83822"/>
                    <a:gd name="connsiteX10" fmla="*/ 558 w 77436"/>
                    <a:gd name="connsiteY10" fmla="*/ 83302 h 83822"/>
                    <a:gd name="connsiteX11" fmla="*/ 3067 w 77436"/>
                    <a:gd name="connsiteY11" fmla="*/ 82048 h 83822"/>
                    <a:gd name="connsiteX12" fmla="*/ 13105 w 77436"/>
                    <a:gd name="connsiteY12" fmla="*/ 69501 h 83822"/>
                    <a:gd name="connsiteX13" fmla="*/ 24397 w 77436"/>
                    <a:gd name="connsiteY13" fmla="*/ 58208 h 83822"/>
                    <a:gd name="connsiteX14" fmla="*/ 30670 w 77436"/>
                    <a:gd name="connsiteY14" fmla="*/ 50680 h 83822"/>
                    <a:gd name="connsiteX15" fmla="*/ 38199 w 77436"/>
                    <a:gd name="connsiteY15" fmla="*/ 44407 h 83822"/>
                    <a:gd name="connsiteX16" fmla="*/ 50746 w 77436"/>
                    <a:gd name="connsiteY16" fmla="*/ 30605 h 83822"/>
                    <a:gd name="connsiteX17" fmla="*/ 57019 w 77436"/>
                    <a:gd name="connsiteY17" fmla="*/ 24331 h 83822"/>
                    <a:gd name="connsiteX18" fmla="*/ 63293 w 77436"/>
                    <a:gd name="connsiteY18" fmla="*/ 19313 h 83822"/>
                    <a:gd name="connsiteX19" fmla="*/ 74585 w 77436"/>
                    <a:gd name="connsiteY19" fmla="*/ 8021 h 83822"/>
                    <a:gd name="connsiteX20" fmla="*/ 77094 w 77436"/>
                    <a:gd name="connsiteY20" fmla="*/ 492 h 8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7436" h="83822">
                      <a:moveTo>
                        <a:pt x="77094" y="492"/>
                      </a:moveTo>
                      <a:cubicBezTo>
                        <a:pt x="75840" y="-763"/>
                        <a:pt x="72075" y="492"/>
                        <a:pt x="68311" y="3002"/>
                      </a:cubicBezTo>
                      <a:cubicBezTo>
                        <a:pt x="62038" y="8021"/>
                        <a:pt x="63293" y="6766"/>
                        <a:pt x="55764" y="14294"/>
                      </a:cubicBezTo>
                      <a:cubicBezTo>
                        <a:pt x="54510" y="15549"/>
                        <a:pt x="52000" y="16803"/>
                        <a:pt x="49491" y="19313"/>
                      </a:cubicBezTo>
                      <a:cubicBezTo>
                        <a:pt x="46982" y="21822"/>
                        <a:pt x="45727" y="24331"/>
                        <a:pt x="44472" y="25586"/>
                      </a:cubicBezTo>
                      <a:cubicBezTo>
                        <a:pt x="40708" y="29350"/>
                        <a:pt x="34435" y="34369"/>
                        <a:pt x="30670" y="39388"/>
                      </a:cubicBezTo>
                      <a:cubicBezTo>
                        <a:pt x="28161" y="41897"/>
                        <a:pt x="26906" y="44407"/>
                        <a:pt x="25652" y="46916"/>
                      </a:cubicBezTo>
                      <a:cubicBezTo>
                        <a:pt x="23142" y="49425"/>
                        <a:pt x="21888" y="51935"/>
                        <a:pt x="19378" y="54444"/>
                      </a:cubicBezTo>
                      <a:cubicBezTo>
                        <a:pt x="15614" y="59463"/>
                        <a:pt x="11850" y="63227"/>
                        <a:pt x="9341" y="66991"/>
                      </a:cubicBezTo>
                      <a:cubicBezTo>
                        <a:pt x="4322" y="74519"/>
                        <a:pt x="4322" y="73265"/>
                        <a:pt x="558" y="80793"/>
                      </a:cubicBezTo>
                      <a:cubicBezTo>
                        <a:pt x="-697" y="82048"/>
                        <a:pt x="558" y="82048"/>
                        <a:pt x="558" y="83302"/>
                      </a:cubicBezTo>
                      <a:cubicBezTo>
                        <a:pt x="558" y="84557"/>
                        <a:pt x="1812" y="83302"/>
                        <a:pt x="3067" y="82048"/>
                      </a:cubicBezTo>
                      <a:cubicBezTo>
                        <a:pt x="8086" y="75774"/>
                        <a:pt x="6831" y="77029"/>
                        <a:pt x="13105" y="69501"/>
                      </a:cubicBezTo>
                      <a:cubicBezTo>
                        <a:pt x="16869" y="65737"/>
                        <a:pt x="20633" y="61972"/>
                        <a:pt x="24397" y="58208"/>
                      </a:cubicBezTo>
                      <a:cubicBezTo>
                        <a:pt x="26906" y="55699"/>
                        <a:pt x="28161" y="53190"/>
                        <a:pt x="30670" y="50680"/>
                      </a:cubicBezTo>
                      <a:cubicBezTo>
                        <a:pt x="33180" y="48171"/>
                        <a:pt x="35689" y="46916"/>
                        <a:pt x="38199" y="44407"/>
                      </a:cubicBezTo>
                      <a:cubicBezTo>
                        <a:pt x="43217" y="39388"/>
                        <a:pt x="46982" y="34369"/>
                        <a:pt x="50746" y="30605"/>
                      </a:cubicBezTo>
                      <a:cubicBezTo>
                        <a:pt x="53255" y="28096"/>
                        <a:pt x="54510" y="26841"/>
                        <a:pt x="57019" y="24331"/>
                      </a:cubicBezTo>
                      <a:cubicBezTo>
                        <a:pt x="59528" y="21822"/>
                        <a:pt x="62038" y="20568"/>
                        <a:pt x="63293" y="19313"/>
                      </a:cubicBezTo>
                      <a:cubicBezTo>
                        <a:pt x="70821" y="13039"/>
                        <a:pt x="68311" y="13039"/>
                        <a:pt x="74585" y="8021"/>
                      </a:cubicBezTo>
                      <a:cubicBezTo>
                        <a:pt x="75840" y="4256"/>
                        <a:pt x="78349" y="1747"/>
                        <a:pt x="77094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2" name="任意多边形: 形状 4871" descr="620f06d7-9fe9-4b34-bc6a-758a6d21da6b"/>
                <p:cNvSpPr/>
                <p:nvPr/>
              </p:nvSpPr>
              <p:spPr>
                <a:xfrm>
                  <a:off x="9594537" y="6772680"/>
                  <a:ext cx="18506" cy="42659"/>
                </a:xfrm>
                <a:custGeom>
                  <a:avLst/>
                  <a:gdLst>
                    <a:gd name="connsiteX0" fmla="*/ 14743 w 18506"/>
                    <a:gd name="connsiteY0" fmla="*/ 42660 h 42659"/>
                    <a:gd name="connsiteX1" fmla="*/ 18507 w 18506"/>
                    <a:gd name="connsiteY1" fmla="*/ 40150 h 42659"/>
                    <a:gd name="connsiteX2" fmla="*/ 18507 w 18506"/>
                    <a:gd name="connsiteY2" fmla="*/ 33877 h 42659"/>
                    <a:gd name="connsiteX3" fmla="*/ 18507 w 18506"/>
                    <a:gd name="connsiteY3" fmla="*/ 30113 h 42659"/>
                    <a:gd name="connsiteX4" fmla="*/ 15997 w 18506"/>
                    <a:gd name="connsiteY4" fmla="*/ 26348 h 42659"/>
                    <a:gd name="connsiteX5" fmla="*/ 14743 w 18506"/>
                    <a:gd name="connsiteY5" fmla="*/ 18820 h 42659"/>
                    <a:gd name="connsiteX6" fmla="*/ 12233 w 18506"/>
                    <a:gd name="connsiteY6" fmla="*/ 15056 h 42659"/>
                    <a:gd name="connsiteX7" fmla="*/ 10979 w 18506"/>
                    <a:gd name="connsiteY7" fmla="*/ 11292 h 42659"/>
                    <a:gd name="connsiteX8" fmla="*/ 7215 w 18506"/>
                    <a:gd name="connsiteY8" fmla="*/ 5019 h 42659"/>
                    <a:gd name="connsiteX9" fmla="*/ 2196 w 18506"/>
                    <a:gd name="connsiteY9" fmla="*/ 0 h 42659"/>
                    <a:gd name="connsiteX10" fmla="*/ 941 w 18506"/>
                    <a:gd name="connsiteY10" fmla="*/ 0 h 42659"/>
                    <a:gd name="connsiteX11" fmla="*/ 941 w 18506"/>
                    <a:gd name="connsiteY11" fmla="*/ 1254 h 42659"/>
                    <a:gd name="connsiteX12" fmla="*/ 4705 w 18506"/>
                    <a:gd name="connsiteY12" fmla="*/ 6273 h 42659"/>
                    <a:gd name="connsiteX13" fmla="*/ 7215 w 18506"/>
                    <a:gd name="connsiteY13" fmla="*/ 12547 h 42659"/>
                    <a:gd name="connsiteX14" fmla="*/ 9724 w 18506"/>
                    <a:gd name="connsiteY14" fmla="*/ 15056 h 42659"/>
                    <a:gd name="connsiteX15" fmla="*/ 9724 w 18506"/>
                    <a:gd name="connsiteY15" fmla="*/ 18820 h 42659"/>
                    <a:gd name="connsiteX16" fmla="*/ 13488 w 18506"/>
                    <a:gd name="connsiteY16" fmla="*/ 25094 h 42659"/>
                    <a:gd name="connsiteX17" fmla="*/ 14743 w 18506"/>
                    <a:gd name="connsiteY17" fmla="*/ 27603 h 42659"/>
                    <a:gd name="connsiteX18" fmla="*/ 14743 w 18506"/>
                    <a:gd name="connsiteY18" fmla="*/ 30113 h 42659"/>
                    <a:gd name="connsiteX19" fmla="*/ 17252 w 18506"/>
                    <a:gd name="connsiteY19" fmla="*/ 36386 h 42659"/>
                    <a:gd name="connsiteX20" fmla="*/ 14743 w 18506"/>
                    <a:gd name="connsiteY20" fmla="*/ 42660 h 42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506" h="42659">
                      <a:moveTo>
                        <a:pt x="14743" y="42660"/>
                      </a:moveTo>
                      <a:cubicBezTo>
                        <a:pt x="15997" y="42660"/>
                        <a:pt x="18507" y="41405"/>
                        <a:pt x="18507" y="40150"/>
                      </a:cubicBezTo>
                      <a:cubicBezTo>
                        <a:pt x="18507" y="36386"/>
                        <a:pt x="18507" y="37641"/>
                        <a:pt x="18507" y="33877"/>
                      </a:cubicBezTo>
                      <a:cubicBezTo>
                        <a:pt x="18507" y="32622"/>
                        <a:pt x="18507" y="31367"/>
                        <a:pt x="18507" y="30113"/>
                      </a:cubicBezTo>
                      <a:cubicBezTo>
                        <a:pt x="18507" y="28858"/>
                        <a:pt x="17252" y="27603"/>
                        <a:pt x="15997" y="26348"/>
                      </a:cubicBezTo>
                      <a:cubicBezTo>
                        <a:pt x="14743" y="23839"/>
                        <a:pt x="15997" y="21330"/>
                        <a:pt x="14743" y="18820"/>
                      </a:cubicBezTo>
                      <a:cubicBezTo>
                        <a:pt x="14743" y="17566"/>
                        <a:pt x="12233" y="16311"/>
                        <a:pt x="12233" y="15056"/>
                      </a:cubicBezTo>
                      <a:cubicBezTo>
                        <a:pt x="10979" y="13801"/>
                        <a:pt x="10979" y="12547"/>
                        <a:pt x="10979" y="11292"/>
                      </a:cubicBezTo>
                      <a:cubicBezTo>
                        <a:pt x="9724" y="8783"/>
                        <a:pt x="8469" y="7528"/>
                        <a:pt x="7215" y="5019"/>
                      </a:cubicBezTo>
                      <a:cubicBezTo>
                        <a:pt x="4705" y="2509"/>
                        <a:pt x="4705" y="2509"/>
                        <a:pt x="2196" y="0"/>
                      </a:cubicBezTo>
                      <a:cubicBezTo>
                        <a:pt x="2196" y="0"/>
                        <a:pt x="941" y="0"/>
                        <a:pt x="941" y="0"/>
                      </a:cubicBezTo>
                      <a:cubicBezTo>
                        <a:pt x="-314" y="0"/>
                        <a:pt x="-314" y="1254"/>
                        <a:pt x="941" y="1254"/>
                      </a:cubicBezTo>
                      <a:cubicBezTo>
                        <a:pt x="2196" y="3764"/>
                        <a:pt x="2196" y="3764"/>
                        <a:pt x="4705" y="6273"/>
                      </a:cubicBezTo>
                      <a:cubicBezTo>
                        <a:pt x="5960" y="7528"/>
                        <a:pt x="5960" y="10037"/>
                        <a:pt x="7215" y="12547"/>
                      </a:cubicBezTo>
                      <a:cubicBezTo>
                        <a:pt x="7215" y="13801"/>
                        <a:pt x="8469" y="15056"/>
                        <a:pt x="9724" y="15056"/>
                      </a:cubicBezTo>
                      <a:cubicBezTo>
                        <a:pt x="9724" y="16311"/>
                        <a:pt x="9724" y="17566"/>
                        <a:pt x="9724" y="18820"/>
                      </a:cubicBezTo>
                      <a:cubicBezTo>
                        <a:pt x="10979" y="21330"/>
                        <a:pt x="12233" y="22584"/>
                        <a:pt x="13488" y="25094"/>
                      </a:cubicBezTo>
                      <a:cubicBezTo>
                        <a:pt x="13488" y="26348"/>
                        <a:pt x="14743" y="27603"/>
                        <a:pt x="14743" y="27603"/>
                      </a:cubicBezTo>
                      <a:cubicBezTo>
                        <a:pt x="14743" y="28858"/>
                        <a:pt x="14743" y="30113"/>
                        <a:pt x="14743" y="30113"/>
                      </a:cubicBezTo>
                      <a:cubicBezTo>
                        <a:pt x="15997" y="33877"/>
                        <a:pt x="15997" y="32622"/>
                        <a:pt x="17252" y="36386"/>
                      </a:cubicBezTo>
                      <a:cubicBezTo>
                        <a:pt x="13488" y="41405"/>
                        <a:pt x="13488" y="42660"/>
                        <a:pt x="14743" y="4266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3" name="任意多边形: 形状 4872" descr="ed271a4e-8819-47ce-9b90-baf3396adcbc"/>
                <p:cNvSpPr/>
                <p:nvPr/>
              </p:nvSpPr>
              <p:spPr>
                <a:xfrm>
                  <a:off x="9579480" y="6735736"/>
                  <a:ext cx="44541" cy="59528"/>
                </a:xfrm>
                <a:custGeom>
                  <a:avLst/>
                  <a:gdLst>
                    <a:gd name="connsiteX0" fmla="*/ 43601 w 44541"/>
                    <a:gd name="connsiteY0" fmla="*/ 59529 h 59528"/>
                    <a:gd name="connsiteX1" fmla="*/ 43601 w 44541"/>
                    <a:gd name="connsiteY1" fmla="*/ 54510 h 59528"/>
                    <a:gd name="connsiteX2" fmla="*/ 38582 w 44541"/>
                    <a:gd name="connsiteY2" fmla="*/ 45727 h 59528"/>
                    <a:gd name="connsiteX3" fmla="*/ 36073 w 44541"/>
                    <a:gd name="connsiteY3" fmla="*/ 40708 h 59528"/>
                    <a:gd name="connsiteX4" fmla="*/ 32308 w 44541"/>
                    <a:gd name="connsiteY4" fmla="*/ 36944 h 59528"/>
                    <a:gd name="connsiteX5" fmla="*/ 26035 w 44541"/>
                    <a:gd name="connsiteY5" fmla="*/ 26906 h 59528"/>
                    <a:gd name="connsiteX6" fmla="*/ 21016 w 44541"/>
                    <a:gd name="connsiteY6" fmla="*/ 21888 h 59528"/>
                    <a:gd name="connsiteX7" fmla="*/ 17252 w 44541"/>
                    <a:gd name="connsiteY7" fmla="*/ 16869 h 59528"/>
                    <a:gd name="connsiteX8" fmla="*/ 10979 w 44541"/>
                    <a:gd name="connsiteY8" fmla="*/ 8086 h 59528"/>
                    <a:gd name="connsiteX9" fmla="*/ 3450 w 44541"/>
                    <a:gd name="connsiteY9" fmla="*/ 558 h 59528"/>
                    <a:gd name="connsiteX10" fmla="*/ 941 w 44541"/>
                    <a:gd name="connsiteY10" fmla="*/ 558 h 59528"/>
                    <a:gd name="connsiteX11" fmla="*/ 941 w 44541"/>
                    <a:gd name="connsiteY11" fmla="*/ 1812 h 59528"/>
                    <a:gd name="connsiteX12" fmla="*/ 5960 w 44541"/>
                    <a:gd name="connsiteY12" fmla="*/ 10595 h 59528"/>
                    <a:gd name="connsiteX13" fmla="*/ 10979 w 44541"/>
                    <a:gd name="connsiteY13" fmla="*/ 20633 h 59528"/>
                    <a:gd name="connsiteX14" fmla="*/ 14743 w 44541"/>
                    <a:gd name="connsiteY14" fmla="*/ 25651 h 59528"/>
                    <a:gd name="connsiteX15" fmla="*/ 17252 w 44541"/>
                    <a:gd name="connsiteY15" fmla="*/ 31925 h 59528"/>
                    <a:gd name="connsiteX16" fmla="*/ 24780 w 44541"/>
                    <a:gd name="connsiteY16" fmla="*/ 41963 h 59528"/>
                    <a:gd name="connsiteX17" fmla="*/ 28544 w 44541"/>
                    <a:gd name="connsiteY17" fmla="*/ 46982 h 59528"/>
                    <a:gd name="connsiteX18" fmla="*/ 31054 w 44541"/>
                    <a:gd name="connsiteY18" fmla="*/ 52000 h 59528"/>
                    <a:gd name="connsiteX19" fmla="*/ 38582 w 44541"/>
                    <a:gd name="connsiteY19" fmla="*/ 59529 h 59528"/>
                    <a:gd name="connsiteX20" fmla="*/ 43601 w 44541"/>
                    <a:gd name="connsiteY20" fmla="*/ 59529 h 59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41" h="59527">
                      <a:moveTo>
                        <a:pt x="43601" y="59529"/>
                      </a:moveTo>
                      <a:cubicBezTo>
                        <a:pt x="44855" y="59529"/>
                        <a:pt x="44855" y="55765"/>
                        <a:pt x="43601" y="54510"/>
                      </a:cubicBezTo>
                      <a:cubicBezTo>
                        <a:pt x="41091" y="49491"/>
                        <a:pt x="41091" y="50745"/>
                        <a:pt x="38582" y="45727"/>
                      </a:cubicBezTo>
                      <a:cubicBezTo>
                        <a:pt x="37327" y="44472"/>
                        <a:pt x="37327" y="43218"/>
                        <a:pt x="36073" y="40708"/>
                      </a:cubicBezTo>
                      <a:cubicBezTo>
                        <a:pt x="34818" y="39453"/>
                        <a:pt x="33563" y="38198"/>
                        <a:pt x="32308" y="36944"/>
                      </a:cubicBezTo>
                      <a:cubicBezTo>
                        <a:pt x="29799" y="33180"/>
                        <a:pt x="28544" y="29416"/>
                        <a:pt x="26035" y="26906"/>
                      </a:cubicBezTo>
                      <a:cubicBezTo>
                        <a:pt x="24780" y="25651"/>
                        <a:pt x="22271" y="24397"/>
                        <a:pt x="21016" y="21888"/>
                      </a:cubicBezTo>
                      <a:cubicBezTo>
                        <a:pt x="19762" y="20633"/>
                        <a:pt x="18507" y="18124"/>
                        <a:pt x="17252" y="16869"/>
                      </a:cubicBezTo>
                      <a:cubicBezTo>
                        <a:pt x="14743" y="13104"/>
                        <a:pt x="13488" y="10595"/>
                        <a:pt x="10979" y="8086"/>
                      </a:cubicBezTo>
                      <a:cubicBezTo>
                        <a:pt x="7215" y="3067"/>
                        <a:pt x="7215" y="4322"/>
                        <a:pt x="3450" y="558"/>
                      </a:cubicBezTo>
                      <a:cubicBezTo>
                        <a:pt x="2196" y="-697"/>
                        <a:pt x="2196" y="558"/>
                        <a:pt x="941" y="558"/>
                      </a:cubicBezTo>
                      <a:cubicBezTo>
                        <a:pt x="-314" y="558"/>
                        <a:pt x="-314" y="558"/>
                        <a:pt x="941" y="1812"/>
                      </a:cubicBezTo>
                      <a:cubicBezTo>
                        <a:pt x="3450" y="6831"/>
                        <a:pt x="3450" y="5577"/>
                        <a:pt x="5960" y="10595"/>
                      </a:cubicBezTo>
                      <a:cubicBezTo>
                        <a:pt x="7215" y="13104"/>
                        <a:pt x="8469" y="16869"/>
                        <a:pt x="10979" y="20633"/>
                      </a:cubicBezTo>
                      <a:cubicBezTo>
                        <a:pt x="12233" y="21888"/>
                        <a:pt x="13488" y="24397"/>
                        <a:pt x="14743" y="25651"/>
                      </a:cubicBezTo>
                      <a:cubicBezTo>
                        <a:pt x="15997" y="26906"/>
                        <a:pt x="15997" y="29416"/>
                        <a:pt x="17252" y="31925"/>
                      </a:cubicBezTo>
                      <a:cubicBezTo>
                        <a:pt x="19762" y="35689"/>
                        <a:pt x="22271" y="38198"/>
                        <a:pt x="24780" y="41963"/>
                      </a:cubicBezTo>
                      <a:cubicBezTo>
                        <a:pt x="26035" y="43218"/>
                        <a:pt x="27290" y="44472"/>
                        <a:pt x="28544" y="46982"/>
                      </a:cubicBezTo>
                      <a:cubicBezTo>
                        <a:pt x="29799" y="48236"/>
                        <a:pt x="29799" y="50745"/>
                        <a:pt x="31054" y="52000"/>
                      </a:cubicBezTo>
                      <a:cubicBezTo>
                        <a:pt x="34818" y="57019"/>
                        <a:pt x="34818" y="55765"/>
                        <a:pt x="38582" y="59529"/>
                      </a:cubicBezTo>
                      <a:cubicBezTo>
                        <a:pt x="39837" y="58274"/>
                        <a:pt x="41091" y="59529"/>
                        <a:pt x="43601" y="5952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4" name="任意多边形: 形状 4873" descr="3f978081-a660-491b-9932-81b54b1224ab"/>
                <p:cNvSpPr/>
                <p:nvPr/>
              </p:nvSpPr>
              <p:spPr>
                <a:xfrm>
                  <a:off x="9578647" y="6723189"/>
                  <a:ext cx="65067" cy="104894"/>
                </a:xfrm>
                <a:custGeom>
                  <a:avLst/>
                  <a:gdLst>
                    <a:gd name="connsiteX0" fmla="*/ 60745 w 65067"/>
                    <a:gd name="connsiteY0" fmla="*/ 104698 h 104894"/>
                    <a:gd name="connsiteX1" fmla="*/ 64509 w 65067"/>
                    <a:gd name="connsiteY1" fmla="*/ 97169 h 104894"/>
                    <a:gd name="connsiteX2" fmla="*/ 64509 w 65067"/>
                    <a:gd name="connsiteY2" fmla="*/ 79604 h 104894"/>
                    <a:gd name="connsiteX3" fmla="*/ 63255 w 65067"/>
                    <a:gd name="connsiteY3" fmla="*/ 70821 h 104894"/>
                    <a:gd name="connsiteX4" fmla="*/ 59491 w 65067"/>
                    <a:gd name="connsiteY4" fmla="*/ 62038 h 104894"/>
                    <a:gd name="connsiteX5" fmla="*/ 50708 w 65067"/>
                    <a:gd name="connsiteY5" fmla="*/ 41963 h 104894"/>
                    <a:gd name="connsiteX6" fmla="*/ 43179 w 65067"/>
                    <a:gd name="connsiteY6" fmla="*/ 33180 h 104894"/>
                    <a:gd name="connsiteX7" fmla="*/ 35651 w 65067"/>
                    <a:gd name="connsiteY7" fmla="*/ 24397 h 104894"/>
                    <a:gd name="connsiteX8" fmla="*/ 20595 w 65067"/>
                    <a:gd name="connsiteY8" fmla="*/ 10595 h 104894"/>
                    <a:gd name="connsiteX9" fmla="*/ 3029 w 65067"/>
                    <a:gd name="connsiteY9" fmla="*/ 558 h 104894"/>
                    <a:gd name="connsiteX10" fmla="*/ 520 w 65067"/>
                    <a:gd name="connsiteY10" fmla="*/ 558 h 104894"/>
                    <a:gd name="connsiteX11" fmla="*/ 1774 w 65067"/>
                    <a:gd name="connsiteY11" fmla="*/ 3067 h 104894"/>
                    <a:gd name="connsiteX12" fmla="*/ 18085 w 65067"/>
                    <a:gd name="connsiteY12" fmla="*/ 13104 h 104894"/>
                    <a:gd name="connsiteX13" fmla="*/ 30632 w 65067"/>
                    <a:gd name="connsiteY13" fmla="*/ 26906 h 104894"/>
                    <a:gd name="connsiteX14" fmla="*/ 38161 w 65067"/>
                    <a:gd name="connsiteY14" fmla="*/ 34435 h 104894"/>
                    <a:gd name="connsiteX15" fmla="*/ 43179 w 65067"/>
                    <a:gd name="connsiteY15" fmla="*/ 43218 h 104894"/>
                    <a:gd name="connsiteX16" fmla="*/ 53217 w 65067"/>
                    <a:gd name="connsiteY16" fmla="*/ 62038 h 104894"/>
                    <a:gd name="connsiteX17" fmla="*/ 55726 w 65067"/>
                    <a:gd name="connsiteY17" fmla="*/ 70821 h 104894"/>
                    <a:gd name="connsiteX18" fmla="*/ 56981 w 65067"/>
                    <a:gd name="connsiteY18" fmla="*/ 79604 h 104894"/>
                    <a:gd name="connsiteX19" fmla="*/ 59491 w 65067"/>
                    <a:gd name="connsiteY19" fmla="*/ 95915 h 104894"/>
                    <a:gd name="connsiteX20" fmla="*/ 60745 w 65067"/>
                    <a:gd name="connsiteY20" fmla="*/ 104698 h 104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5067" h="104894">
                      <a:moveTo>
                        <a:pt x="60745" y="104698"/>
                      </a:moveTo>
                      <a:cubicBezTo>
                        <a:pt x="62000" y="105953"/>
                        <a:pt x="64509" y="100933"/>
                        <a:pt x="64509" y="97169"/>
                      </a:cubicBezTo>
                      <a:cubicBezTo>
                        <a:pt x="64509" y="88386"/>
                        <a:pt x="65764" y="89641"/>
                        <a:pt x="64509" y="79604"/>
                      </a:cubicBezTo>
                      <a:cubicBezTo>
                        <a:pt x="64509" y="77094"/>
                        <a:pt x="64509" y="73330"/>
                        <a:pt x="63255" y="70821"/>
                      </a:cubicBezTo>
                      <a:cubicBezTo>
                        <a:pt x="62000" y="68312"/>
                        <a:pt x="60745" y="64547"/>
                        <a:pt x="59491" y="62038"/>
                      </a:cubicBezTo>
                      <a:cubicBezTo>
                        <a:pt x="56981" y="55765"/>
                        <a:pt x="54472" y="48236"/>
                        <a:pt x="50708" y="41963"/>
                      </a:cubicBezTo>
                      <a:cubicBezTo>
                        <a:pt x="48198" y="38198"/>
                        <a:pt x="45689" y="35689"/>
                        <a:pt x="43179" y="33180"/>
                      </a:cubicBezTo>
                      <a:cubicBezTo>
                        <a:pt x="40670" y="30671"/>
                        <a:pt x="38161" y="26906"/>
                        <a:pt x="35651" y="24397"/>
                      </a:cubicBezTo>
                      <a:cubicBezTo>
                        <a:pt x="30632" y="19378"/>
                        <a:pt x="25614" y="14359"/>
                        <a:pt x="20595" y="10595"/>
                      </a:cubicBezTo>
                      <a:cubicBezTo>
                        <a:pt x="10557" y="4322"/>
                        <a:pt x="11812" y="5577"/>
                        <a:pt x="3029" y="558"/>
                      </a:cubicBezTo>
                      <a:cubicBezTo>
                        <a:pt x="1774" y="-697"/>
                        <a:pt x="520" y="558"/>
                        <a:pt x="520" y="558"/>
                      </a:cubicBezTo>
                      <a:cubicBezTo>
                        <a:pt x="-735" y="558"/>
                        <a:pt x="520" y="1812"/>
                        <a:pt x="1774" y="3067"/>
                      </a:cubicBezTo>
                      <a:cubicBezTo>
                        <a:pt x="9303" y="8086"/>
                        <a:pt x="9303" y="6831"/>
                        <a:pt x="18085" y="13104"/>
                      </a:cubicBezTo>
                      <a:cubicBezTo>
                        <a:pt x="23104" y="16869"/>
                        <a:pt x="26868" y="21888"/>
                        <a:pt x="30632" y="26906"/>
                      </a:cubicBezTo>
                      <a:cubicBezTo>
                        <a:pt x="33142" y="29416"/>
                        <a:pt x="35651" y="31925"/>
                        <a:pt x="38161" y="34435"/>
                      </a:cubicBezTo>
                      <a:cubicBezTo>
                        <a:pt x="40670" y="36944"/>
                        <a:pt x="41925" y="40708"/>
                        <a:pt x="43179" y="43218"/>
                      </a:cubicBezTo>
                      <a:cubicBezTo>
                        <a:pt x="46944" y="49491"/>
                        <a:pt x="50708" y="55765"/>
                        <a:pt x="53217" y="62038"/>
                      </a:cubicBezTo>
                      <a:cubicBezTo>
                        <a:pt x="54472" y="64547"/>
                        <a:pt x="55726" y="68312"/>
                        <a:pt x="55726" y="70821"/>
                      </a:cubicBezTo>
                      <a:cubicBezTo>
                        <a:pt x="56981" y="73330"/>
                        <a:pt x="55726" y="77094"/>
                        <a:pt x="56981" y="79604"/>
                      </a:cubicBezTo>
                      <a:cubicBezTo>
                        <a:pt x="58236" y="89641"/>
                        <a:pt x="59491" y="87132"/>
                        <a:pt x="59491" y="95915"/>
                      </a:cubicBezTo>
                      <a:cubicBezTo>
                        <a:pt x="59491" y="99679"/>
                        <a:pt x="59491" y="104698"/>
                        <a:pt x="60745" y="10469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5" name="任意多边形: 形状 4874" descr="bec1d4e2-f33b-4962-8473-688ec3dda1ad"/>
                <p:cNvSpPr/>
                <p:nvPr/>
              </p:nvSpPr>
              <p:spPr>
                <a:xfrm>
                  <a:off x="9566128" y="6705623"/>
                  <a:ext cx="93339" cy="113480"/>
                </a:xfrm>
                <a:custGeom>
                  <a:avLst/>
                  <a:gdLst>
                    <a:gd name="connsiteX0" fmla="*/ 90831 w 93339"/>
                    <a:gd name="connsiteY0" fmla="*/ 113481 h 113480"/>
                    <a:gd name="connsiteX1" fmla="*/ 93340 w 93339"/>
                    <a:gd name="connsiteY1" fmla="*/ 103443 h 113480"/>
                    <a:gd name="connsiteX2" fmla="*/ 88321 w 93339"/>
                    <a:gd name="connsiteY2" fmla="*/ 83368 h 113480"/>
                    <a:gd name="connsiteX3" fmla="*/ 84557 w 93339"/>
                    <a:gd name="connsiteY3" fmla="*/ 73330 h 113480"/>
                    <a:gd name="connsiteX4" fmla="*/ 78284 w 93339"/>
                    <a:gd name="connsiteY4" fmla="*/ 63293 h 113480"/>
                    <a:gd name="connsiteX5" fmla="*/ 64482 w 93339"/>
                    <a:gd name="connsiteY5" fmla="*/ 41963 h 113480"/>
                    <a:gd name="connsiteX6" fmla="*/ 54444 w 93339"/>
                    <a:gd name="connsiteY6" fmla="*/ 33180 h 113480"/>
                    <a:gd name="connsiteX7" fmla="*/ 44407 w 93339"/>
                    <a:gd name="connsiteY7" fmla="*/ 24397 h 113480"/>
                    <a:gd name="connsiteX8" fmla="*/ 25586 w 93339"/>
                    <a:gd name="connsiteY8" fmla="*/ 10595 h 113480"/>
                    <a:gd name="connsiteX9" fmla="*/ 4256 w 93339"/>
                    <a:gd name="connsiteY9" fmla="*/ 558 h 113480"/>
                    <a:gd name="connsiteX10" fmla="*/ 492 w 93339"/>
                    <a:gd name="connsiteY10" fmla="*/ 558 h 113480"/>
                    <a:gd name="connsiteX11" fmla="*/ 3002 w 93339"/>
                    <a:gd name="connsiteY11" fmla="*/ 3067 h 113480"/>
                    <a:gd name="connsiteX12" fmla="*/ 23077 w 93339"/>
                    <a:gd name="connsiteY12" fmla="*/ 14359 h 113480"/>
                    <a:gd name="connsiteX13" fmla="*/ 40643 w 93339"/>
                    <a:gd name="connsiteY13" fmla="*/ 28161 h 113480"/>
                    <a:gd name="connsiteX14" fmla="*/ 50680 w 93339"/>
                    <a:gd name="connsiteY14" fmla="*/ 36944 h 113480"/>
                    <a:gd name="connsiteX15" fmla="*/ 58208 w 93339"/>
                    <a:gd name="connsiteY15" fmla="*/ 46982 h 113480"/>
                    <a:gd name="connsiteX16" fmla="*/ 73265 w 93339"/>
                    <a:gd name="connsiteY16" fmla="*/ 67057 h 113480"/>
                    <a:gd name="connsiteX17" fmla="*/ 78284 w 93339"/>
                    <a:gd name="connsiteY17" fmla="*/ 77094 h 113480"/>
                    <a:gd name="connsiteX18" fmla="*/ 80793 w 93339"/>
                    <a:gd name="connsiteY18" fmla="*/ 85877 h 113480"/>
                    <a:gd name="connsiteX19" fmla="*/ 88321 w 93339"/>
                    <a:gd name="connsiteY19" fmla="*/ 104698 h 113480"/>
                    <a:gd name="connsiteX20" fmla="*/ 90831 w 93339"/>
                    <a:gd name="connsiteY20" fmla="*/ 113481 h 113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339" h="113479">
                      <a:moveTo>
                        <a:pt x="90831" y="113481"/>
                      </a:moveTo>
                      <a:cubicBezTo>
                        <a:pt x="92085" y="113481"/>
                        <a:pt x="93340" y="109717"/>
                        <a:pt x="93340" y="103443"/>
                      </a:cubicBezTo>
                      <a:cubicBezTo>
                        <a:pt x="92085" y="93405"/>
                        <a:pt x="92085" y="94660"/>
                        <a:pt x="88321" y="83368"/>
                      </a:cubicBezTo>
                      <a:cubicBezTo>
                        <a:pt x="87066" y="80858"/>
                        <a:pt x="87066" y="77094"/>
                        <a:pt x="84557" y="73330"/>
                      </a:cubicBezTo>
                      <a:cubicBezTo>
                        <a:pt x="83302" y="69566"/>
                        <a:pt x="80793" y="67057"/>
                        <a:pt x="78284" y="63293"/>
                      </a:cubicBezTo>
                      <a:cubicBezTo>
                        <a:pt x="74519" y="55764"/>
                        <a:pt x="70755" y="48236"/>
                        <a:pt x="64482" y="41963"/>
                      </a:cubicBezTo>
                      <a:cubicBezTo>
                        <a:pt x="61972" y="38199"/>
                        <a:pt x="58208" y="35689"/>
                        <a:pt x="54444" y="33180"/>
                      </a:cubicBezTo>
                      <a:cubicBezTo>
                        <a:pt x="51935" y="30670"/>
                        <a:pt x="48171" y="26906"/>
                        <a:pt x="44407" y="24397"/>
                      </a:cubicBezTo>
                      <a:cubicBezTo>
                        <a:pt x="38133" y="19378"/>
                        <a:pt x="30605" y="14359"/>
                        <a:pt x="25586" y="10595"/>
                      </a:cubicBezTo>
                      <a:cubicBezTo>
                        <a:pt x="13039" y="4322"/>
                        <a:pt x="15549" y="5576"/>
                        <a:pt x="4256" y="558"/>
                      </a:cubicBezTo>
                      <a:cubicBezTo>
                        <a:pt x="1747" y="-697"/>
                        <a:pt x="1747" y="558"/>
                        <a:pt x="492" y="558"/>
                      </a:cubicBezTo>
                      <a:cubicBezTo>
                        <a:pt x="-762" y="558"/>
                        <a:pt x="492" y="1812"/>
                        <a:pt x="3002" y="3067"/>
                      </a:cubicBezTo>
                      <a:cubicBezTo>
                        <a:pt x="13039" y="8086"/>
                        <a:pt x="11785" y="6831"/>
                        <a:pt x="23077" y="14359"/>
                      </a:cubicBezTo>
                      <a:cubicBezTo>
                        <a:pt x="29350" y="18123"/>
                        <a:pt x="34369" y="23142"/>
                        <a:pt x="40643" y="28161"/>
                      </a:cubicBezTo>
                      <a:cubicBezTo>
                        <a:pt x="43152" y="30670"/>
                        <a:pt x="46916" y="33180"/>
                        <a:pt x="50680" y="36944"/>
                      </a:cubicBezTo>
                      <a:cubicBezTo>
                        <a:pt x="53190" y="39453"/>
                        <a:pt x="55699" y="43217"/>
                        <a:pt x="58208" y="46982"/>
                      </a:cubicBezTo>
                      <a:cubicBezTo>
                        <a:pt x="63227" y="53255"/>
                        <a:pt x="69501" y="59529"/>
                        <a:pt x="73265" y="67057"/>
                      </a:cubicBezTo>
                      <a:cubicBezTo>
                        <a:pt x="75774" y="70821"/>
                        <a:pt x="77029" y="73330"/>
                        <a:pt x="78284" y="77094"/>
                      </a:cubicBezTo>
                      <a:cubicBezTo>
                        <a:pt x="79538" y="80858"/>
                        <a:pt x="79538" y="83368"/>
                        <a:pt x="80793" y="85877"/>
                      </a:cubicBezTo>
                      <a:cubicBezTo>
                        <a:pt x="84557" y="97170"/>
                        <a:pt x="85812" y="94660"/>
                        <a:pt x="88321" y="104698"/>
                      </a:cubicBezTo>
                      <a:cubicBezTo>
                        <a:pt x="87066" y="108462"/>
                        <a:pt x="88321" y="113481"/>
                        <a:pt x="90831" y="11348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6" name="任意多边形: 形状 4875" descr="0cd97fa4-ff13-4ec2-9f87-5fbbc1019b0a"/>
                <p:cNvSpPr/>
                <p:nvPr/>
              </p:nvSpPr>
              <p:spPr>
                <a:xfrm>
                  <a:off x="10889072" y="6563145"/>
                  <a:ext cx="53217" cy="13488"/>
                </a:xfrm>
                <a:custGeom>
                  <a:avLst/>
                  <a:gdLst>
                    <a:gd name="connsiteX0" fmla="*/ 52697 w 53217"/>
                    <a:gd name="connsiteY0" fmla="*/ 12547 h 13488"/>
                    <a:gd name="connsiteX1" fmla="*/ 51443 w 53217"/>
                    <a:gd name="connsiteY1" fmla="*/ 8783 h 13488"/>
                    <a:gd name="connsiteX2" fmla="*/ 45169 w 53217"/>
                    <a:gd name="connsiteY2" fmla="*/ 5019 h 13488"/>
                    <a:gd name="connsiteX3" fmla="*/ 41405 w 53217"/>
                    <a:gd name="connsiteY3" fmla="*/ 2510 h 13488"/>
                    <a:gd name="connsiteX4" fmla="*/ 36386 w 53217"/>
                    <a:gd name="connsiteY4" fmla="*/ 2510 h 13488"/>
                    <a:gd name="connsiteX5" fmla="*/ 27603 w 53217"/>
                    <a:gd name="connsiteY5" fmla="*/ 0 h 13488"/>
                    <a:gd name="connsiteX6" fmla="*/ 22585 w 53217"/>
                    <a:gd name="connsiteY6" fmla="*/ 0 h 13488"/>
                    <a:gd name="connsiteX7" fmla="*/ 17566 w 53217"/>
                    <a:gd name="connsiteY7" fmla="*/ 0 h 13488"/>
                    <a:gd name="connsiteX8" fmla="*/ 8783 w 53217"/>
                    <a:gd name="connsiteY8" fmla="*/ 0 h 13488"/>
                    <a:gd name="connsiteX9" fmla="*/ 1255 w 53217"/>
                    <a:gd name="connsiteY9" fmla="*/ 1255 h 13488"/>
                    <a:gd name="connsiteX10" fmla="*/ 0 w 53217"/>
                    <a:gd name="connsiteY10" fmla="*/ 2510 h 13488"/>
                    <a:gd name="connsiteX11" fmla="*/ 1255 w 53217"/>
                    <a:gd name="connsiteY11" fmla="*/ 3764 h 13488"/>
                    <a:gd name="connsiteX12" fmla="*/ 8783 w 53217"/>
                    <a:gd name="connsiteY12" fmla="*/ 3764 h 13488"/>
                    <a:gd name="connsiteX13" fmla="*/ 16311 w 53217"/>
                    <a:gd name="connsiteY13" fmla="*/ 5019 h 13488"/>
                    <a:gd name="connsiteX14" fmla="*/ 20075 w 53217"/>
                    <a:gd name="connsiteY14" fmla="*/ 5019 h 13488"/>
                    <a:gd name="connsiteX15" fmla="*/ 23839 w 53217"/>
                    <a:gd name="connsiteY15" fmla="*/ 6273 h 13488"/>
                    <a:gd name="connsiteX16" fmla="*/ 32622 w 53217"/>
                    <a:gd name="connsiteY16" fmla="*/ 7528 h 13488"/>
                    <a:gd name="connsiteX17" fmla="*/ 36386 w 53217"/>
                    <a:gd name="connsiteY17" fmla="*/ 8783 h 13488"/>
                    <a:gd name="connsiteX18" fmla="*/ 38896 w 53217"/>
                    <a:gd name="connsiteY18" fmla="*/ 11292 h 13488"/>
                    <a:gd name="connsiteX19" fmla="*/ 46424 w 53217"/>
                    <a:gd name="connsiteY19" fmla="*/ 12547 h 13488"/>
                    <a:gd name="connsiteX20" fmla="*/ 52697 w 53217"/>
                    <a:gd name="connsiteY20" fmla="*/ 12547 h 13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217" h="13488">
                      <a:moveTo>
                        <a:pt x="52697" y="12547"/>
                      </a:moveTo>
                      <a:cubicBezTo>
                        <a:pt x="53952" y="11292"/>
                        <a:pt x="52697" y="10037"/>
                        <a:pt x="51443" y="8783"/>
                      </a:cubicBezTo>
                      <a:cubicBezTo>
                        <a:pt x="47678" y="6273"/>
                        <a:pt x="48933" y="7528"/>
                        <a:pt x="45169" y="5019"/>
                      </a:cubicBezTo>
                      <a:cubicBezTo>
                        <a:pt x="43914" y="5019"/>
                        <a:pt x="42660" y="3764"/>
                        <a:pt x="41405" y="2510"/>
                      </a:cubicBezTo>
                      <a:cubicBezTo>
                        <a:pt x="40150" y="2510"/>
                        <a:pt x="38896" y="2510"/>
                        <a:pt x="36386" y="2510"/>
                      </a:cubicBezTo>
                      <a:cubicBezTo>
                        <a:pt x="33877" y="1255"/>
                        <a:pt x="30113" y="0"/>
                        <a:pt x="27603" y="0"/>
                      </a:cubicBezTo>
                      <a:cubicBezTo>
                        <a:pt x="26349" y="0"/>
                        <a:pt x="23839" y="0"/>
                        <a:pt x="22585" y="0"/>
                      </a:cubicBezTo>
                      <a:cubicBezTo>
                        <a:pt x="21330" y="0"/>
                        <a:pt x="20075" y="0"/>
                        <a:pt x="17566" y="0"/>
                      </a:cubicBezTo>
                      <a:cubicBezTo>
                        <a:pt x="15056" y="0"/>
                        <a:pt x="11292" y="0"/>
                        <a:pt x="8783" y="0"/>
                      </a:cubicBezTo>
                      <a:cubicBezTo>
                        <a:pt x="3764" y="0"/>
                        <a:pt x="5019" y="0"/>
                        <a:pt x="1255" y="1255"/>
                      </a:cubicBezTo>
                      <a:cubicBezTo>
                        <a:pt x="0" y="1255"/>
                        <a:pt x="1255" y="2510"/>
                        <a:pt x="0" y="2510"/>
                      </a:cubicBezTo>
                      <a:cubicBezTo>
                        <a:pt x="0" y="3764"/>
                        <a:pt x="0" y="3764"/>
                        <a:pt x="1255" y="3764"/>
                      </a:cubicBezTo>
                      <a:cubicBezTo>
                        <a:pt x="5019" y="3764"/>
                        <a:pt x="3764" y="3764"/>
                        <a:pt x="8783" y="3764"/>
                      </a:cubicBezTo>
                      <a:cubicBezTo>
                        <a:pt x="11292" y="3764"/>
                        <a:pt x="13802" y="5019"/>
                        <a:pt x="16311" y="5019"/>
                      </a:cubicBezTo>
                      <a:cubicBezTo>
                        <a:pt x="17566" y="5019"/>
                        <a:pt x="18820" y="5019"/>
                        <a:pt x="20075" y="5019"/>
                      </a:cubicBezTo>
                      <a:cubicBezTo>
                        <a:pt x="21330" y="5019"/>
                        <a:pt x="22585" y="6273"/>
                        <a:pt x="23839" y="6273"/>
                      </a:cubicBezTo>
                      <a:cubicBezTo>
                        <a:pt x="26349" y="6273"/>
                        <a:pt x="30113" y="6273"/>
                        <a:pt x="32622" y="7528"/>
                      </a:cubicBezTo>
                      <a:cubicBezTo>
                        <a:pt x="33877" y="7528"/>
                        <a:pt x="35132" y="8783"/>
                        <a:pt x="36386" y="8783"/>
                      </a:cubicBezTo>
                      <a:cubicBezTo>
                        <a:pt x="37641" y="8783"/>
                        <a:pt x="37641" y="10037"/>
                        <a:pt x="38896" y="11292"/>
                      </a:cubicBezTo>
                      <a:cubicBezTo>
                        <a:pt x="42660" y="12547"/>
                        <a:pt x="42660" y="11292"/>
                        <a:pt x="46424" y="12547"/>
                      </a:cubicBezTo>
                      <a:cubicBezTo>
                        <a:pt x="50188" y="13802"/>
                        <a:pt x="51443" y="13802"/>
                        <a:pt x="52697" y="1254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7" name="任意多边形: 形状 4876" descr="3aebe94a-8b10-479f-b47a-7e4456f56421"/>
                <p:cNvSpPr/>
                <p:nvPr/>
              </p:nvSpPr>
              <p:spPr>
                <a:xfrm>
                  <a:off x="10894091" y="6524250"/>
                  <a:ext cx="101630" cy="18506"/>
                </a:xfrm>
                <a:custGeom>
                  <a:avLst/>
                  <a:gdLst>
                    <a:gd name="connsiteX0" fmla="*/ 101630 w 101630"/>
                    <a:gd name="connsiteY0" fmla="*/ 3764 h 18506"/>
                    <a:gd name="connsiteX1" fmla="*/ 95357 w 101630"/>
                    <a:gd name="connsiteY1" fmla="*/ 0 h 18506"/>
                    <a:gd name="connsiteX2" fmla="*/ 80301 w 101630"/>
                    <a:gd name="connsiteY2" fmla="*/ 0 h 18506"/>
                    <a:gd name="connsiteX3" fmla="*/ 72773 w 101630"/>
                    <a:gd name="connsiteY3" fmla="*/ 0 h 18506"/>
                    <a:gd name="connsiteX4" fmla="*/ 65244 w 101630"/>
                    <a:gd name="connsiteY4" fmla="*/ 1255 h 18506"/>
                    <a:gd name="connsiteX5" fmla="*/ 47679 w 101630"/>
                    <a:gd name="connsiteY5" fmla="*/ 2510 h 18506"/>
                    <a:gd name="connsiteX6" fmla="*/ 38896 w 101630"/>
                    <a:gd name="connsiteY6" fmla="*/ 5019 h 18506"/>
                    <a:gd name="connsiteX7" fmla="*/ 30113 w 101630"/>
                    <a:gd name="connsiteY7" fmla="*/ 6273 h 18506"/>
                    <a:gd name="connsiteX8" fmla="*/ 15056 w 101630"/>
                    <a:gd name="connsiteY8" fmla="*/ 10038 h 18506"/>
                    <a:gd name="connsiteX9" fmla="*/ 1255 w 101630"/>
                    <a:gd name="connsiteY9" fmla="*/ 16311 h 18506"/>
                    <a:gd name="connsiteX10" fmla="*/ 0 w 101630"/>
                    <a:gd name="connsiteY10" fmla="*/ 17566 h 18506"/>
                    <a:gd name="connsiteX11" fmla="*/ 2509 w 101630"/>
                    <a:gd name="connsiteY11" fmla="*/ 17566 h 18506"/>
                    <a:gd name="connsiteX12" fmla="*/ 16311 w 101630"/>
                    <a:gd name="connsiteY12" fmla="*/ 13802 h 18506"/>
                    <a:gd name="connsiteX13" fmla="*/ 31367 w 101630"/>
                    <a:gd name="connsiteY13" fmla="*/ 11292 h 18506"/>
                    <a:gd name="connsiteX14" fmla="*/ 38896 w 101630"/>
                    <a:gd name="connsiteY14" fmla="*/ 8783 h 18506"/>
                    <a:gd name="connsiteX15" fmla="*/ 47679 w 101630"/>
                    <a:gd name="connsiteY15" fmla="*/ 8783 h 18506"/>
                    <a:gd name="connsiteX16" fmla="*/ 63990 w 101630"/>
                    <a:gd name="connsiteY16" fmla="*/ 6273 h 18506"/>
                    <a:gd name="connsiteX17" fmla="*/ 71518 w 101630"/>
                    <a:gd name="connsiteY17" fmla="*/ 5019 h 18506"/>
                    <a:gd name="connsiteX18" fmla="*/ 79046 w 101630"/>
                    <a:gd name="connsiteY18" fmla="*/ 5019 h 18506"/>
                    <a:gd name="connsiteX19" fmla="*/ 92848 w 101630"/>
                    <a:gd name="connsiteY19" fmla="*/ 3764 h 18506"/>
                    <a:gd name="connsiteX20" fmla="*/ 101630 w 101630"/>
                    <a:gd name="connsiteY20" fmla="*/ 3764 h 18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1630" h="18506">
                      <a:moveTo>
                        <a:pt x="101630" y="3764"/>
                      </a:moveTo>
                      <a:cubicBezTo>
                        <a:pt x="101630" y="2510"/>
                        <a:pt x="99121" y="1255"/>
                        <a:pt x="95357" y="0"/>
                      </a:cubicBezTo>
                      <a:cubicBezTo>
                        <a:pt x="87829" y="0"/>
                        <a:pt x="89084" y="0"/>
                        <a:pt x="80301" y="0"/>
                      </a:cubicBezTo>
                      <a:cubicBezTo>
                        <a:pt x="77791" y="0"/>
                        <a:pt x="75282" y="0"/>
                        <a:pt x="72773" y="0"/>
                      </a:cubicBezTo>
                      <a:cubicBezTo>
                        <a:pt x="70263" y="0"/>
                        <a:pt x="67754" y="1255"/>
                        <a:pt x="65244" y="1255"/>
                      </a:cubicBezTo>
                      <a:cubicBezTo>
                        <a:pt x="60226" y="1255"/>
                        <a:pt x="53952" y="1255"/>
                        <a:pt x="47679" y="2510"/>
                      </a:cubicBezTo>
                      <a:cubicBezTo>
                        <a:pt x="45169" y="2510"/>
                        <a:pt x="42660" y="5019"/>
                        <a:pt x="38896" y="5019"/>
                      </a:cubicBezTo>
                      <a:cubicBezTo>
                        <a:pt x="36386" y="5019"/>
                        <a:pt x="32622" y="6273"/>
                        <a:pt x="30113" y="6273"/>
                      </a:cubicBezTo>
                      <a:cubicBezTo>
                        <a:pt x="25094" y="7528"/>
                        <a:pt x="20075" y="8783"/>
                        <a:pt x="15056" y="10038"/>
                      </a:cubicBezTo>
                      <a:cubicBezTo>
                        <a:pt x="6273" y="12547"/>
                        <a:pt x="8783" y="12547"/>
                        <a:pt x="1255" y="16311"/>
                      </a:cubicBezTo>
                      <a:cubicBezTo>
                        <a:pt x="0" y="16311"/>
                        <a:pt x="0" y="17566"/>
                        <a:pt x="0" y="17566"/>
                      </a:cubicBezTo>
                      <a:cubicBezTo>
                        <a:pt x="0" y="18820"/>
                        <a:pt x="0" y="18820"/>
                        <a:pt x="2509" y="17566"/>
                      </a:cubicBezTo>
                      <a:cubicBezTo>
                        <a:pt x="8783" y="15057"/>
                        <a:pt x="7528" y="15057"/>
                        <a:pt x="16311" y="13802"/>
                      </a:cubicBezTo>
                      <a:cubicBezTo>
                        <a:pt x="20075" y="12547"/>
                        <a:pt x="25094" y="12547"/>
                        <a:pt x="31367" y="11292"/>
                      </a:cubicBezTo>
                      <a:cubicBezTo>
                        <a:pt x="33877" y="11292"/>
                        <a:pt x="36386" y="10038"/>
                        <a:pt x="38896" y="8783"/>
                      </a:cubicBezTo>
                      <a:cubicBezTo>
                        <a:pt x="41405" y="8783"/>
                        <a:pt x="45169" y="8783"/>
                        <a:pt x="47679" y="8783"/>
                      </a:cubicBezTo>
                      <a:cubicBezTo>
                        <a:pt x="53952" y="7528"/>
                        <a:pt x="58971" y="6273"/>
                        <a:pt x="63990" y="6273"/>
                      </a:cubicBezTo>
                      <a:cubicBezTo>
                        <a:pt x="66499" y="6273"/>
                        <a:pt x="69008" y="6273"/>
                        <a:pt x="71518" y="5019"/>
                      </a:cubicBezTo>
                      <a:cubicBezTo>
                        <a:pt x="74027" y="5019"/>
                        <a:pt x="76537" y="5019"/>
                        <a:pt x="79046" y="5019"/>
                      </a:cubicBezTo>
                      <a:cubicBezTo>
                        <a:pt x="87829" y="5019"/>
                        <a:pt x="86574" y="3764"/>
                        <a:pt x="92848" y="3764"/>
                      </a:cubicBezTo>
                      <a:cubicBezTo>
                        <a:pt x="97867" y="6273"/>
                        <a:pt x="101630" y="5019"/>
                        <a:pt x="101630" y="376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8" name="任意多边形: 形状 4877" descr="d393f74e-1dd0-4f15-9be9-15e87c3c56a4"/>
                <p:cNvSpPr/>
                <p:nvPr/>
              </p:nvSpPr>
              <p:spPr>
                <a:xfrm>
                  <a:off x="10871820" y="6486609"/>
                  <a:ext cx="170517" cy="58235"/>
                </a:xfrm>
                <a:custGeom>
                  <a:avLst/>
                  <a:gdLst>
                    <a:gd name="connsiteX0" fmla="*/ 170325 w 170517"/>
                    <a:gd name="connsiteY0" fmla="*/ 11292 h 58235"/>
                    <a:gd name="connsiteX1" fmla="*/ 159033 w 170517"/>
                    <a:gd name="connsiteY1" fmla="*/ 5019 h 58235"/>
                    <a:gd name="connsiteX2" fmla="*/ 131430 w 170517"/>
                    <a:gd name="connsiteY2" fmla="*/ 1255 h 58235"/>
                    <a:gd name="connsiteX3" fmla="*/ 117628 w 170517"/>
                    <a:gd name="connsiteY3" fmla="*/ 0 h 58235"/>
                    <a:gd name="connsiteX4" fmla="*/ 102572 w 170517"/>
                    <a:gd name="connsiteY4" fmla="*/ 2510 h 58235"/>
                    <a:gd name="connsiteX5" fmla="*/ 69950 w 170517"/>
                    <a:gd name="connsiteY5" fmla="*/ 8783 h 58235"/>
                    <a:gd name="connsiteX6" fmla="*/ 54893 w 170517"/>
                    <a:gd name="connsiteY6" fmla="*/ 15057 h 58235"/>
                    <a:gd name="connsiteX7" fmla="*/ 41091 w 170517"/>
                    <a:gd name="connsiteY7" fmla="*/ 21330 h 58235"/>
                    <a:gd name="connsiteX8" fmla="*/ 18507 w 170517"/>
                    <a:gd name="connsiteY8" fmla="*/ 36386 h 58235"/>
                    <a:gd name="connsiteX9" fmla="*/ 8469 w 170517"/>
                    <a:gd name="connsiteY9" fmla="*/ 46424 h 58235"/>
                    <a:gd name="connsiteX10" fmla="*/ 941 w 170517"/>
                    <a:gd name="connsiteY10" fmla="*/ 55207 h 58235"/>
                    <a:gd name="connsiteX11" fmla="*/ 941 w 170517"/>
                    <a:gd name="connsiteY11" fmla="*/ 57716 h 58235"/>
                    <a:gd name="connsiteX12" fmla="*/ 4705 w 170517"/>
                    <a:gd name="connsiteY12" fmla="*/ 56461 h 58235"/>
                    <a:gd name="connsiteX13" fmla="*/ 12233 w 170517"/>
                    <a:gd name="connsiteY13" fmla="*/ 48933 h 58235"/>
                    <a:gd name="connsiteX14" fmla="*/ 22271 w 170517"/>
                    <a:gd name="connsiteY14" fmla="*/ 40151 h 58235"/>
                    <a:gd name="connsiteX15" fmla="*/ 44855 w 170517"/>
                    <a:gd name="connsiteY15" fmla="*/ 27604 h 58235"/>
                    <a:gd name="connsiteX16" fmla="*/ 58657 w 170517"/>
                    <a:gd name="connsiteY16" fmla="*/ 21330 h 58235"/>
                    <a:gd name="connsiteX17" fmla="*/ 73713 w 170517"/>
                    <a:gd name="connsiteY17" fmla="*/ 17566 h 58235"/>
                    <a:gd name="connsiteX18" fmla="*/ 103826 w 170517"/>
                    <a:gd name="connsiteY18" fmla="*/ 10038 h 58235"/>
                    <a:gd name="connsiteX19" fmla="*/ 117628 w 170517"/>
                    <a:gd name="connsiteY19" fmla="*/ 8783 h 58235"/>
                    <a:gd name="connsiteX20" fmla="*/ 130175 w 170517"/>
                    <a:gd name="connsiteY20" fmla="*/ 10038 h 58235"/>
                    <a:gd name="connsiteX21" fmla="*/ 156524 w 170517"/>
                    <a:gd name="connsiteY21" fmla="*/ 12547 h 58235"/>
                    <a:gd name="connsiteX22" fmla="*/ 170325 w 170517"/>
                    <a:gd name="connsiteY22" fmla="*/ 11292 h 58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70517" h="58235">
                      <a:moveTo>
                        <a:pt x="170325" y="11292"/>
                      </a:moveTo>
                      <a:cubicBezTo>
                        <a:pt x="171580" y="10038"/>
                        <a:pt x="166561" y="7528"/>
                        <a:pt x="159033" y="5019"/>
                      </a:cubicBezTo>
                      <a:cubicBezTo>
                        <a:pt x="145231" y="2510"/>
                        <a:pt x="147741" y="2510"/>
                        <a:pt x="131430" y="1255"/>
                      </a:cubicBezTo>
                      <a:cubicBezTo>
                        <a:pt x="127666" y="1255"/>
                        <a:pt x="122647" y="0"/>
                        <a:pt x="117628" y="0"/>
                      </a:cubicBezTo>
                      <a:cubicBezTo>
                        <a:pt x="112609" y="0"/>
                        <a:pt x="107591" y="1255"/>
                        <a:pt x="102572" y="2510"/>
                      </a:cubicBezTo>
                      <a:cubicBezTo>
                        <a:pt x="92534" y="3764"/>
                        <a:pt x="81242" y="5019"/>
                        <a:pt x="69950" y="8783"/>
                      </a:cubicBezTo>
                      <a:cubicBezTo>
                        <a:pt x="64931" y="10038"/>
                        <a:pt x="59912" y="12547"/>
                        <a:pt x="54893" y="15057"/>
                      </a:cubicBezTo>
                      <a:cubicBezTo>
                        <a:pt x="49874" y="17566"/>
                        <a:pt x="44855" y="18820"/>
                        <a:pt x="41091" y="21330"/>
                      </a:cubicBezTo>
                      <a:cubicBezTo>
                        <a:pt x="32308" y="26349"/>
                        <a:pt x="24780" y="31367"/>
                        <a:pt x="18507" y="36386"/>
                      </a:cubicBezTo>
                      <a:cubicBezTo>
                        <a:pt x="12233" y="41405"/>
                        <a:pt x="10979" y="43914"/>
                        <a:pt x="8469" y="46424"/>
                      </a:cubicBezTo>
                      <a:cubicBezTo>
                        <a:pt x="5960" y="48933"/>
                        <a:pt x="4705" y="50188"/>
                        <a:pt x="941" y="55207"/>
                      </a:cubicBezTo>
                      <a:cubicBezTo>
                        <a:pt x="-314" y="56461"/>
                        <a:pt x="-314" y="57716"/>
                        <a:pt x="941" y="57716"/>
                      </a:cubicBezTo>
                      <a:cubicBezTo>
                        <a:pt x="941" y="58971"/>
                        <a:pt x="2196" y="57716"/>
                        <a:pt x="4705" y="56461"/>
                      </a:cubicBezTo>
                      <a:cubicBezTo>
                        <a:pt x="8469" y="51443"/>
                        <a:pt x="10979" y="50188"/>
                        <a:pt x="12233" y="48933"/>
                      </a:cubicBezTo>
                      <a:cubicBezTo>
                        <a:pt x="14743" y="46424"/>
                        <a:pt x="15997" y="45169"/>
                        <a:pt x="22271" y="40151"/>
                      </a:cubicBezTo>
                      <a:cubicBezTo>
                        <a:pt x="28544" y="35132"/>
                        <a:pt x="36073" y="31367"/>
                        <a:pt x="44855" y="27604"/>
                      </a:cubicBezTo>
                      <a:cubicBezTo>
                        <a:pt x="48620" y="25094"/>
                        <a:pt x="53638" y="22585"/>
                        <a:pt x="58657" y="21330"/>
                      </a:cubicBezTo>
                      <a:cubicBezTo>
                        <a:pt x="63676" y="18820"/>
                        <a:pt x="68695" y="18820"/>
                        <a:pt x="73713" y="17566"/>
                      </a:cubicBezTo>
                      <a:cubicBezTo>
                        <a:pt x="83751" y="15057"/>
                        <a:pt x="93789" y="11292"/>
                        <a:pt x="103826" y="10038"/>
                      </a:cubicBezTo>
                      <a:cubicBezTo>
                        <a:pt x="108845" y="10038"/>
                        <a:pt x="113864" y="8783"/>
                        <a:pt x="117628" y="8783"/>
                      </a:cubicBezTo>
                      <a:cubicBezTo>
                        <a:pt x="122647" y="8783"/>
                        <a:pt x="126411" y="10038"/>
                        <a:pt x="130175" y="10038"/>
                      </a:cubicBezTo>
                      <a:cubicBezTo>
                        <a:pt x="146486" y="11292"/>
                        <a:pt x="142722" y="10038"/>
                        <a:pt x="156524" y="12547"/>
                      </a:cubicBezTo>
                      <a:cubicBezTo>
                        <a:pt x="164052" y="11292"/>
                        <a:pt x="170325" y="12547"/>
                        <a:pt x="170325" y="112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79" name="任意多边形: 形状 4878" descr="58b6c95a-060e-4af1-948b-d781aff0786b"/>
                <p:cNvSpPr/>
                <p:nvPr/>
              </p:nvSpPr>
              <p:spPr>
                <a:xfrm>
                  <a:off x="11027089" y="6206811"/>
                  <a:ext cx="62000" cy="82496"/>
                </a:xfrm>
                <a:custGeom>
                  <a:avLst/>
                  <a:gdLst>
                    <a:gd name="connsiteX0" fmla="*/ 60226 w 62000"/>
                    <a:gd name="connsiteY0" fmla="*/ 0 h 82496"/>
                    <a:gd name="connsiteX1" fmla="*/ 56461 w 62000"/>
                    <a:gd name="connsiteY1" fmla="*/ 6273 h 82496"/>
                    <a:gd name="connsiteX2" fmla="*/ 52698 w 62000"/>
                    <a:gd name="connsiteY2" fmla="*/ 20075 h 82496"/>
                    <a:gd name="connsiteX3" fmla="*/ 50188 w 62000"/>
                    <a:gd name="connsiteY3" fmla="*/ 26349 h 82496"/>
                    <a:gd name="connsiteX4" fmla="*/ 47679 w 62000"/>
                    <a:gd name="connsiteY4" fmla="*/ 33877 h 82496"/>
                    <a:gd name="connsiteX5" fmla="*/ 37641 w 62000"/>
                    <a:gd name="connsiteY5" fmla="*/ 47678 h 82496"/>
                    <a:gd name="connsiteX6" fmla="*/ 32622 w 62000"/>
                    <a:gd name="connsiteY6" fmla="*/ 55207 h 82496"/>
                    <a:gd name="connsiteX7" fmla="*/ 26349 w 62000"/>
                    <a:gd name="connsiteY7" fmla="*/ 61480 h 82496"/>
                    <a:gd name="connsiteX8" fmla="*/ 13802 w 62000"/>
                    <a:gd name="connsiteY8" fmla="*/ 70263 h 82496"/>
                    <a:gd name="connsiteX9" fmla="*/ 1255 w 62000"/>
                    <a:gd name="connsiteY9" fmla="*/ 79046 h 82496"/>
                    <a:gd name="connsiteX10" fmla="*/ 0 w 62000"/>
                    <a:gd name="connsiteY10" fmla="*/ 81555 h 82496"/>
                    <a:gd name="connsiteX11" fmla="*/ 2510 w 62000"/>
                    <a:gd name="connsiteY11" fmla="*/ 81555 h 82496"/>
                    <a:gd name="connsiteX12" fmla="*/ 17566 w 62000"/>
                    <a:gd name="connsiteY12" fmla="*/ 74027 h 82496"/>
                    <a:gd name="connsiteX13" fmla="*/ 31367 w 62000"/>
                    <a:gd name="connsiteY13" fmla="*/ 65244 h 82496"/>
                    <a:gd name="connsiteX14" fmla="*/ 37641 w 62000"/>
                    <a:gd name="connsiteY14" fmla="*/ 58971 h 82496"/>
                    <a:gd name="connsiteX15" fmla="*/ 45169 w 62000"/>
                    <a:gd name="connsiteY15" fmla="*/ 52697 h 82496"/>
                    <a:gd name="connsiteX16" fmla="*/ 53952 w 62000"/>
                    <a:gd name="connsiteY16" fmla="*/ 37641 h 82496"/>
                    <a:gd name="connsiteX17" fmla="*/ 56461 w 62000"/>
                    <a:gd name="connsiteY17" fmla="*/ 30113 h 82496"/>
                    <a:gd name="connsiteX18" fmla="*/ 60226 w 62000"/>
                    <a:gd name="connsiteY18" fmla="*/ 23839 h 82496"/>
                    <a:gd name="connsiteX19" fmla="*/ 61480 w 62000"/>
                    <a:gd name="connsiteY19" fmla="*/ 10037 h 82496"/>
                    <a:gd name="connsiteX20" fmla="*/ 60226 w 62000"/>
                    <a:gd name="connsiteY20" fmla="*/ 0 h 82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000" h="82496">
                      <a:moveTo>
                        <a:pt x="60226" y="0"/>
                      </a:moveTo>
                      <a:cubicBezTo>
                        <a:pt x="58971" y="0"/>
                        <a:pt x="56461" y="2509"/>
                        <a:pt x="56461" y="6273"/>
                      </a:cubicBezTo>
                      <a:cubicBezTo>
                        <a:pt x="55207" y="12547"/>
                        <a:pt x="55207" y="11292"/>
                        <a:pt x="52698" y="20075"/>
                      </a:cubicBezTo>
                      <a:cubicBezTo>
                        <a:pt x="51443" y="22584"/>
                        <a:pt x="50188" y="23839"/>
                        <a:pt x="50188" y="26349"/>
                      </a:cubicBezTo>
                      <a:cubicBezTo>
                        <a:pt x="48933" y="28858"/>
                        <a:pt x="48933" y="31367"/>
                        <a:pt x="47679" y="33877"/>
                      </a:cubicBezTo>
                      <a:cubicBezTo>
                        <a:pt x="45169" y="38896"/>
                        <a:pt x="41405" y="42660"/>
                        <a:pt x="37641" y="47678"/>
                      </a:cubicBezTo>
                      <a:cubicBezTo>
                        <a:pt x="36386" y="50188"/>
                        <a:pt x="35132" y="52697"/>
                        <a:pt x="32622" y="55207"/>
                      </a:cubicBezTo>
                      <a:cubicBezTo>
                        <a:pt x="30113" y="57716"/>
                        <a:pt x="28858" y="58971"/>
                        <a:pt x="26349" y="61480"/>
                      </a:cubicBezTo>
                      <a:cubicBezTo>
                        <a:pt x="22585" y="65244"/>
                        <a:pt x="17566" y="67754"/>
                        <a:pt x="13802" y="70263"/>
                      </a:cubicBezTo>
                      <a:cubicBezTo>
                        <a:pt x="6273" y="75282"/>
                        <a:pt x="7528" y="75282"/>
                        <a:pt x="1255" y="79046"/>
                      </a:cubicBezTo>
                      <a:cubicBezTo>
                        <a:pt x="0" y="80301"/>
                        <a:pt x="0" y="80301"/>
                        <a:pt x="0" y="81555"/>
                      </a:cubicBezTo>
                      <a:cubicBezTo>
                        <a:pt x="0" y="82810"/>
                        <a:pt x="0" y="82810"/>
                        <a:pt x="2510" y="81555"/>
                      </a:cubicBezTo>
                      <a:cubicBezTo>
                        <a:pt x="10038" y="79046"/>
                        <a:pt x="8783" y="79046"/>
                        <a:pt x="17566" y="74027"/>
                      </a:cubicBezTo>
                      <a:cubicBezTo>
                        <a:pt x="21330" y="71518"/>
                        <a:pt x="26349" y="69008"/>
                        <a:pt x="31367" y="65244"/>
                      </a:cubicBezTo>
                      <a:cubicBezTo>
                        <a:pt x="33877" y="62735"/>
                        <a:pt x="35132" y="61480"/>
                        <a:pt x="37641" y="58971"/>
                      </a:cubicBezTo>
                      <a:cubicBezTo>
                        <a:pt x="40151" y="56461"/>
                        <a:pt x="42660" y="55207"/>
                        <a:pt x="45169" y="52697"/>
                      </a:cubicBezTo>
                      <a:cubicBezTo>
                        <a:pt x="48933" y="47678"/>
                        <a:pt x="51443" y="42660"/>
                        <a:pt x="53952" y="37641"/>
                      </a:cubicBezTo>
                      <a:cubicBezTo>
                        <a:pt x="55207" y="35131"/>
                        <a:pt x="56461" y="32622"/>
                        <a:pt x="56461" y="30113"/>
                      </a:cubicBezTo>
                      <a:cubicBezTo>
                        <a:pt x="57716" y="27603"/>
                        <a:pt x="58971" y="25094"/>
                        <a:pt x="60226" y="23839"/>
                      </a:cubicBezTo>
                      <a:cubicBezTo>
                        <a:pt x="62735" y="15056"/>
                        <a:pt x="60226" y="16311"/>
                        <a:pt x="61480" y="10037"/>
                      </a:cubicBezTo>
                      <a:cubicBezTo>
                        <a:pt x="62735" y="3764"/>
                        <a:pt x="61480" y="0"/>
                        <a:pt x="60226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0" name="任意多边形: 形状 4879" descr="60ebc1d6-d8af-4891-b6b2-a689d689d9d3"/>
                <p:cNvSpPr/>
                <p:nvPr/>
              </p:nvSpPr>
              <p:spPr>
                <a:xfrm>
                  <a:off x="11012730" y="6223122"/>
                  <a:ext cx="46981" cy="53638"/>
                </a:xfrm>
                <a:custGeom>
                  <a:avLst/>
                  <a:gdLst>
                    <a:gd name="connsiteX0" fmla="*/ 45727 w 46981"/>
                    <a:gd name="connsiteY0" fmla="*/ 0 h 53638"/>
                    <a:gd name="connsiteX1" fmla="*/ 41963 w 46981"/>
                    <a:gd name="connsiteY1" fmla="*/ 3764 h 53638"/>
                    <a:gd name="connsiteX2" fmla="*/ 38199 w 46981"/>
                    <a:gd name="connsiteY2" fmla="*/ 12547 h 53638"/>
                    <a:gd name="connsiteX3" fmla="*/ 35689 w 46981"/>
                    <a:gd name="connsiteY3" fmla="*/ 16311 h 53638"/>
                    <a:gd name="connsiteX4" fmla="*/ 34435 w 46981"/>
                    <a:gd name="connsiteY4" fmla="*/ 21330 h 53638"/>
                    <a:gd name="connsiteX5" fmla="*/ 26906 w 46981"/>
                    <a:gd name="connsiteY5" fmla="*/ 30113 h 53638"/>
                    <a:gd name="connsiteX6" fmla="*/ 23142 w 46981"/>
                    <a:gd name="connsiteY6" fmla="*/ 35132 h 53638"/>
                    <a:gd name="connsiteX7" fmla="*/ 18123 w 46981"/>
                    <a:gd name="connsiteY7" fmla="*/ 38896 h 53638"/>
                    <a:gd name="connsiteX8" fmla="*/ 9341 w 46981"/>
                    <a:gd name="connsiteY8" fmla="*/ 45169 h 53638"/>
                    <a:gd name="connsiteX9" fmla="*/ 558 w 46981"/>
                    <a:gd name="connsiteY9" fmla="*/ 51443 h 53638"/>
                    <a:gd name="connsiteX10" fmla="*/ 558 w 46981"/>
                    <a:gd name="connsiteY10" fmla="*/ 52698 h 53638"/>
                    <a:gd name="connsiteX11" fmla="*/ 3067 w 46981"/>
                    <a:gd name="connsiteY11" fmla="*/ 52698 h 53638"/>
                    <a:gd name="connsiteX12" fmla="*/ 13105 w 46981"/>
                    <a:gd name="connsiteY12" fmla="*/ 47679 h 53638"/>
                    <a:gd name="connsiteX13" fmla="*/ 23142 w 46981"/>
                    <a:gd name="connsiteY13" fmla="*/ 42660 h 53638"/>
                    <a:gd name="connsiteX14" fmla="*/ 28161 w 46981"/>
                    <a:gd name="connsiteY14" fmla="*/ 38896 h 53638"/>
                    <a:gd name="connsiteX15" fmla="*/ 33180 w 46981"/>
                    <a:gd name="connsiteY15" fmla="*/ 35132 h 53638"/>
                    <a:gd name="connsiteX16" fmla="*/ 40708 w 46981"/>
                    <a:gd name="connsiteY16" fmla="*/ 25094 h 53638"/>
                    <a:gd name="connsiteX17" fmla="*/ 43217 w 46981"/>
                    <a:gd name="connsiteY17" fmla="*/ 20075 h 53638"/>
                    <a:gd name="connsiteX18" fmla="*/ 45727 w 46981"/>
                    <a:gd name="connsiteY18" fmla="*/ 16311 h 53638"/>
                    <a:gd name="connsiteX19" fmla="*/ 46981 w 46981"/>
                    <a:gd name="connsiteY19" fmla="*/ 6273 h 53638"/>
                    <a:gd name="connsiteX20" fmla="*/ 45727 w 46981"/>
                    <a:gd name="connsiteY20" fmla="*/ 0 h 53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981" h="53638">
                      <a:moveTo>
                        <a:pt x="45727" y="0"/>
                      </a:moveTo>
                      <a:cubicBezTo>
                        <a:pt x="44472" y="0"/>
                        <a:pt x="41963" y="1255"/>
                        <a:pt x="41963" y="3764"/>
                      </a:cubicBezTo>
                      <a:cubicBezTo>
                        <a:pt x="40708" y="7528"/>
                        <a:pt x="40708" y="7528"/>
                        <a:pt x="38199" y="12547"/>
                      </a:cubicBezTo>
                      <a:cubicBezTo>
                        <a:pt x="38199" y="13802"/>
                        <a:pt x="35689" y="15057"/>
                        <a:pt x="35689" y="16311"/>
                      </a:cubicBezTo>
                      <a:cubicBezTo>
                        <a:pt x="34435" y="17566"/>
                        <a:pt x="34435" y="20075"/>
                        <a:pt x="34435" y="21330"/>
                      </a:cubicBezTo>
                      <a:cubicBezTo>
                        <a:pt x="31925" y="23839"/>
                        <a:pt x="29416" y="26349"/>
                        <a:pt x="26906" y="30113"/>
                      </a:cubicBezTo>
                      <a:cubicBezTo>
                        <a:pt x="25652" y="31367"/>
                        <a:pt x="25652" y="33877"/>
                        <a:pt x="23142" y="35132"/>
                      </a:cubicBezTo>
                      <a:cubicBezTo>
                        <a:pt x="21888" y="36386"/>
                        <a:pt x="20633" y="37641"/>
                        <a:pt x="18123" y="38896"/>
                      </a:cubicBezTo>
                      <a:cubicBezTo>
                        <a:pt x="15614" y="41405"/>
                        <a:pt x="11850" y="42660"/>
                        <a:pt x="9341" y="45169"/>
                      </a:cubicBezTo>
                      <a:cubicBezTo>
                        <a:pt x="4322" y="48933"/>
                        <a:pt x="5576" y="47679"/>
                        <a:pt x="558" y="51443"/>
                      </a:cubicBezTo>
                      <a:cubicBezTo>
                        <a:pt x="-697" y="51443"/>
                        <a:pt x="558" y="52698"/>
                        <a:pt x="558" y="52698"/>
                      </a:cubicBezTo>
                      <a:cubicBezTo>
                        <a:pt x="558" y="53952"/>
                        <a:pt x="558" y="53952"/>
                        <a:pt x="3067" y="52698"/>
                      </a:cubicBezTo>
                      <a:cubicBezTo>
                        <a:pt x="8086" y="51443"/>
                        <a:pt x="6831" y="51443"/>
                        <a:pt x="13105" y="47679"/>
                      </a:cubicBezTo>
                      <a:cubicBezTo>
                        <a:pt x="15614" y="46424"/>
                        <a:pt x="19378" y="45169"/>
                        <a:pt x="23142" y="42660"/>
                      </a:cubicBezTo>
                      <a:cubicBezTo>
                        <a:pt x="24397" y="41405"/>
                        <a:pt x="25652" y="40151"/>
                        <a:pt x="28161" y="38896"/>
                      </a:cubicBezTo>
                      <a:cubicBezTo>
                        <a:pt x="29416" y="37641"/>
                        <a:pt x="31925" y="36386"/>
                        <a:pt x="33180" y="35132"/>
                      </a:cubicBezTo>
                      <a:cubicBezTo>
                        <a:pt x="35689" y="31367"/>
                        <a:pt x="38199" y="27604"/>
                        <a:pt x="40708" y="25094"/>
                      </a:cubicBezTo>
                      <a:cubicBezTo>
                        <a:pt x="41963" y="23839"/>
                        <a:pt x="41963" y="21330"/>
                        <a:pt x="43217" y="20075"/>
                      </a:cubicBezTo>
                      <a:cubicBezTo>
                        <a:pt x="44472" y="18820"/>
                        <a:pt x="45727" y="17566"/>
                        <a:pt x="45727" y="16311"/>
                      </a:cubicBezTo>
                      <a:cubicBezTo>
                        <a:pt x="48236" y="10038"/>
                        <a:pt x="45727" y="11292"/>
                        <a:pt x="46981" y="6273"/>
                      </a:cubicBezTo>
                      <a:cubicBezTo>
                        <a:pt x="46981" y="2510"/>
                        <a:pt x="46981" y="0"/>
                        <a:pt x="45727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1" name="任意多边形: 形状 4880" descr="87f55c2a-eb92-4d78-9edb-875a0a74116e"/>
                <p:cNvSpPr/>
                <p:nvPr/>
              </p:nvSpPr>
              <p:spPr>
                <a:xfrm>
                  <a:off x="11013288" y="6211272"/>
                  <a:ext cx="31053" cy="21887"/>
                </a:xfrm>
                <a:custGeom>
                  <a:avLst/>
                  <a:gdLst>
                    <a:gd name="connsiteX0" fmla="*/ 30113 w 31053"/>
                    <a:gd name="connsiteY0" fmla="*/ 558 h 21887"/>
                    <a:gd name="connsiteX1" fmla="*/ 26349 w 31053"/>
                    <a:gd name="connsiteY1" fmla="*/ 558 h 21887"/>
                    <a:gd name="connsiteX2" fmla="*/ 22585 w 31053"/>
                    <a:gd name="connsiteY2" fmla="*/ 4322 h 21887"/>
                    <a:gd name="connsiteX3" fmla="*/ 20075 w 31053"/>
                    <a:gd name="connsiteY3" fmla="*/ 5576 h 21887"/>
                    <a:gd name="connsiteX4" fmla="*/ 18820 w 31053"/>
                    <a:gd name="connsiteY4" fmla="*/ 8086 h 21887"/>
                    <a:gd name="connsiteX5" fmla="*/ 13802 w 31053"/>
                    <a:gd name="connsiteY5" fmla="*/ 10595 h 21887"/>
                    <a:gd name="connsiteX6" fmla="*/ 12547 w 31053"/>
                    <a:gd name="connsiteY6" fmla="*/ 13105 h 21887"/>
                    <a:gd name="connsiteX7" fmla="*/ 10038 w 31053"/>
                    <a:gd name="connsiteY7" fmla="*/ 14359 h 21887"/>
                    <a:gd name="connsiteX8" fmla="*/ 5019 w 31053"/>
                    <a:gd name="connsiteY8" fmla="*/ 16869 h 21887"/>
                    <a:gd name="connsiteX9" fmla="*/ 0 w 31053"/>
                    <a:gd name="connsiteY9" fmla="*/ 19378 h 21887"/>
                    <a:gd name="connsiteX10" fmla="*/ 0 w 31053"/>
                    <a:gd name="connsiteY10" fmla="*/ 20633 h 21887"/>
                    <a:gd name="connsiteX11" fmla="*/ 1255 w 31053"/>
                    <a:gd name="connsiteY11" fmla="*/ 21888 h 21887"/>
                    <a:gd name="connsiteX12" fmla="*/ 6273 w 31053"/>
                    <a:gd name="connsiteY12" fmla="*/ 20633 h 21887"/>
                    <a:gd name="connsiteX13" fmla="*/ 12547 w 31053"/>
                    <a:gd name="connsiteY13" fmla="*/ 19378 h 21887"/>
                    <a:gd name="connsiteX14" fmla="*/ 15056 w 31053"/>
                    <a:gd name="connsiteY14" fmla="*/ 18123 h 21887"/>
                    <a:gd name="connsiteX15" fmla="*/ 18820 w 31053"/>
                    <a:gd name="connsiteY15" fmla="*/ 16869 h 21887"/>
                    <a:gd name="connsiteX16" fmla="*/ 23839 w 31053"/>
                    <a:gd name="connsiteY16" fmla="*/ 11850 h 21887"/>
                    <a:gd name="connsiteX17" fmla="*/ 26349 w 31053"/>
                    <a:gd name="connsiteY17" fmla="*/ 9341 h 21887"/>
                    <a:gd name="connsiteX18" fmla="*/ 28858 w 31053"/>
                    <a:gd name="connsiteY18" fmla="*/ 8086 h 21887"/>
                    <a:gd name="connsiteX19" fmla="*/ 30113 w 31053"/>
                    <a:gd name="connsiteY19" fmla="*/ 3067 h 21887"/>
                    <a:gd name="connsiteX20" fmla="*/ 30113 w 31053"/>
                    <a:gd name="connsiteY20" fmla="*/ 558 h 21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053" h="21887">
                      <a:moveTo>
                        <a:pt x="30113" y="558"/>
                      </a:moveTo>
                      <a:cubicBezTo>
                        <a:pt x="28858" y="-697"/>
                        <a:pt x="26349" y="558"/>
                        <a:pt x="26349" y="558"/>
                      </a:cubicBezTo>
                      <a:cubicBezTo>
                        <a:pt x="25094" y="1812"/>
                        <a:pt x="25094" y="1812"/>
                        <a:pt x="22585" y="4322"/>
                      </a:cubicBezTo>
                      <a:cubicBezTo>
                        <a:pt x="22585" y="4322"/>
                        <a:pt x="21330" y="5576"/>
                        <a:pt x="20075" y="5576"/>
                      </a:cubicBezTo>
                      <a:cubicBezTo>
                        <a:pt x="20075" y="5576"/>
                        <a:pt x="20075" y="6831"/>
                        <a:pt x="18820" y="8086"/>
                      </a:cubicBezTo>
                      <a:cubicBezTo>
                        <a:pt x="17566" y="9341"/>
                        <a:pt x="15056" y="9341"/>
                        <a:pt x="13802" y="10595"/>
                      </a:cubicBezTo>
                      <a:cubicBezTo>
                        <a:pt x="12547" y="10595"/>
                        <a:pt x="12547" y="11850"/>
                        <a:pt x="12547" y="13105"/>
                      </a:cubicBezTo>
                      <a:cubicBezTo>
                        <a:pt x="11292" y="13105"/>
                        <a:pt x="11292" y="14359"/>
                        <a:pt x="10038" y="14359"/>
                      </a:cubicBezTo>
                      <a:cubicBezTo>
                        <a:pt x="8783" y="15614"/>
                        <a:pt x="6273" y="15614"/>
                        <a:pt x="5019" y="16869"/>
                      </a:cubicBezTo>
                      <a:cubicBezTo>
                        <a:pt x="2509" y="18123"/>
                        <a:pt x="2509" y="18123"/>
                        <a:pt x="0" y="19378"/>
                      </a:cubicBezTo>
                      <a:cubicBezTo>
                        <a:pt x="0" y="19378"/>
                        <a:pt x="0" y="20633"/>
                        <a:pt x="0" y="20633"/>
                      </a:cubicBezTo>
                      <a:cubicBezTo>
                        <a:pt x="0" y="21888"/>
                        <a:pt x="0" y="21888"/>
                        <a:pt x="1255" y="21888"/>
                      </a:cubicBezTo>
                      <a:cubicBezTo>
                        <a:pt x="3764" y="21888"/>
                        <a:pt x="3764" y="21888"/>
                        <a:pt x="6273" y="20633"/>
                      </a:cubicBezTo>
                      <a:cubicBezTo>
                        <a:pt x="7528" y="20633"/>
                        <a:pt x="10038" y="20633"/>
                        <a:pt x="12547" y="19378"/>
                      </a:cubicBezTo>
                      <a:cubicBezTo>
                        <a:pt x="13802" y="19378"/>
                        <a:pt x="13802" y="18123"/>
                        <a:pt x="15056" y="18123"/>
                      </a:cubicBezTo>
                      <a:cubicBezTo>
                        <a:pt x="16311" y="18123"/>
                        <a:pt x="17566" y="18123"/>
                        <a:pt x="18820" y="16869"/>
                      </a:cubicBezTo>
                      <a:cubicBezTo>
                        <a:pt x="21330" y="15614"/>
                        <a:pt x="22585" y="13105"/>
                        <a:pt x="23839" y="11850"/>
                      </a:cubicBezTo>
                      <a:cubicBezTo>
                        <a:pt x="25094" y="10595"/>
                        <a:pt x="25094" y="10595"/>
                        <a:pt x="26349" y="9341"/>
                      </a:cubicBezTo>
                      <a:cubicBezTo>
                        <a:pt x="27603" y="8086"/>
                        <a:pt x="28858" y="8086"/>
                        <a:pt x="28858" y="8086"/>
                      </a:cubicBezTo>
                      <a:cubicBezTo>
                        <a:pt x="31367" y="5576"/>
                        <a:pt x="28858" y="5576"/>
                        <a:pt x="30113" y="3067"/>
                      </a:cubicBezTo>
                      <a:cubicBezTo>
                        <a:pt x="31367" y="3067"/>
                        <a:pt x="31367" y="1812"/>
                        <a:pt x="30113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2" name="任意多边形: 形状 4881" descr="8dbb42b0-4c57-4e2d-bf42-9d6055aa6d8e"/>
                <p:cNvSpPr/>
                <p:nvPr/>
              </p:nvSpPr>
              <p:spPr>
                <a:xfrm>
                  <a:off x="10990703" y="6196773"/>
                  <a:ext cx="17565" cy="12546"/>
                </a:xfrm>
                <a:custGeom>
                  <a:avLst/>
                  <a:gdLst>
                    <a:gd name="connsiteX0" fmla="*/ 13802 w 17565"/>
                    <a:gd name="connsiteY0" fmla="*/ 1255 h 12546"/>
                    <a:gd name="connsiteX1" fmla="*/ 11292 w 17565"/>
                    <a:gd name="connsiteY1" fmla="*/ 0 h 12546"/>
                    <a:gd name="connsiteX2" fmla="*/ 8783 w 17565"/>
                    <a:gd name="connsiteY2" fmla="*/ 1255 h 12546"/>
                    <a:gd name="connsiteX3" fmla="*/ 7528 w 17565"/>
                    <a:gd name="connsiteY3" fmla="*/ 1255 h 12546"/>
                    <a:gd name="connsiteX4" fmla="*/ 7528 w 17565"/>
                    <a:gd name="connsiteY4" fmla="*/ 2509 h 12546"/>
                    <a:gd name="connsiteX5" fmla="*/ 5019 w 17565"/>
                    <a:gd name="connsiteY5" fmla="*/ 3764 h 12546"/>
                    <a:gd name="connsiteX6" fmla="*/ 5019 w 17565"/>
                    <a:gd name="connsiteY6" fmla="*/ 5019 h 12546"/>
                    <a:gd name="connsiteX7" fmla="*/ 3764 w 17565"/>
                    <a:gd name="connsiteY7" fmla="*/ 6273 h 12546"/>
                    <a:gd name="connsiteX8" fmla="*/ 1255 w 17565"/>
                    <a:gd name="connsiteY8" fmla="*/ 7528 h 12546"/>
                    <a:gd name="connsiteX9" fmla="*/ 0 w 17565"/>
                    <a:gd name="connsiteY9" fmla="*/ 10038 h 12546"/>
                    <a:gd name="connsiteX10" fmla="*/ 1255 w 17565"/>
                    <a:gd name="connsiteY10" fmla="*/ 11292 h 12546"/>
                    <a:gd name="connsiteX11" fmla="*/ 2509 w 17565"/>
                    <a:gd name="connsiteY11" fmla="*/ 12547 h 12546"/>
                    <a:gd name="connsiteX12" fmla="*/ 5019 w 17565"/>
                    <a:gd name="connsiteY12" fmla="*/ 11292 h 12546"/>
                    <a:gd name="connsiteX13" fmla="*/ 7528 w 17565"/>
                    <a:gd name="connsiteY13" fmla="*/ 11292 h 12546"/>
                    <a:gd name="connsiteX14" fmla="*/ 8783 w 17565"/>
                    <a:gd name="connsiteY14" fmla="*/ 10038 h 12546"/>
                    <a:gd name="connsiteX15" fmla="*/ 11292 w 17565"/>
                    <a:gd name="connsiteY15" fmla="*/ 10038 h 12546"/>
                    <a:gd name="connsiteX16" fmla="*/ 13802 w 17565"/>
                    <a:gd name="connsiteY16" fmla="*/ 7528 h 12546"/>
                    <a:gd name="connsiteX17" fmla="*/ 15056 w 17565"/>
                    <a:gd name="connsiteY17" fmla="*/ 6273 h 12546"/>
                    <a:gd name="connsiteX18" fmla="*/ 16311 w 17565"/>
                    <a:gd name="connsiteY18" fmla="*/ 6273 h 12546"/>
                    <a:gd name="connsiteX19" fmla="*/ 17566 w 17565"/>
                    <a:gd name="connsiteY19" fmla="*/ 3764 h 12546"/>
                    <a:gd name="connsiteX20" fmla="*/ 13802 w 17565"/>
                    <a:gd name="connsiteY20" fmla="*/ 1255 h 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565" h="12546">
                      <a:moveTo>
                        <a:pt x="13802" y="1255"/>
                      </a:moveTo>
                      <a:cubicBezTo>
                        <a:pt x="12547" y="0"/>
                        <a:pt x="11292" y="0"/>
                        <a:pt x="11292" y="0"/>
                      </a:cubicBezTo>
                      <a:cubicBezTo>
                        <a:pt x="10038" y="0"/>
                        <a:pt x="10038" y="0"/>
                        <a:pt x="8783" y="1255"/>
                      </a:cubicBezTo>
                      <a:cubicBezTo>
                        <a:pt x="8783" y="1255"/>
                        <a:pt x="7528" y="1255"/>
                        <a:pt x="7528" y="1255"/>
                      </a:cubicBezTo>
                      <a:cubicBezTo>
                        <a:pt x="7528" y="1255"/>
                        <a:pt x="7528" y="2509"/>
                        <a:pt x="7528" y="2509"/>
                      </a:cubicBezTo>
                      <a:cubicBezTo>
                        <a:pt x="6273" y="2509"/>
                        <a:pt x="5019" y="2509"/>
                        <a:pt x="5019" y="3764"/>
                      </a:cubicBezTo>
                      <a:cubicBezTo>
                        <a:pt x="5019" y="3764"/>
                        <a:pt x="5019" y="5019"/>
                        <a:pt x="5019" y="5019"/>
                      </a:cubicBezTo>
                      <a:cubicBezTo>
                        <a:pt x="5019" y="5019"/>
                        <a:pt x="3764" y="5019"/>
                        <a:pt x="3764" y="6273"/>
                      </a:cubicBezTo>
                      <a:cubicBezTo>
                        <a:pt x="2509" y="7528"/>
                        <a:pt x="2509" y="7528"/>
                        <a:pt x="1255" y="7528"/>
                      </a:cubicBezTo>
                      <a:cubicBezTo>
                        <a:pt x="0" y="8783"/>
                        <a:pt x="0" y="8783"/>
                        <a:pt x="0" y="10038"/>
                      </a:cubicBezTo>
                      <a:cubicBezTo>
                        <a:pt x="0" y="10038"/>
                        <a:pt x="0" y="11292"/>
                        <a:pt x="1255" y="11292"/>
                      </a:cubicBezTo>
                      <a:cubicBezTo>
                        <a:pt x="1255" y="11292"/>
                        <a:pt x="2509" y="12547"/>
                        <a:pt x="2509" y="12547"/>
                      </a:cubicBezTo>
                      <a:cubicBezTo>
                        <a:pt x="3764" y="12547"/>
                        <a:pt x="3764" y="12547"/>
                        <a:pt x="5019" y="11292"/>
                      </a:cubicBezTo>
                      <a:cubicBezTo>
                        <a:pt x="6273" y="11292"/>
                        <a:pt x="7528" y="11292"/>
                        <a:pt x="7528" y="11292"/>
                      </a:cubicBezTo>
                      <a:cubicBezTo>
                        <a:pt x="7528" y="11292"/>
                        <a:pt x="7528" y="10038"/>
                        <a:pt x="8783" y="10038"/>
                      </a:cubicBezTo>
                      <a:cubicBezTo>
                        <a:pt x="8783" y="10038"/>
                        <a:pt x="10038" y="10038"/>
                        <a:pt x="11292" y="10038"/>
                      </a:cubicBezTo>
                      <a:cubicBezTo>
                        <a:pt x="12547" y="10038"/>
                        <a:pt x="12547" y="8783"/>
                        <a:pt x="13802" y="7528"/>
                      </a:cubicBezTo>
                      <a:cubicBezTo>
                        <a:pt x="13802" y="7528"/>
                        <a:pt x="13802" y="7528"/>
                        <a:pt x="15056" y="6273"/>
                      </a:cubicBezTo>
                      <a:cubicBezTo>
                        <a:pt x="15056" y="6273"/>
                        <a:pt x="16311" y="6273"/>
                        <a:pt x="16311" y="6273"/>
                      </a:cubicBezTo>
                      <a:cubicBezTo>
                        <a:pt x="17566" y="5019"/>
                        <a:pt x="16311" y="5019"/>
                        <a:pt x="17566" y="3764"/>
                      </a:cubicBezTo>
                      <a:cubicBezTo>
                        <a:pt x="15056" y="2509"/>
                        <a:pt x="15056" y="2509"/>
                        <a:pt x="13802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3" name="任意多边形: 形状 4882" descr="2132e8c5-2e6e-46f1-aaed-a2417337487e"/>
                <p:cNvSpPr/>
                <p:nvPr/>
              </p:nvSpPr>
              <p:spPr>
                <a:xfrm>
                  <a:off x="10677791" y="6388742"/>
                  <a:ext cx="132235" cy="82810"/>
                </a:xfrm>
                <a:custGeom>
                  <a:avLst/>
                  <a:gdLst>
                    <a:gd name="connsiteX0" fmla="*/ 129726 w 132235"/>
                    <a:gd name="connsiteY0" fmla="*/ 0 h 82810"/>
                    <a:gd name="connsiteX1" fmla="*/ 127217 w 132235"/>
                    <a:gd name="connsiteY1" fmla="*/ 10037 h 82810"/>
                    <a:gd name="connsiteX2" fmla="*/ 120943 w 132235"/>
                    <a:gd name="connsiteY2" fmla="*/ 31367 h 82810"/>
                    <a:gd name="connsiteX3" fmla="*/ 114670 w 132235"/>
                    <a:gd name="connsiteY3" fmla="*/ 40150 h 82810"/>
                    <a:gd name="connsiteX4" fmla="*/ 108396 w 132235"/>
                    <a:gd name="connsiteY4" fmla="*/ 50188 h 82810"/>
                    <a:gd name="connsiteX5" fmla="*/ 84557 w 132235"/>
                    <a:gd name="connsiteY5" fmla="*/ 66499 h 82810"/>
                    <a:gd name="connsiteX6" fmla="*/ 70755 w 132235"/>
                    <a:gd name="connsiteY6" fmla="*/ 72772 h 82810"/>
                    <a:gd name="connsiteX7" fmla="*/ 55699 w 132235"/>
                    <a:gd name="connsiteY7" fmla="*/ 75282 h 82810"/>
                    <a:gd name="connsiteX8" fmla="*/ 29350 w 132235"/>
                    <a:gd name="connsiteY8" fmla="*/ 75282 h 82810"/>
                    <a:gd name="connsiteX9" fmla="*/ 15549 w 132235"/>
                    <a:gd name="connsiteY9" fmla="*/ 72772 h 82810"/>
                    <a:gd name="connsiteX10" fmla="*/ 4256 w 132235"/>
                    <a:gd name="connsiteY10" fmla="*/ 69008 h 82810"/>
                    <a:gd name="connsiteX11" fmla="*/ 492 w 132235"/>
                    <a:gd name="connsiteY11" fmla="*/ 69008 h 82810"/>
                    <a:gd name="connsiteX12" fmla="*/ 3002 w 132235"/>
                    <a:gd name="connsiteY12" fmla="*/ 71518 h 82810"/>
                    <a:gd name="connsiteX13" fmla="*/ 14294 w 132235"/>
                    <a:gd name="connsiteY13" fmla="*/ 76537 h 82810"/>
                    <a:gd name="connsiteX14" fmla="*/ 28096 w 132235"/>
                    <a:gd name="connsiteY14" fmla="*/ 80301 h 82810"/>
                    <a:gd name="connsiteX15" fmla="*/ 55699 w 132235"/>
                    <a:gd name="connsiteY15" fmla="*/ 82810 h 82810"/>
                    <a:gd name="connsiteX16" fmla="*/ 72010 w 132235"/>
                    <a:gd name="connsiteY16" fmla="*/ 79046 h 82810"/>
                    <a:gd name="connsiteX17" fmla="*/ 88321 w 132235"/>
                    <a:gd name="connsiteY17" fmla="*/ 74027 h 82810"/>
                    <a:gd name="connsiteX18" fmla="*/ 113415 w 132235"/>
                    <a:gd name="connsiteY18" fmla="*/ 55207 h 82810"/>
                    <a:gd name="connsiteX19" fmla="*/ 120943 w 132235"/>
                    <a:gd name="connsiteY19" fmla="*/ 45169 h 82810"/>
                    <a:gd name="connsiteX20" fmla="*/ 127217 w 132235"/>
                    <a:gd name="connsiteY20" fmla="*/ 35131 h 82810"/>
                    <a:gd name="connsiteX21" fmla="*/ 130981 w 132235"/>
                    <a:gd name="connsiteY21" fmla="*/ 22584 h 82810"/>
                    <a:gd name="connsiteX22" fmla="*/ 132236 w 132235"/>
                    <a:gd name="connsiteY22" fmla="*/ 11292 h 82810"/>
                    <a:gd name="connsiteX23" fmla="*/ 129726 w 132235"/>
                    <a:gd name="connsiteY23" fmla="*/ 0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2235" h="82810">
                      <a:moveTo>
                        <a:pt x="129726" y="0"/>
                      </a:moveTo>
                      <a:cubicBezTo>
                        <a:pt x="128472" y="0"/>
                        <a:pt x="127217" y="5019"/>
                        <a:pt x="127217" y="10037"/>
                      </a:cubicBezTo>
                      <a:cubicBezTo>
                        <a:pt x="125962" y="21330"/>
                        <a:pt x="125962" y="18820"/>
                        <a:pt x="120943" y="31367"/>
                      </a:cubicBezTo>
                      <a:cubicBezTo>
                        <a:pt x="119689" y="33877"/>
                        <a:pt x="117179" y="37641"/>
                        <a:pt x="114670" y="40150"/>
                      </a:cubicBezTo>
                      <a:cubicBezTo>
                        <a:pt x="112160" y="43914"/>
                        <a:pt x="110906" y="47678"/>
                        <a:pt x="108396" y="50188"/>
                      </a:cubicBezTo>
                      <a:cubicBezTo>
                        <a:pt x="102123" y="56461"/>
                        <a:pt x="93340" y="61480"/>
                        <a:pt x="84557" y="66499"/>
                      </a:cubicBezTo>
                      <a:cubicBezTo>
                        <a:pt x="79538" y="69008"/>
                        <a:pt x="75774" y="71518"/>
                        <a:pt x="70755" y="72772"/>
                      </a:cubicBezTo>
                      <a:cubicBezTo>
                        <a:pt x="65737" y="74027"/>
                        <a:pt x="60718" y="75282"/>
                        <a:pt x="55699" y="75282"/>
                      </a:cubicBezTo>
                      <a:cubicBezTo>
                        <a:pt x="45661" y="76537"/>
                        <a:pt x="36879" y="75282"/>
                        <a:pt x="29350" y="75282"/>
                      </a:cubicBezTo>
                      <a:cubicBezTo>
                        <a:pt x="21822" y="74027"/>
                        <a:pt x="18058" y="72772"/>
                        <a:pt x="15549" y="72772"/>
                      </a:cubicBezTo>
                      <a:cubicBezTo>
                        <a:pt x="13039" y="71518"/>
                        <a:pt x="10530" y="71518"/>
                        <a:pt x="4256" y="69008"/>
                      </a:cubicBezTo>
                      <a:cubicBezTo>
                        <a:pt x="1747" y="67754"/>
                        <a:pt x="1747" y="69008"/>
                        <a:pt x="492" y="69008"/>
                      </a:cubicBezTo>
                      <a:cubicBezTo>
                        <a:pt x="-762" y="69008"/>
                        <a:pt x="492" y="70263"/>
                        <a:pt x="3002" y="71518"/>
                      </a:cubicBezTo>
                      <a:cubicBezTo>
                        <a:pt x="9275" y="74027"/>
                        <a:pt x="11785" y="75282"/>
                        <a:pt x="14294" y="76537"/>
                      </a:cubicBezTo>
                      <a:cubicBezTo>
                        <a:pt x="16803" y="77791"/>
                        <a:pt x="20567" y="79046"/>
                        <a:pt x="28096" y="80301"/>
                      </a:cubicBezTo>
                      <a:cubicBezTo>
                        <a:pt x="35624" y="81555"/>
                        <a:pt x="45661" y="82810"/>
                        <a:pt x="55699" y="82810"/>
                      </a:cubicBezTo>
                      <a:cubicBezTo>
                        <a:pt x="60718" y="82810"/>
                        <a:pt x="65737" y="81555"/>
                        <a:pt x="72010" y="79046"/>
                      </a:cubicBezTo>
                      <a:cubicBezTo>
                        <a:pt x="77029" y="77791"/>
                        <a:pt x="83302" y="76537"/>
                        <a:pt x="88321" y="74027"/>
                      </a:cubicBezTo>
                      <a:cubicBezTo>
                        <a:pt x="98359" y="69008"/>
                        <a:pt x="107142" y="62735"/>
                        <a:pt x="113415" y="55207"/>
                      </a:cubicBezTo>
                      <a:cubicBezTo>
                        <a:pt x="117179" y="51443"/>
                        <a:pt x="119689" y="47678"/>
                        <a:pt x="120943" y="45169"/>
                      </a:cubicBezTo>
                      <a:cubicBezTo>
                        <a:pt x="123453" y="41405"/>
                        <a:pt x="125962" y="38896"/>
                        <a:pt x="127217" y="35131"/>
                      </a:cubicBezTo>
                      <a:cubicBezTo>
                        <a:pt x="129726" y="28858"/>
                        <a:pt x="129726" y="25094"/>
                        <a:pt x="130981" y="22584"/>
                      </a:cubicBezTo>
                      <a:cubicBezTo>
                        <a:pt x="130981" y="20075"/>
                        <a:pt x="130981" y="17566"/>
                        <a:pt x="132236" y="11292"/>
                      </a:cubicBezTo>
                      <a:cubicBezTo>
                        <a:pt x="132236" y="5019"/>
                        <a:pt x="130981" y="0"/>
                        <a:pt x="129726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4" name="任意多边形: 形状 4883" descr="8601b2bb-282e-4ef9-9c62-5b730e46a98b"/>
                <p:cNvSpPr/>
                <p:nvPr/>
              </p:nvSpPr>
              <p:spPr>
                <a:xfrm>
                  <a:off x="10702122" y="6420110"/>
                  <a:ext cx="50658" cy="18820"/>
                </a:xfrm>
                <a:custGeom>
                  <a:avLst/>
                  <a:gdLst>
                    <a:gd name="connsiteX0" fmla="*/ 50188 w 50658"/>
                    <a:gd name="connsiteY0" fmla="*/ 1255 h 18820"/>
                    <a:gd name="connsiteX1" fmla="*/ 45169 w 50658"/>
                    <a:gd name="connsiteY1" fmla="*/ 0 h 18820"/>
                    <a:gd name="connsiteX2" fmla="*/ 38896 w 50658"/>
                    <a:gd name="connsiteY2" fmla="*/ 2509 h 18820"/>
                    <a:gd name="connsiteX3" fmla="*/ 35132 w 50658"/>
                    <a:gd name="connsiteY3" fmla="*/ 3764 h 18820"/>
                    <a:gd name="connsiteX4" fmla="*/ 32622 w 50658"/>
                    <a:gd name="connsiteY4" fmla="*/ 6273 h 18820"/>
                    <a:gd name="connsiteX5" fmla="*/ 23839 w 50658"/>
                    <a:gd name="connsiteY5" fmla="*/ 8783 h 18820"/>
                    <a:gd name="connsiteX6" fmla="*/ 20075 w 50658"/>
                    <a:gd name="connsiteY6" fmla="*/ 11292 h 18820"/>
                    <a:gd name="connsiteX7" fmla="*/ 16311 w 50658"/>
                    <a:gd name="connsiteY7" fmla="*/ 12547 h 18820"/>
                    <a:gd name="connsiteX8" fmla="*/ 8783 w 50658"/>
                    <a:gd name="connsiteY8" fmla="*/ 13802 h 18820"/>
                    <a:gd name="connsiteX9" fmla="*/ 1255 w 50658"/>
                    <a:gd name="connsiteY9" fmla="*/ 16311 h 18820"/>
                    <a:gd name="connsiteX10" fmla="*/ 0 w 50658"/>
                    <a:gd name="connsiteY10" fmla="*/ 17566 h 18820"/>
                    <a:gd name="connsiteX11" fmla="*/ 1255 w 50658"/>
                    <a:gd name="connsiteY11" fmla="*/ 18820 h 18820"/>
                    <a:gd name="connsiteX12" fmla="*/ 8783 w 50658"/>
                    <a:gd name="connsiteY12" fmla="*/ 18820 h 18820"/>
                    <a:gd name="connsiteX13" fmla="*/ 16311 w 50658"/>
                    <a:gd name="connsiteY13" fmla="*/ 18820 h 18820"/>
                    <a:gd name="connsiteX14" fmla="*/ 20075 w 50658"/>
                    <a:gd name="connsiteY14" fmla="*/ 17566 h 18820"/>
                    <a:gd name="connsiteX15" fmla="*/ 25094 w 50658"/>
                    <a:gd name="connsiteY15" fmla="*/ 17566 h 18820"/>
                    <a:gd name="connsiteX16" fmla="*/ 33877 w 50658"/>
                    <a:gd name="connsiteY16" fmla="*/ 13802 h 18820"/>
                    <a:gd name="connsiteX17" fmla="*/ 37641 w 50658"/>
                    <a:gd name="connsiteY17" fmla="*/ 12547 h 18820"/>
                    <a:gd name="connsiteX18" fmla="*/ 41405 w 50658"/>
                    <a:gd name="connsiteY18" fmla="*/ 11292 h 18820"/>
                    <a:gd name="connsiteX19" fmla="*/ 46424 w 50658"/>
                    <a:gd name="connsiteY19" fmla="*/ 6273 h 18820"/>
                    <a:gd name="connsiteX20" fmla="*/ 50188 w 50658"/>
                    <a:gd name="connsiteY20" fmla="*/ 1255 h 18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658" h="18820">
                      <a:moveTo>
                        <a:pt x="50188" y="1255"/>
                      </a:moveTo>
                      <a:cubicBezTo>
                        <a:pt x="48933" y="0"/>
                        <a:pt x="46424" y="0"/>
                        <a:pt x="45169" y="0"/>
                      </a:cubicBezTo>
                      <a:cubicBezTo>
                        <a:pt x="41405" y="1255"/>
                        <a:pt x="42660" y="1255"/>
                        <a:pt x="38896" y="2509"/>
                      </a:cubicBezTo>
                      <a:cubicBezTo>
                        <a:pt x="37641" y="2509"/>
                        <a:pt x="36386" y="2509"/>
                        <a:pt x="35132" y="3764"/>
                      </a:cubicBezTo>
                      <a:cubicBezTo>
                        <a:pt x="33877" y="3764"/>
                        <a:pt x="33877" y="5019"/>
                        <a:pt x="32622" y="6273"/>
                      </a:cubicBezTo>
                      <a:cubicBezTo>
                        <a:pt x="30113" y="7528"/>
                        <a:pt x="27603" y="7528"/>
                        <a:pt x="23839" y="8783"/>
                      </a:cubicBezTo>
                      <a:cubicBezTo>
                        <a:pt x="22585" y="8783"/>
                        <a:pt x="21330" y="10037"/>
                        <a:pt x="20075" y="11292"/>
                      </a:cubicBezTo>
                      <a:cubicBezTo>
                        <a:pt x="18820" y="11292"/>
                        <a:pt x="17566" y="11292"/>
                        <a:pt x="16311" y="12547"/>
                      </a:cubicBezTo>
                      <a:cubicBezTo>
                        <a:pt x="13802" y="13802"/>
                        <a:pt x="11292" y="13802"/>
                        <a:pt x="8783" y="13802"/>
                      </a:cubicBezTo>
                      <a:cubicBezTo>
                        <a:pt x="5019" y="15056"/>
                        <a:pt x="5019" y="15056"/>
                        <a:pt x="1255" y="16311"/>
                      </a:cubicBezTo>
                      <a:cubicBezTo>
                        <a:pt x="0" y="16311"/>
                        <a:pt x="1255" y="17566"/>
                        <a:pt x="0" y="17566"/>
                      </a:cubicBezTo>
                      <a:cubicBezTo>
                        <a:pt x="0" y="18820"/>
                        <a:pt x="0" y="18820"/>
                        <a:pt x="1255" y="18820"/>
                      </a:cubicBezTo>
                      <a:cubicBezTo>
                        <a:pt x="5019" y="18820"/>
                        <a:pt x="3764" y="18820"/>
                        <a:pt x="8783" y="18820"/>
                      </a:cubicBezTo>
                      <a:cubicBezTo>
                        <a:pt x="11292" y="18820"/>
                        <a:pt x="13802" y="18820"/>
                        <a:pt x="16311" y="18820"/>
                      </a:cubicBezTo>
                      <a:cubicBezTo>
                        <a:pt x="17566" y="18820"/>
                        <a:pt x="18820" y="17566"/>
                        <a:pt x="20075" y="17566"/>
                      </a:cubicBezTo>
                      <a:cubicBezTo>
                        <a:pt x="21330" y="17566"/>
                        <a:pt x="23839" y="17566"/>
                        <a:pt x="25094" y="17566"/>
                      </a:cubicBezTo>
                      <a:cubicBezTo>
                        <a:pt x="27603" y="16311"/>
                        <a:pt x="30113" y="15056"/>
                        <a:pt x="33877" y="13802"/>
                      </a:cubicBezTo>
                      <a:cubicBezTo>
                        <a:pt x="35132" y="13802"/>
                        <a:pt x="36386" y="12547"/>
                        <a:pt x="37641" y="12547"/>
                      </a:cubicBezTo>
                      <a:cubicBezTo>
                        <a:pt x="38896" y="12547"/>
                        <a:pt x="40150" y="12547"/>
                        <a:pt x="41405" y="11292"/>
                      </a:cubicBezTo>
                      <a:cubicBezTo>
                        <a:pt x="45169" y="8783"/>
                        <a:pt x="43914" y="8783"/>
                        <a:pt x="46424" y="6273"/>
                      </a:cubicBezTo>
                      <a:cubicBezTo>
                        <a:pt x="50188" y="3764"/>
                        <a:pt x="51443" y="2509"/>
                        <a:pt x="50188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5" name="任意多边形: 形状 4884" descr="ef62b25a-ae4f-492a-b794-52ecbe7885ff"/>
                <p:cNvSpPr/>
                <p:nvPr/>
              </p:nvSpPr>
              <p:spPr>
                <a:xfrm>
                  <a:off x="10694594" y="6393241"/>
                  <a:ext cx="43914" cy="42865"/>
                </a:xfrm>
                <a:custGeom>
                  <a:avLst/>
                  <a:gdLst>
                    <a:gd name="connsiteX0" fmla="*/ 42660 w 43914"/>
                    <a:gd name="connsiteY0" fmla="*/ 520 h 42865"/>
                    <a:gd name="connsiteX1" fmla="*/ 37641 w 43914"/>
                    <a:gd name="connsiteY1" fmla="*/ 1775 h 42865"/>
                    <a:gd name="connsiteX2" fmla="*/ 31367 w 43914"/>
                    <a:gd name="connsiteY2" fmla="*/ 8048 h 42865"/>
                    <a:gd name="connsiteX3" fmla="*/ 27603 w 43914"/>
                    <a:gd name="connsiteY3" fmla="*/ 10557 h 42865"/>
                    <a:gd name="connsiteX4" fmla="*/ 25094 w 43914"/>
                    <a:gd name="connsiteY4" fmla="*/ 14322 h 42865"/>
                    <a:gd name="connsiteX5" fmla="*/ 17566 w 43914"/>
                    <a:gd name="connsiteY5" fmla="*/ 20595 h 42865"/>
                    <a:gd name="connsiteX6" fmla="*/ 15056 w 43914"/>
                    <a:gd name="connsiteY6" fmla="*/ 24359 h 42865"/>
                    <a:gd name="connsiteX7" fmla="*/ 11292 w 43914"/>
                    <a:gd name="connsiteY7" fmla="*/ 28123 h 42865"/>
                    <a:gd name="connsiteX8" fmla="*/ 5019 w 43914"/>
                    <a:gd name="connsiteY8" fmla="*/ 34397 h 42865"/>
                    <a:gd name="connsiteX9" fmla="*/ 0 w 43914"/>
                    <a:gd name="connsiteY9" fmla="*/ 40670 h 42865"/>
                    <a:gd name="connsiteX10" fmla="*/ 0 w 43914"/>
                    <a:gd name="connsiteY10" fmla="*/ 41925 h 42865"/>
                    <a:gd name="connsiteX11" fmla="*/ 2509 w 43914"/>
                    <a:gd name="connsiteY11" fmla="*/ 41925 h 42865"/>
                    <a:gd name="connsiteX12" fmla="*/ 8783 w 43914"/>
                    <a:gd name="connsiteY12" fmla="*/ 35651 h 42865"/>
                    <a:gd name="connsiteX13" fmla="*/ 16311 w 43914"/>
                    <a:gd name="connsiteY13" fmla="*/ 30632 h 42865"/>
                    <a:gd name="connsiteX14" fmla="*/ 20075 w 43914"/>
                    <a:gd name="connsiteY14" fmla="*/ 26868 h 42865"/>
                    <a:gd name="connsiteX15" fmla="*/ 25094 w 43914"/>
                    <a:gd name="connsiteY15" fmla="*/ 24359 h 42865"/>
                    <a:gd name="connsiteX16" fmla="*/ 31367 w 43914"/>
                    <a:gd name="connsiteY16" fmla="*/ 16831 h 42865"/>
                    <a:gd name="connsiteX17" fmla="*/ 35132 w 43914"/>
                    <a:gd name="connsiteY17" fmla="*/ 13067 h 42865"/>
                    <a:gd name="connsiteX18" fmla="*/ 38896 w 43914"/>
                    <a:gd name="connsiteY18" fmla="*/ 10557 h 42865"/>
                    <a:gd name="connsiteX19" fmla="*/ 43914 w 43914"/>
                    <a:gd name="connsiteY19" fmla="*/ 3029 h 42865"/>
                    <a:gd name="connsiteX20" fmla="*/ 42660 w 43914"/>
                    <a:gd name="connsiteY20" fmla="*/ 520 h 42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914" h="42865">
                      <a:moveTo>
                        <a:pt x="42660" y="520"/>
                      </a:moveTo>
                      <a:cubicBezTo>
                        <a:pt x="41405" y="-735"/>
                        <a:pt x="38896" y="520"/>
                        <a:pt x="37641" y="1775"/>
                      </a:cubicBezTo>
                      <a:cubicBezTo>
                        <a:pt x="33877" y="4284"/>
                        <a:pt x="35132" y="4284"/>
                        <a:pt x="31367" y="8048"/>
                      </a:cubicBezTo>
                      <a:cubicBezTo>
                        <a:pt x="30113" y="9303"/>
                        <a:pt x="28858" y="9303"/>
                        <a:pt x="27603" y="10557"/>
                      </a:cubicBezTo>
                      <a:cubicBezTo>
                        <a:pt x="26349" y="11812"/>
                        <a:pt x="26349" y="13067"/>
                        <a:pt x="25094" y="14322"/>
                      </a:cubicBezTo>
                      <a:cubicBezTo>
                        <a:pt x="22585" y="16831"/>
                        <a:pt x="18820" y="18085"/>
                        <a:pt x="17566" y="20595"/>
                      </a:cubicBezTo>
                      <a:cubicBezTo>
                        <a:pt x="16311" y="21850"/>
                        <a:pt x="16311" y="23104"/>
                        <a:pt x="15056" y="24359"/>
                      </a:cubicBezTo>
                      <a:cubicBezTo>
                        <a:pt x="13802" y="25614"/>
                        <a:pt x="12547" y="26868"/>
                        <a:pt x="11292" y="28123"/>
                      </a:cubicBezTo>
                      <a:cubicBezTo>
                        <a:pt x="8783" y="30632"/>
                        <a:pt x="6273" y="33142"/>
                        <a:pt x="5019" y="34397"/>
                      </a:cubicBezTo>
                      <a:cubicBezTo>
                        <a:pt x="1255" y="38161"/>
                        <a:pt x="2509" y="38161"/>
                        <a:pt x="0" y="40670"/>
                      </a:cubicBezTo>
                      <a:cubicBezTo>
                        <a:pt x="0" y="40670"/>
                        <a:pt x="0" y="41925"/>
                        <a:pt x="0" y="41925"/>
                      </a:cubicBezTo>
                      <a:cubicBezTo>
                        <a:pt x="0" y="43179"/>
                        <a:pt x="1255" y="43179"/>
                        <a:pt x="2509" y="41925"/>
                      </a:cubicBezTo>
                      <a:cubicBezTo>
                        <a:pt x="6273" y="39415"/>
                        <a:pt x="5019" y="39415"/>
                        <a:pt x="8783" y="35651"/>
                      </a:cubicBezTo>
                      <a:cubicBezTo>
                        <a:pt x="11292" y="34397"/>
                        <a:pt x="13802" y="33142"/>
                        <a:pt x="16311" y="30632"/>
                      </a:cubicBezTo>
                      <a:cubicBezTo>
                        <a:pt x="17566" y="29378"/>
                        <a:pt x="18820" y="28123"/>
                        <a:pt x="20075" y="26868"/>
                      </a:cubicBezTo>
                      <a:cubicBezTo>
                        <a:pt x="21330" y="25614"/>
                        <a:pt x="23839" y="25614"/>
                        <a:pt x="25094" y="24359"/>
                      </a:cubicBezTo>
                      <a:cubicBezTo>
                        <a:pt x="27603" y="21850"/>
                        <a:pt x="30113" y="19340"/>
                        <a:pt x="31367" y="16831"/>
                      </a:cubicBezTo>
                      <a:cubicBezTo>
                        <a:pt x="32622" y="15576"/>
                        <a:pt x="33877" y="14322"/>
                        <a:pt x="35132" y="13067"/>
                      </a:cubicBezTo>
                      <a:cubicBezTo>
                        <a:pt x="36386" y="11812"/>
                        <a:pt x="37641" y="11812"/>
                        <a:pt x="38896" y="10557"/>
                      </a:cubicBezTo>
                      <a:cubicBezTo>
                        <a:pt x="42660" y="6793"/>
                        <a:pt x="41405" y="6793"/>
                        <a:pt x="43914" y="3029"/>
                      </a:cubicBezTo>
                      <a:cubicBezTo>
                        <a:pt x="42660" y="3029"/>
                        <a:pt x="42660" y="520"/>
                        <a:pt x="42660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6" name="任意多边形: 形状 4885" descr="fee290b6-d6a4-4800-8167-12b33543c9c3"/>
                <p:cNvSpPr/>
                <p:nvPr/>
              </p:nvSpPr>
              <p:spPr>
                <a:xfrm>
                  <a:off x="10844217" y="5950852"/>
                  <a:ext cx="59176" cy="140095"/>
                </a:xfrm>
                <a:custGeom>
                  <a:avLst/>
                  <a:gdLst>
                    <a:gd name="connsiteX0" fmla="*/ 53638 w 59176"/>
                    <a:gd name="connsiteY0" fmla="*/ 0 h 140095"/>
                    <a:gd name="connsiteX1" fmla="*/ 51129 w 59176"/>
                    <a:gd name="connsiteY1" fmla="*/ 10038 h 140095"/>
                    <a:gd name="connsiteX2" fmla="*/ 49874 w 59176"/>
                    <a:gd name="connsiteY2" fmla="*/ 31367 h 140095"/>
                    <a:gd name="connsiteX3" fmla="*/ 47365 w 59176"/>
                    <a:gd name="connsiteY3" fmla="*/ 41405 h 140095"/>
                    <a:gd name="connsiteX4" fmla="*/ 46110 w 59176"/>
                    <a:gd name="connsiteY4" fmla="*/ 52697 h 140095"/>
                    <a:gd name="connsiteX5" fmla="*/ 37327 w 59176"/>
                    <a:gd name="connsiteY5" fmla="*/ 76537 h 140095"/>
                    <a:gd name="connsiteX6" fmla="*/ 33563 w 59176"/>
                    <a:gd name="connsiteY6" fmla="*/ 89084 h 140095"/>
                    <a:gd name="connsiteX7" fmla="*/ 27290 w 59176"/>
                    <a:gd name="connsiteY7" fmla="*/ 100376 h 140095"/>
                    <a:gd name="connsiteX8" fmla="*/ 14743 w 59176"/>
                    <a:gd name="connsiteY8" fmla="*/ 119196 h 140095"/>
                    <a:gd name="connsiteX9" fmla="*/ 941 w 59176"/>
                    <a:gd name="connsiteY9" fmla="*/ 136762 h 140095"/>
                    <a:gd name="connsiteX10" fmla="*/ 941 w 59176"/>
                    <a:gd name="connsiteY10" fmla="*/ 139272 h 140095"/>
                    <a:gd name="connsiteX11" fmla="*/ 4705 w 59176"/>
                    <a:gd name="connsiteY11" fmla="*/ 138017 h 140095"/>
                    <a:gd name="connsiteX12" fmla="*/ 19761 w 59176"/>
                    <a:gd name="connsiteY12" fmla="*/ 120451 h 140095"/>
                    <a:gd name="connsiteX13" fmla="*/ 33563 w 59176"/>
                    <a:gd name="connsiteY13" fmla="*/ 101631 h 140095"/>
                    <a:gd name="connsiteX14" fmla="*/ 39837 w 59176"/>
                    <a:gd name="connsiteY14" fmla="*/ 90338 h 140095"/>
                    <a:gd name="connsiteX15" fmla="*/ 46110 w 59176"/>
                    <a:gd name="connsiteY15" fmla="*/ 79046 h 140095"/>
                    <a:gd name="connsiteX16" fmla="*/ 53638 w 59176"/>
                    <a:gd name="connsiteY16" fmla="*/ 53952 h 140095"/>
                    <a:gd name="connsiteX17" fmla="*/ 56148 w 59176"/>
                    <a:gd name="connsiteY17" fmla="*/ 42660 h 140095"/>
                    <a:gd name="connsiteX18" fmla="*/ 58657 w 59176"/>
                    <a:gd name="connsiteY18" fmla="*/ 32622 h 140095"/>
                    <a:gd name="connsiteX19" fmla="*/ 57402 w 59176"/>
                    <a:gd name="connsiteY19" fmla="*/ 11292 h 140095"/>
                    <a:gd name="connsiteX20" fmla="*/ 53638 w 59176"/>
                    <a:gd name="connsiteY20" fmla="*/ 0 h 140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176" h="140095">
                      <a:moveTo>
                        <a:pt x="53638" y="0"/>
                      </a:moveTo>
                      <a:cubicBezTo>
                        <a:pt x="52384" y="0"/>
                        <a:pt x="51129" y="5019"/>
                        <a:pt x="51129" y="10038"/>
                      </a:cubicBezTo>
                      <a:cubicBezTo>
                        <a:pt x="51129" y="21330"/>
                        <a:pt x="51129" y="18820"/>
                        <a:pt x="49874" y="31367"/>
                      </a:cubicBezTo>
                      <a:cubicBezTo>
                        <a:pt x="49874" y="35132"/>
                        <a:pt x="48620" y="37641"/>
                        <a:pt x="47365" y="41405"/>
                      </a:cubicBezTo>
                      <a:cubicBezTo>
                        <a:pt x="47365" y="45169"/>
                        <a:pt x="47365" y="48933"/>
                        <a:pt x="46110" y="52697"/>
                      </a:cubicBezTo>
                      <a:cubicBezTo>
                        <a:pt x="43601" y="60226"/>
                        <a:pt x="39837" y="69008"/>
                        <a:pt x="37327" y="76537"/>
                      </a:cubicBezTo>
                      <a:cubicBezTo>
                        <a:pt x="36073" y="80301"/>
                        <a:pt x="34818" y="85320"/>
                        <a:pt x="33563" y="89084"/>
                      </a:cubicBezTo>
                      <a:cubicBezTo>
                        <a:pt x="32308" y="92848"/>
                        <a:pt x="29799" y="96612"/>
                        <a:pt x="27290" y="100376"/>
                      </a:cubicBezTo>
                      <a:cubicBezTo>
                        <a:pt x="23526" y="107904"/>
                        <a:pt x="18507" y="114178"/>
                        <a:pt x="14743" y="119196"/>
                      </a:cubicBezTo>
                      <a:cubicBezTo>
                        <a:pt x="7215" y="130489"/>
                        <a:pt x="8469" y="127979"/>
                        <a:pt x="941" y="136762"/>
                      </a:cubicBezTo>
                      <a:cubicBezTo>
                        <a:pt x="-314" y="138017"/>
                        <a:pt x="-314" y="139272"/>
                        <a:pt x="941" y="139272"/>
                      </a:cubicBezTo>
                      <a:cubicBezTo>
                        <a:pt x="941" y="140526"/>
                        <a:pt x="2196" y="140526"/>
                        <a:pt x="4705" y="138017"/>
                      </a:cubicBezTo>
                      <a:cubicBezTo>
                        <a:pt x="13488" y="129234"/>
                        <a:pt x="10979" y="131743"/>
                        <a:pt x="19761" y="120451"/>
                      </a:cubicBezTo>
                      <a:cubicBezTo>
                        <a:pt x="24780" y="115432"/>
                        <a:pt x="29799" y="109159"/>
                        <a:pt x="33563" y="101631"/>
                      </a:cubicBezTo>
                      <a:cubicBezTo>
                        <a:pt x="36073" y="97867"/>
                        <a:pt x="37327" y="94102"/>
                        <a:pt x="39837" y="90338"/>
                      </a:cubicBezTo>
                      <a:cubicBezTo>
                        <a:pt x="42346" y="86574"/>
                        <a:pt x="44855" y="82810"/>
                        <a:pt x="46110" y="79046"/>
                      </a:cubicBezTo>
                      <a:cubicBezTo>
                        <a:pt x="49874" y="70263"/>
                        <a:pt x="51129" y="61480"/>
                        <a:pt x="53638" y="53952"/>
                      </a:cubicBezTo>
                      <a:cubicBezTo>
                        <a:pt x="54893" y="50188"/>
                        <a:pt x="54893" y="46424"/>
                        <a:pt x="56148" y="42660"/>
                      </a:cubicBezTo>
                      <a:cubicBezTo>
                        <a:pt x="57402" y="38896"/>
                        <a:pt x="58657" y="35132"/>
                        <a:pt x="58657" y="32622"/>
                      </a:cubicBezTo>
                      <a:cubicBezTo>
                        <a:pt x="59912" y="18820"/>
                        <a:pt x="58657" y="21330"/>
                        <a:pt x="57402" y="11292"/>
                      </a:cubicBezTo>
                      <a:cubicBezTo>
                        <a:pt x="56148" y="5019"/>
                        <a:pt x="56148" y="0"/>
                        <a:pt x="53638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7" name="任意多边形: 形状 4886" descr="5eaf26d7-8686-418d-b6ea-52fd6fd666e6"/>
                <p:cNvSpPr/>
                <p:nvPr/>
              </p:nvSpPr>
              <p:spPr>
                <a:xfrm>
                  <a:off x="10839581" y="5949352"/>
                  <a:ext cx="54196" cy="91408"/>
                </a:xfrm>
                <a:custGeom>
                  <a:avLst/>
                  <a:gdLst>
                    <a:gd name="connsiteX0" fmla="*/ 53255 w 54196"/>
                    <a:gd name="connsiteY0" fmla="*/ 246 h 91408"/>
                    <a:gd name="connsiteX1" fmla="*/ 48236 w 54196"/>
                    <a:gd name="connsiteY1" fmla="*/ 6520 h 91408"/>
                    <a:gd name="connsiteX2" fmla="*/ 43217 w 54196"/>
                    <a:gd name="connsiteY2" fmla="*/ 20321 h 91408"/>
                    <a:gd name="connsiteX3" fmla="*/ 39453 w 54196"/>
                    <a:gd name="connsiteY3" fmla="*/ 26595 h 91408"/>
                    <a:gd name="connsiteX4" fmla="*/ 36944 w 54196"/>
                    <a:gd name="connsiteY4" fmla="*/ 34123 h 91408"/>
                    <a:gd name="connsiteX5" fmla="*/ 28161 w 54196"/>
                    <a:gd name="connsiteY5" fmla="*/ 49179 h 91408"/>
                    <a:gd name="connsiteX6" fmla="*/ 24397 w 54196"/>
                    <a:gd name="connsiteY6" fmla="*/ 56708 h 91408"/>
                    <a:gd name="connsiteX7" fmla="*/ 19378 w 54196"/>
                    <a:gd name="connsiteY7" fmla="*/ 64236 h 91408"/>
                    <a:gd name="connsiteX8" fmla="*/ 9340 w 54196"/>
                    <a:gd name="connsiteY8" fmla="*/ 76783 h 91408"/>
                    <a:gd name="connsiteX9" fmla="*/ 558 w 54196"/>
                    <a:gd name="connsiteY9" fmla="*/ 88075 h 91408"/>
                    <a:gd name="connsiteX10" fmla="*/ 558 w 54196"/>
                    <a:gd name="connsiteY10" fmla="*/ 90584 h 91408"/>
                    <a:gd name="connsiteX11" fmla="*/ 3067 w 54196"/>
                    <a:gd name="connsiteY11" fmla="*/ 89330 h 91408"/>
                    <a:gd name="connsiteX12" fmla="*/ 14359 w 54196"/>
                    <a:gd name="connsiteY12" fmla="*/ 78037 h 91408"/>
                    <a:gd name="connsiteX13" fmla="*/ 25652 w 54196"/>
                    <a:gd name="connsiteY13" fmla="*/ 66745 h 91408"/>
                    <a:gd name="connsiteX14" fmla="*/ 30670 w 54196"/>
                    <a:gd name="connsiteY14" fmla="*/ 59217 h 91408"/>
                    <a:gd name="connsiteX15" fmla="*/ 36944 w 54196"/>
                    <a:gd name="connsiteY15" fmla="*/ 51689 h 91408"/>
                    <a:gd name="connsiteX16" fmla="*/ 44472 w 54196"/>
                    <a:gd name="connsiteY16" fmla="*/ 35378 h 91408"/>
                    <a:gd name="connsiteX17" fmla="*/ 46981 w 54196"/>
                    <a:gd name="connsiteY17" fmla="*/ 27849 h 91408"/>
                    <a:gd name="connsiteX18" fmla="*/ 50746 w 54196"/>
                    <a:gd name="connsiteY18" fmla="*/ 21576 h 91408"/>
                    <a:gd name="connsiteX19" fmla="*/ 53255 w 54196"/>
                    <a:gd name="connsiteY19" fmla="*/ 7774 h 91408"/>
                    <a:gd name="connsiteX20" fmla="*/ 53255 w 54196"/>
                    <a:gd name="connsiteY20" fmla="*/ 246 h 91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4196" h="91408">
                      <a:moveTo>
                        <a:pt x="53255" y="246"/>
                      </a:moveTo>
                      <a:cubicBezTo>
                        <a:pt x="52000" y="-1009"/>
                        <a:pt x="49491" y="2755"/>
                        <a:pt x="48236" y="6520"/>
                      </a:cubicBezTo>
                      <a:cubicBezTo>
                        <a:pt x="45727" y="12793"/>
                        <a:pt x="45727" y="11538"/>
                        <a:pt x="43217" y="20321"/>
                      </a:cubicBezTo>
                      <a:cubicBezTo>
                        <a:pt x="41963" y="22831"/>
                        <a:pt x="40708" y="24085"/>
                        <a:pt x="39453" y="26595"/>
                      </a:cubicBezTo>
                      <a:cubicBezTo>
                        <a:pt x="38199" y="29104"/>
                        <a:pt x="38199" y="31614"/>
                        <a:pt x="36944" y="34123"/>
                      </a:cubicBezTo>
                      <a:cubicBezTo>
                        <a:pt x="34434" y="39142"/>
                        <a:pt x="30670" y="44161"/>
                        <a:pt x="28161" y="49179"/>
                      </a:cubicBezTo>
                      <a:cubicBezTo>
                        <a:pt x="26906" y="51689"/>
                        <a:pt x="25652" y="54198"/>
                        <a:pt x="24397" y="56708"/>
                      </a:cubicBezTo>
                      <a:cubicBezTo>
                        <a:pt x="23142" y="59217"/>
                        <a:pt x="20633" y="61726"/>
                        <a:pt x="19378" y="64236"/>
                      </a:cubicBezTo>
                      <a:cubicBezTo>
                        <a:pt x="15614" y="69255"/>
                        <a:pt x="13105" y="73019"/>
                        <a:pt x="9340" y="76783"/>
                      </a:cubicBezTo>
                      <a:cubicBezTo>
                        <a:pt x="4322" y="84311"/>
                        <a:pt x="4322" y="83056"/>
                        <a:pt x="558" y="88075"/>
                      </a:cubicBezTo>
                      <a:cubicBezTo>
                        <a:pt x="-697" y="89330"/>
                        <a:pt x="558" y="89330"/>
                        <a:pt x="558" y="90584"/>
                      </a:cubicBezTo>
                      <a:cubicBezTo>
                        <a:pt x="558" y="91839"/>
                        <a:pt x="1812" y="91839"/>
                        <a:pt x="3067" y="89330"/>
                      </a:cubicBezTo>
                      <a:cubicBezTo>
                        <a:pt x="9340" y="84311"/>
                        <a:pt x="8086" y="85565"/>
                        <a:pt x="14359" y="78037"/>
                      </a:cubicBezTo>
                      <a:cubicBezTo>
                        <a:pt x="18123" y="74273"/>
                        <a:pt x="21887" y="71764"/>
                        <a:pt x="25652" y="66745"/>
                      </a:cubicBezTo>
                      <a:cubicBezTo>
                        <a:pt x="26906" y="64236"/>
                        <a:pt x="29416" y="61726"/>
                        <a:pt x="30670" y="59217"/>
                      </a:cubicBezTo>
                      <a:cubicBezTo>
                        <a:pt x="31925" y="56708"/>
                        <a:pt x="34434" y="54198"/>
                        <a:pt x="36944" y="51689"/>
                      </a:cubicBezTo>
                      <a:cubicBezTo>
                        <a:pt x="40708" y="46670"/>
                        <a:pt x="41963" y="40396"/>
                        <a:pt x="44472" y="35378"/>
                      </a:cubicBezTo>
                      <a:cubicBezTo>
                        <a:pt x="45727" y="32868"/>
                        <a:pt x="46981" y="30359"/>
                        <a:pt x="46981" y="27849"/>
                      </a:cubicBezTo>
                      <a:cubicBezTo>
                        <a:pt x="48236" y="25340"/>
                        <a:pt x="49491" y="24085"/>
                        <a:pt x="50746" y="21576"/>
                      </a:cubicBezTo>
                      <a:cubicBezTo>
                        <a:pt x="53255" y="12793"/>
                        <a:pt x="52000" y="14048"/>
                        <a:pt x="53255" y="7774"/>
                      </a:cubicBezTo>
                      <a:cubicBezTo>
                        <a:pt x="54510" y="4010"/>
                        <a:pt x="54510" y="246"/>
                        <a:pt x="53255" y="24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8" name="任意多边形: 形状 4887" descr="9c8d6323-6f8b-4db1-a03a-2dd14862ca09"/>
                <p:cNvSpPr/>
                <p:nvPr/>
              </p:nvSpPr>
              <p:spPr>
                <a:xfrm>
                  <a:off x="10806959" y="5964162"/>
                  <a:ext cx="50010" cy="56640"/>
                </a:xfrm>
                <a:custGeom>
                  <a:avLst/>
                  <a:gdLst>
                    <a:gd name="connsiteX0" fmla="*/ 49491 w 50010"/>
                    <a:gd name="connsiteY0" fmla="*/ 492 h 56640"/>
                    <a:gd name="connsiteX1" fmla="*/ 44472 w 50010"/>
                    <a:gd name="connsiteY1" fmla="*/ 3002 h 56640"/>
                    <a:gd name="connsiteX2" fmla="*/ 38199 w 50010"/>
                    <a:gd name="connsiteY2" fmla="*/ 11784 h 56640"/>
                    <a:gd name="connsiteX3" fmla="*/ 34434 w 50010"/>
                    <a:gd name="connsiteY3" fmla="*/ 15549 h 56640"/>
                    <a:gd name="connsiteX4" fmla="*/ 31925 w 50010"/>
                    <a:gd name="connsiteY4" fmla="*/ 20567 h 56640"/>
                    <a:gd name="connsiteX5" fmla="*/ 23142 w 50010"/>
                    <a:gd name="connsiteY5" fmla="*/ 29350 h 56640"/>
                    <a:gd name="connsiteX6" fmla="*/ 19378 w 50010"/>
                    <a:gd name="connsiteY6" fmla="*/ 34369 h 56640"/>
                    <a:gd name="connsiteX7" fmla="*/ 15614 w 50010"/>
                    <a:gd name="connsiteY7" fmla="*/ 39388 h 56640"/>
                    <a:gd name="connsiteX8" fmla="*/ 8086 w 50010"/>
                    <a:gd name="connsiteY8" fmla="*/ 46916 h 56640"/>
                    <a:gd name="connsiteX9" fmla="*/ 558 w 50010"/>
                    <a:gd name="connsiteY9" fmla="*/ 54444 h 56640"/>
                    <a:gd name="connsiteX10" fmla="*/ 558 w 50010"/>
                    <a:gd name="connsiteY10" fmla="*/ 55699 h 56640"/>
                    <a:gd name="connsiteX11" fmla="*/ 3067 w 50010"/>
                    <a:gd name="connsiteY11" fmla="*/ 55699 h 56640"/>
                    <a:gd name="connsiteX12" fmla="*/ 11850 w 50010"/>
                    <a:gd name="connsiteY12" fmla="*/ 48171 h 56640"/>
                    <a:gd name="connsiteX13" fmla="*/ 20633 w 50010"/>
                    <a:gd name="connsiteY13" fmla="*/ 41897 h 56640"/>
                    <a:gd name="connsiteX14" fmla="*/ 24397 w 50010"/>
                    <a:gd name="connsiteY14" fmla="*/ 36878 h 56640"/>
                    <a:gd name="connsiteX15" fmla="*/ 29416 w 50010"/>
                    <a:gd name="connsiteY15" fmla="*/ 33114 h 56640"/>
                    <a:gd name="connsiteX16" fmla="*/ 36944 w 50010"/>
                    <a:gd name="connsiteY16" fmla="*/ 23077 h 56640"/>
                    <a:gd name="connsiteX17" fmla="*/ 40708 w 50010"/>
                    <a:gd name="connsiteY17" fmla="*/ 18058 h 56640"/>
                    <a:gd name="connsiteX18" fmla="*/ 44472 w 50010"/>
                    <a:gd name="connsiteY18" fmla="*/ 14294 h 56640"/>
                    <a:gd name="connsiteX19" fmla="*/ 48236 w 50010"/>
                    <a:gd name="connsiteY19" fmla="*/ 4256 h 56640"/>
                    <a:gd name="connsiteX20" fmla="*/ 49491 w 50010"/>
                    <a:gd name="connsiteY20" fmla="*/ 492 h 56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010" h="56640">
                      <a:moveTo>
                        <a:pt x="49491" y="492"/>
                      </a:moveTo>
                      <a:cubicBezTo>
                        <a:pt x="48236" y="-763"/>
                        <a:pt x="45727" y="492"/>
                        <a:pt x="44472" y="3002"/>
                      </a:cubicBezTo>
                      <a:cubicBezTo>
                        <a:pt x="40708" y="6766"/>
                        <a:pt x="41963" y="6766"/>
                        <a:pt x="38199" y="11784"/>
                      </a:cubicBezTo>
                      <a:cubicBezTo>
                        <a:pt x="36944" y="13039"/>
                        <a:pt x="35689" y="14294"/>
                        <a:pt x="34434" y="15549"/>
                      </a:cubicBezTo>
                      <a:cubicBezTo>
                        <a:pt x="33180" y="16803"/>
                        <a:pt x="33180" y="19313"/>
                        <a:pt x="31925" y="20567"/>
                      </a:cubicBezTo>
                      <a:cubicBezTo>
                        <a:pt x="29416" y="23077"/>
                        <a:pt x="25652" y="26841"/>
                        <a:pt x="23142" y="29350"/>
                      </a:cubicBezTo>
                      <a:cubicBezTo>
                        <a:pt x="21887" y="30605"/>
                        <a:pt x="20633" y="33114"/>
                        <a:pt x="19378" y="34369"/>
                      </a:cubicBezTo>
                      <a:cubicBezTo>
                        <a:pt x="18123" y="35624"/>
                        <a:pt x="16869" y="36878"/>
                        <a:pt x="15614" y="39388"/>
                      </a:cubicBezTo>
                      <a:cubicBezTo>
                        <a:pt x="13105" y="41897"/>
                        <a:pt x="10595" y="44407"/>
                        <a:pt x="8086" y="46916"/>
                      </a:cubicBezTo>
                      <a:cubicBezTo>
                        <a:pt x="3067" y="51935"/>
                        <a:pt x="4322" y="50680"/>
                        <a:pt x="558" y="54444"/>
                      </a:cubicBezTo>
                      <a:cubicBezTo>
                        <a:pt x="-697" y="55699"/>
                        <a:pt x="558" y="55699"/>
                        <a:pt x="558" y="55699"/>
                      </a:cubicBezTo>
                      <a:cubicBezTo>
                        <a:pt x="558" y="56954"/>
                        <a:pt x="1812" y="56954"/>
                        <a:pt x="3067" y="55699"/>
                      </a:cubicBezTo>
                      <a:cubicBezTo>
                        <a:pt x="8086" y="51935"/>
                        <a:pt x="6831" y="53190"/>
                        <a:pt x="11850" y="48171"/>
                      </a:cubicBezTo>
                      <a:cubicBezTo>
                        <a:pt x="14359" y="45661"/>
                        <a:pt x="18123" y="44407"/>
                        <a:pt x="20633" y="41897"/>
                      </a:cubicBezTo>
                      <a:cubicBezTo>
                        <a:pt x="21887" y="40643"/>
                        <a:pt x="23142" y="38133"/>
                        <a:pt x="24397" y="36878"/>
                      </a:cubicBezTo>
                      <a:cubicBezTo>
                        <a:pt x="25652" y="35624"/>
                        <a:pt x="28161" y="34369"/>
                        <a:pt x="29416" y="33114"/>
                      </a:cubicBezTo>
                      <a:cubicBezTo>
                        <a:pt x="31925" y="29350"/>
                        <a:pt x="34434" y="25586"/>
                        <a:pt x="36944" y="23077"/>
                      </a:cubicBezTo>
                      <a:cubicBezTo>
                        <a:pt x="38199" y="21822"/>
                        <a:pt x="39453" y="19313"/>
                        <a:pt x="40708" y="18058"/>
                      </a:cubicBezTo>
                      <a:cubicBezTo>
                        <a:pt x="41963" y="16803"/>
                        <a:pt x="43217" y="15549"/>
                        <a:pt x="44472" y="14294"/>
                      </a:cubicBezTo>
                      <a:cubicBezTo>
                        <a:pt x="48236" y="9275"/>
                        <a:pt x="45727" y="9275"/>
                        <a:pt x="48236" y="4256"/>
                      </a:cubicBezTo>
                      <a:cubicBezTo>
                        <a:pt x="49491" y="4256"/>
                        <a:pt x="50746" y="1747"/>
                        <a:pt x="49491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89" name="任意多边形: 形状 4888" descr="e62fa5cd-eded-462b-a952-842ca3d75ccc"/>
                <p:cNvSpPr/>
                <p:nvPr/>
              </p:nvSpPr>
              <p:spPr>
                <a:xfrm>
                  <a:off x="10776149" y="5966644"/>
                  <a:ext cx="50680" cy="49139"/>
                </a:xfrm>
                <a:custGeom>
                  <a:avLst/>
                  <a:gdLst>
                    <a:gd name="connsiteX0" fmla="*/ 50188 w 50680"/>
                    <a:gd name="connsiteY0" fmla="*/ 520 h 49139"/>
                    <a:gd name="connsiteX1" fmla="*/ 43914 w 50680"/>
                    <a:gd name="connsiteY1" fmla="*/ 1775 h 49139"/>
                    <a:gd name="connsiteX2" fmla="*/ 36386 w 50680"/>
                    <a:gd name="connsiteY2" fmla="*/ 8048 h 49139"/>
                    <a:gd name="connsiteX3" fmla="*/ 32622 w 50680"/>
                    <a:gd name="connsiteY3" fmla="*/ 10557 h 49139"/>
                    <a:gd name="connsiteX4" fmla="*/ 30113 w 50680"/>
                    <a:gd name="connsiteY4" fmla="*/ 15576 h 49139"/>
                    <a:gd name="connsiteX5" fmla="*/ 21330 w 50680"/>
                    <a:gd name="connsiteY5" fmla="*/ 23104 h 49139"/>
                    <a:gd name="connsiteX6" fmla="*/ 17566 w 50680"/>
                    <a:gd name="connsiteY6" fmla="*/ 28123 h 49139"/>
                    <a:gd name="connsiteX7" fmla="*/ 13802 w 50680"/>
                    <a:gd name="connsiteY7" fmla="*/ 31887 h 49139"/>
                    <a:gd name="connsiteX8" fmla="*/ 6273 w 50680"/>
                    <a:gd name="connsiteY8" fmla="*/ 39415 h 49139"/>
                    <a:gd name="connsiteX9" fmla="*/ 0 w 50680"/>
                    <a:gd name="connsiteY9" fmla="*/ 46944 h 49139"/>
                    <a:gd name="connsiteX10" fmla="*/ 0 w 50680"/>
                    <a:gd name="connsiteY10" fmla="*/ 48198 h 49139"/>
                    <a:gd name="connsiteX11" fmla="*/ 2509 w 50680"/>
                    <a:gd name="connsiteY11" fmla="*/ 48198 h 49139"/>
                    <a:gd name="connsiteX12" fmla="*/ 10038 w 50680"/>
                    <a:gd name="connsiteY12" fmla="*/ 41925 h 49139"/>
                    <a:gd name="connsiteX13" fmla="*/ 18820 w 50680"/>
                    <a:gd name="connsiteY13" fmla="*/ 35651 h 49139"/>
                    <a:gd name="connsiteX14" fmla="*/ 22585 w 50680"/>
                    <a:gd name="connsiteY14" fmla="*/ 31887 h 49139"/>
                    <a:gd name="connsiteX15" fmla="*/ 27603 w 50680"/>
                    <a:gd name="connsiteY15" fmla="*/ 28123 h 49139"/>
                    <a:gd name="connsiteX16" fmla="*/ 35132 w 50680"/>
                    <a:gd name="connsiteY16" fmla="*/ 19340 h 49139"/>
                    <a:gd name="connsiteX17" fmla="*/ 38896 w 50680"/>
                    <a:gd name="connsiteY17" fmla="*/ 15576 h 49139"/>
                    <a:gd name="connsiteX18" fmla="*/ 42660 w 50680"/>
                    <a:gd name="connsiteY18" fmla="*/ 13067 h 49139"/>
                    <a:gd name="connsiteX19" fmla="*/ 47678 w 50680"/>
                    <a:gd name="connsiteY19" fmla="*/ 5538 h 49139"/>
                    <a:gd name="connsiteX20" fmla="*/ 50188 w 50680"/>
                    <a:gd name="connsiteY20" fmla="*/ 520 h 49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680" h="49139">
                      <a:moveTo>
                        <a:pt x="50188" y="520"/>
                      </a:moveTo>
                      <a:cubicBezTo>
                        <a:pt x="48933" y="-735"/>
                        <a:pt x="46424" y="520"/>
                        <a:pt x="43914" y="1775"/>
                      </a:cubicBezTo>
                      <a:cubicBezTo>
                        <a:pt x="40150" y="5538"/>
                        <a:pt x="40150" y="4284"/>
                        <a:pt x="36386" y="8048"/>
                      </a:cubicBezTo>
                      <a:cubicBezTo>
                        <a:pt x="35132" y="9303"/>
                        <a:pt x="33877" y="9303"/>
                        <a:pt x="32622" y="10557"/>
                      </a:cubicBezTo>
                      <a:cubicBezTo>
                        <a:pt x="31367" y="11812"/>
                        <a:pt x="31367" y="13067"/>
                        <a:pt x="30113" y="15576"/>
                      </a:cubicBezTo>
                      <a:cubicBezTo>
                        <a:pt x="27603" y="18085"/>
                        <a:pt x="23839" y="20595"/>
                        <a:pt x="21330" y="23104"/>
                      </a:cubicBezTo>
                      <a:cubicBezTo>
                        <a:pt x="20075" y="24359"/>
                        <a:pt x="18820" y="26868"/>
                        <a:pt x="17566" y="28123"/>
                      </a:cubicBezTo>
                      <a:cubicBezTo>
                        <a:pt x="16311" y="29378"/>
                        <a:pt x="15056" y="30632"/>
                        <a:pt x="13802" y="31887"/>
                      </a:cubicBezTo>
                      <a:cubicBezTo>
                        <a:pt x="11292" y="34397"/>
                        <a:pt x="8783" y="36906"/>
                        <a:pt x="6273" y="39415"/>
                      </a:cubicBezTo>
                      <a:cubicBezTo>
                        <a:pt x="2509" y="44434"/>
                        <a:pt x="3764" y="43179"/>
                        <a:pt x="0" y="46944"/>
                      </a:cubicBezTo>
                      <a:cubicBezTo>
                        <a:pt x="0" y="48198"/>
                        <a:pt x="0" y="48198"/>
                        <a:pt x="0" y="48198"/>
                      </a:cubicBezTo>
                      <a:cubicBezTo>
                        <a:pt x="0" y="49453"/>
                        <a:pt x="1255" y="49453"/>
                        <a:pt x="2509" y="48198"/>
                      </a:cubicBezTo>
                      <a:cubicBezTo>
                        <a:pt x="6273" y="44434"/>
                        <a:pt x="5019" y="45689"/>
                        <a:pt x="10038" y="41925"/>
                      </a:cubicBezTo>
                      <a:cubicBezTo>
                        <a:pt x="12547" y="39415"/>
                        <a:pt x="15056" y="38161"/>
                        <a:pt x="18820" y="35651"/>
                      </a:cubicBezTo>
                      <a:cubicBezTo>
                        <a:pt x="20075" y="34397"/>
                        <a:pt x="21330" y="33142"/>
                        <a:pt x="22585" y="31887"/>
                      </a:cubicBezTo>
                      <a:cubicBezTo>
                        <a:pt x="23839" y="30632"/>
                        <a:pt x="26349" y="29378"/>
                        <a:pt x="27603" y="28123"/>
                      </a:cubicBezTo>
                      <a:cubicBezTo>
                        <a:pt x="30113" y="25614"/>
                        <a:pt x="32622" y="21850"/>
                        <a:pt x="35132" y="19340"/>
                      </a:cubicBezTo>
                      <a:cubicBezTo>
                        <a:pt x="36386" y="18085"/>
                        <a:pt x="37641" y="16831"/>
                        <a:pt x="38896" y="15576"/>
                      </a:cubicBezTo>
                      <a:cubicBezTo>
                        <a:pt x="40150" y="14322"/>
                        <a:pt x="42660" y="14322"/>
                        <a:pt x="42660" y="13067"/>
                      </a:cubicBezTo>
                      <a:cubicBezTo>
                        <a:pt x="46424" y="9303"/>
                        <a:pt x="45169" y="9303"/>
                        <a:pt x="47678" y="5538"/>
                      </a:cubicBezTo>
                      <a:cubicBezTo>
                        <a:pt x="50188" y="4284"/>
                        <a:pt x="51443" y="1775"/>
                        <a:pt x="50188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0" name="任意多边形: 形状 4889" descr="e3276ba5-311a-4774-b4da-5a4f1d017dfa"/>
                <p:cNvSpPr/>
                <p:nvPr/>
              </p:nvSpPr>
              <p:spPr>
                <a:xfrm>
                  <a:off x="10850177" y="5873796"/>
                  <a:ext cx="55520" cy="30318"/>
                </a:xfrm>
                <a:custGeom>
                  <a:avLst/>
                  <a:gdLst>
                    <a:gd name="connsiteX0" fmla="*/ 55207 w 55520"/>
                    <a:gd name="connsiteY0" fmla="*/ 1774 h 30318"/>
                    <a:gd name="connsiteX1" fmla="*/ 50188 w 55520"/>
                    <a:gd name="connsiteY1" fmla="*/ 520 h 30318"/>
                    <a:gd name="connsiteX2" fmla="*/ 41405 w 55520"/>
                    <a:gd name="connsiteY2" fmla="*/ 3029 h 30318"/>
                    <a:gd name="connsiteX3" fmla="*/ 36386 w 55520"/>
                    <a:gd name="connsiteY3" fmla="*/ 4284 h 30318"/>
                    <a:gd name="connsiteX4" fmla="*/ 32622 w 55520"/>
                    <a:gd name="connsiteY4" fmla="*/ 6793 h 30318"/>
                    <a:gd name="connsiteX5" fmla="*/ 22585 w 55520"/>
                    <a:gd name="connsiteY5" fmla="*/ 10557 h 30318"/>
                    <a:gd name="connsiteX6" fmla="*/ 18820 w 55520"/>
                    <a:gd name="connsiteY6" fmla="*/ 14321 h 30318"/>
                    <a:gd name="connsiteX7" fmla="*/ 13802 w 55520"/>
                    <a:gd name="connsiteY7" fmla="*/ 16831 h 30318"/>
                    <a:gd name="connsiteX8" fmla="*/ 6273 w 55520"/>
                    <a:gd name="connsiteY8" fmla="*/ 21850 h 30318"/>
                    <a:gd name="connsiteX9" fmla="*/ 0 w 55520"/>
                    <a:gd name="connsiteY9" fmla="*/ 28123 h 30318"/>
                    <a:gd name="connsiteX10" fmla="*/ 0 w 55520"/>
                    <a:gd name="connsiteY10" fmla="*/ 29378 h 30318"/>
                    <a:gd name="connsiteX11" fmla="*/ 1255 w 55520"/>
                    <a:gd name="connsiteY11" fmla="*/ 29378 h 30318"/>
                    <a:gd name="connsiteX12" fmla="*/ 7528 w 55520"/>
                    <a:gd name="connsiteY12" fmla="*/ 24359 h 30318"/>
                    <a:gd name="connsiteX13" fmla="*/ 15056 w 55520"/>
                    <a:gd name="connsiteY13" fmla="*/ 20595 h 30318"/>
                    <a:gd name="connsiteX14" fmla="*/ 18820 w 55520"/>
                    <a:gd name="connsiteY14" fmla="*/ 18085 h 30318"/>
                    <a:gd name="connsiteX15" fmla="*/ 23839 w 55520"/>
                    <a:gd name="connsiteY15" fmla="*/ 16831 h 30318"/>
                    <a:gd name="connsiteX16" fmla="*/ 32622 w 55520"/>
                    <a:gd name="connsiteY16" fmla="*/ 11812 h 30318"/>
                    <a:gd name="connsiteX17" fmla="*/ 36386 w 55520"/>
                    <a:gd name="connsiteY17" fmla="*/ 9303 h 30318"/>
                    <a:gd name="connsiteX18" fmla="*/ 40150 w 55520"/>
                    <a:gd name="connsiteY18" fmla="*/ 8048 h 30318"/>
                    <a:gd name="connsiteX19" fmla="*/ 47678 w 55520"/>
                    <a:gd name="connsiteY19" fmla="*/ 4284 h 30318"/>
                    <a:gd name="connsiteX20" fmla="*/ 55207 w 55520"/>
                    <a:gd name="connsiteY20" fmla="*/ 1774 h 30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520" h="30318">
                      <a:moveTo>
                        <a:pt x="55207" y="1774"/>
                      </a:moveTo>
                      <a:cubicBezTo>
                        <a:pt x="55207" y="520"/>
                        <a:pt x="52697" y="-735"/>
                        <a:pt x="50188" y="520"/>
                      </a:cubicBezTo>
                      <a:cubicBezTo>
                        <a:pt x="45169" y="1774"/>
                        <a:pt x="46424" y="1774"/>
                        <a:pt x="41405" y="3029"/>
                      </a:cubicBezTo>
                      <a:cubicBezTo>
                        <a:pt x="40150" y="3029"/>
                        <a:pt x="38896" y="3029"/>
                        <a:pt x="36386" y="4284"/>
                      </a:cubicBezTo>
                      <a:cubicBezTo>
                        <a:pt x="35132" y="4284"/>
                        <a:pt x="33877" y="6793"/>
                        <a:pt x="32622" y="6793"/>
                      </a:cubicBezTo>
                      <a:cubicBezTo>
                        <a:pt x="30113" y="8048"/>
                        <a:pt x="26349" y="9303"/>
                        <a:pt x="22585" y="10557"/>
                      </a:cubicBezTo>
                      <a:cubicBezTo>
                        <a:pt x="21330" y="11812"/>
                        <a:pt x="20075" y="13067"/>
                        <a:pt x="18820" y="14321"/>
                      </a:cubicBezTo>
                      <a:cubicBezTo>
                        <a:pt x="17566" y="15576"/>
                        <a:pt x="16311" y="15576"/>
                        <a:pt x="13802" y="16831"/>
                      </a:cubicBezTo>
                      <a:cubicBezTo>
                        <a:pt x="11292" y="19340"/>
                        <a:pt x="8783" y="20595"/>
                        <a:pt x="6273" y="21850"/>
                      </a:cubicBezTo>
                      <a:cubicBezTo>
                        <a:pt x="2509" y="25614"/>
                        <a:pt x="3764" y="24359"/>
                        <a:pt x="0" y="28123"/>
                      </a:cubicBezTo>
                      <a:cubicBezTo>
                        <a:pt x="0" y="28123"/>
                        <a:pt x="0" y="29378"/>
                        <a:pt x="0" y="29378"/>
                      </a:cubicBezTo>
                      <a:cubicBezTo>
                        <a:pt x="0" y="30632"/>
                        <a:pt x="1255" y="30632"/>
                        <a:pt x="1255" y="29378"/>
                      </a:cubicBezTo>
                      <a:cubicBezTo>
                        <a:pt x="5019" y="26868"/>
                        <a:pt x="3764" y="26868"/>
                        <a:pt x="7528" y="24359"/>
                      </a:cubicBezTo>
                      <a:cubicBezTo>
                        <a:pt x="10038" y="23104"/>
                        <a:pt x="12547" y="21850"/>
                        <a:pt x="15056" y="20595"/>
                      </a:cubicBezTo>
                      <a:cubicBezTo>
                        <a:pt x="16311" y="19340"/>
                        <a:pt x="17566" y="18085"/>
                        <a:pt x="18820" y="18085"/>
                      </a:cubicBezTo>
                      <a:cubicBezTo>
                        <a:pt x="20075" y="16831"/>
                        <a:pt x="22585" y="16831"/>
                        <a:pt x="23839" y="16831"/>
                      </a:cubicBezTo>
                      <a:cubicBezTo>
                        <a:pt x="26349" y="15576"/>
                        <a:pt x="30113" y="13067"/>
                        <a:pt x="32622" y="11812"/>
                      </a:cubicBezTo>
                      <a:cubicBezTo>
                        <a:pt x="33877" y="10557"/>
                        <a:pt x="35132" y="10557"/>
                        <a:pt x="36386" y="9303"/>
                      </a:cubicBezTo>
                      <a:cubicBezTo>
                        <a:pt x="37641" y="9303"/>
                        <a:pt x="38896" y="9303"/>
                        <a:pt x="40150" y="8048"/>
                      </a:cubicBezTo>
                      <a:cubicBezTo>
                        <a:pt x="45169" y="5538"/>
                        <a:pt x="43914" y="5538"/>
                        <a:pt x="47678" y="4284"/>
                      </a:cubicBezTo>
                      <a:cubicBezTo>
                        <a:pt x="53952" y="4284"/>
                        <a:pt x="56461" y="3029"/>
                        <a:pt x="55207" y="17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1" name="任意多边形: 形状 4890" descr="c452f940-2295-4c49-ad56-8ccb9127394c"/>
                <p:cNvSpPr/>
                <p:nvPr/>
              </p:nvSpPr>
              <p:spPr>
                <a:xfrm>
                  <a:off x="10806959" y="5857485"/>
                  <a:ext cx="93405" cy="45375"/>
                </a:xfrm>
                <a:custGeom>
                  <a:avLst/>
                  <a:gdLst>
                    <a:gd name="connsiteX0" fmla="*/ 93405 w 93405"/>
                    <a:gd name="connsiteY0" fmla="*/ 1774 h 45375"/>
                    <a:gd name="connsiteX1" fmla="*/ 85877 w 93405"/>
                    <a:gd name="connsiteY1" fmla="*/ 520 h 45375"/>
                    <a:gd name="connsiteX2" fmla="*/ 70821 w 93405"/>
                    <a:gd name="connsiteY2" fmla="*/ 4284 h 45375"/>
                    <a:gd name="connsiteX3" fmla="*/ 63293 w 93405"/>
                    <a:gd name="connsiteY3" fmla="*/ 5538 h 45375"/>
                    <a:gd name="connsiteX4" fmla="*/ 55764 w 93405"/>
                    <a:gd name="connsiteY4" fmla="*/ 9303 h 45375"/>
                    <a:gd name="connsiteX5" fmla="*/ 39453 w 93405"/>
                    <a:gd name="connsiteY5" fmla="*/ 15576 h 45375"/>
                    <a:gd name="connsiteX6" fmla="*/ 31925 w 93405"/>
                    <a:gd name="connsiteY6" fmla="*/ 20595 h 45375"/>
                    <a:gd name="connsiteX7" fmla="*/ 24397 w 93405"/>
                    <a:gd name="connsiteY7" fmla="*/ 24359 h 45375"/>
                    <a:gd name="connsiteX8" fmla="*/ 11850 w 93405"/>
                    <a:gd name="connsiteY8" fmla="*/ 33142 h 45375"/>
                    <a:gd name="connsiteX9" fmla="*/ 558 w 93405"/>
                    <a:gd name="connsiteY9" fmla="*/ 41925 h 45375"/>
                    <a:gd name="connsiteX10" fmla="*/ 558 w 93405"/>
                    <a:gd name="connsiteY10" fmla="*/ 44434 h 45375"/>
                    <a:gd name="connsiteX11" fmla="*/ 3067 w 93405"/>
                    <a:gd name="connsiteY11" fmla="*/ 44434 h 45375"/>
                    <a:gd name="connsiteX12" fmla="*/ 15614 w 93405"/>
                    <a:gd name="connsiteY12" fmla="*/ 36906 h 45375"/>
                    <a:gd name="connsiteX13" fmla="*/ 29416 w 93405"/>
                    <a:gd name="connsiteY13" fmla="*/ 30632 h 45375"/>
                    <a:gd name="connsiteX14" fmla="*/ 36944 w 93405"/>
                    <a:gd name="connsiteY14" fmla="*/ 26868 h 45375"/>
                    <a:gd name="connsiteX15" fmla="*/ 45727 w 93405"/>
                    <a:gd name="connsiteY15" fmla="*/ 24359 h 45375"/>
                    <a:gd name="connsiteX16" fmla="*/ 60783 w 93405"/>
                    <a:gd name="connsiteY16" fmla="*/ 16831 h 45375"/>
                    <a:gd name="connsiteX17" fmla="*/ 68311 w 93405"/>
                    <a:gd name="connsiteY17" fmla="*/ 14321 h 45375"/>
                    <a:gd name="connsiteX18" fmla="*/ 75840 w 93405"/>
                    <a:gd name="connsiteY18" fmla="*/ 13067 h 45375"/>
                    <a:gd name="connsiteX19" fmla="*/ 89641 w 93405"/>
                    <a:gd name="connsiteY19" fmla="*/ 8048 h 45375"/>
                    <a:gd name="connsiteX20" fmla="*/ 93405 w 93405"/>
                    <a:gd name="connsiteY20" fmla="*/ 1774 h 45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405" h="45375">
                      <a:moveTo>
                        <a:pt x="93405" y="1774"/>
                      </a:moveTo>
                      <a:cubicBezTo>
                        <a:pt x="93405" y="520"/>
                        <a:pt x="89641" y="-735"/>
                        <a:pt x="85877" y="520"/>
                      </a:cubicBezTo>
                      <a:cubicBezTo>
                        <a:pt x="78349" y="1774"/>
                        <a:pt x="79604" y="1774"/>
                        <a:pt x="70821" y="4284"/>
                      </a:cubicBezTo>
                      <a:cubicBezTo>
                        <a:pt x="68311" y="5538"/>
                        <a:pt x="65802" y="5538"/>
                        <a:pt x="63293" y="5538"/>
                      </a:cubicBezTo>
                      <a:cubicBezTo>
                        <a:pt x="60783" y="6793"/>
                        <a:pt x="58274" y="8048"/>
                        <a:pt x="55764" y="9303"/>
                      </a:cubicBezTo>
                      <a:cubicBezTo>
                        <a:pt x="50746" y="11812"/>
                        <a:pt x="44472" y="13067"/>
                        <a:pt x="39453" y="15576"/>
                      </a:cubicBezTo>
                      <a:cubicBezTo>
                        <a:pt x="36944" y="16831"/>
                        <a:pt x="34434" y="19340"/>
                        <a:pt x="31925" y="20595"/>
                      </a:cubicBezTo>
                      <a:cubicBezTo>
                        <a:pt x="29416" y="21850"/>
                        <a:pt x="26906" y="23104"/>
                        <a:pt x="24397" y="24359"/>
                      </a:cubicBezTo>
                      <a:cubicBezTo>
                        <a:pt x="19378" y="26868"/>
                        <a:pt x="15614" y="29378"/>
                        <a:pt x="11850" y="33142"/>
                      </a:cubicBezTo>
                      <a:cubicBezTo>
                        <a:pt x="4322" y="38161"/>
                        <a:pt x="5576" y="38161"/>
                        <a:pt x="558" y="41925"/>
                      </a:cubicBezTo>
                      <a:cubicBezTo>
                        <a:pt x="-697" y="43179"/>
                        <a:pt x="558" y="43179"/>
                        <a:pt x="558" y="44434"/>
                      </a:cubicBezTo>
                      <a:cubicBezTo>
                        <a:pt x="558" y="45689"/>
                        <a:pt x="1812" y="45689"/>
                        <a:pt x="3067" y="44434"/>
                      </a:cubicBezTo>
                      <a:cubicBezTo>
                        <a:pt x="9340" y="40670"/>
                        <a:pt x="8086" y="40670"/>
                        <a:pt x="15614" y="36906"/>
                      </a:cubicBezTo>
                      <a:cubicBezTo>
                        <a:pt x="19378" y="34397"/>
                        <a:pt x="24397" y="33142"/>
                        <a:pt x="29416" y="30632"/>
                      </a:cubicBezTo>
                      <a:cubicBezTo>
                        <a:pt x="31925" y="29378"/>
                        <a:pt x="34434" y="28123"/>
                        <a:pt x="36944" y="26868"/>
                      </a:cubicBezTo>
                      <a:cubicBezTo>
                        <a:pt x="39453" y="25614"/>
                        <a:pt x="43217" y="25614"/>
                        <a:pt x="45727" y="24359"/>
                      </a:cubicBezTo>
                      <a:cubicBezTo>
                        <a:pt x="50746" y="21850"/>
                        <a:pt x="55764" y="19340"/>
                        <a:pt x="60783" y="16831"/>
                      </a:cubicBezTo>
                      <a:cubicBezTo>
                        <a:pt x="63293" y="15576"/>
                        <a:pt x="65802" y="14321"/>
                        <a:pt x="68311" y="14321"/>
                      </a:cubicBezTo>
                      <a:cubicBezTo>
                        <a:pt x="70821" y="13067"/>
                        <a:pt x="73330" y="13067"/>
                        <a:pt x="75840" y="13067"/>
                      </a:cubicBezTo>
                      <a:cubicBezTo>
                        <a:pt x="84622" y="10557"/>
                        <a:pt x="82113" y="9303"/>
                        <a:pt x="89641" y="8048"/>
                      </a:cubicBezTo>
                      <a:cubicBezTo>
                        <a:pt x="89641" y="4284"/>
                        <a:pt x="93405" y="3029"/>
                        <a:pt x="93405" y="17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2" name="任意多边形: 形状 4891" descr="5d3bedd9-d311-4771-b0fb-cabb9b33ef68"/>
                <p:cNvSpPr/>
                <p:nvPr/>
              </p:nvSpPr>
              <p:spPr>
                <a:xfrm>
                  <a:off x="10789951" y="5838243"/>
                  <a:ext cx="101630" cy="37013"/>
                </a:xfrm>
                <a:custGeom>
                  <a:avLst/>
                  <a:gdLst>
                    <a:gd name="connsiteX0" fmla="*/ 101631 w 101630"/>
                    <a:gd name="connsiteY0" fmla="*/ 941 h 37013"/>
                    <a:gd name="connsiteX1" fmla="*/ 94102 w 101630"/>
                    <a:gd name="connsiteY1" fmla="*/ 941 h 37013"/>
                    <a:gd name="connsiteX2" fmla="*/ 79046 w 101630"/>
                    <a:gd name="connsiteY2" fmla="*/ 5960 h 37013"/>
                    <a:gd name="connsiteX3" fmla="*/ 71518 w 101630"/>
                    <a:gd name="connsiteY3" fmla="*/ 7215 h 37013"/>
                    <a:gd name="connsiteX4" fmla="*/ 63990 w 101630"/>
                    <a:gd name="connsiteY4" fmla="*/ 10979 h 37013"/>
                    <a:gd name="connsiteX5" fmla="*/ 46424 w 101630"/>
                    <a:gd name="connsiteY5" fmla="*/ 15997 h 37013"/>
                    <a:gd name="connsiteX6" fmla="*/ 38896 w 101630"/>
                    <a:gd name="connsiteY6" fmla="*/ 19762 h 37013"/>
                    <a:gd name="connsiteX7" fmla="*/ 30113 w 101630"/>
                    <a:gd name="connsiteY7" fmla="*/ 22271 h 37013"/>
                    <a:gd name="connsiteX8" fmla="*/ 15056 w 101630"/>
                    <a:gd name="connsiteY8" fmla="*/ 27290 h 37013"/>
                    <a:gd name="connsiteX9" fmla="*/ 1255 w 101630"/>
                    <a:gd name="connsiteY9" fmla="*/ 33563 h 37013"/>
                    <a:gd name="connsiteX10" fmla="*/ 0 w 101630"/>
                    <a:gd name="connsiteY10" fmla="*/ 36073 h 37013"/>
                    <a:gd name="connsiteX11" fmla="*/ 2509 w 101630"/>
                    <a:gd name="connsiteY11" fmla="*/ 36073 h 37013"/>
                    <a:gd name="connsiteX12" fmla="*/ 17566 w 101630"/>
                    <a:gd name="connsiteY12" fmla="*/ 31054 h 37013"/>
                    <a:gd name="connsiteX13" fmla="*/ 32622 w 101630"/>
                    <a:gd name="connsiteY13" fmla="*/ 27290 h 37013"/>
                    <a:gd name="connsiteX14" fmla="*/ 41405 w 101630"/>
                    <a:gd name="connsiteY14" fmla="*/ 24780 h 37013"/>
                    <a:gd name="connsiteX15" fmla="*/ 50188 w 101630"/>
                    <a:gd name="connsiteY15" fmla="*/ 22271 h 37013"/>
                    <a:gd name="connsiteX16" fmla="*/ 66499 w 101630"/>
                    <a:gd name="connsiteY16" fmla="*/ 15997 h 37013"/>
                    <a:gd name="connsiteX17" fmla="*/ 74027 w 101630"/>
                    <a:gd name="connsiteY17" fmla="*/ 13488 h 37013"/>
                    <a:gd name="connsiteX18" fmla="*/ 81555 w 101630"/>
                    <a:gd name="connsiteY18" fmla="*/ 12233 h 37013"/>
                    <a:gd name="connsiteX19" fmla="*/ 95357 w 101630"/>
                    <a:gd name="connsiteY19" fmla="*/ 5960 h 37013"/>
                    <a:gd name="connsiteX20" fmla="*/ 101631 w 101630"/>
                    <a:gd name="connsiteY20" fmla="*/ 941 h 37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1630" h="37013">
                      <a:moveTo>
                        <a:pt x="101631" y="941"/>
                      </a:moveTo>
                      <a:cubicBezTo>
                        <a:pt x="101631" y="-314"/>
                        <a:pt x="97867" y="-314"/>
                        <a:pt x="94102" y="941"/>
                      </a:cubicBezTo>
                      <a:cubicBezTo>
                        <a:pt x="86574" y="3450"/>
                        <a:pt x="87829" y="2196"/>
                        <a:pt x="79046" y="5960"/>
                      </a:cubicBezTo>
                      <a:cubicBezTo>
                        <a:pt x="76537" y="7215"/>
                        <a:pt x="74027" y="7215"/>
                        <a:pt x="71518" y="7215"/>
                      </a:cubicBezTo>
                      <a:cubicBezTo>
                        <a:pt x="69008" y="8469"/>
                        <a:pt x="66499" y="9724"/>
                        <a:pt x="63990" y="10979"/>
                      </a:cubicBezTo>
                      <a:cubicBezTo>
                        <a:pt x="58971" y="13488"/>
                        <a:pt x="52697" y="13488"/>
                        <a:pt x="46424" y="15997"/>
                      </a:cubicBezTo>
                      <a:cubicBezTo>
                        <a:pt x="43914" y="17252"/>
                        <a:pt x="41405" y="18507"/>
                        <a:pt x="38896" y="19762"/>
                      </a:cubicBezTo>
                      <a:cubicBezTo>
                        <a:pt x="36386" y="21016"/>
                        <a:pt x="32622" y="21016"/>
                        <a:pt x="30113" y="22271"/>
                      </a:cubicBezTo>
                      <a:cubicBezTo>
                        <a:pt x="25094" y="24780"/>
                        <a:pt x="20075" y="26035"/>
                        <a:pt x="15056" y="27290"/>
                      </a:cubicBezTo>
                      <a:cubicBezTo>
                        <a:pt x="6273" y="31054"/>
                        <a:pt x="7528" y="29799"/>
                        <a:pt x="1255" y="33563"/>
                      </a:cubicBezTo>
                      <a:cubicBezTo>
                        <a:pt x="0" y="33563"/>
                        <a:pt x="0" y="34818"/>
                        <a:pt x="0" y="36073"/>
                      </a:cubicBezTo>
                      <a:cubicBezTo>
                        <a:pt x="0" y="37327"/>
                        <a:pt x="0" y="37327"/>
                        <a:pt x="2509" y="36073"/>
                      </a:cubicBezTo>
                      <a:cubicBezTo>
                        <a:pt x="10038" y="33563"/>
                        <a:pt x="8783" y="33563"/>
                        <a:pt x="17566" y="31054"/>
                      </a:cubicBezTo>
                      <a:cubicBezTo>
                        <a:pt x="22585" y="29799"/>
                        <a:pt x="27603" y="28544"/>
                        <a:pt x="32622" y="27290"/>
                      </a:cubicBezTo>
                      <a:cubicBezTo>
                        <a:pt x="35132" y="26035"/>
                        <a:pt x="37641" y="24780"/>
                        <a:pt x="41405" y="24780"/>
                      </a:cubicBezTo>
                      <a:cubicBezTo>
                        <a:pt x="43914" y="23526"/>
                        <a:pt x="47679" y="23526"/>
                        <a:pt x="50188" y="22271"/>
                      </a:cubicBezTo>
                      <a:cubicBezTo>
                        <a:pt x="56461" y="19762"/>
                        <a:pt x="61480" y="17252"/>
                        <a:pt x="66499" y="15997"/>
                      </a:cubicBezTo>
                      <a:cubicBezTo>
                        <a:pt x="69008" y="14743"/>
                        <a:pt x="71518" y="13488"/>
                        <a:pt x="74027" y="13488"/>
                      </a:cubicBezTo>
                      <a:cubicBezTo>
                        <a:pt x="76537" y="12233"/>
                        <a:pt x="79046" y="12233"/>
                        <a:pt x="81555" y="12233"/>
                      </a:cubicBezTo>
                      <a:cubicBezTo>
                        <a:pt x="90338" y="8469"/>
                        <a:pt x="87829" y="8469"/>
                        <a:pt x="95357" y="5960"/>
                      </a:cubicBezTo>
                      <a:cubicBezTo>
                        <a:pt x="97867" y="3450"/>
                        <a:pt x="101631" y="2196"/>
                        <a:pt x="101631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3" name="任意多边形: 形状 4892" descr="d04670cd-0cfc-4061-bd21-4251642e6d80"/>
                <p:cNvSpPr/>
                <p:nvPr/>
              </p:nvSpPr>
              <p:spPr>
                <a:xfrm>
                  <a:off x="10772385" y="5821061"/>
                  <a:ext cx="130731" cy="24083"/>
                </a:xfrm>
                <a:custGeom>
                  <a:avLst/>
                  <a:gdLst>
                    <a:gd name="connsiteX0" fmla="*/ 130489 w 130731"/>
                    <a:gd name="connsiteY0" fmla="*/ 10595 h 24083"/>
                    <a:gd name="connsiteX1" fmla="*/ 122961 w 130731"/>
                    <a:gd name="connsiteY1" fmla="*/ 5577 h 24083"/>
                    <a:gd name="connsiteX2" fmla="*/ 104140 w 130731"/>
                    <a:gd name="connsiteY2" fmla="*/ 1812 h 24083"/>
                    <a:gd name="connsiteX3" fmla="*/ 94102 w 130731"/>
                    <a:gd name="connsiteY3" fmla="*/ 558 h 24083"/>
                    <a:gd name="connsiteX4" fmla="*/ 82810 w 130731"/>
                    <a:gd name="connsiteY4" fmla="*/ 558 h 24083"/>
                    <a:gd name="connsiteX5" fmla="*/ 58971 w 130731"/>
                    <a:gd name="connsiteY5" fmla="*/ 558 h 24083"/>
                    <a:gd name="connsiteX6" fmla="*/ 47679 w 130731"/>
                    <a:gd name="connsiteY6" fmla="*/ 3067 h 24083"/>
                    <a:gd name="connsiteX7" fmla="*/ 36386 w 130731"/>
                    <a:gd name="connsiteY7" fmla="*/ 5577 h 24083"/>
                    <a:gd name="connsiteX8" fmla="*/ 17566 w 130731"/>
                    <a:gd name="connsiteY8" fmla="*/ 11850 h 24083"/>
                    <a:gd name="connsiteX9" fmla="*/ 1255 w 130731"/>
                    <a:gd name="connsiteY9" fmla="*/ 20633 h 24083"/>
                    <a:gd name="connsiteX10" fmla="*/ 0 w 130731"/>
                    <a:gd name="connsiteY10" fmla="*/ 23142 h 24083"/>
                    <a:gd name="connsiteX11" fmla="*/ 2509 w 130731"/>
                    <a:gd name="connsiteY11" fmla="*/ 23142 h 24083"/>
                    <a:gd name="connsiteX12" fmla="*/ 20075 w 130731"/>
                    <a:gd name="connsiteY12" fmla="*/ 15614 h 24083"/>
                    <a:gd name="connsiteX13" fmla="*/ 38896 w 130731"/>
                    <a:gd name="connsiteY13" fmla="*/ 10595 h 24083"/>
                    <a:gd name="connsiteX14" fmla="*/ 50188 w 130731"/>
                    <a:gd name="connsiteY14" fmla="*/ 8086 h 24083"/>
                    <a:gd name="connsiteX15" fmla="*/ 61480 w 130731"/>
                    <a:gd name="connsiteY15" fmla="*/ 8086 h 24083"/>
                    <a:gd name="connsiteX16" fmla="*/ 84065 w 130731"/>
                    <a:gd name="connsiteY16" fmla="*/ 6831 h 24083"/>
                    <a:gd name="connsiteX17" fmla="*/ 94102 w 130731"/>
                    <a:gd name="connsiteY17" fmla="*/ 6831 h 24083"/>
                    <a:gd name="connsiteX18" fmla="*/ 102885 w 130731"/>
                    <a:gd name="connsiteY18" fmla="*/ 8086 h 24083"/>
                    <a:gd name="connsiteX19" fmla="*/ 121706 w 130731"/>
                    <a:gd name="connsiteY19" fmla="*/ 10595 h 24083"/>
                    <a:gd name="connsiteX20" fmla="*/ 130489 w 130731"/>
                    <a:gd name="connsiteY20" fmla="*/ 10595 h 24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0731" h="24083">
                      <a:moveTo>
                        <a:pt x="130489" y="10595"/>
                      </a:moveTo>
                      <a:cubicBezTo>
                        <a:pt x="131743" y="9341"/>
                        <a:pt x="127979" y="6831"/>
                        <a:pt x="122961" y="5577"/>
                      </a:cubicBezTo>
                      <a:cubicBezTo>
                        <a:pt x="112923" y="3067"/>
                        <a:pt x="115432" y="3067"/>
                        <a:pt x="104140" y="1812"/>
                      </a:cubicBezTo>
                      <a:cubicBezTo>
                        <a:pt x="101631" y="1812"/>
                        <a:pt x="97867" y="558"/>
                        <a:pt x="94102" y="558"/>
                      </a:cubicBezTo>
                      <a:cubicBezTo>
                        <a:pt x="90338" y="558"/>
                        <a:pt x="86574" y="558"/>
                        <a:pt x="82810" y="558"/>
                      </a:cubicBezTo>
                      <a:cubicBezTo>
                        <a:pt x="75282" y="558"/>
                        <a:pt x="67754" y="-697"/>
                        <a:pt x="58971" y="558"/>
                      </a:cubicBezTo>
                      <a:cubicBezTo>
                        <a:pt x="55207" y="558"/>
                        <a:pt x="51443" y="3067"/>
                        <a:pt x="47679" y="3067"/>
                      </a:cubicBezTo>
                      <a:cubicBezTo>
                        <a:pt x="43914" y="4322"/>
                        <a:pt x="40150" y="4322"/>
                        <a:pt x="36386" y="5577"/>
                      </a:cubicBezTo>
                      <a:cubicBezTo>
                        <a:pt x="28858" y="8086"/>
                        <a:pt x="22585" y="9341"/>
                        <a:pt x="17566" y="11850"/>
                      </a:cubicBezTo>
                      <a:cubicBezTo>
                        <a:pt x="7528" y="16869"/>
                        <a:pt x="8783" y="15614"/>
                        <a:pt x="1255" y="20633"/>
                      </a:cubicBezTo>
                      <a:cubicBezTo>
                        <a:pt x="0" y="21888"/>
                        <a:pt x="0" y="21888"/>
                        <a:pt x="0" y="23142"/>
                      </a:cubicBezTo>
                      <a:cubicBezTo>
                        <a:pt x="0" y="24397"/>
                        <a:pt x="1255" y="24397"/>
                        <a:pt x="2509" y="23142"/>
                      </a:cubicBezTo>
                      <a:cubicBezTo>
                        <a:pt x="11292" y="19378"/>
                        <a:pt x="8783" y="19378"/>
                        <a:pt x="20075" y="15614"/>
                      </a:cubicBezTo>
                      <a:cubicBezTo>
                        <a:pt x="25094" y="13105"/>
                        <a:pt x="31367" y="13105"/>
                        <a:pt x="38896" y="10595"/>
                      </a:cubicBezTo>
                      <a:cubicBezTo>
                        <a:pt x="42660" y="9341"/>
                        <a:pt x="46424" y="8086"/>
                        <a:pt x="50188" y="8086"/>
                      </a:cubicBezTo>
                      <a:cubicBezTo>
                        <a:pt x="53952" y="8086"/>
                        <a:pt x="57716" y="8086"/>
                        <a:pt x="61480" y="8086"/>
                      </a:cubicBezTo>
                      <a:cubicBezTo>
                        <a:pt x="69008" y="6831"/>
                        <a:pt x="76537" y="5577"/>
                        <a:pt x="84065" y="6831"/>
                      </a:cubicBezTo>
                      <a:cubicBezTo>
                        <a:pt x="87829" y="6831"/>
                        <a:pt x="90338" y="6831"/>
                        <a:pt x="94102" y="6831"/>
                      </a:cubicBezTo>
                      <a:cubicBezTo>
                        <a:pt x="97867" y="6831"/>
                        <a:pt x="100376" y="8086"/>
                        <a:pt x="102885" y="8086"/>
                      </a:cubicBezTo>
                      <a:cubicBezTo>
                        <a:pt x="114178" y="9341"/>
                        <a:pt x="111668" y="8086"/>
                        <a:pt x="121706" y="10595"/>
                      </a:cubicBezTo>
                      <a:cubicBezTo>
                        <a:pt x="125470" y="10595"/>
                        <a:pt x="129234" y="11850"/>
                        <a:pt x="130489" y="1059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4" name="任意多边形: 形状 4893" descr="4c35c2e7-948a-4eec-a7f2-41e8e4fbf23e"/>
                <p:cNvSpPr/>
                <p:nvPr/>
              </p:nvSpPr>
              <p:spPr>
                <a:xfrm>
                  <a:off x="10797479" y="5792760"/>
                  <a:ext cx="58049" cy="25093"/>
                </a:xfrm>
                <a:custGeom>
                  <a:avLst/>
                  <a:gdLst>
                    <a:gd name="connsiteX0" fmla="*/ 57716 w 58049"/>
                    <a:gd name="connsiteY0" fmla="*/ 5019 h 25093"/>
                    <a:gd name="connsiteX1" fmla="*/ 53952 w 58049"/>
                    <a:gd name="connsiteY1" fmla="*/ 1255 h 25093"/>
                    <a:gd name="connsiteX2" fmla="*/ 43914 w 58049"/>
                    <a:gd name="connsiteY2" fmla="*/ 0 h 25093"/>
                    <a:gd name="connsiteX3" fmla="*/ 38896 w 58049"/>
                    <a:gd name="connsiteY3" fmla="*/ 0 h 25093"/>
                    <a:gd name="connsiteX4" fmla="*/ 33877 w 58049"/>
                    <a:gd name="connsiteY4" fmla="*/ 1255 h 25093"/>
                    <a:gd name="connsiteX5" fmla="*/ 22585 w 58049"/>
                    <a:gd name="connsiteY5" fmla="*/ 3764 h 25093"/>
                    <a:gd name="connsiteX6" fmla="*/ 17566 w 58049"/>
                    <a:gd name="connsiteY6" fmla="*/ 7528 h 25093"/>
                    <a:gd name="connsiteX7" fmla="*/ 12547 w 58049"/>
                    <a:gd name="connsiteY7" fmla="*/ 10037 h 25093"/>
                    <a:gd name="connsiteX8" fmla="*/ 5019 w 58049"/>
                    <a:gd name="connsiteY8" fmla="*/ 16311 h 25093"/>
                    <a:gd name="connsiteX9" fmla="*/ 0 w 58049"/>
                    <a:gd name="connsiteY9" fmla="*/ 23839 h 25093"/>
                    <a:gd name="connsiteX10" fmla="*/ 1255 w 58049"/>
                    <a:gd name="connsiteY10" fmla="*/ 25094 h 25093"/>
                    <a:gd name="connsiteX11" fmla="*/ 3764 w 58049"/>
                    <a:gd name="connsiteY11" fmla="*/ 25094 h 25093"/>
                    <a:gd name="connsiteX12" fmla="*/ 10038 w 58049"/>
                    <a:gd name="connsiteY12" fmla="*/ 18820 h 25093"/>
                    <a:gd name="connsiteX13" fmla="*/ 17566 w 58049"/>
                    <a:gd name="connsiteY13" fmla="*/ 15056 h 25093"/>
                    <a:gd name="connsiteX14" fmla="*/ 21330 w 58049"/>
                    <a:gd name="connsiteY14" fmla="*/ 12547 h 25093"/>
                    <a:gd name="connsiteX15" fmla="*/ 26349 w 58049"/>
                    <a:gd name="connsiteY15" fmla="*/ 11292 h 25093"/>
                    <a:gd name="connsiteX16" fmla="*/ 35132 w 58049"/>
                    <a:gd name="connsiteY16" fmla="*/ 7528 h 25093"/>
                    <a:gd name="connsiteX17" fmla="*/ 40150 w 58049"/>
                    <a:gd name="connsiteY17" fmla="*/ 6273 h 25093"/>
                    <a:gd name="connsiteX18" fmla="*/ 43914 w 58049"/>
                    <a:gd name="connsiteY18" fmla="*/ 6273 h 25093"/>
                    <a:gd name="connsiteX19" fmla="*/ 52697 w 58049"/>
                    <a:gd name="connsiteY19" fmla="*/ 5019 h 25093"/>
                    <a:gd name="connsiteX20" fmla="*/ 57716 w 58049"/>
                    <a:gd name="connsiteY20" fmla="*/ 5019 h 2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049" h="25093">
                      <a:moveTo>
                        <a:pt x="57716" y="5019"/>
                      </a:moveTo>
                      <a:cubicBezTo>
                        <a:pt x="58971" y="3764"/>
                        <a:pt x="56461" y="2509"/>
                        <a:pt x="53952" y="1255"/>
                      </a:cubicBezTo>
                      <a:cubicBezTo>
                        <a:pt x="48933" y="0"/>
                        <a:pt x="50188" y="0"/>
                        <a:pt x="43914" y="0"/>
                      </a:cubicBezTo>
                      <a:cubicBezTo>
                        <a:pt x="42660" y="0"/>
                        <a:pt x="40150" y="0"/>
                        <a:pt x="38896" y="0"/>
                      </a:cubicBezTo>
                      <a:cubicBezTo>
                        <a:pt x="37641" y="0"/>
                        <a:pt x="35132" y="1255"/>
                        <a:pt x="33877" y="1255"/>
                      </a:cubicBezTo>
                      <a:cubicBezTo>
                        <a:pt x="30113" y="2509"/>
                        <a:pt x="26349" y="2509"/>
                        <a:pt x="22585" y="3764"/>
                      </a:cubicBezTo>
                      <a:cubicBezTo>
                        <a:pt x="21330" y="5019"/>
                        <a:pt x="20075" y="6273"/>
                        <a:pt x="17566" y="7528"/>
                      </a:cubicBezTo>
                      <a:cubicBezTo>
                        <a:pt x="16311" y="8783"/>
                        <a:pt x="13802" y="8783"/>
                        <a:pt x="12547" y="10037"/>
                      </a:cubicBezTo>
                      <a:cubicBezTo>
                        <a:pt x="10038" y="12547"/>
                        <a:pt x="7528" y="13802"/>
                        <a:pt x="5019" y="16311"/>
                      </a:cubicBezTo>
                      <a:cubicBezTo>
                        <a:pt x="1255" y="20075"/>
                        <a:pt x="2509" y="20075"/>
                        <a:pt x="0" y="23839"/>
                      </a:cubicBezTo>
                      <a:cubicBezTo>
                        <a:pt x="0" y="25094"/>
                        <a:pt x="0" y="25094"/>
                        <a:pt x="1255" y="25094"/>
                      </a:cubicBezTo>
                      <a:cubicBezTo>
                        <a:pt x="2509" y="25094"/>
                        <a:pt x="2509" y="25094"/>
                        <a:pt x="3764" y="25094"/>
                      </a:cubicBezTo>
                      <a:cubicBezTo>
                        <a:pt x="6273" y="22584"/>
                        <a:pt x="6273" y="22584"/>
                        <a:pt x="10038" y="18820"/>
                      </a:cubicBezTo>
                      <a:cubicBezTo>
                        <a:pt x="12547" y="17566"/>
                        <a:pt x="15056" y="16311"/>
                        <a:pt x="17566" y="15056"/>
                      </a:cubicBezTo>
                      <a:cubicBezTo>
                        <a:pt x="18820" y="13802"/>
                        <a:pt x="20075" y="12547"/>
                        <a:pt x="21330" y="12547"/>
                      </a:cubicBezTo>
                      <a:cubicBezTo>
                        <a:pt x="22585" y="11292"/>
                        <a:pt x="25094" y="12547"/>
                        <a:pt x="26349" y="11292"/>
                      </a:cubicBezTo>
                      <a:cubicBezTo>
                        <a:pt x="28858" y="10037"/>
                        <a:pt x="32622" y="8783"/>
                        <a:pt x="35132" y="7528"/>
                      </a:cubicBezTo>
                      <a:cubicBezTo>
                        <a:pt x="36386" y="7528"/>
                        <a:pt x="37641" y="6273"/>
                        <a:pt x="40150" y="6273"/>
                      </a:cubicBezTo>
                      <a:cubicBezTo>
                        <a:pt x="41405" y="6273"/>
                        <a:pt x="42660" y="6273"/>
                        <a:pt x="43914" y="6273"/>
                      </a:cubicBezTo>
                      <a:cubicBezTo>
                        <a:pt x="48933" y="6273"/>
                        <a:pt x="47679" y="5019"/>
                        <a:pt x="52697" y="5019"/>
                      </a:cubicBezTo>
                      <a:cubicBezTo>
                        <a:pt x="55207" y="6273"/>
                        <a:pt x="56461" y="6273"/>
                        <a:pt x="57716" y="501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5" name="任意多边形: 形状 4894" descr="941c81bb-bf56-4bca-8cd8-6f5108b74989"/>
                <p:cNvSpPr/>
                <p:nvPr/>
              </p:nvSpPr>
              <p:spPr>
                <a:xfrm>
                  <a:off x="10522700" y="5921994"/>
                  <a:ext cx="11812" cy="57716"/>
                </a:xfrm>
                <a:custGeom>
                  <a:avLst/>
                  <a:gdLst>
                    <a:gd name="connsiteX0" fmla="*/ 10038 w 11812"/>
                    <a:gd name="connsiteY0" fmla="*/ 57716 h 57716"/>
                    <a:gd name="connsiteX1" fmla="*/ 11292 w 11812"/>
                    <a:gd name="connsiteY1" fmla="*/ 52698 h 57716"/>
                    <a:gd name="connsiteX2" fmla="*/ 8783 w 11812"/>
                    <a:gd name="connsiteY2" fmla="*/ 45169 h 57716"/>
                    <a:gd name="connsiteX3" fmla="*/ 8783 w 11812"/>
                    <a:gd name="connsiteY3" fmla="*/ 41405 h 57716"/>
                    <a:gd name="connsiteX4" fmla="*/ 6273 w 11812"/>
                    <a:gd name="connsiteY4" fmla="*/ 37641 h 57716"/>
                    <a:gd name="connsiteX5" fmla="*/ 6273 w 11812"/>
                    <a:gd name="connsiteY5" fmla="*/ 27604 h 57716"/>
                    <a:gd name="connsiteX6" fmla="*/ 5019 w 11812"/>
                    <a:gd name="connsiteY6" fmla="*/ 22585 h 57716"/>
                    <a:gd name="connsiteX7" fmla="*/ 6273 w 11812"/>
                    <a:gd name="connsiteY7" fmla="*/ 17566 h 57716"/>
                    <a:gd name="connsiteX8" fmla="*/ 8783 w 11812"/>
                    <a:gd name="connsiteY8" fmla="*/ 8783 h 57716"/>
                    <a:gd name="connsiteX9" fmla="*/ 11292 w 11812"/>
                    <a:gd name="connsiteY9" fmla="*/ 1255 h 57716"/>
                    <a:gd name="connsiteX10" fmla="*/ 10038 w 11812"/>
                    <a:gd name="connsiteY10" fmla="*/ 0 h 57716"/>
                    <a:gd name="connsiteX11" fmla="*/ 8783 w 11812"/>
                    <a:gd name="connsiteY11" fmla="*/ 0 h 57716"/>
                    <a:gd name="connsiteX12" fmla="*/ 5019 w 11812"/>
                    <a:gd name="connsiteY12" fmla="*/ 7528 h 57716"/>
                    <a:gd name="connsiteX13" fmla="*/ 1255 w 11812"/>
                    <a:gd name="connsiteY13" fmla="*/ 16311 h 57716"/>
                    <a:gd name="connsiteX14" fmla="*/ 1255 w 11812"/>
                    <a:gd name="connsiteY14" fmla="*/ 21330 h 57716"/>
                    <a:gd name="connsiteX15" fmla="*/ 0 w 11812"/>
                    <a:gd name="connsiteY15" fmla="*/ 26349 h 57716"/>
                    <a:gd name="connsiteX16" fmla="*/ 1255 w 11812"/>
                    <a:gd name="connsiteY16" fmla="*/ 36386 h 57716"/>
                    <a:gd name="connsiteX17" fmla="*/ 2509 w 11812"/>
                    <a:gd name="connsiteY17" fmla="*/ 41405 h 57716"/>
                    <a:gd name="connsiteX18" fmla="*/ 2509 w 11812"/>
                    <a:gd name="connsiteY18" fmla="*/ 46424 h 57716"/>
                    <a:gd name="connsiteX19" fmla="*/ 7528 w 11812"/>
                    <a:gd name="connsiteY19" fmla="*/ 53952 h 57716"/>
                    <a:gd name="connsiteX20" fmla="*/ 10038 w 11812"/>
                    <a:gd name="connsiteY20" fmla="*/ 57716 h 5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812" h="57716">
                      <a:moveTo>
                        <a:pt x="10038" y="57716"/>
                      </a:moveTo>
                      <a:cubicBezTo>
                        <a:pt x="11292" y="57716"/>
                        <a:pt x="12547" y="55207"/>
                        <a:pt x="11292" y="52698"/>
                      </a:cubicBezTo>
                      <a:cubicBezTo>
                        <a:pt x="10038" y="48933"/>
                        <a:pt x="10038" y="48933"/>
                        <a:pt x="8783" y="45169"/>
                      </a:cubicBezTo>
                      <a:cubicBezTo>
                        <a:pt x="8783" y="43914"/>
                        <a:pt x="8783" y="42660"/>
                        <a:pt x="8783" y="41405"/>
                      </a:cubicBezTo>
                      <a:cubicBezTo>
                        <a:pt x="8783" y="40151"/>
                        <a:pt x="7528" y="38896"/>
                        <a:pt x="6273" y="37641"/>
                      </a:cubicBezTo>
                      <a:cubicBezTo>
                        <a:pt x="6273" y="35132"/>
                        <a:pt x="6273" y="31367"/>
                        <a:pt x="6273" y="27604"/>
                      </a:cubicBezTo>
                      <a:cubicBezTo>
                        <a:pt x="6273" y="26349"/>
                        <a:pt x="5019" y="23839"/>
                        <a:pt x="5019" y="22585"/>
                      </a:cubicBezTo>
                      <a:cubicBezTo>
                        <a:pt x="5019" y="21330"/>
                        <a:pt x="5019" y="18820"/>
                        <a:pt x="6273" y="17566"/>
                      </a:cubicBezTo>
                      <a:cubicBezTo>
                        <a:pt x="6273" y="15057"/>
                        <a:pt x="7528" y="11292"/>
                        <a:pt x="8783" y="8783"/>
                      </a:cubicBezTo>
                      <a:cubicBezTo>
                        <a:pt x="10038" y="3764"/>
                        <a:pt x="10038" y="5019"/>
                        <a:pt x="11292" y="1255"/>
                      </a:cubicBezTo>
                      <a:cubicBezTo>
                        <a:pt x="11292" y="0"/>
                        <a:pt x="11292" y="0"/>
                        <a:pt x="10038" y="0"/>
                      </a:cubicBezTo>
                      <a:cubicBezTo>
                        <a:pt x="8783" y="0"/>
                        <a:pt x="8783" y="0"/>
                        <a:pt x="8783" y="0"/>
                      </a:cubicBezTo>
                      <a:cubicBezTo>
                        <a:pt x="6273" y="3764"/>
                        <a:pt x="7528" y="3764"/>
                        <a:pt x="5019" y="7528"/>
                      </a:cubicBezTo>
                      <a:cubicBezTo>
                        <a:pt x="3764" y="10038"/>
                        <a:pt x="2509" y="12547"/>
                        <a:pt x="1255" y="16311"/>
                      </a:cubicBezTo>
                      <a:cubicBezTo>
                        <a:pt x="1255" y="17566"/>
                        <a:pt x="1255" y="20075"/>
                        <a:pt x="1255" y="21330"/>
                      </a:cubicBezTo>
                      <a:cubicBezTo>
                        <a:pt x="1255" y="22585"/>
                        <a:pt x="0" y="25094"/>
                        <a:pt x="0" y="26349"/>
                      </a:cubicBezTo>
                      <a:cubicBezTo>
                        <a:pt x="0" y="30113"/>
                        <a:pt x="1255" y="33877"/>
                        <a:pt x="1255" y="36386"/>
                      </a:cubicBezTo>
                      <a:cubicBezTo>
                        <a:pt x="1255" y="37641"/>
                        <a:pt x="2509" y="38896"/>
                        <a:pt x="2509" y="41405"/>
                      </a:cubicBezTo>
                      <a:cubicBezTo>
                        <a:pt x="2509" y="42660"/>
                        <a:pt x="2509" y="43914"/>
                        <a:pt x="2509" y="46424"/>
                      </a:cubicBezTo>
                      <a:cubicBezTo>
                        <a:pt x="5019" y="51443"/>
                        <a:pt x="5019" y="50188"/>
                        <a:pt x="7528" y="53952"/>
                      </a:cubicBezTo>
                      <a:cubicBezTo>
                        <a:pt x="7528" y="56461"/>
                        <a:pt x="8783" y="57716"/>
                        <a:pt x="10038" y="5771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6" name="任意多边形: 形状 4895" descr="c5542348-5dc5-4a61-b01a-44c444c01fef"/>
                <p:cNvSpPr/>
                <p:nvPr/>
              </p:nvSpPr>
              <p:spPr>
                <a:xfrm>
                  <a:off x="10495794" y="5905164"/>
                  <a:ext cx="24954" cy="97131"/>
                </a:xfrm>
                <a:custGeom>
                  <a:avLst/>
                  <a:gdLst>
                    <a:gd name="connsiteX0" fmla="*/ 15614 w 24954"/>
                    <a:gd name="connsiteY0" fmla="*/ 97132 h 97131"/>
                    <a:gd name="connsiteX1" fmla="*/ 15614 w 24954"/>
                    <a:gd name="connsiteY1" fmla="*/ 89603 h 97131"/>
                    <a:gd name="connsiteX2" fmla="*/ 11850 w 24954"/>
                    <a:gd name="connsiteY2" fmla="*/ 75802 h 97131"/>
                    <a:gd name="connsiteX3" fmla="*/ 11850 w 24954"/>
                    <a:gd name="connsiteY3" fmla="*/ 69528 h 97131"/>
                    <a:gd name="connsiteX4" fmla="*/ 9341 w 24954"/>
                    <a:gd name="connsiteY4" fmla="*/ 62000 h 97131"/>
                    <a:gd name="connsiteX5" fmla="*/ 10595 w 24954"/>
                    <a:gd name="connsiteY5" fmla="*/ 45689 h 97131"/>
                    <a:gd name="connsiteX6" fmla="*/ 10595 w 24954"/>
                    <a:gd name="connsiteY6" fmla="*/ 36906 h 97131"/>
                    <a:gd name="connsiteX7" fmla="*/ 13105 w 24954"/>
                    <a:gd name="connsiteY7" fmla="*/ 29378 h 97131"/>
                    <a:gd name="connsiteX8" fmla="*/ 18123 w 24954"/>
                    <a:gd name="connsiteY8" fmla="*/ 15576 h 97131"/>
                    <a:gd name="connsiteX9" fmla="*/ 24397 w 24954"/>
                    <a:gd name="connsiteY9" fmla="*/ 3029 h 97131"/>
                    <a:gd name="connsiteX10" fmla="*/ 24397 w 24954"/>
                    <a:gd name="connsiteY10" fmla="*/ 520 h 97131"/>
                    <a:gd name="connsiteX11" fmla="*/ 21888 w 24954"/>
                    <a:gd name="connsiteY11" fmla="*/ 1774 h 97131"/>
                    <a:gd name="connsiteX12" fmla="*/ 13105 w 24954"/>
                    <a:gd name="connsiteY12" fmla="*/ 14321 h 97131"/>
                    <a:gd name="connsiteX13" fmla="*/ 5576 w 24954"/>
                    <a:gd name="connsiteY13" fmla="*/ 28123 h 97131"/>
                    <a:gd name="connsiteX14" fmla="*/ 3067 w 24954"/>
                    <a:gd name="connsiteY14" fmla="*/ 36906 h 97131"/>
                    <a:gd name="connsiteX15" fmla="*/ 558 w 24954"/>
                    <a:gd name="connsiteY15" fmla="*/ 45689 h 97131"/>
                    <a:gd name="connsiteX16" fmla="*/ 558 w 24954"/>
                    <a:gd name="connsiteY16" fmla="*/ 63255 h 97131"/>
                    <a:gd name="connsiteX17" fmla="*/ 1812 w 24954"/>
                    <a:gd name="connsiteY17" fmla="*/ 70783 h 97131"/>
                    <a:gd name="connsiteX18" fmla="*/ 1812 w 24954"/>
                    <a:gd name="connsiteY18" fmla="*/ 78311 h 97131"/>
                    <a:gd name="connsiteX19" fmla="*/ 8086 w 24954"/>
                    <a:gd name="connsiteY19" fmla="*/ 92113 h 97131"/>
                    <a:gd name="connsiteX20" fmla="*/ 15614 w 24954"/>
                    <a:gd name="connsiteY20" fmla="*/ 97132 h 9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954" h="97131">
                      <a:moveTo>
                        <a:pt x="15614" y="97132"/>
                      </a:moveTo>
                      <a:cubicBezTo>
                        <a:pt x="16869" y="97132"/>
                        <a:pt x="16869" y="93367"/>
                        <a:pt x="15614" y="89603"/>
                      </a:cubicBezTo>
                      <a:cubicBezTo>
                        <a:pt x="13105" y="83330"/>
                        <a:pt x="14359" y="84585"/>
                        <a:pt x="11850" y="75802"/>
                      </a:cubicBezTo>
                      <a:cubicBezTo>
                        <a:pt x="11850" y="73292"/>
                        <a:pt x="11850" y="72038"/>
                        <a:pt x="11850" y="69528"/>
                      </a:cubicBezTo>
                      <a:cubicBezTo>
                        <a:pt x="11850" y="67019"/>
                        <a:pt x="10595" y="64509"/>
                        <a:pt x="9341" y="62000"/>
                      </a:cubicBezTo>
                      <a:cubicBezTo>
                        <a:pt x="9341" y="56981"/>
                        <a:pt x="10595" y="50708"/>
                        <a:pt x="10595" y="45689"/>
                      </a:cubicBezTo>
                      <a:cubicBezTo>
                        <a:pt x="10595" y="43179"/>
                        <a:pt x="10595" y="40670"/>
                        <a:pt x="10595" y="36906"/>
                      </a:cubicBezTo>
                      <a:cubicBezTo>
                        <a:pt x="10595" y="34397"/>
                        <a:pt x="11850" y="31887"/>
                        <a:pt x="13105" y="29378"/>
                      </a:cubicBezTo>
                      <a:cubicBezTo>
                        <a:pt x="14359" y="24359"/>
                        <a:pt x="16869" y="19340"/>
                        <a:pt x="18123" y="15576"/>
                      </a:cubicBezTo>
                      <a:cubicBezTo>
                        <a:pt x="21888" y="8048"/>
                        <a:pt x="20633" y="9303"/>
                        <a:pt x="24397" y="3029"/>
                      </a:cubicBezTo>
                      <a:cubicBezTo>
                        <a:pt x="25652" y="1774"/>
                        <a:pt x="24397" y="1774"/>
                        <a:pt x="24397" y="520"/>
                      </a:cubicBezTo>
                      <a:cubicBezTo>
                        <a:pt x="24397" y="-735"/>
                        <a:pt x="23142" y="520"/>
                        <a:pt x="21888" y="1774"/>
                      </a:cubicBezTo>
                      <a:cubicBezTo>
                        <a:pt x="16869" y="8048"/>
                        <a:pt x="18123" y="6793"/>
                        <a:pt x="13105" y="14321"/>
                      </a:cubicBezTo>
                      <a:cubicBezTo>
                        <a:pt x="10595" y="18085"/>
                        <a:pt x="8086" y="21850"/>
                        <a:pt x="5576" y="28123"/>
                      </a:cubicBezTo>
                      <a:cubicBezTo>
                        <a:pt x="4322" y="30632"/>
                        <a:pt x="4322" y="33142"/>
                        <a:pt x="3067" y="36906"/>
                      </a:cubicBezTo>
                      <a:cubicBezTo>
                        <a:pt x="1812" y="39415"/>
                        <a:pt x="558" y="41925"/>
                        <a:pt x="558" y="45689"/>
                      </a:cubicBezTo>
                      <a:cubicBezTo>
                        <a:pt x="-697" y="51962"/>
                        <a:pt x="558" y="58236"/>
                        <a:pt x="558" y="63255"/>
                      </a:cubicBezTo>
                      <a:cubicBezTo>
                        <a:pt x="558" y="65764"/>
                        <a:pt x="1812" y="68273"/>
                        <a:pt x="1812" y="70783"/>
                      </a:cubicBezTo>
                      <a:cubicBezTo>
                        <a:pt x="1812" y="73292"/>
                        <a:pt x="1812" y="75802"/>
                        <a:pt x="1812" y="78311"/>
                      </a:cubicBezTo>
                      <a:cubicBezTo>
                        <a:pt x="4322" y="87094"/>
                        <a:pt x="5576" y="84585"/>
                        <a:pt x="8086" y="92113"/>
                      </a:cubicBezTo>
                      <a:cubicBezTo>
                        <a:pt x="11850" y="93367"/>
                        <a:pt x="14359" y="97132"/>
                        <a:pt x="15614" y="9713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7" name="任意多边形: 形状 4896" descr="069ba967-82c6-4bac-a9f2-780df68a6407"/>
                <p:cNvSpPr/>
                <p:nvPr/>
              </p:nvSpPr>
              <p:spPr>
                <a:xfrm>
                  <a:off x="10468748" y="5890107"/>
                  <a:ext cx="33179" cy="129753"/>
                </a:xfrm>
                <a:custGeom>
                  <a:avLst/>
                  <a:gdLst>
                    <a:gd name="connsiteX0" fmla="*/ 10038 w 33179"/>
                    <a:gd name="connsiteY0" fmla="*/ 129754 h 129753"/>
                    <a:gd name="connsiteX1" fmla="*/ 10038 w 33179"/>
                    <a:gd name="connsiteY1" fmla="*/ 120971 h 129753"/>
                    <a:gd name="connsiteX2" fmla="*/ 6273 w 33179"/>
                    <a:gd name="connsiteY2" fmla="*/ 102150 h 129753"/>
                    <a:gd name="connsiteX3" fmla="*/ 6273 w 33179"/>
                    <a:gd name="connsiteY3" fmla="*/ 93367 h 129753"/>
                    <a:gd name="connsiteX4" fmla="*/ 5019 w 33179"/>
                    <a:gd name="connsiteY4" fmla="*/ 83330 h 129753"/>
                    <a:gd name="connsiteX5" fmla="*/ 8783 w 33179"/>
                    <a:gd name="connsiteY5" fmla="*/ 60745 h 129753"/>
                    <a:gd name="connsiteX6" fmla="*/ 10038 w 33179"/>
                    <a:gd name="connsiteY6" fmla="*/ 49453 h 129753"/>
                    <a:gd name="connsiteX7" fmla="*/ 13802 w 33179"/>
                    <a:gd name="connsiteY7" fmla="*/ 39415 h 129753"/>
                    <a:gd name="connsiteX8" fmla="*/ 22585 w 33179"/>
                    <a:gd name="connsiteY8" fmla="*/ 20595 h 129753"/>
                    <a:gd name="connsiteX9" fmla="*/ 32622 w 33179"/>
                    <a:gd name="connsiteY9" fmla="*/ 3029 h 129753"/>
                    <a:gd name="connsiteX10" fmla="*/ 32622 w 33179"/>
                    <a:gd name="connsiteY10" fmla="*/ 520 h 129753"/>
                    <a:gd name="connsiteX11" fmla="*/ 30113 w 33179"/>
                    <a:gd name="connsiteY11" fmla="*/ 1774 h 129753"/>
                    <a:gd name="connsiteX12" fmla="*/ 18820 w 33179"/>
                    <a:gd name="connsiteY12" fmla="*/ 18086 h 129753"/>
                    <a:gd name="connsiteX13" fmla="*/ 8783 w 33179"/>
                    <a:gd name="connsiteY13" fmla="*/ 35651 h 129753"/>
                    <a:gd name="connsiteX14" fmla="*/ 5019 w 33179"/>
                    <a:gd name="connsiteY14" fmla="*/ 46944 h 129753"/>
                    <a:gd name="connsiteX15" fmla="*/ 1255 w 33179"/>
                    <a:gd name="connsiteY15" fmla="*/ 58236 h 129753"/>
                    <a:gd name="connsiteX16" fmla="*/ 0 w 33179"/>
                    <a:gd name="connsiteY16" fmla="*/ 82075 h 129753"/>
                    <a:gd name="connsiteX17" fmla="*/ 0 w 33179"/>
                    <a:gd name="connsiteY17" fmla="*/ 92113 h 129753"/>
                    <a:gd name="connsiteX18" fmla="*/ 0 w 33179"/>
                    <a:gd name="connsiteY18" fmla="*/ 102150 h 129753"/>
                    <a:gd name="connsiteX19" fmla="*/ 6273 w 33179"/>
                    <a:gd name="connsiteY19" fmla="*/ 120971 h 129753"/>
                    <a:gd name="connsiteX20" fmla="*/ 10038 w 33179"/>
                    <a:gd name="connsiteY20" fmla="*/ 129754 h 129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179" h="129753">
                      <a:moveTo>
                        <a:pt x="10038" y="129754"/>
                      </a:moveTo>
                      <a:cubicBezTo>
                        <a:pt x="11292" y="129754"/>
                        <a:pt x="11292" y="124735"/>
                        <a:pt x="10038" y="120971"/>
                      </a:cubicBezTo>
                      <a:cubicBezTo>
                        <a:pt x="7528" y="112188"/>
                        <a:pt x="8783" y="113443"/>
                        <a:pt x="6273" y="102150"/>
                      </a:cubicBezTo>
                      <a:cubicBezTo>
                        <a:pt x="6273" y="99641"/>
                        <a:pt x="6273" y="95877"/>
                        <a:pt x="6273" y="93367"/>
                      </a:cubicBezTo>
                      <a:cubicBezTo>
                        <a:pt x="6273" y="89603"/>
                        <a:pt x="5019" y="87094"/>
                        <a:pt x="5019" y="83330"/>
                      </a:cubicBezTo>
                      <a:cubicBezTo>
                        <a:pt x="5019" y="75802"/>
                        <a:pt x="7528" y="68274"/>
                        <a:pt x="8783" y="60745"/>
                      </a:cubicBezTo>
                      <a:cubicBezTo>
                        <a:pt x="8783" y="56981"/>
                        <a:pt x="8783" y="53217"/>
                        <a:pt x="10038" y="49453"/>
                      </a:cubicBezTo>
                      <a:cubicBezTo>
                        <a:pt x="11292" y="45689"/>
                        <a:pt x="12547" y="41925"/>
                        <a:pt x="13802" y="39415"/>
                      </a:cubicBezTo>
                      <a:cubicBezTo>
                        <a:pt x="16311" y="33142"/>
                        <a:pt x="18820" y="26868"/>
                        <a:pt x="22585" y="20595"/>
                      </a:cubicBezTo>
                      <a:cubicBezTo>
                        <a:pt x="28858" y="10557"/>
                        <a:pt x="27603" y="11812"/>
                        <a:pt x="32622" y="3029"/>
                      </a:cubicBezTo>
                      <a:cubicBezTo>
                        <a:pt x="33877" y="1774"/>
                        <a:pt x="32622" y="520"/>
                        <a:pt x="32622" y="520"/>
                      </a:cubicBezTo>
                      <a:cubicBezTo>
                        <a:pt x="32622" y="-735"/>
                        <a:pt x="31367" y="520"/>
                        <a:pt x="30113" y="1774"/>
                      </a:cubicBezTo>
                      <a:cubicBezTo>
                        <a:pt x="23839" y="9303"/>
                        <a:pt x="25094" y="8048"/>
                        <a:pt x="18820" y="18086"/>
                      </a:cubicBezTo>
                      <a:cubicBezTo>
                        <a:pt x="15056" y="23104"/>
                        <a:pt x="11292" y="29378"/>
                        <a:pt x="8783" y="35651"/>
                      </a:cubicBezTo>
                      <a:cubicBezTo>
                        <a:pt x="7528" y="39415"/>
                        <a:pt x="6273" y="43180"/>
                        <a:pt x="5019" y="46944"/>
                      </a:cubicBezTo>
                      <a:cubicBezTo>
                        <a:pt x="3764" y="50708"/>
                        <a:pt x="1255" y="54472"/>
                        <a:pt x="1255" y="58236"/>
                      </a:cubicBezTo>
                      <a:cubicBezTo>
                        <a:pt x="0" y="65764"/>
                        <a:pt x="0" y="74547"/>
                        <a:pt x="0" y="82075"/>
                      </a:cubicBezTo>
                      <a:cubicBezTo>
                        <a:pt x="0" y="85839"/>
                        <a:pt x="0" y="89603"/>
                        <a:pt x="0" y="92113"/>
                      </a:cubicBezTo>
                      <a:cubicBezTo>
                        <a:pt x="0" y="95877"/>
                        <a:pt x="0" y="98386"/>
                        <a:pt x="0" y="102150"/>
                      </a:cubicBezTo>
                      <a:cubicBezTo>
                        <a:pt x="2509" y="113443"/>
                        <a:pt x="2509" y="110933"/>
                        <a:pt x="6273" y="120971"/>
                      </a:cubicBezTo>
                      <a:cubicBezTo>
                        <a:pt x="6273" y="125990"/>
                        <a:pt x="8783" y="129754"/>
                        <a:pt x="10038" y="12975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8" name="任意多边形: 形状 4897" descr="695f29a7-ad95-4368-b5a3-03e55e41dc31"/>
                <p:cNvSpPr/>
                <p:nvPr/>
              </p:nvSpPr>
              <p:spPr>
                <a:xfrm>
                  <a:off x="10136253" y="6048719"/>
                  <a:ext cx="41875" cy="8782"/>
                </a:xfrm>
                <a:custGeom>
                  <a:avLst/>
                  <a:gdLst>
                    <a:gd name="connsiteX0" fmla="*/ 41405 w 41875"/>
                    <a:gd name="connsiteY0" fmla="*/ 2509 h 8782"/>
                    <a:gd name="connsiteX1" fmla="*/ 37641 w 41875"/>
                    <a:gd name="connsiteY1" fmla="*/ 0 h 8782"/>
                    <a:gd name="connsiteX2" fmla="*/ 31367 w 41875"/>
                    <a:gd name="connsiteY2" fmla="*/ 0 h 8782"/>
                    <a:gd name="connsiteX3" fmla="*/ 28858 w 41875"/>
                    <a:gd name="connsiteY3" fmla="*/ 0 h 8782"/>
                    <a:gd name="connsiteX4" fmla="*/ 26349 w 41875"/>
                    <a:gd name="connsiteY4" fmla="*/ 1255 h 8782"/>
                    <a:gd name="connsiteX5" fmla="*/ 18820 w 41875"/>
                    <a:gd name="connsiteY5" fmla="*/ 1255 h 8782"/>
                    <a:gd name="connsiteX6" fmla="*/ 15056 w 41875"/>
                    <a:gd name="connsiteY6" fmla="*/ 2509 h 8782"/>
                    <a:gd name="connsiteX7" fmla="*/ 11292 w 41875"/>
                    <a:gd name="connsiteY7" fmla="*/ 2509 h 8782"/>
                    <a:gd name="connsiteX8" fmla="*/ 5019 w 41875"/>
                    <a:gd name="connsiteY8" fmla="*/ 3764 h 8782"/>
                    <a:gd name="connsiteX9" fmla="*/ 0 w 41875"/>
                    <a:gd name="connsiteY9" fmla="*/ 6273 h 8782"/>
                    <a:gd name="connsiteX10" fmla="*/ 0 w 41875"/>
                    <a:gd name="connsiteY10" fmla="*/ 7528 h 8782"/>
                    <a:gd name="connsiteX11" fmla="*/ 1255 w 41875"/>
                    <a:gd name="connsiteY11" fmla="*/ 8783 h 8782"/>
                    <a:gd name="connsiteX12" fmla="*/ 7528 w 41875"/>
                    <a:gd name="connsiteY12" fmla="*/ 7528 h 8782"/>
                    <a:gd name="connsiteX13" fmla="*/ 13802 w 41875"/>
                    <a:gd name="connsiteY13" fmla="*/ 7528 h 8782"/>
                    <a:gd name="connsiteX14" fmla="*/ 17566 w 41875"/>
                    <a:gd name="connsiteY14" fmla="*/ 6273 h 8782"/>
                    <a:gd name="connsiteX15" fmla="*/ 21330 w 41875"/>
                    <a:gd name="connsiteY15" fmla="*/ 6273 h 8782"/>
                    <a:gd name="connsiteX16" fmla="*/ 27603 w 41875"/>
                    <a:gd name="connsiteY16" fmla="*/ 3764 h 8782"/>
                    <a:gd name="connsiteX17" fmla="*/ 30113 w 41875"/>
                    <a:gd name="connsiteY17" fmla="*/ 2509 h 8782"/>
                    <a:gd name="connsiteX18" fmla="*/ 32622 w 41875"/>
                    <a:gd name="connsiteY18" fmla="*/ 2509 h 8782"/>
                    <a:gd name="connsiteX19" fmla="*/ 37641 w 41875"/>
                    <a:gd name="connsiteY19" fmla="*/ 0 h 8782"/>
                    <a:gd name="connsiteX20" fmla="*/ 41405 w 41875"/>
                    <a:gd name="connsiteY20" fmla="*/ 2509 h 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875" h="8782">
                      <a:moveTo>
                        <a:pt x="41405" y="2509"/>
                      </a:moveTo>
                      <a:cubicBezTo>
                        <a:pt x="41405" y="1255"/>
                        <a:pt x="40150" y="0"/>
                        <a:pt x="37641" y="0"/>
                      </a:cubicBezTo>
                      <a:cubicBezTo>
                        <a:pt x="35132" y="0"/>
                        <a:pt x="35132" y="0"/>
                        <a:pt x="31367" y="0"/>
                      </a:cubicBezTo>
                      <a:cubicBezTo>
                        <a:pt x="30113" y="0"/>
                        <a:pt x="28858" y="0"/>
                        <a:pt x="28858" y="0"/>
                      </a:cubicBezTo>
                      <a:cubicBezTo>
                        <a:pt x="27603" y="0"/>
                        <a:pt x="27603" y="1255"/>
                        <a:pt x="26349" y="1255"/>
                      </a:cubicBezTo>
                      <a:cubicBezTo>
                        <a:pt x="23839" y="1255"/>
                        <a:pt x="21330" y="1255"/>
                        <a:pt x="18820" y="1255"/>
                      </a:cubicBezTo>
                      <a:cubicBezTo>
                        <a:pt x="17566" y="1255"/>
                        <a:pt x="16311" y="2509"/>
                        <a:pt x="15056" y="2509"/>
                      </a:cubicBezTo>
                      <a:cubicBezTo>
                        <a:pt x="13802" y="2509"/>
                        <a:pt x="12547" y="2509"/>
                        <a:pt x="11292" y="2509"/>
                      </a:cubicBezTo>
                      <a:cubicBezTo>
                        <a:pt x="8783" y="2509"/>
                        <a:pt x="7528" y="3764"/>
                        <a:pt x="5019" y="3764"/>
                      </a:cubicBezTo>
                      <a:cubicBezTo>
                        <a:pt x="1255" y="5019"/>
                        <a:pt x="2509" y="5019"/>
                        <a:pt x="0" y="6273"/>
                      </a:cubicBezTo>
                      <a:cubicBezTo>
                        <a:pt x="0" y="6273"/>
                        <a:pt x="0" y="7528"/>
                        <a:pt x="0" y="7528"/>
                      </a:cubicBezTo>
                      <a:cubicBezTo>
                        <a:pt x="0" y="8783"/>
                        <a:pt x="0" y="8783"/>
                        <a:pt x="1255" y="8783"/>
                      </a:cubicBezTo>
                      <a:cubicBezTo>
                        <a:pt x="3764" y="8783"/>
                        <a:pt x="3764" y="8783"/>
                        <a:pt x="7528" y="7528"/>
                      </a:cubicBezTo>
                      <a:cubicBezTo>
                        <a:pt x="8783" y="7528"/>
                        <a:pt x="11292" y="7528"/>
                        <a:pt x="13802" y="7528"/>
                      </a:cubicBezTo>
                      <a:cubicBezTo>
                        <a:pt x="15056" y="7528"/>
                        <a:pt x="16311" y="6273"/>
                        <a:pt x="17566" y="6273"/>
                      </a:cubicBezTo>
                      <a:cubicBezTo>
                        <a:pt x="18820" y="6273"/>
                        <a:pt x="20075" y="6273"/>
                        <a:pt x="21330" y="6273"/>
                      </a:cubicBezTo>
                      <a:cubicBezTo>
                        <a:pt x="23839" y="6273"/>
                        <a:pt x="26349" y="5019"/>
                        <a:pt x="27603" y="3764"/>
                      </a:cubicBezTo>
                      <a:cubicBezTo>
                        <a:pt x="28858" y="3764"/>
                        <a:pt x="30113" y="3764"/>
                        <a:pt x="30113" y="2509"/>
                      </a:cubicBezTo>
                      <a:cubicBezTo>
                        <a:pt x="31367" y="2509"/>
                        <a:pt x="32622" y="2509"/>
                        <a:pt x="32622" y="2509"/>
                      </a:cubicBezTo>
                      <a:cubicBezTo>
                        <a:pt x="36386" y="1255"/>
                        <a:pt x="35132" y="1255"/>
                        <a:pt x="37641" y="0"/>
                      </a:cubicBezTo>
                      <a:cubicBezTo>
                        <a:pt x="41405" y="5019"/>
                        <a:pt x="42660" y="3764"/>
                        <a:pt x="41405" y="250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899" name="任意多边形: 形状 4898" descr="e9da902e-498c-4293-9927-dbd57d371509"/>
                <p:cNvSpPr/>
                <p:nvPr/>
              </p:nvSpPr>
              <p:spPr>
                <a:xfrm>
                  <a:off x="10119384" y="6082596"/>
                  <a:ext cx="52000" cy="12546"/>
                </a:xfrm>
                <a:custGeom>
                  <a:avLst/>
                  <a:gdLst>
                    <a:gd name="connsiteX0" fmla="*/ 52000 w 52000"/>
                    <a:gd name="connsiteY0" fmla="*/ 2509 h 12546"/>
                    <a:gd name="connsiteX1" fmla="*/ 48236 w 52000"/>
                    <a:gd name="connsiteY1" fmla="*/ 0 h 12546"/>
                    <a:gd name="connsiteX2" fmla="*/ 40708 w 52000"/>
                    <a:gd name="connsiteY2" fmla="*/ 1255 h 12546"/>
                    <a:gd name="connsiteX3" fmla="*/ 36944 w 52000"/>
                    <a:gd name="connsiteY3" fmla="*/ 1255 h 12546"/>
                    <a:gd name="connsiteX4" fmla="*/ 33180 w 52000"/>
                    <a:gd name="connsiteY4" fmla="*/ 2509 h 12546"/>
                    <a:gd name="connsiteX5" fmla="*/ 24397 w 52000"/>
                    <a:gd name="connsiteY5" fmla="*/ 3764 h 12546"/>
                    <a:gd name="connsiteX6" fmla="*/ 20633 w 52000"/>
                    <a:gd name="connsiteY6" fmla="*/ 5019 h 12546"/>
                    <a:gd name="connsiteX7" fmla="*/ 15614 w 52000"/>
                    <a:gd name="connsiteY7" fmla="*/ 6273 h 12546"/>
                    <a:gd name="connsiteX8" fmla="*/ 8086 w 52000"/>
                    <a:gd name="connsiteY8" fmla="*/ 7528 h 12546"/>
                    <a:gd name="connsiteX9" fmla="*/ 558 w 52000"/>
                    <a:gd name="connsiteY9" fmla="*/ 10038 h 12546"/>
                    <a:gd name="connsiteX10" fmla="*/ 558 w 52000"/>
                    <a:gd name="connsiteY10" fmla="*/ 11292 h 12546"/>
                    <a:gd name="connsiteX11" fmla="*/ 1812 w 52000"/>
                    <a:gd name="connsiteY11" fmla="*/ 12547 h 12546"/>
                    <a:gd name="connsiteX12" fmla="*/ 9341 w 52000"/>
                    <a:gd name="connsiteY12" fmla="*/ 11292 h 12546"/>
                    <a:gd name="connsiteX13" fmla="*/ 18123 w 52000"/>
                    <a:gd name="connsiteY13" fmla="*/ 11292 h 12546"/>
                    <a:gd name="connsiteX14" fmla="*/ 23142 w 52000"/>
                    <a:gd name="connsiteY14" fmla="*/ 10038 h 12546"/>
                    <a:gd name="connsiteX15" fmla="*/ 28161 w 52000"/>
                    <a:gd name="connsiteY15" fmla="*/ 10038 h 12546"/>
                    <a:gd name="connsiteX16" fmla="*/ 36944 w 52000"/>
                    <a:gd name="connsiteY16" fmla="*/ 7528 h 12546"/>
                    <a:gd name="connsiteX17" fmla="*/ 40708 w 52000"/>
                    <a:gd name="connsiteY17" fmla="*/ 6273 h 12546"/>
                    <a:gd name="connsiteX18" fmla="*/ 44472 w 52000"/>
                    <a:gd name="connsiteY18" fmla="*/ 6273 h 12546"/>
                    <a:gd name="connsiteX19" fmla="*/ 52000 w 52000"/>
                    <a:gd name="connsiteY19" fmla="*/ 3764 h 12546"/>
                    <a:gd name="connsiteX20" fmla="*/ 52000 w 52000"/>
                    <a:gd name="connsiteY20" fmla="*/ 2509 h 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2000" h="12546">
                      <a:moveTo>
                        <a:pt x="52000" y="2509"/>
                      </a:moveTo>
                      <a:cubicBezTo>
                        <a:pt x="52000" y="1255"/>
                        <a:pt x="49491" y="0"/>
                        <a:pt x="48236" y="0"/>
                      </a:cubicBezTo>
                      <a:cubicBezTo>
                        <a:pt x="44472" y="0"/>
                        <a:pt x="44472" y="0"/>
                        <a:pt x="40708" y="1255"/>
                      </a:cubicBezTo>
                      <a:cubicBezTo>
                        <a:pt x="39453" y="1255"/>
                        <a:pt x="38199" y="1255"/>
                        <a:pt x="36944" y="1255"/>
                      </a:cubicBezTo>
                      <a:cubicBezTo>
                        <a:pt x="35689" y="1255"/>
                        <a:pt x="34435" y="2509"/>
                        <a:pt x="33180" y="2509"/>
                      </a:cubicBezTo>
                      <a:cubicBezTo>
                        <a:pt x="30670" y="2509"/>
                        <a:pt x="26906" y="2509"/>
                        <a:pt x="24397" y="3764"/>
                      </a:cubicBezTo>
                      <a:cubicBezTo>
                        <a:pt x="23142" y="3764"/>
                        <a:pt x="21888" y="5019"/>
                        <a:pt x="20633" y="5019"/>
                      </a:cubicBezTo>
                      <a:cubicBezTo>
                        <a:pt x="19378" y="5019"/>
                        <a:pt x="18123" y="5019"/>
                        <a:pt x="15614" y="6273"/>
                      </a:cubicBezTo>
                      <a:cubicBezTo>
                        <a:pt x="13105" y="7528"/>
                        <a:pt x="9341" y="7528"/>
                        <a:pt x="8086" y="7528"/>
                      </a:cubicBezTo>
                      <a:cubicBezTo>
                        <a:pt x="3067" y="8783"/>
                        <a:pt x="4322" y="8783"/>
                        <a:pt x="558" y="10038"/>
                      </a:cubicBezTo>
                      <a:cubicBezTo>
                        <a:pt x="-697" y="10038"/>
                        <a:pt x="558" y="11292"/>
                        <a:pt x="558" y="11292"/>
                      </a:cubicBezTo>
                      <a:cubicBezTo>
                        <a:pt x="558" y="12547"/>
                        <a:pt x="558" y="12547"/>
                        <a:pt x="1812" y="12547"/>
                      </a:cubicBezTo>
                      <a:cubicBezTo>
                        <a:pt x="5576" y="12547"/>
                        <a:pt x="5576" y="12547"/>
                        <a:pt x="9341" y="11292"/>
                      </a:cubicBezTo>
                      <a:cubicBezTo>
                        <a:pt x="11850" y="11292"/>
                        <a:pt x="14359" y="11292"/>
                        <a:pt x="18123" y="11292"/>
                      </a:cubicBezTo>
                      <a:cubicBezTo>
                        <a:pt x="19378" y="11292"/>
                        <a:pt x="20633" y="10038"/>
                        <a:pt x="23142" y="10038"/>
                      </a:cubicBezTo>
                      <a:cubicBezTo>
                        <a:pt x="24397" y="10038"/>
                        <a:pt x="26906" y="10038"/>
                        <a:pt x="28161" y="10038"/>
                      </a:cubicBezTo>
                      <a:cubicBezTo>
                        <a:pt x="30670" y="10038"/>
                        <a:pt x="34435" y="7528"/>
                        <a:pt x="36944" y="7528"/>
                      </a:cubicBezTo>
                      <a:cubicBezTo>
                        <a:pt x="38199" y="7528"/>
                        <a:pt x="39453" y="6273"/>
                        <a:pt x="40708" y="6273"/>
                      </a:cubicBezTo>
                      <a:cubicBezTo>
                        <a:pt x="41963" y="6273"/>
                        <a:pt x="43217" y="6273"/>
                        <a:pt x="44472" y="6273"/>
                      </a:cubicBezTo>
                      <a:cubicBezTo>
                        <a:pt x="49491" y="5019"/>
                        <a:pt x="48236" y="3764"/>
                        <a:pt x="52000" y="3764"/>
                      </a:cubicBezTo>
                      <a:cubicBezTo>
                        <a:pt x="50746" y="3764"/>
                        <a:pt x="52000" y="3764"/>
                        <a:pt x="52000" y="250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0" name="任意多边形: 形状 4899" descr="9bd975bf-e92e-4d92-8fef-c67a58efbda9"/>
                <p:cNvSpPr/>
                <p:nvPr/>
              </p:nvSpPr>
              <p:spPr>
                <a:xfrm>
                  <a:off x="10043405" y="6118982"/>
                  <a:ext cx="90584" cy="41404"/>
                </a:xfrm>
                <a:custGeom>
                  <a:avLst/>
                  <a:gdLst>
                    <a:gd name="connsiteX0" fmla="*/ 90338 w 90584"/>
                    <a:gd name="connsiteY0" fmla="*/ 5019 h 41404"/>
                    <a:gd name="connsiteX1" fmla="*/ 84065 w 90584"/>
                    <a:gd name="connsiteY1" fmla="*/ 1255 h 41404"/>
                    <a:gd name="connsiteX2" fmla="*/ 67754 w 90584"/>
                    <a:gd name="connsiteY2" fmla="*/ 0 h 41404"/>
                    <a:gd name="connsiteX3" fmla="*/ 60226 w 90584"/>
                    <a:gd name="connsiteY3" fmla="*/ 0 h 41404"/>
                    <a:gd name="connsiteX4" fmla="*/ 51443 w 90584"/>
                    <a:gd name="connsiteY4" fmla="*/ 2509 h 41404"/>
                    <a:gd name="connsiteX5" fmla="*/ 33877 w 90584"/>
                    <a:gd name="connsiteY5" fmla="*/ 7528 h 41404"/>
                    <a:gd name="connsiteX6" fmla="*/ 26349 w 90584"/>
                    <a:gd name="connsiteY6" fmla="*/ 12547 h 41404"/>
                    <a:gd name="connsiteX7" fmla="*/ 18820 w 90584"/>
                    <a:gd name="connsiteY7" fmla="*/ 17566 h 41404"/>
                    <a:gd name="connsiteX8" fmla="*/ 7528 w 90584"/>
                    <a:gd name="connsiteY8" fmla="*/ 27603 h 41404"/>
                    <a:gd name="connsiteX9" fmla="*/ 0 w 90584"/>
                    <a:gd name="connsiteY9" fmla="*/ 38896 h 41404"/>
                    <a:gd name="connsiteX10" fmla="*/ 1255 w 90584"/>
                    <a:gd name="connsiteY10" fmla="*/ 41405 h 41404"/>
                    <a:gd name="connsiteX11" fmla="*/ 3764 w 90584"/>
                    <a:gd name="connsiteY11" fmla="*/ 40150 h 41404"/>
                    <a:gd name="connsiteX12" fmla="*/ 12547 w 90584"/>
                    <a:gd name="connsiteY12" fmla="*/ 30113 h 41404"/>
                    <a:gd name="connsiteX13" fmla="*/ 23839 w 90584"/>
                    <a:gd name="connsiteY13" fmla="*/ 21330 h 41404"/>
                    <a:gd name="connsiteX14" fmla="*/ 30113 w 90584"/>
                    <a:gd name="connsiteY14" fmla="*/ 16311 h 41404"/>
                    <a:gd name="connsiteX15" fmla="*/ 37641 w 90584"/>
                    <a:gd name="connsiteY15" fmla="*/ 13802 h 41404"/>
                    <a:gd name="connsiteX16" fmla="*/ 53952 w 90584"/>
                    <a:gd name="connsiteY16" fmla="*/ 7528 h 41404"/>
                    <a:gd name="connsiteX17" fmla="*/ 61480 w 90584"/>
                    <a:gd name="connsiteY17" fmla="*/ 6273 h 41404"/>
                    <a:gd name="connsiteX18" fmla="*/ 69008 w 90584"/>
                    <a:gd name="connsiteY18" fmla="*/ 6273 h 41404"/>
                    <a:gd name="connsiteX19" fmla="*/ 82810 w 90584"/>
                    <a:gd name="connsiteY19" fmla="*/ 5019 h 41404"/>
                    <a:gd name="connsiteX20" fmla="*/ 90338 w 90584"/>
                    <a:gd name="connsiteY20" fmla="*/ 5019 h 41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0584" h="41404">
                      <a:moveTo>
                        <a:pt x="90338" y="5019"/>
                      </a:moveTo>
                      <a:cubicBezTo>
                        <a:pt x="91593" y="3764"/>
                        <a:pt x="87829" y="1255"/>
                        <a:pt x="84065" y="1255"/>
                      </a:cubicBezTo>
                      <a:cubicBezTo>
                        <a:pt x="76537" y="0"/>
                        <a:pt x="77791" y="0"/>
                        <a:pt x="67754" y="0"/>
                      </a:cubicBezTo>
                      <a:cubicBezTo>
                        <a:pt x="65244" y="0"/>
                        <a:pt x="62735" y="0"/>
                        <a:pt x="60226" y="0"/>
                      </a:cubicBezTo>
                      <a:cubicBezTo>
                        <a:pt x="57716" y="0"/>
                        <a:pt x="55207" y="1255"/>
                        <a:pt x="51443" y="2509"/>
                      </a:cubicBezTo>
                      <a:cubicBezTo>
                        <a:pt x="45169" y="3764"/>
                        <a:pt x="38896" y="5019"/>
                        <a:pt x="33877" y="7528"/>
                      </a:cubicBezTo>
                      <a:cubicBezTo>
                        <a:pt x="31367" y="8783"/>
                        <a:pt x="28858" y="11292"/>
                        <a:pt x="26349" y="12547"/>
                      </a:cubicBezTo>
                      <a:cubicBezTo>
                        <a:pt x="23839" y="13802"/>
                        <a:pt x="21330" y="15056"/>
                        <a:pt x="18820" y="17566"/>
                      </a:cubicBezTo>
                      <a:cubicBezTo>
                        <a:pt x="15056" y="21330"/>
                        <a:pt x="10038" y="23839"/>
                        <a:pt x="7528" y="27603"/>
                      </a:cubicBezTo>
                      <a:cubicBezTo>
                        <a:pt x="2509" y="33877"/>
                        <a:pt x="3764" y="33877"/>
                        <a:pt x="0" y="38896"/>
                      </a:cubicBezTo>
                      <a:cubicBezTo>
                        <a:pt x="0" y="40150"/>
                        <a:pt x="0" y="40150"/>
                        <a:pt x="1255" y="41405"/>
                      </a:cubicBezTo>
                      <a:cubicBezTo>
                        <a:pt x="1255" y="41405"/>
                        <a:pt x="2509" y="41405"/>
                        <a:pt x="3764" y="40150"/>
                      </a:cubicBezTo>
                      <a:cubicBezTo>
                        <a:pt x="7528" y="35131"/>
                        <a:pt x="6273" y="35131"/>
                        <a:pt x="12547" y="30113"/>
                      </a:cubicBezTo>
                      <a:cubicBezTo>
                        <a:pt x="15056" y="27603"/>
                        <a:pt x="20075" y="25094"/>
                        <a:pt x="23839" y="21330"/>
                      </a:cubicBezTo>
                      <a:cubicBezTo>
                        <a:pt x="26349" y="20075"/>
                        <a:pt x="27603" y="17566"/>
                        <a:pt x="30113" y="16311"/>
                      </a:cubicBezTo>
                      <a:cubicBezTo>
                        <a:pt x="32622" y="15056"/>
                        <a:pt x="35132" y="15056"/>
                        <a:pt x="37641" y="13802"/>
                      </a:cubicBezTo>
                      <a:cubicBezTo>
                        <a:pt x="42660" y="11292"/>
                        <a:pt x="47679" y="8783"/>
                        <a:pt x="53952" y="7528"/>
                      </a:cubicBezTo>
                      <a:cubicBezTo>
                        <a:pt x="56461" y="7528"/>
                        <a:pt x="58971" y="6273"/>
                        <a:pt x="61480" y="6273"/>
                      </a:cubicBezTo>
                      <a:cubicBezTo>
                        <a:pt x="63990" y="6273"/>
                        <a:pt x="66499" y="6273"/>
                        <a:pt x="69008" y="6273"/>
                      </a:cubicBezTo>
                      <a:cubicBezTo>
                        <a:pt x="77791" y="6273"/>
                        <a:pt x="76537" y="5019"/>
                        <a:pt x="82810" y="5019"/>
                      </a:cubicBezTo>
                      <a:cubicBezTo>
                        <a:pt x="86574" y="6273"/>
                        <a:pt x="89084" y="6273"/>
                        <a:pt x="90338" y="501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1" name="任意多边形: 形状 4900" descr="5571dff2-f4a2-4691-9d94-cfb953ca82c2"/>
                <p:cNvSpPr/>
                <p:nvPr/>
              </p:nvSpPr>
              <p:spPr>
                <a:xfrm>
                  <a:off x="9985689" y="5971241"/>
                  <a:ext cx="102885" cy="94280"/>
                </a:xfrm>
                <a:custGeom>
                  <a:avLst/>
                  <a:gdLst>
                    <a:gd name="connsiteX0" fmla="*/ 102885 w 102885"/>
                    <a:gd name="connsiteY0" fmla="*/ 941 h 94280"/>
                    <a:gd name="connsiteX1" fmla="*/ 91593 w 102885"/>
                    <a:gd name="connsiteY1" fmla="*/ 941 h 94280"/>
                    <a:gd name="connsiteX2" fmla="*/ 70263 w 102885"/>
                    <a:gd name="connsiteY2" fmla="*/ 8469 h 94280"/>
                    <a:gd name="connsiteX3" fmla="*/ 60226 w 102885"/>
                    <a:gd name="connsiteY3" fmla="*/ 13488 h 94280"/>
                    <a:gd name="connsiteX4" fmla="*/ 51443 w 102885"/>
                    <a:gd name="connsiteY4" fmla="*/ 21016 h 94280"/>
                    <a:gd name="connsiteX5" fmla="*/ 31367 w 102885"/>
                    <a:gd name="connsiteY5" fmla="*/ 36073 h 94280"/>
                    <a:gd name="connsiteX6" fmla="*/ 23839 w 102885"/>
                    <a:gd name="connsiteY6" fmla="*/ 46110 h 94280"/>
                    <a:gd name="connsiteX7" fmla="*/ 16311 w 102885"/>
                    <a:gd name="connsiteY7" fmla="*/ 54893 h 94280"/>
                    <a:gd name="connsiteX8" fmla="*/ 6273 w 102885"/>
                    <a:gd name="connsiteY8" fmla="*/ 72459 h 94280"/>
                    <a:gd name="connsiteX9" fmla="*/ 0 w 102885"/>
                    <a:gd name="connsiteY9" fmla="*/ 91279 h 94280"/>
                    <a:gd name="connsiteX10" fmla="*/ 1255 w 102885"/>
                    <a:gd name="connsiteY10" fmla="*/ 93789 h 94280"/>
                    <a:gd name="connsiteX11" fmla="*/ 3764 w 102885"/>
                    <a:gd name="connsiteY11" fmla="*/ 91279 h 94280"/>
                    <a:gd name="connsiteX12" fmla="*/ 11292 w 102885"/>
                    <a:gd name="connsiteY12" fmla="*/ 73714 h 94280"/>
                    <a:gd name="connsiteX13" fmla="*/ 22585 w 102885"/>
                    <a:gd name="connsiteY13" fmla="*/ 57402 h 94280"/>
                    <a:gd name="connsiteX14" fmla="*/ 30113 w 102885"/>
                    <a:gd name="connsiteY14" fmla="*/ 48620 h 94280"/>
                    <a:gd name="connsiteX15" fmla="*/ 38896 w 102885"/>
                    <a:gd name="connsiteY15" fmla="*/ 41091 h 94280"/>
                    <a:gd name="connsiteX16" fmla="*/ 57716 w 102885"/>
                    <a:gd name="connsiteY16" fmla="*/ 24780 h 94280"/>
                    <a:gd name="connsiteX17" fmla="*/ 66499 w 102885"/>
                    <a:gd name="connsiteY17" fmla="*/ 18507 h 94280"/>
                    <a:gd name="connsiteX18" fmla="*/ 76537 w 102885"/>
                    <a:gd name="connsiteY18" fmla="*/ 14743 h 94280"/>
                    <a:gd name="connsiteX19" fmla="*/ 95357 w 102885"/>
                    <a:gd name="connsiteY19" fmla="*/ 4705 h 94280"/>
                    <a:gd name="connsiteX20" fmla="*/ 102885 w 102885"/>
                    <a:gd name="connsiteY20" fmla="*/ 941 h 94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2885" h="94280">
                      <a:moveTo>
                        <a:pt x="102885" y="941"/>
                      </a:moveTo>
                      <a:cubicBezTo>
                        <a:pt x="102885" y="-314"/>
                        <a:pt x="97867" y="-314"/>
                        <a:pt x="91593" y="941"/>
                      </a:cubicBezTo>
                      <a:cubicBezTo>
                        <a:pt x="80301" y="4705"/>
                        <a:pt x="82810" y="3450"/>
                        <a:pt x="70263" y="8469"/>
                      </a:cubicBezTo>
                      <a:cubicBezTo>
                        <a:pt x="67754" y="9724"/>
                        <a:pt x="63990" y="10979"/>
                        <a:pt x="60226" y="13488"/>
                      </a:cubicBezTo>
                      <a:cubicBezTo>
                        <a:pt x="56461" y="14743"/>
                        <a:pt x="53952" y="18507"/>
                        <a:pt x="51443" y="21016"/>
                      </a:cubicBezTo>
                      <a:cubicBezTo>
                        <a:pt x="45169" y="26035"/>
                        <a:pt x="37641" y="29799"/>
                        <a:pt x="31367" y="36073"/>
                      </a:cubicBezTo>
                      <a:cubicBezTo>
                        <a:pt x="28858" y="38582"/>
                        <a:pt x="26349" y="42346"/>
                        <a:pt x="23839" y="46110"/>
                      </a:cubicBezTo>
                      <a:cubicBezTo>
                        <a:pt x="21330" y="48620"/>
                        <a:pt x="18820" y="52384"/>
                        <a:pt x="16311" y="54893"/>
                      </a:cubicBezTo>
                      <a:cubicBezTo>
                        <a:pt x="12547" y="61167"/>
                        <a:pt x="7528" y="67440"/>
                        <a:pt x="6273" y="72459"/>
                      </a:cubicBezTo>
                      <a:cubicBezTo>
                        <a:pt x="1255" y="83751"/>
                        <a:pt x="2509" y="81242"/>
                        <a:pt x="0" y="91279"/>
                      </a:cubicBezTo>
                      <a:cubicBezTo>
                        <a:pt x="0" y="92534"/>
                        <a:pt x="0" y="93789"/>
                        <a:pt x="1255" y="93789"/>
                      </a:cubicBezTo>
                      <a:cubicBezTo>
                        <a:pt x="2509" y="95043"/>
                        <a:pt x="2509" y="93789"/>
                        <a:pt x="3764" y="91279"/>
                      </a:cubicBezTo>
                      <a:cubicBezTo>
                        <a:pt x="7528" y="82496"/>
                        <a:pt x="6273" y="83751"/>
                        <a:pt x="11292" y="73714"/>
                      </a:cubicBezTo>
                      <a:cubicBezTo>
                        <a:pt x="13802" y="68695"/>
                        <a:pt x="18820" y="63676"/>
                        <a:pt x="22585" y="57402"/>
                      </a:cubicBezTo>
                      <a:cubicBezTo>
                        <a:pt x="25094" y="54893"/>
                        <a:pt x="26349" y="51129"/>
                        <a:pt x="30113" y="48620"/>
                      </a:cubicBezTo>
                      <a:cubicBezTo>
                        <a:pt x="32622" y="46110"/>
                        <a:pt x="36386" y="43601"/>
                        <a:pt x="38896" y="41091"/>
                      </a:cubicBezTo>
                      <a:cubicBezTo>
                        <a:pt x="45169" y="36073"/>
                        <a:pt x="50188" y="29799"/>
                        <a:pt x="57716" y="24780"/>
                      </a:cubicBezTo>
                      <a:cubicBezTo>
                        <a:pt x="61480" y="22271"/>
                        <a:pt x="63990" y="21016"/>
                        <a:pt x="66499" y="18507"/>
                      </a:cubicBezTo>
                      <a:cubicBezTo>
                        <a:pt x="69008" y="15997"/>
                        <a:pt x="72773" y="15997"/>
                        <a:pt x="76537" y="14743"/>
                      </a:cubicBezTo>
                      <a:cubicBezTo>
                        <a:pt x="87829" y="9724"/>
                        <a:pt x="85320" y="9724"/>
                        <a:pt x="95357" y="4705"/>
                      </a:cubicBezTo>
                      <a:cubicBezTo>
                        <a:pt x="97867" y="4705"/>
                        <a:pt x="102885" y="2196"/>
                        <a:pt x="102885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2" name="任意多边形: 形状 4901" descr="f91ccb78-a3ca-4a41-907a-73cf49c66f39"/>
                <p:cNvSpPr/>
                <p:nvPr/>
              </p:nvSpPr>
              <p:spPr>
                <a:xfrm>
                  <a:off x="9995727" y="6082076"/>
                  <a:ext cx="74497" cy="35651"/>
                </a:xfrm>
                <a:custGeom>
                  <a:avLst/>
                  <a:gdLst>
                    <a:gd name="connsiteX0" fmla="*/ 74027 w 74497"/>
                    <a:gd name="connsiteY0" fmla="*/ 520 h 35651"/>
                    <a:gd name="connsiteX1" fmla="*/ 67754 w 74497"/>
                    <a:gd name="connsiteY1" fmla="*/ 1774 h 35651"/>
                    <a:gd name="connsiteX2" fmla="*/ 58971 w 74497"/>
                    <a:gd name="connsiteY2" fmla="*/ 8048 h 35651"/>
                    <a:gd name="connsiteX3" fmla="*/ 53952 w 74497"/>
                    <a:gd name="connsiteY3" fmla="*/ 10557 h 35651"/>
                    <a:gd name="connsiteX4" fmla="*/ 48933 w 74497"/>
                    <a:gd name="connsiteY4" fmla="*/ 14321 h 35651"/>
                    <a:gd name="connsiteX5" fmla="*/ 36386 w 74497"/>
                    <a:gd name="connsiteY5" fmla="*/ 19340 h 35651"/>
                    <a:gd name="connsiteX6" fmla="*/ 30113 w 74497"/>
                    <a:gd name="connsiteY6" fmla="*/ 23104 h 35651"/>
                    <a:gd name="connsiteX7" fmla="*/ 23839 w 74497"/>
                    <a:gd name="connsiteY7" fmla="*/ 25614 h 35651"/>
                    <a:gd name="connsiteX8" fmla="*/ 12547 w 74497"/>
                    <a:gd name="connsiteY8" fmla="*/ 29378 h 35651"/>
                    <a:gd name="connsiteX9" fmla="*/ 1255 w 74497"/>
                    <a:gd name="connsiteY9" fmla="*/ 33142 h 35651"/>
                    <a:gd name="connsiteX10" fmla="*/ 0 w 74497"/>
                    <a:gd name="connsiteY10" fmla="*/ 34396 h 35651"/>
                    <a:gd name="connsiteX11" fmla="*/ 1255 w 74497"/>
                    <a:gd name="connsiteY11" fmla="*/ 35651 h 35651"/>
                    <a:gd name="connsiteX12" fmla="*/ 13802 w 74497"/>
                    <a:gd name="connsiteY12" fmla="*/ 33142 h 35651"/>
                    <a:gd name="connsiteX13" fmla="*/ 26349 w 74497"/>
                    <a:gd name="connsiteY13" fmla="*/ 30633 h 35651"/>
                    <a:gd name="connsiteX14" fmla="*/ 32622 w 74497"/>
                    <a:gd name="connsiteY14" fmla="*/ 28123 h 35651"/>
                    <a:gd name="connsiteX15" fmla="*/ 40150 w 74497"/>
                    <a:gd name="connsiteY15" fmla="*/ 26868 h 35651"/>
                    <a:gd name="connsiteX16" fmla="*/ 52697 w 74497"/>
                    <a:gd name="connsiteY16" fmla="*/ 19340 h 35651"/>
                    <a:gd name="connsiteX17" fmla="*/ 57716 w 74497"/>
                    <a:gd name="connsiteY17" fmla="*/ 15576 h 35651"/>
                    <a:gd name="connsiteX18" fmla="*/ 62735 w 74497"/>
                    <a:gd name="connsiteY18" fmla="*/ 13067 h 35651"/>
                    <a:gd name="connsiteX19" fmla="*/ 70263 w 74497"/>
                    <a:gd name="connsiteY19" fmla="*/ 5539 h 35651"/>
                    <a:gd name="connsiteX20" fmla="*/ 74027 w 74497"/>
                    <a:gd name="connsiteY20" fmla="*/ 520 h 35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4497" h="35651">
                      <a:moveTo>
                        <a:pt x="74027" y="520"/>
                      </a:moveTo>
                      <a:cubicBezTo>
                        <a:pt x="72773" y="-735"/>
                        <a:pt x="70263" y="520"/>
                        <a:pt x="67754" y="1774"/>
                      </a:cubicBezTo>
                      <a:cubicBezTo>
                        <a:pt x="62735" y="5539"/>
                        <a:pt x="63990" y="4284"/>
                        <a:pt x="58971" y="8048"/>
                      </a:cubicBezTo>
                      <a:cubicBezTo>
                        <a:pt x="57716" y="9303"/>
                        <a:pt x="55207" y="9303"/>
                        <a:pt x="53952" y="10557"/>
                      </a:cubicBezTo>
                      <a:cubicBezTo>
                        <a:pt x="52697" y="11812"/>
                        <a:pt x="51443" y="13067"/>
                        <a:pt x="48933" y="14321"/>
                      </a:cubicBezTo>
                      <a:cubicBezTo>
                        <a:pt x="45169" y="16831"/>
                        <a:pt x="40150" y="18086"/>
                        <a:pt x="36386" y="19340"/>
                      </a:cubicBezTo>
                      <a:cubicBezTo>
                        <a:pt x="33877" y="20595"/>
                        <a:pt x="32622" y="21850"/>
                        <a:pt x="30113" y="23104"/>
                      </a:cubicBezTo>
                      <a:cubicBezTo>
                        <a:pt x="27603" y="24359"/>
                        <a:pt x="26349" y="24359"/>
                        <a:pt x="23839" y="25614"/>
                      </a:cubicBezTo>
                      <a:cubicBezTo>
                        <a:pt x="20075" y="26868"/>
                        <a:pt x="15056" y="28123"/>
                        <a:pt x="12547" y="29378"/>
                      </a:cubicBezTo>
                      <a:cubicBezTo>
                        <a:pt x="6273" y="31887"/>
                        <a:pt x="7528" y="31887"/>
                        <a:pt x="1255" y="33142"/>
                      </a:cubicBezTo>
                      <a:cubicBezTo>
                        <a:pt x="0" y="33142"/>
                        <a:pt x="0" y="34396"/>
                        <a:pt x="0" y="34396"/>
                      </a:cubicBezTo>
                      <a:cubicBezTo>
                        <a:pt x="0" y="35651"/>
                        <a:pt x="0" y="35651"/>
                        <a:pt x="1255" y="35651"/>
                      </a:cubicBezTo>
                      <a:cubicBezTo>
                        <a:pt x="7528" y="35651"/>
                        <a:pt x="6273" y="34396"/>
                        <a:pt x="13802" y="33142"/>
                      </a:cubicBezTo>
                      <a:cubicBezTo>
                        <a:pt x="17566" y="31887"/>
                        <a:pt x="21330" y="31887"/>
                        <a:pt x="26349" y="30633"/>
                      </a:cubicBezTo>
                      <a:cubicBezTo>
                        <a:pt x="28858" y="29378"/>
                        <a:pt x="30113" y="29378"/>
                        <a:pt x="32622" y="28123"/>
                      </a:cubicBezTo>
                      <a:cubicBezTo>
                        <a:pt x="35132" y="26868"/>
                        <a:pt x="37641" y="26868"/>
                        <a:pt x="40150" y="26868"/>
                      </a:cubicBezTo>
                      <a:cubicBezTo>
                        <a:pt x="45169" y="24359"/>
                        <a:pt x="48933" y="21850"/>
                        <a:pt x="52697" y="19340"/>
                      </a:cubicBezTo>
                      <a:cubicBezTo>
                        <a:pt x="55207" y="18086"/>
                        <a:pt x="56461" y="16831"/>
                        <a:pt x="57716" y="15576"/>
                      </a:cubicBezTo>
                      <a:cubicBezTo>
                        <a:pt x="58971" y="14321"/>
                        <a:pt x="61480" y="14321"/>
                        <a:pt x="62735" y="13067"/>
                      </a:cubicBezTo>
                      <a:cubicBezTo>
                        <a:pt x="69008" y="9303"/>
                        <a:pt x="66499" y="9303"/>
                        <a:pt x="70263" y="5539"/>
                      </a:cubicBezTo>
                      <a:cubicBezTo>
                        <a:pt x="74027" y="4284"/>
                        <a:pt x="75282" y="1774"/>
                        <a:pt x="74027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3" name="任意多边形: 形状 4902" descr="b9d31332-76bf-45f1-8d66-99512954a7f9"/>
                <p:cNvSpPr/>
                <p:nvPr/>
              </p:nvSpPr>
              <p:spPr>
                <a:xfrm>
                  <a:off x="9858965" y="5876825"/>
                  <a:ext cx="10037" cy="82809"/>
                </a:xfrm>
                <a:custGeom>
                  <a:avLst/>
                  <a:gdLst>
                    <a:gd name="connsiteX0" fmla="*/ 2509 w 10037"/>
                    <a:gd name="connsiteY0" fmla="*/ 0 h 82809"/>
                    <a:gd name="connsiteX1" fmla="*/ 0 w 10037"/>
                    <a:gd name="connsiteY1" fmla="*/ 6273 h 82809"/>
                    <a:gd name="connsiteX2" fmla="*/ 1255 w 10037"/>
                    <a:gd name="connsiteY2" fmla="*/ 17566 h 82809"/>
                    <a:gd name="connsiteX3" fmla="*/ 1255 w 10037"/>
                    <a:gd name="connsiteY3" fmla="*/ 23839 h 82809"/>
                    <a:gd name="connsiteX4" fmla="*/ 2509 w 10037"/>
                    <a:gd name="connsiteY4" fmla="*/ 30113 h 82809"/>
                    <a:gd name="connsiteX5" fmla="*/ 2509 w 10037"/>
                    <a:gd name="connsiteY5" fmla="*/ 43914 h 82809"/>
                    <a:gd name="connsiteX6" fmla="*/ 3764 w 10037"/>
                    <a:gd name="connsiteY6" fmla="*/ 51443 h 82809"/>
                    <a:gd name="connsiteX7" fmla="*/ 3764 w 10037"/>
                    <a:gd name="connsiteY7" fmla="*/ 57716 h 82809"/>
                    <a:gd name="connsiteX8" fmla="*/ 2509 w 10037"/>
                    <a:gd name="connsiteY8" fmla="*/ 70263 h 82809"/>
                    <a:gd name="connsiteX9" fmla="*/ 1255 w 10037"/>
                    <a:gd name="connsiteY9" fmla="*/ 81555 h 82809"/>
                    <a:gd name="connsiteX10" fmla="*/ 2509 w 10037"/>
                    <a:gd name="connsiteY10" fmla="*/ 82810 h 82809"/>
                    <a:gd name="connsiteX11" fmla="*/ 3764 w 10037"/>
                    <a:gd name="connsiteY11" fmla="*/ 81555 h 82809"/>
                    <a:gd name="connsiteX12" fmla="*/ 6273 w 10037"/>
                    <a:gd name="connsiteY12" fmla="*/ 70263 h 82809"/>
                    <a:gd name="connsiteX13" fmla="*/ 8783 w 10037"/>
                    <a:gd name="connsiteY13" fmla="*/ 57716 h 82809"/>
                    <a:gd name="connsiteX14" fmla="*/ 8783 w 10037"/>
                    <a:gd name="connsiteY14" fmla="*/ 50188 h 82809"/>
                    <a:gd name="connsiteX15" fmla="*/ 10038 w 10037"/>
                    <a:gd name="connsiteY15" fmla="*/ 42660 h 82809"/>
                    <a:gd name="connsiteX16" fmla="*/ 8783 w 10037"/>
                    <a:gd name="connsiteY16" fmla="*/ 27603 h 82809"/>
                    <a:gd name="connsiteX17" fmla="*/ 7528 w 10037"/>
                    <a:gd name="connsiteY17" fmla="*/ 21330 h 82809"/>
                    <a:gd name="connsiteX18" fmla="*/ 7528 w 10037"/>
                    <a:gd name="connsiteY18" fmla="*/ 15056 h 82809"/>
                    <a:gd name="connsiteX19" fmla="*/ 3764 w 10037"/>
                    <a:gd name="connsiteY19" fmla="*/ 3764 h 82809"/>
                    <a:gd name="connsiteX20" fmla="*/ 2509 w 10037"/>
                    <a:gd name="connsiteY20" fmla="*/ 0 h 8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037" h="82809">
                      <a:moveTo>
                        <a:pt x="2509" y="0"/>
                      </a:moveTo>
                      <a:cubicBezTo>
                        <a:pt x="1255" y="0"/>
                        <a:pt x="0" y="2509"/>
                        <a:pt x="0" y="6273"/>
                      </a:cubicBezTo>
                      <a:cubicBezTo>
                        <a:pt x="1255" y="12547"/>
                        <a:pt x="1255" y="11292"/>
                        <a:pt x="1255" y="17566"/>
                      </a:cubicBezTo>
                      <a:cubicBezTo>
                        <a:pt x="1255" y="18820"/>
                        <a:pt x="1255" y="21330"/>
                        <a:pt x="1255" y="23839"/>
                      </a:cubicBezTo>
                      <a:cubicBezTo>
                        <a:pt x="1255" y="26349"/>
                        <a:pt x="2509" y="27603"/>
                        <a:pt x="2509" y="30113"/>
                      </a:cubicBezTo>
                      <a:cubicBezTo>
                        <a:pt x="2509" y="35132"/>
                        <a:pt x="2509" y="38896"/>
                        <a:pt x="2509" y="43914"/>
                      </a:cubicBezTo>
                      <a:cubicBezTo>
                        <a:pt x="2509" y="46424"/>
                        <a:pt x="3764" y="48933"/>
                        <a:pt x="3764" y="51443"/>
                      </a:cubicBezTo>
                      <a:cubicBezTo>
                        <a:pt x="3764" y="53952"/>
                        <a:pt x="3764" y="56461"/>
                        <a:pt x="3764" y="57716"/>
                      </a:cubicBezTo>
                      <a:cubicBezTo>
                        <a:pt x="3764" y="62735"/>
                        <a:pt x="2509" y="66499"/>
                        <a:pt x="2509" y="70263"/>
                      </a:cubicBezTo>
                      <a:cubicBezTo>
                        <a:pt x="2509" y="76537"/>
                        <a:pt x="2509" y="76537"/>
                        <a:pt x="1255" y="81555"/>
                      </a:cubicBezTo>
                      <a:cubicBezTo>
                        <a:pt x="1255" y="82810"/>
                        <a:pt x="2509" y="82810"/>
                        <a:pt x="2509" y="82810"/>
                      </a:cubicBezTo>
                      <a:cubicBezTo>
                        <a:pt x="3764" y="82810"/>
                        <a:pt x="3764" y="82810"/>
                        <a:pt x="3764" y="81555"/>
                      </a:cubicBezTo>
                      <a:cubicBezTo>
                        <a:pt x="5019" y="75282"/>
                        <a:pt x="5019" y="76537"/>
                        <a:pt x="6273" y="70263"/>
                      </a:cubicBezTo>
                      <a:cubicBezTo>
                        <a:pt x="7528" y="66499"/>
                        <a:pt x="8783" y="62735"/>
                        <a:pt x="8783" y="57716"/>
                      </a:cubicBezTo>
                      <a:cubicBezTo>
                        <a:pt x="8783" y="55207"/>
                        <a:pt x="8783" y="52697"/>
                        <a:pt x="8783" y="50188"/>
                      </a:cubicBezTo>
                      <a:cubicBezTo>
                        <a:pt x="8783" y="47679"/>
                        <a:pt x="10038" y="45169"/>
                        <a:pt x="10038" y="42660"/>
                      </a:cubicBezTo>
                      <a:cubicBezTo>
                        <a:pt x="10038" y="37641"/>
                        <a:pt x="8783" y="32622"/>
                        <a:pt x="8783" y="27603"/>
                      </a:cubicBezTo>
                      <a:cubicBezTo>
                        <a:pt x="8783" y="25094"/>
                        <a:pt x="7528" y="23839"/>
                        <a:pt x="7528" y="21330"/>
                      </a:cubicBezTo>
                      <a:cubicBezTo>
                        <a:pt x="7528" y="18820"/>
                        <a:pt x="7528" y="17566"/>
                        <a:pt x="7528" y="15056"/>
                      </a:cubicBezTo>
                      <a:cubicBezTo>
                        <a:pt x="6273" y="7528"/>
                        <a:pt x="5019" y="8783"/>
                        <a:pt x="3764" y="3764"/>
                      </a:cubicBezTo>
                      <a:cubicBezTo>
                        <a:pt x="6273" y="2509"/>
                        <a:pt x="5019" y="0"/>
                        <a:pt x="2509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4" name="任意多边形: 形状 4903" descr="3bc20e60-c4b9-45b0-97fe-dfbf48742812"/>
                <p:cNvSpPr/>
                <p:nvPr/>
              </p:nvSpPr>
              <p:spPr>
                <a:xfrm>
                  <a:off x="9903193" y="5895646"/>
                  <a:ext cx="18506" cy="76536"/>
                </a:xfrm>
                <a:custGeom>
                  <a:avLst/>
                  <a:gdLst>
                    <a:gd name="connsiteX0" fmla="*/ 941 w 18506"/>
                    <a:gd name="connsiteY0" fmla="*/ 0 h 76536"/>
                    <a:gd name="connsiteX1" fmla="*/ 941 w 18506"/>
                    <a:gd name="connsiteY1" fmla="*/ 6273 h 76536"/>
                    <a:gd name="connsiteX2" fmla="*/ 4705 w 18506"/>
                    <a:gd name="connsiteY2" fmla="*/ 16311 h 76536"/>
                    <a:gd name="connsiteX3" fmla="*/ 5960 w 18506"/>
                    <a:gd name="connsiteY3" fmla="*/ 21330 h 76536"/>
                    <a:gd name="connsiteX4" fmla="*/ 8469 w 18506"/>
                    <a:gd name="connsiteY4" fmla="*/ 27603 h 76536"/>
                    <a:gd name="connsiteX5" fmla="*/ 8469 w 18506"/>
                    <a:gd name="connsiteY5" fmla="*/ 40150 h 76536"/>
                    <a:gd name="connsiteX6" fmla="*/ 9724 w 18506"/>
                    <a:gd name="connsiteY6" fmla="*/ 46424 h 76536"/>
                    <a:gd name="connsiteX7" fmla="*/ 8469 w 18506"/>
                    <a:gd name="connsiteY7" fmla="*/ 52697 h 76536"/>
                    <a:gd name="connsiteX8" fmla="*/ 5960 w 18506"/>
                    <a:gd name="connsiteY8" fmla="*/ 63990 h 76536"/>
                    <a:gd name="connsiteX9" fmla="*/ 2196 w 18506"/>
                    <a:gd name="connsiteY9" fmla="*/ 75282 h 76536"/>
                    <a:gd name="connsiteX10" fmla="*/ 3450 w 18506"/>
                    <a:gd name="connsiteY10" fmla="*/ 76537 h 76536"/>
                    <a:gd name="connsiteX11" fmla="*/ 5960 w 18506"/>
                    <a:gd name="connsiteY11" fmla="*/ 75282 h 76536"/>
                    <a:gd name="connsiteX12" fmla="*/ 10979 w 18506"/>
                    <a:gd name="connsiteY12" fmla="*/ 65244 h 76536"/>
                    <a:gd name="connsiteX13" fmla="*/ 15997 w 18506"/>
                    <a:gd name="connsiteY13" fmla="*/ 53952 h 76536"/>
                    <a:gd name="connsiteX14" fmla="*/ 17252 w 18506"/>
                    <a:gd name="connsiteY14" fmla="*/ 47679 h 76536"/>
                    <a:gd name="connsiteX15" fmla="*/ 18507 w 18506"/>
                    <a:gd name="connsiteY15" fmla="*/ 41405 h 76536"/>
                    <a:gd name="connsiteX16" fmla="*/ 17252 w 18506"/>
                    <a:gd name="connsiteY16" fmla="*/ 27603 h 76536"/>
                    <a:gd name="connsiteX17" fmla="*/ 15997 w 18506"/>
                    <a:gd name="connsiteY17" fmla="*/ 21330 h 76536"/>
                    <a:gd name="connsiteX18" fmla="*/ 15997 w 18506"/>
                    <a:gd name="connsiteY18" fmla="*/ 15056 h 76536"/>
                    <a:gd name="connsiteX19" fmla="*/ 9724 w 18506"/>
                    <a:gd name="connsiteY19" fmla="*/ 5019 h 76536"/>
                    <a:gd name="connsiteX20" fmla="*/ 941 w 18506"/>
                    <a:gd name="connsiteY20" fmla="*/ 0 h 7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506" h="76536">
                      <a:moveTo>
                        <a:pt x="941" y="0"/>
                      </a:moveTo>
                      <a:cubicBezTo>
                        <a:pt x="-314" y="0"/>
                        <a:pt x="-314" y="3764"/>
                        <a:pt x="941" y="6273"/>
                      </a:cubicBezTo>
                      <a:cubicBezTo>
                        <a:pt x="3450" y="11292"/>
                        <a:pt x="2196" y="10038"/>
                        <a:pt x="4705" y="16311"/>
                      </a:cubicBezTo>
                      <a:cubicBezTo>
                        <a:pt x="4705" y="17566"/>
                        <a:pt x="4705" y="20075"/>
                        <a:pt x="5960" y="21330"/>
                      </a:cubicBezTo>
                      <a:cubicBezTo>
                        <a:pt x="5960" y="22585"/>
                        <a:pt x="8469" y="25094"/>
                        <a:pt x="8469" y="27603"/>
                      </a:cubicBezTo>
                      <a:cubicBezTo>
                        <a:pt x="9724" y="31367"/>
                        <a:pt x="8469" y="36386"/>
                        <a:pt x="8469" y="40150"/>
                      </a:cubicBezTo>
                      <a:cubicBezTo>
                        <a:pt x="8469" y="42660"/>
                        <a:pt x="9724" y="43914"/>
                        <a:pt x="9724" y="46424"/>
                      </a:cubicBezTo>
                      <a:cubicBezTo>
                        <a:pt x="9724" y="48933"/>
                        <a:pt x="8469" y="50188"/>
                        <a:pt x="8469" y="52697"/>
                      </a:cubicBezTo>
                      <a:cubicBezTo>
                        <a:pt x="7215" y="56461"/>
                        <a:pt x="5960" y="60226"/>
                        <a:pt x="5960" y="63990"/>
                      </a:cubicBezTo>
                      <a:cubicBezTo>
                        <a:pt x="3450" y="70263"/>
                        <a:pt x="4705" y="69008"/>
                        <a:pt x="2196" y="75282"/>
                      </a:cubicBezTo>
                      <a:cubicBezTo>
                        <a:pt x="2196" y="76537"/>
                        <a:pt x="2196" y="76537"/>
                        <a:pt x="3450" y="76537"/>
                      </a:cubicBezTo>
                      <a:cubicBezTo>
                        <a:pt x="4705" y="76537"/>
                        <a:pt x="4705" y="76537"/>
                        <a:pt x="5960" y="75282"/>
                      </a:cubicBezTo>
                      <a:cubicBezTo>
                        <a:pt x="9724" y="70263"/>
                        <a:pt x="8469" y="71518"/>
                        <a:pt x="10979" y="65244"/>
                      </a:cubicBezTo>
                      <a:cubicBezTo>
                        <a:pt x="12233" y="61480"/>
                        <a:pt x="14743" y="58971"/>
                        <a:pt x="15997" y="53952"/>
                      </a:cubicBezTo>
                      <a:cubicBezTo>
                        <a:pt x="15997" y="51443"/>
                        <a:pt x="15997" y="48933"/>
                        <a:pt x="17252" y="47679"/>
                      </a:cubicBezTo>
                      <a:cubicBezTo>
                        <a:pt x="17252" y="45169"/>
                        <a:pt x="18507" y="42660"/>
                        <a:pt x="18507" y="41405"/>
                      </a:cubicBezTo>
                      <a:cubicBezTo>
                        <a:pt x="18507" y="36386"/>
                        <a:pt x="17252" y="31367"/>
                        <a:pt x="17252" y="27603"/>
                      </a:cubicBezTo>
                      <a:cubicBezTo>
                        <a:pt x="17252" y="25094"/>
                        <a:pt x="15997" y="23839"/>
                        <a:pt x="15997" y="21330"/>
                      </a:cubicBezTo>
                      <a:cubicBezTo>
                        <a:pt x="15997" y="18820"/>
                        <a:pt x="15997" y="17566"/>
                        <a:pt x="15997" y="15056"/>
                      </a:cubicBezTo>
                      <a:cubicBezTo>
                        <a:pt x="13488" y="8783"/>
                        <a:pt x="12233" y="10038"/>
                        <a:pt x="9724" y="5019"/>
                      </a:cubicBezTo>
                      <a:cubicBezTo>
                        <a:pt x="4705" y="2509"/>
                        <a:pt x="3450" y="0"/>
                        <a:pt x="941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5" name="任意多边形: 形状 4904" descr="1998ea32-906e-4758-ac25-18dc6800b604"/>
                <p:cNvSpPr/>
                <p:nvPr/>
              </p:nvSpPr>
              <p:spPr>
                <a:xfrm>
                  <a:off x="9885313" y="5879335"/>
                  <a:ext cx="46737" cy="142605"/>
                </a:xfrm>
                <a:custGeom>
                  <a:avLst/>
                  <a:gdLst>
                    <a:gd name="connsiteX0" fmla="*/ 23839 w 46737"/>
                    <a:gd name="connsiteY0" fmla="*/ 0 h 142605"/>
                    <a:gd name="connsiteX1" fmla="*/ 26349 w 46737"/>
                    <a:gd name="connsiteY1" fmla="*/ 10038 h 142605"/>
                    <a:gd name="connsiteX2" fmla="*/ 33877 w 46737"/>
                    <a:gd name="connsiteY2" fmla="*/ 30113 h 142605"/>
                    <a:gd name="connsiteX3" fmla="*/ 35132 w 46737"/>
                    <a:gd name="connsiteY3" fmla="*/ 40150 h 142605"/>
                    <a:gd name="connsiteX4" fmla="*/ 37641 w 46737"/>
                    <a:gd name="connsiteY4" fmla="*/ 51443 h 142605"/>
                    <a:gd name="connsiteX5" fmla="*/ 35132 w 46737"/>
                    <a:gd name="connsiteY5" fmla="*/ 76537 h 142605"/>
                    <a:gd name="connsiteX6" fmla="*/ 32622 w 46737"/>
                    <a:gd name="connsiteY6" fmla="*/ 89084 h 142605"/>
                    <a:gd name="connsiteX7" fmla="*/ 27603 w 46737"/>
                    <a:gd name="connsiteY7" fmla="*/ 101631 h 142605"/>
                    <a:gd name="connsiteX8" fmla="*/ 16311 w 46737"/>
                    <a:gd name="connsiteY8" fmla="*/ 121706 h 142605"/>
                    <a:gd name="connsiteX9" fmla="*/ 8783 w 46737"/>
                    <a:gd name="connsiteY9" fmla="*/ 131743 h 142605"/>
                    <a:gd name="connsiteX10" fmla="*/ 1255 w 46737"/>
                    <a:gd name="connsiteY10" fmla="*/ 139272 h 142605"/>
                    <a:gd name="connsiteX11" fmla="*/ 0 w 46737"/>
                    <a:gd name="connsiteY11" fmla="*/ 141781 h 142605"/>
                    <a:gd name="connsiteX12" fmla="*/ 3764 w 46737"/>
                    <a:gd name="connsiteY12" fmla="*/ 140526 h 142605"/>
                    <a:gd name="connsiteX13" fmla="*/ 12547 w 46737"/>
                    <a:gd name="connsiteY13" fmla="*/ 132998 h 142605"/>
                    <a:gd name="connsiteX14" fmla="*/ 21330 w 46737"/>
                    <a:gd name="connsiteY14" fmla="*/ 122961 h 142605"/>
                    <a:gd name="connsiteX15" fmla="*/ 35132 w 46737"/>
                    <a:gd name="connsiteY15" fmla="*/ 102885 h 142605"/>
                    <a:gd name="connsiteX16" fmla="*/ 40150 w 46737"/>
                    <a:gd name="connsiteY16" fmla="*/ 90338 h 142605"/>
                    <a:gd name="connsiteX17" fmla="*/ 45169 w 46737"/>
                    <a:gd name="connsiteY17" fmla="*/ 77791 h 142605"/>
                    <a:gd name="connsiteX18" fmla="*/ 46424 w 46737"/>
                    <a:gd name="connsiteY18" fmla="*/ 50188 h 142605"/>
                    <a:gd name="connsiteX19" fmla="*/ 45169 w 46737"/>
                    <a:gd name="connsiteY19" fmla="*/ 37641 h 142605"/>
                    <a:gd name="connsiteX20" fmla="*/ 43914 w 46737"/>
                    <a:gd name="connsiteY20" fmla="*/ 26349 h 142605"/>
                    <a:gd name="connsiteX21" fmla="*/ 33877 w 46737"/>
                    <a:gd name="connsiteY21" fmla="*/ 5019 h 142605"/>
                    <a:gd name="connsiteX22" fmla="*/ 23839 w 46737"/>
                    <a:gd name="connsiteY22" fmla="*/ 0 h 142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737" h="142605">
                      <a:moveTo>
                        <a:pt x="23839" y="0"/>
                      </a:moveTo>
                      <a:cubicBezTo>
                        <a:pt x="22585" y="0"/>
                        <a:pt x="23839" y="5019"/>
                        <a:pt x="26349" y="10038"/>
                      </a:cubicBezTo>
                      <a:cubicBezTo>
                        <a:pt x="31367" y="20075"/>
                        <a:pt x="30113" y="17566"/>
                        <a:pt x="33877" y="30113"/>
                      </a:cubicBezTo>
                      <a:cubicBezTo>
                        <a:pt x="35132" y="33877"/>
                        <a:pt x="35132" y="36386"/>
                        <a:pt x="35132" y="40150"/>
                      </a:cubicBezTo>
                      <a:cubicBezTo>
                        <a:pt x="36386" y="43914"/>
                        <a:pt x="37641" y="47679"/>
                        <a:pt x="37641" y="51443"/>
                      </a:cubicBezTo>
                      <a:cubicBezTo>
                        <a:pt x="37641" y="58971"/>
                        <a:pt x="36386" y="67754"/>
                        <a:pt x="35132" y="76537"/>
                      </a:cubicBezTo>
                      <a:cubicBezTo>
                        <a:pt x="33877" y="80301"/>
                        <a:pt x="33877" y="85320"/>
                        <a:pt x="32622" y="89084"/>
                      </a:cubicBezTo>
                      <a:cubicBezTo>
                        <a:pt x="31367" y="92848"/>
                        <a:pt x="28858" y="96612"/>
                        <a:pt x="27603" y="101631"/>
                      </a:cubicBezTo>
                      <a:cubicBezTo>
                        <a:pt x="23839" y="109159"/>
                        <a:pt x="20075" y="116687"/>
                        <a:pt x="16311" y="121706"/>
                      </a:cubicBezTo>
                      <a:cubicBezTo>
                        <a:pt x="12547" y="127979"/>
                        <a:pt x="10038" y="129234"/>
                        <a:pt x="8783" y="131743"/>
                      </a:cubicBezTo>
                      <a:cubicBezTo>
                        <a:pt x="7528" y="134253"/>
                        <a:pt x="6273" y="135508"/>
                        <a:pt x="1255" y="139272"/>
                      </a:cubicBezTo>
                      <a:cubicBezTo>
                        <a:pt x="0" y="140526"/>
                        <a:pt x="0" y="141781"/>
                        <a:pt x="0" y="141781"/>
                      </a:cubicBezTo>
                      <a:cubicBezTo>
                        <a:pt x="0" y="143036"/>
                        <a:pt x="1255" y="143036"/>
                        <a:pt x="3764" y="140526"/>
                      </a:cubicBezTo>
                      <a:cubicBezTo>
                        <a:pt x="8783" y="136762"/>
                        <a:pt x="10038" y="135508"/>
                        <a:pt x="12547" y="132998"/>
                      </a:cubicBezTo>
                      <a:cubicBezTo>
                        <a:pt x="13802" y="130489"/>
                        <a:pt x="16311" y="129234"/>
                        <a:pt x="21330" y="122961"/>
                      </a:cubicBezTo>
                      <a:cubicBezTo>
                        <a:pt x="26349" y="117942"/>
                        <a:pt x="31367" y="110414"/>
                        <a:pt x="35132" y="102885"/>
                      </a:cubicBezTo>
                      <a:cubicBezTo>
                        <a:pt x="36386" y="99121"/>
                        <a:pt x="38896" y="94102"/>
                        <a:pt x="40150" y="90338"/>
                      </a:cubicBezTo>
                      <a:cubicBezTo>
                        <a:pt x="41405" y="86574"/>
                        <a:pt x="43914" y="81555"/>
                        <a:pt x="45169" y="77791"/>
                      </a:cubicBezTo>
                      <a:cubicBezTo>
                        <a:pt x="47679" y="69008"/>
                        <a:pt x="46424" y="58971"/>
                        <a:pt x="46424" y="50188"/>
                      </a:cubicBezTo>
                      <a:cubicBezTo>
                        <a:pt x="46424" y="46424"/>
                        <a:pt x="45169" y="42660"/>
                        <a:pt x="45169" y="37641"/>
                      </a:cubicBezTo>
                      <a:cubicBezTo>
                        <a:pt x="45169" y="33877"/>
                        <a:pt x="45169" y="30113"/>
                        <a:pt x="43914" y="26349"/>
                      </a:cubicBezTo>
                      <a:cubicBezTo>
                        <a:pt x="38896" y="12547"/>
                        <a:pt x="38896" y="16311"/>
                        <a:pt x="33877" y="5019"/>
                      </a:cubicBezTo>
                      <a:cubicBezTo>
                        <a:pt x="28858" y="3764"/>
                        <a:pt x="25094" y="0"/>
                        <a:pt x="23839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6" name="任意多边形: 形状 4905" descr="d03ac2ea-b8d1-4679-9808-8cd9ac361e27"/>
                <p:cNvSpPr/>
                <p:nvPr/>
              </p:nvSpPr>
              <p:spPr>
                <a:xfrm>
                  <a:off x="10673264" y="5452737"/>
                  <a:ext cx="11849" cy="69008"/>
                </a:xfrm>
                <a:custGeom>
                  <a:avLst/>
                  <a:gdLst>
                    <a:gd name="connsiteX0" fmla="*/ 6273 w 11849"/>
                    <a:gd name="connsiteY0" fmla="*/ 0 h 69008"/>
                    <a:gd name="connsiteX1" fmla="*/ 3764 w 11849"/>
                    <a:gd name="connsiteY1" fmla="*/ 5019 h 69008"/>
                    <a:gd name="connsiteX2" fmla="*/ 5019 w 11849"/>
                    <a:gd name="connsiteY2" fmla="*/ 15056 h 69008"/>
                    <a:gd name="connsiteX3" fmla="*/ 5019 w 11849"/>
                    <a:gd name="connsiteY3" fmla="*/ 20075 h 69008"/>
                    <a:gd name="connsiteX4" fmla="*/ 6273 w 11849"/>
                    <a:gd name="connsiteY4" fmla="*/ 25094 h 69008"/>
                    <a:gd name="connsiteX5" fmla="*/ 5019 w 11849"/>
                    <a:gd name="connsiteY5" fmla="*/ 36386 h 69008"/>
                    <a:gd name="connsiteX6" fmla="*/ 5019 w 11849"/>
                    <a:gd name="connsiteY6" fmla="*/ 42660 h 69008"/>
                    <a:gd name="connsiteX7" fmla="*/ 3764 w 11849"/>
                    <a:gd name="connsiteY7" fmla="*/ 47679 h 69008"/>
                    <a:gd name="connsiteX8" fmla="*/ 1255 w 11849"/>
                    <a:gd name="connsiteY8" fmla="*/ 57716 h 69008"/>
                    <a:gd name="connsiteX9" fmla="*/ 0 w 11849"/>
                    <a:gd name="connsiteY9" fmla="*/ 67754 h 69008"/>
                    <a:gd name="connsiteX10" fmla="*/ 1255 w 11849"/>
                    <a:gd name="connsiteY10" fmla="*/ 69008 h 69008"/>
                    <a:gd name="connsiteX11" fmla="*/ 2509 w 11849"/>
                    <a:gd name="connsiteY11" fmla="*/ 67754 h 69008"/>
                    <a:gd name="connsiteX12" fmla="*/ 6273 w 11849"/>
                    <a:gd name="connsiteY12" fmla="*/ 57716 h 69008"/>
                    <a:gd name="connsiteX13" fmla="*/ 10038 w 11849"/>
                    <a:gd name="connsiteY13" fmla="*/ 47679 h 69008"/>
                    <a:gd name="connsiteX14" fmla="*/ 10038 w 11849"/>
                    <a:gd name="connsiteY14" fmla="*/ 41405 h 69008"/>
                    <a:gd name="connsiteX15" fmla="*/ 11292 w 11849"/>
                    <a:gd name="connsiteY15" fmla="*/ 35132 h 69008"/>
                    <a:gd name="connsiteX16" fmla="*/ 11292 w 11849"/>
                    <a:gd name="connsiteY16" fmla="*/ 22585 h 69008"/>
                    <a:gd name="connsiteX17" fmla="*/ 11292 w 11849"/>
                    <a:gd name="connsiteY17" fmla="*/ 17566 h 69008"/>
                    <a:gd name="connsiteX18" fmla="*/ 11292 w 11849"/>
                    <a:gd name="connsiteY18" fmla="*/ 12547 h 69008"/>
                    <a:gd name="connsiteX19" fmla="*/ 7528 w 11849"/>
                    <a:gd name="connsiteY19" fmla="*/ 2509 h 69008"/>
                    <a:gd name="connsiteX20" fmla="*/ 6273 w 11849"/>
                    <a:gd name="connsiteY20" fmla="*/ 0 h 69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849" h="69008">
                      <a:moveTo>
                        <a:pt x="6273" y="0"/>
                      </a:moveTo>
                      <a:cubicBezTo>
                        <a:pt x="5019" y="0"/>
                        <a:pt x="3764" y="2509"/>
                        <a:pt x="3764" y="5019"/>
                      </a:cubicBezTo>
                      <a:cubicBezTo>
                        <a:pt x="3764" y="10038"/>
                        <a:pt x="3764" y="8783"/>
                        <a:pt x="5019" y="15056"/>
                      </a:cubicBezTo>
                      <a:cubicBezTo>
                        <a:pt x="5019" y="16311"/>
                        <a:pt x="5019" y="17566"/>
                        <a:pt x="5019" y="20075"/>
                      </a:cubicBezTo>
                      <a:cubicBezTo>
                        <a:pt x="5019" y="21330"/>
                        <a:pt x="6273" y="23839"/>
                        <a:pt x="6273" y="25094"/>
                      </a:cubicBezTo>
                      <a:cubicBezTo>
                        <a:pt x="6273" y="28858"/>
                        <a:pt x="5019" y="32622"/>
                        <a:pt x="5019" y="36386"/>
                      </a:cubicBezTo>
                      <a:cubicBezTo>
                        <a:pt x="5019" y="38896"/>
                        <a:pt x="6273" y="40150"/>
                        <a:pt x="5019" y="42660"/>
                      </a:cubicBezTo>
                      <a:cubicBezTo>
                        <a:pt x="5019" y="45169"/>
                        <a:pt x="3764" y="46424"/>
                        <a:pt x="3764" y="47679"/>
                      </a:cubicBezTo>
                      <a:cubicBezTo>
                        <a:pt x="3764" y="51443"/>
                        <a:pt x="2509" y="55207"/>
                        <a:pt x="1255" y="57716"/>
                      </a:cubicBezTo>
                      <a:cubicBezTo>
                        <a:pt x="0" y="62735"/>
                        <a:pt x="0" y="62735"/>
                        <a:pt x="0" y="67754"/>
                      </a:cubicBezTo>
                      <a:cubicBezTo>
                        <a:pt x="0" y="69008"/>
                        <a:pt x="1255" y="69008"/>
                        <a:pt x="1255" y="69008"/>
                      </a:cubicBezTo>
                      <a:cubicBezTo>
                        <a:pt x="2509" y="69008"/>
                        <a:pt x="2509" y="69008"/>
                        <a:pt x="2509" y="67754"/>
                      </a:cubicBezTo>
                      <a:cubicBezTo>
                        <a:pt x="5019" y="62735"/>
                        <a:pt x="3764" y="63990"/>
                        <a:pt x="6273" y="57716"/>
                      </a:cubicBezTo>
                      <a:cubicBezTo>
                        <a:pt x="7528" y="55207"/>
                        <a:pt x="8783" y="51443"/>
                        <a:pt x="10038" y="47679"/>
                      </a:cubicBezTo>
                      <a:cubicBezTo>
                        <a:pt x="10038" y="45169"/>
                        <a:pt x="10038" y="43914"/>
                        <a:pt x="10038" y="41405"/>
                      </a:cubicBezTo>
                      <a:cubicBezTo>
                        <a:pt x="10038" y="38896"/>
                        <a:pt x="11292" y="37641"/>
                        <a:pt x="11292" y="35132"/>
                      </a:cubicBezTo>
                      <a:cubicBezTo>
                        <a:pt x="11292" y="31367"/>
                        <a:pt x="11292" y="26349"/>
                        <a:pt x="11292" y="22585"/>
                      </a:cubicBezTo>
                      <a:cubicBezTo>
                        <a:pt x="11292" y="20075"/>
                        <a:pt x="11292" y="18820"/>
                        <a:pt x="11292" y="17566"/>
                      </a:cubicBezTo>
                      <a:cubicBezTo>
                        <a:pt x="11292" y="16311"/>
                        <a:pt x="12547" y="13802"/>
                        <a:pt x="11292" y="12547"/>
                      </a:cubicBezTo>
                      <a:cubicBezTo>
                        <a:pt x="10038" y="6273"/>
                        <a:pt x="8783" y="7528"/>
                        <a:pt x="7528" y="2509"/>
                      </a:cubicBezTo>
                      <a:cubicBezTo>
                        <a:pt x="8783" y="2509"/>
                        <a:pt x="7528" y="0"/>
                        <a:pt x="6273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7" name="任意多边形: 形状 4906" descr="678aff84-f78a-42f1-98bc-f6448c1ae6bf"/>
                <p:cNvSpPr/>
                <p:nvPr/>
              </p:nvSpPr>
              <p:spPr>
                <a:xfrm>
                  <a:off x="10631859" y="5443620"/>
                  <a:ext cx="35131" cy="74360"/>
                </a:xfrm>
                <a:custGeom>
                  <a:avLst/>
                  <a:gdLst>
                    <a:gd name="connsiteX0" fmla="*/ 32622 w 35131"/>
                    <a:gd name="connsiteY0" fmla="*/ 334 h 74360"/>
                    <a:gd name="connsiteX1" fmla="*/ 27603 w 35131"/>
                    <a:gd name="connsiteY1" fmla="*/ 4098 h 74360"/>
                    <a:gd name="connsiteX2" fmla="*/ 22585 w 35131"/>
                    <a:gd name="connsiteY2" fmla="*/ 14135 h 74360"/>
                    <a:gd name="connsiteX3" fmla="*/ 20075 w 35131"/>
                    <a:gd name="connsiteY3" fmla="*/ 19154 h 74360"/>
                    <a:gd name="connsiteX4" fmla="*/ 18820 w 35131"/>
                    <a:gd name="connsiteY4" fmla="*/ 25428 h 74360"/>
                    <a:gd name="connsiteX5" fmla="*/ 12547 w 35131"/>
                    <a:gd name="connsiteY5" fmla="*/ 37975 h 74360"/>
                    <a:gd name="connsiteX6" fmla="*/ 11292 w 35131"/>
                    <a:gd name="connsiteY6" fmla="*/ 44248 h 74360"/>
                    <a:gd name="connsiteX7" fmla="*/ 8783 w 35131"/>
                    <a:gd name="connsiteY7" fmla="*/ 50522 h 74360"/>
                    <a:gd name="connsiteX8" fmla="*/ 3764 w 35131"/>
                    <a:gd name="connsiteY8" fmla="*/ 61814 h 74360"/>
                    <a:gd name="connsiteX9" fmla="*/ 0 w 35131"/>
                    <a:gd name="connsiteY9" fmla="*/ 73106 h 74360"/>
                    <a:gd name="connsiteX10" fmla="*/ 1255 w 35131"/>
                    <a:gd name="connsiteY10" fmla="*/ 74361 h 74360"/>
                    <a:gd name="connsiteX11" fmla="*/ 3764 w 35131"/>
                    <a:gd name="connsiteY11" fmla="*/ 73106 h 74360"/>
                    <a:gd name="connsiteX12" fmla="*/ 8783 w 35131"/>
                    <a:gd name="connsiteY12" fmla="*/ 63069 h 74360"/>
                    <a:gd name="connsiteX13" fmla="*/ 15056 w 35131"/>
                    <a:gd name="connsiteY13" fmla="*/ 53031 h 74360"/>
                    <a:gd name="connsiteX14" fmla="*/ 17566 w 35131"/>
                    <a:gd name="connsiteY14" fmla="*/ 46758 h 74360"/>
                    <a:gd name="connsiteX15" fmla="*/ 21330 w 35131"/>
                    <a:gd name="connsiteY15" fmla="*/ 40484 h 74360"/>
                    <a:gd name="connsiteX16" fmla="*/ 26349 w 35131"/>
                    <a:gd name="connsiteY16" fmla="*/ 27937 h 74360"/>
                    <a:gd name="connsiteX17" fmla="*/ 28858 w 35131"/>
                    <a:gd name="connsiteY17" fmla="*/ 21664 h 74360"/>
                    <a:gd name="connsiteX18" fmla="*/ 32622 w 35131"/>
                    <a:gd name="connsiteY18" fmla="*/ 16645 h 74360"/>
                    <a:gd name="connsiteX19" fmla="*/ 35132 w 35131"/>
                    <a:gd name="connsiteY19" fmla="*/ 5352 h 74360"/>
                    <a:gd name="connsiteX20" fmla="*/ 32622 w 35131"/>
                    <a:gd name="connsiteY20" fmla="*/ 334 h 74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131" h="74360">
                      <a:moveTo>
                        <a:pt x="32622" y="334"/>
                      </a:moveTo>
                      <a:cubicBezTo>
                        <a:pt x="31367" y="-921"/>
                        <a:pt x="28858" y="1588"/>
                        <a:pt x="27603" y="4098"/>
                      </a:cubicBezTo>
                      <a:cubicBezTo>
                        <a:pt x="25094" y="9117"/>
                        <a:pt x="25094" y="7862"/>
                        <a:pt x="22585" y="14135"/>
                      </a:cubicBezTo>
                      <a:cubicBezTo>
                        <a:pt x="21330" y="15390"/>
                        <a:pt x="20075" y="16645"/>
                        <a:pt x="20075" y="19154"/>
                      </a:cubicBezTo>
                      <a:cubicBezTo>
                        <a:pt x="18820" y="20409"/>
                        <a:pt x="20075" y="22918"/>
                        <a:pt x="18820" y="25428"/>
                      </a:cubicBezTo>
                      <a:cubicBezTo>
                        <a:pt x="17566" y="29192"/>
                        <a:pt x="13802" y="32956"/>
                        <a:pt x="12547" y="37975"/>
                      </a:cubicBezTo>
                      <a:cubicBezTo>
                        <a:pt x="11292" y="40484"/>
                        <a:pt x="11292" y="42993"/>
                        <a:pt x="11292" y="44248"/>
                      </a:cubicBezTo>
                      <a:cubicBezTo>
                        <a:pt x="10038" y="46758"/>
                        <a:pt x="8783" y="48012"/>
                        <a:pt x="8783" y="50522"/>
                      </a:cubicBezTo>
                      <a:cubicBezTo>
                        <a:pt x="7528" y="54286"/>
                        <a:pt x="5019" y="58050"/>
                        <a:pt x="3764" y="61814"/>
                      </a:cubicBezTo>
                      <a:cubicBezTo>
                        <a:pt x="1255" y="68087"/>
                        <a:pt x="2509" y="66833"/>
                        <a:pt x="0" y="73106"/>
                      </a:cubicBezTo>
                      <a:cubicBezTo>
                        <a:pt x="0" y="74361"/>
                        <a:pt x="0" y="74361"/>
                        <a:pt x="1255" y="74361"/>
                      </a:cubicBezTo>
                      <a:cubicBezTo>
                        <a:pt x="2509" y="74361"/>
                        <a:pt x="2509" y="74361"/>
                        <a:pt x="3764" y="73106"/>
                      </a:cubicBezTo>
                      <a:cubicBezTo>
                        <a:pt x="6273" y="68087"/>
                        <a:pt x="6273" y="69342"/>
                        <a:pt x="8783" y="63069"/>
                      </a:cubicBezTo>
                      <a:cubicBezTo>
                        <a:pt x="10038" y="60559"/>
                        <a:pt x="12547" y="56795"/>
                        <a:pt x="15056" y="53031"/>
                      </a:cubicBezTo>
                      <a:cubicBezTo>
                        <a:pt x="16311" y="50522"/>
                        <a:pt x="16311" y="49267"/>
                        <a:pt x="17566" y="46758"/>
                      </a:cubicBezTo>
                      <a:cubicBezTo>
                        <a:pt x="18820" y="44248"/>
                        <a:pt x="20075" y="42993"/>
                        <a:pt x="21330" y="40484"/>
                      </a:cubicBezTo>
                      <a:cubicBezTo>
                        <a:pt x="23839" y="36720"/>
                        <a:pt x="23839" y="31701"/>
                        <a:pt x="26349" y="27937"/>
                      </a:cubicBezTo>
                      <a:cubicBezTo>
                        <a:pt x="27603" y="25428"/>
                        <a:pt x="27603" y="24173"/>
                        <a:pt x="28858" y="21664"/>
                      </a:cubicBezTo>
                      <a:cubicBezTo>
                        <a:pt x="30113" y="20409"/>
                        <a:pt x="31367" y="17899"/>
                        <a:pt x="32622" y="16645"/>
                      </a:cubicBezTo>
                      <a:cubicBezTo>
                        <a:pt x="35132" y="10371"/>
                        <a:pt x="33877" y="11626"/>
                        <a:pt x="35132" y="5352"/>
                      </a:cubicBezTo>
                      <a:cubicBezTo>
                        <a:pt x="33877" y="4098"/>
                        <a:pt x="33877" y="1588"/>
                        <a:pt x="32622" y="33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8" name="任意多边形: 形状 4907" descr="2066f87c-c815-4dfc-8f1c-c2cf5f767b45"/>
                <p:cNvSpPr/>
                <p:nvPr/>
              </p:nvSpPr>
              <p:spPr>
                <a:xfrm>
                  <a:off x="10596727" y="5456009"/>
                  <a:ext cx="51962" cy="62530"/>
                </a:xfrm>
                <a:custGeom>
                  <a:avLst/>
                  <a:gdLst>
                    <a:gd name="connsiteX0" fmla="*/ 51443 w 51962"/>
                    <a:gd name="connsiteY0" fmla="*/ 492 h 62530"/>
                    <a:gd name="connsiteX1" fmla="*/ 45169 w 51962"/>
                    <a:gd name="connsiteY1" fmla="*/ 3002 h 62530"/>
                    <a:gd name="connsiteX2" fmla="*/ 37641 w 51962"/>
                    <a:gd name="connsiteY2" fmla="*/ 11784 h 62530"/>
                    <a:gd name="connsiteX3" fmla="*/ 33877 w 51962"/>
                    <a:gd name="connsiteY3" fmla="*/ 15549 h 62530"/>
                    <a:gd name="connsiteX4" fmla="*/ 31367 w 51962"/>
                    <a:gd name="connsiteY4" fmla="*/ 20567 h 62530"/>
                    <a:gd name="connsiteX5" fmla="*/ 21330 w 51962"/>
                    <a:gd name="connsiteY5" fmla="*/ 30605 h 62530"/>
                    <a:gd name="connsiteX6" fmla="*/ 17566 w 51962"/>
                    <a:gd name="connsiteY6" fmla="*/ 36878 h 62530"/>
                    <a:gd name="connsiteX7" fmla="*/ 13802 w 51962"/>
                    <a:gd name="connsiteY7" fmla="*/ 41897 h 62530"/>
                    <a:gd name="connsiteX8" fmla="*/ 6273 w 51962"/>
                    <a:gd name="connsiteY8" fmla="*/ 50680 h 62530"/>
                    <a:gd name="connsiteX9" fmla="*/ 0 w 51962"/>
                    <a:gd name="connsiteY9" fmla="*/ 60718 h 62530"/>
                    <a:gd name="connsiteX10" fmla="*/ 0 w 51962"/>
                    <a:gd name="connsiteY10" fmla="*/ 61972 h 62530"/>
                    <a:gd name="connsiteX11" fmla="*/ 2509 w 51962"/>
                    <a:gd name="connsiteY11" fmla="*/ 61972 h 62530"/>
                    <a:gd name="connsiteX12" fmla="*/ 10038 w 51962"/>
                    <a:gd name="connsiteY12" fmla="*/ 53190 h 62530"/>
                    <a:gd name="connsiteX13" fmla="*/ 18820 w 51962"/>
                    <a:gd name="connsiteY13" fmla="*/ 44407 h 62530"/>
                    <a:gd name="connsiteX14" fmla="*/ 22585 w 51962"/>
                    <a:gd name="connsiteY14" fmla="*/ 39388 h 62530"/>
                    <a:gd name="connsiteX15" fmla="*/ 27603 w 51962"/>
                    <a:gd name="connsiteY15" fmla="*/ 34369 h 62530"/>
                    <a:gd name="connsiteX16" fmla="*/ 35132 w 51962"/>
                    <a:gd name="connsiteY16" fmla="*/ 23077 h 62530"/>
                    <a:gd name="connsiteX17" fmla="*/ 38896 w 51962"/>
                    <a:gd name="connsiteY17" fmla="*/ 18058 h 62530"/>
                    <a:gd name="connsiteX18" fmla="*/ 43914 w 51962"/>
                    <a:gd name="connsiteY18" fmla="*/ 14294 h 62530"/>
                    <a:gd name="connsiteX19" fmla="*/ 50188 w 51962"/>
                    <a:gd name="connsiteY19" fmla="*/ 4256 h 62530"/>
                    <a:gd name="connsiteX20" fmla="*/ 51443 w 51962"/>
                    <a:gd name="connsiteY20" fmla="*/ 492 h 62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962" h="62530">
                      <a:moveTo>
                        <a:pt x="51443" y="492"/>
                      </a:moveTo>
                      <a:cubicBezTo>
                        <a:pt x="50188" y="-763"/>
                        <a:pt x="47679" y="492"/>
                        <a:pt x="45169" y="3002"/>
                      </a:cubicBezTo>
                      <a:cubicBezTo>
                        <a:pt x="41405" y="6766"/>
                        <a:pt x="41405" y="6766"/>
                        <a:pt x="37641" y="11784"/>
                      </a:cubicBezTo>
                      <a:cubicBezTo>
                        <a:pt x="36386" y="13039"/>
                        <a:pt x="35132" y="14294"/>
                        <a:pt x="33877" y="15549"/>
                      </a:cubicBezTo>
                      <a:cubicBezTo>
                        <a:pt x="32622" y="16803"/>
                        <a:pt x="32622" y="19313"/>
                        <a:pt x="31367" y="20567"/>
                      </a:cubicBezTo>
                      <a:cubicBezTo>
                        <a:pt x="28858" y="24331"/>
                        <a:pt x="25094" y="26841"/>
                        <a:pt x="21330" y="30605"/>
                      </a:cubicBezTo>
                      <a:cubicBezTo>
                        <a:pt x="20075" y="31860"/>
                        <a:pt x="18820" y="34369"/>
                        <a:pt x="17566" y="36878"/>
                      </a:cubicBezTo>
                      <a:cubicBezTo>
                        <a:pt x="16311" y="38133"/>
                        <a:pt x="15056" y="40643"/>
                        <a:pt x="13802" y="41897"/>
                      </a:cubicBezTo>
                      <a:cubicBezTo>
                        <a:pt x="11292" y="45661"/>
                        <a:pt x="8783" y="48171"/>
                        <a:pt x="6273" y="50680"/>
                      </a:cubicBezTo>
                      <a:cubicBezTo>
                        <a:pt x="2509" y="55699"/>
                        <a:pt x="2509" y="55699"/>
                        <a:pt x="0" y="60718"/>
                      </a:cubicBezTo>
                      <a:cubicBezTo>
                        <a:pt x="0" y="61972"/>
                        <a:pt x="0" y="61972"/>
                        <a:pt x="0" y="61972"/>
                      </a:cubicBezTo>
                      <a:cubicBezTo>
                        <a:pt x="0" y="63227"/>
                        <a:pt x="1255" y="61972"/>
                        <a:pt x="2509" y="61972"/>
                      </a:cubicBezTo>
                      <a:cubicBezTo>
                        <a:pt x="6273" y="58208"/>
                        <a:pt x="5019" y="58208"/>
                        <a:pt x="10038" y="53190"/>
                      </a:cubicBezTo>
                      <a:cubicBezTo>
                        <a:pt x="12547" y="50680"/>
                        <a:pt x="16311" y="48171"/>
                        <a:pt x="18820" y="44407"/>
                      </a:cubicBezTo>
                      <a:cubicBezTo>
                        <a:pt x="20075" y="43152"/>
                        <a:pt x="21330" y="40643"/>
                        <a:pt x="22585" y="39388"/>
                      </a:cubicBezTo>
                      <a:cubicBezTo>
                        <a:pt x="23839" y="38133"/>
                        <a:pt x="26349" y="36878"/>
                        <a:pt x="27603" y="34369"/>
                      </a:cubicBezTo>
                      <a:cubicBezTo>
                        <a:pt x="30113" y="30605"/>
                        <a:pt x="32622" y="26841"/>
                        <a:pt x="35132" y="23077"/>
                      </a:cubicBezTo>
                      <a:cubicBezTo>
                        <a:pt x="36386" y="21822"/>
                        <a:pt x="37641" y="19313"/>
                        <a:pt x="38896" y="18058"/>
                      </a:cubicBezTo>
                      <a:cubicBezTo>
                        <a:pt x="40150" y="16803"/>
                        <a:pt x="42660" y="15549"/>
                        <a:pt x="43914" y="14294"/>
                      </a:cubicBezTo>
                      <a:cubicBezTo>
                        <a:pt x="47679" y="9275"/>
                        <a:pt x="46424" y="9275"/>
                        <a:pt x="50188" y="4256"/>
                      </a:cubicBezTo>
                      <a:cubicBezTo>
                        <a:pt x="51443" y="4256"/>
                        <a:pt x="52697" y="1747"/>
                        <a:pt x="51443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09" name="任意多边形: 形状 4908" descr="d58496a7-d8ab-47fb-9ca8-70179b41456a"/>
                <p:cNvSpPr/>
                <p:nvPr/>
              </p:nvSpPr>
              <p:spPr>
                <a:xfrm>
                  <a:off x="10535944" y="5439698"/>
                  <a:ext cx="112225" cy="87890"/>
                </a:xfrm>
                <a:custGeom>
                  <a:avLst/>
                  <a:gdLst>
                    <a:gd name="connsiteX0" fmla="*/ 112226 w 112225"/>
                    <a:gd name="connsiteY0" fmla="*/ 492 h 87890"/>
                    <a:gd name="connsiteX1" fmla="*/ 102188 w 112225"/>
                    <a:gd name="connsiteY1" fmla="*/ 3002 h 87890"/>
                    <a:gd name="connsiteX2" fmla="*/ 84622 w 112225"/>
                    <a:gd name="connsiteY2" fmla="*/ 14294 h 87890"/>
                    <a:gd name="connsiteX3" fmla="*/ 75840 w 112225"/>
                    <a:gd name="connsiteY3" fmla="*/ 19313 h 87890"/>
                    <a:gd name="connsiteX4" fmla="*/ 67057 w 112225"/>
                    <a:gd name="connsiteY4" fmla="*/ 26841 h 87890"/>
                    <a:gd name="connsiteX5" fmla="*/ 46981 w 112225"/>
                    <a:gd name="connsiteY5" fmla="*/ 40643 h 87890"/>
                    <a:gd name="connsiteX6" fmla="*/ 38199 w 112225"/>
                    <a:gd name="connsiteY6" fmla="*/ 49425 h 87890"/>
                    <a:gd name="connsiteX7" fmla="*/ 29416 w 112225"/>
                    <a:gd name="connsiteY7" fmla="*/ 56954 h 87890"/>
                    <a:gd name="connsiteX8" fmla="*/ 14359 w 112225"/>
                    <a:gd name="connsiteY8" fmla="*/ 70755 h 87890"/>
                    <a:gd name="connsiteX9" fmla="*/ 558 w 112225"/>
                    <a:gd name="connsiteY9" fmla="*/ 84557 h 87890"/>
                    <a:gd name="connsiteX10" fmla="*/ 558 w 112225"/>
                    <a:gd name="connsiteY10" fmla="*/ 87066 h 87890"/>
                    <a:gd name="connsiteX11" fmla="*/ 3067 w 112225"/>
                    <a:gd name="connsiteY11" fmla="*/ 85812 h 87890"/>
                    <a:gd name="connsiteX12" fmla="*/ 18123 w 112225"/>
                    <a:gd name="connsiteY12" fmla="*/ 72010 h 87890"/>
                    <a:gd name="connsiteX13" fmla="*/ 34435 w 112225"/>
                    <a:gd name="connsiteY13" fmla="*/ 59463 h 87890"/>
                    <a:gd name="connsiteX14" fmla="*/ 43217 w 112225"/>
                    <a:gd name="connsiteY14" fmla="*/ 51935 h 87890"/>
                    <a:gd name="connsiteX15" fmla="*/ 53255 w 112225"/>
                    <a:gd name="connsiteY15" fmla="*/ 45661 h 87890"/>
                    <a:gd name="connsiteX16" fmla="*/ 72075 w 112225"/>
                    <a:gd name="connsiteY16" fmla="*/ 30605 h 87890"/>
                    <a:gd name="connsiteX17" fmla="*/ 80858 w 112225"/>
                    <a:gd name="connsiteY17" fmla="*/ 24331 h 87890"/>
                    <a:gd name="connsiteX18" fmla="*/ 89641 w 112225"/>
                    <a:gd name="connsiteY18" fmla="*/ 19313 h 87890"/>
                    <a:gd name="connsiteX19" fmla="*/ 105952 w 112225"/>
                    <a:gd name="connsiteY19" fmla="*/ 6766 h 87890"/>
                    <a:gd name="connsiteX20" fmla="*/ 112226 w 112225"/>
                    <a:gd name="connsiteY20" fmla="*/ 492 h 87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2225" h="87890">
                      <a:moveTo>
                        <a:pt x="112226" y="492"/>
                      </a:moveTo>
                      <a:cubicBezTo>
                        <a:pt x="112226" y="-763"/>
                        <a:pt x="107207" y="492"/>
                        <a:pt x="102188" y="3002"/>
                      </a:cubicBezTo>
                      <a:cubicBezTo>
                        <a:pt x="93405" y="8021"/>
                        <a:pt x="94660" y="6766"/>
                        <a:pt x="84622" y="14294"/>
                      </a:cubicBezTo>
                      <a:cubicBezTo>
                        <a:pt x="82113" y="15549"/>
                        <a:pt x="78349" y="16803"/>
                        <a:pt x="75840" y="19313"/>
                      </a:cubicBezTo>
                      <a:cubicBezTo>
                        <a:pt x="73330" y="21822"/>
                        <a:pt x="70821" y="24331"/>
                        <a:pt x="67057" y="26841"/>
                      </a:cubicBezTo>
                      <a:cubicBezTo>
                        <a:pt x="60783" y="31860"/>
                        <a:pt x="53255" y="35624"/>
                        <a:pt x="46981" y="40643"/>
                      </a:cubicBezTo>
                      <a:cubicBezTo>
                        <a:pt x="43217" y="43152"/>
                        <a:pt x="41963" y="46916"/>
                        <a:pt x="38199" y="49425"/>
                      </a:cubicBezTo>
                      <a:cubicBezTo>
                        <a:pt x="35689" y="51935"/>
                        <a:pt x="31925" y="54444"/>
                        <a:pt x="29416" y="56954"/>
                      </a:cubicBezTo>
                      <a:cubicBezTo>
                        <a:pt x="23142" y="61972"/>
                        <a:pt x="18123" y="66991"/>
                        <a:pt x="14359" y="70755"/>
                      </a:cubicBezTo>
                      <a:cubicBezTo>
                        <a:pt x="5576" y="79538"/>
                        <a:pt x="6831" y="78284"/>
                        <a:pt x="558" y="84557"/>
                      </a:cubicBezTo>
                      <a:cubicBezTo>
                        <a:pt x="-697" y="85812"/>
                        <a:pt x="558" y="85812"/>
                        <a:pt x="558" y="87066"/>
                      </a:cubicBezTo>
                      <a:cubicBezTo>
                        <a:pt x="558" y="88321"/>
                        <a:pt x="1812" y="88321"/>
                        <a:pt x="3067" y="85812"/>
                      </a:cubicBezTo>
                      <a:cubicBezTo>
                        <a:pt x="10595" y="79538"/>
                        <a:pt x="9341" y="80793"/>
                        <a:pt x="18123" y="72010"/>
                      </a:cubicBezTo>
                      <a:cubicBezTo>
                        <a:pt x="23142" y="68246"/>
                        <a:pt x="28161" y="64482"/>
                        <a:pt x="34435" y="59463"/>
                      </a:cubicBezTo>
                      <a:cubicBezTo>
                        <a:pt x="36944" y="56954"/>
                        <a:pt x="40708" y="54444"/>
                        <a:pt x="43217" y="51935"/>
                      </a:cubicBezTo>
                      <a:cubicBezTo>
                        <a:pt x="45727" y="49425"/>
                        <a:pt x="50746" y="48171"/>
                        <a:pt x="53255" y="45661"/>
                      </a:cubicBezTo>
                      <a:cubicBezTo>
                        <a:pt x="59528" y="40643"/>
                        <a:pt x="65802" y="35624"/>
                        <a:pt x="72075" y="30605"/>
                      </a:cubicBezTo>
                      <a:cubicBezTo>
                        <a:pt x="74585" y="28096"/>
                        <a:pt x="78349" y="26841"/>
                        <a:pt x="80858" y="24331"/>
                      </a:cubicBezTo>
                      <a:cubicBezTo>
                        <a:pt x="83368" y="21822"/>
                        <a:pt x="87132" y="20568"/>
                        <a:pt x="89641" y="19313"/>
                      </a:cubicBezTo>
                      <a:cubicBezTo>
                        <a:pt x="99679" y="11784"/>
                        <a:pt x="97169" y="13039"/>
                        <a:pt x="105952" y="6766"/>
                      </a:cubicBezTo>
                      <a:cubicBezTo>
                        <a:pt x="108462" y="4256"/>
                        <a:pt x="112226" y="1747"/>
                        <a:pt x="112226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0" name="任意多边形: 形状 4909" descr="d3f911ef-51dd-4d4a-9428-894828625023"/>
                <p:cNvSpPr/>
                <p:nvPr/>
              </p:nvSpPr>
              <p:spPr>
                <a:xfrm>
                  <a:off x="10581671" y="5610829"/>
                  <a:ext cx="51442" cy="36386"/>
                </a:xfrm>
                <a:custGeom>
                  <a:avLst/>
                  <a:gdLst>
                    <a:gd name="connsiteX0" fmla="*/ 51443 w 51442"/>
                    <a:gd name="connsiteY0" fmla="*/ 1255 h 36386"/>
                    <a:gd name="connsiteX1" fmla="*/ 46424 w 51442"/>
                    <a:gd name="connsiteY1" fmla="*/ 0 h 36386"/>
                    <a:gd name="connsiteX2" fmla="*/ 37641 w 51442"/>
                    <a:gd name="connsiteY2" fmla="*/ 3764 h 36386"/>
                    <a:gd name="connsiteX3" fmla="*/ 32622 w 51442"/>
                    <a:gd name="connsiteY3" fmla="*/ 5019 h 36386"/>
                    <a:gd name="connsiteX4" fmla="*/ 28858 w 51442"/>
                    <a:gd name="connsiteY4" fmla="*/ 8783 h 36386"/>
                    <a:gd name="connsiteX5" fmla="*/ 18820 w 51442"/>
                    <a:gd name="connsiteY5" fmla="*/ 13802 h 36386"/>
                    <a:gd name="connsiteX6" fmla="*/ 15056 w 51442"/>
                    <a:gd name="connsiteY6" fmla="*/ 17566 h 36386"/>
                    <a:gd name="connsiteX7" fmla="*/ 11292 w 51442"/>
                    <a:gd name="connsiteY7" fmla="*/ 21330 h 36386"/>
                    <a:gd name="connsiteX8" fmla="*/ 5019 w 51442"/>
                    <a:gd name="connsiteY8" fmla="*/ 27603 h 36386"/>
                    <a:gd name="connsiteX9" fmla="*/ 0 w 51442"/>
                    <a:gd name="connsiteY9" fmla="*/ 35131 h 36386"/>
                    <a:gd name="connsiteX10" fmla="*/ 1255 w 51442"/>
                    <a:gd name="connsiteY10" fmla="*/ 36386 h 36386"/>
                    <a:gd name="connsiteX11" fmla="*/ 3764 w 51442"/>
                    <a:gd name="connsiteY11" fmla="*/ 36386 h 36386"/>
                    <a:gd name="connsiteX12" fmla="*/ 10038 w 51442"/>
                    <a:gd name="connsiteY12" fmla="*/ 30113 h 36386"/>
                    <a:gd name="connsiteX13" fmla="*/ 17566 w 51442"/>
                    <a:gd name="connsiteY13" fmla="*/ 25094 h 36386"/>
                    <a:gd name="connsiteX14" fmla="*/ 21330 w 51442"/>
                    <a:gd name="connsiteY14" fmla="*/ 21330 h 36386"/>
                    <a:gd name="connsiteX15" fmla="*/ 26349 w 51442"/>
                    <a:gd name="connsiteY15" fmla="*/ 18820 h 36386"/>
                    <a:gd name="connsiteX16" fmla="*/ 33877 w 51442"/>
                    <a:gd name="connsiteY16" fmla="*/ 12547 h 36386"/>
                    <a:gd name="connsiteX17" fmla="*/ 37641 w 51442"/>
                    <a:gd name="connsiteY17" fmla="*/ 10037 h 36386"/>
                    <a:gd name="connsiteX18" fmla="*/ 41405 w 51442"/>
                    <a:gd name="connsiteY18" fmla="*/ 8783 h 36386"/>
                    <a:gd name="connsiteX19" fmla="*/ 48933 w 51442"/>
                    <a:gd name="connsiteY19" fmla="*/ 3764 h 36386"/>
                    <a:gd name="connsiteX20" fmla="*/ 51443 w 51442"/>
                    <a:gd name="connsiteY20" fmla="*/ 1255 h 36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442" h="36386">
                      <a:moveTo>
                        <a:pt x="51443" y="1255"/>
                      </a:moveTo>
                      <a:cubicBezTo>
                        <a:pt x="51443" y="0"/>
                        <a:pt x="47678" y="0"/>
                        <a:pt x="46424" y="0"/>
                      </a:cubicBezTo>
                      <a:cubicBezTo>
                        <a:pt x="41405" y="1255"/>
                        <a:pt x="42660" y="1255"/>
                        <a:pt x="37641" y="3764"/>
                      </a:cubicBezTo>
                      <a:cubicBezTo>
                        <a:pt x="36386" y="3764"/>
                        <a:pt x="35132" y="5019"/>
                        <a:pt x="32622" y="5019"/>
                      </a:cubicBezTo>
                      <a:cubicBezTo>
                        <a:pt x="31367" y="6273"/>
                        <a:pt x="30113" y="7528"/>
                        <a:pt x="28858" y="8783"/>
                      </a:cubicBezTo>
                      <a:cubicBezTo>
                        <a:pt x="26349" y="10037"/>
                        <a:pt x="22585" y="12547"/>
                        <a:pt x="18820" y="13802"/>
                      </a:cubicBezTo>
                      <a:cubicBezTo>
                        <a:pt x="17566" y="15056"/>
                        <a:pt x="16311" y="16311"/>
                        <a:pt x="15056" y="17566"/>
                      </a:cubicBezTo>
                      <a:cubicBezTo>
                        <a:pt x="13802" y="18820"/>
                        <a:pt x="12547" y="20075"/>
                        <a:pt x="11292" y="21330"/>
                      </a:cubicBezTo>
                      <a:cubicBezTo>
                        <a:pt x="8783" y="23839"/>
                        <a:pt x="6273" y="25094"/>
                        <a:pt x="5019" y="27603"/>
                      </a:cubicBezTo>
                      <a:cubicBezTo>
                        <a:pt x="1255" y="31367"/>
                        <a:pt x="2509" y="31367"/>
                        <a:pt x="0" y="35131"/>
                      </a:cubicBezTo>
                      <a:cubicBezTo>
                        <a:pt x="0" y="36386"/>
                        <a:pt x="0" y="36386"/>
                        <a:pt x="1255" y="36386"/>
                      </a:cubicBezTo>
                      <a:cubicBezTo>
                        <a:pt x="1255" y="36386"/>
                        <a:pt x="2509" y="36386"/>
                        <a:pt x="3764" y="36386"/>
                      </a:cubicBezTo>
                      <a:cubicBezTo>
                        <a:pt x="7528" y="33877"/>
                        <a:pt x="6273" y="33877"/>
                        <a:pt x="10038" y="30113"/>
                      </a:cubicBezTo>
                      <a:cubicBezTo>
                        <a:pt x="12547" y="28858"/>
                        <a:pt x="15056" y="27603"/>
                        <a:pt x="17566" y="25094"/>
                      </a:cubicBezTo>
                      <a:cubicBezTo>
                        <a:pt x="18820" y="23839"/>
                        <a:pt x="20075" y="22584"/>
                        <a:pt x="21330" y="21330"/>
                      </a:cubicBezTo>
                      <a:cubicBezTo>
                        <a:pt x="22585" y="20075"/>
                        <a:pt x="25094" y="20075"/>
                        <a:pt x="26349" y="18820"/>
                      </a:cubicBezTo>
                      <a:cubicBezTo>
                        <a:pt x="28858" y="16311"/>
                        <a:pt x="31367" y="13802"/>
                        <a:pt x="33877" y="12547"/>
                      </a:cubicBezTo>
                      <a:cubicBezTo>
                        <a:pt x="35132" y="11292"/>
                        <a:pt x="36386" y="11292"/>
                        <a:pt x="37641" y="10037"/>
                      </a:cubicBezTo>
                      <a:cubicBezTo>
                        <a:pt x="38896" y="8783"/>
                        <a:pt x="41405" y="8783"/>
                        <a:pt x="41405" y="8783"/>
                      </a:cubicBezTo>
                      <a:cubicBezTo>
                        <a:pt x="46424" y="6273"/>
                        <a:pt x="45169" y="6273"/>
                        <a:pt x="48933" y="3764"/>
                      </a:cubicBezTo>
                      <a:cubicBezTo>
                        <a:pt x="50188" y="3764"/>
                        <a:pt x="51443" y="2509"/>
                        <a:pt x="51443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1" name="任意多边形: 形状 4910" descr="8c525492-528f-4f90-93a2-e3446799d877"/>
                <p:cNvSpPr/>
                <p:nvPr/>
              </p:nvSpPr>
              <p:spPr>
                <a:xfrm>
                  <a:off x="10567869" y="5603614"/>
                  <a:ext cx="43179" cy="30740"/>
                </a:xfrm>
                <a:custGeom>
                  <a:avLst/>
                  <a:gdLst>
                    <a:gd name="connsiteX0" fmla="*/ 42660 w 43179"/>
                    <a:gd name="connsiteY0" fmla="*/ 941 h 30740"/>
                    <a:gd name="connsiteX1" fmla="*/ 37641 w 43179"/>
                    <a:gd name="connsiteY1" fmla="*/ 941 h 30740"/>
                    <a:gd name="connsiteX2" fmla="*/ 31367 w 43179"/>
                    <a:gd name="connsiteY2" fmla="*/ 4705 h 30740"/>
                    <a:gd name="connsiteX3" fmla="*/ 27603 w 43179"/>
                    <a:gd name="connsiteY3" fmla="*/ 5960 h 30740"/>
                    <a:gd name="connsiteX4" fmla="*/ 25094 w 43179"/>
                    <a:gd name="connsiteY4" fmla="*/ 8469 h 30740"/>
                    <a:gd name="connsiteX5" fmla="*/ 17566 w 43179"/>
                    <a:gd name="connsiteY5" fmla="*/ 12233 h 30740"/>
                    <a:gd name="connsiteX6" fmla="*/ 15056 w 43179"/>
                    <a:gd name="connsiteY6" fmla="*/ 15997 h 30740"/>
                    <a:gd name="connsiteX7" fmla="*/ 11292 w 43179"/>
                    <a:gd name="connsiteY7" fmla="*/ 18507 h 30740"/>
                    <a:gd name="connsiteX8" fmla="*/ 5019 w 43179"/>
                    <a:gd name="connsiteY8" fmla="*/ 23526 h 30740"/>
                    <a:gd name="connsiteX9" fmla="*/ 0 w 43179"/>
                    <a:gd name="connsiteY9" fmla="*/ 28544 h 30740"/>
                    <a:gd name="connsiteX10" fmla="*/ 0 w 43179"/>
                    <a:gd name="connsiteY10" fmla="*/ 29799 h 30740"/>
                    <a:gd name="connsiteX11" fmla="*/ 1255 w 43179"/>
                    <a:gd name="connsiteY11" fmla="*/ 29799 h 30740"/>
                    <a:gd name="connsiteX12" fmla="*/ 7528 w 43179"/>
                    <a:gd name="connsiteY12" fmla="*/ 26035 h 30740"/>
                    <a:gd name="connsiteX13" fmla="*/ 15056 w 43179"/>
                    <a:gd name="connsiteY13" fmla="*/ 22271 h 30740"/>
                    <a:gd name="connsiteX14" fmla="*/ 18820 w 43179"/>
                    <a:gd name="connsiteY14" fmla="*/ 19762 h 30740"/>
                    <a:gd name="connsiteX15" fmla="*/ 23839 w 43179"/>
                    <a:gd name="connsiteY15" fmla="*/ 18507 h 30740"/>
                    <a:gd name="connsiteX16" fmla="*/ 30113 w 43179"/>
                    <a:gd name="connsiteY16" fmla="*/ 13488 h 30740"/>
                    <a:gd name="connsiteX17" fmla="*/ 32622 w 43179"/>
                    <a:gd name="connsiteY17" fmla="*/ 10979 h 30740"/>
                    <a:gd name="connsiteX18" fmla="*/ 36386 w 43179"/>
                    <a:gd name="connsiteY18" fmla="*/ 9724 h 30740"/>
                    <a:gd name="connsiteX19" fmla="*/ 41405 w 43179"/>
                    <a:gd name="connsiteY19" fmla="*/ 4705 h 30740"/>
                    <a:gd name="connsiteX20" fmla="*/ 42660 w 43179"/>
                    <a:gd name="connsiteY20" fmla="*/ 941 h 30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179" h="30739">
                      <a:moveTo>
                        <a:pt x="42660" y="941"/>
                      </a:moveTo>
                      <a:cubicBezTo>
                        <a:pt x="41405" y="-314"/>
                        <a:pt x="38896" y="-314"/>
                        <a:pt x="37641" y="941"/>
                      </a:cubicBezTo>
                      <a:cubicBezTo>
                        <a:pt x="33877" y="2196"/>
                        <a:pt x="35132" y="2196"/>
                        <a:pt x="31367" y="4705"/>
                      </a:cubicBezTo>
                      <a:cubicBezTo>
                        <a:pt x="30113" y="4705"/>
                        <a:pt x="28858" y="5960"/>
                        <a:pt x="27603" y="5960"/>
                      </a:cubicBezTo>
                      <a:cubicBezTo>
                        <a:pt x="26349" y="7215"/>
                        <a:pt x="26349" y="8469"/>
                        <a:pt x="25094" y="8469"/>
                      </a:cubicBezTo>
                      <a:cubicBezTo>
                        <a:pt x="22585" y="9724"/>
                        <a:pt x="20075" y="10979"/>
                        <a:pt x="17566" y="12233"/>
                      </a:cubicBezTo>
                      <a:cubicBezTo>
                        <a:pt x="16311" y="13488"/>
                        <a:pt x="16311" y="14743"/>
                        <a:pt x="15056" y="15997"/>
                      </a:cubicBezTo>
                      <a:cubicBezTo>
                        <a:pt x="13802" y="17252"/>
                        <a:pt x="12547" y="17252"/>
                        <a:pt x="11292" y="18507"/>
                      </a:cubicBezTo>
                      <a:cubicBezTo>
                        <a:pt x="8783" y="19762"/>
                        <a:pt x="6273" y="21016"/>
                        <a:pt x="5019" y="23526"/>
                      </a:cubicBezTo>
                      <a:cubicBezTo>
                        <a:pt x="1255" y="26035"/>
                        <a:pt x="2509" y="26035"/>
                        <a:pt x="0" y="28544"/>
                      </a:cubicBezTo>
                      <a:cubicBezTo>
                        <a:pt x="0" y="28544"/>
                        <a:pt x="0" y="29799"/>
                        <a:pt x="0" y="29799"/>
                      </a:cubicBezTo>
                      <a:cubicBezTo>
                        <a:pt x="0" y="31054"/>
                        <a:pt x="1255" y="31054"/>
                        <a:pt x="1255" y="29799"/>
                      </a:cubicBezTo>
                      <a:cubicBezTo>
                        <a:pt x="5019" y="28544"/>
                        <a:pt x="3764" y="28544"/>
                        <a:pt x="7528" y="26035"/>
                      </a:cubicBezTo>
                      <a:cubicBezTo>
                        <a:pt x="10038" y="24780"/>
                        <a:pt x="12547" y="24780"/>
                        <a:pt x="15056" y="22271"/>
                      </a:cubicBezTo>
                      <a:cubicBezTo>
                        <a:pt x="16311" y="21016"/>
                        <a:pt x="17566" y="21016"/>
                        <a:pt x="18820" y="19762"/>
                      </a:cubicBezTo>
                      <a:cubicBezTo>
                        <a:pt x="20075" y="18507"/>
                        <a:pt x="22585" y="18507"/>
                        <a:pt x="23839" y="18507"/>
                      </a:cubicBezTo>
                      <a:cubicBezTo>
                        <a:pt x="26349" y="17252"/>
                        <a:pt x="28858" y="14743"/>
                        <a:pt x="30113" y="13488"/>
                      </a:cubicBezTo>
                      <a:cubicBezTo>
                        <a:pt x="31367" y="12233"/>
                        <a:pt x="32622" y="12233"/>
                        <a:pt x="32622" y="10979"/>
                      </a:cubicBezTo>
                      <a:cubicBezTo>
                        <a:pt x="33877" y="9724"/>
                        <a:pt x="35132" y="9724"/>
                        <a:pt x="36386" y="9724"/>
                      </a:cubicBezTo>
                      <a:cubicBezTo>
                        <a:pt x="40150" y="7215"/>
                        <a:pt x="38896" y="7215"/>
                        <a:pt x="41405" y="4705"/>
                      </a:cubicBezTo>
                      <a:cubicBezTo>
                        <a:pt x="42660" y="3450"/>
                        <a:pt x="43914" y="2196"/>
                        <a:pt x="42660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2" name="任意多边形: 形状 4911" descr="9e963d36-14c5-48f6-a7ee-ac3495d1deeb"/>
                <p:cNvSpPr/>
                <p:nvPr/>
              </p:nvSpPr>
              <p:spPr>
                <a:xfrm>
                  <a:off x="10553510" y="5595773"/>
                  <a:ext cx="26906" cy="32622"/>
                </a:xfrm>
                <a:custGeom>
                  <a:avLst/>
                  <a:gdLst>
                    <a:gd name="connsiteX0" fmla="*/ 26906 w 26906"/>
                    <a:gd name="connsiteY0" fmla="*/ 1255 h 32622"/>
                    <a:gd name="connsiteX1" fmla="*/ 21888 w 26906"/>
                    <a:gd name="connsiteY1" fmla="*/ 0 h 32622"/>
                    <a:gd name="connsiteX2" fmla="*/ 15614 w 26906"/>
                    <a:gd name="connsiteY2" fmla="*/ 3764 h 32622"/>
                    <a:gd name="connsiteX3" fmla="*/ 13105 w 26906"/>
                    <a:gd name="connsiteY3" fmla="*/ 5019 h 32622"/>
                    <a:gd name="connsiteX4" fmla="*/ 11850 w 26906"/>
                    <a:gd name="connsiteY4" fmla="*/ 7528 h 32622"/>
                    <a:gd name="connsiteX5" fmla="*/ 5576 w 26906"/>
                    <a:gd name="connsiteY5" fmla="*/ 12547 h 32622"/>
                    <a:gd name="connsiteX6" fmla="*/ 4322 w 26906"/>
                    <a:gd name="connsiteY6" fmla="*/ 16311 h 32622"/>
                    <a:gd name="connsiteX7" fmla="*/ 3067 w 26906"/>
                    <a:gd name="connsiteY7" fmla="*/ 18820 h 32622"/>
                    <a:gd name="connsiteX8" fmla="*/ 558 w 26906"/>
                    <a:gd name="connsiteY8" fmla="*/ 25094 h 32622"/>
                    <a:gd name="connsiteX9" fmla="*/ 558 w 26906"/>
                    <a:gd name="connsiteY9" fmla="*/ 31367 h 32622"/>
                    <a:gd name="connsiteX10" fmla="*/ 1812 w 26906"/>
                    <a:gd name="connsiteY10" fmla="*/ 32622 h 32622"/>
                    <a:gd name="connsiteX11" fmla="*/ 3067 w 26906"/>
                    <a:gd name="connsiteY11" fmla="*/ 32622 h 32622"/>
                    <a:gd name="connsiteX12" fmla="*/ 5576 w 26906"/>
                    <a:gd name="connsiteY12" fmla="*/ 27604 h 32622"/>
                    <a:gd name="connsiteX13" fmla="*/ 9341 w 26906"/>
                    <a:gd name="connsiteY13" fmla="*/ 22585 h 32622"/>
                    <a:gd name="connsiteX14" fmla="*/ 10595 w 26906"/>
                    <a:gd name="connsiteY14" fmla="*/ 20075 h 32622"/>
                    <a:gd name="connsiteX15" fmla="*/ 13105 w 26906"/>
                    <a:gd name="connsiteY15" fmla="*/ 17566 h 32622"/>
                    <a:gd name="connsiteX16" fmla="*/ 16869 w 26906"/>
                    <a:gd name="connsiteY16" fmla="*/ 12547 h 32622"/>
                    <a:gd name="connsiteX17" fmla="*/ 19378 w 26906"/>
                    <a:gd name="connsiteY17" fmla="*/ 10038 h 32622"/>
                    <a:gd name="connsiteX18" fmla="*/ 21888 w 26906"/>
                    <a:gd name="connsiteY18" fmla="*/ 8783 h 32622"/>
                    <a:gd name="connsiteX19" fmla="*/ 25652 w 26906"/>
                    <a:gd name="connsiteY19" fmla="*/ 5019 h 32622"/>
                    <a:gd name="connsiteX20" fmla="*/ 26906 w 26906"/>
                    <a:gd name="connsiteY20" fmla="*/ 1255 h 32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906" h="32622">
                      <a:moveTo>
                        <a:pt x="26906" y="1255"/>
                      </a:moveTo>
                      <a:cubicBezTo>
                        <a:pt x="25652" y="0"/>
                        <a:pt x="24397" y="0"/>
                        <a:pt x="21888" y="0"/>
                      </a:cubicBezTo>
                      <a:cubicBezTo>
                        <a:pt x="19378" y="1255"/>
                        <a:pt x="19378" y="1255"/>
                        <a:pt x="15614" y="3764"/>
                      </a:cubicBezTo>
                      <a:cubicBezTo>
                        <a:pt x="14359" y="3764"/>
                        <a:pt x="13105" y="5019"/>
                        <a:pt x="13105" y="5019"/>
                      </a:cubicBezTo>
                      <a:cubicBezTo>
                        <a:pt x="11850" y="6273"/>
                        <a:pt x="11850" y="7528"/>
                        <a:pt x="11850" y="7528"/>
                      </a:cubicBezTo>
                      <a:cubicBezTo>
                        <a:pt x="10595" y="8783"/>
                        <a:pt x="8086" y="10038"/>
                        <a:pt x="5576" y="12547"/>
                      </a:cubicBezTo>
                      <a:cubicBezTo>
                        <a:pt x="4322" y="13802"/>
                        <a:pt x="5576" y="15057"/>
                        <a:pt x="4322" y="16311"/>
                      </a:cubicBezTo>
                      <a:cubicBezTo>
                        <a:pt x="4322" y="17566"/>
                        <a:pt x="3067" y="18820"/>
                        <a:pt x="3067" y="18820"/>
                      </a:cubicBezTo>
                      <a:cubicBezTo>
                        <a:pt x="1812" y="21330"/>
                        <a:pt x="558" y="22585"/>
                        <a:pt x="558" y="25094"/>
                      </a:cubicBezTo>
                      <a:cubicBezTo>
                        <a:pt x="-697" y="28858"/>
                        <a:pt x="558" y="27604"/>
                        <a:pt x="558" y="31367"/>
                      </a:cubicBezTo>
                      <a:cubicBezTo>
                        <a:pt x="558" y="31367"/>
                        <a:pt x="1812" y="32622"/>
                        <a:pt x="1812" y="32622"/>
                      </a:cubicBezTo>
                      <a:cubicBezTo>
                        <a:pt x="3067" y="32622"/>
                        <a:pt x="3067" y="32622"/>
                        <a:pt x="3067" y="32622"/>
                      </a:cubicBezTo>
                      <a:cubicBezTo>
                        <a:pt x="4322" y="30113"/>
                        <a:pt x="3067" y="30113"/>
                        <a:pt x="5576" y="27604"/>
                      </a:cubicBezTo>
                      <a:cubicBezTo>
                        <a:pt x="6831" y="26349"/>
                        <a:pt x="8086" y="25094"/>
                        <a:pt x="9341" y="22585"/>
                      </a:cubicBezTo>
                      <a:cubicBezTo>
                        <a:pt x="9341" y="21330"/>
                        <a:pt x="10595" y="20075"/>
                        <a:pt x="10595" y="20075"/>
                      </a:cubicBezTo>
                      <a:cubicBezTo>
                        <a:pt x="11850" y="18820"/>
                        <a:pt x="13105" y="18820"/>
                        <a:pt x="13105" y="17566"/>
                      </a:cubicBezTo>
                      <a:cubicBezTo>
                        <a:pt x="14359" y="16311"/>
                        <a:pt x="15614" y="13802"/>
                        <a:pt x="16869" y="12547"/>
                      </a:cubicBezTo>
                      <a:cubicBezTo>
                        <a:pt x="18123" y="11292"/>
                        <a:pt x="18123" y="11292"/>
                        <a:pt x="19378" y="10038"/>
                      </a:cubicBezTo>
                      <a:cubicBezTo>
                        <a:pt x="20633" y="8783"/>
                        <a:pt x="21888" y="10038"/>
                        <a:pt x="21888" y="8783"/>
                      </a:cubicBezTo>
                      <a:cubicBezTo>
                        <a:pt x="24397" y="6273"/>
                        <a:pt x="23142" y="6273"/>
                        <a:pt x="25652" y="5019"/>
                      </a:cubicBezTo>
                      <a:cubicBezTo>
                        <a:pt x="26906" y="3764"/>
                        <a:pt x="26906" y="2510"/>
                        <a:pt x="26906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3" name="任意多边形: 形状 4912" descr="bee092c8-d055-4d12-97c9-eb0eb7576e94"/>
                <p:cNvSpPr/>
                <p:nvPr/>
              </p:nvSpPr>
              <p:spPr>
                <a:xfrm>
                  <a:off x="10541521" y="5567836"/>
                  <a:ext cx="14359" cy="69342"/>
                </a:xfrm>
                <a:custGeom>
                  <a:avLst/>
                  <a:gdLst>
                    <a:gd name="connsiteX0" fmla="*/ 13802 w 14359"/>
                    <a:gd name="connsiteY0" fmla="*/ 334 h 69342"/>
                    <a:gd name="connsiteX1" fmla="*/ 8783 w 14359"/>
                    <a:gd name="connsiteY1" fmla="*/ 4098 h 69342"/>
                    <a:gd name="connsiteX2" fmla="*/ 5019 w 14359"/>
                    <a:gd name="connsiteY2" fmla="*/ 14135 h 69342"/>
                    <a:gd name="connsiteX3" fmla="*/ 2509 w 14359"/>
                    <a:gd name="connsiteY3" fmla="*/ 19154 h 69342"/>
                    <a:gd name="connsiteX4" fmla="*/ 2509 w 14359"/>
                    <a:gd name="connsiteY4" fmla="*/ 24173 h 69342"/>
                    <a:gd name="connsiteX5" fmla="*/ 0 w 14359"/>
                    <a:gd name="connsiteY5" fmla="*/ 35465 h 69342"/>
                    <a:gd name="connsiteX6" fmla="*/ 1255 w 14359"/>
                    <a:gd name="connsiteY6" fmla="*/ 41739 h 69342"/>
                    <a:gd name="connsiteX7" fmla="*/ 1255 w 14359"/>
                    <a:gd name="connsiteY7" fmla="*/ 48012 h 69342"/>
                    <a:gd name="connsiteX8" fmla="*/ 1255 w 14359"/>
                    <a:gd name="connsiteY8" fmla="*/ 58050 h 69342"/>
                    <a:gd name="connsiteX9" fmla="*/ 3764 w 14359"/>
                    <a:gd name="connsiteY9" fmla="*/ 68088 h 69342"/>
                    <a:gd name="connsiteX10" fmla="*/ 5019 w 14359"/>
                    <a:gd name="connsiteY10" fmla="*/ 69342 h 69342"/>
                    <a:gd name="connsiteX11" fmla="*/ 6273 w 14359"/>
                    <a:gd name="connsiteY11" fmla="*/ 68088 h 69342"/>
                    <a:gd name="connsiteX12" fmla="*/ 5019 w 14359"/>
                    <a:gd name="connsiteY12" fmla="*/ 58050 h 69342"/>
                    <a:gd name="connsiteX13" fmla="*/ 6273 w 14359"/>
                    <a:gd name="connsiteY13" fmla="*/ 48012 h 69342"/>
                    <a:gd name="connsiteX14" fmla="*/ 6273 w 14359"/>
                    <a:gd name="connsiteY14" fmla="*/ 41739 h 69342"/>
                    <a:gd name="connsiteX15" fmla="*/ 7528 w 14359"/>
                    <a:gd name="connsiteY15" fmla="*/ 35465 h 69342"/>
                    <a:gd name="connsiteX16" fmla="*/ 8783 w 14359"/>
                    <a:gd name="connsiteY16" fmla="*/ 24173 h 69342"/>
                    <a:gd name="connsiteX17" fmla="*/ 10038 w 14359"/>
                    <a:gd name="connsiteY17" fmla="*/ 19154 h 69342"/>
                    <a:gd name="connsiteX18" fmla="*/ 12547 w 14359"/>
                    <a:gd name="connsiteY18" fmla="*/ 14135 h 69342"/>
                    <a:gd name="connsiteX19" fmla="*/ 13802 w 14359"/>
                    <a:gd name="connsiteY19" fmla="*/ 4098 h 69342"/>
                    <a:gd name="connsiteX20" fmla="*/ 13802 w 14359"/>
                    <a:gd name="connsiteY20" fmla="*/ 334 h 69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59" h="69342">
                      <a:moveTo>
                        <a:pt x="13802" y="334"/>
                      </a:moveTo>
                      <a:cubicBezTo>
                        <a:pt x="12547" y="-921"/>
                        <a:pt x="10038" y="1588"/>
                        <a:pt x="8783" y="4098"/>
                      </a:cubicBezTo>
                      <a:cubicBezTo>
                        <a:pt x="6273" y="9117"/>
                        <a:pt x="6273" y="7862"/>
                        <a:pt x="5019" y="14135"/>
                      </a:cubicBezTo>
                      <a:cubicBezTo>
                        <a:pt x="5019" y="15390"/>
                        <a:pt x="3764" y="16645"/>
                        <a:pt x="2509" y="19154"/>
                      </a:cubicBezTo>
                      <a:cubicBezTo>
                        <a:pt x="2509" y="20409"/>
                        <a:pt x="2509" y="22918"/>
                        <a:pt x="2509" y="24173"/>
                      </a:cubicBezTo>
                      <a:cubicBezTo>
                        <a:pt x="1255" y="27937"/>
                        <a:pt x="0" y="31701"/>
                        <a:pt x="0" y="35465"/>
                      </a:cubicBezTo>
                      <a:cubicBezTo>
                        <a:pt x="0" y="37975"/>
                        <a:pt x="1255" y="39229"/>
                        <a:pt x="1255" y="41739"/>
                      </a:cubicBezTo>
                      <a:cubicBezTo>
                        <a:pt x="1255" y="44248"/>
                        <a:pt x="1255" y="45503"/>
                        <a:pt x="1255" y="48012"/>
                      </a:cubicBezTo>
                      <a:cubicBezTo>
                        <a:pt x="1255" y="51776"/>
                        <a:pt x="1255" y="55541"/>
                        <a:pt x="1255" y="58050"/>
                      </a:cubicBezTo>
                      <a:cubicBezTo>
                        <a:pt x="2509" y="64323"/>
                        <a:pt x="2509" y="63069"/>
                        <a:pt x="3764" y="68088"/>
                      </a:cubicBezTo>
                      <a:cubicBezTo>
                        <a:pt x="3764" y="69342"/>
                        <a:pt x="5019" y="69342"/>
                        <a:pt x="5019" y="69342"/>
                      </a:cubicBezTo>
                      <a:cubicBezTo>
                        <a:pt x="6273" y="69342"/>
                        <a:pt x="6273" y="69342"/>
                        <a:pt x="6273" y="68088"/>
                      </a:cubicBezTo>
                      <a:cubicBezTo>
                        <a:pt x="6273" y="63069"/>
                        <a:pt x="6273" y="64323"/>
                        <a:pt x="5019" y="58050"/>
                      </a:cubicBezTo>
                      <a:cubicBezTo>
                        <a:pt x="5019" y="55541"/>
                        <a:pt x="6273" y="51776"/>
                        <a:pt x="6273" y="48012"/>
                      </a:cubicBezTo>
                      <a:cubicBezTo>
                        <a:pt x="6273" y="46757"/>
                        <a:pt x="6273" y="44248"/>
                        <a:pt x="6273" y="41739"/>
                      </a:cubicBezTo>
                      <a:cubicBezTo>
                        <a:pt x="6273" y="39229"/>
                        <a:pt x="7528" y="37975"/>
                        <a:pt x="7528" y="35465"/>
                      </a:cubicBezTo>
                      <a:cubicBezTo>
                        <a:pt x="7528" y="31701"/>
                        <a:pt x="7528" y="27937"/>
                        <a:pt x="8783" y="24173"/>
                      </a:cubicBezTo>
                      <a:cubicBezTo>
                        <a:pt x="8783" y="22918"/>
                        <a:pt x="10038" y="20409"/>
                        <a:pt x="10038" y="19154"/>
                      </a:cubicBezTo>
                      <a:cubicBezTo>
                        <a:pt x="10038" y="17900"/>
                        <a:pt x="11292" y="16645"/>
                        <a:pt x="12547" y="14135"/>
                      </a:cubicBezTo>
                      <a:cubicBezTo>
                        <a:pt x="13802" y="7862"/>
                        <a:pt x="12547" y="9117"/>
                        <a:pt x="13802" y="4098"/>
                      </a:cubicBezTo>
                      <a:cubicBezTo>
                        <a:pt x="13802" y="4098"/>
                        <a:pt x="15056" y="1588"/>
                        <a:pt x="13802" y="33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4" name="任意多边形: 形状 4913" descr="3e86efd1-0252-4d24-97a0-95c87b2b6411"/>
                <p:cNvSpPr/>
                <p:nvPr/>
              </p:nvSpPr>
              <p:spPr>
                <a:xfrm>
                  <a:off x="10411729" y="5584147"/>
                  <a:ext cx="52519" cy="56481"/>
                </a:xfrm>
                <a:custGeom>
                  <a:avLst/>
                  <a:gdLst>
                    <a:gd name="connsiteX0" fmla="*/ 52000 w 52519"/>
                    <a:gd name="connsiteY0" fmla="*/ 334 h 56481"/>
                    <a:gd name="connsiteX1" fmla="*/ 46981 w 52519"/>
                    <a:gd name="connsiteY1" fmla="*/ 4098 h 56481"/>
                    <a:gd name="connsiteX2" fmla="*/ 40708 w 52519"/>
                    <a:gd name="connsiteY2" fmla="*/ 12881 h 56481"/>
                    <a:gd name="connsiteX3" fmla="*/ 36944 w 52519"/>
                    <a:gd name="connsiteY3" fmla="*/ 16645 h 56481"/>
                    <a:gd name="connsiteX4" fmla="*/ 34434 w 52519"/>
                    <a:gd name="connsiteY4" fmla="*/ 21664 h 56481"/>
                    <a:gd name="connsiteX5" fmla="*/ 25652 w 52519"/>
                    <a:gd name="connsiteY5" fmla="*/ 30446 h 56481"/>
                    <a:gd name="connsiteX6" fmla="*/ 21887 w 52519"/>
                    <a:gd name="connsiteY6" fmla="*/ 35465 h 56481"/>
                    <a:gd name="connsiteX7" fmla="*/ 16869 w 52519"/>
                    <a:gd name="connsiteY7" fmla="*/ 39229 h 56481"/>
                    <a:gd name="connsiteX8" fmla="*/ 8086 w 52519"/>
                    <a:gd name="connsiteY8" fmla="*/ 46758 h 56481"/>
                    <a:gd name="connsiteX9" fmla="*/ 558 w 52519"/>
                    <a:gd name="connsiteY9" fmla="*/ 54286 h 56481"/>
                    <a:gd name="connsiteX10" fmla="*/ 558 w 52519"/>
                    <a:gd name="connsiteY10" fmla="*/ 55540 h 56481"/>
                    <a:gd name="connsiteX11" fmla="*/ 3067 w 52519"/>
                    <a:gd name="connsiteY11" fmla="*/ 55540 h 56481"/>
                    <a:gd name="connsiteX12" fmla="*/ 11850 w 52519"/>
                    <a:gd name="connsiteY12" fmla="*/ 49267 h 56481"/>
                    <a:gd name="connsiteX13" fmla="*/ 21887 w 52519"/>
                    <a:gd name="connsiteY13" fmla="*/ 42993 h 56481"/>
                    <a:gd name="connsiteX14" fmla="*/ 26906 w 52519"/>
                    <a:gd name="connsiteY14" fmla="*/ 37975 h 56481"/>
                    <a:gd name="connsiteX15" fmla="*/ 31925 w 52519"/>
                    <a:gd name="connsiteY15" fmla="*/ 34211 h 56481"/>
                    <a:gd name="connsiteX16" fmla="*/ 39453 w 52519"/>
                    <a:gd name="connsiteY16" fmla="*/ 24173 h 56481"/>
                    <a:gd name="connsiteX17" fmla="*/ 43217 w 52519"/>
                    <a:gd name="connsiteY17" fmla="*/ 19154 h 56481"/>
                    <a:gd name="connsiteX18" fmla="*/ 46981 w 52519"/>
                    <a:gd name="connsiteY18" fmla="*/ 15390 h 56481"/>
                    <a:gd name="connsiteX19" fmla="*/ 50746 w 52519"/>
                    <a:gd name="connsiteY19" fmla="*/ 5352 h 56481"/>
                    <a:gd name="connsiteX20" fmla="*/ 52000 w 52519"/>
                    <a:gd name="connsiteY20" fmla="*/ 334 h 5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2519" h="56481">
                      <a:moveTo>
                        <a:pt x="52000" y="334"/>
                      </a:moveTo>
                      <a:cubicBezTo>
                        <a:pt x="50746" y="-921"/>
                        <a:pt x="48236" y="1589"/>
                        <a:pt x="46981" y="4098"/>
                      </a:cubicBezTo>
                      <a:cubicBezTo>
                        <a:pt x="44472" y="7862"/>
                        <a:pt x="44472" y="7862"/>
                        <a:pt x="40708" y="12881"/>
                      </a:cubicBezTo>
                      <a:cubicBezTo>
                        <a:pt x="39453" y="14136"/>
                        <a:pt x="38199" y="15390"/>
                        <a:pt x="36944" y="16645"/>
                      </a:cubicBezTo>
                      <a:cubicBezTo>
                        <a:pt x="35689" y="17899"/>
                        <a:pt x="35689" y="20409"/>
                        <a:pt x="34434" y="21664"/>
                      </a:cubicBezTo>
                      <a:cubicBezTo>
                        <a:pt x="31925" y="25428"/>
                        <a:pt x="28161" y="27937"/>
                        <a:pt x="25652" y="30446"/>
                      </a:cubicBezTo>
                      <a:cubicBezTo>
                        <a:pt x="24397" y="31701"/>
                        <a:pt x="23142" y="34211"/>
                        <a:pt x="21887" y="35465"/>
                      </a:cubicBezTo>
                      <a:cubicBezTo>
                        <a:pt x="20633" y="36720"/>
                        <a:pt x="19378" y="37975"/>
                        <a:pt x="16869" y="39229"/>
                      </a:cubicBezTo>
                      <a:cubicBezTo>
                        <a:pt x="14359" y="41739"/>
                        <a:pt x="10595" y="44248"/>
                        <a:pt x="8086" y="46758"/>
                      </a:cubicBezTo>
                      <a:cubicBezTo>
                        <a:pt x="4322" y="50522"/>
                        <a:pt x="4322" y="50522"/>
                        <a:pt x="558" y="54286"/>
                      </a:cubicBezTo>
                      <a:cubicBezTo>
                        <a:pt x="-697" y="55540"/>
                        <a:pt x="558" y="55540"/>
                        <a:pt x="558" y="55540"/>
                      </a:cubicBezTo>
                      <a:cubicBezTo>
                        <a:pt x="558" y="56795"/>
                        <a:pt x="1812" y="56795"/>
                        <a:pt x="3067" y="55540"/>
                      </a:cubicBezTo>
                      <a:cubicBezTo>
                        <a:pt x="8086" y="53031"/>
                        <a:pt x="6831" y="53031"/>
                        <a:pt x="11850" y="49267"/>
                      </a:cubicBezTo>
                      <a:cubicBezTo>
                        <a:pt x="14359" y="46758"/>
                        <a:pt x="18123" y="45503"/>
                        <a:pt x="21887" y="42993"/>
                      </a:cubicBezTo>
                      <a:cubicBezTo>
                        <a:pt x="23142" y="41739"/>
                        <a:pt x="24397" y="39229"/>
                        <a:pt x="26906" y="37975"/>
                      </a:cubicBezTo>
                      <a:cubicBezTo>
                        <a:pt x="28161" y="36720"/>
                        <a:pt x="30670" y="35465"/>
                        <a:pt x="31925" y="34211"/>
                      </a:cubicBezTo>
                      <a:cubicBezTo>
                        <a:pt x="34434" y="30446"/>
                        <a:pt x="36944" y="26683"/>
                        <a:pt x="39453" y="24173"/>
                      </a:cubicBezTo>
                      <a:cubicBezTo>
                        <a:pt x="40708" y="22918"/>
                        <a:pt x="41963" y="20409"/>
                        <a:pt x="43217" y="19154"/>
                      </a:cubicBezTo>
                      <a:cubicBezTo>
                        <a:pt x="44472" y="17899"/>
                        <a:pt x="45727" y="16645"/>
                        <a:pt x="46981" y="15390"/>
                      </a:cubicBezTo>
                      <a:cubicBezTo>
                        <a:pt x="50746" y="10371"/>
                        <a:pt x="48236" y="10371"/>
                        <a:pt x="50746" y="5352"/>
                      </a:cubicBezTo>
                      <a:cubicBezTo>
                        <a:pt x="52000" y="4098"/>
                        <a:pt x="53255" y="1589"/>
                        <a:pt x="52000" y="33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5" name="任意多边形: 形状 4914" descr="c133595c-48ea-4409-937e-31478cbaadb9"/>
                <p:cNvSpPr/>
                <p:nvPr/>
              </p:nvSpPr>
              <p:spPr>
                <a:xfrm>
                  <a:off x="10384683" y="5578942"/>
                  <a:ext cx="45169" cy="46943"/>
                </a:xfrm>
                <a:custGeom>
                  <a:avLst/>
                  <a:gdLst>
                    <a:gd name="connsiteX0" fmla="*/ 43914 w 45169"/>
                    <a:gd name="connsiteY0" fmla="*/ 520 h 46943"/>
                    <a:gd name="connsiteX1" fmla="*/ 38896 w 45169"/>
                    <a:gd name="connsiteY1" fmla="*/ 1774 h 46943"/>
                    <a:gd name="connsiteX2" fmla="*/ 32622 w 45169"/>
                    <a:gd name="connsiteY2" fmla="*/ 8048 h 46943"/>
                    <a:gd name="connsiteX3" fmla="*/ 28858 w 45169"/>
                    <a:gd name="connsiteY3" fmla="*/ 10557 h 46943"/>
                    <a:gd name="connsiteX4" fmla="*/ 26349 w 45169"/>
                    <a:gd name="connsiteY4" fmla="*/ 14321 h 46943"/>
                    <a:gd name="connsiteX5" fmla="*/ 17566 w 45169"/>
                    <a:gd name="connsiteY5" fmla="*/ 21850 h 46943"/>
                    <a:gd name="connsiteX6" fmla="*/ 15056 w 45169"/>
                    <a:gd name="connsiteY6" fmla="*/ 26868 h 46943"/>
                    <a:gd name="connsiteX7" fmla="*/ 11292 w 45169"/>
                    <a:gd name="connsiteY7" fmla="*/ 30632 h 46943"/>
                    <a:gd name="connsiteX8" fmla="*/ 5019 w 45169"/>
                    <a:gd name="connsiteY8" fmla="*/ 38161 h 46943"/>
                    <a:gd name="connsiteX9" fmla="*/ 0 w 45169"/>
                    <a:gd name="connsiteY9" fmla="*/ 45689 h 46943"/>
                    <a:gd name="connsiteX10" fmla="*/ 1255 w 45169"/>
                    <a:gd name="connsiteY10" fmla="*/ 46944 h 46943"/>
                    <a:gd name="connsiteX11" fmla="*/ 3764 w 45169"/>
                    <a:gd name="connsiteY11" fmla="*/ 46944 h 46943"/>
                    <a:gd name="connsiteX12" fmla="*/ 10038 w 45169"/>
                    <a:gd name="connsiteY12" fmla="*/ 40670 h 46943"/>
                    <a:gd name="connsiteX13" fmla="*/ 17566 w 45169"/>
                    <a:gd name="connsiteY13" fmla="*/ 34397 h 46943"/>
                    <a:gd name="connsiteX14" fmla="*/ 21330 w 45169"/>
                    <a:gd name="connsiteY14" fmla="*/ 30632 h 46943"/>
                    <a:gd name="connsiteX15" fmla="*/ 26349 w 45169"/>
                    <a:gd name="connsiteY15" fmla="*/ 26868 h 46943"/>
                    <a:gd name="connsiteX16" fmla="*/ 32622 w 45169"/>
                    <a:gd name="connsiteY16" fmla="*/ 18085 h 46943"/>
                    <a:gd name="connsiteX17" fmla="*/ 36386 w 45169"/>
                    <a:gd name="connsiteY17" fmla="*/ 14321 h 46943"/>
                    <a:gd name="connsiteX18" fmla="*/ 40150 w 45169"/>
                    <a:gd name="connsiteY18" fmla="*/ 11812 h 46943"/>
                    <a:gd name="connsiteX19" fmla="*/ 45169 w 45169"/>
                    <a:gd name="connsiteY19" fmla="*/ 4284 h 46943"/>
                    <a:gd name="connsiteX20" fmla="*/ 43914 w 45169"/>
                    <a:gd name="connsiteY20" fmla="*/ 520 h 46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5169" h="46943">
                      <a:moveTo>
                        <a:pt x="43914" y="520"/>
                      </a:moveTo>
                      <a:cubicBezTo>
                        <a:pt x="42660" y="-735"/>
                        <a:pt x="40150" y="520"/>
                        <a:pt x="38896" y="1774"/>
                      </a:cubicBezTo>
                      <a:cubicBezTo>
                        <a:pt x="35132" y="5538"/>
                        <a:pt x="36386" y="4284"/>
                        <a:pt x="32622" y="8048"/>
                      </a:cubicBezTo>
                      <a:cubicBezTo>
                        <a:pt x="31367" y="9303"/>
                        <a:pt x="30113" y="9303"/>
                        <a:pt x="28858" y="10557"/>
                      </a:cubicBezTo>
                      <a:cubicBezTo>
                        <a:pt x="27603" y="11812"/>
                        <a:pt x="27603" y="13067"/>
                        <a:pt x="26349" y="14321"/>
                      </a:cubicBezTo>
                      <a:cubicBezTo>
                        <a:pt x="23839" y="16831"/>
                        <a:pt x="20075" y="19340"/>
                        <a:pt x="17566" y="21850"/>
                      </a:cubicBezTo>
                      <a:cubicBezTo>
                        <a:pt x="16311" y="23104"/>
                        <a:pt x="16311" y="25614"/>
                        <a:pt x="15056" y="26868"/>
                      </a:cubicBezTo>
                      <a:cubicBezTo>
                        <a:pt x="13802" y="28123"/>
                        <a:pt x="12547" y="29378"/>
                        <a:pt x="11292" y="30632"/>
                      </a:cubicBezTo>
                      <a:cubicBezTo>
                        <a:pt x="8783" y="33142"/>
                        <a:pt x="6273" y="35651"/>
                        <a:pt x="5019" y="38161"/>
                      </a:cubicBezTo>
                      <a:cubicBezTo>
                        <a:pt x="1255" y="43179"/>
                        <a:pt x="2509" y="41925"/>
                        <a:pt x="0" y="45689"/>
                      </a:cubicBezTo>
                      <a:cubicBezTo>
                        <a:pt x="0" y="46944"/>
                        <a:pt x="0" y="46944"/>
                        <a:pt x="1255" y="46944"/>
                      </a:cubicBezTo>
                      <a:cubicBezTo>
                        <a:pt x="1255" y="46944"/>
                        <a:pt x="2509" y="46944"/>
                        <a:pt x="3764" y="46944"/>
                      </a:cubicBezTo>
                      <a:cubicBezTo>
                        <a:pt x="7528" y="44434"/>
                        <a:pt x="6273" y="44434"/>
                        <a:pt x="10038" y="40670"/>
                      </a:cubicBezTo>
                      <a:cubicBezTo>
                        <a:pt x="12547" y="38161"/>
                        <a:pt x="15056" y="36906"/>
                        <a:pt x="17566" y="34397"/>
                      </a:cubicBezTo>
                      <a:cubicBezTo>
                        <a:pt x="18820" y="33142"/>
                        <a:pt x="20075" y="31887"/>
                        <a:pt x="21330" y="30632"/>
                      </a:cubicBezTo>
                      <a:cubicBezTo>
                        <a:pt x="22585" y="29378"/>
                        <a:pt x="25094" y="28123"/>
                        <a:pt x="26349" y="26868"/>
                      </a:cubicBezTo>
                      <a:cubicBezTo>
                        <a:pt x="28858" y="24359"/>
                        <a:pt x="31367" y="20595"/>
                        <a:pt x="32622" y="18085"/>
                      </a:cubicBezTo>
                      <a:cubicBezTo>
                        <a:pt x="33877" y="16831"/>
                        <a:pt x="35132" y="15576"/>
                        <a:pt x="36386" y="14321"/>
                      </a:cubicBezTo>
                      <a:cubicBezTo>
                        <a:pt x="37641" y="13067"/>
                        <a:pt x="38896" y="13067"/>
                        <a:pt x="40150" y="11812"/>
                      </a:cubicBezTo>
                      <a:cubicBezTo>
                        <a:pt x="43914" y="8048"/>
                        <a:pt x="42660" y="8048"/>
                        <a:pt x="45169" y="4284"/>
                      </a:cubicBezTo>
                      <a:cubicBezTo>
                        <a:pt x="43914" y="3029"/>
                        <a:pt x="45169" y="520"/>
                        <a:pt x="43914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6" name="任意多边形: 形状 4915" descr="b5eaed18-be98-47cc-bb73-92277a3b56b5"/>
                <p:cNvSpPr/>
                <p:nvPr/>
              </p:nvSpPr>
              <p:spPr>
                <a:xfrm>
                  <a:off x="10368372" y="5571414"/>
                  <a:ext cx="25613" cy="46943"/>
                </a:xfrm>
                <a:custGeom>
                  <a:avLst/>
                  <a:gdLst>
                    <a:gd name="connsiteX0" fmla="*/ 25094 w 25613"/>
                    <a:gd name="connsiteY0" fmla="*/ 520 h 46943"/>
                    <a:gd name="connsiteX1" fmla="*/ 20075 w 25613"/>
                    <a:gd name="connsiteY1" fmla="*/ 1775 h 46943"/>
                    <a:gd name="connsiteX2" fmla="*/ 15056 w 25613"/>
                    <a:gd name="connsiteY2" fmla="*/ 8048 h 46943"/>
                    <a:gd name="connsiteX3" fmla="*/ 12547 w 25613"/>
                    <a:gd name="connsiteY3" fmla="*/ 10557 h 46943"/>
                    <a:gd name="connsiteX4" fmla="*/ 11292 w 25613"/>
                    <a:gd name="connsiteY4" fmla="*/ 14322 h 46943"/>
                    <a:gd name="connsiteX5" fmla="*/ 6273 w 25613"/>
                    <a:gd name="connsiteY5" fmla="*/ 21850 h 46943"/>
                    <a:gd name="connsiteX6" fmla="*/ 5019 w 25613"/>
                    <a:gd name="connsiteY6" fmla="*/ 26868 h 46943"/>
                    <a:gd name="connsiteX7" fmla="*/ 3764 w 25613"/>
                    <a:gd name="connsiteY7" fmla="*/ 30632 h 46943"/>
                    <a:gd name="connsiteX8" fmla="*/ 1255 w 25613"/>
                    <a:gd name="connsiteY8" fmla="*/ 38161 h 46943"/>
                    <a:gd name="connsiteX9" fmla="*/ 0 w 25613"/>
                    <a:gd name="connsiteY9" fmla="*/ 45689 h 46943"/>
                    <a:gd name="connsiteX10" fmla="*/ 1255 w 25613"/>
                    <a:gd name="connsiteY10" fmla="*/ 46944 h 46943"/>
                    <a:gd name="connsiteX11" fmla="*/ 2509 w 25613"/>
                    <a:gd name="connsiteY11" fmla="*/ 45689 h 46943"/>
                    <a:gd name="connsiteX12" fmla="*/ 5019 w 25613"/>
                    <a:gd name="connsiteY12" fmla="*/ 38161 h 46943"/>
                    <a:gd name="connsiteX13" fmla="*/ 8783 w 25613"/>
                    <a:gd name="connsiteY13" fmla="*/ 31887 h 46943"/>
                    <a:gd name="connsiteX14" fmla="*/ 10038 w 25613"/>
                    <a:gd name="connsiteY14" fmla="*/ 28123 h 46943"/>
                    <a:gd name="connsiteX15" fmla="*/ 12547 w 25613"/>
                    <a:gd name="connsiteY15" fmla="*/ 24359 h 46943"/>
                    <a:gd name="connsiteX16" fmla="*/ 16311 w 25613"/>
                    <a:gd name="connsiteY16" fmla="*/ 15576 h 46943"/>
                    <a:gd name="connsiteX17" fmla="*/ 18820 w 25613"/>
                    <a:gd name="connsiteY17" fmla="*/ 11812 h 46943"/>
                    <a:gd name="connsiteX18" fmla="*/ 21330 w 25613"/>
                    <a:gd name="connsiteY18" fmla="*/ 9303 h 46943"/>
                    <a:gd name="connsiteX19" fmla="*/ 23839 w 25613"/>
                    <a:gd name="connsiteY19" fmla="*/ 1775 h 46943"/>
                    <a:gd name="connsiteX20" fmla="*/ 25094 w 25613"/>
                    <a:gd name="connsiteY20" fmla="*/ 520 h 46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612" h="46943">
                      <a:moveTo>
                        <a:pt x="25094" y="520"/>
                      </a:moveTo>
                      <a:cubicBezTo>
                        <a:pt x="23839" y="-735"/>
                        <a:pt x="21330" y="520"/>
                        <a:pt x="20075" y="1775"/>
                      </a:cubicBezTo>
                      <a:cubicBezTo>
                        <a:pt x="17566" y="4284"/>
                        <a:pt x="17566" y="4284"/>
                        <a:pt x="15056" y="8048"/>
                      </a:cubicBezTo>
                      <a:cubicBezTo>
                        <a:pt x="13802" y="9303"/>
                        <a:pt x="12547" y="9303"/>
                        <a:pt x="12547" y="10557"/>
                      </a:cubicBezTo>
                      <a:cubicBezTo>
                        <a:pt x="11292" y="11812"/>
                        <a:pt x="12547" y="13067"/>
                        <a:pt x="11292" y="14322"/>
                      </a:cubicBezTo>
                      <a:cubicBezTo>
                        <a:pt x="10038" y="16831"/>
                        <a:pt x="7528" y="19340"/>
                        <a:pt x="6273" y="21850"/>
                      </a:cubicBezTo>
                      <a:cubicBezTo>
                        <a:pt x="5019" y="23104"/>
                        <a:pt x="6273" y="25614"/>
                        <a:pt x="5019" y="26868"/>
                      </a:cubicBezTo>
                      <a:cubicBezTo>
                        <a:pt x="5019" y="28123"/>
                        <a:pt x="3764" y="29378"/>
                        <a:pt x="3764" y="30632"/>
                      </a:cubicBezTo>
                      <a:cubicBezTo>
                        <a:pt x="2509" y="33142"/>
                        <a:pt x="1255" y="35651"/>
                        <a:pt x="1255" y="38161"/>
                      </a:cubicBezTo>
                      <a:cubicBezTo>
                        <a:pt x="0" y="43179"/>
                        <a:pt x="1255" y="41925"/>
                        <a:pt x="0" y="45689"/>
                      </a:cubicBezTo>
                      <a:cubicBezTo>
                        <a:pt x="0" y="46944"/>
                        <a:pt x="1255" y="46944"/>
                        <a:pt x="1255" y="46944"/>
                      </a:cubicBezTo>
                      <a:cubicBezTo>
                        <a:pt x="2509" y="46944"/>
                        <a:pt x="2509" y="46944"/>
                        <a:pt x="2509" y="45689"/>
                      </a:cubicBezTo>
                      <a:cubicBezTo>
                        <a:pt x="3764" y="41925"/>
                        <a:pt x="3764" y="43179"/>
                        <a:pt x="5019" y="38161"/>
                      </a:cubicBezTo>
                      <a:cubicBezTo>
                        <a:pt x="6273" y="35651"/>
                        <a:pt x="7528" y="34397"/>
                        <a:pt x="8783" y="31887"/>
                      </a:cubicBezTo>
                      <a:cubicBezTo>
                        <a:pt x="8783" y="30632"/>
                        <a:pt x="10038" y="29378"/>
                        <a:pt x="10038" y="28123"/>
                      </a:cubicBezTo>
                      <a:cubicBezTo>
                        <a:pt x="11292" y="26868"/>
                        <a:pt x="12547" y="25614"/>
                        <a:pt x="12547" y="24359"/>
                      </a:cubicBezTo>
                      <a:cubicBezTo>
                        <a:pt x="13802" y="21850"/>
                        <a:pt x="15056" y="18085"/>
                        <a:pt x="16311" y="15576"/>
                      </a:cubicBezTo>
                      <a:cubicBezTo>
                        <a:pt x="17566" y="14322"/>
                        <a:pt x="17566" y="13067"/>
                        <a:pt x="18820" y="11812"/>
                      </a:cubicBezTo>
                      <a:cubicBezTo>
                        <a:pt x="20075" y="10557"/>
                        <a:pt x="21330" y="10557"/>
                        <a:pt x="21330" y="9303"/>
                      </a:cubicBezTo>
                      <a:cubicBezTo>
                        <a:pt x="23839" y="5538"/>
                        <a:pt x="22585" y="5538"/>
                        <a:pt x="23839" y="1775"/>
                      </a:cubicBezTo>
                      <a:cubicBezTo>
                        <a:pt x="25094" y="3029"/>
                        <a:pt x="26349" y="1775"/>
                        <a:pt x="25094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7" name="任意多边形: 形状 4916" descr="bf3f980a-e0cd-4cf4-a00a-0b1a3cb38a4a"/>
                <p:cNvSpPr/>
                <p:nvPr/>
              </p:nvSpPr>
              <p:spPr>
                <a:xfrm>
                  <a:off x="10339514" y="5555622"/>
                  <a:ext cx="11292" cy="53952"/>
                </a:xfrm>
                <a:custGeom>
                  <a:avLst/>
                  <a:gdLst>
                    <a:gd name="connsiteX0" fmla="*/ 6273 w 11292"/>
                    <a:gd name="connsiteY0" fmla="*/ 0 h 53952"/>
                    <a:gd name="connsiteX1" fmla="*/ 2509 w 11292"/>
                    <a:gd name="connsiteY1" fmla="*/ 3764 h 53952"/>
                    <a:gd name="connsiteX2" fmla="*/ 1255 w 11292"/>
                    <a:gd name="connsiteY2" fmla="*/ 11292 h 53952"/>
                    <a:gd name="connsiteX3" fmla="*/ 0 w 11292"/>
                    <a:gd name="connsiteY3" fmla="*/ 15056 h 53952"/>
                    <a:gd name="connsiteX4" fmla="*/ 1255 w 11292"/>
                    <a:gd name="connsiteY4" fmla="*/ 18820 h 53952"/>
                    <a:gd name="connsiteX5" fmla="*/ 0 w 11292"/>
                    <a:gd name="connsiteY5" fmla="*/ 27603 h 53952"/>
                    <a:gd name="connsiteX6" fmla="*/ 1255 w 11292"/>
                    <a:gd name="connsiteY6" fmla="*/ 32622 h 53952"/>
                    <a:gd name="connsiteX7" fmla="*/ 1255 w 11292"/>
                    <a:gd name="connsiteY7" fmla="*/ 37641 h 53952"/>
                    <a:gd name="connsiteX8" fmla="*/ 1255 w 11292"/>
                    <a:gd name="connsiteY8" fmla="*/ 45169 h 53952"/>
                    <a:gd name="connsiteX9" fmla="*/ 2509 w 11292"/>
                    <a:gd name="connsiteY9" fmla="*/ 52697 h 53952"/>
                    <a:gd name="connsiteX10" fmla="*/ 3764 w 11292"/>
                    <a:gd name="connsiteY10" fmla="*/ 53952 h 53952"/>
                    <a:gd name="connsiteX11" fmla="*/ 5019 w 11292"/>
                    <a:gd name="connsiteY11" fmla="*/ 52697 h 53952"/>
                    <a:gd name="connsiteX12" fmla="*/ 6273 w 11292"/>
                    <a:gd name="connsiteY12" fmla="*/ 45169 h 53952"/>
                    <a:gd name="connsiteX13" fmla="*/ 8783 w 11292"/>
                    <a:gd name="connsiteY13" fmla="*/ 37641 h 53952"/>
                    <a:gd name="connsiteX14" fmla="*/ 8783 w 11292"/>
                    <a:gd name="connsiteY14" fmla="*/ 32622 h 53952"/>
                    <a:gd name="connsiteX15" fmla="*/ 10038 w 11292"/>
                    <a:gd name="connsiteY15" fmla="*/ 27603 h 53952"/>
                    <a:gd name="connsiteX16" fmla="*/ 10038 w 11292"/>
                    <a:gd name="connsiteY16" fmla="*/ 18820 h 53952"/>
                    <a:gd name="connsiteX17" fmla="*/ 10038 w 11292"/>
                    <a:gd name="connsiteY17" fmla="*/ 15056 h 53952"/>
                    <a:gd name="connsiteX18" fmla="*/ 11292 w 11292"/>
                    <a:gd name="connsiteY18" fmla="*/ 11292 h 53952"/>
                    <a:gd name="connsiteX19" fmla="*/ 10038 w 11292"/>
                    <a:gd name="connsiteY19" fmla="*/ 3764 h 53952"/>
                    <a:gd name="connsiteX20" fmla="*/ 6273 w 11292"/>
                    <a:gd name="connsiteY20" fmla="*/ 0 h 53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292" h="53952">
                      <a:moveTo>
                        <a:pt x="6273" y="0"/>
                      </a:moveTo>
                      <a:cubicBezTo>
                        <a:pt x="5019" y="0"/>
                        <a:pt x="2509" y="1255"/>
                        <a:pt x="2509" y="3764"/>
                      </a:cubicBezTo>
                      <a:cubicBezTo>
                        <a:pt x="1255" y="7528"/>
                        <a:pt x="1255" y="6273"/>
                        <a:pt x="1255" y="11292"/>
                      </a:cubicBezTo>
                      <a:cubicBezTo>
                        <a:pt x="1255" y="12547"/>
                        <a:pt x="0" y="13802"/>
                        <a:pt x="0" y="15056"/>
                      </a:cubicBezTo>
                      <a:cubicBezTo>
                        <a:pt x="0" y="16311"/>
                        <a:pt x="1255" y="17566"/>
                        <a:pt x="1255" y="18820"/>
                      </a:cubicBezTo>
                      <a:cubicBezTo>
                        <a:pt x="1255" y="21330"/>
                        <a:pt x="0" y="25094"/>
                        <a:pt x="0" y="27603"/>
                      </a:cubicBezTo>
                      <a:cubicBezTo>
                        <a:pt x="0" y="28858"/>
                        <a:pt x="1255" y="30113"/>
                        <a:pt x="1255" y="32622"/>
                      </a:cubicBezTo>
                      <a:cubicBezTo>
                        <a:pt x="1255" y="33877"/>
                        <a:pt x="1255" y="35132"/>
                        <a:pt x="1255" y="37641"/>
                      </a:cubicBezTo>
                      <a:cubicBezTo>
                        <a:pt x="1255" y="40150"/>
                        <a:pt x="1255" y="43914"/>
                        <a:pt x="1255" y="45169"/>
                      </a:cubicBezTo>
                      <a:cubicBezTo>
                        <a:pt x="1255" y="50188"/>
                        <a:pt x="1255" y="48933"/>
                        <a:pt x="2509" y="52697"/>
                      </a:cubicBezTo>
                      <a:cubicBezTo>
                        <a:pt x="2509" y="53952"/>
                        <a:pt x="3764" y="53952"/>
                        <a:pt x="3764" y="53952"/>
                      </a:cubicBezTo>
                      <a:cubicBezTo>
                        <a:pt x="5019" y="53952"/>
                        <a:pt x="5019" y="53952"/>
                        <a:pt x="5019" y="52697"/>
                      </a:cubicBezTo>
                      <a:cubicBezTo>
                        <a:pt x="6273" y="48933"/>
                        <a:pt x="5019" y="50188"/>
                        <a:pt x="6273" y="45169"/>
                      </a:cubicBezTo>
                      <a:cubicBezTo>
                        <a:pt x="6273" y="42660"/>
                        <a:pt x="7528" y="40150"/>
                        <a:pt x="8783" y="37641"/>
                      </a:cubicBezTo>
                      <a:cubicBezTo>
                        <a:pt x="8783" y="36386"/>
                        <a:pt x="8783" y="35132"/>
                        <a:pt x="8783" y="32622"/>
                      </a:cubicBezTo>
                      <a:cubicBezTo>
                        <a:pt x="8783" y="31367"/>
                        <a:pt x="10038" y="30113"/>
                        <a:pt x="10038" y="27603"/>
                      </a:cubicBezTo>
                      <a:cubicBezTo>
                        <a:pt x="10038" y="25094"/>
                        <a:pt x="10038" y="21330"/>
                        <a:pt x="10038" y="18820"/>
                      </a:cubicBezTo>
                      <a:cubicBezTo>
                        <a:pt x="10038" y="17566"/>
                        <a:pt x="10038" y="16311"/>
                        <a:pt x="10038" y="15056"/>
                      </a:cubicBezTo>
                      <a:cubicBezTo>
                        <a:pt x="10038" y="13802"/>
                        <a:pt x="11292" y="12547"/>
                        <a:pt x="11292" y="11292"/>
                      </a:cubicBezTo>
                      <a:cubicBezTo>
                        <a:pt x="11292" y="6273"/>
                        <a:pt x="10038" y="7528"/>
                        <a:pt x="10038" y="3764"/>
                      </a:cubicBezTo>
                      <a:cubicBezTo>
                        <a:pt x="8783" y="2509"/>
                        <a:pt x="7528" y="1255"/>
                        <a:pt x="6273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8" name="任意多边形: 形状 4917" descr="8cba4074-b628-4d12-826c-6cee41888298"/>
                <p:cNvSpPr/>
                <p:nvPr/>
              </p:nvSpPr>
              <p:spPr>
                <a:xfrm>
                  <a:off x="10481295" y="5474380"/>
                  <a:ext cx="23408" cy="21573"/>
                </a:xfrm>
                <a:custGeom>
                  <a:avLst/>
                  <a:gdLst>
                    <a:gd name="connsiteX0" fmla="*/ 22585 w 23408"/>
                    <a:gd name="connsiteY0" fmla="*/ 941 h 21573"/>
                    <a:gd name="connsiteX1" fmla="*/ 18820 w 23408"/>
                    <a:gd name="connsiteY1" fmla="*/ 941 h 21573"/>
                    <a:gd name="connsiteX2" fmla="*/ 15056 w 23408"/>
                    <a:gd name="connsiteY2" fmla="*/ 3450 h 21573"/>
                    <a:gd name="connsiteX3" fmla="*/ 12547 w 23408"/>
                    <a:gd name="connsiteY3" fmla="*/ 4705 h 21573"/>
                    <a:gd name="connsiteX4" fmla="*/ 11292 w 23408"/>
                    <a:gd name="connsiteY4" fmla="*/ 7215 h 21573"/>
                    <a:gd name="connsiteX5" fmla="*/ 7528 w 23408"/>
                    <a:gd name="connsiteY5" fmla="*/ 9724 h 21573"/>
                    <a:gd name="connsiteX6" fmla="*/ 6273 w 23408"/>
                    <a:gd name="connsiteY6" fmla="*/ 12233 h 21573"/>
                    <a:gd name="connsiteX7" fmla="*/ 5019 w 23408"/>
                    <a:gd name="connsiteY7" fmla="*/ 13488 h 21573"/>
                    <a:gd name="connsiteX8" fmla="*/ 2509 w 23408"/>
                    <a:gd name="connsiteY8" fmla="*/ 15997 h 21573"/>
                    <a:gd name="connsiteX9" fmla="*/ 0 w 23408"/>
                    <a:gd name="connsiteY9" fmla="*/ 19762 h 21573"/>
                    <a:gd name="connsiteX10" fmla="*/ 1255 w 23408"/>
                    <a:gd name="connsiteY10" fmla="*/ 21016 h 21573"/>
                    <a:gd name="connsiteX11" fmla="*/ 2509 w 23408"/>
                    <a:gd name="connsiteY11" fmla="*/ 21016 h 21573"/>
                    <a:gd name="connsiteX12" fmla="*/ 6273 w 23408"/>
                    <a:gd name="connsiteY12" fmla="*/ 18507 h 21573"/>
                    <a:gd name="connsiteX13" fmla="*/ 10038 w 23408"/>
                    <a:gd name="connsiteY13" fmla="*/ 15997 h 21573"/>
                    <a:gd name="connsiteX14" fmla="*/ 11292 w 23408"/>
                    <a:gd name="connsiteY14" fmla="*/ 14743 h 21573"/>
                    <a:gd name="connsiteX15" fmla="*/ 13802 w 23408"/>
                    <a:gd name="connsiteY15" fmla="*/ 13488 h 21573"/>
                    <a:gd name="connsiteX16" fmla="*/ 16311 w 23408"/>
                    <a:gd name="connsiteY16" fmla="*/ 9724 h 21573"/>
                    <a:gd name="connsiteX17" fmla="*/ 17566 w 23408"/>
                    <a:gd name="connsiteY17" fmla="*/ 8469 h 21573"/>
                    <a:gd name="connsiteX18" fmla="*/ 20075 w 23408"/>
                    <a:gd name="connsiteY18" fmla="*/ 7215 h 21573"/>
                    <a:gd name="connsiteX19" fmla="*/ 21330 w 23408"/>
                    <a:gd name="connsiteY19" fmla="*/ 3450 h 21573"/>
                    <a:gd name="connsiteX20" fmla="*/ 22585 w 23408"/>
                    <a:gd name="connsiteY20" fmla="*/ 941 h 21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408" h="21573">
                      <a:moveTo>
                        <a:pt x="22585" y="941"/>
                      </a:moveTo>
                      <a:cubicBezTo>
                        <a:pt x="21330" y="-314"/>
                        <a:pt x="20075" y="-314"/>
                        <a:pt x="18820" y="941"/>
                      </a:cubicBezTo>
                      <a:cubicBezTo>
                        <a:pt x="17566" y="2196"/>
                        <a:pt x="17566" y="2196"/>
                        <a:pt x="15056" y="3450"/>
                      </a:cubicBezTo>
                      <a:cubicBezTo>
                        <a:pt x="15056" y="3450"/>
                        <a:pt x="13802" y="3450"/>
                        <a:pt x="12547" y="4705"/>
                      </a:cubicBezTo>
                      <a:cubicBezTo>
                        <a:pt x="12547" y="4705"/>
                        <a:pt x="12547" y="5960"/>
                        <a:pt x="11292" y="7215"/>
                      </a:cubicBezTo>
                      <a:cubicBezTo>
                        <a:pt x="10038" y="8469"/>
                        <a:pt x="7528" y="8469"/>
                        <a:pt x="7528" y="9724"/>
                      </a:cubicBezTo>
                      <a:cubicBezTo>
                        <a:pt x="7528" y="9724"/>
                        <a:pt x="7528" y="10979"/>
                        <a:pt x="6273" y="12233"/>
                      </a:cubicBezTo>
                      <a:cubicBezTo>
                        <a:pt x="6273" y="12233"/>
                        <a:pt x="5019" y="13488"/>
                        <a:pt x="5019" y="13488"/>
                      </a:cubicBezTo>
                      <a:cubicBezTo>
                        <a:pt x="3764" y="14743"/>
                        <a:pt x="2509" y="15997"/>
                        <a:pt x="2509" y="15997"/>
                      </a:cubicBezTo>
                      <a:cubicBezTo>
                        <a:pt x="1255" y="18507"/>
                        <a:pt x="1255" y="17252"/>
                        <a:pt x="0" y="19762"/>
                      </a:cubicBezTo>
                      <a:cubicBezTo>
                        <a:pt x="0" y="19762"/>
                        <a:pt x="0" y="21016"/>
                        <a:pt x="1255" y="21016"/>
                      </a:cubicBezTo>
                      <a:cubicBezTo>
                        <a:pt x="1255" y="21016"/>
                        <a:pt x="2509" y="22271"/>
                        <a:pt x="2509" y="21016"/>
                      </a:cubicBezTo>
                      <a:cubicBezTo>
                        <a:pt x="5019" y="19762"/>
                        <a:pt x="3764" y="19762"/>
                        <a:pt x="6273" y="18507"/>
                      </a:cubicBezTo>
                      <a:cubicBezTo>
                        <a:pt x="7528" y="17252"/>
                        <a:pt x="8783" y="17252"/>
                        <a:pt x="10038" y="15997"/>
                      </a:cubicBezTo>
                      <a:cubicBezTo>
                        <a:pt x="10038" y="15997"/>
                        <a:pt x="11292" y="14743"/>
                        <a:pt x="11292" y="14743"/>
                      </a:cubicBezTo>
                      <a:cubicBezTo>
                        <a:pt x="12547" y="14743"/>
                        <a:pt x="13802" y="14743"/>
                        <a:pt x="13802" y="13488"/>
                      </a:cubicBezTo>
                      <a:cubicBezTo>
                        <a:pt x="15056" y="12233"/>
                        <a:pt x="15056" y="10979"/>
                        <a:pt x="16311" y="9724"/>
                      </a:cubicBezTo>
                      <a:cubicBezTo>
                        <a:pt x="16311" y="9724"/>
                        <a:pt x="17566" y="8469"/>
                        <a:pt x="17566" y="8469"/>
                      </a:cubicBezTo>
                      <a:cubicBezTo>
                        <a:pt x="17566" y="8469"/>
                        <a:pt x="18820" y="8469"/>
                        <a:pt x="20075" y="7215"/>
                      </a:cubicBezTo>
                      <a:cubicBezTo>
                        <a:pt x="21330" y="5960"/>
                        <a:pt x="20075" y="4705"/>
                        <a:pt x="21330" y="3450"/>
                      </a:cubicBezTo>
                      <a:cubicBezTo>
                        <a:pt x="23839" y="2196"/>
                        <a:pt x="23839" y="941"/>
                        <a:pt x="22585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19" name="任意多边形: 形状 4918" descr="417b5014-3c1d-421e-ac33-d8c0fae44806"/>
                <p:cNvSpPr/>
                <p:nvPr/>
              </p:nvSpPr>
              <p:spPr>
                <a:xfrm>
                  <a:off x="10464984" y="5459010"/>
                  <a:ext cx="15614" cy="11849"/>
                </a:xfrm>
                <a:custGeom>
                  <a:avLst/>
                  <a:gdLst>
                    <a:gd name="connsiteX0" fmla="*/ 13802 w 15614"/>
                    <a:gd name="connsiteY0" fmla="*/ 1255 h 11849"/>
                    <a:gd name="connsiteX1" fmla="*/ 10038 w 15614"/>
                    <a:gd name="connsiteY1" fmla="*/ 0 h 11849"/>
                    <a:gd name="connsiteX2" fmla="*/ 7528 w 15614"/>
                    <a:gd name="connsiteY2" fmla="*/ 1255 h 11849"/>
                    <a:gd name="connsiteX3" fmla="*/ 6273 w 15614"/>
                    <a:gd name="connsiteY3" fmla="*/ 1255 h 11849"/>
                    <a:gd name="connsiteX4" fmla="*/ 6273 w 15614"/>
                    <a:gd name="connsiteY4" fmla="*/ 2509 h 11849"/>
                    <a:gd name="connsiteX5" fmla="*/ 3764 w 15614"/>
                    <a:gd name="connsiteY5" fmla="*/ 3764 h 11849"/>
                    <a:gd name="connsiteX6" fmla="*/ 3764 w 15614"/>
                    <a:gd name="connsiteY6" fmla="*/ 5019 h 11849"/>
                    <a:gd name="connsiteX7" fmla="*/ 2509 w 15614"/>
                    <a:gd name="connsiteY7" fmla="*/ 6273 h 11849"/>
                    <a:gd name="connsiteX8" fmla="*/ 1255 w 15614"/>
                    <a:gd name="connsiteY8" fmla="*/ 7528 h 11849"/>
                    <a:gd name="connsiteX9" fmla="*/ 0 w 15614"/>
                    <a:gd name="connsiteY9" fmla="*/ 10038 h 11849"/>
                    <a:gd name="connsiteX10" fmla="*/ 1255 w 15614"/>
                    <a:gd name="connsiteY10" fmla="*/ 11292 h 11849"/>
                    <a:gd name="connsiteX11" fmla="*/ 2509 w 15614"/>
                    <a:gd name="connsiteY11" fmla="*/ 11292 h 11849"/>
                    <a:gd name="connsiteX12" fmla="*/ 5019 w 15614"/>
                    <a:gd name="connsiteY12" fmla="*/ 10038 h 11849"/>
                    <a:gd name="connsiteX13" fmla="*/ 7528 w 15614"/>
                    <a:gd name="connsiteY13" fmla="*/ 8783 h 11849"/>
                    <a:gd name="connsiteX14" fmla="*/ 8783 w 15614"/>
                    <a:gd name="connsiteY14" fmla="*/ 7528 h 11849"/>
                    <a:gd name="connsiteX15" fmla="*/ 11292 w 15614"/>
                    <a:gd name="connsiteY15" fmla="*/ 7528 h 11849"/>
                    <a:gd name="connsiteX16" fmla="*/ 12547 w 15614"/>
                    <a:gd name="connsiteY16" fmla="*/ 5019 h 11849"/>
                    <a:gd name="connsiteX17" fmla="*/ 13802 w 15614"/>
                    <a:gd name="connsiteY17" fmla="*/ 3764 h 11849"/>
                    <a:gd name="connsiteX18" fmla="*/ 15056 w 15614"/>
                    <a:gd name="connsiteY18" fmla="*/ 3764 h 11849"/>
                    <a:gd name="connsiteX19" fmla="*/ 15056 w 15614"/>
                    <a:gd name="connsiteY19" fmla="*/ 1255 h 11849"/>
                    <a:gd name="connsiteX20" fmla="*/ 13802 w 15614"/>
                    <a:gd name="connsiteY20" fmla="*/ 1255 h 11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614" h="11849">
                      <a:moveTo>
                        <a:pt x="13802" y="1255"/>
                      </a:moveTo>
                      <a:cubicBezTo>
                        <a:pt x="12547" y="0"/>
                        <a:pt x="11292" y="0"/>
                        <a:pt x="10038" y="0"/>
                      </a:cubicBezTo>
                      <a:cubicBezTo>
                        <a:pt x="8783" y="0"/>
                        <a:pt x="8783" y="0"/>
                        <a:pt x="7528" y="1255"/>
                      </a:cubicBezTo>
                      <a:cubicBezTo>
                        <a:pt x="7528" y="1255"/>
                        <a:pt x="6273" y="1255"/>
                        <a:pt x="6273" y="1255"/>
                      </a:cubicBezTo>
                      <a:cubicBezTo>
                        <a:pt x="6273" y="1255"/>
                        <a:pt x="6273" y="2509"/>
                        <a:pt x="6273" y="2509"/>
                      </a:cubicBezTo>
                      <a:cubicBezTo>
                        <a:pt x="6273" y="2509"/>
                        <a:pt x="3764" y="3764"/>
                        <a:pt x="3764" y="3764"/>
                      </a:cubicBezTo>
                      <a:cubicBezTo>
                        <a:pt x="3764" y="3764"/>
                        <a:pt x="3764" y="5019"/>
                        <a:pt x="3764" y="5019"/>
                      </a:cubicBezTo>
                      <a:cubicBezTo>
                        <a:pt x="3764" y="5019"/>
                        <a:pt x="2509" y="5019"/>
                        <a:pt x="2509" y="6273"/>
                      </a:cubicBezTo>
                      <a:cubicBezTo>
                        <a:pt x="2509" y="7528"/>
                        <a:pt x="1255" y="7528"/>
                        <a:pt x="1255" y="7528"/>
                      </a:cubicBezTo>
                      <a:cubicBezTo>
                        <a:pt x="1255" y="8783"/>
                        <a:pt x="1255" y="8783"/>
                        <a:pt x="0" y="10038"/>
                      </a:cubicBezTo>
                      <a:cubicBezTo>
                        <a:pt x="0" y="10038"/>
                        <a:pt x="1255" y="11292"/>
                        <a:pt x="1255" y="11292"/>
                      </a:cubicBezTo>
                      <a:cubicBezTo>
                        <a:pt x="1255" y="11292"/>
                        <a:pt x="2509" y="12547"/>
                        <a:pt x="2509" y="11292"/>
                      </a:cubicBezTo>
                      <a:cubicBezTo>
                        <a:pt x="3764" y="11292"/>
                        <a:pt x="3764" y="11292"/>
                        <a:pt x="5019" y="10038"/>
                      </a:cubicBezTo>
                      <a:cubicBezTo>
                        <a:pt x="6273" y="10038"/>
                        <a:pt x="7528" y="10038"/>
                        <a:pt x="7528" y="8783"/>
                      </a:cubicBezTo>
                      <a:cubicBezTo>
                        <a:pt x="7528" y="8783"/>
                        <a:pt x="7528" y="7528"/>
                        <a:pt x="8783" y="7528"/>
                      </a:cubicBezTo>
                      <a:cubicBezTo>
                        <a:pt x="8783" y="7528"/>
                        <a:pt x="10038" y="7528"/>
                        <a:pt x="11292" y="7528"/>
                      </a:cubicBezTo>
                      <a:cubicBezTo>
                        <a:pt x="12547" y="7528"/>
                        <a:pt x="12547" y="6273"/>
                        <a:pt x="12547" y="5019"/>
                      </a:cubicBezTo>
                      <a:cubicBezTo>
                        <a:pt x="12547" y="5019"/>
                        <a:pt x="12547" y="3764"/>
                        <a:pt x="13802" y="3764"/>
                      </a:cubicBezTo>
                      <a:cubicBezTo>
                        <a:pt x="13802" y="3764"/>
                        <a:pt x="15056" y="3764"/>
                        <a:pt x="15056" y="3764"/>
                      </a:cubicBezTo>
                      <a:cubicBezTo>
                        <a:pt x="16311" y="2509"/>
                        <a:pt x="15056" y="2509"/>
                        <a:pt x="15056" y="1255"/>
                      </a:cubicBezTo>
                      <a:cubicBezTo>
                        <a:pt x="15056" y="2509"/>
                        <a:pt x="15056" y="1255"/>
                        <a:pt x="13802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0" name="任意多边形: 形状 4919" descr="a4872918-d799-41e2-8871-315f919a4b04"/>
                <p:cNvSpPr/>
                <p:nvPr/>
              </p:nvSpPr>
              <p:spPr>
                <a:xfrm>
                  <a:off x="10459965" y="5457756"/>
                  <a:ext cx="18820" cy="8783"/>
                </a:xfrm>
                <a:custGeom>
                  <a:avLst/>
                  <a:gdLst>
                    <a:gd name="connsiteX0" fmla="*/ 18820 w 18820"/>
                    <a:gd name="connsiteY0" fmla="*/ 2510 h 8783"/>
                    <a:gd name="connsiteX1" fmla="*/ 16311 w 18820"/>
                    <a:gd name="connsiteY1" fmla="*/ 0 h 8783"/>
                    <a:gd name="connsiteX2" fmla="*/ 13802 w 18820"/>
                    <a:gd name="connsiteY2" fmla="*/ 0 h 8783"/>
                    <a:gd name="connsiteX3" fmla="*/ 12547 w 18820"/>
                    <a:gd name="connsiteY3" fmla="*/ 0 h 8783"/>
                    <a:gd name="connsiteX4" fmla="*/ 11292 w 18820"/>
                    <a:gd name="connsiteY4" fmla="*/ 1255 h 8783"/>
                    <a:gd name="connsiteX5" fmla="*/ 7528 w 18820"/>
                    <a:gd name="connsiteY5" fmla="*/ 1255 h 8783"/>
                    <a:gd name="connsiteX6" fmla="*/ 6273 w 18820"/>
                    <a:gd name="connsiteY6" fmla="*/ 2510 h 8783"/>
                    <a:gd name="connsiteX7" fmla="*/ 5019 w 18820"/>
                    <a:gd name="connsiteY7" fmla="*/ 2510 h 8783"/>
                    <a:gd name="connsiteX8" fmla="*/ 2509 w 18820"/>
                    <a:gd name="connsiteY8" fmla="*/ 3764 h 8783"/>
                    <a:gd name="connsiteX9" fmla="*/ 0 w 18820"/>
                    <a:gd name="connsiteY9" fmla="*/ 6273 h 8783"/>
                    <a:gd name="connsiteX10" fmla="*/ 0 w 18820"/>
                    <a:gd name="connsiteY10" fmla="*/ 7528 h 8783"/>
                    <a:gd name="connsiteX11" fmla="*/ 1255 w 18820"/>
                    <a:gd name="connsiteY11" fmla="*/ 8783 h 8783"/>
                    <a:gd name="connsiteX12" fmla="*/ 3764 w 18820"/>
                    <a:gd name="connsiteY12" fmla="*/ 8783 h 8783"/>
                    <a:gd name="connsiteX13" fmla="*/ 7528 w 18820"/>
                    <a:gd name="connsiteY13" fmla="*/ 8783 h 8783"/>
                    <a:gd name="connsiteX14" fmla="*/ 8783 w 18820"/>
                    <a:gd name="connsiteY14" fmla="*/ 7528 h 8783"/>
                    <a:gd name="connsiteX15" fmla="*/ 11292 w 18820"/>
                    <a:gd name="connsiteY15" fmla="*/ 7528 h 8783"/>
                    <a:gd name="connsiteX16" fmla="*/ 13802 w 18820"/>
                    <a:gd name="connsiteY16" fmla="*/ 6273 h 8783"/>
                    <a:gd name="connsiteX17" fmla="*/ 15056 w 18820"/>
                    <a:gd name="connsiteY17" fmla="*/ 5019 h 8783"/>
                    <a:gd name="connsiteX18" fmla="*/ 16311 w 18820"/>
                    <a:gd name="connsiteY18" fmla="*/ 5019 h 8783"/>
                    <a:gd name="connsiteX19" fmla="*/ 18820 w 18820"/>
                    <a:gd name="connsiteY19" fmla="*/ 2510 h 8783"/>
                    <a:gd name="connsiteX20" fmla="*/ 18820 w 18820"/>
                    <a:gd name="connsiteY20" fmla="*/ 2510 h 8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820" h="8783">
                      <a:moveTo>
                        <a:pt x="18820" y="2510"/>
                      </a:moveTo>
                      <a:cubicBezTo>
                        <a:pt x="18820" y="1255"/>
                        <a:pt x="17566" y="0"/>
                        <a:pt x="16311" y="0"/>
                      </a:cubicBezTo>
                      <a:cubicBezTo>
                        <a:pt x="15056" y="0"/>
                        <a:pt x="15056" y="0"/>
                        <a:pt x="13802" y="0"/>
                      </a:cubicBezTo>
                      <a:cubicBezTo>
                        <a:pt x="13802" y="0"/>
                        <a:pt x="12547" y="0"/>
                        <a:pt x="12547" y="0"/>
                      </a:cubicBezTo>
                      <a:cubicBezTo>
                        <a:pt x="12547" y="0"/>
                        <a:pt x="12547" y="1255"/>
                        <a:pt x="11292" y="1255"/>
                      </a:cubicBezTo>
                      <a:cubicBezTo>
                        <a:pt x="10038" y="1255"/>
                        <a:pt x="8783" y="1255"/>
                        <a:pt x="7528" y="1255"/>
                      </a:cubicBezTo>
                      <a:cubicBezTo>
                        <a:pt x="7528" y="1255"/>
                        <a:pt x="6273" y="2510"/>
                        <a:pt x="6273" y="2510"/>
                      </a:cubicBezTo>
                      <a:cubicBezTo>
                        <a:pt x="6273" y="2510"/>
                        <a:pt x="5019" y="2510"/>
                        <a:pt x="5019" y="2510"/>
                      </a:cubicBezTo>
                      <a:cubicBezTo>
                        <a:pt x="3764" y="2510"/>
                        <a:pt x="2509" y="3764"/>
                        <a:pt x="2509" y="3764"/>
                      </a:cubicBezTo>
                      <a:cubicBezTo>
                        <a:pt x="1255" y="5019"/>
                        <a:pt x="1255" y="5019"/>
                        <a:pt x="0" y="6273"/>
                      </a:cubicBezTo>
                      <a:cubicBezTo>
                        <a:pt x="0" y="6273"/>
                        <a:pt x="0" y="7528"/>
                        <a:pt x="0" y="7528"/>
                      </a:cubicBezTo>
                      <a:cubicBezTo>
                        <a:pt x="0" y="8783"/>
                        <a:pt x="0" y="8783"/>
                        <a:pt x="1255" y="8783"/>
                      </a:cubicBezTo>
                      <a:cubicBezTo>
                        <a:pt x="2509" y="8783"/>
                        <a:pt x="2509" y="8783"/>
                        <a:pt x="3764" y="8783"/>
                      </a:cubicBezTo>
                      <a:cubicBezTo>
                        <a:pt x="5019" y="8783"/>
                        <a:pt x="6273" y="8783"/>
                        <a:pt x="7528" y="8783"/>
                      </a:cubicBezTo>
                      <a:cubicBezTo>
                        <a:pt x="7528" y="8783"/>
                        <a:pt x="8783" y="8783"/>
                        <a:pt x="8783" y="7528"/>
                      </a:cubicBezTo>
                      <a:cubicBezTo>
                        <a:pt x="8783" y="7528"/>
                        <a:pt x="10038" y="7528"/>
                        <a:pt x="11292" y="7528"/>
                      </a:cubicBezTo>
                      <a:cubicBezTo>
                        <a:pt x="12547" y="7528"/>
                        <a:pt x="13802" y="6273"/>
                        <a:pt x="13802" y="6273"/>
                      </a:cubicBezTo>
                      <a:cubicBezTo>
                        <a:pt x="13802" y="6273"/>
                        <a:pt x="15056" y="6273"/>
                        <a:pt x="15056" y="5019"/>
                      </a:cubicBezTo>
                      <a:cubicBezTo>
                        <a:pt x="15056" y="5019"/>
                        <a:pt x="16311" y="5019"/>
                        <a:pt x="16311" y="5019"/>
                      </a:cubicBezTo>
                      <a:cubicBezTo>
                        <a:pt x="17566" y="3764"/>
                        <a:pt x="17566" y="3764"/>
                        <a:pt x="18820" y="2510"/>
                      </a:cubicBezTo>
                      <a:cubicBezTo>
                        <a:pt x="18820" y="3764"/>
                        <a:pt x="18820" y="3764"/>
                        <a:pt x="18820" y="251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1" name="任意多边形: 形状 4920" descr="3a8a7670-aaa4-4c24-8477-e6b4591a2055"/>
                <p:cNvSpPr/>
                <p:nvPr/>
              </p:nvSpPr>
              <p:spPr>
                <a:xfrm>
                  <a:off x="10428598" y="5434679"/>
                  <a:ext cx="21016" cy="44406"/>
                </a:xfrm>
                <a:custGeom>
                  <a:avLst/>
                  <a:gdLst>
                    <a:gd name="connsiteX0" fmla="*/ 20075 w 21016"/>
                    <a:gd name="connsiteY0" fmla="*/ 492 h 44406"/>
                    <a:gd name="connsiteX1" fmla="*/ 15056 w 21016"/>
                    <a:gd name="connsiteY1" fmla="*/ 3002 h 44406"/>
                    <a:gd name="connsiteX2" fmla="*/ 11292 w 21016"/>
                    <a:gd name="connsiteY2" fmla="*/ 9275 h 44406"/>
                    <a:gd name="connsiteX3" fmla="*/ 8783 w 21016"/>
                    <a:gd name="connsiteY3" fmla="*/ 11784 h 44406"/>
                    <a:gd name="connsiteX4" fmla="*/ 8783 w 21016"/>
                    <a:gd name="connsiteY4" fmla="*/ 15549 h 44406"/>
                    <a:gd name="connsiteX5" fmla="*/ 5019 w 21016"/>
                    <a:gd name="connsiteY5" fmla="*/ 23077 h 44406"/>
                    <a:gd name="connsiteX6" fmla="*/ 5019 w 21016"/>
                    <a:gd name="connsiteY6" fmla="*/ 26841 h 44406"/>
                    <a:gd name="connsiteX7" fmla="*/ 3764 w 21016"/>
                    <a:gd name="connsiteY7" fmla="*/ 30605 h 44406"/>
                    <a:gd name="connsiteX8" fmla="*/ 1255 w 21016"/>
                    <a:gd name="connsiteY8" fmla="*/ 36878 h 44406"/>
                    <a:gd name="connsiteX9" fmla="*/ 0 w 21016"/>
                    <a:gd name="connsiteY9" fmla="*/ 43152 h 44406"/>
                    <a:gd name="connsiteX10" fmla="*/ 1255 w 21016"/>
                    <a:gd name="connsiteY10" fmla="*/ 44407 h 44406"/>
                    <a:gd name="connsiteX11" fmla="*/ 2509 w 21016"/>
                    <a:gd name="connsiteY11" fmla="*/ 44407 h 44406"/>
                    <a:gd name="connsiteX12" fmla="*/ 5019 w 21016"/>
                    <a:gd name="connsiteY12" fmla="*/ 38133 h 44406"/>
                    <a:gd name="connsiteX13" fmla="*/ 8783 w 21016"/>
                    <a:gd name="connsiteY13" fmla="*/ 31860 h 44406"/>
                    <a:gd name="connsiteX14" fmla="*/ 10038 w 21016"/>
                    <a:gd name="connsiteY14" fmla="*/ 28096 h 44406"/>
                    <a:gd name="connsiteX15" fmla="*/ 12547 w 21016"/>
                    <a:gd name="connsiteY15" fmla="*/ 24331 h 44406"/>
                    <a:gd name="connsiteX16" fmla="*/ 15056 w 21016"/>
                    <a:gd name="connsiteY16" fmla="*/ 16803 h 44406"/>
                    <a:gd name="connsiteX17" fmla="*/ 16311 w 21016"/>
                    <a:gd name="connsiteY17" fmla="*/ 13039 h 44406"/>
                    <a:gd name="connsiteX18" fmla="*/ 18820 w 21016"/>
                    <a:gd name="connsiteY18" fmla="*/ 10530 h 44406"/>
                    <a:gd name="connsiteX19" fmla="*/ 20075 w 21016"/>
                    <a:gd name="connsiteY19" fmla="*/ 4256 h 44406"/>
                    <a:gd name="connsiteX20" fmla="*/ 20075 w 21016"/>
                    <a:gd name="connsiteY20" fmla="*/ 492 h 44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016" h="44406">
                      <a:moveTo>
                        <a:pt x="20075" y="492"/>
                      </a:moveTo>
                      <a:cubicBezTo>
                        <a:pt x="18820" y="-763"/>
                        <a:pt x="16311" y="492"/>
                        <a:pt x="15056" y="3002"/>
                      </a:cubicBezTo>
                      <a:cubicBezTo>
                        <a:pt x="13802" y="5511"/>
                        <a:pt x="13802" y="5511"/>
                        <a:pt x="11292" y="9275"/>
                      </a:cubicBezTo>
                      <a:cubicBezTo>
                        <a:pt x="11292" y="10530"/>
                        <a:pt x="10038" y="10530"/>
                        <a:pt x="8783" y="11784"/>
                      </a:cubicBezTo>
                      <a:cubicBezTo>
                        <a:pt x="8783" y="13039"/>
                        <a:pt x="8783" y="14294"/>
                        <a:pt x="8783" y="15549"/>
                      </a:cubicBezTo>
                      <a:cubicBezTo>
                        <a:pt x="7528" y="18058"/>
                        <a:pt x="6273" y="20567"/>
                        <a:pt x="5019" y="23077"/>
                      </a:cubicBezTo>
                      <a:cubicBezTo>
                        <a:pt x="5019" y="24331"/>
                        <a:pt x="5019" y="25586"/>
                        <a:pt x="5019" y="26841"/>
                      </a:cubicBezTo>
                      <a:cubicBezTo>
                        <a:pt x="5019" y="28096"/>
                        <a:pt x="3764" y="29350"/>
                        <a:pt x="3764" y="30605"/>
                      </a:cubicBezTo>
                      <a:cubicBezTo>
                        <a:pt x="2509" y="33114"/>
                        <a:pt x="1255" y="35624"/>
                        <a:pt x="1255" y="36878"/>
                      </a:cubicBezTo>
                      <a:cubicBezTo>
                        <a:pt x="0" y="40643"/>
                        <a:pt x="0" y="40643"/>
                        <a:pt x="0" y="43152"/>
                      </a:cubicBezTo>
                      <a:cubicBezTo>
                        <a:pt x="0" y="43152"/>
                        <a:pt x="1255" y="44407"/>
                        <a:pt x="1255" y="44407"/>
                      </a:cubicBezTo>
                      <a:cubicBezTo>
                        <a:pt x="2509" y="44407"/>
                        <a:pt x="2509" y="44407"/>
                        <a:pt x="2509" y="44407"/>
                      </a:cubicBezTo>
                      <a:cubicBezTo>
                        <a:pt x="5019" y="41897"/>
                        <a:pt x="3764" y="41897"/>
                        <a:pt x="5019" y="38133"/>
                      </a:cubicBezTo>
                      <a:cubicBezTo>
                        <a:pt x="6273" y="36878"/>
                        <a:pt x="7528" y="34369"/>
                        <a:pt x="8783" y="31860"/>
                      </a:cubicBezTo>
                      <a:cubicBezTo>
                        <a:pt x="8783" y="30605"/>
                        <a:pt x="10038" y="29350"/>
                        <a:pt x="10038" y="28096"/>
                      </a:cubicBezTo>
                      <a:cubicBezTo>
                        <a:pt x="10038" y="26841"/>
                        <a:pt x="12547" y="25586"/>
                        <a:pt x="12547" y="24331"/>
                      </a:cubicBezTo>
                      <a:cubicBezTo>
                        <a:pt x="13802" y="21822"/>
                        <a:pt x="13802" y="19313"/>
                        <a:pt x="15056" y="16803"/>
                      </a:cubicBezTo>
                      <a:cubicBezTo>
                        <a:pt x="15056" y="15549"/>
                        <a:pt x="16311" y="14294"/>
                        <a:pt x="16311" y="13039"/>
                      </a:cubicBezTo>
                      <a:cubicBezTo>
                        <a:pt x="16311" y="11784"/>
                        <a:pt x="17566" y="10530"/>
                        <a:pt x="18820" y="10530"/>
                      </a:cubicBezTo>
                      <a:cubicBezTo>
                        <a:pt x="20075" y="6766"/>
                        <a:pt x="18820" y="6766"/>
                        <a:pt x="20075" y="4256"/>
                      </a:cubicBezTo>
                      <a:cubicBezTo>
                        <a:pt x="21330" y="3002"/>
                        <a:pt x="21330" y="1747"/>
                        <a:pt x="20075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2" name="任意多边形: 形状 4921" descr="a97ed0f7-926e-4ab2-a917-d62aceee4f1a"/>
                <p:cNvSpPr/>
                <p:nvPr/>
              </p:nvSpPr>
              <p:spPr>
                <a:xfrm>
                  <a:off x="10083556" y="5560641"/>
                  <a:ext cx="20594" cy="95356"/>
                </a:xfrm>
                <a:custGeom>
                  <a:avLst/>
                  <a:gdLst>
                    <a:gd name="connsiteX0" fmla="*/ 18820 w 20594"/>
                    <a:gd name="connsiteY0" fmla="*/ 95357 h 95356"/>
                    <a:gd name="connsiteX1" fmla="*/ 20075 w 20594"/>
                    <a:gd name="connsiteY1" fmla="*/ 87829 h 95356"/>
                    <a:gd name="connsiteX2" fmla="*/ 16311 w 20594"/>
                    <a:gd name="connsiteY2" fmla="*/ 74027 h 95356"/>
                    <a:gd name="connsiteX3" fmla="*/ 15056 w 20594"/>
                    <a:gd name="connsiteY3" fmla="*/ 67754 h 95356"/>
                    <a:gd name="connsiteX4" fmla="*/ 12547 w 20594"/>
                    <a:gd name="connsiteY4" fmla="*/ 60225 h 95356"/>
                    <a:gd name="connsiteX5" fmla="*/ 10038 w 20594"/>
                    <a:gd name="connsiteY5" fmla="*/ 43914 h 95356"/>
                    <a:gd name="connsiteX6" fmla="*/ 7528 w 20594"/>
                    <a:gd name="connsiteY6" fmla="*/ 36386 h 95356"/>
                    <a:gd name="connsiteX7" fmla="*/ 6273 w 20594"/>
                    <a:gd name="connsiteY7" fmla="*/ 28858 h 95356"/>
                    <a:gd name="connsiteX8" fmla="*/ 5019 w 20594"/>
                    <a:gd name="connsiteY8" fmla="*/ 15056 h 95356"/>
                    <a:gd name="connsiteX9" fmla="*/ 2509 w 20594"/>
                    <a:gd name="connsiteY9" fmla="*/ 1255 h 95356"/>
                    <a:gd name="connsiteX10" fmla="*/ 1255 w 20594"/>
                    <a:gd name="connsiteY10" fmla="*/ 0 h 95356"/>
                    <a:gd name="connsiteX11" fmla="*/ 0 w 20594"/>
                    <a:gd name="connsiteY11" fmla="*/ 2509 h 95356"/>
                    <a:gd name="connsiteX12" fmla="*/ 0 w 20594"/>
                    <a:gd name="connsiteY12" fmla="*/ 16311 h 95356"/>
                    <a:gd name="connsiteX13" fmla="*/ 0 w 20594"/>
                    <a:gd name="connsiteY13" fmla="*/ 30113 h 95356"/>
                    <a:gd name="connsiteX14" fmla="*/ 1255 w 20594"/>
                    <a:gd name="connsiteY14" fmla="*/ 37641 h 95356"/>
                    <a:gd name="connsiteX15" fmla="*/ 1255 w 20594"/>
                    <a:gd name="connsiteY15" fmla="*/ 46424 h 95356"/>
                    <a:gd name="connsiteX16" fmla="*/ 6273 w 20594"/>
                    <a:gd name="connsiteY16" fmla="*/ 62735 h 95356"/>
                    <a:gd name="connsiteX17" fmla="*/ 8783 w 20594"/>
                    <a:gd name="connsiteY17" fmla="*/ 70263 h 95356"/>
                    <a:gd name="connsiteX18" fmla="*/ 10038 w 20594"/>
                    <a:gd name="connsiteY18" fmla="*/ 76537 h 95356"/>
                    <a:gd name="connsiteX19" fmla="*/ 16311 w 20594"/>
                    <a:gd name="connsiteY19" fmla="*/ 89083 h 95356"/>
                    <a:gd name="connsiteX20" fmla="*/ 18820 w 20594"/>
                    <a:gd name="connsiteY20" fmla="*/ 95357 h 95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594" h="95356">
                      <a:moveTo>
                        <a:pt x="18820" y="95357"/>
                      </a:moveTo>
                      <a:cubicBezTo>
                        <a:pt x="20075" y="95357"/>
                        <a:pt x="21330" y="91593"/>
                        <a:pt x="20075" y="87829"/>
                      </a:cubicBezTo>
                      <a:cubicBezTo>
                        <a:pt x="17566" y="81555"/>
                        <a:pt x="18820" y="82810"/>
                        <a:pt x="16311" y="74027"/>
                      </a:cubicBezTo>
                      <a:cubicBezTo>
                        <a:pt x="16311" y="71518"/>
                        <a:pt x="16311" y="70263"/>
                        <a:pt x="15056" y="67754"/>
                      </a:cubicBezTo>
                      <a:cubicBezTo>
                        <a:pt x="13802" y="65244"/>
                        <a:pt x="12547" y="62735"/>
                        <a:pt x="12547" y="60225"/>
                      </a:cubicBezTo>
                      <a:cubicBezTo>
                        <a:pt x="11292" y="55207"/>
                        <a:pt x="11292" y="48933"/>
                        <a:pt x="10038" y="43914"/>
                      </a:cubicBezTo>
                      <a:cubicBezTo>
                        <a:pt x="10038" y="41405"/>
                        <a:pt x="7528" y="38896"/>
                        <a:pt x="7528" y="36386"/>
                      </a:cubicBezTo>
                      <a:cubicBezTo>
                        <a:pt x="7528" y="33877"/>
                        <a:pt x="6273" y="31367"/>
                        <a:pt x="6273" y="28858"/>
                      </a:cubicBezTo>
                      <a:cubicBezTo>
                        <a:pt x="5019" y="23839"/>
                        <a:pt x="5019" y="18820"/>
                        <a:pt x="5019" y="15056"/>
                      </a:cubicBezTo>
                      <a:cubicBezTo>
                        <a:pt x="3764" y="7528"/>
                        <a:pt x="3764" y="7528"/>
                        <a:pt x="2509" y="1255"/>
                      </a:cubicBezTo>
                      <a:cubicBezTo>
                        <a:pt x="2509" y="0"/>
                        <a:pt x="1255" y="0"/>
                        <a:pt x="1255" y="0"/>
                      </a:cubicBezTo>
                      <a:cubicBezTo>
                        <a:pt x="0" y="0"/>
                        <a:pt x="0" y="0"/>
                        <a:pt x="0" y="2509"/>
                      </a:cubicBezTo>
                      <a:cubicBezTo>
                        <a:pt x="0" y="10037"/>
                        <a:pt x="0" y="7528"/>
                        <a:pt x="0" y="16311"/>
                      </a:cubicBezTo>
                      <a:cubicBezTo>
                        <a:pt x="0" y="20075"/>
                        <a:pt x="0" y="25094"/>
                        <a:pt x="0" y="30113"/>
                      </a:cubicBezTo>
                      <a:cubicBezTo>
                        <a:pt x="0" y="32622"/>
                        <a:pt x="1255" y="35131"/>
                        <a:pt x="1255" y="37641"/>
                      </a:cubicBezTo>
                      <a:cubicBezTo>
                        <a:pt x="1255" y="40150"/>
                        <a:pt x="1255" y="42660"/>
                        <a:pt x="1255" y="46424"/>
                      </a:cubicBezTo>
                      <a:cubicBezTo>
                        <a:pt x="2509" y="51443"/>
                        <a:pt x="5019" y="57716"/>
                        <a:pt x="6273" y="62735"/>
                      </a:cubicBezTo>
                      <a:cubicBezTo>
                        <a:pt x="7528" y="65244"/>
                        <a:pt x="7528" y="67754"/>
                        <a:pt x="8783" y="70263"/>
                      </a:cubicBezTo>
                      <a:cubicBezTo>
                        <a:pt x="10038" y="72772"/>
                        <a:pt x="8783" y="75282"/>
                        <a:pt x="10038" y="76537"/>
                      </a:cubicBezTo>
                      <a:cubicBezTo>
                        <a:pt x="12547" y="84065"/>
                        <a:pt x="13802" y="82810"/>
                        <a:pt x="16311" y="89083"/>
                      </a:cubicBezTo>
                      <a:cubicBezTo>
                        <a:pt x="15056" y="91593"/>
                        <a:pt x="16311" y="95357"/>
                        <a:pt x="18820" y="9535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3" name="任意多边形: 形状 4922" descr="e195c9da-5fc0-4bcb-8689-985e7f5b6ebb"/>
                <p:cNvSpPr/>
                <p:nvPr/>
              </p:nvSpPr>
              <p:spPr>
                <a:xfrm>
                  <a:off x="10057207" y="5552621"/>
                  <a:ext cx="33114" cy="123452"/>
                </a:xfrm>
                <a:custGeom>
                  <a:avLst/>
                  <a:gdLst>
                    <a:gd name="connsiteX0" fmla="*/ 32622 w 33114"/>
                    <a:gd name="connsiteY0" fmla="*/ 123453 h 123452"/>
                    <a:gd name="connsiteX1" fmla="*/ 30113 w 33114"/>
                    <a:gd name="connsiteY1" fmla="*/ 114670 h 123452"/>
                    <a:gd name="connsiteX2" fmla="*/ 21330 w 33114"/>
                    <a:gd name="connsiteY2" fmla="*/ 98359 h 123452"/>
                    <a:gd name="connsiteX3" fmla="*/ 18820 w 33114"/>
                    <a:gd name="connsiteY3" fmla="*/ 89576 h 123452"/>
                    <a:gd name="connsiteX4" fmla="*/ 13802 w 33114"/>
                    <a:gd name="connsiteY4" fmla="*/ 80793 h 123452"/>
                    <a:gd name="connsiteX5" fmla="*/ 10038 w 33114"/>
                    <a:gd name="connsiteY5" fmla="*/ 59463 h 123452"/>
                    <a:gd name="connsiteX6" fmla="*/ 7528 w 33114"/>
                    <a:gd name="connsiteY6" fmla="*/ 49425 h 123452"/>
                    <a:gd name="connsiteX7" fmla="*/ 7528 w 33114"/>
                    <a:gd name="connsiteY7" fmla="*/ 39388 h 123452"/>
                    <a:gd name="connsiteX8" fmla="*/ 8783 w 33114"/>
                    <a:gd name="connsiteY8" fmla="*/ 20568 h 123452"/>
                    <a:gd name="connsiteX9" fmla="*/ 11292 w 33114"/>
                    <a:gd name="connsiteY9" fmla="*/ 3002 h 123452"/>
                    <a:gd name="connsiteX10" fmla="*/ 10038 w 33114"/>
                    <a:gd name="connsiteY10" fmla="*/ 492 h 123452"/>
                    <a:gd name="connsiteX11" fmla="*/ 7528 w 33114"/>
                    <a:gd name="connsiteY11" fmla="*/ 3002 h 123452"/>
                    <a:gd name="connsiteX12" fmla="*/ 2509 w 33114"/>
                    <a:gd name="connsiteY12" fmla="*/ 20568 h 123452"/>
                    <a:gd name="connsiteX13" fmla="*/ 0 w 33114"/>
                    <a:gd name="connsiteY13" fmla="*/ 39388 h 123452"/>
                    <a:gd name="connsiteX14" fmla="*/ 1255 w 33114"/>
                    <a:gd name="connsiteY14" fmla="*/ 50680 h 123452"/>
                    <a:gd name="connsiteX15" fmla="*/ 1255 w 33114"/>
                    <a:gd name="connsiteY15" fmla="*/ 61972 h 123452"/>
                    <a:gd name="connsiteX16" fmla="*/ 7528 w 33114"/>
                    <a:gd name="connsiteY16" fmla="*/ 83302 h 123452"/>
                    <a:gd name="connsiteX17" fmla="*/ 11292 w 33114"/>
                    <a:gd name="connsiteY17" fmla="*/ 92085 h 123452"/>
                    <a:gd name="connsiteX18" fmla="*/ 13802 w 33114"/>
                    <a:gd name="connsiteY18" fmla="*/ 100868 h 123452"/>
                    <a:gd name="connsiteX19" fmla="*/ 25094 w 33114"/>
                    <a:gd name="connsiteY19" fmla="*/ 117179 h 123452"/>
                    <a:gd name="connsiteX20" fmla="*/ 32622 w 33114"/>
                    <a:gd name="connsiteY20" fmla="*/ 123453 h 123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114" h="123452">
                      <a:moveTo>
                        <a:pt x="32622" y="123453"/>
                      </a:moveTo>
                      <a:cubicBezTo>
                        <a:pt x="33877" y="123453"/>
                        <a:pt x="32622" y="118434"/>
                        <a:pt x="30113" y="114670"/>
                      </a:cubicBezTo>
                      <a:cubicBezTo>
                        <a:pt x="25094" y="107142"/>
                        <a:pt x="26349" y="108396"/>
                        <a:pt x="21330" y="98359"/>
                      </a:cubicBezTo>
                      <a:cubicBezTo>
                        <a:pt x="20075" y="95849"/>
                        <a:pt x="18820" y="93340"/>
                        <a:pt x="18820" y="89576"/>
                      </a:cubicBezTo>
                      <a:cubicBezTo>
                        <a:pt x="17566" y="87066"/>
                        <a:pt x="15056" y="83302"/>
                        <a:pt x="13802" y="80793"/>
                      </a:cubicBezTo>
                      <a:cubicBezTo>
                        <a:pt x="11292" y="74519"/>
                        <a:pt x="11292" y="66991"/>
                        <a:pt x="10038" y="59463"/>
                      </a:cubicBezTo>
                      <a:cubicBezTo>
                        <a:pt x="8783" y="55699"/>
                        <a:pt x="7528" y="53190"/>
                        <a:pt x="7528" y="49425"/>
                      </a:cubicBezTo>
                      <a:cubicBezTo>
                        <a:pt x="7528" y="45661"/>
                        <a:pt x="7528" y="41897"/>
                        <a:pt x="7528" y="39388"/>
                      </a:cubicBezTo>
                      <a:cubicBezTo>
                        <a:pt x="7528" y="33115"/>
                        <a:pt x="7528" y="26841"/>
                        <a:pt x="8783" y="20568"/>
                      </a:cubicBezTo>
                      <a:cubicBezTo>
                        <a:pt x="10038" y="9275"/>
                        <a:pt x="10038" y="11784"/>
                        <a:pt x="11292" y="3002"/>
                      </a:cubicBezTo>
                      <a:cubicBezTo>
                        <a:pt x="11292" y="1747"/>
                        <a:pt x="11292" y="1747"/>
                        <a:pt x="10038" y="492"/>
                      </a:cubicBezTo>
                      <a:cubicBezTo>
                        <a:pt x="8783" y="-763"/>
                        <a:pt x="8783" y="492"/>
                        <a:pt x="7528" y="3002"/>
                      </a:cubicBezTo>
                      <a:cubicBezTo>
                        <a:pt x="5019" y="11784"/>
                        <a:pt x="5019" y="10530"/>
                        <a:pt x="2509" y="20568"/>
                      </a:cubicBezTo>
                      <a:cubicBezTo>
                        <a:pt x="1255" y="25586"/>
                        <a:pt x="0" y="31860"/>
                        <a:pt x="0" y="39388"/>
                      </a:cubicBezTo>
                      <a:cubicBezTo>
                        <a:pt x="0" y="43152"/>
                        <a:pt x="0" y="46916"/>
                        <a:pt x="1255" y="50680"/>
                      </a:cubicBezTo>
                      <a:cubicBezTo>
                        <a:pt x="1255" y="54444"/>
                        <a:pt x="1255" y="58208"/>
                        <a:pt x="1255" y="61972"/>
                      </a:cubicBezTo>
                      <a:cubicBezTo>
                        <a:pt x="2509" y="69501"/>
                        <a:pt x="5019" y="77029"/>
                        <a:pt x="7528" y="83302"/>
                      </a:cubicBezTo>
                      <a:cubicBezTo>
                        <a:pt x="8783" y="87066"/>
                        <a:pt x="10038" y="89576"/>
                        <a:pt x="11292" y="92085"/>
                      </a:cubicBezTo>
                      <a:cubicBezTo>
                        <a:pt x="12547" y="94595"/>
                        <a:pt x="12547" y="98359"/>
                        <a:pt x="13802" y="100868"/>
                      </a:cubicBezTo>
                      <a:cubicBezTo>
                        <a:pt x="20075" y="110906"/>
                        <a:pt x="20075" y="108396"/>
                        <a:pt x="25094" y="117179"/>
                      </a:cubicBezTo>
                      <a:cubicBezTo>
                        <a:pt x="27603" y="120943"/>
                        <a:pt x="31367" y="123453"/>
                        <a:pt x="32622" y="12345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4" name="任意多边形: 形状 4923" descr="bcf88137-9e44-4aec-99a7-d4583fcc6381"/>
                <p:cNvSpPr/>
                <p:nvPr/>
              </p:nvSpPr>
              <p:spPr>
                <a:xfrm>
                  <a:off x="10030301" y="5552621"/>
                  <a:ext cx="30239" cy="117422"/>
                </a:xfrm>
                <a:custGeom>
                  <a:avLst/>
                  <a:gdLst>
                    <a:gd name="connsiteX0" fmla="*/ 29416 w 30239"/>
                    <a:gd name="connsiteY0" fmla="*/ 117179 h 117422"/>
                    <a:gd name="connsiteX1" fmla="*/ 28161 w 30239"/>
                    <a:gd name="connsiteY1" fmla="*/ 108396 h 117422"/>
                    <a:gd name="connsiteX2" fmla="*/ 20633 w 30239"/>
                    <a:gd name="connsiteY2" fmla="*/ 93340 h 117422"/>
                    <a:gd name="connsiteX3" fmla="*/ 18123 w 30239"/>
                    <a:gd name="connsiteY3" fmla="*/ 85812 h 117422"/>
                    <a:gd name="connsiteX4" fmla="*/ 14359 w 30239"/>
                    <a:gd name="connsiteY4" fmla="*/ 77029 h 117422"/>
                    <a:gd name="connsiteX5" fmla="*/ 11850 w 30239"/>
                    <a:gd name="connsiteY5" fmla="*/ 56954 h 117422"/>
                    <a:gd name="connsiteX6" fmla="*/ 9341 w 30239"/>
                    <a:gd name="connsiteY6" fmla="*/ 46916 h 117422"/>
                    <a:gd name="connsiteX7" fmla="*/ 9341 w 30239"/>
                    <a:gd name="connsiteY7" fmla="*/ 36878 h 117422"/>
                    <a:gd name="connsiteX8" fmla="*/ 10595 w 30239"/>
                    <a:gd name="connsiteY8" fmla="*/ 19313 h 117422"/>
                    <a:gd name="connsiteX9" fmla="*/ 13105 w 30239"/>
                    <a:gd name="connsiteY9" fmla="*/ 3002 h 117422"/>
                    <a:gd name="connsiteX10" fmla="*/ 11850 w 30239"/>
                    <a:gd name="connsiteY10" fmla="*/ 492 h 117422"/>
                    <a:gd name="connsiteX11" fmla="*/ 9341 w 30239"/>
                    <a:gd name="connsiteY11" fmla="*/ 3002 h 117422"/>
                    <a:gd name="connsiteX12" fmla="*/ 4322 w 30239"/>
                    <a:gd name="connsiteY12" fmla="*/ 19313 h 117422"/>
                    <a:gd name="connsiteX13" fmla="*/ 558 w 30239"/>
                    <a:gd name="connsiteY13" fmla="*/ 36878 h 117422"/>
                    <a:gd name="connsiteX14" fmla="*/ 558 w 30239"/>
                    <a:gd name="connsiteY14" fmla="*/ 46916 h 117422"/>
                    <a:gd name="connsiteX15" fmla="*/ 558 w 30239"/>
                    <a:gd name="connsiteY15" fmla="*/ 56954 h 117422"/>
                    <a:gd name="connsiteX16" fmla="*/ 5576 w 30239"/>
                    <a:gd name="connsiteY16" fmla="*/ 77029 h 117422"/>
                    <a:gd name="connsiteX17" fmla="*/ 9341 w 30239"/>
                    <a:gd name="connsiteY17" fmla="*/ 85812 h 117422"/>
                    <a:gd name="connsiteX18" fmla="*/ 11850 w 30239"/>
                    <a:gd name="connsiteY18" fmla="*/ 94595 h 117422"/>
                    <a:gd name="connsiteX19" fmla="*/ 21888 w 30239"/>
                    <a:gd name="connsiteY19" fmla="*/ 109651 h 117422"/>
                    <a:gd name="connsiteX20" fmla="*/ 29416 w 30239"/>
                    <a:gd name="connsiteY20" fmla="*/ 117179 h 117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39" h="117422">
                      <a:moveTo>
                        <a:pt x="29416" y="117179"/>
                      </a:moveTo>
                      <a:cubicBezTo>
                        <a:pt x="30670" y="117179"/>
                        <a:pt x="30670" y="112160"/>
                        <a:pt x="28161" y="108396"/>
                      </a:cubicBezTo>
                      <a:cubicBezTo>
                        <a:pt x="24397" y="100868"/>
                        <a:pt x="24397" y="102123"/>
                        <a:pt x="20633" y="93340"/>
                      </a:cubicBezTo>
                      <a:cubicBezTo>
                        <a:pt x="19378" y="90831"/>
                        <a:pt x="19378" y="88321"/>
                        <a:pt x="18123" y="85812"/>
                      </a:cubicBezTo>
                      <a:cubicBezTo>
                        <a:pt x="16869" y="83302"/>
                        <a:pt x="15614" y="80793"/>
                        <a:pt x="14359" y="77029"/>
                      </a:cubicBezTo>
                      <a:cubicBezTo>
                        <a:pt x="13105" y="70755"/>
                        <a:pt x="11850" y="64482"/>
                        <a:pt x="11850" y="56954"/>
                      </a:cubicBezTo>
                      <a:cubicBezTo>
                        <a:pt x="11850" y="53190"/>
                        <a:pt x="10595" y="50680"/>
                        <a:pt x="9341" y="46916"/>
                      </a:cubicBezTo>
                      <a:cubicBezTo>
                        <a:pt x="9341" y="43152"/>
                        <a:pt x="9341" y="40643"/>
                        <a:pt x="9341" y="36878"/>
                      </a:cubicBezTo>
                      <a:cubicBezTo>
                        <a:pt x="9341" y="30605"/>
                        <a:pt x="10595" y="24331"/>
                        <a:pt x="10595" y="19313"/>
                      </a:cubicBezTo>
                      <a:cubicBezTo>
                        <a:pt x="11850" y="9275"/>
                        <a:pt x="11850" y="10530"/>
                        <a:pt x="13105" y="3002"/>
                      </a:cubicBezTo>
                      <a:cubicBezTo>
                        <a:pt x="13105" y="1747"/>
                        <a:pt x="13105" y="1747"/>
                        <a:pt x="11850" y="492"/>
                      </a:cubicBezTo>
                      <a:cubicBezTo>
                        <a:pt x="10595" y="-763"/>
                        <a:pt x="10595" y="492"/>
                        <a:pt x="9341" y="3002"/>
                      </a:cubicBezTo>
                      <a:cubicBezTo>
                        <a:pt x="5576" y="11784"/>
                        <a:pt x="6831" y="9275"/>
                        <a:pt x="4322" y="19313"/>
                      </a:cubicBezTo>
                      <a:cubicBezTo>
                        <a:pt x="3067" y="24331"/>
                        <a:pt x="1812" y="30605"/>
                        <a:pt x="558" y="36878"/>
                      </a:cubicBezTo>
                      <a:cubicBezTo>
                        <a:pt x="558" y="40643"/>
                        <a:pt x="558" y="43152"/>
                        <a:pt x="558" y="46916"/>
                      </a:cubicBezTo>
                      <a:cubicBezTo>
                        <a:pt x="558" y="50680"/>
                        <a:pt x="-697" y="54444"/>
                        <a:pt x="558" y="56954"/>
                      </a:cubicBezTo>
                      <a:cubicBezTo>
                        <a:pt x="1812" y="64482"/>
                        <a:pt x="4322" y="70755"/>
                        <a:pt x="5576" y="77029"/>
                      </a:cubicBezTo>
                      <a:cubicBezTo>
                        <a:pt x="6831" y="80793"/>
                        <a:pt x="8086" y="83302"/>
                        <a:pt x="9341" y="85812"/>
                      </a:cubicBezTo>
                      <a:cubicBezTo>
                        <a:pt x="10595" y="88321"/>
                        <a:pt x="10595" y="92085"/>
                        <a:pt x="11850" y="94595"/>
                      </a:cubicBezTo>
                      <a:cubicBezTo>
                        <a:pt x="16869" y="104632"/>
                        <a:pt x="16869" y="102123"/>
                        <a:pt x="21888" y="109651"/>
                      </a:cubicBezTo>
                      <a:cubicBezTo>
                        <a:pt x="24397" y="114670"/>
                        <a:pt x="28161" y="118434"/>
                        <a:pt x="29416" y="1171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5" name="任意多边形: 形状 4924" descr="37ea37ab-8a7b-40dd-83ea-483874a08aff"/>
                <p:cNvSpPr/>
                <p:nvPr/>
              </p:nvSpPr>
              <p:spPr>
                <a:xfrm>
                  <a:off x="9426094" y="6024880"/>
                  <a:ext cx="26034" cy="38160"/>
                </a:xfrm>
                <a:custGeom>
                  <a:avLst/>
                  <a:gdLst>
                    <a:gd name="connsiteX0" fmla="*/ 25094 w 26034"/>
                    <a:gd name="connsiteY0" fmla="*/ 37641 h 38160"/>
                    <a:gd name="connsiteX1" fmla="*/ 25094 w 26034"/>
                    <a:gd name="connsiteY1" fmla="*/ 33877 h 38160"/>
                    <a:gd name="connsiteX2" fmla="*/ 20075 w 26034"/>
                    <a:gd name="connsiteY2" fmla="*/ 28858 h 38160"/>
                    <a:gd name="connsiteX3" fmla="*/ 18820 w 26034"/>
                    <a:gd name="connsiteY3" fmla="*/ 26349 h 38160"/>
                    <a:gd name="connsiteX4" fmla="*/ 15056 w 26034"/>
                    <a:gd name="connsiteY4" fmla="*/ 23839 h 38160"/>
                    <a:gd name="connsiteX5" fmla="*/ 11292 w 26034"/>
                    <a:gd name="connsiteY5" fmla="*/ 17566 h 38160"/>
                    <a:gd name="connsiteX6" fmla="*/ 8783 w 26034"/>
                    <a:gd name="connsiteY6" fmla="*/ 16311 h 38160"/>
                    <a:gd name="connsiteX7" fmla="*/ 7528 w 26034"/>
                    <a:gd name="connsiteY7" fmla="*/ 12547 h 38160"/>
                    <a:gd name="connsiteX8" fmla="*/ 5019 w 26034"/>
                    <a:gd name="connsiteY8" fmla="*/ 6273 h 38160"/>
                    <a:gd name="connsiteX9" fmla="*/ 2509 w 26034"/>
                    <a:gd name="connsiteY9" fmla="*/ 0 h 38160"/>
                    <a:gd name="connsiteX10" fmla="*/ 1255 w 26034"/>
                    <a:gd name="connsiteY10" fmla="*/ 0 h 38160"/>
                    <a:gd name="connsiteX11" fmla="*/ 0 w 26034"/>
                    <a:gd name="connsiteY11" fmla="*/ 1255 h 38160"/>
                    <a:gd name="connsiteX12" fmla="*/ 1255 w 26034"/>
                    <a:gd name="connsiteY12" fmla="*/ 7528 h 38160"/>
                    <a:gd name="connsiteX13" fmla="*/ 2509 w 26034"/>
                    <a:gd name="connsiteY13" fmla="*/ 13802 h 38160"/>
                    <a:gd name="connsiteX14" fmla="*/ 5019 w 26034"/>
                    <a:gd name="connsiteY14" fmla="*/ 17566 h 38160"/>
                    <a:gd name="connsiteX15" fmla="*/ 6273 w 26034"/>
                    <a:gd name="connsiteY15" fmla="*/ 21330 h 38160"/>
                    <a:gd name="connsiteX16" fmla="*/ 12547 w 26034"/>
                    <a:gd name="connsiteY16" fmla="*/ 27603 h 38160"/>
                    <a:gd name="connsiteX17" fmla="*/ 15056 w 26034"/>
                    <a:gd name="connsiteY17" fmla="*/ 30113 h 38160"/>
                    <a:gd name="connsiteX18" fmla="*/ 17566 w 26034"/>
                    <a:gd name="connsiteY18" fmla="*/ 32622 h 38160"/>
                    <a:gd name="connsiteX19" fmla="*/ 25094 w 26034"/>
                    <a:gd name="connsiteY19" fmla="*/ 36386 h 38160"/>
                    <a:gd name="connsiteX20" fmla="*/ 25094 w 26034"/>
                    <a:gd name="connsiteY20" fmla="*/ 37641 h 38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034" h="38160">
                      <a:moveTo>
                        <a:pt x="25094" y="37641"/>
                      </a:moveTo>
                      <a:cubicBezTo>
                        <a:pt x="26349" y="36386"/>
                        <a:pt x="26349" y="35131"/>
                        <a:pt x="25094" y="33877"/>
                      </a:cubicBezTo>
                      <a:cubicBezTo>
                        <a:pt x="22585" y="31367"/>
                        <a:pt x="22585" y="31367"/>
                        <a:pt x="20075" y="28858"/>
                      </a:cubicBezTo>
                      <a:cubicBezTo>
                        <a:pt x="18820" y="27603"/>
                        <a:pt x="18820" y="27603"/>
                        <a:pt x="18820" y="26349"/>
                      </a:cubicBezTo>
                      <a:cubicBezTo>
                        <a:pt x="17566" y="25094"/>
                        <a:pt x="16311" y="25094"/>
                        <a:pt x="15056" y="23839"/>
                      </a:cubicBezTo>
                      <a:cubicBezTo>
                        <a:pt x="13802" y="22584"/>
                        <a:pt x="12547" y="20075"/>
                        <a:pt x="11292" y="17566"/>
                      </a:cubicBezTo>
                      <a:cubicBezTo>
                        <a:pt x="10038" y="17566"/>
                        <a:pt x="8783" y="16311"/>
                        <a:pt x="8783" y="16311"/>
                      </a:cubicBezTo>
                      <a:cubicBezTo>
                        <a:pt x="7528" y="15056"/>
                        <a:pt x="7528" y="13802"/>
                        <a:pt x="7528" y="12547"/>
                      </a:cubicBezTo>
                      <a:cubicBezTo>
                        <a:pt x="6273" y="10037"/>
                        <a:pt x="6273" y="8783"/>
                        <a:pt x="5019" y="6273"/>
                      </a:cubicBezTo>
                      <a:cubicBezTo>
                        <a:pt x="3764" y="3764"/>
                        <a:pt x="3764" y="3764"/>
                        <a:pt x="2509" y="0"/>
                      </a:cubicBezTo>
                      <a:cubicBezTo>
                        <a:pt x="2509" y="0"/>
                        <a:pt x="1255" y="0"/>
                        <a:pt x="1255" y="0"/>
                      </a:cubicBezTo>
                      <a:cubicBezTo>
                        <a:pt x="0" y="0"/>
                        <a:pt x="0" y="0"/>
                        <a:pt x="0" y="1255"/>
                      </a:cubicBezTo>
                      <a:cubicBezTo>
                        <a:pt x="0" y="5019"/>
                        <a:pt x="0" y="3764"/>
                        <a:pt x="1255" y="7528"/>
                      </a:cubicBezTo>
                      <a:cubicBezTo>
                        <a:pt x="1255" y="10037"/>
                        <a:pt x="1255" y="11292"/>
                        <a:pt x="2509" y="13802"/>
                      </a:cubicBezTo>
                      <a:cubicBezTo>
                        <a:pt x="2509" y="15056"/>
                        <a:pt x="3764" y="16311"/>
                        <a:pt x="5019" y="17566"/>
                      </a:cubicBezTo>
                      <a:cubicBezTo>
                        <a:pt x="6273" y="18820"/>
                        <a:pt x="5019" y="20075"/>
                        <a:pt x="6273" y="21330"/>
                      </a:cubicBezTo>
                      <a:cubicBezTo>
                        <a:pt x="7528" y="23839"/>
                        <a:pt x="10038" y="25094"/>
                        <a:pt x="12547" y="27603"/>
                      </a:cubicBezTo>
                      <a:cubicBezTo>
                        <a:pt x="13802" y="28858"/>
                        <a:pt x="15056" y="28858"/>
                        <a:pt x="15056" y="30113"/>
                      </a:cubicBezTo>
                      <a:cubicBezTo>
                        <a:pt x="16311" y="31367"/>
                        <a:pt x="16311" y="32622"/>
                        <a:pt x="17566" y="32622"/>
                      </a:cubicBezTo>
                      <a:cubicBezTo>
                        <a:pt x="21330" y="35131"/>
                        <a:pt x="21330" y="33877"/>
                        <a:pt x="25094" y="36386"/>
                      </a:cubicBezTo>
                      <a:cubicBezTo>
                        <a:pt x="22585" y="37641"/>
                        <a:pt x="23839" y="38896"/>
                        <a:pt x="25094" y="376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6" name="任意多边形: 形状 4925" descr="4c3deca9-0735-4179-a523-0fb200975f63"/>
                <p:cNvSpPr/>
                <p:nvPr/>
              </p:nvSpPr>
              <p:spPr>
                <a:xfrm>
                  <a:off x="9401000" y="6031850"/>
                  <a:ext cx="22584" cy="54509"/>
                </a:xfrm>
                <a:custGeom>
                  <a:avLst/>
                  <a:gdLst>
                    <a:gd name="connsiteX0" fmla="*/ 20075 w 22584"/>
                    <a:gd name="connsiteY0" fmla="*/ 54510 h 54509"/>
                    <a:gd name="connsiteX1" fmla="*/ 22585 w 22584"/>
                    <a:gd name="connsiteY1" fmla="*/ 49491 h 54509"/>
                    <a:gd name="connsiteX2" fmla="*/ 20075 w 22584"/>
                    <a:gd name="connsiteY2" fmla="*/ 41963 h 54509"/>
                    <a:gd name="connsiteX3" fmla="*/ 20075 w 22584"/>
                    <a:gd name="connsiteY3" fmla="*/ 38199 h 54509"/>
                    <a:gd name="connsiteX4" fmla="*/ 17566 w 22584"/>
                    <a:gd name="connsiteY4" fmla="*/ 34434 h 54509"/>
                    <a:gd name="connsiteX5" fmla="*/ 15056 w 22584"/>
                    <a:gd name="connsiteY5" fmla="*/ 24397 h 54509"/>
                    <a:gd name="connsiteX6" fmla="*/ 12547 w 22584"/>
                    <a:gd name="connsiteY6" fmla="*/ 20633 h 54509"/>
                    <a:gd name="connsiteX7" fmla="*/ 11292 w 22584"/>
                    <a:gd name="connsiteY7" fmla="*/ 15614 h 54509"/>
                    <a:gd name="connsiteX8" fmla="*/ 7528 w 22584"/>
                    <a:gd name="connsiteY8" fmla="*/ 8086 h 54509"/>
                    <a:gd name="connsiteX9" fmla="*/ 3764 w 22584"/>
                    <a:gd name="connsiteY9" fmla="*/ 558 h 54509"/>
                    <a:gd name="connsiteX10" fmla="*/ 1255 w 22584"/>
                    <a:gd name="connsiteY10" fmla="*/ 558 h 54509"/>
                    <a:gd name="connsiteX11" fmla="*/ 0 w 22584"/>
                    <a:gd name="connsiteY11" fmla="*/ 1812 h 54509"/>
                    <a:gd name="connsiteX12" fmla="*/ 2509 w 22584"/>
                    <a:gd name="connsiteY12" fmla="*/ 9340 h 54509"/>
                    <a:gd name="connsiteX13" fmla="*/ 3764 w 22584"/>
                    <a:gd name="connsiteY13" fmla="*/ 18123 h 54509"/>
                    <a:gd name="connsiteX14" fmla="*/ 5019 w 22584"/>
                    <a:gd name="connsiteY14" fmla="*/ 23142 h 54509"/>
                    <a:gd name="connsiteX15" fmla="*/ 5019 w 22584"/>
                    <a:gd name="connsiteY15" fmla="*/ 28161 h 54509"/>
                    <a:gd name="connsiteX16" fmla="*/ 8783 w 22584"/>
                    <a:gd name="connsiteY16" fmla="*/ 36944 h 54509"/>
                    <a:gd name="connsiteX17" fmla="*/ 10038 w 22584"/>
                    <a:gd name="connsiteY17" fmla="*/ 40708 h 54509"/>
                    <a:gd name="connsiteX18" fmla="*/ 10038 w 22584"/>
                    <a:gd name="connsiteY18" fmla="*/ 44472 h 54509"/>
                    <a:gd name="connsiteX19" fmla="*/ 15056 w 22584"/>
                    <a:gd name="connsiteY19" fmla="*/ 52000 h 54509"/>
                    <a:gd name="connsiteX20" fmla="*/ 20075 w 22584"/>
                    <a:gd name="connsiteY20" fmla="*/ 54510 h 5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584" h="54508">
                      <a:moveTo>
                        <a:pt x="20075" y="54510"/>
                      </a:moveTo>
                      <a:cubicBezTo>
                        <a:pt x="21330" y="54510"/>
                        <a:pt x="22585" y="52000"/>
                        <a:pt x="22585" y="49491"/>
                      </a:cubicBezTo>
                      <a:cubicBezTo>
                        <a:pt x="21330" y="45727"/>
                        <a:pt x="21330" y="45727"/>
                        <a:pt x="20075" y="41963"/>
                      </a:cubicBezTo>
                      <a:cubicBezTo>
                        <a:pt x="20075" y="40708"/>
                        <a:pt x="20075" y="39453"/>
                        <a:pt x="20075" y="38199"/>
                      </a:cubicBezTo>
                      <a:cubicBezTo>
                        <a:pt x="20075" y="36944"/>
                        <a:pt x="17566" y="35689"/>
                        <a:pt x="17566" y="34434"/>
                      </a:cubicBezTo>
                      <a:cubicBezTo>
                        <a:pt x="16311" y="31925"/>
                        <a:pt x="16311" y="28161"/>
                        <a:pt x="15056" y="24397"/>
                      </a:cubicBezTo>
                      <a:cubicBezTo>
                        <a:pt x="15056" y="23142"/>
                        <a:pt x="12547" y="21887"/>
                        <a:pt x="12547" y="20633"/>
                      </a:cubicBezTo>
                      <a:cubicBezTo>
                        <a:pt x="12547" y="19378"/>
                        <a:pt x="11292" y="18123"/>
                        <a:pt x="11292" y="15614"/>
                      </a:cubicBezTo>
                      <a:cubicBezTo>
                        <a:pt x="10038" y="13105"/>
                        <a:pt x="8783" y="9340"/>
                        <a:pt x="7528" y="8086"/>
                      </a:cubicBezTo>
                      <a:cubicBezTo>
                        <a:pt x="5019" y="3067"/>
                        <a:pt x="5019" y="4322"/>
                        <a:pt x="3764" y="558"/>
                      </a:cubicBezTo>
                      <a:cubicBezTo>
                        <a:pt x="3764" y="-697"/>
                        <a:pt x="2509" y="558"/>
                        <a:pt x="1255" y="558"/>
                      </a:cubicBezTo>
                      <a:cubicBezTo>
                        <a:pt x="0" y="558"/>
                        <a:pt x="0" y="558"/>
                        <a:pt x="0" y="1812"/>
                      </a:cubicBezTo>
                      <a:cubicBezTo>
                        <a:pt x="1255" y="5577"/>
                        <a:pt x="1255" y="5577"/>
                        <a:pt x="2509" y="9340"/>
                      </a:cubicBezTo>
                      <a:cubicBezTo>
                        <a:pt x="3764" y="11850"/>
                        <a:pt x="2509" y="14359"/>
                        <a:pt x="3764" y="18123"/>
                      </a:cubicBezTo>
                      <a:cubicBezTo>
                        <a:pt x="3764" y="19378"/>
                        <a:pt x="5019" y="20633"/>
                        <a:pt x="5019" y="23142"/>
                      </a:cubicBezTo>
                      <a:cubicBezTo>
                        <a:pt x="5019" y="24397"/>
                        <a:pt x="5019" y="26906"/>
                        <a:pt x="5019" y="28161"/>
                      </a:cubicBezTo>
                      <a:cubicBezTo>
                        <a:pt x="6273" y="31925"/>
                        <a:pt x="7528" y="34434"/>
                        <a:pt x="8783" y="36944"/>
                      </a:cubicBezTo>
                      <a:cubicBezTo>
                        <a:pt x="8783" y="38199"/>
                        <a:pt x="10038" y="39453"/>
                        <a:pt x="10038" y="40708"/>
                      </a:cubicBezTo>
                      <a:cubicBezTo>
                        <a:pt x="10038" y="41963"/>
                        <a:pt x="10038" y="43217"/>
                        <a:pt x="10038" y="44472"/>
                      </a:cubicBezTo>
                      <a:cubicBezTo>
                        <a:pt x="11292" y="49491"/>
                        <a:pt x="12547" y="48236"/>
                        <a:pt x="15056" y="52000"/>
                      </a:cubicBezTo>
                      <a:cubicBezTo>
                        <a:pt x="17566" y="53255"/>
                        <a:pt x="18820" y="54510"/>
                        <a:pt x="20075" y="5451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7" name="任意多边形: 形状 4926" descr="84828f29-95df-43e0-8adb-f51f9aaac9fc"/>
                <p:cNvSpPr/>
                <p:nvPr/>
              </p:nvSpPr>
              <p:spPr>
                <a:xfrm>
                  <a:off x="9372839" y="6028124"/>
                  <a:ext cx="41034" cy="122545"/>
                </a:xfrm>
                <a:custGeom>
                  <a:avLst/>
                  <a:gdLst>
                    <a:gd name="connsiteX0" fmla="*/ 40708 w 41034"/>
                    <a:gd name="connsiteY0" fmla="*/ 122226 h 122545"/>
                    <a:gd name="connsiteX1" fmla="*/ 35689 w 41034"/>
                    <a:gd name="connsiteY1" fmla="*/ 114697 h 122545"/>
                    <a:gd name="connsiteX2" fmla="*/ 23142 w 41034"/>
                    <a:gd name="connsiteY2" fmla="*/ 99641 h 122545"/>
                    <a:gd name="connsiteX3" fmla="*/ 19378 w 41034"/>
                    <a:gd name="connsiteY3" fmla="*/ 92113 h 122545"/>
                    <a:gd name="connsiteX4" fmla="*/ 14359 w 41034"/>
                    <a:gd name="connsiteY4" fmla="*/ 83330 h 122545"/>
                    <a:gd name="connsiteX5" fmla="*/ 9341 w 41034"/>
                    <a:gd name="connsiteY5" fmla="*/ 62000 h 122545"/>
                    <a:gd name="connsiteX6" fmla="*/ 6831 w 41034"/>
                    <a:gd name="connsiteY6" fmla="*/ 50708 h 122545"/>
                    <a:gd name="connsiteX7" fmla="*/ 6831 w 41034"/>
                    <a:gd name="connsiteY7" fmla="*/ 39415 h 122545"/>
                    <a:gd name="connsiteX8" fmla="*/ 11850 w 41034"/>
                    <a:gd name="connsiteY8" fmla="*/ 20595 h 122545"/>
                    <a:gd name="connsiteX9" fmla="*/ 15614 w 41034"/>
                    <a:gd name="connsiteY9" fmla="*/ 10557 h 122545"/>
                    <a:gd name="connsiteX10" fmla="*/ 19378 w 41034"/>
                    <a:gd name="connsiteY10" fmla="*/ 3029 h 122545"/>
                    <a:gd name="connsiteX11" fmla="*/ 19378 w 41034"/>
                    <a:gd name="connsiteY11" fmla="*/ 520 h 122545"/>
                    <a:gd name="connsiteX12" fmla="*/ 16869 w 41034"/>
                    <a:gd name="connsiteY12" fmla="*/ 1774 h 122545"/>
                    <a:gd name="connsiteX13" fmla="*/ 11850 w 41034"/>
                    <a:gd name="connsiteY13" fmla="*/ 9303 h 122545"/>
                    <a:gd name="connsiteX14" fmla="*/ 6831 w 41034"/>
                    <a:gd name="connsiteY14" fmla="*/ 19340 h 122545"/>
                    <a:gd name="connsiteX15" fmla="*/ 558 w 41034"/>
                    <a:gd name="connsiteY15" fmla="*/ 38161 h 122545"/>
                    <a:gd name="connsiteX16" fmla="*/ 558 w 41034"/>
                    <a:gd name="connsiteY16" fmla="*/ 49453 h 122545"/>
                    <a:gd name="connsiteX17" fmla="*/ 558 w 41034"/>
                    <a:gd name="connsiteY17" fmla="*/ 60745 h 122545"/>
                    <a:gd name="connsiteX18" fmla="*/ 8086 w 41034"/>
                    <a:gd name="connsiteY18" fmla="*/ 83330 h 122545"/>
                    <a:gd name="connsiteX19" fmla="*/ 13105 w 41034"/>
                    <a:gd name="connsiteY19" fmla="*/ 93367 h 122545"/>
                    <a:gd name="connsiteX20" fmla="*/ 18123 w 41034"/>
                    <a:gd name="connsiteY20" fmla="*/ 102150 h 122545"/>
                    <a:gd name="connsiteX21" fmla="*/ 33180 w 41034"/>
                    <a:gd name="connsiteY21" fmla="*/ 115952 h 122545"/>
                    <a:gd name="connsiteX22" fmla="*/ 40708 w 41034"/>
                    <a:gd name="connsiteY22" fmla="*/ 122226 h 122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1034" h="122544">
                      <a:moveTo>
                        <a:pt x="40708" y="122226"/>
                      </a:moveTo>
                      <a:cubicBezTo>
                        <a:pt x="41963" y="120971"/>
                        <a:pt x="39453" y="117207"/>
                        <a:pt x="35689" y="114697"/>
                      </a:cubicBezTo>
                      <a:cubicBezTo>
                        <a:pt x="28161" y="107169"/>
                        <a:pt x="29416" y="109679"/>
                        <a:pt x="23142" y="99641"/>
                      </a:cubicBezTo>
                      <a:cubicBezTo>
                        <a:pt x="21888" y="97132"/>
                        <a:pt x="20633" y="94622"/>
                        <a:pt x="19378" y="92113"/>
                      </a:cubicBezTo>
                      <a:cubicBezTo>
                        <a:pt x="18123" y="89603"/>
                        <a:pt x="15614" y="87094"/>
                        <a:pt x="14359" y="83330"/>
                      </a:cubicBezTo>
                      <a:cubicBezTo>
                        <a:pt x="11850" y="77056"/>
                        <a:pt x="10595" y="69528"/>
                        <a:pt x="9341" y="62000"/>
                      </a:cubicBezTo>
                      <a:cubicBezTo>
                        <a:pt x="8086" y="58236"/>
                        <a:pt x="6831" y="54472"/>
                        <a:pt x="6831" y="50708"/>
                      </a:cubicBezTo>
                      <a:cubicBezTo>
                        <a:pt x="6831" y="46944"/>
                        <a:pt x="6831" y="43180"/>
                        <a:pt x="6831" y="39415"/>
                      </a:cubicBezTo>
                      <a:cubicBezTo>
                        <a:pt x="8086" y="31887"/>
                        <a:pt x="9341" y="25614"/>
                        <a:pt x="11850" y="20595"/>
                      </a:cubicBezTo>
                      <a:cubicBezTo>
                        <a:pt x="13105" y="15576"/>
                        <a:pt x="14359" y="13067"/>
                        <a:pt x="15614" y="10557"/>
                      </a:cubicBezTo>
                      <a:cubicBezTo>
                        <a:pt x="16869" y="8048"/>
                        <a:pt x="16869" y="6793"/>
                        <a:pt x="19378" y="3029"/>
                      </a:cubicBezTo>
                      <a:cubicBezTo>
                        <a:pt x="20633" y="1774"/>
                        <a:pt x="19378" y="520"/>
                        <a:pt x="19378" y="520"/>
                      </a:cubicBezTo>
                      <a:cubicBezTo>
                        <a:pt x="19378" y="-735"/>
                        <a:pt x="18123" y="520"/>
                        <a:pt x="16869" y="1774"/>
                      </a:cubicBezTo>
                      <a:cubicBezTo>
                        <a:pt x="13105" y="5539"/>
                        <a:pt x="13105" y="8048"/>
                        <a:pt x="11850" y="9303"/>
                      </a:cubicBezTo>
                      <a:cubicBezTo>
                        <a:pt x="10595" y="11812"/>
                        <a:pt x="9341" y="13067"/>
                        <a:pt x="6831" y="19340"/>
                      </a:cubicBezTo>
                      <a:cubicBezTo>
                        <a:pt x="4322" y="24359"/>
                        <a:pt x="1812" y="30633"/>
                        <a:pt x="558" y="38161"/>
                      </a:cubicBezTo>
                      <a:cubicBezTo>
                        <a:pt x="558" y="41925"/>
                        <a:pt x="558" y="45689"/>
                        <a:pt x="558" y="49453"/>
                      </a:cubicBezTo>
                      <a:cubicBezTo>
                        <a:pt x="558" y="53217"/>
                        <a:pt x="-697" y="56981"/>
                        <a:pt x="558" y="60745"/>
                      </a:cubicBezTo>
                      <a:cubicBezTo>
                        <a:pt x="1812" y="68274"/>
                        <a:pt x="4322" y="77056"/>
                        <a:pt x="8086" y="83330"/>
                      </a:cubicBezTo>
                      <a:cubicBezTo>
                        <a:pt x="9341" y="87094"/>
                        <a:pt x="11850" y="89603"/>
                        <a:pt x="13105" y="93367"/>
                      </a:cubicBezTo>
                      <a:cubicBezTo>
                        <a:pt x="14359" y="95877"/>
                        <a:pt x="15614" y="99641"/>
                        <a:pt x="18123" y="102150"/>
                      </a:cubicBezTo>
                      <a:cubicBezTo>
                        <a:pt x="25652" y="112188"/>
                        <a:pt x="25652" y="109679"/>
                        <a:pt x="33180" y="115952"/>
                      </a:cubicBezTo>
                      <a:cubicBezTo>
                        <a:pt x="34435" y="120971"/>
                        <a:pt x="39453" y="123480"/>
                        <a:pt x="40708" y="12222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4928" name="任意多边形: 形状 4927" descr="3761c4d8-aa09-473f-8f42-bf8c80d8332c"/>
                <p:cNvSpPr/>
                <p:nvPr/>
              </p:nvSpPr>
              <p:spPr>
                <a:xfrm>
                  <a:off x="9886010" y="6190770"/>
                  <a:ext cx="141882" cy="128533"/>
                </a:xfrm>
                <a:custGeom>
                  <a:avLst/>
                  <a:gdLst>
                    <a:gd name="connsiteX0" fmla="*/ 141084 w 141882"/>
                    <a:gd name="connsiteY0" fmla="*/ 984 h 128533"/>
                    <a:gd name="connsiteX1" fmla="*/ 127282 w 141882"/>
                    <a:gd name="connsiteY1" fmla="*/ 6003 h 128533"/>
                    <a:gd name="connsiteX2" fmla="*/ 105952 w 141882"/>
                    <a:gd name="connsiteY2" fmla="*/ 23569 h 128533"/>
                    <a:gd name="connsiteX3" fmla="*/ 94660 w 141882"/>
                    <a:gd name="connsiteY3" fmla="*/ 31097 h 128533"/>
                    <a:gd name="connsiteX4" fmla="*/ 84622 w 141882"/>
                    <a:gd name="connsiteY4" fmla="*/ 42390 h 128533"/>
                    <a:gd name="connsiteX5" fmla="*/ 59528 w 141882"/>
                    <a:gd name="connsiteY5" fmla="*/ 62465 h 128533"/>
                    <a:gd name="connsiteX6" fmla="*/ 49491 w 141882"/>
                    <a:gd name="connsiteY6" fmla="*/ 75012 h 128533"/>
                    <a:gd name="connsiteX7" fmla="*/ 38199 w 141882"/>
                    <a:gd name="connsiteY7" fmla="*/ 85049 h 128533"/>
                    <a:gd name="connsiteX8" fmla="*/ 18123 w 141882"/>
                    <a:gd name="connsiteY8" fmla="*/ 103870 h 128533"/>
                    <a:gd name="connsiteX9" fmla="*/ 558 w 141882"/>
                    <a:gd name="connsiteY9" fmla="*/ 123945 h 128533"/>
                    <a:gd name="connsiteX10" fmla="*/ 558 w 141882"/>
                    <a:gd name="connsiteY10" fmla="*/ 127709 h 128533"/>
                    <a:gd name="connsiteX11" fmla="*/ 5576 w 141882"/>
                    <a:gd name="connsiteY11" fmla="*/ 126454 h 128533"/>
                    <a:gd name="connsiteX12" fmla="*/ 25652 w 141882"/>
                    <a:gd name="connsiteY12" fmla="*/ 107634 h 128533"/>
                    <a:gd name="connsiteX13" fmla="*/ 48236 w 141882"/>
                    <a:gd name="connsiteY13" fmla="*/ 91323 h 128533"/>
                    <a:gd name="connsiteX14" fmla="*/ 59528 w 141882"/>
                    <a:gd name="connsiteY14" fmla="*/ 80031 h 128533"/>
                    <a:gd name="connsiteX15" fmla="*/ 73330 w 141882"/>
                    <a:gd name="connsiteY15" fmla="*/ 71248 h 128533"/>
                    <a:gd name="connsiteX16" fmla="*/ 95915 w 141882"/>
                    <a:gd name="connsiteY16" fmla="*/ 48663 h 128533"/>
                    <a:gd name="connsiteX17" fmla="*/ 105952 w 141882"/>
                    <a:gd name="connsiteY17" fmla="*/ 38625 h 128533"/>
                    <a:gd name="connsiteX18" fmla="*/ 117245 w 141882"/>
                    <a:gd name="connsiteY18" fmla="*/ 31097 h 128533"/>
                    <a:gd name="connsiteX19" fmla="*/ 134810 w 141882"/>
                    <a:gd name="connsiteY19" fmla="*/ 11022 h 128533"/>
                    <a:gd name="connsiteX20" fmla="*/ 141084 w 141882"/>
                    <a:gd name="connsiteY20" fmla="*/ 984 h 128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1882" h="128533">
                      <a:moveTo>
                        <a:pt x="141084" y="984"/>
                      </a:moveTo>
                      <a:cubicBezTo>
                        <a:pt x="138575" y="-1525"/>
                        <a:pt x="132301" y="984"/>
                        <a:pt x="127282" y="6003"/>
                      </a:cubicBezTo>
                      <a:cubicBezTo>
                        <a:pt x="117245" y="14786"/>
                        <a:pt x="118499" y="12277"/>
                        <a:pt x="105952" y="23569"/>
                      </a:cubicBezTo>
                      <a:cubicBezTo>
                        <a:pt x="103443" y="26078"/>
                        <a:pt x="98424" y="28588"/>
                        <a:pt x="94660" y="31097"/>
                      </a:cubicBezTo>
                      <a:cubicBezTo>
                        <a:pt x="90896" y="33607"/>
                        <a:pt x="88387" y="38625"/>
                        <a:pt x="84622" y="42390"/>
                      </a:cubicBezTo>
                      <a:cubicBezTo>
                        <a:pt x="77094" y="48663"/>
                        <a:pt x="67057" y="54937"/>
                        <a:pt x="59528" y="62465"/>
                      </a:cubicBezTo>
                      <a:cubicBezTo>
                        <a:pt x="55764" y="66229"/>
                        <a:pt x="53255" y="71248"/>
                        <a:pt x="49491" y="75012"/>
                      </a:cubicBezTo>
                      <a:cubicBezTo>
                        <a:pt x="45727" y="78776"/>
                        <a:pt x="40708" y="82540"/>
                        <a:pt x="38199" y="85049"/>
                      </a:cubicBezTo>
                      <a:cubicBezTo>
                        <a:pt x="30670" y="92578"/>
                        <a:pt x="23142" y="98851"/>
                        <a:pt x="18123" y="103870"/>
                      </a:cubicBezTo>
                      <a:cubicBezTo>
                        <a:pt x="6831" y="115162"/>
                        <a:pt x="9341" y="113907"/>
                        <a:pt x="558" y="123945"/>
                      </a:cubicBezTo>
                      <a:cubicBezTo>
                        <a:pt x="-697" y="126454"/>
                        <a:pt x="558" y="126454"/>
                        <a:pt x="558" y="127709"/>
                      </a:cubicBezTo>
                      <a:cubicBezTo>
                        <a:pt x="1812" y="128964"/>
                        <a:pt x="3067" y="128964"/>
                        <a:pt x="5576" y="126454"/>
                      </a:cubicBezTo>
                      <a:cubicBezTo>
                        <a:pt x="15614" y="117672"/>
                        <a:pt x="13105" y="118926"/>
                        <a:pt x="25652" y="107634"/>
                      </a:cubicBezTo>
                      <a:cubicBezTo>
                        <a:pt x="31925" y="102615"/>
                        <a:pt x="40708" y="97596"/>
                        <a:pt x="48236" y="91323"/>
                      </a:cubicBezTo>
                      <a:cubicBezTo>
                        <a:pt x="52000" y="87559"/>
                        <a:pt x="55764" y="83795"/>
                        <a:pt x="59528" y="80031"/>
                      </a:cubicBezTo>
                      <a:cubicBezTo>
                        <a:pt x="63293" y="76266"/>
                        <a:pt x="69566" y="75012"/>
                        <a:pt x="73330" y="71248"/>
                      </a:cubicBezTo>
                      <a:cubicBezTo>
                        <a:pt x="82113" y="63719"/>
                        <a:pt x="88387" y="56191"/>
                        <a:pt x="95915" y="48663"/>
                      </a:cubicBezTo>
                      <a:cubicBezTo>
                        <a:pt x="99679" y="44899"/>
                        <a:pt x="103443" y="42390"/>
                        <a:pt x="105952" y="38625"/>
                      </a:cubicBezTo>
                      <a:cubicBezTo>
                        <a:pt x="109716" y="36116"/>
                        <a:pt x="114735" y="33607"/>
                        <a:pt x="117245" y="31097"/>
                      </a:cubicBezTo>
                      <a:cubicBezTo>
                        <a:pt x="129792" y="19805"/>
                        <a:pt x="124773" y="21060"/>
                        <a:pt x="134810" y="11022"/>
                      </a:cubicBezTo>
                      <a:cubicBezTo>
                        <a:pt x="139829" y="8513"/>
                        <a:pt x="143593" y="3494"/>
                        <a:pt x="141084" y="98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942" name="组合 5941" descr="39a76a79-75e9-453b-9a82-fbc250acf4bd"/>
              <p:cNvGrpSpPr/>
              <p:nvPr/>
            </p:nvGrpSpPr>
            <p:grpSpPr>
              <a:xfrm>
                <a:off x="10260060" y="3133508"/>
                <a:ext cx="1931941" cy="3724493"/>
                <a:chOff x="10260060" y="3133508"/>
                <a:chExt cx="1931941" cy="3724493"/>
              </a:xfrm>
            </p:grpSpPr>
            <p:sp>
              <p:nvSpPr>
                <p:cNvPr id="5707" name="任意多边形: 形状 5706" descr="ee591666-c39f-4077-8c01-b0355ddad790"/>
                <p:cNvSpPr/>
                <p:nvPr/>
              </p:nvSpPr>
              <p:spPr>
                <a:xfrm>
                  <a:off x="10395366" y="5652158"/>
                  <a:ext cx="650807" cy="544398"/>
                </a:xfrm>
                <a:custGeom>
                  <a:avLst/>
                  <a:gdLst>
                    <a:gd name="connsiteX0" fmla="*/ 552089 w 650807"/>
                    <a:gd name="connsiteY0" fmla="*/ 1 h 544398"/>
                    <a:gd name="connsiteX1" fmla="*/ 626431 w 650807"/>
                    <a:gd name="connsiteY1" fmla="*/ 101280 h 544398"/>
                    <a:gd name="connsiteX2" fmla="*/ 627776 w 650807"/>
                    <a:gd name="connsiteY2" fmla="*/ 308401 h 544398"/>
                    <a:gd name="connsiteX3" fmla="*/ 479833 w 650807"/>
                    <a:gd name="connsiteY3" fmla="*/ 417340 h 544398"/>
                    <a:gd name="connsiteX4" fmla="*/ 325166 w 650807"/>
                    <a:gd name="connsiteY4" fmla="*/ 530314 h 544398"/>
                    <a:gd name="connsiteX5" fmla="*/ 306337 w 650807"/>
                    <a:gd name="connsiteY5" fmla="*/ 543764 h 544398"/>
                    <a:gd name="connsiteX6" fmla="*/ 21211 w 650807"/>
                    <a:gd name="connsiteY6" fmla="*/ 436169 h 544398"/>
                    <a:gd name="connsiteX7" fmla="*/ 17176 w 650807"/>
                    <a:gd name="connsiteY7" fmla="*/ 397166 h 544398"/>
                    <a:gd name="connsiteX8" fmla="*/ 14486 w 650807"/>
                    <a:gd name="connsiteY8" fmla="*/ 359509 h 544398"/>
                    <a:gd name="connsiteX9" fmla="*/ 116701 w 650807"/>
                    <a:gd name="connsiteY9" fmla="*/ 358163 h 544398"/>
                    <a:gd name="connsiteX10" fmla="*/ 81733 w 650807"/>
                    <a:gd name="connsiteY10" fmla="*/ 250569 h 544398"/>
                    <a:gd name="connsiteX11" fmla="*/ 179913 w 650807"/>
                    <a:gd name="connsiteY11" fmla="*/ 237119 h 544398"/>
                    <a:gd name="connsiteX12" fmla="*/ 222951 w 650807"/>
                    <a:gd name="connsiteY12" fmla="*/ 149698 h 544398"/>
                    <a:gd name="connsiteX13" fmla="*/ 346685 w 650807"/>
                    <a:gd name="connsiteY13" fmla="*/ 160458 h 544398"/>
                    <a:gd name="connsiteX14" fmla="*/ 372238 w 650807"/>
                    <a:gd name="connsiteY14" fmla="*/ 77072 h 544398"/>
                    <a:gd name="connsiteX15" fmla="*/ 465038 w 650807"/>
                    <a:gd name="connsiteY15" fmla="*/ 108006 h 544398"/>
                    <a:gd name="connsiteX16" fmla="*/ 526905 w 650807"/>
                    <a:gd name="connsiteY16" fmla="*/ 4445 h 544398"/>
                    <a:gd name="connsiteX17" fmla="*/ 552089 w 650807"/>
                    <a:gd name="connsiteY17" fmla="*/ 1 h 54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0807" h="544398">
                      <a:moveTo>
                        <a:pt x="552089" y="1"/>
                      </a:moveTo>
                      <a:cubicBezTo>
                        <a:pt x="605101" y="-221"/>
                        <a:pt x="619370" y="65976"/>
                        <a:pt x="626431" y="101280"/>
                      </a:cubicBezTo>
                      <a:cubicBezTo>
                        <a:pt x="634500" y="160458"/>
                        <a:pt x="676193" y="257293"/>
                        <a:pt x="627776" y="308401"/>
                      </a:cubicBezTo>
                      <a:cubicBezTo>
                        <a:pt x="590117" y="348749"/>
                        <a:pt x="526905" y="383717"/>
                        <a:pt x="479833" y="417340"/>
                      </a:cubicBezTo>
                      <a:cubicBezTo>
                        <a:pt x="428726" y="454998"/>
                        <a:pt x="376273" y="492657"/>
                        <a:pt x="325166" y="530314"/>
                      </a:cubicBezTo>
                      <a:cubicBezTo>
                        <a:pt x="323821" y="537040"/>
                        <a:pt x="317096" y="543764"/>
                        <a:pt x="306337" y="543764"/>
                      </a:cubicBezTo>
                      <a:cubicBezTo>
                        <a:pt x="213537" y="549144"/>
                        <a:pt x="60214" y="520900"/>
                        <a:pt x="21211" y="436169"/>
                      </a:cubicBezTo>
                      <a:cubicBezTo>
                        <a:pt x="14486" y="424065"/>
                        <a:pt x="13142" y="409270"/>
                        <a:pt x="17176" y="397166"/>
                      </a:cubicBezTo>
                      <a:cubicBezTo>
                        <a:pt x="-1653" y="390441"/>
                        <a:pt x="-8378" y="366233"/>
                        <a:pt x="14486" y="359509"/>
                      </a:cubicBezTo>
                      <a:cubicBezTo>
                        <a:pt x="50799" y="347403"/>
                        <a:pt x="85767" y="347403"/>
                        <a:pt x="116701" y="358163"/>
                      </a:cubicBezTo>
                      <a:cubicBezTo>
                        <a:pt x="87113" y="323194"/>
                        <a:pt x="61559" y="281502"/>
                        <a:pt x="81733" y="250569"/>
                      </a:cubicBezTo>
                      <a:cubicBezTo>
                        <a:pt x="104597" y="215600"/>
                        <a:pt x="143599" y="223670"/>
                        <a:pt x="179913" y="237119"/>
                      </a:cubicBezTo>
                      <a:cubicBezTo>
                        <a:pt x="170498" y="204841"/>
                        <a:pt x="182603" y="171218"/>
                        <a:pt x="222951" y="149698"/>
                      </a:cubicBezTo>
                      <a:cubicBezTo>
                        <a:pt x="265989" y="126835"/>
                        <a:pt x="309026" y="138939"/>
                        <a:pt x="346685" y="160458"/>
                      </a:cubicBezTo>
                      <a:cubicBezTo>
                        <a:pt x="334581" y="128179"/>
                        <a:pt x="326510" y="94556"/>
                        <a:pt x="372238" y="77072"/>
                      </a:cubicBezTo>
                      <a:cubicBezTo>
                        <a:pt x="412586" y="62278"/>
                        <a:pt x="440830" y="82451"/>
                        <a:pt x="465038" y="108006"/>
                      </a:cubicBezTo>
                      <a:cubicBezTo>
                        <a:pt x="466384" y="63623"/>
                        <a:pt x="481178" y="19240"/>
                        <a:pt x="526905" y="4445"/>
                      </a:cubicBezTo>
                      <a:cubicBezTo>
                        <a:pt x="536152" y="1419"/>
                        <a:pt x="544515" y="32"/>
                        <a:pt x="552089" y="1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09" name="任意多边形: 形状 5708" descr="bea62f4e-91c5-446b-ad75-8add2a139bae"/>
                <p:cNvSpPr/>
                <p:nvPr/>
              </p:nvSpPr>
              <p:spPr>
                <a:xfrm>
                  <a:off x="10723033" y="5967776"/>
                  <a:ext cx="774692" cy="665823"/>
                </a:xfrm>
                <a:custGeom>
                  <a:avLst/>
                  <a:gdLst>
                    <a:gd name="connsiteX0" fmla="*/ 296684 w 774692"/>
                    <a:gd name="connsiteY0" fmla="*/ 686 h 665823"/>
                    <a:gd name="connsiteX1" fmla="*/ 322973 w 774692"/>
                    <a:gd name="connsiteY1" fmla="*/ 12959 h 665823"/>
                    <a:gd name="connsiteX2" fmla="*/ 400980 w 774692"/>
                    <a:gd name="connsiteY2" fmla="*/ 132658 h 665823"/>
                    <a:gd name="connsiteX3" fmla="*/ 418464 w 774692"/>
                    <a:gd name="connsiteY3" fmla="*/ 233527 h 665823"/>
                    <a:gd name="connsiteX4" fmla="*/ 444017 w 774692"/>
                    <a:gd name="connsiteY4" fmla="*/ 347847 h 665823"/>
                    <a:gd name="connsiteX5" fmla="*/ 446708 w 774692"/>
                    <a:gd name="connsiteY5" fmla="*/ 350537 h 665823"/>
                    <a:gd name="connsiteX6" fmla="*/ 468226 w 774692"/>
                    <a:gd name="connsiteY6" fmla="*/ 373401 h 665823"/>
                    <a:gd name="connsiteX7" fmla="*/ 496469 w 774692"/>
                    <a:gd name="connsiteY7" fmla="*/ 398954 h 665823"/>
                    <a:gd name="connsiteX8" fmla="*/ 768147 w 774692"/>
                    <a:gd name="connsiteY8" fmla="*/ 632973 h 665823"/>
                    <a:gd name="connsiteX9" fmla="*/ 735868 w 774692"/>
                    <a:gd name="connsiteY9" fmla="*/ 662561 h 665823"/>
                    <a:gd name="connsiteX10" fmla="*/ 472261 w 774692"/>
                    <a:gd name="connsiteY10" fmla="*/ 455441 h 665823"/>
                    <a:gd name="connsiteX11" fmla="*/ 413084 w 774692"/>
                    <a:gd name="connsiteY11" fmla="*/ 385505 h 665823"/>
                    <a:gd name="connsiteX12" fmla="*/ 283970 w 774692"/>
                    <a:gd name="connsiteY12" fmla="*/ 358606 h 665823"/>
                    <a:gd name="connsiteX13" fmla="*/ 181755 w 774692"/>
                    <a:gd name="connsiteY13" fmla="*/ 355917 h 665823"/>
                    <a:gd name="connsiteX14" fmla="*/ 1534 w 774692"/>
                    <a:gd name="connsiteY14" fmla="*/ 241597 h 665823"/>
                    <a:gd name="connsiteX15" fmla="*/ 35158 w 774692"/>
                    <a:gd name="connsiteY15" fmla="*/ 187799 h 665823"/>
                    <a:gd name="connsiteX16" fmla="*/ 40538 w 774692"/>
                    <a:gd name="connsiteY16" fmla="*/ 152831 h 665823"/>
                    <a:gd name="connsiteX17" fmla="*/ 131993 w 774692"/>
                    <a:gd name="connsiteY17" fmla="*/ 109794 h 665823"/>
                    <a:gd name="connsiteX18" fmla="*/ 226138 w 774692"/>
                    <a:gd name="connsiteY18" fmla="*/ 50616 h 665823"/>
                    <a:gd name="connsiteX19" fmla="*/ 296684 w 774692"/>
                    <a:gd name="connsiteY19" fmla="*/ 686 h 665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74692" h="665823">
                      <a:moveTo>
                        <a:pt x="296684" y="686"/>
                      </a:moveTo>
                      <a:cubicBezTo>
                        <a:pt x="306918" y="2199"/>
                        <a:pt x="316248" y="6234"/>
                        <a:pt x="322973" y="12959"/>
                      </a:cubicBezTo>
                      <a:cubicBezTo>
                        <a:pt x="366012" y="37167"/>
                        <a:pt x="390220" y="101724"/>
                        <a:pt x="400980" y="132658"/>
                      </a:cubicBezTo>
                      <a:cubicBezTo>
                        <a:pt x="414429" y="164936"/>
                        <a:pt x="419809" y="198559"/>
                        <a:pt x="418464" y="233527"/>
                      </a:cubicBezTo>
                      <a:cubicBezTo>
                        <a:pt x="417119" y="276565"/>
                        <a:pt x="413084" y="308843"/>
                        <a:pt x="444017" y="347847"/>
                      </a:cubicBezTo>
                      <a:cubicBezTo>
                        <a:pt x="445362" y="349191"/>
                        <a:pt x="445362" y="349191"/>
                        <a:pt x="446708" y="350537"/>
                      </a:cubicBezTo>
                      <a:cubicBezTo>
                        <a:pt x="453432" y="358606"/>
                        <a:pt x="461501" y="365331"/>
                        <a:pt x="468226" y="373401"/>
                      </a:cubicBezTo>
                      <a:cubicBezTo>
                        <a:pt x="477641" y="382815"/>
                        <a:pt x="487056" y="390885"/>
                        <a:pt x="496469" y="398954"/>
                      </a:cubicBezTo>
                      <a:cubicBezTo>
                        <a:pt x="585235" y="478305"/>
                        <a:pt x="676691" y="556312"/>
                        <a:pt x="768147" y="632973"/>
                      </a:cubicBezTo>
                      <a:cubicBezTo>
                        <a:pt x="788320" y="650457"/>
                        <a:pt x="757387" y="674665"/>
                        <a:pt x="735868" y="662561"/>
                      </a:cubicBezTo>
                      <a:cubicBezTo>
                        <a:pt x="636343" y="604729"/>
                        <a:pt x="547577" y="536137"/>
                        <a:pt x="472261" y="455441"/>
                      </a:cubicBezTo>
                      <a:cubicBezTo>
                        <a:pt x="452087" y="433922"/>
                        <a:pt x="435948" y="405679"/>
                        <a:pt x="413084" y="385505"/>
                      </a:cubicBezTo>
                      <a:cubicBezTo>
                        <a:pt x="371391" y="347847"/>
                        <a:pt x="333733" y="353226"/>
                        <a:pt x="283970" y="358606"/>
                      </a:cubicBezTo>
                      <a:cubicBezTo>
                        <a:pt x="250347" y="362641"/>
                        <a:pt x="215378" y="362641"/>
                        <a:pt x="181755" y="355917"/>
                      </a:cubicBezTo>
                      <a:cubicBezTo>
                        <a:pt x="117198" y="343812"/>
                        <a:pt x="19018" y="302119"/>
                        <a:pt x="1534" y="241597"/>
                      </a:cubicBezTo>
                      <a:cubicBezTo>
                        <a:pt x="-5190" y="216043"/>
                        <a:pt x="10949" y="193179"/>
                        <a:pt x="35158" y="187799"/>
                      </a:cubicBezTo>
                      <a:cubicBezTo>
                        <a:pt x="32467" y="177040"/>
                        <a:pt x="33813" y="164936"/>
                        <a:pt x="40538" y="152831"/>
                      </a:cubicBezTo>
                      <a:cubicBezTo>
                        <a:pt x="56677" y="120554"/>
                        <a:pt x="94334" y="111139"/>
                        <a:pt x="131993" y="109794"/>
                      </a:cubicBezTo>
                      <a:cubicBezTo>
                        <a:pt x="125268" y="69446"/>
                        <a:pt x="175030" y="47927"/>
                        <a:pt x="226138" y="50616"/>
                      </a:cubicBezTo>
                      <a:cubicBezTo>
                        <a:pt x="227147" y="14303"/>
                        <a:pt x="265981" y="-3854"/>
                        <a:pt x="296684" y="686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11" name="任意多边形: 形状 5710" descr="17add895-0484-4cbc-9e73-98b97448bc16"/>
                <p:cNvSpPr/>
                <p:nvPr/>
              </p:nvSpPr>
              <p:spPr>
                <a:xfrm>
                  <a:off x="12050672" y="5405965"/>
                  <a:ext cx="141328" cy="423309"/>
                </a:xfrm>
                <a:custGeom>
                  <a:avLst/>
                  <a:gdLst>
                    <a:gd name="connsiteX0" fmla="*/ 141328 w 141328"/>
                    <a:gd name="connsiteY0" fmla="*/ 0 h 423309"/>
                    <a:gd name="connsiteX1" fmla="*/ 141328 w 141328"/>
                    <a:gd name="connsiteY1" fmla="*/ 81699 h 423309"/>
                    <a:gd name="connsiteX2" fmla="*/ 133148 w 141328"/>
                    <a:gd name="connsiteY2" fmla="*/ 113456 h 423309"/>
                    <a:gd name="connsiteX3" fmla="*/ 83386 w 141328"/>
                    <a:gd name="connsiteY3" fmla="*/ 270814 h 423309"/>
                    <a:gd name="connsiteX4" fmla="*/ 30933 w 141328"/>
                    <a:gd name="connsiteY4" fmla="*/ 375719 h 423309"/>
                    <a:gd name="connsiteX5" fmla="*/ 9415 w 141328"/>
                    <a:gd name="connsiteY5" fmla="*/ 416067 h 423309"/>
                    <a:gd name="connsiteX6" fmla="*/ 1345 w 141328"/>
                    <a:gd name="connsiteY6" fmla="*/ 421446 h 423309"/>
                    <a:gd name="connsiteX7" fmla="*/ 2689 w 141328"/>
                    <a:gd name="connsiteY7" fmla="*/ 413377 h 423309"/>
                    <a:gd name="connsiteX8" fmla="*/ 22864 w 141328"/>
                    <a:gd name="connsiteY8" fmla="*/ 374374 h 423309"/>
                    <a:gd name="connsiteX9" fmla="*/ 67247 w 141328"/>
                    <a:gd name="connsiteY9" fmla="*/ 266779 h 423309"/>
                    <a:gd name="connsiteX10" fmla="*/ 115664 w 141328"/>
                    <a:gd name="connsiteY10" fmla="*/ 110767 h 423309"/>
                    <a:gd name="connsiteX11" fmla="*/ 137183 w 141328"/>
                    <a:gd name="connsiteY11" fmla="*/ 22001 h 423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1328" h="423309">
                      <a:moveTo>
                        <a:pt x="141328" y="0"/>
                      </a:moveTo>
                      <a:lnTo>
                        <a:pt x="141328" y="81699"/>
                      </a:lnTo>
                      <a:lnTo>
                        <a:pt x="133148" y="113456"/>
                      </a:lnTo>
                      <a:cubicBezTo>
                        <a:pt x="117009" y="171288"/>
                        <a:pt x="102215" y="226431"/>
                        <a:pt x="83386" y="270814"/>
                      </a:cubicBezTo>
                      <a:cubicBezTo>
                        <a:pt x="64556" y="315197"/>
                        <a:pt x="44383" y="350165"/>
                        <a:pt x="30933" y="375719"/>
                      </a:cubicBezTo>
                      <a:cubicBezTo>
                        <a:pt x="17484" y="401273"/>
                        <a:pt x="20175" y="395893"/>
                        <a:pt x="9415" y="416067"/>
                      </a:cubicBezTo>
                      <a:cubicBezTo>
                        <a:pt x="4035" y="426826"/>
                        <a:pt x="2689" y="422791"/>
                        <a:pt x="1345" y="421446"/>
                      </a:cubicBezTo>
                      <a:cubicBezTo>
                        <a:pt x="0" y="420102"/>
                        <a:pt x="-1345" y="421446"/>
                        <a:pt x="2689" y="413377"/>
                      </a:cubicBezTo>
                      <a:cubicBezTo>
                        <a:pt x="12104" y="394547"/>
                        <a:pt x="10759" y="399927"/>
                        <a:pt x="22864" y="374374"/>
                      </a:cubicBezTo>
                      <a:cubicBezTo>
                        <a:pt x="36313" y="348820"/>
                        <a:pt x="49763" y="311162"/>
                        <a:pt x="67247" y="266779"/>
                      </a:cubicBezTo>
                      <a:cubicBezTo>
                        <a:pt x="84731" y="221051"/>
                        <a:pt x="100870" y="168599"/>
                        <a:pt x="115664" y="110767"/>
                      </a:cubicBezTo>
                      <a:cubicBezTo>
                        <a:pt x="122389" y="82523"/>
                        <a:pt x="130459" y="52935"/>
                        <a:pt x="137183" y="2200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13" name="任意多边形: 形状 5712" descr="58d69a8c-f751-4d4e-ba59-7792a0ae9468"/>
                <p:cNvSpPr/>
                <p:nvPr/>
              </p:nvSpPr>
              <p:spPr>
                <a:xfrm>
                  <a:off x="11714544" y="4460685"/>
                  <a:ext cx="477456" cy="1871392"/>
                </a:xfrm>
                <a:custGeom>
                  <a:avLst/>
                  <a:gdLst>
                    <a:gd name="connsiteX0" fmla="*/ 42471 w 477456"/>
                    <a:gd name="connsiteY0" fmla="*/ 409092 h 1871392"/>
                    <a:gd name="connsiteX1" fmla="*/ 55038 w 477456"/>
                    <a:gd name="connsiteY1" fmla="*/ 414513 h 1871392"/>
                    <a:gd name="connsiteX2" fmla="*/ 361682 w 477456"/>
                    <a:gd name="connsiteY2" fmla="*/ 653911 h 1871392"/>
                    <a:gd name="connsiteX3" fmla="*/ 397995 w 477456"/>
                    <a:gd name="connsiteY3" fmla="*/ 721158 h 1871392"/>
                    <a:gd name="connsiteX4" fmla="*/ 400686 w 477456"/>
                    <a:gd name="connsiteY4" fmla="*/ 725192 h 1871392"/>
                    <a:gd name="connsiteX5" fmla="*/ 455827 w 477456"/>
                    <a:gd name="connsiteY5" fmla="*/ 850271 h 1871392"/>
                    <a:gd name="connsiteX6" fmla="*/ 477456 w 477456"/>
                    <a:gd name="connsiteY6" fmla="*/ 679711 h 1871392"/>
                    <a:gd name="connsiteX7" fmla="*/ 477456 w 477456"/>
                    <a:gd name="connsiteY7" fmla="*/ 963717 h 1871392"/>
                    <a:gd name="connsiteX8" fmla="*/ 429434 w 477456"/>
                    <a:gd name="connsiteY8" fmla="*/ 1137415 h 1871392"/>
                    <a:gd name="connsiteX9" fmla="*/ 42933 w 477456"/>
                    <a:gd name="connsiteY9" fmla="*/ 1863008 h 1871392"/>
                    <a:gd name="connsiteX10" fmla="*/ 3930 w 477456"/>
                    <a:gd name="connsiteY10" fmla="*/ 1838798 h 1871392"/>
                    <a:gd name="connsiteX11" fmla="*/ 369752 w 477456"/>
                    <a:gd name="connsiteY11" fmla="*/ 1169021 h 1871392"/>
                    <a:gd name="connsiteX12" fmla="*/ 14690 w 477456"/>
                    <a:gd name="connsiteY12" fmla="*/ 437377 h 1871392"/>
                    <a:gd name="connsiteX13" fmla="*/ 13345 w 477456"/>
                    <a:gd name="connsiteY13" fmla="*/ 430652 h 1871392"/>
                    <a:gd name="connsiteX14" fmla="*/ 42471 w 477456"/>
                    <a:gd name="connsiteY14" fmla="*/ 409092 h 1871392"/>
                    <a:gd name="connsiteX15" fmla="*/ 447758 w 477456"/>
                    <a:gd name="connsiteY15" fmla="*/ 274 h 1871392"/>
                    <a:gd name="connsiteX16" fmla="*/ 474783 w 477456"/>
                    <a:gd name="connsiteY16" fmla="*/ 1828 h 1871392"/>
                    <a:gd name="connsiteX17" fmla="*/ 477456 w 477456"/>
                    <a:gd name="connsiteY17" fmla="*/ 2753 h 1871392"/>
                    <a:gd name="connsiteX18" fmla="*/ 477456 w 477456"/>
                    <a:gd name="connsiteY18" fmla="*/ 309811 h 1871392"/>
                    <a:gd name="connsiteX19" fmla="*/ 477347 w 477456"/>
                    <a:gd name="connsiteY19" fmla="*/ 309609 h 1871392"/>
                    <a:gd name="connsiteX20" fmla="*/ 282331 w 477456"/>
                    <a:gd name="connsiteY20" fmla="*/ 137457 h 1871392"/>
                    <a:gd name="connsiteX21" fmla="*/ 250053 w 477456"/>
                    <a:gd name="connsiteY21" fmla="*/ 87694 h 1871392"/>
                    <a:gd name="connsiteX22" fmla="*/ 237948 w 477456"/>
                    <a:gd name="connsiteY22" fmla="*/ 66175 h 1871392"/>
                    <a:gd name="connsiteX23" fmla="*/ 259467 w 477456"/>
                    <a:gd name="connsiteY23" fmla="*/ 39276 h 1871392"/>
                    <a:gd name="connsiteX24" fmla="*/ 260812 w 477456"/>
                    <a:gd name="connsiteY24" fmla="*/ 32551 h 1871392"/>
                    <a:gd name="connsiteX25" fmla="*/ 295781 w 477456"/>
                    <a:gd name="connsiteY25" fmla="*/ 17758 h 1871392"/>
                    <a:gd name="connsiteX26" fmla="*/ 310575 w 477456"/>
                    <a:gd name="connsiteY26" fmla="*/ 15067 h 1871392"/>
                    <a:gd name="connsiteX27" fmla="*/ 380511 w 477456"/>
                    <a:gd name="connsiteY27" fmla="*/ 47346 h 1871392"/>
                    <a:gd name="connsiteX28" fmla="*/ 447758 w 477456"/>
                    <a:gd name="connsiteY28" fmla="*/ 274 h 1871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77456" h="1871392">
                      <a:moveTo>
                        <a:pt x="42471" y="409092"/>
                      </a:moveTo>
                      <a:cubicBezTo>
                        <a:pt x="47220" y="409722"/>
                        <a:pt x="51676" y="411487"/>
                        <a:pt x="55038" y="414513"/>
                      </a:cubicBezTo>
                      <a:cubicBezTo>
                        <a:pt x="188186" y="464276"/>
                        <a:pt x="294436" y="547661"/>
                        <a:pt x="361682" y="653911"/>
                      </a:cubicBezTo>
                      <a:cubicBezTo>
                        <a:pt x="377822" y="675431"/>
                        <a:pt x="388581" y="696950"/>
                        <a:pt x="397995" y="721158"/>
                      </a:cubicBezTo>
                      <a:cubicBezTo>
                        <a:pt x="399341" y="722503"/>
                        <a:pt x="399341" y="723848"/>
                        <a:pt x="400686" y="725192"/>
                      </a:cubicBezTo>
                      <a:cubicBezTo>
                        <a:pt x="422205" y="765540"/>
                        <a:pt x="443723" y="807234"/>
                        <a:pt x="455827" y="850271"/>
                      </a:cubicBezTo>
                      <a:lnTo>
                        <a:pt x="477456" y="679711"/>
                      </a:lnTo>
                      <a:lnTo>
                        <a:pt x="477456" y="963717"/>
                      </a:lnTo>
                      <a:lnTo>
                        <a:pt x="429434" y="1137415"/>
                      </a:lnTo>
                      <a:cubicBezTo>
                        <a:pt x="346216" y="1393625"/>
                        <a:pt x="216430" y="1639076"/>
                        <a:pt x="42933" y="1863008"/>
                      </a:cubicBezTo>
                      <a:cubicBezTo>
                        <a:pt x="25449" y="1884526"/>
                        <a:pt x="-12209" y="1860317"/>
                        <a:pt x="3930" y="1838798"/>
                      </a:cubicBezTo>
                      <a:cubicBezTo>
                        <a:pt x="165322" y="1631678"/>
                        <a:pt x="287711" y="1405730"/>
                        <a:pt x="369752" y="1169021"/>
                      </a:cubicBezTo>
                      <a:cubicBezTo>
                        <a:pt x="244674" y="929623"/>
                        <a:pt x="-21624" y="719814"/>
                        <a:pt x="14690" y="437377"/>
                      </a:cubicBezTo>
                      <a:cubicBezTo>
                        <a:pt x="14690" y="436032"/>
                        <a:pt x="13345" y="433342"/>
                        <a:pt x="13345" y="430652"/>
                      </a:cubicBezTo>
                      <a:cubicBezTo>
                        <a:pt x="11328" y="415522"/>
                        <a:pt x="28223" y="407200"/>
                        <a:pt x="42471" y="409092"/>
                      </a:cubicBezTo>
                      <a:close/>
                      <a:moveTo>
                        <a:pt x="447758" y="274"/>
                      </a:moveTo>
                      <a:cubicBezTo>
                        <a:pt x="457509" y="-399"/>
                        <a:pt x="466503" y="189"/>
                        <a:pt x="474783" y="1828"/>
                      </a:cubicBezTo>
                      <a:lnTo>
                        <a:pt x="477456" y="2753"/>
                      </a:lnTo>
                      <a:lnTo>
                        <a:pt x="477456" y="309811"/>
                      </a:lnTo>
                      <a:lnTo>
                        <a:pt x="477347" y="309609"/>
                      </a:lnTo>
                      <a:cubicBezTo>
                        <a:pt x="397995" y="262535"/>
                        <a:pt x="333439" y="206049"/>
                        <a:pt x="282331" y="137457"/>
                      </a:cubicBezTo>
                      <a:cubicBezTo>
                        <a:pt x="267538" y="121318"/>
                        <a:pt x="255432" y="105178"/>
                        <a:pt x="250053" y="87694"/>
                      </a:cubicBezTo>
                      <a:cubicBezTo>
                        <a:pt x="246018" y="80970"/>
                        <a:pt x="241983" y="72899"/>
                        <a:pt x="237948" y="66175"/>
                      </a:cubicBezTo>
                      <a:cubicBezTo>
                        <a:pt x="229879" y="51380"/>
                        <a:pt x="244674" y="40622"/>
                        <a:pt x="259467" y="39276"/>
                      </a:cubicBezTo>
                      <a:cubicBezTo>
                        <a:pt x="260812" y="36587"/>
                        <a:pt x="260812" y="35242"/>
                        <a:pt x="260812" y="32551"/>
                      </a:cubicBezTo>
                      <a:cubicBezTo>
                        <a:pt x="263502" y="19103"/>
                        <a:pt x="280987" y="11032"/>
                        <a:pt x="295781" y="17758"/>
                      </a:cubicBezTo>
                      <a:cubicBezTo>
                        <a:pt x="301160" y="16412"/>
                        <a:pt x="305195" y="15067"/>
                        <a:pt x="310575" y="15067"/>
                      </a:cubicBezTo>
                      <a:cubicBezTo>
                        <a:pt x="341508" y="13723"/>
                        <a:pt x="364372" y="28516"/>
                        <a:pt x="380511" y="47346"/>
                      </a:cubicBezTo>
                      <a:cubicBezTo>
                        <a:pt x="387236" y="21792"/>
                        <a:pt x="411445" y="1618"/>
                        <a:pt x="447758" y="274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17" name="任意多边形: 形状 5716" descr="316696b6-aa55-4391-9cb7-f547e5792577"/>
                <p:cNvSpPr/>
                <p:nvPr/>
              </p:nvSpPr>
              <p:spPr>
                <a:xfrm>
                  <a:off x="11840264" y="5791247"/>
                  <a:ext cx="351736" cy="1066753"/>
                </a:xfrm>
                <a:custGeom>
                  <a:avLst/>
                  <a:gdLst>
                    <a:gd name="connsiteX0" fmla="*/ 351736 w 351736"/>
                    <a:gd name="connsiteY0" fmla="*/ 870297 h 1066753"/>
                    <a:gd name="connsiteX1" fmla="*/ 351736 w 351736"/>
                    <a:gd name="connsiteY1" fmla="*/ 1027218 h 1066753"/>
                    <a:gd name="connsiteX2" fmla="*/ 328763 w 351736"/>
                    <a:gd name="connsiteY2" fmla="*/ 1066383 h 1066753"/>
                    <a:gd name="connsiteX3" fmla="*/ 328446 w 351736"/>
                    <a:gd name="connsiteY3" fmla="*/ 1066753 h 1066753"/>
                    <a:gd name="connsiteX4" fmla="*/ 265944 w 351736"/>
                    <a:gd name="connsiteY4" fmla="*/ 1066753 h 1066753"/>
                    <a:gd name="connsiteX5" fmla="*/ 297829 w 351736"/>
                    <a:gd name="connsiteY5" fmla="*/ 982997 h 1066753"/>
                    <a:gd name="connsiteX6" fmla="*/ 343556 w 351736"/>
                    <a:gd name="connsiteY6" fmla="*/ 884817 h 1066753"/>
                    <a:gd name="connsiteX7" fmla="*/ 28779 w 351736"/>
                    <a:gd name="connsiteY7" fmla="*/ 397 h 1066753"/>
                    <a:gd name="connsiteX8" fmla="*/ 42291 w 351736"/>
                    <a:gd name="connsiteY8" fmla="*/ 6575 h 1066753"/>
                    <a:gd name="connsiteX9" fmla="*/ 62465 w 351736"/>
                    <a:gd name="connsiteY9" fmla="*/ 26750 h 1066753"/>
                    <a:gd name="connsiteX10" fmla="*/ 170060 w 351736"/>
                    <a:gd name="connsiteY10" fmla="*/ 38854 h 1066753"/>
                    <a:gd name="connsiteX11" fmla="*/ 198304 w 351736"/>
                    <a:gd name="connsiteY11" fmla="*/ 30785 h 1066753"/>
                    <a:gd name="connsiteX12" fmla="*/ 301864 w 351736"/>
                    <a:gd name="connsiteY12" fmla="*/ 56338 h 1066753"/>
                    <a:gd name="connsiteX13" fmla="*/ 315313 w 351736"/>
                    <a:gd name="connsiteY13" fmla="*/ 56338 h 1066753"/>
                    <a:gd name="connsiteX14" fmla="*/ 351736 w 351736"/>
                    <a:gd name="connsiteY14" fmla="*/ 68446 h 1066753"/>
                    <a:gd name="connsiteX15" fmla="*/ 351736 w 351736"/>
                    <a:gd name="connsiteY15" fmla="*/ 303892 h 1066753"/>
                    <a:gd name="connsiteX16" fmla="*/ 266896 w 351736"/>
                    <a:gd name="connsiteY16" fmla="*/ 271528 h 1066753"/>
                    <a:gd name="connsiteX17" fmla="*/ 190234 w 351736"/>
                    <a:gd name="connsiteY17" fmla="*/ 237904 h 1066753"/>
                    <a:gd name="connsiteX18" fmla="*/ 175440 w 351736"/>
                    <a:gd name="connsiteY18" fmla="*/ 235214 h 1066753"/>
                    <a:gd name="connsiteX19" fmla="*/ 598 w 351736"/>
                    <a:gd name="connsiteY19" fmla="*/ 22714 h 1066753"/>
                    <a:gd name="connsiteX20" fmla="*/ 28779 w 351736"/>
                    <a:gd name="connsiteY20" fmla="*/ 397 h 1066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1736" h="1066753">
                      <a:moveTo>
                        <a:pt x="351736" y="870297"/>
                      </a:moveTo>
                      <a:lnTo>
                        <a:pt x="351736" y="1027218"/>
                      </a:lnTo>
                      <a:lnTo>
                        <a:pt x="328763" y="1066383"/>
                      </a:lnTo>
                      <a:lnTo>
                        <a:pt x="328446" y="1066753"/>
                      </a:lnTo>
                      <a:lnTo>
                        <a:pt x="265944" y="1066753"/>
                      </a:lnTo>
                      <a:lnTo>
                        <a:pt x="297829" y="982997"/>
                      </a:lnTo>
                      <a:cubicBezTo>
                        <a:pt x="308588" y="949374"/>
                        <a:pt x="324728" y="917095"/>
                        <a:pt x="343556" y="884817"/>
                      </a:cubicBezTo>
                      <a:close/>
                      <a:moveTo>
                        <a:pt x="28779" y="397"/>
                      </a:moveTo>
                      <a:cubicBezTo>
                        <a:pt x="33801" y="1196"/>
                        <a:pt x="38592" y="3213"/>
                        <a:pt x="42291" y="6575"/>
                      </a:cubicBezTo>
                      <a:cubicBezTo>
                        <a:pt x="49016" y="13301"/>
                        <a:pt x="55741" y="20025"/>
                        <a:pt x="62465" y="26750"/>
                      </a:cubicBezTo>
                      <a:cubicBezTo>
                        <a:pt x="98778" y="29439"/>
                        <a:pt x="135092" y="33474"/>
                        <a:pt x="170060" y="38854"/>
                      </a:cubicBezTo>
                      <a:cubicBezTo>
                        <a:pt x="175440" y="32129"/>
                        <a:pt x="184854" y="28094"/>
                        <a:pt x="198304" y="30785"/>
                      </a:cubicBezTo>
                      <a:cubicBezTo>
                        <a:pt x="233272" y="38854"/>
                        <a:pt x="266896" y="48269"/>
                        <a:pt x="301864" y="56338"/>
                      </a:cubicBezTo>
                      <a:cubicBezTo>
                        <a:pt x="305899" y="54993"/>
                        <a:pt x="309933" y="54993"/>
                        <a:pt x="315313" y="56338"/>
                      </a:cubicBezTo>
                      <a:lnTo>
                        <a:pt x="351736" y="68446"/>
                      </a:lnTo>
                      <a:lnTo>
                        <a:pt x="351736" y="303892"/>
                      </a:lnTo>
                      <a:lnTo>
                        <a:pt x="266896" y="271528"/>
                      </a:lnTo>
                      <a:cubicBezTo>
                        <a:pt x="239997" y="262113"/>
                        <a:pt x="214443" y="251353"/>
                        <a:pt x="190234" y="237904"/>
                      </a:cubicBezTo>
                      <a:cubicBezTo>
                        <a:pt x="186200" y="237904"/>
                        <a:pt x="180820" y="237904"/>
                        <a:pt x="175440" y="235214"/>
                      </a:cubicBezTo>
                      <a:cubicBezTo>
                        <a:pt x="79949" y="186797"/>
                        <a:pt x="22117" y="114170"/>
                        <a:pt x="598" y="22714"/>
                      </a:cubicBezTo>
                      <a:cubicBezTo>
                        <a:pt x="-3437" y="6575"/>
                        <a:pt x="13711" y="-1999"/>
                        <a:pt x="28779" y="397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21" name="任意多边形: 形状 5720" descr="08bce0d0-04ee-44c5-a98c-8a025c68bb87"/>
                <p:cNvSpPr/>
                <p:nvPr/>
              </p:nvSpPr>
              <p:spPr>
                <a:xfrm>
                  <a:off x="10391271" y="5186587"/>
                  <a:ext cx="1243304" cy="991126"/>
                </a:xfrm>
                <a:custGeom>
                  <a:avLst/>
                  <a:gdLst>
                    <a:gd name="connsiteX0" fmla="*/ 26315 w 1243304"/>
                    <a:gd name="connsiteY0" fmla="*/ 6 h 991126"/>
                    <a:gd name="connsiteX1" fmla="*/ 42790 w 1243304"/>
                    <a:gd name="connsiteY1" fmla="*/ 7361 h 991126"/>
                    <a:gd name="connsiteX2" fmla="*/ 45479 w 1243304"/>
                    <a:gd name="connsiteY2" fmla="*/ 10051 h 991126"/>
                    <a:gd name="connsiteX3" fmla="*/ 539071 w 1243304"/>
                    <a:gd name="connsiteY3" fmla="*/ 123025 h 991126"/>
                    <a:gd name="connsiteX4" fmla="*/ 553864 w 1243304"/>
                    <a:gd name="connsiteY4" fmla="*/ 125716 h 991126"/>
                    <a:gd name="connsiteX5" fmla="*/ 598248 w 1243304"/>
                    <a:gd name="connsiteY5" fmla="*/ 148579 h 991126"/>
                    <a:gd name="connsiteX6" fmla="*/ 610352 w 1243304"/>
                    <a:gd name="connsiteY6" fmla="*/ 155304 h 991126"/>
                    <a:gd name="connsiteX7" fmla="*/ 685669 w 1243304"/>
                    <a:gd name="connsiteY7" fmla="*/ 195652 h 991126"/>
                    <a:gd name="connsiteX8" fmla="*/ 695083 w 1243304"/>
                    <a:gd name="connsiteY8" fmla="*/ 214481 h 991126"/>
                    <a:gd name="connsiteX9" fmla="*/ 977520 w 1243304"/>
                    <a:gd name="connsiteY9" fmla="*/ 565509 h 991126"/>
                    <a:gd name="connsiteX10" fmla="*/ 1235747 w 1243304"/>
                    <a:gd name="connsiteY10" fmla="*/ 896362 h 991126"/>
                    <a:gd name="connsiteX11" fmla="*/ 1223643 w 1243304"/>
                    <a:gd name="connsiteY11" fmla="*/ 928641 h 991126"/>
                    <a:gd name="connsiteX12" fmla="*/ 1241127 w 1243304"/>
                    <a:gd name="connsiteY12" fmla="*/ 963609 h 991126"/>
                    <a:gd name="connsiteX13" fmla="*/ 1198088 w 1243304"/>
                    <a:gd name="connsiteY13" fmla="*/ 979748 h 991126"/>
                    <a:gd name="connsiteX14" fmla="*/ 783849 w 1243304"/>
                    <a:gd name="connsiteY14" fmla="*/ 747074 h 991126"/>
                    <a:gd name="connsiteX15" fmla="*/ 770399 w 1243304"/>
                    <a:gd name="connsiteY15" fmla="*/ 743039 h 991126"/>
                    <a:gd name="connsiteX16" fmla="*/ 740811 w 1243304"/>
                    <a:gd name="connsiteY16" fmla="*/ 739005 h 991126"/>
                    <a:gd name="connsiteX17" fmla="*/ 665495 w 1243304"/>
                    <a:gd name="connsiteY17" fmla="*/ 708071 h 991126"/>
                    <a:gd name="connsiteX18" fmla="*/ 643975 w 1243304"/>
                    <a:gd name="connsiteY18" fmla="*/ 690587 h 991126"/>
                    <a:gd name="connsiteX19" fmla="*/ 637251 w 1243304"/>
                    <a:gd name="connsiteY19" fmla="*/ 660999 h 991126"/>
                    <a:gd name="connsiteX20" fmla="*/ 653390 w 1243304"/>
                    <a:gd name="connsiteY20" fmla="*/ 639479 h 991126"/>
                    <a:gd name="connsiteX21" fmla="*/ 627836 w 1243304"/>
                    <a:gd name="connsiteY21" fmla="*/ 539955 h 991126"/>
                    <a:gd name="connsiteX22" fmla="*/ 641286 w 1243304"/>
                    <a:gd name="connsiteY22" fmla="*/ 519781 h 991126"/>
                    <a:gd name="connsiteX23" fmla="*/ 483928 w 1243304"/>
                    <a:gd name="connsiteY23" fmla="*/ 500951 h 991126"/>
                    <a:gd name="connsiteX24" fmla="*/ 470479 w 1243304"/>
                    <a:gd name="connsiteY24" fmla="*/ 531886 h 991126"/>
                    <a:gd name="connsiteX25" fmla="*/ 432821 w 1243304"/>
                    <a:gd name="connsiteY25" fmla="*/ 538610 h 991126"/>
                    <a:gd name="connsiteX26" fmla="*/ 413992 w 1243304"/>
                    <a:gd name="connsiteY26" fmla="*/ 518436 h 991126"/>
                    <a:gd name="connsiteX27" fmla="*/ 223012 w 1243304"/>
                    <a:gd name="connsiteY27" fmla="*/ 311316 h 991126"/>
                    <a:gd name="connsiteX28" fmla="*/ 21271 w 1243304"/>
                    <a:gd name="connsiteY28" fmla="*/ 63848 h 991126"/>
                    <a:gd name="connsiteX29" fmla="*/ 17236 w 1243304"/>
                    <a:gd name="connsiteY29" fmla="*/ 46364 h 991126"/>
                    <a:gd name="connsiteX30" fmla="*/ 5131 w 1243304"/>
                    <a:gd name="connsiteY30" fmla="*/ 32915 h 991126"/>
                    <a:gd name="connsiteX31" fmla="*/ 26315 w 1243304"/>
                    <a:gd name="connsiteY31" fmla="*/ 6 h 99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243304" h="991126">
                      <a:moveTo>
                        <a:pt x="26315" y="6"/>
                      </a:moveTo>
                      <a:cubicBezTo>
                        <a:pt x="32199" y="132"/>
                        <a:pt x="38083" y="2318"/>
                        <a:pt x="42790" y="7361"/>
                      </a:cubicBezTo>
                      <a:cubicBezTo>
                        <a:pt x="44135" y="7361"/>
                        <a:pt x="44135" y="8706"/>
                        <a:pt x="45479" y="10051"/>
                      </a:cubicBezTo>
                      <a:cubicBezTo>
                        <a:pt x="218977" y="19465"/>
                        <a:pt x="385748" y="58469"/>
                        <a:pt x="539071" y="123025"/>
                      </a:cubicBezTo>
                      <a:cubicBezTo>
                        <a:pt x="543106" y="123025"/>
                        <a:pt x="548486" y="123025"/>
                        <a:pt x="553864" y="125716"/>
                      </a:cubicBezTo>
                      <a:cubicBezTo>
                        <a:pt x="568659" y="132440"/>
                        <a:pt x="583454" y="140509"/>
                        <a:pt x="598248" y="148579"/>
                      </a:cubicBezTo>
                      <a:cubicBezTo>
                        <a:pt x="602283" y="151269"/>
                        <a:pt x="606318" y="152614"/>
                        <a:pt x="610352" y="155304"/>
                      </a:cubicBezTo>
                      <a:cubicBezTo>
                        <a:pt x="635906" y="167408"/>
                        <a:pt x="661459" y="180857"/>
                        <a:pt x="685669" y="195652"/>
                      </a:cubicBezTo>
                      <a:cubicBezTo>
                        <a:pt x="695083" y="201032"/>
                        <a:pt x="696429" y="207756"/>
                        <a:pt x="695083" y="214481"/>
                      </a:cubicBezTo>
                      <a:cubicBezTo>
                        <a:pt x="818817" y="312661"/>
                        <a:pt x="903548" y="439084"/>
                        <a:pt x="977520" y="565509"/>
                      </a:cubicBezTo>
                      <a:cubicBezTo>
                        <a:pt x="1063595" y="675793"/>
                        <a:pt x="1149671" y="786078"/>
                        <a:pt x="1235747" y="896362"/>
                      </a:cubicBezTo>
                      <a:cubicBezTo>
                        <a:pt x="1245162" y="909812"/>
                        <a:pt x="1237092" y="924606"/>
                        <a:pt x="1223643" y="928641"/>
                      </a:cubicBezTo>
                      <a:cubicBezTo>
                        <a:pt x="1230367" y="940745"/>
                        <a:pt x="1235747" y="951505"/>
                        <a:pt x="1241127" y="963609"/>
                      </a:cubicBezTo>
                      <a:cubicBezTo>
                        <a:pt x="1253231" y="987817"/>
                        <a:pt x="1211538" y="1002612"/>
                        <a:pt x="1198088" y="979748"/>
                      </a:cubicBezTo>
                      <a:cubicBezTo>
                        <a:pt x="1116048" y="845254"/>
                        <a:pt x="961380" y="759179"/>
                        <a:pt x="783849" y="747074"/>
                      </a:cubicBezTo>
                      <a:cubicBezTo>
                        <a:pt x="778469" y="747074"/>
                        <a:pt x="773089" y="745730"/>
                        <a:pt x="770399" y="743039"/>
                      </a:cubicBezTo>
                      <a:cubicBezTo>
                        <a:pt x="760985" y="741694"/>
                        <a:pt x="750226" y="740350"/>
                        <a:pt x="740811" y="739005"/>
                      </a:cubicBezTo>
                      <a:cubicBezTo>
                        <a:pt x="711222" y="736315"/>
                        <a:pt x="684323" y="725555"/>
                        <a:pt x="665495" y="708071"/>
                      </a:cubicBezTo>
                      <a:cubicBezTo>
                        <a:pt x="653390" y="706726"/>
                        <a:pt x="646666" y="700002"/>
                        <a:pt x="643975" y="690587"/>
                      </a:cubicBezTo>
                      <a:cubicBezTo>
                        <a:pt x="642631" y="681173"/>
                        <a:pt x="639941" y="670414"/>
                        <a:pt x="637251" y="660999"/>
                      </a:cubicBezTo>
                      <a:cubicBezTo>
                        <a:pt x="634561" y="650239"/>
                        <a:pt x="642631" y="642170"/>
                        <a:pt x="653390" y="639479"/>
                      </a:cubicBezTo>
                      <a:cubicBezTo>
                        <a:pt x="645321" y="605857"/>
                        <a:pt x="635906" y="573578"/>
                        <a:pt x="627836" y="539955"/>
                      </a:cubicBezTo>
                      <a:cubicBezTo>
                        <a:pt x="625147" y="529195"/>
                        <a:pt x="631871" y="522471"/>
                        <a:pt x="641286" y="519781"/>
                      </a:cubicBezTo>
                      <a:cubicBezTo>
                        <a:pt x="609007" y="452534"/>
                        <a:pt x="522932" y="439084"/>
                        <a:pt x="483928" y="500951"/>
                      </a:cubicBezTo>
                      <a:cubicBezTo>
                        <a:pt x="479893" y="511711"/>
                        <a:pt x="474514" y="521126"/>
                        <a:pt x="470479" y="531886"/>
                      </a:cubicBezTo>
                      <a:cubicBezTo>
                        <a:pt x="463755" y="549370"/>
                        <a:pt x="443580" y="548024"/>
                        <a:pt x="432821" y="538610"/>
                      </a:cubicBezTo>
                      <a:cubicBezTo>
                        <a:pt x="422061" y="537265"/>
                        <a:pt x="412647" y="529195"/>
                        <a:pt x="413992" y="518436"/>
                      </a:cubicBezTo>
                      <a:cubicBezTo>
                        <a:pt x="334641" y="461948"/>
                        <a:pt x="282188" y="383943"/>
                        <a:pt x="223012" y="311316"/>
                      </a:cubicBezTo>
                      <a:cubicBezTo>
                        <a:pt x="155765" y="229275"/>
                        <a:pt x="88518" y="145889"/>
                        <a:pt x="21271" y="63848"/>
                      </a:cubicBezTo>
                      <a:cubicBezTo>
                        <a:pt x="15891" y="57124"/>
                        <a:pt x="15891" y="51744"/>
                        <a:pt x="17236" y="46364"/>
                      </a:cubicBezTo>
                      <a:cubicBezTo>
                        <a:pt x="13202" y="42329"/>
                        <a:pt x="9167" y="36949"/>
                        <a:pt x="5131" y="32915"/>
                      </a:cubicBezTo>
                      <a:cubicBezTo>
                        <a:pt x="-8990" y="17785"/>
                        <a:pt x="8662" y="-372"/>
                        <a:pt x="26315" y="6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23" name="任意多边形: 形状 5722" descr="660afcff-3fb9-4690-a72c-b8d71100368f"/>
                <p:cNvSpPr/>
                <p:nvPr/>
              </p:nvSpPr>
              <p:spPr>
                <a:xfrm>
                  <a:off x="11035121" y="4944006"/>
                  <a:ext cx="900969" cy="1913994"/>
                </a:xfrm>
                <a:custGeom>
                  <a:avLst/>
                  <a:gdLst>
                    <a:gd name="connsiteX0" fmla="*/ 582819 w 900969"/>
                    <a:gd name="connsiteY0" fmla="*/ 119 h 1913994"/>
                    <a:gd name="connsiteX1" fmla="*/ 601312 w 900969"/>
                    <a:gd name="connsiteY1" fmla="*/ 21302 h 1913994"/>
                    <a:gd name="connsiteX2" fmla="*/ 525995 w 900969"/>
                    <a:gd name="connsiteY2" fmla="*/ 631902 h 1913994"/>
                    <a:gd name="connsiteX3" fmla="*/ 531374 w 900969"/>
                    <a:gd name="connsiteY3" fmla="*/ 642661 h 1913994"/>
                    <a:gd name="connsiteX4" fmla="*/ 625520 w 900969"/>
                    <a:gd name="connsiteY4" fmla="*/ 1208879 h 1913994"/>
                    <a:gd name="connsiteX5" fmla="*/ 778843 w 900969"/>
                    <a:gd name="connsiteY5" fmla="*/ 1617739 h 1913994"/>
                    <a:gd name="connsiteX6" fmla="*/ 854159 w 900969"/>
                    <a:gd name="connsiteY6" fmla="*/ 1767027 h 1913994"/>
                    <a:gd name="connsiteX7" fmla="*/ 855504 w 900969"/>
                    <a:gd name="connsiteY7" fmla="*/ 1781821 h 1913994"/>
                    <a:gd name="connsiteX8" fmla="*/ 899887 w 900969"/>
                    <a:gd name="connsiteY8" fmla="*/ 1894796 h 1913994"/>
                    <a:gd name="connsiteX9" fmla="*/ 895852 w 900969"/>
                    <a:gd name="connsiteY9" fmla="*/ 1910934 h 1913994"/>
                    <a:gd name="connsiteX10" fmla="*/ 897264 w 900969"/>
                    <a:gd name="connsiteY10" fmla="*/ 1913994 h 1913994"/>
                    <a:gd name="connsiteX11" fmla="*/ 0 w 900969"/>
                    <a:gd name="connsiteY11" fmla="*/ 1913994 h 1913994"/>
                    <a:gd name="connsiteX12" fmla="*/ 3320 w 900969"/>
                    <a:gd name="connsiteY12" fmla="*/ 1908581 h 1913994"/>
                    <a:gd name="connsiteX13" fmla="*/ 425125 w 900969"/>
                    <a:gd name="connsiteY13" fmla="*/ 1660776 h 1913994"/>
                    <a:gd name="connsiteX14" fmla="*/ 781532 w 900969"/>
                    <a:gd name="connsiteY14" fmla="*/ 1810065 h 1913994"/>
                    <a:gd name="connsiteX15" fmla="*/ 702181 w 900969"/>
                    <a:gd name="connsiteY15" fmla="*/ 1648672 h 1913994"/>
                    <a:gd name="connsiteX16" fmla="*/ 704872 w 900969"/>
                    <a:gd name="connsiteY16" fmla="*/ 1620428 h 1913994"/>
                    <a:gd name="connsiteX17" fmla="*/ 699492 w 900969"/>
                    <a:gd name="connsiteY17" fmla="*/ 1605635 h 1913994"/>
                    <a:gd name="connsiteX18" fmla="*/ 673937 w 900969"/>
                    <a:gd name="connsiteY18" fmla="*/ 1555872 h 1913994"/>
                    <a:gd name="connsiteX19" fmla="*/ 651074 w 900969"/>
                    <a:gd name="connsiteY19" fmla="*/ 1511489 h 1913994"/>
                    <a:gd name="connsiteX20" fmla="*/ 653764 w 900969"/>
                    <a:gd name="connsiteY20" fmla="*/ 1508799 h 1913994"/>
                    <a:gd name="connsiteX21" fmla="*/ 540789 w 900969"/>
                    <a:gd name="connsiteY21" fmla="*/ 1124149 h 1913994"/>
                    <a:gd name="connsiteX22" fmla="*/ 447989 w 900969"/>
                    <a:gd name="connsiteY22" fmla="*/ 1007139 h 1913994"/>
                    <a:gd name="connsiteX23" fmla="*/ 485647 w 900969"/>
                    <a:gd name="connsiteY23" fmla="*/ 981585 h 1913994"/>
                    <a:gd name="connsiteX24" fmla="*/ 495061 w 900969"/>
                    <a:gd name="connsiteY24" fmla="*/ 990999 h 1913994"/>
                    <a:gd name="connsiteX25" fmla="*/ 480267 w 900969"/>
                    <a:gd name="connsiteY25" fmla="*/ 692424 h 1913994"/>
                    <a:gd name="connsiteX26" fmla="*/ 554238 w 900969"/>
                    <a:gd name="connsiteY26" fmla="*/ 17267 h 1913994"/>
                    <a:gd name="connsiteX27" fmla="*/ 582819 w 900969"/>
                    <a:gd name="connsiteY27" fmla="*/ 119 h 1913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900969" h="1913994">
                      <a:moveTo>
                        <a:pt x="582819" y="119"/>
                      </a:moveTo>
                      <a:cubicBezTo>
                        <a:pt x="594587" y="1128"/>
                        <a:pt x="604674" y="8525"/>
                        <a:pt x="601312" y="21302"/>
                      </a:cubicBezTo>
                      <a:cubicBezTo>
                        <a:pt x="546169" y="221698"/>
                        <a:pt x="520615" y="427472"/>
                        <a:pt x="525995" y="631902"/>
                      </a:cubicBezTo>
                      <a:cubicBezTo>
                        <a:pt x="528685" y="634592"/>
                        <a:pt x="531374" y="638627"/>
                        <a:pt x="531374" y="642661"/>
                      </a:cubicBezTo>
                      <a:cubicBezTo>
                        <a:pt x="540789" y="833642"/>
                        <a:pt x="573068" y="1023278"/>
                        <a:pt x="625520" y="1208879"/>
                      </a:cubicBezTo>
                      <a:cubicBezTo>
                        <a:pt x="676628" y="1344717"/>
                        <a:pt x="727735" y="1481900"/>
                        <a:pt x="778843" y="1617739"/>
                      </a:cubicBezTo>
                      <a:cubicBezTo>
                        <a:pt x="801707" y="1667502"/>
                        <a:pt x="827260" y="1717264"/>
                        <a:pt x="854159" y="1767027"/>
                      </a:cubicBezTo>
                      <a:cubicBezTo>
                        <a:pt x="858193" y="1772406"/>
                        <a:pt x="856849" y="1777786"/>
                        <a:pt x="855504" y="1781821"/>
                      </a:cubicBezTo>
                      <a:cubicBezTo>
                        <a:pt x="872988" y="1819479"/>
                        <a:pt x="887783" y="1855793"/>
                        <a:pt x="899887" y="1894796"/>
                      </a:cubicBezTo>
                      <a:cubicBezTo>
                        <a:pt x="902576" y="1901520"/>
                        <a:pt x="899887" y="1906900"/>
                        <a:pt x="895852" y="1910934"/>
                      </a:cubicBezTo>
                      <a:lnTo>
                        <a:pt x="897264" y="1913994"/>
                      </a:lnTo>
                      <a:lnTo>
                        <a:pt x="0" y="1913994"/>
                      </a:lnTo>
                      <a:lnTo>
                        <a:pt x="3320" y="1908581"/>
                      </a:lnTo>
                      <a:cubicBezTo>
                        <a:pt x="94944" y="1772070"/>
                        <a:pt x="211953" y="1662122"/>
                        <a:pt x="425125" y="1660776"/>
                      </a:cubicBezTo>
                      <a:cubicBezTo>
                        <a:pt x="569033" y="1659432"/>
                        <a:pt x="696801" y="1715919"/>
                        <a:pt x="781532" y="1810065"/>
                      </a:cubicBezTo>
                      <a:lnTo>
                        <a:pt x="702181" y="1648672"/>
                      </a:lnTo>
                      <a:cubicBezTo>
                        <a:pt x="706216" y="1639258"/>
                        <a:pt x="707561" y="1629843"/>
                        <a:pt x="704872" y="1620428"/>
                      </a:cubicBezTo>
                      <a:cubicBezTo>
                        <a:pt x="703527" y="1615050"/>
                        <a:pt x="700836" y="1609670"/>
                        <a:pt x="699492" y="1605635"/>
                      </a:cubicBezTo>
                      <a:cubicBezTo>
                        <a:pt x="692767" y="1588151"/>
                        <a:pt x="684697" y="1572011"/>
                        <a:pt x="673937" y="1555872"/>
                      </a:cubicBezTo>
                      <a:lnTo>
                        <a:pt x="651074" y="1511489"/>
                      </a:lnTo>
                      <a:cubicBezTo>
                        <a:pt x="652419" y="1510144"/>
                        <a:pt x="652419" y="1508799"/>
                        <a:pt x="653764" y="1508799"/>
                      </a:cubicBezTo>
                      <a:cubicBezTo>
                        <a:pt x="599966" y="1385065"/>
                        <a:pt x="562308" y="1255952"/>
                        <a:pt x="540789" y="1124149"/>
                      </a:cubicBezTo>
                      <a:cubicBezTo>
                        <a:pt x="516581" y="1082455"/>
                        <a:pt x="485647" y="1043452"/>
                        <a:pt x="447989" y="1007139"/>
                      </a:cubicBezTo>
                      <a:cubicBezTo>
                        <a:pt x="427814" y="986965"/>
                        <a:pt x="465473" y="962756"/>
                        <a:pt x="485647" y="981585"/>
                      </a:cubicBezTo>
                      <a:cubicBezTo>
                        <a:pt x="488337" y="985619"/>
                        <a:pt x="492372" y="988310"/>
                        <a:pt x="495061" y="990999"/>
                      </a:cubicBezTo>
                      <a:cubicBezTo>
                        <a:pt x="480267" y="891475"/>
                        <a:pt x="474887" y="791949"/>
                        <a:pt x="480267" y="692424"/>
                      </a:cubicBezTo>
                      <a:cubicBezTo>
                        <a:pt x="468162" y="466475"/>
                        <a:pt x="492372" y="239182"/>
                        <a:pt x="554238" y="17267"/>
                      </a:cubicBezTo>
                      <a:cubicBezTo>
                        <a:pt x="557601" y="4490"/>
                        <a:pt x="571051" y="-890"/>
                        <a:pt x="582819" y="11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25" name="任意多边形: 形状 5724" descr="404dec52-7578-4060-9c00-419aa29132e7"/>
                <p:cNvSpPr/>
                <p:nvPr/>
              </p:nvSpPr>
              <p:spPr>
                <a:xfrm>
                  <a:off x="11498924" y="3957212"/>
                  <a:ext cx="693076" cy="1007146"/>
                </a:xfrm>
                <a:custGeom>
                  <a:avLst/>
                  <a:gdLst>
                    <a:gd name="connsiteX0" fmla="*/ 693076 w 693076"/>
                    <a:gd name="connsiteY0" fmla="*/ 0 h 1007146"/>
                    <a:gd name="connsiteX1" fmla="*/ 693076 w 693076"/>
                    <a:gd name="connsiteY1" fmla="*/ 293498 h 1007146"/>
                    <a:gd name="connsiteX2" fmla="*/ 652619 w 693076"/>
                    <a:gd name="connsiteY2" fmla="*/ 336974 h 1007146"/>
                    <a:gd name="connsiteX3" fmla="*/ 164408 w 693076"/>
                    <a:gd name="connsiteY3" fmla="*/ 865534 h 1007146"/>
                    <a:gd name="connsiteX4" fmla="*/ 150958 w 693076"/>
                    <a:gd name="connsiteY4" fmla="*/ 873603 h 1007146"/>
                    <a:gd name="connsiteX5" fmla="*/ 136164 w 693076"/>
                    <a:gd name="connsiteY5" fmla="*/ 989268 h 1007146"/>
                    <a:gd name="connsiteX6" fmla="*/ 89091 w 693076"/>
                    <a:gd name="connsiteY6" fmla="*/ 990613 h 1007146"/>
                    <a:gd name="connsiteX7" fmla="*/ 110610 w 693076"/>
                    <a:gd name="connsiteY7" fmla="*/ 729695 h 1007146"/>
                    <a:gd name="connsiteX8" fmla="*/ 1670 w 693076"/>
                    <a:gd name="connsiteY8" fmla="*/ 155408 h 1007146"/>
                    <a:gd name="connsiteX9" fmla="*/ 44708 w 693076"/>
                    <a:gd name="connsiteY9" fmla="*/ 139270 h 1007146"/>
                    <a:gd name="connsiteX10" fmla="*/ 154993 w 693076"/>
                    <a:gd name="connsiteY10" fmla="*/ 638240 h 1007146"/>
                    <a:gd name="connsiteX11" fmla="*/ 216860 w 693076"/>
                    <a:gd name="connsiteY11" fmla="*/ 550819 h 1007146"/>
                    <a:gd name="connsiteX12" fmla="*/ 476432 w 693076"/>
                    <a:gd name="connsiteY12" fmla="*/ 141959 h 1007146"/>
                    <a:gd name="connsiteX13" fmla="*/ 600334 w 693076"/>
                    <a:gd name="connsiteY13" fmla="*/ 49159 h 100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93076" h="1007146">
                      <a:moveTo>
                        <a:pt x="693076" y="0"/>
                      </a:moveTo>
                      <a:lnTo>
                        <a:pt x="693076" y="293498"/>
                      </a:lnTo>
                      <a:lnTo>
                        <a:pt x="652619" y="336974"/>
                      </a:lnTo>
                      <a:cubicBezTo>
                        <a:pt x="489882" y="513161"/>
                        <a:pt x="327144" y="689347"/>
                        <a:pt x="164408" y="865534"/>
                      </a:cubicBezTo>
                      <a:cubicBezTo>
                        <a:pt x="160373" y="869569"/>
                        <a:pt x="156338" y="872258"/>
                        <a:pt x="150958" y="873603"/>
                      </a:cubicBezTo>
                      <a:cubicBezTo>
                        <a:pt x="148268" y="912606"/>
                        <a:pt x="142889" y="950265"/>
                        <a:pt x="136164" y="989268"/>
                      </a:cubicBezTo>
                      <a:cubicBezTo>
                        <a:pt x="132129" y="1010786"/>
                        <a:pt x="90436" y="1014821"/>
                        <a:pt x="89091" y="990613"/>
                      </a:cubicBezTo>
                      <a:cubicBezTo>
                        <a:pt x="85056" y="903192"/>
                        <a:pt x="82366" y="813082"/>
                        <a:pt x="110610" y="729695"/>
                      </a:cubicBezTo>
                      <a:cubicBezTo>
                        <a:pt x="110610" y="534680"/>
                        <a:pt x="74297" y="341009"/>
                        <a:pt x="1670" y="155408"/>
                      </a:cubicBezTo>
                      <a:cubicBezTo>
                        <a:pt x="-9089" y="131199"/>
                        <a:pt x="35294" y="115060"/>
                        <a:pt x="44708" y="139270"/>
                      </a:cubicBezTo>
                      <a:cubicBezTo>
                        <a:pt x="109265" y="300661"/>
                        <a:pt x="145578" y="468778"/>
                        <a:pt x="154993" y="638240"/>
                      </a:cubicBezTo>
                      <a:cubicBezTo>
                        <a:pt x="173822" y="608651"/>
                        <a:pt x="196685" y="580408"/>
                        <a:pt x="216860" y="550819"/>
                      </a:cubicBezTo>
                      <a:cubicBezTo>
                        <a:pt x="261243" y="397497"/>
                        <a:pt x="347319" y="257623"/>
                        <a:pt x="476432" y="141959"/>
                      </a:cubicBezTo>
                      <a:cubicBezTo>
                        <a:pt x="515435" y="106991"/>
                        <a:pt x="556792" y="76394"/>
                        <a:pt x="600334" y="4915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27" name="任意多边形: 形状 5726" descr="95c743ce-97c1-4c5b-8f9a-7d06e52de6f3"/>
                <p:cNvSpPr/>
                <p:nvPr/>
              </p:nvSpPr>
              <p:spPr>
                <a:xfrm>
                  <a:off x="12173461" y="3960069"/>
                  <a:ext cx="18539" cy="40189"/>
                </a:xfrm>
                <a:custGeom>
                  <a:avLst/>
                  <a:gdLst>
                    <a:gd name="connsiteX0" fmla="*/ 18539 w 18539"/>
                    <a:gd name="connsiteY0" fmla="*/ 0 h 40189"/>
                    <a:gd name="connsiteX1" fmla="*/ 18539 w 18539"/>
                    <a:gd name="connsiteY1" fmla="*/ 40189 h 40189"/>
                    <a:gd name="connsiteX2" fmla="*/ 5652 w 18539"/>
                    <a:gd name="connsiteY2" fmla="*/ 33524 h 40189"/>
                    <a:gd name="connsiteX3" fmla="*/ 9014 w 18539"/>
                    <a:gd name="connsiteY3" fmla="*/ 5953 h 40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539" h="40189">
                      <a:moveTo>
                        <a:pt x="18539" y="0"/>
                      </a:moveTo>
                      <a:lnTo>
                        <a:pt x="18539" y="40189"/>
                      </a:lnTo>
                      <a:lnTo>
                        <a:pt x="5652" y="33524"/>
                      </a:lnTo>
                      <a:cubicBezTo>
                        <a:pt x="-1745" y="25791"/>
                        <a:pt x="-3090" y="14023"/>
                        <a:pt x="9014" y="5953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29" name="任意多边形: 形状 5728" descr="adb6f050-83e9-4ec4-a433-4e0cab330c0d"/>
                <p:cNvSpPr/>
                <p:nvPr/>
              </p:nvSpPr>
              <p:spPr>
                <a:xfrm>
                  <a:off x="10721373" y="4651568"/>
                  <a:ext cx="426689" cy="356924"/>
                </a:xfrm>
                <a:custGeom>
                  <a:avLst/>
                  <a:gdLst>
                    <a:gd name="connsiteX0" fmla="*/ 345481 w 426689"/>
                    <a:gd name="connsiteY0" fmla="*/ 202 h 356924"/>
                    <a:gd name="connsiteX1" fmla="*/ 390536 w 426689"/>
                    <a:gd name="connsiteY1" fmla="*/ 33994 h 356924"/>
                    <a:gd name="connsiteX2" fmla="*/ 390536 w 426689"/>
                    <a:gd name="connsiteY2" fmla="*/ 48789 h 356924"/>
                    <a:gd name="connsiteX3" fmla="*/ 425505 w 426689"/>
                    <a:gd name="connsiteY3" fmla="*/ 339294 h 356924"/>
                    <a:gd name="connsiteX4" fmla="*/ 399951 w 426689"/>
                    <a:gd name="connsiteY4" fmla="*/ 356778 h 356924"/>
                    <a:gd name="connsiteX5" fmla="*/ 218384 w 426689"/>
                    <a:gd name="connsiteY5" fmla="*/ 332570 h 356924"/>
                    <a:gd name="connsiteX6" fmla="*/ 67752 w 426689"/>
                    <a:gd name="connsiteY6" fmla="*/ 311050 h 356924"/>
                    <a:gd name="connsiteX7" fmla="*/ 11265 w 426689"/>
                    <a:gd name="connsiteY7" fmla="*/ 222285 h 356924"/>
                    <a:gd name="connsiteX8" fmla="*/ 56992 w 426689"/>
                    <a:gd name="connsiteY8" fmla="*/ 187317 h 356924"/>
                    <a:gd name="connsiteX9" fmla="*/ 73132 w 426689"/>
                    <a:gd name="connsiteY9" fmla="*/ 142934 h 356924"/>
                    <a:gd name="connsiteX10" fmla="*/ 188796 w 426689"/>
                    <a:gd name="connsiteY10" fmla="*/ 141589 h 356924"/>
                    <a:gd name="connsiteX11" fmla="*/ 282942 w 426689"/>
                    <a:gd name="connsiteY11" fmla="*/ 47443 h 356924"/>
                    <a:gd name="connsiteX12" fmla="*/ 289666 w 426689"/>
                    <a:gd name="connsiteY12" fmla="*/ 27270 h 356924"/>
                    <a:gd name="connsiteX13" fmla="*/ 296391 w 426689"/>
                    <a:gd name="connsiteY13" fmla="*/ 17855 h 356924"/>
                    <a:gd name="connsiteX14" fmla="*/ 345481 w 426689"/>
                    <a:gd name="connsiteY14" fmla="*/ 202 h 35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26689" h="356924">
                      <a:moveTo>
                        <a:pt x="345481" y="202"/>
                      </a:moveTo>
                      <a:cubicBezTo>
                        <a:pt x="363301" y="1715"/>
                        <a:pt x="380449" y="11803"/>
                        <a:pt x="390536" y="33994"/>
                      </a:cubicBezTo>
                      <a:cubicBezTo>
                        <a:pt x="393226" y="39374"/>
                        <a:pt x="393226" y="44754"/>
                        <a:pt x="390536" y="48789"/>
                      </a:cubicBezTo>
                      <a:cubicBezTo>
                        <a:pt x="433574" y="128139"/>
                        <a:pt x="426850" y="298946"/>
                        <a:pt x="425505" y="339294"/>
                      </a:cubicBezTo>
                      <a:cubicBezTo>
                        <a:pt x="425505" y="350054"/>
                        <a:pt x="412055" y="358124"/>
                        <a:pt x="399951" y="356778"/>
                      </a:cubicBezTo>
                      <a:cubicBezTo>
                        <a:pt x="339428" y="348709"/>
                        <a:pt x="278907" y="340640"/>
                        <a:pt x="218384" y="332570"/>
                      </a:cubicBezTo>
                      <a:cubicBezTo>
                        <a:pt x="171312" y="325845"/>
                        <a:pt x="113480" y="324500"/>
                        <a:pt x="67752" y="311050"/>
                      </a:cubicBezTo>
                      <a:cubicBezTo>
                        <a:pt x="26058" y="298946"/>
                        <a:pt x="-22359" y="263978"/>
                        <a:pt x="11265" y="222285"/>
                      </a:cubicBezTo>
                      <a:cubicBezTo>
                        <a:pt x="24714" y="204801"/>
                        <a:pt x="47578" y="207491"/>
                        <a:pt x="56992" y="187317"/>
                      </a:cubicBezTo>
                      <a:cubicBezTo>
                        <a:pt x="65062" y="171178"/>
                        <a:pt x="55648" y="159073"/>
                        <a:pt x="73132" y="142934"/>
                      </a:cubicBezTo>
                      <a:cubicBezTo>
                        <a:pt x="106755" y="112001"/>
                        <a:pt x="152483" y="124105"/>
                        <a:pt x="188796" y="141589"/>
                      </a:cubicBezTo>
                      <a:cubicBezTo>
                        <a:pt x="174001" y="86447"/>
                        <a:pt x="223764" y="43409"/>
                        <a:pt x="282942" y="47443"/>
                      </a:cubicBezTo>
                      <a:cubicBezTo>
                        <a:pt x="282942" y="39374"/>
                        <a:pt x="285631" y="32650"/>
                        <a:pt x="289666" y="27270"/>
                      </a:cubicBezTo>
                      <a:cubicBezTo>
                        <a:pt x="291011" y="23235"/>
                        <a:pt x="292356" y="20545"/>
                        <a:pt x="296391" y="17855"/>
                      </a:cubicBezTo>
                      <a:cubicBezTo>
                        <a:pt x="309168" y="5750"/>
                        <a:pt x="327660" y="-1311"/>
                        <a:pt x="345481" y="202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31" name="任意多边形: 形状 5730" descr="16c7e757-5600-454a-99d2-cc8bda3fef8d"/>
                <p:cNvSpPr/>
                <p:nvPr/>
              </p:nvSpPr>
              <p:spPr>
                <a:xfrm>
                  <a:off x="11105192" y="4985974"/>
                  <a:ext cx="429184" cy="624008"/>
                </a:xfrm>
                <a:custGeom>
                  <a:avLst/>
                  <a:gdLst>
                    <a:gd name="connsiteX0" fmla="*/ 32921 w 429184"/>
                    <a:gd name="connsiteY0" fmla="*/ 1084 h 624008"/>
                    <a:gd name="connsiteX1" fmla="*/ 45719 w 429184"/>
                    <a:gd name="connsiteY1" fmla="*/ 12958 h 624008"/>
                    <a:gd name="connsiteX2" fmla="*/ 322776 w 429184"/>
                    <a:gd name="connsiteY2" fmla="*/ 474269 h 624008"/>
                    <a:gd name="connsiteX3" fmla="*/ 395403 w 429184"/>
                    <a:gd name="connsiteY3" fmla="*/ 542861 h 624008"/>
                    <a:gd name="connsiteX4" fmla="*/ 400781 w 429184"/>
                    <a:gd name="connsiteY4" fmla="*/ 557656 h 624008"/>
                    <a:gd name="connsiteX5" fmla="*/ 426336 w 429184"/>
                    <a:gd name="connsiteY5" fmla="*/ 596658 h 624008"/>
                    <a:gd name="connsiteX6" fmla="*/ 385988 w 429184"/>
                    <a:gd name="connsiteY6" fmla="*/ 616832 h 624008"/>
                    <a:gd name="connsiteX7" fmla="*/ 379263 w 429184"/>
                    <a:gd name="connsiteY7" fmla="*/ 608762 h 624008"/>
                    <a:gd name="connsiteX8" fmla="*/ 263598 w 429184"/>
                    <a:gd name="connsiteY8" fmla="*/ 480994 h 624008"/>
                    <a:gd name="connsiteX9" fmla="*/ 262253 w 429184"/>
                    <a:gd name="connsiteY9" fmla="*/ 470234 h 624008"/>
                    <a:gd name="connsiteX10" fmla="*/ 1337 w 429184"/>
                    <a:gd name="connsiteY10" fmla="*/ 27751 h 624008"/>
                    <a:gd name="connsiteX11" fmla="*/ 32921 w 429184"/>
                    <a:gd name="connsiteY11" fmla="*/ 1084 h 624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9184" h="624008">
                      <a:moveTo>
                        <a:pt x="32921" y="1084"/>
                      </a:moveTo>
                      <a:cubicBezTo>
                        <a:pt x="38322" y="2786"/>
                        <a:pt x="43029" y="6569"/>
                        <a:pt x="45719" y="12958"/>
                      </a:cubicBezTo>
                      <a:cubicBezTo>
                        <a:pt x="115656" y="177039"/>
                        <a:pt x="208456" y="330361"/>
                        <a:pt x="322776" y="474269"/>
                      </a:cubicBezTo>
                      <a:cubicBezTo>
                        <a:pt x="349674" y="495788"/>
                        <a:pt x="372539" y="518652"/>
                        <a:pt x="395403" y="542861"/>
                      </a:cubicBezTo>
                      <a:cubicBezTo>
                        <a:pt x="399437" y="548241"/>
                        <a:pt x="400781" y="553620"/>
                        <a:pt x="400781" y="557656"/>
                      </a:cubicBezTo>
                      <a:cubicBezTo>
                        <a:pt x="408852" y="571105"/>
                        <a:pt x="418265" y="583209"/>
                        <a:pt x="426336" y="596658"/>
                      </a:cubicBezTo>
                      <a:cubicBezTo>
                        <a:pt x="439785" y="616832"/>
                        <a:pt x="402127" y="634316"/>
                        <a:pt x="385988" y="616832"/>
                      </a:cubicBezTo>
                      <a:cubicBezTo>
                        <a:pt x="383297" y="614142"/>
                        <a:pt x="381953" y="611453"/>
                        <a:pt x="379263" y="608762"/>
                      </a:cubicBezTo>
                      <a:cubicBezTo>
                        <a:pt x="328156" y="573794"/>
                        <a:pt x="290497" y="532101"/>
                        <a:pt x="263598" y="480994"/>
                      </a:cubicBezTo>
                      <a:cubicBezTo>
                        <a:pt x="262253" y="476959"/>
                        <a:pt x="262253" y="472925"/>
                        <a:pt x="262253" y="470234"/>
                      </a:cubicBezTo>
                      <a:cubicBezTo>
                        <a:pt x="156004" y="331706"/>
                        <a:pt x="67238" y="183763"/>
                        <a:pt x="1337" y="27751"/>
                      </a:cubicBezTo>
                      <a:cubicBezTo>
                        <a:pt x="-5724" y="9595"/>
                        <a:pt x="16719" y="-4023"/>
                        <a:pt x="32921" y="1084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33" name="任意多边形: 形状 5732" descr="bfb8783b-55d6-4331-b12d-a07f12387cb3"/>
                <p:cNvSpPr/>
                <p:nvPr/>
              </p:nvSpPr>
              <p:spPr>
                <a:xfrm>
                  <a:off x="10472029" y="4056099"/>
                  <a:ext cx="1121480" cy="781596"/>
                </a:xfrm>
                <a:custGeom>
                  <a:avLst/>
                  <a:gdLst>
                    <a:gd name="connsiteX0" fmla="*/ 260776 w 1121480"/>
                    <a:gd name="connsiteY0" fmla="*/ 34 h 781596"/>
                    <a:gd name="connsiteX1" fmla="*/ 378963 w 1121480"/>
                    <a:gd name="connsiteY1" fmla="*/ 37692 h 781596"/>
                    <a:gd name="connsiteX2" fmla="*/ 491937 w 1121480"/>
                    <a:gd name="connsiteY2" fmla="*/ 53831 h 781596"/>
                    <a:gd name="connsiteX3" fmla="*/ 793202 w 1121480"/>
                    <a:gd name="connsiteY3" fmla="*/ 169495 h 781596"/>
                    <a:gd name="connsiteX4" fmla="*/ 1055464 w 1121480"/>
                    <a:gd name="connsiteY4" fmla="*/ 478830 h 781596"/>
                    <a:gd name="connsiteX5" fmla="*/ 1117331 w 1121480"/>
                    <a:gd name="connsiteY5" fmla="*/ 763956 h 781596"/>
                    <a:gd name="connsiteX6" fmla="*/ 1075638 w 1121480"/>
                    <a:gd name="connsiteY6" fmla="*/ 774716 h 781596"/>
                    <a:gd name="connsiteX7" fmla="*/ 926350 w 1121480"/>
                    <a:gd name="connsiteY7" fmla="*/ 656361 h 781596"/>
                    <a:gd name="connsiteX8" fmla="*/ 783787 w 1121480"/>
                    <a:gd name="connsiteY8" fmla="*/ 567595 h 781596"/>
                    <a:gd name="connsiteX9" fmla="*/ 775718 w 1121480"/>
                    <a:gd name="connsiteY9" fmla="*/ 564906 h 781596"/>
                    <a:gd name="connsiteX10" fmla="*/ 348029 w 1121480"/>
                    <a:gd name="connsiteY10" fmla="*/ 313403 h 781596"/>
                    <a:gd name="connsiteX11" fmla="*/ 338615 w 1121480"/>
                    <a:gd name="connsiteY11" fmla="*/ 310714 h 781596"/>
                    <a:gd name="connsiteX12" fmla="*/ 126114 w 1121480"/>
                    <a:gd name="connsiteY12" fmla="*/ 176220 h 781596"/>
                    <a:gd name="connsiteX13" fmla="*/ 119390 w 1121480"/>
                    <a:gd name="connsiteY13" fmla="*/ 152011 h 781596"/>
                    <a:gd name="connsiteX14" fmla="*/ 44074 w 1121480"/>
                    <a:gd name="connsiteY14" fmla="*/ 92834 h 781596"/>
                    <a:gd name="connsiteX15" fmla="*/ 36005 w 1121480"/>
                    <a:gd name="connsiteY15" fmla="*/ 76695 h 781596"/>
                    <a:gd name="connsiteX16" fmla="*/ 5070 w 1121480"/>
                    <a:gd name="connsiteY16" fmla="*/ 44416 h 781596"/>
                    <a:gd name="connsiteX17" fmla="*/ 37349 w 1121480"/>
                    <a:gd name="connsiteY17" fmla="*/ 14828 h 781596"/>
                    <a:gd name="connsiteX18" fmla="*/ 120735 w 1121480"/>
                    <a:gd name="connsiteY18" fmla="*/ 22897 h 781596"/>
                    <a:gd name="connsiteX19" fmla="*/ 123425 w 1121480"/>
                    <a:gd name="connsiteY19" fmla="*/ 22897 h 781596"/>
                    <a:gd name="connsiteX20" fmla="*/ 260776 w 1121480"/>
                    <a:gd name="connsiteY20" fmla="*/ 34 h 781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21480" h="781596">
                      <a:moveTo>
                        <a:pt x="260776" y="34"/>
                      </a:moveTo>
                      <a:cubicBezTo>
                        <a:pt x="309698" y="-639"/>
                        <a:pt x="355426" y="8776"/>
                        <a:pt x="378963" y="37692"/>
                      </a:cubicBezTo>
                      <a:cubicBezTo>
                        <a:pt x="420655" y="43071"/>
                        <a:pt x="459659" y="49796"/>
                        <a:pt x="491937" y="53831"/>
                      </a:cubicBezTo>
                      <a:cubicBezTo>
                        <a:pt x="608946" y="67280"/>
                        <a:pt x="707126" y="99559"/>
                        <a:pt x="793202" y="169495"/>
                      </a:cubicBezTo>
                      <a:cubicBezTo>
                        <a:pt x="900797" y="256916"/>
                        <a:pt x="981493" y="368546"/>
                        <a:pt x="1055464" y="478830"/>
                      </a:cubicBezTo>
                      <a:cubicBezTo>
                        <a:pt x="1121366" y="571630"/>
                        <a:pt x="1128091" y="657706"/>
                        <a:pt x="1117331" y="763956"/>
                      </a:cubicBezTo>
                      <a:cubicBezTo>
                        <a:pt x="1115986" y="782785"/>
                        <a:pt x="1089088" y="786820"/>
                        <a:pt x="1075638" y="774716"/>
                      </a:cubicBezTo>
                      <a:cubicBezTo>
                        <a:pt x="1027221" y="734368"/>
                        <a:pt x="977458" y="694020"/>
                        <a:pt x="926350" y="656361"/>
                      </a:cubicBezTo>
                      <a:cubicBezTo>
                        <a:pt x="875243" y="630807"/>
                        <a:pt x="828170" y="601218"/>
                        <a:pt x="783787" y="567595"/>
                      </a:cubicBezTo>
                      <a:cubicBezTo>
                        <a:pt x="781098" y="567595"/>
                        <a:pt x="778407" y="566250"/>
                        <a:pt x="775718" y="564906"/>
                      </a:cubicBezTo>
                      <a:cubicBezTo>
                        <a:pt x="633155" y="481519"/>
                        <a:pt x="489247" y="398134"/>
                        <a:pt x="348029" y="313403"/>
                      </a:cubicBezTo>
                      <a:cubicBezTo>
                        <a:pt x="345339" y="313403"/>
                        <a:pt x="341304" y="312058"/>
                        <a:pt x="338615" y="310714"/>
                      </a:cubicBezTo>
                      <a:cubicBezTo>
                        <a:pt x="263298" y="269020"/>
                        <a:pt x="193361" y="224638"/>
                        <a:pt x="126114" y="176220"/>
                      </a:cubicBezTo>
                      <a:cubicBezTo>
                        <a:pt x="116701" y="169495"/>
                        <a:pt x="115355" y="160080"/>
                        <a:pt x="119390" y="152011"/>
                      </a:cubicBezTo>
                      <a:cubicBezTo>
                        <a:pt x="93837" y="131837"/>
                        <a:pt x="68282" y="113008"/>
                        <a:pt x="44074" y="92834"/>
                      </a:cubicBezTo>
                      <a:cubicBezTo>
                        <a:pt x="38694" y="88799"/>
                        <a:pt x="36005" y="82075"/>
                        <a:pt x="36005" y="76695"/>
                      </a:cubicBezTo>
                      <a:cubicBezTo>
                        <a:pt x="25245" y="65935"/>
                        <a:pt x="14485" y="55176"/>
                        <a:pt x="5070" y="44416"/>
                      </a:cubicBezTo>
                      <a:cubicBezTo>
                        <a:pt x="-11069" y="24243"/>
                        <a:pt x="14485" y="4068"/>
                        <a:pt x="37349" y="14828"/>
                      </a:cubicBezTo>
                      <a:cubicBezTo>
                        <a:pt x="61558" y="26932"/>
                        <a:pt x="93837" y="22897"/>
                        <a:pt x="120735" y="22897"/>
                      </a:cubicBezTo>
                      <a:cubicBezTo>
                        <a:pt x="122080" y="22897"/>
                        <a:pt x="122080" y="22897"/>
                        <a:pt x="123425" y="22897"/>
                      </a:cubicBezTo>
                      <a:cubicBezTo>
                        <a:pt x="159738" y="11465"/>
                        <a:pt x="211854" y="706"/>
                        <a:pt x="260776" y="34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35" name="任意多边形: 形状 5734" descr="31297917-8ded-46f3-b2f5-87e5b676e68d"/>
                <p:cNvSpPr/>
                <p:nvPr/>
              </p:nvSpPr>
              <p:spPr>
                <a:xfrm>
                  <a:off x="10608774" y="3147837"/>
                  <a:ext cx="1348983" cy="879713"/>
                </a:xfrm>
                <a:custGeom>
                  <a:avLst/>
                  <a:gdLst>
                    <a:gd name="connsiteX0" fmla="*/ 743877 w 1348983"/>
                    <a:gd name="connsiteY0" fmla="*/ 465 h 879713"/>
                    <a:gd name="connsiteX1" fmla="*/ 953686 w 1348983"/>
                    <a:gd name="connsiteY1" fmla="*/ 44848 h 879713"/>
                    <a:gd name="connsiteX2" fmla="*/ 999415 w 1348983"/>
                    <a:gd name="connsiteY2" fmla="*/ 91921 h 879713"/>
                    <a:gd name="connsiteX3" fmla="*/ 1002104 w 1348983"/>
                    <a:gd name="connsiteY3" fmla="*/ 89231 h 879713"/>
                    <a:gd name="connsiteX4" fmla="*/ 1007484 w 1348983"/>
                    <a:gd name="connsiteY4" fmla="*/ 86541 h 879713"/>
                    <a:gd name="connsiteX5" fmla="*/ 1104320 w 1348983"/>
                    <a:gd name="connsiteY5" fmla="*/ 66367 h 879713"/>
                    <a:gd name="connsiteX6" fmla="*/ 1139288 w 1348983"/>
                    <a:gd name="connsiteY6" fmla="*/ 73091 h 879713"/>
                    <a:gd name="connsiteX7" fmla="*/ 1152737 w 1348983"/>
                    <a:gd name="connsiteY7" fmla="*/ 85196 h 879713"/>
                    <a:gd name="connsiteX8" fmla="*/ 1170222 w 1348983"/>
                    <a:gd name="connsiteY8" fmla="*/ 105370 h 879713"/>
                    <a:gd name="connsiteX9" fmla="*/ 1186360 w 1348983"/>
                    <a:gd name="connsiteY9" fmla="*/ 144372 h 879713"/>
                    <a:gd name="connsiteX10" fmla="*/ 1194430 w 1348983"/>
                    <a:gd name="connsiteY10" fmla="*/ 145718 h 879713"/>
                    <a:gd name="connsiteX11" fmla="*/ 1277816 w 1348983"/>
                    <a:gd name="connsiteY11" fmla="*/ 221034 h 879713"/>
                    <a:gd name="connsiteX12" fmla="*/ 1279160 w 1348983"/>
                    <a:gd name="connsiteY12" fmla="*/ 226414 h 879713"/>
                    <a:gd name="connsiteX13" fmla="*/ 1268402 w 1348983"/>
                    <a:gd name="connsiteY13" fmla="*/ 245243 h 879713"/>
                    <a:gd name="connsiteX14" fmla="*/ 1338338 w 1348983"/>
                    <a:gd name="connsiteY14" fmla="*/ 406635 h 879713"/>
                    <a:gd name="connsiteX15" fmla="*/ 1338338 w 1348983"/>
                    <a:gd name="connsiteY15" fmla="*/ 578786 h 879713"/>
                    <a:gd name="connsiteX16" fmla="*/ 1339683 w 1348983"/>
                    <a:gd name="connsiteY16" fmla="*/ 581476 h 879713"/>
                    <a:gd name="connsiteX17" fmla="*/ 1326234 w 1348983"/>
                    <a:gd name="connsiteY17" fmla="*/ 656793 h 879713"/>
                    <a:gd name="connsiteX18" fmla="*/ 1319508 w 1348983"/>
                    <a:gd name="connsiteY18" fmla="*/ 662172 h 879713"/>
                    <a:gd name="connsiteX19" fmla="*/ 1311439 w 1348983"/>
                    <a:gd name="connsiteY19" fmla="*/ 670241 h 879713"/>
                    <a:gd name="connsiteX20" fmla="*/ 1269747 w 1348983"/>
                    <a:gd name="connsiteY20" fmla="*/ 651413 h 879713"/>
                    <a:gd name="connsiteX21" fmla="*/ 1275126 w 1348983"/>
                    <a:gd name="connsiteY21" fmla="*/ 633929 h 879713"/>
                    <a:gd name="connsiteX22" fmla="*/ 1077421 w 1348983"/>
                    <a:gd name="connsiteY22" fmla="*/ 512885 h 879713"/>
                    <a:gd name="connsiteX23" fmla="*/ 893165 w 1348983"/>
                    <a:gd name="connsiteY23" fmla="*/ 444293 h 879713"/>
                    <a:gd name="connsiteX24" fmla="*/ 881061 w 1348983"/>
                    <a:gd name="connsiteY24" fmla="*/ 452362 h 879713"/>
                    <a:gd name="connsiteX25" fmla="*/ 836678 w 1348983"/>
                    <a:gd name="connsiteY25" fmla="*/ 444293 h 879713"/>
                    <a:gd name="connsiteX26" fmla="*/ 827263 w 1348983"/>
                    <a:gd name="connsiteY26" fmla="*/ 410670 h 879713"/>
                    <a:gd name="connsiteX27" fmla="*/ 828608 w 1348983"/>
                    <a:gd name="connsiteY27" fmla="*/ 401255 h 879713"/>
                    <a:gd name="connsiteX28" fmla="*/ 466820 w 1348983"/>
                    <a:gd name="connsiteY28" fmla="*/ 543818 h 879713"/>
                    <a:gd name="connsiteX29" fmla="*/ 489684 w 1348983"/>
                    <a:gd name="connsiteY29" fmla="*/ 635273 h 879713"/>
                    <a:gd name="connsiteX30" fmla="*/ 386124 w 1348983"/>
                    <a:gd name="connsiteY30" fmla="*/ 753628 h 879713"/>
                    <a:gd name="connsiteX31" fmla="*/ 129242 w 1348983"/>
                    <a:gd name="connsiteY31" fmla="*/ 862567 h 879713"/>
                    <a:gd name="connsiteX32" fmla="*/ 114448 w 1348983"/>
                    <a:gd name="connsiteY32" fmla="*/ 830289 h 879713"/>
                    <a:gd name="connsiteX33" fmla="*/ 87549 w 1348983"/>
                    <a:gd name="connsiteY33" fmla="*/ 737488 h 879713"/>
                    <a:gd name="connsiteX34" fmla="*/ 83514 w 1348983"/>
                    <a:gd name="connsiteY34" fmla="*/ 705210 h 879713"/>
                    <a:gd name="connsiteX35" fmla="*/ 12233 w 1348983"/>
                    <a:gd name="connsiteY35" fmla="*/ 586856 h 879713"/>
                    <a:gd name="connsiteX36" fmla="*/ 129 w 1348983"/>
                    <a:gd name="connsiteY36" fmla="*/ 545163 h 879713"/>
                    <a:gd name="connsiteX37" fmla="*/ 18958 w 1348983"/>
                    <a:gd name="connsiteY37" fmla="*/ 522299 h 879713"/>
                    <a:gd name="connsiteX38" fmla="*/ 40477 w 1348983"/>
                    <a:gd name="connsiteY38" fmla="*/ 352838 h 879713"/>
                    <a:gd name="connsiteX39" fmla="*/ 47201 w 1348983"/>
                    <a:gd name="connsiteY39" fmla="*/ 299040 h 879713"/>
                    <a:gd name="connsiteX40" fmla="*/ 164210 w 1348983"/>
                    <a:gd name="connsiteY40" fmla="*/ 296350 h 879713"/>
                    <a:gd name="connsiteX41" fmla="*/ 193800 w 1348983"/>
                    <a:gd name="connsiteY41" fmla="*/ 164547 h 879713"/>
                    <a:gd name="connsiteX42" fmla="*/ 271805 w 1348983"/>
                    <a:gd name="connsiteY42" fmla="*/ 129579 h 879713"/>
                    <a:gd name="connsiteX43" fmla="*/ 310808 w 1348983"/>
                    <a:gd name="connsiteY43" fmla="*/ 108059 h 879713"/>
                    <a:gd name="connsiteX44" fmla="*/ 349811 w 1348983"/>
                    <a:gd name="connsiteY44" fmla="*/ 109404 h 879713"/>
                    <a:gd name="connsiteX45" fmla="*/ 491030 w 1348983"/>
                    <a:gd name="connsiteY45" fmla="*/ 44848 h 879713"/>
                    <a:gd name="connsiteX46" fmla="*/ 743877 w 1348983"/>
                    <a:gd name="connsiteY46" fmla="*/ 465 h 879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348983" h="879712">
                      <a:moveTo>
                        <a:pt x="743877" y="465"/>
                      </a:moveTo>
                      <a:cubicBezTo>
                        <a:pt x="823229" y="4500"/>
                        <a:pt x="898545" y="-11640"/>
                        <a:pt x="953686" y="44848"/>
                      </a:cubicBezTo>
                      <a:cubicBezTo>
                        <a:pt x="972516" y="63676"/>
                        <a:pt x="960412" y="87886"/>
                        <a:pt x="999415" y="91921"/>
                      </a:cubicBezTo>
                      <a:cubicBezTo>
                        <a:pt x="999415" y="90575"/>
                        <a:pt x="1000760" y="89231"/>
                        <a:pt x="1002104" y="89231"/>
                      </a:cubicBezTo>
                      <a:cubicBezTo>
                        <a:pt x="1003449" y="87886"/>
                        <a:pt x="1006140" y="87886"/>
                        <a:pt x="1007484" y="86541"/>
                      </a:cubicBezTo>
                      <a:cubicBezTo>
                        <a:pt x="1039763" y="70402"/>
                        <a:pt x="1070696" y="63676"/>
                        <a:pt x="1104320" y="66367"/>
                      </a:cubicBezTo>
                      <a:cubicBezTo>
                        <a:pt x="1115079" y="66367"/>
                        <a:pt x="1125839" y="69056"/>
                        <a:pt x="1139288" y="73091"/>
                      </a:cubicBezTo>
                      <a:cubicBezTo>
                        <a:pt x="1146012" y="75782"/>
                        <a:pt x="1151392" y="79816"/>
                        <a:pt x="1152737" y="85196"/>
                      </a:cubicBezTo>
                      <a:cubicBezTo>
                        <a:pt x="1159462" y="90575"/>
                        <a:pt x="1164842" y="97300"/>
                        <a:pt x="1170222" y="105370"/>
                      </a:cubicBezTo>
                      <a:cubicBezTo>
                        <a:pt x="1180980" y="124199"/>
                        <a:pt x="1176946" y="132268"/>
                        <a:pt x="1186360" y="144372"/>
                      </a:cubicBezTo>
                      <a:cubicBezTo>
                        <a:pt x="1189051" y="144372"/>
                        <a:pt x="1191740" y="144372"/>
                        <a:pt x="1194430" y="145718"/>
                      </a:cubicBezTo>
                      <a:cubicBezTo>
                        <a:pt x="1238812" y="159167"/>
                        <a:pt x="1267056" y="182031"/>
                        <a:pt x="1277816" y="221034"/>
                      </a:cubicBezTo>
                      <a:cubicBezTo>
                        <a:pt x="1277816" y="223723"/>
                        <a:pt x="1279160" y="225069"/>
                        <a:pt x="1279160" y="226414"/>
                      </a:cubicBezTo>
                      <a:cubicBezTo>
                        <a:pt x="1281851" y="234483"/>
                        <a:pt x="1276471" y="241208"/>
                        <a:pt x="1268402" y="245243"/>
                      </a:cubicBezTo>
                      <a:cubicBezTo>
                        <a:pt x="1300680" y="296350"/>
                        <a:pt x="1323544" y="350147"/>
                        <a:pt x="1338338" y="406635"/>
                      </a:cubicBezTo>
                      <a:cubicBezTo>
                        <a:pt x="1354478" y="465812"/>
                        <a:pt x="1350443" y="522299"/>
                        <a:pt x="1338338" y="578786"/>
                      </a:cubicBezTo>
                      <a:cubicBezTo>
                        <a:pt x="1339683" y="580132"/>
                        <a:pt x="1339683" y="580132"/>
                        <a:pt x="1339683" y="581476"/>
                      </a:cubicBezTo>
                      <a:cubicBezTo>
                        <a:pt x="1349098" y="609720"/>
                        <a:pt x="1346407" y="631238"/>
                        <a:pt x="1326234" y="656793"/>
                      </a:cubicBezTo>
                      <a:cubicBezTo>
                        <a:pt x="1323544" y="659482"/>
                        <a:pt x="1322199" y="660828"/>
                        <a:pt x="1319508" y="662172"/>
                      </a:cubicBezTo>
                      <a:cubicBezTo>
                        <a:pt x="1316819" y="664862"/>
                        <a:pt x="1314130" y="667552"/>
                        <a:pt x="1311439" y="670241"/>
                      </a:cubicBezTo>
                      <a:cubicBezTo>
                        <a:pt x="1293955" y="687726"/>
                        <a:pt x="1263022" y="672932"/>
                        <a:pt x="1269747" y="651413"/>
                      </a:cubicBezTo>
                      <a:cubicBezTo>
                        <a:pt x="1271091" y="646033"/>
                        <a:pt x="1273782" y="639308"/>
                        <a:pt x="1275126" y="633929"/>
                      </a:cubicBezTo>
                      <a:cubicBezTo>
                        <a:pt x="1240158" y="566682"/>
                        <a:pt x="1154082" y="541128"/>
                        <a:pt x="1077421" y="512885"/>
                      </a:cubicBezTo>
                      <a:cubicBezTo>
                        <a:pt x="1015553" y="490021"/>
                        <a:pt x="955032" y="467157"/>
                        <a:pt x="893165" y="444293"/>
                      </a:cubicBezTo>
                      <a:cubicBezTo>
                        <a:pt x="890476" y="448327"/>
                        <a:pt x="885096" y="451018"/>
                        <a:pt x="881061" y="452362"/>
                      </a:cubicBezTo>
                      <a:cubicBezTo>
                        <a:pt x="871646" y="467157"/>
                        <a:pt x="842057" y="461777"/>
                        <a:pt x="836678" y="444293"/>
                      </a:cubicBezTo>
                      <a:cubicBezTo>
                        <a:pt x="833988" y="433534"/>
                        <a:pt x="829953" y="421429"/>
                        <a:pt x="827263" y="410670"/>
                      </a:cubicBezTo>
                      <a:cubicBezTo>
                        <a:pt x="827263" y="406635"/>
                        <a:pt x="827263" y="403945"/>
                        <a:pt x="828608" y="401255"/>
                      </a:cubicBezTo>
                      <a:cubicBezTo>
                        <a:pt x="715634" y="272142"/>
                        <a:pt x="382089" y="412014"/>
                        <a:pt x="466820" y="543818"/>
                      </a:cubicBezTo>
                      <a:cubicBezTo>
                        <a:pt x="489684" y="578786"/>
                        <a:pt x="509859" y="590890"/>
                        <a:pt x="489684" y="635273"/>
                      </a:cubicBezTo>
                      <a:cubicBezTo>
                        <a:pt x="468166" y="678312"/>
                        <a:pt x="423783" y="720004"/>
                        <a:pt x="386124" y="753628"/>
                      </a:cubicBezTo>
                      <a:cubicBezTo>
                        <a:pt x="345777" y="791285"/>
                        <a:pt x="199178" y="927124"/>
                        <a:pt x="129242" y="862567"/>
                      </a:cubicBezTo>
                      <a:cubicBezTo>
                        <a:pt x="118482" y="853152"/>
                        <a:pt x="117138" y="842393"/>
                        <a:pt x="114448" y="830289"/>
                      </a:cubicBezTo>
                      <a:cubicBezTo>
                        <a:pt x="107723" y="798011"/>
                        <a:pt x="98309" y="769767"/>
                        <a:pt x="87549" y="737488"/>
                      </a:cubicBezTo>
                      <a:cubicBezTo>
                        <a:pt x="83514" y="725384"/>
                        <a:pt x="82169" y="714625"/>
                        <a:pt x="83514" y="705210"/>
                      </a:cubicBezTo>
                      <a:cubicBezTo>
                        <a:pt x="33751" y="694450"/>
                        <a:pt x="24337" y="635273"/>
                        <a:pt x="12233" y="586856"/>
                      </a:cubicBezTo>
                      <a:cubicBezTo>
                        <a:pt x="6853" y="573406"/>
                        <a:pt x="2818" y="561302"/>
                        <a:pt x="129" y="545163"/>
                      </a:cubicBezTo>
                      <a:cubicBezTo>
                        <a:pt x="-1217" y="533058"/>
                        <a:pt x="8198" y="524989"/>
                        <a:pt x="18958" y="522299"/>
                      </a:cubicBezTo>
                      <a:cubicBezTo>
                        <a:pt x="4163" y="463122"/>
                        <a:pt x="-13321" y="389150"/>
                        <a:pt x="40477" y="352838"/>
                      </a:cubicBezTo>
                      <a:cubicBezTo>
                        <a:pt x="29717" y="336698"/>
                        <a:pt x="29717" y="316524"/>
                        <a:pt x="47201" y="299040"/>
                      </a:cubicBezTo>
                      <a:cubicBezTo>
                        <a:pt x="80825" y="265417"/>
                        <a:pt x="123862" y="278866"/>
                        <a:pt x="164210" y="296350"/>
                      </a:cubicBezTo>
                      <a:cubicBezTo>
                        <a:pt x="134622" y="245243"/>
                        <a:pt x="110413" y="188755"/>
                        <a:pt x="193800" y="164547"/>
                      </a:cubicBezTo>
                      <a:cubicBezTo>
                        <a:pt x="226077" y="155132"/>
                        <a:pt x="244906" y="148407"/>
                        <a:pt x="271805" y="129579"/>
                      </a:cubicBezTo>
                      <a:cubicBezTo>
                        <a:pt x="283909" y="121509"/>
                        <a:pt x="296014" y="110750"/>
                        <a:pt x="310808" y="108059"/>
                      </a:cubicBezTo>
                      <a:cubicBezTo>
                        <a:pt x="326948" y="104024"/>
                        <a:pt x="339052" y="105370"/>
                        <a:pt x="349811" y="109404"/>
                      </a:cubicBezTo>
                      <a:cubicBezTo>
                        <a:pt x="378055" y="71747"/>
                        <a:pt x="441267" y="59642"/>
                        <a:pt x="491030" y="44848"/>
                      </a:cubicBezTo>
                      <a:cubicBezTo>
                        <a:pt x="578450" y="19294"/>
                        <a:pt x="651077" y="-3571"/>
                        <a:pt x="743877" y="465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37" name="任意多边形: 形状 5736" descr="e7e7e42c-e7b1-4ed2-a8a8-fd14cf859078"/>
                <p:cNvSpPr/>
                <p:nvPr/>
              </p:nvSpPr>
              <p:spPr>
                <a:xfrm>
                  <a:off x="10802927" y="3558820"/>
                  <a:ext cx="1102283" cy="612976"/>
                </a:xfrm>
                <a:custGeom>
                  <a:avLst/>
                  <a:gdLst>
                    <a:gd name="connsiteX0" fmla="*/ 676652 w 1102283"/>
                    <a:gd name="connsiteY0" fmla="*/ 863 h 612976"/>
                    <a:gd name="connsiteX1" fmla="*/ 692287 w 1102283"/>
                    <a:gd name="connsiteY1" fmla="*/ 1031 h 612976"/>
                    <a:gd name="connsiteX2" fmla="*/ 1035245 w 1102283"/>
                    <a:gd name="connsiteY2" fmla="*/ 140904 h 612976"/>
                    <a:gd name="connsiteX3" fmla="*/ 1085008 w 1102283"/>
                    <a:gd name="connsiteY3" fmla="*/ 214876 h 612976"/>
                    <a:gd name="connsiteX4" fmla="*/ 1099802 w 1102283"/>
                    <a:gd name="connsiteY4" fmla="*/ 231014 h 612976"/>
                    <a:gd name="connsiteX5" fmla="*/ 1085008 w 1102283"/>
                    <a:gd name="connsiteY5" fmla="*/ 304986 h 612976"/>
                    <a:gd name="connsiteX6" fmla="*/ 1041970 w 1102283"/>
                    <a:gd name="connsiteY6" fmla="*/ 346679 h 612976"/>
                    <a:gd name="connsiteX7" fmla="*/ 1007002 w 1102283"/>
                    <a:gd name="connsiteY7" fmla="*/ 341299 h 612976"/>
                    <a:gd name="connsiteX8" fmla="*/ 972034 w 1102283"/>
                    <a:gd name="connsiteY8" fmla="*/ 341299 h 612976"/>
                    <a:gd name="connsiteX9" fmla="*/ 924961 w 1102283"/>
                    <a:gd name="connsiteY9" fmla="*/ 456963 h 612976"/>
                    <a:gd name="connsiteX10" fmla="*/ 865784 w 1102283"/>
                    <a:gd name="connsiteY10" fmla="*/ 521520 h 612976"/>
                    <a:gd name="connsiteX11" fmla="*/ 803917 w 1102283"/>
                    <a:gd name="connsiteY11" fmla="*/ 518831 h 612976"/>
                    <a:gd name="connsiteX12" fmla="*/ 768949 w 1102283"/>
                    <a:gd name="connsiteY12" fmla="*/ 545729 h 612976"/>
                    <a:gd name="connsiteX13" fmla="*/ 657319 w 1102283"/>
                    <a:gd name="connsiteY13" fmla="*/ 529590 h 612976"/>
                    <a:gd name="connsiteX14" fmla="*/ 606211 w 1102283"/>
                    <a:gd name="connsiteY14" fmla="*/ 599527 h 612976"/>
                    <a:gd name="connsiteX15" fmla="*/ 485167 w 1102283"/>
                    <a:gd name="connsiteY15" fmla="*/ 520175 h 612976"/>
                    <a:gd name="connsiteX16" fmla="*/ 393712 w 1102283"/>
                    <a:gd name="connsiteY16" fmla="*/ 612976 h 612976"/>
                    <a:gd name="connsiteX17" fmla="*/ 358744 w 1102283"/>
                    <a:gd name="connsiteY17" fmla="*/ 606251 h 612976"/>
                    <a:gd name="connsiteX18" fmla="*/ 265944 w 1102283"/>
                    <a:gd name="connsiteY18" fmla="*/ 586078 h 612976"/>
                    <a:gd name="connsiteX19" fmla="*/ 201387 w 1102283"/>
                    <a:gd name="connsiteY19" fmla="*/ 553799 h 612976"/>
                    <a:gd name="connsiteX20" fmla="*/ 108586 w 1102283"/>
                    <a:gd name="connsiteY20" fmla="*/ 556488 h 612976"/>
                    <a:gd name="connsiteX21" fmla="*/ 11751 w 1102283"/>
                    <a:gd name="connsiteY21" fmla="*/ 448893 h 612976"/>
                    <a:gd name="connsiteX22" fmla="*/ 30580 w 1102283"/>
                    <a:gd name="connsiteY22" fmla="*/ 440824 h 612976"/>
                    <a:gd name="connsiteX23" fmla="*/ 189282 w 1102283"/>
                    <a:gd name="connsiteY23" fmla="*/ 292881 h 612976"/>
                    <a:gd name="connsiteX24" fmla="*/ 241735 w 1102283"/>
                    <a:gd name="connsiteY24" fmla="*/ 171837 h 612976"/>
                    <a:gd name="connsiteX25" fmla="*/ 307636 w 1102283"/>
                    <a:gd name="connsiteY25" fmla="*/ 155698 h 612976"/>
                    <a:gd name="connsiteX26" fmla="*/ 428680 w 1102283"/>
                    <a:gd name="connsiteY26" fmla="*/ 166458 h 612976"/>
                    <a:gd name="connsiteX27" fmla="*/ 559139 w 1102283"/>
                    <a:gd name="connsiteY27" fmla="*/ 112661 h 612976"/>
                    <a:gd name="connsiteX28" fmla="*/ 576623 w 1102283"/>
                    <a:gd name="connsiteY28" fmla="*/ 109970 h 612976"/>
                    <a:gd name="connsiteX29" fmla="*/ 643870 w 1102283"/>
                    <a:gd name="connsiteY29" fmla="*/ 30619 h 612976"/>
                    <a:gd name="connsiteX30" fmla="*/ 653284 w 1102283"/>
                    <a:gd name="connsiteY30" fmla="*/ 22550 h 612976"/>
                    <a:gd name="connsiteX31" fmla="*/ 664043 w 1102283"/>
                    <a:gd name="connsiteY31" fmla="*/ 7755 h 612976"/>
                    <a:gd name="connsiteX32" fmla="*/ 676652 w 1102283"/>
                    <a:gd name="connsiteY32" fmla="*/ 863 h 612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102283" h="612976">
                      <a:moveTo>
                        <a:pt x="676652" y="863"/>
                      </a:moveTo>
                      <a:cubicBezTo>
                        <a:pt x="681864" y="-314"/>
                        <a:pt x="687580" y="-314"/>
                        <a:pt x="692287" y="1031"/>
                      </a:cubicBezTo>
                      <a:cubicBezTo>
                        <a:pt x="805262" y="35999"/>
                        <a:pt x="950514" y="62898"/>
                        <a:pt x="1035245" y="140904"/>
                      </a:cubicBezTo>
                      <a:cubicBezTo>
                        <a:pt x="1059454" y="163768"/>
                        <a:pt x="1076938" y="190666"/>
                        <a:pt x="1085008" y="214876"/>
                      </a:cubicBezTo>
                      <a:cubicBezTo>
                        <a:pt x="1091733" y="217565"/>
                        <a:pt x="1098457" y="221600"/>
                        <a:pt x="1099802" y="231014"/>
                      </a:cubicBezTo>
                      <a:cubicBezTo>
                        <a:pt x="1105182" y="257913"/>
                        <a:pt x="1102492" y="283467"/>
                        <a:pt x="1085008" y="304986"/>
                      </a:cubicBezTo>
                      <a:cubicBezTo>
                        <a:pt x="1075593" y="321125"/>
                        <a:pt x="1060800" y="334575"/>
                        <a:pt x="1041970" y="346679"/>
                      </a:cubicBezTo>
                      <a:cubicBezTo>
                        <a:pt x="1027176" y="356093"/>
                        <a:pt x="1012382" y="350713"/>
                        <a:pt x="1007002" y="341299"/>
                      </a:cubicBezTo>
                      <a:cubicBezTo>
                        <a:pt x="992208" y="339955"/>
                        <a:pt x="974724" y="339955"/>
                        <a:pt x="972034" y="341299"/>
                      </a:cubicBezTo>
                      <a:cubicBezTo>
                        <a:pt x="935721" y="358784"/>
                        <a:pt x="973378" y="440824"/>
                        <a:pt x="924961" y="456963"/>
                      </a:cubicBezTo>
                      <a:cubicBezTo>
                        <a:pt x="918237" y="485207"/>
                        <a:pt x="902097" y="510760"/>
                        <a:pt x="865784" y="521520"/>
                      </a:cubicBezTo>
                      <a:cubicBezTo>
                        <a:pt x="844265" y="528245"/>
                        <a:pt x="821401" y="526900"/>
                        <a:pt x="803917" y="518831"/>
                      </a:cubicBezTo>
                      <a:cubicBezTo>
                        <a:pt x="795847" y="529590"/>
                        <a:pt x="785088" y="539004"/>
                        <a:pt x="768949" y="545729"/>
                      </a:cubicBezTo>
                      <a:cubicBezTo>
                        <a:pt x="729946" y="561868"/>
                        <a:pt x="690942" y="548419"/>
                        <a:pt x="657319" y="529590"/>
                      </a:cubicBezTo>
                      <a:cubicBezTo>
                        <a:pt x="650594" y="560523"/>
                        <a:pt x="655974" y="600871"/>
                        <a:pt x="606211" y="599527"/>
                      </a:cubicBezTo>
                      <a:cubicBezTo>
                        <a:pt x="567208" y="599527"/>
                        <a:pt x="521482" y="557834"/>
                        <a:pt x="485167" y="520175"/>
                      </a:cubicBezTo>
                      <a:cubicBezTo>
                        <a:pt x="481133" y="567248"/>
                        <a:pt x="459614" y="612976"/>
                        <a:pt x="393712" y="612976"/>
                      </a:cubicBezTo>
                      <a:cubicBezTo>
                        <a:pt x="380263" y="612976"/>
                        <a:pt x="370848" y="608940"/>
                        <a:pt x="358744" y="606251"/>
                      </a:cubicBezTo>
                      <a:cubicBezTo>
                        <a:pt x="329156" y="599527"/>
                        <a:pt x="296877" y="592802"/>
                        <a:pt x="265944" y="586078"/>
                      </a:cubicBezTo>
                      <a:cubicBezTo>
                        <a:pt x="237700" y="579352"/>
                        <a:pt x="217525" y="568592"/>
                        <a:pt x="201387" y="553799"/>
                      </a:cubicBezTo>
                      <a:cubicBezTo>
                        <a:pt x="178523" y="571283"/>
                        <a:pt x="140865" y="571283"/>
                        <a:pt x="108586" y="556488"/>
                      </a:cubicBezTo>
                      <a:cubicBezTo>
                        <a:pt x="65548" y="536315"/>
                        <a:pt x="-33977" y="502691"/>
                        <a:pt x="11751" y="448893"/>
                      </a:cubicBezTo>
                      <a:cubicBezTo>
                        <a:pt x="17130" y="443514"/>
                        <a:pt x="23856" y="440824"/>
                        <a:pt x="30580" y="440824"/>
                      </a:cubicBezTo>
                      <a:cubicBezTo>
                        <a:pt x="97826" y="403167"/>
                        <a:pt x="152969" y="354748"/>
                        <a:pt x="189282" y="292881"/>
                      </a:cubicBezTo>
                      <a:cubicBezTo>
                        <a:pt x="209456" y="257913"/>
                        <a:pt x="212146" y="200081"/>
                        <a:pt x="241735" y="171837"/>
                      </a:cubicBezTo>
                      <a:cubicBezTo>
                        <a:pt x="260564" y="151664"/>
                        <a:pt x="280737" y="151664"/>
                        <a:pt x="307636" y="155698"/>
                      </a:cubicBezTo>
                      <a:cubicBezTo>
                        <a:pt x="352019" y="162422"/>
                        <a:pt x="381608" y="175872"/>
                        <a:pt x="428680" y="166458"/>
                      </a:cubicBezTo>
                      <a:cubicBezTo>
                        <a:pt x="475754" y="157044"/>
                        <a:pt x="518791" y="134180"/>
                        <a:pt x="559139" y="112661"/>
                      </a:cubicBezTo>
                      <a:cubicBezTo>
                        <a:pt x="564519" y="109970"/>
                        <a:pt x="571243" y="108626"/>
                        <a:pt x="576623" y="109970"/>
                      </a:cubicBezTo>
                      <a:cubicBezTo>
                        <a:pt x="603522" y="87106"/>
                        <a:pt x="625041" y="60208"/>
                        <a:pt x="643870" y="30619"/>
                      </a:cubicBezTo>
                      <a:cubicBezTo>
                        <a:pt x="646559" y="26585"/>
                        <a:pt x="649250" y="23894"/>
                        <a:pt x="653284" y="22550"/>
                      </a:cubicBezTo>
                      <a:cubicBezTo>
                        <a:pt x="657319" y="17170"/>
                        <a:pt x="660009" y="13135"/>
                        <a:pt x="664043" y="7755"/>
                      </a:cubicBezTo>
                      <a:cubicBezTo>
                        <a:pt x="666733" y="4393"/>
                        <a:pt x="671440" y="2040"/>
                        <a:pt x="676652" y="86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39" name="任意多边形: 形状 5738" descr="66b76e19-a88e-4387-9ace-766bf8c50a1e"/>
                <p:cNvSpPr/>
                <p:nvPr/>
              </p:nvSpPr>
              <p:spPr>
                <a:xfrm>
                  <a:off x="10274923" y="4324345"/>
                  <a:ext cx="897217" cy="626506"/>
                </a:xfrm>
                <a:custGeom>
                  <a:avLst/>
                  <a:gdLst>
                    <a:gd name="connsiteX0" fmla="*/ 554549 w 897217"/>
                    <a:gd name="connsiteY0" fmla="*/ 776 h 626506"/>
                    <a:gd name="connsiteX1" fmla="*/ 680973 w 897217"/>
                    <a:gd name="connsiteY1" fmla="*/ 61298 h 626506"/>
                    <a:gd name="connsiteX2" fmla="*/ 722666 w 897217"/>
                    <a:gd name="connsiteY2" fmla="*/ 26330 h 626506"/>
                    <a:gd name="connsiteX3" fmla="*/ 869263 w 897217"/>
                    <a:gd name="connsiteY3" fmla="*/ 54574 h 626506"/>
                    <a:gd name="connsiteX4" fmla="*/ 890783 w 897217"/>
                    <a:gd name="connsiteY4" fmla="*/ 123165 h 626506"/>
                    <a:gd name="connsiteX5" fmla="*/ 819502 w 897217"/>
                    <a:gd name="connsiteY5" fmla="*/ 311456 h 626506"/>
                    <a:gd name="connsiteX6" fmla="*/ 779154 w 897217"/>
                    <a:gd name="connsiteY6" fmla="*/ 316836 h 626506"/>
                    <a:gd name="connsiteX7" fmla="*/ 733426 w 897217"/>
                    <a:gd name="connsiteY7" fmla="*/ 353149 h 626506"/>
                    <a:gd name="connsiteX8" fmla="*/ 690387 w 897217"/>
                    <a:gd name="connsiteY8" fmla="*/ 363908 h 626506"/>
                    <a:gd name="connsiteX9" fmla="*/ 640625 w 897217"/>
                    <a:gd name="connsiteY9" fmla="*/ 428465 h 626506"/>
                    <a:gd name="connsiteX10" fmla="*/ 608347 w 897217"/>
                    <a:gd name="connsiteY10" fmla="*/ 444604 h 626506"/>
                    <a:gd name="connsiteX11" fmla="*/ 494027 w 897217"/>
                    <a:gd name="connsiteY11" fmla="*/ 501092 h 626506"/>
                    <a:gd name="connsiteX12" fmla="*/ 465784 w 897217"/>
                    <a:gd name="connsiteY12" fmla="*/ 541439 h 626506"/>
                    <a:gd name="connsiteX13" fmla="*/ 434850 w 897217"/>
                    <a:gd name="connsiteY13" fmla="*/ 550853 h 626506"/>
                    <a:gd name="connsiteX14" fmla="*/ 333980 w 897217"/>
                    <a:gd name="connsiteY14" fmla="*/ 591202 h 626506"/>
                    <a:gd name="connsiteX15" fmla="*/ 89202 w 897217"/>
                    <a:gd name="connsiteY15" fmla="*/ 622135 h 626506"/>
                    <a:gd name="connsiteX16" fmla="*/ 75752 w 897217"/>
                    <a:gd name="connsiteY16" fmla="*/ 619445 h 626506"/>
                    <a:gd name="connsiteX17" fmla="*/ 15231 w 897217"/>
                    <a:gd name="connsiteY17" fmla="*/ 619445 h 626506"/>
                    <a:gd name="connsiteX18" fmla="*/ 8506 w 897217"/>
                    <a:gd name="connsiteY18" fmla="*/ 584477 h 626506"/>
                    <a:gd name="connsiteX19" fmla="*/ 130895 w 897217"/>
                    <a:gd name="connsiteY19" fmla="*/ 513196 h 626506"/>
                    <a:gd name="connsiteX20" fmla="*/ 90547 w 897217"/>
                    <a:gd name="connsiteY20" fmla="*/ 474193 h 626506"/>
                    <a:gd name="connsiteX21" fmla="*/ 75752 w 897217"/>
                    <a:gd name="connsiteY21" fmla="*/ 448639 h 626506"/>
                    <a:gd name="connsiteX22" fmla="*/ 60958 w 897217"/>
                    <a:gd name="connsiteY22" fmla="*/ 428465 h 626506"/>
                    <a:gd name="connsiteX23" fmla="*/ 124170 w 897217"/>
                    <a:gd name="connsiteY23" fmla="*/ 370633 h 626506"/>
                    <a:gd name="connsiteX24" fmla="*/ 190071 w 897217"/>
                    <a:gd name="connsiteY24" fmla="*/ 275142 h 626506"/>
                    <a:gd name="connsiteX25" fmla="*/ 210246 w 897217"/>
                    <a:gd name="connsiteY25" fmla="*/ 211930 h 626506"/>
                    <a:gd name="connsiteX26" fmla="*/ 222350 w 897217"/>
                    <a:gd name="connsiteY26" fmla="*/ 198481 h 626506"/>
                    <a:gd name="connsiteX27" fmla="*/ 280182 w 897217"/>
                    <a:gd name="connsiteY27" fmla="*/ 187722 h 626506"/>
                    <a:gd name="connsiteX28" fmla="*/ 313806 w 897217"/>
                    <a:gd name="connsiteY28" fmla="*/ 199826 h 626506"/>
                    <a:gd name="connsiteX29" fmla="*/ 359534 w 897217"/>
                    <a:gd name="connsiteY29" fmla="*/ 210586 h 626506"/>
                    <a:gd name="connsiteX30" fmla="*/ 346085 w 897217"/>
                    <a:gd name="connsiteY30" fmla="*/ 168893 h 626506"/>
                    <a:gd name="connsiteX31" fmla="*/ 344740 w 897217"/>
                    <a:gd name="connsiteY31" fmla="*/ 137959 h 626506"/>
                    <a:gd name="connsiteX32" fmla="*/ 344740 w 897217"/>
                    <a:gd name="connsiteY32" fmla="*/ 107026 h 626506"/>
                    <a:gd name="connsiteX33" fmla="*/ 514201 w 897217"/>
                    <a:gd name="connsiteY33" fmla="*/ 131234 h 626506"/>
                    <a:gd name="connsiteX34" fmla="*/ 512856 w 897217"/>
                    <a:gd name="connsiteY34" fmla="*/ 125855 h 626506"/>
                    <a:gd name="connsiteX35" fmla="*/ 512856 w 897217"/>
                    <a:gd name="connsiteY35" fmla="*/ 70713 h 626506"/>
                    <a:gd name="connsiteX36" fmla="*/ 539755 w 897217"/>
                    <a:gd name="connsiteY36" fmla="*/ 31710 h 626506"/>
                    <a:gd name="connsiteX37" fmla="*/ 554549 w 897217"/>
                    <a:gd name="connsiteY37" fmla="*/ 776 h 626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897216" h="626506">
                      <a:moveTo>
                        <a:pt x="554549" y="776"/>
                      </a:moveTo>
                      <a:cubicBezTo>
                        <a:pt x="613727" y="-4604"/>
                        <a:pt x="662144" y="18260"/>
                        <a:pt x="680973" y="61298"/>
                      </a:cubicBezTo>
                      <a:cubicBezTo>
                        <a:pt x="687698" y="46503"/>
                        <a:pt x="691732" y="30364"/>
                        <a:pt x="722666" y="26330"/>
                      </a:cubicBezTo>
                      <a:cubicBezTo>
                        <a:pt x="760324" y="20950"/>
                        <a:pt x="838330" y="38434"/>
                        <a:pt x="869263" y="54574"/>
                      </a:cubicBezTo>
                      <a:cubicBezTo>
                        <a:pt x="901542" y="72058"/>
                        <a:pt x="901542" y="96266"/>
                        <a:pt x="890783" y="123165"/>
                      </a:cubicBezTo>
                      <a:cubicBezTo>
                        <a:pt x="871954" y="186377"/>
                        <a:pt x="842365" y="249589"/>
                        <a:pt x="819502" y="311456"/>
                      </a:cubicBezTo>
                      <a:cubicBezTo>
                        <a:pt x="814122" y="324905"/>
                        <a:pt x="788567" y="330285"/>
                        <a:pt x="779154" y="316836"/>
                      </a:cubicBezTo>
                      <a:cubicBezTo>
                        <a:pt x="783189" y="322216"/>
                        <a:pt x="738806" y="350458"/>
                        <a:pt x="733426" y="353149"/>
                      </a:cubicBezTo>
                      <a:cubicBezTo>
                        <a:pt x="719976" y="358529"/>
                        <a:pt x="702492" y="358529"/>
                        <a:pt x="690387" y="363908"/>
                      </a:cubicBezTo>
                      <a:cubicBezTo>
                        <a:pt x="659454" y="377357"/>
                        <a:pt x="643315" y="397532"/>
                        <a:pt x="640625" y="428465"/>
                      </a:cubicBezTo>
                      <a:cubicBezTo>
                        <a:pt x="639280" y="441914"/>
                        <a:pt x="623140" y="448639"/>
                        <a:pt x="608347" y="444604"/>
                      </a:cubicBezTo>
                      <a:cubicBezTo>
                        <a:pt x="542445" y="425775"/>
                        <a:pt x="520925" y="460744"/>
                        <a:pt x="494027" y="501092"/>
                      </a:cubicBezTo>
                      <a:cubicBezTo>
                        <a:pt x="483268" y="517231"/>
                        <a:pt x="484612" y="529335"/>
                        <a:pt x="465784" y="541439"/>
                      </a:cubicBezTo>
                      <a:cubicBezTo>
                        <a:pt x="455024" y="546819"/>
                        <a:pt x="445609" y="549509"/>
                        <a:pt x="434850" y="550853"/>
                      </a:cubicBezTo>
                      <a:cubicBezTo>
                        <a:pt x="410641" y="576408"/>
                        <a:pt x="372984" y="581787"/>
                        <a:pt x="333980" y="591202"/>
                      </a:cubicBezTo>
                      <a:cubicBezTo>
                        <a:pt x="254629" y="610031"/>
                        <a:pt x="172587" y="619445"/>
                        <a:pt x="89202" y="622135"/>
                      </a:cubicBezTo>
                      <a:cubicBezTo>
                        <a:pt x="85167" y="622135"/>
                        <a:pt x="79787" y="620791"/>
                        <a:pt x="75752" y="619445"/>
                      </a:cubicBezTo>
                      <a:cubicBezTo>
                        <a:pt x="55579" y="628860"/>
                        <a:pt x="39439" y="628860"/>
                        <a:pt x="15231" y="619445"/>
                      </a:cubicBezTo>
                      <a:cubicBezTo>
                        <a:pt x="-2253" y="612721"/>
                        <a:pt x="-4944" y="595236"/>
                        <a:pt x="8506" y="584477"/>
                      </a:cubicBezTo>
                      <a:cubicBezTo>
                        <a:pt x="44819" y="553544"/>
                        <a:pt x="86512" y="529335"/>
                        <a:pt x="130895" y="513196"/>
                      </a:cubicBezTo>
                      <a:cubicBezTo>
                        <a:pt x="116101" y="501092"/>
                        <a:pt x="101306" y="488987"/>
                        <a:pt x="90547" y="474193"/>
                      </a:cubicBezTo>
                      <a:cubicBezTo>
                        <a:pt x="83822" y="466123"/>
                        <a:pt x="78442" y="456708"/>
                        <a:pt x="75752" y="448639"/>
                      </a:cubicBezTo>
                      <a:cubicBezTo>
                        <a:pt x="66338" y="445949"/>
                        <a:pt x="58268" y="439224"/>
                        <a:pt x="60958" y="428465"/>
                      </a:cubicBezTo>
                      <a:cubicBezTo>
                        <a:pt x="66338" y="398876"/>
                        <a:pt x="91891" y="377357"/>
                        <a:pt x="124170" y="370633"/>
                      </a:cubicBezTo>
                      <a:cubicBezTo>
                        <a:pt x="98616" y="327594"/>
                        <a:pt x="137619" y="273797"/>
                        <a:pt x="190071" y="275142"/>
                      </a:cubicBezTo>
                      <a:cubicBezTo>
                        <a:pt x="186037" y="252278"/>
                        <a:pt x="188727" y="229414"/>
                        <a:pt x="210246" y="211930"/>
                      </a:cubicBezTo>
                      <a:cubicBezTo>
                        <a:pt x="211591" y="206551"/>
                        <a:pt x="215626" y="201171"/>
                        <a:pt x="222350" y="198481"/>
                      </a:cubicBezTo>
                      <a:cubicBezTo>
                        <a:pt x="242525" y="189066"/>
                        <a:pt x="257318" y="185031"/>
                        <a:pt x="280182" y="187722"/>
                      </a:cubicBezTo>
                      <a:cubicBezTo>
                        <a:pt x="292287" y="189066"/>
                        <a:pt x="303046" y="194446"/>
                        <a:pt x="313806" y="199826"/>
                      </a:cubicBezTo>
                      <a:cubicBezTo>
                        <a:pt x="328600" y="202516"/>
                        <a:pt x="344740" y="205206"/>
                        <a:pt x="359534" y="210586"/>
                      </a:cubicBezTo>
                      <a:cubicBezTo>
                        <a:pt x="375673" y="205206"/>
                        <a:pt x="350120" y="183687"/>
                        <a:pt x="346085" y="168893"/>
                      </a:cubicBezTo>
                      <a:cubicBezTo>
                        <a:pt x="343394" y="159478"/>
                        <a:pt x="343394" y="147374"/>
                        <a:pt x="344740" y="137959"/>
                      </a:cubicBezTo>
                      <a:cubicBezTo>
                        <a:pt x="335325" y="131234"/>
                        <a:pt x="332636" y="115095"/>
                        <a:pt x="344740" y="107026"/>
                      </a:cubicBezTo>
                      <a:cubicBezTo>
                        <a:pt x="406606" y="62643"/>
                        <a:pt x="468473" y="89542"/>
                        <a:pt x="514201" y="131234"/>
                      </a:cubicBezTo>
                      <a:cubicBezTo>
                        <a:pt x="512856" y="128545"/>
                        <a:pt x="512856" y="127199"/>
                        <a:pt x="512856" y="125855"/>
                      </a:cubicBezTo>
                      <a:cubicBezTo>
                        <a:pt x="512856" y="105681"/>
                        <a:pt x="506132" y="90886"/>
                        <a:pt x="512856" y="70713"/>
                      </a:cubicBezTo>
                      <a:cubicBezTo>
                        <a:pt x="519581" y="51883"/>
                        <a:pt x="528996" y="39779"/>
                        <a:pt x="539755" y="31710"/>
                      </a:cubicBezTo>
                      <a:cubicBezTo>
                        <a:pt x="530340" y="20950"/>
                        <a:pt x="534375" y="3466"/>
                        <a:pt x="554549" y="776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45" name="任意多边形: 形状 5744" descr="9f2274ba-b748-4b3b-9b33-f4dd54579e10"/>
                <p:cNvSpPr/>
                <p:nvPr/>
              </p:nvSpPr>
              <p:spPr>
                <a:xfrm>
                  <a:off x="11991774" y="4230414"/>
                  <a:ext cx="200226" cy="268599"/>
                </a:xfrm>
                <a:custGeom>
                  <a:avLst/>
                  <a:gdLst>
                    <a:gd name="connsiteX0" fmla="*/ 155564 w 200226"/>
                    <a:gd name="connsiteY0" fmla="*/ 1064 h 268599"/>
                    <a:gd name="connsiteX1" fmla="*/ 183535 w 200226"/>
                    <a:gd name="connsiteY1" fmla="*/ 1631 h 268599"/>
                    <a:gd name="connsiteX2" fmla="*/ 200226 w 200226"/>
                    <a:gd name="connsiteY2" fmla="*/ 8367 h 268599"/>
                    <a:gd name="connsiteX3" fmla="*/ 200226 w 200226"/>
                    <a:gd name="connsiteY3" fmla="*/ 230355 h 268599"/>
                    <a:gd name="connsiteX4" fmla="*/ 171536 w 200226"/>
                    <a:gd name="connsiteY4" fmla="*/ 224827 h 268599"/>
                    <a:gd name="connsiteX5" fmla="*/ 124799 w 200226"/>
                    <a:gd name="connsiteY5" fmla="*/ 223819 h 268599"/>
                    <a:gd name="connsiteX6" fmla="*/ 119419 w 200226"/>
                    <a:gd name="connsiteY6" fmla="*/ 250718 h 268599"/>
                    <a:gd name="connsiteX7" fmla="*/ 77727 w 200226"/>
                    <a:gd name="connsiteY7" fmla="*/ 261477 h 268599"/>
                    <a:gd name="connsiteX8" fmla="*/ 42758 w 200226"/>
                    <a:gd name="connsiteY8" fmla="*/ 226509 h 268599"/>
                    <a:gd name="connsiteX9" fmla="*/ 7790 w 200226"/>
                    <a:gd name="connsiteY9" fmla="*/ 213060 h 268599"/>
                    <a:gd name="connsiteX10" fmla="*/ 71002 w 200226"/>
                    <a:gd name="connsiteY10" fmla="*/ 12664 h 268599"/>
                    <a:gd name="connsiteX11" fmla="*/ 107315 w 200226"/>
                    <a:gd name="connsiteY11" fmla="*/ 32838 h 268599"/>
                    <a:gd name="connsiteX12" fmla="*/ 155564 w 200226"/>
                    <a:gd name="connsiteY12" fmla="*/ 1064 h 268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0226" h="268599">
                      <a:moveTo>
                        <a:pt x="155564" y="1064"/>
                      </a:moveTo>
                      <a:cubicBezTo>
                        <a:pt x="164727" y="-533"/>
                        <a:pt x="174183" y="-323"/>
                        <a:pt x="183535" y="1631"/>
                      </a:cubicBezTo>
                      <a:lnTo>
                        <a:pt x="200226" y="8367"/>
                      </a:lnTo>
                      <a:lnTo>
                        <a:pt x="200226" y="230355"/>
                      </a:lnTo>
                      <a:lnTo>
                        <a:pt x="171536" y="224827"/>
                      </a:lnTo>
                      <a:cubicBezTo>
                        <a:pt x="157078" y="223819"/>
                        <a:pt x="140938" y="223819"/>
                        <a:pt x="124799" y="223819"/>
                      </a:cubicBezTo>
                      <a:cubicBezTo>
                        <a:pt x="123454" y="234579"/>
                        <a:pt x="120764" y="243993"/>
                        <a:pt x="119419" y="250718"/>
                      </a:cubicBezTo>
                      <a:cubicBezTo>
                        <a:pt x="115384" y="268202"/>
                        <a:pt x="92520" y="274927"/>
                        <a:pt x="77727" y="261477"/>
                      </a:cubicBezTo>
                      <a:cubicBezTo>
                        <a:pt x="66967" y="249372"/>
                        <a:pt x="54863" y="238613"/>
                        <a:pt x="42758" y="226509"/>
                      </a:cubicBezTo>
                      <a:cubicBezTo>
                        <a:pt x="30654" y="233234"/>
                        <a:pt x="10480" y="229199"/>
                        <a:pt x="7790" y="213060"/>
                      </a:cubicBezTo>
                      <a:cubicBezTo>
                        <a:pt x="1065" y="172712"/>
                        <a:pt x="-23144" y="-786"/>
                        <a:pt x="71002" y="12664"/>
                      </a:cubicBezTo>
                      <a:cubicBezTo>
                        <a:pt x="87140" y="14009"/>
                        <a:pt x="97900" y="22079"/>
                        <a:pt x="107315" y="32838"/>
                      </a:cubicBezTo>
                      <a:cubicBezTo>
                        <a:pt x="120092" y="14682"/>
                        <a:pt x="137240" y="4258"/>
                        <a:pt x="155564" y="1064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47" name="任意多边形: 形状 5746" descr="0ddaa14c-489d-4bb3-9fc2-f13e93c30ed4"/>
                <p:cNvSpPr/>
                <p:nvPr/>
              </p:nvSpPr>
              <p:spPr>
                <a:xfrm>
                  <a:off x="11161334" y="3134775"/>
                  <a:ext cx="185580" cy="365900"/>
                </a:xfrm>
                <a:custGeom>
                  <a:avLst/>
                  <a:gdLst>
                    <a:gd name="connsiteX0" fmla="*/ 106586 w 185580"/>
                    <a:gd name="connsiteY0" fmla="*/ 78 h 365900"/>
                    <a:gd name="connsiteX1" fmla="*/ 149624 w 185580"/>
                    <a:gd name="connsiteY1" fmla="*/ 17562 h 365900"/>
                    <a:gd name="connsiteX2" fmla="*/ 172488 w 185580"/>
                    <a:gd name="connsiteY2" fmla="*/ 49841 h 365900"/>
                    <a:gd name="connsiteX3" fmla="*/ 184592 w 185580"/>
                    <a:gd name="connsiteY3" fmla="*/ 118433 h 365900"/>
                    <a:gd name="connsiteX4" fmla="*/ 175178 w 185580"/>
                    <a:gd name="connsiteY4" fmla="*/ 239476 h 365900"/>
                    <a:gd name="connsiteX5" fmla="*/ 141554 w 185580"/>
                    <a:gd name="connsiteY5" fmla="*/ 318828 h 365900"/>
                    <a:gd name="connsiteX6" fmla="*/ 125415 w 185580"/>
                    <a:gd name="connsiteY6" fmla="*/ 348416 h 365900"/>
                    <a:gd name="connsiteX7" fmla="*/ 118690 w 185580"/>
                    <a:gd name="connsiteY7" fmla="*/ 351106 h 365900"/>
                    <a:gd name="connsiteX8" fmla="*/ 118690 w 185580"/>
                    <a:gd name="connsiteY8" fmla="*/ 344381 h 365900"/>
                    <a:gd name="connsiteX9" fmla="*/ 133485 w 185580"/>
                    <a:gd name="connsiteY9" fmla="*/ 314793 h 365900"/>
                    <a:gd name="connsiteX10" fmla="*/ 159038 w 185580"/>
                    <a:gd name="connsiteY10" fmla="*/ 234097 h 365900"/>
                    <a:gd name="connsiteX11" fmla="*/ 167108 w 185580"/>
                    <a:gd name="connsiteY11" fmla="*/ 117088 h 365900"/>
                    <a:gd name="connsiteX12" fmla="*/ 155004 w 185580"/>
                    <a:gd name="connsiteY12" fmla="*/ 53876 h 365900"/>
                    <a:gd name="connsiteX13" fmla="*/ 134830 w 185580"/>
                    <a:gd name="connsiteY13" fmla="*/ 28322 h 365900"/>
                    <a:gd name="connsiteX14" fmla="*/ 103896 w 185580"/>
                    <a:gd name="connsiteY14" fmla="*/ 16218 h 365900"/>
                    <a:gd name="connsiteX15" fmla="*/ 42029 w 185580"/>
                    <a:gd name="connsiteY15" fmla="*/ 44461 h 365900"/>
                    <a:gd name="connsiteX16" fmla="*/ 20510 w 185580"/>
                    <a:gd name="connsiteY16" fmla="*/ 102293 h 365900"/>
                    <a:gd name="connsiteX17" fmla="*/ 16475 w 185580"/>
                    <a:gd name="connsiteY17" fmla="*/ 164160 h 365900"/>
                    <a:gd name="connsiteX18" fmla="*/ 23201 w 185580"/>
                    <a:gd name="connsiteY18" fmla="*/ 220648 h 365900"/>
                    <a:gd name="connsiteX19" fmla="*/ 31270 w 185580"/>
                    <a:gd name="connsiteY19" fmla="*/ 304033 h 365900"/>
                    <a:gd name="connsiteX20" fmla="*/ 36650 w 185580"/>
                    <a:gd name="connsiteY20" fmla="*/ 334967 h 365900"/>
                    <a:gd name="connsiteX21" fmla="*/ 33959 w 185580"/>
                    <a:gd name="connsiteY21" fmla="*/ 365900 h 365900"/>
                    <a:gd name="connsiteX22" fmla="*/ 20510 w 185580"/>
                    <a:gd name="connsiteY22" fmla="*/ 340347 h 365900"/>
                    <a:gd name="connsiteX23" fmla="*/ 16475 w 185580"/>
                    <a:gd name="connsiteY23" fmla="*/ 308068 h 365900"/>
                    <a:gd name="connsiteX24" fmla="*/ 4371 w 185580"/>
                    <a:gd name="connsiteY24" fmla="*/ 223337 h 365900"/>
                    <a:gd name="connsiteX25" fmla="*/ 337 w 185580"/>
                    <a:gd name="connsiteY25" fmla="*/ 166850 h 365900"/>
                    <a:gd name="connsiteX26" fmla="*/ 1681 w 185580"/>
                    <a:gd name="connsiteY26" fmla="*/ 102293 h 365900"/>
                    <a:gd name="connsiteX27" fmla="*/ 27235 w 185580"/>
                    <a:gd name="connsiteY27" fmla="*/ 35046 h 365900"/>
                    <a:gd name="connsiteX28" fmla="*/ 106586 w 185580"/>
                    <a:gd name="connsiteY28" fmla="*/ 78 h 365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5580" h="365900">
                      <a:moveTo>
                        <a:pt x="106586" y="78"/>
                      </a:moveTo>
                      <a:cubicBezTo>
                        <a:pt x="122725" y="1424"/>
                        <a:pt x="138865" y="8148"/>
                        <a:pt x="149624" y="17562"/>
                      </a:cubicBezTo>
                      <a:cubicBezTo>
                        <a:pt x="160384" y="26977"/>
                        <a:pt x="167108" y="39081"/>
                        <a:pt x="172488" y="49841"/>
                      </a:cubicBezTo>
                      <a:cubicBezTo>
                        <a:pt x="183248" y="72705"/>
                        <a:pt x="183248" y="96913"/>
                        <a:pt x="184592" y="118433"/>
                      </a:cubicBezTo>
                      <a:cubicBezTo>
                        <a:pt x="187282" y="162816"/>
                        <a:pt x="184592" y="204508"/>
                        <a:pt x="175178" y="239476"/>
                      </a:cubicBezTo>
                      <a:cubicBezTo>
                        <a:pt x="165763" y="273100"/>
                        <a:pt x="150969" y="299999"/>
                        <a:pt x="141554" y="318828"/>
                      </a:cubicBezTo>
                      <a:cubicBezTo>
                        <a:pt x="130794" y="337656"/>
                        <a:pt x="134830" y="333621"/>
                        <a:pt x="125415" y="348416"/>
                      </a:cubicBezTo>
                      <a:cubicBezTo>
                        <a:pt x="121381" y="355141"/>
                        <a:pt x="120035" y="352451"/>
                        <a:pt x="118690" y="351106"/>
                      </a:cubicBezTo>
                      <a:cubicBezTo>
                        <a:pt x="117345" y="349761"/>
                        <a:pt x="116001" y="349761"/>
                        <a:pt x="118690" y="344381"/>
                      </a:cubicBezTo>
                      <a:cubicBezTo>
                        <a:pt x="126760" y="329587"/>
                        <a:pt x="124070" y="333621"/>
                        <a:pt x="133485" y="314793"/>
                      </a:cubicBezTo>
                      <a:cubicBezTo>
                        <a:pt x="142899" y="295964"/>
                        <a:pt x="150969" y="267720"/>
                        <a:pt x="159038" y="234097"/>
                      </a:cubicBezTo>
                      <a:cubicBezTo>
                        <a:pt x="165763" y="200474"/>
                        <a:pt x="169798" y="160125"/>
                        <a:pt x="167108" y="117088"/>
                      </a:cubicBezTo>
                      <a:cubicBezTo>
                        <a:pt x="165763" y="95569"/>
                        <a:pt x="164418" y="74050"/>
                        <a:pt x="155004" y="53876"/>
                      </a:cubicBezTo>
                      <a:cubicBezTo>
                        <a:pt x="149624" y="44461"/>
                        <a:pt x="142899" y="35046"/>
                        <a:pt x="134830" y="28322"/>
                      </a:cubicBezTo>
                      <a:cubicBezTo>
                        <a:pt x="126760" y="21597"/>
                        <a:pt x="116001" y="16218"/>
                        <a:pt x="103896" y="16218"/>
                      </a:cubicBezTo>
                      <a:cubicBezTo>
                        <a:pt x="79687" y="14873"/>
                        <a:pt x="55478" y="28322"/>
                        <a:pt x="42029" y="44461"/>
                      </a:cubicBezTo>
                      <a:cubicBezTo>
                        <a:pt x="28579" y="60601"/>
                        <a:pt x="23201" y="82120"/>
                        <a:pt x="20510" y="102293"/>
                      </a:cubicBezTo>
                      <a:cubicBezTo>
                        <a:pt x="17821" y="122468"/>
                        <a:pt x="16475" y="143986"/>
                        <a:pt x="16475" y="164160"/>
                      </a:cubicBezTo>
                      <a:cubicBezTo>
                        <a:pt x="17821" y="184335"/>
                        <a:pt x="21855" y="203164"/>
                        <a:pt x="23201" y="220648"/>
                      </a:cubicBezTo>
                      <a:cubicBezTo>
                        <a:pt x="25890" y="255616"/>
                        <a:pt x="28579" y="283860"/>
                        <a:pt x="31270" y="304033"/>
                      </a:cubicBezTo>
                      <a:cubicBezTo>
                        <a:pt x="35305" y="322863"/>
                        <a:pt x="33959" y="318828"/>
                        <a:pt x="36650" y="334967"/>
                      </a:cubicBezTo>
                      <a:cubicBezTo>
                        <a:pt x="39339" y="351106"/>
                        <a:pt x="39339" y="365900"/>
                        <a:pt x="33959" y="365900"/>
                      </a:cubicBezTo>
                      <a:cubicBezTo>
                        <a:pt x="29925" y="365900"/>
                        <a:pt x="21855" y="352451"/>
                        <a:pt x="20510" y="340347"/>
                      </a:cubicBezTo>
                      <a:cubicBezTo>
                        <a:pt x="16475" y="325552"/>
                        <a:pt x="20510" y="328243"/>
                        <a:pt x="16475" y="308068"/>
                      </a:cubicBezTo>
                      <a:cubicBezTo>
                        <a:pt x="12441" y="287895"/>
                        <a:pt x="7061" y="258305"/>
                        <a:pt x="4371" y="223337"/>
                      </a:cubicBezTo>
                      <a:cubicBezTo>
                        <a:pt x="1681" y="205853"/>
                        <a:pt x="1681" y="187024"/>
                        <a:pt x="337" y="166850"/>
                      </a:cubicBezTo>
                      <a:cubicBezTo>
                        <a:pt x="337" y="146676"/>
                        <a:pt x="-1009" y="125157"/>
                        <a:pt x="1681" y="102293"/>
                      </a:cubicBezTo>
                      <a:cubicBezTo>
                        <a:pt x="4371" y="80775"/>
                        <a:pt x="9751" y="56565"/>
                        <a:pt x="27235" y="35046"/>
                      </a:cubicBezTo>
                      <a:cubicBezTo>
                        <a:pt x="44719" y="14873"/>
                        <a:pt x="72962" y="-1267"/>
                        <a:pt x="106586" y="7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49" name="任意多边形: 形状 5748" descr="b556d214-838d-40e2-a962-e9eecbdd4495"/>
                <p:cNvSpPr/>
                <p:nvPr/>
              </p:nvSpPr>
              <p:spPr>
                <a:xfrm>
                  <a:off x="10954023" y="3201679"/>
                  <a:ext cx="247733" cy="345926"/>
                </a:xfrm>
                <a:custGeom>
                  <a:avLst/>
                  <a:gdLst>
                    <a:gd name="connsiteX0" fmla="*/ 65757 w 247733"/>
                    <a:gd name="connsiteY0" fmla="*/ 589 h 345926"/>
                    <a:gd name="connsiteX1" fmla="*/ 106777 w 247733"/>
                    <a:gd name="connsiteY1" fmla="*/ 16560 h 345926"/>
                    <a:gd name="connsiteX2" fmla="*/ 156540 w 247733"/>
                    <a:gd name="connsiteY2" fmla="*/ 70358 h 345926"/>
                    <a:gd name="connsiteX3" fmla="*/ 188818 w 247733"/>
                    <a:gd name="connsiteY3" fmla="*/ 126844 h 345926"/>
                    <a:gd name="connsiteX4" fmla="*/ 217062 w 247733"/>
                    <a:gd name="connsiteY4" fmla="*/ 177952 h 345926"/>
                    <a:gd name="connsiteX5" fmla="*/ 241270 w 247733"/>
                    <a:gd name="connsiteY5" fmla="*/ 259993 h 345926"/>
                    <a:gd name="connsiteX6" fmla="*/ 246650 w 247733"/>
                    <a:gd name="connsiteY6" fmla="*/ 290926 h 345926"/>
                    <a:gd name="connsiteX7" fmla="*/ 242616 w 247733"/>
                    <a:gd name="connsiteY7" fmla="*/ 321859 h 345926"/>
                    <a:gd name="connsiteX8" fmla="*/ 229166 w 247733"/>
                    <a:gd name="connsiteY8" fmla="*/ 292271 h 345926"/>
                    <a:gd name="connsiteX9" fmla="*/ 225132 w 247733"/>
                    <a:gd name="connsiteY9" fmla="*/ 261338 h 345926"/>
                    <a:gd name="connsiteX10" fmla="*/ 198233 w 247733"/>
                    <a:gd name="connsiteY10" fmla="*/ 183331 h 345926"/>
                    <a:gd name="connsiteX11" fmla="*/ 174024 w 247733"/>
                    <a:gd name="connsiteY11" fmla="*/ 133570 h 345926"/>
                    <a:gd name="connsiteX12" fmla="*/ 139056 w 247733"/>
                    <a:gd name="connsiteY12" fmla="*/ 79772 h 345926"/>
                    <a:gd name="connsiteX13" fmla="*/ 93328 w 247733"/>
                    <a:gd name="connsiteY13" fmla="*/ 30010 h 345926"/>
                    <a:gd name="connsiteX14" fmla="*/ 62394 w 247733"/>
                    <a:gd name="connsiteY14" fmla="*/ 17905 h 345926"/>
                    <a:gd name="connsiteX15" fmla="*/ 34151 w 247733"/>
                    <a:gd name="connsiteY15" fmla="*/ 23284 h 345926"/>
                    <a:gd name="connsiteX16" fmla="*/ 22046 w 247733"/>
                    <a:gd name="connsiteY16" fmla="*/ 77082 h 345926"/>
                    <a:gd name="connsiteX17" fmla="*/ 40875 w 247733"/>
                    <a:gd name="connsiteY17" fmla="*/ 140294 h 345926"/>
                    <a:gd name="connsiteX18" fmla="*/ 100053 w 247733"/>
                    <a:gd name="connsiteY18" fmla="*/ 245199 h 345926"/>
                    <a:gd name="connsiteX19" fmla="*/ 149815 w 247733"/>
                    <a:gd name="connsiteY19" fmla="*/ 313790 h 345926"/>
                    <a:gd name="connsiteX20" fmla="*/ 174024 w 247733"/>
                    <a:gd name="connsiteY20" fmla="*/ 337999 h 345926"/>
                    <a:gd name="connsiteX21" fmla="*/ 174024 w 247733"/>
                    <a:gd name="connsiteY21" fmla="*/ 344723 h 345926"/>
                    <a:gd name="connsiteX22" fmla="*/ 167300 w 247733"/>
                    <a:gd name="connsiteY22" fmla="*/ 342034 h 345926"/>
                    <a:gd name="connsiteX23" fmla="*/ 143090 w 247733"/>
                    <a:gd name="connsiteY23" fmla="*/ 317825 h 345926"/>
                    <a:gd name="connsiteX24" fmla="*/ 83914 w 247733"/>
                    <a:gd name="connsiteY24" fmla="*/ 251923 h 345926"/>
                    <a:gd name="connsiteX25" fmla="*/ 23391 w 247733"/>
                    <a:gd name="connsiteY25" fmla="*/ 145674 h 345926"/>
                    <a:gd name="connsiteX26" fmla="*/ 3218 w 247733"/>
                    <a:gd name="connsiteY26" fmla="*/ 81116 h 345926"/>
                    <a:gd name="connsiteX27" fmla="*/ 527 w 247733"/>
                    <a:gd name="connsiteY27" fmla="*/ 44804 h 345926"/>
                    <a:gd name="connsiteX28" fmla="*/ 20702 w 247733"/>
                    <a:gd name="connsiteY28" fmla="*/ 9835 h 345926"/>
                    <a:gd name="connsiteX29" fmla="*/ 65757 w 247733"/>
                    <a:gd name="connsiteY29" fmla="*/ 589 h 345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47733" h="345926">
                      <a:moveTo>
                        <a:pt x="65757" y="589"/>
                      </a:moveTo>
                      <a:cubicBezTo>
                        <a:pt x="81223" y="2438"/>
                        <a:pt x="96017" y="8490"/>
                        <a:pt x="106777" y="16560"/>
                      </a:cubicBezTo>
                      <a:cubicBezTo>
                        <a:pt x="129641" y="32699"/>
                        <a:pt x="143090" y="51528"/>
                        <a:pt x="156540" y="70358"/>
                      </a:cubicBezTo>
                      <a:cubicBezTo>
                        <a:pt x="169989" y="89187"/>
                        <a:pt x="179404" y="109361"/>
                        <a:pt x="188818" y="126844"/>
                      </a:cubicBezTo>
                      <a:cubicBezTo>
                        <a:pt x="198233" y="144329"/>
                        <a:pt x="210337" y="161813"/>
                        <a:pt x="217062" y="177952"/>
                      </a:cubicBezTo>
                      <a:cubicBezTo>
                        <a:pt x="230512" y="211575"/>
                        <a:pt x="237236" y="239819"/>
                        <a:pt x="241270" y="259993"/>
                      </a:cubicBezTo>
                      <a:cubicBezTo>
                        <a:pt x="245305" y="278822"/>
                        <a:pt x="243961" y="274787"/>
                        <a:pt x="246650" y="290926"/>
                      </a:cubicBezTo>
                      <a:cubicBezTo>
                        <a:pt x="249341" y="307066"/>
                        <a:pt x="246650" y="323205"/>
                        <a:pt x="242616" y="321859"/>
                      </a:cubicBezTo>
                      <a:cubicBezTo>
                        <a:pt x="238581" y="321859"/>
                        <a:pt x="231856" y="308410"/>
                        <a:pt x="229166" y="292271"/>
                      </a:cubicBezTo>
                      <a:cubicBezTo>
                        <a:pt x="226477" y="277477"/>
                        <a:pt x="229166" y="280167"/>
                        <a:pt x="225132" y="261338"/>
                      </a:cubicBezTo>
                      <a:cubicBezTo>
                        <a:pt x="219752" y="242509"/>
                        <a:pt x="211682" y="215610"/>
                        <a:pt x="198233" y="183331"/>
                      </a:cubicBezTo>
                      <a:cubicBezTo>
                        <a:pt x="191508" y="168538"/>
                        <a:pt x="183438" y="151054"/>
                        <a:pt x="174024" y="133570"/>
                      </a:cubicBezTo>
                      <a:cubicBezTo>
                        <a:pt x="163265" y="116086"/>
                        <a:pt x="152505" y="97256"/>
                        <a:pt x="139056" y="79772"/>
                      </a:cubicBezTo>
                      <a:cubicBezTo>
                        <a:pt x="125606" y="62288"/>
                        <a:pt x="112157" y="43459"/>
                        <a:pt x="93328" y="30010"/>
                      </a:cubicBezTo>
                      <a:cubicBezTo>
                        <a:pt x="83914" y="23284"/>
                        <a:pt x="73154" y="19250"/>
                        <a:pt x="62394" y="17905"/>
                      </a:cubicBezTo>
                      <a:cubicBezTo>
                        <a:pt x="51635" y="16560"/>
                        <a:pt x="40875" y="17905"/>
                        <a:pt x="34151" y="23284"/>
                      </a:cubicBezTo>
                      <a:cubicBezTo>
                        <a:pt x="19357" y="32699"/>
                        <a:pt x="16667" y="56908"/>
                        <a:pt x="22046" y="77082"/>
                      </a:cubicBezTo>
                      <a:cubicBezTo>
                        <a:pt x="27426" y="98600"/>
                        <a:pt x="32806" y="120121"/>
                        <a:pt x="40875" y="140294"/>
                      </a:cubicBezTo>
                      <a:cubicBezTo>
                        <a:pt x="57015" y="180642"/>
                        <a:pt x="79878" y="215610"/>
                        <a:pt x="100053" y="245199"/>
                      </a:cubicBezTo>
                      <a:cubicBezTo>
                        <a:pt x="118882" y="273442"/>
                        <a:pt x="135021" y="297651"/>
                        <a:pt x="149815" y="313790"/>
                      </a:cubicBezTo>
                      <a:cubicBezTo>
                        <a:pt x="164609" y="329930"/>
                        <a:pt x="161920" y="325895"/>
                        <a:pt x="174024" y="337999"/>
                      </a:cubicBezTo>
                      <a:cubicBezTo>
                        <a:pt x="179404" y="343379"/>
                        <a:pt x="176714" y="344723"/>
                        <a:pt x="174024" y="344723"/>
                      </a:cubicBezTo>
                      <a:cubicBezTo>
                        <a:pt x="172679" y="346069"/>
                        <a:pt x="172679" y="347414"/>
                        <a:pt x="167300" y="342034"/>
                      </a:cubicBezTo>
                      <a:cubicBezTo>
                        <a:pt x="155195" y="329930"/>
                        <a:pt x="159230" y="332619"/>
                        <a:pt x="143090" y="317825"/>
                      </a:cubicBezTo>
                      <a:cubicBezTo>
                        <a:pt x="126951" y="303031"/>
                        <a:pt x="105433" y="281511"/>
                        <a:pt x="83914" y="251923"/>
                      </a:cubicBezTo>
                      <a:cubicBezTo>
                        <a:pt x="62394" y="222335"/>
                        <a:pt x="39530" y="187367"/>
                        <a:pt x="23391" y="145674"/>
                      </a:cubicBezTo>
                      <a:cubicBezTo>
                        <a:pt x="15322" y="125499"/>
                        <a:pt x="8597" y="103980"/>
                        <a:pt x="3218" y="81116"/>
                      </a:cubicBezTo>
                      <a:cubicBezTo>
                        <a:pt x="527" y="69012"/>
                        <a:pt x="-818" y="56908"/>
                        <a:pt x="527" y="44804"/>
                      </a:cubicBezTo>
                      <a:cubicBezTo>
                        <a:pt x="1873" y="32699"/>
                        <a:pt x="7253" y="19250"/>
                        <a:pt x="20702" y="9835"/>
                      </a:cubicBezTo>
                      <a:cubicBezTo>
                        <a:pt x="34151" y="1093"/>
                        <a:pt x="50291" y="-1261"/>
                        <a:pt x="65757" y="5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51" name="任意多边形: 形状 5750" descr="15255056-fbad-4d9d-89cc-19a9b480f3b1"/>
                <p:cNvSpPr/>
                <p:nvPr/>
              </p:nvSpPr>
              <p:spPr>
                <a:xfrm>
                  <a:off x="10740960" y="3306549"/>
                  <a:ext cx="379960" cy="281546"/>
                </a:xfrm>
                <a:custGeom>
                  <a:avLst/>
                  <a:gdLst>
                    <a:gd name="connsiteX0" fmla="*/ 77753 w 379960"/>
                    <a:gd name="connsiteY0" fmla="*/ 455 h 281546"/>
                    <a:gd name="connsiteX1" fmla="*/ 155758 w 379960"/>
                    <a:gd name="connsiteY1" fmla="*/ 36768 h 281546"/>
                    <a:gd name="connsiteX2" fmla="*/ 212246 w 379960"/>
                    <a:gd name="connsiteY2" fmla="*/ 83840 h 281546"/>
                    <a:gd name="connsiteX3" fmla="*/ 264699 w 379960"/>
                    <a:gd name="connsiteY3" fmla="*/ 124188 h 281546"/>
                    <a:gd name="connsiteX4" fmla="*/ 334635 w 379960"/>
                    <a:gd name="connsiteY4" fmla="*/ 190090 h 281546"/>
                    <a:gd name="connsiteX5" fmla="*/ 360190 w 379960"/>
                    <a:gd name="connsiteY5" fmla="*/ 215645 h 281546"/>
                    <a:gd name="connsiteX6" fmla="*/ 379018 w 379960"/>
                    <a:gd name="connsiteY6" fmla="*/ 243888 h 281546"/>
                    <a:gd name="connsiteX7" fmla="*/ 348084 w 379960"/>
                    <a:gd name="connsiteY7" fmla="*/ 227749 h 281546"/>
                    <a:gd name="connsiteX8" fmla="*/ 322531 w 379960"/>
                    <a:gd name="connsiteY8" fmla="*/ 200850 h 281546"/>
                    <a:gd name="connsiteX9" fmla="*/ 249904 w 379960"/>
                    <a:gd name="connsiteY9" fmla="*/ 136293 h 281546"/>
                    <a:gd name="connsiteX10" fmla="*/ 200142 w 379960"/>
                    <a:gd name="connsiteY10" fmla="*/ 94600 h 281546"/>
                    <a:gd name="connsiteX11" fmla="*/ 142309 w 379960"/>
                    <a:gd name="connsiteY11" fmla="*/ 50217 h 281546"/>
                    <a:gd name="connsiteX12" fmla="*/ 75062 w 379960"/>
                    <a:gd name="connsiteY12" fmla="*/ 17939 h 281546"/>
                    <a:gd name="connsiteX13" fmla="*/ 41439 w 379960"/>
                    <a:gd name="connsiteY13" fmla="*/ 23319 h 281546"/>
                    <a:gd name="connsiteX14" fmla="*/ 22610 w 379960"/>
                    <a:gd name="connsiteY14" fmla="*/ 47527 h 281546"/>
                    <a:gd name="connsiteX15" fmla="*/ 37405 w 379960"/>
                    <a:gd name="connsiteY15" fmla="*/ 110739 h 281546"/>
                    <a:gd name="connsiteX16" fmla="*/ 84477 w 379960"/>
                    <a:gd name="connsiteY16" fmla="*/ 167227 h 281546"/>
                    <a:gd name="connsiteX17" fmla="*/ 201487 w 379960"/>
                    <a:gd name="connsiteY17" fmla="*/ 239853 h 281546"/>
                    <a:gd name="connsiteX18" fmla="*/ 296977 w 379960"/>
                    <a:gd name="connsiteY18" fmla="*/ 270786 h 281546"/>
                    <a:gd name="connsiteX19" fmla="*/ 335980 w 379960"/>
                    <a:gd name="connsiteY19" fmla="*/ 274821 h 281546"/>
                    <a:gd name="connsiteX20" fmla="*/ 342704 w 379960"/>
                    <a:gd name="connsiteY20" fmla="*/ 278857 h 281546"/>
                    <a:gd name="connsiteX21" fmla="*/ 334635 w 379960"/>
                    <a:gd name="connsiteY21" fmla="*/ 281546 h 281546"/>
                    <a:gd name="connsiteX22" fmla="*/ 294287 w 379960"/>
                    <a:gd name="connsiteY22" fmla="*/ 277512 h 281546"/>
                    <a:gd name="connsiteX23" fmla="*/ 193417 w 379960"/>
                    <a:gd name="connsiteY23" fmla="*/ 253302 h 281546"/>
                    <a:gd name="connsiteX24" fmla="*/ 71028 w 379960"/>
                    <a:gd name="connsiteY24" fmla="*/ 177986 h 281546"/>
                    <a:gd name="connsiteX25" fmla="*/ 21266 w 379960"/>
                    <a:gd name="connsiteY25" fmla="*/ 118809 h 281546"/>
                    <a:gd name="connsiteX26" fmla="*/ 2436 w 379960"/>
                    <a:gd name="connsiteY26" fmla="*/ 43492 h 281546"/>
                    <a:gd name="connsiteX27" fmla="*/ 29335 w 379960"/>
                    <a:gd name="connsiteY27" fmla="*/ 8524 h 281546"/>
                    <a:gd name="connsiteX28" fmla="*/ 77753 w 379960"/>
                    <a:gd name="connsiteY28" fmla="*/ 455 h 281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9960" h="281546">
                      <a:moveTo>
                        <a:pt x="77753" y="455"/>
                      </a:moveTo>
                      <a:cubicBezTo>
                        <a:pt x="111376" y="4490"/>
                        <a:pt x="135585" y="21973"/>
                        <a:pt x="155758" y="36768"/>
                      </a:cubicBezTo>
                      <a:cubicBezTo>
                        <a:pt x="177277" y="51562"/>
                        <a:pt x="194762" y="69047"/>
                        <a:pt x="212246" y="83840"/>
                      </a:cubicBezTo>
                      <a:cubicBezTo>
                        <a:pt x="231075" y="98635"/>
                        <a:pt x="249904" y="110739"/>
                        <a:pt x="264699" y="124188"/>
                      </a:cubicBezTo>
                      <a:cubicBezTo>
                        <a:pt x="294287" y="149742"/>
                        <a:pt x="317151" y="173951"/>
                        <a:pt x="334635" y="190090"/>
                      </a:cubicBezTo>
                      <a:cubicBezTo>
                        <a:pt x="350775" y="206230"/>
                        <a:pt x="346740" y="203539"/>
                        <a:pt x="360190" y="215645"/>
                      </a:cubicBezTo>
                      <a:cubicBezTo>
                        <a:pt x="373639" y="227749"/>
                        <a:pt x="383052" y="242543"/>
                        <a:pt x="379018" y="243888"/>
                      </a:cubicBezTo>
                      <a:cubicBezTo>
                        <a:pt x="374983" y="245233"/>
                        <a:pt x="358844" y="237163"/>
                        <a:pt x="348084" y="227749"/>
                      </a:cubicBezTo>
                      <a:cubicBezTo>
                        <a:pt x="334635" y="215645"/>
                        <a:pt x="340015" y="216989"/>
                        <a:pt x="322531" y="200850"/>
                      </a:cubicBezTo>
                      <a:cubicBezTo>
                        <a:pt x="305047" y="184711"/>
                        <a:pt x="280837" y="161847"/>
                        <a:pt x="249904" y="136293"/>
                      </a:cubicBezTo>
                      <a:cubicBezTo>
                        <a:pt x="235110" y="122843"/>
                        <a:pt x="217625" y="109394"/>
                        <a:pt x="200142" y="94600"/>
                      </a:cubicBezTo>
                      <a:cubicBezTo>
                        <a:pt x="182657" y="79806"/>
                        <a:pt x="162484" y="65011"/>
                        <a:pt x="142309" y="50217"/>
                      </a:cubicBezTo>
                      <a:cubicBezTo>
                        <a:pt x="122136" y="35423"/>
                        <a:pt x="99272" y="20628"/>
                        <a:pt x="75062" y="17939"/>
                      </a:cubicBezTo>
                      <a:cubicBezTo>
                        <a:pt x="62958" y="16593"/>
                        <a:pt x="50854" y="17939"/>
                        <a:pt x="41439" y="23319"/>
                      </a:cubicBezTo>
                      <a:cubicBezTo>
                        <a:pt x="32025" y="28699"/>
                        <a:pt x="25301" y="38112"/>
                        <a:pt x="22610" y="47527"/>
                      </a:cubicBezTo>
                      <a:cubicBezTo>
                        <a:pt x="17230" y="66356"/>
                        <a:pt x="23955" y="90566"/>
                        <a:pt x="37405" y="110739"/>
                      </a:cubicBezTo>
                      <a:cubicBezTo>
                        <a:pt x="50854" y="130914"/>
                        <a:pt x="66993" y="149742"/>
                        <a:pt x="84477" y="167227"/>
                      </a:cubicBezTo>
                      <a:cubicBezTo>
                        <a:pt x="119446" y="202195"/>
                        <a:pt x="163829" y="223714"/>
                        <a:pt x="201487" y="239853"/>
                      </a:cubicBezTo>
                      <a:cubicBezTo>
                        <a:pt x="239145" y="255993"/>
                        <a:pt x="272768" y="266752"/>
                        <a:pt x="296977" y="270786"/>
                      </a:cubicBezTo>
                      <a:cubicBezTo>
                        <a:pt x="321186" y="274821"/>
                        <a:pt x="317151" y="273477"/>
                        <a:pt x="335980" y="274821"/>
                      </a:cubicBezTo>
                      <a:cubicBezTo>
                        <a:pt x="345395" y="274821"/>
                        <a:pt x="344050" y="277512"/>
                        <a:pt x="342704" y="278857"/>
                      </a:cubicBezTo>
                      <a:cubicBezTo>
                        <a:pt x="341360" y="281546"/>
                        <a:pt x="342704" y="281546"/>
                        <a:pt x="334635" y="281546"/>
                      </a:cubicBezTo>
                      <a:cubicBezTo>
                        <a:pt x="314461" y="280201"/>
                        <a:pt x="319841" y="280201"/>
                        <a:pt x="294287" y="277512"/>
                      </a:cubicBezTo>
                      <a:cubicBezTo>
                        <a:pt x="270079" y="274821"/>
                        <a:pt x="233765" y="269442"/>
                        <a:pt x="193417" y="253302"/>
                      </a:cubicBezTo>
                      <a:cubicBezTo>
                        <a:pt x="153069" y="237163"/>
                        <a:pt x="108686" y="212954"/>
                        <a:pt x="71028" y="177986"/>
                      </a:cubicBezTo>
                      <a:cubicBezTo>
                        <a:pt x="52199" y="160502"/>
                        <a:pt x="36059" y="140328"/>
                        <a:pt x="21266" y="118809"/>
                      </a:cubicBezTo>
                      <a:cubicBezTo>
                        <a:pt x="7816" y="98635"/>
                        <a:pt x="-5633" y="71736"/>
                        <a:pt x="2436" y="43492"/>
                      </a:cubicBezTo>
                      <a:cubicBezTo>
                        <a:pt x="5126" y="30043"/>
                        <a:pt x="14541" y="16593"/>
                        <a:pt x="29335" y="8524"/>
                      </a:cubicBezTo>
                      <a:cubicBezTo>
                        <a:pt x="44129" y="455"/>
                        <a:pt x="61614" y="-891"/>
                        <a:pt x="77753" y="45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53" name="任意多边形: 形状 5752" descr="a11f8c73-ae16-4a9c-ad08-f7ded9e035e3"/>
                <p:cNvSpPr/>
                <p:nvPr/>
              </p:nvSpPr>
              <p:spPr>
                <a:xfrm>
                  <a:off x="10607915" y="3538965"/>
                  <a:ext cx="458376" cy="164345"/>
                </a:xfrm>
                <a:custGeom>
                  <a:avLst/>
                  <a:gdLst>
                    <a:gd name="connsiteX0" fmla="*/ 236184 w 458376"/>
                    <a:gd name="connsiteY0" fmla="*/ 208 h 164345"/>
                    <a:gd name="connsiteX1" fmla="*/ 278045 w 458376"/>
                    <a:gd name="connsiteY1" fmla="*/ 3402 h 164345"/>
                    <a:gd name="connsiteX2" fmla="*/ 314358 w 458376"/>
                    <a:gd name="connsiteY2" fmla="*/ 8782 h 164345"/>
                    <a:gd name="connsiteX3" fmla="*/ 345292 w 458376"/>
                    <a:gd name="connsiteY3" fmla="*/ 23577 h 164345"/>
                    <a:gd name="connsiteX4" fmla="*/ 314358 w 458376"/>
                    <a:gd name="connsiteY4" fmla="*/ 22232 h 164345"/>
                    <a:gd name="connsiteX5" fmla="*/ 279390 w 458376"/>
                    <a:gd name="connsiteY5" fmla="*/ 15506 h 164345"/>
                    <a:gd name="connsiteX6" fmla="*/ 186590 w 458376"/>
                    <a:gd name="connsiteY6" fmla="*/ 16852 h 164345"/>
                    <a:gd name="connsiteX7" fmla="*/ 126067 w 458376"/>
                    <a:gd name="connsiteY7" fmla="*/ 27612 h 164345"/>
                    <a:gd name="connsiteX8" fmla="*/ 62855 w 458376"/>
                    <a:gd name="connsiteY8" fmla="*/ 49130 h 164345"/>
                    <a:gd name="connsiteX9" fmla="*/ 23852 w 458376"/>
                    <a:gd name="connsiteY9" fmla="*/ 93513 h 164345"/>
                    <a:gd name="connsiteX10" fmla="*/ 54786 w 458376"/>
                    <a:gd name="connsiteY10" fmla="*/ 136550 h 164345"/>
                    <a:gd name="connsiteX11" fmla="*/ 126067 w 458376"/>
                    <a:gd name="connsiteY11" fmla="*/ 145965 h 164345"/>
                    <a:gd name="connsiteX12" fmla="*/ 200039 w 458376"/>
                    <a:gd name="connsiteY12" fmla="*/ 140585 h 164345"/>
                    <a:gd name="connsiteX13" fmla="*/ 329153 w 458376"/>
                    <a:gd name="connsiteY13" fmla="*/ 113686 h 164345"/>
                    <a:gd name="connsiteX14" fmla="*/ 417919 w 458376"/>
                    <a:gd name="connsiteY14" fmla="*/ 90824 h 164345"/>
                    <a:gd name="connsiteX15" fmla="*/ 450197 w 458376"/>
                    <a:gd name="connsiteY15" fmla="*/ 77374 h 164345"/>
                    <a:gd name="connsiteX16" fmla="*/ 458267 w 458376"/>
                    <a:gd name="connsiteY16" fmla="*/ 78718 h 164345"/>
                    <a:gd name="connsiteX17" fmla="*/ 452887 w 458376"/>
                    <a:gd name="connsiteY17" fmla="*/ 84098 h 164345"/>
                    <a:gd name="connsiteX18" fmla="*/ 420608 w 458376"/>
                    <a:gd name="connsiteY18" fmla="*/ 97548 h 164345"/>
                    <a:gd name="connsiteX19" fmla="*/ 333188 w 458376"/>
                    <a:gd name="connsiteY19" fmla="*/ 128481 h 164345"/>
                    <a:gd name="connsiteX20" fmla="*/ 201383 w 458376"/>
                    <a:gd name="connsiteY20" fmla="*/ 156725 h 164345"/>
                    <a:gd name="connsiteX21" fmla="*/ 124723 w 458376"/>
                    <a:gd name="connsiteY21" fmla="*/ 163449 h 164345"/>
                    <a:gd name="connsiteX22" fmla="*/ 44027 w 458376"/>
                    <a:gd name="connsiteY22" fmla="*/ 155380 h 164345"/>
                    <a:gd name="connsiteX23" fmla="*/ 10403 w 458376"/>
                    <a:gd name="connsiteY23" fmla="*/ 131171 h 164345"/>
                    <a:gd name="connsiteX24" fmla="*/ 988 w 458376"/>
                    <a:gd name="connsiteY24" fmla="*/ 93513 h 164345"/>
                    <a:gd name="connsiteX25" fmla="*/ 18472 w 458376"/>
                    <a:gd name="connsiteY25" fmla="*/ 59890 h 164345"/>
                    <a:gd name="connsiteX26" fmla="*/ 49406 w 458376"/>
                    <a:gd name="connsiteY26" fmla="*/ 37026 h 164345"/>
                    <a:gd name="connsiteX27" fmla="*/ 117998 w 458376"/>
                    <a:gd name="connsiteY27" fmla="*/ 15506 h 164345"/>
                    <a:gd name="connsiteX28" fmla="*/ 181210 w 458376"/>
                    <a:gd name="connsiteY28" fmla="*/ 2057 h 164345"/>
                    <a:gd name="connsiteX29" fmla="*/ 236184 w 458376"/>
                    <a:gd name="connsiteY29" fmla="*/ 208 h 164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58375" h="164345">
                      <a:moveTo>
                        <a:pt x="236184" y="208"/>
                      </a:moveTo>
                      <a:cubicBezTo>
                        <a:pt x="252491" y="713"/>
                        <a:pt x="266613" y="2058"/>
                        <a:pt x="278045" y="3402"/>
                      </a:cubicBezTo>
                      <a:cubicBezTo>
                        <a:pt x="300909" y="6093"/>
                        <a:pt x="296874" y="6093"/>
                        <a:pt x="314358" y="8782"/>
                      </a:cubicBezTo>
                      <a:cubicBezTo>
                        <a:pt x="333188" y="12817"/>
                        <a:pt x="347982" y="20886"/>
                        <a:pt x="345292" y="23577"/>
                      </a:cubicBezTo>
                      <a:cubicBezTo>
                        <a:pt x="342602" y="27612"/>
                        <a:pt x="326462" y="27612"/>
                        <a:pt x="314358" y="22232"/>
                      </a:cubicBezTo>
                      <a:cubicBezTo>
                        <a:pt x="296874" y="19542"/>
                        <a:pt x="302254" y="18197"/>
                        <a:pt x="279390" y="15506"/>
                      </a:cubicBezTo>
                      <a:cubicBezTo>
                        <a:pt x="256526" y="12817"/>
                        <a:pt x="224248" y="12817"/>
                        <a:pt x="186590" y="16852"/>
                      </a:cubicBezTo>
                      <a:cubicBezTo>
                        <a:pt x="167761" y="19542"/>
                        <a:pt x="147587" y="22232"/>
                        <a:pt x="126067" y="27612"/>
                      </a:cubicBezTo>
                      <a:cubicBezTo>
                        <a:pt x="104549" y="32992"/>
                        <a:pt x="83030" y="39716"/>
                        <a:pt x="62855" y="49130"/>
                      </a:cubicBezTo>
                      <a:cubicBezTo>
                        <a:pt x="42682" y="58545"/>
                        <a:pt x="26543" y="74684"/>
                        <a:pt x="23852" y="93513"/>
                      </a:cubicBezTo>
                      <a:cubicBezTo>
                        <a:pt x="19818" y="112342"/>
                        <a:pt x="34612" y="128481"/>
                        <a:pt x="54786" y="136550"/>
                      </a:cubicBezTo>
                      <a:cubicBezTo>
                        <a:pt x="74960" y="144621"/>
                        <a:pt x="100514" y="147310"/>
                        <a:pt x="126067" y="145965"/>
                      </a:cubicBezTo>
                      <a:cubicBezTo>
                        <a:pt x="151622" y="144621"/>
                        <a:pt x="175830" y="143276"/>
                        <a:pt x="200039" y="140585"/>
                      </a:cubicBezTo>
                      <a:cubicBezTo>
                        <a:pt x="248457" y="135206"/>
                        <a:pt x="291494" y="123101"/>
                        <a:pt x="329153" y="113686"/>
                      </a:cubicBezTo>
                      <a:cubicBezTo>
                        <a:pt x="365466" y="104273"/>
                        <a:pt x="396400" y="97548"/>
                        <a:pt x="417919" y="90824"/>
                      </a:cubicBezTo>
                      <a:cubicBezTo>
                        <a:pt x="438092" y="82753"/>
                        <a:pt x="434057" y="82753"/>
                        <a:pt x="450197" y="77374"/>
                      </a:cubicBezTo>
                      <a:cubicBezTo>
                        <a:pt x="458267" y="74684"/>
                        <a:pt x="458267" y="76029"/>
                        <a:pt x="458267" y="78718"/>
                      </a:cubicBezTo>
                      <a:cubicBezTo>
                        <a:pt x="458267" y="81409"/>
                        <a:pt x="459612" y="81409"/>
                        <a:pt x="452887" y="84098"/>
                      </a:cubicBezTo>
                      <a:cubicBezTo>
                        <a:pt x="436748" y="90824"/>
                        <a:pt x="442127" y="89478"/>
                        <a:pt x="420608" y="97548"/>
                      </a:cubicBezTo>
                      <a:cubicBezTo>
                        <a:pt x="400435" y="105617"/>
                        <a:pt x="370845" y="117722"/>
                        <a:pt x="333188" y="128481"/>
                      </a:cubicBezTo>
                      <a:cubicBezTo>
                        <a:pt x="295529" y="139241"/>
                        <a:pt x="249801" y="150000"/>
                        <a:pt x="201383" y="156725"/>
                      </a:cubicBezTo>
                      <a:cubicBezTo>
                        <a:pt x="175830" y="159414"/>
                        <a:pt x="150277" y="162105"/>
                        <a:pt x="124723" y="163449"/>
                      </a:cubicBezTo>
                      <a:cubicBezTo>
                        <a:pt x="99169" y="164794"/>
                        <a:pt x="70926" y="166140"/>
                        <a:pt x="44027" y="155380"/>
                      </a:cubicBezTo>
                      <a:cubicBezTo>
                        <a:pt x="30578" y="150000"/>
                        <a:pt x="18472" y="141930"/>
                        <a:pt x="10403" y="131171"/>
                      </a:cubicBezTo>
                      <a:cubicBezTo>
                        <a:pt x="988" y="120412"/>
                        <a:pt x="-1701" y="105617"/>
                        <a:pt x="988" y="93513"/>
                      </a:cubicBezTo>
                      <a:cubicBezTo>
                        <a:pt x="2334" y="81409"/>
                        <a:pt x="9058" y="69304"/>
                        <a:pt x="18472" y="59890"/>
                      </a:cubicBezTo>
                      <a:cubicBezTo>
                        <a:pt x="26543" y="50476"/>
                        <a:pt x="38647" y="42405"/>
                        <a:pt x="49406" y="37026"/>
                      </a:cubicBezTo>
                      <a:cubicBezTo>
                        <a:pt x="72270" y="24921"/>
                        <a:pt x="96479" y="20886"/>
                        <a:pt x="117998" y="15506"/>
                      </a:cubicBezTo>
                      <a:cubicBezTo>
                        <a:pt x="139517" y="10128"/>
                        <a:pt x="161035" y="4748"/>
                        <a:pt x="181210" y="2057"/>
                      </a:cubicBezTo>
                      <a:cubicBezTo>
                        <a:pt x="201384" y="40"/>
                        <a:pt x="219877" y="-297"/>
                        <a:pt x="236184" y="20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55" name="任意多边形: 形状 5754" descr="c2ca0042-9121-4bbf-98ab-481e3f026af4"/>
                <p:cNvSpPr/>
                <p:nvPr/>
              </p:nvSpPr>
              <p:spPr>
                <a:xfrm>
                  <a:off x="10627732" y="3686155"/>
                  <a:ext cx="443686" cy="174588"/>
                </a:xfrm>
                <a:custGeom>
                  <a:avLst/>
                  <a:gdLst>
                    <a:gd name="connsiteX0" fmla="*/ 435758 w 443686"/>
                    <a:gd name="connsiteY0" fmla="*/ 1467 h 174588"/>
                    <a:gd name="connsiteX1" fmla="*/ 442483 w 443686"/>
                    <a:gd name="connsiteY1" fmla="*/ 2812 h 174588"/>
                    <a:gd name="connsiteX2" fmla="*/ 439793 w 443686"/>
                    <a:gd name="connsiteY2" fmla="*/ 6846 h 174588"/>
                    <a:gd name="connsiteX3" fmla="*/ 415585 w 443686"/>
                    <a:gd name="connsiteY3" fmla="*/ 18951 h 174588"/>
                    <a:gd name="connsiteX4" fmla="*/ 352373 w 443686"/>
                    <a:gd name="connsiteY4" fmla="*/ 53919 h 174588"/>
                    <a:gd name="connsiteX5" fmla="*/ 260917 w 443686"/>
                    <a:gd name="connsiteY5" fmla="*/ 100992 h 174588"/>
                    <a:gd name="connsiteX6" fmla="*/ 208464 w 443686"/>
                    <a:gd name="connsiteY6" fmla="*/ 126546 h 174588"/>
                    <a:gd name="connsiteX7" fmla="*/ 153323 w 443686"/>
                    <a:gd name="connsiteY7" fmla="*/ 153444 h 174588"/>
                    <a:gd name="connsiteX8" fmla="*/ 92800 w 443686"/>
                    <a:gd name="connsiteY8" fmla="*/ 173618 h 174588"/>
                    <a:gd name="connsiteX9" fmla="*/ 26899 w 443686"/>
                    <a:gd name="connsiteY9" fmla="*/ 162859 h 174588"/>
                    <a:gd name="connsiteX10" fmla="*/ 5380 w 443686"/>
                    <a:gd name="connsiteY10" fmla="*/ 139995 h 174588"/>
                    <a:gd name="connsiteX11" fmla="*/ 0 w 443686"/>
                    <a:gd name="connsiteY11" fmla="*/ 113096 h 174588"/>
                    <a:gd name="connsiteX12" fmla="*/ 13449 w 443686"/>
                    <a:gd name="connsiteY12" fmla="*/ 67368 h 174588"/>
                    <a:gd name="connsiteX13" fmla="*/ 45728 w 443686"/>
                    <a:gd name="connsiteY13" fmla="*/ 39124 h 174588"/>
                    <a:gd name="connsiteX14" fmla="*/ 75316 w 443686"/>
                    <a:gd name="connsiteY14" fmla="*/ 24331 h 174588"/>
                    <a:gd name="connsiteX15" fmla="*/ 102215 w 443686"/>
                    <a:gd name="connsiteY15" fmla="*/ 13571 h 174588"/>
                    <a:gd name="connsiteX16" fmla="*/ 130459 w 443686"/>
                    <a:gd name="connsiteY16" fmla="*/ 12225 h 174588"/>
                    <a:gd name="connsiteX17" fmla="*/ 108940 w 443686"/>
                    <a:gd name="connsiteY17" fmla="*/ 28365 h 174588"/>
                    <a:gd name="connsiteX18" fmla="*/ 82041 w 443686"/>
                    <a:gd name="connsiteY18" fmla="*/ 37780 h 174588"/>
                    <a:gd name="connsiteX19" fmla="*/ 55143 w 443686"/>
                    <a:gd name="connsiteY19" fmla="*/ 52574 h 174588"/>
                    <a:gd name="connsiteX20" fmla="*/ 28244 w 443686"/>
                    <a:gd name="connsiteY20" fmla="*/ 76783 h 174588"/>
                    <a:gd name="connsiteX21" fmla="*/ 16139 w 443686"/>
                    <a:gd name="connsiteY21" fmla="*/ 113096 h 174588"/>
                    <a:gd name="connsiteX22" fmla="*/ 37659 w 443686"/>
                    <a:gd name="connsiteY22" fmla="*/ 148065 h 174588"/>
                    <a:gd name="connsiteX23" fmla="*/ 88766 w 443686"/>
                    <a:gd name="connsiteY23" fmla="*/ 156134 h 174588"/>
                    <a:gd name="connsiteX24" fmla="*/ 142563 w 443686"/>
                    <a:gd name="connsiteY24" fmla="*/ 137305 h 174588"/>
                    <a:gd name="connsiteX25" fmla="*/ 197706 w 443686"/>
                    <a:gd name="connsiteY25" fmla="*/ 113096 h 174588"/>
                    <a:gd name="connsiteX26" fmla="*/ 250158 w 443686"/>
                    <a:gd name="connsiteY26" fmla="*/ 88887 h 174588"/>
                    <a:gd name="connsiteX27" fmla="*/ 342958 w 443686"/>
                    <a:gd name="connsiteY27" fmla="*/ 41815 h 174588"/>
                    <a:gd name="connsiteX28" fmla="*/ 410205 w 443686"/>
                    <a:gd name="connsiteY28" fmla="*/ 13571 h 174588"/>
                    <a:gd name="connsiteX29" fmla="*/ 435758 w 443686"/>
                    <a:gd name="connsiteY29" fmla="*/ 1467 h 174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43686" h="174588">
                      <a:moveTo>
                        <a:pt x="435758" y="1467"/>
                      </a:moveTo>
                      <a:cubicBezTo>
                        <a:pt x="442483" y="-1224"/>
                        <a:pt x="442483" y="121"/>
                        <a:pt x="442483" y="2812"/>
                      </a:cubicBezTo>
                      <a:cubicBezTo>
                        <a:pt x="443829" y="4156"/>
                        <a:pt x="445173" y="4156"/>
                        <a:pt x="439793" y="6846"/>
                      </a:cubicBezTo>
                      <a:cubicBezTo>
                        <a:pt x="427689" y="12225"/>
                        <a:pt x="431723" y="10881"/>
                        <a:pt x="415585" y="18951"/>
                      </a:cubicBezTo>
                      <a:cubicBezTo>
                        <a:pt x="399446" y="27020"/>
                        <a:pt x="379271" y="40469"/>
                        <a:pt x="352373" y="53919"/>
                      </a:cubicBezTo>
                      <a:cubicBezTo>
                        <a:pt x="325474" y="67368"/>
                        <a:pt x="294540" y="83507"/>
                        <a:pt x="260917" y="100992"/>
                      </a:cubicBezTo>
                      <a:cubicBezTo>
                        <a:pt x="244778" y="109062"/>
                        <a:pt x="225948" y="117131"/>
                        <a:pt x="208464" y="126546"/>
                      </a:cubicBezTo>
                      <a:cubicBezTo>
                        <a:pt x="189636" y="135960"/>
                        <a:pt x="172151" y="144030"/>
                        <a:pt x="153323" y="153444"/>
                      </a:cubicBezTo>
                      <a:cubicBezTo>
                        <a:pt x="135839" y="161514"/>
                        <a:pt x="115664" y="170929"/>
                        <a:pt x="92800" y="173618"/>
                      </a:cubicBezTo>
                      <a:cubicBezTo>
                        <a:pt x="71281" y="176309"/>
                        <a:pt x="47072" y="173618"/>
                        <a:pt x="26899" y="162859"/>
                      </a:cubicBezTo>
                      <a:cubicBezTo>
                        <a:pt x="17484" y="157479"/>
                        <a:pt x="9415" y="149410"/>
                        <a:pt x="5380" y="139995"/>
                      </a:cubicBezTo>
                      <a:cubicBezTo>
                        <a:pt x="1345" y="130580"/>
                        <a:pt x="0" y="121166"/>
                        <a:pt x="0" y="113096"/>
                      </a:cubicBezTo>
                      <a:cubicBezTo>
                        <a:pt x="0" y="96956"/>
                        <a:pt x="4035" y="79472"/>
                        <a:pt x="13449" y="67368"/>
                      </a:cubicBezTo>
                      <a:cubicBezTo>
                        <a:pt x="22864" y="53919"/>
                        <a:pt x="34968" y="45849"/>
                        <a:pt x="45728" y="39124"/>
                      </a:cubicBezTo>
                      <a:cubicBezTo>
                        <a:pt x="56487" y="32400"/>
                        <a:pt x="67247" y="28365"/>
                        <a:pt x="75316" y="24331"/>
                      </a:cubicBezTo>
                      <a:cubicBezTo>
                        <a:pt x="92800" y="16261"/>
                        <a:pt x="88766" y="18951"/>
                        <a:pt x="102215" y="13571"/>
                      </a:cubicBezTo>
                      <a:cubicBezTo>
                        <a:pt x="115664" y="9536"/>
                        <a:pt x="130459" y="8191"/>
                        <a:pt x="130459" y="12225"/>
                      </a:cubicBezTo>
                      <a:cubicBezTo>
                        <a:pt x="131803" y="16261"/>
                        <a:pt x="121044" y="24331"/>
                        <a:pt x="108940" y="28365"/>
                      </a:cubicBezTo>
                      <a:cubicBezTo>
                        <a:pt x="95491" y="33745"/>
                        <a:pt x="98180" y="31055"/>
                        <a:pt x="82041" y="37780"/>
                      </a:cubicBezTo>
                      <a:cubicBezTo>
                        <a:pt x="73971" y="41815"/>
                        <a:pt x="64556" y="45849"/>
                        <a:pt x="55143" y="52574"/>
                      </a:cubicBezTo>
                      <a:cubicBezTo>
                        <a:pt x="45728" y="59299"/>
                        <a:pt x="34968" y="66023"/>
                        <a:pt x="28244" y="76783"/>
                      </a:cubicBezTo>
                      <a:cubicBezTo>
                        <a:pt x="21519" y="86198"/>
                        <a:pt x="16139" y="99647"/>
                        <a:pt x="16139" y="113096"/>
                      </a:cubicBezTo>
                      <a:cubicBezTo>
                        <a:pt x="16139" y="126546"/>
                        <a:pt x="24209" y="139995"/>
                        <a:pt x="37659" y="148065"/>
                      </a:cubicBezTo>
                      <a:cubicBezTo>
                        <a:pt x="51107" y="156134"/>
                        <a:pt x="71281" y="158824"/>
                        <a:pt x="88766" y="156134"/>
                      </a:cubicBezTo>
                      <a:cubicBezTo>
                        <a:pt x="107595" y="153444"/>
                        <a:pt x="125079" y="145375"/>
                        <a:pt x="142563" y="137305"/>
                      </a:cubicBezTo>
                      <a:cubicBezTo>
                        <a:pt x="160047" y="129235"/>
                        <a:pt x="180222" y="121166"/>
                        <a:pt x="197706" y="113096"/>
                      </a:cubicBezTo>
                      <a:cubicBezTo>
                        <a:pt x="215190" y="105027"/>
                        <a:pt x="232674" y="96956"/>
                        <a:pt x="250158" y="88887"/>
                      </a:cubicBezTo>
                      <a:cubicBezTo>
                        <a:pt x="285126" y="72748"/>
                        <a:pt x="316059" y="55264"/>
                        <a:pt x="342958" y="41815"/>
                      </a:cubicBezTo>
                      <a:cubicBezTo>
                        <a:pt x="369857" y="29711"/>
                        <a:pt x="394066" y="21640"/>
                        <a:pt x="410205" y="13571"/>
                      </a:cubicBezTo>
                      <a:cubicBezTo>
                        <a:pt x="426343" y="6846"/>
                        <a:pt x="423654" y="6846"/>
                        <a:pt x="435758" y="146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57" name="任意多边形: 形状 5756" descr="18c60af4-a0bd-4528-baaf-f3d7f7872ce9"/>
                <p:cNvSpPr/>
                <p:nvPr/>
              </p:nvSpPr>
              <p:spPr>
                <a:xfrm>
                  <a:off x="10718520" y="3727441"/>
                  <a:ext cx="398767" cy="309048"/>
                </a:xfrm>
                <a:custGeom>
                  <a:avLst/>
                  <a:gdLst>
                    <a:gd name="connsiteX0" fmla="*/ 394900 w 398767"/>
                    <a:gd name="connsiteY0" fmla="*/ 24 h 309048"/>
                    <a:gd name="connsiteX1" fmla="*/ 397422 w 398767"/>
                    <a:gd name="connsiteY1" fmla="*/ 1874 h 309048"/>
                    <a:gd name="connsiteX2" fmla="*/ 396077 w 398767"/>
                    <a:gd name="connsiteY2" fmla="*/ 7254 h 309048"/>
                    <a:gd name="connsiteX3" fmla="*/ 377248 w 398767"/>
                    <a:gd name="connsiteY3" fmla="*/ 31462 h 309048"/>
                    <a:gd name="connsiteX4" fmla="*/ 327486 w 398767"/>
                    <a:gd name="connsiteY4" fmla="*/ 94674 h 309048"/>
                    <a:gd name="connsiteX5" fmla="*/ 250824 w 398767"/>
                    <a:gd name="connsiteY5" fmla="*/ 182094 h 309048"/>
                    <a:gd name="connsiteX6" fmla="*/ 205096 w 398767"/>
                    <a:gd name="connsiteY6" fmla="*/ 229168 h 309048"/>
                    <a:gd name="connsiteX7" fmla="*/ 152644 w 398767"/>
                    <a:gd name="connsiteY7" fmla="*/ 276240 h 309048"/>
                    <a:gd name="connsiteX8" fmla="*/ 82708 w 398767"/>
                    <a:gd name="connsiteY8" fmla="*/ 307173 h 309048"/>
                    <a:gd name="connsiteX9" fmla="*/ 41015 w 398767"/>
                    <a:gd name="connsiteY9" fmla="*/ 305829 h 309048"/>
                    <a:gd name="connsiteX10" fmla="*/ 7392 w 398767"/>
                    <a:gd name="connsiteY10" fmla="*/ 281620 h 309048"/>
                    <a:gd name="connsiteX11" fmla="*/ 667 w 398767"/>
                    <a:gd name="connsiteY11" fmla="*/ 247997 h 309048"/>
                    <a:gd name="connsiteX12" fmla="*/ 8736 w 398767"/>
                    <a:gd name="connsiteY12" fmla="*/ 218408 h 309048"/>
                    <a:gd name="connsiteX13" fmla="*/ 31600 w 398767"/>
                    <a:gd name="connsiteY13" fmla="*/ 168645 h 309048"/>
                    <a:gd name="connsiteX14" fmla="*/ 84052 w 398767"/>
                    <a:gd name="connsiteY14" fmla="*/ 104089 h 309048"/>
                    <a:gd name="connsiteX15" fmla="*/ 108261 w 398767"/>
                    <a:gd name="connsiteY15" fmla="*/ 82570 h 309048"/>
                    <a:gd name="connsiteX16" fmla="*/ 137850 w 398767"/>
                    <a:gd name="connsiteY16" fmla="*/ 69121 h 309048"/>
                    <a:gd name="connsiteX17" fmla="*/ 117676 w 398767"/>
                    <a:gd name="connsiteY17" fmla="*/ 96019 h 309048"/>
                    <a:gd name="connsiteX18" fmla="*/ 93467 w 398767"/>
                    <a:gd name="connsiteY18" fmla="*/ 116193 h 309048"/>
                    <a:gd name="connsiteX19" fmla="*/ 46395 w 398767"/>
                    <a:gd name="connsiteY19" fmla="*/ 179405 h 309048"/>
                    <a:gd name="connsiteX20" fmla="*/ 23531 w 398767"/>
                    <a:gd name="connsiteY20" fmla="*/ 225133 h 309048"/>
                    <a:gd name="connsiteX21" fmla="*/ 23531 w 398767"/>
                    <a:gd name="connsiteY21" fmla="*/ 274896 h 309048"/>
                    <a:gd name="connsiteX22" fmla="*/ 77328 w 398767"/>
                    <a:gd name="connsiteY22" fmla="*/ 291035 h 309048"/>
                    <a:gd name="connsiteX23" fmla="*/ 137850 w 398767"/>
                    <a:gd name="connsiteY23" fmla="*/ 264136 h 309048"/>
                    <a:gd name="connsiteX24" fmla="*/ 190303 w 398767"/>
                    <a:gd name="connsiteY24" fmla="*/ 221098 h 309048"/>
                    <a:gd name="connsiteX25" fmla="*/ 236030 w 398767"/>
                    <a:gd name="connsiteY25" fmla="*/ 174025 h 309048"/>
                    <a:gd name="connsiteX26" fmla="*/ 312691 w 398767"/>
                    <a:gd name="connsiteY26" fmla="*/ 86605 h 309048"/>
                    <a:gd name="connsiteX27" fmla="*/ 369179 w 398767"/>
                    <a:gd name="connsiteY27" fmla="*/ 27427 h 309048"/>
                    <a:gd name="connsiteX28" fmla="*/ 389352 w 398767"/>
                    <a:gd name="connsiteY28" fmla="*/ 3218 h 309048"/>
                    <a:gd name="connsiteX29" fmla="*/ 394900 w 398767"/>
                    <a:gd name="connsiteY29" fmla="*/ 24 h 30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98767" h="309048">
                      <a:moveTo>
                        <a:pt x="394900" y="24"/>
                      </a:moveTo>
                      <a:cubicBezTo>
                        <a:pt x="396077" y="193"/>
                        <a:pt x="396749" y="1201"/>
                        <a:pt x="397422" y="1874"/>
                      </a:cubicBezTo>
                      <a:cubicBezTo>
                        <a:pt x="398767" y="3218"/>
                        <a:pt x="400112" y="1874"/>
                        <a:pt x="396077" y="7254"/>
                      </a:cubicBezTo>
                      <a:cubicBezTo>
                        <a:pt x="386663" y="19358"/>
                        <a:pt x="389352" y="16667"/>
                        <a:pt x="377248" y="31462"/>
                      </a:cubicBezTo>
                      <a:cubicBezTo>
                        <a:pt x="365143" y="46257"/>
                        <a:pt x="349004" y="69121"/>
                        <a:pt x="327486" y="94674"/>
                      </a:cubicBezTo>
                      <a:cubicBezTo>
                        <a:pt x="304622" y="120228"/>
                        <a:pt x="279068" y="151161"/>
                        <a:pt x="250824" y="182094"/>
                      </a:cubicBezTo>
                      <a:cubicBezTo>
                        <a:pt x="236030" y="196889"/>
                        <a:pt x="221236" y="213028"/>
                        <a:pt x="205096" y="229168"/>
                      </a:cubicBezTo>
                      <a:cubicBezTo>
                        <a:pt x="190303" y="245307"/>
                        <a:pt x="172818" y="261446"/>
                        <a:pt x="152644" y="276240"/>
                      </a:cubicBezTo>
                      <a:cubicBezTo>
                        <a:pt x="132470" y="291035"/>
                        <a:pt x="109607" y="303139"/>
                        <a:pt x="82708" y="307173"/>
                      </a:cubicBezTo>
                      <a:cubicBezTo>
                        <a:pt x="69259" y="309864"/>
                        <a:pt x="54464" y="309864"/>
                        <a:pt x="41015" y="305829"/>
                      </a:cubicBezTo>
                      <a:cubicBezTo>
                        <a:pt x="26220" y="301794"/>
                        <a:pt x="14116" y="292380"/>
                        <a:pt x="7392" y="281620"/>
                      </a:cubicBezTo>
                      <a:cubicBezTo>
                        <a:pt x="-679" y="270861"/>
                        <a:pt x="-679" y="258756"/>
                        <a:pt x="667" y="247997"/>
                      </a:cubicBezTo>
                      <a:cubicBezTo>
                        <a:pt x="2012" y="237237"/>
                        <a:pt x="6047" y="227822"/>
                        <a:pt x="8736" y="218408"/>
                      </a:cubicBezTo>
                      <a:cubicBezTo>
                        <a:pt x="16806" y="199578"/>
                        <a:pt x="23531" y="183440"/>
                        <a:pt x="31600" y="168645"/>
                      </a:cubicBezTo>
                      <a:cubicBezTo>
                        <a:pt x="50429" y="140402"/>
                        <a:pt x="70603" y="118883"/>
                        <a:pt x="84052" y="104089"/>
                      </a:cubicBezTo>
                      <a:cubicBezTo>
                        <a:pt x="98847" y="89294"/>
                        <a:pt x="96157" y="93329"/>
                        <a:pt x="108261" y="82570"/>
                      </a:cubicBezTo>
                      <a:cubicBezTo>
                        <a:pt x="120366" y="71810"/>
                        <a:pt x="135160" y="65086"/>
                        <a:pt x="137850" y="69121"/>
                      </a:cubicBezTo>
                      <a:cubicBezTo>
                        <a:pt x="139195" y="73155"/>
                        <a:pt x="132470" y="85259"/>
                        <a:pt x="117676" y="96019"/>
                      </a:cubicBezTo>
                      <a:cubicBezTo>
                        <a:pt x="106916" y="106778"/>
                        <a:pt x="106916" y="101398"/>
                        <a:pt x="93467" y="116193"/>
                      </a:cubicBezTo>
                      <a:cubicBezTo>
                        <a:pt x="80018" y="129642"/>
                        <a:pt x="62533" y="151161"/>
                        <a:pt x="46395" y="179405"/>
                      </a:cubicBezTo>
                      <a:cubicBezTo>
                        <a:pt x="38325" y="192854"/>
                        <a:pt x="30255" y="208993"/>
                        <a:pt x="23531" y="225133"/>
                      </a:cubicBezTo>
                      <a:cubicBezTo>
                        <a:pt x="18151" y="241272"/>
                        <a:pt x="14116" y="260101"/>
                        <a:pt x="23531" y="274896"/>
                      </a:cubicBezTo>
                      <a:cubicBezTo>
                        <a:pt x="32945" y="289689"/>
                        <a:pt x="55809" y="295069"/>
                        <a:pt x="77328" y="291035"/>
                      </a:cubicBezTo>
                      <a:cubicBezTo>
                        <a:pt x="98847" y="287000"/>
                        <a:pt x="120366" y="276240"/>
                        <a:pt x="137850" y="264136"/>
                      </a:cubicBezTo>
                      <a:cubicBezTo>
                        <a:pt x="156679" y="250686"/>
                        <a:pt x="174163" y="237237"/>
                        <a:pt x="190303" y="221098"/>
                      </a:cubicBezTo>
                      <a:cubicBezTo>
                        <a:pt x="205096" y="204958"/>
                        <a:pt x="221236" y="188820"/>
                        <a:pt x="236030" y="174025"/>
                      </a:cubicBezTo>
                      <a:cubicBezTo>
                        <a:pt x="265619" y="143092"/>
                        <a:pt x="289827" y="112158"/>
                        <a:pt x="312691" y="86605"/>
                      </a:cubicBezTo>
                      <a:cubicBezTo>
                        <a:pt x="335555" y="61050"/>
                        <a:pt x="355730" y="42222"/>
                        <a:pt x="369179" y="27427"/>
                      </a:cubicBezTo>
                      <a:cubicBezTo>
                        <a:pt x="382628" y="12633"/>
                        <a:pt x="378593" y="15323"/>
                        <a:pt x="389352" y="3218"/>
                      </a:cubicBezTo>
                      <a:cubicBezTo>
                        <a:pt x="392042" y="529"/>
                        <a:pt x="393723" y="-144"/>
                        <a:pt x="394900" y="2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59" name="任意多边形: 形状 5758" descr="b8fc2e43-54bc-4b09-a3fb-5ae35028028f"/>
                <p:cNvSpPr/>
                <p:nvPr/>
              </p:nvSpPr>
              <p:spPr>
                <a:xfrm>
                  <a:off x="10868007" y="3733596"/>
                  <a:ext cx="307670" cy="407109"/>
                </a:xfrm>
                <a:custGeom>
                  <a:avLst/>
                  <a:gdLst>
                    <a:gd name="connsiteX0" fmla="*/ 302574 w 307670"/>
                    <a:gd name="connsiteY0" fmla="*/ 90 h 407109"/>
                    <a:gd name="connsiteX1" fmla="*/ 305768 w 307670"/>
                    <a:gd name="connsiteY1" fmla="*/ 1098 h 407109"/>
                    <a:gd name="connsiteX2" fmla="*/ 307114 w 307670"/>
                    <a:gd name="connsiteY2" fmla="*/ 6478 h 407109"/>
                    <a:gd name="connsiteX3" fmla="*/ 301734 w 307670"/>
                    <a:gd name="connsiteY3" fmla="*/ 33376 h 407109"/>
                    <a:gd name="connsiteX4" fmla="*/ 286939 w 307670"/>
                    <a:gd name="connsiteY4" fmla="*/ 103314 h 407109"/>
                    <a:gd name="connsiteX5" fmla="*/ 254661 w 307670"/>
                    <a:gd name="connsiteY5" fmla="*/ 200149 h 407109"/>
                    <a:gd name="connsiteX6" fmla="*/ 230452 w 307670"/>
                    <a:gd name="connsiteY6" fmla="*/ 252601 h 407109"/>
                    <a:gd name="connsiteX7" fmla="*/ 202208 w 307670"/>
                    <a:gd name="connsiteY7" fmla="*/ 306398 h 407109"/>
                    <a:gd name="connsiteX8" fmla="*/ 169930 w 307670"/>
                    <a:gd name="connsiteY8" fmla="*/ 358850 h 407109"/>
                    <a:gd name="connsiteX9" fmla="*/ 118823 w 307670"/>
                    <a:gd name="connsiteY9" fmla="*/ 400544 h 407109"/>
                    <a:gd name="connsiteX10" fmla="*/ 50231 w 307670"/>
                    <a:gd name="connsiteY10" fmla="*/ 400544 h 407109"/>
                    <a:gd name="connsiteX11" fmla="*/ 7194 w 307670"/>
                    <a:gd name="connsiteY11" fmla="*/ 362885 h 407109"/>
                    <a:gd name="connsiteX12" fmla="*/ 468 w 307670"/>
                    <a:gd name="connsiteY12" fmla="*/ 319848 h 407109"/>
                    <a:gd name="connsiteX13" fmla="*/ 7194 w 307670"/>
                    <a:gd name="connsiteY13" fmla="*/ 288914 h 407109"/>
                    <a:gd name="connsiteX14" fmla="*/ 16608 w 307670"/>
                    <a:gd name="connsiteY14" fmla="*/ 263361 h 407109"/>
                    <a:gd name="connsiteX15" fmla="*/ 34092 w 307670"/>
                    <a:gd name="connsiteY15" fmla="*/ 241842 h 407109"/>
                    <a:gd name="connsiteX16" fmla="*/ 34092 w 307670"/>
                    <a:gd name="connsiteY16" fmla="*/ 267395 h 407109"/>
                    <a:gd name="connsiteX17" fmla="*/ 23332 w 307670"/>
                    <a:gd name="connsiteY17" fmla="*/ 292949 h 407109"/>
                    <a:gd name="connsiteX18" fmla="*/ 24678 w 307670"/>
                    <a:gd name="connsiteY18" fmla="*/ 357506 h 407109"/>
                    <a:gd name="connsiteX19" fmla="*/ 56955 w 307670"/>
                    <a:gd name="connsiteY19" fmla="*/ 387094 h 407109"/>
                    <a:gd name="connsiteX20" fmla="*/ 109408 w 307670"/>
                    <a:gd name="connsiteY20" fmla="*/ 384405 h 407109"/>
                    <a:gd name="connsiteX21" fmla="*/ 152446 w 307670"/>
                    <a:gd name="connsiteY21" fmla="*/ 348091 h 407109"/>
                    <a:gd name="connsiteX22" fmla="*/ 183379 w 307670"/>
                    <a:gd name="connsiteY22" fmla="*/ 296984 h 407109"/>
                    <a:gd name="connsiteX23" fmla="*/ 214313 w 307670"/>
                    <a:gd name="connsiteY23" fmla="*/ 245877 h 407109"/>
                    <a:gd name="connsiteX24" fmla="*/ 239867 w 307670"/>
                    <a:gd name="connsiteY24" fmla="*/ 194769 h 407109"/>
                    <a:gd name="connsiteX25" fmla="*/ 272145 w 307670"/>
                    <a:gd name="connsiteY25" fmla="*/ 99278 h 407109"/>
                    <a:gd name="connsiteX26" fmla="*/ 295009 w 307670"/>
                    <a:gd name="connsiteY26" fmla="*/ 32032 h 407109"/>
                    <a:gd name="connsiteX27" fmla="*/ 300388 w 307670"/>
                    <a:gd name="connsiteY27" fmla="*/ 5134 h 407109"/>
                    <a:gd name="connsiteX28" fmla="*/ 302574 w 307670"/>
                    <a:gd name="connsiteY28" fmla="*/ 90 h 407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07670" h="407109">
                      <a:moveTo>
                        <a:pt x="302574" y="90"/>
                      </a:moveTo>
                      <a:cubicBezTo>
                        <a:pt x="303415" y="-247"/>
                        <a:pt x="304423" y="426"/>
                        <a:pt x="305768" y="1098"/>
                      </a:cubicBezTo>
                      <a:cubicBezTo>
                        <a:pt x="307114" y="2443"/>
                        <a:pt x="308458" y="1098"/>
                        <a:pt x="307114" y="6478"/>
                      </a:cubicBezTo>
                      <a:cubicBezTo>
                        <a:pt x="304423" y="19927"/>
                        <a:pt x="304423" y="15892"/>
                        <a:pt x="301734" y="33376"/>
                      </a:cubicBezTo>
                      <a:cubicBezTo>
                        <a:pt x="297699" y="50860"/>
                        <a:pt x="295009" y="75070"/>
                        <a:pt x="286939" y="103314"/>
                      </a:cubicBezTo>
                      <a:cubicBezTo>
                        <a:pt x="278870" y="132902"/>
                        <a:pt x="269455" y="165181"/>
                        <a:pt x="254661" y="200149"/>
                      </a:cubicBezTo>
                      <a:cubicBezTo>
                        <a:pt x="247936" y="217633"/>
                        <a:pt x="238522" y="235117"/>
                        <a:pt x="230452" y="252601"/>
                      </a:cubicBezTo>
                      <a:cubicBezTo>
                        <a:pt x="222382" y="271430"/>
                        <a:pt x="211623" y="288914"/>
                        <a:pt x="202208" y="306398"/>
                      </a:cubicBezTo>
                      <a:cubicBezTo>
                        <a:pt x="191449" y="323882"/>
                        <a:pt x="182035" y="341366"/>
                        <a:pt x="169930" y="358850"/>
                      </a:cubicBezTo>
                      <a:cubicBezTo>
                        <a:pt x="157826" y="374990"/>
                        <a:pt x="140342" y="391129"/>
                        <a:pt x="118823" y="400544"/>
                      </a:cubicBezTo>
                      <a:cubicBezTo>
                        <a:pt x="97303" y="409958"/>
                        <a:pt x="70405" y="408613"/>
                        <a:pt x="50231" y="400544"/>
                      </a:cubicBezTo>
                      <a:cubicBezTo>
                        <a:pt x="30058" y="392474"/>
                        <a:pt x="13918" y="377680"/>
                        <a:pt x="7194" y="362885"/>
                      </a:cubicBezTo>
                      <a:cubicBezTo>
                        <a:pt x="468" y="348091"/>
                        <a:pt x="-876" y="331952"/>
                        <a:pt x="468" y="319848"/>
                      </a:cubicBezTo>
                      <a:cubicBezTo>
                        <a:pt x="1814" y="307743"/>
                        <a:pt x="4503" y="296984"/>
                        <a:pt x="7194" y="288914"/>
                      </a:cubicBezTo>
                      <a:cubicBezTo>
                        <a:pt x="12574" y="272775"/>
                        <a:pt x="11228" y="276810"/>
                        <a:pt x="16608" y="263361"/>
                      </a:cubicBezTo>
                      <a:cubicBezTo>
                        <a:pt x="20643" y="249911"/>
                        <a:pt x="30058" y="239151"/>
                        <a:pt x="34092" y="241842"/>
                      </a:cubicBezTo>
                      <a:cubicBezTo>
                        <a:pt x="36782" y="243186"/>
                        <a:pt x="36782" y="256635"/>
                        <a:pt x="34092" y="267395"/>
                      </a:cubicBezTo>
                      <a:cubicBezTo>
                        <a:pt x="30058" y="280845"/>
                        <a:pt x="27367" y="276810"/>
                        <a:pt x="23332" y="292949"/>
                      </a:cubicBezTo>
                      <a:cubicBezTo>
                        <a:pt x="19298" y="309088"/>
                        <a:pt x="12574" y="333297"/>
                        <a:pt x="24678" y="357506"/>
                      </a:cubicBezTo>
                      <a:cubicBezTo>
                        <a:pt x="31402" y="369610"/>
                        <a:pt x="42162" y="381714"/>
                        <a:pt x="56955" y="387094"/>
                      </a:cubicBezTo>
                      <a:cubicBezTo>
                        <a:pt x="71750" y="392474"/>
                        <a:pt x="91924" y="391129"/>
                        <a:pt x="109408" y="384405"/>
                      </a:cubicBezTo>
                      <a:cubicBezTo>
                        <a:pt x="126892" y="377680"/>
                        <a:pt x="141687" y="364230"/>
                        <a:pt x="152446" y="348091"/>
                      </a:cubicBezTo>
                      <a:cubicBezTo>
                        <a:pt x="164550" y="331952"/>
                        <a:pt x="172620" y="314468"/>
                        <a:pt x="183379" y="296984"/>
                      </a:cubicBezTo>
                      <a:cubicBezTo>
                        <a:pt x="192794" y="279499"/>
                        <a:pt x="204898" y="263361"/>
                        <a:pt x="214313" y="245877"/>
                      </a:cubicBezTo>
                      <a:cubicBezTo>
                        <a:pt x="223727" y="228393"/>
                        <a:pt x="233142" y="212253"/>
                        <a:pt x="239867" y="194769"/>
                      </a:cubicBezTo>
                      <a:cubicBezTo>
                        <a:pt x="254661" y="161146"/>
                        <a:pt x="262730" y="127522"/>
                        <a:pt x="272145" y="99278"/>
                      </a:cubicBezTo>
                      <a:cubicBezTo>
                        <a:pt x="281559" y="71035"/>
                        <a:pt x="290974" y="48171"/>
                        <a:pt x="295009" y="32032"/>
                      </a:cubicBezTo>
                      <a:cubicBezTo>
                        <a:pt x="299043" y="14547"/>
                        <a:pt x="297699" y="18583"/>
                        <a:pt x="300388" y="5134"/>
                      </a:cubicBezTo>
                      <a:cubicBezTo>
                        <a:pt x="301061" y="1771"/>
                        <a:pt x="301733" y="426"/>
                        <a:pt x="302574" y="9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61" name="任意多边形: 形状 5760" descr="a1670b72-e51d-425e-af5a-4be2aa7824fa"/>
                <p:cNvSpPr/>
                <p:nvPr/>
              </p:nvSpPr>
              <p:spPr>
                <a:xfrm>
                  <a:off x="11089968" y="3721573"/>
                  <a:ext cx="196969" cy="469651"/>
                </a:xfrm>
                <a:custGeom>
                  <a:avLst/>
                  <a:gdLst>
                    <a:gd name="connsiteX0" fmla="*/ 156939 w 196969"/>
                    <a:gd name="connsiteY0" fmla="*/ 176 h 469651"/>
                    <a:gd name="connsiteX1" fmla="*/ 160469 w 196969"/>
                    <a:gd name="connsiteY1" fmla="*/ 1016 h 469651"/>
                    <a:gd name="connsiteX2" fmla="*/ 164504 w 196969"/>
                    <a:gd name="connsiteY2" fmla="*/ 6396 h 469651"/>
                    <a:gd name="connsiteX3" fmla="*/ 167193 w 196969"/>
                    <a:gd name="connsiteY3" fmla="*/ 35985 h 469651"/>
                    <a:gd name="connsiteX4" fmla="*/ 176608 w 196969"/>
                    <a:gd name="connsiteY4" fmla="*/ 113991 h 469651"/>
                    <a:gd name="connsiteX5" fmla="*/ 187368 w 196969"/>
                    <a:gd name="connsiteY5" fmla="*/ 224275 h 469651"/>
                    <a:gd name="connsiteX6" fmla="*/ 191403 w 196969"/>
                    <a:gd name="connsiteY6" fmla="*/ 286143 h 469651"/>
                    <a:gd name="connsiteX7" fmla="*/ 195437 w 196969"/>
                    <a:gd name="connsiteY7" fmla="*/ 350699 h 469651"/>
                    <a:gd name="connsiteX8" fmla="*/ 191403 w 196969"/>
                    <a:gd name="connsiteY8" fmla="*/ 417946 h 469651"/>
                    <a:gd name="connsiteX9" fmla="*/ 134915 w 196969"/>
                    <a:gd name="connsiteY9" fmla="*/ 467709 h 469651"/>
                    <a:gd name="connsiteX10" fmla="*/ 93222 w 196969"/>
                    <a:gd name="connsiteY10" fmla="*/ 463674 h 469651"/>
                    <a:gd name="connsiteX11" fmla="*/ 64979 w 196969"/>
                    <a:gd name="connsiteY11" fmla="*/ 442155 h 469651"/>
                    <a:gd name="connsiteX12" fmla="*/ 34045 w 196969"/>
                    <a:gd name="connsiteY12" fmla="*/ 393737 h 469651"/>
                    <a:gd name="connsiteX13" fmla="*/ 8492 w 196969"/>
                    <a:gd name="connsiteY13" fmla="*/ 317077 h 469651"/>
                    <a:gd name="connsiteX14" fmla="*/ 1767 w 196969"/>
                    <a:gd name="connsiteY14" fmla="*/ 287487 h 469651"/>
                    <a:gd name="connsiteX15" fmla="*/ 4457 w 196969"/>
                    <a:gd name="connsiteY15" fmla="*/ 257899 h 469651"/>
                    <a:gd name="connsiteX16" fmla="*/ 19251 w 196969"/>
                    <a:gd name="connsiteY16" fmla="*/ 284798 h 469651"/>
                    <a:gd name="connsiteX17" fmla="*/ 24631 w 196969"/>
                    <a:gd name="connsiteY17" fmla="*/ 314386 h 469651"/>
                    <a:gd name="connsiteX18" fmla="*/ 52874 w 196969"/>
                    <a:gd name="connsiteY18" fmla="*/ 388358 h 469651"/>
                    <a:gd name="connsiteX19" fmla="*/ 78428 w 196969"/>
                    <a:gd name="connsiteY19" fmla="*/ 432741 h 469651"/>
                    <a:gd name="connsiteX20" fmla="*/ 99947 w 196969"/>
                    <a:gd name="connsiteY20" fmla="*/ 448880 h 469651"/>
                    <a:gd name="connsiteX21" fmla="*/ 128191 w 196969"/>
                    <a:gd name="connsiteY21" fmla="*/ 450225 h 469651"/>
                    <a:gd name="connsiteX22" fmla="*/ 169884 w 196969"/>
                    <a:gd name="connsiteY22" fmla="*/ 411222 h 469651"/>
                    <a:gd name="connsiteX23" fmla="*/ 173919 w 196969"/>
                    <a:gd name="connsiteY23" fmla="*/ 350699 h 469651"/>
                    <a:gd name="connsiteX24" fmla="*/ 172573 w 196969"/>
                    <a:gd name="connsiteY24" fmla="*/ 286143 h 469651"/>
                    <a:gd name="connsiteX25" fmla="*/ 169884 w 196969"/>
                    <a:gd name="connsiteY25" fmla="*/ 224275 h 469651"/>
                    <a:gd name="connsiteX26" fmla="*/ 160469 w 196969"/>
                    <a:gd name="connsiteY26" fmla="*/ 113991 h 469651"/>
                    <a:gd name="connsiteX27" fmla="*/ 159124 w 196969"/>
                    <a:gd name="connsiteY27" fmla="*/ 35985 h 469651"/>
                    <a:gd name="connsiteX28" fmla="*/ 156435 w 196969"/>
                    <a:gd name="connsiteY28" fmla="*/ 6396 h 469651"/>
                    <a:gd name="connsiteX29" fmla="*/ 156939 w 196969"/>
                    <a:gd name="connsiteY29" fmla="*/ 176 h 469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96969" h="469651">
                      <a:moveTo>
                        <a:pt x="156939" y="176"/>
                      </a:moveTo>
                      <a:cubicBezTo>
                        <a:pt x="157779" y="-328"/>
                        <a:pt x="159124" y="344"/>
                        <a:pt x="160469" y="1016"/>
                      </a:cubicBezTo>
                      <a:cubicBezTo>
                        <a:pt x="163159" y="1016"/>
                        <a:pt x="164504" y="-328"/>
                        <a:pt x="164504" y="6396"/>
                      </a:cubicBezTo>
                      <a:cubicBezTo>
                        <a:pt x="165849" y="21191"/>
                        <a:pt x="165849" y="17156"/>
                        <a:pt x="167193" y="35985"/>
                      </a:cubicBezTo>
                      <a:cubicBezTo>
                        <a:pt x="168539" y="54814"/>
                        <a:pt x="173919" y="81712"/>
                        <a:pt x="176608" y="113991"/>
                      </a:cubicBezTo>
                      <a:cubicBezTo>
                        <a:pt x="180643" y="146270"/>
                        <a:pt x="183333" y="183927"/>
                        <a:pt x="187368" y="224275"/>
                      </a:cubicBezTo>
                      <a:cubicBezTo>
                        <a:pt x="188712" y="244450"/>
                        <a:pt x="190057" y="264623"/>
                        <a:pt x="191403" y="286143"/>
                      </a:cubicBezTo>
                      <a:cubicBezTo>
                        <a:pt x="192747" y="307662"/>
                        <a:pt x="194092" y="329181"/>
                        <a:pt x="195437" y="350699"/>
                      </a:cubicBezTo>
                      <a:cubicBezTo>
                        <a:pt x="196783" y="372218"/>
                        <a:pt x="199472" y="395082"/>
                        <a:pt x="191403" y="417946"/>
                      </a:cubicBezTo>
                      <a:cubicBezTo>
                        <a:pt x="183333" y="440810"/>
                        <a:pt x="163159" y="460984"/>
                        <a:pt x="134915" y="467709"/>
                      </a:cubicBezTo>
                      <a:cubicBezTo>
                        <a:pt x="121465" y="471744"/>
                        <a:pt x="105327" y="469054"/>
                        <a:pt x="93222" y="463674"/>
                      </a:cubicBezTo>
                      <a:cubicBezTo>
                        <a:pt x="81117" y="458294"/>
                        <a:pt x="71704" y="450225"/>
                        <a:pt x="64979" y="442155"/>
                      </a:cubicBezTo>
                      <a:cubicBezTo>
                        <a:pt x="51529" y="424671"/>
                        <a:pt x="40769" y="408531"/>
                        <a:pt x="34045" y="393737"/>
                      </a:cubicBezTo>
                      <a:cubicBezTo>
                        <a:pt x="20596" y="362803"/>
                        <a:pt x="13871" y="335905"/>
                        <a:pt x="8492" y="317077"/>
                      </a:cubicBezTo>
                      <a:cubicBezTo>
                        <a:pt x="3112" y="298247"/>
                        <a:pt x="4457" y="302282"/>
                        <a:pt x="1767" y="287487"/>
                      </a:cubicBezTo>
                      <a:cubicBezTo>
                        <a:pt x="-923" y="272694"/>
                        <a:pt x="-923" y="257899"/>
                        <a:pt x="4457" y="257899"/>
                      </a:cubicBezTo>
                      <a:cubicBezTo>
                        <a:pt x="8492" y="257899"/>
                        <a:pt x="16561" y="271349"/>
                        <a:pt x="19251" y="284798"/>
                      </a:cubicBezTo>
                      <a:cubicBezTo>
                        <a:pt x="23285" y="299593"/>
                        <a:pt x="19251" y="296902"/>
                        <a:pt x="24631" y="314386"/>
                      </a:cubicBezTo>
                      <a:cubicBezTo>
                        <a:pt x="30010" y="333215"/>
                        <a:pt x="39425" y="358769"/>
                        <a:pt x="52874" y="388358"/>
                      </a:cubicBezTo>
                      <a:cubicBezTo>
                        <a:pt x="59599" y="403152"/>
                        <a:pt x="66324" y="419291"/>
                        <a:pt x="78428" y="432741"/>
                      </a:cubicBezTo>
                      <a:cubicBezTo>
                        <a:pt x="83808" y="439465"/>
                        <a:pt x="91877" y="444845"/>
                        <a:pt x="99947" y="448880"/>
                      </a:cubicBezTo>
                      <a:cubicBezTo>
                        <a:pt x="109361" y="451570"/>
                        <a:pt x="118776" y="452914"/>
                        <a:pt x="128191" y="450225"/>
                      </a:cubicBezTo>
                      <a:cubicBezTo>
                        <a:pt x="148364" y="444845"/>
                        <a:pt x="164504" y="428706"/>
                        <a:pt x="169884" y="411222"/>
                      </a:cubicBezTo>
                      <a:cubicBezTo>
                        <a:pt x="176608" y="392393"/>
                        <a:pt x="175263" y="372218"/>
                        <a:pt x="173919" y="350699"/>
                      </a:cubicBezTo>
                      <a:cubicBezTo>
                        <a:pt x="172573" y="329181"/>
                        <a:pt x="173919" y="307662"/>
                        <a:pt x="172573" y="286143"/>
                      </a:cubicBezTo>
                      <a:cubicBezTo>
                        <a:pt x="171228" y="264623"/>
                        <a:pt x="171228" y="244450"/>
                        <a:pt x="169884" y="224275"/>
                      </a:cubicBezTo>
                      <a:cubicBezTo>
                        <a:pt x="168539" y="183927"/>
                        <a:pt x="161813" y="146270"/>
                        <a:pt x="160469" y="113991"/>
                      </a:cubicBezTo>
                      <a:cubicBezTo>
                        <a:pt x="157779" y="81712"/>
                        <a:pt x="160469" y="54814"/>
                        <a:pt x="159124" y="35985"/>
                      </a:cubicBezTo>
                      <a:cubicBezTo>
                        <a:pt x="157779" y="17156"/>
                        <a:pt x="156435" y="21191"/>
                        <a:pt x="156435" y="6396"/>
                      </a:cubicBezTo>
                      <a:cubicBezTo>
                        <a:pt x="155762" y="2362"/>
                        <a:pt x="156098" y="681"/>
                        <a:pt x="156939" y="17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63" name="任意多边形: 形状 5762" descr="1fb0049b-f47c-466a-b689-fe372991118d"/>
                <p:cNvSpPr/>
                <p:nvPr/>
              </p:nvSpPr>
              <p:spPr>
                <a:xfrm>
                  <a:off x="11260838" y="3697036"/>
                  <a:ext cx="218485" cy="469707"/>
                </a:xfrm>
                <a:custGeom>
                  <a:avLst/>
                  <a:gdLst>
                    <a:gd name="connsiteX0" fmla="*/ 78364 w 218485"/>
                    <a:gd name="connsiteY0" fmla="*/ 0 h 469707"/>
                    <a:gd name="connsiteX1" fmla="*/ 99884 w 218485"/>
                    <a:gd name="connsiteY1" fmla="*/ 24209 h 469707"/>
                    <a:gd name="connsiteX2" fmla="*/ 107953 w 218485"/>
                    <a:gd name="connsiteY2" fmla="*/ 56487 h 469707"/>
                    <a:gd name="connsiteX3" fmla="*/ 134852 w 218485"/>
                    <a:gd name="connsiteY3" fmla="*/ 138528 h 469707"/>
                    <a:gd name="connsiteX4" fmla="*/ 152336 w 218485"/>
                    <a:gd name="connsiteY4" fmla="*/ 193671 h 469707"/>
                    <a:gd name="connsiteX5" fmla="*/ 172509 w 218485"/>
                    <a:gd name="connsiteY5" fmla="*/ 254193 h 469707"/>
                    <a:gd name="connsiteX6" fmla="*/ 195373 w 218485"/>
                    <a:gd name="connsiteY6" fmla="*/ 318750 h 469707"/>
                    <a:gd name="connsiteX7" fmla="*/ 216892 w 218485"/>
                    <a:gd name="connsiteY7" fmla="*/ 387341 h 469707"/>
                    <a:gd name="connsiteX8" fmla="*/ 189993 w 218485"/>
                    <a:gd name="connsiteY8" fmla="*/ 458623 h 469707"/>
                    <a:gd name="connsiteX9" fmla="*/ 145611 w 218485"/>
                    <a:gd name="connsiteY9" fmla="*/ 469382 h 469707"/>
                    <a:gd name="connsiteX10" fmla="*/ 105262 w 218485"/>
                    <a:gd name="connsiteY10" fmla="*/ 455933 h 469707"/>
                    <a:gd name="connsiteX11" fmla="*/ 56845 w 218485"/>
                    <a:gd name="connsiteY11" fmla="*/ 404825 h 469707"/>
                    <a:gd name="connsiteX12" fmla="*/ 27257 w 218485"/>
                    <a:gd name="connsiteY12" fmla="*/ 352373 h 469707"/>
                    <a:gd name="connsiteX13" fmla="*/ 5738 w 218485"/>
                    <a:gd name="connsiteY13" fmla="*/ 268987 h 469707"/>
                    <a:gd name="connsiteX14" fmla="*/ 358 w 218485"/>
                    <a:gd name="connsiteY14" fmla="*/ 236709 h 469707"/>
                    <a:gd name="connsiteX15" fmla="*/ 4393 w 218485"/>
                    <a:gd name="connsiteY15" fmla="*/ 231329 h 469707"/>
                    <a:gd name="connsiteX16" fmla="*/ 8427 w 218485"/>
                    <a:gd name="connsiteY16" fmla="*/ 236709 h 469707"/>
                    <a:gd name="connsiteX17" fmla="*/ 13807 w 218485"/>
                    <a:gd name="connsiteY17" fmla="*/ 267642 h 469707"/>
                    <a:gd name="connsiteX18" fmla="*/ 43396 w 218485"/>
                    <a:gd name="connsiteY18" fmla="*/ 346993 h 469707"/>
                    <a:gd name="connsiteX19" fmla="*/ 71640 w 218485"/>
                    <a:gd name="connsiteY19" fmla="*/ 396756 h 469707"/>
                    <a:gd name="connsiteX20" fmla="*/ 114677 w 218485"/>
                    <a:gd name="connsiteY20" fmla="*/ 443829 h 469707"/>
                    <a:gd name="connsiteX21" fmla="*/ 176544 w 218485"/>
                    <a:gd name="connsiteY21" fmla="*/ 447864 h 469707"/>
                    <a:gd name="connsiteX22" fmla="*/ 194028 w 218485"/>
                    <a:gd name="connsiteY22" fmla="*/ 422309 h 469707"/>
                    <a:gd name="connsiteX23" fmla="*/ 194028 w 218485"/>
                    <a:gd name="connsiteY23" fmla="*/ 390032 h 469707"/>
                    <a:gd name="connsiteX24" fmla="*/ 172509 w 218485"/>
                    <a:gd name="connsiteY24" fmla="*/ 324129 h 469707"/>
                    <a:gd name="connsiteX25" fmla="*/ 149645 w 218485"/>
                    <a:gd name="connsiteY25" fmla="*/ 259573 h 469707"/>
                    <a:gd name="connsiteX26" fmla="*/ 133506 w 218485"/>
                    <a:gd name="connsiteY26" fmla="*/ 197706 h 469707"/>
                    <a:gd name="connsiteX27" fmla="*/ 113333 w 218485"/>
                    <a:gd name="connsiteY27" fmla="*/ 143908 h 469707"/>
                    <a:gd name="connsiteX28" fmla="*/ 89124 w 218485"/>
                    <a:gd name="connsiteY28" fmla="*/ 61867 h 469707"/>
                    <a:gd name="connsiteX29" fmla="*/ 79709 w 218485"/>
                    <a:gd name="connsiteY29" fmla="*/ 30934 h 469707"/>
                    <a:gd name="connsiteX30" fmla="*/ 78364 w 218485"/>
                    <a:gd name="connsiteY30" fmla="*/ 0 h 469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18485" h="469707">
                      <a:moveTo>
                        <a:pt x="78364" y="0"/>
                      </a:moveTo>
                      <a:cubicBezTo>
                        <a:pt x="82398" y="0"/>
                        <a:pt x="93158" y="13449"/>
                        <a:pt x="99884" y="24209"/>
                      </a:cubicBezTo>
                      <a:cubicBezTo>
                        <a:pt x="105262" y="40348"/>
                        <a:pt x="101228" y="36314"/>
                        <a:pt x="107953" y="56487"/>
                      </a:cubicBezTo>
                      <a:cubicBezTo>
                        <a:pt x="114677" y="76662"/>
                        <a:pt x="124092" y="104904"/>
                        <a:pt x="134852" y="138528"/>
                      </a:cubicBezTo>
                      <a:cubicBezTo>
                        <a:pt x="140231" y="156012"/>
                        <a:pt x="145611" y="174842"/>
                        <a:pt x="152336" y="193671"/>
                      </a:cubicBezTo>
                      <a:cubicBezTo>
                        <a:pt x="159060" y="212499"/>
                        <a:pt x="165785" y="232674"/>
                        <a:pt x="172509" y="254193"/>
                      </a:cubicBezTo>
                      <a:cubicBezTo>
                        <a:pt x="179235" y="274367"/>
                        <a:pt x="187304" y="297230"/>
                        <a:pt x="195373" y="318750"/>
                      </a:cubicBezTo>
                      <a:cubicBezTo>
                        <a:pt x="202099" y="341614"/>
                        <a:pt x="211513" y="363133"/>
                        <a:pt x="216892" y="387341"/>
                      </a:cubicBezTo>
                      <a:cubicBezTo>
                        <a:pt x="222272" y="411550"/>
                        <a:pt x="214203" y="441138"/>
                        <a:pt x="189993" y="458623"/>
                      </a:cubicBezTo>
                      <a:cubicBezTo>
                        <a:pt x="176544" y="468037"/>
                        <a:pt x="160405" y="470728"/>
                        <a:pt x="145611" y="469382"/>
                      </a:cubicBezTo>
                      <a:cubicBezTo>
                        <a:pt x="130817" y="468037"/>
                        <a:pt x="116022" y="462657"/>
                        <a:pt x="105262" y="455933"/>
                      </a:cubicBezTo>
                      <a:cubicBezTo>
                        <a:pt x="82398" y="442484"/>
                        <a:pt x="68949" y="422309"/>
                        <a:pt x="56845" y="404825"/>
                      </a:cubicBezTo>
                      <a:cubicBezTo>
                        <a:pt x="44741" y="387341"/>
                        <a:pt x="33981" y="369857"/>
                        <a:pt x="27257" y="352373"/>
                      </a:cubicBezTo>
                      <a:cubicBezTo>
                        <a:pt x="13807" y="318750"/>
                        <a:pt x="9773" y="289161"/>
                        <a:pt x="5738" y="268987"/>
                      </a:cubicBezTo>
                      <a:cubicBezTo>
                        <a:pt x="3047" y="248813"/>
                        <a:pt x="1702" y="252847"/>
                        <a:pt x="358" y="236709"/>
                      </a:cubicBezTo>
                      <a:cubicBezTo>
                        <a:pt x="-987" y="228639"/>
                        <a:pt x="1702" y="229983"/>
                        <a:pt x="4393" y="231329"/>
                      </a:cubicBezTo>
                      <a:cubicBezTo>
                        <a:pt x="7082" y="231329"/>
                        <a:pt x="7082" y="229983"/>
                        <a:pt x="8427" y="236709"/>
                      </a:cubicBezTo>
                      <a:cubicBezTo>
                        <a:pt x="11117" y="251503"/>
                        <a:pt x="9773" y="247469"/>
                        <a:pt x="13807" y="267642"/>
                      </a:cubicBezTo>
                      <a:cubicBezTo>
                        <a:pt x="17842" y="287817"/>
                        <a:pt x="28601" y="314715"/>
                        <a:pt x="43396" y="346993"/>
                      </a:cubicBezTo>
                      <a:cubicBezTo>
                        <a:pt x="51465" y="361788"/>
                        <a:pt x="60880" y="379272"/>
                        <a:pt x="71640" y="396756"/>
                      </a:cubicBezTo>
                      <a:cubicBezTo>
                        <a:pt x="83744" y="414240"/>
                        <a:pt x="95848" y="431724"/>
                        <a:pt x="114677" y="443829"/>
                      </a:cubicBezTo>
                      <a:cubicBezTo>
                        <a:pt x="132161" y="455933"/>
                        <a:pt x="159060" y="459968"/>
                        <a:pt x="176544" y="447864"/>
                      </a:cubicBezTo>
                      <a:cubicBezTo>
                        <a:pt x="184614" y="441138"/>
                        <a:pt x="191339" y="431724"/>
                        <a:pt x="194028" y="422309"/>
                      </a:cubicBezTo>
                      <a:cubicBezTo>
                        <a:pt x="196719" y="411550"/>
                        <a:pt x="196719" y="400790"/>
                        <a:pt x="194028" y="390032"/>
                      </a:cubicBezTo>
                      <a:cubicBezTo>
                        <a:pt x="189993" y="368512"/>
                        <a:pt x="180579" y="345649"/>
                        <a:pt x="172509" y="324129"/>
                      </a:cubicBezTo>
                      <a:cubicBezTo>
                        <a:pt x="164440" y="302610"/>
                        <a:pt x="156370" y="281091"/>
                        <a:pt x="149645" y="259573"/>
                      </a:cubicBezTo>
                      <a:cubicBezTo>
                        <a:pt x="142921" y="238054"/>
                        <a:pt x="140231" y="216534"/>
                        <a:pt x="133506" y="197706"/>
                      </a:cubicBezTo>
                      <a:cubicBezTo>
                        <a:pt x="128126" y="178876"/>
                        <a:pt x="118712" y="161392"/>
                        <a:pt x="113333" y="143908"/>
                      </a:cubicBezTo>
                      <a:cubicBezTo>
                        <a:pt x="102573" y="110284"/>
                        <a:pt x="95848" y="82042"/>
                        <a:pt x="89124" y="61867"/>
                      </a:cubicBezTo>
                      <a:cubicBezTo>
                        <a:pt x="82398" y="41693"/>
                        <a:pt x="85089" y="47072"/>
                        <a:pt x="79709" y="30934"/>
                      </a:cubicBezTo>
                      <a:cubicBezTo>
                        <a:pt x="74329" y="16139"/>
                        <a:pt x="72985" y="0"/>
                        <a:pt x="78364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65" name="任意多边形: 形状 5764" descr="af27bf9c-af83-4844-b691-8794a259fd21"/>
                <p:cNvSpPr/>
                <p:nvPr/>
              </p:nvSpPr>
              <p:spPr>
                <a:xfrm>
                  <a:off x="11394317" y="3661919"/>
                  <a:ext cx="239963" cy="459206"/>
                </a:xfrm>
                <a:custGeom>
                  <a:avLst/>
                  <a:gdLst>
                    <a:gd name="connsiteX0" fmla="*/ 1372 w 239963"/>
                    <a:gd name="connsiteY0" fmla="*/ 148 h 459206"/>
                    <a:gd name="connsiteX1" fmla="*/ 28271 w 239963"/>
                    <a:gd name="connsiteY1" fmla="*/ 13597 h 459206"/>
                    <a:gd name="connsiteX2" fmla="*/ 44410 w 239963"/>
                    <a:gd name="connsiteY2" fmla="*/ 37807 h 459206"/>
                    <a:gd name="connsiteX3" fmla="*/ 88792 w 239963"/>
                    <a:gd name="connsiteY3" fmla="*/ 98328 h 459206"/>
                    <a:gd name="connsiteX4" fmla="*/ 117036 w 239963"/>
                    <a:gd name="connsiteY4" fmla="*/ 138676 h 459206"/>
                    <a:gd name="connsiteX5" fmla="*/ 147970 w 239963"/>
                    <a:gd name="connsiteY5" fmla="*/ 184404 h 459206"/>
                    <a:gd name="connsiteX6" fmla="*/ 215217 w 239963"/>
                    <a:gd name="connsiteY6" fmla="*/ 285274 h 459206"/>
                    <a:gd name="connsiteX7" fmla="*/ 236735 w 239963"/>
                    <a:gd name="connsiteY7" fmla="*/ 343107 h 459206"/>
                    <a:gd name="connsiteX8" fmla="*/ 232701 w 239963"/>
                    <a:gd name="connsiteY8" fmla="*/ 402283 h 459206"/>
                    <a:gd name="connsiteX9" fmla="*/ 193698 w 239963"/>
                    <a:gd name="connsiteY9" fmla="*/ 448011 h 459206"/>
                    <a:gd name="connsiteX10" fmla="*/ 133175 w 239963"/>
                    <a:gd name="connsiteY10" fmla="*/ 457426 h 459206"/>
                    <a:gd name="connsiteX11" fmla="*/ 90138 w 239963"/>
                    <a:gd name="connsiteY11" fmla="*/ 434562 h 459206"/>
                    <a:gd name="connsiteX12" fmla="*/ 68619 w 239963"/>
                    <a:gd name="connsiteY12" fmla="*/ 407663 h 459206"/>
                    <a:gd name="connsiteX13" fmla="*/ 55170 w 239963"/>
                    <a:gd name="connsiteY13" fmla="*/ 382110 h 459206"/>
                    <a:gd name="connsiteX14" fmla="*/ 57859 w 239963"/>
                    <a:gd name="connsiteY14" fmla="*/ 376730 h 459206"/>
                    <a:gd name="connsiteX15" fmla="*/ 61894 w 239963"/>
                    <a:gd name="connsiteY15" fmla="*/ 380764 h 459206"/>
                    <a:gd name="connsiteX16" fmla="*/ 75343 w 239963"/>
                    <a:gd name="connsiteY16" fmla="*/ 404974 h 459206"/>
                    <a:gd name="connsiteX17" fmla="*/ 135866 w 239963"/>
                    <a:gd name="connsiteY17" fmla="*/ 443976 h 459206"/>
                    <a:gd name="connsiteX18" fmla="*/ 182938 w 239963"/>
                    <a:gd name="connsiteY18" fmla="*/ 435907 h 459206"/>
                    <a:gd name="connsiteX19" fmla="*/ 213871 w 239963"/>
                    <a:gd name="connsiteY19" fmla="*/ 398248 h 459206"/>
                    <a:gd name="connsiteX20" fmla="*/ 216562 w 239963"/>
                    <a:gd name="connsiteY20" fmla="*/ 347142 h 459206"/>
                    <a:gd name="connsiteX21" fmla="*/ 193698 w 239963"/>
                    <a:gd name="connsiteY21" fmla="*/ 294688 h 459206"/>
                    <a:gd name="connsiteX22" fmla="*/ 127796 w 239963"/>
                    <a:gd name="connsiteY22" fmla="*/ 195164 h 459206"/>
                    <a:gd name="connsiteX23" fmla="*/ 99552 w 239963"/>
                    <a:gd name="connsiteY23" fmla="*/ 148091 h 459206"/>
                    <a:gd name="connsiteX24" fmla="*/ 68619 w 239963"/>
                    <a:gd name="connsiteY24" fmla="*/ 109088 h 459206"/>
                    <a:gd name="connsiteX25" fmla="*/ 26926 w 239963"/>
                    <a:gd name="connsiteY25" fmla="*/ 48565 h 459206"/>
                    <a:gd name="connsiteX26" fmla="*/ 10787 w 239963"/>
                    <a:gd name="connsiteY26" fmla="*/ 25703 h 459206"/>
                    <a:gd name="connsiteX27" fmla="*/ 1372 w 239963"/>
                    <a:gd name="connsiteY27" fmla="*/ 148 h 459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39963" h="459206">
                      <a:moveTo>
                        <a:pt x="1372" y="148"/>
                      </a:moveTo>
                      <a:cubicBezTo>
                        <a:pt x="5407" y="-1196"/>
                        <a:pt x="18856" y="6873"/>
                        <a:pt x="28271" y="13597"/>
                      </a:cubicBezTo>
                      <a:cubicBezTo>
                        <a:pt x="37685" y="24357"/>
                        <a:pt x="33651" y="23012"/>
                        <a:pt x="44410" y="37807"/>
                      </a:cubicBezTo>
                      <a:cubicBezTo>
                        <a:pt x="55170" y="52601"/>
                        <a:pt x="69964" y="72775"/>
                        <a:pt x="88792" y="98328"/>
                      </a:cubicBezTo>
                      <a:cubicBezTo>
                        <a:pt x="96863" y="110433"/>
                        <a:pt x="106278" y="123883"/>
                        <a:pt x="117036" y="138676"/>
                      </a:cubicBezTo>
                      <a:cubicBezTo>
                        <a:pt x="126451" y="153471"/>
                        <a:pt x="137211" y="168265"/>
                        <a:pt x="147970" y="184404"/>
                      </a:cubicBezTo>
                      <a:cubicBezTo>
                        <a:pt x="169489" y="216683"/>
                        <a:pt x="193698" y="250306"/>
                        <a:pt x="215217" y="285274"/>
                      </a:cubicBezTo>
                      <a:cubicBezTo>
                        <a:pt x="225977" y="304103"/>
                        <a:pt x="231357" y="322932"/>
                        <a:pt x="236735" y="343107"/>
                      </a:cubicBezTo>
                      <a:cubicBezTo>
                        <a:pt x="242115" y="363280"/>
                        <a:pt x="240770" y="383454"/>
                        <a:pt x="232701" y="402283"/>
                      </a:cubicBezTo>
                      <a:cubicBezTo>
                        <a:pt x="224631" y="419767"/>
                        <a:pt x="212527" y="437251"/>
                        <a:pt x="193698" y="448011"/>
                      </a:cubicBezTo>
                      <a:cubicBezTo>
                        <a:pt x="174869" y="458771"/>
                        <a:pt x="152005" y="461460"/>
                        <a:pt x="133175" y="457426"/>
                      </a:cubicBezTo>
                      <a:cubicBezTo>
                        <a:pt x="114347" y="453391"/>
                        <a:pt x="99552" y="443976"/>
                        <a:pt x="90138" y="434562"/>
                      </a:cubicBezTo>
                      <a:cubicBezTo>
                        <a:pt x="79379" y="425147"/>
                        <a:pt x="73999" y="415732"/>
                        <a:pt x="68619" y="407663"/>
                      </a:cubicBezTo>
                      <a:cubicBezTo>
                        <a:pt x="59204" y="391524"/>
                        <a:pt x="60549" y="395559"/>
                        <a:pt x="55170" y="382110"/>
                      </a:cubicBezTo>
                      <a:cubicBezTo>
                        <a:pt x="52480" y="375384"/>
                        <a:pt x="55170" y="376730"/>
                        <a:pt x="57859" y="376730"/>
                      </a:cubicBezTo>
                      <a:cubicBezTo>
                        <a:pt x="59204" y="376730"/>
                        <a:pt x="60549" y="375384"/>
                        <a:pt x="61894" y="380764"/>
                      </a:cubicBezTo>
                      <a:cubicBezTo>
                        <a:pt x="68619" y="392868"/>
                        <a:pt x="65929" y="390179"/>
                        <a:pt x="75343" y="404974"/>
                      </a:cubicBezTo>
                      <a:cubicBezTo>
                        <a:pt x="84758" y="418423"/>
                        <a:pt x="104932" y="437251"/>
                        <a:pt x="135866" y="443976"/>
                      </a:cubicBezTo>
                      <a:cubicBezTo>
                        <a:pt x="150660" y="446666"/>
                        <a:pt x="168144" y="443976"/>
                        <a:pt x="182938" y="435907"/>
                      </a:cubicBezTo>
                      <a:cubicBezTo>
                        <a:pt x="196387" y="427836"/>
                        <a:pt x="208493" y="414387"/>
                        <a:pt x="213871" y="398248"/>
                      </a:cubicBezTo>
                      <a:cubicBezTo>
                        <a:pt x="220597" y="383454"/>
                        <a:pt x="220597" y="364626"/>
                        <a:pt x="216562" y="347142"/>
                      </a:cubicBezTo>
                      <a:cubicBezTo>
                        <a:pt x="212527" y="329657"/>
                        <a:pt x="204458" y="312172"/>
                        <a:pt x="193698" y="294688"/>
                      </a:cubicBezTo>
                      <a:cubicBezTo>
                        <a:pt x="173523" y="259720"/>
                        <a:pt x="149315" y="227442"/>
                        <a:pt x="127796" y="195164"/>
                      </a:cubicBezTo>
                      <a:cubicBezTo>
                        <a:pt x="117036" y="179024"/>
                        <a:pt x="108967" y="162885"/>
                        <a:pt x="99552" y="148091"/>
                      </a:cubicBezTo>
                      <a:cubicBezTo>
                        <a:pt x="90138" y="134641"/>
                        <a:pt x="78034" y="121192"/>
                        <a:pt x="68619" y="109088"/>
                      </a:cubicBezTo>
                      <a:cubicBezTo>
                        <a:pt x="51135" y="84879"/>
                        <a:pt x="37685" y="63360"/>
                        <a:pt x="26926" y="48565"/>
                      </a:cubicBezTo>
                      <a:cubicBezTo>
                        <a:pt x="16167" y="33772"/>
                        <a:pt x="18856" y="37807"/>
                        <a:pt x="10787" y="25703"/>
                      </a:cubicBezTo>
                      <a:cubicBezTo>
                        <a:pt x="2717" y="13597"/>
                        <a:pt x="-2663" y="1493"/>
                        <a:pt x="1372" y="14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67" name="任意多边形: 形状 5766" descr="6416de51-f060-40ea-9d1e-356daeab088e"/>
                <p:cNvSpPr/>
                <p:nvPr/>
              </p:nvSpPr>
              <p:spPr>
                <a:xfrm>
                  <a:off x="11419898" y="3625754"/>
                  <a:ext cx="345972" cy="402135"/>
                </a:xfrm>
                <a:custGeom>
                  <a:avLst/>
                  <a:gdLst>
                    <a:gd name="connsiteX0" fmla="*/ 29588 w 345972"/>
                    <a:gd name="connsiteY0" fmla="*/ 0 h 402135"/>
                    <a:gd name="connsiteX1" fmla="*/ 44383 w 345972"/>
                    <a:gd name="connsiteY1" fmla="*/ 4035 h 402135"/>
                    <a:gd name="connsiteX2" fmla="*/ 60522 w 345972"/>
                    <a:gd name="connsiteY2" fmla="*/ 10760 h 402135"/>
                    <a:gd name="connsiteX3" fmla="*/ 130459 w 345972"/>
                    <a:gd name="connsiteY3" fmla="*/ 48418 h 402135"/>
                    <a:gd name="connsiteX4" fmla="*/ 169462 w 345972"/>
                    <a:gd name="connsiteY4" fmla="*/ 80696 h 402135"/>
                    <a:gd name="connsiteX5" fmla="*/ 209810 w 345972"/>
                    <a:gd name="connsiteY5" fmla="*/ 118354 h 402135"/>
                    <a:gd name="connsiteX6" fmla="*/ 295886 w 345972"/>
                    <a:gd name="connsiteY6" fmla="*/ 203084 h 402135"/>
                    <a:gd name="connsiteX7" fmla="*/ 328164 w 345972"/>
                    <a:gd name="connsiteY7" fmla="*/ 254192 h 402135"/>
                    <a:gd name="connsiteX8" fmla="*/ 345648 w 345972"/>
                    <a:gd name="connsiteY8" fmla="*/ 307990 h 402135"/>
                    <a:gd name="connsiteX9" fmla="*/ 334888 w 345972"/>
                    <a:gd name="connsiteY9" fmla="*/ 361787 h 402135"/>
                    <a:gd name="connsiteX10" fmla="*/ 294540 w 345972"/>
                    <a:gd name="connsiteY10" fmla="*/ 398101 h 402135"/>
                    <a:gd name="connsiteX11" fmla="*/ 267642 w 345972"/>
                    <a:gd name="connsiteY11" fmla="*/ 402135 h 402135"/>
                    <a:gd name="connsiteX12" fmla="*/ 244778 w 345972"/>
                    <a:gd name="connsiteY12" fmla="*/ 398101 h 402135"/>
                    <a:gd name="connsiteX13" fmla="*/ 215190 w 345972"/>
                    <a:gd name="connsiteY13" fmla="*/ 379271 h 402135"/>
                    <a:gd name="connsiteX14" fmla="*/ 205775 w 345972"/>
                    <a:gd name="connsiteY14" fmla="*/ 365822 h 402135"/>
                    <a:gd name="connsiteX15" fmla="*/ 203085 w 345972"/>
                    <a:gd name="connsiteY15" fmla="*/ 353718 h 402135"/>
                    <a:gd name="connsiteX16" fmla="*/ 208464 w 345972"/>
                    <a:gd name="connsiteY16" fmla="*/ 349683 h 402135"/>
                    <a:gd name="connsiteX17" fmla="*/ 211155 w 345972"/>
                    <a:gd name="connsiteY17" fmla="*/ 355062 h 402135"/>
                    <a:gd name="connsiteX18" fmla="*/ 213844 w 345972"/>
                    <a:gd name="connsiteY18" fmla="*/ 365822 h 402135"/>
                    <a:gd name="connsiteX19" fmla="*/ 221914 w 345972"/>
                    <a:gd name="connsiteY19" fmla="*/ 376582 h 402135"/>
                    <a:gd name="connsiteX20" fmla="*/ 248812 w 345972"/>
                    <a:gd name="connsiteY20" fmla="*/ 390031 h 402135"/>
                    <a:gd name="connsiteX21" fmla="*/ 287816 w 345972"/>
                    <a:gd name="connsiteY21" fmla="*/ 387341 h 402135"/>
                    <a:gd name="connsiteX22" fmla="*/ 328164 w 345972"/>
                    <a:gd name="connsiteY22" fmla="*/ 313370 h 402135"/>
                    <a:gd name="connsiteX23" fmla="*/ 310680 w 345972"/>
                    <a:gd name="connsiteY23" fmla="*/ 264952 h 402135"/>
                    <a:gd name="connsiteX24" fmla="*/ 277056 w 345972"/>
                    <a:gd name="connsiteY24" fmla="*/ 217879 h 402135"/>
                    <a:gd name="connsiteX25" fmla="*/ 193671 w 345972"/>
                    <a:gd name="connsiteY25" fmla="*/ 134494 h 402135"/>
                    <a:gd name="connsiteX26" fmla="*/ 156012 w 345972"/>
                    <a:gd name="connsiteY26" fmla="*/ 95491 h 402135"/>
                    <a:gd name="connsiteX27" fmla="*/ 115664 w 345972"/>
                    <a:gd name="connsiteY27" fmla="*/ 65902 h 402135"/>
                    <a:gd name="connsiteX28" fmla="*/ 53797 w 345972"/>
                    <a:gd name="connsiteY28" fmla="*/ 28244 h 402135"/>
                    <a:gd name="connsiteX29" fmla="*/ 39003 w 345972"/>
                    <a:gd name="connsiteY29" fmla="*/ 22864 h 402135"/>
                    <a:gd name="connsiteX30" fmla="*/ 26899 w 345972"/>
                    <a:gd name="connsiteY30" fmla="*/ 20174 h 402135"/>
                    <a:gd name="connsiteX31" fmla="*/ 0 w 345972"/>
                    <a:gd name="connsiteY31" fmla="*/ 10760 h 402135"/>
                    <a:gd name="connsiteX32" fmla="*/ 29588 w 345972"/>
                    <a:gd name="connsiteY32" fmla="*/ 0 h 402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45972" h="402135">
                      <a:moveTo>
                        <a:pt x="29588" y="0"/>
                      </a:moveTo>
                      <a:cubicBezTo>
                        <a:pt x="37659" y="1345"/>
                        <a:pt x="41693" y="2690"/>
                        <a:pt x="44383" y="4035"/>
                      </a:cubicBezTo>
                      <a:cubicBezTo>
                        <a:pt x="47072" y="6724"/>
                        <a:pt x="51108" y="8070"/>
                        <a:pt x="60522" y="10760"/>
                      </a:cubicBezTo>
                      <a:cubicBezTo>
                        <a:pt x="80696" y="16139"/>
                        <a:pt x="104905" y="29588"/>
                        <a:pt x="130459" y="48418"/>
                      </a:cubicBezTo>
                      <a:cubicBezTo>
                        <a:pt x="143908" y="57832"/>
                        <a:pt x="156012" y="68592"/>
                        <a:pt x="169462" y="80696"/>
                      </a:cubicBezTo>
                      <a:cubicBezTo>
                        <a:pt x="181566" y="92800"/>
                        <a:pt x="195015" y="104904"/>
                        <a:pt x="209810" y="118354"/>
                      </a:cubicBezTo>
                      <a:cubicBezTo>
                        <a:pt x="238054" y="143908"/>
                        <a:pt x="270332" y="170807"/>
                        <a:pt x="295886" y="203084"/>
                      </a:cubicBezTo>
                      <a:cubicBezTo>
                        <a:pt x="309335" y="219224"/>
                        <a:pt x="318750" y="236708"/>
                        <a:pt x="328164" y="254192"/>
                      </a:cubicBezTo>
                      <a:cubicBezTo>
                        <a:pt x="337578" y="270331"/>
                        <a:pt x="344303" y="289161"/>
                        <a:pt x="345648" y="307990"/>
                      </a:cubicBezTo>
                      <a:cubicBezTo>
                        <a:pt x="346992" y="326819"/>
                        <a:pt x="344303" y="345648"/>
                        <a:pt x="334888" y="361787"/>
                      </a:cubicBezTo>
                      <a:cubicBezTo>
                        <a:pt x="326819" y="377926"/>
                        <a:pt x="312024" y="391375"/>
                        <a:pt x="294540" y="398101"/>
                      </a:cubicBezTo>
                      <a:cubicBezTo>
                        <a:pt x="285126" y="400790"/>
                        <a:pt x="275711" y="402135"/>
                        <a:pt x="267642" y="402135"/>
                      </a:cubicBezTo>
                      <a:cubicBezTo>
                        <a:pt x="259572" y="402135"/>
                        <a:pt x="251503" y="400790"/>
                        <a:pt x="244778" y="398101"/>
                      </a:cubicBezTo>
                      <a:cubicBezTo>
                        <a:pt x="231328" y="394066"/>
                        <a:pt x="221914" y="385996"/>
                        <a:pt x="215190" y="379271"/>
                      </a:cubicBezTo>
                      <a:cubicBezTo>
                        <a:pt x="208464" y="372547"/>
                        <a:pt x="207120" y="368511"/>
                        <a:pt x="205775" y="365822"/>
                      </a:cubicBezTo>
                      <a:cubicBezTo>
                        <a:pt x="204430" y="363132"/>
                        <a:pt x="203085" y="360442"/>
                        <a:pt x="203085" y="353718"/>
                      </a:cubicBezTo>
                      <a:cubicBezTo>
                        <a:pt x="204430" y="346993"/>
                        <a:pt x="205775" y="348338"/>
                        <a:pt x="208464" y="349683"/>
                      </a:cubicBezTo>
                      <a:cubicBezTo>
                        <a:pt x="209810" y="351027"/>
                        <a:pt x="211155" y="349683"/>
                        <a:pt x="211155" y="355062"/>
                      </a:cubicBezTo>
                      <a:cubicBezTo>
                        <a:pt x="211155" y="361787"/>
                        <a:pt x="212499" y="363132"/>
                        <a:pt x="213844" y="365822"/>
                      </a:cubicBezTo>
                      <a:cubicBezTo>
                        <a:pt x="215190" y="367167"/>
                        <a:pt x="216535" y="371202"/>
                        <a:pt x="221914" y="376582"/>
                      </a:cubicBezTo>
                      <a:cubicBezTo>
                        <a:pt x="227294" y="381961"/>
                        <a:pt x="236708" y="387341"/>
                        <a:pt x="248812" y="390031"/>
                      </a:cubicBezTo>
                      <a:cubicBezTo>
                        <a:pt x="260918" y="392721"/>
                        <a:pt x="274367" y="392721"/>
                        <a:pt x="287816" y="387341"/>
                      </a:cubicBezTo>
                      <a:cubicBezTo>
                        <a:pt x="314715" y="376582"/>
                        <a:pt x="333543" y="345648"/>
                        <a:pt x="328164" y="313370"/>
                      </a:cubicBezTo>
                      <a:cubicBezTo>
                        <a:pt x="325474" y="298575"/>
                        <a:pt x="320094" y="281091"/>
                        <a:pt x="310680" y="264952"/>
                      </a:cubicBezTo>
                      <a:cubicBezTo>
                        <a:pt x="301266" y="248812"/>
                        <a:pt x="289160" y="232674"/>
                        <a:pt x="277056" y="217879"/>
                      </a:cubicBezTo>
                      <a:cubicBezTo>
                        <a:pt x="252847" y="186946"/>
                        <a:pt x="221914" y="160047"/>
                        <a:pt x="193671" y="134494"/>
                      </a:cubicBezTo>
                      <a:cubicBezTo>
                        <a:pt x="180221" y="121044"/>
                        <a:pt x="169462" y="107595"/>
                        <a:pt x="156012" y="95491"/>
                      </a:cubicBezTo>
                      <a:cubicBezTo>
                        <a:pt x="142563" y="83386"/>
                        <a:pt x="127768" y="75316"/>
                        <a:pt x="115664" y="65902"/>
                      </a:cubicBezTo>
                      <a:cubicBezTo>
                        <a:pt x="92800" y="47072"/>
                        <a:pt x="71281" y="33623"/>
                        <a:pt x="53797" y="28244"/>
                      </a:cubicBezTo>
                      <a:cubicBezTo>
                        <a:pt x="45728" y="24209"/>
                        <a:pt x="41693" y="24209"/>
                        <a:pt x="39003" y="22864"/>
                      </a:cubicBezTo>
                      <a:cubicBezTo>
                        <a:pt x="36313" y="22864"/>
                        <a:pt x="33623" y="21519"/>
                        <a:pt x="26899" y="20174"/>
                      </a:cubicBezTo>
                      <a:cubicBezTo>
                        <a:pt x="13449" y="17484"/>
                        <a:pt x="0" y="14795"/>
                        <a:pt x="0" y="10760"/>
                      </a:cubicBezTo>
                      <a:cubicBezTo>
                        <a:pt x="1345" y="6724"/>
                        <a:pt x="16139" y="2690"/>
                        <a:pt x="2958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69" name="任意多边形: 形状 5768" descr="49280ddf-1fc4-4c0f-8c01-eb7df86176de"/>
                <p:cNvSpPr/>
                <p:nvPr/>
              </p:nvSpPr>
              <p:spPr>
                <a:xfrm>
                  <a:off x="11447043" y="3579469"/>
                  <a:ext cx="463958" cy="343637"/>
                </a:xfrm>
                <a:custGeom>
                  <a:avLst/>
                  <a:gdLst>
                    <a:gd name="connsiteX0" fmla="*/ 7823 w 463958"/>
                    <a:gd name="connsiteY0" fmla="*/ 558 h 343637"/>
                    <a:gd name="connsiteX1" fmla="*/ 40102 w 463958"/>
                    <a:gd name="connsiteY1" fmla="*/ 5937 h 343637"/>
                    <a:gd name="connsiteX2" fmla="*/ 123487 w 463958"/>
                    <a:gd name="connsiteY2" fmla="*/ 22076 h 343637"/>
                    <a:gd name="connsiteX3" fmla="*/ 237806 w 463958"/>
                    <a:gd name="connsiteY3" fmla="*/ 59734 h 343637"/>
                    <a:gd name="connsiteX4" fmla="*/ 298329 w 463958"/>
                    <a:gd name="connsiteY4" fmla="*/ 87978 h 343637"/>
                    <a:gd name="connsiteX5" fmla="*/ 358850 w 463958"/>
                    <a:gd name="connsiteY5" fmla="*/ 120257 h 343637"/>
                    <a:gd name="connsiteX6" fmla="*/ 415338 w 463958"/>
                    <a:gd name="connsiteY6" fmla="*/ 159259 h 343637"/>
                    <a:gd name="connsiteX7" fmla="*/ 455686 w 463958"/>
                    <a:gd name="connsiteY7" fmla="*/ 210368 h 343637"/>
                    <a:gd name="connsiteX8" fmla="*/ 462410 w 463958"/>
                    <a:gd name="connsiteY8" fmla="*/ 268200 h 343637"/>
                    <a:gd name="connsiteX9" fmla="*/ 439546 w 463958"/>
                    <a:gd name="connsiteY9" fmla="*/ 317963 h 343637"/>
                    <a:gd name="connsiteX10" fmla="*/ 393819 w 463958"/>
                    <a:gd name="connsiteY10" fmla="*/ 342171 h 343637"/>
                    <a:gd name="connsiteX11" fmla="*/ 352126 w 463958"/>
                    <a:gd name="connsiteY11" fmla="*/ 340825 h 343637"/>
                    <a:gd name="connsiteX12" fmla="*/ 333297 w 463958"/>
                    <a:gd name="connsiteY12" fmla="*/ 334101 h 343637"/>
                    <a:gd name="connsiteX13" fmla="*/ 319847 w 463958"/>
                    <a:gd name="connsiteY13" fmla="*/ 326032 h 343637"/>
                    <a:gd name="connsiteX14" fmla="*/ 306398 w 463958"/>
                    <a:gd name="connsiteY14" fmla="*/ 308548 h 343637"/>
                    <a:gd name="connsiteX15" fmla="*/ 307743 w 463958"/>
                    <a:gd name="connsiteY15" fmla="*/ 299133 h 343637"/>
                    <a:gd name="connsiteX16" fmla="*/ 333297 w 463958"/>
                    <a:gd name="connsiteY16" fmla="*/ 313928 h 343637"/>
                    <a:gd name="connsiteX17" fmla="*/ 342711 w 463958"/>
                    <a:gd name="connsiteY17" fmla="*/ 320652 h 343637"/>
                    <a:gd name="connsiteX18" fmla="*/ 357506 w 463958"/>
                    <a:gd name="connsiteY18" fmla="*/ 326032 h 343637"/>
                    <a:gd name="connsiteX19" fmla="*/ 389784 w 463958"/>
                    <a:gd name="connsiteY19" fmla="*/ 326032 h 343637"/>
                    <a:gd name="connsiteX20" fmla="*/ 424753 w 463958"/>
                    <a:gd name="connsiteY20" fmla="*/ 305857 h 343637"/>
                    <a:gd name="connsiteX21" fmla="*/ 444926 w 463958"/>
                    <a:gd name="connsiteY21" fmla="*/ 265509 h 343637"/>
                    <a:gd name="connsiteX22" fmla="*/ 436857 w 463958"/>
                    <a:gd name="connsiteY22" fmla="*/ 215747 h 343637"/>
                    <a:gd name="connsiteX23" fmla="*/ 346746 w 463958"/>
                    <a:gd name="connsiteY23" fmla="*/ 133706 h 343637"/>
                    <a:gd name="connsiteX24" fmla="*/ 290259 w 463958"/>
                    <a:gd name="connsiteY24" fmla="*/ 100082 h 343637"/>
                    <a:gd name="connsiteX25" fmla="*/ 231082 w 463958"/>
                    <a:gd name="connsiteY25" fmla="*/ 71839 h 343637"/>
                    <a:gd name="connsiteX26" fmla="*/ 118107 w 463958"/>
                    <a:gd name="connsiteY26" fmla="*/ 35526 h 343637"/>
                    <a:gd name="connsiteX27" fmla="*/ 37411 w 463958"/>
                    <a:gd name="connsiteY27" fmla="*/ 12662 h 343637"/>
                    <a:gd name="connsiteX28" fmla="*/ 5133 w 463958"/>
                    <a:gd name="connsiteY28" fmla="*/ 7282 h 343637"/>
                    <a:gd name="connsiteX29" fmla="*/ 1098 w 463958"/>
                    <a:gd name="connsiteY29" fmla="*/ 1902 h 343637"/>
                    <a:gd name="connsiteX30" fmla="*/ 7823 w 463958"/>
                    <a:gd name="connsiteY30" fmla="*/ 558 h 343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63958" h="343637">
                      <a:moveTo>
                        <a:pt x="7823" y="558"/>
                      </a:moveTo>
                      <a:cubicBezTo>
                        <a:pt x="23962" y="3247"/>
                        <a:pt x="19927" y="1902"/>
                        <a:pt x="40102" y="5937"/>
                      </a:cubicBezTo>
                      <a:cubicBezTo>
                        <a:pt x="60275" y="9972"/>
                        <a:pt x="89863" y="12662"/>
                        <a:pt x="123487" y="22076"/>
                      </a:cubicBezTo>
                      <a:cubicBezTo>
                        <a:pt x="157110" y="31491"/>
                        <a:pt x="197458" y="43595"/>
                        <a:pt x="237806" y="59734"/>
                      </a:cubicBezTo>
                      <a:cubicBezTo>
                        <a:pt x="257981" y="67804"/>
                        <a:pt x="278154" y="78563"/>
                        <a:pt x="298329" y="87978"/>
                      </a:cubicBezTo>
                      <a:cubicBezTo>
                        <a:pt x="318502" y="97393"/>
                        <a:pt x="338677" y="108153"/>
                        <a:pt x="358850" y="120257"/>
                      </a:cubicBezTo>
                      <a:cubicBezTo>
                        <a:pt x="379025" y="132361"/>
                        <a:pt x="397854" y="144465"/>
                        <a:pt x="415338" y="159259"/>
                      </a:cubicBezTo>
                      <a:cubicBezTo>
                        <a:pt x="432822" y="174054"/>
                        <a:pt x="446271" y="191538"/>
                        <a:pt x="455686" y="210368"/>
                      </a:cubicBezTo>
                      <a:cubicBezTo>
                        <a:pt x="465101" y="229196"/>
                        <a:pt x="465101" y="249370"/>
                        <a:pt x="462410" y="268200"/>
                      </a:cubicBezTo>
                      <a:cubicBezTo>
                        <a:pt x="459721" y="287029"/>
                        <a:pt x="452996" y="304513"/>
                        <a:pt x="439546" y="317963"/>
                      </a:cubicBezTo>
                      <a:cubicBezTo>
                        <a:pt x="427442" y="330067"/>
                        <a:pt x="409958" y="339481"/>
                        <a:pt x="393819" y="342171"/>
                      </a:cubicBezTo>
                      <a:cubicBezTo>
                        <a:pt x="377679" y="344861"/>
                        <a:pt x="362885" y="343516"/>
                        <a:pt x="352126" y="340825"/>
                      </a:cubicBezTo>
                      <a:cubicBezTo>
                        <a:pt x="340022" y="338136"/>
                        <a:pt x="337331" y="335447"/>
                        <a:pt x="333297" y="334101"/>
                      </a:cubicBezTo>
                      <a:cubicBezTo>
                        <a:pt x="329262" y="332756"/>
                        <a:pt x="326573" y="331412"/>
                        <a:pt x="319847" y="326032"/>
                      </a:cubicBezTo>
                      <a:cubicBezTo>
                        <a:pt x="313123" y="320652"/>
                        <a:pt x="307743" y="313928"/>
                        <a:pt x="306398" y="308548"/>
                      </a:cubicBezTo>
                      <a:cubicBezTo>
                        <a:pt x="305053" y="303168"/>
                        <a:pt x="305053" y="299133"/>
                        <a:pt x="307743" y="299133"/>
                      </a:cubicBezTo>
                      <a:cubicBezTo>
                        <a:pt x="313123" y="299133"/>
                        <a:pt x="321193" y="307203"/>
                        <a:pt x="333297" y="313928"/>
                      </a:cubicBezTo>
                      <a:cubicBezTo>
                        <a:pt x="338677" y="317963"/>
                        <a:pt x="340022" y="319307"/>
                        <a:pt x="342711" y="320652"/>
                      </a:cubicBezTo>
                      <a:cubicBezTo>
                        <a:pt x="345401" y="321997"/>
                        <a:pt x="348091" y="324687"/>
                        <a:pt x="357506" y="326032"/>
                      </a:cubicBezTo>
                      <a:cubicBezTo>
                        <a:pt x="365575" y="328721"/>
                        <a:pt x="377679" y="328721"/>
                        <a:pt x="389784" y="326032"/>
                      </a:cubicBezTo>
                      <a:cubicBezTo>
                        <a:pt x="401889" y="323341"/>
                        <a:pt x="413993" y="316617"/>
                        <a:pt x="424753" y="305857"/>
                      </a:cubicBezTo>
                      <a:cubicBezTo>
                        <a:pt x="434166" y="295098"/>
                        <a:pt x="442237" y="281649"/>
                        <a:pt x="444926" y="265509"/>
                      </a:cubicBezTo>
                      <a:cubicBezTo>
                        <a:pt x="447616" y="249370"/>
                        <a:pt x="444926" y="231886"/>
                        <a:pt x="436857" y="215747"/>
                      </a:cubicBezTo>
                      <a:cubicBezTo>
                        <a:pt x="420717" y="180778"/>
                        <a:pt x="384405" y="156570"/>
                        <a:pt x="346746" y="133706"/>
                      </a:cubicBezTo>
                      <a:cubicBezTo>
                        <a:pt x="327917" y="122946"/>
                        <a:pt x="310433" y="109497"/>
                        <a:pt x="290259" y="100082"/>
                      </a:cubicBezTo>
                      <a:cubicBezTo>
                        <a:pt x="270085" y="90668"/>
                        <a:pt x="251255" y="79909"/>
                        <a:pt x="231082" y="71839"/>
                      </a:cubicBezTo>
                      <a:cubicBezTo>
                        <a:pt x="192079" y="55699"/>
                        <a:pt x="151731" y="44940"/>
                        <a:pt x="118107" y="35526"/>
                      </a:cubicBezTo>
                      <a:cubicBezTo>
                        <a:pt x="84484" y="26111"/>
                        <a:pt x="57586" y="16696"/>
                        <a:pt x="37411" y="12662"/>
                      </a:cubicBezTo>
                      <a:cubicBezTo>
                        <a:pt x="17238" y="8627"/>
                        <a:pt x="21272" y="9972"/>
                        <a:pt x="5133" y="7282"/>
                      </a:cubicBezTo>
                      <a:cubicBezTo>
                        <a:pt x="-1592" y="5937"/>
                        <a:pt x="-247" y="3247"/>
                        <a:pt x="1098" y="1902"/>
                      </a:cubicBezTo>
                      <a:cubicBezTo>
                        <a:pt x="2443" y="558"/>
                        <a:pt x="1098" y="-788"/>
                        <a:pt x="7823" y="55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71" name="任意多边形: 形状 5770" descr="7e3c77d5-5116-4a31-8aaf-a1249f511007"/>
                <p:cNvSpPr/>
                <p:nvPr/>
              </p:nvSpPr>
              <p:spPr>
                <a:xfrm>
                  <a:off x="11433347" y="3509533"/>
                  <a:ext cx="543824" cy="244587"/>
                </a:xfrm>
                <a:custGeom>
                  <a:avLst/>
                  <a:gdLst>
                    <a:gd name="connsiteX0" fmla="*/ 138528 w 543824"/>
                    <a:gd name="connsiteY0" fmla="*/ 558 h 244587"/>
                    <a:gd name="connsiteX1" fmla="*/ 193671 w 543824"/>
                    <a:gd name="connsiteY1" fmla="*/ 3247 h 244587"/>
                    <a:gd name="connsiteX2" fmla="*/ 254193 w 543824"/>
                    <a:gd name="connsiteY2" fmla="*/ 9972 h 244587"/>
                    <a:gd name="connsiteX3" fmla="*/ 383306 w 543824"/>
                    <a:gd name="connsiteY3" fmla="*/ 36871 h 244587"/>
                    <a:gd name="connsiteX4" fmla="*/ 443829 w 543824"/>
                    <a:gd name="connsiteY4" fmla="*/ 61079 h 244587"/>
                    <a:gd name="connsiteX5" fmla="*/ 497626 w 543824"/>
                    <a:gd name="connsiteY5" fmla="*/ 93358 h 244587"/>
                    <a:gd name="connsiteX6" fmla="*/ 533939 w 543824"/>
                    <a:gd name="connsiteY6" fmla="*/ 137741 h 244587"/>
                    <a:gd name="connsiteX7" fmla="*/ 542009 w 543824"/>
                    <a:gd name="connsiteY7" fmla="*/ 187503 h 244587"/>
                    <a:gd name="connsiteX8" fmla="*/ 517800 w 543824"/>
                    <a:gd name="connsiteY8" fmla="*/ 223817 h 244587"/>
                    <a:gd name="connsiteX9" fmla="*/ 485521 w 543824"/>
                    <a:gd name="connsiteY9" fmla="*/ 239955 h 244587"/>
                    <a:gd name="connsiteX10" fmla="*/ 468037 w 543824"/>
                    <a:gd name="connsiteY10" fmla="*/ 243990 h 244587"/>
                    <a:gd name="connsiteX11" fmla="*/ 453243 w 543824"/>
                    <a:gd name="connsiteY11" fmla="*/ 243990 h 244587"/>
                    <a:gd name="connsiteX12" fmla="*/ 449209 w 543824"/>
                    <a:gd name="connsiteY12" fmla="*/ 238610 h 244587"/>
                    <a:gd name="connsiteX13" fmla="*/ 455933 w 543824"/>
                    <a:gd name="connsiteY13" fmla="*/ 237266 h 244587"/>
                    <a:gd name="connsiteX14" fmla="*/ 469382 w 543824"/>
                    <a:gd name="connsiteY14" fmla="*/ 237266 h 244587"/>
                    <a:gd name="connsiteX15" fmla="*/ 484177 w 543824"/>
                    <a:gd name="connsiteY15" fmla="*/ 234575 h 244587"/>
                    <a:gd name="connsiteX16" fmla="*/ 527215 w 543824"/>
                    <a:gd name="connsiteY16" fmla="*/ 186158 h 244587"/>
                    <a:gd name="connsiteX17" fmla="*/ 488212 w 543824"/>
                    <a:gd name="connsiteY17" fmla="*/ 106807 h 244587"/>
                    <a:gd name="connsiteX18" fmla="*/ 437104 w 543824"/>
                    <a:gd name="connsiteY18" fmla="*/ 77219 h 244587"/>
                    <a:gd name="connsiteX19" fmla="*/ 376582 w 543824"/>
                    <a:gd name="connsiteY19" fmla="*/ 55699 h 244587"/>
                    <a:gd name="connsiteX20" fmla="*/ 251503 w 543824"/>
                    <a:gd name="connsiteY20" fmla="*/ 30146 h 244587"/>
                    <a:gd name="connsiteX21" fmla="*/ 193671 w 543824"/>
                    <a:gd name="connsiteY21" fmla="*/ 20731 h 244587"/>
                    <a:gd name="connsiteX22" fmla="*/ 139874 w 543824"/>
                    <a:gd name="connsiteY22" fmla="*/ 19386 h 244587"/>
                    <a:gd name="connsiteX23" fmla="*/ 60522 w 543824"/>
                    <a:gd name="connsiteY23" fmla="*/ 18042 h 244587"/>
                    <a:gd name="connsiteX24" fmla="*/ 29588 w 543824"/>
                    <a:gd name="connsiteY24" fmla="*/ 19386 h 244587"/>
                    <a:gd name="connsiteX25" fmla="*/ 0 w 543824"/>
                    <a:gd name="connsiteY25" fmla="*/ 15351 h 244587"/>
                    <a:gd name="connsiteX26" fmla="*/ 24209 w 543824"/>
                    <a:gd name="connsiteY26" fmla="*/ 1902 h 244587"/>
                    <a:gd name="connsiteX27" fmla="*/ 56487 w 543824"/>
                    <a:gd name="connsiteY27" fmla="*/ 1902 h 244587"/>
                    <a:gd name="connsiteX28" fmla="*/ 138528 w 543824"/>
                    <a:gd name="connsiteY28" fmla="*/ 558 h 244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43824" h="244587">
                      <a:moveTo>
                        <a:pt x="138528" y="558"/>
                      </a:moveTo>
                      <a:cubicBezTo>
                        <a:pt x="156012" y="558"/>
                        <a:pt x="174842" y="1902"/>
                        <a:pt x="193671" y="3247"/>
                      </a:cubicBezTo>
                      <a:cubicBezTo>
                        <a:pt x="212499" y="4592"/>
                        <a:pt x="234019" y="7282"/>
                        <a:pt x="254193" y="9972"/>
                      </a:cubicBezTo>
                      <a:cubicBezTo>
                        <a:pt x="295886" y="16696"/>
                        <a:pt x="340269" y="23422"/>
                        <a:pt x="383306" y="36871"/>
                      </a:cubicBezTo>
                      <a:cubicBezTo>
                        <a:pt x="403481" y="43595"/>
                        <a:pt x="423654" y="51664"/>
                        <a:pt x="443829" y="61079"/>
                      </a:cubicBezTo>
                      <a:cubicBezTo>
                        <a:pt x="464003" y="69148"/>
                        <a:pt x="481487" y="79908"/>
                        <a:pt x="497626" y="93358"/>
                      </a:cubicBezTo>
                      <a:cubicBezTo>
                        <a:pt x="512420" y="106807"/>
                        <a:pt x="525869" y="121602"/>
                        <a:pt x="533939" y="137741"/>
                      </a:cubicBezTo>
                      <a:cubicBezTo>
                        <a:pt x="543353" y="153879"/>
                        <a:pt x="546044" y="171363"/>
                        <a:pt x="542009" y="187503"/>
                      </a:cubicBezTo>
                      <a:cubicBezTo>
                        <a:pt x="539319" y="203642"/>
                        <a:pt x="528560" y="215746"/>
                        <a:pt x="517800" y="223817"/>
                      </a:cubicBezTo>
                      <a:cubicBezTo>
                        <a:pt x="507040" y="233231"/>
                        <a:pt x="494936" y="237266"/>
                        <a:pt x="485521" y="239955"/>
                      </a:cubicBezTo>
                      <a:cubicBezTo>
                        <a:pt x="476108" y="242645"/>
                        <a:pt x="472072" y="243990"/>
                        <a:pt x="468037" y="243990"/>
                      </a:cubicBezTo>
                      <a:cubicBezTo>
                        <a:pt x="464003" y="243990"/>
                        <a:pt x="461313" y="245335"/>
                        <a:pt x="453243" y="243990"/>
                      </a:cubicBezTo>
                      <a:cubicBezTo>
                        <a:pt x="445173" y="241301"/>
                        <a:pt x="447864" y="239955"/>
                        <a:pt x="449209" y="238610"/>
                      </a:cubicBezTo>
                      <a:cubicBezTo>
                        <a:pt x="450553" y="237266"/>
                        <a:pt x="450553" y="235921"/>
                        <a:pt x="455933" y="237266"/>
                      </a:cubicBezTo>
                      <a:cubicBezTo>
                        <a:pt x="464003" y="237266"/>
                        <a:pt x="466692" y="237266"/>
                        <a:pt x="469382" y="237266"/>
                      </a:cubicBezTo>
                      <a:cubicBezTo>
                        <a:pt x="472072" y="237266"/>
                        <a:pt x="476108" y="237266"/>
                        <a:pt x="484177" y="234575"/>
                      </a:cubicBezTo>
                      <a:cubicBezTo>
                        <a:pt x="501661" y="229195"/>
                        <a:pt x="521835" y="211711"/>
                        <a:pt x="527215" y="186158"/>
                      </a:cubicBezTo>
                      <a:cubicBezTo>
                        <a:pt x="532595" y="160605"/>
                        <a:pt x="517800" y="128326"/>
                        <a:pt x="488212" y="106807"/>
                      </a:cubicBezTo>
                      <a:cubicBezTo>
                        <a:pt x="473417" y="96047"/>
                        <a:pt x="455933" y="85288"/>
                        <a:pt x="437104" y="77219"/>
                      </a:cubicBezTo>
                      <a:cubicBezTo>
                        <a:pt x="418274" y="69148"/>
                        <a:pt x="396756" y="62424"/>
                        <a:pt x="376582" y="55699"/>
                      </a:cubicBezTo>
                      <a:cubicBezTo>
                        <a:pt x="334889" y="43595"/>
                        <a:pt x="291851" y="36871"/>
                        <a:pt x="251503" y="30146"/>
                      </a:cubicBezTo>
                      <a:cubicBezTo>
                        <a:pt x="231329" y="27456"/>
                        <a:pt x="212499" y="22076"/>
                        <a:pt x="193671" y="20731"/>
                      </a:cubicBezTo>
                      <a:cubicBezTo>
                        <a:pt x="174842" y="18042"/>
                        <a:pt x="156012" y="19386"/>
                        <a:pt x="139874" y="19386"/>
                      </a:cubicBezTo>
                      <a:cubicBezTo>
                        <a:pt x="107595" y="18042"/>
                        <a:pt x="79351" y="16696"/>
                        <a:pt x="60522" y="18042"/>
                      </a:cubicBezTo>
                      <a:cubicBezTo>
                        <a:pt x="40348" y="19386"/>
                        <a:pt x="44383" y="19386"/>
                        <a:pt x="29588" y="19386"/>
                      </a:cubicBezTo>
                      <a:cubicBezTo>
                        <a:pt x="14795" y="20731"/>
                        <a:pt x="0" y="19386"/>
                        <a:pt x="0" y="15351"/>
                      </a:cubicBezTo>
                      <a:cubicBezTo>
                        <a:pt x="0" y="11316"/>
                        <a:pt x="12104" y="5937"/>
                        <a:pt x="24209" y="1902"/>
                      </a:cubicBezTo>
                      <a:cubicBezTo>
                        <a:pt x="40348" y="558"/>
                        <a:pt x="36313" y="3247"/>
                        <a:pt x="56487" y="1902"/>
                      </a:cubicBezTo>
                      <a:cubicBezTo>
                        <a:pt x="76661" y="558"/>
                        <a:pt x="104905" y="-788"/>
                        <a:pt x="138528" y="55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73" name="任意多边形: 形状 5772" descr="adcf7810-5154-4acf-9d4e-c9f2ee94ad64"/>
                <p:cNvSpPr/>
                <p:nvPr/>
              </p:nvSpPr>
              <p:spPr>
                <a:xfrm>
                  <a:off x="11422063" y="3399806"/>
                  <a:ext cx="518873" cy="155194"/>
                </a:xfrm>
                <a:custGeom>
                  <a:avLst/>
                  <a:gdLst>
                    <a:gd name="connsiteX0" fmla="*/ 347518 w 518873"/>
                    <a:gd name="connsiteY0" fmla="*/ 0 h 155194"/>
                    <a:gd name="connsiteX1" fmla="*/ 414765 w 518873"/>
                    <a:gd name="connsiteY1" fmla="*/ 4035 h 155194"/>
                    <a:gd name="connsiteX2" fmla="*/ 477976 w 518873"/>
                    <a:gd name="connsiteY2" fmla="*/ 21519 h 155194"/>
                    <a:gd name="connsiteX3" fmla="*/ 516980 w 518873"/>
                    <a:gd name="connsiteY3" fmla="*/ 64557 h 155194"/>
                    <a:gd name="connsiteX4" fmla="*/ 504875 w 518873"/>
                    <a:gd name="connsiteY4" fmla="*/ 112975 h 155194"/>
                    <a:gd name="connsiteX5" fmla="*/ 467217 w 518873"/>
                    <a:gd name="connsiteY5" fmla="*/ 138528 h 155194"/>
                    <a:gd name="connsiteX6" fmla="*/ 433593 w 518873"/>
                    <a:gd name="connsiteY6" fmla="*/ 147943 h 155194"/>
                    <a:gd name="connsiteX7" fmla="*/ 404005 w 518873"/>
                    <a:gd name="connsiteY7" fmla="*/ 154667 h 155194"/>
                    <a:gd name="connsiteX8" fmla="*/ 397280 w 518873"/>
                    <a:gd name="connsiteY8" fmla="*/ 151977 h 155194"/>
                    <a:gd name="connsiteX9" fmla="*/ 402660 w 518873"/>
                    <a:gd name="connsiteY9" fmla="*/ 147943 h 155194"/>
                    <a:gd name="connsiteX10" fmla="*/ 430904 w 518873"/>
                    <a:gd name="connsiteY10" fmla="*/ 141217 h 155194"/>
                    <a:gd name="connsiteX11" fmla="*/ 490081 w 518873"/>
                    <a:gd name="connsiteY11" fmla="*/ 104905 h 155194"/>
                    <a:gd name="connsiteX12" fmla="*/ 499496 w 518873"/>
                    <a:gd name="connsiteY12" fmla="*/ 67247 h 155194"/>
                    <a:gd name="connsiteX13" fmla="*/ 468561 w 518873"/>
                    <a:gd name="connsiteY13" fmla="*/ 33623 h 155194"/>
                    <a:gd name="connsiteX14" fmla="*/ 413420 w 518873"/>
                    <a:gd name="connsiteY14" fmla="*/ 18829 h 155194"/>
                    <a:gd name="connsiteX15" fmla="*/ 348862 w 518873"/>
                    <a:gd name="connsiteY15" fmla="*/ 17484 h 155194"/>
                    <a:gd name="connsiteX16" fmla="*/ 225129 w 518873"/>
                    <a:gd name="connsiteY16" fmla="*/ 37659 h 155194"/>
                    <a:gd name="connsiteX17" fmla="*/ 168642 w 518873"/>
                    <a:gd name="connsiteY17" fmla="*/ 51108 h 155194"/>
                    <a:gd name="connsiteX18" fmla="*/ 121568 w 518873"/>
                    <a:gd name="connsiteY18" fmla="*/ 71281 h 155194"/>
                    <a:gd name="connsiteX19" fmla="*/ 52977 w 518873"/>
                    <a:gd name="connsiteY19" fmla="*/ 102215 h 155194"/>
                    <a:gd name="connsiteX20" fmla="*/ 28768 w 518873"/>
                    <a:gd name="connsiteY20" fmla="*/ 115664 h 155194"/>
                    <a:gd name="connsiteX21" fmla="*/ 524 w 518873"/>
                    <a:gd name="connsiteY21" fmla="*/ 125079 h 155194"/>
                    <a:gd name="connsiteX22" fmla="*/ 15319 w 518873"/>
                    <a:gd name="connsiteY22" fmla="*/ 103560 h 155194"/>
                    <a:gd name="connsiteX23" fmla="*/ 42218 w 518873"/>
                    <a:gd name="connsiteY23" fmla="*/ 90111 h 155194"/>
                    <a:gd name="connsiteX24" fmla="*/ 112154 w 518873"/>
                    <a:gd name="connsiteY24" fmla="*/ 55143 h 155194"/>
                    <a:gd name="connsiteX25" fmla="*/ 161917 w 518873"/>
                    <a:gd name="connsiteY25" fmla="*/ 36313 h 155194"/>
                    <a:gd name="connsiteX26" fmla="*/ 218405 w 518873"/>
                    <a:gd name="connsiteY26" fmla="*/ 20174 h 155194"/>
                    <a:gd name="connsiteX27" fmla="*/ 347518 w 518873"/>
                    <a:gd name="connsiteY27" fmla="*/ 0 h 155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18872" h="155194">
                      <a:moveTo>
                        <a:pt x="347518" y="0"/>
                      </a:moveTo>
                      <a:cubicBezTo>
                        <a:pt x="370381" y="0"/>
                        <a:pt x="391901" y="2690"/>
                        <a:pt x="414765" y="4035"/>
                      </a:cubicBezTo>
                      <a:cubicBezTo>
                        <a:pt x="437628" y="5380"/>
                        <a:pt x="459148" y="10760"/>
                        <a:pt x="477976" y="21519"/>
                      </a:cubicBezTo>
                      <a:cubicBezTo>
                        <a:pt x="496805" y="30933"/>
                        <a:pt x="511600" y="47072"/>
                        <a:pt x="516980" y="64557"/>
                      </a:cubicBezTo>
                      <a:cubicBezTo>
                        <a:pt x="522359" y="82041"/>
                        <a:pt x="515635" y="100869"/>
                        <a:pt x="504875" y="112975"/>
                      </a:cubicBezTo>
                      <a:cubicBezTo>
                        <a:pt x="494116" y="125079"/>
                        <a:pt x="479321" y="133148"/>
                        <a:pt x="467217" y="138528"/>
                      </a:cubicBezTo>
                      <a:cubicBezTo>
                        <a:pt x="453768" y="142563"/>
                        <a:pt x="443008" y="145252"/>
                        <a:pt x="433593" y="147943"/>
                      </a:cubicBezTo>
                      <a:cubicBezTo>
                        <a:pt x="414765" y="151977"/>
                        <a:pt x="418800" y="151977"/>
                        <a:pt x="404005" y="154667"/>
                      </a:cubicBezTo>
                      <a:cubicBezTo>
                        <a:pt x="395936" y="156012"/>
                        <a:pt x="397280" y="154667"/>
                        <a:pt x="397280" y="151977"/>
                      </a:cubicBezTo>
                      <a:cubicBezTo>
                        <a:pt x="398625" y="149288"/>
                        <a:pt x="397280" y="149288"/>
                        <a:pt x="402660" y="147943"/>
                      </a:cubicBezTo>
                      <a:cubicBezTo>
                        <a:pt x="416109" y="145252"/>
                        <a:pt x="413420" y="146597"/>
                        <a:pt x="430904" y="141217"/>
                      </a:cubicBezTo>
                      <a:cubicBezTo>
                        <a:pt x="448388" y="135839"/>
                        <a:pt x="472597" y="126424"/>
                        <a:pt x="490081" y="104905"/>
                      </a:cubicBezTo>
                      <a:cubicBezTo>
                        <a:pt x="498151" y="94145"/>
                        <a:pt x="503531" y="80696"/>
                        <a:pt x="499496" y="67247"/>
                      </a:cubicBezTo>
                      <a:cubicBezTo>
                        <a:pt x="495460" y="53797"/>
                        <a:pt x="483356" y="41693"/>
                        <a:pt x="468561" y="33623"/>
                      </a:cubicBezTo>
                      <a:cubicBezTo>
                        <a:pt x="453768" y="25554"/>
                        <a:pt x="433593" y="20174"/>
                        <a:pt x="413420" y="18829"/>
                      </a:cubicBezTo>
                      <a:cubicBezTo>
                        <a:pt x="391901" y="16139"/>
                        <a:pt x="370381" y="16139"/>
                        <a:pt x="348862" y="17484"/>
                      </a:cubicBezTo>
                      <a:cubicBezTo>
                        <a:pt x="305825" y="20174"/>
                        <a:pt x="264131" y="28244"/>
                        <a:pt x="225129" y="37659"/>
                      </a:cubicBezTo>
                      <a:cubicBezTo>
                        <a:pt x="204955" y="43038"/>
                        <a:pt x="186126" y="45728"/>
                        <a:pt x="168642" y="51108"/>
                      </a:cubicBezTo>
                      <a:cubicBezTo>
                        <a:pt x="151158" y="56487"/>
                        <a:pt x="136363" y="65901"/>
                        <a:pt x="121568" y="71281"/>
                      </a:cubicBezTo>
                      <a:cubicBezTo>
                        <a:pt x="93326" y="83385"/>
                        <a:pt x="69116" y="92800"/>
                        <a:pt x="52977" y="102215"/>
                      </a:cubicBezTo>
                      <a:cubicBezTo>
                        <a:pt x="38183" y="110284"/>
                        <a:pt x="40872" y="108940"/>
                        <a:pt x="28768" y="115664"/>
                      </a:cubicBezTo>
                      <a:cubicBezTo>
                        <a:pt x="16664" y="123733"/>
                        <a:pt x="3215" y="129113"/>
                        <a:pt x="524" y="125079"/>
                      </a:cubicBezTo>
                      <a:cubicBezTo>
                        <a:pt x="-2165" y="121044"/>
                        <a:pt x="5904" y="110284"/>
                        <a:pt x="15319" y="103560"/>
                      </a:cubicBezTo>
                      <a:cubicBezTo>
                        <a:pt x="27423" y="95491"/>
                        <a:pt x="26079" y="99525"/>
                        <a:pt x="42218" y="90111"/>
                      </a:cubicBezTo>
                      <a:cubicBezTo>
                        <a:pt x="58356" y="80696"/>
                        <a:pt x="82566" y="67247"/>
                        <a:pt x="112154" y="55143"/>
                      </a:cubicBezTo>
                      <a:cubicBezTo>
                        <a:pt x="126948" y="48417"/>
                        <a:pt x="144432" y="41693"/>
                        <a:pt x="161917" y="36313"/>
                      </a:cubicBezTo>
                      <a:cubicBezTo>
                        <a:pt x="179401" y="30933"/>
                        <a:pt x="198230" y="24209"/>
                        <a:pt x="218405" y="20174"/>
                      </a:cubicBezTo>
                      <a:cubicBezTo>
                        <a:pt x="258753" y="10760"/>
                        <a:pt x="303134" y="1345"/>
                        <a:pt x="34751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75" name="任意多边形: 形状 5774" descr="f02040b8-dd1b-49e5-98b5-26690544948c"/>
                <p:cNvSpPr/>
                <p:nvPr/>
              </p:nvSpPr>
              <p:spPr>
                <a:xfrm>
                  <a:off x="11341679" y="3199356"/>
                  <a:ext cx="456274" cy="311150"/>
                </a:xfrm>
                <a:custGeom>
                  <a:avLst/>
                  <a:gdLst>
                    <a:gd name="connsiteX0" fmla="*/ 379485 w 456274"/>
                    <a:gd name="connsiteY0" fmla="*/ 1400 h 311150"/>
                    <a:gd name="connsiteX1" fmla="*/ 429248 w 456274"/>
                    <a:gd name="connsiteY1" fmla="*/ 20228 h 311150"/>
                    <a:gd name="connsiteX2" fmla="*/ 456146 w 456274"/>
                    <a:gd name="connsiteY2" fmla="*/ 63267 h 311150"/>
                    <a:gd name="connsiteX3" fmla="*/ 435972 w 456274"/>
                    <a:gd name="connsiteY3" fmla="*/ 106305 h 311150"/>
                    <a:gd name="connsiteX4" fmla="*/ 396969 w 456274"/>
                    <a:gd name="connsiteY4" fmla="*/ 133203 h 311150"/>
                    <a:gd name="connsiteX5" fmla="*/ 356621 w 456274"/>
                    <a:gd name="connsiteY5" fmla="*/ 154722 h 311150"/>
                    <a:gd name="connsiteX6" fmla="*/ 214058 w 456274"/>
                    <a:gd name="connsiteY6" fmla="*/ 235418 h 311150"/>
                    <a:gd name="connsiteX7" fmla="*/ 111843 w 456274"/>
                    <a:gd name="connsiteY7" fmla="*/ 286526 h 311150"/>
                    <a:gd name="connsiteX8" fmla="*/ 72840 w 456274"/>
                    <a:gd name="connsiteY8" fmla="*/ 308045 h 311150"/>
                    <a:gd name="connsiteX9" fmla="*/ 63425 w 456274"/>
                    <a:gd name="connsiteY9" fmla="*/ 308045 h 311150"/>
                    <a:gd name="connsiteX10" fmla="*/ 68804 w 456274"/>
                    <a:gd name="connsiteY10" fmla="*/ 301320 h 311150"/>
                    <a:gd name="connsiteX11" fmla="*/ 106463 w 456274"/>
                    <a:gd name="connsiteY11" fmla="*/ 279801 h 311150"/>
                    <a:gd name="connsiteX12" fmla="*/ 204643 w 456274"/>
                    <a:gd name="connsiteY12" fmla="*/ 221969 h 311150"/>
                    <a:gd name="connsiteX13" fmla="*/ 345861 w 456274"/>
                    <a:gd name="connsiteY13" fmla="*/ 141273 h 311150"/>
                    <a:gd name="connsiteX14" fmla="*/ 386209 w 456274"/>
                    <a:gd name="connsiteY14" fmla="*/ 119754 h 311150"/>
                    <a:gd name="connsiteX15" fmla="*/ 422523 w 456274"/>
                    <a:gd name="connsiteY15" fmla="*/ 95545 h 311150"/>
                    <a:gd name="connsiteX16" fmla="*/ 437317 w 456274"/>
                    <a:gd name="connsiteY16" fmla="*/ 63267 h 311150"/>
                    <a:gd name="connsiteX17" fmla="*/ 417143 w 456274"/>
                    <a:gd name="connsiteY17" fmla="*/ 32333 h 311150"/>
                    <a:gd name="connsiteX18" fmla="*/ 376794 w 456274"/>
                    <a:gd name="connsiteY18" fmla="*/ 17539 h 311150"/>
                    <a:gd name="connsiteX19" fmla="*/ 332412 w 456274"/>
                    <a:gd name="connsiteY19" fmla="*/ 20228 h 311150"/>
                    <a:gd name="connsiteX20" fmla="*/ 251715 w 456274"/>
                    <a:gd name="connsiteY20" fmla="*/ 55196 h 311150"/>
                    <a:gd name="connsiteX21" fmla="*/ 180434 w 456274"/>
                    <a:gd name="connsiteY21" fmla="*/ 99580 h 311150"/>
                    <a:gd name="connsiteX22" fmla="*/ 126636 w 456274"/>
                    <a:gd name="connsiteY22" fmla="*/ 149342 h 311150"/>
                    <a:gd name="connsiteX23" fmla="*/ 52666 w 456274"/>
                    <a:gd name="connsiteY23" fmla="*/ 227349 h 311150"/>
                    <a:gd name="connsiteX24" fmla="*/ 28456 w 456274"/>
                    <a:gd name="connsiteY24" fmla="*/ 259627 h 311150"/>
                    <a:gd name="connsiteX25" fmla="*/ 1557 w 456274"/>
                    <a:gd name="connsiteY25" fmla="*/ 287870 h 311150"/>
                    <a:gd name="connsiteX26" fmla="*/ 10972 w 456274"/>
                    <a:gd name="connsiteY26" fmla="*/ 254247 h 311150"/>
                    <a:gd name="connsiteX27" fmla="*/ 36527 w 456274"/>
                    <a:gd name="connsiteY27" fmla="*/ 220624 h 311150"/>
                    <a:gd name="connsiteX28" fmla="*/ 109152 w 456274"/>
                    <a:gd name="connsiteY28" fmla="*/ 138583 h 311150"/>
                    <a:gd name="connsiteX29" fmla="*/ 165640 w 456274"/>
                    <a:gd name="connsiteY29" fmla="*/ 90166 h 311150"/>
                    <a:gd name="connsiteX30" fmla="*/ 236922 w 456274"/>
                    <a:gd name="connsiteY30" fmla="*/ 41748 h 311150"/>
                    <a:gd name="connsiteX31" fmla="*/ 325687 w 456274"/>
                    <a:gd name="connsiteY31" fmla="*/ 4089 h 311150"/>
                    <a:gd name="connsiteX32" fmla="*/ 379485 w 456274"/>
                    <a:gd name="connsiteY32" fmla="*/ 1400 h 311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56274" h="311150">
                      <a:moveTo>
                        <a:pt x="379485" y="1400"/>
                      </a:moveTo>
                      <a:cubicBezTo>
                        <a:pt x="396969" y="4089"/>
                        <a:pt x="414453" y="9469"/>
                        <a:pt x="429248" y="20228"/>
                      </a:cubicBezTo>
                      <a:cubicBezTo>
                        <a:pt x="444041" y="30988"/>
                        <a:pt x="454801" y="45783"/>
                        <a:pt x="456146" y="63267"/>
                      </a:cubicBezTo>
                      <a:cubicBezTo>
                        <a:pt x="457491" y="79406"/>
                        <a:pt x="448076" y="95545"/>
                        <a:pt x="435972" y="106305"/>
                      </a:cubicBezTo>
                      <a:cubicBezTo>
                        <a:pt x="425213" y="118409"/>
                        <a:pt x="410418" y="126479"/>
                        <a:pt x="396969" y="133203"/>
                      </a:cubicBezTo>
                      <a:cubicBezTo>
                        <a:pt x="383520" y="141273"/>
                        <a:pt x="370070" y="147998"/>
                        <a:pt x="356621" y="154722"/>
                      </a:cubicBezTo>
                      <a:cubicBezTo>
                        <a:pt x="304169" y="182966"/>
                        <a:pt x="255750" y="212554"/>
                        <a:pt x="214058" y="235418"/>
                      </a:cubicBezTo>
                      <a:cubicBezTo>
                        <a:pt x="172365" y="256937"/>
                        <a:pt x="136051" y="273077"/>
                        <a:pt x="111843" y="286526"/>
                      </a:cubicBezTo>
                      <a:cubicBezTo>
                        <a:pt x="86289" y="299975"/>
                        <a:pt x="91668" y="297285"/>
                        <a:pt x="72840" y="308045"/>
                      </a:cubicBezTo>
                      <a:cubicBezTo>
                        <a:pt x="63425" y="313425"/>
                        <a:pt x="63425" y="310734"/>
                        <a:pt x="63425" y="308045"/>
                      </a:cubicBezTo>
                      <a:cubicBezTo>
                        <a:pt x="63425" y="305354"/>
                        <a:pt x="60735" y="305354"/>
                        <a:pt x="68804" y="301320"/>
                      </a:cubicBezTo>
                      <a:cubicBezTo>
                        <a:pt x="87634" y="290561"/>
                        <a:pt x="82254" y="293250"/>
                        <a:pt x="106463" y="279801"/>
                      </a:cubicBezTo>
                      <a:cubicBezTo>
                        <a:pt x="130672" y="266351"/>
                        <a:pt x="162950" y="244833"/>
                        <a:pt x="204643" y="221969"/>
                      </a:cubicBezTo>
                      <a:cubicBezTo>
                        <a:pt x="246337" y="197760"/>
                        <a:pt x="294754" y="170862"/>
                        <a:pt x="345861" y="141273"/>
                      </a:cubicBezTo>
                      <a:cubicBezTo>
                        <a:pt x="359310" y="134548"/>
                        <a:pt x="372760" y="126479"/>
                        <a:pt x="386209" y="119754"/>
                      </a:cubicBezTo>
                      <a:cubicBezTo>
                        <a:pt x="399658" y="113030"/>
                        <a:pt x="413108" y="104959"/>
                        <a:pt x="422523" y="95545"/>
                      </a:cubicBezTo>
                      <a:cubicBezTo>
                        <a:pt x="431937" y="86131"/>
                        <a:pt x="438662" y="75371"/>
                        <a:pt x="437317" y="63267"/>
                      </a:cubicBezTo>
                      <a:cubicBezTo>
                        <a:pt x="437317" y="51162"/>
                        <a:pt x="429248" y="40403"/>
                        <a:pt x="417143" y="32333"/>
                      </a:cubicBezTo>
                      <a:cubicBezTo>
                        <a:pt x="406384" y="24263"/>
                        <a:pt x="391589" y="18884"/>
                        <a:pt x="376794" y="17539"/>
                      </a:cubicBezTo>
                      <a:cubicBezTo>
                        <a:pt x="363345" y="16194"/>
                        <a:pt x="347206" y="17539"/>
                        <a:pt x="332412" y="20228"/>
                      </a:cubicBezTo>
                      <a:cubicBezTo>
                        <a:pt x="302823" y="26954"/>
                        <a:pt x="275925" y="40403"/>
                        <a:pt x="251715" y="55196"/>
                      </a:cubicBezTo>
                      <a:cubicBezTo>
                        <a:pt x="226162" y="69991"/>
                        <a:pt x="201953" y="83440"/>
                        <a:pt x="180434" y="99580"/>
                      </a:cubicBezTo>
                      <a:cubicBezTo>
                        <a:pt x="160260" y="115719"/>
                        <a:pt x="142776" y="133203"/>
                        <a:pt x="126636" y="149342"/>
                      </a:cubicBezTo>
                      <a:cubicBezTo>
                        <a:pt x="93014" y="180275"/>
                        <a:pt x="68804" y="207174"/>
                        <a:pt x="52666" y="227349"/>
                      </a:cubicBezTo>
                      <a:cubicBezTo>
                        <a:pt x="36527" y="247522"/>
                        <a:pt x="40561" y="243487"/>
                        <a:pt x="28456" y="259627"/>
                      </a:cubicBezTo>
                      <a:cubicBezTo>
                        <a:pt x="17697" y="275766"/>
                        <a:pt x="5593" y="290561"/>
                        <a:pt x="1557" y="287870"/>
                      </a:cubicBezTo>
                      <a:cubicBezTo>
                        <a:pt x="-2477" y="285181"/>
                        <a:pt x="1557" y="267697"/>
                        <a:pt x="10972" y="254247"/>
                      </a:cubicBezTo>
                      <a:cubicBezTo>
                        <a:pt x="21732" y="236763"/>
                        <a:pt x="21732" y="242143"/>
                        <a:pt x="36527" y="220624"/>
                      </a:cubicBezTo>
                      <a:cubicBezTo>
                        <a:pt x="51320" y="200450"/>
                        <a:pt x="75530" y="170862"/>
                        <a:pt x="109152" y="138583"/>
                      </a:cubicBezTo>
                      <a:cubicBezTo>
                        <a:pt x="125292" y="122443"/>
                        <a:pt x="144122" y="106305"/>
                        <a:pt x="165640" y="90166"/>
                      </a:cubicBezTo>
                      <a:cubicBezTo>
                        <a:pt x="187159" y="72682"/>
                        <a:pt x="211368" y="56542"/>
                        <a:pt x="236922" y="41748"/>
                      </a:cubicBezTo>
                      <a:cubicBezTo>
                        <a:pt x="262475" y="26954"/>
                        <a:pt x="292064" y="10814"/>
                        <a:pt x="325687" y="4089"/>
                      </a:cubicBezTo>
                      <a:cubicBezTo>
                        <a:pt x="343172" y="55"/>
                        <a:pt x="360656" y="-1290"/>
                        <a:pt x="379485" y="140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77" name="任意多边形: 形状 5776" descr="35c2c713-33ca-420f-aba9-e683d5a18eae"/>
                <p:cNvSpPr/>
                <p:nvPr/>
              </p:nvSpPr>
              <p:spPr>
                <a:xfrm>
                  <a:off x="11777301" y="3296246"/>
                  <a:ext cx="124988" cy="126980"/>
                </a:xfrm>
                <a:custGeom>
                  <a:avLst/>
                  <a:gdLst>
                    <a:gd name="connsiteX0" fmla="*/ 5729 w 124988"/>
                    <a:gd name="connsiteY0" fmla="*/ 0 h 126980"/>
                    <a:gd name="connsiteX1" fmla="*/ 16489 w 124988"/>
                    <a:gd name="connsiteY1" fmla="*/ 1345 h 126980"/>
                    <a:gd name="connsiteX2" fmla="*/ 42043 w 124988"/>
                    <a:gd name="connsiteY2" fmla="*/ 1345 h 126980"/>
                    <a:gd name="connsiteX3" fmla="*/ 58183 w 124988"/>
                    <a:gd name="connsiteY3" fmla="*/ 5380 h 126980"/>
                    <a:gd name="connsiteX4" fmla="*/ 75666 w 124988"/>
                    <a:gd name="connsiteY4" fmla="*/ 12104 h 126980"/>
                    <a:gd name="connsiteX5" fmla="*/ 109290 w 124988"/>
                    <a:gd name="connsiteY5" fmla="*/ 34968 h 126980"/>
                    <a:gd name="connsiteX6" fmla="*/ 117359 w 124988"/>
                    <a:gd name="connsiteY6" fmla="*/ 52452 h 126980"/>
                    <a:gd name="connsiteX7" fmla="*/ 121394 w 124988"/>
                    <a:gd name="connsiteY7" fmla="*/ 69936 h 126980"/>
                    <a:gd name="connsiteX8" fmla="*/ 124084 w 124988"/>
                    <a:gd name="connsiteY8" fmla="*/ 100869 h 126980"/>
                    <a:gd name="connsiteX9" fmla="*/ 111979 w 124988"/>
                    <a:gd name="connsiteY9" fmla="*/ 119699 h 126980"/>
                    <a:gd name="connsiteX10" fmla="*/ 107944 w 124988"/>
                    <a:gd name="connsiteY10" fmla="*/ 126424 h 126980"/>
                    <a:gd name="connsiteX11" fmla="*/ 102565 w 124988"/>
                    <a:gd name="connsiteY11" fmla="*/ 125079 h 126980"/>
                    <a:gd name="connsiteX12" fmla="*/ 101220 w 124988"/>
                    <a:gd name="connsiteY12" fmla="*/ 122389 h 126980"/>
                    <a:gd name="connsiteX13" fmla="*/ 105255 w 124988"/>
                    <a:gd name="connsiteY13" fmla="*/ 115664 h 126980"/>
                    <a:gd name="connsiteX14" fmla="*/ 107944 w 124988"/>
                    <a:gd name="connsiteY14" fmla="*/ 96835 h 126980"/>
                    <a:gd name="connsiteX15" fmla="*/ 105255 w 124988"/>
                    <a:gd name="connsiteY15" fmla="*/ 71281 h 126980"/>
                    <a:gd name="connsiteX16" fmla="*/ 101220 w 124988"/>
                    <a:gd name="connsiteY16" fmla="*/ 57832 h 126980"/>
                    <a:gd name="connsiteX17" fmla="*/ 93151 w 124988"/>
                    <a:gd name="connsiteY17" fmla="*/ 44383 h 126980"/>
                    <a:gd name="connsiteX18" fmla="*/ 66252 w 124988"/>
                    <a:gd name="connsiteY18" fmla="*/ 26899 h 126980"/>
                    <a:gd name="connsiteX19" fmla="*/ 52803 w 124988"/>
                    <a:gd name="connsiteY19" fmla="*/ 18829 h 126980"/>
                    <a:gd name="connsiteX20" fmla="*/ 38008 w 124988"/>
                    <a:gd name="connsiteY20" fmla="*/ 17484 h 126980"/>
                    <a:gd name="connsiteX21" fmla="*/ 17835 w 124988"/>
                    <a:gd name="connsiteY21" fmla="*/ 14795 h 126980"/>
                    <a:gd name="connsiteX22" fmla="*/ 9764 w 124988"/>
                    <a:gd name="connsiteY22" fmla="*/ 14795 h 126980"/>
                    <a:gd name="connsiteX23" fmla="*/ 349 w 124988"/>
                    <a:gd name="connsiteY23" fmla="*/ 9415 h 126980"/>
                    <a:gd name="connsiteX24" fmla="*/ 5729 w 124988"/>
                    <a:gd name="connsiteY24" fmla="*/ 0 h 126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988" h="126979">
                      <a:moveTo>
                        <a:pt x="5729" y="0"/>
                      </a:moveTo>
                      <a:cubicBezTo>
                        <a:pt x="11109" y="0"/>
                        <a:pt x="9764" y="1345"/>
                        <a:pt x="16489" y="1345"/>
                      </a:cubicBezTo>
                      <a:cubicBezTo>
                        <a:pt x="21868" y="0"/>
                        <a:pt x="31284" y="0"/>
                        <a:pt x="42043" y="1345"/>
                      </a:cubicBezTo>
                      <a:cubicBezTo>
                        <a:pt x="47423" y="2690"/>
                        <a:pt x="52803" y="4035"/>
                        <a:pt x="58183" y="5380"/>
                      </a:cubicBezTo>
                      <a:cubicBezTo>
                        <a:pt x="63562" y="6724"/>
                        <a:pt x="70287" y="9415"/>
                        <a:pt x="75666" y="12104"/>
                      </a:cubicBezTo>
                      <a:cubicBezTo>
                        <a:pt x="86426" y="17484"/>
                        <a:pt x="101220" y="24209"/>
                        <a:pt x="109290" y="34968"/>
                      </a:cubicBezTo>
                      <a:cubicBezTo>
                        <a:pt x="114670" y="40348"/>
                        <a:pt x="114670" y="47072"/>
                        <a:pt x="117359" y="52452"/>
                      </a:cubicBezTo>
                      <a:cubicBezTo>
                        <a:pt x="120050" y="59178"/>
                        <a:pt x="120050" y="64557"/>
                        <a:pt x="121394" y="69936"/>
                      </a:cubicBezTo>
                      <a:cubicBezTo>
                        <a:pt x="122739" y="80696"/>
                        <a:pt x="126774" y="91456"/>
                        <a:pt x="124084" y="100869"/>
                      </a:cubicBezTo>
                      <a:cubicBezTo>
                        <a:pt x="121394" y="108940"/>
                        <a:pt x="114670" y="115664"/>
                        <a:pt x="111979" y="119699"/>
                      </a:cubicBezTo>
                      <a:cubicBezTo>
                        <a:pt x="109290" y="123734"/>
                        <a:pt x="110635" y="123734"/>
                        <a:pt x="107944" y="126424"/>
                      </a:cubicBezTo>
                      <a:cubicBezTo>
                        <a:pt x="106600" y="127768"/>
                        <a:pt x="103910" y="126424"/>
                        <a:pt x="102565" y="125079"/>
                      </a:cubicBezTo>
                      <a:cubicBezTo>
                        <a:pt x="101220" y="123734"/>
                        <a:pt x="99875" y="123734"/>
                        <a:pt x="101220" y="122389"/>
                      </a:cubicBezTo>
                      <a:cubicBezTo>
                        <a:pt x="103910" y="118354"/>
                        <a:pt x="103910" y="119699"/>
                        <a:pt x="105255" y="115664"/>
                      </a:cubicBezTo>
                      <a:cubicBezTo>
                        <a:pt x="106600" y="111629"/>
                        <a:pt x="106600" y="104905"/>
                        <a:pt x="107944" y="96835"/>
                      </a:cubicBezTo>
                      <a:cubicBezTo>
                        <a:pt x="109290" y="88766"/>
                        <a:pt x="107944" y="80696"/>
                        <a:pt x="105255" y="71281"/>
                      </a:cubicBezTo>
                      <a:cubicBezTo>
                        <a:pt x="103910" y="67247"/>
                        <a:pt x="103910" y="61867"/>
                        <a:pt x="101220" y="57832"/>
                      </a:cubicBezTo>
                      <a:cubicBezTo>
                        <a:pt x="98530" y="52452"/>
                        <a:pt x="97186" y="48417"/>
                        <a:pt x="93151" y="44383"/>
                      </a:cubicBezTo>
                      <a:cubicBezTo>
                        <a:pt x="86426" y="36313"/>
                        <a:pt x="75666" y="30933"/>
                        <a:pt x="66252" y="26899"/>
                      </a:cubicBezTo>
                      <a:cubicBezTo>
                        <a:pt x="60872" y="24209"/>
                        <a:pt x="58183" y="20174"/>
                        <a:pt x="52803" y="18829"/>
                      </a:cubicBezTo>
                      <a:cubicBezTo>
                        <a:pt x="47423" y="16139"/>
                        <a:pt x="42043" y="18829"/>
                        <a:pt x="38008" y="17484"/>
                      </a:cubicBezTo>
                      <a:cubicBezTo>
                        <a:pt x="29939" y="16139"/>
                        <a:pt x="23213" y="14795"/>
                        <a:pt x="17835" y="14795"/>
                      </a:cubicBezTo>
                      <a:cubicBezTo>
                        <a:pt x="12455" y="14795"/>
                        <a:pt x="13799" y="14795"/>
                        <a:pt x="9764" y="14795"/>
                      </a:cubicBezTo>
                      <a:cubicBezTo>
                        <a:pt x="5729" y="14795"/>
                        <a:pt x="1695" y="13449"/>
                        <a:pt x="349" y="9415"/>
                      </a:cubicBezTo>
                      <a:cubicBezTo>
                        <a:pt x="-995" y="5380"/>
                        <a:pt x="1695" y="0"/>
                        <a:pt x="5729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79" name="任意多边形: 形状 5778" descr="5fd4f898-ad04-4c66-ab9f-266b3982cee3"/>
                <p:cNvSpPr/>
                <p:nvPr/>
              </p:nvSpPr>
              <p:spPr>
                <a:xfrm>
                  <a:off x="11344812" y="3141310"/>
                  <a:ext cx="235490" cy="115442"/>
                </a:xfrm>
                <a:custGeom>
                  <a:avLst/>
                  <a:gdLst>
                    <a:gd name="connsiteX0" fmla="*/ 127538 w 235490"/>
                    <a:gd name="connsiteY0" fmla="*/ 267 h 115442"/>
                    <a:gd name="connsiteX1" fmla="*/ 162506 w 235490"/>
                    <a:gd name="connsiteY1" fmla="*/ 5647 h 115442"/>
                    <a:gd name="connsiteX2" fmla="*/ 190750 w 235490"/>
                    <a:gd name="connsiteY2" fmla="*/ 20442 h 115442"/>
                    <a:gd name="connsiteX3" fmla="*/ 225718 w 235490"/>
                    <a:gd name="connsiteY3" fmla="*/ 60789 h 115442"/>
                    <a:gd name="connsiteX4" fmla="*/ 232444 w 235490"/>
                    <a:gd name="connsiteY4" fmla="*/ 94412 h 115442"/>
                    <a:gd name="connsiteX5" fmla="*/ 235133 w 235490"/>
                    <a:gd name="connsiteY5" fmla="*/ 106516 h 115442"/>
                    <a:gd name="connsiteX6" fmla="*/ 231098 w 235490"/>
                    <a:gd name="connsiteY6" fmla="*/ 109207 h 115442"/>
                    <a:gd name="connsiteX7" fmla="*/ 227064 w 235490"/>
                    <a:gd name="connsiteY7" fmla="*/ 107862 h 115442"/>
                    <a:gd name="connsiteX8" fmla="*/ 223029 w 235490"/>
                    <a:gd name="connsiteY8" fmla="*/ 95758 h 115442"/>
                    <a:gd name="connsiteX9" fmla="*/ 208234 w 235490"/>
                    <a:gd name="connsiteY9" fmla="*/ 66168 h 115442"/>
                    <a:gd name="connsiteX10" fmla="*/ 178646 w 235490"/>
                    <a:gd name="connsiteY10" fmla="*/ 32546 h 115442"/>
                    <a:gd name="connsiteX11" fmla="*/ 155782 w 235490"/>
                    <a:gd name="connsiteY11" fmla="*/ 21786 h 115442"/>
                    <a:gd name="connsiteX12" fmla="*/ 127538 w 235490"/>
                    <a:gd name="connsiteY12" fmla="*/ 19097 h 115442"/>
                    <a:gd name="connsiteX13" fmla="*/ 77775 w 235490"/>
                    <a:gd name="connsiteY13" fmla="*/ 39270 h 115442"/>
                    <a:gd name="connsiteX14" fmla="*/ 56256 w 235490"/>
                    <a:gd name="connsiteY14" fmla="*/ 52719 h 115442"/>
                    <a:gd name="connsiteX15" fmla="*/ 44152 w 235490"/>
                    <a:gd name="connsiteY15" fmla="*/ 70204 h 115442"/>
                    <a:gd name="connsiteX16" fmla="*/ 23978 w 235490"/>
                    <a:gd name="connsiteY16" fmla="*/ 97103 h 115442"/>
                    <a:gd name="connsiteX17" fmla="*/ 17254 w 235490"/>
                    <a:gd name="connsiteY17" fmla="*/ 107862 h 115442"/>
                    <a:gd name="connsiteX18" fmla="*/ 3804 w 235490"/>
                    <a:gd name="connsiteY18" fmla="*/ 114587 h 115442"/>
                    <a:gd name="connsiteX19" fmla="*/ 1114 w 235490"/>
                    <a:gd name="connsiteY19" fmla="*/ 101138 h 115442"/>
                    <a:gd name="connsiteX20" fmla="*/ 10528 w 235490"/>
                    <a:gd name="connsiteY20" fmla="*/ 90378 h 115442"/>
                    <a:gd name="connsiteX21" fmla="*/ 29358 w 235490"/>
                    <a:gd name="connsiteY21" fmla="*/ 60789 h 115442"/>
                    <a:gd name="connsiteX22" fmla="*/ 45498 w 235490"/>
                    <a:gd name="connsiteY22" fmla="*/ 41960 h 115442"/>
                    <a:gd name="connsiteX23" fmla="*/ 67016 w 235490"/>
                    <a:gd name="connsiteY23" fmla="*/ 24476 h 115442"/>
                    <a:gd name="connsiteX24" fmla="*/ 127538 w 235490"/>
                    <a:gd name="connsiteY24" fmla="*/ 267 h 115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35490" h="115442">
                      <a:moveTo>
                        <a:pt x="127538" y="267"/>
                      </a:moveTo>
                      <a:cubicBezTo>
                        <a:pt x="139642" y="-1077"/>
                        <a:pt x="151747" y="2958"/>
                        <a:pt x="162506" y="5647"/>
                      </a:cubicBezTo>
                      <a:cubicBezTo>
                        <a:pt x="173266" y="8337"/>
                        <a:pt x="182681" y="15062"/>
                        <a:pt x="190750" y="20442"/>
                      </a:cubicBezTo>
                      <a:cubicBezTo>
                        <a:pt x="208234" y="32546"/>
                        <a:pt x="220338" y="47340"/>
                        <a:pt x="225718" y="60789"/>
                      </a:cubicBezTo>
                      <a:cubicBezTo>
                        <a:pt x="231098" y="74239"/>
                        <a:pt x="231098" y="86343"/>
                        <a:pt x="232444" y="94412"/>
                      </a:cubicBezTo>
                      <a:cubicBezTo>
                        <a:pt x="233788" y="102482"/>
                        <a:pt x="233788" y="99792"/>
                        <a:pt x="235133" y="106516"/>
                      </a:cubicBezTo>
                      <a:cubicBezTo>
                        <a:pt x="236478" y="109207"/>
                        <a:pt x="233788" y="109207"/>
                        <a:pt x="231098" y="109207"/>
                      </a:cubicBezTo>
                      <a:cubicBezTo>
                        <a:pt x="228409" y="109207"/>
                        <a:pt x="228409" y="110552"/>
                        <a:pt x="227064" y="107862"/>
                      </a:cubicBezTo>
                      <a:cubicBezTo>
                        <a:pt x="224373" y="101138"/>
                        <a:pt x="225718" y="103827"/>
                        <a:pt x="223029" y="95758"/>
                      </a:cubicBezTo>
                      <a:cubicBezTo>
                        <a:pt x="220338" y="87688"/>
                        <a:pt x="213614" y="78273"/>
                        <a:pt x="208234" y="66168"/>
                      </a:cubicBezTo>
                      <a:cubicBezTo>
                        <a:pt x="201510" y="54064"/>
                        <a:pt x="192095" y="41960"/>
                        <a:pt x="178646" y="32546"/>
                      </a:cubicBezTo>
                      <a:cubicBezTo>
                        <a:pt x="171921" y="28511"/>
                        <a:pt x="165197" y="24476"/>
                        <a:pt x="155782" y="21786"/>
                      </a:cubicBezTo>
                      <a:cubicBezTo>
                        <a:pt x="146367" y="19097"/>
                        <a:pt x="136953" y="17751"/>
                        <a:pt x="127538" y="19097"/>
                      </a:cubicBezTo>
                      <a:cubicBezTo>
                        <a:pt x="108709" y="20442"/>
                        <a:pt x="91225" y="29856"/>
                        <a:pt x="77775" y="39270"/>
                      </a:cubicBezTo>
                      <a:cubicBezTo>
                        <a:pt x="71051" y="43305"/>
                        <a:pt x="61636" y="47340"/>
                        <a:pt x="56256" y="52719"/>
                      </a:cubicBezTo>
                      <a:cubicBezTo>
                        <a:pt x="50877" y="58099"/>
                        <a:pt x="48187" y="64824"/>
                        <a:pt x="44152" y="70204"/>
                      </a:cubicBezTo>
                      <a:cubicBezTo>
                        <a:pt x="36083" y="80963"/>
                        <a:pt x="28012" y="90378"/>
                        <a:pt x="23978" y="97103"/>
                      </a:cubicBezTo>
                      <a:cubicBezTo>
                        <a:pt x="19943" y="103827"/>
                        <a:pt x="21288" y="102482"/>
                        <a:pt x="17254" y="107862"/>
                      </a:cubicBezTo>
                      <a:cubicBezTo>
                        <a:pt x="14563" y="113241"/>
                        <a:pt x="7839" y="117276"/>
                        <a:pt x="3804" y="114587"/>
                      </a:cubicBezTo>
                      <a:cubicBezTo>
                        <a:pt x="1114" y="113241"/>
                        <a:pt x="-1576" y="106516"/>
                        <a:pt x="1114" y="101138"/>
                      </a:cubicBezTo>
                      <a:cubicBezTo>
                        <a:pt x="5150" y="95758"/>
                        <a:pt x="6494" y="97103"/>
                        <a:pt x="10528" y="90378"/>
                      </a:cubicBezTo>
                      <a:cubicBezTo>
                        <a:pt x="14563" y="82308"/>
                        <a:pt x="19943" y="72894"/>
                        <a:pt x="29358" y="60789"/>
                      </a:cubicBezTo>
                      <a:cubicBezTo>
                        <a:pt x="33392" y="54064"/>
                        <a:pt x="38772" y="48685"/>
                        <a:pt x="45498" y="41960"/>
                      </a:cubicBezTo>
                      <a:cubicBezTo>
                        <a:pt x="52222" y="36580"/>
                        <a:pt x="58946" y="29856"/>
                        <a:pt x="67016" y="24476"/>
                      </a:cubicBezTo>
                      <a:cubicBezTo>
                        <a:pt x="83155" y="13717"/>
                        <a:pt x="103330" y="2958"/>
                        <a:pt x="127538" y="26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81" name="任意多边形: 形状 5780" descr="4d44aa73-601e-4727-bf30-d083670c4e68"/>
                <p:cNvSpPr/>
                <p:nvPr/>
              </p:nvSpPr>
              <p:spPr>
                <a:xfrm>
                  <a:off x="10797941" y="4037304"/>
                  <a:ext cx="87682" cy="64556"/>
                </a:xfrm>
                <a:custGeom>
                  <a:avLst/>
                  <a:gdLst>
                    <a:gd name="connsiteX0" fmla="*/ 8668 w 87682"/>
                    <a:gd name="connsiteY0" fmla="*/ 0 h 64556"/>
                    <a:gd name="connsiteX1" fmla="*/ 18082 w 87682"/>
                    <a:gd name="connsiteY1" fmla="*/ 0 h 64556"/>
                    <a:gd name="connsiteX2" fmla="*/ 16737 w 87682"/>
                    <a:gd name="connsiteY2" fmla="*/ 4035 h 64556"/>
                    <a:gd name="connsiteX3" fmla="*/ 20772 w 87682"/>
                    <a:gd name="connsiteY3" fmla="*/ 13449 h 64556"/>
                    <a:gd name="connsiteX4" fmla="*/ 23461 w 87682"/>
                    <a:gd name="connsiteY4" fmla="*/ 18829 h 64556"/>
                    <a:gd name="connsiteX5" fmla="*/ 27497 w 87682"/>
                    <a:gd name="connsiteY5" fmla="*/ 24209 h 64556"/>
                    <a:gd name="connsiteX6" fmla="*/ 42290 w 87682"/>
                    <a:gd name="connsiteY6" fmla="*/ 33623 h 64556"/>
                    <a:gd name="connsiteX7" fmla="*/ 47670 w 87682"/>
                    <a:gd name="connsiteY7" fmla="*/ 40348 h 64556"/>
                    <a:gd name="connsiteX8" fmla="*/ 54396 w 87682"/>
                    <a:gd name="connsiteY8" fmla="*/ 45728 h 64556"/>
                    <a:gd name="connsiteX9" fmla="*/ 70534 w 87682"/>
                    <a:gd name="connsiteY9" fmla="*/ 48417 h 64556"/>
                    <a:gd name="connsiteX10" fmla="*/ 81294 w 87682"/>
                    <a:gd name="connsiteY10" fmla="*/ 53797 h 64556"/>
                    <a:gd name="connsiteX11" fmla="*/ 85329 w 87682"/>
                    <a:gd name="connsiteY11" fmla="*/ 53797 h 64556"/>
                    <a:gd name="connsiteX12" fmla="*/ 86673 w 87682"/>
                    <a:gd name="connsiteY12" fmla="*/ 57832 h 64556"/>
                    <a:gd name="connsiteX13" fmla="*/ 86673 w 87682"/>
                    <a:gd name="connsiteY13" fmla="*/ 60521 h 64556"/>
                    <a:gd name="connsiteX14" fmla="*/ 81294 w 87682"/>
                    <a:gd name="connsiteY14" fmla="*/ 61867 h 64556"/>
                    <a:gd name="connsiteX15" fmla="*/ 67845 w 87682"/>
                    <a:gd name="connsiteY15" fmla="*/ 64556 h 64556"/>
                    <a:gd name="connsiteX16" fmla="*/ 47670 w 87682"/>
                    <a:gd name="connsiteY16" fmla="*/ 61867 h 64556"/>
                    <a:gd name="connsiteX17" fmla="*/ 38256 w 87682"/>
                    <a:gd name="connsiteY17" fmla="*/ 56487 h 64556"/>
                    <a:gd name="connsiteX18" fmla="*/ 28841 w 87682"/>
                    <a:gd name="connsiteY18" fmla="*/ 49763 h 64556"/>
                    <a:gd name="connsiteX19" fmla="*/ 11357 w 87682"/>
                    <a:gd name="connsiteY19" fmla="*/ 36313 h 64556"/>
                    <a:gd name="connsiteX20" fmla="*/ 8668 w 87682"/>
                    <a:gd name="connsiteY20" fmla="*/ 26899 h 64556"/>
                    <a:gd name="connsiteX21" fmla="*/ 1942 w 87682"/>
                    <a:gd name="connsiteY21" fmla="*/ 20174 h 64556"/>
                    <a:gd name="connsiteX22" fmla="*/ 598 w 87682"/>
                    <a:gd name="connsiteY22" fmla="*/ 8069 h 64556"/>
                    <a:gd name="connsiteX23" fmla="*/ 598 w 87682"/>
                    <a:gd name="connsiteY23" fmla="*/ 4035 h 64556"/>
                    <a:gd name="connsiteX24" fmla="*/ 8668 w 87682"/>
                    <a:gd name="connsiteY24" fmla="*/ 0 h 6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7682" h="64555">
                      <a:moveTo>
                        <a:pt x="8668" y="0"/>
                      </a:moveTo>
                      <a:cubicBezTo>
                        <a:pt x="12702" y="0"/>
                        <a:pt x="18082" y="2690"/>
                        <a:pt x="18082" y="0"/>
                      </a:cubicBezTo>
                      <a:cubicBezTo>
                        <a:pt x="19426" y="1345"/>
                        <a:pt x="15392" y="1345"/>
                        <a:pt x="16737" y="4035"/>
                      </a:cubicBezTo>
                      <a:cubicBezTo>
                        <a:pt x="18082" y="6724"/>
                        <a:pt x="19426" y="9415"/>
                        <a:pt x="20772" y="13449"/>
                      </a:cubicBezTo>
                      <a:cubicBezTo>
                        <a:pt x="22117" y="14795"/>
                        <a:pt x="22117" y="17484"/>
                        <a:pt x="23461" y="18829"/>
                      </a:cubicBezTo>
                      <a:cubicBezTo>
                        <a:pt x="24806" y="20174"/>
                        <a:pt x="26152" y="22864"/>
                        <a:pt x="27497" y="24209"/>
                      </a:cubicBezTo>
                      <a:cubicBezTo>
                        <a:pt x="31532" y="28244"/>
                        <a:pt x="38256" y="30933"/>
                        <a:pt x="42290" y="33623"/>
                      </a:cubicBezTo>
                      <a:cubicBezTo>
                        <a:pt x="44981" y="34968"/>
                        <a:pt x="44981" y="39003"/>
                        <a:pt x="47670" y="40348"/>
                      </a:cubicBezTo>
                      <a:cubicBezTo>
                        <a:pt x="50360" y="43037"/>
                        <a:pt x="51705" y="44383"/>
                        <a:pt x="54396" y="45728"/>
                      </a:cubicBezTo>
                      <a:cubicBezTo>
                        <a:pt x="59775" y="48417"/>
                        <a:pt x="66500" y="47072"/>
                        <a:pt x="70534" y="48417"/>
                      </a:cubicBezTo>
                      <a:cubicBezTo>
                        <a:pt x="74569" y="49763"/>
                        <a:pt x="78604" y="53797"/>
                        <a:pt x="81294" y="53797"/>
                      </a:cubicBezTo>
                      <a:cubicBezTo>
                        <a:pt x="83984" y="55143"/>
                        <a:pt x="82639" y="53797"/>
                        <a:pt x="85329" y="53797"/>
                      </a:cubicBezTo>
                      <a:cubicBezTo>
                        <a:pt x="86673" y="53797"/>
                        <a:pt x="86673" y="56487"/>
                        <a:pt x="86673" y="57832"/>
                      </a:cubicBezTo>
                      <a:cubicBezTo>
                        <a:pt x="88019" y="59177"/>
                        <a:pt x="88019" y="60521"/>
                        <a:pt x="86673" y="60521"/>
                      </a:cubicBezTo>
                      <a:cubicBezTo>
                        <a:pt x="83984" y="61867"/>
                        <a:pt x="83984" y="61867"/>
                        <a:pt x="81294" y="61867"/>
                      </a:cubicBezTo>
                      <a:cubicBezTo>
                        <a:pt x="78604" y="63212"/>
                        <a:pt x="73224" y="64556"/>
                        <a:pt x="67845" y="64556"/>
                      </a:cubicBezTo>
                      <a:cubicBezTo>
                        <a:pt x="61120" y="64556"/>
                        <a:pt x="54396" y="64556"/>
                        <a:pt x="47670" y="61867"/>
                      </a:cubicBezTo>
                      <a:cubicBezTo>
                        <a:pt x="44981" y="60521"/>
                        <a:pt x="40946" y="57832"/>
                        <a:pt x="38256" y="56487"/>
                      </a:cubicBezTo>
                      <a:cubicBezTo>
                        <a:pt x="34221" y="53797"/>
                        <a:pt x="31532" y="52452"/>
                        <a:pt x="28841" y="49763"/>
                      </a:cubicBezTo>
                      <a:cubicBezTo>
                        <a:pt x="23461" y="45728"/>
                        <a:pt x="15392" y="41693"/>
                        <a:pt x="11357" y="36313"/>
                      </a:cubicBezTo>
                      <a:cubicBezTo>
                        <a:pt x="8668" y="33623"/>
                        <a:pt x="10012" y="29588"/>
                        <a:pt x="8668" y="26899"/>
                      </a:cubicBezTo>
                      <a:cubicBezTo>
                        <a:pt x="7322" y="24209"/>
                        <a:pt x="3288" y="22864"/>
                        <a:pt x="1942" y="20174"/>
                      </a:cubicBezTo>
                      <a:cubicBezTo>
                        <a:pt x="-747" y="16139"/>
                        <a:pt x="598" y="10760"/>
                        <a:pt x="598" y="8069"/>
                      </a:cubicBezTo>
                      <a:cubicBezTo>
                        <a:pt x="-747" y="5380"/>
                        <a:pt x="598" y="6724"/>
                        <a:pt x="598" y="4035"/>
                      </a:cubicBezTo>
                      <a:cubicBezTo>
                        <a:pt x="598" y="2690"/>
                        <a:pt x="4633" y="0"/>
                        <a:pt x="866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83" name="任意多边形: 形状 5782" descr="00acdd46-3827-4ebd-91f3-6e8eb2e611a0"/>
                <p:cNvSpPr/>
                <p:nvPr/>
              </p:nvSpPr>
              <p:spPr>
                <a:xfrm>
                  <a:off x="10686311" y="3866497"/>
                  <a:ext cx="57085" cy="72627"/>
                </a:xfrm>
                <a:custGeom>
                  <a:avLst/>
                  <a:gdLst>
                    <a:gd name="connsiteX0" fmla="*/ 8668 w 57085"/>
                    <a:gd name="connsiteY0" fmla="*/ 0 h 72627"/>
                    <a:gd name="connsiteX1" fmla="*/ 20772 w 57085"/>
                    <a:gd name="connsiteY1" fmla="*/ 2690 h 72627"/>
                    <a:gd name="connsiteX2" fmla="*/ 19426 w 57085"/>
                    <a:gd name="connsiteY2" fmla="*/ 6724 h 72627"/>
                    <a:gd name="connsiteX3" fmla="*/ 22117 w 57085"/>
                    <a:gd name="connsiteY3" fmla="*/ 14795 h 72627"/>
                    <a:gd name="connsiteX4" fmla="*/ 23462 w 57085"/>
                    <a:gd name="connsiteY4" fmla="*/ 20174 h 72627"/>
                    <a:gd name="connsiteX5" fmla="*/ 26152 w 57085"/>
                    <a:gd name="connsiteY5" fmla="*/ 25554 h 72627"/>
                    <a:gd name="connsiteX6" fmla="*/ 35566 w 57085"/>
                    <a:gd name="connsiteY6" fmla="*/ 36314 h 72627"/>
                    <a:gd name="connsiteX7" fmla="*/ 36911 w 57085"/>
                    <a:gd name="connsiteY7" fmla="*/ 43038 h 72627"/>
                    <a:gd name="connsiteX8" fmla="*/ 39601 w 57085"/>
                    <a:gd name="connsiteY8" fmla="*/ 49763 h 72627"/>
                    <a:gd name="connsiteX9" fmla="*/ 50361 w 57085"/>
                    <a:gd name="connsiteY9" fmla="*/ 57833 h 72627"/>
                    <a:gd name="connsiteX10" fmla="*/ 54396 w 57085"/>
                    <a:gd name="connsiteY10" fmla="*/ 65902 h 72627"/>
                    <a:gd name="connsiteX11" fmla="*/ 57085 w 57085"/>
                    <a:gd name="connsiteY11" fmla="*/ 67247 h 72627"/>
                    <a:gd name="connsiteX12" fmla="*/ 54396 w 57085"/>
                    <a:gd name="connsiteY12" fmla="*/ 71282 h 72627"/>
                    <a:gd name="connsiteX13" fmla="*/ 51705 w 57085"/>
                    <a:gd name="connsiteY13" fmla="*/ 72627 h 72627"/>
                    <a:gd name="connsiteX14" fmla="*/ 47670 w 57085"/>
                    <a:gd name="connsiteY14" fmla="*/ 71282 h 72627"/>
                    <a:gd name="connsiteX15" fmla="*/ 36911 w 57085"/>
                    <a:gd name="connsiteY15" fmla="*/ 67247 h 72627"/>
                    <a:gd name="connsiteX16" fmla="*/ 24806 w 57085"/>
                    <a:gd name="connsiteY16" fmla="*/ 57833 h 72627"/>
                    <a:gd name="connsiteX17" fmla="*/ 19426 w 57085"/>
                    <a:gd name="connsiteY17" fmla="*/ 51108 h 72627"/>
                    <a:gd name="connsiteX18" fmla="*/ 15392 w 57085"/>
                    <a:gd name="connsiteY18" fmla="*/ 44383 h 72627"/>
                    <a:gd name="connsiteX19" fmla="*/ 4633 w 57085"/>
                    <a:gd name="connsiteY19" fmla="*/ 30934 h 72627"/>
                    <a:gd name="connsiteX20" fmla="*/ 4633 w 57085"/>
                    <a:gd name="connsiteY20" fmla="*/ 22864 h 72627"/>
                    <a:gd name="connsiteX21" fmla="*/ 598 w 57085"/>
                    <a:gd name="connsiteY21" fmla="*/ 17484 h 72627"/>
                    <a:gd name="connsiteX22" fmla="*/ 598 w 57085"/>
                    <a:gd name="connsiteY22" fmla="*/ 8070 h 72627"/>
                    <a:gd name="connsiteX23" fmla="*/ 598 w 57085"/>
                    <a:gd name="connsiteY23" fmla="*/ 4035 h 72627"/>
                    <a:gd name="connsiteX24" fmla="*/ 8668 w 57085"/>
                    <a:gd name="connsiteY24" fmla="*/ 0 h 7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7085" h="72627">
                      <a:moveTo>
                        <a:pt x="8668" y="0"/>
                      </a:moveTo>
                      <a:cubicBezTo>
                        <a:pt x="12702" y="0"/>
                        <a:pt x="18082" y="1345"/>
                        <a:pt x="20772" y="2690"/>
                      </a:cubicBezTo>
                      <a:cubicBezTo>
                        <a:pt x="22117" y="5380"/>
                        <a:pt x="19426" y="5380"/>
                        <a:pt x="19426" y="6724"/>
                      </a:cubicBezTo>
                      <a:cubicBezTo>
                        <a:pt x="20772" y="8070"/>
                        <a:pt x="20772" y="12104"/>
                        <a:pt x="22117" y="14795"/>
                      </a:cubicBezTo>
                      <a:cubicBezTo>
                        <a:pt x="22117" y="16139"/>
                        <a:pt x="22117" y="18830"/>
                        <a:pt x="23462" y="20174"/>
                      </a:cubicBezTo>
                      <a:cubicBezTo>
                        <a:pt x="24806" y="21519"/>
                        <a:pt x="24806" y="22864"/>
                        <a:pt x="26152" y="25554"/>
                      </a:cubicBezTo>
                      <a:cubicBezTo>
                        <a:pt x="27497" y="29588"/>
                        <a:pt x="32876" y="32279"/>
                        <a:pt x="35566" y="36314"/>
                      </a:cubicBezTo>
                      <a:cubicBezTo>
                        <a:pt x="36911" y="37659"/>
                        <a:pt x="35566" y="41694"/>
                        <a:pt x="36911" y="43038"/>
                      </a:cubicBezTo>
                      <a:cubicBezTo>
                        <a:pt x="38256" y="45728"/>
                        <a:pt x="38256" y="48418"/>
                        <a:pt x="39601" y="49763"/>
                      </a:cubicBezTo>
                      <a:cubicBezTo>
                        <a:pt x="42290" y="53798"/>
                        <a:pt x="47670" y="55143"/>
                        <a:pt x="50361" y="57833"/>
                      </a:cubicBezTo>
                      <a:cubicBezTo>
                        <a:pt x="53050" y="60522"/>
                        <a:pt x="53050" y="64558"/>
                        <a:pt x="54396" y="65902"/>
                      </a:cubicBezTo>
                      <a:cubicBezTo>
                        <a:pt x="55740" y="67247"/>
                        <a:pt x="55740" y="65902"/>
                        <a:pt x="57085" y="67247"/>
                      </a:cubicBezTo>
                      <a:cubicBezTo>
                        <a:pt x="57085" y="68592"/>
                        <a:pt x="55740" y="69937"/>
                        <a:pt x="54396" y="71282"/>
                      </a:cubicBezTo>
                      <a:cubicBezTo>
                        <a:pt x="53050" y="72627"/>
                        <a:pt x="53050" y="72627"/>
                        <a:pt x="51705" y="72627"/>
                      </a:cubicBezTo>
                      <a:cubicBezTo>
                        <a:pt x="49016" y="72627"/>
                        <a:pt x="50361" y="72627"/>
                        <a:pt x="47670" y="71282"/>
                      </a:cubicBezTo>
                      <a:cubicBezTo>
                        <a:pt x="44981" y="69937"/>
                        <a:pt x="40946" y="69937"/>
                        <a:pt x="36911" y="67247"/>
                      </a:cubicBezTo>
                      <a:cubicBezTo>
                        <a:pt x="32876" y="64558"/>
                        <a:pt x="28841" y="61867"/>
                        <a:pt x="24806" y="57833"/>
                      </a:cubicBezTo>
                      <a:cubicBezTo>
                        <a:pt x="22117" y="56487"/>
                        <a:pt x="20772" y="53798"/>
                        <a:pt x="19426" y="51108"/>
                      </a:cubicBezTo>
                      <a:cubicBezTo>
                        <a:pt x="18082" y="49763"/>
                        <a:pt x="16737" y="47073"/>
                        <a:pt x="15392" y="44383"/>
                      </a:cubicBezTo>
                      <a:cubicBezTo>
                        <a:pt x="11357" y="40348"/>
                        <a:pt x="7322" y="36314"/>
                        <a:pt x="4633" y="30934"/>
                      </a:cubicBezTo>
                      <a:cubicBezTo>
                        <a:pt x="3288" y="28244"/>
                        <a:pt x="5977" y="25554"/>
                        <a:pt x="4633" y="22864"/>
                      </a:cubicBezTo>
                      <a:cubicBezTo>
                        <a:pt x="4633" y="21519"/>
                        <a:pt x="598" y="20174"/>
                        <a:pt x="598" y="17484"/>
                      </a:cubicBezTo>
                      <a:cubicBezTo>
                        <a:pt x="-747" y="13450"/>
                        <a:pt x="598" y="10760"/>
                        <a:pt x="598" y="8070"/>
                      </a:cubicBezTo>
                      <a:cubicBezTo>
                        <a:pt x="598" y="5380"/>
                        <a:pt x="598" y="5380"/>
                        <a:pt x="598" y="4035"/>
                      </a:cubicBezTo>
                      <a:cubicBezTo>
                        <a:pt x="598" y="1345"/>
                        <a:pt x="4633" y="0"/>
                        <a:pt x="866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85" name="任意多边形: 形状 5784" descr="e31761c7-6247-4ae3-bee3-ef7b1417f429"/>
                <p:cNvSpPr/>
                <p:nvPr/>
              </p:nvSpPr>
              <p:spPr>
                <a:xfrm>
                  <a:off x="10597868" y="3669254"/>
                  <a:ext cx="37933" cy="86959"/>
                </a:xfrm>
                <a:custGeom>
                  <a:avLst/>
                  <a:gdLst>
                    <a:gd name="connsiteX0" fmla="*/ 15069 w 37933"/>
                    <a:gd name="connsiteY0" fmla="*/ 883 h 86959"/>
                    <a:gd name="connsiteX1" fmla="*/ 24484 w 37933"/>
                    <a:gd name="connsiteY1" fmla="*/ 2229 h 86959"/>
                    <a:gd name="connsiteX2" fmla="*/ 29863 w 37933"/>
                    <a:gd name="connsiteY2" fmla="*/ 8953 h 86959"/>
                    <a:gd name="connsiteX3" fmla="*/ 25828 w 37933"/>
                    <a:gd name="connsiteY3" fmla="*/ 10298 h 86959"/>
                    <a:gd name="connsiteX4" fmla="*/ 21793 w 37933"/>
                    <a:gd name="connsiteY4" fmla="*/ 18367 h 86959"/>
                    <a:gd name="connsiteX5" fmla="*/ 20449 w 37933"/>
                    <a:gd name="connsiteY5" fmla="*/ 23747 h 86959"/>
                    <a:gd name="connsiteX6" fmla="*/ 19104 w 37933"/>
                    <a:gd name="connsiteY6" fmla="*/ 30473 h 86959"/>
                    <a:gd name="connsiteX7" fmla="*/ 23138 w 37933"/>
                    <a:gd name="connsiteY7" fmla="*/ 43922 h 86959"/>
                    <a:gd name="connsiteX8" fmla="*/ 21793 w 37933"/>
                    <a:gd name="connsiteY8" fmla="*/ 51991 h 86959"/>
                    <a:gd name="connsiteX9" fmla="*/ 23138 w 37933"/>
                    <a:gd name="connsiteY9" fmla="*/ 58715 h 86959"/>
                    <a:gd name="connsiteX10" fmla="*/ 32553 w 37933"/>
                    <a:gd name="connsiteY10" fmla="*/ 69475 h 86959"/>
                    <a:gd name="connsiteX11" fmla="*/ 35243 w 37933"/>
                    <a:gd name="connsiteY11" fmla="*/ 78890 h 86959"/>
                    <a:gd name="connsiteX12" fmla="*/ 37933 w 37933"/>
                    <a:gd name="connsiteY12" fmla="*/ 81579 h 86959"/>
                    <a:gd name="connsiteX13" fmla="*/ 35243 w 37933"/>
                    <a:gd name="connsiteY13" fmla="*/ 85614 h 86959"/>
                    <a:gd name="connsiteX14" fmla="*/ 32553 w 37933"/>
                    <a:gd name="connsiteY14" fmla="*/ 86959 h 86959"/>
                    <a:gd name="connsiteX15" fmla="*/ 28518 w 37933"/>
                    <a:gd name="connsiteY15" fmla="*/ 84269 h 86959"/>
                    <a:gd name="connsiteX16" fmla="*/ 17758 w 37933"/>
                    <a:gd name="connsiteY16" fmla="*/ 77545 h 86959"/>
                    <a:gd name="connsiteX17" fmla="*/ 7000 w 37933"/>
                    <a:gd name="connsiteY17" fmla="*/ 64095 h 86959"/>
                    <a:gd name="connsiteX18" fmla="*/ 4309 w 37933"/>
                    <a:gd name="connsiteY18" fmla="*/ 56026 h 86959"/>
                    <a:gd name="connsiteX19" fmla="*/ 2965 w 37933"/>
                    <a:gd name="connsiteY19" fmla="*/ 46611 h 86959"/>
                    <a:gd name="connsiteX20" fmla="*/ 274 w 37933"/>
                    <a:gd name="connsiteY20" fmla="*/ 29127 h 86959"/>
                    <a:gd name="connsiteX21" fmla="*/ 4309 w 37933"/>
                    <a:gd name="connsiteY21" fmla="*/ 21058 h 86959"/>
                    <a:gd name="connsiteX22" fmla="*/ 4309 w 37933"/>
                    <a:gd name="connsiteY22" fmla="*/ 12987 h 86959"/>
                    <a:gd name="connsiteX23" fmla="*/ 12379 w 37933"/>
                    <a:gd name="connsiteY23" fmla="*/ 3574 h 86959"/>
                    <a:gd name="connsiteX24" fmla="*/ 15069 w 37933"/>
                    <a:gd name="connsiteY24" fmla="*/ 883 h 86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933" h="86959">
                      <a:moveTo>
                        <a:pt x="15069" y="883"/>
                      </a:moveTo>
                      <a:cubicBezTo>
                        <a:pt x="16413" y="-462"/>
                        <a:pt x="20449" y="-462"/>
                        <a:pt x="24484" y="2229"/>
                      </a:cubicBezTo>
                      <a:cubicBezTo>
                        <a:pt x="27173" y="4918"/>
                        <a:pt x="31208" y="8953"/>
                        <a:pt x="29863" y="8953"/>
                      </a:cubicBezTo>
                      <a:cubicBezTo>
                        <a:pt x="28518" y="10298"/>
                        <a:pt x="27173" y="7609"/>
                        <a:pt x="25828" y="10298"/>
                      </a:cubicBezTo>
                      <a:cubicBezTo>
                        <a:pt x="24484" y="11643"/>
                        <a:pt x="23138" y="14333"/>
                        <a:pt x="21793" y="18367"/>
                      </a:cubicBezTo>
                      <a:cubicBezTo>
                        <a:pt x="21793" y="19713"/>
                        <a:pt x="20449" y="21058"/>
                        <a:pt x="20449" y="23747"/>
                      </a:cubicBezTo>
                      <a:cubicBezTo>
                        <a:pt x="20449" y="26437"/>
                        <a:pt x="19104" y="27782"/>
                        <a:pt x="19104" y="30473"/>
                      </a:cubicBezTo>
                      <a:cubicBezTo>
                        <a:pt x="19104" y="34507"/>
                        <a:pt x="23138" y="39886"/>
                        <a:pt x="23138" y="43922"/>
                      </a:cubicBezTo>
                      <a:cubicBezTo>
                        <a:pt x="23138" y="46611"/>
                        <a:pt x="21793" y="49301"/>
                        <a:pt x="21793" y="51991"/>
                      </a:cubicBezTo>
                      <a:cubicBezTo>
                        <a:pt x="23138" y="53335"/>
                        <a:pt x="23138" y="56026"/>
                        <a:pt x="23138" y="58715"/>
                      </a:cubicBezTo>
                      <a:cubicBezTo>
                        <a:pt x="25828" y="64095"/>
                        <a:pt x="31208" y="66785"/>
                        <a:pt x="32553" y="69475"/>
                      </a:cubicBezTo>
                      <a:cubicBezTo>
                        <a:pt x="33898" y="72165"/>
                        <a:pt x="33898" y="77545"/>
                        <a:pt x="35243" y="78890"/>
                      </a:cubicBezTo>
                      <a:cubicBezTo>
                        <a:pt x="36588" y="81579"/>
                        <a:pt x="36588" y="80234"/>
                        <a:pt x="37933" y="81579"/>
                      </a:cubicBezTo>
                      <a:cubicBezTo>
                        <a:pt x="37933" y="82925"/>
                        <a:pt x="36588" y="84269"/>
                        <a:pt x="35243" y="85614"/>
                      </a:cubicBezTo>
                      <a:cubicBezTo>
                        <a:pt x="33898" y="86959"/>
                        <a:pt x="33898" y="86959"/>
                        <a:pt x="32553" y="86959"/>
                      </a:cubicBezTo>
                      <a:cubicBezTo>
                        <a:pt x="29863" y="85614"/>
                        <a:pt x="31208" y="85614"/>
                        <a:pt x="28518" y="84269"/>
                      </a:cubicBezTo>
                      <a:cubicBezTo>
                        <a:pt x="25828" y="82925"/>
                        <a:pt x="20449" y="81579"/>
                        <a:pt x="17758" y="77545"/>
                      </a:cubicBezTo>
                      <a:cubicBezTo>
                        <a:pt x="13724" y="73510"/>
                        <a:pt x="9689" y="69475"/>
                        <a:pt x="7000" y="64095"/>
                      </a:cubicBezTo>
                      <a:cubicBezTo>
                        <a:pt x="5654" y="61406"/>
                        <a:pt x="5654" y="58715"/>
                        <a:pt x="4309" y="56026"/>
                      </a:cubicBezTo>
                      <a:cubicBezTo>
                        <a:pt x="2965" y="53335"/>
                        <a:pt x="2965" y="49301"/>
                        <a:pt x="2965" y="46611"/>
                      </a:cubicBezTo>
                      <a:cubicBezTo>
                        <a:pt x="2965" y="41231"/>
                        <a:pt x="-1071" y="34507"/>
                        <a:pt x="274" y="29127"/>
                      </a:cubicBezTo>
                      <a:cubicBezTo>
                        <a:pt x="274" y="26437"/>
                        <a:pt x="4309" y="23747"/>
                        <a:pt x="4309" y="21058"/>
                      </a:cubicBezTo>
                      <a:cubicBezTo>
                        <a:pt x="5654" y="18367"/>
                        <a:pt x="2965" y="15678"/>
                        <a:pt x="4309" y="12987"/>
                      </a:cubicBezTo>
                      <a:cubicBezTo>
                        <a:pt x="7000" y="8953"/>
                        <a:pt x="11034" y="6263"/>
                        <a:pt x="12379" y="3574"/>
                      </a:cubicBezTo>
                      <a:cubicBezTo>
                        <a:pt x="13724" y="2229"/>
                        <a:pt x="13724" y="2229"/>
                        <a:pt x="15069" y="88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87" name="任意多边形: 形状 5786" descr="1fe4c712-5a51-4c66-822f-dc1b28bb1cce"/>
                <p:cNvSpPr/>
                <p:nvPr/>
              </p:nvSpPr>
              <p:spPr>
                <a:xfrm>
                  <a:off x="10633158" y="3429123"/>
                  <a:ext cx="168913" cy="121872"/>
                </a:xfrm>
                <a:custGeom>
                  <a:avLst/>
                  <a:gdLst>
                    <a:gd name="connsiteX0" fmla="*/ 52406 w 168913"/>
                    <a:gd name="connsiteY0" fmla="*/ 271 h 121872"/>
                    <a:gd name="connsiteX1" fmla="*/ 84685 w 168913"/>
                    <a:gd name="connsiteY1" fmla="*/ 4306 h 121872"/>
                    <a:gd name="connsiteX2" fmla="*/ 111584 w 168913"/>
                    <a:gd name="connsiteY2" fmla="*/ 8341 h 121872"/>
                    <a:gd name="connsiteX3" fmla="*/ 146552 w 168913"/>
                    <a:gd name="connsiteY3" fmla="*/ 21790 h 121872"/>
                    <a:gd name="connsiteX4" fmla="*/ 160001 w 168913"/>
                    <a:gd name="connsiteY4" fmla="*/ 27170 h 121872"/>
                    <a:gd name="connsiteX5" fmla="*/ 168070 w 168913"/>
                    <a:gd name="connsiteY5" fmla="*/ 39274 h 121872"/>
                    <a:gd name="connsiteX6" fmla="*/ 151932 w 168913"/>
                    <a:gd name="connsiteY6" fmla="*/ 44654 h 121872"/>
                    <a:gd name="connsiteX7" fmla="*/ 139828 w 168913"/>
                    <a:gd name="connsiteY7" fmla="*/ 37929 h 121872"/>
                    <a:gd name="connsiteX8" fmla="*/ 104859 w 168913"/>
                    <a:gd name="connsiteY8" fmla="*/ 27170 h 121872"/>
                    <a:gd name="connsiteX9" fmla="*/ 81995 w 168913"/>
                    <a:gd name="connsiteY9" fmla="*/ 20445 h 121872"/>
                    <a:gd name="connsiteX10" fmla="*/ 56441 w 168913"/>
                    <a:gd name="connsiteY10" fmla="*/ 19100 h 121872"/>
                    <a:gd name="connsiteX11" fmla="*/ 22818 w 168913"/>
                    <a:gd name="connsiteY11" fmla="*/ 45998 h 121872"/>
                    <a:gd name="connsiteX12" fmla="*/ 22818 w 168913"/>
                    <a:gd name="connsiteY12" fmla="*/ 64828 h 121872"/>
                    <a:gd name="connsiteX13" fmla="*/ 41647 w 168913"/>
                    <a:gd name="connsiteY13" fmla="*/ 80967 h 121872"/>
                    <a:gd name="connsiteX14" fmla="*/ 91410 w 168913"/>
                    <a:gd name="connsiteY14" fmla="*/ 97106 h 121872"/>
                    <a:gd name="connsiteX15" fmla="*/ 125033 w 168913"/>
                    <a:gd name="connsiteY15" fmla="*/ 111901 h 121872"/>
                    <a:gd name="connsiteX16" fmla="*/ 138482 w 168913"/>
                    <a:gd name="connsiteY16" fmla="*/ 115936 h 121872"/>
                    <a:gd name="connsiteX17" fmla="*/ 138482 w 168913"/>
                    <a:gd name="connsiteY17" fmla="*/ 119971 h 121872"/>
                    <a:gd name="connsiteX18" fmla="*/ 134448 w 168913"/>
                    <a:gd name="connsiteY18" fmla="*/ 121315 h 121872"/>
                    <a:gd name="connsiteX19" fmla="*/ 120998 w 168913"/>
                    <a:gd name="connsiteY19" fmla="*/ 117280 h 121872"/>
                    <a:gd name="connsiteX20" fmla="*/ 84685 w 168913"/>
                    <a:gd name="connsiteY20" fmla="*/ 109211 h 121872"/>
                    <a:gd name="connsiteX21" fmla="*/ 32233 w 168913"/>
                    <a:gd name="connsiteY21" fmla="*/ 93072 h 121872"/>
                    <a:gd name="connsiteX22" fmla="*/ 6678 w 168913"/>
                    <a:gd name="connsiteY22" fmla="*/ 72897 h 121872"/>
                    <a:gd name="connsiteX23" fmla="*/ 1299 w 168913"/>
                    <a:gd name="connsiteY23" fmla="*/ 40618 h 121872"/>
                    <a:gd name="connsiteX24" fmla="*/ 20127 w 168913"/>
                    <a:gd name="connsiteY24" fmla="*/ 13721 h 121872"/>
                    <a:gd name="connsiteX25" fmla="*/ 52406 w 168913"/>
                    <a:gd name="connsiteY25" fmla="*/ 271 h 121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68913" h="121872">
                      <a:moveTo>
                        <a:pt x="52406" y="271"/>
                      </a:moveTo>
                      <a:cubicBezTo>
                        <a:pt x="64511" y="-1074"/>
                        <a:pt x="75270" y="2961"/>
                        <a:pt x="84685" y="4306"/>
                      </a:cubicBezTo>
                      <a:cubicBezTo>
                        <a:pt x="95445" y="5650"/>
                        <a:pt x="104859" y="6995"/>
                        <a:pt x="111584" y="8341"/>
                      </a:cubicBezTo>
                      <a:cubicBezTo>
                        <a:pt x="126378" y="13721"/>
                        <a:pt x="138482" y="19100"/>
                        <a:pt x="146552" y="21790"/>
                      </a:cubicBezTo>
                      <a:cubicBezTo>
                        <a:pt x="155966" y="24480"/>
                        <a:pt x="153277" y="24480"/>
                        <a:pt x="160001" y="27170"/>
                      </a:cubicBezTo>
                      <a:cubicBezTo>
                        <a:pt x="166726" y="29860"/>
                        <a:pt x="170761" y="36584"/>
                        <a:pt x="168070" y="39274"/>
                      </a:cubicBezTo>
                      <a:cubicBezTo>
                        <a:pt x="164036" y="40618"/>
                        <a:pt x="157312" y="41964"/>
                        <a:pt x="151932" y="44654"/>
                      </a:cubicBezTo>
                      <a:cubicBezTo>
                        <a:pt x="145208" y="41964"/>
                        <a:pt x="147897" y="40618"/>
                        <a:pt x="139828" y="37929"/>
                      </a:cubicBezTo>
                      <a:cubicBezTo>
                        <a:pt x="131758" y="35240"/>
                        <a:pt x="119653" y="31205"/>
                        <a:pt x="104859" y="27170"/>
                      </a:cubicBezTo>
                      <a:cubicBezTo>
                        <a:pt x="96789" y="24480"/>
                        <a:pt x="90065" y="21790"/>
                        <a:pt x="81995" y="20445"/>
                      </a:cubicBezTo>
                      <a:cubicBezTo>
                        <a:pt x="73925" y="19100"/>
                        <a:pt x="64511" y="17755"/>
                        <a:pt x="56441" y="19100"/>
                      </a:cubicBezTo>
                      <a:cubicBezTo>
                        <a:pt x="38957" y="20445"/>
                        <a:pt x="26853" y="33894"/>
                        <a:pt x="22818" y="45998"/>
                      </a:cubicBezTo>
                      <a:cubicBezTo>
                        <a:pt x="20127" y="51378"/>
                        <a:pt x="18783" y="58104"/>
                        <a:pt x="22818" y="64828"/>
                      </a:cubicBezTo>
                      <a:cubicBezTo>
                        <a:pt x="26853" y="71553"/>
                        <a:pt x="33577" y="76932"/>
                        <a:pt x="41647" y="80967"/>
                      </a:cubicBezTo>
                      <a:cubicBezTo>
                        <a:pt x="57786" y="89037"/>
                        <a:pt x="76615" y="91727"/>
                        <a:pt x="91410" y="97106"/>
                      </a:cubicBezTo>
                      <a:cubicBezTo>
                        <a:pt x="106204" y="102486"/>
                        <a:pt x="116964" y="109211"/>
                        <a:pt x="125033" y="111901"/>
                      </a:cubicBezTo>
                      <a:cubicBezTo>
                        <a:pt x="133102" y="114591"/>
                        <a:pt x="131758" y="113245"/>
                        <a:pt x="138482" y="115936"/>
                      </a:cubicBezTo>
                      <a:cubicBezTo>
                        <a:pt x="141172" y="117280"/>
                        <a:pt x="139828" y="118625"/>
                        <a:pt x="138482" y="119971"/>
                      </a:cubicBezTo>
                      <a:cubicBezTo>
                        <a:pt x="137137" y="121315"/>
                        <a:pt x="137137" y="122660"/>
                        <a:pt x="134448" y="121315"/>
                      </a:cubicBezTo>
                      <a:cubicBezTo>
                        <a:pt x="127722" y="119971"/>
                        <a:pt x="129068" y="119971"/>
                        <a:pt x="120998" y="117280"/>
                      </a:cubicBezTo>
                      <a:cubicBezTo>
                        <a:pt x="112929" y="114591"/>
                        <a:pt x="99479" y="113245"/>
                        <a:pt x="84685" y="109211"/>
                      </a:cubicBezTo>
                      <a:cubicBezTo>
                        <a:pt x="69890" y="105176"/>
                        <a:pt x="51062" y="101141"/>
                        <a:pt x="32233" y="93072"/>
                      </a:cubicBezTo>
                      <a:cubicBezTo>
                        <a:pt x="22818" y="89037"/>
                        <a:pt x="13403" y="82312"/>
                        <a:pt x="6678" y="72897"/>
                      </a:cubicBezTo>
                      <a:cubicBezTo>
                        <a:pt x="-46" y="63482"/>
                        <a:pt x="-1391" y="51378"/>
                        <a:pt x="1299" y="40618"/>
                      </a:cubicBezTo>
                      <a:cubicBezTo>
                        <a:pt x="3989" y="29860"/>
                        <a:pt x="10714" y="20445"/>
                        <a:pt x="20127" y="13721"/>
                      </a:cubicBezTo>
                      <a:cubicBezTo>
                        <a:pt x="29542" y="5650"/>
                        <a:pt x="41647" y="1616"/>
                        <a:pt x="52406" y="27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89" name="任意多边形: 形状 5788" descr="f8b3496e-56a4-4c14-bc47-c46584a9b492"/>
                <p:cNvSpPr/>
                <p:nvPr/>
              </p:nvSpPr>
              <p:spPr>
                <a:xfrm>
                  <a:off x="10600235" y="3503364"/>
                  <a:ext cx="74569" cy="108152"/>
                </a:xfrm>
                <a:custGeom>
                  <a:avLst/>
                  <a:gdLst>
                    <a:gd name="connsiteX0" fmla="*/ 59774 w 74569"/>
                    <a:gd name="connsiteY0" fmla="*/ 0 h 108152"/>
                    <a:gd name="connsiteX1" fmla="*/ 67845 w 74569"/>
                    <a:gd name="connsiteY1" fmla="*/ 0 h 108152"/>
                    <a:gd name="connsiteX2" fmla="*/ 74569 w 74569"/>
                    <a:gd name="connsiteY2" fmla="*/ 6724 h 108152"/>
                    <a:gd name="connsiteX3" fmla="*/ 69189 w 74569"/>
                    <a:gd name="connsiteY3" fmla="*/ 13449 h 108152"/>
                    <a:gd name="connsiteX4" fmla="*/ 63809 w 74569"/>
                    <a:gd name="connsiteY4" fmla="*/ 12104 h 108152"/>
                    <a:gd name="connsiteX5" fmla="*/ 50360 w 74569"/>
                    <a:gd name="connsiteY5" fmla="*/ 17484 h 108152"/>
                    <a:gd name="connsiteX6" fmla="*/ 42290 w 74569"/>
                    <a:gd name="connsiteY6" fmla="*/ 21519 h 108152"/>
                    <a:gd name="connsiteX7" fmla="*/ 34221 w 74569"/>
                    <a:gd name="connsiteY7" fmla="*/ 28244 h 108152"/>
                    <a:gd name="connsiteX8" fmla="*/ 24806 w 74569"/>
                    <a:gd name="connsiteY8" fmla="*/ 47072 h 108152"/>
                    <a:gd name="connsiteX9" fmla="*/ 19426 w 74569"/>
                    <a:gd name="connsiteY9" fmla="*/ 56487 h 108152"/>
                    <a:gd name="connsiteX10" fmla="*/ 18082 w 74569"/>
                    <a:gd name="connsiteY10" fmla="*/ 67247 h 108152"/>
                    <a:gd name="connsiteX11" fmla="*/ 26152 w 74569"/>
                    <a:gd name="connsiteY11" fmla="*/ 84731 h 108152"/>
                    <a:gd name="connsiteX12" fmla="*/ 30186 w 74569"/>
                    <a:gd name="connsiteY12" fmla="*/ 98180 h 108152"/>
                    <a:gd name="connsiteX13" fmla="*/ 34221 w 74569"/>
                    <a:gd name="connsiteY13" fmla="*/ 102215 h 108152"/>
                    <a:gd name="connsiteX14" fmla="*/ 31532 w 74569"/>
                    <a:gd name="connsiteY14" fmla="*/ 106250 h 108152"/>
                    <a:gd name="connsiteX15" fmla="*/ 28841 w 74569"/>
                    <a:gd name="connsiteY15" fmla="*/ 107595 h 108152"/>
                    <a:gd name="connsiteX16" fmla="*/ 23462 w 74569"/>
                    <a:gd name="connsiteY16" fmla="*/ 103560 h 108152"/>
                    <a:gd name="connsiteX17" fmla="*/ 10013 w 74569"/>
                    <a:gd name="connsiteY17" fmla="*/ 91456 h 108152"/>
                    <a:gd name="connsiteX18" fmla="*/ 598 w 74569"/>
                    <a:gd name="connsiteY18" fmla="*/ 69936 h 108152"/>
                    <a:gd name="connsiteX19" fmla="*/ 598 w 74569"/>
                    <a:gd name="connsiteY19" fmla="*/ 56487 h 108152"/>
                    <a:gd name="connsiteX20" fmla="*/ 4633 w 74569"/>
                    <a:gd name="connsiteY20" fmla="*/ 43038 h 108152"/>
                    <a:gd name="connsiteX21" fmla="*/ 18082 w 74569"/>
                    <a:gd name="connsiteY21" fmla="*/ 18829 h 108152"/>
                    <a:gd name="connsiteX22" fmla="*/ 31532 w 74569"/>
                    <a:gd name="connsiteY22" fmla="*/ 12104 h 108152"/>
                    <a:gd name="connsiteX23" fmla="*/ 40946 w 74569"/>
                    <a:gd name="connsiteY23" fmla="*/ 4035 h 108152"/>
                    <a:gd name="connsiteX24" fmla="*/ 59774 w 74569"/>
                    <a:gd name="connsiteY24" fmla="*/ 0 h 108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4569" h="108152">
                      <a:moveTo>
                        <a:pt x="59774" y="0"/>
                      </a:moveTo>
                      <a:cubicBezTo>
                        <a:pt x="65154" y="0"/>
                        <a:pt x="63809" y="0"/>
                        <a:pt x="67845" y="0"/>
                      </a:cubicBezTo>
                      <a:cubicBezTo>
                        <a:pt x="70534" y="0"/>
                        <a:pt x="74569" y="2690"/>
                        <a:pt x="74569" y="6724"/>
                      </a:cubicBezTo>
                      <a:cubicBezTo>
                        <a:pt x="74569" y="10760"/>
                        <a:pt x="71880" y="14795"/>
                        <a:pt x="69189" y="13449"/>
                      </a:cubicBezTo>
                      <a:cubicBezTo>
                        <a:pt x="67845" y="13449"/>
                        <a:pt x="67845" y="10760"/>
                        <a:pt x="63809" y="12104"/>
                      </a:cubicBezTo>
                      <a:cubicBezTo>
                        <a:pt x="61120" y="13449"/>
                        <a:pt x="55740" y="14795"/>
                        <a:pt x="50360" y="17484"/>
                      </a:cubicBezTo>
                      <a:cubicBezTo>
                        <a:pt x="47670" y="18829"/>
                        <a:pt x="44981" y="20174"/>
                        <a:pt x="42290" y="21519"/>
                      </a:cubicBezTo>
                      <a:cubicBezTo>
                        <a:pt x="39601" y="24209"/>
                        <a:pt x="36911" y="25554"/>
                        <a:pt x="34221" y="28244"/>
                      </a:cubicBezTo>
                      <a:cubicBezTo>
                        <a:pt x="28841" y="33623"/>
                        <a:pt x="27497" y="41693"/>
                        <a:pt x="24806" y="47072"/>
                      </a:cubicBezTo>
                      <a:cubicBezTo>
                        <a:pt x="23462" y="49763"/>
                        <a:pt x="19426" y="52452"/>
                        <a:pt x="19426" y="56487"/>
                      </a:cubicBezTo>
                      <a:cubicBezTo>
                        <a:pt x="19426" y="60522"/>
                        <a:pt x="18082" y="63212"/>
                        <a:pt x="18082" y="67247"/>
                      </a:cubicBezTo>
                      <a:cubicBezTo>
                        <a:pt x="18082" y="73971"/>
                        <a:pt x="24806" y="79351"/>
                        <a:pt x="26152" y="84731"/>
                      </a:cubicBezTo>
                      <a:cubicBezTo>
                        <a:pt x="27497" y="90111"/>
                        <a:pt x="27497" y="95491"/>
                        <a:pt x="30186" y="98180"/>
                      </a:cubicBezTo>
                      <a:cubicBezTo>
                        <a:pt x="31532" y="100870"/>
                        <a:pt x="32876" y="99525"/>
                        <a:pt x="34221" y="102215"/>
                      </a:cubicBezTo>
                      <a:cubicBezTo>
                        <a:pt x="35566" y="103560"/>
                        <a:pt x="32876" y="104905"/>
                        <a:pt x="31532" y="106250"/>
                      </a:cubicBezTo>
                      <a:cubicBezTo>
                        <a:pt x="30186" y="107595"/>
                        <a:pt x="30186" y="108940"/>
                        <a:pt x="28841" y="107595"/>
                      </a:cubicBezTo>
                      <a:cubicBezTo>
                        <a:pt x="26152" y="106250"/>
                        <a:pt x="26152" y="106250"/>
                        <a:pt x="23462" y="103560"/>
                      </a:cubicBezTo>
                      <a:cubicBezTo>
                        <a:pt x="20772" y="100870"/>
                        <a:pt x="14047" y="96835"/>
                        <a:pt x="10013" y="91456"/>
                      </a:cubicBezTo>
                      <a:cubicBezTo>
                        <a:pt x="5977" y="86076"/>
                        <a:pt x="1942" y="78007"/>
                        <a:pt x="598" y="69936"/>
                      </a:cubicBezTo>
                      <a:cubicBezTo>
                        <a:pt x="-747" y="65902"/>
                        <a:pt x="598" y="60522"/>
                        <a:pt x="598" y="56487"/>
                      </a:cubicBezTo>
                      <a:cubicBezTo>
                        <a:pt x="1942" y="52452"/>
                        <a:pt x="3288" y="47072"/>
                        <a:pt x="4633" y="43038"/>
                      </a:cubicBezTo>
                      <a:cubicBezTo>
                        <a:pt x="7322" y="34968"/>
                        <a:pt x="11357" y="25554"/>
                        <a:pt x="18082" y="18829"/>
                      </a:cubicBezTo>
                      <a:cubicBezTo>
                        <a:pt x="22117" y="14795"/>
                        <a:pt x="27497" y="14795"/>
                        <a:pt x="31532" y="12104"/>
                      </a:cubicBezTo>
                      <a:cubicBezTo>
                        <a:pt x="35566" y="9415"/>
                        <a:pt x="36911" y="5380"/>
                        <a:pt x="40946" y="4035"/>
                      </a:cubicBezTo>
                      <a:cubicBezTo>
                        <a:pt x="47670" y="0"/>
                        <a:pt x="55740" y="1345"/>
                        <a:pt x="59774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91" name="任意多边形: 形状 5790" descr="78385471-6d76-4651-a11a-d3fb24315b59"/>
                <p:cNvSpPr/>
                <p:nvPr/>
              </p:nvSpPr>
              <p:spPr>
                <a:xfrm>
                  <a:off x="10844603" y="3251863"/>
                  <a:ext cx="113983" cy="78563"/>
                </a:xfrm>
                <a:custGeom>
                  <a:avLst/>
                  <a:gdLst>
                    <a:gd name="connsiteX0" fmla="*/ 88430 w 113983"/>
                    <a:gd name="connsiteY0" fmla="*/ 0 h 78563"/>
                    <a:gd name="connsiteX1" fmla="*/ 105914 w 113983"/>
                    <a:gd name="connsiteY1" fmla="*/ 2690 h 78563"/>
                    <a:gd name="connsiteX2" fmla="*/ 112638 w 113983"/>
                    <a:gd name="connsiteY2" fmla="*/ 2690 h 78563"/>
                    <a:gd name="connsiteX3" fmla="*/ 113983 w 113983"/>
                    <a:gd name="connsiteY3" fmla="*/ 6724 h 78563"/>
                    <a:gd name="connsiteX4" fmla="*/ 112638 w 113983"/>
                    <a:gd name="connsiteY4" fmla="*/ 9415 h 78563"/>
                    <a:gd name="connsiteX5" fmla="*/ 105914 w 113983"/>
                    <a:gd name="connsiteY5" fmla="*/ 10760 h 78563"/>
                    <a:gd name="connsiteX6" fmla="*/ 89774 w 113983"/>
                    <a:gd name="connsiteY6" fmla="*/ 14795 h 78563"/>
                    <a:gd name="connsiteX7" fmla="*/ 68255 w 113983"/>
                    <a:gd name="connsiteY7" fmla="*/ 20174 h 78563"/>
                    <a:gd name="connsiteX8" fmla="*/ 56151 w 113983"/>
                    <a:gd name="connsiteY8" fmla="*/ 22864 h 78563"/>
                    <a:gd name="connsiteX9" fmla="*/ 44046 w 113983"/>
                    <a:gd name="connsiteY9" fmla="*/ 26899 h 78563"/>
                    <a:gd name="connsiteX10" fmla="*/ 29253 w 113983"/>
                    <a:gd name="connsiteY10" fmla="*/ 41693 h 78563"/>
                    <a:gd name="connsiteX11" fmla="*/ 21183 w 113983"/>
                    <a:gd name="connsiteY11" fmla="*/ 48418 h 78563"/>
                    <a:gd name="connsiteX12" fmla="*/ 21183 w 113983"/>
                    <a:gd name="connsiteY12" fmla="*/ 56487 h 78563"/>
                    <a:gd name="connsiteX13" fmla="*/ 18493 w 113983"/>
                    <a:gd name="connsiteY13" fmla="*/ 67247 h 78563"/>
                    <a:gd name="connsiteX14" fmla="*/ 18493 w 113983"/>
                    <a:gd name="connsiteY14" fmla="*/ 71282 h 78563"/>
                    <a:gd name="connsiteX15" fmla="*/ 13113 w 113983"/>
                    <a:gd name="connsiteY15" fmla="*/ 78007 h 78563"/>
                    <a:gd name="connsiteX16" fmla="*/ 1009 w 113983"/>
                    <a:gd name="connsiteY16" fmla="*/ 76662 h 78563"/>
                    <a:gd name="connsiteX17" fmla="*/ 1009 w 113983"/>
                    <a:gd name="connsiteY17" fmla="*/ 69937 h 78563"/>
                    <a:gd name="connsiteX18" fmla="*/ 1009 w 113983"/>
                    <a:gd name="connsiteY18" fmla="*/ 52452 h 78563"/>
                    <a:gd name="connsiteX19" fmla="*/ 5043 w 113983"/>
                    <a:gd name="connsiteY19" fmla="*/ 41693 h 78563"/>
                    <a:gd name="connsiteX20" fmla="*/ 11769 w 113983"/>
                    <a:gd name="connsiteY20" fmla="*/ 30934 h 78563"/>
                    <a:gd name="connsiteX21" fmla="*/ 33287 w 113983"/>
                    <a:gd name="connsiteY21" fmla="*/ 10760 h 78563"/>
                    <a:gd name="connsiteX22" fmla="*/ 49426 w 113983"/>
                    <a:gd name="connsiteY22" fmla="*/ 8070 h 78563"/>
                    <a:gd name="connsiteX23" fmla="*/ 64221 w 113983"/>
                    <a:gd name="connsiteY23" fmla="*/ 5380 h 78563"/>
                    <a:gd name="connsiteX24" fmla="*/ 88430 w 113983"/>
                    <a:gd name="connsiteY24" fmla="*/ 0 h 78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3983" h="78563">
                      <a:moveTo>
                        <a:pt x="88430" y="0"/>
                      </a:moveTo>
                      <a:cubicBezTo>
                        <a:pt x="95154" y="0"/>
                        <a:pt x="101878" y="2690"/>
                        <a:pt x="105914" y="2690"/>
                      </a:cubicBezTo>
                      <a:cubicBezTo>
                        <a:pt x="109948" y="4035"/>
                        <a:pt x="109948" y="2690"/>
                        <a:pt x="112638" y="2690"/>
                      </a:cubicBezTo>
                      <a:cubicBezTo>
                        <a:pt x="113983" y="2690"/>
                        <a:pt x="113983" y="5380"/>
                        <a:pt x="113983" y="6724"/>
                      </a:cubicBezTo>
                      <a:cubicBezTo>
                        <a:pt x="113983" y="8070"/>
                        <a:pt x="113983" y="9415"/>
                        <a:pt x="112638" y="9415"/>
                      </a:cubicBezTo>
                      <a:cubicBezTo>
                        <a:pt x="108603" y="10760"/>
                        <a:pt x="109948" y="10760"/>
                        <a:pt x="105914" y="10760"/>
                      </a:cubicBezTo>
                      <a:cubicBezTo>
                        <a:pt x="101878" y="10760"/>
                        <a:pt x="96499" y="13449"/>
                        <a:pt x="89774" y="14795"/>
                      </a:cubicBezTo>
                      <a:cubicBezTo>
                        <a:pt x="83050" y="16139"/>
                        <a:pt x="76325" y="18830"/>
                        <a:pt x="68255" y="20174"/>
                      </a:cubicBezTo>
                      <a:cubicBezTo>
                        <a:pt x="64221" y="21519"/>
                        <a:pt x="60186" y="21519"/>
                        <a:pt x="56151" y="22864"/>
                      </a:cubicBezTo>
                      <a:cubicBezTo>
                        <a:pt x="52116" y="24210"/>
                        <a:pt x="48082" y="25554"/>
                        <a:pt x="44046" y="26899"/>
                      </a:cubicBezTo>
                      <a:cubicBezTo>
                        <a:pt x="37322" y="30934"/>
                        <a:pt x="33287" y="36313"/>
                        <a:pt x="29253" y="41693"/>
                      </a:cubicBezTo>
                      <a:cubicBezTo>
                        <a:pt x="27907" y="44383"/>
                        <a:pt x="22527" y="45728"/>
                        <a:pt x="21183" y="48418"/>
                      </a:cubicBezTo>
                      <a:cubicBezTo>
                        <a:pt x="19838" y="51108"/>
                        <a:pt x="22527" y="53798"/>
                        <a:pt x="21183" y="56487"/>
                      </a:cubicBezTo>
                      <a:cubicBezTo>
                        <a:pt x="19838" y="60522"/>
                        <a:pt x="18493" y="64557"/>
                        <a:pt x="18493" y="67247"/>
                      </a:cubicBezTo>
                      <a:cubicBezTo>
                        <a:pt x="18493" y="69937"/>
                        <a:pt x="18493" y="68592"/>
                        <a:pt x="18493" y="71282"/>
                      </a:cubicBezTo>
                      <a:cubicBezTo>
                        <a:pt x="19838" y="72627"/>
                        <a:pt x="17147" y="76662"/>
                        <a:pt x="13113" y="78007"/>
                      </a:cubicBezTo>
                      <a:cubicBezTo>
                        <a:pt x="9078" y="79351"/>
                        <a:pt x="2354" y="78007"/>
                        <a:pt x="1009" y="76662"/>
                      </a:cubicBezTo>
                      <a:cubicBezTo>
                        <a:pt x="-337" y="73971"/>
                        <a:pt x="2354" y="73971"/>
                        <a:pt x="1009" y="69937"/>
                      </a:cubicBezTo>
                      <a:cubicBezTo>
                        <a:pt x="-337" y="65902"/>
                        <a:pt x="-337" y="59178"/>
                        <a:pt x="1009" y="52452"/>
                      </a:cubicBezTo>
                      <a:cubicBezTo>
                        <a:pt x="1009" y="48418"/>
                        <a:pt x="3698" y="45728"/>
                        <a:pt x="5043" y="41693"/>
                      </a:cubicBezTo>
                      <a:cubicBezTo>
                        <a:pt x="6389" y="37659"/>
                        <a:pt x="9078" y="34968"/>
                        <a:pt x="11769" y="30934"/>
                      </a:cubicBezTo>
                      <a:cubicBezTo>
                        <a:pt x="17147" y="24210"/>
                        <a:pt x="23873" y="14795"/>
                        <a:pt x="33287" y="10760"/>
                      </a:cubicBezTo>
                      <a:cubicBezTo>
                        <a:pt x="38667" y="9415"/>
                        <a:pt x="44046" y="9415"/>
                        <a:pt x="49426" y="8070"/>
                      </a:cubicBezTo>
                      <a:cubicBezTo>
                        <a:pt x="54806" y="6724"/>
                        <a:pt x="60186" y="6724"/>
                        <a:pt x="64221" y="5380"/>
                      </a:cubicBezTo>
                      <a:cubicBezTo>
                        <a:pt x="72290" y="4035"/>
                        <a:pt x="81705" y="0"/>
                        <a:pt x="88430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93" name="任意多边形: 形状 5792" descr="346e816a-8f23-4efa-8f47-d31e2599e4df"/>
                <p:cNvSpPr/>
                <p:nvPr/>
              </p:nvSpPr>
              <p:spPr>
                <a:xfrm>
                  <a:off x="11052729" y="3161154"/>
                  <a:ext cx="143120" cy="68202"/>
                </a:xfrm>
                <a:custGeom>
                  <a:avLst/>
                  <a:gdLst>
                    <a:gd name="connsiteX0" fmla="*/ 90111 w 143120"/>
                    <a:gd name="connsiteY0" fmla="*/ 598 h 68202"/>
                    <a:gd name="connsiteX1" fmla="*/ 118355 w 143120"/>
                    <a:gd name="connsiteY1" fmla="*/ 598 h 68202"/>
                    <a:gd name="connsiteX2" fmla="*/ 135839 w 143120"/>
                    <a:gd name="connsiteY2" fmla="*/ 8668 h 68202"/>
                    <a:gd name="connsiteX3" fmla="*/ 142563 w 143120"/>
                    <a:gd name="connsiteY3" fmla="*/ 11357 h 68202"/>
                    <a:gd name="connsiteX4" fmla="*/ 141217 w 143120"/>
                    <a:gd name="connsiteY4" fmla="*/ 15392 h 68202"/>
                    <a:gd name="connsiteX5" fmla="*/ 138528 w 143120"/>
                    <a:gd name="connsiteY5" fmla="*/ 16737 h 68202"/>
                    <a:gd name="connsiteX6" fmla="*/ 131804 w 143120"/>
                    <a:gd name="connsiteY6" fmla="*/ 15392 h 68202"/>
                    <a:gd name="connsiteX7" fmla="*/ 114319 w 143120"/>
                    <a:gd name="connsiteY7" fmla="*/ 14048 h 68202"/>
                    <a:gd name="connsiteX8" fmla="*/ 91456 w 143120"/>
                    <a:gd name="connsiteY8" fmla="*/ 15392 h 68202"/>
                    <a:gd name="connsiteX9" fmla="*/ 78007 w 143120"/>
                    <a:gd name="connsiteY9" fmla="*/ 16737 h 68202"/>
                    <a:gd name="connsiteX10" fmla="*/ 65901 w 143120"/>
                    <a:gd name="connsiteY10" fmla="*/ 19427 h 68202"/>
                    <a:gd name="connsiteX11" fmla="*/ 45728 w 143120"/>
                    <a:gd name="connsiteY11" fmla="*/ 32876 h 68202"/>
                    <a:gd name="connsiteX12" fmla="*/ 34968 w 143120"/>
                    <a:gd name="connsiteY12" fmla="*/ 38256 h 68202"/>
                    <a:gd name="connsiteX13" fmla="*/ 30933 w 143120"/>
                    <a:gd name="connsiteY13" fmla="*/ 47671 h 68202"/>
                    <a:gd name="connsiteX14" fmla="*/ 21519 w 143120"/>
                    <a:gd name="connsiteY14" fmla="*/ 58431 h 68202"/>
                    <a:gd name="connsiteX15" fmla="*/ 18829 w 143120"/>
                    <a:gd name="connsiteY15" fmla="*/ 63809 h 68202"/>
                    <a:gd name="connsiteX16" fmla="*/ 9415 w 143120"/>
                    <a:gd name="connsiteY16" fmla="*/ 67845 h 68202"/>
                    <a:gd name="connsiteX17" fmla="*/ 0 w 143120"/>
                    <a:gd name="connsiteY17" fmla="*/ 59775 h 68202"/>
                    <a:gd name="connsiteX18" fmla="*/ 4035 w 143120"/>
                    <a:gd name="connsiteY18" fmla="*/ 54396 h 68202"/>
                    <a:gd name="connsiteX19" fmla="*/ 12104 w 143120"/>
                    <a:gd name="connsiteY19" fmla="*/ 39601 h 68202"/>
                    <a:gd name="connsiteX20" fmla="*/ 20173 w 143120"/>
                    <a:gd name="connsiteY20" fmla="*/ 30186 h 68202"/>
                    <a:gd name="connsiteX21" fmla="*/ 30933 w 143120"/>
                    <a:gd name="connsiteY21" fmla="*/ 20772 h 68202"/>
                    <a:gd name="connsiteX22" fmla="*/ 56488 w 143120"/>
                    <a:gd name="connsiteY22" fmla="*/ 3288 h 68202"/>
                    <a:gd name="connsiteX23" fmla="*/ 73971 w 143120"/>
                    <a:gd name="connsiteY23" fmla="*/ 1943 h 68202"/>
                    <a:gd name="connsiteX24" fmla="*/ 90111 w 143120"/>
                    <a:gd name="connsiteY24" fmla="*/ 598 h 68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3120" h="68202">
                      <a:moveTo>
                        <a:pt x="90111" y="598"/>
                      </a:moveTo>
                      <a:cubicBezTo>
                        <a:pt x="100869" y="598"/>
                        <a:pt x="110284" y="-747"/>
                        <a:pt x="118355" y="598"/>
                      </a:cubicBezTo>
                      <a:cubicBezTo>
                        <a:pt x="126424" y="1943"/>
                        <a:pt x="131804" y="7322"/>
                        <a:pt x="135839" y="8668"/>
                      </a:cubicBezTo>
                      <a:cubicBezTo>
                        <a:pt x="139873" y="11357"/>
                        <a:pt x="139873" y="10013"/>
                        <a:pt x="142563" y="11357"/>
                      </a:cubicBezTo>
                      <a:cubicBezTo>
                        <a:pt x="143908" y="11357"/>
                        <a:pt x="142563" y="14048"/>
                        <a:pt x="141217" y="15392"/>
                      </a:cubicBezTo>
                      <a:cubicBezTo>
                        <a:pt x="139873" y="16737"/>
                        <a:pt x="139873" y="16737"/>
                        <a:pt x="138528" y="16737"/>
                      </a:cubicBezTo>
                      <a:cubicBezTo>
                        <a:pt x="134493" y="16737"/>
                        <a:pt x="135839" y="16737"/>
                        <a:pt x="131804" y="15392"/>
                      </a:cubicBezTo>
                      <a:cubicBezTo>
                        <a:pt x="127768" y="14048"/>
                        <a:pt x="121044" y="14048"/>
                        <a:pt x="114319" y="14048"/>
                      </a:cubicBezTo>
                      <a:cubicBezTo>
                        <a:pt x="107595" y="14048"/>
                        <a:pt x="99525" y="14048"/>
                        <a:pt x="91456" y="15392"/>
                      </a:cubicBezTo>
                      <a:cubicBezTo>
                        <a:pt x="87420" y="15392"/>
                        <a:pt x="82041" y="15392"/>
                        <a:pt x="78007" y="16737"/>
                      </a:cubicBezTo>
                      <a:cubicBezTo>
                        <a:pt x="73971" y="16737"/>
                        <a:pt x="69936" y="18082"/>
                        <a:pt x="65901" y="19427"/>
                      </a:cubicBezTo>
                      <a:cubicBezTo>
                        <a:pt x="57832" y="22117"/>
                        <a:pt x="51108" y="28841"/>
                        <a:pt x="45728" y="32876"/>
                      </a:cubicBezTo>
                      <a:cubicBezTo>
                        <a:pt x="43038" y="35567"/>
                        <a:pt x="37659" y="35567"/>
                        <a:pt x="34968" y="38256"/>
                      </a:cubicBezTo>
                      <a:cubicBezTo>
                        <a:pt x="32279" y="40947"/>
                        <a:pt x="32279" y="44981"/>
                        <a:pt x="30933" y="47671"/>
                      </a:cubicBezTo>
                      <a:cubicBezTo>
                        <a:pt x="26899" y="51706"/>
                        <a:pt x="22864" y="55740"/>
                        <a:pt x="21519" y="58431"/>
                      </a:cubicBezTo>
                      <a:cubicBezTo>
                        <a:pt x="20173" y="62465"/>
                        <a:pt x="20173" y="61120"/>
                        <a:pt x="18829" y="63809"/>
                      </a:cubicBezTo>
                      <a:cubicBezTo>
                        <a:pt x="18829" y="66500"/>
                        <a:pt x="13449" y="69189"/>
                        <a:pt x="9415" y="67845"/>
                      </a:cubicBezTo>
                      <a:cubicBezTo>
                        <a:pt x="5380" y="66500"/>
                        <a:pt x="1345" y="62465"/>
                        <a:pt x="0" y="59775"/>
                      </a:cubicBezTo>
                      <a:cubicBezTo>
                        <a:pt x="0" y="57085"/>
                        <a:pt x="2691" y="58431"/>
                        <a:pt x="4035" y="54396"/>
                      </a:cubicBezTo>
                      <a:cubicBezTo>
                        <a:pt x="5380" y="51706"/>
                        <a:pt x="8069" y="44981"/>
                        <a:pt x="12104" y="39601"/>
                      </a:cubicBezTo>
                      <a:cubicBezTo>
                        <a:pt x="14795" y="36912"/>
                        <a:pt x="17484" y="32876"/>
                        <a:pt x="20173" y="30186"/>
                      </a:cubicBezTo>
                      <a:cubicBezTo>
                        <a:pt x="24209" y="26152"/>
                        <a:pt x="26899" y="23462"/>
                        <a:pt x="30933" y="20772"/>
                      </a:cubicBezTo>
                      <a:cubicBezTo>
                        <a:pt x="37659" y="15392"/>
                        <a:pt x="45728" y="7322"/>
                        <a:pt x="56488" y="3288"/>
                      </a:cubicBezTo>
                      <a:cubicBezTo>
                        <a:pt x="61867" y="1943"/>
                        <a:pt x="68592" y="3288"/>
                        <a:pt x="73971" y="1943"/>
                      </a:cubicBezTo>
                      <a:cubicBezTo>
                        <a:pt x="79351" y="598"/>
                        <a:pt x="84731" y="598"/>
                        <a:pt x="90111" y="59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95" name="任意多边形: 形状 5794" descr="823a8f12-5496-465d-a658-fb8e6a3ae20f"/>
                <p:cNvSpPr/>
                <p:nvPr/>
              </p:nvSpPr>
              <p:spPr>
                <a:xfrm>
                  <a:off x="11306394" y="3133508"/>
                  <a:ext cx="130198" cy="36841"/>
                </a:xfrm>
                <a:custGeom>
                  <a:avLst/>
                  <a:gdLst>
                    <a:gd name="connsiteX0" fmla="*/ 65085 w 130198"/>
                    <a:gd name="connsiteY0" fmla="*/ 0 h 36841"/>
                    <a:gd name="connsiteX1" fmla="*/ 78534 w 130198"/>
                    <a:gd name="connsiteY1" fmla="*/ 2690 h 36841"/>
                    <a:gd name="connsiteX2" fmla="*/ 90638 w 130198"/>
                    <a:gd name="connsiteY2" fmla="*/ 5380 h 36841"/>
                    <a:gd name="connsiteX3" fmla="*/ 112157 w 130198"/>
                    <a:gd name="connsiteY3" fmla="*/ 8070 h 36841"/>
                    <a:gd name="connsiteX4" fmla="*/ 124262 w 130198"/>
                    <a:gd name="connsiteY4" fmla="*/ 17484 h 36841"/>
                    <a:gd name="connsiteX5" fmla="*/ 129641 w 130198"/>
                    <a:gd name="connsiteY5" fmla="*/ 20174 h 36841"/>
                    <a:gd name="connsiteX6" fmla="*/ 128296 w 130198"/>
                    <a:gd name="connsiteY6" fmla="*/ 24210 h 36841"/>
                    <a:gd name="connsiteX7" fmla="*/ 125606 w 130198"/>
                    <a:gd name="connsiteY7" fmla="*/ 25554 h 36841"/>
                    <a:gd name="connsiteX8" fmla="*/ 120226 w 130198"/>
                    <a:gd name="connsiteY8" fmla="*/ 24210 h 36841"/>
                    <a:gd name="connsiteX9" fmla="*/ 106777 w 130198"/>
                    <a:gd name="connsiteY9" fmla="*/ 22864 h 36841"/>
                    <a:gd name="connsiteX10" fmla="*/ 87949 w 130198"/>
                    <a:gd name="connsiteY10" fmla="*/ 21519 h 36841"/>
                    <a:gd name="connsiteX11" fmla="*/ 77189 w 130198"/>
                    <a:gd name="connsiteY11" fmla="*/ 20174 h 36841"/>
                    <a:gd name="connsiteX12" fmla="*/ 66429 w 130198"/>
                    <a:gd name="connsiteY12" fmla="*/ 20174 h 36841"/>
                    <a:gd name="connsiteX13" fmla="*/ 46255 w 130198"/>
                    <a:gd name="connsiteY13" fmla="*/ 25554 h 36841"/>
                    <a:gd name="connsiteX14" fmla="*/ 35495 w 130198"/>
                    <a:gd name="connsiteY14" fmla="*/ 25554 h 36841"/>
                    <a:gd name="connsiteX15" fmla="*/ 28771 w 130198"/>
                    <a:gd name="connsiteY15" fmla="*/ 30934 h 36841"/>
                    <a:gd name="connsiteX16" fmla="*/ 16667 w 130198"/>
                    <a:gd name="connsiteY16" fmla="*/ 34968 h 36841"/>
                    <a:gd name="connsiteX17" fmla="*/ 12631 w 130198"/>
                    <a:gd name="connsiteY17" fmla="*/ 36314 h 36841"/>
                    <a:gd name="connsiteX18" fmla="*/ 3218 w 130198"/>
                    <a:gd name="connsiteY18" fmla="*/ 33623 h 36841"/>
                    <a:gd name="connsiteX19" fmla="*/ 527 w 130198"/>
                    <a:gd name="connsiteY19" fmla="*/ 24210 h 36841"/>
                    <a:gd name="connsiteX20" fmla="*/ 7253 w 130198"/>
                    <a:gd name="connsiteY20" fmla="*/ 22864 h 36841"/>
                    <a:gd name="connsiteX21" fmla="*/ 20702 w 130198"/>
                    <a:gd name="connsiteY21" fmla="*/ 14795 h 36841"/>
                    <a:gd name="connsiteX22" fmla="*/ 30117 w 130198"/>
                    <a:gd name="connsiteY22" fmla="*/ 10760 h 36841"/>
                    <a:gd name="connsiteX23" fmla="*/ 40875 w 130198"/>
                    <a:gd name="connsiteY23" fmla="*/ 6724 h 36841"/>
                    <a:gd name="connsiteX24" fmla="*/ 65085 w 130198"/>
                    <a:gd name="connsiteY24" fmla="*/ 0 h 36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0197" h="36841">
                      <a:moveTo>
                        <a:pt x="65085" y="0"/>
                      </a:moveTo>
                      <a:cubicBezTo>
                        <a:pt x="70465" y="0"/>
                        <a:pt x="74499" y="2690"/>
                        <a:pt x="78534" y="2690"/>
                      </a:cubicBezTo>
                      <a:cubicBezTo>
                        <a:pt x="82569" y="4035"/>
                        <a:pt x="86603" y="5380"/>
                        <a:pt x="90638" y="5380"/>
                      </a:cubicBezTo>
                      <a:cubicBezTo>
                        <a:pt x="97363" y="6724"/>
                        <a:pt x="105433" y="5380"/>
                        <a:pt x="112157" y="8070"/>
                      </a:cubicBezTo>
                      <a:cubicBezTo>
                        <a:pt x="117537" y="10760"/>
                        <a:pt x="121571" y="16139"/>
                        <a:pt x="124262" y="17484"/>
                      </a:cubicBezTo>
                      <a:cubicBezTo>
                        <a:pt x="126951" y="20174"/>
                        <a:pt x="126951" y="18830"/>
                        <a:pt x="129641" y="20174"/>
                      </a:cubicBezTo>
                      <a:cubicBezTo>
                        <a:pt x="130986" y="21519"/>
                        <a:pt x="129641" y="22864"/>
                        <a:pt x="128296" y="24210"/>
                      </a:cubicBezTo>
                      <a:cubicBezTo>
                        <a:pt x="126951" y="25554"/>
                        <a:pt x="126951" y="25554"/>
                        <a:pt x="125606" y="25554"/>
                      </a:cubicBezTo>
                      <a:cubicBezTo>
                        <a:pt x="122917" y="25554"/>
                        <a:pt x="122917" y="25554"/>
                        <a:pt x="120226" y="24210"/>
                      </a:cubicBezTo>
                      <a:cubicBezTo>
                        <a:pt x="117537" y="22864"/>
                        <a:pt x="112157" y="24210"/>
                        <a:pt x="106777" y="22864"/>
                      </a:cubicBezTo>
                      <a:cubicBezTo>
                        <a:pt x="101398" y="21519"/>
                        <a:pt x="94673" y="21519"/>
                        <a:pt x="87949" y="21519"/>
                      </a:cubicBezTo>
                      <a:cubicBezTo>
                        <a:pt x="83914" y="21519"/>
                        <a:pt x="81223" y="20174"/>
                        <a:pt x="77189" y="20174"/>
                      </a:cubicBezTo>
                      <a:cubicBezTo>
                        <a:pt x="73154" y="20174"/>
                        <a:pt x="70465" y="20174"/>
                        <a:pt x="66429" y="20174"/>
                      </a:cubicBezTo>
                      <a:cubicBezTo>
                        <a:pt x="59705" y="20174"/>
                        <a:pt x="52979" y="24210"/>
                        <a:pt x="46255" y="25554"/>
                      </a:cubicBezTo>
                      <a:cubicBezTo>
                        <a:pt x="42221" y="25554"/>
                        <a:pt x="38186" y="24210"/>
                        <a:pt x="35495" y="25554"/>
                      </a:cubicBezTo>
                      <a:cubicBezTo>
                        <a:pt x="32806" y="26899"/>
                        <a:pt x="31461" y="29589"/>
                        <a:pt x="28771" y="30934"/>
                      </a:cubicBezTo>
                      <a:cubicBezTo>
                        <a:pt x="24737" y="32279"/>
                        <a:pt x="19357" y="33623"/>
                        <a:pt x="16667" y="34968"/>
                      </a:cubicBezTo>
                      <a:cubicBezTo>
                        <a:pt x="13977" y="36314"/>
                        <a:pt x="15322" y="34968"/>
                        <a:pt x="12631" y="36314"/>
                      </a:cubicBezTo>
                      <a:cubicBezTo>
                        <a:pt x="11287" y="37659"/>
                        <a:pt x="5907" y="36314"/>
                        <a:pt x="3218" y="33623"/>
                      </a:cubicBezTo>
                      <a:cubicBezTo>
                        <a:pt x="527" y="30934"/>
                        <a:pt x="-818" y="25554"/>
                        <a:pt x="527" y="24210"/>
                      </a:cubicBezTo>
                      <a:cubicBezTo>
                        <a:pt x="3218" y="22864"/>
                        <a:pt x="4562" y="25554"/>
                        <a:pt x="7253" y="22864"/>
                      </a:cubicBezTo>
                      <a:cubicBezTo>
                        <a:pt x="11287" y="20174"/>
                        <a:pt x="15322" y="17484"/>
                        <a:pt x="20702" y="14795"/>
                      </a:cubicBezTo>
                      <a:cubicBezTo>
                        <a:pt x="23391" y="13450"/>
                        <a:pt x="26081" y="12104"/>
                        <a:pt x="30117" y="10760"/>
                      </a:cubicBezTo>
                      <a:cubicBezTo>
                        <a:pt x="32806" y="9415"/>
                        <a:pt x="36841" y="8070"/>
                        <a:pt x="40875" y="6724"/>
                      </a:cubicBezTo>
                      <a:cubicBezTo>
                        <a:pt x="47601" y="4035"/>
                        <a:pt x="55670" y="0"/>
                        <a:pt x="65085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97" name="任意多边形: 形状 5796" descr="5f086ac9-72a7-4ed9-a258-5a5037da8afd"/>
                <p:cNvSpPr/>
                <p:nvPr/>
              </p:nvSpPr>
              <p:spPr>
                <a:xfrm>
                  <a:off x="11916995" y="3506055"/>
                  <a:ext cx="66806" cy="131015"/>
                </a:xfrm>
                <a:custGeom>
                  <a:avLst/>
                  <a:gdLst>
                    <a:gd name="connsiteX0" fmla="*/ 9942 w 66806"/>
                    <a:gd name="connsiteY0" fmla="*/ 0 h 131015"/>
                    <a:gd name="connsiteX1" fmla="*/ 15322 w 66806"/>
                    <a:gd name="connsiteY1" fmla="*/ 5380 h 131015"/>
                    <a:gd name="connsiteX2" fmla="*/ 31461 w 66806"/>
                    <a:gd name="connsiteY2" fmla="*/ 14795 h 131015"/>
                    <a:gd name="connsiteX3" fmla="*/ 40875 w 66806"/>
                    <a:gd name="connsiteY3" fmla="*/ 22864 h 131015"/>
                    <a:gd name="connsiteX4" fmla="*/ 50290 w 66806"/>
                    <a:gd name="connsiteY4" fmla="*/ 33623 h 131015"/>
                    <a:gd name="connsiteX5" fmla="*/ 66430 w 66806"/>
                    <a:gd name="connsiteY5" fmla="*/ 59177 h 131015"/>
                    <a:gd name="connsiteX6" fmla="*/ 65085 w 66806"/>
                    <a:gd name="connsiteY6" fmla="*/ 73971 h 131015"/>
                    <a:gd name="connsiteX7" fmla="*/ 63739 w 66806"/>
                    <a:gd name="connsiteY7" fmla="*/ 87420 h 131015"/>
                    <a:gd name="connsiteX8" fmla="*/ 59705 w 66806"/>
                    <a:gd name="connsiteY8" fmla="*/ 111630 h 131015"/>
                    <a:gd name="connsiteX9" fmla="*/ 46255 w 66806"/>
                    <a:gd name="connsiteY9" fmla="*/ 125079 h 131015"/>
                    <a:gd name="connsiteX10" fmla="*/ 42221 w 66806"/>
                    <a:gd name="connsiteY10" fmla="*/ 130459 h 131015"/>
                    <a:gd name="connsiteX11" fmla="*/ 38186 w 66806"/>
                    <a:gd name="connsiteY11" fmla="*/ 129114 h 131015"/>
                    <a:gd name="connsiteX12" fmla="*/ 36841 w 66806"/>
                    <a:gd name="connsiteY12" fmla="*/ 126424 h 131015"/>
                    <a:gd name="connsiteX13" fmla="*/ 39531 w 66806"/>
                    <a:gd name="connsiteY13" fmla="*/ 121044 h 131015"/>
                    <a:gd name="connsiteX14" fmla="*/ 43566 w 66806"/>
                    <a:gd name="connsiteY14" fmla="*/ 106250 h 131015"/>
                    <a:gd name="connsiteX15" fmla="*/ 46255 w 66806"/>
                    <a:gd name="connsiteY15" fmla="*/ 86076 h 131015"/>
                    <a:gd name="connsiteX16" fmla="*/ 47601 w 66806"/>
                    <a:gd name="connsiteY16" fmla="*/ 75316 h 131015"/>
                    <a:gd name="connsiteX17" fmla="*/ 46255 w 66806"/>
                    <a:gd name="connsiteY17" fmla="*/ 64557 h 131015"/>
                    <a:gd name="connsiteX18" fmla="*/ 34151 w 66806"/>
                    <a:gd name="connsiteY18" fmla="*/ 44383 h 131015"/>
                    <a:gd name="connsiteX19" fmla="*/ 30117 w 66806"/>
                    <a:gd name="connsiteY19" fmla="*/ 34968 h 131015"/>
                    <a:gd name="connsiteX20" fmla="*/ 20702 w 66806"/>
                    <a:gd name="connsiteY20" fmla="*/ 29588 h 131015"/>
                    <a:gd name="connsiteX21" fmla="*/ 8597 w 66806"/>
                    <a:gd name="connsiteY21" fmla="*/ 20174 h 131015"/>
                    <a:gd name="connsiteX22" fmla="*/ 3218 w 66806"/>
                    <a:gd name="connsiteY22" fmla="*/ 17484 h 131015"/>
                    <a:gd name="connsiteX23" fmla="*/ 527 w 66806"/>
                    <a:gd name="connsiteY23" fmla="*/ 8070 h 131015"/>
                    <a:gd name="connsiteX24" fmla="*/ 9942 w 66806"/>
                    <a:gd name="connsiteY24" fmla="*/ 0 h 131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6806" h="131015">
                      <a:moveTo>
                        <a:pt x="9942" y="0"/>
                      </a:moveTo>
                      <a:cubicBezTo>
                        <a:pt x="12633" y="1345"/>
                        <a:pt x="11287" y="4035"/>
                        <a:pt x="15322" y="5380"/>
                      </a:cubicBezTo>
                      <a:cubicBezTo>
                        <a:pt x="19357" y="6724"/>
                        <a:pt x="24737" y="10760"/>
                        <a:pt x="31461" y="14795"/>
                      </a:cubicBezTo>
                      <a:cubicBezTo>
                        <a:pt x="34151" y="17484"/>
                        <a:pt x="38186" y="20174"/>
                        <a:pt x="40875" y="22864"/>
                      </a:cubicBezTo>
                      <a:cubicBezTo>
                        <a:pt x="44910" y="26899"/>
                        <a:pt x="47601" y="29588"/>
                        <a:pt x="50290" y="33623"/>
                      </a:cubicBezTo>
                      <a:cubicBezTo>
                        <a:pt x="55670" y="41693"/>
                        <a:pt x="63739" y="49763"/>
                        <a:pt x="66430" y="59177"/>
                      </a:cubicBezTo>
                      <a:cubicBezTo>
                        <a:pt x="67774" y="64557"/>
                        <a:pt x="65085" y="69936"/>
                        <a:pt x="65085" y="73971"/>
                      </a:cubicBezTo>
                      <a:cubicBezTo>
                        <a:pt x="66430" y="78007"/>
                        <a:pt x="63739" y="83386"/>
                        <a:pt x="63739" y="87420"/>
                      </a:cubicBezTo>
                      <a:cubicBezTo>
                        <a:pt x="62394" y="96835"/>
                        <a:pt x="63739" y="104904"/>
                        <a:pt x="59705" y="111630"/>
                      </a:cubicBezTo>
                      <a:cubicBezTo>
                        <a:pt x="55670" y="118354"/>
                        <a:pt x="48945" y="122389"/>
                        <a:pt x="46255" y="125079"/>
                      </a:cubicBezTo>
                      <a:cubicBezTo>
                        <a:pt x="43566" y="127768"/>
                        <a:pt x="44910" y="127768"/>
                        <a:pt x="42221" y="130459"/>
                      </a:cubicBezTo>
                      <a:cubicBezTo>
                        <a:pt x="40875" y="131803"/>
                        <a:pt x="39531" y="130459"/>
                        <a:pt x="38186" y="129114"/>
                      </a:cubicBezTo>
                      <a:cubicBezTo>
                        <a:pt x="36841" y="127768"/>
                        <a:pt x="36841" y="127768"/>
                        <a:pt x="36841" y="126424"/>
                      </a:cubicBezTo>
                      <a:cubicBezTo>
                        <a:pt x="38186" y="123734"/>
                        <a:pt x="38186" y="123734"/>
                        <a:pt x="39531" y="121044"/>
                      </a:cubicBezTo>
                      <a:cubicBezTo>
                        <a:pt x="40875" y="117009"/>
                        <a:pt x="42221" y="111630"/>
                        <a:pt x="43566" y="106250"/>
                      </a:cubicBezTo>
                      <a:cubicBezTo>
                        <a:pt x="44910" y="99525"/>
                        <a:pt x="46255" y="92800"/>
                        <a:pt x="46255" y="86076"/>
                      </a:cubicBezTo>
                      <a:cubicBezTo>
                        <a:pt x="46255" y="83386"/>
                        <a:pt x="47601" y="79351"/>
                        <a:pt x="47601" y="75316"/>
                      </a:cubicBezTo>
                      <a:cubicBezTo>
                        <a:pt x="47601" y="72627"/>
                        <a:pt x="47601" y="68592"/>
                        <a:pt x="46255" y="64557"/>
                      </a:cubicBezTo>
                      <a:cubicBezTo>
                        <a:pt x="44910" y="56487"/>
                        <a:pt x="38186" y="49763"/>
                        <a:pt x="34151" y="44383"/>
                      </a:cubicBezTo>
                      <a:cubicBezTo>
                        <a:pt x="32806" y="41693"/>
                        <a:pt x="32806" y="37659"/>
                        <a:pt x="30117" y="34968"/>
                      </a:cubicBezTo>
                      <a:cubicBezTo>
                        <a:pt x="27426" y="32279"/>
                        <a:pt x="23391" y="30933"/>
                        <a:pt x="20702" y="29588"/>
                      </a:cubicBezTo>
                      <a:cubicBezTo>
                        <a:pt x="15322" y="26899"/>
                        <a:pt x="12633" y="21519"/>
                        <a:pt x="8597" y="20174"/>
                      </a:cubicBezTo>
                      <a:cubicBezTo>
                        <a:pt x="4562" y="18829"/>
                        <a:pt x="5907" y="18829"/>
                        <a:pt x="3218" y="17484"/>
                      </a:cubicBezTo>
                      <a:cubicBezTo>
                        <a:pt x="527" y="16139"/>
                        <a:pt x="-817" y="12104"/>
                        <a:pt x="527" y="8070"/>
                      </a:cubicBezTo>
                      <a:cubicBezTo>
                        <a:pt x="1873" y="5380"/>
                        <a:pt x="7253" y="2690"/>
                        <a:pt x="994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799" name="任意多边形: 形状 5798" descr="4a9b04d1-ecd1-45c0-9c50-b79b3797d617"/>
                <p:cNvSpPr/>
                <p:nvPr/>
              </p:nvSpPr>
              <p:spPr>
                <a:xfrm>
                  <a:off x="11908856" y="3727412"/>
                  <a:ext cx="61335" cy="101427"/>
                </a:xfrm>
                <a:custGeom>
                  <a:avLst/>
                  <a:gdLst>
                    <a:gd name="connsiteX0" fmla="*/ 54395 w 61335"/>
                    <a:gd name="connsiteY0" fmla="*/ 558 h 101427"/>
                    <a:gd name="connsiteX1" fmla="*/ 54395 w 61335"/>
                    <a:gd name="connsiteY1" fmla="*/ 5937 h 101427"/>
                    <a:gd name="connsiteX2" fmla="*/ 59774 w 61335"/>
                    <a:gd name="connsiteY2" fmla="*/ 19387 h 101427"/>
                    <a:gd name="connsiteX3" fmla="*/ 61120 w 61335"/>
                    <a:gd name="connsiteY3" fmla="*/ 28800 h 101427"/>
                    <a:gd name="connsiteX4" fmla="*/ 61120 w 61335"/>
                    <a:gd name="connsiteY4" fmla="*/ 39560 h 101427"/>
                    <a:gd name="connsiteX5" fmla="*/ 58430 w 61335"/>
                    <a:gd name="connsiteY5" fmla="*/ 62424 h 101427"/>
                    <a:gd name="connsiteX6" fmla="*/ 49016 w 61335"/>
                    <a:gd name="connsiteY6" fmla="*/ 71839 h 101427"/>
                    <a:gd name="connsiteX7" fmla="*/ 39601 w 61335"/>
                    <a:gd name="connsiteY7" fmla="*/ 79908 h 101427"/>
                    <a:gd name="connsiteX8" fmla="*/ 24806 w 61335"/>
                    <a:gd name="connsiteY8" fmla="*/ 94703 h 101427"/>
                    <a:gd name="connsiteX9" fmla="*/ 8668 w 61335"/>
                    <a:gd name="connsiteY9" fmla="*/ 98738 h 101427"/>
                    <a:gd name="connsiteX10" fmla="*/ 3288 w 61335"/>
                    <a:gd name="connsiteY10" fmla="*/ 101427 h 101427"/>
                    <a:gd name="connsiteX11" fmla="*/ 598 w 61335"/>
                    <a:gd name="connsiteY11" fmla="*/ 97392 h 101427"/>
                    <a:gd name="connsiteX12" fmla="*/ 598 w 61335"/>
                    <a:gd name="connsiteY12" fmla="*/ 94703 h 101427"/>
                    <a:gd name="connsiteX13" fmla="*/ 5977 w 61335"/>
                    <a:gd name="connsiteY13" fmla="*/ 92012 h 101427"/>
                    <a:gd name="connsiteX14" fmla="*/ 15392 w 61335"/>
                    <a:gd name="connsiteY14" fmla="*/ 82598 h 101427"/>
                    <a:gd name="connsiteX15" fmla="*/ 27497 w 61335"/>
                    <a:gd name="connsiteY15" fmla="*/ 70494 h 101427"/>
                    <a:gd name="connsiteX16" fmla="*/ 34221 w 61335"/>
                    <a:gd name="connsiteY16" fmla="*/ 63770 h 101427"/>
                    <a:gd name="connsiteX17" fmla="*/ 39601 w 61335"/>
                    <a:gd name="connsiteY17" fmla="*/ 55699 h 101427"/>
                    <a:gd name="connsiteX18" fmla="*/ 40946 w 61335"/>
                    <a:gd name="connsiteY18" fmla="*/ 38215 h 101427"/>
                    <a:gd name="connsiteX19" fmla="*/ 43636 w 61335"/>
                    <a:gd name="connsiteY19" fmla="*/ 30146 h 101427"/>
                    <a:gd name="connsiteX20" fmla="*/ 39601 w 61335"/>
                    <a:gd name="connsiteY20" fmla="*/ 23422 h 101427"/>
                    <a:gd name="connsiteX21" fmla="*/ 38256 w 61335"/>
                    <a:gd name="connsiteY21" fmla="*/ 12662 h 101427"/>
                    <a:gd name="connsiteX22" fmla="*/ 36911 w 61335"/>
                    <a:gd name="connsiteY22" fmla="*/ 8627 h 101427"/>
                    <a:gd name="connsiteX23" fmla="*/ 42290 w 61335"/>
                    <a:gd name="connsiteY23" fmla="*/ 1902 h 101427"/>
                    <a:gd name="connsiteX24" fmla="*/ 54395 w 61335"/>
                    <a:gd name="connsiteY24" fmla="*/ 558 h 101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1335" h="101427">
                      <a:moveTo>
                        <a:pt x="54395" y="558"/>
                      </a:moveTo>
                      <a:cubicBezTo>
                        <a:pt x="55740" y="1902"/>
                        <a:pt x="53050" y="3247"/>
                        <a:pt x="54395" y="5937"/>
                      </a:cubicBezTo>
                      <a:cubicBezTo>
                        <a:pt x="55740" y="8627"/>
                        <a:pt x="58430" y="14007"/>
                        <a:pt x="59774" y="19387"/>
                      </a:cubicBezTo>
                      <a:cubicBezTo>
                        <a:pt x="59774" y="22076"/>
                        <a:pt x="61120" y="26111"/>
                        <a:pt x="61120" y="28800"/>
                      </a:cubicBezTo>
                      <a:cubicBezTo>
                        <a:pt x="61120" y="32835"/>
                        <a:pt x="61120" y="35526"/>
                        <a:pt x="61120" y="39560"/>
                      </a:cubicBezTo>
                      <a:cubicBezTo>
                        <a:pt x="61120" y="46284"/>
                        <a:pt x="62465" y="54355"/>
                        <a:pt x="58430" y="62424"/>
                      </a:cubicBezTo>
                      <a:cubicBezTo>
                        <a:pt x="55740" y="66459"/>
                        <a:pt x="51705" y="69148"/>
                        <a:pt x="49016" y="71839"/>
                      </a:cubicBezTo>
                      <a:cubicBezTo>
                        <a:pt x="46325" y="74528"/>
                        <a:pt x="42290" y="77219"/>
                        <a:pt x="39601" y="79908"/>
                      </a:cubicBezTo>
                      <a:cubicBezTo>
                        <a:pt x="34221" y="85288"/>
                        <a:pt x="31532" y="92012"/>
                        <a:pt x="24806" y="94703"/>
                      </a:cubicBezTo>
                      <a:cubicBezTo>
                        <a:pt x="19426" y="98738"/>
                        <a:pt x="12702" y="97392"/>
                        <a:pt x="8668" y="98738"/>
                      </a:cubicBezTo>
                      <a:cubicBezTo>
                        <a:pt x="4633" y="100082"/>
                        <a:pt x="5977" y="101427"/>
                        <a:pt x="3288" y="101427"/>
                      </a:cubicBezTo>
                      <a:cubicBezTo>
                        <a:pt x="1942" y="101427"/>
                        <a:pt x="598" y="98738"/>
                        <a:pt x="598" y="97392"/>
                      </a:cubicBezTo>
                      <a:cubicBezTo>
                        <a:pt x="598" y="96047"/>
                        <a:pt x="-747" y="94703"/>
                        <a:pt x="598" y="94703"/>
                      </a:cubicBezTo>
                      <a:cubicBezTo>
                        <a:pt x="3288" y="93358"/>
                        <a:pt x="3288" y="93358"/>
                        <a:pt x="5977" y="92012"/>
                      </a:cubicBezTo>
                      <a:cubicBezTo>
                        <a:pt x="8668" y="89323"/>
                        <a:pt x="11357" y="85288"/>
                        <a:pt x="15392" y="82598"/>
                      </a:cubicBezTo>
                      <a:cubicBezTo>
                        <a:pt x="19426" y="79908"/>
                        <a:pt x="23462" y="74528"/>
                        <a:pt x="27497" y="70494"/>
                      </a:cubicBezTo>
                      <a:cubicBezTo>
                        <a:pt x="30186" y="67804"/>
                        <a:pt x="32876" y="66459"/>
                        <a:pt x="34221" y="63770"/>
                      </a:cubicBezTo>
                      <a:cubicBezTo>
                        <a:pt x="35566" y="61079"/>
                        <a:pt x="38256" y="58390"/>
                        <a:pt x="39601" y="55699"/>
                      </a:cubicBezTo>
                      <a:cubicBezTo>
                        <a:pt x="42290" y="50320"/>
                        <a:pt x="40946" y="43595"/>
                        <a:pt x="40946" y="38215"/>
                      </a:cubicBezTo>
                      <a:cubicBezTo>
                        <a:pt x="40946" y="35526"/>
                        <a:pt x="43636" y="32835"/>
                        <a:pt x="43636" y="30146"/>
                      </a:cubicBezTo>
                      <a:cubicBezTo>
                        <a:pt x="43636" y="27456"/>
                        <a:pt x="39601" y="26111"/>
                        <a:pt x="39601" y="23422"/>
                      </a:cubicBezTo>
                      <a:cubicBezTo>
                        <a:pt x="38256" y="19387"/>
                        <a:pt x="39601" y="15351"/>
                        <a:pt x="38256" y="12662"/>
                      </a:cubicBezTo>
                      <a:cubicBezTo>
                        <a:pt x="36911" y="9972"/>
                        <a:pt x="38256" y="11316"/>
                        <a:pt x="36911" y="8627"/>
                      </a:cubicBezTo>
                      <a:cubicBezTo>
                        <a:pt x="35566" y="7282"/>
                        <a:pt x="38256" y="3247"/>
                        <a:pt x="42290" y="1902"/>
                      </a:cubicBezTo>
                      <a:cubicBezTo>
                        <a:pt x="46325" y="558"/>
                        <a:pt x="53050" y="-788"/>
                        <a:pt x="54395" y="55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01" name="任意多边形: 形状 5800" descr="77f25c01-5e6b-40ae-978d-529574510ec0"/>
                <p:cNvSpPr/>
                <p:nvPr/>
              </p:nvSpPr>
              <p:spPr>
                <a:xfrm>
                  <a:off x="11609413" y="4018475"/>
                  <a:ext cx="107566" cy="67247"/>
                </a:xfrm>
                <a:custGeom>
                  <a:avLst/>
                  <a:gdLst>
                    <a:gd name="connsiteX0" fmla="*/ 98301 w 107566"/>
                    <a:gd name="connsiteY0" fmla="*/ 0 h 67247"/>
                    <a:gd name="connsiteX1" fmla="*/ 103681 w 107566"/>
                    <a:gd name="connsiteY1" fmla="*/ 0 h 67247"/>
                    <a:gd name="connsiteX2" fmla="*/ 106371 w 107566"/>
                    <a:gd name="connsiteY2" fmla="*/ 1345 h 67247"/>
                    <a:gd name="connsiteX3" fmla="*/ 106371 w 107566"/>
                    <a:gd name="connsiteY3" fmla="*/ 6724 h 67247"/>
                    <a:gd name="connsiteX4" fmla="*/ 106371 w 107566"/>
                    <a:gd name="connsiteY4" fmla="*/ 21519 h 67247"/>
                    <a:gd name="connsiteX5" fmla="*/ 96956 w 107566"/>
                    <a:gd name="connsiteY5" fmla="*/ 40348 h 67247"/>
                    <a:gd name="connsiteX6" fmla="*/ 87543 w 107566"/>
                    <a:gd name="connsiteY6" fmla="*/ 48418 h 67247"/>
                    <a:gd name="connsiteX7" fmla="*/ 75437 w 107566"/>
                    <a:gd name="connsiteY7" fmla="*/ 55143 h 67247"/>
                    <a:gd name="connsiteX8" fmla="*/ 49884 w 107566"/>
                    <a:gd name="connsiteY8" fmla="*/ 65902 h 67247"/>
                    <a:gd name="connsiteX9" fmla="*/ 36435 w 107566"/>
                    <a:gd name="connsiteY9" fmla="*/ 64557 h 67247"/>
                    <a:gd name="connsiteX10" fmla="*/ 24330 w 107566"/>
                    <a:gd name="connsiteY10" fmla="*/ 67247 h 67247"/>
                    <a:gd name="connsiteX11" fmla="*/ 8191 w 107566"/>
                    <a:gd name="connsiteY11" fmla="*/ 61867 h 67247"/>
                    <a:gd name="connsiteX12" fmla="*/ 2812 w 107566"/>
                    <a:gd name="connsiteY12" fmla="*/ 59178 h 67247"/>
                    <a:gd name="connsiteX13" fmla="*/ 1466 w 107566"/>
                    <a:gd name="connsiteY13" fmla="*/ 51107 h 67247"/>
                    <a:gd name="connsiteX14" fmla="*/ 8191 w 107566"/>
                    <a:gd name="connsiteY14" fmla="*/ 44383 h 67247"/>
                    <a:gd name="connsiteX15" fmla="*/ 12225 w 107566"/>
                    <a:gd name="connsiteY15" fmla="*/ 47073 h 67247"/>
                    <a:gd name="connsiteX16" fmla="*/ 25675 w 107566"/>
                    <a:gd name="connsiteY16" fmla="*/ 48418 h 67247"/>
                    <a:gd name="connsiteX17" fmla="*/ 35089 w 107566"/>
                    <a:gd name="connsiteY17" fmla="*/ 48418 h 67247"/>
                    <a:gd name="connsiteX18" fmla="*/ 44504 w 107566"/>
                    <a:gd name="connsiteY18" fmla="*/ 47073 h 67247"/>
                    <a:gd name="connsiteX19" fmla="*/ 63333 w 107566"/>
                    <a:gd name="connsiteY19" fmla="*/ 37659 h 67247"/>
                    <a:gd name="connsiteX20" fmla="*/ 74093 w 107566"/>
                    <a:gd name="connsiteY20" fmla="*/ 34968 h 67247"/>
                    <a:gd name="connsiteX21" fmla="*/ 82163 w 107566"/>
                    <a:gd name="connsiteY21" fmla="*/ 29588 h 67247"/>
                    <a:gd name="connsiteX22" fmla="*/ 90232 w 107566"/>
                    <a:gd name="connsiteY22" fmla="*/ 14795 h 67247"/>
                    <a:gd name="connsiteX23" fmla="*/ 98301 w 107566"/>
                    <a:gd name="connsiteY23" fmla="*/ 4035 h 67247"/>
                    <a:gd name="connsiteX24" fmla="*/ 98301 w 107566"/>
                    <a:gd name="connsiteY24" fmla="*/ 0 h 67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7566" h="67247">
                      <a:moveTo>
                        <a:pt x="98301" y="0"/>
                      </a:moveTo>
                      <a:cubicBezTo>
                        <a:pt x="99647" y="0"/>
                        <a:pt x="100992" y="0"/>
                        <a:pt x="103681" y="0"/>
                      </a:cubicBezTo>
                      <a:cubicBezTo>
                        <a:pt x="105027" y="0"/>
                        <a:pt x="106371" y="0"/>
                        <a:pt x="106371" y="1345"/>
                      </a:cubicBezTo>
                      <a:cubicBezTo>
                        <a:pt x="106371" y="4035"/>
                        <a:pt x="106371" y="4035"/>
                        <a:pt x="106371" y="6724"/>
                      </a:cubicBezTo>
                      <a:cubicBezTo>
                        <a:pt x="106371" y="10760"/>
                        <a:pt x="109061" y="16139"/>
                        <a:pt x="106371" y="21519"/>
                      </a:cubicBezTo>
                      <a:cubicBezTo>
                        <a:pt x="105027" y="26899"/>
                        <a:pt x="102336" y="33623"/>
                        <a:pt x="96956" y="40348"/>
                      </a:cubicBezTo>
                      <a:cubicBezTo>
                        <a:pt x="94267" y="43038"/>
                        <a:pt x="91577" y="45728"/>
                        <a:pt x="87543" y="48418"/>
                      </a:cubicBezTo>
                      <a:cubicBezTo>
                        <a:pt x="83507" y="51107"/>
                        <a:pt x="79472" y="52453"/>
                        <a:pt x="75437" y="55143"/>
                      </a:cubicBezTo>
                      <a:cubicBezTo>
                        <a:pt x="67368" y="59178"/>
                        <a:pt x="59299" y="64557"/>
                        <a:pt x="49884" y="65902"/>
                      </a:cubicBezTo>
                      <a:cubicBezTo>
                        <a:pt x="45849" y="67247"/>
                        <a:pt x="40469" y="64557"/>
                        <a:pt x="36435" y="64557"/>
                      </a:cubicBezTo>
                      <a:cubicBezTo>
                        <a:pt x="32400" y="64557"/>
                        <a:pt x="28365" y="67247"/>
                        <a:pt x="24330" y="67247"/>
                      </a:cubicBezTo>
                      <a:cubicBezTo>
                        <a:pt x="17605" y="65902"/>
                        <a:pt x="12225" y="63212"/>
                        <a:pt x="8191" y="61867"/>
                      </a:cubicBezTo>
                      <a:cubicBezTo>
                        <a:pt x="4156" y="60522"/>
                        <a:pt x="5501" y="60522"/>
                        <a:pt x="2812" y="59178"/>
                      </a:cubicBezTo>
                      <a:cubicBezTo>
                        <a:pt x="121" y="59178"/>
                        <a:pt x="-1224" y="55143"/>
                        <a:pt x="1466" y="51107"/>
                      </a:cubicBezTo>
                      <a:cubicBezTo>
                        <a:pt x="4156" y="48418"/>
                        <a:pt x="8191" y="45728"/>
                        <a:pt x="8191" y="44383"/>
                      </a:cubicBezTo>
                      <a:cubicBezTo>
                        <a:pt x="10881" y="44383"/>
                        <a:pt x="9536" y="47073"/>
                        <a:pt x="12225" y="47073"/>
                      </a:cubicBezTo>
                      <a:cubicBezTo>
                        <a:pt x="14916" y="47073"/>
                        <a:pt x="20296" y="48418"/>
                        <a:pt x="25675" y="48418"/>
                      </a:cubicBezTo>
                      <a:cubicBezTo>
                        <a:pt x="28365" y="48418"/>
                        <a:pt x="32400" y="48418"/>
                        <a:pt x="35089" y="48418"/>
                      </a:cubicBezTo>
                      <a:cubicBezTo>
                        <a:pt x="37780" y="48418"/>
                        <a:pt x="40469" y="47073"/>
                        <a:pt x="44504" y="47073"/>
                      </a:cubicBezTo>
                      <a:cubicBezTo>
                        <a:pt x="51229" y="45728"/>
                        <a:pt x="57953" y="40348"/>
                        <a:pt x="63333" y="37659"/>
                      </a:cubicBezTo>
                      <a:cubicBezTo>
                        <a:pt x="66023" y="36314"/>
                        <a:pt x="71403" y="37659"/>
                        <a:pt x="74093" y="34968"/>
                      </a:cubicBezTo>
                      <a:cubicBezTo>
                        <a:pt x="76783" y="33623"/>
                        <a:pt x="79472" y="32279"/>
                        <a:pt x="82163" y="29588"/>
                      </a:cubicBezTo>
                      <a:cubicBezTo>
                        <a:pt x="87543" y="25554"/>
                        <a:pt x="87543" y="18830"/>
                        <a:pt x="90232" y="14795"/>
                      </a:cubicBezTo>
                      <a:cubicBezTo>
                        <a:pt x="92921" y="10760"/>
                        <a:pt x="96956" y="6724"/>
                        <a:pt x="98301" y="4035"/>
                      </a:cubicBezTo>
                      <a:cubicBezTo>
                        <a:pt x="99647" y="1345"/>
                        <a:pt x="96956" y="2690"/>
                        <a:pt x="98301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03" name="任意多边形: 形状 5802" descr="0a022532-e4df-4649-8772-8e71ea8a2873"/>
                <p:cNvSpPr/>
                <p:nvPr/>
              </p:nvSpPr>
              <p:spPr>
                <a:xfrm>
                  <a:off x="11009343" y="4100977"/>
                  <a:ext cx="140820" cy="60061"/>
                </a:xfrm>
                <a:custGeom>
                  <a:avLst/>
                  <a:gdLst>
                    <a:gd name="connsiteX0" fmla="*/ 5729 w 140820"/>
                    <a:gd name="connsiteY0" fmla="*/ 883 h 60061"/>
                    <a:gd name="connsiteX1" fmla="*/ 17833 w 140820"/>
                    <a:gd name="connsiteY1" fmla="*/ 2229 h 60061"/>
                    <a:gd name="connsiteX2" fmla="*/ 19179 w 140820"/>
                    <a:gd name="connsiteY2" fmla="*/ 7609 h 60061"/>
                    <a:gd name="connsiteX3" fmla="*/ 28593 w 140820"/>
                    <a:gd name="connsiteY3" fmla="*/ 18368 h 60061"/>
                    <a:gd name="connsiteX4" fmla="*/ 35319 w 140820"/>
                    <a:gd name="connsiteY4" fmla="*/ 25093 h 60061"/>
                    <a:gd name="connsiteX5" fmla="*/ 44732 w 140820"/>
                    <a:gd name="connsiteY5" fmla="*/ 31817 h 60061"/>
                    <a:gd name="connsiteX6" fmla="*/ 68941 w 140820"/>
                    <a:gd name="connsiteY6" fmla="*/ 38542 h 60061"/>
                    <a:gd name="connsiteX7" fmla="*/ 81046 w 140820"/>
                    <a:gd name="connsiteY7" fmla="*/ 43922 h 60061"/>
                    <a:gd name="connsiteX8" fmla="*/ 93151 w 140820"/>
                    <a:gd name="connsiteY8" fmla="*/ 46612 h 60061"/>
                    <a:gd name="connsiteX9" fmla="*/ 116015 w 140820"/>
                    <a:gd name="connsiteY9" fmla="*/ 42577 h 60061"/>
                    <a:gd name="connsiteX10" fmla="*/ 132154 w 140820"/>
                    <a:gd name="connsiteY10" fmla="*/ 42577 h 60061"/>
                    <a:gd name="connsiteX11" fmla="*/ 137533 w 140820"/>
                    <a:gd name="connsiteY11" fmla="*/ 39886 h 60061"/>
                    <a:gd name="connsiteX12" fmla="*/ 140223 w 140820"/>
                    <a:gd name="connsiteY12" fmla="*/ 42577 h 60061"/>
                    <a:gd name="connsiteX13" fmla="*/ 140223 w 140820"/>
                    <a:gd name="connsiteY13" fmla="*/ 45266 h 60061"/>
                    <a:gd name="connsiteX14" fmla="*/ 134843 w 140820"/>
                    <a:gd name="connsiteY14" fmla="*/ 47957 h 60061"/>
                    <a:gd name="connsiteX15" fmla="*/ 118704 w 140820"/>
                    <a:gd name="connsiteY15" fmla="*/ 56026 h 60061"/>
                    <a:gd name="connsiteX16" fmla="*/ 91805 w 140820"/>
                    <a:gd name="connsiteY16" fmla="*/ 60061 h 60061"/>
                    <a:gd name="connsiteX17" fmla="*/ 77011 w 140820"/>
                    <a:gd name="connsiteY17" fmla="*/ 58716 h 60061"/>
                    <a:gd name="connsiteX18" fmla="*/ 62217 w 140820"/>
                    <a:gd name="connsiteY18" fmla="*/ 54681 h 60061"/>
                    <a:gd name="connsiteX19" fmla="*/ 32628 w 140820"/>
                    <a:gd name="connsiteY19" fmla="*/ 45266 h 60061"/>
                    <a:gd name="connsiteX20" fmla="*/ 23213 w 140820"/>
                    <a:gd name="connsiteY20" fmla="*/ 35852 h 60061"/>
                    <a:gd name="connsiteX21" fmla="*/ 12455 w 140820"/>
                    <a:gd name="connsiteY21" fmla="*/ 29128 h 60061"/>
                    <a:gd name="connsiteX22" fmla="*/ 3040 w 140820"/>
                    <a:gd name="connsiteY22" fmla="*/ 14333 h 60061"/>
                    <a:gd name="connsiteX23" fmla="*/ 349 w 140820"/>
                    <a:gd name="connsiteY23" fmla="*/ 8953 h 60061"/>
                    <a:gd name="connsiteX24" fmla="*/ 5729 w 140820"/>
                    <a:gd name="connsiteY24" fmla="*/ 883 h 60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0820" h="60061">
                      <a:moveTo>
                        <a:pt x="5729" y="883"/>
                      </a:moveTo>
                      <a:cubicBezTo>
                        <a:pt x="9764" y="-462"/>
                        <a:pt x="15144" y="-462"/>
                        <a:pt x="17833" y="2229"/>
                      </a:cubicBezTo>
                      <a:cubicBezTo>
                        <a:pt x="20524" y="3574"/>
                        <a:pt x="16489" y="4918"/>
                        <a:pt x="19179" y="7609"/>
                      </a:cubicBezTo>
                      <a:cubicBezTo>
                        <a:pt x="20524" y="10298"/>
                        <a:pt x="24559" y="14333"/>
                        <a:pt x="28593" y="18368"/>
                      </a:cubicBezTo>
                      <a:cubicBezTo>
                        <a:pt x="29939" y="21058"/>
                        <a:pt x="32628" y="22402"/>
                        <a:pt x="35319" y="25093"/>
                      </a:cubicBezTo>
                      <a:cubicBezTo>
                        <a:pt x="38008" y="27782"/>
                        <a:pt x="42043" y="29128"/>
                        <a:pt x="44732" y="31817"/>
                      </a:cubicBezTo>
                      <a:cubicBezTo>
                        <a:pt x="51457" y="35852"/>
                        <a:pt x="60872" y="35852"/>
                        <a:pt x="68941" y="38542"/>
                      </a:cubicBezTo>
                      <a:cubicBezTo>
                        <a:pt x="72976" y="39886"/>
                        <a:pt x="77011" y="42577"/>
                        <a:pt x="81046" y="43922"/>
                      </a:cubicBezTo>
                      <a:cubicBezTo>
                        <a:pt x="85080" y="45266"/>
                        <a:pt x="89116" y="46612"/>
                        <a:pt x="93151" y="46612"/>
                      </a:cubicBezTo>
                      <a:cubicBezTo>
                        <a:pt x="102565" y="46612"/>
                        <a:pt x="109290" y="43922"/>
                        <a:pt x="116015" y="42577"/>
                      </a:cubicBezTo>
                      <a:cubicBezTo>
                        <a:pt x="121394" y="42577"/>
                        <a:pt x="128119" y="43922"/>
                        <a:pt x="132154" y="42577"/>
                      </a:cubicBezTo>
                      <a:cubicBezTo>
                        <a:pt x="136188" y="41232"/>
                        <a:pt x="134843" y="41232"/>
                        <a:pt x="137533" y="39886"/>
                      </a:cubicBezTo>
                      <a:cubicBezTo>
                        <a:pt x="138878" y="38542"/>
                        <a:pt x="138878" y="41232"/>
                        <a:pt x="140223" y="42577"/>
                      </a:cubicBezTo>
                      <a:cubicBezTo>
                        <a:pt x="140223" y="43922"/>
                        <a:pt x="141568" y="43922"/>
                        <a:pt x="140223" y="45266"/>
                      </a:cubicBezTo>
                      <a:cubicBezTo>
                        <a:pt x="137533" y="46612"/>
                        <a:pt x="138878" y="46612"/>
                        <a:pt x="134843" y="47957"/>
                      </a:cubicBezTo>
                      <a:cubicBezTo>
                        <a:pt x="130808" y="49301"/>
                        <a:pt x="126774" y="54681"/>
                        <a:pt x="118704" y="56026"/>
                      </a:cubicBezTo>
                      <a:cubicBezTo>
                        <a:pt x="110635" y="57372"/>
                        <a:pt x="101220" y="60061"/>
                        <a:pt x="91805" y="60061"/>
                      </a:cubicBezTo>
                      <a:cubicBezTo>
                        <a:pt x="87771" y="60061"/>
                        <a:pt x="82391" y="60061"/>
                        <a:pt x="77011" y="58716"/>
                      </a:cubicBezTo>
                      <a:cubicBezTo>
                        <a:pt x="71631" y="57372"/>
                        <a:pt x="67596" y="56026"/>
                        <a:pt x="62217" y="54681"/>
                      </a:cubicBezTo>
                      <a:cubicBezTo>
                        <a:pt x="51457" y="51992"/>
                        <a:pt x="40698" y="50646"/>
                        <a:pt x="32628" y="45266"/>
                      </a:cubicBezTo>
                      <a:cubicBezTo>
                        <a:pt x="28593" y="42577"/>
                        <a:pt x="25904" y="38542"/>
                        <a:pt x="23213" y="35852"/>
                      </a:cubicBezTo>
                      <a:cubicBezTo>
                        <a:pt x="20524" y="33162"/>
                        <a:pt x="15144" y="31817"/>
                        <a:pt x="12455" y="29128"/>
                      </a:cubicBezTo>
                      <a:cubicBezTo>
                        <a:pt x="7075" y="23748"/>
                        <a:pt x="5729" y="18368"/>
                        <a:pt x="3040" y="14333"/>
                      </a:cubicBezTo>
                      <a:cubicBezTo>
                        <a:pt x="349" y="11643"/>
                        <a:pt x="1695" y="11643"/>
                        <a:pt x="349" y="8953"/>
                      </a:cubicBezTo>
                      <a:cubicBezTo>
                        <a:pt x="-995" y="6263"/>
                        <a:pt x="1695" y="2229"/>
                        <a:pt x="5729" y="88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05" name="任意多边形: 形状 5804" descr="1406a885-309a-4690-b066-b2dc10e8d1b6"/>
                <p:cNvSpPr/>
                <p:nvPr/>
              </p:nvSpPr>
              <p:spPr>
                <a:xfrm>
                  <a:off x="11488898" y="4093713"/>
                  <a:ext cx="389424" cy="2764287"/>
                </a:xfrm>
                <a:custGeom>
                  <a:avLst/>
                  <a:gdLst>
                    <a:gd name="connsiteX0" fmla="*/ 936 w 389424"/>
                    <a:gd name="connsiteY0" fmla="*/ 78 h 2764287"/>
                    <a:gd name="connsiteX1" fmla="*/ 27835 w 389424"/>
                    <a:gd name="connsiteY1" fmla="*/ 41771 h 2764287"/>
                    <a:gd name="connsiteX2" fmla="*/ 65493 w 389424"/>
                    <a:gd name="connsiteY2" fmla="*/ 131882 h 2764287"/>
                    <a:gd name="connsiteX3" fmla="*/ 101807 w 389424"/>
                    <a:gd name="connsiteY3" fmla="*/ 285204 h 2764287"/>
                    <a:gd name="connsiteX4" fmla="*/ 119291 w 389424"/>
                    <a:gd name="connsiteY4" fmla="*/ 687340 h 2764287"/>
                    <a:gd name="connsiteX5" fmla="*/ 89702 w 389424"/>
                    <a:gd name="connsiteY5" fmla="*/ 954981 h 2764287"/>
                    <a:gd name="connsiteX6" fmla="*/ 49354 w 389424"/>
                    <a:gd name="connsiteY6" fmla="*/ 1252211 h 2764287"/>
                    <a:gd name="connsiteX7" fmla="*/ 31869 w 389424"/>
                    <a:gd name="connsiteY7" fmla="*/ 1572306 h 2764287"/>
                    <a:gd name="connsiteX8" fmla="*/ 35905 w 389424"/>
                    <a:gd name="connsiteY8" fmla="*/ 1654347 h 2764287"/>
                    <a:gd name="connsiteX9" fmla="*/ 39940 w 389424"/>
                    <a:gd name="connsiteY9" fmla="*/ 1694695 h 2764287"/>
                    <a:gd name="connsiteX10" fmla="*/ 45319 w 389424"/>
                    <a:gd name="connsiteY10" fmla="*/ 1735043 h 2764287"/>
                    <a:gd name="connsiteX11" fmla="*/ 57424 w 389424"/>
                    <a:gd name="connsiteY11" fmla="*/ 1817084 h 2764287"/>
                    <a:gd name="connsiteX12" fmla="*/ 74908 w 389424"/>
                    <a:gd name="connsiteY12" fmla="*/ 1899124 h 2764287"/>
                    <a:gd name="connsiteX13" fmla="*/ 93737 w 389424"/>
                    <a:gd name="connsiteY13" fmla="*/ 1979821 h 2764287"/>
                    <a:gd name="connsiteX14" fmla="*/ 115256 w 389424"/>
                    <a:gd name="connsiteY14" fmla="*/ 2060517 h 2764287"/>
                    <a:gd name="connsiteX15" fmla="*/ 166363 w 389424"/>
                    <a:gd name="connsiteY15" fmla="*/ 2219219 h 2764287"/>
                    <a:gd name="connsiteX16" fmla="*/ 194607 w 389424"/>
                    <a:gd name="connsiteY16" fmla="*/ 2297225 h 2764287"/>
                    <a:gd name="connsiteX17" fmla="*/ 224195 w 389424"/>
                    <a:gd name="connsiteY17" fmla="*/ 2373886 h 2764287"/>
                    <a:gd name="connsiteX18" fmla="*/ 284718 w 389424"/>
                    <a:gd name="connsiteY18" fmla="*/ 2523175 h 2764287"/>
                    <a:gd name="connsiteX19" fmla="*/ 389424 w 389424"/>
                    <a:gd name="connsiteY19" fmla="*/ 2764287 h 2764287"/>
                    <a:gd name="connsiteX20" fmla="*/ 371216 w 389424"/>
                    <a:gd name="connsiteY20" fmla="*/ 2764287 h 2764287"/>
                    <a:gd name="connsiteX21" fmla="*/ 269923 w 389424"/>
                    <a:gd name="connsiteY21" fmla="*/ 2529899 h 2764287"/>
                    <a:gd name="connsiteX22" fmla="*/ 208056 w 389424"/>
                    <a:gd name="connsiteY22" fmla="*/ 2379266 h 2764287"/>
                    <a:gd name="connsiteX23" fmla="*/ 178468 w 389424"/>
                    <a:gd name="connsiteY23" fmla="*/ 2302605 h 2764287"/>
                    <a:gd name="connsiteX24" fmla="*/ 150224 w 389424"/>
                    <a:gd name="connsiteY24" fmla="*/ 2224598 h 2764287"/>
                    <a:gd name="connsiteX25" fmla="*/ 96427 w 389424"/>
                    <a:gd name="connsiteY25" fmla="*/ 2065897 h 2764287"/>
                    <a:gd name="connsiteX26" fmla="*/ 73563 w 389424"/>
                    <a:gd name="connsiteY26" fmla="*/ 1985201 h 2764287"/>
                    <a:gd name="connsiteX27" fmla="*/ 62804 w 389424"/>
                    <a:gd name="connsiteY27" fmla="*/ 1944852 h 2764287"/>
                    <a:gd name="connsiteX28" fmla="*/ 53389 w 389424"/>
                    <a:gd name="connsiteY28" fmla="*/ 1904504 h 2764287"/>
                    <a:gd name="connsiteX29" fmla="*/ 35905 w 389424"/>
                    <a:gd name="connsiteY29" fmla="*/ 1822464 h 2764287"/>
                    <a:gd name="connsiteX30" fmla="*/ 23800 w 389424"/>
                    <a:gd name="connsiteY30" fmla="*/ 1740423 h 2764287"/>
                    <a:gd name="connsiteX31" fmla="*/ 18420 w 389424"/>
                    <a:gd name="connsiteY31" fmla="*/ 1698729 h 2764287"/>
                    <a:gd name="connsiteX32" fmla="*/ 14385 w 389424"/>
                    <a:gd name="connsiteY32" fmla="*/ 1657037 h 2764287"/>
                    <a:gd name="connsiteX33" fmla="*/ 10350 w 389424"/>
                    <a:gd name="connsiteY33" fmla="*/ 1574996 h 2764287"/>
                    <a:gd name="connsiteX34" fmla="*/ 27835 w 389424"/>
                    <a:gd name="connsiteY34" fmla="*/ 1253557 h 2764287"/>
                    <a:gd name="connsiteX35" fmla="*/ 70873 w 389424"/>
                    <a:gd name="connsiteY35" fmla="*/ 956327 h 2764287"/>
                    <a:gd name="connsiteX36" fmla="*/ 96427 w 389424"/>
                    <a:gd name="connsiteY36" fmla="*/ 688685 h 2764287"/>
                    <a:gd name="connsiteX37" fmla="*/ 82977 w 389424"/>
                    <a:gd name="connsiteY37" fmla="*/ 289239 h 2764287"/>
                    <a:gd name="connsiteX38" fmla="*/ 48009 w 389424"/>
                    <a:gd name="connsiteY38" fmla="*/ 138607 h 2764287"/>
                    <a:gd name="connsiteX39" fmla="*/ 936 w 389424"/>
                    <a:gd name="connsiteY39" fmla="*/ 78 h 276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89424" h="2764287">
                      <a:moveTo>
                        <a:pt x="936" y="78"/>
                      </a:moveTo>
                      <a:cubicBezTo>
                        <a:pt x="4970" y="1423"/>
                        <a:pt x="14385" y="17562"/>
                        <a:pt x="27835" y="41771"/>
                      </a:cubicBezTo>
                      <a:cubicBezTo>
                        <a:pt x="39940" y="65980"/>
                        <a:pt x="54733" y="98259"/>
                        <a:pt x="65493" y="131882"/>
                      </a:cubicBezTo>
                      <a:cubicBezTo>
                        <a:pt x="88357" y="205853"/>
                        <a:pt x="82977" y="189714"/>
                        <a:pt x="101807" y="285204"/>
                      </a:cubicBezTo>
                      <a:cubicBezTo>
                        <a:pt x="120636" y="380695"/>
                        <a:pt x="130050" y="520567"/>
                        <a:pt x="119291" y="687340"/>
                      </a:cubicBezTo>
                      <a:cubicBezTo>
                        <a:pt x="112565" y="770725"/>
                        <a:pt x="101807" y="860836"/>
                        <a:pt x="89702" y="954981"/>
                      </a:cubicBezTo>
                      <a:cubicBezTo>
                        <a:pt x="76253" y="1049127"/>
                        <a:pt x="61458" y="1148651"/>
                        <a:pt x="49354" y="1252211"/>
                      </a:cubicBezTo>
                      <a:cubicBezTo>
                        <a:pt x="37249" y="1355771"/>
                        <a:pt x="29180" y="1463366"/>
                        <a:pt x="31869" y="1572306"/>
                      </a:cubicBezTo>
                      <a:cubicBezTo>
                        <a:pt x="31869" y="1599205"/>
                        <a:pt x="34560" y="1627448"/>
                        <a:pt x="35905" y="1654347"/>
                      </a:cubicBezTo>
                      <a:lnTo>
                        <a:pt x="39940" y="1694695"/>
                      </a:lnTo>
                      <a:lnTo>
                        <a:pt x="45319" y="1735043"/>
                      </a:lnTo>
                      <a:cubicBezTo>
                        <a:pt x="49354" y="1761941"/>
                        <a:pt x="53389" y="1790185"/>
                        <a:pt x="57424" y="1817084"/>
                      </a:cubicBezTo>
                      <a:lnTo>
                        <a:pt x="74908" y="1899124"/>
                      </a:lnTo>
                      <a:cubicBezTo>
                        <a:pt x="78942" y="1926023"/>
                        <a:pt x="87012" y="1952922"/>
                        <a:pt x="93737" y="1979821"/>
                      </a:cubicBezTo>
                      <a:cubicBezTo>
                        <a:pt x="101807" y="2006719"/>
                        <a:pt x="107186" y="2033618"/>
                        <a:pt x="115256" y="2060517"/>
                      </a:cubicBezTo>
                      <a:cubicBezTo>
                        <a:pt x="131395" y="2114314"/>
                        <a:pt x="146189" y="2166767"/>
                        <a:pt x="166363" y="2219219"/>
                      </a:cubicBezTo>
                      <a:cubicBezTo>
                        <a:pt x="175777" y="2246118"/>
                        <a:pt x="185192" y="2271672"/>
                        <a:pt x="194607" y="2297225"/>
                      </a:cubicBezTo>
                      <a:cubicBezTo>
                        <a:pt x="204021" y="2322780"/>
                        <a:pt x="214781" y="2348333"/>
                        <a:pt x="224195" y="2373886"/>
                      </a:cubicBezTo>
                      <a:cubicBezTo>
                        <a:pt x="243024" y="2424994"/>
                        <a:pt x="264543" y="2474757"/>
                        <a:pt x="284718" y="2523175"/>
                      </a:cubicBezTo>
                      <a:lnTo>
                        <a:pt x="389424" y="2764287"/>
                      </a:lnTo>
                      <a:lnTo>
                        <a:pt x="371216" y="2764287"/>
                      </a:lnTo>
                      <a:lnTo>
                        <a:pt x="269923" y="2529899"/>
                      </a:lnTo>
                      <a:cubicBezTo>
                        <a:pt x="249749" y="2480136"/>
                        <a:pt x="228231" y="2430373"/>
                        <a:pt x="208056" y="2379266"/>
                      </a:cubicBezTo>
                      <a:cubicBezTo>
                        <a:pt x="198641" y="2353713"/>
                        <a:pt x="189227" y="2328158"/>
                        <a:pt x="178468" y="2302605"/>
                      </a:cubicBezTo>
                      <a:cubicBezTo>
                        <a:pt x="169053" y="2277052"/>
                        <a:pt x="159639" y="2250153"/>
                        <a:pt x="150224" y="2224598"/>
                      </a:cubicBezTo>
                      <a:cubicBezTo>
                        <a:pt x="130050" y="2173491"/>
                        <a:pt x="113911" y="2119694"/>
                        <a:pt x="96427" y="2065897"/>
                      </a:cubicBezTo>
                      <a:cubicBezTo>
                        <a:pt x="88357" y="2038998"/>
                        <a:pt x="81632" y="2012099"/>
                        <a:pt x="73563" y="1985201"/>
                      </a:cubicBezTo>
                      <a:lnTo>
                        <a:pt x="62804" y="1944852"/>
                      </a:lnTo>
                      <a:cubicBezTo>
                        <a:pt x="58768" y="1931403"/>
                        <a:pt x="56078" y="1917954"/>
                        <a:pt x="53389" y="1904504"/>
                      </a:cubicBezTo>
                      <a:lnTo>
                        <a:pt x="35905" y="1822464"/>
                      </a:lnTo>
                      <a:cubicBezTo>
                        <a:pt x="31869" y="1795565"/>
                        <a:pt x="27835" y="1767321"/>
                        <a:pt x="23800" y="1740423"/>
                      </a:cubicBezTo>
                      <a:lnTo>
                        <a:pt x="18420" y="1698729"/>
                      </a:lnTo>
                      <a:lnTo>
                        <a:pt x="14385" y="1657037"/>
                      </a:lnTo>
                      <a:cubicBezTo>
                        <a:pt x="11696" y="1630138"/>
                        <a:pt x="10350" y="1601895"/>
                        <a:pt x="10350" y="1574996"/>
                      </a:cubicBezTo>
                      <a:cubicBezTo>
                        <a:pt x="7661" y="1464712"/>
                        <a:pt x="15730" y="1357117"/>
                        <a:pt x="27835" y="1253557"/>
                      </a:cubicBezTo>
                      <a:cubicBezTo>
                        <a:pt x="39940" y="1149996"/>
                        <a:pt x="57424" y="1050472"/>
                        <a:pt x="70873" y="956327"/>
                      </a:cubicBezTo>
                      <a:cubicBezTo>
                        <a:pt x="82977" y="862181"/>
                        <a:pt x="91047" y="772070"/>
                        <a:pt x="96427" y="688685"/>
                      </a:cubicBezTo>
                      <a:cubicBezTo>
                        <a:pt x="108531" y="521913"/>
                        <a:pt x="100461" y="384730"/>
                        <a:pt x="82977" y="289239"/>
                      </a:cubicBezTo>
                      <a:cubicBezTo>
                        <a:pt x="64148" y="193748"/>
                        <a:pt x="69528" y="213923"/>
                        <a:pt x="48009" y="138607"/>
                      </a:cubicBezTo>
                      <a:cubicBezTo>
                        <a:pt x="25145" y="64635"/>
                        <a:pt x="-5788" y="-2612"/>
                        <a:pt x="936" y="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07" name="任意多边形: 形状 5806" descr="cde18699-96fe-475d-b103-7e67b4f5436c"/>
                <p:cNvSpPr/>
                <p:nvPr/>
              </p:nvSpPr>
              <p:spPr>
                <a:xfrm>
                  <a:off x="11549549" y="4123302"/>
                  <a:ext cx="399843" cy="2734698"/>
                </a:xfrm>
                <a:custGeom>
                  <a:avLst/>
                  <a:gdLst>
                    <a:gd name="connsiteX0" fmla="*/ 807 w 399843"/>
                    <a:gd name="connsiteY0" fmla="*/ 78 h 2734698"/>
                    <a:gd name="connsiteX1" fmla="*/ 26361 w 399843"/>
                    <a:gd name="connsiteY1" fmla="*/ 41772 h 2734698"/>
                    <a:gd name="connsiteX2" fmla="*/ 45190 w 399843"/>
                    <a:gd name="connsiteY2" fmla="*/ 83464 h 2734698"/>
                    <a:gd name="connsiteX3" fmla="*/ 62674 w 399843"/>
                    <a:gd name="connsiteY3" fmla="*/ 131882 h 2734698"/>
                    <a:gd name="connsiteX4" fmla="*/ 80158 w 399843"/>
                    <a:gd name="connsiteY4" fmla="*/ 200474 h 2734698"/>
                    <a:gd name="connsiteX5" fmla="*/ 85538 w 399843"/>
                    <a:gd name="connsiteY5" fmla="*/ 231407 h 2734698"/>
                    <a:gd name="connsiteX6" fmla="*/ 94953 w 399843"/>
                    <a:gd name="connsiteY6" fmla="*/ 285204 h 2734698"/>
                    <a:gd name="connsiteX7" fmla="*/ 104367 w 399843"/>
                    <a:gd name="connsiteY7" fmla="*/ 687340 h 2734698"/>
                    <a:gd name="connsiteX8" fmla="*/ 74778 w 399843"/>
                    <a:gd name="connsiteY8" fmla="*/ 954981 h 2734698"/>
                    <a:gd name="connsiteX9" fmla="*/ 39810 w 399843"/>
                    <a:gd name="connsiteY9" fmla="*/ 1252211 h 2734698"/>
                    <a:gd name="connsiteX10" fmla="*/ 31741 w 399843"/>
                    <a:gd name="connsiteY10" fmla="*/ 1409569 h 2734698"/>
                    <a:gd name="connsiteX11" fmla="*/ 31741 w 399843"/>
                    <a:gd name="connsiteY11" fmla="*/ 1490265 h 2734698"/>
                    <a:gd name="connsiteX12" fmla="*/ 33086 w 399843"/>
                    <a:gd name="connsiteY12" fmla="*/ 1530613 h 2734698"/>
                    <a:gd name="connsiteX13" fmla="*/ 37121 w 399843"/>
                    <a:gd name="connsiteY13" fmla="*/ 1570961 h 2734698"/>
                    <a:gd name="connsiteX14" fmla="*/ 45190 w 399843"/>
                    <a:gd name="connsiteY14" fmla="*/ 1653002 h 2734698"/>
                    <a:gd name="connsiteX15" fmla="*/ 50570 w 399843"/>
                    <a:gd name="connsiteY15" fmla="*/ 1693351 h 2734698"/>
                    <a:gd name="connsiteX16" fmla="*/ 57294 w 399843"/>
                    <a:gd name="connsiteY16" fmla="*/ 1733699 h 2734698"/>
                    <a:gd name="connsiteX17" fmla="*/ 64019 w 399843"/>
                    <a:gd name="connsiteY17" fmla="*/ 1774047 h 2734698"/>
                    <a:gd name="connsiteX18" fmla="*/ 72089 w 399843"/>
                    <a:gd name="connsiteY18" fmla="*/ 1814395 h 2734698"/>
                    <a:gd name="connsiteX19" fmla="*/ 90918 w 399843"/>
                    <a:gd name="connsiteY19" fmla="*/ 1895090 h 2734698"/>
                    <a:gd name="connsiteX20" fmla="*/ 100333 w 399843"/>
                    <a:gd name="connsiteY20" fmla="*/ 1935438 h 2734698"/>
                    <a:gd name="connsiteX21" fmla="*/ 112437 w 399843"/>
                    <a:gd name="connsiteY21" fmla="*/ 1975786 h 2734698"/>
                    <a:gd name="connsiteX22" fmla="*/ 135301 w 399843"/>
                    <a:gd name="connsiteY22" fmla="*/ 2056482 h 2734698"/>
                    <a:gd name="connsiteX23" fmla="*/ 160854 w 399843"/>
                    <a:gd name="connsiteY23" fmla="*/ 2135833 h 2734698"/>
                    <a:gd name="connsiteX24" fmla="*/ 187753 w 399843"/>
                    <a:gd name="connsiteY24" fmla="*/ 2213839 h 2734698"/>
                    <a:gd name="connsiteX25" fmla="*/ 307452 w 399843"/>
                    <a:gd name="connsiteY25" fmla="*/ 2516449 h 2734698"/>
                    <a:gd name="connsiteX26" fmla="*/ 399843 w 399843"/>
                    <a:gd name="connsiteY26" fmla="*/ 2734698 h 2734698"/>
                    <a:gd name="connsiteX27" fmla="*/ 382338 w 399843"/>
                    <a:gd name="connsiteY27" fmla="*/ 2734698 h 2734698"/>
                    <a:gd name="connsiteX28" fmla="*/ 292658 w 399843"/>
                    <a:gd name="connsiteY28" fmla="*/ 2523175 h 2734698"/>
                    <a:gd name="connsiteX29" fmla="*/ 170269 w 399843"/>
                    <a:gd name="connsiteY29" fmla="*/ 2219219 h 2734698"/>
                    <a:gd name="connsiteX30" fmla="*/ 142025 w 399843"/>
                    <a:gd name="connsiteY30" fmla="*/ 2139869 h 2734698"/>
                    <a:gd name="connsiteX31" fmla="*/ 115126 w 399843"/>
                    <a:gd name="connsiteY31" fmla="*/ 2060517 h 2734698"/>
                    <a:gd name="connsiteX32" fmla="*/ 90918 w 399843"/>
                    <a:gd name="connsiteY32" fmla="*/ 1979821 h 2734698"/>
                    <a:gd name="connsiteX33" fmla="*/ 78813 w 399843"/>
                    <a:gd name="connsiteY33" fmla="*/ 1939472 h 2734698"/>
                    <a:gd name="connsiteX34" fmla="*/ 69399 w 399843"/>
                    <a:gd name="connsiteY34" fmla="*/ 1899124 h 2734698"/>
                    <a:gd name="connsiteX35" fmla="*/ 49225 w 399843"/>
                    <a:gd name="connsiteY35" fmla="*/ 1817084 h 2734698"/>
                    <a:gd name="connsiteX36" fmla="*/ 41155 w 399843"/>
                    <a:gd name="connsiteY36" fmla="*/ 1775391 h 2734698"/>
                    <a:gd name="connsiteX37" fmla="*/ 34430 w 399843"/>
                    <a:gd name="connsiteY37" fmla="*/ 1733699 h 2734698"/>
                    <a:gd name="connsiteX38" fmla="*/ 27706 w 399843"/>
                    <a:gd name="connsiteY38" fmla="*/ 1692005 h 2734698"/>
                    <a:gd name="connsiteX39" fmla="*/ 22326 w 399843"/>
                    <a:gd name="connsiteY39" fmla="*/ 1650312 h 2734698"/>
                    <a:gd name="connsiteX40" fmla="*/ 14257 w 399843"/>
                    <a:gd name="connsiteY40" fmla="*/ 1568272 h 2734698"/>
                    <a:gd name="connsiteX41" fmla="*/ 10222 w 399843"/>
                    <a:gd name="connsiteY41" fmla="*/ 1527924 h 2734698"/>
                    <a:gd name="connsiteX42" fmla="*/ 8877 w 399843"/>
                    <a:gd name="connsiteY42" fmla="*/ 1487576 h 2734698"/>
                    <a:gd name="connsiteX43" fmla="*/ 8877 w 399843"/>
                    <a:gd name="connsiteY43" fmla="*/ 1406879 h 2734698"/>
                    <a:gd name="connsiteX44" fmla="*/ 18291 w 399843"/>
                    <a:gd name="connsiteY44" fmla="*/ 1248177 h 2734698"/>
                    <a:gd name="connsiteX45" fmla="*/ 57294 w 399843"/>
                    <a:gd name="connsiteY45" fmla="*/ 949601 h 2734698"/>
                    <a:gd name="connsiteX46" fmla="*/ 84193 w 399843"/>
                    <a:gd name="connsiteY46" fmla="*/ 681960 h 2734698"/>
                    <a:gd name="connsiteX47" fmla="*/ 77469 w 399843"/>
                    <a:gd name="connsiteY47" fmla="*/ 282515 h 2734698"/>
                    <a:gd name="connsiteX48" fmla="*/ 68054 w 399843"/>
                    <a:gd name="connsiteY48" fmla="*/ 230062 h 2734698"/>
                    <a:gd name="connsiteX49" fmla="*/ 61329 w 399843"/>
                    <a:gd name="connsiteY49" fmla="*/ 200474 h 2734698"/>
                    <a:gd name="connsiteX50" fmla="*/ 45190 w 399843"/>
                    <a:gd name="connsiteY50" fmla="*/ 134572 h 2734698"/>
                    <a:gd name="connsiteX51" fmla="*/ 27706 w 399843"/>
                    <a:gd name="connsiteY51" fmla="*/ 80775 h 2734698"/>
                    <a:gd name="connsiteX52" fmla="*/ 12911 w 399843"/>
                    <a:gd name="connsiteY52" fmla="*/ 40426 h 2734698"/>
                    <a:gd name="connsiteX53" fmla="*/ 807 w 399843"/>
                    <a:gd name="connsiteY53" fmla="*/ 78 h 2734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399843" h="2734698">
                      <a:moveTo>
                        <a:pt x="807" y="78"/>
                      </a:moveTo>
                      <a:cubicBezTo>
                        <a:pt x="3497" y="1424"/>
                        <a:pt x="14257" y="17562"/>
                        <a:pt x="26361" y="41772"/>
                      </a:cubicBezTo>
                      <a:cubicBezTo>
                        <a:pt x="33086" y="53876"/>
                        <a:pt x="38465" y="68670"/>
                        <a:pt x="45190" y="83464"/>
                      </a:cubicBezTo>
                      <a:cubicBezTo>
                        <a:pt x="51914" y="98259"/>
                        <a:pt x="57294" y="115743"/>
                        <a:pt x="62674" y="131882"/>
                      </a:cubicBezTo>
                      <a:cubicBezTo>
                        <a:pt x="73434" y="169540"/>
                        <a:pt x="77469" y="182989"/>
                        <a:pt x="80158" y="200474"/>
                      </a:cubicBezTo>
                      <a:cubicBezTo>
                        <a:pt x="81503" y="209888"/>
                        <a:pt x="82849" y="217958"/>
                        <a:pt x="85538" y="231407"/>
                      </a:cubicBezTo>
                      <a:cubicBezTo>
                        <a:pt x="88227" y="243511"/>
                        <a:pt x="90918" y="260995"/>
                        <a:pt x="94953" y="285204"/>
                      </a:cubicBezTo>
                      <a:cubicBezTo>
                        <a:pt x="109746" y="382039"/>
                        <a:pt x="117817" y="520567"/>
                        <a:pt x="104367" y="687340"/>
                      </a:cubicBezTo>
                      <a:cubicBezTo>
                        <a:pt x="98987" y="770725"/>
                        <a:pt x="86883" y="860836"/>
                        <a:pt x="74778" y="954981"/>
                      </a:cubicBezTo>
                      <a:cubicBezTo>
                        <a:pt x="62674" y="1049127"/>
                        <a:pt x="49225" y="1148652"/>
                        <a:pt x="39810" y="1252211"/>
                      </a:cubicBezTo>
                      <a:cubicBezTo>
                        <a:pt x="35775" y="1303319"/>
                        <a:pt x="33086" y="1355771"/>
                        <a:pt x="31741" y="1409569"/>
                      </a:cubicBezTo>
                      <a:cubicBezTo>
                        <a:pt x="30395" y="1436468"/>
                        <a:pt x="31741" y="1463366"/>
                        <a:pt x="31741" y="1490265"/>
                      </a:cubicBezTo>
                      <a:cubicBezTo>
                        <a:pt x="31741" y="1503714"/>
                        <a:pt x="33086" y="1517164"/>
                        <a:pt x="33086" y="1530613"/>
                      </a:cubicBezTo>
                      <a:cubicBezTo>
                        <a:pt x="34430" y="1544062"/>
                        <a:pt x="35775" y="1557512"/>
                        <a:pt x="37121" y="1570961"/>
                      </a:cubicBezTo>
                      <a:cubicBezTo>
                        <a:pt x="39810" y="1597860"/>
                        <a:pt x="42500" y="1626104"/>
                        <a:pt x="45190" y="1653002"/>
                      </a:cubicBezTo>
                      <a:cubicBezTo>
                        <a:pt x="45190" y="1666452"/>
                        <a:pt x="47879" y="1679901"/>
                        <a:pt x="50570" y="1693351"/>
                      </a:cubicBezTo>
                      <a:lnTo>
                        <a:pt x="57294" y="1733699"/>
                      </a:lnTo>
                      <a:lnTo>
                        <a:pt x="64019" y="1774047"/>
                      </a:lnTo>
                      <a:cubicBezTo>
                        <a:pt x="66709" y="1787496"/>
                        <a:pt x="68054" y="1800945"/>
                        <a:pt x="72089" y="1814395"/>
                      </a:cubicBezTo>
                      <a:lnTo>
                        <a:pt x="90918" y="1895090"/>
                      </a:lnTo>
                      <a:cubicBezTo>
                        <a:pt x="93607" y="1908539"/>
                        <a:pt x="96297" y="1921988"/>
                        <a:pt x="100333" y="1935438"/>
                      </a:cubicBezTo>
                      <a:lnTo>
                        <a:pt x="112437" y="1975786"/>
                      </a:lnTo>
                      <a:cubicBezTo>
                        <a:pt x="120506" y="2002685"/>
                        <a:pt x="127231" y="2029583"/>
                        <a:pt x="135301" y="2056482"/>
                      </a:cubicBezTo>
                      <a:cubicBezTo>
                        <a:pt x="143370" y="2083381"/>
                        <a:pt x="152785" y="2108934"/>
                        <a:pt x="160854" y="2135833"/>
                      </a:cubicBezTo>
                      <a:cubicBezTo>
                        <a:pt x="168924" y="2161387"/>
                        <a:pt x="176993" y="2188286"/>
                        <a:pt x="187753" y="2213839"/>
                      </a:cubicBezTo>
                      <a:cubicBezTo>
                        <a:pt x="226756" y="2317400"/>
                        <a:pt x="265760" y="2418269"/>
                        <a:pt x="307452" y="2516449"/>
                      </a:cubicBezTo>
                      <a:lnTo>
                        <a:pt x="399843" y="2734698"/>
                      </a:lnTo>
                      <a:lnTo>
                        <a:pt x="382338" y="2734698"/>
                      </a:lnTo>
                      <a:lnTo>
                        <a:pt x="292658" y="2523175"/>
                      </a:lnTo>
                      <a:cubicBezTo>
                        <a:pt x="249620" y="2426340"/>
                        <a:pt x="209272" y="2322780"/>
                        <a:pt x="170269" y="2219219"/>
                      </a:cubicBezTo>
                      <a:cubicBezTo>
                        <a:pt x="159509" y="2192321"/>
                        <a:pt x="151440" y="2166767"/>
                        <a:pt x="142025" y="2139869"/>
                      </a:cubicBezTo>
                      <a:cubicBezTo>
                        <a:pt x="132610" y="2114314"/>
                        <a:pt x="123196" y="2087415"/>
                        <a:pt x="115126" y="2060517"/>
                      </a:cubicBezTo>
                      <a:cubicBezTo>
                        <a:pt x="107057" y="2033618"/>
                        <a:pt x="98987" y="2006719"/>
                        <a:pt x="90918" y="1979821"/>
                      </a:cubicBezTo>
                      <a:lnTo>
                        <a:pt x="78813" y="1939472"/>
                      </a:lnTo>
                      <a:cubicBezTo>
                        <a:pt x="76123" y="1926023"/>
                        <a:pt x="73434" y="1912574"/>
                        <a:pt x="69399" y="1899124"/>
                      </a:cubicBezTo>
                      <a:lnTo>
                        <a:pt x="49225" y="1817084"/>
                      </a:lnTo>
                      <a:cubicBezTo>
                        <a:pt x="45190" y="1802290"/>
                        <a:pt x="43845" y="1788840"/>
                        <a:pt x="41155" y="1775391"/>
                      </a:cubicBezTo>
                      <a:lnTo>
                        <a:pt x="34430" y="1733699"/>
                      </a:lnTo>
                      <a:lnTo>
                        <a:pt x="27706" y="1692005"/>
                      </a:lnTo>
                      <a:cubicBezTo>
                        <a:pt x="26361" y="1677211"/>
                        <a:pt x="23671" y="1663761"/>
                        <a:pt x="22326" y="1650312"/>
                      </a:cubicBezTo>
                      <a:cubicBezTo>
                        <a:pt x="19636" y="1623413"/>
                        <a:pt x="16946" y="1595170"/>
                        <a:pt x="14257" y="1568272"/>
                      </a:cubicBezTo>
                      <a:cubicBezTo>
                        <a:pt x="12911" y="1554822"/>
                        <a:pt x="11566" y="1541373"/>
                        <a:pt x="10222" y="1527924"/>
                      </a:cubicBezTo>
                      <a:cubicBezTo>
                        <a:pt x="10222" y="1514474"/>
                        <a:pt x="8877" y="1501025"/>
                        <a:pt x="8877" y="1487576"/>
                      </a:cubicBezTo>
                      <a:cubicBezTo>
                        <a:pt x="8877" y="1460677"/>
                        <a:pt x="7531" y="1433778"/>
                        <a:pt x="8877" y="1406879"/>
                      </a:cubicBezTo>
                      <a:cubicBezTo>
                        <a:pt x="10222" y="1353082"/>
                        <a:pt x="12911" y="1300629"/>
                        <a:pt x="18291" y="1248177"/>
                      </a:cubicBezTo>
                      <a:cubicBezTo>
                        <a:pt x="27706" y="1143272"/>
                        <a:pt x="45190" y="1043747"/>
                        <a:pt x="57294" y="949601"/>
                      </a:cubicBezTo>
                      <a:cubicBezTo>
                        <a:pt x="69399" y="855456"/>
                        <a:pt x="77469" y="764001"/>
                        <a:pt x="84193" y="681960"/>
                      </a:cubicBezTo>
                      <a:cubicBezTo>
                        <a:pt x="97642" y="516533"/>
                        <a:pt x="92262" y="378005"/>
                        <a:pt x="77469" y="282515"/>
                      </a:cubicBezTo>
                      <a:cubicBezTo>
                        <a:pt x="73434" y="259651"/>
                        <a:pt x="70743" y="242167"/>
                        <a:pt x="68054" y="230062"/>
                      </a:cubicBezTo>
                      <a:cubicBezTo>
                        <a:pt x="65363" y="216612"/>
                        <a:pt x="62674" y="208543"/>
                        <a:pt x="61329" y="200474"/>
                      </a:cubicBezTo>
                      <a:cubicBezTo>
                        <a:pt x="58639" y="184335"/>
                        <a:pt x="54605" y="170885"/>
                        <a:pt x="45190" y="134572"/>
                      </a:cubicBezTo>
                      <a:cubicBezTo>
                        <a:pt x="38465" y="115743"/>
                        <a:pt x="33086" y="96913"/>
                        <a:pt x="27706" y="80775"/>
                      </a:cubicBezTo>
                      <a:cubicBezTo>
                        <a:pt x="22326" y="63290"/>
                        <a:pt x="16946" y="48496"/>
                        <a:pt x="12911" y="40426"/>
                      </a:cubicBezTo>
                      <a:cubicBezTo>
                        <a:pt x="2152" y="14873"/>
                        <a:pt x="-1883" y="-1267"/>
                        <a:pt x="807" y="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09" name="任意多边形: 形状 5808" descr="f38a48af-661b-42af-b4c6-e882479d570f"/>
                <p:cNvSpPr/>
                <p:nvPr/>
              </p:nvSpPr>
              <p:spPr>
                <a:xfrm>
                  <a:off x="10260060" y="4809296"/>
                  <a:ext cx="511425" cy="156012"/>
                </a:xfrm>
                <a:custGeom>
                  <a:avLst/>
                  <a:gdLst>
                    <a:gd name="connsiteX0" fmla="*/ 286303 w 511425"/>
                    <a:gd name="connsiteY0" fmla="*/ 673 h 156012"/>
                    <a:gd name="connsiteX1" fmla="*/ 360947 w 511425"/>
                    <a:gd name="connsiteY1" fmla="*/ 2690 h 156012"/>
                    <a:gd name="connsiteX2" fmla="*/ 465851 w 511425"/>
                    <a:gd name="connsiteY2" fmla="*/ 30934 h 156012"/>
                    <a:gd name="connsiteX3" fmla="*/ 504855 w 511425"/>
                    <a:gd name="connsiteY3" fmla="*/ 45728 h 156012"/>
                    <a:gd name="connsiteX4" fmla="*/ 508890 w 511425"/>
                    <a:gd name="connsiteY4" fmla="*/ 52452 h 156012"/>
                    <a:gd name="connsiteX5" fmla="*/ 500819 w 511425"/>
                    <a:gd name="connsiteY5" fmla="*/ 51108 h 156012"/>
                    <a:gd name="connsiteX6" fmla="*/ 463162 w 511425"/>
                    <a:gd name="connsiteY6" fmla="*/ 36314 h 156012"/>
                    <a:gd name="connsiteX7" fmla="*/ 358256 w 511425"/>
                    <a:gd name="connsiteY7" fmla="*/ 16139 h 156012"/>
                    <a:gd name="connsiteX8" fmla="*/ 207624 w 511425"/>
                    <a:gd name="connsiteY8" fmla="*/ 24209 h 156012"/>
                    <a:gd name="connsiteX9" fmla="*/ 126928 w 511425"/>
                    <a:gd name="connsiteY9" fmla="*/ 47072 h 156012"/>
                    <a:gd name="connsiteX10" fmla="*/ 51612 w 511425"/>
                    <a:gd name="connsiteY10" fmla="*/ 86076 h 156012"/>
                    <a:gd name="connsiteX11" fmla="*/ 24713 w 511425"/>
                    <a:gd name="connsiteY11" fmla="*/ 111630 h 156012"/>
                    <a:gd name="connsiteX12" fmla="*/ 30093 w 511425"/>
                    <a:gd name="connsiteY12" fmla="*/ 135839 h 156012"/>
                    <a:gd name="connsiteX13" fmla="*/ 63716 w 511425"/>
                    <a:gd name="connsiteY13" fmla="*/ 138528 h 156012"/>
                    <a:gd name="connsiteX14" fmla="*/ 105409 w 511425"/>
                    <a:gd name="connsiteY14" fmla="*/ 130459 h 156012"/>
                    <a:gd name="connsiteX15" fmla="*/ 186105 w 511425"/>
                    <a:gd name="connsiteY15" fmla="*/ 119699 h 156012"/>
                    <a:gd name="connsiteX16" fmla="*/ 257387 w 511425"/>
                    <a:gd name="connsiteY16" fmla="*/ 104905 h 156012"/>
                    <a:gd name="connsiteX17" fmla="*/ 364982 w 511425"/>
                    <a:gd name="connsiteY17" fmla="*/ 88766 h 156012"/>
                    <a:gd name="connsiteX18" fmla="*/ 405330 w 511425"/>
                    <a:gd name="connsiteY18" fmla="*/ 82041 h 156012"/>
                    <a:gd name="connsiteX19" fmla="*/ 445678 w 511425"/>
                    <a:gd name="connsiteY19" fmla="*/ 82041 h 156012"/>
                    <a:gd name="connsiteX20" fmla="*/ 409364 w 511425"/>
                    <a:gd name="connsiteY20" fmla="*/ 96835 h 156012"/>
                    <a:gd name="connsiteX21" fmla="*/ 367671 w 511425"/>
                    <a:gd name="connsiteY21" fmla="*/ 102215 h 156012"/>
                    <a:gd name="connsiteX22" fmla="*/ 260076 w 511425"/>
                    <a:gd name="connsiteY22" fmla="*/ 121044 h 156012"/>
                    <a:gd name="connsiteX23" fmla="*/ 188795 w 511425"/>
                    <a:gd name="connsiteY23" fmla="*/ 133148 h 156012"/>
                    <a:gd name="connsiteX24" fmla="*/ 109444 w 511425"/>
                    <a:gd name="connsiteY24" fmla="*/ 146598 h 156012"/>
                    <a:gd name="connsiteX25" fmla="*/ 66406 w 511425"/>
                    <a:gd name="connsiteY25" fmla="*/ 154667 h 156012"/>
                    <a:gd name="connsiteX26" fmla="*/ 42197 w 511425"/>
                    <a:gd name="connsiteY26" fmla="*/ 156012 h 156012"/>
                    <a:gd name="connsiteX27" fmla="*/ 15298 w 511425"/>
                    <a:gd name="connsiteY27" fmla="*/ 149288 h 156012"/>
                    <a:gd name="connsiteX28" fmla="*/ 505 w 511425"/>
                    <a:gd name="connsiteY28" fmla="*/ 127768 h 156012"/>
                    <a:gd name="connsiteX29" fmla="*/ 4540 w 511425"/>
                    <a:gd name="connsiteY29" fmla="*/ 103560 h 156012"/>
                    <a:gd name="connsiteX30" fmla="*/ 38162 w 511425"/>
                    <a:gd name="connsiteY30" fmla="*/ 71282 h 156012"/>
                    <a:gd name="connsiteX31" fmla="*/ 118859 w 511425"/>
                    <a:gd name="connsiteY31" fmla="*/ 33623 h 156012"/>
                    <a:gd name="connsiteX32" fmla="*/ 203589 w 511425"/>
                    <a:gd name="connsiteY32" fmla="*/ 10760 h 156012"/>
                    <a:gd name="connsiteX33" fmla="*/ 286303 w 511425"/>
                    <a:gd name="connsiteY33" fmla="*/ 673 h 156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11425" h="156012">
                      <a:moveTo>
                        <a:pt x="286303" y="673"/>
                      </a:moveTo>
                      <a:cubicBezTo>
                        <a:pt x="312865" y="-673"/>
                        <a:pt x="338083" y="0"/>
                        <a:pt x="360947" y="2690"/>
                      </a:cubicBezTo>
                      <a:cubicBezTo>
                        <a:pt x="406675" y="8070"/>
                        <a:pt x="441643" y="21519"/>
                        <a:pt x="465851" y="30934"/>
                      </a:cubicBezTo>
                      <a:cubicBezTo>
                        <a:pt x="491406" y="39003"/>
                        <a:pt x="486026" y="37659"/>
                        <a:pt x="504855" y="45728"/>
                      </a:cubicBezTo>
                      <a:cubicBezTo>
                        <a:pt x="514269" y="49763"/>
                        <a:pt x="511579" y="51108"/>
                        <a:pt x="508890" y="52452"/>
                      </a:cubicBezTo>
                      <a:cubicBezTo>
                        <a:pt x="507545" y="52452"/>
                        <a:pt x="508890" y="53798"/>
                        <a:pt x="500819" y="51108"/>
                      </a:cubicBezTo>
                      <a:cubicBezTo>
                        <a:pt x="481991" y="43038"/>
                        <a:pt x="487370" y="44383"/>
                        <a:pt x="463162" y="36314"/>
                      </a:cubicBezTo>
                      <a:cubicBezTo>
                        <a:pt x="438953" y="28244"/>
                        <a:pt x="402639" y="20174"/>
                        <a:pt x="358256" y="16139"/>
                      </a:cubicBezTo>
                      <a:cubicBezTo>
                        <a:pt x="313874" y="12104"/>
                        <a:pt x="261422" y="13450"/>
                        <a:pt x="207624" y="24209"/>
                      </a:cubicBezTo>
                      <a:cubicBezTo>
                        <a:pt x="180725" y="29588"/>
                        <a:pt x="153827" y="36314"/>
                        <a:pt x="126928" y="47072"/>
                      </a:cubicBezTo>
                      <a:cubicBezTo>
                        <a:pt x="101375" y="57832"/>
                        <a:pt x="74476" y="69936"/>
                        <a:pt x="51612" y="86076"/>
                      </a:cubicBezTo>
                      <a:cubicBezTo>
                        <a:pt x="39508" y="94146"/>
                        <a:pt x="30093" y="102215"/>
                        <a:pt x="24713" y="111630"/>
                      </a:cubicBezTo>
                      <a:cubicBezTo>
                        <a:pt x="20678" y="121044"/>
                        <a:pt x="22024" y="131803"/>
                        <a:pt x="30093" y="135839"/>
                      </a:cubicBezTo>
                      <a:cubicBezTo>
                        <a:pt x="36817" y="141218"/>
                        <a:pt x="50267" y="141218"/>
                        <a:pt x="63716" y="138528"/>
                      </a:cubicBezTo>
                      <a:cubicBezTo>
                        <a:pt x="77165" y="135839"/>
                        <a:pt x="91960" y="133148"/>
                        <a:pt x="105409" y="130459"/>
                      </a:cubicBezTo>
                      <a:cubicBezTo>
                        <a:pt x="133653" y="126424"/>
                        <a:pt x="160552" y="123734"/>
                        <a:pt x="186105" y="119699"/>
                      </a:cubicBezTo>
                      <a:cubicBezTo>
                        <a:pt x="211659" y="115664"/>
                        <a:pt x="234523" y="108940"/>
                        <a:pt x="257387" y="104905"/>
                      </a:cubicBezTo>
                      <a:cubicBezTo>
                        <a:pt x="301770" y="98180"/>
                        <a:pt x="339428" y="92800"/>
                        <a:pt x="364982" y="88766"/>
                      </a:cubicBezTo>
                      <a:cubicBezTo>
                        <a:pt x="390535" y="83386"/>
                        <a:pt x="385155" y="84731"/>
                        <a:pt x="405330" y="82041"/>
                      </a:cubicBezTo>
                      <a:cubicBezTo>
                        <a:pt x="425503" y="78007"/>
                        <a:pt x="445678" y="78007"/>
                        <a:pt x="445678" y="82041"/>
                      </a:cubicBezTo>
                      <a:cubicBezTo>
                        <a:pt x="444333" y="86076"/>
                        <a:pt x="428194" y="92800"/>
                        <a:pt x="409364" y="96835"/>
                      </a:cubicBezTo>
                      <a:cubicBezTo>
                        <a:pt x="389190" y="100870"/>
                        <a:pt x="393226" y="98180"/>
                        <a:pt x="367671" y="102215"/>
                      </a:cubicBezTo>
                      <a:cubicBezTo>
                        <a:pt x="340772" y="106250"/>
                        <a:pt x="304459" y="112975"/>
                        <a:pt x="260076" y="121044"/>
                      </a:cubicBezTo>
                      <a:cubicBezTo>
                        <a:pt x="238558" y="125079"/>
                        <a:pt x="214349" y="129114"/>
                        <a:pt x="188795" y="133148"/>
                      </a:cubicBezTo>
                      <a:cubicBezTo>
                        <a:pt x="164587" y="137183"/>
                        <a:pt x="137688" y="141218"/>
                        <a:pt x="109444" y="146598"/>
                      </a:cubicBezTo>
                      <a:cubicBezTo>
                        <a:pt x="94649" y="149288"/>
                        <a:pt x="81200" y="151978"/>
                        <a:pt x="66406" y="154667"/>
                      </a:cubicBezTo>
                      <a:cubicBezTo>
                        <a:pt x="58337" y="156012"/>
                        <a:pt x="50267" y="156012"/>
                        <a:pt x="42197" y="156012"/>
                      </a:cubicBezTo>
                      <a:cubicBezTo>
                        <a:pt x="32782" y="156012"/>
                        <a:pt x="23368" y="154667"/>
                        <a:pt x="15298" y="149288"/>
                      </a:cubicBezTo>
                      <a:cubicBezTo>
                        <a:pt x="7229" y="145252"/>
                        <a:pt x="1849" y="135839"/>
                        <a:pt x="505" y="127768"/>
                      </a:cubicBezTo>
                      <a:cubicBezTo>
                        <a:pt x="-840" y="119699"/>
                        <a:pt x="505" y="111630"/>
                        <a:pt x="4540" y="103560"/>
                      </a:cubicBezTo>
                      <a:cubicBezTo>
                        <a:pt x="12609" y="88766"/>
                        <a:pt x="26058" y="79351"/>
                        <a:pt x="38162" y="71282"/>
                      </a:cubicBezTo>
                      <a:cubicBezTo>
                        <a:pt x="63716" y="55143"/>
                        <a:pt x="91960" y="44383"/>
                        <a:pt x="118859" y="33623"/>
                      </a:cubicBezTo>
                      <a:cubicBezTo>
                        <a:pt x="147103" y="22864"/>
                        <a:pt x="175345" y="16139"/>
                        <a:pt x="203589" y="10760"/>
                      </a:cubicBezTo>
                      <a:cubicBezTo>
                        <a:pt x="231832" y="5380"/>
                        <a:pt x="259740" y="2018"/>
                        <a:pt x="286303" y="67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11" name="任意多边形: 形状 5810" descr="455074f1-bf70-484b-b7ef-29dc4bd2ef48"/>
                <p:cNvSpPr/>
                <p:nvPr/>
              </p:nvSpPr>
              <p:spPr>
                <a:xfrm>
                  <a:off x="10332750" y="4681871"/>
                  <a:ext cx="467470" cy="153506"/>
                </a:xfrm>
                <a:custGeom>
                  <a:avLst/>
                  <a:gdLst>
                    <a:gd name="connsiteX0" fmla="*/ 86014 w 467470"/>
                    <a:gd name="connsiteY0" fmla="*/ 161 h 153506"/>
                    <a:gd name="connsiteX1" fmla="*/ 117451 w 467470"/>
                    <a:gd name="connsiteY1" fmla="*/ 2347 h 153506"/>
                    <a:gd name="connsiteX2" fmla="*/ 175283 w 467470"/>
                    <a:gd name="connsiteY2" fmla="*/ 19831 h 153506"/>
                    <a:gd name="connsiteX3" fmla="*/ 226390 w 467470"/>
                    <a:gd name="connsiteY3" fmla="*/ 44039 h 153506"/>
                    <a:gd name="connsiteX4" fmla="*/ 277498 w 467470"/>
                    <a:gd name="connsiteY4" fmla="*/ 65558 h 153506"/>
                    <a:gd name="connsiteX5" fmla="*/ 372989 w 467470"/>
                    <a:gd name="connsiteY5" fmla="*/ 97836 h 153506"/>
                    <a:gd name="connsiteX6" fmla="*/ 437545 w 467470"/>
                    <a:gd name="connsiteY6" fmla="*/ 123391 h 153506"/>
                    <a:gd name="connsiteX7" fmla="*/ 463099 w 467470"/>
                    <a:gd name="connsiteY7" fmla="*/ 131460 h 153506"/>
                    <a:gd name="connsiteX8" fmla="*/ 465789 w 467470"/>
                    <a:gd name="connsiteY8" fmla="*/ 136840 h 153506"/>
                    <a:gd name="connsiteX9" fmla="*/ 460409 w 467470"/>
                    <a:gd name="connsiteY9" fmla="*/ 138184 h 153506"/>
                    <a:gd name="connsiteX10" fmla="*/ 434856 w 467470"/>
                    <a:gd name="connsiteY10" fmla="*/ 130115 h 153506"/>
                    <a:gd name="connsiteX11" fmla="*/ 366264 w 467470"/>
                    <a:gd name="connsiteY11" fmla="*/ 111286 h 153506"/>
                    <a:gd name="connsiteX12" fmla="*/ 270774 w 467470"/>
                    <a:gd name="connsiteY12" fmla="*/ 79007 h 153506"/>
                    <a:gd name="connsiteX13" fmla="*/ 218321 w 467470"/>
                    <a:gd name="connsiteY13" fmla="*/ 57488 h 153506"/>
                    <a:gd name="connsiteX14" fmla="*/ 164523 w 467470"/>
                    <a:gd name="connsiteY14" fmla="*/ 34624 h 153506"/>
                    <a:gd name="connsiteX15" fmla="*/ 110726 w 467470"/>
                    <a:gd name="connsiteY15" fmla="*/ 18485 h 153506"/>
                    <a:gd name="connsiteX16" fmla="*/ 59619 w 467470"/>
                    <a:gd name="connsiteY16" fmla="*/ 19831 h 153506"/>
                    <a:gd name="connsiteX17" fmla="*/ 23306 w 467470"/>
                    <a:gd name="connsiteY17" fmla="*/ 41349 h 153506"/>
                    <a:gd name="connsiteX18" fmla="*/ 17926 w 467470"/>
                    <a:gd name="connsiteY18" fmla="*/ 76318 h 153506"/>
                    <a:gd name="connsiteX19" fmla="*/ 47515 w 467470"/>
                    <a:gd name="connsiteY19" fmla="*/ 123391 h 153506"/>
                    <a:gd name="connsiteX20" fmla="*/ 69034 w 467470"/>
                    <a:gd name="connsiteY20" fmla="*/ 135495 h 153506"/>
                    <a:gd name="connsiteX21" fmla="*/ 89207 w 467470"/>
                    <a:gd name="connsiteY21" fmla="*/ 150289 h 153506"/>
                    <a:gd name="connsiteX22" fmla="*/ 63654 w 467470"/>
                    <a:gd name="connsiteY22" fmla="*/ 152979 h 153506"/>
                    <a:gd name="connsiteX23" fmla="*/ 39444 w 467470"/>
                    <a:gd name="connsiteY23" fmla="*/ 138184 h 153506"/>
                    <a:gd name="connsiteX24" fmla="*/ 16580 w 467470"/>
                    <a:gd name="connsiteY24" fmla="*/ 116666 h 153506"/>
                    <a:gd name="connsiteX25" fmla="*/ 442 w 467470"/>
                    <a:gd name="connsiteY25" fmla="*/ 81697 h 153506"/>
                    <a:gd name="connsiteX26" fmla="*/ 9856 w 467470"/>
                    <a:gd name="connsiteY26" fmla="*/ 37315 h 153506"/>
                    <a:gd name="connsiteX27" fmla="*/ 55584 w 467470"/>
                    <a:gd name="connsiteY27" fmla="*/ 5036 h 153506"/>
                    <a:gd name="connsiteX28" fmla="*/ 86014 w 467470"/>
                    <a:gd name="connsiteY28" fmla="*/ 161 h 153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7469" h="153506">
                      <a:moveTo>
                        <a:pt x="86014" y="161"/>
                      </a:moveTo>
                      <a:cubicBezTo>
                        <a:pt x="96605" y="-344"/>
                        <a:pt x="107364" y="329"/>
                        <a:pt x="117451" y="2347"/>
                      </a:cubicBezTo>
                      <a:cubicBezTo>
                        <a:pt x="137625" y="5036"/>
                        <a:pt x="157799" y="11761"/>
                        <a:pt x="175283" y="19831"/>
                      </a:cubicBezTo>
                      <a:cubicBezTo>
                        <a:pt x="192767" y="26555"/>
                        <a:pt x="208906" y="37315"/>
                        <a:pt x="226390" y="44039"/>
                      </a:cubicBezTo>
                      <a:cubicBezTo>
                        <a:pt x="243875" y="50764"/>
                        <a:pt x="260014" y="58833"/>
                        <a:pt x="277498" y="65558"/>
                      </a:cubicBezTo>
                      <a:cubicBezTo>
                        <a:pt x="311121" y="79007"/>
                        <a:pt x="346090" y="88422"/>
                        <a:pt x="372989" y="97836"/>
                      </a:cubicBezTo>
                      <a:cubicBezTo>
                        <a:pt x="399888" y="107251"/>
                        <a:pt x="421406" y="118011"/>
                        <a:pt x="437545" y="123391"/>
                      </a:cubicBezTo>
                      <a:cubicBezTo>
                        <a:pt x="453685" y="128770"/>
                        <a:pt x="450995" y="127425"/>
                        <a:pt x="463099" y="131460"/>
                      </a:cubicBezTo>
                      <a:cubicBezTo>
                        <a:pt x="469824" y="134150"/>
                        <a:pt x="467134" y="135495"/>
                        <a:pt x="465789" y="136840"/>
                      </a:cubicBezTo>
                      <a:cubicBezTo>
                        <a:pt x="464444" y="138184"/>
                        <a:pt x="465789" y="139530"/>
                        <a:pt x="460409" y="138184"/>
                      </a:cubicBezTo>
                      <a:cubicBezTo>
                        <a:pt x="448305" y="134150"/>
                        <a:pt x="450995" y="135495"/>
                        <a:pt x="434856" y="130115"/>
                      </a:cubicBezTo>
                      <a:cubicBezTo>
                        <a:pt x="418716" y="126080"/>
                        <a:pt x="394508" y="120700"/>
                        <a:pt x="366264" y="111286"/>
                      </a:cubicBezTo>
                      <a:cubicBezTo>
                        <a:pt x="338020" y="101871"/>
                        <a:pt x="305742" y="91112"/>
                        <a:pt x="270774" y="79007"/>
                      </a:cubicBezTo>
                      <a:cubicBezTo>
                        <a:pt x="253289" y="72283"/>
                        <a:pt x="235805" y="64213"/>
                        <a:pt x="218321" y="57488"/>
                      </a:cubicBezTo>
                      <a:cubicBezTo>
                        <a:pt x="199492" y="50764"/>
                        <a:pt x="182007" y="41349"/>
                        <a:pt x="164523" y="34624"/>
                      </a:cubicBezTo>
                      <a:cubicBezTo>
                        <a:pt x="147039" y="27900"/>
                        <a:pt x="128210" y="21175"/>
                        <a:pt x="110726" y="18485"/>
                      </a:cubicBezTo>
                      <a:cubicBezTo>
                        <a:pt x="93242" y="15796"/>
                        <a:pt x="74414" y="15796"/>
                        <a:pt x="59619" y="19831"/>
                      </a:cubicBezTo>
                      <a:cubicBezTo>
                        <a:pt x="44824" y="23865"/>
                        <a:pt x="30030" y="29245"/>
                        <a:pt x="23306" y="41349"/>
                      </a:cubicBezTo>
                      <a:cubicBezTo>
                        <a:pt x="15236" y="52108"/>
                        <a:pt x="16580" y="65558"/>
                        <a:pt x="17926" y="76318"/>
                      </a:cubicBezTo>
                      <a:cubicBezTo>
                        <a:pt x="20616" y="97836"/>
                        <a:pt x="35410" y="115320"/>
                        <a:pt x="47515" y="123391"/>
                      </a:cubicBezTo>
                      <a:cubicBezTo>
                        <a:pt x="60964" y="131460"/>
                        <a:pt x="58274" y="130115"/>
                        <a:pt x="69034" y="135495"/>
                      </a:cubicBezTo>
                      <a:cubicBezTo>
                        <a:pt x="79793" y="140875"/>
                        <a:pt x="90552" y="146254"/>
                        <a:pt x="89207" y="150289"/>
                      </a:cubicBezTo>
                      <a:cubicBezTo>
                        <a:pt x="87862" y="152979"/>
                        <a:pt x="73068" y="154324"/>
                        <a:pt x="63654" y="152979"/>
                      </a:cubicBezTo>
                      <a:cubicBezTo>
                        <a:pt x="50204" y="147599"/>
                        <a:pt x="54239" y="147599"/>
                        <a:pt x="39444" y="138184"/>
                      </a:cubicBezTo>
                      <a:cubicBezTo>
                        <a:pt x="32720" y="132804"/>
                        <a:pt x="24651" y="126080"/>
                        <a:pt x="16580" y="116666"/>
                      </a:cubicBezTo>
                      <a:cubicBezTo>
                        <a:pt x="8511" y="107251"/>
                        <a:pt x="1787" y="95147"/>
                        <a:pt x="442" y="81697"/>
                      </a:cubicBezTo>
                      <a:cubicBezTo>
                        <a:pt x="-904" y="66903"/>
                        <a:pt x="442" y="52108"/>
                        <a:pt x="9856" y="37315"/>
                      </a:cubicBezTo>
                      <a:cubicBezTo>
                        <a:pt x="17926" y="22520"/>
                        <a:pt x="35410" y="10416"/>
                        <a:pt x="55584" y="5036"/>
                      </a:cubicBezTo>
                      <a:cubicBezTo>
                        <a:pt x="64999" y="2346"/>
                        <a:pt x="75422" y="665"/>
                        <a:pt x="86014" y="16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13" name="任意多边形: 形状 5812" descr="ea708c5e-2e6e-4033-83fc-3e7801ef23f3"/>
                <p:cNvSpPr/>
                <p:nvPr/>
              </p:nvSpPr>
              <p:spPr>
                <a:xfrm>
                  <a:off x="10460757" y="4502120"/>
                  <a:ext cx="400360" cy="301142"/>
                </a:xfrm>
                <a:custGeom>
                  <a:avLst/>
                  <a:gdLst>
                    <a:gd name="connsiteX0" fmla="*/ 106453 w 400360"/>
                    <a:gd name="connsiteY0" fmla="*/ 1875 h 301142"/>
                    <a:gd name="connsiteX1" fmla="*/ 150836 w 400360"/>
                    <a:gd name="connsiteY1" fmla="*/ 15324 h 301142"/>
                    <a:gd name="connsiteX2" fmla="*/ 223461 w 400360"/>
                    <a:gd name="connsiteY2" fmla="*/ 58362 h 301142"/>
                    <a:gd name="connsiteX3" fmla="*/ 327022 w 400360"/>
                    <a:gd name="connsiteY3" fmla="*/ 156542 h 301142"/>
                    <a:gd name="connsiteX4" fmla="*/ 378129 w 400360"/>
                    <a:gd name="connsiteY4" fmla="*/ 237238 h 301142"/>
                    <a:gd name="connsiteX5" fmla="*/ 398303 w 400360"/>
                    <a:gd name="connsiteY5" fmla="*/ 268171 h 301142"/>
                    <a:gd name="connsiteX6" fmla="*/ 396959 w 400360"/>
                    <a:gd name="connsiteY6" fmla="*/ 274896 h 301142"/>
                    <a:gd name="connsiteX7" fmla="*/ 390234 w 400360"/>
                    <a:gd name="connsiteY7" fmla="*/ 270862 h 301142"/>
                    <a:gd name="connsiteX8" fmla="*/ 370060 w 400360"/>
                    <a:gd name="connsiteY8" fmla="*/ 241273 h 301142"/>
                    <a:gd name="connsiteX9" fmla="*/ 310883 w 400360"/>
                    <a:gd name="connsiteY9" fmla="*/ 164611 h 301142"/>
                    <a:gd name="connsiteX10" fmla="*/ 211357 w 400360"/>
                    <a:gd name="connsiteY10" fmla="*/ 69122 h 301142"/>
                    <a:gd name="connsiteX11" fmla="*/ 142767 w 400360"/>
                    <a:gd name="connsiteY11" fmla="*/ 28774 h 301142"/>
                    <a:gd name="connsiteX12" fmla="*/ 63415 w 400360"/>
                    <a:gd name="connsiteY12" fmla="*/ 19359 h 301142"/>
                    <a:gd name="connsiteX13" fmla="*/ 31136 w 400360"/>
                    <a:gd name="connsiteY13" fmla="*/ 38188 h 301142"/>
                    <a:gd name="connsiteX14" fmla="*/ 21722 w 400360"/>
                    <a:gd name="connsiteY14" fmla="*/ 67776 h 301142"/>
                    <a:gd name="connsiteX15" fmla="*/ 63415 w 400360"/>
                    <a:gd name="connsiteY15" fmla="*/ 121574 h 301142"/>
                    <a:gd name="connsiteX16" fmla="*/ 123937 w 400360"/>
                    <a:gd name="connsiteY16" fmla="*/ 165956 h 301142"/>
                    <a:gd name="connsiteX17" fmla="*/ 183115 w 400360"/>
                    <a:gd name="connsiteY17" fmla="*/ 200925 h 301142"/>
                    <a:gd name="connsiteX18" fmla="*/ 269189 w 400360"/>
                    <a:gd name="connsiteY18" fmla="*/ 256067 h 301142"/>
                    <a:gd name="connsiteX19" fmla="*/ 302813 w 400360"/>
                    <a:gd name="connsiteY19" fmla="*/ 276241 h 301142"/>
                    <a:gd name="connsiteX20" fmla="*/ 329712 w 400360"/>
                    <a:gd name="connsiteY20" fmla="*/ 300450 h 301142"/>
                    <a:gd name="connsiteX21" fmla="*/ 292053 w 400360"/>
                    <a:gd name="connsiteY21" fmla="*/ 288346 h 301142"/>
                    <a:gd name="connsiteX22" fmla="*/ 258431 w 400360"/>
                    <a:gd name="connsiteY22" fmla="*/ 266826 h 301142"/>
                    <a:gd name="connsiteX23" fmla="*/ 169665 w 400360"/>
                    <a:gd name="connsiteY23" fmla="*/ 214374 h 301142"/>
                    <a:gd name="connsiteX24" fmla="*/ 111832 w 400360"/>
                    <a:gd name="connsiteY24" fmla="*/ 178061 h 301142"/>
                    <a:gd name="connsiteX25" fmla="*/ 48621 w 400360"/>
                    <a:gd name="connsiteY25" fmla="*/ 135023 h 301142"/>
                    <a:gd name="connsiteX26" fmla="*/ 19032 w 400360"/>
                    <a:gd name="connsiteY26" fmla="*/ 106779 h 301142"/>
                    <a:gd name="connsiteX27" fmla="*/ 203 w 400360"/>
                    <a:gd name="connsiteY27" fmla="*/ 69122 h 301142"/>
                    <a:gd name="connsiteX28" fmla="*/ 14997 w 400360"/>
                    <a:gd name="connsiteY28" fmla="*/ 27428 h 301142"/>
                    <a:gd name="connsiteX29" fmla="*/ 56690 w 400360"/>
                    <a:gd name="connsiteY29" fmla="*/ 3220 h 301142"/>
                    <a:gd name="connsiteX30" fmla="*/ 106453 w 400360"/>
                    <a:gd name="connsiteY30" fmla="*/ 1875 h 301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360" h="301142">
                      <a:moveTo>
                        <a:pt x="106453" y="1875"/>
                      </a:moveTo>
                      <a:cubicBezTo>
                        <a:pt x="122592" y="4564"/>
                        <a:pt x="137387" y="9944"/>
                        <a:pt x="150836" y="15324"/>
                      </a:cubicBezTo>
                      <a:cubicBezTo>
                        <a:pt x="179079" y="27428"/>
                        <a:pt x="201943" y="42223"/>
                        <a:pt x="223461" y="58362"/>
                      </a:cubicBezTo>
                      <a:cubicBezTo>
                        <a:pt x="266500" y="89295"/>
                        <a:pt x="302813" y="124263"/>
                        <a:pt x="327022" y="156542"/>
                      </a:cubicBezTo>
                      <a:cubicBezTo>
                        <a:pt x="351231" y="188820"/>
                        <a:pt x="366025" y="217064"/>
                        <a:pt x="378129" y="237238"/>
                      </a:cubicBezTo>
                      <a:cubicBezTo>
                        <a:pt x="390234" y="257412"/>
                        <a:pt x="388888" y="252032"/>
                        <a:pt x="398303" y="268171"/>
                      </a:cubicBezTo>
                      <a:cubicBezTo>
                        <a:pt x="402338" y="274896"/>
                        <a:pt x="399648" y="274896"/>
                        <a:pt x="396959" y="274896"/>
                      </a:cubicBezTo>
                      <a:cubicBezTo>
                        <a:pt x="394268" y="276241"/>
                        <a:pt x="394268" y="277586"/>
                        <a:pt x="390234" y="270862"/>
                      </a:cubicBezTo>
                      <a:cubicBezTo>
                        <a:pt x="379475" y="256067"/>
                        <a:pt x="383509" y="260102"/>
                        <a:pt x="370060" y="241273"/>
                      </a:cubicBezTo>
                      <a:cubicBezTo>
                        <a:pt x="356611" y="221099"/>
                        <a:pt x="336436" y="195546"/>
                        <a:pt x="310883" y="164611"/>
                      </a:cubicBezTo>
                      <a:cubicBezTo>
                        <a:pt x="285329" y="133678"/>
                        <a:pt x="253051" y="98710"/>
                        <a:pt x="211357" y="69122"/>
                      </a:cubicBezTo>
                      <a:cubicBezTo>
                        <a:pt x="191184" y="54327"/>
                        <a:pt x="168320" y="39533"/>
                        <a:pt x="142767" y="28774"/>
                      </a:cubicBezTo>
                      <a:cubicBezTo>
                        <a:pt x="117212" y="18014"/>
                        <a:pt x="88969" y="11290"/>
                        <a:pt x="63415" y="19359"/>
                      </a:cubicBezTo>
                      <a:cubicBezTo>
                        <a:pt x="49965" y="23394"/>
                        <a:pt x="39206" y="30119"/>
                        <a:pt x="31136" y="38188"/>
                      </a:cubicBezTo>
                      <a:cubicBezTo>
                        <a:pt x="24412" y="47603"/>
                        <a:pt x="20377" y="57017"/>
                        <a:pt x="21722" y="67776"/>
                      </a:cubicBezTo>
                      <a:cubicBezTo>
                        <a:pt x="24412" y="87951"/>
                        <a:pt x="44585" y="106779"/>
                        <a:pt x="63415" y="121574"/>
                      </a:cubicBezTo>
                      <a:cubicBezTo>
                        <a:pt x="83589" y="136368"/>
                        <a:pt x="103763" y="152507"/>
                        <a:pt x="123937" y="165956"/>
                      </a:cubicBezTo>
                      <a:cubicBezTo>
                        <a:pt x="144111" y="179406"/>
                        <a:pt x="165629" y="190166"/>
                        <a:pt x="183115" y="200925"/>
                      </a:cubicBezTo>
                      <a:cubicBezTo>
                        <a:pt x="219427" y="223789"/>
                        <a:pt x="247671" y="243963"/>
                        <a:pt x="269189" y="256067"/>
                      </a:cubicBezTo>
                      <a:cubicBezTo>
                        <a:pt x="290708" y="269516"/>
                        <a:pt x="286674" y="265482"/>
                        <a:pt x="302813" y="276241"/>
                      </a:cubicBezTo>
                      <a:cubicBezTo>
                        <a:pt x="318952" y="285655"/>
                        <a:pt x="333747" y="297760"/>
                        <a:pt x="329712" y="300450"/>
                      </a:cubicBezTo>
                      <a:cubicBezTo>
                        <a:pt x="325677" y="303139"/>
                        <a:pt x="308193" y="297760"/>
                        <a:pt x="292053" y="288346"/>
                      </a:cubicBezTo>
                      <a:cubicBezTo>
                        <a:pt x="274569" y="278931"/>
                        <a:pt x="279949" y="278931"/>
                        <a:pt x="258431" y="266826"/>
                      </a:cubicBezTo>
                      <a:cubicBezTo>
                        <a:pt x="236911" y="254722"/>
                        <a:pt x="205977" y="237238"/>
                        <a:pt x="169665" y="214374"/>
                      </a:cubicBezTo>
                      <a:cubicBezTo>
                        <a:pt x="152180" y="203615"/>
                        <a:pt x="132007" y="191510"/>
                        <a:pt x="111832" y="178061"/>
                      </a:cubicBezTo>
                      <a:cubicBezTo>
                        <a:pt x="91659" y="164611"/>
                        <a:pt x="70140" y="151162"/>
                        <a:pt x="48621" y="135023"/>
                      </a:cubicBezTo>
                      <a:cubicBezTo>
                        <a:pt x="39206" y="126954"/>
                        <a:pt x="28447" y="117539"/>
                        <a:pt x="19032" y="106779"/>
                      </a:cubicBezTo>
                      <a:cubicBezTo>
                        <a:pt x="9617" y="96020"/>
                        <a:pt x="1548" y="83915"/>
                        <a:pt x="203" y="69122"/>
                      </a:cubicBezTo>
                      <a:cubicBezTo>
                        <a:pt x="-1142" y="54327"/>
                        <a:pt x="4238" y="39533"/>
                        <a:pt x="14997" y="27428"/>
                      </a:cubicBezTo>
                      <a:cubicBezTo>
                        <a:pt x="25757" y="15324"/>
                        <a:pt x="40551" y="7255"/>
                        <a:pt x="56690" y="3220"/>
                      </a:cubicBezTo>
                      <a:cubicBezTo>
                        <a:pt x="72829" y="-815"/>
                        <a:pt x="90313" y="-815"/>
                        <a:pt x="106453" y="187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15" name="任意多边形: 形状 5814" descr="289977a0-7393-4451-9a4d-cc86c4f2d219"/>
                <p:cNvSpPr/>
                <p:nvPr/>
              </p:nvSpPr>
              <p:spPr>
                <a:xfrm>
                  <a:off x="10603728" y="4399447"/>
                  <a:ext cx="321593" cy="331991"/>
                </a:xfrm>
                <a:custGeom>
                  <a:avLst/>
                  <a:gdLst>
                    <a:gd name="connsiteX0" fmla="*/ 92598 w 321593"/>
                    <a:gd name="connsiteY0" fmla="*/ 989 h 331991"/>
                    <a:gd name="connsiteX1" fmla="*/ 151774 w 321593"/>
                    <a:gd name="connsiteY1" fmla="*/ 22507 h 331991"/>
                    <a:gd name="connsiteX2" fmla="*/ 196157 w 321593"/>
                    <a:gd name="connsiteY2" fmla="*/ 62855 h 331991"/>
                    <a:gd name="connsiteX3" fmla="*/ 228436 w 321593"/>
                    <a:gd name="connsiteY3" fmla="*/ 108583 h 331991"/>
                    <a:gd name="connsiteX4" fmla="*/ 256680 w 321593"/>
                    <a:gd name="connsiteY4" fmla="*/ 154311 h 331991"/>
                    <a:gd name="connsiteX5" fmla="*/ 301062 w 321593"/>
                    <a:gd name="connsiteY5" fmla="*/ 239042 h 331991"/>
                    <a:gd name="connsiteX6" fmla="*/ 315857 w 321593"/>
                    <a:gd name="connsiteY6" fmla="*/ 302254 h 331991"/>
                    <a:gd name="connsiteX7" fmla="*/ 321236 w 321593"/>
                    <a:gd name="connsiteY7" fmla="*/ 326462 h 331991"/>
                    <a:gd name="connsiteX8" fmla="*/ 317201 w 321593"/>
                    <a:gd name="connsiteY8" fmla="*/ 331842 h 331991"/>
                    <a:gd name="connsiteX9" fmla="*/ 313167 w 321593"/>
                    <a:gd name="connsiteY9" fmla="*/ 327808 h 331991"/>
                    <a:gd name="connsiteX10" fmla="*/ 306442 w 321593"/>
                    <a:gd name="connsiteY10" fmla="*/ 303599 h 331991"/>
                    <a:gd name="connsiteX11" fmla="*/ 283578 w 321593"/>
                    <a:gd name="connsiteY11" fmla="*/ 243077 h 331991"/>
                    <a:gd name="connsiteX12" fmla="*/ 240540 w 321593"/>
                    <a:gd name="connsiteY12" fmla="*/ 161035 h 331991"/>
                    <a:gd name="connsiteX13" fmla="*/ 212297 w 321593"/>
                    <a:gd name="connsiteY13" fmla="*/ 116653 h 331991"/>
                    <a:gd name="connsiteX14" fmla="*/ 178673 w 321593"/>
                    <a:gd name="connsiteY14" fmla="*/ 73615 h 331991"/>
                    <a:gd name="connsiteX15" fmla="*/ 136981 w 321593"/>
                    <a:gd name="connsiteY15" fmla="*/ 37302 h 331991"/>
                    <a:gd name="connsiteX16" fmla="*/ 88562 w 321593"/>
                    <a:gd name="connsiteY16" fmla="*/ 18473 h 331991"/>
                    <a:gd name="connsiteX17" fmla="*/ 41490 w 321593"/>
                    <a:gd name="connsiteY17" fmla="*/ 23853 h 331991"/>
                    <a:gd name="connsiteX18" fmla="*/ 21315 w 321593"/>
                    <a:gd name="connsiteY18" fmla="*/ 53441 h 331991"/>
                    <a:gd name="connsiteX19" fmla="*/ 34764 w 321593"/>
                    <a:gd name="connsiteY19" fmla="*/ 108583 h 331991"/>
                    <a:gd name="connsiteX20" fmla="*/ 50904 w 321593"/>
                    <a:gd name="connsiteY20" fmla="*/ 127413 h 331991"/>
                    <a:gd name="connsiteX21" fmla="*/ 63008 w 321593"/>
                    <a:gd name="connsiteY21" fmla="*/ 148931 h 331991"/>
                    <a:gd name="connsiteX22" fmla="*/ 37455 w 321593"/>
                    <a:gd name="connsiteY22" fmla="*/ 136827 h 331991"/>
                    <a:gd name="connsiteX23" fmla="*/ 21315 w 321593"/>
                    <a:gd name="connsiteY23" fmla="*/ 115309 h 331991"/>
                    <a:gd name="connsiteX24" fmla="*/ 1142 w 321593"/>
                    <a:gd name="connsiteY24" fmla="*/ 49406 h 331991"/>
                    <a:gd name="connsiteX25" fmla="*/ 32075 w 321593"/>
                    <a:gd name="connsiteY25" fmla="*/ 10403 h 331991"/>
                    <a:gd name="connsiteX26" fmla="*/ 92598 w 321593"/>
                    <a:gd name="connsiteY26" fmla="*/ 989 h 331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21593" h="331991">
                      <a:moveTo>
                        <a:pt x="92598" y="989"/>
                      </a:moveTo>
                      <a:cubicBezTo>
                        <a:pt x="114117" y="2334"/>
                        <a:pt x="134290" y="11748"/>
                        <a:pt x="151774" y="22507"/>
                      </a:cubicBezTo>
                      <a:cubicBezTo>
                        <a:pt x="169258" y="34612"/>
                        <a:pt x="184053" y="48062"/>
                        <a:pt x="196157" y="62855"/>
                      </a:cubicBezTo>
                      <a:cubicBezTo>
                        <a:pt x="208262" y="77650"/>
                        <a:pt x="217676" y="93789"/>
                        <a:pt x="228436" y="108583"/>
                      </a:cubicBezTo>
                      <a:cubicBezTo>
                        <a:pt x="239196" y="123378"/>
                        <a:pt x="248610" y="139517"/>
                        <a:pt x="256680" y="154311"/>
                      </a:cubicBezTo>
                      <a:cubicBezTo>
                        <a:pt x="275509" y="185245"/>
                        <a:pt x="291648" y="213489"/>
                        <a:pt x="301062" y="239042"/>
                      </a:cubicBezTo>
                      <a:cubicBezTo>
                        <a:pt x="310477" y="264596"/>
                        <a:pt x="311821" y="287460"/>
                        <a:pt x="315857" y="302254"/>
                      </a:cubicBezTo>
                      <a:cubicBezTo>
                        <a:pt x="318547" y="317049"/>
                        <a:pt x="318547" y="314358"/>
                        <a:pt x="321236" y="326462"/>
                      </a:cubicBezTo>
                      <a:cubicBezTo>
                        <a:pt x="322581" y="333187"/>
                        <a:pt x="319892" y="331842"/>
                        <a:pt x="317201" y="331842"/>
                      </a:cubicBezTo>
                      <a:cubicBezTo>
                        <a:pt x="314512" y="331842"/>
                        <a:pt x="314512" y="333187"/>
                        <a:pt x="313167" y="327808"/>
                      </a:cubicBezTo>
                      <a:cubicBezTo>
                        <a:pt x="309132" y="315703"/>
                        <a:pt x="310477" y="318393"/>
                        <a:pt x="306442" y="303599"/>
                      </a:cubicBezTo>
                      <a:cubicBezTo>
                        <a:pt x="302408" y="287460"/>
                        <a:pt x="294337" y="267286"/>
                        <a:pt x="283578" y="243077"/>
                      </a:cubicBezTo>
                      <a:cubicBezTo>
                        <a:pt x="272818" y="217523"/>
                        <a:pt x="258024" y="190625"/>
                        <a:pt x="240540" y="161035"/>
                      </a:cubicBezTo>
                      <a:cubicBezTo>
                        <a:pt x="232470" y="146242"/>
                        <a:pt x="223056" y="131447"/>
                        <a:pt x="212297" y="116653"/>
                      </a:cubicBezTo>
                      <a:cubicBezTo>
                        <a:pt x="201537" y="101859"/>
                        <a:pt x="190778" y="87065"/>
                        <a:pt x="178673" y="73615"/>
                      </a:cubicBezTo>
                      <a:cubicBezTo>
                        <a:pt x="165223" y="60166"/>
                        <a:pt x="151774" y="46717"/>
                        <a:pt x="136981" y="37302"/>
                      </a:cubicBezTo>
                      <a:cubicBezTo>
                        <a:pt x="122186" y="26543"/>
                        <a:pt x="104702" y="19818"/>
                        <a:pt x="88562" y="18473"/>
                      </a:cubicBezTo>
                      <a:cubicBezTo>
                        <a:pt x="72423" y="17128"/>
                        <a:pt x="54939" y="17128"/>
                        <a:pt x="41490" y="23853"/>
                      </a:cubicBezTo>
                      <a:cubicBezTo>
                        <a:pt x="28040" y="30578"/>
                        <a:pt x="24006" y="42682"/>
                        <a:pt x="21315" y="53441"/>
                      </a:cubicBezTo>
                      <a:cubicBezTo>
                        <a:pt x="15936" y="76305"/>
                        <a:pt x="25351" y="96479"/>
                        <a:pt x="34764" y="108583"/>
                      </a:cubicBezTo>
                      <a:cubicBezTo>
                        <a:pt x="44179" y="120687"/>
                        <a:pt x="42835" y="117998"/>
                        <a:pt x="50904" y="127413"/>
                      </a:cubicBezTo>
                      <a:cubicBezTo>
                        <a:pt x="60319" y="136827"/>
                        <a:pt x="67043" y="146242"/>
                        <a:pt x="63008" y="148931"/>
                      </a:cubicBezTo>
                      <a:cubicBezTo>
                        <a:pt x="58974" y="151622"/>
                        <a:pt x="46870" y="146242"/>
                        <a:pt x="37455" y="136827"/>
                      </a:cubicBezTo>
                      <a:cubicBezTo>
                        <a:pt x="28040" y="127413"/>
                        <a:pt x="32075" y="128758"/>
                        <a:pt x="21315" y="115309"/>
                      </a:cubicBezTo>
                      <a:cubicBezTo>
                        <a:pt x="10556" y="101859"/>
                        <a:pt x="-4238" y="78995"/>
                        <a:pt x="1142" y="49406"/>
                      </a:cubicBezTo>
                      <a:cubicBezTo>
                        <a:pt x="3831" y="35957"/>
                        <a:pt x="14591" y="19818"/>
                        <a:pt x="32075" y="10403"/>
                      </a:cubicBezTo>
                      <a:cubicBezTo>
                        <a:pt x="49559" y="989"/>
                        <a:pt x="71078" y="-1701"/>
                        <a:pt x="92598" y="9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17" name="任意多边形: 形状 5816" descr="4bd4e640-1f72-44c9-8aed-468355fba57d"/>
                <p:cNvSpPr/>
                <p:nvPr/>
              </p:nvSpPr>
              <p:spPr>
                <a:xfrm>
                  <a:off x="10773735" y="4322710"/>
                  <a:ext cx="234970" cy="348207"/>
                </a:xfrm>
                <a:custGeom>
                  <a:avLst/>
                  <a:gdLst>
                    <a:gd name="connsiteX0" fmla="*/ 70531 w 234970"/>
                    <a:gd name="connsiteY0" fmla="*/ 897 h 348207"/>
                    <a:gd name="connsiteX1" fmla="*/ 101465 w 234970"/>
                    <a:gd name="connsiteY1" fmla="*/ 2410 h 348207"/>
                    <a:gd name="connsiteX2" fmla="*/ 155262 w 234970"/>
                    <a:gd name="connsiteY2" fmla="*/ 30654 h 348207"/>
                    <a:gd name="connsiteX3" fmla="*/ 187541 w 234970"/>
                    <a:gd name="connsiteY3" fmla="*/ 76381 h 348207"/>
                    <a:gd name="connsiteX4" fmla="*/ 203680 w 234970"/>
                    <a:gd name="connsiteY4" fmla="*/ 126144 h 348207"/>
                    <a:gd name="connsiteX5" fmla="*/ 215785 w 234970"/>
                    <a:gd name="connsiteY5" fmla="*/ 174561 h 348207"/>
                    <a:gd name="connsiteX6" fmla="*/ 231924 w 234970"/>
                    <a:gd name="connsiteY6" fmla="*/ 260637 h 348207"/>
                    <a:gd name="connsiteX7" fmla="*/ 231924 w 234970"/>
                    <a:gd name="connsiteY7" fmla="*/ 321160 h 348207"/>
                    <a:gd name="connsiteX8" fmla="*/ 234613 w 234970"/>
                    <a:gd name="connsiteY8" fmla="*/ 344023 h 348207"/>
                    <a:gd name="connsiteX9" fmla="*/ 230578 w 234970"/>
                    <a:gd name="connsiteY9" fmla="*/ 348058 h 348207"/>
                    <a:gd name="connsiteX10" fmla="*/ 227889 w 234970"/>
                    <a:gd name="connsiteY10" fmla="*/ 344023 h 348207"/>
                    <a:gd name="connsiteX11" fmla="*/ 225198 w 234970"/>
                    <a:gd name="connsiteY11" fmla="*/ 321160 h 348207"/>
                    <a:gd name="connsiteX12" fmla="*/ 215785 w 234970"/>
                    <a:gd name="connsiteY12" fmla="*/ 260637 h 348207"/>
                    <a:gd name="connsiteX13" fmla="*/ 199645 w 234970"/>
                    <a:gd name="connsiteY13" fmla="*/ 175906 h 348207"/>
                    <a:gd name="connsiteX14" fmla="*/ 187541 w 234970"/>
                    <a:gd name="connsiteY14" fmla="*/ 128834 h 348207"/>
                    <a:gd name="connsiteX15" fmla="*/ 168711 w 234970"/>
                    <a:gd name="connsiteY15" fmla="*/ 81761 h 348207"/>
                    <a:gd name="connsiteX16" fmla="*/ 140469 w 234970"/>
                    <a:gd name="connsiteY16" fmla="*/ 41413 h 348207"/>
                    <a:gd name="connsiteX17" fmla="*/ 98775 w 234970"/>
                    <a:gd name="connsiteY17" fmla="*/ 18549 h 348207"/>
                    <a:gd name="connsiteX18" fmla="*/ 55738 w 234970"/>
                    <a:gd name="connsiteY18" fmla="*/ 22583 h 348207"/>
                    <a:gd name="connsiteX19" fmla="*/ 30183 w 234970"/>
                    <a:gd name="connsiteY19" fmla="*/ 50827 h 348207"/>
                    <a:gd name="connsiteX20" fmla="*/ 20768 w 234970"/>
                    <a:gd name="connsiteY20" fmla="*/ 104625 h 348207"/>
                    <a:gd name="connsiteX21" fmla="*/ 26148 w 234970"/>
                    <a:gd name="connsiteY21" fmla="*/ 126144 h 348207"/>
                    <a:gd name="connsiteX22" fmla="*/ 26148 w 234970"/>
                    <a:gd name="connsiteY22" fmla="*/ 149008 h 348207"/>
                    <a:gd name="connsiteX23" fmla="*/ 7319 w 234970"/>
                    <a:gd name="connsiteY23" fmla="*/ 132869 h 348207"/>
                    <a:gd name="connsiteX24" fmla="*/ 3284 w 234970"/>
                    <a:gd name="connsiteY24" fmla="*/ 108659 h 348207"/>
                    <a:gd name="connsiteX25" fmla="*/ 10010 w 234970"/>
                    <a:gd name="connsiteY25" fmla="*/ 44103 h 348207"/>
                    <a:gd name="connsiteX26" fmla="*/ 43632 w 234970"/>
                    <a:gd name="connsiteY26" fmla="*/ 10479 h 348207"/>
                    <a:gd name="connsiteX27" fmla="*/ 70531 w 234970"/>
                    <a:gd name="connsiteY27" fmla="*/ 897 h 348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34970" h="348207">
                      <a:moveTo>
                        <a:pt x="70531" y="897"/>
                      </a:moveTo>
                      <a:cubicBezTo>
                        <a:pt x="80618" y="-617"/>
                        <a:pt x="91378" y="-281"/>
                        <a:pt x="101465" y="2410"/>
                      </a:cubicBezTo>
                      <a:cubicBezTo>
                        <a:pt x="121639" y="7790"/>
                        <a:pt x="140469" y="17205"/>
                        <a:pt x="155262" y="30654"/>
                      </a:cubicBezTo>
                      <a:cubicBezTo>
                        <a:pt x="170057" y="44103"/>
                        <a:pt x="179471" y="60242"/>
                        <a:pt x="187541" y="76381"/>
                      </a:cubicBezTo>
                      <a:cubicBezTo>
                        <a:pt x="194266" y="92521"/>
                        <a:pt x="198300" y="110005"/>
                        <a:pt x="203680" y="126144"/>
                      </a:cubicBezTo>
                      <a:cubicBezTo>
                        <a:pt x="209060" y="142283"/>
                        <a:pt x="213094" y="158422"/>
                        <a:pt x="215785" y="174561"/>
                      </a:cubicBezTo>
                      <a:cubicBezTo>
                        <a:pt x="222509" y="205494"/>
                        <a:pt x="229234" y="235084"/>
                        <a:pt x="231924" y="260637"/>
                      </a:cubicBezTo>
                      <a:cubicBezTo>
                        <a:pt x="233269" y="286190"/>
                        <a:pt x="230578" y="306365"/>
                        <a:pt x="231924" y="321160"/>
                      </a:cubicBezTo>
                      <a:cubicBezTo>
                        <a:pt x="233269" y="335953"/>
                        <a:pt x="234613" y="331918"/>
                        <a:pt x="234613" y="344023"/>
                      </a:cubicBezTo>
                      <a:cubicBezTo>
                        <a:pt x="235958" y="349402"/>
                        <a:pt x="233269" y="348058"/>
                        <a:pt x="230578" y="348058"/>
                      </a:cubicBezTo>
                      <a:cubicBezTo>
                        <a:pt x="229234" y="348058"/>
                        <a:pt x="227889" y="349402"/>
                        <a:pt x="227889" y="344023"/>
                      </a:cubicBezTo>
                      <a:cubicBezTo>
                        <a:pt x="226544" y="333264"/>
                        <a:pt x="226544" y="335953"/>
                        <a:pt x="225198" y="321160"/>
                      </a:cubicBezTo>
                      <a:cubicBezTo>
                        <a:pt x="223854" y="306365"/>
                        <a:pt x="218474" y="286190"/>
                        <a:pt x="215785" y="260637"/>
                      </a:cubicBezTo>
                      <a:cubicBezTo>
                        <a:pt x="211749" y="235084"/>
                        <a:pt x="207715" y="206840"/>
                        <a:pt x="199645" y="175906"/>
                      </a:cubicBezTo>
                      <a:cubicBezTo>
                        <a:pt x="196955" y="161112"/>
                        <a:pt x="192921" y="144973"/>
                        <a:pt x="187541" y="128834"/>
                      </a:cubicBezTo>
                      <a:cubicBezTo>
                        <a:pt x="182161" y="112694"/>
                        <a:pt x="175437" y="96555"/>
                        <a:pt x="168711" y="81761"/>
                      </a:cubicBezTo>
                      <a:cubicBezTo>
                        <a:pt x="161987" y="66966"/>
                        <a:pt x="152573" y="52173"/>
                        <a:pt x="140469" y="41413"/>
                      </a:cubicBezTo>
                      <a:cubicBezTo>
                        <a:pt x="128363" y="29309"/>
                        <a:pt x="113570" y="21239"/>
                        <a:pt x="98775" y="18549"/>
                      </a:cubicBezTo>
                      <a:cubicBezTo>
                        <a:pt x="83981" y="15859"/>
                        <a:pt x="69186" y="15859"/>
                        <a:pt x="55738" y="22583"/>
                      </a:cubicBezTo>
                      <a:cubicBezTo>
                        <a:pt x="42288" y="29309"/>
                        <a:pt x="35563" y="41413"/>
                        <a:pt x="30183" y="50827"/>
                      </a:cubicBezTo>
                      <a:cubicBezTo>
                        <a:pt x="18079" y="69657"/>
                        <a:pt x="18079" y="91175"/>
                        <a:pt x="20768" y="104625"/>
                      </a:cubicBezTo>
                      <a:cubicBezTo>
                        <a:pt x="23459" y="118074"/>
                        <a:pt x="23459" y="115385"/>
                        <a:pt x="26148" y="126144"/>
                      </a:cubicBezTo>
                      <a:cubicBezTo>
                        <a:pt x="30183" y="136903"/>
                        <a:pt x="30183" y="147662"/>
                        <a:pt x="26148" y="149008"/>
                      </a:cubicBezTo>
                      <a:cubicBezTo>
                        <a:pt x="22114" y="150353"/>
                        <a:pt x="12699" y="142283"/>
                        <a:pt x="7319" y="132869"/>
                      </a:cubicBezTo>
                      <a:cubicBezTo>
                        <a:pt x="3284" y="122109"/>
                        <a:pt x="7319" y="123454"/>
                        <a:pt x="3284" y="108659"/>
                      </a:cubicBezTo>
                      <a:cubicBezTo>
                        <a:pt x="-750" y="93865"/>
                        <a:pt x="-3440" y="69657"/>
                        <a:pt x="10010" y="44103"/>
                      </a:cubicBezTo>
                      <a:cubicBezTo>
                        <a:pt x="16734" y="31998"/>
                        <a:pt x="27494" y="19894"/>
                        <a:pt x="43632" y="10479"/>
                      </a:cubicBezTo>
                      <a:cubicBezTo>
                        <a:pt x="51030" y="5772"/>
                        <a:pt x="60444" y="2410"/>
                        <a:pt x="70531" y="8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19" name="任意多边形: 形状 5818" descr="c7d9ed38-c2d0-485b-a611-783a9cef91b3"/>
                <p:cNvSpPr/>
                <p:nvPr/>
              </p:nvSpPr>
              <p:spPr>
                <a:xfrm>
                  <a:off x="10944632" y="4337224"/>
                  <a:ext cx="240575" cy="321298"/>
                </a:xfrm>
                <a:custGeom>
                  <a:avLst/>
                  <a:gdLst>
                    <a:gd name="connsiteX0" fmla="*/ 50267 w 240575"/>
                    <a:gd name="connsiteY0" fmla="*/ 0 h 321298"/>
                    <a:gd name="connsiteX1" fmla="*/ 87925 w 240575"/>
                    <a:gd name="connsiteY1" fmla="*/ 8070 h 321298"/>
                    <a:gd name="connsiteX2" fmla="*/ 125583 w 240575"/>
                    <a:gd name="connsiteY2" fmla="*/ 24210 h 321298"/>
                    <a:gd name="connsiteX3" fmla="*/ 145757 w 240575"/>
                    <a:gd name="connsiteY3" fmla="*/ 29588 h 321298"/>
                    <a:gd name="connsiteX4" fmla="*/ 167276 w 240575"/>
                    <a:gd name="connsiteY4" fmla="*/ 28244 h 321298"/>
                    <a:gd name="connsiteX5" fmla="*/ 195520 w 240575"/>
                    <a:gd name="connsiteY5" fmla="*/ 26899 h 321298"/>
                    <a:gd name="connsiteX6" fmla="*/ 223764 w 240575"/>
                    <a:gd name="connsiteY6" fmla="*/ 40348 h 321298"/>
                    <a:gd name="connsiteX7" fmla="*/ 239903 w 240575"/>
                    <a:gd name="connsiteY7" fmla="*/ 88766 h 321298"/>
                    <a:gd name="connsiteX8" fmla="*/ 222419 w 240575"/>
                    <a:gd name="connsiteY8" fmla="*/ 133149 h 321298"/>
                    <a:gd name="connsiteX9" fmla="*/ 204935 w 240575"/>
                    <a:gd name="connsiteY9" fmla="*/ 173497 h 321298"/>
                    <a:gd name="connsiteX10" fmla="*/ 179380 w 240575"/>
                    <a:gd name="connsiteY10" fmla="*/ 247469 h 321298"/>
                    <a:gd name="connsiteX11" fmla="*/ 155172 w 240575"/>
                    <a:gd name="connsiteY11" fmla="*/ 297231 h 321298"/>
                    <a:gd name="connsiteX12" fmla="*/ 148447 w 240575"/>
                    <a:gd name="connsiteY12" fmla="*/ 317405 h 321298"/>
                    <a:gd name="connsiteX13" fmla="*/ 143068 w 240575"/>
                    <a:gd name="connsiteY13" fmla="*/ 320095 h 321298"/>
                    <a:gd name="connsiteX14" fmla="*/ 141723 w 240575"/>
                    <a:gd name="connsiteY14" fmla="*/ 316060 h 321298"/>
                    <a:gd name="connsiteX15" fmla="*/ 148447 w 240575"/>
                    <a:gd name="connsiteY15" fmla="*/ 295886 h 321298"/>
                    <a:gd name="connsiteX16" fmla="*/ 164587 w 240575"/>
                    <a:gd name="connsiteY16" fmla="*/ 243433 h 321298"/>
                    <a:gd name="connsiteX17" fmla="*/ 190140 w 240575"/>
                    <a:gd name="connsiteY17" fmla="*/ 170807 h 321298"/>
                    <a:gd name="connsiteX18" fmla="*/ 206279 w 240575"/>
                    <a:gd name="connsiteY18" fmla="*/ 130459 h 321298"/>
                    <a:gd name="connsiteX19" fmla="*/ 219728 w 240575"/>
                    <a:gd name="connsiteY19" fmla="*/ 88766 h 321298"/>
                    <a:gd name="connsiteX20" fmla="*/ 207624 w 240575"/>
                    <a:gd name="connsiteY20" fmla="*/ 53798 h 321298"/>
                    <a:gd name="connsiteX21" fmla="*/ 171311 w 240575"/>
                    <a:gd name="connsiteY21" fmla="*/ 47072 h 321298"/>
                    <a:gd name="connsiteX22" fmla="*/ 144412 w 240575"/>
                    <a:gd name="connsiteY22" fmla="*/ 47072 h 321298"/>
                    <a:gd name="connsiteX23" fmla="*/ 120204 w 240575"/>
                    <a:gd name="connsiteY23" fmla="*/ 39003 h 321298"/>
                    <a:gd name="connsiteX24" fmla="*/ 81200 w 240575"/>
                    <a:gd name="connsiteY24" fmla="*/ 24210 h 321298"/>
                    <a:gd name="connsiteX25" fmla="*/ 51612 w 240575"/>
                    <a:gd name="connsiteY25" fmla="*/ 16139 h 321298"/>
                    <a:gd name="connsiteX26" fmla="*/ 39508 w 240575"/>
                    <a:gd name="connsiteY26" fmla="*/ 16139 h 321298"/>
                    <a:gd name="connsiteX27" fmla="*/ 31438 w 240575"/>
                    <a:gd name="connsiteY27" fmla="*/ 20174 h 321298"/>
                    <a:gd name="connsiteX28" fmla="*/ 24713 w 240575"/>
                    <a:gd name="connsiteY28" fmla="*/ 26899 h 321298"/>
                    <a:gd name="connsiteX29" fmla="*/ 20678 w 240575"/>
                    <a:gd name="connsiteY29" fmla="*/ 33623 h 321298"/>
                    <a:gd name="connsiteX30" fmla="*/ 19333 w 240575"/>
                    <a:gd name="connsiteY30" fmla="*/ 43038 h 321298"/>
                    <a:gd name="connsiteX31" fmla="*/ 17989 w 240575"/>
                    <a:gd name="connsiteY31" fmla="*/ 49763 h 321298"/>
                    <a:gd name="connsiteX32" fmla="*/ 4540 w 240575"/>
                    <a:gd name="connsiteY32" fmla="*/ 45728 h 321298"/>
                    <a:gd name="connsiteX33" fmla="*/ 504 w 240575"/>
                    <a:gd name="connsiteY33" fmla="*/ 29588 h 321298"/>
                    <a:gd name="connsiteX34" fmla="*/ 7229 w 240575"/>
                    <a:gd name="connsiteY34" fmla="*/ 18830 h 321298"/>
                    <a:gd name="connsiteX35" fmla="*/ 19333 w 240575"/>
                    <a:gd name="connsiteY35" fmla="*/ 9415 h 321298"/>
                    <a:gd name="connsiteX36" fmla="*/ 32782 w 240575"/>
                    <a:gd name="connsiteY36" fmla="*/ 2690 h 321298"/>
                    <a:gd name="connsiteX37" fmla="*/ 50267 w 240575"/>
                    <a:gd name="connsiteY37" fmla="*/ 0 h 321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40574" h="321298">
                      <a:moveTo>
                        <a:pt x="50267" y="0"/>
                      </a:moveTo>
                      <a:cubicBezTo>
                        <a:pt x="62372" y="0"/>
                        <a:pt x="75821" y="2690"/>
                        <a:pt x="87925" y="8070"/>
                      </a:cubicBezTo>
                      <a:cubicBezTo>
                        <a:pt x="101375" y="12104"/>
                        <a:pt x="112134" y="18830"/>
                        <a:pt x="125583" y="24210"/>
                      </a:cubicBezTo>
                      <a:cubicBezTo>
                        <a:pt x="132308" y="26899"/>
                        <a:pt x="139032" y="28244"/>
                        <a:pt x="145757" y="29588"/>
                      </a:cubicBezTo>
                      <a:cubicBezTo>
                        <a:pt x="152482" y="29588"/>
                        <a:pt x="159207" y="29588"/>
                        <a:pt x="167276" y="28244"/>
                      </a:cubicBezTo>
                      <a:cubicBezTo>
                        <a:pt x="175346" y="26899"/>
                        <a:pt x="184760" y="25554"/>
                        <a:pt x="195520" y="26899"/>
                      </a:cubicBezTo>
                      <a:cubicBezTo>
                        <a:pt x="206279" y="28244"/>
                        <a:pt x="217039" y="33623"/>
                        <a:pt x="223764" y="40348"/>
                      </a:cubicBezTo>
                      <a:cubicBezTo>
                        <a:pt x="237213" y="52452"/>
                        <a:pt x="242592" y="72627"/>
                        <a:pt x="239903" y="88766"/>
                      </a:cubicBezTo>
                      <a:cubicBezTo>
                        <a:pt x="237213" y="106250"/>
                        <a:pt x="227799" y="119699"/>
                        <a:pt x="222419" y="133149"/>
                      </a:cubicBezTo>
                      <a:cubicBezTo>
                        <a:pt x="217039" y="146598"/>
                        <a:pt x="210315" y="160047"/>
                        <a:pt x="204935" y="173497"/>
                      </a:cubicBezTo>
                      <a:cubicBezTo>
                        <a:pt x="194175" y="200395"/>
                        <a:pt x="187451" y="225949"/>
                        <a:pt x="179380" y="247469"/>
                      </a:cubicBezTo>
                      <a:cubicBezTo>
                        <a:pt x="169967" y="268988"/>
                        <a:pt x="160552" y="285126"/>
                        <a:pt x="155172" y="297231"/>
                      </a:cubicBezTo>
                      <a:cubicBezTo>
                        <a:pt x="149792" y="309336"/>
                        <a:pt x="152482" y="307990"/>
                        <a:pt x="148447" y="317405"/>
                      </a:cubicBezTo>
                      <a:cubicBezTo>
                        <a:pt x="147103" y="322785"/>
                        <a:pt x="144412" y="321440"/>
                        <a:pt x="143068" y="320095"/>
                      </a:cubicBezTo>
                      <a:cubicBezTo>
                        <a:pt x="141723" y="320095"/>
                        <a:pt x="140377" y="320095"/>
                        <a:pt x="141723" y="316060"/>
                      </a:cubicBezTo>
                      <a:cubicBezTo>
                        <a:pt x="144412" y="305301"/>
                        <a:pt x="144412" y="307990"/>
                        <a:pt x="148447" y="295886"/>
                      </a:cubicBezTo>
                      <a:cubicBezTo>
                        <a:pt x="153827" y="282437"/>
                        <a:pt x="156517" y="264953"/>
                        <a:pt x="164587" y="243433"/>
                      </a:cubicBezTo>
                      <a:cubicBezTo>
                        <a:pt x="172656" y="221914"/>
                        <a:pt x="180725" y="197706"/>
                        <a:pt x="190140" y="170807"/>
                      </a:cubicBezTo>
                      <a:cubicBezTo>
                        <a:pt x="195520" y="157358"/>
                        <a:pt x="200900" y="143909"/>
                        <a:pt x="206279" y="130459"/>
                      </a:cubicBezTo>
                      <a:cubicBezTo>
                        <a:pt x="211659" y="115665"/>
                        <a:pt x="218384" y="102215"/>
                        <a:pt x="219728" y="88766"/>
                      </a:cubicBezTo>
                      <a:cubicBezTo>
                        <a:pt x="221074" y="75316"/>
                        <a:pt x="217039" y="61867"/>
                        <a:pt x="207624" y="53798"/>
                      </a:cubicBezTo>
                      <a:cubicBezTo>
                        <a:pt x="198210" y="44383"/>
                        <a:pt x="187451" y="44383"/>
                        <a:pt x="171311" y="47072"/>
                      </a:cubicBezTo>
                      <a:cubicBezTo>
                        <a:pt x="163241" y="48418"/>
                        <a:pt x="153827" y="48418"/>
                        <a:pt x="144412" y="47072"/>
                      </a:cubicBezTo>
                      <a:cubicBezTo>
                        <a:pt x="134997" y="44383"/>
                        <a:pt x="126928" y="41694"/>
                        <a:pt x="120204" y="39003"/>
                      </a:cubicBezTo>
                      <a:cubicBezTo>
                        <a:pt x="105409" y="33623"/>
                        <a:pt x="91960" y="28244"/>
                        <a:pt x="81200" y="24210"/>
                      </a:cubicBezTo>
                      <a:cubicBezTo>
                        <a:pt x="70441" y="20174"/>
                        <a:pt x="59681" y="16139"/>
                        <a:pt x="51612" y="16139"/>
                      </a:cubicBezTo>
                      <a:cubicBezTo>
                        <a:pt x="47577" y="14795"/>
                        <a:pt x="43542" y="14795"/>
                        <a:pt x="39508" y="16139"/>
                      </a:cubicBezTo>
                      <a:cubicBezTo>
                        <a:pt x="36817" y="17484"/>
                        <a:pt x="34128" y="18830"/>
                        <a:pt x="31438" y="20174"/>
                      </a:cubicBezTo>
                      <a:cubicBezTo>
                        <a:pt x="27403" y="24210"/>
                        <a:pt x="26058" y="25554"/>
                        <a:pt x="24713" y="26899"/>
                      </a:cubicBezTo>
                      <a:cubicBezTo>
                        <a:pt x="23368" y="28244"/>
                        <a:pt x="22024" y="29588"/>
                        <a:pt x="20678" y="33623"/>
                      </a:cubicBezTo>
                      <a:cubicBezTo>
                        <a:pt x="19333" y="36314"/>
                        <a:pt x="19333" y="40348"/>
                        <a:pt x="19333" y="43038"/>
                      </a:cubicBezTo>
                      <a:cubicBezTo>
                        <a:pt x="19333" y="45728"/>
                        <a:pt x="20678" y="48418"/>
                        <a:pt x="17989" y="49763"/>
                      </a:cubicBezTo>
                      <a:cubicBezTo>
                        <a:pt x="16644" y="51108"/>
                        <a:pt x="12609" y="49763"/>
                        <a:pt x="4540" y="45728"/>
                      </a:cubicBezTo>
                      <a:cubicBezTo>
                        <a:pt x="504" y="43038"/>
                        <a:pt x="-840" y="36314"/>
                        <a:pt x="504" y="29588"/>
                      </a:cubicBezTo>
                      <a:cubicBezTo>
                        <a:pt x="3194" y="22864"/>
                        <a:pt x="4540" y="21519"/>
                        <a:pt x="7229" y="18830"/>
                      </a:cubicBezTo>
                      <a:cubicBezTo>
                        <a:pt x="9920" y="17484"/>
                        <a:pt x="12609" y="14795"/>
                        <a:pt x="19333" y="9415"/>
                      </a:cubicBezTo>
                      <a:cubicBezTo>
                        <a:pt x="22024" y="6724"/>
                        <a:pt x="27403" y="4035"/>
                        <a:pt x="32782" y="2690"/>
                      </a:cubicBezTo>
                      <a:cubicBezTo>
                        <a:pt x="38162" y="1346"/>
                        <a:pt x="43542" y="0"/>
                        <a:pt x="50267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21" name="任意多边形: 形状 5820" descr="d25d359b-2ccb-460b-9890-b41bb2ae13b1"/>
                <p:cNvSpPr/>
                <p:nvPr/>
              </p:nvSpPr>
              <p:spPr>
                <a:xfrm>
                  <a:off x="10387450" y="4596796"/>
                  <a:ext cx="97488" cy="92052"/>
                </a:xfrm>
                <a:custGeom>
                  <a:avLst/>
                  <a:gdLst>
                    <a:gd name="connsiteX0" fmla="*/ 66785 w 97488"/>
                    <a:gd name="connsiteY0" fmla="*/ 0 h 92052"/>
                    <a:gd name="connsiteX1" fmla="*/ 86960 w 97488"/>
                    <a:gd name="connsiteY1" fmla="*/ 4035 h 92052"/>
                    <a:gd name="connsiteX2" fmla="*/ 93684 w 97488"/>
                    <a:gd name="connsiteY2" fmla="*/ 6724 h 92052"/>
                    <a:gd name="connsiteX3" fmla="*/ 96374 w 97488"/>
                    <a:gd name="connsiteY3" fmla="*/ 16139 h 92052"/>
                    <a:gd name="connsiteX4" fmla="*/ 89649 w 97488"/>
                    <a:gd name="connsiteY4" fmla="*/ 22864 h 92052"/>
                    <a:gd name="connsiteX5" fmla="*/ 84269 w 97488"/>
                    <a:gd name="connsiteY5" fmla="*/ 20174 h 92052"/>
                    <a:gd name="connsiteX6" fmla="*/ 69475 w 97488"/>
                    <a:gd name="connsiteY6" fmla="*/ 20174 h 92052"/>
                    <a:gd name="connsiteX7" fmla="*/ 60061 w 97488"/>
                    <a:gd name="connsiteY7" fmla="*/ 21519 h 92052"/>
                    <a:gd name="connsiteX8" fmla="*/ 49301 w 97488"/>
                    <a:gd name="connsiteY8" fmla="*/ 24209 h 92052"/>
                    <a:gd name="connsiteX9" fmla="*/ 33162 w 97488"/>
                    <a:gd name="connsiteY9" fmla="*/ 37659 h 92052"/>
                    <a:gd name="connsiteX10" fmla="*/ 23747 w 97488"/>
                    <a:gd name="connsiteY10" fmla="*/ 44383 h 92052"/>
                    <a:gd name="connsiteX11" fmla="*/ 18367 w 97488"/>
                    <a:gd name="connsiteY11" fmla="*/ 53798 h 92052"/>
                    <a:gd name="connsiteX12" fmla="*/ 19713 w 97488"/>
                    <a:gd name="connsiteY12" fmla="*/ 71282 h 92052"/>
                    <a:gd name="connsiteX13" fmla="*/ 18367 w 97488"/>
                    <a:gd name="connsiteY13" fmla="*/ 84731 h 92052"/>
                    <a:gd name="connsiteX14" fmla="*/ 21058 w 97488"/>
                    <a:gd name="connsiteY14" fmla="*/ 88766 h 92052"/>
                    <a:gd name="connsiteX15" fmla="*/ 17022 w 97488"/>
                    <a:gd name="connsiteY15" fmla="*/ 91455 h 92052"/>
                    <a:gd name="connsiteX16" fmla="*/ 14333 w 97488"/>
                    <a:gd name="connsiteY16" fmla="*/ 91455 h 92052"/>
                    <a:gd name="connsiteX17" fmla="*/ 10298 w 97488"/>
                    <a:gd name="connsiteY17" fmla="*/ 86076 h 92052"/>
                    <a:gd name="connsiteX18" fmla="*/ 2229 w 97488"/>
                    <a:gd name="connsiteY18" fmla="*/ 71282 h 92052"/>
                    <a:gd name="connsiteX19" fmla="*/ 883 w 97488"/>
                    <a:gd name="connsiteY19" fmla="*/ 48418 h 92052"/>
                    <a:gd name="connsiteX20" fmla="*/ 6263 w 97488"/>
                    <a:gd name="connsiteY20" fmla="*/ 36314 h 92052"/>
                    <a:gd name="connsiteX21" fmla="*/ 15678 w 97488"/>
                    <a:gd name="connsiteY21" fmla="*/ 24209 h 92052"/>
                    <a:gd name="connsiteX22" fmla="*/ 39886 w 97488"/>
                    <a:gd name="connsiteY22" fmla="*/ 5380 h 92052"/>
                    <a:gd name="connsiteX23" fmla="*/ 54681 w 97488"/>
                    <a:gd name="connsiteY23" fmla="*/ 4035 h 92052"/>
                    <a:gd name="connsiteX24" fmla="*/ 66785 w 97488"/>
                    <a:gd name="connsiteY24" fmla="*/ 0 h 92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7488" h="92052">
                      <a:moveTo>
                        <a:pt x="66785" y="0"/>
                      </a:moveTo>
                      <a:cubicBezTo>
                        <a:pt x="76200" y="0"/>
                        <a:pt x="82925" y="2690"/>
                        <a:pt x="86960" y="4035"/>
                      </a:cubicBezTo>
                      <a:cubicBezTo>
                        <a:pt x="90994" y="5380"/>
                        <a:pt x="89649" y="5380"/>
                        <a:pt x="93684" y="6724"/>
                      </a:cubicBezTo>
                      <a:cubicBezTo>
                        <a:pt x="96374" y="8070"/>
                        <a:pt x="99064" y="12104"/>
                        <a:pt x="96374" y="16139"/>
                      </a:cubicBezTo>
                      <a:cubicBezTo>
                        <a:pt x="95029" y="18830"/>
                        <a:pt x="90994" y="22864"/>
                        <a:pt x="89649" y="22864"/>
                      </a:cubicBezTo>
                      <a:cubicBezTo>
                        <a:pt x="86960" y="22864"/>
                        <a:pt x="88305" y="20174"/>
                        <a:pt x="84269" y="20174"/>
                      </a:cubicBezTo>
                      <a:cubicBezTo>
                        <a:pt x="80234" y="20174"/>
                        <a:pt x="76200" y="20174"/>
                        <a:pt x="69475" y="20174"/>
                      </a:cubicBezTo>
                      <a:cubicBezTo>
                        <a:pt x="66785" y="20174"/>
                        <a:pt x="64096" y="20174"/>
                        <a:pt x="60061" y="21519"/>
                      </a:cubicBezTo>
                      <a:cubicBezTo>
                        <a:pt x="56026" y="21519"/>
                        <a:pt x="53336" y="22864"/>
                        <a:pt x="49301" y="24209"/>
                      </a:cubicBezTo>
                      <a:cubicBezTo>
                        <a:pt x="42577" y="26899"/>
                        <a:pt x="37197" y="33623"/>
                        <a:pt x="33162" y="37659"/>
                      </a:cubicBezTo>
                      <a:cubicBezTo>
                        <a:pt x="30471" y="40348"/>
                        <a:pt x="25093" y="41694"/>
                        <a:pt x="23747" y="44383"/>
                      </a:cubicBezTo>
                      <a:cubicBezTo>
                        <a:pt x="22402" y="47072"/>
                        <a:pt x="19713" y="51107"/>
                        <a:pt x="18367" y="53798"/>
                      </a:cubicBezTo>
                      <a:cubicBezTo>
                        <a:pt x="17022" y="59178"/>
                        <a:pt x="19713" y="65902"/>
                        <a:pt x="19713" y="71282"/>
                      </a:cubicBezTo>
                      <a:cubicBezTo>
                        <a:pt x="19713" y="76662"/>
                        <a:pt x="17022" y="82042"/>
                        <a:pt x="18367" y="84731"/>
                      </a:cubicBezTo>
                      <a:cubicBezTo>
                        <a:pt x="19713" y="87420"/>
                        <a:pt x="19713" y="86076"/>
                        <a:pt x="21058" y="88766"/>
                      </a:cubicBezTo>
                      <a:cubicBezTo>
                        <a:pt x="21058" y="90111"/>
                        <a:pt x="19713" y="90111"/>
                        <a:pt x="17022" y="91455"/>
                      </a:cubicBezTo>
                      <a:cubicBezTo>
                        <a:pt x="15678" y="91455"/>
                        <a:pt x="15678" y="92800"/>
                        <a:pt x="14333" y="91455"/>
                      </a:cubicBezTo>
                      <a:cubicBezTo>
                        <a:pt x="11643" y="88766"/>
                        <a:pt x="12987" y="88766"/>
                        <a:pt x="10298" y="86076"/>
                      </a:cubicBezTo>
                      <a:cubicBezTo>
                        <a:pt x="8953" y="82042"/>
                        <a:pt x="3574" y="78006"/>
                        <a:pt x="2229" y="71282"/>
                      </a:cubicBezTo>
                      <a:cubicBezTo>
                        <a:pt x="-462" y="64556"/>
                        <a:pt x="-462" y="56487"/>
                        <a:pt x="883" y="48418"/>
                      </a:cubicBezTo>
                      <a:cubicBezTo>
                        <a:pt x="883" y="44383"/>
                        <a:pt x="3574" y="40348"/>
                        <a:pt x="6263" y="36314"/>
                      </a:cubicBezTo>
                      <a:cubicBezTo>
                        <a:pt x="8953" y="30934"/>
                        <a:pt x="11643" y="28244"/>
                        <a:pt x="15678" y="24209"/>
                      </a:cubicBezTo>
                      <a:cubicBezTo>
                        <a:pt x="22402" y="16139"/>
                        <a:pt x="30471" y="9415"/>
                        <a:pt x="39886" y="5380"/>
                      </a:cubicBezTo>
                      <a:cubicBezTo>
                        <a:pt x="45266" y="4035"/>
                        <a:pt x="50646" y="5380"/>
                        <a:pt x="54681" y="4035"/>
                      </a:cubicBezTo>
                      <a:cubicBezTo>
                        <a:pt x="58716" y="2690"/>
                        <a:pt x="62750" y="0"/>
                        <a:pt x="66785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23" name="任意多边形: 形状 5822" descr="a93b7718-d221-420c-bc6c-b68dbecb2179"/>
                <p:cNvSpPr/>
                <p:nvPr/>
              </p:nvSpPr>
              <p:spPr>
                <a:xfrm>
                  <a:off x="10707028" y="4859059"/>
                  <a:ext cx="398013" cy="141218"/>
                </a:xfrm>
                <a:custGeom>
                  <a:avLst/>
                  <a:gdLst>
                    <a:gd name="connsiteX0" fmla="*/ 45783 w 398013"/>
                    <a:gd name="connsiteY0" fmla="*/ 0 h 141218"/>
                    <a:gd name="connsiteX1" fmla="*/ 61922 w 398013"/>
                    <a:gd name="connsiteY1" fmla="*/ 4035 h 141218"/>
                    <a:gd name="connsiteX2" fmla="*/ 64611 w 398013"/>
                    <a:gd name="connsiteY2" fmla="*/ 10760 h 141218"/>
                    <a:gd name="connsiteX3" fmla="*/ 57887 w 398013"/>
                    <a:gd name="connsiteY3" fmla="*/ 14795 h 141218"/>
                    <a:gd name="connsiteX4" fmla="*/ 48472 w 398013"/>
                    <a:gd name="connsiteY4" fmla="*/ 16140 h 141218"/>
                    <a:gd name="connsiteX5" fmla="*/ 32333 w 398013"/>
                    <a:gd name="connsiteY5" fmla="*/ 18830 h 141218"/>
                    <a:gd name="connsiteX6" fmla="*/ 21573 w 398013"/>
                    <a:gd name="connsiteY6" fmla="*/ 30934 h 141218"/>
                    <a:gd name="connsiteX7" fmla="*/ 21573 w 398013"/>
                    <a:gd name="connsiteY7" fmla="*/ 52453 h 141218"/>
                    <a:gd name="connsiteX8" fmla="*/ 37712 w 398013"/>
                    <a:gd name="connsiteY8" fmla="*/ 75317 h 141218"/>
                    <a:gd name="connsiteX9" fmla="*/ 69991 w 398013"/>
                    <a:gd name="connsiteY9" fmla="*/ 92801 h 141218"/>
                    <a:gd name="connsiteX10" fmla="*/ 154722 w 398013"/>
                    <a:gd name="connsiteY10" fmla="*/ 110285 h 141218"/>
                    <a:gd name="connsiteX11" fmla="*/ 197759 w 398013"/>
                    <a:gd name="connsiteY11" fmla="*/ 118355 h 141218"/>
                    <a:gd name="connsiteX12" fmla="*/ 240798 w 398013"/>
                    <a:gd name="connsiteY12" fmla="*/ 122390 h 141218"/>
                    <a:gd name="connsiteX13" fmla="*/ 318804 w 398013"/>
                    <a:gd name="connsiteY13" fmla="*/ 123734 h 141218"/>
                    <a:gd name="connsiteX14" fmla="*/ 372601 w 398013"/>
                    <a:gd name="connsiteY14" fmla="*/ 133149 h 141218"/>
                    <a:gd name="connsiteX15" fmla="*/ 394121 w 398013"/>
                    <a:gd name="connsiteY15" fmla="*/ 135839 h 141218"/>
                    <a:gd name="connsiteX16" fmla="*/ 396810 w 398013"/>
                    <a:gd name="connsiteY16" fmla="*/ 139874 h 141218"/>
                    <a:gd name="connsiteX17" fmla="*/ 392776 w 398013"/>
                    <a:gd name="connsiteY17" fmla="*/ 141218 h 141218"/>
                    <a:gd name="connsiteX18" fmla="*/ 372601 w 398013"/>
                    <a:gd name="connsiteY18" fmla="*/ 138529 h 141218"/>
                    <a:gd name="connsiteX19" fmla="*/ 318804 w 398013"/>
                    <a:gd name="connsiteY19" fmla="*/ 137184 h 141218"/>
                    <a:gd name="connsiteX20" fmla="*/ 240798 w 398013"/>
                    <a:gd name="connsiteY20" fmla="*/ 135839 h 141218"/>
                    <a:gd name="connsiteX21" fmla="*/ 196415 w 398013"/>
                    <a:gd name="connsiteY21" fmla="*/ 133149 h 141218"/>
                    <a:gd name="connsiteX22" fmla="*/ 150687 w 398013"/>
                    <a:gd name="connsiteY22" fmla="*/ 127769 h 141218"/>
                    <a:gd name="connsiteX23" fmla="*/ 61922 w 398013"/>
                    <a:gd name="connsiteY23" fmla="*/ 108941 h 141218"/>
                    <a:gd name="connsiteX24" fmla="*/ 25608 w 398013"/>
                    <a:gd name="connsiteY24" fmla="*/ 86077 h 141218"/>
                    <a:gd name="connsiteX25" fmla="*/ 1400 w 398013"/>
                    <a:gd name="connsiteY25" fmla="*/ 56488 h 141218"/>
                    <a:gd name="connsiteX26" fmla="*/ 4089 w 398013"/>
                    <a:gd name="connsiteY26" fmla="*/ 25554 h 141218"/>
                    <a:gd name="connsiteX27" fmla="*/ 22919 w 398013"/>
                    <a:gd name="connsiteY27" fmla="*/ 6724 h 141218"/>
                    <a:gd name="connsiteX28" fmla="*/ 35023 w 398013"/>
                    <a:gd name="connsiteY28" fmla="*/ 1346 h 141218"/>
                    <a:gd name="connsiteX29" fmla="*/ 45783 w 398013"/>
                    <a:gd name="connsiteY29" fmla="*/ 0 h 141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98013" h="141218">
                      <a:moveTo>
                        <a:pt x="45783" y="0"/>
                      </a:moveTo>
                      <a:cubicBezTo>
                        <a:pt x="52507" y="0"/>
                        <a:pt x="57887" y="1346"/>
                        <a:pt x="61922" y="4035"/>
                      </a:cubicBezTo>
                      <a:cubicBezTo>
                        <a:pt x="64611" y="6724"/>
                        <a:pt x="65956" y="9415"/>
                        <a:pt x="64611" y="10760"/>
                      </a:cubicBezTo>
                      <a:cubicBezTo>
                        <a:pt x="63267" y="13450"/>
                        <a:pt x="60576" y="13450"/>
                        <a:pt x="57887" y="14795"/>
                      </a:cubicBezTo>
                      <a:cubicBezTo>
                        <a:pt x="55197" y="14795"/>
                        <a:pt x="51162" y="16140"/>
                        <a:pt x="48472" y="16140"/>
                      </a:cubicBezTo>
                      <a:cubicBezTo>
                        <a:pt x="41748" y="17484"/>
                        <a:pt x="41748" y="13450"/>
                        <a:pt x="32333" y="18830"/>
                      </a:cubicBezTo>
                      <a:cubicBezTo>
                        <a:pt x="28299" y="21519"/>
                        <a:pt x="24263" y="25554"/>
                        <a:pt x="21573" y="30934"/>
                      </a:cubicBezTo>
                      <a:cubicBezTo>
                        <a:pt x="18884" y="36314"/>
                        <a:pt x="18884" y="44383"/>
                        <a:pt x="21573" y="52453"/>
                      </a:cubicBezTo>
                      <a:cubicBezTo>
                        <a:pt x="24263" y="60522"/>
                        <a:pt x="29643" y="68592"/>
                        <a:pt x="37712" y="75317"/>
                      </a:cubicBezTo>
                      <a:cubicBezTo>
                        <a:pt x="47127" y="82042"/>
                        <a:pt x="57887" y="88766"/>
                        <a:pt x="69991" y="92801"/>
                      </a:cubicBezTo>
                      <a:cubicBezTo>
                        <a:pt x="95545" y="100870"/>
                        <a:pt x="126479" y="106250"/>
                        <a:pt x="154722" y="110285"/>
                      </a:cubicBezTo>
                      <a:cubicBezTo>
                        <a:pt x="168171" y="112975"/>
                        <a:pt x="182966" y="117010"/>
                        <a:pt x="197759" y="118355"/>
                      </a:cubicBezTo>
                      <a:cubicBezTo>
                        <a:pt x="212554" y="119699"/>
                        <a:pt x="226003" y="121045"/>
                        <a:pt x="240798" y="122390"/>
                      </a:cubicBezTo>
                      <a:cubicBezTo>
                        <a:pt x="269042" y="123734"/>
                        <a:pt x="295941" y="121045"/>
                        <a:pt x="318804" y="123734"/>
                      </a:cubicBezTo>
                      <a:cubicBezTo>
                        <a:pt x="341668" y="125079"/>
                        <a:pt x="359152" y="131805"/>
                        <a:pt x="372601" y="133149"/>
                      </a:cubicBezTo>
                      <a:cubicBezTo>
                        <a:pt x="386050" y="135839"/>
                        <a:pt x="383361" y="134494"/>
                        <a:pt x="394121" y="135839"/>
                      </a:cubicBezTo>
                      <a:cubicBezTo>
                        <a:pt x="399500" y="135839"/>
                        <a:pt x="398156" y="138529"/>
                        <a:pt x="396810" y="139874"/>
                      </a:cubicBezTo>
                      <a:cubicBezTo>
                        <a:pt x="396810" y="141218"/>
                        <a:pt x="396810" y="141218"/>
                        <a:pt x="392776" y="141218"/>
                      </a:cubicBezTo>
                      <a:cubicBezTo>
                        <a:pt x="383361" y="139874"/>
                        <a:pt x="386050" y="139874"/>
                        <a:pt x="372601" y="138529"/>
                      </a:cubicBezTo>
                      <a:cubicBezTo>
                        <a:pt x="360497" y="138529"/>
                        <a:pt x="341668" y="138529"/>
                        <a:pt x="318804" y="137184"/>
                      </a:cubicBezTo>
                      <a:cubicBezTo>
                        <a:pt x="295941" y="135839"/>
                        <a:pt x="269042" y="137184"/>
                        <a:pt x="240798" y="135839"/>
                      </a:cubicBezTo>
                      <a:cubicBezTo>
                        <a:pt x="226003" y="135839"/>
                        <a:pt x="211209" y="134494"/>
                        <a:pt x="196415" y="133149"/>
                      </a:cubicBezTo>
                      <a:cubicBezTo>
                        <a:pt x="181621" y="131805"/>
                        <a:pt x="165482" y="130459"/>
                        <a:pt x="150687" y="127769"/>
                      </a:cubicBezTo>
                      <a:cubicBezTo>
                        <a:pt x="119754" y="123734"/>
                        <a:pt x="90166" y="118355"/>
                        <a:pt x="61922" y="108941"/>
                      </a:cubicBezTo>
                      <a:cubicBezTo>
                        <a:pt x="47127" y="103561"/>
                        <a:pt x="36368" y="94146"/>
                        <a:pt x="25608" y="86077"/>
                      </a:cubicBezTo>
                      <a:cubicBezTo>
                        <a:pt x="14849" y="78007"/>
                        <a:pt x="5435" y="67247"/>
                        <a:pt x="1400" y="56488"/>
                      </a:cubicBezTo>
                      <a:cubicBezTo>
                        <a:pt x="-1291" y="45728"/>
                        <a:pt x="55" y="34968"/>
                        <a:pt x="4089" y="25554"/>
                      </a:cubicBezTo>
                      <a:cubicBezTo>
                        <a:pt x="8124" y="16140"/>
                        <a:pt x="16193" y="10760"/>
                        <a:pt x="22919" y="6724"/>
                      </a:cubicBezTo>
                      <a:cubicBezTo>
                        <a:pt x="29643" y="2691"/>
                        <a:pt x="32333" y="1346"/>
                        <a:pt x="35023" y="1346"/>
                      </a:cubicBezTo>
                      <a:cubicBezTo>
                        <a:pt x="37712" y="1346"/>
                        <a:pt x="39057" y="0"/>
                        <a:pt x="4578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25" name="任意多边形: 形状 5824" descr="f091b383-0e67-4f75-afaf-82cfe735b688"/>
                <p:cNvSpPr/>
                <p:nvPr/>
              </p:nvSpPr>
              <p:spPr>
                <a:xfrm>
                  <a:off x="10986644" y="4644962"/>
                  <a:ext cx="167315" cy="350084"/>
                </a:xfrm>
                <a:custGeom>
                  <a:avLst/>
                  <a:gdLst>
                    <a:gd name="connsiteX0" fmla="*/ 76848 w 167315"/>
                    <a:gd name="connsiteY0" fmla="*/ 252 h 350084"/>
                    <a:gd name="connsiteX1" fmla="*/ 119886 w 167315"/>
                    <a:gd name="connsiteY1" fmla="*/ 12357 h 350084"/>
                    <a:gd name="connsiteX2" fmla="*/ 144094 w 167315"/>
                    <a:gd name="connsiteY2" fmla="*/ 47325 h 350084"/>
                    <a:gd name="connsiteX3" fmla="*/ 152164 w 167315"/>
                    <a:gd name="connsiteY3" fmla="*/ 87673 h 350084"/>
                    <a:gd name="connsiteX4" fmla="*/ 157543 w 167315"/>
                    <a:gd name="connsiteY4" fmla="*/ 128022 h 350084"/>
                    <a:gd name="connsiteX5" fmla="*/ 157543 w 167315"/>
                    <a:gd name="connsiteY5" fmla="*/ 168370 h 350084"/>
                    <a:gd name="connsiteX6" fmla="*/ 158889 w 167315"/>
                    <a:gd name="connsiteY6" fmla="*/ 207372 h 350084"/>
                    <a:gd name="connsiteX7" fmla="*/ 166958 w 167315"/>
                    <a:gd name="connsiteY7" fmla="*/ 277309 h 350084"/>
                    <a:gd name="connsiteX8" fmla="*/ 165614 w 167315"/>
                    <a:gd name="connsiteY8" fmla="*/ 327071 h 350084"/>
                    <a:gd name="connsiteX9" fmla="*/ 166958 w 167315"/>
                    <a:gd name="connsiteY9" fmla="*/ 345901 h 350084"/>
                    <a:gd name="connsiteX10" fmla="*/ 162923 w 167315"/>
                    <a:gd name="connsiteY10" fmla="*/ 349935 h 350084"/>
                    <a:gd name="connsiteX11" fmla="*/ 160234 w 167315"/>
                    <a:gd name="connsiteY11" fmla="*/ 345901 h 350084"/>
                    <a:gd name="connsiteX12" fmla="*/ 157543 w 167315"/>
                    <a:gd name="connsiteY12" fmla="*/ 327071 h 350084"/>
                    <a:gd name="connsiteX13" fmla="*/ 149474 w 167315"/>
                    <a:gd name="connsiteY13" fmla="*/ 278654 h 350084"/>
                    <a:gd name="connsiteX14" fmla="*/ 141404 w 167315"/>
                    <a:gd name="connsiteY14" fmla="*/ 208718 h 350084"/>
                    <a:gd name="connsiteX15" fmla="*/ 138715 w 167315"/>
                    <a:gd name="connsiteY15" fmla="*/ 168370 h 350084"/>
                    <a:gd name="connsiteX16" fmla="*/ 136025 w 167315"/>
                    <a:gd name="connsiteY16" fmla="*/ 128022 h 350084"/>
                    <a:gd name="connsiteX17" fmla="*/ 130646 w 167315"/>
                    <a:gd name="connsiteY17" fmla="*/ 87673 h 350084"/>
                    <a:gd name="connsiteX18" fmla="*/ 123920 w 167315"/>
                    <a:gd name="connsiteY18" fmla="*/ 50015 h 350084"/>
                    <a:gd name="connsiteX19" fmla="*/ 109126 w 167315"/>
                    <a:gd name="connsiteY19" fmla="*/ 21771 h 350084"/>
                    <a:gd name="connsiteX20" fmla="*/ 79538 w 167315"/>
                    <a:gd name="connsiteY20" fmla="*/ 15047 h 350084"/>
                    <a:gd name="connsiteX21" fmla="*/ 35155 w 167315"/>
                    <a:gd name="connsiteY21" fmla="*/ 32531 h 350084"/>
                    <a:gd name="connsiteX22" fmla="*/ 21705 w 167315"/>
                    <a:gd name="connsiteY22" fmla="*/ 45980 h 350084"/>
                    <a:gd name="connsiteX23" fmla="*/ 2876 w 167315"/>
                    <a:gd name="connsiteY23" fmla="*/ 56740 h 350084"/>
                    <a:gd name="connsiteX24" fmla="*/ 4221 w 167315"/>
                    <a:gd name="connsiteY24" fmla="*/ 40600 h 350084"/>
                    <a:gd name="connsiteX25" fmla="*/ 20360 w 167315"/>
                    <a:gd name="connsiteY25" fmla="*/ 25807 h 350084"/>
                    <a:gd name="connsiteX26" fmla="*/ 76848 w 167315"/>
                    <a:gd name="connsiteY26" fmla="*/ 252 h 350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7315" h="350084">
                      <a:moveTo>
                        <a:pt x="76848" y="252"/>
                      </a:moveTo>
                      <a:cubicBezTo>
                        <a:pt x="91642" y="-1093"/>
                        <a:pt x="107782" y="2943"/>
                        <a:pt x="119886" y="12357"/>
                      </a:cubicBezTo>
                      <a:cubicBezTo>
                        <a:pt x="131990" y="20427"/>
                        <a:pt x="140059" y="33876"/>
                        <a:pt x="144094" y="47325"/>
                      </a:cubicBezTo>
                      <a:cubicBezTo>
                        <a:pt x="148130" y="60775"/>
                        <a:pt x="150819" y="74224"/>
                        <a:pt x="152164" y="87673"/>
                      </a:cubicBezTo>
                      <a:cubicBezTo>
                        <a:pt x="154854" y="101123"/>
                        <a:pt x="156199" y="114572"/>
                        <a:pt x="157543" y="128022"/>
                      </a:cubicBezTo>
                      <a:cubicBezTo>
                        <a:pt x="158889" y="141471"/>
                        <a:pt x="156199" y="154920"/>
                        <a:pt x="157543" y="168370"/>
                      </a:cubicBezTo>
                      <a:cubicBezTo>
                        <a:pt x="158889" y="181819"/>
                        <a:pt x="157543" y="193923"/>
                        <a:pt x="158889" y="207372"/>
                      </a:cubicBezTo>
                      <a:cubicBezTo>
                        <a:pt x="160234" y="232926"/>
                        <a:pt x="165614" y="257135"/>
                        <a:pt x="166958" y="277309"/>
                      </a:cubicBezTo>
                      <a:cubicBezTo>
                        <a:pt x="166958" y="297483"/>
                        <a:pt x="165614" y="314967"/>
                        <a:pt x="165614" y="327071"/>
                      </a:cubicBezTo>
                      <a:cubicBezTo>
                        <a:pt x="165614" y="339175"/>
                        <a:pt x="166958" y="336486"/>
                        <a:pt x="166958" y="345901"/>
                      </a:cubicBezTo>
                      <a:cubicBezTo>
                        <a:pt x="168303" y="351280"/>
                        <a:pt x="165614" y="349935"/>
                        <a:pt x="162923" y="349935"/>
                      </a:cubicBezTo>
                      <a:cubicBezTo>
                        <a:pt x="161579" y="348590"/>
                        <a:pt x="160234" y="349935"/>
                        <a:pt x="160234" y="345901"/>
                      </a:cubicBezTo>
                      <a:cubicBezTo>
                        <a:pt x="158889" y="336486"/>
                        <a:pt x="158889" y="339175"/>
                        <a:pt x="157543" y="327071"/>
                      </a:cubicBezTo>
                      <a:cubicBezTo>
                        <a:pt x="156199" y="316311"/>
                        <a:pt x="152164" y="298827"/>
                        <a:pt x="149474" y="278654"/>
                      </a:cubicBezTo>
                      <a:cubicBezTo>
                        <a:pt x="146784" y="258479"/>
                        <a:pt x="144094" y="234271"/>
                        <a:pt x="141404" y="208718"/>
                      </a:cubicBezTo>
                      <a:cubicBezTo>
                        <a:pt x="140059" y="195268"/>
                        <a:pt x="140059" y="181819"/>
                        <a:pt x="138715" y="168370"/>
                      </a:cubicBezTo>
                      <a:cubicBezTo>
                        <a:pt x="137370" y="154920"/>
                        <a:pt x="137370" y="141471"/>
                        <a:pt x="136025" y="128022"/>
                      </a:cubicBezTo>
                      <a:cubicBezTo>
                        <a:pt x="134680" y="114572"/>
                        <a:pt x="131990" y="101123"/>
                        <a:pt x="130646" y="87673"/>
                      </a:cubicBezTo>
                      <a:cubicBezTo>
                        <a:pt x="129300" y="74224"/>
                        <a:pt x="127955" y="60775"/>
                        <a:pt x="123920" y="50015"/>
                      </a:cubicBezTo>
                      <a:cubicBezTo>
                        <a:pt x="121231" y="39256"/>
                        <a:pt x="118540" y="28496"/>
                        <a:pt x="109126" y="21771"/>
                      </a:cubicBezTo>
                      <a:cubicBezTo>
                        <a:pt x="99711" y="13702"/>
                        <a:pt x="88952" y="15047"/>
                        <a:pt x="79538" y="15047"/>
                      </a:cubicBezTo>
                      <a:cubicBezTo>
                        <a:pt x="60708" y="16392"/>
                        <a:pt x="44569" y="24461"/>
                        <a:pt x="35155" y="32531"/>
                      </a:cubicBezTo>
                      <a:cubicBezTo>
                        <a:pt x="27085" y="40600"/>
                        <a:pt x="28431" y="39256"/>
                        <a:pt x="21705" y="45980"/>
                      </a:cubicBezTo>
                      <a:cubicBezTo>
                        <a:pt x="14981" y="52705"/>
                        <a:pt x="6911" y="59430"/>
                        <a:pt x="2876" y="56740"/>
                      </a:cubicBezTo>
                      <a:cubicBezTo>
                        <a:pt x="-1159" y="54050"/>
                        <a:pt x="-1159" y="44635"/>
                        <a:pt x="4221" y="40600"/>
                      </a:cubicBezTo>
                      <a:cubicBezTo>
                        <a:pt x="10945" y="32531"/>
                        <a:pt x="10945" y="35220"/>
                        <a:pt x="20360" y="25807"/>
                      </a:cubicBezTo>
                      <a:cubicBezTo>
                        <a:pt x="31120" y="16392"/>
                        <a:pt x="48604" y="1597"/>
                        <a:pt x="76848" y="2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27" name="任意多边形: 形状 5826" descr="aa7c4c50-4abd-426b-9d96-0f8690b597a1"/>
                <p:cNvSpPr/>
                <p:nvPr/>
              </p:nvSpPr>
              <p:spPr>
                <a:xfrm>
                  <a:off x="10763570" y="4764914"/>
                  <a:ext cx="153323" cy="110707"/>
                </a:xfrm>
                <a:custGeom>
                  <a:avLst/>
                  <a:gdLst>
                    <a:gd name="connsiteX0" fmla="*/ 88766 w 153323"/>
                    <a:gd name="connsiteY0" fmla="*/ 0 h 110707"/>
                    <a:gd name="connsiteX1" fmla="*/ 130459 w 153323"/>
                    <a:gd name="connsiteY1" fmla="*/ 8070 h 110707"/>
                    <a:gd name="connsiteX2" fmla="*/ 147943 w 153323"/>
                    <a:gd name="connsiteY2" fmla="*/ 28244 h 110707"/>
                    <a:gd name="connsiteX3" fmla="*/ 153323 w 153323"/>
                    <a:gd name="connsiteY3" fmla="*/ 36314 h 110707"/>
                    <a:gd name="connsiteX4" fmla="*/ 149288 w 153323"/>
                    <a:gd name="connsiteY4" fmla="*/ 39003 h 110707"/>
                    <a:gd name="connsiteX5" fmla="*/ 145253 w 153323"/>
                    <a:gd name="connsiteY5" fmla="*/ 39003 h 110707"/>
                    <a:gd name="connsiteX6" fmla="*/ 139874 w 153323"/>
                    <a:gd name="connsiteY6" fmla="*/ 32279 h 110707"/>
                    <a:gd name="connsiteX7" fmla="*/ 119699 w 153323"/>
                    <a:gd name="connsiteY7" fmla="*/ 20174 h 110707"/>
                    <a:gd name="connsiteX8" fmla="*/ 87420 w 153323"/>
                    <a:gd name="connsiteY8" fmla="*/ 14795 h 110707"/>
                    <a:gd name="connsiteX9" fmla="*/ 68592 w 153323"/>
                    <a:gd name="connsiteY9" fmla="*/ 16139 h 110707"/>
                    <a:gd name="connsiteX10" fmla="*/ 51107 w 153323"/>
                    <a:gd name="connsiteY10" fmla="*/ 22864 h 110707"/>
                    <a:gd name="connsiteX11" fmla="*/ 26899 w 153323"/>
                    <a:gd name="connsiteY11" fmla="*/ 47073 h 110707"/>
                    <a:gd name="connsiteX12" fmla="*/ 17484 w 153323"/>
                    <a:gd name="connsiteY12" fmla="*/ 59178 h 110707"/>
                    <a:gd name="connsiteX13" fmla="*/ 18829 w 153323"/>
                    <a:gd name="connsiteY13" fmla="*/ 72627 h 110707"/>
                    <a:gd name="connsiteX14" fmla="*/ 21519 w 153323"/>
                    <a:gd name="connsiteY14" fmla="*/ 91456 h 110707"/>
                    <a:gd name="connsiteX15" fmla="*/ 25553 w 153323"/>
                    <a:gd name="connsiteY15" fmla="*/ 98181 h 110707"/>
                    <a:gd name="connsiteX16" fmla="*/ 24209 w 153323"/>
                    <a:gd name="connsiteY16" fmla="*/ 108941 h 110707"/>
                    <a:gd name="connsiteX17" fmla="*/ 10760 w 153323"/>
                    <a:gd name="connsiteY17" fmla="*/ 106250 h 110707"/>
                    <a:gd name="connsiteX18" fmla="*/ 6724 w 153323"/>
                    <a:gd name="connsiteY18" fmla="*/ 96836 h 110707"/>
                    <a:gd name="connsiteX19" fmla="*/ 0 w 153323"/>
                    <a:gd name="connsiteY19" fmla="*/ 72627 h 110707"/>
                    <a:gd name="connsiteX20" fmla="*/ 2689 w 153323"/>
                    <a:gd name="connsiteY20" fmla="*/ 55143 h 110707"/>
                    <a:gd name="connsiteX21" fmla="*/ 10760 w 153323"/>
                    <a:gd name="connsiteY21" fmla="*/ 37659 h 110707"/>
                    <a:gd name="connsiteX22" fmla="*/ 41693 w 153323"/>
                    <a:gd name="connsiteY22" fmla="*/ 6724 h 110707"/>
                    <a:gd name="connsiteX23" fmla="*/ 65902 w 153323"/>
                    <a:gd name="connsiteY23" fmla="*/ 1346 h 110707"/>
                    <a:gd name="connsiteX24" fmla="*/ 88766 w 153323"/>
                    <a:gd name="connsiteY24" fmla="*/ 0 h 110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53323" h="110707">
                      <a:moveTo>
                        <a:pt x="88766" y="0"/>
                      </a:moveTo>
                      <a:cubicBezTo>
                        <a:pt x="104904" y="0"/>
                        <a:pt x="119699" y="1346"/>
                        <a:pt x="130459" y="8070"/>
                      </a:cubicBezTo>
                      <a:cubicBezTo>
                        <a:pt x="141218" y="14795"/>
                        <a:pt x="145253" y="22864"/>
                        <a:pt x="147943" y="28244"/>
                      </a:cubicBezTo>
                      <a:cubicBezTo>
                        <a:pt x="150633" y="33623"/>
                        <a:pt x="151978" y="32279"/>
                        <a:pt x="153323" y="36314"/>
                      </a:cubicBezTo>
                      <a:cubicBezTo>
                        <a:pt x="153323" y="37659"/>
                        <a:pt x="151978" y="39003"/>
                        <a:pt x="149288" y="39003"/>
                      </a:cubicBezTo>
                      <a:cubicBezTo>
                        <a:pt x="146598" y="40348"/>
                        <a:pt x="146598" y="40348"/>
                        <a:pt x="145253" y="39003"/>
                      </a:cubicBezTo>
                      <a:cubicBezTo>
                        <a:pt x="142563" y="36314"/>
                        <a:pt x="143908" y="36314"/>
                        <a:pt x="139874" y="32279"/>
                      </a:cubicBezTo>
                      <a:cubicBezTo>
                        <a:pt x="135839" y="28244"/>
                        <a:pt x="127769" y="24210"/>
                        <a:pt x="119699" y="20174"/>
                      </a:cubicBezTo>
                      <a:cubicBezTo>
                        <a:pt x="110284" y="16139"/>
                        <a:pt x="99526" y="14795"/>
                        <a:pt x="87420" y="14795"/>
                      </a:cubicBezTo>
                      <a:cubicBezTo>
                        <a:pt x="80696" y="14795"/>
                        <a:pt x="75316" y="14795"/>
                        <a:pt x="68592" y="16139"/>
                      </a:cubicBezTo>
                      <a:cubicBezTo>
                        <a:pt x="63212" y="17484"/>
                        <a:pt x="56487" y="20174"/>
                        <a:pt x="51107" y="22864"/>
                      </a:cubicBezTo>
                      <a:cubicBezTo>
                        <a:pt x="40348" y="28244"/>
                        <a:pt x="32279" y="39003"/>
                        <a:pt x="26899" y="47073"/>
                      </a:cubicBezTo>
                      <a:cubicBezTo>
                        <a:pt x="24209" y="51107"/>
                        <a:pt x="18829" y="55143"/>
                        <a:pt x="17484" y="59178"/>
                      </a:cubicBezTo>
                      <a:cubicBezTo>
                        <a:pt x="16139" y="64557"/>
                        <a:pt x="18829" y="68593"/>
                        <a:pt x="18829" y="72627"/>
                      </a:cubicBezTo>
                      <a:cubicBezTo>
                        <a:pt x="18829" y="80697"/>
                        <a:pt x="18829" y="87421"/>
                        <a:pt x="21519" y="91456"/>
                      </a:cubicBezTo>
                      <a:cubicBezTo>
                        <a:pt x="24209" y="95491"/>
                        <a:pt x="22864" y="95491"/>
                        <a:pt x="25553" y="98181"/>
                      </a:cubicBezTo>
                      <a:cubicBezTo>
                        <a:pt x="26899" y="100870"/>
                        <a:pt x="28244" y="106250"/>
                        <a:pt x="24209" y="108941"/>
                      </a:cubicBezTo>
                      <a:cubicBezTo>
                        <a:pt x="21519" y="111630"/>
                        <a:pt x="13449" y="111630"/>
                        <a:pt x="10760" y="106250"/>
                      </a:cubicBezTo>
                      <a:cubicBezTo>
                        <a:pt x="6724" y="102216"/>
                        <a:pt x="10760" y="102216"/>
                        <a:pt x="6724" y="96836"/>
                      </a:cubicBezTo>
                      <a:cubicBezTo>
                        <a:pt x="4035" y="91456"/>
                        <a:pt x="0" y="83386"/>
                        <a:pt x="0" y="72627"/>
                      </a:cubicBezTo>
                      <a:cubicBezTo>
                        <a:pt x="0" y="67247"/>
                        <a:pt x="1345" y="60522"/>
                        <a:pt x="2689" y="55143"/>
                      </a:cubicBezTo>
                      <a:cubicBezTo>
                        <a:pt x="4035" y="49763"/>
                        <a:pt x="6724" y="43038"/>
                        <a:pt x="10760" y="37659"/>
                      </a:cubicBezTo>
                      <a:cubicBezTo>
                        <a:pt x="17484" y="26899"/>
                        <a:pt x="26899" y="13450"/>
                        <a:pt x="41693" y="6724"/>
                      </a:cubicBezTo>
                      <a:cubicBezTo>
                        <a:pt x="49763" y="4035"/>
                        <a:pt x="57832" y="2690"/>
                        <a:pt x="65902" y="1346"/>
                      </a:cubicBezTo>
                      <a:cubicBezTo>
                        <a:pt x="72627" y="0"/>
                        <a:pt x="80696" y="0"/>
                        <a:pt x="8876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29" name="任意多边形: 形状 5828" descr="bac819f9-b8aa-4d7b-9751-ffde7341e029"/>
                <p:cNvSpPr/>
                <p:nvPr/>
              </p:nvSpPr>
              <p:spPr>
                <a:xfrm>
                  <a:off x="10899032" y="4689932"/>
                  <a:ext cx="143306" cy="103560"/>
                </a:xfrm>
                <a:custGeom>
                  <a:avLst/>
                  <a:gdLst>
                    <a:gd name="connsiteX0" fmla="*/ 60899 w 143306"/>
                    <a:gd name="connsiteY0" fmla="*/ 1009 h 103560"/>
                    <a:gd name="connsiteX1" fmla="*/ 83763 w 143306"/>
                    <a:gd name="connsiteY1" fmla="*/ 1009 h 103560"/>
                    <a:gd name="connsiteX2" fmla="*/ 120075 w 143306"/>
                    <a:gd name="connsiteY2" fmla="*/ 11769 h 103560"/>
                    <a:gd name="connsiteX3" fmla="*/ 136215 w 143306"/>
                    <a:gd name="connsiteY3" fmla="*/ 29253 h 103560"/>
                    <a:gd name="connsiteX4" fmla="*/ 142939 w 143306"/>
                    <a:gd name="connsiteY4" fmla="*/ 34632 h 103560"/>
                    <a:gd name="connsiteX5" fmla="*/ 140250 w 143306"/>
                    <a:gd name="connsiteY5" fmla="*/ 38668 h 103560"/>
                    <a:gd name="connsiteX6" fmla="*/ 136215 w 143306"/>
                    <a:gd name="connsiteY6" fmla="*/ 40012 h 103560"/>
                    <a:gd name="connsiteX7" fmla="*/ 129491 w 143306"/>
                    <a:gd name="connsiteY7" fmla="*/ 34632 h 103560"/>
                    <a:gd name="connsiteX8" fmla="*/ 109316 w 143306"/>
                    <a:gd name="connsiteY8" fmla="*/ 23873 h 103560"/>
                    <a:gd name="connsiteX9" fmla="*/ 81072 w 143306"/>
                    <a:gd name="connsiteY9" fmla="*/ 15804 h 103560"/>
                    <a:gd name="connsiteX10" fmla="*/ 66279 w 143306"/>
                    <a:gd name="connsiteY10" fmla="*/ 15804 h 103560"/>
                    <a:gd name="connsiteX11" fmla="*/ 51484 w 143306"/>
                    <a:gd name="connsiteY11" fmla="*/ 22528 h 103560"/>
                    <a:gd name="connsiteX12" fmla="*/ 32655 w 143306"/>
                    <a:gd name="connsiteY12" fmla="*/ 46737 h 103560"/>
                    <a:gd name="connsiteX13" fmla="*/ 23240 w 143306"/>
                    <a:gd name="connsiteY13" fmla="*/ 58841 h 103560"/>
                    <a:gd name="connsiteX14" fmla="*/ 21896 w 143306"/>
                    <a:gd name="connsiteY14" fmla="*/ 70945 h 103560"/>
                    <a:gd name="connsiteX15" fmla="*/ 16516 w 143306"/>
                    <a:gd name="connsiteY15" fmla="*/ 88429 h 103560"/>
                    <a:gd name="connsiteX16" fmla="*/ 16516 w 143306"/>
                    <a:gd name="connsiteY16" fmla="*/ 95154 h 103560"/>
                    <a:gd name="connsiteX17" fmla="*/ 8447 w 143306"/>
                    <a:gd name="connsiteY17" fmla="*/ 103224 h 103560"/>
                    <a:gd name="connsiteX18" fmla="*/ 376 w 143306"/>
                    <a:gd name="connsiteY18" fmla="*/ 95154 h 103560"/>
                    <a:gd name="connsiteX19" fmla="*/ 1722 w 143306"/>
                    <a:gd name="connsiteY19" fmla="*/ 87085 h 103560"/>
                    <a:gd name="connsiteX20" fmla="*/ 3067 w 143306"/>
                    <a:gd name="connsiteY20" fmla="*/ 65565 h 103560"/>
                    <a:gd name="connsiteX21" fmla="*/ 7101 w 143306"/>
                    <a:gd name="connsiteY21" fmla="*/ 52117 h 103560"/>
                    <a:gd name="connsiteX22" fmla="*/ 15171 w 143306"/>
                    <a:gd name="connsiteY22" fmla="*/ 37322 h 103560"/>
                    <a:gd name="connsiteX23" fmla="*/ 39380 w 143306"/>
                    <a:gd name="connsiteY23" fmla="*/ 7734 h 103560"/>
                    <a:gd name="connsiteX24" fmla="*/ 60899 w 143306"/>
                    <a:gd name="connsiteY24" fmla="*/ 1009 h 103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3306" h="103560">
                      <a:moveTo>
                        <a:pt x="60899" y="1009"/>
                      </a:moveTo>
                      <a:cubicBezTo>
                        <a:pt x="68968" y="-337"/>
                        <a:pt x="77038" y="-337"/>
                        <a:pt x="83763" y="1009"/>
                      </a:cubicBezTo>
                      <a:cubicBezTo>
                        <a:pt x="98557" y="2354"/>
                        <a:pt x="112006" y="6389"/>
                        <a:pt x="120075" y="11769"/>
                      </a:cubicBezTo>
                      <a:cubicBezTo>
                        <a:pt x="129491" y="18493"/>
                        <a:pt x="132181" y="25218"/>
                        <a:pt x="136215" y="29253"/>
                      </a:cubicBezTo>
                      <a:cubicBezTo>
                        <a:pt x="140250" y="33288"/>
                        <a:pt x="140250" y="31942"/>
                        <a:pt x="142939" y="34632"/>
                      </a:cubicBezTo>
                      <a:cubicBezTo>
                        <a:pt x="144285" y="35977"/>
                        <a:pt x="141595" y="37322"/>
                        <a:pt x="140250" y="38668"/>
                      </a:cubicBezTo>
                      <a:cubicBezTo>
                        <a:pt x="137561" y="40012"/>
                        <a:pt x="137561" y="41357"/>
                        <a:pt x="136215" y="40012"/>
                      </a:cubicBezTo>
                      <a:cubicBezTo>
                        <a:pt x="132181" y="37322"/>
                        <a:pt x="133525" y="37322"/>
                        <a:pt x="129491" y="34632"/>
                      </a:cubicBezTo>
                      <a:cubicBezTo>
                        <a:pt x="124111" y="30597"/>
                        <a:pt x="117386" y="27908"/>
                        <a:pt x="109316" y="23873"/>
                      </a:cubicBezTo>
                      <a:cubicBezTo>
                        <a:pt x="101247" y="19838"/>
                        <a:pt x="90487" y="17148"/>
                        <a:pt x="81072" y="15804"/>
                      </a:cubicBezTo>
                      <a:cubicBezTo>
                        <a:pt x="75694" y="14458"/>
                        <a:pt x="71658" y="14458"/>
                        <a:pt x="66279" y="15804"/>
                      </a:cubicBezTo>
                      <a:cubicBezTo>
                        <a:pt x="60899" y="17148"/>
                        <a:pt x="55519" y="19838"/>
                        <a:pt x="51484" y="22528"/>
                      </a:cubicBezTo>
                      <a:cubicBezTo>
                        <a:pt x="43415" y="29253"/>
                        <a:pt x="38035" y="38668"/>
                        <a:pt x="32655" y="46737"/>
                      </a:cubicBezTo>
                      <a:cubicBezTo>
                        <a:pt x="29966" y="52117"/>
                        <a:pt x="24586" y="54806"/>
                        <a:pt x="23240" y="58841"/>
                      </a:cubicBezTo>
                      <a:cubicBezTo>
                        <a:pt x="21896" y="62876"/>
                        <a:pt x="23240" y="66910"/>
                        <a:pt x="21896" y="70945"/>
                      </a:cubicBezTo>
                      <a:cubicBezTo>
                        <a:pt x="19206" y="77670"/>
                        <a:pt x="16516" y="84394"/>
                        <a:pt x="16516" y="88429"/>
                      </a:cubicBezTo>
                      <a:cubicBezTo>
                        <a:pt x="16516" y="92464"/>
                        <a:pt x="16516" y="91120"/>
                        <a:pt x="16516" y="95154"/>
                      </a:cubicBezTo>
                      <a:cubicBezTo>
                        <a:pt x="16516" y="99189"/>
                        <a:pt x="12481" y="103224"/>
                        <a:pt x="8447" y="103224"/>
                      </a:cubicBezTo>
                      <a:cubicBezTo>
                        <a:pt x="4411" y="104569"/>
                        <a:pt x="-968" y="101878"/>
                        <a:pt x="376" y="95154"/>
                      </a:cubicBezTo>
                      <a:cubicBezTo>
                        <a:pt x="-968" y="91120"/>
                        <a:pt x="1722" y="92464"/>
                        <a:pt x="1722" y="87085"/>
                      </a:cubicBezTo>
                      <a:cubicBezTo>
                        <a:pt x="376" y="81705"/>
                        <a:pt x="1722" y="74980"/>
                        <a:pt x="3067" y="65565"/>
                      </a:cubicBezTo>
                      <a:cubicBezTo>
                        <a:pt x="3067" y="61530"/>
                        <a:pt x="5756" y="57496"/>
                        <a:pt x="7101" y="52117"/>
                      </a:cubicBezTo>
                      <a:cubicBezTo>
                        <a:pt x="9791" y="46737"/>
                        <a:pt x="12481" y="42702"/>
                        <a:pt x="15171" y="37322"/>
                      </a:cubicBezTo>
                      <a:cubicBezTo>
                        <a:pt x="20551" y="27908"/>
                        <a:pt x="27275" y="15804"/>
                        <a:pt x="39380" y="7734"/>
                      </a:cubicBezTo>
                      <a:cubicBezTo>
                        <a:pt x="44759" y="3698"/>
                        <a:pt x="54174" y="2354"/>
                        <a:pt x="60899" y="100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31" name="任意多边形: 形状 5830" descr="c6dc74f1-3b11-44e4-959b-19ecb00730ff"/>
                <p:cNvSpPr/>
                <p:nvPr/>
              </p:nvSpPr>
              <p:spPr>
                <a:xfrm>
                  <a:off x="11945695" y="4458268"/>
                  <a:ext cx="246305" cy="307259"/>
                </a:xfrm>
                <a:custGeom>
                  <a:avLst/>
                  <a:gdLst>
                    <a:gd name="connsiteX0" fmla="*/ 64630 w 246305"/>
                    <a:gd name="connsiteY0" fmla="*/ 0 h 307259"/>
                    <a:gd name="connsiteX1" fmla="*/ 104977 w 246305"/>
                    <a:gd name="connsiteY1" fmla="*/ 10760 h 307259"/>
                    <a:gd name="connsiteX2" fmla="*/ 127841 w 246305"/>
                    <a:gd name="connsiteY2" fmla="*/ 28244 h 307259"/>
                    <a:gd name="connsiteX3" fmla="*/ 142636 w 246305"/>
                    <a:gd name="connsiteY3" fmla="*/ 45728 h 307259"/>
                    <a:gd name="connsiteX4" fmla="*/ 148016 w 246305"/>
                    <a:gd name="connsiteY4" fmla="*/ 67247 h 307259"/>
                    <a:gd name="connsiteX5" fmla="*/ 130532 w 246305"/>
                    <a:gd name="connsiteY5" fmla="*/ 55143 h 307259"/>
                    <a:gd name="connsiteX6" fmla="*/ 118427 w 246305"/>
                    <a:gd name="connsiteY6" fmla="*/ 37659 h 307259"/>
                    <a:gd name="connsiteX7" fmla="*/ 98253 w 246305"/>
                    <a:gd name="connsiteY7" fmla="*/ 24210 h 307259"/>
                    <a:gd name="connsiteX8" fmla="*/ 67320 w 246305"/>
                    <a:gd name="connsiteY8" fmla="*/ 17484 h 307259"/>
                    <a:gd name="connsiteX9" fmla="*/ 36386 w 246305"/>
                    <a:gd name="connsiteY9" fmla="*/ 30934 h 307259"/>
                    <a:gd name="connsiteX10" fmla="*/ 22937 w 246305"/>
                    <a:gd name="connsiteY10" fmla="*/ 65902 h 307259"/>
                    <a:gd name="connsiteX11" fmla="*/ 32352 w 246305"/>
                    <a:gd name="connsiteY11" fmla="*/ 106250 h 307259"/>
                    <a:gd name="connsiteX12" fmla="*/ 55215 w 246305"/>
                    <a:gd name="connsiteY12" fmla="*/ 145254 h 307259"/>
                    <a:gd name="connsiteX13" fmla="*/ 84804 w 246305"/>
                    <a:gd name="connsiteY13" fmla="*/ 181566 h 307259"/>
                    <a:gd name="connsiteX14" fmla="*/ 119772 w 246305"/>
                    <a:gd name="connsiteY14" fmla="*/ 212500 h 307259"/>
                    <a:gd name="connsiteX15" fmla="*/ 195088 w 246305"/>
                    <a:gd name="connsiteY15" fmla="*/ 258228 h 307259"/>
                    <a:gd name="connsiteX16" fmla="*/ 243506 w 246305"/>
                    <a:gd name="connsiteY16" fmla="*/ 295886 h 307259"/>
                    <a:gd name="connsiteX17" fmla="*/ 246305 w 246305"/>
                    <a:gd name="connsiteY17" fmla="*/ 298154 h 307259"/>
                    <a:gd name="connsiteX18" fmla="*/ 246305 w 246305"/>
                    <a:gd name="connsiteY18" fmla="*/ 307259 h 307259"/>
                    <a:gd name="connsiteX19" fmla="*/ 236782 w 246305"/>
                    <a:gd name="connsiteY19" fmla="*/ 299921 h 307259"/>
                    <a:gd name="connsiteX20" fmla="*/ 184329 w 246305"/>
                    <a:gd name="connsiteY20" fmla="*/ 268987 h 307259"/>
                    <a:gd name="connsiteX21" fmla="*/ 107668 w 246305"/>
                    <a:gd name="connsiteY21" fmla="*/ 223259 h 307259"/>
                    <a:gd name="connsiteX22" fmla="*/ 70009 w 246305"/>
                    <a:gd name="connsiteY22" fmla="*/ 190981 h 307259"/>
                    <a:gd name="connsiteX23" fmla="*/ 36386 w 246305"/>
                    <a:gd name="connsiteY23" fmla="*/ 153323 h 307259"/>
                    <a:gd name="connsiteX24" fmla="*/ 73 w 246305"/>
                    <a:gd name="connsiteY24" fmla="*/ 64558 h 307259"/>
                    <a:gd name="connsiteX25" fmla="*/ 20246 w 246305"/>
                    <a:gd name="connsiteY25" fmla="*/ 21519 h 307259"/>
                    <a:gd name="connsiteX26" fmla="*/ 64630 w 246305"/>
                    <a:gd name="connsiteY26" fmla="*/ 0 h 307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46305" h="307259">
                      <a:moveTo>
                        <a:pt x="64630" y="0"/>
                      </a:moveTo>
                      <a:cubicBezTo>
                        <a:pt x="80769" y="0"/>
                        <a:pt x="94219" y="5380"/>
                        <a:pt x="104977" y="10760"/>
                      </a:cubicBezTo>
                      <a:cubicBezTo>
                        <a:pt x="115737" y="16139"/>
                        <a:pt x="122461" y="22864"/>
                        <a:pt x="127841" y="28244"/>
                      </a:cubicBezTo>
                      <a:cubicBezTo>
                        <a:pt x="138601" y="39003"/>
                        <a:pt x="135911" y="36314"/>
                        <a:pt x="142636" y="45728"/>
                      </a:cubicBezTo>
                      <a:cubicBezTo>
                        <a:pt x="149360" y="55143"/>
                        <a:pt x="152051" y="65902"/>
                        <a:pt x="148016" y="67247"/>
                      </a:cubicBezTo>
                      <a:cubicBezTo>
                        <a:pt x="143981" y="68592"/>
                        <a:pt x="133221" y="63212"/>
                        <a:pt x="130532" y="55143"/>
                      </a:cubicBezTo>
                      <a:cubicBezTo>
                        <a:pt x="123807" y="47072"/>
                        <a:pt x="127841" y="47072"/>
                        <a:pt x="118427" y="37659"/>
                      </a:cubicBezTo>
                      <a:cubicBezTo>
                        <a:pt x="113048" y="33623"/>
                        <a:pt x="106323" y="28244"/>
                        <a:pt x="98253" y="24210"/>
                      </a:cubicBezTo>
                      <a:cubicBezTo>
                        <a:pt x="90184" y="20174"/>
                        <a:pt x="78079" y="17484"/>
                        <a:pt x="67320" y="17484"/>
                      </a:cubicBezTo>
                      <a:cubicBezTo>
                        <a:pt x="56560" y="17484"/>
                        <a:pt x="44456" y="21519"/>
                        <a:pt x="36386" y="30934"/>
                      </a:cubicBezTo>
                      <a:cubicBezTo>
                        <a:pt x="28316" y="40348"/>
                        <a:pt x="24282" y="52452"/>
                        <a:pt x="22937" y="65902"/>
                      </a:cubicBezTo>
                      <a:cubicBezTo>
                        <a:pt x="21592" y="79351"/>
                        <a:pt x="26972" y="92801"/>
                        <a:pt x="32352" y="106250"/>
                      </a:cubicBezTo>
                      <a:cubicBezTo>
                        <a:pt x="37732" y="119699"/>
                        <a:pt x="45801" y="133149"/>
                        <a:pt x="55215" y="145254"/>
                      </a:cubicBezTo>
                      <a:cubicBezTo>
                        <a:pt x="64630" y="157358"/>
                        <a:pt x="72700" y="170807"/>
                        <a:pt x="84804" y="181566"/>
                      </a:cubicBezTo>
                      <a:cubicBezTo>
                        <a:pt x="95563" y="192326"/>
                        <a:pt x="107668" y="203085"/>
                        <a:pt x="119772" y="212500"/>
                      </a:cubicBezTo>
                      <a:cubicBezTo>
                        <a:pt x="145326" y="231329"/>
                        <a:pt x="173570" y="244778"/>
                        <a:pt x="195088" y="258228"/>
                      </a:cubicBezTo>
                      <a:cubicBezTo>
                        <a:pt x="216607" y="271677"/>
                        <a:pt x="232747" y="286472"/>
                        <a:pt x="243506" y="295886"/>
                      </a:cubicBezTo>
                      <a:lnTo>
                        <a:pt x="246305" y="298154"/>
                      </a:lnTo>
                      <a:lnTo>
                        <a:pt x="246305" y="307259"/>
                      </a:lnTo>
                      <a:lnTo>
                        <a:pt x="236782" y="299921"/>
                      </a:lnTo>
                      <a:cubicBezTo>
                        <a:pt x="226022" y="291852"/>
                        <a:pt x="207192" y="281092"/>
                        <a:pt x="184329" y="268987"/>
                      </a:cubicBezTo>
                      <a:cubicBezTo>
                        <a:pt x="161465" y="256882"/>
                        <a:pt x="134567" y="242089"/>
                        <a:pt x="107668" y="223259"/>
                      </a:cubicBezTo>
                      <a:cubicBezTo>
                        <a:pt x="94219" y="213845"/>
                        <a:pt x="82113" y="201741"/>
                        <a:pt x="70009" y="190981"/>
                      </a:cubicBezTo>
                      <a:cubicBezTo>
                        <a:pt x="57905" y="178877"/>
                        <a:pt x="47145" y="166773"/>
                        <a:pt x="36386" y="153323"/>
                      </a:cubicBezTo>
                      <a:cubicBezTo>
                        <a:pt x="16212" y="127769"/>
                        <a:pt x="-1272" y="96835"/>
                        <a:pt x="73" y="64558"/>
                      </a:cubicBezTo>
                      <a:cubicBezTo>
                        <a:pt x="1418" y="48418"/>
                        <a:pt x="9488" y="33623"/>
                        <a:pt x="20246" y="21519"/>
                      </a:cubicBezTo>
                      <a:cubicBezTo>
                        <a:pt x="29661" y="9415"/>
                        <a:pt x="47145" y="0"/>
                        <a:pt x="6463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33" name="任意多边形: 形状 5832" descr="3a3b9d5c-f3b4-4bae-96fc-8b5fe5a2e9db"/>
                <p:cNvSpPr/>
                <p:nvPr/>
              </p:nvSpPr>
              <p:spPr>
                <a:xfrm>
                  <a:off x="12082952" y="4448646"/>
                  <a:ext cx="109049" cy="79826"/>
                </a:xfrm>
                <a:custGeom>
                  <a:avLst/>
                  <a:gdLst>
                    <a:gd name="connsiteX0" fmla="*/ 92800 w 109049"/>
                    <a:gd name="connsiteY0" fmla="*/ 208 h 79826"/>
                    <a:gd name="connsiteX1" fmla="*/ 105409 w 109049"/>
                    <a:gd name="connsiteY1" fmla="*/ 3234 h 79826"/>
                    <a:gd name="connsiteX2" fmla="*/ 109049 w 109049"/>
                    <a:gd name="connsiteY2" fmla="*/ 4817 h 79826"/>
                    <a:gd name="connsiteX3" fmla="*/ 109049 w 109049"/>
                    <a:gd name="connsiteY3" fmla="*/ 20445 h 79826"/>
                    <a:gd name="connsiteX4" fmla="*/ 108940 w 109049"/>
                    <a:gd name="connsiteY4" fmla="*/ 20382 h 79826"/>
                    <a:gd name="connsiteX5" fmla="*/ 90111 w 109049"/>
                    <a:gd name="connsiteY5" fmla="*/ 16347 h 79826"/>
                    <a:gd name="connsiteX6" fmla="*/ 53797 w 109049"/>
                    <a:gd name="connsiteY6" fmla="*/ 24416 h 79826"/>
                    <a:gd name="connsiteX7" fmla="*/ 37659 w 109049"/>
                    <a:gd name="connsiteY7" fmla="*/ 31142 h 79826"/>
                    <a:gd name="connsiteX8" fmla="*/ 30933 w 109049"/>
                    <a:gd name="connsiteY8" fmla="*/ 43246 h 79826"/>
                    <a:gd name="connsiteX9" fmla="*/ 21519 w 109049"/>
                    <a:gd name="connsiteY9" fmla="*/ 62075 h 79826"/>
                    <a:gd name="connsiteX10" fmla="*/ 20173 w 109049"/>
                    <a:gd name="connsiteY10" fmla="*/ 70145 h 79826"/>
                    <a:gd name="connsiteX11" fmla="*/ 12104 w 109049"/>
                    <a:gd name="connsiteY11" fmla="*/ 79559 h 79826"/>
                    <a:gd name="connsiteX12" fmla="*/ 0 w 109049"/>
                    <a:gd name="connsiteY12" fmla="*/ 74179 h 79826"/>
                    <a:gd name="connsiteX13" fmla="*/ 2689 w 109049"/>
                    <a:gd name="connsiteY13" fmla="*/ 63419 h 79826"/>
                    <a:gd name="connsiteX14" fmla="*/ 12104 w 109049"/>
                    <a:gd name="connsiteY14" fmla="*/ 37866 h 79826"/>
                    <a:gd name="connsiteX15" fmla="*/ 24209 w 109049"/>
                    <a:gd name="connsiteY15" fmla="*/ 23071 h 79826"/>
                    <a:gd name="connsiteX16" fmla="*/ 43037 w 109049"/>
                    <a:gd name="connsiteY16" fmla="*/ 10967 h 79826"/>
                    <a:gd name="connsiteX17" fmla="*/ 92800 w 109049"/>
                    <a:gd name="connsiteY17" fmla="*/ 208 h 7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9049" h="79826">
                      <a:moveTo>
                        <a:pt x="92800" y="208"/>
                      </a:moveTo>
                      <a:cubicBezTo>
                        <a:pt x="97507" y="208"/>
                        <a:pt x="101542" y="1553"/>
                        <a:pt x="105409" y="3234"/>
                      </a:cubicBezTo>
                      <a:lnTo>
                        <a:pt x="109049" y="4817"/>
                      </a:lnTo>
                      <a:lnTo>
                        <a:pt x="109049" y="20445"/>
                      </a:lnTo>
                      <a:lnTo>
                        <a:pt x="108940" y="20382"/>
                      </a:lnTo>
                      <a:cubicBezTo>
                        <a:pt x="103560" y="19037"/>
                        <a:pt x="96835" y="16347"/>
                        <a:pt x="90111" y="16347"/>
                      </a:cubicBezTo>
                      <a:cubicBezTo>
                        <a:pt x="76661" y="15002"/>
                        <a:pt x="63212" y="19037"/>
                        <a:pt x="53797" y="24416"/>
                      </a:cubicBezTo>
                      <a:cubicBezTo>
                        <a:pt x="48417" y="25762"/>
                        <a:pt x="41693" y="27107"/>
                        <a:pt x="37659" y="31142"/>
                      </a:cubicBezTo>
                      <a:cubicBezTo>
                        <a:pt x="33623" y="33831"/>
                        <a:pt x="33623" y="39211"/>
                        <a:pt x="30933" y="43246"/>
                      </a:cubicBezTo>
                      <a:cubicBezTo>
                        <a:pt x="26899" y="49970"/>
                        <a:pt x="22864" y="56695"/>
                        <a:pt x="21519" y="62075"/>
                      </a:cubicBezTo>
                      <a:cubicBezTo>
                        <a:pt x="20173" y="67454"/>
                        <a:pt x="20173" y="66110"/>
                        <a:pt x="20173" y="70145"/>
                      </a:cubicBezTo>
                      <a:cubicBezTo>
                        <a:pt x="20173" y="74179"/>
                        <a:pt x="16139" y="79559"/>
                        <a:pt x="12104" y="79559"/>
                      </a:cubicBezTo>
                      <a:cubicBezTo>
                        <a:pt x="8069" y="80904"/>
                        <a:pt x="1345" y="76869"/>
                        <a:pt x="0" y="74179"/>
                      </a:cubicBezTo>
                      <a:cubicBezTo>
                        <a:pt x="0" y="68799"/>
                        <a:pt x="2689" y="70145"/>
                        <a:pt x="2689" y="63419"/>
                      </a:cubicBezTo>
                      <a:cubicBezTo>
                        <a:pt x="4035" y="56695"/>
                        <a:pt x="6724" y="47281"/>
                        <a:pt x="12104" y="37866"/>
                      </a:cubicBezTo>
                      <a:cubicBezTo>
                        <a:pt x="14795" y="32486"/>
                        <a:pt x="18829" y="27107"/>
                        <a:pt x="24209" y="23071"/>
                      </a:cubicBezTo>
                      <a:cubicBezTo>
                        <a:pt x="29588" y="19037"/>
                        <a:pt x="36313" y="15002"/>
                        <a:pt x="43037" y="10967"/>
                      </a:cubicBezTo>
                      <a:cubicBezTo>
                        <a:pt x="57832" y="4243"/>
                        <a:pt x="75316" y="-1138"/>
                        <a:pt x="92800" y="20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35" name="任意多边形: 形状 5834" descr="62ae44ae-8477-4f6e-ab92-3c5f7ccb440d"/>
                <p:cNvSpPr/>
                <p:nvPr/>
              </p:nvSpPr>
              <p:spPr>
                <a:xfrm>
                  <a:off x="11706369" y="4829397"/>
                  <a:ext cx="376350" cy="815458"/>
                </a:xfrm>
                <a:custGeom>
                  <a:avLst/>
                  <a:gdLst>
                    <a:gd name="connsiteX0" fmla="*/ 5380 w 376350"/>
                    <a:gd name="connsiteY0" fmla="*/ 73 h 815458"/>
                    <a:gd name="connsiteX1" fmla="*/ 18829 w 376350"/>
                    <a:gd name="connsiteY1" fmla="*/ 36386 h 815458"/>
                    <a:gd name="connsiteX2" fmla="*/ 21519 w 376350"/>
                    <a:gd name="connsiteY2" fmla="*/ 72700 h 815458"/>
                    <a:gd name="connsiteX3" fmla="*/ 37659 w 376350"/>
                    <a:gd name="connsiteY3" fmla="*/ 166845 h 815458"/>
                    <a:gd name="connsiteX4" fmla="*/ 51108 w 376350"/>
                    <a:gd name="connsiteY4" fmla="*/ 228712 h 815458"/>
                    <a:gd name="connsiteX5" fmla="*/ 71281 w 376350"/>
                    <a:gd name="connsiteY5" fmla="*/ 297303 h 815458"/>
                    <a:gd name="connsiteX6" fmla="*/ 139873 w 376350"/>
                    <a:gd name="connsiteY6" fmla="*/ 438522 h 815458"/>
                    <a:gd name="connsiteX7" fmla="*/ 184256 w 376350"/>
                    <a:gd name="connsiteY7" fmla="*/ 505768 h 815458"/>
                    <a:gd name="connsiteX8" fmla="*/ 234019 w 376350"/>
                    <a:gd name="connsiteY8" fmla="*/ 568980 h 815458"/>
                    <a:gd name="connsiteX9" fmla="*/ 324129 w 376350"/>
                    <a:gd name="connsiteY9" fmla="*/ 681954 h 815458"/>
                    <a:gd name="connsiteX10" fmla="*/ 364476 w 376350"/>
                    <a:gd name="connsiteY10" fmla="*/ 772065 h 815458"/>
                    <a:gd name="connsiteX11" fmla="*/ 375236 w 376350"/>
                    <a:gd name="connsiteY11" fmla="*/ 808378 h 815458"/>
                    <a:gd name="connsiteX12" fmla="*/ 372547 w 376350"/>
                    <a:gd name="connsiteY12" fmla="*/ 815102 h 815458"/>
                    <a:gd name="connsiteX13" fmla="*/ 368511 w 376350"/>
                    <a:gd name="connsiteY13" fmla="*/ 808378 h 815458"/>
                    <a:gd name="connsiteX14" fmla="*/ 357752 w 376350"/>
                    <a:gd name="connsiteY14" fmla="*/ 773410 h 815458"/>
                    <a:gd name="connsiteX15" fmla="*/ 309335 w 376350"/>
                    <a:gd name="connsiteY15" fmla="*/ 688679 h 815458"/>
                    <a:gd name="connsiteX16" fmla="*/ 220569 w 376350"/>
                    <a:gd name="connsiteY16" fmla="*/ 577050 h 815458"/>
                    <a:gd name="connsiteX17" fmla="*/ 169461 w 376350"/>
                    <a:gd name="connsiteY17" fmla="*/ 513838 h 815458"/>
                    <a:gd name="connsiteX18" fmla="*/ 121044 w 376350"/>
                    <a:gd name="connsiteY18" fmla="*/ 445246 h 815458"/>
                    <a:gd name="connsiteX19" fmla="*/ 51108 w 376350"/>
                    <a:gd name="connsiteY19" fmla="*/ 299993 h 815458"/>
                    <a:gd name="connsiteX20" fmla="*/ 33623 w 376350"/>
                    <a:gd name="connsiteY20" fmla="*/ 230057 h 815458"/>
                    <a:gd name="connsiteX21" fmla="*/ 17484 w 376350"/>
                    <a:gd name="connsiteY21" fmla="*/ 166845 h 815458"/>
                    <a:gd name="connsiteX22" fmla="*/ 5380 w 376350"/>
                    <a:gd name="connsiteY22" fmla="*/ 71355 h 815458"/>
                    <a:gd name="connsiteX23" fmla="*/ 1345 w 376350"/>
                    <a:gd name="connsiteY23" fmla="*/ 35041 h 815458"/>
                    <a:gd name="connsiteX24" fmla="*/ 5380 w 376350"/>
                    <a:gd name="connsiteY24" fmla="*/ 73 h 815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6350" h="815458">
                      <a:moveTo>
                        <a:pt x="5380" y="73"/>
                      </a:moveTo>
                      <a:cubicBezTo>
                        <a:pt x="9415" y="1418"/>
                        <a:pt x="17484" y="16212"/>
                        <a:pt x="18829" y="36386"/>
                      </a:cubicBezTo>
                      <a:cubicBezTo>
                        <a:pt x="21519" y="53871"/>
                        <a:pt x="17484" y="49836"/>
                        <a:pt x="21519" y="72700"/>
                      </a:cubicBezTo>
                      <a:cubicBezTo>
                        <a:pt x="25553" y="95564"/>
                        <a:pt x="29588" y="127841"/>
                        <a:pt x="37659" y="166845"/>
                      </a:cubicBezTo>
                      <a:cubicBezTo>
                        <a:pt x="41693" y="185673"/>
                        <a:pt x="45728" y="207193"/>
                        <a:pt x="51108" y="228712"/>
                      </a:cubicBezTo>
                      <a:cubicBezTo>
                        <a:pt x="56487" y="250231"/>
                        <a:pt x="63212" y="273095"/>
                        <a:pt x="71281" y="297303"/>
                      </a:cubicBezTo>
                      <a:cubicBezTo>
                        <a:pt x="86076" y="344376"/>
                        <a:pt x="111629" y="392794"/>
                        <a:pt x="139873" y="438522"/>
                      </a:cubicBezTo>
                      <a:cubicBezTo>
                        <a:pt x="153323" y="461386"/>
                        <a:pt x="166772" y="484250"/>
                        <a:pt x="184256" y="505768"/>
                      </a:cubicBezTo>
                      <a:cubicBezTo>
                        <a:pt x="200395" y="527287"/>
                        <a:pt x="217879" y="548806"/>
                        <a:pt x="234019" y="568980"/>
                      </a:cubicBezTo>
                      <a:cubicBezTo>
                        <a:pt x="267642" y="609328"/>
                        <a:pt x="302610" y="646986"/>
                        <a:pt x="324129" y="681954"/>
                      </a:cubicBezTo>
                      <a:cubicBezTo>
                        <a:pt x="345648" y="718267"/>
                        <a:pt x="356407" y="749201"/>
                        <a:pt x="364476" y="772065"/>
                      </a:cubicBezTo>
                      <a:cubicBezTo>
                        <a:pt x="371202" y="794929"/>
                        <a:pt x="371202" y="790894"/>
                        <a:pt x="375236" y="808378"/>
                      </a:cubicBezTo>
                      <a:cubicBezTo>
                        <a:pt x="377926" y="817793"/>
                        <a:pt x="375236" y="815102"/>
                        <a:pt x="372547" y="815102"/>
                      </a:cubicBezTo>
                      <a:cubicBezTo>
                        <a:pt x="371202" y="813758"/>
                        <a:pt x="369856" y="815102"/>
                        <a:pt x="368511" y="808378"/>
                      </a:cubicBezTo>
                      <a:cubicBezTo>
                        <a:pt x="364476" y="790894"/>
                        <a:pt x="365822" y="794929"/>
                        <a:pt x="357752" y="773410"/>
                      </a:cubicBezTo>
                      <a:cubicBezTo>
                        <a:pt x="348338" y="751891"/>
                        <a:pt x="332199" y="722302"/>
                        <a:pt x="309335" y="688679"/>
                      </a:cubicBezTo>
                      <a:cubicBezTo>
                        <a:pt x="286471" y="653711"/>
                        <a:pt x="254192" y="617398"/>
                        <a:pt x="220569" y="577050"/>
                      </a:cubicBezTo>
                      <a:cubicBezTo>
                        <a:pt x="203085" y="556875"/>
                        <a:pt x="186946" y="535357"/>
                        <a:pt x="169461" y="513838"/>
                      </a:cubicBezTo>
                      <a:cubicBezTo>
                        <a:pt x="151977" y="492319"/>
                        <a:pt x="135839" y="468110"/>
                        <a:pt x="121044" y="445246"/>
                      </a:cubicBezTo>
                      <a:cubicBezTo>
                        <a:pt x="91456" y="398174"/>
                        <a:pt x="67247" y="348411"/>
                        <a:pt x="51108" y="299993"/>
                      </a:cubicBezTo>
                      <a:cubicBezTo>
                        <a:pt x="43037" y="277129"/>
                        <a:pt x="39003" y="252920"/>
                        <a:pt x="33623" y="230057"/>
                      </a:cubicBezTo>
                      <a:cubicBezTo>
                        <a:pt x="28244" y="207193"/>
                        <a:pt x="21519" y="187019"/>
                        <a:pt x="17484" y="166845"/>
                      </a:cubicBezTo>
                      <a:cubicBezTo>
                        <a:pt x="10760" y="127841"/>
                        <a:pt x="8069" y="94219"/>
                        <a:pt x="5380" y="71355"/>
                      </a:cubicBezTo>
                      <a:cubicBezTo>
                        <a:pt x="2689" y="48491"/>
                        <a:pt x="4035" y="52525"/>
                        <a:pt x="1345" y="35041"/>
                      </a:cubicBezTo>
                      <a:cubicBezTo>
                        <a:pt x="-1345" y="16212"/>
                        <a:pt x="0" y="-1273"/>
                        <a:pt x="5380" y="7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37" name="任意多边形: 形状 5836" descr="7be5fc1a-0244-46bc-a24e-bfd07cb065ff"/>
                <p:cNvSpPr/>
                <p:nvPr/>
              </p:nvSpPr>
              <p:spPr>
                <a:xfrm>
                  <a:off x="11708682" y="4840043"/>
                  <a:ext cx="460701" cy="465683"/>
                </a:xfrm>
                <a:custGeom>
                  <a:avLst/>
                  <a:gdLst>
                    <a:gd name="connsiteX0" fmla="*/ 11808 w 460701"/>
                    <a:gd name="connsiteY0" fmla="*/ 18 h 465683"/>
                    <a:gd name="connsiteX1" fmla="*/ 31310 w 460701"/>
                    <a:gd name="connsiteY1" fmla="*/ 4221 h 465683"/>
                    <a:gd name="connsiteX2" fmla="*/ 59554 w 460701"/>
                    <a:gd name="connsiteY2" fmla="*/ 16326 h 465683"/>
                    <a:gd name="connsiteX3" fmla="*/ 132180 w 460701"/>
                    <a:gd name="connsiteY3" fmla="*/ 47259 h 465683"/>
                    <a:gd name="connsiteX4" fmla="*/ 177907 w 460701"/>
                    <a:gd name="connsiteY4" fmla="*/ 72812 h 465683"/>
                    <a:gd name="connsiteX5" fmla="*/ 202117 w 460701"/>
                    <a:gd name="connsiteY5" fmla="*/ 87607 h 465683"/>
                    <a:gd name="connsiteX6" fmla="*/ 226326 w 460701"/>
                    <a:gd name="connsiteY6" fmla="*/ 103746 h 465683"/>
                    <a:gd name="connsiteX7" fmla="*/ 321816 w 460701"/>
                    <a:gd name="connsiteY7" fmla="*/ 181753 h 465683"/>
                    <a:gd name="connsiteX8" fmla="*/ 359474 w 460701"/>
                    <a:gd name="connsiteY8" fmla="*/ 228825 h 465683"/>
                    <a:gd name="connsiteX9" fmla="*/ 391753 w 460701"/>
                    <a:gd name="connsiteY9" fmla="*/ 277243 h 465683"/>
                    <a:gd name="connsiteX10" fmla="*/ 438825 w 460701"/>
                    <a:gd name="connsiteY10" fmla="*/ 367353 h 465683"/>
                    <a:gd name="connsiteX11" fmla="*/ 454964 w 460701"/>
                    <a:gd name="connsiteY11" fmla="*/ 434600 h 465683"/>
                    <a:gd name="connsiteX12" fmla="*/ 460344 w 460701"/>
                    <a:gd name="connsiteY12" fmla="*/ 460154 h 465683"/>
                    <a:gd name="connsiteX13" fmla="*/ 456309 w 460701"/>
                    <a:gd name="connsiteY13" fmla="*/ 465534 h 465683"/>
                    <a:gd name="connsiteX14" fmla="*/ 452275 w 460701"/>
                    <a:gd name="connsiteY14" fmla="*/ 461499 h 465683"/>
                    <a:gd name="connsiteX15" fmla="*/ 445550 w 460701"/>
                    <a:gd name="connsiteY15" fmla="*/ 435945 h 465683"/>
                    <a:gd name="connsiteX16" fmla="*/ 421341 w 460701"/>
                    <a:gd name="connsiteY16" fmla="*/ 371389 h 465683"/>
                    <a:gd name="connsiteX17" fmla="*/ 375613 w 460701"/>
                    <a:gd name="connsiteY17" fmla="*/ 283967 h 465683"/>
                    <a:gd name="connsiteX18" fmla="*/ 343334 w 460701"/>
                    <a:gd name="connsiteY18" fmla="*/ 236895 h 465683"/>
                    <a:gd name="connsiteX19" fmla="*/ 304332 w 460701"/>
                    <a:gd name="connsiteY19" fmla="*/ 192512 h 465683"/>
                    <a:gd name="connsiteX20" fmla="*/ 211531 w 460701"/>
                    <a:gd name="connsiteY20" fmla="*/ 117195 h 465683"/>
                    <a:gd name="connsiteX21" fmla="*/ 188667 w 460701"/>
                    <a:gd name="connsiteY21" fmla="*/ 99711 h 465683"/>
                    <a:gd name="connsiteX22" fmla="*/ 165803 w 460701"/>
                    <a:gd name="connsiteY22" fmla="*/ 83572 h 465683"/>
                    <a:gd name="connsiteX23" fmla="*/ 120075 w 460701"/>
                    <a:gd name="connsiteY23" fmla="*/ 60708 h 465683"/>
                    <a:gd name="connsiteX24" fmla="*/ 51484 w 460701"/>
                    <a:gd name="connsiteY24" fmla="*/ 28430 h 465683"/>
                    <a:gd name="connsiteX25" fmla="*/ 24586 w 460701"/>
                    <a:gd name="connsiteY25" fmla="*/ 17671 h 465683"/>
                    <a:gd name="connsiteX26" fmla="*/ 376 w 460701"/>
                    <a:gd name="connsiteY26" fmla="*/ 2876 h 465683"/>
                    <a:gd name="connsiteX27" fmla="*/ 11808 w 460701"/>
                    <a:gd name="connsiteY27" fmla="*/ 18 h 465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60701" h="465683">
                      <a:moveTo>
                        <a:pt x="11808" y="18"/>
                      </a:moveTo>
                      <a:cubicBezTo>
                        <a:pt x="17524" y="187"/>
                        <a:pt x="24585" y="1531"/>
                        <a:pt x="31310" y="4221"/>
                      </a:cubicBezTo>
                      <a:cubicBezTo>
                        <a:pt x="46104" y="9601"/>
                        <a:pt x="40724" y="9601"/>
                        <a:pt x="59554" y="16326"/>
                      </a:cubicBezTo>
                      <a:cubicBezTo>
                        <a:pt x="77038" y="23051"/>
                        <a:pt x="102591" y="32464"/>
                        <a:pt x="132180" y="47259"/>
                      </a:cubicBezTo>
                      <a:cubicBezTo>
                        <a:pt x="146974" y="55328"/>
                        <a:pt x="161769" y="63398"/>
                        <a:pt x="177907" y="72812"/>
                      </a:cubicBezTo>
                      <a:cubicBezTo>
                        <a:pt x="185978" y="76847"/>
                        <a:pt x="194047" y="82227"/>
                        <a:pt x="202117" y="87607"/>
                      </a:cubicBezTo>
                      <a:cubicBezTo>
                        <a:pt x="210186" y="92987"/>
                        <a:pt x="218256" y="98367"/>
                        <a:pt x="226326" y="103746"/>
                      </a:cubicBezTo>
                      <a:cubicBezTo>
                        <a:pt x="258604" y="126610"/>
                        <a:pt x="293573" y="152164"/>
                        <a:pt x="321816" y="181753"/>
                      </a:cubicBezTo>
                      <a:cubicBezTo>
                        <a:pt x="336610" y="196547"/>
                        <a:pt x="347370" y="212686"/>
                        <a:pt x="359474" y="228825"/>
                      </a:cubicBezTo>
                      <a:cubicBezTo>
                        <a:pt x="371578" y="244965"/>
                        <a:pt x="382338" y="261103"/>
                        <a:pt x="391753" y="277243"/>
                      </a:cubicBezTo>
                      <a:cubicBezTo>
                        <a:pt x="410581" y="309521"/>
                        <a:pt x="429411" y="340455"/>
                        <a:pt x="438825" y="367353"/>
                      </a:cubicBezTo>
                      <a:cubicBezTo>
                        <a:pt x="448240" y="394252"/>
                        <a:pt x="450929" y="418461"/>
                        <a:pt x="454964" y="434600"/>
                      </a:cubicBezTo>
                      <a:cubicBezTo>
                        <a:pt x="457655" y="450740"/>
                        <a:pt x="459000" y="446705"/>
                        <a:pt x="460344" y="460154"/>
                      </a:cubicBezTo>
                      <a:cubicBezTo>
                        <a:pt x="461689" y="466878"/>
                        <a:pt x="459000" y="465534"/>
                        <a:pt x="456309" y="465534"/>
                      </a:cubicBezTo>
                      <a:cubicBezTo>
                        <a:pt x="453620" y="465534"/>
                        <a:pt x="453620" y="466878"/>
                        <a:pt x="452275" y="461499"/>
                      </a:cubicBezTo>
                      <a:cubicBezTo>
                        <a:pt x="448240" y="448049"/>
                        <a:pt x="449585" y="452085"/>
                        <a:pt x="445550" y="435945"/>
                      </a:cubicBezTo>
                      <a:cubicBezTo>
                        <a:pt x="441515" y="419806"/>
                        <a:pt x="432101" y="398288"/>
                        <a:pt x="421341" y="371389"/>
                      </a:cubicBezTo>
                      <a:cubicBezTo>
                        <a:pt x="410581" y="344490"/>
                        <a:pt x="395788" y="314901"/>
                        <a:pt x="375613" y="283967"/>
                      </a:cubicBezTo>
                      <a:cubicBezTo>
                        <a:pt x="364854" y="267829"/>
                        <a:pt x="355440" y="251689"/>
                        <a:pt x="343334" y="236895"/>
                      </a:cubicBezTo>
                      <a:cubicBezTo>
                        <a:pt x="331230" y="222101"/>
                        <a:pt x="317781" y="207306"/>
                        <a:pt x="304332" y="192512"/>
                      </a:cubicBezTo>
                      <a:cubicBezTo>
                        <a:pt x="276088" y="164268"/>
                        <a:pt x="242465" y="140059"/>
                        <a:pt x="211531" y="117195"/>
                      </a:cubicBezTo>
                      <a:cubicBezTo>
                        <a:pt x="203462" y="111816"/>
                        <a:pt x="196737" y="105091"/>
                        <a:pt x="188667" y="99711"/>
                      </a:cubicBezTo>
                      <a:cubicBezTo>
                        <a:pt x="180598" y="92987"/>
                        <a:pt x="173873" y="87607"/>
                        <a:pt x="165803" y="83572"/>
                      </a:cubicBezTo>
                      <a:cubicBezTo>
                        <a:pt x="151009" y="74158"/>
                        <a:pt x="133525" y="67434"/>
                        <a:pt x="120075" y="60708"/>
                      </a:cubicBezTo>
                      <a:cubicBezTo>
                        <a:pt x="93178" y="47259"/>
                        <a:pt x="68968" y="35155"/>
                        <a:pt x="51484" y="28430"/>
                      </a:cubicBezTo>
                      <a:cubicBezTo>
                        <a:pt x="34000" y="21706"/>
                        <a:pt x="38035" y="23051"/>
                        <a:pt x="24586" y="17671"/>
                      </a:cubicBezTo>
                      <a:cubicBezTo>
                        <a:pt x="9791" y="13636"/>
                        <a:pt x="-2313" y="6911"/>
                        <a:pt x="376" y="2876"/>
                      </a:cubicBezTo>
                      <a:cubicBezTo>
                        <a:pt x="1721" y="859"/>
                        <a:pt x="6092" y="-150"/>
                        <a:pt x="11808" y="1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39" name="任意多边形: 形状 5838" descr="022d1661-55e3-4d45-b4fe-1fe22fcfee42"/>
                <p:cNvSpPr/>
                <p:nvPr/>
              </p:nvSpPr>
              <p:spPr>
                <a:xfrm>
                  <a:off x="11833486" y="5776231"/>
                  <a:ext cx="358514" cy="330260"/>
                </a:xfrm>
                <a:custGeom>
                  <a:avLst/>
                  <a:gdLst>
                    <a:gd name="connsiteX0" fmla="*/ 4685 w 358514"/>
                    <a:gd name="connsiteY0" fmla="*/ 73 h 330260"/>
                    <a:gd name="connsiteX1" fmla="*/ 22170 w 358514"/>
                    <a:gd name="connsiteY1" fmla="*/ 25627 h 330260"/>
                    <a:gd name="connsiteX2" fmla="*/ 28895 w 358514"/>
                    <a:gd name="connsiteY2" fmla="*/ 57905 h 330260"/>
                    <a:gd name="connsiteX3" fmla="*/ 70588 w 358514"/>
                    <a:gd name="connsiteY3" fmla="*/ 135912 h 330260"/>
                    <a:gd name="connsiteX4" fmla="*/ 109591 w 358514"/>
                    <a:gd name="connsiteY4" fmla="*/ 182984 h 330260"/>
                    <a:gd name="connsiteX5" fmla="*/ 163388 w 358514"/>
                    <a:gd name="connsiteY5" fmla="*/ 227367 h 330260"/>
                    <a:gd name="connsiteX6" fmla="*/ 231979 w 358514"/>
                    <a:gd name="connsiteY6" fmla="*/ 262335 h 330260"/>
                    <a:gd name="connsiteX7" fmla="*/ 309986 w 358514"/>
                    <a:gd name="connsiteY7" fmla="*/ 289234 h 330260"/>
                    <a:gd name="connsiteX8" fmla="*/ 358514 w 358514"/>
                    <a:gd name="connsiteY8" fmla="*/ 309315 h 330260"/>
                    <a:gd name="connsiteX9" fmla="*/ 358514 w 358514"/>
                    <a:gd name="connsiteY9" fmla="*/ 330260 h 330260"/>
                    <a:gd name="connsiteX10" fmla="*/ 301917 w 358514"/>
                    <a:gd name="connsiteY10" fmla="*/ 309409 h 330260"/>
                    <a:gd name="connsiteX11" fmla="*/ 222566 w 358514"/>
                    <a:gd name="connsiteY11" fmla="*/ 282510 h 330260"/>
                    <a:gd name="connsiteX12" fmla="*/ 149939 w 358514"/>
                    <a:gd name="connsiteY12" fmla="*/ 244851 h 330260"/>
                    <a:gd name="connsiteX13" fmla="*/ 94796 w 358514"/>
                    <a:gd name="connsiteY13" fmla="*/ 196434 h 330260"/>
                    <a:gd name="connsiteX14" fmla="*/ 50413 w 358514"/>
                    <a:gd name="connsiteY14" fmla="*/ 149361 h 330260"/>
                    <a:gd name="connsiteX15" fmla="*/ 10065 w 358514"/>
                    <a:gd name="connsiteY15" fmla="*/ 65975 h 330260"/>
                    <a:gd name="connsiteX16" fmla="*/ 1996 w 358514"/>
                    <a:gd name="connsiteY16" fmla="*/ 32352 h 330260"/>
                    <a:gd name="connsiteX17" fmla="*/ 4685 w 358514"/>
                    <a:gd name="connsiteY17" fmla="*/ 73 h 330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8514" h="330260">
                      <a:moveTo>
                        <a:pt x="4685" y="73"/>
                      </a:moveTo>
                      <a:cubicBezTo>
                        <a:pt x="8721" y="1418"/>
                        <a:pt x="15445" y="14868"/>
                        <a:pt x="22170" y="25627"/>
                      </a:cubicBezTo>
                      <a:cubicBezTo>
                        <a:pt x="26204" y="41766"/>
                        <a:pt x="22170" y="37732"/>
                        <a:pt x="28895" y="57905"/>
                      </a:cubicBezTo>
                      <a:cubicBezTo>
                        <a:pt x="35620" y="78079"/>
                        <a:pt x="49068" y="106323"/>
                        <a:pt x="70588" y="135912"/>
                      </a:cubicBezTo>
                      <a:cubicBezTo>
                        <a:pt x="81347" y="152051"/>
                        <a:pt x="94796" y="166845"/>
                        <a:pt x="109591" y="182984"/>
                      </a:cubicBezTo>
                      <a:cubicBezTo>
                        <a:pt x="124385" y="199123"/>
                        <a:pt x="143214" y="213918"/>
                        <a:pt x="163388" y="227367"/>
                      </a:cubicBezTo>
                      <a:cubicBezTo>
                        <a:pt x="183562" y="240816"/>
                        <a:pt x="207771" y="252921"/>
                        <a:pt x="231979" y="262335"/>
                      </a:cubicBezTo>
                      <a:cubicBezTo>
                        <a:pt x="256189" y="273095"/>
                        <a:pt x="283087" y="279819"/>
                        <a:pt x="309986" y="289234"/>
                      </a:cubicBezTo>
                      <a:lnTo>
                        <a:pt x="358514" y="309315"/>
                      </a:lnTo>
                      <a:lnTo>
                        <a:pt x="358514" y="330260"/>
                      </a:lnTo>
                      <a:lnTo>
                        <a:pt x="301917" y="309409"/>
                      </a:lnTo>
                      <a:cubicBezTo>
                        <a:pt x="276363" y="301339"/>
                        <a:pt x="248119" y="293269"/>
                        <a:pt x="222566" y="282510"/>
                      </a:cubicBezTo>
                      <a:cubicBezTo>
                        <a:pt x="197011" y="271750"/>
                        <a:pt x="171458" y="259646"/>
                        <a:pt x="149939" y="244851"/>
                      </a:cubicBezTo>
                      <a:cubicBezTo>
                        <a:pt x="128420" y="230057"/>
                        <a:pt x="110936" y="212572"/>
                        <a:pt x="94796" y="196434"/>
                      </a:cubicBezTo>
                      <a:cubicBezTo>
                        <a:pt x="78657" y="180295"/>
                        <a:pt x="61173" y="165500"/>
                        <a:pt x="50413" y="149361"/>
                      </a:cubicBezTo>
                      <a:cubicBezTo>
                        <a:pt x="27549" y="117083"/>
                        <a:pt x="16791" y="86149"/>
                        <a:pt x="10065" y="65975"/>
                      </a:cubicBezTo>
                      <a:cubicBezTo>
                        <a:pt x="4685" y="44456"/>
                        <a:pt x="6031" y="48491"/>
                        <a:pt x="1996" y="32352"/>
                      </a:cubicBezTo>
                      <a:cubicBezTo>
                        <a:pt x="-2039" y="16212"/>
                        <a:pt x="651" y="-1273"/>
                        <a:pt x="4685" y="7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41" name="任意多边形: 形状 5840" descr="846ae2d6-6d46-47e6-9ce3-dcb793339895"/>
                <p:cNvSpPr/>
                <p:nvPr/>
              </p:nvSpPr>
              <p:spPr>
                <a:xfrm>
                  <a:off x="11840197" y="5780968"/>
                  <a:ext cx="351803" cy="89551"/>
                </a:xfrm>
                <a:custGeom>
                  <a:avLst/>
                  <a:gdLst>
                    <a:gd name="connsiteX0" fmla="*/ 666 w 351803"/>
                    <a:gd name="connsiteY0" fmla="*/ 715 h 89551"/>
                    <a:gd name="connsiteX1" fmla="*/ 38324 w 351803"/>
                    <a:gd name="connsiteY1" fmla="*/ 8786 h 89551"/>
                    <a:gd name="connsiteX2" fmla="*/ 54463 w 351803"/>
                    <a:gd name="connsiteY2" fmla="*/ 15510 h 89551"/>
                    <a:gd name="connsiteX3" fmla="*/ 75983 w 351803"/>
                    <a:gd name="connsiteY3" fmla="*/ 22235 h 89551"/>
                    <a:gd name="connsiteX4" fmla="*/ 183577 w 351803"/>
                    <a:gd name="connsiteY4" fmla="*/ 35684 h 89551"/>
                    <a:gd name="connsiteX5" fmla="*/ 256203 w 351803"/>
                    <a:gd name="connsiteY5" fmla="*/ 43754 h 89551"/>
                    <a:gd name="connsiteX6" fmla="*/ 336900 w 351803"/>
                    <a:gd name="connsiteY6" fmla="*/ 62583 h 89551"/>
                    <a:gd name="connsiteX7" fmla="*/ 351803 w 351803"/>
                    <a:gd name="connsiteY7" fmla="*/ 68762 h 89551"/>
                    <a:gd name="connsiteX8" fmla="*/ 351803 w 351803"/>
                    <a:gd name="connsiteY8" fmla="*/ 89551 h 89551"/>
                    <a:gd name="connsiteX9" fmla="*/ 328830 w 351803"/>
                    <a:gd name="connsiteY9" fmla="*/ 80067 h 89551"/>
                    <a:gd name="connsiteX10" fmla="*/ 253514 w 351803"/>
                    <a:gd name="connsiteY10" fmla="*/ 59893 h 89551"/>
                    <a:gd name="connsiteX11" fmla="*/ 180887 w 351803"/>
                    <a:gd name="connsiteY11" fmla="*/ 54513 h 89551"/>
                    <a:gd name="connsiteX12" fmla="*/ 71947 w 351803"/>
                    <a:gd name="connsiteY12" fmla="*/ 37029 h 89551"/>
                    <a:gd name="connsiteX13" fmla="*/ 49084 w 351803"/>
                    <a:gd name="connsiteY13" fmla="*/ 30304 h 89551"/>
                    <a:gd name="connsiteX14" fmla="*/ 31599 w 351803"/>
                    <a:gd name="connsiteY14" fmla="*/ 23579 h 89551"/>
                    <a:gd name="connsiteX15" fmla="*/ 666 w 351803"/>
                    <a:gd name="connsiteY15" fmla="*/ 715 h 89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1803" h="89551">
                      <a:moveTo>
                        <a:pt x="666" y="715"/>
                      </a:moveTo>
                      <a:cubicBezTo>
                        <a:pt x="4700" y="-1975"/>
                        <a:pt x="22185" y="3406"/>
                        <a:pt x="38324" y="8786"/>
                      </a:cubicBezTo>
                      <a:cubicBezTo>
                        <a:pt x="47739" y="11475"/>
                        <a:pt x="50428" y="14165"/>
                        <a:pt x="54463" y="15510"/>
                      </a:cubicBezTo>
                      <a:cubicBezTo>
                        <a:pt x="58498" y="16855"/>
                        <a:pt x="63878" y="19545"/>
                        <a:pt x="75983" y="22235"/>
                      </a:cubicBezTo>
                      <a:cubicBezTo>
                        <a:pt x="101536" y="27614"/>
                        <a:pt x="137850" y="31650"/>
                        <a:pt x="183577" y="35684"/>
                      </a:cubicBezTo>
                      <a:cubicBezTo>
                        <a:pt x="205097" y="38374"/>
                        <a:pt x="230650" y="39719"/>
                        <a:pt x="256203" y="43754"/>
                      </a:cubicBezTo>
                      <a:cubicBezTo>
                        <a:pt x="283102" y="47789"/>
                        <a:pt x="310001" y="53169"/>
                        <a:pt x="336900" y="62583"/>
                      </a:cubicBezTo>
                      <a:lnTo>
                        <a:pt x="351803" y="68762"/>
                      </a:lnTo>
                      <a:lnTo>
                        <a:pt x="351803" y="89551"/>
                      </a:lnTo>
                      <a:lnTo>
                        <a:pt x="328830" y="80067"/>
                      </a:lnTo>
                      <a:cubicBezTo>
                        <a:pt x="303277" y="71998"/>
                        <a:pt x="279068" y="63927"/>
                        <a:pt x="253514" y="59893"/>
                      </a:cubicBezTo>
                      <a:cubicBezTo>
                        <a:pt x="227960" y="55858"/>
                        <a:pt x="203751" y="57203"/>
                        <a:pt x="180887" y="54513"/>
                      </a:cubicBezTo>
                      <a:cubicBezTo>
                        <a:pt x="136505" y="50478"/>
                        <a:pt x="97502" y="43754"/>
                        <a:pt x="71947" y="37029"/>
                      </a:cubicBezTo>
                      <a:cubicBezTo>
                        <a:pt x="58498" y="32994"/>
                        <a:pt x="53119" y="31650"/>
                        <a:pt x="49084" y="30304"/>
                      </a:cubicBezTo>
                      <a:cubicBezTo>
                        <a:pt x="45048" y="28959"/>
                        <a:pt x="41014" y="27614"/>
                        <a:pt x="31599" y="23579"/>
                      </a:cubicBezTo>
                      <a:cubicBezTo>
                        <a:pt x="11426" y="15510"/>
                        <a:pt x="-3369" y="3406"/>
                        <a:pt x="666" y="71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53" name="任意多边形: 形状 5852" descr="6d9ac5c6-500b-4f23-9f83-91c17865e450"/>
                <p:cNvSpPr/>
                <p:nvPr/>
              </p:nvSpPr>
              <p:spPr>
                <a:xfrm>
                  <a:off x="11003278" y="6592330"/>
                  <a:ext cx="825123" cy="265670"/>
                </a:xfrm>
                <a:custGeom>
                  <a:avLst/>
                  <a:gdLst>
                    <a:gd name="connsiteX0" fmla="*/ 429396 w 825123"/>
                    <a:gd name="connsiteY0" fmla="*/ 1526 h 265670"/>
                    <a:gd name="connsiteX1" fmla="*/ 521525 w 825123"/>
                    <a:gd name="connsiteY1" fmla="*/ 3039 h 265670"/>
                    <a:gd name="connsiteX2" fmla="*/ 664088 w 825123"/>
                    <a:gd name="connsiteY2" fmla="*/ 42042 h 265670"/>
                    <a:gd name="connsiteX3" fmla="*/ 723264 w 825123"/>
                    <a:gd name="connsiteY3" fmla="*/ 75666 h 265670"/>
                    <a:gd name="connsiteX4" fmla="*/ 740748 w 825123"/>
                    <a:gd name="connsiteY4" fmla="*/ 87770 h 265670"/>
                    <a:gd name="connsiteX5" fmla="*/ 766303 w 825123"/>
                    <a:gd name="connsiteY5" fmla="*/ 109289 h 265670"/>
                    <a:gd name="connsiteX6" fmla="*/ 814720 w 825123"/>
                    <a:gd name="connsiteY6" fmla="*/ 171156 h 265670"/>
                    <a:gd name="connsiteX7" fmla="*/ 824135 w 825123"/>
                    <a:gd name="connsiteY7" fmla="*/ 200745 h 265670"/>
                    <a:gd name="connsiteX8" fmla="*/ 801271 w 825123"/>
                    <a:gd name="connsiteY8" fmla="*/ 173846 h 265670"/>
                    <a:gd name="connsiteX9" fmla="*/ 752853 w 825123"/>
                    <a:gd name="connsiteY9" fmla="*/ 122738 h 265670"/>
                    <a:gd name="connsiteX10" fmla="*/ 712505 w 825123"/>
                    <a:gd name="connsiteY10" fmla="*/ 89115 h 265670"/>
                    <a:gd name="connsiteX11" fmla="*/ 654673 w 825123"/>
                    <a:gd name="connsiteY11" fmla="*/ 55491 h 265670"/>
                    <a:gd name="connsiteX12" fmla="*/ 517489 w 825123"/>
                    <a:gd name="connsiteY12" fmla="*/ 20523 h 265670"/>
                    <a:gd name="connsiteX13" fmla="*/ 333234 w 825123"/>
                    <a:gd name="connsiteY13" fmla="*/ 36662 h 265670"/>
                    <a:gd name="connsiteX14" fmla="*/ 143598 w 825123"/>
                    <a:gd name="connsiteY14" fmla="*/ 130808 h 265670"/>
                    <a:gd name="connsiteX15" fmla="*/ 63406 w 825123"/>
                    <a:gd name="connsiteY15" fmla="*/ 207973 h 265670"/>
                    <a:gd name="connsiteX16" fmla="*/ 22735 w 825123"/>
                    <a:gd name="connsiteY16" fmla="*/ 265670 h 265670"/>
                    <a:gd name="connsiteX17" fmla="*/ 0 w 825123"/>
                    <a:gd name="connsiteY17" fmla="*/ 265670 h 265670"/>
                    <a:gd name="connsiteX18" fmla="*/ 48780 w 825123"/>
                    <a:gd name="connsiteY18" fmla="*/ 198055 h 265670"/>
                    <a:gd name="connsiteX19" fmla="*/ 132839 w 825123"/>
                    <a:gd name="connsiteY19" fmla="*/ 120049 h 265670"/>
                    <a:gd name="connsiteX20" fmla="*/ 329199 w 825123"/>
                    <a:gd name="connsiteY20" fmla="*/ 19178 h 265670"/>
                    <a:gd name="connsiteX21" fmla="*/ 429396 w 825123"/>
                    <a:gd name="connsiteY21" fmla="*/ 1526 h 26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25123" h="265670">
                      <a:moveTo>
                        <a:pt x="429396" y="1526"/>
                      </a:moveTo>
                      <a:cubicBezTo>
                        <a:pt x="461675" y="-997"/>
                        <a:pt x="492609" y="-324"/>
                        <a:pt x="521525" y="3039"/>
                      </a:cubicBezTo>
                      <a:cubicBezTo>
                        <a:pt x="579357" y="9763"/>
                        <a:pt x="627774" y="25903"/>
                        <a:pt x="664088" y="42042"/>
                      </a:cubicBezTo>
                      <a:cubicBezTo>
                        <a:pt x="700400" y="59526"/>
                        <a:pt x="712505" y="67595"/>
                        <a:pt x="723264" y="75666"/>
                      </a:cubicBezTo>
                      <a:cubicBezTo>
                        <a:pt x="729989" y="79701"/>
                        <a:pt x="734024" y="82390"/>
                        <a:pt x="740748" y="87770"/>
                      </a:cubicBezTo>
                      <a:cubicBezTo>
                        <a:pt x="747473" y="93150"/>
                        <a:pt x="755543" y="98530"/>
                        <a:pt x="766303" y="109289"/>
                      </a:cubicBezTo>
                      <a:cubicBezTo>
                        <a:pt x="787821" y="129463"/>
                        <a:pt x="805306" y="153672"/>
                        <a:pt x="814720" y="171156"/>
                      </a:cubicBezTo>
                      <a:cubicBezTo>
                        <a:pt x="824135" y="189985"/>
                        <a:pt x="826824" y="202089"/>
                        <a:pt x="824135" y="200745"/>
                      </a:cubicBezTo>
                      <a:cubicBezTo>
                        <a:pt x="821444" y="200745"/>
                        <a:pt x="813375" y="188640"/>
                        <a:pt x="801271" y="173846"/>
                      </a:cubicBezTo>
                      <a:cubicBezTo>
                        <a:pt x="789166" y="159051"/>
                        <a:pt x="771683" y="140222"/>
                        <a:pt x="752853" y="122738"/>
                      </a:cubicBezTo>
                      <a:cubicBezTo>
                        <a:pt x="731335" y="103909"/>
                        <a:pt x="723264" y="97185"/>
                        <a:pt x="712505" y="89115"/>
                      </a:cubicBezTo>
                      <a:cubicBezTo>
                        <a:pt x="701745" y="81045"/>
                        <a:pt x="689641" y="71631"/>
                        <a:pt x="654673" y="55491"/>
                      </a:cubicBezTo>
                      <a:cubicBezTo>
                        <a:pt x="618360" y="40697"/>
                        <a:pt x="572632" y="25903"/>
                        <a:pt x="517489" y="20523"/>
                      </a:cubicBezTo>
                      <a:cubicBezTo>
                        <a:pt x="462348" y="15143"/>
                        <a:pt x="399135" y="19178"/>
                        <a:pt x="333234" y="36662"/>
                      </a:cubicBezTo>
                      <a:cubicBezTo>
                        <a:pt x="267331" y="54146"/>
                        <a:pt x="201430" y="85081"/>
                        <a:pt x="143598" y="130808"/>
                      </a:cubicBezTo>
                      <a:cubicBezTo>
                        <a:pt x="114682" y="153672"/>
                        <a:pt x="87783" y="179562"/>
                        <a:pt x="63406" y="207973"/>
                      </a:cubicBezTo>
                      <a:lnTo>
                        <a:pt x="22735" y="265670"/>
                      </a:lnTo>
                      <a:lnTo>
                        <a:pt x="0" y="265670"/>
                      </a:lnTo>
                      <a:lnTo>
                        <a:pt x="48780" y="198055"/>
                      </a:lnTo>
                      <a:cubicBezTo>
                        <a:pt x="74670" y="169139"/>
                        <a:pt x="103250" y="142913"/>
                        <a:pt x="132839" y="120049"/>
                      </a:cubicBezTo>
                      <a:cubicBezTo>
                        <a:pt x="193360" y="72975"/>
                        <a:pt x="260607" y="38007"/>
                        <a:pt x="329199" y="19178"/>
                      </a:cubicBezTo>
                      <a:cubicBezTo>
                        <a:pt x="363495" y="9763"/>
                        <a:pt x="397118" y="4047"/>
                        <a:pt x="429396" y="152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55" name="任意多边形: 形状 5854" descr="95498e14-9cd4-4ed4-b66b-76c027db6549"/>
                <p:cNvSpPr/>
                <p:nvPr/>
              </p:nvSpPr>
              <p:spPr>
                <a:xfrm>
                  <a:off x="10698078" y="6144816"/>
                  <a:ext cx="397906" cy="201478"/>
                </a:xfrm>
                <a:custGeom>
                  <a:avLst/>
                  <a:gdLst>
                    <a:gd name="connsiteX0" fmla="*/ 48008 w 397906"/>
                    <a:gd name="connsiteY0" fmla="*/ 0 h 201478"/>
                    <a:gd name="connsiteX1" fmla="*/ 60112 w 397906"/>
                    <a:gd name="connsiteY1" fmla="*/ 1346 h 201478"/>
                    <a:gd name="connsiteX2" fmla="*/ 74907 w 397906"/>
                    <a:gd name="connsiteY2" fmla="*/ 12104 h 201478"/>
                    <a:gd name="connsiteX3" fmla="*/ 73562 w 397906"/>
                    <a:gd name="connsiteY3" fmla="*/ 20174 h 201478"/>
                    <a:gd name="connsiteX4" fmla="*/ 66837 w 397906"/>
                    <a:gd name="connsiteY4" fmla="*/ 17484 h 201478"/>
                    <a:gd name="connsiteX5" fmla="*/ 57423 w 397906"/>
                    <a:gd name="connsiteY5" fmla="*/ 16139 h 201478"/>
                    <a:gd name="connsiteX6" fmla="*/ 50697 w 397906"/>
                    <a:gd name="connsiteY6" fmla="*/ 14795 h 201478"/>
                    <a:gd name="connsiteX7" fmla="*/ 41283 w 397906"/>
                    <a:gd name="connsiteY7" fmla="*/ 14795 h 201478"/>
                    <a:gd name="connsiteX8" fmla="*/ 23799 w 397906"/>
                    <a:gd name="connsiteY8" fmla="*/ 51108 h 201478"/>
                    <a:gd name="connsiteX9" fmla="*/ 38593 w 397906"/>
                    <a:gd name="connsiteY9" fmla="*/ 79351 h 201478"/>
                    <a:gd name="connsiteX10" fmla="*/ 65492 w 397906"/>
                    <a:gd name="connsiteY10" fmla="*/ 108941 h 201478"/>
                    <a:gd name="connsiteX11" fmla="*/ 142154 w 397906"/>
                    <a:gd name="connsiteY11" fmla="*/ 156013 h 201478"/>
                    <a:gd name="connsiteX12" fmla="*/ 185191 w 397906"/>
                    <a:gd name="connsiteY12" fmla="*/ 174842 h 201478"/>
                    <a:gd name="connsiteX13" fmla="*/ 230919 w 397906"/>
                    <a:gd name="connsiteY13" fmla="*/ 184257 h 201478"/>
                    <a:gd name="connsiteX14" fmla="*/ 314305 w 397906"/>
                    <a:gd name="connsiteY14" fmla="*/ 181566 h 201478"/>
                    <a:gd name="connsiteX15" fmla="*/ 372137 w 397906"/>
                    <a:gd name="connsiteY15" fmla="*/ 172152 h 201478"/>
                    <a:gd name="connsiteX16" fmla="*/ 392312 w 397906"/>
                    <a:gd name="connsiteY16" fmla="*/ 164082 h 201478"/>
                    <a:gd name="connsiteX17" fmla="*/ 397692 w 397906"/>
                    <a:gd name="connsiteY17" fmla="*/ 166773 h 201478"/>
                    <a:gd name="connsiteX18" fmla="*/ 395001 w 397906"/>
                    <a:gd name="connsiteY18" fmla="*/ 170807 h 201478"/>
                    <a:gd name="connsiteX19" fmla="*/ 373482 w 397906"/>
                    <a:gd name="connsiteY19" fmla="*/ 178877 h 201478"/>
                    <a:gd name="connsiteX20" fmla="*/ 315650 w 397906"/>
                    <a:gd name="connsiteY20" fmla="*/ 196361 h 201478"/>
                    <a:gd name="connsiteX21" fmla="*/ 226885 w 397906"/>
                    <a:gd name="connsiteY21" fmla="*/ 200396 h 201478"/>
                    <a:gd name="connsiteX22" fmla="*/ 177122 w 397906"/>
                    <a:gd name="connsiteY22" fmla="*/ 190981 h 201478"/>
                    <a:gd name="connsiteX23" fmla="*/ 130050 w 397906"/>
                    <a:gd name="connsiteY23" fmla="*/ 173497 h 201478"/>
                    <a:gd name="connsiteX24" fmla="*/ 48008 w 397906"/>
                    <a:gd name="connsiteY24" fmla="*/ 122390 h 201478"/>
                    <a:gd name="connsiteX25" fmla="*/ 21109 w 397906"/>
                    <a:gd name="connsiteY25" fmla="*/ 88766 h 201478"/>
                    <a:gd name="connsiteX26" fmla="*/ 935 w 397906"/>
                    <a:gd name="connsiteY26" fmla="*/ 55143 h 201478"/>
                    <a:gd name="connsiteX27" fmla="*/ 31869 w 397906"/>
                    <a:gd name="connsiteY27" fmla="*/ 2690 h 201478"/>
                    <a:gd name="connsiteX28" fmla="*/ 48008 w 397906"/>
                    <a:gd name="connsiteY28" fmla="*/ 0 h 20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97906" h="201478">
                      <a:moveTo>
                        <a:pt x="48008" y="0"/>
                      </a:moveTo>
                      <a:cubicBezTo>
                        <a:pt x="50697" y="0"/>
                        <a:pt x="53388" y="0"/>
                        <a:pt x="60112" y="1346"/>
                      </a:cubicBezTo>
                      <a:cubicBezTo>
                        <a:pt x="66837" y="4035"/>
                        <a:pt x="72217" y="8070"/>
                        <a:pt x="74907" y="12104"/>
                      </a:cubicBezTo>
                      <a:cubicBezTo>
                        <a:pt x="76252" y="16139"/>
                        <a:pt x="76252" y="20174"/>
                        <a:pt x="73562" y="20174"/>
                      </a:cubicBezTo>
                      <a:cubicBezTo>
                        <a:pt x="72217" y="20174"/>
                        <a:pt x="68182" y="18830"/>
                        <a:pt x="66837" y="17484"/>
                      </a:cubicBezTo>
                      <a:cubicBezTo>
                        <a:pt x="64147" y="17484"/>
                        <a:pt x="60112" y="17484"/>
                        <a:pt x="57423" y="16139"/>
                      </a:cubicBezTo>
                      <a:cubicBezTo>
                        <a:pt x="54732" y="16139"/>
                        <a:pt x="52043" y="14795"/>
                        <a:pt x="50697" y="14795"/>
                      </a:cubicBezTo>
                      <a:cubicBezTo>
                        <a:pt x="49353" y="13450"/>
                        <a:pt x="46663" y="13450"/>
                        <a:pt x="41283" y="14795"/>
                      </a:cubicBezTo>
                      <a:cubicBezTo>
                        <a:pt x="30524" y="17484"/>
                        <a:pt x="19764" y="32279"/>
                        <a:pt x="23799" y="51108"/>
                      </a:cubicBezTo>
                      <a:cubicBezTo>
                        <a:pt x="26489" y="59178"/>
                        <a:pt x="30524" y="69937"/>
                        <a:pt x="38593" y="79351"/>
                      </a:cubicBezTo>
                      <a:cubicBezTo>
                        <a:pt x="46663" y="88766"/>
                        <a:pt x="54732" y="99526"/>
                        <a:pt x="65492" y="108941"/>
                      </a:cubicBezTo>
                      <a:cubicBezTo>
                        <a:pt x="85667" y="127769"/>
                        <a:pt x="113910" y="142563"/>
                        <a:pt x="142154" y="156013"/>
                      </a:cubicBezTo>
                      <a:cubicBezTo>
                        <a:pt x="155603" y="162738"/>
                        <a:pt x="170397" y="170807"/>
                        <a:pt x="185191" y="174842"/>
                      </a:cubicBezTo>
                      <a:cubicBezTo>
                        <a:pt x="199986" y="178877"/>
                        <a:pt x="216125" y="182912"/>
                        <a:pt x="230919" y="184257"/>
                      </a:cubicBezTo>
                      <a:cubicBezTo>
                        <a:pt x="260507" y="188291"/>
                        <a:pt x="290097" y="184257"/>
                        <a:pt x="314305" y="181566"/>
                      </a:cubicBezTo>
                      <a:cubicBezTo>
                        <a:pt x="338514" y="178877"/>
                        <a:pt x="358688" y="176187"/>
                        <a:pt x="372137" y="172152"/>
                      </a:cubicBezTo>
                      <a:cubicBezTo>
                        <a:pt x="385586" y="168117"/>
                        <a:pt x="381552" y="168117"/>
                        <a:pt x="392312" y="164082"/>
                      </a:cubicBezTo>
                      <a:cubicBezTo>
                        <a:pt x="397692" y="162738"/>
                        <a:pt x="397692" y="165427"/>
                        <a:pt x="397692" y="166773"/>
                      </a:cubicBezTo>
                      <a:cubicBezTo>
                        <a:pt x="397692" y="168117"/>
                        <a:pt x="399036" y="169462"/>
                        <a:pt x="395001" y="170807"/>
                      </a:cubicBezTo>
                      <a:cubicBezTo>
                        <a:pt x="384242" y="174842"/>
                        <a:pt x="386932" y="173497"/>
                        <a:pt x="373482" y="178877"/>
                      </a:cubicBezTo>
                      <a:cubicBezTo>
                        <a:pt x="360033" y="184257"/>
                        <a:pt x="341204" y="192326"/>
                        <a:pt x="315650" y="196361"/>
                      </a:cubicBezTo>
                      <a:cubicBezTo>
                        <a:pt x="290097" y="200396"/>
                        <a:pt x="259163" y="203086"/>
                        <a:pt x="226885" y="200396"/>
                      </a:cubicBezTo>
                      <a:cubicBezTo>
                        <a:pt x="209400" y="199050"/>
                        <a:pt x="193261" y="195016"/>
                        <a:pt x="177122" y="190981"/>
                      </a:cubicBezTo>
                      <a:cubicBezTo>
                        <a:pt x="160983" y="186946"/>
                        <a:pt x="144843" y="180222"/>
                        <a:pt x="130050" y="173497"/>
                      </a:cubicBezTo>
                      <a:cubicBezTo>
                        <a:pt x="99115" y="160047"/>
                        <a:pt x="69527" y="142563"/>
                        <a:pt x="48008" y="122390"/>
                      </a:cubicBezTo>
                      <a:cubicBezTo>
                        <a:pt x="35904" y="111630"/>
                        <a:pt x="29179" y="99526"/>
                        <a:pt x="21109" y="88766"/>
                      </a:cubicBezTo>
                      <a:cubicBezTo>
                        <a:pt x="13040" y="78007"/>
                        <a:pt x="3625" y="67247"/>
                        <a:pt x="935" y="55143"/>
                      </a:cubicBezTo>
                      <a:cubicBezTo>
                        <a:pt x="-4444" y="29588"/>
                        <a:pt x="14384" y="8070"/>
                        <a:pt x="31869" y="2690"/>
                      </a:cubicBezTo>
                      <a:cubicBezTo>
                        <a:pt x="41283" y="0"/>
                        <a:pt x="45319" y="0"/>
                        <a:pt x="4800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57" name="任意多边形: 形状 5856" descr="fe447042-b7f7-4569-b15f-b7fd8b38bb01"/>
                <p:cNvSpPr/>
                <p:nvPr/>
              </p:nvSpPr>
              <p:spPr>
                <a:xfrm>
                  <a:off x="10945830" y="5944154"/>
                  <a:ext cx="214862" cy="323178"/>
                </a:xfrm>
                <a:custGeom>
                  <a:avLst/>
                  <a:gdLst>
                    <a:gd name="connsiteX0" fmla="*/ 62013 w 214862"/>
                    <a:gd name="connsiteY0" fmla="*/ 938 h 323178"/>
                    <a:gd name="connsiteX1" fmla="*/ 86727 w 214862"/>
                    <a:gd name="connsiteY1" fmla="*/ 8334 h 323178"/>
                    <a:gd name="connsiteX2" fmla="*/ 127075 w 214862"/>
                    <a:gd name="connsiteY2" fmla="*/ 36578 h 323178"/>
                    <a:gd name="connsiteX3" fmla="*/ 159354 w 214862"/>
                    <a:gd name="connsiteY3" fmla="*/ 72892 h 323178"/>
                    <a:gd name="connsiteX4" fmla="*/ 202391 w 214862"/>
                    <a:gd name="connsiteY4" fmla="*/ 153588 h 323178"/>
                    <a:gd name="connsiteX5" fmla="*/ 207771 w 214862"/>
                    <a:gd name="connsiteY5" fmla="*/ 193936 h 323178"/>
                    <a:gd name="connsiteX6" fmla="*/ 214495 w 214862"/>
                    <a:gd name="connsiteY6" fmla="*/ 230249 h 323178"/>
                    <a:gd name="connsiteX7" fmla="*/ 211806 w 214862"/>
                    <a:gd name="connsiteY7" fmla="*/ 284047 h 323178"/>
                    <a:gd name="connsiteX8" fmla="*/ 209117 w 214862"/>
                    <a:gd name="connsiteY8" fmla="*/ 304220 h 323178"/>
                    <a:gd name="connsiteX9" fmla="*/ 198357 w 214862"/>
                    <a:gd name="connsiteY9" fmla="*/ 323050 h 323178"/>
                    <a:gd name="connsiteX10" fmla="*/ 187597 w 214862"/>
                    <a:gd name="connsiteY10" fmla="*/ 300186 h 323178"/>
                    <a:gd name="connsiteX11" fmla="*/ 191631 w 214862"/>
                    <a:gd name="connsiteY11" fmla="*/ 280011 h 323178"/>
                    <a:gd name="connsiteX12" fmla="*/ 191631 w 214862"/>
                    <a:gd name="connsiteY12" fmla="*/ 227559 h 323178"/>
                    <a:gd name="connsiteX13" fmla="*/ 187597 w 214862"/>
                    <a:gd name="connsiteY13" fmla="*/ 192591 h 323178"/>
                    <a:gd name="connsiteX14" fmla="*/ 179527 w 214862"/>
                    <a:gd name="connsiteY14" fmla="*/ 154933 h 323178"/>
                    <a:gd name="connsiteX15" fmla="*/ 139179 w 214862"/>
                    <a:gd name="connsiteY15" fmla="*/ 79616 h 323178"/>
                    <a:gd name="connsiteX16" fmla="*/ 112280 w 214862"/>
                    <a:gd name="connsiteY16" fmla="*/ 44648 h 323178"/>
                    <a:gd name="connsiteX17" fmla="*/ 77312 w 214862"/>
                    <a:gd name="connsiteY17" fmla="*/ 19094 h 323178"/>
                    <a:gd name="connsiteX18" fmla="*/ 38309 w 214862"/>
                    <a:gd name="connsiteY18" fmla="*/ 13714 h 323178"/>
                    <a:gd name="connsiteX19" fmla="*/ 18135 w 214862"/>
                    <a:gd name="connsiteY19" fmla="*/ 33889 h 323178"/>
                    <a:gd name="connsiteX20" fmla="*/ 26204 w 214862"/>
                    <a:gd name="connsiteY20" fmla="*/ 79616 h 323178"/>
                    <a:gd name="connsiteX21" fmla="*/ 39654 w 214862"/>
                    <a:gd name="connsiteY21" fmla="*/ 95756 h 323178"/>
                    <a:gd name="connsiteX22" fmla="*/ 38309 w 214862"/>
                    <a:gd name="connsiteY22" fmla="*/ 101136 h 323178"/>
                    <a:gd name="connsiteX23" fmla="*/ 32929 w 214862"/>
                    <a:gd name="connsiteY23" fmla="*/ 99791 h 323178"/>
                    <a:gd name="connsiteX24" fmla="*/ 18135 w 214862"/>
                    <a:gd name="connsiteY24" fmla="*/ 83652 h 323178"/>
                    <a:gd name="connsiteX25" fmla="*/ 4685 w 214862"/>
                    <a:gd name="connsiteY25" fmla="*/ 63477 h 323178"/>
                    <a:gd name="connsiteX26" fmla="*/ 1996 w 214862"/>
                    <a:gd name="connsiteY26" fmla="*/ 31198 h 323178"/>
                    <a:gd name="connsiteX27" fmla="*/ 12755 w 214862"/>
                    <a:gd name="connsiteY27" fmla="*/ 13714 h 323178"/>
                    <a:gd name="connsiteX28" fmla="*/ 34275 w 214862"/>
                    <a:gd name="connsiteY28" fmla="*/ 1610 h 323178"/>
                    <a:gd name="connsiteX29" fmla="*/ 62013 w 214862"/>
                    <a:gd name="connsiteY29" fmla="*/ 938 h 323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14862" h="323178">
                      <a:moveTo>
                        <a:pt x="62013" y="938"/>
                      </a:moveTo>
                      <a:cubicBezTo>
                        <a:pt x="70924" y="2283"/>
                        <a:pt x="79330" y="4972"/>
                        <a:pt x="86727" y="8334"/>
                      </a:cubicBezTo>
                      <a:cubicBezTo>
                        <a:pt x="102866" y="15060"/>
                        <a:pt x="114971" y="25818"/>
                        <a:pt x="127075" y="36578"/>
                      </a:cubicBezTo>
                      <a:cubicBezTo>
                        <a:pt x="139179" y="47338"/>
                        <a:pt x="149939" y="60788"/>
                        <a:pt x="159354" y="72892"/>
                      </a:cubicBezTo>
                      <a:cubicBezTo>
                        <a:pt x="179527" y="98445"/>
                        <a:pt x="194322" y="126689"/>
                        <a:pt x="202391" y="153588"/>
                      </a:cubicBezTo>
                      <a:cubicBezTo>
                        <a:pt x="206426" y="167037"/>
                        <a:pt x="206426" y="181832"/>
                        <a:pt x="207771" y="193936"/>
                      </a:cubicBezTo>
                      <a:cubicBezTo>
                        <a:pt x="210461" y="207385"/>
                        <a:pt x="214495" y="219489"/>
                        <a:pt x="214495" y="230249"/>
                      </a:cubicBezTo>
                      <a:cubicBezTo>
                        <a:pt x="215841" y="253112"/>
                        <a:pt x="213151" y="270597"/>
                        <a:pt x="211806" y="284047"/>
                      </a:cubicBezTo>
                      <a:cubicBezTo>
                        <a:pt x="210461" y="297496"/>
                        <a:pt x="210461" y="294806"/>
                        <a:pt x="209117" y="304220"/>
                      </a:cubicBezTo>
                      <a:cubicBezTo>
                        <a:pt x="207771" y="314980"/>
                        <a:pt x="202391" y="324395"/>
                        <a:pt x="198357" y="323050"/>
                      </a:cubicBezTo>
                      <a:cubicBezTo>
                        <a:pt x="194322" y="321704"/>
                        <a:pt x="190287" y="312290"/>
                        <a:pt x="187597" y="300186"/>
                      </a:cubicBezTo>
                      <a:cubicBezTo>
                        <a:pt x="188942" y="290771"/>
                        <a:pt x="191631" y="292116"/>
                        <a:pt x="191631" y="280011"/>
                      </a:cubicBezTo>
                      <a:cubicBezTo>
                        <a:pt x="192977" y="266562"/>
                        <a:pt x="192977" y="249078"/>
                        <a:pt x="191631" y="227559"/>
                      </a:cubicBezTo>
                      <a:cubicBezTo>
                        <a:pt x="190287" y="216800"/>
                        <a:pt x="188942" y="204695"/>
                        <a:pt x="187597" y="192591"/>
                      </a:cubicBezTo>
                      <a:cubicBezTo>
                        <a:pt x="186252" y="180487"/>
                        <a:pt x="183562" y="168383"/>
                        <a:pt x="179527" y="154933"/>
                      </a:cubicBezTo>
                      <a:cubicBezTo>
                        <a:pt x="171458" y="129379"/>
                        <a:pt x="156663" y="102480"/>
                        <a:pt x="139179" y="79616"/>
                      </a:cubicBezTo>
                      <a:cubicBezTo>
                        <a:pt x="131110" y="67512"/>
                        <a:pt x="123040" y="54062"/>
                        <a:pt x="112280" y="44648"/>
                      </a:cubicBezTo>
                      <a:cubicBezTo>
                        <a:pt x="101522" y="35233"/>
                        <a:pt x="90762" y="25818"/>
                        <a:pt x="77312" y="19094"/>
                      </a:cubicBezTo>
                      <a:cubicBezTo>
                        <a:pt x="63863" y="12369"/>
                        <a:pt x="49068" y="9680"/>
                        <a:pt x="38309" y="13714"/>
                      </a:cubicBezTo>
                      <a:cubicBezTo>
                        <a:pt x="27549" y="16405"/>
                        <a:pt x="20825" y="25818"/>
                        <a:pt x="18135" y="33889"/>
                      </a:cubicBezTo>
                      <a:cubicBezTo>
                        <a:pt x="12755" y="51373"/>
                        <a:pt x="19480" y="68857"/>
                        <a:pt x="26204" y="79616"/>
                      </a:cubicBezTo>
                      <a:cubicBezTo>
                        <a:pt x="32929" y="90376"/>
                        <a:pt x="32929" y="87686"/>
                        <a:pt x="39654" y="95756"/>
                      </a:cubicBezTo>
                      <a:cubicBezTo>
                        <a:pt x="43689" y="99791"/>
                        <a:pt x="40999" y="99791"/>
                        <a:pt x="38309" y="101136"/>
                      </a:cubicBezTo>
                      <a:cubicBezTo>
                        <a:pt x="35620" y="102480"/>
                        <a:pt x="35620" y="102480"/>
                        <a:pt x="32929" y="99791"/>
                      </a:cubicBezTo>
                      <a:cubicBezTo>
                        <a:pt x="24860" y="91721"/>
                        <a:pt x="27549" y="94411"/>
                        <a:pt x="18135" y="83652"/>
                      </a:cubicBezTo>
                      <a:cubicBezTo>
                        <a:pt x="14100" y="78272"/>
                        <a:pt x="8721" y="72892"/>
                        <a:pt x="4685" y="63477"/>
                      </a:cubicBezTo>
                      <a:cubicBezTo>
                        <a:pt x="651" y="55408"/>
                        <a:pt x="-2039" y="43304"/>
                        <a:pt x="1996" y="31198"/>
                      </a:cubicBezTo>
                      <a:cubicBezTo>
                        <a:pt x="4685" y="25818"/>
                        <a:pt x="7376" y="19094"/>
                        <a:pt x="12755" y="13714"/>
                      </a:cubicBezTo>
                      <a:cubicBezTo>
                        <a:pt x="18135" y="8334"/>
                        <a:pt x="26204" y="4300"/>
                        <a:pt x="34275" y="1610"/>
                      </a:cubicBezTo>
                      <a:cubicBezTo>
                        <a:pt x="43689" y="-407"/>
                        <a:pt x="53103" y="-407"/>
                        <a:pt x="62013" y="93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59" name="任意多边形: 形状 5858" descr="9665b012-5edc-461a-b542-48739091fc5c"/>
                <p:cNvSpPr/>
                <p:nvPr/>
              </p:nvSpPr>
              <p:spPr>
                <a:xfrm>
                  <a:off x="10846956" y="6004941"/>
                  <a:ext cx="102071" cy="98180"/>
                </a:xfrm>
                <a:custGeom>
                  <a:avLst/>
                  <a:gdLst>
                    <a:gd name="connsiteX0" fmla="*/ 71281 w 102071"/>
                    <a:gd name="connsiteY0" fmla="*/ 0 h 98180"/>
                    <a:gd name="connsiteX1" fmla="*/ 92800 w 102071"/>
                    <a:gd name="connsiteY1" fmla="*/ 8070 h 98180"/>
                    <a:gd name="connsiteX2" fmla="*/ 99525 w 102071"/>
                    <a:gd name="connsiteY2" fmla="*/ 12104 h 98180"/>
                    <a:gd name="connsiteX3" fmla="*/ 99525 w 102071"/>
                    <a:gd name="connsiteY3" fmla="*/ 21519 h 98180"/>
                    <a:gd name="connsiteX4" fmla="*/ 88765 w 102071"/>
                    <a:gd name="connsiteY4" fmla="*/ 29588 h 98180"/>
                    <a:gd name="connsiteX5" fmla="*/ 84731 w 102071"/>
                    <a:gd name="connsiteY5" fmla="*/ 25554 h 98180"/>
                    <a:gd name="connsiteX6" fmla="*/ 68592 w 102071"/>
                    <a:gd name="connsiteY6" fmla="*/ 21519 h 98180"/>
                    <a:gd name="connsiteX7" fmla="*/ 57832 w 102071"/>
                    <a:gd name="connsiteY7" fmla="*/ 21519 h 98180"/>
                    <a:gd name="connsiteX8" fmla="*/ 45728 w 102071"/>
                    <a:gd name="connsiteY8" fmla="*/ 24208 h 98180"/>
                    <a:gd name="connsiteX9" fmla="*/ 28244 w 102071"/>
                    <a:gd name="connsiteY9" fmla="*/ 39003 h 98180"/>
                    <a:gd name="connsiteX10" fmla="*/ 20173 w 102071"/>
                    <a:gd name="connsiteY10" fmla="*/ 47072 h 98180"/>
                    <a:gd name="connsiteX11" fmla="*/ 17484 w 102071"/>
                    <a:gd name="connsiteY11" fmla="*/ 57832 h 98180"/>
                    <a:gd name="connsiteX12" fmla="*/ 25553 w 102071"/>
                    <a:gd name="connsiteY12" fmla="*/ 76662 h 98180"/>
                    <a:gd name="connsiteX13" fmla="*/ 32279 w 102071"/>
                    <a:gd name="connsiteY13" fmla="*/ 90111 h 98180"/>
                    <a:gd name="connsiteX14" fmla="*/ 37657 w 102071"/>
                    <a:gd name="connsiteY14" fmla="*/ 92800 h 98180"/>
                    <a:gd name="connsiteX15" fmla="*/ 36313 w 102071"/>
                    <a:gd name="connsiteY15" fmla="*/ 96835 h 98180"/>
                    <a:gd name="connsiteX16" fmla="*/ 33623 w 102071"/>
                    <a:gd name="connsiteY16" fmla="*/ 98180 h 98180"/>
                    <a:gd name="connsiteX17" fmla="*/ 26899 w 102071"/>
                    <a:gd name="connsiteY17" fmla="*/ 94146 h 98180"/>
                    <a:gd name="connsiteX18" fmla="*/ 10759 w 102071"/>
                    <a:gd name="connsiteY18" fmla="*/ 82042 h 98180"/>
                    <a:gd name="connsiteX19" fmla="*/ 0 w 102071"/>
                    <a:gd name="connsiteY19" fmla="*/ 56487 h 98180"/>
                    <a:gd name="connsiteX20" fmla="*/ 2689 w 102071"/>
                    <a:gd name="connsiteY20" fmla="*/ 40348 h 98180"/>
                    <a:gd name="connsiteX21" fmla="*/ 10759 w 102071"/>
                    <a:gd name="connsiteY21" fmla="*/ 25554 h 98180"/>
                    <a:gd name="connsiteX22" fmla="*/ 39003 w 102071"/>
                    <a:gd name="connsiteY22" fmla="*/ 4035 h 98180"/>
                    <a:gd name="connsiteX23" fmla="*/ 56487 w 102071"/>
                    <a:gd name="connsiteY23" fmla="*/ 2690 h 98180"/>
                    <a:gd name="connsiteX24" fmla="*/ 71281 w 102071"/>
                    <a:gd name="connsiteY24" fmla="*/ 0 h 98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2071" h="98180">
                      <a:moveTo>
                        <a:pt x="71281" y="0"/>
                      </a:moveTo>
                      <a:cubicBezTo>
                        <a:pt x="80696" y="1346"/>
                        <a:pt x="87420" y="5380"/>
                        <a:pt x="92800" y="8070"/>
                      </a:cubicBezTo>
                      <a:cubicBezTo>
                        <a:pt x="96835" y="9415"/>
                        <a:pt x="95491" y="9415"/>
                        <a:pt x="99525" y="12104"/>
                      </a:cubicBezTo>
                      <a:cubicBezTo>
                        <a:pt x="102215" y="14795"/>
                        <a:pt x="103560" y="18830"/>
                        <a:pt x="99525" y="21519"/>
                      </a:cubicBezTo>
                      <a:cubicBezTo>
                        <a:pt x="95491" y="24208"/>
                        <a:pt x="90111" y="25554"/>
                        <a:pt x="88765" y="29588"/>
                      </a:cubicBezTo>
                      <a:cubicBezTo>
                        <a:pt x="86076" y="28244"/>
                        <a:pt x="88765" y="26899"/>
                        <a:pt x="84731" y="25554"/>
                      </a:cubicBezTo>
                      <a:cubicBezTo>
                        <a:pt x="80696" y="24208"/>
                        <a:pt x="75316" y="21519"/>
                        <a:pt x="68592" y="21519"/>
                      </a:cubicBezTo>
                      <a:cubicBezTo>
                        <a:pt x="65901" y="21519"/>
                        <a:pt x="61867" y="21519"/>
                        <a:pt x="57832" y="21519"/>
                      </a:cubicBezTo>
                      <a:cubicBezTo>
                        <a:pt x="53797" y="21519"/>
                        <a:pt x="49763" y="22864"/>
                        <a:pt x="45728" y="24208"/>
                      </a:cubicBezTo>
                      <a:cubicBezTo>
                        <a:pt x="37657" y="26899"/>
                        <a:pt x="32279" y="33623"/>
                        <a:pt x="28244" y="39003"/>
                      </a:cubicBezTo>
                      <a:cubicBezTo>
                        <a:pt x="25553" y="40348"/>
                        <a:pt x="21519" y="43038"/>
                        <a:pt x="20173" y="47072"/>
                      </a:cubicBezTo>
                      <a:cubicBezTo>
                        <a:pt x="18829" y="49763"/>
                        <a:pt x="17484" y="53798"/>
                        <a:pt x="17484" y="57832"/>
                      </a:cubicBezTo>
                      <a:cubicBezTo>
                        <a:pt x="17484" y="64556"/>
                        <a:pt x="22864" y="71282"/>
                        <a:pt x="25553" y="76662"/>
                      </a:cubicBezTo>
                      <a:cubicBezTo>
                        <a:pt x="28244" y="82042"/>
                        <a:pt x="29588" y="87420"/>
                        <a:pt x="32279" y="90111"/>
                      </a:cubicBezTo>
                      <a:cubicBezTo>
                        <a:pt x="34968" y="92800"/>
                        <a:pt x="34968" y="91455"/>
                        <a:pt x="37657" y="92800"/>
                      </a:cubicBezTo>
                      <a:cubicBezTo>
                        <a:pt x="39003" y="94146"/>
                        <a:pt x="37657" y="95490"/>
                        <a:pt x="36313" y="96835"/>
                      </a:cubicBezTo>
                      <a:cubicBezTo>
                        <a:pt x="34968" y="98180"/>
                        <a:pt x="34968" y="98180"/>
                        <a:pt x="33623" y="98180"/>
                      </a:cubicBezTo>
                      <a:cubicBezTo>
                        <a:pt x="29588" y="96835"/>
                        <a:pt x="30933" y="96835"/>
                        <a:pt x="26899" y="94146"/>
                      </a:cubicBezTo>
                      <a:cubicBezTo>
                        <a:pt x="22864" y="91455"/>
                        <a:pt x="16139" y="88766"/>
                        <a:pt x="10759" y="82042"/>
                      </a:cubicBezTo>
                      <a:cubicBezTo>
                        <a:pt x="5380" y="75316"/>
                        <a:pt x="1345" y="67247"/>
                        <a:pt x="0" y="56487"/>
                      </a:cubicBezTo>
                      <a:cubicBezTo>
                        <a:pt x="0" y="51107"/>
                        <a:pt x="1345" y="45728"/>
                        <a:pt x="2689" y="40348"/>
                      </a:cubicBezTo>
                      <a:cubicBezTo>
                        <a:pt x="4035" y="34968"/>
                        <a:pt x="6724" y="29588"/>
                        <a:pt x="10759" y="25554"/>
                      </a:cubicBezTo>
                      <a:cubicBezTo>
                        <a:pt x="17484" y="16139"/>
                        <a:pt x="26899" y="8070"/>
                        <a:pt x="39003" y="4035"/>
                      </a:cubicBezTo>
                      <a:cubicBezTo>
                        <a:pt x="44383" y="1346"/>
                        <a:pt x="51107" y="2690"/>
                        <a:pt x="56487" y="2690"/>
                      </a:cubicBezTo>
                      <a:cubicBezTo>
                        <a:pt x="60521" y="1346"/>
                        <a:pt x="65901" y="0"/>
                        <a:pt x="712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61" name="任意多边形: 形状 5860" descr="4d27d584-56ac-4f26-b5e4-8ba0e1dfcae4"/>
                <p:cNvSpPr/>
                <p:nvPr/>
              </p:nvSpPr>
              <p:spPr>
                <a:xfrm>
                  <a:off x="10740349" y="6064120"/>
                  <a:ext cx="110380" cy="105502"/>
                </a:xfrm>
                <a:custGeom>
                  <a:avLst/>
                  <a:gdLst>
                    <a:gd name="connsiteX0" fmla="*/ 74329 w 110380"/>
                    <a:gd name="connsiteY0" fmla="*/ 0 h 105502"/>
                    <a:gd name="connsiteX1" fmla="*/ 97193 w 110380"/>
                    <a:gd name="connsiteY1" fmla="*/ 4035 h 105502"/>
                    <a:gd name="connsiteX2" fmla="*/ 105263 w 110380"/>
                    <a:gd name="connsiteY2" fmla="*/ 6724 h 105502"/>
                    <a:gd name="connsiteX3" fmla="*/ 109297 w 110380"/>
                    <a:gd name="connsiteY3" fmla="*/ 16139 h 105502"/>
                    <a:gd name="connsiteX4" fmla="*/ 97193 w 110380"/>
                    <a:gd name="connsiteY4" fmla="*/ 21519 h 105502"/>
                    <a:gd name="connsiteX5" fmla="*/ 91813 w 110380"/>
                    <a:gd name="connsiteY5" fmla="*/ 17484 h 105502"/>
                    <a:gd name="connsiteX6" fmla="*/ 74329 w 110380"/>
                    <a:gd name="connsiteY6" fmla="*/ 16139 h 105502"/>
                    <a:gd name="connsiteX7" fmla="*/ 62225 w 110380"/>
                    <a:gd name="connsiteY7" fmla="*/ 17484 h 105502"/>
                    <a:gd name="connsiteX8" fmla="*/ 50121 w 110380"/>
                    <a:gd name="connsiteY8" fmla="*/ 21519 h 105502"/>
                    <a:gd name="connsiteX9" fmla="*/ 31292 w 110380"/>
                    <a:gd name="connsiteY9" fmla="*/ 37659 h 105502"/>
                    <a:gd name="connsiteX10" fmla="*/ 21877 w 110380"/>
                    <a:gd name="connsiteY10" fmla="*/ 47072 h 105502"/>
                    <a:gd name="connsiteX11" fmla="*/ 16497 w 110380"/>
                    <a:gd name="connsiteY11" fmla="*/ 57832 h 105502"/>
                    <a:gd name="connsiteX12" fmla="*/ 19187 w 110380"/>
                    <a:gd name="connsiteY12" fmla="*/ 79351 h 105502"/>
                    <a:gd name="connsiteX13" fmla="*/ 21877 w 110380"/>
                    <a:gd name="connsiteY13" fmla="*/ 95491 h 105502"/>
                    <a:gd name="connsiteX14" fmla="*/ 25912 w 110380"/>
                    <a:gd name="connsiteY14" fmla="*/ 100869 h 105502"/>
                    <a:gd name="connsiteX15" fmla="*/ 23222 w 110380"/>
                    <a:gd name="connsiteY15" fmla="*/ 104905 h 105502"/>
                    <a:gd name="connsiteX16" fmla="*/ 20532 w 110380"/>
                    <a:gd name="connsiteY16" fmla="*/ 104905 h 105502"/>
                    <a:gd name="connsiteX17" fmla="*/ 15152 w 110380"/>
                    <a:gd name="connsiteY17" fmla="*/ 99525 h 105502"/>
                    <a:gd name="connsiteX18" fmla="*/ 4393 w 110380"/>
                    <a:gd name="connsiteY18" fmla="*/ 83385 h 105502"/>
                    <a:gd name="connsiteX19" fmla="*/ 358 w 110380"/>
                    <a:gd name="connsiteY19" fmla="*/ 56487 h 105502"/>
                    <a:gd name="connsiteX20" fmla="*/ 5738 w 110380"/>
                    <a:gd name="connsiteY20" fmla="*/ 41693 h 105502"/>
                    <a:gd name="connsiteX21" fmla="*/ 15152 w 110380"/>
                    <a:gd name="connsiteY21" fmla="*/ 28244 h 105502"/>
                    <a:gd name="connsiteX22" fmla="*/ 42050 w 110380"/>
                    <a:gd name="connsiteY22" fmla="*/ 6724 h 105502"/>
                    <a:gd name="connsiteX23" fmla="*/ 59534 w 110380"/>
                    <a:gd name="connsiteY23" fmla="*/ 4035 h 105502"/>
                    <a:gd name="connsiteX24" fmla="*/ 74329 w 110380"/>
                    <a:gd name="connsiteY24" fmla="*/ 0 h 105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0380" h="105502">
                      <a:moveTo>
                        <a:pt x="74329" y="0"/>
                      </a:moveTo>
                      <a:cubicBezTo>
                        <a:pt x="85089" y="0"/>
                        <a:pt x="91813" y="2690"/>
                        <a:pt x="97193" y="4035"/>
                      </a:cubicBezTo>
                      <a:cubicBezTo>
                        <a:pt x="102573" y="5380"/>
                        <a:pt x="101228" y="5380"/>
                        <a:pt x="105263" y="6724"/>
                      </a:cubicBezTo>
                      <a:cubicBezTo>
                        <a:pt x="109297" y="8070"/>
                        <a:pt x="111988" y="13450"/>
                        <a:pt x="109297" y="16139"/>
                      </a:cubicBezTo>
                      <a:cubicBezTo>
                        <a:pt x="106608" y="18829"/>
                        <a:pt x="102573" y="22864"/>
                        <a:pt x="97193" y="21519"/>
                      </a:cubicBezTo>
                      <a:cubicBezTo>
                        <a:pt x="94504" y="20174"/>
                        <a:pt x="95848" y="17484"/>
                        <a:pt x="91813" y="17484"/>
                      </a:cubicBezTo>
                      <a:cubicBezTo>
                        <a:pt x="87779" y="16139"/>
                        <a:pt x="81054" y="16139"/>
                        <a:pt x="74329" y="16139"/>
                      </a:cubicBezTo>
                      <a:cubicBezTo>
                        <a:pt x="70294" y="16139"/>
                        <a:pt x="66260" y="16139"/>
                        <a:pt x="62225" y="17484"/>
                      </a:cubicBezTo>
                      <a:cubicBezTo>
                        <a:pt x="58190" y="18829"/>
                        <a:pt x="54156" y="20174"/>
                        <a:pt x="50121" y="21519"/>
                      </a:cubicBezTo>
                      <a:cubicBezTo>
                        <a:pt x="42050" y="24209"/>
                        <a:pt x="36671" y="32279"/>
                        <a:pt x="31292" y="37659"/>
                      </a:cubicBezTo>
                      <a:cubicBezTo>
                        <a:pt x="28601" y="41693"/>
                        <a:pt x="23222" y="43038"/>
                        <a:pt x="21877" y="47072"/>
                      </a:cubicBezTo>
                      <a:cubicBezTo>
                        <a:pt x="19187" y="49763"/>
                        <a:pt x="17842" y="53797"/>
                        <a:pt x="16497" y="57832"/>
                      </a:cubicBezTo>
                      <a:cubicBezTo>
                        <a:pt x="13807" y="65901"/>
                        <a:pt x="17842" y="73971"/>
                        <a:pt x="19187" y="79351"/>
                      </a:cubicBezTo>
                      <a:cubicBezTo>
                        <a:pt x="20532" y="86076"/>
                        <a:pt x="20532" y="91456"/>
                        <a:pt x="21877" y="95491"/>
                      </a:cubicBezTo>
                      <a:cubicBezTo>
                        <a:pt x="23222" y="99525"/>
                        <a:pt x="24566" y="98180"/>
                        <a:pt x="25912" y="100869"/>
                      </a:cubicBezTo>
                      <a:cubicBezTo>
                        <a:pt x="27257" y="102215"/>
                        <a:pt x="24566" y="103560"/>
                        <a:pt x="23222" y="104905"/>
                      </a:cubicBezTo>
                      <a:cubicBezTo>
                        <a:pt x="21877" y="104905"/>
                        <a:pt x="21877" y="106249"/>
                        <a:pt x="20532" y="104905"/>
                      </a:cubicBezTo>
                      <a:cubicBezTo>
                        <a:pt x="17842" y="102215"/>
                        <a:pt x="17842" y="103560"/>
                        <a:pt x="15152" y="99525"/>
                      </a:cubicBezTo>
                      <a:cubicBezTo>
                        <a:pt x="12462" y="95491"/>
                        <a:pt x="7082" y="91456"/>
                        <a:pt x="4393" y="83385"/>
                      </a:cubicBezTo>
                      <a:cubicBezTo>
                        <a:pt x="1702" y="75316"/>
                        <a:pt x="-987" y="65901"/>
                        <a:pt x="358" y="56487"/>
                      </a:cubicBezTo>
                      <a:cubicBezTo>
                        <a:pt x="1702" y="51108"/>
                        <a:pt x="3047" y="47072"/>
                        <a:pt x="5738" y="41693"/>
                      </a:cubicBezTo>
                      <a:cubicBezTo>
                        <a:pt x="8427" y="37659"/>
                        <a:pt x="11117" y="32279"/>
                        <a:pt x="15152" y="28244"/>
                      </a:cubicBezTo>
                      <a:cubicBezTo>
                        <a:pt x="21877" y="20174"/>
                        <a:pt x="31292" y="10760"/>
                        <a:pt x="42050" y="6724"/>
                      </a:cubicBezTo>
                      <a:cubicBezTo>
                        <a:pt x="47430" y="4035"/>
                        <a:pt x="54156" y="5380"/>
                        <a:pt x="59534" y="4035"/>
                      </a:cubicBezTo>
                      <a:cubicBezTo>
                        <a:pt x="64914" y="2690"/>
                        <a:pt x="68949" y="0"/>
                        <a:pt x="7432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63" name="任意多边形: 形状 5862" descr="a61ad4d2-222f-4002-80cf-0052bbdcb44f"/>
                <p:cNvSpPr/>
                <p:nvPr/>
              </p:nvSpPr>
              <p:spPr>
                <a:xfrm>
                  <a:off x="11092481" y="6304520"/>
                  <a:ext cx="323188" cy="297781"/>
                </a:xfrm>
                <a:custGeom>
                  <a:avLst/>
                  <a:gdLst>
                    <a:gd name="connsiteX0" fmla="*/ 1942 w 323188"/>
                    <a:gd name="connsiteY0" fmla="*/ 343 h 297781"/>
                    <a:gd name="connsiteX1" fmla="*/ 23462 w 323188"/>
                    <a:gd name="connsiteY1" fmla="*/ 7067 h 297781"/>
                    <a:gd name="connsiteX2" fmla="*/ 32876 w 323188"/>
                    <a:gd name="connsiteY2" fmla="*/ 21862 h 297781"/>
                    <a:gd name="connsiteX3" fmla="*/ 65154 w 323188"/>
                    <a:gd name="connsiteY3" fmla="*/ 55485 h 297781"/>
                    <a:gd name="connsiteX4" fmla="*/ 86673 w 323188"/>
                    <a:gd name="connsiteY4" fmla="*/ 78349 h 297781"/>
                    <a:gd name="connsiteX5" fmla="*/ 110883 w 323188"/>
                    <a:gd name="connsiteY5" fmla="*/ 102558 h 297781"/>
                    <a:gd name="connsiteX6" fmla="*/ 167369 w 323188"/>
                    <a:gd name="connsiteY6" fmla="*/ 152321 h 297781"/>
                    <a:gd name="connsiteX7" fmla="*/ 192924 w 323188"/>
                    <a:gd name="connsiteY7" fmla="*/ 180564 h 297781"/>
                    <a:gd name="connsiteX8" fmla="*/ 219823 w 323188"/>
                    <a:gd name="connsiteY8" fmla="*/ 206118 h 297781"/>
                    <a:gd name="connsiteX9" fmla="*/ 273620 w 323188"/>
                    <a:gd name="connsiteY9" fmla="*/ 247811 h 297781"/>
                    <a:gd name="connsiteX10" fmla="*/ 307243 w 323188"/>
                    <a:gd name="connsiteY10" fmla="*/ 280089 h 297781"/>
                    <a:gd name="connsiteX11" fmla="*/ 322038 w 323188"/>
                    <a:gd name="connsiteY11" fmla="*/ 290849 h 297781"/>
                    <a:gd name="connsiteX12" fmla="*/ 320693 w 323188"/>
                    <a:gd name="connsiteY12" fmla="*/ 296228 h 297781"/>
                    <a:gd name="connsiteX13" fmla="*/ 315313 w 323188"/>
                    <a:gd name="connsiteY13" fmla="*/ 296228 h 297781"/>
                    <a:gd name="connsiteX14" fmla="*/ 300518 w 323188"/>
                    <a:gd name="connsiteY14" fmla="*/ 285469 h 297781"/>
                    <a:gd name="connsiteX15" fmla="*/ 260171 w 323188"/>
                    <a:gd name="connsiteY15" fmla="*/ 258570 h 297781"/>
                    <a:gd name="connsiteX16" fmla="*/ 206373 w 323188"/>
                    <a:gd name="connsiteY16" fmla="*/ 216877 h 297781"/>
                    <a:gd name="connsiteX17" fmla="*/ 178129 w 323188"/>
                    <a:gd name="connsiteY17" fmla="*/ 191324 h 297781"/>
                    <a:gd name="connsiteX18" fmla="*/ 149885 w 323188"/>
                    <a:gd name="connsiteY18" fmla="*/ 165770 h 297781"/>
                    <a:gd name="connsiteX19" fmla="*/ 92053 w 323188"/>
                    <a:gd name="connsiteY19" fmla="*/ 114662 h 297781"/>
                    <a:gd name="connsiteX20" fmla="*/ 70534 w 323188"/>
                    <a:gd name="connsiteY20" fmla="*/ 87764 h 297781"/>
                    <a:gd name="connsiteX21" fmla="*/ 46325 w 323188"/>
                    <a:gd name="connsiteY21" fmla="*/ 66245 h 297781"/>
                    <a:gd name="connsiteX22" fmla="*/ 16737 w 323188"/>
                    <a:gd name="connsiteY22" fmla="*/ 31277 h 297781"/>
                    <a:gd name="connsiteX23" fmla="*/ 5978 w 323188"/>
                    <a:gd name="connsiteY23" fmla="*/ 17827 h 297781"/>
                    <a:gd name="connsiteX24" fmla="*/ 1942 w 323188"/>
                    <a:gd name="connsiteY24" fmla="*/ 343 h 297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3188" h="297781">
                      <a:moveTo>
                        <a:pt x="1942" y="343"/>
                      </a:moveTo>
                      <a:cubicBezTo>
                        <a:pt x="5978" y="-1002"/>
                        <a:pt x="15392" y="1687"/>
                        <a:pt x="23462" y="7067"/>
                      </a:cubicBezTo>
                      <a:cubicBezTo>
                        <a:pt x="28841" y="13793"/>
                        <a:pt x="24806" y="13793"/>
                        <a:pt x="32876" y="21862"/>
                      </a:cubicBezTo>
                      <a:cubicBezTo>
                        <a:pt x="40946" y="29931"/>
                        <a:pt x="51705" y="42036"/>
                        <a:pt x="65154" y="55485"/>
                      </a:cubicBezTo>
                      <a:cubicBezTo>
                        <a:pt x="71880" y="63555"/>
                        <a:pt x="78604" y="70279"/>
                        <a:pt x="86673" y="78349"/>
                      </a:cubicBezTo>
                      <a:cubicBezTo>
                        <a:pt x="94744" y="86419"/>
                        <a:pt x="102813" y="94489"/>
                        <a:pt x="110883" y="102558"/>
                      </a:cubicBezTo>
                      <a:cubicBezTo>
                        <a:pt x="127021" y="118697"/>
                        <a:pt x="148540" y="134837"/>
                        <a:pt x="167369" y="152321"/>
                      </a:cubicBezTo>
                      <a:cubicBezTo>
                        <a:pt x="176784" y="161736"/>
                        <a:pt x="183509" y="172494"/>
                        <a:pt x="192924" y="180564"/>
                      </a:cubicBezTo>
                      <a:cubicBezTo>
                        <a:pt x="202338" y="189978"/>
                        <a:pt x="210408" y="198049"/>
                        <a:pt x="219823" y="206118"/>
                      </a:cubicBezTo>
                      <a:cubicBezTo>
                        <a:pt x="238651" y="222257"/>
                        <a:pt x="258826" y="235706"/>
                        <a:pt x="273620" y="247811"/>
                      </a:cubicBezTo>
                      <a:cubicBezTo>
                        <a:pt x="288414" y="261260"/>
                        <a:pt x="297829" y="273365"/>
                        <a:pt x="307243" y="280089"/>
                      </a:cubicBezTo>
                      <a:cubicBezTo>
                        <a:pt x="316658" y="286814"/>
                        <a:pt x="315313" y="285469"/>
                        <a:pt x="322038" y="290849"/>
                      </a:cubicBezTo>
                      <a:cubicBezTo>
                        <a:pt x="324727" y="293539"/>
                        <a:pt x="322038" y="294884"/>
                        <a:pt x="320693" y="296228"/>
                      </a:cubicBezTo>
                      <a:cubicBezTo>
                        <a:pt x="318003" y="297573"/>
                        <a:pt x="318003" y="298919"/>
                        <a:pt x="315313" y="296228"/>
                      </a:cubicBezTo>
                      <a:cubicBezTo>
                        <a:pt x="308588" y="290849"/>
                        <a:pt x="309933" y="292193"/>
                        <a:pt x="300518" y="285469"/>
                      </a:cubicBezTo>
                      <a:cubicBezTo>
                        <a:pt x="291104" y="278744"/>
                        <a:pt x="276310" y="270675"/>
                        <a:pt x="260171" y="258570"/>
                      </a:cubicBezTo>
                      <a:cubicBezTo>
                        <a:pt x="244031" y="246466"/>
                        <a:pt x="225202" y="233017"/>
                        <a:pt x="206373" y="216877"/>
                      </a:cubicBezTo>
                      <a:cubicBezTo>
                        <a:pt x="196959" y="208808"/>
                        <a:pt x="187544" y="199393"/>
                        <a:pt x="178129" y="191324"/>
                      </a:cubicBezTo>
                      <a:cubicBezTo>
                        <a:pt x="168715" y="183254"/>
                        <a:pt x="159300" y="173840"/>
                        <a:pt x="149885" y="165770"/>
                      </a:cubicBezTo>
                      <a:cubicBezTo>
                        <a:pt x="129712" y="148286"/>
                        <a:pt x="109537" y="132146"/>
                        <a:pt x="92053" y="114662"/>
                      </a:cubicBezTo>
                      <a:cubicBezTo>
                        <a:pt x="83984" y="105248"/>
                        <a:pt x="78604" y="95833"/>
                        <a:pt x="70534" y="87764"/>
                      </a:cubicBezTo>
                      <a:cubicBezTo>
                        <a:pt x="62465" y="79694"/>
                        <a:pt x="53050" y="72970"/>
                        <a:pt x="46325" y="66245"/>
                      </a:cubicBezTo>
                      <a:cubicBezTo>
                        <a:pt x="32876" y="52795"/>
                        <a:pt x="23462" y="39346"/>
                        <a:pt x="16737" y="31277"/>
                      </a:cubicBezTo>
                      <a:cubicBezTo>
                        <a:pt x="10013" y="23207"/>
                        <a:pt x="11357" y="24551"/>
                        <a:pt x="5978" y="17827"/>
                      </a:cubicBezTo>
                      <a:cubicBezTo>
                        <a:pt x="598" y="9758"/>
                        <a:pt x="-2092" y="1687"/>
                        <a:pt x="1942" y="34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65" name="任意多边形: 形状 5864" descr="c1e87d76-ce00-4bf8-9a93-935669ad9086"/>
                <p:cNvSpPr/>
                <p:nvPr/>
              </p:nvSpPr>
              <p:spPr>
                <a:xfrm>
                  <a:off x="11133771" y="6261619"/>
                  <a:ext cx="355505" cy="335302"/>
                </a:xfrm>
                <a:custGeom>
                  <a:avLst/>
                  <a:gdLst>
                    <a:gd name="connsiteX0" fmla="*/ 2346 w 355505"/>
                    <a:gd name="connsiteY0" fmla="*/ 206 h 335302"/>
                    <a:gd name="connsiteX1" fmla="*/ 21175 w 355505"/>
                    <a:gd name="connsiteY1" fmla="*/ 12311 h 335302"/>
                    <a:gd name="connsiteX2" fmla="*/ 30589 w 355505"/>
                    <a:gd name="connsiteY2" fmla="*/ 28450 h 335302"/>
                    <a:gd name="connsiteX3" fmla="*/ 62868 w 355505"/>
                    <a:gd name="connsiteY3" fmla="*/ 68798 h 335302"/>
                    <a:gd name="connsiteX4" fmla="*/ 85732 w 355505"/>
                    <a:gd name="connsiteY4" fmla="*/ 94351 h 335302"/>
                    <a:gd name="connsiteX5" fmla="*/ 111286 w 355505"/>
                    <a:gd name="connsiteY5" fmla="*/ 122595 h 335302"/>
                    <a:gd name="connsiteX6" fmla="*/ 173152 w 355505"/>
                    <a:gd name="connsiteY6" fmla="*/ 180427 h 335302"/>
                    <a:gd name="connsiteX7" fmla="*/ 202742 w 355505"/>
                    <a:gd name="connsiteY7" fmla="*/ 211361 h 335302"/>
                    <a:gd name="connsiteX8" fmla="*/ 233675 w 355505"/>
                    <a:gd name="connsiteY8" fmla="*/ 239605 h 335302"/>
                    <a:gd name="connsiteX9" fmla="*/ 295542 w 355505"/>
                    <a:gd name="connsiteY9" fmla="*/ 283987 h 335302"/>
                    <a:gd name="connsiteX10" fmla="*/ 335890 w 355505"/>
                    <a:gd name="connsiteY10" fmla="*/ 317610 h 335302"/>
                    <a:gd name="connsiteX11" fmla="*/ 353374 w 355505"/>
                    <a:gd name="connsiteY11" fmla="*/ 328370 h 335302"/>
                    <a:gd name="connsiteX12" fmla="*/ 353374 w 355505"/>
                    <a:gd name="connsiteY12" fmla="*/ 333749 h 335302"/>
                    <a:gd name="connsiteX13" fmla="*/ 347994 w 355505"/>
                    <a:gd name="connsiteY13" fmla="*/ 333749 h 335302"/>
                    <a:gd name="connsiteX14" fmla="*/ 330510 w 355505"/>
                    <a:gd name="connsiteY14" fmla="*/ 322990 h 335302"/>
                    <a:gd name="connsiteX15" fmla="*/ 283438 w 355505"/>
                    <a:gd name="connsiteY15" fmla="*/ 294746 h 335302"/>
                    <a:gd name="connsiteX16" fmla="*/ 221570 w 355505"/>
                    <a:gd name="connsiteY16" fmla="*/ 250364 h 335302"/>
                    <a:gd name="connsiteX17" fmla="*/ 189292 w 355505"/>
                    <a:gd name="connsiteY17" fmla="*/ 222120 h 335302"/>
                    <a:gd name="connsiteX18" fmla="*/ 157014 w 355505"/>
                    <a:gd name="connsiteY18" fmla="*/ 192532 h 335302"/>
                    <a:gd name="connsiteX19" fmla="*/ 93801 w 355505"/>
                    <a:gd name="connsiteY19" fmla="*/ 133354 h 335302"/>
                    <a:gd name="connsiteX20" fmla="*/ 69593 w 355505"/>
                    <a:gd name="connsiteY20" fmla="*/ 102421 h 335302"/>
                    <a:gd name="connsiteX21" fmla="*/ 45384 w 355505"/>
                    <a:gd name="connsiteY21" fmla="*/ 76867 h 335302"/>
                    <a:gd name="connsiteX22" fmla="*/ 15796 w 355505"/>
                    <a:gd name="connsiteY22" fmla="*/ 35174 h 335302"/>
                    <a:gd name="connsiteX23" fmla="*/ 5036 w 355505"/>
                    <a:gd name="connsiteY23" fmla="*/ 19035 h 335302"/>
                    <a:gd name="connsiteX24" fmla="*/ 2346 w 355505"/>
                    <a:gd name="connsiteY24" fmla="*/ 206 h 335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5505" h="335302">
                      <a:moveTo>
                        <a:pt x="2346" y="206"/>
                      </a:moveTo>
                      <a:cubicBezTo>
                        <a:pt x="6381" y="-1139"/>
                        <a:pt x="15796" y="4241"/>
                        <a:pt x="21175" y="12311"/>
                      </a:cubicBezTo>
                      <a:cubicBezTo>
                        <a:pt x="26555" y="19035"/>
                        <a:pt x="22520" y="19035"/>
                        <a:pt x="30589" y="28450"/>
                      </a:cubicBezTo>
                      <a:cubicBezTo>
                        <a:pt x="38660" y="39209"/>
                        <a:pt x="49419" y="52658"/>
                        <a:pt x="62868" y="68798"/>
                      </a:cubicBezTo>
                      <a:cubicBezTo>
                        <a:pt x="70937" y="76867"/>
                        <a:pt x="77663" y="84937"/>
                        <a:pt x="85732" y="94351"/>
                      </a:cubicBezTo>
                      <a:cubicBezTo>
                        <a:pt x="93801" y="103766"/>
                        <a:pt x="101871" y="113181"/>
                        <a:pt x="111286" y="122595"/>
                      </a:cubicBezTo>
                      <a:cubicBezTo>
                        <a:pt x="128770" y="142769"/>
                        <a:pt x="152979" y="160253"/>
                        <a:pt x="173152" y="180427"/>
                      </a:cubicBezTo>
                      <a:cubicBezTo>
                        <a:pt x="183912" y="191186"/>
                        <a:pt x="191982" y="201946"/>
                        <a:pt x="202742" y="211361"/>
                      </a:cubicBezTo>
                      <a:cubicBezTo>
                        <a:pt x="213500" y="220775"/>
                        <a:pt x="222915" y="230190"/>
                        <a:pt x="233675" y="239605"/>
                      </a:cubicBezTo>
                      <a:cubicBezTo>
                        <a:pt x="255194" y="257089"/>
                        <a:pt x="278058" y="270538"/>
                        <a:pt x="295542" y="283987"/>
                      </a:cubicBezTo>
                      <a:cubicBezTo>
                        <a:pt x="313026" y="297437"/>
                        <a:pt x="325130" y="309541"/>
                        <a:pt x="335890" y="317610"/>
                      </a:cubicBezTo>
                      <a:cubicBezTo>
                        <a:pt x="346649" y="324334"/>
                        <a:pt x="345305" y="322990"/>
                        <a:pt x="353374" y="328370"/>
                      </a:cubicBezTo>
                      <a:cubicBezTo>
                        <a:pt x="357409" y="331060"/>
                        <a:pt x="354719" y="332405"/>
                        <a:pt x="353374" y="333749"/>
                      </a:cubicBezTo>
                      <a:cubicBezTo>
                        <a:pt x="352029" y="335094"/>
                        <a:pt x="352029" y="336440"/>
                        <a:pt x="347994" y="333749"/>
                      </a:cubicBezTo>
                      <a:cubicBezTo>
                        <a:pt x="338579" y="328370"/>
                        <a:pt x="341270" y="329715"/>
                        <a:pt x="330510" y="322990"/>
                      </a:cubicBezTo>
                      <a:cubicBezTo>
                        <a:pt x="318406" y="316266"/>
                        <a:pt x="302266" y="308196"/>
                        <a:pt x="283438" y="294746"/>
                      </a:cubicBezTo>
                      <a:cubicBezTo>
                        <a:pt x="264608" y="282642"/>
                        <a:pt x="243090" y="267848"/>
                        <a:pt x="221570" y="250364"/>
                      </a:cubicBezTo>
                      <a:cubicBezTo>
                        <a:pt x="210811" y="240949"/>
                        <a:pt x="200051" y="231534"/>
                        <a:pt x="189292" y="222120"/>
                      </a:cubicBezTo>
                      <a:cubicBezTo>
                        <a:pt x="178532" y="212706"/>
                        <a:pt x="167772" y="201946"/>
                        <a:pt x="157014" y="192532"/>
                      </a:cubicBezTo>
                      <a:cubicBezTo>
                        <a:pt x="135495" y="172358"/>
                        <a:pt x="112631" y="153529"/>
                        <a:pt x="93801" y="133354"/>
                      </a:cubicBezTo>
                      <a:cubicBezTo>
                        <a:pt x="84387" y="122595"/>
                        <a:pt x="77663" y="111835"/>
                        <a:pt x="69593" y="102421"/>
                      </a:cubicBezTo>
                      <a:cubicBezTo>
                        <a:pt x="61523" y="93006"/>
                        <a:pt x="52108" y="84937"/>
                        <a:pt x="45384" y="76867"/>
                      </a:cubicBezTo>
                      <a:cubicBezTo>
                        <a:pt x="31935" y="60729"/>
                        <a:pt x="22520" y="44589"/>
                        <a:pt x="15796" y="35174"/>
                      </a:cubicBezTo>
                      <a:cubicBezTo>
                        <a:pt x="9071" y="25761"/>
                        <a:pt x="10416" y="27105"/>
                        <a:pt x="5036" y="19035"/>
                      </a:cubicBezTo>
                      <a:cubicBezTo>
                        <a:pt x="-344" y="10966"/>
                        <a:pt x="-1688" y="1551"/>
                        <a:pt x="2346" y="20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67" name="任意多边形: 形状 5866" descr="5c94344a-c964-408d-adf9-3da7bf74f546"/>
                <p:cNvSpPr/>
                <p:nvPr/>
              </p:nvSpPr>
              <p:spPr>
                <a:xfrm>
                  <a:off x="12082470" y="6632397"/>
                  <a:ext cx="109530" cy="225603"/>
                </a:xfrm>
                <a:custGeom>
                  <a:avLst/>
                  <a:gdLst>
                    <a:gd name="connsiteX0" fmla="*/ 109530 w 109530"/>
                    <a:gd name="connsiteY0" fmla="*/ 0 h 225603"/>
                    <a:gd name="connsiteX1" fmla="*/ 109530 w 109530"/>
                    <a:gd name="connsiteY1" fmla="*/ 29143 h 225603"/>
                    <a:gd name="connsiteX2" fmla="*/ 89246 w 109530"/>
                    <a:gd name="connsiteY2" fmla="*/ 62498 h 225603"/>
                    <a:gd name="connsiteX3" fmla="*/ 42173 w 109530"/>
                    <a:gd name="connsiteY3" fmla="*/ 158829 h 225603"/>
                    <a:gd name="connsiteX4" fmla="*/ 16018 w 109530"/>
                    <a:gd name="connsiteY4" fmla="*/ 225603 h 225603"/>
                    <a:gd name="connsiteX5" fmla="*/ 0 w 109530"/>
                    <a:gd name="connsiteY5" fmla="*/ 225603 h 225603"/>
                    <a:gd name="connsiteX6" fmla="*/ 26875 w 109530"/>
                    <a:gd name="connsiteY6" fmla="*/ 155467 h 225603"/>
                    <a:gd name="connsiteX7" fmla="*/ 74453 w 109530"/>
                    <a:gd name="connsiteY7" fmla="*/ 58463 h 225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9530" h="225603">
                      <a:moveTo>
                        <a:pt x="109530" y="0"/>
                      </a:moveTo>
                      <a:lnTo>
                        <a:pt x="109530" y="29143"/>
                      </a:lnTo>
                      <a:lnTo>
                        <a:pt x="89246" y="62498"/>
                      </a:lnTo>
                      <a:cubicBezTo>
                        <a:pt x="71090" y="94776"/>
                        <a:pt x="55623" y="127391"/>
                        <a:pt x="42173" y="158829"/>
                      </a:cubicBezTo>
                      <a:lnTo>
                        <a:pt x="16018" y="225603"/>
                      </a:lnTo>
                      <a:lnTo>
                        <a:pt x="0" y="225603"/>
                      </a:lnTo>
                      <a:lnTo>
                        <a:pt x="26875" y="155467"/>
                      </a:lnTo>
                      <a:cubicBezTo>
                        <a:pt x="40493" y="124029"/>
                        <a:pt x="56296" y="91414"/>
                        <a:pt x="74453" y="5846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69" name="任意多边形: 形状 5868" descr="a6fa53e9-c338-46c7-aaa6-c7f41b6a85c3"/>
                <p:cNvSpPr/>
                <p:nvPr/>
              </p:nvSpPr>
              <p:spPr>
                <a:xfrm>
                  <a:off x="12151400" y="6775576"/>
                  <a:ext cx="40601" cy="82424"/>
                </a:xfrm>
                <a:custGeom>
                  <a:avLst/>
                  <a:gdLst>
                    <a:gd name="connsiteX0" fmla="*/ 40601 w 40601"/>
                    <a:gd name="connsiteY0" fmla="*/ 0 h 82424"/>
                    <a:gd name="connsiteX1" fmla="*/ 40601 w 40601"/>
                    <a:gd name="connsiteY1" fmla="*/ 41378 h 82424"/>
                    <a:gd name="connsiteX2" fmla="*/ 27041 w 40601"/>
                    <a:gd name="connsiteY2" fmla="*/ 65915 h 82424"/>
                    <a:gd name="connsiteX3" fmla="*/ 20298 w 40601"/>
                    <a:gd name="connsiteY3" fmla="*/ 82424 h 82424"/>
                    <a:gd name="connsiteX4" fmla="*/ 0 w 40601"/>
                    <a:gd name="connsiteY4" fmla="*/ 82424 h 82424"/>
                    <a:gd name="connsiteX5" fmla="*/ 9557 w 40601"/>
                    <a:gd name="connsiteY5" fmla="*/ 60536 h 82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601" h="82424">
                      <a:moveTo>
                        <a:pt x="40601" y="0"/>
                      </a:moveTo>
                      <a:lnTo>
                        <a:pt x="40601" y="41378"/>
                      </a:lnTo>
                      <a:lnTo>
                        <a:pt x="27041" y="65915"/>
                      </a:lnTo>
                      <a:lnTo>
                        <a:pt x="20298" y="82424"/>
                      </a:lnTo>
                      <a:lnTo>
                        <a:pt x="0" y="82424"/>
                      </a:lnTo>
                      <a:lnTo>
                        <a:pt x="9557" y="60536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71" name="任意多边形: 形状 5870" descr="54093d8e-9b5b-4963-84ab-7fc6501b0c25"/>
                <p:cNvSpPr/>
                <p:nvPr/>
              </p:nvSpPr>
              <p:spPr>
                <a:xfrm>
                  <a:off x="10393713" y="5992838"/>
                  <a:ext cx="337763" cy="202363"/>
                </a:xfrm>
                <a:custGeom>
                  <a:avLst/>
                  <a:gdLst>
                    <a:gd name="connsiteX0" fmla="*/ 52452 w 337763"/>
                    <a:gd name="connsiteY0" fmla="*/ 0 h 202363"/>
                    <a:gd name="connsiteX1" fmla="*/ 88765 w 337763"/>
                    <a:gd name="connsiteY1" fmla="*/ 5380 h 202363"/>
                    <a:gd name="connsiteX2" fmla="*/ 146597 w 337763"/>
                    <a:gd name="connsiteY2" fmla="*/ 33623 h 202363"/>
                    <a:gd name="connsiteX3" fmla="*/ 244777 w 337763"/>
                    <a:gd name="connsiteY3" fmla="*/ 87420 h 202363"/>
                    <a:gd name="connsiteX4" fmla="*/ 307989 w 337763"/>
                    <a:gd name="connsiteY4" fmla="*/ 131804 h 202363"/>
                    <a:gd name="connsiteX5" fmla="*/ 333543 w 337763"/>
                    <a:gd name="connsiteY5" fmla="*/ 147943 h 202363"/>
                    <a:gd name="connsiteX6" fmla="*/ 334888 w 337763"/>
                    <a:gd name="connsiteY6" fmla="*/ 154667 h 202363"/>
                    <a:gd name="connsiteX7" fmla="*/ 328164 w 337763"/>
                    <a:gd name="connsiteY7" fmla="*/ 153323 h 202363"/>
                    <a:gd name="connsiteX8" fmla="*/ 303955 w 337763"/>
                    <a:gd name="connsiteY8" fmla="*/ 137183 h 202363"/>
                    <a:gd name="connsiteX9" fmla="*/ 236708 w 337763"/>
                    <a:gd name="connsiteY9" fmla="*/ 99526 h 202363"/>
                    <a:gd name="connsiteX10" fmla="*/ 139873 w 337763"/>
                    <a:gd name="connsiteY10" fmla="*/ 47072 h 202363"/>
                    <a:gd name="connsiteX11" fmla="*/ 84731 w 337763"/>
                    <a:gd name="connsiteY11" fmla="*/ 21519 h 202363"/>
                    <a:gd name="connsiteX12" fmla="*/ 56487 w 337763"/>
                    <a:gd name="connsiteY12" fmla="*/ 18830 h 202363"/>
                    <a:gd name="connsiteX13" fmla="*/ 32279 w 337763"/>
                    <a:gd name="connsiteY13" fmla="*/ 28244 h 202363"/>
                    <a:gd name="connsiteX14" fmla="*/ 30933 w 337763"/>
                    <a:gd name="connsiteY14" fmla="*/ 72627 h 202363"/>
                    <a:gd name="connsiteX15" fmla="*/ 67247 w 337763"/>
                    <a:gd name="connsiteY15" fmla="*/ 114319 h 202363"/>
                    <a:gd name="connsiteX16" fmla="*/ 110284 w 337763"/>
                    <a:gd name="connsiteY16" fmla="*/ 147943 h 202363"/>
                    <a:gd name="connsiteX17" fmla="*/ 157357 w 337763"/>
                    <a:gd name="connsiteY17" fmla="*/ 166772 h 202363"/>
                    <a:gd name="connsiteX18" fmla="*/ 232673 w 337763"/>
                    <a:gd name="connsiteY18" fmla="*/ 185601 h 202363"/>
                    <a:gd name="connsiteX19" fmla="*/ 262261 w 337763"/>
                    <a:gd name="connsiteY19" fmla="*/ 188291 h 202363"/>
                    <a:gd name="connsiteX20" fmla="*/ 291851 w 337763"/>
                    <a:gd name="connsiteY20" fmla="*/ 195015 h 202363"/>
                    <a:gd name="connsiteX21" fmla="*/ 260917 w 337763"/>
                    <a:gd name="connsiteY21" fmla="*/ 201740 h 202363"/>
                    <a:gd name="connsiteX22" fmla="*/ 228639 w 337763"/>
                    <a:gd name="connsiteY22" fmla="*/ 197706 h 202363"/>
                    <a:gd name="connsiteX23" fmla="*/ 147943 w 337763"/>
                    <a:gd name="connsiteY23" fmla="*/ 180222 h 202363"/>
                    <a:gd name="connsiteX24" fmla="*/ 98180 w 337763"/>
                    <a:gd name="connsiteY24" fmla="*/ 157358 h 202363"/>
                    <a:gd name="connsiteX25" fmla="*/ 49763 w 337763"/>
                    <a:gd name="connsiteY25" fmla="*/ 123734 h 202363"/>
                    <a:gd name="connsiteX26" fmla="*/ 28244 w 337763"/>
                    <a:gd name="connsiteY26" fmla="*/ 102215 h 202363"/>
                    <a:gd name="connsiteX27" fmla="*/ 9415 w 337763"/>
                    <a:gd name="connsiteY27" fmla="*/ 76662 h 202363"/>
                    <a:gd name="connsiteX28" fmla="*/ 0 w 337763"/>
                    <a:gd name="connsiteY28" fmla="*/ 45728 h 202363"/>
                    <a:gd name="connsiteX29" fmla="*/ 14795 w 337763"/>
                    <a:gd name="connsiteY29" fmla="*/ 13450 h 202363"/>
                    <a:gd name="connsiteX30" fmla="*/ 52452 w 337763"/>
                    <a:gd name="connsiteY30" fmla="*/ 0 h 20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37763" h="202363">
                      <a:moveTo>
                        <a:pt x="52452" y="0"/>
                      </a:moveTo>
                      <a:cubicBezTo>
                        <a:pt x="64556" y="0"/>
                        <a:pt x="78005" y="2690"/>
                        <a:pt x="88765" y="5380"/>
                      </a:cubicBezTo>
                      <a:cubicBezTo>
                        <a:pt x="111629" y="12104"/>
                        <a:pt x="129113" y="24210"/>
                        <a:pt x="146597" y="33623"/>
                      </a:cubicBezTo>
                      <a:cubicBezTo>
                        <a:pt x="182911" y="53798"/>
                        <a:pt x="217879" y="69936"/>
                        <a:pt x="244777" y="87420"/>
                      </a:cubicBezTo>
                      <a:cubicBezTo>
                        <a:pt x="273021" y="104906"/>
                        <a:pt x="293195" y="121044"/>
                        <a:pt x="307989" y="131804"/>
                      </a:cubicBezTo>
                      <a:cubicBezTo>
                        <a:pt x="324128" y="142563"/>
                        <a:pt x="321439" y="139874"/>
                        <a:pt x="333543" y="147943"/>
                      </a:cubicBezTo>
                      <a:cubicBezTo>
                        <a:pt x="340268" y="153323"/>
                        <a:pt x="337578" y="153323"/>
                        <a:pt x="334888" y="154667"/>
                      </a:cubicBezTo>
                      <a:cubicBezTo>
                        <a:pt x="332199" y="156012"/>
                        <a:pt x="333543" y="156012"/>
                        <a:pt x="328164" y="153323"/>
                      </a:cubicBezTo>
                      <a:cubicBezTo>
                        <a:pt x="316059" y="145254"/>
                        <a:pt x="320094" y="146598"/>
                        <a:pt x="303955" y="137183"/>
                      </a:cubicBezTo>
                      <a:cubicBezTo>
                        <a:pt x="287816" y="127769"/>
                        <a:pt x="264952" y="115664"/>
                        <a:pt x="236708" y="99526"/>
                      </a:cubicBezTo>
                      <a:cubicBezTo>
                        <a:pt x="208464" y="83386"/>
                        <a:pt x="176187" y="65902"/>
                        <a:pt x="139873" y="47072"/>
                      </a:cubicBezTo>
                      <a:cubicBezTo>
                        <a:pt x="121044" y="39003"/>
                        <a:pt x="103560" y="26899"/>
                        <a:pt x="84731" y="21519"/>
                      </a:cubicBezTo>
                      <a:cubicBezTo>
                        <a:pt x="75316" y="18830"/>
                        <a:pt x="65901" y="17484"/>
                        <a:pt x="56487" y="18830"/>
                      </a:cubicBezTo>
                      <a:cubicBezTo>
                        <a:pt x="47072" y="20174"/>
                        <a:pt x="37659" y="22864"/>
                        <a:pt x="32279" y="28244"/>
                      </a:cubicBezTo>
                      <a:cubicBezTo>
                        <a:pt x="20173" y="39003"/>
                        <a:pt x="22864" y="57832"/>
                        <a:pt x="30933" y="72627"/>
                      </a:cubicBezTo>
                      <a:cubicBezTo>
                        <a:pt x="39003" y="88766"/>
                        <a:pt x="53797" y="102215"/>
                        <a:pt x="67247" y="114319"/>
                      </a:cubicBezTo>
                      <a:cubicBezTo>
                        <a:pt x="82041" y="126424"/>
                        <a:pt x="94145" y="138528"/>
                        <a:pt x="110284" y="147943"/>
                      </a:cubicBezTo>
                      <a:cubicBezTo>
                        <a:pt x="125079" y="157358"/>
                        <a:pt x="142563" y="161392"/>
                        <a:pt x="157357" y="166772"/>
                      </a:cubicBezTo>
                      <a:cubicBezTo>
                        <a:pt x="186945" y="177531"/>
                        <a:pt x="213844" y="184256"/>
                        <a:pt x="232673" y="185601"/>
                      </a:cubicBezTo>
                      <a:cubicBezTo>
                        <a:pt x="251503" y="186946"/>
                        <a:pt x="247468" y="188291"/>
                        <a:pt x="262261" y="188291"/>
                      </a:cubicBezTo>
                      <a:cubicBezTo>
                        <a:pt x="277056" y="189636"/>
                        <a:pt x="291851" y="190981"/>
                        <a:pt x="291851" y="195015"/>
                      </a:cubicBezTo>
                      <a:cubicBezTo>
                        <a:pt x="291851" y="197706"/>
                        <a:pt x="278401" y="204430"/>
                        <a:pt x="260917" y="201740"/>
                      </a:cubicBezTo>
                      <a:cubicBezTo>
                        <a:pt x="244777" y="201740"/>
                        <a:pt x="248812" y="199050"/>
                        <a:pt x="228639" y="197706"/>
                      </a:cubicBezTo>
                      <a:cubicBezTo>
                        <a:pt x="208464" y="196361"/>
                        <a:pt x="180221" y="190981"/>
                        <a:pt x="147943" y="180222"/>
                      </a:cubicBezTo>
                      <a:cubicBezTo>
                        <a:pt x="131803" y="173497"/>
                        <a:pt x="114319" y="166772"/>
                        <a:pt x="98180" y="157358"/>
                      </a:cubicBezTo>
                      <a:cubicBezTo>
                        <a:pt x="80696" y="147943"/>
                        <a:pt x="64556" y="137183"/>
                        <a:pt x="49763" y="123734"/>
                      </a:cubicBezTo>
                      <a:cubicBezTo>
                        <a:pt x="43037" y="117010"/>
                        <a:pt x="34968" y="110284"/>
                        <a:pt x="28244" y="102215"/>
                      </a:cubicBezTo>
                      <a:cubicBezTo>
                        <a:pt x="21519" y="94146"/>
                        <a:pt x="14795" y="86076"/>
                        <a:pt x="9415" y="76662"/>
                      </a:cubicBezTo>
                      <a:cubicBezTo>
                        <a:pt x="4035" y="67247"/>
                        <a:pt x="0" y="57832"/>
                        <a:pt x="0" y="45728"/>
                      </a:cubicBezTo>
                      <a:cubicBezTo>
                        <a:pt x="0" y="34968"/>
                        <a:pt x="4035" y="22864"/>
                        <a:pt x="14795" y="13450"/>
                      </a:cubicBezTo>
                      <a:cubicBezTo>
                        <a:pt x="25553" y="4035"/>
                        <a:pt x="39003" y="0"/>
                        <a:pt x="5245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73" name="任意多边形: 形状 5872" descr="57cadfc4-2dd3-4a27-a104-bb21f5a75354"/>
                <p:cNvSpPr/>
                <p:nvPr/>
              </p:nvSpPr>
              <p:spPr>
                <a:xfrm>
                  <a:off x="10464659" y="5865884"/>
                  <a:ext cx="342661" cy="265062"/>
                </a:xfrm>
                <a:custGeom>
                  <a:avLst/>
                  <a:gdLst>
                    <a:gd name="connsiteX0" fmla="*/ 82377 w 342661"/>
                    <a:gd name="connsiteY0" fmla="*/ 1875 h 265062"/>
                    <a:gd name="connsiteX1" fmla="*/ 118690 w 342661"/>
                    <a:gd name="connsiteY1" fmla="*/ 15324 h 265062"/>
                    <a:gd name="connsiteX2" fmla="*/ 175177 w 342661"/>
                    <a:gd name="connsiteY2" fmla="*/ 52982 h 265062"/>
                    <a:gd name="connsiteX3" fmla="*/ 267977 w 342661"/>
                    <a:gd name="connsiteY3" fmla="*/ 128299 h 265062"/>
                    <a:gd name="connsiteX4" fmla="*/ 320429 w 342661"/>
                    <a:gd name="connsiteY4" fmla="*/ 190166 h 265062"/>
                    <a:gd name="connsiteX5" fmla="*/ 340604 w 342661"/>
                    <a:gd name="connsiteY5" fmla="*/ 214374 h 265062"/>
                    <a:gd name="connsiteX6" fmla="*/ 339259 w 342661"/>
                    <a:gd name="connsiteY6" fmla="*/ 221100 h 265062"/>
                    <a:gd name="connsiteX7" fmla="*/ 332535 w 342661"/>
                    <a:gd name="connsiteY7" fmla="*/ 218409 h 265062"/>
                    <a:gd name="connsiteX8" fmla="*/ 312360 w 342661"/>
                    <a:gd name="connsiteY8" fmla="*/ 195546 h 265062"/>
                    <a:gd name="connsiteX9" fmla="*/ 254528 w 342661"/>
                    <a:gd name="connsiteY9" fmla="*/ 139058 h 265062"/>
                    <a:gd name="connsiteX10" fmla="*/ 163073 w 342661"/>
                    <a:gd name="connsiteY10" fmla="*/ 66431 h 265062"/>
                    <a:gd name="connsiteX11" fmla="*/ 107930 w 342661"/>
                    <a:gd name="connsiteY11" fmla="*/ 30119 h 265062"/>
                    <a:gd name="connsiteX12" fmla="*/ 46064 w 342661"/>
                    <a:gd name="connsiteY12" fmla="*/ 20704 h 265062"/>
                    <a:gd name="connsiteX13" fmla="*/ 24545 w 342661"/>
                    <a:gd name="connsiteY13" fmla="*/ 36843 h 265062"/>
                    <a:gd name="connsiteX14" fmla="*/ 23200 w 342661"/>
                    <a:gd name="connsiteY14" fmla="*/ 61052 h 265062"/>
                    <a:gd name="connsiteX15" fmla="*/ 55478 w 342661"/>
                    <a:gd name="connsiteY15" fmla="*/ 109470 h 265062"/>
                    <a:gd name="connsiteX16" fmla="*/ 94481 w 342661"/>
                    <a:gd name="connsiteY16" fmla="*/ 153853 h 265062"/>
                    <a:gd name="connsiteX17" fmla="*/ 138864 w 342661"/>
                    <a:gd name="connsiteY17" fmla="*/ 186132 h 265062"/>
                    <a:gd name="connsiteX18" fmla="*/ 208800 w 342661"/>
                    <a:gd name="connsiteY18" fmla="*/ 230514 h 265062"/>
                    <a:gd name="connsiteX19" fmla="*/ 237044 w 342661"/>
                    <a:gd name="connsiteY19" fmla="*/ 245308 h 265062"/>
                    <a:gd name="connsiteX20" fmla="*/ 262597 w 342661"/>
                    <a:gd name="connsiteY20" fmla="*/ 262793 h 265062"/>
                    <a:gd name="connsiteX21" fmla="*/ 228974 w 342661"/>
                    <a:gd name="connsiteY21" fmla="*/ 258757 h 265062"/>
                    <a:gd name="connsiteX22" fmla="*/ 199385 w 342661"/>
                    <a:gd name="connsiteY22" fmla="*/ 242618 h 265062"/>
                    <a:gd name="connsiteX23" fmla="*/ 125414 w 342661"/>
                    <a:gd name="connsiteY23" fmla="*/ 198236 h 265062"/>
                    <a:gd name="connsiteX24" fmla="*/ 81032 w 342661"/>
                    <a:gd name="connsiteY24" fmla="*/ 163267 h 265062"/>
                    <a:gd name="connsiteX25" fmla="*/ 37994 w 342661"/>
                    <a:gd name="connsiteY25" fmla="*/ 118885 h 265062"/>
                    <a:gd name="connsiteX26" fmla="*/ 1681 w 342661"/>
                    <a:gd name="connsiteY26" fmla="*/ 63742 h 265062"/>
                    <a:gd name="connsiteX27" fmla="*/ 5715 w 342661"/>
                    <a:gd name="connsiteY27" fmla="*/ 27429 h 265062"/>
                    <a:gd name="connsiteX28" fmla="*/ 39338 w 342661"/>
                    <a:gd name="connsiteY28" fmla="*/ 3220 h 265062"/>
                    <a:gd name="connsiteX29" fmla="*/ 82377 w 342661"/>
                    <a:gd name="connsiteY29" fmla="*/ 1875 h 265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42661" h="265062">
                      <a:moveTo>
                        <a:pt x="82377" y="1875"/>
                      </a:moveTo>
                      <a:cubicBezTo>
                        <a:pt x="95826" y="4564"/>
                        <a:pt x="107930" y="9944"/>
                        <a:pt x="118690" y="15324"/>
                      </a:cubicBezTo>
                      <a:cubicBezTo>
                        <a:pt x="140209" y="26083"/>
                        <a:pt x="157693" y="40878"/>
                        <a:pt x="175177" y="52982"/>
                      </a:cubicBezTo>
                      <a:cubicBezTo>
                        <a:pt x="210145" y="79881"/>
                        <a:pt x="243769" y="104090"/>
                        <a:pt x="267977" y="128299"/>
                      </a:cubicBezTo>
                      <a:cubicBezTo>
                        <a:pt x="292187" y="152508"/>
                        <a:pt x="308325" y="175372"/>
                        <a:pt x="320429" y="190166"/>
                      </a:cubicBezTo>
                      <a:cubicBezTo>
                        <a:pt x="332535" y="206305"/>
                        <a:pt x="331189" y="202270"/>
                        <a:pt x="340604" y="214374"/>
                      </a:cubicBezTo>
                      <a:cubicBezTo>
                        <a:pt x="344639" y="221100"/>
                        <a:pt x="341949" y="221100"/>
                        <a:pt x="339259" y="221100"/>
                      </a:cubicBezTo>
                      <a:cubicBezTo>
                        <a:pt x="336569" y="222445"/>
                        <a:pt x="336569" y="223789"/>
                        <a:pt x="332535" y="218409"/>
                      </a:cubicBezTo>
                      <a:cubicBezTo>
                        <a:pt x="321775" y="207650"/>
                        <a:pt x="324465" y="210340"/>
                        <a:pt x="312360" y="195546"/>
                      </a:cubicBezTo>
                      <a:cubicBezTo>
                        <a:pt x="300256" y="180752"/>
                        <a:pt x="278737" y="161922"/>
                        <a:pt x="254528" y="139058"/>
                      </a:cubicBezTo>
                      <a:cubicBezTo>
                        <a:pt x="228974" y="116194"/>
                        <a:pt x="198041" y="90641"/>
                        <a:pt x="163073" y="66431"/>
                      </a:cubicBezTo>
                      <a:cubicBezTo>
                        <a:pt x="145589" y="54327"/>
                        <a:pt x="128104" y="39533"/>
                        <a:pt x="107930" y="30119"/>
                      </a:cubicBezTo>
                      <a:cubicBezTo>
                        <a:pt x="89101" y="19359"/>
                        <a:pt x="66237" y="13979"/>
                        <a:pt x="46064" y="20704"/>
                      </a:cubicBezTo>
                      <a:cubicBezTo>
                        <a:pt x="36649" y="23394"/>
                        <a:pt x="28579" y="30119"/>
                        <a:pt x="24545" y="36843"/>
                      </a:cubicBezTo>
                      <a:cubicBezTo>
                        <a:pt x="20510" y="43568"/>
                        <a:pt x="20510" y="52982"/>
                        <a:pt x="23200" y="61052"/>
                      </a:cubicBezTo>
                      <a:cubicBezTo>
                        <a:pt x="28579" y="78537"/>
                        <a:pt x="42029" y="93330"/>
                        <a:pt x="55478" y="109470"/>
                      </a:cubicBezTo>
                      <a:cubicBezTo>
                        <a:pt x="68928" y="125609"/>
                        <a:pt x="79686" y="140403"/>
                        <a:pt x="94481" y="153853"/>
                      </a:cubicBezTo>
                      <a:cubicBezTo>
                        <a:pt x="109276" y="165957"/>
                        <a:pt x="125414" y="176717"/>
                        <a:pt x="138864" y="186132"/>
                      </a:cubicBezTo>
                      <a:cubicBezTo>
                        <a:pt x="165762" y="206305"/>
                        <a:pt x="189972" y="221100"/>
                        <a:pt x="208800" y="230514"/>
                      </a:cubicBezTo>
                      <a:cubicBezTo>
                        <a:pt x="226284" y="239929"/>
                        <a:pt x="222249" y="238584"/>
                        <a:pt x="237044" y="245308"/>
                      </a:cubicBezTo>
                      <a:cubicBezTo>
                        <a:pt x="251838" y="252033"/>
                        <a:pt x="265288" y="258757"/>
                        <a:pt x="262597" y="262793"/>
                      </a:cubicBezTo>
                      <a:cubicBezTo>
                        <a:pt x="259908" y="266828"/>
                        <a:pt x="243769" y="265482"/>
                        <a:pt x="228974" y="258757"/>
                      </a:cubicBezTo>
                      <a:cubicBezTo>
                        <a:pt x="214180" y="252033"/>
                        <a:pt x="218215" y="252033"/>
                        <a:pt x="199385" y="242618"/>
                      </a:cubicBezTo>
                      <a:cubicBezTo>
                        <a:pt x="180557" y="233204"/>
                        <a:pt x="155003" y="218409"/>
                        <a:pt x="125414" y="198236"/>
                      </a:cubicBezTo>
                      <a:cubicBezTo>
                        <a:pt x="110620" y="188821"/>
                        <a:pt x="95826" y="176717"/>
                        <a:pt x="81032" y="163267"/>
                      </a:cubicBezTo>
                      <a:cubicBezTo>
                        <a:pt x="66237" y="149818"/>
                        <a:pt x="51443" y="135023"/>
                        <a:pt x="37994" y="118885"/>
                      </a:cubicBezTo>
                      <a:cubicBezTo>
                        <a:pt x="24545" y="102745"/>
                        <a:pt x="8405" y="86606"/>
                        <a:pt x="1681" y="63742"/>
                      </a:cubicBezTo>
                      <a:cubicBezTo>
                        <a:pt x="-1010" y="52982"/>
                        <a:pt x="-1010" y="39533"/>
                        <a:pt x="5715" y="27429"/>
                      </a:cubicBezTo>
                      <a:cubicBezTo>
                        <a:pt x="12440" y="15324"/>
                        <a:pt x="25889" y="7255"/>
                        <a:pt x="39338" y="3220"/>
                      </a:cubicBezTo>
                      <a:cubicBezTo>
                        <a:pt x="54133" y="-815"/>
                        <a:pt x="68928" y="-815"/>
                        <a:pt x="82377" y="187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75" name="任意多边形: 形状 5874" descr="0d89e7a5-33b5-4391-a376-667eac623ee1"/>
                <p:cNvSpPr/>
                <p:nvPr/>
              </p:nvSpPr>
              <p:spPr>
                <a:xfrm>
                  <a:off x="10564603" y="5777163"/>
                  <a:ext cx="304584" cy="251988"/>
                </a:xfrm>
                <a:custGeom>
                  <a:avLst/>
                  <a:gdLst>
                    <a:gd name="connsiteX0" fmla="*/ 84648 w 304584"/>
                    <a:gd name="connsiteY0" fmla="*/ 485 h 251988"/>
                    <a:gd name="connsiteX1" fmla="*/ 138446 w 304584"/>
                    <a:gd name="connsiteY1" fmla="*/ 5865 h 251988"/>
                    <a:gd name="connsiteX2" fmla="*/ 185518 w 304584"/>
                    <a:gd name="connsiteY2" fmla="*/ 30074 h 251988"/>
                    <a:gd name="connsiteX3" fmla="*/ 216451 w 304584"/>
                    <a:gd name="connsiteY3" fmla="*/ 67732 h 251988"/>
                    <a:gd name="connsiteX4" fmla="*/ 237970 w 304584"/>
                    <a:gd name="connsiteY4" fmla="*/ 106736 h 251988"/>
                    <a:gd name="connsiteX5" fmla="*/ 270248 w 304584"/>
                    <a:gd name="connsiteY5" fmla="*/ 178017 h 251988"/>
                    <a:gd name="connsiteX6" fmla="*/ 290422 w 304584"/>
                    <a:gd name="connsiteY6" fmla="*/ 227780 h 251988"/>
                    <a:gd name="connsiteX7" fmla="*/ 302527 w 304584"/>
                    <a:gd name="connsiteY7" fmla="*/ 245264 h 251988"/>
                    <a:gd name="connsiteX8" fmla="*/ 301182 w 304584"/>
                    <a:gd name="connsiteY8" fmla="*/ 250644 h 251988"/>
                    <a:gd name="connsiteX9" fmla="*/ 295802 w 304584"/>
                    <a:gd name="connsiteY9" fmla="*/ 249299 h 251988"/>
                    <a:gd name="connsiteX10" fmla="*/ 282352 w 304584"/>
                    <a:gd name="connsiteY10" fmla="*/ 231815 h 251988"/>
                    <a:gd name="connsiteX11" fmla="*/ 254110 w 304584"/>
                    <a:gd name="connsiteY11" fmla="*/ 184741 h 251988"/>
                    <a:gd name="connsiteX12" fmla="*/ 223176 w 304584"/>
                    <a:gd name="connsiteY12" fmla="*/ 114805 h 251988"/>
                    <a:gd name="connsiteX13" fmla="*/ 203002 w 304584"/>
                    <a:gd name="connsiteY13" fmla="*/ 77146 h 251988"/>
                    <a:gd name="connsiteX14" fmla="*/ 173414 w 304584"/>
                    <a:gd name="connsiteY14" fmla="*/ 44869 h 251988"/>
                    <a:gd name="connsiteX15" fmla="*/ 88683 w 304584"/>
                    <a:gd name="connsiteY15" fmla="*/ 19314 h 251988"/>
                    <a:gd name="connsiteX16" fmla="*/ 48335 w 304584"/>
                    <a:gd name="connsiteY16" fmla="*/ 27384 h 251988"/>
                    <a:gd name="connsiteX17" fmla="*/ 26816 w 304584"/>
                    <a:gd name="connsiteY17" fmla="*/ 51593 h 251988"/>
                    <a:gd name="connsiteX18" fmla="*/ 24126 w 304584"/>
                    <a:gd name="connsiteY18" fmla="*/ 97321 h 251988"/>
                    <a:gd name="connsiteX19" fmla="*/ 33540 w 304584"/>
                    <a:gd name="connsiteY19" fmla="*/ 113460 h 251988"/>
                    <a:gd name="connsiteX20" fmla="*/ 42955 w 304584"/>
                    <a:gd name="connsiteY20" fmla="*/ 130944 h 251988"/>
                    <a:gd name="connsiteX21" fmla="*/ 17401 w 304584"/>
                    <a:gd name="connsiteY21" fmla="*/ 122874 h 251988"/>
                    <a:gd name="connsiteX22" fmla="*/ 6642 w 304584"/>
                    <a:gd name="connsiteY22" fmla="*/ 101356 h 251988"/>
                    <a:gd name="connsiteX23" fmla="*/ 6642 w 304584"/>
                    <a:gd name="connsiteY23" fmla="*/ 43523 h 251988"/>
                    <a:gd name="connsiteX24" fmla="*/ 36230 w 304584"/>
                    <a:gd name="connsiteY24" fmla="*/ 13934 h 251988"/>
                    <a:gd name="connsiteX25" fmla="*/ 84648 w 304584"/>
                    <a:gd name="connsiteY25" fmla="*/ 485 h 25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04584" h="251987">
                      <a:moveTo>
                        <a:pt x="84648" y="485"/>
                      </a:moveTo>
                      <a:cubicBezTo>
                        <a:pt x="102132" y="-860"/>
                        <a:pt x="120960" y="485"/>
                        <a:pt x="138446" y="5865"/>
                      </a:cubicBezTo>
                      <a:cubicBezTo>
                        <a:pt x="155930" y="9899"/>
                        <a:pt x="172068" y="19314"/>
                        <a:pt x="185518" y="30074"/>
                      </a:cubicBezTo>
                      <a:cubicBezTo>
                        <a:pt x="198967" y="40833"/>
                        <a:pt x="207036" y="54282"/>
                        <a:pt x="216451" y="67732"/>
                      </a:cubicBezTo>
                      <a:cubicBezTo>
                        <a:pt x="225866" y="79837"/>
                        <a:pt x="232590" y="93286"/>
                        <a:pt x="237970" y="106736"/>
                      </a:cubicBezTo>
                      <a:cubicBezTo>
                        <a:pt x="250074" y="133634"/>
                        <a:pt x="262179" y="157843"/>
                        <a:pt x="270248" y="178017"/>
                      </a:cubicBezTo>
                      <a:cubicBezTo>
                        <a:pt x="278318" y="199536"/>
                        <a:pt x="283698" y="217020"/>
                        <a:pt x="290422" y="227780"/>
                      </a:cubicBezTo>
                      <a:cubicBezTo>
                        <a:pt x="297147" y="239884"/>
                        <a:pt x="297147" y="237195"/>
                        <a:pt x="302527" y="245264"/>
                      </a:cubicBezTo>
                      <a:cubicBezTo>
                        <a:pt x="306562" y="249299"/>
                        <a:pt x="303871" y="250644"/>
                        <a:pt x="301182" y="250644"/>
                      </a:cubicBezTo>
                      <a:cubicBezTo>
                        <a:pt x="298492" y="251988"/>
                        <a:pt x="298492" y="253334"/>
                        <a:pt x="295802" y="249299"/>
                      </a:cubicBezTo>
                      <a:cubicBezTo>
                        <a:pt x="287732" y="241229"/>
                        <a:pt x="290422" y="242574"/>
                        <a:pt x="282352" y="231815"/>
                      </a:cubicBezTo>
                      <a:cubicBezTo>
                        <a:pt x="275628" y="221055"/>
                        <a:pt x="263523" y="204916"/>
                        <a:pt x="254110" y="184741"/>
                      </a:cubicBezTo>
                      <a:cubicBezTo>
                        <a:pt x="244695" y="163223"/>
                        <a:pt x="235280" y="139014"/>
                        <a:pt x="223176" y="114805"/>
                      </a:cubicBezTo>
                      <a:cubicBezTo>
                        <a:pt x="217796" y="101356"/>
                        <a:pt x="211071" y="89252"/>
                        <a:pt x="203002" y="77146"/>
                      </a:cubicBezTo>
                      <a:cubicBezTo>
                        <a:pt x="194932" y="66387"/>
                        <a:pt x="185518" y="54282"/>
                        <a:pt x="173414" y="44869"/>
                      </a:cubicBezTo>
                      <a:cubicBezTo>
                        <a:pt x="150550" y="24694"/>
                        <a:pt x="116926" y="17970"/>
                        <a:pt x="88683" y="19314"/>
                      </a:cubicBezTo>
                      <a:cubicBezTo>
                        <a:pt x="73888" y="20659"/>
                        <a:pt x="59094" y="20659"/>
                        <a:pt x="48335" y="27384"/>
                      </a:cubicBezTo>
                      <a:cubicBezTo>
                        <a:pt x="36230" y="34109"/>
                        <a:pt x="30851" y="43523"/>
                        <a:pt x="26816" y="51593"/>
                      </a:cubicBezTo>
                      <a:cubicBezTo>
                        <a:pt x="18746" y="69077"/>
                        <a:pt x="20091" y="86561"/>
                        <a:pt x="24126" y="97321"/>
                      </a:cubicBezTo>
                      <a:cubicBezTo>
                        <a:pt x="29506" y="108080"/>
                        <a:pt x="28160" y="105390"/>
                        <a:pt x="33540" y="113460"/>
                      </a:cubicBezTo>
                      <a:cubicBezTo>
                        <a:pt x="38920" y="120185"/>
                        <a:pt x="45644" y="128254"/>
                        <a:pt x="42955" y="130944"/>
                      </a:cubicBezTo>
                      <a:cubicBezTo>
                        <a:pt x="40264" y="133634"/>
                        <a:pt x="26816" y="130944"/>
                        <a:pt x="17401" y="122874"/>
                      </a:cubicBezTo>
                      <a:cubicBezTo>
                        <a:pt x="9331" y="113460"/>
                        <a:pt x="13367" y="114805"/>
                        <a:pt x="6642" y="101356"/>
                      </a:cubicBezTo>
                      <a:cubicBezTo>
                        <a:pt x="-83" y="87906"/>
                        <a:pt x="-4118" y="66387"/>
                        <a:pt x="6642" y="43523"/>
                      </a:cubicBezTo>
                      <a:cubicBezTo>
                        <a:pt x="12022" y="32763"/>
                        <a:pt x="22780" y="22005"/>
                        <a:pt x="36230" y="13934"/>
                      </a:cubicBezTo>
                      <a:cubicBezTo>
                        <a:pt x="49679" y="5865"/>
                        <a:pt x="67163" y="1830"/>
                        <a:pt x="84648" y="48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77" name="任意多边形: 形状 5876" descr="0e2b47ea-5e7f-4821-882b-be6c9e8a154e"/>
                <p:cNvSpPr/>
                <p:nvPr/>
              </p:nvSpPr>
              <p:spPr>
                <a:xfrm>
                  <a:off x="10728969" y="5708909"/>
                  <a:ext cx="224005" cy="276075"/>
                </a:xfrm>
                <a:custGeom>
                  <a:avLst/>
                  <a:gdLst>
                    <a:gd name="connsiteX0" fmla="*/ 69570 w 224005"/>
                    <a:gd name="connsiteY0" fmla="*/ 148 h 276075"/>
                    <a:gd name="connsiteX1" fmla="*/ 115297 w 224005"/>
                    <a:gd name="connsiteY1" fmla="*/ 24356 h 276075"/>
                    <a:gd name="connsiteX2" fmla="*/ 138161 w 224005"/>
                    <a:gd name="connsiteY2" fmla="*/ 63360 h 276075"/>
                    <a:gd name="connsiteX3" fmla="*/ 151610 w 224005"/>
                    <a:gd name="connsiteY3" fmla="*/ 102363 h 276075"/>
                    <a:gd name="connsiteX4" fmla="*/ 166404 w 224005"/>
                    <a:gd name="connsiteY4" fmla="*/ 140021 h 276075"/>
                    <a:gd name="connsiteX5" fmla="*/ 198683 w 224005"/>
                    <a:gd name="connsiteY5" fmla="*/ 205924 h 276075"/>
                    <a:gd name="connsiteX6" fmla="*/ 214822 w 224005"/>
                    <a:gd name="connsiteY6" fmla="*/ 254341 h 276075"/>
                    <a:gd name="connsiteX7" fmla="*/ 222891 w 224005"/>
                    <a:gd name="connsiteY7" fmla="*/ 271825 h 276075"/>
                    <a:gd name="connsiteX8" fmla="*/ 220202 w 224005"/>
                    <a:gd name="connsiteY8" fmla="*/ 275860 h 276075"/>
                    <a:gd name="connsiteX9" fmla="*/ 216167 w 224005"/>
                    <a:gd name="connsiteY9" fmla="*/ 273170 h 276075"/>
                    <a:gd name="connsiteX10" fmla="*/ 208098 w 224005"/>
                    <a:gd name="connsiteY10" fmla="*/ 255686 h 276075"/>
                    <a:gd name="connsiteX11" fmla="*/ 183889 w 224005"/>
                    <a:gd name="connsiteY11" fmla="*/ 209958 h 276075"/>
                    <a:gd name="connsiteX12" fmla="*/ 151610 w 224005"/>
                    <a:gd name="connsiteY12" fmla="*/ 144057 h 276075"/>
                    <a:gd name="connsiteX13" fmla="*/ 135471 w 224005"/>
                    <a:gd name="connsiteY13" fmla="*/ 106398 h 276075"/>
                    <a:gd name="connsiteX14" fmla="*/ 117987 w 224005"/>
                    <a:gd name="connsiteY14" fmla="*/ 67395 h 276075"/>
                    <a:gd name="connsiteX15" fmla="*/ 97812 w 224005"/>
                    <a:gd name="connsiteY15" fmla="*/ 32427 h 276075"/>
                    <a:gd name="connsiteX16" fmla="*/ 68224 w 224005"/>
                    <a:gd name="connsiteY16" fmla="*/ 16287 h 276075"/>
                    <a:gd name="connsiteX17" fmla="*/ 35946 w 224005"/>
                    <a:gd name="connsiteY17" fmla="*/ 24356 h 276075"/>
                    <a:gd name="connsiteX18" fmla="*/ 22496 w 224005"/>
                    <a:gd name="connsiteY18" fmla="*/ 49911 h 276075"/>
                    <a:gd name="connsiteX19" fmla="*/ 29222 w 224005"/>
                    <a:gd name="connsiteY19" fmla="*/ 92949 h 276075"/>
                    <a:gd name="connsiteX20" fmla="*/ 38636 w 224005"/>
                    <a:gd name="connsiteY20" fmla="*/ 109087 h 276075"/>
                    <a:gd name="connsiteX21" fmla="*/ 44015 w 224005"/>
                    <a:gd name="connsiteY21" fmla="*/ 127917 h 276075"/>
                    <a:gd name="connsiteX22" fmla="*/ 21152 w 224005"/>
                    <a:gd name="connsiteY22" fmla="*/ 118502 h 276075"/>
                    <a:gd name="connsiteX23" fmla="*/ 11737 w 224005"/>
                    <a:gd name="connsiteY23" fmla="*/ 99673 h 276075"/>
                    <a:gd name="connsiteX24" fmla="*/ 978 w 224005"/>
                    <a:gd name="connsiteY24" fmla="*/ 47220 h 276075"/>
                    <a:gd name="connsiteX25" fmla="*/ 22496 w 224005"/>
                    <a:gd name="connsiteY25" fmla="*/ 14942 h 276075"/>
                    <a:gd name="connsiteX26" fmla="*/ 69570 w 224005"/>
                    <a:gd name="connsiteY26" fmla="*/ 148 h 276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4005" h="276075">
                      <a:moveTo>
                        <a:pt x="69570" y="148"/>
                      </a:moveTo>
                      <a:cubicBezTo>
                        <a:pt x="88399" y="1492"/>
                        <a:pt x="104538" y="12252"/>
                        <a:pt x="115297" y="24356"/>
                      </a:cubicBezTo>
                      <a:cubicBezTo>
                        <a:pt x="126056" y="36462"/>
                        <a:pt x="132782" y="49911"/>
                        <a:pt x="138161" y="63360"/>
                      </a:cubicBezTo>
                      <a:cubicBezTo>
                        <a:pt x="143540" y="75464"/>
                        <a:pt x="146231" y="88914"/>
                        <a:pt x="151610" y="102363"/>
                      </a:cubicBezTo>
                      <a:cubicBezTo>
                        <a:pt x="156990" y="114467"/>
                        <a:pt x="161025" y="127917"/>
                        <a:pt x="166404" y="140021"/>
                      </a:cubicBezTo>
                      <a:cubicBezTo>
                        <a:pt x="177164" y="164230"/>
                        <a:pt x="190614" y="185749"/>
                        <a:pt x="198683" y="205924"/>
                      </a:cubicBezTo>
                      <a:cubicBezTo>
                        <a:pt x="206752" y="226097"/>
                        <a:pt x="210787" y="242237"/>
                        <a:pt x="214822" y="254341"/>
                      </a:cubicBezTo>
                      <a:cubicBezTo>
                        <a:pt x="218857" y="265100"/>
                        <a:pt x="218857" y="262410"/>
                        <a:pt x="222891" y="271825"/>
                      </a:cubicBezTo>
                      <a:cubicBezTo>
                        <a:pt x="225582" y="275860"/>
                        <a:pt x="222891" y="275860"/>
                        <a:pt x="220202" y="275860"/>
                      </a:cubicBezTo>
                      <a:cubicBezTo>
                        <a:pt x="218857" y="275860"/>
                        <a:pt x="217512" y="277205"/>
                        <a:pt x="216167" y="273170"/>
                      </a:cubicBezTo>
                      <a:cubicBezTo>
                        <a:pt x="212132" y="265100"/>
                        <a:pt x="213477" y="266445"/>
                        <a:pt x="208098" y="255686"/>
                      </a:cubicBezTo>
                      <a:cubicBezTo>
                        <a:pt x="202718" y="243581"/>
                        <a:pt x="193303" y="228788"/>
                        <a:pt x="183889" y="209958"/>
                      </a:cubicBezTo>
                      <a:cubicBezTo>
                        <a:pt x="174474" y="189784"/>
                        <a:pt x="162370" y="168265"/>
                        <a:pt x="151610" y="144057"/>
                      </a:cubicBezTo>
                      <a:cubicBezTo>
                        <a:pt x="146231" y="131951"/>
                        <a:pt x="140851" y="118502"/>
                        <a:pt x="135471" y="106398"/>
                      </a:cubicBezTo>
                      <a:cubicBezTo>
                        <a:pt x="128746" y="92949"/>
                        <a:pt x="123367" y="80844"/>
                        <a:pt x="117987" y="67395"/>
                      </a:cubicBezTo>
                      <a:cubicBezTo>
                        <a:pt x="112607" y="55290"/>
                        <a:pt x="105883" y="41840"/>
                        <a:pt x="97812" y="32427"/>
                      </a:cubicBezTo>
                      <a:cubicBezTo>
                        <a:pt x="89743" y="23012"/>
                        <a:pt x="78984" y="17632"/>
                        <a:pt x="68224" y="16287"/>
                      </a:cubicBezTo>
                      <a:cubicBezTo>
                        <a:pt x="57464" y="14942"/>
                        <a:pt x="45360" y="16287"/>
                        <a:pt x="35946" y="24356"/>
                      </a:cubicBezTo>
                      <a:cubicBezTo>
                        <a:pt x="26531" y="32427"/>
                        <a:pt x="23842" y="41840"/>
                        <a:pt x="22496" y="49911"/>
                      </a:cubicBezTo>
                      <a:cubicBezTo>
                        <a:pt x="18462" y="66050"/>
                        <a:pt x="23842" y="82189"/>
                        <a:pt x="29222" y="92949"/>
                      </a:cubicBezTo>
                      <a:cubicBezTo>
                        <a:pt x="34601" y="103708"/>
                        <a:pt x="33256" y="101018"/>
                        <a:pt x="38636" y="109087"/>
                      </a:cubicBezTo>
                      <a:cubicBezTo>
                        <a:pt x="44015" y="117158"/>
                        <a:pt x="48051" y="125227"/>
                        <a:pt x="44015" y="127917"/>
                      </a:cubicBezTo>
                      <a:cubicBezTo>
                        <a:pt x="39980" y="130607"/>
                        <a:pt x="29222" y="126571"/>
                        <a:pt x="21152" y="118502"/>
                      </a:cubicBezTo>
                      <a:cubicBezTo>
                        <a:pt x="15772" y="110433"/>
                        <a:pt x="18462" y="110433"/>
                        <a:pt x="11737" y="99673"/>
                      </a:cubicBezTo>
                      <a:cubicBezTo>
                        <a:pt x="6358" y="88914"/>
                        <a:pt x="-3057" y="71430"/>
                        <a:pt x="978" y="47220"/>
                      </a:cubicBezTo>
                      <a:cubicBezTo>
                        <a:pt x="3667" y="36462"/>
                        <a:pt x="11737" y="24356"/>
                        <a:pt x="22496" y="14942"/>
                      </a:cubicBezTo>
                      <a:cubicBezTo>
                        <a:pt x="33256" y="6872"/>
                        <a:pt x="50740" y="-1198"/>
                        <a:pt x="69570" y="14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79" name="任意多边形: 形状 5878" descr="c61a5342-2d19-4987-923b-60da51325800"/>
                <p:cNvSpPr/>
                <p:nvPr/>
              </p:nvSpPr>
              <p:spPr>
                <a:xfrm>
                  <a:off x="10845611" y="5637291"/>
                  <a:ext cx="200395" cy="331338"/>
                </a:xfrm>
                <a:custGeom>
                  <a:avLst/>
                  <a:gdLst>
                    <a:gd name="connsiteX0" fmla="*/ 92800 w 200395"/>
                    <a:gd name="connsiteY0" fmla="*/ 486 h 331338"/>
                    <a:gd name="connsiteX1" fmla="*/ 135839 w 200395"/>
                    <a:gd name="connsiteY1" fmla="*/ 5865 h 331338"/>
                    <a:gd name="connsiteX2" fmla="*/ 166772 w 200395"/>
                    <a:gd name="connsiteY2" fmla="*/ 30074 h 331338"/>
                    <a:gd name="connsiteX3" fmla="*/ 188291 w 200395"/>
                    <a:gd name="connsiteY3" fmla="*/ 91941 h 331338"/>
                    <a:gd name="connsiteX4" fmla="*/ 200395 w 200395"/>
                    <a:gd name="connsiteY4" fmla="*/ 202225 h 331338"/>
                    <a:gd name="connsiteX5" fmla="*/ 193671 w 200395"/>
                    <a:gd name="connsiteY5" fmla="*/ 278886 h 331338"/>
                    <a:gd name="connsiteX6" fmla="*/ 190980 w 200395"/>
                    <a:gd name="connsiteY6" fmla="*/ 308475 h 331338"/>
                    <a:gd name="connsiteX7" fmla="*/ 185600 w 200395"/>
                    <a:gd name="connsiteY7" fmla="*/ 313854 h 331338"/>
                    <a:gd name="connsiteX8" fmla="*/ 182911 w 200395"/>
                    <a:gd name="connsiteY8" fmla="*/ 308475 h 331338"/>
                    <a:gd name="connsiteX9" fmla="*/ 185600 w 200395"/>
                    <a:gd name="connsiteY9" fmla="*/ 278886 h 331338"/>
                    <a:gd name="connsiteX10" fmla="*/ 184256 w 200395"/>
                    <a:gd name="connsiteY10" fmla="*/ 202225 h 331338"/>
                    <a:gd name="connsiteX11" fmla="*/ 172151 w 200395"/>
                    <a:gd name="connsiteY11" fmla="*/ 94630 h 331338"/>
                    <a:gd name="connsiteX12" fmla="*/ 153323 w 200395"/>
                    <a:gd name="connsiteY12" fmla="*/ 39489 h 331338"/>
                    <a:gd name="connsiteX13" fmla="*/ 129114 w 200395"/>
                    <a:gd name="connsiteY13" fmla="*/ 22005 h 331338"/>
                    <a:gd name="connsiteX14" fmla="*/ 96835 w 200395"/>
                    <a:gd name="connsiteY14" fmla="*/ 19314 h 331338"/>
                    <a:gd name="connsiteX15" fmla="*/ 41693 w 200395"/>
                    <a:gd name="connsiteY15" fmla="*/ 50247 h 331338"/>
                    <a:gd name="connsiteX16" fmla="*/ 21519 w 200395"/>
                    <a:gd name="connsiteY16" fmla="*/ 101355 h 331338"/>
                    <a:gd name="connsiteX17" fmla="*/ 30933 w 200395"/>
                    <a:gd name="connsiteY17" fmla="*/ 155153 h 331338"/>
                    <a:gd name="connsiteX18" fmla="*/ 55143 w 200395"/>
                    <a:gd name="connsiteY18" fmla="*/ 202225 h 331338"/>
                    <a:gd name="connsiteX19" fmla="*/ 84731 w 200395"/>
                    <a:gd name="connsiteY19" fmla="*/ 274851 h 331338"/>
                    <a:gd name="connsiteX20" fmla="*/ 95491 w 200395"/>
                    <a:gd name="connsiteY20" fmla="*/ 303095 h 331338"/>
                    <a:gd name="connsiteX21" fmla="*/ 99525 w 200395"/>
                    <a:gd name="connsiteY21" fmla="*/ 331338 h 331338"/>
                    <a:gd name="connsiteX22" fmla="*/ 79351 w 200395"/>
                    <a:gd name="connsiteY22" fmla="*/ 309820 h 331338"/>
                    <a:gd name="connsiteX23" fmla="*/ 68592 w 200395"/>
                    <a:gd name="connsiteY23" fmla="*/ 281577 h 331338"/>
                    <a:gd name="connsiteX24" fmla="*/ 34968 w 200395"/>
                    <a:gd name="connsiteY24" fmla="*/ 208950 h 331338"/>
                    <a:gd name="connsiteX25" fmla="*/ 13449 w 200395"/>
                    <a:gd name="connsiteY25" fmla="*/ 160533 h 331338"/>
                    <a:gd name="connsiteX26" fmla="*/ 0 w 200395"/>
                    <a:gd name="connsiteY26" fmla="*/ 101355 h 331338"/>
                    <a:gd name="connsiteX27" fmla="*/ 24209 w 200395"/>
                    <a:gd name="connsiteY27" fmla="*/ 38143 h 331338"/>
                    <a:gd name="connsiteX28" fmla="*/ 92800 w 200395"/>
                    <a:gd name="connsiteY28" fmla="*/ 486 h 331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00395" h="331338">
                      <a:moveTo>
                        <a:pt x="92800" y="486"/>
                      </a:moveTo>
                      <a:cubicBezTo>
                        <a:pt x="107595" y="-860"/>
                        <a:pt x="122389" y="486"/>
                        <a:pt x="135839" y="5865"/>
                      </a:cubicBezTo>
                      <a:cubicBezTo>
                        <a:pt x="149288" y="11245"/>
                        <a:pt x="158703" y="20659"/>
                        <a:pt x="166772" y="30074"/>
                      </a:cubicBezTo>
                      <a:cubicBezTo>
                        <a:pt x="181566" y="50247"/>
                        <a:pt x="185600" y="71767"/>
                        <a:pt x="188291" y="91941"/>
                      </a:cubicBezTo>
                      <a:cubicBezTo>
                        <a:pt x="193671" y="132289"/>
                        <a:pt x="200395" y="169947"/>
                        <a:pt x="200395" y="202225"/>
                      </a:cubicBezTo>
                      <a:cubicBezTo>
                        <a:pt x="200395" y="234503"/>
                        <a:pt x="195015" y="260057"/>
                        <a:pt x="193671" y="278886"/>
                      </a:cubicBezTo>
                      <a:cubicBezTo>
                        <a:pt x="190980" y="297715"/>
                        <a:pt x="193671" y="293681"/>
                        <a:pt x="190980" y="308475"/>
                      </a:cubicBezTo>
                      <a:cubicBezTo>
                        <a:pt x="189636" y="316545"/>
                        <a:pt x="188291" y="315199"/>
                        <a:pt x="185600" y="313854"/>
                      </a:cubicBezTo>
                      <a:cubicBezTo>
                        <a:pt x="182911" y="313854"/>
                        <a:pt x="182911" y="315199"/>
                        <a:pt x="182911" y="308475"/>
                      </a:cubicBezTo>
                      <a:cubicBezTo>
                        <a:pt x="184256" y="293681"/>
                        <a:pt x="184256" y="297715"/>
                        <a:pt x="185600" y="278886"/>
                      </a:cubicBezTo>
                      <a:cubicBezTo>
                        <a:pt x="186946" y="260057"/>
                        <a:pt x="185600" y="234503"/>
                        <a:pt x="184256" y="202225"/>
                      </a:cubicBezTo>
                      <a:cubicBezTo>
                        <a:pt x="182911" y="171291"/>
                        <a:pt x="178876" y="133634"/>
                        <a:pt x="172151" y="94630"/>
                      </a:cubicBezTo>
                      <a:cubicBezTo>
                        <a:pt x="169462" y="75802"/>
                        <a:pt x="165427" y="55627"/>
                        <a:pt x="153323" y="39489"/>
                      </a:cubicBezTo>
                      <a:cubicBezTo>
                        <a:pt x="146598" y="31419"/>
                        <a:pt x="138528" y="26039"/>
                        <a:pt x="129114" y="22005"/>
                      </a:cubicBezTo>
                      <a:cubicBezTo>
                        <a:pt x="119699" y="17970"/>
                        <a:pt x="107595" y="17970"/>
                        <a:pt x="96835" y="19314"/>
                      </a:cubicBezTo>
                      <a:cubicBezTo>
                        <a:pt x="73971" y="22005"/>
                        <a:pt x="55143" y="35454"/>
                        <a:pt x="41693" y="50247"/>
                      </a:cubicBezTo>
                      <a:cubicBezTo>
                        <a:pt x="28244" y="65042"/>
                        <a:pt x="21519" y="83871"/>
                        <a:pt x="21519" y="101355"/>
                      </a:cubicBezTo>
                      <a:cubicBezTo>
                        <a:pt x="20173" y="118839"/>
                        <a:pt x="24209" y="137669"/>
                        <a:pt x="30933" y="155153"/>
                      </a:cubicBezTo>
                      <a:cubicBezTo>
                        <a:pt x="37659" y="171291"/>
                        <a:pt x="48417" y="187431"/>
                        <a:pt x="55143" y="202225"/>
                      </a:cubicBezTo>
                      <a:cubicBezTo>
                        <a:pt x="68592" y="231814"/>
                        <a:pt x="76661" y="257367"/>
                        <a:pt x="84731" y="274851"/>
                      </a:cubicBezTo>
                      <a:cubicBezTo>
                        <a:pt x="91456" y="292335"/>
                        <a:pt x="90111" y="289646"/>
                        <a:pt x="95491" y="303095"/>
                      </a:cubicBezTo>
                      <a:cubicBezTo>
                        <a:pt x="102215" y="316545"/>
                        <a:pt x="104905" y="331338"/>
                        <a:pt x="99525" y="331338"/>
                      </a:cubicBezTo>
                      <a:cubicBezTo>
                        <a:pt x="94145" y="331338"/>
                        <a:pt x="84731" y="320579"/>
                        <a:pt x="79351" y="309820"/>
                      </a:cubicBezTo>
                      <a:cubicBezTo>
                        <a:pt x="72627" y="296370"/>
                        <a:pt x="76661" y="299061"/>
                        <a:pt x="68592" y="281577"/>
                      </a:cubicBezTo>
                      <a:cubicBezTo>
                        <a:pt x="60522" y="264092"/>
                        <a:pt x="48417" y="238538"/>
                        <a:pt x="34968" y="208950"/>
                      </a:cubicBezTo>
                      <a:cubicBezTo>
                        <a:pt x="28244" y="194155"/>
                        <a:pt x="21519" y="178017"/>
                        <a:pt x="13449" y="160533"/>
                      </a:cubicBezTo>
                      <a:cubicBezTo>
                        <a:pt x="6724" y="143049"/>
                        <a:pt x="0" y="122874"/>
                        <a:pt x="0" y="101355"/>
                      </a:cubicBezTo>
                      <a:cubicBezTo>
                        <a:pt x="0" y="78491"/>
                        <a:pt x="8069" y="56973"/>
                        <a:pt x="24209" y="38143"/>
                      </a:cubicBezTo>
                      <a:cubicBezTo>
                        <a:pt x="40348" y="19314"/>
                        <a:pt x="64557" y="4521"/>
                        <a:pt x="92800" y="48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81" name="任意多边形: 形状 5880" descr="e5966521-93f1-4fa9-9c75-30dcb8d78c4a"/>
                <p:cNvSpPr/>
                <p:nvPr/>
              </p:nvSpPr>
              <p:spPr>
                <a:xfrm>
                  <a:off x="10367651" y="5179005"/>
                  <a:ext cx="428614" cy="524887"/>
                </a:xfrm>
                <a:custGeom>
                  <a:avLst/>
                  <a:gdLst>
                    <a:gd name="connsiteX0" fmla="*/ 1853 w 428614"/>
                    <a:gd name="connsiteY0" fmla="*/ 148 h 524887"/>
                    <a:gd name="connsiteX1" fmla="*/ 26063 w 428614"/>
                    <a:gd name="connsiteY1" fmla="*/ 14943 h 524887"/>
                    <a:gd name="connsiteX2" fmla="*/ 39512 w 428614"/>
                    <a:gd name="connsiteY2" fmla="*/ 39151 h 524887"/>
                    <a:gd name="connsiteX3" fmla="*/ 81205 w 428614"/>
                    <a:gd name="connsiteY3" fmla="*/ 98328 h 524887"/>
                    <a:gd name="connsiteX4" fmla="*/ 109448 w 428614"/>
                    <a:gd name="connsiteY4" fmla="*/ 137331 h 524887"/>
                    <a:gd name="connsiteX5" fmla="*/ 141727 w 428614"/>
                    <a:gd name="connsiteY5" fmla="*/ 180370 h 524887"/>
                    <a:gd name="connsiteX6" fmla="*/ 217043 w 428614"/>
                    <a:gd name="connsiteY6" fmla="*/ 271825 h 524887"/>
                    <a:gd name="connsiteX7" fmla="*/ 252011 w 428614"/>
                    <a:gd name="connsiteY7" fmla="*/ 320242 h 524887"/>
                    <a:gd name="connsiteX8" fmla="*/ 288325 w 428614"/>
                    <a:gd name="connsiteY8" fmla="*/ 365970 h 524887"/>
                    <a:gd name="connsiteX9" fmla="*/ 359606 w 428614"/>
                    <a:gd name="connsiteY9" fmla="*/ 442631 h 524887"/>
                    <a:gd name="connsiteX10" fmla="*/ 405334 w 428614"/>
                    <a:gd name="connsiteY10" fmla="*/ 497773 h 524887"/>
                    <a:gd name="connsiteX11" fmla="*/ 425508 w 428614"/>
                    <a:gd name="connsiteY11" fmla="*/ 517948 h 524887"/>
                    <a:gd name="connsiteX12" fmla="*/ 425508 w 428614"/>
                    <a:gd name="connsiteY12" fmla="*/ 524672 h 524887"/>
                    <a:gd name="connsiteX13" fmla="*/ 418783 w 428614"/>
                    <a:gd name="connsiteY13" fmla="*/ 521982 h 524887"/>
                    <a:gd name="connsiteX14" fmla="*/ 398609 w 428614"/>
                    <a:gd name="connsiteY14" fmla="*/ 501808 h 524887"/>
                    <a:gd name="connsiteX15" fmla="*/ 344813 w 428614"/>
                    <a:gd name="connsiteY15" fmla="*/ 450701 h 524887"/>
                    <a:gd name="connsiteX16" fmla="*/ 273531 w 428614"/>
                    <a:gd name="connsiteY16" fmla="*/ 374039 h 524887"/>
                    <a:gd name="connsiteX17" fmla="*/ 235872 w 428614"/>
                    <a:gd name="connsiteY17" fmla="*/ 329657 h 524887"/>
                    <a:gd name="connsiteX18" fmla="*/ 198214 w 428614"/>
                    <a:gd name="connsiteY18" fmla="*/ 282585 h 524887"/>
                    <a:gd name="connsiteX19" fmla="*/ 122898 w 428614"/>
                    <a:gd name="connsiteY19" fmla="*/ 191129 h 524887"/>
                    <a:gd name="connsiteX20" fmla="*/ 93309 w 428614"/>
                    <a:gd name="connsiteY20" fmla="*/ 146746 h 524887"/>
                    <a:gd name="connsiteX21" fmla="*/ 62376 w 428614"/>
                    <a:gd name="connsiteY21" fmla="*/ 109087 h 524887"/>
                    <a:gd name="connsiteX22" fmla="*/ 23372 w 428614"/>
                    <a:gd name="connsiteY22" fmla="*/ 48566 h 524887"/>
                    <a:gd name="connsiteX23" fmla="*/ 8579 w 428614"/>
                    <a:gd name="connsiteY23" fmla="*/ 25702 h 524887"/>
                    <a:gd name="connsiteX24" fmla="*/ 1853 w 428614"/>
                    <a:gd name="connsiteY24" fmla="*/ 148 h 52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28614" h="524887">
                      <a:moveTo>
                        <a:pt x="1853" y="148"/>
                      </a:moveTo>
                      <a:cubicBezTo>
                        <a:pt x="5888" y="-1198"/>
                        <a:pt x="17993" y="6872"/>
                        <a:pt x="26063" y="14943"/>
                      </a:cubicBezTo>
                      <a:cubicBezTo>
                        <a:pt x="34132" y="25702"/>
                        <a:pt x="30097" y="24356"/>
                        <a:pt x="39512" y="39151"/>
                      </a:cubicBezTo>
                      <a:cubicBezTo>
                        <a:pt x="50271" y="53946"/>
                        <a:pt x="63720" y="74119"/>
                        <a:pt x="81205" y="98328"/>
                      </a:cubicBezTo>
                      <a:cubicBezTo>
                        <a:pt x="90619" y="110432"/>
                        <a:pt x="100034" y="123882"/>
                        <a:pt x="109448" y="137331"/>
                      </a:cubicBezTo>
                      <a:cubicBezTo>
                        <a:pt x="120208" y="150780"/>
                        <a:pt x="130967" y="165575"/>
                        <a:pt x="141727" y="180370"/>
                      </a:cubicBezTo>
                      <a:cubicBezTo>
                        <a:pt x="164591" y="209958"/>
                        <a:pt x="191490" y="240891"/>
                        <a:pt x="217043" y="271825"/>
                      </a:cubicBezTo>
                      <a:cubicBezTo>
                        <a:pt x="229147" y="287963"/>
                        <a:pt x="239907" y="305447"/>
                        <a:pt x="252011" y="320242"/>
                      </a:cubicBezTo>
                      <a:cubicBezTo>
                        <a:pt x="264116" y="336381"/>
                        <a:pt x="276220" y="351175"/>
                        <a:pt x="288325" y="365970"/>
                      </a:cubicBezTo>
                      <a:cubicBezTo>
                        <a:pt x="312534" y="394214"/>
                        <a:pt x="339433" y="419767"/>
                        <a:pt x="359606" y="442631"/>
                      </a:cubicBezTo>
                      <a:cubicBezTo>
                        <a:pt x="378435" y="464150"/>
                        <a:pt x="393230" y="484324"/>
                        <a:pt x="405334" y="497773"/>
                      </a:cubicBezTo>
                      <a:cubicBezTo>
                        <a:pt x="417438" y="511222"/>
                        <a:pt x="416094" y="507188"/>
                        <a:pt x="425508" y="517948"/>
                      </a:cubicBezTo>
                      <a:cubicBezTo>
                        <a:pt x="430888" y="523328"/>
                        <a:pt x="428198" y="523328"/>
                        <a:pt x="425508" y="524672"/>
                      </a:cubicBezTo>
                      <a:cubicBezTo>
                        <a:pt x="422818" y="524672"/>
                        <a:pt x="422818" y="526017"/>
                        <a:pt x="418783" y="521982"/>
                      </a:cubicBezTo>
                      <a:cubicBezTo>
                        <a:pt x="408024" y="511222"/>
                        <a:pt x="410714" y="513913"/>
                        <a:pt x="398609" y="501808"/>
                      </a:cubicBezTo>
                      <a:cubicBezTo>
                        <a:pt x="385159" y="489704"/>
                        <a:pt x="366331" y="473565"/>
                        <a:pt x="344813" y="450701"/>
                      </a:cubicBezTo>
                      <a:cubicBezTo>
                        <a:pt x="323293" y="427837"/>
                        <a:pt x="299084" y="402283"/>
                        <a:pt x="273531" y="374039"/>
                      </a:cubicBezTo>
                      <a:cubicBezTo>
                        <a:pt x="261426" y="360590"/>
                        <a:pt x="249322" y="344451"/>
                        <a:pt x="235872" y="329657"/>
                      </a:cubicBezTo>
                      <a:cubicBezTo>
                        <a:pt x="223768" y="313518"/>
                        <a:pt x="211663" y="298723"/>
                        <a:pt x="198214" y="282585"/>
                      </a:cubicBezTo>
                      <a:cubicBezTo>
                        <a:pt x="172660" y="251650"/>
                        <a:pt x="145762" y="220718"/>
                        <a:pt x="122898" y="191129"/>
                      </a:cubicBezTo>
                      <a:cubicBezTo>
                        <a:pt x="110793" y="176334"/>
                        <a:pt x="104068" y="160195"/>
                        <a:pt x="93309" y="146746"/>
                      </a:cubicBezTo>
                      <a:cubicBezTo>
                        <a:pt x="82549" y="133296"/>
                        <a:pt x="70445" y="121192"/>
                        <a:pt x="62376" y="109087"/>
                      </a:cubicBezTo>
                      <a:cubicBezTo>
                        <a:pt x="44892" y="84879"/>
                        <a:pt x="32787" y="63360"/>
                        <a:pt x="23372" y="48566"/>
                      </a:cubicBezTo>
                      <a:cubicBezTo>
                        <a:pt x="12613" y="33771"/>
                        <a:pt x="15303" y="37806"/>
                        <a:pt x="8579" y="25702"/>
                      </a:cubicBezTo>
                      <a:cubicBezTo>
                        <a:pt x="509" y="13598"/>
                        <a:pt x="-2181" y="1493"/>
                        <a:pt x="1853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83" name="任意多边形: 形状 5882" descr="99010476-b4d2-4cda-8c50-af3e30bcb389"/>
                <p:cNvSpPr/>
                <p:nvPr/>
              </p:nvSpPr>
              <p:spPr>
                <a:xfrm>
                  <a:off x="10377404" y="5179970"/>
                  <a:ext cx="1154460" cy="757397"/>
                </a:xfrm>
                <a:custGeom>
                  <a:avLst/>
                  <a:gdLst>
                    <a:gd name="connsiteX0" fmla="*/ 20176 w 1154460"/>
                    <a:gd name="connsiteY0" fmla="*/ 359 h 757397"/>
                    <a:gd name="connsiteX1" fmla="*/ 59348 w 1154460"/>
                    <a:gd name="connsiteY1" fmla="*/ 528 h 757397"/>
                    <a:gd name="connsiteX2" fmla="*/ 122560 w 1154460"/>
                    <a:gd name="connsiteY2" fmla="*/ 9942 h 757397"/>
                    <a:gd name="connsiteX3" fmla="*/ 287987 w 1154460"/>
                    <a:gd name="connsiteY3" fmla="*/ 34152 h 757397"/>
                    <a:gd name="connsiteX4" fmla="*/ 396926 w 1154460"/>
                    <a:gd name="connsiteY4" fmla="*/ 58360 h 757397"/>
                    <a:gd name="connsiteX5" fmla="*/ 515281 w 1154460"/>
                    <a:gd name="connsiteY5" fmla="*/ 94673 h 757397"/>
                    <a:gd name="connsiteX6" fmla="*/ 746609 w 1154460"/>
                    <a:gd name="connsiteY6" fmla="*/ 219752 h 757397"/>
                    <a:gd name="connsiteX7" fmla="*/ 834029 w 1154460"/>
                    <a:gd name="connsiteY7" fmla="*/ 312552 h 757397"/>
                    <a:gd name="connsiteX8" fmla="*/ 903967 w 1154460"/>
                    <a:gd name="connsiteY8" fmla="*/ 409388 h 757397"/>
                    <a:gd name="connsiteX9" fmla="*/ 1019631 w 1154460"/>
                    <a:gd name="connsiteY9" fmla="*/ 585574 h 757397"/>
                    <a:gd name="connsiteX10" fmla="*/ 1105706 w 1154460"/>
                    <a:gd name="connsiteY10" fmla="*/ 705273 h 757397"/>
                    <a:gd name="connsiteX11" fmla="*/ 1147399 w 1154460"/>
                    <a:gd name="connsiteY11" fmla="*/ 746966 h 757397"/>
                    <a:gd name="connsiteX12" fmla="*/ 1151434 w 1154460"/>
                    <a:gd name="connsiteY12" fmla="*/ 756381 h 757397"/>
                    <a:gd name="connsiteX13" fmla="*/ 1140675 w 1154460"/>
                    <a:gd name="connsiteY13" fmla="*/ 751001 h 757397"/>
                    <a:gd name="connsiteX14" fmla="*/ 1098982 w 1154460"/>
                    <a:gd name="connsiteY14" fmla="*/ 709308 h 757397"/>
                    <a:gd name="connsiteX15" fmla="*/ 1004836 w 1154460"/>
                    <a:gd name="connsiteY15" fmla="*/ 592299 h 757397"/>
                    <a:gd name="connsiteX16" fmla="*/ 889172 w 1154460"/>
                    <a:gd name="connsiteY16" fmla="*/ 417458 h 757397"/>
                    <a:gd name="connsiteX17" fmla="*/ 819236 w 1154460"/>
                    <a:gd name="connsiteY17" fmla="*/ 321967 h 757397"/>
                    <a:gd name="connsiteX18" fmla="*/ 731814 w 1154460"/>
                    <a:gd name="connsiteY18" fmla="*/ 233201 h 757397"/>
                    <a:gd name="connsiteX19" fmla="*/ 507210 w 1154460"/>
                    <a:gd name="connsiteY19" fmla="*/ 112157 h 757397"/>
                    <a:gd name="connsiteX20" fmla="*/ 392891 w 1154460"/>
                    <a:gd name="connsiteY20" fmla="*/ 73154 h 757397"/>
                    <a:gd name="connsiteX21" fmla="*/ 283952 w 1154460"/>
                    <a:gd name="connsiteY21" fmla="*/ 51636 h 757397"/>
                    <a:gd name="connsiteX22" fmla="*/ 119869 w 1154460"/>
                    <a:gd name="connsiteY22" fmla="*/ 24737 h 757397"/>
                    <a:gd name="connsiteX23" fmla="*/ 58003 w 1154460"/>
                    <a:gd name="connsiteY23" fmla="*/ 16668 h 757397"/>
                    <a:gd name="connsiteX24" fmla="*/ 170 w 1154460"/>
                    <a:gd name="connsiteY24" fmla="*/ 3218 h 757397"/>
                    <a:gd name="connsiteX25" fmla="*/ 20176 w 1154460"/>
                    <a:gd name="connsiteY25" fmla="*/ 359 h 75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154460" h="757397">
                      <a:moveTo>
                        <a:pt x="20176" y="359"/>
                      </a:moveTo>
                      <a:cubicBezTo>
                        <a:pt x="31104" y="-145"/>
                        <a:pt x="45226" y="-145"/>
                        <a:pt x="59348" y="528"/>
                      </a:cubicBezTo>
                      <a:cubicBezTo>
                        <a:pt x="90281" y="3218"/>
                        <a:pt x="82212" y="5908"/>
                        <a:pt x="122560" y="9942"/>
                      </a:cubicBezTo>
                      <a:cubicBezTo>
                        <a:pt x="162908" y="15322"/>
                        <a:pt x="219395" y="22046"/>
                        <a:pt x="287987" y="34152"/>
                      </a:cubicBezTo>
                      <a:cubicBezTo>
                        <a:pt x="321610" y="40876"/>
                        <a:pt x="359268" y="48945"/>
                        <a:pt x="396926" y="58360"/>
                      </a:cubicBezTo>
                      <a:cubicBezTo>
                        <a:pt x="435929" y="67774"/>
                        <a:pt x="474933" y="79879"/>
                        <a:pt x="515281" y="94673"/>
                      </a:cubicBezTo>
                      <a:cubicBezTo>
                        <a:pt x="595977" y="124262"/>
                        <a:pt x="679362" y="163265"/>
                        <a:pt x="746609" y="219752"/>
                      </a:cubicBezTo>
                      <a:cubicBezTo>
                        <a:pt x="780232" y="249341"/>
                        <a:pt x="807131" y="280275"/>
                        <a:pt x="834029" y="312552"/>
                      </a:cubicBezTo>
                      <a:cubicBezTo>
                        <a:pt x="860928" y="344831"/>
                        <a:pt x="882448" y="377110"/>
                        <a:pt x="903967" y="409388"/>
                      </a:cubicBezTo>
                      <a:cubicBezTo>
                        <a:pt x="945659" y="472599"/>
                        <a:pt x="986007" y="534467"/>
                        <a:pt x="1019631" y="585574"/>
                      </a:cubicBezTo>
                      <a:cubicBezTo>
                        <a:pt x="1053254" y="636682"/>
                        <a:pt x="1081498" y="678374"/>
                        <a:pt x="1105706" y="705273"/>
                      </a:cubicBezTo>
                      <a:cubicBezTo>
                        <a:pt x="1129915" y="733517"/>
                        <a:pt x="1127226" y="726793"/>
                        <a:pt x="1147399" y="746966"/>
                      </a:cubicBezTo>
                      <a:cubicBezTo>
                        <a:pt x="1158159" y="756381"/>
                        <a:pt x="1154124" y="756381"/>
                        <a:pt x="1151434" y="756381"/>
                      </a:cubicBezTo>
                      <a:cubicBezTo>
                        <a:pt x="1148744" y="757726"/>
                        <a:pt x="1150090" y="759070"/>
                        <a:pt x="1140675" y="751001"/>
                      </a:cubicBezTo>
                      <a:cubicBezTo>
                        <a:pt x="1119155" y="730828"/>
                        <a:pt x="1124535" y="736206"/>
                        <a:pt x="1098982" y="709308"/>
                      </a:cubicBezTo>
                      <a:cubicBezTo>
                        <a:pt x="1074772" y="682409"/>
                        <a:pt x="1039804" y="643406"/>
                        <a:pt x="1004836" y="592299"/>
                      </a:cubicBezTo>
                      <a:cubicBezTo>
                        <a:pt x="969868" y="542537"/>
                        <a:pt x="932210" y="480670"/>
                        <a:pt x="889172" y="417458"/>
                      </a:cubicBezTo>
                      <a:cubicBezTo>
                        <a:pt x="867653" y="386524"/>
                        <a:pt x="844789" y="352900"/>
                        <a:pt x="819236" y="321967"/>
                      </a:cubicBezTo>
                      <a:cubicBezTo>
                        <a:pt x="792337" y="291034"/>
                        <a:pt x="764093" y="260100"/>
                        <a:pt x="731814" y="233201"/>
                      </a:cubicBezTo>
                      <a:cubicBezTo>
                        <a:pt x="665913" y="179404"/>
                        <a:pt x="585217" y="140401"/>
                        <a:pt x="507210" y="112157"/>
                      </a:cubicBezTo>
                      <a:cubicBezTo>
                        <a:pt x="468207" y="97364"/>
                        <a:pt x="430550" y="82569"/>
                        <a:pt x="392891" y="73154"/>
                      </a:cubicBezTo>
                      <a:cubicBezTo>
                        <a:pt x="355234" y="63740"/>
                        <a:pt x="317575" y="58360"/>
                        <a:pt x="283952" y="51636"/>
                      </a:cubicBezTo>
                      <a:cubicBezTo>
                        <a:pt x="216705" y="39530"/>
                        <a:pt x="160217" y="30117"/>
                        <a:pt x="119869" y="24737"/>
                      </a:cubicBezTo>
                      <a:cubicBezTo>
                        <a:pt x="80867" y="19357"/>
                        <a:pt x="88936" y="20702"/>
                        <a:pt x="58003" y="16668"/>
                      </a:cubicBezTo>
                      <a:cubicBezTo>
                        <a:pt x="27069" y="13977"/>
                        <a:pt x="-2519" y="7253"/>
                        <a:pt x="170" y="3218"/>
                      </a:cubicBezTo>
                      <a:cubicBezTo>
                        <a:pt x="1515" y="1873"/>
                        <a:pt x="9248" y="864"/>
                        <a:pt x="20176" y="3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85" name="任意多边形: 形状 5884" descr="baa83561-dada-4937-b559-85bb6e26577a"/>
                <p:cNvSpPr/>
                <p:nvPr/>
              </p:nvSpPr>
              <p:spPr>
                <a:xfrm>
                  <a:off x="11047372" y="5893051"/>
                  <a:ext cx="531940" cy="260048"/>
                </a:xfrm>
                <a:custGeom>
                  <a:avLst/>
                  <a:gdLst>
                    <a:gd name="connsiteX0" fmla="*/ 1325 w 531940"/>
                    <a:gd name="connsiteY0" fmla="*/ 261 h 260048"/>
                    <a:gd name="connsiteX1" fmla="*/ 25533 w 531940"/>
                    <a:gd name="connsiteY1" fmla="*/ 8330 h 260048"/>
                    <a:gd name="connsiteX2" fmla="*/ 45708 w 531940"/>
                    <a:gd name="connsiteY2" fmla="*/ 21779 h 260048"/>
                    <a:gd name="connsiteX3" fmla="*/ 108920 w 531940"/>
                    <a:gd name="connsiteY3" fmla="*/ 39263 h 260048"/>
                    <a:gd name="connsiteX4" fmla="*/ 153302 w 531940"/>
                    <a:gd name="connsiteY4" fmla="*/ 44643 h 260048"/>
                    <a:gd name="connsiteX5" fmla="*/ 204409 w 531940"/>
                    <a:gd name="connsiteY5" fmla="*/ 48678 h 260048"/>
                    <a:gd name="connsiteX6" fmla="*/ 317384 w 531940"/>
                    <a:gd name="connsiteY6" fmla="*/ 66162 h 260048"/>
                    <a:gd name="connsiteX7" fmla="*/ 367147 w 531940"/>
                    <a:gd name="connsiteY7" fmla="*/ 93061 h 260048"/>
                    <a:gd name="connsiteX8" fmla="*/ 410184 w 531940"/>
                    <a:gd name="connsiteY8" fmla="*/ 123994 h 260048"/>
                    <a:gd name="connsiteX9" fmla="*/ 478776 w 531940"/>
                    <a:gd name="connsiteY9" fmla="*/ 185862 h 260048"/>
                    <a:gd name="connsiteX10" fmla="*/ 515089 w 531940"/>
                    <a:gd name="connsiteY10" fmla="*/ 235624 h 260048"/>
                    <a:gd name="connsiteX11" fmla="*/ 529883 w 531940"/>
                    <a:gd name="connsiteY11" fmla="*/ 254453 h 260048"/>
                    <a:gd name="connsiteX12" fmla="*/ 528539 w 531940"/>
                    <a:gd name="connsiteY12" fmla="*/ 259833 h 260048"/>
                    <a:gd name="connsiteX13" fmla="*/ 523159 w 531940"/>
                    <a:gd name="connsiteY13" fmla="*/ 257143 h 260048"/>
                    <a:gd name="connsiteX14" fmla="*/ 508364 w 531940"/>
                    <a:gd name="connsiteY14" fmla="*/ 238314 h 260048"/>
                    <a:gd name="connsiteX15" fmla="*/ 465327 w 531940"/>
                    <a:gd name="connsiteY15" fmla="*/ 192586 h 260048"/>
                    <a:gd name="connsiteX16" fmla="*/ 399425 w 531940"/>
                    <a:gd name="connsiteY16" fmla="*/ 133409 h 260048"/>
                    <a:gd name="connsiteX17" fmla="*/ 357732 w 531940"/>
                    <a:gd name="connsiteY17" fmla="*/ 103821 h 260048"/>
                    <a:gd name="connsiteX18" fmla="*/ 309315 w 531940"/>
                    <a:gd name="connsiteY18" fmla="*/ 80957 h 260048"/>
                    <a:gd name="connsiteX19" fmla="*/ 203065 w 531940"/>
                    <a:gd name="connsiteY19" fmla="*/ 64818 h 260048"/>
                    <a:gd name="connsiteX20" fmla="*/ 151957 w 531940"/>
                    <a:gd name="connsiteY20" fmla="*/ 58093 h 260048"/>
                    <a:gd name="connsiteX21" fmla="*/ 104885 w 531940"/>
                    <a:gd name="connsiteY21" fmla="*/ 55403 h 260048"/>
                    <a:gd name="connsiteX22" fmla="*/ 37638 w 531940"/>
                    <a:gd name="connsiteY22" fmla="*/ 33885 h 260048"/>
                    <a:gd name="connsiteX23" fmla="*/ 14774 w 531940"/>
                    <a:gd name="connsiteY23" fmla="*/ 20435 h 260048"/>
                    <a:gd name="connsiteX24" fmla="*/ 1325 w 531940"/>
                    <a:gd name="connsiteY24" fmla="*/ 261 h 260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31940" h="260048">
                      <a:moveTo>
                        <a:pt x="1325" y="261"/>
                      </a:moveTo>
                      <a:cubicBezTo>
                        <a:pt x="4014" y="-1085"/>
                        <a:pt x="16118" y="2951"/>
                        <a:pt x="25533" y="8330"/>
                      </a:cubicBezTo>
                      <a:cubicBezTo>
                        <a:pt x="36293" y="15055"/>
                        <a:pt x="32258" y="15055"/>
                        <a:pt x="45708" y="21779"/>
                      </a:cubicBezTo>
                      <a:cubicBezTo>
                        <a:pt x="59157" y="28505"/>
                        <a:pt x="82021" y="35229"/>
                        <a:pt x="108920" y="39263"/>
                      </a:cubicBezTo>
                      <a:cubicBezTo>
                        <a:pt x="122369" y="41954"/>
                        <a:pt x="137163" y="43299"/>
                        <a:pt x="153302" y="44643"/>
                      </a:cubicBezTo>
                      <a:cubicBezTo>
                        <a:pt x="169441" y="45989"/>
                        <a:pt x="186925" y="47334"/>
                        <a:pt x="204409" y="48678"/>
                      </a:cubicBezTo>
                      <a:cubicBezTo>
                        <a:pt x="239377" y="50023"/>
                        <a:pt x="279725" y="51369"/>
                        <a:pt x="317384" y="66162"/>
                      </a:cubicBezTo>
                      <a:cubicBezTo>
                        <a:pt x="336213" y="72887"/>
                        <a:pt x="351008" y="83646"/>
                        <a:pt x="367147" y="93061"/>
                      </a:cubicBezTo>
                      <a:cubicBezTo>
                        <a:pt x="383285" y="102475"/>
                        <a:pt x="396735" y="113235"/>
                        <a:pt x="410184" y="123994"/>
                      </a:cubicBezTo>
                      <a:cubicBezTo>
                        <a:pt x="437083" y="145514"/>
                        <a:pt x="461292" y="165687"/>
                        <a:pt x="478776" y="185862"/>
                      </a:cubicBezTo>
                      <a:cubicBezTo>
                        <a:pt x="496260" y="206036"/>
                        <a:pt x="505675" y="223520"/>
                        <a:pt x="515089" y="235624"/>
                      </a:cubicBezTo>
                      <a:cubicBezTo>
                        <a:pt x="523159" y="247729"/>
                        <a:pt x="523159" y="245038"/>
                        <a:pt x="529883" y="254453"/>
                      </a:cubicBezTo>
                      <a:cubicBezTo>
                        <a:pt x="533918" y="258488"/>
                        <a:pt x="531228" y="259833"/>
                        <a:pt x="528539" y="259833"/>
                      </a:cubicBezTo>
                      <a:cubicBezTo>
                        <a:pt x="525848" y="259833"/>
                        <a:pt x="525848" y="261178"/>
                        <a:pt x="523159" y="257143"/>
                      </a:cubicBezTo>
                      <a:cubicBezTo>
                        <a:pt x="516434" y="247729"/>
                        <a:pt x="517779" y="250418"/>
                        <a:pt x="508364" y="238314"/>
                      </a:cubicBezTo>
                      <a:cubicBezTo>
                        <a:pt x="498950" y="226210"/>
                        <a:pt x="482811" y="211415"/>
                        <a:pt x="465327" y="192586"/>
                      </a:cubicBezTo>
                      <a:cubicBezTo>
                        <a:pt x="447843" y="173757"/>
                        <a:pt x="424979" y="153583"/>
                        <a:pt x="399425" y="133409"/>
                      </a:cubicBezTo>
                      <a:cubicBezTo>
                        <a:pt x="385976" y="122650"/>
                        <a:pt x="372527" y="113235"/>
                        <a:pt x="357732" y="103821"/>
                      </a:cubicBezTo>
                      <a:cubicBezTo>
                        <a:pt x="341592" y="95751"/>
                        <a:pt x="326799" y="86337"/>
                        <a:pt x="309315" y="80957"/>
                      </a:cubicBezTo>
                      <a:cubicBezTo>
                        <a:pt x="275691" y="68853"/>
                        <a:pt x="238033" y="67507"/>
                        <a:pt x="203065" y="64818"/>
                      </a:cubicBezTo>
                      <a:cubicBezTo>
                        <a:pt x="185581" y="63473"/>
                        <a:pt x="168096" y="59438"/>
                        <a:pt x="151957" y="58093"/>
                      </a:cubicBezTo>
                      <a:cubicBezTo>
                        <a:pt x="135818" y="56749"/>
                        <a:pt x="119678" y="58093"/>
                        <a:pt x="104885" y="55403"/>
                      </a:cubicBezTo>
                      <a:cubicBezTo>
                        <a:pt x="75296" y="50023"/>
                        <a:pt x="52432" y="40609"/>
                        <a:pt x="37638" y="33885"/>
                      </a:cubicBezTo>
                      <a:cubicBezTo>
                        <a:pt x="22844" y="25814"/>
                        <a:pt x="25533" y="27159"/>
                        <a:pt x="14774" y="20435"/>
                      </a:cubicBezTo>
                      <a:cubicBezTo>
                        <a:pt x="2669" y="12365"/>
                        <a:pt x="-2710" y="1606"/>
                        <a:pt x="1325" y="26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87" name="任意多边形: 形状 5886" descr="542e2cbc-6ccb-4928-9020-33e93dea8aad"/>
                <p:cNvSpPr/>
                <p:nvPr/>
              </p:nvSpPr>
              <p:spPr>
                <a:xfrm>
                  <a:off x="11100906" y="5000277"/>
                  <a:ext cx="396069" cy="613505"/>
                </a:xfrm>
                <a:custGeom>
                  <a:avLst/>
                  <a:gdLst>
                    <a:gd name="connsiteX0" fmla="*/ 2933 w 396069"/>
                    <a:gd name="connsiteY0" fmla="*/ 0 h 613505"/>
                    <a:gd name="connsiteX1" fmla="*/ 23106 w 396069"/>
                    <a:gd name="connsiteY1" fmla="*/ 22864 h 613505"/>
                    <a:gd name="connsiteX2" fmla="*/ 32521 w 396069"/>
                    <a:gd name="connsiteY2" fmla="*/ 51108 h 613505"/>
                    <a:gd name="connsiteX3" fmla="*/ 64800 w 396069"/>
                    <a:gd name="connsiteY3" fmla="*/ 121044 h 613505"/>
                    <a:gd name="connsiteX4" fmla="*/ 87664 w 396069"/>
                    <a:gd name="connsiteY4" fmla="*/ 166773 h 613505"/>
                    <a:gd name="connsiteX5" fmla="*/ 114562 w 396069"/>
                    <a:gd name="connsiteY5" fmla="*/ 217879 h 613505"/>
                    <a:gd name="connsiteX6" fmla="*/ 181809 w 396069"/>
                    <a:gd name="connsiteY6" fmla="*/ 325474 h 613505"/>
                    <a:gd name="connsiteX7" fmla="*/ 215432 w 396069"/>
                    <a:gd name="connsiteY7" fmla="*/ 380617 h 613505"/>
                    <a:gd name="connsiteX8" fmla="*/ 250400 w 396069"/>
                    <a:gd name="connsiteY8" fmla="*/ 433069 h 613505"/>
                    <a:gd name="connsiteX9" fmla="*/ 323026 w 396069"/>
                    <a:gd name="connsiteY9" fmla="*/ 520491 h 613505"/>
                    <a:gd name="connsiteX10" fmla="*/ 371444 w 396069"/>
                    <a:gd name="connsiteY10" fmla="*/ 583702 h 613505"/>
                    <a:gd name="connsiteX11" fmla="*/ 392963 w 396069"/>
                    <a:gd name="connsiteY11" fmla="*/ 606566 h 613505"/>
                    <a:gd name="connsiteX12" fmla="*/ 392963 w 396069"/>
                    <a:gd name="connsiteY12" fmla="*/ 613291 h 613505"/>
                    <a:gd name="connsiteX13" fmla="*/ 386239 w 396069"/>
                    <a:gd name="connsiteY13" fmla="*/ 610600 h 613505"/>
                    <a:gd name="connsiteX14" fmla="*/ 364720 w 396069"/>
                    <a:gd name="connsiteY14" fmla="*/ 587737 h 613505"/>
                    <a:gd name="connsiteX15" fmla="*/ 309577 w 396069"/>
                    <a:gd name="connsiteY15" fmla="*/ 528560 h 613505"/>
                    <a:gd name="connsiteX16" fmla="*/ 236950 w 396069"/>
                    <a:gd name="connsiteY16" fmla="*/ 441139 h 613505"/>
                    <a:gd name="connsiteX17" fmla="*/ 200637 w 396069"/>
                    <a:gd name="connsiteY17" fmla="*/ 388686 h 613505"/>
                    <a:gd name="connsiteX18" fmla="*/ 164324 w 396069"/>
                    <a:gd name="connsiteY18" fmla="*/ 333544 h 613505"/>
                    <a:gd name="connsiteX19" fmla="*/ 95733 w 396069"/>
                    <a:gd name="connsiteY19" fmla="*/ 224605 h 613505"/>
                    <a:gd name="connsiteX20" fmla="*/ 71524 w 396069"/>
                    <a:gd name="connsiteY20" fmla="*/ 172151 h 613505"/>
                    <a:gd name="connsiteX21" fmla="*/ 45970 w 396069"/>
                    <a:gd name="connsiteY21" fmla="*/ 126424 h 613505"/>
                    <a:gd name="connsiteX22" fmla="*/ 16382 w 396069"/>
                    <a:gd name="connsiteY22" fmla="*/ 55143 h 613505"/>
                    <a:gd name="connsiteX23" fmla="*/ 5622 w 396069"/>
                    <a:gd name="connsiteY23" fmla="*/ 28244 h 613505"/>
                    <a:gd name="connsiteX24" fmla="*/ 2933 w 396069"/>
                    <a:gd name="connsiteY24" fmla="*/ 0 h 613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96069" h="613505">
                      <a:moveTo>
                        <a:pt x="2933" y="0"/>
                      </a:moveTo>
                      <a:cubicBezTo>
                        <a:pt x="6967" y="0"/>
                        <a:pt x="17726" y="10760"/>
                        <a:pt x="23106" y="22864"/>
                      </a:cubicBezTo>
                      <a:cubicBezTo>
                        <a:pt x="29831" y="36314"/>
                        <a:pt x="24452" y="33623"/>
                        <a:pt x="32521" y="51108"/>
                      </a:cubicBezTo>
                      <a:cubicBezTo>
                        <a:pt x="40590" y="68592"/>
                        <a:pt x="51350" y="92801"/>
                        <a:pt x="64800" y="121044"/>
                      </a:cubicBezTo>
                      <a:cubicBezTo>
                        <a:pt x="71524" y="134494"/>
                        <a:pt x="79593" y="150633"/>
                        <a:pt x="87664" y="166773"/>
                      </a:cubicBezTo>
                      <a:cubicBezTo>
                        <a:pt x="95733" y="182911"/>
                        <a:pt x="105148" y="200395"/>
                        <a:pt x="114562" y="217879"/>
                      </a:cubicBezTo>
                      <a:cubicBezTo>
                        <a:pt x="133390" y="252848"/>
                        <a:pt x="158945" y="289161"/>
                        <a:pt x="181809" y="325474"/>
                      </a:cubicBezTo>
                      <a:cubicBezTo>
                        <a:pt x="193913" y="344304"/>
                        <a:pt x="203328" y="363133"/>
                        <a:pt x="215432" y="380617"/>
                      </a:cubicBezTo>
                      <a:cubicBezTo>
                        <a:pt x="227536" y="399446"/>
                        <a:pt x="238296" y="416930"/>
                        <a:pt x="250400" y="433069"/>
                      </a:cubicBezTo>
                      <a:cubicBezTo>
                        <a:pt x="275954" y="465348"/>
                        <a:pt x="301508" y="494936"/>
                        <a:pt x="323026" y="520491"/>
                      </a:cubicBezTo>
                      <a:cubicBezTo>
                        <a:pt x="343200" y="547389"/>
                        <a:pt x="359340" y="568908"/>
                        <a:pt x="371444" y="583702"/>
                      </a:cubicBezTo>
                      <a:cubicBezTo>
                        <a:pt x="384893" y="598496"/>
                        <a:pt x="383548" y="594462"/>
                        <a:pt x="392963" y="606566"/>
                      </a:cubicBezTo>
                      <a:cubicBezTo>
                        <a:pt x="398343" y="611946"/>
                        <a:pt x="395653" y="613291"/>
                        <a:pt x="392963" y="613291"/>
                      </a:cubicBezTo>
                      <a:cubicBezTo>
                        <a:pt x="390273" y="613291"/>
                        <a:pt x="390273" y="614635"/>
                        <a:pt x="386239" y="610600"/>
                      </a:cubicBezTo>
                      <a:cubicBezTo>
                        <a:pt x="375479" y="598496"/>
                        <a:pt x="378169" y="602531"/>
                        <a:pt x="364720" y="587737"/>
                      </a:cubicBezTo>
                      <a:cubicBezTo>
                        <a:pt x="352615" y="572943"/>
                        <a:pt x="331096" y="554113"/>
                        <a:pt x="309577" y="528560"/>
                      </a:cubicBezTo>
                      <a:cubicBezTo>
                        <a:pt x="286713" y="504351"/>
                        <a:pt x="262505" y="473417"/>
                        <a:pt x="236950" y="441139"/>
                      </a:cubicBezTo>
                      <a:cubicBezTo>
                        <a:pt x="224846" y="423655"/>
                        <a:pt x="212742" y="406170"/>
                        <a:pt x="200637" y="388686"/>
                      </a:cubicBezTo>
                      <a:cubicBezTo>
                        <a:pt x="187188" y="369857"/>
                        <a:pt x="176429" y="352373"/>
                        <a:pt x="164324" y="333544"/>
                      </a:cubicBezTo>
                      <a:cubicBezTo>
                        <a:pt x="140116" y="295886"/>
                        <a:pt x="114562" y="260918"/>
                        <a:pt x="95733" y="224605"/>
                      </a:cubicBezTo>
                      <a:cubicBezTo>
                        <a:pt x="86318" y="207121"/>
                        <a:pt x="79593" y="188291"/>
                        <a:pt x="71524" y="172151"/>
                      </a:cubicBezTo>
                      <a:cubicBezTo>
                        <a:pt x="63454" y="156013"/>
                        <a:pt x="52694" y="141218"/>
                        <a:pt x="45970" y="126424"/>
                      </a:cubicBezTo>
                      <a:cubicBezTo>
                        <a:pt x="32521" y="98180"/>
                        <a:pt x="23106" y="72627"/>
                        <a:pt x="16382" y="55143"/>
                      </a:cubicBezTo>
                      <a:cubicBezTo>
                        <a:pt x="8313" y="39003"/>
                        <a:pt x="11002" y="41694"/>
                        <a:pt x="5622" y="28244"/>
                      </a:cubicBezTo>
                      <a:cubicBezTo>
                        <a:pt x="242" y="14795"/>
                        <a:pt x="-2447" y="0"/>
                        <a:pt x="293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89" name="任意多边形: 形状 5888" descr="49db94a0-bedb-4f02-8e0c-cbc31a25ed47"/>
                <p:cNvSpPr/>
                <p:nvPr/>
              </p:nvSpPr>
              <p:spPr>
                <a:xfrm>
                  <a:off x="11143328" y="4980102"/>
                  <a:ext cx="367097" cy="555673"/>
                </a:xfrm>
                <a:custGeom>
                  <a:avLst/>
                  <a:gdLst>
                    <a:gd name="connsiteX0" fmla="*/ 3548 w 367097"/>
                    <a:gd name="connsiteY0" fmla="*/ 0 h 555673"/>
                    <a:gd name="connsiteX1" fmla="*/ 19688 w 367097"/>
                    <a:gd name="connsiteY1" fmla="*/ 20174 h 555673"/>
                    <a:gd name="connsiteX2" fmla="*/ 26412 w 367097"/>
                    <a:gd name="connsiteY2" fmla="*/ 45728 h 555673"/>
                    <a:gd name="connsiteX3" fmla="*/ 38516 w 367097"/>
                    <a:gd name="connsiteY3" fmla="*/ 73971 h 555673"/>
                    <a:gd name="connsiteX4" fmla="*/ 54656 w 367097"/>
                    <a:gd name="connsiteY4" fmla="*/ 110285 h 555673"/>
                    <a:gd name="connsiteX5" fmla="*/ 74830 w 367097"/>
                    <a:gd name="connsiteY5" fmla="*/ 153323 h 555673"/>
                    <a:gd name="connsiteX6" fmla="*/ 99039 w 367097"/>
                    <a:gd name="connsiteY6" fmla="*/ 200395 h 555673"/>
                    <a:gd name="connsiteX7" fmla="*/ 162251 w 367097"/>
                    <a:gd name="connsiteY7" fmla="*/ 298576 h 555673"/>
                    <a:gd name="connsiteX8" fmla="*/ 193185 w 367097"/>
                    <a:gd name="connsiteY8" fmla="*/ 348338 h 555673"/>
                    <a:gd name="connsiteX9" fmla="*/ 226807 w 367097"/>
                    <a:gd name="connsiteY9" fmla="*/ 395412 h 555673"/>
                    <a:gd name="connsiteX10" fmla="*/ 296745 w 367097"/>
                    <a:gd name="connsiteY10" fmla="*/ 473417 h 555673"/>
                    <a:gd name="connsiteX11" fmla="*/ 343817 w 367097"/>
                    <a:gd name="connsiteY11" fmla="*/ 528560 h 555673"/>
                    <a:gd name="connsiteX12" fmla="*/ 363991 w 367097"/>
                    <a:gd name="connsiteY12" fmla="*/ 548734 h 555673"/>
                    <a:gd name="connsiteX13" fmla="*/ 363991 w 367097"/>
                    <a:gd name="connsiteY13" fmla="*/ 555459 h 555673"/>
                    <a:gd name="connsiteX14" fmla="*/ 357266 w 367097"/>
                    <a:gd name="connsiteY14" fmla="*/ 552768 h 555673"/>
                    <a:gd name="connsiteX15" fmla="*/ 337092 w 367097"/>
                    <a:gd name="connsiteY15" fmla="*/ 533940 h 555673"/>
                    <a:gd name="connsiteX16" fmla="*/ 283295 w 367097"/>
                    <a:gd name="connsiteY16" fmla="*/ 482832 h 555673"/>
                    <a:gd name="connsiteX17" fmla="*/ 213358 w 367097"/>
                    <a:gd name="connsiteY17" fmla="*/ 404825 h 555673"/>
                    <a:gd name="connsiteX18" fmla="*/ 178390 w 367097"/>
                    <a:gd name="connsiteY18" fmla="*/ 357753 h 555673"/>
                    <a:gd name="connsiteX19" fmla="*/ 144767 w 367097"/>
                    <a:gd name="connsiteY19" fmla="*/ 307990 h 555673"/>
                    <a:gd name="connsiteX20" fmla="*/ 81555 w 367097"/>
                    <a:gd name="connsiteY20" fmla="*/ 208465 h 555673"/>
                    <a:gd name="connsiteX21" fmla="*/ 60036 w 367097"/>
                    <a:gd name="connsiteY21" fmla="*/ 160047 h 555673"/>
                    <a:gd name="connsiteX22" fmla="*/ 37172 w 367097"/>
                    <a:gd name="connsiteY22" fmla="*/ 118355 h 555673"/>
                    <a:gd name="connsiteX23" fmla="*/ 22377 w 367097"/>
                    <a:gd name="connsiteY23" fmla="*/ 80696 h 555673"/>
                    <a:gd name="connsiteX24" fmla="*/ 11617 w 367097"/>
                    <a:gd name="connsiteY24" fmla="*/ 51108 h 555673"/>
                    <a:gd name="connsiteX25" fmla="*/ 3548 w 367097"/>
                    <a:gd name="connsiteY25" fmla="*/ 25554 h 555673"/>
                    <a:gd name="connsiteX26" fmla="*/ 3548 w 367097"/>
                    <a:gd name="connsiteY26" fmla="*/ 0 h 55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67097" h="555673">
                      <a:moveTo>
                        <a:pt x="3548" y="0"/>
                      </a:moveTo>
                      <a:cubicBezTo>
                        <a:pt x="7583" y="0"/>
                        <a:pt x="16997" y="9415"/>
                        <a:pt x="19688" y="20174"/>
                      </a:cubicBezTo>
                      <a:cubicBezTo>
                        <a:pt x="23723" y="32279"/>
                        <a:pt x="19688" y="29589"/>
                        <a:pt x="26412" y="45728"/>
                      </a:cubicBezTo>
                      <a:cubicBezTo>
                        <a:pt x="30447" y="53798"/>
                        <a:pt x="34482" y="63212"/>
                        <a:pt x="38516" y="73971"/>
                      </a:cubicBezTo>
                      <a:cubicBezTo>
                        <a:pt x="43896" y="84731"/>
                        <a:pt x="49276" y="96835"/>
                        <a:pt x="54656" y="110285"/>
                      </a:cubicBezTo>
                      <a:cubicBezTo>
                        <a:pt x="61380" y="123734"/>
                        <a:pt x="66760" y="138529"/>
                        <a:pt x="74830" y="153323"/>
                      </a:cubicBezTo>
                      <a:cubicBezTo>
                        <a:pt x="82899" y="168117"/>
                        <a:pt x="89624" y="184257"/>
                        <a:pt x="99039" y="200395"/>
                      </a:cubicBezTo>
                      <a:cubicBezTo>
                        <a:pt x="116523" y="232674"/>
                        <a:pt x="140732" y="264953"/>
                        <a:pt x="162251" y="298576"/>
                      </a:cubicBezTo>
                      <a:cubicBezTo>
                        <a:pt x="173010" y="314716"/>
                        <a:pt x="181080" y="332200"/>
                        <a:pt x="193185" y="348338"/>
                      </a:cubicBezTo>
                      <a:cubicBezTo>
                        <a:pt x="203943" y="364477"/>
                        <a:pt x="216049" y="380617"/>
                        <a:pt x="226807" y="395412"/>
                      </a:cubicBezTo>
                      <a:cubicBezTo>
                        <a:pt x="251017" y="425000"/>
                        <a:pt x="276570" y="450553"/>
                        <a:pt x="296745" y="473417"/>
                      </a:cubicBezTo>
                      <a:cubicBezTo>
                        <a:pt x="316918" y="496281"/>
                        <a:pt x="331713" y="515111"/>
                        <a:pt x="343817" y="528560"/>
                      </a:cubicBezTo>
                      <a:cubicBezTo>
                        <a:pt x="355921" y="542009"/>
                        <a:pt x="354577" y="537974"/>
                        <a:pt x="363991" y="548734"/>
                      </a:cubicBezTo>
                      <a:cubicBezTo>
                        <a:pt x="369371" y="554114"/>
                        <a:pt x="366681" y="554114"/>
                        <a:pt x="363991" y="555459"/>
                      </a:cubicBezTo>
                      <a:cubicBezTo>
                        <a:pt x="361301" y="555459"/>
                        <a:pt x="361301" y="556803"/>
                        <a:pt x="357266" y="552768"/>
                      </a:cubicBezTo>
                      <a:cubicBezTo>
                        <a:pt x="347852" y="543354"/>
                        <a:pt x="350541" y="546044"/>
                        <a:pt x="337092" y="533940"/>
                      </a:cubicBezTo>
                      <a:cubicBezTo>
                        <a:pt x="324988" y="521835"/>
                        <a:pt x="304814" y="505696"/>
                        <a:pt x="283295" y="482832"/>
                      </a:cubicBezTo>
                      <a:cubicBezTo>
                        <a:pt x="261776" y="461313"/>
                        <a:pt x="237567" y="434415"/>
                        <a:pt x="213358" y="404825"/>
                      </a:cubicBezTo>
                      <a:cubicBezTo>
                        <a:pt x="201254" y="390032"/>
                        <a:pt x="190494" y="373892"/>
                        <a:pt x="178390" y="357753"/>
                      </a:cubicBezTo>
                      <a:cubicBezTo>
                        <a:pt x="166286" y="341614"/>
                        <a:pt x="155526" y="324129"/>
                        <a:pt x="144767" y="307990"/>
                      </a:cubicBezTo>
                      <a:cubicBezTo>
                        <a:pt x="121903" y="274367"/>
                        <a:pt x="99039" y="240744"/>
                        <a:pt x="81555" y="208465"/>
                      </a:cubicBezTo>
                      <a:cubicBezTo>
                        <a:pt x="72140" y="192326"/>
                        <a:pt x="68105" y="174842"/>
                        <a:pt x="60036" y="160047"/>
                      </a:cubicBezTo>
                      <a:cubicBezTo>
                        <a:pt x="53311" y="145254"/>
                        <a:pt x="43896" y="131804"/>
                        <a:pt x="37172" y="118355"/>
                      </a:cubicBezTo>
                      <a:cubicBezTo>
                        <a:pt x="31792" y="104906"/>
                        <a:pt x="26412" y="91456"/>
                        <a:pt x="22377" y="80696"/>
                      </a:cubicBezTo>
                      <a:cubicBezTo>
                        <a:pt x="18343" y="68592"/>
                        <a:pt x="14308" y="59178"/>
                        <a:pt x="11617" y="51108"/>
                      </a:cubicBezTo>
                      <a:cubicBezTo>
                        <a:pt x="6239" y="34968"/>
                        <a:pt x="7583" y="37659"/>
                        <a:pt x="3548" y="25554"/>
                      </a:cubicBezTo>
                      <a:cubicBezTo>
                        <a:pt x="-487" y="13450"/>
                        <a:pt x="-1832" y="0"/>
                        <a:pt x="354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91" name="任意多边形: 形状 5890" descr="31a1ce72-642a-4570-9edd-2c0ab3ed3ea9"/>
                <p:cNvSpPr/>
                <p:nvPr/>
              </p:nvSpPr>
              <p:spPr>
                <a:xfrm>
                  <a:off x="12019531" y="5073268"/>
                  <a:ext cx="172469" cy="739415"/>
                </a:xfrm>
                <a:custGeom>
                  <a:avLst/>
                  <a:gdLst>
                    <a:gd name="connsiteX0" fmla="*/ 172469 w 172469"/>
                    <a:gd name="connsiteY0" fmla="*/ 0 h 739415"/>
                    <a:gd name="connsiteX1" fmla="*/ 172469 w 172469"/>
                    <a:gd name="connsiteY1" fmla="*/ 202868 h 739415"/>
                    <a:gd name="connsiteX2" fmla="*/ 166980 w 172469"/>
                    <a:gd name="connsiteY2" fmla="*/ 247103 h 739415"/>
                    <a:gd name="connsiteX3" fmla="*/ 156220 w 172469"/>
                    <a:gd name="connsiteY3" fmla="*/ 292831 h 739415"/>
                    <a:gd name="connsiteX4" fmla="*/ 144116 w 172469"/>
                    <a:gd name="connsiteY4" fmla="*/ 338559 h 739415"/>
                    <a:gd name="connsiteX5" fmla="*/ 119907 w 172469"/>
                    <a:gd name="connsiteY5" fmla="*/ 427324 h 739415"/>
                    <a:gd name="connsiteX6" fmla="*/ 72835 w 172469"/>
                    <a:gd name="connsiteY6" fmla="*/ 584681 h 739415"/>
                    <a:gd name="connsiteX7" fmla="*/ 47281 w 172469"/>
                    <a:gd name="connsiteY7" fmla="*/ 645203 h 739415"/>
                    <a:gd name="connsiteX8" fmla="*/ 27107 w 172469"/>
                    <a:gd name="connsiteY8" fmla="*/ 690931 h 739415"/>
                    <a:gd name="connsiteX9" fmla="*/ 9623 w 172469"/>
                    <a:gd name="connsiteY9" fmla="*/ 732624 h 739415"/>
                    <a:gd name="connsiteX10" fmla="*/ 1553 w 172469"/>
                    <a:gd name="connsiteY10" fmla="*/ 738004 h 739415"/>
                    <a:gd name="connsiteX11" fmla="*/ 1553 w 172469"/>
                    <a:gd name="connsiteY11" fmla="*/ 729934 h 739415"/>
                    <a:gd name="connsiteX12" fmla="*/ 17692 w 172469"/>
                    <a:gd name="connsiteY12" fmla="*/ 689586 h 739415"/>
                    <a:gd name="connsiteX13" fmla="*/ 33832 w 172469"/>
                    <a:gd name="connsiteY13" fmla="*/ 642514 h 739415"/>
                    <a:gd name="connsiteX14" fmla="*/ 43245 w 172469"/>
                    <a:gd name="connsiteY14" fmla="*/ 612925 h 739415"/>
                    <a:gd name="connsiteX15" fmla="*/ 54005 w 172469"/>
                    <a:gd name="connsiteY15" fmla="*/ 580646 h 739415"/>
                    <a:gd name="connsiteX16" fmla="*/ 99733 w 172469"/>
                    <a:gd name="connsiteY16" fmla="*/ 424634 h 739415"/>
                    <a:gd name="connsiteX17" fmla="*/ 122597 w 172469"/>
                    <a:gd name="connsiteY17" fmla="*/ 335868 h 739415"/>
                    <a:gd name="connsiteX18" fmla="*/ 133356 w 172469"/>
                    <a:gd name="connsiteY18" fmla="*/ 290140 h 739415"/>
                    <a:gd name="connsiteX19" fmla="*/ 142771 w 172469"/>
                    <a:gd name="connsiteY19" fmla="*/ 244413 h 739415"/>
                    <a:gd name="connsiteX20" fmla="*/ 165635 w 172469"/>
                    <a:gd name="connsiteY20" fmla="*/ 61502 h 739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469" h="739415">
                      <a:moveTo>
                        <a:pt x="172469" y="0"/>
                      </a:moveTo>
                      <a:lnTo>
                        <a:pt x="172469" y="202868"/>
                      </a:lnTo>
                      <a:lnTo>
                        <a:pt x="166980" y="247103"/>
                      </a:lnTo>
                      <a:cubicBezTo>
                        <a:pt x="164290" y="261897"/>
                        <a:pt x="160255" y="278036"/>
                        <a:pt x="156220" y="292831"/>
                      </a:cubicBezTo>
                      <a:cubicBezTo>
                        <a:pt x="152186" y="307624"/>
                        <a:pt x="148151" y="323764"/>
                        <a:pt x="144116" y="338559"/>
                      </a:cubicBezTo>
                      <a:cubicBezTo>
                        <a:pt x="137391" y="369492"/>
                        <a:pt x="127977" y="399080"/>
                        <a:pt x="119907" y="427324"/>
                      </a:cubicBezTo>
                      <a:cubicBezTo>
                        <a:pt x="103768" y="485156"/>
                        <a:pt x="90319" y="540298"/>
                        <a:pt x="72835" y="584681"/>
                      </a:cubicBezTo>
                      <a:cubicBezTo>
                        <a:pt x="64765" y="607545"/>
                        <a:pt x="55351" y="627719"/>
                        <a:pt x="47281" y="645203"/>
                      </a:cubicBezTo>
                      <a:cubicBezTo>
                        <a:pt x="39211" y="662687"/>
                        <a:pt x="32487" y="677482"/>
                        <a:pt x="27107" y="690931"/>
                      </a:cubicBezTo>
                      <a:cubicBezTo>
                        <a:pt x="15003" y="716485"/>
                        <a:pt x="19037" y="712450"/>
                        <a:pt x="9623" y="732624"/>
                      </a:cubicBezTo>
                      <a:cubicBezTo>
                        <a:pt x="4243" y="742038"/>
                        <a:pt x="2898" y="739349"/>
                        <a:pt x="1553" y="738004"/>
                      </a:cubicBezTo>
                      <a:cubicBezTo>
                        <a:pt x="208" y="736658"/>
                        <a:pt x="-1137" y="738004"/>
                        <a:pt x="1553" y="729934"/>
                      </a:cubicBezTo>
                      <a:cubicBezTo>
                        <a:pt x="9623" y="709761"/>
                        <a:pt x="6933" y="715140"/>
                        <a:pt x="17692" y="689586"/>
                      </a:cubicBezTo>
                      <a:cubicBezTo>
                        <a:pt x="23072" y="676137"/>
                        <a:pt x="27107" y="661342"/>
                        <a:pt x="33832" y="642514"/>
                      </a:cubicBezTo>
                      <a:cubicBezTo>
                        <a:pt x="36521" y="633099"/>
                        <a:pt x="39211" y="623685"/>
                        <a:pt x="43245" y="612925"/>
                      </a:cubicBezTo>
                      <a:cubicBezTo>
                        <a:pt x="47281" y="602166"/>
                        <a:pt x="49971" y="591406"/>
                        <a:pt x="54005" y="580646"/>
                      </a:cubicBezTo>
                      <a:cubicBezTo>
                        <a:pt x="68800" y="534919"/>
                        <a:pt x="83594" y="482466"/>
                        <a:pt x="99733" y="424634"/>
                      </a:cubicBezTo>
                      <a:cubicBezTo>
                        <a:pt x="106458" y="396391"/>
                        <a:pt x="115872" y="366802"/>
                        <a:pt x="122597" y="335868"/>
                      </a:cubicBezTo>
                      <a:cubicBezTo>
                        <a:pt x="126632" y="321074"/>
                        <a:pt x="129322" y="304935"/>
                        <a:pt x="133356" y="290140"/>
                      </a:cubicBezTo>
                      <a:cubicBezTo>
                        <a:pt x="136047" y="275347"/>
                        <a:pt x="140081" y="259207"/>
                        <a:pt x="142771" y="244413"/>
                      </a:cubicBezTo>
                      <a:cubicBezTo>
                        <a:pt x="153531" y="182546"/>
                        <a:pt x="160255" y="119335"/>
                        <a:pt x="165635" y="6150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93" name="任意多边形: 形状 5892" descr="f4aecd9f-8bf0-4c7b-a78f-da9bae5070fe"/>
                <p:cNvSpPr/>
                <p:nvPr/>
              </p:nvSpPr>
              <p:spPr>
                <a:xfrm>
                  <a:off x="11722844" y="5974646"/>
                  <a:ext cx="231328" cy="318320"/>
                </a:xfrm>
                <a:custGeom>
                  <a:avLst/>
                  <a:gdLst>
                    <a:gd name="connsiteX0" fmla="*/ 228302 w 231328"/>
                    <a:gd name="connsiteY0" fmla="*/ 708 h 318320"/>
                    <a:gd name="connsiteX1" fmla="*/ 228302 w 231328"/>
                    <a:gd name="connsiteY1" fmla="*/ 20881 h 318320"/>
                    <a:gd name="connsiteX2" fmla="*/ 217542 w 231328"/>
                    <a:gd name="connsiteY2" fmla="*/ 32986 h 318320"/>
                    <a:gd name="connsiteX3" fmla="*/ 196023 w 231328"/>
                    <a:gd name="connsiteY3" fmla="*/ 67955 h 318320"/>
                    <a:gd name="connsiteX4" fmla="*/ 179885 w 231328"/>
                    <a:gd name="connsiteY4" fmla="*/ 90819 h 318320"/>
                    <a:gd name="connsiteX5" fmla="*/ 162401 w 231328"/>
                    <a:gd name="connsiteY5" fmla="*/ 116372 h 318320"/>
                    <a:gd name="connsiteX6" fmla="*/ 126087 w 231328"/>
                    <a:gd name="connsiteY6" fmla="*/ 172859 h 318320"/>
                    <a:gd name="connsiteX7" fmla="*/ 103223 w 231328"/>
                    <a:gd name="connsiteY7" fmla="*/ 199758 h 318320"/>
                    <a:gd name="connsiteX8" fmla="*/ 81705 w 231328"/>
                    <a:gd name="connsiteY8" fmla="*/ 225312 h 318320"/>
                    <a:gd name="connsiteX9" fmla="*/ 46737 w 231328"/>
                    <a:gd name="connsiteY9" fmla="*/ 273730 h 318320"/>
                    <a:gd name="connsiteX10" fmla="*/ 15803 w 231328"/>
                    <a:gd name="connsiteY10" fmla="*/ 304663 h 318320"/>
                    <a:gd name="connsiteX11" fmla="*/ 6389 w 231328"/>
                    <a:gd name="connsiteY11" fmla="*/ 316767 h 318320"/>
                    <a:gd name="connsiteX12" fmla="*/ 1009 w 231328"/>
                    <a:gd name="connsiteY12" fmla="*/ 316767 h 318320"/>
                    <a:gd name="connsiteX13" fmla="*/ 1009 w 231328"/>
                    <a:gd name="connsiteY13" fmla="*/ 312732 h 318320"/>
                    <a:gd name="connsiteX14" fmla="*/ 10423 w 231328"/>
                    <a:gd name="connsiteY14" fmla="*/ 300628 h 318320"/>
                    <a:gd name="connsiteX15" fmla="*/ 33287 w 231328"/>
                    <a:gd name="connsiteY15" fmla="*/ 265660 h 318320"/>
                    <a:gd name="connsiteX16" fmla="*/ 68255 w 231328"/>
                    <a:gd name="connsiteY16" fmla="*/ 217242 h 318320"/>
                    <a:gd name="connsiteX17" fmla="*/ 88430 w 231328"/>
                    <a:gd name="connsiteY17" fmla="*/ 190343 h 318320"/>
                    <a:gd name="connsiteX18" fmla="*/ 108603 w 231328"/>
                    <a:gd name="connsiteY18" fmla="*/ 162100 h 318320"/>
                    <a:gd name="connsiteX19" fmla="*/ 144917 w 231328"/>
                    <a:gd name="connsiteY19" fmla="*/ 105612 h 318320"/>
                    <a:gd name="connsiteX20" fmla="*/ 165090 w 231328"/>
                    <a:gd name="connsiteY20" fmla="*/ 81404 h 318320"/>
                    <a:gd name="connsiteX21" fmla="*/ 178539 w 231328"/>
                    <a:gd name="connsiteY21" fmla="*/ 57195 h 318320"/>
                    <a:gd name="connsiteX22" fmla="*/ 202749 w 231328"/>
                    <a:gd name="connsiteY22" fmla="*/ 23572 h 318320"/>
                    <a:gd name="connsiteX23" fmla="*/ 212163 w 231328"/>
                    <a:gd name="connsiteY23" fmla="*/ 10122 h 318320"/>
                    <a:gd name="connsiteX24" fmla="*/ 228302 w 231328"/>
                    <a:gd name="connsiteY24" fmla="*/ 708 h 318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31328" h="318320">
                      <a:moveTo>
                        <a:pt x="228302" y="708"/>
                      </a:moveTo>
                      <a:cubicBezTo>
                        <a:pt x="232337" y="2053"/>
                        <a:pt x="232337" y="10122"/>
                        <a:pt x="228302" y="20881"/>
                      </a:cubicBezTo>
                      <a:cubicBezTo>
                        <a:pt x="224267" y="27606"/>
                        <a:pt x="222922" y="24917"/>
                        <a:pt x="217542" y="32986"/>
                      </a:cubicBezTo>
                      <a:cubicBezTo>
                        <a:pt x="212163" y="41056"/>
                        <a:pt x="205438" y="53160"/>
                        <a:pt x="196023" y="67955"/>
                      </a:cubicBezTo>
                      <a:cubicBezTo>
                        <a:pt x="190645" y="74679"/>
                        <a:pt x="185265" y="82749"/>
                        <a:pt x="179885" y="90819"/>
                      </a:cubicBezTo>
                      <a:cubicBezTo>
                        <a:pt x="174505" y="98888"/>
                        <a:pt x="169125" y="106957"/>
                        <a:pt x="162401" y="116372"/>
                      </a:cubicBezTo>
                      <a:cubicBezTo>
                        <a:pt x="150297" y="133856"/>
                        <a:pt x="139537" y="154031"/>
                        <a:pt x="126087" y="172859"/>
                      </a:cubicBezTo>
                      <a:cubicBezTo>
                        <a:pt x="119363" y="182274"/>
                        <a:pt x="109949" y="190343"/>
                        <a:pt x="103223" y="199758"/>
                      </a:cubicBezTo>
                      <a:cubicBezTo>
                        <a:pt x="96499" y="207828"/>
                        <a:pt x="88430" y="217242"/>
                        <a:pt x="81705" y="225312"/>
                      </a:cubicBezTo>
                      <a:cubicBezTo>
                        <a:pt x="68255" y="242796"/>
                        <a:pt x="58841" y="260280"/>
                        <a:pt x="46737" y="273730"/>
                      </a:cubicBezTo>
                      <a:cubicBezTo>
                        <a:pt x="34633" y="287179"/>
                        <a:pt x="22527" y="296594"/>
                        <a:pt x="15803" y="304663"/>
                      </a:cubicBezTo>
                      <a:cubicBezTo>
                        <a:pt x="9078" y="311387"/>
                        <a:pt x="11769" y="311387"/>
                        <a:pt x="6389" y="316767"/>
                      </a:cubicBezTo>
                      <a:cubicBezTo>
                        <a:pt x="3698" y="319458"/>
                        <a:pt x="2354" y="318112"/>
                        <a:pt x="1009" y="316767"/>
                      </a:cubicBezTo>
                      <a:cubicBezTo>
                        <a:pt x="-337" y="315423"/>
                        <a:pt x="-337" y="315423"/>
                        <a:pt x="1009" y="312732"/>
                      </a:cubicBezTo>
                      <a:cubicBezTo>
                        <a:pt x="5043" y="307352"/>
                        <a:pt x="3698" y="308698"/>
                        <a:pt x="10423" y="300628"/>
                      </a:cubicBezTo>
                      <a:cubicBezTo>
                        <a:pt x="15803" y="292559"/>
                        <a:pt x="22527" y="279110"/>
                        <a:pt x="33287" y="265660"/>
                      </a:cubicBezTo>
                      <a:cubicBezTo>
                        <a:pt x="44046" y="250866"/>
                        <a:pt x="56151" y="234727"/>
                        <a:pt x="68255" y="217242"/>
                      </a:cubicBezTo>
                      <a:cubicBezTo>
                        <a:pt x="73635" y="207828"/>
                        <a:pt x="81705" y="199758"/>
                        <a:pt x="88430" y="190343"/>
                      </a:cubicBezTo>
                      <a:cubicBezTo>
                        <a:pt x="95154" y="180929"/>
                        <a:pt x="101878" y="171515"/>
                        <a:pt x="108603" y="162100"/>
                      </a:cubicBezTo>
                      <a:cubicBezTo>
                        <a:pt x="122053" y="143271"/>
                        <a:pt x="132813" y="123097"/>
                        <a:pt x="144917" y="105612"/>
                      </a:cubicBezTo>
                      <a:cubicBezTo>
                        <a:pt x="151641" y="97543"/>
                        <a:pt x="159711" y="89473"/>
                        <a:pt x="165090" y="81404"/>
                      </a:cubicBezTo>
                      <a:cubicBezTo>
                        <a:pt x="170470" y="73334"/>
                        <a:pt x="173160" y="63920"/>
                        <a:pt x="178539" y="57195"/>
                      </a:cubicBezTo>
                      <a:cubicBezTo>
                        <a:pt x="187954" y="42401"/>
                        <a:pt x="197369" y="31641"/>
                        <a:pt x="202749" y="23572"/>
                      </a:cubicBezTo>
                      <a:cubicBezTo>
                        <a:pt x="208129" y="14157"/>
                        <a:pt x="208129" y="16847"/>
                        <a:pt x="212163" y="10122"/>
                      </a:cubicBezTo>
                      <a:cubicBezTo>
                        <a:pt x="217542" y="3397"/>
                        <a:pt x="224267" y="-1982"/>
                        <a:pt x="228302" y="70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95" name="任意多边形: 形状 5894" descr="e37adb04-0b41-4c37-9d86-d1a661721a24"/>
                <p:cNvSpPr/>
                <p:nvPr/>
              </p:nvSpPr>
              <p:spPr>
                <a:xfrm>
                  <a:off x="11744363" y="6022929"/>
                  <a:ext cx="243518" cy="311730"/>
                </a:xfrm>
                <a:custGeom>
                  <a:avLst/>
                  <a:gdLst>
                    <a:gd name="connsiteX0" fmla="*/ 241751 w 243518"/>
                    <a:gd name="connsiteY0" fmla="*/ 843 h 311730"/>
                    <a:gd name="connsiteX1" fmla="*/ 239062 w 243518"/>
                    <a:gd name="connsiteY1" fmla="*/ 18327 h 311730"/>
                    <a:gd name="connsiteX2" fmla="*/ 226957 w 243518"/>
                    <a:gd name="connsiteY2" fmla="*/ 30431 h 311730"/>
                    <a:gd name="connsiteX3" fmla="*/ 201403 w 243518"/>
                    <a:gd name="connsiteY3" fmla="*/ 64055 h 311730"/>
                    <a:gd name="connsiteX4" fmla="*/ 183919 w 243518"/>
                    <a:gd name="connsiteY4" fmla="*/ 86919 h 311730"/>
                    <a:gd name="connsiteX5" fmla="*/ 165090 w 243518"/>
                    <a:gd name="connsiteY5" fmla="*/ 111127 h 311730"/>
                    <a:gd name="connsiteX6" fmla="*/ 126087 w 243518"/>
                    <a:gd name="connsiteY6" fmla="*/ 166270 h 311730"/>
                    <a:gd name="connsiteX7" fmla="*/ 101878 w 243518"/>
                    <a:gd name="connsiteY7" fmla="*/ 191823 h 311730"/>
                    <a:gd name="connsiteX8" fmla="*/ 80359 w 243518"/>
                    <a:gd name="connsiteY8" fmla="*/ 217378 h 311730"/>
                    <a:gd name="connsiteX9" fmla="*/ 45391 w 243518"/>
                    <a:gd name="connsiteY9" fmla="*/ 265795 h 311730"/>
                    <a:gd name="connsiteX10" fmla="*/ 15803 w 243518"/>
                    <a:gd name="connsiteY10" fmla="*/ 296729 h 311730"/>
                    <a:gd name="connsiteX11" fmla="*/ 6389 w 243518"/>
                    <a:gd name="connsiteY11" fmla="*/ 310178 h 311730"/>
                    <a:gd name="connsiteX12" fmla="*/ 1009 w 243518"/>
                    <a:gd name="connsiteY12" fmla="*/ 310178 h 311730"/>
                    <a:gd name="connsiteX13" fmla="*/ 1009 w 243518"/>
                    <a:gd name="connsiteY13" fmla="*/ 306143 h 311730"/>
                    <a:gd name="connsiteX14" fmla="*/ 10423 w 243518"/>
                    <a:gd name="connsiteY14" fmla="*/ 292694 h 311730"/>
                    <a:gd name="connsiteX15" fmla="*/ 33287 w 243518"/>
                    <a:gd name="connsiteY15" fmla="*/ 257726 h 311730"/>
                    <a:gd name="connsiteX16" fmla="*/ 68255 w 243518"/>
                    <a:gd name="connsiteY16" fmla="*/ 209307 h 311730"/>
                    <a:gd name="connsiteX17" fmla="*/ 89774 w 243518"/>
                    <a:gd name="connsiteY17" fmla="*/ 182409 h 311730"/>
                    <a:gd name="connsiteX18" fmla="*/ 111293 w 243518"/>
                    <a:gd name="connsiteY18" fmla="*/ 155510 h 311730"/>
                    <a:gd name="connsiteX19" fmla="*/ 150297 w 243518"/>
                    <a:gd name="connsiteY19" fmla="*/ 100368 h 311730"/>
                    <a:gd name="connsiteX20" fmla="*/ 171815 w 243518"/>
                    <a:gd name="connsiteY20" fmla="*/ 77504 h 311730"/>
                    <a:gd name="connsiteX21" fmla="*/ 186609 w 243518"/>
                    <a:gd name="connsiteY21" fmla="*/ 53295 h 311730"/>
                    <a:gd name="connsiteX22" fmla="*/ 214853 w 243518"/>
                    <a:gd name="connsiteY22" fmla="*/ 21016 h 311730"/>
                    <a:gd name="connsiteX23" fmla="*/ 225613 w 243518"/>
                    <a:gd name="connsiteY23" fmla="*/ 8912 h 311730"/>
                    <a:gd name="connsiteX24" fmla="*/ 241751 w 243518"/>
                    <a:gd name="connsiteY24" fmla="*/ 843 h 311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43517" h="311730">
                      <a:moveTo>
                        <a:pt x="241751" y="843"/>
                      </a:moveTo>
                      <a:cubicBezTo>
                        <a:pt x="244442" y="3532"/>
                        <a:pt x="244442" y="11603"/>
                        <a:pt x="239062" y="18327"/>
                      </a:cubicBezTo>
                      <a:cubicBezTo>
                        <a:pt x="233682" y="25052"/>
                        <a:pt x="232337" y="22362"/>
                        <a:pt x="226957" y="30431"/>
                      </a:cubicBezTo>
                      <a:cubicBezTo>
                        <a:pt x="220233" y="38501"/>
                        <a:pt x="212163" y="50606"/>
                        <a:pt x="201403" y="64055"/>
                      </a:cubicBezTo>
                      <a:cubicBezTo>
                        <a:pt x="196024" y="72124"/>
                        <a:pt x="190645" y="78850"/>
                        <a:pt x="183919" y="86919"/>
                      </a:cubicBezTo>
                      <a:cubicBezTo>
                        <a:pt x="178539" y="93643"/>
                        <a:pt x="171815" y="103058"/>
                        <a:pt x="165090" y="111127"/>
                      </a:cubicBezTo>
                      <a:cubicBezTo>
                        <a:pt x="151641" y="128611"/>
                        <a:pt x="140882" y="147440"/>
                        <a:pt x="126087" y="166270"/>
                      </a:cubicBezTo>
                      <a:cubicBezTo>
                        <a:pt x="118018" y="175684"/>
                        <a:pt x="108603" y="182409"/>
                        <a:pt x="101878" y="191823"/>
                      </a:cubicBezTo>
                      <a:cubicBezTo>
                        <a:pt x="95154" y="201238"/>
                        <a:pt x="87085" y="209307"/>
                        <a:pt x="80359" y="217378"/>
                      </a:cubicBezTo>
                      <a:cubicBezTo>
                        <a:pt x="66910" y="234862"/>
                        <a:pt x="56151" y="252346"/>
                        <a:pt x="45391" y="265795"/>
                      </a:cubicBezTo>
                      <a:cubicBezTo>
                        <a:pt x="34631" y="279245"/>
                        <a:pt x="22527" y="288658"/>
                        <a:pt x="15803" y="296729"/>
                      </a:cubicBezTo>
                      <a:cubicBezTo>
                        <a:pt x="9078" y="304798"/>
                        <a:pt x="11769" y="303453"/>
                        <a:pt x="6389" y="310178"/>
                      </a:cubicBezTo>
                      <a:cubicBezTo>
                        <a:pt x="3698" y="312868"/>
                        <a:pt x="2354" y="311522"/>
                        <a:pt x="1009" y="310178"/>
                      </a:cubicBezTo>
                      <a:cubicBezTo>
                        <a:pt x="-337" y="308833"/>
                        <a:pt x="-337" y="308833"/>
                        <a:pt x="1009" y="306143"/>
                      </a:cubicBezTo>
                      <a:cubicBezTo>
                        <a:pt x="5043" y="299418"/>
                        <a:pt x="5043" y="300763"/>
                        <a:pt x="10423" y="292694"/>
                      </a:cubicBezTo>
                      <a:cubicBezTo>
                        <a:pt x="17147" y="284625"/>
                        <a:pt x="22527" y="271175"/>
                        <a:pt x="33287" y="257726"/>
                      </a:cubicBezTo>
                      <a:cubicBezTo>
                        <a:pt x="44046" y="242931"/>
                        <a:pt x="54806" y="226791"/>
                        <a:pt x="68255" y="209307"/>
                      </a:cubicBezTo>
                      <a:cubicBezTo>
                        <a:pt x="74979" y="199893"/>
                        <a:pt x="83050" y="191823"/>
                        <a:pt x="89774" y="182409"/>
                      </a:cubicBezTo>
                      <a:cubicBezTo>
                        <a:pt x="96499" y="174339"/>
                        <a:pt x="104569" y="164925"/>
                        <a:pt x="111293" y="155510"/>
                      </a:cubicBezTo>
                      <a:cubicBezTo>
                        <a:pt x="124742" y="136682"/>
                        <a:pt x="136847" y="117852"/>
                        <a:pt x="150297" y="100368"/>
                      </a:cubicBezTo>
                      <a:cubicBezTo>
                        <a:pt x="157021" y="92299"/>
                        <a:pt x="165090" y="85574"/>
                        <a:pt x="171815" y="77504"/>
                      </a:cubicBezTo>
                      <a:cubicBezTo>
                        <a:pt x="177195" y="69435"/>
                        <a:pt x="181230" y="60020"/>
                        <a:pt x="186609" y="53295"/>
                      </a:cubicBezTo>
                      <a:cubicBezTo>
                        <a:pt x="197369" y="39846"/>
                        <a:pt x="208129" y="29087"/>
                        <a:pt x="214853" y="21016"/>
                      </a:cubicBezTo>
                      <a:cubicBezTo>
                        <a:pt x="221578" y="12947"/>
                        <a:pt x="220233" y="15637"/>
                        <a:pt x="225613" y="8912"/>
                      </a:cubicBezTo>
                      <a:cubicBezTo>
                        <a:pt x="230993" y="2188"/>
                        <a:pt x="237717" y="-1847"/>
                        <a:pt x="241751" y="84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97" name="任意多边形: 形状 5896" descr="fe1598e8-f531-46f1-a78e-f346e2283081"/>
                <p:cNvSpPr/>
                <p:nvPr/>
              </p:nvSpPr>
              <p:spPr>
                <a:xfrm>
                  <a:off x="11980736" y="4227070"/>
                  <a:ext cx="137559" cy="239417"/>
                </a:xfrm>
                <a:custGeom>
                  <a:avLst/>
                  <a:gdLst>
                    <a:gd name="connsiteX0" fmla="*/ 84731 w 137559"/>
                    <a:gd name="connsiteY0" fmla="*/ 1215 h 239417"/>
                    <a:gd name="connsiteX1" fmla="*/ 110284 w 137559"/>
                    <a:gd name="connsiteY1" fmla="*/ 20044 h 239417"/>
                    <a:gd name="connsiteX2" fmla="*/ 118355 w 137559"/>
                    <a:gd name="connsiteY2" fmla="*/ 42908 h 239417"/>
                    <a:gd name="connsiteX3" fmla="*/ 125079 w 137559"/>
                    <a:gd name="connsiteY3" fmla="*/ 85945 h 239417"/>
                    <a:gd name="connsiteX4" fmla="*/ 137183 w 137559"/>
                    <a:gd name="connsiteY4" fmla="*/ 161262 h 239417"/>
                    <a:gd name="connsiteX5" fmla="*/ 135839 w 137559"/>
                    <a:gd name="connsiteY5" fmla="*/ 215059 h 239417"/>
                    <a:gd name="connsiteX6" fmla="*/ 137183 w 137559"/>
                    <a:gd name="connsiteY6" fmla="*/ 235234 h 239417"/>
                    <a:gd name="connsiteX7" fmla="*/ 131804 w 137559"/>
                    <a:gd name="connsiteY7" fmla="*/ 239268 h 239417"/>
                    <a:gd name="connsiteX8" fmla="*/ 129113 w 137559"/>
                    <a:gd name="connsiteY8" fmla="*/ 235234 h 239417"/>
                    <a:gd name="connsiteX9" fmla="*/ 127768 w 137559"/>
                    <a:gd name="connsiteY9" fmla="*/ 215059 h 239417"/>
                    <a:gd name="connsiteX10" fmla="*/ 121044 w 137559"/>
                    <a:gd name="connsiteY10" fmla="*/ 162607 h 239417"/>
                    <a:gd name="connsiteX11" fmla="*/ 108940 w 137559"/>
                    <a:gd name="connsiteY11" fmla="*/ 88636 h 239417"/>
                    <a:gd name="connsiteX12" fmla="*/ 102215 w 137559"/>
                    <a:gd name="connsiteY12" fmla="*/ 46943 h 239417"/>
                    <a:gd name="connsiteX13" fmla="*/ 80696 w 137559"/>
                    <a:gd name="connsiteY13" fmla="*/ 18699 h 239417"/>
                    <a:gd name="connsiteX14" fmla="*/ 61867 w 137559"/>
                    <a:gd name="connsiteY14" fmla="*/ 21389 h 239417"/>
                    <a:gd name="connsiteX15" fmla="*/ 47072 w 137559"/>
                    <a:gd name="connsiteY15" fmla="*/ 33493 h 239417"/>
                    <a:gd name="connsiteX16" fmla="*/ 30933 w 137559"/>
                    <a:gd name="connsiteY16" fmla="*/ 69807 h 239417"/>
                    <a:gd name="connsiteX17" fmla="*/ 20173 w 137559"/>
                    <a:gd name="connsiteY17" fmla="*/ 106120 h 239417"/>
                    <a:gd name="connsiteX18" fmla="*/ 21519 w 137559"/>
                    <a:gd name="connsiteY18" fmla="*/ 141088 h 239417"/>
                    <a:gd name="connsiteX19" fmla="*/ 24209 w 137559"/>
                    <a:gd name="connsiteY19" fmla="*/ 193540 h 239417"/>
                    <a:gd name="connsiteX20" fmla="*/ 26899 w 137559"/>
                    <a:gd name="connsiteY20" fmla="*/ 213715 h 239417"/>
                    <a:gd name="connsiteX21" fmla="*/ 21519 w 137559"/>
                    <a:gd name="connsiteY21" fmla="*/ 233888 h 239417"/>
                    <a:gd name="connsiteX22" fmla="*/ 6724 w 137559"/>
                    <a:gd name="connsiteY22" fmla="*/ 215059 h 239417"/>
                    <a:gd name="connsiteX23" fmla="*/ 5380 w 137559"/>
                    <a:gd name="connsiteY23" fmla="*/ 194886 h 239417"/>
                    <a:gd name="connsiteX24" fmla="*/ 0 w 137559"/>
                    <a:gd name="connsiteY24" fmla="*/ 141088 h 239417"/>
                    <a:gd name="connsiteX25" fmla="*/ 1345 w 137559"/>
                    <a:gd name="connsiteY25" fmla="*/ 104775 h 239417"/>
                    <a:gd name="connsiteX26" fmla="*/ 9415 w 137559"/>
                    <a:gd name="connsiteY26" fmla="*/ 64427 h 239417"/>
                    <a:gd name="connsiteX27" fmla="*/ 29589 w 137559"/>
                    <a:gd name="connsiteY27" fmla="*/ 22733 h 239417"/>
                    <a:gd name="connsiteX28" fmla="*/ 84731 w 137559"/>
                    <a:gd name="connsiteY28" fmla="*/ 1215 h 239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7559" h="239417">
                      <a:moveTo>
                        <a:pt x="84731" y="1215"/>
                      </a:moveTo>
                      <a:cubicBezTo>
                        <a:pt x="96835" y="3904"/>
                        <a:pt x="106249" y="11975"/>
                        <a:pt x="110284" y="20044"/>
                      </a:cubicBezTo>
                      <a:cubicBezTo>
                        <a:pt x="114319" y="28113"/>
                        <a:pt x="117009" y="34839"/>
                        <a:pt x="118355" y="42908"/>
                      </a:cubicBezTo>
                      <a:cubicBezTo>
                        <a:pt x="122389" y="57702"/>
                        <a:pt x="122389" y="72496"/>
                        <a:pt x="125079" y="85945"/>
                      </a:cubicBezTo>
                      <a:cubicBezTo>
                        <a:pt x="129113" y="112844"/>
                        <a:pt x="135839" y="139743"/>
                        <a:pt x="137183" y="161262"/>
                      </a:cubicBezTo>
                      <a:cubicBezTo>
                        <a:pt x="138528" y="184126"/>
                        <a:pt x="135839" y="201610"/>
                        <a:pt x="135839" y="215059"/>
                      </a:cubicBezTo>
                      <a:cubicBezTo>
                        <a:pt x="135839" y="227164"/>
                        <a:pt x="137183" y="224474"/>
                        <a:pt x="137183" y="235234"/>
                      </a:cubicBezTo>
                      <a:cubicBezTo>
                        <a:pt x="135839" y="240614"/>
                        <a:pt x="134493" y="239268"/>
                        <a:pt x="131804" y="239268"/>
                      </a:cubicBezTo>
                      <a:cubicBezTo>
                        <a:pt x="130459" y="239268"/>
                        <a:pt x="129113" y="239268"/>
                        <a:pt x="129113" y="235234"/>
                      </a:cubicBezTo>
                      <a:cubicBezTo>
                        <a:pt x="127768" y="224474"/>
                        <a:pt x="127768" y="228508"/>
                        <a:pt x="127768" y="215059"/>
                      </a:cubicBezTo>
                      <a:cubicBezTo>
                        <a:pt x="127768" y="201610"/>
                        <a:pt x="123733" y="184126"/>
                        <a:pt x="121044" y="162607"/>
                      </a:cubicBezTo>
                      <a:cubicBezTo>
                        <a:pt x="118355" y="141088"/>
                        <a:pt x="114319" y="115535"/>
                        <a:pt x="108940" y="88636"/>
                      </a:cubicBezTo>
                      <a:cubicBezTo>
                        <a:pt x="106249" y="75187"/>
                        <a:pt x="104905" y="60392"/>
                        <a:pt x="102215" y="46943"/>
                      </a:cubicBezTo>
                      <a:cubicBezTo>
                        <a:pt x="99525" y="33493"/>
                        <a:pt x="92800" y="21389"/>
                        <a:pt x="80696" y="18699"/>
                      </a:cubicBezTo>
                      <a:cubicBezTo>
                        <a:pt x="75316" y="17354"/>
                        <a:pt x="67247" y="18699"/>
                        <a:pt x="61867" y="21389"/>
                      </a:cubicBezTo>
                      <a:cubicBezTo>
                        <a:pt x="55143" y="24079"/>
                        <a:pt x="51108" y="28113"/>
                        <a:pt x="47072" y="33493"/>
                      </a:cubicBezTo>
                      <a:cubicBezTo>
                        <a:pt x="40348" y="44252"/>
                        <a:pt x="34968" y="57702"/>
                        <a:pt x="30933" y="69807"/>
                      </a:cubicBezTo>
                      <a:cubicBezTo>
                        <a:pt x="26899" y="81911"/>
                        <a:pt x="21519" y="94015"/>
                        <a:pt x="20173" y="106120"/>
                      </a:cubicBezTo>
                      <a:cubicBezTo>
                        <a:pt x="18829" y="118224"/>
                        <a:pt x="21519" y="130328"/>
                        <a:pt x="21519" y="141088"/>
                      </a:cubicBezTo>
                      <a:cubicBezTo>
                        <a:pt x="22864" y="162607"/>
                        <a:pt x="22864" y="181436"/>
                        <a:pt x="24209" y="193540"/>
                      </a:cubicBezTo>
                      <a:cubicBezTo>
                        <a:pt x="25553" y="206990"/>
                        <a:pt x="25553" y="204300"/>
                        <a:pt x="26899" y="213715"/>
                      </a:cubicBezTo>
                      <a:cubicBezTo>
                        <a:pt x="28244" y="224474"/>
                        <a:pt x="26899" y="233888"/>
                        <a:pt x="21519" y="233888"/>
                      </a:cubicBezTo>
                      <a:cubicBezTo>
                        <a:pt x="17484" y="233888"/>
                        <a:pt x="10760" y="225819"/>
                        <a:pt x="6724" y="215059"/>
                      </a:cubicBezTo>
                      <a:cubicBezTo>
                        <a:pt x="4035" y="205644"/>
                        <a:pt x="8069" y="208335"/>
                        <a:pt x="5380" y="194886"/>
                      </a:cubicBezTo>
                      <a:cubicBezTo>
                        <a:pt x="4035" y="181436"/>
                        <a:pt x="1345" y="163952"/>
                        <a:pt x="0" y="141088"/>
                      </a:cubicBezTo>
                      <a:cubicBezTo>
                        <a:pt x="0" y="130328"/>
                        <a:pt x="0" y="118224"/>
                        <a:pt x="1345" y="104775"/>
                      </a:cubicBezTo>
                      <a:cubicBezTo>
                        <a:pt x="2691" y="91325"/>
                        <a:pt x="5380" y="77876"/>
                        <a:pt x="9415" y="64427"/>
                      </a:cubicBezTo>
                      <a:cubicBezTo>
                        <a:pt x="14795" y="50977"/>
                        <a:pt x="18829" y="37528"/>
                        <a:pt x="29589" y="22733"/>
                      </a:cubicBezTo>
                      <a:cubicBezTo>
                        <a:pt x="39003" y="9284"/>
                        <a:pt x="60521" y="-4166"/>
                        <a:pt x="84731" y="121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899" name="任意多边形: 形状 5898" descr="6d9a0a90-7525-4fad-81e2-d55c001d5ec7"/>
                <p:cNvSpPr/>
                <p:nvPr/>
              </p:nvSpPr>
              <p:spPr>
                <a:xfrm>
                  <a:off x="12166336" y="4245809"/>
                  <a:ext cx="25664" cy="201828"/>
                </a:xfrm>
                <a:custGeom>
                  <a:avLst/>
                  <a:gdLst>
                    <a:gd name="connsiteX0" fmla="*/ 25664 w 25664"/>
                    <a:gd name="connsiteY0" fmla="*/ 0 h 201828"/>
                    <a:gd name="connsiteX1" fmla="*/ 25664 w 25664"/>
                    <a:gd name="connsiteY1" fmla="*/ 51968 h 201828"/>
                    <a:gd name="connsiteX2" fmla="*/ 20173 w 25664"/>
                    <a:gd name="connsiteY2" fmla="*/ 73930 h 201828"/>
                    <a:gd name="connsiteX3" fmla="*/ 22864 w 25664"/>
                    <a:gd name="connsiteY3" fmla="*/ 108899 h 201828"/>
                    <a:gd name="connsiteX4" fmla="*/ 21519 w 25664"/>
                    <a:gd name="connsiteY4" fmla="*/ 162696 h 201828"/>
                    <a:gd name="connsiteX5" fmla="*/ 18829 w 25664"/>
                    <a:gd name="connsiteY5" fmla="*/ 182870 h 201828"/>
                    <a:gd name="connsiteX6" fmla="*/ 6724 w 25664"/>
                    <a:gd name="connsiteY6" fmla="*/ 201700 h 201828"/>
                    <a:gd name="connsiteX7" fmla="*/ 0 w 25664"/>
                    <a:gd name="connsiteY7" fmla="*/ 182870 h 201828"/>
                    <a:gd name="connsiteX8" fmla="*/ 4035 w 25664"/>
                    <a:gd name="connsiteY8" fmla="*/ 162696 h 201828"/>
                    <a:gd name="connsiteX9" fmla="*/ 2689 w 25664"/>
                    <a:gd name="connsiteY9" fmla="*/ 110244 h 201828"/>
                    <a:gd name="connsiteX10" fmla="*/ 2689 w 25664"/>
                    <a:gd name="connsiteY10" fmla="*/ 73930 h 201828"/>
                    <a:gd name="connsiteX11" fmla="*/ 9415 w 25664"/>
                    <a:gd name="connsiteY11" fmla="*/ 33582 h 201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664" h="201828">
                      <a:moveTo>
                        <a:pt x="25664" y="0"/>
                      </a:moveTo>
                      <a:lnTo>
                        <a:pt x="25664" y="51968"/>
                      </a:lnTo>
                      <a:lnTo>
                        <a:pt x="20173" y="73930"/>
                      </a:lnTo>
                      <a:cubicBezTo>
                        <a:pt x="20173" y="86035"/>
                        <a:pt x="22864" y="98140"/>
                        <a:pt x="22864" y="108899"/>
                      </a:cubicBezTo>
                      <a:cubicBezTo>
                        <a:pt x="24209" y="130418"/>
                        <a:pt x="21519" y="149247"/>
                        <a:pt x="21519" y="162696"/>
                      </a:cubicBezTo>
                      <a:cubicBezTo>
                        <a:pt x="20173" y="174801"/>
                        <a:pt x="20173" y="172110"/>
                        <a:pt x="18829" y="182870"/>
                      </a:cubicBezTo>
                      <a:cubicBezTo>
                        <a:pt x="17484" y="193629"/>
                        <a:pt x="10760" y="203044"/>
                        <a:pt x="6724" y="201700"/>
                      </a:cubicBezTo>
                      <a:cubicBezTo>
                        <a:pt x="2689" y="200354"/>
                        <a:pt x="0" y="190940"/>
                        <a:pt x="0" y="182870"/>
                      </a:cubicBezTo>
                      <a:cubicBezTo>
                        <a:pt x="1345" y="173456"/>
                        <a:pt x="4035" y="174801"/>
                        <a:pt x="4035" y="162696"/>
                      </a:cubicBezTo>
                      <a:cubicBezTo>
                        <a:pt x="4035" y="150592"/>
                        <a:pt x="4035" y="131762"/>
                        <a:pt x="2689" y="110244"/>
                      </a:cubicBezTo>
                      <a:cubicBezTo>
                        <a:pt x="1345" y="99484"/>
                        <a:pt x="1345" y="87380"/>
                        <a:pt x="2689" y="73930"/>
                      </a:cubicBezTo>
                      <a:cubicBezTo>
                        <a:pt x="2689" y="61826"/>
                        <a:pt x="5380" y="47032"/>
                        <a:pt x="9415" y="33582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01" name="任意多边形: 形状 5900" descr="0c61b991-6d0d-416d-adc7-e0257f90a6d6"/>
                <p:cNvSpPr/>
                <p:nvPr/>
              </p:nvSpPr>
              <p:spPr>
                <a:xfrm>
                  <a:off x="12088332" y="4218272"/>
                  <a:ext cx="103669" cy="56623"/>
                </a:xfrm>
                <a:custGeom>
                  <a:avLst/>
                  <a:gdLst>
                    <a:gd name="connsiteX0" fmla="*/ 53798 w 103669"/>
                    <a:gd name="connsiteY0" fmla="*/ 598 h 56623"/>
                    <a:gd name="connsiteX1" fmla="*/ 69936 w 103669"/>
                    <a:gd name="connsiteY1" fmla="*/ 598 h 56623"/>
                    <a:gd name="connsiteX2" fmla="*/ 84731 w 103669"/>
                    <a:gd name="connsiteY2" fmla="*/ 3288 h 56623"/>
                    <a:gd name="connsiteX3" fmla="*/ 103669 w 103669"/>
                    <a:gd name="connsiteY3" fmla="*/ 10652 h 56623"/>
                    <a:gd name="connsiteX4" fmla="*/ 103669 w 103669"/>
                    <a:gd name="connsiteY4" fmla="*/ 26893 h 56623"/>
                    <a:gd name="connsiteX5" fmla="*/ 98180 w 103669"/>
                    <a:gd name="connsiteY5" fmla="*/ 23462 h 56623"/>
                    <a:gd name="connsiteX6" fmla="*/ 82042 w 103669"/>
                    <a:gd name="connsiteY6" fmla="*/ 18082 h 56623"/>
                    <a:gd name="connsiteX7" fmla="*/ 72627 w 103669"/>
                    <a:gd name="connsiteY7" fmla="*/ 16737 h 56623"/>
                    <a:gd name="connsiteX8" fmla="*/ 61867 w 103669"/>
                    <a:gd name="connsiteY8" fmla="*/ 18082 h 56623"/>
                    <a:gd name="connsiteX9" fmla="*/ 44383 w 103669"/>
                    <a:gd name="connsiteY9" fmla="*/ 28841 h 56623"/>
                    <a:gd name="connsiteX10" fmla="*/ 34968 w 103669"/>
                    <a:gd name="connsiteY10" fmla="*/ 32876 h 56623"/>
                    <a:gd name="connsiteX11" fmla="*/ 30933 w 103669"/>
                    <a:gd name="connsiteY11" fmla="*/ 40946 h 56623"/>
                    <a:gd name="connsiteX12" fmla="*/ 21519 w 103669"/>
                    <a:gd name="connsiteY12" fmla="*/ 50360 h 56623"/>
                    <a:gd name="connsiteX13" fmla="*/ 18829 w 103669"/>
                    <a:gd name="connsiteY13" fmla="*/ 54396 h 56623"/>
                    <a:gd name="connsiteX14" fmla="*/ 8069 w 103669"/>
                    <a:gd name="connsiteY14" fmla="*/ 55740 h 56623"/>
                    <a:gd name="connsiteX15" fmla="*/ 0 w 103669"/>
                    <a:gd name="connsiteY15" fmla="*/ 47671 h 56623"/>
                    <a:gd name="connsiteX16" fmla="*/ 5380 w 103669"/>
                    <a:gd name="connsiteY16" fmla="*/ 43636 h 56623"/>
                    <a:gd name="connsiteX17" fmla="*/ 13449 w 103669"/>
                    <a:gd name="connsiteY17" fmla="*/ 31532 h 56623"/>
                    <a:gd name="connsiteX18" fmla="*/ 20174 w 103669"/>
                    <a:gd name="connsiteY18" fmla="*/ 23462 h 56623"/>
                    <a:gd name="connsiteX19" fmla="*/ 29589 w 103669"/>
                    <a:gd name="connsiteY19" fmla="*/ 15392 h 56623"/>
                    <a:gd name="connsiteX20" fmla="*/ 53798 w 103669"/>
                    <a:gd name="connsiteY20" fmla="*/ 598 h 56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3668" h="56623">
                      <a:moveTo>
                        <a:pt x="53798" y="598"/>
                      </a:moveTo>
                      <a:cubicBezTo>
                        <a:pt x="59178" y="-747"/>
                        <a:pt x="64558" y="598"/>
                        <a:pt x="69936" y="598"/>
                      </a:cubicBezTo>
                      <a:cubicBezTo>
                        <a:pt x="75316" y="598"/>
                        <a:pt x="80696" y="1943"/>
                        <a:pt x="84731" y="3288"/>
                      </a:cubicBezTo>
                      <a:lnTo>
                        <a:pt x="103669" y="10652"/>
                      </a:lnTo>
                      <a:lnTo>
                        <a:pt x="103669" y="26893"/>
                      </a:lnTo>
                      <a:lnTo>
                        <a:pt x="98180" y="23462"/>
                      </a:lnTo>
                      <a:cubicBezTo>
                        <a:pt x="94146" y="20772"/>
                        <a:pt x="88766" y="19427"/>
                        <a:pt x="82042" y="18082"/>
                      </a:cubicBezTo>
                      <a:cubicBezTo>
                        <a:pt x="79351" y="18082"/>
                        <a:pt x="76662" y="16737"/>
                        <a:pt x="72627" y="16737"/>
                      </a:cubicBezTo>
                      <a:cubicBezTo>
                        <a:pt x="68592" y="16737"/>
                        <a:pt x="65902" y="16737"/>
                        <a:pt x="61867" y="18082"/>
                      </a:cubicBezTo>
                      <a:cubicBezTo>
                        <a:pt x="55143" y="19427"/>
                        <a:pt x="49763" y="24807"/>
                        <a:pt x="44383" y="28841"/>
                      </a:cubicBezTo>
                      <a:cubicBezTo>
                        <a:pt x="41693" y="30187"/>
                        <a:pt x="37659" y="30187"/>
                        <a:pt x="34968" y="32876"/>
                      </a:cubicBezTo>
                      <a:cubicBezTo>
                        <a:pt x="32279" y="35566"/>
                        <a:pt x="32279" y="39601"/>
                        <a:pt x="30933" y="40946"/>
                      </a:cubicBezTo>
                      <a:cubicBezTo>
                        <a:pt x="28244" y="44981"/>
                        <a:pt x="22864" y="47671"/>
                        <a:pt x="21519" y="50360"/>
                      </a:cubicBezTo>
                      <a:cubicBezTo>
                        <a:pt x="20174" y="53051"/>
                        <a:pt x="20174" y="51705"/>
                        <a:pt x="18829" y="54396"/>
                      </a:cubicBezTo>
                      <a:cubicBezTo>
                        <a:pt x="17484" y="57085"/>
                        <a:pt x="12104" y="57085"/>
                        <a:pt x="8069" y="55740"/>
                      </a:cubicBezTo>
                      <a:cubicBezTo>
                        <a:pt x="4035" y="54396"/>
                        <a:pt x="0" y="50360"/>
                        <a:pt x="0" y="47671"/>
                      </a:cubicBezTo>
                      <a:cubicBezTo>
                        <a:pt x="1345" y="44981"/>
                        <a:pt x="4035" y="46325"/>
                        <a:pt x="5380" y="43636"/>
                      </a:cubicBezTo>
                      <a:cubicBezTo>
                        <a:pt x="6724" y="40946"/>
                        <a:pt x="9415" y="36912"/>
                        <a:pt x="13449" y="31532"/>
                      </a:cubicBezTo>
                      <a:cubicBezTo>
                        <a:pt x="14795" y="28841"/>
                        <a:pt x="17484" y="26152"/>
                        <a:pt x="20174" y="23462"/>
                      </a:cubicBezTo>
                      <a:cubicBezTo>
                        <a:pt x="22864" y="20772"/>
                        <a:pt x="25554" y="18082"/>
                        <a:pt x="29589" y="15392"/>
                      </a:cubicBezTo>
                      <a:cubicBezTo>
                        <a:pt x="36313" y="10013"/>
                        <a:pt x="43039" y="3288"/>
                        <a:pt x="53798" y="59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03" name="任意多边形: 形状 5902" descr="acb9ca54-f9ed-455a-aec8-a5b2afe5df5f"/>
                <p:cNvSpPr/>
                <p:nvPr/>
              </p:nvSpPr>
              <p:spPr>
                <a:xfrm>
                  <a:off x="11660977" y="3935775"/>
                  <a:ext cx="531023" cy="681437"/>
                </a:xfrm>
                <a:custGeom>
                  <a:avLst/>
                  <a:gdLst>
                    <a:gd name="connsiteX0" fmla="*/ 531023 w 531023"/>
                    <a:gd name="connsiteY0" fmla="*/ 0 h 681437"/>
                    <a:gd name="connsiteX1" fmla="*/ 531023 w 531023"/>
                    <a:gd name="connsiteY1" fmla="*/ 18523 h 681437"/>
                    <a:gd name="connsiteX2" fmla="*/ 521498 w 531023"/>
                    <a:gd name="connsiteY2" fmla="*/ 23523 h 681437"/>
                    <a:gd name="connsiteX3" fmla="*/ 473080 w 531023"/>
                    <a:gd name="connsiteY3" fmla="*/ 51767 h 681437"/>
                    <a:gd name="connsiteX4" fmla="*/ 426008 w 531023"/>
                    <a:gd name="connsiteY4" fmla="*/ 82701 h 681437"/>
                    <a:gd name="connsiteX5" fmla="*/ 335897 w 531023"/>
                    <a:gd name="connsiteY5" fmla="*/ 152638 h 681437"/>
                    <a:gd name="connsiteX6" fmla="*/ 193334 w 531023"/>
                    <a:gd name="connsiteY6" fmla="*/ 316720 h 681437"/>
                    <a:gd name="connsiteX7" fmla="*/ 138192 w 531023"/>
                    <a:gd name="connsiteY7" fmla="*/ 398760 h 681437"/>
                    <a:gd name="connsiteX8" fmla="*/ 100534 w 531023"/>
                    <a:gd name="connsiteY8" fmla="*/ 476766 h 681437"/>
                    <a:gd name="connsiteX9" fmla="*/ 45391 w 531023"/>
                    <a:gd name="connsiteY9" fmla="*/ 595120 h 681437"/>
                    <a:gd name="connsiteX10" fmla="*/ 26562 w 531023"/>
                    <a:gd name="connsiteY10" fmla="*/ 640848 h 681437"/>
                    <a:gd name="connsiteX11" fmla="*/ 1009 w 531023"/>
                    <a:gd name="connsiteY11" fmla="*/ 681196 h 681437"/>
                    <a:gd name="connsiteX12" fmla="*/ 9078 w 531023"/>
                    <a:gd name="connsiteY12" fmla="*/ 635468 h 681437"/>
                    <a:gd name="connsiteX13" fmla="*/ 30597 w 531023"/>
                    <a:gd name="connsiteY13" fmla="*/ 589741 h 681437"/>
                    <a:gd name="connsiteX14" fmla="*/ 83050 w 531023"/>
                    <a:gd name="connsiteY14" fmla="*/ 470041 h 681437"/>
                    <a:gd name="connsiteX15" fmla="*/ 123398 w 531023"/>
                    <a:gd name="connsiteY15" fmla="*/ 392036 h 681437"/>
                    <a:gd name="connsiteX16" fmla="*/ 175850 w 531023"/>
                    <a:gd name="connsiteY16" fmla="*/ 307305 h 681437"/>
                    <a:gd name="connsiteX17" fmla="*/ 321103 w 531023"/>
                    <a:gd name="connsiteY17" fmla="*/ 139189 h 681437"/>
                    <a:gd name="connsiteX18" fmla="*/ 413904 w 531023"/>
                    <a:gd name="connsiteY18" fmla="*/ 69251 h 681437"/>
                    <a:gd name="connsiteX19" fmla="*/ 462321 w 531023"/>
                    <a:gd name="connsiteY19" fmla="*/ 38318 h 681437"/>
                    <a:gd name="connsiteX20" fmla="*/ 512084 w 531023"/>
                    <a:gd name="connsiteY20" fmla="*/ 10074 h 681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1023" h="681437">
                      <a:moveTo>
                        <a:pt x="531023" y="0"/>
                      </a:moveTo>
                      <a:lnTo>
                        <a:pt x="531023" y="18523"/>
                      </a:lnTo>
                      <a:lnTo>
                        <a:pt x="521498" y="23523"/>
                      </a:lnTo>
                      <a:cubicBezTo>
                        <a:pt x="505359" y="32938"/>
                        <a:pt x="489220" y="42353"/>
                        <a:pt x="473080" y="51767"/>
                      </a:cubicBezTo>
                      <a:cubicBezTo>
                        <a:pt x="458287" y="61182"/>
                        <a:pt x="440801" y="71942"/>
                        <a:pt x="426008" y="82701"/>
                      </a:cubicBezTo>
                      <a:cubicBezTo>
                        <a:pt x="395075" y="104219"/>
                        <a:pt x="364141" y="127083"/>
                        <a:pt x="335897" y="152638"/>
                      </a:cubicBezTo>
                      <a:cubicBezTo>
                        <a:pt x="279410" y="203745"/>
                        <a:pt x="232337" y="260232"/>
                        <a:pt x="193334" y="316720"/>
                      </a:cubicBezTo>
                      <a:cubicBezTo>
                        <a:pt x="173160" y="344962"/>
                        <a:pt x="152986" y="371861"/>
                        <a:pt x="138192" y="398760"/>
                      </a:cubicBezTo>
                      <a:cubicBezTo>
                        <a:pt x="123398" y="425658"/>
                        <a:pt x="112638" y="452557"/>
                        <a:pt x="100534" y="476766"/>
                      </a:cubicBezTo>
                      <a:cubicBezTo>
                        <a:pt x="76325" y="525184"/>
                        <a:pt x="57496" y="566877"/>
                        <a:pt x="45391" y="595120"/>
                      </a:cubicBezTo>
                      <a:cubicBezTo>
                        <a:pt x="33287" y="624709"/>
                        <a:pt x="35977" y="617984"/>
                        <a:pt x="26562" y="640848"/>
                      </a:cubicBezTo>
                      <a:cubicBezTo>
                        <a:pt x="17147" y="663712"/>
                        <a:pt x="5043" y="683887"/>
                        <a:pt x="1009" y="681196"/>
                      </a:cubicBezTo>
                      <a:cubicBezTo>
                        <a:pt x="-1681" y="678507"/>
                        <a:pt x="1009" y="655643"/>
                        <a:pt x="9078" y="635468"/>
                      </a:cubicBezTo>
                      <a:cubicBezTo>
                        <a:pt x="18493" y="612605"/>
                        <a:pt x="18493" y="619329"/>
                        <a:pt x="30597" y="589741"/>
                      </a:cubicBezTo>
                      <a:cubicBezTo>
                        <a:pt x="42702" y="560152"/>
                        <a:pt x="60186" y="518460"/>
                        <a:pt x="83050" y="470041"/>
                      </a:cubicBezTo>
                      <a:cubicBezTo>
                        <a:pt x="95154" y="445833"/>
                        <a:pt x="108603" y="418934"/>
                        <a:pt x="123398" y="392036"/>
                      </a:cubicBezTo>
                      <a:cubicBezTo>
                        <a:pt x="138192" y="363792"/>
                        <a:pt x="155676" y="335549"/>
                        <a:pt x="175850" y="307305"/>
                      </a:cubicBezTo>
                      <a:cubicBezTo>
                        <a:pt x="214853" y="249473"/>
                        <a:pt x="263270" y="190295"/>
                        <a:pt x="321103" y="139189"/>
                      </a:cubicBezTo>
                      <a:cubicBezTo>
                        <a:pt x="349347" y="113634"/>
                        <a:pt x="382970" y="92115"/>
                        <a:pt x="413904" y="69251"/>
                      </a:cubicBezTo>
                      <a:cubicBezTo>
                        <a:pt x="430043" y="58492"/>
                        <a:pt x="446181" y="49078"/>
                        <a:pt x="462321" y="38318"/>
                      </a:cubicBezTo>
                      <a:cubicBezTo>
                        <a:pt x="479805" y="28903"/>
                        <a:pt x="495944" y="19489"/>
                        <a:pt x="512084" y="100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05" name="任意多边形: 形状 5904" descr="a2bdf5ce-7c8a-4f60-be68-df69320cbedc"/>
                <p:cNvSpPr/>
                <p:nvPr/>
              </p:nvSpPr>
              <p:spPr>
                <a:xfrm>
                  <a:off x="11653709" y="4519293"/>
                  <a:ext cx="291714" cy="316343"/>
                </a:xfrm>
                <a:custGeom>
                  <a:avLst/>
                  <a:gdLst>
                    <a:gd name="connsiteX0" fmla="*/ 289369 w 291714"/>
                    <a:gd name="connsiteY0" fmla="*/ 843 h 316343"/>
                    <a:gd name="connsiteX1" fmla="*/ 286679 w 291714"/>
                    <a:gd name="connsiteY1" fmla="*/ 18327 h 316343"/>
                    <a:gd name="connsiteX2" fmla="*/ 273230 w 291714"/>
                    <a:gd name="connsiteY2" fmla="*/ 30431 h 316343"/>
                    <a:gd name="connsiteX3" fmla="*/ 242296 w 291714"/>
                    <a:gd name="connsiteY3" fmla="*/ 64055 h 316343"/>
                    <a:gd name="connsiteX4" fmla="*/ 222122 w 291714"/>
                    <a:gd name="connsiteY4" fmla="*/ 86919 h 316343"/>
                    <a:gd name="connsiteX5" fmla="*/ 199258 w 291714"/>
                    <a:gd name="connsiteY5" fmla="*/ 112472 h 316343"/>
                    <a:gd name="connsiteX6" fmla="*/ 150840 w 291714"/>
                    <a:gd name="connsiteY6" fmla="*/ 168959 h 316343"/>
                    <a:gd name="connsiteX7" fmla="*/ 122597 w 291714"/>
                    <a:gd name="connsiteY7" fmla="*/ 194514 h 316343"/>
                    <a:gd name="connsiteX8" fmla="*/ 97043 w 291714"/>
                    <a:gd name="connsiteY8" fmla="*/ 220067 h 316343"/>
                    <a:gd name="connsiteX9" fmla="*/ 54005 w 291714"/>
                    <a:gd name="connsiteY9" fmla="*/ 269830 h 316343"/>
                    <a:gd name="connsiteX10" fmla="*/ 19037 w 291714"/>
                    <a:gd name="connsiteY10" fmla="*/ 300763 h 316343"/>
                    <a:gd name="connsiteX11" fmla="*/ 6933 w 291714"/>
                    <a:gd name="connsiteY11" fmla="*/ 314212 h 316343"/>
                    <a:gd name="connsiteX12" fmla="*/ 1553 w 291714"/>
                    <a:gd name="connsiteY12" fmla="*/ 314212 h 316343"/>
                    <a:gd name="connsiteX13" fmla="*/ 1553 w 291714"/>
                    <a:gd name="connsiteY13" fmla="*/ 310178 h 316343"/>
                    <a:gd name="connsiteX14" fmla="*/ 12312 w 291714"/>
                    <a:gd name="connsiteY14" fmla="*/ 296728 h 316343"/>
                    <a:gd name="connsiteX15" fmla="*/ 40556 w 291714"/>
                    <a:gd name="connsiteY15" fmla="*/ 261760 h 316343"/>
                    <a:gd name="connsiteX16" fmla="*/ 82249 w 291714"/>
                    <a:gd name="connsiteY16" fmla="*/ 213342 h 316343"/>
                    <a:gd name="connsiteX17" fmla="*/ 107803 w 291714"/>
                    <a:gd name="connsiteY17" fmla="*/ 186443 h 316343"/>
                    <a:gd name="connsiteX18" fmla="*/ 133356 w 291714"/>
                    <a:gd name="connsiteY18" fmla="*/ 158200 h 316343"/>
                    <a:gd name="connsiteX19" fmla="*/ 181775 w 291714"/>
                    <a:gd name="connsiteY19" fmla="*/ 101712 h 316343"/>
                    <a:gd name="connsiteX20" fmla="*/ 207328 w 291714"/>
                    <a:gd name="connsiteY20" fmla="*/ 77504 h 316343"/>
                    <a:gd name="connsiteX21" fmla="*/ 226157 w 291714"/>
                    <a:gd name="connsiteY21" fmla="*/ 53295 h 316343"/>
                    <a:gd name="connsiteX22" fmla="*/ 259780 w 291714"/>
                    <a:gd name="connsiteY22" fmla="*/ 21016 h 316343"/>
                    <a:gd name="connsiteX23" fmla="*/ 271885 w 291714"/>
                    <a:gd name="connsiteY23" fmla="*/ 8912 h 316343"/>
                    <a:gd name="connsiteX24" fmla="*/ 289369 w 291714"/>
                    <a:gd name="connsiteY24" fmla="*/ 843 h 316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91714" h="316343">
                      <a:moveTo>
                        <a:pt x="289369" y="843"/>
                      </a:moveTo>
                      <a:cubicBezTo>
                        <a:pt x="293403" y="2188"/>
                        <a:pt x="292059" y="11603"/>
                        <a:pt x="286679" y="18327"/>
                      </a:cubicBezTo>
                      <a:cubicBezTo>
                        <a:pt x="281299" y="25052"/>
                        <a:pt x="279954" y="22362"/>
                        <a:pt x="273230" y="30431"/>
                      </a:cubicBezTo>
                      <a:cubicBezTo>
                        <a:pt x="265160" y="38501"/>
                        <a:pt x="254401" y="50605"/>
                        <a:pt x="242296" y="64055"/>
                      </a:cubicBezTo>
                      <a:cubicBezTo>
                        <a:pt x="236916" y="70779"/>
                        <a:pt x="228847" y="78849"/>
                        <a:pt x="222122" y="86919"/>
                      </a:cubicBezTo>
                      <a:cubicBezTo>
                        <a:pt x="215398" y="94988"/>
                        <a:pt x="207328" y="104403"/>
                        <a:pt x="199258" y="112472"/>
                      </a:cubicBezTo>
                      <a:cubicBezTo>
                        <a:pt x="183119" y="129956"/>
                        <a:pt x="168325" y="150131"/>
                        <a:pt x="150840" y="168959"/>
                      </a:cubicBezTo>
                      <a:cubicBezTo>
                        <a:pt x="141427" y="178374"/>
                        <a:pt x="130667" y="185099"/>
                        <a:pt x="122597" y="194514"/>
                      </a:cubicBezTo>
                      <a:cubicBezTo>
                        <a:pt x="114528" y="202583"/>
                        <a:pt x="105113" y="211998"/>
                        <a:pt x="97043" y="220067"/>
                      </a:cubicBezTo>
                      <a:cubicBezTo>
                        <a:pt x="79559" y="237551"/>
                        <a:pt x="67455" y="256380"/>
                        <a:pt x="54005" y="269830"/>
                      </a:cubicBezTo>
                      <a:cubicBezTo>
                        <a:pt x="40556" y="283279"/>
                        <a:pt x="27107" y="292694"/>
                        <a:pt x="19037" y="300763"/>
                      </a:cubicBezTo>
                      <a:cubicBezTo>
                        <a:pt x="10968" y="308832"/>
                        <a:pt x="13657" y="307487"/>
                        <a:pt x="6933" y="314212"/>
                      </a:cubicBezTo>
                      <a:cubicBezTo>
                        <a:pt x="4243" y="318247"/>
                        <a:pt x="2898" y="315558"/>
                        <a:pt x="1553" y="314212"/>
                      </a:cubicBezTo>
                      <a:cubicBezTo>
                        <a:pt x="208" y="312867"/>
                        <a:pt x="-1137" y="312867"/>
                        <a:pt x="1553" y="310178"/>
                      </a:cubicBezTo>
                      <a:cubicBezTo>
                        <a:pt x="6933" y="303452"/>
                        <a:pt x="5588" y="304798"/>
                        <a:pt x="12312" y="296728"/>
                      </a:cubicBezTo>
                      <a:cubicBezTo>
                        <a:pt x="20383" y="288659"/>
                        <a:pt x="28452" y="276554"/>
                        <a:pt x="40556" y="261760"/>
                      </a:cubicBezTo>
                      <a:cubicBezTo>
                        <a:pt x="52660" y="248311"/>
                        <a:pt x="66109" y="230827"/>
                        <a:pt x="82249" y="213342"/>
                      </a:cubicBezTo>
                      <a:cubicBezTo>
                        <a:pt x="90319" y="203928"/>
                        <a:pt x="99733" y="195858"/>
                        <a:pt x="107803" y="186443"/>
                      </a:cubicBezTo>
                      <a:cubicBezTo>
                        <a:pt x="115872" y="177029"/>
                        <a:pt x="125287" y="167615"/>
                        <a:pt x="133356" y="158200"/>
                      </a:cubicBezTo>
                      <a:cubicBezTo>
                        <a:pt x="150840" y="139371"/>
                        <a:pt x="165635" y="119197"/>
                        <a:pt x="181775" y="101712"/>
                      </a:cubicBezTo>
                      <a:cubicBezTo>
                        <a:pt x="189844" y="92299"/>
                        <a:pt x="200603" y="85574"/>
                        <a:pt x="207328" y="77504"/>
                      </a:cubicBezTo>
                      <a:cubicBezTo>
                        <a:pt x="215398" y="69435"/>
                        <a:pt x="219432" y="60020"/>
                        <a:pt x="226157" y="53295"/>
                      </a:cubicBezTo>
                      <a:cubicBezTo>
                        <a:pt x="239606" y="39846"/>
                        <a:pt x="251711" y="29087"/>
                        <a:pt x="259780" y="21016"/>
                      </a:cubicBezTo>
                      <a:cubicBezTo>
                        <a:pt x="266505" y="12947"/>
                        <a:pt x="265160" y="15637"/>
                        <a:pt x="271885" y="8912"/>
                      </a:cubicBezTo>
                      <a:cubicBezTo>
                        <a:pt x="277265" y="2188"/>
                        <a:pt x="286679" y="-1847"/>
                        <a:pt x="289369" y="84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07" name="任意多边形: 形状 5906" descr="5df68ba3-f19f-4731-a6ae-359dbdbd4829"/>
                <p:cNvSpPr/>
                <p:nvPr/>
              </p:nvSpPr>
              <p:spPr>
                <a:xfrm>
                  <a:off x="11213704" y="4186631"/>
                  <a:ext cx="388473" cy="461487"/>
                </a:xfrm>
                <a:custGeom>
                  <a:avLst/>
                  <a:gdLst>
                    <a:gd name="connsiteX0" fmla="*/ 11516 w 388473"/>
                    <a:gd name="connsiteY0" fmla="*/ 128 h 461487"/>
                    <a:gd name="connsiteX1" fmla="*/ 28663 w 388473"/>
                    <a:gd name="connsiteY1" fmla="*/ 6686 h 461487"/>
                    <a:gd name="connsiteX2" fmla="*/ 48838 w 388473"/>
                    <a:gd name="connsiteY2" fmla="*/ 25514 h 461487"/>
                    <a:gd name="connsiteX3" fmla="*/ 94565 w 388473"/>
                    <a:gd name="connsiteY3" fmla="*/ 73931 h 461487"/>
                    <a:gd name="connsiteX4" fmla="*/ 122809 w 388473"/>
                    <a:gd name="connsiteY4" fmla="*/ 106210 h 461487"/>
                    <a:gd name="connsiteX5" fmla="*/ 153742 w 388473"/>
                    <a:gd name="connsiteY5" fmla="*/ 143869 h 461487"/>
                    <a:gd name="connsiteX6" fmla="*/ 223679 w 388473"/>
                    <a:gd name="connsiteY6" fmla="*/ 224565 h 461487"/>
                    <a:gd name="connsiteX7" fmla="*/ 253268 w 388473"/>
                    <a:gd name="connsiteY7" fmla="*/ 267602 h 461487"/>
                    <a:gd name="connsiteX8" fmla="*/ 282856 w 388473"/>
                    <a:gd name="connsiteY8" fmla="*/ 309295 h 461487"/>
                    <a:gd name="connsiteX9" fmla="*/ 339344 w 388473"/>
                    <a:gd name="connsiteY9" fmla="*/ 381922 h 461487"/>
                    <a:gd name="connsiteX10" fmla="*/ 371621 w 388473"/>
                    <a:gd name="connsiteY10" fmla="*/ 435718 h 461487"/>
                    <a:gd name="connsiteX11" fmla="*/ 386416 w 388473"/>
                    <a:gd name="connsiteY11" fmla="*/ 455893 h 461487"/>
                    <a:gd name="connsiteX12" fmla="*/ 385071 w 388473"/>
                    <a:gd name="connsiteY12" fmla="*/ 461273 h 461487"/>
                    <a:gd name="connsiteX13" fmla="*/ 379692 w 388473"/>
                    <a:gd name="connsiteY13" fmla="*/ 458582 h 461487"/>
                    <a:gd name="connsiteX14" fmla="*/ 364897 w 388473"/>
                    <a:gd name="connsiteY14" fmla="*/ 438409 h 461487"/>
                    <a:gd name="connsiteX15" fmla="*/ 324549 w 388473"/>
                    <a:gd name="connsiteY15" fmla="*/ 387301 h 461487"/>
                    <a:gd name="connsiteX16" fmla="*/ 269406 w 388473"/>
                    <a:gd name="connsiteY16" fmla="*/ 314675 h 461487"/>
                    <a:gd name="connsiteX17" fmla="*/ 238473 w 388473"/>
                    <a:gd name="connsiteY17" fmla="*/ 272982 h 461487"/>
                    <a:gd name="connsiteX18" fmla="*/ 206194 w 388473"/>
                    <a:gd name="connsiteY18" fmla="*/ 231289 h 461487"/>
                    <a:gd name="connsiteX19" fmla="*/ 137603 w 388473"/>
                    <a:gd name="connsiteY19" fmla="*/ 151938 h 461487"/>
                    <a:gd name="connsiteX20" fmla="*/ 109359 w 388473"/>
                    <a:gd name="connsiteY20" fmla="*/ 112935 h 461487"/>
                    <a:gd name="connsiteX21" fmla="*/ 78426 w 388473"/>
                    <a:gd name="connsiteY21" fmla="*/ 82002 h 461487"/>
                    <a:gd name="connsiteX22" fmla="*/ 36734 w 388473"/>
                    <a:gd name="connsiteY22" fmla="*/ 33584 h 461487"/>
                    <a:gd name="connsiteX23" fmla="*/ 17904 w 388473"/>
                    <a:gd name="connsiteY23" fmla="*/ 18790 h 461487"/>
                    <a:gd name="connsiteX24" fmla="*/ 419 w 388473"/>
                    <a:gd name="connsiteY24" fmla="*/ 2650 h 461487"/>
                    <a:gd name="connsiteX25" fmla="*/ 11516 w 388473"/>
                    <a:gd name="connsiteY25" fmla="*/ 128 h 461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88473" h="461487">
                      <a:moveTo>
                        <a:pt x="11516" y="128"/>
                      </a:moveTo>
                      <a:cubicBezTo>
                        <a:pt x="16895" y="633"/>
                        <a:pt x="23284" y="2650"/>
                        <a:pt x="28663" y="6686"/>
                      </a:cubicBezTo>
                      <a:cubicBezTo>
                        <a:pt x="40767" y="14755"/>
                        <a:pt x="35388" y="14755"/>
                        <a:pt x="48838" y="25514"/>
                      </a:cubicBezTo>
                      <a:cubicBezTo>
                        <a:pt x="62287" y="36274"/>
                        <a:pt x="75736" y="53758"/>
                        <a:pt x="94565" y="73931"/>
                      </a:cubicBezTo>
                      <a:cubicBezTo>
                        <a:pt x="102635" y="83346"/>
                        <a:pt x="112050" y="94106"/>
                        <a:pt x="122809" y="106210"/>
                      </a:cubicBezTo>
                      <a:cubicBezTo>
                        <a:pt x="132223" y="118314"/>
                        <a:pt x="142983" y="130419"/>
                        <a:pt x="153742" y="143869"/>
                      </a:cubicBezTo>
                      <a:cubicBezTo>
                        <a:pt x="176606" y="170767"/>
                        <a:pt x="202160" y="196321"/>
                        <a:pt x="223679" y="224565"/>
                      </a:cubicBezTo>
                      <a:cubicBezTo>
                        <a:pt x="234438" y="238014"/>
                        <a:pt x="242508" y="254153"/>
                        <a:pt x="253268" y="267602"/>
                      </a:cubicBezTo>
                      <a:cubicBezTo>
                        <a:pt x="264028" y="281051"/>
                        <a:pt x="273441" y="295846"/>
                        <a:pt x="282856" y="309295"/>
                      </a:cubicBezTo>
                      <a:cubicBezTo>
                        <a:pt x="303030" y="336194"/>
                        <a:pt x="324549" y="360402"/>
                        <a:pt x="339344" y="381922"/>
                      </a:cubicBezTo>
                      <a:cubicBezTo>
                        <a:pt x="354137" y="403441"/>
                        <a:pt x="363552" y="422269"/>
                        <a:pt x="371621" y="435718"/>
                      </a:cubicBezTo>
                      <a:cubicBezTo>
                        <a:pt x="381036" y="449168"/>
                        <a:pt x="379692" y="445133"/>
                        <a:pt x="386416" y="455893"/>
                      </a:cubicBezTo>
                      <a:cubicBezTo>
                        <a:pt x="390451" y="461273"/>
                        <a:pt x="387761" y="461273"/>
                        <a:pt x="385071" y="461273"/>
                      </a:cubicBezTo>
                      <a:cubicBezTo>
                        <a:pt x="382381" y="461273"/>
                        <a:pt x="382381" y="462617"/>
                        <a:pt x="379692" y="458582"/>
                      </a:cubicBezTo>
                      <a:cubicBezTo>
                        <a:pt x="371621" y="447824"/>
                        <a:pt x="374312" y="450513"/>
                        <a:pt x="364897" y="438409"/>
                      </a:cubicBezTo>
                      <a:cubicBezTo>
                        <a:pt x="355483" y="424960"/>
                        <a:pt x="340688" y="408820"/>
                        <a:pt x="324549" y="387301"/>
                      </a:cubicBezTo>
                      <a:cubicBezTo>
                        <a:pt x="308410" y="365782"/>
                        <a:pt x="289581" y="341574"/>
                        <a:pt x="269406" y="314675"/>
                      </a:cubicBezTo>
                      <a:cubicBezTo>
                        <a:pt x="258648" y="301226"/>
                        <a:pt x="249233" y="286431"/>
                        <a:pt x="238473" y="272982"/>
                      </a:cubicBezTo>
                      <a:cubicBezTo>
                        <a:pt x="227714" y="259533"/>
                        <a:pt x="216954" y="244738"/>
                        <a:pt x="206194" y="231289"/>
                      </a:cubicBezTo>
                      <a:cubicBezTo>
                        <a:pt x="183331" y="204390"/>
                        <a:pt x="159122" y="177491"/>
                        <a:pt x="137603" y="151938"/>
                      </a:cubicBezTo>
                      <a:cubicBezTo>
                        <a:pt x="126843" y="138489"/>
                        <a:pt x="118774" y="125039"/>
                        <a:pt x="109359" y="112935"/>
                      </a:cubicBezTo>
                      <a:cubicBezTo>
                        <a:pt x="99945" y="102175"/>
                        <a:pt x="87841" y="92761"/>
                        <a:pt x="78426" y="82002"/>
                      </a:cubicBezTo>
                      <a:cubicBezTo>
                        <a:pt x="60942" y="61827"/>
                        <a:pt x="47492" y="44343"/>
                        <a:pt x="36734" y="33584"/>
                      </a:cubicBezTo>
                      <a:cubicBezTo>
                        <a:pt x="24628" y="24170"/>
                        <a:pt x="27318" y="25514"/>
                        <a:pt x="17904" y="18790"/>
                      </a:cubicBezTo>
                      <a:cubicBezTo>
                        <a:pt x="8490" y="12065"/>
                        <a:pt x="-2270" y="6686"/>
                        <a:pt x="419" y="2650"/>
                      </a:cubicBezTo>
                      <a:cubicBezTo>
                        <a:pt x="1764" y="633"/>
                        <a:pt x="6136" y="-376"/>
                        <a:pt x="11516" y="12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09" name="任意多边形: 形状 5908" descr="c1500468-f53a-47a3-9196-19240ffb5048"/>
                <p:cNvSpPr/>
                <p:nvPr/>
              </p:nvSpPr>
              <p:spPr>
                <a:xfrm>
                  <a:off x="10440548" y="4039110"/>
                  <a:ext cx="411228" cy="53893"/>
                </a:xfrm>
                <a:custGeom>
                  <a:avLst/>
                  <a:gdLst>
                    <a:gd name="connsiteX0" fmla="*/ 1583 w 411228"/>
                    <a:gd name="connsiteY0" fmla="*/ 883 h 53893"/>
                    <a:gd name="connsiteX1" fmla="*/ 19067 w 411228"/>
                    <a:gd name="connsiteY1" fmla="*/ 2229 h 53893"/>
                    <a:gd name="connsiteX2" fmla="*/ 32517 w 411228"/>
                    <a:gd name="connsiteY2" fmla="*/ 11643 h 53893"/>
                    <a:gd name="connsiteX3" fmla="*/ 72865 w 411228"/>
                    <a:gd name="connsiteY3" fmla="*/ 23747 h 53893"/>
                    <a:gd name="connsiteX4" fmla="*/ 102453 w 411228"/>
                    <a:gd name="connsiteY4" fmla="*/ 27782 h 53893"/>
                    <a:gd name="connsiteX5" fmla="*/ 136077 w 411228"/>
                    <a:gd name="connsiteY5" fmla="*/ 29127 h 53893"/>
                    <a:gd name="connsiteX6" fmla="*/ 208702 w 411228"/>
                    <a:gd name="connsiteY6" fmla="*/ 22402 h 53893"/>
                    <a:gd name="connsiteX7" fmla="*/ 246361 w 411228"/>
                    <a:gd name="connsiteY7" fmla="*/ 22402 h 53893"/>
                    <a:gd name="connsiteX8" fmla="*/ 282674 w 411228"/>
                    <a:gd name="connsiteY8" fmla="*/ 21058 h 53893"/>
                    <a:gd name="connsiteX9" fmla="*/ 349921 w 411228"/>
                    <a:gd name="connsiteY9" fmla="*/ 23747 h 53893"/>
                    <a:gd name="connsiteX10" fmla="*/ 392958 w 411228"/>
                    <a:gd name="connsiteY10" fmla="*/ 39886 h 53893"/>
                    <a:gd name="connsiteX11" fmla="*/ 409097 w 411228"/>
                    <a:gd name="connsiteY11" fmla="*/ 46612 h 53893"/>
                    <a:gd name="connsiteX12" fmla="*/ 409097 w 411228"/>
                    <a:gd name="connsiteY12" fmla="*/ 51992 h 53893"/>
                    <a:gd name="connsiteX13" fmla="*/ 405062 w 411228"/>
                    <a:gd name="connsiteY13" fmla="*/ 53336 h 53893"/>
                    <a:gd name="connsiteX14" fmla="*/ 390269 w 411228"/>
                    <a:gd name="connsiteY14" fmla="*/ 46612 h 53893"/>
                    <a:gd name="connsiteX15" fmla="*/ 347230 w 411228"/>
                    <a:gd name="connsiteY15" fmla="*/ 37197 h 53893"/>
                    <a:gd name="connsiteX16" fmla="*/ 285364 w 411228"/>
                    <a:gd name="connsiteY16" fmla="*/ 35852 h 53893"/>
                    <a:gd name="connsiteX17" fmla="*/ 249050 w 411228"/>
                    <a:gd name="connsiteY17" fmla="*/ 37197 h 53893"/>
                    <a:gd name="connsiteX18" fmla="*/ 211393 w 411228"/>
                    <a:gd name="connsiteY18" fmla="*/ 39886 h 53893"/>
                    <a:gd name="connsiteX19" fmla="*/ 136077 w 411228"/>
                    <a:gd name="connsiteY19" fmla="*/ 46612 h 53893"/>
                    <a:gd name="connsiteX20" fmla="*/ 101107 w 411228"/>
                    <a:gd name="connsiteY20" fmla="*/ 42577 h 53893"/>
                    <a:gd name="connsiteX21" fmla="*/ 68830 w 411228"/>
                    <a:gd name="connsiteY21" fmla="*/ 39886 h 53893"/>
                    <a:gd name="connsiteX22" fmla="*/ 24447 w 411228"/>
                    <a:gd name="connsiteY22" fmla="*/ 23747 h 53893"/>
                    <a:gd name="connsiteX23" fmla="*/ 9653 w 411228"/>
                    <a:gd name="connsiteY23" fmla="*/ 15678 h 53893"/>
                    <a:gd name="connsiteX24" fmla="*/ 1583 w 411228"/>
                    <a:gd name="connsiteY24" fmla="*/ 883 h 5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11228" h="53892">
                      <a:moveTo>
                        <a:pt x="1583" y="883"/>
                      </a:moveTo>
                      <a:cubicBezTo>
                        <a:pt x="4273" y="-462"/>
                        <a:pt x="13687" y="-462"/>
                        <a:pt x="19067" y="2229"/>
                      </a:cubicBezTo>
                      <a:cubicBezTo>
                        <a:pt x="27137" y="6263"/>
                        <a:pt x="23102" y="7609"/>
                        <a:pt x="32517" y="11643"/>
                      </a:cubicBezTo>
                      <a:cubicBezTo>
                        <a:pt x="40586" y="15678"/>
                        <a:pt x="55381" y="19713"/>
                        <a:pt x="72865" y="23747"/>
                      </a:cubicBezTo>
                      <a:cubicBezTo>
                        <a:pt x="82279" y="25093"/>
                        <a:pt x="91693" y="26437"/>
                        <a:pt x="102453" y="27782"/>
                      </a:cubicBezTo>
                      <a:cubicBezTo>
                        <a:pt x="113213" y="27782"/>
                        <a:pt x="123971" y="29127"/>
                        <a:pt x="136077" y="29127"/>
                      </a:cubicBezTo>
                      <a:cubicBezTo>
                        <a:pt x="158940" y="29127"/>
                        <a:pt x="183149" y="25093"/>
                        <a:pt x="208702" y="22402"/>
                      </a:cubicBezTo>
                      <a:cubicBezTo>
                        <a:pt x="220807" y="22402"/>
                        <a:pt x="234257" y="23747"/>
                        <a:pt x="246361" y="22402"/>
                      </a:cubicBezTo>
                      <a:cubicBezTo>
                        <a:pt x="258465" y="21058"/>
                        <a:pt x="270569" y="21058"/>
                        <a:pt x="282674" y="21058"/>
                      </a:cubicBezTo>
                      <a:cubicBezTo>
                        <a:pt x="306882" y="21058"/>
                        <a:pt x="331092" y="19713"/>
                        <a:pt x="349921" y="23747"/>
                      </a:cubicBezTo>
                      <a:cubicBezTo>
                        <a:pt x="370094" y="27782"/>
                        <a:pt x="383544" y="35852"/>
                        <a:pt x="392958" y="39886"/>
                      </a:cubicBezTo>
                      <a:cubicBezTo>
                        <a:pt x="402373" y="43921"/>
                        <a:pt x="401028" y="42577"/>
                        <a:pt x="409097" y="46612"/>
                      </a:cubicBezTo>
                      <a:cubicBezTo>
                        <a:pt x="413133" y="49301"/>
                        <a:pt x="410442" y="50646"/>
                        <a:pt x="409097" y="51992"/>
                      </a:cubicBezTo>
                      <a:cubicBezTo>
                        <a:pt x="407753" y="53336"/>
                        <a:pt x="407753" y="54681"/>
                        <a:pt x="405062" y="53336"/>
                      </a:cubicBezTo>
                      <a:cubicBezTo>
                        <a:pt x="398338" y="49301"/>
                        <a:pt x="399683" y="50646"/>
                        <a:pt x="390269" y="46612"/>
                      </a:cubicBezTo>
                      <a:cubicBezTo>
                        <a:pt x="379509" y="42577"/>
                        <a:pt x="364714" y="39886"/>
                        <a:pt x="347230" y="37197"/>
                      </a:cubicBezTo>
                      <a:cubicBezTo>
                        <a:pt x="329746" y="34507"/>
                        <a:pt x="308228" y="34507"/>
                        <a:pt x="285364" y="35852"/>
                      </a:cubicBezTo>
                      <a:cubicBezTo>
                        <a:pt x="273259" y="35852"/>
                        <a:pt x="261155" y="35852"/>
                        <a:pt x="249050" y="37197"/>
                      </a:cubicBezTo>
                      <a:cubicBezTo>
                        <a:pt x="236946" y="37197"/>
                        <a:pt x="223497" y="38542"/>
                        <a:pt x="211393" y="39886"/>
                      </a:cubicBezTo>
                      <a:cubicBezTo>
                        <a:pt x="185838" y="42577"/>
                        <a:pt x="160285" y="46612"/>
                        <a:pt x="136077" y="46612"/>
                      </a:cubicBezTo>
                      <a:cubicBezTo>
                        <a:pt x="123971" y="46612"/>
                        <a:pt x="111867" y="43921"/>
                        <a:pt x="101107" y="42577"/>
                      </a:cubicBezTo>
                      <a:cubicBezTo>
                        <a:pt x="89003" y="41232"/>
                        <a:pt x="78243" y="42577"/>
                        <a:pt x="68830" y="39886"/>
                      </a:cubicBezTo>
                      <a:cubicBezTo>
                        <a:pt x="48655" y="35852"/>
                        <a:pt x="33861" y="29127"/>
                        <a:pt x="24447" y="23747"/>
                      </a:cubicBezTo>
                      <a:cubicBezTo>
                        <a:pt x="15033" y="19713"/>
                        <a:pt x="17722" y="19713"/>
                        <a:pt x="9653" y="15678"/>
                      </a:cubicBezTo>
                      <a:cubicBezTo>
                        <a:pt x="1583" y="10298"/>
                        <a:pt x="-2451" y="3574"/>
                        <a:pt x="1583" y="88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11" name="任意多边形: 形状 5910" descr="7494f351-c768-433e-8f69-769fba088382"/>
                <p:cNvSpPr/>
                <p:nvPr/>
              </p:nvSpPr>
              <p:spPr>
                <a:xfrm>
                  <a:off x="10445074" y="4045123"/>
                  <a:ext cx="336766" cy="310594"/>
                </a:xfrm>
                <a:custGeom>
                  <a:avLst/>
                  <a:gdLst>
                    <a:gd name="connsiteX0" fmla="*/ 2436 w 336766"/>
                    <a:gd name="connsiteY0" fmla="*/ 250 h 310594"/>
                    <a:gd name="connsiteX1" fmla="*/ 17230 w 336766"/>
                    <a:gd name="connsiteY1" fmla="*/ 13699 h 310594"/>
                    <a:gd name="connsiteX2" fmla="*/ 25301 w 336766"/>
                    <a:gd name="connsiteY2" fmla="*/ 29838 h 310594"/>
                    <a:gd name="connsiteX3" fmla="*/ 54889 w 336766"/>
                    <a:gd name="connsiteY3" fmla="*/ 67497 h 310594"/>
                    <a:gd name="connsiteX4" fmla="*/ 75063 w 336766"/>
                    <a:gd name="connsiteY4" fmla="*/ 91705 h 310594"/>
                    <a:gd name="connsiteX5" fmla="*/ 99272 w 336766"/>
                    <a:gd name="connsiteY5" fmla="*/ 118604 h 310594"/>
                    <a:gd name="connsiteX6" fmla="*/ 158449 w 336766"/>
                    <a:gd name="connsiteY6" fmla="*/ 172401 h 310594"/>
                    <a:gd name="connsiteX7" fmla="*/ 186692 w 336766"/>
                    <a:gd name="connsiteY7" fmla="*/ 200645 h 310594"/>
                    <a:gd name="connsiteX8" fmla="*/ 216281 w 336766"/>
                    <a:gd name="connsiteY8" fmla="*/ 226199 h 310594"/>
                    <a:gd name="connsiteX9" fmla="*/ 276803 w 336766"/>
                    <a:gd name="connsiteY9" fmla="*/ 265202 h 310594"/>
                    <a:gd name="connsiteX10" fmla="*/ 317151 w 336766"/>
                    <a:gd name="connsiteY10" fmla="*/ 294791 h 310594"/>
                    <a:gd name="connsiteX11" fmla="*/ 334635 w 336766"/>
                    <a:gd name="connsiteY11" fmla="*/ 304206 h 310594"/>
                    <a:gd name="connsiteX12" fmla="*/ 334635 w 336766"/>
                    <a:gd name="connsiteY12" fmla="*/ 309586 h 310594"/>
                    <a:gd name="connsiteX13" fmla="*/ 329256 w 336766"/>
                    <a:gd name="connsiteY13" fmla="*/ 309586 h 310594"/>
                    <a:gd name="connsiteX14" fmla="*/ 311772 w 336766"/>
                    <a:gd name="connsiteY14" fmla="*/ 300171 h 310594"/>
                    <a:gd name="connsiteX15" fmla="*/ 266044 w 336766"/>
                    <a:gd name="connsiteY15" fmla="*/ 275962 h 310594"/>
                    <a:gd name="connsiteX16" fmla="*/ 205521 w 336766"/>
                    <a:gd name="connsiteY16" fmla="*/ 235614 h 310594"/>
                    <a:gd name="connsiteX17" fmla="*/ 174588 w 336766"/>
                    <a:gd name="connsiteY17" fmla="*/ 210060 h 310594"/>
                    <a:gd name="connsiteX18" fmla="*/ 143654 w 336766"/>
                    <a:gd name="connsiteY18" fmla="*/ 183161 h 310594"/>
                    <a:gd name="connsiteX19" fmla="*/ 84477 w 336766"/>
                    <a:gd name="connsiteY19" fmla="*/ 128018 h 310594"/>
                    <a:gd name="connsiteX20" fmla="*/ 62958 w 336766"/>
                    <a:gd name="connsiteY20" fmla="*/ 98430 h 310594"/>
                    <a:gd name="connsiteX21" fmla="*/ 40094 w 336766"/>
                    <a:gd name="connsiteY21" fmla="*/ 74221 h 310594"/>
                    <a:gd name="connsiteX22" fmla="*/ 13195 w 336766"/>
                    <a:gd name="connsiteY22" fmla="*/ 33873 h 310594"/>
                    <a:gd name="connsiteX23" fmla="*/ 3781 w 336766"/>
                    <a:gd name="connsiteY23" fmla="*/ 17734 h 310594"/>
                    <a:gd name="connsiteX24" fmla="*/ 2436 w 336766"/>
                    <a:gd name="connsiteY24" fmla="*/ 250 h 310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36766" h="310594">
                      <a:moveTo>
                        <a:pt x="2436" y="250"/>
                      </a:moveTo>
                      <a:cubicBezTo>
                        <a:pt x="6471" y="-1096"/>
                        <a:pt x="15886" y="2939"/>
                        <a:pt x="17230" y="13699"/>
                      </a:cubicBezTo>
                      <a:cubicBezTo>
                        <a:pt x="22610" y="20423"/>
                        <a:pt x="18575" y="20423"/>
                        <a:pt x="25301" y="29838"/>
                      </a:cubicBezTo>
                      <a:cubicBezTo>
                        <a:pt x="32025" y="39253"/>
                        <a:pt x="42785" y="51357"/>
                        <a:pt x="54889" y="67497"/>
                      </a:cubicBezTo>
                      <a:cubicBezTo>
                        <a:pt x="61614" y="74221"/>
                        <a:pt x="66993" y="83636"/>
                        <a:pt x="75063" y="91705"/>
                      </a:cubicBezTo>
                      <a:cubicBezTo>
                        <a:pt x="83133" y="99775"/>
                        <a:pt x="91202" y="109189"/>
                        <a:pt x="99272" y="118604"/>
                      </a:cubicBezTo>
                      <a:cubicBezTo>
                        <a:pt x="116756" y="137433"/>
                        <a:pt x="138274" y="153573"/>
                        <a:pt x="158449" y="172401"/>
                      </a:cubicBezTo>
                      <a:cubicBezTo>
                        <a:pt x="167864" y="181816"/>
                        <a:pt x="175933" y="192576"/>
                        <a:pt x="186692" y="200645"/>
                      </a:cubicBezTo>
                      <a:cubicBezTo>
                        <a:pt x="196107" y="208715"/>
                        <a:pt x="206867" y="218129"/>
                        <a:pt x="216281" y="226199"/>
                      </a:cubicBezTo>
                      <a:cubicBezTo>
                        <a:pt x="237800" y="240994"/>
                        <a:pt x="259319" y="253098"/>
                        <a:pt x="276803" y="265202"/>
                      </a:cubicBezTo>
                      <a:cubicBezTo>
                        <a:pt x="294287" y="277307"/>
                        <a:pt x="306392" y="288066"/>
                        <a:pt x="317151" y="294791"/>
                      </a:cubicBezTo>
                      <a:cubicBezTo>
                        <a:pt x="327911" y="301515"/>
                        <a:pt x="326566" y="298826"/>
                        <a:pt x="334635" y="304206"/>
                      </a:cubicBezTo>
                      <a:cubicBezTo>
                        <a:pt x="338670" y="306895"/>
                        <a:pt x="335980" y="308240"/>
                        <a:pt x="334635" y="309586"/>
                      </a:cubicBezTo>
                      <a:cubicBezTo>
                        <a:pt x="333291" y="310930"/>
                        <a:pt x="333291" y="310930"/>
                        <a:pt x="329256" y="309586"/>
                      </a:cubicBezTo>
                      <a:cubicBezTo>
                        <a:pt x="319841" y="304206"/>
                        <a:pt x="322531" y="305550"/>
                        <a:pt x="311772" y="300171"/>
                      </a:cubicBezTo>
                      <a:cubicBezTo>
                        <a:pt x="301012" y="293446"/>
                        <a:pt x="283528" y="286722"/>
                        <a:pt x="266044" y="275962"/>
                      </a:cubicBezTo>
                      <a:cubicBezTo>
                        <a:pt x="248560" y="263858"/>
                        <a:pt x="227040" y="251752"/>
                        <a:pt x="205521" y="235614"/>
                      </a:cubicBezTo>
                      <a:cubicBezTo>
                        <a:pt x="196107" y="227544"/>
                        <a:pt x="185348" y="219475"/>
                        <a:pt x="174588" y="210060"/>
                      </a:cubicBezTo>
                      <a:cubicBezTo>
                        <a:pt x="163829" y="201991"/>
                        <a:pt x="154414" y="192576"/>
                        <a:pt x="143654" y="183161"/>
                      </a:cubicBezTo>
                      <a:cubicBezTo>
                        <a:pt x="123481" y="164332"/>
                        <a:pt x="101962" y="146848"/>
                        <a:pt x="84477" y="128018"/>
                      </a:cubicBezTo>
                      <a:cubicBezTo>
                        <a:pt x="76407" y="118604"/>
                        <a:pt x="71028" y="107845"/>
                        <a:pt x="62958" y="98430"/>
                      </a:cubicBezTo>
                      <a:cubicBezTo>
                        <a:pt x="56234" y="89016"/>
                        <a:pt x="46819" y="82290"/>
                        <a:pt x="40094" y="74221"/>
                      </a:cubicBezTo>
                      <a:cubicBezTo>
                        <a:pt x="27990" y="58082"/>
                        <a:pt x="19921" y="43287"/>
                        <a:pt x="13195" y="33873"/>
                      </a:cubicBezTo>
                      <a:cubicBezTo>
                        <a:pt x="6471" y="23114"/>
                        <a:pt x="9161" y="25803"/>
                        <a:pt x="3781" y="17734"/>
                      </a:cubicBezTo>
                      <a:cubicBezTo>
                        <a:pt x="-254" y="11009"/>
                        <a:pt x="-1598" y="1595"/>
                        <a:pt x="2436" y="25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13" name="任意多边形: 形状 5912" descr="c2095400-8f49-4d7c-b1f8-dd58c735a9c0"/>
                <p:cNvSpPr/>
                <p:nvPr/>
              </p:nvSpPr>
              <p:spPr>
                <a:xfrm>
                  <a:off x="11138114" y="4546003"/>
                  <a:ext cx="441271" cy="297124"/>
                </a:xfrm>
                <a:custGeom>
                  <a:avLst/>
                  <a:gdLst>
                    <a:gd name="connsiteX0" fmla="*/ 10443 w 441271"/>
                    <a:gd name="connsiteY0" fmla="*/ 863 h 297124"/>
                    <a:gd name="connsiteX1" fmla="*/ 22211 w 441271"/>
                    <a:gd name="connsiteY1" fmla="*/ 7756 h 297124"/>
                    <a:gd name="connsiteX2" fmla="*/ 39695 w 441271"/>
                    <a:gd name="connsiteY2" fmla="*/ 21205 h 297124"/>
                    <a:gd name="connsiteX3" fmla="*/ 88113 w 441271"/>
                    <a:gd name="connsiteY3" fmla="*/ 52138 h 297124"/>
                    <a:gd name="connsiteX4" fmla="*/ 120391 w 441271"/>
                    <a:gd name="connsiteY4" fmla="*/ 72313 h 297124"/>
                    <a:gd name="connsiteX5" fmla="*/ 156705 w 441271"/>
                    <a:gd name="connsiteY5" fmla="*/ 95177 h 297124"/>
                    <a:gd name="connsiteX6" fmla="*/ 236056 w 441271"/>
                    <a:gd name="connsiteY6" fmla="*/ 143594 h 297124"/>
                    <a:gd name="connsiteX7" fmla="*/ 272369 w 441271"/>
                    <a:gd name="connsiteY7" fmla="*/ 171837 h 297124"/>
                    <a:gd name="connsiteX8" fmla="*/ 308682 w 441271"/>
                    <a:gd name="connsiteY8" fmla="*/ 198736 h 297124"/>
                    <a:gd name="connsiteX9" fmla="*/ 377274 w 441271"/>
                    <a:gd name="connsiteY9" fmla="*/ 243119 h 297124"/>
                    <a:gd name="connsiteX10" fmla="*/ 420312 w 441271"/>
                    <a:gd name="connsiteY10" fmla="*/ 278088 h 297124"/>
                    <a:gd name="connsiteX11" fmla="*/ 439141 w 441271"/>
                    <a:gd name="connsiteY11" fmla="*/ 290192 h 297124"/>
                    <a:gd name="connsiteX12" fmla="*/ 439141 w 441271"/>
                    <a:gd name="connsiteY12" fmla="*/ 295572 h 297124"/>
                    <a:gd name="connsiteX13" fmla="*/ 433761 w 441271"/>
                    <a:gd name="connsiteY13" fmla="*/ 295572 h 297124"/>
                    <a:gd name="connsiteX14" fmla="*/ 416277 w 441271"/>
                    <a:gd name="connsiteY14" fmla="*/ 283467 h 297124"/>
                    <a:gd name="connsiteX15" fmla="*/ 367860 w 441271"/>
                    <a:gd name="connsiteY15" fmla="*/ 253879 h 297124"/>
                    <a:gd name="connsiteX16" fmla="*/ 300613 w 441271"/>
                    <a:gd name="connsiteY16" fmla="*/ 209496 h 297124"/>
                    <a:gd name="connsiteX17" fmla="*/ 262954 w 441271"/>
                    <a:gd name="connsiteY17" fmla="*/ 182597 h 297124"/>
                    <a:gd name="connsiteX18" fmla="*/ 223951 w 441271"/>
                    <a:gd name="connsiteY18" fmla="*/ 155699 h 297124"/>
                    <a:gd name="connsiteX19" fmla="*/ 144601 w 441271"/>
                    <a:gd name="connsiteY19" fmla="*/ 107281 h 297124"/>
                    <a:gd name="connsiteX20" fmla="*/ 110977 w 441271"/>
                    <a:gd name="connsiteY20" fmla="*/ 81728 h 297124"/>
                    <a:gd name="connsiteX21" fmla="*/ 77354 w 441271"/>
                    <a:gd name="connsiteY21" fmla="*/ 62898 h 297124"/>
                    <a:gd name="connsiteX22" fmla="*/ 30281 w 441271"/>
                    <a:gd name="connsiteY22" fmla="*/ 30620 h 297124"/>
                    <a:gd name="connsiteX23" fmla="*/ 12797 w 441271"/>
                    <a:gd name="connsiteY23" fmla="*/ 18515 h 297124"/>
                    <a:gd name="connsiteX24" fmla="*/ 692 w 441271"/>
                    <a:gd name="connsiteY24" fmla="*/ 1031 h 297124"/>
                    <a:gd name="connsiteX25" fmla="*/ 10443 w 441271"/>
                    <a:gd name="connsiteY25" fmla="*/ 863 h 297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41271" h="297124">
                      <a:moveTo>
                        <a:pt x="10443" y="863"/>
                      </a:moveTo>
                      <a:cubicBezTo>
                        <a:pt x="14478" y="2040"/>
                        <a:pt x="18849" y="4394"/>
                        <a:pt x="22211" y="7756"/>
                      </a:cubicBezTo>
                      <a:cubicBezTo>
                        <a:pt x="31626" y="13136"/>
                        <a:pt x="27591" y="14481"/>
                        <a:pt x="39695" y="21205"/>
                      </a:cubicBezTo>
                      <a:cubicBezTo>
                        <a:pt x="50455" y="29274"/>
                        <a:pt x="67939" y="40034"/>
                        <a:pt x="88113" y="52138"/>
                      </a:cubicBezTo>
                      <a:cubicBezTo>
                        <a:pt x="97527" y="57518"/>
                        <a:pt x="108287" y="65588"/>
                        <a:pt x="120391" y="72313"/>
                      </a:cubicBezTo>
                      <a:cubicBezTo>
                        <a:pt x="132495" y="79037"/>
                        <a:pt x="144601" y="87106"/>
                        <a:pt x="156705" y="95177"/>
                      </a:cubicBezTo>
                      <a:cubicBezTo>
                        <a:pt x="180914" y="109971"/>
                        <a:pt x="210502" y="124765"/>
                        <a:pt x="236056" y="143594"/>
                      </a:cubicBezTo>
                      <a:cubicBezTo>
                        <a:pt x="248160" y="151664"/>
                        <a:pt x="260265" y="162423"/>
                        <a:pt x="272369" y="171837"/>
                      </a:cubicBezTo>
                      <a:cubicBezTo>
                        <a:pt x="284473" y="181252"/>
                        <a:pt x="296578" y="190667"/>
                        <a:pt x="308682" y="198736"/>
                      </a:cubicBezTo>
                      <a:cubicBezTo>
                        <a:pt x="332892" y="214876"/>
                        <a:pt x="358445" y="229669"/>
                        <a:pt x="377274" y="243119"/>
                      </a:cubicBezTo>
                      <a:cubicBezTo>
                        <a:pt x="396103" y="256568"/>
                        <a:pt x="409552" y="270018"/>
                        <a:pt x="420312" y="278088"/>
                      </a:cubicBezTo>
                      <a:cubicBezTo>
                        <a:pt x="432416" y="286157"/>
                        <a:pt x="431072" y="283467"/>
                        <a:pt x="439141" y="290192"/>
                      </a:cubicBezTo>
                      <a:cubicBezTo>
                        <a:pt x="443176" y="292882"/>
                        <a:pt x="440485" y="294227"/>
                        <a:pt x="439141" y="295572"/>
                      </a:cubicBezTo>
                      <a:cubicBezTo>
                        <a:pt x="437796" y="296916"/>
                        <a:pt x="437796" y="298262"/>
                        <a:pt x="433761" y="295572"/>
                      </a:cubicBezTo>
                      <a:cubicBezTo>
                        <a:pt x="425692" y="288847"/>
                        <a:pt x="428381" y="291537"/>
                        <a:pt x="416277" y="283467"/>
                      </a:cubicBezTo>
                      <a:cubicBezTo>
                        <a:pt x="405517" y="276743"/>
                        <a:pt x="388033" y="267328"/>
                        <a:pt x="367860" y="253879"/>
                      </a:cubicBezTo>
                      <a:cubicBezTo>
                        <a:pt x="349030" y="240429"/>
                        <a:pt x="324821" y="225635"/>
                        <a:pt x="300613" y="209496"/>
                      </a:cubicBezTo>
                      <a:cubicBezTo>
                        <a:pt x="287164" y="200081"/>
                        <a:pt x="276404" y="190667"/>
                        <a:pt x="262954" y="182597"/>
                      </a:cubicBezTo>
                      <a:cubicBezTo>
                        <a:pt x="249505" y="173183"/>
                        <a:pt x="237401" y="165113"/>
                        <a:pt x="223951" y="155699"/>
                      </a:cubicBezTo>
                      <a:cubicBezTo>
                        <a:pt x="198398" y="138214"/>
                        <a:pt x="170154" y="123420"/>
                        <a:pt x="144601" y="107281"/>
                      </a:cubicBezTo>
                      <a:cubicBezTo>
                        <a:pt x="132495" y="99212"/>
                        <a:pt x="123081" y="88452"/>
                        <a:pt x="110977" y="81728"/>
                      </a:cubicBezTo>
                      <a:cubicBezTo>
                        <a:pt x="100218" y="73657"/>
                        <a:pt x="86769" y="69622"/>
                        <a:pt x="77354" y="62898"/>
                      </a:cubicBezTo>
                      <a:cubicBezTo>
                        <a:pt x="57179" y="50794"/>
                        <a:pt x="42386" y="38689"/>
                        <a:pt x="30281" y="30620"/>
                      </a:cubicBezTo>
                      <a:cubicBezTo>
                        <a:pt x="19522" y="23895"/>
                        <a:pt x="22211" y="23895"/>
                        <a:pt x="12797" y="18515"/>
                      </a:cubicBezTo>
                      <a:cubicBezTo>
                        <a:pt x="3382" y="11790"/>
                        <a:pt x="-1997" y="3721"/>
                        <a:pt x="692" y="1031"/>
                      </a:cubicBezTo>
                      <a:cubicBezTo>
                        <a:pt x="2709" y="-315"/>
                        <a:pt x="6408" y="-315"/>
                        <a:pt x="10443" y="86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15" name="任意多边形: 形状 5914" descr="a9cceaf9-c9cb-4914-8f62-589ac225222f"/>
                <p:cNvSpPr/>
                <p:nvPr/>
              </p:nvSpPr>
              <p:spPr>
                <a:xfrm>
                  <a:off x="11712575" y="4847747"/>
                  <a:ext cx="399836" cy="650222"/>
                </a:xfrm>
                <a:custGeom>
                  <a:avLst/>
                  <a:gdLst>
                    <a:gd name="connsiteX0" fmla="*/ 371720 w 399836"/>
                    <a:gd name="connsiteY0" fmla="*/ 573492 h 650222"/>
                    <a:gd name="connsiteX1" fmla="*/ 374410 w 399836"/>
                    <a:gd name="connsiteY1" fmla="*/ 577528 h 650222"/>
                    <a:gd name="connsiteX2" fmla="*/ 389204 w 399836"/>
                    <a:gd name="connsiteY2" fmla="*/ 613840 h 650222"/>
                    <a:gd name="connsiteX3" fmla="*/ 398618 w 399836"/>
                    <a:gd name="connsiteY3" fmla="*/ 650154 h 650222"/>
                    <a:gd name="connsiteX4" fmla="*/ 382479 w 399836"/>
                    <a:gd name="connsiteY4" fmla="*/ 615186 h 650222"/>
                    <a:gd name="connsiteX5" fmla="*/ 367685 w 399836"/>
                    <a:gd name="connsiteY5" fmla="*/ 580217 h 650222"/>
                    <a:gd name="connsiteX6" fmla="*/ 367685 w 399836"/>
                    <a:gd name="connsiteY6" fmla="*/ 574838 h 650222"/>
                    <a:gd name="connsiteX7" fmla="*/ 371720 w 399836"/>
                    <a:gd name="connsiteY7" fmla="*/ 573492 h 650222"/>
                    <a:gd name="connsiteX8" fmla="*/ 187464 w 399836"/>
                    <a:gd name="connsiteY8" fmla="*/ 241294 h 650222"/>
                    <a:gd name="connsiteX9" fmla="*/ 200914 w 399836"/>
                    <a:gd name="connsiteY9" fmla="*/ 248018 h 650222"/>
                    <a:gd name="connsiteX10" fmla="*/ 222433 w 399836"/>
                    <a:gd name="connsiteY10" fmla="*/ 284332 h 650222"/>
                    <a:gd name="connsiteX11" fmla="*/ 245297 w 399836"/>
                    <a:gd name="connsiteY11" fmla="*/ 320645 h 650222"/>
                    <a:gd name="connsiteX12" fmla="*/ 265470 w 399836"/>
                    <a:gd name="connsiteY12" fmla="*/ 358304 h 650222"/>
                    <a:gd name="connsiteX13" fmla="*/ 284299 w 399836"/>
                    <a:gd name="connsiteY13" fmla="*/ 395961 h 650222"/>
                    <a:gd name="connsiteX14" fmla="*/ 304474 w 399836"/>
                    <a:gd name="connsiteY14" fmla="*/ 433620 h 650222"/>
                    <a:gd name="connsiteX15" fmla="*/ 325993 w 399836"/>
                    <a:gd name="connsiteY15" fmla="*/ 471277 h 650222"/>
                    <a:gd name="connsiteX16" fmla="*/ 344821 w 399836"/>
                    <a:gd name="connsiteY16" fmla="*/ 508936 h 650222"/>
                    <a:gd name="connsiteX17" fmla="*/ 359615 w 399836"/>
                    <a:gd name="connsiteY17" fmla="*/ 547939 h 650222"/>
                    <a:gd name="connsiteX18" fmla="*/ 359615 w 399836"/>
                    <a:gd name="connsiteY18" fmla="*/ 551974 h 650222"/>
                    <a:gd name="connsiteX19" fmla="*/ 355581 w 399836"/>
                    <a:gd name="connsiteY19" fmla="*/ 549284 h 650222"/>
                    <a:gd name="connsiteX20" fmla="*/ 334062 w 399836"/>
                    <a:gd name="connsiteY20" fmla="*/ 512971 h 650222"/>
                    <a:gd name="connsiteX21" fmla="*/ 316578 w 399836"/>
                    <a:gd name="connsiteY21" fmla="*/ 475312 h 650222"/>
                    <a:gd name="connsiteX22" fmla="*/ 295058 w 399836"/>
                    <a:gd name="connsiteY22" fmla="*/ 439000 h 650222"/>
                    <a:gd name="connsiteX23" fmla="*/ 278919 w 399836"/>
                    <a:gd name="connsiteY23" fmla="*/ 399996 h 650222"/>
                    <a:gd name="connsiteX24" fmla="*/ 256055 w 399836"/>
                    <a:gd name="connsiteY24" fmla="*/ 363684 h 650222"/>
                    <a:gd name="connsiteX25" fmla="*/ 233191 w 399836"/>
                    <a:gd name="connsiteY25" fmla="*/ 327370 h 650222"/>
                    <a:gd name="connsiteX26" fmla="*/ 208983 w 399836"/>
                    <a:gd name="connsiteY26" fmla="*/ 292402 h 650222"/>
                    <a:gd name="connsiteX27" fmla="*/ 188809 w 399836"/>
                    <a:gd name="connsiteY27" fmla="*/ 254744 h 650222"/>
                    <a:gd name="connsiteX28" fmla="*/ 187464 w 399836"/>
                    <a:gd name="connsiteY28" fmla="*/ 241294 h 650222"/>
                    <a:gd name="connsiteX29" fmla="*/ 15985 w 399836"/>
                    <a:gd name="connsiteY29" fmla="*/ 551 h 650222"/>
                    <a:gd name="connsiteX30" fmla="*/ 27416 w 399836"/>
                    <a:gd name="connsiteY30" fmla="*/ 7275 h 650222"/>
                    <a:gd name="connsiteX31" fmla="*/ 30107 w 399836"/>
                    <a:gd name="connsiteY31" fmla="*/ 11310 h 650222"/>
                    <a:gd name="connsiteX32" fmla="*/ 54315 w 399836"/>
                    <a:gd name="connsiteY32" fmla="*/ 42243 h 650222"/>
                    <a:gd name="connsiteX33" fmla="*/ 78524 w 399836"/>
                    <a:gd name="connsiteY33" fmla="*/ 77213 h 650222"/>
                    <a:gd name="connsiteX34" fmla="*/ 108113 w 399836"/>
                    <a:gd name="connsiteY34" fmla="*/ 109490 h 650222"/>
                    <a:gd name="connsiteX35" fmla="*/ 129632 w 399836"/>
                    <a:gd name="connsiteY35" fmla="*/ 145804 h 650222"/>
                    <a:gd name="connsiteX36" fmla="*/ 155186 w 399836"/>
                    <a:gd name="connsiteY36" fmla="*/ 180772 h 650222"/>
                    <a:gd name="connsiteX37" fmla="*/ 179394 w 399836"/>
                    <a:gd name="connsiteY37" fmla="*/ 215741 h 650222"/>
                    <a:gd name="connsiteX38" fmla="*/ 178050 w 399836"/>
                    <a:gd name="connsiteY38" fmla="*/ 230534 h 650222"/>
                    <a:gd name="connsiteX39" fmla="*/ 167290 w 399836"/>
                    <a:gd name="connsiteY39" fmla="*/ 221120 h 650222"/>
                    <a:gd name="connsiteX40" fmla="*/ 140391 w 399836"/>
                    <a:gd name="connsiteY40" fmla="*/ 187497 h 650222"/>
                    <a:gd name="connsiteX41" fmla="*/ 117527 w 399836"/>
                    <a:gd name="connsiteY41" fmla="*/ 152529 h 650222"/>
                    <a:gd name="connsiteX42" fmla="*/ 90628 w 399836"/>
                    <a:gd name="connsiteY42" fmla="*/ 118905 h 650222"/>
                    <a:gd name="connsiteX43" fmla="*/ 61040 w 399836"/>
                    <a:gd name="connsiteY43" fmla="*/ 86627 h 650222"/>
                    <a:gd name="connsiteX44" fmla="*/ 32796 w 399836"/>
                    <a:gd name="connsiteY44" fmla="*/ 54349 h 650222"/>
                    <a:gd name="connsiteX45" fmla="*/ 4554 w 399836"/>
                    <a:gd name="connsiteY45" fmla="*/ 22070 h 650222"/>
                    <a:gd name="connsiteX46" fmla="*/ 4554 w 399836"/>
                    <a:gd name="connsiteY46" fmla="*/ 1896 h 650222"/>
                    <a:gd name="connsiteX47" fmla="*/ 15985 w 399836"/>
                    <a:gd name="connsiteY47" fmla="*/ 551 h 650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399836" h="650222">
                      <a:moveTo>
                        <a:pt x="371720" y="573492"/>
                      </a:moveTo>
                      <a:cubicBezTo>
                        <a:pt x="371720" y="573492"/>
                        <a:pt x="374410" y="577528"/>
                        <a:pt x="374410" y="577528"/>
                      </a:cubicBezTo>
                      <a:cubicBezTo>
                        <a:pt x="381134" y="595012"/>
                        <a:pt x="382479" y="595012"/>
                        <a:pt x="389204" y="613840"/>
                      </a:cubicBezTo>
                      <a:cubicBezTo>
                        <a:pt x="395929" y="631325"/>
                        <a:pt x="402653" y="650154"/>
                        <a:pt x="398618" y="650154"/>
                      </a:cubicBezTo>
                      <a:cubicBezTo>
                        <a:pt x="395929" y="651499"/>
                        <a:pt x="390549" y="632670"/>
                        <a:pt x="382479" y="615186"/>
                      </a:cubicBezTo>
                      <a:cubicBezTo>
                        <a:pt x="374410" y="597702"/>
                        <a:pt x="375754" y="597702"/>
                        <a:pt x="367685" y="580217"/>
                      </a:cubicBezTo>
                      <a:cubicBezTo>
                        <a:pt x="366341" y="577528"/>
                        <a:pt x="366341" y="574838"/>
                        <a:pt x="367685" y="574838"/>
                      </a:cubicBezTo>
                      <a:cubicBezTo>
                        <a:pt x="369030" y="573492"/>
                        <a:pt x="370375" y="572148"/>
                        <a:pt x="371720" y="573492"/>
                      </a:cubicBezTo>
                      <a:close/>
                      <a:moveTo>
                        <a:pt x="187464" y="241294"/>
                      </a:moveTo>
                      <a:cubicBezTo>
                        <a:pt x="191499" y="239949"/>
                        <a:pt x="198223" y="243984"/>
                        <a:pt x="200914" y="248018"/>
                      </a:cubicBezTo>
                      <a:cubicBezTo>
                        <a:pt x="213018" y="265504"/>
                        <a:pt x="211673" y="266848"/>
                        <a:pt x="222433" y="284332"/>
                      </a:cubicBezTo>
                      <a:cubicBezTo>
                        <a:pt x="233191" y="303161"/>
                        <a:pt x="234537" y="301816"/>
                        <a:pt x="245297" y="320645"/>
                      </a:cubicBezTo>
                      <a:cubicBezTo>
                        <a:pt x="256055" y="339474"/>
                        <a:pt x="254711" y="339474"/>
                        <a:pt x="265470" y="358304"/>
                      </a:cubicBezTo>
                      <a:cubicBezTo>
                        <a:pt x="276230" y="377133"/>
                        <a:pt x="274885" y="377133"/>
                        <a:pt x="284299" y="395961"/>
                      </a:cubicBezTo>
                      <a:cubicBezTo>
                        <a:pt x="293714" y="414791"/>
                        <a:pt x="293714" y="414791"/>
                        <a:pt x="304474" y="433620"/>
                      </a:cubicBezTo>
                      <a:cubicBezTo>
                        <a:pt x="313887" y="452449"/>
                        <a:pt x="316578" y="451104"/>
                        <a:pt x="325993" y="471277"/>
                      </a:cubicBezTo>
                      <a:cubicBezTo>
                        <a:pt x="335406" y="490107"/>
                        <a:pt x="335406" y="490107"/>
                        <a:pt x="344821" y="508936"/>
                      </a:cubicBezTo>
                      <a:cubicBezTo>
                        <a:pt x="354236" y="527765"/>
                        <a:pt x="350201" y="529110"/>
                        <a:pt x="359615" y="547939"/>
                      </a:cubicBezTo>
                      <a:cubicBezTo>
                        <a:pt x="360961" y="549284"/>
                        <a:pt x="362305" y="550629"/>
                        <a:pt x="359615" y="551974"/>
                      </a:cubicBezTo>
                      <a:cubicBezTo>
                        <a:pt x="356926" y="551974"/>
                        <a:pt x="355581" y="550629"/>
                        <a:pt x="355581" y="549284"/>
                      </a:cubicBezTo>
                      <a:cubicBezTo>
                        <a:pt x="346166" y="530455"/>
                        <a:pt x="343477" y="531800"/>
                        <a:pt x="334062" y="512971"/>
                      </a:cubicBezTo>
                      <a:cubicBezTo>
                        <a:pt x="324647" y="494141"/>
                        <a:pt x="325993" y="494141"/>
                        <a:pt x="316578" y="475312"/>
                      </a:cubicBezTo>
                      <a:cubicBezTo>
                        <a:pt x="307163" y="456484"/>
                        <a:pt x="304474" y="457829"/>
                        <a:pt x="295058" y="439000"/>
                      </a:cubicBezTo>
                      <a:cubicBezTo>
                        <a:pt x="284299" y="420171"/>
                        <a:pt x="289679" y="418825"/>
                        <a:pt x="278919" y="399996"/>
                      </a:cubicBezTo>
                      <a:cubicBezTo>
                        <a:pt x="268159" y="381168"/>
                        <a:pt x="266815" y="382512"/>
                        <a:pt x="256055" y="363684"/>
                      </a:cubicBezTo>
                      <a:cubicBezTo>
                        <a:pt x="245297" y="344854"/>
                        <a:pt x="243951" y="346199"/>
                        <a:pt x="233191" y="327370"/>
                      </a:cubicBezTo>
                      <a:cubicBezTo>
                        <a:pt x="222433" y="309886"/>
                        <a:pt x="219742" y="309886"/>
                        <a:pt x="208983" y="292402"/>
                      </a:cubicBezTo>
                      <a:cubicBezTo>
                        <a:pt x="196879" y="274917"/>
                        <a:pt x="200914" y="273573"/>
                        <a:pt x="188809" y="254744"/>
                      </a:cubicBezTo>
                      <a:cubicBezTo>
                        <a:pt x="186119" y="250709"/>
                        <a:pt x="183430" y="243984"/>
                        <a:pt x="187464" y="241294"/>
                      </a:cubicBezTo>
                      <a:close/>
                      <a:moveTo>
                        <a:pt x="15985" y="551"/>
                      </a:moveTo>
                      <a:cubicBezTo>
                        <a:pt x="20019" y="1560"/>
                        <a:pt x="24054" y="3913"/>
                        <a:pt x="27416" y="7275"/>
                      </a:cubicBezTo>
                      <a:cubicBezTo>
                        <a:pt x="27416" y="8621"/>
                        <a:pt x="30107" y="11310"/>
                        <a:pt x="30107" y="11310"/>
                      </a:cubicBezTo>
                      <a:cubicBezTo>
                        <a:pt x="43556" y="27450"/>
                        <a:pt x="40866" y="24759"/>
                        <a:pt x="54315" y="42243"/>
                      </a:cubicBezTo>
                      <a:cubicBezTo>
                        <a:pt x="67764" y="59729"/>
                        <a:pt x="65075" y="59729"/>
                        <a:pt x="78524" y="77213"/>
                      </a:cubicBezTo>
                      <a:cubicBezTo>
                        <a:pt x="91974" y="94697"/>
                        <a:pt x="94663" y="92006"/>
                        <a:pt x="108113" y="109490"/>
                      </a:cubicBezTo>
                      <a:cubicBezTo>
                        <a:pt x="120218" y="126975"/>
                        <a:pt x="117527" y="128320"/>
                        <a:pt x="129632" y="145804"/>
                      </a:cubicBezTo>
                      <a:cubicBezTo>
                        <a:pt x="141736" y="163288"/>
                        <a:pt x="143082" y="163288"/>
                        <a:pt x="155186" y="180772"/>
                      </a:cubicBezTo>
                      <a:cubicBezTo>
                        <a:pt x="167290" y="198257"/>
                        <a:pt x="167290" y="198257"/>
                        <a:pt x="179394" y="215741"/>
                      </a:cubicBezTo>
                      <a:cubicBezTo>
                        <a:pt x="182085" y="221120"/>
                        <a:pt x="182085" y="229190"/>
                        <a:pt x="178050" y="230534"/>
                      </a:cubicBezTo>
                      <a:cubicBezTo>
                        <a:pt x="175359" y="233225"/>
                        <a:pt x="167290" y="227845"/>
                        <a:pt x="167290" y="221120"/>
                      </a:cubicBezTo>
                      <a:cubicBezTo>
                        <a:pt x="155186" y="203636"/>
                        <a:pt x="152496" y="204981"/>
                        <a:pt x="140391" y="187497"/>
                      </a:cubicBezTo>
                      <a:cubicBezTo>
                        <a:pt x="128287" y="171358"/>
                        <a:pt x="130977" y="170013"/>
                        <a:pt x="117527" y="152529"/>
                      </a:cubicBezTo>
                      <a:cubicBezTo>
                        <a:pt x="104078" y="135045"/>
                        <a:pt x="104078" y="135045"/>
                        <a:pt x="90628" y="118905"/>
                      </a:cubicBezTo>
                      <a:cubicBezTo>
                        <a:pt x="77179" y="101421"/>
                        <a:pt x="74490" y="102766"/>
                        <a:pt x="61040" y="86627"/>
                      </a:cubicBezTo>
                      <a:cubicBezTo>
                        <a:pt x="47591" y="70487"/>
                        <a:pt x="46246" y="70487"/>
                        <a:pt x="32796" y="54349"/>
                      </a:cubicBezTo>
                      <a:cubicBezTo>
                        <a:pt x="18003" y="38209"/>
                        <a:pt x="19347" y="38209"/>
                        <a:pt x="4554" y="22070"/>
                      </a:cubicBezTo>
                      <a:cubicBezTo>
                        <a:pt x="-2172" y="15346"/>
                        <a:pt x="-826" y="5931"/>
                        <a:pt x="4554" y="1896"/>
                      </a:cubicBezTo>
                      <a:cubicBezTo>
                        <a:pt x="7916" y="-122"/>
                        <a:pt x="11950" y="-458"/>
                        <a:pt x="15985" y="5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17" name="任意多边形: 形状 5916" descr="e3a40f8a-4b43-4d4b-8bcf-d4c54880e8bf"/>
                <p:cNvSpPr/>
                <p:nvPr/>
              </p:nvSpPr>
              <p:spPr>
                <a:xfrm>
                  <a:off x="11988343" y="5848609"/>
                  <a:ext cx="203657" cy="125504"/>
                </a:xfrm>
                <a:custGeom>
                  <a:avLst/>
                  <a:gdLst>
                    <a:gd name="connsiteX0" fmla="*/ 71743 w 203657"/>
                    <a:gd name="connsiteY0" fmla="*/ 59498 h 125504"/>
                    <a:gd name="connsiteX1" fmla="*/ 75778 w 203657"/>
                    <a:gd name="connsiteY1" fmla="*/ 60843 h 125504"/>
                    <a:gd name="connsiteX2" fmla="*/ 112092 w 203657"/>
                    <a:gd name="connsiteY2" fmla="*/ 75638 h 125504"/>
                    <a:gd name="connsiteX3" fmla="*/ 147060 w 203657"/>
                    <a:gd name="connsiteY3" fmla="*/ 91777 h 125504"/>
                    <a:gd name="connsiteX4" fmla="*/ 183373 w 203657"/>
                    <a:gd name="connsiteY4" fmla="*/ 106571 h 125504"/>
                    <a:gd name="connsiteX5" fmla="*/ 200017 w 203657"/>
                    <a:gd name="connsiteY5" fmla="*/ 116826 h 125504"/>
                    <a:gd name="connsiteX6" fmla="*/ 203657 w 203657"/>
                    <a:gd name="connsiteY6" fmla="*/ 119449 h 125504"/>
                    <a:gd name="connsiteX7" fmla="*/ 203657 w 203657"/>
                    <a:gd name="connsiteY7" fmla="*/ 125504 h 125504"/>
                    <a:gd name="connsiteX8" fmla="*/ 196654 w 203657"/>
                    <a:gd name="connsiteY8" fmla="*/ 121533 h 125504"/>
                    <a:gd name="connsiteX9" fmla="*/ 179338 w 203657"/>
                    <a:gd name="connsiteY9" fmla="*/ 113296 h 125504"/>
                    <a:gd name="connsiteX10" fmla="*/ 143025 w 203657"/>
                    <a:gd name="connsiteY10" fmla="*/ 98501 h 125504"/>
                    <a:gd name="connsiteX11" fmla="*/ 106712 w 203657"/>
                    <a:gd name="connsiteY11" fmla="*/ 82362 h 125504"/>
                    <a:gd name="connsiteX12" fmla="*/ 74434 w 203657"/>
                    <a:gd name="connsiteY12" fmla="*/ 62189 h 125504"/>
                    <a:gd name="connsiteX13" fmla="*/ 71743 w 203657"/>
                    <a:gd name="connsiteY13" fmla="*/ 59498 h 125504"/>
                    <a:gd name="connsiteX14" fmla="*/ 462 w 203657"/>
                    <a:gd name="connsiteY14" fmla="*/ 321 h 125504"/>
                    <a:gd name="connsiteX15" fmla="*/ 24671 w 203657"/>
                    <a:gd name="connsiteY15" fmla="*/ 23185 h 125504"/>
                    <a:gd name="connsiteX16" fmla="*/ 51570 w 203657"/>
                    <a:gd name="connsiteY16" fmla="*/ 44704 h 125504"/>
                    <a:gd name="connsiteX17" fmla="*/ 54259 w 203657"/>
                    <a:gd name="connsiteY17" fmla="*/ 48739 h 125504"/>
                    <a:gd name="connsiteX18" fmla="*/ 51570 w 203657"/>
                    <a:gd name="connsiteY18" fmla="*/ 51429 h 125504"/>
                    <a:gd name="connsiteX19" fmla="*/ 47535 w 203657"/>
                    <a:gd name="connsiteY19" fmla="*/ 48739 h 125504"/>
                    <a:gd name="connsiteX20" fmla="*/ 19291 w 203657"/>
                    <a:gd name="connsiteY20" fmla="*/ 27219 h 125504"/>
                    <a:gd name="connsiteX21" fmla="*/ 462 w 203657"/>
                    <a:gd name="connsiteY21" fmla="*/ 321 h 125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03657" h="125504">
                      <a:moveTo>
                        <a:pt x="71743" y="59498"/>
                      </a:moveTo>
                      <a:cubicBezTo>
                        <a:pt x="73089" y="58153"/>
                        <a:pt x="74434" y="59498"/>
                        <a:pt x="75778" y="60843"/>
                      </a:cubicBezTo>
                      <a:cubicBezTo>
                        <a:pt x="93262" y="70258"/>
                        <a:pt x="94608" y="67568"/>
                        <a:pt x="112092" y="75638"/>
                      </a:cubicBezTo>
                      <a:cubicBezTo>
                        <a:pt x="129576" y="83707"/>
                        <a:pt x="129576" y="83707"/>
                        <a:pt x="147060" y="91777"/>
                      </a:cubicBezTo>
                      <a:cubicBezTo>
                        <a:pt x="164544" y="99846"/>
                        <a:pt x="165889" y="98501"/>
                        <a:pt x="183373" y="106571"/>
                      </a:cubicBezTo>
                      <a:cubicBezTo>
                        <a:pt x="192115" y="110606"/>
                        <a:pt x="196150" y="113632"/>
                        <a:pt x="200017" y="116826"/>
                      </a:cubicBezTo>
                      <a:lnTo>
                        <a:pt x="203657" y="119449"/>
                      </a:lnTo>
                      <a:lnTo>
                        <a:pt x="203657" y="125504"/>
                      </a:lnTo>
                      <a:lnTo>
                        <a:pt x="196654" y="121533"/>
                      </a:lnTo>
                      <a:cubicBezTo>
                        <a:pt x="192451" y="119348"/>
                        <a:pt x="188080" y="117331"/>
                        <a:pt x="179338" y="113296"/>
                      </a:cubicBezTo>
                      <a:cubicBezTo>
                        <a:pt x="161854" y="105226"/>
                        <a:pt x="160509" y="106571"/>
                        <a:pt x="143025" y="98501"/>
                      </a:cubicBezTo>
                      <a:cubicBezTo>
                        <a:pt x="125541" y="90432"/>
                        <a:pt x="125541" y="90432"/>
                        <a:pt x="106712" y="82362"/>
                      </a:cubicBezTo>
                      <a:cubicBezTo>
                        <a:pt x="89228" y="74293"/>
                        <a:pt x="90573" y="71602"/>
                        <a:pt x="74434" y="62189"/>
                      </a:cubicBezTo>
                      <a:cubicBezTo>
                        <a:pt x="73089" y="60843"/>
                        <a:pt x="70398" y="60843"/>
                        <a:pt x="71743" y="59498"/>
                      </a:cubicBezTo>
                      <a:close/>
                      <a:moveTo>
                        <a:pt x="462" y="321"/>
                      </a:moveTo>
                      <a:cubicBezTo>
                        <a:pt x="3151" y="-2369"/>
                        <a:pt x="11222" y="12426"/>
                        <a:pt x="24671" y="23185"/>
                      </a:cubicBezTo>
                      <a:cubicBezTo>
                        <a:pt x="38121" y="33945"/>
                        <a:pt x="36775" y="35290"/>
                        <a:pt x="51570" y="44704"/>
                      </a:cubicBezTo>
                      <a:cubicBezTo>
                        <a:pt x="52914" y="46049"/>
                        <a:pt x="55605" y="47394"/>
                        <a:pt x="54259" y="48739"/>
                      </a:cubicBezTo>
                      <a:cubicBezTo>
                        <a:pt x="52914" y="50084"/>
                        <a:pt x="54259" y="52774"/>
                        <a:pt x="51570" y="51429"/>
                      </a:cubicBezTo>
                      <a:cubicBezTo>
                        <a:pt x="51570" y="51429"/>
                        <a:pt x="47535" y="48739"/>
                        <a:pt x="47535" y="48739"/>
                      </a:cubicBezTo>
                      <a:cubicBezTo>
                        <a:pt x="32741" y="37979"/>
                        <a:pt x="32741" y="39325"/>
                        <a:pt x="19291" y="27219"/>
                      </a:cubicBezTo>
                      <a:cubicBezTo>
                        <a:pt x="7187" y="15115"/>
                        <a:pt x="-2227" y="1666"/>
                        <a:pt x="462" y="32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19" name="任意多边形: 形状 5918" descr="c52fd044-f330-4539-9d96-86ac3d20fe2c"/>
                <p:cNvSpPr/>
                <p:nvPr/>
              </p:nvSpPr>
              <p:spPr>
                <a:xfrm>
                  <a:off x="11063711" y="3490918"/>
                  <a:ext cx="377863" cy="227701"/>
                </a:xfrm>
                <a:custGeom>
                  <a:avLst/>
                  <a:gdLst>
                    <a:gd name="connsiteX0" fmla="*/ 253972 w 377863"/>
                    <a:gd name="connsiteY0" fmla="*/ 343 h 227701"/>
                    <a:gd name="connsiteX1" fmla="*/ 274146 w 377863"/>
                    <a:gd name="connsiteY1" fmla="*/ 7067 h 227701"/>
                    <a:gd name="connsiteX2" fmla="*/ 377707 w 377863"/>
                    <a:gd name="connsiteY2" fmla="*/ 78349 h 227701"/>
                    <a:gd name="connsiteX3" fmla="*/ 182690 w 377863"/>
                    <a:gd name="connsiteY3" fmla="*/ 218222 h 227701"/>
                    <a:gd name="connsiteX4" fmla="*/ 1124 w 377863"/>
                    <a:gd name="connsiteY4" fmla="*/ 155010 h 227701"/>
                    <a:gd name="connsiteX5" fmla="*/ 101994 w 377863"/>
                    <a:gd name="connsiteY5" fmla="*/ 60865 h 227701"/>
                    <a:gd name="connsiteX6" fmla="*/ 107374 w 377863"/>
                    <a:gd name="connsiteY6" fmla="*/ 50106 h 227701"/>
                    <a:gd name="connsiteX7" fmla="*/ 237833 w 377863"/>
                    <a:gd name="connsiteY7" fmla="*/ 3033 h 227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7863" h="227700">
                      <a:moveTo>
                        <a:pt x="253972" y="343"/>
                      </a:moveTo>
                      <a:cubicBezTo>
                        <a:pt x="262041" y="-1002"/>
                        <a:pt x="268766" y="1687"/>
                        <a:pt x="274146" y="7067"/>
                      </a:cubicBezTo>
                      <a:cubicBezTo>
                        <a:pt x="325253" y="11102"/>
                        <a:pt x="373671" y="31277"/>
                        <a:pt x="377707" y="78349"/>
                      </a:cubicBezTo>
                      <a:cubicBezTo>
                        <a:pt x="383085" y="152321"/>
                        <a:pt x="248592" y="199393"/>
                        <a:pt x="182690" y="218222"/>
                      </a:cubicBezTo>
                      <a:cubicBezTo>
                        <a:pt x="112754" y="238396"/>
                        <a:pt x="14574" y="230326"/>
                        <a:pt x="1124" y="155010"/>
                      </a:cubicBezTo>
                      <a:cubicBezTo>
                        <a:pt x="-8290" y="101213"/>
                        <a:pt x="42817" y="60865"/>
                        <a:pt x="101994" y="60865"/>
                      </a:cubicBezTo>
                      <a:cubicBezTo>
                        <a:pt x="101994" y="56830"/>
                        <a:pt x="103339" y="52795"/>
                        <a:pt x="107374" y="50106"/>
                      </a:cubicBezTo>
                      <a:cubicBezTo>
                        <a:pt x="143687" y="17827"/>
                        <a:pt x="188070" y="1687"/>
                        <a:pt x="237833" y="3033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21" name="任意多边形: 形状 5920" descr="38d511a7-f353-4758-8482-941cee6b3f91"/>
                <p:cNvSpPr/>
                <p:nvPr/>
              </p:nvSpPr>
              <p:spPr>
                <a:xfrm>
                  <a:off x="11269816" y="6805180"/>
                  <a:ext cx="403277" cy="52821"/>
                </a:xfrm>
                <a:custGeom>
                  <a:avLst/>
                  <a:gdLst>
                    <a:gd name="connsiteX0" fmla="*/ 326437 w 403277"/>
                    <a:gd name="connsiteY0" fmla="*/ 27067 h 52821"/>
                    <a:gd name="connsiteX1" fmla="*/ 339718 w 403277"/>
                    <a:gd name="connsiteY1" fmla="*/ 29588 h 52821"/>
                    <a:gd name="connsiteX2" fmla="*/ 373341 w 403277"/>
                    <a:gd name="connsiteY2" fmla="*/ 40348 h 52821"/>
                    <a:gd name="connsiteX3" fmla="*/ 403277 w 403277"/>
                    <a:gd name="connsiteY3" fmla="*/ 52821 h 52821"/>
                    <a:gd name="connsiteX4" fmla="*/ 359340 w 403277"/>
                    <a:gd name="connsiteY4" fmla="*/ 52821 h 52821"/>
                    <a:gd name="connsiteX5" fmla="*/ 334338 w 403277"/>
                    <a:gd name="connsiteY5" fmla="*/ 43038 h 52821"/>
                    <a:gd name="connsiteX6" fmla="*/ 318200 w 403277"/>
                    <a:gd name="connsiteY6" fmla="*/ 29588 h 52821"/>
                    <a:gd name="connsiteX7" fmla="*/ 326437 w 403277"/>
                    <a:gd name="connsiteY7" fmla="*/ 27067 h 52821"/>
                    <a:gd name="connsiteX8" fmla="*/ 207914 w 403277"/>
                    <a:gd name="connsiteY8" fmla="*/ 0 h 52821"/>
                    <a:gd name="connsiteX9" fmla="*/ 279197 w 403277"/>
                    <a:gd name="connsiteY9" fmla="*/ 12104 h 52821"/>
                    <a:gd name="connsiteX10" fmla="*/ 298025 w 403277"/>
                    <a:gd name="connsiteY10" fmla="*/ 21519 h 52821"/>
                    <a:gd name="connsiteX11" fmla="*/ 276506 w 403277"/>
                    <a:gd name="connsiteY11" fmla="*/ 24208 h 52821"/>
                    <a:gd name="connsiteX12" fmla="*/ 207914 w 403277"/>
                    <a:gd name="connsiteY12" fmla="*/ 13450 h 52821"/>
                    <a:gd name="connsiteX13" fmla="*/ 172946 w 403277"/>
                    <a:gd name="connsiteY13" fmla="*/ 13450 h 52821"/>
                    <a:gd name="connsiteX14" fmla="*/ 137978 w 403277"/>
                    <a:gd name="connsiteY14" fmla="*/ 16139 h 52821"/>
                    <a:gd name="connsiteX15" fmla="*/ 70731 w 403277"/>
                    <a:gd name="connsiteY15" fmla="*/ 29588 h 52821"/>
                    <a:gd name="connsiteX16" fmla="*/ 38453 w 403277"/>
                    <a:gd name="connsiteY16" fmla="*/ 40348 h 52821"/>
                    <a:gd name="connsiteX17" fmla="*/ 9765 w 403277"/>
                    <a:gd name="connsiteY17" fmla="*/ 52821 h 52821"/>
                    <a:gd name="connsiteX18" fmla="*/ 0 w 403277"/>
                    <a:gd name="connsiteY18" fmla="*/ 52821 h 52821"/>
                    <a:gd name="connsiteX19" fmla="*/ 3485 w 403277"/>
                    <a:gd name="connsiteY19" fmla="*/ 51107 h 52821"/>
                    <a:gd name="connsiteX20" fmla="*/ 34418 w 403277"/>
                    <a:gd name="connsiteY20" fmla="*/ 36314 h 52821"/>
                    <a:gd name="connsiteX21" fmla="*/ 66697 w 403277"/>
                    <a:gd name="connsiteY21" fmla="*/ 22864 h 52821"/>
                    <a:gd name="connsiteX22" fmla="*/ 100321 w 403277"/>
                    <a:gd name="connsiteY22" fmla="*/ 12104 h 52821"/>
                    <a:gd name="connsiteX23" fmla="*/ 135289 w 403277"/>
                    <a:gd name="connsiteY23" fmla="*/ 5380 h 52821"/>
                    <a:gd name="connsiteX24" fmla="*/ 171602 w 403277"/>
                    <a:gd name="connsiteY24" fmla="*/ 1346 h 52821"/>
                    <a:gd name="connsiteX25" fmla="*/ 207914 w 403277"/>
                    <a:gd name="connsiteY25" fmla="*/ 0 h 5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03277" h="52820">
                      <a:moveTo>
                        <a:pt x="326437" y="27067"/>
                      </a:moveTo>
                      <a:cubicBezTo>
                        <a:pt x="330640" y="27235"/>
                        <a:pt x="335683" y="28244"/>
                        <a:pt x="339718" y="29588"/>
                      </a:cubicBezTo>
                      <a:cubicBezTo>
                        <a:pt x="357202" y="34968"/>
                        <a:pt x="365272" y="37658"/>
                        <a:pt x="373341" y="40348"/>
                      </a:cubicBezTo>
                      <a:lnTo>
                        <a:pt x="403277" y="52821"/>
                      </a:lnTo>
                      <a:lnTo>
                        <a:pt x="359340" y="52821"/>
                      </a:lnTo>
                      <a:lnTo>
                        <a:pt x="334338" y="43038"/>
                      </a:lnTo>
                      <a:cubicBezTo>
                        <a:pt x="326269" y="40348"/>
                        <a:pt x="316854" y="33623"/>
                        <a:pt x="318200" y="29588"/>
                      </a:cubicBezTo>
                      <a:cubicBezTo>
                        <a:pt x="318872" y="27571"/>
                        <a:pt x="322235" y="26899"/>
                        <a:pt x="326437" y="27067"/>
                      </a:cubicBezTo>
                      <a:close/>
                      <a:moveTo>
                        <a:pt x="207914" y="0"/>
                      </a:moveTo>
                      <a:cubicBezTo>
                        <a:pt x="244228" y="2690"/>
                        <a:pt x="244228" y="5380"/>
                        <a:pt x="279197" y="12104"/>
                      </a:cubicBezTo>
                      <a:cubicBezTo>
                        <a:pt x="288610" y="13450"/>
                        <a:pt x="299370" y="18830"/>
                        <a:pt x="298025" y="21519"/>
                      </a:cubicBezTo>
                      <a:cubicBezTo>
                        <a:pt x="296681" y="25554"/>
                        <a:pt x="284576" y="25554"/>
                        <a:pt x="276506" y="24208"/>
                      </a:cubicBezTo>
                      <a:cubicBezTo>
                        <a:pt x="242884" y="17484"/>
                        <a:pt x="242884" y="16139"/>
                        <a:pt x="207914" y="13450"/>
                      </a:cubicBezTo>
                      <a:cubicBezTo>
                        <a:pt x="190430" y="12104"/>
                        <a:pt x="182361" y="12104"/>
                        <a:pt x="172946" y="13450"/>
                      </a:cubicBezTo>
                      <a:cubicBezTo>
                        <a:pt x="164877" y="13450"/>
                        <a:pt x="155462" y="14795"/>
                        <a:pt x="137978" y="16139"/>
                      </a:cubicBezTo>
                      <a:cubicBezTo>
                        <a:pt x="104355" y="21519"/>
                        <a:pt x="103010" y="20174"/>
                        <a:pt x="70731" y="29588"/>
                      </a:cubicBezTo>
                      <a:cubicBezTo>
                        <a:pt x="54593" y="34968"/>
                        <a:pt x="46523" y="37658"/>
                        <a:pt x="38453" y="40348"/>
                      </a:cubicBezTo>
                      <a:lnTo>
                        <a:pt x="9765" y="52821"/>
                      </a:lnTo>
                      <a:lnTo>
                        <a:pt x="0" y="52821"/>
                      </a:lnTo>
                      <a:lnTo>
                        <a:pt x="3485" y="51107"/>
                      </a:lnTo>
                      <a:cubicBezTo>
                        <a:pt x="18279" y="43038"/>
                        <a:pt x="26349" y="39003"/>
                        <a:pt x="34418" y="36314"/>
                      </a:cubicBezTo>
                      <a:cubicBezTo>
                        <a:pt x="42487" y="32279"/>
                        <a:pt x="50558" y="29588"/>
                        <a:pt x="66697" y="22864"/>
                      </a:cubicBezTo>
                      <a:cubicBezTo>
                        <a:pt x="82835" y="17484"/>
                        <a:pt x="92250" y="14795"/>
                        <a:pt x="100321" y="12104"/>
                      </a:cubicBezTo>
                      <a:cubicBezTo>
                        <a:pt x="108390" y="9415"/>
                        <a:pt x="117805" y="8070"/>
                        <a:pt x="135289" y="5380"/>
                      </a:cubicBezTo>
                      <a:cubicBezTo>
                        <a:pt x="152773" y="2690"/>
                        <a:pt x="162187" y="2690"/>
                        <a:pt x="171602" y="1346"/>
                      </a:cubicBezTo>
                      <a:cubicBezTo>
                        <a:pt x="181017" y="0"/>
                        <a:pt x="189086" y="0"/>
                        <a:pt x="207914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23" name="任意多边形: 形状 5922" descr="277c91d7-9a6a-4285-a0aa-f01448158a2e"/>
                <p:cNvSpPr/>
                <p:nvPr/>
              </p:nvSpPr>
              <p:spPr>
                <a:xfrm>
                  <a:off x="10655933" y="5378997"/>
                  <a:ext cx="887527" cy="637895"/>
                </a:xfrm>
                <a:custGeom>
                  <a:avLst/>
                  <a:gdLst>
                    <a:gd name="connsiteX0" fmla="*/ 540706 w 887527"/>
                    <a:gd name="connsiteY0" fmla="*/ 404032 h 637895"/>
                    <a:gd name="connsiteX1" fmla="*/ 559535 w 887527"/>
                    <a:gd name="connsiteY1" fmla="*/ 410756 h 637895"/>
                    <a:gd name="connsiteX2" fmla="*/ 609298 w 887527"/>
                    <a:gd name="connsiteY2" fmla="*/ 447069 h 637895"/>
                    <a:gd name="connsiteX3" fmla="*/ 657715 w 887527"/>
                    <a:gd name="connsiteY3" fmla="*/ 484728 h 637895"/>
                    <a:gd name="connsiteX4" fmla="*/ 710167 w 887527"/>
                    <a:gd name="connsiteY4" fmla="*/ 518351 h 637895"/>
                    <a:gd name="connsiteX5" fmla="*/ 763965 w 887527"/>
                    <a:gd name="connsiteY5" fmla="*/ 549284 h 637895"/>
                    <a:gd name="connsiteX6" fmla="*/ 817762 w 887527"/>
                    <a:gd name="connsiteY6" fmla="*/ 580217 h 637895"/>
                    <a:gd name="connsiteX7" fmla="*/ 871560 w 887527"/>
                    <a:gd name="connsiteY7" fmla="*/ 611151 h 637895"/>
                    <a:gd name="connsiteX8" fmla="*/ 886354 w 887527"/>
                    <a:gd name="connsiteY8" fmla="*/ 634015 h 637895"/>
                    <a:gd name="connsiteX9" fmla="*/ 856766 w 887527"/>
                    <a:gd name="connsiteY9" fmla="*/ 632670 h 637895"/>
                    <a:gd name="connsiteX10" fmla="*/ 851386 w 887527"/>
                    <a:gd name="connsiteY10" fmla="*/ 629980 h 637895"/>
                    <a:gd name="connsiteX11" fmla="*/ 802969 w 887527"/>
                    <a:gd name="connsiteY11" fmla="*/ 600391 h 637895"/>
                    <a:gd name="connsiteX12" fmla="*/ 750515 w 887527"/>
                    <a:gd name="connsiteY12" fmla="*/ 565423 h 637895"/>
                    <a:gd name="connsiteX13" fmla="*/ 695374 w 887527"/>
                    <a:gd name="connsiteY13" fmla="*/ 534489 h 637895"/>
                    <a:gd name="connsiteX14" fmla="*/ 646956 w 887527"/>
                    <a:gd name="connsiteY14" fmla="*/ 496832 h 637895"/>
                    <a:gd name="connsiteX15" fmla="*/ 595848 w 887527"/>
                    <a:gd name="connsiteY15" fmla="*/ 460519 h 637895"/>
                    <a:gd name="connsiteX16" fmla="*/ 547431 w 887527"/>
                    <a:gd name="connsiteY16" fmla="*/ 421516 h 637895"/>
                    <a:gd name="connsiteX17" fmla="*/ 540706 w 887527"/>
                    <a:gd name="connsiteY17" fmla="*/ 404032 h 637895"/>
                    <a:gd name="connsiteX18" fmla="*/ 160090 w 887527"/>
                    <a:gd name="connsiteY18" fmla="*/ 43589 h 637895"/>
                    <a:gd name="connsiteX19" fmla="*/ 162779 w 887527"/>
                    <a:gd name="connsiteY19" fmla="*/ 44934 h 637895"/>
                    <a:gd name="connsiteX20" fmla="*/ 219266 w 887527"/>
                    <a:gd name="connsiteY20" fmla="*/ 74522 h 637895"/>
                    <a:gd name="connsiteX21" fmla="*/ 269029 w 887527"/>
                    <a:gd name="connsiteY21" fmla="*/ 113526 h 637895"/>
                    <a:gd name="connsiteX22" fmla="*/ 316102 w 887527"/>
                    <a:gd name="connsiteY22" fmla="*/ 153874 h 637895"/>
                    <a:gd name="connsiteX23" fmla="*/ 353760 w 887527"/>
                    <a:gd name="connsiteY23" fmla="*/ 200946 h 637895"/>
                    <a:gd name="connsiteX24" fmla="*/ 394108 w 887527"/>
                    <a:gd name="connsiteY24" fmla="*/ 245329 h 637895"/>
                    <a:gd name="connsiteX25" fmla="*/ 434456 w 887527"/>
                    <a:gd name="connsiteY25" fmla="*/ 289712 h 637895"/>
                    <a:gd name="connsiteX26" fmla="*/ 476149 w 887527"/>
                    <a:gd name="connsiteY26" fmla="*/ 332750 h 637895"/>
                    <a:gd name="connsiteX27" fmla="*/ 516497 w 887527"/>
                    <a:gd name="connsiteY27" fmla="*/ 377133 h 637895"/>
                    <a:gd name="connsiteX28" fmla="*/ 525912 w 887527"/>
                    <a:gd name="connsiteY28" fmla="*/ 393272 h 637895"/>
                    <a:gd name="connsiteX29" fmla="*/ 507083 w 887527"/>
                    <a:gd name="connsiteY29" fmla="*/ 385202 h 637895"/>
                    <a:gd name="connsiteX30" fmla="*/ 465389 w 887527"/>
                    <a:gd name="connsiteY30" fmla="*/ 340820 h 637895"/>
                    <a:gd name="connsiteX31" fmla="*/ 425041 w 887527"/>
                    <a:gd name="connsiteY31" fmla="*/ 296437 h 637895"/>
                    <a:gd name="connsiteX32" fmla="*/ 387384 w 887527"/>
                    <a:gd name="connsiteY32" fmla="*/ 250709 h 637895"/>
                    <a:gd name="connsiteX33" fmla="*/ 349725 w 887527"/>
                    <a:gd name="connsiteY33" fmla="*/ 204981 h 637895"/>
                    <a:gd name="connsiteX34" fmla="*/ 309377 w 887527"/>
                    <a:gd name="connsiteY34" fmla="*/ 160598 h 637895"/>
                    <a:gd name="connsiteX35" fmla="*/ 263649 w 887527"/>
                    <a:gd name="connsiteY35" fmla="*/ 120250 h 637895"/>
                    <a:gd name="connsiteX36" fmla="*/ 215232 w 887527"/>
                    <a:gd name="connsiteY36" fmla="*/ 82592 h 637895"/>
                    <a:gd name="connsiteX37" fmla="*/ 164125 w 887527"/>
                    <a:gd name="connsiteY37" fmla="*/ 47623 h 637895"/>
                    <a:gd name="connsiteX38" fmla="*/ 160090 w 887527"/>
                    <a:gd name="connsiteY38" fmla="*/ 43589 h 637895"/>
                    <a:gd name="connsiteX39" fmla="*/ 18199 w 887527"/>
                    <a:gd name="connsiteY39" fmla="*/ 551 h 637895"/>
                    <a:gd name="connsiteX40" fmla="*/ 60564 w 887527"/>
                    <a:gd name="connsiteY40" fmla="*/ 7275 h 637895"/>
                    <a:gd name="connsiteX41" fmla="*/ 90153 w 887527"/>
                    <a:gd name="connsiteY41" fmla="*/ 15346 h 637895"/>
                    <a:gd name="connsiteX42" fmla="*/ 118397 w 887527"/>
                    <a:gd name="connsiteY42" fmla="*/ 24759 h 637895"/>
                    <a:gd name="connsiteX43" fmla="*/ 125121 w 887527"/>
                    <a:gd name="connsiteY43" fmla="*/ 30139 h 637895"/>
                    <a:gd name="connsiteX44" fmla="*/ 122431 w 887527"/>
                    <a:gd name="connsiteY44" fmla="*/ 32830 h 637895"/>
                    <a:gd name="connsiteX45" fmla="*/ 115707 w 887527"/>
                    <a:gd name="connsiteY45" fmla="*/ 30139 h 637895"/>
                    <a:gd name="connsiteX46" fmla="*/ 87463 w 887527"/>
                    <a:gd name="connsiteY46" fmla="*/ 20725 h 637895"/>
                    <a:gd name="connsiteX47" fmla="*/ 59219 w 887527"/>
                    <a:gd name="connsiteY47" fmla="*/ 12655 h 637895"/>
                    <a:gd name="connsiteX48" fmla="*/ 42 w 887527"/>
                    <a:gd name="connsiteY48" fmla="*/ 1896 h 637895"/>
                    <a:gd name="connsiteX49" fmla="*/ 18199 w 887527"/>
                    <a:gd name="connsiteY49" fmla="*/ 551 h 637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887527" h="637895">
                      <a:moveTo>
                        <a:pt x="540706" y="404032"/>
                      </a:moveTo>
                      <a:cubicBezTo>
                        <a:pt x="544740" y="401341"/>
                        <a:pt x="554155" y="406721"/>
                        <a:pt x="559535" y="410756"/>
                      </a:cubicBezTo>
                      <a:cubicBezTo>
                        <a:pt x="583744" y="429585"/>
                        <a:pt x="585088" y="428240"/>
                        <a:pt x="609298" y="447069"/>
                      </a:cubicBezTo>
                      <a:cubicBezTo>
                        <a:pt x="634851" y="464553"/>
                        <a:pt x="632162" y="467243"/>
                        <a:pt x="657715" y="484728"/>
                      </a:cubicBezTo>
                      <a:cubicBezTo>
                        <a:pt x="683269" y="502211"/>
                        <a:pt x="684614" y="502211"/>
                        <a:pt x="710167" y="518351"/>
                      </a:cubicBezTo>
                      <a:cubicBezTo>
                        <a:pt x="735722" y="534489"/>
                        <a:pt x="737066" y="533145"/>
                        <a:pt x="763965" y="549284"/>
                      </a:cubicBezTo>
                      <a:cubicBezTo>
                        <a:pt x="790864" y="565423"/>
                        <a:pt x="790864" y="564079"/>
                        <a:pt x="817762" y="580217"/>
                      </a:cubicBezTo>
                      <a:cubicBezTo>
                        <a:pt x="844661" y="595012"/>
                        <a:pt x="844661" y="596356"/>
                        <a:pt x="871560" y="611151"/>
                      </a:cubicBezTo>
                      <a:cubicBezTo>
                        <a:pt x="883665" y="617876"/>
                        <a:pt x="890389" y="628635"/>
                        <a:pt x="886354" y="634015"/>
                      </a:cubicBezTo>
                      <a:cubicBezTo>
                        <a:pt x="882320" y="639395"/>
                        <a:pt x="868870" y="639395"/>
                        <a:pt x="856766" y="632670"/>
                      </a:cubicBezTo>
                      <a:cubicBezTo>
                        <a:pt x="856766" y="632670"/>
                        <a:pt x="851386" y="629980"/>
                        <a:pt x="851386" y="629980"/>
                      </a:cubicBezTo>
                      <a:cubicBezTo>
                        <a:pt x="824487" y="613840"/>
                        <a:pt x="829867" y="616531"/>
                        <a:pt x="802969" y="600391"/>
                      </a:cubicBezTo>
                      <a:cubicBezTo>
                        <a:pt x="776070" y="582907"/>
                        <a:pt x="777414" y="581563"/>
                        <a:pt x="750515" y="565423"/>
                      </a:cubicBezTo>
                      <a:cubicBezTo>
                        <a:pt x="723617" y="549284"/>
                        <a:pt x="720927" y="551974"/>
                        <a:pt x="695374" y="534489"/>
                      </a:cubicBezTo>
                      <a:cubicBezTo>
                        <a:pt x="669819" y="517005"/>
                        <a:pt x="672510" y="514316"/>
                        <a:pt x="646956" y="496832"/>
                      </a:cubicBezTo>
                      <a:cubicBezTo>
                        <a:pt x="621402" y="478003"/>
                        <a:pt x="620058" y="479348"/>
                        <a:pt x="595848" y="460519"/>
                      </a:cubicBezTo>
                      <a:cubicBezTo>
                        <a:pt x="571639" y="440344"/>
                        <a:pt x="570295" y="441689"/>
                        <a:pt x="547431" y="421516"/>
                      </a:cubicBezTo>
                      <a:cubicBezTo>
                        <a:pt x="542051" y="416136"/>
                        <a:pt x="538016" y="406721"/>
                        <a:pt x="540706" y="404032"/>
                      </a:cubicBezTo>
                      <a:close/>
                      <a:moveTo>
                        <a:pt x="160090" y="43589"/>
                      </a:moveTo>
                      <a:cubicBezTo>
                        <a:pt x="158745" y="42245"/>
                        <a:pt x="160090" y="43589"/>
                        <a:pt x="162779" y="44934"/>
                      </a:cubicBezTo>
                      <a:cubicBezTo>
                        <a:pt x="191023" y="59729"/>
                        <a:pt x="192368" y="57038"/>
                        <a:pt x="219266" y="74522"/>
                      </a:cubicBezTo>
                      <a:cubicBezTo>
                        <a:pt x="244821" y="92006"/>
                        <a:pt x="244821" y="93351"/>
                        <a:pt x="269029" y="113526"/>
                      </a:cubicBezTo>
                      <a:cubicBezTo>
                        <a:pt x="291893" y="133699"/>
                        <a:pt x="293238" y="132354"/>
                        <a:pt x="316102" y="153874"/>
                      </a:cubicBezTo>
                      <a:cubicBezTo>
                        <a:pt x="337621" y="175393"/>
                        <a:pt x="333586" y="178082"/>
                        <a:pt x="353760" y="200946"/>
                      </a:cubicBezTo>
                      <a:cubicBezTo>
                        <a:pt x="373934" y="223810"/>
                        <a:pt x="375279" y="222465"/>
                        <a:pt x="394108" y="245329"/>
                      </a:cubicBezTo>
                      <a:cubicBezTo>
                        <a:pt x="414283" y="268193"/>
                        <a:pt x="414283" y="266848"/>
                        <a:pt x="434456" y="289712"/>
                      </a:cubicBezTo>
                      <a:cubicBezTo>
                        <a:pt x="454631" y="312576"/>
                        <a:pt x="455975" y="311230"/>
                        <a:pt x="476149" y="332750"/>
                      </a:cubicBezTo>
                      <a:cubicBezTo>
                        <a:pt x="497668" y="354269"/>
                        <a:pt x="494979" y="356958"/>
                        <a:pt x="516497" y="377133"/>
                      </a:cubicBezTo>
                      <a:cubicBezTo>
                        <a:pt x="521877" y="382512"/>
                        <a:pt x="528602" y="390582"/>
                        <a:pt x="525912" y="393272"/>
                      </a:cubicBezTo>
                      <a:cubicBezTo>
                        <a:pt x="523222" y="395961"/>
                        <a:pt x="512463" y="390582"/>
                        <a:pt x="507083" y="385202"/>
                      </a:cubicBezTo>
                      <a:cubicBezTo>
                        <a:pt x="485564" y="363684"/>
                        <a:pt x="485564" y="363684"/>
                        <a:pt x="465389" y="340820"/>
                      </a:cubicBezTo>
                      <a:cubicBezTo>
                        <a:pt x="445216" y="317956"/>
                        <a:pt x="443871" y="319301"/>
                        <a:pt x="425041" y="296437"/>
                      </a:cubicBezTo>
                      <a:cubicBezTo>
                        <a:pt x="404868" y="273573"/>
                        <a:pt x="406213" y="273573"/>
                        <a:pt x="387384" y="250709"/>
                      </a:cubicBezTo>
                      <a:cubicBezTo>
                        <a:pt x="368555" y="227845"/>
                        <a:pt x="368555" y="227845"/>
                        <a:pt x="349725" y="204981"/>
                      </a:cubicBezTo>
                      <a:cubicBezTo>
                        <a:pt x="329552" y="182117"/>
                        <a:pt x="329552" y="182117"/>
                        <a:pt x="309377" y="160598"/>
                      </a:cubicBezTo>
                      <a:cubicBezTo>
                        <a:pt x="287858" y="139079"/>
                        <a:pt x="286513" y="140425"/>
                        <a:pt x="263649" y="120250"/>
                      </a:cubicBezTo>
                      <a:cubicBezTo>
                        <a:pt x="240786" y="100077"/>
                        <a:pt x="239441" y="101421"/>
                        <a:pt x="215232" y="82592"/>
                      </a:cubicBezTo>
                      <a:cubicBezTo>
                        <a:pt x="189678" y="65107"/>
                        <a:pt x="191023" y="62418"/>
                        <a:pt x="164125" y="47623"/>
                      </a:cubicBezTo>
                      <a:cubicBezTo>
                        <a:pt x="161434" y="46279"/>
                        <a:pt x="158745" y="44934"/>
                        <a:pt x="160090" y="43589"/>
                      </a:cubicBezTo>
                      <a:close/>
                      <a:moveTo>
                        <a:pt x="18199" y="551"/>
                      </a:moveTo>
                      <a:cubicBezTo>
                        <a:pt x="29631" y="1560"/>
                        <a:pt x="45098" y="3913"/>
                        <a:pt x="60564" y="7275"/>
                      </a:cubicBezTo>
                      <a:cubicBezTo>
                        <a:pt x="75359" y="9966"/>
                        <a:pt x="83428" y="12655"/>
                        <a:pt x="90153" y="15346"/>
                      </a:cubicBezTo>
                      <a:cubicBezTo>
                        <a:pt x="96878" y="18035"/>
                        <a:pt x="104947" y="20725"/>
                        <a:pt x="118397" y="24759"/>
                      </a:cubicBezTo>
                      <a:cubicBezTo>
                        <a:pt x="122431" y="26105"/>
                        <a:pt x="125121" y="28795"/>
                        <a:pt x="125121" y="30139"/>
                      </a:cubicBezTo>
                      <a:cubicBezTo>
                        <a:pt x="123777" y="31485"/>
                        <a:pt x="126466" y="34174"/>
                        <a:pt x="122431" y="32830"/>
                      </a:cubicBezTo>
                      <a:cubicBezTo>
                        <a:pt x="122431" y="32830"/>
                        <a:pt x="115707" y="30139"/>
                        <a:pt x="115707" y="30139"/>
                      </a:cubicBezTo>
                      <a:cubicBezTo>
                        <a:pt x="102258" y="24759"/>
                        <a:pt x="95533" y="22070"/>
                        <a:pt x="87463" y="20725"/>
                      </a:cubicBezTo>
                      <a:cubicBezTo>
                        <a:pt x="80738" y="18035"/>
                        <a:pt x="72669" y="16690"/>
                        <a:pt x="59219" y="12655"/>
                      </a:cubicBezTo>
                      <a:cubicBezTo>
                        <a:pt x="29631" y="5931"/>
                        <a:pt x="42" y="4586"/>
                        <a:pt x="42" y="1896"/>
                      </a:cubicBezTo>
                      <a:cubicBezTo>
                        <a:pt x="-630" y="-122"/>
                        <a:pt x="6767" y="-458"/>
                        <a:pt x="18199" y="5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39" name="任意多边形: 形状 5938" descr="8e2d67d8-eb37-4bc2-9c9a-c05e0a21386b"/>
                <p:cNvSpPr/>
                <p:nvPr/>
              </p:nvSpPr>
              <p:spPr>
                <a:xfrm>
                  <a:off x="11909708" y="4025729"/>
                  <a:ext cx="282293" cy="300866"/>
                </a:xfrm>
                <a:custGeom>
                  <a:avLst/>
                  <a:gdLst>
                    <a:gd name="connsiteX0" fmla="*/ 282293 w 282293"/>
                    <a:gd name="connsiteY0" fmla="*/ 0 h 300866"/>
                    <a:gd name="connsiteX1" fmla="*/ 282293 w 282293"/>
                    <a:gd name="connsiteY1" fmla="*/ 12717 h 300866"/>
                    <a:gd name="connsiteX2" fmla="*/ 270246 w 282293"/>
                    <a:gd name="connsiteY2" fmla="*/ 21662 h 300866"/>
                    <a:gd name="connsiteX3" fmla="*/ 243180 w 282293"/>
                    <a:gd name="connsiteY3" fmla="*/ 42508 h 300866"/>
                    <a:gd name="connsiteX4" fmla="*/ 186692 w 282293"/>
                    <a:gd name="connsiteY4" fmla="*/ 82856 h 300866"/>
                    <a:gd name="connsiteX5" fmla="*/ 138274 w 282293"/>
                    <a:gd name="connsiteY5" fmla="*/ 129929 h 300866"/>
                    <a:gd name="connsiteX6" fmla="*/ 93891 w 282293"/>
                    <a:gd name="connsiteY6" fmla="*/ 179692 h 300866"/>
                    <a:gd name="connsiteX7" fmla="*/ 54889 w 282293"/>
                    <a:gd name="connsiteY7" fmla="*/ 232145 h 300866"/>
                    <a:gd name="connsiteX8" fmla="*/ 17230 w 282293"/>
                    <a:gd name="connsiteY8" fmla="*/ 285942 h 300866"/>
                    <a:gd name="connsiteX9" fmla="*/ 2436 w 282293"/>
                    <a:gd name="connsiteY9" fmla="*/ 300737 h 300866"/>
                    <a:gd name="connsiteX10" fmla="*/ 3781 w 282293"/>
                    <a:gd name="connsiteY10" fmla="*/ 280562 h 300866"/>
                    <a:gd name="connsiteX11" fmla="*/ 40094 w 282293"/>
                    <a:gd name="connsiteY11" fmla="*/ 225419 h 300866"/>
                    <a:gd name="connsiteX12" fmla="*/ 81787 w 282293"/>
                    <a:gd name="connsiteY12" fmla="*/ 172967 h 300866"/>
                    <a:gd name="connsiteX13" fmla="*/ 130205 w 282293"/>
                    <a:gd name="connsiteY13" fmla="*/ 124550 h 300866"/>
                    <a:gd name="connsiteX14" fmla="*/ 181313 w 282293"/>
                    <a:gd name="connsiteY14" fmla="*/ 78821 h 300866"/>
                    <a:gd name="connsiteX15" fmla="*/ 235110 w 282293"/>
                    <a:gd name="connsiteY15" fmla="*/ 35784 h 300866"/>
                    <a:gd name="connsiteX16" fmla="*/ 262177 w 282293"/>
                    <a:gd name="connsiteY16" fmla="*/ 14937 h 300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2293" h="300866">
                      <a:moveTo>
                        <a:pt x="282293" y="0"/>
                      </a:moveTo>
                      <a:lnTo>
                        <a:pt x="282293" y="12717"/>
                      </a:lnTo>
                      <a:lnTo>
                        <a:pt x="270246" y="21662"/>
                      </a:lnTo>
                      <a:cubicBezTo>
                        <a:pt x="263353" y="27042"/>
                        <a:pt x="256629" y="32421"/>
                        <a:pt x="243180" y="42508"/>
                      </a:cubicBezTo>
                      <a:cubicBezTo>
                        <a:pt x="216281" y="64028"/>
                        <a:pt x="212246" y="61337"/>
                        <a:pt x="186692" y="82856"/>
                      </a:cubicBezTo>
                      <a:cubicBezTo>
                        <a:pt x="161138" y="105720"/>
                        <a:pt x="162484" y="107065"/>
                        <a:pt x="138274" y="129929"/>
                      </a:cubicBezTo>
                      <a:cubicBezTo>
                        <a:pt x="114066" y="154138"/>
                        <a:pt x="115410" y="154138"/>
                        <a:pt x="93891" y="179692"/>
                      </a:cubicBezTo>
                      <a:cubicBezTo>
                        <a:pt x="72373" y="205246"/>
                        <a:pt x="73718" y="205246"/>
                        <a:pt x="54889" y="232145"/>
                      </a:cubicBezTo>
                      <a:cubicBezTo>
                        <a:pt x="36059" y="259043"/>
                        <a:pt x="33370" y="257698"/>
                        <a:pt x="17230" y="285942"/>
                      </a:cubicBezTo>
                      <a:cubicBezTo>
                        <a:pt x="13195" y="292666"/>
                        <a:pt x="6471" y="302081"/>
                        <a:pt x="2436" y="300737"/>
                      </a:cubicBezTo>
                      <a:cubicBezTo>
                        <a:pt x="-1598" y="299391"/>
                        <a:pt x="-254" y="288631"/>
                        <a:pt x="3781" y="280562"/>
                      </a:cubicBezTo>
                      <a:cubicBezTo>
                        <a:pt x="19921" y="252318"/>
                        <a:pt x="21265" y="252318"/>
                        <a:pt x="40094" y="225419"/>
                      </a:cubicBezTo>
                      <a:cubicBezTo>
                        <a:pt x="60269" y="198521"/>
                        <a:pt x="60269" y="198521"/>
                        <a:pt x="81787" y="172967"/>
                      </a:cubicBezTo>
                      <a:cubicBezTo>
                        <a:pt x="104651" y="147414"/>
                        <a:pt x="105997" y="148759"/>
                        <a:pt x="130205" y="124550"/>
                      </a:cubicBezTo>
                      <a:cubicBezTo>
                        <a:pt x="154414" y="100341"/>
                        <a:pt x="155758" y="101686"/>
                        <a:pt x="181313" y="78821"/>
                      </a:cubicBezTo>
                      <a:cubicBezTo>
                        <a:pt x="208212" y="57303"/>
                        <a:pt x="206866" y="57303"/>
                        <a:pt x="235110" y="35784"/>
                      </a:cubicBezTo>
                      <a:cubicBezTo>
                        <a:pt x="249231" y="25697"/>
                        <a:pt x="255620" y="20317"/>
                        <a:pt x="262177" y="149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41" name="任意多边形: 形状 5940" descr="121c74f8-ba23-4a99-a676-9a0b22fa23e5"/>
                <p:cNvSpPr/>
                <p:nvPr/>
              </p:nvSpPr>
              <p:spPr>
                <a:xfrm>
                  <a:off x="11677528" y="4341112"/>
                  <a:ext cx="225914" cy="367750"/>
                </a:xfrm>
                <a:custGeom>
                  <a:avLst/>
                  <a:gdLst>
                    <a:gd name="connsiteX0" fmla="*/ 223857 w 225914"/>
                    <a:gd name="connsiteY0" fmla="*/ 148 h 367750"/>
                    <a:gd name="connsiteX1" fmla="*/ 222512 w 225914"/>
                    <a:gd name="connsiteY1" fmla="*/ 20322 h 367750"/>
                    <a:gd name="connsiteX2" fmla="*/ 198302 w 225914"/>
                    <a:gd name="connsiteY2" fmla="*/ 78154 h 367750"/>
                    <a:gd name="connsiteX3" fmla="*/ 170060 w 225914"/>
                    <a:gd name="connsiteY3" fmla="*/ 135986 h 367750"/>
                    <a:gd name="connsiteX4" fmla="*/ 144505 w 225914"/>
                    <a:gd name="connsiteY4" fmla="*/ 193818 h 367750"/>
                    <a:gd name="connsiteX5" fmla="*/ 116262 w 225914"/>
                    <a:gd name="connsiteY5" fmla="*/ 251650 h 367750"/>
                    <a:gd name="connsiteX6" fmla="*/ 79949 w 225914"/>
                    <a:gd name="connsiteY6" fmla="*/ 306792 h 367750"/>
                    <a:gd name="connsiteX7" fmla="*/ 58430 w 225914"/>
                    <a:gd name="connsiteY7" fmla="*/ 332346 h 367750"/>
                    <a:gd name="connsiteX8" fmla="*/ 34221 w 225914"/>
                    <a:gd name="connsiteY8" fmla="*/ 356555 h 367750"/>
                    <a:gd name="connsiteX9" fmla="*/ 3288 w 225914"/>
                    <a:gd name="connsiteY9" fmla="*/ 365970 h 367750"/>
                    <a:gd name="connsiteX10" fmla="*/ 11357 w 225914"/>
                    <a:gd name="connsiteY10" fmla="*/ 340416 h 367750"/>
                    <a:gd name="connsiteX11" fmla="*/ 16737 w 225914"/>
                    <a:gd name="connsiteY11" fmla="*/ 336382 h 367750"/>
                    <a:gd name="connsiteX12" fmla="*/ 58430 w 225914"/>
                    <a:gd name="connsiteY12" fmla="*/ 293343 h 367750"/>
                    <a:gd name="connsiteX13" fmla="*/ 97433 w 225914"/>
                    <a:gd name="connsiteY13" fmla="*/ 242236 h 367750"/>
                    <a:gd name="connsiteX14" fmla="*/ 125677 w 225914"/>
                    <a:gd name="connsiteY14" fmla="*/ 185748 h 367750"/>
                    <a:gd name="connsiteX15" fmla="*/ 156610 w 225914"/>
                    <a:gd name="connsiteY15" fmla="*/ 130607 h 367750"/>
                    <a:gd name="connsiteX16" fmla="*/ 180818 w 225914"/>
                    <a:gd name="connsiteY16" fmla="*/ 72775 h 367750"/>
                    <a:gd name="connsiteX17" fmla="*/ 207717 w 225914"/>
                    <a:gd name="connsiteY17" fmla="*/ 14942 h 367750"/>
                    <a:gd name="connsiteX18" fmla="*/ 223857 w 225914"/>
                    <a:gd name="connsiteY18" fmla="*/ 148 h 367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25914" h="367750">
                      <a:moveTo>
                        <a:pt x="223857" y="148"/>
                      </a:moveTo>
                      <a:cubicBezTo>
                        <a:pt x="227892" y="2838"/>
                        <a:pt x="225201" y="13598"/>
                        <a:pt x="222512" y="20322"/>
                      </a:cubicBezTo>
                      <a:cubicBezTo>
                        <a:pt x="209062" y="48566"/>
                        <a:pt x="210408" y="48566"/>
                        <a:pt x="198302" y="78154"/>
                      </a:cubicBezTo>
                      <a:cubicBezTo>
                        <a:pt x="186198" y="107743"/>
                        <a:pt x="182164" y="106398"/>
                        <a:pt x="170060" y="135986"/>
                      </a:cubicBezTo>
                      <a:cubicBezTo>
                        <a:pt x="157954" y="164230"/>
                        <a:pt x="157954" y="164230"/>
                        <a:pt x="144505" y="193818"/>
                      </a:cubicBezTo>
                      <a:cubicBezTo>
                        <a:pt x="129712" y="222062"/>
                        <a:pt x="132401" y="223407"/>
                        <a:pt x="116262" y="251650"/>
                      </a:cubicBezTo>
                      <a:cubicBezTo>
                        <a:pt x="100122" y="279894"/>
                        <a:pt x="100122" y="279894"/>
                        <a:pt x="79949" y="306792"/>
                      </a:cubicBezTo>
                      <a:cubicBezTo>
                        <a:pt x="70534" y="320242"/>
                        <a:pt x="63810" y="325622"/>
                        <a:pt x="58430" y="332346"/>
                      </a:cubicBezTo>
                      <a:cubicBezTo>
                        <a:pt x="53050" y="337726"/>
                        <a:pt x="46325" y="344451"/>
                        <a:pt x="34221" y="356555"/>
                      </a:cubicBezTo>
                      <a:cubicBezTo>
                        <a:pt x="23462" y="367315"/>
                        <a:pt x="8668" y="370004"/>
                        <a:pt x="3288" y="365970"/>
                      </a:cubicBezTo>
                      <a:cubicBezTo>
                        <a:pt x="-3437" y="361935"/>
                        <a:pt x="598" y="349830"/>
                        <a:pt x="11357" y="340416"/>
                      </a:cubicBezTo>
                      <a:cubicBezTo>
                        <a:pt x="11357" y="340416"/>
                        <a:pt x="16737" y="336382"/>
                        <a:pt x="16737" y="336382"/>
                      </a:cubicBezTo>
                      <a:cubicBezTo>
                        <a:pt x="40945" y="313518"/>
                        <a:pt x="36911" y="317552"/>
                        <a:pt x="58430" y="293343"/>
                      </a:cubicBezTo>
                      <a:cubicBezTo>
                        <a:pt x="78604" y="267790"/>
                        <a:pt x="79949" y="269135"/>
                        <a:pt x="97433" y="242236"/>
                      </a:cubicBezTo>
                      <a:cubicBezTo>
                        <a:pt x="114917" y="215338"/>
                        <a:pt x="110882" y="213992"/>
                        <a:pt x="125677" y="185748"/>
                      </a:cubicBezTo>
                      <a:cubicBezTo>
                        <a:pt x="139126" y="157506"/>
                        <a:pt x="143161" y="158850"/>
                        <a:pt x="156610" y="130607"/>
                      </a:cubicBezTo>
                      <a:cubicBezTo>
                        <a:pt x="168714" y="102363"/>
                        <a:pt x="167369" y="102363"/>
                        <a:pt x="180818" y="72775"/>
                      </a:cubicBezTo>
                      <a:cubicBezTo>
                        <a:pt x="194268" y="44531"/>
                        <a:pt x="192924" y="43186"/>
                        <a:pt x="207717" y="14942"/>
                      </a:cubicBezTo>
                      <a:cubicBezTo>
                        <a:pt x="210408" y="6872"/>
                        <a:pt x="221166" y="-1198"/>
                        <a:pt x="223857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25" name="任意多边形: 形状 5924" descr="26008f1e-17ee-4e20-9c93-c79b4b9e6deb"/>
                <p:cNvSpPr/>
                <p:nvPr/>
              </p:nvSpPr>
              <p:spPr>
                <a:xfrm>
                  <a:off x="10619663" y="4139137"/>
                  <a:ext cx="961898" cy="612320"/>
                </a:xfrm>
                <a:custGeom>
                  <a:avLst/>
                  <a:gdLst>
                    <a:gd name="connsiteX0" fmla="*/ 677846 w 961898"/>
                    <a:gd name="connsiteY0" fmla="*/ 304336 h 612320"/>
                    <a:gd name="connsiteX1" fmla="*/ 699365 w 961898"/>
                    <a:gd name="connsiteY1" fmla="*/ 313750 h 612320"/>
                    <a:gd name="connsiteX2" fmla="*/ 750473 w 961898"/>
                    <a:gd name="connsiteY2" fmla="*/ 352754 h 612320"/>
                    <a:gd name="connsiteX3" fmla="*/ 793511 w 961898"/>
                    <a:gd name="connsiteY3" fmla="*/ 398481 h 612320"/>
                    <a:gd name="connsiteX4" fmla="*/ 836549 w 961898"/>
                    <a:gd name="connsiteY4" fmla="*/ 442864 h 612320"/>
                    <a:gd name="connsiteX5" fmla="*/ 879587 w 961898"/>
                    <a:gd name="connsiteY5" fmla="*/ 488592 h 612320"/>
                    <a:gd name="connsiteX6" fmla="*/ 918589 w 961898"/>
                    <a:gd name="connsiteY6" fmla="*/ 535665 h 612320"/>
                    <a:gd name="connsiteX7" fmla="*/ 954903 w 961898"/>
                    <a:gd name="connsiteY7" fmla="*/ 584083 h 612320"/>
                    <a:gd name="connsiteX8" fmla="*/ 957593 w 961898"/>
                    <a:gd name="connsiteY8" fmla="*/ 610981 h 612320"/>
                    <a:gd name="connsiteX9" fmla="*/ 930695 w 961898"/>
                    <a:gd name="connsiteY9" fmla="*/ 598877 h 612320"/>
                    <a:gd name="connsiteX10" fmla="*/ 926660 w 961898"/>
                    <a:gd name="connsiteY10" fmla="*/ 593497 h 612320"/>
                    <a:gd name="connsiteX11" fmla="*/ 894381 w 961898"/>
                    <a:gd name="connsiteY11" fmla="*/ 547769 h 612320"/>
                    <a:gd name="connsiteX12" fmla="*/ 859413 w 961898"/>
                    <a:gd name="connsiteY12" fmla="*/ 498007 h 612320"/>
                    <a:gd name="connsiteX13" fmla="*/ 817720 w 961898"/>
                    <a:gd name="connsiteY13" fmla="*/ 452279 h 612320"/>
                    <a:gd name="connsiteX14" fmla="*/ 780061 w 961898"/>
                    <a:gd name="connsiteY14" fmla="*/ 405206 h 612320"/>
                    <a:gd name="connsiteX15" fmla="*/ 734334 w 961898"/>
                    <a:gd name="connsiteY15" fmla="*/ 362169 h 612320"/>
                    <a:gd name="connsiteX16" fmla="*/ 685916 w 961898"/>
                    <a:gd name="connsiteY16" fmla="*/ 321821 h 612320"/>
                    <a:gd name="connsiteX17" fmla="*/ 677846 w 961898"/>
                    <a:gd name="connsiteY17" fmla="*/ 304336 h 612320"/>
                    <a:gd name="connsiteX18" fmla="*/ 161392 w 961898"/>
                    <a:gd name="connsiteY18" fmla="*/ 55523 h 612320"/>
                    <a:gd name="connsiteX19" fmla="*/ 168116 w 961898"/>
                    <a:gd name="connsiteY19" fmla="*/ 55523 h 612320"/>
                    <a:gd name="connsiteX20" fmla="*/ 232674 w 961898"/>
                    <a:gd name="connsiteY20" fmla="*/ 74353 h 612320"/>
                    <a:gd name="connsiteX21" fmla="*/ 295886 w 961898"/>
                    <a:gd name="connsiteY21" fmla="*/ 98562 h 612320"/>
                    <a:gd name="connsiteX22" fmla="*/ 359098 w 961898"/>
                    <a:gd name="connsiteY22" fmla="*/ 121425 h 612320"/>
                    <a:gd name="connsiteX23" fmla="*/ 418274 w 961898"/>
                    <a:gd name="connsiteY23" fmla="*/ 151014 h 612320"/>
                    <a:gd name="connsiteX24" fmla="*/ 478797 w 961898"/>
                    <a:gd name="connsiteY24" fmla="*/ 177913 h 612320"/>
                    <a:gd name="connsiteX25" fmla="*/ 537974 w 961898"/>
                    <a:gd name="connsiteY25" fmla="*/ 207501 h 612320"/>
                    <a:gd name="connsiteX26" fmla="*/ 595806 w 961898"/>
                    <a:gd name="connsiteY26" fmla="*/ 239780 h 612320"/>
                    <a:gd name="connsiteX27" fmla="*/ 648258 w 961898"/>
                    <a:gd name="connsiteY27" fmla="*/ 277437 h 612320"/>
                    <a:gd name="connsiteX28" fmla="*/ 660362 w 961898"/>
                    <a:gd name="connsiteY28" fmla="*/ 292232 h 612320"/>
                    <a:gd name="connsiteX29" fmla="*/ 640189 w 961898"/>
                    <a:gd name="connsiteY29" fmla="*/ 286852 h 612320"/>
                    <a:gd name="connsiteX30" fmla="*/ 587736 w 961898"/>
                    <a:gd name="connsiteY30" fmla="*/ 250540 h 612320"/>
                    <a:gd name="connsiteX31" fmla="*/ 531249 w 961898"/>
                    <a:gd name="connsiteY31" fmla="*/ 218261 h 612320"/>
                    <a:gd name="connsiteX32" fmla="*/ 474762 w 961898"/>
                    <a:gd name="connsiteY32" fmla="*/ 185982 h 612320"/>
                    <a:gd name="connsiteX33" fmla="*/ 415585 w 961898"/>
                    <a:gd name="connsiteY33" fmla="*/ 156394 h 612320"/>
                    <a:gd name="connsiteX34" fmla="*/ 355063 w 961898"/>
                    <a:gd name="connsiteY34" fmla="*/ 129495 h 612320"/>
                    <a:gd name="connsiteX35" fmla="*/ 291851 w 961898"/>
                    <a:gd name="connsiteY35" fmla="*/ 106631 h 612320"/>
                    <a:gd name="connsiteX36" fmla="*/ 228639 w 961898"/>
                    <a:gd name="connsiteY36" fmla="*/ 83767 h 612320"/>
                    <a:gd name="connsiteX37" fmla="*/ 166772 w 961898"/>
                    <a:gd name="connsiteY37" fmla="*/ 58214 h 612320"/>
                    <a:gd name="connsiteX38" fmla="*/ 161392 w 961898"/>
                    <a:gd name="connsiteY38" fmla="*/ 55523 h 612320"/>
                    <a:gd name="connsiteX39" fmla="*/ 0 w 961898"/>
                    <a:gd name="connsiteY39" fmla="*/ 382 h 612320"/>
                    <a:gd name="connsiteX40" fmla="*/ 60522 w 961898"/>
                    <a:gd name="connsiteY40" fmla="*/ 19210 h 612320"/>
                    <a:gd name="connsiteX41" fmla="*/ 119699 w 961898"/>
                    <a:gd name="connsiteY41" fmla="*/ 38039 h 612320"/>
                    <a:gd name="connsiteX42" fmla="*/ 126424 w 961898"/>
                    <a:gd name="connsiteY42" fmla="*/ 43419 h 612320"/>
                    <a:gd name="connsiteX43" fmla="*/ 125079 w 961898"/>
                    <a:gd name="connsiteY43" fmla="*/ 46109 h 612320"/>
                    <a:gd name="connsiteX44" fmla="*/ 117009 w 961898"/>
                    <a:gd name="connsiteY44" fmla="*/ 43419 h 612320"/>
                    <a:gd name="connsiteX45" fmla="*/ 57832 w 961898"/>
                    <a:gd name="connsiteY45" fmla="*/ 23245 h 612320"/>
                    <a:gd name="connsiteX46" fmla="*/ 0 w 961898"/>
                    <a:gd name="connsiteY46" fmla="*/ 382 h 61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961897" h="612320">
                      <a:moveTo>
                        <a:pt x="677846" y="304336"/>
                      </a:moveTo>
                      <a:cubicBezTo>
                        <a:pt x="680537" y="301646"/>
                        <a:pt x="691296" y="305681"/>
                        <a:pt x="699365" y="313750"/>
                      </a:cubicBezTo>
                      <a:cubicBezTo>
                        <a:pt x="724920" y="333925"/>
                        <a:pt x="726264" y="331235"/>
                        <a:pt x="750473" y="352754"/>
                      </a:cubicBezTo>
                      <a:cubicBezTo>
                        <a:pt x="773337" y="374273"/>
                        <a:pt x="770647" y="376963"/>
                        <a:pt x="793511" y="398481"/>
                      </a:cubicBezTo>
                      <a:cubicBezTo>
                        <a:pt x="815030" y="420001"/>
                        <a:pt x="815030" y="420001"/>
                        <a:pt x="836549" y="442864"/>
                      </a:cubicBezTo>
                      <a:cubicBezTo>
                        <a:pt x="858068" y="465728"/>
                        <a:pt x="859413" y="464384"/>
                        <a:pt x="879587" y="488592"/>
                      </a:cubicBezTo>
                      <a:cubicBezTo>
                        <a:pt x="899761" y="511456"/>
                        <a:pt x="899761" y="511456"/>
                        <a:pt x="918589" y="535665"/>
                      </a:cubicBezTo>
                      <a:cubicBezTo>
                        <a:pt x="937419" y="559873"/>
                        <a:pt x="936073" y="559873"/>
                        <a:pt x="954903" y="584083"/>
                      </a:cubicBezTo>
                      <a:cubicBezTo>
                        <a:pt x="962972" y="594842"/>
                        <a:pt x="964317" y="606947"/>
                        <a:pt x="957593" y="610981"/>
                      </a:cubicBezTo>
                      <a:cubicBezTo>
                        <a:pt x="950868" y="615016"/>
                        <a:pt x="938764" y="609636"/>
                        <a:pt x="930695" y="598877"/>
                      </a:cubicBezTo>
                      <a:cubicBezTo>
                        <a:pt x="930695" y="598877"/>
                        <a:pt x="926660" y="593497"/>
                        <a:pt x="926660" y="593497"/>
                      </a:cubicBezTo>
                      <a:cubicBezTo>
                        <a:pt x="909175" y="567943"/>
                        <a:pt x="911865" y="571979"/>
                        <a:pt x="894381" y="547769"/>
                      </a:cubicBezTo>
                      <a:cubicBezTo>
                        <a:pt x="875552" y="523560"/>
                        <a:pt x="878241" y="522216"/>
                        <a:pt x="859413" y="498007"/>
                      </a:cubicBezTo>
                      <a:cubicBezTo>
                        <a:pt x="840584" y="473797"/>
                        <a:pt x="837893" y="475143"/>
                        <a:pt x="817720" y="452279"/>
                      </a:cubicBezTo>
                      <a:cubicBezTo>
                        <a:pt x="797545" y="429415"/>
                        <a:pt x="801581" y="428070"/>
                        <a:pt x="780061" y="405206"/>
                      </a:cubicBezTo>
                      <a:cubicBezTo>
                        <a:pt x="758542" y="382342"/>
                        <a:pt x="757197" y="383688"/>
                        <a:pt x="734334" y="362169"/>
                      </a:cubicBezTo>
                      <a:cubicBezTo>
                        <a:pt x="711470" y="340649"/>
                        <a:pt x="710125" y="341994"/>
                        <a:pt x="685916" y="321821"/>
                      </a:cubicBezTo>
                      <a:cubicBezTo>
                        <a:pt x="680537" y="316441"/>
                        <a:pt x="675157" y="307026"/>
                        <a:pt x="677846" y="304336"/>
                      </a:cubicBezTo>
                      <a:close/>
                      <a:moveTo>
                        <a:pt x="161392" y="55523"/>
                      </a:moveTo>
                      <a:cubicBezTo>
                        <a:pt x="162737" y="52834"/>
                        <a:pt x="165427" y="54179"/>
                        <a:pt x="168116" y="55523"/>
                      </a:cubicBezTo>
                      <a:cubicBezTo>
                        <a:pt x="200395" y="66283"/>
                        <a:pt x="201740" y="63593"/>
                        <a:pt x="232674" y="74353"/>
                      </a:cubicBezTo>
                      <a:cubicBezTo>
                        <a:pt x="264952" y="85113"/>
                        <a:pt x="263607" y="86457"/>
                        <a:pt x="295886" y="98562"/>
                      </a:cubicBezTo>
                      <a:cubicBezTo>
                        <a:pt x="326819" y="110666"/>
                        <a:pt x="328164" y="109321"/>
                        <a:pt x="359098" y="121425"/>
                      </a:cubicBezTo>
                      <a:cubicBezTo>
                        <a:pt x="390031" y="133530"/>
                        <a:pt x="388686" y="137565"/>
                        <a:pt x="418274" y="151014"/>
                      </a:cubicBezTo>
                      <a:cubicBezTo>
                        <a:pt x="449208" y="164463"/>
                        <a:pt x="449208" y="164463"/>
                        <a:pt x="478797" y="177913"/>
                      </a:cubicBezTo>
                      <a:cubicBezTo>
                        <a:pt x="508385" y="192706"/>
                        <a:pt x="509730" y="191362"/>
                        <a:pt x="537974" y="207501"/>
                      </a:cubicBezTo>
                      <a:cubicBezTo>
                        <a:pt x="567562" y="223641"/>
                        <a:pt x="567562" y="222296"/>
                        <a:pt x="595806" y="239780"/>
                      </a:cubicBezTo>
                      <a:cubicBezTo>
                        <a:pt x="624049" y="257264"/>
                        <a:pt x="621359" y="259953"/>
                        <a:pt x="648258" y="277437"/>
                      </a:cubicBezTo>
                      <a:cubicBezTo>
                        <a:pt x="654982" y="282817"/>
                        <a:pt x="663053" y="289542"/>
                        <a:pt x="660362" y="292232"/>
                      </a:cubicBezTo>
                      <a:cubicBezTo>
                        <a:pt x="657673" y="294922"/>
                        <a:pt x="646913" y="290886"/>
                        <a:pt x="640189" y="286852"/>
                      </a:cubicBezTo>
                      <a:cubicBezTo>
                        <a:pt x="613290" y="269368"/>
                        <a:pt x="614634" y="268024"/>
                        <a:pt x="587736" y="250540"/>
                      </a:cubicBezTo>
                      <a:cubicBezTo>
                        <a:pt x="560837" y="233054"/>
                        <a:pt x="559493" y="234400"/>
                        <a:pt x="531249" y="218261"/>
                      </a:cubicBezTo>
                      <a:cubicBezTo>
                        <a:pt x="503005" y="202121"/>
                        <a:pt x="503005" y="202121"/>
                        <a:pt x="474762" y="185982"/>
                      </a:cubicBezTo>
                      <a:cubicBezTo>
                        <a:pt x="445173" y="171188"/>
                        <a:pt x="446518" y="169843"/>
                        <a:pt x="415585" y="156394"/>
                      </a:cubicBezTo>
                      <a:cubicBezTo>
                        <a:pt x="385996" y="142945"/>
                        <a:pt x="384651" y="142945"/>
                        <a:pt x="355063" y="129495"/>
                      </a:cubicBezTo>
                      <a:cubicBezTo>
                        <a:pt x="324130" y="116046"/>
                        <a:pt x="322784" y="118735"/>
                        <a:pt x="291851" y="106631"/>
                      </a:cubicBezTo>
                      <a:cubicBezTo>
                        <a:pt x="260918" y="94526"/>
                        <a:pt x="260918" y="94526"/>
                        <a:pt x="228639" y="83767"/>
                      </a:cubicBezTo>
                      <a:cubicBezTo>
                        <a:pt x="197706" y="71663"/>
                        <a:pt x="199050" y="70318"/>
                        <a:pt x="166772" y="58214"/>
                      </a:cubicBezTo>
                      <a:cubicBezTo>
                        <a:pt x="164082" y="56869"/>
                        <a:pt x="161392" y="56869"/>
                        <a:pt x="161392" y="55523"/>
                      </a:cubicBezTo>
                      <a:close/>
                      <a:moveTo>
                        <a:pt x="0" y="382"/>
                      </a:moveTo>
                      <a:cubicBezTo>
                        <a:pt x="1345" y="-2309"/>
                        <a:pt x="30933" y="9795"/>
                        <a:pt x="60522" y="19210"/>
                      </a:cubicBezTo>
                      <a:cubicBezTo>
                        <a:pt x="90111" y="28625"/>
                        <a:pt x="90111" y="28625"/>
                        <a:pt x="119699" y="38039"/>
                      </a:cubicBezTo>
                      <a:cubicBezTo>
                        <a:pt x="123734" y="39385"/>
                        <a:pt x="127768" y="40730"/>
                        <a:pt x="126424" y="43419"/>
                      </a:cubicBezTo>
                      <a:cubicBezTo>
                        <a:pt x="126424" y="44764"/>
                        <a:pt x="129114" y="47454"/>
                        <a:pt x="125079" y="46109"/>
                      </a:cubicBezTo>
                      <a:cubicBezTo>
                        <a:pt x="125079" y="46109"/>
                        <a:pt x="117009" y="43419"/>
                        <a:pt x="117009" y="43419"/>
                      </a:cubicBezTo>
                      <a:cubicBezTo>
                        <a:pt x="87420" y="32659"/>
                        <a:pt x="87420" y="34005"/>
                        <a:pt x="57832" y="23245"/>
                      </a:cubicBezTo>
                      <a:cubicBezTo>
                        <a:pt x="28244" y="12486"/>
                        <a:pt x="0" y="3071"/>
                        <a:pt x="0" y="3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27" name="任意多边形: 形状 5926" descr="8e06b53d-8860-4637-89e2-071be7c7556a"/>
                <p:cNvSpPr/>
                <p:nvPr/>
              </p:nvSpPr>
              <p:spPr>
                <a:xfrm>
                  <a:off x="11052647" y="3483191"/>
                  <a:ext cx="393335" cy="254192"/>
                </a:xfrm>
                <a:custGeom>
                  <a:avLst/>
                  <a:gdLst>
                    <a:gd name="connsiteX0" fmla="*/ 261002 w 393335"/>
                    <a:gd name="connsiteY0" fmla="*/ 0 h 254192"/>
                    <a:gd name="connsiteX1" fmla="*/ 336319 w 393335"/>
                    <a:gd name="connsiteY1" fmla="*/ 17484 h 254192"/>
                    <a:gd name="connsiteX2" fmla="*/ 391460 w 393335"/>
                    <a:gd name="connsiteY2" fmla="*/ 76661 h 254192"/>
                    <a:gd name="connsiteX3" fmla="*/ 390116 w 393335"/>
                    <a:gd name="connsiteY3" fmla="*/ 118355 h 254192"/>
                    <a:gd name="connsiteX4" fmla="*/ 368597 w 393335"/>
                    <a:gd name="connsiteY4" fmla="*/ 154667 h 254192"/>
                    <a:gd name="connsiteX5" fmla="*/ 293280 w 393335"/>
                    <a:gd name="connsiteY5" fmla="*/ 204430 h 254192"/>
                    <a:gd name="connsiteX6" fmla="*/ 208549 w 393335"/>
                    <a:gd name="connsiteY6" fmla="*/ 236708 h 254192"/>
                    <a:gd name="connsiteX7" fmla="*/ 118438 w 393335"/>
                    <a:gd name="connsiteY7" fmla="*/ 254192 h 254192"/>
                    <a:gd name="connsiteX8" fmla="*/ 36398 w 393335"/>
                    <a:gd name="connsiteY8" fmla="*/ 227293 h 254192"/>
                    <a:gd name="connsiteX9" fmla="*/ 85 w 393335"/>
                    <a:gd name="connsiteY9" fmla="*/ 165427 h 254192"/>
                    <a:gd name="connsiteX10" fmla="*/ 21603 w 393335"/>
                    <a:gd name="connsiteY10" fmla="*/ 110284 h 254192"/>
                    <a:gd name="connsiteX11" fmla="*/ 56572 w 393335"/>
                    <a:gd name="connsiteY11" fmla="*/ 79351 h 254192"/>
                    <a:gd name="connsiteX12" fmla="*/ 92885 w 393335"/>
                    <a:gd name="connsiteY12" fmla="*/ 59177 h 254192"/>
                    <a:gd name="connsiteX13" fmla="*/ 118943 w 393335"/>
                    <a:gd name="connsiteY13" fmla="*/ 48754 h 254192"/>
                    <a:gd name="connsiteX14" fmla="*/ 123787 w 393335"/>
                    <a:gd name="connsiteY14" fmla="*/ 48628 h 254192"/>
                    <a:gd name="connsiteX15" fmla="*/ 119784 w 393335"/>
                    <a:gd name="connsiteY15" fmla="*/ 51108 h 254192"/>
                    <a:gd name="connsiteX16" fmla="*/ 115749 w 393335"/>
                    <a:gd name="connsiteY16" fmla="*/ 57832 h 254192"/>
                    <a:gd name="connsiteX17" fmla="*/ 116926 w 393335"/>
                    <a:gd name="connsiteY17" fmla="*/ 60858 h 254192"/>
                    <a:gd name="connsiteX18" fmla="*/ 124577 w 393335"/>
                    <a:gd name="connsiteY18" fmla="*/ 58048 h 254192"/>
                    <a:gd name="connsiteX19" fmla="*/ 106334 w 393335"/>
                    <a:gd name="connsiteY19" fmla="*/ 68592 h 254192"/>
                    <a:gd name="connsiteX20" fmla="*/ 71366 w 393335"/>
                    <a:gd name="connsiteY20" fmla="*/ 87420 h 254192"/>
                    <a:gd name="connsiteX21" fmla="*/ 40433 w 393335"/>
                    <a:gd name="connsiteY21" fmla="*/ 117009 h 254192"/>
                    <a:gd name="connsiteX22" fmla="*/ 22949 w 393335"/>
                    <a:gd name="connsiteY22" fmla="*/ 164082 h 254192"/>
                    <a:gd name="connsiteX23" fmla="*/ 49847 w 393335"/>
                    <a:gd name="connsiteY23" fmla="*/ 213844 h 254192"/>
                    <a:gd name="connsiteX24" fmla="*/ 121129 w 393335"/>
                    <a:gd name="connsiteY24" fmla="*/ 235363 h 254192"/>
                    <a:gd name="connsiteX25" fmla="*/ 204514 w 393335"/>
                    <a:gd name="connsiteY25" fmla="*/ 219224 h 254192"/>
                    <a:gd name="connsiteX26" fmla="*/ 286556 w 393335"/>
                    <a:gd name="connsiteY26" fmla="*/ 186945 h 254192"/>
                    <a:gd name="connsiteX27" fmla="*/ 356492 w 393335"/>
                    <a:gd name="connsiteY27" fmla="*/ 143908 h 254192"/>
                    <a:gd name="connsiteX28" fmla="*/ 376667 w 393335"/>
                    <a:gd name="connsiteY28" fmla="*/ 79351 h 254192"/>
                    <a:gd name="connsiteX29" fmla="*/ 329593 w 393335"/>
                    <a:gd name="connsiteY29" fmla="*/ 29588 h 254192"/>
                    <a:gd name="connsiteX30" fmla="*/ 262347 w 393335"/>
                    <a:gd name="connsiteY30" fmla="*/ 14795 h 254192"/>
                    <a:gd name="connsiteX31" fmla="*/ 160132 w 393335"/>
                    <a:gd name="connsiteY31" fmla="*/ 37659 h 254192"/>
                    <a:gd name="connsiteX32" fmla="*/ 125164 w 393335"/>
                    <a:gd name="connsiteY32" fmla="*/ 57832 h 254192"/>
                    <a:gd name="connsiteX33" fmla="*/ 124577 w 393335"/>
                    <a:gd name="connsiteY33" fmla="*/ 58048 h 254192"/>
                    <a:gd name="connsiteX34" fmla="*/ 124659 w 393335"/>
                    <a:gd name="connsiteY34" fmla="*/ 58000 h 254192"/>
                    <a:gd name="connsiteX35" fmla="*/ 131888 w 393335"/>
                    <a:gd name="connsiteY35" fmla="*/ 48417 h 254192"/>
                    <a:gd name="connsiteX36" fmla="*/ 123787 w 393335"/>
                    <a:gd name="connsiteY36" fmla="*/ 48628 h 254192"/>
                    <a:gd name="connsiteX37" fmla="*/ 135251 w 393335"/>
                    <a:gd name="connsiteY37" fmla="*/ 41525 h 254192"/>
                    <a:gd name="connsiteX38" fmla="*/ 154752 w 393335"/>
                    <a:gd name="connsiteY38" fmla="*/ 30933 h 254192"/>
                    <a:gd name="connsiteX39" fmla="*/ 197790 w 393335"/>
                    <a:gd name="connsiteY39" fmla="*/ 12104 h 254192"/>
                    <a:gd name="connsiteX40" fmla="*/ 261002 w 393335"/>
                    <a:gd name="connsiteY40" fmla="*/ 0 h 254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393335" h="254192">
                      <a:moveTo>
                        <a:pt x="261002" y="0"/>
                      </a:moveTo>
                      <a:cubicBezTo>
                        <a:pt x="285211" y="0"/>
                        <a:pt x="312109" y="5380"/>
                        <a:pt x="336319" y="17484"/>
                      </a:cubicBezTo>
                      <a:cubicBezTo>
                        <a:pt x="360527" y="29588"/>
                        <a:pt x="383391" y="49763"/>
                        <a:pt x="391460" y="76661"/>
                      </a:cubicBezTo>
                      <a:cubicBezTo>
                        <a:pt x="394151" y="90111"/>
                        <a:pt x="394151" y="104905"/>
                        <a:pt x="390116" y="118355"/>
                      </a:cubicBezTo>
                      <a:cubicBezTo>
                        <a:pt x="386081" y="130459"/>
                        <a:pt x="378011" y="143908"/>
                        <a:pt x="368597" y="154667"/>
                      </a:cubicBezTo>
                      <a:cubicBezTo>
                        <a:pt x="349768" y="177531"/>
                        <a:pt x="321524" y="192325"/>
                        <a:pt x="293280" y="204430"/>
                      </a:cubicBezTo>
                      <a:cubicBezTo>
                        <a:pt x="265037" y="216535"/>
                        <a:pt x="236793" y="225948"/>
                        <a:pt x="208549" y="236708"/>
                      </a:cubicBezTo>
                      <a:cubicBezTo>
                        <a:pt x="180306" y="246123"/>
                        <a:pt x="149373" y="254192"/>
                        <a:pt x="118438" y="254192"/>
                      </a:cubicBezTo>
                      <a:cubicBezTo>
                        <a:pt x="87505" y="254192"/>
                        <a:pt x="57917" y="243432"/>
                        <a:pt x="36398" y="227293"/>
                      </a:cubicBezTo>
                      <a:cubicBezTo>
                        <a:pt x="13534" y="212499"/>
                        <a:pt x="-1261" y="188291"/>
                        <a:pt x="85" y="165427"/>
                      </a:cubicBezTo>
                      <a:cubicBezTo>
                        <a:pt x="85" y="142563"/>
                        <a:pt x="10845" y="123734"/>
                        <a:pt x="21603" y="110284"/>
                      </a:cubicBezTo>
                      <a:cubicBezTo>
                        <a:pt x="32363" y="96835"/>
                        <a:pt x="45813" y="87420"/>
                        <a:pt x="56572" y="79351"/>
                      </a:cubicBezTo>
                      <a:cubicBezTo>
                        <a:pt x="79436" y="65902"/>
                        <a:pt x="74056" y="68592"/>
                        <a:pt x="92885" y="59177"/>
                      </a:cubicBezTo>
                      <a:cubicBezTo>
                        <a:pt x="102300" y="54470"/>
                        <a:pt x="111714" y="50771"/>
                        <a:pt x="118943" y="48754"/>
                      </a:cubicBezTo>
                      <a:lnTo>
                        <a:pt x="123787" y="48628"/>
                      </a:lnTo>
                      <a:lnTo>
                        <a:pt x="119784" y="51108"/>
                      </a:lnTo>
                      <a:cubicBezTo>
                        <a:pt x="113059" y="56487"/>
                        <a:pt x="114404" y="55143"/>
                        <a:pt x="115749" y="57832"/>
                      </a:cubicBezTo>
                      <a:cubicBezTo>
                        <a:pt x="115749" y="59177"/>
                        <a:pt x="115749" y="60522"/>
                        <a:pt x="116926" y="60858"/>
                      </a:cubicBezTo>
                      <a:lnTo>
                        <a:pt x="124577" y="58048"/>
                      </a:lnTo>
                      <a:lnTo>
                        <a:pt x="106334" y="68592"/>
                      </a:lnTo>
                      <a:cubicBezTo>
                        <a:pt x="90195" y="78007"/>
                        <a:pt x="91541" y="73971"/>
                        <a:pt x="71366" y="87420"/>
                      </a:cubicBezTo>
                      <a:cubicBezTo>
                        <a:pt x="60606" y="95491"/>
                        <a:pt x="49847" y="104905"/>
                        <a:pt x="40433" y="117009"/>
                      </a:cubicBezTo>
                      <a:cubicBezTo>
                        <a:pt x="31018" y="130459"/>
                        <a:pt x="22949" y="146597"/>
                        <a:pt x="22949" y="164082"/>
                      </a:cubicBezTo>
                      <a:cubicBezTo>
                        <a:pt x="21603" y="181566"/>
                        <a:pt x="31018" y="200395"/>
                        <a:pt x="49847" y="213844"/>
                      </a:cubicBezTo>
                      <a:cubicBezTo>
                        <a:pt x="68677" y="227293"/>
                        <a:pt x="94230" y="235363"/>
                        <a:pt x="121129" y="235363"/>
                      </a:cubicBezTo>
                      <a:cubicBezTo>
                        <a:pt x="149373" y="235363"/>
                        <a:pt x="177616" y="228639"/>
                        <a:pt x="204514" y="219224"/>
                      </a:cubicBezTo>
                      <a:cubicBezTo>
                        <a:pt x="231413" y="208464"/>
                        <a:pt x="259657" y="197705"/>
                        <a:pt x="286556" y="186945"/>
                      </a:cubicBezTo>
                      <a:cubicBezTo>
                        <a:pt x="313455" y="176187"/>
                        <a:pt x="339008" y="164082"/>
                        <a:pt x="356492" y="143908"/>
                      </a:cubicBezTo>
                      <a:cubicBezTo>
                        <a:pt x="372632" y="125079"/>
                        <a:pt x="383391" y="100870"/>
                        <a:pt x="376667" y="79351"/>
                      </a:cubicBezTo>
                      <a:cubicBezTo>
                        <a:pt x="371287" y="57832"/>
                        <a:pt x="351112" y="40348"/>
                        <a:pt x="329593" y="29588"/>
                      </a:cubicBezTo>
                      <a:cubicBezTo>
                        <a:pt x="306729" y="18829"/>
                        <a:pt x="283865" y="14795"/>
                        <a:pt x="262347" y="14795"/>
                      </a:cubicBezTo>
                      <a:cubicBezTo>
                        <a:pt x="219309" y="14795"/>
                        <a:pt x="182996" y="26899"/>
                        <a:pt x="160132" y="37659"/>
                      </a:cubicBezTo>
                      <a:cubicBezTo>
                        <a:pt x="137268" y="49763"/>
                        <a:pt x="142648" y="48417"/>
                        <a:pt x="125164" y="57832"/>
                      </a:cubicBezTo>
                      <a:lnTo>
                        <a:pt x="124577" y="58048"/>
                      </a:lnTo>
                      <a:lnTo>
                        <a:pt x="124659" y="58000"/>
                      </a:lnTo>
                      <a:cubicBezTo>
                        <a:pt x="129535" y="54133"/>
                        <a:pt x="132561" y="50435"/>
                        <a:pt x="131888" y="48417"/>
                      </a:cubicBezTo>
                      <a:lnTo>
                        <a:pt x="123787" y="48628"/>
                      </a:lnTo>
                      <a:lnTo>
                        <a:pt x="135251" y="41525"/>
                      </a:lnTo>
                      <a:cubicBezTo>
                        <a:pt x="138949" y="39339"/>
                        <a:pt x="143320" y="36985"/>
                        <a:pt x="154752" y="30933"/>
                      </a:cubicBezTo>
                      <a:cubicBezTo>
                        <a:pt x="165512" y="25554"/>
                        <a:pt x="180306" y="18829"/>
                        <a:pt x="197790" y="12104"/>
                      </a:cubicBezTo>
                      <a:cubicBezTo>
                        <a:pt x="215274" y="5380"/>
                        <a:pt x="236793" y="0"/>
                        <a:pt x="261002" y="0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29" name="任意多边形: 形状 5928" descr="0ad83952-555b-4750-867e-38593b40501f"/>
                <p:cNvSpPr/>
                <p:nvPr/>
              </p:nvSpPr>
              <p:spPr>
                <a:xfrm>
                  <a:off x="11484685" y="5526944"/>
                  <a:ext cx="74270" cy="116956"/>
                </a:xfrm>
                <a:custGeom>
                  <a:avLst/>
                  <a:gdLst>
                    <a:gd name="connsiteX0" fmla="*/ 44488 w 74270"/>
                    <a:gd name="connsiteY0" fmla="*/ 211 h 116956"/>
                    <a:gd name="connsiteX1" fmla="*/ 71051 w 74270"/>
                    <a:gd name="connsiteY1" fmla="*/ 16687 h 116956"/>
                    <a:gd name="connsiteX2" fmla="*/ 72395 w 74270"/>
                    <a:gd name="connsiteY2" fmla="*/ 100072 h 116956"/>
                    <a:gd name="connsiteX3" fmla="*/ 26668 w 74270"/>
                    <a:gd name="connsiteY3" fmla="*/ 105452 h 116956"/>
                    <a:gd name="connsiteX4" fmla="*/ 2459 w 74270"/>
                    <a:gd name="connsiteY4" fmla="*/ 69139 h 116956"/>
                    <a:gd name="connsiteX5" fmla="*/ 14564 w 74270"/>
                    <a:gd name="connsiteY5" fmla="*/ 42240 h 116956"/>
                    <a:gd name="connsiteX6" fmla="*/ 25323 w 74270"/>
                    <a:gd name="connsiteY6" fmla="*/ 40895 h 116956"/>
                    <a:gd name="connsiteX7" fmla="*/ 23978 w 74270"/>
                    <a:gd name="connsiteY7" fmla="*/ 22067 h 116956"/>
                    <a:gd name="connsiteX8" fmla="*/ 44488 w 74270"/>
                    <a:gd name="connsiteY8" fmla="*/ 211 h 11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270" h="116956">
                      <a:moveTo>
                        <a:pt x="44488" y="211"/>
                      </a:moveTo>
                      <a:cubicBezTo>
                        <a:pt x="56256" y="-1135"/>
                        <a:pt x="69033" y="3909"/>
                        <a:pt x="71051" y="16687"/>
                      </a:cubicBezTo>
                      <a:cubicBezTo>
                        <a:pt x="75086" y="44930"/>
                        <a:pt x="75086" y="71828"/>
                        <a:pt x="72395" y="100072"/>
                      </a:cubicBezTo>
                      <a:cubicBezTo>
                        <a:pt x="69706" y="121591"/>
                        <a:pt x="37427" y="121591"/>
                        <a:pt x="26668" y="105452"/>
                      </a:cubicBezTo>
                      <a:lnTo>
                        <a:pt x="2459" y="69139"/>
                      </a:lnTo>
                      <a:cubicBezTo>
                        <a:pt x="-4265" y="59724"/>
                        <a:pt x="3804" y="46275"/>
                        <a:pt x="14564" y="42240"/>
                      </a:cubicBezTo>
                      <a:cubicBezTo>
                        <a:pt x="18599" y="40895"/>
                        <a:pt x="21288" y="40895"/>
                        <a:pt x="25323" y="40895"/>
                      </a:cubicBezTo>
                      <a:cubicBezTo>
                        <a:pt x="25323" y="34171"/>
                        <a:pt x="25323" y="28791"/>
                        <a:pt x="23978" y="22067"/>
                      </a:cubicBezTo>
                      <a:cubicBezTo>
                        <a:pt x="21961" y="9289"/>
                        <a:pt x="32720" y="1556"/>
                        <a:pt x="44488" y="211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6204" name="组合 6203" descr="a6fd3556-559a-4c17-8002-7b071ba1f4d6"/>
              <p:cNvGrpSpPr/>
              <p:nvPr/>
            </p:nvGrpSpPr>
            <p:grpSpPr>
              <a:xfrm>
                <a:off x="-1" y="148767"/>
                <a:ext cx="2195883" cy="3828973"/>
                <a:chOff x="0" y="192006"/>
                <a:chExt cx="2042150" cy="3560908"/>
              </a:xfrm>
            </p:grpSpPr>
            <p:sp>
              <p:nvSpPr>
                <p:cNvPr id="5949" name="任意多边形: 形状 5948" descr="b977c9c1-e990-4656-9385-586d07c10a34"/>
                <p:cNvSpPr/>
                <p:nvPr/>
              </p:nvSpPr>
              <p:spPr>
                <a:xfrm>
                  <a:off x="472637" y="1796639"/>
                  <a:ext cx="765061" cy="580855"/>
                </a:xfrm>
                <a:custGeom>
                  <a:avLst/>
                  <a:gdLst>
                    <a:gd name="connsiteX0" fmla="*/ 764722 w 765061"/>
                    <a:gd name="connsiteY0" fmla="*/ 596 h 580855"/>
                    <a:gd name="connsiteX1" fmla="*/ 743573 w 765061"/>
                    <a:gd name="connsiteY1" fmla="*/ 27310 h 580855"/>
                    <a:gd name="connsiteX2" fmla="*/ 714634 w 765061"/>
                    <a:gd name="connsiteY2" fmla="*/ 54024 h 580855"/>
                    <a:gd name="connsiteX3" fmla="*/ 642283 w 765061"/>
                    <a:gd name="connsiteY3" fmla="*/ 126375 h 580855"/>
                    <a:gd name="connsiteX4" fmla="*/ 593308 w 765061"/>
                    <a:gd name="connsiteY4" fmla="*/ 174237 h 580855"/>
                    <a:gd name="connsiteX5" fmla="*/ 537654 w 765061"/>
                    <a:gd name="connsiteY5" fmla="*/ 226552 h 580855"/>
                    <a:gd name="connsiteX6" fmla="*/ 411876 w 765061"/>
                    <a:gd name="connsiteY6" fmla="*/ 337860 h 580855"/>
                    <a:gd name="connsiteX7" fmla="*/ 341753 w 765061"/>
                    <a:gd name="connsiteY7" fmla="*/ 389062 h 580855"/>
                    <a:gd name="connsiteX8" fmla="*/ 272741 w 765061"/>
                    <a:gd name="connsiteY8" fmla="*/ 436924 h 580855"/>
                    <a:gd name="connsiteX9" fmla="*/ 144737 w 765061"/>
                    <a:gd name="connsiteY9" fmla="*/ 517065 h 580855"/>
                    <a:gd name="connsiteX10" fmla="*/ 46787 w 765061"/>
                    <a:gd name="connsiteY10" fmla="*/ 561588 h 580855"/>
                    <a:gd name="connsiteX11" fmla="*/ 8941 w 765061"/>
                    <a:gd name="connsiteY11" fmla="*/ 578285 h 580855"/>
                    <a:gd name="connsiteX12" fmla="*/ 37 w 765061"/>
                    <a:gd name="connsiteY12" fmla="*/ 578285 h 580855"/>
                    <a:gd name="connsiteX13" fmla="*/ 6715 w 765061"/>
                    <a:gd name="connsiteY13" fmla="*/ 573833 h 580855"/>
                    <a:gd name="connsiteX14" fmla="*/ 44560 w 765061"/>
                    <a:gd name="connsiteY14" fmla="*/ 557136 h 580855"/>
                    <a:gd name="connsiteX15" fmla="*/ 138058 w 765061"/>
                    <a:gd name="connsiteY15" fmla="*/ 508160 h 580855"/>
                    <a:gd name="connsiteX16" fmla="*/ 264950 w 765061"/>
                    <a:gd name="connsiteY16" fmla="*/ 429132 h 580855"/>
                    <a:gd name="connsiteX17" fmla="*/ 333961 w 765061"/>
                    <a:gd name="connsiteY17" fmla="*/ 381270 h 580855"/>
                    <a:gd name="connsiteX18" fmla="*/ 401858 w 765061"/>
                    <a:gd name="connsiteY18" fmla="*/ 328955 h 580855"/>
                    <a:gd name="connsiteX19" fmla="*/ 526524 w 765061"/>
                    <a:gd name="connsiteY19" fmla="*/ 218760 h 580855"/>
                    <a:gd name="connsiteX20" fmla="*/ 584404 w 765061"/>
                    <a:gd name="connsiteY20" fmla="*/ 168671 h 580855"/>
                    <a:gd name="connsiteX21" fmla="*/ 632266 w 765061"/>
                    <a:gd name="connsiteY21" fmla="*/ 119696 h 580855"/>
                    <a:gd name="connsiteX22" fmla="*/ 705729 w 765061"/>
                    <a:gd name="connsiteY22" fmla="*/ 49571 h 580855"/>
                    <a:gd name="connsiteX23" fmla="*/ 733556 w 765061"/>
                    <a:gd name="connsiteY23" fmla="*/ 22859 h 580855"/>
                    <a:gd name="connsiteX24" fmla="*/ 764722 w 765061"/>
                    <a:gd name="connsiteY24" fmla="*/ 596 h 580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65061" h="580855">
                      <a:moveTo>
                        <a:pt x="764722" y="596"/>
                      </a:moveTo>
                      <a:cubicBezTo>
                        <a:pt x="766949" y="2822"/>
                        <a:pt x="758044" y="18406"/>
                        <a:pt x="743573" y="27310"/>
                      </a:cubicBezTo>
                      <a:cubicBezTo>
                        <a:pt x="730217" y="40667"/>
                        <a:pt x="731330" y="36215"/>
                        <a:pt x="714634" y="54024"/>
                      </a:cubicBezTo>
                      <a:cubicBezTo>
                        <a:pt x="696824" y="71834"/>
                        <a:pt x="672336" y="96322"/>
                        <a:pt x="642283" y="126375"/>
                      </a:cubicBezTo>
                      <a:cubicBezTo>
                        <a:pt x="627814" y="141957"/>
                        <a:pt x="611117" y="157540"/>
                        <a:pt x="593308" y="174237"/>
                      </a:cubicBezTo>
                      <a:cubicBezTo>
                        <a:pt x="576612" y="190933"/>
                        <a:pt x="557689" y="208743"/>
                        <a:pt x="537654" y="226552"/>
                      </a:cubicBezTo>
                      <a:cubicBezTo>
                        <a:pt x="497583" y="262171"/>
                        <a:pt x="457512" y="302241"/>
                        <a:pt x="411876" y="337860"/>
                      </a:cubicBezTo>
                      <a:cubicBezTo>
                        <a:pt x="389615" y="356782"/>
                        <a:pt x="365127" y="372365"/>
                        <a:pt x="341753" y="389062"/>
                      </a:cubicBezTo>
                      <a:cubicBezTo>
                        <a:pt x="319490" y="406870"/>
                        <a:pt x="295002" y="421341"/>
                        <a:pt x="272741" y="436924"/>
                      </a:cubicBezTo>
                      <a:cubicBezTo>
                        <a:pt x="227105" y="466977"/>
                        <a:pt x="183695" y="495917"/>
                        <a:pt x="144737" y="517065"/>
                      </a:cubicBezTo>
                      <a:cubicBezTo>
                        <a:pt x="105780" y="538214"/>
                        <a:pt x="71274" y="551571"/>
                        <a:pt x="46787" y="561588"/>
                      </a:cubicBezTo>
                      <a:cubicBezTo>
                        <a:pt x="23412" y="571606"/>
                        <a:pt x="27864" y="570493"/>
                        <a:pt x="8941" y="578285"/>
                      </a:cubicBezTo>
                      <a:cubicBezTo>
                        <a:pt x="-1076" y="582737"/>
                        <a:pt x="37" y="580510"/>
                        <a:pt x="37" y="578285"/>
                      </a:cubicBezTo>
                      <a:cubicBezTo>
                        <a:pt x="1150" y="577172"/>
                        <a:pt x="-1076" y="577172"/>
                        <a:pt x="6715" y="573833"/>
                      </a:cubicBezTo>
                      <a:cubicBezTo>
                        <a:pt x="25638" y="564928"/>
                        <a:pt x="21186" y="568267"/>
                        <a:pt x="44560" y="557136"/>
                      </a:cubicBezTo>
                      <a:cubicBezTo>
                        <a:pt x="67935" y="547119"/>
                        <a:pt x="99101" y="529309"/>
                        <a:pt x="138058" y="508160"/>
                      </a:cubicBezTo>
                      <a:cubicBezTo>
                        <a:pt x="177017" y="487012"/>
                        <a:pt x="220426" y="459185"/>
                        <a:pt x="264950" y="429132"/>
                      </a:cubicBezTo>
                      <a:cubicBezTo>
                        <a:pt x="287212" y="413549"/>
                        <a:pt x="311699" y="397965"/>
                        <a:pt x="333961" y="381270"/>
                      </a:cubicBezTo>
                      <a:cubicBezTo>
                        <a:pt x="356222" y="364574"/>
                        <a:pt x="379597" y="346764"/>
                        <a:pt x="401858" y="328955"/>
                      </a:cubicBezTo>
                      <a:cubicBezTo>
                        <a:pt x="446382" y="293336"/>
                        <a:pt x="487565" y="254379"/>
                        <a:pt x="526524" y="218760"/>
                      </a:cubicBezTo>
                      <a:cubicBezTo>
                        <a:pt x="546559" y="200951"/>
                        <a:pt x="566594" y="185367"/>
                        <a:pt x="584404" y="168671"/>
                      </a:cubicBezTo>
                      <a:cubicBezTo>
                        <a:pt x="602213" y="151976"/>
                        <a:pt x="616682" y="134166"/>
                        <a:pt x="632266" y="119696"/>
                      </a:cubicBezTo>
                      <a:cubicBezTo>
                        <a:pt x="662319" y="90756"/>
                        <a:pt x="687919" y="67381"/>
                        <a:pt x="705729" y="49571"/>
                      </a:cubicBezTo>
                      <a:cubicBezTo>
                        <a:pt x="723538" y="32876"/>
                        <a:pt x="719086" y="36215"/>
                        <a:pt x="733556" y="22859"/>
                      </a:cubicBezTo>
                      <a:cubicBezTo>
                        <a:pt x="746913" y="8388"/>
                        <a:pt x="762496" y="-2742"/>
                        <a:pt x="764722" y="59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51" name="任意多边形: 形状 5950" descr="395e2e0a-d01a-41bb-b2ea-dcb3f71e03f7"/>
                <p:cNvSpPr/>
                <p:nvPr/>
              </p:nvSpPr>
              <p:spPr>
                <a:xfrm>
                  <a:off x="1" y="1477622"/>
                  <a:ext cx="1564025" cy="1083106"/>
                </a:xfrm>
                <a:custGeom>
                  <a:avLst/>
                  <a:gdLst>
                    <a:gd name="connsiteX0" fmla="*/ 1258925 w 1564025"/>
                    <a:gd name="connsiteY0" fmla="*/ 300 h 1083106"/>
                    <a:gd name="connsiteX1" fmla="*/ 1272977 w 1564025"/>
                    <a:gd name="connsiteY1" fmla="*/ 10179 h 1083106"/>
                    <a:gd name="connsiteX2" fmla="*/ 1284109 w 1564025"/>
                    <a:gd name="connsiteY2" fmla="*/ 15744 h 1083106"/>
                    <a:gd name="connsiteX3" fmla="*/ 1308596 w 1564025"/>
                    <a:gd name="connsiteY3" fmla="*/ 66946 h 1083106"/>
                    <a:gd name="connsiteX4" fmla="*/ 1380946 w 1564025"/>
                    <a:gd name="connsiteY4" fmla="*/ 65833 h 1083106"/>
                    <a:gd name="connsiteX5" fmla="*/ 1410999 w 1564025"/>
                    <a:gd name="connsiteY5" fmla="*/ 128164 h 1083106"/>
                    <a:gd name="connsiteX6" fmla="*/ 1496707 w 1564025"/>
                    <a:gd name="connsiteY6" fmla="*/ 149313 h 1083106"/>
                    <a:gd name="connsiteX7" fmla="*/ 1551248 w 1564025"/>
                    <a:gd name="connsiteY7" fmla="*/ 233907 h 1083106"/>
                    <a:gd name="connsiteX8" fmla="*/ 1432148 w 1564025"/>
                    <a:gd name="connsiteY8" fmla="*/ 287335 h 1083106"/>
                    <a:gd name="connsiteX9" fmla="*/ 1237359 w 1564025"/>
                    <a:gd name="connsiteY9" fmla="*/ 319614 h 1083106"/>
                    <a:gd name="connsiteX10" fmla="*/ 1235133 w 1564025"/>
                    <a:gd name="connsiteY10" fmla="*/ 322953 h 1083106"/>
                    <a:gd name="connsiteX11" fmla="*/ 1227341 w 1564025"/>
                    <a:gd name="connsiteY11" fmla="*/ 329632 h 1083106"/>
                    <a:gd name="connsiteX12" fmla="*/ 165484 w 1564025"/>
                    <a:gd name="connsiteY12" fmla="*/ 1031754 h 1083106"/>
                    <a:gd name="connsiteX13" fmla="*/ 0 w 1564025"/>
                    <a:gd name="connsiteY13" fmla="*/ 1083106 h 1083106"/>
                    <a:gd name="connsiteX14" fmla="*/ 0 w 1564025"/>
                    <a:gd name="connsiteY14" fmla="*/ 1047807 h 1083106"/>
                    <a:gd name="connsiteX15" fmla="*/ 142003 w 1564025"/>
                    <a:gd name="connsiteY15" fmla="*/ 1004192 h 1083106"/>
                    <a:gd name="connsiteX16" fmla="*/ 617374 w 1564025"/>
                    <a:gd name="connsiteY16" fmla="*/ 785994 h 1083106"/>
                    <a:gd name="connsiteX17" fmla="*/ 836651 w 1564025"/>
                    <a:gd name="connsiteY17" fmla="*/ 158218 h 1083106"/>
                    <a:gd name="connsiteX18" fmla="*/ 839990 w 1564025"/>
                    <a:gd name="connsiteY18" fmla="*/ 152652 h 1083106"/>
                    <a:gd name="connsiteX19" fmla="*/ 876721 w 1564025"/>
                    <a:gd name="connsiteY19" fmla="*/ 160444 h 1083106"/>
                    <a:gd name="connsiteX20" fmla="*/ 927923 w 1564025"/>
                    <a:gd name="connsiteY20" fmla="*/ 449844 h 1083106"/>
                    <a:gd name="connsiteX21" fmla="*/ 910114 w 1564025"/>
                    <a:gd name="connsiteY21" fmla="*/ 508838 h 1083106"/>
                    <a:gd name="connsiteX22" fmla="*/ 909001 w 1564025"/>
                    <a:gd name="connsiteY22" fmla="*/ 513290 h 1083106"/>
                    <a:gd name="connsiteX23" fmla="*/ 867817 w 1564025"/>
                    <a:gd name="connsiteY23" fmla="*/ 617920 h 1083106"/>
                    <a:gd name="connsiteX24" fmla="*/ 1203967 w 1564025"/>
                    <a:gd name="connsiteY24" fmla="*/ 301805 h 1083106"/>
                    <a:gd name="connsiteX25" fmla="*/ 1208419 w 1564025"/>
                    <a:gd name="connsiteY25" fmla="*/ 294013 h 1083106"/>
                    <a:gd name="connsiteX26" fmla="*/ 1213985 w 1564025"/>
                    <a:gd name="connsiteY26" fmla="*/ 278431 h 1083106"/>
                    <a:gd name="connsiteX27" fmla="*/ 1192836 w 1564025"/>
                    <a:gd name="connsiteY27" fmla="*/ 81415 h 1083106"/>
                    <a:gd name="connsiteX28" fmla="*/ 1201741 w 1564025"/>
                    <a:gd name="connsiteY28" fmla="*/ 35779 h 1083106"/>
                    <a:gd name="connsiteX29" fmla="*/ 1206193 w 1564025"/>
                    <a:gd name="connsiteY29" fmla="*/ 16857 h 1083106"/>
                    <a:gd name="connsiteX30" fmla="*/ 1236246 w 1564025"/>
                    <a:gd name="connsiteY30" fmla="*/ 7952 h 1083106"/>
                    <a:gd name="connsiteX31" fmla="*/ 1240699 w 1564025"/>
                    <a:gd name="connsiteY31" fmla="*/ 4613 h 1083106"/>
                    <a:gd name="connsiteX32" fmla="*/ 1258925 w 1564025"/>
                    <a:gd name="connsiteY32" fmla="*/ 300 h 108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564025" h="1083106">
                      <a:moveTo>
                        <a:pt x="1258925" y="300"/>
                      </a:moveTo>
                      <a:cubicBezTo>
                        <a:pt x="1264908" y="1274"/>
                        <a:pt x="1270195" y="4613"/>
                        <a:pt x="1272977" y="10179"/>
                      </a:cubicBezTo>
                      <a:cubicBezTo>
                        <a:pt x="1277430" y="12405"/>
                        <a:pt x="1280769" y="13518"/>
                        <a:pt x="1284109" y="15744"/>
                      </a:cubicBezTo>
                      <a:cubicBezTo>
                        <a:pt x="1304144" y="27988"/>
                        <a:pt x="1309709" y="46910"/>
                        <a:pt x="1308596" y="66946"/>
                      </a:cubicBezTo>
                      <a:cubicBezTo>
                        <a:pt x="1328631" y="53588"/>
                        <a:pt x="1356458" y="51362"/>
                        <a:pt x="1380946" y="65833"/>
                      </a:cubicBezTo>
                      <a:cubicBezTo>
                        <a:pt x="1407660" y="81415"/>
                        <a:pt x="1414339" y="104790"/>
                        <a:pt x="1410999" y="128164"/>
                      </a:cubicBezTo>
                      <a:cubicBezTo>
                        <a:pt x="1444392" y="121487"/>
                        <a:pt x="1480011" y="123712"/>
                        <a:pt x="1496707" y="149313"/>
                      </a:cubicBezTo>
                      <a:cubicBezTo>
                        <a:pt x="1544569" y="135956"/>
                        <a:pt x="1585753" y="192723"/>
                        <a:pt x="1551248" y="233907"/>
                      </a:cubicBezTo>
                      <a:cubicBezTo>
                        <a:pt x="1524534" y="265073"/>
                        <a:pt x="1473332" y="276204"/>
                        <a:pt x="1432148" y="287335"/>
                      </a:cubicBezTo>
                      <a:cubicBezTo>
                        <a:pt x="1368703" y="305145"/>
                        <a:pt x="1304144" y="317388"/>
                        <a:pt x="1237359" y="319614"/>
                      </a:cubicBezTo>
                      <a:cubicBezTo>
                        <a:pt x="1236246" y="320727"/>
                        <a:pt x="1236246" y="321840"/>
                        <a:pt x="1235133" y="322953"/>
                      </a:cubicBezTo>
                      <a:cubicBezTo>
                        <a:pt x="1232907" y="326293"/>
                        <a:pt x="1230681" y="328519"/>
                        <a:pt x="1227341" y="329632"/>
                      </a:cubicBezTo>
                      <a:cubicBezTo>
                        <a:pt x="956585" y="641294"/>
                        <a:pt x="586973" y="884780"/>
                        <a:pt x="165484" y="1031754"/>
                      </a:cubicBezTo>
                      <a:lnTo>
                        <a:pt x="0" y="1083106"/>
                      </a:lnTo>
                      <a:lnTo>
                        <a:pt x="0" y="1047807"/>
                      </a:lnTo>
                      <a:lnTo>
                        <a:pt x="142003" y="1004192"/>
                      </a:lnTo>
                      <a:cubicBezTo>
                        <a:pt x="309539" y="946486"/>
                        <a:pt x="468779" y="872814"/>
                        <a:pt x="617374" y="785994"/>
                      </a:cubicBezTo>
                      <a:cubicBezTo>
                        <a:pt x="684160" y="576735"/>
                        <a:pt x="640749" y="324067"/>
                        <a:pt x="836651" y="158218"/>
                      </a:cubicBezTo>
                      <a:cubicBezTo>
                        <a:pt x="837764" y="155991"/>
                        <a:pt x="838877" y="154878"/>
                        <a:pt x="839990" y="152652"/>
                      </a:cubicBezTo>
                      <a:cubicBezTo>
                        <a:pt x="851121" y="138182"/>
                        <a:pt x="875608" y="147087"/>
                        <a:pt x="876721" y="160444"/>
                      </a:cubicBezTo>
                      <a:cubicBezTo>
                        <a:pt x="932375" y="250604"/>
                        <a:pt x="950184" y="351894"/>
                        <a:pt x="927923" y="449844"/>
                      </a:cubicBezTo>
                      <a:cubicBezTo>
                        <a:pt x="924583" y="469880"/>
                        <a:pt x="919019" y="488802"/>
                        <a:pt x="910114" y="508838"/>
                      </a:cubicBezTo>
                      <a:cubicBezTo>
                        <a:pt x="910114" y="511064"/>
                        <a:pt x="909001" y="512177"/>
                        <a:pt x="909001" y="513290"/>
                      </a:cubicBezTo>
                      <a:cubicBezTo>
                        <a:pt x="898983" y="548908"/>
                        <a:pt x="886739" y="584527"/>
                        <a:pt x="867817" y="617920"/>
                      </a:cubicBezTo>
                      <a:cubicBezTo>
                        <a:pt x="992482" y="523307"/>
                        <a:pt x="1104903" y="417565"/>
                        <a:pt x="1203967" y="301805"/>
                      </a:cubicBezTo>
                      <a:cubicBezTo>
                        <a:pt x="1206193" y="298466"/>
                        <a:pt x="1207306" y="296240"/>
                        <a:pt x="1208419" y="294013"/>
                      </a:cubicBezTo>
                      <a:cubicBezTo>
                        <a:pt x="1210646" y="288448"/>
                        <a:pt x="1212872" y="283995"/>
                        <a:pt x="1213985" y="278431"/>
                      </a:cubicBezTo>
                      <a:cubicBezTo>
                        <a:pt x="1190610" y="213872"/>
                        <a:pt x="1183932" y="147087"/>
                        <a:pt x="1192836" y="81415"/>
                      </a:cubicBezTo>
                      <a:cubicBezTo>
                        <a:pt x="1192836" y="65833"/>
                        <a:pt x="1193949" y="49136"/>
                        <a:pt x="1201741" y="35779"/>
                      </a:cubicBezTo>
                      <a:cubicBezTo>
                        <a:pt x="1202854" y="30214"/>
                        <a:pt x="1203967" y="23535"/>
                        <a:pt x="1206193" y="16857"/>
                      </a:cubicBezTo>
                      <a:cubicBezTo>
                        <a:pt x="1209533" y="3500"/>
                        <a:pt x="1226228" y="2387"/>
                        <a:pt x="1236246" y="7952"/>
                      </a:cubicBezTo>
                      <a:cubicBezTo>
                        <a:pt x="1237359" y="6839"/>
                        <a:pt x="1239586" y="5726"/>
                        <a:pt x="1240699" y="4613"/>
                      </a:cubicBezTo>
                      <a:cubicBezTo>
                        <a:pt x="1246264" y="717"/>
                        <a:pt x="1252942" y="-674"/>
                        <a:pt x="1258925" y="300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53" name="任意多边形: 形状 5952" descr="3cf97461-93ea-408f-af97-778b48315818"/>
                <p:cNvSpPr/>
                <p:nvPr/>
              </p:nvSpPr>
              <p:spPr>
                <a:xfrm>
                  <a:off x="0" y="3180375"/>
                  <a:ext cx="546828" cy="564704"/>
                </a:xfrm>
                <a:custGeom>
                  <a:avLst/>
                  <a:gdLst>
                    <a:gd name="connsiteX0" fmla="*/ 104246 w 546828"/>
                    <a:gd name="connsiteY0" fmla="*/ 418 h 564704"/>
                    <a:gd name="connsiteX1" fmla="*/ 360254 w 546828"/>
                    <a:gd name="connsiteY1" fmla="*/ 171831 h 564704"/>
                    <a:gd name="connsiteX2" fmla="*/ 537233 w 546828"/>
                    <a:gd name="connsiteY2" fmla="*/ 531356 h 564704"/>
                    <a:gd name="connsiteX3" fmla="*/ 532781 w 546828"/>
                    <a:gd name="connsiteY3" fmla="*/ 560296 h 564704"/>
                    <a:gd name="connsiteX4" fmla="*/ 264529 w 546828"/>
                    <a:gd name="connsiteY4" fmla="*/ 496850 h 564704"/>
                    <a:gd name="connsiteX5" fmla="*/ 133186 w 546828"/>
                    <a:gd name="connsiteY5" fmla="*/ 327663 h 564704"/>
                    <a:gd name="connsiteX6" fmla="*/ 122055 w 546828"/>
                    <a:gd name="connsiteY6" fmla="*/ 323210 h 564704"/>
                    <a:gd name="connsiteX7" fmla="*/ 102019 w 546828"/>
                    <a:gd name="connsiteY7" fmla="*/ 306514 h 564704"/>
                    <a:gd name="connsiteX8" fmla="*/ 13408 w 546828"/>
                    <a:gd name="connsiteY8" fmla="*/ 255347 h 564704"/>
                    <a:gd name="connsiteX9" fmla="*/ 0 w 546828"/>
                    <a:gd name="connsiteY9" fmla="*/ 252020 h 564704"/>
                    <a:gd name="connsiteX10" fmla="*/ 0 w 546828"/>
                    <a:gd name="connsiteY10" fmla="*/ 4983 h 564704"/>
                    <a:gd name="connsiteX11" fmla="*/ 59722 w 546828"/>
                    <a:gd name="connsiteY11" fmla="*/ 1531 h 564704"/>
                    <a:gd name="connsiteX12" fmla="*/ 87549 w 546828"/>
                    <a:gd name="connsiteY12" fmla="*/ 3757 h 564704"/>
                    <a:gd name="connsiteX13" fmla="*/ 104246 w 546828"/>
                    <a:gd name="connsiteY13" fmla="*/ 418 h 564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46828" h="564704">
                      <a:moveTo>
                        <a:pt x="104246" y="418"/>
                      </a:moveTo>
                      <a:cubicBezTo>
                        <a:pt x="214441" y="21566"/>
                        <a:pt x="354688" y="67202"/>
                        <a:pt x="360254" y="171831"/>
                      </a:cubicBezTo>
                      <a:cubicBezTo>
                        <a:pt x="421473" y="290931"/>
                        <a:pt x="386967" y="465684"/>
                        <a:pt x="537233" y="531356"/>
                      </a:cubicBezTo>
                      <a:cubicBezTo>
                        <a:pt x="551703" y="538035"/>
                        <a:pt x="549477" y="559183"/>
                        <a:pt x="532781" y="560296"/>
                      </a:cubicBezTo>
                      <a:cubicBezTo>
                        <a:pt x="435943" y="574766"/>
                        <a:pt x="337992" y="553617"/>
                        <a:pt x="264529" y="496850"/>
                      </a:cubicBezTo>
                      <a:cubicBezTo>
                        <a:pt x="204423" y="451214"/>
                        <a:pt x="177709" y="383316"/>
                        <a:pt x="133186" y="327663"/>
                      </a:cubicBezTo>
                      <a:cubicBezTo>
                        <a:pt x="129847" y="327663"/>
                        <a:pt x="125394" y="326550"/>
                        <a:pt x="122055" y="323210"/>
                      </a:cubicBezTo>
                      <a:cubicBezTo>
                        <a:pt x="115376" y="317645"/>
                        <a:pt x="108698" y="312079"/>
                        <a:pt x="102019" y="306514"/>
                      </a:cubicBezTo>
                      <a:cubicBezTo>
                        <a:pt x="74471" y="284531"/>
                        <a:pt x="44696" y="267695"/>
                        <a:pt x="13408" y="255347"/>
                      </a:cubicBezTo>
                      <a:lnTo>
                        <a:pt x="0" y="252020"/>
                      </a:lnTo>
                      <a:lnTo>
                        <a:pt x="0" y="4983"/>
                      </a:lnTo>
                      <a:lnTo>
                        <a:pt x="59722" y="1531"/>
                      </a:lnTo>
                      <a:cubicBezTo>
                        <a:pt x="69740" y="1531"/>
                        <a:pt x="78645" y="2644"/>
                        <a:pt x="87549" y="3757"/>
                      </a:cubicBezTo>
                      <a:cubicBezTo>
                        <a:pt x="92001" y="418"/>
                        <a:pt x="97567" y="-696"/>
                        <a:pt x="104246" y="418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55" name="任意多边形: 形状 5954" descr="2ea741e5-1428-4e11-b5f8-91fac71ad624"/>
                <p:cNvSpPr/>
                <p:nvPr/>
              </p:nvSpPr>
              <p:spPr>
                <a:xfrm>
                  <a:off x="0" y="2265491"/>
                  <a:ext cx="887796" cy="790508"/>
                </a:xfrm>
                <a:custGeom>
                  <a:avLst/>
                  <a:gdLst>
                    <a:gd name="connsiteX0" fmla="*/ 354323 w 887796"/>
                    <a:gd name="connsiteY0" fmla="*/ 769 h 790508"/>
                    <a:gd name="connsiteX1" fmla="*/ 381403 w 887796"/>
                    <a:gd name="connsiteY1" fmla="*/ 17048 h 790508"/>
                    <a:gd name="connsiteX2" fmla="*/ 382516 w 887796"/>
                    <a:gd name="connsiteY2" fmla="*/ 39309 h 790508"/>
                    <a:gd name="connsiteX3" fmla="*/ 444848 w 887796"/>
                    <a:gd name="connsiteY3" fmla="*/ 94963 h 790508"/>
                    <a:gd name="connsiteX4" fmla="*/ 468222 w 887796"/>
                    <a:gd name="connsiteY4" fmla="*/ 101641 h 790508"/>
                    <a:gd name="connsiteX5" fmla="*/ 519425 w 887796"/>
                    <a:gd name="connsiteY5" fmla="*/ 163974 h 790508"/>
                    <a:gd name="connsiteX6" fmla="*/ 528329 w 887796"/>
                    <a:gd name="connsiteY6" fmla="*/ 169539 h 790508"/>
                    <a:gd name="connsiteX7" fmla="*/ 557269 w 887796"/>
                    <a:gd name="connsiteY7" fmla="*/ 434452 h 790508"/>
                    <a:gd name="connsiteX8" fmla="*/ 477127 w 887796"/>
                    <a:gd name="connsiteY8" fmla="*/ 565795 h 790508"/>
                    <a:gd name="connsiteX9" fmla="*/ 858914 w 887796"/>
                    <a:gd name="connsiteY9" fmla="*/ 444469 h 790508"/>
                    <a:gd name="connsiteX10" fmla="*/ 877836 w 887796"/>
                    <a:gd name="connsiteY10" fmla="*/ 473409 h 790508"/>
                    <a:gd name="connsiteX11" fmla="*/ 876722 w 887796"/>
                    <a:gd name="connsiteY11" fmla="*/ 474523 h 790508"/>
                    <a:gd name="connsiteX12" fmla="*/ 866704 w 887796"/>
                    <a:gd name="connsiteY12" fmla="*/ 487880 h 790508"/>
                    <a:gd name="connsiteX13" fmla="*/ 762075 w 887796"/>
                    <a:gd name="connsiteY13" fmla="*/ 529063 h 790508"/>
                    <a:gd name="connsiteX14" fmla="*/ 526103 w 887796"/>
                    <a:gd name="connsiteY14" fmla="*/ 612544 h 790508"/>
                    <a:gd name="connsiteX15" fmla="*/ 422586 w 887796"/>
                    <a:gd name="connsiteY15" fmla="*/ 643711 h 790508"/>
                    <a:gd name="connsiteX16" fmla="*/ 415908 w 887796"/>
                    <a:gd name="connsiteY16" fmla="*/ 644824 h 790508"/>
                    <a:gd name="connsiteX17" fmla="*/ 407004 w 887796"/>
                    <a:gd name="connsiteY17" fmla="*/ 647050 h 790508"/>
                    <a:gd name="connsiteX18" fmla="*/ 292356 w 887796"/>
                    <a:gd name="connsiteY18" fmla="*/ 678216 h 790508"/>
                    <a:gd name="connsiteX19" fmla="*/ 102437 w 887796"/>
                    <a:gd name="connsiteY19" fmla="*/ 748758 h 790508"/>
                    <a:gd name="connsiteX20" fmla="*/ 0 w 887796"/>
                    <a:gd name="connsiteY20" fmla="*/ 790508 h 790508"/>
                    <a:gd name="connsiteX21" fmla="*/ 0 w 887796"/>
                    <a:gd name="connsiteY21" fmla="*/ 731872 h 790508"/>
                    <a:gd name="connsiteX22" fmla="*/ 37462 w 887796"/>
                    <a:gd name="connsiteY22" fmla="*/ 713834 h 790508"/>
                    <a:gd name="connsiteX23" fmla="*/ 224459 w 887796"/>
                    <a:gd name="connsiteY23" fmla="*/ 638145 h 790508"/>
                    <a:gd name="connsiteX24" fmla="*/ 353576 w 887796"/>
                    <a:gd name="connsiteY24" fmla="*/ 598075 h 790508"/>
                    <a:gd name="connsiteX25" fmla="*/ 375837 w 887796"/>
                    <a:gd name="connsiteY25" fmla="*/ 570248 h 790508"/>
                    <a:gd name="connsiteX26" fmla="*/ 386968 w 887796"/>
                    <a:gd name="connsiteY26" fmla="*/ 565795 h 790508"/>
                    <a:gd name="connsiteX27" fmla="*/ 430378 w 887796"/>
                    <a:gd name="connsiteY27" fmla="*/ 437791 h 790508"/>
                    <a:gd name="connsiteX28" fmla="*/ 363593 w 887796"/>
                    <a:gd name="connsiteY28" fmla="*/ 285299 h 790508"/>
                    <a:gd name="connsiteX29" fmla="*/ 334653 w 887796"/>
                    <a:gd name="connsiteY29" fmla="*/ 230759 h 790508"/>
                    <a:gd name="connsiteX30" fmla="*/ 326862 w 887796"/>
                    <a:gd name="connsiteY30" fmla="*/ 221854 h 790508"/>
                    <a:gd name="connsiteX31" fmla="*/ 344671 w 887796"/>
                    <a:gd name="connsiteY31" fmla="*/ 8143 h 790508"/>
                    <a:gd name="connsiteX32" fmla="*/ 354323 w 887796"/>
                    <a:gd name="connsiteY32" fmla="*/ 769 h 790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87796" h="790508">
                      <a:moveTo>
                        <a:pt x="354323" y="769"/>
                      </a:moveTo>
                      <a:cubicBezTo>
                        <a:pt x="365541" y="-2571"/>
                        <a:pt x="379733" y="5360"/>
                        <a:pt x="381403" y="17048"/>
                      </a:cubicBezTo>
                      <a:cubicBezTo>
                        <a:pt x="382516" y="24839"/>
                        <a:pt x="382516" y="31517"/>
                        <a:pt x="382516" y="39309"/>
                      </a:cubicBezTo>
                      <a:cubicBezTo>
                        <a:pt x="404777" y="57118"/>
                        <a:pt x="424812" y="76040"/>
                        <a:pt x="444848" y="94963"/>
                      </a:cubicBezTo>
                      <a:cubicBezTo>
                        <a:pt x="452640" y="92737"/>
                        <a:pt x="461545" y="93850"/>
                        <a:pt x="468222" y="101641"/>
                      </a:cubicBezTo>
                      <a:cubicBezTo>
                        <a:pt x="486032" y="122790"/>
                        <a:pt x="502728" y="142825"/>
                        <a:pt x="519425" y="163974"/>
                      </a:cubicBezTo>
                      <a:cubicBezTo>
                        <a:pt x="522763" y="165087"/>
                        <a:pt x="526103" y="166200"/>
                        <a:pt x="528329" y="169539"/>
                      </a:cubicBezTo>
                      <a:cubicBezTo>
                        <a:pt x="596227" y="246342"/>
                        <a:pt x="597340" y="346519"/>
                        <a:pt x="557269" y="434452"/>
                      </a:cubicBezTo>
                      <a:cubicBezTo>
                        <a:pt x="540573" y="471184"/>
                        <a:pt x="513859" y="524611"/>
                        <a:pt x="477127" y="565795"/>
                      </a:cubicBezTo>
                      <a:cubicBezTo>
                        <a:pt x="608471" y="532403"/>
                        <a:pt x="738700" y="501236"/>
                        <a:pt x="858914" y="444469"/>
                      </a:cubicBezTo>
                      <a:cubicBezTo>
                        <a:pt x="881175" y="433339"/>
                        <a:pt x="900097" y="461166"/>
                        <a:pt x="877836" y="473409"/>
                      </a:cubicBezTo>
                      <a:cubicBezTo>
                        <a:pt x="877836" y="474523"/>
                        <a:pt x="876722" y="474523"/>
                        <a:pt x="876722" y="474523"/>
                      </a:cubicBezTo>
                      <a:cubicBezTo>
                        <a:pt x="876722" y="480088"/>
                        <a:pt x="873383" y="485654"/>
                        <a:pt x="866704" y="487880"/>
                      </a:cubicBezTo>
                      <a:cubicBezTo>
                        <a:pt x="832200" y="502349"/>
                        <a:pt x="796581" y="515707"/>
                        <a:pt x="762075" y="529063"/>
                      </a:cubicBezTo>
                      <a:cubicBezTo>
                        <a:pt x="685273" y="561343"/>
                        <a:pt x="606244" y="588057"/>
                        <a:pt x="526103" y="612544"/>
                      </a:cubicBezTo>
                      <a:cubicBezTo>
                        <a:pt x="492711" y="623676"/>
                        <a:pt x="457092" y="633693"/>
                        <a:pt x="422586" y="643711"/>
                      </a:cubicBezTo>
                      <a:cubicBezTo>
                        <a:pt x="420360" y="644824"/>
                        <a:pt x="418134" y="644824"/>
                        <a:pt x="415908" y="644824"/>
                      </a:cubicBezTo>
                      <a:cubicBezTo>
                        <a:pt x="412569" y="644824"/>
                        <a:pt x="410343" y="645937"/>
                        <a:pt x="407004" y="647050"/>
                      </a:cubicBezTo>
                      <a:cubicBezTo>
                        <a:pt x="368045" y="658181"/>
                        <a:pt x="330201" y="668199"/>
                        <a:pt x="292356" y="678216"/>
                      </a:cubicBezTo>
                      <a:cubicBezTo>
                        <a:pt x="228911" y="701034"/>
                        <a:pt x="165465" y="724409"/>
                        <a:pt x="102437" y="748758"/>
                      </a:cubicBezTo>
                      <a:lnTo>
                        <a:pt x="0" y="790508"/>
                      </a:lnTo>
                      <a:lnTo>
                        <a:pt x="0" y="731872"/>
                      </a:lnTo>
                      <a:lnTo>
                        <a:pt x="37462" y="713834"/>
                      </a:lnTo>
                      <a:cubicBezTo>
                        <a:pt x="98680" y="686007"/>
                        <a:pt x="161013" y="660407"/>
                        <a:pt x="224459" y="638145"/>
                      </a:cubicBezTo>
                      <a:cubicBezTo>
                        <a:pt x="266755" y="622563"/>
                        <a:pt x="310165" y="610318"/>
                        <a:pt x="353576" y="598075"/>
                      </a:cubicBezTo>
                      <a:cubicBezTo>
                        <a:pt x="358028" y="586944"/>
                        <a:pt x="364706" y="579152"/>
                        <a:pt x="375837" y="570248"/>
                      </a:cubicBezTo>
                      <a:cubicBezTo>
                        <a:pt x="379177" y="566909"/>
                        <a:pt x="382516" y="565795"/>
                        <a:pt x="386968" y="565795"/>
                      </a:cubicBezTo>
                      <a:cubicBezTo>
                        <a:pt x="415908" y="527950"/>
                        <a:pt x="432604" y="484541"/>
                        <a:pt x="430378" y="437791"/>
                      </a:cubicBezTo>
                      <a:cubicBezTo>
                        <a:pt x="427039" y="379911"/>
                        <a:pt x="394759" y="335388"/>
                        <a:pt x="363593" y="285299"/>
                      </a:cubicBezTo>
                      <a:cubicBezTo>
                        <a:pt x="352463" y="267490"/>
                        <a:pt x="342445" y="249681"/>
                        <a:pt x="334653" y="230759"/>
                      </a:cubicBezTo>
                      <a:cubicBezTo>
                        <a:pt x="331314" y="228533"/>
                        <a:pt x="327975" y="225193"/>
                        <a:pt x="326862" y="221854"/>
                      </a:cubicBezTo>
                      <a:cubicBezTo>
                        <a:pt x="295696" y="149503"/>
                        <a:pt x="302374" y="76040"/>
                        <a:pt x="344671" y="8143"/>
                      </a:cubicBezTo>
                      <a:cubicBezTo>
                        <a:pt x="347175" y="4247"/>
                        <a:pt x="350584" y="1882"/>
                        <a:pt x="354323" y="76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57" name="任意多边形: 形状 5956" descr="e4dcee8b-d101-42d7-8284-f98316f6affb"/>
                <p:cNvSpPr/>
                <p:nvPr/>
              </p:nvSpPr>
              <p:spPr>
                <a:xfrm>
                  <a:off x="284953" y="2865641"/>
                  <a:ext cx="601239" cy="575159"/>
                </a:xfrm>
                <a:custGeom>
                  <a:avLst/>
                  <a:gdLst>
                    <a:gd name="connsiteX0" fmla="*/ 294750 w 601239"/>
                    <a:gd name="connsiteY0" fmla="*/ 237 h 575159"/>
                    <a:gd name="connsiteX1" fmla="*/ 586203 w 601239"/>
                    <a:gd name="connsiteY1" fmla="*/ 125928 h 575159"/>
                    <a:gd name="connsiteX2" fmla="*/ 453747 w 601239"/>
                    <a:gd name="connsiteY2" fmla="*/ 558916 h 575159"/>
                    <a:gd name="connsiteX3" fmla="*/ 420354 w 601239"/>
                    <a:gd name="connsiteY3" fmla="*/ 571159 h 575159"/>
                    <a:gd name="connsiteX4" fmla="*/ 331308 w 601239"/>
                    <a:gd name="connsiteY4" fmla="*/ 315152 h 575159"/>
                    <a:gd name="connsiteX5" fmla="*/ 19645 w 601239"/>
                    <a:gd name="connsiteY5" fmla="*/ 89196 h 575159"/>
                    <a:gd name="connsiteX6" fmla="*/ 14081 w 601239"/>
                    <a:gd name="connsiteY6" fmla="*/ 56918 h 575159"/>
                    <a:gd name="connsiteX7" fmla="*/ 173251 w 601239"/>
                    <a:gd name="connsiteY7" fmla="*/ 22412 h 575159"/>
                    <a:gd name="connsiteX8" fmla="*/ 184381 w 601239"/>
                    <a:gd name="connsiteY8" fmla="*/ 15733 h 575159"/>
                    <a:gd name="connsiteX9" fmla="*/ 294750 w 601239"/>
                    <a:gd name="connsiteY9" fmla="*/ 237 h 575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01239" h="575159">
                      <a:moveTo>
                        <a:pt x="294750" y="237"/>
                      </a:moveTo>
                      <a:cubicBezTo>
                        <a:pt x="412562" y="-3258"/>
                        <a:pt x="541958" y="31595"/>
                        <a:pt x="586203" y="125928"/>
                      </a:cubicBezTo>
                      <a:cubicBezTo>
                        <a:pt x="660779" y="283985"/>
                        <a:pt x="432598" y="405311"/>
                        <a:pt x="453747" y="558916"/>
                      </a:cubicBezTo>
                      <a:cubicBezTo>
                        <a:pt x="455973" y="575612"/>
                        <a:pt x="431485" y="578951"/>
                        <a:pt x="420354" y="571159"/>
                      </a:cubicBezTo>
                      <a:cubicBezTo>
                        <a:pt x="325743" y="506601"/>
                        <a:pt x="342438" y="406423"/>
                        <a:pt x="331308" y="315152"/>
                      </a:cubicBezTo>
                      <a:cubicBezTo>
                        <a:pt x="314611" y="177130"/>
                        <a:pt x="181042" y="82519"/>
                        <a:pt x="19645" y="89196"/>
                      </a:cubicBezTo>
                      <a:cubicBezTo>
                        <a:pt x="-3729" y="90309"/>
                        <a:pt x="-7069" y="61369"/>
                        <a:pt x="14081" y="56918"/>
                      </a:cubicBezTo>
                      <a:cubicBezTo>
                        <a:pt x="66395" y="45786"/>
                        <a:pt x="119823" y="33542"/>
                        <a:pt x="173251" y="22412"/>
                      </a:cubicBezTo>
                      <a:cubicBezTo>
                        <a:pt x="175476" y="20186"/>
                        <a:pt x="178816" y="16846"/>
                        <a:pt x="184381" y="15733"/>
                      </a:cubicBezTo>
                      <a:cubicBezTo>
                        <a:pt x="217495" y="6829"/>
                        <a:pt x="255479" y="1403"/>
                        <a:pt x="294750" y="237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59" name="任意多边形: 形状 5958" descr="d239b6c3-7626-45b7-9d40-38b0778f1d49"/>
                <p:cNvSpPr/>
                <p:nvPr/>
              </p:nvSpPr>
              <p:spPr>
                <a:xfrm>
                  <a:off x="0" y="1450295"/>
                  <a:ext cx="119635" cy="954722"/>
                </a:xfrm>
                <a:custGeom>
                  <a:avLst/>
                  <a:gdLst>
                    <a:gd name="connsiteX0" fmla="*/ 0 w 119635"/>
                    <a:gd name="connsiteY0" fmla="*/ 0 h 954722"/>
                    <a:gd name="connsiteX1" fmla="*/ 66402 w 119635"/>
                    <a:gd name="connsiteY1" fmla="*/ 96498 h 954722"/>
                    <a:gd name="connsiteX2" fmla="*/ 74193 w 119635"/>
                    <a:gd name="connsiteY2" fmla="*/ 105403 h 954722"/>
                    <a:gd name="connsiteX3" fmla="*/ 88663 w 119635"/>
                    <a:gd name="connsiteY3" fmla="*/ 139909 h 954722"/>
                    <a:gd name="connsiteX4" fmla="*/ 93116 w 119635"/>
                    <a:gd name="connsiteY4" fmla="*/ 149926 h 954722"/>
                    <a:gd name="connsiteX5" fmla="*/ 117603 w 119635"/>
                    <a:gd name="connsiteY5" fmla="*/ 208919 h 954722"/>
                    <a:gd name="connsiteX6" fmla="*/ 112038 w 119635"/>
                    <a:gd name="connsiteY6" fmla="*/ 225615 h 954722"/>
                    <a:gd name="connsiteX7" fmla="*/ 76419 w 119635"/>
                    <a:gd name="connsiteY7" fmla="*/ 578461 h 954722"/>
                    <a:gd name="connsiteX8" fmla="*/ 40801 w 119635"/>
                    <a:gd name="connsiteY8" fmla="*/ 904593 h 954722"/>
                    <a:gd name="connsiteX9" fmla="*/ 14087 w 119635"/>
                    <a:gd name="connsiteY9" fmla="*/ 920176 h 954722"/>
                    <a:gd name="connsiteX10" fmla="*/ 4069 w 119635"/>
                    <a:gd name="connsiteY10" fmla="*/ 950229 h 954722"/>
                    <a:gd name="connsiteX11" fmla="*/ 0 w 119635"/>
                    <a:gd name="connsiteY11" fmla="*/ 954722 h 954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9635" h="954722">
                      <a:moveTo>
                        <a:pt x="0" y="0"/>
                      </a:moveTo>
                      <a:lnTo>
                        <a:pt x="66402" y="96498"/>
                      </a:lnTo>
                      <a:cubicBezTo>
                        <a:pt x="69741" y="98724"/>
                        <a:pt x="71967" y="102063"/>
                        <a:pt x="74193" y="105403"/>
                      </a:cubicBezTo>
                      <a:cubicBezTo>
                        <a:pt x="79758" y="116534"/>
                        <a:pt x="84211" y="128777"/>
                        <a:pt x="88663" y="139909"/>
                      </a:cubicBezTo>
                      <a:cubicBezTo>
                        <a:pt x="90890" y="143248"/>
                        <a:pt x="92003" y="146586"/>
                        <a:pt x="93116" y="149926"/>
                      </a:cubicBezTo>
                      <a:cubicBezTo>
                        <a:pt x="102020" y="168849"/>
                        <a:pt x="109812" y="188884"/>
                        <a:pt x="117603" y="208919"/>
                      </a:cubicBezTo>
                      <a:cubicBezTo>
                        <a:pt x="120943" y="216711"/>
                        <a:pt x="117603" y="222276"/>
                        <a:pt x="112038" y="225615"/>
                      </a:cubicBezTo>
                      <a:cubicBezTo>
                        <a:pt x="132073" y="342488"/>
                        <a:pt x="109812" y="461588"/>
                        <a:pt x="76419" y="578461"/>
                      </a:cubicBezTo>
                      <a:cubicBezTo>
                        <a:pt x="65289" y="687543"/>
                        <a:pt x="53044" y="795511"/>
                        <a:pt x="40801" y="904593"/>
                      </a:cubicBezTo>
                      <a:cubicBezTo>
                        <a:pt x="39688" y="917950"/>
                        <a:pt x="25217" y="922402"/>
                        <a:pt x="14087" y="920176"/>
                      </a:cubicBezTo>
                      <a:cubicBezTo>
                        <a:pt x="10748" y="930194"/>
                        <a:pt x="7409" y="940211"/>
                        <a:pt x="4069" y="950229"/>
                      </a:cubicBezTo>
                      <a:lnTo>
                        <a:pt x="0" y="954722"/>
                      </a:ln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61" name="任意多边形: 形状 5960" descr="e08f5924-6b40-422f-bcec-66656364edfc"/>
                <p:cNvSpPr/>
                <p:nvPr/>
              </p:nvSpPr>
              <p:spPr>
                <a:xfrm>
                  <a:off x="0" y="1608571"/>
                  <a:ext cx="740918" cy="843919"/>
                </a:xfrm>
                <a:custGeom>
                  <a:avLst/>
                  <a:gdLst>
                    <a:gd name="connsiteX0" fmla="*/ 723100 w 740918"/>
                    <a:gd name="connsiteY0" fmla="*/ 155 h 843919"/>
                    <a:gd name="connsiteX1" fmla="*/ 732022 w 740918"/>
                    <a:gd name="connsiteY1" fmla="*/ 25042 h 843919"/>
                    <a:gd name="connsiteX2" fmla="*/ 309053 w 740918"/>
                    <a:gd name="connsiteY2" fmla="*/ 385680 h 843919"/>
                    <a:gd name="connsiteX3" fmla="*/ 305713 w 740918"/>
                    <a:gd name="connsiteY3" fmla="*/ 394584 h 843919"/>
                    <a:gd name="connsiteX4" fmla="*/ 19652 w 740918"/>
                    <a:gd name="connsiteY4" fmla="*/ 800859 h 843919"/>
                    <a:gd name="connsiteX5" fmla="*/ 0 w 740918"/>
                    <a:gd name="connsiteY5" fmla="*/ 843919 h 843919"/>
                    <a:gd name="connsiteX6" fmla="*/ 0 w 740918"/>
                    <a:gd name="connsiteY6" fmla="*/ 745138 h 843919"/>
                    <a:gd name="connsiteX7" fmla="*/ 20765 w 740918"/>
                    <a:gd name="connsiteY7" fmla="*/ 711812 h 843919"/>
                    <a:gd name="connsiteX8" fmla="*/ 33009 w 740918"/>
                    <a:gd name="connsiteY8" fmla="*/ 594939 h 843919"/>
                    <a:gd name="connsiteX9" fmla="*/ 71967 w 740918"/>
                    <a:gd name="connsiteY9" fmla="*/ 594939 h 843919"/>
                    <a:gd name="connsiteX10" fmla="*/ 73080 w 740918"/>
                    <a:gd name="connsiteY10" fmla="*/ 604956 h 843919"/>
                    <a:gd name="connsiteX11" fmla="*/ 246720 w 740918"/>
                    <a:gd name="connsiteY11" fmla="*/ 405716 h 843919"/>
                    <a:gd name="connsiteX12" fmla="*/ 707535 w 740918"/>
                    <a:gd name="connsiteY12" fmla="*/ 3894 h 843919"/>
                    <a:gd name="connsiteX13" fmla="*/ 723100 w 740918"/>
                    <a:gd name="connsiteY13" fmla="*/ 155 h 843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0918" h="843919">
                      <a:moveTo>
                        <a:pt x="723100" y="155"/>
                      </a:moveTo>
                      <a:cubicBezTo>
                        <a:pt x="738283" y="1877"/>
                        <a:pt x="749553" y="17530"/>
                        <a:pt x="732022" y="25042"/>
                      </a:cubicBezTo>
                      <a:cubicBezTo>
                        <a:pt x="572852" y="129672"/>
                        <a:pt x="431491" y="250998"/>
                        <a:pt x="309053" y="385680"/>
                      </a:cubicBezTo>
                      <a:cubicBezTo>
                        <a:pt x="309053" y="389020"/>
                        <a:pt x="307939" y="391245"/>
                        <a:pt x="305713" y="394584"/>
                      </a:cubicBezTo>
                      <a:cubicBezTo>
                        <a:pt x="195518" y="522589"/>
                        <a:pt x="99794" y="658384"/>
                        <a:pt x="19652" y="800859"/>
                      </a:cubicBezTo>
                      <a:lnTo>
                        <a:pt x="0" y="843919"/>
                      </a:lnTo>
                      <a:lnTo>
                        <a:pt x="0" y="745138"/>
                      </a:lnTo>
                      <a:lnTo>
                        <a:pt x="20765" y="711812"/>
                      </a:lnTo>
                      <a:cubicBezTo>
                        <a:pt x="31896" y="672855"/>
                        <a:pt x="35235" y="635010"/>
                        <a:pt x="33009" y="594939"/>
                      </a:cubicBezTo>
                      <a:cubicBezTo>
                        <a:pt x="31896" y="573790"/>
                        <a:pt x="70854" y="573790"/>
                        <a:pt x="71967" y="594939"/>
                      </a:cubicBezTo>
                      <a:cubicBezTo>
                        <a:pt x="73080" y="598278"/>
                        <a:pt x="73080" y="601617"/>
                        <a:pt x="73080" y="604956"/>
                      </a:cubicBezTo>
                      <a:cubicBezTo>
                        <a:pt x="124282" y="534833"/>
                        <a:pt x="182162" y="468047"/>
                        <a:pt x="246720" y="405716"/>
                      </a:cubicBezTo>
                      <a:cubicBezTo>
                        <a:pt x="376950" y="255450"/>
                        <a:pt x="531668" y="119655"/>
                        <a:pt x="707535" y="3894"/>
                      </a:cubicBezTo>
                      <a:cubicBezTo>
                        <a:pt x="712543" y="555"/>
                        <a:pt x="718039" y="-419"/>
                        <a:pt x="723100" y="155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63" name="任意多边形: 形状 5962" descr="e5f5023a-3e01-4b97-886f-a33621a5aa4d"/>
                <p:cNvSpPr/>
                <p:nvPr/>
              </p:nvSpPr>
              <p:spPr>
                <a:xfrm>
                  <a:off x="709266" y="1015692"/>
                  <a:ext cx="1307248" cy="611021"/>
                </a:xfrm>
                <a:custGeom>
                  <a:avLst/>
                  <a:gdLst>
                    <a:gd name="connsiteX0" fmla="*/ 484683 w 1307248"/>
                    <a:gd name="connsiteY0" fmla="*/ 719 h 611021"/>
                    <a:gd name="connsiteX1" fmla="*/ 496927 w 1307248"/>
                    <a:gd name="connsiteY1" fmla="*/ 20199 h 611021"/>
                    <a:gd name="connsiteX2" fmla="*/ 262068 w 1307248"/>
                    <a:gd name="connsiteY2" fmla="*/ 389741 h 611021"/>
                    <a:gd name="connsiteX3" fmla="*/ 355566 w 1307248"/>
                    <a:gd name="connsiteY3" fmla="*/ 360801 h 611021"/>
                    <a:gd name="connsiteX4" fmla="*/ 772971 w 1307248"/>
                    <a:gd name="connsiteY4" fmla="*/ 211647 h 611021"/>
                    <a:gd name="connsiteX5" fmla="*/ 1212637 w 1307248"/>
                    <a:gd name="connsiteY5" fmla="*/ 257284 h 611021"/>
                    <a:gd name="connsiteX6" fmla="*/ 1238238 w 1307248"/>
                    <a:gd name="connsiteY6" fmla="*/ 252832 h 611021"/>
                    <a:gd name="connsiteX7" fmla="*/ 1299457 w 1307248"/>
                    <a:gd name="connsiteY7" fmla="*/ 282885 h 611021"/>
                    <a:gd name="connsiteX8" fmla="*/ 1307248 w 1307248"/>
                    <a:gd name="connsiteY8" fmla="*/ 289563 h 611021"/>
                    <a:gd name="connsiteX9" fmla="*/ 1251595 w 1307248"/>
                    <a:gd name="connsiteY9" fmla="*/ 304034 h 611021"/>
                    <a:gd name="connsiteX10" fmla="*/ 1233785 w 1307248"/>
                    <a:gd name="connsiteY10" fmla="*/ 298468 h 611021"/>
                    <a:gd name="connsiteX11" fmla="*/ 1211524 w 1307248"/>
                    <a:gd name="connsiteY11" fmla="*/ 318503 h 611021"/>
                    <a:gd name="connsiteX12" fmla="*/ 1180357 w 1307248"/>
                    <a:gd name="connsiteY12" fmla="*/ 332974 h 611021"/>
                    <a:gd name="connsiteX13" fmla="*/ 1072389 w 1307248"/>
                    <a:gd name="connsiteY13" fmla="*/ 355235 h 611021"/>
                    <a:gd name="connsiteX14" fmla="*/ 766292 w 1307248"/>
                    <a:gd name="connsiteY14" fmla="*/ 415342 h 611021"/>
                    <a:gd name="connsiteX15" fmla="*/ 128498 w 1307248"/>
                    <a:gd name="connsiteY15" fmla="*/ 540006 h 611021"/>
                    <a:gd name="connsiteX16" fmla="*/ 115141 w 1307248"/>
                    <a:gd name="connsiteY16" fmla="*/ 538893 h 611021"/>
                    <a:gd name="connsiteX17" fmla="*/ 34999 w 1307248"/>
                    <a:gd name="connsiteY17" fmla="*/ 606790 h 611021"/>
                    <a:gd name="connsiteX18" fmla="*/ 3834 w 1307248"/>
                    <a:gd name="connsiteY18" fmla="*/ 586755 h 611021"/>
                    <a:gd name="connsiteX19" fmla="*/ 177474 w 1307248"/>
                    <a:gd name="connsiteY19" fmla="*/ 428698 h 611021"/>
                    <a:gd name="connsiteX20" fmla="*/ 459082 w 1307248"/>
                    <a:gd name="connsiteY20" fmla="*/ 11294 h 611021"/>
                    <a:gd name="connsiteX21" fmla="*/ 484683 w 1307248"/>
                    <a:gd name="connsiteY21" fmla="*/ 719 h 611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307248" h="611021">
                      <a:moveTo>
                        <a:pt x="484683" y="719"/>
                      </a:moveTo>
                      <a:cubicBezTo>
                        <a:pt x="494145" y="2945"/>
                        <a:pt x="501380" y="10181"/>
                        <a:pt x="496927" y="20199"/>
                      </a:cubicBezTo>
                      <a:cubicBezTo>
                        <a:pt x="439047" y="152655"/>
                        <a:pt x="360018" y="276207"/>
                        <a:pt x="262068" y="389741"/>
                      </a:cubicBezTo>
                      <a:cubicBezTo>
                        <a:pt x="293234" y="378610"/>
                        <a:pt x="324399" y="370818"/>
                        <a:pt x="355566" y="360801"/>
                      </a:cubicBezTo>
                      <a:cubicBezTo>
                        <a:pt x="476892" y="281772"/>
                        <a:pt x="619366" y="229457"/>
                        <a:pt x="772971" y="211647"/>
                      </a:cubicBezTo>
                      <a:cubicBezTo>
                        <a:pt x="926576" y="193839"/>
                        <a:pt x="1069049" y="218326"/>
                        <a:pt x="1212637" y="257284"/>
                      </a:cubicBezTo>
                      <a:cubicBezTo>
                        <a:pt x="1218203" y="250606"/>
                        <a:pt x="1229333" y="248380"/>
                        <a:pt x="1238238" y="252832"/>
                      </a:cubicBezTo>
                      <a:cubicBezTo>
                        <a:pt x="1258273" y="262849"/>
                        <a:pt x="1279421" y="272867"/>
                        <a:pt x="1299457" y="282885"/>
                      </a:cubicBezTo>
                      <a:cubicBezTo>
                        <a:pt x="1302797" y="283998"/>
                        <a:pt x="1306135" y="286225"/>
                        <a:pt x="1307248" y="289563"/>
                      </a:cubicBezTo>
                      <a:cubicBezTo>
                        <a:pt x="1288326" y="294015"/>
                        <a:pt x="1269404" y="298468"/>
                        <a:pt x="1251595" y="304034"/>
                      </a:cubicBezTo>
                      <a:cubicBezTo>
                        <a:pt x="1246030" y="301807"/>
                        <a:pt x="1239351" y="300694"/>
                        <a:pt x="1233785" y="298468"/>
                      </a:cubicBezTo>
                      <a:cubicBezTo>
                        <a:pt x="1228220" y="306260"/>
                        <a:pt x="1220429" y="312938"/>
                        <a:pt x="1211524" y="318503"/>
                      </a:cubicBezTo>
                      <a:cubicBezTo>
                        <a:pt x="1201506" y="322956"/>
                        <a:pt x="1190376" y="327408"/>
                        <a:pt x="1180357" y="332974"/>
                      </a:cubicBezTo>
                      <a:cubicBezTo>
                        <a:pt x="1146965" y="345217"/>
                        <a:pt x="1105781" y="349670"/>
                        <a:pt x="1072389" y="355235"/>
                      </a:cubicBezTo>
                      <a:cubicBezTo>
                        <a:pt x="969986" y="375270"/>
                        <a:pt x="868696" y="395305"/>
                        <a:pt x="766292" y="415342"/>
                      </a:cubicBezTo>
                      <a:cubicBezTo>
                        <a:pt x="553694" y="456525"/>
                        <a:pt x="341096" y="498822"/>
                        <a:pt x="128498" y="540006"/>
                      </a:cubicBezTo>
                      <a:cubicBezTo>
                        <a:pt x="122933" y="541119"/>
                        <a:pt x="118480" y="540006"/>
                        <a:pt x="115141" y="538893"/>
                      </a:cubicBezTo>
                      <a:cubicBezTo>
                        <a:pt x="89540" y="562268"/>
                        <a:pt x="62826" y="584529"/>
                        <a:pt x="34999" y="606790"/>
                      </a:cubicBezTo>
                      <a:cubicBezTo>
                        <a:pt x="19416" y="619035"/>
                        <a:pt x="-10637" y="602339"/>
                        <a:pt x="3834" y="586755"/>
                      </a:cubicBezTo>
                      <a:cubicBezTo>
                        <a:pt x="55035" y="528875"/>
                        <a:pt x="107350" y="469883"/>
                        <a:pt x="177474" y="428698"/>
                      </a:cubicBezTo>
                      <a:cubicBezTo>
                        <a:pt x="296573" y="304034"/>
                        <a:pt x="392298" y="163785"/>
                        <a:pt x="459082" y="11294"/>
                      </a:cubicBezTo>
                      <a:cubicBezTo>
                        <a:pt x="463535" y="1276"/>
                        <a:pt x="475222" y="-1507"/>
                        <a:pt x="484683" y="71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65" name="任意多边形: 形状 5964" descr="0c610155-dd74-4424-b841-a6215fc40224"/>
                <p:cNvSpPr/>
                <p:nvPr/>
              </p:nvSpPr>
              <p:spPr>
                <a:xfrm>
                  <a:off x="1554028" y="1232905"/>
                  <a:ext cx="442592" cy="186303"/>
                </a:xfrm>
                <a:custGeom>
                  <a:avLst/>
                  <a:gdLst>
                    <a:gd name="connsiteX0" fmla="*/ 247662 w 442592"/>
                    <a:gd name="connsiteY0" fmla="*/ 106856 h 186303"/>
                    <a:gd name="connsiteX1" fmla="*/ 101849 w 442592"/>
                    <a:gd name="connsiteY1" fmla="*/ 149153 h 186303"/>
                    <a:gd name="connsiteX2" fmla="*/ 247662 w 442592"/>
                    <a:gd name="connsiteY2" fmla="*/ 106856 h 186303"/>
                    <a:gd name="connsiteX3" fmla="*/ 141919 w 442592"/>
                    <a:gd name="connsiteY3" fmla="*/ 0 h 186303"/>
                    <a:gd name="connsiteX4" fmla="*/ 368988 w 442592"/>
                    <a:gd name="connsiteY4" fmla="*/ 31167 h 186303"/>
                    <a:gd name="connsiteX5" fmla="*/ 377892 w 442592"/>
                    <a:gd name="connsiteY5" fmla="*/ 58994 h 186303"/>
                    <a:gd name="connsiteX6" fmla="*/ 374554 w 442592"/>
                    <a:gd name="connsiteY6" fmla="*/ 62333 h 186303"/>
                    <a:gd name="connsiteX7" fmla="*/ 423529 w 442592"/>
                    <a:gd name="connsiteY7" fmla="*/ 63446 h 186303"/>
                    <a:gd name="connsiteX8" fmla="*/ 422416 w 442592"/>
                    <a:gd name="connsiteY8" fmla="*/ 96838 h 186303"/>
                    <a:gd name="connsiteX9" fmla="*/ 331143 w 442592"/>
                    <a:gd name="connsiteY9" fmla="*/ 96838 h 186303"/>
                    <a:gd name="connsiteX10" fmla="*/ 19481 w 442592"/>
                    <a:gd name="connsiteY10" fmla="*/ 185885 h 186303"/>
                    <a:gd name="connsiteX11" fmla="*/ 9463 w 442592"/>
                    <a:gd name="connsiteY11" fmla="*/ 154718 h 186303"/>
                    <a:gd name="connsiteX12" fmla="*/ 315560 w 442592"/>
                    <a:gd name="connsiteY12" fmla="*/ 64558 h 186303"/>
                    <a:gd name="connsiteX13" fmla="*/ 326690 w 442592"/>
                    <a:gd name="connsiteY13" fmla="*/ 55654 h 186303"/>
                    <a:gd name="connsiteX14" fmla="*/ 141919 w 442592"/>
                    <a:gd name="connsiteY14" fmla="*/ 33393 h 186303"/>
                    <a:gd name="connsiteX15" fmla="*/ 141919 w 442592"/>
                    <a:gd name="connsiteY15" fmla="*/ 0 h 186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42591" h="186303">
                      <a:moveTo>
                        <a:pt x="247662" y="106856"/>
                      </a:moveTo>
                      <a:cubicBezTo>
                        <a:pt x="197573" y="115761"/>
                        <a:pt x="148598" y="130231"/>
                        <a:pt x="101849" y="149153"/>
                      </a:cubicBezTo>
                      <a:cubicBezTo>
                        <a:pt x="153050" y="143588"/>
                        <a:pt x="202026" y="129117"/>
                        <a:pt x="247662" y="106856"/>
                      </a:cubicBezTo>
                      <a:close/>
                      <a:moveTo>
                        <a:pt x="141919" y="0"/>
                      </a:moveTo>
                      <a:cubicBezTo>
                        <a:pt x="219835" y="2226"/>
                        <a:pt x="294412" y="12244"/>
                        <a:pt x="368988" y="31167"/>
                      </a:cubicBezTo>
                      <a:cubicBezTo>
                        <a:pt x="383458" y="34506"/>
                        <a:pt x="387910" y="50089"/>
                        <a:pt x="377892" y="58994"/>
                      </a:cubicBezTo>
                      <a:cubicBezTo>
                        <a:pt x="376780" y="60107"/>
                        <a:pt x="375667" y="61220"/>
                        <a:pt x="374554" y="62333"/>
                      </a:cubicBezTo>
                      <a:cubicBezTo>
                        <a:pt x="391250" y="62333"/>
                        <a:pt x="406832" y="62333"/>
                        <a:pt x="423529" y="63446"/>
                      </a:cubicBezTo>
                      <a:cubicBezTo>
                        <a:pt x="449130" y="65671"/>
                        <a:pt x="449130" y="99064"/>
                        <a:pt x="422416" y="96838"/>
                      </a:cubicBezTo>
                      <a:cubicBezTo>
                        <a:pt x="391250" y="94612"/>
                        <a:pt x="361196" y="94612"/>
                        <a:pt x="331143" y="96838"/>
                      </a:cubicBezTo>
                      <a:cubicBezTo>
                        <a:pt x="244323" y="159171"/>
                        <a:pt x="135241" y="190337"/>
                        <a:pt x="19481" y="185885"/>
                      </a:cubicBezTo>
                      <a:cubicBezTo>
                        <a:pt x="-554" y="184772"/>
                        <a:pt x="-7233" y="163623"/>
                        <a:pt x="9463" y="154718"/>
                      </a:cubicBezTo>
                      <a:cubicBezTo>
                        <a:pt x="102962" y="103517"/>
                        <a:pt x="206478" y="72350"/>
                        <a:pt x="315560" y="64558"/>
                      </a:cubicBezTo>
                      <a:cubicBezTo>
                        <a:pt x="320013" y="61220"/>
                        <a:pt x="323352" y="58994"/>
                        <a:pt x="326690" y="55654"/>
                      </a:cubicBezTo>
                      <a:cubicBezTo>
                        <a:pt x="265472" y="42297"/>
                        <a:pt x="205365" y="34506"/>
                        <a:pt x="141919" y="33393"/>
                      </a:cubicBezTo>
                      <a:cubicBezTo>
                        <a:pt x="116319" y="33393"/>
                        <a:pt x="116319" y="0"/>
                        <a:pt x="141919" y="0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67" name="任意多边形: 形状 5966" descr="c0c890ae-a959-46ab-b0b5-0c6686269e4a"/>
                <p:cNvSpPr/>
                <p:nvPr/>
              </p:nvSpPr>
              <p:spPr>
                <a:xfrm>
                  <a:off x="173700" y="1155385"/>
                  <a:ext cx="397233" cy="287334"/>
                </a:xfrm>
                <a:custGeom>
                  <a:avLst/>
                  <a:gdLst>
                    <a:gd name="connsiteX0" fmla="*/ 123108 w 397233"/>
                    <a:gd name="connsiteY0" fmla="*/ 716 h 287334"/>
                    <a:gd name="connsiteX1" fmla="*/ 197685 w 397233"/>
                    <a:gd name="connsiteY1" fmla="*/ 50805 h 287334"/>
                    <a:gd name="connsiteX2" fmla="*/ 315671 w 397233"/>
                    <a:gd name="connsiteY2" fmla="*/ 30769 h 287334"/>
                    <a:gd name="connsiteX3" fmla="*/ 332368 w 397233"/>
                    <a:gd name="connsiteY3" fmla="*/ 20752 h 287334"/>
                    <a:gd name="connsiteX4" fmla="*/ 342385 w 397233"/>
                    <a:gd name="connsiteY4" fmla="*/ 18526 h 287334"/>
                    <a:gd name="connsiteX5" fmla="*/ 394699 w 397233"/>
                    <a:gd name="connsiteY5" fmla="*/ 70841 h 287334"/>
                    <a:gd name="connsiteX6" fmla="*/ 385795 w 397233"/>
                    <a:gd name="connsiteY6" fmla="*/ 79746 h 287334"/>
                    <a:gd name="connsiteX7" fmla="*/ 229964 w 397233"/>
                    <a:gd name="connsiteY7" fmla="*/ 282325 h 287334"/>
                    <a:gd name="connsiteX8" fmla="*/ 202137 w 397233"/>
                    <a:gd name="connsiteY8" fmla="*/ 282325 h 287334"/>
                    <a:gd name="connsiteX9" fmla="*/ 99733 w 397233"/>
                    <a:gd name="connsiteY9" fmla="*/ 186600 h 287334"/>
                    <a:gd name="connsiteX10" fmla="*/ 16252 w 397233"/>
                    <a:gd name="connsiteY10" fmla="*/ 106458 h 287334"/>
                    <a:gd name="connsiteX11" fmla="*/ 34062 w 397233"/>
                    <a:gd name="connsiteY11" fmla="*/ 24092 h 287334"/>
                    <a:gd name="connsiteX12" fmla="*/ 85264 w 397233"/>
                    <a:gd name="connsiteY12" fmla="*/ 21865 h 287334"/>
                    <a:gd name="connsiteX13" fmla="*/ 123108 w 397233"/>
                    <a:gd name="connsiteY13" fmla="*/ 716 h 28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7233" h="287334">
                      <a:moveTo>
                        <a:pt x="123108" y="716"/>
                      </a:moveTo>
                      <a:cubicBezTo>
                        <a:pt x="163179" y="-4849"/>
                        <a:pt x="184328" y="22978"/>
                        <a:pt x="197685" y="50805"/>
                      </a:cubicBezTo>
                      <a:cubicBezTo>
                        <a:pt x="222173" y="8508"/>
                        <a:pt x="280053" y="1829"/>
                        <a:pt x="315671" y="30769"/>
                      </a:cubicBezTo>
                      <a:cubicBezTo>
                        <a:pt x="320123" y="26318"/>
                        <a:pt x="326802" y="22978"/>
                        <a:pt x="332368" y="20752"/>
                      </a:cubicBezTo>
                      <a:cubicBezTo>
                        <a:pt x="335706" y="19639"/>
                        <a:pt x="337932" y="18526"/>
                        <a:pt x="342385" y="18526"/>
                      </a:cubicBezTo>
                      <a:cubicBezTo>
                        <a:pt x="372438" y="14073"/>
                        <a:pt x="406944" y="32995"/>
                        <a:pt x="394699" y="70841"/>
                      </a:cubicBezTo>
                      <a:cubicBezTo>
                        <a:pt x="392473" y="75293"/>
                        <a:pt x="390247" y="77519"/>
                        <a:pt x="385795" y="79746"/>
                      </a:cubicBezTo>
                      <a:cubicBezTo>
                        <a:pt x="364646" y="149869"/>
                        <a:pt x="255564" y="256724"/>
                        <a:pt x="229964" y="282325"/>
                      </a:cubicBezTo>
                      <a:cubicBezTo>
                        <a:pt x="223286" y="289004"/>
                        <a:pt x="208815" y="289004"/>
                        <a:pt x="202137" y="282325"/>
                      </a:cubicBezTo>
                      <a:cubicBezTo>
                        <a:pt x="167632" y="250046"/>
                        <a:pt x="134239" y="218879"/>
                        <a:pt x="99733" y="186600"/>
                      </a:cubicBezTo>
                      <a:cubicBezTo>
                        <a:pt x="73020" y="162112"/>
                        <a:pt x="37402" y="135398"/>
                        <a:pt x="16252" y="106458"/>
                      </a:cubicBezTo>
                      <a:cubicBezTo>
                        <a:pt x="-3783" y="79746"/>
                        <a:pt x="-12687" y="36335"/>
                        <a:pt x="34062" y="24092"/>
                      </a:cubicBezTo>
                      <a:cubicBezTo>
                        <a:pt x="54098" y="19639"/>
                        <a:pt x="66342" y="29656"/>
                        <a:pt x="85264" y="21865"/>
                      </a:cubicBezTo>
                      <a:cubicBezTo>
                        <a:pt x="100846" y="15187"/>
                        <a:pt x="103073" y="2942"/>
                        <a:pt x="123108" y="716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69" name="任意多边形: 形状 5968" descr="7bd51db4-15ed-42e9-a2e2-4ae218768839"/>
                <p:cNvSpPr/>
                <p:nvPr/>
              </p:nvSpPr>
              <p:spPr>
                <a:xfrm>
                  <a:off x="242569" y="1423010"/>
                  <a:ext cx="158276" cy="574136"/>
                </a:xfrm>
                <a:custGeom>
                  <a:avLst/>
                  <a:gdLst>
                    <a:gd name="connsiteX0" fmla="*/ 144953 w 158276"/>
                    <a:gd name="connsiteY0" fmla="*/ 649 h 574136"/>
                    <a:gd name="connsiteX1" fmla="*/ 156641 w 158276"/>
                    <a:gd name="connsiteY1" fmla="*/ 19154 h 574136"/>
                    <a:gd name="connsiteX2" fmla="*/ 53125 w 158276"/>
                    <a:gd name="connsiteY2" fmla="*/ 438784 h 574136"/>
                    <a:gd name="connsiteX3" fmla="*/ 58689 w 158276"/>
                    <a:gd name="connsiteY3" fmla="*/ 514473 h 574136"/>
                    <a:gd name="connsiteX4" fmla="*/ 53125 w 158276"/>
                    <a:gd name="connsiteY4" fmla="*/ 525605 h 574136"/>
                    <a:gd name="connsiteX5" fmla="*/ 46446 w 158276"/>
                    <a:gd name="connsiteY5" fmla="*/ 562336 h 574136"/>
                    <a:gd name="connsiteX6" fmla="*/ 7488 w 158276"/>
                    <a:gd name="connsiteY6" fmla="*/ 557884 h 574136"/>
                    <a:gd name="connsiteX7" fmla="*/ 7488 w 158276"/>
                    <a:gd name="connsiteY7" fmla="*/ 550092 h 574136"/>
                    <a:gd name="connsiteX8" fmla="*/ 11940 w 158276"/>
                    <a:gd name="connsiteY8" fmla="*/ 417636 h 574136"/>
                    <a:gd name="connsiteX9" fmla="*/ 17506 w 158276"/>
                    <a:gd name="connsiteY9" fmla="*/ 410957 h 574136"/>
                    <a:gd name="connsiteX10" fmla="*/ 119909 w 158276"/>
                    <a:gd name="connsiteY10" fmla="*/ 11362 h 574136"/>
                    <a:gd name="connsiteX11" fmla="*/ 144953 w 158276"/>
                    <a:gd name="connsiteY11" fmla="*/ 649 h 574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276" h="574136">
                      <a:moveTo>
                        <a:pt x="144953" y="649"/>
                      </a:moveTo>
                      <a:cubicBezTo>
                        <a:pt x="154414" y="2736"/>
                        <a:pt x="161649" y="9693"/>
                        <a:pt x="156641" y="19154"/>
                      </a:cubicBezTo>
                      <a:cubicBezTo>
                        <a:pt x="102100" y="154950"/>
                        <a:pt x="66481" y="296311"/>
                        <a:pt x="53125" y="438784"/>
                      </a:cubicBezTo>
                      <a:cubicBezTo>
                        <a:pt x="57576" y="463272"/>
                        <a:pt x="59802" y="488874"/>
                        <a:pt x="58689" y="514473"/>
                      </a:cubicBezTo>
                      <a:cubicBezTo>
                        <a:pt x="58689" y="518926"/>
                        <a:pt x="56464" y="523378"/>
                        <a:pt x="53125" y="525605"/>
                      </a:cubicBezTo>
                      <a:cubicBezTo>
                        <a:pt x="50898" y="537849"/>
                        <a:pt x="48672" y="550092"/>
                        <a:pt x="46446" y="562336"/>
                      </a:cubicBezTo>
                      <a:cubicBezTo>
                        <a:pt x="41993" y="581258"/>
                        <a:pt x="7488" y="575693"/>
                        <a:pt x="7488" y="557884"/>
                      </a:cubicBezTo>
                      <a:cubicBezTo>
                        <a:pt x="7488" y="555658"/>
                        <a:pt x="7488" y="552318"/>
                        <a:pt x="7488" y="550092"/>
                      </a:cubicBezTo>
                      <a:cubicBezTo>
                        <a:pt x="-3643" y="505569"/>
                        <a:pt x="-2530" y="462159"/>
                        <a:pt x="11940" y="417636"/>
                      </a:cubicBezTo>
                      <a:cubicBezTo>
                        <a:pt x="13053" y="415410"/>
                        <a:pt x="15279" y="413183"/>
                        <a:pt x="17506" y="410957"/>
                      </a:cubicBezTo>
                      <a:cubicBezTo>
                        <a:pt x="33088" y="275162"/>
                        <a:pt x="67594" y="141593"/>
                        <a:pt x="119909" y="11362"/>
                      </a:cubicBezTo>
                      <a:cubicBezTo>
                        <a:pt x="123805" y="1345"/>
                        <a:pt x="135492" y="-1438"/>
                        <a:pt x="144953" y="64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71" name="任意多边形: 形状 5970" descr="47545bad-5cf8-42e2-bbd8-84e7570fa95c"/>
                <p:cNvSpPr/>
                <p:nvPr/>
              </p:nvSpPr>
              <p:spPr>
                <a:xfrm>
                  <a:off x="514682" y="551869"/>
                  <a:ext cx="438618" cy="977451"/>
                </a:xfrm>
                <a:custGeom>
                  <a:avLst/>
                  <a:gdLst>
                    <a:gd name="connsiteX0" fmla="*/ 21021 w 438618"/>
                    <a:gd name="connsiteY0" fmla="*/ 111 h 977451"/>
                    <a:gd name="connsiteX1" fmla="*/ 42587 w 438618"/>
                    <a:gd name="connsiteY1" fmla="*/ 12076 h 977451"/>
                    <a:gd name="connsiteX2" fmla="*/ 90449 w 438618"/>
                    <a:gd name="connsiteY2" fmla="*/ 54373 h 977451"/>
                    <a:gd name="connsiteX3" fmla="*/ 91562 w 438618"/>
                    <a:gd name="connsiteY3" fmla="*/ 55486 h 977451"/>
                    <a:gd name="connsiteX4" fmla="*/ 247393 w 438618"/>
                    <a:gd name="connsiteY4" fmla="*/ 176812 h 977451"/>
                    <a:gd name="connsiteX5" fmla="*/ 309725 w 438618"/>
                    <a:gd name="connsiteY5" fmla="*/ 236917 h 977451"/>
                    <a:gd name="connsiteX6" fmla="*/ 432164 w 438618"/>
                    <a:gd name="connsiteY6" fmla="*/ 443951 h 977451"/>
                    <a:gd name="connsiteX7" fmla="*/ 416581 w 438618"/>
                    <a:gd name="connsiteY7" fmla="*/ 761178 h 977451"/>
                    <a:gd name="connsiteX8" fmla="*/ 281898 w 438618"/>
                    <a:gd name="connsiteY8" fmla="*/ 972663 h 977451"/>
                    <a:gd name="connsiteX9" fmla="*/ 248507 w 438618"/>
                    <a:gd name="connsiteY9" fmla="*/ 960419 h 977451"/>
                    <a:gd name="connsiteX10" fmla="*/ 224019 w 438618"/>
                    <a:gd name="connsiteY10" fmla="*/ 817944 h 977451"/>
                    <a:gd name="connsiteX11" fmla="*/ 186174 w 438618"/>
                    <a:gd name="connsiteY11" fmla="*/ 697732 h 977451"/>
                    <a:gd name="connsiteX12" fmla="*/ 182834 w 438618"/>
                    <a:gd name="connsiteY12" fmla="*/ 692167 h 977451"/>
                    <a:gd name="connsiteX13" fmla="*/ 61509 w 438618"/>
                    <a:gd name="connsiteY13" fmla="*/ 341547 h 977451"/>
                    <a:gd name="connsiteX14" fmla="*/ 57057 w 438618"/>
                    <a:gd name="connsiteY14" fmla="*/ 334869 h 977451"/>
                    <a:gd name="connsiteX15" fmla="*/ 2516 w 438618"/>
                    <a:gd name="connsiteY15" fmla="*/ 154551 h 977451"/>
                    <a:gd name="connsiteX16" fmla="*/ 12534 w 438618"/>
                    <a:gd name="connsiteY16" fmla="*/ 136741 h 977451"/>
                    <a:gd name="connsiteX17" fmla="*/ 289 w 438618"/>
                    <a:gd name="connsiteY17" fmla="*/ 65504 h 977451"/>
                    <a:gd name="connsiteX18" fmla="*/ 4742 w 438618"/>
                    <a:gd name="connsiteY18" fmla="*/ 51033 h 977451"/>
                    <a:gd name="connsiteX19" fmla="*/ 3629 w 438618"/>
                    <a:gd name="connsiteY19" fmla="*/ 16529 h 977451"/>
                    <a:gd name="connsiteX20" fmla="*/ 21021 w 438618"/>
                    <a:gd name="connsiteY20" fmla="*/ 111 h 97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8618" h="977451">
                      <a:moveTo>
                        <a:pt x="21021" y="111"/>
                      </a:moveTo>
                      <a:cubicBezTo>
                        <a:pt x="29508" y="-724"/>
                        <a:pt x="38691" y="3172"/>
                        <a:pt x="42587" y="12076"/>
                      </a:cubicBezTo>
                      <a:cubicBezTo>
                        <a:pt x="50378" y="30998"/>
                        <a:pt x="72639" y="42129"/>
                        <a:pt x="90449" y="54373"/>
                      </a:cubicBezTo>
                      <a:cubicBezTo>
                        <a:pt x="90449" y="54373"/>
                        <a:pt x="91562" y="55486"/>
                        <a:pt x="91562" y="55486"/>
                      </a:cubicBezTo>
                      <a:cubicBezTo>
                        <a:pt x="152781" y="72183"/>
                        <a:pt x="252959" y="118932"/>
                        <a:pt x="247393" y="176812"/>
                      </a:cubicBezTo>
                      <a:cubicBezTo>
                        <a:pt x="270768" y="197960"/>
                        <a:pt x="290803" y="220222"/>
                        <a:pt x="309725" y="236917"/>
                      </a:cubicBezTo>
                      <a:cubicBezTo>
                        <a:pt x="376510" y="297024"/>
                        <a:pt x="419920" y="360470"/>
                        <a:pt x="432164" y="443951"/>
                      </a:cubicBezTo>
                      <a:cubicBezTo>
                        <a:pt x="447747" y="548580"/>
                        <a:pt x="432164" y="656549"/>
                        <a:pt x="416581" y="761178"/>
                      </a:cubicBezTo>
                      <a:cubicBezTo>
                        <a:pt x="402111" y="850224"/>
                        <a:pt x="354249" y="909217"/>
                        <a:pt x="281898" y="972663"/>
                      </a:cubicBezTo>
                      <a:cubicBezTo>
                        <a:pt x="269655" y="983793"/>
                        <a:pt x="250733" y="973775"/>
                        <a:pt x="248507" y="960419"/>
                      </a:cubicBezTo>
                      <a:cubicBezTo>
                        <a:pt x="241828" y="912556"/>
                        <a:pt x="234036" y="864694"/>
                        <a:pt x="224019" y="817944"/>
                      </a:cubicBezTo>
                      <a:cubicBezTo>
                        <a:pt x="206209" y="777874"/>
                        <a:pt x="193966" y="738916"/>
                        <a:pt x="186174" y="697732"/>
                      </a:cubicBezTo>
                      <a:cubicBezTo>
                        <a:pt x="185061" y="696619"/>
                        <a:pt x="183947" y="694393"/>
                        <a:pt x="182834" y="692167"/>
                      </a:cubicBezTo>
                      <a:cubicBezTo>
                        <a:pt x="142764" y="575294"/>
                        <a:pt x="100466" y="458420"/>
                        <a:pt x="61509" y="341547"/>
                      </a:cubicBezTo>
                      <a:cubicBezTo>
                        <a:pt x="59283" y="339321"/>
                        <a:pt x="58170" y="337095"/>
                        <a:pt x="57057" y="334869"/>
                      </a:cubicBezTo>
                      <a:cubicBezTo>
                        <a:pt x="33682" y="275876"/>
                        <a:pt x="15873" y="215769"/>
                        <a:pt x="2516" y="154551"/>
                      </a:cubicBezTo>
                      <a:cubicBezTo>
                        <a:pt x="289" y="146759"/>
                        <a:pt x="5855" y="140080"/>
                        <a:pt x="12534" y="136741"/>
                      </a:cubicBezTo>
                      <a:cubicBezTo>
                        <a:pt x="8081" y="113366"/>
                        <a:pt x="3629" y="88878"/>
                        <a:pt x="289" y="65504"/>
                      </a:cubicBezTo>
                      <a:cubicBezTo>
                        <a:pt x="-824" y="58825"/>
                        <a:pt x="1403" y="54373"/>
                        <a:pt x="4742" y="51033"/>
                      </a:cubicBezTo>
                      <a:cubicBezTo>
                        <a:pt x="2516" y="38790"/>
                        <a:pt x="2516" y="27659"/>
                        <a:pt x="3629" y="16529"/>
                      </a:cubicBezTo>
                      <a:cubicBezTo>
                        <a:pt x="4742" y="6511"/>
                        <a:pt x="12534" y="946"/>
                        <a:pt x="21021" y="111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73" name="任意多边形: 形状 5972" descr="792612c2-5810-4daa-8fe7-5aa18fc66ce1"/>
                <p:cNvSpPr/>
                <p:nvPr/>
              </p:nvSpPr>
              <p:spPr>
                <a:xfrm>
                  <a:off x="999669" y="2405964"/>
                  <a:ext cx="308057" cy="266597"/>
                </a:xfrm>
                <a:custGeom>
                  <a:avLst/>
                  <a:gdLst>
                    <a:gd name="connsiteX0" fmla="*/ 94103 w 308057"/>
                    <a:gd name="connsiteY0" fmla="*/ 543 h 266597"/>
                    <a:gd name="connsiteX1" fmla="*/ 165341 w 308057"/>
                    <a:gd name="connsiteY1" fmla="*/ 37970 h 266597"/>
                    <a:gd name="connsiteX2" fmla="*/ 177584 w 308057"/>
                    <a:gd name="connsiteY2" fmla="*/ 42423 h 266597"/>
                    <a:gd name="connsiteX3" fmla="*/ 200959 w 308057"/>
                    <a:gd name="connsiteY3" fmla="*/ 60232 h 266597"/>
                    <a:gd name="connsiteX4" fmla="*/ 223220 w 308057"/>
                    <a:gd name="connsiteY4" fmla="*/ 66911 h 266597"/>
                    <a:gd name="connsiteX5" fmla="*/ 276648 w 308057"/>
                    <a:gd name="connsiteY5" fmla="*/ 120338 h 266597"/>
                    <a:gd name="connsiteX6" fmla="*/ 283327 w 308057"/>
                    <a:gd name="connsiteY6" fmla="*/ 131468 h 266597"/>
                    <a:gd name="connsiteX7" fmla="*/ 290005 w 308057"/>
                    <a:gd name="connsiteY7" fmla="*/ 226080 h 266597"/>
                    <a:gd name="connsiteX8" fmla="*/ 92990 w 308057"/>
                    <a:gd name="connsiteY8" fmla="*/ 232759 h 266597"/>
                    <a:gd name="connsiteX9" fmla="*/ 19527 w 308057"/>
                    <a:gd name="connsiteY9" fmla="*/ 32405 h 266597"/>
                    <a:gd name="connsiteX10" fmla="*/ 94103 w 308057"/>
                    <a:gd name="connsiteY10" fmla="*/ 543 h 266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8057" h="266597">
                      <a:moveTo>
                        <a:pt x="94103" y="543"/>
                      </a:moveTo>
                      <a:cubicBezTo>
                        <a:pt x="120261" y="3465"/>
                        <a:pt x="145862" y="17935"/>
                        <a:pt x="165341" y="37970"/>
                      </a:cubicBezTo>
                      <a:cubicBezTo>
                        <a:pt x="169792" y="37970"/>
                        <a:pt x="174245" y="39083"/>
                        <a:pt x="177584" y="42423"/>
                      </a:cubicBezTo>
                      <a:cubicBezTo>
                        <a:pt x="185376" y="47988"/>
                        <a:pt x="193167" y="54666"/>
                        <a:pt x="200959" y="60232"/>
                      </a:cubicBezTo>
                      <a:cubicBezTo>
                        <a:pt x="208751" y="58005"/>
                        <a:pt x="217656" y="59118"/>
                        <a:pt x="223220" y="66911"/>
                      </a:cubicBezTo>
                      <a:cubicBezTo>
                        <a:pt x="237691" y="88059"/>
                        <a:pt x="255500" y="104755"/>
                        <a:pt x="276648" y="120338"/>
                      </a:cubicBezTo>
                      <a:cubicBezTo>
                        <a:pt x="281100" y="123677"/>
                        <a:pt x="283327" y="128130"/>
                        <a:pt x="283327" y="131468"/>
                      </a:cubicBezTo>
                      <a:cubicBezTo>
                        <a:pt x="308927" y="157070"/>
                        <a:pt x="320059" y="186010"/>
                        <a:pt x="290005" y="226080"/>
                      </a:cubicBezTo>
                      <a:cubicBezTo>
                        <a:pt x="244368" y="285074"/>
                        <a:pt x="149757" y="272829"/>
                        <a:pt x="92990" y="232759"/>
                      </a:cubicBezTo>
                      <a:cubicBezTo>
                        <a:pt x="32884" y="189348"/>
                        <a:pt x="-33901" y="96963"/>
                        <a:pt x="19527" y="32405"/>
                      </a:cubicBezTo>
                      <a:cubicBezTo>
                        <a:pt x="41232" y="6247"/>
                        <a:pt x="67946" y="-2379"/>
                        <a:pt x="94103" y="543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75" name="任意多边形: 形状 5974" descr="94eedc78-ff71-4324-b47c-240d9206212b"/>
                <p:cNvSpPr/>
                <p:nvPr/>
              </p:nvSpPr>
              <p:spPr>
                <a:xfrm>
                  <a:off x="740782" y="199268"/>
                  <a:ext cx="1141848" cy="822709"/>
                </a:xfrm>
                <a:custGeom>
                  <a:avLst/>
                  <a:gdLst>
                    <a:gd name="connsiteX0" fmla="*/ 425861 w 1141848"/>
                    <a:gd name="connsiteY0" fmla="*/ 1118 h 822709"/>
                    <a:gd name="connsiteX1" fmla="*/ 468749 w 1141848"/>
                    <a:gd name="connsiteY1" fmla="*/ 5153 h 822709"/>
                    <a:gd name="connsiteX2" fmla="*/ 539987 w 1141848"/>
                    <a:gd name="connsiteY2" fmla="*/ 16285 h 822709"/>
                    <a:gd name="connsiteX3" fmla="*/ 577831 w 1141848"/>
                    <a:gd name="connsiteY3" fmla="*/ 19624 h 822709"/>
                    <a:gd name="connsiteX4" fmla="*/ 601205 w 1141848"/>
                    <a:gd name="connsiteY4" fmla="*/ 37433 h 822709"/>
                    <a:gd name="connsiteX5" fmla="*/ 731436 w 1141848"/>
                    <a:gd name="connsiteY5" fmla="*/ 58581 h 822709"/>
                    <a:gd name="connsiteX6" fmla="*/ 921772 w 1141848"/>
                    <a:gd name="connsiteY6" fmla="*/ 140949 h 822709"/>
                    <a:gd name="connsiteX7" fmla="*/ 1029741 w 1141848"/>
                    <a:gd name="connsiteY7" fmla="*/ 262274 h 822709"/>
                    <a:gd name="connsiteX8" fmla="*/ 1029741 w 1141848"/>
                    <a:gd name="connsiteY8" fmla="*/ 312364 h 822709"/>
                    <a:gd name="connsiteX9" fmla="*/ 1033080 w 1141848"/>
                    <a:gd name="connsiteY9" fmla="*/ 312364 h 822709"/>
                    <a:gd name="connsiteX10" fmla="*/ 1038646 w 1141848"/>
                    <a:gd name="connsiteY10" fmla="*/ 313476 h 822709"/>
                    <a:gd name="connsiteX11" fmla="*/ 1113222 w 1141848"/>
                    <a:gd name="connsiteY11" fmla="*/ 342416 h 822709"/>
                    <a:gd name="connsiteX12" fmla="*/ 1132144 w 1141848"/>
                    <a:gd name="connsiteY12" fmla="*/ 362452 h 822709"/>
                    <a:gd name="connsiteX13" fmla="*/ 1133257 w 1141848"/>
                    <a:gd name="connsiteY13" fmla="*/ 375808 h 822709"/>
                    <a:gd name="connsiteX14" fmla="*/ 1132144 w 1141848"/>
                    <a:gd name="connsiteY14" fmla="*/ 396957 h 822709"/>
                    <a:gd name="connsiteX15" fmla="*/ 1118787 w 1141848"/>
                    <a:gd name="connsiteY15" fmla="*/ 429236 h 822709"/>
                    <a:gd name="connsiteX16" fmla="*/ 1123240 w 1141848"/>
                    <a:gd name="connsiteY16" fmla="*/ 433689 h 822709"/>
                    <a:gd name="connsiteX17" fmla="*/ 1132144 w 1141848"/>
                    <a:gd name="connsiteY17" fmla="*/ 517170 h 822709"/>
                    <a:gd name="connsiteX18" fmla="*/ 1129918 w 1141848"/>
                    <a:gd name="connsiteY18" fmla="*/ 521622 h 822709"/>
                    <a:gd name="connsiteX19" fmla="*/ 1110996 w 1141848"/>
                    <a:gd name="connsiteY19" fmla="*/ 529413 h 822709"/>
                    <a:gd name="connsiteX20" fmla="*/ 1056455 w 1141848"/>
                    <a:gd name="connsiteY20" fmla="*/ 664095 h 822709"/>
                    <a:gd name="connsiteX21" fmla="*/ 950712 w 1141848"/>
                    <a:gd name="connsiteY21" fmla="*/ 775403 h 822709"/>
                    <a:gd name="connsiteX22" fmla="*/ 949599 w 1141848"/>
                    <a:gd name="connsiteY22" fmla="*/ 777630 h 822709"/>
                    <a:gd name="connsiteX23" fmla="*/ 895058 w 1141848"/>
                    <a:gd name="connsiteY23" fmla="*/ 819926 h 822709"/>
                    <a:gd name="connsiteX24" fmla="*/ 888381 w 1141848"/>
                    <a:gd name="connsiteY24" fmla="*/ 819926 h 822709"/>
                    <a:gd name="connsiteX25" fmla="*/ 878362 w 1141848"/>
                    <a:gd name="connsiteY25" fmla="*/ 822153 h 822709"/>
                    <a:gd name="connsiteX26" fmla="*/ 862780 w 1141848"/>
                    <a:gd name="connsiteY26" fmla="*/ 792099 h 822709"/>
                    <a:gd name="connsiteX27" fmla="*/ 877249 w 1141848"/>
                    <a:gd name="connsiteY27" fmla="*/ 783195 h 822709"/>
                    <a:gd name="connsiteX28" fmla="*/ 823821 w 1141848"/>
                    <a:gd name="connsiteY28" fmla="*/ 617346 h 822709"/>
                    <a:gd name="connsiteX29" fmla="*/ 747019 w 1141848"/>
                    <a:gd name="connsiteY29" fmla="*/ 492682 h 822709"/>
                    <a:gd name="connsiteX30" fmla="*/ 734775 w 1141848"/>
                    <a:gd name="connsiteY30" fmla="*/ 492682 h 822709"/>
                    <a:gd name="connsiteX31" fmla="*/ 711400 w 1141848"/>
                    <a:gd name="connsiteY31" fmla="*/ 468194 h 822709"/>
                    <a:gd name="connsiteX32" fmla="*/ 725871 w 1141848"/>
                    <a:gd name="connsiteY32" fmla="*/ 441480 h 822709"/>
                    <a:gd name="connsiteX33" fmla="*/ 732548 w 1141848"/>
                    <a:gd name="connsiteY33" fmla="*/ 435915 h 822709"/>
                    <a:gd name="connsiteX34" fmla="*/ 413096 w 1141848"/>
                    <a:gd name="connsiteY34" fmla="*/ 368016 h 822709"/>
                    <a:gd name="connsiteX35" fmla="*/ 371912 w 1141848"/>
                    <a:gd name="connsiteY35" fmla="*/ 438141 h 822709"/>
                    <a:gd name="connsiteX36" fmla="*/ 232777 w 1141848"/>
                    <a:gd name="connsiteY36" fmla="*/ 469308 h 822709"/>
                    <a:gd name="connsiteX37" fmla="*/ 143 w 1141848"/>
                    <a:gd name="connsiteY37" fmla="*/ 425897 h 822709"/>
                    <a:gd name="connsiteX38" fmla="*/ 10161 w 1141848"/>
                    <a:gd name="connsiteY38" fmla="*/ 399183 h 822709"/>
                    <a:gd name="connsiteX39" fmla="*/ 50232 w 1141848"/>
                    <a:gd name="connsiteY39" fmla="*/ 327946 h 822709"/>
                    <a:gd name="connsiteX40" fmla="*/ 68042 w 1141848"/>
                    <a:gd name="connsiteY40" fmla="*/ 305685 h 822709"/>
                    <a:gd name="connsiteX41" fmla="*/ 93642 w 1141848"/>
                    <a:gd name="connsiteY41" fmla="*/ 197716 h 822709"/>
                    <a:gd name="connsiteX42" fmla="*/ 110338 w 1141848"/>
                    <a:gd name="connsiteY42" fmla="*/ 165437 h 822709"/>
                    <a:gd name="connsiteX43" fmla="*/ 135939 w 1141848"/>
                    <a:gd name="connsiteY43" fmla="*/ 159871 h 822709"/>
                    <a:gd name="connsiteX44" fmla="*/ 253926 w 1141848"/>
                    <a:gd name="connsiteY44" fmla="*/ 59694 h 822709"/>
                    <a:gd name="connsiteX45" fmla="*/ 291770 w 1141848"/>
                    <a:gd name="connsiteY45" fmla="*/ 27415 h 822709"/>
                    <a:gd name="connsiteX46" fmla="*/ 368572 w 1141848"/>
                    <a:gd name="connsiteY46" fmla="*/ 77503 h 822709"/>
                    <a:gd name="connsiteX47" fmla="*/ 425861 w 1141848"/>
                    <a:gd name="connsiteY47" fmla="*/ 1118 h 82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141848" h="822709">
                      <a:moveTo>
                        <a:pt x="425861" y="1118"/>
                      </a:moveTo>
                      <a:cubicBezTo>
                        <a:pt x="437444" y="-1108"/>
                        <a:pt x="451496" y="-134"/>
                        <a:pt x="468749" y="5153"/>
                      </a:cubicBezTo>
                      <a:cubicBezTo>
                        <a:pt x="494351" y="12945"/>
                        <a:pt x="511047" y="16285"/>
                        <a:pt x="539987" y="16285"/>
                      </a:cubicBezTo>
                      <a:cubicBezTo>
                        <a:pt x="552230" y="16285"/>
                        <a:pt x="565588" y="15171"/>
                        <a:pt x="577831" y="19624"/>
                      </a:cubicBezTo>
                      <a:cubicBezTo>
                        <a:pt x="588962" y="24075"/>
                        <a:pt x="596754" y="29641"/>
                        <a:pt x="601205" y="37433"/>
                      </a:cubicBezTo>
                      <a:cubicBezTo>
                        <a:pt x="642390" y="26302"/>
                        <a:pt x="690252" y="46338"/>
                        <a:pt x="731436" y="58581"/>
                      </a:cubicBezTo>
                      <a:cubicBezTo>
                        <a:pt x="803786" y="79729"/>
                        <a:pt x="865005" y="97539"/>
                        <a:pt x="921772" y="140949"/>
                      </a:cubicBezTo>
                      <a:cubicBezTo>
                        <a:pt x="970747" y="178794"/>
                        <a:pt x="1028627" y="202169"/>
                        <a:pt x="1029741" y="262274"/>
                      </a:cubicBezTo>
                      <a:cubicBezTo>
                        <a:pt x="1029741" y="282310"/>
                        <a:pt x="1006366" y="292327"/>
                        <a:pt x="1029741" y="312364"/>
                      </a:cubicBezTo>
                      <a:cubicBezTo>
                        <a:pt x="1030854" y="312364"/>
                        <a:pt x="1031967" y="312364"/>
                        <a:pt x="1033080" y="312364"/>
                      </a:cubicBezTo>
                      <a:cubicBezTo>
                        <a:pt x="1035306" y="313476"/>
                        <a:pt x="1036419" y="313476"/>
                        <a:pt x="1038646" y="313476"/>
                      </a:cubicBezTo>
                      <a:cubicBezTo>
                        <a:pt x="1068699" y="315702"/>
                        <a:pt x="1093187" y="325720"/>
                        <a:pt x="1113222" y="342416"/>
                      </a:cubicBezTo>
                      <a:cubicBezTo>
                        <a:pt x="1121013" y="347981"/>
                        <a:pt x="1126579" y="353547"/>
                        <a:pt x="1132144" y="362452"/>
                      </a:cubicBezTo>
                      <a:cubicBezTo>
                        <a:pt x="1135483" y="366903"/>
                        <a:pt x="1135483" y="371356"/>
                        <a:pt x="1133257" y="375808"/>
                      </a:cubicBezTo>
                      <a:cubicBezTo>
                        <a:pt x="1134370" y="382487"/>
                        <a:pt x="1134370" y="389166"/>
                        <a:pt x="1132144" y="396957"/>
                      </a:cubicBezTo>
                      <a:cubicBezTo>
                        <a:pt x="1127692" y="413654"/>
                        <a:pt x="1119900" y="416993"/>
                        <a:pt x="1118787" y="429236"/>
                      </a:cubicBezTo>
                      <a:cubicBezTo>
                        <a:pt x="1121013" y="430349"/>
                        <a:pt x="1122127" y="432576"/>
                        <a:pt x="1123240" y="433689"/>
                      </a:cubicBezTo>
                      <a:cubicBezTo>
                        <a:pt x="1144388" y="461516"/>
                        <a:pt x="1147727" y="488230"/>
                        <a:pt x="1132144" y="517170"/>
                      </a:cubicBezTo>
                      <a:cubicBezTo>
                        <a:pt x="1131031" y="519396"/>
                        <a:pt x="1131031" y="520509"/>
                        <a:pt x="1129918" y="521622"/>
                      </a:cubicBezTo>
                      <a:cubicBezTo>
                        <a:pt x="1126579" y="528300"/>
                        <a:pt x="1118787" y="530526"/>
                        <a:pt x="1110996" y="529413"/>
                      </a:cubicBezTo>
                      <a:cubicBezTo>
                        <a:pt x="1099865" y="576163"/>
                        <a:pt x="1082055" y="621799"/>
                        <a:pt x="1056455" y="664095"/>
                      </a:cubicBezTo>
                      <a:cubicBezTo>
                        <a:pt x="1029741" y="709731"/>
                        <a:pt x="993010" y="744237"/>
                        <a:pt x="950712" y="775403"/>
                      </a:cubicBezTo>
                      <a:cubicBezTo>
                        <a:pt x="950712" y="776517"/>
                        <a:pt x="949599" y="776517"/>
                        <a:pt x="949599" y="777630"/>
                      </a:cubicBezTo>
                      <a:cubicBezTo>
                        <a:pt x="939582" y="799891"/>
                        <a:pt x="923998" y="812136"/>
                        <a:pt x="895058" y="819926"/>
                      </a:cubicBezTo>
                      <a:cubicBezTo>
                        <a:pt x="892832" y="819926"/>
                        <a:pt x="890606" y="819926"/>
                        <a:pt x="888381" y="819926"/>
                      </a:cubicBezTo>
                      <a:cubicBezTo>
                        <a:pt x="885041" y="821039"/>
                        <a:pt x="881702" y="821039"/>
                        <a:pt x="878362" y="822153"/>
                      </a:cubicBezTo>
                      <a:cubicBezTo>
                        <a:pt x="854988" y="826605"/>
                        <a:pt x="844970" y="803231"/>
                        <a:pt x="862780" y="792099"/>
                      </a:cubicBezTo>
                      <a:cubicBezTo>
                        <a:pt x="868344" y="788761"/>
                        <a:pt x="872797" y="786534"/>
                        <a:pt x="877249" y="783195"/>
                      </a:cubicBezTo>
                      <a:cubicBezTo>
                        <a:pt x="895058" y="724202"/>
                        <a:pt x="856101" y="669661"/>
                        <a:pt x="823821" y="617346"/>
                      </a:cubicBezTo>
                      <a:cubicBezTo>
                        <a:pt x="798221" y="576163"/>
                        <a:pt x="772620" y="533865"/>
                        <a:pt x="747019" y="492682"/>
                      </a:cubicBezTo>
                      <a:cubicBezTo>
                        <a:pt x="742567" y="493795"/>
                        <a:pt x="738114" y="493795"/>
                        <a:pt x="734775" y="492682"/>
                      </a:cubicBezTo>
                      <a:cubicBezTo>
                        <a:pt x="720305" y="498247"/>
                        <a:pt x="703609" y="481551"/>
                        <a:pt x="711400" y="468194"/>
                      </a:cubicBezTo>
                      <a:cubicBezTo>
                        <a:pt x="715853" y="459289"/>
                        <a:pt x="721418" y="450384"/>
                        <a:pt x="725871" y="441480"/>
                      </a:cubicBezTo>
                      <a:cubicBezTo>
                        <a:pt x="728097" y="439254"/>
                        <a:pt x="730323" y="437028"/>
                        <a:pt x="732548" y="435915"/>
                      </a:cubicBezTo>
                      <a:cubicBezTo>
                        <a:pt x="739227" y="302345"/>
                        <a:pt x="438697" y="245578"/>
                        <a:pt x="413096" y="368016"/>
                      </a:cubicBezTo>
                      <a:cubicBezTo>
                        <a:pt x="406417" y="401409"/>
                        <a:pt x="411983" y="419218"/>
                        <a:pt x="371912" y="438141"/>
                      </a:cubicBezTo>
                      <a:cubicBezTo>
                        <a:pt x="331841" y="457063"/>
                        <a:pt x="277300" y="463742"/>
                        <a:pt x="232777" y="469308"/>
                      </a:cubicBezTo>
                      <a:cubicBezTo>
                        <a:pt x="183801" y="474872"/>
                        <a:pt x="5709" y="498247"/>
                        <a:pt x="143" y="425897"/>
                      </a:cubicBezTo>
                      <a:cubicBezTo>
                        <a:pt x="-970" y="415880"/>
                        <a:pt x="4596" y="408088"/>
                        <a:pt x="10161" y="399183"/>
                      </a:cubicBezTo>
                      <a:cubicBezTo>
                        <a:pt x="25744" y="375808"/>
                        <a:pt x="37989" y="353547"/>
                        <a:pt x="50232" y="327946"/>
                      </a:cubicBezTo>
                      <a:cubicBezTo>
                        <a:pt x="54684" y="319041"/>
                        <a:pt x="61363" y="311250"/>
                        <a:pt x="68042" y="305685"/>
                      </a:cubicBezTo>
                      <a:cubicBezTo>
                        <a:pt x="41328" y="276745"/>
                        <a:pt x="71380" y="234447"/>
                        <a:pt x="93642" y="197716"/>
                      </a:cubicBezTo>
                      <a:cubicBezTo>
                        <a:pt x="96981" y="186585"/>
                        <a:pt x="102547" y="176568"/>
                        <a:pt x="110338" y="165437"/>
                      </a:cubicBezTo>
                      <a:cubicBezTo>
                        <a:pt x="115904" y="157645"/>
                        <a:pt x="127034" y="156532"/>
                        <a:pt x="135939" y="159871"/>
                      </a:cubicBezTo>
                      <a:cubicBezTo>
                        <a:pt x="162653" y="114235"/>
                        <a:pt x="197159" y="58581"/>
                        <a:pt x="253926" y="59694"/>
                      </a:cubicBezTo>
                      <a:cubicBezTo>
                        <a:pt x="257264" y="44112"/>
                        <a:pt x="270622" y="30754"/>
                        <a:pt x="291770" y="27415"/>
                      </a:cubicBezTo>
                      <a:cubicBezTo>
                        <a:pt x="334066" y="20737"/>
                        <a:pt x="354103" y="48563"/>
                        <a:pt x="368572" y="77503"/>
                      </a:cubicBezTo>
                      <a:cubicBezTo>
                        <a:pt x="378590" y="43276"/>
                        <a:pt x="391112" y="7797"/>
                        <a:pt x="425861" y="1118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77" name="任意多边形: 形状 5976" descr="bef1c30b-90a6-4e1f-b07f-7815accdaeff"/>
                <p:cNvSpPr/>
                <p:nvPr/>
              </p:nvSpPr>
              <p:spPr>
                <a:xfrm>
                  <a:off x="759525" y="579489"/>
                  <a:ext cx="879022" cy="503348"/>
                </a:xfrm>
                <a:custGeom>
                  <a:avLst/>
                  <a:gdLst>
                    <a:gd name="connsiteX0" fmla="*/ 349830 w 879022"/>
                    <a:gd name="connsiteY0" fmla="*/ 1153 h 503348"/>
                    <a:gd name="connsiteX1" fmla="*/ 402145 w 879022"/>
                    <a:gd name="connsiteY1" fmla="*/ 20075 h 503348"/>
                    <a:gd name="connsiteX2" fmla="*/ 473381 w 879022"/>
                    <a:gd name="connsiteY2" fmla="*/ 80181 h 503348"/>
                    <a:gd name="connsiteX3" fmla="*/ 591368 w 879022"/>
                    <a:gd name="connsiteY3" fmla="*/ 102442 h 503348"/>
                    <a:gd name="connsiteX4" fmla="*/ 603612 w 879022"/>
                    <a:gd name="connsiteY4" fmla="*/ 108008 h 503348"/>
                    <a:gd name="connsiteX5" fmla="*/ 694884 w 879022"/>
                    <a:gd name="connsiteY5" fmla="*/ 86859 h 503348"/>
                    <a:gd name="connsiteX6" fmla="*/ 706016 w 879022"/>
                    <a:gd name="connsiteY6" fmla="*/ 85746 h 503348"/>
                    <a:gd name="connsiteX7" fmla="*/ 721598 w 879022"/>
                    <a:gd name="connsiteY7" fmla="*/ 80181 h 503348"/>
                    <a:gd name="connsiteX8" fmla="*/ 743860 w 879022"/>
                    <a:gd name="connsiteY8" fmla="*/ 87972 h 503348"/>
                    <a:gd name="connsiteX9" fmla="*/ 878542 w 879022"/>
                    <a:gd name="connsiteY9" fmla="*/ 329510 h 503348"/>
                    <a:gd name="connsiteX10" fmla="*/ 862960 w 879022"/>
                    <a:gd name="connsiteY10" fmla="*/ 397408 h 503348"/>
                    <a:gd name="connsiteX11" fmla="*/ 862960 w 879022"/>
                    <a:gd name="connsiteY11" fmla="*/ 414104 h 503348"/>
                    <a:gd name="connsiteX12" fmla="*/ 808419 w 879022"/>
                    <a:gd name="connsiteY12" fmla="*/ 455287 h 503348"/>
                    <a:gd name="connsiteX13" fmla="*/ 756104 w 879022"/>
                    <a:gd name="connsiteY13" fmla="*/ 463079 h 503348"/>
                    <a:gd name="connsiteX14" fmla="*/ 737182 w 879022"/>
                    <a:gd name="connsiteY14" fmla="*/ 444157 h 503348"/>
                    <a:gd name="connsiteX15" fmla="*/ 714920 w 879022"/>
                    <a:gd name="connsiteY15" fmla="*/ 429687 h 503348"/>
                    <a:gd name="connsiteX16" fmla="*/ 613629 w 879022"/>
                    <a:gd name="connsiteY16" fmla="*/ 484228 h 503348"/>
                    <a:gd name="connsiteX17" fmla="*/ 535714 w 879022"/>
                    <a:gd name="connsiteY17" fmla="*/ 499811 h 503348"/>
                    <a:gd name="connsiteX18" fmla="*/ 497870 w 879022"/>
                    <a:gd name="connsiteY18" fmla="*/ 470871 h 503348"/>
                    <a:gd name="connsiteX19" fmla="*/ 458912 w 879022"/>
                    <a:gd name="connsiteY19" fmla="*/ 473097 h 503348"/>
                    <a:gd name="connsiteX20" fmla="*/ 396579 w 879022"/>
                    <a:gd name="connsiteY20" fmla="*/ 414104 h 503348"/>
                    <a:gd name="connsiteX21" fmla="*/ 322003 w 879022"/>
                    <a:gd name="connsiteY21" fmla="*/ 436365 h 503348"/>
                    <a:gd name="connsiteX22" fmla="*/ 293063 w 879022"/>
                    <a:gd name="connsiteY22" fmla="*/ 331736 h 503348"/>
                    <a:gd name="connsiteX23" fmla="*/ 177303 w 879022"/>
                    <a:gd name="connsiteY23" fmla="*/ 350658 h 503348"/>
                    <a:gd name="connsiteX24" fmla="*/ 159493 w 879022"/>
                    <a:gd name="connsiteY24" fmla="*/ 331736 h 503348"/>
                    <a:gd name="connsiteX25" fmla="*/ 111631 w 879022"/>
                    <a:gd name="connsiteY25" fmla="*/ 277195 h 503348"/>
                    <a:gd name="connsiteX26" fmla="*/ 90483 w 879022"/>
                    <a:gd name="connsiteY26" fmla="*/ 228220 h 503348"/>
                    <a:gd name="connsiteX27" fmla="*/ 29263 w 879022"/>
                    <a:gd name="connsiteY27" fmla="*/ 188150 h 503348"/>
                    <a:gd name="connsiteX28" fmla="*/ 32602 w 879022"/>
                    <a:gd name="connsiteY28" fmla="*/ 76842 h 503348"/>
                    <a:gd name="connsiteX29" fmla="*/ 49298 w 879022"/>
                    <a:gd name="connsiteY29" fmla="*/ 80181 h 503348"/>
                    <a:gd name="connsiteX30" fmla="*/ 241861 w 879022"/>
                    <a:gd name="connsiteY30" fmla="*/ 55693 h 503348"/>
                    <a:gd name="connsiteX31" fmla="*/ 349830 w 879022"/>
                    <a:gd name="connsiteY31" fmla="*/ 1153 h 50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879022" h="503348">
                      <a:moveTo>
                        <a:pt x="349830" y="1153"/>
                      </a:moveTo>
                      <a:cubicBezTo>
                        <a:pt x="374318" y="-3300"/>
                        <a:pt x="387675" y="5604"/>
                        <a:pt x="402145" y="20075"/>
                      </a:cubicBezTo>
                      <a:cubicBezTo>
                        <a:pt x="426632" y="43449"/>
                        <a:pt x="437764" y="65711"/>
                        <a:pt x="473381" y="80181"/>
                      </a:cubicBezTo>
                      <a:cubicBezTo>
                        <a:pt x="510113" y="94651"/>
                        <a:pt x="552410" y="97990"/>
                        <a:pt x="591368" y="102442"/>
                      </a:cubicBezTo>
                      <a:cubicBezTo>
                        <a:pt x="595821" y="102442"/>
                        <a:pt x="600273" y="104669"/>
                        <a:pt x="603612" y="108008"/>
                      </a:cubicBezTo>
                      <a:cubicBezTo>
                        <a:pt x="634778" y="104669"/>
                        <a:pt x="664831" y="97990"/>
                        <a:pt x="694884" y="86859"/>
                      </a:cubicBezTo>
                      <a:cubicBezTo>
                        <a:pt x="698224" y="85746"/>
                        <a:pt x="702676" y="85746"/>
                        <a:pt x="706016" y="85746"/>
                      </a:cubicBezTo>
                      <a:cubicBezTo>
                        <a:pt x="711581" y="83520"/>
                        <a:pt x="716033" y="82407"/>
                        <a:pt x="721598" y="80181"/>
                      </a:cubicBezTo>
                      <a:cubicBezTo>
                        <a:pt x="729390" y="77955"/>
                        <a:pt x="739407" y="82407"/>
                        <a:pt x="743860" y="87972"/>
                      </a:cubicBezTo>
                      <a:cubicBezTo>
                        <a:pt x="795061" y="161436"/>
                        <a:pt x="871863" y="241577"/>
                        <a:pt x="878542" y="329510"/>
                      </a:cubicBezTo>
                      <a:cubicBezTo>
                        <a:pt x="880768" y="356224"/>
                        <a:pt x="875203" y="380711"/>
                        <a:pt x="862960" y="397408"/>
                      </a:cubicBezTo>
                      <a:cubicBezTo>
                        <a:pt x="866299" y="401860"/>
                        <a:pt x="867412" y="407425"/>
                        <a:pt x="862960" y="414104"/>
                      </a:cubicBezTo>
                      <a:cubicBezTo>
                        <a:pt x="850715" y="434139"/>
                        <a:pt x="832906" y="448610"/>
                        <a:pt x="808419" y="455287"/>
                      </a:cubicBezTo>
                      <a:cubicBezTo>
                        <a:pt x="792835" y="460853"/>
                        <a:pt x="776139" y="463079"/>
                        <a:pt x="756104" y="463079"/>
                      </a:cubicBezTo>
                      <a:cubicBezTo>
                        <a:pt x="740520" y="463079"/>
                        <a:pt x="734956" y="453062"/>
                        <a:pt x="737182" y="444157"/>
                      </a:cubicBezTo>
                      <a:cubicBezTo>
                        <a:pt x="728277" y="438592"/>
                        <a:pt x="717146" y="429687"/>
                        <a:pt x="714920" y="429687"/>
                      </a:cubicBezTo>
                      <a:cubicBezTo>
                        <a:pt x="680415" y="425235"/>
                        <a:pt x="654814" y="494246"/>
                        <a:pt x="613629" y="484228"/>
                      </a:cubicBezTo>
                      <a:cubicBezTo>
                        <a:pt x="592481" y="499811"/>
                        <a:pt x="565767" y="508715"/>
                        <a:pt x="535714" y="499811"/>
                      </a:cubicBezTo>
                      <a:cubicBezTo>
                        <a:pt x="517905" y="494246"/>
                        <a:pt x="504548" y="484228"/>
                        <a:pt x="497870" y="470871"/>
                      </a:cubicBezTo>
                      <a:cubicBezTo>
                        <a:pt x="485626" y="475324"/>
                        <a:pt x="473381" y="475324"/>
                        <a:pt x="458912" y="473097"/>
                      </a:cubicBezTo>
                      <a:cubicBezTo>
                        <a:pt x="424406" y="466419"/>
                        <a:pt x="406597" y="440818"/>
                        <a:pt x="396579" y="414104"/>
                      </a:cubicBezTo>
                      <a:cubicBezTo>
                        <a:pt x="374318" y="430800"/>
                        <a:pt x="353169" y="459740"/>
                        <a:pt x="322003" y="436365"/>
                      </a:cubicBezTo>
                      <a:cubicBezTo>
                        <a:pt x="297515" y="418556"/>
                        <a:pt x="293063" y="371807"/>
                        <a:pt x="293063" y="331736"/>
                      </a:cubicBezTo>
                      <a:cubicBezTo>
                        <a:pt x="261896" y="360676"/>
                        <a:pt x="219600" y="379598"/>
                        <a:pt x="177303" y="350658"/>
                      </a:cubicBezTo>
                      <a:cubicBezTo>
                        <a:pt x="169511" y="346207"/>
                        <a:pt x="165059" y="338415"/>
                        <a:pt x="159493" y="331736"/>
                      </a:cubicBezTo>
                      <a:cubicBezTo>
                        <a:pt x="145024" y="313927"/>
                        <a:pt x="127215" y="295005"/>
                        <a:pt x="111631" y="277195"/>
                      </a:cubicBezTo>
                      <a:cubicBezTo>
                        <a:pt x="98275" y="261613"/>
                        <a:pt x="91596" y="244916"/>
                        <a:pt x="90483" y="228220"/>
                      </a:cubicBezTo>
                      <a:cubicBezTo>
                        <a:pt x="64882" y="228220"/>
                        <a:pt x="41507" y="211524"/>
                        <a:pt x="29263" y="188150"/>
                      </a:cubicBezTo>
                      <a:cubicBezTo>
                        <a:pt x="13680" y="156983"/>
                        <a:pt x="-29731" y="91311"/>
                        <a:pt x="32602" y="76842"/>
                      </a:cubicBezTo>
                      <a:cubicBezTo>
                        <a:pt x="39281" y="75729"/>
                        <a:pt x="44847" y="76842"/>
                        <a:pt x="49298" y="80181"/>
                      </a:cubicBezTo>
                      <a:cubicBezTo>
                        <a:pt x="114970" y="85746"/>
                        <a:pt x="180641" y="79068"/>
                        <a:pt x="241861" y="55693"/>
                      </a:cubicBezTo>
                      <a:cubicBezTo>
                        <a:pt x="276367" y="42336"/>
                        <a:pt x="313099" y="6717"/>
                        <a:pt x="349830" y="115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79" name="任意多边形: 形状 5978" descr="687f57ae-4654-4ccc-948d-c664a8237537"/>
                <p:cNvSpPr/>
                <p:nvPr/>
              </p:nvSpPr>
              <p:spPr>
                <a:xfrm>
                  <a:off x="0" y="846646"/>
                  <a:ext cx="777990" cy="346246"/>
                </a:xfrm>
                <a:custGeom>
                  <a:avLst/>
                  <a:gdLst>
                    <a:gd name="connsiteX0" fmla="*/ 403664 w 777990"/>
                    <a:gd name="connsiteY0" fmla="*/ 20 h 346246"/>
                    <a:gd name="connsiteX1" fmla="*/ 498275 w 777990"/>
                    <a:gd name="connsiteY1" fmla="*/ 90180 h 346246"/>
                    <a:gd name="connsiteX2" fmla="*/ 500501 w 777990"/>
                    <a:gd name="connsiteY2" fmla="*/ 85728 h 346246"/>
                    <a:gd name="connsiteX3" fmla="*/ 533894 w 777990"/>
                    <a:gd name="connsiteY3" fmla="*/ 50109 h 346246"/>
                    <a:gd name="connsiteX4" fmla="*/ 575078 w 777990"/>
                    <a:gd name="connsiteY4" fmla="*/ 36752 h 346246"/>
                    <a:gd name="connsiteX5" fmla="*/ 604018 w 777990"/>
                    <a:gd name="connsiteY5" fmla="*/ 23395 h 346246"/>
                    <a:gd name="connsiteX6" fmla="*/ 648540 w 777990"/>
                    <a:gd name="connsiteY6" fmla="*/ 118007 h 346246"/>
                    <a:gd name="connsiteX7" fmla="*/ 697516 w 777990"/>
                    <a:gd name="connsiteY7" fmla="*/ 113555 h 346246"/>
                    <a:gd name="connsiteX8" fmla="*/ 774318 w 777990"/>
                    <a:gd name="connsiteY8" fmla="*/ 195922 h 346246"/>
                    <a:gd name="connsiteX9" fmla="*/ 746492 w 777990"/>
                    <a:gd name="connsiteY9" fmla="*/ 253803 h 346246"/>
                    <a:gd name="connsiteX10" fmla="*/ 585096 w 777990"/>
                    <a:gd name="connsiteY10" fmla="*/ 343961 h 346246"/>
                    <a:gd name="connsiteX11" fmla="*/ 555042 w 777990"/>
                    <a:gd name="connsiteY11" fmla="*/ 329492 h 346246"/>
                    <a:gd name="connsiteX12" fmla="*/ 502728 w 777990"/>
                    <a:gd name="connsiteY12" fmla="*/ 331718 h 346246"/>
                    <a:gd name="connsiteX13" fmla="*/ 468222 w 777990"/>
                    <a:gd name="connsiteY13" fmla="*/ 319474 h 346246"/>
                    <a:gd name="connsiteX14" fmla="*/ 395872 w 777990"/>
                    <a:gd name="connsiteY14" fmla="*/ 339509 h 346246"/>
                    <a:gd name="connsiteX15" fmla="*/ 364706 w 777990"/>
                    <a:gd name="connsiteY15" fmla="*/ 336171 h 346246"/>
                    <a:gd name="connsiteX16" fmla="*/ 256737 w 777990"/>
                    <a:gd name="connsiteY16" fmla="*/ 321700 h 346246"/>
                    <a:gd name="connsiteX17" fmla="*/ 214440 w 777990"/>
                    <a:gd name="connsiteY17" fmla="*/ 335057 h 346246"/>
                    <a:gd name="connsiteX18" fmla="*/ 188840 w 777990"/>
                    <a:gd name="connsiteY18" fmla="*/ 327266 h 346246"/>
                    <a:gd name="connsiteX19" fmla="*/ 99793 w 777990"/>
                    <a:gd name="connsiteY19" fmla="*/ 309457 h 346246"/>
                    <a:gd name="connsiteX20" fmla="*/ 8381 w 777990"/>
                    <a:gd name="connsiteY20" fmla="*/ 269664 h 346246"/>
                    <a:gd name="connsiteX21" fmla="*/ 0 w 777990"/>
                    <a:gd name="connsiteY21" fmla="*/ 264949 h 346246"/>
                    <a:gd name="connsiteX22" fmla="*/ 0 w 777990"/>
                    <a:gd name="connsiteY22" fmla="*/ 166786 h 346246"/>
                    <a:gd name="connsiteX23" fmla="*/ 16312 w 777990"/>
                    <a:gd name="connsiteY23" fmla="*/ 169209 h 346246"/>
                    <a:gd name="connsiteX24" fmla="*/ 14085 w 777990"/>
                    <a:gd name="connsiteY24" fmla="*/ 126911 h 346246"/>
                    <a:gd name="connsiteX25" fmla="*/ 20764 w 777990"/>
                    <a:gd name="connsiteY25" fmla="*/ 103536 h 346246"/>
                    <a:gd name="connsiteX26" fmla="*/ 24104 w 777990"/>
                    <a:gd name="connsiteY26" fmla="*/ 84614 h 346246"/>
                    <a:gd name="connsiteX27" fmla="*/ 99793 w 777990"/>
                    <a:gd name="connsiteY27" fmla="*/ 75709 h 346246"/>
                    <a:gd name="connsiteX28" fmla="*/ 201083 w 777990"/>
                    <a:gd name="connsiteY28" fmla="*/ 42318 h 346246"/>
                    <a:gd name="connsiteX29" fmla="*/ 252284 w 777990"/>
                    <a:gd name="connsiteY29" fmla="*/ 10038 h 346246"/>
                    <a:gd name="connsiteX30" fmla="*/ 267868 w 777990"/>
                    <a:gd name="connsiteY30" fmla="*/ 6699 h 346246"/>
                    <a:gd name="connsiteX31" fmla="*/ 312391 w 777990"/>
                    <a:gd name="connsiteY31" fmla="*/ 24508 h 346246"/>
                    <a:gd name="connsiteX32" fmla="*/ 326861 w 777990"/>
                    <a:gd name="connsiteY32" fmla="*/ 46769 h 346246"/>
                    <a:gd name="connsiteX33" fmla="*/ 350236 w 777990"/>
                    <a:gd name="connsiteY33" fmla="*/ 73483 h 346246"/>
                    <a:gd name="connsiteX34" fmla="*/ 366932 w 777990"/>
                    <a:gd name="connsiteY34" fmla="*/ 41205 h 346246"/>
                    <a:gd name="connsiteX35" fmla="*/ 384741 w 777990"/>
                    <a:gd name="connsiteY35" fmla="*/ 20055 h 346246"/>
                    <a:gd name="connsiteX36" fmla="*/ 403664 w 777990"/>
                    <a:gd name="connsiteY36" fmla="*/ 20 h 346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77990" h="346246">
                      <a:moveTo>
                        <a:pt x="403664" y="20"/>
                      </a:moveTo>
                      <a:cubicBezTo>
                        <a:pt x="471561" y="-1093"/>
                        <a:pt x="493823" y="43431"/>
                        <a:pt x="498275" y="90180"/>
                      </a:cubicBezTo>
                      <a:cubicBezTo>
                        <a:pt x="499388" y="87954"/>
                        <a:pt x="499388" y="86841"/>
                        <a:pt x="500501" y="85728"/>
                      </a:cubicBezTo>
                      <a:cubicBezTo>
                        <a:pt x="512745" y="73483"/>
                        <a:pt x="517197" y="60127"/>
                        <a:pt x="533894" y="50109"/>
                      </a:cubicBezTo>
                      <a:cubicBezTo>
                        <a:pt x="549477" y="41205"/>
                        <a:pt x="562833" y="36752"/>
                        <a:pt x="575078" y="36752"/>
                      </a:cubicBezTo>
                      <a:cubicBezTo>
                        <a:pt x="577304" y="25621"/>
                        <a:pt x="589547" y="15604"/>
                        <a:pt x="604018" y="23395"/>
                      </a:cubicBezTo>
                      <a:cubicBezTo>
                        <a:pt x="646314" y="45657"/>
                        <a:pt x="663011" y="81275"/>
                        <a:pt x="648540" y="118007"/>
                      </a:cubicBezTo>
                      <a:cubicBezTo>
                        <a:pt x="663011" y="110215"/>
                        <a:pt x="675254" y="103536"/>
                        <a:pt x="697516" y="113555"/>
                      </a:cubicBezTo>
                      <a:cubicBezTo>
                        <a:pt x="725343" y="125798"/>
                        <a:pt x="764301" y="171435"/>
                        <a:pt x="774318" y="195922"/>
                      </a:cubicBezTo>
                      <a:cubicBezTo>
                        <a:pt x="785449" y="220410"/>
                        <a:pt x="769867" y="235993"/>
                        <a:pt x="746492" y="253803"/>
                      </a:cubicBezTo>
                      <a:cubicBezTo>
                        <a:pt x="695291" y="286082"/>
                        <a:pt x="638523" y="313908"/>
                        <a:pt x="585096" y="343961"/>
                      </a:cubicBezTo>
                      <a:cubicBezTo>
                        <a:pt x="572851" y="350640"/>
                        <a:pt x="553929" y="341735"/>
                        <a:pt x="555042" y="329492"/>
                      </a:cubicBezTo>
                      <a:cubicBezTo>
                        <a:pt x="553929" y="332831"/>
                        <a:pt x="508293" y="332831"/>
                        <a:pt x="502728" y="331718"/>
                      </a:cubicBezTo>
                      <a:cubicBezTo>
                        <a:pt x="490483" y="329492"/>
                        <a:pt x="479353" y="321700"/>
                        <a:pt x="468222" y="319474"/>
                      </a:cubicBezTo>
                      <a:cubicBezTo>
                        <a:pt x="439282" y="315021"/>
                        <a:pt x="417020" y="321700"/>
                        <a:pt x="395872" y="339509"/>
                      </a:cubicBezTo>
                      <a:cubicBezTo>
                        <a:pt x="386967" y="347301"/>
                        <a:pt x="371384" y="345075"/>
                        <a:pt x="364706" y="336171"/>
                      </a:cubicBezTo>
                      <a:cubicBezTo>
                        <a:pt x="333539" y="294986"/>
                        <a:pt x="299034" y="308344"/>
                        <a:pt x="256737" y="321700"/>
                      </a:cubicBezTo>
                      <a:cubicBezTo>
                        <a:pt x="241154" y="327266"/>
                        <a:pt x="233362" y="336171"/>
                        <a:pt x="214440" y="335057"/>
                      </a:cubicBezTo>
                      <a:cubicBezTo>
                        <a:pt x="204422" y="333944"/>
                        <a:pt x="196630" y="331718"/>
                        <a:pt x="188840" y="327266"/>
                      </a:cubicBezTo>
                      <a:cubicBezTo>
                        <a:pt x="158786" y="333944"/>
                        <a:pt x="129846" y="320587"/>
                        <a:pt x="99793" y="309457"/>
                      </a:cubicBezTo>
                      <a:cubicBezTo>
                        <a:pt x="68070" y="297769"/>
                        <a:pt x="37739" y="284412"/>
                        <a:pt x="8381" y="269664"/>
                      </a:cubicBezTo>
                      <a:lnTo>
                        <a:pt x="0" y="264949"/>
                      </a:lnTo>
                      <a:lnTo>
                        <a:pt x="0" y="166786"/>
                      </a:lnTo>
                      <a:lnTo>
                        <a:pt x="16312" y="169209"/>
                      </a:lnTo>
                      <a:cubicBezTo>
                        <a:pt x="12972" y="155851"/>
                        <a:pt x="11859" y="141382"/>
                        <a:pt x="14085" y="126911"/>
                      </a:cubicBezTo>
                      <a:cubicBezTo>
                        <a:pt x="15199" y="118007"/>
                        <a:pt x="17425" y="110215"/>
                        <a:pt x="20764" y="103536"/>
                      </a:cubicBezTo>
                      <a:cubicBezTo>
                        <a:pt x="16312" y="97972"/>
                        <a:pt x="16312" y="90180"/>
                        <a:pt x="24104" y="84614"/>
                      </a:cubicBezTo>
                      <a:cubicBezTo>
                        <a:pt x="45252" y="69032"/>
                        <a:pt x="75305" y="65692"/>
                        <a:pt x="99793" y="75709"/>
                      </a:cubicBezTo>
                      <a:cubicBezTo>
                        <a:pt x="109811" y="35639"/>
                        <a:pt x="167690" y="17830"/>
                        <a:pt x="201083" y="42318"/>
                      </a:cubicBezTo>
                      <a:cubicBezTo>
                        <a:pt x="211101" y="25621"/>
                        <a:pt x="227797" y="12265"/>
                        <a:pt x="252284" y="10038"/>
                      </a:cubicBezTo>
                      <a:cubicBezTo>
                        <a:pt x="256737" y="7812"/>
                        <a:pt x="262302" y="5586"/>
                        <a:pt x="267868" y="6699"/>
                      </a:cubicBezTo>
                      <a:cubicBezTo>
                        <a:pt x="286790" y="7812"/>
                        <a:pt x="299034" y="13378"/>
                        <a:pt x="312391" y="24508"/>
                      </a:cubicBezTo>
                      <a:cubicBezTo>
                        <a:pt x="319070" y="30074"/>
                        <a:pt x="323522" y="38979"/>
                        <a:pt x="326861" y="46769"/>
                      </a:cubicBezTo>
                      <a:cubicBezTo>
                        <a:pt x="335766" y="54561"/>
                        <a:pt x="343557" y="63466"/>
                        <a:pt x="350236" y="73483"/>
                      </a:cubicBezTo>
                      <a:cubicBezTo>
                        <a:pt x="363592" y="77936"/>
                        <a:pt x="360253" y="53448"/>
                        <a:pt x="366932" y="41205"/>
                      </a:cubicBezTo>
                      <a:cubicBezTo>
                        <a:pt x="371384" y="33413"/>
                        <a:pt x="376950" y="25621"/>
                        <a:pt x="384741" y="20055"/>
                      </a:cubicBezTo>
                      <a:cubicBezTo>
                        <a:pt x="382515" y="11151"/>
                        <a:pt x="390306" y="20"/>
                        <a:pt x="403664" y="20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81" name="任意多边形: 形状 5980" descr="0b41d4fc-6124-480f-a736-8081b56b0ea9"/>
                <p:cNvSpPr/>
                <p:nvPr/>
              </p:nvSpPr>
              <p:spPr>
                <a:xfrm>
                  <a:off x="866655" y="2276951"/>
                  <a:ext cx="473537" cy="417524"/>
                </a:xfrm>
                <a:custGeom>
                  <a:avLst/>
                  <a:gdLst>
                    <a:gd name="connsiteX0" fmla="*/ 237675 w 473537"/>
                    <a:gd name="connsiteY0" fmla="*/ 128165 h 417524"/>
                    <a:gd name="connsiteX1" fmla="*/ 163673 w 473537"/>
                    <a:gd name="connsiteY1" fmla="*/ 141384 h 417524"/>
                    <a:gd name="connsiteX2" fmla="*/ 128054 w 473537"/>
                    <a:gd name="connsiteY2" fmla="*/ 192585 h 417524"/>
                    <a:gd name="connsiteX3" fmla="*/ 262737 w 473537"/>
                    <a:gd name="connsiteY3" fmla="*/ 366225 h 417524"/>
                    <a:gd name="connsiteX4" fmla="*/ 414115 w 473537"/>
                    <a:gd name="connsiteY4" fmla="*/ 351755 h 417524"/>
                    <a:gd name="connsiteX5" fmla="*/ 434151 w 473537"/>
                    <a:gd name="connsiteY5" fmla="*/ 283857 h 417524"/>
                    <a:gd name="connsiteX6" fmla="*/ 425246 w 473537"/>
                    <a:gd name="connsiteY6" fmla="*/ 277178 h 417524"/>
                    <a:gd name="connsiteX7" fmla="*/ 411889 w 473537"/>
                    <a:gd name="connsiteY7" fmla="*/ 257143 h 417524"/>
                    <a:gd name="connsiteX8" fmla="*/ 237675 w 473537"/>
                    <a:gd name="connsiteY8" fmla="*/ 128165 h 417524"/>
                    <a:gd name="connsiteX9" fmla="*/ 35947 w 473537"/>
                    <a:gd name="connsiteY9" fmla="*/ 301 h 417524"/>
                    <a:gd name="connsiteX10" fmla="*/ 54592 w 473537"/>
                    <a:gd name="connsiteY10" fmla="*/ 6701 h 417524"/>
                    <a:gd name="connsiteX11" fmla="*/ 74627 w 473537"/>
                    <a:gd name="connsiteY11" fmla="*/ 11153 h 417524"/>
                    <a:gd name="connsiteX12" fmla="*/ 106906 w 473537"/>
                    <a:gd name="connsiteY12" fmla="*/ 24510 h 417524"/>
                    <a:gd name="connsiteX13" fmla="*/ 105793 w 473537"/>
                    <a:gd name="connsiteY13" fmla="*/ 31189 h 417524"/>
                    <a:gd name="connsiteX14" fmla="*/ 111359 w 473537"/>
                    <a:gd name="connsiteY14" fmla="*/ 36753 h 417524"/>
                    <a:gd name="connsiteX15" fmla="*/ 131394 w 473537"/>
                    <a:gd name="connsiteY15" fmla="*/ 37866 h 417524"/>
                    <a:gd name="connsiteX16" fmla="*/ 160334 w 473537"/>
                    <a:gd name="connsiteY16" fmla="*/ 46771 h 417524"/>
                    <a:gd name="connsiteX17" fmla="*/ 169238 w 473537"/>
                    <a:gd name="connsiteY17" fmla="*/ 75711 h 417524"/>
                    <a:gd name="connsiteX18" fmla="*/ 184822 w 473537"/>
                    <a:gd name="connsiteY18" fmla="*/ 86843 h 417524"/>
                    <a:gd name="connsiteX19" fmla="*/ 188161 w 473537"/>
                    <a:gd name="connsiteY19" fmla="*/ 97973 h 417524"/>
                    <a:gd name="connsiteX20" fmla="*/ 415229 w 473537"/>
                    <a:gd name="connsiteY20" fmla="*/ 201489 h 417524"/>
                    <a:gd name="connsiteX21" fmla="*/ 433037 w 473537"/>
                    <a:gd name="connsiteY21" fmla="*/ 205942 h 417524"/>
                    <a:gd name="connsiteX22" fmla="*/ 343992 w 473537"/>
                    <a:gd name="connsiteY22" fmla="*/ 417426 h 417524"/>
                    <a:gd name="connsiteX23" fmla="*/ 148090 w 473537"/>
                    <a:gd name="connsiteY23" fmla="*/ 326154 h 417524"/>
                    <a:gd name="connsiteX24" fmla="*/ 136959 w 473537"/>
                    <a:gd name="connsiteY24" fmla="*/ 321702 h 417524"/>
                    <a:gd name="connsiteX25" fmla="*/ 92436 w 473537"/>
                    <a:gd name="connsiteY25" fmla="*/ 190359 h 417524"/>
                    <a:gd name="connsiteX26" fmla="*/ 93549 w 473537"/>
                    <a:gd name="connsiteY26" fmla="*/ 187020 h 417524"/>
                    <a:gd name="connsiteX27" fmla="*/ 139186 w 473537"/>
                    <a:gd name="connsiteY27" fmla="*/ 120234 h 417524"/>
                    <a:gd name="connsiteX28" fmla="*/ 144750 w 473537"/>
                    <a:gd name="connsiteY28" fmla="*/ 115782 h 417524"/>
                    <a:gd name="connsiteX29" fmla="*/ 146976 w 473537"/>
                    <a:gd name="connsiteY29" fmla="*/ 114670 h 417524"/>
                    <a:gd name="connsiteX30" fmla="*/ 142525 w 473537"/>
                    <a:gd name="connsiteY30" fmla="*/ 106878 h 417524"/>
                    <a:gd name="connsiteX31" fmla="*/ 130281 w 473537"/>
                    <a:gd name="connsiteY31" fmla="*/ 100199 h 417524"/>
                    <a:gd name="connsiteX32" fmla="*/ 122489 w 473537"/>
                    <a:gd name="connsiteY32" fmla="*/ 106878 h 417524"/>
                    <a:gd name="connsiteX33" fmla="*/ 101341 w 473537"/>
                    <a:gd name="connsiteY33" fmla="*/ 110217 h 417524"/>
                    <a:gd name="connsiteX34" fmla="*/ 96888 w 473537"/>
                    <a:gd name="connsiteY34" fmla="*/ 114670 h 417524"/>
                    <a:gd name="connsiteX35" fmla="*/ 63495 w 473537"/>
                    <a:gd name="connsiteY35" fmla="*/ 97973 h 417524"/>
                    <a:gd name="connsiteX36" fmla="*/ 64609 w 473537"/>
                    <a:gd name="connsiteY36" fmla="*/ 94634 h 417524"/>
                    <a:gd name="connsiteX37" fmla="*/ 55705 w 473537"/>
                    <a:gd name="connsiteY37" fmla="*/ 93521 h 417524"/>
                    <a:gd name="connsiteX38" fmla="*/ 36783 w 473537"/>
                    <a:gd name="connsiteY38" fmla="*/ 110217 h 417524"/>
                    <a:gd name="connsiteX39" fmla="*/ 13407 w 473537"/>
                    <a:gd name="connsiteY39" fmla="*/ 107991 h 417524"/>
                    <a:gd name="connsiteX40" fmla="*/ 12294 w 473537"/>
                    <a:gd name="connsiteY40" fmla="*/ 27849 h 417524"/>
                    <a:gd name="connsiteX41" fmla="*/ 13407 w 473537"/>
                    <a:gd name="connsiteY41" fmla="*/ 23397 h 417524"/>
                    <a:gd name="connsiteX42" fmla="*/ 16746 w 473537"/>
                    <a:gd name="connsiteY42" fmla="*/ 16718 h 417524"/>
                    <a:gd name="connsiteX43" fmla="*/ 18973 w 473537"/>
                    <a:gd name="connsiteY43" fmla="*/ 12266 h 417524"/>
                    <a:gd name="connsiteX44" fmla="*/ 35947 w 473537"/>
                    <a:gd name="connsiteY44" fmla="*/ 301 h 417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473537" h="417524">
                      <a:moveTo>
                        <a:pt x="237675" y="128165"/>
                      </a:moveTo>
                      <a:cubicBezTo>
                        <a:pt x="213623" y="125313"/>
                        <a:pt x="188717" y="128861"/>
                        <a:pt x="163673" y="141384"/>
                      </a:cubicBezTo>
                      <a:cubicBezTo>
                        <a:pt x="145863" y="155853"/>
                        <a:pt x="133620" y="173662"/>
                        <a:pt x="128054" y="192585"/>
                      </a:cubicBezTo>
                      <a:cubicBezTo>
                        <a:pt x="133620" y="268274"/>
                        <a:pt x="181482" y="333945"/>
                        <a:pt x="262737" y="366225"/>
                      </a:cubicBezTo>
                      <a:cubicBezTo>
                        <a:pt x="311712" y="385147"/>
                        <a:pt x="376271" y="398504"/>
                        <a:pt x="414115" y="351755"/>
                      </a:cubicBezTo>
                      <a:cubicBezTo>
                        <a:pt x="429699" y="332832"/>
                        <a:pt x="436377" y="308345"/>
                        <a:pt x="434151" y="283857"/>
                      </a:cubicBezTo>
                      <a:cubicBezTo>
                        <a:pt x="430812" y="282744"/>
                        <a:pt x="427473" y="280518"/>
                        <a:pt x="425246" y="277178"/>
                      </a:cubicBezTo>
                      <a:cubicBezTo>
                        <a:pt x="419681" y="270500"/>
                        <a:pt x="415229" y="263822"/>
                        <a:pt x="411889" y="257143"/>
                      </a:cubicBezTo>
                      <a:cubicBezTo>
                        <a:pt x="374323" y="202881"/>
                        <a:pt x="309834" y="136722"/>
                        <a:pt x="237675" y="128165"/>
                      </a:cubicBezTo>
                      <a:close/>
                      <a:moveTo>
                        <a:pt x="35947" y="301"/>
                      </a:moveTo>
                      <a:cubicBezTo>
                        <a:pt x="43182" y="-813"/>
                        <a:pt x="50696" y="1136"/>
                        <a:pt x="54592" y="6701"/>
                      </a:cubicBezTo>
                      <a:cubicBezTo>
                        <a:pt x="61270" y="5588"/>
                        <a:pt x="69061" y="6701"/>
                        <a:pt x="74627" y="11153"/>
                      </a:cubicBezTo>
                      <a:cubicBezTo>
                        <a:pt x="85758" y="4475"/>
                        <a:pt x="109132" y="10039"/>
                        <a:pt x="106906" y="24510"/>
                      </a:cubicBezTo>
                      <a:cubicBezTo>
                        <a:pt x="106906" y="26736"/>
                        <a:pt x="105793" y="28962"/>
                        <a:pt x="105793" y="31189"/>
                      </a:cubicBezTo>
                      <a:cubicBezTo>
                        <a:pt x="108019" y="33415"/>
                        <a:pt x="110246" y="34528"/>
                        <a:pt x="111359" y="36753"/>
                      </a:cubicBezTo>
                      <a:cubicBezTo>
                        <a:pt x="118037" y="33415"/>
                        <a:pt x="125828" y="34528"/>
                        <a:pt x="131394" y="37866"/>
                      </a:cubicBezTo>
                      <a:cubicBezTo>
                        <a:pt x="141412" y="32302"/>
                        <a:pt x="156995" y="33415"/>
                        <a:pt x="160334" y="46771"/>
                      </a:cubicBezTo>
                      <a:cubicBezTo>
                        <a:pt x="162560" y="56789"/>
                        <a:pt x="165899" y="66807"/>
                        <a:pt x="169238" y="75711"/>
                      </a:cubicBezTo>
                      <a:cubicBezTo>
                        <a:pt x="175917" y="75711"/>
                        <a:pt x="182595" y="80164"/>
                        <a:pt x="184822" y="86843"/>
                      </a:cubicBezTo>
                      <a:cubicBezTo>
                        <a:pt x="185935" y="90181"/>
                        <a:pt x="187048" y="94634"/>
                        <a:pt x="188161" y="97973"/>
                      </a:cubicBezTo>
                      <a:cubicBezTo>
                        <a:pt x="276094" y="80164"/>
                        <a:pt x="359574" y="136931"/>
                        <a:pt x="415229" y="201489"/>
                      </a:cubicBezTo>
                      <a:cubicBezTo>
                        <a:pt x="421907" y="200376"/>
                        <a:pt x="427473" y="201489"/>
                        <a:pt x="433037" y="205942"/>
                      </a:cubicBezTo>
                      <a:cubicBezTo>
                        <a:pt x="514292" y="273839"/>
                        <a:pt x="467543" y="421879"/>
                        <a:pt x="343992" y="417426"/>
                      </a:cubicBezTo>
                      <a:cubicBezTo>
                        <a:pt x="261624" y="415200"/>
                        <a:pt x="192614" y="378468"/>
                        <a:pt x="148090" y="326154"/>
                      </a:cubicBezTo>
                      <a:cubicBezTo>
                        <a:pt x="144750" y="326154"/>
                        <a:pt x="140299" y="325041"/>
                        <a:pt x="136959" y="321702"/>
                      </a:cubicBezTo>
                      <a:cubicBezTo>
                        <a:pt x="94662" y="282744"/>
                        <a:pt x="80192" y="234882"/>
                        <a:pt x="92436" y="190359"/>
                      </a:cubicBezTo>
                      <a:cubicBezTo>
                        <a:pt x="92436" y="189246"/>
                        <a:pt x="92436" y="188133"/>
                        <a:pt x="93549" y="187020"/>
                      </a:cubicBezTo>
                      <a:cubicBezTo>
                        <a:pt x="100227" y="162532"/>
                        <a:pt x="115810" y="140270"/>
                        <a:pt x="139186" y="120234"/>
                      </a:cubicBezTo>
                      <a:cubicBezTo>
                        <a:pt x="140299" y="119121"/>
                        <a:pt x="142525" y="116895"/>
                        <a:pt x="144750" y="115782"/>
                      </a:cubicBezTo>
                      <a:cubicBezTo>
                        <a:pt x="145863" y="115782"/>
                        <a:pt x="145863" y="114670"/>
                        <a:pt x="146976" y="114670"/>
                      </a:cubicBezTo>
                      <a:cubicBezTo>
                        <a:pt x="144750" y="111330"/>
                        <a:pt x="143637" y="109104"/>
                        <a:pt x="142525" y="106878"/>
                      </a:cubicBezTo>
                      <a:cubicBezTo>
                        <a:pt x="138072" y="105765"/>
                        <a:pt x="133620" y="103539"/>
                        <a:pt x="130281" y="100199"/>
                      </a:cubicBezTo>
                      <a:cubicBezTo>
                        <a:pt x="128054" y="102425"/>
                        <a:pt x="125828" y="104652"/>
                        <a:pt x="122489" y="106878"/>
                      </a:cubicBezTo>
                      <a:cubicBezTo>
                        <a:pt x="115810" y="112443"/>
                        <a:pt x="108019" y="112443"/>
                        <a:pt x="101341" y="110217"/>
                      </a:cubicBezTo>
                      <a:cubicBezTo>
                        <a:pt x="100227" y="112443"/>
                        <a:pt x="98001" y="113557"/>
                        <a:pt x="96888" y="114670"/>
                      </a:cubicBezTo>
                      <a:cubicBezTo>
                        <a:pt x="81305" y="126913"/>
                        <a:pt x="60157" y="113557"/>
                        <a:pt x="63495" y="97973"/>
                      </a:cubicBezTo>
                      <a:cubicBezTo>
                        <a:pt x="63495" y="96860"/>
                        <a:pt x="64609" y="95747"/>
                        <a:pt x="64609" y="94634"/>
                      </a:cubicBezTo>
                      <a:cubicBezTo>
                        <a:pt x="61270" y="94634"/>
                        <a:pt x="59044" y="94634"/>
                        <a:pt x="55705" y="93521"/>
                      </a:cubicBezTo>
                      <a:cubicBezTo>
                        <a:pt x="51252" y="100199"/>
                        <a:pt x="45687" y="106878"/>
                        <a:pt x="36783" y="110217"/>
                      </a:cubicBezTo>
                      <a:cubicBezTo>
                        <a:pt x="28991" y="113557"/>
                        <a:pt x="20086" y="113557"/>
                        <a:pt x="13407" y="107991"/>
                      </a:cubicBezTo>
                      <a:cubicBezTo>
                        <a:pt x="-9968" y="90181"/>
                        <a:pt x="2277" y="53450"/>
                        <a:pt x="12294" y="27849"/>
                      </a:cubicBezTo>
                      <a:cubicBezTo>
                        <a:pt x="12294" y="25623"/>
                        <a:pt x="13407" y="24510"/>
                        <a:pt x="13407" y="23397"/>
                      </a:cubicBezTo>
                      <a:cubicBezTo>
                        <a:pt x="14520" y="20057"/>
                        <a:pt x="15633" y="18944"/>
                        <a:pt x="16746" y="16718"/>
                      </a:cubicBezTo>
                      <a:cubicBezTo>
                        <a:pt x="17859" y="14492"/>
                        <a:pt x="17859" y="13379"/>
                        <a:pt x="18973" y="12266"/>
                      </a:cubicBezTo>
                      <a:cubicBezTo>
                        <a:pt x="21755" y="5587"/>
                        <a:pt x="28712" y="1414"/>
                        <a:pt x="35947" y="301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83" name="任意多边形: 形状 5982" descr="ca887baf-470a-4031-9781-a6be90f6ea61"/>
                <p:cNvSpPr/>
                <p:nvPr/>
              </p:nvSpPr>
              <p:spPr>
                <a:xfrm>
                  <a:off x="760820" y="2174273"/>
                  <a:ext cx="816368" cy="750325"/>
                </a:xfrm>
                <a:custGeom>
                  <a:avLst/>
                  <a:gdLst>
                    <a:gd name="connsiteX0" fmla="*/ 276185 w 816368"/>
                    <a:gd name="connsiteY0" fmla="*/ 19 h 750325"/>
                    <a:gd name="connsiteX1" fmla="*/ 299560 w 816368"/>
                    <a:gd name="connsiteY1" fmla="*/ 9202 h 750325"/>
                    <a:gd name="connsiteX2" fmla="*/ 325160 w 816368"/>
                    <a:gd name="connsiteY2" fmla="*/ 20333 h 750325"/>
                    <a:gd name="connsiteX3" fmla="*/ 361892 w 816368"/>
                    <a:gd name="connsiteY3" fmla="*/ 131641 h 750325"/>
                    <a:gd name="connsiteX4" fmla="*/ 360779 w 816368"/>
                    <a:gd name="connsiteY4" fmla="*/ 143884 h 750325"/>
                    <a:gd name="connsiteX5" fmla="*/ 365232 w 816368"/>
                    <a:gd name="connsiteY5" fmla="*/ 157242 h 750325"/>
                    <a:gd name="connsiteX6" fmla="*/ 478765 w 816368"/>
                    <a:gd name="connsiteY6" fmla="*/ 55952 h 750325"/>
                    <a:gd name="connsiteX7" fmla="*/ 503253 w 816368"/>
                    <a:gd name="connsiteY7" fmla="*/ 219573 h 750325"/>
                    <a:gd name="connsiteX8" fmla="*/ 671328 w 816368"/>
                    <a:gd name="connsiteY8" fmla="*/ 142771 h 750325"/>
                    <a:gd name="connsiteX9" fmla="*/ 619013 w 816368"/>
                    <a:gd name="connsiteY9" fmla="*/ 241836 h 750325"/>
                    <a:gd name="connsiteX10" fmla="*/ 684685 w 816368"/>
                    <a:gd name="connsiteY10" fmla="*/ 238496 h 750325"/>
                    <a:gd name="connsiteX11" fmla="*/ 700268 w 816368"/>
                    <a:gd name="connsiteY11" fmla="*/ 231818 h 750325"/>
                    <a:gd name="connsiteX12" fmla="*/ 747017 w 816368"/>
                    <a:gd name="connsiteY12" fmla="*/ 242949 h 750325"/>
                    <a:gd name="connsiteX13" fmla="*/ 782636 w 816368"/>
                    <a:gd name="connsiteY13" fmla="*/ 300828 h 750325"/>
                    <a:gd name="connsiteX14" fmla="*/ 663536 w 816368"/>
                    <a:gd name="connsiteY14" fmla="*/ 357595 h 750325"/>
                    <a:gd name="connsiteX15" fmla="*/ 765940 w 816368"/>
                    <a:gd name="connsiteY15" fmla="*/ 403231 h 750325"/>
                    <a:gd name="connsiteX16" fmla="*/ 814915 w 816368"/>
                    <a:gd name="connsiteY16" fmla="*/ 452206 h 750325"/>
                    <a:gd name="connsiteX17" fmla="*/ 735887 w 816368"/>
                    <a:gd name="connsiteY17" fmla="*/ 508974 h 750325"/>
                    <a:gd name="connsiteX18" fmla="*/ 735887 w 816368"/>
                    <a:gd name="connsiteY18" fmla="*/ 514539 h 750325"/>
                    <a:gd name="connsiteX19" fmla="*/ 739225 w 816368"/>
                    <a:gd name="connsiteY19" fmla="*/ 525670 h 750325"/>
                    <a:gd name="connsiteX20" fmla="*/ 689137 w 816368"/>
                    <a:gd name="connsiteY20" fmla="*/ 614716 h 750325"/>
                    <a:gd name="connsiteX21" fmla="*/ 681346 w 816368"/>
                    <a:gd name="connsiteY21" fmla="*/ 619169 h 750325"/>
                    <a:gd name="connsiteX22" fmla="*/ 678006 w 816368"/>
                    <a:gd name="connsiteY22" fmla="*/ 626960 h 750325"/>
                    <a:gd name="connsiteX23" fmla="*/ 664649 w 816368"/>
                    <a:gd name="connsiteY23" fmla="*/ 695972 h 750325"/>
                    <a:gd name="connsiteX24" fmla="*/ 534419 w 816368"/>
                    <a:gd name="connsiteY24" fmla="*/ 665919 h 750325"/>
                    <a:gd name="connsiteX25" fmla="*/ 526628 w 816368"/>
                    <a:gd name="connsiteY25" fmla="*/ 646995 h 750325"/>
                    <a:gd name="connsiteX26" fmla="*/ 527740 w 816368"/>
                    <a:gd name="connsiteY26" fmla="*/ 660353 h 750325"/>
                    <a:gd name="connsiteX27" fmla="*/ 524402 w 816368"/>
                    <a:gd name="connsiteY27" fmla="*/ 700423 h 750325"/>
                    <a:gd name="connsiteX28" fmla="*/ 482105 w 816368"/>
                    <a:gd name="connsiteY28" fmla="*/ 743834 h 750325"/>
                    <a:gd name="connsiteX29" fmla="*/ 360779 w 816368"/>
                    <a:gd name="connsiteY29" fmla="*/ 687067 h 750325"/>
                    <a:gd name="connsiteX30" fmla="*/ 359666 w 816368"/>
                    <a:gd name="connsiteY30" fmla="*/ 688180 h 750325"/>
                    <a:gd name="connsiteX31" fmla="*/ 355214 w 816368"/>
                    <a:gd name="connsiteY31" fmla="*/ 703763 h 750325"/>
                    <a:gd name="connsiteX32" fmla="*/ 341856 w 816368"/>
                    <a:gd name="connsiteY32" fmla="*/ 711555 h 750325"/>
                    <a:gd name="connsiteX33" fmla="*/ 255037 w 816368"/>
                    <a:gd name="connsiteY33" fmla="*/ 708215 h 750325"/>
                    <a:gd name="connsiteX34" fmla="*/ 247245 w 816368"/>
                    <a:gd name="connsiteY34" fmla="*/ 657014 h 750325"/>
                    <a:gd name="connsiteX35" fmla="*/ 253924 w 816368"/>
                    <a:gd name="connsiteY35" fmla="*/ 630300 h 750325"/>
                    <a:gd name="connsiteX36" fmla="*/ 262829 w 816368"/>
                    <a:gd name="connsiteY36" fmla="*/ 603586 h 750325"/>
                    <a:gd name="connsiteX37" fmla="*/ 132598 w 816368"/>
                    <a:gd name="connsiteY37" fmla="*/ 628073 h 750325"/>
                    <a:gd name="connsiteX38" fmla="*/ 139276 w 816368"/>
                    <a:gd name="connsiteY38" fmla="*/ 534575 h 750325"/>
                    <a:gd name="connsiteX39" fmla="*/ 19064 w 816368"/>
                    <a:gd name="connsiteY39" fmla="*/ 526784 h 750325"/>
                    <a:gd name="connsiteX40" fmla="*/ 16838 w 816368"/>
                    <a:gd name="connsiteY40" fmla="*/ 455547 h 750325"/>
                    <a:gd name="connsiteX41" fmla="*/ 44665 w 816368"/>
                    <a:gd name="connsiteY41" fmla="*/ 478922 h 750325"/>
                    <a:gd name="connsiteX42" fmla="*/ 102545 w 816368"/>
                    <a:gd name="connsiteY42" fmla="*/ 506748 h 750325"/>
                    <a:gd name="connsiteX43" fmla="*/ 125920 w 816368"/>
                    <a:gd name="connsiteY43" fmla="*/ 501183 h 750325"/>
                    <a:gd name="connsiteX44" fmla="*/ 178235 w 816368"/>
                    <a:gd name="connsiteY44" fmla="*/ 494504 h 750325"/>
                    <a:gd name="connsiteX45" fmla="*/ 194930 w 816368"/>
                    <a:gd name="connsiteY45" fmla="*/ 520105 h 750325"/>
                    <a:gd name="connsiteX46" fmla="*/ 198270 w 816368"/>
                    <a:gd name="connsiteY46" fmla="*/ 593568 h 750325"/>
                    <a:gd name="connsiteX47" fmla="*/ 286203 w 816368"/>
                    <a:gd name="connsiteY47" fmla="*/ 544592 h 750325"/>
                    <a:gd name="connsiteX48" fmla="*/ 319595 w 816368"/>
                    <a:gd name="connsiteY48" fmla="*/ 561289 h 750325"/>
                    <a:gd name="connsiteX49" fmla="*/ 314030 w 816368"/>
                    <a:gd name="connsiteY49" fmla="*/ 581325 h 750325"/>
                    <a:gd name="connsiteX50" fmla="*/ 317369 w 816368"/>
                    <a:gd name="connsiteY50" fmla="*/ 595794 h 750325"/>
                    <a:gd name="connsiteX51" fmla="*/ 301786 w 816368"/>
                    <a:gd name="connsiteY51" fmla="*/ 646995 h 750325"/>
                    <a:gd name="connsiteX52" fmla="*/ 315143 w 816368"/>
                    <a:gd name="connsiteY52" fmla="*/ 663691 h 750325"/>
                    <a:gd name="connsiteX53" fmla="*/ 344082 w 816368"/>
                    <a:gd name="connsiteY53" fmla="*/ 641430 h 750325"/>
                    <a:gd name="connsiteX54" fmla="*/ 381928 w 816368"/>
                    <a:gd name="connsiteY54" fmla="*/ 641430 h 750325"/>
                    <a:gd name="connsiteX55" fmla="*/ 396398 w 816368"/>
                    <a:gd name="connsiteY55" fmla="*/ 673709 h 750325"/>
                    <a:gd name="connsiteX56" fmla="*/ 486557 w 816368"/>
                    <a:gd name="connsiteY56" fmla="*/ 691518 h 750325"/>
                    <a:gd name="connsiteX57" fmla="*/ 482105 w 816368"/>
                    <a:gd name="connsiteY57" fmla="*/ 632526 h 750325"/>
                    <a:gd name="connsiteX58" fmla="*/ 487670 w 816368"/>
                    <a:gd name="connsiteY58" fmla="*/ 601360 h 750325"/>
                    <a:gd name="connsiteX59" fmla="*/ 504366 w 816368"/>
                    <a:gd name="connsiteY59" fmla="*/ 593568 h 750325"/>
                    <a:gd name="connsiteX60" fmla="*/ 543324 w 816368"/>
                    <a:gd name="connsiteY60" fmla="*/ 609151 h 750325"/>
                    <a:gd name="connsiteX61" fmla="*/ 606770 w 816368"/>
                    <a:gd name="connsiteY61" fmla="*/ 645882 h 750325"/>
                    <a:gd name="connsiteX62" fmla="*/ 640161 w 816368"/>
                    <a:gd name="connsiteY62" fmla="*/ 606925 h 750325"/>
                    <a:gd name="connsiteX63" fmla="*/ 667989 w 816368"/>
                    <a:gd name="connsiteY63" fmla="*/ 580211 h 750325"/>
                    <a:gd name="connsiteX64" fmla="*/ 693589 w 816368"/>
                    <a:gd name="connsiteY64" fmla="*/ 541253 h 750325"/>
                    <a:gd name="connsiteX65" fmla="*/ 695816 w 816368"/>
                    <a:gd name="connsiteY65" fmla="*/ 493391 h 750325"/>
                    <a:gd name="connsiteX66" fmla="*/ 715851 w 816368"/>
                    <a:gd name="connsiteY66" fmla="*/ 476695 h 750325"/>
                    <a:gd name="connsiteX67" fmla="*/ 728095 w 816368"/>
                    <a:gd name="connsiteY67" fmla="*/ 425494 h 750325"/>
                    <a:gd name="connsiteX68" fmla="*/ 706947 w 816368"/>
                    <a:gd name="connsiteY68" fmla="*/ 418815 h 750325"/>
                    <a:gd name="connsiteX69" fmla="*/ 675780 w 816368"/>
                    <a:gd name="connsiteY69" fmla="*/ 406570 h 750325"/>
                    <a:gd name="connsiteX70" fmla="*/ 604544 w 816368"/>
                    <a:gd name="connsiteY70" fmla="*/ 358708 h 750325"/>
                    <a:gd name="connsiteX71" fmla="*/ 613448 w 816368"/>
                    <a:gd name="connsiteY71" fmla="*/ 330881 h 750325"/>
                    <a:gd name="connsiteX72" fmla="*/ 683572 w 816368"/>
                    <a:gd name="connsiteY72" fmla="*/ 315299 h 750325"/>
                    <a:gd name="connsiteX73" fmla="*/ 725869 w 816368"/>
                    <a:gd name="connsiteY73" fmla="*/ 299715 h 750325"/>
                    <a:gd name="connsiteX74" fmla="*/ 721416 w 816368"/>
                    <a:gd name="connsiteY74" fmla="*/ 276340 h 750325"/>
                    <a:gd name="connsiteX75" fmla="*/ 626805 w 816368"/>
                    <a:gd name="connsiteY75" fmla="*/ 273002 h 750325"/>
                    <a:gd name="connsiteX76" fmla="*/ 588960 w 816368"/>
                    <a:gd name="connsiteY76" fmla="*/ 278567 h 750325"/>
                    <a:gd name="connsiteX77" fmla="*/ 551116 w 816368"/>
                    <a:gd name="connsiteY77" fmla="*/ 248513 h 750325"/>
                    <a:gd name="connsiteX78" fmla="*/ 568090 w 816368"/>
                    <a:gd name="connsiteY78" fmla="*/ 214843 h 750325"/>
                    <a:gd name="connsiteX79" fmla="*/ 576690 w 816368"/>
                    <a:gd name="connsiteY79" fmla="*/ 206243 h 750325"/>
                    <a:gd name="connsiteX80" fmla="*/ 576717 w 816368"/>
                    <a:gd name="connsiteY80" fmla="*/ 206217 h 750325"/>
                    <a:gd name="connsiteX81" fmla="*/ 576717 w 816368"/>
                    <a:gd name="connsiteY81" fmla="*/ 206216 h 750325"/>
                    <a:gd name="connsiteX82" fmla="*/ 596752 w 816368"/>
                    <a:gd name="connsiteY82" fmla="*/ 186182 h 750325"/>
                    <a:gd name="connsiteX83" fmla="*/ 578943 w 816368"/>
                    <a:gd name="connsiteY83" fmla="*/ 182843 h 750325"/>
                    <a:gd name="connsiteX84" fmla="*/ 574490 w 816368"/>
                    <a:gd name="connsiteY84" fmla="*/ 187295 h 750325"/>
                    <a:gd name="connsiteX85" fmla="*/ 576717 w 816368"/>
                    <a:gd name="connsiteY85" fmla="*/ 206216 h 750325"/>
                    <a:gd name="connsiteX86" fmla="*/ 576690 w 816368"/>
                    <a:gd name="connsiteY86" fmla="*/ 206243 h 750325"/>
                    <a:gd name="connsiteX87" fmla="*/ 532750 w 816368"/>
                    <a:gd name="connsiteY87" fmla="*/ 249349 h 750325"/>
                    <a:gd name="connsiteX88" fmla="*/ 475426 w 816368"/>
                    <a:gd name="connsiteY88" fmla="*/ 277454 h 750325"/>
                    <a:gd name="connsiteX89" fmla="*/ 450938 w 816368"/>
                    <a:gd name="connsiteY89" fmla="*/ 257418 h 750325"/>
                    <a:gd name="connsiteX90" fmla="*/ 466522 w 816368"/>
                    <a:gd name="connsiteY90" fmla="*/ 177277 h 750325"/>
                    <a:gd name="connsiteX91" fmla="*/ 473200 w 816368"/>
                    <a:gd name="connsiteY91" fmla="*/ 107153 h 750325"/>
                    <a:gd name="connsiteX92" fmla="*/ 386380 w 816368"/>
                    <a:gd name="connsiteY92" fmla="*/ 216235 h 750325"/>
                    <a:gd name="connsiteX93" fmla="*/ 348535 w 816368"/>
                    <a:gd name="connsiteY93" fmla="*/ 216235 h 750325"/>
                    <a:gd name="connsiteX94" fmla="*/ 299560 w 816368"/>
                    <a:gd name="connsiteY94" fmla="*/ 80439 h 750325"/>
                    <a:gd name="connsiteX95" fmla="*/ 297333 w 816368"/>
                    <a:gd name="connsiteY95" fmla="*/ 75987 h 750325"/>
                    <a:gd name="connsiteX96" fmla="*/ 283977 w 816368"/>
                    <a:gd name="connsiteY96" fmla="*/ 60404 h 750325"/>
                    <a:gd name="connsiteX97" fmla="*/ 283977 w 816368"/>
                    <a:gd name="connsiteY97" fmla="*/ 77100 h 750325"/>
                    <a:gd name="connsiteX98" fmla="*/ 286203 w 816368"/>
                    <a:gd name="connsiteY98" fmla="*/ 84892 h 750325"/>
                    <a:gd name="connsiteX99" fmla="*/ 328500 w 816368"/>
                    <a:gd name="connsiteY99" fmla="*/ 207330 h 750325"/>
                    <a:gd name="connsiteX100" fmla="*/ 290656 w 816368"/>
                    <a:gd name="connsiteY100" fmla="*/ 216235 h 750325"/>
                    <a:gd name="connsiteX101" fmla="*/ 279525 w 816368"/>
                    <a:gd name="connsiteY101" fmla="*/ 186182 h 750325"/>
                    <a:gd name="connsiteX102" fmla="*/ 249471 w 816368"/>
                    <a:gd name="connsiteY102" fmla="*/ 103814 h 750325"/>
                    <a:gd name="connsiteX103" fmla="*/ 238340 w 816368"/>
                    <a:gd name="connsiteY103" fmla="*/ 65969 h 750325"/>
                    <a:gd name="connsiteX104" fmla="*/ 249471 w 816368"/>
                    <a:gd name="connsiteY104" fmla="*/ 9202 h 750325"/>
                    <a:gd name="connsiteX105" fmla="*/ 276185 w 816368"/>
                    <a:gd name="connsiteY105" fmla="*/ 19 h 75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</a:cxnLst>
                  <a:rect l="l" t="t" r="r" b="b"/>
                  <a:pathLst>
                    <a:path w="816368" h="750325">
                      <a:moveTo>
                        <a:pt x="276185" y="19"/>
                      </a:moveTo>
                      <a:cubicBezTo>
                        <a:pt x="284533" y="297"/>
                        <a:pt x="292325" y="3637"/>
                        <a:pt x="299560" y="9202"/>
                      </a:cubicBezTo>
                      <a:cubicBezTo>
                        <a:pt x="309578" y="6976"/>
                        <a:pt x="321821" y="9202"/>
                        <a:pt x="325160" y="20333"/>
                      </a:cubicBezTo>
                      <a:cubicBezTo>
                        <a:pt x="337405" y="57065"/>
                        <a:pt x="349648" y="94909"/>
                        <a:pt x="361892" y="131641"/>
                      </a:cubicBezTo>
                      <a:cubicBezTo>
                        <a:pt x="363006" y="137206"/>
                        <a:pt x="363006" y="140545"/>
                        <a:pt x="360779" y="143884"/>
                      </a:cubicBezTo>
                      <a:cubicBezTo>
                        <a:pt x="361892" y="148337"/>
                        <a:pt x="363006" y="152789"/>
                        <a:pt x="365232" y="157242"/>
                      </a:cubicBezTo>
                      <a:cubicBezTo>
                        <a:pt x="386380" y="103814"/>
                        <a:pt x="424224" y="39255"/>
                        <a:pt x="478765" y="55952"/>
                      </a:cubicBezTo>
                      <a:cubicBezTo>
                        <a:pt x="535532" y="72647"/>
                        <a:pt x="518836" y="159468"/>
                        <a:pt x="503253" y="219573"/>
                      </a:cubicBezTo>
                      <a:cubicBezTo>
                        <a:pt x="537759" y="176164"/>
                        <a:pt x="643501" y="73761"/>
                        <a:pt x="671328" y="142771"/>
                      </a:cubicBezTo>
                      <a:cubicBezTo>
                        <a:pt x="683572" y="173937"/>
                        <a:pt x="591186" y="226252"/>
                        <a:pt x="619013" y="241836"/>
                      </a:cubicBezTo>
                      <a:cubicBezTo>
                        <a:pt x="625692" y="245175"/>
                        <a:pt x="660198" y="240722"/>
                        <a:pt x="684685" y="238496"/>
                      </a:cubicBezTo>
                      <a:cubicBezTo>
                        <a:pt x="688024" y="234044"/>
                        <a:pt x="693589" y="230705"/>
                        <a:pt x="700268" y="231818"/>
                      </a:cubicBezTo>
                      <a:cubicBezTo>
                        <a:pt x="719190" y="232931"/>
                        <a:pt x="733660" y="236270"/>
                        <a:pt x="747017" y="242949"/>
                      </a:cubicBezTo>
                      <a:cubicBezTo>
                        <a:pt x="773731" y="252966"/>
                        <a:pt x="794879" y="271889"/>
                        <a:pt x="782636" y="300828"/>
                      </a:cubicBezTo>
                      <a:cubicBezTo>
                        <a:pt x="769279" y="333108"/>
                        <a:pt x="710286" y="348691"/>
                        <a:pt x="663536" y="357595"/>
                      </a:cubicBezTo>
                      <a:cubicBezTo>
                        <a:pt x="694702" y="376517"/>
                        <a:pt x="729208" y="386536"/>
                        <a:pt x="765940" y="403231"/>
                      </a:cubicBezTo>
                      <a:cubicBezTo>
                        <a:pt x="789315" y="414362"/>
                        <a:pt x="809350" y="428833"/>
                        <a:pt x="814915" y="452206"/>
                      </a:cubicBezTo>
                      <a:cubicBezTo>
                        <a:pt x="824932" y="495617"/>
                        <a:pt x="781523" y="510087"/>
                        <a:pt x="735887" y="508974"/>
                      </a:cubicBezTo>
                      <a:cubicBezTo>
                        <a:pt x="735887" y="511200"/>
                        <a:pt x="735887" y="512313"/>
                        <a:pt x="735887" y="514539"/>
                      </a:cubicBezTo>
                      <a:cubicBezTo>
                        <a:pt x="738113" y="517879"/>
                        <a:pt x="739225" y="521218"/>
                        <a:pt x="739225" y="525670"/>
                      </a:cubicBezTo>
                      <a:cubicBezTo>
                        <a:pt x="735887" y="561289"/>
                        <a:pt x="720303" y="590229"/>
                        <a:pt x="689137" y="614716"/>
                      </a:cubicBezTo>
                      <a:cubicBezTo>
                        <a:pt x="686911" y="616942"/>
                        <a:pt x="683572" y="618055"/>
                        <a:pt x="681346" y="619169"/>
                      </a:cubicBezTo>
                      <a:cubicBezTo>
                        <a:pt x="680233" y="622508"/>
                        <a:pt x="679120" y="624734"/>
                        <a:pt x="678006" y="626960"/>
                      </a:cubicBezTo>
                      <a:cubicBezTo>
                        <a:pt x="670215" y="652561"/>
                        <a:pt x="688024" y="671483"/>
                        <a:pt x="664649" y="695972"/>
                      </a:cubicBezTo>
                      <a:cubicBezTo>
                        <a:pt x="622353" y="741608"/>
                        <a:pt x="560020" y="703763"/>
                        <a:pt x="534419" y="665919"/>
                      </a:cubicBezTo>
                      <a:cubicBezTo>
                        <a:pt x="529966" y="658127"/>
                        <a:pt x="527740" y="651448"/>
                        <a:pt x="526628" y="646995"/>
                      </a:cubicBezTo>
                      <a:cubicBezTo>
                        <a:pt x="526628" y="650335"/>
                        <a:pt x="527740" y="654787"/>
                        <a:pt x="527740" y="660353"/>
                      </a:cubicBezTo>
                      <a:cubicBezTo>
                        <a:pt x="527740" y="673709"/>
                        <a:pt x="528854" y="687067"/>
                        <a:pt x="524402" y="700423"/>
                      </a:cubicBezTo>
                      <a:cubicBezTo>
                        <a:pt x="516610" y="719345"/>
                        <a:pt x="503253" y="736042"/>
                        <a:pt x="482105" y="743834"/>
                      </a:cubicBezTo>
                      <a:cubicBezTo>
                        <a:pt x="424224" y="766095"/>
                        <a:pt x="384154" y="727137"/>
                        <a:pt x="360779" y="687067"/>
                      </a:cubicBezTo>
                      <a:cubicBezTo>
                        <a:pt x="359666" y="687067"/>
                        <a:pt x="359666" y="688180"/>
                        <a:pt x="359666" y="688180"/>
                      </a:cubicBezTo>
                      <a:cubicBezTo>
                        <a:pt x="361892" y="693745"/>
                        <a:pt x="361892" y="699310"/>
                        <a:pt x="355214" y="703763"/>
                      </a:cubicBezTo>
                      <a:cubicBezTo>
                        <a:pt x="350761" y="707102"/>
                        <a:pt x="346309" y="709328"/>
                        <a:pt x="341856" y="711555"/>
                      </a:cubicBezTo>
                      <a:cubicBezTo>
                        <a:pt x="315143" y="726024"/>
                        <a:pt x="277298" y="736042"/>
                        <a:pt x="255037" y="708215"/>
                      </a:cubicBezTo>
                      <a:cubicBezTo>
                        <a:pt x="245019" y="694859"/>
                        <a:pt x="243906" y="677049"/>
                        <a:pt x="247245" y="657014"/>
                      </a:cubicBezTo>
                      <a:cubicBezTo>
                        <a:pt x="248358" y="648109"/>
                        <a:pt x="250584" y="639205"/>
                        <a:pt x="253924" y="630300"/>
                      </a:cubicBezTo>
                      <a:cubicBezTo>
                        <a:pt x="256150" y="621395"/>
                        <a:pt x="259489" y="612491"/>
                        <a:pt x="262829" y="603586"/>
                      </a:cubicBezTo>
                      <a:cubicBezTo>
                        <a:pt x="220531" y="629187"/>
                        <a:pt x="167103" y="651448"/>
                        <a:pt x="132598" y="628073"/>
                      </a:cubicBezTo>
                      <a:cubicBezTo>
                        <a:pt x="93640" y="601360"/>
                        <a:pt x="115902" y="565741"/>
                        <a:pt x="139276" y="534575"/>
                      </a:cubicBezTo>
                      <a:cubicBezTo>
                        <a:pt x="98093" y="542366"/>
                        <a:pt x="51343" y="553497"/>
                        <a:pt x="19064" y="526784"/>
                      </a:cubicBezTo>
                      <a:cubicBezTo>
                        <a:pt x="-6536" y="505635"/>
                        <a:pt x="-5423" y="476695"/>
                        <a:pt x="16838" y="455547"/>
                      </a:cubicBezTo>
                      <a:cubicBezTo>
                        <a:pt x="33534" y="438850"/>
                        <a:pt x="61361" y="462225"/>
                        <a:pt x="44665" y="478922"/>
                      </a:cubicBezTo>
                      <a:cubicBezTo>
                        <a:pt x="53569" y="508974"/>
                        <a:pt x="73605" y="517879"/>
                        <a:pt x="102545" y="506748"/>
                      </a:cubicBezTo>
                      <a:cubicBezTo>
                        <a:pt x="110336" y="504522"/>
                        <a:pt x="118128" y="503409"/>
                        <a:pt x="125920" y="501183"/>
                      </a:cubicBezTo>
                      <a:cubicBezTo>
                        <a:pt x="150408" y="495617"/>
                        <a:pt x="152634" y="495617"/>
                        <a:pt x="178235" y="494504"/>
                      </a:cubicBezTo>
                      <a:cubicBezTo>
                        <a:pt x="193817" y="494504"/>
                        <a:pt x="201609" y="510087"/>
                        <a:pt x="194930" y="520105"/>
                      </a:cubicBezTo>
                      <a:cubicBezTo>
                        <a:pt x="183799" y="537914"/>
                        <a:pt x="127033" y="585776"/>
                        <a:pt x="198270" y="593568"/>
                      </a:cubicBezTo>
                      <a:cubicBezTo>
                        <a:pt x="219418" y="595794"/>
                        <a:pt x="273959" y="553497"/>
                        <a:pt x="286203" y="544592"/>
                      </a:cubicBezTo>
                      <a:cubicBezTo>
                        <a:pt x="301786" y="534575"/>
                        <a:pt x="324047" y="544592"/>
                        <a:pt x="319595" y="561289"/>
                      </a:cubicBezTo>
                      <a:cubicBezTo>
                        <a:pt x="317369" y="567967"/>
                        <a:pt x="316255" y="574646"/>
                        <a:pt x="314030" y="581325"/>
                      </a:cubicBezTo>
                      <a:cubicBezTo>
                        <a:pt x="317369" y="584664"/>
                        <a:pt x="319595" y="590229"/>
                        <a:pt x="317369" y="595794"/>
                      </a:cubicBezTo>
                      <a:cubicBezTo>
                        <a:pt x="312917" y="610265"/>
                        <a:pt x="300673" y="632526"/>
                        <a:pt x="301786" y="646995"/>
                      </a:cubicBezTo>
                      <a:cubicBezTo>
                        <a:pt x="289542" y="663691"/>
                        <a:pt x="293994" y="669257"/>
                        <a:pt x="315143" y="663691"/>
                      </a:cubicBezTo>
                      <a:cubicBezTo>
                        <a:pt x="335179" y="669257"/>
                        <a:pt x="344082" y="661466"/>
                        <a:pt x="344082" y="641430"/>
                      </a:cubicBezTo>
                      <a:cubicBezTo>
                        <a:pt x="350761" y="625847"/>
                        <a:pt x="376362" y="625847"/>
                        <a:pt x="381928" y="641430"/>
                      </a:cubicBezTo>
                      <a:cubicBezTo>
                        <a:pt x="385267" y="652561"/>
                        <a:pt x="389720" y="663691"/>
                        <a:pt x="396398" y="673709"/>
                      </a:cubicBezTo>
                      <a:cubicBezTo>
                        <a:pt x="406415" y="704876"/>
                        <a:pt x="436469" y="710441"/>
                        <a:pt x="486557" y="691518"/>
                      </a:cubicBezTo>
                      <a:cubicBezTo>
                        <a:pt x="497688" y="677049"/>
                        <a:pt x="482105" y="648109"/>
                        <a:pt x="482105" y="632526"/>
                      </a:cubicBezTo>
                      <a:cubicBezTo>
                        <a:pt x="482105" y="619169"/>
                        <a:pt x="479878" y="613603"/>
                        <a:pt x="487670" y="601360"/>
                      </a:cubicBezTo>
                      <a:cubicBezTo>
                        <a:pt x="489896" y="596907"/>
                        <a:pt x="497688" y="593568"/>
                        <a:pt x="504366" y="593568"/>
                      </a:cubicBezTo>
                      <a:cubicBezTo>
                        <a:pt x="524402" y="594681"/>
                        <a:pt x="529966" y="596907"/>
                        <a:pt x="543324" y="609151"/>
                      </a:cubicBezTo>
                      <a:cubicBezTo>
                        <a:pt x="573377" y="638092"/>
                        <a:pt x="552229" y="662579"/>
                        <a:pt x="606770" y="645882"/>
                      </a:cubicBezTo>
                      <a:cubicBezTo>
                        <a:pt x="654632" y="631413"/>
                        <a:pt x="630144" y="632526"/>
                        <a:pt x="640161" y="606925"/>
                      </a:cubicBezTo>
                      <a:cubicBezTo>
                        <a:pt x="643501" y="600247"/>
                        <a:pt x="663536" y="585776"/>
                        <a:pt x="667989" y="580211"/>
                      </a:cubicBezTo>
                      <a:cubicBezTo>
                        <a:pt x="679120" y="567967"/>
                        <a:pt x="686911" y="554611"/>
                        <a:pt x="693589" y="541253"/>
                      </a:cubicBezTo>
                      <a:cubicBezTo>
                        <a:pt x="696929" y="526784"/>
                        <a:pt x="698042" y="511200"/>
                        <a:pt x="695816" y="493391"/>
                      </a:cubicBezTo>
                      <a:cubicBezTo>
                        <a:pt x="694702" y="484487"/>
                        <a:pt x="705833" y="475582"/>
                        <a:pt x="715851" y="476695"/>
                      </a:cubicBezTo>
                      <a:cubicBezTo>
                        <a:pt x="749243" y="484487"/>
                        <a:pt x="752583" y="466677"/>
                        <a:pt x="728095" y="425494"/>
                      </a:cubicBezTo>
                      <a:lnTo>
                        <a:pt x="706947" y="418815"/>
                      </a:lnTo>
                      <a:cubicBezTo>
                        <a:pt x="696929" y="413249"/>
                        <a:pt x="685799" y="411023"/>
                        <a:pt x="675780" y="406570"/>
                      </a:cubicBezTo>
                      <a:cubicBezTo>
                        <a:pt x="647953" y="394327"/>
                        <a:pt x="625692" y="377632"/>
                        <a:pt x="604544" y="358708"/>
                      </a:cubicBezTo>
                      <a:cubicBezTo>
                        <a:pt x="595639" y="349804"/>
                        <a:pt x="597865" y="333108"/>
                        <a:pt x="613448" y="330881"/>
                      </a:cubicBezTo>
                      <a:cubicBezTo>
                        <a:pt x="637935" y="327542"/>
                        <a:pt x="661310" y="321977"/>
                        <a:pt x="683572" y="315299"/>
                      </a:cubicBezTo>
                      <a:cubicBezTo>
                        <a:pt x="698042" y="310846"/>
                        <a:pt x="712512" y="306394"/>
                        <a:pt x="725869" y="299715"/>
                      </a:cubicBezTo>
                      <a:cubicBezTo>
                        <a:pt x="725869" y="289698"/>
                        <a:pt x="724756" y="281906"/>
                        <a:pt x="721416" y="276340"/>
                      </a:cubicBezTo>
                      <a:cubicBezTo>
                        <a:pt x="691363" y="267436"/>
                        <a:pt x="662423" y="267436"/>
                        <a:pt x="626805" y="273002"/>
                      </a:cubicBezTo>
                      <a:cubicBezTo>
                        <a:pt x="613448" y="275228"/>
                        <a:pt x="602317" y="280793"/>
                        <a:pt x="588960" y="278567"/>
                      </a:cubicBezTo>
                      <a:cubicBezTo>
                        <a:pt x="571151" y="275228"/>
                        <a:pt x="553341" y="265210"/>
                        <a:pt x="551116" y="248513"/>
                      </a:cubicBezTo>
                      <a:cubicBezTo>
                        <a:pt x="549446" y="235713"/>
                        <a:pt x="557794" y="224861"/>
                        <a:pt x="568090" y="214843"/>
                      </a:cubicBezTo>
                      <a:lnTo>
                        <a:pt x="576690" y="206243"/>
                      </a:lnTo>
                      <a:lnTo>
                        <a:pt x="576717" y="206217"/>
                      </a:lnTo>
                      <a:lnTo>
                        <a:pt x="576717" y="206216"/>
                      </a:lnTo>
                      <a:lnTo>
                        <a:pt x="596752" y="186182"/>
                      </a:lnTo>
                      <a:cubicBezTo>
                        <a:pt x="606770" y="170598"/>
                        <a:pt x="625692" y="147223"/>
                        <a:pt x="578943" y="182843"/>
                      </a:cubicBezTo>
                      <a:cubicBezTo>
                        <a:pt x="577830" y="183955"/>
                        <a:pt x="575604" y="186182"/>
                        <a:pt x="574490" y="187295"/>
                      </a:cubicBezTo>
                      <a:lnTo>
                        <a:pt x="576717" y="206216"/>
                      </a:lnTo>
                      <a:lnTo>
                        <a:pt x="576690" y="206243"/>
                      </a:lnTo>
                      <a:lnTo>
                        <a:pt x="532750" y="249349"/>
                      </a:lnTo>
                      <a:cubicBezTo>
                        <a:pt x="516610" y="261593"/>
                        <a:pt x="498244" y="271332"/>
                        <a:pt x="475426" y="277454"/>
                      </a:cubicBezTo>
                      <a:cubicBezTo>
                        <a:pt x="459843" y="281906"/>
                        <a:pt x="448713" y="269662"/>
                        <a:pt x="450938" y="257418"/>
                      </a:cubicBezTo>
                      <a:cubicBezTo>
                        <a:pt x="456504" y="230705"/>
                        <a:pt x="462069" y="203991"/>
                        <a:pt x="466522" y="177277"/>
                      </a:cubicBezTo>
                      <a:cubicBezTo>
                        <a:pt x="469861" y="159468"/>
                        <a:pt x="482105" y="123849"/>
                        <a:pt x="473200" y="107153"/>
                      </a:cubicBezTo>
                      <a:cubicBezTo>
                        <a:pt x="449825" y="62629"/>
                        <a:pt x="390833" y="196199"/>
                        <a:pt x="386380" y="216235"/>
                      </a:cubicBezTo>
                      <a:cubicBezTo>
                        <a:pt x="381928" y="234044"/>
                        <a:pt x="355214" y="230705"/>
                        <a:pt x="348535" y="216235"/>
                      </a:cubicBezTo>
                      <a:cubicBezTo>
                        <a:pt x="328500" y="171711"/>
                        <a:pt x="311804" y="126075"/>
                        <a:pt x="299560" y="80439"/>
                      </a:cubicBezTo>
                      <a:cubicBezTo>
                        <a:pt x="299560" y="78213"/>
                        <a:pt x="298447" y="77100"/>
                        <a:pt x="297333" y="75987"/>
                      </a:cubicBezTo>
                      <a:cubicBezTo>
                        <a:pt x="290656" y="67082"/>
                        <a:pt x="286203" y="62629"/>
                        <a:pt x="283977" y="60404"/>
                      </a:cubicBezTo>
                      <a:cubicBezTo>
                        <a:pt x="283977" y="65969"/>
                        <a:pt x="283977" y="71535"/>
                        <a:pt x="283977" y="77100"/>
                      </a:cubicBezTo>
                      <a:cubicBezTo>
                        <a:pt x="283977" y="79326"/>
                        <a:pt x="285090" y="81553"/>
                        <a:pt x="286203" y="84892"/>
                      </a:cubicBezTo>
                      <a:cubicBezTo>
                        <a:pt x="300673" y="126075"/>
                        <a:pt x="314030" y="166147"/>
                        <a:pt x="328500" y="207330"/>
                      </a:cubicBezTo>
                      <a:cubicBezTo>
                        <a:pt x="335179" y="228478"/>
                        <a:pt x="297333" y="236270"/>
                        <a:pt x="290656" y="216235"/>
                      </a:cubicBezTo>
                      <a:cubicBezTo>
                        <a:pt x="287316" y="206217"/>
                        <a:pt x="282864" y="196199"/>
                        <a:pt x="279525" y="186182"/>
                      </a:cubicBezTo>
                      <a:cubicBezTo>
                        <a:pt x="268393" y="158355"/>
                        <a:pt x="256150" y="131641"/>
                        <a:pt x="249471" y="103814"/>
                      </a:cubicBezTo>
                      <a:cubicBezTo>
                        <a:pt x="245019" y="91569"/>
                        <a:pt x="241680" y="79326"/>
                        <a:pt x="238340" y="65969"/>
                      </a:cubicBezTo>
                      <a:cubicBezTo>
                        <a:pt x="233889" y="45934"/>
                        <a:pt x="228323" y="23672"/>
                        <a:pt x="249471" y="9202"/>
                      </a:cubicBezTo>
                      <a:cubicBezTo>
                        <a:pt x="258932" y="2523"/>
                        <a:pt x="267837" y="-259"/>
                        <a:pt x="276185" y="19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85" name="任意多边形: 形状 5984" descr="8d9d9d09-0a83-4c55-9a31-a7dc8cc584a5"/>
                <p:cNvSpPr/>
                <p:nvPr/>
              </p:nvSpPr>
              <p:spPr>
                <a:xfrm>
                  <a:off x="700386" y="2235252"/>
                  <a:ext cx="318034" cy="430917"/>
                </a:xfrm>
                <a:custGeom>
                  <a:avLst/>
                  <a:gdLst>
                    <a:gd name="connsiteX0" fmla="*/ 214738 w 318034"/>
                    <a:gd name="connsiteY0" fmla="*/ 1233 h 430917"/>
                    <a:gd name="connsiteX1" fmla="*/ 287644 w 318034"/>
                    <a:gd name="connsiteY1" fmla="*/ 33929 h 430917"/>
                    <a:gd name="connsiteX2" fmla="*/ 317697 w 318034"/>
                    <a:gd name="connsiteY2" fmla="*/ 45060 h 430917"/>
                    <a:gd name="connsiteX3" fmla="*/ 316584 w 318034"/>
                    <a:gd name="connsiteY3" fmla="*/ 74000 h 430917"/>
                    <a:gd name="connsiteX4" fmla="*/ 283193 w 318034"/>
                    <a:gd name="connsiteY4" fmla="*/ 86244 h 430917"/>
                    <a:gd name="connsiteX5" fmla="*/ 191920 w 318034"/>
                    <a:gd name="connsiteY5" fmla="*/ 55077 h 430917"/>
                    <a:gd name="connsiteX6" fmla="*/ 180789 w 318034"/>
                    <a:gd name="connsiteY6" fmla="*/ 63982 h 430917"/>
                    <a:gd name="connsiteX7" fmla="*/ 186354 w 318034"/>
                    <a:gd name="connsiteY7" fmla="*/ 81792 h 430917"/>
                    <a:gd name="connsiteX8" fmla="*/ 176337 w 318034"/>
                    <a:gd name="connsiteY8" fmla="*/ 105166 h 430917"/>
                    <a:gd name="connsiteX9" fmla="*/ 128474 w 318034"/>
                    <a:gd name="connsiteY9" fmla="*/ 115184 h 430917"/>
                    <a:gd name="connsiteX10" fmla="*/ 119570 w 318034"/>
                    <a:gd name="connsiteY10" fmla="*/ 151915 h 430917"/>
                    <a:gd name="connsiteX11" fmla="*/ 105099 w 318034"/>
                    <a:gd name="connsiteY11" fmla="*/ 163046 h 430917"/>
                    <a:gd name="connsiteX12" fmla="*/ 103986 w 318034"/>
                    <a:gd name="connsiteY12" fmla="*/ 175290 h 430917"/>
                    <a:gd name="connsiteX13" fmla="*/ 83951 w 318034"/>
                    <a:gd name="connsiteY13" fmla="*/ 203118 h 430917"/>
                    <a:gd name="connsiteX14" fmla="*/ 67255 w 318034"/>
                    <a:gd name="connsiteY14" fmla="*/ 252093 h 430917"/>
                    <a:gd name="connsiteX15" fmla="*/ 58350 w 318034"/>
                    <a:gd name="connsiteY15" fmla="*/ 305521 h 430917"/>
                    <a:gd name="connsiteX16" fmla="*/ 122909 w 318034"/>
                    <a:gd name="connsiteY16" fmla="*/ 338913 h 430917"/>
                    <a:gd name="connsiteX17" fmla="*/ 144058 w 318034"/>
                    <a:gd name="connsiteY17" fmla="*/ 365627 h 430917"/>
                    <a:gd name="connsiteX18" fmla="*/ 100647 w 318034"/>
                    <a:gd name="connsiteY18" fmla="*/ 427959 h 430917"/>
                    <a:gd name="connsiteX19" fmla="*/ 80612 w 318034"/>
                    <a:gd name="connsiteY19" fmla="*/ 399019 h 430917"/>
                    <a:gd name="connsiteX20" fmla="*/ 28297 w 318034"/>
                    <a:gd name="connsiteY20" fmla="*/ 343365 h 430917"/>
                    <a:gd name="connsiteX21" fmla="*/ 1583 w 318034"/>
                    <a:gd name="connsiteY21" fmla="*/ 309973 h 430917"/>
                    <a:gd name="connsiteX22" fmla="*/ 10488 w 318034"/>
                    <a:gd name="connsiteY22" fmla="*/ 269902 h 430917"/>
                    <a:gd name="connsiteX23" fmla="*/ 28297 w 318034"/>
                    <a:gd name="connsiteY23" fmla="*/ 233171 h 430917"/>
                    <a:gd name="connsiteX24" fmla="*/ 26071 w 318034"/>
                    <a:gd name="connsiteY24" fmla="*/ 213135 h 430917"/>
                    <a:gd name="connsiteX25" fmla="*/ 48332 w 318034"/>
                    <a:gd name="connsiteY25" fmla="*/ 185308 h 430917"/>
                    <a:gd name="connsiteX26" fmla="*/ 60577 w 318034"/>
                    <a:gd name="connsiteY26" fmla="*/ 144124 h 430917"/>
                    <a:gd name="connsiteX27" fmla="*/ 126248 w 318034"/>
                    <a:gd name="connsiteY27" fmla="*/ 75113 h 430917"/>
                    <a:gd name="connsiteX28" fmla="*/ 135153 w 318034"/>
                    <a:gd name="connsiteY28" fmla="*/ 79565 h 430917"/>
                    <a:gd name="connsiteX29" fmla="*/ 137379 w 318034"/>
                    <a:gd name="connsiteY29" fmla="*/ 42834 h 430917"/>
                    <a:gd name="connsiteX30" fmla="*/ 136266 w 318034"/>
                    <a:gd name="connsiteY30" fmla="*/ 42834 h 430917"/>
                    <a:gd name="connsiteX31" fmla="*/ 131813 w 318034"/>
                    <a:gd name="connsiteY31" fmla="*/ 12781 h 430917"/>
                    <a:gd name="connsiteX32" fmla="*/ 214738 w 318034"/>
                    <a:gd name="connsiteY32" fmla="*/ 1233 h 43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18034" h="430917">
                      <a:moveTo>
                        <a:pt x="214738" y="1233"/>
                      </a:moveTo>
                      <a:cubicBezTo>
                        <a:pt x="241452" y="4711"/>
                        <a:pt x="266496" y="15563"/>
                        <a:pt x="287644" y="33929"/>
                      </a:cubicBezTo>
                      <a:cubicBezTo>
                        <a:pt x="298775" y="25024"/>
                        <a:pt x="321037" y="27250"/>
                        <a:pt x="317697" y="45060"/>
                      </a:cubicBezTo>
                      <a:cubicBezTo>
                        <a:pt x="317697" y="55077"/>
                        <a:pt x="316584" y="63982"/>
                        <a:pt x="316584" y="74000"/>
                      </a:cubicBezTo>
                      <a:cubicBezTo>
                        <a:pt x="315471" y="89583"/>
                        <a:pt x="294323" y="94036"/>
                        <a:pt x="283193" y="86244"/>
                      </a:cubicBezTo>
                      <a:cubicBezTo>
                        <a:pt x="253139" y="72888"/>
                        <a:pt x="223086" y="62870"/>
                        <a:pt x="191920" y="55077"/>
                      </a:cubicBezTo>
                      <a:cubicBezTo>
                        <a:pt x="187467" y="57304"/>
                        <a:pt x="184128" y="60643"/>
                        <a:pt x="180789" y="63982"/>
                      </a:cubicBezTo>
                      <a:cubicBezTo>
                        <a:pt x="183015" y="69548"/>
                        <a:pt x="185241" y="76226"/>
                        <a:pt x="186354" y="81792"/>
                      </a:cubicBezTo>
                      <a:cubicBezTo>
                        <a:pt x="181902" y="91810"/>
                        <a:pt x="188580" y="94036"/>
                        <a:pt x="176337" y="105166"/>
                      </a:cubicBezTo>
                      <a:cubicBezTo>
                        <a:pt x="162980" y="117410"/>
                        <a:pt x="146284" y="118523"/>
                        <a:pt x="128474" y="115184"/>
                      </a:cubicBezTo>
                      <a:cubicBezTo>
                        <a:pt x="126248" y="127428"/>
                        <a:pt x="122909" y="139672"/>
                        <a:pt x="119570" y="151915"/>
                      </a:cubicBezTo>
                      <a:cubicBezTo>
                        <a:pt x="118457" y="157481"/>
                        <a:pt x="111778" y="161933"/>
                        <a:pt x="105099" y="163046"/>
                      </a:cubicBezTo>
                      <a:cubicBezTo>
                        <a:pt x="105099" y="168612"/>
                        <a:pt x="105099" y="173064"/>
                        <a:pt x="103986" y="175290"/>
                      </a:cubicBezTo>
                      <a:cubicBezTo>
                        <a:pt x="100647" y="188647"/>
                        <a:pt x="90630" y="191986"/>
                        <a:pt x="83951" y="203118"/>
                      </a:cubicBezTo>
                      <a:cubicBezTo>
                        <a:pt x="73933" y="218700"/>
                        <a:pt x="73933" y="235396"/>
                        <a:pt x="67255" y="252093"/>
                      </a:cubicBezTo>
                      <a:cubicBezTo>
                        <a:pt x="56124" y="276581"/>
                        <a:pt x="38315" y="278807"/>
                        <a:pt x="58350" y="305521"/>
                      </a:cubicBezTo>
                      <a:cubicBezTo>
                        <a:pt x="78386" y="333348"/>
                        <a:pt x="96195" y="323330"/>
                        <a:pt x="122909" y="338913"/>
                      </a:cubicBezTo>
                      <a:cubicBezTo>
                        <a:pt x="136266" y="346704"/>
                        <a:pt x="140718" y="353383"/>
                        <a:pt x="144058" y="365627"/>
                      </a:cubicBezTo>
                      <a:cubicBezTo>
                        <a:pt x="151849" y="394566"/>
                        <a:pt x="126248" y="413489"/>
                        <a:pt x="100647" y="427959"/>
                      </a:cubicBezTo>
                      <a:cubicBezTo>
                        <a:pt x="79499" y="440203"/>
                        <a:pt x="59464" y="411263"/>
                        <a:pt x="80612" y="399019"/>
                      </a:cubicBezTo>
                      <a:cubicBezTo>
                        <a:pt x="128474" y="371192"/>
                        <a:pt x="41654" y="352270"/>
                        <a:pt x="28297" y="343365"/>
                      </a:cubicBezTo>
                      <a:cubicBezTo>
                        <a:pt x="16054" y="335574"/>
                        <a:pt x="4923" y="323330"/>
                        <a:pt x="1583" y="309973"/>
                      </a:cubicBezTo>
                      <a:cubicBezTo>
                        <a:pt x="-2869" y="293276"/>
                        <a:pt x="2696" y="284372"/>
                        <a:pt x="10488" y="269902"/>
                      </a:cubicBezTo>
                      <a:cubicBezTo>
                        <a:pt x="17167" y="257657"/>
                        <a:pt x="26071" y="248753"/>
                        <a:pt x="28297" y="233171"/>
                      </a:cubicBezTo>
                      <a:cubicBezTo>
                        <a:pt x="29410" y="226492"/>
                        <a:pt x="23845" y="219813"/>
                        <a:pt x="26071" y="213135"/>
                      </a:cubicBezTo>
                      <a:cubicBezTo>
                        <a:pt x="31636" y="199778"/>
                        <a:pt x="39428" y="196439"/>
                        <a:pt x="48332" y="185308"/>
                      </a:cubicBezTo>
                      <a:cubicBezTo>
                        <a:pt x="59464" y="169725"/>
                        <a:pt x="60577" y="157481"/>
                        <a:pt x="60577" y="144124"/>
                      </a:cubicBezTo>
                      <a:cubicBezTo>
                        <a:pt x="31636" y="111845"/>
                        <a:pt x="65029" y="56191"/>
                        <a:pt x="126248" y="75113"/>
                      </a:cubicBezTo>
                      <a:cubicBezTo>
                        <a:pt x="130700" y="76226"/>
                        <a:pt x="132926" y="77339"/>
                        <a:pt x="135153" y="79565"/>
                      </a:cubicBezTo>
                      <a:cubicBezTo>
                        <a:pt x="145171" y="76226"/>
                        <a:pt x="136266" y="56191"/>
                        <a:pt x="137379" y="42834"/>
                      </a:cubicBezTo>
                      <a:cubicBezTo>
                        <a:pt x="137379" y="42834"/>
                        <a:pt x="136266" y="42834"/>
                        <a:pt x="136266" y="42834"/>
                      </a:cubicBezTo>
                      <a:cubicBezTo>
                        <a:pt x="120683" y="40608"/>
                        <a:pt x="117344" y="19460"/>
                        <a:pt x="131813" y="12781"/>
                      </a:cubicBezTo>
                      <a:cubicBezTo>
                        <a:pt x="159640" y="1650"/>
                        <a:pt x="188024" y="-2246"/>
                        <a:pt x="214738" y="123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87" name="任意多边形: 形状 5986" descr="b4327c53-3b0a-4512-8b22-e40498f83124"/>
                <p:cNvSpPr/>
                <p:nvPr/>
              </p:nvSpPr>
              <p:spPr>
                <a:xfrm>
                  <a:off x="731590" y="2208045"/>
                  <a:ext cx="539430" cy="687103"/>
                </a:xfrm>
                <a:custGeom>
                  <a:avLst/>
                  <a:gdLst>
                    <a:gd name="connsiteX0" fmla="*/ 313903 w 539430"/>
                    <a:gd name="connsiteY0" fmla="*/ 195 h 687103"/>
                    <a:gd name="connsiteX1" fmla="*/ 335468 w 539430"/>
                    <a:gd name="connsiteY1" fmla="*/ 12161 h 687103"/>
                    <a:gd name="connsiteX2" fmla="*/ 408932 w 539430"/>
                    <a:gd name="connsiteY2" fmla="*/ 164652 h 687103"/>
                    <a:gd name="connsiteX3" fmla="*/ 449002 w 539430"/>
                    <a:gd name="connsiteY3" fmla="*/ 90076 h 687103"/>
                    <a:gd name="connsiteX4" fmla="*/ 464585 w 539430"/>
                    <a:gd name="connsiteY4" fmla="*/ 81171 h 687103"/>
                    <a:gd name="connsiteX5" fmla="*/ 469038 w 539430"/>
                    <a:gd name="connsiteY5" fmla="*/ 71153 h 687103"/>
                    <a:gd name="connsiteX6" fmla="*/ 506882 w 539430"/>
                    <a:gd name="connsiteY6" fmla="*/ 71153 h 687103"/>
                    <a:gd name="connsiteX7" fmla="*/ 499091 w 539430"/>
                    <a:gd name="connsiteY7" fmla="*/ 233663 h 687103"/>
                    <a:gd name="connsiteX8" fmla="*/ 461247 w 539430"/>
                    <a:gd name="connsiteY8" fmla="*/ 224758 h 687103"/>
                    <a:gd name="connsiteX9" fmla="*/ 461247 w 539430"/>
                    <a:gd name="connsiteY9" fmla="*/ 222533 h 687103"/>
                    <a:gd name="connsiteX10" fmla="*/ 445663 w 539430"/>
                    <a:gd name="connsiteY10" fmla="*/ 208062 h 687103"/>
                    <a:gd name="connsiteX11" fmla="*/ 343260 w 539430"/>
                    <a:gd name="connsiteY11" fmla="*/ 150182 h 687103"/>
                    <a:gd name="connsiteX12" fmla="*/ 324338 w 539430"/>
                    <a:gd name="connsiteY12" fmla="*/ 171331 h 687103"/>
                    <a:gd name="connsiteX13" fmla="*/ 270910 w 539430"/>
                    <a:gd name="connsiteY13" fmla="*/ 202496 h 687103"/>
                    <a:gd name="connsiteX14" fmla="*/ 224160 w 539430"/>
                    <a:gd name="connsiteY14" fmla="*/ 308239 h 687103"/>
                    <a:gd name="connsiteX15" fmla="*/ 223048 w 539430"/>
                    <a:gd name="connsiteY15" fmla="*/ 316031 h 687103"/>
                    <a:gd name="connsiteX16" fmla="*/ 236404 w 539430"/>
                    <a:gd name="connsiteY16" fmla="*/ 323822 h 687103"/>
                    <a:gd name="connsiteX17" fmla="*/ 272023 w 539430"/>
                    <a:gd name="connsiteY17" fmla="*/ 379477 h 687103"/>
                    <a:gd name="connsiteX18" fmla="*/ 292058 w 539430"/>
                    <a:gd name="connsiteY18" fmla="*/ 406190 h 687103"/>
                    <a:gd name="connsiteX19" fmla="*/ 307641 w 539430"/>
                    <a:gd name="connsiteY19" fmla="*/ 410643 h 687103"/>
                    <a:gd name="connsiteX20" fmla="*/ 331017 w 539430"/>
                    <a:gd name="connsiteY20" fmla="*/ 427339 h 687103"/>
                    <a:gd name="connsiteX21" fmla="*/ 349939 w 539430"/>
                    <a:gd name="connsiteY21" fmla="*/ 430678 h 687103"/>
                    <a:gd name="connsiteX22" fmla="*/ 387783 w 539430"/>
                    <a:gd name="connsiteY22" fmla="*/ 459618 h 687103"/>
                    <a:gd name="connsiteX23" fmla="*/ 393348 w 539430"/>
                    <a:gd name="connsiteY23" fmla="*/ 468522 h 687103"/>
                    <a:gd name="connsiteX24" fmla="*/ 410044 w 539430"/>
                    <a:gd name="connsiteY24" fmla="*/ 468522 h 687103"/>
                    <a:gd name="connsiteX25" fmla="*/ 437871 w 539430"/>
                    <a:gd name="connsiteY25" fmla="*/ 472975 h 687103"/>
                    <a:gd name="connsiteX26" fmla="*/ 444550 w 539430"/>
                    <a:gd name="connsiteY26" fmla="*/ 484106 h 687103"/>
                    <a:gd name="connsiteX27" fmla="*/ 467924 w 539430"/>
                    <a:gd name="connsiteY27" fmla="*/ 488559 h 687103"/>
                    <a:gd name="connsiteX28" fmla="*/ 475716 w 539430"/>
                    <a:gd name="connsiteY28" fmla="*/ 477427 h 687103"/>
                    <a:gd name="connsiteX29" fmla="*/ 511335 w 539430"/>
                    <a:gd name="connsiteY29" fmla="*/ 481880 h 687103"/>
                    <a:gd name="connsiteX30" fmla="*/ 519126 w 539430"/>
                    <a:gd name="connsiteY30" fmla="*/ 520837 h 687103"/>
                    <a:gd name="connsiteX31" fmla="*/ 538049 w 539430"/>
                    <a:gd name="connsiteY31" fmla="*/ 546438 h 687103"/>
                    <a:gd name="connsiteX32" fmla="*/ 522465 w 539430"/>
                    <a:gd name="connsiteY32" fmla="*/ 570925 h 687103"/>
                    <a:gd name="connsiteX33" fmla="*/ 522465 w 539430"/>
                    <a:gd name="connsiteY33" fmla="*/ 631032 h 687103"/>
                    <a:gd name="connsiteX34" fmla="*/ 485734 w 539430"/>
                    <a:gd name="connsiteY34" fmla="*/ 686686 h 687103"/>
                    <a:gd name="connsiteX35" fmla="*/ 460133 w 539430"/>
                    <a:gd name="connsiteY35" fmla="*/ 683346 h 687103"/>
                    <a:gd name="connsiteX36" fmla="*/ 451228 w 539430"/>
                    <a:gd name="connsiteY36" fmla="*/ 678894 h 687103"/>
                    <a:gd name="connsiteX37" fmla="*/ 417836 w 539430"/>
                    <a:gd name="connsiteY37" fmla="*/ 662198 h 687103"/>
                    <a:gd name="connsiteX38" fmla="*/ 406706 w 539430"/>
                    <a:gd name="connsiteY38" fmla="*/ 647728 h 687103"/>
                    <a:gd name="connsiteX39" fmla="*/ 396688 w 539430"/>
                    <a:gd name="connsiteY39" fmla="*/ 646615 h 687103"/>
                    <a:gd name="connsiteX40" fmla="*/ 388896 w 539430"/>
                    <a:gd name="connsiteY40" fmla="*/ 644389 h 687103"/>
                    <a:gd name="connsiteX41" fmla="*/ 378879 w 539430"/>
                    <a:gd name="connsiteY41" fmla="*/ 642163 h 687103"/>
                    <a:gd name="connsiteX42" fmla="*/ 372200 w 539430"/>
                    <a:gd name="connsiteY42" fmla="*/ 637711 h 687103"/>
                    <a:gd name="connsiteX43" fmla="*/ 336581 w 539430"/>
                    <a:gd name="connsiteY43" fmla="*/ 642163 h 687103"/>
                    <a:gd name="connsiteX44" fmla="*/ 334355 w 539430"/>
                    <a:gd name="connsiteY44" fmla="*/ 641050 h 687103"/>
                    <a:gd name="connsiteX45" fmla="*/ 313207 w 539430"/>
                    <a:gd name="connsiteY45" fmla="*/ 625466 h 687103"/>
                    <a:gd name="connsiteX46" fmla="*/ 314320 w 539430"/>
                    <a:gd name="connsiteY46" fmla="*/ 617675 h 687103"/>
                    <a:gd name="connsiteX47" fmla="*/ 299850 w 539430"/>
                    <a:gd name="connsiteY47" fmla="*/ 606544 h 687103"/>
                    <a:gd name="connsiteX48" fmla="*/ 315433 w 539430"/>
                    <a:gd name="connsiteY48" fmla="*/ 545325 h 687103"/>
                    <a:gd name="connsiteX49" fmla="*/ 287606 w 539430"/>
                    <a:gd name="connsiteY49" fmla="*/ 558682 h 687103"/>
                    <a:gd name="connsiteX50" fmla="*/ 276475 w 539430"/>
                    <a:gd name="connsiteY50" fmla="*/ 559795 h 687103"/>
                    <a:gd name="connsiteX51" fmla="*/ 204125 w 539430"/>
                    <a:gd name="connsiteY51" fmla="*/ 579830 h 687103"/>
                    <a:gd name="connsiteX52" fmla="*/ 187429 w 539430"/>
                    <a:gd name="connsiteY52" fmla="*/ 554229 h 687103"/>
                    <a:gd name="connsiteX53" fmla="*/ 187429 w 539430"/>
                    <a:gd name="connsiteY53" fmla="*/ 550890 h 687103"/>
                    <a:gd name="connsiteX54" fmla="*/ 195221 w 539430"/>
                    <a:gd name="connsiteY54" fmla="*/ 519724 h 687103"/>
                    <a:gd name="connsiteX55" fmla="*/ 219708 w 539430"/>
                    <a:gd name="connsiteY55" fmla="*/ 490784 h 687103"/>
                    <a:gd name="connsiteX56" fmla="*/ 213030 w 539430"/>
                    <a:gd name="connsiteY56" fmla="*/ 481880 h 687103"/>
                    <a:gd name="connsiteX57" fmla="*/ 130662 w 539430"/>
                    <a:gd name="connsiteY57" fmla="*/ 495236 h 687103"/>
                    <a:gd name="connsiteX58" fmla="*/ 113966 w 539430"/>
                    <a:gd name="connsiteY58" fmla="*/ 487445 h 687103"/>
                    <a:gd name="connsiteX59" fmla="*/ 89478 w 539430"/>
                    <a:gd name="connsiteY59" fmla="*/ 472975 h 687103"/>
                    <a:gd name="connsiteX60" fmla="*/ 79460 w 539430"/>
                    <a:gd name="connsiteY60" fmla="*/ 458505 h 687103"/>
                    <a:gd name="connsiteX61" fmla="*/ 98382 w 539430"/>
                    <a:gd name="connsiteY61" fmla="*/ 415094 h 687103"/>
                    <a:gd name="connsiteX62" fmla="*/ 89478 w 539430"/>
                    <a:gd name="connsiteY62" fmla="*/ 390607 h 687103"/>
                    <a:gd name="connsiteX63" fmla="*/ 82800 w 539430"/>
                    <a:gd name="connsiteY63" fmla="*/ 383929 h 687103"/>
                    <a:gd name="connsiteX64" fmla="*/ 80573 w 539430"/>
                    <a:gd name="connsiteY64" fmla="*/ 383929 h 687103"/>
                    <a:gd name="connsiteX65" fmla="*/ 50520 w 539430"/>
                    <a:gd name="connsiteY65" fmla="*/ 368345 h 687103"/>
                    <a:gd name="connsiteX66" fmla="*/ 22693 w 539430"/>
                    <a:gd name="connsiteY66" fmla="*/ 349423 h 687103"/>
                    <a:gd name="connsiteX67" fmla="*/ 13788 w 539430"/>
                    <a:gd name="connsiteY67" fmla="*/ 334953 h 687103"/>
                    <a:gd name="connsiteX68" fmla="*/ 13788 w 539430"/>
                    <a:gd name="connsiteY68" fmla="*/ 332728 h 687103"/>
                    <a:gd name="connsiteX69" fmla="*/ 432 w 539430"/>
                    <a:gd name="connsiteY69" fmla="*/ 312691 h 687103"/>
                    <a:gd name="connsiteX70" fmla="*/ 8224 w 539430"/>
                    <a:gd name="connsiteY70" fmla="*/ 291543 h 687103"/>
                    <a:gd name="connsiteX71" fmla="*/ 13788 w 539430"/>
                    <a:gd name="connsiteY71" fmla="*/ 275960 h 687103"/>
                    <a:gd name="connsiteX72" fmla="*/ 28259 w 539430"/>
                    <a:gd name="connsiteY72" fmla="*/ 264829 h 687103"/>
                    <a:gd name="connsiteX73" fmla="*/ 31598 w 539430"/>
                    <a:gd name="connsiteY73" fmla="*/ 261490 h 687103"/>
                    <a:gd name="connsiteX74" fmla="*/ 39389 w 539430"/>
                    <a:gd name="connsiteY74" fmla="*/ 257037 h 687103"/>
                    <a:gd name="connsiteX75" fmla="*/ 43841 w 539430"/>
                    <a:gd name="connsiteY75" fmla="*/ 248133 h 687103"/>
                    <a:gd name="connsiteX76" fmla="*/ 49407 w 539430"/>
                    <a:gd name="connsiteY76" fmla="*/ 242568 h 687103"/>
                    <a:gd name="connsiteX77" fmla="*/ 77234 w 539430"/>
                    <a:gd name="connsiteY77" fmla="*/ 167992 h 687103"/>
                    <a:gd name="connsiteX78" fmla="*/ 75008 w 539430"/>
                    <a:gd name="connsiteY78" fmla="*/ 133486 h 687103"/>
                    <a:gd name="connsiteX79" fmla="*/ 105061 w 539430"/>
                    <a:gd name="connsiteY79" fmla="*/ 119015 h 687103"/>
                    <a:gd name="connsiteX80" fmla="*/ 128436 w 539430"/>
                    <a:gd name="connsiteY80" fmla="*/ 134599 h 687103"/>
                    <a:gd name="connsiteX81" fmla="*/ 142906 w 539430"/>
                    <a:gd name="connsiteY81" fmla="*/ 131260 h 687103"/>
                    <a:gd name="connsiteX82" fmla="*/ 159602 w 539430"/>
                    <a:gd name="connsiteY82" fmla="*/ 139051 h 687103"/>
                    <a:gd name="connsiteX83" fmla="*/ 160715 w 539430"/>
                    <a:gd name="connsiteY83" fmla="*/ 141278 h 687103"/>
                    <a:gd name="connsiteX84" fmla="*/ 290945 w 539430"/>
                    <a:gd name="connsiteY84" fmla="*/ 153521 h 687103"/>
                    <a:gd name="connsiteX85" fmla="*/ 313207 w 539430"/>
                    <a:gd name="connsiteY85" fmla="*/ 83397 h 687103"/>
                    <a:gd name="connsiteX86" fmla="*/ 305415 w 539430"/>
                    <a:gd name="connsiteY86" fmla="*/ 56684 h 687103"/>
                    <a:gd name="connsiteX87" fmla="*/ 296511 w 539430"/>
                    <a:gd name="connsiteY87" fmla="*/ 16612 h 687103"/>
                    <a:gd name="connsiteX88" fmla="*/ 313903 w 539430"/>
                    <a:gd name="connsiteY88" fmla="*/ 195 h 68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</a:cxnLst>
                  <a:rect l="l" t="t" r="r" b="b"/>
                  <a:pathLst>
                    <a:path w="539430" h="687103">
                      <a:moveTo>
                        <a:pt x="313903" y="195"/>
                      </a:moveTo>
                      <a:cubicBezTo>
                        <a:pt x="323225" y="-919"/>
                        <a:pt x="333242" y="2699"/>
                        <a:pt x="335468" y="12161"/>
                      </a:cubicBezTo>
                      <a:cubicBezTo>
                        <a:pt x="346599" y="61136"/>
                        <a:pt x="356616" y="136825"/>
                        <a:pt x="408932" y="164652"/>
                      </a:cubicBezTo>
                      <a:cubicBezTo>
                        <a:pt x="422288" y="140165"/>
                        <a:pt x="435645" y="114564"/>
                        <a:pt x="449002" y="90076"/>
                      </a:cubicBezTo>
                      <a:cubicBezTo>
                        <a:pt x="452342" y="83397"/>
                        <a:pt x="457907" y="81171"/>
                        <a:pt x="464585" y="81171"/>
                      </a:cubicBezTo>
                      <a:cubicBezTo>
                        <a:pt x="466811" y="77832"/>
                        <a:pt x="467924" y="74493"/>
                        <a:pt x="469038" y="71153"/>
                      </a:cubicBezTo>
                      <a:cubicBezTo>
                        <a:pt x="474603" y="57797"/>
                        <a:pt x="503543" y="53344"/>
                        <a:pt x="506882" y="71153"/>
                      </a:cubicBezTo>
                      <a:cubicBezTo>
                        <a:pt x="516900" y="126807"/>
                        <a:pt x="513561" y="179122"/>
                        <a:pt x="499091" y="233663"/>
                      </a:cubicBezTo>
                      <a:cubicBezTo>
                        <a:pt x="493525" y="254811"/>
                        <a:pt x="457907" y="244794"/>
                        <a:pt x="461247" y="224758"/>
                      </a:cubicBezTo>
                      <a:cubicBezTo>
                        <a:pt x="461247" y="223645"/>
                        <a:pt x="461247" y="223645"/>
                        <a:pt x="461247" y="222533"/>
                      </a:cubicBezTo>
                      <a:cubicBezTo>
                        <a:pt x="453455" y="221420"/>
                        <a:pt x="446776" y="216967"/>
                        <a:pt x="445663" y="208062"/>
                      </a:cubicBezTo>
                      <a:cubicBezTo>
                        <a:pt x="396688" y="205836"/>
                        <a:pt x="364408" y="182461"/>
                        <a:pt x="343260" y="150182"/>
                      </a:cubicBezTo>
                      <a:cubicBezTo>
                        <a:pt x="338807" y="156861"/>
                        <a:pt x="333242" y="163539"/>
                        <a:pt x="324338" y="171331"/>
                      </a:cubicBezTo>
                      <a:cubicBezTo>
                        <a:pt x="309867" y="184687"/>
                        <a:pt x="292058" y="198045"/>
                        <a:pt x="270910" y="202496"/>
                      </a:cubicBezTo>
                      <a:cubicBezTo>
                        <a:pt x="259779" y="239228"/>
                        <a:pt x="245309" y="273734"/>
                        <a:pt x="224160" y="308239"/>
                      </a:cubicBezTo>
                      <a:cubicBezTo>
                        <a:pt x="223048" y="310465"/>
                        <a:pt x="223048" y="313804"/>
                        <a:pt x="223048" y="316031"/>
                      </a:cubicBezTo>
                      <a:cubicBezTo>
                        <a:pt x="228612" y="316031"/>
                        <a:pt x="233065" y="318257"/>
                        <a:pt x="236404" y="323822"/>
                      </a:cubicBezTo>
                      <a:cubicBezTo>
                        <a:pt x="248649" y="341632"/>
                        <a:pt x="259779" y="360554"/>
                        <a:pt x="272023" y="379477"/>
                      </a:cubicBezTo>
                      <a:cubicBezTo>
                        <a:pt x="278701" y="388380"/>
                        <a:pt x="285380" y="397285"/>
                        <a:pt x="292058" y="406190"/>
                      </a:cubicBezTo>
                      <a:cubicBezTo>
                        <a:pt x="297624" y="406190"/>
                        <a:pt x="303190" y="407303"/>
                        <a:pt x="307641" y="410643"/>
                      </a:cubicBezTo>
                      <a:cubicBezTo>
                        <a:pt x="315433" y="416207"/>
                        <a:pt x="323225" y="421773"/>
                        <a:pt x="331017" y="427339"/>
                      </a:cubicBezTo>
                      <a:cubicBezTo>
                        <a:pt x="336581" y="425112"/>
                        <a:pt x="344373" y="426226"/>
                        <a:pt x="349939" y="430678"/>
                      </a:cubicBezTo>
                      <a:lnTo>
                        <a:pt x="387783" y="459618"/>
                      </a:lnTo>
                      <a:cubicBezTo>
                        <a:pt x="391122" y="461844"/>
                        <a:pt x="393348" y="465183"/>
                        <a:pt x="393348" y="468522"/>
                      </a:cubicBezTo>
                      <a:cubicBezTo>
                        <a:pt x="398914" y="466296"/>
                        <a:pt x="404480" y="466296"/>
                        <a:pt x="410044" y="468522"/>
                      </a:cubicBezTo>
                      <a:cubicBezTo>
                        <a:pt x="417836" y="462957"/>
                        <a:pt x="431193" y="461844"/>
                        <a:pt x="437871" y="472975"/>
                      </a:cubicBezTo>
                      <a:cubicBezTo>
                        <a:pt x="440097" y="476314"/>
                        <a:pt x="442324" y="480766"/>
                        <a:pt x="444550" y="484106"/>
                      </a:cubicBezTo>
                      <a:cubicBezTo>
                        <a:pt x="452342" y="481880"/>
                        <a:pt x="461247" y="482993"/>
                        <a:pt x="467924" y="488559"/>
                      </a:cubicBezTo>
                      <a:cubicBezTo>
                        <a:pt x="470151" y="485219"/>
                        <a:pt x="473490" y="480766"/>
                        <a:pt x="475716" y="477427"/>
                      </a:cubicBezTo>
                      <a:cubicBezTo>
                        <a:pt x="483508" y="466296"/>
                        <a:pt x="507996" y="467409"/>
                        <a:pt x="511335" y="481880"/>
                      </a:cubicBezTo>
                      <a:cubicBezTo>
                        <a:pt x="514674" y="495236"/>
                        <a:pt x="516900" y="507481"/>
                        <a:pt x="519126" y="520837"/>
                      </a:cubicBezTo>
                      <a:cubicBezTo>
                        <a:pt x="531370" y="519724"/>
                        <a:pt x="543613" y="527516"/>
                        <a:pt x="538049" y="546438"/>
                      </a:cubicBezTo>
                      <a:cubicBezTo>
                        <a:pt x="533596" y="555343"/>
                        <a:pt x="529144" y="564248"/>
                        <a:pt x="522465" y="570925"/>
                      </a:cubicBezTo>
                      <a:cubicBezTo>
                        <a:pt x="523578" y="590961"/>
                        <a:pt x="523578" y="610997"/>
                        <a:pt x="522465" y="631032"/>
                      </a:cubicBezTo>
                      <a:cubicBezTo>
                        <a:pt x="530257" y="655519"/>
                        <a:pt x="525805" y="691138"/>
                        <a:pt x="485734" y="686686"/>
                      </a:cubicBezTo>
                      <a:cubicBezTo>
                        <a:pt x="479055" y="687799"/>
                        <a:pt x="470151" y="686686"/>
                        <a:pt x="460133" y="683346"/>
                      </a:cubicBezTo>
                      <a:cubicBezTo>
                        <a:pt x="456794" y="682233"/>
                        <a:pt x="453455" y="681120"/>
                        <a:pt x="451228" y="678894"/>
                      </a:cubicBezTo>
                      <a:cubicBezTo>
                        <a:pt x="433420" y="680007"/>
                        <a:pt x="422288" y="673329"/>
                        <a:pt x="417836" y="662198"/>
                      </a:cubicBezTo>
                      <a:cubicBezTo>
                        <a:pt x="412270" y="658859"/>
                        <a:pt x="408932" y="653293"/>
                        <a:pt x="406706" y="647728"/>
                      </a:cubicBezTo>
                      <a:cubicBezTo>
                        <a:pt x="403366" y="647728"/>
                        <a:pt x="400027" y="647728"/>
                        <a:pt x="396688" y="646615"/>
                      </a:cubicBezTo>
                      <a:cubicBezTo>
                        <a:pt x="394461" y="646615"/>
                        <a:pt x="391122" y="645502"/>
                        <a:pt x="388896" y="644389"/>
                      </a:cubicBezTo>
                      <a:cubicBezTo>
                        <a:pt x="385556" y="644389"/>
                        <a:pt x="382217" y="644389"/>
                        <a:pt x="378879" y="642163"/>
                      </a:cubicBezTo>
                      <a:cubicBezTo>
                        <a:pt x="376653" y="641050"/>
                        <a:pt x="374426" y="638824"/>
                        <a:pt x="372200" y="637711"/>
                      </a:cubicBezTo>
                      <a:cubicBezTo>
                        <a:pt x="362182" y="644389"/>
                        <a:pt x="349939" y="647728"/>
                        <a:pt x="336581" y="642163"/>
                      </a:cubicBezTo>
                      <a:cubicBezTo>
                        <a:pt x="335468" y="642163"/>
                        <a:pt x="335468" y="641050"/>
                        <a:pt x="334355" y="641050"/>
                      </a:cubicBezTo>
                      <a:cubicBezTo>
                        <a:pt x="323225" y="642163"/>
                        <a:pt x="312093" y="636597"/>
                        <a:pt x="313207" y="625466"/>
                      </a:cubicBezTo>
                      <a:cubicBezTo>
                        <a:pt x="313207" y="623241"/>
                        <a:pt x="314320" y="619902"/>
                        <a:pt x="314320" y="617675"/>
                      </a:cubicBezTo>
                      <a:cubicBezTo>
                        <a:pt x="307641" y="616562"/>
                        <a:pt x="300963" y="612110"/>
                        <a:pt x="299850" y="606544"/>
                      </a:cubicBezTo>
                      <a:cubicBezTo>
                        <a:pt x="293171" y="580943"/>
                        <a:pt x="304302" y="565361"/>
                        <a:pt x="315433" y="545325"/>
                      </a:cubicBezTo>
                      <a:cubicBezTo>
                        <a:pt x="306528" y="552003"/>
                        <a:pt x="304302" y="553116"/>
                        <a:pt x="287606" y="558682"/>
                      </a:cubicBezTo>
                      <a:cubicBezTo>
                        <a:pt x="284266" y="559795"/>
                        <a:pt x="279814" y="559795"/>
                        <a:pt x="276475" y="559795"/>
                      </a:cubicBezTo>
                      <a:cubicBezTo>
                        <a:pt x="260892" y="573151"/>
                        <a:pt x="236404" y="580943"/>
                        <a:pt x="204125" y="579830"/>
                      </a:cubicBezTo>
                      <a:cubicBezTo>
                        <a:pt x="189655" y="578717"/>
                        <a:pt x="180750" y="564248"/>
                        <a:pt x="187429" y="554229"/>
                      </a:cubicBezTo>
                      <a:cubicBezTo>
                        <a:pt x="187429" y="553116"/>
                        <a:pt x="187429" y="552003"/>
                        <a:pt x="187429" y="550890"/>
                      </a:cubicBezTo>
                      <a:cubicBezTo>
                        <a:pt x="187429" y="538647"/>
                        <a:pt x="190768" y="528629"/>
                        <a:pt x="195221" y="519724"/>
                      </a:cubicBezTo>
                      <a:cubicBezTo>
                        <a:pt x="198559" y="508593"/>
                        <a:pt x="208577" y="498575"/>
                        <a:pt x="219708" y="490784"/>
                      </a:cubicBezTo>
                      <a:cubicBezTo>
                        <a:pt x="217482" y="487445"/>
                        <a:pt x="215256" y="485219"/>
                        <a:pt x="213030" y="481880"/>
                      </a:cubicBezTo>
                      <a:cubicBezTo>
                        <a:pt x="186316" y="488559"/>
                        <a:pt x="158489" y="495236"/>
                        <a:pt x="130662" y="495236"/>
                      </a:cubicBezTo>
                      <a:cubicBezTo>
                        <a:pt x="123983" y="495236"/>
                        <a:pt x="117305" y="493010"/>
                        <a:pt x="113966" y="487445"/>
                      </a:cubicBezTo>
                      <a:cubicBezTo>
                        <a:pt x="102835" y="489671"/>
                        <a:pt x="90591" y="482993"/>
                        <a:pt x="89478" y="472975"/>
                      </a:cubicBezTo>
                      <a:cubicBezTo>
                        <a:pt x="82800" y="469635"/>
                        <a:pt x="79460" y="465183"/>
                        <a:pt x="79460" y="458505"/>
                      </a:cubicBezTo>
                      <a:cubicBezTo>
                        <a:pt x="80573" y="445148"/>
                        <a:pt x="87252" y="427339"/>
                        <a:pt x="98382" y="415094"/>
                      </a:cubicBezTo>
                      <a:cubicBezTo>
                        <a:pt x="93930" y="408417"/>
                        <a:pt x="90591" y="399512"/>
                        <a:pt x="89478" y="390607"/>
                      </a:cubicBezTo>
                      <a:cubicBezTo>
                        <a:pt x="87252" y="388380"/>
                        <a:pt x="85026" y="386154"/>
                        <a:pt x="82800" y="383929"/>
                      </a:cubicBezTo>
                      <a:cubicBezTo>
                        <a:pt x="82800" y="383929"/>
                        <a:pt x="81687" y="383929"/>
                        <a:pt x="80573" y="383929"/>
                      </a:cubicBezTo>
                      <a:cubicBezTo>
                        <a:pt x="64990" y="383929"/>
                        <a:pt x="56086" y="377250"/>
                        <a:pt x="50520" y="368345"/>
                      </a:cubicBezTo>
                      <a:cubicBezTo>
                        <a:pt x="37164" y="367232"/>
                        <a:pt x="28259" y="359440"/>
                        <a:pt x="22693" y="349423"/>
                      </a:cubicBezTo>
                      <a:cubicBezTo>
                        <a:pt x="17128" y="347197"/>
                        <a:pt x="12675" y="341632"/>
                        <a:pt x="13788" y="334953"/>
                      </a:cubicBezTo>
                      <a:cubicBezTo>
                        <a:pt x="13788" y="333841"/>
                        <a:pt x="13788" y="333841"/>
                        <a:pt x="13788" y="332728"/>
                      </a:cubicBezTo>
                      <a:cubicBezTo>
                        <a:pt x="4884" y="329387"/>
                        <a:pt x="-1794" y="322710"/>
                        <a:pt x="432" y="312691"/>
                      </a:cubicBezTo>
                      <a:cubicBezTo>
                        <a:pt x="2658" y="304900"/>
                        <a:pt x="4884" y="298222"/>
                        <a:pt x="8224" y="291543"/>
                      </a:cubicBezTo>
                      <a:cubicBezTo>
                        <a:pt x="10450" y="285977"/>
                        <a:pt x="11563" y="281525"/>
                        <a:pt x="13788" y="275960"/>
                      </a:cubicBezTo>
                      <a:cubicBezTo>
                        <a:pt x="16014" y="269282"/>
                        <a:pt x="21580" y="265942"/>
                        <a:pt x="28259" y="264829"/>
                      </a:cubicBezTo>
                      <a:cubicBezTo>
                        <a:pt x="29372" y="263716"/>
                        <a:pt x="30485" y="262603"/>
                        <a:pt x="31598" y="261490"/>
                      </a:cubicBezTo>
                      <a:cubicBezTo>
                        <a:pt x="33824" y="259264"/>
                        <a:pt x="36051" y="258150"/>
                        <a:pt x="39389" y="257037"/>
                      </a:cubicBezTo>
                      <a:cubicBezTo>
                        <a:pt x="40502" y="253698"/>
                        <a:pt x="41615" y="251472"/>
                        <a:pt x="43841" y="248133"/>
                      </a:cubicBezTo>
                      <a:cubicBezTo>
                        <a:pt x="44955" y="245907"/>
                        <a:pt x="47181" y="243681"/>
                        <a:pt x="49407" y="242568"/>
                      </a:cubicBezTo>
                      <a:cubicBezTo>
                        <a:pt x="56086" y="216967"/>
                        <a:pt x="64990" y="192479"/>
                        <a:pt x="77234" y="167992"/>
                      </a:cubicBezTo>
                      <a:cubicBezTo>
                        <a:pt x="76121" y="156861"/>
                        <a:pt x="76121" y="144617"/>
                        <a:pt x="75008" y="133486"/>
                      </a:cubicBezTo>
                      <a:cubicBezTo>
                        <a:pt x="75008" y="120128"/>
                        <a:pt x="92817" y="113451"/>
                        <a:pt x="105061" y="119015"/>
                      </a:cubicBezTo>
                      <a:cubicBezTo>
                        <a:pt x="115079" y="123468"/>
                        <a:pt x="122870" y="129033"/>
                        <a:pt x="128436" y="134599"/>
                      </a:cubicBezTo>
                      <a:cubicBezTo>
                        <a:pt x="132888" y="132373"/>
                        <a:pt x="137341" y="131260"/>
                        <a:pt x="142906" y="131260"/>
                      </a:cubicBezTo>
                      <a:cubicBezTo>
                        <a:pt x="149584" y="130147"/>
                        <a:pt x="156263" y="134599"/>
                        <a:pt x="159602" y="139051"/>
                      </a:cubicBezTo>
                      <a:cubicBezTo>
                        <a:pt x="159602" y="140165"/>
                        <a:pt x="160715" y="140165"/>
                        <a:pt x="160715" y="141278"/>
                      </a:cubicBezTo>
                      <a:cubicBezTo>
                        <a:pt x="210803" y="139051"/>
                        <a:pt x="237517" y="186914"/>
                        <a:pt x="290945" y="153521"/>
                      </a:cubicBezTo>
                      <a:cubicBezTo>
                        <a:pt x="319885" y="135712"/>
                        <a:pt x="319885" y="110111"/>
                        <a:pt x="313207" y="83397"/>
                      </a:cubicBezTo>
                      <a:cubicBezTo>
                        <a:pt x="309867" y="74493"/>
                        <a:pt x="307641" y="65589"/>
                        <a:pt x="305415" y="56684"/>
                      </a:cubicBezTo>
                      <a:cubicBezTo>
                        <a:pt x="300963" y="42213"/>
                        <a:pt x="297624" y="28857"/>
                        <a:pt x="296511" y="16612"/>
                      </a:cubicBezTo>
                      <a:cubicBezTo>
                        <a:pt x="295954" y="7151"/>
                        <a:pt x="304581" y="1308"/>
                        <a:pt x="313903" y="195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89" name="任意多边形: 形状 5988" descr="75a3ca90-1b03-4cdc-b2d0-7fb842d9c0d7"/>
                <p:cNvSpPr/>
                <p:nvPr/>
              </p:nvSpPr>
              <p:spPr>
                <a:xfrm>
                  <a:off x="1175337" y="2209888"/>
                  <a:ext cx="345042" cy="629189"/>
                </a:xfrm>
                <a:custGeom>
                  <a:avLst/>
                  <a:gdLst>
                    <a:gd name="connsiteX0" fmla="*/ 43100 w 345042"/>
                    <a:gd name="connsiteY0" fmla="*/ 109 h 629189"/>
                    <a:gd name="connsiteX1" fmla="*/ 70927 w 345042"/>
                    <a:gd name="connsiteY1" fmla="*/ 10318 h 629189"/>
                    <a:gd name="connsiteX2" fmla="*/ 94302 w 345042"/>
                    <a:gd name="connsiteY2" fmla="*/ 78215 h 629189"/>
                    <a:gd name="connsiteX3" fmla="*/ 96527 w 345042"/>
                    <a:gd name="connsiteY3" fmla="*/ 149452 h 629189"/>
                    <a:gd name="connsiteX4" fmla="*/ 97640 w 345042"/>
                    <a:gd name="connsiteY4" fmla="*/ 171713 h 629189"/>
                    <a:gd name="connsiteX5" fmla="*/ 187800 w 345042"/>
                    <a:gd name="connsiteY5" fmla="*/ 112721 h 629189"/>
                    <a:gd name="connsiteX6" fmla="*/ 211175 w 345042"/>
                    <a:gd name="connsiteY6" fmla="*/ 139435 h 629189"/>
                    <a:gd name="connsiteX7" fmla="*/ 167765 w 345042"/>
                    <a:gd name="connsiteY7" fmla="*/ 221803 h 629189"/>
                    <a:gd name="connsiteX8" fmla="*/ 202270 w 345042"/>
                    <a:gd name="connsiteY8" fmla="*/ 203994 h 629189"/>
                    <a:gd name="connsiteX9" fmla="*/ 240114 w 345042"/>
                    <a:gd name="connsiteY9" fmla="*/ 189523 h 629189"/>
                    <a:gd name="connsiteX10" fmla="*/ 300221 w 345042"/>
                    <a:gd name="connsiteY10" fmla="*/ 207332 h 629189"/>
                    <a:gd name="connsiteX11" fmla="*/ 311351 w 345042"/>
                    <a:gd name="connsiteY11" fmla="*/ 231820 h 629189"/>
                    <a:gd name="connsiteX12" fmla="*/ 324709 w 345042"/>
                    <a:gd name="connsiteY12" fmla="*/ 240725 h 629189"/>
                    <a:gd name="connsiteX13" fmla="*/ 328048 w 345042"/>
                    <a:gd name="connsiteY13" fmla="*/ 260760 h 629189"/>
                    <a:gd name="connsiteX14" fmla="*/ 212287 w 345042"/>
                    <a:gd name="connsiteY14" fmla="*/ 313075 h 629189"/>
                    <a:gd name="connsiteX15" fmla="*/ 224532 w 345042"/>
                    <a:gd name="connsiteY15" fmla="*/ 320867 h 629189"/>
                    <a:gd name="connsiteX16" fmla="*/ 239002 w 345042"/>
                    <a:gd name="connsiteY16" fmla="*/ 348694 h 629189"/>
                    <a:gd name="connsiteX17" fmla="*/ 263489 w 345042"/>
                    <a:gd name="connsiteY17" fmla="*/ 355373 h 629189"/>
                    <a:gd name="connsiteX18" fmla="*/ 267941 w 345042"/>
                    <a:gd name="connsiteY18" fmla="*/ 360937 h 629189"/>
                    <a:gd name="connsiteX19" fmla="*/ 291316 w 345042"/>
                    <a:gd name="connsiteY19" fmla="*/ 367616 h 629189"/>
                    <a:gd name="connsiteX20" fmla="*/ 293542 w 345042"/>
                    <a:gd name="connsiteY20" fmla="*/ 372068 h 629189"/>
                    <a:gd name="connsiteX21" fmla="*/ 296882 w 345042"/>
                    <a:gd name="connsiteY21" fmla="*/ 374295 h 629189"/>
                    <a:gd name="connsiteX22" fmla="*/ 329161 w 345042"/>
                    <a:gd name="connsiteY22" fmla="*/ 386539 h 629189"/>
                    <a:gd name="connsiteX23" fmla="*/ 329161 w 345042"/>
                    <a:gd name="connsiteY23" fmla="*/ 406574 h 629189"/>
                    <a:gd name="connsiteX24" fmla="*/ 344744 w 345042"/>
                    <a:gd name="connsiteY24" fmla="*/ 444418 h 629189"/>
                    <a:gd name="connsiteX25" fmla="*/ 313577 w 345042"/>
                    <a:gd name="connsiteY25" fmla="*/ 456663 h 629189"/>
                    <a:gd name="connsiteX26" fmla="*/ 312464 w 345042"/>
                    <a:gd name="connsiteY26" fmla="*/ 456663 h 629189"/>
                    <a:gd name="connsiteX27" fmla="*/ 270168 w 345042"/>
                    <a:gd name="connsiteY27" fmla="*/ 559066 h 629189"/>
                    <a:gd name="connsiteX28" fmla="*/ 253472 w 345042"/>
                    <a:gd name="connsiteY28" fmla="*/ 563518 h 629189"/>
                    <a:gd name="connsiteX29" fmla="*/ 246793 w 345042"/>
                    <a:gd name="connsiteY29" fmla="*/ 581327 h 629189"/>
                    <a:gd name="connsiteX30" fmla="*/ 245680 w 345042"/>
                    <a:gd name="connsiteY30" fmla="*/ 583553 h 629189"/>
                    <a:gd name="connsiteX31" fmla="*/ 205609 w 345042"/>
                    <a:gd name="connsiteY31" fmla="*/ 629189 h 629189"/>
                    <a:gd name="connsiteX32" fmla="*/ 188913 w 345042"/>
                    <a:gd name="connsiteY32" fmla="*/ 626964 h 629189"/>
                    <a:gd name="connsiteX33" fmla="*/ 125467 w 345042"/>
                    <a:gd name="connsiteY33" fmla="*/ 583553 h 629189"/>
                    <a:gd name="connsiteX34" fmla="*/ 122129 w 345042"/>
                    <a:gd name="connsiteY34" fmla="*/ 574648 h 629189"/>
                    <a:gd name="connsiteX35" fmla="*/ 68701 w 345042"/>
                    <a:gd name="connsiteY35" fmla="*/ 532352 h 629189"/>
                    <a:gd name="connsiteX36" fmla="*/ 63135 w 345042"/>
                    <a:gd name="connsiteY36" fmla="*/ 532352 h 629189"/>
                    <a:gd name="connsiteX37" fmla="*/ 48665 w 345042"/>
                    <a:gd name="connsiteY37" fmla="*/ 466680 h 629189"/>
                    <a:gd name="connsiteX38" fmla="*/ 95415 w 345042"/>
                    <a:gd name="connsiteY38" fmla="*/ 455549 h 629189"/>
                    <a:gd name="connsiteX39" fmla="*/ 109885 w 345042"/>
                    <a:gd name="connsiteY39" fmla="*/ 457775 h 629189"/>
                    <a:gd name="connsiteX40" fmla="*/ 114337 w 345042"/>
                    <a:gd name="connsiteY40" fmla="*/ 449984 h 629189"/>
                    <a:gd name="connsiteX41" fmla="*/ 123242 w 345042"/>
                    <a:gd name="connsiteY41" fmla="*/ 443305 h 629189"/>
                    <a:gd name="connsiteX42" fmla="*/ 128807 w 345042"/>
                    <a:gd name="connsiteY42" fmla="*/ 433288 h 629189"/>
                    <a:gd name="connsiteX43" fmla="*/ 129920 w 345042"/>
                    <a:gd name="connsiteY43" fmla="*/ 415479 h 629189"/>
                    <a:gd name="connsiteX44" fmla="*/ 145503 w 345042"/>
                    <a:gd name="connsiteY44" fmla="*/ 399895 h 629189"/>
                    <a:gd name="connsiteX45" fmla="*/ 147730 w 345042"/>
                    <a:gd name="connsiteY45" fmla="*/ 375407 h 629189"/>
                    <a:gd name="connsiteX46" fmla="*/ 156634 w 345042"/>
                    <a:gd name="connsiteY46" fmla="*/ 363163 h 629189"/>
                    <a:gd name="connsiteX47" fmla="*/ 155520 w 345042"/>
                    <a:gd name="connsiteY47" fmla="*/ 360937 h 629189"/>
                    <a:gd name="connsiteX48" fmla="*/ 147730 w 345042"/>
                    <a:gd name="connsiteY48" fmla="*/ 340902 h 629189"/>
                    <a:gd name="connsiteX49" fmla="*/ 131033 w 345042"/>
                    <a:gd name="connsiteY49" fmla="*/ 295266 h 629189"/>
                    <a:gd name="connsiteX50" fmla="*/ 116563 w 345042"/>
                    <a:gd name="connsiteY50" fmla="*/ 289700 h 629189"/>
                    <a:gd name="connsiteX51" fmla="*/ 100980 w 345042"/>
                    <a:gd name="connsiteY51" fmla="*/ 277456 h 629189"/>
                    <a:gd name="connsiteX52" fmla="*/ 90962 w 345042"/>
                    <a:gd name="connsiteY52" fmla="*/ 270778 h 629189"/>
                    <a:gd name="connsiteX53" fmla="*/ 59796 w 345042"/>
                    <a:gd name="connsiteY53" fmla="*/ 219577 h 629189"/>
                    <a:gd name="connsiteX54" fmla="*/ 59796 w 345042"/>
                    <a:gd name="connsiteY54" fmla="*/ 218464 h 629189"/>
                    <a:gd name="connsiteX55" fmla="*/ 40874 w 345042"/>
                    <a:gd name="connsiteY55" fmla="*/ 39258 h 629189"/>
                    <a:gd name="connsiteX56" fmla="*/ 3029 w 345042"/>
                    <a:gd name="connsiteY56" fmla="*/ 48162 h 629189"/>
                    <a:gd name="connsiteX57" fmla="*/ 43100 w 345042"/>
                    <a:gd name="connsiteY57" fmla="*/ 109 h 62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345042" h="629189">
                      <a:moveTo>
                        <a:pt x="43100" y="109"/>
                      </a:moveTo>
                      <a:cubicBezTo>
                        <a:pt x="52353" y="717"/>
                        <a:pt x="62023" y="3918"/>
                        <a:pt x="70927" y="10318"/>
                      </a:cubicBezTo>
                      <a:cubicBezTo>
                        <a:pt x="94302" y="27013"/>
                        <a:pt x="93189" y="54841"/>
                        <a:pt x="94302" y="78215"/>
                      </a:cubicBezTo>
                      <a:cubicBezTo>
                        <a:pt x="95415" y="101590"/>
                        <a:pt x="95415" y="126078"/>
                        <a:pt x="96527" y="149452"/>
                      </a:cubicBezTo>
                      <a:cubicBezTo>
                        <a:pt x="97640" y="157244"/>
                        <a:pt x="97640" y="163922"/>
                        <a:pt x="97640" y="171713"/>
                      </a:cubicBezTo>
                      <a:cubicBezTo>
                        <a:pt x="126580" y="148340"/>
                        <a:pt x="163312" y="128304"/>
                        <a:pt x="187800" y="112721"/>
                      </a:cubicBezTo>
                      <a:cubicBezTo>
                        <a:pt x="205609" y="101590"/>
                        <a:pt x="225645" y="126078"/>
                        <a:pt x="211175" y="139435"/>
                      </a:cubicBezTo>
                      <a:cubicBezTo>
                        <a:pt x="182234" y="165036"/>
                        <a:pt x="168878" y="192863"/>
                        <a:pt x="167765" y="221803"/>
                      </a:cubicBezTo>
                      <a:cubicBezTo>
                        <a:pt x="180008" y="221803"/>
                        <a:pt x="180008" y="216237"/>
                        <a:pt x="202270" y="203994"/>
                      </a:cubicBezTo>
                      <a:cubicBezTo>
                        <a:pt x="214514" y="197315"/>
                        <a:pt x="225645" y="191749"/>
                        <a:pt x="240114" y="189523"/>
                      </a:cubicBezTo>
                      <a:cubicBezTo>
                        <a:pt x="262376" y="186184"/>
                        <a:pt x="286864" y="190636"/>
                        <a:pt x="300221" y="207332"/>
                      </a:cubicBezTo>
                      <a:cubicBezTo>
                        <a:pt x="308012" y="217350"/>
                        <a:pt x="311351" y="225142"/>
                        <a:pt x="311351" y="231820"/>
                      </a:cubicBezTo>
                      <a:cubicBezTo>
                        <a:pt x="316917" y="234046"/>
                        <a:pt x="321369" y="237385"/>
                        <a:pt x="324709" y="240725"/>
                      </a:cubicBezTo>
                      <a:cubicBezTo>
                        <a:pt x="331387" y="246290"/>
                        <a:pt x="331387" y="254082"/>
                        <a:pt x="328048" y="260760"/>
                      </a:cubicBezTo>
                      <a:cubicBezTo>
                        <a:pt x="312464" y="290813"/>
                        <a:pt x="253472" y="301945"/>
                        <a:pt x="212287" y="313075"/>
                      </a:cubicBezTo>
                      <a:cubicBezTo>
                        <a:pt x="216740" y="313075"/>
                        <a:pt x="222306" y="315301"/>
                        <a:pt x="224532" y="320867"/>
                      </a:cubicBezTo>
                      <a:cubicBezTo>
                        <a:pt x="228984" y="328658"/>
                        <a:pt x="233436" y="338675"/>
                        <a:pt x="239002" y="348694"/>
                      </a:cubicBezTo>
                      <a:cubicBezTo>
                        <a:pt x="246793" y="346467"/>
                        <a:pt x="257924" y="347580"/>
                        <a:pt x="263489" y="355373"/>
                      </a:cubicBezTo>
                      <a:cubicBezTo>
                        <a:pt x="265715" y="356485"/>
                        <a:pt x="266828" y="358712"/>
                        <a:pt x="267941" y="360937"/>
                      </a:cubicBezTo>
                      <a:cubicBezTo>
                        <a:pt x="275733" y="357599"/>
                        <a:pt x="285750" y="359825"/>
                        <a:pt x="291316" y="367616"/>
                      </a:cubicBezTo>
                      <a:cubicBezTo>
                        <a:pt x="291316" y="368729"/>
                        <a:pt x="292429" y="370955"/>
                        <a:pt x="293542" y="372068"/>
                      </a:cubicBezTo>
                      <a:cubicBezTo>
                        <a:pt x="294655" y="373181"/>
                        <a:pt x="295769" y="373181"/>
                        <a:pt x="296882" y="374295"/>
                      </a:cubicBezTo>
                      <a:cubicBezTo>
                        <a:pt x="308012" y="366503"/>
                        <a:pt x="329161" y="369842"/>
                        <a:pt x="329161" y="386539"/>
                      </a:cubicBezTo>
                      <a:cubicBezTo>
                        <a:pt x="328048" y="393217"/>
                        <a:pt x="328048" y="399895"/>
                        <a:pt x="329161" y="406574"/>
                      </a:cubicBezTo>
                      <a:cubicBezTo>
                        <a:pt x="336952" y="417704"/>
                        <a:pt x="342518" y="431062"/>
                        <a:pt x="344744" y="444418"/>
                      </a:cubicBezTo>
                      <a:cubicBezTo>
                        <a:pt x="348083" y="461115"/>
                        <a:pt x="322482" y="474471"/>
                        <a:pt x="313577" y="456663"/>
                      </a:cubicBezTo>
                      <a:cubicBezTo>
                        <a:pt x="312464" y="456663"/>
                        <a:pt x="312464" y="456663"/>
                        <a:pt x="312464" y="456663"/>
                      </a:cubicBezTo>
                      <a:cubicBezTo>
                        <a:pt x="312464" y="493394"/>
                        <a:pt x="302447" y="527899"/>
                        <a:pt x="270168" y="559066"/>
                      </a:cubicBezTo>
                      <a:cubicBezTo>
                        <a:pt x="265715" y="563518"/>
                        <a:pt x="259037" y="564631"/>
                        <a:pt x="253472" y="563518"/>
                      </a:cubicBezTo>
                      <a:cubicBezTo>
                        <a:pt x="251246" y="569084"/>
                        <a:pt x="249019" y="575761"/>
                        <a:pt x="246793" y="581327"/>
                      </a:cubicBezTo>
                      <a:cubicBezTo>
                        <a:pt x="246793" y="582440"/>
                        <a:pt x="245680" y="582440"/>
                        <a:pt x="245680" y="583553"/>
                      </a:cubicBezTo>
                      <a:cubicBezTo>
                        <a:pt x="241228" y="606928"/>
                        <a:pt x="230097" y="628076"/>
                        <a:pt x="205609" y="629189"/>
                      </a:cubicBezTo>
                      <a:cubicBezTo>
                        <a:pt x="198931" y="629189"/>
                        <a:pt x="193365" y="628076"/>
                        <a:pt x="188913" y="626964"/>
                      </a:cubicBezTo>
                      <a:cubicBezTo>
                        <a:pt x="158860" y="628076"/>
                        <a:pt x="119903" y="611380"/>
                        <a:pt x="125467" y="583553"/>
                      </a:cubicBezTo>
                      <a:cubicBezTo>
                        <a:pt x="124354" y="580214"/>
                        <a:pt x="123242" y="577988"/>
                        <a:pt x="122129" y="574648"/>
                      </a:cubicBezTo>
                      <a:cubicBezTo>
                        <a:pt x="93189" y="588006"/>
                        <a:pt x="58683" y="565744"/>
                        <a:pt x="68701" y="532352"/>
                      </a:cubicBezTo>
                      <a:cubicBezTo>
                        <a:pt x="66475" y="532352"/>
                        <a:pt x="65362" y="532352"/>
                        <a:pt x="63135" y="532352"/>
                      </a:cubicBezTo>
                      <a:cubicBezTo>
                        <a:pt x="25291" y="525673"/>
                        <a:pt x="30856" y="486716"/>
                        <a:pt x="48665" y="466680"/>
                      </a:cubicBezTo>
                      <a:cubicBezTo>
                        <a:pt x="65362" y="448870"/>
                        <a:pt x="83171" y="448870"/>
                        <a:pt x="95415" y="455549"/>
                      </a:cubicBezTo>
                      <a:cubicBezTo>
                        <a:pt x="100980" y="454436"/>
                        <a:pt x="105432" y="455549"/>
                        <a:pt x="109885" y="457775"/>
                      </a:cubicBezTo>
                      <a:cubicBezTo>
                        <a:pt x="110998" y="455549"/>
                        <a:pt x="113224" y="453323"/>
                        <a:pt x="114337" y="449984"/>
                      </a:cubicBezTo>
                      <a:cubicBezTo>
                        <a:pt x="116563" y="446644"/>
                        <a:pt x="119903" y="444418"/>
                        <a:pt x="123242" y="443305"/>
                      </a:cubicBezTo>
                      <a:cubicBezTo>
                        <a:pt x="125467" y="439966"/>
                        <a:pt x="126580" y="436627"/>
                        <a:pt x="128807" y="433288"/>
                      </a:cubicBezTo>
                      <a:cubicBezTo>
                        <a:pt x="128807" y="427722"/>
                        <a:pt x="129920" y="421043"/>
                        <a:pt x="129920" y="415479"/>
                      </a:cubicBezTo>
                      <a:cubicBezTo>
                        <a:pt x="129920" y="406574"/>
                        <a:pt x="137712" y="401008"/>
                        <a:pt x="145503" y="399895"/>
                      </a:cubicBezTo>
                      <a:cubicBezTo>
                        <a:pt x="146617" y="392103"/>
                        <a:pt x="147730" y="383199"/>
                        <a:pt x="147730" y="375407"/>
                      </a:cubicBezTo>
                      <a:cubicBezTo>
                        <a:pt x="148843" y="369842"/>
                        <a:pt x="152181" y="366503"/>
                        <a:pt x="156634" y="363163"/>
                      </a:cubicBezTo>
                      <a:cubicBezTo>
                        <a:pt x="156634" y="362050"/>
                        <a:pt x="155520" y="362050"/>
                        <a:pt x="155520" y="360937"/>
                      </a:cubicBezTo>
                      <a:cubicBezTo>
                        <a:pt x="151069" y="355373"/>
                        <a:pt x="148843" y="347580"/>
                        <a:pt x="147730" y="340902"/>
                      </a:cubicBezTo>
                      <a:cubicBezTo>
                        <a:pt x="142164" y="326432"/>
                        <a:pt x="136598" y="310849"/>
                        <a:pt x="131033" y="295266"/>
                      </a:cubicBezTo>
                      <a:cubicBezTo>
                        <a:pt x="125467" y="295266"/>
                        <a:pt x="121016" y="294153"/>
                        <a:pt x="116563" y="289700"/>
                      </a:cubicBezTo>
                      <a:cubicBezTo>
                        <a:pt x="112111" y="285248"/>
                        <a:pt x="106545" y="280796"/>
                        <a:pt x="100980" y="277456"/>
                      </a:cubicBezTo>
                      <a:cubicBezTo>
                        <a:pt x="96527" y="276344"/>
                        <a:pt x="93189" y="274117"/>
                        <a:pt x="90962" y="270778"/>
                      </a:cubicBezTo>
                      <a:cubicBezTo>
                        <a:pt x="70927" y="258534"/>
                        <a:pt x="52004" y="246290"/>
                        <a:pt x="59796" y="219577"/>
                      </a:cubicBezTo>
                      <a:cubicBezTo>
                        <a:pt x="59796" y="219577"/>
                        <a:pt x="59796" y="218464"/>
                        <a:pt x="59796" y="218464"/>
                      </a:cubicBezTo>
                      <a:cubicBezTo>
                        <a:pt x="48665" y="158357"/>
                        <a:pt x="65362" y="98250"/>
                        <a:pt x="40874" y="39258"/>
                      </a:cubicBezTo>
                      <a:cubicBezTo>
                        <a:pt x="49778" y="59293"/>
                        <a:pt x="11934" y="68198"/>
                        <a:pt x="3029" y="48162"/>
                      </a:cubicBezTo>
                      <a:cubicBezTo>
                        <a:pt x="-8658" y="19779"/>
                        <a:pt x="15343" y="-1718"/>
                        <a:pt x="43100" y="109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91" name="任意多边形: 形状 5990" descr="55686aeb-7e82-4eb3-895e-f04d1825d80a"/>
                <p:cNvSpPr/>
                <p:nvPr/>
              </p:nvSpPr>
              <p:spPr>
                <a:xfrm>
                  <a:off x="1282472" y="1346784"/>
                  <a:ext cx="391050" cy="284616"/>
                </a:xfrm>
                <a:custGeom>
                  <a:avLst/>
                  <a:gdLst>
                    <a:gd name="connsiteX0" fmla="*/ 143712 w 391050"/>
                    <a:gd name="connsiteY0" fmla="*/ 683 h 284616"/>
                    <a:gd name="connsiteX1" fmla="*/ 165258 w 391050"/>
                    <a:gd name="connsiteY1" fmla="*/ 11899 h 284616"/>
                    <a:gd name="connsiteX2" fmla="*/ 176389 w 391050"/>
                    <a:gd name="connsiteY2" fmla="*/ 40839 h 284616"/>
                    <a:gd name="connsiteX3" fmla="*/ 255418 w 391050"/>
                    <a:gd name="connsiteY3" fmla="*/ 74231 h 284616"/>
                    <a:gd name="connsiteX4" fmla="*/ 272114 w 391050"/>
                    <a:gd name="connsiteY4" fmla="*/ 75345 h 284616"/>
                    <a:gd name="connsiteX5" fmla="*/ 296601 w 391050"/>
                    <a:gd name="connsiteY5" fmla="*/ 104285 h 284616"/>
                    <a:gd name="connsiteX6" fmla="*/ 286584 w 391050"/>
                    <a:gd name="connsiteY6" fmla="*/ 156599 h 284616"/>
                    <a:gd name="connsiteX7" fmla="*/ 341125 w 391050"/>
                    <a:gd name="connsiteY7" fmla="*/ 145468 h 284616"/>
                    <a:gd name="connsiteX8" fmla="*/ 380082 w 391050"/>
                    <a:gd name="connsiteY8" fmla="*/ 205575 h 284616"/>
                    <a:gd name="connsiteX9" fmla="*/ 284358 w 391050"/>
                    <a:gd name="connsiteY9" fmla="*/ 283490 h 284616"/>
                    <a:gd name="connsiteX10" fmla="*/ 151902 w 391050"/>
                    <a:gd name="connsiteY10" fmla="*/ 248984 h 284616"/>
                    <a:gd name="connsiteX11" fmla="*/ 147449 w 391050"/>
                    <a:gd name="connsiteY11" fmla="*/ 248984 h 284616"/>
                    <a:gd name="connsiteX12" fmla="*/ 122962 w 391050"/>
                    <a:gd name="connsiteY12" fmla="*/ 235628 h 284616"/>
                    <a:gd name="connsiteX13" fmla="*/ 119622 w 391050"/>
                    <a:gd name="connsiteY13" fmla="*/ 215592 h 284616"/>
                    <a:gd name="connsiteX14" fmla="*/ 70647 w 391050"/>
                    <a:gd name="connsiteY14" fmla="*/ 173295 h 284616"/>
                    <a:gd name="connsiteX15" fmla="*/ 51725 w 391050"/>
                    <a:gd name="connsiteY15" fmla="*/ 187765 h 284616"/>
                    <a:gd name="connsiteX16" fmla="*/ 18333 w 391050"/>
                    <a:gd name="connsiteY16" fmla="*/ 175521 h 284616"/>
                    <a:gd name="connsiteX17" fmla="*/ 17219 w 391050"/>
                    <a:gd name="connsiteY17" fmla="*/ 137676 h 284616"/>
                    <a:gd name="connsiteX18" fmla="*/ 2749 w 391050"/>
                    <a:gd name="connsiteY18" fmla="*/ 113188 h 284616"/>
                    <a:gd name="connsiteX19" fmla="*/ 143712 w 391050"/>
                    <a:gd name="connsiteY19" fmla="*/ 683 h 284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91050" h="284616">
                      <a:moveTo>
                        <a:pt x="143712" y="683"/>
                      </a:moveTo>
                      <a:cubicBezTo>
                        <a:pt x="151327" y="2072"/>
                        <a:pt x="158580" y="5638"/>
                        <a:pt x="165258" y="11899"/>
                      </a:cubicBezTo>
                      <a:cubicBezTo>
                        <a:pt x="174163" y="19691"/>
                        <a:pt x="177503" y="29709"/>
                        <a:pt x="176389" y="40839"/>
                      </a:cubicBezTo>
                      <a:cubicBezTo>
                        <a:pt x="214234" y="28594"/>
                        <a:pt x="246513" y="45291"/>
                        <a:pt x="255418" y="74231"/>
                      </a:cubicBezTo>
                      <a:cubicBezTo>
                        <a:pt x="260984" y="74231"/>
                        <a:pt x="265435" y="74231"/>
                        <a:pt x="272114" y="75345"/>
                      </a:cubicBezTo>
                      <a:cubicBezTo>
                        <a:pt x="288810" y="79797"/>
                        <a:pt x="294375" y="90927"/>
                        <a:pt x="296601" y="104285"/>
                      </a:cubicBezTo>
                      <a:cubicBezTo>
                        <a:pt x="298828" y="115415"/>
                        <a:pt x="294375" y="136564"/>
                        <a:pt x="286584" y="156599"/>
                      </a:cubicBezTo>
                      <a:cubicBezTo>
                        <a:pt x="304393" y="148807"/>
                        <a:pt x="323315" y="144355"/>
                        <a:pt x="341125" y="145468"/>
                      </a:cubicBezTo>
                      <a:cubicBezTo>
                        <a:pt x="381195" y="125433"/>
                        <a:pt x="406796" y="171069"/>
                        <a:pt x="380082" y="205575"/>
                      </a:cubicBezTo>
                      <a:cubicBezTo>
                        <a:pt x="360047" y="230062"/>
                        <a:pt x="321089" y="275698"/>
                        <a:pt x="284358" y="283490"/>
                      </a:cubicBezTo>
                      <a:cubicBezTo>
                        <a:pt x="246513" y="290169"/>
                        <a:pt x="191972" y="265681"/>
                        <a:pt x="151902" y="248984"/>
                      </a:cubicBezTo>
                      <a:cubicBezTo>
                        <a:pt x="150789" y="248984"/>
                        <a:pt x="148562" y="248984"/>
                        <a:pt x="147449" y="248984"/>
                      </a:cubicBezTo>
                      <a:cubicBezTo>
                        <a:pt x="134092" y="251210"/>
                        <a:pt x="125188" y="244532"/>
                        <a:pt x="122962" y="235628"/>
                      </a:cubicBezTo>
                      <a:cubicBezTo>
                        <a:pt x="117396" y="230062"/>
                        <a:pt x="115170" y="221157"/>
                        <a:pt x="119622" y="215592"/>
                      </a:cubicBezTo>
                      <a:cubicBezTo>
                        <a:pt x="111830" y="201122"/>
                        <a:pt x="91795" y="186652"/>
                        <a:pt x="70647" y="173295"/>
                      </a:cubicBezTo>
                      <a:cubicBezTo>
                        <a:pt x="63968" y="178861"/>
                        <a:pt x="57290" y="184426"/>
                        <a:pt x="51725" y="187765"/>
                      </a:cubicBezTo>
                      <a:cubicBezTo>
                        <a:pt x="39481" y="196670"/>
                        <a:pt x="18333" y="191104"/>
                        <a:pt x="18333" y="175521"/>
                      </a:cubicBezTo>
                      <a:cubicBezTo>
                        <a:pt x="18333" y="163277"/>
                        <a:pt x="17219" y="149921"/>
                        <a:pt x="17219" y="137676"/>
                      </a:cubicBezTo>
                      <a:cubicBezTo>
                        <a:pt x="4975" y="135451"/>
                        <a:pt x="-5042" y="124320"/>
                        <a:pt x="2749" y="113188"/>
                      </a:cubicBezTo>
                      <a:cubicBezTo>
                        <a:pt x="19306" y="87866"/>
                        <a:pt x="90404" y="-9041"/>
                        <a:pt x="143712" y="68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93" name="任意多边形: 形状 5992" descr="cf6f5a29-429d-462a-a570-3f72a8e2a8f9"/>
                <p:cNvSpPr/>
                <p:nvPr/>
              </p:nvSpPr>
              <p:spPr>
                <a:xfrm>
                  <a:off x="1345108" y="276971"/>
                  <a:ext cx="289227" cy="251455"/>
                </a:xfrm>
                <a:custGeom>
                  <a:avLst/>
                  <a:gdLst>
                    <a:gd name="connsiteX0" fmla="*/ 236888 w 289227"/>
                    <a:gd name="connsiteY0" fmla="*/ 1191 h 251455"/>
                    <a:gd name="connsiteX1" fmla="*/ 271810 w 289227"/>
                    <a:gd name="connsiteY1" fmla="*/ 15383 h 251455"/>
                    <a:gd name="connsiteX2" fmla="*/ 288506 w 289227"/>
                    <a:gd name="connsiteY2" fmla="*/ 45435 h 251455"/>
                    <a:gd name="connsiteX3" fmla="*/ 284055 w 289227"/>
                    <a:gd name="connsiteY3" fmla="*/ 76602 h 251455"/>
                    <a:gd name="connsiteX4" fmla="*/ 250662 w 289227"/>
                    <a:gd name="connsiteY4" fmla="*/ 126690 h 251455"/>
                    <a:gd name="connsiteX5" fmla="*/ 170520 w 289227"/>
                    <a:gd name="connsiteY5" fmla="*/ 201267 h 251455"/>
                    <a:gd name="connsiteX6" fmla="*/ 99284 w 289227"/>
                    <a:gd name="connsiteY6" fmla="*/ 237998 h 251455"/>
                    <a:gd name="connsiteX7" fmla="*/ 71457 w 289227"/>
                    <a:gd name="connsiteY7" fmla="*/ 250242 h 251455"/>
                    <a:gd name="connsiteX8" fmla="*/ 64778 w 289227"/>
                    <a:gd name="connsiteY8" fmla="*/ 249129 h 251455"/>
                    <a:gd name="connsiteX9" fmla="*/ 69231 w 289227"/>
                    <a:gd name="connsiteY9" fmla="*/ 244677 h 251455"/>
                    <a:gd name="connsiteX10" fmla="*/ 97057 w 289227"/>
                    <a:gd name="connsiteY10" fmla="*/ 232432 h 251455"/>
                    <a:gd name="connsiteX11" fmla="*/ 162729 w 289227"/>
                    <a:gd name="connsiteY11" fmla="*/ 191249 h 251455"/>
                    <a:gd name="connsiteX12" fmla="*/ 239531 w 289227"/>
                    <a:gd name="connsiteY12" fmla="*/ 120012 h 251455"/>
                    <a:gd name="connsiteX13" fmla="*/ 270697 w 289227"/>
                    <a:gd name="connsiteY13" fmla="*/ 73262 h 251455"/>
                    <a:gd name="connsiteX14" fmla="*/ 274037 w 289227"/>
                    <a:gd name="connsiteY14" fmla="*/ 47662 h 251455"/>
                    <a:gd name="connsiteX15" fmla="*/ 260679 w 289227"/>
                    <a:gd name="connsiteY15" fmla="*/ 26513 h 251455"/>
                    <a:gd name="connsiteX16" fmla="*/ 203913 w 289227"/>
                    <a:gd name="connsiteY16" fmla="*/ 17609 h 251455"/>
                    <a:gd name="connsiteX17" fmla="*/ 153825 w 289227"/>
                    <a:gd name="connsiteY17" fmla="*/ 45435 h 251455"/>
                    <a:gd name="connsiteX18" fmla="*/ 113753 w 289227"/>
                    <a:gd name="connsiteY18" fmla="*/ 83280 h 251455"/>
                    <a:gd name="connsiteX19" fmla="*/ 83700 w 289227"/>
                    <a:gd name="connsiteY19" fmla="*/ 122237 h 251455"/>
                    <a:gd name="connsiteX20" fmla="*/ 38064 w 289227"/>
                    <a:gd name="connsiteY20" fmla="*/ 180118 h 251455"/>
                    <a:gd name="connsiteX21" fmla="*/ 21367 w 289227"/>
                    <a:gd name="connsiteY21" fmla="*/ 202380 h 251455"/>
                    <a:gd name="connsiteX22" fmla="*/ 1332 w 289227"/>
                    <a:gd name="connsiteY22" fmla="*/ 221302 h 251455"/>
                    <a:gd name="connsiteX23" fmla="*/ 6898 w 289227"/>
                    <a:gd name="connsiteY23" fmla="*/ 194588 h 251455"/>
                    <a:gd name="connsiteX24" fmla="*/ 24707 w 289227"/>
                    <a:gd name="connsiteY24" fmla="*/ 172327 h 251455"/>
                    <a:gd name="connsiteX25" fmla="*/ 69231 w 289227"/>
                    <a:gd name="connsiteY25" fmla="*/ 113334 h 251455"/>
                    <a:gd name="connsiteX26" fmla="*/ 101510 w 289227"/>
                    <a:gd name="connsiteY26" fmla="*/ 75489 h 251455"/>
                    <a:gd name="connsiteX27" fmla="*/ 141580 w 289227"/>
                    <a:gd name="connsiteY27" fmla="*/ 34305 h 251455"/>
                    <a:gd name="connsiteX28" fmla="*/ 199461 w 289227"/>
                    <a:gd name="connsiteY28" fmla="*/ 2026 h 251455"/>
                    <a:gd name="connsiteX29" fmla="*/ 236888 w 289227"/>
                    <a:gd name="connsiteY29" fmla="*/ 1191 h 251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89227" h="251455">
                      <a:moveTo>
                        <a:pt x="236888" y="1191"/>
                      </a:moveTo>
                      <a:cubicBezTo>
                        <a:pt x="249549" y="3139"/>
                        <a:pt x="261793" y="7591"/>
                        <a:pt x="271810" y="15383"/>
                      </a:cubicBezTo>
                      <a:cubicBezTo>
                        <a:pt x="281829" y="23174"/>
                        <a:pt x="287394" y="34305"/>
                        <a:pt x="288506" y="45435"/>
                      </a:cubicBezTo>
                      <a:cubicBezTo>
                        <a:pt x="290733" y="56567"/>
                        <a:pt x="287394" y="66585"/>
                        <a:pt x="284055" y="76602"/>
                      </a:cubicBezTo>
                      <a:cubicBezTo>
                        <a:pt x="277376" y="96638"/>
                        <a:pt x="262907" y="112221"/>
                        <a:pt x="250662" y="126690"/>
                      </a:cubicBezTo>
                      <a:cubicBezTo>
                        <a:pt x="225061" y="156743"/>
                        <a:pt x="198347" y="183457"/>
                        <a:pt x="170520" y="201267"/>
                      </a:cubicBezTo>
                      <a:cubicBezTo>
                        <a:pt x="142694" y="220189"/>
                        <a:pt x="117093" y="230206"/>
                        <a:pt x="99284" y="237998"/>
                      </a:cubicBezTo>
                      <a:cubicBezTo>
                        <a:pt x="81474" y="245790"/>
                        <a:pt x="85926" y="244677"/>
                        <a:pt x="71457" y="250242"/>
                      </a:cubicBezTo>
                      <a:cubicBezTo>
                        <a:pt x="63665" y="252468"/>
                        <a:pt x="64778" y="251355"/>
                        <a:pt x="64778" y="249129"/>
                      </a:cubicBezTo>
                      <a:cubicBezTo>
                        <a:pt x="64778" y="246903"/>
                        <a:pt x="63665" y="246903"/>
                        <a:pt x="69231" y="244677"/>
                      </a:cubicBezTo>
                      <a:cubicBezTo>
                        <a:pt x="83700" y="239111"/>
                        <a:pt x="79248" y="240224"/>
                        <a:pt x="97057" y="232432"/>
                      </a:cubicBezTo>
                      <a:cubicBezTo>
                        <a:pt x="114867" y="223528"/>
                        <a:pt x="137128" y="210171"/>
                        <a:pt x="162729" y="191249"/>
                      </a:cubicBezTo>
                      <a:cubicBezTo>
                        <a:pt x="188330" y="173440"/>
                        <a:pt x="215043" y="148952"/>
                        <a:pt x="239531" y="120012"/>
                      </a:cubicBezTo>
                      <a:cubicBezTo>
                        <a:pt x="251775" y="105542"/>
                        <a:pt x="265132" y="89959"/>
                        <a:pt x="270697" y="73262"/>
                      </a:cubicBezTo>
                      <a:cubicBezTo>
                        <a:pt x="274037" y="64358"/>
                        <a:pt x="275150" y="55453"/>
                        <a:pt x="274037" y="47662"/>
                      </a:cubicBezTo>
                      <a:cubicBezTo>
                        <a:pt x="271810" y="39871"/>
                        <a:pt x="267358" y="32079"/>
                        <a:pt x="260679" y="26513"/>
                      </a:cubicBezTo>
                      <a:cubicBezTo>
                        <a:pt x="246210" y="15383"/>
                        <a:pt x="222835" y="13157"/>
                        <a:pt x="203913" y="17609"/>
                      </a:cubicBezTo>
                      <a:cubicBezTo>
                        <a:pt x="184990" y="22061"/>
                        <a:pt x="168294" y="33192"/>
                        <a:pt x="153825" y="45435"/>
                      </a:cubicBezTo>
                      <a:cubicBezTo>
                        <a:pt x="140467" y="57680"/>
                        <a:pt x="125998" y="69924"/>
                        <a:pt x="113753" y="83280"/>
                      </a:cubicBezTo>
                      <a:cubicBezTo>
                        <a:pt x="102622" y="96638"/>
                        <a:pt x="93718" y="109994"/>
                        <a:pt x="83700" y="122237"/>
                      </a:cubicBezTo>
                      <a:cubicBezTo>
                        <a:pt x="64778" y="146726"/>
                        <a:pt x="48082" y="165648"/>
                        <a:pt x="38064" y="180118"/>
                      </a:cubicBezTo>
                      <a:cubicBezTo>
                        <a:pt x="26933" y="194588"/>
                        <a:pt x="29159" y="191249"/>
                        <a:pt x="21367" y="202380"/>
                      </a:cubicBezTo>
                      <a:cubicBezTo>
                        <a:pt x="13577" y="213510"/>
                        <a:pt x="4671" y="223528"/>
                        <a:pt x="1332" y="221302"/>
                      </a:cubicBezTo>
                      <a:cubicBezTo>
                        <a:pt x="-2007" y="219076"/>
                        <a:pt x="1332" y="206832"/>
                        <a:pt x="6898" y="194588"/>
                      </a:cubicBezTo>
                      <a:cubicBezTo>
                        <a:pt x="14690" y="183457"/>
                        <a:pt x="14690" y="186796"/>
                        <a:pt x="24707" y="172327"/>
                      </a:cubicBezTo>
                      <a:cubicBezTo>
                        <a:pt x="34725" y="157856"/>
                        <a:pt x="50307" y="137821"/>
                        <a:pt x="69231" y="113334"/>
                      </a:cubicBezTo>
                      <a:cubicBezTo>
                        <a:pt x="79248" y="101089"/>
                        <a:pt x="89266" y="88846"/>
                        <a:pt x="101510" y="75489"/>
                      </a:cubicBezTo>
                      <a:cubicBezTo>
                        <a:pt x="113753" y="62132"/>
                        <a:pt x="125998" y="47662"/>
                        <a:pt x="141580" y="34305"/>
                      </a:cubicBezTo>
                      <a:cubicBezTo>
                        <a:pt x="157164" y="20948"/>
                        <a:pt x="174973" y="7591"/>
                        <a:pt x="199461" y="2026"/>
                      </a:cubicBezTo>
                      <a:cubicBezTo>
                        <a:pt x="211148" y="-201"/>
                        <a:pt x="224227" y="-757"/>
                        <a:pt x="236888" y="119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95" name="任意多边形: 形状 5994" descr="b2a80426-d602-4774-a737-030f80d871f0"/>
                <p:cNvSpPr/>
                <p:nvPr/>
              </p:nvSpPr>
              <p:spPr>
                <a:xfrm>
                  <a:off x="1269515" y="215551"/>
                  <a:ext cx="164828" cy="298648"/>
                </a:xfrm>
                <a:custGeom>
                  <a:avLst/>
                  <a:gdLst>
                    <a:gd name="connsiteX0" fmla="*/ 111432 w 164828"/>
                    <a:gd name="connsiteY0" fmla="*/ 0 h 298648"/>
                    <a:gd name="connsiteX1" fmla="*/ 162634 w 164828"/>
                    <a:gd name="connsiteY1" fmla="*/ 42297 h 298648"/>
                    <a:gd name="connsiteX2" fmla="*/ 161521 w 164828"/>
                    <a:gd name="connsiteY2" fmla="*/ 99064 h 298648"/>
                    <a:gd name="connsiteX3" fmla="*/ 148164 w 164828"/>
                    <a:gd name="connsiteY3" fmla="*/ 149152 h 298648"/>
                    <a:gd name="connsiteX4" fmla="*/ 134807 w 164828"/>
                    <a:gd name="connsiteY4" fmla="*/ 194789 h 298648"/>
                    <a:gd name="connsiteX5" fmla="*/ 100301 w 164828"/>
                    <a:gd name="connsiteY5" fmla="*/ 258234 h 298648"/>
                    <a:gd name="connsiteX6" fmla="*/ 84719 w 164828"/>
                    <a:gd name="connsiteY6" fmla="*/ 280495 h 298648"/>
                    <a:gd name="connsiteX7" fmla="*/ 63569 w 164828"/>
                    <a:gd name="connsiteY7" fmla="*/ 298305 h 298648"/>
                    <a:gd name="connsiteX8" fmla="*/ 70248 w 164828"/>
                    <a:gd name="connsiteY8" fmla="*/ 276044 h 298648"/>
                    <a:gd name="connsiteX9" fmla="*/ 86944 w 164828"/>
                    <a:gd name="connsiteY9" fmla="*/ 253781 h 298648"/>
                    <a:gd name="connsiteX10" fmla="*/ 118110 w 164828"/>
                    <a:gd name="connsiteY10" fmla="*/ 191450 h 298648"/>
                    <a:gd name="connsiteX11" fmla="*/ 132581 w 164828"/>
                    <a:gd name="connsiteY11" fmla="*/ 148039 h 298648"/>
                    <a:gd name="connsiteX12" fmla="*/ 143711 w 164828"/>
                    <a:gd name="connsiteY12" fmla="*/ 97951 h 298648"/>
                    <a:gd name="connsiteX13" fmla="*/ 144824 w 164828"/>
                    <a:gd name="connsiteY13" fmla="*/ 45636 h 298648"/>
                    <a:gd name="connsiteX14" fmla="*/ 132581 w 164828"/>
                    <a:gd name="connsiteY14" fmla="*/ 24488 h 298648"/>
                    <a:gd name="connsiteX15" fmla="*/ 110319 w 164828"/>
                    <a:gd name="connsiteY15" fmla="*/ 15583 h 298648"/>
                    <a:gd name="connsiteX16" fmla="*/ 69135 w 164828"/>
                    <a:gd name="connsiteY16" fmla="*/ 44523 h 298648"/>
                    <a:gd name="connsiteX17" fmla="*/ 42421 w 164828"/>
                    <a:gd name="connsiteY17" fmla="*/ 93498 h 298648"/>
                    <a:gd name="connsiteX18" fmla="*/ 15707 w 164828"/>
                    <a:gd name="connsiteY18" fmla="*/ 186997 h 298648"/>
                    <a:gd name="connsiteX19" fmla="*/ 5689 w 164828"/>
                    <a:gd name="connsiteY19" fmla="*/ 253781 h 298648"/>
                    <a:gd name="connsiteX20" fmla="*/ 6802 w 164828"/>
                    <a:gd name="connsiteY20" fmla="*/ 279383 h 298648"/>
                    <a:gd name="connsiteX21" fmla="*/ 3464 w 164828"/>
                    <a:gd name="connsiteY21" fmla="*/ 283835 h 298648"/>
                    <a:gd name="connsiteX22" fmla="*/ 1237 w 164828"/>
                    <a:gd name="connsiteY22" fmla="*/ 279383 h 298648"/>
                    <a:gd name="connsiteX23" fmla="*/ 124 w 164828"/>
                    <a:gd name="connsiteY23" fmla="*/ 253781 h 298648"/>
                    <a:gd name="connsiteX24" fmla="*/ 3464 w 164828"/>
                    <a:gd name="connsiteY24" fmla="*/ 184771 h 298648"/>
                    <a:gd name="connsiteX25" fmla="*/ 30177 w 164828"/>
                    <a:gd name="connsiteY25" fmla="*/ 89047 h 298648"/>
                    <a:gd name="connsiteX26" fmla="*/ 56892 w 164828"/>
                    <a:gd name="connsiteY26" fmla="*/ 37845 h 298648"/>
                    <a:gd name="connsiteX27" fmla="*/ 76927 w 164828"/>
                    <a:gd name="connsiteY27" fmla="*/ 13358 h 298648"/>
                    <a:gd name="connsiteX28" fmla="*/ 111432 w 164828"/>
                    <a:gd name="connsiteY28" fmla="*/ 0 h 298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64828" h="298648">
                      <a:moveTo>
                        <a:pt x="111432" y="0"/>
                      </a:moveTo>
                      <a:cubicBezTo>
                        <a:pt x="140372" y="0"/>
                        <a:pt x="158182" y="22262"/>
                        <a:pt x="162634" y="42297"/>
                      </a:cubicBezTo>
                      <a:cubicBezTo>
                        <a:pt x="167086" y="62333"/>
                        <a:pt x="163746" y="81255"/>
                        <a:pt x="161521" y="99064"/>
                      </a:cubicBezTo>
                      <a:cubicBezTo>
                        <a:pt x="159295" y="116874"/>
                        <a:pt x="152616" y="133570"/>
                        <a:pt x="148164" y="149152"/>
                      </a:cubicBezTo>
                      <a:cubicBezTo>
                        <a:pt x="143711" y="165849"/>
                        <a:pt x="140372" y="181432"/>
                        <a:pt x="134807" y="194789"/>
                      </a:cubicBezTo>
                      <a:cubicBezTo>
                        <a:pt x="123676" y="222616"/>
                        <a:pt x="109206" y="243764"/>
                        <a:pt x="100301" y="258234"/>
                      </a:cubicBezTo>
                      <a:cubicBezTo>
                        <a:pt x="91396" y="272705"/>
                        <a:pt x="92509" y="269365"/>
                        <a:pt x="84719" y="280495"/>
                      </a:cubicBezTo>
                      <a:cubicBezTo>
                        <a:pt x="76927" y="291627"/>
                        <a:pt x="65795" y="300532"/>
                        <a:pt x="63569" y="298305"/>
                      </a:cubicBezTo>
                      <a:cubicBezTo>
                        <a:pt x="61343" y="296079"/>
                        <a:pt x="64682" y="284948"/>
                        <a:pt x="70248" y="276044"/>
                      </a:cubicBezTo>
                      <a:cubicBezTo>
                        <a:pt x="78040" y="264913"/>
                        <a:pt x="78040" y="268252"/>
                        <a:pt x="86944" y="253781"/>
                      </a:cubicBezTo>
                      <a:cubicBezTo>
                        <a:pt x="95849" y="239312"/>
                        <a:pt x="106980" y="218164"/>
                        <a:pt x="118110" y="191450"/>
                      </a:cubicBezTo>
                      <a:cubicBezTo>
                        <a:pt x="122563" y="178092"/>
                        <a:pt x="128128" y="163623"/>
                        <a:pt x="132581" y="148039"/>
                      </a:cubicBezTo>
                      <a:cubicBezTo>
                        <a:pt x="137033" y="132456"/>
                        <a:pt x="141485" y="115761"/>
                        <a:pt x="143711" y="97951"/>
                      </a:cubicBezTo>
                      <a:cubicBezTo>
                        <a:pt x="145937" y="81255"/>
                        <a:pt x="149277" y="62333"/>
                        <a:pt x="144824" y="45636"/>
                      </a:cubicBezTo>
                      <a:cubicBezTo>
                        <a:pt x="142598" y="36732"/>
                        <a:pt x="139259" y="30053"/>
                        <a:pt x="132581" y="24488"/>
                      </a:cubicBezTo>
                      <a:cubicBezTo>
                        <a:pt x="125902" y="18922"/>
                        <a:pt x="118110" y="15583"/>
                        <a:pt x="110319" y="15583"/>
                      </a:cubicBezTo>
                      <a:cubicBezTo>
                        <a:pt x="94736" y="14470"/>
                        <a:pt x="78040" y="28940"/>
                        <a:pt x="69135" y="44523"/>
                      </a:cubicBezTo>
                      <a:cubicBezTo>
                        <a:pt x="59117" y="61220"/>
                        <a:pt x="50213" y="76802"/>
                        <a:pt x="42421" y="93498"/>
                      </a:cubicBezTo>
                      <a:cubicBezTo>
                        <a:pt x="26838" y="126891"/>
                        <a:pt x="21273" y="159170"/>
                        <a:pt x="15707" y="186997"/>
                      </a:cubicBezTo>
                      <a:cubicBezTo>
                        <a:pt x="10141" y="214824"/>
                        <a:pt x="5689" y="237086"/>
                        <a:pt x="5689" y="253781"/>
                      </a:cubicBezTo>
                      <a:cubicBezTo>
                        <a:pt x="5689" y="269365"/>
                        <a:pt x="6802" y="266026"/>
                        <a:pt x="6802" y="279383"/>
                      </a:cubicBezTo>
                      <a:cubicBezTo>
                        <a:pt x="7915" y="286061"/>
                        <a:pt x="5689" y="284948"/>
                        <a:pt x="3464" y="283835"/>
                      </a:cubicBezTo>
                      <a:cubicBezTo>
                        <a:pt x="2351" y="283835"/>
                        <a:pt x="1237" y="284948"/>
                        <a:pt x="1237" y="279383"/>
                      </a:cubicBezTo>
                      <a:cubicBezTo>
                        <a:pt x="124" y="267139"/>
                        <a:pt x="1237" y="270478"/>
                        <a:pt x="124" y="253781"/>
                      </a:cubicBezTo>
                      <a:cubicBezTo>
                        <a:pt x="124" y="237086"/>
                        <a:pt x="-989" y="213711"/>
                        <a:pt x="3464" y="184771"/>
                      </a:cubicBezTo>
                      <a:cubicBezTo>
                        <a:pt x="7915" y="155831"/>
                        <a:pt x="15707" y="122438"/>
                        <a:pt x="30177" y="89047"/>
                      </a:cubicBezTo>
                      <a:cubicBezTo>
                        <a:pt x="37968" y="71237"/>
                        <a:pt x="46873" y="54541"/>
                        <a:pt x="56892" y="37845"/>
                      </a:cubicBezTo>
                      <a:cubicBezTo>
                        <a:pt x="62456" y="28940"/>
                        <a:pt x="68022" y="21148"/>
                        <a:pt x="76927" y="13358"/>
                      </a:cubicBezTo>
                      <a:cubicBezTo>
                        <a:pt x="84719" y="6679"/>
                        <a:pt x="98075" y="0"/>
                        <a:pt x="11143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97" name="任意多边形: 形状 5996" descr="cf4d2b59-a99c-4e12-8d51-356c9d71af5e"/>
                <p:cNvSpPr/>
                <p:nvPr/>
              </p:nvSpPr>
              <p:spPr>
                <a:xfrm>
                  <a:off x="1108953" y="192006"/>
                  <a:ext cx="163129" cy="313502"/>
                </a:xfrm>
                <a:custGeom>
                  <a:avLst/>
                  <a:gdLst>
                    <a:gd name="connsiteX0" fmla="*/ 77204 w 163129"/>
                    <a:gd name="connsiteY0" fmla="*/ 170 h 313502"/>
                    <a:gd name="connsiteX1" fmla="*/ 112823 w 163129"/>
                    <a:gd name="connsiteY1" fmla="*/ 15753 h 313502"/>
                    <a:gd name="connsiteX2" fmla="*/ 140650 w 163129"/>
                    <a:gd name="connsiteY2" fmla="*/ 73633 h 313502"/>
                    <a:gd name="connsiteX3" fmla="*/ 148442 w 163129"/>
                    <a:gd name="connsiteY3" fmla="*/ 128174 h 313502"/>
                    <a:gd name="connsiteX4" fmla="*/ 157346 w 163129"/>
                    <a:gd name="connsiteY4" fmla="*/ 177150 h 313502"/>
                    <a:gd name="connsiteX5" fmla="*/ 161798 w 163129"/>
                    <a:gd name="connsiteY5" fmla="*/ 250614 h 313502"/>
                    <a:gd name="connsiteX6" fmla="*/ 162911 w 163129"/>
                    <a:gd name="connsiteY6" fmla="*/ 278441 h 313502"/>
                    <a:gd name="connsiteX7" fmla="*/ 157346 w 163129"/>
                    <a:gd name="connsiteY7" fmla="*/ 305155 h 313502"/>
                    <a:gd name="connsiteX8" fmla="*/ 150668 w 163129"/>
                    <a:gd name="connsiteY8" fmla="*/ 280667 h 313502"/>
                    <a:gd name="connsiteX9" fmla="*/ 150668 w 163129"/>
                    <a:gd name="connsiteY9" fmla="*/ 251727 h 313502"/>
                    <a:gd name="connsiteX10" fmla="*/ 143989 w 163129"/>
                    <a:gd name="connsiteY10" fmla="*/ 178263 h 313502"/>
                    <a:gd name="connsiteX11" fmla="*/ 137311 w 163129"/>
                    <a:gd name="connsiteY11" fmla="*/ 129288 h 313502"/>
                    <a:gd name="connsiteX12" fmla="*/ 127292 w 163129"/>
                    <a:gd name="connsiteY12" fmla="*/ 75860 h 313502"/>
                    <a:gd name="connsiteX13" fmla="*/ 102805 w 163129"/>
                    <a:gd name="connsiteY13" fmla="*/ 25771 h 313502"/>
                    <a:gd name="connsiteX14" fmla="*/ 77204 w 163129"/>
                    <a:gd name="connsiteY14" fmla="*/ 14641 h 313502"/>
                    <a:gd name="connsiteX15" fmla="*/ 50490 w 163129"/>
                    <a:gd name="connsiteY15" fmla="*/ 22432 h 313502"/>
                    <a:gd name="connsiteX16" fmla="*/ 20437 w 163129"/>
                    <a:gd name="connsiteY16" fmla="*/ 70294 h 313502"/>
                    <a:gd name="connsiteX17" fmla="*/ 15985 w 163129"/>
                    <a:gd name="connsiteY17" fmla="*/ 127061 h 313502"/>
                    <a:gd name="connsiteX18" fmla="*/ 47151 w 163129"/>
                    <a:gd name="connsiteY18" fmla="*/ 225013 h 313502"/>
                    <a:gd name="connsiteX19" fmla="*/ 89448 w 163129"/>
                    <a:gd name="connsiteY19" fmla="*/ 287345 h 313502"/>
                    <a:gd name="connsiteX20" fmla="*/ 112823 w 163129"/>
                    <a:gd name="connsiteY20" fmla="*/ 307380 h 313502"/>
                    <a:gd name="connsiteX21" fmla="*/ 113936 w 163129"/>
                    <a:gd name="connsiteY21" fmla="*/ 312946 h 313502"/>
                    <a:gd name="connsiteX22" fmla="*/ 107257 w 163129"/>
                    <a:gd name="connsiteY22" fmla="*/ 310719 h 313502"/>
                    <a:gd name="connsiteX23" fmla="*/ 83883 w 163129"/>
                    <a:gd name="connsiteY23" fmla="*/ 290684 h 313502"/>
                    <a:gd name="connsiteX24" fmla="*/ 33794 w 163129"/>
                    <a:gd name="connsiteY24" fmla="*/ 229464 h 313502"/>
                    <a:gd name="connsiteX25" fmla="*/ 401 w 163129"/>
                    <a:gd name="connsiteY25" fmla="*/ 127061 h 313502"/>
                    <a:gd name="connsiteX26" fmla="*/ 4854 w 163129"/>
                    <a:gd name="connsiteY26" fmla="*/ 66956 h 313502"/>
                    <a:gd name="connsiteX27" fmla="*/ 38247 w 163129"/>
                    <a:gd name="connsiteY27" fmla="*/ 10189 h 313502"/>
                    <a:gd name="connsiteX28" fmla="*/ 77204 w 163129"/>
                    <a:gd name="connsiteY28" fmla="*/ 170 h 313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63129" h="313502">
                      <a:moveTo>
                        <a:pt x="77204" y="170"/>
                      </a:moveTo>
                      <a:cubicBezTo>
                        <a:pt x="91675" y="1284"/>
                        <a:pt x="103918" y="7962"/>
                        <a:pt x="112823" y="15753"/>
                      </a:cubicBezTo>
                      <a:cubicBezTo>
                        <a:pt x="131745" y="33563"/>
                        <a:pt x="136197" y="54711"/>
                        <a:pt x="140650" y="73633"/>
                      </a:cubicBezTo>
                      <a:cubicBezTo>
                        <a:pt x="145102" y="92557"/>
                        <a:pt x="146216" y="110366"/>
                        <a:pt x="148442" y="128174"/>
                      </a:cubicBezTo>
                      <a:cubicBezTo>
                        <a:pt x="150668" y="145984"/>
                        <a:pt x="155120" y="161567"/>
                        <a:pt x="157346" y="177150"/>
                      </a:cubicBezTo>
                      <a:cubicBezTo>
                        <a:pt x="160685" y="207203"/>
                        <a:pt x="160685" y="232804"/>
                        <a:pt x="161798" y="250614"/>
                      </a:cubicBezTo>
                      <a:cubicBezTo>
                        <a:pt x="162911" y="268423"/>
                        <a:pt x="161798" y="263970"/>
                        <a:pt x="162911" y="278441"/>
                      </a:cubicBezTo>
                      <a:cubicBezTo>
                        <a:pt x="164025" y="292910"/>
                        <a:pt x="160685" y="306267"/>
                        <a:pt x="157346" y="305155"/>
                      </a:cubicBezTo>
                      <a:cubicBezTo>
                        <a:pt x="154006" y="305155"/>
                        <a:pt x="148442" y="292910"/>
                        <a:pt x="150668" y="280667"/>
                      </a:cubicBezTo>
                      <a:cubicBezTo>
                        <a:pt x="149555" y="266196"/>
                        <a:pt x="151780" y="269536"/>
                        <a:pt x="150668" y="251727"/>
                      </a:cubicBezTo>
                      <a:cubicBezTo>
                        <a:pt x="149555" y="233917"/>
                        <a:pt x="147329" y="208316"/>
                        <a:pt x="143989" y="178263"/>
                      </a:cubicBezTo>
                      <a:cubicBezTo>
                        <a:pt x="141763" y="162680"/>
                        <a:pt x="140650" y="145984"/>
                        <a:pt x="137311" y="129288"/>
                      </a:cubicBezTo>
                      <a:cubicBezTo>
                        <a:pt x="135084" y="112592"/>
                        <a:pt x="131745" y="94782"/>
                        <a:pt x="127292" y="75860"/>
                      </a:cubicBezTo>
                      <a:cubicBezTo>
                        <a:pt x="122841" y="58051"/>
                        <a:pt x="117275" y="38016"/>
                        <a:pt x="102805" y="25771"/>
                      </a:cubicBezTo>
                      <a:cubicBezTo>
                        <a:pt x="95014" y="19093"/>
                        <a:pt x="86109" y="15753"/>
                        <a:pt x="77204" y="14641"/>
                      </a:cubicBezTo>
                      <a:cubicBezTo>
                        <a:pt x="68300" y="14641"/>
                        <a:pt x="58282" y="16866"/>
                        <a:pt x="50490" y="22432"/>
                      </a:cubicBezTo>
                      <a:cubicBezTo>
                        <a:pt x="33794" y="32450"/>
                        <a:pt x="23776" y="51372"/>
                        <a:pt x="20437" y="70294"/>
                      </a:cubicBezTo>
                      <a:cubicBezTo>
                        <a:pt x="17098" y="89217"/>
                        <a:pt x="14872" y="108139"/>
                        <a:pt x="15985" y="127061"/>
                      </a:cubicBezTo>
                      <a:cubicBezTo>
                        <a:pt x="17098" y="163793"/>
                        <a:pt x="32681" y="198299"/>
                        <a:pt x="47151" y="225013"/>
                      </a:cubicBezTo>
                      <a:cubicBezTo>
                        <a:pt x="61621" y="252840"/>
                        <a:pt x="76091" y="273988"/>
                        <a:pt x="89448" y="287345"/>
                      </a:cubicBezTo>
                      <a:cubicBezTo>
                        <a:pt x="103918" y="300702"/>
                        <a:pt x="101692" y="297363"/>
                        <a:pt x="112823" y="307380"/>
                      </a:cubicBezTo>
                      <a:cubicBezTo>
                        <a:pt x="118389" y="311832"/>
                        <a:pt x="116162" y="311832"/>
                        <a:pt x="113936" y="312946"/>
                      </a:cubicBezTo>
                      <a:cubicBezTo>
                        <a:pt x="111710" y="312946"/>
                        <a:pt x="112823" y="315172"/>
                        <a:pt x="107257" y="310719"/>
                      </a:cubicBezTo>
                      <a:cubicBezTo>
                        <a:pt x="95014" y="300702"/>
                        <a:pt x="98353" y="304042"/>
                        <a:pt x="83883" y="290684"/>
                      </a:cubicBezTo>
                      <a:cubicBezTo>
                        <a:pt x="70526" y="277328"/>
                        <a:pt x="49377" y="257291"/>
                        <a:pt x="33794" y="229464"/>
                      </a:cubicBezTo>
                      <a:cubicBezTo>
                        <a:pt x="17098" y="201637"/>
                        <a:pt x="3741" y="166020"/>
                        <a:pt x="401" y="127061"/>
                      </a:cubicBezTo>
                      <a:cubicBezTo>
                        <a:pt x="-712" y="108139"/>
                        <a:pt x="401" y="86991"/>
                        <a:pt x="4854" y="66956"/>
                      </a:cubicBezTo>
                      <a:cubicBezTo>
                        <a:pt x="8193" y="48033"/>
                        <a:pt x="15985" y="24658"/>
                        <a:pt x="38247" y="10189"/>
                      </a:cubicBezTo>
                      <a:cubicBezTo>
                        <a:pt x="48264" y="3510"/>
                        <a:pt x="62734" y="-943"/>
                        <a:pt x="77204" y="17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999" name="任意多边形: 形状 5998" descr="da1fa13f-3d57-4c44-baa5-336c9b55b832"/>
                <p:cNvSpPr/>
                <p:nvPr/>
              </p:nvSpPr>
              <p:spPr>
                <a:xfrm>
                  <a:off x="866424" y="309432"/>
                  <a:ext cx="320900" cy="208224"/>
                </a:xfrm>
                <a:custGeom>
                  <a:avLst/>
                  <a:gdLst>
                    <a:gd name="connsiteX0" fmla="*/ 84873 w 320900"/>
                    <a:gd name="connsiteY0" fmla="*/ 731 h 208224"/>
                    <a:gd name="connsiteX1" fmla="*/ 142753 w 320900"/>
                    <a:gd name="connsiteY1" fmla="*/ 17427 h 208224"/>
                    <a:gd name="connsiteX2" fmla="*/ 191728 w 320900"/>
                    <a:gd name="connsiteY2" fmla="*/ 36350 h 208224"/>
                    <a:gd name="connsiteX3" fmla="*/ 254060 w 320900"/>
                    <a:gd name="connsiteY3" fmla="*/ 79760 h 208224"/>
                    <a:gd name="connsiteX4" fmla="*/ 274096 w 320900"/>
                    <a:gd name="connsiteY4" fmla="*/ 99795 h 208224"/>
                    <a:gd name="connsiteX5" fmla="*/ 285226 w 320900"/>
                    <a:gd name="connsiteY5" fmla="*/ 123169 h 208224"/>
                    <a:gd name="connsiteX6" fmla="*/ 261852 w 320900"/>
                    <a:gd name="connsiteY6" fmla="*/ 106473 h 208224"/>
                    <a:gd name="connsiteX7" fmla="*/ 244043 w 320900"/>
                    <a:gd name="connsiteY7" fmla="*/ 86438 h 208224"/>
                    <a:gd name="connsiteX8" fmla="*/ 182823 w 320900"/>
                    <a:gd name="connsiteY8" fmla="*/ 46367 h 208224"/>
                    <a:gd name="connsiteX9" fmla="*/ 137187 w 320900"/>
                    <a:gd name="connsiteY9" fmla="*/ 26332 h 208224"/>
                    <a:gd name="connsiteX10" fmla="*/ 82646 w 320900"/>
                    <a:gd name="connsiteY10" fmla="*/ 12975 h 208224"/>
                    <a:gd name="connsiteX11" fmla="*/ 30332 w 320900"/>
                    <a:gd name="connsiteY11" fmla="*/ 24106 h 208224"/>
                    <a:gd name="connsiteX12" fmla="*/ 23653 w 320900"/>
                    <a:gd name="connsiteY12" fmla="*/ 65290 h 208224"/>
                    <a:gd name="connsiteX13" fmla="*/ 63724 w 320900"/>
                    <a:gd name="connsiteY13" fmla="*/ 102021 h 208224"/>
                    <a:gd name="connsiteX14" fmla="*/ 114926 w 320900"/>
                    <a:gd name="connsiteY14" fmla="*/ 130961 h 208224"/>
                    <a:gd name="connsiteX15" fmla="*/ 215102 w 320900"/>
                    <a:gd name="connsiteY15" fmla="*/ 171032 h 208224"/>
                    <a:gd name="connsiteX16" fmla="*/ 286339 w 320900"/>
                    <a:gd name="connsiteY16" fmla="*/ 195520 h 208224"/>
                    <a:gd name="connsiteX17" fmla="*/ 315279 w 320900"/>
                    <a:gd name="connsiteY17" fmla="*/ 202199 h 208224"/>
                    <a:gd name="connsiteX18" fmla="*/ 319732 w 320900"/>
                    <a:gd name="connsiteY18" fmla="*/ 206650 h 208224"/>
                    <a:gd name="connsiteX19" fmla="*/ 313053 w 320900"/>
                    <a:gd name="connsiteY19" fmla="*/ 207763 h 208224"/>
                    <a:gd name="connsiteX20" fmla="*/ 284113 w 320900"/>
                    <a:gd name="connsiteY20" fmla="*/ 202199 h 208224"/>
                    <a:gd name="connsiteX21" fmla="*/ 208424 w 320900"/>
                    <a:gd name="connsiteY21" fmla="*/ 183276 h 208224"/>
                    <a:gd name="connsiteX22" fmla="*/ 107134 w 320900"/>
                    <a:gd name="connsiteY22" fmla="*/ 143205 h 208224"/>
                    <a:gd name="connsiteX23" fmla="*/ 53706 w 320900"/>
                    <a:gd name="connsiteY23" fmla="*/ 114265 h 208224"/>
                    <a:gd name="connsiteX24" fmla="*/ 6957 w 320900"/>
                    <a:gd name="connsiteY24" fmla="*/ 73081 h 208224"/>
                    <a:gd name="connsiteX25" fmla="*/ 278 w 320900"/>
                    <a:gd name="connsiteY25" fmla="*/ 43029 h 208224"/>
                    <a:gd name="connsiteX26" fmla="*/ 18087 w 320900"/>
                    <a:gd name="connsiteY26" fmla="*/ 15202 h 208224"/>
                    <a:gd name="connsiteX27" fmla="*/ 50367 w 320900"/>
                    <a:gd name="connsiteY27" fmla="*/ 1844 h 208224"/>
                    <a:gd name="connsiteX28" fmla="*/ 84873 w 320900"/>
                    <a:gd name="connsiteY28" fmla="*/ 731 h 208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20900" h="208223">
                      <a:moveTo>
                        <a:pt x="84873" y="731"/>
                      </a:moveTo>
                      <a:cubicBezTo>
                        <a:pt x="107134" y="2957"/>
                        <a:pt x="124943" y="10749"/>
                        <a:pt x="142753" y="17427"/>
                      </a:cubicBezTo>
                      <a:cubicBezTo>
                        <a:pt x="160562" y="22992"/>
                        <a:pt x="177257" y="28558"/>
                        <a:pt x="191728" y="36350"/>
                      </a:cubicBezTo>
                      <a:cubicBezTo>
                        <a:pt x="220668" y="50820"/>
                        <a:pt x="240703" y="68629"/>
                        <a:pt x="254060" y="79760"/>
                      </a:cubicBezTo>
                      <a:cubicBezTo>
                        <a:pt x="267417" y="92004"/>
                        <a:pt x="264078" y="89778"/>
                        <a:pt x="274096" y="99795"/>
                      </a:cubicBezTo>
                      <a:cubicBezTo>
                        <a:pt x="284113" y="109813"/>
                        <a:pt x="288565" y="122057"/>
                        <a:pt x="285226" y="123169"/>
                      </a:cubicBezTo>
                      <a:cubicBezTo>
                        <a:pt x="281887" y="123169"/>
                        <a:pt x="271869" y="116492"/>
                        <a:pt x="261852" y="106473"/>
                      </a:cubicBezTo>
                      <a:cubicBezTo>
                        <a:pt x="252946" y="96456"/>
                        <a:pt x="257399" y="97570"/>
                        <a:pt x="244043" y="86438"/>
                      </a:cubicBezTo>
                      <a:cubicBezTo>
                        <a:pt x="230685" y="75307"/>
                        <a:pt x="210650" y="60838"/>
                        <a:pt x="182823" y="46367"/>
                      </a:cubicBezTo>
                      <a:cubicBezTo>
                        <a:pt x="169467" y="39689"/>
                        <a:pt x="153883" y="31898"/>
                        <a:pt x="137187" y="26332"/>
                      </a:cubicBezTo>
                      <a:cubicBezTo>
                        <a:pt x="120490" y="20766"/>
                        <a:pt x="101568" y="15202"/>
                        <a:pt x="82646" y="12975"/>
                      </a:cubicBezTo>
                      <a:cubicBezTo>
                        <a:pt x="63724" y="10749"/>
                        <a:pt x="43688" y="12975"/>
                        <a:pt x="30332" y="24106"/>
                      </a:cubicBezTo>
                      <a:cubicBezTo>
                        <a:pt x="15861" y="34124"/>
                        <a:pt x="15861" y="50820"/>
                        <a:pt x="23653" y="65290"/>
                      </a:cubicBezTo>
                      <a:cubicBezTo>
                        <a:pt x="31445" y="78647"/>
                        <a:pt x="47027" y="92004"/>
                        <a:pt x="63724" y="102021"/>
                      </a:cubicBezTo>
                      <a:cubicBezTo>
                        <a:pt x="80420" y="112039"/>
                        <a:pt x="97116" y="122057"/>
                        <a:pt x="114926" y="130961"/>
                      </a:cubicBezTo>
                      <a:cubicBezTo>
                        <a:pt x="149431" y="148771"/>
                        <a:pt x="185049" y="161014"/>
                        <a:pt x="215102" y="171032"/>
                      </a:cubicBezTo>
                      <a:cubicBezTo>
                        <a:pt x="244043" y="182163"/>
                        <a:pt x="268530" y="191068"/>
                        <a:pt x="286339" y="195520"/>
                      </a:cubicBezTo>
                      <a:cubicBezTo>
                        <a:pt x="304149" y="199972"/>
                        <a:pt x="300810" y="198859"/>
                        <a:pt x="315279" y="202199"/>
                      </a:cubicBezTo>
                      <a:cubicBezTo>
                        <a:pt x="323071" y="204424"/>
                        <a:pt x="320845" y="205537"/>
                        <a:pt x="319732" y="206650"/>
                      </a:cubicBezTo>
                      <a:cubicBezTo>
                        <a:pt x="318618" y="207763"/>
                        <a:pt x="318618" y="208876"/>
                        <a:pt x="313053" y="207763"/>
                      </a:cubicBezTo>
                      <a:cubicBezTo>
                        <a:pt x="298584" y="205537"/>
                        <a:pt x="303036" y="206650"/>
                        <a:pt x="284113" y="202199"/>
                      </a:cubicBezTo>
                      <a:cubicBezTo>
                        <a:pt x="265191" y="197746"/>
                        <a:pt x="238477" y="193294"/>
                        <a:pt x="208424" y="183276"/>
                      </a:cubicBezTo>
                      <a:cubicBezTo>
                        <a:pt x="178370" y="173259"/>
                        <a:pt x="142753" y="161014"/>
                        <a:pt x="107134" y="143205"/>
                      </a:cubicBezTo>
                      <a:cubicBezTo>
                        <a:pt x="89325" y="135414"/>
                        <a:pt x="71515" y="124283"/>
                        <a:pt x="53706" y="114265"/>
                      </a:cubicBezTo>
                      <a:cubicBezTo>
                        <a:pt x="37010" y="104247"/>
                        <a:pt x="18087" y="92004"/>
                        <a:pt x="6957" y="73081"/>
                      </a:cubicBezTo>
                      <a:cubicBezTo>
                        <a:pt x="1392" y="64177"/>
                        <a:pt x="-835" y="54159"/>
                        <a:pt x="278" y="43029"/>
                      </a:cubicBezTo>
                      <a:cubicBezTo>
                        <a:pt x="2505" y="33011"/>
                        <a:pt x="9183" y="21879"/>
                        <a:pt x="18087" y="15202"/>
                      </a:cubicBezTo>
                      <a:cubicBezTo>
                        <a:pt x="26992" y="8523"/>
                        <a:pt x="38124" y="4070"/>
                        <a:pt x="50367" y="1844"/>
                      </a:cubicBezTo>
                      <a:cubicBezTo>
                        <a:pt x="62611" y="-382"/>
                        <a:pt x="73741" y="-382"/>
                        <a:pt x="84873" y="7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01" name="任意多边形: 形状 6000" descr="d388493a-02bf-4b70-84c7-9f3a9a266f97"/>
                <p:cNvSpPr/>
                <p:nvPr/>
              </p:nvSpPr>
              <p:spPr>
                <a:xfrm>
                  <a:off x="783341" y="414667"/>
                  <a:ext cx="370332" cy="152616"/>
                </a:xfrm>
                <a:custGeom>
                  <a:avLst/>
                  <a:gdLst>
                    <a:gd name="connsiteX0" fmla="*/ 70840 w 370332"/>
                    <a:gd name="connsiteY0" fmla="*/ 124 h 152616"/>
                    <a:gd name="connsiteX1" fmla="*/ 88928 w 370332"/>
                    <a:gd name="connsiteY1" fmla="*/ 124 h 152616"/>
                    <a:gd name="connsiteX2" fmla="*/ 116755 w 370332"/>
                    <a:gd name="connsiteY2" fmla="*/ 3464 h 152616"/>
                    <a:gd name="connsiteX3" fmla="*/ 140130 w 370332"/>
                    <a:gd name="connsiteY3" fmla="*/ 7915 h 152616"/>
                    <a:gd name="connsiteX4" fmla="*/ 160165 w 370332"/>
                    <a:gd name="connsiteY4" fmla="*/ 19046 h 152616"/>
                    <a:gd name="connsiteX5" fmla="*/ 137903 w 370332"/>
                    <a:gd name="connsiteY5" fmla="*/ 20159 h 152616"/>
                    <a:gd name="connsiteX6" fmla="*/ 115642 w 370332"/>
                    <a:gd name="connsiteY6" fmla="*/ 14594 h 152616"/>
                    <a:gd name="connsiteX7" fmla="*/ 88928 w 370332"/>
                    <a:gd name="connsiteY7" fmla="*/ 12368 h 152616"/>
                    <a:gd name="connsiteX8" fmla="*/ 56648 w 370332"/>
                    <a:gd name="connsiteY8" fmla="*/ 15707 h 152616"/>
                    <a:gd name="connsiteX9" fmla="*/ 26595 w 370332"/>
                    <a:gd name="connsiteY9" fmla="*/ 33516 h 152616"/>
                    <a:gd name="connsiteX10" fmla="*/ 18804 w 370332"/>
                    <a:gd name="connsiteY10" fmla="*/ 65795 h 152616"/>
                    <a:gd name="connsiteX11" fmla="*/ 47744 w 370332"/>
                    <a:gd name="connsiteY11" fmla="*/ 93623 h 152616"/>
                    <a:gd name="connsiteX12" fmla="*/ 93380 w 370332"/>
                    <a:gd name="connsiteY12" fmla="*/ 105867 h 152616"/>
                    <a:gd name="connsiteX13" fmla="*/ 143469 w 370332"/>
                    <a:gd name="connsiteY13" fmla="*/ 114771 h 152616"/>
                    <a:gd name="connsiteX14" fmla="*/ 192444 w 370332"/>
                    <a:gd name="connsiteY14" fmla="*/ 122563 h 152616"/>
                    <a:gd name="connsiteX15" fmla="*/ 281491 w 370332"/>
                    <a:gd name="connsiteY15" fmla="*/ 132581 h 152616"/>
                    <a:gd name="connsiteX16" fmla="*/ 342710 w 370332"/>
                    <a:gd name="connsiteY16" fmla="*/ 143711 h 152616"/>
                    <a:gd name="connsiteX17" fmla="*/ 366085 w 370332"/>
                    <a:gd name="connsiteY17" fmla="*/ 147050 h 152616"/>
                    <a:gd name="connsiteX18" fmla="*/ 369424 w 370332"/>
                    <a:gd name="connsiteY18" fmla="*/ 151503 h 152616"/>
                    <a:gd name="connsiteX19" fmla="*/ 364972 w 370332"/>
                    <a:gd name="connsiteY19" fmla="*/ 152616 h 152616"/>
                    <a:gd name="connsiteX20" fmla="*/ 341597 w 370332"/>
                    <a:gd name="connsiteY20" fmla="*/ 150390 h 152616"/>
                    <a:gd name="connsiteX21" fmla="*/ 279265 w 370332"/>
                    <a:gd name="connsiteY21" fmla="*/ 144824 h 152616"/>
                    <a:gd name="connsiteX22" fmla="*/ 191331 w 370332"/>
                    <a:gd name="connsiteY22" fmla="*/ 134807 h 152616"/>
                    <a:gd name="connsiteX23" fmla="*/ 141243 w 370332"/>
                    <a:gd name="connsiteY23" fmla="*/ 128128 h 152616"/>
                    <a:gd name="connsiteX24" fmla="*/ 90041 w 370332"/>
                    <a:gd name="connsiteY24" fmla="*/ 121450 h 152616"/>
                    <a:gd name="connsiteX25" fmla="*/ 37726 w 370332"/>
                    <a:gd name="connsiteY25" fmla="*/ 108093 h 152616"/>
                    <a:gd name="connsiteX26" fmla="*/ 2107 w 370332"/>
                    <a:gd name="connsiteY26" fmla="*/ 72474 h 152616"/>
                    <a:gd name="connsiteX27" fmla="*/ 2107 w 370332"/>
                    <a:gd name="connsiteY27" fmla="*/ 47986 h 152616"/>
                    <a:gd name="connsiteX28" fmla="*/ 14352 w 370332"/>
                    <a:gd name="connsiteY28" fmla="*/ 27951 h 152616"/>
                    <a:gd name="connsiteX29" fmla="*/ 51083 w 370332"/>
                    <a:gd name="connsiteY29" fmla="*/ 3464 h 152616"/>
                    <a:gd name="connsiteX30" fmla="*/ 70840 w 370332"/>
                    <a:gd name="connsiteY30" fmla="*/ 124 h 152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70332" h="152616">
                      <a:moveTo>
                        <a:pt x="70840" y="124"/>
                      </a:moveTo>
                      <a:cubicBezTo>
                        <a:pt x="77240" y="-154"/>
                        <a:pt x="83362" y="124"/>
                        <a:pt x="88928" y="124"/>
                      </a:cubicBezTo>
                      <a:cubicBezTo>
                        <a:pt x="100059" y="1237"/>
                        <a:pt x="108963" y="2350"/>
                        <a:pt x="116755" y="3464"/>
                      </a:cubicBezTo>
                      <a:cubicBezTo>
                        <a:pt x="131225" y="5689"/>
                        <a:pt x="127885" y="5689"/>
                        <a:pt x="140130" y="7915"/>
                      </a:cubicBezTo>
                      <a:cubicBezTo>
                        <a:pt x="152374" y="10141"/>
                        <a:pt x="162391" y="15707"/>
                        <a:pt x="160165" y="19046"/>
                      </a:cubicBezTo>
                      <a:cubicBezTo>
                        <a:pt x="157939" y="21273"/>
                        <a:pt x="146808" y="22386"/>
                        <a:pt x="137903" y="20159"/>
                      </a:cubicBezTo>
                      <a:cubicBezTo>
                        <a:pt x="126773" y="17933"/>
                        <a:pt x="130111" y="16820"/>
                        <a:pt x="115642" y="14594"/>
                      </a:cubicBezTo>
                      <a:cubicBezTo>
                        <a:pt x="107850" y="13481"/>
                        <a:pt x="98946" y="12368"/>
                        <a:pt x="88928" y="12368"/>
                      </a:cubicBezTo>
                      <a:cubicBezTo>
                        <a:pt x="78910" y="12368"/>
                        <a:pt x="67780" y="12368"/>
                        <a:pt x="56648" y="15707"/>
                      </a:cubicBezTo>
                      <a:cubicBezTo>
                        <a:pt x="46631" y="19046"/>
                        <a:pt x="34387" y="24612"/>
                        <a:pt x="26595" y="33516"/>
                      </a:cubicBezTo>
                      <a:cubicBezTo>
                        <a:pt x="18804" y="42421"/>
                        <a:pt x="14352" y="54665"/>
                        <a:pt x="18804" y="65795"/>
                      </a:cubicBezTo>
                      <a:cubicBezTo>
                        <a:pt x="23256" y="76927"/>
                        <a:pt x="34387" y="86944"/>
                        <a:pt x="47744" y="93623"/>
                      </a:cubicBezTo>
                      <a:cubicBezTo>
                        <a:pt x="61101" y="100301"/>
                        <a:pt x="76684" y="103641"/>
                        <a:pt x="93380" y="105867"/>
                      </a:cubicBezTo>
                      <a:cubicBezTo>
                        <a:pt x="110076" y="108093"/>
                        <a:pt x="126773" y="112545"/>
                        <a:pt x="143469" y="114771"/>
                      </a:cubicBezTo>
                      <a:cubicBezTo>
                        <a:pt x="160165" y="118110"/>
                        <a:pt x="176862" y="120337"/>
                        <a:pt x="192444" y="122563"/>
                      </a:cubicBezTo>
                      <a:cubicBezTo>
                        <a:pt x="224724" y="127015"/>
                        <a:pt x="255890" y="129242"/>
                        <a:pt x="281491" y="132581"/>
                      </a:cubicBezTo>
                      <a:cubicBezTo>
                        <a:pt x="307092" y="135920"/>
                        <a:pt x="328240" y="141485"/>
                        <a:pt x="342710" y="143711"/>
                      </a:cubicBezTo>
                      <a:cubicBezTo>
                        <a:pt x="357180" y="145937"/>
                        <a:pt x="354954" y="144824"/>
                        <a:pt x="366085" y="147050"/>
                      </a:cubicBezTo>
                      <a:cubicBezTo>
                        <a:pt x="371650" y="148164"/>
                        <a:pt x="370537" y="150390"/>
                        <a:pt x="369424" y="151503"/>
                      </a:cubicBezTo>
                      <a:cubicBezTo>
                        <a:pt x="369424" y="152616"/>
                        <a:pt x="369424" y="152616"/>
                        <a:pt x="364972" y="152616"/>
                      </a:cubicBezTo>
                      <a:cubicBezTo>
                        <a:pt x="353841" y="151503"/>
                        <a:pt x="357180" y="152616"/>
                        <a:pt x="341597" y="150390"/>
                      </a:cubicBezTo>
                      <a:cubicBezTo>
                        <a:pt x="326014" y="148164"/>
                        <a:pt x="304866" y="148164"/>
                        <a:pt x="279265" y="144824"/>
                      </a:cubicBezTo>
                      <a:cubicBezTo>
                        <a:pt x="253664" y="141485"/>
                        <a:pt x="223611" y="138146"/>
                        <a:pt x="191331" y="134807"/>
                      </a:cubicBezTo>
                      <a:cubicBezTo>
                        <a:pt x="174635" y="132581"/>
                        <a:pt x="157939" y="130355"/>
                        <a:pt x="141243" y="128128"/>
                      </a:cubicBezTo>
                      <a:cubicBezTo>
                        <a:pt x="124547" y="125902"/>
                        <a:pt x="106737" y="123676"/>
                        <a:pt x="90041" y="121450"/>
                      </a:cubicBezTo>
                      <a:cubicBezTo>
                        <a:pt x="72232" y="119223"/>
                        <a:pt x="54422" y="115884"/>
                        <a:pt x="37726" y="108093"/>
                      </a:cubicBezTo>
                      <a:cubicBezTo>
                        <a:pt x="22143" y="100301"/>
                        <a:pt x="7673" y="88057"/>
                        <a:pt x="2107" y="72474"/>
                      </a:cubicBezTo>
                      <a:cubicBezTo>
                        <a:pt x="-1232" y="64682"/>
                        <a:pt x="-119" y="55778"/>
                        <a:pt x="2107" y="47986"/>
                      </a:cubicBezTo>
                      <a:cubicBezTo>
                        <a:pt x="4334" y="40195"/>
                        <a:pt x="8786" y="33516"/>
                        <a:pt x="14352" y="27951"/>
                      </a:cubicBezTo>
                      <a:cubicBezTo>
                        <a:pt x="24369" y="16820"/>
                        <a:pt x="37726" y="7915"/>
                        <a:pt x="51083" y="3464"/>
                      </a:cubicBezTo>
                      <a:cubicBezTo>
                        <a:pt x="57762" y="1237"/>
                        <a:pt x="64440" y="402"/>
                        <a:pt x="70840" y="12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03" name="任意多边形: 形状 6002" descr="0f628ba5-e88e-4267-b790-299a59d9e182"/>
                <p:cNvSpPr/>
                <p:nvPr/>
              </p:nvSpPr>
              <p:spPr>
                <a:xfrm>
                  <a:off x="730074" y="535827"/>
                  <a:ext cx="422782" cy="144990"/>
                </a:xfrm>
                <a:custGeom>
                  <a:avLst/>
                  <a:gdLst>
                    <a:gd name="connsiteX0" fmla="*/ 187832 w 422782"/>
                    <a:gd name="connsiteY0" fmla="*/ 289 h 144990"/>
                    <a:gd name="connsiteX1" fmla="*/ 215659 w 422782"/>
                    <a:gd name="connsiteY1" fmla="*/ 4742 h 144990"/>
                    <a:gd name="connsiteX2" fmla="*/ 186719 w 422782"/>
                    <a:gd name="connsiteY2" fmla="*/ 14760 h 144990"/>
                    <a:gd name="connsiteX3" fmla="*/ 158892 w 422782"/>
                    <a:gd name="connsiteY3" fmla="*/ 16986 h 144990"/>
                    <a:gd name="connsiteX4" fmla="*/ 89882 w 422782"/>
                    <a:gd name="connsiteY4" fmla="*/ 37022 h 144990"/>
                    <a:gd name="connsiteX5" fmla="*/ 46471 w 422782"/>
                    <a:gd name="connsiteY5" fmla="*/ 55944 h 144990"/>
                    <a:gd name="connsiteX6" fmla="*/ 15305 w 422782"/>
                    <a:gd name="connsiteY6" fmla="*/ 88223 h 144990"/>
                    <a:gd name="connsiteX7" fmla="*/ 39793 w 422782"/>
                    <a:gd name="connsiteY7" fmla="*/ 121616 h 144990"/>
                    <a:gd name="connsiteX8" fmla="*/ 95446 w 422782"/>
                    <a:gd name="connsiteY8" fmla="*/ 130520 h 144990"/>
                    <a:gd name="connsiteX9" fmla="*/ 155553 w 422782"/>
                    <a:gd name="connsiteY9" fmla="*/ 126067 h 144990"/>
                    <a:gd name="connsiteX10" fmla="*/ 213433 w 422782"/>
                    <a:gd name="connsiteY10" fmla="*/ 116050 h 144990"/>
                    <a:gd name="connsiteX11" fmla="*/ 316949 w 422782"/>
                    <a:gd name="connsiteY11" fmla="*/ 93789 h 144990"/>
                    <a:gd name="connsiteX12" fmla="*/ 389299 w 422782"/>
                    <a:gd name="connsiteY12" fmla="*/ 80431 h 144990"/>
                    <a:gd name="connsiteX13" fmla="*/ 417126 w 422782"/>
                    <a:gd name="connsiteY13" fmla="*/ 73752 h 144990"/>
                    <a:gd name="connsiteX14" fmla="*/ 422691 w 422782"/>
                    <a:gd name="connsiteY14" fmla="*/ 75979 h 144990"/>
                    <a:gd name="connsiteX15" fmla="*/ 418239 w 422782"/>
                    <a:gd name="connsiteY15" fmla="*/ 79318 h 144990"/>
                    <a:gd name="connsiteX16" fmla="*/ 391525 w 422782"/>
                    <a:gd name="connsiteY16" fmla="*/ 85997 h 144990"/>
                    <a:gd name="connsiteX17" fmla="*/ 320289 w 422782"/>
                    <a:gd name="connsiteY17" fmla="*/ 104919 h 144990"/>
                    <a:gd name="connsiteX18" fmla="*/ 217885 w 422782"/>
                    <a:gd name="connsiteY18" fmla="*/ 128293 h 144990"/>
                    <a:gd name="connsiteX19" fmla="*/ 158892 w 422782"/>
                    <a:gd name="connsiteY19" fmla="*/ 138311 h 144990"/>
                    <a:gd name="connsiteX20" fmla="*/ 96559 w 422782"/>
                    <a:gd name="connsiteY20" fmla="*/ 144990 h 144990"/>
                    <a:gd name="connsiteX21" fmla="*/ 33115 w 422782"/>
                    <a:gd name="connsiteY21" fmla="*/ 133859 h 144990"/>
                    <a:gd name="connsiteX22" fmla="*/ 7514 w 422782"/>
                    <a:gd name="connsiteY22" fmla="*/ 114937 h 144990"/>
                    <a:gd name="connsiteX23" fmla="*/ 835 w 422782"/>
                    <a:gd name="connsiteY23" fmla="*/ 84884 h 144990"/>
                    <a:gd name="connsiteX24" fmla="*/ 17531 w 422782"/>
                    <a:gd name="connsiteY24" fmla="*/ 60396 h 144990"/>
                    <a:gd name="connsiteX25" fmla="*/ 40905 w 422782"/>
                    <a:gd name="connsiteY25" fmla="*/ 44812 h 144990"/>
                    <a:gd name="connsiteX26" fmla="*/ 85429 w 422782"/>
                    <a:gd name="connsiteY26" fmla="*/ 22551 h 144990"/>
                    <a:gd name="connsiteX27" fmla="*/ 158892 w 422782"/>
                    <a:gd name="connsiteY27" fmla="*/ 3629 h 144990"/>
                    <a:gd name="connsiteX28" fmla="*/ 187832 w 422782"/>
                    <a:gd name="connsiteY28" fmla="*/ 289 h 144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22782" h="144990">
                      <a:moveTo>
                        <a:pt x="187832" y="289"/>
                      </a:moveTo>
                      <a:cubicBezTo>
                        <a:pt x="202302" y="-824"/>
                        <a:pt x="216772" y="1403"/>
                        <a:pt x="215659" y="4742"/>
                      </a:cubicBezTo>
                      <a:cubicBezTo>
                        <a:pt x="214546" y="6968"/>
                        <a:pt x="203415" y="11421"/>
                        <a:pt x="186719" y="14760"/>
                      </a:cubicBezTo>
                      <a:cubicBezTo>
                        <a:pt x="173362" y="15873"/>
                        <a:pt x="176701" y="13647"/>
                        <a:pt x="158892" y="16986"/>
                      </a:cubicBezTo>
                      <a:cubicBezTo>
                        <a:pt x="142196" y="20325"/>
                        <a:pt x="117709" y="25890"/>
                        <a:pt x="89882" y="37022"/>
                      </a:cubicBezTo>
                      <a:cubicBezTo>
                        <a:pt x="76524" y="41474"/>
                        <a:pt x="60942" y="48152"/>
                        <a:pt x="46471" y="55944"/>
                      </a:cubicBezTo>
                      <a:cubicBezTo>
                        <a:pt x="33115" y="63735"/>
                        <a:pt x="18644" y="74866"/>
                        <a:pt x="15305" y="88223"/>
                      </a:cubicBezTo>
                      <a:cubicBezTo>
                        <a:pt x="11966" y="101579"/>
                        <a:pt x="23096" y="114937"/>
                        <a:pt x="39793" y="121616"/>
                      </a:cubicBezTo>
                      <a:cubicBezTo>
                        <a:pt x="56489" y="128293"/>
                        <a:pt x="76524" y="130520"/>
                        <a:pt x="95446" y="130520"/>
                      </a:cubicBezTo>
                      <a:cubicBezTo>
                        <a:pt x="115482" y="130520"/>
                        <a:pt x="135518" y="129406"/>
                        <a:pt x="155553" y="126067"/>
                      </a:cubicBezTo>
                      <a:cubicBezTo>
                        <a:pt x="174475" y="122729"/>
                        <a:pt x="194511" y="119389"/>
                        <a:pt x="213433" y="116050"/>
                      </a:cubicBezTo>
                      <a:cubicBezTo>
                        <a:pt x="251278" y="109371"/>
                        <a:pt x="286896" y="99353"/>
                        <a:pt x="316949" y="93789"/>
                      </a:cubicBezTo>
                      <a:cubicBezTo>
                        <a:pt x="347002" y="87110"/>
                        <a:pt x="371490" y="83770"/>
                        <a:pt x="389299" y="80431"/>
                      </a:cubicBezTo>
                      <a:cubicBezTo>
                        <a:pt x="407109" y="77092"/>
                        <a:pt x="403769" y="77092"/>
                        <a:pt x="417126" y="73752"/>
                      </a:cubicBezTo>
                      <a:cubicBezTo>
                        <a:pt x="423805" y="72639"/>
                        <a:pt x="422691" y="73752"/>
                        <a:pt x="422691" y="75979"/>
                      </a:cubicBezTo>
                      <a:cubicBezTo>
                        <a:pt x="422691" y="77092"/>
                        <a:pt x="423805" y="78205"/>
                        <a:pt x="418239" y="79318"/>
                      </a:cubicBezTo>
                      <a:cubicBezTo>
                        <a:pt x="404883" y="82657"/>
                        <a:pt x="409335" y="81544"/>
                        <a:pt x="391525" y="85997"/>
                      </a:cubicBezTo>
                      <a:cubicBezTo>
                        <a:pt x="373716" y="90449"/>
                        <a:pt x="350342" y="98240"/>
                        <a:pt x="320289" y="104919"/>
                      </a:cubicBezTo>
                      <a:cubicBezTo>
                        <a:pt x="290235" y="112711"/>
                        <a:pt x="255729" y="120503"/>
                        <a:pt x="217885" y="128293"/>
                      </a:cubicBezTo>
                      <a:cubicBezTo>
                        <a:pt x="198962" y="131633"/>
                        <a:pt x="178927" y="134972"/>
                        <a:pt x="158892" y="138311"/>
                      </a:cubicBezTo>
                      <a:cubicBezTo>
                        <a:pt x="138857" y="141651"/>
                        <a:pt x="117709" y="144990"/>
                        <a:pt x="96559" y="144990"/>
                      </a:cubicBezTo>
                      <a:cubicBezTo>
                        <a:pt x="75411" y="144990"/>
                        <a:pt x="53150" y="142764"/>
                        <a:pt x="33115" y="133859"/>
                      </a:cubicBezTo>
                      <a:cubicBezTo>
                        <a:pt x="23096" y="129406"/>
                        <a:pt x="14191" y="123841"/>
                        <a:pt x="7514" y="114937"/>
                      </a:cubicBezTo>
                      <a:cubicBezTo>
                        <a:pt x="835" y="106032"/>
                        <a:pt x="-1391" y="94902"/>
                        <a:pt x="835" y="84884"/>
                      </a:cubicBezTo>
                      <a:cubicBezTo>
                        <a:pt x="3061" y="74866"/>
                        <a:pt x="9740" y="65962"/>
                        <a:pt x="17531" y="60396"/>
                      </a:cubicBezTo>
                      <a:cubicBezTo>
                        <a:pt x="25323" y="53717"/>
                        <a:pt x="33115" y="49265"/>
                        <a:pt x="40905" y="44812"/>
                      </a:cubicBezTo>
                      <a:cubicBezTo>
                        <a:pt x="56489" y="35908"/>
                        <a:pt x="70959" y="28117"/>
                        <a:pt x="85429" y="22551"/>
                      </a:cubicBezTo>
                      <a:cubicBezTo>
                        <a:pt x="114369" y="11421"/>
                        <a:pt x="141083" y="6968"/>
                        <a:pt x="158892" y="3629"/>
                      </a:cubicBezTo>
                      <a:cubicBezTo>
                        <a:pt x="177814" y="1403"/>
                        <a:pt x="173362" y="1403"/>
                        <a:pt x="187832" y="2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05" name="任意多边形: 形状 6004" descr="3a43e068-a293-4849-8488-35d43956fa8c"/>
                <p:cNvSpPr/>
                <p:nvPr/>
              </p:nvSpPr>
              <p:spPr>
                <a:xfrm>
                  <a:off x="770661" y="637869"/>
                  <a:ext cx="416052" cy="178580"/>
                </a:xfrm>
                <a:custGeom>
                  <a:avLst/>
                  <a:gdLst>
                    <a:gd name="connsiteX0" fmla="*/ 413965 w 416052"/>
                    <a:gd name="connsiteY0" fmla="*/ 94 h 178580"/>
                    <a:gd name="connsiteX1" fmla="*/ 415496 w 416052"/>
                    <a:gd name="connsiteY1" fmla="*/ 1764 h 178580"/>
                    <a:gd name="connsiteX2" fmla="*/ 413270 w 416052"/>
                    <a:gd name="connsiteY2" fmla="*/ 6216 h 178580"/>
                    <a:gd name="connsiteX3" fmla="*/ 394347 w 416052"/>
                    <a:gd name="connsiteY3" fmla="*/ 20686 h 178580"/>
                    <a:gd name="connsiteX4" fmla="*/ 343146 w 416052"/>
                    <a:gd name="connsiteY4" fmla="*/ 59644 h 178580"/>
                    <a:gd name="connsiteX5" fmla="*/ 263004 w 416052"/>
                    <a:gd name="connsiteY5" fmla="*/ 107506 h 178580"/>
                    <a:gd name="connsiteX6" fmla="*/ 215142 w 416052"/>
                    <a:gd name="connsiteY6" fmla="*/ 130880 h 178580"/>
                    <a:gd name="connsiteX7" fmla="*/ 163940 w 416052"/>
                    <a:gd name="connsiteY7" fmla="*/ 152030 h 178580"/>
                    <a:gd name="connsiteX8" fmla="*/ 111626 w 416052"/>
                    <a:gd name="connsiteY8" fmla="*/ 172065 h 178580"/>
                    <a:gd name="connsiteX9" fmla="*/ 52633 w 416052"/>
                    <a:gd name="connsiteY9" fmla="*/ 176517 h 178580"/>
                    <a:gd name="connsiteX10" fmla="*/ 8110 w 416052"/>
                    <a:gd name="connsiteY10" fmla="*/ 146464 h 178580"/>
                    <a:gd name="connsiteX11" fmla="*/ 2544 w 416052"/>
                    <a:gd name="connsiteY11" fmla="*/ 103053 h 178580"/>
                    <a:gd name="connsiteX12" fmla="*/ 24805 w 416052"/>
                    <a:gd name="connsiteY12" fmla="*/ 71888 h 178580"/>
                    <a:gd name="connsiteX13" fmla="*/ 48180 w 416052"/>
                    <a:gd name="connsiteY13" fmla="*/ 55191 h 178580"/>
                    <a:gd name="connsiteX14" fmla="*/ 70441 w 416052"/>
                    <a:gd name="connsiteY14" fmla="*/ 42948 h 178580"/>
                    <a:gd name="connsiteX15" fmla="*/ 94929 w 416052"/>
                    <a:gd name="connsiteY15" fmla="*/ 37382 h 178580"/>
                    <a:gd name="connsiteX16" fmla="*/ 78233 w 416052"/>
                    <a:gd name="connsiteY16" fmla="*/ 52965 h 178580"/>
                    <a:gd name="connsiteX17" fmla="*/ 55972 w 416052"/>
                    <a:gd name="connsiteY17" fmla="*/ 64096 h 178580"/>
                    <a:gd name="connsiteX18" fmla="*/ 18127 w 416052"/>
                    <a:gd name="connsiteY18" fmla="*/ 106393 h 178580"/>
                    <a:gd name="connsiteX19" fmla="*/ 20353 w 416052"/>
                    <a:gd name="connsiteY19" fmla="*/ 139785 h 178580"/>
                    <a:gd name="connsiteX20" fmla="*/ 55972 w 416052"/>
                    <a:gd name="connsiteY20" fmla="*/ 160934 h 178580"/>
                    <a:gd name="connsiteX21" fmla="*/ 106060 w 416052"/>
                    <a:gd name="connsiteY21" fmla="*/ 156481 h 178580"/>
                    <a:gd name="connsiteX22" fmla="*/ 156149 w 416052"/>
                    <a:gd name="connsiteY22" fmla="*/ 137559 h 178580"/>
                    <a:gd name="connsiteX23" fmla="*/ 207350 w 416052"/>
                    <a:gd name="connsiteY23" fmla="*/ 118637 h 178580"/>
                    <a:gd name="connsiteX24" fmla="*/ 255212 w 416052"/>
                    <a:gd name="connsiteY24" fmla="*/ 96376 h 178580"/>
                    <a:gd name="connsiteX25" fmla="*/ 334241 w 416052"/>
                    <a:gd name="connsiteY25" fmla="*/ 49626 h 178580"/>
                    <a:gd name="connsiteX26" fmla="*/ 389895 w 416052"/>
                    <a:gd name="connsiteY26" fmla="*/ 16234 h 178580"/>
                    <a:gd name="connsiteX27" fmla="*/ 409930 w 416052"/>
                    <a:gd name="connsiteY27" fmla="*/ 1764 h 178580"/>
                    <a:gd name="connsiteX28" fmla="*/ 413965 w 416052"/>
                    <a:gd name="connsiteY28" fmla="*/ 94 h 178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16052" h="178580">
                      <a:moveTo>
                        <a:pt x="413965" y="94"/>
                      </a:moveTo>
                      <a:cubicBezTo>
                        <a:pt x="414661" y="372"/>
                        <a:pt x="414939" y="1207"/>
                        <a:pt x="415496" y="1764"/>
                      </a:cubicBezTo>
                      <a:cubicBezTo>
                        <a:pt x="415496" y="2877"/>
                        <a:pt x="417722" y="2877"/>
                        <a:pt x="413270" y="6216"/>
                      </a:cubicBezTo>
                      <a:cubicBezTo>
                        <a:pt x="404365" y="12895"/>
                        <a:pt x="406592" y="11782"/>
                        <a:pt x="394347" y="20686"/>
                      </a:cubicBezTo>
                      <a:cubicBezTo>
                        <a:pt x="382104" y="30704"/>
                        <a:pt x="365407" y="45174"/>
                        <a:pt x="343146" y="59644"/>
                      </a:cubicBezTo>
                      <a:cubicBezTo>
                        <a:pt x="320885" y="74113"/>
                        <a:pt x="293058" y="91923"/>
                        <a:pt x="263004" y="107506"/>
                      </a:cubicBezTo>
                      <a:cubicBezTo>
                        <a:pt x="248535" y="116411"/>
                        <a:pt x="231838" y="123089"/>
                        <a:pt x="215142" y="130880"/>
                      </a:cubicBezTo>
                      <a:cubicBezTo>
                        <a:pt x="198445" y="137559"/>
                        <a:pt x="180636" y="145351"/>
                        <a:pt x="163940" y="152030"/>
                      </a:cubicBezTo>
                      <a:cubicBezTo>
                        <a:pt x="147244" y="158707"/>
                        <a:pt x="130548" y="166499"/>
                        <a:pt x="111626" y="172065"/>
                      </a:cubicBezTo>
                      <a:cubicBezTo>
                        <a:pt x="93816" y="177630"/>
                        <a:pt x="72668" y="180969"/>
                        <a:pt x="52633" y="176517"/>
                      </a:cubicBezTo>
                      <a:cubicBezTo>
                        <a:pt x="32597" y="173178"/>
                        <a:pt x="15901" y="160934"/>
                        <a:pt x="8110" y="146464"/>
                      </a:cubicBezTo>
                      <a:cubicBezTo>
                        <a:pt x="-795" y="131993"/>
                        <a:pt x="-1909" y="116411"/>
                        <a:pt x="2544" y="103053"/>
                      </a:cubicBezTo>
                      <a:cubicBezTo>
                        <a:pt x="6997" y="89697"/>
                        <a:pt x="15901" y="79679"/>
                        <a:pt x="24805" y="71888"/>
                      </a:cubicBezTo>
                      <a:cubicBezTo>
                        <a:pt x="32597" y="65209"/>
                        <a:pt x="41501" y="59644"/>
                        <a:pt x="48180" y="55191"/>
                      </a:cubicBezTo>
                      <a:cubicBezTo>
                        <a:pt x="61537" y="47399"/>
                        <a:pt x="59311" y="48513"/>
                        <a:pt x="70441" y="42948"/>
                      </a:cubicBezTo>
                      <a:cubicBezTo>
                        <a:pt x="81573" y="37382"/>
                        <a:pt x="93816" y="34043"/>
                        <a:pt x="94929" y="37382"/>
                      </a:cubicBezTo>
                      <a:cubicBezTo>
                        <a:pt x="96042" y="39609"/>
                        <a:pt x="88251" y="48513"/>
                        <a:pt x="78233" y="52965"/>
                      </a:cubicBezTo>
                      <a:cubicBezTo>
                        <a:pt x="68215" y="58531"/>
                        <a:pt x="69328" y="55191"/>
                        <a:pt x="55972" y="64096"/>
                      </a:cubicBezTo>
                      <a:cubicBezTo>
                        <a:pt x="43728" y="73000"/>
                        <a:pt x="24805" y="85245"/>
                        <a:pt x="18127" y="106393"/>
                      </a:cubicBezTo>
                      <a:cubicBezTo>
                        <a:pt x="14787" y="116411"/>
                        <a:pt x="13674" y="128654"/>
                        <a:pt x="20353" y="139785"/>
                      </a:cubicBezTo>
                      <a:cubicBezTo>
                        <a:pt x="27032" y="149803"/>
                        <a:pt x="40388" y="157594"/>
                        <a:pt x="55972" y="160934"/>
                      </a:cubicBezTo>
                      <a:cubicBezTo>
                        <a:pt x="72668" y="164273"/>
                        <a:pt x="89364" y="162047"/>
                        <a:pt x="106060" y="156481"/>
                      </a:cubicBezTo>
                      <a:cubicBezTo>
                        <a:pt x="122756" y="152030"/>
                        <a:pt x="139453" y="144238"/>
                        <a:pt x="156149" y="137559"/>
                      </a:cubicBezTo>
                      <a:cubicBezTo>
                        <a:pt x="172844" y="130880"/>
                        <a:pt x="190654" y="126428"/>
                        <a:pt x="207350" y="118637"/>
                      </a:cubicBezTo>
                      <a:cubicBezTo>
                        <a:pt x="224047" y="110845"/>
                        <a:pt x="239630" y="104167"/>
                        <a:pt x="255212" y="96376"/>
                      </a:cubicBezTo>
                      <a:cubicBezTo>
                        <a:pt x="285266" y="81905"/>
                        <a:pt x="310866" y="64096"/>
                        <a:pt x="334241" y="49626"/>
                      </a:cubicBezTo>
                      <a:cubicBezTo>
                        <a:pt x="357616" y="35156"/>
                        <a:pt x="377652" y="25138"/>
                        <a:pt x="389895" y="16234"/>
                      </a:cubicBezTo>
                      <a:cubicBezTo>
                        <a:pt x="403252" y="7329"/>
                        <a:pt x="399913" y="8442"/>
                        <a:pt x="409930" y="1764"/>
                      </a:cubicBezTo>
                      <a:cubicBezTo>
                        <a:pt x="412156" y="94"/>
                        <a:pt x="413269" y="-184"/>
                        <a:pt x="413965" y="9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07" name="任意多边形: 形状 6006" descr="13cecd41-56cc-4cbb-89cc-9af795ab8f75"/>
                <p:cNvSpPr/>
                <p:nvPr/>
              </p:nvSpPr>
              <p:spPr>
                <a:xfrm>
                  <a:off x="914567" y="663685"/>
                  <a:ext cx="332810" cy="294871"/>
                </a:xfrm>
                <a:custGeom>
                  <a:avLst/>
                  <a:gdLst>
                    <a:gd name="connsiteX0" fmla="*/ 329610 w 332810"/>
                    <a:gd name="connsiteY0" fmla="*/ 20 h 294871"/>
                    <a:gd name="connsiteX1" fmla="*/ 331698 w 332810"/>
                    <a:gd name="connsiteY1" fmla="*/ 1551 h 294871"/>
                    <a:gd name="connsiteX2" fmla="*/ 330584 w 332810"/>
                    <a:gd name="connsiteY2" fmla="*/ 7116 h 294871"/>
                    <a:gd name="connsiteX3" fmla="*/ 313888 w 332810"/>
                    <a:gd name="connsiteY3" fmla="*/ 27152 h 294871"/>
                    <a:gd name="connsiteX4" fmla="*/ 272705 w 332810"/>
                    <a:gd name="connsiteY4" fmla="*/ 80579 h 294871"/>
                    <a:gd name="connsiteX5" fmla="*/ 211485 w 332810"/>
                    <a:gd name="connsiteY5" fmla="*/ 156268 h 294871"/>
                    <a:gd name="connsiteX6" fmla="*/ 175866 w 332810"/>
                    <a:gd name="connsiteY6" fmla="*/ 198565 h 294871"/>
                    <a:gd name="connsiteX7" fmla="*/ 139135 w 332810"/>
                    <a:gd name="connsiteY7" fmla="*/ 241976 h 294871"/>
                    <a:gd name="connsiteX8" fmla="*/ 95725 w 332810"/>
                    <a:gd name="connsiteY8" fmla="*/ 283159 h 294871"/>
                    <a:gd name="connsiteX9" fmla="*/ 28940 w 332810"/>
                    <a:gd name="connsiteY9" fmla="*/ 290951 h 294871"/>
                    <a:gd name="connsiteX10" fmla="*/ 4453 w 332810"/>
                    <a:gd name="connsiteY10" fmla="*/ 269803 h 294871"/>
                    <a:gd name="connsiteX11" fmla="*/ 0 w 332810"/>
                    <a:gd name="connsiteY11" fmla="*/ 243089 h 294871"/>
                    <a:gd name="connsiteX12" fmla="*/ 8905 w 332810"/>
                    <a:gd name="connsiteY12" fmla="*/ 198565 h 294871"/>
                    <a:gd name="connsiteX13" fmla="*/ 38958 w 332810"/>
                    <a:gd name="connsiteY13" fmla="*/ 138460 h 294871"/>
                    <a:gd name="connsiteX14" fmla="*/ 52315 w 332810"/>
                    <a:gd name="connsiteY14" fmla="*/ 116197 h 294871"/>
                    <a:gd name="connsiteX15" fmla="*/ 72350 w 332810"/>
                    <a:gd name="connsiteY15" fmla="*/ 98388 h 294871"/>
                    <a:gd name="connsiteX16" fmla="*/ 66784 w 332810"/>
                    <a:gd name="connsiteY16" fmla="*/ 121763 h 294871"/>
                    <a:gd name="connsiteX17" fmla="*/ 52315 w 332810"/>
                    <a:gd name="connsiteY17" fmla="*/ 142911 h 294871"/>
                    <a:gd name="connsiteX18" fmla="*/ 25601 w 332810"/>
                    <a:gd name="connsiteY18" fmla="*/ 203017 h 294871"/>
                    <a:gd name="connsiteX19" fmla="*/ 14470 w 332810"/>
                    <a:gd name="connsiteY19" fmla="*/ 243089 h 294871"/>
                    <a:gd name="connsiteX20" fmla="*/ 18922 w 332810"/>
                    <a:gd name="connsiteY20" fmla="*/ 263124 h 294871"/>
                    <a:gd name="connsiteX21" fmla="*/ 35619 w 332810"/>
                    <a:gd name="connsiteY21" fmla="*/ 276480 h 294871"/>
                    <a:gd name="connsiteX22" fmla="*/ 85708 w 332810"/>
                    <a:gd name="connsiteY22" fmla="*/ 269803 h 294871"/>
                    <a:gd name="connsiteX23" fmla="*/ 124665 w 332810"/>
                    <a:gd name="connsiteY23" fmla="*/ 231958 h 294871"/>
                    <a:gd name="connsiteX24" fmla="*/ 163623 w 332810"/>
                    <a:gd name="connsiteY24" fmla="*/ 189661 h 294871"/>
                    <a:gd name="connsiteX25" fmla="*/ 200354 w 332810"/>
                    <a:gd name="connsiteY25" fmla="*/ 148477 h 294871"/>
                    <a:gd name="connsiteX26" fmla="*/ 261573 w 332810"/>
                    <a:gd name="connsiteY26" fmla="*/ 72787 h 294871"/>
                    <a:gd name="connsiteX27" fmla="*/ 308323 w 332810"/>
                    <a:gd name="connsiteY27" fmla="*/ 22699 h 294871"/>
                    <a:gd name="connsiteX28" fmla="*/ 325019 w 332810"/>
                    <a:gd name="connsiteY28" fmla="*/ 2664 h 294871"/>
                    <a:gd name="connsiteX29" fmla="*/ 329610 w 332810"/>
                    <a:gd name="connsiteY29" fmla="*/ 20 h 294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32810" h="294871">
                      <a:moveTo>
                        <a:pt x="329610" y="20"/>
                      </a:moveTo>
                      <a:cubicBezTo>
                        <a:pt x="330584" y="159"/>
                        <a:pt x="331141" y="994"/>
                        <a:pt x="331698" y="1551"/>
                      </a:cubicBezTo>
                      <a:cubicBezTo>
                        <a:pt x="332810" y="3777"/>
                        <a:pt x="333923" y="2664"/>
                        <a:pt x="330584" y="7116"/>
                      </a:cubicBezTo>
                      <a:cubicBezTo>
                        <a:pt x="321680" y="17134"/>
                        <a:pt x="323906" y="13794"/>
                        <a:pt x="313888" y="27152"/>
                      </a:cubicBezTo>
                      <a:cubicBezTo>
                        <a:pt x="303871" y="39395"/>
                        <a:pt x="290514" y="58318"/>
                        <a:pt x="272705" y="80579"/>
                      </a:cubicBezTo>
                      <a:cubicBezTo>
                        <a:pt x="254895" y="102841"/>
                        <a:pt x="233747" y="128442"/>
                        <a:pt x="211485" y="156268"/>
                      </a:cubicBezTo>
                      <a:cubicBezTo>
                        <a:pt x="200354" y="170738"/>
                        <a:pt x="188111" y="184095"/>
                        <a:pt x="175866" y="198565"/>
                      </a:cubicBezTo>
                      <a:cubicBezTo>
                        <a:pt x="163623" y="213036"/>
                        <a:pt x="151379" y="227505"/>
                        <a:pt x="139135" y="241976"/>
                      </a:cubicBezTo>
                      <a:cubicBezTo>
                        <a:pt x="126891" y="256445"/>
                        <a:pt x="114648" y="272028"/>
                        <a:pt x="95725" y="283159"/>
                      </a:cubicBezTo>
                      <a:cubicBezTo>
                        <a:pt x="76803" y="294290"/>
                        <a:pt x="51202" y="298743"/>
                        <a:pt x="28940" y="290951"/>
                      </a:cubicBezTo>
                      <a:cubicBezTo>
                        <a:pt x="17809" y="287612"/>
                        <a:pt x="8905" y="278707"/>
                        <a:pt x="4453" y="269803"/>
                      </a:cubicBezTo>
                      <a:cubicBezTo>
                        <a:pt x="0" y="260898"/>
                        <a:pt x="0" y="250880"/>
                        <a:pt x="0" y="243089"/>
                      </a:cubicBezTo>
                      <a:cubicBezTo>
                        <a:pt x="0" y="226392"/>
                        <a:pt x="4453" y="211923"/>
                        <a:pt x="8905" y="198565"/>
                      </a:cubicBezTo>
                      <a:cubicBezTo>
                        <a:pt x="18922" y="172964"/>
                        <a:pt x="31167" y="152929"/>
                        <a:pt x="38958" y="138460"/>
                      </a:cubicBezTo>
                      <a:cubicBezTo>
                        <a:pt x="46749" y="123989"/>
                        <a:pt x="45636" y="127328"/>
                        <a:pt x="52315" y="116197"/>
                      </a:cubicBezTo>
                      <a:cubicBezTo>
                        <a:pt x="60107" y="105067"/>
                        <a:pt x="69011" y="96162"/>
                        <a:pt x="72350" y="98388"/>
                      </a:cubicBezTo>
                      <a:cubicBezTo>
                        <a:pt x="75689" y="100615"/>
                        <a:pt x="72350" y="112859"/>
                        <a:pt x="66784" y="121763"/>
                      </a:cubicBezTo>
                      <a:cubicBezTo>
                        <a:pt x="61220" y="132894"/>
                        <a:pt x="60107" y="128442"/>
                        <a:pt x="52315" y="142911"/>
                      </a:cubicBezTo>
                      <a:cubicBezTo>
                        <a:pt x="44523" y="157382"/>
                        <a:pt x="34506" y="177417"/>
                        <a:pt x="25601" y="203017"/>
                      </a:cubicBezTo>
                      <a:cubicBezTo>
                        <a:pt x="21148" y="215262"/>
                        <a:pt x="15583" y="228618"/>
                        <a:pt x="14470" y="243089"/>
                      </a:cubicBezTo>
                      <a:cubicBezTo>
                        <a:pt x="14470" y="249767"/>
                        <a:pt x="15583" y="257558"/>
                        <a:pt x="18922" y="263124"/>
                      </a:cubicBezTo>
                      <a:cubicBezTo>
                        <a:pt x="22262" y="268690"/>
                        <a:pt x="27827" y="274255"/>
                        <a:pt x="35619" y="276480"/>
                      </a:cubicBezTo>
                      <a:cubicBezTo>
                        <a:pt x="51202" y="282046"/>
                        <a:pt x="71237" y="278707"/>
                        <a:pt x="85708" y="269803"/>
                      </a:cubicBezTo>
                      <a:cubicBezTo>
                        <a:pt x="101290" y="259785"/>
                        <a:pt x="112421" y="246427"/>
                        <a:pt x="124665" y="231958"/>
                      </a:cubicBezTo>
                      <a:cubicBezTo>
                        <a:pt x="136909" y="217488"/>
                        <a:pt x="151379" y="204131"/>
                        <a:pt x="163623" y="189661"/>
                      </a:cubicBezTo>
                      <a:cubicBezTo>
                        <a:pt x="176979" y="175190"/>
                        <a:pt x="188111" y="161834"/>
                        <a:pt x="200354" y="148477"/>
                      </a:cubicBezTo>
                      <a:cubicBezTo>
                        <a:pt x="223728" y="121763"/>
                        <a:pt x="242651" y="93936"/>
                        <a:pt x="261573" y="72787"/>
                      </a:cubicBezTo>
                      <a:cubicBezTo>
                        <a:pt x="279383" y="51639"/>
                        <a:pt x="297192" y="34942"/>
                        <a:pt x="308323" y="22699"/>
                      </a:cubicBezTo>
                      <a:cubicBezTo>
                        <a:pt x="319454" y="10455"/>
                        <a:pt x="316114" y="12681"/>
                        <a:pt x="325019" y="2664"/>
                      </a:cubicBezTo>
                      <a:cubicBezTo>
                        <a:pt x="327245" y="438"/>
                        <a:pt x="328636" y="-119"/>
                        <a:pt x="329610" y="2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09" name="任意多边形: 形状 6008" descr="3fae6a37-7855-4871-86fb-425065ba2011"/>
                <p:cNvSpPr/>
                <p:nvPr/>
              </p:nvSpPr>
              <p:spPr>
                <a:xfrm>
                  <a:off x="1048498" y="688324"/>
                  <a:ext cx="270777" cy="344369"/>
                </a:xfrm>
                <a:custGeom>
                  <a:avLst/>
                  <a:gdLst>
                    <a:gd name="connsiteX0" fmla="*/ 269003 w 270777"/>
                    <a:gd name="connsiteY0" fmla="*/ 285 h 344369"/>
                    <a:gd name="connsiteX1" fmla="*/ 263437 w 270777"/>
                    <a:gd name="connsiteY1" fmla="*/ 23661 h 344369"/>
                    <a:gd name="connsiteX2" fmla="*/ 248968 w 270777"/>
                    <a:gd name="connsiteY2" fmla="*/ 48149 h 344369"/>
                    <a:gd name="connsiteX3" fmla="*/ 216688 w 270777"/>
                    <a:gd name="connsiteY3" fmla="*/ 112707 h 344369"/>
                    <a:gd name="connsiteX4" fmla="*/ 194427 w 270777"/>
                    <a:gd name="connsiteY4" fmla="*/ 156117 h 344369"/>
                    <a:gd name="connsiteX5" fmla="*/ 169939 w 270777"/>
                    <a:gd name="connsiteY5" fmla="*/ 203980 h 344369"/>
                    <a:gd name="connsiteX6" fmla="*/ 144338 w 270777"/>
                    <a:gd name="connsiteY6" fmla="*/ 256294 h 344369"/>
                    <a:gd name="connsiteX7" fmla="*/ 116511 w 270777"/>
                    <a:gd name="connsiteY7" fmla="*/ 309722 h 344369"/>
                    <a:gd name="connsiteX8" fmla="*/ 55291 w 270777"/>
                    <a:gd name="connsiteY8" fmla="*/ 344228 h 344369"/>
                    <a:gd name="connsiteX9" fmla="*/ 20787 w 270777"/>
                    <a:gd name="connsiteY9" fmla="*/ 331984 h 344369"/>
                    <a:gd name="connsiteX10" fmla="*/ 2977 w 270777"/>
                    <a:gd name="connsiteY10" fmla="*/ 305270 h 344369"/>
                    <a:gd name="connsiteX11" fmla="*/ 4090 w 270777"/>
                    <a:gd name="connsiteY11" fmla="*/ 250729 h 344369"/>
                    <a:gd name="connsiteX12" fmla="*/ 17447 w 270777"/>
                    <a:gd name="connsiteY12" fmla="*/ 203980 h 344369"/>
                    <a:gd name="connsiteX13" fmla="*/ 54178 w 270777"/>
                    <a:gd name="connsiteY13" fmla="*/ 140534 h 344369"/>
                    <a:gd name="connsiteX14" fmla="*/ 69762 w 270777"/>
                    <a:gd name="connsiteY14" fmla="*/ 117159 h 344369"/>
                    <a:gd name="connsiteX15" fmla="*/ 76440 w 270777"/>
                    <a:gd name="connsiteY15" fmla="*/ 114933 h 344369"/>
                    <a:gd name="connsiteX16" fmla="*/ 75328 w 270777"/>
                    <a:gd name="connsiteY16" fmla="*/ 120499 h 344369"/>
                    <a:gd name="connsiteX17" fmla="*/ 59744 w 270777"/>
                    <a:gd name="connsiteY17" fmla="*/ 143873 h 344369"/>
                    <a:gd name="connsiteX18" fmla="*/ 30804 w 270777"/>
                    <a:gd name="connsiteY18" fmla="*/ 208432 h 344369"/>
                    <a:gd name="connsiteX19" fmla="*/ 18560 w 270777"/>
                    <a:gd name="connsiteY19" fmla="*/ 252955 h 344369"/>
                    <a:gd name="connsiteX20" fmla="*/ 17447 w 270777"/>
                    <a:gd name="connsiteY20" fmla="*/ 301930 h 344369"/>
                    <a:gd name="connsiteX21" fmla="*/ 55291 w 270777"/>
                    <a:gd name="connsiteY21" fmla="*/ 331984 h 344369"/>
                    <a:gd name="connsiteX22" fmla="*/ 82005 w 270777"/>
                    <a:gd name="connsiteY22" fmla="*/ 323079 h 344369"/>
                    <a:gd name="connsiteX23" fmla="*/ 102040 w 270777"/>
                    <a:gd name="connsiteY23" fmla="*/ 303044 h 344369"/>
                    <a:gd name="connsiteX24" fmla="*/ 128754 w 270777"/>
                    <a:gd name="connsiteY24" fmla="*/ 250729 h 344369"/>
                    <a:gd name="connsiteX25" fmla="*/ 154355 w 270777"/>
                    <a:gd name="connsiteY25" fmla="*/ 199527 h 344369"/>
                    <a:gd name="connsiteX26" fmla="*/ 181070 w 270777"/>
                    <a:gd name="connsiteY26" fmla="*/ 152778 h 344369"/>
                    <a:gd name="connsiteX27" fmla="*/ 201105 w 270777"/>
                    <a:gd name="connsiteY27" fmla="*/ 109367 h 344369"/>
                    <a:gd name="connsiteX28" fmla="*/ 236723 w 270777"/>
                    <a:gd name="connsiteY28" fmla="*/ 45922 h 344369"/>
                    <a:gd name="connsiteX29" fmla="*/ 250081 w 270777"/>
                    <a:gd name="connsiteY29" fmla="*/ 21435 h 344369"/>
                    <a:gd name="connsiteX30" fmla="*/ 269003 w 270777"/>
                    <a:gd name="connsiteY30" fmla="*/ 285 h 344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70777" h="344369">
                      <a:moveTo>
                        <a:pt x="269003" y="285"/>
                      </a:moveTo>
                      <a:cubicBezTo>
                        <a:pt x="272342" y="2512"/>
                        <a:pt x="271229" y="14756"/>
                        <a:pt x="263437" y="23661"/>
                      </a:cubicBezTo>
                      <a:cubicBezTo>
                        <a:pt x="257873" y="35904"/>
                        <a:pt x="256759" y="32565"/>
                        <a:pt x="248968" y="48149"/>
                      </a:cubicBezTo>
                      <a:cubicBezTo>
                        <a:pt x="241176" y="63731"/>
                        <a:pt x="230046" y="85993"/>
                        <a:pt x="216688" y="112707"/>
                      </a:cubicBezTo>
                      <a:cubicBezTo>
                        <a:pt x="210009" y="126064"/>
                        <a:pt x="202218" y="140534"/>
                        <a:pt x="194427" y="156117"/>
                      </a:cubicBezTo>
                      <a:cubicBezTo>
                        <a:pt x="186635" y="171700"/>
                        <a:pt x="178844" y="187283"/>
                        <a:pt x="169939" y="203980"/>
                      </a:cubicBezTo>
                      <a:cubicBezTo>
                        <a:pt x="161034" y="220676"/>
                        <a:pt x="153243" y="238485"/>
                        <a:pt x="144338" y="256294"/>
                      </a:cubicBezTo>
                      <a:cubicBezTo>
                        <a:pt x="135433" y="274103"/>
                        <a:pt x="128754" y="291912"/>
                        <a:pt x="116511" y="309722"/>
                      </a:cubicBezTo>
                      <a:cubicBezTo>
                        <a:pt x="104267" y="328644"/>
                        <a:pt x="82005" y="344228"/>
                        <a:pt x="55291" y="344228"/>
                      </a:cubicBezTo>
                      <a:cubicBezTo>
                        <a:pt x="41935" y="345340"/>
                        <a:pt x="29690" y="339775"/>
                        <a:pt x="20787" y="331984"/>
                      </a:cubicBezTo>
                      <a:cubicBezTo>
                        <a:pt x="11882" y="324192"/>
                        <a:pt x="6316" y="315288"/>
                        <a:pt x="2977" y="305270"/>
                      </a:cubicBezTo>
                      <a:cubicBezTo>
                        <a:pt x="-2589" y="286348"/>
                        <a:pt x="750" y="267425"/>
                        <a:pt x="4090" y="250729"/>
                      </a:cubicBezTo>
                      <a:cubicBezTo>
                        <a:pt x="7429" y="234033"/>
                        <a:pt x="11882" y="218449"/>
                        <a:pt x="17447" y="203980"/>
                      </a:cubicBezTo>
                      <a:cubicBezTo>
                        <a:pt x="28577" y="176153"/>
                        <a:pt x="44161" y="155004"/>
                        <a:pt x="54178" y="140534"/>
                      </a:cubicBezTo>
                      <a:cubicBezTo>
                        <a:pt x="64196" y="126064"/>
                        <a:pt x="60857" y="128290"/>
                        <a:pt x="69762" y="117159"/>
                      </a:cubicBezTo>
                      <a:cubicBezTo>
                        <a:pt x="74214" y="111594"/>
                        <a:pt x="75328" y="113820"/>
                        <a:pt x="76440" y="114933"/>
                      </a:cubicBezTo>
                      <a:cubicBezTo>
                        <a:pt x="77553" y="116046"/>
                        <a:pt x="78666" y="116046"/>
                        <a:pt x="75328" y="120499"/>
                      </a:cubicBezTo>
                      <a:cubicBezTo>
                        <a:pt x="67536" y="132742"/>
                        <a:pt x="68649" y="129404"/>
                        <a:pt x="59744" y="143873"/>
                      </a:cubicBezTo>
                      <a:cubicBezTo>
                        <a:pt x="50839" y="159456"/>
                        <a:pt x="40822" y="180605"/>
                        <a:pt x="30804" y="208432"/>
                      </a:cubicBezTo>
                      <a:cubicBezTo>
                        <a:pt x="26351" y="221789"/>
                        <a:pt x="21900" y="237372"/>
                        <a:pt x="18560" y="252955"/>
                      </a:cubicBezTo>
                      <a:cubicBezTo>
                        <a:pt x="15221" y="269651"/>
                        <a:pt x="11882" y="286348"/>
                        <a:pt x="17447" y="301930"/>
                      </a:cubicBezTo>
                      <a:cubicBezTo>
                        <a:pt x="21900" y="317513"/>
                        <a:pt x="36369" y="331984"/>
                        <a:pt x="55291" y="331984"/>
                      </a:cubicBezTo>
                      <a:cubicBezTo>
                        <a:pt x="64196" y="331984"/>
                        <a:pt x="74214" y="328644"/>
                        <a:pt x="82005" y="323079"/>
                      </a:cubicBezTo>
                      <a:cubicBezTo>
                        <a:pt x="89797" y="318626"/>
                        <a:pt x="96476" y="310835"/>
                        <a:pt x="102040" y="303044"/>
                      </a:cubicBezTo>
                      <a:cubicBezTo>
                        <a:pt x="112058" y="287461"/>
                        <a:pt x="119850" y="268538"/>
                        <a:pt x="128754" y="250729"/>
                      </a:cubicBezTo>
                      <a:cubicBezTo>
                        <a:pt x="137659" y="234033"/>
                        <a:pt x="145451" y="216223"/>
                        <a:pt x="154355" y="199527"/>
                      </a:cubicBezTo>
                      <a:cubicBezTo>
                        <a:pt x="162147" y="182831"/>
                        <a:pt x="173278" y="168361"/>
                        <a:pt x="181070" y="152778"/>
                      </a:cubicBezTo>
                      <a:cubicBezTo>
                        <a:pt x="188861" y="138308"/>
                        <a:pt x="194427" y="122725"/>
                        <a:pt x="201105" y="109367"/>
                      </a:cubicBezTo>
                      <a:cubicBezTo>
                        <a:pt x="215575" y="82653"/>
                        <a:pt x="228932" y="61505"/>
                        <a:pt x="236723" y="45922"/>
                      </a:cubicBezTo>
                      <a:cubicBezTo>
                        <a:pt x="244515" y="30339"/>
                        <a:pt x="243402" y="33678"/>
                        <a:pt x="250081" y="21435"/>
                      </a:cubicBezTo>
                      <a:cubicBezTo>
                        <a:pt x="256759" y="9190"/>
                        <a:pt x="265663" y="-1940"/>
                        <a:pt x="269003" y="28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11" name="任意多边形: 形状 6010" descr="40b8e3d3-687a-481c-bf8d-51e57c9e32ec"/>
                <p:cNvSpPr/>
                <p:nvPr/>
              </p:nvSpPr>
              <p:spPr>
                <a:xfrm>
                  <a:off x="1168045" y="690750"/>
                  <a:ext cx="216241" cy="374220"/>
                </a:xfrm>
                <a:custGeom>
                  <a:avLst/>
                  <a:gdLst>
                    <a:gd name="connsiteX0" fmla="*/ 208449 w 216241"/>
                    <a:gd name="connsiteY0" fmla="*/ 85 h 374220"/>
                    <a:gd name="connsiteX1" fmla="*/ 216241 w 216241"/>
                    <a:gd name="connsiteY1" fmla="*/ 19007 h 374220"/>
                    <a:gd name="connsiteX2" fmla="*/ 211789 w 216241"/>
                    <a:gd name="connsiteY2" fmla="*/ 41268 h 374220"/>
                    <a:gd name="connsiteX3" fmla="*/ 203997 w 216241"/>
                    <a:gd name="connsiteY3" fmla="*/ 100262 h 374220"/>
                    <a:gd name="connsiteX4" fmla="*/ 197318 w 216241"/>
                    <a:gd name="connsiteY4" fmla="*/ 139220 h 374220"/>
                    <a:gd name="connsiteX5" fmla="*/ 189527 w 216241"/>
                    <a:gd name="connsiteY5" fmla="*/ 182629 h 374220"/>
                    <a:gd name="connsiteX6" fmla="*/ 171717 w 216241"/>
                    <a:gd name="connsiteY6" fmla="*/ 277242 h 374220"/>
                    <a:gd name="connsiteX7" fmla="*/ 150569 w 216241"/>
                    <a:gd name="connsiteY7" fmla="*/ 323991 h 374220"/>
                    <a:gd name="connsiteX8" fmla="*/ 111612 w 216241"/>
                    <a:gd name="connsiteY8" fmla="*/ 360722 h 374220"/>
                    <a:gd name="connsiteX9" fmla="*/ 58184 w 216241"/>
                    <a:gd name="connsiteY9" fmla="*/ 374079 h 374220"/>
                    <a:gd name="connsiteX10" fmla="*/ 13660 w 216241"/>
                    <a:gd name="connsiteY10" fmla="*/ 354044 h 374220"/>
                    <a:gd name="connsiteX11" fmla="*/ 304 w 216241"/>
                    <a:gd name="connsiteY11" fmla="*/ 320651 h 374220"/>
                    <a:gd name="connsiteX12" fmla="*/ 2530 w 216241"/>
                    <a:gd name="connsiteY12" fmla="*/ 293937 h 374220"/>
                    <a:gd name="connsiteX13" fmla="*/ 9208 w 216241"/>
                    <a:gd name="connsiteY13" fmla="*/ 271676 h 374220"/>
                    <a:gd name="connsiteX14" fmla="*/ 14773 w 216241"/>
                    <a:gd name="connsiteY14" fmla="*/ 269450 h 374220"/>
                    <a:gd name="connsiteX15" fmla="*/ 14773 w 216241"/>
                    <a:gd name="connsiteY15" fmla="*/ 273902 h 374220"/>
                    <a:gd name="connsiteX16" fmla="*/ 8096 w 216241"/>
                    <a:gd name="connsiteY16" fmla="*/ 295051 h 374220"/>
                    <a:gd name="connsiteX17" fmla="*/ 23678 w 216241"/>
                    <a:gd name="connsiteY17" fmla="*/ 347365 h 374220"/>
                    <a:gd name="connsiteX18" fmla="*/ 58184 w 216241"/>
                    <a:gd name="connsiteY18" fmla="*/ 362948 h 374220"/>
                    <a:gd name="connsiteX19" fmla="*/ 101594 w 216241"/>
                    <a:gd name="connsiteY19" fmla="*/ 351818 h 374220"/>
                    <a:gd name="connsiteX20" fmla="*/ 134986 w 216241"/>
                    <a:gd name="connsiteY20" fmla="*/ 319538 h 374220"/>
                    <a:gd name="connsiteX21" fmla="*/ 152795 w 216241"/>
                    <a:gd name="connsiteY21" fmla="*/ 275015 h 374220"/>
                    <a:gd name="connsiteX22" fmla="*/ 170604 w 216241"/>
                    <a:gd name="connsiteY22" fmla="*/ 181516 h 374220"/>
                    <a:gd name="connsiteX23" fmla="*/ 180622 w 216241"/>
                    <a:gd name="connsiteY23" fmla="*/ 139220 h 374220"/>
                    <a:gd name="connsiteX24" fmla="*/ 185075 w 216241"/>
                    <a:gd name="connsiteY24" fmla="*/ 100262 h 374220"/>
                    <a:gd name="connsiteX25" fmla="*/ 195093 w 216241"/>
                    <a:gd name="connsiteY25" fmla="*/ 42381 h 374220"/>
                    <a:gd name="connsiteX26" fmla="*/ 198431 w 216241"/>
                    <a:gd name="connsiteY26" fmla="*/ 20120 h 374220"/>
                    <a:gd name="connsiteX27" fmla="*/ 208449 w 216241"/>
                    <a:gd name="connsiteY27" fmla="*/ 85 h 374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16241" h="374220">
                      <a:moveTo>
                        <a:pt x="208449" y="85"/>
                      </a:moveTo>
                      <a:cubicBezTo>
                        <a:pt x="211789" y="1198"/>
                        <a:pt x="215128" y="12329"/>
                        <a:pt x="216241" y="19007"/>
                      </a:cubicBezTo>
                      <a:cubicBezTo>
                        <a:pt x="215128" y="30138"/>
                        <a:pt x="212902" y="26799"/>
                        <a:pt x="211789" y="41268"/>
                      </a:cubicBezTo>
                      <a:cubicBezTo>
                        <a:pt x="209562" y="55739"/>
                        <a:pt x="207336" y="75774"/>
                        <a:pt x="203997" y="100262"/>
                      </a:cubicBezTo>
                      <a:cubicBezTo>
                        <a:pt x="201771" y="112506"/>
                        <a:pt x="199545" y="125862"/>
                        <a:pt x="197318" y="139220"/>
                      </a:cubicBezTo>
                      <a:cubicBezTo>
                        <a:pt x="195093" y="152576"/>
                        <a:pt x="192867" y="168160"/>
                        <a:pt x="189527" y="182629"/>
                      </a:cubicBezTo>
                      <a:cubicBezTo>
                        <a:pt x="183962" y="212683"/>
                        <a:pt x="179509" y="244962"/>
                        <a:pt x="171717" y="277242"/>
                      </a:cubicBezTo>
                      <a:cubicBezTo>
                        <a:pt x="167266" y="293937"/>
                        <a:pt x="159474" y="309520"/>
                        <a:pt x="150569" y="323991"/>
                      </a:cubicBezTo>
                      <a:cubicBezTo>
                        <a:pt x="141665" y="339573"/>
                        <a:pt x="128308" y="351818"/>
                        <a:pt x="111612" y="360722"/>
                      </a:cubicBezTo>
                      <a:cubicBezTo>
                        <a:pt x="94915" y="369627"/>
                        <a:pt x="77106" y="375192"/>
                        <a:pt x="58184" y="374079"/>
                      </a:cubicBezTo>
                      <a:cubicBezTo>
                        <a:pt x="40374" y="374079"/>
                        <a:pt x="23678" y="365174"/>
                        <a:pt x="13660" y="354044"/>
                      </a:cubicBezTo>
                      <a:cubicBezTo>
                        <a:pt x="3643" y="342913"/>
                        <a:pt x="304" y="330669"/>
                        <a:pt x="304" y="320651"/>
                      </a:cubicBezTo>
                      <a:cubicBezTo>
                        <a:pt x="-809" y="309520"/>
                        <a:pt x="1417" y="300616"/>
                        <a:pt x="2530" y="293937"/>
                      </a:cubicBezTo>
                      <a:cubicBezTo>
                        <a:pt x="5869" y="279468"/>
                        <a:pt x="4756" y="282806"/>
                        <a:pt x="9208" y="271676"/>
                      </a:cubicBezTo>
                      <a:cubicBezTo>
                        <a:pt x="12547" y="266110"/>
                        <a:pt x="13660" y="268337"/>
                        <a:pt x="14773" y="269450"/>
                      </a:cubicBezTo>
                      <a:cubicBezTo>
                        <a:pt x="15886" y="270563"/>
                        <a:pt x="17000" y="269450"/>
                        <a:pt x="14773" y="273902"/>
                      </a:cubicBezTo>
                      <a:cubicBezTo>
                        <a:pt x="10321" y="283919"/>
                        <a:pt x="11434" y="281693"/>
                        <a:pt x="8096" y="295051"/>
                      </a:cubicBezTo>
                      <a:cubicBezTo>
                        <a:pt x="6983" y="308407"/>
                        <a:pt x="8096" y="329556"/>
                        <a:pt x="23678" y="347365"/>
                      </a:cubicBezTo>
                      <a:cubicBezTo>
                        <a:pt x="31470" y="356270"/>
                        <a:pt x="43714" y="361835"/>
                        <a:pt x="58184" y="362948"/>
                      </a:cubicBezTo>
                      <a:cubicBezTo>
                        <a:pt x="72654" y="362948"/>
                        <a:pt x="88237" y="359608"/>
                        <a:pt x="101594" y="351818"/>
                      </a:cubicBezTo>
                      <a:cubicBezTo>
                        <a:pt x="114950" y="344026"/>
                        <a:pt x="127194" y="332896"/>
                        <a:pt x="134986" y="319538"/>
                      </a:cubicBezTo>
                      <a:cubicBezTo>
                        <a:pt x="142777" y="306181"/>
                        <a:pt x="148343" y="290598"/>
                        <a:pt x="152795" y="275015"/>
                      </a:cubicBezTo>
                      <a:cubicBezTo>
                        <a:pt x="160587" y="243849"/>
                        <a:pt x="165040" y="211570"/>
                        <a:pt x="170604" y="181516"/>
                      </a:cubicBezTo>
                      <a:cubicBezTo>
                        <a:pt x="172831" y="167047"/>
                        <a:pt x="178396" y="152576"/>
                        <a:pt x="180622" y="139220"/>
                      </a:cubicBezTo>
                      <a:cubicBezTo>
                        <a:pt x="182849" y="125862"/>
                        <a:pt x="182849" y="112506"/>
                        <a:pt x="185075" y="100262"/>
                      </a:cubicBezTo>
                      <a:cubicBezTo>
                        <a:pt x="188414" y="75774"/>
                        <a:pt x="192867" y="56852"/>
                        <a:pt x="195093" y="42381"/>
                      </a:cubicBezTo>
                      <a:cubicBezTo>
                        <a:pt x="197318" y="27912"/>
                        <a:pt x="196205" y="31251"/>
                        <a:pt x="198431" y="20120"/>
                      </a:cubicBezTo>
                      <a:cubicBezTo>
                        <a:pt x="200657" y="8990"/>
                        <a:pt x="205110" y="-1028"/>
                        <a:pt x="208449" y="8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13" name="任意多边形: 形状 6012" descr="a4ed4ee7-d791-4b83-8949-b35d3bf453e1"/>
                <p:cNvSpPr/>
                <p:nvPr/>
              </p:nvSpPr>
              <p:spPr>
                <a:xfrm>
                  <a:off x="1320839" y="684601"/>
                  <a:ext cx="159258" cy="385102"/>
                </a:xfrm>
                <a:custGeom>
                  <a:avLst/>
                  <a:gdLst>
                    <a:gd name="connsiteX0" fmla="*/ 86821 w 159258"/>
                    <a:gd name="connsiteY0" fmla="*/ 668 h 385102"/>
                    <a:gd name="connsiteX1" fmla="*/ 111308 w 159258"/>
                    <a:gd name="connsiteY1" fmla="*/ 10686 h 385102"/>
                    <a:gd name="connsiteX2" fmla="*/ 117986 w 159258"/>
                    <a:gd name="connsiteY2" fmla="*/ 19591 h 385102"/>
                    <a:gd name="connsiteX3" fmla="*/ 124665 w 159258"/>
                    <a:gd name="connsiteY3" fmla="*/ 30721 h 385102"/>
                    <a:gd name="connsiteX4" fmla="*/ 145813 w 159258"/>
                    <a:gd name="connsiteY4" fmla="*/ 86375 h 385102"/>
                    <a:gd name="connsiteX5" fmla="*/ 151379 w 159258"/>
                    <a:gd name="connsiteY5" fmla="*/ 124220 h 385102"/>
                    <a:gd name="connsiteX6" fmla="*/ 154718 w 159258"/>
                    <a:gd name="connsiteY6" fmla="*/ 166517 h 385102"/>
                    <a:gd name="connsiteX7" fmla="*/ 158057 w 159258"/>
                    <a:gd name="connsiteY7" fmla="*/ 258903 h 385102"/>
                    <a:gd name="connsiteX8" fmla="*/ 148039 w 159258"/>
                    <a:gd name="connsiteY8" fmla="*/ 305652 h 385102"/>
                    <a:gd name="connsiteX9" fmla="*/ 125778 w 159258"/>
                    <a:gd name="connsiteY9" fmla="*/ 347949 h 385102"/>
                    <a:gd name="connsiteX10" fmla="*/ 86821 w 159258"/>
                    <a:gd name="connsiteY10" fmla="*/ 378002 h 385102"/>
                    <a:gd name="connsiteX11" fmla="*/ 38958 w 159258"/>
                    <a:gd name="connsiteY11" fmla="*/ 383568 h 385102"/>
                    <a:gd name="connsiteX12" fmla="*/ 18922 w 159258"/>
                    <a:gd name="connsiteY12" fmla="*/ 374663 h 385102"/>
                    <a:gd name="connsiteX13" fmla="*/ 6679 w 159258"/>
                    <a:gd name="connsiteY13" fmla="*/ 361306 h 385102"/>
                    <a:gd name="connsiteX14" fmla="*/ 0 w 159258"/>
                    <a:gd name="connsiteY14" fmla="*/ 335705 h 385102"/>
                    <a:gd name="connsiteX15" fmla="*/ 2226 w 159258"/>
                    <a:gd name="connsiteY15" fmla="*/ 322348 h 385102"/>
                    <a:gd name="connsiteX16" fmla="*/ 7792 w 159258"/>
                    <a:gd name="connsiteY16" fmla="*/ 312331 h 385102"/>
                    <a:gd name="connsiteX17" fmla="*/ 13357 w 159258"/>
                    <a:gd name="connsiteY17" fmla="*/ 311218 h 385102"/>
                    <a:gd name="connsiteX18" fmla="*/ 12244 w 159258"/>
                    <a:gd name="connsiteY18" fmla="*/ 315669 h 385102"/>
                    <a:gd name="connsiteX19" fmla="*/ 7792 w 159258"/>
                    <a:gd name="connsiteY19" fmla="*/ 323461 h 385102"/>
                    <a:gd name="connsiteX20" fmla="*/ 6679 w 159258"/>
                    <a:gd name="connsiteY20" fmla="*/ 334592 h 385102"/>
                    <a:gd name="connsiteX21" fmla="*/ 15583 w 159258"/>
                    <a:gd name="connsiteY21" fmla="*/ 355741 h 385102"/>
                    <a:gd name="connsiteX22" fmla="*/ 42297 w 159258"/>
                    <a:gd name="connsiteY22" fmla="*/ 371323 h 385102"/>
                    <a:gd name="connsiteX23" fmla="*/ 113535 w 159258"/>
                    <a:gd name="connsiteY23" fmla="*/ 341270 h 385102"/>
                    <a:gd name="connsiteX24" fmla="*/ 132457 w 159258"/>
                    <a:gd name="connsiteY24" fmla="*/ 302313 h 385102"/>
                    <a:gd name="connsiteX25" fmla="*/ 140249 w 159258"/>
                    <a:gd name="connsiteY25" fmla="*/ 257790 h 385102"/>
                    <a:gd name="connsiteX26" fmla="*/ 136909 w 159258"/>
                    <a:gd name="connsiteY26" fmla="*/ 167630 h 385102"/>
                    <a:gd name="connsiteX27" fmla="*/ 135796 w 159258"/>
                    <a:gd name="connsiteY27" fmla="*/ 125333 h 385102"/>
                    <a:gd name="connsiteX28" fmla="*/ 128004 w 159258"/>
                    <a:gd name="connsiteY28" fmla="*/ 88601 h 385102"/>
                    <a:gd name="connsiteX29" fmla="*/ 111308 w 159258"/>
                    <a:gd name="connsiteY29" fmla="*/ 36286 h 385102"/>
                    <a:gd name="connsiteX30" fmla="*/ 104630 w 159258"/>
                    <a:gd name="connsiteY30" fmla="*/ 26268 h 385102"/>
                    <a:gd name="connsiteX31" fmla="*/ 99064 w 159258"/>
                    <a:gd name="connsiteY31" fmla="*/ 18478 h 385102"/>
                    <a:gd name="connsiteX32" fmla="*/ 86821 w 159258"/>
                    <a:gd name="connsiteY32" fmla="*/ 668 h 385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59258" h="385102">
                      <a:moveTo>
                        <a:pt x="86821" y="668"/>
                      </a:moveTo>
                      <a:cubicBezTo>
                        <a:pt x="89047" y="-1559"/>
                        <a:pt x="101290" y="1781"/>
                        <a:pt x="111308" y="10686"/>
                      </a:cubicBezTo>
                      <a:cubicBezTo>
                        <a:pt x="115761" y="15138"/>
                        <a:pt x="116874" y="17364"/>
                        <a:pt x="117986" y="19591"/>
                      </a:cubicBezTo>
                      <a:cubicBezTo>
                        <a:pt x="119099" y="21817"/>
                        <a:pt x="120212" y="24042"/>
                        <a:pt x="124665" y="30721"/>
                      </a:cubicBezTo>
                      <a:cubicBezTo>
                        <a:pt x="132457" y="44078"/>
                        <a:pt x="141362" y="63000"/>
                        <a:pt x="145813" y="86375"/>
                      </a:cubicBezTo>
                      <a:cubicBezTo>
                        <a:pt x="148039" y="97506"/>
                        <a:pt x="150266" y="110863"/>
                        <a:pt x="151379" y="124220"/>
                      </a:cubicBezTo>
                      <a:cubicBezTo>
                        <a:pt x="152492" y="137577"/>
                        <a:pt x="153605" y="152047"/>
                        <a:pt x="154718" y="166517"/>
                      </a:cubicBezTo>
                      <a:cubicBezTo>
                        <a:pt x="156944" y="195457"/>
                        <a:pt x="161397" y="227737"/>
                        <a:pt x="158057" y="258903"/>
                      </a:cubicBezTo>
                      <a:cubicBezTo>
                        <a:pt x="156944" y="274486"/>
                        <a:pt x="152492" y="290068"/>
                        <a:pt x="148039" y="305652"/>
                      </a:cubicBezTo>
                      <a:cubicBezTo>
                        <a:pt x="143588" y="320122"/>
                        <a:pt x="135796" y="335705"/>
                        <a:pt x="125778" y="347949"/>
                      </a:cubicBezTo>
                      <a:cubicBezTo>
                        <a:pt x="115761" y="361306"/>
                        <a:pt x="102403" y="371323"/>
                        <a:pt x="86821" y="378002"/>
                      </a:cubicBezTo>
                      <a:cubicBezTo>
                        <a:pt x="72350" y="384681"/>
                        <a:pt x="54541" y="386907"/>
                        <a:pt x="38958" y="383568"/>
                      </a:cubicBezTo>
                      <a:cubicBezTo>
                        <a:pt x="31167" y="381341"/>
                        <a:pt x="24488" y="379115"/>
                        <a:pt x="18922" y="374663"/>
                      </a:cubicBezTo>
                      <a:cubicBezTo>
                        <a:pt x="13357" y="370210"/>
                        <a:pt x="10018" y="365759"/>
                        <a:pt x="6679" y="361306"/>
                      </a:cubicBezTo>
                      <a:cubicBezTo>
                        <a:pt x="1113" y="352401"/>
                        <a:pt x="0" y="343496"/>
                        <a:pt x="0" y="335705"/>
                      </a:cubicBezTo>
                      <a:cubicBezTo>
                        <a:pt x="0" y="327913"/>
                        <a:pt x="2226" y="324574"/>
                        <a:pt x="2226" y="322348"/>
                      </a:cubicBezTo>
                      <a:cubicBezTo>
                        <a:pt x="3340" y="319008"/>
                        <a:pt x="3340" y="316782"/>
                        <a:pt x="7792" y="312331"/>
                      </a:cubicBezTo>
                      <a:cubicBezTo>
                        <a:pt x="12244" y="307878"/>
                        <a:pt x="12244" y="310104"/>
                        <a:pt x="13357" y="311218"/>
                      </a:cubicBezTo>
                      <a:cubicBezTo>
                        <a:pt x="14470" y="312331"/>
                        <a:pt x="15583" y="312331"/>
                        <a:pt x="12244" y="315669"/>
                      </a:cubicBezTo>
                      <a:cubicBezTo>
                        <a:pt x="8905" y="320122"/>
                        <a:pt x="8905" y="321235"/>
                        <a:pt x="7792" y="323461"/>
                      </a:cubicBezTo>
                      <a:cubicBezTo>
                        <a:pt x="7792" y="325687"/>
                        <a:pt x="6679" y="327913"/>
                        <a:pt x="6679" y="334592"/>
                      </a:cubicBezTo>
                      <a:cubicBezTo>
                        <a:pt x="6679" y="341270"/>
                        <a:pt x="10018" y="349062"/>
                        <a:pt x="15583" y="355741"/>
                      </a:cubicBezTo>
                      <a:cubicBezTo>
                        <a:pt x="21148" y="363532"/>
                        <a:pt x="30053" y="369097"/>
                        <a:pt x="42297" y="371323"/>
                      </a:cubicBezTo>
                      <a:cubicBezTo>
                        <a:pt x="65671" y="375776"/>
                        <a:pt x="96838" y="363532"/>
                        <a:pt x="113535" y="341270"/>
                      </a:cubicBezTo>
                      <a:cubicBezTo>
                        <a:pt x="122438" y="330140"/>
                        <a:pt x="129117" y="316782"/>
                        <a:pt x="132457" y="302313"/>
                      </a:cubicBezTo>
                      <a:cubicBezTo>
                        <a:pt x="136909" y="287842"/>
                        <a:pt x="139135" y="273373"/>
                        <a:pt x="140249" y="257790"/>
                      </a:cubicBezTo>
                      <a:cubicBezTo>
                        <a:pt x="142475" y="227737"/>
                        <a:pt x="139135" y="196570"/>
                        <a:pt x="136909" y="167630"/>
                      </a:cubicBezTo>
                      <a:cubicBezTo>
                        <a:pt x="135796" y="153160"/>
                        <a:pt x="136909" y="138690"/>
                        <a:pt x="135796" y="125333"/>
                      </a:cubicBezTo>
                      <a:cubicBezTo>
                        <a:pt x="134683" y="111976"/>
                        <a:pt x="130230" y="99732"/>
                        <a:pt x="128004" y="88601"/>
                      </a:cubicBezTo>
                      <a:cubicBezTo>
                        <a:pt x="124665" y="65227"/>
                        <a:pt x="119099" y="47418"/>
                        <a:pt x="111308" y="36286"/>
                      </a:cubicBezTo>
                      <a:cubicBezTo>
                        <a:pt x="107969" y="30721"/>
                        <a:pt x="105743" y="28495"/>
                        <a:pt x="104630" y="26268"/>
                      </a:cubicBezTo>
                      <a:cubicBezTo>
                        <a:pt x="103516" y="24042"/>
                        <a:pt x="102403" y="22930"/>
                        <a:pt x="99064" y="18478"/>
                      </a:cubicBezTo>
                      <a:cubicBezTo>
                        <a:pt x="91273" y="10686"/>
                        <a:pt x="83481" y="2894"/>
                        <a:pt x="86821" y="66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15" name="任意多边形: 形状 6014" descr="2199e698-927b-475e-9b1b-38d1b39f51c5"/>
                <p:cNvSpPr/>
                <p:nvPr/>
              </p:nvSpPr>
              <p:spPr>
                <a:xfrm>
                  <a:off x="1452952" y="658378"/>
                  <a:ext cx="177286" cy="399734"/>
                </a:xfrm>
                <a:custGeom>
                  <a:avLst/>
                  <a:gdLst>
                    <a:gd name="connsiteX0" fmla="*/ 2570 w 177286"/>
                    <a:gd name="connsiteY0" fmla="*/ 179 h 399734"/>
                    <a:gd name="connsiteX1" fmla="*/ 8136 w 177286"/>
                    <a:gd name="connsiteY1" fmla="*/ 2405 h 399734"/>
                    <a:gd name="connsiteX2" fmla="*/ 25946 w 177286"/>
                    <a:gd name="connsiteY2" fmla="*/ 20214 h 399734"/>
                    <a:gd name="connsiteX3" fmla="*/ 70469 w 177286"/>
                    <a:gd name="connsiteY3" fmla="*/ 68076 h 399734"/>
                    <a:gd name="connsiteX4" fmla="*/ 121671 w 177286"/>
                    <a:gd name="connsiteY4" fmla="*/ 142652 h 399734"/>
                    <a:gd name="connsiteX5" fmla="*/ 143932 w 177286"/>
                    <a:gd name="connsiteY5" fmla="*/ 187176 h 399734"/>
                    <a:gd name="connsiteX6" fmla="*/ 162854 w 177286"/>
                    <a:gd name="connsiteY6" fmla="*/ 235038 h 399734"/>
                    <a:gd name="connsiteX7" fmla="*/ 176212 w 177286"/>
                    <a:gd name="connsiteY7" fmla="*/ 285126 h 399734"/>
                    <a:gd name="connsiteX8" fmla="*/ 171759 w 177286"/>
                    <a:gd name="connsiteY8" fmla="*/ 336328 h 399734"/>
                    <a:gd name="connsiteX9" fmla="*/ 140593 w 177286"/>
                    <a:gd name="connsiteY9" fmla="*/ 376398 h 399734"/>
                    <a:gd name="connsiteX10" fmla="*/ 96070 w 177286"/>
                    <a:gd name="connsiteY10" fmla="*/ 398660 h 399734"/>
                    <a:gd name="connsiteX11" fmla="*/ 51547 w 177286"/>
                    <a:gd name="connsiteY11" fmla="*/ 394208 h 399734"/>
                    <a:gd name="connsiteX12" fmla="*/ 24833 w 177286"/>
                    <a:gd name="connsiteY12" fmla="*/ 375285 h 399734"/>
                    <a:gd name="connsiteX13" fmla="*/ 17041 w 177286"/>
                    <a:gd name="connsiteY13" fmla="*/ 363041 h 399734"/>
                    <a:gd name="connsiteX14" fmla="*/ 13701 w 177286"/>
                    <a:gd name="connsiteY14" fmla="*/ 351910 h 399734"/>
                    <a:gd name="connsiteX15" fmla="*/ 15928 w 177286"/>
                    <a:gd name="connsiteY15" fmla="*/ 335214 h 399734"/>
                    <a:gd name="connsiteX16" fmla="*/ 22606 w 177286"/>
                    <a:gd name="connsiteY16" fmla="*/ 329649 h 399734"/>
                    <a:gd name="connsiteX17" fmla="*/ 25946 w 177286"/>
                    <a:gd name="connsiteY17" fmla="*/ 347458 h 399734"/>
                    <a:gd name="connsiteX18" fmla="*/ 28172 w 177286"/>
                    <a:gd name="connsiteY18" fmla="*/ 356363 h 399734"/>
                    <a:gd name="connsiteX19" fmla="*/ 33737 w 177286"/>
                    <a:gd name="connsiteY19" fmla="*/ 366381 h 399734"/>
                    <a:gd name="connsiteX20" fmla="*/ 54886 w 177286"/>
                    <a:gd name="connsiteY20" fmla="*/ 380850 h 399734"/>
                    <a:gd name="connsiteX21" fmla="*/ 90504 w 177286"/>
                    <a:gd name="connsiteY21" fmla="*/ 383077 h 399734"/>
                    <a:gd name="connsiteX22" fmla="*/ 128349 w 177286"/>
                    <a:gd name="connsiteY22" fmla="*/ 366381 h 399734"/>
                    <a:gd name="connsiteX23" fmla="*/ 152837 w 177286"/>
                    <a:gd name="connsiteY23" fmla="*/ 330762 h 399734"/>
                    <a:gd name="connsiteX24" fmla="*/ 145045 w 177286"/>
                    <a:gd name="connsiteY24" fmla="*/ 238377 h 399734"/>
                    <a:gd name="connsiteX25" fmla="*/ 129462 w 177286"/>
                    <a:gd name="connsiteY25" fmla="*/ 191627 h 399734"/>
                    <a:gd name="connsiteX26" fmla="*/ 108313 w 177286"/>
                    <a:gd name="connsiteY26" fmla="*/ 147104 h 399734"/>
                    <a:gd name="connsiteX27" fmla="*/ 58225 w 177286"/>
                    <a:gd name="connsiteY27" fmla="*/ 73641 h 399734"/>
                    <a:gd name="connsiteX28" fmla="*/ 20380 w 177286"/>
                    <a:gd name="connsiteY28" fmla="*/ 23553 h 399734"/>
                    <a:gd name="connsiteX29" fmla="*/ 2570 w 177286"/>
                    <a:gd name="connsiteY29" fmla="*/ 5743 h 399734"/>
                    <a:gd name="connsiteX30" fmla="*/ 2570 w 177286"/>
                    <a:gd name="connsiteY30" fmla="*/ 179 h 399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77286" h="399734">
                      <a:moveTo>
                        <a:pt x="2570" y="179"/>
                      </a:moveTo>
                      <a:cubicBezTo>
                        <a:pt x="4796" y="179"/>
                        <a:pt x="4796" y="-935"/>
                        <a:pt x="8136" y="2405"/>
                      </a:cubicBezTo>
                      <a:cubicBezTo>
                        <a:pt x="17041" y="11309"/>
                        <a:pt x="14815" y="9083"/>
                        <a:pt x="25946" y="20214"/>
                      </a:cubicBezTo>
                      <a:cubicBezTo>
                        <a:pt x="37076" y="32457"/>
                        <a:pt x="53773" y="46928"/>
                        <a:pt x="70469" y="68076"/>
                      </a:cubicBezTo>
                      <a:cubicBezTo>
                        <a:pt x="87165" y="89224"/>
                        <a:pt x="104975" y="113712"/>
                        <a:pt x="121671" y="142652"/>
                      </a:cubicBezTo>
                      <a:cubicBezTo>
                        <a:pt x="129462" y="156009"/>
                        <a:pt x="137253" y="171592"/>
                        <a:pt x="143932" y="187176"/>
                      </a:cubicBezTo>
                      <a:cubicBezTo>
                        <a:pt x="151724" y="202758"/>
                        <a:pt x="157289" y="218341"/>
                        <a:pt x="162854" y="235038"/>
                      </a:cubicBezTo>
                      <a:cubicBezTo>
                        <a:pt x="169533" y="251734"/>
                        <a:pt x="173985" y="268430"/>
                        <a:pt x="176212" y="285126"/>
                      </a:cubicBezTo>
                      <a:cubicBezTo>
                        <a:pt x="178438" y="302935"/>
                        <a:pt x="177324" y="320745"/>
                        <a:pt x="171759" y="336328"/>
                      </a:cubicBezTo>
                      <a:cubicBezTo>
                        <a:pt x="166193" y="351910"/>
                        <a:pt x="153950" y="365268"/>
                        <a:pt x="140593" y="376398"/>
                      </a:cubicBezTo>
                      <a:cubicBezTo>
                        <a:pt x="128349" y="387529"/>
                        <a:pt x="112766" y="396434"/>
                        <a:pt x="96070" y="398660"/>
                      </a:cubicBezTo>
                      <a:cubicBezTo>
                        <a:pt x="79374" y="400886"/>
                        <a:pt x="63790" y="399772"/>
                        <a:pt x="51547" y="394208"/>
                      </a:cubicBezTo>
                      <a:cubicBezTo>
                        <a:pt x="39302" y="388642"/>
                        <a:pt x="30397" y="381963"/>
                        <a:pt x="24833" y="375285"/>
                      </a:cubicBezTo>
                      <a:cubicBezTo>
                        <a:pt x="19267" y="368607"/>
                        <a:pt x="18154" y="365268"/>
                        <a:pt x="17041" y="363041"/>
                      </a:cubicBezTo>
                      <a:cubicBezTo>
                        <a:pt x="15928" y="360815"/>
                        <a:pt x="14815" y="358589"/>
                        <a:pt x="13701" y="351910"/>
                      </a:cubicBezTo>
                      <a:cubicBezTo>
                        <a:pt x="12588" y="346346"/>
                        <a:pt x="13701" y="339667"/>
                        <a:pt x="15928" y="335214"/>
                      </a:cubicBezTo>
                      <a:cubicBezTo>
                        <a:pt x="18154" y="330762"/>
                        <a:pt x="21493" y="328536"/>
                        <a:pt x="22606" y="329649"/>
                      </a:cubicBezTo>
                      <a:cubicBezTo>
                        <a:pt x="24833" y="331875"/>
                        <a:pt x="25946" y="341893"/>
                        <a:pt x="25946" y="347458"/>
                      </a:cubicBezTo>
                      <a:cubicBezTo>
                        <a:pt x="27059" y="351910"/>
                        <a:pt x="28172" y="354136"/>
                        <a:pt x="28172" y="356363"/>
                      </a:cubicBezTo>
                      <a:cubicBezTo>
                        <a:pt x="28172" y="358589"/>
                        <a:pt x="29285" y="360815"/>
                        <a:pt x="33737" y="366381"/>
                      </a:cubicBezTo>
                      <a:cubicBezTo>
                        <a:pt x="38189" y="371947"/>
                        <a:pt x="44868" y="377511"/>
                        <a:pt x="54886" y="380850"/>
                      </a:cubicBezTo>
                      <a:cubicBezTo>
                        <a:pt x="64903" y="384190"/>
                        <a:pt x="77147" y="385303"/>
                        <a:pt x="90504" y="383077"/>
                      </a:cubicBezTo>
                      <a:cubicBezTo>
                        <a:pt x="103861" y="380850"/>
                        <a:pt x="117218" y="375285"/>
                        <a:pt x="128349" y="366381"/>
                      </a:cubicBezTo>
                      <a:cubicBezTo>
                        <a:pt x="139479" y="357476"/>
                        <a:pt x="147271" y="345233"/>
                        <a:pt x="152837" y="330762"/>
                      </a:cubicBezTo>
                      <a:cubicBezTo>
                        <a:pt x="163967" y="301822"/>
                        <a:pt x="156176" y="269543"/>
                        <a:pt x="145045" y="238377"/>
                      </a:cubicBezTo>
                      <a:cubicBezTo>
                        <a:pt x="140593" y="222793"/>
                        <a:pt x="136140" y="207211"/>
                        <a:pt x="129462" y="191627"/>
                      </a:cubicBezTo>
                      <a:cubicBezTo>
                        <a:pt x="122783" y="176044"/>
                        <a:pt x="116105" y="161575"/>
                        <a:pt x="108313" y="147104"/>
                      </a:cubicBezTo>
                      <a:cubicBezTo>
                        <a:pt x="93843" y="119277"/>
                        <a:pt x="73808" y="94790"/>
                        <a:pt x="58225" y="73641"/>
                      </a:cubicBezTo>
                      <a:cubicBezTo>
                        <a:pt x="42642" y="52493"/>
                        <a:pt x="30397" y="34683"/>
                        <a:pt x="20380" y="23553"/>
                      </a:cubicBezTo>
                      <a:cubicBezTo>
                        <a:pt x="9249" y="11309"/>
                        <a:pt x="10362" y="14648"/>
                        <a:pt x="2570" y="5743"/>
                      </a:cubicBezTo>
                      <a:cubicBezTo>
                        <a:pt x="-1881" y="1292"/>
                        <a:pt x="345" y="1292"/>
                        <a:pt x="2570" y="1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17" name="任意多边形: 形状 6016" descr="ec743247-947f-4def-86e7-7da47ce009a2"/>
                <p:cNvSpPr/>
                <p:nvPr/>
              </p:nvSpPr>
              <p:spPr>
                <a:xfrm>
                  <a:off x="1484082" y="617651"/>
                  <a:ext cx="274198" cy="365924"/>
                </a:xfrm>
                <a:custGeom>
                  <a:avLst/>
                  <a:gdLst>
                    <a:gd name="connsiteX0" fmla="*/ 381 w 274198"/>
                    <a:gd name="connsiteY0" fmla="*/ 835 h 365924"/>
                    <a:gd name="connsiteX1" fmla="*/ 25982 w 274198"/>
                    <a:gd name="connsiteY1" fmla="*/ 7514 h 365924"/>
                    <a:gd name="connsiteX2" fmla="*/ 46017 w 274198"/>
                    <a:gd name="connsiteY2" fmla="*/ 20870 h 365924"/>
                    <a:gd name="connsiteX3" fmla="*/ 99445 w 274198"/>
                    <a:gd name="connsiteY3" fmla="*/ 56489 h 365924"/>
                    <a:gd name="connsiteX4" fmla="*/ 132838 w 274198"/>
                    <a:gd name="connsiteY4" fmla="*/ 82090 h 365924"/>
                    <a:gd name="connsiteX5" fmla="*/ 167343 w 274198"/>
                    <a:gd name="connsiteY5" fmla="*/ 113256 h 365924"/>
                    <a:gd name="connsiteX6" fmla="*/ 234128 w 274198"/>
                    <a:gd name="connsiteY6" fmla="*/ 187832 h 365924"/>
                    <a:gd name="connsiteX7" fmla="*/ 258615 w 274198"/>
                    <a:gd name="connsiteY7" fmla="*/ 230129 h 365924"/>
                    <a:gd name="connsiteX8" fmla="*/ 273085 w 274198"/>
                    <a:gd name="connsiteY8" fmla="*/ 274652 h 365924"/>
                    <a:gd name="connsiteX9" fmla="*/ 269746 w 274198"/>
                    <a:gd name="connsiteY9" fmla="*/ 319175 h 365924"/>
                    <a:gd name="connsiteX10" fmla="*/ 244145 w 274198"/>
                    <a:gd name="connsiteY10" fmla="*/ 353681 h 365924"/>
                    <a:gd name="connsiteX11" fmla="*/ 206301 w 274198"/>
                    <a:gd name="connsiteY11" fmla="*/ 365924 h 365924"/>
                    <a:gd name="connsiteX12" fmla="*/ 176247 w 274198"/>
                    <a:gd name="connsiteY12" fmla="*/ 361472 h 365924"/>
                    <a:gd name="connsiteX13" fmla="*/ 162891 w 274198"/>
                    <a:gd name="connsiteY13" fmla="*/ 355907 h 365924"/>
                    <a:gd name="connsiteX14" fmla="*/ 153986 w 274198"/>
                    <a:gd name="connsiteY14" fmla="*/ 349228 h 365924"/>
                    <a:gd name="connsiteX15" fmla="*/ 153986 w 274198"/>
                    <a:gd name="connsiteY15" fmla="*/ 343663 h 365924"/>
                    <a:gd name="connsiteX16" fmla="*/ 158439 w 274198"/>
                    <a:gd name="connsiteY16" fmla="*/ 345889 h 365924"/>
                    <a:gd name="connsiteX17" fmla="*/ 166230 w 274198"/>
                    <a:gd name="connsiteY17" fmla="*/ 351455 h 365924"/>
                    <a:gd name="connsiteX18" fmla="*/ 178474 w 274198"/>
                    <a:gd name="connsiteY18" fmla="*/ 355907 h 365924"/>
                    <a:gd name="connsiteX19" fmla="*/ 235241 w 274198"/>
                    <a:gd name="connsiteY19" fmla="*/ 343663 h 365924"/>
                    <a:gd name="connsiteX20" fmla="*/ 258615 w 274198"/>
                    <a:gd name="connsiteY20" fmla="*/ 274652 h 365924"/>
                    <a:gd name="connsiteX21" fmla="*/ 244145 w 274198"/>
                    <a:gd name="connsiteY21" fmla="*/ 233468 h 365924"/>
                    <a:gd name="connsiteX22" fmla="*/ 218544 w 274198"/>
                    <a:gd name="connsiteY22" fmla="*/ 193398 h 365924"/>
                    <a:gd name="connsiteX23" fmla="*/ 153986 w 274198"/>
                    <a:gd name="connsiteY23" fmla="*/ 121047 h 365924"/>
                    <a:gd name="connsiteX24" fmla="*/ 121707 w 274198"/>
                    <a:gd name="connsiteY24" fmla="*/ 88768 h 365924"/>
                    <a:gd name="connsiteX25" fmla="*/ 87201 w 274198"/>
                    <a:gd name="connsiteY25" fmla="*/ 64281 h 365924"/>
                    <a:gd name="connsiteX26" fmla="*/ 37112 w 274198"/>
                    <a:gd name="connsiteY26" fmla="*/ 28662 h 365924"/>
                    <a:gd name="connsiteX27" fmla="*/ 17077 w 274198"/>
                    <a:gd name="connsiteY27" fmla="*/ 16418 h 365924"/>
                    <a:gd name="connsiteX28" fmla="*/ 381 w 274198"/>
                    <a:gd name="connsiteY28" fmla="*/ 835 h 36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74198" h="365924">
                      <a:moveTo>
                        <a:pt x="381" y="835"/>
                      </a:moveTo>
                      <a:cubicBezTo>
                        <a:pt x="2607" y="-1391"/>
                        <a:pt x="14851" y="835"/>
                        <a:pt x="25982" y="7514"/>
                      </a:cubicBezTo>
                      <a:cubicBezTo>
                        <a:pt x="35999" y="13079"/>
                        <a:pt x="32660" y="13079"/>
                        <a:pt x="46017" y="20870"/>
                      </a:cubicBezTo>
                      <a:cubicBezTo>
                        <a:pt x="59374" y="28662"/>
                        <a:pt x="78297" y="40905"/>
                        <a:pt x="99445" y="56489"/>
                      </a:cubicBezTo>
                      <a:cubicBezTo>
                        <a:pt x="110575" y="63168"/>
                        <a:pt x="121707" y="72072"/>
                        <a:pt x="132838" y="82090"/>
                      </a:cubicBezTo>
                      <a:cubicBezTo>
                        <a:pt x="143968" y="90995"/>
                        <a:pt x="156212" y="102125"/>
                        <a:pt x="167343" y="113256"/>
                      </a:cubicBezTo>
                      <a:cubicBezTo>
                        <a:pt x="190717" y="135517"/>
                        <a:pt x="215206" y="160005"/>
                        <a:pt x="234128" y="187832"/>
                      </a:cubicBezTo>
                      <a:cubicBezTo>
                        <a:pt x="244145" y="201188"/>
                        <a:pt x="250824" y="215659"/>
                        <a:pt x="258615" y="230129"/>
                      </a:cubicBezTo>
                      <a:cubicBezTo>
                        <a:pt x="265294" y="244599"/>
                        <a:pt x="270859" y="259069"/>
                        <a:pt x="273085" y="274652"/>
                      </a:cubicBezTo>
                      <a:cubicBezTo>
                        <a:pt x="275311" y="290235"/>
                        <a:pt x="274198" y="304705"/>
                        <a:pt x="269746" y="319175"/>
                      </a:cubicBezTo>
                      <a:cubicBezTo>
                        <a:pt x="265294" y="332531"/>
                        <a:pt x="256389" y="344776"/>
                        <a:pt x="244145" y="353681"/>
                      </a:cubicBezTo>
                      <a:cubicBezTo>
                        <a:pt x="233015" y="361472"/>
                        <a:pt x="218544" y="365924"/>
                        <a:pt x="206301" y="365924"/>
                      </a:cubicBezTo>
                      <a:cubicBezTo>
                        <a:pt x="194057" y="365924"/>
                        <a:pt x="184039" y="363698"/>
                        <a:pt x="176247" y="361472"/>
                      </a:cubicBezTo>
                      <a:cubicBezTo>
                        <a:pt x="168456" y="359245"/>
                        <a:pt x="165116" y="357019"/>
                        <a:pt x="162891" y="355907"/>
                      </a:cubicBezTo>
                      <a:cubicBezTo>
                        <a:pt x="160664" y="354794"/>
                        <a:pt x="158439" y="353681"/>
                        <a:pt x="153986" y="349228"/>
                      </a:cubicBezTo>
                      <a:cubicBezTo>
                        <a:pt x="149534" y="343663"/>
                        <a:pt x="151760" y="343663"/>
                        <a:pt x="153986" y="343663"/>
                      </a:cubicBezTo>
                      <a:cubicBezTo>
                        <a:pt x="155099" y="343663"/>
                        <a:pt x="155099" y="342550"/>
                        <a:pt x="158439" y="345889"/>
                      </a:cubicBezTo>
                      <a:cubicBezTo>
                        <a:pt x="161778" y="349228"/>
                        <a:pt x="164003" y="350342"/>
                        <a:pt x="166230" y="351455"/>
                      </a:cubicBezTo>
                      <a:cubicBezTo>
                        <a:pt x="168456" y="352568"/>
                        <a:pt x="170682" y="353681"/>
                        <a:pt x="178474" y="355907"/>
                      </a:cubicBezTo>
                      <a:cubicBezTo>
                        <a:pt x="191830" y="359245"/>
                        <a:pt x="216318" y="358132"/>
                        <a:pt x="235241" y="343663"/>
                      </a:cubicBezTo>
                      <a:cubicBezTo>
                        <a:pt x="254163" y="329192"/>
                        <a:pt x="264181" y="301366"/>
                        <a:pt x="258615" y="274652"/>
                      </a:cubicBezTo>
                      <a:cubicBezTo>
                        <a:pt x="256389" y="261295"/>
                        <a:pt x="251937" y="246825"/>
                        <a:pt x="244145" y="233468"/>
                      </a:cubicBezTo>
                      <a:cubicBezTo>
                        <a:pt x="236354" y="220111"/>
                        <a:pt x="227449" y="206754"/>
                        <a:pt x="218544" y="193398"/>
                      </a:cubicBezTo>
                      <a:cubicBezTo>
                        <a:pt x="199622" y="166684"/>
                        <a:pt x="176247" y="143309"/>
                        <a:pt x="153986" y="121047"/>
                      </a:cubicBezTo>
                      <a:cubicBezTo>
                        <a:pt x="141742" y="109917"/>
                        <a:pt x="132838" y="97672"/>
                        <a:pt x="121707" y="88768"/>
                      </a:cubicBezTo>
                      <a:cubicBezTo>
                        <a:pt x="110575" y="78750"/>
                        <a:pt x="97219" y="72072"/>
                        <a:pt x="87201" y="64281"/>
                      </a:cubicBezTo>
                      <a:cubicBezTo>
                        <a:pt x="67166" y="49810"/>
                        <a:pt x="50470" y="36454"/>
                        <a:pt x="37112" y="28662"/>
                      </a:cubicBezTo>
                      <a:cubicBezTo>
                        <a:pt x="24869" y="20870"/>
                        <a:pt x="27095" y="23096"/>
                        <a:pt x="17077" y="16418"/>
                      </a:cubicBezTo>
                      <a:cubicBezTo>
                        <a:pt x="5946" y="10853"/>
                        <a:pt x="-1845" y="3061"/>
                        <a:pt x="381" y="83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19" name="任意多边形: 形状 6018" descr="68dd874c-0b02-4bba-af36-9a4ece992218"/>
                <p:cNvSpPr/>
                <p:nvPr/>
              </p:nvSpPr>
              <p:spPr>
                <a:xfrm>
                  <a:off x="1477712" y="609311"/>
                  <a:ext cx="375178" cy="223879"/>
                </a:xfrm>
                <a:custGeom>
                  <a:avLst/>
                  <a:gdLst>
                    <a:gd name="connsiteX0" fmla="*/ 7167 w 375178"/>
                    <a:gd name="connsiteY0" fmla="*/ 549 h 223879"/>
                    <a:gd name="connsiteX1" fmla="*/ 23445 w 375178"/>
                    <a:gd name="connsiteY1" fmla="*/ 1383 h 223879"/>
                    <a:gd name="connsiteX2" fmla="*/ 49046 w 375178"/>
                    <a:gd name="connsiteY2" fmla="*/ 4723 h 223879"/>
                    <a:gd name="connsiteX3" fmla="*/ 114718 w 375178"/>
                    <a:gd name="connsiteY3" fmla="*/ 13627 h 223879"/>
                    <a:gd name="connsiteX4" fmla="*/ 158128 w 375178"/>
                    <a:gd name="connsiteY4" fmla="*/ 23645 h 223879"/>
                    <a:gd name="connsiteX5" fmla="*/ 204877 w 375178"/>
                    <a:gd name="connsiteY5" fmla="*/ 38114 h 223879"/>
                    <a:gd name="connsiteX6" fmla="*/ 300602 w 375178"/>
                    <a:gd name="connsiteY6" fmla="*/ 81525 h 223879"/>
                    <a:gd name="connsiteX7" fmla="*/ 341786 w 375178"/>
                    <a:gd name="connsiteY7" fmla="*/ 112691 h 223879"/>
                    <a:gd name="connsiteX8" fmla="*/ 370726 w 375178"/>
                    <a:gd name="connsiteY8" fmla="*/ 151648 h 223879"/>
                    <a:gd name="connsiteX9" fmla="*/ 369613 w 375178"/>
                    <a:gd name="connsiteY9" fmla="*/ 196171 h 223879"/>
                    <a:gd name="connsiteX10" fmla="*/ 331767 w 375178"/>
                    <a:gd name="connsiteY10" fmla="*/ 221772 h 223879"/>
                    <a:gd name="connsiteX11" fmla="*/ 291697 w 375178"/>
                    <a:gd name="connsiteY11" fmla="*/ 221772 h 223879"/>
                    <a:gd name="connsiteX12" fmla="*/ 263870 w 375178"/>
                    <a:gd name="connsiteY12" fmla="*/ 212868 h 223879"/>
                    <a:gd name="connsiteX13" fmla="*/ 240496 w 375178"/>
                    <a:gd name="connsiteY13" fmla="*/ 203963 h 223879"/>
                    <a:gd name="connsiteX14" fmla="*/ 238270 w 375178"/>
                    <a:gd name="connsiteY14" fmla="*/ 199510 h 223879"/>
                    <a:gd name="connsiteX15" fmla="*/ 243835 w 375178"/>
                    <a:gd name="connsiteY15" fmla="*/ 199510 h 223879"/>
                    <a:gd name="connsiteX16" fmla="*/ 267210 w 375178"/>
                    <a:gd name="connsiteY16" fmla="*/ 207302 h 223879"/>
                    <a:gd name="connsiteX17" fmla="*/ 328429 w 375178"/>
                    <a:gd name="connsiteY17" fmla="*/ 209529 h 223879"/>
                    <a:gd name="connsiteX18" fmla="*/ 357369 w 375178"/>
                    <a:gd name="connsiteY18" fmla="*/ 189493 h 223879"/>
                    <a:gd name="connsiteX19" fmla="*/ 358483 w 375178"/>
                    <a:gd name="connsiteY19" fmla="*/ 153875 h 223879"/>
                    <a:gd name="connsiteX20" fmla="*/ 331767 w 375178"/>
                    <a:gd name="connsiteY20" fmla="*/ 119369 h 223879"/>
                    <a:gd name="connsiteX21" fmla="*/ 290584 w 375178"/>
                    <a:gd name="connsiteY21" fmla="*/ 90429 h 223879"/>
                    <a:gd name="connsiteX22" fmla="*/ 198199 w 375178"/>
                    <a:gd name="connsiteY22" fmla="*/ 48132 h 223879"/>
                    <a:gd name="connsiteX23" fmla="*/ 153675 w 375178"/>
                    <a:gd name="connsiteY23" fmla="*/ 31437 h 223879"/>
                    <a:gd name="connsiteX24" fmla="*/ 111379 w 375178"/>
                    <a:gd name="connsiteY24" fmla="*/ 23645 h 223879"/>
                    <a:gd name="connsiteX25" fmla="*/ 47933 w 375178"/>
                    <a:gd name="connsiteY25" fmla="*/ 13627 h 223879"/>
                    <a:gd name="connsiteX26" fmla="*/ 23445 w 375178"/>
                    <a:gd name="connsiteY26" fmla="*/ 11401 h 223879"/>
                    <a:gd name="connsiteX27" fmla="*/ 71 w 375178"/>
                    <a:gd name="connsiteY27" fmla="*/ 4723 h 223879"/>
                    <a:gd name="connsiteX28" fmla="*/ 7167 w 375178"/>
                    <a:gd name="connsiteY28" fmla="*/ 549 h 223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5178" h="223879">
                      <a:moveTo>
                        <a:pt x="7167" y="549"/>
                      </a:moveTo>
                      <a:cubicBezTo>
                        <a:pt x="11480" y="-286"/>
                        <a:pt x="17324" y="-286"/>
                        <a:pt x="23445" y="1383"/>
                      </a:cubicBezTo>
                      <a:cubicBezTo>
                        <a:pt x="35690" y="2497"/>
                        <a:pt x="33463" y="3610"/>
                        <a:pt x="49046" y="4723"/>
                      </a:cubicBezTo>
                      <a:cubicBezTo>
                        <a:pt x="64630" y="5836"/>
                        <a:pt x="88004" y="9175"/>
                        <a:pt x="114718" y="13627"/>
                      </a:cubicBezTo>
                      <a:cubicBezTo>
                        <a:pt x="128075" y="15853"/>
                        <a:pt x="142545" y="19192"/>
                        <a:pt x="158128" y="23645"/>
                      </a:cubicBezTo>
                      <a:cubicBezTo>
                        <a:pt x="173710" y="26984"/>
                        <a:pt x="189294" y="32550"/>
                        <a:pt x="204877" y="38114"/>
                      </a:cubicBezTo>
                      <a:cubicBezTo>
                        <a:pt x="237156" y="49246"/>
                        <a:pt x="270549" y="62602"/>
                        <a:pt x="300602" y="81525"/>
                      </a:cubicBezTo>
                      <a:cubicBezTo>
                        <a:pt x="316185" y="90429"/>
                        <a:pt x="328429" y="101560"/>
                        <a:pt x="341786" y="112691"/>
                      </a:cubicBezTo>
                      <a:cubicBezTo>
                        <a:pt x="354030" y="123821"/>
                        <a:pt x="365160" y="137179"/>
                        <a:pt x="370726" y="151648"/>
                      </a:cubicBezTo>
                      <a:cubicBezTo>
                        <a:pt x="376291" y="166119"/>
                        <a:pt x="377405" y="181702"/>
                        <a:pt x="369613" y="196171"/>
                      </a:cubicBezTo>
                      <a:cubicBezTo>
                        <a:pt x="361821" y="209529"/>
                        <a:pt x="346238" y="218433"/>
                        <a:pt x="331767" y="221772"/>
                      </a:cubicBezTo>
                      <a:cubicBezTo>
                        <a:pt x="316185" y="225111"/>
                        <a:pt x="302828" y="223998"/>
                        <a:pt x="291697" y="221772"/>
                      </a:cubicBezTo>
                      <a:cubicBezTo>
                        <a:pt x="280567" y="218433"/>
                        <a:pt x="271662" y="215094"/>
                        <a:pt x="263870" y="212868"/>
                      </a:cubicBezTo>
                      <a:cubicBezTo>
                        <a:pt x="249401" y="207302"/>
                        <a:pt x="251627" y="208415"/>
                        <a:pt x="240496" y="203963"/>
                      </a:cubicBezTo>
                      <a:cubicBezTo>
                        <a:pt x="234930" y="201737"/>
                        <a:pt x="237156" y="200624"/>
                        <a:pt x="238270" y="199510"/>
                      </a:cubicBezTo>
                      <a:cubicBezTo>
                        <a:pt x="239383" y="198397"/>
                        <a:pt x="239383" y="197284"/>
                        <a:pt x="243835" y="199510"/>
                      </a:cubicBezTo>
                      <a:cubicBezTo>
                        <a:pt x="256078" y="202850"/>
                        <a:pt x="252740" y="202850"/>
                        <a:pt x="267210" y="207302"/>
                      </a:cubicBezTo>
                      <a:cubicBezTo>
                        <a:pt x="281679" y="211755"/>
                        <a:pt x="303942" y="216207"/>
                        <a:pt x="328429" y="209529"/>
                      </a:cubicBezTo>
                      <a:cubicBezTo>
                        <a:pt x="340672" y="206189"/>
                        <a:pt x="351804" y="199510"/>
                        <a:pt x="357369" y="189493"/>
                      </a:cubicBezTo>
                      <a:cubicBezTo>
                        <a:pt x="362934" y="179475"/>
                        <a:pt x="362934" y="166119"/>
                        <a:pt x="358483" y="153875"/>
                      </a:cubicBezTo>
                      <a:cubicBezTo>
                        <a:pt x="354030" y="141631"/>
                        <a:pt x="344012" y="129387"/>
                        <a:pt x="331767" y="119369"/>
                      </a:cubicBezTo>
                      <a:cubicBezTo>
                        <a:pt x="319524" y="109352"/>
                        <a:pt x="305055" y="99334"/>
                        <a:pt x="290584" y="90429"/>
                      </a:cubicBezTo>
                      <a:cubicBezTo>
                        <a:pt x="261644" y="72620"/>
                        <a:pt x="229365" y="59264"/>
                        <a:pt x="198199" y="48132"/>
                      </a:cubicBezTo>
                      <a:cubicBezTo>
                        <a:pt x="182615" y="42567"/>
                        <a:pt x="168146" y="35889"/>
                        <a:pt x="153675" y="31437"/>
                      </a:cubicBezTo>
                      <a:cubicBezTo>
                        <a:pt x="139206" y="26984"/>
                        <a:pt x="124735" y="25871"/>
                        <a:pt x="111379" y="23645"/>
                      </a:cubicBezTo>
                      <a:cubicBezTo>
                        <a:pt x="85778" y="19192"/>
                        <a:pt x="63517" y="14740"/>
                        <a:pt x="47933" y="13627"/>
                      </a:cubicBezTo>
                      <a:cubicBezTo>
                        <a:pt x="32350" y="12514"/>
                        <a:pt x="35690" y="12514"/>
                        <a:pt x="23445" y="11401"/>
                      </a:cubicBezTo>
                      <a:cubicBezTo>
                        <a:pt x="11202" y="10287"/>
                        <a:pt x="-1042" y="8062"/>
                        <a:pt x="71" y="4723"/>
                      </a:cubicBezTo>
                      <a:cubicBezTo>
                        <a:pt x="71" y="3053"/>
                        <a:pt x="2854" y="1383"/>
                        <a:pt x="7167" y="54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21" name="任意多边形: 形状 6020" descr="216858e7-dce7-4687-9b21-dcf2288a5877"/>
                <p:cNvSpPr/>
                <p:nvPr/>
              </p:nvSpPr>
              <p:spPr>
                <a:xfrm>
                  <a:off x="1448844" y="503003"/>
                  <a:ext cx="442226" cy="130124"/>
                </a:xfrm>
                <a:custGeom>
                  <a:avLst/>
                  <a:gdLst>
                    <a:gd name="connsiteX0" fmla="*/ 229294 w 442226"/>
                    <a:gd name="connsiteY0" fmla="*/ 835 h 130124"/>
                    <a:gd name="connsiteX1" fmla="*/ 303872 w 442226"/>
                    <a:gd name="connsiteY1" fmla="*/ 835 h 130124"/>
                    <a:gd name="connsiteX2" fmla="*/ 384013 w 442226"/>
                    <a:gd name="connsiteY2" fmla="*/ 15304 h 130124"/>
                    <a:gd name="connsiteX3" fmla="*/ 419631 w 442226"/>
                    <a:gd name="connsiteY3" fmla="*/ 36454 h 130124"/>
                    <a:gd name="connsiteX4" fmla="*/ 440779 w 442226"/>
                    <a:gd name="connsiteY4" fmla="*/ 70958 h 130124"/>
                    <a:gd name="connsiteX5" fmla="*/ 431876 w 442226"/>
                    <a:gd name="connsiteY5" fmla="*/ 109917 h 130124"/>
                    <a:gd name="connsiteX6" fmla="*/ 391804 w 442226"/>
                    <a:gd name="connsiteY6" fmla="*/ 128839 h 130124"/>
                    <a:gd name="connsiteX7" fmla="*/ 349507 w 442226"/>
                    <a:gd name="connsiteY7" fmla="*/ 128839 h 130124"/>
                    <a:gd name="connsiteX8" fmla="*/ 310549 w 442226"/>
                    <a:gd name="connsiteY8" fmla="*/ 124386 h 130124"/>
                    <a:gd name="connsiteX9" fmla="*/ 170302 w 442226"/>
                    <a:gd name="connsiteY9" fmla="*/ 113256 h 130124"/>
                    <a:gd name="connsiteX10" fmla="*/ 72350 w 442226"/>
                    <a:gd name="connsiteY10" fmla="*/ 101012 h 130124"/>
                    <a:gd name="connsiteX11" fmla="*/ 34506 w 442226"/>
                    <a:gd name="connsiteY11" fmla="*/ 97672 h 130124"/>
                    <a:gd name="connsiteX12" fmla="*/ 27827 w 442226"/>
                    <a:gd name="connsiteY12" fmla="*/ 93220 h 130124"/>
                    <a:gd name="connsiteX13" fmla="*/ 35619 w 442226"/>
                    <a:gd name="connsiteY13" fmla="*/ 92108 h 130124"/>
                    <a:gd name="connsiteX14" fmla="*/ 73463 w 442226"/>
                    <a:gd name="connsiteY14" fmla="*/ 95446 h 130124"/>
                    <a:gd name="connsiteX15" fmla="*/ 172527 w 442226"/>
                    <a:gd name="connsiteY15" fmla="*/ 101012 h 130124"/>
                    <a:gd name="connsiteX16" fmla="*/ 312775 w 442226"/>
                    <a:gd name="connsiteY16" fmla="*/ 111030 h 130124"/>
                    <a:gd name="connsiteX17" fmla="*/ 351734 w 442226"/>
                    <a:gd name="connsiteY17" fmla="*/ 114369 h 130124"/>
                    <a:gd name="connsiteX18" fmla="*/ 389578 w 442226"/>
                    <a:gd name="connsiteY18" fmla="*/ 114369 h 130124"/>
                    <a:gd name="connsiteX19" fmla="*/ 418518 w 442226"/>
                    <a:gd name="connsiteY19" fmla="*/ 99899 h 130124"/>
                    <a:gd name="connsiteX20" fmla="*/ 424084 w 442226"/>
                    <a:gd name="connsiteY20" fmla="*/ 70958 h 130124"/>
                    <a:gd name="connsiteX21" fmla="*/ 407388 w 442226"/>
                    <a:gd name="connsiteY21" fmla="*/ 43131 h 130124"/>
                    <a:gd name="connsiteX22" fmla="*/ 377335 w 442226"/>
                    <a:gd name="connsiteY22" fmla="*/ 25323 h 130124"/>
                    <a:gd name="connsiteX23" fmla="*/ 303872 w 442226"/>
                    <a:gd name="connsiteY23" fmla="*/ 11966 h 130124"/>
                    <a:gd name="connsiteX24" fmla="*/ 231520 w 442226"/>
                    <a:gd name="connsiteY24" fmla="*/ 9740 h 130124"/>
                    <a:gd name="connsiteX25" fmla="*/ 166962 w 442226"/>
                    <a:gd name="connsiteY25" fmla="*/ 17531 h 130124"/>
                    <a:gd name="connsiteX26" fmla="*/ 71237 w 442226"/>
                    <a:gd name="connsiteY26" fmla="*/ 35341 h 130124"/>
                    <a:gd name="connsiteX27" fmla="*/ 35619 w 442226"/>
                    <a:gd name="connsiteY27" fmla="*/ 45358 h 130124"/>
                    <a:gd name="connsiteX28" fmla="*/ 0 w 442226"/>
                    <a:gd name="connsiteY28" fmla="*/ 52036 h 130124"/>
                    <a:gd name="connsiteX29" fmla="*/ 28940 w 442226"/>
                    <a:gd name="connsiteY29" fmla="*/ 38680 h 130124"/>
                    <a:gd name="connsiteX30" fmla="*/ 65671 w 442226"/>
                    <a:gd name="connsiteY30" fmla="*/ 28662 h 130124"/>
                    <a:gd name="connsiteX31" fmla="*/ 162510 w 442226"/>
                    <a:gd name="connsiteY31" fmla="*/ 7514 h 130124"/>
                    <a:gd name="connsiteX32" fmla="*/ 229294 w 442226"/>
                    <a:gd name="connsiteY32" fmla="*/ 835 h 130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42226" h="130124">
                      <a:moveTo>
                        <a:pt x="229294" y="835"/>
                      </a:moveTo>
                      <a:cubicBezTo>
                        <a:pt x="252669" y="-278"/>
                        <a:pt x="278271" y="-278"/>
                        <a:pt x="303872" y="835"/>
                      </a:cubicBezTo>
                      <a:cubicBezTo>
                        <a:pt x="329471" y="1948"/>
                        <a:pt x="357298" y="5287"/>
                        <a:pt x="384013" y="15304"/>
                      </a:cubicBezTo>
                      <a:cubicBezTo>
                        <a:pt x="396257" y="19757"/>
                        <a:pt x="408501" y="26436"/>
                        <a:pt x="419631" y="36454"/>
                      </a:cubicBezTo>
                      <a:cubicBezTo>
                        <a:pt x="430762" y="46471"/>
                        <a:pt x="437441" y="57602"/>
                        <a:pt x="440779" y="70958"/>
                      </a:cubicBezTo>
                      <a:cubicBezTo>
                        <a:pt x="444119" y="83203"/>
                        <a:pt x="441893" y="98785"/>
                        <a:pt x="431876" y="109917"/>
                      </a:cubicBezTo>
                      <a:cubicBezTo>
                        <a:pt x="421857" y="121047"/>
                        <a:pt x="406275" y="126612"/>
                        <a:pt x="391804" y="128839"/>
                      </a:cubicBezTo>
                      <a:cubicBezTo>
                        <a:pt x="376221" y="131065"/>
                        <a:pt x="362864" y="129952"/>
                        <a:pt x="349507" y="128839"/>
                      </a:cubicBezTo>
                      <a:cubicBezTo>
                        <a:pt x="336150" y="126612"/>
                        <a:pt x="322794" y="125499"/>
                        <a:pt x="310549" y="124386"/>
                      </a:cubicBezTo>
                      <a:cubicBezTo>
                        <a:pt x="260461" y="118821"/>
                        <a:pt x="211485" y="117708"/>
                        <a:pt x="170302" y="113256"/>
                      </a:cubicBezTo>
                      <a:cubicBezTo>
                        <a:pt x="129117" y="108804"/>
                        <a:pt x="95725" y="103238"/>
                        <a:pt x="72350" y="101012"/>
                      </a:cubicBezTo>
                      <a:cubicBezTo>
                        <a:pt x="48976" y="98785"/>
                        <a:pt x="53428" y="99899"/>
                        <a:pt x="34506" y="97672"/>
                      </a:cubicBezTo>
                      <a:cubicBezTo>
                        <a:pt x="24488" y="96559"/>
                        <a:pt x="26714" y="94333"/>
                        <a:pt x="27827" y="93220"/>
                      </a:cubicBezTo>
                      <a:cubicBezTo>
                        <a:pt x="28940" y="92108"/>
                        <a:pt x="27827" y="92108"/>
                        <a:pt x="35619" y="92108"/>
                      </a:cubicBezTo>
                      <a:cubicBezTo>
                        <a:pt x="54541" y="94333"/>
                        <a:pt x="50089" y="93220"/>
                        <a:pt x="73463" y="95446"/>
                      </a:cubicBezTo>
                      <a:cubicBezTo>
                        <a:pt x="97951" y="96559"/>
                        <a:pt x="131344" y="97672"/>
                        <a:pt x="172527" y="101012"/>
                      </a:cubicBezTo>
                      <a:cubicBezTo>
                        <a:pt x="213712" y="103238"/>
                        <a:pt x="261574" y="107690"/>
                        <a:pt x="312775" y="111030"/>
                      </a:cubicBezTo>
                      <a:cubicBezTo>
                        <a:pt x="325020" y="112143"/>
                        <a:pt x="338376" y="113256"/>
                        <a:pt x="351734" y="114369"/>
                      </a:cubicBezTo>
                      <a:cubicBezTo>
                        <a:pt x="365090" y="115482"/>
                        <a:pt x="377335" y="116595"/>
                        <a:pt x="389578" y="114369"/>
                      </a:cubicBezTo>
                      <a:cubicBezTo>
                        <a:pt x="401822" y="112143"/>
                        <a:pt x="411839" y="107690"/>
                        <a:pt x="418518" y="99899"/>
                      </a:cubicBezTo>
                      <a:cubicBezTo>
                        <a:pt x="425197" y="92108"/>
                        <a:pt x="426310" y="80977"/>
                        <a:pt x="424084" y="70958"/>
                      </a:cubicBezTo>
                      <a:cubicBezTo>
                        <a:pt x="421857" y="60941"/>
                        <a:pt x="415179" y="50923"/>
                        <a:pt x="407388" y="43131"/>
                      </a:cubicBezTo>
                      <a:cubicBezTo>
                        <a:pt x="399596" y="36454"/>
                        <a:pt x="388465" y="29775"/>
                        <a:pt x="377335" y="25323"/>
                      </a:cubicBezTo>
                      <a:cubicBezTo>
                        <a:pt x="353960" y="16418"/>
                        <a:pt x="328359" y="13078"/>
                        <a:pt x="303872" y="11966"/>
                      </a:cubicBezTo>
                      <a:cubicBezTo>
                        <a:pt x="279383" y="10853"/>
                        <a:pt x="254895" y="8627"/>
                        <a:pt x="231520" y="9740"/>
                      </a:cubicBezTo>
                      <a:cubicBezTo>
                        <a:pt x="208146" y="10853"/>
                        <a:pt x="186998" y="14192"/>
                        <a:pt x="166962" y="17531"/>
                      </a:cubicBezTo>
                      <a:cubicBezTo>
                        <a:pt x="126891" y="23096"/>
                        <a:pt x="93499" y="28662"/>
                        <a:pt x="71237" y="35341"/>
                      </a:cubicBezTo>
                      <a:cubicBezTo>
                        <a:pt x="47862" y="42018"/>
                        <a:pt x="53428" y="39792"/>
                        <a:pt x="35619" y="45358"/>
                      </a:cubicBezTo>
                      <a:cubicBezTo>
                        <a:pt x="17809" y="50923"/>
                        <a:pt x="1113" y="55376"/>
                        <a:pt x="0" y="52036"/>
                      </a:cubicBezTo>
                      <a:cubicBezTo>
                        <a:pt x="0" y="48697"/>
                        <a:pt x="13357" y="38680"/>
                        <a:pt x="28940" y="38680"/>
                      </a:cubicBezTo>
                      <a:cubicBezTo>
                        <a:pt x="46749" y="32001"/>
                        <a:pt x="42297" y="35341"/>
                        <a:pt x="65671" y="28662"/>
                      </a:cubicBezTo>
                      <a:cubicBezTo>
                        <a:pt x="87934" y="21983"/>
                        <a:pt x="121325" y="13078"/>
                        <a:pt x="162510" y="7514"/>
                      </a:cubicBezTo>
                      <a:cubicBezTo>
                        <a:pt x="182545" y="4174"/>
                        <a:pt x="205920" y="1948"/>
                        <a:pt x="229294" y="83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23" name="任意多边形: 形状 6022" descr="a61d66fc-eec6-4a91-9374-424a15fc11c5"/>
                <p:cNvSpPr/>
                <p:nvPr/>
              </p:nvSpPr>
              <p:spPr>
                <a:xfrm>
                  <a:off x="1836474" y="625380"/>
                  <a:ext cx="58859" cy="128900"/>
                </a:xfrm>
                <a:custGeom>
                  <a:avLst/>
                  <a:gdLst>
                    <a:gd name="connsiteX0" fmla="*/ 11965 w 58859"/>
                    <a:gd name="connsiteY0" fmla="*/ 896 h 128900"/>
                    <a:gd name="connsiteX1" fmla="*/ 18644 w 58859"/>
                    <a:gd name="connsiteY1" fmla="*/ 6462 h 128900"/>
                    <a:gd name="connsiteX2" fmla="*/ 35341 w 58859"/>
                    <a:gd name="connsiteY2" fmla="*/ 18705 h 128900"/>
                    <a:gd name="connsiteX3" fmla="*/ 44245 w 58859"/>
                    <a:gd name="connsiteY3" fmla="*/ 28723 h 128900"/>
                    <a:gd name="connsiteX4" fmla="*/ 50923 w 58859"/>
                    <a:gd name="connsiteY4" fmla="*/ 40967 h 128900"/>
                    <a:gd name="connsiteX5" fmla="*/ 58715 w 58859"/>
                    <a:gd name="connsiteY5" fmla="*/ 69907 h 128900"/>
                    <a:gd name="connsiteX6" fmla="*/ 53149 w 58859"/>
                    <a:gd name="connsiteY6" fmla="*/ 84377 h 128900"/>
                    <a:gd name="connsiteX7" fmla="*/ 45358 w 58859"/>
                    <a:gd name="connsiteY7" fmla="*/ 97734 h 128900"/>
                    <a:gd name="connsiteX8" fmla="*/ 28662 w 58859"/>
                    <a:gd name="connsiteY8" fmla="*/ 118882 h 128900"/>
                    <a:gd name="connsiteX9" fmla="*/ 9740 w 58859"/>
                    <a:gd name="connsiteY9" fmla="*/ 125561 h 128900"/>
                    <a:gd name="connsiteX10" fmla="*/ 3061 w 58859"/>
                    <a:gd name="connsiteY10" fmla="*/ 128900 h 128900"/>
                    <a:gd name="connsiteX11" fmla="*/ 835 w 58859"/>
                    <a:gd name="connsiteY11" fmla="*/ 125561 h 128900"/>
                    <a:gd name="connsiteX12" fmla="*/ 835 w 58859"/>
                    <a:gd name="connsiteY12" fmla="*/ 123335 h 128900"/>
                    <a:gd name="connsiteX13" fmla="*/ 7514 w 58859"/>
                    <a:gd name="connsiteY13" fmla="*/ 119995 h 128900"/>
                    <a:gd name="connsiteX14" fmla="*/ 20870 w 58859"/>
                    <a:gd name="connsiteY14" fmla="*/ 108865 h 128900"/>
                    <a:gd name="connsiteX15" fmla="*/ 34227 w 58859"/>
                    <a:gd name="connsiteY15" fmla="*/ 91055 h 128900"/>
                    <a:gd name="connsiteX16" fmla="*/ 39792 w 58859"/>
                    <a:gd name="connsiteY16" fmla="*/ 79925 h 128900"/>
                    <a:gd name="connsiteX17" fmla="*/ 43132 w 58859"/>
                    <a:gd name="connsiteY17" fmla="*/ 67681 h 128900"/>
                    <a:gd name="connsiteX18" fmla="*/ 36454 w 58859"/>
                    <a:gd name="connsiteY18" fmla="*/ 44306 h 128900"/>
                    <a:gd name="connsiteX19" fmla="*/ 33114 w 58859"/>
                    <a:gd name="connsiteY19" fmla="*/ 33176 h 128900"/>
                    <a:gd name="connsiteX20" fmla="*/ 24210 w 58859"/>
                    <a:gd name="connsiteY20" fmla="*/ 26497 h 128900"/>
                    <a:gd name="connsiteX21" fmla="*/ 13078 w 58859"/>
                    <a:gd name="connsiteY21" fmla="*/ 15366 h 128900"/>
                    <a:gd name="connsiteX22" fmla="*/ 7514 w 58859"/>
                    <a:gd name="connsiteY22" fmla="*/ 12027 h 128900"/>
                    <a:gd name="connsiteX23" fmla="*/ 4174 w 58859"/>
                    <a:gd name="connsiteY23" fmla="*/ 4236 h 128900"/>
                    <a:gd name="connsiteX24" fmla="*/ 11965 w 58859"/>
                    <a:gd name="connsiteY24" fmla="*/ 896 h 128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8859" h="128900">
                      <a:moveTo>
                        <a:pt x="11965" y="896"/>
                      </a:moveTo>
                      <a:cubicBezTo>
                        <a:pt x="16418" y="3123"/>
                        <a:pt x="14191" y="4236"/>
                        <a:pt x="18644" y="6462"/>
                      </a:cubicBezTo>
                      <a:cubicBezTo>
                        <a:pt x="23096" y="9800"/>
                        <a:pt x="29775" y="13140"/>
                        <a:pt x="35341" y="18705"/>
                      </a:cubicBezTo>
                      <a:cubicBezTo>
                        <a:pt x="38680" y="22045"/>
                        <a:pt x="42018" y="25384"/>
                        <a:pt x="44245" y="28723"/>
                      </a:cubicBezTo>
                      <a:cubicBezTo>
                        <a:pt x="46471" y="32063"/>
                        <a:pt x="48697" y="36514"/>
                        <a:pt x="50923" y="40967"/>
                      </a:cubicBezTo>
                      <a:cubicBezTo>
                        <a:pt x="54263" y="48759"/>
                        <a:pt x="59828" y="58777"/>
                        <a:pt x="58715" y="69907"/>
                      </a:cubicBezTo>
                      <a:cubicBezTo>
                        <a:pt x="58715" y="75472"/>
                        <a:pt x="55376" y="79925"/>
                        <a:pt x="53149" y="84377"/>
                      </a:cubicBezTo>
                      <a:cubicBezTo>
                        <a:pt x="50923" y="89942"/>
                        <a:pt x="47584" y="93281"/>
                        <a:pt x="45358" y="97734"/>
                      </a:cubicBezTo>
                      <a:cubicBezTo>
                        <a:pt x="40905" y="105526"/>
                        <a:pt x="35341" y="114430"/>
                        <a:pt x="28662" y="118882"/>
                      </a:cubicBezTo>
                      <a:cubicBezTo>
                        <a:pt x="21983" y="123335"/>
                        <a:pt x="14191" y="124448"/>
                        <a:pt x="9740" y="125561"/>
                      </a:cubicBezTo>
                      <a:cubicBezTo>
                        <a:pt x="5288" y="127787"/>
                        <a:pt x="6401" y="127787"/>
                        <a:pt x="3061" y="128900"/>
                      </a:cubicBezTo>
                      <a:cubicBezTo>
                        <a:pt x="1948" y="128900"/>
                        <a:pt x="835" y="126674"/>
                        <a:pt x="835" y="125561"/>
                      </a:cubicBezTo>
                      <a:cubicBezTo>
                        <a:pt x="-278" y="124448"/>
                        <a:pt x="-278" y="124448"/>
                        <a:pt x="835" y="123335"/>
                      </a:cubicBezTo>
                      <a:cubicBezTo>
                        <a:pt x="4174" y="121108"/>
                        <a:pt x="4174" y="122221"/>
                        <a:pt x="7514" y="119995"/>
                      </a:cubicBezTo>
                      <a:cubicBezTo>
                        <a:pt x="11965" y="117769"/>
                        <a:pt x="15305" y="113316"/>
                        <a:pt x="20870" y="108865"/>
                      </a:cubicBezTo>
                      <a:cubicBezTo>
                        <a:pt x="25323" y="104413"/>
                        <a:pt x="29775" y="97734"/>
                        <a:pt x="34227" y="91055"/>
                      </a:cubicBezTo>
                      <a:cubicBezTo>
                        <a:pt x="35341" y="87716"/>
                        <a:pt x="38680" y="84377"/>
                        <a:pt x="39792" y="79925"/>
                      </a:cubicBezTo>
                      <a:cubicBezTo>
                        <a:pt x="42018" y="75472"/>
                        <a:pt x="43132" y="72133"/>
                        <a:pt x="43132" y="67681"/>
                      </a:cubicBezTo>
                      <a:cubicBezTo>
                        <a:pt x="43132" y="58777"/>
                        <a:pt x="39792" y="50985"/>
                        <a:pt x="36454" y="44306"/>
                      </a:cubicBezTo>
                      <a:cubicBezTo>
                        <a:pt x="35341" y="40967"/>
                        <a:pt x="35341" y="36514"/>
                        <a:pt x="33114" y="33176"/>
                      </a:cubicBezTo>
                      <a:cubicBezTo>
                        <a:pt x="30888" y="29837"/>
                        <a:pt x="26436" y="28723"/>
                        <a:pt x="24210" y="26497"/>
                      </a:cubicBezTo>
                      <a:cubicBezTo>
                        <a:pt x="19757" y="22045"/>
                        <a:pt x="16418" y="17592"/>
                        <a:pt x="13078" y="15366"/>
                      </a:cubicBezTo>
                      <a:cubicBezTo>
                        <a:pt x="9740" y="13140"/>
                        <a:pt x="9740" y="13140"/>
                        <a:pt x="7514" y="12027"/>
                      </a:cubicBezTo>
                      <a:cubicBezTo>
                        <a:pt x="4174" y="10914"/>
                        <a:pt x="3061" y="7574"/>
                        <a:pt x="4174" y="4236"/>
                      </a:cubicBezTo>
                      <a:cubicBezTo>
                        <a:pt x="5288" y="896"/>
                        <a:pt x="10853" y="-1330"/>
                        <a:pt x="11965" y="89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25" name="任意多边形: 形状 6024" descr="c6ac7f4d-4695-4694-9748-fefdbd1f29e1"/>
                <p:cNvSpPr/>
                <p:nvPr/>
              </p:nvSpPr>
              <p:spPr>
                <a:xfrm>
                  <a:off x="1594374" y="376946"/>
                  <a:ext cx="179205" cy="128176"/>
                </a:xfrm>
                <a:custGeom>
                  <a:avLst/>
                  <a:gdLst>
                    <a:gd name="connsiteX0" fmla="*/ 93782 w 179205"/>
                    <a:gd name="connsiteY0" fmla="*/ 0 h 128176"/>
                    <a:gd name="connsiteX1" fmla="*/ 148323 w 179205"/>
                    <a:gd name="connsiteY1" fmla="*/ 11131 h 128176"/>
                    <a:gd name="connsiteX2" fmla="*/ 167245 w 179205"/>
                    <a:gd name="connsiteY2" fmla="*/ 30053 h 128176"/>
                    <a:gd name="connsiteX3" fmla="*/ 177263 w 179205"/>
                    <a:gd name="connsiteY3" fmla="*/ 52315 h 128176"/>
                    <a:gd name="connsiteX4" fmla="*/ 175037 w 179205"/>
                    <a:gd name="connsiteY4" fmla="*/ 93498 h 128176"/>
                    <a:gd name="connsiteX5" fmla="*/ 159453 w 179205"/>
                    <a:gd name="connsiteY5" fmla="*/ 117987 h 128176"/>
                    <a:gd name="connsiteX6" fmla="*/ 153889 w 179205"/>
                    <a:gd name="connsiteY6" fmla="*/ 126891 h 128176"/>
                    <a:gd name="connsiteX7" fmla="*/ 149436 w 179205"/>
                    <a:gd name="connsiteY7" fmla="*/ 126891 h 128176"/>
                    <a:gd name="connsiteX8" fmla="*/ 148323 w 179205"/>
                    <a:gd name="connsiteY8" fmla="*/ 124664 h 128176"/>
                    <a:gd name="connsiteX9" fmla="*/ 153889 w 179205"/>
                    <a:gd name="connsiteY9" fmla="*/ 115760 h 128176"/>
                    <a:gd name="connsiteX10" fmla="*/ 162793 w 179205"/>
                    <a:gd name="connsiteY10" fmla="*/ 90160 h 128176"/>
                    <a:gd name="connsiteX11" fmla="*/ 163906 w 179205"/>
                    <a:gd name="connsiteY11" fmla="*/ 55654 h 128176"/>
                    <a:gd name="connsiteX12" fmla="*/ 156114 w 179205"/>
                    <a:gd name="connsiteY12" fmla="*/ 37845 h 128176"/>
                    <a:gd name="connsiteX13" fmla="*/ 139418 w 179205"/>
                    <a:gd name="connsiteY13" fmla="*/ 24488 h 128176"/>
                    <a:gd name="connsiteX14" fmla="*/ 94896 w 179205"/>
                    <a:gd name="connsiteY14" fmla="*/ 15583 h 128176"/>
                    <a:gd name="connsiteX15" fmla="*/ 72634 w 179205"/>
                    <a:gd name="connsiteY15" fmla="*/ 15583 h 128176"/>
                    <a:gd name="connsiteX16" fmla="*/ 53711 w 179205"/>
                    <a:gd name="connsiteY16" fmla="*/ 22261 h 128176"/>
                    <a:gd name="connsiteX17" fmla="*/ 24771 w 179205"/>
                    <a:gd name="connsiteY17" fmla="*/ 30053 h 128176"/>
                    <a:gd name="connsiteX18" fmla="*/ 13641 w 179205"/>
                    <a:gd name="connsiteY18" fmla="*/ 33393 h 128176"/>
                    <a:gd name="connsiteX19" fmla="*/ 284 w 179205"/>
                    <a:gd name="connsiteY19" fmla="*/ 32280 h 128176"/>
                    <a:gd name="connsiteX20" fmla="*/ 5849 w 179205"/>
                    <a:gd name="connsiteY20" fmla="*/ 20035 h 128176"/>
                    <a:gd name="connsiteX21" fmla="*/ 18093 w 179205"/>
                    <a:gd name="connsiteY21" fmla="*/ 16696 h 128176"/>
                    <a:gd name="connsiteX22" fmla="*/ 48147 w 179205"/>
                    <a:gd name="connsiteY22" fmla="*/ 6679 h 128176"/>
                    <a:gd name="connsiteX23" fmla="*/ 69295 w 179205"/>
                    <a:gd name="connsiteY23" fmla="*/ 2226 h 128176"/>
                    <a:gd name="connsiteX24" fmla="*/ 93782 w 179205"/>
                    <a:gd name="connsiteY24" fmla="*/ 0 h 128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79205" h="128176">
                      <a:moveTo>
                        <a:pt x="93782" y="0"/>
                      </a:moveTo>
                      <a:cubicBezTo>
                        <a:pt x="111591" y="0"/>
                        <a:pt x="131626" y="2226"/>
                        <a:pt x="148323" y="11131"/>
                      </a:cubicBezTo>
                      <a:cubicBezTo>
                        <a:pt x="156114" y="15583"/>
                        <a:pt x="161680" y="23375"/>
                        <a:pt x="167245" y="30053"/>
                      </a:cubicBezTo>
                      <a:cubicBezTo>
                        <a:pt x="172811" y="36732"/>
                        <a:pt x="176150" y="44523"/>
                        <a:pt x="177263" y="52315"/>
                      </a:cubicBezTo>
                      <a:cubicBezTo>
                        <a:pt x="180603" y="67898"/>
                        <a:pt x="179490" y="82368"/>
                        <a:pt x="175037" y="93498"/>
                      </a:cubicBezTo>
                      <a:cubicBezTo>
                        <a:pt x="170585" y="104629"/>
                        <a:pt x="162793" y="112421"/>
                        <a:pt x="159453" y="117987"/>
                      </a:cubicBezTo>
                      <a:cubicBezTo>
                        <a:pt x="155002" y="123551"/>
                        <a:pt x="157227" y="122438"/>
                        <a:pt x="153889" y="126891"/>
                      </a:cubicBezTo>
                      <a:cubicBezTo>
                        <a:pt x="152776" y="129117"/>
                        <a:pt x="150550" y="128004"/>
                        <a:pt x="149436" y="126891"/>
                      </a:cubicBezTo>
                      <a:cubicBezTo>
                        <a:pt x="148323" y="126891"/>
                        <a:pt x="147210" y="126891"/>
                        <a:pt x="148323" y="124664"/>
                      </a:cubicBezTo>
                      <a:cubicBezTo>
                        <a:pt x="151663" y="120212"/>
                        <a:pt x="150550" y="121325"/>
                        <a:pt x="153889" y="115760"/>
                      </a:cubicBezTo>
                      <a:cubicBezTo>
                        <a:pt x="157227" y="109082"/>
                        <a:pt x="159453" y="100177"/>
                        <a:pt x="162793" y="90160"/>
                      </a:cubicBezTo>
                      <a:cubicBezTo>
                        <a:pt x="165019" y="80142"/>
                        <a:pt x="167245" y="67898"/>
                        <a:pt x="163906" y="55654"/>
                      </a:cubicBezTo>
                      <a:cubicBezTo>
                        <a:pt x="162793" y="48975"/>
                        <a:pt x="160567" y="43410"/>
                        <a:pt x="156114" y="37845"/>
                      </a:cubicBezTo>
                      <a:cubicBezTo>
                        <a:pt x="151663" y="33393"/>
                        <a:pt x="146097" y="27827"/>
                        <a:pt x="139418" y="24488"/>
                      </a:cubicBezTo>
                      <a:cubicBezTo>
                        <a:pt x="126062" y="16696"/>
                        <a:pt x="109365" y="15583"/>
                        <a:pt x="94896" y="15583"/>
                      </a:cubicBezTo>
                      <a:cubicBezTo>
                        <a:pt x="87104" y="15583"/>
                        <a:pt x="79312" y="14470"/>
                        <a:pt x="72634" y="15583"/>
                      </a:cubicBezTo>
                      <a:cubicBezTo>
                        <a:pt x="65955" y="16696"/>
                        <a:pt x="59277" y="21148"/>
                        <a:pt x="53711" y="22261"/>
                      </a:cubicBezTo>
                      <a:cubicBezTo>
                        <a:pt x="42581" y="25601"/>
                        <a:pt x="31450" y="27827"/>
                        <a:pt x="24771" y="30053"/>
                      </a:cubicBezTo>
                      <a:cubicBezTo>
                        <a:pt x="18093" y="32280"/>
                        <a:pt x="19207" y="31166"/>
                        <a:pt x="13641" y="33393"/>
                      </a:cubicBezTo>
                      <a:cubicBezTo>
                        <a:pt x="8075" y="35619"/>
                        <a:pt x="1397" y="35619"/>
                        <a:pt x="284" y="32280"/>
                      </a:cubicBezTo>
                      <a:cubicBezTo>
                        <a:pt x="-830" y="28940"/>
                        <a:pt x="1397" y="23375"/>
                        <a:pt x="5849" y="20035"/>
                      </a:cubicBezTo>
                      <a:cubicBezTo>
                        <a:pt x="11415" y="16696"/>
                        <a:pt x="11415" y="20035"/>
                        <a:pt x="18093" y="16696"/>
                      </a:cubicBezTo>
                      <a:cubicBezTo>
                        <a:pt x="24771" y="14470"/>
                        <a:pt x="34789" y="10018"/>
                        <a:pt x="48147" y="6679"/>
                      </a:cubicBezTo>
                      <a:cubicBezTo>
                        <a:pt x="54824" y="5566"/>
                        <a:pt x="61503" y="3339"/>
                        <a:pt x="69295" y="2226"/>
                      </a:cubicBezTo>
                      <a:cubicBezTo>
                        <a:pt x="77086" y="1113"/>
                        <a:pt x="84877" y="0"/>
                        <a:pt x="9378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27" name="任意多边形: 形状 6026" descr="fdc0c2a9-e294-4bdb-9151-eaac266900ce"/>
                <p:cNvSpPr/>
                <p:nvPr/>
              </p:nvSpPr>
              <p:spPr>
                <a:xfrm>
                  <a:off x="745154" y="671182"/>
                  <a:ext cx="38069" cy="75307"/>
                </a:xfrm>
                <a:custGeom>
                  <a:avLst/>
                  <a:gdLst>
                    <a:gd name="connsiteX0" fmla="*/ 13582 w 38069"/>
                    <a:gd name="connsiteY0" fmla="*/ 731 h 75307"/>
                    <a:gd name="connsiteX1" fmla="*/ 21372 w 38069"/>
                    <a:gd name="connsiteY1" fmla="*/ 1844 h 75307"/>
                    <a:gd name="connsiteX2" fmla="*/ 28051 w 38069"/>
                    <a:gd name="connsiteY2" fmla="*/ 9636 h 75307"/>
                    <a:gd name="connsiteX3" fmla="*/ 24712 w 38069"/>
                    <a:gd name="connsiteY3" fmla="*/ 10749 h 75307"/>
                    <a:gd name="connsiteX4" fmla="*/ 21372 w 38069"/>
                    <a:gd name="connsiteY4" fmla="*/ 17427 h 75307"/>
                    <a:gd name="connsiteX5" fmla="*/ 20259 w 38069"/>
                    <a:gd name="connsiteY5" fmla="*/ 21879 h 75307"/>
                    <a:gd name="connsiteX6" fmla="*/ 19147 w 38069"/>
                    <a:gd name="connsiteY6" fmla="*/ 27445 h 75307"/>
                    <a:gd name="connsiteX7" fmla="*/ 22486 w 38069"/>
                    <a:gd name="connsiteY7" fmla="*/ 39689 h 75307"/>
                    <a:gd name="connsiteX8" fmla="*/ 21372 w 38069"/>
                    <a:gd name="connsiteY8" fmla="*/ 46367 h 75307"/>
                    <a:gd name="connsiteX9" fmla="*/ 22486 w 38069"/>
                    <a:gd name="connsiteY9" fmla="*/ 53046 h 75307"/>
                    <a:gd name="connsiteX10" fmla="*/ 31390 w 38069"/>
                    <a:gd name="connsiteY10" fmla="*/ 61951 h 75307"/>
                    <a:gd name="connsiteX11" fmla="*/ 34730 w 38069"/>
                    <a:gd name="connsiteY11" fmla="*/ 69742 h 75307"/>
                    <a:gd name="connsiteX12" fmla="*/ 38069 w 38069"/>
                    <a:gd name="connsiteY12" fmla="*/ 70856 h 75307"/>
                    <a:gd name="connsiteX13" fmla="*/ 35843 w 38069"/>
                    <a:gd name="connsiteY13" fmla="*/ 74194 h 75307"/>
                    <a:gd name="connsiteX14" fmla="*/ 33617 w 38069"/>
                    <a:gd name="connsiteY14" fmla="*/ 75307 h 75307"/>
                    <a:gd name="connsiteX15" fmla="*/ 30277 w 38069"/>
                    <a:gd name="connsiteY15" fmla="*/ 73081 h 75307"/>
                    <a:gd name="connsiteX16" fmla="*/ 20259 w 38069"/>
                    <a:gd name="connsiteY16" fmla="*/ 68629 h 75307"/>
                    <a:gd name="connsiteX17" fmla="*/ 9129 w 38069"/>
                    <a:gd name="connsiteY17" fmla="*/ 57498 h 75307"/>
                    <a:gd name="connsiteX18" fmla="*/ 5790 w 38069"/>
                    <a:gd name="connsiteY18" fmla="*/ 49706 h 75307"/>
                    <a:gd name="connsiteX19" fmla="*/ 3563 w 38069"/>
                    <a:gd name="connsiteY19" fmla="*/ 41916 h 75307"/>
                    <a:gd name="connsiteX20" fmla="*/ 224 w 38069"/>
                    <a:gd name="connsiteY20" fmla="*/ 26332 h 75307"/>
                    <a:gd name="connsiteX21" fmla="*/ 3563 w 38069"/>
                    <a:gd name="connsiteY21" fmla="*/ 19653 h 75307"/>
                    <a:gd name="connsiteX22" fmla="*/ 3563 w 38069"/>
                    <a:gd name="connsiteY22" fmla="*/ 12975 h 75307"/>
                    <a:gd name="connsiteX23" fmla="*/ 10242 w 38069"/>
                    <a:gd name="connsiteY23" fmla="*/ 4071 h 75307"/>
                    <a:gd name="connsiteX24" fmla="*/ 13582 w 38069"/>
                    <a:gd name="connsiteY24" fmla="*/ 731 h 75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8069" h="75307">
                      <a:moveTo>
                        <a:pt x="13582" y="731"/>
                      </a:moveTo>
                      <a:cubicBezTo>
                        <a:pt x="14695" y="-382"/>
                        <a:pt x="18033" y="-382"/>
                        <a:pt x="21372" y="1844"/>
                      </a:cubicBezTo>
                      <a:cubicBezTo>
                        <a:pt x="24712" y="4071"/>
                        <a:pt x="26938" y="7410"/>
                        <a:pt x="28051" y="9636"/>
                      </a:cubicBezTo>
                      <a:cubicBezTo>
                        <a:pt x="28051" y="10749"/>
                        <a:pt x="25825" y="8523"/>
                        <a:pt x="24712" y="10749"/>
                      </a:cubicBezTo>
                      <a:cubicBezTo>
                        <a:pt x="23599" y="11862"/>
                        <a:pt x="22486" y="14089"/>
                        <a:pt x="21372" y="17427"/>
                      </a:cubicBezTo>
                      <a:cubicBezTo>
                        <a:pt x="21372" y="18541"/>
                        <a:pt x="20259" y="19653"/>
                        <a:pt x="20259" y="21879"/>
                      </a:cubicBezTo>
                      <a:cubicBezTo>
                        <a:pt x="20259" y="22993"/>
                        <a:pt x="19147" y="25219"/>
                        <a:pt x="19147" y="27445"/>
                      </a:cubicBezTo>
                      <a:cubicBezTo>
                        <a:pt x="19147" y="31897"/>
                        <a:pt x="21372" y="35237"/>
                        <a:pt x="22486" y="39689"/>
                      </a:cubicBezTo>
                      <a:cubicBezTo>
                        <a:pt x="22486" y="41916"/>
                        <a:pt x="20259" y="44141"/>
                        <a:pt x="21372" y="46367"/>
                      </a:cubicBezTo>
                      <a:cubicBezTo>
                        <a:pt x="21372" y="48593"/>
                        <a:pt x="21372" y="50819"/>
                        <a:pt x="22486" y="53046"/>
                      </a:cubicBezTo>
                      <a:cubicBezTo>
                        <a:pt x="24712" y="57498"/>
                        <a:pt x="29164" y="59724"/>
                        <a:pt x="31390" y="61951"/>
                      </a:cubicBezTo>
                      <a:cubicBezTo>
                        <a:pt x="32504" y="64177"/>
                        <a:pt x="33617" y="68629"/>
                        <a:pt x="34730" y="69742"/>
                      </a:cubicBezTo>
                      <a:cubicBezTo>
                        <a:pt x="36956" y="70856"/>
                        <a:pt x="36956" y="69742"/>
                        <a:pt x="38069" y="70856"/>
                      </a:cubicBezTo>
                      <a:cubicBezTo>
                        <a:pt x="38069" y="71968"/>
                        <a:pt x="36956" y="73081"/>
                        <a:pt x="35843" y="74194"/>
                      </a:cubicBezTo>
                      <a:cubicBezTo>
                        <a:pt x="34730" y="75307"/>
                        <a:pt x="34730" y="75307"/>
                        <a:pt x="33617" y="75307"/>
                      </a:cubicBezTo>
                      <a:cubicBezTo>
                        <a:pt x="32504" y="74194"/>
                        <a:pt x="32504" y="74194"/>
                        <a:pt x="30277" y="73081"/>
                      </a:cubicBezTo>
                      <a:cubicBezTo>
                        <a:pt x="28051" y="71968"/>
                        <a:pt x="23599" y="71968"/>
                        <a:pt x="20259" y="68629"/>
                      </a:cubicBezTo>
                      <a:cubicBezTo>
                        <a:pt x="15808" y="65290"/>
                        <a:pt x="12468" y="61951"/>
                        <a:pt x="9129" y="57498"/>
                      </a:cubicBezTo>
                      <a:cubicBezTo>
                        <a:pt x="6903" y="55272"/>
                        <a:pt x="6903" y="51933"/>
                        <a:pt x="5790" y="49706"/>
                      </a:cubicBezTo>
                      <a:cubicBezTo>
                        <a:pt x="4677" y="47480"/>
                        <a:pt x="4677" y="44141"/>
                        <a:pt x="3563" y="41916"/>
                      </a:cubicBezTo>
                      <a:cubicBezTo>
                        <a:pt x="2450" y="37463"/>
                        <a:pt x="-889" y="31897"/>
                        <a:pt x="224" y="26332"/>
                      </a:cubicBezTo>
                      <a:cubicBezTo>
                        <a:pt x="224" y="24106"/>
                        <a:pt x="3563" y="21879"/>
                        <a:pt x="3563" y="19653"/>
                      </a:cubicBezTo>
                      <a:cubicBezTo>
                        <a:pt x="4677" y="17427"/>
                        <a:pt x="2450" y="15202"/>
                        <a:pt x="3563" y="12975"/>
                      </a:cubicBezTo>
                      <a:cubicBezTo>
                        <a:pt x="4677" y="8523"/>
                        <a:pt x="9129" y="6297"/>
                        <a:pt x="10242" y="4071"/>
                      </a:cubicBezTo>
                      <a:cubicBezTo>
                        <a:pt x="12468" y="1844"/>
                        <a:pt x="12468" y="1844"/>
                        <a:pt x="13582" y="7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29" name="任意多边形: 形状 6028" descr="a4b21cf0-c024-41cc-8474-6cedb80f477e"/>
                <p:cNvSpPr/>
                <p:nvPr/>
              </p:nvSpPr>
              <p:spPr>
                <a:xfrm>
                  <a:off x="775431" y="512011"/>
                  <a:ext cx="30053" cy="67516"/>
                </a:xfrm>
                <a:custGeom>
                  <a:avLst/>
                  <a:gdLst>
                    <a:gd name="connsiteX0" fmla="*/ 16696 w 30053"/>
                    <a:gd name="connsiteY0" fmla="*/ 731 h 67516"/>
                    <a:gd name="connsiteX1" fmla="*/ 24488 w 30053"/>
                    <a:gd name="connsiteY1" fmla="*/ 1844 h 67516"/>
                    <a:gd name="connsiteX2" fmla="*/ 30053 w 30053"/>
                    <a:gd name="connsiteY2" fmla="*/ 7410 h 67516"/>
                    <a:gd name="connsiteX3" fmla="*/ 26714 w 30053"/>
                    <a:gd name="connsiteY3" fmla="*/ 8523 h 67516"/>
                    <a:gd name="connsiteX4" fmla="*/ 23375 w 30053"/>
                    <a:gd name="connsiteY4" fmla="*/ 15202 h 67516"/>
                    <a:gd name="connsiteX5" fmla="*/ 21148 w 30053"/>
                    <a:gd name="connsiteY5" fmla="*/ 19653 h 67516"/>
                    <a:gd name="connsiteX6" fmla="*/ 18922 w 30053"/>
                    <a:gd name="connsiteY6" fmla="*/ 24106 h 67516"/>
                    <a:gd name="connsiteX7" fmla="*/ 17809 w 30053"/>
                    <a:gd name="connsiteY7" fmla="*/ 35237 h 67516"/>
                    <a:gd name="connsiteX8" fmla="*/ 14470 w 30053"/>
                    <a:gd name="connsiteY8" fmla="*/ 40802 h 67516"/>
                    <a:gd name="connsiteX9" fmla="*/ 12244 w 30053"/>
                    <a:gd name="connsiteY9" fmla="*/ 46367 h 67516"/>
                    <a:gd name="connsiteX10" fmla="*/ 14470 w 30053"/>
                    <a:gd name="connsiteY10" fmla="*/ 56385 h 67516"/>
                    <a:gd name="connsiteX11" fmla="*/ 12244 w 30053"/>
                    <a:gd name="connsiteY11" fmla="*/ 64177 h 67516"/>
                    <a:gd name="connsiteX12" fmla="*/ 13356 w 30053"/>
                    <a:gd name="connsiteY12" fmla="*/ 66403 h 67516"/>
                    <a:gd name="connsiteX13" fmla="*/ 10018 w 30053"/>
                    <a:gd name="connsiteY13" fmla="*/ 67516 h 67516"/>
                    <a:gd name="connsiteX14" fmla="*/ 7792 w 30053"/>
                    <a:gd name="connsiteY14" fmla="*/ 67516 h 67516"/>
                    <a:gd name="connsiteX15" fmla="*/ 6679 w 30053"/>
                    <a:gd name="connsiteY15" fmla="*/ 65290 h 67516"/>
                    <a:gd name="connsiteX16" fmla="*/ 2227 w 30053"/>
                    <a:gd name="connsiteY16" fmla="*/ 57498 h 67516"/>
                    <a:gd name="connsiteX17" fmla="*/ 0 w 30053"/>
                    <a:gd name="connsiteY17" fmla="*/ 46367 h 67516"/>
                    <a:gd name="connsiteX18" fmla="*/ 1113 w 30053"/>
                    <a:gd name="connsiteY18" fmla="*/ 39689 h 67516"/>
                    <a:gd name="connsiteX19" fmla="*/ 2227 w 30053"/>
                    <a:gd name="connsiteY19" fmla="*/ 33011 h 67516"/>
                    <a:gd name="connsiteX20" fmla="*/ 3339 w 30053"/>
                    <a:gd name="connsiteY20" fmla="*/ 19653 h 67516"/>
                    <a:gd name="connsiteX21" fmla="*/ 7792 w 30053"/>
                    <a:gd name="connsiteY21" fmla="*/ 15202 h 67516"/>
                    <a:gd name="connsiteX22" fmla="*/ 7792 w 30053"/>
                    <a:gd name="connsiteY22" fmla="*/ 9636 h 67516"/>
                    <a:gd name="connsiteX23" fmla="*/ 14470 w 30053"/>
                    <a:gd name="connsiteY23" fmla="*/ 2957 h 67516"/>
                    <a:gd name="connsiteX24" fmla="*/ 16696 w 30053"/>
                    <a:gd name="connsiteY24" fmla="*/ 731 h 67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053" h="67516">
                      <a:moveTo>
                        <a:pt x="16696" y="731"/>
                      </a:moveTo>
                      <a:cubicBezTo>
                        <a:pt x="17809" y="-382"/>
                        <a:pt x="21148" y="-382"/>
                        <a:pt x="24488" y="1844"/>
                      </a:cubicBezTo>
                      <a:cubicBezTo>
                        <a:pt x="26714" y="4070"/>
                        <a:pt x="30053" y="6297"/>
                        <a:pt x="30053" y="7410"/>
                      </a:cubicBezTo>
                      <a:cubicBezTo>
                        <a:pt x="28940" y="8523"/>
                        <a:pt x="27827" y="7410"/>
                        <a:pt x="26714" y="8523"/>
                      </a:cubicBezTo>
                      <a:cubicBezTo>
                        <a:pt x="25601" y="10749"/>
                        <a:pt x="24488" y="12975"/>
                        <a:pt x="23375" y="15202"/>
                      </a:cubicBezTo>
                      <a:cubicBezTo>
                        <a:pt x="22261" y="16315"/>
                        <a:pt x="22261" y="18540"/>
                        <a:pt x="21148" y="19653"/>
                      </a:cubicBezTo>
                      <a:cubicBezTo>
                        <a:pt x="20035" y="20766"/>
                        <a:pt x="20035" y="21879"/>
                        <a:pt x="18922" y="24106"/>
                      </a:cubicBezTo>
                      <a:cubicBezTo>
                        <a:pt x="16696" y="27445"/>
                        <a:pt x="18922" y="31897"/>
                        <a:pt x="17809" y="35237"/>
                      </a:cubicBezTo>
                      <a:cubicBezTo>
                        <a:pt x="17809" y="37463"/>
                        <a:pt x="14470" y="38576"/>
                        <a:pt x="14470" y="40802"/>
                      </a:cubicBezTo>
                      <a:cubicBezTo>
                        <a:pt x="13356" y="43028"/>
                        <a:pt x="12244" y="44142"/>
                        <a:pt x="12244" y="46367"/>
                      </a:cubicBezTo>
                      <a:cubicBezTo>
                        <a:pt x="12244" y="50819"/>
                        <a:pt x="14470" y="53046"/>
                        <a:pt x="14470" y="56385"/>
                      </a:cubicBezTo>
                      <a:cubicBezTo>
                        <a:pt x="14470" y="59724"/>
                        <a:pt x="12244" y="61951"/>
                        <a:pt x="12244" y="64177"/>
                      </a:cubicBezTo>
                      <a:cubicBezTo>
                        <a:pt x="12244" y="65290"/>
                        <a:pt x="13356" y="65290"/>
                        <a:pt x="13356" y="66403"/>
                      </a:cubicBezTo>
                      <a:cubicBezTo>
                        <a:pt x="13356" y="66403"/>
                        <a:pt x="12244" y="67516"/>
                        <a:pt x="10018" y="67516"/>
                      </a:cubicBezTo>
                      <a:cubicBezTo>
                        <a:pt x="8905" y="67516"/>
                        <a:pt x="7792" y="67516"/>
                        <a:pt x="7792" y="67516"/>
                      </a:cubicBezTo>
                      <a:cubicBezTo>
                        <a:pt x="6679" y="66403"/>
                        <a:pt x="7792" y="67516"/>
                        <a:pt x="6679" y="65290"/>
                      </a:cubicBezTo>
                      <a:cubicBezTo>
                        <a:pt x="5566" y="63064"/>
                        <a:pt x="3339" y="60837"/>
                        <a:pt x="2227" y="57498"/>
                      </a:cubicBezTo>
                      <a:cubicBezTo>
                        <a:pt x="1113" y="54159"/>
                        <a:pt x="0" y="50819"/>
                        <a:pt x="0" y="46367"/>
                      </a:cubicBezTo>
                      <a:cubicBezTo>
                        <a:pt x="0" y="44142"/>
                        <a:pt x="1113" y="41915"/>
                        <a:pt x="1113" y="39689"/>
                      </a:cubicBezTo>
                      <a:cubicBezTo>
                        <a:pt x="1113" y="37463"/>
                        <a:pt x="2227" y="35237"/>
                        <a:pt x="2227" y="33011"/>
                      </a:cubicBezTo>
                      <a:cubicBezTo>
                        <a:pt x="2227" y="28558"/>
                        <a:pt x="1113" y="24106"/>
                        <a:pt x="3339" y="19653"/>
                      </a:cubicBezTo>
                      <a:cubicBezTo>
                        <a:pt x="3339" y="18540"/>
                        <a:pt x="6679" y="17427"/>
                        <a:pt x="7792" y="15202"/>
                      </a:cubicBezTo>
                      <a:cubicBezTo>
                        <a:pt x="7792" y="14089"/>
                        <a:pt x="6679" y="10749"/>
                        <a:pt x="7792" y="9636"/>
                      </a:cubicBezTo>
                      <a:cubicBezTo>
                        <a:pt x="10018" y="6297"/>
                        <a:pt x="13356" y="4070"/>
                        <a:pt x="14470" y="2957"/>
                      </a:cubicBezTo>
                      <a:cubicBezTo>
                        <a:pt x="15583" y="1844"/>
                        <a:pt x="15583" y="1844"/>
                        <a:pt x="16696" y="7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31" name="任意多边形: 形状 6030" descr="86110e61-0dea-4841-8274-97964a742361"/>
                <p:cNvSpPr/>
                <p:nvPr/>
              </p:nvSpPr>
              <p:spPr>
                <a:xfrm>
                  <a:off x="821067" y="351057"/>
                  <a:ext cx="51202" cy="66456"/>
                </a:xfrm>
                <a:custGeom>
                  <a:avLst/>
                  <a:gdLst>
                    <a:gd name="connsiteX0" fmla="*/ 45637 w 51202"/>
                    <a:gd name="connsiteY0" fmla="*/ 289 h 66456"/>
                    <a:gd name="connsiteX1" fmla="*/ 51202 w 51202"/>
                    <a:gd name="connsiteY1" fmla="*/ 4742 h 66456"/>
                    <a:gd name="connsiteX2" fmla="*/ 51202 w 51202"/>
                    <a:gd name="connsiteY2" fmla="*/ 13647 h 66456"/>
                    <a:gd name="connsiteX3" fmla="*/ 47863 w 51202"/>
                    <a:gd name="connsiteY3" fmla="*/ 13647 h 66456"/>
                    <a:gd name="connsiteX4" fmla="*/ 40071 w 51202"/>
                    <a:gd name="connsiteY4" fmla="*/ 16986 h 66456"/>
                    <a:gd name="connsiteX5" fmla="*/ 35619 w 51202"/>
                    <a:gd name="connsiteY5" fmla="*/ 20325 h 66456"/>
                    <a:gd name="connsiteX6" fmla="*/ 31167 w 51202"/>
                    <a:gd name="connsiteY6" fmla="*/ 23664 h 66456"/>
                    <a:gd name="connsiteX7" fmla="*/ 24488 w 51202"/>
                    <a:gd name="connsiteY7" fmla="*/ 33682 h 66456"/>
                    <a:gd name="connsiteX8" fmla="*/ 18922 w 51202"/>
                    <a:gd name="connsiteY8" fmla="*/ 38135 h 66456"/>
                    <a:gd name="connsiteX9" fmla="*/ 15583 w 51202"/>
                    <a:gd name="connsiteY9" fmla="*/ 43701 h 66456"/>
                    <a:gd name="connsiteX10" fmla="*/ 14470 w 51202"/>
                    <a:gd name="connsiteY10" fmla="*/ 53718 h 66456"/>
                    <a:gd name="connsiteX11" fmla="*/ 10018 w 51202"/>
                    <a:gd name="connsiteY11" fmla="*/ 61510 h 66456"/>
                    <a:gd name="connsiteX12" fmla="*/ 11132 w 51202"/>
                    <a:gd name="connsiteY12" fmla="*/ 64849 h 66456"/>
                    <a:gd name="connsiteX13" fmla="*/ 6679 w 51202"/>
                    <a:gd name="connsiteY13" fmla="*/ 65962 h 66456"/>
                    <a:gd name="connsiteX14" fmla="*/ 4453 w 51202"/>
                    <a:gd name="connsiteY14" fmla="*/ 65962 h 66456"/>
                    <a:gd name="connsiteX15" fmla="*/ 3340 w 51202"/>
                    <a:gd name="connsiteY15" fmla="*/ 62623 h 66456"/>
                    <a:gd name="connsiteX16" fmla="*/ 0 w 51202"/>
                    <a:gd name="connsiteY16" fmla="*/ 53718 h 66456"/>
                    <a:gd name="connsiteX17" fmla="*/ 1113 w 51202"/>
                    <a:gd name="connsiteY17" fmla="*/ 40361 h 66456"/>
                    <a:gd name="connsiteX18" fmla="*/ 4453 w 51202"/>
                    <a:gd name="connsiteY18" fmla="*/ 33682 h 66456"/>
                    <a:gd name="connsiteX19" fmla="*/ 8905 w 51202"/>
                    <a:gd name="connsiteY19" fmla="*/ 27004 h 66456"/>
                    <a:gd name="connsiteX20" fmla="*/ 17809 w 51202"/>
                    <a:gd name="connsiteY20" fmla="*/ 13647 h 66456"/>
                    <a:gd name="connsiteX21" fmla="*/ 25601 w 51202"/>
                    <a:gd name="connsiteY21" fmla="*/ 10308 h 66456"/>
                    <a:gd name="connsiteX22" fmla="*/ 30054 w 51202"/>
                    <a:gd name="connsiteY22" fmla="*/ 4742 h 66456"/>
                    <a:gd name="connsiteX23" fmla="*/ 41184 w 51202"/>
                    <a:gd name="connsiteY23" fmla="*/ 1403 h 66456"/>
                    <a:gd name="connsiteX24" fmla="*/ 45637 w 51202"/>
                    <a:gd name="connsiteY24" fmla="*/ 289 h 66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1202" h="66456">
                      <a:moveTo>
                        <a:pt x="45637" y="289"/>
                      </a:moveTo>
                      <a:cubicBezTo>
                        <a:pt x="47863" y="-824"/>
                        <a:pt x="50089" y="1403"/>
                        <a:pt x="51202" y="4742"/>
                      </a:cubicBezTo>
                      <a:cubicBezTo>
                        <a:pt x="51202" y="8081"/>
                        <a:pt x="51202" y="12534"/>
                        <a:pt x="51202" y="13647"/>
                      </a:cubicBezTo>
                      <a:cubicBezTo>
                        <a:pt x="50089" y="14760"/>
                        <a:pt x="50089" y="12534"/>
                        <a:pt x="47863" y="13647"/>
                      </a:cubicBezTo>
                      <a:cubicBezTo>
                        <a:pt x="45637" y="13647"/>
                        <a:pt x="43410" y="14760"/>
                        <a:pt x="40071" y="16986"/>
                      </a:cubicBezTo>
                      <a:cubicBezTo>
                        <a:pt x="38959" y="18099"/>
                        <a:pt x="36733" y="19212"/>
                        <a:pt x="35619" y="20325"/>
                      </a:cubicBezTo>
                      <a:cubicBezTo>
                        <a:pt x="34506" y="21438"/>
                        <a:pt x="32280" y="22551"/>
                        <a:pt x="31167" y="23664"/>
                      </a:cubicBezTo>
                      <a:cubicBezTo>
                        <a:pt x="27827" y="25890"/>
                        <a:pt x="26714" y="30343"/>
                        <a:pt x="24488" y="33682"/>
                      </a:cubicBezTo>
                      <a:cubicBezTo>
                        <a:pt x="23375" y="35909"/>
                        <a:pt x="20036" y="35909"/>
                        <a:pt x="18922" y="38135"/>
                      </a:cubicBezTo>
                      <a:cubicBezTo>
                        <a:pt x="17809" y="40361"/>
                        <a:pt x="16696" y="41474"/>
                        <a:pt x="15583" y="43701"/>
                      </a:cubicBezTo>
                      <a:cubicBezTo>
                        <a:pt x="13357" y="47039"/>
                        <a:pt x="15583" y="50378"/>
                        <a:pt x="14470" y="53718"/>
                      </a:cubicBezTo>
                      <a:cubicBezTo>
                        <a:pt x="13357" y="57057"/>
                        <a:pt x="10018" y="59283"/>
                        <a:pt x="10018" y="61510"/>
                      </a:cubicBezTo>
                      <a:cubicBezTo>
                        <a:pt x="10018" y="63736"/>
                        <a:pt x="11132" y="63736"/>
                        <a:pt x="11132" y="64849"/>
                      </a:cubicBezTo>
                      <a:cubicBezTo>
                        <a:pt x="10018" y="65962"/>
                        <a:pt x="8905" y="65962"/>
                        <a:pt x="6679" y="65962"/>
                      </a:cubicBezTo>
                      <a:cubicBezTo>
                        <a:pt x="5566" y="65962"/>
                        <a:pt x="4453" y="67075"/>
                        <a:pt x="4453" y="65962"/>
                      </a:cubicBezTo>
                      <a:cubicBezTo>
                        <a:pt x="3340" y="63736"/>
                        <a:pt x="4453" y="64849"/>
                        <a:pt x="3340" y="62623"/>
                      </a:cubicBezTo>
                      <a:cubicBezTo>
                        <a:pt x="2227" y="60396"/>
                        <a:pt x="0" y="57057"/>
                        <a:pt x="0" y="53718"/>
                      </a:cubicBezTo>
                      <a:cubicBezTo>
                        <a:pt x="0" y="49265"/>
                        <a:pt x="0" y="44813"/>
                        <a:pt x="1113" y="40361"/>
                      </a:cubicBezTo>
                      <a:cubicBezTo>
                        <a:pt x="1113" y="38135"/>
                        <a:pt x="3340" y="35909"/>
                        <a:pt x="4453" y="33682"/>
                      </a:cubicBezTo>
                      <a:cubicBezTo>
                        <a:pt x="5566" y="31456"/>
                        <a:pt x="7792" y="29230"/>
                        <a:pt x="8905" y="27004"/>
                      </a:cubicBezTo>
                      <a:cubicBezTo>
                        <a:pt x="12245" y="22551"/>
                        <a:pt x="13357" y="16986"/>
                        <a:pt x="17809" y="13647"/>
                      </a:cubicBezTo>
                      <a:cubicBezTo>
                        <a:pt x="20036" y="11421"/>
                        <a:pt x="23375" y="11421"/>
                        <a:pt x="25601" y="10308"/>
                      </a:cubicBezTo>
                      <a:cubicBezTo>
                        <a:pt x="27827" y="9195"/>
                        <a:pt x="27827" y="5855"/>
                        <a:pt x="30054" y="4742"/>
                      </a:cubicBezTo>
                      <a:cubicBezTo>
                        <a:pt x="34506" y="2516"/>
                        <a:pt x="38959" y="2516"/>
                        <a:pt x="41184" y="1403"/>
                      </a:cubicBezTo>
                      <a:cubicBezTo>
                        <a:pt x="44523" y="289"/>
                        <a:pt x="43410" y="289"/>
                        <a:pt x="45637" y="2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33" name="任意多边形: 形状 6032" descr="592a06be-764b-4a0d-9b4c-3c9244eb91fa"/>
                <p:cNvSpPr/>
                <p:nvPr/>
              </p:nvSpPr>
              <p:spPr>
                <a:xfrm>
                  <a:off x="988725" y="221946"/>
                  <a:ext cx="126733" cy="120775"/>
                </a:xfrm>
                <a:custGeom>
                  <a:avLst/>
                  <a:gdLst>
                    <a:gd name="connsiteX0" fmla="*/ 44940 w 126733"/>
                    <a:gd name="connsiteY0" fmla="*/ 283 h 120775"/>
                    <a:gd name="connsiteX1" fmla="*/ 73880 w 126733"/>
                    <a:gd name="connsiteY1" fmla="*/ 5849 h 120775"/>
                    <a:gd name="connsiteX2" fmla="*/ 91690 w 126733"/>
                    <a:gd name="connsiteY2" fmla="*/ 22546 h 120775"/>
                    <a:gd name="connsiteX3" fmla="*/ 106160 w 126733"/>
                    <a:gd name="connsiteY3" fmla="*/ 37015 h 120775"/>
                    <a:gd name="connsiteX4" fmla="*/ 120630 w 126733"/>
                    <a:gd name="connsiteY4" fmla="*/ 60390 h 120775"/>
                    <a:gd name="connsiteX5" fmla="*/ 125082 w 126733"/>
                    <a:gd name="connsiteY5" fmla="*/ 70408 h 120775"/>
                    <a:gd name="connsiteX6" fmla="*/ 122855 w 126733"/>
                    <a:gd name="connsiteY6" fmla="*/ 81538 h 120775"/>
                    <a:gd name="connsiteX7" fmla="*/ 110612 w 126733"/>
                    <a:gd name="connsiteY7" fmla="*/ 75973 h 120775"/>
                    <a:gd name="connsiteX8" fmla="*/ 107273 w 126733"/>
                    <a:gd name="connsiteY8" fmla="*/ 67069 h 120775"/>
                    <a:gd name="connsiteX9" fmla="*/ 90577 w 126733"/>
                    <a:gd name="connsiteY9" fmla="*/ 44807 h 120775"/>
                    <a:gd name="connsiteX10" fmla="*/ 79446 w 126733"/>
                    <a:gd name="connsiteY10" fmla="*/ 30337 h 120775"/>
                    <a:gd name="connsiteX11" fmla="*/ 63863 w 126733"/>
                    <a:gd name="connsiteY11" fmla="*/ 19207 h 120775"/>
                    <a:gd name="connsiteX12" fmla="*/ 26018 w 126733"/>
                    <a:gd name="connsiteY12" fmla="*/ 21432 h 120775"/>
                    <a:gd name="connsiteX13" fmla="*/ 14887 w 126733"/>
                    <a:gd name="connsiteY13" fmla="*/ 33676 h 120775"/>
                    <a:gd name="connsiteX14" fmla="*/ 17113 w 126733"/>
                    <a:gd name="connsiteY14" fmla="*/ 51485 h 120775"/>
                    <a:gd name="connsiteX15" fmla="*/ 39376 w 126733"/>
                    <a:gd name="connsiteY15" fmla="*/ 83765 h 120775"/>
                    <a:gd name="connsiteX16" fmla="*/ 51619 w 126733"/>
                    <a:gd name="connsiteY16" fmla="*/ 108253 h 120775"/>
                    <a:gd name="connsiteX17" fmla="*/ 58298 w 126733"/>
                    <a:gd name="connsiteY17" fmla="*/ 117157 h 120775"/>
                    <a:gd name="connsiteX18" fmla="*/ 56072 w 126733"/>
                    <a:gd name="connsiteY18" fmla="*/ 120497 h 120775"/>
                    <a:gd name="connsiteX19" fmla="*/ 52732 w 126733"/>
                    <a:gd name="connsiteY19" fmla="*/ 119384 h 120775"/>
                    <a:gd name="connsiteX20" fmla="*/ 46053 w 126733"/>
                    <a:gd name="connsiteY20" fmla="*/ 110479 h 120775"/>
                    <a:gd name="connsiteX21" fmla="*/ 27131 w 126733"/>
                    <a:gd name="connsiteY21" fmla="*/ 89330 h 120775"/>
                    <a:gd name="connsiteX22" fmla="*/ 3757 w 126733"/>
                    <a:gd name="connsiteY22" fmla="*/ 55938 h 120775"/>
                    <a:gd name="connsiteX23" fmla="*/ 418 w 126733"/>
                    <a:gd name="connsiteY23" fmla="*/ 31450 h 120775"/>
                    <a:gd name="connsiteX24" fmla="*/ 16000 w 126733"/>
                    <a:gd name="connsiteY24" fmla="*/ 9188 h 120775"/>
                    <a:gd name="connsiteX25" fmla="*/ 44940 w 126733"/>
                    <a:gd name="connsiteY25" fmla="*/ 283 h 120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26733" h="120775">
                      <a:moveTo>
                        <a:pt x="44940" y="283"/>
                      </a:moveTo>
                      <a:cubicBezTo>
                        <a:pt x="54958" y="-830"/>
                        <a:pt x="66089" y="1397"/>
                        <a:pt x="73880" y="5849"/>
                      </a:cubicBezTo>
                      <a:cubicBezTo>
                        <a:pt x="81672" y="10302"/>
                        <a:pt x="86125" y="16980"/>
                        <a:pt x="91690" y="22546"/>
                      </a:cubicBezTo>
                      <a:cubicBezTo>
                        <a:pt x="97255" y="28111"/>
                        <a:pt x="102820" y="32563"/>
                        <a:pt x="106160" y="37015"/>
                      </a:cubicBezTo>
                      <a:cubicBezTo>
                        <a:pt x="112838" y="45921"/>
                        <a:pt x="117291" y="54825"/>
                        <a:pt x="120630" y="60390"/>
                      </a:cubicBezTo>
                      <a:cubicBezTo>
                        <a:pt x="123969" y="67069"/>
                        <a:pt x="122855" y="65956"/>
                        <a:pt x="125082" y="70408"/>
                      </a:cubicBezTo>
                      <a:cubicBezTo>
                        <a:pt x="128421" y="74860"/>
                        <a:pt x="126195" y="81538"/>
                        <a:pt x="122855" y="81538"/>
                      </a:cubicBezTo>
                      <a:cubicBezTo>
                        <a:pt x="119516" y="81538"/>
                        <a:pt x="113952" y="79312"/>
                        <a:pt x="110612" y="75973"/>
                      </a:cubicBezTo>
                      <a:cubicBezTo>
                        <a:pt x="108386" y="72634"/>
                        <a:pt x="110612" y="72634"/>
                        <a:pt x="107273" y="67069"/>
                      </a:cubicBezTo>
                      <a:cubicBezTo>
                        <a:pt x="103933" y="61503"/>
                        <a:pt x="97255" y="53711"/>
                        <a:pt x="90577" y="44807"/>
                      </a:cubicBezTo>
                      <a:cubicBezTo>
                        <a:pt x="86125" y="39242"/>
                        <a:pt x="83898" y="34789"/>
                        <a:pt x="79446" y="30337"/>
                      </a:cubicBezTo>
                      <a:cubicBezTo>
                        <a:pt x="74994" y="25884"/>
                        <a:pt x="69428" y="22546"/>
                        <a:pt x="63863" y="19207"/>
                      </a:cubicBezTo>
                      <a:cubicBezTo>
                        <a:pt x="51619" y="12528"/>
                        <a:pt x="36036" y="14754"/>
                        <a:pt x="26018" y="21432"/>
                      </a:cubicBezTo>
                      <a:cubicBezTo>
                        <a:pt x="21566" y="23658"/>
                        <a:pt x="16000" y="28111"/>
                        <a:pt x="14887" y="33676"/>
                      </a:cubicBezTo>
                      <a:cubicBezTo>
                        <a:pt x="13774" y="39242"/>
                        <a:pt x="14887" y="45921"/>
                        <a:pt x="17113" y="51485"/>
                      </a:cubicBezTo>
                      <a:cubicBezTo>
                        <a:pt x="22679" y="63730"/>
                        <a:pt x="33810" y="73748"/>
                        <a:pt x="39376" y="83765"/>
                      </a:cubicBezTo>
                      <a:cubicBezTo>
                        <a:pt x="44940" y="93783"/>
                        <a:pt x="48280" y="102687"/>
                        <a:pt x="51619" y="108253"/>
                      </a:cubicBezTo>
                      <a:cubicBezTo>
                        <a:pt x="54958" y="113818"/>
                        <a:pt x="56072" y="112705"/>
                        <a:pt x="58298" y="117157"/>
                      </a:cubicBezTo>
                      <a:cubicBezTo>
                        <a:pt x="59411" y="119384"/>
                        <a:pt x="58298" y="119384"/>
                        <a:pt x="56072" y="120497"/>
                      </a:cubicBezTo>
                      <a:cubicBezTo>
                        <a:pt x="54958" y="120497"/>
                        <a:pt x="53845" y="121610"/>
                        <a:pt x="52732" y="119384"/>
                      </a:cubicBezTo>
                      <a:cubicBezTo>
                        <a:pt x="49393" y="114931"/>
                        <a:pt x="50506" y="116044"/>
                        <a:pt x="46053" y="110479"/>
                      </a:cubicBezTo>
                      <a:cubicBezTo>
                        <a:pt x="41601" y="104913"/>
                        <a:pt x="33810" y="98235"/>
                        <a:pt x="27131" y="89330"/>
                      </a:cubicBezTo>
                      <a:cubicBezTo>
                        <a:pt x="20453" y="80425"/>
                        <a:pt x="10436" y="70408"/>
                        <a:pt x="3757" y="55938"/>
                      </a:cubicBezTo>
                      <a:cubicBezTo>
                        <a:pt x="418" y="48146"/>
                        <a:pt x="-696" y="40355"/>
                        <a:pt x="418" y="31450"/>
                      </a:cubicBezTo>
                      <a:cubicBezTo>
                        <a:pt x="1531" y="22546"/>
                        <a:pt x="7096" y="14754"/>
                        <a:pt x="16000" y="9188"/>
                      </a:cubicBezTo>
                      <a:cubicBezTo>
                        <a:pt x="24905" y="3623"/>
                        <a:pt x="34923" y="1397"/>
                        <a:pt x="44940" y="28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35" name="任意多边形: 形状 6034" descr="764c07f4-23e6-4da7-a591-5fbf755ff562"/>
                <p:cNvSpPr/>
                <p:nvPr/>
              </p:nvSpPr>
              <p:spPr>
                <a:xfrm>
                  <a:off x="909803" y="258650"/>
                  <a:ext cx="95479" cy="61531"/>
                </a:xfrm>
                <a:custGeom>
                  <a:avLst/>
                  <a:gdLst>
                    <a:gd name="connsiteX0" fmla="*/ 51513 w 95479"/>
                    <a:gd name="connsiteY0" fmla="*/ 312 h 61531"/>
                    <a:gd name="connsiteX1" fmla="*/ 63757 w 95479"/>
                    <a:gd name="connsiteY1" fmla="*/ 1425 h 61531"/>
                    <a:gd name="connsiteX2" fmla="*/ 74888 w 95479"/>
                    <a:gd name="connsiteY2" fmla="*/ 312 h 61531"/>
                    <a:gd name="connsiteX3" fmla="*/ 89358 w 95479"/>
                    <a:gd name="connsiteY3" fmla="*/ 5877 h 61531"/>
                    <a:gd name="connsiteX4" fmla="*/ 93811 w 95479"/>
                    <a:gd name="connsiteY4" fmla="*/ 9217 h 61531"/>
                    <a:gd name="connsiteX5" fmla="*/ 93811 w 95479"/>
                    <a:gd name="connsiteY5" fmla="*/ 17007 h 61531"/>
                    <a:gd name="connsiteX6" fmla="*/ 86019 w 95479"/>
                    <a:gd name="connsiteY6" fmla="*/ 22573 h 61531"/>
                    <a:gd name="connsiteX7" fmla="*/ 82679 w 95479"/>
                    <a:gd name="connsiteY7" fmla="*/ 19234 h 61531"/>
                    <a:gd name="connsiteX8" fmla="*/ 70435 w 95479"/>
                    <a:gd name="connsiteY8" fmla="*/ 15895 h 61531"/>
                    <a:gd name="connsiteX9" fmla="*/ 62644 w 95479"/>
                    <a:gd name="connsiteY9" fmla="*/ 14782 h 61531"/>
                    <a:gd name="connsiteX10" fmla="*/ 53739 w 95479"/>
                    <a:gd name="connsiteY10" fmla="*/ 14782 h 61531"/>
                    <a:gd name="connsiteX11" fmla="*/ 35931 w 95479"/>
                    <a:gd name="connsiteY11" fmla="*/ 22573 h 61531"/>
                    <a:gd name="connsiteX12" fmla="*/ 27026 w 95479"/>
                    <a:gd name="connsiteY12" fmla="*/ 25912 h 61531"/>
                    <a:gd name="connsiteX13" fmla="*/ 19234 w 95479"/>
                    <a:gd name="connsiteY13" fmla="*/ 31478 h 61531"/>
                    <a:gd name="connsiteX14" fmla="*/ 13669 w 95479"/>
                    <a:gd name="connsiteY14" fmla="*/ 45947 h 61531"/>
                    <a:gd name="connsiteX15" fmla="*/ 8104 w 95479"/>
                    <a:gd name="connsiteY15" fmla="*/ 55966 h 61531"/>
                    <a:gd name="connsiteX16" fmla="*/ 9217 w 95479"/>
                    <a:gd name="connsiteY16" fmla="*/ 60418 h 61531"/>
                    <a:gd name="connsiteX17" fmla="*/ 4764 w 95479"/>
                    <a:gd name="connsiteY17" fmla="*/ 61531 h 61531"/>
                    <a:gd name="connsiteX18" fmla="*/ 2538 w 95479"/>
                    <a:gd name="connsiteY18" fmla="*/ 60418 h 61531"/>
                    <a:gd name="connsiteX19" fmla="*/ 1425 w 95479"/>
                    <a:gd name="connsiteY19" fmla="*/ 55966 h 61531"/>
                    <a:gd name="connsiteX20" fmla="*/ 312 w 95479"/>
                    <a:gd name="connsiteY20" fmla="*/ 42609 h 61531"/>
                    <a:gd name="connsiteX21" fmla="*/ 6990 w 95479"/>
                    <a:gd name="connsiteY21" fmla="*/ 24799 h 61531"/>
                    <a:gd name="connsiteX22" fmla="*/ 15895 w 95479"/>
                    <a:gd name="connsiteY22" fmla="*/ 17007 h 61531"/>
                    <a:gd name="connsiteX23" fmla="*/ 27026 w 95479"/>
                    <a:gd name="connsiteY23" fmla="*/ 10330 h 61531"/>
                    <a:gd name="connsiteX24" fmla="*/ 51513 w 95479"/>
                    <a:gd name="connsiteY24" fmla="*/ 312 h 6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5479" h="61530">
                      <a:moveTo>
                        <a:pt x="51513" y="312"/>
                      </a:moveTo>
                      <a:cubicBezTo>
                        <a:pt x="55966" y="-802"/>
                        <a:pt x="60418" y="1425"/>
                        <a:pt x="63757" y="1425"/>
                      </a:cubicBezTo>
                      <a:cubicBezTo>
                        <a:pt x="67097" y="1425"/>
                        <a:pt x="71548" y="-802"/>
                        <a:pt x="74888" y="312"/>
                      </a:cubicBezTo>
                      <a:cubicBezTo>
                        <a:pt x="81566" y="1425"/>
                        <a:pt x="86019" y="4764"/>
                        <a:pt x="89358" y="5877"/>
                      </a:cubicBezTo>
                      <a:cubicBezTo>
                        <a:pt x="92697" y="8103"/>
                        <a:pt x="91584" y="8103"/>
                        <a:pt x="93811" y="9217"/>
                      </a:cubicBezTo>
                      <a:cubicBezTo>
                        <a:pt x="96036" y="11443"/>
                        <a:pt x="96036" y="14782"/>
                        <a:pt x="93811" y="17007"/>
                      </a:cubicBezTo>
                      <a:cubicBezTo>
                        <a:pt x="91584" y="19234"/>
                        <a:pt x="88245" y="21460"/>
                        <a:pt x="86019" y="22573"/>
                      </a:cubicBezTo>
                      <a:cubicBezTo>
                        <a:pt x="83792" y="21460"/>
                        <a:pt x="86019" y="20347"/>
                        <a:pt x="82679" y="19234"/>
                      </a:cubicBezTo>
                      <a:cubicBezTo>
                        <a:pt x="79340" y="18121"/>
                        <a:pt x="76001" y="17007"/>
                        <a:pt x="70435" y="15895"/>
                      </a:cubicBezTo>
                      <a:cubicBezTo>
                        <a:pt x="68210" y="14782"/>
                        <a:pt x="65984" y="14782"/>
                        <a:pt x="62644" y="14782"/>
                      </a:cubicBezTo>
                      <a:cubicBezTo>
                        <a:pt x="60418" y="14782"/>
                        <a:pt x="57079" y="14782"/>
                        <a:pt x="53739" y="14782"/>
                      </a:cubicBezTo>
                      <a:cubicBezTo>
                        <a:pt x="47061" y="15895"/>
                        <a:pt x="41496" y="19234"/>
                        <a:pt x="35931" y="22573"/>
                      </a:cubicBezTo>
                      <a:cubicBezTo>
                        <a:pt x="33704" y="23686"/>
                        <a:pt x="29252" y="23686"/>
                        <a:pt x="27026" y="25912"/>
                      </a:cubicBezTo>
                      <a:cubicBezTo>
                        <a:pt x="23686" y="27025"/>
                        <a:pt x="21460" y="29252"/>
                        <a:pt x="19234" y="31478"/>
                      </a:cubicBezTo>
                      <a:cubicBezTo>
                        <a:pt x="14782" y="35930"/>
                        <a:pt x="15895" y="41496"/>
                        <a:pt x="13669" y="45947"/>
                      </a:cubicBezTo>
                      <a:cubicBezTo>
                        <a:pt x="11443" y="49287"/>
                        <a:pt x="8104" y="52626"/>
                        <a:pt x="8104" y="55966"/>
                      </a:cubicBezTo>
                      <a:cubicBezTo>
                        <a:pt x="8104" y="59305"/>
                        <a:pt x="9217" y="58192"/>
                        <a:pt x="9217" y="60418"/>
                      </a:cubicBezTo>
                      <a:cubicBezTo>
                        <a:pt x="8104" y="61531"/>
                        <a:pt x="6990" y="61531"/>
                        <a:pt x="4764" y="61531"/>
                      </a:cubicBezTo>
                      <a:cubicBezTo>
                        <a:pt x="3651" y="61531"/>
                        <a:pt x="2538" y="61531"/>
                        <a:pt x="2538" y="60418"/>
                      </a:cubicBezTo>
                      <a:cubicBezTo>
                        <a:pt x="1425" y="58192"/>
                        <a:pt x="1425" y="59305"/>
                        <a:pt x="1425" y="55966"/>
                      </a:cubicBezTo>
                      <a:cubicBezTo>
                        <a:pt x="1425" y="52626"/>
                        <a:pt x="-801" y="48174"/>
                        <a:pt x="312" y="42609"/>
                      </a:cubicBezTo>
                      <a:cubicBezTo>
                        <a:pt x="1425" y="38157"/>
                        <a:pt x="2538" y="31478"/>
                        <a:pt x="6990" y="24799"/>
                      </a:cubicBezTo>
                      <a:cubicBezTo>
                        <a:pt x="9217" y="22573"/>
                        <a:pt x="12556" y="19234"/>
                        <a:pt x="15895" y="17007"/>
                      </a:cubicBezTo>
                      <a:cubicBezTo>
                        <a:pt x="19234" y="14782"/>
                        <a:pt x="23686" y="12556"/>
                        <a:pt x="27026" y="10330"/>
                      </a:cubicBezTo>
                      <a:cubicBezTo>
                        <a:pt x="34817" y="5877"/>
                        <a:pt x="42608" y="1425"/>
                        <a:pt x="51513" y="312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37" name="任意多边形: 形状 6036" descr="ac8450b9-eb82-444e-9123-cd6b12f39aa6"/>
                <p:cNvSpPr/>
                <p:nvPr/>
              </p:nvSpPr>
              <p:spPr>
                <a:xfrm>
                  <a:off x="1224002" y="204124"/>
                  <a:ext cx="119560" cy="36351"/>
                </a:xfrm>
                <a:custGeom>
                  <a:avLst/>
                  <a:gdLst>
                    <a:gd name="connsiteX0" fmla="*/ 62333 w 119560"/>
                    <a:gd name="connsiteY0" fmla="*/ 297 h 36351"/>
                    <a:gd name="connsiteX1" fmla="*/ 74577 w 119560"/>
                    <a:gd name="connsiteY1" fmla="*/ 4748 h 36351"/>
                    <a:gd name="connsiteX2" fmla="*/ 85708 w 119560"/>
                    <a:gd name="connsiteY2" fmla="*/ 9201 h 36351"/>
                    <a:gd name="connsiteX3" fmla="*/ 104630 w 119560"/>
                    <a:gd name="connsiteY3" fmla="*/ 16992 h 36351"/>
                    <a:gd name="connsiteX4" fmla="*/ 114648 w 119560"/>
                    <a:gd name="connsiteY4" fmla="*/ 27011 h 36351"/>
                    <a:gd name="connsiteX5" fmla="*/ 119100 w 119560"/>
                    <a:gd name="connsiteY5" fmla="*/ 29237 h 36351"/>
                    <a:gd name="connsiteX6" fmla="*/ 117986 w 119560"/>
                    <a:gd name="connsiteY6" fmla="*/ 32575 h 36351"/>
                    <a:gd name="connsiteX7" fmla="*/ 115761 w 119560"/>
                    <a:gd name="connsiteY7" fmla="*/ 33688 h 36351"/>
                    <a:gd name="connsiteX8" fmla="*/ 111309 w 119560"/>
                    <a:gd name="connsiteY8" fmla="*/ 31462 h 36351"/>
                    <a:gd name="connsiteX9" fmla="*/ 97951 w 119560"/>
                    <a:gd name="connsiteY9" fmla="*/ 27011 h 36351"/>
                    <a:gd name="connsiteX10" fmla="*/ 80142 w 119560"/>
                    <a:gd name="connsiteY10" fmla="*/ 20332 h 36351"/>
                    <a:gd name="connsiteX11" fmla="*/ 71237 w 119560"/>
                    <a:gd name="connsiteY11" fmla="*/ 16992 h 36351"/>
                    <a:gd name="connsiteX12" fmla="*/ 61220 w 119560"/>
                    <a:gd name="connsiteY12" fmla="*/ 14766 h 36351"/>
                    <a:gd name="connsiteX13" fmla="*/ 42297 w 119560"/>
                    <a:gd name="connsiteY13" fmla="*/ 18106 h 36351"/>
                    <a:gd name="connsiteX14" fmla="*/ 33393 w 119560"/>
                    <a:gd name="connsiteY14" fmla="*/ 19219 h 36351"/>
                    <a:gd name="connsiteX15" fmla="*/ 27827 w 119560"/>
                    <a:gd name="connsiteY15" fmla="*/ 24784 h 36351"/>
                    <a:gd name="connsiteX16" fmla="*/ 18922 w 119560"/>
                    <a:gd name="connsiteY16" fmla="*/ 30350 h 36351"/>
                    <a:gd name="connsiteX17" fmla="*/ 16696 w 119560"/>
                    <a:gd name="connsiteY17" fmla="*/ 33688 h 36351"/>
                    <a:gd name="connsiteX18" fmla="*/ 8905 w 119560"/>
                    <a:gd name="connsiteY18" fmla="*/ 35915 h 36351"/>
                    <a:gd name="connsiteX19" fmla="*/ 0 w 119560"/>
                    <a:gd name="connsiteY19" fmla="*/ 27011 h 36351"/>
                    <a:gd name="connsiteX20" fmla="*/ 4453 w 119560"/>
                    <a:gd name="connsiteY20" fmla="*/ 22558 h 36351"/>
                    <a:gd name="connsiteX21" fmla="*/ 15583 w 119560"/>
                    <a:gd name="connsiteY21" fmla="*/ 11427 h 36351"/>
                    <a:gd name="connsiteX22" fmla="*/ 24488 w 119560"/>
                    <a:gd name="connsiteY22" fmla="*/ 6974 h 36351"/>
                    <a:gd name="connsiteX23" fmla="*/ 35619 w 119560"/>
                    <a:gd name="connsiteY23" fmla="*/ 3636 h 36351"/>
                    <a:gd name="connsiteX24" fmla="*/ 62333 w 119560"/>
                    <a:gd name="connsiteY24" fmla="*/ 297 h 36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9560" h="36351">
                      <a:moveTo>
                        <a:pt x="62333" y="297"/>
                      </a:moveTo>
                      <a:cubicBezTo>
                        <a:pt x="66785" y="297"/>
                        <a:pt x="71237" y="3636"/>
                        <a:pt x="74577" y="4748"/>
                      </a:cubicBezTo>
                      <a:cubicBezTo>
                        <a:pt x="79029" y="5861"/>
                        <a:pt x="82368" y="8087"/>
                        <a:pt x="85708" y="9201"/>
                      </a:cubicBezTo>
                      <a:cubicBezTo>
                        <a:pt x="92386" y="12540"/>
                        <a:pt x="100177" y="13653"/>
                        <a:pt x="104630" y="16992"/>
                      </a:cubicBezTo>
                      <a:cubicBezTo>
                        <a:pt x="110196" y="20332"/>
                        <a:pt x="112422" y="24784"/>
                        <a:pt x="114648" y="27011"/>
                      </a:cubicBezTo>
                      <a:cubicBezTo>
                        <a:pt x="116874" y="29237"/>
                        <a:pt x="116874" y="28124"/>
                        <a:pt x="119100" y="29237"/>
                      </a:cubicBezTo>
                      <a:cubicBezTo>
                        <a:pt x="120213" y="30350"/>
                        <a:pt x="119100" y="31462"/>
                        <a:pt x="117986" y="32575"/>
                      </a:cubicBezTo>
                      <a:cubicBezTo>
                        <a:pt x="116874" y="33688"/>
                        <a:pt x="116874" y="33688"/>
                        <a:pt x="115761" y="33688"/>
                      </a:cubicBezTo>
                      <a:cubicBezTo>
                        <a:pt x="113535" y="32575"/>
                        <a:pt x="114648" y="32575"/>
                        <a:pt x="111309" y="31462"/>
                      </a:cubicBezTo>
                      <a:cubicBezTo>
                        <a:pt x="107969" y="30350"/>
                        <a:pt x="102404" y="29237"/>
                        <a:pt x="97951" y="27011"/>
                      </a:cubicBezTo>
                      <a:cubicBezTo>
                        <a:pt x="92386" y="24784"/>
                        <a:pt x="86821" y="22558"/>
                        <a:pt x="80142" y="20332"/>
                      </a:cubicBezTo>
                      <a:cubicBezTo>
                        <a:pt x="77916" y="19219"/>
                        <a:pt x="74577" y="18106"/>
                        <a:pt x="71237" y="16992"/>
                      </a:cubicBezTo>
                      <a:cubicBezTo>
                        <a:pt x="67898" y="15879"/>
                        <a:pt x="64558" y="14766"/>
                        <a:pt x="61220" y="14766"/>
                      </a:cubicBezTo>
                      <a:cubicBezTo>
                        <a:pt x="54541" y="14766"/>
                        <a:pt x="47862" y="16992"/>
                        <a:pt x="42297" y="18106"/>
                      </a:cubicBezTo>
                      <a:cubicBezTo>
                        <a:pt x="40071" y="19219"/>
                        <a:pt x="35619" y="18106"/>
                        <a:pt x="33393" y="19219"/>
                      </a:cubicBezTo>
                      <a:cubicBezTo>
                        <a:pt x="30054" y="20332"/>
                        <a:pt x="30054" y="23671"/>
                        <a:pt x="27827" y="24784"/>
                      </a:cubicBezTo>
                      <a:cubicBezTo>
                        <a:pt x="24488" y="27011"/>
                        <a:pt x="20035" y="28124"/>
                        <a:pt x="18922" y="30350"/>
                      </a:cubicBezTo>
                      <a:cubicBezTo>
                        <a:pt x="17809" y="32575"/>
                        <a:pt x="17809" y="32575"/>
                        <a:pt x="16696" y="33688"/>
                      </a:cubicBezTo>
                      <a:cubicBezTo>
                        <a:pt x="16696" y="35915"/>
                        <a:pt x="12244" y="37028"/>
                        <a:pt x="8905" y="35915"/>
                      </a:cubicBezTo>
                      <a:cubicBezTo>
                        <a:pt x="5566" y="34801"/>
                        <a:pt x="2226" y="31462"/>
                        <a:pt x="0" y="27011"/>
                      </a:cubicBezTo>
                      <a:cubicBezTo>
                        <a:pt x="1113" y="24784"/>
                        <a:pt x="2226" y="25897"/>
                        <a:pt x="4453" y="22558"/>
                      </a:cubicBezTo>
                      <a:cubicBezTo>
                        <a:pt x="6679" y="19219"/>
                        <a:pt x="10018" y="14766"/>
                        <a:pt x="15583" y="11427"/>
                      </a:cubicBezTo>
                      <a:cubicBezTo>
                        <a:pt x="17809" y="10314"/>
                        <a:pt x="21149" y="8087"/>
                        <a:pt x="24488" y="6974"/>
                      </a:cubicBezTo>
                      <a:cubicBezTo>
                        <a:pt x="27827" y="5861"/>
                        <a:pt x="31167" y="4748"/>
                        <a:pt x="35619" y="3636"/>
                      </a:cubicBezTo>
                      <a:cubicBezTo>
                        <a:pt x="43410" y="1410"/>
                        <a:pt x="53428" y="-817"/>
                        <a:pt x="62333" y="2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39" name="任意多边形: 形状 6038" descr="186638de-31f2-4661-a093-8b76e2787df7"/>
                <p:cNvSpPr/>
                <p:nvPr/>
              </p:nvSpPr>
              <p:spPr>
                <a:xfrm>
                  <a:off x="1423243" y="242093"/>
                  <a:ext cx="122438" cy="47416"/>
                </a:xfrm>
                <a:custGeom>
                  <a:avLst/>
                  <a:gdLst>
                    <a:gd name="connsiteX0" fmla="*/ 44523 w 122438"/>
                    <a:gd name="connsiteY0" fmla="*/ 1286 h 47416"/>
                    <a:gd name="connsiteX1" fmla="*/ 71237 w 122438"/>
                    <a:gd name="connsiteY1" fmla="*/ 1286 h 47416"/>
                    <a:gd name="connsiteX2" fmla="*/ 83481 w 122438"/>
                    <a:gd name="connsiteY2" fmla="*/ 7964 h 47416"/>
                    <a:gd name="connsiteX3" fmla="*/ 94611 w 122438"/>
                    <a:gd name="connsiteY3" fmla="*/ 14642 h 47416"/>
                    <a:gd name="connsiteX4" fmla="*/ 113534 w 122438"/>
                    <a:gd name="connsiteY4" fmla="*/ 26887 h 47416"/>
                    <a:gd name="connsiteX5" fmla="*/ 119099 w 122438"/>
                    <a:gd name="connsiteY5" fmla="*/ 40243 h 47416"/>
                    <a:gd name="connsiteX6" fmla="*/ 122438 w 122438"/>
                    <a:gd name="connsiteY6" fmla="*/ 44696 h 47416"/>
                    <a:gd name="connsiteX7" fmla="*/ 119099 w 122438"/>
                    <a:gd name="connsiteY7" fmla="*/ 46922 h 47416"/>
                    <a:gd name="connsiteX8" fmla="*/ 116874 w 122438"/>
                    <a:gd name="connsiteY8" fmla="*/ 46922 h 47416"/>
                    <a:gd name="connsiteX9" fmla="*/ 113534 w 122438"/>
                    <a:gd name="connsiteY9" fmla="*/ 42469 h 47416"/>
                    <a:gd name="connsiteX10" fmla="*/ 103516 w 122438"/>
                    <a:gd name="connsiteY10" fmla="*/ 34678 h 47416"/>
                    <a:gd name="connsiteX11" fmla="*/ 87934 w 122438"/>
                    <a:gd name="connsiteY11" fmla="*/ 24660 h 47416"/>
                    <a:gd name="connsiteX12" fmla="*/ 79029 w 122438"/>
                    <a:gd name="connsiteY12" fmla="*/ 20208 h 47416"/>
                    <a:gd name="connsiteX13" fmla="*/ 69011 w 122438"/>
                    <a:gd name="connsiteY13" fmla="*/ 16868 h 47416"/>
                    <a:gd name="connsiteX14" fmla="*/ 47862 w 122438"/>
                    <a:gd name="connsiteY14" fmla="*/ 16868 h 47416"/>
                    <a:gd name="connsiteX15" fmla="*/ 37845 w 122438"/>
                    <a:gd name="connsiteY15" fmla="*/ 15755 h 47416"/>
                    <a:gd name="connsiteX16" fmla="*/ 30054 w 122438"/>
                    <a:gd name="connsiteY16" fmla="*/ 19095 h 47416"/>
                    <a:gd name="connsiteX17" fmla="*/ 16696 w 122438"/>
                    <a:gd name="connsiteY17" fmla="*/ 22434 h 47416"/>
                    <a:gd name="connsiteX18" fmla="*/ 12244 w 122438"/>
                    <a:gd name="connsiteY18" fmla="*/ 24660 h 47416"/>
                    <a:gd name="connsiteX19" fmla="*/ 3340 w 122438"/>
                    <a:gd name="connsiteY19" fmla="*/ 22434 h 47416"/>
                    <a:gd name="connsiteX20" fmla="*/ 0 w 122438"/>
                    <a:gd name="connsiteY20" fmla="*/ 12416 h 47416"/>
                    <a:gd name="connsiteX21" fmla="*/ 6679 w 122438"/>
                    <a:gd name="connsiteY21" fmla="*/ 11303 h 47416"/>
                    <a:gd name="connsiteX22" fmla="*/ 21149 w 122438"/>
                    <a:gd name="connsiteY22" fmla="*/ 4625 h 47416"/>
                    <a:gd name="connsiteX23" fmla="*/ 32280 w 122438"/>
                    <a:gd name="connsiteY23" fmla="*/ 2399 h 47416"/>
                    <a:gd name="connsiteX24" fmla="*/ 44523 w 122438"/>
                    <a:gd name="connsiteY24" fmla="*/ 1286 h 47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2438" h="47416">
                      <a:moveTo>
                        <a:pt x="44523" y="1286"/>
                      </a:moveTo>
                      <a:cubicBezTo>
                        <a:pt x="52315" y="173"/>
                        <a:pt x="62333" y="-941"/>
                        <a:pt x="71237" y="1286"/>
                      </a:cubicBezTo>
                      <a:cubicBezTo>
                        <a:pt x="75689" y="2399"/>
                        <a:pt x="79029" y="5738"/>
                        <a:pt x="83481" y="7964"/>
                      </a:cubicBezTo>
                      <a:cubicBezTo>
                        <a:pt x="87934" y="10190"/>
                        <a:pt x="91273" y="12416"/>
                        <a:pt x="94611" y="14642"/>
                      </a:cubicBezTo>
                      <a:cubicBezTo>
                        <a:pt x="101290" y="19095"/>
                        <a:pt x="109082" y="22434"/>
                        <a:pt x="113534" y="26887"/>
                      </a:cubicBezTo>
                      <a:cubicBezTo>
                        <a:pt x="117987" y="31339"/>
                        <a:pt x="117987" y="36904"/>
                        <a:pt x="119099" y="40243"/>
                      </a:cubicBezTo>
                      <a:cubicBezTo>
                        <a:pt x="121325" y="43583"/>
                        <a:pt x="121325" y="42469"/>
                        <a:pt x="122438" y="44696"/>
                      </a:cubicBezTo>
                      <a:cubicBezTo>
                        <a:pt x="122438" y="45809"/>
                        <a:pt x="121325" y="46922"/>
                        <a:pt x="119099" y="46922"/>
                      </a:cubicBezTo>
                      <a:cubicBezTo>
                        <a:pt x="117987" y="46922"/>
                        <a:pt x="117987" y="48035"/>
                        <a:pt x="116874" y="46922"/>
                      </a:cubicBezTo>
                      <a:cubicBezTo>
                        <a:pt x="114647" y="44696"/>
                        <a:pt x="115761" y="44696"/>
                        <a:pt x="113534" y="42469"/>
                      </a:cubicBezTo>
                      <a:cubicBezTo>
                        <a:pt x="112421" y="40243"/>
                        <a:pt x="107969" y="38017"/>
                        <a:pt x="103516" y="34678"/>
                      </a:cubicBezTo>
                      <a:cubicBezTo>
                        <a:pt x="99064" y="31339"/>
                        <a:pt x="93498" y="28000"/>
                        <a:pt x="87934" y="24660"/>
                      </a:cubicBezTo>
                      <a:cubicBezTo>
                        <a:pt x="84594" y="23547"/>
                        <a:pt x="82368" y="21321"/>
                        <a:pt x="79029" y="20208"/>
                      </a:cubicBezTo>
                      <a:cubicBezTo>
                        <a:pt x="75689" y="19095"/>
                        <a:pt x="72350" y="17982"/>
                        <a:pt x="69011" y="16868"/>
                      </a:cubicBezTo>
                      <a:cubicBezTo>
                        <a:pt x="62333" y="14642"/>
                        <a:pt x="54541" y="16868"/>
                        <a:pt x="47862" y="16868"/>
                      </a:cubicBezTo>
                      <a:cubicBezTo>
                        <a:pt x="44523" y="16868"/>
                        <a:pt x="41184" y="14642"/>
                        <a:pt x="37845" y="15755"/>
                      </a:cubicBezTo>
                      <a:cubicBezTo>
                        <a:pt x="34506" y="15755"/>
                        <a:pt x="32280" y="17982"/>
                        <a:pt x="30054" y="19095"/>
                      </a:cubicBezTo>
                      <a:cubicBezTo>
                        <a:pt x="24488" y="20208"/>
                        <a:pt x="20035" y="21321"/>
                        <a:pt x="16696" y="22434"/>
                      </a:cubicBezTo>
                      <a:cubicBezTo>
                        <a:pt x="14470" y="24660"/>
                        <a:pt x="14470" y="23547"/>
                        <a:pt x="12244" y="24660"/>
                      </a:cubicBezTo>
                      <a:cubicBezTo>
                        <a:pt x="10018" y="25774"/>
                        <a:pt x="5566" y="24660"/>
                        <a:pt x="3340" y="22434"/>
                      </a:cubicBezTo>
                      <a:cubicBezTo>
                        <a:pt x="1113" y="20208"/>
                        <a:pt x="1113" y="15755"/>
                        <a:pt x="0" y="12416"/>
                      </a:cubicBezTo>
                      <a:cubicBezTo>
                        <a:pt x="2227" y="11303"/>
                        <a:pt x="3340" y="13529"/>
                        <a:pt x="6679" y="11303"/>
                      </a:cubicBezTo>
                      <a:cubicBezTo>
                        <a:pt x="10018" y="9077"/>
                        <a:pt x="14470" y="6851"/>
                        <a:pt x="21149" y="4625"/>
                      </a:cubicBezTo>
                      <a:cubicBezTo>
                        <a:pt x="24488" y="3512"/>
                        <a:pt x="28940" y="3512"/>
                        <a:pt x="32280" y="2399"/>
                      </a:cubicBezTo>
                      <a:cubicBezTo>
                        <a:pt x="36732" y="2399"/>
                        <a:pt x="40071" y="1286"/>
                        <a:pt x="44523" y="128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41" name="任意多边形: 形状 6040" descr="69e0a134-3411-453c-b40c-68529a46ac05"/>
                <p:cNvSpPr/>
                <p:nvPr/>
              </p:nvSpPr>
              <p:spPr>
                <a:xfrm>
                  <a:off x="1623597" y="325746"/>
                  <a:ext cx="89047" cy="57261"/>
                </a:xfrm>
                <a:custGeom>
                  <a:avLst/>
                  <a:gdLst>
                    <a:gd name="connsiteX0" fmla="*/ 2226 w 89047"/>
                    <a:gd name="connsiteY0" fmla="*/ 0 h 57261"/>
                    <a:gd name="connsiteX1" fmla="*/ 7792 w 89047"/>
                    <a:gd name="connsiteY1" fmla="*/ 2226 h 57261"/>
                    <a:gd name="connsiteX2" fmla="*/ 21149 w 89047"/>
                    <a:gd name="connsiteY2" fmla="*/ 3339 h 57261"/>
                    <a:gd name="connsiteX3" fmla="*/ 30054 w 89047"/>
                    <a:gd name="connsiteY3" fmla="*/ 5566 h 57261"/>
                    <a:gd name="connsiteX4" fmla="*/ 38959 w 89047"/>
                    <a:gd name="connsiteY4" fmla="*/ 7792 h 57261"/>
                    <a:gd name="connsiteX5" fmla="*/ 58994 w 89047"/>
                    <a:gd name="connsiteY5" fmla="*/ 14470 h 57261"/>
                    <a:gd name="connsiteX6" fmla="*/ 65672 w 89047"/>
                    <a:gd name="connsiteY6" fmla="*/ 22261 h 57261"/>
                    <a:gd name="connsiteX7" fmla="*/ 72350 w 89047"/>
                    <a:gd name="connsiteY7" fmla="*/ 28940 h 57261"/>
                    <a:gd name="connsiteX8" fmla="*/ 84595 w 89047"/>
                    <a:gd name="connsiteY8" fmla="*/ 40070 h 57261"/>
                    <a:gd name="connsiteX9" fmla="*/ 86821 w 89047"/>
                    <a:gd name="connsiteY9" fmla="*/ 51201 h 57261"/>
                    <a:gd name="connsiteX10" fmla="*/ 89047 w 89047"/>
                    <a:gd name="connsiteY10" fmla="*/ 54541 h 57261"/>
                    <a:gd name="connsiteX11" fmla="*/ 85708 w 89047"/>
                    <a:gd name="connsiteY11" fmla="*/ 56767 h 57261"/>
                    <a:gd name="connsiteX12" fmla="*/ 83482 w 89047"/>
                    <a:gd name="connsiteY12" fmla="*/ 56767 h 57261"/>
                    <a:gd name="connsiteX13" fmla="*/ 81255 w 89047"/>
                    <a:gd name="connsiteY13" fmla="*/ 53428 h 57261"/>
                    <a:gd name="connsiteX14" fmla="*/ 73464 w 89047"/>
                    <a:gd name="connsiteY14" fmla="*/ 46749 h 57261"/>
                    <a:gd name="connsiteX15" fmla="*/ 62333 w 89047"/>
                    <a:gd name="connsiteY15" fmla="*/ 37845 h 57261"/>
                    <a:gd name="connsiteX16" fmla="*/ 56768 w 89047"/>
                    <a:gd name="connsiteY16" fmla="*/ 32279 h 57261"/>
                    <a:gd name="connsiteX17" fmla="*/ 50089 w 89047"/>
                    <a:gd name="connsiteY17" fmla="*/ 27827 h 57261"/>
                    <a:gd name="connsiteX18" fmla="*/ 33393 w 89047"/>
                    <a:gd name="connsiteY18" fmla="*/ 22261 h 57261"/>
                    <a:gd name="connsiteX19" fmla="*/ 26714 w 89047"/>
                    <a:gd name="connsiteY19" fmla="*/ 17809 h 57261"/>
                    <a:gd name="connsiteX20" fmla="*/ 18922 w 89047"/>
                    <a:gd name="connsiteY20" fmla="*/ 17809 h 57261"/>
                    <a:gd name="connsiteX21" fmla="*/ 8905 w 89047"/>
                    <a:gd name="connsiteY21" fmla="*/ 14470 h 57261"/>
                    <a:gd name="connsiteX22" fmla="*/ 4453 w 89047"/>
                    <a:gd name="connsiteY22" fmla="*/ 13358 h 57261"/>
                    <a:gd name="connsiteX23" fmla="*/ 0 w 89047"/>
                    <a:gd name="connsiteY23" fmla="*/ 7792 h 57261"/>
                    <a:gd name="connsiteX24" fmla="*/ 2226 w 89047"/>
                    <a:gd name="connsiteY24" fmla="*/ 0 h 57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9047" h="57260">
                      <a:moveTo>
                        <a:pt x="2226" y="0"/>
                      </a:moveTo>
                      <a:cubicBezTo>
                        <a:pt x="5566" y="0"/>
                        <a:pt x="4453" y="2226"/>
                        <a:pt x="7792" y="2226"/>
                      </a:cubicBezTo>
                      <a:cubicBezTo>
                        <a:pt x="11131" y="2226"/>
                        <a:pt x="15583" y="2226"/>
                        <a:pt x="21149" y="3339"/>
                      </a:cubicBezTo>
                      <a:cubicBezTo>
                        <a:pt x="24488" y="4453"/>
                        <a:pt x="26714" y="4453"/>
                        <a:pt x="30054" y="5566"/>
                      </a:cubicBezTo>
                      <a:cubicBezTo>
                        <a:pt x="32280" y="5566"/>
                        <a:pt x="35619" y="6679"/>
                        <a:pt x="38959" y="7792"/>
                      </a:cubicBezTo>
                      <a:cubicBezTo>
                        <a:pt x="45636" y="10018"/>
                        <a:pt x="53428" y="11131"/>
                        <a:pt x="58994" y="14470"/>
                      </a:cubicBezTo>
                      <a:cubicBezTo>
                        <a:pt x="61220" y="16696"/>
                        <a:pt x="63446" y="20035"/>
                        <a:pt x="65672" y="22261"/>
                      </a:cubicBezTo>
                      <a:cubicBezTo>
                        <a:pt x="69011" y="24488"/>
                        <a:pt x="70124" y="26714"/>
                        <a:pt x="72350" y="28940"/>
                      </a:cubicBezTo>
                      <a:cubicBezTo>
                        <a:pt x="75690" y="33393"/>
                        <a:pt x="82369" y="35619"/>
                        <a:pt x="84595" y="40070"/>
                      </a:cubicBezTo>
                      <a:cubicBezTo>
                        <a:pt x="86821" y="44523"/>
                        <a:pt x="85708" y="48975"/>
                        <a:pt x="86821" y="51201"/>
                      </a:cubicBezTo>
                      <a:cubicBezTo>
                        <a:pt x="87934" y="53428"/>
                        <a:pt x="89047" y="52315"/>
                        <a:pt x="89047" y="54541"/>
                      </a:cubicBezTo>
                      <a:cubicBezTo>
                        <a:pt x="89047" y="55654"/>
                        <a:pt x="87934" y="56767"/>
                        <a:pt x="85708" y="56767"/>
                      </a:cubicBezTo>
                      <a:cubicBezTo>
                        <a:pt x="84595" y="56767"/>
                        <a:pt x="83482" y="57880"/>
                        <a:pt x="83482" y="56767"/>
                      </a:cubicBezTo>
                      <a:cubicBezTo>
                        <a:pt x="82369" y="55654"/>
                        <a:pt x="82369" y="55654"/>
                        <a:pt x="81255" y="53428"/>
                      </a:cubicBezTo>
                      <a:cubicBezTo>
                        <a:pt x="80142" y="52315"/>
                        <a:pt x="76803" y="50088"/>
                        <a:pt x="73464" y="46749"/>
                      </a:cubicBezTo>
                      <a:cubicBezTo>
                        <a:pt x="71237" y="44523"/>
                        <a:pt x="66785" y="41183"/>
                        <a:pt x="62333" y="37845"/>
                      </a:cubicBezTo>
                      <a:cubicBezTo>
                        <a:pt x="60107" y="35619"/>
                        <a:pt x="58994" y="33393"/>
                        <a:pt x="56768" y="32279"/>
                      </a:cubicBezTo>
                      <a:cubicBezTo>
                        <a:pt x="54541" y="31166"/>
                        <a:pt x="52315" y="28940"/>
                        <a:pt x="50089" y="27827"/>
                      </a:cubicBezTo>
                      <a:cubicBezTo>
                        <a:pt x="44523" y="24488"/>
                        <a:pt x="38959" y="23375"/>
                        <a:pt x="33393" y="22261"/>
                      </a:cubicBezTo>
                      <a:cubicBezTo>
                        <a:pt x="31167" y="21148"/>
                        <a:pt x="28940" y="18922"/>
                        <a:pt x="26714" y="17809"/>
                      </a:cubicBezTo>
                      <a:cubicBezTo>
                        <a:pt x="24488" y="16696"/>
                        <a:pt x="21149" y="17809"/>
                        <a:pt x="18922" y="17809"/>
                      </a:cubicBezTo>
                      <a:cubicBezTo>
                        <a:pt x="15583" y="16696"/>
                        <a:pt x="11131" y="14470"/>
                        <a:pt x="8905" y="14470"/>
                      </a:cubicBezTo>
                      <a:cubicBezTo>
                        <a:pt x="5566" y="13358"/>
                        <a:pt x="6679" y="13358"/>
                        <a:pt x="4453" y="13358"/>
                      </a:cubicBezTo>
                      <a:cubicBezTo>
                        <a:pt x="2226" y="13358"/>
                        <a:pt x="0" y="11131"/>
                        <a:pt x="0" y="7792"/>
                      </a:cubicBezTo>
                      <a:cubicBezTo>
                        <a:pt x="0" y="5566"/>
                        <a:pt x="2226" y="1113"/>
                        <a:pt x="2226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43" name="任意多边形: 形状 6042" descr="317c637b-d39c-4fb1-b24e-6a093c39a8b5"/>
                <p:cNvSpPr/>
                <p:nvPr/>
              </p:nvSpPr>
              <p:spPr>
                <a:xfrm>
                  <a:off x="1751881" y="824899"/>
                  <a:ext cx="68113" cy="98570"/>
                </a:xfrm>
                <a:custGeom>
                  <a:avLst/>
                  <a:gdLst>
                    <a:gd name="connsiteX0" fmla="*/ 50923 w 68113"/>
                    <a:gd name="connsiteY0" fmla="*/ 618 h 98570"/>
                    <a:gd name="connsiteX1" fmla="*/ 60941 w 68113"/>
                    <a:gd name="connsiteY1" fmla="*/ 3958 h 98570"/>
                    <a:gd name="connsiteX2" fmla="*/ 62055 w 68113"/>
                    <a:gd name="connsiteY2" fmla="*/ 9523 h 98570"/>
                    <a:gd name="connsiteX3" fmla="*/ 66506 w 68113"/>
                    <a:gd name="connsiteY3" fmla="*/ 22880 h 98570"/>
                    <a:gd name="connsiteX4" fmla="*/ 67619 w 68113"/>
                    <a:gd name="connsiteY4" fmla="*/ 31785 h 98570"/>
                    <a:gd name="connsiteX5" fmla="*/ 67619 w 68113"/>
                    <a:gd name="connsiteY5" fmla="*/ 41803 h 98570"/>
                    <a:gd name="connsiteX6" fmla="*/ 62055 w 68113"/>
                    <a:gd name="connsiteY6" fmla="*/ 65177 h 98570"/>
                    <a:gd name="connsiteX7" fmla="*/ 52036 w 68113"/>
                    <a:gd name="connsiteY7" fmla="*/ 74082 h 98570"/>
                    <a:gd name="connsiteX8" fmla="*/ 43132 w 68113"/>
                    <a:gd name="connsiteY8" fmla="*/ 81873 h 98570"/>
                    <a:gd name="connsiteX9" fmla="*/ 25323 w 68113"/>
                    <a:gd name="connsiteY9" fmla="*/ 95231 h 98570"/>
                    <a:gd name="connsiteX10" fmla="*/ 8627 w 68113"/>
                    <a:gd name="connsiteY10" fmla="*/ 97457 h 98570"/>
                    <a:gd name="connsiteX11" fmla="*/ 3061 w 68113"/>
                    <a:gd name="connsiteY11" fmla="*/ 98570 h 98570"/>
                    <a:gd name="connsiteX12" fmla="*/ 835 w 68113"/>
                    <a:gd name="connsiteY12" fmla="*/ 95231 h 98570"/>
                    <a:gd name="connsiteX13" fmla="*/ 835 w 68113"/>
                    <a:gd name="connsiteY13" fmla="*/ 93005 h 98570"/>
                    <a:gd name="connsiteX14" fmla="*/ 6401 w 68113"/>
                    <a:gd name="connsiteY14" fmla="*/ 90778 h 98570"/>
                    <a:gd name="connsiteX15" fmla="*/ 17531 w 68113"/>
                    <a:gd name="connsiteY15" fmla="*/ 82986 h 98570"/>
                    <a:gd name="connsiteX16" fmla="*/ 32001 w 68113"/>
                    <a:gd name="connsiteY16" fmla="*/ 71856 h 98570"/>
                    <a:gd name="connsiteX17" fmla="*/ 39793 w 68113"/>
                    <a:gd name="connsiteY17" fmla="*/ 65177 h 98570"/>
                    <a:gd name="connsiteX18" fmla="*/ 45358 w 68113"/>
                    <a:gd name="connsiteY18" fmla="*/ 57385 h 98570"/>
                    <a:gd name="connsiteX19" fmla="*/ 48697 w 68113"/>
                    <a:gd name="connsiteY19" fmla="*/ 39577 h 98570"/>
                    <a:gd name="connsiteX20" fmla="*/ 52036 w 68113"/>
                    <a:gd name="connsiteY20" fmla="*/ 30672 h 98570"/>
                    <a:gd name="connsiteX21" fmla="*/ 48697 w 68113"/>
                    <a:gd name="connsiteY21" fmla="*/ 22880 h 98570"/>
                    <a:gd name="connsiteX22" fmla="*/ 47584 w 68113"/>
                    <a:gd name="connsiteY22" fmla="*/ 11749 h 98570"/>
                    <a:gd name="connsiteX23" fmla="*/ 46471 w 68113"/>
                    <a:gd name="connsiteY23" fmla="*/ 7297 h 98570"/>
                    <a:gd name="connsiteX24" fmla="*/ 50923 w 68113"/>
                    <a:gd name="connsiteY24" fmla="*/ 618 h 98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8113" h="98570">
                      <a:moveTo>
                        <a:pt x="50923" y="618"/>
                      </a:moveTo>
                      <a:cubicBezTo>
                        <a:pt x="54263" y="-495"/>
                        <a:pt x="58715" y="-495"/>
                        <a:pt x="60941" y="3958"/>
                      </a:cubicBezTo>
                      <a:cubicBezTo>
                        <a:pt x="63168" y="6184"/>
                        <a:pt x="60941" y="6184"/>
                        <a:pt x="62055" y="9523"/>
                      </a:cubicBezTo>
                      <a:cubicBezTo>
                        <a:pt x="63168" y="12863"/>
                        <a:pt x="65393" y="17315"/>
                        <a:pt x="66506" y="22880"/>
                      </a:cubicBezTo>
                      <a:cubicBezTo>
                        <a:pt x="67619" y="25106"/>
                        <a:pt x="67619" y="28445"/>
                        <a:pt x="67619" y="31785"/>
                      </a:cubicBezTo>
                      <a:cubicBezTo>
                        <a:pt x="68732" y="35124"/>
                        <a:pt x="67619" y="38463"/>
                        <a:pt x="67619" y="41803"/>
                      </a:cubicBezTo>
                      <a:cubicBezTo>
                        <a:pt x="66506" y="49594"/>
                        <a:pt x="66506" y="57385"/>
                        <a:pt x="62055" y="65177"/>
                      </a:cubicBezTo>
                      <a:cubicBezTo>
                        <a:pt x="59828" y="68517"/>
                        <a:pt x="54263" y="70743"/>
                        <a:pt x="52036" y="74082"/>
                      </a:cubicBezTo>
                      <a:cubicBezTo>
                        <a:pt x="49810" y="77421"/>
                        <a:pt x="46471" y="79647"/>
                        <a:pt x="43132" y="81873"/>
                      </a:cubicBezTo>
                      <a:cubicBezTo>
                        <a:pt x="36454" y="86326"/>
                        <a:pt x="32001" y="93005"/>
                        <a:pt x="25323" y="95231"/>
                      </a:cubicBezTo>
                      <a:cubicBezTo>
                        <a:pt x="18644" y="97457"/>
                        <a:pt x="11966" y="96344"/>
                        <a:pt x="8627" y="97457"/>
                      </a:cubicBezTo>
                      <a:cubicBezTo>
                        <a:pt x="5288" y="97457"/>
                        <a:pt x="6401" y="98570"/>
                        <a:pt x="3061" y="98570"/>
                      </a:cubicBezTo>
                      <a:cubicBezTo>
                        <a:pt x="835" y="98570"/>
                        <a:pt x="835" y="96344"/>
                        <a:pt x="835" y="95231"/>
                      </a:cubicBezTo>
                      <a:cubicBezTo>
                        <a:pt x="-278" y="94118"/>
                        <a:pt x="-278" y="93005"/>
                        <a:pt x="835" y="93005"/>
                      </a:cubicBezTo>
                      <a:cubicBezTo>
                        <a:pt x="4175" y="91891"/>
                        <a:pt x="3061" y="91891"/>
                        <a:pt x="6401" y="90778"/>
                      </a:cubicBezTo>
                      <a:cubicBezTo>
                        <a:pt x="8627" y="89665"/>
                        <a:pt x="13078" y="85213"/>
                        <a:pt x="17531" y="82986"/>
                      </a:cubicBezTo>
                      <a:cubicBezTo>
                        <a:pt x="23097" y="80760"/>
                        <a:pt x="27549" y="76308"/>
                        <a:pt x="32001" y="71856"/>
                      </a:cubicBezTo>
                      <a:cubicBezTo>
                        <a:pt x="34228" y="69630"/>
                        <a:pt x="37566" y="67404"/>
                        <a:pt x="39793" y="65177"/>
                      </a:cubicBezTo>
                      <a:cubicBezTo>
                        <a:pt x="40905" y="62951"/>
                        <a:pt x="44245" y="60725"/>
                        <a:pt x="45358" y="57385"/>
                      </a:cubicBezTo>
                      <a:cubicBezTo>
                        <a:pt x="48697" y="51820"/>
                        <a:pt x="47584" y="45142"/>
                        <a:pt x="48697" y="39577"/>
                      </a:cubicBezTo>
                      <a:cubicBezTo>
                        <a:pt x="49810" y="36237"/>
                        <a:pt x="52036" y="34011"/>
                        <a:pt x="52036" y="30672"/>
                      </a:cubicBezTo>
                      <a:cubicBezTo>
                        <a:pt x="52036" y="27332"/>
                        <a:pt x="48697" y="25106"/>
                        <a:pt x="48697" y="22880"/>
                      </a:cubicBezTo>
                      <a:cubicBezTo>
                        <a:pt x="48697" y="18428"/>
                        <a:pt x="48697" y="13976"/>
                        <a:pt x="47584" y="11749"/>
                      </a:cubicBezTo>
                      <a:cubicBezTo>
                        <a:pt x="46471" y="8410"/>
                        <a:pt x="47584" y="9523"/>
                        <a:pt x="46471" y="7297"/>
                      </a:cubicBezTo>
                      <a:cubicBezTo>
                        <a:pt x="46471" y="5071"/>
                        <a:pt x="47584" y="1731"/>
                        <a:pt x="50923" y="61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45" name="任意多边形: 形状 6044" descr="ab6ab377-6569-44bf-95c8-77fae4683d05"/>
                <p:cNvSpPr/>
                <p:nvPr/>
              </p:nvSpPr>
              <p:spPr>
                <a:xfrm>
                  <a:off x="1603840" y="978820"/>
                  <a:ext cx="95042" cy="56181"/>
                </a:xfrm>
                <a:custGeom>
                  <a:avLst/>
                  <a:gdLst>
                    <a:gd name="connsiteX0" fmla="*/ 88769 w 95042"/>
                    <a:gd name="connsiteY0" fmla="*/ 304 h 56181"/>
                    <a:gd name="connsiteX1" fmla="*/ 94333 w 95042"/>
                    <a:gd name="connsiteY1" fmla="*/ 6982 h 56181"/>
                    <a:gd name="connsiteX2" fmla="*/ 90995 w 95042"/>
                    <a:gd name="connsiteY2" fmla="*/ 11434 h 56181"/>
                    <a:gd name="connsiteX3" fmla="*/ 86543 w 95042"/>
                    <a:gd name="connsiteY3" fmla="*/ 22565 h 56181"/>
                    <a:gd name="connsiteX4" fmla="*/ 82090 w 95042"/>
                    <a:gd name="connsiteY4" fmla="*/ 29244 h 56181"/>
                    <a:gd name="connsiteX5" fmla="*/ 75411 w 95042"/>
                    <a:gd name="connsiteY5" fmla="*/ 35922 h 56181"/>
                    <a:gd name="connsiteX6" fmla="*/ 58716 w 95042"/>
                    <a:gd name="connsiteY6" fmla="*/ 49279 h 56181"/>
                    <a:gd name="connsiteX7" fmla="*/ 47584 w 95042"/>
                    <a:gd name="connsiteY7" fmla="*/ 51505 h 56181"/>
                    <a:gd name="connsiteX8" fmla="*/ 36454 w 95042"/>
                    <a:gd name="connsiteY8" fmla="*/ 52618 h 56181"/>
                    <a:gd name="connsiteX9" fmla="*/ 17531 w 95042"/>
                    <a:gd name="connsiteY9" fmla="*/ 55957 h 56181"/>
                    <a:gd name="connsiteX10" fmla="*/ 5288 w 95042"/>
                    <a:gd name="connsiteY10" fmla="*/ 51505 h 56181"/>
                    <a:gd name="connsiteX11" fmla="*/ 835 w 95042"/>
                    <a:gd name="connsiteY11" fmla="*/ 50392 h 56181"/>
                    <a:gd name="connsiteX12" fmla="*/ 835 w 95042"/>
                    <a:gd name="connsiteY12" fmla="*/ 47052 h 56181"/>
                    <a:gd name="connsiteX13" fmla="*/ 1948 w 95042"/>
                    <a:gd name="connsiteY13" fmla="*/ 44826 h 56181"/>
                    <a:gd name="connsiteX14" fmla="*/ 6401 w 95042"/>
                    <a:gd name="connsiteY14" fmla="*/ 45939 h 56181"/>
                    <a:gd name="connsiteX15" fmla="*/ 18644 w 95042"/>
                    <a:gd name="connsiteY15" fmla="*/ 44826 h 56181"/>
                    <a:gd name="connsiteX16" fmla="*/ 34228 w 95042"/>
                    <a:gd name="connsiteY16" fmla="*/ 41487 h 56181"/>
                    <a:gd name="connsiteX17" fmla="*/ 43132 w 95042"/>
                    <a:gd name="connsiteY17" fmla="*/ 39261 h 56181"/>
                    <a:gd name="connsiteX18" fmla="*/ 50924 w 95042"/>
                    <a:gd name="connsiteY18" fmla="*/ 35922 h 56181"/>
                    <a:gd name="connsiteX19" fmla="*/ 63168 w 95042"/>
                    <a:gd name="connsiteY19" fmla="*/ 24791 h 56181"/>
                    <a:gd name="connsiteX20" fmla="*/ 69846 w 95042"/>
                    <a:gd name="connsiteY20" fmla="*/ 20339 h 56181"/>
                    <a:gd name="connsiteX21" fmla="*/ 72072 w 95042"/>
                    <a:gd name="connsiteY21" fmla="*/ 13660 h 56181"/>
                    <a:gd name="connsiteX22" fmla="*/ 78751 w 95042"/>
                    <a:gd name="connsiteY22" fmla="*/ 5869 h 56181"/>
                    <a:gd name="connsiteX23" fmla="*/ 80977 w 95042"/>
                    <a:gd name="connsiteY23" fmla="*/ 2530 h 56181"/>
                    <a:gd name="connsiteX24" fmla="*/ 88769 w 95042"/>
                    <a:gd name="connsiteY24" fmla="*/ 304 h 5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5042" h="56181">
                      <a:moveTo>
                        <a:pt x="88769" y="304"/>
                      </a:moveTo>
                      <a:cubicBezTo>
                        <a:pt x="93221" y="304"/>
                        <a:pt x="96560" y="3643"/>
                        <a:pt x="94333" y="6982"/>
                      </a:cubicBezTo>
                      <a:cubicBezTo>
                        <a:pt x="94333" y="9209"/>
                        <a:pt x="92108" y="9209"/>
                        <a:pt x="90995" y="11434"/>
                      </a:cubicBezTo>
                      <a:cubicBezTo>
                        <a:pt x="90995" y="14773"/>
                        <a:pt x="88769" y="18112"/>
                        <a:pt x="86543" y="22565"/>
                      </a:cubicBezTo>
                      <a:cubicBezTo>
                        <a:pt x="85429" y="24791"/>
                        <a:pt x="84316" y="27017"/>
                        <a:pt x="82090" y="29244"/>
                      </a:cubicBezTo>
                      <a:cubicBezTo>
                        <a:pt x="79864" y="31470"/>
                        <a:pt x="77638" y="33696"/>
                        <a:pt x="75411" y="35922"/>
                      </a:cubicBezTo>
                      <a:cubicBezTo>
                        <a:pt x="69846" y="40374"/>
                        <a:pt x="65394" y="45939"/>
                        <a:pt x="58716" y="49279"/>
                      </a:cubicBezTo>
                      <a:cubicBezTo>
                        <a:pt x="55376" y="51505"/>
                        <a:pt x="50924" y="50392"/>
                        <a:pt x="47584" y="51505"/>
                      </a:cubicBezTo>
                      <a:cubicBezTo>
                        <a:pt x="43132" y="52618"/>
                        <a:pt x="39793" y="52618"/>
                        <a:pt x="36454" y="52618"/>
                      </a:cubicBezTo>
                      <a:cubicBezTo>
                        <a:pt x="29775" y="53731"/>
                        <a:pt x="23097" y="57070"/>
                        <a:pt x="17531" y="55957"/>
                      </a:cubicBezTo>
                      <a:cubicBezTo>
                        <a:pt x="11966" y="55957"/>
                        <a:pt x="8627" y="52618"/>
                        <a:pt x="5288" y="51505"/>
                      </a:cubicBezTo>
                      <a:cubicBezTo>
                        <a:pt x="3061" y="50392"/>
                        <a:pt x="3061" y="51505"/>
                        <a:pt x="835" y="50392"/>
                      </a:cubicBezTo>
                      <a:cubicBezTo>
                        <a:pt x="-278" y="50392"/>
                        <a:pt x="-278" y="48165"/>
                        <a:pt x="835" y="47052"/>
                      </a:cubicBezTo>
                      <a:cubicBezTo>
                        <a:pt x="835" y="44826"/>
                        <a:pt x="835" y="44826"/>
                        <a:pt x="1948" y="44826"/>
                      </a:cubicBezTo>
                      <a:cubicBezTo>
                        <a:pt x="4175" y="45939"/>
                        <a:pt x="3061" y="45939"/>
                        <a:pt x="6401" y="45939"/>
                      </a:cubicBezTo>
                      <a:cubicBezTo>
                        <a:pt x="9740" y="45939"/>
                        <a:pt x="14192" y="44826"/>
                        <a:pt x="18644" y="44826"/>
                      </a:cubicBezTo>
                      <a:cubicBezTo>
                        <a:pt x="23097" y="43713"/>
                        <a:pt x="28662" y="42600"/>
                        <a:pt x="34228" y="41487"/>
                      </a:cubicBezTo>
                      <a:cubicBezTo>
                        <a:pt x="37567" y="40374"/>
                        <a:pt x="40905" y="40374"/>
                        <a:pt x="43132" y="39261"/>
                      </a:cubicBezTo>
                      <a:cubicBezTo>
                        <a:pt x="45358" y="38147"/>
                        <a:pt x="48697" y="37035"/>
                        <a:pt x="50924" y="35922"/>
                      </a:cubicBezTo>
                      <a:cubicBezTo>
                        <a:pt x="56489" y="32583"/>
                        <a:pt x="59829" y="28130"/>
                        <a:pt x="63168" y="24791"/>
                      </a:cubicBezTo>
                      <a:cubicBezTo>
                        <a:pt x="64281" y="22565"/>
                        <a:pt x="68733" y="22565"/>
                        <a:pt x="69846" y="20339"/>
                      </a:cubicBezTo>
                      <a:cubicBezTo>
                        <a:pt x="72072" y="18112"/>
                        <a:pt x="70959" y="14773"/>
                        <a:pt x="72072" y="13660"/>
                      </a:cubicBezTo>
                      <a:cubicBezTo>
                        <a:pt x="74298" y="10321"/>
                        <a:pt x="77638" y="8095"/>
                        <a:pt x="78751" y="5869"/>
                      </a:cubicBezTo>
                      <a:cubicBezTo>
                        <a:pt x="79864" y="3643"/>
                        <a:pt x="79864" y="4756"/>
                        <a:pt x="80977" y="2530"/>
                      </a:cubicBezTo>
                      <a:cubicBezTo>
                        <a:pt x="82090" y="1417"/>
                        <a:pt x="85429" y="-810"/>
                        <a:pt x="88769" y="30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47" name="任意多边形: 形状 6046" descr="485e6405-803e-4cf0-b81a-7c21203d77bb"/>
                <p:cNvSpPr/>
                <p:nvPr/>
              </p:nvSpPr>
              <p:spPr>
                <a:xfrm>
                  <a:off x="1260444" y="1048134"/>
                  <a:ext cx="104266" cy="38339"/>
                </a:xfrm>
                <a:custGeom>
                  <a:avLst/>
                  <a:gdLst>
                    <a:gd name="connsiteX0" fmla="*/ 4742 w 104266"/>
                    <a:gd name="connsiteY0" fmla="*/ 1113 h 38339"/>
                    <a:gd name="connsiteX1" fmla="*/ 13647 w 104266"/>
                    <a:gd name="connsiteY1" fmla="*/ 2226 h 38339"/>
                    <a:gd name="connsiteX2" fmla="*/ 14760 w 104266"/>
                    <a:gd name="connsiteY2" fmla="*/ 6679 h 38339"/>
                    <a:gd name="connsiteX3" fmla="*/ 22551 w 104266"/>
                    <a:gd name="connsiteY3" fmla="*/ 13357 h 38339"/>
                    <a:gd name="connsiteX4" fmla="*/ 28117 w 104266"/>
                    <a:gd name="connsiteY4" fmla="*/ 17809 h 38339"/>
                    <a:gd name="connsiteX5" fmla="*/ 34795 w 104266"/>
                    <a:gd name="connsiteY5" fmla="*/ 21148 h 38339"/>
                    <a:gd name="connsiteX6" fmla="*/ 52604 w 104266"/>
                    <a:gd name="connsiteY6" fmla="*/ 23375 h 38339"/>
                    <a:gd name="connsiteX7" fmla="*/ 61509 w 104266"/>
                    <a:gd name="connsiteY7" fmla="*/ 25601 h 38339"/>
                    <a:gd name="connsiteX8" fmla="*/ 70414 w 104266"/>
                    <a:gd name="connsiteY8" fmla="*/ 25601 h 38339"/>
                    <a:gd name="connsiteX9" fmla="*/ 84883 w 104266"/>
                    <a:gd name="connsiteY9" fmla="*/ 18922 h 38339"/>
                    <a:gd name="connsiteX10" fmla="*/ 96015 w 104266"/>
                    <a:gd name="connsiteY10" fmla="*/ 15583 h 38339"/>
                    <a:gd name="connsiteX11" fmla="*/ 99353 w 104266"/>
                    <a:gd name="connsiteY11" fmla="*/ 12244 h 38339"/>
                    <a:gd name="connsiteX12" fmla="*/ 102692 w 104266"/>
                    <a:gd name="connsiteY12" fmla="*/ 14471 h 38339"/>
                    <a:gd name="connsiteX13" fmla="*/ 103805 w 104266"/>
                    <a:gd name="connsiteY13" fmla="*/ 16696 h 38339"/>
                    <a:gd name="connsiteX14" fmla="*/ 100466 w 104266"/>
                    <a:gd name="connsiteY14" fmla="*/ 20035 h 38339"/>
                    <a:gd name="connsiteX15" fmla="*/ 91562 w 104266"/>
                    <a:gd name="connsiteY15" fmla="*/ 28940 h 38339"/>
                    <a:gd name="connsiteX16" fmla="*/ 73752 w 104266"/>
                    <a:gd name="connsiteY16" fmla="*/ 36732 h 38339"/>
                    <a:gd name="connsiteX17" fmla="*/ 62622 w 104266"/>
                    <a:gd name="connsiteY17" fmla="*/ 37845 h 38339"/>
                    <a:gd name="connsiteX18" fmla="*/ 50378 w 104266"/>
                    <a:gd name="connsiteY18" fmla="*/ 37845 h 38339"/>
                    <a:gd name="connsiteX19" fmla="*/ 27003 w 104266"/>
                    <a:gd name="connsiteY19" fmla="*/ 33393 h 38339"/>
                    <a:gd name="connsiteX20" fmla="*/ 19213 w 104266"/>
                    <a:gd name="connsiteY20" fmla="*/ 26714 h 38339"/>
                    <a:gd name="connsiteX21" fmla="*/ 10308 w 104266"/>
                    <a:gd name="connsiteY21" fmla="*/ 23375 h 38339"/>
                    <a:gd name="connsiteX22" fmla="*/ 2516 w 104266"/>
                    <a:gd name="connsiteY22" fmla="*/ 12244 h 38339"/>
                    <a:gd name="connsiteX23" fmla="*/ 290 w 104266"/>
                    <a:gd name="connsiteY23" fmla="*/ 7792 h 38339"/>
                    <a:gd name="connsiteX24" fmla="*/ 4742 w 104266"/>
                    <a:gd name="connsiteY24" fmla="*/ 1113 h 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266" h="38339">
                      <a:moveTo>
                        <a:pt x="4742" y="1113"/>
                      </a:moveTo>
                      <a:cubicBezTo>
                        <a:pt x="8081" y="0"/>
                        <a:pt x="12534" y="-1113"/>
                        <a:pt x="13647" y="2226"/>
                      </a:cubicBezTo>
                      <a:cubicBezTo>
                        <a:pt x="15873" y="4453"/>
                        <a:pt x="12534" y="4453"/>
                        <a:pt x="14760" y="6679"/>
                      </a:cubicBezTo>
                      <a:cubicBezTo>
                        <a:pt x="16986" y="7792"/>
                        <a:pt x="19213" y="11131"/>
                        <a:pt x="22551" y="13357"/>
                      </a:cubicBezTo>
                      <a:cubicBezTo>
                        <a:pt x="23664" y="15583"/>
                        <a:pt x="25890" y="16696"/>
                        <a:pt x="28117" y="17809"/>
                      </a:cubicBezTo>
                      <a:cubicBezTo>
                        <a:pt x="30343" y="18922"/>
                        <a:pt x="32569" y="20035"/>
                        <a:pt x="34795" y="21148"/>
                      </a:cubicBezTo>
                      <a:cubicBezTo>
                        <a:pt x="40361" y="23375"/>
                        <a:pt x="47039" y="22262"/>
                        <a:pt x="52604" y="23375"/>
                      </a:cubicBezTo>
                      <a:cubicBezTo>
                        <a:pt x="55944" y="23375"/>
                        <a:pt x="58170" y="25601"/>
                        <a:pt x="61509" y="25601"/>
                      </a:cubicBezTo>
                      <a:cubicBezTo>
                        <a:pt x="64848" y="25601"/>
                        <a:pt x="67075" y="25601"/>
                        <a:pt x="70414" y="25601"/>
                      </a:cubicBezTo>
                      <a:cubicBezTo>
                        <a:pt x="77092" y="24488"/>
                        <a:pt x="80431" y="20035"/>
                        <a:pt x="84883" y="18922"/>
                      </a:cubicBezTo>
                      <a:cubicBezTo>
                        <a:pt x="88223" y="16696"/>
                        <a:pt x="93788" y="16696"/>
                        <a:pt x="96015" y="15583"/>
                      </a:cubicBezTo>
                      <a:cubicBezTo>
                        <a:pt x="98240" y="13357"/>
                        <a:pt x="97128" y="13357"/>
                        <a:pt x="99353" y="12244"/>
                      </a:cubicBezTo>
                      <a:cubicBezTo>
                        <a:pt x="100466" y="12244"/>
                        <a:pt x="101579" y="13357"/>
                        <a:pt x="102692" y="14471"/>
                      </a:cubicBezTo>
                      <a:cubicBezTo>
                        <a:pt x="103805" y="15583"/>
                        <a:pt x="104919" y="15583"/>
                        <a:pt x="103805" y="16696"/>
                      </a:cubicBezTo>
                      <a:cubicBezTo>
                        <a:pt x="102692" y="18922"/>
                        <a:pt x="102692" y="17809"/>
                        <a:pt x="100466" y="20035"/>
                      </a:cubicBezTo>
                      <a:cubicBezTo>
                        <a:pt x="98240" y="22262"/>
                        <a:pt x="96015" y="25601"/>
                        <a:pt x="91562" y="28940"/>
                      </a:cubicBezTo>
                      <a:cubicBezTo>
                        <a:pt x="87110" y="31166"/>
                        <a:pt x="80431" y="34506"/>
                        <a:pt x="73752" y="36732"/>
                      </a:cubicBezTo>
                      <a:cubicBezTo>
                        <a:pt x="70414" y="37845"/>
                        <a:pt x="65961" y="37845"/>
                        <a:pt x="62622" y="37845"/>
                      </a:cubicBezTo>
                      <a:cubicBezTo>
                        <a:pt x="58170" y="38958"/>
                        <a:pt x="54830" y="37845"/>
                        <a:pt x="50378" y="37845"/>
                      </a:cubicBezTo>
                      <a:cubicBezTo>
                        <a:pt x="42587" y="36732"/>
                        <a:pt x="33682" y="36732"/>
                        <a:pt x="27003" y="33393"/>
                      </a:cubicBezTo>
                      <a:cubicBezTo>
                        <a:pt x="23664" y="32280"/>
                        <a:pt x="21438" y="28940"/>
                        <a:pt x="19213" y="26714"/>
                      </a:cubicBezTo>
                      <a:cubicBezTo>
                        <a:pt x="16986" y="25601"/>
                        <a:pt x="12534" y="25601"/>
                        <a:pt x="10308" y="23375"/>
                      </a:cubicBezTo>
                      <a:cubicBezTo>
                        <a:pt x="5855" y="18922"/>
                        <a:pt x="4742" y="14471"/>
                        <a:pt x="2516" y="12244"/>
                      </a:cubicBezTo>
                      <a:cubicBezTo>
                        <a:pt x="290" y="10018"/>
                        <a:pt x="1403" y="10018"/>
                        <a:pt x="290" y="7792"/>
                      </a:cubicBezTo>
                      <a:cubicBezTo>
                        <a:pt x="-824" y="5566"/>
                        <a:pt x="1403" y="2226"/>
                        <a:pt x="4742" y="1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49" name="任意多边形: 形状 6048" descr="17b87daf-bd49-4dda-bd86-85841549902a"/>
                <p:cNvSpPr/>
                <p:nvPr/>
              </p:nvSpPr>
              <p:spPr>
                <a:xfrm>
                  <a:off x="846668" y="805065"/>
                  <a:ext cx="75070" cy="88351"/>
                </a:xfrm>
                <a:custGeom>
                  <a:avLst/>
                  <a:gdLst>
                    <a:gd name="connsiteX0" fmla="*/ 14470 w 75070"/>
                    <a:gd name="connsiteY0" fmla="*/ 418 h 88351"/>
                    <a:gd name="connsiteX1" fmla="*/ 18922 w 75070"/>
                    <a:gd name="connsiteY1" fmla="*/ 5983 h 88351"/>
                    <a:gd name="connsiteX2" fmla="*/ 15583 w 75070"/>
                    <a:gd name="connsiteY2" fmla="*/ 9322 h 88351"/>
                    <a:gd name="connsiteX3" fmla="*/ 15583 w 75070"/>
                    <a:gd name="connsiteY3" fmla="*/ 20453 h 88351"/>
                    <a:gd name="connsiteX4" fmla="*/ 16696 w 75070"/>
                    <a:gd name="connsiteY4" fmla="*/ 28245 h 88351"/>
                    <a:gd name="connsiteX5" fmla="*/ 18922 w 75070"/>
                    <a:gd name="connsiteY5" fmla="*/ 36036 h 88351"/>
                    <a:gd name="connsiteX6" fmla="*/ 30053 w 75070"/>
                    <a:gd name="connsiteY6" fmla="*/ 51619 h 88351"/>
                    <a:gd name="connsiteX7" fmla="*/ 34506 w 75070"/>
                    <a:gd name="connsiteY7" fmla="*/ 60524 h 88351"/>
                    <a:gd name="connsiteX8" fmla="*/ 41184 w 75070"/>
                    <a:gd name="connsiteY8" fmla="*/ 67202 h 88351"/>
                    <a:gd name="connsiteX9" fmla="*/ 57880 w 75070"/>
                    <a:gd name="connsiteY9" fmla="*/ 74994 h 88351"/>
                    <a:gd name="connsiteX10" fmla="*/ 69011 w 75070"/>
                    <a:gd name="connsiteY10" fmla="*/ 81672 h 88351"/>
                    <a:gd name="connsiteX11" fmla="*/ 74576 w 75070"/>
                    <a:gd name="connsiteY11" fmla="*/ 82786 h 88351"/>
                    <a:gd name="connsiteX12" fmla="*/ 74576 w 75070"/>
                    <a:gd name="connsiteY12" fmla="*/ 86125 h 88351"/>
                    <a:gd name="connsiteX13" fmla="*/ 73463 w 75070"/>
                    <a:gd name="connsiteY13" fmla="*/ 88351 h 88351"/>
                    <a:gd name="connsiteX14" fmla="*/ 67898 w 75070"/>
                    <a:gd name="connsiteY14" fmla="*/ 87238 h 88351"/>
                    <a:gd name="connsiteX15" fmla="*/ 52315 w 75070"/>
                    <a:gd name="connsiteY15" fmla="*/ 85012 h 88351"/>
                    <a:gd name="connsiteX16" fmla="*/ 32280 w 75070"/>
                    <a:gd name="connsiteY16" fmla="*/ 76107 h 88351"/>
                    <a:gd name="connsiteX17" fmla="*/ 23375 w 75070"/>
                    <a:gd name="connsiteY17" fmla="*/ 68315 h 88351"/>
                    <a:gd name="connsiteX18" fmla="*/ 15583 w 75070"/>
                    <a:gd name="connsiteY18" fmla="*/ 59411 h 88351"/>
                    <a:gd name="connsiteX19" fmla="*/ 3340 w 75070"/>
                    <a:gd name="connsiteY19" fmla="*/ 40489 h 88351"/>
                    <a:gd name="connsiteX20" fmla="*/ 3340 w 75070"/>
                    <a:gd name="connsiteY20" fmla="*/ 30471 h 88351"/>
                    <a:gd name="connsiteX21" fmla="*/ 0 w 75070"/>
                    <a:gd name="connsiteY21" fmla="*/ 21566 h 88351"/>
                    <a:gd name="connsiteX22" fmla="*/ 3340 w 75070"/>
                    <a:gd name="connsiteY22" fmla="*/ 8209 h 88351"/>
                    <a:gd name="connsiteX23" fmla="*/ 5566 w 75070"/>
                    <a:gd name="connsiteY23" fmla="*/ 3757 h 88351"/>
                    <a:gd name="connsiteX24" fmla="*/ 14470 w 75070"/>
                    <a:gd name="connsiteY24" fmla="*/ 418 h 88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5070" h="88351">
                      <a:moveTo>
                        <a:pt x="14470" y="418"/>
                      </a:moveTo>
                      <a:cubicBezTo>
                        <a:pt x="17809" y="1531"/>
                        <a:pt x="22262" y="4870"/>
                        <a:pt x="18922" y="5983"/>
                      </a:cubicBezTo>
                      <a:cubicBezTo>
                        <a:pt x="17809" y="7096"/>
                        <a:pt x="15583" y="7096"/>
                        <a:pt x="15583" y="9322"/>
                      </a:cubicBezTo>
                      <a:cubicBezTo>
                        <a:pt x="15583" y="11549"/>
                        <a:pt x="15583" y="16000"/>
                        <a:pt x="15583" y="20453"/>
                      </a:cubicBezTo>
                      <a:cubicBezTo>
                        <a:pt x="16696" y="22679"/>
                        <a:pt x="16696" y="26018"/>
                        <a:pt x="16696" y="28245"/>
                      </a:cubicBezTo>
                      <a:cubicBezTo>
                        <a:pt x="17809" y="30471"/>
                        <a:pt x="17809" y="32697"/>
                        <a:pt x="18922" y="36036"/>
                      </a:cubicBezTo>
                      <a:cubicBezTo>
                        <a:pt x="21148" y="41601"/>
                        <a:pt x="26714" y="47167"/>
                        <a:pt x="30053" y="51619"/>
                      </a:cubicBezTo>
                      <a:cubicBezTo>
                        <a:pt x="32280" y="54959"/>
                        <a:pt x="32280" y="58298"/>
                        <a:pt x="34506" y="60524"/>
                      </a:cubicBezTo>
                      <a:cubicBezTo>
                        <a:pt x="36732" y="62750"/>
                        <a:pt x="38958" y="64977"/>
                        <a:pt x="41184" y="67202"/>
                      </a:cubicBezTo>
                      <a:cubicBezTo>
                        <a:pt x="46749" y="71654"/>
                        <a:pt x="53428" y="72767"/>
                        <a:pt x="57880" y="74994"/>
                      </a:cubicBezTo>
                      <a:cubicBezTo>
                        <a:pt x="62333" y="77220"/>
                        <a:pt x="65672" y="80559"/>
                        <a:pt x="69011" y="81672"/>
                      </a:cubicBezTo>
                      <a:cubicBezTo>
                        <a:pt x="72350" y="82786"/>
                        <a:pt x="72350" y="81672"/>
                        <a:pt x="74576" y="82786"/>
                      </a:cubicBezTo>
                      <a:cubicBezTo>
                        <a:pt x="75689" y="82786"/>
                        <a:pt x="74576" y="85012"/>
                        <a:pt x="74576" y="86125"/>
                      </a:cubicBezTo>
                      <a:cubicBezTo>
                        <a:pt x="74576" y="88351"/>
                        <a:pt x="74576" y="88351"/>
                        <a:pt x="73463" y="88351"/>
                      </a:cubicBezTo>
                      <a:cubicBezTo>
                        <a:pt x="70124" y="87238"/>
                        <a:pt x="71237" y="87238"/>
                        <a:pt x="67898" y="87238"/>
                      </a:cubicBezTo>
                      <a:cubicBezTo>
                        <a:pt x="64559" y="86125"/>
                        <a:pt x="57880" y="87238"/>
                        <a:pt x="52315" y="85012"/>
                      </a:cubicBezTo>
                      <a:cubicBezTo>
                        <a:pt x="45636" y="82786"/>
                        <a:pt x="38958" y="80559"/>
                        <a:pt x="32280" y="76107"/>
                      </a:cubicBezTo>
                      <a:cubicBezTo>
                        <a:pt x="28940" y="73881"/>
                        <a:pt x="26714" y="70541"/>
                        <a:pt x="23375" y="68315"/>
                      </a:cubicBezTo>
                      <a:cubicBezTo>
                        <a:pt x="20035" y="66090"/>
                        <a:pt x="17809" y="62750"/>
                        <a:pt x="15583" y="59411"/>
                      </a:cubicBezTo>
                      <a:cubicBezTo>
                        <a:pt x="11131" y="53845"/>
                        <a:pt x="5566" y="47167"/>
                        <a:pt x="3340" y="40489"/>
                      </a:cubicBezTo>
                      <a:cubicBezTo>
                        <a:pt x="2226" y="37150"/>
                        <a:pt x="3340" y="33810"/>
                        <a:pt x="3340" y="30471"/>
                      </a:cubicBezTo>
                      <a:cubicBezTo>
                        <a:pt x="2226" y="27131"/>
                        <a:pt x="0" y="24905"/>
                        <a:pt x="0" y="21566"/>
                      </a:cubicBezTo>
                      <a:cubicBezTo>
                        <a:pt x="0" y="16000"/>
                        <a:pt x="2226" y="11549"/>
                        <a:pt x="3340" y="8209"/>
                      </a:cubicBezTo>
                      <a:cubicBezTo>
                        <a:pt x="4453" y="4870"/>
                        <a:pt x="4453" y="5983"/>
                        <a:pt x="5566" y="3757"/>
                      </a:cubicBezTo>
                      <a:cubicBezTo>
                        <a:pt x="6679" y="418"/>
                        <a:pt x="11131" y="-696"/>
                        <a:pt x="14470" y="41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51" name="任意多边形: 形状 6050" descr="24a529f5-732f-4353-a7d5-fe66c81a1519"/>
                <p:cNvSpPr/>
                <p:nvPr/>
              </p:nvSpPr>
              <p:spPr>
                <a:xfrm>
                  <a:off x="1" y="1011157"/>
                  <a:ext cx="1170791" cy="1345855"/>
                </a:xfrm>
                <a:custGeom>
                  <a:avLst/>
                  <a:gdLst>
                    <a:gd name="connsiteX0" fmla="*/ 1170575 w 1170791"/>
                    <a:gd name="connsiteY0" fmla="*/ 246 h 1345855"/>
                    <a:gd name="connsiteX1" fmla="*/ 1163897 w 1170791"/>
                    <a:gd name="connsiteY1" fmla="*/ 36977 h 1345855"/>
                    <a:gd name="connsiteX2" fmla="*/ 1132730 w 1170791"/>
                    <a:gd name="connsiteY2" fmla="*/ 111554 h 1345855"/>
                    <a:gd name="connsiteX3" fmla="*/ 1061494 w 1170791"/>
                    <a:gd name="connsiteY3" fmla="*/ 226201 h 1345855"/>
                    <a:gd name="connsiteX4" fmla="*/ 825521 w 1170791"/>
                    <a:gd name="connsiteY4" fmla="*/ 493340 h 1345855"/>
                    <a:gd name="connsiteX5" fmla="*/ 642976 w 1170791"/>
                    <a:gd name="connsiteY5" fmla="*/ 653623 h 1345855"/>
                    <a:gd name="connsiteX6" fmla="*/ 434831 w 1170791"/>
                    <a:gd name="connsiteY6" fmla="*/ 827264 h 1345855"/>
                    <a:gd name="connsiteX7" fmla="*/ 227798 w 1170791"/>
                    <a:gd name="connsiteY7" fmla="*/ 1025391 h 1345855"/>
                    <a:gd name="connsiteX8" fmla="*/ 179935 w 1170791"/>
                    <a:gd name="connsiteY8" fmla="*/ 1079932 h 1345855"/>
                    <a:gd name="connsiteX9" fmla="*/ 156560 w 1170791"/>
                    <a:gd name="connsiteY9" fmla="*/ 1107759 h 1345855"/>
                    <a:gd name="connsiteX10" fmla="*/ 135412 w 1170791"/>
                    <a:gd name="connsiteY10" fmla="*/ 1136699 h 1345855"/>
                    <a:gd name="connsiteX11" fmla="*/ 93115 w 1170791"/>
                    <a:gd name="connsiteY11" fmla="*/ 1194580 h 1345855"/>
                    <a:gd name="connsiteX12" fmla="*/ 54157 w 1170791"/>
                    <a:gd name="connsiteY12" fmla="*/ 1254685 h 1345855"/>
                    <a:gd name="connsiteX13" fmla="*/ 17425 w 1170791"/>
                    <a:gd name="connsiteY13" fmla="*/ 1315905 h 1345855"/>
                    <a:gd name="connsiteX14" fmla="*/ 0 w 1170791"/>
                    <a:gd name="connsiteY14" fmla="*/ 1345855 h 1345855"/>
                    <a:gd name="connsiteX15" fmla="*/ 0 w 1170791"/>
                    <a:gd name="connsiteY15" fmla="*/ 1314398 h 1345855"/>
                    <a:gd name="connsiteX16" fmla="*/ 2956 w 1170791"/>
                    <a:gd name="connsiteY16" fmla="*/ 1309226 h 1345855"/>
                    <a:gd name="connsiteX17" fmla="*/ 20765 w 1170791"/>
                    <a:gd name="connsiteY17" fmla="*/ 1278061 h 1345855"/>
                    <a:gd name="connsiteX18" fmla="*/ 39688 w 1170791"/>
                    <a:gd name="connsiteY18" fmla="*/ 1248007 h 1345855"/>
                    <a:gd name="connsiteX19" fmla="*/ 78645 w 1170791"/>
                    <a:gd name="connsiteY19" fmla="*/ 1187901 h 1345855"/>
                    <a:gd name="connsiteX20" fmla="*/ 122056 w 1170791"/>
                    <a:gd name="connsiteY20" fmla="*/ 1128907 h 1345855"/>
                    <a:gd name="connsiteX21" fmla="*/ 143204 w 1170791"/>
                    <a:gd name="connsiteY21" fmla="*/ 1099967 h 1345855"/>
                    <a:gd name="connsiteX22" fmla="*/ 166578 w 1170791"/>
                    <a:gd name="connsiteY22" fmla="*/ 1072140 h 1345855"/>
                    <a:gd name="connsiteX23" fmla="*/ 214441 w 1170791"/>
                    <a:gd name="connsiteY23" fmla="*/ 1017599 h 1345855"/>
                    <a:gd name="connsiteX24" fmla="*/ 422586 w 1170791"/>
                    <a:gd name="connsiteY24" fmla="*/ 818359 h 1345855"/>
                    <a:gd name="connsiteX25" fmla="*/ 632958 w 1170791"/>
                    <a:gd name="connsiteY25" fmla="*/ 645831 h 1345855"/>
                    <a:gd name="connsiteX26" fmla="*/ 813277 w 1170791"/>
                    <a:gd name="connsiteY26" fmla="*/ 484435 h 1345855"/>
                    <a:gd name="connsiteX27" fmla="*/ 1048137 w 1170791"/>
                    <a:gd name="connsiteY27" fmla="*/ 221749 h 1345855"/>
                    <a:gd name="connsiteX28" fmla="*/ 1116035 w 1170791"/>
                    <a:gd name="connsiteY28" fmla="*/ 110441 h 1345855"/>
                    <a:gd name="connsiteX29" fmla="*/ 1170575 w 1170791"/>
                    <a:gd name="connsiteY29" fmla="*/ 246 h 1345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170791" h="1345855">
                      <a:moveTo>
                        <a:pt x="1170575" y="246"/>
                      </a:moveTo>
                      <a:cubicBezTo>
                        <a:pt x="1171689" y="2472"/>
                        <a:pt x="1168349" y="18055"/>
                        <a:pt x="1163897" y="36977"/>
                      </a:cubicBezTo>
                      <a:cubicBezTo>
                        <a:pt x="1156106" y="58126"/>
                        <a:pt x="1146088" y="84840"/>
                        <a:pt x="1132730" y="111554"/>
                      </a:cubicBezTo>
                      <a:cubicBezTo>
                        <a:pt x="1101565" y="169434"/>
                        <a:pt x="1108243" y="156077"/>
                        <a:pt x="1061494" y="226201"/>
                      </a:cubicBezTo>
                      <a:cubicBezTo>
                        <a:pt x="1013631" y="296325"/>
                        <a:pt x="934603" y="390936"/>
                        <a:pt x="825521" y="493340"/>
                      </a:cubicBezTo>
                      <a:cubicBezTo>
                        <a:pt x="770980" y="544541"/>
                        <a:pt x="708647" y="597969"/>
                        <a:pt x="642976" y="653623"/>
                      </a:cubicBezTo>
                      <a:cubicBezTo>
                        <a:pt x="576191" y="708164"/>
                        <a:pt x="506067" y="766044"/>
                        <a:pt x="434831" y="827264"/>
                      </a:cubicBezTo>
                      <a:cubicBezTo>
                        <a:pt x="363593" y="888482"/>
                        <a:pt x="292356" y="954154"/>
                        <a:pt x="227798" y="1025391"/>
                      </a:cubicBezTo>
                      <a:cubicBezTo>
                        <a:pt x="211101" y="1043200"/>
                        <a:pt x="195519" y="1061010"/>
                        <a:pt x="179935" y="1079932"/>
                      </a:cubicBezTo>
                      <a:lnTo>
                        <a:pt x="156560" y="1107759"/>
                      </a:lnTo>
                      <a:lnTo>
                        <a:pt x="135412" y="1136699"/>
                      </a:lnTo>
                      <a:cubicBezTo>
                        <a:pt x="122056" y="1155621"/>
                        <a:pt x="106472" y="1174543"/>
                        <a:pt x="93115" y="1194580"/>
                      </a:cubicBezTo>
                      <a:lnTo>
                        <a:pt x="54157" y="1254685"/>
                      </a:lnTo>
                      <a:cubicBezTo>
                        <a:pt x="40801" y="1274721"/>
                        <a:pt x="29669" y="1295870"/>
                        <a:pt x="17425" y="1315905"/>
                      </a:cubicBezTo>
                      <a:lnTo>
                        <a:pt x="0" y="1345855"/>
                      </a:lnTo>
                      <a:lnTo>
                        <a:pt x="0" y="1314398"/>
                      </a:lnTo>
                      <a:lnTo>
                        <a:pt x="2956" y="1309226"/>
                      </a:lnTo>
                      <a:lnTo>
                        <a:pt x="20765" y="1278061"/>
                      </a:lnTo>
                      <a:cubicBezTo>
                        <a:pt x="26330" y="1268042"/>
                        <a:pt x="33009" y="1258024"/>
                        <a:pt x="39688" y="1248007"/>
                      </a:cubicBezTo>
                      <a:lnTo>
                        <a:pt x="78645" y="1187901"/>
                      </a:lnTo>
                      <a:cubicBezTo>
                        <a:pt x="93115" y="1167866"/>
                        <a:pt x="107585" y="1148943"/>
                        <a:pt x="122056" y="1128907"/>
                      </a:cubicBezTo>
                      <a:lnTo>
                        <a:pt x="143204" y="1099967"/>
                      </a:lnTo>
                      <a:lnTo>
                        <a:pt x="166578" y="1072140"/>
                      </a:lnTo>
                      <a:cubicBezTo>
                        <a:pt x="182161" y="1054331"/>
                        <a:pt x="197745" y="1035409"/>
                        <a:pt x="214441" y="1017599"/>
                      </a:cubicBezTo>
                      <a:cubicBezTo>
                        <a:pt x="280113" y="945249"/>
                        <a:pt x="351349" y="879578"/>
                        <a:pt x="422586" y="818359"/>
                      </a:cubicBezTo>
                      <a:cubicBezTo>
                        <a:pt x="493824" y="757139"/>
                        <a:pt x="567287" y="701485"/>
                        <a:pt x="632958" y="645831"/>
                      </a:cubicBezTo>
                      <a:cubicBezTo>
                        <a:pt x="698630" y="590177"/>
                        <a:pt x="758737" y="535637"/>
                        <a:pt x="813277" y="484435"/>
                      </a:cubicBezTo>
                      <a:cubicBezTo>
                        <a:pt x="921245" y="383145"/>
                        <a:pt x="1001387" y="290760"/>
                        <a:pt x="1048137" y="221749"/>
                      </a:cubicBezTo>
                      <a:cubicBezTo>
                        <a:pt x="1094886" y="151625"/>
                        <a:pt x="1084868" y="167207"/>
                        <a:pt x="1116035" y="110441"/>
                      </a:cubicBezTo>
                      <a:cubicBezTo>
                        <a:pt x="1146088" y="52561"/>
                        <a:pt x="1168349" y="-4206"/>
                        <a:pt x="1170575" y="24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53" name="任意多边形: 形状 6052" descr="63ab10bd-e6a6-4861-a1cd-acdbeebf348a"/>
                <p:cNvSpPr/>
                <p:nvPr/>
              </p:nvSpPr>
              <p:spPr>
                <a:xfrm>
                  <a:off x="1" y="1052326"/>
                  <a:ext cx="1196381" cy="1426461"/>
                </a:xfrm>
                <a:custGeom>
                  <a:avLst/>
                  <a:gdLst>
                    <a:gd name="connsiteX0" fmla="*/ 1196177 w 1196381"/>
                    <a:gd name="connsiteY0" fmla="*/ 259 h 1426461"/>
                    <a:gd name="connsiteX1" fmla="*/ 1183933 w 1196381"/>
                    <a:gd name="connsiteY1" fmla="*/ 38104 h 1426461"/>
                    <a:gd name="connsiteX2" fmla="*/ 1170576 w 1196381"/>
                    <a:gd name="connsiteY2" fmla="*/ 73723 h 1426461"/>
                    <a:gd name="connsiteX3" fmla="*/ 1151654 w 1196381"/>
                    <a:gd name="connsiteY3" fmla="*/ 112680 h 1426461"/>
                    <a:gd name="connsiteX4" fmla="*/ 1120487 w 1196381"/>
                    <a:gd name="connsiteY4" fmla="*/ 163882 h 1426461"/>
                    <a:gd name="connsiteX5" fmla="*/ 1106018 w 1196381"/>
                    <a:gd name="connsiteY5" fmla="*/ 186143 h 1426461"/>
                    <a:gd name="connsiteX6" fmla="*/ 1079304 w 1196381"/>
                    <a:gd name="connsiteY6" fmla="*/ 225102 h 1426461"/>
                    <a:gd name="connsiteX7" fmla="*/ 838879 w 1196381"/>
                    <a:gd name="connsiteY7" fmla="*/ 488901 h 1426461"/>
                    <a:gd name="connsiteX8" fmla="*/ 655221 w 1196381"/>
                    <a:gd name="connsiteY8" fmla="*/ 648071 h 1426461"/>
                    <a:gd name="connsiteX9" fmla="*/ 450414 w 1196381"/>
                    <a:gd name="connsiteY9" fmla="*/ 823937 h 1426461"/>
                    <a:gd name="connsiteX10" fmla="*/ 348010 w 1196381"/>
                    <a:gd name="connsiteY10" fmla="*/ 921888 h 1426461"/>
                    <a:gd name="connsiteX11" fmla="*/ 299035 w 1196381"/>
                    <a:gd name="connsiteY11" fmla="*/ 974203 h 1426461"/>
                    <a:gd name="connsiteX12" fmla="*/ 275661 w 1196381"/>
                    <a:gd name="connsiteY12" fmla="*/ 1000918 h 1426461"/>
                    <a:gd name="connsiteX13" fmla="*/ 253399 w 1196381"/>
                    <a:gd name="connsiteY13" fmla="*/ 1028745 h 1426461"/>
                    <a:gd name="connsiteX14" fmla="*/ 208876 w 1196381"/>
                    <a:gd name="connsiteY14" fmla="*/ 1084398 h 1426461"/>
                    <a:gd name="connsiteX15" fmla="*/ 187727 w 1196381"/>
                    <a:gd name="connsiteY15" fmla="*/ 1113338 h 1426461"/>
                    <a:gd name="connsiteX16" fmla="*/ 167692 w 1196381"/>
                    <a:gd name="connsiteY16" fmla="*/ 1142278 h 1426461"/>
                    <a:gd name="connsiteX17" fmla="*/ 147657 w 1196381"/>
                    <a:gd name="connsiteY17" fmla="*/ 1171218 h 1426461"/>
                    <a:gd name="connsiteX18" fmla="*/ 127622 w 1196381"/>
                    <a:gd name="connsiteY18" fmla="*/ 1201271 h 1426461"/>
                    <a:gd name="connsiteX19" fmla="*/ 90889 w 1196381"/>
                    <a:gd name="connsiteY19" fmla="*/ 1262491 h 1426461"/>
                    <a:gd name="connsiteX20" fmla="*/ 71967 w 1196381"/>
                    <a:gd name="connsiteY20" fmla="*/ 1292544 h 1426461"/>
                    <a:gd name="connsiteX21" fmla="*/ 55271 w 1196381"/>
                    <a:gd name="connsiteY21" fmla="*/ 1323710 h 1426461"/>
                    <a:gd name="connsiteX22" fmla="*/ 20766 w 1196381"/>
                    <a:gd name="connsiteY22" fmla="*/ 1384929 h 1426461"/>
                    <a:gd name="connsiteX23" fmla="*/ 0 w 1196381"/>
                    <a:gd name="connsiteY23" fmla="*/ 1426461 h 1426461"/>
                    <a:gd name="connsiteX24" fmla="*/ 0 w 1196381"/>
                    <a:gd name="connsiteY24" fmla="*/ 1392179 h 1426461"/>
                    <a:gd name="connsiteX25" fmla="*/ 6295 w 1196381"/>
                    <a:gd name="connsiteY25" fmla="*/ 1379364 h 1426461"/>
                    <a:gd name="connsiteX26" fmla="*/ 40801 w 1196381"/>
                    <a:gd name="connsiteY26" fmla="*/ 1317032 h 1426461"/>
                    <a:gd name="connsiteX27" fmla="*/ 57497 w 1196381"/>
                    <a:gd name="connsiteY27" fmla="*/ 1285865 h 1426461"/>
                    <a:gd name="connsiteX28" fmla="*/ 76420 w 1196381"/>
                    <a:gd name="connsiteY28" fmla="*/ 1254699 h 1426461"/>
                    <a:gd name="connsiteX29" fmla="*/ 114264 w 1196381"/>
                    <a:gd name="connsiteY29" fmla="*/ 1193479 h 1426461"/>
                    <a:gd name="connsiteX30" fmla="*/ 134299 w 1196381"/>
                    <a:gd name="connsiteY30" fmla="*/ 1163426 h 1426461"/>
                    <a:gd name="connsiteX31" fmla="*/ 154335 w 1196381"/>
                    <a:gd name="connsiteY31" fmla="*/ 1133374 h 1426461"/>
                    <a:gd name="connsiteX32" fmla="*/ 174371 w 1196381"/>
                    <a:gd name="connsiteY32" fmla="*/ 1103321 h 1426461"/>
                    <a:gd name="connsiteX33" fmla="*/ 195519 w 1196381"/>
                    <a:gd name="connsiteY33" fmla="*/ 1074381 h 1426461"/>
                    <a:gd name="connsiteX34" fmla="*/ 241155 w 1196381"/>
                    <a:gd name="connsiteY34" fmla="*/ 1017613 h 1426461"/>
                    <a:gd name="connsiteX35" fmla="*/ 263416 w 1196381"/>
                    <a:gd name="connsiteY35" fmla="*/ 989786 h 1426461"/>
                    <a:gd name="connsiteX36" fmla="*/ 287905 w 1196381"/>
                    <a:gd name="connsiteY36" fmla="*/ 963073 h 1426461"/>
                    <a:gd name="connsiteX37" fmla="*/ 336880 w 1196381"/>
                    <a:gd name="connsiteY37" fmla="*/ 910758 h 1426461"/>
                    <a:gd name="connsiteX38" fmla="*/ 439283 w 1196381"/>
                    <a:gd name="connsiteY38" fmla="*/ 812807 h 1426461"/>
                    <a:gd name="connsiteX39" fmla="*/ 646316 w 1196381"/>
                    <a:gd name="connsiteY39" fmla="*/ 638053 h 1426461"/>
                    <a:gd name="connsiteX40" fmla="*/ 827747 w 1196381"/>
                    <a:gd name="connsiteY40" fmla="*/ 477770 h 1426461"/>
                    <a:gd name="connsiteX41" fmla="*/ 1068173 w 1196381"/>
                    <a:gd name="connsiteY41" fmla="*/ 218423 h 1426461"/>
                    <a:gd name="connsiteX42" fmla="*/ 1094887 w 1196381"/>
                    <a:gd name="connsiteY42" fmla="*/ 180579 h 1426461"/>
                    <a:gd name="connsiteX43" fmla="*/ 1108244 w 1196381"/>
                    <a:gd name="connsiteY43" fmla="*/ 159429 h 1426461"/>
                    <a:gd name="connsiteX44" fmla="*/ 1138296 w 1196381"/>
                    <a:gd name="connsiteY44" fmla="*/ 109341 h 1426461"/>
                    <a:gd name="connsiteX45" fmla="*/ 1160559 w 1196381"/>
                    <a:gd name="connsiteY45" fmla="*/ 67045 h 1426461"/>
                    <a:gd name="connsiteX46" fmla="*/ 1178368 w 1196381"/>
                    <a:gd name="connsiteY46" fmla="*/ 31426 h 1426461"/>
                    <a:gd name="connsiteX47" fmla="*/ 1196177 w 1196381"/>
                    <a:gd name="connsiteY47" fmla="*/ 259 h 142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196381" h="1426461">
                      <a:moveTo>
                        <a:pt x="1196177" y="259"/>
                      </a:moveTo>
                      <a:cubicBezTo>
                        <a:pt x="1197290" y="2486"/>
                        <a:pt x="1193950" y="16956"/>
                        <a:pt x="1183933" y="38104"/>
                      </a:cubicBezTo>
                      <a:cubicBezTo>
                        <a:pt x="1180594" y="49236"/>
                        <a:pt x="1176141" y="61479"/>
                        <a:pt x="1170576" y="73723"/>
                      </a:cubicBezTo>
                      <a:cubicBezTo>
                        <a:pt x="1165010" y="85967"/>
                        <a:pt x="1158332" y="99324"/>
                        <a:pt x="1151654" y="112680"/>
                      </a:cubicBezTo>
                      <a:cubicBezTo>
                        <a:pt x="1136070" y="140507"/>
                        <a:pt x="1129392" y="151639"/>
                        <a:pt x="1120487" y="163882"/>
                      </a:cubicBezTo>
                      <a:cubicBezTo>
                        <a:pt x="1117148" y="169448"/>
                        <a:pt x="1112696" y="176126"/>
                        <a:pt x="1106018" y="186143"/>
                      </a:cubicBezTo>
                      <a:cubicBezTo>
                        <a:pt x="1100452" y="195048"/>
                        <a:pt x="1091547" y="207293"/>
                        <a:pt x="1079304" y="225102"/>
                      </a:cubicBezTo>
                      <a:cubicBezTo>
                        <a:pt x="1030327" y="294112"/>
                        <a:pt x="949074" y="387611"/>
                        <a:pt x="838879" y="488901"/>
                      </a:cubicBezTo>
                      <a:cubicBezTo>
                        <a:pt x="783225" y="540103"/>
                        <a:pt x="720892" y="592417"/>
                        <a:pt x="655221" y="648071"/>
                      </a:cubicBezTo>
                      <a:cubicBezTo>
                        <a:pt x="589549" y="703725"/>
                        <a:pt x="519425" y="761606"/>
                        <a:pt x="450414" y="823937"/>
                      </a:cubicBezTo>
                      <a:cubicBezTo>
                        <a:pt x="415909" y="855104"/>
                        <a:pt x="381403" y="888496"/>
                        <a:pt x="348010" y="921888"/>
                      </a:cubicBezTo>
                      <a:cubicBezTo>
                        <a:pt x="331314" y="938585"/>
                        <a:pt x="315731" y="956394"/>
                        <a:pt x="299035" y="974203"/>
                      </a:cubicBezTo>
                      <a:cubicBezTo>
                        <a:pt x="291243" y="983108"/>
                        <a:pt x="283452" y="992013"/>
                        <a:pt x="275661" y="1000918"/>
                      </a:cubicBezTo>
                      <a:cubicBezTo>
                        <a:pt x="267869" y="1009822"/>
                        <a:pt x="261191" y="1019840"/>
                        <a:pt x="253399" y="1028745"/>
                      </a:cubicBezTo>
                      <a:cubicBezTo>
                        <a:pt x="238929" y="1046554"/>
                        <a:pt x="223346" y="1065476"/>
                        <a:pt x="208876" y="1084398"/>
                      </a:cubicBezTo>
                      <a:cubicBezTo>
                        <a:pt x="201084" y="1093303"/>
                        <a:pt x="194406" y="1103321"/>
                        <a:pt x="187727" y="1113338"/>
                      </a:cubicBezTo>
                      <a:lnTo>
                        <a:pt x="167692" y="1142278"/>
                      </a:lnTo>
                      <a:lnTo>
                        <a:pt x="147657" y="1171218"/>
                      </a:lnTo>
                      <a:cubicBezTo>
                        <a:pt x="140978" y="1181236"/>
                        <a:pt x="133186" y="1191253"/>
                        <a:pt x="127622" y="1201271"/>
                      </a:cubicBezTo>
                      <a:lnTo>
                        <a:pt x="90889" y="1262491"/>
                      </a:lnTo>
                      <a:cubicBezTo>
                        <a:pt x="84211" y="1272508"/>
                        <a:pt x="77532" y="1282526"/>
                        <a:pt x="71967" y="1292544"/>
                      </a:cubicBezTo>
                      <a:lnTo>
                        <a:pt x="55271" y="1323710"/>
                      </a:lnTo>
                      <a:cubicBezTo>
                        <a:pt x="44140" y="1343746"/>
                        <a:pt x="31896" y="1364894"/>
                        <a:pt x="20766" y="1384929"/>
                      </a:cubicBezTo>
                      <a:lnTo>
                        <a:pt x="0" y="1426461"/>
                      </a:lnTo>
                      <a:lnTo>
                        <a:pt x="0" y="1392179"/>
                      </a:lnTo>
                      <a:lnTo>
                        <a:pt x="6295" y="1379364"/>
                      </a:lnTo>
                      <a:cubicBezTo>
                        <a:pt x="18540" y="1358215"/>
                        <a:pt x="29670" y="1338180"/>
                        <a:pt x="40801" y="1317032"/>
                      </a:cubicBezTo>
                      <a:lnTo>
                        <a:pt x="57497" y="1285865"/>
                      </a:lnTo>
                      <a:cubicBezTo>
                        <a:pt x="64176" y="1274734"/>
                        <a:pt x="69741" y="1264717"/>
                        <a:pt x="76420" y="1254699"/>
                      </a:cubicBezTo>
                      <a:lnTo>
                        <a:pt x="114264" y="1193479"/>
                      </a:lnTo>
                      <a:cubicBezTo>
                        <a:pt x="119830" y="1183462"/>
                        <a:pt x="127622" y="1173444"/>
                        <a:pt x="134299" y="1163426"/>
                      </a:cubicBezTo>
                      <a:lnTo>
                        <a:pt x="154335" y="1133374"/>
                      </a:lnTo>
                      <a:lnTo>
                        <a:pt x="174371" y="1103321"/>
                      </a:lnTo>
                      <a:cubicBezTo>
                        <a:pt x="181049" y="1093303"/>
                        <a:pt x="187727" y="1083285"/>
                        <a:pt x="195519" y="1074381"/>
                      </a:cubicBezTo>
                      <a:cubicBezTo>
                        <a:pt x="211102" y="1055458"/>
                        <a:pt x="226685" y="1036535"/>
                        <a:pt x="241155" y="1017613"/>
                      </a:cubicBezTo>
                      <a:cubicBezTo>
                        <a:pt x="247833" y="1008708"/>
                        <a:pt x="255625" y="998691"/>
                        <a:pt x="263416" y="989786"/>
                      </a:cubicBezTo>
                      <a:cubicBezTo>
                        <a:pt x="272321" y="980881"/>
                        <a:pt x="280113" y="971977"/>
                        <a:pt x="287905" y="963073"/>
                      </a:cubicBezTo>
                      <a:cubicBezTo>
                        <a:pt x="303487" y="945264"/>
                        <a:pt x="320183" y="927454"/>
                        <a:pt x="336880" y="910758"/>
                      </a:cubicBezTo>
                      <a:cubicBezTo>
                        <a:pt x="370272" y="877365"/>
                        <a:pt x="404778" y="843973"/>
                        <a:pt x="439283" y="812807"/>
                      </a:cubicBezTo>
                      <a:cubicBezTo>
                        <a:pt x="508294" y="750475"/>
                        <a:pt x="580645" y="693707"/>
                        <a:pt x="646316" y="638053"/>
                      </a:cubicBezTo>
                      <a:cubicBezTo>
                        <a:pt x="711987" y="582399"/>
                        <a:pt x="773207" y="527858"/>
                        <a:pt x="827747" y="477770"/>
                      </a:cubicBezTo>
                      <a:cubicBezTo>
                        <a:pt x="937942" y="377593"/>
                        <a:pt x="1019197" y="286321"/>
                        <a:pt x="1068173" y="218423"/>
                      </a:cubicBezTo>
                      <a:cubicBezTo>
                        <a:pt x="1080417" y="201727"/>
                        <a:pt x="1088208" y="189483"/>
                        <a:pt x="1094887" y="180579"/>
                      </a:cubicBezTo>
                      <a:cubicBezTo>
                        <a:pt x="1100452" y="171674"/>
                        <a:pt x="1104905" y="164995"/>
                        <a:pt x="1108244" y="159429"/>
                      </a:cubicBezTo>
                      <a:cubicBezTo>
                        <a:pt x="1116035" y="147186"/>
                        <a:pt x="1122714" y="137168"/>
                        <a:pt x="1138296" y="109341"/>
                      </a:cubicBezTo>
                      <a:cubicBezTo>
                        <a:pt x="1146088" y="94872"/>
                        <a:pt x="1153880" y="80401"/>
                        <a:pt x="1160559" y="67045"/>
                      </a:cubicBezTo>
                      <a:cubicBezTo>
                        <a:pt x="1167236" y="53687"/>
                        <a:pt x="1173915" y="41444"/>
                        <a:pt x="1178368" y="31426"/>
                      </a:cubicBezTo>
                      <a:cubicBezTo>
                        <a:pt x="1188385" y="10277"/>
                        <a:pt x="1195064" y="-1967"/>
                        <a:pt x="1196177" y="2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55" name="任意多边形: 形状 6054" descr="2083b8cd-6ae2-4f55-ba13-5e64fdc51745"/>
                <p:cNvSpPr/>
                <p:nvPr/>
              </p:nvSpPr>
              <p:spPr>
                <a:xfrm>
                  <a:off x="0" y="1005580"/>
                  <a:ext cx="240630" cy="181780"/>
                </a:xfrm>
                <a:custGeom>
                  <a:avLst/>
                  <a:gdLst>
                    <a:gd name="connsiteX0" fmla="*/ 0 w 240630"/>
                    <a:gd name="connsiteY0" fmla="*/ 85758 h 181780"/>
                    <a:gd name="connsiteX1" fmla="*/ 44138 w 240630"/>
                    <a:gd name="connsiteY1" fmla="*/ 103774 h 181780"/>
                    <a:gd name="connsiteX2" fmla="*/ 123167 w 240630"/>
                    <a:gd name="connsiteY2" fmla="*/ 140505 h 181780"/>
                    <a:gd name="connsiteX3" fmla="*/ 153220 w 240630"/>
                    <a:gd name="connsiteY3" fmla="*/ 154976 h 181780"/>
                    <a:gd name="connsiteX4" fmla="*/ 178821 w 240630"/>
                    <a:gd name="connsiteY4" fmla="*/ 172784 h 181780"/>
                    <a:gd name="connsiteX5" fmla="*/ 146541 w 240630"/>
                    <a:gd name="connsiteY5" fmla="*/ 167219 h 181780"/>
                    <a:gd name="connsiteX6" fmla="*/ 116488 w 240630"/>
                    <a:gd name="connsiteY6" fmla="*/ 151636 h 181780"/>
                    <a:gd name="connsiteX7" fmla="*/ 36346 w 240630"/>
                    <a:gd name="connsiteY7" fmla="*/ 117130 h 181780"/>
                    <a:gd name="connsiteX8" fmla="*/ 0 w 240630"/>
                    <a:gd name="connsiteY8" fmla="*/ 101229 h 181780"/>
                    <a:gd name="connsiteX9" fmla="*/ 0 w 240630"/>
                    <a:gd name="connsiteY9" fmla="*/ 0 h 181780"/>
                    <a:gd name="connsiteX10" fmla="*/ 65286 w 240630"/>
                    <a:gd name="connsiteY10" fmla="*/ 21406 h 181780"/>
                    <a:gd name="connsiteX11" fmla="*/ 172142 w 240630"/>
                    <a:gd name="connsiteY11" fmla="*/ 84851 h 181780"/>
                    <a:gd name="connsiteX12" fmla="*/ 223344 w 240630"/>
                    <a:gd name="connsiteY12" fmla="*/ 149410 h 181780"/>
                    <a:gd name="connsiteX13" fmla="*/ 238927 w 240630"/>
                    <a:gd name="connsiteY13" fmla="*/ 176124 h 181780"/>
                    <a:gd name="connsiteX14" fmla="*/ 237814 w 240630"/>
                    <a:gd name="connsiteY14" fmla="*/ 181689 h 181780"/>
                    <a:gd name="connsiteX15" fmla="*/ 233362 w 240630"/>
                    <a:gd name="connsiteY15" fmla="*/ 177237 h 181780"/>
                    <a:gd name="connsiteX16" fmla="*/ 217779 w 240630"/>
                    <a:gd name="connsiteY16" fmla="*/ 151636 h 181780"/>
                    <a:gd name="connsiteX17" fmla="*/ 163238 w 240630"/>
                    <a:gd name="connsiteY17" fmla="*/ 92643 h 181780"/>
                    <a:gd name="connsiteX18" fmla="*/ 60834 w 240630"/>
                    <a:gd name="connsiteY18" fmla="*/ 31423 h 181780"/>
                    <a:gd name="connsiteX19" fmla="*/ 0 w 240630"/>
                    <a:gd name="connsiteY19" fmla="*/ 11832 h 181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40629" h="181780">
                      <a:moveTo>
                        <a:pt x="0" y="85758"/>
                      </a:moveTo>
                      <a:lnTo>
                        <a:pt x="44138" y="103774"/>
                      </a:lnTo>
                      <a:cubicBezTo>
                        <a:pt x="77531" y="118243"/>
                        <a:pt x="104245" y="131601"/>
                        <a:pt x="123167" y="140505"/>
                      </a:cubicBezTo>
                      <a:cubicBezTo>
                        <a:pt x="142089" y="149410"/>
                        <a:pt x="137637" y="148297"/>
                        <a:pt x="153220" y="154976"/>
                      </a:cubicBezTo>
                      <a:cubicBezTo>
                        <a:pt x="168803" y="161653"/>
                        <a:pt x="181047" y="170558"/>
                        <a:pt x="178821" y="172784"/>
                      </a:cubicBezTo>
                      <a:cubicBezTo>
                        <a:pt x="176595" y="175011"/>
                        <a:pt x="159899" y="172784"/>
                        <a:pt x="146541" y="167219"/>
                      </a:cubicBezTo>
                      <a:cubicBezTo>
                        <a:pt x="130959" y="160540"/>
                        <a:pt x="136524" y="160540"/>
                        <a:pt x="116488" y="151636"/>
                      </a:cubicBezTo>
                      <a:cubicBezTo>
                        <a:pt x="97566" y="143844"/>
                        <a:pt x="69739" y="131601"/>
                        <a:pt x="36346" y="117130"/>
                      </a:cubicBezTo>
                      <a:lnTo>
                        <a:pt x="0" y="101229"/>
                      </a:lnTo>
                      <a:close/>
                      <a:moveTo>
                        <a:pt x="0" y="0"/>
                      </a:moveTo>
                      <a:lnTo>
                        <a:pt x="65286" y="21406"/>
                      </a:lnTo>
                      <a:cubicBezTo>
                        <a:pt x="108697" y="39215"/>
                        <a:pt x="145428" y="61476"/>
                        <a:pt x="172142" y="84851"/>
                      </a:cubicBezTo>
                      <a:cubicBezTo>
                        <a:pt x="198856" y="109338"/>
                        <a:pt x="213326" y="132714"/>
                        <a:pt x="223344" y="149410"/>
                      </a:cubicBezTo>
                      <a:cubicBezTo>
                        <a:pt x="233362" y="166106"/>
                        <a:pt x="232248" y="162766"/>
                        <a:pt x="238927" y="176124"/>
                      </a:cubicBezTo>
                      <a:cubicBezTo>
                        <a:pt x="242267" y="182803"/>
                        <a:pt x="240040" y="181689"/>
                        <a:pt x="237814" y="181689"/>
                      </a:cubicBezTo>
                      <a:cubicBezTo>
                        <a:pt x="236701" y="181689"/>
                        <a:pt x="236701" y="182803"/>
                        <a:pt x="233362" y="177237"/>
                      </a:cubicBezTo>
                      <a:cubicBezTo>
                        <a:pt x="225570" y="163879"/>
                        <a:pt x="228909" y="167219"/>
                        <a:pt x="217779" y="151636"/>
                      </a:cubicBezTo>
                      <a:cubicBezTo>
                        <a:pt x="207761" y="136052"/>
                        <a:pt x="188839" y="114904"/>
                        <a:pt x="163238" y="92643"/>
                      </a:cubicBezTo>
                      <a:cubicBezTo>
                        <a:pt x="136524" y="70381"/>
                        <a:pt x="102018" y="48120"/>
                        <a:pt x="60834" y="31423"/>
                      </a:cubicBezTo>
                      <a:lnTo>
                        <a:pt x="0" y="11832"/>
                      </a:ln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57" name="任意多边形: 形状 6056" descr="92984259-b36a-450d-88a5-01bddf5f3f6d"/>
                <p:cNvSpPr/>
                <p:nvPr/>
              </p:nvSpPr>
              <p:spPr>
                <a:xfrm>
                  <a:off x="6971" y="901484"/>
                  <a:ext cx="280409" cy="271492"/>
                </a:xfrm>
                <a:custGeom>
                  <a:avLst/>
                  <a:gdLst>
                    <a:gd name="connsiteX0" fmla="*/ 69030 w 280409"/>
                    <a:gd name="connsiteY0" fmla="*/ 0 h 271492"/>
                    <a:gd name="connsiteX1" fmla="*/ 93936 w 280409"/>
                    <a:gd name="connsiteY1" fmla="*/ 4174 h 271492"/>
                    <a:gd name="connsiteX2" fmla="*/ 135120 w 280409"/>
                    <a:gd name="connsiteY2" fmla="*/ 29775 h 271492"/>
                    <a:gd name="connsiteX3" fmla="*/ 161833 w 280409"/>
                    <a:gd name="connsiteY3" fmla="*/ 66507 h 271492"/>
                    <a:gd name="connsiteX4" fmla="*/ 179642 w 280409"/>
                    <a:gd name="connsiteY4" fmla="*/ 105464 h 271492"/>
                    <a:gd name="connsiteX5" fmla="*/ 199679 w 280409"/>
                    <a:gd name="connsiteY5" fmla="*/ 142197 h 271492"/>
                    <a:gd name="connsiteX6" fmla="*/ 240862 w 280409"/>
                    <a:gd name="connsiteY6" fmla="*/ 204528 h 271492"/>
                    <a:gd name="connsiteX7" fmla="*/ 266463 w 280409"/>
                    <a:gd name="connsiteY7" fmla="*/ 250165 h 271492"/>
                    <a:gd name="connsiteX8" fmla="*/ 278707 w 280409"/>
                    <a:gd name="connsiteY8" fmla="*/ 266861 h 271492"/>
                    <a:gd name="connsiteX9" fmla="*/ 277594 w 280409"/>
                    <a:gd name="connsiteY9" fmla="*/ 271314 h 271492"/>
                    <a:gd name="connsiteX10" fmla="*/ 273142 w 280409"/>
                    <a:gd name="connsiteY10" fmla="*/ 269087 h 271492"/>
                    <a:gd name="connsiteX11" fmla="*/ 260897 w 280409"/>
                    <a:gd name="connsiteY11" fmla="*/ 252391 h 271492"/>
                    <a:gd name="connsiteX12" fmla="*/ 228618 w 280409"/>
                    <a:gd name="connsiteY12" fmla="*/ 210094 h 271492"/>
                    <a:gd name="connsiteX13" fmla="*/ 187434 w 280409"/>
                    <a:gd name="connsiteY13" fmla="*/ 147762 h 271492"/>
                    <a:gd name="connsiteX14" fmla="*/ 166286 w 280409"/>
                    <a:gd name="connsiteY14" fmla="*/ 111030 h 271492"/>
                    <a:gd name="connsiteX15" fmla="*/ 145138 w 280409"/>
                    <a:gd name="connsiteY15" fmla="*/ 73185 h 271492"/>
                    <a:gd name="connsiteX16" fmla="*/ 120650 w 280409"/>
                    <a:gd name="connsiteY16" fmla="*/ 38680 h 271492"/>
                    <a:gd name="connsiteX17" fmla="*/ 87257 w 280409"/>
                    <a:gd name="connsiteY17" fmla="*/ 17531 h 271492"/>
                    <a:gd name="connsiteX18" fmla="*/ 50525 w 280409"/>
                    <a:gd name="connsiteY18" fmla="*/ 15305 h 271492"/>
                    <a:gd name="connsiteX19" fmla="*/ 26038 w 280409"/>
                    <a:gd name="connsiteY19" fmla="*/ 36454 h 271492"/>
                    <a:gd name="connsiteX20" fmla="*/ 16021 w 280409"/>
                    <a:gd name="connsiteY20" fmla="*/ 79864 h 271492"/>
                    <a:gd name="connsiteX21" fmla="*/ 21585 w 280409"/>
                    <a:gd name="connsiteY21" fmla="*/ 96559 h 271492"/>
                    <a:gd name="connsiteX22" fmla="*/ 26038 w 280409"/>
                    <a:gd name="connsiteY22" fmla="*/ 114369 h 271492"/>
                    <a:gd name="connsiteX23" fmla="*/ 9342 w 280409"/>
                    <a:gd name="connsiteY23" fmla="*/ 102125 h 271492"/>
                    <a:gd name="connsiteX24" fmla="*/ 2663 w 280409"/>
                    <a:gd name="connsiteY24" fmla="*/ 82090 h 271492"/>
                    <a:gd name="connsiteX25" fmla="*/ 437 w 280409"/>
                    <a:gd name="connsiteY25" fmla="*/ 58715 h 271492"/>
                    <a:gd name="connsiteX26" fmla="*/ 11568 w 280409"/>
                    <a:gd name="connsiteY26" fmla="*/ 28662 h 271492"/>
                    <a:gd name="connsiteX27" fmla="*/ 44960 w 280409"/>
                    <a:gd name="connsiteY27" fmla="*/ 4174 h 271492"/>
                    <a:gd name="connsiteX28" fmla="*/ 69030 w 280409"/>
                    <a:gd name="connsiteY28" fmla="*/ 0 h 271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80409" h="271492">
                      <a:moveTo>
                        <a:pt x="69030" y="0"/>
                      </a:moveTo>
                      <a:cubicBezTo>
                        <a:pt x="77518" y="0"/>
                        <a:pt x="86144" y="1392"/>
                        <a:pt x="93936" y="4174"/>
                      </a:cubicBezTo>
                      <a:cubicBezTo>
                        <a:pt x="109519" y="8627"/>
                        <a:pt x="123988" y="18644"/>
                        <a:pt x="135120" y="29775"/>
                      </a:cubicBezTo>
                      <a:cubicBezTo>
                        <a:pt x="146251" y="40905"/>
                        <a:pt x="155155" y="53150"/>
                        <a:pt x="161833" y="66507"/>
                      </a:cubicBezTo>
                      <a:cubicBezTo>
                        <a:pt x="168512" y="79864"/>
                        <a:pt x="172965" y="93220"/>
                        <a:pt x="179642" y="105464"/>
                      </a:cubicBezTo>
                      <a:cubicBezTo>
                        <a:pt x="186321" y="117709"/>
                        <a:pt x="193000" y="129952"/>
                        <a:pt x="199679" y="142197"/>
                      </a:cubicBezTo>
                      <a:cubicBezTo>
                        <a:pt x="213035" y="165571"/>
                        <a:pt x="229731" y="185606"/>
                        <a:pt x="240862" y="204528"/>
                      </a:cubicBezTo>
                      <a:cubicBezTo>
                        <a:pt x="251993" y="223451"/>
                        <a:pt x="259784" y="239034"/>
                        <a:pt x="266463" y="250165"/>
                      </a:cubicBezTo>
                      <a:cubicBezTo>
                        <a:pt x="273142" y="261296"/>
                        <a:pt x="273142" y="257956"/>
                        <a:pt x="278707" y="266861"/>
                      </a:cubicBezTo>
                      <a:cubicBezTo>
                        <a:pt x="282046" y="271314"/>
                        <a:pt x="279820" y="271314"/>
                        <a:pt x="277594" y="271314"/>
                      </a:cubicBezTo>
                      <a:cubicBezTo>
                        <a:pt x="275368" y="271314"/>
                        <a:pt x="275368" y="272427"/>
                        <a:pt x="273142" y="269087"/>
                      </a:cubicBezTo>
                      <a:cubicBezTo>
                        <a:pt x="266463" y="260182"/>
                        <a:pt x="268689" y="262409"/>
                        <a:pt x="260897" y="252391"/>
                      </a:cubicBezTo>
                      <a:cubicBezTo>
                        <a:pt x="253107" y="242374"/>
                        <a:pt x="240862" y="227903"/>
                        <a:pt x="228618" y="210094"/>
                      </a:cubicBezTo>
                      <a:cubicBezTo>
                        <a:pt x="216374" y="192285"/>
                        <a:pt x="201905" y="171137"/>
                        <a:pt x="187434" y="147762"/>
                      </a:cubicBezTo>
                      <a:cubicBezTo>
                        <a:pt x="179642" y="136631"/>
                        <a:pt x="172965" y="123273"/>
                        <a:pt x="166286" y="111030"/>
                      </a:cubicBezTo>
                      <a:cubicBezTo>
                        <a:pt x="158494" y="98786"/>
                        <a:pt x="151815" y="85429"/>
                        <a:pt x="145138" y="73185"/>
                      </a:cubicBezTo>
                      <a:cubicBezTo>
                        <a:pt x="138459" y="60942"/>
                        <a:pt x="130667" y="48697"/>
                        <a:pt x="120650" y="38680"/>
                      </a:cubicBezTo>
                      <a:cubicBezTo>
                        <a:pt x="111745" y="28662"/>
                        <a:pt x="99501" y="21983"/>
                        <a:pt x="87257" y="17531"/>
                      </a:cubicBezTo>
                      <a:cubicBezTo>
                        <a:pt x="75013" y="13079"/>
                        <a:pt x="62770" y="10853"/>
                        <a:pt x="50525" y="15305"/>
                      </a:cubicBezTo>
                      <a:cubicBezTo>
                        <a:pt x="39395" y="19757"/>
                        <a:pt x="31603" y="28662"/>
                        <a:pt x="26038" y="36454"/>
                      </a:cubicBezTo>
                      <a:cubicBezTo>
                        <a:pt x="13794" y="52037"/>
                        <a:pt x="13794" y="68732"/>
                        <a:pt x="16021" y="79864"/>
                      </a:cubicBezTo>
                      <a:cubicBezTo>
                        <a:pt x="18246" y="90995"/>
                        <a:pt x="18246" y="87655"/>
                        <a:pt x="21585" y="96559"/>
                      </a:cubicBezTo>
                      <a:cubicBezTo>
                        <a:pt x="26038" y="104351"/>
                        <a:pt x="29377" y="113256"/>
                        <a:pt x="26038" y="114369"/>
                      </a:cubicBezTo>
                      <a:cubicBezTo>
                        <a:pt x="22698" y="115483"/>
                        <a:pt x="12681" y="109917"/>
                        <a:pt x="9342" y="102125"/>
                      </a:cubicBezTo>
                      <a:cubicBezTo>
                        <a:pt x="3776" y="93220"/>
                        <a:pt x="7116" y="94333"/>
                        <a:pt x="2663" y="82090"/>
                      </a:cubicBezTo>
                      <a:cubicBezTo>
                        <a:pt x="437" y="76524"/>
                        <a:pt x="-676" y="67619"/>
                        <a:pt x="437" y="58715"/>
                      </a:cubicBezTo>
                      <a:cubicBezTo>
                        <a:pt x="437" y="48697"/>
                        <a:pt x="3776" y="38680"/>
                        <a:pt x="11568" y="28662"/>
                      </a:cubicBezTo>
                      <a:cubicBezTo>
                        <a:pt x="19359" y="18644"/>
                        <a:pt x="30490" y="9740"/>
                        <a:pt x="44960" y="4174"/>
                      </a:cubicBezTo>
                      <a:cubicBezTo>
                        <a:pt x="52195" y="1392"/>
                        <a:pt x="60543" y="0"/>
                        <a:pt x="69030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59" name="任意多边形: 形状 6058" descr="c32573cf-9986-45a3-ad12-40200bc1de04"/>
                <p:cNvSpPr/>
                <p:nvPr/>
              </p:nvSpPr>
              <p:spPr>
                <a:xfrm>
                  <a:off x="206211" y="841102"/>
                  <a:ext cx="168060" cy="330639"/>
                </a:xfrm>
                <a:custGeom>
                  <a:avLst/>
                  <a:gdLst>
                    <a:gd name="connsiteX0" fmla="*/ 46073 w 168060"/>
                    <a:gd name="connsiteY0" fmla="*/ 1113 h 330639"/>
                    <a:gd name="connsiteX1" fmla="*/ 88370 w 168060"/>
                    <a:gd name="connsiteY1" fmla="*/ 4453 h 330639"/>
                    <a:gd name="connsiteX2" fmla="*/ 120650 w 168060"/>
                    <a:gd name="connsiteY2" fmla="*/ 25601 h 330639"/>
                    <a:gd name="connsiteX3" fmla="*/ 140685 w 168060"/>
                    <a:gd name="connsiteY3" fmla="*/ 53428 h 330639"/>
                    <a:gd name="connsiteX4" fmla="*/ 160720 w 168060"/>
                    <a:gd name="connsiteY4" fmla="*/ 112421 h 330639"/>
                    <a:gd name="connsiteX5" fmla="*/ 166286 w 168060"/>
                    <a:gd name="connsiteY5" fmla="*/ 221503 h 330639"/>
                    <a:gd name="connsiteX6" fmla="*/ 150702 w 168060"/>
                    <a:gd name="connsiteY6" fmla="*/ 296079 h 330639"/>
                    <a:gd name="connsiteX7" fmla="*/ 145137 w 168060"/>
                    <a:gd name="connsiteY7" fmla="*/ 325019 h 330639"/>
                    <a:gd name="connsiteX8" fmla="*/ 139572 w 168060"/>
                    <a:gd name="connsiteY8" fmla="*/ 329472 h 330639"/>
                    <a:gd name="connsiteX9" fmla="*/ 138459 w 168060"/>
                    <a:gd name="connsiteY9" fmla="*/ 323906 h 330639"/>
                    <a:gd name="connsiteX10" fmla="*/ 144024 w 168060"/>
                    <a:gd name="connsiteY10" fmla="*/ 296079 h 330639"/>
                    <a:gd name="connsiteX11" fmla="*/ 152928 w 168060"/>
                    <a:gd name="connsiteY11" fmla="*/ 221503 h 330639"/>
                    <a:gd name="connsiteX12" fmla="*/ 147364 w 168060"/>
                    <a:gd name="connsiteY12" fmla="*/ 116873 h 330639"/>
                    <a:gd name="connsiteX13" fmla="*/ 127328 w 168060"/>
                    <a:gd name="connsiteY13" fmla="*/ 60107 h 330639"/>
                    <a:gd name="connsiteX14" fmla="*/ 81692 w 168060"/>
                    <a:gd name="connsiteY14" fmla="*/ 18922 h 330639"/>
                    <a:gd name="connsiteX15" fmla="*/ 49412 w 168060"/>
                    <a:gd name="connsiteY15" fmla="*/ 16696 h 330639"/>
                    <a:gd name="connsiteX16" fmla="*/ 24924 w 168060"/>
                    <a:gd name="connsiteY16" fmla="*/ 31166 h 330639"/>
                    <a:gd name="connsiteX17" fmla="*/ 18246 w 168060"/>
                    <a:gd name="connsiteY17" fmla="*/ 84594 h 330639"/>
                    <a:gd name="connsiteX18" fmla="*/ 30490 w 168060"/>
                    <a:gd name="connsiteY18" fmla="*/ 139135 h 330639"/>
                    <a:gd name="connsiteX19" fmla="*/ 47186 w 168060"/>
                    <a:gd name="connsiteY19" fmla="*/ 188110 h 330639"/>
                    <a:gd name="connsiteX20" fmla="*/ 69448 w 168060"/>
                    <a:gd name="connsiteY20" fmla="*/ 261573 h 330639"/>
                    <a:gd name="connsiteX21" fmla="*/ 78352 w 168060"/>
                    <a:gd name="connsiteY21" fmla="*/ 289400 h 330639"/>
                    <a:gd name="connsiteX22" fmla="*/ 81692 w 168060"/>
                    <a:gd name="connsiteY22" fmla="*/ 317227 h 330639"/>
                    <a:gd name="connsiteX23" fmla="*/ 63883 w 168060"/>
                    <a:gd name="connsiteY23" fmla="*/ 292740 h 330639"/>
                    <a:gd name="connsiteX24" fmla="*/ 56091 w 168060"/>
                    <a:gd name="connsiteY24" fmla="*/ 263800 h 330639"/>
                    <a:gd name="connsiteX25" fmla="*/ 31603 w 168060"/>
                    <a:gd name="connsiteY25" fmla="*/ 190337 h 330639"/>
                    <a:gd name="connsiteX26" fmla="*/ 17133 w 168060"/>
                    <a:gd name="connsiteY26" fmla="*/ 141361 h 330639"/>
                    <a:gd name="connsiteX27" fmla="*/ 2663 w 168060"/>
                    <a:gd name="connsiteY27" fmla="*/ 85707 h 330639"/>
                    <a:gd name="connsiteX28" fmla="*/ 437 w 168060"/>
                    <a:gd name="connsiteY28" fmla="*/ 54541 h 330639"/>
                    <a:gd name="connsiteX29" fmla="*/ 11568 w 168060"/>
                    <a:gd name="connsiteY29" fmla="*/ 22261 h 330639"/>
                    <a:gd name="connsiteX30" fmla="*/ 46073 w 168060"/>
                    <a:gd name="connsiteY30" fmla="*/ 1113 h 330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68060" h="330639">
                      <a:moveTo>
                        <a:pt x="46073" y="1113"/>
                      </a:moveTo>
                      <a:cubicBezTo>
                        <a:pt x="60543" y="-1113"/>
                        <a:pt x="75013" y="0"/>
                        <a:pt x="88370" y="4453"/>
                      </a:cubicBezTo>
                      <a:cubicBezTo>
                        <a:pt x="101727" y="8905"/>
                        <a:pt x="112858" y="16696"/>
                        <a:pt x="120650" y="25601"/>
                      </a:cubicBezTo>
                      <a:cubicBezTo>
                        <a:pt x="129554" y="34506"/>
                        <a:pt x="135119" y="43410"/>
                        <a:pt x="140685" y="53428"/>
                      </a:cubicBezTo>
                      <a:cubicBezTo>
                        <a:pt x="150702" y="72350"/>
                        <a:pt x="156268" y="92385"/>
                        <a:pt x="160720" y="112421"/>
                      </a:cubicBezTo>
                      <a:cubicBezTo>
                        <a:pt x="168512" y="151378"/>
                        <a:pt x="169625" y="190337"/>
                        <a:pt x="166286" y="221503"/>
                      </a:cubicBezTo>
                      <a:cubicBezTo>
                        <a:pt x="162946" y="252668"/>
                        <a:pt x="155154" y="278269"/>
                        <a:pt x="150702" y="296079"/>
                      </a:cubicBezTo>
                      <a:cubicBezTo>
                        <a:pt x="146250" y="313888"/>
                        <a:pt x="148477" y="310549"/>
                        <a:pt x="145137" y="325019"/>
                      </a:cubicBezTo>
                      <a:cubicBezTo>
                        <a:pt x="142911" y="332810"/>
                        <a:pt x="141798" y="330585"/>
                        <a:pt x="139572" y="329472"/>
                      </a:cubicBezTo>
                      <a:cubicBezTo>
                        <a:pt x="138459" y="328357"/>
                        <a:pt x="137346" y="329472"/>
                        <a:pt x="138459" y="323906"/>
                      </a:cubicBezTo>
                      <a:cubicBezTo>
                        <a:pt x="141798" y="310549"/>
                        <a:pt x="140685" y="313888"/>
                        <a:pt x="144024" y="296079"/>
                      </a:cubicBezTo>
                      <a:cubicBezTo>
                        <a:pt x="147364" y="278269"/>
                        <a:pt x="149589" y="252668"/>
                        <a:pt x="152928" y="221503"/>
                      </a:cubicBezTo>
                      <a:cubicBezTo>
                        <a:pt x="156268" y="191450"/>
                        <a:pt x="156268" y="154718"/>
                        <a:pt x="147364" y="116873"/>
                      </a:cubicBezTo>
                      <a:cubicBezTo>
                        <a:pt x="142911" y="97951"/>
                        <a:pt x="137346" y="77916"/>
                        <a:pt x="127328" y="60107"/>
                      </a:cubicBezTo>
                      <a:cubicBezTo>
                        <a:pt x="117310" y="42297"/>
                        <a:pt x="102840" y="25601"/>
                        <a:pt x="81692" y="18922"/>
                      </a:cubicBezTo>
                      <a:cubicBezTo>
                        <a:pt x="70560" y="15583"/>
                        <a:pt x="59430" y="14470"/>
                        <a:pt x="49412" y="16696"/>
                      </a:cubicBezTo>
                      <a:cubicBezTo>
                        <a:pt x="39395" y="18922"/>
                        <a:pt x="30490" y="23375"/>
                        <a:pt x="24924" y="31166"/>
                      </a:cubicBezTo>
                      <a:cubicBezTo>
                        <a:pt x="13794" y="45636"/>
                        <a:pt x="14907" y="66784"/>
                        <a:pt x="18246" y="84594"/>
                      </a:cubicBezTo>
                      <a:cubicBezTo>
                        <a:pt x="22698" y="102403"/>
                        <a:pt x="26038" y="121325"/>
                        <a:pt x="30490" y="139135"/>
                      </a:cubicBezTo>
                      <a:cubicBezTo>
                        <a:pt x="34943" y="156944"/>
                        <a:pt x="42733" y="172527"/>
                        <a:pt x="47186" y="188110"/>
                      </a:cubicBezTo>
                      <a:cubicBezTo>
                        <a:pt x="57204" y="218164"/>
                        <a:pt x="63883" y="243764"/>
                        <a:pt x="69448" y="261573"/>
                      </a:cubicBezTo>
                      <a:cubicBezTo>
                        <a:pt x="75013" y="279382"/>
                        <a:pt x="73900" y="276044"/>
                        <a:pt x="78352" y="289400"/>
                      </a:cubicBezTo>
                      <a:cubicBezTo>
                        <a:pt x="83918" y="303870"/>
                        <a:pt x="86144" y="317227"/>
                        <a:pt x="81692" y="317227"/>
                      </a:cubicBezTo>
                      <a:cubicBezTo>
                        <a:pt x="77239" y="317227"/>
                        <a:pt x="68335" y="306096"/>
                        <a:pt x="63883" y="292740"/>
                      </a:cubicBezTo>
                      <a:cubicBezTo>
                        <a:pt x="59430" y="278269"/>
                        <a:pt x="62770" y="281608"/>
                        <a:pt x="56091" y="263800"/>
                      </a:cubicBezTo>
                      <a:cubicBezTo>
                        <a:pt x="50525" y="245991"/>
                        <a:pt x="41621" y="220390"/>
                        <a:pt x="31603" y="190337"/>
                      </a:cubicBezTo>
                      <a:cubicBezTo>
                        <a:pt x="27151" y="175866"/>
                        <a:pt x="22698" y="159170"/>
                        <a:pt x="17133" y="141361"/>
                      </a:cubicBezTo>
                      <a:cubicBezTo>
                        <a:pt x="12681" y="123551"/>
                        <a:pt x="7116" y="105743"/>
                        <a:pt x="2663" y="85707"/>
                      </a:cubicBezTo>
                      <a:cubicBezTo>
                        <a:pt x="437" y="75689"/>
                        <a:pt x="-676" y="65672"/>
                        <a:pt x="437" y="54541"/>
                      </a:cubicBezTo>
                      <a:cubicBezTo>
                        <a:pt x="437" y="44523"/>
                        <a:pt x="3776" y="32280"/>
                        <a:pt x="11568" y="22261"/>
                      </a:cubicBezTo>
                      <a:cubicBezTo>
                        <a:pt x="18246" y="11131"/>
                        <a:pt x="31603" y="3339"/>
                        <a:pt x="46073" y="1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61" name="任意多边形: 形状 6060" descr="8a910c9c-5436-47d9-be33-4861d6d0eb96"/>
                <p:cNvSpPr/>
                <p:nvPr/>
              </p:nvSpPr>
              <p:spPr>
                <a:xfrm>
                  <a:off x="354384" y="839498"/>
                  <a:ext cx="148744" cy="333739"/>
                </a:xfrm>
                <a:custGeom>
                  <a:avLst/>
                  <a:gdLst>
                    <a:gd name="connsiteX0" fmla="*/ 74880 w 148744"/>
                    <a:gd name="connsiteY0" fmla="*/ 491 h 333739"/>
                    <a:gd name="connsiteX1" fmla="*/ 119403 w 148744"/>
                    <a:gd name="connsiteY1" fmla="*/ 20526 h 333739"/>
                    <a:gd name="connsiteX2" fmla="*/ 143890 w 148744"/>
                    <a:gd name="connsiteY2" fmla="*/ 60598 h 333739"/>
                    <a:gd name="connsiteX3" fmla="*/ 148343 w 148744"/>
                    <a:gd name="connsiteY3" fmla="*/ 106234 h 333739"/>
                    <a:gd name="connsiteX4" fmla="*/ 141665 w 148744"/>
                    <a:gd name="connsiteY4" fmla="*/ 149643 h 333739"/>
                    <a:gd name="connsiteX5" fmla="*/ 131647 w 148744"/>
                    <a:gd name="connsiteY5" fmla="*/ 191941 h 333739"/>
                    <a:gd name="connsiteX6" fmla="*/ 108273 w 148744"/>
                    <a:gd name="connsiteY6" fmla="*/ 265404 h 333739"/>
                    <a:gd name="connsiteX7" fmla="*/ 79332 w 148744"/>
                    <a:gd name="connsiteY7" fmla="*/ 313266 h 333739"/>
                    <a:gd name="connsiteX8" fmla="*/ 68201 w 148744"/>
                    <a:gd name="connsiteY8" fmla="*/ 331075 h 333739"/>
                    <a:gd name="connsiteX9" fmla="*/ 62637 w 148744"/>
                    <a:gd name="connsiteY9" fmla="*/ 332188 h 333739"/>
                    <a:gd name="connsiteX10" fmla="*/ 62637 w 148744"/>
                    <a:gd name="connsiteY10" fmla="*/ 327736 h 333739"/>
                    <a:gd name="connsiteX11" fmla="*/ 72654 w 148744"/>
                    <a:gd name="connsiteY11" fmla="*/ 309927 h 333739"/>
                    <a:gd name="connsiteX12" fmla="*/ 93802 w 148744"/>
                    <a:gd name="connsiteY12" fmla="*/ 260952 h 333739"/>
                    <a:gd name="connsiteX13" fmla="*/ 116064 w 148744"/>
                    <a:gd name="connsiteY13" fmla="*/ 189715 h 333739"/>
                    <a:gd name="connsiteX14" fmla="*/ 124968 w 148744"/>
                    <a:gd name="connsiteY14" fmla="*/ 148530 h 333739"/>
                    <a:gd name="connsiteX15" fmla="*/ 129421 w 148744"/>
                    <a:gd name="connsiteY15" fmla="*/ 105121 h 333739"/>
                    <a:gd name="connsiteX16" fmla="*/ 124968 w 148744"/>
                    <a:gd name="connsiteY16" fmla="*/ 63936 h 333739"/>
                    <a:gd name="connsiteX17" fmla="*/ 104933 w 148744"/>
                    <a:gd name="connsiteY17" fmla="*/ 30544 h 333739"/>
                    <a:gd name="connsiteX18" fmla="*/ 71541 w 148744"/>
                    <a:gd name="connsiteY18" fmla="*/ 12734 h 333739"/>
                    <a:gd name="connsiteX19" fmla="*/ 40374 w 148744"/>
                    <a:gd name="connsiteY19" fmla="*/ 22753 h 333739"/>
                    <a:gd name="connsiteX20" fmla="*/ 15886 w 148744"/>
                    <a:gd name="connsiteY20" fmla="*/ 63936 h 333739"/>
                    <a:gd name="connsiteX21" fmla="*/ 14773 w 148744"/>
                    <a:gd name="connsiteY21" fmla="*/ 82859 h 333739"/>
                    <a:gd name="connsiteX22" fmla="*/ 9209 w 148744"/>
                    <a:gd name="connsiteY22" fmla="*/ 101781 h 333739"/>
                    <a:gd name="connsiteX23" fmla="*/ 304 w 148744"/>
                    <a:gd name="connsiteY23" fmla="*/ 85085 h 333739"/>
                    <a:gd name="connsiteX24" fmla="*/ 2530 w 148744"/>
                    <a:gd name="connsiteY24" fmla="*/ 63936 h 333739"/>
                    <a:gd name="connsiteX25" fmla="*/ 30357 w 148744"/>
                    <a:gd name="connsiteY25" fmla="*/ 12734 h 333739"/>
                    <a:gd name="connsiteX26" fmla="*/ 74880 w 148744"/>
                    <a:gd name="connsiteY26" fmla="*/ 491 h 333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48744" h="333739">
                      <a:moveTo>
                        <a:pt x="74880" y="491"/>
                      </a:moveTo>
                      <a:cubicBezTo>
                        <a:pt x="91576" y="1604"/>
                        <a:pt x="107159" y="9395"/>
                        <a:pt x="119403" y="20526"/>
                      </a:cubicBezTo>
                      <a:cubicBezTo>
                        <a:pt x="131647" y="31658"/>
                        <a:pt x="139439" y="46127"/>
                        <a:pt x="143890" y="60598"/>
                      </a:cubicBezTo>
                      <a:cubicBezTo>
                        <a:pt x="148343" y="76180"/>
                        <a:pt x="149456" y="91763"/>
                        <a:pt x="148343" y="106234"/>
                      </a:cubicBezTo>
                      <a:cubicBezTo>
                        <a:pt x="148343" y="120703"/>
                        <a:pt x="143890" y="135174"/>
                        <a:pt x="141665" y="149643"/>
                      </a:cubicBezTo>
                      <a:cubicBezTo>
                        <a:pt x="139439" y="164114"/>
                        <a:pt x="134986" y="178584"/>
                        <a:pt x="131647" y="191941"/>
                      </a:cubicBezTo>
                      <a:cubicBezTo>
                        <a:pt x="124968" y="218655"/>
                        <a:pt x="118290" y="244256"/>
                        <a:pt x="108273" y="265404"/>
                      </a:cubicBezTo>
                      <a:cubicBezTo>
                        <a:pt x="98254" y="286552"/>
                        <a:pt x="86011" y="302135"/>
                        <a:pt x="79332" y="313266"/>
                      </a:cubicBezTo>
                      <a:cubicBezTo>
                        <a:pt x="71541" y="324398"/>
                        <a:pt x="73767" y="322171"/>
                        <a:pt x="68201" y="331075"/>
                      </a:cubicBezTo>
                      <a:cubicBezTo>
                        <a:pt x="64862" y="335528"/>
                        <a:pt x="63749" y="333302"/>
                        <a:pt x="62637" y="332188"/>
                      </a:cubicBezTo>
                      <a:cubicBezTo>
                        <a:pt x="61523" y="331075"/>
                        <a:pt x="60410" y="331075"/>
                        <a:pt x="62637" y="327736"/>
                      </a:cubicBezTo>
                      <a:cubicBezTo>
                        <a:pt x="67088" y="318832"/>
                        <a:pt x="65975" y="321058"/>
                        <a:pt x="72654" y="309927"/>
                      </a:cubicBezTo>
                      <a:cubicBezTo>
                        <a:pt x="78219" y="298797"/>
                        <a:pt x="84898" y="280987"/>
                        <a:pt x="93802" y="260952"/>
                      </a:cubicBezTo>
                      <a:cubicBezTo>
                        <a:pt x="101594" y="240916"/>
                        <a:pt x="109386" y="216429"/>
                        <a:pt x="116064" y="189715"/>
                      </a:cubicBezTo>
                      <a:cubicBezTo>
                        <a:pt x="119403" y="176357"/>
                        <a:pt x="122742" y="163001"/>
                        <a:pt x="124968" y="148530"/>
                      </a:cubicBezTo>
                      <a:cubicBezTo>
                        <a:pt x="127195" y="134061"/>
                        <a:pt x="128308" y="119590"/>
                        <a:pt x="129421" y="105121"/>
                      </a:cubicBezTo>
                      <a:cubicBezTo>
                        <a:pt x="129421" y="91763"/>
                        <a:pt x="128308" y="77294"/>
                        <a:pt x="124968" y="63936"/>
                      </a:cubicBezTo>
                      <a:cubicBezTo>
                        <a:pt x="120516" y="50580"/>
                        <a:pt x="114951" y="39448"/>
                        <a:pt x="104933" y="30544"/>
                      </a:cubicBezTo>
                      <a:cubicBezTo>
                        <a:pt x="96028" y="21639"/>
                        <a:pt x="84898" y="13848"/>
                        <a:pt x="71541" y="12734"/>
                      </a:cubicBezTo>
                      <a:cubicBezTo>
                        <a:pt x="59297" y="10508"/>
                        <a:pt x="48166" y="17187"/>
                        <a:pt x="40374" y="22753"/>
                      </a:cubicBezTo>
                      <a:cubicBezTo>
                        <a:pt x="23678" y="34997"/>
                        <a:pt x="17000" y="51693"/>
                        <a:pt x="15886" y="63936"/>
                      </a:cubicBezTo>
                      <a:cubicBezTo>
                        <a:pt x="14773" y="76180"/>
                        <a:pt x="14773" y="72841"/>
                        <a:pt x="14773" y="82859"/>
                      </a:cubicBezTo>
                      <a:cubicBezTo>
                        <a:pt x="14773" y="92876"/>
                        <a:pt x="13660" y="101781"/>
                        <a:pt x="9209" y="101781"/>
                      </a:cubicBezTo>
                      <a:cubicBezTo>
                        <a:pt x="5869" y="100668"/>
                        <a:pt x="304" y="92876"/>
                        <a:pt x="304" y="85085"/>
                      </a:cubicBezTo>
                      <a:cubicBezTo>
                        <a:pt x="-809" y="75067"/>
                        <a:pt x="1417" y="77294"/>
                        <a:pt x="2530" y="63936"/>
                      </a:cubicBezTo>
                      <a:cubicBezTo>
                        <a:pt x="4756" y="50580"/>
                        <a:pt x="8096" y="29431"/>
                        <a:pt x="30357" y="12734"/>
                      </a:cubicBezTo>
                      <a:cubicBezTo>
                        <a:pt x="41487" y="3830"/>
                        <a:pt x="58184" y="-1735"/>
                        <a:pt x="74880" y="49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63" name="任意多边形: 形状 6062" descr="881217ff-f8f3-4f1c-a1d8-31fb71591809"/>
                <p:cNvSpPr/>
                <p:nvPr/>
              </p:nvSpPr>
              <p:spPr>
                <a:xfrm>
                  <a:off x="494033" y="866487"/>
                  <a:ext cx="161403" cy="302297"/>
                </a:xfrm>
                <a:custGeom>
                  <a:avLst/>
                  <a:gdLst>
                    <a:gd name="connsiteX0" fmla="*/ 101081 w 161403"/>
                    <a:gd name="connsiteY0" fmla="*/ 216 h 302297"/>
                    <a:gd name="connsiteX1" fmla="*/ 143377 w 161403"/>
                    <a:gd name="connsiteY1" fmla="*/ 20251 h 302297"/>
                    <a:gd name="connsiteX2" fmla="*/ 161187 w 161403"/>
                    <a:gd name="connsiteY2" fmla="*/ 61436 h 302297"/>
                    <a:gd name="connsiteX3" fmla="*/ 154509 w 161403"/>
                    <a:gd name="connsiteY3" fmla="*/ 104845 h 302297"/>
                    <a:gd name="connsiteX4" fmla="*/ 134474 w 161403"/>
                    <a:gd name="connsiteY4" fmla="*/ 143803 h 302297"/>
                    <a:gd name="connsiteX5" fmla="*/ 112212 w 161403"/>
                    <a:gd name="connsiteY5" fmla="*/ 180534 h 302297"/>
                    <a:gd name="connsiteX6" fmla="*/ 69914 w 161403"/>
                    <a:gd name="connsiteY6" fmla="*/ 243980 h 302297"/>
                    <a:gd name="connsiteX7" fmla="*/ 33183 w 161403"/>
                    <a:gd name="connsiteY7" fmla="*/ 284051 h 302297"/>
                    <a:gd name="connsiteX8" fmla="*/ 19826 w 161403"/>
                    <a:gd name="connsiteY8" fmla="*/ 299634 h 302297"/>
                    <a:gd name="connsiteX9" fmla="*/ 14260 w 161403"/>
                    <a:gd name="connsiteY9" fmla="*/ 300747 h 302297"/>
                    <a:gd name="connsiteX10" fmla="*/ 14260 w 161403"/>
                    <a:gd name="connsiteY10" fmla="*/ 296295 h 302297"/>
                    <a:gd name="connsiteX11" fmla="*/ 26504 w 161403"/>
                    <a:gd name="connsiteY11" fmla="*/ 280711 h 302297"/>
                    <a:gd name="connsiteX12" fmla="*/ 57671 w 161403"/>
                    <a:gd name="connsiteY12" fmla="*/ 237302 h 302297"/>
                    <a:gd name="connsiteX13" fmla="*/ 98855 w 161403"/>
                    <a:gd name="connsiteY13" fmla="*/ 176082 h 302297"/>
                    <a:gd name="connsiteX14" fmla="*/ 120003 w 161403"/>
                    <a:gd name="connsiteY14" fmla="*/ 140464 h 302297"/>
                    <a:gd name="connsiteX15" fmla="*/ 136700 w 161403"/>
                    <a:gd name="connsiteY15" fmla="*/ 102619 h 302297"/>
                    <a:gd name="connsiteX16" fmla="*/ 143377 w 161403"/>
                    <a:gd name="connsiteY16" fmla="*/ 63662 h 302297"/>
                    <a:gd name="connsiteX17" fmla="*/ 130021 w 161403"/>
                    <a:gd name="connsiteY17" fmla="*/ 30269 h 302297"/>
                    <a:gd name="connsiteX18" fmla="*/ 99968 w 161403"/>
                    <a:gd name="connsiteY18" fmla="*/ 13573 h 302297"/>
                    <a:gd name="connsiteX19" fmla="*/ 66575 w 161403"/>
                    <a:gd name="connsiteY19" fmla="*/ 21364 h 302297"/>
                    <a:gd name="connsiteX20" fmla="*/ 27618 w 161403"/>
                    <a:gd name="connsiteY20" fmla="*/ 52531 h 302297"/>
                    <a:gd name="connsiteX21" fmla="*/ 17599 w 161403"/>
                    <a:gd name="connsiteY21" fmla="*/ 69226 h 302297"/>
                    <a:gd name="connsiteX22" fmla="*/ 3130 w 161403"/>
                    <a:gd name="connsiteY22" fmla="*/ 83697 h 302297"/>
                    <a:gd name="connsiteX23" fmla="*/ 2017 w 161403"/>
                    <a:gd name="connsiteY23" fmla="*/ 62549 h 302297"/>
                    <a:gd name="connsiteX24" fmla="*/ 14260 w 161403"/>
                    <a:gd name="connsiteY24" fmla="*/ 44739 h 302297"/>
                    <a:gd name="connsiteX25" fmla="*/ 58784 w 161403"/>
                    <a:gd name="connsiteY25" fmla="*/ 6895 h 302297"/>
                    <a:gd name="connsiteX26" fmla="*/ 101081 w 161403"/>
                    <a:gd name="connsiteY26" fmla="*/ 216 h 30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1403" h="302297">
                      <a:moveTo>
                        <a:pt x="101081" y="216"/>
                      </a:moveTo>
                      <a:cubicBezTo>
                        <a:pt x="116663" y="1329"/>
                        <a:pt x="133360" y="8008"/>
                        <a:pt x="143377" y="20251"/>
                      </a:cubicBezTo>
                      <a:cubicBezTo>
                        <a:pt x="154509" y="31382"/>
                        <a:pt x="160074" y="45852"/>
                        <a:pt x="161187" y="61436"/>
                      </a:cubicBezTo>
                      <a:cubicBezTo>
                        <a:pt x="162301" y="75905"/>
                        <a:pt x="158961" y="91488"/>
                        <a:pt x="154509" y="104845"/>
                      </a:cubicBezTo>
                      <a:cubicBezTo>
                        <a:pt x="148943" y="118203"/>
                        <a:pt x="141151" y="131559"/>
                        <a:pt x="134474" y="143803"/>
                      </a:cubicBezTo>
                      <a:cubicBezTo>
                        <a:pt x="127795" y="157160"/>
                        <a:pt x="120003" y="169404"/>
                        <a:pt x="112212" y="180534"/>
                      </a:cubicBezTo>
                      <a:cubicBezTo>
                        <a:pt x="97741" y="203909"/>
                        <a:pt x="84385" y="226170"/>
                        <a:pt x="69914" y="243980"/>
                      </a:cubicBezTo>
                      <a:cubicBezTo>
                        <a:pt x="55445" y="261789"/>
                        <a:pt x="42087" y="274034"/>
                        <a:pt x="33183" y="284051"/>
                      </a:cubicBezTo>
                      <a:cubicBezTo>
                        <a:pt x="24278" y="292956"/>
                        <a:pt x="26504" y="291843"/>
                        <a:pt x="19826" y="299634"/>
                      </a:cubicBezTo>
                      <a:cubicBezTo>
                        <a:pt x="16486" y="304086"/>
                        <a:pt x="15373" y="301861"/>
                        <a:pt x="14260" y="300747"/>
                      </a:cubicBezTo>
                      <a:cubicBezTo>
                        <a:pt x="13147" y="299634"/>
                        <a:pt x="12034" y="299634"/>
                        <a:pt x="14260" y="296295"/>
                      </a:cubicBezTo>
                      <a:cubicBezTo>
                        <a:pt x="19826" y="288503"/>
                        <a:pt x="18713" y="290729"/>
                        <a:pt x="26504" y="280711"/>
                      </a:cubicBezTo>
                      <a:cubicBezTo>
                        <a:pt x="34295" y="269581"/>
                        <a:pt x="44314" y="255111"/>
                        <a:pt x="57671" y="237302"/>
                      </a:cubicBezTo>
                      <a:cubicBezTo>
                        <a:pt x="71027" y="220606"/>
                        <a:pt x="85498" y="199458"/>
                        <a:pt x="98855" y="176082"/>
                      </a:cubicBezTo>
                      <a:cubicBezTo>
                        <a:pt x="106646" y="164952"/>
                        <a:pt x="113324" y="152707"/>
                        <a:pt x="120003" y="140464"/>
                      </a:cubicBezTo>
                      <a:cubicBezTo>
                        <a:pt x="125568" y="128220"/>
                        <a:pt x="132247" y="115976"/>
                        <a:pt x="136700" y="102619"/>
                      </a:cubicBezTo>
                      <a:cubicBezTo>
                        <a:pt x="141151" y="89262"/>
                        <a:pt x="144491" y="75905"/>
                        <a:pt x="143377" y="63662"/>
                      </a:cubicBezTo>
                      <a:cubicBezTo>
                        <a:pt x="142264" y="50304"/>
                        <a:pt x="137813" y="39173"/>
                        <a:pt x="130021" y="30269"/>
                      </a:cubicBezTo>
                      <a:cubicBezTo>
                        <a:pt x="123342" y="21364"/>
                        <a:pt x="112212" y="14685"/>
                        <a:pt x="99968" y="13573"/>
                      </a:cubicBezTo>
                      <a:cubicBezTo>
                        <a:pt x="87723" y="12460"/>
                        <a:pt x="76593" y="16912"/>
                        <a:pt x="66575" y="21364"/>
                      </a:cubicBezTo>
                      <a:cubicBezTo>
                        <a:pt x="47653" y="29156"/>
                        <a:pt x="34295" y="42513"/>
                        <a:pt x="27618" y="52531"/>
                      </a:cubicBezTo>
                      <a:cubicBezTo>
                        <a:pt x="20939" y="63662"/>
                        <a:pt x="22052" y="60322"/>
                        <a:pt x="17599" y="69226"/>
                      </a:cubicBezTo>
                      <a:cubicBezTo>
                        <a:pt x="13147" y="77018"/>
                        <a:pt x="6469" y="84810"/>
                        <a:pt x="3130" y="83697"/>
                      </a:cubicBezTo>
                      <a:cubicBezTo>
                        <a:pt x="-210" y="82584"/>
                        <a:pt x="-1323" y="72566"/>
                        <a:pt x="2017" y="62549"/>
                      </a:cubicBezTo>
                      <a:cubicBezTo>
                        <a:pt x="6469" y="53644"/>
                        <a:pt x="7581" y="55870"/>
                        <a:pt x="14260" y="44739"/>
                      </a:cubicBezTo>
                      <a:cubicBezTo>
                        <a:pt x="22052" y="34722"/>
                        <a:pt x="34295" y="18025"/>
                        <a:pt x="58784" y="6895"/>
                      </a:cubicBezTo>
                      <a:cubicBezTo>
                        <a:pt x="71027" y="2442"/>
                        <a:pt x="85498" y="-897"/>
                        <a:pt x="101081" y="21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65" name="任意多边形: 形状 6064" descr="127e1d1b-3297-418e-9a16-23af0bfc494d"/>
                <p:cNvSpPr/>
                <p:nvPr/>
              </p:nvSpPr>
              <p:spPr>
                <a:xfrm>
                  <a:off x="571560" y="939052"/>
                  <a:ext cx="221785" cy="259186"/>
                </a:xfrm>
                <a:custGeom>
                  <a:avLst/>
                  <a:gdLst>
                    <a:gd name="connsiteX0" fmla="*/ 109260 w 221785"/>
                    <a:gd name="connsiteY0" fmla="*/ 0 h 259186"/>
                    <a:gd name="connsiteX1" fmla="*/ 122617 w 221785"/>
                    <a:gd name="connsiteY1" fmla="*/ 2226 h 259186"/>
                    <a:gd name="connsiteX2" fmla="*/ 134861 w 221785"/>
                    <a:gd name="connsiteY2" fmla="*/ 8905 h 259186"/>
                    <a:gd name="connsiteX3" fmla="*/ 153783 w 221785"/>
                    <a:gd name="connsiteY3" fmla="*/ 31166 h 259186"/>
                    <a:gd name="connsiteX4" fmla="*/ 168253 w 221785"/>
                    <a:gd name="connsiteY4" fmla="*/ 57880 h 259186"/>
                    <a:gd name="connsiteX5" fmla="*/ 178271 w 221785"/>
                    <a:gd name="connsiteY5" fmla="*/ 70124 h 259186"/>
                    <a:gd name="connsiteX6" fmla="*/ 192740 w 221785"/>
                    <a:gd name="connsiteY6" fmla="*/ 79029 h 259186"/>
                    <a:gd name="connsiteX7" fmla="*/ 211663 w 221785"/>
                    <a:gd name="connsiteY7" fmla="*/ 91273 h 259186"/>
                    <a:gd name="connsiteX8" fmla="*/ 221680 w 221785"/>
                    <a:gd name="connsiteY8" fmla="*/ 112421 h 259186"/>
                    <a:gd name="connsiteX9" fmla="*/ 202758 w 221785"/>
                    <a:gd name="connsiteY9" fmla="*/ 151379 h 259186"/>
                    <a:gd name="connsiteX10" fmla="*/ 164913 w 221785"/>
                    <a:gd name="connsiteY10" fmla="*/ 172527 h 259186"/>
                    <a:gd name="connsiteX11" fmla="*/ 129296 w 221785"/>
                    <a:gd name="connsiteY11" fmla="*/ 191450 h 259186"/>
                    <a:gd name="connsiteX12" fmla="*/ 68076 w 221785"/>
                    <a:gd name="connsiteY12" fmla="*/ 227069 h 259186"/>
                    <a:gd name="connsiteX13" fmla="*/ 22440 w 221785"/>
                    <a:gd name="connsiteY13" fmla="*/ 248217 h 259186"/>
                    <a:gd name="connsiteX14" fmla="*/ 5743 w 221785"/>
                    <a:gd name="connsiteY14" fmla="*/ 258234 h 259186"/>
                    <a:gd name="connsiteX15" fmla="*/ 179 w 221785"/>
                    <a:gd name="connsiteY15" fmla="*/ 257121 h 259186"/>
                    <a:gd name="connsiteX16" fmla="*/ 2405 w 221785"/>
                    <a:gd name="connsiteY16" fmla="*/ 253782 h 259186"/>
                    <a:gd name="connsiteX17" fmla="*/ 19101 w 221785"/>
                    <a:gd name="connsiteY17" fmla="*/ 243765 h 259186"/>
                    <a:gd name="connsiteX18" fmla="*/ 61397 w 221785"/>
                    <a:gd name="connsiteY18" fmla="*/ 217051 h 259186"/>
                    <a:gd name="connsiteX19" fmla="*/ 122617 w 221785"/>
                    <a:gd name="connsiteY19" fmla="*/ 181432 h 259186"/>
                    <a:gd name="connsiteX20" fmla="*/ 158236 w 221785"/>
                    <a:gd name="connsiteY20" fmla="*/ 162510 h 259186"/>
                    <a:gd name="connsiteX21" fmla="*/ 191627 w 221785"/>
                    <a:gd name="connsiteY21" fmla="*/ 141362 h 259186"/>
                    <a:gd name="connsiteX22" fmla="*/ 204985 w 221785"/>
                    <a:gd name="connsiteY22" fmla="*/ 113534 h 259186"/>
                    <a:gd name="connsiteX23" fmla="*/ 184949 w 221785"/>
                    <a:gd name="connsiteY23" fmla="*/ 93499 h 259186"/>
                    <a:gd name="connsiteX24" fmla="*/ 168253 w 221785"/>
                    <a:gd name="connsiteY24" fmla="*/ 81255 h 259186"/>
                    <a:gd name="connsiteX25" fmla="*/ 157122 w 221785"/>
                    <a:gd name="connsiteY25" fmla="*/ 65672 h 259186"/>
                    <a:gd name="connsiteX26" fmla="*/ 140426 w 221785"/>
                    <a:gd name="connsiteY26" fmla="*/ 38958 h 259186"/>
                    <a:gd name="connsiteX27" fmla="*/ 125956 w 221785"/>
                    <a:gd name="connsiteY27" fmla="*/ 21148 h 259186"/>
                    <a:gd name="connsiteX28" fmla="*/ 118164 w 221785"/>
                    <a:gd name="connsiteY28" fmla="*/ 16696 h 259186"/>
                    <a:gd name="connsiteX29" fmla="*/ 110372 w 221785"/>
                    <a:gd name="connsiteY29" fmla="*/ 15584 h 259186"/>
                    <a:gd name="connsiteX30" fmla="*/ 101469 w 221785"/>
                    <a:gd name="connsiteY30" fmla="*/ 16696 h 259186"/>
                    <a:gd name="connsiteX31" fmla="*/ 94790 w 221785"/>
                    <a:gd name="connsiteY31" fmla="*/ 18922 h 259186"/>
                    <a:gd name="connsiteX32" fmla="*/ 86998 w 221785"/>
                    <a:gd name="connsiteY32" fmla="*/ 24488 h 259186"/>
                    <a:gd name="connsiteX33" fmla="*/ 81433 w 221785"/>
                    <a:gd name="connsiteY33" fmla="*/ 27827 h 259186"/>
                    <a:gd name="connsiteX34" fmla="*/ 76981 w 221785"/>
                    <a:gd name="connsiteY34" fmla="*/ 18922 h 259186"/>
                    <a:gd name="connsiteX35" fmla="*/ 84772 w 221785"/>
                    <a:gd name="connsiteY35" fmla="*/ 5566 h 259186"/>
                    <a:gd name="connsiteX36" fmla="*/ 95903 w 221785"/>
                    <a:gd name="connsiteY36" fmla="*/ 1113 h 259186"/>
                    <a:gd name="connsiteX37" fmla="*/ 109260 w 221785"/>
                    <a:gd name="connsiteY37" fmla="*/ 0 h 259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21785" h="259186">
                      <a:moveTo>
                        <a:pt x="109260" y="0"/>
                      </a:moveTo>
                      <a:cubicBezTo>
                        <a:pt x="113712" y="0"/>
                        <a:pt x="118164" y="1113"/>
                        <a:pt x="122617" y="2226"/>
                      </a:cubicBezTo>
                      <a:cubicBezTo>
                        <a:pt x="127069" y="4453"/>
                        <a:pt x="130409" y="6679"/>
                        <a:pt x="134861" y="8905"/>
                      </a:cubicBezTo>
                      <a:cubicBezTo>
                        <a:pt x="142652" y="14470"/>
                        <a:pt x="148217" y="22262"/>
                        <a:pt x="153783" y="31166"/>
                      </a:cubicBezTo>
                      <a:cubicBezTo>
                        <a:pt x="159349" y="40071"/>
                        <a:pt x="162687" y="48975"/>
                        <a:pt x="168253" y="57880"/>
                      </a:cubicBezTo>
                      <a:cubicBezTo>
                        <a:pt x="171592" y="62333"/>
                        <a:pt x="174931" y="66784"/>
                        <a:pt x="178271" y="70124"/>
                      </a:cubicBezTo>
                      <a:cubicBezTo>
                        <a:pt x="182723" y="73463"/>
                        <a:pt x="187176" y="75689"/>
                        <a:pt x="192740" y="79029"/>
                      </a:cubicBezTo>
                      <a:cubicBezTo>
                        <a:pt x="198306" y="82368"/>
                        <a:pt x="206098" y="85708"/>
                        <a:pt x="211663" y="91273"/>
                      </a:cubicBezTo>
                      <a:cubicBezTo>
                        <a:pt x="218341" y="97951"/>
                        <a:pt x="221680" y="104630"/>
                        <a:pt x="221680" y="112421"/>
                      </a:cubicBezTo>
                      <a:cubicBezTo>
                        <a:pt x="222793" y="126891"/>
                        <a:pt x="215003" y="142475"/>
                        <a:pt x="202758" y="151379"/>
                      </a:cubicBezTo>
                      <a:cubicBezTo>
                        <a:pt x="190514" y="161397"/>
                        <a:pt x="177158" y="165849"/>
                        <a:pt x="164913" y="172527"/>
                      </a:cubicBezTo>
                      <a:cubicBezTo>
                        <a:pt x="152670" y="179206"/>
                        <a:pt x="140426" y="184771"/>
                        <a:pt x="129296" y="191450"/>
                      </a:cubicBezTo>
                      <a:cubicBezTo>
                        <a:pt x="107034" y="203693"/>
                        <a:pt x="86998" y="217051"/>
                        <a:pt x="68076" y="227069"/>
                      </a:cubicBezTo>
                      <a:cubicBezTo>
                        <a:pt x="50267" y="237086"/>
                        <a:pt x="33570" y="242652"/>
                        <a:pt x="22440" y="248217"/>
                      </a:cubicBezTo>
                      <a:cubicBezTo>
                        <a:pt x="11309" y="253782"/>
                        <a:pt x="14648" y="253782"/>
                        <a:pt x="5743" y="258234"/>
                      </a:cubicBezTo>
                      <a:cubicBezTo>
                        <a:pt x="1292" y="260461"/>
                        <a:pt x="1292" y="258234"/>
                        <a:pt x="179" y="257121"/>
                      </a:cubicBezTo>
                      <a:cubicBezTo>
                        <a:pt x="179" y="256008"/>
                        <a:pt x="-935" y="256008"/>
                        <a:pt x="2405" y="253782"/>
                      </a:cubicBezTo>
                      <a:cubicBezTo>
                        <a:pt x="11309" y="248217"/>
                        <a:pt x="9083" y="250444"/>
                        <a:pt x="19101" y="243765"/>
                      </a:cubicBezTo>
                      <a:cubicBezTo>
                        <a:pt x="30231" y="237086"/>
                        <a:pt x="43588" y="227069"/>
                        <a:pt x="61397" y="217051"/>
                      </a:cubicBezTo>
                      <a:cubicBezTo>
                        <a:pt x="79207" y="207033"/>
                        <a:pt x="100355" y="194789"/>
                        <a:pt x="122617" y="181432"/>
                      </a:cubicBezTo>
                      <a:cubicBezTo>
                        <a:pt x="133748" y="174753"/>
                        <a:pt x="145991" y="169189"/>
                        <a:pt x="158236" y="162510"/>
                      </a:cubicBezTo>
                      <a:cubicBezTo>
                        <a:pt x="169366" y="154718"/>
                        <a:pt x="182723" y="149152"/>
                        <a:pt x="191627" y="141362"/>
                      </a:cubicBezTo>
                      <a:cubicBezTo>
                        <a:pt x="200532" y="133570"/>
                        <a:pt x="206098" y="123552"/>
                        <a:pt x="204985" y="113534"/>
                      </a:cubicBezTo>
                      <a:cubicBezTo>
                        <a:pt x="203871" y="103516"/>
                        <a:pt x="197193" y="99064"/>
                        <a:pt x="184949" y="93499"/>
                      </a:cubicBezTo>
                      <a:cubicBezTo>
                        <a:pt x="179384" y="91273"/>
                        <a:pt x="172705" y="86821"/>
                        <a:pt x="168253" y="81255"/>
                      </a:cubicBezTo>
                      <a:cubicBezTo>
                        <a:pt x="163800" y="75689"/>
                        <a:pt x="160462" y="70124"/>
                        <a:pt x="157122" y="65672"/>
                      </a:cubicBezTo>
                      <a:cubicBezTo>
                        <a:pt x="150444" y="55654"/>
                        <a:pt x="144878" y="46749"/>
                        <a:pt x="140426" y="38958"/>
                      </a:cubicBezTo>
                      <a:cubicBezTo>
                        <a:pt x="135973" y="31166"/>
                        <a:pt x="131522" y="25601"/>
                        <a:pt x="125956" y="21148"/>
                      </a:cubicBezTo>
                      <a:cubicBezTo>
                        <a:pt x="123730" y="18922"/>
                        <a:pt x="120391" y="17809"/>
                        <a:pt x="118164" y="16696"/>
                      </a:cubicBezTo>
                      <a:cubicBezTo>
                        <a:pt x="115938" y="15584"/>
                        <a:pt x="112599" y="15584"/>
                        <a:pt x="110372" y="15584"/>
                      </a:cubicBezTo>
                      <a:cubicBezTo>
                        <a:pt x="104808" y="15584"/>
                        <a:pt x="102582" y="16696"/>
                        <a:pt x="101469" y="16696"/>
                      </a:cubicBezTo>
                      <a:cubicBezTo>
                        <a:pt x="99242" y="16696"/>
                        <a:pt x="98129" y="16696"/>
                        <a:pt x="94790" y="18922"/>
                      </a:cubicBezTo>
                      <a:cubicBezTo>
                        <a:pt x="91450" y="21148"/>
                        <a:pt x="89224" y="22262"/>
                        <a:pt x="86998" y="24488"/>
                      </a:cubicBezTo>
                      <a:cubicBezTo>
                        <a:pt x="84772" y="25601"/>
                        <a:pt x="83659" y="27827"/>
                        <a:pt x="81433" y="27827"/>
                      </a:cubicBezTo>
                      <a:cubicBezTo>
                        <a:pt x="80320" y="27827"/>
                        <a:pt x="78094" y="25601"/>
                        <a:pt x="76981" y="18922"/>
                      </a:cubicBezTo>
                      <a:cubicBezTo>
                        <a:pt x="76981" y="14470"/>
                        <a:pt x="80320" y="8905"/>
                        <a:pt x="84772" y="5566"/>
                      </a:cubicBezTo>
                      <a:cubicBezTo>
                        <a:pt x="90337" y="2226"/>
                        <a:pt x="93677" y="1113"/>
                        <a:pt x="95903" y="1113"/>
                      </a:cubicBezTo>
                      <a:cubicBezTo>
                        <a:pt x="98129" y="1113"/>
                        <a:pt x="101469" y="0"/>
                        <a:pt x="109260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67" name="任意多边形: 形状 6066" descr="84ed5324-c56c-423e-8601-aad6ef1b6ab7"/>
                <p:cNvSpPr/>
                <p:nvPr/>
              </p:nvSpPr>
              <p:spPr>
                <a:xfrm>
                  <a:off x="107584" y="869089"/>
                  <a:ext cx="103299" cy="45970"/>
                </a:xfrm>
                <a:custGeom>
                  <a:avLst/>
                  <a:gdLst>
                    <a:gd name="connsiteX0" fmla="*/ 69010 w 103299"/>
                    <a:gd name="connsiteY0" fmla="*/ 953 h 45970"/>
                    <a:gd name="connsiteX1" fmla="*/ 79028 w 103299"/>
                    <a:gd name="connsiteY1" fmla="*/ 6518 h 45970"/>
                    <a:gd name="connsiteX2" fmla="*/ 89046 w 103299"/>
                    <a:gd name="connsiteY2" fmla="*/ 9857 h 45970"/>
                    <a:gd name="connsiteX3" fmla="*/ 99063 w 103299"/>
                    <a:gd name="connsiteY3" fmla="*/ 20988 h 45970"/>
                    <a:gd name="connsiteX4" fmla="*/ 102403 w 103299"/>
                    <a:gd name="connsiteY4" fmla="*/ 25441 h 45970"/>
                    <a:gd name="connsiteX5" fmla="*/ 99063 w 103299"/>
                    <a:gd name="connsiteY5" fmla="*/ 32120 h 45970"/>
                    <a:gd name="connsiteX6" fmla="*/ 90160 w 103299"/>
                    <a:gd name="connsiteY6" fmla="*/ 32120 h 45970"/>
                    <a:gd name="connsiteX7" fmla="*/ 89046 w 103299"/>
                    <a:gd name="connsiteY7" fmla="*/ 27667 h 45970"/>
                    <a:gd name="connsiteX8" fmla="*/ 80141 w 103299"/>
                    <a:gd name="connsiteY8" fmla="*/ 20988 h 45970"/>
                    <a:gd name="connsiteX9" fmla="*/ 73463 w 103299"/>
                    <a:gd name="connsiteY9" fmla="*/ 17649 h 45970"/>
                    <a:gd name="connsiteX10" fmla="*/ 64559 w 103299"/>
                    <a:gd name="connsiteY10" fmla="*/ 15423 h 45970"/>
                    <a:gd name="connsiteX11" fmla="*/ 45636 w 103299"/>
                    <a:gd name="connsiteY11" fmla="*/ 17649 h 45970"/>
                    <a:gd name="connsiteX12" fmla="*/ 35619 w 103299"/>
                    <a:gd name="connsiteY12" fmla="*/ 17649 h 45970"/>
                    <a:gd name="connsiteX13" fmla="*/ 26714 w 103299"/>
                    <a:gd name="connsiteY13" fmla="*/ 20988 h 45970"/>
                    <a:gd name="connsiteX14" fmla="*/ 16696 w 103299"/>
                    <a:gd name="connsiteY14" fmla="*/ 33232 h 45970"/>
                    <a:gd name="connsiteX15" fmla="*/ 7792 w 103299"/>
                    <a:gd name="connsiteY15" fmla="*/ 41024 h 45970"/>
                    <a:gd name="connsiteX16" fmla="*/ 6679 w 103299"/>
                    <a:gd name="connsiteY16" fmla="*/ 45476 h 45970"/>
                    <a:gd name="connsiteX17" fmla="*/ 2226 w 103299"/>
                    <a:gd name="connsiteY17" fmla="*/ 45476 h 45970"/>
                    <a:gd name="connsiteX18" fmla="*/ 0 w 103299"/>
                    <a:gd name="connsiteY18" fmla="*/ 44363 h 45970"/>
                    <a:gd name="connsiteX19" fmla="*/ 1113 w 103299"/>
                    <a:gd name="connsiteY19" fmla="*/ 39910 h 45970"/>
                    <a:gd name="connsiteX20" fmla="*/ 4453 w 103299"/>
                    <a:gd name="connsiteY20" fmla="*/ 26554 h 45970"/>
                    <a:gd name="connsiteX21" fmla="*/ 17809 w 103299"/>
                    <a:gd name="connsiteY21" fmla="*/ 10970 h 45970"/>
                    <a:gd name="connsiteX22" fmla="*/ 28940 w 103299"/>
                    <a:gd name="connsiteY22" fmla="*/ 5405 h 45970"/>
                    <a:gd name="connsiteX23" fmla="*/ 42297 w 103299"/>
                    <a:gd name="connsiteY23" fmla="*/ 2066 h 45970"/>
                    <a:gd name="connsiteX24" fmla="*/ 69010 w 103299"/>
                    <a:gd name="connsiteY24" fmla="*/ 953 h 45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3299" h="45970">
                      <a:moveTo>
                        <a:pt x="69010" y="953"/>
                      </a:moveTo>
                      <a:cubicBezTo>
                        <a:pt x="72350" y="2066"/>
                        <a:pt x="75689" y="5405"/>
                        <a:pt x="79028" y="6518"/>
                      </a:cubicBezTo>
                      <a:cubicBezTo>
                        <a:pt x="82368" y="8744"/>
                        <a:pt x="85707" y="7631"/>
                        <a:pt x="89046" y="9857"/>
                      </a:cubicBezTo>
                      <a:cubicBezTo>
                        <a:pt x="94611" y="13196"/>
                        <a:pt x="96837" y="18762"/>
                        <a:pt x="99063" y="20988"/>
                      </a:cubicBezTo>
                      <a:cubicBezTo>
                        <a:pt x="101290" y="23214"/>
                        <a:pt x="101290" y="23214"/>
                        <a:pt x="102403" y="25441"/>
                      </a:cubicBezTo>
                      <a:cubicBezTo>
                        <a:pt x="104629" y="27667"/>
                        <a:pt x="102403" y="31006"/>
                        <a:pt x="99063" y="32120"/>
                      </a:cubicBezTo>
                      <a:cubicBezTo>
                        <a:pt x="95724" y="33232"/>
                        <a:pt x="91273" y="34345"/>
                        <a:pt x="90160" y="32120"/>
                      </a:cubicBezTo>
                      <a:cubicBezTo>
                        <a:pt x="89046" y="29893"/>
                        <a:pt x="91273" y="29893"/>
                        <a:pt x="89046" y="27667"/>
                      </a:cubicBezTo>
                      <a:cubicBezTo>
                        <a:pt x="87933" y="25441"/>
                        <a:pt x="84594" y="23214"/>
                        <a:pt x="80141" y="20988"/>
                      </a:cubicBezTo>
                      <a:cubicBezTo>
                        <a:pt x="77915" y="19875"/>
                        <a:pt x="75689" y="18762"/>
                        <a:pt x="73463" y="17649"/>
                      </a:cubicBezTo>
                      <a:cubicBezTo>
                        <a:pt x="70124" y="16536"/>
                        <a:pt x="67897" y="16536"/>
                        <a:pt x="64559" y="15423"/>
                      </a:cubicBezTo>
                      <a:cubicBezTo>
                        <a:pt x="57880" y="14310"/>
                        <a:pt x="51202" y="16536"/>
                        <a:pt x="45636" y="17649"/>
                      </a:cubicBezTo>
                      <a:cubicBezTo>
                        <a:pt x="42297" y="17649"/>
                        <a:pt x="38958" y="16536"/>
                        <a:pt x="35619" y="17649"/>
                      </a:cubicBezTo>
                      <a:cubicBezTo>
                        <a:pt x="32280" y="18762"/>
                        <a:pt x="28940" y="19875"/>
                        <a:pt x="26714" y="20988"/>
                      </a:cubicBezTo>
                      <a:cubicBezTo>
                        <a:pt x="21148" y="24328"/>
                        <a:pt x="20035" y="29893"/>
                        <a:pt x="16696" y="33232"/>
                      </a:cubicBezTo>
                      <a:cubicBezTo>
                        <a:pt x="13358" y="36571"/>
                        <a:pt x="8905" y="38797"/>
                        <a:pt x="7792" y="41024"/>
                      </a:cubicBezTo>
                      <a:cubicBezTo>
                        <a:pt x="6679" y="43250"/>
                        <a:pt x="7792" y="43250"/>
                        <a:pt x="6679" y="45476"/>
                      </a:cubicBezTo>
                      <a:cubicBezTo>
                        <a:pt x="5566" y="46589"/>
                        <a:pt x="4453" y="45476"/>
                        <a:pt x="2226" y="45476"/>
                      </a:cubicBezTo>
                      <a:cubicBezTo>
                        <a:pt x="1113" y="45476"/>
                        <a:pt x="0" y="45476"/>
                        <a:pt x="0" y="44363"/>
                      </a:cubicBezTo>
                      <a:cubicBezTo>
                        <a:pt x="0" y="42137"/>
                        <a:pt x="0" y="43250"/>
                        <a:pt x="1113" y="39910"/>
                      </a:cubicBezTo>
                      <a:cubicBezTo>
                        <a:pt x="2226" y="36571"/>
                        <a:pt x="1113" y="31006"/>
                        <a:pt x="4453" y="26554"/>
                      </a:cubicBezTo>
                      <a:cubicBezTo>
                        <a:pt x="6679" y="20988"/>
                        <a:pt x="11131" y="15423"/>
                        <a:pt x="17809" y="10970"/>
                      </a:cubicBezTo>
                      <a:cubicBezTo>
                        <a:pt x="21148" y="8744"/>
                        <a:pt x="24488" y="6518"/>
                        <a:pt x="28940" y="5405"/>
                      </a:cubicBezTo>
                      <a:cubicBezTo>
                        <a:pt x="33393" y="4292"/>
                        <a:pt x="37845" y="3179"/>
                        <a:pt x="42297" y="2066"/>
                      </a:cubicBezTo>
                      <a:cubicBezTo>
                        <a:pt x="51202" y="953"/>
                        <a:pt x="60107" y="-1273"/>
                        <a:pt x="69010" y="95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69" name="任意多边形: 形状 6068" descr="f48e7336-a412-412a-a538-0b7b85382805"/>
                <p:cNvSpPr/>
                <p:nvPr/>
              </p:nvSpPr>
              <p:spPr>
                <a:xfrm>
                  <a:off x="161776" y="1173912"/>
                  <a:ext cx="208595" cy="250720"/>
                </a:xfrm>
                <a:custGeom>
                  <a:avLst/>
                  <a:gdLst>
                    <a:gd name="connsiteX0" fmla="*/ 48212 w 208595"/>
                    <a:gd name="connsiteY0" fmla="*/ 0 h 250720"/>
                    <a:gd name="connsiteX1" fmla="*/ 59342 w 208595"/>
                    <a:gd name="connsiteY1" fmla="*/ 2226 h 250720"/>
                    <a:gd name="connsiteX2" fmla="*/ 67134 w 208595"/>
                    <a:gd name="connsiteY2" fmla="*/ 5566 h 250720"/>
                    <a:gd name="connsiteX3" fmla="*/ 74926 w 208595"/>
                    <a:gd name="connsiteY3" fmla="*/ 15583 h 250720"/>
                    <a:gd name="connsiteX4" fmla="*/ 72700 w 208595"/>
                    <a:gd name="connsiteY4" fmla="*/ 21148 h 250720"/>
                    <a:gd name="connsiteX5" fmla="*/ 64908 w 208595"/>
                    <a:gd name="connsiteY5" fmla="*/ 20035 h 250720"/>
                    <a:gd name="connsiteX6" fmla="*/ 57116 w 208595"/>
                    <a:gd name="connsiteY6" fmla="*/ 16696 h 250720"/>
                    <a:gd name="connsiteX7" fmla="*/ 44873 w 208595"/>
                    <a:gd name="connsiteY7" fmla="*/ 12243 h 250720"/>
                    <a:gd name="connsiteX8" fmla="*/ 30402 w 208595"/>
                    <a:gd name="connsiteY8" fmla="*/ 15583 h 250720"/>
                    <a:gd name="connsiteX9" fmla="*/ 17046 w 208595"/>
                    <a:gd name="connsiteY9" fmla="*/ 28940 h 250720"/>
                    <a:gd name="connsiteX10" fmla="*/ 13707 w 208595"/>
                    <a:gd name="connsiteY10" fmla="*/ 51202 h 250720"/>
                    <a:gd name="connsiteX11" fmla="*/ 23724 w 208595"/>
                    <a:gd name="connsiteY11" fmla="*/ 75689 h 250720"/>
                    <a:gd name="connsiteX12" fmla="*/ 67134 w 208595"/>
                    <a:gd name="connsiteY12" fmla="*/ 123551 h 250720"/>
                    <a:gd name="connsiteX13" fmla="*/ 90509 w 208595"/>
                    <a:gd name="connsiteY13" fmla="*/ 148039 h 250720"/>
                    <a:gd name="connsiteX14" fmla="*/ 116109 w 208595"/>
                    <a:gd name="connsiteY14" fmla="*/ 169188 h 250720"/>
                    <a:gd name="connsiteX15" fmla="*/ 166198 w 208595"/>
                    <a:gd name="connsiteY15" fmla="*/ 204806 h 250720"/>
                    <a:gd name="connsiteX16" fmla="*/ 195138 w 208595"/>
                    <a:gd name="connsiteY16" fmla="*/ 234859 h 250720"/>
                    <a:gd name="connsiteX17" fmla="*/ 207382 w 208595"/>
                    <a:gd name="connsiteY17" fmla="*/ 245990 h 250720"/>
                    <a:gd name="connsiteX18" fmla="*/ 206269 w 208595"/>
                    <a:gd name="connsiteY18" fmla="*/ 250443 h 250720"/>
                    <a:gd name="connsiteX19" fmla="*/ 201817 w 208595"/>
                    <a:gd name="connsiteY19" fmla="*/ 249329 h 250720"/>
                    <a:gd name="connsiteX20" fmla="*/ 190685 w 208595"/>
                    <a:gd name="connsiteY20" fmla="*/ 238199 h 250720"/>
                    <a:gd name="connsiteX21" fmla="*/ 157293 w 208595"/>
                    <a:gd name="connsiteY21" fmla="*/ 212598 h 250720"/>
                    <a:gd name="connsiteX22" fmla="*/ 108318 w 208595"/>
                    <a:gd name="connsiteY22" fmla="*/ 176979 h 250720"/>
                    <a:gd name="connsiteX23" fmla="*/ 81604 w 208595"/>
                    <a:gd name="connsiteY23" fmla="*/ 155831 h 250720"/>
                    <a:gd name="connsiteX24" fmla="*/ 56003 w 208595"/>
                    <a:gd name="connsiteY24" fmla="*/ 132456 h 250720"/>
                    <a:gd name="connsiteX25" fmla="*/ 10367 w 208595"/>
                    <a:gd name="connsiteY25" fmla="*/ 81255 h 250720"/>
                    <a:gd name="connsiteX26" fmla="*/ 1462 w 208595"/>
                    <a:gd name="connsiteY26" fmla="*/ 51202 h 250720"/>
                    <a:gd name="connsiteX27" fmla="*/ 3688 w 208595"/>
                    <a:gd name="connsiteY27" fmla="*/ 22262 h 250720"/>
                    <a:gd name="connsiteX28" fmla="*/ 24837 w 208595"/>
                    <a:gd name="connsiteY28" fmla="*/ 3340 h 250720"/>
                    <a:gd name="connsiteX29" fmla="*/ 48212 w 208595"/>
                    <a:gd name="connsiteY29" fmla="*/ 0 h 250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08594" h="250720">
                      <a:moveTo>
                        <a:pt x="48212" y="0"/>
                      </a:moveTo>
                      <a:cubicBezTo>
                        <a:pt x="54890" y="1113"/>
                        <a:pt x="57116" y="1113"/>
                        <a:pt x="59342" y="2226"/>
                      </a:cubicBezTo>
                      <a:cubicBezTo>
                        <a:pt x="60456" y="2226"/>
                        <a:pt x="62682" y="3340"/>
                        <a:pt x="67134" y="5566"/>
                      </a:cubicBezTo>
                      <a:cubicBezTo>
                        <a:pt x="71587" y="8905"/>
                        <a:pt x="73813" y="12243"/>
                        <a:pt x="74926" y="15583"/>
                      </a:cubicBezTo>
                      <a:cubicBezTo>
                        <a:pt x="76038" y="18922"/>
                        <a:pt x="74926" y="21148"/>
                        <a:pt x="72700" y="21148"/>
                      </a:cubicBezTo>
                      <a:cubicBezTo>
                        <a:pt x="70474" y="21148"/>
                        <a:pt x="68247" y="20035"/>
                        <a:pt x="64908" y="20035"/>
                      </a:cubicBezTo>
                      <a:cubicBezTo>
                        <a:pt x="61569" y="18922"/>
                        <a:pt x="59342" y="17809"/>
                        <a:pt x="57116" y="16696"/>
                      </a:cubicBezTo>
                      <a:cubicBezTo>
                        <a:pt x="51551" y="15583"/>
                        <a:pt x="53777" y="13357"/>
                        <a:pt x="44873" y="12243"/>
                      </a:cubicBezTo>
                      <a:cubicBezTo>
                        <a:pt x="40420" y="12243"/>
                        <a:pt x="34855" y="13357"/>
                        <a:pt x="30402" y="15583"/>
                      </a:cubicBezTo>
                      <a:cubicBezTo>
                        <a:pt x="24837" y="17809"/>
                        <a:pt x="20385" y="22262"/>
                        <a:pt x="17046" y="28940"/>
                      </a:cubicBezTo>
                      <a:cubicBezTo>
                        <a:pt x="13707" y="35619"/>
                        <a:pt x="12593" y="43410"/>
                        <a:pt x="13707" y="51202"/>
                      </a:cubicBezTo>
                      <a:cubicBezTo>
                        <a:pt x="14820" y="58993"/>
                        <a:pt x="18159" y="66784"/>
                        <a:pt x="23724" y="75689"/>
                      </a:cubicBezTo>
                      <a:cubicBezTo>
                        <a:pt x="34855" y="92386"/>
                        <a:pt x="51551" y="107969"/>
                        <a:pt x="67134" y="123551"/>
                      </a:cubicBezTo>
                      <a:cubicBezTo>
                        <a:pt x="74926" y="131343"/>
                        <a:pt x="81604" y="140248"/>
                        <a:pt x="90509" y="148039"/>
                      </a:cubicBezTo>
                      <a:cubicBezTo>
                        <a:pt x="99414" y="154718"/>
                        <a:pt x="107205" y="162510"/>
                        <a:pt x="116109" y="169188"/>
                      </a:cubicBezTo>
                      <a:cubicBezTo>
                        <a:pt x="133918" y="182545"/>
                        <a:pt x="152841" y="193676"/>
                        <a:pt x="166198" y="204806"/>
                      </a:cubicBezTo>
                      <a:cubicBezTo>
                        <a:pt x="179555" y="215937"/>
                        <a:pt x="187346" y="228181"/>
                        <a:pt x="195138" y="234859"/>
                      </a:cubicBezTo>
                      <a:cubicBezTo>
                        <a:pt x="202930" y="242651"/>
                        <a:pt x="201817" y="240425"/>
                        <a:pt x="207382" y="245990"/>
                      </a:cubicBezTo>
                      <a:cubicBezTo>
                        <a:pt x="209608" y="249329"/>
                        <a:pt x="208494" y="249329"/>
                        <a:pt x="206269" y="250443"/>
                      </a:cubicBezTo>
                      <a:cubicBezTo>
                        <a:pt x="204043" y="250443"/>
                        <a:pt x="204043" y="251555"/>
                        <a:pt x="201817" y="249329"/>
                      </a:cubicBezTo>
                      <a:cubicBezTo>
                        <a:pt x="196251" y="243764"/>
                        <a:pt x="198477" y="244877"/>
                        <a:pt x="190685" y="238199"/>
                      </a:cubicBezTo>
                      <a:cubicBezTo>
                        <a:pt x="182894" y="231520"/>
                        <a:pt x="171763" y="222616"/>
                        <a:pt x="157293" y="212598"/>
                      </a:cubicBezTo>
                      <a:cubicBezTo>
                        <a:pt x="143936" y="201467"/>
                        <a:pt x="126128" y="190336"/>
                        <a:pt x="108318" y="176979"/>
                      </a:cubicBezTo>
                      <a:cubicBezTo>
                        <a:pt x="99414" y="170301"/>
                        <a:pt x="90509" y="163623"/>
                        <a:pt x="81604" y="155831"/>
                      </a:cubicBezTo>
                      <a:cubicBezTo>
                        <a:pt x="72700" y="149152"/>
                        <a:pt x="64908" y="140248"/>
                        <a:pt x="56003" y="132456"/>
                      </a:cubicBezTo>
                      <a:cubicBezTo>
                        <a:pt x="39307" y="115761"/>
                        <a:pt x="22611" y="100177"/>
                        <a:pt x="10367" y="81255"/>
                      </a:cubicBezTo>
                      <a:cubicBezTo>
                        <a:pt x="4802" y="72350"/>
                        <a:pt x="2575" y="61220"/>
                        <a:pt x="1462" y="51202"/>
                      </a:cubicBezTo>
                      <a:cubicBezTo>
                        <a:pt x="-764" y="41184"/>
                        <a:pt x="-764" y="31167"/>
                        <a:pt x="3688" y="22262"/>
                      </a:cubicBezTo>
                      <a:cubicBezTo>
                        <a:pt x="8141" y="13357"/>
                        <a:pt x="15933" y="6679"/>
                        <a:pt x="24837" y="3340"/>
                      </a:cubicBezTo>
                      <a:cubicBezTo>
                        <a:pt x="32629" y="0"/>
                        <a:pt x="41534" y="0"/>
                        <a:pt x="4821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71" name="任意多边形: 形状 6070" descr="5dbbfbe1-7aa7-4e59-b0c8-90b6e2fc471a"/>
                <p:cNvSpPr/>
                <p:nvPr/>
              </p:nvSpPr>
              <p:spPr>
                <a:xfrm>
                  <a:off x="400151" y="1167676"/>
                  <a:ext cx="184527" cy="275138"/>
                </a:xfrm>
                <a:custGeom>
                  <a:avLst/>
                  <a:gdLst>
                    <a:gd name="connsiteX0" fmla="*/ 135272 w 184527"/>
                    <a:gd name="connsiteY0" fmla="*/ 532 h 275138"/>
                    <a:gd name="connsiteX1" fmla="*/ 163795 w 184527"/>
                    <a:gd name="connsiteY1" fmla="*/ 9576 h 275138"/>
                    <a:gd name="connsiteX2" fmla="*/ 183830 w 184527"/>
                    <a:gd name="connsiteY2" fmla="*/ 36289 h 275138"/>
                    <a:gd name="connsiteX3" fmla="*/ 177152 w 184527"/>
                    <a:gd name="connsiteY3" fmla="*/ 69682 h 275138"/>
                    <a:gd name="connsiteX4" fmla="*/ 157117 w 184527"/>
                    <a:gd name="connsiteY4" fmla="*/ 98622 h 275138"/>
                    <a:gd name="connsiteX5" fmla="*/ 134855 w 184527"/>
                    <a:gd name="connsiteY5" fmla="*/ 126449 h 275138"/>
                    <a:gd name="connsiteX6" fmla="*/ 109254 w 184527"/>
                    <a:gd name="connsiteY6" fmla="*/ 153163 h 275138"/>
                    <a:gd name="connsiteX7" fmla="*/ 85880 w 184527"/>
                    <a:gd name="connsiteY7" fmla="*/ 179877 h 275138"/>
                    <a:gd name="connsiteX8" fmla="*/ 48035 w 184527"/>
                    <a:gd name="connsiteY8" fmla="*/ 228852 h 275138"/>
                    <a:gd name="connsiteX9" fmla="*/ 16868 w 184527"/>
                    <a:gd name="connsiteY9" fmla="*/ 260018 h 275138"/>
                    <a:gd name="connsiteX10" fmla="*/ 6851 w 184527"/>
                    <a:gd name="connsiteY10" fmla="*/ 273375 h 275138"/>
                    <a:gd name="connsiteX11" fmla="*/ 1286 w 184527"/>
                    <a:gd name="connsiteY11" fmla="*/ 273375 h 275138"/>
                    <a:gd name="connsiteX12" fmla="*/ 1286 w 184527"/>
                    <a:gd name="connsiteY12" fmla="*/ 270036 h 275138"/>
                    <a:gd name="connsiteX13" fmla="*/ 11303 w 184527"/>
                    <a:gd name="connsiteY13" fmla="*/ 256679 h 275138"/>
                    <a:gd name="connsiteX14" fmla="*/ 35790 w 184527"/>
                    <a:gd name="connsiteY14" fmla="*/ 221060 h 275138"/>
                    <a:gd name="connsiteX15" fmla="*/ 73636 w 184527"/>
                    <a:gd name="connsiteY15" fmla="*/ 172085 h 275138"/>
                    <a:gd name="connsiteX16" fmla="*/ 95897 w 184527"/>
                    <a:gd name="connsiteY16" fmla="*/ 145371 h 275138"/>
                    <a:gd name="connsiteX17" fmla="*/ 119272 w 184527"/>
                    <a:gd name="connsiteY17" fmla="*/ 117544 h 275138"/>
                    <a:gd name="connsiteX18" fmla="*/ 141533 w 184527"/>
                    <a:gd name="connsiteY18" fmla="*/ 89717 h 275138"/>
                    <a:gd name="connsiteX19" fmla="*/ 160456 w 184527"/>
                    <a:gd name="connsiteY19" fmla="*/ 63003 h 275138"/>
                    <a:gd name="connsiteX20" fmla="*/ 168247 w 184527"/>
                    <a:gd name="connsiteY20" fmla="*/ 37403 h 275138"/>
                    <a:gd name="connsiteX21" fmla="*/ 152664 w 184527"/>
                    <a:gd name="connsiteY21" fmla="*/ 20707 h 275138"/>
                    <a:gd name="connsiteX22" fmla="*/ 112594 w 184527"/>
                    <a:gd name="connsiteY22" fmla="*/ 12915 h 275138"/>
                    <a:gd name="connsiteX23" fmla="*/ 95897 w 184527"/>
                    <a:gd name="connsiteY23" fmla="*/ 15141 h 275138"/>
                    <a:gd name="connsiteX24" fmla="*/ 76975 w 184527"/>
                    <a:gd name="connsiteY24" fmla="*/ 14028 h 275138"/>
                    <a:gd name="connsiteX25" fmla="*/ 92558 w 184527"/>
                    <a:gd name="connsiteY25" fmla="*/ 2898 h 275138"/>
                    <a:gd name="connsiteX26" fmla="*/ 112594 w 184527"/>
                    <a:gd name="connsiteY26" fmla="*/ 672 h 275138"/>
                    <a:gd name="connsiteX27" fmla="*/ 135272 w 184527"/>
                    <a:gd name="connsiteY27" fmla="*/ 532 h 275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84527" h="275138">
                      <a:moveTo>
                        <a:pt x="135272" y="532"/>
                      </a:moveTo>
                      <a:cubicBezTo>
                        <a:pt x="144316" y="1506"/>
                        <a:pt x="154334" y="4011"/>
                        <a:pt x="163795" y="9576"/>
                      </a:cubicBezTo>
                      <a:cubicBezTo>
                        <a:pt x="173812" y="15141"/>
                        <a:pt x="181604" y="25159"/>
                        <a:pt x="183830" y="36289"/>
                      </a:cubicBezTo>
                      <a:cubicBezTo>
                        <a:pt x="186057" y="47421"/>
                        <a:pt x="182717" y="59665"/>
                        <a:pt x="177152" y="69682"/>
                      </a:cubicBezTo>
                      <a:cubicBezTo>
                        <a:pt x="171586" y="79700"/>
                        <a:pt x="163795" y="89717"/>
                        <a:pt x="157117" y="98622"/>
                      </a:cubicBezTo>
                      <a:cubicBezTo>
                        <a:pt x="149325" y="107527"/>
                        <a:pt x="142646" y="117544"/>
                        <a:pt x="134855" y="126449"/>
                      </a:cubicBezTo>
                      <a:cubicBezTo>
                        <a:pt x="127063" y="136467"/>
                        <a:pt x="117045" y="144258"/>
                        <a:pt x="109254" y="153163"/>
                      </a:cubicBezTo>
                      <a:cubicBezTo>
                        <a:pt x="101463" y="163180"/>
                        <a:pt x="93671" y="170972"/>
                        <a:pt x="85880" y="179877"/>
                      </a:cubicBezTo>
                      <a:cubicBezTo>
                        <a:pt x="71409" y="197686"/>
                        <a:pt x="60279" y="215496"/>
                        <a:pt x="48035" y="228852"/>
                      </a:cubicBezTo>
                      <a:cubicBezTo>
                        <a:pt x="35790" y="242209"/>
                        <a:pt x="23547" y="252226"/>
                        <a:pt x="16868" y="260018"/>
                      </a:cubicBezTo>
                      <a:cubicBezTo>
                        <a:pt x="10190" y="267810"/>
                        <a:pt x="12416" y="266697"/>
                        <a:pt x="6851" y="273375"/>
                      </a:cubicBezTo>
                      <a:cubicBezTo>
                        <a:pt x="3512" y="276714"/>
                        <a:pt x="2399" y="274488"/>
                        <a:pt x="1286" y="273375"/>
                      </a:cubicBezTo>
                      <a:cubicBezTo>
                        <a:pt x="173" y="272262"/>
                        <a:pt x="-940" y="272262"/>
                        <a:pt x="1286" y="270036"/>
                      </a:cubicBezTo>
                      <a:cubicBezTo>
                        <a:pt x="5738" y="263358"/>
                        <a:pt x="4625" y="264471"/>
                        <a:pt x="11303" y="256679"/>
                      </a:cubicBezTo>
                      <a:cubicBezTo>
                        <a:pt x="16868" y="247774"/>
                        <a:pt x="24660" y="235531"/>
                        <a:pt x="35790" y="221060"/>
                      </a:cubicBezTo>
                      <a:cubicBezTo>
                        <a:pt x="46922" y="206591"/>
                        <a:pt x="59166" y="189895"/>
                        <a:pt x="73636" y="172085"/>
                      </a:cubicBezTo>
                      <a:cubicBezTo>
                        <a:pt x="80314" y="163180"/>
                        <a:pt x="88105" y="154276"/>
                        <a:pt x="95897" y="145371"/>
                      </a:cubicBezTo>
                      <a:cubicBezTo>
                        <a:pt x="103689" y="136467"/>
                        <a:pt x="111481" y="126449"/>
                        <a:pt x="119272" y="117544"/>
                      </a:cubicBezTo>
                      <a:cubicBezTo>
                        <a:pt x="127063" y="108640"/>
                        <a:pt x="134855" y="98622"/>
                        <a:pt x="141533" y="89717"/>
                      </a:cubicBezTo>
                      <a:cubicBezTo>
                        <a:pt x="149325" y="80813"/>
                        <a:pt x="156003" y="71908"/>
                        <a:pt x="160456" y="63003"/>
                      </a:cubicBezTo>
                      <a:cubicBezTo>
                        <a:pt x="164908" y="54099"/>
                        <a:pt x="169360" y="45194"/>
                        <a:pt x="168247" y="37403"/>
                      </a:cubicBezTo>
                      <a:cubicBezTo>
                        <a:pt x="166022" y="29612"/>
                        <a:pt x="159343" y="24046"/>
                        <a:pt x="152664" y="20707"/>
                      </a:cubicBezTo>
                      <a:cubicBezTo>
                        <a:pt x="139308" y="12915"/>
                        <a:pt x="123724" y="11802"/>
                        <a:pt x="112594" y="12915"/>
                      </a:cubicBezTo>
                      <a:cubicBezTo>
                        <a:pt x="102576" y="14028"/>
                        <a:pt x="104802" y="12915"/>
                        <a:pt x="95897" y="15141"/>
                      </a:cubicBezTo>
                      <a:cubicBezTo>
                        <a:pt x="86993" y="17367"/>
                        <a:pt x="78088" y="17367"/>
                        <a:pt x="76975" y="14028"/>
                      </a:cubicBezTo>
                      <a:cubicBezTo>
                        <a:pt x="76975" y="10689"/>
                        <a:pt x="82540" y="4011"/>
                        <a:pt x="92558" y="2898"/>
                      </a:cubicBezTo>
                      <a:cubicBezTo>
                        <a:pt x="102576" y="672"/>
                        <a:pt x="100350" y="2898"/>
                        <a:pt x="112594" y="672"/>
                      </a:cubicBezTo>
                      <a:cubicBezTo>
                        <a:pt x="118159" y="115"/>
                        <a:pt x="126229" y="-442"/>
                        <a:pt x="135272" y="53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73" name="任意多边形: 形状 6072" descr="e0b73c09-f57d-4950-83fe-d64cc44a0ff1"/>
                <p:cNvSpPr/>
                <p:nvPr/>
              </p:nvSpPr>
              <p:spPr>
                <a:xfrm>
                  <a:off x="235414" y="1145493"/>
                  <a:ext cx="138035" cy="69324"/>
                </a:xfrm>
                <a:custGeom>
                  <a:avLst/>
                  <a:gdLst>
                    <a:gd name="connsiteX0" fmla="*/ 81429 w 138035"/>
                    <a:gd name="connsiteY0" fmla="*/ 592 h 69324"/>
                    <a:gd name="connsiteX1" fmla="*/ 100351 w 138035"/>
                    <a:gd name="connsiteY1" fmla="*/ 7271 h 69324"/>
                    <a:gd name="connsiteX2" fmla="*/ 115934 w 138035"/>
                    <a:gd name="connsiteY2" fmla="*/ 16176 h 69324"/>
                    <a:gd name="connsiteX3" fmla="*/ 137083 w 138035"/>
                    <a:gd name="connsiteY3" fmla="*/ 39550 h 69324"/>
                    <a:gd name="connsiteX4" fmla="*/ 135970 w 138035"/>
                    <a:gd name="connsiteY4" fmla="*/ 60699 h 69324"/>
                    <a:gd name="connsiteX5" fmla="*/ 134857 w 138035"/>
                    <a:gd name="connsiteY5" fmla="*/ 68490 h 69324"/>
                    <a:gd name="connsiteX6" fmla="*/ 130405 w 138035"/>
                    <a:gd name="connsiteY6" fmla="*/ 68490 h 69324"/>
                    <a:gd name="connsiteX7" fmla="*/ 128178 w 138035"/>
                    <a:gd name="connsiteY7" fmla="*/ 66264 h 69324"/>
                    <a:gd name="connsiteX8" fmla="*/ 129292 w 138035"/>
                    <a:gd name="connsiteY8" fmla="*/ 59585 h 69324"/>
                    <a:gd name="connsiteX9" fmla="*/ 123726 w 138035"/>
                    <a:gd name="connsiteY9" fmla="*/ 42890 h 69324"/>
                    <a:gd name="connsiteX10" fmla="*/ 107030 w 138035"/>
                    <a:gd name="connsiteY10" fmla="*/ 25080 h 69324"/>
                    <a:gd name="connsiteX11" fmla="*/ 93673 w 138035"/>
                    <a:gd name="connsiteY11" fmla="*/ 18401 h 69324"/>
                    <a:gd name="connsiteX12" fmla="*/ 78090 w 138035"/>
                    <a:gd name="connsiteY12" fmla="*/ 15063 h 69324"/>
                    <a:gd name="connsiteX13" fmla="*/ 46924 w 138035"/>
                    <a:gd name="connsiteY13" fmla="*/ 20628 h 69324"/>
                    <a:gd name="connsiteX14" fmla="*/ 33567 w 138035"/>
                    <a:gd name="connsiteY14" fmla="*/ 23967 h 69324"/>
                    <a:gd name="connsiteX15" fmla="*/ 25775 w 138035"/>
                    <a:gd name="connsiteY15" fmla="*/ 32872 h 69324"/>
                    <a:gd name="connsiteX16" fmla="*/ 15757 w 138035"/>
                    <a:gd name="connsiteY16" fmla="*/ 46228 h 69324"/>
                    <a:gd name="connsiteX17" fmla="*/ 13531 w 138035"/>
                    <a:gd name="connsiteY17" fmla="*/ 51794 h 69324"/>
                    <a:gd name="connsiteX18" fmla="*/ 6853 w 138035"/>
                    <a:gd name="connsiteY18" fmla="*/ 58472 h 69324"/>
                    <a:gd name="connsiteX19" fmla="*/ 175 w 138035"/>
                    <a:gd name="connsiteY19" fmla="*/ 51794 h 69324"/>
                    <a:gd name="connsiteX20" fmla="*/ 3514 w 138035"/>
                    <a:gd name="connsiteY20" fmla="*/ 44003 h 69324"/>
                    <a:gd name="connsiteX21" fmla="*/ 14644 w 138035"/>
                    <a:gd name="connsiteY21" fmla="*/ 25080 h 69324"/>
                    <a:gd name="connsiteX22" fmla="*/ 26889 w 138035"/>
                    <a:gd name="connsiteY22" fmla="*/ 15063 h 69324"/>
                    <a:gd name="connsiteX23" fmla="*/ 42471 w 138035"/>
                    <a:gd name="connsiteY23" fmla="*/ 7271 h 69324"/>
                    <a:gd name="connsiteX24" fmla="*/ 81429 w 138035"/>
                    <a:gd name="connsiteY24" fmla="*/ 592 h 69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8035" h="69324">
                      <a:moveTo>
                        <a:pt x="81429" y="592"/>
                      </a:moveTo>
                      <a:cubicBezTo>
                        <a:pt x="88108" y="1705"/>
                        <a:pt x="94786" y="5045"/>
                        <a:pt x="100351" y="7271"/>
                      </a:cubicBezTo>
                      <a:cubicBezTo>
                        <a:pt x="105917" y="9497"/>
                        <a:pt x="111483" y="12836"/>
                        <a:pt x="115934" y="16176"/>
                      </a:cubicBezTo>
                      <a:cubicBezTo>
                        <a:pt x="124839" y="22853"/>
                        <a:pt x="133744" y="30645"/>
                        <a:pt x="137083" y="39550"/>
                      </a:cubicBezTo>
                      <a:cubicBezTo>
                        <a:pt x="139310" y="48454"/>
                        <a:pt x="137083" y="56246"/>
                        <a:pt x="135970" y="60699"/>
                      </a:cubicBezTo>
                      <a:cubicBezTo>
                        <a:pt x="134857" y="65151"/>
                        <a:pt x="135970" y="65151"/>
                        <a:pt x="134857" y="68490"/>
                      </a:cubicBezTo>
                      <a:cubicBezTo>
                        <a:pt x="133744" y="69603"/>
                        <a:pt x="132631" y="69603"/>
                        <a:pt x="130405" y="68490"/>
                      </a:cubicBezTo>
                      <a:cubicBezTo>
                        <a:pt x="128178" y="67377"/>
                        <a:pt x="128178" y="67377"/>
                        <a:pt x="128178" y="66264"/>
                      </a:cubicBezTo>
                      <a:cubicBezTo>
                        <a:pt x="129292" y="62925"/>
                        <a:pt x="129292" y="64038"/>
                        <a:pt x="129292" y="59585"/>
                      </a:cubicBezTo>
                      <a:cubicBezTo>
                        <a:pt x="129292" y="55133"/>
                        <a:pt x="127065" y="49567"/>
                        <a:pt x="123726" y="42890"/>
                      </a:cubicBezTo>
                      <a:cubicBezTo>
                        <a:pt x="120387" y="36211"/>
                        <a:pt x="114822" y="29532"/>
                        <a:pt x="107030" y="25080"/>
                      </a:cubicBezTo>
                      <a:cubicBezTo>
                        <a:pt x="102578" y="22853"/>
                        <a:pt x="98125" y="19515"/>
                        <a:pt x="93673" y="18401"/>
                      </a:cubicBezTo>
                      <a:cubicBezTo>
                        <a:pt x="89221" y="17289"/>
                        <a:pt x="83656" y="15063"/>
                        <a:pt x="78090" y="15063"/>
                      </a:cubicBezTo>
                      <a:cubicBezTo>
                        <a:pt x="66959" y="13949"/>
                        <a:pt x="55829" y="17289"/>
                        <a:pt x="46924" y="20628"/>
                      </a:cubicBezTo>
                      <a:cubicBezTo>
                        <a:pt x="42471" y="21740"/>
                        <a:pt x="36906" y="21740"/>
                        <a:pt x="33567" y="23967"/>
                      </a:cubicBezTo>
                      <a:cubicBezTo>
                        <a:pt x="29115" y="26193"/>
                        <a:pt x="28002" y="30645"/>
                        <a:pt x="25775" y="32872"/>
                      </a:cubicBezTo>
                      <a:cubicBezTo>
                        <a:pt x="21323" y="38437"/>
                        <a:pt x="16870" y="42890"/>
                        <a:pt x="15757" y="46228"/>
                      </a:cubicBezTo>
                      <a:cubicBezTo>
                        <a:pt x="14644" y="49567"/>
                        <a:pt x="14644" y="48454"/>
                        <a:pt x="13531" y="51794"/>
                      </a:cubicBezTo>
                      <a:cubicBezTo>
                        <a:pt x="13531" y="55133"/>
                        <a:pt x="10193" y="58472"/>
                        <a:pt x="6853" y="58472"/>
                      </a:cubicBezTo>
                      <a:cubicBezTo>
                        <a:pt x="3514" y="58472"/>
                        <a:pt x="-938" y="55133"/>
                        <a:pt x="175" y="51794"/>
                      </a:cubicBezTo>
                      <a:cubicBezTo>
                        <a:pt x="175" y="47341"/>
                        <a:pt x="2401" y="49567"/>
                        <a:pt x="3514" y="44003"/>
                      </a:cubicBezTo>
                      <a:cubicBezTo>
                        <a:pt x="5740" y="39550"/>
                        <a:pt x="7967" y="31758"/>
                        <a:pt x="14644" y="25080"/>
                      </a:cubicBezTo>
                      <a:cubicBezTo>
                        <a:pt x="17984" y="21740"/>
                        <a:pt x="22436" y="18401"/>
                        <a:pt x="26889" y="15063"/>
                      </a:cubicBezTo>
                      <a:cubicBezTo>
                        <a:pt x="31341" y="11723"/>
                        <a:pt x="36906" y="9497"/>
                        <a:pt x="42471" y="7271"/>
                      </a:cubicBezTo>
                      <a:cubicBezTo>
                        <a:pt x="53602" y="2818"/>
                        <a:pt x="66959" y="-1634"/>
                        <a:pt x="81429" y="59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75" name="任意多边形: 形状 6074" descr="13ffb16d-c16a-49a1-807b-71b60fb2b789"/>
                <p:cNvSpPr/>
                <p:nvPr/>
              </p:nvSpPr>
              <p:spPr>
                <a:xfrm>
                  <a:off x="365280" y="1157215"/>
                  <a:ext cx="134108" cy="63446"/>
                </a:xfrm>
                <a:custGeom>
                  <a:avLst/>
                  <a:gdLst>
                    <a:gd name="connsiteX0" fmla="*/ 82907 w 134108"/>
                    <a:gd name="connsiteY0" fmla="*/ 0 h 63446"/>
                    <a:gd name="connsiteX1" fmla="*/ 101829 w 134108"/>
                    <a:gd name="connsiteY1" fmla="*/ 5566 h 63446"/>
                    <a:gd name="connsiteX2" fmla="*/ 116299 w 134108"/>
                    <a:gd name="connsiteY2" fmla="*/ 15583 h 63446"/>
                    <a:gd name="connsiteX3" fmla="*/ 132995 w 134108"/>
                    <a:gd name="connsiteY3" fmla="*/ 37845 h 63446"/>
                    <a:gd name="connsiteX4" fmla="*/ 132995 w 134108"/>
                    <a:gd name="connsiteY4" fmla="*/ 55654 h 63446"/>
                    <a:gd name="connsiteX5" fmla="*/ 134108 w 134108"/>
                    <a:gd name="connsiteY5" fmla="*/ 62333 h 63446"/>
                    <a:gd name="connsiteX6" fmla="*/ 129656 w 134108"/>
                    <a:gd name="connsiteY6" fmla="*/ 63446 h 63446"/>
                    <a:gd name="connsiteX7" fmla="*/ 127430 w 134108"/>
                    <a:gd name="connsiteY7" fmla="*/ 62333 h 63446"/>
                    <a:gd name="connsiteX8" fmla="*/ 126317 w 134108"/>
                    <a:gd name="connsiteY8" fmla="*/ 55654 h 63446"/>
                    <a:gd name="connsiteX9" fmla="*/ 119639 w 134108"/>
                    <a:gd name="connsiteY9" fmla="*/ 40071 h 63446"/>
                    <a:gd name="connsiteX10" fmla="*/ 106281 w 134108"/>
                    <a:gd name="connsiteY10" fmla="*/ 22262 h 63446"/>
                    <a:gd name="connsiteX11" fmla="*/ 96264 w 134108"/>
                    <a:gd name="connsiteY11" fmla="*/ 15583 h 63446"/>
                    <a:gd name="connsiteX12" fmla="*/ 82907 w 134108"/>
                    <a:gd name="connsiteY12" fmla="*/ 13357 h 63446"/>
                    <a:gd name="connsiteX13" fmla="*/ 55080 w 134108"/>
                    <a:gd name="connsiteY13" fmla="*/ 20035 h 63446"/>
                    <a:gd name="connsiteX14" fmla="*/ 41723 w 134108"/>
                    <a:gd name="connsiteY14" fmla="*/ 23375 h 63446"/>
                    <a:gd name="connsiteX15" fmla="*/ 32818 w 134108"/>
                    <a:gd name="connsiteY15" fmla="*/ 31167 h 63446"/>
                    <a:gd name="connsiteX16" fmla="*/ 18348 w 134108"/>
                    <a:gd name="connsiteY16" fmla="*/ 41184 h 63446"/>
                    <a:gd name="connsiteX17" fmla="*/ 13896 w 134108"/>
                    <a:gd name="connsiteY17" fmla="*/ 45636 h 63446"/>
                    <a:gd name="connsiteX18" fmla="*/ 3878 w 134108"/>
                    <a:gd name="connsiteY18" fmla="*/ 47862 h 63446"/>
                    <a:gd name="connsiteX19" fmla="*/ 1652 w 134108"/>
                    <a:gd name="connsiteY19" fmla="*/ 40071 h 63446"/>
                    <a:gd name="connsiteX20" fmla="*/ 8330 w 134108"/>
                    <a:gd name="connsiteY20" fmla="*/ 35619 h 63446"/>
                    <a:gd name="connsiteX21" fmla="*/ 22800 w 134108"/>
                    <a:gd name="connsiteY21" fmla="*/ 22262 h 63446"/>
                    <a:gd name="connsiteX22" fmla="*/ 33931 w 134108"/>
                    <a:gd name="connsiteY22" fmla="*/ 15583 h 63446"/>
                    <a:gd name="connsiteX23" fmla="*/ 48402 w 134108"/>
                    <a:gd name="connsiteY23" fmla="*/ 8905 h 63446"/>
                    <a:gd name="connsiteX24" fmla="*/ 82907 w 134108"/>
                    <a:gd name="connsiteY24" fmla="*/ 0 h 63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4108" h="63446">
                      <a:moveTo>
                        <a:pt x="82907" y="0"/>
                      </a:moveTo>
                      <a:cubicBezTo>
                        <a:pt x="89585" y="0"/>
                        <a:pt x="96264" y="3340"/>
                        <a:pt x="101829" y="5566"/>
                      </a:cubicBezTo>
                      <a:cubicBezTo>
                        <a:pt x="107394" y="7792"/>
                        <a:pt x="112960" y="12244"/>
                        <a:pt x="116299" y="15583"/>
                      </a:cubicBezTo>
                      <a:cubicBezTo>
                        <a:pt x="124091" y="22262"/>
                        <a:pt x="130769" y="30054"/>
                        <a:pt x="132995" y="37845"/>
                      </a:cubicBezTo>
                      <a:cubicBezTo>
                        <a:pt x="135221" y="45636"/>
                        <a:pt x="132995" y="51202"/>
                        <a:pt x="132995" y="55654"/>
                      </a:cubicBezTo>
                      <a:cubicBezTo>
                        <a:pt x="132995" y="60107"/>
                        <a:pt x="134108" y="58994"/>
                        <a:pt x="134108" y="62333"/>
                      </a:cubicBezTo>
                      <a:cubicBezTo>
                        <a:pt x="132995" y="63446"/>
                        <a:pt x="131882" y="63446"/>
                        <a:pt x="129656" y="63446"/>
                      </a:cubicBezTo>
                      <a:cubicBezTo>
                        <a:pt x="128543" y="63446"/>
                        <a:pt x="127430" y="63446"/>
                        <a:pt x="127430" y="62333"/>
                      </a:cubicBezTo>
                      <a:cubicBezTo>
                        <a:pt x="126317" y="58994"/>
                        <a:pt x="127430" y="60107"/>
                        <a:pt x="126317" y="55654"/>
                      </a:cubicBezTo>
                      <a:cubicBezTo>
                        <a:pt x="125204" y="51202"/>
                        <a:pt x="121865" y="45636"/>
                        <a:pt x="119639" y="40071"/>
                      </a:cubicBezTo>
                      <a:cubicBezTo>
                        <a:pt x="117412" y="33393"/>
                        <a:pt x="111847" y="26714"/>
                        <a:pt x="106281" y="22262"/>
                      </a:cubicBezTo>
                      <a:cubicBezTo>
                        <a:pt x="102942" y="18922"/>
                        <a:pt x="100717" y="16696"/>
                        <a:pt x="96264" y="15583"/>
                      </a:cubicBezTo>
                      <a:cubicBezTo>
                        <a:pt x="91811" y="14470"/>
                        <a:pt x="87359" y="13357"/>
                        <a:pt x="82907" y="13357"/>
                      </a:cubicBezTo>
                      <a:cubicBezTo>
                        <a:pt x="72889" y="13357"/>
                        <a:pt x="62871" y="16696"/>
                        <a:pt x="55080" y="20035"/>
                      </a:cubicBezTo>
                      <a:cubicBezTo>
                        <a:pt x="50627" y="21149"/>
                        <a:pt x="45063" y="21149"/>
                        <a:pt x="41723" y="23375"/>
                      </a:cubicBezTo>
                      <a:cubicBezTo>
                        <a:pt x="37271" y="25601"/>
                        <a:pt x="36158" y="28940"/>
                        <a:pt x="32818" y="31167"/>
                      </a:cubicBezTo>
                      <a:cubicBezTo>
                        <a:pt x="27253" y="35619"/>
                        <a:pt x="21688" y="37845"/>
                        <a:pt x="18348" y="41184"/>
                      </a:cubicBezTo>
                      <a:cubicBezTo>
                        <a:pt x="16122" y="44523"/>
                        <a:pt x="16122" y="43410"/>
                        <a:pt x="13896" y="45636"/>
                      </a:cubicBezTo>
                      <a:cubicBezTo>
                        <a:pt x="11670" y="47862"/>
                        <a:pt x="7217" y="50089"/>
                        <a:pt x="3878" y="47862"/>
                      </a:cubicBezTo>
                      <a:cubicBezTo>
                        <a:pt x="539" y="46749"/>
                        <a:pt x="-1688" y="41184"/>
                        <a:pt x="1652" y="40071"/>
                      </a:cubicBezTo>
                      <a:cubicBezTo>
                        <a:pt x="3878" y="37845"/>
                        <a:pt x="4991" y="38958"/>
                        <a:pt x="8330" y="35619"/>
                      </a:cubicBezTo>
                      <a:cubicBezTo>
                        <a:pt x="11670" y="32280"/>
                        <a:pt x="16122" y="26714"/>
                        <a:pt x="22800" y="22262"/>
                      </a:cubicBezTo>
                      <a:cubicBezTo>
                        <a:pt x="26139" y="20035"/>
                        <a:pt x="29479" y="17809"/>
                        <a:pt x="33931" y="15583"/>
                      </a:cubicBezTo>
                      <a:cubicBezTo>
                        <a:pt x="38384" y="12244"/>
                        <a:pt x="42836" y="11131"/>
                        <a:pt x="48402" y="8905"/>
                      </a:cubicBezTo>
                      <a:cubicBezTo>
                        <a:pt x="58419" y="4453"/>
                        <a:pt x="69550" y="0"/>
                        <a:pt x="8290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77" name="任意多边形: 形状 6076" descr="4b394428-cf52-4a8e-8b92-3b1aad8dc2f0"/>
                <p:cNvSpPr/>
                <p:nvPr/>
              </p:nvSpPr>
              <p:spPr>
                <a:xfrm>
                  <a:off x="1172340" y="1466751"/>
                  <a:ext cx="136256" cy="297214"/>
                </a:xfrm>
                <a:custGeom>
                  <a:avLst/>
                  <a:gdLst>
                    <a:gd name="connsiteX0" fmla="*/ 94099 w 136256"/>
                    <a:gd name="connsiteY0" fmla="*/ 596 h 297214"/>
                    <a:gd name="connsiteX1" fmla="*/ 113995 w 136256"/>
                    <a:gd name="connsiteY1" fmla="*/ 7691 h 297214"/>
                    <a:gd name="connsiteX2" fmla="*/ 132917 w 136256"/>
                    <a:gd name="connsiteY2" fmla="*/ 32179 h 297214"/>
                    <a:gd name="connsiteX3" fmla="*/ 136256 w 136256"/>
                    <a:gd name="connsiteY3" fmla="*/ 54441 h 297214"/>
                    <a:gd name="connsiteX4" fmla="*/ 135143 w 136256"/>
                    <a:gd name="connsiteY4" fmla="*/ 72250 h 297214"/>
                    <a:gd name="connsiteX5" fmla="*/ 125126 w 136256"/>
                    <a:gd name="connsiteY5" fmla="*/ 87833 h 297214"/>
                    <a:gd name="connsiteX6" fmla="*/ 121787 w 136256"/>
                    <a:gd name="connsiteY6" fmla="*/ 71137 h 297214"/>
                    <a:gd name="connsiteX7" fmla="*/ 124013 w 136256"/>
                    <a:gd name="connsiteY7" fmla="*/ 54441 h 297214"/>
                    <a:gd name="connsiteX8" fmla="*/ 119560 w 136256"/>
                    <a:gd name="connsiteY8" fmla="*/ 36631 h 297214"/>
                    <a:gd name="connsiteX9" fmla="*/ 103977 w 136256"/>
                    <a:gd name="connsiteY9" fmla="*/ 18822 h 297214"/>
                    <a:gd name="connsiteX10" fmla="*/ 76150 w 136256"/>
                    <a:gd name="connsiteY10" fmla="*/ 13257 h 297214"/>
                    <a:gd name="connsiteX11" fmla="*/ 46098 w 136256"/>
                    <a:gd name="connsiteY11" fmla="*/ 29953 h 297214"/>
                    <a:gd name="connsiteX12" fmla="*/ 27175 w 136256"/>
                    <a:gd name="connsiteY12" fmla="*/ 60006 h 297214"/>
                    <a:gd name="connsiteX13" fmla="*/ 18271 w 136256"/>
                    <a:gd name="connsiteY13" fmla="*/ 95625 h 297214"/>
                    <a:gd name="connsiteX14" fmla="*/ 14932 w 136256"/>
                    <a:gd name="connsiteY14" fmla="*/ 132357 h 297214"/>
                    <a:gd name="connsiteX15" fmla="*/ 18271 w 136256"/>
                    <a:gd name="connsiteY15" fmla="*/ 167974 h 297214"/>
                    <a:gd name="connsiteX16" fmla="*/ 38306 w 136256"/>
                    <a:gd name="connsiteY16" fmla="*/ 230307 h 297214"/>
                    <a:gd name="connsiteX17" fmla="*/ 46098 w 136256"/>
                    <a:gd name="connsiteY17" fmla="*/ 275943 h 297214"/>
                    <a:gd name="connsiteX18" fmla="*/ 48324 w 136256"/>
                    <a:gd name="connsiteY18" fmla="*/ 293752 h 297214"/>
                    <a:gd name="connsiteX19" fmla="*/ 44985 w 136256"/>
                    <a:gd name="connsiteY19" fmla="*/ 297091 h 297214"/>
                    <a:gd name="connsiteX20" fmla="*/ 42758 w 136256"/>
                    <a:gd name="connsiteY20" fmla="*/ 293752 h 297214"/>
                    <a:gd name="connsiteX21" fmla="*/ 40532 w 136256"/>
                    <a:gd name="connsiteY21" fmla="*/ 277056 h 297214"/>
                    <a:gd name="connsiteX22" fmla="*/ 26062 w 136256"/>
                    <a:gd name="connsiteY22" fmla="*/ 233646 h 297214"/>
                    <a:gd name="connsiteX23" fmla="*/ 4913 w 136256"/>
                    <a:gd name="connsiteY23" fmla="*/ 170201 h 297214"/>
                    <a:gd name="connsiteX24" fmla="*/ 461 w 136256"/>
                    <a:gd name="connsiteY24" fmla="*/ 132357 h 297214"/>
                    <a:gd name="connsiteX25" fmla="*/ 1574 w 136256"/>
                    <a:gd name="connsiteY25" fmla="*/ 93398 h 297214"/>
                    <a:gd name="connsiteX26" fmla="*/ 32740 w 136256"/>
                    <a:gd name="connsiteY26" fmla="*/ 19936 h 297214"/>
                    <a:gd name="connsiteX27" fmla="*/ 71698 w 136256"/>
                    <a:gd name="connsiteY27" fmla="*/ 1013 h 297214"/>
                    <a:gd name="connsiteX28" fmla="*/ 94099 w 136256"/>
                    <a:gd name="connsiteY28" fmla="*/ 596 h 297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6256" h="297214">
                      <a:moveTo>
                        <a:pt x="94099" y="596"/>
                      </a:moveTo>
                      <a:cubicBezTo>
                        <a:pt x="101473" y="1570"/>
                        <a:pt x="108429" y="3796"/>
                        <a:pt x="113995" y="7691"/>
                      </a:cubicBezTo>
                      <a:cubicBezTo>
                        <a:pt x="124013" y="14370"/>
                        <a:pt x="129578" y="24388"/>
                        <a:pt x="132917" y="32179"/>
                      </a:cubicBezTo>
                      <a:cubicBezTo>
                        <a:pt x="135143" y="41084"/>
                        <a:pt x="136256" y="48876"/>
                        <a:pt x="136256" y="54441"/>
                      </a:cubicBezTo>
                      <a:cubicBezTo>
                        <a:pt x="136256" y="65571"/>
                        <a:pt x="136256" y="63345"/>
                        <a:pt x="135143" y="72250"/>
                      </a:cubicBezTo>
                      <a:cubicBezTo>
                        <a:pt x="132917" y="81154"/>
                        <a:pt x="128464" y="88946"/>
                        <a:pt x="125126" y="87833"/>
                      </a:cubicBezTo>
                      <a:cubicBezTo>
                        <a:pt x="121787" y="86720"/>
                        <a:pt x="118447" y="78929"/>
                        <a:pt x="121787" y="71137"/>
                      </a:cubicBezTo>
                      <a:cubicBezTo>
                        <a:pt x="121787" y="63345"/>
                        <a:pt x="124013" y="64458"/>
                        <a:pt x="124013" y="54441"/>
                      </a:cubicBezTo>
                      <a:cubicBezTo>
                        <a:pt x="122900" y="48876"/>
                        <a:pt x="122900" y="43310"/>
                        <a:pt x="119560" y="36631"/>
                      </a:cubicBezTo>
                      <a:cubicBezTo>
                        <a:pt x="116221" y="31066"/>
                        <a:pt x="111769" y="23275"/>
                        <a:pt x="103977" y="18822"/>
                      </a:cubicBezTo>
                      <a:cubicBezTo>
                        <a:pt x="97299" y="13257"/>
                        <a:pt x="86168" y="11031"/>
                        <a:pt x="76150" y="13257"/>
                      </a:cubicBezTo>
                      <a:cubicBezTo>
                        <a:pt x="65020" y="15483"/>
                        <a:pt x="55002" y="22162"/>
                        <a:pt x="46098" y="29953"/>
                      </a:cubicBezTo>
                      <a:cubicBezTo>
                        <a:pt x="37193" y="37744"/>
                        <a:pt x="31627" y="48876"/>
                        <a:pt x="27175" y="60006"/>
                      </a:cubicBezTo>
                      <a:cubicBezTo>
                        <a:pt x="22722" y="72250"/>
                        <a:pt x="20497" y="83380"/>
                        <a:pt x="18271" y="95625"/>
                      </a:cubicBezTo>
                      <a:cubicBezTo>
                        <a:pt x="17158" y="107869"/>
                        <a:pt x="13818" y="120112"/>
                        <a:pt x="14932" y="132357"/>
                      </a:cubicBezTo>
                      <a:cubicBezTo>
                        <a:pt x="14932" y="144600"/>
                        <a:pt x="16045" y="156844"/>
                        <a:pt x="18271" y="167974"/>
                      </a:cubicBezTo>
                      <a:cubicBezTo>
                        <a:pt x="22722" y="191349"/>
                        <a:pt x="32740" y="211385"/>
                        <a:pt x="38306" y="230307"/>
                      </a:cubicBezTo>
                      <a:cubicBezTo>
                        <a:pt x="43872" y="248116"/>
                        <a:pt x="44985" y="264812"/>
                        <a:pt x="46098" y="275943"/>
                      </a:cubicBezTo>
                      <a:cubicBezTo>
                        <a:pt x="47211" y="287074"/>
                        <a:pt x="48324" y="284848"/>
                        <a:pt x="48324" y="293752"/>
                      </a:cubicBezTo>
                      <a:cubicBezTo>
                        <a:pt x="49436" y="298204"/>
                        <a:pt x="47211" y="297091"/>
                        <a:pt x="44985" y="297091"/>
                      </a:cubicBezTo>
                      <a:cubicBezTo>
                        <a:pt x="43872" y="297091"/>
                        <a:pt x="42758" y="297091"/>
                        <a:pt x="42758" y="293752"/>
                      </a:cubicBezTo>
                      <a:cubicBezTo>
                        <a:pt x="41645" y="285961"/>
                        <a:pt x="42758" y="288187"/>
                        <a:pt x="40532" y="277056"/>
                      </a:cubicBezTo>
                      <a:cubicBezTo>
                        <a:pt x="38306" y="265926"/>
                        <a:pt x="32740" y="251455"/>
                        <a:pt x="26062" y="233646"/>
                      </a:cubicBezTo>
                      <a:cubicBezTo>
                        <a:pt x="19384" y="215836"/>
                        <a:pt x="10479" y="193575"/>
                        <a:pt x="4913" y="170201"/>
                      </a:cubicBezTo>
                      <a:cubicBezTo>
                        <a:pt x="2687" y="157957"/>
                        <a:pt x="1574" y="144600"/>
                        <a:pt x="461" y="132357"/>
                      </a:cubicBezTo>
                      <a:cubicBezTo>
                        <a:pt x="-652" y="120112"/>
                        <a:pt x="461" y="106756"/>
                        <a:pt x="1574" y="93398"/>
                      </a:cubicBezTo>
                      <a:cubicBezTo>
                        <a:pt x="4913" y="67798"/>
                        <a:pt x="11592" y="41084"/>
                        <a:pt x="32740" y="19936"/>
                      </a:cubicBezTo>
                      <a:cubicBezTo>
                        <a:pt x="42758" y="9917"/>
                        <a:pt x="57228" y="4352"/>
                        <a:pt x="71698" y="1013"/>
                      </a:cubicBezTo>
                      <a:cubicBezTo>
                        <a:pt x="78933" y="-100"/>
                        <a:pt x="86724" y="-378"/>
                        <a:pt x="94099" y="59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79" name="任意多边形: 形状 6078" descr="57c72efe-3cf4-4f0e-b0df-a0e41add3266"/>
                <p:cNvSpPr/>
                <p:nvPr/>
              </p:nvSpPr>
              <p:spPr>
                <a:xfrm>
                  <a:off x="1236155" y="1628181"/>
                  <a:ext cx="344851" cy="172395"/>
                </a:xfrm>
                <a:custGeom>
                  <a:avLst/>
                  <a:gdLst>
                    <a:gd name="connsiteX0" fmla="*/ 285735 w 344851"/>
                    <a:gd name="connsiteY0" fmla="*/ 6 h 172395"/>
                    <a:gd name="connsiteX1" fmla="*/ 320658 w 344851"/>
                    <a:gd name="connsiteY1" fmla="*/ 8772 h 172395"/>
                    <a:gd name="connsiteX2" fmla="*/ 344033 w 344851"/>
                    <a:gd name="connsiteY2" fmla="*/ 39938 h 172395"/>
                    <a:gd name="connsiteX3" fmla="*/ 336241 w 344851"/>
                    <a:gd name="connsiteY3" fmla="*/ 80009 h 172395"/>
                    <a:gd name="connsiteX4" fmla="*/ 258325 w 344851"/>
                    <a:gd name="connsiteY4" fmla="*/ 131211 h 172395"/>
                    <a:gd name="connsiteX5" fmla="*/ 211576 w 344851"/>
                    <a:gd name="connsiteY5" fmla="*/ 142342 h 172395"/>
                    <a:gd name="connsiteX6" fmla="*/ 165940 w 344851"/>
                    <a:gd name="connsiteY6" fmla="*/ 152359 h 172395"/>
                    <a:gd name="connsiteX7" fmla="*/ 84685 w 344851"/>
                    <a:gd name="connsiteY7" fmla="*/ 169056 h 172395"/>
                    <a:gd name="connsiteX8" fmla="*/ 26805 w 344851"/>
                    <a:gd name="connsiteY8" fmla="*/ 171282 h 172395"/>
                    <a:gd name="connsiteX9" fmla="*/ 4543 w 344851"/>
                    <a:gd name="connsiteY9" fmla="*/ 172395 h 172395"/>
                    <a:gd name="connsiteX10" fmla="*/ 91 w 344851"/>
                    <a:gd name="connsiteY10" fmla="*/ 169056 h 172395"/>
                    <a:gd name="connsiteX11" fmla="*/ 4543 w 344851"/>
                    <a:gd name="connsiteY11" fmla="*/ 166830 h 172395"/>
                    <a:gd name="connsiteX12" fmla="*/ 26805 w 344851"/>
                    <a:gd name="connsiteY12" fmla="*/ 165716 h 172395"/>
                    <a:gd name="connsiteX13" fmla="*/ 83572 w 344851"/>
                    <a:gd name="connsiteY13" fmla="*/ 156811 h 172395"/>
                    <a:gd name="connsiteX14" fmla="*/ 162601 w 344851"/>
                    <a:gd name="connsiteY14" fmla="*/ 140116 h 172395"/>
                    <a:gd name="connsiteX15" fmla="*/ 207124 w 344851"/>
                    <a:gd name="connsiteY15" fmla="*/ 128984 h 172395"/>
                    <a:gd name="connsiteX16" fmla="*/ 252761 w 344851"/>
                    <a:gd name="connsiteY16" fmla="*/ 115628 h 172395"/>
                    <a:gd name="connsiteX17" fmla="*/ 320658 w 344851"/>
                    <a:gd name="connsiteY17" fmla="*/ 71104 h 172395"/>
                    <a:gd name="connsiteX18" fmla="*/ 329563 w 344851"/>
                    <a:gd name="connsiteY18" fmla="*/ 39938 h 172395"/>
                    <a:gd name="connsiteX19" fmla="*/ 311753 w 344851"/>
                    <a:gd name="connsiteY19" fmla="*/ 18789 h 172395"/>
                    <a:gd name="connsiteX20" fmla="*/ 263891 w 344851"/>
                    <a:gd name="connsiteY20" fmla="*/ 14337 h 172395"/>
                    <a:gd name="connsiteX21" fmla="*/ 247195 w 344851"/>
                    <a:gd name="connsiteY21" fmla="*/ 23242 h 172395"/>
                    <a:gd name="connsiteX22" fmla="*/ 228272 w 344851"/>
                    <a:gd name="connsiteY22" fmla="*/ 32147 h 172395"/>
                    <a:gd name="connsiteX23" fmla="*/ 237177 w 344851"/>
                    <a:gd name="connsiteY23" fmla="*/ 15450 h 172395"/>
                    <a:gd name="connsiteX24" fmla="*/ 246082 w 344851"/>
                    <a:gd name="connsiteY24" fmla="*/ 9885 h 172395"/>
                    <a:gd name="connsiteX25" fmla="*/ 258325 w 344851"/>
                    <a:gd name="connsiteY25" fmla="*/ 5433 h 172395"/>
                    <a:gd name="connsiteX26" fmla="*/ 285735 w 344851"/>
                    <a:gd name="connsiteY26" fmla="*/ 6 h 172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44851" h="172395">
                      <a:moveTo>
                        <a:pt x="285735" y="6"/>
                      </a:moveTo>
                      <a:cubicBezTo>
                        <a:pt x="296727" y="-133"/>
                        <a:pt x="308971" y="2093"/>
                        <a:pt x="320658" y="8772"/>
                      </a:cubicBezTo>
                      <a:cubicBezTo>
                        <a:pt x="332902" y="15450"/>
                        <a:pt x="341806" y="26581"/>
                        <a:pt x="344033" y="39938"/>
                      </a:cubicBezTo>
                      <a:cubicBezTo>
                        <a:pt x="346259" y="53295"/>
                        <a:pt x="344033" y="67765"/>
                        <a:pt x="336241" y="80009"/>
                      </a:cubicBezTo>
                      <a:cubicBezTo>
                        <a:pt x="320658" y="105610"/>
                        <a:pt x="288378" y="122306"/>
                        <a:pt x="258325" y="131211"/>
                      </a:cubicBezTo>
                      <a:cubicBezTo>
                        <a:pt x="242742" y="135663"/>
                        <a:pt x="227160" y="137889"/>
                        <a:pt x="211576" y="142342"/>
                      </a:cubicBezTo>
                      <a:cubicBezTo>
                        <a:pt x="195993" y="145680"/>
                        <a:pt x="180410" y="149020"/>
                        <a:pt x="165940" y="152359"/>
                      </a:cubicBezTo>
                      <a:cubicBezTo>
                        <a:pt x="137000" y="159038"/>
                        <a:pt x="109173" y="166830"/>
                        <a:pt x="84685" y="169056"/>
                      </a:cubicBezTo>
                      <a:cubicBezTo>
                        <a:pt x="61311" y="171282"/>
                        <a:pt x="41275" y="170169"/>
                        <a:pt x="26805" y="171282"/>
                      </a:cubicBezTo>
                      <a:cubicBezTo>
                        <a:pt x="12335" y="171282"/>
                        <a:pt x="15675" y="172395"/>
                        <a:pt x="4543" y="172395"/>
                      </a:cubicBezTo>
                      <a:cubicBezTo>
                        <a:pt x="-1022" y="172395"/>
                        <a:pt x="91" y="170169"/>
                        <a:pt x="91" y="169056"/>
                      </a:cubicBezTo>
                      <a:cubicBezTo>
                        <a:pt x="1204" y="167943"/>
                        <a:pt x="91" y="166830"/>
                        <a:pt x="4543" y="166830"/>
                      </a:cubicBezTo>
                      <a:cubicBezTo>
                        <a:pt x="15675" y="166830"/>
                        <a:pt x="12335" y="166830"/>
                        <a:pt x="26805" y="165716"/>
                      </a:cubicBezTo>
                      <a:cubicBezTo>
                        <a:pt x="40162" y="163490"/>
                        <a:pt x="60197" y="160151"/>
                        <a:pt x="83572" y="156811"/>
                      </a:cubicBezTo>
                      <a:cubicBezTo>
                        <a:pt x="106947" y="153472"/>
                        <a:pt x="133661" y="146794"/>
                        <a:pt x="162601" y="140116"/>
                      </a:cubicBezTo>
                      <a:cubicBezTo>
                        <a:pt x="177071" y="136776"/>
                        <a:pt x="192654" y="133437"/>
                        <a:pt x="207124" y="128984"/>
                      </a:cubicBezTo>
                      <a:cubicBezTo>
                        <a:pt x="222707" y="124532"/>
                        <a:pt x="238290" y="120079"/>
                        <a:pt x="252761" y="115628"/>
                      </a:cubicBezTo>
                      <a:cubicBezTo>
                        <a:pt x="281701" y="105610"/>
                        <a:pt x="309527" y="91140"/>
                        <a:pt x="320658" y="71104"/>
                      </a:cubicBezTo>
                      <a:cubicBezTo>
                        <a:pt x="326224" y="61087"/>
                        <a:pt x="331789" y="49956"/>
                        <a:pt x="329563" y="39938"/>
                      </a:cubicBezTo>
                      <a:cubicBezTo>
                        <a:pt x="328450" y="29920"/>
                        <a:pt x="319545" y="23242"/>
                        <a:pt x="311753" y="18789"/>
                      </a:cubicBezTo>
                      <a:cubicBezTo>
                        <a:pt x="295057" y="8772"/>
                        <a:pt x="275022" y="9885"/>
                        <a:pt x="263891" y="14337"/>
                      </a:cubicBezTo>
                      <a:cubicBezTo>
                        <a:pt x="252761" y="19902"/>
                        <a:pt x="254987" y="17676"/>
                        <a:pt x="247195" y="23242"/>
                      </a:cubicBezTo>
                      <a:cubicBezTo>
                        <a:pt x="239403" y="28807"/>
                        <a:pt x="231611" y="34373"/>
                        <a:pt x="228272" y="32147"/>
                      </a:cubicBezTo>
                      <a:cubicBezTo>
                        <a:pt x="226047" y="29920"/>
                        <a:pt x="228272" y="21015"/>
                        <a:pt x="237177" y="15450"/>
                      </a:cubicBezTo>
                      <a:cubicBezTo>
                        <a:pt x="241629" y="12111"/>
                        <a:pt x="243856" y="10998"/>
                        <a:pt x="246082" y="9885"/>
                      </a:cubicBezTo>
                      <a:cubicBezTo>
                        <a:pt x="248308" y="9885"/>
                        <a:pt x="251647" y="8772"/>
                        <a:pt x="258325" y="5433"/>
                      </a:cubicBezTo>
                      <a:cubicBezTo>
                        <a:pt x="265004" y="2650"/>
                        <a:pt x="274743" y="145"/>
                        <a:pt x="285735" y="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81" name="任意多边形: 形状 6080" descr="bcf6aec8-92ec-4747-ad35-61ac70e92113"/>
                <p:cNvSpPr/>
                <p:nvPr/>
              </p:nvSpPr>
              <p:spPr>
                <a:xfrm>
                  <a:off x="1292745" y="1524810"/>
                  <a:ext cx="121097" cy="101315"/>
                </a:xfrm>
                <a:custGeom>
                  <a:avLst/>
                  <a:gdLst>
                    <a:gd name="connsiteX0" fmla="*/ 48129 w 121097"/>
                    <a:gd name="connsiteY0" fmla="*/ 835 h 101315"/>
                    <a:gd name="connsiteX1" fmla="*/ 67051 w 121097"/>
                    <a:gd name="connsiteY1" fmla="*/ 835 h 101315"/>
                    <a:gd name="connsiteX2" fmla="*/ 106010 w 121097"/>
                    <a:gd name="connsiteY2" fmla="*/ 15305 h 101315"/>
                    <a:gd name="connsiteX3" fmla="*/ 116028 w 121097"/>
                    <a:gd name="connsiteY3" fmla="*/ 32001 h 101315"/>
                    <a:gd name="connsiteX4" fmla="*/ 120479 w 121097"/>
                    <a:gd name="connsiteY4" fmla="*/ 48697 h 101315"/>
                    <a:gd name="connsiteX5" fmla="*/ 117141 w 121097"/>
                    <a:gd name="connsiteY5" fmla="*/ 79863 h 101315"/>
                    <a:gd name="connsiteX6" fmla="*/ 100444 w 121097"/>
                    <a:gd name="connsiteY6" fmla="*/ 95446 h 101315"/>
                    <a:gd name="connsiteX7" fmla="*/ 93765 w 121097"/>
                    <a:gd name="connsiteY7" fmla="*/ 101012 h 101315"/>
                    <a:gd name="connsiteX8" fmla="*/ 90426 w 121097"/>
                    <a:gd name="connsiteY8" fmla="*/ 98785 h 101315"/>
                    <a:gd name="connsiteX9" fmla="*/ 90426 w 121097"/>
                    <a:gd name="connsiteY9" fmla="*/ 96559 h 101315"/>
                    <a:gd name="connsiteX10" fmla="*/ 95992 w 121097"/>
                    <a:gd name="connsiteY10" fmla="*/ 92108 h 101315"/>
                    <a:gd name="connsiteX11" fmla="*/ 104896 w 121097"/>
                    <a:gd name="connsiteY11" fmla="*/ 75411 h 101315"/>
                    <a:gd name="connsiteX12" fmla="*/ 107123 w 121097"/>
                    <a:gd name="connsiteY12" fmla="*/ 50923 h 101315"/>
                    <a:gd name="connsiteX13" fmla="*/ 102670 w 121097"/>
                    <a:gd name="connsiteY13" fmla="*/ 37567 h 101315"/>
                    <a:gd name="connsiteX14" fmla="*/ 92652 w 121097"/>
                    <a:gd name="connsiteY14" fmla="*/ 26436 h 101315"/>
                    <a:gd name="connsiteX15" fmla="*/ 63713 w 121097"/>
                    <a:gd name="connsiteY15" fmla="*/ 15305 h 101315"/>
                    <a:gd name="connsiteX16" fmla="*/ 49243 w 121097"/>
                    <a:gd name="connsiteY16" fmla="*/ 13078 h 101315"/>
                    <a:gd name="connsiteX17" fmla="*/ 36999 w 121097"/>
                    <a:gd name="connsiteY17" fmla="*/ 17531 h 101315"/>
                    <a:gd name="connsiteX18" fmla="*/ 19190 w 121097"/>
                    <a:gd name="connsiteY18" fmla="*/ 25323 h 101315"/>
                    <a:gd name="connsiteX19" fmla="*/ 13624 w 121097"/>
                    <a:gd name="connsiteY19" fmla="*/ 29775 h 101315"/>
                    <a:gd name="connsiteX20" fmla="*/ 3607 w 121097"/>
                    <a:gd name="connsiteY20" fmla="*/ 32001 h 101315"/>
                    <a:gd name="connsiteX21" fmla="*/ 2494 w 121097"/>
                    <a:gd name="connsiteY21" fmla="*/ 21983 h 101315"/>
                    <a:gd name="connsiteX22" fmla="*/ 10285 w 121097"/>
                    <a:gd name="connsiteY22" fmla="*/ 16418 h 101315"/>
                    <a:gd name="connsiteX23" fmla="*/ 31434 w 121097"/>
                    <a:gd name="connsiteY23" fmla="*/ 4174 h 101315"/>
                    <a:gd name="connsiteX24" fmla="*/ 48129 w 121097"/>
                    <a:gd name="connsiteY24" fmla="*/ 835 h 101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1097" h="101315">
                      <a:moveTo>
                        <a:pt x="48129" y="835"/>
                      </a:moveTo>
                      <a:cubicBezTo>
                        <a:pt x="53695" y="-278"/>
                        <a:pt x="60374" y="-278"/>
                        <a:pt x="67051" y="835"/>
                      </a:cubicBezTo>
                      <a:cubicBezTo>
                        <a:pt x="80409" y="1948"/>
                        <a:pt x="95992" y="6401"/>
                        <a:pt x="106010" y="15305"/>
                      </a:cubicBezTo>
                      <a:cubicBezTo>
                        <a:pt x="110462" y="20870"/>
                        <a:pt x="112688" y="26436"/>
                        <a:pt x="116028" y="32001"/>
                      </a:cubicBezTo>
                      <a:cubicBezTo>
                        <a:pt x="118253" y="37567"/>
                        <a:pt x="119366" y="43132"/>
                        <a:pt x="120479" y="48697"/>
                      </a:cubicBezTo>
                      <a:cubicBezTo>
                        <a:pt x="121592" y="59828"/>
                        <a:pt x="121592" y="70958"/>
                        <a:pt x="117141" y="79863"/>
                      </a:cubicBezTo>
                      <a:cubicBezTo>
                        <a:pt x="112688" y="87655"/>
                        <a:pt x="104896" y="92108"/>
                        <a:pt x="100444" y="95446"/>
                      </a:cubicBezTo>
                      <a:cubicBezTo>
                        <a:pt x="95992" y="98785"/>
                        <a:pt x="98218" y="98785"/>
                        <a:pt x="93765" y="101012"/>
                      </a:cubicBezTo>
                      <a:cubicBezTo>
                        <a:pt x="91539" y="102125"/>
                        <a:pt x="91539" y="99899"/>
                        <a:pt x="90426" y="98785"/>
                      </a:cubicBezTo>
                      <a:cubicBezTo>
                        <a:pt x="89314" y="97672"/>
                        <a:pt x="89314" y="97672"/>
                        <a:pt x="90426" y="96559"/>
                      </a:cubicBezTo>
                      <a:cubicBezTo>
                        <a:pt x="92652" y="94333"/>
                        <a:pt x="92652" y="95446"/>
                        <a:pt x="95992" y="92108"/>
                      </a:cubicBezTo>
                      <a:cubicBezTo>
                        <a:pt x="99331" y="88768"/>
                        <a:pt x="101557" y="82090"/>
                        <a:pt x="104896" y="75411"/>
                      </a:cubicBezTo>
                      <a:cubicBezTo>
                        <a:pt x="108236" y="67619"/>
                        <a:pt x="109349" y="59828"/>
                        <a:pt x="107123" y="50923"/>
                      </a:cubicBezTo>
                      <a:cubicBezTo>
                        <a:pt x="106010" y="46471"/>
                        <a:pt x="104896" y="42018"/>
                        <a:pt x="102670" y="37567"/>
                      </a:cubicBezTo>
                      <a:cubicBezTo>
                        <a:pt x="99331" y="34228"/>
                        <a:pt x="97105" y="29775"/>
                        <a:pt x="92652" y="26436"/>
                      </a:cubicBezTo>
                      <a:cubicBezTo>
                        <a:pt x="84861" y="19757"/>
                        <a:pt x="73730" y="16418"/>
                        <a:pt x="63713" y="15305"/>
                      </a:cubicBezTo>
                      <a:cubicBezTo>
                        <a:pt x="59261" y="14192"/>
                        <a:pt x="53695" y="11965"/>
                        <a:pt x="49243" y="13078"/>
                      </a:cubicBezTo>
                      <a:cubicBezTo>
                        <a:pt x="44790" y="13078"/>
                        <a:pt x="40338" y="16418"/>
                        <a:pt x="36999" y="17531"/>
                      </a:cubicBezTo>
                      <a:cubicBezTo>
                        <a:pt x="29207" y="19757"/>
                        <a:pt x="22529" y="21983"/>
                        <a:pt x="19190" y="25323"/>
                      </a:cubicBezTo>
                      <a:cubicBezTo>
                        <a:pt x="15850" y="28662"/>
                        <a:pt x="15850" y="27549"/>
                        <a:pt x="13624" y="29775"/>
                      </a:cubicBezTo>
                      <a:cubicBezTo>
                        <a:pt x="11399" y="32001"/>
                        <a:pt x="6946" y="34228"/>
                        <a:pt x="3607" y="32001"/>
                      </a:cubicBezTo>
                      <a:cubicBezTo>
                        <a:pt x="268" y="30888"/>
                        <a:pt x="-1959" y="25323"/>
                        <a:pt x="2494" y="21983"/>
                      </a:cubicBezTo>
                      <a:cubicBezTo>
                        <a:pt x="4720" y="18644"/>
                        <a:pt x="5833" y="19757"/>
                        <a:pt x="10285" y="16418"/>
                      </a:cubicBezTo>
                      <a:cubicBezTo>
                        <a:pt x="14737" y="13078"/>
                        <a:pt x="21416" y="7514"/>
                        <a:pt x="31434" y="4174"/>
                      </a:cubicBezTo>
                      <a:cubicBezTo>
                        <a:pt x="35886" y="3061"/>
                        <a:pt x="42564" y="1948"/>
                        <a:pt x="48129" y="83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83" name="任意多边形: 形状 6082" descr="04f68dc0-c632-4b3f-a1c7-dd4928570b90"/>
                <p:cNvSpPr/>
                <p:nvPr/>
              </p:nvSpPr>
              <p:spPr>
                <a:xfrm>
                  <a:off x="1393572" y="1594377"/>
                  <a:ext cx="126509" cy="41956"/>
                </a:xfrm>
                <a:custGeom>
                  <a:avLst/>
                  <a:gdLst>
                    <a:gd name="connsiteX0" fmla="*/ 35237 w 126509"/>
                    <a:gd name="connsiteY0" fmla="*/ 278 h 41956"/>
                    <a:gd name="connsiteX1" fmla="*/ 47481 w 126509"/>
                    <a:gd name="connsiteY1" fmla="*/ 278 h 41956"/>
                    <a:gd name="connsiteX2" fmla="*/ 74194 w 126509"/>
                    <a:gd name="connsiteY2" fmla="*/ 1392 h 41956"/>
                    <a:gd name="connsiteX3" fmla="*/ 85326 w 126509"/>
                    <a:gd name="connsiteY3" fmla="*/ 6957 h 41956"/>
                    <a:gd name="connsiteX4" fmla="*/ 96457 w 126509"/>
                    <a:gd name="connsiteY4" fmla="*/ 12522 h 41956"/>
                    <a:gd name="connsiteX5" fmla="*/ 115379 w 126509"/>
                    <a:gd name="connsiteY5" fmla="*/ 22540 h 41956"/>
                    <a:gd name="connsiteX6" fmla="*/ 123170 w 126509"/>
                    <a:gd name="connsiteY6" fmla="*/ 34784 h 41956"/>
                    <a:gd name="connsiteX7" fmla="*/ 126509 w 126509"/>
                    <a:gd name="connsiteY7" fmla="*/ 39237 h 41956"/>
                    <a:gd name="connsiteX8" fmla="*/ 123170 w 126509"/>
                    <a:gd name="connsiteY8" fmla="*/ 41462 h 41956"/>
                    <a:gd name="connsiteX9" fmla="*/ 120945 w 126509"/>
                    <a:gd name="connsiteY9" fmla="*/ 41462 h 41956"/>
                    <a:gd name="connsiteX10" fmla="*/ 117605 w 126509"/>
                    <a:gd name="connsiteY10" fmla="*/ 38124 h 41956"/>
                    <a:gd name="connsiteX11" fmla="*/ 105361 w 126509"/>
                    <a:gd name="connsiteY11" fmla="*/ 31445 h 41956"/>
                    <a:gd name="connsiteX12" fmla="*/ 88665 w 126509"/>
                    <a:gd name="connsiteY12" fmla="*/ 23653 h 41956"/>
                    <a:gd name="connsiteX13" fmla="*/ 78647 w 126509"/>
                    <a:gd name="connsiteY13" fmla="*/ 19201 h 41956"/>
                    <a:gd name="connsiteX14" fmla="*/ 68630 w 126509"/>
                    <a:gd name="connsiteY14" fmla="*/ 15861 h 41956"/>
                    <a:gd name="connsiteX15" fmla="*/ 46367 w 126509"/>
                    <a:gd name="connsiteY15" fmla="*/ 14748 h 41956"/>
                    <a:gd name="connsiteX16" fmla="*/ 36350 w 126509"/>
                    <a:gd name="connsiteY16" fmla="*/ 12522 h 41956"/>
                    <a:gd name="connsiteX17" fmla="*/ 27445 w 126509"/>
                    <a:gd name="connsiteY17" fmla="*/ 15861 h 41956"/>
                    <a:gd name="connsiteX18" fmla="*/ 14089 w 126509"/>
                    <a:gd name="connsiteY18" fmla="*/ 16974 h 41956"/>
                    <a:gd name="connsiteX19" fmla="*/ 8523 w 126509"/>
                    <a:gd name="connsiteY19" fmla="*/ 18087 h 41956"/>
                    <a:gd name="connsiteX20" fmla="*/ 731 w 126509"/>
                    <a:gd name="connsiteY20" fmla="*/ 14748 h 41956"/>
                    <a:gd name="connsiteX21" fmla="*/ 1844 w 126509"/>
                    <a:gd name="connsiteY21" fmla="*/ 5844 h 41956"/>
                    <a:gd name="connsiteX22" fmla="*/ 8523 w 126509"/>
                    <a:gd name="connsiteY22" fmla="*/ 5844 h 41956"/>
                    <a:gd name="connsiteX23" fmla="*/ 24106 w 126509"/>
                    <a:gd name="connsiteY23" fmla="*/ 1392 h 41956"/>
                    <a:gd name="connsiteX24" fmla="*/ 35237 w 126509"/>
                    <a:gd name="connsiteY24" fmla="*/ 278 h 41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6508" h="41956">
                      <a:moveTo>
                        <a:pt x="35237" y="278"/>
                      </a:moveTo>
                      <a:cubicBezTo>
                        <a:pt x="39690" y="278"/>
                        <a:pt x="43028" y="278"/>
                        <a:pt x="47481" y="278"/>
                      </a:cubicBezTo>
                      <a:cubicBezTo>
                        <a:pt x="56386" y="278"/>
                        <a:pt x="65291" y="-835"/>
                        <a:pt x="74194" y="1392"/>
                      </a:cubicBezTo>
                      <a:cubicBezTo>
                        <a:pt x="78647" y="2505"/>
                        <a:pt x="81986" y="5844"/>
                        <a:pt x="85326" y="6957"/>
                      </a:cubicBezTo>
                      <a:cubicBezTo>
                        <a:pt x="89778" y="8070"/>
                        <a:pt x="93117" y="11410"/>
                        <a:pt x="96457" y="12522"/>
                      </a:cubicBezTo>
                      <a:cubicBezTo>
                        <a:pt x="103135" y="15861"/>
                        <a:pt x="110927" y="18087"/>
                        <a:pt x="115379" y="22540"/>
                      </a:cubicBezTo>
                      <a:cubicBezTo>
                        <a:pt x="119832" y="26992"/>
                        <a:pt x="120945" y="32558"/>
                        <a:pt x="123170" y="34784"/>
                      </a:cubicBezTo>
                      <a:cubicBezTo>
                        <a:pt x="124283" y="38124"/>
                        <a:pt x="125396" y="37011"/>
                        <a:pt x="126509" y="39237"/>
                      </a:cubicBezTo>
                      <a:cubicBezTo>
                        <a:pt x="126509" y="40349"/>
                        <a:pt x="125396" y="40349"/>
                        <a:pt x="123170" y="41462"/>
                      </a:cubicBezTo>
                      <a:cubicBezTo>
                        <a:pt x="122058" y="41462"/>
                        <a:pt x="122058" y="42575"/>
                        <a:pt x="120945" y="41462"/>
                      </a:cubicBezTo>
                      <a:cubicBezTo>
                        <a:pt x="118718" y="40349"/>
                        <a:pt x="119832" y="40349"/>
                        <a:pt x="117605" y="38124"/>
                      </a:cubicBezTo>
                      <a:cubicBezTo>
                        <a:pt x="114266" y="35898"/>
                        <a:pt x="109813" y="34784"/>
                        <a:pt x="105361" y="31445"/>
                      </a:cubicBezTo>
                      <a:cubicBezTo>
                        <a:pt x="100908" y="29219"/>
                        <a:pt x="94231" y="26992"/>
                        <a:pt x="88665" y="23653"/>
                      </a:cubicBezTo>
                      <a:cubicBezTo>
                        <a:pt x="85326" y="22540"/>
                        <a:pt x="81986" y="20314"/>
                        <a:pt x="78647" y="19201"/>
                      </a:cubicBezTo>
                      <a:cubicBezTo>
                        <a:pt x="75308" y="18087"/>
                        <a:pt x="71968" y="16974"/>
                        <a:pt x="68630" y="15861"/>
                      </a:cubicBezTo>
                      <a:cubicBezTo>
                        <a:pt x="60838" y="13635"/>
                        <a:pt x="53046" y="14748"/>
                        <a:pt x="46367" y="14748"/>
                      </a:cubicBezTo>
                      <a:cubicBezTo>
                        <a:pt x="43028" y="14748"/>
                        <a:pt x="39690" y="12522"/>
                        <a:pt x="36350" y="12522"/>
                      </a:cubicBezTo>
                      <a:cubicBezTo>
                        <a:pt x="33011" y="13635"/>
                        <a:pt x="29671" y="15861"/>
                        <a:pt x="27445" y="15861"/>
                      </a:cubicBezTo>
                      <a:cubicBezTo>
                        <a:pt x="21880" y="16974"/>
                        <a:pt x="17427" y="15861"/>
                        <a:pt x="14089" y="16974"/>
                      </a:cubicBezTo>
                      <a:cubicBezTo>
                        <a:pt x="10749" y="18087"/>
                        <a:pt x="10749" y="16974"/>
                        <a:pt x="8523" y="18087"/>
                      </a:cubicBezTo>
                      <a:cubicBezTo>
                        <a:pt x="6297" y="19201"/>
                        <a:pt x="2957" y="18087"/>
                        <a:pt x="731" y="14748"/>
                      </a:cubicBezTo>
                      <a:cubicBezTo>
                        <a:pt x="-382" y="11410"/>
                        <a:pt x="-382" y="6957"/>
                        <a:pt x="1844" y="5844"/>
                      </a:cubicBezTo>
                      <a:cubicBezTo>
                        <a:pt x="5184" y="4731"/>
                        <a:pt x="5184" y="6957"/>
                        <a:pt x="8523" y="5844"/>
                      </a:cubicBezTo>
                      <a:cubicBezTo>
                        <a:pt x="11862" y="4731"/>
                        <a:pt x="17427" y="2505"/>
                        <a:pt x="24106" y="1392"/>
                      </a:cubicBezTo>
                      <a:cubicBezTo>
                        <a:pt x="27445" y="1392"/>
                        <a:pt x="31898" y="278"/>
                        <a:pt x="35237" y="2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85" name="任意多边形: 形状 6084" descr="88cd10ed-dba3-44b0-8649-8fca6d9d4f8b"/>
                <p:cNvSpPr/>
                <p:nvPr/>
              </p:nvSpPr>
              <p:spPr>
                <a:xfrm>
                  <a:off x="601790" y="1582101"/>
                  <a:ext cx="263254" cy="687234"/>
                </a:xfrm>
                <a:custGeom>
                  <a:avLst/>
                  <a:gdLst>
                    <a:gd name="connsiteX0" fmla="*/ 262687 w 263254"/>
                    <a:gd name="connsiteY0" fmla="*/ 311 h 687234"/>
                    <a:gd name="connsiteX1" fmla="*/ 251556 w 263254"/>
                    <a:gd name="connsiteY1" fmla="*/ 27025 h 687234"/>
                    <a:gd name="connsiteX2" fmla="*/ 230407 w 263254"/>
                    <a:gd name="connsiteY2" fmla="*/ 51512 h 687234"/>
                    <a:gd name="connsiteX3" fmla="*/ 182545 w 263254"/>
                    <a:gd name="connsiteY3" fmla="*/ 119411 h 687234"/>
                    <a:gd name="connsiteX4" fmla="*/ 152492 w 263254"/>
                    <a:gd name="connsiteY4" fmla="*/ 166160 h 687234"/>
                    <a:gd name="connsiteX5" fmla="*/ 123552 w 263254"/>
                    <a:gd name="connsiteY5" fmla="*/ 219587 h 687234"/>
                    <a:gd name="connsiteX6" fmla="*/ 81255 w 263254"/>
                    <a:gd name="connsiteY6" fmla="*/ 340913 h 687234"/>
                    <a:gd name="connsiteX7" fmla="*/ 69011 w 263254"/>
                    <a:gd name="connsiteY7" fmla="*/ 404358 h 687234"/>
                    <a:gd name="connsiteX8" fmla="*/ 62333 w 263254"/>
                    <a:gd name="connsiteY8" fmla="*/ 466690 h 687234"/>
                    <a:gd name="connsiteX9" fmla="*/ 51202 w 263254"/>
                    <a:gd name="connsiteY9" fmla="*/ 579111 h 687234"/>
                    <a:gd name="connsiteX10" fmla="*/ 22262 w 263254"/>
                    <a:gd name="connsiteY10" fmla="*/ 654800 h 687234"/>
                    <a:gd name="connsiteX11" fmla="*/ 7792 w 263254"/>
                    <a:gd name="connsiteY11" fmla="*/ 682627 h 687234"/>
                    <a:gd name="connsiteX12" fmla="*/ 1113 w 263254"/>
                    <a:gd name="connsiteY12" fmla="*/ 685967 h 687234"/>
                    <a:gd name="connsiteX13" fmla="*/ 2226 w 263254"/>
                    <a:gd name="connsiteY13" fmla="*/ 680401 h 687234"/>
                    <a:gd name="connsiteX14" fmla="*/ 16696 w 263254"/>
                    <a:gd name="connsiteY14" fmla="*/ 653687 h 687234"/>
                    <a:gd name="connsiteX15" fmla="*/ 37845 w 263254"/>
                    <a:gd name="connsiteY15" fmla="*/ 577998 h 687234"/>
                    <a:gd name="connsiteX16" fmla="*/ 48975 w 263254"/>
                    <a:gd name="connsiteY16" fmla="*/ 467803 h 687234"/>
                    <a:gd name="connsiteX17" fmla="*/ 54541 w 263254"/>
                    <a:gd name="connsiteY17" fmla="*/ 404358 h 687234"/>
                    <a:gd name="connsiteX18" fmla="*/ 64559 w 263254"/>
                    <a:gd name="connsiteY18" fmla="*/ 338686 h 687234"/>
                    <a:gd name="connsiteX19" fmla="*/ 107969 w 263254"/>
                    <a:gd name="connsiteY19" fmla="*/ 214022 h 687234"/>
                    <a:gd name="connsiteX20" fmla="*/ 140248 w 263254"/>
                    <a:gd name="connsiteY20" fmla="*/ 160594 h 687234"/>
                    <a:gd name="connsiteX21" fmla="*/ 168075 w 263254"/>
                    <a:gd name="connsiteY21" fmla="*/ 112732 h 687234"/>
                    <a:gd name="connsiteX22" fmla="*/ 218164 w 263254"/>
                    <a:gd name="connsiteY22" fmla="*/ 45947 h 687234"/>
                    <a:gd name="connsiteX23" fmla="*/ 238199 w 263254"/>
                    <a:gd name="connsiteY23" fmla="*/ 21459 h 687234"/>
                    <a:gd name="connsiteX24" fmla="*/ 262687 w 263254"/>
                    <a:gd name="connsiteY24" fmla="*/ 311 h 687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63254" h="687234">
                      <a:moveTo>
                        <a:pt x="262687" y="311"/>
                      </a:moveTo>
                      <a:cubicBezTo>
                        <a:pt x="264913" y="2537"/>
                        <a:pt x="260460" y="15893"/>
                        <a:pt x="251556" y="27025"/>
                      </a:cubicBezTo>
                      <a:cubicBezTo>
                        <a:pt x="241538" y="39269"/>
                        <a:pt x="242651" y="34816"/>
                        <a:pt x="230407" y="51512"/>
                      </a:cubicBezTo>
                      <a:cubicBezTo>
                        <a:pt x="218164" y="68209"/>
                        <a:pt x="201467" y="91584"/>
                        <a:pt x="182545" y="119411"/>
                      </a:cubicBezTo>
                      <a:cubicBezTo>
                        <a:pt x="172527" y="133880"/>
                        <a:pt x="162510" y="149463"/>
                        <a:pt x="152492" y="166160"/>
                      </a:cubicBezTo>
                      <a:cubicBezTo>
                        <a:pt x="142475" y="182855"/>
                        <a:pt x="132457" y="200664"/>
                        <a:pt x="123552" y="219587"/>
                      </a:cubicBezTo>
                      <a:cubicBezTo>
                        <a:pt x="104630" y="256318"/>
                        <a:pt x="91273" y="298616"/>
                        <a:pt x="81255" y="340913"/>
                      </a:cubicBezTo>
                      <a:cubicBezTo>
                        <a:pt x="76803" y="362061"/>
                        <a:pt x="71237" y="383210"/>
                        <a:pt x="69011" y="404358"/>
                      </a:cubicBezTo>
                      <a:cubicBezTo>
                        <a:pt x="66784" y="425507"/>
                        <a:pt x="63446" y="446655"/>
                        <a:pt x="62333" y="466690"/>
                      </a:cubicBezTo>
                      <a:cubicBezTo>
                        <a:pt x="58994" y="506761"/>
                        <a:pt x="58994" y="546832"/>
                        <a:pt x="51202" y="579111"/>
                      </a:cubicBezTo>
                      <a:cubicBezTo>
                        <a:pt x="43410" y="611391"/>
                        <a:pt x="31167" y="636991"/>
                        <a:pt x="22262" y="654800"/>
                      </a:cubicBezTo>
                      <a:cubicBezTo>
                        <a:pt x="13358" y="672611"/>
                        <a:pt x="15583" y="669271"/>
                        <a:pt x="7792" y="682627"/>
                      </a:cubicBezTo>
                      <a:cubicBezTo>
                        <a:pt x="3340" y="689306"/>
                        <a:pt x="2226" y="687080"/>
                        <a:pt x="1113" y="685967"/>
                      </a:cubicBezTo>
                      <a:cubicBezTo>
                        <a:pt x="0" y="684854"/>
                        <a:pt x="-1113" y="685967"/>
                        <a:pt x="2226" y="680401"/>
                      </a:cubicBezTo>
                      <a:cubicBezTo>
                        <a:pt x="10018" y="667045"/>
                        <a:pt x="8905" y="671497"/>
                        <a:pt x="16696" y="653687"/>
                      </a:cubicBezTo>
                      <a:cubicBezTo>
                        <a:pt x="24488" y="635878"/>
                        <a:pt x="32280" y="610278"/>
                        <a:pt x="37845" y="577998"/>
                      </a:cubicBezTo>
                      <a:cubicBezTo>
                        <a:pt x="44523" y="546832"/>
                        <a:pt x="46749" y="508988"/>
                        <a:pt x="48975" y="467803"/>
                      </a:cubicBezTo>
                      <a:cubicBezTo>
                        <a:pt x="50089" y="447768"/>
                        <a:pt x="52315" y="425507"/>
                        <a:pt x="54541" y="404358"/>
                      </a:cubicBezTo>
                      <a:cubicBezTo>
                        <a:pt x="56767" y="382097"/>
                        <a:pt x="60107" y="360948"/>
                        <a:pt x="64559" y="338686"/>
                      </a:cubicBezTo>
                      <a:cubicBezTo>
                        <a:pt x="74576" y="295277"/>
                        <a:pt x="89047" y="251867"/>
                        <a:pt x="107969" y="214022"/>
                      </a:cubicBezTo>
                      <a:cubicBezTo>
                        <a:pt x="117987" y="193987"/>
                        <a:pt x="130230" y="177290"/>
                        <a:pt x="140248" y="160594"/>
                      </a:cubicBezTo>
                      <a:cubicBezTo>
                        <a:pt x="150265" y="143898"/>
                        <a:pt x="158057" y="127201"/>
                        <a:pt x="168075" y="112732"/>
                      </a:cubicBezTo>
                      <a:cubicBezTo>
                        <a:pt x="186997" y="84905"/>
                        <a:pt x="205920" y="62643"/>
                        <a:pt x="218164" y="45947"/>
                      </a:cubicBezTo>
                      <a:cubicBezTo>
                        <a:pt x="230407" y="30364"/>
                        <a:pt x="228181" y="33703"/>
                        <a:pt x="238199" y="21459"/>
                      </a:cubicBezTo>
                      <a:cubicBezTo>
                        <a:pt x="248217" y="8103"/>
                        <a:pt x="260460" y="-1916"/>
                        <a:pt x="262687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87" name="任意多边形: 形状 6086" descr="96e8b14b-31ff-4f96-aac7-32a87bee424f"/>
                <p:cNvSpPr/>
                <p:nvPr/>
              </p:nvSpPr>
              <p:spPr>
                <a:xfrm>
                  <a:off x="854262" y="1590063"/>
                  <a:ext cx="100374" cy="499237"/>
                </a:xfrm>
                <a:custGeom>
                  <a:avLst/>
                  <a:gdLst>
                    <a:gd name="connsiteX0" fmla="*/ 1310 w 100374"/>
                    <a:gd name="connsiteY0" fmla="*/ 140 h 499237"/>
                    <a:gd name="connsiteX1" fmla="*/ 21346 w 100374"/>
                    <a:gd name="connsiteY1" fmla="*/ 14611 h 499237"/>
                    <a:gd name="connsiteX2" fmla="*/ 32476 w 100374"/>
                    <a:gd name="connsiteY2" fmla="*/ 34646 h 499237"/>
                    <a:gd name="connsiteX3" fmla="*/ 60303 w 100374"/>
                    <a:gd name="connsiteY3" fmla="*/ 86961 h 499237"/>
                    <a:gd name="connsiteX4" fmla="*/ 74773 w 100374"/>
                    <a:gd name="connsiteY4" fmla="*/ 123693 h 499237"/>
                    <a:gd name="connsiteX5" fmla="*/ 81451 w 100374"/>
                    <a:gd name="connsiteY5" fmla="*/ 143728 h 499237"/>
                    <a:gd name="connsiteX6" fmla="*/ 87017 w 100374"/>
                    <a:gd name="connsiteY6" fmla="*/ 164876 h 499237"/>
                    <a:gd name="connsiteX7" fmla="*/ 100374 w 100374"/>
                    <a:gd name="connsiteY7" fmla="*/ 257262 h 499237"/>
                    <a:gd name="connsiteX8" fmla="*/ 94809 w 100374"/>
                    <a:gd name="connsiteY8" fmla="*/ 304011 h 499237"/>
                    <a:gd name="connsiteX9" fmla="*/ 85904 w 100374"/>
                    <a:gd name="connsiteY9" fmla="*/ 348534 h 499237"/>
                    <a:gd name="connsiteX10" fmla="*/ 61416 w 100374"/>
                    <a:gd name="connsiteY10" fmla="*/ 427563 h 499237"/>
                    <a:gd name="connsiteX11" fmla="*/ 30250 w 100374"/>
                    <a:gd name="connsiteY11" fmla="*/ 477651 h 499237"/>
                    <a:gd name="connsiteX12" fmla="*/ 18007 w 100374"/>
                    <a:gd name="connsiteY12" fmla="*/ 496574 h 499237"/>
                    <a:gd name="connsiteX13" fmla="*/ 12441 w 100374"/>
                    <a:gd name="connsiteY13" fmla="*/ 497686 h 499237"/>
                    <a:gd name="connsiteX14" fmla="*/ 12441 w 100374"/>
                    <a:gd name="connsiteY14" fmla="*/ 493235 h 499237"/>
                    <a:gd name="connsiteX15" fmla="*/ 23571 w 100374"/>
                    <a:gd name="connsiteY15" fmla="*/ 474312 h 499237"/>
                    <a:gd name="connsiteX16" fmla="*/ 46947 w 100374"/>
                    <a:gd name="connsiteY16" fmla="*/ 421997 h 499237"/>
                    <a:gd name="connsiteX17" fmla="*/ 70321 w 100374"/>
                    <a:gd name="connsiteY17" fmla="*/ 345195 h 499237"/>
                    <a:gd name="connsiteX18" fmla="*/ 78112 w 100374"/>
                    <a:gd name="connsiteY18" fmla="*/ 300672 h 499237"/>
                    <a:gd name="connsiteX19" fmla="*/ 81451 w 100374"/>
                    <a:gd name="connsiteY19" fmla="*/ 255036 h 499237"/>
                    <a:gd name="connsiteX20" fmla="*/ 68095 w 100374"/>
                    <a:gd name="connsiteY20" fmla="*/ 165989 h 499237"/>
                    <a:gd name="connsiteX21" fmla="*/ 63642 w 100374"/>
                    <a:gd name="connsiteY21" fmla="*/ 144841 h 499237"/>
                    <a:gd name="connsiteX22" fmla="*/ 59190 w 100374"/>
                    <a:gd name="connsiteY22" fmla="*/ 124806 h 499237"/>
                    <a:gd name="connsiteX23" fmla="*/ 43607 w 100374"/>
                    <a:gd name="connsiteY23" fmla="*/ 90300 h 499237"/>
                    <a:gd name="connsiteX24" fmla="*/ 19120 w 100374"/>
                    <a:gd name="connsiteY24" fmla="*/ 39099 h 499237"/>
                    <a:gd name="connsiteX25" fmla="*/ 7989 w 100374"/>
                    <a:gd name="connsiteY25" fmla="*/ 20177 h 499237"/>
                    <a:gd name="connsiteX26" fmla="*/ 1310 w 100374"/>
                    <a:gd name="connsiteY26" fmla="*/ 140 h 499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00374" h="499237">
                      <a:moveTo>
                        <a:pt x="1310" y="140"/>
                      </a:moveTo>
                      <a:cubicBezTo>
                        <a:pt x="4649" y="-973"/>
                        <a:pt x="14667" y="4593"/>
                        <a:pt x="21346" y="14611"/>
                      </a:cubicBezTo>
                      <a:cubicBezTo>
                        <a:pt x="28024" y="23515"/>
                        <a:pt x="24684" y="22402"/>
                        <a:pt x="32476" y="34646"/>
                      </a:cubicBezTo>
                      <a:cubicBezTo>
                        <a:pt x="40268" y="46889"/>
                        <a:pt x="50285" y="64699"/>
                        <a:pt x="60303" y="86961"/>
                      </a:cubicBezTo>
                      <a:cubicBezTo>
                        <a:pt x="65869" y="98092"/>
                        <a:pt x="70321" y="110335"/>
                        <a:pt x="74773" y="123693"/>
                      </a:cubicBezTo>
                      <a:cubicBezTo>
                        <a:pt x="76999" y="130371"/>
                        <a:pt x="79225" y="137049"/>
                        <a:pt x="81451" y="143728"/>
                      </a:cubicBezTo>
                      <a:cubicBezTo>
                        <a:pt x="83677" y="150407"/>
                        <a:pt x="85904" y="157084"/>
                        <a:pt x="87017" y="164876"/>
                      </a:cubicBezTo>
                      <a:cubicBezTo>
                        <a:pt x="93696" y="193816"/>
                        <a:pt x="100374" y="224983"/>
                        <a:pt x="100374" y="257262"/>
                      </a:cubicBezTo>
                      <a:cubicBezTo>
                        <a:pt x="100374" y="272845"/>
                        <a:pt x="97035" y="288428"/>
                        <a:pt x="94809" y="304011"/>
                      </a:cubicBezTo>
                      <a:cubicBezTo>
                        <a:pt x="92582" y="319594"/>
                        <a:pt x="89243" y="334065"/>
                        <a:pt x="85904" y="348534"/>
                      </a:cubicBezTo>
                      <a:cubicBezTo>
                        <a:pt x="79225" y="377474"/>
                        <a:pt x="71434" y="405301"/>
                        <a:pt x="61416" y="427563"/>
                      </a:cubicBezTo>
                      <a:cubicBezTo>
                        <a:pt x="50285" y="449824"/>
                        <a:pt x="38042" y="465408"/>
                        <a:pt x="30250" y="477651"/>
                      </a:cubicBezTo>
                      <a:cubicBezTo>
                        <a:pt x="22458" y="488783"/>
                        <a:pt x="24684" y="487669"/>
                        <a:pt x="18007" y="496574"/>
                      </a:cubicBezTo>
                      <a:cubicBezTo>
                        <a:pt x="14667" y="501026"/>
                        <a:pt x="13554" y="498800"/>
                        <a:pt x="12441" y="497686"/>
                      </a:cubicBezTo>
                      <a:cubicBezTo>
                        <a:pt x="11328" y="496574"/>
                        <a:pt x="10215" y="497686"/>
                        <a:pt x="12441" y="493235"/>
                      </a:cubicBezTo>
                      <a:cubicBezTo>
                        <a:pt x="18007" y="484330"/>
                        <a:pt x="16894" y="486556"/>
                        <a:pt x="23571" y="474312"/>
                      </a:cubicBezTo>
                      <a:cubicBezTo>
                        <a:pt x="30250" y="462069"/>
                        <a:pt x="38042" y="444260"/>
                        <a:pt x="46947" y="421997"/>
                      </a:cubicBezTo>
                      <a:cubicBezTo>
                        <a:pt x="55851" y="399736"/>
                        <a:pt x="64756" y="374135"/>
                        <a:pt x="70321" y="345195"/>
                      </a:cubicBezTo>
                      <a:cubicBezTo>
                        <a:pt x="73660" y="330725"/>
                        <a:pt x="76999" y="316255"/>
                        <a:pt x="78112" y="300672"/>
                      </a:cubicBezTo>
                      <a:cubicBezTo>
                        <a:pt x="80338" y="286201"/>
                        <a:pt x="81451" y="270619"/>
                        <a:pt x="81451" y="255036"/>
                      </a:cubicBezTo>
                      <a:cubicBezTo>
                        <a:pt x="80338" y="224983"/>
                        <a:pt x="74773" y="193816"/>
                        <a:pt x="68095" y="165989"/>
                      </a:cubicBezTo>
                      <a:cubicBezTo>
                        <a:pt x="65869" y="158198"/>
                        <a:pt x="64756" y="151520"/>
                        <a:pt x="63642" y="144841"/>
                      </a:cubicBezTo>
                      <a:cubicBezTo>
                        <a:pt x="62529" y="138162"/>
                        <a:pt x="61416" y="131484"/>
                        <a:pt x="59190" y="124806"/>
                      </a:cubicBezTo>
                      <a:cubicBezTo>
                        <a:pt x="55851" y="112562"/>
                        <a:pt x="48059" y="101431"/>
                        <a:pt x="43607" y="90300"/>
                      </a:cubicBezTo>
                      <a:cubicBezTo>
                        <a:pt x="34702" y="69152"/>
                        <a:pt x="25797" y="51342"/>
                        <a:pt x="19120" y="39099"/>
                      </a:cubicBezTo>
                      <a:cubicBezTo>
                        <a:pt x="11328" y="26854"/>
                        <a:pt x="13554" y="29080"/>
                        <a:pt x="7989" y="20177"/>
                      </a:cubicBezTo>
                      <a:cubicBezTo>
                        <a:pt x="1310" y="11272"/>
                        <a:pt x="-2029" y="1253"/>
                        <a:pt x="1310" y="14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89" name="任意多边形: 形状 6088" descr="2852f0e7-d39a-43c3-a21a-25358825b262"/>
                <p:cNvSpPr/>
                <p:nvPr/>
              </p:nvSpPr>
              <p:spPr>
                <a:xfrm>
                  <a:off x="303207" y="2247691"/>
                  <a:ext cx="129834" cy="624931"/>
                </a:xfrm>
                <a:custGeom>
                  <a:avLst/>
                  <a:gdLst>
                    <a:gd name="connsiteX0" fmla="*/ 62611 w 129834"/>
                    <a:gd name="connsiteY0" fmla="*/ 341 h 624931"/>
                    <a:gd name="connsiteX1" fmla="*/ 53706 w 129834"/>
                    <a:gd name="connsiteY1" fmla="*/ 25942 h 624931"/>
                    <a:gd name="connsiteX2" fmla="*/ 38124 w 129834"/>
                    <a:gd name="connsiteY2" fmla="*/ 50429 h 624931"/>
                    <a:gd name="connsiteX3" fmla="*/ 16974 w 129834"/>
                    <a:gd name="connsiteY3" fmla="*/ 119441 h 624931"/>
                    <a:gd name="connsiteX4" fmla="*/ 13635 w 129834"/>
                    <a:gd name="connsiteY4" fmla="*/ 167303 h 624931"/>
                    <a:gd name="connsiteX5" fmla="*/ 21427 w 129834"/>
                    <a:gd name="connsiteY5" fmla="*/ 219618 h 624931"/>
                    <a:gd name="connsiteX6" fmla="*/ 44801 w 129834"/>
                    <a:gd name="connsiteY6" fmla="*/ 273046 h 624931"/>
                    <a:gd name="connsiteX7" fmla="*/ 79307 w 129834"/>
                    <a:gd name="connsiteY7" fmla="*/ 324247 h 624931"/>
                    <a:gd name="connsiteX8" fmla="*/ 109360 w 129834"/>
                    <a:gd name="connsiteY8" fmla="*/ 378788 h 624931"/>
                    <a:gd name="connsiteX9" fmla="*/ 127169 w 129834"/>
                    <a:gd name="connsiteY9" fmla="*/ 435555 h 624931"/>
                    <a:gd name="connsiteX10" fmla="*/ 128282 w 129834"/>
                    <a:gd name="connsiteY10" fmla="*/ 491209 h 624931"/>
                    <a:gd name="connsiteX11" fmla="*/ 114926 w 129834"/>
                    <a:gd name="connsiteY11" fmla="*/ 540185 h 624931"/>
                    <a:gd name="connsiteX12" fmla="*/ 68176 w 129834"/>
                    <a:gd name="connsiteY12" fmla="*/ 601403 h 624931"/>
                    <a:gd name="connsiteX13" fmla="*/ 44801 w 129834"/>
                    <a:gd name="connsiteY13" fmla="*/ 621440 h 624931"/>
                    <a:gd name="connsiteX14" fmla="*/ 38124 w 129834"/>
                    <a:gd name="connsiteY14" fmla="*/ 622553 h 624931"/>
                    <a:gd name="connsiteX15" fmla="*/ 41462 w 129834"/>
                    <a:gd name="connsiteY15" fmla="*/ 616987 h 624931"/>
                    <a:gd name="connsiteX16" fmla="*/ 63724 w 129834"/>
                    <a:gd name="connsiteY16" fmla="*/ 596951 h 624931"/>
                    <a:gd name="connsiteX17" fmla="*/ 102682 w 129834"/>
                    <a:gd name="connsiteY17" fmla="*/ 534619 h 624931"/>
                    <a:gd name="connsiteX18" fmla="*/ 114926 w 129834"/>
                    <a:gd name="connsiteY18" fmla="*/ 488983 h 624931"/>
                    <a:gd name="connsiteX19" fmla="*/ 113813 w 129834"/>
                    <a:gd name="connsiteY19" fmla="*/ 436668 h 624931"/>
                    <a:gd name="connsiteX20" fmla="*/ 97116 w 129834"/>
                    <a:gd name="connsiteY20" fmla="*/ 382127 h 624931"/>
                    <a:gd name="connsiteX21" fmla="*/ 64837 w 129834"/>
                    <a:gd name="connsiteY21" fmla="*/ 329813 h 624931"/>
                    <a:gd name="connsiteX22" fmla="*/ 29219 w 129834"/>
                    <a:gd name="connsiteY22" fmla="*/ 277498 h 624931"/>
                    <a:gd name="connsiteX23" fmla="*/ 5844 w 129834"/>
                    <a:gd name="connsiteY23" fmla="*/ 221844 h 624931"/>
                    <a:gd name="connsiteX24" fmla="*/ 278 w 129834"/>
                    <a:gd name="connsiteY24" fmla="*/ 166190 h 624931"/>
                    <a:gd name="connsiteX25" fmla="*/ 1392 w 129834"/>
                    <a:gd name="connsiteY25" fmla="*/ 116102 h 624931"/>
                    <a:gd name="connsiteX26" fmla="*/ 25879 w 129834"/>
                    <a:gd name="connsiteY26" fmla="*/ 44864 h 624931"/>
                    <a:gd name="connsiteX27" fmla="*/ 40349 w 129834"/>
                    <a:gd name="connsiteY27" fmla="*/ 20376 h 624931"/>
                    <a:gd name="connsiteX28" fmla="*/ 62611 w 129834"/>
                    <a:gd name="connsiteY28" fmla="*/ 341 h 624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29834" h="624931">
                      <a:moveTo>
                        <a:pt x="62611" y="341"/>
                      </a:moveTo>
                      <a:cubicBezTo>
                        <a:pt x="65951" y="2567"/>
                        <a:pt x="61498" y="14811"/>
                        <a:pt x="53706" y="25942"/>
                      </a:cubicBezTo>
                      <a:cubicBezTo>
                        <a:pt x="47028" y="38186"/>
                        <a:pt x="45914" y="34847"/>
                        <a:pt x="38124" y="50429"/>
                      </a:cubicBezTo>
                      <a:cubicBezTo>
                        <a:pt x="30332" y="67126"/>
                        <a:pt x="21427" y="90501"/>
                        <a:pt x="16974" y="119441"/>
                      </a:cubicBezTo>
                      <a:cubicBezTo>
                        <a:pt x="13635" y="135024"/>
                        <a:pt x="13635" y="150607"/>
                        <a:pt x="13635" y="167303"/>
                      </a:cubicBezTo>
                      <a:cubicBezTo>
                        <a:pt x="14748" y="183999"/>
                        <a:pt x="16974" y="201808"/>
                        <a:pt x="21427" y="219618"/>
                      </a:cubicBezTo>
                      <a:cubicBezTo>
                        <a:pt x="26992" y="238540"/>
                        <a:pt x="34784" y="255237"/>
                        <a:pt x="44801" y="273046"/>
                      </a:cubicBezTo>
                      <a:cubicBezTo>
                        <a:pt x="54819" y="289741"/>
                        <a:pt x="67063" y="306437"/>
                        <a:pt x="79307" y="324247"/>
                      </a:cubicBezTo>
                      <a:cubicBezTo>
                        <a:pt x="90438" y="342056"/>
                        <a:pt x="100455" y="359866"/>
                        <a:pt x="109360" y="378788"/>
                      </a:cubicBezTo>
                      <a:cubicBezTo>
                        <a:pt x="119378" y="396597"/>
                        <a:pt x="124943" y="416632"/>
                        <a:pt x="127169" y="435555"/>
                      </a:cubicBezTo>
                      <a:cubicBezTo>
                        <a:pt x="130509" y="454477"/>
                        <a:pt x="130509" y="473399"/>
                        <a:pt x="128282" y="491209"/>
                      </a:cubicBezTo>
                      <a:cubicBezTo>
                        <a:pt x="126056" y="509018"/>
                        <a:pt x="121604" y="525714"/>
                        <a:pt x="114926" y="540185"/>
                      </a:cubicBezTo>
                      <a:cubicBezTo>
                        <a:pt x="101569" y="569125"/>
                        <a:pt x="81533" y="588047"/>
                        <a:pt x="68176" y="601403"/>
                      </a:cubicBezTo>
                      <a:cubicBezTo>
                        <a:pt x="53706" y="613648"/>
                        <a:pt x="57046" y="612535"/>
                        <a:pt x="44801" y="621440"/>
                      </a:cubicBezTo>
                      <a:cubicBezTo>
                        <a:pt x="38124" y="627004"/>
                        <a:pt x="38124" y="624778"/>
                        <a:pt x="38124" y="622553"/>
                      </a:cubicBezTo>
                      <a:cubicBezTo>
                        <a:pt x="38124" y="620326"/>
                        <a:pt x="37011" y="621440"/>
                        <a:pt x="41462" y="616987"/>
                      </a:cubicBezTo>
                      <a:cubicBezTo>
                        <a:pt x="53706" y="606969"/>
                        <a:pt x="50367" y="610308"/>
                        <a:pt x="63724" y="596951"/>
                      </a:cubicBezTo>
                      <a:cubicBezTo>
                        <a:pt x="77081" y="583595"/>
                        <a:pt x="90438" y="562446"/>
                        <a:pt x="102682" y="534619"/>
                      </a:cubicBezTo>
                      <a:cubicBezTo>
                        <a:pt x="108247" y="521262"/>
                        <a:pt x="112700" y="505679"/>
                        <a:pt x="114926" y="488983"/>
                      </a:cubicBezTo>
                      <a:cubicBezTo>
                        <a:pt x="117152" y="472287"/>
                        <a:pt x="117152" y="454477"/>
                        <a:pt x="113813" y="436668"/>
                      </a:cubicBezTo>
                      <a:cubicBezTo>
                        <a:pt x="111587" y="417746"/>
                        <a:pt x="106021" y="399936"/>
                        <a:pt x="97116" y="382127"/>
                      </a:cubicBezTo>
                      <a:cubicBezTo>
                        <a:pt x="88212" y="364318"/>
                        <a:pt x="77081" y="347622"/>
                        <a:pt x="64837" y="329813"/>
                      </a:cubicBezTo>
                      <a:cubicBezTo>
                        <a:pt x="52593" y="313116"/>
                        <a:pt x="40349" y="295307"/>
                        <a:pt x="29219" y="277498"/>
                      </a:cubicBezTo>
                      <a:cubicBezTo>
                        <a:pt x="19201" y="259688"/>
                        <a:pt x="10296" y="240766"/>
                        <a:pt x="5844" y="221844"/>
                      </a:cubicBezTo>
                      <a:cubicBezTo>
                        <a:pt x="1392" y="202921"/>
                        <a:pt x="1392" y="183999"/>
                        <a:pt x="278" y="166190"/>
                      </a:cubicBezTo>
                      <a:cubicBezTo>
                        <a:pt x="278" y="148381"/>
                        <a:pt x="-835" y="131684"/>
                        <a:pt x="1392" y="116102"/>
                      </a:cubicBezTo>
                      <a:cubicBezTo>
                        <a:pt x="5844" y="84935"/>
                        <a:pt x="18087" y="61561"/>
                        <a:pt x="25879" y="44864"/>
                      </a:cubicBezTo>
                      <a:cubicBezTo>
                        <a:pt x="34784" y="29281"/>
                        <a:pt x="32558" y="32620"/>
                        <a:pt x="40349" y="20376"/>
                      </a:cubicBezTo>
                      <a:cubicBezTo>
                        <a:pt x="48141" y="7020"/>
                        <a:pt x="60385" y="-1885"/>
                        <a:pt x="62611" y="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91" name="任意多边形: 形状 6090" descr="468b66f2-3d9f-40c7-8330-0b1930752d8e"/>
                <p:cNvSpPr/>
                <p:nvPr/>
              </p:nvSpPr>
              <p:spPr>
                <a:xfrm>
                  <a:off x="364662" y="2252485"/>
                  <a:ext cx="230234" cy="609199"/>
                </a:xfrm>
                <a:custGeom>
                  <a:avLst/>
                  <a:gdLst>
                    <a:gd name="connsiteX0" fmla="*/ 2270 w 230234"/>
                    <a:gd name="connsiteY0" fmla="*/ 0 h 609199"/>
                    <a:gd name="connsiteX1" fmla="*/ 22305 w 230234"/>
                    <a:gd name="connsiteY1" fmla="*/ 22262 h 609199"/>
                    <a:gd name="connsiteX2" fmla="*/ 28984 w 230234"/>
                    <a:gd name="connsiteY2" fmla="*/ 33393 h 609199"/>
                    <a:gd name="connsiteX3" fmla="*/ 39001 w 230234"/>
                    <a:gd name="connsiteY3" fmla="*/ 46749 h 609199"/>
                    <a:gd name="connsiteX4" fmla="*/ 99107 w 230234"/>
                    <a:gd name="connsiteY4" fmla="*/ 102403 h 609199"/>
                    <a:gd name="connsiteX5" fmla="*/ 141404 w 230234"/>
                    <a:gd name="connsiteY5" fmla="*/ 140248 h 609199"/>
                    <a:gd name="connsiteX6" fmla="*/ 181476 w 230234"/>
                    <a:gd name="connsiteY6" fmla="*/ 188111 h 609199"/>
                    <a:gd name="connsiteX7" fmla="*/ 229338 w 230234"/>
                    <a:gd name="connsiteY7" fmla="*/ 308323 h 609199"/>
                    <a:gd name="connsiteX8" fmla="*/ 225998 w 230234"/>
                    <a:gd name="connsiteY8" fmla="*/ 372882 h 609199"/>
                    <a:gd name="connsiteX9" fmla="*/ 207076 w 230234"/>
                    <a:gd name="connsiteY9" fmla="*/ 432988 h 609199"/>
                    <a:gd name="connsiteX10" fmla="*/ 148083 w 230234"/>
                    <a:gd name="connsiteY10" fmla="*/ 532052 h 609199"/>
                    <a:gd name="connsiteX11" fmla="*/ 85750 w 230234"/>
                    <a:gd name="connsiteY11" fmla="*/ 587706 h 609199"/>
                    <a:gd name="connsiteX12" fmla="*/ 57924 w 230234"/>
                    <a:gd name="connsiteY12" fmla="*/ 606628 h 609199"/>
                    <a:gd name="connsiteX13" fmla="*/ 51245 w 230234"/>
                    <a:gd name="connsiteY13" fmla="*/ 606628 h 609199"/>
                    <a:gd name="connsiteX14" fmla="*/ 55698 w 230234"/>
                    <a:gd name="connsiteY14" fmla="*/ 602176 h 609199"/>
                    <a:gd name="connsiteX15" fmla="*/ 82412 w 230234"/>
                    <a:gd name="connsiteY15" fmla="*/ 584367 h 609199"/>
                    <a:gd name="connsiteX16" fmla="*/ 138066 w 230234"/>
                    <a:gd name="connsiteY16" fmla="*/ 525373 h 609199"/>
                    <a:gd name="connsiteX17" fmla="*/ 193719 w 230234"/>
                    <a:gd name="connsiteY17" fmla="*/ 429649 h 609199"/>
                    <a:gd name="connsiteX18" fmla="*/ 210416 w 230234"/>
                    <a:gd name="connsiteY18" fmla="*/ 371769 h 609199"/>
                    <a:gd name="connsiteX19" fmla="*/ 211529 w 230234"/>
                    <a:gd name="connsiteY19" fmla="*/ 309436 h 609199"/>
                    <a:gd name="connsiteX20" fmla="*/ 165892 w 230234"/>
                    <a:gd name="connsiteY20" fmla="*/ 194789 h 609199"/>
                    <a:gd name="connsiteX21" fmla="*/ 129161 w 230234"/>
                    <a:gd name="connsiteY21" fmla="*/ 148039 h 609199"/>
                    <a:gd name="connsiteX22" fmla="*/ 85750 w 230234"/>
                    <a:gd name="connsiteY22" fmla="*/ 112421 h 609199"/>
                    <a:gd name="connsiteX23" fmla="*/ 25644 w 230234"/>
                    <a:gd name="connsiteY23" fmla="*/ 53428 h 609199"/>
                    <a:gd name="connsiteX24" fmla="*/ 15626 w 230234"/>
                    <a:gd name="connsiteY24" fmla="*/ 40071 h 609199"/>
                    <a:gd name="connsiteX25" fmla="*/ 7834 w 230234"/>
                    <a:gd name="connsiteY25" fmla="*/ 27827 h 609199"/>
                    <a:gd name="connsiteX26" fmla="*/ 2270 w 230234"/>
                    <a:gd name="connsiteY26" fmla="*/ 0 h 609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30234" h="609199">
                      <a:moveTo>
                        <a:pt x="2270" y="0"/>
                      </a:moveTo>
                      <a:cubicBezTo>
                        <a:pt x="5609" y="1113"/>
                        <a:pt x="14513" y="11131"/>
                        <a:pt x="22305" y="22262"/>
                      </a:cubicBezTo>
                      <a:cubicBezTo>
                        <a:pt x="26758" y="27827"/>
                        <a:pt x="27871" y="30053"/>
                        <a:pt x="28984" y="33393"/>
                      </a:cubicBezTo>
                      <a:cubicBezTo>
                        <a:pt x="31209" y="35619"/>
                        <a:pt x="32323" y="38958"/>
                        <a:pt x="39001" y="46749"/>
                      </a:cubicBezTo>
                      <a:cubicBezTo>
                        <a:pt x="51245" y="61220"/>
                        <a:pt x="72394" y="80142"/>
                        <a:pt x="99107" y="102403"/>
                      </a:cubicBezTo>
                      <a:cubicBezTo>
                        <a:pt x="112464" y="113535"/>
                        <a:pt x="126935" y="126891"/>
                        <a:pt x="141404" y="140248"/>
                      </a:cubicBezTo>
                      <a:cubicBezTo>
                        <a:pt x="155875" y="154718"/>
                        <a:pt x="169231" y="170302"/>
                        <a:pt x="181476" y="188111"/>
                      </a:cubicBezTo>
                      <a:cubicBezTo>
                        <a:pt x="204850" y="222616"/>
                        <a:pt x="224885" y="264913"/>
                        <a:pt x="229338" y="308323"/>
                      </a:cubicBezTo>
                      <a:cubicBezTo>
                        <a:pt x="231564" y="330584"/>
                        <a:pt x="229338" y="351734"/>
                        <a:pt x="225998" y="372882"/>
                      </a:cubicBezTo>
                      <a:cubicBezTo>
                        <a:pt x="222659" y="394030"/>
                        <a:pt x="214868" y="414065"/>
                        <a:pt x="207076" y="432988"/>
                      </a:cubicBezTo>
                      <a:cubicBezTo>
                        <a:pt x="190381" y="470832"/>
                        <a:pt x="170344" y="505338"/>
                        <a:pt x="148083" y="532052"/>
                      </a:cubicBezTo>
                      <a:cubicBezTo>
                        <a:pt x="125821" y="557653"/>
                        <a:pt x="102447" y="575462"/>
                        <a:pt x="85750" y="587706"/>
                      </a:cubicBezTo>
                      <a:cubicBezTo>
                        <a:pt x="67941" y="599949"/>
                        <a:pt x="72394" y="598836"/>
                        <a:pt x="57924" y="606628"/>
                      </a:cubicBezTo>
                      <a:cubicBezTo>
                        <a:pt x="51245" y="611081"/>
                        <a:pt x="51245" y="608855"/>
                        <a:pt x="51245" y="606628"/>
                      </a:cubicBezTo>
                      <a:cubicBezTo>
                        <a:pt x="51245" y="605515"/>
                        <a:pt x="50132" y="605515"/>
                        <a:pt x="55698" y="602176"/>
                      </a:cubicBezTo>
                      <a:cubicBezTo>
                        <a:pt x="70167" y="594385"/>
                        <a:pt x="65715" y="596610"/>
                        <a:pt x="82412" y="584367"/>
                      </a:cubicBezTo>
                      <a:cubicBezTo>
                        <a:pt x="97994" y="572122"/>
                        <a:pt x="116916" y="550974"/>
                        <a:pt x="138066" y="525373"/>
                      </a:cubicBezTo>
                      <a:cubicBezTo>
                        <a:pt x="158101" y="499772"/>
                        <a:pt x="178136" y="466380"/>
                        <a:pt x="193719" y="429649"/>
                      </a:cubicBezTo>
                      <a:cubicBezTo>
                        <a:pt x="200398" y="411840"/>
                        <a:pt x="208190" y="391804"/>
                        <a:pt x="210416" y="371769"/>
                      </a:cubicBezTo>
                      <a:cubicBezTo>
                        <a:pt x="213755" y="350620"/>
                        <a:pt x="213755" y="330584"/>
                        <a:pt x="211529" y="309436"/>
                      </a:cubicBezTo>
                      <a:cubicBezTo>
                        <a:pt x="207076" y="267139"/>
                        <a:pt x="189267" y="228182"/>
                        <a:pt x="165892" y="194789"/>
                      </a:cubicBezTo>
                      <a:cubicBezTo>
                        <a:pt x="154762" y="178092"/>
                        <a:pt x="143630" y="161397"/>
                        <a:pt x="129161" y="148039"/>
                      </a:cubicBezTo>
                      <a:cubicBezTo>
                        <a:pt x="114690" y="134683"/>
                        <a:pt x="99107" y="123552"/>
                        <a:pt x="85750" y="112421"/>
                      </a:cubicBezTo>
                      <a:cubicBezTo>
                        <a:pt x="59036" y="90160"/>
                        <a:pt x="39001" y="69011"/>
                        <a:pt x="25644" y="53428"/>
                      </a:cubicBezTo>
                      <a:cubicBezTo>
                        <a:pt x="20079" y="46749"/>
                        <a:pt x="17853" y="43410"/>
                        <a:pt x="15626" y="40071"/>
                      </a:cubicBezTo>
                      <a:cubicBezTo>
                        <a:pt x="13400" y="36732"/>
                        <a:pt x="12287" y="34506"/>
                        <a:pt x="7834" y="27827"/>
                      </a:cubicBezTo>
                      <a:cubicBezTo>
                        <a:pt x="43" y="14470"/>
                        <a:pt x="-2183" y="0"/>
                        <a:pt x="227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93" name="任意多边形: 形状 6092" descr="c6bade63-e79b-4945-bbc7-413606f1c5b4"/>
                <p:cNvSpPr/>
                <p:nvPr/>
              </p:nvSpPr>
              <p:spPr>
                <a:xfrm>
                  <a:off x="1197599" y="2285522"/>
                  <a:ext cx="243158" cy="208039"/>
                </a:xfrm>
                <a:custGeom>
                  <a:avLst/>
                  <a:gdLst>
                    <a:gd name="connsiteX0" fmla="*/ 203383 w 243158"/>
                    <a:gd name="connsiteY0" fmla="*/ 78 h 208039"/>
                    <a:gd name="connsiteX1" fmla="*/ 234550 w 243158"/>
                    <a:gd name="connsiteY1" fmla="*/ 12600 h 208039"/>
                    <a:gd name="connsiteX2" fmla="*/ 242340 w 243158"/>
                    <a:gd name="connsiteY2" fmla="*/ 40426 h 208039"/>
                    <a:gd name="connsiteX3" fmla="*/ 231210 w 243158"/>
                    <a:gd name="connsiteY3" fmla="*/ 63801 h 208039"/>
                    <a:gd name="connsiteX4" fmla="*/ 198931 w 243158"/>
                    <a:gd name="connsiteY4" fmla="*/ 101646 h 208039"/>
                    <a:gd name="connsiteX5" fmla="*/ 132146 w 243158"/>
                    <a:gd name="connsiteY5" fmla="*/ 160640 h 208039"/>
                    <a:gd name="connsiteX6" fmla="*/ 77605 w 243158"/>
                    <a:gd name="connsiteY6" fmla="*/ 192918 h 208039"/>
                    <a:gd name="connsiteX7" fmla="*/ 57570 w 243158"/>
                    <a:gd name="connsiteY7" fmla="*/ 206276 h 208039"/>
                    <a:gd name="connsiteX8" fmla="*/ 52004 w 243158"/>
                    <a:gd name="connsiteY8" fmla="*/ 206276 h 208039"/>
                    <a:gd name="connsiteX9" fmla="*/ 54231 w 243158"/>
                    <a:gd name="connsiteY9" fmla="*/ 201823 h 208039"/>
                    <a:gd name="connsiteX10" fmla="*/ 74266 w 243158"/>
                    <a:gd name="connsiteY10" fmla="*/ 188466 h 208039"/>
                    <a:gd name="connsiteX11" fmla="*/ 123242 w 243158"/>
                    <a:gd name="connsiteY11" fmla="*/ 150622 h 208039"/>
                    <a:gd name="connsiteX12" fmla="*/ 187800 w 243158"/>
                    <a:gd name="connsiteY12" fmla="*/ 93854 h 208039"/>
                    <a:gd name="connsiteX13" fmla="*/ 217853 w 243158"/>
                    <a:gd name="connsiteY13" fmla="*/ 58235 h 208039"/>
                    <a:gd name="connsiteX14" fmla="*/ 220079 w 243158"/>
                    <a:gd name="connsiteY14" fmla="*/ 21504 h 208039"/>
                    <a:gd name="connsiteX15" fmla="*/ 201157 w 243158"/>
                    <a:gd name="connsiteY15" fmla="*/ 14826 h 208039"/>
                    <a:gd name="connsiteX16" fmla="*/ 178896 w 243158"/>
                    <a:gd name="connsiteY16" fmla="*/ 19278 h 208039"/>
                    <a:gd name="connsiteX17" fmla="*/ 141051 w 243158"/>
                    <a:gd name="connsiteY17" fmla="*/ 47105 h 208039"/>
                    <a:gd name="connsiteX18" fmla="*/ 105432 w 243158"/>
                    <a:gd name="connsiteY18" fmla="*/ 76046 h 208039"/>
                    <a:gd name="connsiteX19" fmla="*/ 78718 w 243158"/>
                    <a:gd name="connsiteY19" fmla="*/ 106099 h 208039"/>
                    <a:gd name="connsiteX20" fmla="*/ 36422 w 243158"/>
                    <a:gd name="connsiteY20" fmla="*/ 149508 h 208039"/>
                    <a:gd name="connsiteX21" fmla="*/ 20839 w 243158"/>
                    <a:gd name="connsiteY21" fmla="*/ 166204 h 208039"/>
                    <a:gd name="connsiteX22" fmla="*/ 803 w 243158"/>
                    <a:gd name="connsiteY22" fmla="*/ 179562 h 208039"/>
                    <a:gd name="connsiteX23" fmla="*/ 9708 w 243158"/>
                    <a:gd name="connsiteY23" fmla="*/ 159527 h 208039"/>
                    <a:gd name="connsiteX24" fmla="*/ 26404 w 243158"/>
                    <a:gd name="connsiteY24" fmla="*/ 142830 h 208039"/>
                    <a:gd name="connsiteX25" fmla="*/ 66475 w 243158"/>
                    <a:gd name="connsiteY25" fmla="*/ 97194 h 208039"/>
                    <a:gd name="connsiteX26" fmla="*/ 95415 w 243158"/>
                    <a:gd name="connsiteY26" fmla="*/ 68254 h 208039"/>
                    <a:gd name="connsiteX27" fmla="*/ 129920 w 243158"/>
                    <a:gd name="connsiteY27" fmla="*/ 37087 h 208039"/>
                    <a:gd name="connsiteX28" fmla="*/ 172217 w 243158"/>
                    <a:gd name="connsiteY28" fmla="*/ 5921 h 208039"/>
                    <a:gd name="connsiteX29" fmla="*/ 203383 w 243158"/>
                    <a:gd name="connsiteY29" fmla="*/ 78 h 208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43158" h="208039">
                      <a:moveTo>
                        <a:pt x="203383" y="78"/>
                      </a:moveTo>
                      <a:cubicBezTo>
                        <a:pt x="214514" y="634"/>
                        <a:pt x="225645" y="4252"/>
                        <a:pt x="234550" y="12600"/>
                      </a:cubicBezTo>
                      <a:cubicBezTo>
                        <a:pt x="242340" y="20391"/>
                        <a:pt x="244567" y="31522"/>
                        <a:pt x="242340" y="40426"/>
                      </a:cubicBezTo>
                      <a:cubicBezTo>
                        <a:pt x="240114" y="49331"/>
                        <a:pt x="235662" y="56009"/>
                        <a:pt x="231210" y="63801"/>
                      </a:cubicBezTo>
                      <a:cubicBezTo>
                        <a:pt x="221192" y="78272"/>
                        <a:pt x="210061" y="90515"/>
                        <a:pt x="198931" y="101646"/>
                      </a:cubicBezTo>
                      <a:cubicBezTo>
                        <a:pt x="176669" y="125021"/>
                        <a:pt x="153295" y="145056"/>
                        <a:pt x="132146" y="160640"/>
                      </a:cubicBezTo>
                      <a:cubicBezTo>
                        <a:pt x="109884" y="175109"/>
                        <a:pt x="90962" y="185126"/>
                        <a:pt x="77605" y="192918"/>
                      </a:cubicBezTo>
                      <a:cubicBezTo>
                        <a:pt x="64249" y="200710"/>
                        <a:pt x="67588" y="199597"/>
                        <a:pt x="57570" y="206276"/>
                      </a:cubicBezTo>
                      <a:cubicBezTo>
                        <a:pt x="53117" y="209615"/>
                        <a:pt x="53117" y="207389"/>
                        <a:pt x="52004" y="206276"/>
                      </a:cubicBezTo>
                      <a:cubicBezTo>
                        <a:pt x="50891" y="204049"/>
                        <a:pt x="49778" y="205163"/>
                        <a:pt x="54231" y="201823"/>
                      </a:cubicBezTo>
                      <a:cubicBezTo>
                        <a:pt x="64249" y="195144"/>
                        <a:pt x="62022" y="197371"/>
                        <a:pt x="74266" y="188466"/>
                      </a:cubicBezTo>
                      <a:cubicBezTo>
                        <a:pt x="86510" y="179562"/>
                        <a:pt x="103206" y="166204"/>
                        <a:pt x="123242" y="150622"/>
                      </a:cubicBezTo>
                      <a:cubicBezTo>
                        <a:pt x="144390" y="135038"/>
                        <a:pt x="166652" y="116116"/>
                        <a:pt x="187800" y="93854"/>
                      </a:cubicBezTo>
                      <a:cubicBezTo>
                        <a:pt x="197818" y="82723"/>
                        <a:pt x="210061" y="70480"/>
                        <a:pt x="217853" y="58235"/>
                      </a:cubicBezTo>
                      <a:cubicBezTo>
                        <a:pt x="225645" y="45992"/>
                        <a:pt x="230097" y="30408"/>
                        <a:pt x="220079" y="21504"/>
                      </a:cubicBezTo>
                      <a:cubicBezTo>
                        <a:pt x="215627" y="18165"/>
                        <a:pt x="208948" y="14826"/>
                        <a:pt x="201157" y="14826"/>
                      </a:cubicBezTo>
                      <a:cubicBezTo>
                        <a:pt x="193365" y="14826"/>
                        <a:pt x="185574" y="15939"/>
                        <a:pt x="178896" y="19278"/>
                      </a:cubicBezTo>
                      <a:cubicBezTo>
                        <a:pt x="165538" y="25957"/>
                        <a:pt x="153295" y="37087"/>
                        <a:pt x="141051" y="47105"/>
                      </a:cubicBezTo>
                      <a:cubicBezTo>
                        <a:pt x="128808" y="57122"/>
                        <a:pt x="115450" y="66028"/>
                        <a:pt x="105432" y="76046"/>
                      </a:cubicBezTo>
                      <a:cubicBezTo>
                        <a:pt x="95415" y="86062"/>
                        <a:pt x="87623" y="97194"/>
                        <a:pt x="78718" y="106099"/>
                      </a:cubicBezTo>
                      <a:cubicBezTo>
                        <a:pt x="60909" y="123908"/>
                        <a:pt x="46440" y="138377"/>
                        <a:pt x="36422" y="149508"/>
                      </a:cubicBezTo>
                      <a:cubicBezTo>
                        <a:pt x="26404" y="160640"/>
                        <a:pt x="28630" y="157300"/>
                        <a:pt x="20839" y="166204"/>
                      </a:cubicBezTo>
                      <a:cubicBezTo>
                        <a:pt x="13047" y="175109"/>
                        <a:pt x="3029" y="181788"/>
                        <a:pt x="803" y="179562"/>
                      </a:cubicBezTo>
                      <a:cubicBezTo>
                        <a:pt x="-1424" y="177336"/>
                        <a:pt x="803" y="167318"/>
                        <a:pt x="9708" y="159527"/>
                      </a:cubicBezTo>
                      <a:cubicBezTo>
                        <a:pt x="16387" y="150622"/>
                        <a:pt x="17500" y="153961"/>
                        <a:pt x="26404" y="142830"/>
                      </a:cubicBezTo>
                      <a:cubicBezTo>
                        <a:pt x="35309" y="131699"/>
                        <a:pt x="48666" y="116116"/>
                        <a:pt x="66475" y="97194"/>
                      </a:cubicBezTo>
                      <a:cubicBezTo>
                        <a:pt x="75379" y="88289"/>
                        <a:pt x="85397" y="78272"/>
                        <a:pt x="95415" y="68254"/>
                      </a:cubicBezTo>
                      <a:cubicBezTo>
                        <a:pt x="106545" y="58235"/>
                        <a:pt x="117676" y="47105"/>
                        <a:pt x="129920" y="37087"/>
                      </a:cubicBezTo>
                      <a:cubicBezTo>
                        <a:pt x="142164" y="25957"/>
                        <a:pt x="154408" y="14826"/>
                        <a:pt x="172217" y="5921"/>
                      </a:cubicBezTo>
                      <a:cubicBezTo>
                        <a:pt x="181122" y="2025"/>
                        <a:pt x="192252" y="-479"/>
                        <a:pt x="203383" y="7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95" name="任意多边形: 形状 6094" descr="106051d1-bf3a-4399-960e-fa3479d49f46"/>
                <p:cNvSpPr/>
                <p:nvPr/>
              </p:nvSpPr>
              <p:spPr>
                <a:xfrm>
                  <a:off x="1127945" y="2208734"/>
                  <a:ext cx="155271" cy="215551"/>
                </a:xfrm>
                <a:custGeom>
                  <a:avLst/>
                  <a:gdLst>
                    <a:gd name="connsiteX0" fmla="*/ 89380 w 155271"/>
                    <a:gd name="connsiteY0" fmla="*/ 341 h 215551"/>
                    <a:gd name="connsiteX1" fmla="*/ 139468 w 155271"/>
                    <a:gd name="connsiteY1" fmla="*/ 20376 h 215551"/>
                    <a:gd name="connsiteX2" fmla="*/ 155051 w 155271"/>
                    <a:gd name="connsiteY2" fmla="*/ 62674 h 215551"/>
                    <a:gd name="connsiteX3" fmla="*/ 150598 w 155271"/>
                    <a:gd name="connsiteY3" fmla="*/ 101631 h 215551"/>
                    <a:gd name="connsiteX4" fmla="*/ 143920 w 155271"/>
                    <a:gd name="connsiteY4" fmla="*/ 136136 h 215551"/>
                    <a:gd name="connsiteX5" fmla="*/ 120546 w 155271"/>
                    <a:gd name="connsiteY5" fmla="*/ 183999 h 215551"/>
                    <a:gd name="connsiteX6" fmla="*/ 110528 w 155271"/>
                    <a:gd name="connsiteY6" fmla="*/ 201808 h 215551"/>
                    <a:gd name="connsiteX7" fmla="*/ 94945 w 155271"/>
                    <a:gd name="connsiteY7" fmla="*/ 215165 h 215551"/>
                    <a:gd name="connsiteX8" fmla="*/ 96058 w 155271"/>
                    <a:gd name="connsiteY8" fmla="*/ 197356 h 215551"/>
                    <a:gd name="connsiteX9" fmla="*/ 107188 w 155271"/>
                    <a:gd name="connsiteY9" fmla="*/ 180660 h 215551"/>
                    <a:gd name="connsiteX10" fmla="*/ 127224 w 155271"/>
                    <a:gd name="connsiteY10" fmla="*/ 133910 h 215551"/>
                    <a:gd name="connsiteX11" fmla="*/ 136128 w 155271"/>
                    <a:gd name="connsiteY11" fmla="*/ 101631 h 215551"/>
                    <a:gd name="connsiteX12" fmla="*/ 138355 w 155271"/>
                    <a:gd name="connsiteY12" fmla="*/ 64900 h 215551"/>
                    <a:gd name="connsiteX13" fmla="*/ 124997 w 155271"/>
                    <a:gd name="connsiteY13" fmla="*/ 30394 h 215551"/>
                    <a:gd name="connsiteX14" fmla="*/ 91606 w 155271"/>
                    <a:gd name="connsiteY14" fmla="*/ 17037 h 215551"/>
                    <a:gd name="connsiteX15" fmla="*/ 59326 w 155271"/>
                    <a:gd name="connsiteY15" fmla="*/ 37073 h 215551"/>
                    <a:gd name="connsiteX16" fmla="*/ 35952 w 155271"/>
                    <a:gd name="connsiteY16" fmla="*/ 71578 h 215551"/>
                    <a:gd name="connsiteX17" fmla="*/ 14803 w 155271"/>
                    <a:gd name="connsiteY17" fmla="*/ 139476 h 215551"/>
                    <a:gd name="connsiteX18" fmla="*/ 9238 w 155271"/>
                    <a:gd name="connsiteY18" fmla="*/ 188451 h 215551"/>
                    <a:gd name="connsiteX19" fmla="*/ 12577 w 155271"/>
                    <a:gd name="connsiteY19" fmla="*/ 207373 h 215551"/>
                    <a:gd name="connsiteX20" fmla="*/ 9238 w 155271"/>
                    <a:gd name="connsiteY20" fmla="*/ 210713 h 215551"/>
                    <a:gd name="connsiteX21" fmla="*/ 5899 w 155271"/>
                    <a:gd name="connsiteY21" fmla="*/ 207373 h 215551"/>
                    <a:gd name="connsiteX22" fmla="*/ 2559 w 155271"/>
                    <a:gd name="connsiteY22" fmla="*/ 188451 h 215551"/>
                    <a:gd name="connsiteX23" fmla="*/ 1446 w 155271"/>
                    <a:gd name="connsiteY23" fmla="*/ 137250 h 215551"/>
                    <a:gd name="connsiteX24" fmla="*/ 22594 w 155271"/>
                    <a:gd name="connsiteY24" fmla="*/ 66013 h 215551"/>
                    <a:gd name="connsiteX25" fmla="*/ 47082 w 155271"/>
                    <a:gd name="connsiteY25" fmla="*/ 29281 h 215551"/>
                    <a:gd name="connsiteX26" fmla="*/ 63779 w 155271"/>
                    <a:gd name="connsiteY26" fmla="*/ 11472 h 215551"/>
                    <a:gd name="connsiteX27" fmla="*/ 89380 w 155271"/>
                    <a:gd name="connsiteY27" fmla="*/ 341 h 215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55271" h="215551">
                      <a:moveTo>
                        <a:pt x="89380" y="341"/>
                      </a:moveTo>
                      <a:cubicBezTo>
                        <a:pt x="109415" y="-1886"/>
                        <a:pt x="128337" y="7020"/>
                        <a:pt x="139468" y="20376"/>
                      </a:cubicBezTo>
                      <a:cubicBezTo>
                        <a:pt x="150598" y="33734"/>
                        <a:pt x="153937" y="49316"/>
                        <a:pt x="155051" y="62674"/>
                      </a:cubicBezTo>
                      <a:cubicBezTo>
                        <a:pt x="156163" y="76030"/>
                        <a:pt x="152824" y="89388"/>
                        <a:pt x="150598" y="101631"/>
                      </a:cubicBezTo>
                      <a:cubicBezTo>
                        <a:pt x="148373" y="113875"/>
                        <a:pt x="147259" y="126118"/>
                        <a:pt x="143920" y="136136"/>
                      </a:cubicBezTo>
                      <a:cubicBezTo>
                        <a:pt x="137241" y="157285"/>
                        <a:pt x="126110" y="172867"/>
                        <a:pt x="120546" y="183999"/>
                      </a:cubicBezTo>
                      <a:cubicBezTo>
                        <a:pt x="114980" y="196243"/>
                        <a:pt x="116093" y="192904"/>
                        <a:pt x="110528" y="201808"/>
                      </a:cubicBezTo>
                      <a:cubicBezTo>
                        <a:pt x="106075" y="209600"/>
                        <a:pt x="98283" y="217391"/>
                        <a:pt x="94945" y="215165"/>
                      </a:cubicBezTo>
                      <a:cubicBezTo>
                        <a:pt x="91606" y="212939"/>
                        <a:pt x="92719" y="204034"/>
                        <a:pt x="96058" y="197356"/>
                      </a:cubicBezTo>
                      <a:cubicBezTo>
                        <a:pt x="100510" y="188451"/>
                        <a:pt x="101623" y="191790"/>
                        <a:pt x="107188" y="180660"/>
                      </a:cubicBezTo>
                      <a:cubicBezTo>
                        <a:pt x="112754" y="169529"/>
                        <a:pt x="120546" y="153945"/>
                        <a:pt x="127224" y="133910"/>
                      </a:cubicBezTo>
                      <a:cubicBezTo>
                        <a:pt x="130563" y="123892"/>
                        <a:pt x="133902" y="112762"/>
                        <a:pt x="136128" y="101631"/>
                      </a:cubicBezTo>
                      <a:cubicBezTo>
                        <a:pt x="138355" y="89388"/>
                        <a:pt x="139468" y="77143"/>
                        <a:pt x="138355" y="64900"/>
                      </a:cubicBezTo>
                      <a:cubicBezTo>
                        <a:pt x="137241" y="52656"/>
                        <a:pt x="133902" y="40412"/>
                        <a:pt x="124997" y="30394"/>
                      </a:cubicBezTo>
                      <a:cubicBezTo>
                        <a:pt x="117206" y="21489"/>
                        <a:pt x="102736" y="15924"/>
                        <a:pt x="91606" y="17037"/>
                      </a:cubicBezTo>
                      <a:cubicBezTo>
                        <a:pt x="80475" y="17037"/>
                        <a:pt x="68231" y="25942"/>
                        <a:pt x="59326" y="37073"/>
                      </a:cubicBezTo>
                      <a:cubicBezTo>
                        <a:pt x="50421" y="48203"/>
                        <a:pt x="42630" y="59334"/>
                        <a:pt x="35952" y="71578"/>
                      </a:cubicBezTo>
                      <a:cubicBezTo>
                        <a:pt x="22594" y="94953"/>
                        <a:pt x="18142" y="119441"/>
                        <a:pt x="14803" y="139476"/>
                      </a:cubicBezTo>
                      <a:cubicBezTo>
                        <a:pt x="11464" y="159511"/>
                        <a:pt x="8125" y="176208"/>
                        <a:pt x="9238" y="188451"/>
                      </a:cubicBezTo>
                      <a:cubicBezTo>
                        <a:pt x="10351" y="200695"/>
                        <a:pt x="11464" y="198469"/>
                        <a:pt x="12577" y="207373"/>
                      </a:cubicBezTo>
                      <a:cubicBezTo>
                        <a:pt x="13690" y="211826"/>
                        <a:pt x="11464" y="210713"/>
                        <a:pt x="9238" y="210713"/>
                      </a:cubicBezTo>
                      <a:cubicBezTo>
                        <a:pt x="7012" y="210713"/>
                        <a:pt x="7012" y="211826"/>
                        <a:pt x="5899" y="207373"/>
                      </a:cubicBezTo>
                      <a:cubicBezTo>
                        <a:pt x="3672" y="198469"/>
                        <a:pt x="4786" y="200695"/>
                        <a:pt x="2559" y="188451"/>
                      </a:cubicBezTo>
                      <a:cubicBezTo>
                        <a:pt x="1446" y="176208"/>
                        <a:pt x="-1893" y="158398"/>
                        <a:pt x="1446" y="137250"/>
                      </a:cubicBezTo>
                      <a:cubicBezTo>
                        <a:pt x="3672" y="116101"/>
                        <a:pt x="10351" y="90501"/>
                        <a:pt x="22594" y="66013"/>
                      </a:cubicBezTo>
                      <a:cubicBezTo>
                        <a:pt x="29273" y="53769"/>
                        <a:pt x="38178" y="41526"/>
                        <a:pt x="47082" y="29281"/>
                      </a:cubicBezTo>
                      <a:cubicBezTo>
                        <a:pt x="51534" y="22602"/>
                        <a:pt x="57100" y="17037"/>
                        <a:pt x="63779" y="11472"/>
                      </a:cubicBezTo>
                      <a:cubicBezTo>
                        <a:pt x="70456" y="5907"/>
                        <a:pt x="79361" y="1454"/>
                        <a:pt x="89380" y="34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97" name="任意多边形: 形状 6096" descr="be39d1a6-be81-449e-b12f-f1c913a5dca6"/>
                <p:cNvSpPr/>
                <p:nvPr/>
              </p:nvSpPr>
              <p:spPr>
                <a:xfrm>
                  <a:off x="985093" y="2166499"/>
                  <a:ext cx="146700" cy="235316"/>
                </a:xfrm>
                <a:custGeom>
                  <a:avLst/>
                  <a:gdLst>
                    <a:gd name="connsiteX0" fmla="*/ 59702 w 146700"/>
                    <a:gd name="connsiteY0" fmla="*/ 279 h 235316"/>
                    <a:gd name="connsiteX1" fmla="*/ 87529 w 146700"/>
                    <a:gd name="connsiteY1" fmla="*/ 9183 h 235316"/>
                    <a:gd name="connsiteX2" fmla="*/ 119808 w 146700"/>
                    <a:gd name="connsiteY2" fmla="*/ 47027 h 235316"/>
                    <a:gd name="connsiteX3" fmla="*/ 133165 w 146700"/>
                    <a:gd name="connsiteY3" fmla="*/ 87099 h 235316"/>
                    <a:gd name="connsiteX4" fmla="*/ 144296 w 146700"/>
                    <a:gd name="connsiteY4" fmla="*/ 122717 h 235316"/>
                    <a:gd name="connsiteX5" fmla="*/ 146522 w 146700"/>
                    <a:gd name="connsiteY5" fmla="*/ 178371 h 235316"/>
                    <a:gd name="connsiteX6" fmla="*/ 144296 w 146700"/>
                    <a:gd name="connsiteY6" fmla="*/ 199519 h 235316"/>
                    <a:gd name="connsiteX7" fmla="*/ 134279 w 146700"/>
                    <a:gd name="connsiteY7" fmla="*/ 218442 h 235316"/>
                    <a:gd name="connsiteX8" fmla="*/ 127600 w 146700"/>
                    <a:gd name="connsiteY8" fmla="*/ 199519 h 235316"/>
                    <a:gd name="connsiteX9" fmla="*/ 130939 w 146700"/>
                    <a:gd name="connsiteY9" fmla="*/ 179484 h 235316"/>
                    <a:gd name="connsiteX10" fmla="*/ 126487 w 146700"/>
                    <a:gd name="connsiteY10" fmla="*/ 126056 h 235316"/>
                    <a:gd name="connsiteX11" fmla="*/ 117582 w 146700"/>
                    <a:gd name="connsiteY11" fmla="*/ 91551 h 235316"/>
                    <a:gd name="connsiteX12" fmla="*/ 103112 w 146700"/>
                    <a:gd name="connsiteY12" fmla="*/ 53706 h 235316"/>
                    <a:gd name="connsiteX13" fmla="*/ 76398 w 146700"/>
                    <a:gd name="connsiteY13" fmla="*/ 22540 h 235316"/>
                    <a:gd name="connsiteX14" fmla="*/ 37440 w 146700"/>
                    <a:gd name="connsiteY14" fmla="*/ 20314 h 235316"/>
                    <a:gd name="connsiteX15" fmla="*/ 14065 w 146700"/>
                    <a:gd name="connsiteY15" fmla="*/ 51480 h 235316"/>
                    <a:gd name="connsiteX16" fmla="*/ 18518 w 146700"/>
                    <a:gd name="connsiteY16" fmla="*/ 91551 h 235316"/>
                    <a:gd name="connsiteX17" fmla="*/ 51911 w 146700"/>
                    <a:gd name="connsiteY17" fmla="*/ 162788 h 235316"/>
                    <a:gd name="connsiteX18" fmla="*/ 75285 w 146700"/>
                    <a:gd name="connsiteY18" fmla="*/ 212876 h 235316"/>
                    <a:gd name="connsiteX19" fmla="*/ 86415 w 146700"/>
                    <a:gd name="connsiteY19" fmla="*/ 230685 h 235316"/>
                    <a:gd name="connsiteX20" fmla="*/ 85303 w 146700"/>
                    <a:gd name="connsiteY20" fmla="*/ 235138 h 235316"/>
                    <a:gd name="connsiteX21" fmla="*/ 80851 w 146700"/>
                    <a:gd name="connsiteY21" fmla="*/ 232912 h 235316"/>
                    <a:gd name="connsiteX22" fmla="*/ 69720 w 146700"/>
                    <a:gd name="connsiteY22" fmla="*/ 215103 h 235316"/>
                    <a:gd name="connsiteX23" fmla="*/ 39666 w 146700"/>
                    <a:gd name="connsiteY23" fmla="*/ 167240 h 235316"/>
                    <a:gd name="connsiteX24" fmla="*/ 6275 w 146700"/>
                    <a:gd name="connsiteY24" fmla="*/ 94890 h 235316"/>
                    <a:gd name="connsiteX25" fmla="*/ 709 w 146700"/>
                    <a:gd name="connsiteY25" fmla="*/ 49254 h 235316"/>
                    <a:gd name="connsiteX26" fmla="*/ 29649 w 146700"/>
                    <a:gd name="connsiteY26" fmla="*/ 6957 h 235316"/>
                    <a:gd name="connsiteX27" fmla="*/ 59702 w 146700"/>
                    <a:gd name="connsiteY27" fmla="*/ 279 h 235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46700" h="235316">
                      <a:moveTo>
                        <a:pt x="59702" y="279"/>
                      </a:moveTo>
                      <a:cubicBezTo>
                        <a:pt x="69720" y="1392"/>
                        <a:pt x="79738" y="4731"/>
                        <a:pt x="87529" y="9183"/>
                      </a:cubicBezTo>
                      <a:cubicBezTo>
                        <a:pt x="104225" y="19201"/>
                        <a:pt x="113130" y="33671"/>
                        <a:pt x="119808" y="47027"/>
                      </a:cubicBezTo>
                      <a:cubicBezTo>
                        <a:pt x="126487" y="60385"/>
                        <a:pt x="128713" y="74854"/>
                        <a:pt x="133165" y="87099"/>
                      </a:cubicBezTo>
                      <a:cubicBezTo>
                        <a:pt x="137618" y="99342"/>
                        <a:pt x="142069" y="111586"/>
                        <a:pt x="144296" y="122717"/>
                      </a:cubicBezTo>
                      <a:cubicBezTo>
                        <a:pt x="147635" y="146092"/>
                        <a:pt x="146522" y="165014"/>
                        <a:pt x="146522" y="178371"/>
                      </a:cubicBezTo>
                      <a:cubicBezTo>
                        <a:pt x="145409" y="191728"/>
                        <a:pt x="145409" y="189502"/>
                        <a:pt x="144296" y="199519"/>
                      </a:cubicBezTo>
                      <a:cubicBezTo>
                        <a:pt x="143183" y="210650"/>
                        <a:pt x="137618" y="219555"/>
                        <a:pt x="134279" y="218442"/>
                      </a:cubicBezTo>
                      <a:cubicBezTo>
                        <a:pt x="130939" y="217329"/>
                        <a:pt x="127600" y="208424"/>
                        <a:pt x="127600" y="199519"/>
                      </a:cubicBezTo>
                      <a:cubicBezTo>
                        <a:pt x="128713" y="189502"/>
                        <a:pt x="130939" y="192841"/>
                        <a:pt x="130939" y="179484"/>
                      </a:cubicBezTo>
                      <a:cubicBezTo>
                        <a:pt x="130939" y="166127"/>
                        <a:pt x="130939" y="148317"/>
                        <a:pt x="126487" y="126056"/>
                      </a:cubicBezTo>
                      <a:cubicBezTo>
                        <a:pt x="124260" y="114926"/>
                        <a:pt x="120921" y="103795"/>
                        <a:pt x="117582" y="91551"/>
                      </a:cubicBezTo>
                      <a:cubicBezTo>
                        <a:pt x="114242" y="79307"/>
                        <a:pt x="108678" y="65949"/>
                        <a:pt x="103112" y="53706"/>
                      </a:cubicBezTo>
                      <a:cubicBezTo>
                        <a:pt x="97547" y="41462"/>
                        <a:pt x="88642" y="29219"/>
                        <a:pt x="76398" y="22540"/>
                      </a:cubicBezTo>
                      <a:cubicBezTo>
                        <a:pt x="63041" y="14748"/>
                        <a:pt x="48571" y="13635"/>
                        <a:pt x="37440" y="20314"/>
                      </a:cubicBezTo>
                      <a:cubicBezTo>
                        <a:pt x="25197" y="25879"/>
                        <a:pt x="16292" y="38123"/>
                        <a:pt x="14065" y="51480"/>
                      </a:cubicBezTo>
                      <a:cubicBezTo>
                        <a:pt x="11839" y="64838"/>
                        <a:pt x="14065" y="78194"/>
                        <a:pt x="18518" y="91551"/>
                      </a:cubicBezTo>
                      <a:cubicBezTo>
                        <a:pt x="28536" y="118265"/>
                        <a:pt x="41892" y="141640"/>
                        <a:pt x="51911" y="162788"/>
                      </a:cubicBezTo>
                      <a:cubicBezTo>
                        <a:pt x="61928" y="183936"/>
                        <a:pt x="68606" y="200632"/>
                        <a:pt x="75285" y="212876"/>
                      </a:cubicBezTo>
                      <a:cubicBezTo>
                        <a:pt x="81964" y="224008"/>
                        <a:pt x="80851" y="221781"/>
                        <a:pt x="86415" y="230685"/>
                      </a:cubicBezTo>
                      <a:cubicBezTo>
                        <a:pt x="89755" y="235138"/>
                        <a:pt x="87529" y="235138"/>
                        <a:pt x="85303" y="235138"/>
                      </a:cubicBezTo>
                      <a:cubicBezTo>
                        <a:pt x="83077" y="235138"/>
                        <a:pt x="83077" y="236251"/>
                        <a:pt x="80851" y="232912"/>
                      </a:cubicBezTo>
                      <a:cubicBezTo>
                        <a:pt x="75285" y="224008"/>
                        <a:pt x="77511" y="226233"/>
                        <a:pt x="69720" y="215103"/>
                      </a:cubicBezTo>
                      <a:cubicBezTo>
                        <a:pt x="61928" y="203972"/>
                        <a:pt x="50797" y="188389"/>
                        <a:pt x="39666" y="167240"/>
                      </a:cubicBezTo>
                      <a:cubicBezTo>
                        <a:pt x="29649" y="146092"/>
                        <a:pt x="16292" y="122717"/>
                        <a:pt x="6275" y="94890"/>
                      </a:cubicBezTo>
                      <a:cubicBezTo>
                        <a:pt x="1822" y="80420"/>
                        <a:pt x="-1517" y="64838"/>
                        <a:pt x="709" y="49254"/>
                      </a:cubicBezTo>
                      <a:cubicBezTo>
                        <a:pt x="2935" y="33671"/>
                        <a:pt x="11839" y="16974"/>
                        <a:pt x="29649" y="6957"/>
                      </a:cubicBezTo>
                      <a:cubicBezTo>
                        <a:pt x="38553" y="1392"/>
                        <a:pt x="49684" y="-835"/>
                        <a:pt x="59702" y="2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099" name="任意多边形: 形状 6098" descr="72f855f6-5ec8-4454-b47a-68242dec0a33"/>
                <p:cNvSpPr/>
                <p:nvPr/>
              </p:nvSpPr>
              <p:spPr>
                <a:xfrm>
                  <a:off x="827746" y="2224684"/>
                  <a:ext cx="199678" cy="209693"/>
                </a:xfrm>
                <a:custGeom>
                  <a:avLst/>
                  <a:gdLst>
                    <a:gd name="connsiteX0" fmla="*/ 43132 w 199678"/>
                    <a:gd name="connsiteY0" fmla="*/ 113 h 209693"/>
                    <a:gd name="connsiteX1" fmla="*/ 64559 w 199678"/>
                    <a:gd name="connsiteY1" fmla="*/ 1087 h 209693"/>
                    <a:gd name="connsiteX2" fmla="*/ 101290 w 199678"/>
                    <a:gd name="connsiteY2" fmla="*/ 7766 h 209693"/>
                    <a:gd name="connsiteX3" fmla="*/ 146926 w 199678"/>
                    <a:gd name="connsiteY3" fmla="*/ 34480 h 209693"/>
                    <a:gd name="connsiteX4" fmla="*/ 160283 w 199678"/>
                    <a:gd name="connsiteY4" fmla="*/ 47836 h 209693"/>
                    <a:gd name="connsiteX5" fmla="*/ 165849 w 199678"/>
                    <a:gd name="connsiteY5" fmla="*/ 64532 h 209693"/>
                    <a:gd name="connsiteX6" fmla="*/ 150265 w 199678"/>
                    <a:gd name="connsiteY6" fmla="*/ 55628 h 209693"/>
                    <a:gd name="connsiteX7" fmla="*/ 138022 w 199678"/>
                    <a:gd name="connsiteY7" fmla="*/ 42270 h 209693"/>
                    <a:gd name="connsiteX8" fmla="*/ 95725 w 199678"/>
                    <a:gd name="connsiteY8" fmla="*/ 20009 h 209693"/>
                    <a:gd name="connsiteX9" fmla="*/ 63446 w 199678"/>
                    <a:gd name="connsiteY9" fmla="*/ 12217 h 209693"/>
                    <a:gd name="connsiteX10" fmla="*/ 31167 w 199678"/>
                    <a:gd name="connsiteY10" fmla="*/ 17783 h 209693"/>
                    <a:gd name="connsiteX11" fmla="*/ 18922 w 199678"/>
                    <a:gd name="connsiteY11" fmla="*/ 43384 h 209693"/>
                    <a:gd name="connsiteX12" fmla="*/ 32280 w 199678"/>
                    <a:gd name="connsiteY12" fmla="*/ 74550 h 209693"/>
                    <a:gd name="connsiteX13" fmla="*/ 53428 w 199678"/>
                    <a:gd name="connsiteY13" fmla="*/ 105716 h 209693"/>
                    <a:gd name="connsiteX14" fmla="*/ 79029 w 199678"/>
                    <a:gd name="connsiteY14" fmla="*/ 133543 h 209693"/>
                    <a:gd name="connsiteX15" fmla="*/ 135796 w 199678"/>
                    <a:gd name="connsiteY15" fmla="*/ 172501 h 209693"/>
                    <a:gd name="connsiteX16" fmla="*/ 178092 w 199678"/>
                    <a:gd name="connsiteY16" fmla="*/ 196988 h 209693"/>
                    <a:gd name="connsiteX17" fmla="*/ 197015 w 199678"/>
                    <a:gd name="connsiteY17" fmla="*/ 203667 h 209693"/>
                    <a:gd name="connsiteX18" fmla="*/ 198129 w 199678"/>
                    <a:gd name="connsiteY18" fmla="*/ 208119 h 209693"/>
                    <a:gd name="connsiteX19" fmla="*/ 193676 w 199678"/>
                    <a:gd name="connsiteY19" fmla="*/ 209233 h 209693"/>
                    <a:gd name="connsiteX20" fmla="*/ 174753 w 199678"/>
                    <a:gd name="connsiteY20" fmla="*/ 202554 h 209693"/>
                    <a:gd name="connsiteX21" fmla="*/ 126891 w 199678"/>
                    <a:gd name="connsiteY21" fmla="*/ 182518 h 209693"/>
                    <a:gd name="connsiteX22" fmla="*/ 67898 w 199678"/>
                    <a:gd name="connsiteY22" fmla="*/ 142448 h 209693"/>
                    <a:gd name="connsiteX23" fmla="*/ 40071 w 199678"/>
                    <a:gd name="connsiteY23" fmla="*/ 114621 h 209693"/>
                    <a:gd name="connsiteX24" fmla="*/ 15583 w 199678"/>
                    <a:gd name="connsiteY24" fmla="*/ 82342 h 209693"/>
                    <a:gd name="connsiteX25" fmla="*/ 0 w 199678"/>
                    <a:gd name="connsiteY25" fmla="*/ 44497 h 209693"/>
                    <a:gd name="connsiteX26" fmla="*/ 4453 w 199678"/>
                    <a:gd name="connsiteY26" fmla="*/ 23348 h 209693"/>
                    <a:gd name="connsiteX27" fmla="*/ 20035 w 199678"/>
                    <a:gd name="connsiteY27" fmla="*/ 6653 h 209693"/>
                    <a:gd name="connsiteX28" fmla="*/ 43132 w 199678"/>
                    <a:gd name="connsiteY28" fmla="*/ 113 h 209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9678" h="209693">
                      <a:moveTo>
                        <a:pt x="43132" y="113"/>
                      </a:moveTo>
                      <a:cubicBezTo>
                        <a:pt x="50645" y="-305"/>
                        <a:pt x="57880" y="531"/>
                        <a:pt x="64559" y="1087"/>
                      </a:cubicBezTo>
                      <a:cubicBezTo>
                        <a:pt x="77916" y="2200"/>
                        <a:pt x="90160" y="4426"/>
                        <a:pt x="101290" y="7766"/>
                      </a:cubicBezTo>
                      <a:cubicBezTo>
                        <a:pt x="122438" y="15557"/>
                        <a:pt x="136909" y="26688"/>
                        <a:pt x="146926" y="34480"/>
                      </a:cubicBezTo>
                      <a:cubicBezTo>
                        <a:pt x="155831" y="42270"/>
                        <a:pt x="153605" y="41157"/>
                        <a:pt x="160283" y="47836"/>
                      </a:cubicBezTo>
                      <a:cubicBezTo>
                        <a:pt x="166962" y="54515"/>
                        <a:pt x="169188" y="63419"/>
                        <a:pt x="165849" y="64532"/>
                      </a:cubicBezTo>
                      <a:cubicBezTo>
                        <a:pt x="162510" y="65645"/>
                        <a:pt x="153605" y="62307"/>
                        <a:pt x="150265" y="55628"/>
                      </a:cubicBezTo>
                      <a:cubicBezTo>
                        <a:pt x="143588" y="48949"/>
                        <a:pt x="146926" y="48949"/>
                        <a:pt x="138022" y="42270"/>
                      </a:cubicBezTo>
                      <a:cubicBezTo>
                        <a:pt x="129117" y="35592"/>
                        <a:pt x="114647" y="26688"/>
                        <a:pt x="95725" y="20009"/>
                      </a:cubicBezTo>
                      <a:cubicBezTo>
                        <a:pt x="85708" y="16670"/>
                        <a:pt x="74576" y="13330"/>
                        <a:pt x="63446" y="12217"/>
                      </a:cubicBezTo>
                      <a:cubicBezTo>
                        <a:pt x="52315" y="11104"/>
                        <a:pt x="40071" y="12217"/>
                        <a:pt x="31167" y="17783"/>
                      </a:cubicBezTo>
                      <a:cubicBezTo>
                        <a:pt x="22262" y="22235"/>
                        <a:pt x="17809" y="33366"/>
                        <a:pt x="18922" y="43384"/>
                      </a:cubicBezTo>
                      <a:cubicBezTo>
                        <a:pt x="20035" y="54515"/>
                        <a:pt x="25601" y="64532"/>
                        <a:pt x="32280" y="74550"/>
                      </a:cubicBezTo>
                      <a:cubicBezTo>
                        <a:pt x="38958" y="84568"/>
                        <a:pt x="44523" y="95698"/>
                        <a:pt x="53428" y="105716"/>
                      </a:cubicBezTo>
                      <a:cubicBezTo>
                        <a:pt x="61220" y="115734"/>
                        <a:pt x="70124" y="124638"/>
                        <a:pt x="79029" y="133543"/>
                      </a:cubicBezTo>
                      <a:cubicBezTo>
                        <a:pt x="96838" y="150239"/>
                        <a:pt x="117987" y="161370"/>
                        <a:pt x="135796" y="172501"/>
                      </a:cubicBezTo>
                      <a:cubicBezTo>
                        <a:pt x="152492" y="182518"/>
                        <a:pt x="166962" y="192537"/>
                        <a:pt x="178092" y="196988"/>
                      </a:cubicBezTo>
                      <a:cubicBezTo>
                        <a:pt x="190337" y="201441"/>
                        <a:pt x="188110" y="200327"/>
                        <a:pt x="197015" y="203667"/>
                      </a:cubicBezTo>
                      <a:cubicBezTo>
                        <a:pt x="201467" y="205893"/>
                        <a:pt x="199241" y="207006"/>
                        <a:pt x="198129" y="208119"/>
                      </a:cubicBezTo>
                      <a:cubicBezTo>
                        <a:pt x="197015" y="209233"/>
                        <a:pt x="198129" y="210345"/>
                        <a:pt x="193676" y="209233"/>
                      </a:cubicBezTo>
                      <a:cubicBezTo>
                        <a:pt x="183658" y="205893"/>
                        <a:pt x="186997" y="207006"/>
                        <a:pt x="174753" y="202554"/>
                      </a:cubicBezTo>
                      <a:cubicBezTo>
                        <a:pt x="162510" y="198101"/>
                        <a:pt x="145814" y="192537"/>
                        <a:pt x="126891" y="182518"/>
                      </a:cubicBezTo>
                      <a:cubicBezTo>
                        <a:pt x="109082" y="172501"/>
                        <a:pt x="87934" y="159144"/>
                        <a:pt x="67898" y="142448"/>
                      </a:cubicBezTo>
                      <a:cubicBezTo>
                        <a:pt x="57880" y="134656"/>
                        <a:pt x="48975" y="124638"/>
                        <a:pt x="40071" y="114621"/>
                      </a:cubicBezTo>
                      <a:cubicBezTo>
                        <a:pt x="31167" y="104603"/>
                        <a:pt x="23375" y="93472"/>
                        <a:pt x="15583" y="82342"/>
                      </a:cubicBezTo>
                      <a:cubicBezTo>
                        <a:pt x="7792" y="71211"/>
                        <a:pt x="1113" y="58967"/>
                        <a:pt x="0" y="44497"/>
                      </a:cubicBezTo>
                      <a:cubicBezTo>
                        <a:pt x="0" y="37819"/>
                        <a:pt x="1113" y="30027"/>
                        <a:pt x="4453" y="23348"/>
                      </a:cubicBezTo>
                      <a:cubicBezTo>
                        <a:pt x="6679" y="16670"/>
                        <a:pt x="13357" y="11104"/>
                        <a:pt x="20035" y="6653"/>
                      </a:cubicBezTo>
                      <a:cubicBezTo>
                        <a:pt x="27827" y="2200"/>
                        <a:pt x="35619" y="531"/>
                        <a:pt x="43132" y="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01" name="任意多边形: 形状 6100" descr="5badce45-7aae-42e9-9ae0-a03c7186275a"/>
                <p:cNvSpPr/>
                <p:nvPr/>
              </p:nvSpPr>
              <p:spPr>
                <a:xfrm>
                  <a:off x="740656" y="2296546"/>
                  <a:ext cx="251948" cy="174280"/>
                </a:xfrm>
                <a:custGeom>
                  <a:avLst/>
                  <a:gdLst>
                    <a:gd name="connsiteX0" fmla="*/ 49246 w 251948"/>
                    <a:gd name="connsiteY0" fmla="*/ 461 h 174280"/>
                    <a:gd name="connsiteX1" fmla="*/ 72620 w 251948"/>
                    <a:gd name="connsiteY1" fmla="*/ 1574 h 174280"/>
                    <a:gd name="connsiteX2" fmla="*/ 91542 w 251948"/>
                    <a:gd name="connsiteY2" fmla="*/ 8253 h 174280"/>
                    <a:gd name="connsiteX3" fmla="*/ 99334 w 251948"/>
                    <a:gd name="connsiteY3" fmla="*/ 23835 h 174280"/>
                    <a:gd name="connsiteX4" fmla="*/ 82638 w 251948"/>
                    <a:gd name="connsiteY4" fmla="*/ 18271 h 174280"/>
                    <a:gd name="connsiteX5" fmla="*/ 69281 w 251948"/>
                    <a:gd name="connsiteY5" fmla="*/ 11592 h 174280"/>
                    <a:gd name="connsiteX6" fmla="*/ 32550 w 251948"/>
                    <a:gd name="connsiteY6" fmla="*/ 21610 h 174280"/>
                    <a:gd name="connsiteX7" fmla="*/ 18079 w 251948"/>
                    <a:gd name="connsiteY7" fmla="*/ 41645 h 174280"/>
                    <a:gd name="connsiteX8" fmla="*/ 16966 w 251948"/>
                    <a:gd name="connsiteY8" fmla="*/ 68359 h 174280"/>
                    <a:gd name="connsiteX9" fmla="*/ 32550 w 251948"/>
                    <a:gd name="connsiteY9" fmla="*/ 93960 h 174280"/>
                    <a:gd name="connsiteX10" fmla="*/ 59264 w 251948"/>
                    <a:gd name="connsiteY10" fmla="*/ 115108 h 174280"/>
                    <a:gd name="connsiteX11" fmla="*/ 89316 w 251948"/>
                    <a:gd name="connsiteY11" fmla="*/ 132917 h 174280"/>
                    <a:gd name="connsiteX12" fmla="*/ 122708 w 251948"/>
                    <a:gd name="connsiteY12" fmla="*/ 146275 h 174280"/>
                    <a:gd name="connsiteX13" fmla="*/ 186154 w 251948"/>
                    <a:gd name="connsiteY13" fmla="*/ 159631 h 174280"/>
                    <a:gd name="connsiteX14" fmla="*/ 230677 w 251948"/>
                    <a:gd name="connsiteY14" fmla="*/ 168536 h 174280"/>
                    <a:gd name="connsiteX15" fmla="*/ 248486 w 251948"/>
                    <a:gd name="connsiteY15" fmla="*/ 168536 h 174280"/>
                    <a:gd name="connsiteX16" fmla="*/ 251825 w 251948"/>
                    <a:gd name="connsiteY16" fmla="*/ 171876 h 174280"/>
                    <a:gd name="connsiteX17" fmla="*/ 248486 w 251948"/>
                    <a:gd name="connsiteY17" fmla="*/ 174102 h 174280"/>
                    <a:gd name="connsiteX18" fmla="*/ 230677 w 251948"/>
                    <a:gd name="connsiteY18" fmla="*/ 174102 h 174280"/>
                    <a:gd name="connsiteX19" fmla="*/ 183928 w 251948"/>
                    <a:gd name="connsiteY19" fmla="*/ 171876 h 174280"/>
                    <a:gd name="connsiteX20" fmla="*/ 118256 w 251948"/>
                    <a:gd name="connsiteY20" fmla="*/ 158518 h 174280"/>
                    <a:gd name="connsiteX21" fmla="*/ 83751 w 251948"/>
                    <a:gd name="connsiteY21" fmla="*/ 145162 h 174280"/>
                    <a:gd name="connsiteX22" fmla="*/ 49246 w 251948"/>
                    <a:gd name="connsiteY22" fmla="*/ 127353 h 174280"/>
                    <a:gd name="connsiteX23" fmla="*/ 1384 w 251948"/>
                    <a:gd name="connsiteY23" fmla="*/ 72812 h 174280"/>
                    <a:gd name="connsiteX24" fmla="*/ 4723 w 251948"/>
                    <a:gd name="connsiteY24" fmla="*/ 39419 h 174280"/>
                    <a:gd name="connsiteX25" fmla="*/ 21419 w 251948"/>
                    <a:gd name="connsiteY25" fmla="*/ 12705 h 174280"/>
                    <a:gd name="connsiteX26" fmla="*/ 49246 w 251948"/>
                    <a:gd name="connsiteY26" fmla="*/ 461 h 174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51948" h="174280">
                      <a:moveTo>
                        <a:pt x="49246" y="461"/>
                      </a:moveTo>
                      <a:cubicBezTo>
                        <a:pt x="58151" y="-652"/>
                        <a:pt x="65941" y="461"/>
                        <a:pt x="72620" y="1574"/>
                      </a:cubicBezTo>
                      <a:cubicBezTo>
                        <a:pt x="85977" y="3800"/>
                        <a:pt x="82638" y="3800"/>
                        <a:pt x="91542" y="8253"/>
                      </a:cubicBezTo>
                      <a:cubicBezTo>
                        <a:pt x="100447" y="13818"/>
                        <a:pt x="102673" y="22722"/>
                        <a:pt x="99334" y="23835"/>
                      </a:cubicBezTo>
                      <a:cubicBezTo>
                        <a:pt x="95995" y="23835"/>
                        <a:pt x="88204" y="21610"/>
                        <a:pt x="82638" y="18271"/>
                      </a:cubicBezTo>
                      <a:cubicBezTo>
                        <a:pt x="75960" y="14931"/>
                        <a:pt x="79299" y="13818"/>
                        <a:pt x="69281" y="11592"/>
                      </a:cubicBezTo>
                      <a:cubicBezTo>
                        <a:pt x="60377" y="10479"/>
                        <a:pt x="44793" y="11592"/>
                        <a:pt x="32550" y="21610"/>
                      </a:cubicBezTo>
                      <a:cubicBezTo>
                        <a:pt x="25871" y="27175"/>
                        <a:pt x="20306" y="33854"/>
                        <a:pt x="18079" y="41645"/>
                      </a:cubicBezTo>
                      <a:cubicBezTo>
                        <a:pt x="14740" y="50549"/>
                        <a:pt x="14740" y="59455"/>
                        <a:pt x="16966" y="68359"/>
                      </a:cubicBezTo>
                      <a:cubicBezTo>
                        <a:pt x="19192" y="77263"/>
                        <a:pt x="24758" y="86168"/>
                        <a:pt x="32550" y="93960"/>
                      </a:cubicBezTo>
                      <a:cubicBezTo>
                        <a:pt x="40341" y="101751"/>
                        <a:pt x="49246" y="108430"/>
                        <a:pt x="59264" y="115108"/>
                      </a:cubicBezTo>
                      <a:cubicBezTo>
                        <a:pt x="68168" y="120674"/>
                        <a:pt x="78186" y="128466"/>
                        <a:pt x="89316" y="132917"/>
                      </a:cubicBezTo>
                      <a:cubicBezTo>
                        <a:pt x="100447" y="137370"/>
                        <a:pt x="111578" y="142936"/>
                        <a:pt x="122708" y="146275"/>
                      </a:cubicBezTo>
                      <a:cubicBezTo>
                        <a:pt x="144970" y="152952"/>
                        <a:pt x="167232" y="156293"/>
                        <a:pt x="186154" y="159631"/>
                      </a:cubicBezTo>
                      <a:cubicBezTo>
                        <a:pt x="203963" y="162970"/>
                        <a:pt x="219547" y="167423"/>
                        <a:pt x="230677" y="168536"/>
                      </a:cubicBezTo>
                      <a:cubicBezTo>
                        <a:pt x="241808" y="168536"/>
                        <a:pt x="239582" y="167423"/>
                        <a:pt x="248486" y="168536"/>
                      </a:cubicBezTo>
                      <a:cubicBezTo>
                        <a:pt x="252938" y="168536"/>
                        <a:pt x="251825" y="170762"/>
                        <a:pt x="251825" y="171876"/>
                      </a:cubicBezTo>
                      <a:cubicBezTo>
                        <a:pt x="251825" y="172989"/>
                        <a:pt x="251825" y="174102"/>
                        <a:pt x="248486" y="174102"/>
                      </a:cubicBezTo>
                      <a:cubicBezTo>
                        <a:pt x="239582" y="174102"/>
                        <a:pt x="241808" y="174102"/>
                        <a:pt x="230677" y="174102"/>
                      </a:cubicBezTo>
                      <a:cubicBezTo>
                        <a:pt x="219547" y="174102"/>
                        <a:pt x="203963" y="175215"/>
                        <a:pt x="183928" y="171876"/>
                      </a:cubicBezTo>
                      <a:cubicBezTo>
                        <a:pt x="163893" y="169649"/>
                        <a:pt x="141631" y="165197"/>
                        <a:pt x="118256" y="158518"/>
                      </a:cubicBezTo>
                      <a:cubicBezTo>
                        <a:pt x="107126" y="155179"/>
                        <a:pt x="95995" y="149614"/>
                        <a:pt x="83751" y="145162"/>
                      </a:cubicBezTo>
                      <a:cubicBezTo>
                        <a:pt x="71507" y="140709"/>
                        <a:pt x="60377" y="134030"/>
                        <a:pt x="49246" y="127353"/>
                      </a:cubicBezTo>
                      <a:cubicBezTo>
                        <a:pt x="28097" y="115108"/>
                        <a:pt x="6949" y="96186"/>
                        <a:pt x="1384" y="72812"/>
                      </a:cubicBezTo>
                      <a:cubicBezTo>
                        <a:pt x="-1956" y="60567"/>
                        <a:pt x="1384" y="49436"/>
                        <a:pt x="4723" y="39419"/>
                      </a:cubicBezTo>
                      <a:cubicBezTo>
                        <a:pt x="8062" y="29401"/>
                        <a:pt x="12514" y="19383"/>
                        <a:pt x="21419" y="12705"/>
                      </a:cubicBezTo>
                      <a:cubicBezTo>
                        <a:pt x="29211" y="6027"/>
                        <a:pt x="40341" y="1574"/>
                        <a:pt x="49246" y="46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03" name="任意多边形: 形状 6102" descr="a2cdc1ed-9fca-4d34-a4df-b6a5db8352eb"/>
                <p:cNvSpPr/>
                <p:nvPr/>
              </p:nvSpPr>
              <p:spPr>
                <a:xfrm>
                  <a:off x="693694" y="2469511"/>
                  <a:ext cx="329750" cy="143611"/>
                </a:xfrm>
                <a:custGeom>
                  <a:avLst/>
                  <a:gdLst>
                    <a:gd name="connsiteX0" fmla="*/ 89669 w 329750"/>
                    <a:gd name="connsiteY0" fmla="*/ 164 h 143611"/>
                    <a:gd name="connsiteX1" fmla="*/ 118470 w 329750"/>
                    <a:gd name="connsiteY1" fmla="*/ 2251 h 143611"/>
                    <a:gd name="connsiteX2" fmla="*/ 169672 w 329750"/>
                    <a:gd name="connsiteY2" fmla="*/ 6702 h 143611"/>
                    <a:gd name="connsiteX3" fmla="*/ 244248 w 329750"/>
                    <a:gd name="connsiteY3" fmla="*/ 24512 h 143611"/>
                    <a:gd name="connsiteX4" fmla="*/ 272075 w 329750"/>
                    <a:gd name="connsiteY4" fmla="*/ 32304 h 143611"/>
                    <a:gd name="connsiteX5" fmla="*/ 295449 w 329750"/>
                    <a:gd name="connsiteY5" fmla="*/ 45660 h 143611"/>
                    <a:gd name="connsiteX6" fmla="*/ 266509 w 329750"/>
                    <a:gd name="connsiteY6" fmla="*/ 44547 h 143611"/>
                    <a:gd name="connsiteX7" fmla="*/ 239795 w 329750"/>
                    <a:gd name="connsiteY7" fmla="*/ 35642 h 143611"/>
                    <a:gd name="connsiteX8" fmla="*/ 166332 w 329750"/>
                    <a:gd name="connsiteY8" fmla="*/ 21173 h 143611"/>
                    <a:gd name="connsiteX9" fmla="*/ 116244 w 329750"/>
                    <a:gd name="connsiteY9" fmla="*/ 14494 h 143611"/>
                    <a:gd name="connsiteX10" fmla="*/ 62816 w 329750"/>
                    <a:gd name="connsiteY10" fmla="*/ 16720 h 143611"/>
                    <a:gd name="connsiteX11" fmla="*/ 21632 w 329750"/>
                    <a:gd name="connsiteY11" fmla="*/ 44547 h 143611"/>
                    <a:gd name="connsiteX12" fmla="*/ 24971 w 329750"/>
                    <a:gd name="connsiteY12" fmla="*/ 87958 h 143611"/>
                    <a:gd name="connsiteX13" fmla="*/ 63929 w 329750"/>
                    <a:gd name="connsiteY13" fmla="*/ 121350 h 143611"/>
                    <a:gd name="connsiteX14" fmla="*/ 120696 w 329750"/>
                    <a:gd name="connsiteY14" fmla="*/ 131368 h 143611"/>
                    <a:gd name="connsiteX15" fmla="*/ 225326 w 329750"/>
                    <a:gd name="connsiteY15" fmla="*/ 118010 h 143611"/>
                    <a:gd name="connsiteX16" fmla="*/ 296562 w 329750"/>
                    <a:gd name="connsiteY16" fmla="*/ 100202 h 143611"/>
                    <a:gd name="connsiteX17" fmla="*/ 322163 w 329750"/>
                    <a:gd name="connsiteY17" fmla="*/ 89071 h 143611"/>
                    <a:gd name="connsiteX18" fmla="*/ 328842 w 329750"/>
                    <a:gd name="connsiteY18" fmla="*/ 90183 h 143611"/>
                    <a:gd name="connsiteX19" fmla="*/ 325502 w 329750"/>
                    <a:gd name="connsiteY19" fmla="*/ 94636 h 143611"/>
                    <a:gd name="connsiteX20" fmla="*/ 299902 w 329750"/>
                    <a:gd name="connsiteY20" fmla="*/ 105767 h 143611"/>
                    <a:gd name="connsiteX21" fmla="*/ 228665 w 329750"/>
                    <a:gd name="connsiteY21" fmla="*/ 129142 h 143611"/>
                    <a:gd name="connsiteX22" fmla="*/ 120696 w 329750"/>
                    <a:gd name="connsiteY22" fmla="*/ 143611 h 143611"/>
                    <a:gd name="connsiteX23" fmla="*/ 58364 w 329750"/>
                    <a:gd name="connsiteY23" fmla="*/ 133594 h 143611"/>
                    <a:gd name="connsiteX24" fmla="*/ 29423 w 329750"/>
                    <a:gd name="connsiteY24" fmla="*/ 118010 h 143611"/>
                    <a:gd name="connsiteX25" fmla="*/ 9388 w 329750"/>
                    <a:gd name="connsiteY25" fmla="*/ 94636 h 143611"/>
                    <a:gd name="connsiteX26" fmla="*/ 6049 w 329750"/>
                    <a:gd name="connsiteY26" fmla="*/ 36756 h 143611"/>
                    <a:gd name="connsiteX27" fmla="*/ 58364 w 329750"/>
                    <a:gd name="connsiteY27" fmla="*/ 2251 h 143611"/>
                    <a:gd name="connsiteX28" fmla="*/ 89669 w 329750"/>
                    <a:gd name="connsiteY28" fmla="*/ 164 h 143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29750" h="143611">
                      <a:moveTo>
                        <a:pt x="89669" y="164"/>
                      </a:moveTo>
                      <a:cubicBezTo>
                        <a:pt x="99826" y="581"/>
                        <a:pt x="109566" y="1694"/>
                        <a:pt x="118470" y="2251"/>
                      </a:cubicBezTo>
                      <a:cubicBezTo>
                        <a:pt x="136279" y="3364"/>
                        <a:pt x="154089" y="4477"/>
                        <a:pt x="169672" y="6702"/>
                      </a:cubicBezTo>
                      <a:cubicBezTo>
                        <a:pt x="201951" y="12268"/>
                        <a:pt x="226439" y="20060"/>
                        <a:pt x="244248" y="24512"/>
                      </a:cubicBezTo>
                      <a:cubicBezTo>
                        <a:pt x="262057" y="28965"/>
                        <a:pt x="258718" y="27852"/>
                        <a:pt x="272075" y="32304"/>
                      </a:cubicBezTo>
                      <a:cubicBezTo>
                        <a:pt x="286544" y="35642"/>
                        <a:pt x="297675" y="43434"/>
                        <a:pt x="295449" y="45660"/>
                      </a:cubicBezTo>
                      <a:cubicBezTo>
                        <a:pt x="293223" y="49000"/>
                        <a:pt x="279867" y="47887"/>
                        <a:pt x="266509" y="44547"/>
                      </a:cubicBezTo>
                      <a:cubicBezTo>
                        <a:pt x="253153" y="41208"/>
                        <a:pt x="257605" y="40095"/>
                        <a:pt x="239795" y="35642"/>
                      </a:cubicBezTo>
                      <a:cubicBezTo>
                        <a:pt x="221986" y="31191"/>
                        <a:pt x="197499" y="25625"/>
                        <a:pt x="166332" y="21173"/>
                      </a:cubicBezTo>
                      <a:cubicBezTo>
                        <a:pt x="150749" y="18946"/>
                        <a:pt x="134053" y="15607"/>
                        <a:pt x="116244" y="14494"/>
                      </a:cubicBezTo>
                      <a:cubicBezTo>
                        <a:pt x="98435" y="13381"/>
                        <a:pt x="80625" y="12268"/>
                        <a:pt x="62816" y="16720"/>
                      </a:cubicBezTo>
                      <a:cubicBezTo>
                        <a:pt x="46120" y="21173"/>
                        <a:pt x="29423" y="31191"/>
                        <a:pt x="21632" y="44547"/>
                      </a:cubicBezTo>
                      <a:cubicBezTo>
                        <a:pt x="13841" y="57905"/>
                        <a:pt x="16067" y="73487"/>
                        <a:pt x="24971" y="87958"/>
                      </a:cubicBezTo>
                      <a:cubicBezTo>
                        <a:pt x="32763" y="102428"/>
                        <a:pt x="46120" y="114671"/>
                        <a:pt x="63929" y="121350"/>
                      </a:cubicBezTo>
                      <a:cubicBezTo>
                        <a:pt x="81738" y="128028"/>
                        <a:pt x="101773" y="131368"/>
                        <a:pt x="120696" y="131368"/>
                      </a:cubicBezTo>
                      <a:cubicBezTo>
                        <a:pt x="158540" y="132481"/>
                        <a:pt x="195272" y="123576"/>
                        <a:pt x="225326" y="118010"/>
                      </a:cubicBezTo>
                      <a:cubicBezTo>
                        <a:pt x="255379" y="111333"/>
                        <a:pt x="279867" y="105767"/>
                        <a:pt x="296562" y="100202"/>
                      </a:cubicBezTo>
                      <a:cubicBezTo>
                        <a:pt x="313259" y="93523"/>
                        <a:pt x="308807" y="94636"/>
                        <a:pt x="322163" y="89071"/>
                      </a:cubicBezTo>
                      <a:cubicBezTo>
                        <a:pt x="328842" y="86845"/>
                        <a:pt x="328842" y="87958"/>
                        <a:pt x="328842" y="90183"/>
                      </a:cubicBezTo>
                      <a:cubicBezTo>
                        <a:pt x="329955" y="92409"/>
                        <a:pt x="331068" y="92409"/>
                        <a:pt x="325502" y="94636"/>
                      </a:cubicBezTo>
                      <a:cubicBezTo>
                        <a:pt x="313259" y="100202"/>
                        <a:pt x="316597" y="99088"/>
                        <a:pt x="299902" y="105767"/>
                      </a:cubicBezTo>
                      <a:cubicBezTo>
                        <a:pt x="283206" y="111333"/>
                        <a:pt x="259831" y="122463"/>
                        <a:pt x="228665" y="129142"/>
                      </a:cubicBezTo>
                      <a:cubicBezTo>
                        <a:pt x="197499" y="136933"/>
                        <a:pt x="161880" y="143611"/>
                        <a:pt x="120696" y="143611"/>
                      </a:cubicBezTo>
                      <a:cubicBezTo>
                        <a:pt x="100661" y="143611"/>
                        <a:pt x="78399" y="141385"/>
                        <a:pt x="58364" y="133594"/>
                      </a:cubicBezTo>
                      <a:cubicBezTo>
                        <a:pt x="47233" y="129142"/>
                        <a:pt x="38328" y="124689"/>
                        <a:pt x="29423" y="118010"/>
                      </a:cubicBezTo>
                      <a:cubicBezTo>
                        <a:pt x="21632" y="111333"/>
                        <a:pt x="14954" y="103541"/>
                        <a:pt x="9388" y="94636"/>
                      </a:cubicBezTo>
                      <a:cubicBezTo>
                        <a:pt x="-630" y="77940"/>
                        <a:pt x="-3969" y="55678"/>
                        <a:pt x="6049" y="36756"/>
                      </a:cubicBezTo>
                      <a:cubicBezTo>
                        <a:pt x="17180" y="18946"/>
                        <a:pt x="37215" y="6702"/>
                        <a:pt x="58364" y="2251"/>
                      </a:cubicBezTo>
                      <a:cubicBezTo>
                        <a:pt x="68938" y="24"/>
                        <a:pt x="79512" y="-254"/>
                        <a:pt x="89669" y="16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05" name="任意多边形: 形状 6104" descr="e2f5204b-fe9b-42f2-8fc2-d36e2cb2a368"/>
                <p:cNvSpPr/>
                <p:nvPr/>
              </p:nvSpPr>
              <p:spPr>
                <a:xfrm>
                  <a:off x="865829" y="2602649"/>
                  <a:ext cx="253716" cy="220778"/>
                </a:xfrm>
                <a:custGeom>
                  <a:avLst/>
                  <a:gdLst>
                    <a:gd name="connsiteX0" fmla="*/ 179107 w 253716"/>
                    <a:gd name="connsiteY0" fmla="*/ 456 h 220778"/>
                    <a:gd name="connsiteX1" fmla="*/ 187873 w 253716"/>
                    <a:gd name="connsiteY1" fmla="*/ 1569 h 220778"/>
                    <a:gd name="connsiteX2" fmla="*/ 167836 w 253716"/>
                    <a:gd name="connsiteY2" fmla="*/ 17153 h 220778"/>
                    <a:gd name="connsiteX3" fmla="*/ 143349 w 253716"/>
                    <a:gd name="connsiteY3" fmla="*/ 27170 h 220778"/>
                    <a:gd name="connsiteX4" fmla="*/ 88808 w 253716"/>
                    <a:gd name="connsiteY4" fmla="*/ 63902 h 220778"/>
                    <a:gd name="connsiteX5" fmla="*/ 57642 w 253716"/>
                    <a:gd name="connsiteY5" fmla="*/ 92842 h 220778"/>
                    <a:gd name="connsiteX6" fmla="*/ 28702 w 253716"/>
                    <a:gd name="connsiteY6" fmla="*/ 128460 h 220778"/>
                    <a:gd name="connsiteX7" fmla="*/ 18684 w 253716"/>
                    <a:gd name="connsiteY7" fmla="*/ 170757 h 220778"/>
                    <a:gd name="connsiteX8" fmla="*/ 47625 w 253716"/>
                    <a:gd name="connsiteY8" fmla="*/ 201923 h 220778"/>
                    <a:gd name="connsiteX9" fmla="*/ 97713 w 253716"/>
                    <a:gd name="connsiteY9" fmla="*/ 201923 h 220778"/>
                    <a:gd name="connsiteX10" fmla="*/ 142236 w 253716"/>
                    <a:gd name="connsiteY10" fmla="*/ 176322 h 220778"/>
                    <a:gd name="connsiteX11" fmla="*/ 200116 w 253716"/>
                    <a:gd name="connsiteY11" fmla="*/ 108425 h 220778"/>
                    <a:gd name="connsiteX12" fmla="*/ 235735 w 253716"/>
                    <a:gd name="connsiteY12" fmla="*/ 57223 h 220778"/>
                    <a:gd name="connsiteX13" fmla="*/ 246866 w 253716"/>
                    <a:gd name="connsiteY13" fmla="*/ 36075 h 220778"/>
                    <a:gd name="connsiteX14" fmla="*/ 252431 w 253716"/>
                    <a:gd name="connsiteY14" fmla="*/ 33848 h 220778"/>
                    <a:gd name="connsiteX15" fmla="*/ 252431 w 253716"/>
                    <a:gd name="connsiteY15" fmla="*/ 38301 h 220778"/>
                    <a:gd name="connsiteX16" fmla="*/ 241300 w 253716"/>
                    <a:gd name="connsiteY16" fmla="*/ 59449 h 220778"/>
                    <a:gd name="connsiteX17" fmla="*/ 212360 w 253716"/>
                    <a:gd name="connsiteY17" fmla="*/ 115103 h 220778"/>
                    <a:gd name="connsiteX18" fmla="*/ 152254 w 253716"/>
                    <a:gd name="connsiteY18" fmla="*/ 185227 h 220778"/>
                    <a:gd name="connsiteX19" fmla="*/ 103278 w 253716"/>
                    <a:gd name="connsiteY19" fmla="*/ 214167 h 220778"/>
                    <a:gd name="connsiteX20" fmla="*/ 39833 w 253716"/>
                    <a:gd name="connsiteY20" fmla="*/ 216393 h 220778"/>
                    <a:gd name="connsiteX21" fmla="*/ 13119 w 253716"/>
                    <a:gd name="connsiteY21" fmla="*/ 199697 h 220778"/>
                    <a:gd name="connsiteX22" fmla="*/ 875 w 253716"/>
                    <a:gd name="connsiteY22" fmla="*/ 174096 h 220778"/>
                    <a:gd name="connsiteX23" fmla="*/ 13119 w 253716"/>
                    <a:gd name="connsiteY23" fmla="*/ 122895 h 220778"/>
                    <a:gd name="connsiteX24" fmla="*/ 46511 w 253716"/>
                    <a:gd name="connsiteY24" fmla="*/ 86163 h 220778"/>
                    <a:gd name="connsiteX25" fmla="*/ 77678 w 253716"/>
                    <a:gd name="connsiteY25" fmla="*/ 53884 h 220778"/>
                    <a:gd name="connsiteX26" fmla="*/ 136671 w 253716"/>
                    <a:gd name="connsiteY26" fmla="*/ 17153 h 220778"/>
                    <a:gd name="connsiteX27" fmla="*/ 161159 w 253716"/>
                    <a:gd name="connsiteY27" fmla="*/ 6022 h 220778"/>
                    <a:gd name="connsiteX28" fmla="*/ 179107 w 253716"/>
                    <a:gd name="connsiteY28" fmla="*/ 456 h 220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53716" h="220777">
                      <a:moveTo>
                        <a:pt x="179107" y="456"/>
                      </a:moveTo>
                      <a:cubicBezTo>
                        <a:pt x="183977" y="-379"/>
                        <a:pt x="187316" y="-101"/>
                        <a:pt x="187873" y="1569"/>
                      </a:cubicBezTo>
                      <a:cubicBezTo>
                        <a:pt x="188986" y="3795"/>
                        <a:pt x="180081" y="11587"/>
                        <a:pt x="167836" y="17153"/>
                      </a:cubicBezTo>
                      <a:cubicBezTo>
                        <a:pt x="156706" y="22717"/>
                        <a:pt x="157819" y="19378"/>
                        <a:pt x="143349" y="27170"/>
                      </a:cubicBezTo>
                      <a:cubicBezTo>
                        <a:pt x="128879" y="34962"/>
                        <a:pt x="109957" y="47205"/>
                        <a:pt x="88808" y="63902"/>
                      </a:cubicBezTo>
                      <a:cubicBezTo>
                        <a:pt x="78791" y="72807"/>
                        <a:pt x="67660" y="81711"/>
                        <a:pt x="57642" y="92842"/>
                      </a:cubicBezTo>
                      <a:cubicBezTo>
                        <a:pt x="47625" y="102859"/>
                        <a:pt x="36493" y="115103"/>
                        <a:pt x="28702" y="128460"/>
                      </a:cubicBezTo>
                      <a:cubicBezTo>
                        <a:pt x="20911" y="141817"/>
                        <a:pt x="15345" y="156287"/>
                        <a:pt x="18684" y="170757"/>
                      </a:cubicBezTo>
                      <a:cubicBezTo>
                        <a:pt x="22024" y="185227"/>
                        <a:pt x="32042" y="197471"/>
                        <a:pt x="47625" y="201923"/>
                      </a:cubicBezTo>
                      <a:cubicBezTo>
                        <a:pt x="62094" y="207488"/>
                        <a:pt x="81017" y="208601"/>
                        <a:pt x="97713" y="201923"/>
                      </a:cubicBezTo>
                      <a:cubicBezTo>
                        <a:pt x="114409" y="196358"/>
                        <a:pt x="128879" y="186340"/>
                        <a:pt x="142236" y="176322"/>
                      </a:cubicBezTo>
                      <a:cubicBezTo>
                        <a:pt x="168950" y="155174"/>
                        <a:pt x="185646" y="129573"/>
                        <a:pt x="200116" y="108425"/>
                      </a:cubicBezTo>
                      <a:cubicBezTo>
                        <a:pt x="215700" y="87276"/>
                        <a:pt x="227943" y="70579"/>
                        <a:pt x="235735" y="57223"/>
                      </a:cubicBezTo>
                      <a:cubicBezTo>
                        <a:pt x="243527" y="43867"/>
                        <a:pt x="241300" y="46092"/>
                        <a:pt x="246866" y="36075"/>
                      </a:cubicBezTo>
                      <a:cubicBezTo>
                        <a:pt x="250205" y="30509"/>
                        <a:pt x="251318" y="32735"/>
                        <a:pt x="252431" y="33848"/>
                      </a:cubicBezTo>
                      <a:cubicBezTo>
                        <a:pt x="253544" y="34962"/>
                        <a:pt x="254657" y="33848"/>
                        <a:pt x="252431" y="38301"/>
                      </a:cubicBezTo>
                      <a:cubicBezTo>
                        <a:pt x="246866" y="49431"/>
                        <a:pt x="247978" y="46092"/>
                        <a:pt x="241300" y="59449"/>
                      </a:cubicBezTo>
                      <a:cubicBezTo>
                        <a:pt x="234622" y="72807"/>
                        <a:pt x="226830" y="92842"/>
                        <a:pt x="212360" y="115103"/>
                      </a:cubicBezTo>
                      <a:cubicBezTo>
                        <a:pt x="197890" y="136252"/>
                        <a:pt x="178968" y="162965"/>
                        <a:pt x="152254" y="185227"/>
                      </a:cubicBezTo>
                      <a:cubicBezTo>
                        <a:pt x="138896" y="196358"/>
                        <a:pt x="122200" y="206375"/>
                        <a:pt x="103278" y="214167"/>
                      </a:cubicBezTo>
                      <a:cubicBezTo>
                        <a:pt x="84356" y="221959"/>
                        <a:pt x="60982" y="223072"/>
                        <a:pt x="39833" y="216393"/>
                      </a:cubicBezTo>
                      <a:cubicBezTo>
                        <a:pt x="29815" y="213054"/>
                        <a:pt x="19797" y="207488"/>
                        <a:pt x="13119" y="199697"/>
                      </a:cubicBezTo>
                      <a:cubicBezTo>
                        <a:pt x="6441" y="191906"/>
                        <a:pt x="3102" y="183001"/>
                        <a:pt x="875" y="174096"/>
                      </a:cubicBezTo>
                      <a:cubicBezTo>
                        <a:pt x="-2464" y="155174"/>
                        <a:pt x="4215" y="137365"/>
                        <a:pt x="13119" y="122895"/>
                      </a:cubicBezTo>
                      <a:cubicBezTo>
                        <a:pt x="23137" y="108425"/>
                        <a:pt x="35380" y="97293"/>
                        <a:pt x="46511" y="86163"/>
                      </a:cubicBezTo>
                      <a:cubicBezTo>
                        <a:pt x="57642" y="73919"/>
                        <a:pt x="66547" y="62789"/>
                        <a:pt x="77678" y="53884"/>
                      </a:cubicBezTo>
                      <a:cubicBezTo>
                        <a:pt x="99939" y="36075"/>
                        <a:pt x="122200" y="24944"/>
                        <a:pt x="136671" y="17153"/>
                      </a:cubicBezTo>
                      <a:cubicBezTo>
                        <a:pt x="152254" y="9361"/>
                        <a:pt x="148915" y="11587"/>
                        <a:pt x="161159" y="6022"/>
                      </a:cubicBezTo>
                      <a:cubicBezTo>
                        <a:pt x="167837" y="3239"/>
                        <a:pt x="174237" y="1291"/>
                        <a:pt x="179107" y="45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07" name="任意多边形: 形状 6106" descr="cde84051-ec40-49ab-a4a8-66a137cd2b8e"/>
                <p:cNvSpPr/>
                <p:nvPr/>
              </p:nvSpPr>
              <p:spPr>
                <a:xfrm>
                  <a:off x="1000272" y="2674235"/>
                  <a:ext cx="208442" cy="238305"/>
                </a:xfrm>
                <a:custGeom>
                  <a:avLst/>
                  <a:gdLst>
                    <a:gd name="connsiteX0" fmla="*/ 204806 w 208442"/>
                    <a:gd name="connsiteY0" fmla="*/ 106 h 238305"/>
                    <a:gd name="connsiteX1" fmla="*/ 208146 w 208442"/>
                    <a:gd name="connsiteY1" fmla="*/ 20142 h 238305"/>
                    <a:gd name="connsiteX2" fmla="*/ 199241 w 208442"/>
                    <a:gd name="connsiteY2" fmla="*/ 37951 h 238305"/>
                    <a:gd name="connsiteX3" fmla="*/ 182545 w 208442"/>
                    <a:gd name="connsiteY3" fmla="*/ 85813 h 238305"/>
                    <a:gd name="connsiteX4" fmla="*/ 171414 w 208442"/>
                    <a:gd name="connsiteY4" fmla="*/ 118093 h 238305"/>
                    <a:gd name="connsiteX5" fmla="*/ 159170 w 208442"/>
                    <a:gd name="connsiteY5" fmla="*/ 153712 h 238305"/>
                    <a:gd name="connsiteX6" fmla="*/ 142475 w 208442"/>
                    <a:gd name="connsiteY6" fmla="*/ 191556 h 238305"/>
                    <a:gd name="connsiteX7" fmla="*/ 110195 w 208442"/>
                    <a:gd name="connsiteY7" fmla="*/ 226062 h 238305"/>
                    <a:gd name="connsiteX8" fmla="*/ 58994 w 208442"/>
                    <a:gd name="connsiteY8" fmla="*/ 238305 h 238305"/>
                    <a:gd name="connsiteX9" fmla="*/ 13357 w 208442"/>
                    <a:gd name="connsiteY9" fmla="*/ 219383 h 238305"/>
                    <a:gd name="connsiteX10" fmla="*/ 0 w 208442"/>
                    <a:gd name="connsiteY10" fmla="*/ 180425 h 238305"/>
                    <a:gd name="connsiteX11" fmla="*/ 7792 w 208442"/>
                    <a:gd name="connsiteY11" fmla="*/ 145920 h 238305"/>
                    <a:gd name="connsiteX12" fmla="*/ 33393 w 208442"/>
                    <a:gd name="connsiteY12" fmla="*/ 101397 h 238305"/>
                    <a:gd name="connsiteX13" fmla="*/ 36732 w 208442"/>
                    <a:gd name="connsiteY13" fmla="*/ 83587 h 238305"/>
                    <a:gd name="connsiteX14" fmla="*/ 41184 w 208442"/>
                    <a:gd name="connsiteY14" fmla="*/ 80248 h 238305"/>
                    <a:gd name="connsiteX15" fmla="*/ 43410 w 208442"/>
                    <a:gd name="connsiteY15" fmla="*/ 83587 h 238305"/>
                    <a:gd name="connsiteX16" fmla="*/ 40072 w 208442"/>
                    <a:gd name="connsiteY16" fmla="*/ 102509 h 238305"/>
                    <a:gd name="connsiteX17" fmla="*/ 21149 w 208442"/>
                    <a:gd name="connsiteY17" fmla="*/ 149259 h 238305"/>
                    <a:gd name="connsiteX18" fmla="*/ 14470 w 208442"/>
                    <a:gd name="connsiteY18" fmla="*/ 180425 h 238305"/>
                    <a:gd name="connsiteX19" fmla="*/ 24488 w 208442"/>
                    <a:gd name="connsiteY19" fmla="*/ 210478 h 238305"/>
                    <a:gd name="connsiteX20" fmla="*/ 58994 w 208442"/>
                    <a:gd name="connsiteY20" fmla="*/ 223836 h 238305"/>
                    <a:gd name="connsiteX21" fmla="*/ 99064 w 208442"/>
                    <a:gd name="connsiteY21" fmla="*/ 212705 h 238305"/>
                    <a:gd name="connsiteX22" fmla="*/ 125778 w 208442"/>
                    <a:gd name="connsiteY22" fmla="*/ 182652 h 238305"/>
                    <a:gd name="connsiteX23" fmla="*/ 141362 w 208442"/>
                    <a:gd name="connsiteY23" fmla="*/ 147033 h 238305"/>
                    <a:gd name="connsiteX24" fmla="*/ 156944 w 208442"/>
                    <a:gd name="connsiteY24" fmla="*/ 112527 h 238305"/>
                    <a:gd name="connsiteX25" fmla="*/ 165849 w 208442"/>
                    <a:gd name="connsiteY25" fmla="*/ 80248 h 238305"/>
                    <a:gd name="connsiteX26" fmla="*/ 184771 w 208442"/>
                    <a:gd name="connsiteY26" fmla="*/ 33499 h 238305"/>
                    <a:gd name="connsiteX27" fmla="*/ 191450 w 208442"/>
                    <a:gd name="connsiteY27" fmla="*/ 15690 h 238305"/>
                    <a:gd name="connsiteX28" fmla="*/ 204806 w 208442"/>
                    <a:gd name="connsiteY28" fmla="*/ 106 h 238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08442" h="238305">
                      <a:moveTo>
                        <a:pt x="204806" y="106"/>
                      </a:moveTo>
                      <a:cubicBezTo>
                        <a:pt x="207033" y="1220"/>
                        <a:pt x="209259" y="11237"/>
                        <a:pt x="208146" y="20142"/>
                      </a:cubicBezTo>
                      <a:cubicBezTo>
                        <a:pt x="204806" y="29046"/>
                        <a:pt x="203693" y="26820"/>
                        <a:pt x="199241" y="37951"/>
                      </a:cubicBezTo>
                      <a:cubicBezTo>
                        <a:pt x="194789" y="50195"/>
                        <a:pt x="189224" y="65778"/>
                        <a:pt x="182545" y="85813"/>
                      </a:cubicBezTo>
                      <a:cubicBezTo>
                        <a:pt x="179206" y="95832"/>
                        <a:pt x="175866" y="106963"/>
                        <a:pt x="171414" y="118093"/>
                      </a:cubicBezTo>
                      <a:cubicBezTo>
                        <a:pt x="168075" y="129224"/>
                        <a:pt x="163623" y="141468"/>
                        <a:pt x="159170" y="153712"/>
                      </a:cubicBezTo>
                      <a:cubicBezTo>
                        <a:pt x="154718" y="165955"/>
                        <a:pt x="150265" y="178200"/>
                        <a:pt x="142475" y="191556"/>
                      </a:cubicBezTo>
                      <a:cubicBezTo>
                        <a:pt x="134683" y="203800"/>
                        <a:pt x="124665" y="217157"/>
                        <a:pt x="110195" y="226062"/>
                      </a:cubicBezTo>
                      <a:cubicBezTo>
                        <a:pt x="94612" y="236079"/>
                        <a:pt x="76803" y="238305"/>
                        <a:pt x="58994" y="238305"/>
                      </a:cubicBezTo>
                      <a:cubicBezTo>
                        <a:pt x="41184" y="238305"/>
                        <a:pt x="23375" y="231627"/>
                        <a:pt x="13357" y="219383"/>
                      </a:cubicBezTo>
                      <a:cubicBezTo>
                        <a:pt x="3340" y="207140"/>
                        <a:pt x="0" y="192669"/>
                        <a:pt x="0" y="180425"/>
                      </a:cubicBezTo>
                      <a:cubicBezTo>
                        <a:pt x="0" y="167069"/>
                        <a:pt x="3340" y="155938"/>
                        <a:pt x="7792" y="145920"/>
                      </a:cubicBezTo>
                      <a:cubicBezTo>
                        <a:pt x="17809" y="125885"/>
                        <a:pt x="28940" y="112527"/>
                        <a:pt x="33393" y="101397"/>
                      </a:cubicBezTo>
                      <a:cubicBezTo>
                        <a:pt x="36732" y="90266"/>
                        <a:pt x="35619" y="92492"/>
                        <a:pt x="36732" y="83587"/>
                      </a:cubicBezTo>
                      <a:cubicBezTo>
                        <a:pt x="37845" y="79136"/>
                        <a:pt x="38958" y="79136"/>
                        <a:pt x="41184" y="80248"/>
                      </a:cubicBezTo>
                      <a:cubicBezTo>
                        <a:pt x="42297" y="80248"/>
                        <a:pt x="43410" y="79136"/>
                        <a:pt x="43410" y="83587"/>
                      </a:cubicBezTo>
                      <a:cubicBezTo>
                        <a:pt x="43410" y="93605"/>
                        <a:pt x="43410" y="90266"/>
                        <a:pt x="40072" y="102509"/>
                      </a:cubicBezTo>
                      <a:cubicBezTo>
                        <a:pt x="36732" y="113641"/>
                        <a:pt x="30053" y="130336"/>
                        <a:pt x="21149" y="149259"/>
                      </a:cubicBezTo>
                      <a:cubicBezTo>
                        <a:pt x="17809" y="159276"/>
                        <a:pt x="14470" y="169295"/>
                        <a:pt x="14470" y="180425"/>
                      </a:cubicBezTo>
                      <a:cubicBezTo>
                        <a:pt x="13357" y="190443"/>
                        <a:pt x="16696" y="202687"/>
                        <a:pt x="24488" y="210478"/>
                      </a:cubicBezTo>
                      <a:cubicBezTo>
                        <a:pt x="32280" y="218270"/>
                        <a:pt x="44523" y="223836"/>
                        <a:pt x="58994" y="223836"/>
                      </a:cubicBezTo>
                      <a:cubicBezTo>
                        <a:pt x="72350" y="223836"/>
                        <a:pt x="87934" y="220496"/>
                        <a:pt x="99064" y="212705"/>
                      </a:cubicBezTo>
                      <a:cubicBezTo>
                        <a:pt x="110195" y="204913"/>
                        <a:pt x="119099" y="193782"/>
                        <a:pt x="125778" y="182652"/>
                      </a:cubicBezTo>
                      <a:cubicBezTo>
                        <a:pt x="132457" y="171521"/>
                        <a:pt x="136909" y="159276"/>
                        <a:pt x="141362" y="147033"/>
                      </a:cubicBezTo>
                      <a:cubicBezTo>
                        <a:pt x="145814" y="134789"/>
                        <a:pt x="152492" y="123659"/>
                        <a:pt x="156944" y="112527"/>
                      </a:cubicBezTo>
                      <a:cubicBezTo>
                        <a:pt x="160284" y="101397"/>
                        <a:pt x="162510" y="90266"/>
                        <a:pt x="165849" y="80248"/>
                      </a:cubicBezTo>
                      <a:cubicBezTo>
                        <a:pt x="172527" y="61326"/>
                        <a:pt x="180319" y="44630"/>
                        <a:pt x="184771" y="33499"/>
                      </a:cubicBezTo>
                      <a:cubicBezTo>
                        <a:pt x="188111" y="22369"/>
                        <a:pt x="188111" y="24594"/>
                        <a:pt x="191450" y="15690"/>
                      </a:cubicBezTo>
                      <a:cubicBezTo>
                        <a:pt x="194789" y="6785"/>
                        <a:pt x="201467" y="-1007"/>
                        <a:pt x="204806" y="10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09" name="任意多边形: 形状 6108" descr="a115c6f3-6270-48dc-a0b3-95eea88ff9d4"/>
                <p:cNvSpPr/>
                <p:nvPr/>
              </p:nvSpPr>
              <p:spPr>
                <a:xfrm>
                  <a:off x="1135914" y="2676390"/>
                  <a:ext cx="159325" cy="265091"/>
                </a:xfrm>
                <a:custGeom>
                  <a:avLst/>
                  <a:gdLst>
                    <a:gd name="connsiteX0" fmla="*/ 83636 w 159325"/>
                    <a:gd name="connsiteY0" fmla="*/ 179 h 265091"/>
                    <a:gd name="connsiteX1" fmla="*/ 86975 w 159325"/>
                    <a:gd name="connsiteY1" fmla="*/ 2405 h 265091"/>
                    <a:gd name="connsiteX2" fmla="*/ 95879 w 159325"/>
                    <a:gd name="connsiteY2" fmla="*/ 16874 h 265091"/>
                    <a:gd name="connsiteX3" fmla="*/ 119254 w 159325"/>
                    <a:gd name="connsiteY3" fmla="*/ 55832 h 265091"/>
                    <a:gd name="connsiteX4" fmla="*/ 145968 w 159325"/>
                    <a:gd name="connsiteY4" fmla="*/ 113712 h 265091"/>
                    <a:gd name="connsiteX5" fmla="*/ 154873 w 159325"/>
                    <a:gd name="connsiteY5" fmla="*/ 148218 h 265091"/>
                    <a:gd name="connsiteX6" fmla="*/ 159325 w 159325"/>
                    <a:gd name="connsiteY6" fmla="*/ 184950 h 265091"/>
                    <a:gd name="connsiteX7" fmla="*/ 153760 w 159325"/>
                    <a:gd name="connsiteY7" fmla="*/ 222794 h 265091"/>
                    <a:gd name="connsiteX8" fmla="*/ 128159 w 159325"/>
                    <a:gd name="connsiteY8" fmla="*/ 255073 h 265091"/>
                    <a:gd name="connsiteX9" fmla="*/ 86975 w 159325"/>
                    <a:gd name="connsiteY9" fmla="*/ 265091 h 265091"/>
                    <a:gd name="connsiteX10" fmla="*/ 49130 w 159325"/>
                    <a:gd name="connsiteY10" fmla="*/ 257300 h 265091"/>
                    <a:gd name="connsiteX11" fmla="*/ 12398 w 159325"/>
                    <a:gd name="connsiteY11" fmla="*/ 221680 h 265091"/>
                    <a:gd name="connsiteX12" fmla="*/ 3494 w 159325"/>
                    <a:gd name="connsiteY12" fmla="*/ 206098 h 265091"/>
                    <a:gd name="connsiteX13" fmla="*/ 2381 w 159325"/>
                    <a:gd name="connsiteY13" fmla="*/ 189401 h 265091"/>
                    <a:gd name="connsiteX14" fmla="*/ 16850 w 159325"/>
                    <a:gd name="connsiteY14" fmla="*/ 201645 h 265091"/>
                    <a:gd name="connsiteX15" fmla="*/ 23529 w 159325"/>
                    <a:gd name="connsiteY15" fmla="*/ 217228 h 265091"/>
                    <a:gd name="connsiteX16" fmla="*/ 56922 w 159325"/>
                    <a:gd name="connsiteY16" fmla="*/ 246168 h 265091"/>
                    <a:gd name="connsiteX17" fmla="*/ 85861 w 159325"/>
                    <a:gd name="connsiteY17" fmla="*/ 253960 h 265091"/>
                    <a:gd name="connsiteX18" fmla="*/ 117028 w 159325"/>
                    <a:gd name="connsiteY18" fmla="*/ 245055 h 265091"/>
                    <a:gd name="connsiteX19" fmla="*/ 137064 w 159325"/>
                    <a:gd name="connsiteY19" fmla="*/ 219454 h 265091"/>
                    <a:gd name="connsiteX20" fmla="*/ 141515 w 159325"/>
                    <a:gd name="connsiteY20" fmla="*/ 187176 h 265091"/>
                    <a:gd name="connsiteX21" fmla="*/ 140403 w 159325"/>
                    <a:gd name="connsiteY21" fmla="*/ 152670 h 265091"/>
                    <a:gd name="connsiteX22" fmla="*/ 132611 w 159325"/>
                    <a:gd name="connsiteY22" fmla="*/ 119277 h 265091"/>
                    <a:gd name="connsiteX23" fmla="*/ 107010 w 159325"/>
                    <a:gd name="connsiteY23" fmla="*/ 61397 h 265091"/>
                    <a:gd name="connsiteX24" fmla="*/ 90314 w 159325"/>
                    <a:gd name="connsiteY24" fmla="*/ 20214 h 265091"/>
                    <a:gd name="connsiteX25" fmla="*/ 81410 w 159325"/>
                    <a:gd name="connsiteY25" fmla="*/ 4631 h 265091"/>
                    <a:gd name="connsiteX26" fmla="*/ 83636 w 159325"/>
                    <a:gd name="connsiteY26" fmla="*/ 179 h 265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9325" h="265091">
                      <a:moveTo>
                        <a:pt x="83636" y="179"/>
                      </a:moveTo>
                      <a:cubicBezTo>
                        <a:pt x="84749" y="179"/>
                        <a:pt x="84749" y="-935"/>
                        <a:pt x="86975" y="2405"/>
                      </a:cubicBezTo>
                      <a:cubicBezTo>
                        <a:pt x="91427" y="9083"/>
                        <a:pt x="90314" y="6856"/>
                        <a:pt x="95879" y="16874"/>
                      </a:cubicBezTo>
                      <a:cubicBezTo>
                        <a:pt x="101445" y="26892"/>
                        <a:pt x="110350" y="39136"/>
                        <a:pt x="119254" y="55832"/>
                      </a:cubicBezTo>
                      <a:cubicBezTo>
                        <a:pt x="128159" y="72528"/>
                        <a:pt x="138177" y="91450"/>
                        <a:pt x="145968" y="113712"/>
                      </a:cubicBezTo>
                      <a:cubicBezTo>
                        <a:pt x="149307" y="124843"/>
                        <a:pt x="152647" y="135974"/>
                        <a:pt x="154873" y="148218"/>
                      </a:cubicBezTo>
                      <a:cubicBezTo>
                        <a:pt x="157099" y="160462"/>
                        <a:pt x="159325" y="172705"/>
                        <a:pt x="159325" y="184950"/>
                      </a:cubicBezTo>
                      <a:cubicBezTo>
                        <a:pt x="159325" y="197193"/>
                        <a:pt x="158212" y="210550"/>
                        <a:pt x="153760" y="222794"/>
                      </a:cubicBezTo>
                      <a:cubicBezTo>
                        <a:pt x="149307" y="235038"/>
                        <a:pt x="140403" y="247281"/>
                        <a:pt x="128159" y="255073"/>
                      </a:cubicBezTo>
                      <a:cubicBezTo>
                        <a:pt x="117028" y="262865"/>
                        <a:pt x="100332" y="265091"/>
                        <a:pt x="86975" y="265091"/>
                      </a:cubicBezTo>
                      <a:cubicBezTo>
                        <a:pt x="72505" y="263978"/>
                        <a:pt x="59148" y="262865"/>
                        <a:pt x="49130" y="257300"/>
                      </a:cubicBezTo>
                      <a:cubicBezTo>
                        <a:pt x="27982" y="246168"/>
                        <a:pt x="19077" y="230585"/>
                        <a:pt x="12398" y="221680"/>
                      </a:cubicBezTo>
                      <a:cubicBezTo>
                        <a:pt x="5720" y="211663"/>
                        <a:pt x="7945" y="213890"/>
                        <a:pt x="3494" y="206098"/>
                      </a:cubicBezTo>
                      <a:cubicBezTo>
                        <a:pt x="-959" y="198306"/>
                        <a:pt x="-959" y="190514"/>
                        <a:pt x="2381" y="189401"/>
                      </a:cubicBezTo>
                      <a:cubicBezTo>
                        <a:pt x="5720" y="188289"/>
                        <a:pt x="12398" y="193854"/>
                        <a:pt x="16850" y="201645"/>
                      </a:cubicBezTo>
                      <a:cubicBezTo>
                        <a:pt x="20190" y="209437"/>
                        <a:pt x="17963" y="208324"/>
                        <a:pt x="23529" y="217228"/>
                      </a:cubicBezTo>
                      <a:cubicBezTo>
                        <a:pt x="30208" y="226133"/>
                        <a:pt x="40225" y="238377"/>
                        <a:pt x="56922" y="246168"/>
                      </a:cubicBezTo>
                      <a:cubicBezTo>
                        <a:pt x="64713" y="250621"/>
                        <a:pt x="74731" y="253960"/>
                        <a:pt x="85861" y="253960"/>
                      </a:cubicBezTo>
                      <a:cubicBezTo>
                        <a:pt x="96992" y="255073"/>
                        <a:pt x="108123" y="251734"/>
                        <a:pt x="117028" y="245055"/>
                      </a:cubicBezTo>
                      <a:cubicBezTo>
                        <a:pt x="125933" y="239489"/>
                        <a:pt x="133724" y="229472"/>
                        <a:pt x="137064" y="219454"/>
                      </a:cubicBezTo>
                      <a:cubicBezTo>
                        <a:pt x="140403" y="209437"/>
                        <a:pt x="141515" y="198306"/>
                        <a:pt x="141515" y="187176"/>
                      </a:cubicBezTo>
                      <a:cubicBezTo>
                        <a:pt x="141515" y="176045"/>
                        <a:pt x="142628" y="163800"/>
                        <a:pt x="140403" y="152670"/>
                      </a:cubicBezTo>
                      <a:cubicBezTo>
                        <a:pt x="138177" y="141539"/>
                        <a:pt x="135951" y="130409"/>
                        <a:pt x="132611" y="119277"/>
                      </a:cubicBezTo>
                      <a:cubicBezTo>
                        <a:pt x="125933" y="97016"/>
                        <a:pt x="114801" y="78094"/>
                        <a:pt x="107010" y="61397"/>
                      </a:cubicBezTo>
                      <a:cubicBezTo>
                        <a:pt x="99219" y="44702"/>
                        <a:pt x="94766" y="30232"/>
                        <a:pt x="90314" y="20214"/>
                      </a:cubicBezTo>
                      <a:cubicBezTo>
                        <a:pt x="84749" y="10196"/>
                        <a:pt x="84749" y="12422"/>
                        <a:pt x="81410" y="4631"/>
                      </a:cubicBezTo>
                      <a:cubicBezTo>
                        <a:pt x="79183" y="179"/>
                        <a:pt x="81410" y="179"/>
                        <a:pt x="83636" y="1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11" name="任意多边形: 形状 6110" descr="ea3d7a65-068d-42ef-9924-4421728c6c3b"/>
                <p:cNvSpPr/>
                <p:nvPr/>
              </p:nvSpPr>
              <p:spPr>
                <a:xfrm>
                  <a:off x="1293217" y="2399115"/>
                  <a:ext cx="269442" cy="144872"/>
                </a:xfrm>
                <a:custGeom>
                  <a:avLst/>
                  <a:gdLst>
                    <a:gd name="connsiteX0" fmla="*/ 155628 w 269442"/>
                    <a:gd name="connsiteY0" fmla="*/ 297 h 144872"/>
                    <a:gd name="connsiteX1" fmla="*/ 195698 w 269442"/>
                    <a:gd name="connsiteY1" fmla="*/ 3636 h 144872"/>
                    <a:gd name="connsiteX2" fmla="*/ 237994 w 269442"/>
                    <a:gd name="connsiteY2" fmla="*/ 18105 h 144872"/>
                    <a:gd name="connsiteX3" fmla="*/ 268048 w 269442"/>
                    <a:gd name="connsiteY3" fmla="*/ 52611 h 144872"/>
                    <a:gd name="connsiteX4" fmla="*/ 254691 w 269442"/>
                    <a:gd name="connsiteY4" fmla="*/ 97134 h 144872"/>
                    <a:gd name="connsiteX5" fmla="*/ 211281 w 269442"/>
                    <a:gd name="connsiteY5" fmla="*/ 120509 h 144872"/>
                    <a:gd name="connsiteX6" fmla="*/ 165645 w 269442"/>
                    <a:gd name="connsiteY6" fmla="*/ 130527 h 144872"/>
                    <a:gd name="connsiteX7" fmla="*/ 84390 w 269442"/>
                    <a:gd name="connsiteY7" fmla="*/ 143883 h 144872"/>
                    <a:gd name="connsiteX8" fmla="*/ 26510 w 269442"/>
                    <a:gd name="connsiteY8" fmla="*/ 143883 h 144872"/>
                    <a:gd name="connsiteX9" fmla="*/ 4248 w 269442"/>
                    <a:gd name="connsiteY9" fmla="*/ 143883 h 144872"/>
                    <a:gd name="connsiteX10" fmla="*/ 909 w 269442"/>
                    <a:gd name="connsiteY10" fmla="*/ 140544 h 144872"/>
                    <a:gd name="connsiteX11" fmla="*/ 5361 w 269442"/>
                    <a:gd name="connsiteY11" fmla="*/ 138317 h 144872"/>
                    <a:gd name="connsiteX12" fmla="*/ 27623 w 269442"/>
                    <a:gd name="connsiteY12" fmla="*/ 137206 h 144872"/>
                    <a:gd name="connsiteX13" fmla="*/ 84390 w 269442"/>
                    <a:gd name="connsiteY13" fmla="*/ 130527 h 144872"/>
                    <a:gd name="connsiteX14" fmla="*/ 163418 w 269442"/>
                    <a:gd name="connsiteY14" fmla="*/ 117169 h 144872"/>
                    <a:gd name="connsiteX15" fmla="*/ 206829 w 269442"/>
                    <a:gd name="connsiteY15" fmla="*/ 107152 h 144872"/>
                    <a:gd name="connsiteX16" fmla="*/ 242447 w 269442"/>
                    <a:gd name="connsiteY16" fmla="*/ 86004 h 144872"/>
                    <a:gd name="connsiteX17" fmla="*/ 252465 w 269442"/>
                    <a:gd name="connsiteY17" fmla="*/ 53725 h 144872"/>
                    <a:gd name="connsiteX18" fmla="*/ 229091 w 269442"/>
                    <a:gd name="connsiteY18" fmla="*/ 28124 h 144872"/>
                    <a:gd name="connsiteX19" fmla="*/ 193472 w 269442"/>
                    <a:gd name="connsiteY19" fmla="*/ 13653 h 144872"/>
                    <a:gd name="connsiteX20" fmla="*/ 156740 w 269442"/>
                    <a:gd name="connsiteY20" fmla="*/ 12540 h 144872"/>
                    <a:gd name="connsiteX21" fmla="*/ 102200 w 269442"/>
                    <a:gd name="connsiteY21" fmla="*/ 18105 h 144872"/>
                    <a:gd name="connsiteX22" fmla="*/ 82164 w 269442"/>
                    <a:gd name="connsiteY22" fmla="*/ 23671 h 144872"/>
                    <a:gd name="connsiteX23" fmla="*/ 61015 w 269442"/>
                    <a:gd name="connsiteY23" fmla="*/ 27010 h 144872"/>
                    <a:gd name="connsiteX24" fmla="*/ 74373 w 269442"/>
                    <a:gd name="connsiteY24" fmla="*/ 14766 h 144872"/>
                    <a:gd name="connsiteX25" fmla="*/ 96634 w 269442"/>
                    <a:gd name="connsiteY25" fmla="*/ 9202 h 144872"/>
                    <a:gd name="connsiteX26" fmla="*/ 155628 w 269442"/>
                    <a:gd name="connsiteY26" fmla="*/ 297 h 144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69442" h="144872">
                      <a:moveTo>
                        <a:pt x="155628" y="297"/>
                      </a:moveTo>
                      <a:cubicBezTo>
                        <a:pt x="167871" y="-817"/>
                        <a:pt x="182341" y="1410"/>
                        <a:pt x="195698" y="3636"/>
                      </a:cubicBezTo>
                      <a:cubicBezTo>
                        <a:pt x="210167" y="5861"/>
                        <a:pt x="224638" y="10314"/>
                        <a:pt x="237994" y="18105"/>
                      </a:cubicBezTo>
                      <a:cubicBezTo>
                        <a:pt x="250239" y="25897"/>
                        <a:pt x="263595" y="37028"/>
                        <a:pt x="268048" y="52611"/>
                      </a:cubicBezTo>
                      <a:cubicBezTo>
                        <a:pt x="272500" y="68194"/>
                        <a:pt x="265822" y="84891"/>
                        <a:pt x="254691" y="97134"/>
                      </a:cubicBezTo>
                      <a:cubicBezTo>
                        <a:pt x="242447" y="109378"/>
                        <a:pt x="225751" y="114944"/>
                        <a:pt x="211281" y="120509"/>
                      </a:cubicBezTo>
                      <a:cubicBezTo>
                        <a:pt x="195698" y="124961"/>
                        <a:pt x="180115" y="127187"/>
                        <a:pt x="165645" y="130527"/>
                      </a:cubicBezTo>
                      <a:cubicBezTo>
                        <a:pt x="136705" y="136092"/>
                        <a:pt x="108878" y="141657"/>
                        <a:pt x="84390" y="143883"/>
                      </a:cubicBezTo>
                      <a:cubicBezTo>
                        <a:pt x="59902" y="146110"/>
                        <a:pt x="40980" y="143883"/>
                        <a:pt x="26510" y="143883"/>
                      </a:cubicBezTo>
                      <a:cubicBezTo>
                        <a:pt x="12040" y="143883"/>
                        <a:pt x="15379" y="143883"/>
                        <a:pt x="4248" y="143883"/>
                      </a:cubicBezTo>
                      <a:cubicBezTo>
                        <a:pt x="-1318" y="143883"/>
                        <a:pt x="-204" y="141657"/>
                        <a:pt x="909" y="140544"/>
                      </a:cubicBezTo>
                      <a:cubicBezTo>
                        <a:pt x="2022" y="139431"/>
                        <a:pt x="909" y="138317"/>
                        <a:pt x="5361" y="138317"/>
                      </a:cubicBezTo>
                      <a:cubicBezTo>
                        <a:pt x="16492" y="137206"/>
                        <a:pt x="14266" y="138317"/>
                        <a:pt x="27623" y="137206"/>
                      </a:cubicBezTo>
                      <a:cubicBezTo>
                        <a:pt x="42093" y="136092"/>
                        <a:pt x="61015" y="132753"/>
                        <a:pt x="84390" y="130527"/>
                      </a:cubicBezTo>
                      <a:cubicBezTo>
                        <a:pt x="107764" y="128300"/>
                        <a:pt x="134478" y="122735"/>
                        <a:pt x="163418" y="117169"/>
                      </a:cubicBezTo>
                      <a:cubicBezTo>
                        <a:pt x="177889" y="114944"/>
                        <a:pt x="193472" y="111604"/>
                        <a:pt x="206829" y="107152"/>
                      </a:cubicBezTo>
                      <a:cubicBezTo>
                        <a:pt x="221299" y="101586"/>
                        <a:pt x="233543" y="96021"/>
                        <a:pt x="242447" y="86004"/>
                      </a:cubicBezTo>
                      <a:cubicBezTo>
                        <a:pt x="251352" y="75986"/>
                        <a:pt x="255804" y="63742"/>
                        <a:pt x="252465" y="53725"/>
                      </a:cubicBezTo>
                      <a:cubicBezTo>
                        <a:pt x="249126" y="42593"/>
                        <a:pt x="240221" y="34802"/>
                        <a:pt x="229091" y="28124"/>
                      </a:cubicBezTo>
                      <a:cubicBezTo>
                        <a:pt x="217959" y="22558"/>
                        <a:pt x="206829" y="15879"/>
                        <a:pt x="193472" y="13653"/>
                      </a:cubicBezTo>
                      <a:cubicBezTo>
                        <a:pt x="180115" y="11427"/>
                        <a:pt x="167871" y="12540"/>
                        <a:pt x="156740" y="12540"/>
                      </a:cubicBezTo>
                      <a:cubicBezTo>
                        <a:pt x="133365" y="12540"/>
                        <a:pt x="114443" y="14766"/>
                        <a:pt x="102200" y="18105"/>
                      </a:cubicBezTo>
                      <a:cubicBezTo>
                        <a:pt x="88842" y="21445"/>
                        <a:pt x="92182" y="20332"/>
                        <a:pt x="82164" y="23671"/>
                      </a:cubicBezTo>
                      <a:cubicBezTo>
                        <a:pt x="72146" y="28124"/>
                        <a:pt x="62128" y="30350"/>
                        <a:pt x="61015" y="27010"/>
                      </a:cubicBezTo>
                      <a:cubicBezTo>
                        <a:pt x="59902" y="23671"/>
                        <a:pt x="65468" y="15879"/>
                        <a:pt x="74373" y="14766"/>
                      </a:cubicBezTo>
                      <a:cubicBezTo>
                        <a:pt x="84390" y="11427"/>
                        <a:pt x="83277" y="13653"/>
                        <a:pt x="96634" y="9202"/>
                      </a:cubicBezTo>
                      <a:cubicBezTo>
                        <a:pt x="109991" y="4748"/>
                        <a:pt x="131140" y="297"/>
                        <a:pt x="155628" y="2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13" name="任意多边形: 形状 6112" descr="6afdf696-7f56-4dda-9e3c-f89107fe21aa"/>
                <p:cNvSpPr/>
                <p:nvPr/>
              </p:nvSpPr>
              <p:spPr>
                <a:xfrm>
                  <a:off x="1282995" y="2531693"/>
                  <a:ext cx="301397" cy="165929"/>
                </a:xfrm>
                <a:custGeom>
                  <a:avLst/>
                  <a:gdLst>
                    <a:gd name="connsiteX0" fmla="*/ 145814 w 301397"/>
                    <a:gd name="connsiteY0" fmla="*/ 175 h 165929"/>
                    <a:gd name="connsiteX1" fmla="*/ 170302 w 301397"/>
                    <a:gd name="connsiteY1" fmla="*/ 5740 h 165929"/>
                    <a:gd name="connsiteX2" fmla="*/ 229294 w 301397"/>
                    <a:gd name="connsiteY2" fmla="*/ 28002 h 165929"/>
                    <a:gd name="connsiteX3" fmla="*/ 263800 w 301397"/>
                    <a:gd name="connsiteY3" fmla="*/ 50263 h 165929"/>
                    <a:gd name="connsiteX4" fmla="*/ 293854 w 301397"/>
                    <a:gd name="connsiteY4" fmla="*/ 83656 h 165929"/>
                    <a:gd name="connsiteX5" fmla="*/ 298306 w 301397"/>
                    <a:gd name="connsiteY5" fmla="*/ 130405 h 165929"/>
                    <a:gd name="connsiteX6" fmla="*/ 283835 w 301397"/>
                    <a:gd name="connsiteY6" fmla="*/ 152666 h 165929"/>
                    <a:gd name="connsiteX7" fmla="*/ 257121 w 301397"/>
                    <a:gd name="connsiteY7" fmla="*/ 164911 h 165929"/>
                    <a:gd name="connsiteX8" fmla="*/ 202580 w 301397"/>
                    <a:gd name="connsiteY8" fmla="*/ 158232 h 165929"/>
                    <a:gd name="connsiteX9" fmla="*/ 154718 w 301397"/>
                    <a:gd name="connsiteY9" fmla="*/ 143762 h 165929"/>
                    <a:gd name="connsiteX10" fmla="*/ 72350 w 301397"/>
                    <a:gd name="connsiteY10" fmla="*/ 112596 h 165929"/>
                    <a:gd name="connsiteX11" fmla="*/ 22262 w 301397"/>
                    <a:gd name="connsiteY11" fmla="*/ 80316 h 165929"/>
                    <a:gd name="connsiteX12" fmla="*/ 10018 w 301397"/>
                    <a:gd name="connsiteY12" fmla="*/ 72525 h 165929"/>
                    <a:gd name="connsiteX13" fmla="*/ 0 w 301397"/>
                    <a:gd name="connsiteY13" fmla="*/ 66959 h 165929"/>
                    <a:gd name="connsiteX14" fmla="*/ 12245 w 301397"/>
                    <a:gd name="connsiteY14" fmla="*/ 66959 h 165929"/>
                    <a:gd name="connsiteX15" fmla="*/ 21149 w 301397"/>
                    <a:gd name="connsiteY15" fmla="*/ 66959 h 165929"/>
                    <a:gd name="connsiteX16" fmla="*/ 25601 w 301397"/>
                    <a:gd name="connsiteY16" fmla="*/ 70298 h 165929"/>
                    <a:gd name="connsiteX17" fmla="*/ 21327 w 301397"/>
                    <a:gd name="connsiteY17" fmla="*/ 72436 h 165929"/>
                    <a:gd name="connsiteX18" fmla="*/ 14470 w 301397"/>
                    <a:gd name="connsiteY18" fmla="*/ 68072 h 165929"/>
                    <a:gd name="connsiteX19" fmla="*/ 12245 w 301397"/>
                    <a:gd name="connsiteY19" fmla="*/ 72525 h 165929"/>
                    <a:gd name="connsiteX20" fmla="*/ 21149 w 301397"/>
                    <a:gd name="connsiteY20" fmla="*/ 72525 h 165929"/>
                    <a:gd name="connsiteX21" fmla="*/ 21327 w 301397"/>
                    <a:gd name="connsiteY21" fmla="*/ 72436 h 165929"/>
                    <a:gd name="connsiteX22" fmla="*/ 26714 w 301397"/>
                    <a:gd name="connsiteY22" fmla="*/ 75864 h 165929"/>
                    <a:gd name="connsiteX23" fmla="*/ 80142 w 301397"/>
                    <a:gd name="connsiteY23" fmla="*/ 102578 h 165929"/>
                    <a:gd name="connsiteX24" fmla="*/ 160284 w 301397"/>
                    <a:gd name="connsiteY24" fmla="*/ 132631 h 165929"/>
                    <a:gd name="connsiteX25" fmla="*/ 207033 w 301397"/>
                    <a:gd name="connsiteY25" fmla="*/ 145988 h 165929"/>
                    <a:gd name="connsiteX26" fmla="*/ 253782 w 301397"/>
                    <a:gd name="connsiteY26" fmla="*/ 150440 h 165929"/>
                    <a:gd name="connsiteX27" fmla="*/ 282722 w 301397"/>
                    <a:gd name="connsiteY27" fmla="*/ 125952 h 165929"/>
                    <a:gd name="connsiteX28" fmla="*/ 279384 w 301397"/>
                    <a:gd name="connsiteY28" fmla="*/ 90334 h 165929"/>
                    <a:gd name="connsiteX29" fmla="*/ 256008 w 301397"/>
                    <a:gd name="connsiteY29" fmla="*/ 60281 h 165929"/>
                    <a:gd name="connsiteX30" fmla="*/ 222617 w 301397"/>
                    <a:gd name="connsiteY30" fmla="*/ 41358 h 165929"/>
                    <a:gd name="connsiteX31" fmla="*/ 169189 w 301397"/>
                    <a:gd name="connsiteY31" fmla="*/ 17984 h 165929"/>
                    <a:gd name="connsiteX32" fmla="*/ 146927 w 301397"/>
                    <a:gd name="connsiteY32" fmla="*/ 13531 h 165929"/>
                    <a:gd name="connsiteX33" fmla="*/ 124665 w 301397"/>
                    <a:gd name="connsiteY33" fmla="*/ 6853 h 165929"/>
                    <a:gd name="connsiteX34" fmla="*/ 145814 w 301397"/>
                    <a:gd name="connsiteY34" fmla="*/ 175 h 165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01397" h="165929">
                      <a:moveTo>
                        <a:pt x="145814" y="175"/>
                      </a:moveTo>
                      <a:cubicBezTo>
                        <a:pt x="158058" y="1288"/>
                        <a:pt x="154718" y="2401"/>
                        <a:pt x="170302" y="5740"/>
                      </a:cubicBezTo>
                      <a:cubicBezTo>
                        <a:pt x="185885" y="9080"/>
                        <a:pt x="207033" y="15758"/>
                        <a:pt x="229294" y="28002"/>
                      </a:cubicBezTo>
                      <a:cubicBezTo>
                        <a:pt x="240426" y="34680"/>
                        <a:pt x="252670" y="41358"/>
                        <a:pt x="263800" y="50263"/>
                      </a:cubicBezTo>
                      <a:cubicBezTo>
                        <a:pt x="276045" y="59168"/>
                        <a:pt x="287175" y="70298"/>
                        <a:pt x="293854" y="83656"/>
                      </a:cubicBezTo>
                      <a:cubicBezTo>
                        <a:pt x="301645" y="98125"/>
                        <a:pt x="303872" y="114822"/>
                        <a:pt x="298306" y="130405"/>
                      </a:cubicBezTo>
                      <a:cubicBezTo>
                        <a:pt x="296080" y="138197"/>
                        <a:pt x="291627" y="145988"/>
                        <a:pt x="283835" y="152666"/>
                      </a:cubicBezTo>
                      <a:cubicBezTo>
                        <a:pt x="277158" y="158232"/>
                        <a:pt x="267140" y="162685"/>
                        <a:pt x="257121" y="164911"/>
                      </a:cubicBezTo>
                      <a:cubicBezTo>
                        <a:pt x="237086" y="168250"/>
                        <a:pt x="219277" y="162685"/>
                        <a:pt x="202580" y="158232"/>
                      </a:cubicBezTo>
                      <a:cubicBezTo>
                        <a:pt x="185885" y="154893"/>
                        <a:pt x="170302" y="149327"/>
                        <a:pt x="154718" y="143762"/>
                      </a:cubicBezTo>
                      <a:cubicBezTo>
                        <a:pt x="123552" y="133744"/>
                        <a:pt x="94612" y="123726"/>
                        <a:pt x="72350" y="112596"/>
                      </a:cubicBezTo>
                      <a:cubicBezTo>
                        <a:pt x="50089" y="100352"/>
                        <a:pt x="34506" y="88108"/>
                        <a:pt x="22262" y="80316"/>
                      </a:cubicBezTo>
                      <a:cubicBezTo>
                        <a:pt x="15584" y="75864"/>
                        <a:pt x="13358" y="73638"/>
                        <a:pt x="10018" y="72525"/>
                      </a:cubicBezTo>
                      <a:lnTo>
                        <a:pt x="0" y="66959"/>
                      </a:lnTo>
                      <a:lnTo>
                        <a:pt x="12245" y="66959"/>
                      </a:lnTo>
                      <a:cubicBezTo>
                        <a:pt x="13358" y="66959"/>
                        <a:pt x="16696" y="66959"/>
                        <a:pt x="21149" y="66959"/>
                      </a:cubicBezTo>
                      <a:cubicBezTo>
                        <a:pt x="27827" y="66959"/>
                        <a:pt x="26714" y="69185"/>
                        <a:pt x="25601" y="70298"/>
                      </a:cubicBezTo>
                      <a:lnTo>
                        <a:pt x="21327" y="72436"/>
                      </a:lnTo>
                      <a:lnTo>
                        <a:pt x="14470" y="68072"/>
                      </a:lnTo>
                      <a:lnTo>
                        <a:pt x="12245" y="72525"/>
                      </a:lnTo>
                      <a:cubicBezTo>
                        <a:pt x="13358" y="72525"/>
                        <a:pt x="15584" y="72525"/>
                        <a:pt x="21149" y="72525"/>
                      </a:cubicBezTo>
                      <a:lnTo>
                        <a:pt x="21327" y="72436"/>
                      </a:lnTo>
                      <a:lnTo>
                        <a:pt x="26714" y="75864"/>
                      </a:lnTo>
                      <a:cubicBezTo>
                        <a:pt x="38959" y="83656"/>
                        <a:pt x="57881" y="92561"/>
                        <a:pt x="80142" y="102578"/>
                      </a:cubicBezTo>
                      <a:cubicBezTo>
                        <a:pt x="103517" y="112596"/>
                        <a:pt x="130231" y="122613"/>
                        <a:pt x="160284" y="132631"/>
                      </a:cubicBezTo>
                      <a:cubicBezTo>
                        <a:pt x="175866" y="137084"/>
                        <a:pt x="191450" y="141536"/>
                        <a:pt x="207033" y="145988"/>
                      </a:cubicBezTo>
                      <a:cubicBezTo>
                        <a:pt x="222617" y="150440"/>
                        <a:pt x="239313" y="153780"/>
                        <a:pt x="253782" y="150440"/>
                      </a:cubicBezTo>
                      <a:cubicBezTo>
                        <a:pt x="268253" y="148214"/>
                        <a:pt x="279384" y="138197"/>
                        <a:pt x="282722" y="125952"/>
                      </a:cubicBezTo>
                      <a:cubicBezTo>
                        <a:pt x="287175" y="113709"/>
                        <a:pt x="284948" y="101465"/>
                        <a:pt x="279384" y="90334"/>
                      </a:cubicBezTo>
                      <a:cubicBezTo>
                        <a:pt x="273818" y="79203"/>
                        <a:pt x="266026" y="68072"/>
                        <a:pt x="256008" y="60281"/>
                      </a:cubicBezTo>
                      <a:cubicBezTo>
                        <a:pt x="245991" y="52490"/>
                        <a:pt x="232634" y="46924"/>
                        <a:pt x="222617" y="41358"/>
                      </a:cubicBezTo>
                      <a:cubicBezTo>
                        <a:pt x="201467" y="29115"/>
                        <a:pt x="183658" y="21323"/>
                        <a:pt x="169189" y="17984"/>
                      </a:cubicBezTo>
                      <a:cubicBezTo>
                        <a:pt x="154718" y="14644"/>
                        <a:pt x="158058" y="15758"/>
                        <a:pt x="146927" y="13531"/>
                      </a:cubicBezTo>
                      <a:cubicBezTo>
                        <a:pt x="134683" y="12418"/>
                        <a:pt x="124665" y="10193"/>
                        <a:pt x="124665" y="6853"/>
                      </a:cubicBezTo>
                      <a:cubicBezTo>
                        <a:pt x="124665" y="3514"/>
                        <a:pt x="135796" y="-939"/>
                        <a:pt x="145814" y="17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15" name="任意多边形: 形状 6114" descr="d1becc05-b7e5-49ea-b8e6-85e9de8b0e02"/>
                <p:cNvSpPr/>
                <p:nvPr/>
              </p:nvSpPr>
              <p:spPr>
                <a:xfrm>
                  <a:off x="1275887" y="2628805"/>
                  <a:ext cx="173110" cy="278598"/>
                </a:xfrm>
                <a:custGeom>
                  <a:avLst/>
                  <a:gdLst>
                    <a:gd name="connsiteX0" fmla="*/ 10029 w 173110"/>
                    <a:gd name="connsiteY0" fmla="*/ 596 h 278598"/>
                    <a:gd name="connsiteX1" fmla="*/ 23803 w 173110"/>
                    <a:gd name="connsiteY1" fmla="*/ 7691 h 278598"/>
                    <a:gd name="connsiteX2" fmla="*/ 41613 w 173110"/>
                    <a:gd name="connsiteY2" fmla="*/ 21049 h 278598"/>
                    <a:gd name="connsiteX3" fmla="*/ 86136 w 173110"/>
                    <a:gd name="connsiteY3" fmla="*/ 56668 h 278598"/>
                    <a:gd name="connsiteX4" fmla="*/ 111736 w 173110"/>
                    <a:gd name="connsiteY4" fmla="*/ 84494 h 278598"/>
                    <a:gd name="connsiteX5" fmla="*/ 135111 w 173110"/>
                    <a:gd name="connsiteY5" fmla="*/ 117886 h 278598"/>
                    <a:gd name="connsiteX6" fmla="*/ 170730 w 173110"/>
                    <a:gd name="connsiteY6" fmla="*/ 198028 h 278598"/>
                    <a:gd name="connsiteX7" fmla="*/ 169617 w 173110"/>
                    <a:gd name="connsiteY7" fmla="*/ 242551 h 278598"/>
                    <a:gd name="connsiteX8" fmla="*/ 156260 w 173110"/>
                    <a:gd name="connsiteY8" fmla="*/ 262587 h 278598"/>
                    <a:gd name="connsiteX9" fmla="*/ 133998 w 173110"/>
                    <a:gd name="connsiteY9" fmla="*/ 274830 h 278598"/>
                    <a:gd name="connsiteX10" fmla="*/ 85023 w 173110"/>
                    <a:gd name="connsiteY10" fmla="*/ 274830 h 278598"/>
                    <a:gd name="connsiteX11" fmla="*/ 49405 w 173110"/>
                    <a:gd name="connsiteY11" fmla="*/ 252569 h 278598"/>
                    <a:gd name="connsiteX12" fmla="*/ 23803 w 173110"/>
                    <a:gd name="connsiteY12" fmla="*/ 204707 h 278598"/>
                    <a:gd name="connsiteX13" fmla="*/ 16012 w 173110"/>
                    <a:gd name="connsiteY13" fmla="*/ 185785 h 278598"/>
                    <a:gd name="connsiteX14" fmla="*/ 18239 w 173110"/>
                    <a:gd name="connsiteY14" fmla="*/ 181332 h 278598"/>
                    <a:gd name="connsiteX15" fmla="*/ 21578 w 173110"/>
                    <a:gd name="connsiteY15" fmla="*/ 184671 h 278598"/>
                    <a:gd name="connsiteX16" fmla="*/ 29369 w 173110"/>
                    <a:gd name="connsiteY16" fmla="*/ 202481 h 278598"/>
                    <a:gd name="connsiteX17" fmla="*/ 59422 w 173110"/>
                    <a:gd name="connsiteY17" fmla="*/ 244777 h 278598"/>
                    <a:gd name="connsiteX18" fmla="*/ 89475 w 173110"/>
                    <a:gd name="connsiteY18" fmla="*/ 262587 h 278598"/>
                    <a:gd name="connsiteX19" fmla="*/ 128433 w 173110"/>
                    <a:gd name="connsiteY19" fmla="*/ 262587 h 278598"/>
                    <a:gd name="connsiteX20" fmla="*/ 155147 w 173110"/>
                    <a:gd name="connsiteY20" fmla="*/ 238099 h 278598"/>
                    <a:gd name="connsiteX21" fmla="*/ 154034 w 173110"/>
                    <a:gd name="connsiteY21" fmla="*/ 199141 h 278598"/>
                    <a:gd name="connsiteX22" fmla="*/ 120641 w 173110"/>
                    <a:gd name="connsiteY22" fmla="*/ 123452 h 278598"/>
                    <a:gd name="connsiteX23" fmla="*/ 100606 w 173110"/>
                    <a:gd name="connsiteY23" fmla="*/ 90059 h 278598"/>
                    <a:gd name="connsiteX24" fmla="*/ 73893 w 173110"/>
                    <a:gd name="connsiteY24" fmla="*/ 64458 h 278598"/>
                    <a:gd name="connsiteX25" fmla="*/ 32708 w 173110"/>
                    <a:gd name="connsiteY25" fmla="*/ 28840 h 278598"/>
                    <a:gd name="connsiteX26" fmla="*/ 14899 w 173110"/>
                    <a:gd name="connsiteY26" fmla="*/ 16596 h 278598"/>
                    <a:gd name="connsiteX27" fmla="*/ 429 w 173110"/>
                    <a:gd name="connsiteY27" fmla="*/ 1013 h 278598"/>
                    <a:gd name="connsiteX28" fmla="*/ 10029 w 173110"/>
                    <a:gd name="connsiteY28" fmla="*/ 596 h 278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3110" h="278598">
                      <a:moveTo>
                        <a:pt x="10029" y="596"/>
                      </a:moveTo>
                      <a:cubicBezTo>
                        <a:pt x="14342" y="1570"/>
                        <a:pt x="19351" y="3796"/>
                        <a:pt x="23803" y="7691"/>
                      </a:cubicBezTo>
                      <a:cubicBezTo>
                        <a:pt x="32708" y="13257"/>
                        <a:pt x="29369" y="13257"/>
                        <a:pt x="41613" y="21049"/>
                      </a:cubicBezTo>
                      <a:cubicBezTo>
                        <a:pt x="52743" y="28840"/>
                        <a:pt x="69440" y="39971"/>
                        <a:pt x="86136" y="56668"/>
                      </a:cubicBezTo>
                      <a:cubicBezTo>
                        <a:pt x="95041" y="64458"/>
                        <a:pt x="102833" y="74476"/>
                        <a:pt x="111736" y="84494"/>
                      </a:cubicBezTo>
                      <a:cubicBezTo>
                        <a:pt x="119528" y="94512"/>
                        <a:pt x="127320" y="105643"/>
                        <a:pt x="135111" y="117886"/>
                      </a:cubicBezTo>
                      <a:cubicBezTo>
                        <a:pt x="149582" y="142374"/>
                        <a:pt x="164051" y="169088"/>
                        <a:pt x="170730" y="198028"/>
                      </a:cubicBezTo>
                      <a:cubicBezTo>
                        <a:pt x="174069" y="211385"/>
                        <a:pt x="174069" y="226968"/>
                        <a:pt x="169617" y="242551"/>
                      </a:cubicBezTo>
                      <a:cubicBezTo>
                        <a:pt x="167390" y="249229"/>
                        <a:pt x="162938" y="257021"/>
                        <a:pt x="156260" y="262587"/>
                      </a:cubicBezTo>
                      <a:cubicBezTo>
                        <a:pt x="149582" y="268153"/>
                        <a:pt x="141790" y="272604"/>
                        <a:pt x="133998" y="274830"/>
                      </a:cubicBezTo>
                      <a:cubicBezTo>
                        <a:pt x="117302" y="280396"/>
                        <a:pt x="99493" y="279283"/>
                        <a:pt x="85023" y="274830"/>
                      </a:cubicBezTo>
                      <a:cubicBezTo>
                        <a:pt x="69440" y="269266"/>
                        <a:pt x="58309" y="261474"/>
                        <a:pt x="49405" y="252569"/>
                      </a:cubicBezTo>
                      <a:cubicBezTo>
                        <a:pt x="32708" y="234760"/>
                        <a:pt x="28256" y="216950"/>
                        <a:pt x="23803" y="204707"/>
                      </a:cubicBezTo>
                      <a:cubicBezTo>
                        <a:pt x="19352" y="192463"/>
                        <a:pt x="19352" y="195802"/>
                        <a:pt x="16012" y="185785"/>
                      </a:cubicBezTo>
                      <a:cubicBezTo>
                        <a:pt x="13786" y="181332"/>
                        <a:pt x="16012" y="181332"/>
                        <a:pt x="18239" y="181332"/>
                      </a:cubicBezTo>
                      <a:cubicBezTo>
                        <a:pt x="19352" y="181332"/>
                        <a:pt x="20465" y="181332"/>
                        <a:pt x="21578" y="184671"/>
                      </a:cubicBezTo>
                      <a:cubicBezTo>
                        <a:pt x="26030" y="193575"/>
                        <a:pt x="24916" y="191349"/>
                        <a:pt x="29369" y="202481"/>
                      </a:cubicBezTo>
                      <a:cubicBezTo>
                        <a:pt x="34934" y="213612"/>
                        <a:pt x="43839" y="230307"/>
                        <a:pt x="59422" y="244777"/>
                      </a:cubicBezTo>
                      <a:cubicBezTo>
                        <a:pt x="67214" y="251456"/>
                        <a:pt x="77231" y="258134"/>
                        <a:pt x="89475" y="262587"/>
                      </a:cubicBezTo>
                      <a:cubicBezTo>
                        <a:pt x="101719" y="265926"/>
                        <a:pt x="116189" y="267038"/>
                        <a:pt x="128433" y="262587"/>
                      </a:cubicBezTo>
                      <a:cubicBezTo>
                        <a:pt x="141790" y="258134"/>
                        <a:pt x="151808" y="250343"/>
                        <a:pt x="155147" y="238099"/>
                      </a:cubicBezTo>
                      <a:cubicBezTo>
                        <a:pt x="158485" y="226968"/>
                        <a:pt x="157372" y="212499"/>
                        <a:pt x="154034" y="199141"/>
                      </a:cubicBezTo>
                      <a:cubicBezTo>
                        <a:pt x="148468" y="171314"/>
                        <a:pt x="135111" y="146826"/>
                        <a:pt x="120641" y="123452"/>
                      </a:cubicBezTo>
                      <a:cubicBezTo>
                        <a:pt x="113963" y="111207"/>
                        <a:pt x="108397" y="100077"/>
                        <a:pt x="100606" y="90059"/>
                      </a:cubicBezTo>
                      <a:cubicBezTo>
                        <a:pt x="91701" y="80042"/>
                        <a:pt x="81683" y="72250"/>
                        <a:pt x="73893" y="64458"/>
                      </a:cubicBezTo>
                      <a:cubicBezTo>
                        <a:pt x="58309" y="48876"/>
                        <a:pt x="43839" y="36632"/>
                        <a:pt x="32708" y="28840"/>
                      </a:cubicBezTo>
                      <a:cubicBezTo>
                        <a:pt x="21578" y="21049"/>
                        <a:pt x="23803" y="22162"/>
                        <a:pt x="14899" y="16596"/>
                      </a:cubicBezTo>
                      <a:cubicBezTo>
                        <a:pt x="4881" y="11031"/>
                        <a:pt x="-1797" y="3239"/>
                        <a:pt x="429" y="1013"/>
                      </a:cubicBezTo>
                      <a:cubicBezTo>
                        <a:pt x="2098" y="-100"/>
                        <a:pt x="5716" y="-378"/>
                        <a:pt x="10029" y="59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17" name="任意多边形: 形状 6116" descr="3975e912-ab37-42c4-85e3-f6cbf7337d9f"/>
                <p:cNvSpPr/>
                <p:nvPr/>
              </p:nvSpPr>
              <p:spPr>
                <a:xfrm>
                  <a:off x="1433261" y="2680402"/>
                  <a:ext cx="80142" cy="118605"/>
                </a:xfrm>
                <a:custGeom>
                  <a:avLst/>
                  <a:gdLst>
                    <a:gd name="connsiteX0" fmla="*/ 56768 w 80142"/>
                    <a:gd name="connsiteY0" fmla="*/ 618 h 118605"/>
                    <a:gd name="connsiteX1" fmla="*/ 69012 w 80142"/>
                    <a:gd name="connsiteY1" fmla="*/ 3958 h 118605"/>
                    <a:gd name="connsiteX2" fmla="*/ 71237 w 80142"/>
                    <a:gd name="connsiteY2" fmla="*/ 10637 h 118605"/>
                    <a:gd name="connsiteX3" fmla="*/ 77916 w 80142"/>
                    <a:gd name="connsiteY3" fmla="*/ 26219 h 118605"/>
                    <a:gd name="connsiteX4" fmla="*/ 80142 w 80142"/>
                    <a:gd name="connsiteY4" fmla="*/ 37350 h 118605"/>
                    <a:gd name="connsiteX5" fmla="*/ 80142 w 80142"/>
                    <a:gd name="connsiteY5" fmla="*/ 49594 h 118605"/>
                    <a:gd name="connsiteX6" fmla="*/ 74577 w 80142"/>
                    <a:gd name="connsiteY6" fmla="*/ 77421 h 118605"/>
                    <a:gd name="connsiteX7" fmla="*/ 63446 w 80142"/>
                    <a:gd name="connsiteY7" fmla="*/ 88552 h 118605"/>
                    <a:gd name="connsiteX8" fmla="*/ 52315 w 80142"/>
                    <a:gd name="connsiteY8" fmla="*/ 98570 h 118605"/>
                    <a:gd name="connsiteX9" fmla="*/ 30054 w 80142"/>
                    <a:gd name="connsiteY9" fmla="*/ 114153 h 118605"/>
                    <a:gd name="connsiteX10" fmla="*/ 10018 w 80142"/>
                    <a:gd name="connsiteY10" fmla="*/ 117492 h 118605"/>
                    <a:gd name="connsiteX11" fmla="*/ 2226 w 80142"/>
                    <a:gd name="connsiteY11" fmla="*/ 118605 h 118605"/>
                    <a:gd name="connsiteX12" fmla="*/ 0 w 80142"/>
                    <a:gd name="connsiteY12" fmla="*/ 115266 h 118605"/>
                    <a:gd name="connsiteX13" fmla="*/ 1113 w 80142"/>
                    <a:gd name="connsiteY13" fmla="*/ 113040 h 118605"/>
                    <a:gd name="connsiteX14" fmla="*/ 7792 w 80142"/>
                    <a:gd name="connsiteY14" fmla="*/ 110813 h 118605"/>
                    <a:gd name="connsiteX15" fmla="*/ 23375 w 80142"/>
                    <a:gd name="connsiteY15" fmla="*/ 103022 h 118605"/>
                    <a:gd name="connsiteX16" fmla="*/ 41185 w 80142"/>
                    <a:gd name="connsiteY16" fmla="*/ 89665 h 118605"/>
                    <a:gd name="connsiteX17" fmla="*/ 50089 w 80142"/>
                    <a:gd name="connsiteY17" fmla="*/ 80760 h 118605"/>
                    <a:gd name="connsiteX18" fmla="*/ 57881 w 80142"/>
                    <a:gd name="connsiteY18" fmla="*/ 70743 h 118605"/>
                    <a:gd name="connsiteX19" fmla="*/ 62333 w 80142"/>
                    <a:gd name="connsiteY19" fmla="*/ 48480 h 118605"/>
                    <a:gd name="connsiteX20" fmla="*/ 64560 w 80142"/>
                    <a:gd name="connsiteY20" fmla="*/ 37350 h 118605"/>
                    <a:gd name="connsiteX21" fmla="*/ 60107 w 80142"/>
                    <a:gd name="connsiteY21" fmla="*/ 28445 h 118605"/>
                    <a:gd name="connsiteX22" fmla="*/ 56768 w 80142"/>
                    <a:gd name="connsiteY22" fmla="*/ 13976 h 118605"/>
                    <a:gd name="connsiteX23" fmla="*/ 54541 w 80142"/>
                    <a:gd name="connsiteY23" fmla="*/ 8410 h 118605"/>
                    <a:gd name="connsiteX24" fmla="*/ 56768 w 80142"/>
                    <a:gd name="connsiteY24" fmla="*/ 618 h 118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0142" h="118605">
                      <a:moveTo>
                        <a:pt x="56768" y="618"/>
                      </a:moveTo>
                      <a:cubicBezTo>
                        <a:pt x="58994" y="-495"/>
                        <a:pt x="64560" y="-495"/>
                        <a:pt x="69012" y="3958"/>
                      </a:cubicBezTo>
                      <a:cubicBezTo>
                        <a:pt x="71237" y="7297"/>
                        <a:pt x="69012" y="7297"/>
                        <a:pt x="71237" y="10637"/>
                      </a:cubicBezTo>
                      <a:cubicBezTo>
                        <a:pt x="73463" y="13976"/>
                        <a:pt x="75690" y="19540"/>
                        <a:pt x="77916" y="26219"/>
                      </a:cubicBezTo>
                      <a:cubicBezTo>
                        <a:pt x="79029" y="29558"/>
                        <a:pt x="80142" y="32898"/>
                        <a:pt x="80142" y="37350"/>
                      </a:cubicBezTo>
                      <a:cubicBezTo>
                        <a:pt x="80142" y="40690"/>
                        <a:pt x="80142" y="45142"/>
                        <a:pt x="80142" y="49594"/>
                      </a:cubicBezTo>
                      <a:cubicBezTo>
                        <a:pt x="80142" y="58499"/>
                        <a:pt x="80142" y="68517"/>
                        <a:pt x="74577" y="77421"/>
                      </a:cubicBezTo>
                      <a:cubicBezTo>
                        <a:pt x="72350" y="81873"/>
                        <a:pt x="66785" y="85212"/>
                        <a:pt x="63446" y="88552"/>
                      </a:cubicBezTo>
                      <a:cubicBezTo>
                        <a:pt x="60107" y="93004"/>
                        <a:pt x="55655" y="95231"/>
                        <a:pt x="52315" y="98570"/>
                      </a:cubicBezTo>
                      <a:cubicBezTo>
                        <a:pt x="44523" y="104135"/>
                        <a:pt x="37845" y="110813"/>
                        <a:pt x="30054" y="114153"/>
                      </a:cubicBezTo>
                      <a:cubicBezTo>
                        <a:pt x="22262" y="117492"/>
                        <a:pt x="14470" y="116379"/>
                        <a:pt x="10018" y="117492"/>
                      </a:cubicBezTo>
                      <a:cubicBezTo>
                        <a:pt x="4453" y="117492"/>
                        <a:pt x="5566" y="118605"/>
                        <a:pt x="2226" y="118605"/>
                      </a:cubicBezTo>
                      <a:cubicBezTo>
                        <a:pt x="0" y="118605"/>
                        <a:pt x="0" y="116379"/>
                        <a:pt x="0" y="115266"/>
                      </a:cubicBezTo>
                      <a:cubicBezTo>
                        <a:pt x="0" y="114153"/>
                        <a:pt x="0" y="113040"/>
                        <a:pt x="1113" y="113040"/>
                      </a:cubicBezTo>
                      <a:cubicBezTo>
                        <a:pt x="4453" y="111926"/>
                        <a:pt x="3340" y="111926"/>
                        <a:pt x="7792" y="110813"/>
                      </a:cubicBezTo>
                      <a:cubicBezTo>
                        <a:pt x="12245" y="109700"/>
                        <a:pt x="17809" y="106361"/>
                        <a:pt x="23375" y="103022"/>
                      </a:cubicBezTo>
                      <a:cubicBezTo>
                        <a:pt x="28941" y="99683"/>
                        <a:pt x="35619" y="95231"/>
                        <a:pt x="41185" y="89665"/>
                      </a:cubicBezTo>
                      <a:cubicBezTo>
                        <a:pt x="43410" y="86326"/>
                        <a:pt x="47863" y="84100"/>
                        <a:pt x="50089" y="80760"/>
                      </a:cubicBezTo>
                      <a:cubicBezTo>
                        <a:pt x="53428" y="77421"/>
                        <a:pt x="55655" y="74081"/>
                        <a:pt x="57881" y="70743"/>
                      </a:cubicBezTo>
                      <a:cubicBezTo>
                        <a:pt x="62333" y="64064"/>
                        <a:pt x="61220" y="55159"/>
                        <a:pt x="62333" y="48480"/>
                      </a:cubicBezTo>
                      <a:cubicBezTo>
                        <a:pt x="62333" y="44029"/>
                        <a:pt x="64560" y="40690"/>
                        <a:pt x="64560" y="37350"/>
                      </a:cubicBezTo>
                      <a:cubicBezTo>
                        <a:pt x="63446" y="34011"/>
                        <a:pt x="61220" y="31785"/>
                        <a:pt x="60107" y="28445"/>
                      </a:cubicBezTo>
                      <a:cubicBezTo>
                        <a:pt x="58994" y="21767"/>
                        <a:pt x="57881" y="17315"/>
                        <a:pt x="56768" y="13976"/>
                      </a:cubicBezTo>
                      <a:cubicBezTo>
                        <a:pt x="55655" y="10637"/>
                        <a:pt x="55655" y="10637"/>
                        <a:pt x="54541" y="8410"/>
                      </a:cubicBezTo>
                      <a:cubicBezTo>
                        <a:pt x="52315" y="6184"/>
                        <a:pt x="53428" y="2844"/>
                        <a:pt x="56768" y="61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19" name="任意多边形: 形状 6118" descr="af1babde-c7a8-4dc8-af0d-c90a17c4bad4"/>
                <p:cNvSpPr/>
                <p:nvPr/>
              </p:nvSpPr>
              <p:spPr>
                <a:xfrm>
                  <a:off x="714212" y="2403863"/>
                  <a:ext cx="65671" cy="83975"/>
                </a:xfrm>
                <a:custGeom>
                  <a:avLst/>
                  <a:gdLst>
                    <a:gd name="connsiteX0" fmla="*/ 54541 w 65671"/>
                    <a:gd name="connsiteY0" fmla="*/ 0 h 83975"/>
                    <a:gd name="connsiteX1" fmla="*/ 60107 w 65671"/>
                    <a:gd name="connsiteY1" fmla="*/ 0 h 83975"/>
                    <a:gd name="connsiteX2" fmla="*/ 65671 w 65671"/>
                    <a:gd name="connsiteY2" fmla="*/ 5566 h 83975"/>
                    <a:gd name="connsiteX3" fmla="*/ 62333 w 65671"/>
                    <a:gd name="connsiteY3" fmla="*/ 12244 h 83975"/>
                    <a:gd name="connsiteX4" fmla="*/ 57880 w 65671"/>
                    <a:gd name="connsiteY4" fmla="*/ 11131 h 83975"/>
                    <a:gd name="connsiteX5" fmla="*/ 46749 w 65671"/>
                    <a:gd name="connsiteY5" fmla="*/ 15584 h 83975"/>
                    <a:gd name="connsiteX6" fmla="*/ 40070 w 65671"/>
                    <a:gd name="connsiteY6" fmla="*/ 18922 h 83975"/>
                    <a:gd name="connsiteX7" fmla="*/ 33393 w 65671"/>
                    <a:gd name="connsiteY7" fmla="*/ 23375 h 83975"/>
                    <a:gd name="connsiteX8" fmla="*/ 24488 w 65671"/>
                    <a:gd name="connsiteY8" fmla="*/ 37845 h 83975"/>
                    <a:gd name="connsiteX9" fmla="*/ 18922 w 65671"/>
                    <a:gd name="connsiteY9" fmla="*/ 44523 h 83975"/>
                    <a:gd name="connsiteX10" fmla="*/ 15583 w 65671"/>
                    <a:gd name="connsiteY10" fmla="*/ 52315 h 83975"/>
                    <a:gd name="connsiteX11" fmla="*/ 17809 w 65671"/>
                    <a:gd name="connsiteY11" fmla="*/ 66784 h 83975"/>
                    <a:gd name="connsiteX12" fmla="*/ 17809 w 65671"/>
                    <a:gd name="connsiteY12" fmla="*/ 77916 h 83975"/>
                    <a:gd name="connsiteX13" fmla="*/ 20035 w 65671"/>
                    <a:gd name="connsiteY13" fmla="*/ 81255 h 83975"/>
                    <a:gd name="connsiteX14" fmla="*/ 16696 w 65671"/>
                    <a:gd name="connsiteY14" fmla="*/ 83481 h 83975"/>
                    <a:gd name="connsiteX15" fmla="*/ 14470 w 65671"/>
                    <a:gd name="connsiteY15" fmla="*/ 83481 h 83975"/>
                    <a:gd name="connsiteX16" fmla="*/ 11131 w 65671"/>
                    <a:gd name="connsiteY16" fmla="*/ 79029 h 83975"/>
                    <a:gd name="connsiteX17" fmla="*/ 3340 w 65671"/>
                    <a:gd name="connsiteY17" fmla="*/ 67898 h 83975"/>
                    <a:gd name="connsiteX18" fmla="*/ 0 w 65671"/>
                    <a:gd name="connsiteY18" fmla="*/ 50088 h 83975"/>
                    <a:gd name="connsiteX19" fmla="*/ 2226 w 65671"/>
                    <a:gd name="connsiteY19" fmla="*/ 40072 h 83975"/>
                    <a:gd name="connsiteX20" fmla="*/ 6679 w 65671"/>
                    <a:gd name="connsiteY20" fmla="*/ 30054 h 83975"/>
                    <a:gd name="connsiteX21" fmla="*/ 20035 w 65671"/>
                    <a:gd name="connsiteY21" fmla="*/ 12244 h 83975"/>
                    <a:gd name="connsiteX22" fmla="*/ 31167 w 65671"/>
                    <a:gd name="connsiteY22" fmla="*/ 7792 h 83975"/>
                    <a:gd name="connsiteX23" fmla="*/ 38958 w 65671"/>
                    <a:gd name="connsiteY23" fmla="*/ 2226 h 83975"/>
                    <a:gd name="connsiteX24" fmla="*/ 54541 w 65671"/>
                    <a:gd name="connsiteY24" fmla="*/ 0 h 83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5671" h="83975">
                      <a:moveTo>
                        <a:pt x="54541" y="0"/>
                      </a:moveTo>
                      <a:cubicBezTo>
                        <a:pt x="57880" y="0"/>
                        <a:pt x="56767" y="0"/>
                        <a:pt x="60107" y="0"/>
                      </a:cubicBezTo>
                      <a:cubicBezTo>
                        <a:pt x="62333" y="0"/>
                        <a:pt x="65671" y="2226"/>
                        <a:pt x="65671" y="5566"/>
                      </a:cubicBezTo>
                      <a:cubicBezTo>
                        <a:pt x="65671" y="8905"/>
                        <a:pt x="63446" y="13358"/>
                        <a:pt x="62333" y="12244"/>
                      </a:cubicBezTo>
                      <a:cubicBezTo>
                        <a:pt x="60107" y="12244"/>
                        <a:pt x="61220" y="10018"/>
                        <a:pt x="57880" y="11131"/>
                      </a:cubicBezTo>
                      <a:cubicBezTo>
                        <a:pt x="54541" y="12244"/>
                        <a:pt x="51202" y="13358"/>
                        <a:pt x="46749" y="15584"/>
                      </a:cubicBezTo>
                      <a:cubicBezTo>
                        <a:pt x="44523" y="16696"/>
                        <a:pt x="42297" y="17809"/>
                        <a:pt x="40070" y="18922"/>
                      </a:cubicBezTo>
                      <a:cubicBezTo>
                        <a:pt x="37845" y="20036"/>
                        <a:pt x="35619" y="21148"/>
                        <a:pt x="33393" y="23375"/>
                      </a:cubicBezTo>
                      <a:cubicBezTo>
                        <a:pt x="28940" y="27827"/>
                        <a:pt x="26714" y="33393"/>
                        <a:pt x="24488" y="37845"/>
                      </a:cubicBezTo>
                      <a:cubicBezTo>
                        <a:pt x="23375" y="40072"/>
                        <a:pt x="20035" y="42298"/>
                        <a:pt x="18922" y="44523"/>
                      </a:cubicBezTo>
                      <a:cubicBezTo>
                        <a:pt x="17809" y="46749"/>
                        <a:pt x="16696" y="50088"/>
                        <a:pt x="15583" y="52315"/>
                      </a:cubicBezTo>
                      <a:cubicBezTo>
                        <a:pt x="14470" y="57880"/>
                        <a:pt x="17809" y="62333"/>
                        <a:pt x="17809" y="66784"/>
                      </a:cubicBezTo>
                      <a:cubicBezTo>
                        <a:pt x="17809" y="71238"/>
                        <a:pt x="16696" y="75689"/>
                        <a:pt x="17809" y="77916"/>
                      </a:cubicBezTo>
                      <a:cubicBezTo>
                        <a:pt x="18922" y="80142"/>
                        <a:pt x="18922" y="79029"/>
                        <a:pt x="20035" y="81255"/>
                      </a:cubicBezTo>
                      <a:cubicBezTo>
                        <a:pt x="20035" y="82368"/>
                        <a:pt x="18922" y="82368"/>
                        <a:pt x="16696" y="83481"/>
                      </a:cubicBezTo>
                      <a:cubicBezTo>
                        <a:pt x="15583" y="83481"/>
                        <a:pt x="15583" y="84594"/>
                        <a:pt x="14470" y="83481"/>
                      </a:cubicBezTo>
                      <a:cubicBezTo>
                        <a:pt x="12245" y="81255"/>
                        <a:pt x="13357" y="81255"/>
                        <a:pt x="11131" y="79029"/>
                      </a:cubicBezTo>
                      <a:cubicBezTo>
                        <a:pt x="8905" y="76802"/>
                        <a:pt x="5566" y="73463"/>
                        <a:pt x="3340" y="67898"/>
                      </a:cubicBezTo>
                      <a:cubicBezTo>
                        <a:pt x="1113" y="63446"/>
                        <a:pt x="0" y="56767"/>
                        <a:pt x="0" y="50088"/>
                      </a:cubicBezTo>
                      <a:cubicBezTo>
                        <a:pt x="0" y="46749"/>
                        <a:pt x="1113" y="43411"/>
                        <a:pt x="2226" y="40072"/>
                      </a:cubicBezTo>
                      <a:cubicBezTo>
                        <a:pt x="3340" y="36732"/>
                        <a:pt x="4453" y="33393"/>
                        <a:pt x="6679" y="30054"/>
                      </a:cubicBezTo>
                      <a:cubicBezTo>
                        <a:pt x="10018" y="24488"/>
                        <a:pt x="14470" y="16696"/>
                        <a:pt x="20035" y="12244"/>
                      </a:cubicBezTo>
                      <a:cubicBezTo>
                        <a:pt x="23375" y="10018"/>
                        <a:pt x="27827" y="8905"/>
                        <a:pt x="31167" y="7792"/>
                      </a:cubicBezTo>
                      <a:cubicBezTo>
                        <a:pt x="34506" y="6679"/>
                        <a:pt x="35619" y="3339"/>
                        <a:pt x="38958" y="2226"/>
                      </a:cubicBezTo>
                      <a:cubicBezTo>
                        <a:pt x="45636" y="0"/>
                        <a:pt x="51202" y="1113"/>
                        <a:pt x="54541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21" name="任意多边形: 形状 6120" descr="6901705f-2dd0-4417-87d0-0d84c9a8b7eb"/>
                <p:cNvSpPr/>
                <p:nvPr/>
              </p:nvSpPr>
              <p:spPr>
                <a:xfrm>
                  <a:off x="748611" y="2610895"/>
                  <a:ext cx="138406" cy="113142"/>
                </a:xfrm>
                <a:custGeom>
                  <a:avLst/>
                  <a:gdLst>
                    <a:gd name="connsiteX0" fmla="*/ 56873 w 138406"/>
                    <a:gd name="connsiteY0" fmla="*/ 0 h 113142"/>
                    <a:gd name="connsiteX1" fmla="*/ 68004 w 138406"/>
                    <a:gd name="connsiteY1" fmla="*/ 5566 h 113142"/>
                    <a:gd name="connsiteX2" fmla="*/ 60213 w 138406"/>
                    <a:gd name="connsiteY2" fmla="*/ 13358 h 113142"/>
                    <a:gd name="connsiteX3" fmla="*/ 50194 w 138406"/>
                    <a:gd name="connsiteY3" fmla="*/ 14471 h 113142"/>
                    <a:gd name="connsiteX4" fmla="*/ 30159 w 138406"/>
                    <a:gd name="connsiteY4" fmla="*/ 26714 h 113142"/>
                    <a:gd name="connsiteX5" fmla="*/ 21254 w 138406"/>
                    <a:gd name="connsiteY5" fmla="*/ 37845 h 113142"/>
                    <a:gd name="connsiteX6" fmla="*/ 16803 w 138406"/>
                    <a:gd name="connsiteY6" fmla="*/ 52315 h 113142"/>
                    <a:gd name="connsiteX7" fmla="*/ 30159 w 138406"/>
                    <a:gd name="connsiteY7" fmla="*/ 82368 h 113142"/>
                    <a:gd name="connsiteX8" fmla="*/ 43517 w 138406"/>
                    <a:gd name="connsiteY8" fmla="*/ 95724 h 113142"/>
                    <a:gd name="connsiteX9" fmla="*/ 61326 w 138406"/>
                    <a:gd name="connsiteY9" fmla="*/ 102403 h 113142"/>
                    <a:gd name="connsiteX10" fmla="*/ 98057 w 138406"/>
                    <a:gd name="connsiteY10" fmla="*/ 97951 h 113142"/>
                    <a:gd name="connsiteX11" fmla="*/ 124771 w 138406"/>
                    <a:gd name="connsiteY11" fmla="*/ 93498 h 113142"/>
                    <a:gd name="connsiteX12" fmla="*/ 134789 w 138406"/>
                    <a:gd name="connsiteY12" fmla="*/ 90160 h 113142"/>
                    <a:gd name="connsiteX13" fmla="*/ 138128 w 138406"/>
                    <a:gd name="connsiteY13" fmla="*/ 92386 h 113142"/>
                    <a:gd name="connsiteX14" fmla="*/ 137015 w 138406"/>
                    <a:gd name="connsiteY14" fmla="*/ 94612 h 113142"/>
                    <a:gd name="connsiteX15" fmla="*/ 126997 w 138406"/>
                    <a:gd name="connsiteY15" fmla="*/ 97951 h 113142"/>
                    <a:gd name="connsiteX16" fmla="*/ 101396 w 138406"/>
                    <a:gd name="connsiteY16" fmla="*/ 107969 h 113142"/>
                    <a:gd name="connsiteX17" fmla="*/ 59099 w 138406"/>
                    <a:gd name="connsiteY17" fmla="*/ 112421 h 113142"/>
                    <a:gd name="connsiteX18" fmla="*/ 35725 w 138406"/>
                    <a:gd name="connsiteY18" fmla="*/ 104630 h 113142"/>
                    <a:gd name="connsiteX19" fmla="*/ 16803 w 138406"/>
                    <a:gd name="connsiteY19" fmla="*/ 90160 h 113142"/>
                    <a:gd name="connsiteX20" fmla="*/ 106 w 138406"/>
                    <a:gd name="connsiteY20" fmla="*/ 50089 h 113142"/>
                    <a:gd name="connsiteX21" fmla="*/ 9011 w 138406"/>
                    <a:gd name="connsiteY21" fmla="*/ 31167 h 113142"/>
                    <a:gd name="connsiteX22" fmla="*/ 19028 w 138406"/>
                    <a:gd name="connsiteY22" fmla="*/ 15583 h 113142"/>
                    <a:gd name="connsiteX23" fmla="*/ 45742 w 138406"/>
                    <a:gd name="connsiteY23" fmla="*/ 2227 h 113142"/>
                    <a:gd name="connsiteX24" fmla="*/ 56873 w 138406"/>
                    <a:gd name="connsiteY24" fmla="*/ 0 h 1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8406" h="113142">
                      <a:moveTo>
                        <a:pt x="56873" y="0"/>
                      </a:moveTo>
                      <a:cubicBezTo>
                        <a:pt x="62439" y="0"/>
                        <a:pt x="68004" y="2227"/>
                        <a:pt x="68004" y="5566"/>
                      </a:cubicBezTo>
                      <a:cubicBezTo>
                        <a:pt x="68004" y="8905"/>
                        <a:pt x="63552" y="12245"/>
                        <a:pt x="60213" y="13358"/>
                      </a:cubicBezTo>
                      <a:cubicBezTo>
                        <a:pt x="55760" y="14471"/>
                        <a:pt x="55760" y="12245"/>
                        <a:pt x="50194" y="14471"/>
                      </a:cubicBezTo>
                      <a:cubicBezTo>
                        <a:pt x="44629" y="16696"/>
                        <a:pt x="36838" y="20035"/>
                        <a:pt x="30159" y="26714"/>
                      </a:cubicBezTo>
                      <a:cubicBezTo>
                        <a:pt x="26820" y="30053"/>
                        <a:pt x="23481" y="33393"/>
                        <a:pt x="21254" y="37845"/>
                      </a:cubicBezTo>
                      <a:cubicBezTo>
                        <a:pt x="19028" y="42298"/>
                        <a:pt x="16803" y="46749"/>
                        <a:pt x="16803" y="52315"/>
                      </a:cubicBezTo>
                      <a:cubicBezTo>
                        <a:pt x="15690" y="62333"/>
                        <a:pt x="22367" y="73463"/>
                        <a:pt x="30159" y="82368"/>
                      </a:cubicBezTo>
                      <a:cubicBezTo>
                        <a:pt x="34612" y="86820"/>
                        <a:pt x="37951" y="92386"/>
                        <a:pt x="43517" y="95724"/>
                      </a:cubicBezTo>
                      <a:cubicBezTo>
                        <a:pt x="49081" y="99064"/>
                        <a:pt x="54647" y="101290"/>
                        <a:pt x="61326" y="102403"/>
                      </a:cubicBezTo>
                      <a:cubicBezTo>
                        <a:pt x="74682" y="104630"/>
                        <a:pt x="86926" y="100177"/>
                        <a:pt x="98057" y="97951"/>
                      </a:cubicBezTo>
                      <a:cubicBezTo>
                        <a:pt x="108075" y="95724"/>
                        <a:pt x="118093" y="95724"/>
                        <a:pt x="124771" y="93498"/>
                      </a:cubicBezTo>
                      <a:cubicBezTo>
                        <a:pt x="131449" y="92386"/>
                        <a:pt x="129223" y="91273"/>
                        <a:pt x="134789" y="90160"/>
                      </a:cubicBezTo>
                      <a:cubicBezTo>
                        <a:pt x="137015" y="89047"/>
                        <a:pt x="138128" y="91273"/>
                        <a:pt x="138128" y="92386"/>
                      </a:cubicBezTo>
                      <a:cubicBezTo>
                        <a:pt x="138128" y="93498"/>
                        <a:pt x="139241" y="93498"/>
                        <a:pt x="137015" y="94612"/>
                      </a:cubicBezTo>
                      <a:cubicBezTo>
                        <a:pt x="131449" y="95724"/>
                        <a:pt x="133675" y="95724"/>
                        <a:pt x="126997" y="97951"/>
                      </a:cubicBezTo>
                      <a:cubicBezTo>
                        <a:pt x="121432" y="100177"/>
                        <a:pt x="112527" y="104630"/>
                        <a:pt x="101396" y="107969"/>
                      </a:cubicBezTo>
                      <a:cubicBezTo>
                        <a:pt x="90266" y="111308"/>
                        <a:pt x="75795" y="114648"/>
                        <a:pt x="59099" y="112421"/>
                      </a:cubicBezTo>
                      <a:cubicBezTo>
                        <a:pt x="51308" y="111308"/>
                        <a:pt x="43517" y="107969"/>
                        <a:pt x="35725" y="104630"/>
                      </a:cubicBezTo>
                      <a:cubicBezTo>
                        <a:pt x="27933" y="101290"/>
                        <a:pt x="22367" y="95724"/>
                        <a:pt x="16803" y="90160"/>
                      </a:cubicBezTo>
                      <a:cubicBezTo>
                        <a:pt x="6785" y="79029"/>
                        <a:pt x="-1007" y="64559"/>
                        <a:pt x="106" y="50089"/>
                      </a:cubicBezTo>
                      <a:cubicBezTo>
                        <a:pt x="1219" y="43410"/>
                        <a:pt x="5672" y="36732"/>
                        <a:pt x="9011" y="31167"/>
                      </a:cubicBezTo>
                      <a:cubicBezTo>
                        <a:pt x="12350" y="25601"/>
                        <a:pt x="14577" y="20035"/>
                        <a:pt x="19028" y="15583"/>
                      </a:cubicBezTo>
                      <a:cubicBezTo>
                        <a:pt x="27933" y="7792"/>
                        <a:pt x="39064" y="4453"/>
                        <a:pt x="45742" y="2227"/>
                      </a:cubicBezTo>
                      <a:cubicBezTo>
                        <a:pt x="52421" y="0"/>
                        <a:pt x="51308" y="1113"/>
                        <a:pt x="56873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23" name="任意多边形: 形状 6122" descr="e9ee8f57-abf3-4d35-940b-ca4010b3f099"/>
                <p:cNvSpPr/>
                <p:nvPr/>
              </p:nvSpPr>
              <p:spPr>
                <a:xfrm>
                  <a:off x="238295" y="2856886"/>
                  <a:ext cx="656447" cy="598836"/>
                </a:xfrm>
                <a:custGeom>
                  <a:avLst/>
                  <a:gdLst>
                    <a:gd name="connsiteX0" fmla="*/ 343462 w 656447"/>
                    <a:gd name="connsiteY0" fmla="*/ 0 h 598836"/>
                    <a:gd name="connsiteX1" fmla="*/ 379080 w 656447"/>
                    <a:gd name="connsiteY1" fmla="*/ 1113 h 598836"/>
                    <a:gd name="connsiteX2" fmla="*/ 422490 w 656447"/>
                    <a:gd name="connsiteY2" fmla="*/ 5566 h 598836"/>
                    <a:gd name="connsiteX3" fmla="*/ 508198 w 656447"/>
                    <a:gd name="connsiteY3" fmla="*/ 26714 h 598836"/>
                    <a:gd name="connsiteX4" fmla="*/ 605035 w 656447"/>
                    <a:gd name="connsiteY4" fmla="*/ 81255 h 598836"/>
                    <a:gd name="connsiteX5" fmla="*/ 641767 w 656447"/>
                    <a:gd name="connsiteY5" fmla="*/ 129117 h 598836"/>
                    <a:gd name="connsiteX6" fmla="*/ 656236 w 656447"/>
                    <a:gd name="connsiteY6" fmla="*/ 189224 h 598836"/>
                    <a:gd name="connsiteX7" fmla="*/ 620619 w 656447"/>
                    <a:gd name="connsiteY7" fmla="*/ 315002 h 598836"/>
                    <a:gd name="connsiteX8" fmla="*/ 544929 w 656447"/>
                    <a:gd name="connsiteY8" fmla="*/ 436328 h 598836"/>
                    <a:gd name="connsiteX9" fmla="*/ 502632 w 656447"/>
                    <a:gd name="connsiteY9" fmla="*/ 567671 h 598836"/>
                    <a:gd name="connsiteX10" fmla="*/ 502632 w 656447"/>
                    <a:gd name="connsiteY10" fmla="*/ 572122 h 598836"/>
                    <a:gd name="connsiteX11" fmla="*/ 502632 w 656447"/>
                    <a:gd name="connsiteY11" fmla="*/ 574348 h 598836"/>
                    <a:gd name="connsiteX12" fmla="*/ 502632 w 656447"/>
                    <a:gd name="connsiteY12" fmla="*/ 578801 h 598836"/>
                    <a:gd name="connsiteX13" fmla="*/ 503745 w 656447"/>
                    <a:gd name="connsiteY13" fmla="*/ 595497 h 598836"/>
                    <a:gd name="connsiteX14" fmla="*/ 503745 w 656447"/>
                    <a:gd name="connsiteY14" fmla="*/ 597724 h 598836"/>
                    <a:gd name="connsiteX15" fmla="*/ 503745 w 656447"/>
                    <a:gd name="connsiteY15" fmla="*/ 598836 h 598836"/>
                    <a:gd name="connsiteX16" fmla="*/ 502632 w 656447"/>
                    <a:gd name="connsiteY16" fmla="*/ 598836 h 598836"/>
                    <a:gd name="connsiteX17" fmla="*/ 498179 w 656447"/>
                    <a:gd name="connsiteY17" fmla="*/ 597724 h 598836"/>
                    <a:gd name="connsiteX18" fmla="*/ 488162 w 656447"/>
                    <a:gd name="connsiteY18" fmla="*/ 595497 h 598836"/>
                    <a:gd name="connsiteX19" fmla="*/ 479257 w 656447"/>
                    <a:gd name="connsiteY19" fmla="*/ 593271 h 598836"/>
                    <a:gd name="connsiteX20" fmla="*/ 474805 w 656447"/>
                    <a:gd name="connsiteY20" fmla="*/ 592158 h 598836"/>
                    <a:gd name="connsiteX21" fmla="*/ 472579 w 656447"/>
                    <a:gd name="connsiteY21" fmla="*/ 591045 h 598836"/>
                    <a:gd name="connsiteX22" fmla="*/ 471465 w 656447"/>
                    <a:gd name="connsiteY22" fmla="*/ 591045 h 598836"/>
                    <a:gd name="connsiteX23" fmla="*/ 434735 w 656447"/>
                    <a:gd name="connsiteY23" fmla="*/ 569897 h 598836"/>
                    <a:gd name="connsiteX24" fmla="*/ 389099 w 656447"/>
                    <a:gd name="connsiteY24" fmla="*/ 508678 h 598836"/>
                    <a:gd name="connsiteX25" fmla="*/ 373515 w 656447"/>
                    <a:gd name="connsiteY25" fmla="*/ 371768 h 598836"/>
                    <a:gd name="connsiteX26" fmla="*/ 351253 w 656447"/>
                    <a:gd name="connsiteY26" fmla="*/ 248216 h 598836"/>
                    <a:gd name="connsiteX27" fmla="*/ 271112 w 656447"/>
                    <a:gd name="connsiteY27" fmla="*/ 160284 h 598836"/>
                    <a:gd name="connsiteX28" fmla="*/ 175387 w 656447"/>
                    <a:gd name="connsiteY28" fmla="*/ 113534 h 598836"/>
                    <a:gd name="connsiteX29" fmla="*/ 91906 w 656447"/>
                    <a:gd name="connsiteY29" fmla="*/ 95725 h 598836"/>
                    <a:gd name="connsiteX30" fmla="*/ 49609 w 656447"/>
                    <a:gd name="connsiteY30" fmla="*/ 93498 h 598836"/>
                    <a:gd name="connsiteX31" fmla="*/ 15104 w 656447"/>
                    <a:gd name="connsiteY31" fmla="*/ 93498 h 598836"/>
                    <a:gd name="connsiteX32" fmla="*/ 1747 w 656447"/>
                    <a:gd name="connsiteY32" fmla="*/ 91273 h 598836"/>
                    <a:gd name="connsiteX33" fmla="*/ 16217 w 656447"/>
                    <a:gd name="connsiteY33" fmla="*/ 87934 h 598836"/>
                    <a:gd name="connsiteX34" fmla="*/ 50722 w 656447"/>
                    <a:gd name="connsiteY34" fmla="*/ 87934 h 598836"/>
                    <a:gd name="connsiteX35" fmla="*/ 93019 w 656447"/>
                    <a:gd name="connsiteY35" fmla="*/ 90160 h 598836"/>
                    <a:gd name="connsiteX36" fmla="*/ 178726 w 656447"/>
                    <a:gd name="connsiteY36" fmla="*/ 105743 h 598836"/>
                    <a:gd name="connsiteX37" fmla="*/ 280017 w 656447"/>
                    <a:gd name="connsiteY37" fmla="*/ 151379 h 598836"/>
                    <a:gd name="connsiteX38" fmla="*/ 363497 w 656447"/>
                    <a:gd name="connsiteY38" fmla="*/ 242651 h 598836"/>
                    <a:gd name="connsiteX39" fmla="*/ 387985 w 656447"/>
                    <a:gd name="connsiteY39" fmla="*/ 370655 h 598836"/>
                    <a:gd name="connsiteX40" fmla="*/ 403568 w 656447"/>
                    <a:gd name="connsiteY40" fmla="*/ 504225 h 598836"/>
                    <a:gd name="connsiteX41" fmla="*/ 445865 w 656447"/>
                    <a:gd name="connsiteY41" fmla="*/ 559879 h 598836"/>
                    <a:gd name="connsiteX42" fmla="*/ 478144 w 656447"/>
                    <a:gd name="connsiteY42" fmla="*/ 578801 h 598836"/>
                    <a:gd name="connsiteX43" fmla="*/ 483710 w 656447"/>
                    <a:gd name="connsiteY43" fmla="*/ 579914 h 598836"/>
                    <a:gd name="connsiteX44" fmla="*/ 483710 w 656447"/>
                    <a:gd name="connsiteY44" fmla="*/ 577688 h 598836"/>
                    <a:gd name="connsiteX45" fmla="*/ 483710 w 656447"/>
                    <a:gd name="connsiteY45" fmla="*/ 569897 h 598836"/>
                    <a:gd name="connsiteX46" fmla="*/ 528233 w 656447"/>
                    <a:gd name="connsiteY46" fmla="*/ 431875 h 598836"/>
                    <a:gd name="connsiteX47" fmla="*/ 603922 w 656447"/>
                    <a:gd name="connsiteY47" fmla="*/ 311662 h 598836"/>
                    <a:gd name="connsiteX48" fmla="*/ 640654 w 656447"/>
                    <a:gd name="connsiteY48" fmla="*/ 192563 h 598836"/>
                    <a:gd name="connsiteX49" fmla="*/ 626184 w 656447"/>
                    <a:gd name="connsiteY49" fmla="*/ 136909 h 598836"/>
                    <a:gd name="connsiteX50" fmla="*/ 591678 w 656447"/>
                    <a:gd name="connsiteY50" fmla="*/ 93498 h 598836"/>
                    <a:gd name="connsiteX51" fmla="*/ 501519 w 656447"/>
                    <a:gd name="connsiteY51" fmla="*/ 41185 h 598836"/>
                    <a:gd name="connsiteX52" fmla="*/ 419151 w 656447"/>
                    <a:gd name="connsiteY52" fmla="*/ 20035 h 598836"/>
                    <a:gd name="connsiteX53" fmla="*/ 377967 w 656447"/>
                    <a:gd name="connsiteY53" fmla="*/ 16696 h 598836"/>
                    <a:gd name="connsiteX54" fmla="*/ 344575 w 656447"/>
                    <a:gd name="connsiteY54" fmla="*/ 16696 h 598836"/>
                    <a:gd name="connsiteX55" fmla="*/ 272225 w 656447"/>
                    <a:gd name="connsiteY55" fmla="*/ 20035 h 598836"/>
                    <a:gd name="connsiteX56" fmla="*/ 343462 w 656447"/>
                    <a:gd name="connsiteY56" fmla="*/ 0 h 598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656447" h="598836">
                      <a:moveTo>
                        <a:pt x="343462" y="0"/>
                      </a:moveTo>
                      <a:cubicBezTo>
                        <a:pt x="362385" y="0"/>
                        <a:pt x="370175" y="0"/>
                        <a:pt x="379080" y="1113"/>
                      </a:cubicBezTo>
                      <a:cubicBezTo>
                        <a:pt x="387985" y="2226"/>
                        <a:pt x="398002" y="2226"/>
                        <a:pt x="422490" y="5566"/>
                      </a:cubicBezTo>
                      <a:cubicBezTo>
                        <a:pt x="446978" y="8905"/>
                        <a:pt x="475918" y="15583"/>
                        <a:pt x="508198" y="26714"/>
                      </a:cubicBezTo>
                      <a:cubicBezTo>
                        <a:pt x="540477" y="37845"/>
                        <a:pt x="574982" y="54541"/>
                        <a:pt x="605035" y="81255"/>
                      </a:cubicBezTo>
                      <a:cubicBezTo>
                        <a:pt x="619506" y="94611"/>
                        <a:pt x="632862" y="110195"/>
                        <a:pt x="641767" y="129117"/>
                      </a:cubicBezTo>
                      <a:cubicBezTo>
                        <a:pt x="650672" y="148039"/>
                        <a:pt x="656236" y="168075"/>
                        <a:pt x="656236" y="189224"/>
                      </a:cubicBezTo>
                      <a:cubicBezTo>
                        <a:pt x="658463" y="231520"/>
                        <a:pt x="642880" y="274931"/>
                        <a:pt x="620619" y="315002"/>
                      </a:cubicBezTo>
                      <a:cubicBezTo>
                        <a:pt x="598357" y="356186"/>
                        <a:pt x="569417" y="395143"/>
                        <a:pt x="544929" y="436328"/>
                      </a:cubicBezTo>
                      <a:cubicBezTo>
                        <a:pt x="520442" y="477511"/>
                        <a:pt x="502632" y="522034"/>
                        <a:pt x="502632" y="567671"/>
                      </a:cubicBezTo>
                      <a:lnTo>
                        <a:pt x="502632" y="572122"/>
                      </a:lnTo>
                      <a:lnTo>
                        <a:pt x="502632" y="574348"/>
                      </a:lnTo>
                      <a:cubicBezTo>
                        <a:pt x="502632" y="575462"/>
                        <a:pt x="502632" y="577688"/>
                        <a:pt x="502632" y="578801"/>
                      </a:cubicBezTo>
                      <a:lnTo>
                        <a:pt x="503745" y="595497"/>
                      </a:lnTo>
                      <a:lnTo>
                        <a:pt x="503745" y="597724"/>
                      </a:lnTo>
                      <a:lnTo>
                        <a:pt x="503745" y="598836"/>
                      </a:lnTo>
                      <a:lnTo>
                        <a:pt x="502632" y="598836"/>
                      </a:lnTo>
                      <a:lnTo>
                        <a:pt x="498179" y="597724"/>
                      </a:lnTo>
                      <a:lnTo>
                        <a:pt x="488162" y="595497"/>
                      </a:lnTo>
                      <a:lnTo>
                        <a:pt x="479257" y="593271"/>
                      </a:lnTo>
                      <a:lnTo>
                        <a:pt x="474805" y="592158"/>
                      </a:lnTo>
                      <a:lnTo>
                        <a:pt x="472579" y="591045"/>
                      </a:lnTo>
                      <a:lnTo>
                        <a:pt x="471465" y="591045"/>
                      </a:lnTo>
                      <a:cubicBezTo>
                        <a:pt x="456996" y="585480"/>
                        <a:pt x="444752" y="578801"/>
                        <a:pt x="434735" y="569897"/>
                      </a:cubicBezTo>
                      <a:cubicBezTo>
                        <a:pt x="413586" y="553200"/>
                        <a:pt x="399116" y="530939"/>
                        <a:pt x="389099" y="508678"/>
                      </a:cubicBezTo>
                      <a:cubicBezTo>
                        <a:pt x="370175" y="463041"/>
                        <a:pt x="373515" y="415178"/>
                        <a:pt x="373515" y="371768"/>
                      </a:cubicBezTo>
                      <a:cubicBezTo>
                        <a:pt x="374628" y="328359"/>
                        <a:pt x="371289" y="284948"/>
                        <a:pt x="351253" y="248216"/>
                      </a:cubicBezTo>
                      <a:cubicBezTo>
                        <a:pt x="332331" y="211485"/>
                        <a:pt x="302278" y="182545"/>
                        <a:pt x="271112" y="160284"/>
                      </a:cubicBezTo>
                      <a:cubicBezTo>
                        <a:pt x="239945" y="138022"/>
                        <a:pt x="206553" y="123552"/>
                        <a:pt x="175387" y="113534"/>
                      </a:cubicBezTo>
                      <a:cubicBezTo>
                        <a:pt x="144221" y="103516"/>
                        <a:pt x="116394" y="97951"/>
                        <a:pt x="91906" y="95725"/>
                      </a:cubicBezTo>
                      <a:cubicBezTo>
                        <a:pt x="67419" y="93498"/>
                        <a:pt x="58514" y="93498"/>
                        <a:pt x="49609" y="93498"/>
                      </a:cubicBezTo>
                      <a:cubicBezTo>
                        <a:pt x="40705" y="93498"/>
                        <a:pt x="34026" y="93498"/>
                        <a:pt x="15104" y="93498"/>
                      </a:cubicBezTo>
                      <a:cubicBezTo>
                        <a:pt x="-3819" y="94611"/>
                        <a:pt x="-480" y="93498"/>
                        <a:pt x="1747" y="91273"/>
                      </a:cubicBezTo>
                      <a:cubicBezTo>
                        <a:pt x="2860" y="89047"/>
                        <a:pt x="633" y="89047"/>
                        <a:pt x="16217" y="87934"/>
                      </a:cubicBezTo>
                      <a:cubicBezTo>
                        <a:pt x="35139" y="87934"/>
                        <a:pt x="42931" y="87934"/>
                        <a:pt x="50722" y="87934"/>
                      </a:cubicBezTo>
                      <a:cubicBezTo>
                        <a:pt x="58514" y="87934"/>
                        <a:pt x="68532" y="87934"/>
                        <a:pt x="93019" y="90160"/>
                      </a:cubicBezTo>
                      <a:cubicBezTo>
                        <a:pt x="117507" y="92385"/>
                        <a:pt x="146447" y="96838"/>
                        <a:pt x="178726" y="105743"/>
                      </a:cubicBezTo>
                      <a:cubicBezTo>
                        <a:pt x="211005" y="114648"/>
                        <a:pt x="246624" y="129117"/>
                        <a:pt x="280017" y="151379"/>
                      </a:cubicBezTo>
                      <a:cubicBezTo>
                        <a:pt x="312295" y="173641"/>
                        <a:pt x="343462" y="203693"/>
                        <a:pt x="363497" y="242651"/>
                      </a:cubicBezTo>
                      <a:cubicBezTo>
                        <a:pt x="384646" y="281609"/>
                        <a:pt x="387985" y="326133"/>
                        <a:pt x="387985" y="370655"/>
                      </a:cubicBezTo>
                      <a:cubicBezTo>
                        <a:pt x="387985" y="415178"/>
                        <a:pt x="385759" y="461928"/>
                        <a:pt x="403568" y="504225"/>
                      </a:cubicBezTo>
                      <a:cubicBezTo>
                        <a:pt x="412473" y="525373"/>
                        <a:pt x="426942" y="544295"/>
                        <a:pt x="445865" y="559879"/>
                      </a:cubicBezTo>
                      <a:cubicBezTo>
                        <a:pt x="455883" y="567671"/>
                        <a:pt x="465901" y="574348"/>
                        <a:pt x="478144" y="578801"/>
                      </a:cubicBezTo>
                      <a:cubicBezTo>
                        <a:pt x="481483" y="579914"/>
                        <a:pt x="483710" y="581027"/>
                        <a:pt x="483710" y="579914"/>
                      </a:cubicBezTo>
                      <a:lnTo>
                        <a:pt x="483710" y="577688"/>
                      </a:lnTo>
                      <a:lnTo>
                        <a:pt x="483710" y="569897"/>
                      </a:lnTo>
                      <a:cubicBezTo>
                        <a:pt x="483710" y="520921"/>
                        <a:pt x="503745" y="474172"/>
                        <a:pt x="528233" y="431875"/>
                      </a:cubicBezTo>
                      <a:cubicBezTo>
                        <a:pt x="552720" y="389577"/>
                        <a:pt x="581660" y="350620"/>
                        <a:pt x="603922" y="311662"/>
                      </a:cubicBezTo>
                      <a:cubicBezTo>
                        <a:pt x="626184" y="272705"/>
                        <a:pt x="641767" y="232633"/>
                        <a:pt x="640654" y="192563"/>
                      </a:cubicBezTo>
                      <a:cubicBezTo>
                        <a:pt x="639541" y="172527"/>
                        <a:pt x="635088" y="153605"/>
                        <a:pt x="626184" y="136909"/>
                      </a:cubicBezTo>
                      <a:cubicBezTo>
                        <a:pt x="617279" y="120212"/>
                        <a:pt x="605035" y="105743"/>
                        <a:pt x="591678" y="93498"/>
                      </a:cubicBezTo>
                      <a:cubicBezTo>
                        <a:pt x="563851" y="69012"/>
                        <a:pt x="531572" y="52315"/>
                        <a:pt x="501519" y="41185"/>
                      </a:cubicBezTo>
                      <a:cubicBezTo>
                        <a:pt x="470352" y="30053"/>
                        <a:pt x="442526" y="23375"/>
                        <a:pt x="419151" y="20035"/>
                      </a:cubicBezTo>
                      <a:cubicBezTo>
                        <a:pt x="395776" y="17809"/>
                        <a:pt x="385759" y="16696"/>
                        <a:pt x="377967" y="16696"/>
                      </a:cubicBezTo>
                      <a:cubicBezTo>
                        <a:pt x="370175" y="16696"/>
                        <a:pt x="363497" y="15583"/>
                        <a:pt x="344575" y="16696"/>
                      </a:cubicBezTo>
                      <a:cubicBezTo>
                        <a:pt x="306731" y="17809"/>
                        <a:pt x="271112" y="23375"/>
                        <a:pt x="272225" y="20035"/>
                      </a:cubicBezTo>
                      <a:cubicBezTo>
                        <a:pt x="273338" y="17809"/>
                        <a:pt x="306731" y="5566"/>
                        <a:pt x="34346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25" name="任意多边形: 形状 6124" descr="255902e3-3881-45a7-ba51-b311d159f4ec"/>
                <p:cNvSpPr/>
                <p:nvPr/>
              </p:nvSpPr>
              <p:spPr>
                <a:xfrm>
                  <a:off x="1" y="3162982"/>
                  <a:ext cx="599565" cy="589932"/>
                </a:xfrm>
                <a:custGeom>
                  <a:avLst/>
                  <a:gdLst>
                    <a:gd name="connsiteX0" fmla="*/ 59722 w 599565"/>
                    <a:gd name="connsiteY0" fmla="*/ 0 h 589932"/>
                    <a:gd name="connsiteX1" fmla="*/ 245606 w 599565"/>
                    <a:gd name="connsiteY1" fmla="*/ 47863 h 589932"/>
                    <a:gd name="connsiteX2" fmla="*/ 326861 w 599565"/>
                    <a:gd name="connsiteY2" fmla="*/ 105743 h 589932"/>
                    <a:gd name="connsiteX3" fmla="*/ 382515 w 599565"/>
                    <a:gd name="connsiteY3" fmla="*/ 188111 h 589932"/>
                    <a:gd name="connsiteX4" fmla="*/ 428152 w 599565"/>
                    <a:gd name="connsiteY4" fmla="*/ 379560 h 589932"/>
                    <a:gd name="connsiteX5" fmla="*/ 462656 w 599565"/>
                    <a:gd name="connsiteY5" fmla="*/ 473059 h 589932"/>
                    <a:gd name="connsiteX6" fmla="*/ 532781 w 599565"/>
                    <a:gd name="connsiteY6" fmla="*/ 547636 h 589932"/>
                    <a:gd name="connsiteX7" fmla="*/ 541685 w 599565"/>
                    <a:gd name="connsiteY7" fmla="*/ 553201 h 589932"/>
                    <a:gd name="connsiteX8" fmla="*/ 547251 w 599565"/>
                    <a:gd name="connsiteY8" fmla="*/ 556540 h 589932"/>
                    <a:gd name="connsiteX9" fmla="*/ 557269 w 599565"/>
                    <a:gd name="connsiteY9" fmla="*/ 560992 h 589932"/>
                    <a:gd name="connsiteX10" fmla="*/ 599565 w 599565"/>
                    <a:gd name="connsiteY10" fmla="*/ 578801 h 589932"/>
                    <a:gd name="connsiteX11" fmla="*/ 552816 w 599565"/>
                    <a:gd name="connsiteY11" fmla="*/ 584367 h 589932"/>
                    <a:gd name="connsiteX12" fmla="*/ 541685 w 599565"/>
                    <a:gd name="connsiteY12" fmla="*/ 585480 h 589932"/>
                    <a:gd name="connsiteX13" fmla="*/ 536120 w 599565"/>
                    <a:gd name="connsiteY13" fmla="*/ 586593 h 589932"/>
                    <a:gd name="connsiteX14" fmla="*/ 532781 w 599565"/>
                    <a:gd name="connsiteY14" fmla="*/ 586593 h 589932"/>
                    <a:gd name="connsiteX15" fmla="*/ 520537 w 599565"/>
                    <a:gd name="connsiteY15" fmla="*/ 587706 h 589932"/>
                    <a:gd name="connsiteX16" fmla="*/ 471561 w 599565"/>
                    <a:gd name="connsiteY16" fmla="*/ 589932 h 589932"/>
                    <a:gd name="connsiteX17" fmla="*/ 373611 w 599565"/>
                    <a:gd name="connsiteY17" fmla="*/ 581028 h 589932"/>
                    <a:gd name="connsiteX18" fmla="*/ 271207 w 599565"/>
                    <a:gd name="connsiteY18" fmla="*/ 532052 h 589932"/>
                    <a:gd name="connsiteX19" fmla="*/ 201083 w 599565"/>
                    <a:gd name="connsiteY19" fmla="*/ 455250 h 589932"/>
                    <a:gd name="connsiteX20" fmla="*/ 142090 w 599565"/>
                    <a:gd name="connsiteY20" fmla="*/ 377334 h 589932"/>
                    <a:gd name="connsiteX21" fmla="*/ 73079 w 599565"/>
                    <a:gd name="connsiteY21" fmla="*/ 311663 h 589932"/>
                    <a:gd name="connsiteX22" fmla="*/ 32452 w 599565"/>
                    <a:gd name="connsiteY22" fmla="*/ 287314 h 589932"/>
                    <a:gd name="connsiteX23" fmla="*/ 0 w 599565"/>
                    <a:gd name="connsiteY23" fmla="*/ 274888 h 589932"/>
                    <a:gd name="connsiteX24" fmla="*/ 0 w 599565"/>
                    <a:gd name="connsiteY24" fmla="*/ 262039 h 589932"/>
                    <a:gd name="connsiteX25" fmla="*/ 38574 w 599565"/>
                    <a:gd name="connsiteY25" fmla="*/ 276740 h 589932"/>
                    <a:gd name="connsiteX26" fmla="*/ 80871 w 599565"/>
                    <a:gd name="connsiteY26" fmla="*/ 301645 h 589932"/>
                    <a:gd name="connsiteX27" fmla="*/ 152108 w 599565"/>
                    <a:gd name="connsiteY27" fmla="*/ 369543 h 589932"/>
                    <a:gd name="connsiteX28" fmla="*/ 211101 w 599565"/>
                    <a:gd name="connsiteY28" fmla="*/ 447459 h 589932"/>
                    <a:gd name="connsiteX29" fmla="*/ 280112 w 599565"/>
                    <a:gd name="connsiteY29" fmla="*/ 522035 h 589932"/>
                    <a:gd name="connsiteX30" fmla="*/ 376950 w 599565"/>
                    <a:gd name="connsiteY30" fmla="*/ 568784 h 589932"/>
                    <a:gd name="connsiteX31" fmla="*/ 470448 w 599565"/>
                    <a:gd name="connsiteY31" fmla="*/ 576575 h 589932"/>
                    <a:gd name="connsiteX32" fmla="*/ 518310 w 599565"/>
                    <a:gd name="connsiteY32" fmla="*/ 573236 h 589932"/>
                    <a:gd name="connsiteX33" fmla="*/ 536120 w 599565"/>
                    <a:gd name="connsiteY33" fmla="*/ 571010 h 589932"/>
                    <a:gd name="connsiteX34" fmla="*/ 539459 w 599565"/>
                    <a:gd name="connsiteY34" fmla="*/ 571010 h 589932"/>
                    <a:gd name="connsiteX35" fmla="*/ 540572 w 599565"/>
                    <a:gd name="connsiteY35" fmla="*/ 571010 h 589932"/>
                    <a:gd name="connsiteX36" fmla="*/ 536120 w 599565"/>
                    <a:gd name="connsiteY36" fmla="*/ 568784 h 589932"/>
                    <a:gd name="connsiteX37" fmla="*/ 530555 w 599565"/>
                    <a:gd name="connsiteY37" fmla="*/ 565445 h 589932"/>
                    <a:gd name="connsiteX38" fmla="*/ 521650 w 599565"/>
                    <a:gd name="connsiteY38" fmla="*/ 559879 h 589932"/>
                    <a:gd name="connsiteX39" fmla="*/ 445961 w 599565"/>
                    <a:gd name="connsiteY39" fmla="*/ 479737 h 589932"/>
                    <a:gd name="connsiteX40" fmla="*/ 410342 w 599565"/>
                    <a:gd name="connsiteY40" fmla="*/ 382900 h 589932"/>
                    <a:gd name="connsiteX41" fmla="*/ 365819 w 599565"/>
                    <a:gd name="connsiteY41" fmla="*/ 193676 h 589932"/>
                    <a:gd name="connsiteX42" fmla="*/ 236702 w 599565"/>
                    <a:gd name="connsiteY42" fmla="*/ 58994 h 589932"/>
                    <a:gd name="connsiteX43" fmla="*/ 57497 w 599565"/>
                    <a:gd name="connsiteY43" fmla="*/ 15584 h 589932"/>
                    <a:gd name="connsiteX44" fmla="*/ 0 w 599565"/>
                    <a:gd name="connsiteY44" fmla="*/ 18692 h 589932"/>
                    <a:gd name="connsiteX45" fmla="*/ 0 w 599565"/>
                    <a:gd name="connsiteY45" fmla="*/ 3829 h 58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9565" h="589932">
                      <a:moveTo>
                        <a:pt x="59722" y="0"/>
                      </a:moveTo>
                      <a:cubicBezTo>
                        <a:pt x="120942" y="2227"/>
                        <a:pt x="185500" y="16697"/>
                        <a:pt x="245606" y="47863"/>
                      </a:cubicBezTo>
                      <a:cubicBezTo>
                        <a:pt x="274546" y="62333"/>
                        <a:pt x="303486" y="82368"/>
                        <a:pt x="326861" y="105743"/>
                      </a:cubicBezTo>
                      <a:cubicBezTo>
                        <a:pt x="351348" y="129118"/>
                        <a:pt x="370271" y="158059"/>
                        <a:pt x="382515" y="188111"/>
                      </a:cubicBezTo>
                      <a:cubicBezTo>
                        <a:pt x="408116" y="248217"/>
                        <a:pt x="413681" y="315001"/>
                        <a:pt x="428152" y="379560"/>
                      </a:cubicBezTo>
                      <a:cubicBezTo>
                        <a:pt x="435942" y="411840"/>
                        <a:pt x="445961" y="444118"/>
                        <a:pt x="462656" y="473059"/>
                      </a:cubicBezTo>
                      <a:cubicBezTo>
                        <a:pt x="479353" y="501999"/>
                        <a:pt x="502728" y="528713"/>
                        <a:pt x="532781" y="547636"/>
                      </a:cubicBezTo>
                      <a:lnTo>
                        <a:pt x="541685" y="553201"/>
                      </a:lnTo>
                      <a:lnTo>
                        <a:pt x="547251" y="556540"/>
                      </a:lnTo>
                      <a:cubicBezTo>
                        <a:pt x="550590" y="557653"/>
                        <a:pt x="553929" y="559879"/>
                        <a:pt x="557269" y="560992"/>
                      </a:cubicBezTo>
                      <a:cubicBezTo>
                        <a:pt x="571738" y="566558"/>
                        <a:pt x="586209" y="572123"/>
                        <a:pt x="599565" y="578801"/>
                      </a:cubicBezTo>
                      <a:lnTo>
                        <a:pt x="552816" y="584367"/>
                      </a:lnTo>
                      <a:lnTo>
                        <a:pt x="541685" y="585480"/>
                      </a:lnTo>
                      <a:lnTo>
                        <a:pt x="536120" y="586593"/>
                      </a:lnTo>
                      <a:lnTo>
                        <a:pt x="532781" y="586593"/>
                      </a:lnTo>
                      <a:lnTo>
                        <a:pt x="520537" y="587706"/>
                      </a:lnTo>
                      <a:cubicBezTo>
                        <a:pt x="503841" y="588819"/>
                        <a:pt x="488257" y="589932"/>
                        <a:pt x="471561" y="589932"/>
                      </a:cubicBezTo>
                      <a:cubicBezTo>
                        <a:pt x="438169" y="589932"/>
                        <a:pt x="405889" y="587706"/>
                        <a:pt x="373611" y="581028"/>
                      </a:cubicBezTo>
                      <a:cubicBezTo>
                        <a:pt x="334653" y="573236"/>
                        <a:pt x="299034" y="555426"/>
                        <a:pt x="271207" y="532052"/>
                      </a:cubicBezTo>
                      <a:cubicBezTo>
                        <a:pt x="243381" y="508677"/>
                        <a:pt x="221118" y="481963"/>
                        <a:pt x="201083" y="455250"/>
                      </a:cubicBezTo>
                      <a:cubicBezTo>
                        <a:pt x="181048" y="428536"/>
                        <a:pt x="162126" y="401822"/>
                        <a:pt x="142090" y="377334"/>
                      </a:cubicBezTo>
                      <a:cubicBezTo>
                        <a:pt x="122055" y="352847"/>
                        <a:pt x="98680" y="329472"/>
                        <a:pt x="73079" y="311663"/>
                      </a:cubicBezTo>
                      <a:cubicBezTo>
                        <a:pt x="60279" y="302202"/>
                        <a:pt x="46644" y="294132"/>
                        <a:pt x="32452" y="287314"/>
                      </a:cubicBezTo>
                      <a:lnTo>
                        <a:pt x="0" y="274888"/>
                      </a:lnTo>
                      <a:lnTo>
                        <a:pt x="0" y="262039"/>
                      </a:lnTo>
                      <a:lnTo>
                        <a:pt x="38574" y="276740"/>
                      </a:lnTo>
                      <a:cubicBezTo>
                        <a:pt x="53322" y="283836"/>
                        <a:pt x="67514" y="292184"/>
                        <a:pt x="80871" y="301645"/>
                      </a:cubicBezTo>
                      <a:cubicBezTo>
                        <a:pt x="108698" y="320567"/>
                        <a:pt x="130960" y="343942"/>
                        <a:pt x="152108" y="369543"/>
                      </a:cubicBezTo>
                      <a:cubicBezTo>
                        <a:pt x="172143" y="394030"/>
                        <a:pt x="191066" y="420744"/>
                        <a:pt x="211101" y="447459"/>
                      </a:cubicBezTo>
                      <a:cubicBezTo>
                        <a:pt x="231136" y="474172"/>
                        <a:pt x="252285" y="499772"/>
                        <a:pt x="280112" y="522035"/>
                      </a:cubicBezTo>
                      <a:cubicBezTo>
                        <a:pt x="306826" y="544296"/>
                        <a:pt x="340218" y="560992"/>
                        <a:pt x="376950" y="568784"/>
                      </a:cubicBezTo>
                      <a:cubicBezTo>
                        <a:pt x="407002" y="575463"/>
                        <a:pt x="439282" y="577688"/>
                        <a:pt x="470448" y="576575"/>
                      </a:cubicBezTo>
                      <a:cubicBezTo>
                        <a:pt x="486031" y="575463"/>
                        <a:pt x="502728" y="574349"/>
                        <a:pt x="518310" y="573236"/>
                      </a:cubicBezTo>
                      <a:lnTo>
                        <a:pt x="536120" y="571010"/>
                      </a:lnTo>
                      <a:lnTo>
                        <a:pt x="539459" y="571010"/>
                      </a:lnTo>
                      <a:lnTo>
                        <a:pt x="540572" y="571010"/>
                      </a:lnTo>
                      <a:cubicBezTo>
                        <a:pt x="539459" y="569897"/>
                        <a:pt x="537233" y="569897"/>
                        <a:pt x="536120" y="568784"/>
                      </a:cubicBezTo>
                      <a:lnTo>
                        <a:pt x="530555" y="565445"/>
                      </a:lnTo>
                      <a:lnTo>
                        <a:pt x="521650" y="559879"/>
                      </a:lnTo>
                      <a:cubicBezTo>
                        <a:pt x="488257" y="538731"/>
                        <a:pt x="463770" y="510904"/>
                        <a:pt x="445961" y="479737"/>
                      </a:cubicBezTo>
                      <a:cubicBezTo>
                        <a:pt x="428152" y="448571"/>
                        <a:pt x="418134" y="415179"/>
                        <a:pt x="410342" y="382900"/>
                      </a:cubicBezTo>
                      <a:cubicBezTo>
                        <a:pt x="395872" y="317228"/>
                        <a:pt x="390307" y="251557"/>
                        <a:pt x="365819" y="193676"/>
                      </a:cubicBezTo>
                      <a:cubicBezTo>
                        <a:pt x="342444" y="135796"/>
                        <a:pt x="294582" y="87934"/>
                        <a:pt x="236702" y="58994"/>
                      </a:cubicBezTo>
                      <a:cubicBezTo>
                        <a:pt x="179935" y="30054"/>
                        <a:pt x="115376" y="17811"/>
                        <a:pt x="57497" y="15584"/>
                      </a:cubicBezTo>
                      <a:lnTo>
                        <a:pt x="0" y="18692"/>
                      </a:lnTo>
                      <a:lnTo>
                        <a:pt x="0" y="3829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31" name="任意多边形: 形状 6130" descr="c7122380-62e0-43bb-a95d-8be81c7b47ab"/>
                <p:cNvSpPr/>
                <p:nvPr/>
              </p:nvSpPr>
              <p:spPr>
                <a:xfrm>
                  <a:off x="1" y="2718213"/>
                  <a:ext cx="833313" cy="279580"/>
                </a:xfrm>
                <a:custGeom>
                  <a:avLst/>
                  <a:gdLst>
                    <a:gd name="connsiteX0" fmla="*/ 833313 w 833313"/>
                    <a:gd name="connsiteY0" fmla="*/ 652 h 279580"/>
                    <a:gd name="connsiteX1" fmla="*/ 795469 w 833313"/>
                    <a:gd name="connsiteY1" fmla="*/ 29593 h 279580"/>
                    <a:gd name="connsiteX2" fmla="*/ 747606 w 833313"/>
                    <a:gd name="connsiteY2" fmla="*/ 49628 h 279580"/>
                    <a:gd name="connsiteX3" fmla="*/ 619602 w 833313"/>
                    <a:gd name="connsiteY3" fmla="*/ 91924 h 279580"/>
                    <a:gd name="connsiteX4" fmla="*/ 531670 w 833313"/>
                    <a:gd name="connsiteY4" fmla="*/ 114187 h 279580"/>
                    <a:gd name="connsiteX5" fmla="*/ 433718 w 833313"/>
                    <a:gd name="connsiteY5" fmla="*/ 137561 h 279580"/>
                    <a:gd name="connsiteX6" fmla="*/ 224459 w 833313"/>
                    <a:gd name="connsiteY6" fmla="*/ 198780 h 279580"/>
                    <a:gd name="connsiteX7" fmla="*/ 119830 w 833313"/>
                    <a:gd name="connsiteY7" fmla="*/ 232173 h 279580"/>
                    <a:gd name="connsiteX8" fmla="*/ 20766 w 833313"/>
                    <a:gd name="connsiteY8" fmla="*/ 270018 h 279580"/>
                    <a:gd name="connsiteX9" fmla="*/ 0 w 833313"/>
                    <a:gd name="connsiteY9" fmla="*/ 279580 h 279580"/>
                    <a:gd name="connsiteX10" fmla="*/ 0 w 833313"/>
                    <a:gd name="connsiteY10" fmla="*/ 265461 h 279580"/>
                    <a:gd name="connsiteX11" fmla="*/ 14088 w 833313"/>
                    <a:gd name="connsiteY11" fmla="*/ 258886 h 279580"/>
                    <a:gd name="connsiteX12" fmla="*/ 114264 w 833313"/>
                    <a:gd name="connsiteY12" fmla="*/ 219929 h 279580"/>
                    <a:gd name="connsiteX13" fmla="*/ 220007 w 833313"/>
                    <a:gd name="connsiteY13" fmla="*/ 184310 h 279580"/>
                    <a:gd name="connsiteX14" fmla="*/ 430378 w 833313"/>
                    <a:gd name="connsiteY14" fmla="*/ 123091 h 279580"/>
                    <a:gd name="connsiteX15" fmla="*/ 529443 w 833313"/>
                    <a:gd name="connsiteY15" fmla="*/ 101942 h 279580"/>
                    <a:gd name="connsiteX16" fmla="*/ 616263 w 833313"/>
                    <a:gd name="connsiteY16" fmla="*/ 78568 h 279580"/>
                    <a:gd name="connsiteX17" fmla="*/ 743155 w 833313"/>
                    <a:gd name="connsiteY17" fmla="*/ 38498 h 279580"/>
                    <a:gd name="connsiteX18" fmla="*/ 788790 w 833313"/>
                    <a:gd name="connsiteY18" fmla="*/ 18461 h 279580"/>
                    <a:gd name="connsiteX19" fmla="*/ 833313 w 833313"/>
                    <a:gd name="connsiteY19" fmla="*/ 652 h 279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33313" h="279580">
                      <a:moveTo>
                        <a:pt x="833313" y="652"/>
                      </a:moveTo>
                      <a:cubicBezTo>
                        <a:pt x="833313" y="3992"/>
                        <a:pt x="817731" y="19575"/>
                        <a:pt x="795469" y="29593"/>
                      </a:cubicBezTo>
                      <a:cubicBezTo>
                        <a:pt x="773207" y="40724"/>
                        <a:pt x="777659" y="36271"/>
                        <a:pt x="747606" y="49628"/>
                      </a:cubicBezTo>
                      <a:cubicBezTo>
                        <a:pt x="718666" y="61872"/>
                        <a:pt x="674143" y="77455"/>
                        <a:pt x="619602" y="91924"/>
                      </a:cubicBezTo>
                      <a:cubicBezTo>
                        <a:pt x="592888" y="99716"/>
                        <a:pt x="562835" y="106395"/>
                        <a:pt x="531670" y="114187"/>
                      </a:cubicBezTo>
                      <a:cubicBezTo>
                        <a:pt x="500503" y="121978"/>
                        <a:pt x="468224" y="129769"/>
                        <a:pt x="433718" y="137561"/>
                      </a:cubicBezTo>
                      <a:cubicBezTo>
                        <a:pt x="365821" y="154257"/>
                        <a:pt x="294584" y="176519"/>
                        <a:pt x="224459" y="198780"/>
                      </a:cubicBezTo>
                      <a:cubicBezTo>
                        <a:pt x="189954" y="209911"/>
                        <a:pt x="154336" y="219929"/>
                        <a:pt x="119830" y="232173"/>
                      </a:cubicBezTo>
                      <a:cubicBezTo>
                        <a:pt x="86437" y="245530"/>
                        <a:pt x="53046" y="256660"/>
                        <a:pt x="20766" y="270018"/>
                      </a:cubicBezTo>
                      <a:lnTo>
                        <a:pt x="0" y="279580"/>
                      </a:lnTo>
                      <a:lnTo>
                        <a:pt x="0" y="265461"/>
                      </a:lnTo>
                      <a:lnTo>
                        <a:pt x="14088" y="258886"/>
                      </a:lnTo>
                      <a:cubicBezTo>
                        <a:pt x="46367" y="244417"/>
                        <a:pt x="79760" y="232173"/>
                        <a:pt x="114264" y="219929"/>
                      </a:cubicBezTo>
                      <a:cubicBezTo>
                        <a:pt x="148770" y="207685"/>
                        <a:pt x="184389" y="195442"/>
                        <a:pt x="220007" y="184310"/>
                      </a:cubicBezTo>
                      <a:cubicBezTo>
                        <a:pt x="291245" y="162049"/>
                        <a:pt x="362481" y="139788"/>
                        <a:pt x="430378" y="123091"/>
                      </a:cubicBezTo>
                      <a:cubicBezTo>
                        <a:pt x="464884" y="114187"/>
                        <a:pt x="498277" y="109735"/>
                        <a:pt x="529443" y="101942"/>
                      </a:cubicBezTo>
                      <a:cubicBezTo>
                        <a:pt x="560609" y="95264"/>
                        <a:pt x="589549" y="85247"/>
                        <a:pt x="616263" y="78568"/>
                      </a:cubicBezTo>
                      <a:cubicBezTo>
                        <a:pt x="669691" y="64097"/>
                        <a:pt x="714214" y="50741"/>
                        <a:pt x="743155" y="38498"/>
                      </a:cubicBezTo>
                      <a:cubicBezTo>
                        <a:pt x="772095" y="26253"/>
                        <a:pt x="766529" y="29593"/>
                        <a:pt x="788790" y="18461"/>
                      </a:cubicBezTo>
                      <a:cubicBezTo>
                        <a:pt x="811052" y="7331"/>
                        <a:pt x="832200" y="-2687"/>
                        <a:pt x="833313" y="6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33" name="任意多边形: 形状 6132" descr="0f4244c3-0381-4726-8165-b363b9877ab6"/>
                <p:cNvSpPr/>
                <p:nvPr/>
              </p:nvSpPr>
              <p:spPr>
                <a:xfrm>
                  <a:off x="0" y="2746819"/>
                  <a:ext cx="869143" cy="310137"/>
                </a:xfrm>
                <a:custGeom>
                  <a:avLst/>
                  <a:gdLst>
                    <a:gd name="connsiteX0" fmla="*/ 866985 w 869143"/>
                    <a:gd name="connsiteY0" fmla="*/ 11 h 310137"/>
                    <a:gd name="connsiteX1" fmla="*/ 868933 w 869143"/>
                    <a:gd name="connsiteY1" fmla="*/ 3211 h 310137"/>
                    <a:gd name="connsiteX2" fmla="*/ 861141 w 869143"/>
                    <a:gd name="connsiteY2" fmla="*/ 9890 h 310137"/>
                    <a:gd name="connsiteX3" fmla="*/ 813279 w 869143"/>
                    <a:gd name="connsiteY3" fmla="*/ 35491 h 310137"/>
                    <a:gd name="connsiteX4" fmla="*/ 679709 w 869143"/>
                    <a:gd name="connsiteY4" fmla="*/ 90032 h 310137"/>
                    <a:gd name="connsiteX5" fmla="*/ 478242 w 869143"/>
                    <a:gd name="connsiteY5" fmla="*/ 143460 h 310137"/>
                    <a:gd name="connsiteX6" fmla="*/ 364708 w 869143"/>
                    <a:gd name="connsiteY6" fmla="*/ 171287 h 310137"/>
                    <a:gd name="connsiteX7" fmla="*/ 250060 w 869143"/>
                    <a:gd name="connsiteY7" fmla="*/ 206906 h 310137"/>
                    <a:gd name="connsiteX8" fmla="*/ 34123 w 869143"/>
                    <a:gd name="connsiteY8" fmla="*/ 295951 h 310137"/>
                    <a:gd name="connsiteX9" fmla="*/ 0 w 869143"/>
                    <a:gd name="connsiteY9" fmla="*/ 310137 h 310137"/>
                    <a:gd name="connsiteX10" fmla="*/ 0 w 869143"/>
                    <a:gd name="connsiteY10" fmla="*/ 293645 h 310137"/>
                    <a:gd name="connsiteX11" fmla="*/ 25219 w 869143"/>
                    <a:gd name="connsiteY11" fmla="*/ 282594 h 310137"/>
                    <a:gd name="connsiteX12" fmla="*/ 242268 w 869143"/>
                    <a:gd name="connsiteY12" fmla="*/ 192435 h 310137"/>
                    <a:gd name="connsiteX13" fmla="*/ 358029 w 869143"/>
                    <a:gd name="connsiteY13" fmla="*/ 159042 h 310137"/>
                    <a:gd name="connsiteX14" fmla="*/ 472676 w 869143"/>
                    <a:gd name="connsiteY14" fmla="*/ 131215 h 310137"/>
                    <a:gd name="connsiteX15" fmla="*/ 674143 w 869143"/>
                    <a:gd name="connsiteY15" fmla="*/ 77787 h 310137"/>
                    <a:gd name="connsiteX16" fmla="*/ 808826 w 869143"/>
                    <a:gd name="connsiteY16" fmla="*/ 29925 h 310137"/>
                    <a:gd name="connsiteX17" fmla="*/ 835540 w 869143"/>
                    <a:gd name="connsiteY17" fmla="*/ 16569 h 310137"/>
                    <a:gd name="connsiteX18" fmla="*/ 856688 w 869143"/>
                    <a:gd name="connsiteY18" fmla="*/ 4325 h 310137"/>
                    <a:gd name="connsiteX19" fmla="*/ 866985 w 869143"/>
                    <a:gd name="connsiteY19" fmla="*/ 11 h 31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69143" h="310137">
                      <a:moveTo>
                        <a:pt x="866985" y="11"/>
                      </a:moveTo>
                      <a:cubicBezTo>
                        <a:pt x="868376" y="150"/>
                        <a:pt x="868376" y="1542"/>
                        <a:pt x="868933" y="3211"/>
                      </a:cubicBezTo>
                      <a:cubicBezTo>
                        <a:pt x="868933" y="4325"/>
                        <a:pt x="871159" y="4325"/>
                        <a:pt x="861141" y="9890"/>
                      </a:cubicBezTo>
                      <a:cubicBezTo>
                        <a:pt x="837766" y="23248"/>
                        <a:pt x="844445" y="19908"/>
                        <a:pt x="813279" y="35491"/>
                      </a:cubicBezTo>
                      <a:cubicBezTo>
                        <a:pt x="782112" y="51075"/>
                        <a:pt x="737589" y="72223"/>
                        <a:pt x="679709" y="90032"/>
                      </a:cubicBezTo>
                      <a:cubicBezTo>
                        <a:pt x="621829" y="108954"/>
                        <a:pt x="552818" y="125651"/>
                        <a:pt x="478242" y="143460"/>
                      </a:cubicBezTo>
                      <a:cubicBezTo>
                        <a:pt x="441510" y="152364"/>
                        <a:pt x="402552" y="160155"/>
                        <a:pt x="364708" y="171287"/>
                      </a:cubicBezTo>
                      <a:cubicBezTo>
                        <a:pt x="325749" y="182417"/>
                        <a:pt x="287905" y="193548"/>
                        <a:pt x="250060" y="206906"/>
                      </a:cubicBezTo>
                      <a:cubicBezTo>
                        <a:pt x="175484" y="233619"/>
                        <a:pt x="103134" y="267011"/>
                        <a:pt x="34123" y="295951"/>
                      </a:cubicBezTo>
                      <a:lnTo>
                        <a:pt x="0" y="310137"/>
                      </a:lnTo>
                      <a:lnTo>
                        <a:pt x="0" y="293645"/>
                      </a:lnTo>
                      <a:lnTo>
                        <a:pt x="25219" y="282594"/>
                      </a:lnTo>
                      <a:cubicBezTo>
                        <a:pt x="93116" y="253654"/>
                        <a:pt x="165466" y="219149"/>
                        <a:pt x="242268" y="192435"/>
                      </a:cubicBezTo>
                      <a:cubicBezTo>
                        <a:pt x="280114" y="179078"/>
                        <a:pt x="319072" y="169060"/>
                        <a:pt x="358029" y="159042"/>
                      </a:cubicBezTo>
                      <a:cubicBezTo>
                        <a:pt x="396987" y="147912"/>
                        <a:pt x="435944" y="140120"/>
                        <a:pt x="472676" y="131215"/>
                      </a:cubicBezTo>
                      <a:cubicBezTo>
                        <a:pt x="547253" y="113407"/>
                        <a:pt x="616263" y="95597"/>
                        <a:pt x="674143" y="77787"/>
                      </a:cubicBezTo>
                      <a:cubicBezTo>
                        <a:pt x="730910" y="61092"/>
                        <a:pt x="777660" y="44396"/>
                        <a:pt x="808826" y="29925"/>
                      </a:cubicBezTo>
                      <a:cubicBezTo>
                        <a:pt x="824409" y="22135"/>
                        <a:pt x="829974" y="19908"/>
                        <a:pt x="835540" y="16569"/>
                      </a:cubicBezTo>
                      <a:cubicBezTo>
                        <a:pt x="841105" y="13230"/>
                        <a:pt x="845558" y="11003"/>
                        <a:pt x="856688" y="4325"/>
                      </a:cubicBezTo>
                      <a:cubicBezTo>
                        <a:pt x="862810" y="985"/>
                        <a:pt x="865593" y="-128"/>
                        <a:pt x="866985" y="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41" name="任意多边形: 形状 6140" descr="2018582f-1629-4db1-921a-4e3bd0b6b643"/>
                <p:cNvSpPr/>
                <p:nvPr/>
              </p:nvSpPr>
              <p:spPr>
                <a:xfrm>
                  <a:off x="0" y="1422277"/>
                  <a:ext cx="137981" cy="793323"/>
                </a:xfrm>
                <a:custGeom>
                  <a:avLst/>
                  <a:gdLst>
                    <a:gd name="connsiteX0" fmla="*/ 0 w 137981"/>
                    <a:gd name="connsiteY0" fmla="*/ 0 h 793323"/>
                    <a:gd name="connsiteX1" fmla="*/ 9633 w 137981"/>
                    <a:gd name="connsiteY1" fmla="*/ 10982 h 793323"/>
                    <a:gd name="connsiteX2" fmla="*/ 63061 w 137981"/>
                    <a:gd name="connsiteY2" fmla="*/ 86671 h 793323"/>
                    <a:gd name="connsiteX3" fmla="*/ 135411 w 137981"/>
                    <a:gd name="connsiteY3" fmla="*/ 269217 h 793323"/>
                    <a:gd name="connsiteX4" fmla="*/ 135411 w 137981"/>
                    <a:gd name="connsiteY4" fmla="*/ 367167 h 793323"/>
                    <a:gd name="connsiteX5" fmla="*/ 120942 w 137981"/>
                    <a:gd name="connsiteY5" fmla="*/ 460665 h 793323"/>
                    <a:gd name="connsiteX6" fmla="*/ 87549 w 137981"/>
                    <a:gd name="connsiteY6" fmla="*/ 625401 h 793323"/>
                    <a:gd name="connsiteX7" fmla="*/ 69740 w 137981"/>
                    <a:gd name="connsiteY7" fmla="*/ 740049 h 793323"/>
                    <a:gd name="connsiteX8" fmla="*/ 70853 w 137981"/>
                    <a:gd name="connsiteY8" fmla="*/ 784571 h 793323"/>
                    <a:gd name="connsiteX9" fmla="*/ 67514 w 137981"/>
                    <a:gd name="connsiteY9" fmla="*/ 792363 h 793323"/>
                    <a:gd name="connsiteX10" fmla="*/ 64174 w 137981"/>
                    <a:gd name="connsiteY10" fmla="*/ 783459 h 793323"/>
                    <a:gd name="connsiteX11" fmla="*/ 63061 w 137981"/>
                    <a:gd name="connsiteY11" fmla="*/ 738936 h 793323"/>
                    <a:gd name="connsiteX12" fmla="*/ 74192 w 137981"/>
                    <a:gd name="connsiteY12" fmla="*/ 622062 h 793323"/>
                    <a:gd name="connsiteX13" fmla="*/ 107584 w 137981"/>
                    <a:gd name="connsiteY13" fmla="*/ 458439 h 793323"/>
                    <a:gd name="connsiteX14" fmla="*/ 120942 w 137981"/>
                    <a:gd name="connsiteY14" fmla="*/ 366054 h 793323"/>
                    <a:gd name="connsiteX15" fmla="*/ 118715 w 137981"/>
                    <a:gd name="connsiteY15" fmla="*/ 270329 h 793323"/>
                    <a:gd name="connsiteX16" fmla="*/ 48591 w 137981"/>
                    <a:gd name="connsiteY16" fmla="*/ 93350 h 793323"/>
                    <a:gd name="connsiteX17" fmla="*/ 0 w 137981"/>
                    <a:gd name="connsiteY17" fmla="*/ 19924 h 793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7981" h="793323">
                      <a:moveTo>
                        <a:pt x="0" y="0"/>
                      </a:moveTo>
                      <a:lnTo>
                        <a:pt x="9633" y="10982"/>
                      </a:lnTo>
                      <a:cubicBezTo>
                        <a:pt x="27442" y="34356"/>
                        <a:pt x="46364" y="59957"/>
                        <a:pt x="63061" y="86671"/>
                      </a:cubicBezTo>
                      <a:cubicBezTo>
                        <a:pt x="96454" y="141212"/>
                        <a:pt x="126506" y="203544"/>
                        <a:pt x="135411" y="269217"/>
                      </a:cubicBezTo>
                      <a:cubicBezTo>
                        <a:pt x="139864" y="302608"/>
                        <a:pt x="137637" y="334888"/>
                        <a:pt x="135411" y="367167"/>
                      </a:cubicBezTo>
                      <a:cubicBezTo>
                        <a:pt x="133185" y="399447"/>
                        <a:pt x="127619" y="430612"/>
                        <a:pt x="120942" y="460665"/>
                      </a:cubicBezTo>
                      <a:cubicBezTo>
                        <a:pt x="108697" y="520772"/>
                        <a:pt x="97567" y="577539"/>
                        <a:pt x="87549" y="625401"/>
                      </a:cubicBezTo>
                      <a:cubicBezTo>
                        <a:pt x="77531" y="673263"/>
                        <a:pt x="70853" y="712222"/>
                        <a:pt x="69740" y="740049"/>
                      </a:cubicBezTo>
                      <a:cubicBezTo>
                        <a:pt x="68627" y="767876"/>
                        <a:pt x="69740" y="762310"/>
                        <a:pt x="70853" y="784571"/>
                      </a:cubicBezTo>
                      <a:cubicBezTo>
                        <a:pt x="71965" y="795703"/>
                        <a:pt x="69740" y="793477"/>
                        <a:pt x="67514" y="792363"/>
                      </a:cubicBezTo>
                      <a:cubicBezTo>
                        <a:pt x="65287" y="791250"/>
                        <a:pt x="65287" y="792363"/>
                        <a:pt x="64174" y="783459"/>
                      </a:cubicBezTo>
                      <a:cubicBezTo>
                        <a:pt x="63061" y="761197"/>
                        <a:pt x="63061" y="767876"/>
                        <a:pt x="63061" y="738936"/>
                      </a:cubicBezTo>
                      <a:cubicBezTo>
                        <a:pt x="64174" y="711108"/>
                        <a:pt x="65287" y="669924"/>
                        <a:pt x="74192" y="622062"/>
                      </a:cubicBezTo>
                      <a:cubicBezTo>
                        <a:pt x="83096" y="574200"/>
                        <a:pt x="96454" y="518546"/>
                        <a:pt x="107584" y="458439"/>
                      </a:cubicBezTo>
                      <a:cubicBezTo>
                        <a:pt x="113150" y="428387"/>
                        <a:pt x="118715" y="397220"/>
                        <a:pt x="120942" y="366054"/>
                      </a:cubicBezTo>
                      <a:cubicBezTo>
                        <a:pt x="123168" y="333775"/>
                        <a:pt x="123168" y="302608"/>
                        <a:pt x="118715" y="270329"/>
                      </a:cubicBezTo>
                      <a:cubicBezTo>
                        <a:pt x="109810" y="206884"/>
                        <a:pt x="80870" y="146777"/>
                        <a:pt x="48591" y="93350"/>
                      </a:cubicBezTo>
                      <a:lnTo>
                        <a:pt x="0" y="19924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45" name="任意多边形: 形状 6144" descr="180cede3-2330-4e01-8612-cb7bde25c92f"/>
                <p:cNvSpPr/>
                <p:nvPr/>
              </p:nvSpPr>
              <p:spPr>
                <a:xfrm>
                  <a:off x="241772" y="1424042"/>
                  <a:ext cx="128848" cy="567710"/>
                </a:xfrm>
                <a:custGeom>
                  <a:avLst/>
                  <a:gdLst>
                    <a:gd name="connsiteX0" fmla="*/ 127386 w 128848"/>
                    <a:gd name="connsiteY0" fmla="*/ 313 h 567710"/>
                    <a:gd name="connsiteX1" fmla="*/ 125160 w 128848"/>
                    <a:gd name="connsiteY1" fmla="*/ 24800 h 567710"/>
                    <a:gd name="connsiteX2" fmla="*/ 114029 w 128848"/>
                    <a:gd name="connsiteY2" fmla="*/ 47062 h 567710"/>
                    <a:gd name="connsiteX3" fmla="*/ 91767 w 128848"/>
                    <a:gd name="connsiteY3" fmla="*/ 106055 h 567710"/>
                    <a:gd name="connsiteX4" fmla="*/ 78411 w 128848"/>
                    <a:gd name="connsiteY4" fmla="*/ 146126 h 567710"/>
                    <a:gd name="connsiteX5" fmla="*/ 65053 w 128848"/>
                    <a:gd name="connsiteY5" fmla="*/ 190649 h 567710"/>
                    <a:gd name="connsiteX6" fmla="*/ 42792 w 128848"/>
                    <a:gd name="connsiteY6" fmla="*/ 289713 h 567710"/>
                    <a:gd name="connsiteX7" fmla="*/ 30548 w 128848"/>
                    <a:gd name="connsiteY7" fmla="*/ 339802 h 567710"/>
                    <a:gd name="connsiteX8" fmla="*/ 21644 w 128848"/>
                    <a:gd name="connsiteY8" fmla="*/ 388777 h 567710"/>
                    <a:gd name="connsiteX9" fmla="*/ 13852 w 128848"/>
                    <a:gd name="connsiteY9" fmla="*/ 476710 h 567710"/>
                    <a:gd name="connsiteX10" fmla="*/ 7173 w 128848"/>
                    <a:gd name="connsiteY10" fmla="*/ 537930 h 567710"/>
                    <a:gd name="connsiteX11" fmla="*/ 7173 w 128848"/>
                    <a:gd name="connsiteY11" fmla="*/ 562418 h 567710"/>
                    <a:gd name="connsiteX12" fmla="*/ 2721 w 128848"/>
                    <a:gd name="connsiteY12" fmla="*/ 566869 h 567710"/>
                    <a:gd name="connsiteX13" fmla="*/ 495 w 128848"/>
                    <a:gd name="connsiteY13" fmla="*/ 562418 h 567710"/>
                    <a:gd name="connsiteX14" fmla="*/ 495 w 128848"/>
                    <a:gd name="connsiteY14" fmla="*/ 539042 h 567710"/>
                    <a:gd name="connsiteX15" fmla="*/ 495 w 128848"/>
                    <a:gd name="connsiteY15" fmla="*/ 476710 h 567710"/>
                    <a:gd name="connsiteX16" fmla="*/ 8286 w 128848"/>
                    <a:gd name="connsiteY16" fmla="*/ 387664 h 567710"/>
                    <a:gd name="connsiteX17" fmla="*/ 17191 w 128848"/>
                    <a:gd name="connsiteY17" fmla="*/ 337575 h 567710"/>
                    <a:gd name="connsiteX18" fmla="*/ 27209 w 128848"/>
                    <a:gd name="connsiteY18" fmla="*/ 286374 h 567710"/>
                    <a:gd name="connsiteX19" fmla="*/ 49471 w 128848"/>
                    <a:gd name="connsiteY19" fmla="*/ 186197 h 567710"/>
                    <a:gd name="connsiteX20" fmla="*/ 66167 w 128848"/>
                    <a:gd name="connsiteY20" fmla="*/ 141674 h 567710"/>
                    <a:gd name="connsiteX21" fmla="*/ 77298 w 128848"/>
                    <a:gd name="connsiteY21" fmla="*/ 100490 h 567710"/>
                    <a:gd name="connsiteX22" fmla="*/ 101785 w 128848"/>
                    <a:gd name="connsiteY22" fmla="*/ 41496 h 567710"/>
                    <a:gd name="connsiteX23" fmla="*/ 111803 w 128848"/>
                    <a:gd name="connsiteY23" fmla="*/ 19235 h 567710"/>
                    <a:gd name="connsiteX24" fmla="*/ 127386 w 128848"/>
                    <a:gd name="connsiteY24" fmla="*/ 313 h 567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8848" h="567710">
                      <a:moveTo>
                        <a:pt x="127386" y="313"/>
                      </a:moveTo>
                      <a:cubicBezTo>
                        <a:pt x="129613" y="2539"/>
                        <a:pt x="129613" y="13669"/>
                        <a:pt x="125160" y="24800"/>
                      </a:cubicBezTo>
                      <a:cubicBezTo>
                        <a:pt x="120708" y="35932"/>
                        <a:pt x="119594" y="32592"/>
                        <a:pt x="114029" y="47062"/>
                      </a:cubicBezTo>
                      <a:cubicBezTo>
                        <a:pt x="108464" y="60419"/>
                        <a:pt x="100672" y="81568"/>
                        <a:pt x="91767" y="106055"/>
                      </a:cubicBezTo>
                      <a:cubicBezTo>
                        <a:pt x="88428" y="118299"/>
                        <a:pt x="82863" y="131656"/>
                        <a:pt x="78411" y="146126"/>
                      </a:cubicBezTo>
                      <a:cubicBezTo>
                        <a:pt x="73958" y="159483"/>
                        <a:pt x="69506" y="175066"/>
                        <a:pt x="65053" y="190649"/>
                      </a:cubicBezTo>
                      <a:cubicBezTo>
                        <a:pt x="56149" y="221815"/>
                        <a:pt x="50584" y="256321"/>
                        <a:pt x="42792" y="289713"/>
                      </a:cubicBezTo>
                      <a:cubicBezTo>
                        <a:pt x="39452" y="306409"/>
                        <a:pt x="33887" y="323106"/>
                        <a:pt x="30548" y="339802"/>
                      </a:cubicBezTo>
                      <a:cubicBezTo>
                        <a:pt x="27209" y="356497"/>
                        <a:pt x="23870" y="373194"/>
                        <a:pt x="21644" y="388777"/>
                      </a:cubicBezTo>
                      <a:cubicBezTo>
                        <a:pt x="17191" y="419943"/>
                        <a:pt x="16078" y="451110"/>
                        <a:pt x="13852" y="476710"/>
                      </a:cubicBezTo>
                      <a:cubicBezTo>
                        <a:pt x="11626" y="502311"/>
                        <a:pt x="8286" y="522346"/>
                        <a:pt x="7173" y="537930"/>
                      </a:cubicBezTo>
                      <a:cubicBezTo>
                        <a:pt x="7173" y="553513"/>
                        <a:pt x="8286" y="550173"/>
                        <a:pt x="7173" y="562418"/>
                      </a:cubicBezTo>
                      <a:cubicBezTo>
                        <a:pt x="6060" y="569096"/>
                        <a:pt x="4947" y="567982"/>
                        <a:pt x="2721" y="566869"/>
                      </a:cubicBezTo>
                      <a:cubicBezTo>
                        <a:pt x="1608" y="566869"/>
                        <a:pt x="495" y="566869"/>
                        <a:pt x="495" y="562418"/>
                      </a:cubicBezTo>
                      <a:cubicBezTo>
                        <a:pt x="495" y="551287"/>
                        <a:pt x="495" y="554626"/>
                        <a:pt x="495" y="539042"/>
                      </a:cubicBezTo>
                      <a:cubicBezTo>
                        <a:pt x="495" y="523460"/>
                        <a:pt x="-618" y="502311"/>
                        <a:pt x="495" y="476710"/>
                      </a:cubicBezTo>
                      <a:cubicBezTo>
                        <a:pt x="2721" y="449997"/>
                        <a:pt x="4947" y="419943"/>
                        <a:pt x="8286" y="387664"/>
                      </a:cubicBezTo>
                      <a:cubicBezTo>
                        <a:pt x="11626" y="370968"/>
                        <a:pt x="13852" y="354272"/>
                        <a:pt x="17191" y="337575"/>
                      </a:cubicBezTo>
                      <a:cubicBezTo>
                        <a:pt x="19417" y="320880"/>
                        <a:pt x="23870" y="303070"/>
                        <a:pt x="27209" y="286374"/>
                      </a:cubicBezTo>
                      <a:cubicBezTo>
                        <a:pt x="33887" y="251868"/>
                        <a:pt x="40566" y="217363"/>
                        <a:pt x="49471" y="186197"/>
                      </a:cubicBezTo>
                      <a:cubicBezTo>
                        <a:pt x="53923" y="170614"/>
                        <a:pt x="61714" y="156144"/>
                        <a:pt x="66167" y="141674"/>
                      </a:cubicBezTo>
                      <a:cubicBezTo>
                        <a:pt x="70619" y="127204"/>
                        <a:pt x="72845" y="112734"/>
                        <a:pt x="77298" y="100490"/>
                      </a:cubicBezTo>
                      <a:cubicBezTo>
                        <a:pt x="86202" y="76002"/>
                        <a:pt x="96220" y="55967"/>
                        <a:pt x="101785" y="41496"/>
                      </a:cubicBezTo>
                      <a:cubicBezTo>
                        <a:pt x="107351" y="27027"/>
                        <a:pt x="107351" y="30366"/>
                        <a:pt x="111803" y="19235"/>
                      </a:cubicBezTo>
                      <a:cubicBezTo>
                        <a:pt x="116255" y="8105"/>
                        <a:pt x="124047" y="-1914"/>
                        <a:pt x="127386" y="31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47" name="任意多边形: 形状 6146" descr="4a52bab9-3d01-4b27-91de-31b25d5f257c"/>
                <p:cNvSpPr/>
                <p:nvPr/>
              </p:nvSpPr>
              <p:spPr>
                <a:xfrm>
                  <a:off x="295258" y="1429576"/>
                  <a:ext cx="116351" cy="516903"/>
                </a:xfrm>
                <a:custGeom>
                  <a:avLst/>
                  <a:gdLst>
                    <a:gd name="connsiteX0" fmla="*/ 113971 w 116351"/>
                    <a:gd name="connsiteY0" fmla="*/ 345 h 516903"/>
                    <a:gd name="connsiteX1" fmla="*/ 112858 w 116351"/>
                    <a:gd name="connsiteY1" fmla="*/ 20380 h 516903"/>
                    <a:gd name="connsiteX2" fmla="*/ 101727 w 116351"/>
                    <a:gd name="connsiteY2" fmla="*/ 40415 h 516903"/>
                    <a:gd name="connsiteX3" fmla="*/ 91709 w 116351"/>
                    <a:gd name="connsiteY3" fmla="*/ 63790 h 516903"/>
                    <a:gd name="connsiteX4" fmla="*/ 79465 w 116351"/>
                    <a:gd name="connsiteY4" fmla="*/ 93843 h 516903"/>
                    <a:gd name="connsiteX5" fmla="*/ 66109 w 116351"/>
                    <a:gd name="connsiteY5" fmla="*/ 130575 h 516903"/>
                    <a:gd name="connsiteX6" fmla="*/ 52751 w 116351"/>
                    <a:gd name="connsiteY6" fmla="*/ 171758 h 516903"/>
                    <a:gd name="connsiteX7" fmla="*/ 33829 w 116351"/>
                    <a:gd name="connsiteY7" fmla="*/ 261918 h 516903"/>
                    <a:gd name="connsiteX8" fmla="*/ 22698 w 116351"/>
                    <a:gd name="connsiteY8" fmla="*/ 307554 h 516903"/>
                    <a:gd name="connsiteX9" fmla="*/ 16020 w 116351"/>
                    <a:gd name="connsiteY9" fmla="*/ 352077 h 516903"/>
                    <a:gd name="connsiteX10" fmla="*/ 12681 w 116351"/>
                    <a:gd name="connsiteY10" fmla="*/ 433331 h 516903"/>
                    <a:gd name="connsiteX11" fmla="*/ 9342 w 116351"/>
                    <a:gd name="connsiteY11" fmla="*/ 490099 h 516903"/>
                    <a:gd name="connsiteX12" fmla="*/ 10455 w 116351"/>
                    <a:gd name="connsiteY12" fmla="*/ 512360 h 516903"/>
                    <a:gd name="connsiteX13" fmla="*/ 7115 w 116351"/>
                    <a:gd name="connsiteY13" fmla="*/ 516812 h 516903"/>
                    <a:gd name="connsiteX14" fmla="*/ 4889 w 116351"/>
                    <a:gd name="connsiteY14" fmla="*/ 512360 h 516903"/>
                    <a:gd name="connsiteX15" fmla="*/ 3776 w 116351"/>
                    <a:gd name="connsiteY15" fmla="*/ 491212 h 516903"/>
                    <a:gd name="connsiteX16" fmla="*/ 437 w 116351"/>
                    <a:gd name="connsiteY16" fmla="*/ 434445 h 516903"/>
                    <a:gd name="connsiteX17" fmla="*/ 2663 w 116351"/>
                    <a:gd name="connsiteY17" fmla="*/ 353190 h 516903"/>
                    <a:gd name="connsiteX18" fmla="*/ 9342 w 116351"/>
                    <a:gd name="connsiteY18" fmla="*/ 307554 h 516903"/>
                    <a:gd name="connsiteX19" fmla="*/ 17132 w 116351"/>
                    <a:gd name="connsiteY19" fmla="*/ 260805 h 516903"/>
                    <a:gd name="connsiteX20" fmla="*/ 37169 w 116351"/>
                    <a:gd name="connsiteY20" fmla="*/ 169532 h 516903"/>
                    <a:gd name="connsiteX21" fmla="*/ 52751 w 116351"/>
                    <a:gd name="connsiteY21" fmla="*/ 128349 h 516903"/>
                    <a:gd name="connsiteX22" fmla="*/ 63883 w 116351"/>
                    <a:gd name="connsiteY22" fmla="*/ 90504 h 516903"/>
                    <a:gd name="connsiteX23" fmla="*/ 77239 w 116351"/>
                    <a:gd name="connsiteY23" fmla="*/ 60451 h 516903"/>
                    <a:gd name="connsiteX24" fmla="*/ 88370 w 116351"/>
                    <a:gd name="connsiteY24" fmla="*/ 37077 h 516903"/>
                    <a:gd name="connsiteX25" fmla="*/ 98387 w 116351"/>
                    <a:gd name="connsiteY25" fmla="*/ 17041 h 516903"/>
                    <a:gd name="connsiteX26" fmla="*/ 113971 w 116351"/>
                    <a:gd name="connsiteY26" fmla="*/ 345 h 516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6351" h="516903">
                      <a:moveTo>
                        <a:pt x="113971" y="345"/>
                      </a:moveTo>
                      <a:cubicBezTo>
                        <a:pt x="117310" y="2571"/>
                        <a:pt x="117310" y="12588"/>
                        <a:pt x="112858" y="20380"/>
                      </a:cubicBezTo>
                      <a:cubicBezTo>
                        <a:pt x="108405" y="30398"/>
                        <a:pt x="107292" y="27059"/>
                        <a:pt x="101727" y="40415"/>
                      </a:cubicBezTo>
                      <a:cubicBezTo>
                        <a:pt x="98387" y="47094"/>
                        <a:pt x="95049" y="54886"/>
                        <a:pt x="91709" y="63790"/>
                      </a:cubicBezTo>
                      <a:cubicBezTo>
                        <a:pt x="87257" y="72695"/>
                        <a:pt x="83917" y="82713"/>
                        <a:pt x="79465" y="93843"/>
                      </a:cubicBezTo>
                      <a:cubicBezTo>
                        <a:pt x="75013" y="106087"/>
                        <a:pt x="70560" y="117218"/>
                        <a:pt x="66109" y="130575"/>
                      </a:cubicBezTo>
                      <a:cubicBezTo>
                        <a:pt x="61656" y="143931"/>
                        <a:pt x="57204" y="157289"/>
                        <a:pt x="52751" y="171758"/>
                      </a:cubicBezTo>
                      <a:cubicBezTo>
                        <a:pt x="44959" y="199585"/>
                        <a:pt x="40508" y="230752"/>
                        <a:pt x="33829" y="261918"/>
                      </a:cubicBezTo>
                      <a:cubicBezTo>
                        <a:pt x="30490" y="277501"/>
                        <a:pt x="24924" y="291971"/>
                        <a:pt x="22698" y="307554"/>
                      </a:cubicBezTo>
                      <a:cubicBezTo>
                        <a:pt x="20472" y="322025"/>
                        <a:pt x="18246" y="337607"/>
                        <a:pt x="16020" y="352077"/>
                      </a:cubicBezTo>
                      <a:cubicBezTo>
                        <a:pt x="12681" y="382130"/>
                        <a:pt x="13794" y="409957"/>
                        <a:pt x="12681" y="433331"/>
                      </a:cubicBezTo>
                      <a:cubicBezTo>
                        <a:pt x="11568" y="456707"/>
                        <a:pt x="9342" y="476742"/>
                        <a:pt x="9342" y="490099"/>
                      </a:cubicBezTo>
                      <a:cubicBezTo>
                        <a:pt x="9342" y="504569"/>
                        <a:pt x="10455" y="501230"/>
                        <a:pt x="10455" y="512360"/>
                      </a:cubicBezTo>
                      <a:cubicBezTo>
                        <a:pt x="11568" y="517926"/>
                        <a:pt x="9342" y="516812"/>
                        <a:pt x="7115" y="516812"/>
                      </a:cubicBezTo>
                      <a:cubicBezTo>
                        <a:pt x="6002" y="515699"/>
                        <a:pt x="4889" y="516812"/>
                        <a:pt x="4889" y="512360"/>
                      </a:cubicBezTo>
                      <a:cubicBezTo>
                        <a:pt x="4889" y="502343"/>
                        <a:pt x="4889" y="504569"/>
                        <a:pt x="3776" y="491212"/>
                      </a:cubicBezTo>
                      <a:cubicBezTo>
                        <a:pt x="3776" y="477855"/>
                        <a:pt x="437" y="457819"/>
                        <a:pt x="437" y="434445"/>
                      </a:cubicBezTo>
                      <a:cubicBezTo>
                        <a:pt x="-676" y="411070"/>
                        <a:pt x="437" y="383243"/>
                        <a:pt x="2663" y="353190"/>
                      </a:cubicBezTo>
                      <a:cubicBezTo>
                        <a:pt x="4889" y="338720"/>
                        <a:pt x="7115" y="323138"/>
                        <a:pt x="9342" y="307554"/>
                      </a:cubicBezTo>
                      <a:cubicBezTo>
                        <a:pt x="10455" y="291971"/>
                        <a:pt x="13794" y="276388"/>
                        <a:pt x="17132" y="260805"/>
                      </a:cubicBezTo>
                      <a:cubicBezTo>
                        <a:pt x="23811" y="229639"/>
                        <a:pt x="28264" y="198472"/>
                        <a:pt x="37169" y="169532"/>
                      </a:cubicBezTo>
                      <a:cubicBezTo>
                        <a:pt x="41621" y="155063"/>
                        <a:pt x="48299" y="141705"/>
                        <a:pt x="52751" y="128349"/>
                      </a:cubicBezTo>
                      <a:cubicBezTo>
                        <a:pt x="57204" y="114992"/>
                        <a:pt x="59430" y="101635"/>
                        <a:pt x="63883" y="90504"/>
                      </a:cubicBezTo>
                      <a:cubicBezTo>
                        <a:pt x="68335" y="79373"/>
                        <a:pt x="72786" y="69355"/>
                        <a:pt x="77239" y="60451"/>
                      </a:cubicBezTo>
                      <a:cubicBezTo>
                        <a:pt x="81691" y="51546"/>
                        <a:pt x="85031" y="43755"/>
                        <a:pt x="88370" y="37077"/>
                      </a:cubicBezTo>
                      <a:cubicBezTo>
                        <a:pt x="93936" y="23720"/>
                        <a:pt x="93936" y="27059"/>
                        <a:pt x="98387" y="17041"/>
                      </a:cubicBezTo>
                      <a:cubicBezTo>
                        <a:pt x="102840" y="7024"/>
                        <a:pt x="110631" y="-1881"/>
                        <a:pt x="113971" y="34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49" name="任意多边形: 形状 6148" descr="238d2f20-1161-4768-909f-21aa50ffe10f"/>
                <p:cNvSpPr/>
                <p:nvPr/>
              </p:nvSpPr>
              <p:spPr>
                <a:xfrm>
                  <a:off x="465702" y="1763289"/>
                  <a:ext cx="751745" cy="588604"/>
                </a:xfrm>
                <a:custGeom>
                  <a:avLst/>
                  <a:gdLst>
                    <a:gd name="connsiteX0" fmla="*/ 751623 w 751745"/>
                    <a:gd name="connsiteY0" fmla="*/ 555 h 588604"/>
                    <a:gd name="connsiteX1" fmla="*/ 739379 w 751745"/>
                    <a:gd name="connsiteY1" fmla="*/ 32834 h 588604"/>
                    <a:gd name="connsiteX2" fmla="*/ 711552 w 751745"/>
                    <a:gd name="connsiteY2" fmla="*/ 60660 h 588604"/>
                    <a:gd name="connsiteX3" fmla="*/ 681499 w 751745"/>
                    <a:gd name="connsiteY3" fmla="*/ 92940 h 588604"/>
                    <a:gd name="connsiteX4" fmla="*/ 641428 w 751745"/>
                    <a:gd name="connsiteY4" fmla="*/ 134124 h 588604"/>
                    <a:gd name="connsiteX5" fmla="*/ 592453 w 751745"/>
                    <a:gd name="connsiteY5" fmla="*/ 181986 h 588604"/>
                    <a:gd name="connsiteX6" fmla="*/ 535686 w 751745"/>
                    <a:gd name="connsiteY6" fmla="*/ 233188 h 588604"/>
                    <a:gd name="connsiteX7" fmla="*/ 407682 w 751745"/>
                    <a:gd name="connsiteY7" fmla="*/ 342270 h 588604"/>
                    <a:gd name="connsiteX8" fmla="*/ 372063 w 751745"/>
                    <a:gd name="connsiteY8" fmla="*/ 367870 h 588604"/>
                    <a:gd name="connsiteX9" fmla="*/ 336444 w 751745"/>
                    <a:gd name="connsiteY9" fmla="*/ 392358 h 588604"/>
                    <a:gd name="connsiteX10" fmla="*/ 267434 w 751745"/>
                    <a:gd name="connsiteY10" fmla="*/ 439107 h 588604"/>
                    <a:gd name="connsiteX11" fmla="*/ 140543 w 751745"/>
                    <a:gd name="connsiteY11" fmla="*/ 519249 h 588604"/>
                    <a:gd name="connsiteX12" fmla="*/ 87115 w 751745"/>
                    <a:gd name="connsiteY12" fmla="*/ 547076 h 588604"/>
                    <a:gd name="connsiteX13" fmla="*/ 45930 w 751745"/>
                    <a:gd name="connsiteY13" fmla="*/ 567111 h 588604"/>
                    <a:gd name="connsiteX14" fmla="*/ 9200 w 751745"/>
                    <a:gd name="connsiteY14" fmla="*/ 586034 h 588604"/>
                    <a:gd name="connsiteX15" fmla="*/ 295 w 751745"/>
                    <a:gd name="connsiteY15" fmla="*/ 586034 h 588604"/>
                    <a:gd name="connsiteX16" fmla="*/ 5860 w 751745"/>
                    <a:gd name="connsiteY16" fmla="*/ 580468 h 588604"/>
                    <a:gd name="connsiteX17" fmla="*/ 41478 w 751745"/>
                    <a:gd name="connsiteY17" fmla="*/ 561546 h 588604"/>
                    <a:gd name="connsiteX18" fmla="*/ 81550 w 751745"/>
                    <a:gd name="connsiteY18" fmla="*/ 538172 h 588604"/>
                    <a:gd name="connsiteX19" fmla="*/ 106037 w 751745"/>
                    <a:gd name="connsiteY19" fmla="*/ 523701 h 588604"/>
                    <a:gd name="connsiteX20" fmla="*/ 132751 w 751745"/>
                    <a:gd name="connsiteY20" fmla="*/ 507006 h 588604"/>
                    <a:gd name="connsiteX21" fmla="*/ 257416 w 751745"/>
                    <a:gd name="connsiteY21" fmla="*/ 426864 h 588604"/>
                    <a:gd name="connsiteX22" fmla="*/ 326427 w 751745"/>
                    <a:gd name="connsiteY22" fmla="*/ 380114 h 588604"/>
                    <a:gd name="connsiteX23" fmla="*/ 360932 w 751745"/>
                    <a:gd name="connsiteY23" fmla="*/ 355626 h 588604"/>
                    <a:gd name="connsiteX24" fmla="*/ 395438 w 751745"/>
                    <a:gd name="connsiteY24" fmla="*/ 330025 h 588604"/>
                    <a:gd name="connsiteX25" fmla="*/ 522328 w 751745"/>
                    <a:gd name="connsiteY25" fmla="*/ 222057 h 588604"/>
                    <a:gd name="connsiteX26" fmla="*/ 580209 w 751745"/>
                    <a:gd name="connsiteY26" fmla="*/ 171968 h 588604"/>
                    <a:gd name="connsiteX27" fmla="*/ 626958 w 751745"/>
                    <a:gd name="connsiteY27" fmla="*/ 122993 h 588604"/>
                    <a:gd name="connsiteX28" fmla="*/ 667029 w 751745"/>
                    <a:gd name="connsiteY28" fmla="*/ 82923 h 588604"/>
                    <a:gd name="connsiteX29" fmla="*/ 697082 w 751745"/>
                    <a:gd name="connsiteY29" fmla="*/ 51756 h 588604"/>
                    <a:gd name="connsiteX30" fmla="*/ 722683 w 751745"/>
                    <a:gd name="connsiteY30" fmla="*/ 23929 h 588604"/>
                    <a:gd name="connsiteX31" fmla="*/ 751623 w 751745"/>
                    <a:gd name="connsiteY31" fmla="*/ 555 h 588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751745" h="588604">
                      <a:moveTo>
                        <a:pt x="751623" y="555"/>
                      </a:moveTo>
                      <a:cubicBezTo>
                        <a:pt x="752736" y="3894"/>
                        <a:pt x="746058" y="18364"/>
                        <a:pt x="739379" y="32834"/>
                      </a:cubicBezTo>
                      <a:cubicBezTo>
                        <a:pt x="727136" y="47304"/>
                        <a:pt x="728248" y="42851"/>
                        <a:pt x="711552" y="60660"/>
                      </a:cubicBezTo>
                      <a:cubicBezTo>
                        <a:pt x="702648" y="69565"/>
                        <a:pt x="692630" y="80696"/>
                        <a:pt x="681499" y="92940"/>
                      </a:cubicBezTo>
                      <a:cubicBezTo>
                        <a:pt x="669255" y="105184"/>
                        <a:pt x="655898" y="118540"/>
                        <a:pt x="641428" y="134124"/>
                      </a:cubicBezTo>
                      <a:cubicBezTo>
                        <a:pt x="625844" y="149707"/>
                        <a:pt x="610262" y="165291"/>
                        <a:pt x="592453" y="181986"/>
                      </a:cubicBezTo>
                      <a:cubicBezTo>
                        <a:pt x="574643" y="197569"/>
                        <a:pt x="555721" y="215379"/>
                        <a:pt x="535686" y="233188"/>
                      </a:cubicBezTo>
                      <a:cubicBezTo>
                        <a:pt x="495614" y="268807"/>
                        <a:pt x="453318" y="307764"/>
                        <a:pt x="407682" y="342270"/>
                      </a:cubicBezTo>
                      <a:cubicBezTo>
                        <a:pt x="395438" y="351175"/>
                        <a:pt x="384306" y="360079"/>
                        <a:pt x="372063" y="367870"/>
                      </a:cubicBezTo>
                      <a:cubicBezTo>
                        <a:pt x="359819" y="376775"/>
                        <a:pt x="347575" y="384566"/>
                        <a:pt x="336444" y="392358"/>
                      </a:cubicBezTo>
                      <a:cubicBezTo>
                        <a:pt x="314183" y="409054"/>
                        <a:pt x="289695" y="423525"/>
                        <a:pt x="267434" y="439107"/>
                      </a:cubicBezTo>
                      <a:cubicBezTo>
                        <a:pt x="221798" y="468047"/>
                        <a:pt x="179500" y="498101"/>
                        <a:pt x="140543" y="519249"/>
                      </a:cubicBezTo>
                      <a:cubicBezTo>
                        <a:pt x="121620" y="530380"/>
                        <a:pt x="102698" y="539284"/>
                        <a:pt x="87115" y="547076"/>
                      </a:cubicBezTo>
                      <a:cubicBezTo>
                        <a:pt x="71531" y="554868"/>
                        <a:pt x="57062" y="561546"/>
                        <a:pt x="45930" y="567111"/>
                      </a:cubicBezTo>
                      <a:cubicBezTo>
                        <a:pt x="22556" y="578242"/>
                        <a:pt x="27008" y="577129"/>
                        <a:pt x="9200" y="586034"/>
                      </a:cubicBezTo>
                      <a:cubicBezTo>
                        <a:pt x="-819" y="590486"/>
                        <a:pt x="295" y="588261"/>
                        <a:pt x="295" y="586034"/>
                      </a:cubicBezTo>
                      <a:cubicBezTo>
                        <a:pt x="295" y="583808"/>
                        <a:pt x="-1932" y="584921"/>
                        <a:pt x="5860" y="580468"/>
                      </a:cubicBezTo>
                      <a:cubicBezTo>
                        <a:pt x="23669" y="571564"/>
                        <a:pt x="19217" y="573790"/>
                        <a:pt x="41478" y="561546"/>
                      </a:cubicBezTo>
                      <a:cubicBezTo>
                        <a:pt x="53722" y="554868"/>
                        <a:pt x="65966" y="547076"/>
                        <a:pt x="81550" y="538172"/>
                      </a:cubicBezTo>
                      <a:cubicBezTo>
                        <a:pt x="89341" y="533719"/>
                        <a:pt x="97132" y="529267"/>
                        <a:pt x="106037" y="523701"/>
                      </a:cubicBezTo>
                      <a:cubicBezTo>
                        <a:pt x="114942" y="518136"/>
                        <a:pt x="123846" y="512570"/>
                        <a:pt x="132751" y="507006"/>
                      </a:cubicBezTo>
                      <a:cubicBezTo>
                        <a:pt x="170596" y="484743"/>
                        <a:pt x="211780" y="456917"/>
                        <a:pt x="257416" y="426864"/>
                      </a:cubicBezTo>
                      <a:cubicBezTo>
                        <a:pt x="279677" y="411280"/>
                        <a:pt x="304166" y="396811"/>
                        <a:pt x="326427" y="380114"/>
                      </a:cubicBezTo>
                      <a:cubicBezTo>
                        <a:pt x="337557" y="372323"/>
                        <a:pt x="349802" y="364531"/>
                        <a:pt x="360932" y="355626"/>
                      </a:cubicBezTo>
                      <a:cubicBezTo>
                        <a:pt x="372063" y="346722"/>
                        <a:pt x="384306" y="338930"/>
                        <a:pt x="395438" y="330025"/>
                      </a:cubicBezTo>
                      <a:cubicBezTo>
                        <a:pt x="441074" y="294408"/>
                        <a:pt x="483371" y="257676"/>
                        <a:pt x="522328" y="222057"/>
                      </a:cubicBezTo>
                      <a:cubicBezTo>
                        <a:pt x="542363" y="204248"/>
                        <a:pt x="562400" y="188665"/>
                        <a:pt x="580209" y="171968"/>
                      </a:cubicBezTo>
                      <a:cubicBezTo>
                        <a:pt x="598017" y="155272"/>
                        <a:pt x="611375" y="137464"/>
                        <a:pt x="626958" y="122993"/>
                      </a:cubicBezTo>
                      <a:cubicBezTo>
                        <a:pt x="641428" y="108523"/>
                        <a:pt x="654785" y="95166"/>
                        <a:pt x="667029" y="82923"/>
                      </a:cubicBezTo>
                      <a:cubicBezTo>
                        <a:pt x="678159" y="71791"/>
                        <a:pt x="689290" y="60660"/>
                        <a:pt x="697082" y="51756"/>
                      </a:cubicBezTo>
                      <a:cubicBezTo>
                        <a:pt x="713778" y="33947"/>
                        <a:pt x="710439" y="38399"/>
                        <a:pt x="722683" y="23929"/>
                      </a:cubicBezTo>
                      <a:cubicBezTo>
                        <a:pt x="734926" y="9460"/>
                        <a:pt x="749397" y="-2785"/>
                        <a:pt x="751623" y="55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51" name="任意多边形: 形状 6150" descr="1c35c93b-8ffa-40be-a48e-f3f2b3a1777d"/>
                <p:cNvSpPr/>
                <p:nvPr/>
              </p:nvSpPr>
              <p:spPr>
                <a:xfrm>
                  <a:off x="0" y="2423460"/>
                  <a:ext cx="318128" cy="103495"/>
                </a:xfrm>
                <a:custGeom>
                  <a:avLst/>
                  <a:gdLst>
                    <a:gd name="connsiteX0" fmla="*/ 302373 w 318128"/>
                    <a:gd name="connsiteY0" fmla="*/ 1552 h 103495"/>
                    <a:gd name="connsiteX1" fmla="*/ 317957 w 318128"/>
                    <a:gd name="connsiteY1" fmla="*/ 2665 h 103495"/>
                    <a:gd name="connsiteX2" fmla="*/ 309052 w 318128"/>
                    <a:gd name="connsiteY2" fmla="*/ 12682 h 103495"/>
                    <a:gd name="connsiteX3" fmla="*/ 294582 w 318128"/>
                    <a:gd name="connsiteY3" fmla="*/ 16021 h 103495"/>
                    <a:gd name="connsiteX4" fmla="*/ 258963 w 318128"/>
                    <a:gd name="connsiteY4" fmla="*/ 29379 h 103495"/>
                    <a:gd name="connsiteX5" fmla="*/ 234476 w 318128"/>
                    <a:gd name="connsiteY5" fmla="*/ 37170 h 103495"/>
                    <a:gd name="connsiteX6" fmla="*/ 207762 w 318128"/>
                    <a:gd name="connsiteY6" fmla="*/ 46075 h 103495"/>
                    <a:gd name="connsiteX7" fmla="*/ 148768 w 318128"/>
                    <a:gd name="connsiteY7" fmla="*/ 67223 h 103495"/>
                    <a:gd name="connsiteX8" fmla="*/ 117602 w 318128"/>
                    <a:gd name="connsiteY8" fmla="*/ 73902 h 103495"/>
                    <a:gd name="connsiteX9" fmla="*/ 87549 w 318128"/>
                    <a:gd name="connsiteY9" fmla="*/ 81694 h 103495"/>
                    <a:gd name="connsiteX10" fmla="*/ 35235 w 318128"/>
                    <a:gd name="connsiteY10" fmla="*/ 97277 h 103495"/>
                    <a:gd name="connsiteX11" fmla="*/ 0 w 318128"/>
                    <a:gd name="connsiteY11" fmla="*/ 103495 h 103495"/>
                    <a:gd name="connsiteX12" fmla="*/ 0 w 318128"/>
                    <a:gd name="connsiteY12" fmla="*/ 97110 h 103495"/>
                    <a:gd name="connsiteX13" fmla="*/ 31895 w 318128"/>
                    <a:gd name="connsiteY13" fmla="*/ 86145 h 103495"/>
                    <a:gd name="connsiteX14" fmla="*/ 83097 w 318128"/>
                    <a:gd name="connsiteY14" fmla="*/ 70563 h 103495"/>
                    <a:gd name="connsiteX15" fmla="*/ 113150 w 318128"/>
                    <a:gd name="connsiteY15" fmla="*/ 62772 h 103495"/>
                    <a:gd name="connsiteX16" fmla="*/ 143203 w 318128"/>
                    <a:gd name="connsiteY16" fmla="*/ 53867 h 103495"/>
                    <a:gd name="connsiteX17" fmla="*/ 201083 w 318128"/>
                    <a:gd name="connsiteY17" fmla="*/ 33831 h 103495"/>
                    <a:gd name="connsiteX18" fmla="*/ 228910 w 318128"/>
                    <a:gd name="connsiteY18" fmla="*/ 27153 h 103495"/>
                    <a:gd name="connsiteX19" fmla="*/ 252285 w 318128"/>
                    <a:gd name="connsiteY19" fmla="*/ 17135 h 103495"/>
                    <a:gd name="connsiteX20" fmla="*/ 289017 w 318128"/>
                    <a:gd name="connsiteY20" fmla="*/ 6005 h 103495"/>
                    <a:gd name="connsiteX21" fmla="*/ 302373 w 318128"/>
                    <a:gd name="connsiteY21" fmla="*/ 1552 h 103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8128" h="103494">
                      <a:moveTo>
                        <a:pt x="302373" y="1552"/>
                      </a:moveTo>
                      <a:cubicBezTo>
                        <a:pt x="309052" y="-675"/>
                        <a:pt x="316844" y="-675"/>
                        <a:pt x="317957" y="2665"/>
                      </a:cubicBezTo>
                      <a:cubicBezTo>
                        <a:pt x="319070" y="4891"/>
                        <a:pt x="314617" y="11569"/>
                        <a:pt x="309052" y="12682"/>
                      </a:cubicBezTo>
                      <a:cubicBezTo>
                        <a:pt x="302373" y="14909"/>
                        <a:pt x="303486" y="12682"/>
                        <a:pt x="294582" y="16021"/>
                      </a:cubicBezTo>
                      <a:cubicBezTo>
                        <a:pt x="285677" y="19361"/>
                        <a:pt x="273434" y="23813"/>
                        <a:pt x="258963" y="29379"/>
                      </a:cubicBezTo>
                      <a:cubicBezTo>
                        <a:pt x="251171" y="31605"/>
                        <a:pt x="243381" y="33831"/>
                        <a:pt x="234476" y="37170"/>
                      </a:cubicBezTo>
                      <a:cubicBezTo>
                        <a:pt x="226684" y="40509"/>
                        <a:pt x="216667" y="42735"/>
                        <a:pt x="207762" y="46075"/>
                      </a:cubicBezTo>
                      <a:cubicBezTo>
                        <a:pt x="188840" y="52754"/>
                        <a:pt x="168803" y="61659"/>
                        <a:pt x="148768" y="67223"/>
                      </a:cubicBezTo>
                      <a:cubicBezTo>
                        <a:pt x="138751" y="70563"/>
                        <a:pt x="127620" y="70563"/>
                        <a:pt x="117602" y="73902"/>
                      </a:cubicBezTo>
                      <a:cubicBezTo>
                        <a:pt x="107585" y="77241"/>
                        <a:pt x="97567" y="79468"/>
                        <a:pt x="87549" y="81694"/>
                      </a:cubicBezTo>
                      <a:cubicBezTo>
                        <a:pt x="68626" y="86145"/>
                        <a:pt x="50818" y="93937"/>
                        <a:pt x="35235" y="97277"/>
                      </a:cubicBezTo>
                      <a:lnTo>
                        <a:pt x="0" y="103495"/>
                      </a:lnTo>
                      <a:lnTo>
                        <a:pt x="0" y="97110"/>
                      </a:lnTo>
                      <a:lnTo>
                        <a:pt x="31895" y="86145"/>
                      </a:lnTo>
                      <a:cubicBezTo>
                        <a:pt x="46365" y="81694"/>
                        <a:pt x="64174" y="76128"/>
                        <a:pt x="83097" y="70563"/>
                      </a:cubicBezTo>
                      <a:cubicBezTo>
                        <a:pt x="93114" y="68337"/>
                        <a:pt x="103132" y="66110"/>
                        <a:pt x="113150" y="62772"/>
                      </a:cubicBezTo>
                      <a:cubicBezTo>
                        <a:pt x="123167" y="59433"/>
                        <a:pt x="133185" y="57206"/>
                        <a:pt x="143203" y="53867"/>
                      </a:cubicBezTo>
                      <a:cubicBezTo>
                        <a:pt x="163239" y="48301"/>
                        <a:pt x="182161" y="39396"/>
                        <a:pt x="201083" y="33831"/>
                      </a:cubicBezTo>
                      <a:cubicBezTo>
                        <a:pt x="209988" y="30492"/>
                        <a:pt x="220006" y="30492"/>
                        <a:pt x="228910" y="27153"/>
                      </a:cubicBezTo>
                      <a:cubicBezTo>
                        <a:pt x="237815" y="23813"/>
                        <a:pt x="244494" y="19361"/>
                        <a:pt x="252285" y="17135"/>
                      </a:cubicBezTo>
                      <a:cubicBezTo>
                        <a:pt x="266755" y="11569"/>
                        <a:pt x="280112" y="9343"/>
                        <a:pt x="289017" y="6005"/>
                      </a:cubicBezTo>
                      <a:cubicBezTo>
                        <a:pt x="296808" y="2665"/>
                        <a:pt x="295695" y="3778"/>
                        <a:pt x="302373" y="15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53" name="任意多边形: 形状 6152" descr="32942fac-1927-4371-a7b4-880edc142136"/>
                <p:cNvSpPr/>
                <p:nvPr/>
              </p:nvSpPr>
              <p:spPr>
                <a:xfrm>
                  <a:off x="0" y="2469490"/>
                  <a:ext cx="310306" cy="89416"/>
                </a:xfrm>
                <a:custGeom>
                  <a:avLst/>
                  <a:gdLst>
                    <a:gd name="connsiteX0" fmla="*/ 294581 w 310306"/>
                    <a:gd name="connsiteY0" fmla="*/ 1159 h 89416"/>
                    <a:gd name="connsiteX1" fmla="*/ 310165 w 310306"/>
                    <a:gd name="connsiteY1" fmla="*/ 3385 h 89416"/>
                    <a:gd name="connsiteX2" fmla="*/ 296808 w 310306"/>
                    <a:gd name="connsiteY2" fmla="*/ 12289 h 89416"/>
                    <a:gd name="connsiteX3" fmla="*/ 282338 w 310306"/>
                    <a:gd name="connsiteY3" fmla="*/ 14515 h 89416"/>
                    <a:gd name="connsiteX4" fmla="*/ 245606 w 310306"/>
                    <a:gd name="connsiteY4" fmla="*/ 24533 h 89416"/>
                    <a:gd name="connsiteX5" fmla="*/ 221118 w 310306"/>
                    <a:gd name="connsiteY5" fmla="*/ 31212 h 89416"/>
                    <a:gd name="connsiteX6" fmla="*/ 193291 w 310306"/>
                    <a:gd name="connsiteY6" fmla="*/ 39003 h 89416"/>
                    <a:gd name="connsiteX7" fmla="*/ 134298 w 310306"/>
                    <a:gd name="connsiteY7" fmla="*/ 57925 h 89416"/>
                    <a:gd name="connsiteX8" fmla="*/ 103132 w 310306"/>
                    <a:gd name="connsiteY8" fmla="*/ 63490 h 89416"/>
                    <a:gd name="connsiteX9" fmla="*/ 73079 w 310306"/>
                    <a:gd name="connsiteY9" fmla="*/ 70169 h 89416"/>
                    <a:gd name="connsiteX10" fmla="*/ 20765 w 310306"/>
                    <a:gd name="connsiteY10" fmla="*/ 85751 h 89416"/>
                    <a:gd name="connsiteX11" fmla="*/ 0 w 310306"/>
                    <a:gd name="connsiteY11" fmla="*/ 89416 h 89416"/>
                    <a:gd name="connsiteX12" fmla="*/ 0 w 310306"/>
                    <a:gd name="connsiteY12" fmla="*/ 81341 h 89416"/>
                    <a:gd name="connsiteX13" fmla="*/ 16312 w 310306"/>
                    <a:gd name="connsiteY13" fmla="*/ 75735 h 89416"/>
                    <a:gd name="connsiteX14" fmla="*/ 68627 w 310306"/>
                    <a:gd name="connsiteY14" fmla="*/ 60151 h 89416"/>
                    <a:gd name="connsiteX15" fmla="*/ 98680 w 310306"/>
                    <a:gd name="connsiteY15" fmla="*/ 52360 h 89416"/>
                    <a:gd name="connsiteX16" fmla="*/ 129845 w 310306"/>
                    <a:gd name="connsiteY16" fmla="*/ 44568 h 89416"/>
                    <a:gd name="connsiteX17" fmla="*/ 188839 w 310306"/>
                    <a:gd name="connsiteY17" fmla="*/ 26759 h 89416"/>
                    <a:gd name="connsiteX18" fmla="*/ 217779 w 310306"/>
                    <a:gd name="connsiteY18" fmla="*/ 21194 h 89416"/>
                    <a:gd name="connsiteX19" fmla="*/ 242267 w 310306"/>
                    <a:gd name="connsiteY19" fmla="*/ 12289 h 89416"/>
                    <a:gd name="connsiteX20" fmla="*/ 280112 w 310306"/>
                    <a:gd name="connsiteY20" fmla="*/ 4498 h 89416"/>
                    <a:gd name="connsiteX21" fmla="*/ 294581 w 310306"/>
                    <a:gd name="connsiteY21" fmla="*/ 1159 h 89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0306" h="89416">
                      <a:moveTo>
                        <a:pt x="294581" y="1159"/>
                      </a:moveTo>
                      <a:cubicBezTo>
                        <a:pt x="302373" y="-1068"/>
                        <a:pt x="309052" y="45"/>
                        <a:pt x="310165" y="3385"/>
                      </a:cubicBezTo>
                      <a:cubicBezTo>
                        <a:pt x="311278" y="5611"/>
                        <a:pt x="305712" y="11176"/>
                        <a:pt x="296808" y="12289"/>
                      </a:cubicBezTo>
                      <a:cubicBezTo>
                        <a:pt x="290129" y="14515"/>
                        <a:pt x="291242" y="12289"/>
                        <a:pt x="282338" y="14515"/>
                      </a:cubicBezTo>
                      <a:cubicBezTo>
                        <a:pt x="273433" y="16741"/>
                        <a:pt x="261189" y="20081"/>
                        <a:pt x="245606" y="24533"/>
                      </a:cubicBezTo>
                      <a:cubicBezTo>
                        <a:pt x="237814" y="26759"/>
                        <a:pt x="230023" y="28985"/>
                        <a:pt x="221118" y="31212"/>
                      </a:cubicBezTo>
                      <a:cubicBezTo>
                        <a:pt x="212213" y="33438"/>
                        <a:pt x="203309" y="36777"/>
                        <a:pt x="193291" y="39003"/>
                      </a:cubicBezTo>
                      <a:cubicBezTo>
                        <a:pt x="174369" y="44568"/>
                        <a:pt x="154333" y="52360"/>
                        <a:pt x="134298" y="57925"/>
                      </a:cubicBezTo>
                      <a:cubicBezTo>
                        <a:pt x="124281" y="60151"/>
                        <a:pt x="113150" y="61265"/>
                        <a:pt x="103132" y="63490"/>
                      </a:cubicBezTo>
                      <a:cubicBezTo>
                        <a:pt x="93115" y="65717"/>
                        <a:pt x="83096" y="67943"/>
                        <a:pt x="73079" y="70169"/>
                      </a:cubicBezTo>
                      <a:cubicBezTo>
                        <a:pt x="54156" y="74621"/>
                        <a:pt x="36347" y="82413"/>
                        <a:pt x="20765" y="85751"/>
                      </a:cubicBezTo>
                      <a:lnTo>
                        <a:pt x="0" y="89416"/>
                      </a:lnTo>
                      <a:lnTo>
                        <a:pt x="0" y="81341"/>
                      </a:lnTo>
                      <a:lnTo>
                        <a:pt x="16312" y="75735"/>
                      </a:lnTo>
                      <a:cubicBezTo>
                        <a:pt x="31895" y="71282"/>
                        <a:pt x="49704" y="65717"/>
                        <a:pt x="68627" y="60151"/>
                      </a:cubicBezTo>
                      <a:cubicBezTo>
                        <a:pt x="78644" y="56811"/>
                        <a:pt x="88662" y="55699"/>
                        <a:pt x="98680" y="52360"/>
                      </a:cubicBezTo>
                      <a:cubicBezTo>
                        <a:pt x="108697" y="50134"/>
                        <a:pt x="119828" y="47908"/>
                        <a:pt x="129845" y="44568"/>
                      </a:cubicBezTo>
                      <a:cubicBezTo>
                        <a:pt x="149882" y="39003"/>
                        <a:pt x="169917" y="32325"/>
                        <a:pt x="188839" y="26759"/>
                      </a:cubicBezTo>
                      <a:cubicBezTo>
                        <a:pt x="198857" y="24533"/>
                        <a:pt x="208874" y="23420"/>
                        <a:pt x="217779" y="21194"/>
                      </a:cubicBezTo>
                      <a:cubicBezTo>
                        <a:pt x="226684" y="18967"/>
                        <a:pt x="234475" y="14515"/>
                        <a:pt x="242267" y="12289"/>
                      </a:cubicBezTo>
                      <a:cubicBezTo>
                        <a:pt x="257850" y="8949"/>
                        <a:pt x="271207" y="6723"/>
                        <a:pt x="280112" y="4498"/>
                      </a:cubicBezTo>
                      <a:cubicBezTo>
                        <a:pt x="289016" y="2272"/>
                        <a:pt x="287903" y="3385"/>
                        <a:pt x="294581" y="11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55" name="任意多边形: 形状 6154" descr="e95eb5ee-78b1-4b1b-b1f4-cbee3634b672"/>
                <p:cNvSpPr/>
                <p:nvPr/>
              </p:nvSpPr>
              <p:spPr>
                <a:xfrm>
                  <a:off x="1276719" y="1342975"/>
                  <a:ext cx="194314" cy="186658"/>
                </a:xfrm>
                <a:custGeom>
                  <a:avLst/>
                  <a:gdLst>
                    <a:gd name="connsiteX0" fmla="*/ 164055 w 194314"/>
                    <a:gd name="connsiteY0" fmla="*/ 681 h 186658"/>
                    <a:gd name="connsiteX1" fmla="*/ 187707 w 194314"/>
                    <a:gd name="connsiteY1" fmla="*/ 12367 h 186658"/>
                    <a:gd name="connsiteX2" fmla="*/ 193273 w 194314"/>
                    <a:gd name="connsiteY2" fmla="*/ 35742 h 186658"/>
                    <a:gd name="connsiteX3" fmla="*/ 184369 w 194314"/>
                    <a:gd name="connsiteY3" fmla="*/ 54665 h 186658"/>
                    <a:gd name="connsiteX4" fmla="*/ 162106 w 194314"/>
                    <a:gd name="connsiteY4" fmla="*/ 84718 h 186658"/>
                    <a:gd name="connsiteX5" fmla="*/ 123149 w 194314"/>
                    <a:gd name="connsiteY5" fmla="*/ 138145 h 186658"/>
                    <a:gd name="connsiteX6" fmla="*/ 89757 w 194314"/>
                    <a:gd name="connsiteY6" fmla="*/ 171537 h 186658"/>
                    <a:gd name="connsiteX7" fmla="*/ 77513 w 194314"/>
                    <a:gd name="connsiteY7" fmla="*/ 184895 h 186658"/>
                    <a:gd name="connsiteX8" fmla="*/ 71948 w 194314"/>
                    <a:gd name="connsiteY8" fmla="*/ 184895 h 186658"/>
                    <a:gd name="connsiteX9" fmla="*/ 71948 w 194314"/>
                    <a:gd name="connsiteY9" fmla="*/ 181555 h 186658"/>
                    <a:gd name="connsiteX10" fmla="*/ 83078 w 194314"/>
                    <a:gd name="connsiteY10" fmla="*/ 168198 h 186658"/>
                    <a:gd name="connsiteX11" fmla="*/ 110905 w 194314"/>
                    <a:gd name="connsiteY11" fmla="*/ 131467 h 186658"/>
                    <a:gd name="connsiteX12" fmla="*/ 148750 w 194314"/>
                    <a:gd name="connsiteY12" fmla="*/ 78039 h 186658"/>
                    <a:gd name="connsiteX13" fmla="*/ 169898 w 194314"/>
                    <a:gd name="connsiteY13" fmla="*/ 47986 h 186658"/>
                    <a:gd name="connsiteX14" fmla="*/ 173238 w 194314"/>
                    <a:gd name="connsiteY14" fmla="*/ 20159 h 186658"/>
                    <a:gd name="connsiteX15" fmla="*/ 159880 w 194314"/>
                    <a:gd name="connsiteY15" fmla="*/ 13481 h 186658"/>
                    <a:gd name="connsiteX16" fmla="*/ 143184 w 194314"/>
                    <a:gd name="connsiteY16" fmla="*/ 14594 h 186658"/>
                    <a:gd name="connsiteX17" fmla="*/ 109792 w 194314"/>
                    <a:gd name="connsiteY17" fmla="*/ 30176 h 186658"/>
                    <a:gd name="connsiteX18" fmla="*/ 79740 w 194314"/>
                    <a:gd name="connsiteY18" fmla="*/ 49099 h 186658"/>
                    <a:gd name="connsiteX19" fmla="*/ 59703 w 194314"/>
                    <a:gd name="connsiteY19" fmla="*/ 72474 h 186658"/>
                    <a:gd name="connsiteX20" fmla="*/ 28537 w 194314"/>
                    <a:gd name="connsiteY20" fmla="*/ 106980 h 186658"/>
                    <a:gd name="connsiteX21" fmla="*/ 17407 w 194314"/>
                    <a:gd name="connsiteY21" fmla="*/ 120336 h 186658"/>
                    <a:gd name="connsiteX22" fmla="*/ 1823 w 194314"/>
                    <a:gd name="connsiteY22" fmla="*/ 130354 h 186658"/>
                    <a:gd name="connsiteX23" fmla="*/ 6276 w 194314"/>
                    <a:gd name="connsiteY23" fmla="*/ 115883 h 186658"/>
                    <a:gd name="connsiteX24" fmla="*/ 18520 w 194314"/>
                    <a:gd name="connsiteY24" fmla="*/ 102527 h 186658"/>
                    <a:gd name="connsiteX25" fmla="*/ 47460 w 194314"/>
                    <a:gd name="connsiteY25" fmla="*/ 65795 h 186658"/>
                    <a:gd name="connsiteX26" fmla="*/ 70835 w 194314"/>
                    <a:gd name="connsiteY26" fmla="*/ 43534 h 186658"/>
                    <a:gd name="connsiteX27" fmla="*/ 100888 w 194314"/>
                    <a:gd name="connsiteY27" fmla="*/ 21272 h 186658"/>
                    <a:gd name="connsiteX28" fmla="*/ 138732 w 194314"/>
                    <a:gd name="connsiteY28" fmla="*/ 2350 h 186658"/>
                    <a:gd name="connsiteX29" fmla="*/ 164055 w 194314"/>
                    <a:gd name="connsiteY29" fmla="*/ 681 h 186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94314" h="186658">
                      <a:moveTo>
                        <a:pt x="164055" y="681"/>
                      </a:moveTo>
                      <a:cubicBezTo>
                        <a:pt x="172959" y="2072"/>
                        <a:pt x="181585" y="5689"/>
                        <a:pt x="187707" y="12367"/>
                      </a:cubicBezTo>
                      <a:cubicBezTo>
                        <a:pt x="194386" y="19046"/>
                        <a:pt x="195499" y="29064"/>
                        <a:pt x="193273" y="35742"/>
                      </a:cubicBezTo>
                      <a:cubicBezTo>
                        <a:pt x="191046" y="43534"/>
                        <a:pt x="187707" y="49099"/>
                        <a:pt x="184369" y="54665"/>
                      </a:cubicBezTo>
                      <a:cubicBezTo>
                        <a:pt x="177690" y="65795"/>
                        <a:pt x="168785" y="74700"/>
                        <a:pt x="162106" y="84718"/>
                      </a:cubicBezTo>
                      <a:cubicBezTo>
                        <a:pt x="147637" y="103640"/>
                        <a:pt x="135393" y="123675"/>
                        <a:pt x="123149" y="138145"/>
                      </a:cubicBezTo>
                      <a:cubicBezTo>
                        <a:pt x="110905" y="152615"/>
                        <a:pt x="97549" y="163745"/>
                        <a:pt x="89757" y="171537"/>
                      </a:cubicBezTo>
                      <a:cubicBezTo>
                        <a:pt x="81965" y="179329"/>
                        <a:pt x="84191" y="178216"/>
                        <a:pt x="77513" y="184895"/>
                      </a:cubicBezTo>
                      <a:cubicBezTo>
                        <a:pt x="74174" y="188233"/>
                        <a:pt x="73061" y="186008"/>
                        <a:pt x="71948" y="184895"/>
                      </a:cubicBezTo>
                      <a:cubicBezTo>
                        <a:pt x="70835" y="183782"/>
                        <a:pt x="69721" y="184895"/>
                        <a:pt x="71948" y="181555"/>
                      </a:cubicBezTo>
                      <a:cubicBezTo>
                        <a:pt x="77513" y="174877"/>
                        <a:pt x="75287" y="177103"/>
                        <a:pt x="83078" y="168198"/>
                      </a:cubicBezTo>
                      <a:cubicBezTo>
                        <a:pt x="90870" y="159294"/>
                        <a:pt x="98662" y="147050"/>
                        <a:pt x="110905" y="131467"/>
                      </a:cubicBezTo>
                      <a:cubicBezTo>
                        <a:pt x="123149" y="115883"/>
                        <a:pt x="135393" y="98074"/>
                        <a:pt x="148750" y="78039"/>
                      </a:cubicBezTo>
                      <a:cubicBezTo>
                        <a:pt x="155429" y="68021"/>
                        <a:pt x="163220" y="58003"/>
                        <a:pt x="169898" y="47986"/>
                      </a:cubicBezTo>
                      <a:cubicBezTo>
                        <a:pt x="176577" y="37968"/>
                        <a:pt x="179916" y="26838"/>
                        <a:pt x="173238" y="20159"/>
                      </a:cubicBezTo>
                      <a:cubicBezTo>
                        <a:pt x="171011" y="16820"/>
                        <a:pt x="165446" y="14594"/>
                        <a:pt x="159880" y="13481"/>
                      </a:cubicBezTo>
                      <a:cubicBezTo>
                        <a:pt x="154315" y="12367"/>
                        <a:pt x="148750" y="13481"/>
                        <a:pt x="143184" y="14594"/>
                      </a:cubicBezTo>
                      <a:cubicBezTo>
                        <a:pt x="130941" y="17933"/>
                        <a:pt x="119810" y="23499"/>
                        <a:pt x="109792" y="30176"/>
                      </a:cubicBezTo>
                      <a:cubicBezTo>
                        <a:pt x="99775" y="36855"/>
                        <a:pt x="88644" y="41308"/>
                        <a:pt x="79740" y="49099"/>
                      </a:cubicBezTo>
                      <a:cubicBezTo>
                        <a:pt x="71948" y="56891"/>
                        <a:pt x="66382" y="65795"/>
                        <a:pt x="59703" y="72474"/>
                      </a:cubicBezTo>
                      <a:cubicBezTo>
                        <a:pt x="46347" y="85830"/>
                        <a:pt x="35216" y="98074"/>
                        <a:pt x="28537" y="106980"/>
                      </a:cubicBezTo>
                      <a:cubicBezTo>
                        <a:pt x="21859" y="115883"/>
                        <a:pt x="22972" y="113657"/>
                        <a:pt x="17407" y="120336"/>
                      </a:cubicBezTo>
                      <a:cubicBezTo>
                        <a:pt x="11841" y="127015"/>
                        <a:pt x="5162" y="132580"/>
                        <a:pt x="1823" y="130354"/>
                      </a:cubicBezTo>
                      <a:cubicBezTo>
                        <a:pt x="-1515" y="128128"/>
                        <a:pt x="-402" y="120336"/>
                        <a:pt x="6276" y="115883"/>
                      </a:cubicBezTo>
                      <a:cubicBezTo>
                        <a:pt x="10728" y="109206"/>
                        <a:pt x="11841" y="111431"/>
                        <a:pt x="18520" y="102527"/>
                      </a:cubicBezTo>
                      <a:cubicBezTo>
                        <a:pt x="25199" y="93622"/>
                        <a:pt x="34103" y="80266"/>
                        <a:pt x="47460" y="65795"/>
                      </a:cubicBezTo>
                      <a:cubicBezTo>
                        <a:pt x="54138" y="59116"/>
                        <a:pt x="61930" y="51326"/>
                        <a:pt x="70835" y="43534"/>
                      </a:cubicBezTo>
                      <a:cubicBezTo>
                        <a:pt x="79740" y="35742"/>
                        <a:pt x="89757" y="27951"/>
                        <a:pt x="100888" y="21272"/>
                      </a:cubicBezTo>
                      <a:cubicBezTo>
                        <a:pt x="112018" y="13481"/>
                        <a:pt x="123149" y="6802"/>
                        <a:pt x="138732" y="2350"/>
                      </a:cubicBezTo>
                      <a:cubicBezTo>
                        <a:pt x="145967" y="124"/>
                        <a:pt x="155150" y="-711"/>
                        <a:pt x="164055" y="68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57" name="任意多边形: 形状 6156" descr="0ef47402-552d-449f-957d-52316c3bed61"/>
                <p:cNvSpPr/>
                <p:nvPr/>
              </p:nvSpPr>
              <p:spPr>
                <a:xfrm>
                  <a:off x="1395205" y="1410702"/>
                  <a:ext cx="198339" cy="183793"/>
                </a:xfrm>
                <a:custGeom>
                  <a:avLst/>
                  <a:gdLst>
                    <a:gd name="connsiteX0" fmla="*/ 169399 w 198339"/>
                    <a:gd name="connsiteY0" fmla="*/ 297 h 183793"/>
                    <a:gd name="connsiteX1" fmla="*/ 193887 w 198339"/>
                    <a:gd name="connsiteY1" fmla="*/ 14766 h 183793"/>
                    <a:gd name="connsiteX2" fmla="*/ 197226 w 198339"/>
                    <a:gd name="connsiteY2" fmla="*/ 37028 h 183793"/>
                    <a:gd name="connsiteX3" fmla="*/ 189434 w 198339"/>
                    <a:gd name="connsiteY3" fmla="*/ 55951 h 183793"/>
                    <a:gd name="connsiteX4" fmla="*/ 169399 w 198339"/>
                    <a:gd name="connsiteY4" fmla="*/ 87116 h 183793"/>
                    <a:gd name="connsiteX5" fmla="*/ 129328 w 198339"/>
                    <a:gd name="connsiteY5" fmla="*/ 140544 h 183793"/>
                    <a:gd name="connsiteX6" fmla="*/ 91484 w 198339"/>
                    <a:gd name="connsiteY6" fmla="*/ 170597 h 183793"/>
                    <a:gd name="connsiteX7" fmla="*/ 77013 w 198339"/>
                    <a:gd name="connsiteY7" fmla="*/ 182841 h 183793"/>
                    <a:gd name="connsiteX8" fmla="*/ 71448 w 198339"/>
                    <a:gd name="connsiteY8" fmla="*/ 181728 h 183793"/>
                    <a:gd name="connsiteX9" fmla="*/ 72561 w 198339"/>
                    <a:gd name="connsiteY9" fmla="*/ 178389 h 183793"/>
                    <a:gd name="connsiteX10" fmla="*/ 87031 w 198339"/>
                    <a:gd name="connsiteY10" fmla="*/ 167258 h 183793"/>
                    <a:gd name="connsiteX11" fmla="*/ 119311 w 198339"/>
                    <a:gd name="connsiteY11" fmla="*/ 133866 h 183793"/>
                    <a:gd name="connsiteX12" fmla="*/ 157155 w 198339"/>
                    <a:gd name="connsiteY12" fmla="*/ 82664 h 183793"/>
                    <a:gd name="connsiteX13" fmla="*/ 174965 w 198339"/>
                    <a:gd name="connsiteY13" fmla="*/ 51498 h 183793"/>
                    <a:gd name="connsiteX14" fmla="*/ 178304 w 198339"/>
                    <a:gd name="connsiteY14" fmla="*/ 22558 h 183793"/>
                    <a:gd name="connsiteX15" fmla="*/ 149364 w 198339"/>
                    <a:gd name="connsiteY15" fmla="*/ 18106 h 183793"/>
                    <a:gd name="connsiteX16" fmla="*/ 115971 w 198339"/>
                    <a:gd name="connsiteY16" fmla="*/ 33688 h 183793"/>
                    <a:gd name="connsiteX17" fmla="*/ 87031 w 198339"/>
                    <a:gd name="connsiteY17" fmla="*/ 53724 h 183793"/>
                    <a:gd name="connsiteX18" fmla="*/ 66996 w 198339"/>
                    <a:gd name="connsiteY18" fmla="*/ 77099 h 183793"/>
                    <a:gd name="connsiteX19" fmla="*/ 33604 w 198339"/>
                    <a:gd name="connsiteY19" fmla="*/ 110491 h 183793"/>
                    <a:gd name="connsiteX20" fmla="*/ 19133 w 198339"/>
                    <a:gd name="connsiteY20" fmla="*/ 122735 h 183793"/>
                    <a:gd name="connsiteX21" fmla="*/ 211 w 198339"/>
                    <a:gd name="connsiteY21" fmla="*/ 129414 h 183793"/>
                    <a:gd name="connsiteX22" fmla="*/ 9116 w 198339"/>
                    <a:gd name="connsiteY22" fmla="*/ 113830 h 183793"/>
                    <a:gd name="connsiteX23" fmla="*/ 23585 w 198339"/>
                    <a:gd name="connsiteY23" fmla="*/ 102700 h 183793"/>
                    <a:gd name="connsiteX24" fmla="*/ 54752 w 198339"/>
                    <a:gd name="connsiteY24" fmla="*/ 68194 h 183793"/>
                    <a:gd name="connsiteX25" fmla="*/ 77013 w 198339"/>
                    <a:gd name="connsiteY25" fmla="*/ 44819 h 183793"/>
                    <a:gd name="connsiteX26" fmla="*/ 105953 w 198339"/>
                    <a:gd name="connsiteY26" fmla="*/ 21445 h 183793"/>
                    <a:gd name="connsiteX27" fmla="*/ 143798 w 198339"/>
                    <a:gd name="connsiteY27" fmla="*/ 3635 h 183793"/>
                    <a:gd name="connsiteX28" fmla="*/ 169399 w 198339"/>
                    <a:gd name="connsiteY28" fmla="*/ 297 h 183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8339" h="183793">
                      <a:moveTo>
                        <a:pt x="169399" y="297"/>
                      </a:moveTo>
                      <a:cubicBezTo>
                        <a:pt x="179417" y="1410"/>
                        <a:pt x="189434" y="6974"/>
                        <a:pt x="193887" y="14766"/>
                      </a:cubicBezTo>
                      <a:cubicBezTo>
                        <a:pt x="198339" y="21445"/>
                        <a:pt x="199452" y="30350"/>
                        <a:pt x="197226" y="37028"/>
                      </a:cubicBezTo>
                      <a:cubicBezTo>
                        <a:pt x="196113" y="44819"/>
                        <a:pt x="192774" y="50385"/>
                        <a:pt x="189434" y="55951"/>
                      </a:cubicBezTo>
                      <a:cubicBezTo>
                        <a:pt x="182756" y="67081"/>
                        <a:pt x="176078" y="77099"/>
                        <a:pt x="169399" y="87116"/>
                      </a:cubicBezTo>
                      <a:cubicBezTo>
                        <a:pt x="156042" y="107152"/>
                        <a:pt x="143798" y="126074"/>
                        <a:pt x="129328" y="140544"/>
                      </a:cubicBezTo>
                      <a:cubicBezTo>
                        <a:pt x="114858" y="153901"/>
                        <a:pt x="100388" y="162805"/>
                        <a:pt x="91484" y="170597"/>
                      </a:cubicBezTo>
                      <a:cubicBezTo>
                        <a:pt x="82579" y="178389"/>
                        <a:pt x="84805" y="177276"/>
                        <a:pt x="77013" y="182841"/>
                      </a:cubicBezTo>
                      <a:cubicBezTo>
                        <a:pt x="72561" y="185068"/>
                        <a:pt x="72561" y="182841"/>
                        <a:pt x="71448" y="181728"/>
                      </a:cubicBezTo>
                      <a:cubicBezTo>
                        <a:pt x="70336" y="180615"/>
                        <a:pt x="69222" y="180615"/>
                        <a:pt x="72561" y="178389"/>
                      </a:cubicBezTo>
                      <a:cubicBezTo>
                        <a:pt x="80353" y="172823"/>
                        <a:pt x="78126" y="175050"/>
                        <a:pt x="87031" y="167258"/>
                      </a:cubicBezTo>
                      <a:cubicBezTo>
                        <a:pt x="95936" y="160580"/>
                        <a:pt x="105953" y="148336"/>
                        <a:pt x="119311" y="133866"/>
                      </a:cubicBezTo>
                      <a:cubicBezTo>
                        <a:pt x="131554" y="120509"/>
                        <a:pt x="144911" y="102700"/>
                        <a:pt x="157155" y="82664"/>
                      </a:cubicBezTo>
                      <a:cubicBezTo>
                        <a:pt x="162720" y="72646"/>
                        <a:pt x="169399" y="62628"/>
                        <a:pt x="174965" y="51498"/>
                      </a:cubicBezTo>
                      <a:cubicBezTo>
                        <a:pt x="180529" y="41480"/>
                        <a:pt x="183869" y="30350"/>
                        <a:pt x="178304" y="22558"/>
                      </a:cubicBezTo>
                      <a:cubicBezTo>
                        <a:pt x="172738" y="14766"/>
                        <a:pt x="161607" y="14766"/>
                        <a:pt x="149364" y="18106"/>
                      </a:cubicBezTo>
                      <a:cubicBezTo>
                        <a:pt x="137120" y="21445"/>
                        <a:pt x="125989" y="27011"/>
                        <a:pt x="115971" y="33688"/>
                      </a:cubicBezTo>
                      <a:cubicBezTo>
                        <a:pt x="105953" y="40367"/>
                        <a:pt x="94823" y="45932"/>
                        <a:pt x="87031" y="53724"/>
                      </a:cubicBezTo>
                      <a:cubicBezTo>
                        <a:pt x="79240" y="61515"/>
                        <a:pt x="73675" y="70420"/>
                        <a:pt x="66996" y="77099"/>
                      </a:cubicBezTo>
                      <a:cubicBezTo>
                        <a:pt x="54752" y="90455"/>
                        <a:pt x="41395" y="102700"/>
                        <a:pt x="33604" y="110491"/>
                      </a:cubicBezTo>
                      <a:cubicBezTo>
                        <a:pt x="24699" y="118282"/>
                        <a:pt x="25812" y="117169"/>
                        <a:pt x="19133" y="122735"/>
                      </a:cubicBezTo>
                      <a:cubicBezTo>
                        <a:pt x="11342" y="129414"/>
                        <a:pt x="2437" y="132753"/>
                        <a:pt x="211" y="129414"/>
                      </a:cubicBezTo>
                      <a:cubicBezTo>
                        <a:pt x="-902" y="127187"/>
                        <a:pt x="2437" y="119396"/>
                        <a:pt x="9116" y="113830"/>
                      </a:cubicBezTo>
                      <a:cubicBezTo>
                        <a:pt x="15795" y="108265"/>
                        <a:pt x="15795" y="110491"/>
                        <a:pt x="23585" y="102700"/>
                      </a:cubicBezTo>
                      <a:cubicBezTo>
                        <a:pt x="31377" y="94908"/>
                        <a:pt x="41395" y="82664"/>
                        <a:pt x="54752" y="68194"/>
                      </a:cubicBezTo>
                      <a:cubicBezTo>
                        <a:pt x="61431" y="60402"/>
                        <a:pt x="68109" y="52611"/>
                        <a:pt x="77013" y="44819"/>
                      </a:cubicBezTo>
                      <a:cubicBezTo>
                        <a:pt x="84805" y="35914"/>
                        <a:pt x="94823" y="28124"/>
                        <a:pt x="105953" y="21445"/>
                      </a:cubicBezTo>
                      <a:cubicBezTo>
                        <a:pt x="117084" y="14766"/>
                        <a:pt x="129328" y="8087"/>
                        <a:pt x="143798" y="3635"/>
                      </a:cubicBezTo>
                      <a:cubicBezTo>
                        <a:pt x="151590" y="1410"/>
                        <a:pt x="159381" y="-817"/>
                        <a:pt x="169399" y="2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59" name="任意多边形: 形状 6158" descr="66133f51-477f-43e0-acf2-9584f911a2a0"/>
                <p:cNvSpPr/>
                <p:nvPr/>
              </p:nvSpPr>
              <p:spPr>
                <a:xfrm>
                  <a:off x="1451834" y="1377605"/>
                  <a:ext cx="95139" cy="51662"/>
                </a:xfrm>
                <a:custGeom>
                  <a:avLst/>
                  <a:gdLst>
                    <a:gd name="connsiteX0" fmla="*/ 42647 w 95139"/>
                    <a:gd name="connsiteY0" fmla="*/ 1113 h 51662"/>
                    <a:gd name="connsiteX1" fmla="*/ 67135 w 95139"/>
                    <a:gd name="connsiteY1" fmla="*/ 2226 h 51662"/>
                    <a:gd name="connsiteX2" fmla="*/ 77152 w 95139"/>
                    <a:gd name="connsiteY2" fmla="*/ 10018 h 51662"/>
                    <a:gd name="connsiteX3" fmla="*/ 84944 w 95139"/>
                    <a:gd name="connsiteY3" fmla="*/ 17809 h 51662"/>
                    <a:gd name="connsiteX4" fmla="*/ 94962 w 95139"/>
                    <a:gd name="connsiteY4" fmla="*/ 34506 h 51662"/>
                    <a:gd name="connsiteX5" fmla="*/ 90509 w 95139"/>
                    <a:gd name="connsiteY5" fmla="*/ 46749 h 51662"/>
                    <a:gd name="connsiteX6" fmla="*/ 88283 w 95139"/>
                    <a:gd name="connsiteY6" fmla="*/ 51201 h 51662"/>
                    <a:gd name="connsiteX7" fmla="*/ 83831 w 95139"/>
                    <a:gd name="connsiteY7" fmla="*/ 50088 h 51662"/>
                    <a:gd name="connsiteX8" fmla="*/ 81604 w 95139"/>
                    <a:gd name="connsiteY8" fmla="*/ 47862 h 51662"/>
                    <a:gd name="connsiteX9" fmla="*/ 82717 w 95139"/>
                    <a:gd name="connsiteY9" fmla="*/ 44523 h 51662"/>
                    <a:gd name="connsiteX10" fmla="*/ 80491 w 95139"/>
                    <a:gd name="connsiteY10" fmla="*/ 34506 h 51662"/>
                    <a:gd name="connsiteX11" fmla="*/ 72700 w 95139"/>
                    <a:gd name="connsiteY11" fmla="*/ 23375 h 51662"/>
                    <a:gd name="connsiteX12" fmla="*/ 67135 w 95139"/>
                    <a:gd name="connsiteY12" fmla="*/ 17809 h 51662"/>
                    <a:gd name="connsiteX13" fmla="*/ 59343 w 95139"/>
                    <a:gd name="connsiteY13" fmla="*/ 14470 h 51662"/>
                    <a:gd name="connsiteX14" fmla="*/ 41534 w 95139"/>
                    <a:gd name="connsiteY14" fmla="*/ 13358 h 51662"/>
                    <a:gd name="connsiteX15" fmla="*/ 32629 w 95139"/>
                    <a:gd name="connsiteY15" fmla="*/ 12243 h 51662"/>
                    <a:gd name="connsiteX16" fmla="*/ 25950 w 95139"/>
                    <a:gd name="connsiteY16" fmla="*/ 15583 h 51662"/>
                    <a:gd name="connsiteX17" fmla="*/ 13707 w 95139"/>
                    <a:gd name="connsiteY17" fmla="*/ 17809 h 51662"/>
                    <a:gd name="connsiteX18" fmla="*/ 9254 w 95139"/>
                    <a:gd name="connsiteY18" fmla="*/ 18922 h 51662"/>
                    <a:gd name="connsiteX19" fmla="*/ 1462 w 95139"/>
                    <a:gd name="connsiteY19" fmla="*/ 15583 h 51662"/>
                    <a:gd name="connsiteX20" fmla="*/ 3688 w 95139"/>
                    <a:gd name="connsiteY20" fmla="*/ 8905 h 51662"/>
                    <a:gd name="connsiteX21" fmla="*/ 9254 w 95139"/>
                    <a:gd name="connsiteY21" fmla="*/ 8905 h 51662"/>
                    <a:gd name="connsiteX22" fmla="*/ 22612 w 95139"/>
                    <a:gd name="connsiteY22" fmla="*/ 4453 h 51662"/>
                    <a:gd name="connsiteX23" fmla="*/ 31516 w 95139"/>
                    <a:gd name="connsiteY23" fmla="*/ 2226 h 51662"/>
                    <a:gd name="connsiteX24" fmla="*/ 42647 w 95139"/>
                    <a:gd name="connsiteY24" fmla="*/ 1113 h 51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5139" h="51661">
                      <a:moveTo>
                        <a:pt x="42647" y="1113"/>
                      </a:moveTo>
                      <a:cubicBezTo>
                        <a:pt x="50439" y="0"/>
                        <a:pt x="59343" y="-1113"/>
                        <a:pt x="67135" y="2226"/>
                      </a:cubicBezTo>
                      <a:cubicBezTo>
                        <a:pt x="71587" y="4453"/>
                        <a:pt x="73813" y="7792"/>
                        <a:pt x="77152" y="10018"/>
                      </a:cubicBezTo>
                      <a:cubicBezTo>
                        <a:pt x="80491" y="12243"/>
                        <a:pt x="82717" y="15583"/>
                        <a:pt x="84944" y="17809"/>
                      </a:cubicBezTo>
                      <a:cubicBezTo>
                        <a:pt x="89396" y="23375"/>
                        <a:pt x="94962" y="28940"/>
                        <a:pt x="94962" y="34506"/>
                      </a:cubicBezTo>
                      <a:cubicBezTo>
                        <a:pt x="96075" y="40070"/>
                        <a:pt x="91622" y="44523"/>
                        <a:pt x="90509" y="46749"/>
                      </a:cubicBezTo>
                      <a:cubicBezTo>
                        <a:pt x="88283" y="48975"/>
                        <a:pt x="89396" y="48975"/>
                        <a:pt x="88283" y="51201"/>
                      </a:cubicBezTo>
                      <a:cubicBezTo>
                        <a:pt x="87170" y="52315"/>
                        <a:pt x="84944" y="51201"/>
                        <a:pt x="83831" y="50088"/>
                      </a:cubicBezTo>
                      <a:cubicBezTo>
                        <a:pt x="81604" y="48975"/>
                        <a:pt x="81604" y="48975"/>
                        <a:pt x="81604" y="47862"/>
                      </a:cubicBezTo>
                      <a:cubicBezTo>
                        <a:pt x="82717" y="46749"/>
                        <a:pt x="82717" y="46749"/>
                        <a:pt x="82717" y="44523"/>
                      </a:cubicBezTo>
                      <a:cubicBezTo>
                        <a:pt x="83831" y="41183"/>
                        <a:pt x="81604" y="37845"/>
                        <a:pt x="80491" y="34506"/>
                      </a:cubicBezTo>
                      <a:cubicBezTo>
                        <a:pt x="79378" y="30053"/>
                        <a:pt x="76039" y="26714"/>
                        <a:pt x="72700" y="23375"/>
                      </a:cubicBezTo>
                      <a:cubicBezTo>
                        <a:pt x="71587" y="21148"/>
                        <a:pt x="69361" y="18922"/>
                        <a:pt x="67135" y="17809"/>
                      </a:cubicBezTo>
                      <a:cubicBezTo>
                        <a:pt x="64908" y="16696"/>
                        <a:pt x="62682" y="15583"/>
                        <a:pt x="59343" y="14470"/>
                      </a:cubicBezTo>
                      <a:cubicBezTo>
                        <a:pt x="53777" y="12243"/>
                        <a:pt x="47099" y="13358"/>
                        <a:pt x="41534" y="13358"/>
                      </a:cubicBezTo>
                      <a:cubicBezTo>
                        <a:pt x="38194" y="13358"/>
                        <a:pt x="35968" y="12243"/>
                        <a:pt x="32629" y="12243"/>
                      </a:cubicBezTo>
                      <a:cubicBezTo>
                        <a:pt x="30402" y="12243"/>
                        <a:pt x="28176" y="15583"/>
                        <a:pt x="25950" y="15583"/>
                      </a:cubicBezTo>
                      <a:cubicBezTo>
                        <a:pt x="21499" y="16696"/>
                        <a:pt x="17046" y="16696"/>
                        <a:pt x="13707" y="17809"/>
                      </a:cubicBezTo>
                      <a:cubicBezTo>
                        <a:pt x="11480" y="18922"/>
                        <a:pt x="11480" y="17809"/>
                        <a:pt x="9254" y="18922"/>
                      </a:cubicBezTo>
                      <a:cubicBezTo>
                        <a:pt x="7028" y="20035"/>
                        <a:pt x="3688" y="18922"/>
                        <a:pt x="1462" y="15583"/>
                      </a:cubicBezTo>
                      <a:cubicBezTo>
                        <a:pt x="-764" y="13358"/>
                        <a:pt x="-764" y="8905"/>
                        <a:pt x="3688" y="8905"/>
                      </a:cubicBezTo>
                      <a:cubicBezTo>
                        <a:pt x="5915" y="7792"/>
                        <a:pt x="5915" y="10018"/>
                        <a:pt x="9254" y="8905"/>
                      </a:cubicBezTo>
                      <a:cubicBezTo>
                        <a:pt x="12594" y="7792"/>
                        <a:pt x="17046" y="5566"/>
                        <a:pt x="22612" y="4453"/>
                      </a:cubicBezTo>
                      <a:cubicBezTo>
                        <a:pt x="24837" y="3340"/>
                        <a:pt x="28176" y="3340"/>
                        <a:pt x="31516" y="2226"/>
                      </a:cubicBezTo>
                      <a:cubicBezTo>
                        <a:pt x="34855" y="1113"/>
                        <a:pt x="39307" y="1113"/>
                        <a:pt x="42647" y="1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61" name="任意多边形: 形状 6160" descr="556e142c-2809-494b-b6b1-0da54b3d3699"/>
                <p:cNvSpPr/>
                <p:nvPr/>
              </p:nvSpPr>
              <p:spPr>
                <a:xfrm>
                  <a:off x="1527433" y="1480009"/>
                  <a:ext cx="158496" cy="157247"/>
                </a:xfrm>
                <a:custGeom>
                  <a:avLst/>
                  <a:gdLst>
                    <a:gd name="connsiteX0" fmla="*/ 108408 w 158496"/>
                    <a:gd name="connsiteY0" fmla="*/ 0 h 157247"/>
                    <a:gd name="connsiteX1" fmla="*/ 145139 w 158496"/>
                    <a:gd name="connsiteY1" fmla="*/ 11131 h 157247"/>
                    <a:gd name="connsiteX2" fmla="*/ 158496 w 158496"/>
                    <a:gd name="connsiteY2" fmla="*/ 42297 h 157247"/>
                    <a:gd name="connsiteX3" fmla="*/ 148478 w 158496"/>
                    <a:gd name="connsiteY3" fmla="*/ 72350 h 157247"/>
                    <a:gd name="connsiteX4" fmla="*/ 130669 w 158496"/>
                    <a:gd name="connsiteY4" fmla="*/ 96837 h 157247"/>
                    <a:gd name="connsiteX5" fmla="*/ 89485 w 158496"/>
                    <a:gd name="connsiteY5" fmla="*/ 133569 h 157247"/>
                    <a:gd name="connsiteX6" fmla="*/ 52754 w 158496"/>
                    <a:gd name="connsiteY6" fmla="*/ 150265 h 157247"/>
                    <a:gd name="connsiteX7" fmla="*/ 39396 w 158496"/>
                    <a:gd name="connsiteY7" fmla="*/ 156944 h 157247"/>
                    <a:gd name="connsiteX8" fmla="*/ 34944 w 158496"/>
                    <a:gd name="connsiteY8" fmla="*/ 154717 h 157247"/>
                    <a:gd name="connsiteX9" fmla="*/ 36058 w 158496"/>
                    <a:gd name="connsiteY9" fmla="*/ 151378 h 157247"/>
                    <a:gd name="connsiteX10" fmla="*/ 49414 w 158496"/>
                    <a:gd name="connsiteY10" fmla="*/ 144700 h 157247"/>
                    <a:gd name="connsiteX11" fmla="*/ 81694 w 158496"/>
                    <a:gd name="connsiteY11" fmla="*/ 123551 h 157247"/>
                    <a:gd name="connsiteX12" fmla="*/ 119538 w 158496"/>
                    <a:gd name="connsiteY12" fmla="*/ 89047 h 157247"/>
                    <a:gd name="connsiteX13" fmla="*/ 135122 w 158496"/>
                    <a:gd name="connsiteY13" fmla="*/ 66784 h 157247"/>
                    <a:gd name="connsiteX14" fmla="*/ 141800 w 158496"/>
                    <a:gd name="connsiteY14" fmla="*/ 41184 h 157247"/>
                    <a:gd name="connsiteX15" fmla="*/ 132895 w 158496"/>
                    <a:gd name="connsiteY15" fmla="*/ 18922 h 157247"/>
                    <a:gd name="connsiteX16" fmla="*/ 110634 w 158496"/>
                    <a:gd name="connsiteY16" fmla="*/ 13357 h 157247"/>
                    <a:gd name="connsiteX17" fmla="*/ 82807 w 158496"/>
                    <a:gd name="connsiteY17" fmla="*/ 15583 h 157247"/>
                    <a:gd name="connsiteX18" fmla="*/ 59432 w 158496"/>
                    <a:gd name="connsiteY18" fmla="*/ 25601 h 157247"/>
                    <a:gd name="connsiteX19" fmla="*/ 27153 w 158496"/>
                    <a:gd name="connsiteY19" fmla="*/ 43410 h 157247"/>
                    <a:gd name="connsiteX20" fmla="*/ 16021 w 158496"/>
                    <a:gd name="connsiteY20" fmla="*/ 52315 h 157247"/>
                    <a:gd name="connsiteX21" fmla="*/ 1552 w 158496"/>
                    <a:gd name="connsiteY21" fmla="*/ 58993 h 157247"/>
                    <a:gd name="connsiteX22" fmla="*/ 2665 w 158496"/>
                    <a:gd name="connsiteY22" fmla="*/ 46749 h 157247"/>
                    <a:gd name="connsiteX23" fmla="*/ 14908 w 158496"/>
                    <a:gd name="connsiteY23" fmla="*/ 37845 h 157247"/>
                    <a:gd name="connsiteX24" fmla="*/ 49414 w 158496"/>
                    <a:gd name="connsiteY24" fmla="*/ 15583 h 157247"/>
                    <a:gd name="connsiteX25" fmla="*/ 76128 w 158496"/>
                    <a:gd name="connsiteY25" fmla="*/ 5566 h 157247"/>
                    <a:gd name="connsiteX26" fmla="*/ 108408 w 158496"/>
                    <a:gd name="connsiteY26" fmla="*/ 0 h 157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8496" h="157247">
                      <a:moveTo>
                        <a:pt x="108408" y="0"/>
                      </a:moveTo>
                      <a:cubicBezTo>
                        <a:pt x="120651" y="0"/>
                        <a:pt x="135122" y="2226"/>
                        <a:pt x="145139" y="11131"/>
                      </a:cubicBezTo>
                      <a:cubicBezTo>
                        <a:pt x="155157" y="20035"/>
                        <a:pt x="158496" y="31166"/>
                        <a:pt x="158496" y="42297"/>
                      </a:cubicBezTo>
                      <a:cubicBezTo>
                        <a:pt x="158496" y="53428"/>
                        <a:pt x="152931" y="63446"/>
                        <a:pt x="148478" y="72350"/>
                      </a:cubicBezTo>
                      <a:cubicBezTo>
                        <a:pt x="144026" y="81255"/>
                        <a:pt x="137348" y="89047"/>
                        <a:pt x="130669" y="96837"/>
                      </a:cubicBezTo>
                      <a:cubicBezTo>
                        <a:pt x="118425" y="111308"/>
                        <a:pt x="103955" y="124664"/>
                        <a:pt x="89485" y="133569"/>
                      </a:cubicBezTo>
                      <a:cubicBezTo>
                        <a:pt x="75015" y="142474"/>
                        <a:pt x="61658" y="145813"/>
                        <a:pt x="52754" y="150265"/>
                      </a:cubicBezTo>
                      <a:cubicBezTo>
                        <a:pt x="43849" y="153604"/>
                        <a:pt x="46075" y="153604"/>
                        <a:pt x="39396" y="156944"/>
                      </a:cubicBezTo>
                      <a:cubicBezTo>
                        <a:pt x="36058" y="158057"/>
                        <a:pt x="36058" y="155831"/>
                        <a:pt x="34944" y="154717"/>
                      </a:cubicBezTo>
                      <a:cubicBezTo>
                        <a:pt x="33831" y="153604"/>
                        <a:pt x="33831" y="152491"/>
                        <a:pt x="36058" y="151378"/>
                      </a:cubicBezTo>
                      <a:cubicBezTo>
                        <a:pt x="42735" y="148039"/>
                        <a:pt x="41622" y="149152"/>
                        <a:pt x="49414" y="144700"/>
                      </a:cubicBezTo>
                      <a:cubicBezTo>
                        <a:pt x="58319" y="140248"/>
                        <a:pt x="68336" y="132456"/>
                        <a:pt x="81694" y="123551"/>
                      </a:cubicBezTo>
                      <a:cubicBezTo>
                        <a:pt x="93937" y="114647"/>
                        <a:pt x="108408" y="103516"/>
                        <a:pt x="119538" y="89047"/>
                      </a:cubicBezTo>
                      <a:cubicBezTo>
                        <a:pt x="125104" y="82368"/>
                        <a:pt x="131782" y="74576"/>
                        <a:pt x="135122" y="66784"/>
                      </a:cubicBezTo>
                      <a:cubicBezTo>
                        <a:pt x="138461" y="58993"/>
                        <a:pt x="141800" y="50088"/>
                        <a:pt x="141800" y="41184"/>
                      </a:cubicBezTo>
                      <a:cubicBezTo>
                        <a:pt x="141800" y="32280"/>
                        <a:pt x="138461" y="23375"/>
                        <a:pt x="132895" y="18922"/>
                      </a:cubicBezTo>
                      <a:cubicBezTo>
                        <a:pt x="127330" y="14470"/>
                        <a:pt x="119538" y="13357"/>
                        <a:pt x="110634" y="13357"/>
                      </a:cubicBezTo>
                      <a:cubicBezTo>
                        <a:pt x="101729" y="13357"/>
                        <a:pt x="91711" y="13357"/>
                        <a:pt x="82807" y="15583"/>
                      </a:cubicBezTo>
                      <a:cubicBezTo>
                        <a:pt x="73902" y="17809"/>
                        <a:pt x="66110" y="22262"/>
                        <a:pt x="59432" y="25601"/>
                      </a:cubicBezTo>
                      <a:cubicBezTo>
                        <a:pt x="44962" y="32280"/>
                        <a:pt x="33831" y="37845"/>
                        <a:pt x="27153" y="43410"/>
                      </a:cubicBezTo>
                      <a:cubicBezTo>
                        <a:pt x="19361" y="48975"/>
                        <a:pt x="21587" y="47862"/>
                        <a:pt x="16021" y="52315"/>
                      </a:cubicBezTo>
                      <a:cubicBezTo>
                        <a:pt x="11569" y="57880"/>
                        <a:pt x="4891" y="61220"/>
                        <a:pt x="1552" y="58993"/>
                      </a:cubicBezTo>
                      <a:cubicBezTo>
                        <a:pt x="-674" y="56767"/>
                        <a:pt x="-674" y="48975"/>
                        <a:pt x="2665" y="46749"/>
                      </a:cubicBezTo>
                      <a:cubicBezTo>
                        <a:pt x="7118" y="41184"/>
                        <a:pt x="8231" y="44523"/>
                        <a:pt x="14908" y="37845"/>
                      </a:cubicBezTo>
                      <a:cubicBezTo>
                        <a:pt x="22700" y="31166"/>
                        <a:pt x="33831" y="23375"/>
                        <a:pt x="49414" y="15583"/>
                      </a:cubicBezTo>
                      <a:cubicBezTo>
                        <a:pt x="57206" y="11131"/>
                        <a:pt x="66110" y="7792"/>
                        <a:pt x="76128" y="5566"/>
                      </a:cubicBezTo>
                      <a:cubicBezTo>
                        <a:pt x="86146" y="2226"/>
                        <a:pt x="96163" y="0"/>
                        <a:pt x="10840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63" name="任意多边形: 形状 6162" descr="5711a111-f00b-4fa4-a42b-36868abda0c0"/>
                <p:cNvSpPr/>
                <p:nvPr/>
              </p:nvSpPr>
              <p:spPr>
                <a:xfrm>
                  <a:off x="964655" y="1212870"/>
                  <a:ext cx="1077495" cy="211151"/>
                </a:xfrm>
                <a:custGeom>
                  <a:avLst/>
                  <a:gdLst>
                    <a:gd name="connsiteX0" fmla="*/ 640021 w 1077495"/>
                    <a:gd name="connsiteY0" fmla="*/ 0 h 211151"/>
                    <a:gd name="connsiteX1" fmla="*/ 690109 w 1077495"/>
                    <a:gd name="connsiteY1" fmla="*/ 1113 h 211151"/>
                    <a:gd name="connsiteX2" fmla="*/ 739084 w 1077495"/>
                    <a:gd name="connsiteY2" fmla="*/ 4453 h 211151"/>
                    <a:gd name="connsiteX3" fmla="*/ 913837 w 1077495"/>
                    <a:gd name="connsiteY3" fmla="*/ 32280 h 211151"/>
                    <a:gd name="connsiteX4" fmla="*/ 1027372 w 1077495"/>
                    <a:gd name="connsiteY4" fmla="*/ 73463 h 211151"/>
                    <a:gd name="connsiteX5" fmla="*/ 1069669 w 1077495"/>
                    <a:gd name="connsiteY5" fmla="*/ 91273 h 211151"/>
                    <a:gd name="connsiteX6" fmla="*/ 1075234 w 1077495"/>
                    <a:gd name="connsiteY6" fmla="*/ 97951 h 211151"/>
                    <a:gd name="connsiteX7" fmla="*/ 1066330 w 1077495"/>
                    <a:gd name="connsiteY7" fmla="*/ 95724 h 211151"/>
                    <a:gd name="connsiteX8" fmla="*/ 1024032 w 1077495"/>
                    <a:gd name="connsiteY8" fmla="*/ 77915 h 211151"/>
                    <a:gd name="connsiteX9" fmla="*/ 908273 w 1077495"/>
                    <a:gd name="connsiteY9" fmla="*/ 42297 h 211151"/>
                    <a:gd name="connsiteX10" fmla="*/ 737971 w 1077495"/>
                    <a:gd name="connsiteY10" fmla="*/ 15583 h 211151"/>
                    <a:gd name="connsiteX11" fmla="*/ 690109 w 1077495"/>
                    <a:gd name="connsiteY11" fmla="*/ 12243 h 211151"/>
                    <a:gd name="connsiteX12" fmla="*/ 640021 w 1077495"/>
                    <a:gd name="connsiteY12" fmla="*/ 11131 h 211151"/>
                    <a:gd name="connsiteX13" fmla="*/ 538731 w 1077495"/>
                    <a:gd name="connsiteY13" fmla="*/ 16696 h 211151"/>
                    <a:gd name="connsiteX14" fmla="*/ 347281 w 1077495"/>
                    <a:gd name="connsiteY14" fmla="*/ 60107 h 211151"/>
                    <a:gd name="connsiteX15" fmla="*/ 261574 w 1077495"/>
                    <a:gd name="connsiteY15" fmla="*/ 89047 h 211151"/>
                    <a:gd name="connsiteX16" fmla="*/ 189224 w 1077495"/>
                    <a:gd name="connsiteY16" fmla="*/ 123551 h 211151"/>
                    <a:gd name="connsiteX17" fmla="*/ 81255 w 1077495"/>
                    <a:gd name="connsiteY17" fmla="*/ 174753 h 211151"/>
                    <a:gd name="connsiteX18" fmla="*/ 41184 w 1077495"/>
                    <a:gd name="connsiteY18" fmla="*/ 194789 h 211151"/>
                    <a:gd name="connsiteX19" fmla="*/ 0 w 1077495"/>
                    <a:gd name="connsiteY19" fmla="*/ 210372 h 211151"/>
                    <a:gd name="connsiteX20" fmla="*/ 34506 w 1077495"/>
                    <a:gd name="connsiteY20" fmla="*/ 186997 h 211151"/>
                    <a:gd name="connsiteX21" fmla="*/ 75689 w 1077495"/>
                    <a:gd name="connsiteY21" fmla="*/ 166962 h 211151"/>
                    <a:gd name="connsiteX22" fmla="*/ 182545 w 1077495"/>
                    <a:gd name="connsiteY22" fmla="*/ 112421 h 211151"/>
                    <a:gd name="connsiteX23" fmla="*/ 256008 w 1077495"/>
                    <a:gd name="connsiteY23" fmla="*/ 80142 h 211151"/>
                    <a:gd name="connsiteX24" fmla="*/ 341715 w 1077495"/>
                    <a:gd name="connsiteY24" fmla="*/ 48975 h 211151"/>
                    <a:gd name="connsiteX25" fmla="*/ 537617 w 1077495"/>
                    <a:gd name="connsiteY25" fmla="*/ 4453 h 211151"/>
                    <a:gd name="connsiteX26" fmla="*/ 640021 w 1077495"/>
                    <a:gd name="connsiteY26" fmla="*/ 0 h 211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077495" h="211151">
                      <a:moveTo>
                        <a:pt x="640021" y="0"/>
                      </a:moveTo>
                      <a:cubicBezTo>
                        <a:pt x="656716" y="0"/>
                        <a:pt x="673413" y="1113"/>
                        <a:pt x="690109" y="1113"/>
                      </a:cubicBezTo>
                      <a:cubicBezTo>
                        <a:pt x="706805" y="2226"/>
                        <a:pt x="723502" y="3340"/>
                        <a:pt x="739084" y="4453"/>
                      </a:cubicBezTo>
                      <a:cubicBezTo>
                        <a:pt x="803643" y="10018"/>
                        <a:pt x="864862" y="18922"/>
                        <a:pt x="913837" y="32280"/>
                      </a:cubicBezTo>
                      <a:cubicBezTo>
                        <a:pt x="962814" y="45636"/>
                        <a:pt x="1000658" y="62333"/>
                        <a:pt x="1027372" y="73463"/>
                      </a:cubicBezTo>
                      <a:cubicBezTo>
                        <a:pt x="1054085" y="84594"/>
                        <a:pt x="1048520" y="82368"/>
                        <a:pt x="1069669" y="91273"/>
                      </a:cubicBezTo>
                      <a:cubicBezTo>
                        <a:pt x="1080799" y="96838"/>
                        <a:pt x="1077460" y="96838"/>
                        <a:pt x="1075234" y="97951"/>
                      </a:cubicBezTo>
                      <a:cubicBezTo>
                        <a:pt x="1074121" y="97951"/>
                        <a:pt x="1075234" y="99064"/>
                        <a:pt x="1066330" y="95724"/>
                      </a:cubicBezTo>
                      <a:cubicBezTo>
                        <a:pt x="1045180" y="86821"/>
                        <a:pt x="1050746" y="87934"/>
                        <a:pt x="1024032" y="77915"/>
                      </a:cubicBezTo>
                      <a:cubicBezTo>
                        <a:pt x="996205" y="66784"/>
                        <a:pt x="957248" y="54541"/>
                        <a:pt x="908273" y="42297"/>
                      </a:cubicBezTo>
                      <a:cubicBezTo>
                        <a:pt x="859297" y="30053"/>
                        <a:pt x="801417" y="21148"/>
                        <a:pt x="737971" y="15583"/>
                      </a:cubicBezTo>
                      <a:cubicBezTo>
                        <a:pt x="722389" y="14470"/>
                        <a:pt x="706805" y="13357"/>
                        <a:pt x="690109" y="12243"/>
                      </a:cubicBezTo>
                      <a:cubicBezTo>
                        <a:pt x="673413" y="11131"/>
                        <a:pt x="656716" y="11131"/>
                        <a:pt x="640021" y="11131"/>
                      </a:cubicBezTo>
                      <a:cubicBezTo>
                        <a:pt x="606628" y="11131"/>
                        <a:pt x="572122" y="12243"/>
                        <a:pt x="538731" y="16696"/>
                      </a:cubicBezTo>
                      <a:cubicBezTo>
                        <a:pt x="471945" y="24488"/>
                        <a:pt x="406274" y="41184"/>
                        <a:pt x="347281" y="60107"/>
                      </a:cubicBezTo>
                      <a:cubicBezTo>
                        <a:pt x="317228" y="70124"/>
                        <a:pt x="288287" y="77915"/>
                        <a:pt x="261574" y="89047"/>
                      </a:cubicBezTo>
                      <a:cubicBezTo>
                        <a:pt x="234860" y="100177"/>
                        <a:pt x="211485" y="113534"/>
                        <a:pt x="189224" y="123551"/>
                      </a:cubicBezTo>
                      <a:cubicBezTo>
                        <a:pt x="143588" y="143588"/>
                        <a:pt x="106856" y="161397"/>
                        <a:pt x="81255" y="174753"/>
                      </a:cubicBezTo>
                      <a:cubicBezTo>
                        <a:pt x="55654" y="186997"/>
                        <a:pt x="61220" y="184771"/>
                        <a:pt x="41184" y="194789"/>
                      </a:cubicBezTo>
                      <a:cubicBezTo>
                        <a:pt x="21149" y="205919"/>
                        <a:pt x="1113" y="213711"/>
                        <a:pt x="0" y="210372"/>
                      </a:cubicBezTo>
                      <a:cubicBezTo>
                        <a:pt x="0" y="207032"/>
                        <a:pt x="14470" y="193676"/>
                        <a:pt x="34506" y="186997"/>
                      </a:cubicBezTo>
                      <a:cubicBezTo>
                        <a:pt x="53428" y="175866"/>
                        <a:pt x="50089" y="180319"/>
                        <a:pt x="75689" y="166962"/>
                      </a:cubicBezTo>
                      <a:cubicBezTo>
                        <a:pt x="101290" y="152492"/>
                        <a:pt x="138022" y="133570"/>
                        <a:pt x="182545" y="112421"/>
                      </a:cubicBezTo>
                      <a:cubicBezTo>
                        <a:pt x="204807" y="102403"/>
                        <a:pt x="229294" y="91273"/>
                        <a:pt x="256008" y="80142"/>
                      </a:cubicBezTo>
                      <a:cubicBezTo>
                        <a:pt x="282722" y="69011"/>
                        <a:pt x="311662" y="58993"/>
                        <a:pt x="341715" y="48975"/>
                      </a:cubicBezTo>
                      <a:cubicBezTo>
                        <a:pt x="401822" y="28940"/>
                        <a:pt x="468606" y="12243"/>
                        <a:pt x="537617" y="4453"/>
                      </a:cubicBezTo>
                      <a:cubicBezTo>
                        <a:pt x="572122" y="0"/>
                        <a:pt x="606628" y="0"/>
                        <a:pt x="6400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65" name="任意多边形: 形状 6164" descr="ea35c254-fd51-478d-bf76-ab8cf71ca1b4"/>
                <p:cNvSpPr/>
                <p:nvPr/>
              </p:nvSpPr>
              <p:spPr>
                <a:xfrm>
                  <a:off x="1546516" y="1307192"/>
                  <a:ext cx="486772" cy="117384"/>
                </a:xfrm>
                <a:custGeom>
                  <a:avLst/>
                  <a:gdLst>
                    <a:gd name="connsiteX0" fmla="*/ 466659 w 486772"/>
                    <a:gd name="connsiteY0" fmla="*/ 290 h 117384"/>
                    <a:gd name="connsiteX1" fmla="*/ 486695 w 486772"/>
                    <a:gd name="connsiteY1" fmla="*/ 4742 h 117384"/>
                    <a:gd name="connsiteX2" fmla="*/ 468885 w 486772"/>
                    <a:gd name="connsiteY2" fmla="*/ 13647 h 117384"/>
                    <a:gd name="connsiteX3" fmla="*/ 447736 w 486772"/>
                    <a:gd name="connsiteY3" fmla="*/ 14760 h 117384"/>
                    <a:gd name="connsiteX4" fmla="*/ 395422 w 486772"/>
                    <a:gd name="connsiteY4" fmla="*/ 25890 h 117384"/>
                    <a:gd name="connsiteX5" fmla="*/ 360916 w 486772"/>
                    <a:gd name="connsiteY5" fmla="*/ 35908 h 117384"/>
                    <a:gd name="connsiteX6" fmla="*/ 323072 w 486772"/>
                    <a:gd name="connsiteY6" fmla="*/ 49265 h 117384"/>
                    <a:gd name="connsiteX7" fmla="*/ 242930 w 486772"/>
                    <a:gd name="connsiteY7" fmla="*/ 81544 h 117384"/>
                    <a:gd name="connsiteX8" fmla="*/ 199519 w 486772"/>
                    <a:gd name="connsiteY8" fmla="*/ 92676 h 117384"/>
                    <a:gd name="connsiteX9" fmla="*/ 157223 w 486772"/>
                    <a:gd name="connsiteY9" fmla="*/ 102693 h 117384"/>
                    <a:gd name="connsiteX10" fmla="*/ 80420 w 486772"/>
                    <a:gd name="connsiteY10" fmla="*/ 117163 h 117384"/>
                    <a:gd name="connsiteX11" fmla="*/ 24766 w 486772"/>
                    <a:gd name="connsiteY11" fmla="*/ 112711 h 117384"/>
                    <a:gd name="connsiteX12" fmla="*/ 3618 w 486772"/>
                    <a:gd name="connsiteY12" fmla="*/ 109372 h 117384"/>
                    <a:gd name="connsiteX13" fmla="*/ 1392 w 486772"/>
                    <a:gd name="connsiteY13" fmla="*/ 104919 h 117384"/>
                    <a:gd name="connsiteX14" fmla="*/ 5844 w 486772"/>
                    <a:gd name="connsiteY14" fmla="*/ 103806 h 117384"/>
                    <a:gd name="connsiteX15" fmla="*/ 25879 w 486772"/>
                    <a:gd name="connsiteY15" fmla="*/ 107145 h 117384"/>
                    <a:gd name="connsiteX16" fmla="*/ 79307 w 486772"/>
                    <a:gd name="connsiteY16" fmla="*/ 104919 h 117384"/>
                    <a:gd name="connsiteX17" fmla="*/ 153883 w 486772"/>
                    <a:gd name="connsiteY17" fmla="*/ 90449 h 117384"/>
                    <a:gd name="connsiteX18" fmla="*/ 195068 w 486772"/>
                    <a:gd name="connsiteY18" fmla="*/ 80431 h 117384"/>
                    <a:gd name="connsiteX19" fmla="*/ 237364 w 486772"/>
                    <a:gd name="connsiteY19" fmla="*/ 67075 h 117384"/>
                    <a:gd name="connsiteX20" fmla="*/ 317506 w 486772"/>
                    <a:gd name="connsiteY20" fmla="*/ 35908 h 117384"/>
                    <a:gd name="connsiteX21" fmla="*/ 356464 w 486772"/>
                    <a:gd name="connsiteY21" fmla="*/ 24777 h 117384"/>
                    <a:gd name="connsiteX22" fmla="*/ 390969 w 486772"/>
                    <a:gd name="connsiteY22" fmla="*/ 12534 h 117384"/>
                    <a:gd name="connsiteX23" fmla="*/ 445510 w 486772"/>
                    <a:gd name="connsiteY23" fmla="*/ 2516 h 117384"/>
                    <a:gd name="connsiteX24" fmla="*/ 466659 w 486772"/>
                    <a:gd name="connsiteY24" fmla="*/ 290 h 117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6772" h="117383">
                      <a:moveTo>
                        <a:pt x="466659" y="290"/>
                      </a:moveTo>
                      <a:cubicBezTo>
                        <a:pt x="476676" y="-824"/>
                        <a:pt x="487808" y="1403"/>
                        <a:pt x="486695" y="4742"/>
                      </a:cubicBezTo>
                      <a:cubicBezTo>
                        <a:pt x="485581" y="8081"/>
                        <a:pt x="476676" y="12534"/>
                        <a:pt x="468885" y="13647"/>
                      </a:cubicBezTo>
                      <a:cubicBezTo>
                        <a:pt x="458868" y="14760"/>
                        <a:pt x="459981" y="12534"/>
                        <a:pt x="447736" y="14760"/>
                      </a:cubicBezTo>
                      <a:cubicBezTo>
                        <a:pt x="434380" y="16986"/>
                        <a:pt x="416570" y="20325"/>
                        <a:pt x="395422" y="25890"/>
                      </a:cubicBezTo>
                      <a:cubicBezTo>
                        <a:pt x="384291" y="29230"/>
                        <a:pt x="373160" y="31456"/>
                        <a:pt x="360916" y="35908"/>
                      </a:cubicBezTo>
                      <a:cubicBezTo>
                        <a:pt x="348672" y="40361"/>
                        <a:pt x="336428" y="44813"/>
                        <a:pt x="323072" y="49265"/>
                      </a:cubicBezTo>
                      <a:cubicBezTo>
                        <a:pt x="297471" y="59283"/>
                        <a:pt x="270757" y="71526"/>
                        <a:pt x="242930" y="81544"/>
                      </a:cubicBezTo>
                      <a:cubicBezTo>
                        <a:pt x="228460" y="85997"/>
                        <a:pt x="213990" y="88223"/>
                        <a:pt x="199519" y="92676"/>
                      </a:cubicBezTo>
                      <a:cubicBezTo>
                        <a:pt x="185050" y="97128"/>
                        <a:pt x="170580" y="99353"/>
                        <a:pt x="157223" y="102693"/>
                      </a:cubicBezTo>
                      <a:cubicBezTo>
                        <a:pt x="130509" y="109372"/>
                        <a:pt x="103795" y="116050"/>
                        <a:pt x="80420" y="117163"/>
                      </a:cubicBezTo>
                      <a:cubicBezTo>
                        <a:pt x="57046" y="118276"/>
                        <a:pt x="38124" y="114937"/>
                        <a:pt x="24766" y="112711"/>
                      </a:cubicBezTo>
                      <a:cubicBezTo>
                        <a:pt x="11410" y="110485"/>
                        <a:pt x="13636" y="112711"/>
                        <a:pt x="3618" y="109372"/>
                      </a:cubicBezTo>
                      <a:cubicBezTo>
                        <a:pt x="-1948" y="107145"/>
                        <a:pt x="279" y="106032"/>
                        <a:pt x="1392" y="104919"/>
                      </a:cubicBezTo>
                      <a:cubicBezTo>
                        <a:pt x="2505" y="103806"/>
                        <a:pt x="1392" y="102693"/>
                        <a:pt x="5844" y="103806"/>
                      </a:cubicBezTo>
                      <a:cubicBezTo>
                        <a:pt x="15861" y="106032"/>
                        <a:pt x="13636" y="104919"/>
                        <a:pt x="25879" y="107145"/>
                      </a:cubicBezTo>
                      <a:cubicBezTo>
                        <a:pt x="39237" y="108258"/>
                        <a:pt x="57046" y="107145"/>
                        <a:pt x="79307" y="104919"/>
                      </a:cubicBezTo>
                      <a:cubicBezTo>
                        <a:pt x="101569" y="102693"/>
                        <a:pt x="127169" y="97128"/>
                        <a:pt x="153883" y="90449"/>
                      </a:cubicBezTo>
                      <a:cubicBezTo>
                        <a:pt x="167241" y="87110"/>
                        <a:pt x="181710" y="84884"/>
                        <a:pt x="195068" y="80431"/>
                      </a:cubicBezTo>
                      <a:cubicBezTo>
                        <a:pt x="209537" y="75979"/>
                        <a:pt x="224008" y="71526"/>
                        <a:pt x="237364" y="67075"/>
                      </a:cubicBezTo>
                      <a:cubicBezTo>
                        <a:pt x="265192" y="58170"/>
                        <a:pt x="290792" y="44813"/>
                        <a:pt x="317506" y="35908"/>
                      </a:cubicBezTo>
                      <a:cubicBezTo>
                        <a:pt x="330864" y="31456"/>
                        <a:pt x="344220" y="29230"/>
                        <a:pt x="356464" y="24777"/>
                      </a:cubicBezTo>
                      <a:cubicBezTo>
                        <a:pt x="368708" y="20325"/>
                        <a:pt x="379839" y="15873"/>
                        <a:pt x="390969" y="12534"/>
                      </a:cubicBezTo>
                      <a:cubicBezTo>
                        <a:pt x="413231" y="5855"/>
                        <a:pt x="432154" y="4742"/>
                        <a:pt x="445510" y="2516"/>
                      </a:cubicBezTo>
                      <a:cubicBezTo>
                        <a:pt x="458868" y="290"/>
                        <a:pt x="456641" y="1403"/>
                        <a:pt x="466659" y="29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67" name="任意多边形: 形状 6166" descr="3ac30dac-8bb3-4539-b3ea-a5328c786316"/>
                <p:cNvSpPr/>
                <p:nvPr/>
              </p:nvSpPr>
              <p:spPr>
                <a:xfrm>
                  <a:off x="826455" y="1480704"/>
                  <a:ext cx="377511" cy="81672"/>
                </a:xfrm>
                <a:custGeom>
                  <a:avLst/>
                  <a:gdLst>
                    <a:gd name="connsiteX0" fmla="*/ 360815 w 377511"/>
                    <a:gd name="connsiteY0" fmla="*/ 417 h 81672"/>
                    <a:gd name="connsiteX1" fmla="*/ 377511 w 377511"/>
                    <a:gd name="connsiteY1" fmla="*/ 3757 h 81672"/>
                    <a:gd name="connsiteX2" fmla="*/ 364155 w 377511"/>
                    <a:gd name="connsiteY2" fmla="*/ 13775 h 81672"/>
                    <a:gd name="connsiteX3" fmla="*/ 347459 w 377511"/>
                    <a:gd name="connsiteY3" fmla="*/ 14887 h 81672"/>
                    <a:gd name="connsiteX4" fmla="*/ 307388 w 377511"/>
                    <a:gd name="connsiteY4" fmla="*/ 23792 h 81672"/>
                    <a:gd name="connsiteX5" fmla="*/ 280674 w 377511"/>
                    <a:gd name="connsiteY5" fmla="*/ 29358 h 81672"/>
                    <a:gd name="connsiteX6" fmla="*/ 250621 w 377511"/>
                    <a:gd name="connsiteY6" fmla="*/ 34923 h 81672"/>
                    <a:gd name="connsiteX7" fmla="*/ 184950 w 377511"/>
                    <a:gd name="connsiteY7" fmla="*/ 50506 h 81672"/>
                    <a:gd name="connsiteX8" fmla="*/ 150444 w 377511"/>
                    <a:gd name="connsiteY8" fmla="*/ 54958 h 81672"/>
                    <a:gd name="connsiteX9" fmla="*/ 118164 w 377511"/>
                    <a:gd name="connsiteY9" fmla="*/ 60524 h 81672"/>
                    <a:gd name="connsiteX10" fmla="*/ 60284 w 377511"/>
                    <a:gd name="connsiteY10" fmla="*/ 73880 h 81672"/>
                    <a:gd name="connsiteX11" fmla="*/ 19101 w 377511"/>
                    <a:gd name="connsiteY11" fmla="*/ 78333 h 81672"/>
                    <a:gd name="connsiteX12" fmla="*/ 3517 w 377511"/>
                    <a:gd name="connsiteY12" fmla="*/ 81672 h 81672"/>
                    <a:gd name="connsiteX13" fmla="*/ 179 w 377511"/>
                    <a:gd name="connsiteY13" fmla="*/ 78333 h 81672"/>
                    <a:gd name="connsiteX14" fmla="*/ 2405 w 377511"/>
                    <a:gd name="connsiteY14" fmla="*/ 76107 h 81672"/>
                    <a:gd name="connsiteX15" fmla="*/ 17988 w 377511"/>
                    <a:gd name="connsiteY15" fmla="*/ 72767 h 81672"/>
                    <a:gd name="connsiteX16" fmla="*/ 58058 w 377511"/>
                    <a:gd name="connsiteY16" fmla="*/ 61637 h 81672"/>
                    <a:gd name="connsiteX17" fmla="*/ 114825 w 377511"/>
                    <a:gd name="connsiteY17" fmla="*/ 48280 h 81672"/>
                    <a:gd name="connsiteX18" fmla="*/ 147104 w 377511"/>
                    <a:gd name="connsiteY18" fmla="*/ 42714 h 81672"/>
                    <a:gd name="connsiteX19" fmla="*/ 180497 w 377511"/>
                    <a:gd name="connsiteY19" fmla="*/ 36036 h 81672"/>
                    <a:gd name="connsiteX20" fmla="*/ 246168 w 377511"/>
                    <a:gd name="connsiteY20" fmla="*/ 20453 h 81672"/>
                    <a:gd name="connsiteX21" fmla="*/ 277335 w 377511"/>
                    <a:gd name="connsiteY21" fmla="*/ 17113 h 81672"/>
                    <a:gd name="connsiteX22" fmla="*/ 304048 w 377511"/>
                    <a:gd name="connsiteY22" fmla="*/ 9323 h 81672"/>
                    <a:gd name="connsiteX23" fmla="*/ 345233 w 377511"/>
                    <a:gd name="connsiteY23" fmla="*/ 2644 h 81672"/>
                    <a:gd name="connsiteX24" fmla="*/ 360815 w 377511"/>
                    <a:gd name="connsiteY24" fmla="*/ 417 h 8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7511" h="81672">
                      <a:moveTo>
                        <a:pt x="360815" y="417"/>
                      </a:moveTo>
                      <a:cubicBezTo>
                        <a:pt x="368607" y="-696"/>
                        <a:pt x="377511" y="417"/>
                        <a:pt x="377511" y="3757"/>
                      </a:cubicBezTo>
                      <a:cubicBezTo>
                        <a:pt x="377511" y="7096"/>
                        <a:pt x="371947" y="12662"/>
                        <a:pt x="364155" y="13775"/>
                      </a:cubicBezTo>
                      <a:cubicBezTo>
                        <a:pt x="356363" y="14887"/>
                        <a:pt x="357476" y="12662"/>
                        <a:pt x="347459" y="14887"/>
                      </a:cubicBezTo>
                      <a:cubicBezTo>
                        <a:pt x="338554" y="17113"/>
                        <a:pt x="324083" y="20453"/>
                        <a:pt x="307388" y="23792"/>
                      </a:cubicBezTo>
                      <a:cubicBezTo>
                        <a:pt x="299596" y="26018"/>
                        <a:pt x="290692" y="27131"/>
                        <a:pt x="280674" y="29358"/>
                      </a:cubicBezTo>
                      <a:cubicBezTo>
                        <a:pt x="271769" y="30471"/>
                        <a:pt x="260639" y="32697"/>
                        <a:pt x="250621" y="34923"/>
                      </a:cubicBezTo>
                      <a:cubicBezTo>
                        <a:pt x="229472" y="39375"/>
                        <a:pt x="207211" y="46053"/>
                        <a:pt x="184950" y="50506"/>
                      </a:cubicBezTo>
                      <a:cubicBezTo>
                        <a:pt x="172705" y="52732"/>
                        <a:pt x="161574" y="52732"/>
                        <a:pt x="150444" y="54958"/>
                      </a:cubicBezTo>
                      <a:cubicBezTo>
                        <a:pt x="139313" y="57185"/>
                        <a:pt x="129296" y="58298"/>
                        <a:pt x="118164" y="60524"/>
                      </a:cubicBezTo>
                      <a:cubicBezTo>
                        <a:pt x="97016" y="64976"/>
                        <a:pt x="76981" y="70541"/>
                        <a:pt x="60284" y="73880"/>
                      </a:cubicBezTo>
                      <a:cubicBezTo>
                        <a:pt x="43588" y="76107"/>
                        <a:pt x="29119" y="77220"/>
                        <a:pt x="19101" y="78333"/>
                      </a:cubicBezTo>
                      <a:cubicBezTo>
                        <a:pt x="9083" y="79446"/>
                        <a:pt x="11309" y="80559"/>
                        <a:pt x="3517" y="81672"/>
                      </a:cubicBezTo>
                      <a:cubicBezTo>
                        <a:pt x="179" y="81672"/>
                        <a:pt x="179" y="79446"/>
                        <a:pt x="179" y="78333"/>
                      </a:cubicBezTo>
                      <a:cubicBezTo>
                        <a:pt x="179" y="77220"/>
                        <a:pt x="-935" y="77220"/>
                        <a:pt x="2405" y="76107"/>
                      </a:cubicBezTo>
                      <a:cubicBezTo>
                        <a:pt x="10196" y="73880"/>
                        <a:pt x="7970" y="74993"/>
                        <a:pt x="17988" y="72767"/>
                      </a:cubicBezTo>
                      <a:cubicBezTo>
                        <a:pt x="28006" y="70541"/>
                        <a:pt x="41362" y="64976"/>
                        <a:pt x="58058" y="61637"/>
                      </a:cubicBezTo>
                      <a:cubicBezTo>
                        <a:pt x="74755" y="57185"/>
                        <a:pt x="93677" y="52732"/>
                        <a:pt x="114825" y="48280"/>
                      </a:cubicBezTo>
                      <a:cubicBezTo>
                        <a:pt x="124843" y="46053"/>
                        <a:pt x="135973" y="44940"/>
                        <a:pt x="147104" y="42714"/>
                      </a:cubicBezTo>
                      <a:cubicBezTo>
                        <a:pt x="158236" y="40488"/>
                        <a:pt x="169366" y="38263"/>
                        <a:pt x="180497" y="36036"/>
                      </a:cubicBezTo>
                      <a:cubicBezTo>
                        <a:pt x="202759" y="30471"/>
                        <a:pt x="225020" y="24905"/>
                        <a:pt x="246168" y="20453"/>
                      </a:cubicBezTo>
                      <a:cubicBezTo>
                        <a:pt x="257299" y="19339"/>
                        <a:pt x="267316" y="19339"/>
                        <a:pt x="277335" y="17113"/>
                      </a:cubicBezTo>
                      <a:cubicBezTo>
                        <a:pt x="287352" y="14887"/>
                        <a:pt x="295143" y="10436"/>
                        <a:pt x="304048" y="9323"/>
                      </a:cubicBezTo>
                      <a:cubicBezTo>
                        <a:pt x="320744" y="5983"/>
                        <a:pt x="335215" y="4870"/>
                        <a:pt x="345233" y="2644"/>
                      </a:cubicBezTo>
                      <a:cubicBezTo>
                        <a:pt x="355250" y="1531"/>
                        <a:pt x="353024" y="1531"/>
                        <a:pt x="360815" y="41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69" name="任意多边形: 形状 6168" descr="c76fd30f-24e6-476a-a0b6-7a7341b1d822"/>
                <p:cNvSpPr/>
                <p:nvPr/>
              </p:nvSpPr>
              <p:spPr>
                <a:xfrm>
                  <a:off x="902322" y="950062"/>
                  <a:ext cx="55035" cy="466383"/>
                </a:xfrm>
                <a:custGeom>
                  <a:avLst/>
                  <a:gdLst>
                    <a:gd name="connsiteX0" fmla="*/ 34506 w 55035"/>
                    <a:gd name="connsiteY0" fmla="*/ 120 h 466383"/>
                    <a:gd name="connsiteX1" fmla="*/ 52315 w 55035"/>
                    <a:gd name="connsiteY1" fmla="*/ 16817 h 466383"/>
                    <a:gd name="connsiteX2" fmla="*/ 54541 w 55035"/>
                    <a:gd name="connsiteY2" fmla="*/ 37965 h 466383"/>
                    <a:gd name="connsiteX3" fmla="*/ 54541 w 55035"/>
                    <a:gd name="connsiteY3" fmla="*/ 89167 h 466383"/>
                    <a:gd name="connsiteX4" fmla="*/ 52315 w 55035"/>
                    <a:gd name="connsiteY4" fmla="*/ 122560 h 466383"/>
                    <a:gd name="connsiteX5" fmla="*/ 50089 w 55035"/>
                    <a:gd name="connsiteY5" fmla="*/ 160405 h 466383"/>
                    <a:gd name="connsiteX6" fmla="*/ 45636 w 55035"/>
                    <a:gd name="connsiteY6" fmla="*/ 242772 h 466383"/>
                    <a:gd name="connsiteX7" fmla="*/ 37845 w 55035"/>
                    <a:gd name="connsiteY7" fmla="*/ 283956 h 466383"/>
                    <a:gd name="connsiteX8" fmla="*/ 31167 w 55035"/>
                    <a:gd name="connsiteY8" fmla="*/ 324027 h 466383"/>
                    <a:gd name="connsiteX9" fmla="*/ 22262 w 55035"/>
                    <a:gd name="connsiteY9" fmla="*/ 395264 h 466383"/>
                    <a:gd name="connsiteX10" fmla="*/ 10018 w 55035"/>
                    <a:gd name="connsiteY10" fmla="*/ 444240 h 466383"/>
                    <a:gd name="connsiteX11" fmla="*/ 6679 w 55035"/>
                    <a:gd name="connsiteY11" fmla="*/ 463162 h 466383"/>
                    <a:gd name="connsiteX12" fmla="*/ 2226 w 55035"/>
                    <a:gd name="connsiteY12" fmla="*/ 465388 h 466383"/>
                    <a:gd name="connsiteX13" fmla="*/ 0 w 55035"/>
                    <a:gd name="connsiteY13" fmla="*/ 460936 h 466383"/>
                    <a:gd name="connsiteX14" fmla="*/ 3340 w 55035"/>
                    <a:gd name="connsiteY14" fmla="*/ 442013 h 466383"/>
                    <a:gd name="connsiteX15" fmla="*/ 8905 w 55035"/>
                    <a:gd name="connsiteY15" fmla="*/ 391925 h 466383"/>
                    <a:gd name="connsiteX16" fmla="*/ 16696 w 55035"/>
                    <a:gd name="connsiteY16" fmla="*/ 320687 h 466383"/>
                    <a:gd name="connsiteX17" fmla="*/ 22262 w 55035"/>
                    <a:gd name="connsiteY17" fmla="*/ 280617 h 466383"/>
                    <a:gd name="connsiteX18" fmla="*/ 26714 w 55035"/>
                    <a:gd name="connsiteY18" fmla="*/ 239432 h 466383"/>
                    <a:gd name="connsiteX19" fmla="*/ 31167 w 55035"/>
                    <a:gd name="connsiteY19" fmla="*/ 158177 h 466383"/>
                    <a:gd name="connsiteX20" fmla="*/ 35619 w 55035"/>
                    <a:gd name="connsiteY20" fmla="*/ 120333 h 466383"/>
                    <a:gd name="connsiteX21" fmla="*/ 34506 w 55035"/>
                    <a:gd name="connsiteY21" fmla="*/ 86941 h 466383"/>
                    <a:gd name="connsiteX22" fmla="*/ 37845 w 55035"/>
                    <a:gd name="connsiteY22" fmla="*/ 36852 h 466383"/>
                    <a:gd name="connsiteX23" fmla="*/ 35619 w 55035"/>
                    <a:gd name="connsiteY23" fmla="*/ 19043 h 466383"/>
                    <a:gd name="connsiteX24" fmla="*/ 34506 w 55035"/>
                    <a:gd name="connsiteY24" fmla="*/ 120 h 466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5035" h="466383">
                      <a:moveTo>
                        <a:pt x="34506" y="120"/>
                      </a:moveTo>
                      <a:cubicBezTo>
                        <a:pt x="37845" y="-992"/>
                        <a:pt x="47862" y="5686"/>
                        <a:pt x="52315" y="16817"/>
                      </a:cubicBezTo>
                      <a:cubicBezTo>
                        <a:pt x="55654" y="26835"/>
                        <a:pt x="53428" y="25722"/>
                        <a:pt x="54541" y="37965"/>
                      </a:cubicBezTo>
                      <a:cubicBezTo>
                        <a:pt x="55654" y="51323"/>
                        <a:pt x="54541" y="68018"/>
                        <a:pt x="54541" y="89167"/>
                      </a:cubicBezTo>
                      <a:cubicBezTo>
                        <a:pt x="53428" y="99185"/>
                        <a:pt x="53428" y="110315"/>
                        <a:pt x="52315" y="122560"/>
                      </a:cubicBezTo>
                      <a:cubicBezTo>
                        <a:pt x="51202" y="134803"/>
                        <a:pt x="51202" y="147047"/>
                        <a:pt x="50089" y="160405"/>
                      </a:cubicBezTo>
                      <a:cubicBezTo>
                        <a:pt x="47862" y="187118"/>
                        <a:pt x="48976" y="214945"/>
                        <a:pt x="45636" y="242772"/>
                      </a:cubicBezTo>
                      <a:cubicBezTo>
                        <a:pt x="43410" y="256129"/>
                        <a:pt x="40072" y="270599"/>
                        <a:pt x="37845" y="283956"/>
                      </a:cubicBezTo>
                      <a:cubicBezTo>
                        <a:pt x="35619" y="297313"/>
                        <a:pt x="33393" y="310670"/>
                        <a:pt x="31167" y="324027"/>
                      </a:cubicBezTo>
                      <a:cubicBezTo>
                        <a:pt x="26714" y="349627"/>
                        <a:pt x="25601" y="374115"/>
                        <a:pt x="22262" y="395264"/>
                      </a:cubicBezTo>
                      <a:cubicBezTo>
                        <a:pt x="18922" y="415300"/>
                        <a:pt x="12244" y="431995"/>
                        <a:pt x="10018" y="444240"/>
                      </a:cubicBezTo>
                      <a:cubicBezTo>
                        <a:pt x="7792" y="456483"/>
                        <a:pt x="8905" y="454257"/>
                        <a:pt x="6679" y="463162"/>
                      </a:cubicBezTo>
                      <a:cubicBezTo>
                        <a:pt x="5566" y="467614"/>
                        <a:pt x="4453" y="466501"/>
                        <a:pt x="2226" y="465388"/>
                      </a:cubicBezTo>
                      <a:cubicBezTo>
                        <a:pt x="0" y="464275"/>
                        <a:pt x="0" y="465388"/>
                        <a:pt x="0" y="460936"/>
                      </a:cubicBezTo>
                      <a:cubicBezTo>
                        <a:pt x="2226" y="452031"/>
                        <a:pt x="1113" y="454257"/>
                        <a:pt x="3340" y="442013"/>
                      </a:cubicBezTo>
                      <a:cubicBezTo>
                        <a:pt x="5566" y="429769"/>
                        <a:pt x="5566" y="413073"/>
                        <a:pt x="8905" y="391925"/>
                      </a:cubicBezTo>
                      <a:cubicBezTo>
                        <a:pt x="11131" y="370777"/>
                        <a:pt x="13358" y="346288"/>
                        <a:pt x="16696" y="320687"/>
                      </a:cubicBezTo>
                      <a:cubicBezTo>
                        <a:pt x="17809" y="307331"/>
                        <a:pt x="21149" y="293973"/>
                        <a:pt x="22262" y="280617"/>
                      </a:cubicBezTo>
                      <a:cubicBezTo>
                        <a:pt x="23375" y="267259"/>
                        <a:pt x="25601" y="252790"/>
                        <a:pt x="26714" y="239432"/>
                      </a:cubicBezTo>
                      <a:cubicBezTo>
                        <a:pt x="28940" y="211605"/>
                        <a:pt x="28940" y="183779"/>
                        <a:pt x="31167" y="158177"/>
                      </a:cubicBezTo>
                      <a:cubicBezTo>
                        <a:pt x="31167" y="144821"/>
                        <a:pt x="34506" y="132578"/>
                        <a:pt x="35619" y="120333"/>
                      </a:cubicBezTo>
                      <a:cubicBezTo>
                        <a:pt x="35619" y="109202"/>
                        <a:pt x="33393" y="96959"/>
                        <a:pt x="34506" y="86941"/>
                      </a:cubicBezTo>
                      <a:cubicBezTo>
                        <a:pt x="35619" y="65792"/>
                        <a:pt x="38959" y="47983"/>
                        <a:pt x="37845" y="36852"/>
                      </a:cubicBezTo>
                      <a:cubicBezTo>
                        <a:pt x="36732" y="25722"/>
                        <a:pt x="37845" y="27947"/>
                        <a:pt x="35619" y="19043"/>
                      </a:cubicBezTo>
                      <a:cubicBezTo>
                        <a:pt x="33393" y="10138"/>
                        <a:pt x="31167" y="1234"/>
                        <a:pt x="34506" y="1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71" name="任意多边形: 形状 6170" descr="4ac129dc-828b-40b9-8be1-e30176879912"/>
                <p:cNvSpPr/>
                <p:nvPr/>
              </p:nvSpPr>
              <p:spPr>
                <a:xfrm>
                  <a:off x="525205" y="513855"/>
                  <a:ext cx="238278" cy="212876"/>
                </a:xfrm>
                <a:custGeom>
                  <a:avLst/>
                  <a:gdLst>
                    <a:gd name="connsiteX0" fmla="*/ 4236 w 238278"/>
                    <a:gd name="connsiteY0" fmla="*/ 0 h 212876"/>
                    <a:gd name="connsiteX1" fmla="*/ 13140 w 238278"/>
                    <a:gd name="connsiteY1" fmla="*/ 8905 h 212876"/>
                    <a:gd name="connsiteX2" fmla="*/ 16479 w 238278"/>
                    <a:gd name="connsiteY2" fmla="*/ 20035 h 212876"/>
                    <a:gd name="connsiteX3" fmla="*/ 35401 w 238278"/>
                    <a:gd name="connsiteY3" fmla="*/ 45636 h 212876"/>
                    <a:gd name="connsiteX4" fmla="*/ 50985 w 238278"/>
                    <a:gd name="connsiteY4" fmla="*/ 61220 h 212876"/>
                    <a:gd name="connsiteX5" fmla="*/ 71020 w 238278"/>
                    <a:gd name="connsiteY5" fmla="*/ 76802 h 212876"/>
                    <a:gd name="connsiteX6" fmla="*/ 122221 w 238278"/>
                    <a:gd name="connsiteY6" fmla="*/ 104629 h 212876"/>
                    <a:gd name="connsiteX7" fmla="*/ 146709 w 238278"/>
                    <a:gd name="connsiteY7" fmla="*/ 121325 h 212876"/>
                    <a:gd name="connsiteX8" fmla="*/ 171197 w 238278"/>
                    <a:gd name="connsiteY8" fmla="*/ 136909 h 212876"/>
                    <a:gd name="connsiteX9" fmla="*/ 213494 w 238278"/>
                    <a:gd name="connsiteY9" fmla="*/ 168075 h 212876"/>
                    <a:gd name="connsiteX10" fmla="*/ 231303 w 238278"/>
                    <a:gd name="connsiteY10" fmla="*/ 198128 h 212876"/>
                    <a:gd name="connsiteX11" fmla="*/ 237982 w 238278"/>
                    <a:gd name="connsiteY11" fmla="*/ 209259 h 212876"/>
                    <a:gd name="connsiteX12" fmla="*/ 234642 w 238278"/>
                    <a:gd name="connsiteY12" fmla="*/ 212598 h 212876"/>
                    <a:gd name="connsiteX13" fmla="*/ 231303 w 238278"/>
                    <a:gd name="connsiteY13" fmla="*/ 211485 h 212876"/>
                    <a:gd name="connsiteX14" fmla="*/ 225737 w 238278"/>
                    <a:gd name="connsiteY14" fmla="*/ 200354 h 212876"/>
                    <a:gd name="connsiteX15" fmla="*/ 203476 w 238278"/>
                    <a:gd name="connsiteY15" fmla="*/ 175866 h 212876"/>
                    <a:gd name="connsiteX16" fmla="*/ 164519 w 238278"/>
                    <a:gd name="connsiteY16" fmla="*/ 146926 h 212876"/>
                    <a:gd name="connsiteX17" fmla="*/ 140031 w 238278"/>
                    <a:gd name="connsiteY17" fmla="*/ 132456 h 212876"/>
                    <a:gd name="connsiteX18" fmla="*/ 114430 w 238278"/>
                    <a:gd name="connsiteY18" fmla="*/ 117987 h 212876"/>
                    <a:gd name="connsiteX19" fmla="*/ 62115 w 238278"/>
                    <a:gd name="connsiteY19" fmla="*/ 89047 h 212876"/>
                    <a:gd name="connsiteX20" fmla="*/ 42080 w 238278"/>
                    <a:gd name="connsiteY20" fmla="*/ 71237 h 212876"/>
                    <a:gd name="connsiteX21" fmla="*/ 23158 w 238278"/>
                    <a:gd name="connsiteY21" fmla="*/ 55654 h 212876"/>
                    <a:gd name="connsiteX22" fmla="*/ 5349 w 238278"/>
                    <a:gd name="connsiteY22" fmla="*/ 25601 h 212876"/>
                    <a:gd name="connsiteX23" fmla="*/ 897 w 238278"/>
                    <a:gd name="connsiteY23" fmla="*/ 13357 h 212876"/>
                    <a:gd name="connsiteX24" fmla="*/ 4236 w 238278"/>
                    <a:gd name="connsiteY24" fmla="*/ 0 h 212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38278" h="212876">
                      <a:moveTo>
                        <a:pt x="4236" y="0"/>
                      </a:moveTo>
                      <a:cubicBezTo>
                        <a:pt x="7575" y="0"/>
                        <a:pt x="13140" y="4453"/>
                        <a:pt x="13140" y="8905"/>
                      </a:cubicBezTo>
                      <a:cubicBezTo>
                        <a:pt x="16479" y="13357"/>
                        <a:pt x="13140" y="13357"/>
                        <a:pt x="16479" y="20035"/>
                      </a:cubicBezTo>
                      <a:cubicBezTo>
                        <a:pt x="19819" y="26714"/>
                        <a:pt x="26497" y="35619"/>
                        <a:pt x="35401" y="45636"/>
                      </a:cubicBezTo>
                      <a:cubicBezTo>
                        <a:pt x="39854" y="50089"/>
                        <a:pt x="45419" y="55654"/>
                        <a:pt x="50985" y="61220"/>
                      </a:cubicBezTo>
                      <a:cubicBezTo>
                        <a:pt x="56550" y="66784"/>
                        <a:pt x="63228" y="71237"/>
                        <a:pt x="71020" y="76802"/>
                      </a:cubicBezTo>
                      <a:cubicBezTo>
                        <a:pt x="86604" y="86820"/>
                        <a:pt x="104413" y="94611"/>
                        <a:pt x="122221" y="104629"/>
                      </a:cubicBezTo>
                      <a:cubicBezTo>
                        <a:pt x="131126" y="110195"/>
                        <a:pt x="137805" y="116874"/>
                        <a:pt x="146709" y="121325"/>
                      </a:cubicBezTo>
                      <a:cubicBezTo>
                        <a:pt x="155614" y="125778"/>
                        <a:pt x="163406" y="131343"/>
                        <a:pt x="171197" y="136909"/>
                      </a:cubicBezTo>
                      <a:cubicBezTo>
                        <a:pt x="187893" y="146926"/>
                        <a:pt x="203476" y="156944"/>
                        <a:pt x="213494" y="168075"/>
                      </a:cubicBezTo>
                      <a:cubicBezTo>
                        <a:pt x="223511" y="179205"/>
                        <a:pt x="227964" y="191450"/>
                        <a:pt x="231303" y="198128"/>
                      </a:cubicBezTo>
                      <a:cubicBezTo>
                        <a:pt x="235756" y="204806"/>
                        <a:pt x="235756" y="203693"/>
                        <a:pt x="237982" y="209259"/>
                      </a:cubicBezTo>
                      <a:cubicBezTo>
                        <a:pt x="239095" y="212598"/>
                        <a:pt x="236869" y="212598"/>
                        <a:pt x="234642" y="212598"/>
                      </a:cubicBezTo>
                      <a:cubicBezTo>
                        <a:pt x="232416" y="212598"/>
                        <a:pt x="232416" y="213711"/>
                        <a:pt x="231303" y="211485"/>
                      </a:cubicBezTo>
                      <a:cubicBezTo>
                        <a:pt x="229077" y="205919"/>
                        <a:pt x="230190" y="207032"/>
                        <a:pt x="225737" y="200354"/>
                      </a:cubicBezTo>
                      <a:cubicBezTo>
                        <a:pt x="221285" y="193676"/>
                        <a:pt x="213494" y="185884"/>
                        <a:pt x="203476" y="175866"/>
                      </a:cubicBezTo>
                      <a:cubicBezTo>
                        <a:pt x="193458" y="165849"/>
                        <a:pt x="180102" y="155831"/>
                        <a:pt x="164519" y="146926"/>
                      </a:cubicBezTo>
                      <a:cubicBezTo>
                        <a:pt x="156727" y="142474"/>
                        <a:pt x="148935" y="136909"/>
                        <a:pt x="140031" y="132456"/>
                      </a:cubicBezTo>
                      <a:cubicBezTo>
                        <a:pt x="132240" y="128004"/>
                        <a:pt x="123335" y="122438"/>
                        <a:pt x="114430" y="117987"/>
                      </a:cubicBezTo>
                      <a:cubicBezTo>
                        <a:pt x="96621" y="107969"/>
                        <a:pt x="77699" y="100177"/>
                        <a:pt x="62115" y="89047"/>
                      </a:cubicBezTo>
                      <a:cubicBezTo>
                        <a:pt x="54324" y="84594"/>
                        <a:pt x="48759" y="76802"/>
                        <a:pt x="42080" y="71237"/>
                      </a:cubicBezTo>
                      <a:cubicBezTo>
                        <a:pt x="35401" y="65672"/>
                        <a:pt x="27610" y="61220"/>
                        <a:pt x="23158" y="55654"/>
                      </a:cubicBezTo>
                      <a:cubicBezTo>
                        <a:pt x="13140" y="44523"/>
                        <a:pt x="8687" y="33393"/>
                        <a:pt x="5349" y="25601"/>
                      </a:cubicBezTo>
                      <a:cubicBezTo>
                        <a:pt x="2010" y="17809"/>
                        <a:pt x="3123" y="20035"/>
                        <a:pt x="897" y="13357"/>
                      </a:cubicBezTo>
                      <a:cubicBezTo>
                        <a:pt x="-1330" y="6679"/>
                        <a:pt x="897" y="0"/>
                        <a:pt x="423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73" name="任意多边形: 形状 6172" descr="50ba6ec4-392d-450a-996d-6ccdf89ea12e"/>
                <p:cNvSpPr/>
                <p:nvPr/>
              </p:nvSpPr>
              <p:spPr>
                <a:xfrm>
                  <a:off x="506065" y="519299"/>
                  <a:ext cx="53724" cy="346468"/>
                </a:xfrm>
                <a:custGeom>
                  <a:avLst/>
                  <a:gdLst>
                    <a:gd name="connsiteX0" fmla="*/ 24488 w 53724"/>
                    <a:gd name="connsiteY0" fmla="*/ 122 h 346468"/>
                    <a:gd name="connsiteX1" fmla="*/ 28940 w 53724"/>
                    <a:gd name="connsiteY1" fmla="*/ 14593 h 346468"/>
                    <a:gd name="connsiteX2" fmla="*/ 24488 w 53724"/>
                    <a:gd name="connsiteY2" fmla="*/ 29062 h 346468"/>
                    <a:gd name="connsiteX3" fmla="*/ 20035 w 53724"/>
                    <a:gd name="connsiteY3" fmla="*/ 66907 h 346468"/>
                    <a:gd name="connsiteX4" fmla="*/ 17809 w 53724"/>
                    <a:gd name="connsiteY4" fmla="*/ 91395 h 346468"/>
                    <a:gd name="connsiteX5" fmla="*/ 16696 w 53724"/>
                    <a:gd name="connsiteY5" fmla="*/ 119222 h 346468"/>
                    <a:gd name="connsiteX6" fmla="*/ 21148 w 53724"/>
                    <a:gd name="connsiteY6" fmla="*/ 179328 h 346468"/>
                    <a:gd name="connsiteX7" fmla="*/ 22262 w 53724"/>
                    <a:gd name="connsiteY7" fmla="*/ 210494 h 346468"/>
                    <a:gd name="connsiteX8" fmla="*/ 25601 w 53724"/>
                    <a:gd name="connsiteY8" fmla="*/ 240547 h 346468"/>
                    <a:gd name="connsiteX9" fmla="*/ 40070 w 53724"/>
                    <a:gd name="connsiteY9" fmla="*/ 292862 h 346468"/>
                    <a:gd name="connsiteX10" fmla="*/ 47862 w 53724"/>
                    <a:gd name="connsiteY10" fmla="*/ 329594 h 346468"/>
                    <a:gd name="connsiteX11" fmla="*/ 53428 w 53724"/>
                    <a:gd name="connsiteY11" fmla="*/ 342950 h 346468"/>
                    <a:gd name="connsiteX12" fmla="*/ 50088 w 53724"/>
                    <a:gd name="connsiteY12" fmla="*/ 346290 h 346468"/>
                    <a:gd name="connsiteX13" fmla="*/ 46749 w 53724"/>
                    <a:gd name="connsiteY13" fmla="*/ 344063 h 346468"/>
                    <a:gd name="connsiteX14" fmla="*/ 41184 w 53724"/>
                    <a:gd name="connsiteY14" fmla="*/ 330707 h 346468"/>
                    <a:gd name="connsiteX15" fmla="*/ 26714 w 53724"/>
                    <a:gd name="connsiteY15" fmla="*/ 295088 h 346468"/>
                    <a:gd name="connsiteX16" fmla="*/ 12244 w 53724"/>
                    <a:gd name="connsiteY16" fmla="*/ 242773 h 346468"/>
                    <a:gd name="connsiteX17" fmla="*/ 7792 w 53724"/>
                    <a:gd name="connsiteY17" fmla="*/ 212720 h 346468"/>
                    <a:gd name="connsiteX18" fmla="*/ 4453 w 53724"/>
                    <a:gd name="connsiteY18" fmla="*/ 181554 h 346468"/>
                    <a:gd name="connsiteX19" fmla="*/ 0 w 53724"/>
                    <a:gd name="connsiteY19" fmla="*/ 119222 h 346468"/>
                    <a:gd name="connsiteX20" fmla="*/ 3340 w 53724"/>
                    <a:gd name="connsiteY20" fmla="*/ 90282 h 346468"/>
                    <a:gd name="connsiteX21" fmla="*/ 3340 w 53724"/>
                    <a:gd name="connsiteY21" fmla="*/ 64681 h 346468"/>
                    <a:gd name="connsiteX22" fmla="*/ 11131 w 53724"/>
                    <a:gd name="connsiteY22" fmla="*/ 26836 h 346468"/>
                    <a:gd name="connsiteX23" fmla="*/ 14470 w 53724"/>
                    <a:gd name="connsiteY23" fmla="*/ 12366 h 346468"/>
                    <a:gd name="connsiteX24" fmla="*/ 24488 w 53724"/>
                    <a:gd name="connsiteY24" fmla="*/ 122 h 346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3724" h="346468">
                      <a:moveTo>
                        <a:pt x="24488" y="122"/>
                      </a:moveTo>
                      <a:cubicBezTo>
                        <a:pt x="27827" y="1235"/>
                        <a:pt x="31167" y="7914"/>
                        <a:pt x="28940" y="14593"/>
                      </a:cubicBezTo>
                      <a:cubicBezTo>
                        <a:pt x="27827" y="22384"/>
                        <a:pt x="25601" y="20158"/>
                        <a:pt x="24488" y="29062"/>
                      </a:cubicBezTo>
                      <a:cubicBezTo>
                        <a:pt x="23375" y="39080"/>
                        <a:pt x="21148" y="51324"/>
                        <a:pt x="20035" y="66907"/>
                      </a:cubicBezTo>
                      <a:cubicBezTo>
                        <a:pt x="18922" y="74698"/>
                        <a:pt x="17809" y="82490"/>
                        <a:pt x="17809" y="91395"/>
                      </a:cubicBezTo>
                      <a:cubicBezTo>
                        <a:pt x="17809" y="100299"/>
                        <a:pt x="16696" y="109204"/>
                        <a:pt x="16696" y="119222"/>
                      </a:cubicBezTo>
                      <a:cubicBezTo>
                        <a:pt x="15583" y="138144"/>
                        <a:pt x="20035" y="159292"/>
                        <a:pt x="21148" y="179328"/>
                      </a:cubicBezTo>
                      <a:cubicBezTo>
                        <a:pt x="22262" y="190459"/>
                        <a:pt x="21148" y="200477"/>
                        <a:pt x="22262" y="210494"/>
                      </a:cubicBezTo>
                      <a:cubicBezTo>
                        <a:pt x="23375" y="220512"/>
                        <a:pt x="24488" y="230530"/>
                        <a:pt x="25601" y="240547"/>
                      </a:cubicBezTo>
                      <a:cubicBezTo>
                        <a:pt x="28940" y="260582"/>
                        <a:pt x="35619" y="277279"/>
                        <a:pt x="40070" y="292862"/>
                      </a:cubicBezTo>
                      <a:cubicBezTo>
                        <a:pt x="43410" y="308446"/>
                        <a:pt x="45636" y="320689"/>
                        <a:pt x="47862" y="329594"/>
                      </a:cubicBezTo>
                      <a:cubicBezTo>
                        <a:pt x="51202" y="338498"/>
                        <a:pt x="51202" y="336273"/>
                        <a:pt x="53428" y="342950"/>
                      </a:cubicBezTo>
                      <a:cubicBezTo>
                        <a:pt x="54541" y="346290"/>
                        <a:pt x="52315" y="346290"/>
                        <a:pt x="50088" y="346290"/>
                      </a:cubicBezTo>
                      <a:cubicBezTo>
                        <a:pt x="47862" y="346290"/>
                        <a:pt x="47862" y="347403"/>
                        <a:pt x="46749" y="344063"/>
                      </a:cubicBezTo>
                      <a:cubicBezTo>
                        <a:pt x="44523" y="337386"/>
                        <a:pt x="44523" y="339611"/>
                        <a:pt x="41184" y="330707"/>
                      </a:cubicBezTo>
                      <a:cubicBezTo>
                        <a:pt x="37845" y="321802"/>
                        <a:pt x="31167" y="310672"/>
                        <a:pt x="26714" y="295088"/>
                      </a:cubicBezTo>
                      <a:cubicBezTo>
                        <a:pt x="22262" y="280619"/>
                        <a:pt x="16696" y="261695"/>
                        <a:pt x="12244" y="242773"/>
                      </a:cubicBezTo>
                      <a:cubicBezTo>
                        <a:pt x="10018" y="232755"/>
                        <a:pt x="8905" y="222738"/>
                        <a:pt x="7792" y="212720"/>
                      </a:cubicBezTo>
                      <a:cubicBezTo>
                        <a:pt x="5566" y="202703"/>
                        <a:pt x="5566" y="191572"/>
                        <a:pt x="4453" y="181554"/>
                      </a:cubicBezTo>
                      <a:cubicBezTo>
                        <a:pt x="2226" y="160406"/>
                        <a:pt x="0" y="139257"/>
                        <a:pt x="0" y="119222"/>
                      </a:cubicBezTo>
                      <a:cubicBezTo>
                        <a:pt x="0" y="109204"/>
                        <a:pt x="3340" y="99187"/>
                        <a:pt x="3340" y="90282"/>
                      </a:cubicBezTo>
                      <a:cubicBezTo>
                        <a:pt x="4453" y="81377"/>
                        <a:pt x="2226" y="72473"/>
                        <a:pt x="3340" y="64681"/>
                      </a:cubicBezTo>
                      <a:cubicBezTo>
                        <a:pt x="5566" y="49097"/>
                        <a:pt x="8905" y="35741"/>
                        <a:pt x="11131" y="26836"/>
                      </a:cubicBezTo>
                      <a:cubicBezTo>
                        <a:pt x="12244" y="17932"/>
                        <a:pt x="13358" y="19045"/>
                        <a:pt x="14470" y="12366"/>
                      </a:cubicBezTo>
                      <a:cubicBezTo>
                        <a:pt x="16696" y="5688"/>
                        <a:pt x="21148" y="-991"/>
                        <a:pt x="24488" y="12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75" name="任意多边形: 形状 6174" descr="df871867-947b-4591-b0b7-c96d94eb4b21"/>
                <p:cNvSpPr/>
                <p:nvPr/>
              </p:nvSpPr>
              <p:spPr>
                <a:xfrm>
                  <a:off x="665190" y="1148311"/>
                  <a:ext cx="109424" cy="384190"/>
                </a:xfrm>
                <a:custGeom>
                  <a:avLst/>
                  <a:gdLst>
                    <a:gd name="connsiteX0" fmla="*/ 3385 w 109424"/>
                    <a:gd name="connsiteY0" fmla="*/ 0 h 384190"/>
                    <a:gd name="connsiteX1" fmla="*/ 14515 w 109424"/>
                    <a:gd name="connsiteY1" fmla="*/ 12245 h 384190"/>
                    <a:gd name="connsiteX2" fmla="*/ 17855 w 109424"/>
                    <a:gd name="connsiteY2" fmla="*/ 28940 h 384190"/>
                    <a:gd name="connsiteX3" fmla="*/ 31212 w 109424"/>
                    <a:gd name="connsiteY3" fmla="*/ 70124 h 384190"/>
                    <a:gd name="connsiteX4" fmla="*/ 39003 w 109424"/>
                    <a:gd name="connsiteY4" fmla="*/ 97951 h 384190"/>
                    <a:gd name="connsiteX5" fmla="*/ 47908 w 109424"/>
                    <a:gd name="connsiteY5" fmla="*/ 129117 h 384190"/>
                    <a:gd name="connsiteX6" fmla="*/ 69056 w 109424"/>
                    <a:gd name="connsiteY6" fmla="*/ 195902 h 384190"/>
                    <a:gd name="connsiteX7" fmla="*/ 74622 w 109424"/>
                    <a:gd name="connsiteY7" fmla="*/ 230407 h 384190"/>
                    <a:gd name="connsiteX8" fmla="*/ 81301 w 109424"/>
                    <a:gd name="connsiteY8" fmla="*/ 263800 h 384190"/>
                    <a:gd name="connsiteX9" fmla="*/ 97996 w 109424"/>
                    <a:gd name="connsiteY9" fmla="*/ 322793 h 384190"/>
                    <a:gd name="connsiteX10" fmla="*/ 104675 w 109424"/>
                    <a:gd name="connsiteY10" fmla="*/ 365090 h 384190"/>
                    <a:gd name="connsiteX11" fmla="*/ 109128 w 109424"/>
                    <a:gd name="connsiteY11" fmla="*/ 380673 h 384190"/>
                    <a:gd name="connsiteX12" fmla="*/ 105788 w 109424"/>
                    <a:gd name="connsiteY12" fmla="*/ 384012 h 384190"/>
                    <a:gd name="connsiteX13" fmla="*/ 102449 w 109424"/>
                    <a:gd name="connsiteY13" fmla="*/ 381786 h 384190"/>
                    <a:gd name="connsiteX14" fmla="*/ 97996 w 109424"/>
                    <a:gd name="connsiteY14" fmla="*/ 366203 h 384190"/>
                    <a:gd name="connsiteX15" fmla="*/ 84640 w 109424"/>
                    <a:gd name="connsiteY15" fmla="*/ 325019 h 384190"/>
                    <a:gd name="connsiteX16" fmla="*/ 67943 w 109424"/>
                    <a:gd name="connsiteY16" fmla="*/ 266026 h 384190"/>
                    <a:gd name="connsiteX17" fmla="*/ 60151 w 109424"/>
                    <a:gd name="connsiteY17" fmla="*/ 232633 h 384190"/>
                    <a:gd name="connsiteX18" fmla="*/ 52360 w 109424"/>
                    <a:gd name="connsiteY18" fmla="*/ 198129 h 384190"/>
                    <a:gd name="connsiteX19" fmla="*/ 31212 w 109424"/>
                    <a:gd name="connsiteY19" fmla="*/ 131343 h 384190"/>
                    <a:gd name="connsiteX20" fmla="*/ 24533 w 109424"/>
                    <a:gd name="connsiteY20" fmla="*/ 100177 h 384190"/>
                    <a:gd name="connsiteX21" fmla="*/ 14515 w 109424"/>
                    <a:gd name="connsiteY21" fmla="*/ 73463 h 384190"/>
                    <a:gd name="connsiteX22" fmla="*/ 4498 w 109424"/>
                    <a:gd name="connsiteY22" fmla="*/ 32280 h 384190"/>
                    <a:gd name="connsiteX23" fmla="*/ 1159 w 109424"/>
                    <a:gd name="connsiteY23" fmla="*/ 16696 h 384190"/>
                    <a:gd name="connsiteX24" fmla="*/ 3385 w 109424"/>
                    <a:gd name="connsiteY24" fmla="*/ 0 h 38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9424" h="384190">
                      <a:moveTo>
                        <a:pt x="3385" y="0"/>
                      </a:moveTo>
                      <a:cubicBezTo>
                        <a:pt x="6723" y="0"/>
                        <a:pt x="13402" y="5566"/>
                        <a:pt x="14515" y="12245"/>
                      </a:cubicBezTo>
                      <a:cubicBezTo>
                        <a:pt x="17855" y="20035"/>
                        <a:pt x="14515" y="18922"/>
                        <a:pt x="17855" y="28940"/>
                      </a:cubicBezTo>
                      <a:cubicBezTo>
                        <a:pt x="21194" y="38958"/>
                        <a:pt x="25646" y="53428"/>
                        <a:pt x="31212" y="70124"/>
                      </a:cubicBezTo>
                      <a:cubicBezTo>
                        <a:pt x="33437" y="79029"/>
                        <a:pt x="35664" y="87934"/>
                        <a:pt x="39003" y="97951"/>
                      </a:cubicBezTo>
                      <a:cubicBezTo>
                        <a:pt x="41229" y="107969"/>
                        <a:pt x="44569" y="117987"/>
                        <a:pt x="47908" y="129117"/>
                      </a:cubicBezTo>
                      <a:cubicBezTo>
                        <a:pt x="53474" y="150265"/>
                        <a:pt x="63491" y="172527"/>
                        <a:pt x="69056" y="195902"/>
                      </a:cubicBezTo>
                      <a:cubicBezTo>
                        <a:pt x="71283" y="207033"/>
                        <a:pt x="72396" y="219277"/>
                        <a:pt x="74622" y="230407"/>
                      </a:cubicBezTo>
                      <a:cubicBezTo>
                        <a:pt x="76848" y="241538"/>
                        <a:pt x="79074" y="252669"/>
                        <a:pt x="81301" y="263800"/>
                      </a:cubicBezTo>
                      <a:cubicBezTo>
                        <a:pt x="86865" y="284948"/>
                        <a:pt x="94657" y="304983"/>
                        <a:pt x="97996" y="322793"/>
                      </a:cubicBezTo>
                      <a:cubicBezTo>
                        <a:pt x="102449" y="340602"/>
                        <a:pt x="102449" y="355073"/>
                        <a:pt x="104675" y="365090"/>
                      </a:cubicBezTo>
                      <a:cubicBezTo>
                        <a:pt x="106901" y="375108"/>
                        <a:pt x="108015" y="372882"/>
                        <a:pt x="109128" y="380673"/>
                      </a:cubicBezTo>
                      <a:cubicBezTo>
                        <a:pt x="110241" y="385126"/>
                        <a:pt x="108015" y="384012"/>
                        <a:pt x="105788" y="384012"/>
                      </a:cubicBezTo>
                      <a:cubicBezTo>
                        <a:pt x="103562" y="384012"/>
                        <a:pt x="103562" y="385126"/>
                        <a:pt x="102449" y="381786"/>
                      </a:cubicBezTo>
                      <a:cubicBezTo>
                        <a:pt x="100223" y="373995"/>
                        <a:pt x="100223" y="376221"/>
                        <a:pt x="97996" y="366203"/>
                      </a:cubicBezTo>
                      <a:cubicBezTo>
                        <a:pt x="94657" y="356186"/>
                        <a:pt x="89091" y="341715"/>
                        <a:pt x="84640" y="325019"/>
                      </a:cubicBezTo>
                      <a:cubicBezTo>
                        <a:pt x="79074" y="307209"/>
                        <a:pt x="73509" y="287174"/>
                        <a:pt x="67943" y="266026"/>
                      </a:cubicBezTo>
                      <a:cubicBezTo>
                        <a:pt x="64604" y="254895"/>
                        <a:pt x="63491" y="243765"/>
                        <a:pt x="60151" y="232633"/>
                      </a:cubicBezTo>
                      <a:cubicBezTo>
                        <a:pt x="57926" y="221503"/>
                        <a:pt x="54587" y="209259"/>
                        <a:pt x="52360" y="198129"/>
                      </a:cubicBezTo>
                      <a:cubicBezTo>
                        <a:pt x="46795" y="174753"/>
                        <a:pt x="37890" y="152492"/>
                        <a:pt x="31212" y="131343"/>
                      </a:cubicBezTo>
                      <a:cubicBezTo>
                        <a:pt x="27873" y="120212"/>
                        <a:pt x="27873" y="110195"/>
                        <a:pt x="24533" y="100177"/>
                      </a:cubicBezTo>
                      <a:cubicBezTo>
                        <a:pt x="22307" y="91273"/>
                        <a:pt x="16741" y="82368"/>
                        <a:pt x="14515" y="73463"/>
                      </a:cubicBezTo>
                      <a:cubicBezTo>
                        <a:pt x="10063" y="56767"/>
                        <a:pt x="7836" y="42297"/>
                        <a:pt x="4498" y="32280"/>
                      </a:cubicBezTo>
                      <a:cubicBezTo>
                        <a:pt x="2272" y="22262"/>
                        <a:pt x="3385" y="24488"/>
                        <a:pt x="1159" y="16696"/>
                      </a:cubicBezTo>
                      <a:cubicBezTo>
                        <a:pt x="-1068" y="8905"/>
                        <a:pt x="45" y="0"/>
                        <a:pt x="338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77" name="任意多边形: 形状 6176" descr="99f85364-1150-42b3-bc6c-59889ce6740b"/>
                <p:cNvSpPr/>
                <p:nvPr/>
              </p:nvSpPr>
              <p:spPr>
                <a:xfrm>
                  <a:off x="712709" y="1597994"/>
                  <a:ext cx="152882" cy="589992"/>
                </a:xfrm>
                <a:custGeom>
                  <a:avLst/>
                  <a:gdLst>
                    <a:gd name="connsiteX0" fmla="*/ 27104 w 152882"/>
                    <a:gd name="connsiteY0" fmla="*/ 527599 h 589992"/>
                    <a:gd name="connsiteX1" fmla="*/ 30444 w 152882"/>
                    <a:gd name="connsiteY1" fmla="*/ 528712 h 589992"/>
                    <a:gd name="connsiteX2" fmla="*/ 29331 w 152882"/>
                    <a:gd name="connsiteY2" fmla="*/ 532051 h 589992"/>
                    <a:gd name="connsiteX3" fmla="*/ 17086 w 152882"/>
                    <a:gd name="connsiteY3" fmla="*/ 562105 h 589992"/>
                    <a:gd name="connsiteX4" fmla="*/ 390 w 152882"/>
                    <a:gd name="connsiteY4" fmla="*/ 589932 h 589992"/>
                    <a:gd name="connsiteX5" fmla="*/ 11521 w 152882"/>
                    <a:gd name="connsiteY5" fmla="*/ 560992 h 589992"/>
                    <a:gd name="connsiteX6" fmla="*/ 23765 w 152882"/>
                    <a:gd name="connsiteY6" fmla="*/ 530938 h 589992"/>
                    <a:gd name="connsiteX7" fmla="*/ 27104 w 152882"/>
                    <a:gd name="connsiteY7" fmla="*/ 527599 h 589992"/>
                    <a:gd name="connsiteX8" fmla="*/ 112811 w 152882"/>
                    <a:gd name="connsiteY8" fmla="*/ 232633 h 589992"/>
                    <a:gd name="connsiteX9" fmla="*/ 117263 w 152882"/>
                    <a:gd name="connsiteY9" fmla="*/ 243764 h 589992"/>
                    <a:gd name="connsiteX10" fmla="*/ 108359 w 152882"/>
                    <a:gd name="connsiteY10" fmla="*/ 277157 h 589992"/>
                    <a:gd name="connsiteX11" fmla="*/ 100567 w 152882"/>
                    <a:gd name="connsiteY11" fmla="*/ 310549 h 589992"/>
                    <a:gd name="connsiteX12" fmla="*/ 90549 w 152882"/>
                    <a:gd name="connsiteY12" fmla="*/ 343941 h 589992"/>
                    <a:gd name="connsiteX13" fmla="*/ 80532 w 152882"/>
                    <a:gd name="connsiteY13" fmla="*/ 376221 h 589992"/>
                    <a:gd name="connsiteX14" fmla="*/ 70514 w 152882"/>
                    <a:gd name="connsiteY14" fmla="*/ 409613 h 589992"/>
                    <a:gd name="connsiteX15" fmla="*/ 61609 w 152882"/>
                    <a:gd name="connsiteY15" fmla="*/ 443005 h 589992"/>
                    <a:gd name="connsiteX16" fmla="*/ 50479 w 152882"/>
                    <a:gd name="connsiteY16" fmla="*/ 475284 h 589992"/>
                    <a:gd name="connsiteX17" fmla="*/ 36008 w 152882"/>
                    <a:gd name="connsiteY17" fmla="*/ 506451 h 589992"/>
                    <a:gd name="connsiteX18" fmla="*/ 33782 w 152882"/>
                    <a:gd name="connsiteY18" fmla="*/ 508677 h 589992"/>
                    <a:gd name="connsiteX19" fmla="*/ 33782 w 152882"/>
                    <a:gd name="connsiteY19" fmla="*/ 506451 h 589992"/>
                    <a:gd name="connsiteX20" fmla="*/ 42687 w 152882"/>
                    <a:gd name="connsiteY20" fmla="*/ 473058 h 589992"/>
                    <a:gd name="connsiteX21" fmla="*/ 53818 w 152882"/>
                    <a:gd name="connsiteY21" fmla="*/ 440779 h 589992"/>
                    <a:gd name="connsiteX22" fmla="*/ 62722 w 152882"/>
                    <a:gd name="connsiteY22" fmla="*/ 407387 h 589992"/>
                    <a:gd name="connsiteX23" fmla="*/ 76080 w 152882"/>
                    <a:gd name="connsiteY23" fmla="*/ 375108 h 589992"/>
                    <a:gd name="connsiteX24" fmla="*/ 83871 w 152882"/>
                    <a:gd name="connsiteY24" fmla="*/ 341715 h 589992"/>
                    <a:gd name="connsiteX25" fmla="*/ 90549 w 152882"/>
                    <a:gd name="connsiteY25" fmla="*/ 308322 h 589992"/>
                    <a:gd name="connsiteX26" fmla="*/ 96115 w 152882"/>
                    <a:gd name="connsiteY26" fmla="*/ 274931 h 589992"/>
                    <a:gd name="connsiteX27" fmla="*/ 106133 w 152882"/>
                    <a:gd name="connsiteY27" fmla="*/ 241538 h 589992"/>
                    <a:gd name="connsiteX28" fmla="*/ 112811 w 152882"/>
                    <a:gd name="connsiteY28" fmla="*/ 232633 h 589992"/>
                    <a:gd name="connsiteX29" fmla="*/ 141751 w 152882"/>
                    <a:gd name="connsiteY29" fmla="*/ 0 h 589992"/>
                    <a:gd name="connsiteX30" fmla="*/ 152882 w 152882"/>
                    <a:gd name="connsiteY30" fmla="*/ 13358 h 589992"/>
                    <a:gd name="connsiteX31" fmla="*/ 152882 w 152882"/>
                    <a:gd name="connsiteY31" fmla="*/ 16696 h 589992"/>
                    <a:gd name="connsiteX32" fmla="*/ 149543 w 152882"/>
                    <a:gd name="connsiteY32" fmla="*/ 47862 h 589992"/>
                    <a:gd name="connsiteX33" fmla="*/ 143977 w 152882"/>
                    <a:gd name="connsiteY33" fmla="*/ 81255 h 589992"/>
                    <a:gd name="connsiteX34" fmla="*/ 142864 w 152882"/>
                    <a:gd name="connsiteY34" fmla="*/ 114648 h 589992"/>
                    <a:gd name="connsiteX35" fmla="*/ 135073 w 152882"/>
                    <a:gd name="connsiteY35" fmla="*/ 148039 h 589992"/>
                    <a:gd name="connsiteX36" fmla="*/ 130621 w 152882"/>
                    <a:gd name="connsiteY36" fmla="*/ 181432 h 589992"/>
                    <a:gd name="connsiteX37" fmla="*/ 125055 w 152882"/>
                    <a:gd name="connsiteY37" fmla="*/ 214824 h 589992"/>
                    <a:gd name="connsiteX38" fmla="*/ 115037 w 152882"/>
                    <a:gd name="connsiteY38" fmla="*/ 223729 h 589992"/>
                    <a:gd name="connsiteX39" fmla="*/ 110585 w 152882"/>
                    <a:gd name="connsiteY39" fmla="*/ 213711 h 589992"/>
                    <a:gd name="connsiteX40" fmla="*/ 113924 w 152882"/>
                    <a:gd name="connsiteY40" fmla="*/ 180319 h 589992"/>
                    <a:gd name="connsiteX41" fmla="*/ 120603 w 152882"/>
                    <a:gd name="connsiteY41" fmla="*/ 146927 h 589992"/>
                    <a:gd name="connsiteX42" fmla="*/ 123942 w 152882"/>
                    <a:gd name="connsiteY42" fmla="*/ 113534 h 589992"/>
                    <a:gd name="connsiteX43" fmla="*/ 125055 w 152882"/>
                    <a:gd name="connsiteY43" fmla="*/ 80142 h 589992"/>
                    <a:gd name="connsiteX44" fmla="*/ 127281 w 152882"/>
                    <a:gd name="connsiteY44" fmla="*/ 46749 h 589992"/>
                    <a:gd name="connsiteX45" fmla="*/ 129508 w 152882"/>
                    <a:gd name="connsiteY45" fmla="*/ 13358 h 589992"/>
                    <a:gd name="connsiteX46" fmla="*/ 141751 w 152882"/>
                    <a:gd name="connsiteY46" fmla="*/ 0 h 589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52882" h="589992">
                      <a:moveTo>
                        <a:pt x="27104" y="527599"/>
                      </a:moveTo>
                      <a:cubicBezTo>
                        <a:pt x="29331" y="527599"/>
                        <a:pt x="30444" y="526486"/>
                        <a:pt x="30444" y="528712"/>
                      </a:cubicBezTo>
                      <a:cubicBezTo>
                        <a:pt x="30444" y="528712"/>
                        <a:pt x="29331" y="532051"/>
                        <a:pt x="29331" y="532051"/>
                      </a:cubicBezTo>
                      <a:cubicBezTo>
                        <a:pt x="22652" y="546521"/>
                        <a:pt x="23765" y="546521"/>
                        <a:pt x="17086" y="562105"/>
                      </a:cubicBezTo>
                      <a:cubicBezTo>
                        <a:pt x="10408" y="576574"/>
                        <a:pt x="3730" y="591045"/>
                        <a:pt x="390" y="589932"/>
                      </a:cubicBezTo>
                      <a:cubicBezTo>
                        <a:pt x="-1836" y="589932"/>
                        <a:pt x="5955" y="576574"/>
                        <a:pt x="11521" y="560992"/>
                      </a:cubicBezTo>
                      <a:cubicBezTo>
                        <a:pt x="17086" y="546521"/>
                        <a:pt x="18199" y="546521"/>
                        <a:pt x="23765" y="530938"/>
                      </a:cubicBezTo>
                      <a:cubicBezTo>
                        <a:pt x="24878" y="528712"/>
                        <a:pt x="25991" y="527599"/>
                        <a:pt x="27104" y="527599"/>
                      </a:cubicBezTo>
                      <a:close/>
                      <a:moveTo>
                        <a:pt x="112811" y="232633"/>
                      </a:moveTo>
                      <a:cubicBezTo>
                        <a:pt x="116150" y="232633"/>
                        <a:pt x="118376" y="239312"/>
                        <a:pt x="117263" y="243764"/>
                      </a:cubicBezTo>
                      <a:cubicBezTo>
                        <a:pt x="113924" y="260460"/>
                        <a:pt x="112811" y="260460"/>
                        <a:pt x="108359" y="277157"/>
                      </a:cubicBezTo>
                      <a:cubicBezTo>
                        <a:pt x="103907" y="293853"/>
                        <a:pt x="105020" y="293853"/>
                        <a:pt x="100567" y="310549"/>
                      </a:cubicBezTo>
                      <a:cubicBezTo>
                        <a:pt x="96115" y="327245"/>
                        <a:pt x="95002" y="327245"/>
                        <a:pt x="90549" y="343941"/>
                      </a:cubicBezTo>
                      <a:cubicBezTo>
                        <a:pt x="86097" y="360637"/>
                        <a:pt x="84984" y="360637"/>
                        <a:pt x="80532" y="376221"/>
                      </a:cubicBezTo>
                      <a:cubicBezTo>
                        <a:pt x="74967" y="392916"/>
                        <a:pt x="74967" y="392916"/>
                        <a:pt x="70514" y="409613"/>
                      </a:cubicBezTo>
                      <a:cubicBezTo>
                        <a:pt x="64949" y="426309"/>
                        <a:pt x="67175" y="426309"/>
                        <a:pt x="61609" y="443005"/>
                      </a:cubicBezTo>
                      <a:cubicBezTo>
                        <a:pt x="56045" y="459702"/>
                        <a:pt x="56045" y="459702"/>
                        <a:pt x="50479" y="475284"/>
                      </a:cubicBezTo>
                      <a:cubicBezTo>
                        <a:pt x="44913" y="491981"/>
                        <a:pt x="41574" y="490867"/>
                        <a:pt x="36008" y="506451"/>
                      </a:cubicBezTo>
                      <a:cubicBezTo>
                        <a:pt x="34895" y="507564"/>
                        <a:pt x="34895" y="509790"/>
                        <a:pt x="33782" y="508677"/>
                      </a:cubicBezTo>
                      <a:cubicBezTo>
                        <a:pt x="32669" y="509790"/>
                        <a:pt x="33782" y="508677"/>
                        <a:pt x="33782" y="506451"/>
                      </a:cubicBezTo>
                      <a:cubicBezTo>
                        <a:pt x="39348" y="489754"/>
                        <a:pt x="37121" y="489754"/>
                        <a:pt x="42687" y="473058"/>
                      </a:cubicBezTo>
                      <a:cubicBezTo>
                        <a:pt x="48253" y="456362"/>
                        <a:pt x="49366" y="457475"/>
                        <a:pt x="53818" y="440779"/>
                      </a:cubicBezTo>
                      <a:cubicBezTo>
                        <a:pt x="59383" y="424083"/>
                        <a:pt x="57158" y="424083"/>
                        <a:pt x="62722" y="407387"/>
                      </a:cubicBezTo>
                      <a:cubicBezTo>
                        <a:pt x="67175" y="390690"/>
                        <a:pt x="71627" y="391803"/>
                        <a:pt x="76080" y="375108"/>
                      </a:cubicBezTo>
                      <a:cubicBezTo>
                        <a:pt x="80532" y="358412"/>
                        <a:pt x="79419" y="358412"/>
                        <a:pt x="83871" y="341715"/>
                      </a:cubicBezTo>
                      <a:cubicBezTo>
                        <a:pt x="88323" y="325019"/>
                        <a:pt x="87210" y="325019"/>
                        <a:pt x="90549" y="308322"/>
                      </a:cubicBezTo>
                      <a:cubicBezTo>
                        <a:pt x="95002" y="291627"/>
                        <a:pt x="92776" y="291627"/>
                        <a:pt x="96115" y="274931"/>
                      </a:cubicBezTo>
                      <a:cubicBezTo>
                        <a:pt x="99454" y="258234"/>
                        <a:pt x="102794" y="258234"/>
                        <a:pt x="106133" y="241538"/>
                      </a:cubicBezTo>
                      <a:cubicBezTo>
                        <a:pt x="107246" y="237086"/>
                        <a:pt x="109472" y="231520"/>
                        <a:pt x="112811" y="232633"/>
                      </a:cubicBezTo>
                      <a:close/>
                      <a:moveTo>
                        <a:pt x="141751" y="0"/>
                      </a:moveTo>
                      <a:cubicBezTo>
                        <a:pt x="147317" y="0"/>
                        <a:pt x="152882" y="5566"/>
                        <a:pt x="152882" y="13358"/>
                      </a:cubicBezTo>
                      <a:cubicBezTo>
                        <a:pt x="152882" y="13358"/>
                        <a:pt x="152882" y="16696"/>
                        <a:pt x="152882" y="16696"/>
                      </a:cubicBezTo>
                      <a:cubicBezTo>
                        <a:pt x="151769" y="33393"/>
                        <a:pt x="151769" y="31167"/>
                        <a:pt x="149543" y="47862"/>
                      </a:cubicBezTo>
                      <a:cubicBezTo>
                        <a:pt x="147317" y="64559"/>
                        <a:pt x="146203" y="64559"/>
                        <a:pt x="143977" y="81255"/>
                      </a:cubicBezTo>
                      <a:cubicBezTo>
                        <a:pt x="141751" y="97951"/>
                        <a:pt x="145090" y="97951"/>
                        <a:pt x="142864" y="114648"/>
                      </a:cubicBezTo>
                      <a:cubicBezTo>
                        <a:pt x="140638" y="131343"/>
                        <a:pt x="137298" y="131343"/>
                        <a:pt x="135073" y="148039"/>
                      </a:cubicBezTo>
                      <a:cubicBezTo>
                        <a:pt x="131734" y="164736"/>
                        <a:pt x="133960" y="164736"/>
                        <a:pt x="130621" y="181432"/>
                      </a:cubicBezTo>
                      <a:cubicBezTo>
                        <a:pt x="127281" y="198128"/>
                        <a:pt x="128395" y="198128"/>
                        <a:pt x="125055" y="214824"/>
                      </a:cubicBezTo>
                      <a:cubicBezTo>
                        <a:pt x="123942" y="219277"/>
                        <a:pt x="118376" y="224842"/>
                        <a:pt x="115037" y="223729"/>
                      </a:cubicBezTo>
                      <a:cubicBezTo>
                        <a:pt x="111698" y="223729"/>
                        <a:pt x="109472" y="217051"/>
                        <a:pt x="110585" y="213711"/>
                      </a:cubicBezTo>
                      <a:cubicBezTo>
                        <a:pt x="112811" y="197015"/>
                        <a:pt x="111698" y="197015"/>
                        <a:pt x="113924" y="180319"/>
                      </a:cubicBezTo>
                      <a:cubicBezTo>
                        <a:pt x="116150" y="163623"/>
                        <a:pt x="118376" y="163623"/>
                        <a:pt x="120603" y="146927"/>
                      </a:cubicBezTo>
                      <a:cubicBezTo>
                        <a:pt x="122829" y="130230"/>
                        <a:pt x="122829" y="130230"/>
                        <a:pt x="123942" y="113534"/>
                      </a:cubicBezTo>
                      <a:cubicBezTo>
                        <a:pt x="126168" y="96838"/>
                        <a:pt x="123942" y="96838"/>
                        <a:pt x="125055" y="80142"/>
                      </a:cubicBezTo>
                      <a:cubicBezTo>
                        <a:pt x="126168" y="63446"/>
                        <a:pt x="126168" y="63446"/>
                        <a:pt x="127281" y="46749"/>
                      </a:cubicBezTo>
                      <a:cubicBezTo>
                        <a:pt x="128395" y="30053"/>
                        <a:pt x="128395" y="30053"/>
                        <a:pt x="129508" y="13358"/>
                      </a:cubicBezTo>
                      <a:cubicBezTo>
                        <a:pt x="129508" y="5566"/>
                        <a:pt x="135073" y="0"/>
                        <a:pt x="14175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79" name="任意多边形: 形状 6178" descr="b01f9cd9-e8e5-4d57-a7a3-bd441ee48690"/>
                <p:cNvSpPr/>
                <p:nvPr/>
              </p:nvSpPr>
              <p:spPr>
                <a:xfrm>
                  <a:off x="409027" y="2360389"/>
                  <a:ext cx="92810" cy="480567"/>
                </a:xfrm>
                <a:custGeom>
                  <a:avLst/>
                  <a:gdLst>
                    <a:gd name="connsiteX0" fmla="*/ 85908 w 92810"/>
                    <a:gd name="connsiteY0" fmla="*/ 307275 h 480567"/>
                    <a:gd name="connsiteX1" fmla="*/ 91473 w 92810"/>
                    <a:gd name="connsiteY1" fmla="*/ 313954 h 480567"/>
                    <a:gd name="connsiteX2" fmla="*/ 88134 w 92810"/>
                    <a:gd name="connsiteY2" fmla="*/ 342894 h 480567"/>
                    <a:gd name="connsiteX3" fmla="*/ 78116 w 92810"/>
                    <a:gd name="connsiteY3" fmla="*/ 370721 h 480567"/>
                    <a:gd name="connsiteX4" fmla="*/ 68099 w 92810"/>
                    <a:gd name="connsiteY4" fmla="*/ 398548 h 480567"/>
                    <a:gd name="connsiteX5" fmla="*/ 56968 w 92810"/>
                    <a:gd name="connsiteY5" fmla="*/ 425262 h 480567"/>
                    <a:gd name="connsiteX6" fmla="*/ 41385 w 92810"/>
                    <a:gd name="connsiteY6" fmla="*/ 450862 h 480567"/>
                    <a:gd name="connsiteX7" fmla="*/ 22462 w 92810"/>
                    <a:gd name="connsiteY7" fmla="*/ 475350 h 480567"/>
                    <a:gd name="connsiteX8" fmla="*/ 4653 w 92810"/>
                    <a:gd name="connsiteY8" fmla="*/ 478689 h 480567"/>
                    <a:gd name="connsiteX9" fmla="*/ 2427 w 92810"/>
                    <a:gd name="connsiteY9" fmla="*/ 464219 h 480567"/>
                    <a:gd name="connsiteX10" fmla="*/ 4653 w 92810"/>
                    <a:gd name="connsiteY10" fmla="*/ 461993 h 480567"/>
                    <a:gd name="connsiteX11" fmla="*/ 22462 w 92810"/>
                    <a:gd name="connsiteY11" fmla="*/ 441958 h 480567"/>
                    <a:gd name="connsiteX12" fmla="*/ 40272 w 92810"/>
                    <a:gd name="connsiteY12" fmla="*/ 418583 h 480567"/>
                    <a:gd name="connsiteX13" fmla="*/ 50289 w 92810"/>
                    <a:gd name="connsiteY13" fmla="*/ 392982 h 480567"/>
                    <a:gd name="connsiteX14" fmla="*/ 64760 w 92810"/>
                    <a:gd name="connsiteY14" fmla="*/ 368495 h 480567"/>
                    <a:gd name="connsiteX15" fmla="*/ 71437 w 92810"/>
                    <a:gd name="connsiteY15" fmla="*/ 341781 h 480567"/>
                    <a:gd name="connsiteX16" fmla="*/ 77003 w 92810"/>
                    <a:gd name="connsiteY16" fmla="*/ 315067 h 480567"/>
                    <a:gd name="connsiteX17" fmla="*/ 85908 w 92810"/>
                    <a:gd name="connsiteY17" fmla="*/ 307275 h 480567"/>
                    <a:gd name="connsiteX18" fmla="*/ 18010 w 92810"/>
                    <a:gd name="connsiteY18" fmla="*/ 69076 h 480567"/>
                    <a:gd name="connsiteX19" fmla="*/ 22462 w 92810"/>
                    <a:gd name="connsiteY19" fmla="*/ 72416 h 480567"/>
                    <a:gd name="connsiteX20" fmla="*/ 36933 w 92810"/>
                    <a:gd name="connsiteY20" fmla="*/ 98017 h 480567"/>
                    <a:gd name="connsiteX21" fmla="*/ 49176 w 92810"/>
                    <a:gd name="connsiteY21" fmla="*/ 123617 h 480567"/>
                    <a:gd name="connsiteX22" fmla="*/ 63646 w 92810"/>
                    <a:gd name="connsiteY22" fmla="*/ 149218 h 480567"/>
                    <a:gd name="connsiteX23" fmla="*/ 71437 w 92810"/>
                    <a:gd name="connsiteY23" fmla="*/ 177045 h 480567"/>
                    <a:gd name="connsiteX24" fmla="*/ 81455 w 92810"/>
                    <a:gd name="connsiteY24" fmla="*/ 203759 h 480567"/>
                    <a:gd name="connsiteX25" fmla="*/ 88134 w 92810"/>
                    <a:gd name="connsiteY25" fmla="*/ 231586 h 480567"/>
                    <a:gd name="connsiteX26" fmla="*/ 92586 w 92810"/>
                    <a:gd name="connsiteY26" fmla="*/ 260526 h 480567"/>
                    <a:gd name="connsiteX27" fmla="*/ 89247 w 92810"/>
                    <a:gd name="connsiteY27" fmla="*/ 289466 h 480567"/>
                    <a:gd name="connsiteX28" fmla="*/ 83681 w 92810"/>
                    <a:gd name="connsiteY28" fmla="*/ 297257 h 480567"/>
                    <a:gd name="connsiteX29" fmla="*/ 78116 w 92810"/>
                    <a:gd name="connsiteY29" fmla="*/ 288353 h 480567"/>
                    <a:gd name="connsiteX30" fmla="*/ 79229 w 92810"/>
                    <a:gd name="connsiteY30" fmla="*/ 260526 h 480567"/>
                    <a:gd name="connsiteX31" fmla="*/ 75890 w 92810"/>
                    <a:gd name="connsiteY31" fmla="*/ 232699 h 480567"/>
                    <a:gd name="connsiteX32" fmla="*/ 72550 w 92810"/>
                    <a:gd name="connsiteY32" fmla="*/ 204872 h 480567"/>
                    <a:gd name="connsiteX33" fmla="*/ 65873 w 92810"/>
                    <a:gd name="connsiteY33" fmla="*/ 177045 h 480567"/>
                    <a:gd name="connsiteX34" fmla="*/ 54741 w 92810"/>
                    <a:gd name="connsiteY34" fmla="*/ 150331 h 480567"/>
                    <a:gd name="connsiteX35" fmla="*/ 40272 w 92810"/>
                    <a:gd name="connsiteY35" fmla="*/ 124730 h 480567"/>
                    <a:gd name="connsiteX36" fmla="*/ 26915 w 92810"/>
                    <a:gd name="connsiteY36" fmla="*/ 99130 h 480567"/>
                    <a:gd name="connsiteX37" fmla="*/ 18010 w 92810"/>
                    <a:gd name="connsiteY37" fmla="*/ 71302 h 480567"/>
                    <a:gd name="connsiteX38" fmla="*/ 18010 w 92810"/>
                    <a:gd name="connsiteY38" fmla="*/ 69076 h 480567"/>
                    <a:gd name="connsiteX39" fmla="*/ 10219 w 92810"/>
                    <a:gd name="connsiteY39" fmla="*/ 66 h 480567"/>
                    <a:gd name="connsiteX40" fmla="*/ 11332 w 92810"/>
                    <a:gd name="connsiteY40" fmla="*/ 26779 h 480567"/>
                    <a:gd name="connsiteX41" fmla="*/ 15784 w 92810"/>
                    <a:gd name="connsiteY41" fmla="*/ 52380 h 480567"/>
                    <a:gd name="connsiteX42" fmla="*/ 14671 w 92810"/>
                    <a:gd name="connsiteY42" fmla="*/ 55719 h 480567"/>
                    <a:gd name="connsiteX43" fmla="*/ 11332 w 92810"/>
                    <a:gd name="connsiteY43" fmla="*/ 55719 h 480567"/>
                    <a:gd name="connsiteX44" fmla="*/ 10219 w 92810"/>
                    <a:gd name="connsiteY44" fmla="*/ 52380 h 480567"/>
                    <a:gd name="connsiteX45" fmla="*/ 5766 w 92810"/>
                    <a:gd name="connsiteY45" fmla="*/ 25667 h 480567"/>
                    <a:gd name="connsiteX46" fmla="*/ 10219 w 92810"/>
                    <a:gd name="connsiteY46" fmla="*/ 66 h 480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92810" h="480567">
                      <a:moveTo>
                        <a:pt x="85908" y="307275"/>
                      </a:moveTo>
                      <a:cubicBezTo>
                        <a:pt x="89247" y="307275"/>
                        <a:pt x="91473" y="312841"/>
                        <a:pt x="91473" y="313954"/>
                      </a:cubicBezTo>
                      <a:cubicBezTo>
                        <a:pt x="89247" y="328423"/>
                        <a:pt x="91473" y="328423"/>
                        <a:pt x="88134" y="342894"/>
                      </a:cubicBezTo>
                      <a:cubicBezTo>
                        <a:pt x="84795" y="357364"/>
                        <a:pt x="81455" y="357364"/>
                        <a:pt x="78116" y="370721"/>
                      </a:cubicBezTo>
                      <a:cubicBezTo>
                        <a:pt x="72550" y="385191"/>
                        <a:pt x="73663" y="385191"/>
                        <a:pt x="68099" y="398548"/>
                      </a:cubicBezTo>
                      <a:cubicBezTo>
                        <a:pt x="62533" y="411904"/>
                        <a:pt x="63646" y="411904"/>
                        <a:pt x="56968" y="425262"/>
                      </a:cubicBezTo>
                      <a:cubicBezTo>
                        <a:pt x="49176" y="438619"/>
                        <a:pt x="49176" y="438619"/>
                        <a:pt x="41385" y="450862"/>
                      </a:cubicBezTo>
                      <a:cubicBezTo>
                        <a:pt x="32480" y="463106"/>
                        <a:pt x="32480" y="463106"/>
                        <a:pt x="22462" y="475350"/>
                      </a:cubicBezTo>
                      <a:cubicBezTo>
                        <a:pt x="18010" y="480915"/>
                        <a:pt x="9106" y="482029"/>
                        <a:pt x="4653" y="478689"/>
                      </a:cubicBezTo>
                      <a:cubicBezTo>
                        <a:pt x="201" y="475350"/>
                        <a:pt x="-2025" y="468672"/>
                        <a:pt x="2427" y="464219"/>
                      </a:cubicBezTo>
                      <a:cubicBezTo>
                        <a:pt x="2427" y="464219"/>
                        <a:pt x="4653" y="461993"/>
                        <a:pt x="4653" y="461993"/>
                      </a:cubicBezTo>
                      <a:cubicBezTo>
                        <a:pt x="14671" y="450862"/>
                        <a:pt x="13558" y="453089"/>
                        <a:pt x="22462" y="441958"/>
                      </a:cubicBezTo>
                      <a:cubicBezTo>
                        <a:pt x="30254" y="429713"/>
                        <a:pt x="32480" y="430827"/>
                        <a:pt x="40272" y="418583"/>
                      </a:cubicBezTo>
                      <a:cubicBezTo>
                        <a:pt x="46950" y="406339"/>
                        <a:pt x="43610" y="405226"/>
                        <a:pt x="50289" y="392982"/>
                      </a:cubicBezTo>
                      <a:cubicBezTo>
                        <a:pt x="56968" y="380738"/>
                        <a:pt x="59194" y="381851"/>
                        <a:pt x="64760" y="368495"/>
                      </a:cubicBezTo>
                      <a:cubicBezTo>
                        <a:pt x="68099" y="355138"/>
                        <a:pt x="68099" y="355138"/>
                        <a:pt x="71437" y="341781"/>
                      </a:cubicBezTo>
                      <a:cubicBezTo>
                        <a:pt x="75890" y="328423"/>
                        <a:pt x="74777" y="328423"/>
                        <a:pt x="77003" y="315067"/>
                      </a:cubicBezTo>
                      <a:cubicBezTo>
                        <a:pt x="78116" y="311728"/>
                        <a:pt x="82568" y="307275"/>
                        <a:pt x="85908" y="307275"/>
                      </a:cubicBezTo>
                      <a:close/>
                      <a:moveTo>
                        <a:pt x="18010" y="69076"/>
                      </a:moveTo>
                      <a:cubicBezTo>
                        <a:pt x="21349" y="70189"/>
                        <a:pt x="22462" y="71302"/>
                        <a:pt x="22462" y="72416"/>
                      </a:cubicBezTo>
                      <a:cubicBezTo>
                        <a:pt x="28028" y="85772"/>
                        <a:pt x="30254" y="84659"/>
                        <a:pt x="36933" y="98017"/>
                      </a:cubicBezTo>
                      <a:cubicBezTo>
                        <a:pt x="43610" y="111373"/>
                        <a:pt x="42497" y="111373"/>
                        <a:pt x="49176" y="123617"/>
                      </a:cubicBezTo>
                      <a:cubicBezTo>
                        <a:pt x="55855" y="136975"/>
                        <a:pt x="56968" y="135861"/>
                        <a:pt x="63646" y="149218"/>
                      </a:cubicBezTo>
                      <a:cubicBezTo>
                        <a:pt x="70324" y="162574"/>
                        <a:pt x="65873" y="163687"/>
                        <a:pt x="71437" y="177045"/>
                      </a:cubicBezTo>
                      <a:cubicBezTo>
                        <a:pt x="77003" y="190402"/>
                        <a:pt x="77003" y="190402"/>
                        <a:pt x="81455" y="203759"/>
                      </a:cubicBezTo>
                      <a:cubicBezTo>
                        <a:pt x="84795" y="218228"/>
                        <a:pt x="85908" y="217115"/>
                        <a:pt x="88134" y="231586"/>
                      </a:cubicBezTo>
                      <a:cubicBezTo>
                        <a:pt x="90360" y="246055"/>
                        <a:pt x="91473" y="246055"/>
                        <a:pt x="92586" y="260526"/>
                      </a:cubicBezTo>
                      <a:cubicBezTo>
                        <a:pt x="93700" y="274996"/>
                        <a:pt x="90360" y="274996"/>
                        <a:pt x="89247" y="289466"/>
                      </a:cubicBezTo>
                      <a:cubicBezTo>
                        <a:pt x="89247" y="292806"/>
                        <a:pt x="87021" y="298370"/>
                        <a:pt x="83681" y="297257"/>
                      </a:cubicBezTo>
                      <a:cubicBezTo>
                        <a:pt x="80342" y="297257"/>
                        <a:pt x="77003" y="292806"/>
                        <a:pt x="78116" y="288353"/>
                      </a:cubicBezTo>
                      <a:cubicBezTo>
                        <a:pt x="79229" y="274996"/>
                        <a:pt x="80342" y="274996"/>
                        <a:pt x="79229" y="260526"/>
                      </a:cubicBezTo>
                      <a:cubicBezTo>
                        <a:pt x="79229" y="246055"/>
                        <a:pt x="78116" y="246055"/>
                        <a:pt x="75890" y="232699"/>
                      </a:cubicBezTo>
                      <a:cubicBezTo>
                        <a:pt x="74777" y="219342"/>
                        <a:pt x="74777" y="219342"/>
                        <a:pt x="72550" y="204872"/>
                      </a:cubicBezTo>
                      <a:cubicBezTo>
                        <a:pt x="68099" y="191514"/>
                        <a:pt x="70324" y="190402"/>
                        <a:pt x="65873" y="177045"/>
                      </a:cubicBezTo>
                      <a:cubicBezTo>
                        <a:pt x="61420" y="163687"/>
                        <a:pt x="61420" y="163687"/>
                        <a:pt x="54741" y="150331"/>
                      </a:cubicBezTo>
                      <a:cubicBezTo>
                        <a:pt x="49176" y="136975"/>
                        <a:pt x="46950" y="138087"/>
                        <a:pt x="40272" y="124730"/>
                      </a:cubicBezTo>
                      <a:cubicBezTo>
                        <a:pt x="33593" y="111373"/>
                        <a:pt x="33593" y="111373"/>
                        <a:pt x="26915" y="99130"/>
                      </a:cubicBezTo>
                      <a:cubicBezTo>
                        <a:pt x="21349" y="85772"/>
                        <a:pt x="23575" y="84659"/>
                        <a:pt x="18010" y="71302"/>
                      </a:cubicBezTo>
                      <a:cubicBezTo>
                        <a:pt x="18010" y="70189"/>
                        <a:pt x="16897" y="69076"/>
                        <a:pt x="18010" y="69076"/>
                      </a:cubicBezTo>
                      <a:close/>
                      <a:moveTo>
                        <a:pt x="10219" y="66"/>
                      </a:moveTo>
                      <a:cubicBezTo>
                        <a:pt x="13558" y="1179"/>
                        <a:pt x="9106" y="13422"/>
                        <a:pt x="11332" y="26779"/>
                      </a:cubicBezTo>
                      <a:cubicBezTo>
                        <a:pt x="13558" y="39023"/>
                        <a:pt x="12445" y="40136"/>
                        <a:pt x="15784" y="52380"/>
                      </a:cubicBezTo>
                      <a:cubicBezTo>
                        <a:pt x="15784" y="54606"/>
                        <a:pt x="15784" y="55719"/>
                        <a:pt x="14671" y="55719"/>
                      </a:cubicBezTo>
                      <a:cubicBezTo>
                        <a:pt x="12445" y="55719"/>
                        <a:pt x="12445" y="57945"/>
                        <a:pt x="11332" y="55719"/>
                      </a:cubicBezTo>
                      <a:cubicBezTo>
                        <a:pt x="11332" y="55719"/>
                        <a:pt x="10219" y="52380"/>
                        <a:pt x="10219" y="52380"/>
                      </a:cubicBezTo>
                      <a:cubicBezTo>
                        <a:pt x="7993" y="39023"/>
                        <a:pt x="6880" y="39023"/>
                        <a:pt x="5766" y="25667"/>
                      </a:cubicBezTo>
                      <a:cubicBezTo>
                        <a:pt x="4653" y="12309"/>
                        <a:pt x="7993" y="-1047"/>
                        <a:pt x="10219" y="6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81" name="任意多边形: 形状 6180" descr="0519fe83-999e-4276-9b2a-f8f4731fe8f4"/>
                <p:cNvSpPr/>
                <p:nvPr/>
              </p:nvSpPr>
              <p:spPr>
                <a:xfrm>
                  <a:off x="449299" y="2893447"/>
                  <a:ext cx="266462" cy="457860"/>
                </a:xfrm>
                <a:custGeom>
                  <a:avLst/>
                  <a:gdLst>
                    <a:gd name="connsiteX0" fmla="*/ 242651 w 266462"/>
                    <a:gd name="connsiteY0" fmla="*/ 398654 h 457860"/>
                    <a:gd name="connsiteX1" fmla="*/ 245991 w 266462"/>
                    <a:gd name="connsiteY1" fmla="*/ 398654 h 457860"/>
                    <a:gd name="connsiteX2" fmla="*/ 247104 w 266462"/>
                    <a:gd name="connsiteY2" fmla="*/ 401993 h 457860"/>
                    <a:gd name="connsiteX3" fmla="*/ 250443 w 266462"/>
                    <a:gd name="connsiteY3" fmla="*/ 416464 h 457860"/>
                    <a:gd name="connsiteX4" fmla="*/ 256008 w 266462"/>
                    <a:gd name="connsiteY4" fmla="*/ 429821 h 457860"/>
                    <a:gd name="connsiteX5" fmla="*/ 263799 w 266462"/>
                    <a:gd name="connsiteY5" fmla="*/ 448743 h 457860"/>
                    <a:gd name="connsiteX6" fmla="*/ 266026 w 266462"/>
                    <a:gd name="connsiteY6" fmla="*/ 457647 h 457860"/>
                    <a:gd name="connsiteX7" fmla="*/ 260460 w 266462"/>
                    <a:gd name="connsiteY7" fmla="*/ 449856 h 457860"/>
                    <a:gd name="connsiteX8" fmla="*/ 251555 w 266462"/>
                    <a:gd name="connsiteY8" fmla="*/ 432047 h 457860"/>
                    <a:gd name="connsiteX9" fmla="*/ 245991 w 266462"/>
                    <a:gd name="connsiteY9" fmla="*/ 417576 h 457860"/>
                    <a:gd name="connsiteX10" fmla="*/ 241538 w 266462"/>
                    <a:gd name="connsiteY10" fmla="*/ 403106 h 457860"/>
                    <a:gd name="connsiteX11" fmla="*/ 242651 w 266462"/>
                    <a:gd name="connsiteY11" fmla="*/ 398654 h 457860"/>
                    <a:gd name="connsiteX12" fmla="*/ 209259 w 266462"/>
                    <a:gd name="connsiteY12" fmla="*/ 121498 h 457860"/>
                    <a:gd name="connsiteX13" fmla="*/ 220390 w 266462"/>
                    <a:gd name="connsiteY13" fmla="*/ 128176 h 457860"/>
                    <a:gd name="connsiteX14" fmla="*/ 225955 w 266462"/>
                    <a:gd name="connsiteY14" fmla="*/ 143759 h 457860"/>
                    <a:gd name="connsiteX15" fmla="*/ 230407 w 266462"/>
                    <a:gd name="connsiteY15" fmla="*/ 159342 h 457860"/>
                    <a:gd name="connsiteX16" fmla="*/ 237086 w 266462"/>
                    <a:gd name="connsiteY16" fmla="*/ 190508 h 457860"/>
                    <a:gd name="connsiteX17" fmla="*/ 238199 w 266462"/>
                    <a:gd name="connsiteY17" fmla="*/ 222788 h 457860"/>
                    <a:gd name="connsiteX18" fmla="*/ 237086 w 266462"/>
                    <a:gd name="connsiteY18" fmla="*/ 255068 h 457860"/>
                    <a:gd name="connsiteX19" fmla="*/ 235972 w 266462"/>
                    <a:gd name="connsiteY19" fmla="*/ 286234 h 457860"/>
                    <a:gd name="connsiteX20" fmla="*/ 237086 w 266462"/>
                    <a:gd name="connsiteY20" fmla="*/ 317399 h 457860"/>
                    <a:gd name="connsiteX21" fmla="*/ 238199 w 266462"/>
                    <a:gd name="connsiteY21" fmla="*/ 348566 h 457860"/>
                    <a:gd name="connsiteX22" fmla="*/ 238199 w 266462"/>
                    <a:gd name="connsiteY22" fmla="*/ 379732 h 457860"/>
                    <a:gd name="connsiteX23" fmla="*/ 231520 w 266462"/>
                    <a:gd name="connsiteY23" fmla="*/ 348566 h 457860"/>
                    <a:gd name="connsiteX24" fmla="*/ 231520 w 266462"/>
                    <a:gd name="connsiteY24" fmla="*/ 316287 h 457860"/>
                    <a:gd name="connsiteX25" fmla="*/ 229294 w 266462"/>
                    <a:gd name="connsiteY25" fmla="*/ 285121 h 457860"/>
                    <a:gd name="connsiteX26" fmla="*/ 232633 w 266462"/>
                    <a:gd name="connsiteY26" fmla="*/ 253954 h 457860"/>
                    <a:gd name="connsiteX27" fmla="*/ 230407 w 266462"/>
                    <a:gd name="connsiteY27" fmla="*/ 222788 h 457860"/>
                    <a:gd name="connsiteX28" fmla="*/ 225955 w 266462"/>
                    <a:gd name="connsiteY28" fmla="*/ 191622 h 457860"/>
                    <a:gd name="connsiteX29" fmla="*/ 217050 w 266462"/>
                    <a:gd name="connsiteY29" fmla="*/ 161568 h 457860"/>
                    <a:gd name="connsiteX30" fmla="*/ 213711 w 266462"/>
                    <a:gd name="connsiteY30" fmla="*/ 145985 h 457860"/>
                    <a:gd name="connsiteX31" fmla="*/ 209259 w 266462"/>
                    <a:gd name="connsiteY31" fmla="*/ 131515 h 457860"/>
                    <a:gd name="connsiteX32" fmla="*/ 209259 w 266462"/>
                    <a:gd name="connsiteY32" fmla="*/ 121498 h 457860"/>
                    <a:gd name="connsiteX33" fmla="*/ 15583 w 266462"/>
                    <a:gd name="connsiteY33" fmla="*/ 172 h 457860"/>
                    <a:gd name="connsiteX34" fmla="*/ 20035 w 266462"/>
                    <a:gd name="connsiteY34" fmla="*/ 172 h 457860"/>
                    <a:gd name="connsiteX35" fmla="*/ 54541 w 266462"/>
                    <a:gd name="connsiteY35" fmla="*/ 6851 h 457860"/>
                    <a:gd name="connsiteX36" fmla="*/ 72350 w 266462"/>
                    <a:gd name="connsiteY36" fmla="*/ 12416 h 457860"/>
                    <a:gd name="connsiteX37" fmla="*/ 90160 w 266462"/>
                    <a:gd name="connsiteY37" fmla="*/ 19095 h 457860"/>
                    <a:gd name="connsiteX38" fmla="*/ 125778 w 266462"/>
                    <a:gd name="connsiteY38" fmla="*/ 31338 h 457860"/>
                    <a:gd name="connsiteX39" fmla="*/ 154718 w 266462"/>
                    <a:gd name="connsiteY39" fmla="*/ 52486 h 457860"/>
                    <a:gd name="connsiteX40" fmla="*/ 182545 w 266462"/>
                    <a:gd name="connsiteY40" fmla="*/ 74749 h 457860"/>
                    <a:gd name="connsiteX41" fmla="*/ 205919 w 266462"/>
                    <a:gd name="connsiteY41" fmla="*/ 100348 h 457860"/>
                    <a:gd name="connsiteX42" fmla="*/ 204806 w 266462"/>
                    <a:gd name="connsiteY42" fmla="*/ 111480 h 457860"/>
                    <a:gd name="connsiteX43" fmla="*/ 192563 w 266462"/>
                    <a:gd name="connsiteY43" fmla="*/ 107027 h 457860"/>
                    <a:gd name="connsiteX44" fmla="*/ 169188 w 266462"/>
                    <a:gd name="connsiteY44" fmla="*/ 83653 h 457860"/>
                    <a:gd name="connsiteX45" fmla="*/ 144701 w 266462"/>
                    <a:gd name="connsiteY45" fmla="*/ 61391 h 457860"/>
                    <a:gd name="connsiteX46" fmla="*/ 114648 w 266462"/>
                    <a:gd name="connsiteY46" fmla="*/ 44695 h 457860"/>
                    <a:gd name="connsiteX47" fmla="*/ 81255 w 266462"/>
                    <a:gd name="connsiteY47" fmla="*/ 33564 h 457860"/>
                    <a:gd name="connsiteX48" fmla="*/ 64559 w 266462"/>
                    <a:gd name="connsiteY48" fmla="*/ 29112 h 457860"/>
                    <a:gd name="connsiteX49" fmla="*/ 47862 w 266462"/>
                    <a:gd name="connsiteY49" fmla="*/ 25773 h 457860"/>
                    <a:gd name="connsiteX50" fmla="*/ 13357 w 266462"/>
                    <a:gd name="connsiteY50" fmla="*/ 20208 h 457860"/>
                    <a:gd name="connsiteX51" fmla="*/ 0 w 266462"/>
                    <a:gd name="connsiteY51" fmla="*/ 9077 h 457860"/>
                    <a:gd name="connsiteX52" fmla="*/ 15583 w 266462"/>
                    <a:gd name="connsiteY52" fmla="*/ 172 h 457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266462" h="457859">
                      <a:moveTo>
                        <a:pt x="242651" y="398654"/>
                      </a:moveTo>
                      <a:cubicBezTo>
                        <a:pt x="244877" y="398654"/>
                        <a:pt x="244877" y="396428"/>
                        <a:pt x="245991" y="398654"/>
                      </a:cubicBezTo>
                      <a:cubicBezTo>
                        <a:pt x="245991" y="398654"/>
                        <a:pt x="247104" y="401993"/>
                        <a:pt x="247104" y="401993"/>
                      </a:cubicBezTo>
                      <a:cubicBezTo>
                        <a:pt x="248217" y="408672"/>
                        <a:pt x="249330" y="413125"/>
                        <a:pt x="250443" y="416464"/>
                      </a:cubicBezTo>
                      <a:cubicBezTo>
                        <a:pt x="251555" y="419802"/>
                        <a:pt x="252668" y="423142"/>
                        <a:pt x="256008" y="429821"/>
                      </a:cubicBezTo>
                      <a:cubicBezTo>
                        <a:pt x="258234" y="436499"/>
                        <a:pt x="261573" y="443178"/>
                        <a:pt x="263799" y="448743"/>
                      </a:cubicBezTo>
                      <a:cubicBezTo>
                        <a:pt x="266026" y="454308"/>
                        <a:pt x="267139" y="457647"/>
                        <a:pt x="266026" y="457647"/>
                      </a:cubicBezTo>
                      <a:cubicBezTo>
                        <a:pt x="264913" y="458761"/>
                        <a:pt x="262686" y="455421"/>
                        <a:pt x="260460" y="449856"/>
                      </a:cubicBezTo>
                      <a:cubicBezTo>
                        <a:pt x="258234" y="445403"/>
                        <a:pt x="254894" y="438725"/>
                        <a:pt x="251555" y="432047"/>
                      </a:cubicBezTo>
                      <a:cubicBezTo>
                        <a:pt x="248217" y="425368"/>
                        <a:pt x="247104" y="422030"/>
                        <a:pt x="245991" y="417576"/>
                      </a:cubicBezTo>
                      <a:cubicBezTo>
                        <a:pt x="244877" y="414238"/>
                        <a:pt x="243764" y="410899"/>
                        <a:pt x="241538" y="403106"/>
                      </a:cubicBezTo>
                      <a:cubicBezTo>
                        <a:pt x="240425" y="400880"/>
                        <a:pt x="241538" y="399767"/>
                        <a:pt x="242651" y="398654"/>
                      </a:cubicBezTo>
                      <a:close/>
                      <a:moveTo>
                        <a:pt x="209259" y="121498"/>
                      </a:moveTo>
                      <a:cubicBezTo>
                        <a:pt x="212598" y="120385"/>
                        <a:pt x="218164" y="123724"/>
                        <a:pt x="220390" y="128176"/>
                      </a:cubicBezTo>
                      <a:cubicBezTo>
                        <a:pt x="223729" y="135967"/>
                        <a:pt x="224841" y="139307"/>
                        <a:pt x="225955" y="143759"/>
                      </a:cubicBezTo>
                      <a:cubicBezTo>
                        <a:pt x="227067" y="148212"/>
                        <a:pt x="228181" y="151551"/>
                        <a:pt x="230407" y="159342"/>
                      </a:cubicBezTo>
                      <a:cubicBezTo>
                        <a:pt x="234859" y="174926"/>
                        <a:pt x="234859" y="174926"/>
                        <a:pt x="237086" y="190508"/>
                      </a:cubicBezTo>
                      <a:cubicBezTo>
                        <a:pt x="239312" y="206091"/>
                        <a:pt x="238199" y="206091"/>
                        <a:pt x="238199" y="222788"/>
                      </a:cubicBezTo>
                      <a:cubicBezTo>
                        <a:pt x="238199" y="238370"/>
                        <a:pt x="238199" y="238370"/>
                        <a:pt x="237086" y="255068"/>
                      </a:cubicBezTo>
                      <a:cubicBezTo>
                        <a:pt x="237086" y="270650"/>
                        <a:pt x="237086" y="270650"/>
                        <a:pt x="235972" y="286234"/>
                      </a:cubicBezTo>
                      <a:cubicBezTo>
                        <a:pt x="235972" y="301816"/>
                        <a:pt x="237086" y="301816"/>
                        <a:pt x="237086" y="317399"/>
                      </a:cubicBezTo>
                      <a:cubicBezTo>
                        <a:pt x="237086" y="332983"/>
                        <a:pt x="237086" y="332983"/>
                        <a:pt x="238199" y="348566"/>
                      </a:cubicBezTo>
                      <a:cubicBezTo>
                        <a:pt x="239312" y="364149"/>
                        <a:pt x="235972" y="364149"/>
                        <a:pt x="238199" y="379732"/>
                      </a:cubicBezTo>
                      <a:cubicBezTo>
                        <a:pt x="235972" y="364149"/>
                        <a:pt x="233746" y="364149"/>
                        <a:pt x="231520" y="348566"/>
                      </a:cubicBezTo>
                      <a:cubicBezTo>
                        <a:pt x="230407" y="332983"/>
                        <a:pt x="231520" y="332983"/>
                        <a:pt x="231520" y="316287"/>
                      </a:cubicBezTo>
                      <a:cubicBezTo>
                        <a:pt x="231520" y="300703"/>
                        <a:pt x="230407" y="300703"/>
                        <a:pt x="229294" y="285121"/>
                      </a:cubicBezTo>
                      <a:cubicBezTo>
                        <a:pt x="229294" y="269537"/>
                        <a:pt x="233746" y="269537"/>
                        <a:pt x="232633" y="253954"/>
                      </a:cubicBezTo>
                      <a:cubicBezTo>
                        <a:pt x="232633" y="238370"/>
                        <a:pt x="231520" y="238370"/>
                        <a:pt x="230407" y="222788"/>
                      </a:cubicBezTo>
                      <a:cubicBezTo>
                        <a:pt x="229294" y="207204"/>
                        <a:pt x="228181" y="207204"/>
                        <a:pt x="225955" y="191622"/>
                      </a:cubicBezTo>
                      <a:cubicBezTo>
                        <a:pt x="222616" y="176039"/>
                        <a:pt x="221503" y="176039"/>
                        <a:pt x="217050" y="161568"/>
                      </a:cubicBezTo>
                      <a:cubicBezTo>
                        <a:pt x="214824" y="153778"/>
                        <a:pt x="213711" y="150438"/>
                        <a:pt x="213711" y="145985"/>
                      </a:cubicBezTo>
                      <a:cubicBezTo>
                        <a:pt x="212598" y="142646"/>
                        <a:pt x="212598" y="138194"/>
                        <a:pt x="209259" y="131515"/>
                      </a:cubicBezTo>
                      <a:cubicBezTo>
                        <a:pt x="207032" y="128176"/>
                        <a:pt x="205919" y="122611"/>
                        <a:pt x="209259" y="121498"/>
                      </a:cubicBezTo>
                      <a:close/>
                      <a:moveTo>
                        <a:pt x="15583" y="172"/>
                      </a:moveTo>
                      <a:cubicBezTo>
                        <a:pt x="16696" y="172"/>
                        <a:pt x="20035" y="172"/>
                        <a:pt x="20035" y="172"/>
                      </a:cubicBezTo>
                      <a:cubicBezTo>
                        <a:pt x="38958" y="2398"/>
                        <a:pt x="35619" y="2398"/>
                        <a:pt x="54541" y="6851"/>
                      </a:cubicBezTo>
                      <a:cubicBezTo>
                        <a:pt x="63446" y="9077"/>
                        <a:pt x="67897" y="10190"/>
                        <a:pt x="72350" y="12416"/>
                      </a:cubicBezTo>
                      <a:cubicBezTo>
                        <a:pt x="76802" y="14642"/>
                        <a:pt x="81255" y="15755"/>
                        <a:pt x="90160" y="19095"/>
                      </a:cubicBezTo>
                      <a:cubicBezTo>
                        <a:pt x="107969" y="25773"/>
                        <a:pt x="109082" y="23546"/>
                        <a:pt x="125778" y="31338"/>
                      </a:cubicBezTo>
                      <a:cubicBezTo>
                        <a:pt x="141361" y="40243"/>
                        <a:pt x="140248" y="42469"/>
                        <a:pt x="154718" y="52486"/>
                      </a:cubicBezTo>
                      <a:cubicBezTo>
                        <a:pt x="168075" y="63617"/>
                        <a:pt x="169188" y="62504"/>
                        <a:pt x="182545" y="74749"/>
                      </a:cubicBezTo>
                      <a:cubicBezTo>
                        <a:pt x="194789" y="86992"/>
                        <a:pt x="195902" y="86992"/>
                        <a:pt x="205919" y="100348"/>
                      </a:cubicBezTo>
                      <a:cubicBezTo>
                        <a:pt x="208145" y="103689"/>
                        <a:pt x="208145" y="110367"/>
                        <a:pt x="204806" y="111480"/>
                      </a:cubicBezTo>
                      <a:cubicBezTo>
                        <a:pt x="202580" y="112593"/>
                        <a:pt x="197015" y="109254"/>
                        <a:pt x="192563" y="107027"/>
                      </a:cubicBezTo>
                      <a:cubicBezTo>
                        <a:pt x="182545" y="93671"/>
                        <a:pt x="180318" y="94784"/>
                        <a:pt x="169188" y="83653"/>
                      </a:cubicBezTo>
                      <a:cubicBezTo>
                        <a:pt x="156944" y="72521"/>
                        <a:pt x="159170" y="71410"/>
                        <a:pt x="144701" y="61391"/>
                      </a:cubicBezTo>
                      <a:cubicBezTo>
                        <a:pt x="130230" y="51373"/>
                        <a:pt x="130230" y="52486"/>
                        <a:pt x="114648" y="44695"/>
                      </a:cubicBezTo>
                      <a:cubicBezTo>
                        <a:pt x="97951" y="38017"/>
                        <a:pt x="97951" y="39130"/>
                        <a:pt x="81255" y="33564"/>
                      </a:cubicBezTo>
                      <a:cubicBezTo>
                        <a:pt x="73463" y="31338"/>
                        <a:pt x="69011" y="30225"/>
                        <a:pt x="64559" y="29112"/>
                      </a:cubicBezTo>
                      <a:cubicBezTo>
                        <a:pt x="61220" y="29112"/>
                        <a:pt x="56767" y="27999"/>
                        <a:pt x="47862" y="25773"/>
                      </a:cubicBezTo>
                      <a:cubicBezTo>
                        <a:pt x="31167" y="22433"/>
                        <a:pt x="31167" y="22433"/>
                        <a:pt x="13357" y="20208"/>
                      </a:cubicBezTo>
                      <a:cubicBezTo>
                        <a:pt x="5566" y="20208"/>
                        <a:pt x="0" y="14642"/>
                        <a:pt x="0" y="9077"/>
                      </a:cubicBezTo>
                      <a:cubicBezTo>
                        <a:pt x="0" y="3511"/>
                        <a:pt x="6679" y="-941"/>
                        <a:pt x="15583" y="17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01" name="任意多边形: 形状 6200" descr="0e9a420e-3472-40b4-9ba1-e176f2e77c3c"/>
                <p:cNvSpPr/>
                <p:nvPr/>
              </p:nvSpPr>
              <p:spPr>
                <a:xfrm>
                  <a:off x="1" y="3278003"/>
                  <a:ext cx="306009" cy="312838"/>
                </a:xfrm>
                <a:custGeom>
                  <a:avLst/>
                  <a:gdLst>
                    <a:gd name="connsiteX0" fmla="*/ 0 w 306009"/>
                    <a:gd name="connsiteY0" fmla="*/ 0 h 312838"/>
                    <a:gd name="connsiteX1" fmla="*/ 28556 w 306009"/>
                    <a:gd name="connsiteY1" fmla="*/ 4080 h 312838"/>
                    <a:gd name="connsiteX2" fmla="*/ 57496 w 306009"/>
                    <a:gd name="connsiteY2" fmla="*/ 14098 h 312838"/>
                    <a:gd name="connsiteX3" fmla="*/ 84210 w 306009"/>
                    <a:gd name="connsiteY3" fmla="*/ 28567 h 312838"/>
                    <a:gd name="connsiteX4" fmla="*/ 107585 w 306009"/>
                    <a:gd name="connsiteY4" fmla="*/ 46376 h 312838"/>
                    <a:gd name="connsiteX5" fmla="*/ 126507 w 306009"/>
                    <a:gd name="connsiteY5" fmla="*/ 67525 h 312838"/>
                    <a:gd name="connsiteX6" fmla="*/ 143204 w 306009"/>
                    <a:gd name="connsiteY6" fmla="*/ 89787 h 312838"/>
                    <a:gd name="connsiteX7" fmla="*/ 172144 w 306009"/>
                    <a:gd name="connsiteY7" fmla="*/ 135423 h 312838"/>
                    <a:gd name="connsiteX8" fmla="*/ 201083 w 306009"/>
                    <a:gd name="connsiteY8" fmla="*/ 181059 h 312838"/>
                    <a:gd name="connsiteX9" fmla="*/ 232250 w 306009"/>
                    <a:gd name="connsiteY9" fmla="*/ 225582 h 312838"/>
                    <a:gd name="connsiteX10" fmla="*/ 265642 w 306009"/>
                    <a:gd name="connsiteY10" fmla="*/ 267879 h 312838"/>
                    <a:gd name="connsiteX11" fmla="*/ 302374 w 306009"/>
                    <a:gd name="connsiteY11" fmla="*/ 307949 h 312838"/>
                    <a:gd name="connsiteX12" fmla="*/ 305713 w 306009"/>
                    <a:gd name="connsiteY12" fmla="*/ 312402 h 312838"/>
                    <a:gd name="connsiteX13" fmla="*/ 301261 w 306009"/>
                    <a:gd name="connsiteY13" fmla="*/ 310176 h 312838"/>
                    <a:gd name="connsiteX14" fmla="*/ 258964 w 306009"/>
                    <a:gd name="connsiteY14" fmla="*/ 272331 h 312838"/>
                    <a:gd name="connsiteX15" fmla="*/ 225572 w 306009"/>
                    <a:gd name="connsiteY15" fmla="*/ 228921 h 312838"/>
                    <a:gd name="connsiteX16" fmla="*/ 193292 w 306009"/>
                    <a:gd name="connsiteY16" fmla="*/ 184398 h 312838"/>
                    <a:gd name="connsiteX17" fmla="*/ 167691 w 306009"/>
                    <a:gd name="connsiteY17" fmla="*/ 137649 h 312838"/>
                    <a:gd name="connsiteX18" fmla="*/ 136525 w 306009"/>
                    <a:gd name="connsiteY18" fmla="*/ 94238 h 312838"/>
                    <a:gd name="connsiteX19" fmla="*/ 118716 w 306009"/>
                    <a:gd name="connsiteY19" fmla="*/ 73090 h 312838"/>
                    <a:gd name="connsiteX20" fmla="*/ 99793 w 306009"/>
                    <a:gd name="connsiteY20" fmla="*/ 54168 h 312838"/>
                    <a:gd name="connsiteX21" fmla="*/ 77532 w 306009"/>
                    <a:gd name="connsiteY21" fmla="*/ 37472 h 312838"/>
                    <a:gd name="connsiteX22" fmla="*/ 53044 w 306009"/>
                    <a:gd name="connsiteY22" fmla="*/ 25228 h 312838"/>
                    <a:gd name="connsiteX23" fmla="*/ 26330 w 306009"/>
                    <a:gd name="connsiteY23" fmla="*/ 15211 h 312838"/>
                    <a:gd name="connsiteX24" fmla="*/ 0 w 306009"/>
                    <a:gd name="connsiteY24" fmla="*/ 10147 h 312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6009" h="312838">
                      <a:moveTo>
                        <a:pt x="0" y="0"/>
                      </a:moveTo>
                      <a:lnTo>
                        <a:pt x="28556" y="4080"/>
                      </a:lnTo>
                      <a:cubicBezTo>
                        <a:pt x="35235" y="6306"/>
                        <a:pt x="43026" y="8532"/>
                        <a:pt x="57496" y="14098"/>
                      </a:cubicBezTo>
                      <a:cubicBezTo>
                        <a:pt x="71966" y="20775"/>
                        <a:pt x="77532" y="24115"/>
                        <a:pt x="84210" y="28567"/>
                      </a:cubicBezTo>
                      <a:cubicBezTo>
                        <a:pt x="90889" y="31907"/>
                        <a:pt x="96454" y="36359"/>
                        <a:pt x="107585" y="46376"/>
                      </a:cubicBezTo>
                      <a:cubicBezTo>
                        <a:pt x="117603" y="56394"/>
                        <a:pt x="122054" y="61960"/>
                        <a:pt x="126507" y="67525"/>
                      </a:cubicBezTo>
                      <a:cubicBezTo>
                        <a:pt x="130959" y="73090"/>
                        <a:pt x="135412" y="78656"/>
                        <a:pt x="143204" y="89787"/>
                      </a:cubicBezTo>
                      <a:cubicBezTo>
                        <a:pt x="158787" y="112048"/>
                        <a:pt x="157673" y="113161"/>
                        <a:pt x="172144" y="135423"/>
                      </a:cubicBezTo>
                      <a:cubicBezTo>
                        <a:pt x="186614" y="158797"/>
                        <a:pt x="186614" y="158797"/>
                        <a:pt x="201083" y="181059"/>
                      </a:cubicBezTo>
                      <a:cubicBezTo>
                        <a:pt x="215554" y="204434"/>
                        <a:pt x="216667" y="203320"/>
                        <a:pt x="232250" y="225582"/>
                      </a:cubicBezTo>
                      <a:cubicBezTo>
                        <a:pt x="247833" y="246731"/>
                        <a:pt x="247833" y="246731"/>
                        <a:pt x="265642" y="267879"/>
                      </a:cubicBezTo>
                      <a:cubicBezTo>
                        <a:pt x="283451" y="287914"/>
                        <a:pt x="281225" y="289027"/>
                        <a:pt x="302374" y="307949"/>
                      </a:cubicBezTo>
                      <a:cubicBezTo>
                        <a:pt x="304601" y="309063"/>
                        <a:pt x="306826" y="310176"/>
                        <a:pt x="305713" y="312402"/>
                      </a:cubicBezTo>
                      <a:cubicBezTo>
                        <a:pt x="304601" y="313515"/>
                        <a:pt x="303488" y="312402"/>
                        <a:pt x="301261" y="310176"/>
                      </a:cubicBezTo>
                      <a:cubicBezTo>
                        <a:pt x="280112" y="291253"/>
                        <a:pt x="277887" y="292366"/>
                        <a:pt x="258964" y="272331"/>
                      </a:cubicBezTo>
                      <a:cubicBezTo>
                        <a:pt x="241155" y="251183"/>
                        <a:pt x="242268" y="251183"/>
                        <a:pt x="225572" y="228921"/>
                      </a:cubicBezTo>
                      <a:cubicBezTo>
                        <a:pt x="208875" y="206659"/>
                        <a:pt x="207762" y="206659"/>
                        <a:pt x="193292" y="184398"/>
                      </a:cubicBezTo>
                      <a:cubicBezTo>
                        <a:pt x="178822" y="162137"/>
                        <a:pt x="182161" y="159910"/>
                        <a:pt x="167691" y="137649"/>
                      </a:cubicBezTo>
                      <a:cubicBezTo>
                        <a:pt x="153221" y="115388"/>
                        <a:pt x="152108" y="116501"/>
                        <a:pt x="136525" y="94238"/>
                      </a:cubicBezTo>
                      <a:cubicBezTo>
                        <a:pt x="127620" y="83108"/>
                        <a:pt x="123168" y="77543"/>
                        <a:pt x="118716" y="73090"/>
                      </a:cubicBezTo>
                      <a:cubicBezTo>
                        <a:pt x="114264" y="68639"/>
                        <a:pt x="109811" y="63073"/>
                        <a:pt x="99793" y="54168"/>
                      </a:cubicBezTo>
                      <a:cubicBezTo>
                        <a:pt x="89776" y="45263"/>
                        <a:pt x="83097" y="40812"/>
                        <a:pt x="77532" y="37472"/>
                      </a:cubicBezTo>
                      <a:cubicBezTo>
                        <a:pt x="71966" y="34133"/>
                        <a:pt x="66401" y="30793"/>
                        <a:pt x="53044" y="25228"/>
                      </a:cubicBezTo>
                      <a:cubicBezTo>
                        <a:pt x="39687" y="19663"/>
                        <a:pt x="33009" y="17436"/>
                        <a:pt x="26330" y="15211"/>
                      </a:cubicBezTo>
                      <a:lnTo>
                        <a:pt x="0" y="10147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203" name="任意多边形: 形状 6202" descr="f0323352-9c27-4e51-b0fe-4f378022256e"/>
                <p:cNvSpPr/>
                <p:nvPr/>
              </p:nvSpPr>
              <p:spPr>
                <a:xfrm>
                  <a:off x="332137" y="3606352"/>
                  <a:ext cx="108258" cy="46822"/>
                </a:xfrm>
                <a:custGeom>
                  <a:avLst/>
                  <a:gdLst>
                    <a:gd name="connsiteX0" fmla="*/ 568 w 108258"/>
                    <a:gd name="connsiteY0" fmla="*/ 610 h 46822"/>
                    <a:gd name="connsiteX1" fmla="*/ 2516 w 108258"/>
                    <a:gd name="connsiteY1" fmla="*/ 749 h 46822"/>
                    <a:gd name="connsiteX2" fmla="*/ 8081 w 108258"/>
                    <a:gd name="connsiteY2" fmla="*/ 4089 h 46822"/>
                    <a:gd name="connsiteX3" fmla="*/ 54830 w 108258"/>
                    <a:gd name="connsiteY3" fmla="*/ 28576 h 46822"/>
                    <a:gd name="connsiteX4" fmla="*/ 108258 w 108258"/>
                    <a:gd name="connsiteY4" fmla="*/ 46386 h 46822"/>
                    <a:gd name="connsiteX5" fmla="*/ 90449 w 108258"/>
                    <a:gd name="connsiteY5" fmla="*/ 44159 h 46822"/>
                    <a:gd name="connsiteX6" fmla="*/ 53717 w 108258"/>
                    <a:gd name="connsiteY6" fmla="*/ 33028 h 46822"/>
                    <a:gd name="connsiteX7" fmla="*/ 4742 w 108258"/>
                    <a:gd name="connsiteY7" fmla="*/ 8540 h 46822"/>
                    <a:gd name="connsiteX8" fmla="*/ 289 w 108258"/>
                    <a:gd name="connsiteY8" fmla="*/ 2976 h 46822"/>
                    <a:gd name="connsiteX9" fmla="*/ 568 w 108258"/>
                    <a:gd name="connsiteY9" fmla="*/ 610 h 46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257" h="46822">
                      <a:moveTo>
                        <a:pt x="568" y="610"/>
                      </a:moveTo>
                      <a:cubicBezTo>
                        <a:pt x="568" y="-86"/>
                        <a:pt x="846" y="-364"/>
                        <a:pt x="2516" y="749"/>
                      </a:cubicBezTo>
                      <a:cubicBezTo>
                        <a:pt x="2516" y="749"/>
                        <a:pt x="8081" y="4089"/>
                        <a:pt x="8081" y="4089"/>
                      </a:cubicBezTo>
                      <a:cubicBezTo>
                        <a:pt x="30343" y="17445"/>
                        <a:pt x="30343" y="17445"/>
                        <a:pt x="54830" y="28576"/>
                      </a:cubicBezTo>
                      <a:cubicBezTo>
                        <a:pt x="79318" y="38594"/>
                        <a:pt x="107145" y="43046"/>
                        <a:pt x="108258" y="46386"/>
                      </a:cubicBezTo>
                      <a:cubicBezTo>
                        <a:pt x="108258" y="47499"/>
                        <a:pt x="100466" y="46386"/>
                        <a:pt x="90449" y="44159"/>
                      </a:cubicBezTo>
                      <a:cubicBezTo>
                        <a:pt x="80431" y="41933"/>
                        <a:pt x="67075" y="37481"/>
                        <a:pt x="53717" y="33028"/>
                      </a:cubicBezTo>
                      <a:cubicBezTo>
                        <a:pt x="28117" y="23011"/>
                        <a:pt x="28117" y="21898"/>
                        <a:pt x="4742" y="8540"/>
                      </a:cubicBezTo>
                      <a:cubicBezTo>
                        <a:pt x="1403" y="6314"/>
                        <a:pt x="-824" y="4089"/>
                        <a:pt x="289" y="2976"/>
                      </a:cubicBezTo>
                      <a:cubicBezTo>
                        <a:pt x="846" y="2419"/>
                        <a:pt x="568" y="1306"/>
                        <a:pt x="568" y="61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83" name="任意多边形: 形状 6182" descr="1e3850c2-ef3a-40ce-9ea0-df2856b4f8f4"/>
                <p:cNvSpPr/>
                <p:nvPr/>
              </p:nvSpPr>
              <p:spPr>
                <a:xfrm>
                  <a:off x="1159716" y="501046"/>
                  <a:ext cx="314943" cy="179107"/>
                </a:xfrm>
                <a:custGeom>
                  <a:avLst/>
                  <a:gdLst>
                    <a:gd name="connsiteX0" fmla="*/ 69991 w 314943"/>
                    <a:gd name="connsiteY0" fmla="*/ 566 h 179107"/>
                    <a:gd name="connsiteX1" fmla="*/ 135524 w 314943"/>
                    <a:gd name="connsiteY1" fmla="*/ 17263 h 179107"/>
                    <a:gd name="connsiteX2" fmla="*/ 145541 w 314943"/>
                    <a:gd name="connsiteY2" fmla="*/ 12810 h 179107"/>
                    <a:gd name="connsiteX3" fmla="*/ 259075 w 314943"/>
                    <a:gd name="connsiteY3" fmla="*/ 39524 h 179107"/>
                    <a:gd name="connsiteX4" fmla="*/ 271320 w 314943"/>
                    <a:gd name="connsiteY4" fmla="*/ 45090 h 179107"/>
                    <a:gd name="connsiteX5" fmla="*/ 280224 w 314943"/>
                    <a:gd name="connsiteY5" fmla="*/ 58446 h 179107"/>
                    <a:gd name="connsiteX6" fmla="*/ 301372 w 314943"/>
                    <a:gd name="connsiteY6" fmla="*/ 151946 h 179107"/>
                    <a:gd name="connsiteX7" fmla="*/ 89887 w 314943"/>
                    <a:gd name="connsiteY7" fmla="*/ 155285 h 179107"/>
                    <a:gd name="connsiteX8" fmla="*/ 11971 w 314943"/>
                    <a:gd name="connsiteY8" fmla="*/ 33958 h 179107"/>
                    <a:gd name="connsiteX9" fmla="*/ 69991 w 314943"/>
                    <a:gd name="connsiteY9" fmla="*/ 566 h 179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4943" h="179107">
                      <a:moveTo>
                        <a:pt x="69991" y="566"/>
                      </a:moveTo>
                      <a:cubicBezTo>
                        <a:pt x="92670" y="-1938"/>
                        <a:pt x="116601" y="3906"/>
                        <a:pt x="135524" y="17263"/>
                      </a:cubicBezTo>
                      <a:cubicBezTo>
                        <a:pt x="137750" y="15036"/>
                        <a:pt x="141089" y="12810"/>
                        <a:pt x="145541" y="12810"/>
                      </a:cubicBezTo>
                      <a:cubicBezTo>
                        <a:pt x="188952" y="8358"/>
                        <a:pt x="227909" y="16149"/>
                        <a:pt x="259075" y="39524"/>
                      </a:cubicBezTo>
                      <a:lnTo>
                        <a:pt x="271320" y="45090"/>
                      </a:lnTo>
                      <a:cubicBezTo>
                        <a:pt x="277998" y="48429"/>
                        <a:pt x="280224" y="52882"/>
                        <a:pt x="280224" y="58446"/>
                      </a:cubicBezTo>
                      <a:cubicBezTo>
                        <a:pt x="310277" y="84048"/>
                        <a:pt x="329199" y="117440"/>
                        <a:pt x="301372" y="151946"/>
                      </a:cubicBezTo>
                      <a:cubicBezTo>
                        <a:pt x="260188" y="200921"/>
                        <a:pt x="143315" y="171981"/>
                        <a:pt x="89887" y="155285"/>
                      </a:cubicBezTo>
                      <a:cubicBezTo>
                        <a:pt x="33121" y="137475"/>
                        <a:pt x="-25873" y="88499"/>
                        <a:pt x="11971" y="33958"/>
                      </a:cubicBezTo>
                      <a:cubicBezTo>
                        <a:pt x="25885" y="13923"/>
                        <a:pt x="47312" y="3071"/>
                        <a:pt x="69991" y="566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85" name="任意多边形: 形状 6184" descr="4cfa3b89-e105-4bbf-b90e-e1b4f22d727c"/>
                <p:cNvSpPr/>
                <p:nvPr/>
              </p:nvSpPr>
              <p:spPr>
                <a:xfrm>
                  <a:off x="0" y="2149005"/>
                  <a:ext cx="36803" cy="121776"/>
                </a:xfrm>
                <a:custGeom>
                  <a:avLst/>
                  <a:gdLst>
                    <a:gd name="connsiteX0" fmla="*/ 0 w 36803"/>
                    <a:gd name="connsiteY0" fmla="*/ 0 h 121776"/>
                    <a:gd name="connsiteX1" fmla="*/ 4068 w 36803"/>
                    <a:gd name="connsiteY1" fmla="*/ 11094 h 121776"/>
                    <a:gd name="connsiteX2" fmla="*/ 19652 w 36803"/>
                    <a:gd name="connsiteY2" fmla="*/ 55617 h 121776"/>
                    <a:gd name="connsiteX3" fmla="*/ 35234 w 36803"/>
                    <a:gd name="connsiteY3" fmla="*/ 100140 h 121776"/>
                    <a:gd name="connsiteX4" fmla="*/ 30782 w 36803"/>
                    <a:gd name="connsiteY4" fmla="*/ 121289 h 121776"/>
                    <a:gd name="connsiteX5" fmla="*/ 12973 w 36803"/>
                    <a:gd name="connsiteY5" fmla="*/ 107932 h 121776"/>
                    <a:gd name="connsiteX6" fmla="*/ 10747 w 36803"/>
                    <a:gd name="connsiteY6" fmla="*/ 103479 h 121776"/>
                    <a:gd name="connsiteX7" fmla="*/ 1668 w 36803"/>
                    <a:gd name="connsiteY7" fmla="*/ 74992 h 121776"/>
                    <a:gd name="connsiteX8" fmla="*/ 0 w 36803"/>
                    <a:gd name="connsiteY8" fmla="*/ 70042 h 121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803" h="121776">
                      <a:moveTo>
                        <a:pt x="0" y="0"/>
                      </a:moveTo>
                      <a:lnTo>
                        <a:pt x="4068" y="11094"/>
                      </a:lnTo>
                      <a:cubicBezTo>
                        <a:pt x="11860" y="33356"/>
                        <a:pt x="11860" y="33356"/>
                        <a:pt x="19652" y="55617"/>
                      </a:cubicBezTo>
                      <a:cubicBezTo>
                        <a:pt x="27442" y="77878"/>
                        <a:pt x="26330" y="77878"/>
                        <a:pt x="35234" y="100140"/>
                      </a:cubicBezTo>
                      <a:cubicBezTo>
                        <a:pt x="38574" y="110158"/>
                        <a:pt x="36347" y="119063"/>
                        <a:pt x="30782" y="121289"/>
                      </a:cubicBezTo>
                      <a:cubicBezTo>
                        <a:pt x="25217" y="123515"/>
                        <a:pt x="16312" y="117950"/>
                        <a:pt x="12973" y="107932"/>
                      </a:cubicBezTo>
                      <a:cubicBezTo>
                        <a:pt x="12973" y="107932"/>
                        <a:pt x="10747" y="103479"/>
                        <a:pt x="10747" y="103479"/>
                      </a:cubicBezTo>
                      <a:cubicBezTo>
                        <a:pt x="4903" y="86783"/>
                        <a:pt x="4694" y="84488"/>
                        <a:pt x="1668" y="74992"/>
                      </a:cubicBezTo>
                      <a:lnTo>
                        <a:pt x="0" y="70042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87" name="任意多边形: 形状 6186" descr="6ec24b88-c0c3-4946-bcd3-53b8e6661b8d"/>
                <p:cNvSpPr/>
                <p:nvPr/>
              </p:nvSpPr>
              <p:spPr>
                <a:xfrm>
                  <a:off x="918934" y="1275202"/>
                  <a:ext cx="1036393" cy="224314"/>
                </a:xfrm>
                <a:custGeom>
                  <a:avLst/>
                  <a:gdLst>
                    <a:gd name="connsiteX0" fmla="*/ 359888 w 1036393"/>
                    <a:gd name="connsiteY0" fmla="*/ 74855 h 224314"/>
                    <a:gd name="connsiteX1" fmla="*/ 367401 w 1036393"/>
                    <a:gd name="connsiteY1" fmla="*/ 76802 h 224314"/>
                    <a:gd name="connsiteX2" fmla="*/ 355157 w 1036393"/>
                    <a:gd name="connsiteY2" fmla="*/ 89047 h 224314"/>
                    <a:gd name="connsiteX3" fmla="*/ 303956 w 1036393"/>
                    <a:gd name="connsiteY3" fmla="*/ 116874 h 224314"/>
                    <a:gd name="connsiteX4" fmla="*/ 250527 w 1036393"/>
                    <a:gd name="connsiteY4" fmla="*/ 141361 h 224314"/>
                    <a:gd name="connsiteX5" fmla="*/ 198212 w 1036393"/>
                    <a:gd name="connsiteY5" fmla="*/ 168075 h 224314"/>
                    <a:gd name="connsiteX6" fmla="*/ 144785 w 1036393"/>
                    <a:gd name="connsiteY6" fmla="*/ 192563 h 224314"/>
                    <a:gd name="connsiteX7" fmla="*/ 86905 w 1036393"/>
                    <a:gd name="connsiteY7" fmla="*/ 211485 h 224314"/>
                    <a:gd name="connsiteX8" fmla="*/ 56852 w 1036393"/>
                    <a:gd name="connsiteY8" fmla="*/ 218164 h 224314"/>
                    <a:gd name="connsiteX9" fmla="*/ 25686 w 1036393"/>
                    <a:gd name="connsiteY9" fmla="*/ 223729 h 224314"/>
                    <a:gd name="connsiteX10" fmla="*/ 85 w 1036393"/>
                    <a:gd name="connsiteY10" fmla="*/ 215938 h 224314"/>
                    <a:gd name="connsiteX11" fmla="*/ 21233 w 1036393"/>
                    <a:gd name="connsiteY11" fmla="*/ 203693 h 224314"/>
                    <a:gd name="connsiteX12" fmla="*/ 26799 w 1036393"/>
                    <a:gd name="connsiteY12" fmla="*/ 202580 h 224314"/>
                    <a:gd name="connsiteX13" fmla="*/ 79113 w 1036393"/>
                    <a:gd name="connsiteY13" fmla="*/ 192563 h 224314"/>
                    <a:gd name="connsiteX14" fmla="*/ 135881 w 1036393"/>
                    <a:gd name="connsiteY14" fmla="*/ 176979 h 224314"/>
                    <a:gd name="connsiteX15" fmla="*/ 188195 w 1036393"/>
                    <a:gd name="connsiteY15" fmla="*/ 152492 h 224314"/>
                    <a:gd name="connsiteX16" fmla="*/ 242736 w 1036393"/>
                    <a:gd name="connsiteY16" fmla="*/ 130230 h 224314"/>
                    <a:gd name="connsiteX17" fmla="*/ 295051 w 1036393"/>
                    <a:gd name="connsiteY17" fmla="*/ 103516 h 224314"/>
                    <a:gd name="connsiteX18" fmla="*/ 347365 w 1036393"/>
                    <a:gd name="connsiteY18" fmla="*/ 77916 h 224314"/>
                    <a:gd name="connsiteX19" fmla="*/ 359888 w 1036393"/>
                    <a:gd name="connsiteY19" fmla="*/ 74855 h 224314"/>
                    <a:gd name="connsiteX20" fmla="*/ 917261 w 1036393"/>
                    <a:gd name="connsiteY20" fmla="*/ 8905 h 224314"/>
                    <a:gd name="connsiteX21" fmla="*/ 925053 w 1036393"/>
                    <a:gd name="connsiteY21" fmla="*/ 8905 h 224314"/>
                    <a:gd name="connsiteX22" fmla="*/ 980707 w 1036393"/>
                    <a:gd name="connsiteY22" fmla="*/ 14470 h 224314"/>
                    <a:gd name="connsiteX23" fmla="*/ 1036361 w 1036393"/>
                    <a:gd name="connsiteY23" fmla="*/ 23375 h 224314"/>
                    <a:gd name="connsiteX24" fmla="*/ 980707 w 1036393"/>
                    <a:gd name="connsiteY24" fmla="*/ 17809 h 224314"/>
                    <a:gd name="connsiteX25" fmla="*/ 923940 w 1036393"/>
                    <a:gd name="connsiteY25" fmla="*/ 13358 h 224314"/>
                    <a:gd name="connsiteX26" fmla="*/ 916148 w 1036393"/>
                    <a:gd name="connsiteY26" fmla="*/ 11131 h 224314"/>
                    <a:gd name="connsiteX27" fmla="*/ 917261 w 1036393"/>
                    <a:gd name="connsiteY27" fmla="*/ 8905 h 224314"/>
                    <a:gd name="connsiteX28" fmla="*/ 755866 w 1036393"/>
                    <a:gd name="connsiteY28" fmla="*/ 0 h 224314"/>
                    <a:gd name="connsiteX29" fmla="*/ 817084 w 1036393"/>
                    <a:gd name="connsiteY29" fmla="*/ 1113 h 224314"/>
                    <a:gd name="connsiteX30" fmla="*/ 878304 w 1036393"/>
                    <a:gd name="connsiteY30" fmla="*/ 6679 h 224314"/>
                    <a:gd name="connsiteX31" fmla="*/ 883870 w 1036393"/>
                    <a:gd name="connsiteY31" fmla="*/ 7792 h 224314"/>
                    <a:gd name="connsiteX32" fmla="*/ 878304 w 1036393"/>
                    <a:gd name="connsiteY32" fmla="*/ 8905 h 224314"/>
                    <a:gd name="connsiteX33" fmla="*/ 817084 w 1036393"/>
                    <a:gd name="connsiteY33" fmla="*/ 8905 h 224314"/>
                    <a:gd name="connsiteX34" fmla="*/ 755866 w 1036393"/>
                    <a:gd name="connsiteY34" fmla="*/ 6679 h 224314"/>
                    <a:gd name="connsiteX35" fmla="*/ 694646 w 1036393"/>
                    <a:gd name="connsiteY35" fmla="*/ 8905 h 224314"/>
                    <a:gd name="connsiteX36" fmla="*/ 633426 w 1036393"/>
                    <a:gd name="connsiteY36" fmla="*/ 10018 h 224314"/>
                    <a:gd name="connsiteX37" fmla="*/ 573320 w 1036393"/>
                    <a:gd name="connsiteY37" fmla="*/ 18922 h 224314"/>
                    <a:gd name="connsiteX38" fmla="*/ 514327 w 1036393"/>
                    <a:gd name="connsiteY38" fmla="*/ 31167 h 224314"/>
                    <a:gd name="connsiteX39" fmla="*/ 457560 w 1036393"/>
                    <a:gd name="connsiteY39" fmla="*/ 47862 h 224314"/>
                    <a:gd name="connsiteX40" fmla="*/ 400793 w 1036393"/>
                    <a:gd name="connsiteY40" fmla="*/ 65672 h 224314"/>
                    <a:gd name="connsiteX41" fmla="*/ 381871 w 1036393"/>
                    <a:gd name="connsiteY41" fmla="*/ 69012 h 224314"/>
                    <a:gd name="connsiteX42" fmla="*/ 395228 w 1036393"/>
                    <a:gd name="connsiteY42" fmla="*/ 56767 h 224314"/>
                    <a:gd name="connsiteX43" fmla="*/ 453108 w 1036393"/>
                    <a:gd name="connsiteY43" fmla="*/ 37845 h 224314"/>
                    <a:gd name="connsiteX44" fmla="*/ 512101 w 1036393"/>
                    <a:gd name="connsiteY44" fmla="*/ 22262 h 224314"/>
                    <a:gd name="connsiteX45" fmla="*/ 572207 w 1036393"/>
                    <a:gd name="connsiteY45" fmla="*/ 12245 h 224314"/>
                    <a:gd name="connsiteX46" fmla="*/ 633426 w 1036393"/>
                    <a:gd name="connsiteY46" fmla="*/ 5566 h 224314"/>
                    <a:gd name="connsiteX47" fmla="*/ 694646 w 1036393"/>
                    <a:gd name="connsiteY47" fmla="*/ 2226 h 224314"/>
                    <a:gd name="connsiteX48" fmla="*/ 755866 w 1036393"/>
                    <a:gd name="connsiteY48" fmla="*/ 0 h 224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1036393" h="224314">
                      <a:moveTo>
                        <a:pt x="359888" y="74855"/>
                      </a:moveTo>
                      <a:cubicBezTo>
                        <a:pt x="363783" y="74576"/>
                        <a:pt x="366844" y="75133"/>
                        <a:pt x="367401" y="76802"/>
                      </a:cubicBezTo>
                      <a:cubicBezTo>
                        <a:pt x="368514" y="79029"/>
                        <a:pt x="360722" y="85707"/>
                        <a:pt x="355157" y="89047"/>
                      </a:cubicBezTo>
                      <a:cubicBezTo>
                        <a:pt x="328443" y="102403"/>
                        <a:pt x="329557" y="103516"/>
                        <a:pt x="303956" y="116874"/>
                      </a:cubicBezTo>
                      <a:cubicBezTo>
                        <a:pt x="278354" y="130230"/>
                        <a:pt x="276129" y="128004"/>
                        <a:pt x="250527" y="141361"/>
                      </a:cubicBezTo>
                      <a:cubicBezTo>
                        <a:pt x="224926" y="154718"/>
                        <a:pt x="224926" y="155831"/>
                        <a:pt x="198212" y="168075"/>
                      </a:cubicBezTo>
                      <a:cubicBezTo>
                        <a:pt x="171500" y="180319"/>
                        <a:pt x="172612" y="181432"/>
                        <a:pt x="144785" y="192563"/>
                      </a:cubicBezTo>
                      <a:cubicBezTo>
                        <a:pt x="115845" y="202580"/>
                        <a:pt x="115845" y="202580"/>
                        <a:pt x="86905" y="211485"/>
                      </a:cubicBezTo>
                      <a:cubicBezTo>
                        <a:pt x="72435" y="214824"/>
                        <a:pt x="64644" y="217051"/>
                        <a:pt x="56852" y="218164"/>
                      </a:cubicBezTo>
                      <a:cubicBezTo>
                        <a:pt x="49060" y="220390"/>
                        <a:pt x="41268" y="221503"/>
                        <a:pt x="25686" y="223729"/>
                      </a:cubicBezTo>
                      <a:cubicBezTo>
                        <a:pt x="12329" y="225955"/>
                        <a:pt x="1198" y="221503"/>
                        <a:pt x="85" y="215938"/>
                      </a:cubicBezTo>
                      <a:cubicBezTo>
                        <a:pt x="-1028" y="211485"/>
                        <a:pt x="8990" y="205919"/>
                        <a:pt x="21233" y="203693"/>
                      </a:cubicBezTo>
                      <a:cubicBezTo>
                        <a:pt x="21233" y="203693"/>
                        <a:pt x="26799" y="202580"/>
                        <a:pt x="26799" y="202580"/>
                      </a:cubicBezTo>
                      <a:cubicBezTo>
                        <a:pt x="55739" y="198129"/>
                        <a:pt x="50173" y="199242"/>
                        <a:pt x="79113" y="192563"/>
                      </a:cubicBezTo>
                      <a:cubicBezTo>
                        <a:pt x="108054" y="184771"/>
                        <a:pt x="108054" y="185884"/>
                        <a:pt x="135881" y="176979"/>
                      </a:cubicBezTo>
                      <a:cubicBezTo>
                        <a:pt x="162595" y="166962"/>
                        <a:pt x="161481" y="163623"/>
                        <a:pt x="188195" y="152492"/>
                      </a:cubicBezTo>
                      <a:cubicBezTo>
                        <a:pt x="214909" y="140248"/>
                        <a:pt x="216022" y="142475"/>
                        <a:pt x="242736" y="130230"/>
                      </a:cubicBezTo>
                      <a:cubicBezTo>
                        <a:pt x="269450" y="117987"/>
                        <a:pt x="268337" y="116874"/>
                        <a:pt x="295051" y="103516"/>
                      </a:cubicBezTo>
                      <a:cubicBezTo>
                        <a:pt x="320652" y="91273"/>
                        <a:pt x="320652" y="90160"/>
                        <a:pt x="347365" y="77916"/>
                      </a:cubicBezTo>
                      <a:cubicBezTo>
                        <a:pt x="351261" y="76246"/>
                        <a:pt x="355992" y="75133"/>
                        <a:pt x="359888" y="74855"/>
                      </a:cubicBezTo>
                      <a:close/>
                      <a:moveTo>
                        <a:pt x="917261" y="8905"/>
                      </a:moveTo>
                      <a:cubicBezTo>
                        <a:pt x="917261" y="8905"/>
                        <a:pt x="923940" y="8905"/>
                        <a:pt x="925053" y="8905"/>
                      </a:cubicBezTo>
                      <a:cubicBezTo>
                        <a:pt x="952880" y="12245"/>
                        <a:pt x="952880" y="11131"/>
                        <a:pt x="980707" y="14470"/>
                      </a:cubicBezTo>
                      <a:cubicBezTo>
                        <a:pt x="1008534" y="17809"/>
                        <a:pt x="1036361" y="21148"/>
                        <a:pt x="1036361" y="23375"/>
                      </a:cubicBezTo>
                      <a:cubicBezTo>
                        <a:pt x="1037474" y="24488"/>
                        <a:pt x="1009647" y="20035"/>
                        <a:pt x="980707" y="17809"/>
                      </a:cubicBezTo>
                      <a:cubicBezTo>
                        <a:pt x="952880" y="15584"/>
                        <a:pt x="952880" y="14470"/>
                        <a:pt x="923940" y="13358"/>
                      </a:cubicBezTo>
                      <a:cubicBezTo>
                        <a:pt x="920601" y="13358"/>
                        <a:pt x="916148" y="12245"/>
                        <a:pt x="916148" y="11131"/>
                      </a:cubicBezTo>
                      <a:cubicBezTo>
                        <a:pt x="916148" y="10018"/>
                        <a:pt x="912809" y="7792"/>
                        <a:pt x="917261" y="8905"/>
                      </a:cubicBezTo>
                      <a:close/>
                      <a:moveTo>
                        <a:pt x="755866" y="0"/>
                      </a:moveTo>
                      <a:cubicBezTo>
                        <a:pt x="787031" y="0"/>
                        <a:pt x="787031" y="0"/>
                        <a:pt x="817084" y="1113"/>
                      </a:cubicBezTo>
                      <a:cubicBezTo>
                        <a:pt x="847137" y="2226"/>
                        <a:pt x="847137" y="4453"/>
                        <a:pt x="878304" y="6679"/>
                      </a:cubicBezTo>
                      <a:cubicBezTo>
                        <a:pt x="881643" y="6679"/>
                        <a:pt x="883870" y="6679"/>
                        <a:pt x="883870" y="7792"/>
                      </a:cubicBezTo>
                      <a:cubicBezTo>
                        <a:pt x="883870" y="10018"/>
                        <a:pt x="880530" y="8905"/>
                        <a:pt x="878304" y="8905"/>
                      </a:cubicBezTo>
                      <a:cubicBezTo>
                        <a:pt x="848251" y="6679"/>
                        <a:pt x="848251" y="10018"/>
                        <a:pt x="817084" y="8905"/>
                      </a:cubicBezTo>
                      <a:cubicBezTo>
                        <a:pt x="787031" y="7792"/>
                        <a:pt x="787031" y="6679"/>
                        <a:pt x="755866" y="6679"/>
                      </a:cubicBezTo>
                      <a:cubicBezTo>
                        <a:pt x="725813" y="6679"/>
                        <a:pt x="725813" y="7792"/>
                        <a:pt x="694646" y="8905"/>
                      </a:cubicBezTo>
                      <a:cubicBezTo>
                        <a:pt x="664593" y="11131"/>
                        <a:pt x="663480" y="6679"/>
                        <a:pt x="633426" y="10018"/>
                      </a:cubicBezTo>
                      <a:cubicBezTo>
                        <a:pt x="603373" y="13358"/>
                        <a:pt x="603373" y="14470"/>
                        <a:pt x="573320" y="18922"/>
                      </a:cubicBezTo>
                      <a:cubicBezTo>
                        <a:pt x="543267" y="24488"/>
                        <a:pt x="543267" y="24488"/>
                        <a:pt x="514327" y="31167"/>
                      </a:cubicBezTo>
                      <a:cubicBezTo>
                        <a:pt x="485387" y="37845"/>
                        <a:pt x="485387" y="38958"/>
                        <a:pt x="457560" y="47862"/>
                      </a:cubicBezTo>
                      <a:cubicBezTo>
                        <a:pt x="429733" y="56767"/>
                        <a:pt x="428620" y="54541"/>
                        <a:pt x="400793" y="65672"/>
                      </a:cubicBezTo>
                      <a:cubicBezTo>
                        <a:pt x="394115" y="69012"/>
                        <a:pt x="384096" y="71237"/>
                        <a:pt x="381871" y="69012"/>
                      </a:cubicBezTo>
                      <a:cubicBezTo>
                        <a:pt x="379645" y="66784"/>
                        <a:pt x="387436" y="60107"/>
                        <a:pt x="395228" y="56767"/>
                      </a:cubicBezTo>
                      <a:cubicBezTo>
                        <a:pt x="423055" y="45636"/>
                        <a:pt x="424168" y="46749"/>
                        <a:pt x="453108" y="37845"/>
                      </a:cubicBezTo>
                      <a:cubicBezTo>
                        <a:pt x="482048" y="28940"/>
                        <a:pt x="482048" y="28940"/>
                        <a:pt x="512101" y="22262"/>
                      </a:cubicBezTo>
                      <a:cubicBezTo>
                        <a:pt x="542153" y="15584"/>
                        <a:pt x="542153" y="16696"/>
                        <a:pt x="572207" y="12245"/>
                      </a:cubicBezTo>
                      <a:cubicBezTo>
                        <a:pt x="602260" y="7792"/>
                        <a:pt x="602260" y="8905"/>
                        <a:pt x="633426" y="5566"/>
                      </a:cubicBezTo>
                      <a:cubicBezTo>
                        <a:pt x="663480" y="3340"/>
                        <a:pt x="663480" y="3340"/>
                        <a:pt x="694646" y="2226"/>
                      </a:cubicBezTo>
                      <a:cubicBezTo>
                        <a:pt x="724699" y="1113"/>
                        <a:pt x="725813" y="0"/>
                        <a:pt x="75586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89" name="任意多边形: 形状 6188" descr="53c3df68-82a0-4cab-98e7-bf84172ae2d6"/>
                <p:cNvSpPr/>
                <p:nvPr/>
              </p:nvSpPr>
              <p:spPr>
                <a:xfrm>
                  <a:off x="583737" y="658387"/>
                  <a:ext cx="269280" cy="810491"/>
                </a:xfrm>
                <a:custGeom>
                  <a:avLst/>
                  <a:gdLst>
                    <a:gd name="connsiteX0" fmla="*/ 250688 w 269280"/>
                    <a:gd name="connsiteY0" fmla="*/ 492151 h 810491"/>
                    <a:gd name="connsiteX1" fmla="*/ 259592 w 269280"/>
                    <a:gd name="connsiteY1" fmla="*/ 505507 h 810491"/>
                    <a:gd name="connsiteX2" fmla="*/ 268497 w 269280"/>
                    <a:gd name="connsiteY2" fmla="*/ 553370 h 810491"/>
                    <a:gd name="connsiteX3" fmla="*/ 268497 w 269280"/>
                    <a:gd name="connsiteY3" fmla="*/ 601233 h 810491"/>
                    <a:gd name="connsiteX4" fmla="*/ 268497 w 269280"/>
                    <a:gd name="connsiteY4" fmla="*/ 649095 h 810491"/>
                    <a:gd name="connsiteX5" fmla="*/ 268497 w 269280"/>
                    <a:gd name="connsiteY5" fmla="*/ 696957 h 810491"/>
                    <a:gd name="connsiteX6" fmla="*/ 264044 w 269280"/>
                    <a:gd name="connsiteY6" fmla="*/ 744819 h 810491"/>
                    <a:gd name="connsiteX7" fmla="*/ 258479 w 269280"/>
                    <a:gd name="connsiteY7" fmla="*/ 792682 h 810491"/>
                    <a:gd name="connsiteX8" fmla="*/ 244009 w 269280"/>
                    <a:gd name="connsiteY8" fmla="*/ 810491 h 810491"/>
                    <a:gd name="connsiteX9" fmla="*/ 233991 w 269280"/>
                    <a:gd name="connsiteY9" fmla="*/ 791569 h 810491"/>
                    <a:gd name="connsiteX10" fmla="*/ 235104 w 269280"/>
                    <a:gd name="connsiteY10" fmla="*/ 787117 h 810491"/>
                    <a:gd name="connsiteX11" fmla="*/ 241783 w 269280"/>
                    <a:gd name="connsiteY11" fmla="*/ 743707 h 810491"/>
                    <a:gd name="connsiteX12" fmla="*/ 249575 w 269280"/>
                    <a:gd name="connsiteY12" fmla="*/ 696957 h 810491"/>
                    <a:gd name="connsiteX13" fmla="*/ 250688 w 269280"/>
                    <a:gd name="connsiteY13" fmla="*/ 649095 h 810491"/>
                    <a:gd name="connsiteX14" fmla="*/ 255139 w 269280"/>
                    <a:gd name="connsiteY14" fmla="*/ 602346 h 810491"/>
                    <a:gd name="connsiteX15" fmla="*/ 251800 w 269280"/>
                    <a:gd name="connsiteY15" fmla="*/ 554483 h 810491"/>
                    <a:gd name="connsiteX16" fmla="*/ 245122 w 269280"/>
                    <a:gd name="connsiteY16" fmla="*/ 507733 h 810491"/>
                    <a:gd name="connsiteX17" fmla="*/ 250688 w 269280"/>
                    <a:gd name="connsiteY17" fmla="*/ 492151 h 810491"/>
                    <a:gd name="connsiteX18" fmla="*/ 72734 w 269280"/>
                    <a:gd name="connsiteY18" fmla="*/ 105634 h 810491"/>
                    <a:gd name="connsiteX19" fmla="*/ 74821 w 269280"/>
                    <a:gd name="connsiteY19" fmla="*/ 108138 h 810491"/>
                    <a:gd name="connsiteX20" fmla="*/ 104874 w 269280"/>
                    <a:gd name="connsiteY20" fmla="*/ 149323 h 810491"/>
                    <a:gd name="connsiteX21" fmla="*/ 130475 w 269280"/>
                    <a:gd name="connsiteY21" fmla="*/ 192732 h 810491"/>
                    <a:gd name="connsiteX22" fmla="*/ 157189 w 269280"/>
                    <a:gd name="connsiteY22" fmla="*/ 235030 h 810491"/>
                    <a:gd name="connsiteX23" fmla="*/ 177224 w 269280"/>
                    <a:gd name="connsiteY23" fmla="*/ 280666 h 810491"/>
                    <a:gd name="connsiteX24" fmla="*/ 199485 w 269280"/>
                    <a:gd name="connsiteY24" fmla="*/ 325189 h 810491"/>
                    <a:gd name="connsiteX25" fmla="*/ 219522 w 269280"/>
                    <a:gd name="connsiteY25" fmla="*/ 370826 h 810491"/>
                    <a:gd name="connsiteX26" fmla="*/ 237330 w 269280"/>
                    <a:gd name="connsiteY26" fmla="*/ 416462 h 810491"/>
                    <a:gd name="connsiteX27" fmla="*/ 248462 w 269280"/>
                    <a:gd name="connsiteY27" fmla="*/ 464324 h 810491"/>
                    <a:gd name="connsiteX28" fmla="*/ 246235 w 269280"/>
                    <a:gd name="connsiteY28" fmla="*/ 479907 h 810491"/>
                    <a:gd name="connsiteX29" fmla="*/ 236217 w 269280"/>
                    <a:gd name="connsiteY29" fmla="*/ 467663 h 810491"/>
                    <a:gd name="connsiteX30" fmla="*/ 225087 w 269280"/>
                    <a:gd name="connsiteY30" fmla="*/ 420914 h 810491"/>
                    <a:gd name="connsiteX31" fmla="*/ 208390 w 269280"/>
                    <a:gd name="connsiteY31" fmla="*/ 375277 h 810491"/>
                    <a:gd name="connsiteX32" fmla="*/ 191695 w 269280"/>
                    <a:gd name="connsiteY32" fmla="*/ 329641 h 810491"/>
                    <a:gd name="connsiteX33" fmla="*/ 171660 w 269280"/>
                    <a:gd name="connsiteY33" fmla="*/ 285118 h 810491"/>
                    <a:gd name="connsiteX34" fmla="*/ 148284 w 269280"/>
                    <a:gd name="connsiteY34" fmla="*/ 240595 h 810491"/>
                    <a:gd name="connsiteX35" fmla="*/ 121570 w 269280"/>
                    <a:gd name="connsiteY35" fmla="*/ 198298 h 810491"/>
                    <a:gd name="connsiteX36" fmla="*/ 94856 w 269280"/>
                    <a:gd name="connsiteY36" fmla="*/ 156001 h 810491"/>
                    <a:gd name="connsiteX37" fmla="*/ 70369 w 269280"/>
                    <a:gd name="connsiteY37" fmla="*/ 112591 h 810491"/>
                    <a:gd name="connsiteX38" fmla="*/ 68142 w 269280"/>
                    <a:gd name="connsiteY38" fmla="*/ 108138 h 810491"/>
                    <a:gd name="connsiteX39" fmla="*/ 72734 w 269280"/>
                    <a:gd name="connsiteY39" fmla="*/ 105634 h 810491"/>
                    <a:gd name="connsiteX40" fmla="*/ 245 w 269280"/>
                    <a:gd name="connsiteY40" fmla="*/ 171 h 810491"/>
                    <a:gd name="connsiteX41" fmla="*/ 28072 w 269280"/>
                    <a:gd name="connsiteY41" fmla="*/ 36902 h 810491"/>
                    <a:gd name="connsiteX42" fmla="*/ 54786 w 269280"/>
                    <a:gd name="connsiteY42" fmla="*/ 75860 h 810491"/>
                    <a:gd name="connsiteX43" fmla="*/ 55899 w 269280"/>
                    <a:gd name="connsiteY43" fmla="*/ 82538 h 810491"/>
                    <a:gd name="connsiteX44" fmla="*/ 52560 w 269280"/>
                    <a:gd name="connsiteY44" fmla="*/ 83651 h 810491"/>
                    <a:gd name="connsiteX45" fmla="*/ 49220 w 269280"/>
                    <a:gd name="connsiteY45" fmla="*/ 79199 h 810491"/>
                    <a:gd name="connsiteX46" fmla="*/ 23620 w 269280"/>
                    <a:gd name="connsiteY46" fmla="*/ 40241 h 810491"/>
                    <a:gd name="connsiteX47" fmla="*/ 245 w 269280"/>
                    <a:gd name="connsiteY47" fmla="*/ 171 h 81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269280" h="810491">
                      <a:moveTo>
                        <a:pt x="250688" y="492151"/>
                      </a:moveTo>
                      <a:cubicBezTo>
                        <a:pt x="254026" y="492151"/>
                        <a:pt x="258479" y="499943"/>
                        <a:pt x="259592" y="505507"/>
                      </a:cubicBezTo>
                      <a:cubicBezTo>
                        <a:pt x="264044" y="529996"/>
                        <a:pt x="266271" y="528883"/>
                        <a:pt x="268497" y="553370"/>
                      </a:cubicBezTo>
                      <a:cubicBezTo>
                        <a:pt x="270723" y="576745"/>
                        <a:pt x="267384" y="576745"/>
                        <a:pt x="268497" y="601233"/>
                      </a:cubicBezTo>
                      <a:cubicBezTo>
                        <a:pt x="268497" y="624607"/>
                        <a:pt x="269610" y="624607"/>
                        <a:pt x="268497" y="649095"/>
                      </a:cubicBezTo>
                      <a:cubicBezTo>
                        <a:pt x="268497" y="672469"/>
                        <a:pt x="269610" y="672469"/>
                        <a:pt x="268497" y="696957"/>
                      </a:cubicBezTo>
                      <a:cubicBezTo>
                        <a:pt x="266271" y="720331"/>
                        <a:pt x="266271" y="720331"/>
                        <a:pt x="264044" y="744819"/>
                      </a:cubicBezTo>
                      <a:cubicBezTo>
                        <a:pt x="261818" y="769308"/>
                        <a:pt x="260705" y="769308"/>
                        <a:pt x="258479" y="792682"/>
                      </a:cubicBezTo>
                      <a:cubicBezTo>
                        <a:pt x="257366" y="802699"/>
                        <a:pt x="250688" y="810491"/>
                        <a:pt x="244009" y="810491"/>
                      </a:cubicBezTo>
                      <a:cubicBezTo>
                        <a:pt x="237330" y="810491"/>
                        <a:pt x="232878" y="801586"/>
                        <a:pt x="233991" y="791569"/>
                      </a:cubicBezTo>
                      <a:cubicBezTo>
                        <a:pt x="233991" y="791569"/>
                        <a:pt x="235104" y="787117"/>
                        <a:pt x="235104" y="787117"/>
                      </a:cubicBezTo>
                      <a:cubicBezTo>
                        <a:pt x="238444" y="763742"/>
                        <a:pt x="238444" y="767081"/>
                        <a:pt x="241783" y="743707"/>
                      </a:cubicBezTo>
                      <a:cubicBezTo>
                        <a:pt x="245122" y="720331"/>
                        <a:pt x="247349" y="720331"/>
                        <a:pt x="249575" y="696957"/>
                      </a:cubicBezTo>
                      <a:cubicBezTo>
                        <a:pt x="252913" y="673582"/>
                        <a:pt x="249575" y="672469"/>
                        <a:pt x="250688" y="649095"/>
                      </a:cubicBezTo>
                      <a:cubicBezTo>
                        <a:pt x="251800" y="625720"/>
                        <a:pt x="255139" y="625720"/>
                        <a:pt x="255139" y="602346"/>
                      </a:cubicBezTo>
                      <a:cubicBezTo>
                        <a:pt x="254026" y="577858"/>
                        <a:pt x="252913" y="577858"/>
                        <a:pt x="251800" y="554483"/>
                      </a:cubicBezTo>
                      <a:cubicBezTo>
                        <a:pt x="249575" y="531109"/>
                        <a:pt x="248462" y="531109"/>
                        <a:pt x="245122" y="507733"/>
                      </a:cubicBezTo>
                      <a:cubicBezTo>
                        <a:pt x="245122" y="501056"/>
                        <a:pt x="247349" y="492151"/>
                        <a:pt x="250688" y="492151"/>
                      </a:cubicBezTo>
                      <a:close/>
                      <a:moveTo>
                        <a:pt x="72734" y="105634"/>
                      </a:moveTo>
                      <a:cubicBezTo>
                        <a:pt x="73708" y="105913"/>
                        <a:pt x="74265" y="107026"/>
                        <a:pt x="74821" y="108138"/>
                      </a:cubicBezTo>
                      <a:cubicBezTo>
                        <a:pt x="89292" y="129288"/>
                        <a:pt x="91518" y="128174"/>
                        <a:pt x="104874" y="149323"/>
                      </a:cubicBezTo>
                      <a:cubicBezTo>
                        <a:pt x="118231" y="170471"/>
                        <a:pt x="117119" y="171584"/>
                        <a:pt x="130475" y="192732"/>
                      </a:cubicBezTo>
                      <a:cubicBezTo>
                        <a:pt x="142719" y="213881"/>
                        <a:pt x="144946" y="213881"/>
                        <a:pt x="157189" y="235030"/>
                      </a:cubicBezTo>
                      <a:cubicBezTo>
                        <a:pt x="169433" y="257291"/>
                        <a:pt x="166094" y="258404"/>
                        <a:pt x="177224" y="280666"/>
                      </a:cubicBezTo>
                      <a:cubicBezTo>
                        <a:pt x="188355" y="302927"/>
                        <a:pt x="189468" y="302927"/>
                        <a:pt x="199485" y="325189"/>
                      </a:cubicBezTo>
                      <a:cubicBezTo>
                        <a:pt x="209503" y="347450"/>
                        <a:pt x="210617" y="347450"/>
                        <a:pt x="219522" y="370826"/>
                      </a:cubicBezTo>
                      <a:cubicBezTo>
                        <a:pt x="228425" y="394200"/>
                        <a:pt x="229539" y="393087"/>
                        <a:pt x="237330" y="416462"/>
                      </a:cubicBezTo>
                      <a:cubicBezTo>
                        <a:pt x="245122" y="439836"/>
                        <a:pt x="240670" y="440949"/>
                        <a:pt x="248462" y="464324"/>
                      </a:cubicBezTo>
                      <a:cubicBezTo>
                        <a:pt x="249575" y="471002"/>
                        <a:pt x="250688" y="478794"/>
                        <a:pt x="246235" y="479907"/>
                      </a:cubicBezTo>
                      <a:cubicBezTo>
                        <a:pt x="242896" y="481020"/>
                        <a:pt x="238444" y="473229"/>
                        <a:pt x="236217" y="467663"/>
                      </a:cubicBezTo>
                      <a:cubicBezTo>
                        <a:pt x="229539" y="444289"/>
                        <a:pt x="231765" y="444289"/>
                        <a:pt x="225087" y="420914"/>
                      </a:cubicBezTo>
                      <a:cubicBezTo>
                        <a:pt x="218408" y="397540"/>
                        <a:pt x="217295" y="397540"/>
                        <a:pt x="208390" y="375277"/>
                      </a:cubicBezTo>
                      <a:cubicBezTo>
                        <a:pt x="200599" y="351903"/>
                        <a:pt x="200599" y="351903"/>
                        <a:pt x="191695" y="329641"/>
                      </a:cubicBezTo>
                      <a:cubicBezTo>
                        <a:pt x="181677" y="307380"/>
                        <a:pt x="182790" y="307380"/>
                        <a:pt x="171660" y="285118"/>
                      </a:cubicBezTo>
                      <a:cubicBezTo>
                        <a:pt x="160528" y="262857"/>
                        <a:pt x="160528" y="262857"/>
                        <a:pt x="148284" y="240595"/>
                      </a:cubicBezTo>
                      <a:cubicBezTo>
                        <a:pt x="137154" y="218333"/>
                        <a:pt x="133814" y="219446"/>
                        <a:pt x="121570" y="198298"/>
                      </a:cubicBezTo>
                      <a:cubicBezTo>
                        <a:pt x="108214" y="177150"/>
                        <a:pt x="108214" y="177150"/>
                        <a:pt x="94856" y="156001"/>
                      </a:cubicBezTo>
                      <a:cubicBezTo>
                        <a:pt x="81500" y="134852"/>
                        <a:pt x="83726" y="133740"/>
                        <a:pt x="70369" y="112591"/>
                      </a:cubicBezTo>
                      <a:cubicBezTo>
                        <a:pt x="69256" y="110364"/>
                        <a:pt x="67029" y="109252"/>
                        <a:pt x="68142" y="108138"/>
                      </a:cubicBezTo>
                      <a:cubicBezTo>
                        <a:pt x="70369" y="105912"/>
                        <a:pt x="71760" y="105356"/>
                        <a:pt x="72734" y="105634"/>
                      </a:cubicBezTo>
                      <a:close/>
                      <a:moveTo>
                        <a:pt x="245" y="171"/>
                      </a:moveTo>
                      <a:cubicBezTo>
                        <a:pt x="2471" y="-2056"/>
                        <a:pt x="13603" y="17979"/>
                        <a:pt x="28072" y="36902"/>
                      </a:cubicBezTo>
                      <a:cubicBezTo>
                        <a:pt x="41429" y="55825"/>
                        <a:pt x="41429" y="56937"/>
                        <a:pt x="54786" y="75860"/>
                      </a:cubicBezTo>
                      <a:cubicBezTo>
                        <a:pt x="57012" y="78086"/>
                        <a:pt x="58125" y="81425"/>
                        <a:pt x="55899" y="82538"/>
                      </a:cubicBezTo>
                      <a:cubicBezTo>
                        <a:pt x="54786" y="83651"/>
                        <a:pt x="54786" y="85877"/>
                        <a:pt x="52560" y="83651"/>
                      </a:cubicBezTo>
                      <a:cubicBezTo>
                        <a:pt x="52560" y="83651"/>
                        <a:pt x="49220" y="79199"/>
                        <a:pt x="49220" y="79199"/>
                      </a:cubicBezTo>
                      <a:cubicBezTo>
                        <a:pt x="36977" y="59163"/>
                        <a:pt x="35864" y="60276"/>
                        <a:pt x="23620" y="40241"/>
                      </a:cubicBezTo>
                      <a:cubicBezTo>
                        <a:pt x="11376" y="20206"/>
                        <a:pt x="-1981" y="1284"/>
                        <a:pt x="245" y="17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91" name="任意多边形: 形状 6190" descr="67a26e3a-29c1-4afe-89de-636e4dba93b1"/>
                <p:cNvSpPr/>
                <p:nvPr/>
              </p:nvSpPr>
              <p:spPr>
                <a:xfrm>
                  <a:off x="1273812" y="2686586"/>
                  <a:ext cx="37566" cy="33393"/>
                </a:xfrm>
                <a:custGeom>
                  <a:avLst/>
                  <a:gdLst>
                    <a:gd name="connsiteX0" fmla="*/ 19201 w 37566"/>
                    <a:gd name="connsiteY0" fmla="*/ 0 h 33393"/>
                    <a:gd name="connsiteX1" fmla="*/ 19201 w 37566"/>
                    <a:gd name="connsiteY1" fmla="*/ 33393 h 33393"/>
                    <a:gd name="connsiteX2" fmla="*/ 19201 w 37566"/>
                    <a:gd name="connsiteY2" fmla="*/ 0 h 3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566" h="33393">
                      <a:moveTo>
                        <a:pt x="19201" y="0"/>
                      </a:moveTo>
                      <a:cubicBezTo>
                        <a:pt x="43688" y="0"/>
                        <a:pt x="43688" y="33393"/>
                        <a:pt x="19201" y="33393"/>
                      </a:cubicBezTo>
                      <a:cubicBezTo>
                        <a:pt x="-6400" y="33393"/>
                        <a:pt x="-6400" y="0"/>
                        <a:pt x="19201" y="0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93" name="任意多边形: 形状 6192" descr="1cd7bcb8-2f93-48b7-8701-d3dce5f2efd5"/>
                <p:cNvSpPr/>
                <p:nvPr/>
              </p:nvSpPr>
              <p:spPr>
                <a:xfrm>
                  <a:off x="991718" y="2400381"/>
                  <a:ext cx="314076" cy="263943"/>
                </a:xfrm>
                <a:custGeom>
                  <a:avLst/>
                  <a:gdLst>
                    <a:gd name="connsiteX0" fmla="*/ 192370 w 314076"/>
                    <a:gd name="connsiteY0" fmla="*/ 60178 h 263943"/>
                    <a:gd name="connsiteX1" fmla="*/ 197778 w 314076"/>
                    <a:gd name="connsiteY1" fmla="*/ 63588 h 263943"/>
                    <a:gd name="connsiteX2" fmla="*/ 213223 w 314076"/>
                    <a:gd name="connsiteY2" fmla="*/ 71241 h 263943"/>
                    <a:gd name="connsiteX3" fmla="*/ 227311 w 314076"/>
                    <a:gd name="connsiteY3" fmla="*/ 79213 h 263943"/>
                    <a:gd name="connsiteX4" fmla="*/ 230058 w 314076"/>
                    <a:gd name="connsiteY4" fmla="*/ 88076 h 263943"/>
                    <a:gd name="connsiteX5" fmla="*/ 201117 w 314076"/>
                    <a:gd name="connsiteY5" fmla="*/ 69154 h 263943"/>
                    <a:gd name="connsiteX6" fmla="*/ 191595 w 314076"/>
                    <a:gd name="connsiteY6" fmla="*/ 59383 h 263943"/>
                    <a:gd name="connsiteX7" fmla="*/ 192370 w 314076"/>
                    <a:gd name="connsiteY7" fmla="*/ 60178 h 263943"/>
                    <a:gd name="connsiteX8" fmla="*/ 191378 w 314076"/>
                    <a:gd name="connsiteY8" fmla="*/ 59553 h 263943"/>
                    <a:gd name="connsiteX9" fmla="*/ 84245 w 314076"/>
                    <a:gd name="connsiteY9" fmla="*/ 142 h 263943"/>
                    <a:gd name="connsiteX10" fmla="*/ 145463 w 314076"/>
                    <a:gd name="connsiteY10" fmla="*/ 11274 h 263943"/>
                    <a:gd name="connsiteX11" fmla="*/ 184422 w 314076"/>
                    <a:gd name="connsiteY11" fmla="*/ 34648 h 263943"/>
                    <a:gd name="connsiteX12" fmla="*/ 212249 w 314076"/>
                    <a:gd name="connsiteY12" fmla="*/ 59136 h 263943"/>
                    <a:gd name="connsiteX13" fmla="*/ 218945 w 314076"/>
                    <a:gd name="connsiteY13" fmla="*/ 67791 h 263943"/>
                    <a:gd name="connsiteX14" fmla="*/ 217118 w 314076"/>
                    <a:gd name="connsiteY14" fmla="*/ 66788 h 263943"/>
                    <a:gd name="connsiteX15" fmla="*/ 201117 w 314076"/>
                    <a:gd name="connsiteY15" fmla="*/ 59136 h 263943"/>
                    <a:gd name="connsiteX16" fmla="*/ 193327 w 314076"/>
                    <a:gd name="connsiteY16" fmla="*/ 58023 h 263943"/>
                    <a:gd name="connsiteX17" fmla="*/ 191595 w 314076"/>
                    <a:gd name="connsiteY17" fmla="*/ 59383 h 263943"/>
                    <a:gd name="connsiteX18" fmla="*/ 190405 w 314076"/>
                    <a:gd name="connsiteY18" fmla="*/ 58162 h 263943"/>
                    <a:gd name="connsiteX19" fmla="*/ 175517 w 314076"/>
                    <a:gd name="connsiteY19" fmla="*/ 44666 h 263943"/>
                    <a:gd name="connsiteX20" fmla="*/ 139899 w 314076"/>
                    <a:gd name="connsiteY20" fmla="*/ 24631 h 263943"/>
                    <a:gd name="connsiteX21" fmla="*/ 86470 w 314076"/>
                    <a:gd name="connsiteY21" fmla="*/ 15726 h 263943"/>
                    <a:gd name="connsiteX22" fmla="*/ 33042 w 314076"/>
                    <a:gd name="connsiteY22" fmla="*/ 41327 h 263943"/>
                    <a:gd name="connsiteX23" fmla="*/ 17459 w 314076"/>
                    <a:gd name="connsiteY23" fmla="*/ 100320 h 263943"/>
                    <a:gd name="connsiteX24" fmla="*/ 46400 w 314076"/>
                    <a:gd name="connsiteY24" fmla="*/ 162652 h 263943"/>
                    <a:gd name="connsiteX25" fmla="*/ 105393 w 314076"/>
                    <a:gd name="connsiteY25" fmla="*/ 211628 h 263943"/>
                    <a:gd name="connsiteX26" fmla="*/ 177743 w 314076"/>
                    <a:gd name="connsiteY26" fmla="*/ 246133 h 263943"/>
                    <a:gd name="connsiteX27" fmla="*/ 254545 w 314076"/>
                    <a:gd name="connsiteY27" fmla="*/ 248359 h 263943"/>
                    <a:gd name="connsiteX28" fmla="*/ 283486 w 314076"/>
                    <a:gd name="connsiteY28" fmla="*/ 229437 h 263943"/>
                    <a:gd name="connsiteX29" fmla="*/ 297956 w 314076"/>
                    <a:gd name="connsiteY29" fmla="*/ 201610 h 263943"/>
                    <a:gd name="connsiteX30" fmla="*/ 292391 w 314076"/>
                    <a:gd name="connsiteY30" fmla="*/ 147069 h 263943"/>
                    <a:gd name="connsiteX31" fmla="*/ 231171 w 314076"/>
                    <a:gd name="connsiteY31" fmla="*/ 81397 h 263943"/>
                    <a:gd name="connsiteX32" fmla="*/ 227311 w 314076"/>
                    <a:gd name="connsiteY32" fmla="*/ 79213 h 263943"/>
                    <a:gd name="connsiteX33" fmla="*/ 226997 w 314076"/>
                    <a:gd name="connsiteY33" fmla="*/ 78198 h 263943"/>
                    <a:gd name="connsiteX34" fmla="*/ 218945 w 314076"/>
                    <a:gd name="connsiteY34" fmla="*/ 67791 h 263943"/>
                    <a:gd name="connsiteX35" fmla="*/ 235623 w 314076"/>
                    <a:gd name="connsiteY35" fmla="*/ 76945 h 263943"/>
                    <a:gd name="connsiteX36" fmla="*/ 271242 w 314076"/>
                    <a:gd name="connsiteY36" fmla="*/ 101434 h 263943"/>
                    <a:gd name="connsiteX37" fmla="*/ 305747 w 314076"/>
                    <a:gd name="connsiteY37" fmla="*/ 143730 h 263943"/>
                    <a:gd name="connsiteX38" fmla="*/ 311313 w 314076"/>
                    <a:gd name="connsiteY38" fmla="*/ 204950 h 263943"/>
                    <a:gd name="connsiteX39" fmla="*/ 294617 w 314076"/>
                    <a:gd name="connsiteY39" fmla="*/ 236116 h 263943"/>
                    <a:gd name="connsiteX40" fmla="*/ 260111 w 314076"/>
                    <a:gd name="connsiteY40" fmla="*/ 258378 h 263943"/>
                    <a:gd name="connsiteX41" fmla="*/ 216701 w 314076"/>
                    <a:gd name="connsiteY41" fmla="*/ 263943 h 263943"/>
                    <a:gd name="connsiteX42" fmla="*/ 173290 w 314076"/>
                    <a:gd name="connsiteY42" fmla="*/ 257264 h 263943"/>
                    <a:gd name="connsiteX43" fmla="*/ 95375 w 314076"/>
                    <a:gd name="connsiteY43" fmla="*/ 222759 h 263943"/>
                    <a:gd name="connsiteX44" fmla="*/ 33042 w 314076"/>
                    <a:gd name="connsiteY44" fmla="*/ 170444 h 263943"/>
                    <a:gd name="connsiteX45" fmla="*/ 764 w 314076"/>
                    <a:gd name="connsiteY45" fmla="*/ 101434 h 263943"/>
                    <a:gd name="connsiteX46" fmla="*/ 20799 w 314076"/>
                    <a:gd name="connsiteY46" fmla="*/ 33535 h 263943"/>
                    <a:gd name="connsiteX47" fmla="*/ 48626 w 314076"/>
                    <a:gd name="connsiteY47" fmla="*/ 10160 h 263943"/>
                    <a:gd name="connsiteX48" fmla="*/ 84245 w 314076"/>
                    <a:gd name="connsiteY48" fmla="*/ 142 h 26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14076" h="263943">
                      <a:moveTo>
                        <a:pt x="192370" y="60178"/>
                      </a:moveTo>
                      <a:lnTo>
                        <a:pt x="197778" y="63588"/>
                      </a:lnTo>
                      <a:cubicBezTo>
                        <a:pt x="206127" y="68041"/>
                        <a:pt x="209466" y="69432"/>
                        <a:pt x="213223" y="71241"/>
                      </a:cubicBezTo>
                      <a:lnTo>
                        <a:pt x="227311" y="79213"/>
                      </a:lnTo>
                      <a:lnTo>
                        <a:pt x="230058" y="88076"/>
                      </a:lnTo>
                      <a:cubicBezTo>
                        <a:pt x="226718" y="89189"/>
                        <a:pt x="212249" y="80284"/>
                        <a:pt x="201117" y="69154"/>
                      </a:cubicBezTo>
                      <a:close/>
                      <a:moveTo>
                        <a:pt x="191595" y="59383"/>
                      </a:moveTo>
                      <a:lnTo>
                        <a:pt x="192370" y="60178"/>
                      </a:lnTo>
                      <a:lnTo>
                        <a:pt x="191378" y="59553"/>
                      </a:lnTo>
                      <a:close/>
                      <a:moveTo>
                        <a:pt x="84245" y="142"/>
                      </a:moveTo>
                      <a:cubicBezTo>
                        <a:pt x="107619" y="-971"/>
                        <a:pt x="128768" y="4595"/>
                        <a:pt x="145463" y="11274"/>
                      </a:cubicBezTo>
                      <a:cubicBezTo>
                        <a:pt x="162160" y="19066"/>
                        <a:pt x="174404" y="26856"/>
                        <a:pt x="184422" y="34648"/>
                      </a:cubicBezTo>
                      <a:cubicBezTo>
                        <a:pt x="203344" y="49118"/>
                        <a:pt x="198891" y="46892"/>
                        <a:pt x="212249" y="59136"/>
                      </a:cubicBezTo>
                      <a:lnTo>
                        <a:pt x="218945" y="67791"/>
                      </a:lnTo>
                      <a:lnTo>
                        <a:pt x="217118" y="66788"/>
                      </a:lnTo>
                      <a:cubicBezTo>
                        <a:pt x="213361" y="64980"/>
                        <a:pt x="210022" y="63588"/>
                        <a:pt x="201117" y="59136"/>
                      </a:cubicBezTo>
                      <a:cubicBezTo>
                        <a:pt x="193327" y="55796"/>
                        <a:pt x="194439" y="56910"/>
                        <a:pt x="193327" y="58023"/>
                      </a:cubicBezTo>
                      <a:lnTo>
                        <a:pt x="191595" y="59383"/>
                      </a:lnTo>
                      <a:lnTo>
                        <a:pt x="190405" y="58162"/>
                      </a:lnTo>
                      <a:cubicBezTo>
                        <a:pt x="187761" y="55240"/>
                        <a:pt x="184422" y="51901"/>
                        <a:pt x="175517" y="44666"/>
                      </a:cubicBezTo>
                      <a:cubicBezTo>
                        <a:pt x="166612" y="37988"/>
                        <a:pt x="154368" y="30196"/>
                        <a:pt x="139899" y="24631"/>
                      </a:cubicBezTo>
                      <a:cubicBezTo>
                        <a:pt x="125428" y="17952"/>
                        <a:pt x="106506" y="14613"/>
                        <a:pt x="86470" y="15726"/>
                      </a:cubicBezTo>
                      <a:cubicBezTo>
                        <a:pt x="66435" y="16839"/>
                        <a:pt x="45286" y="25743"/>
                        <a:pt x="33042" y="41327"/>
                      </a:cubicBezTo>
                      <a:cubicBezTo>
                        <a:pt x="19686" y="56910"/>
                        <a:pt x="15233" y="79171"/>
                        <a:pt x="17459" y="100320"/>
                      </a:cubicBezTo>
                      <a:cubicBezTo>
                        <a:pt x="19686" y="122582"/>
                        <a:pt x="30817" y="143730"/>
                        <a:pt x="46400" y="162652"/>
                      </a:cubicBezTo>
                      <a:cubicBezTo>
                        <a:pt x="63095" y="181574"/>
                        <a:pt x="83132" y="198271"/>
                        <a:pt x="105393" y="211628"/>
                      </a:cubicBezTo>
                      <a:cubicBezTo>
                        <a:pt x="127654" y="224985"/>
                        <a:pt x="152142" y="238341"/>
                        <a:pt x="177743" y="246133"/>
                      </a:cubicBezTo>
                      <a:cubicBezTo>
                        <a:pt x="203344" y="252812"/>
                        <a:pt x="231171" y="256152"/>
                        <a:pt x="254545" y="248359"/>
                      </a:cubicBezTo>
                      <a:cubicBezTo>
                        <a:pt x="265677" y="243907"/>
                        <a:pt x="275694" y="237228"/>
                        <a:pt x="283486" y="229437"/>
                      </a:cubicBezTo>
                      <a:cubicBezTo>
                        <a:pt x="291277" y="220532"/>
                        <a:pt x="295730" y="211628"/>
                        <a:pt x="297956" y="201610"/>
                      </a:cubicBezTo>
                      <a:cubicBezTo>
                        <a:pt x="302408" y="182687"/>
                        <a:pt x="299069" y="162652"/>
                        <a:pt x="292391" y="147069"/>
                      </a:cubicBezTo>
                      <a:cubicBezTo>
                        <a:pt x="277920" y="114790"/>
                        <a:pt x="251206" y="93642"/>
                        <a:pt x="231171" y="81397"/>
                      </a:cubicBezTo>
                      <a:lnTo>
                        <a:pt x="227311" y="79213"/>
                      </a:lnTo>
                      <a:lnTo>
                        <a:pt x="226997" y="78198"/>
                      </a:lnTo>
                      <a:lnTo>
                        <a:pt x="218945" y="67791"/>
                      </a:lnTo>
                      <a:lnTo>
                        <a:pt x="235623" y="76945"/>
                      </a:lnTo>
                      <a:cubicBezTo>
                        <a:pt x="245641" y="83623"/>
                        <a:pt x="257885" y="91416"/>
                        <a:pt x="271242" y="101434"/>
                      </a:cubicBezTo>
                      <a:cubicBezTo>
                        <a:pt x="283486" y="112564"/>
                        <a:pt x="296842" y="125920"/>
                        <a:pt x="305747" y="143730"/>
                      </a:cubicBezTo>
                      <a:cubicBezTo>
                        <a:pt x="313539" y="161539"/>
                        <a:pt x="316878" y="182687"/>
                        <a:pt x="311313" y="204950"/>
                      </a:cubicBezTo>
                      <a:cubicBezTo>
                        <a:pt x="309086" y="214967"/>
                        <a:pt x="303521" y="226098"/>
                        <a:pt x="294617" y="236116"/>
                      </a:cubicBezTo>
                      <a:cubicBezTo>
                        <a:pt x="285712" y="245020"/>
                        <a:pt x="273467" y="253925"/>
                        <a:pt x="260111" y="258378"/>
                      </a:cubicBezTo>
                      <a:cubicBezTo>
                        <a:pt x="246753" y="262830"/>
                        <a:pt x="231171" y="263943"/>
                        <a:pt x="216701" y="263943"/>
                      </a:cubicBezTo>
                      <a:cubicBezTo>
                        <a:pt x="202231" y="263943"/>
                        <a:pt x="187761" y="260603"/>
                        <a:pt x="173290" y="257264"/>
                      </a:cubicBezTo>
                      <a:cubicBezTo>
                        <a:pt x="145463" y="249473"/>
                        <a:pt x="119863" y="237228"/>
                        <a:pt x="95375" y="222759"/>
                      </a:cubicBezTo>
                      <a:cubicBezTo>
                        <a:pt x="72000" y="208289"/>
                        <a:pt x="49739" y="190479"/>
                        <a:pt x="33042" y="170444"/>
                      </a:cubicBezTo>
                      <a:cubicBezTo>
                        <a:pt x="15233" y="149296"/>
                        <a:pt x="4103" y="125920"/>
                        <a:pt x="764" y="101434"/>
                      </a:cubicBezTo>
                      <a:cubicBezTo>
                        <a:pt x="-2576" y="76945"/>
                        <a:pt x="5216" y="52458"/>
                        <a:pt x="20799" y="33535"/>
                      </a:cubicBezTo>
                      <a:cubicBezTo>
                        <a:pt x="27477" y="24631"/>
                        <a:pt x="37495" y="15726"/>
                        <a:pt x="48626" y="10160"/>
                      </a:cubicBezTo>
                      <a:cubicBezTo>
                        <a:pt x="59757" y="4595"/>
                        <a:pt x="72000" y="1255"/>
                        <a:pt x="84245" y="142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95" name="任意多边形: 形状 6194" descr="e5afa585-47b2-48c6-ad5d-a3e6fc18b859"/>
                <p:cNvSpPr/>
                <p:nvPr/>
              </p:nvSpPr>
              <p:spPr>
                <a:xfrm>
                  <a:off x="1146189" y="501613"/>
                  <a:ext cx="331461" cy="189185"/>
                </a:xfrm>
                <a:custGeom>
                  <a:avLst/>
                  <a:gdLst>
                    <a:gd name="connsiteX0" fmla="*/ 106753 w 331461"/>
                    <a:gd name="connsiteY0" fmla="*/ 0 h 189185"/>
                    <a:gd name="connsiteX1" fmla="*/ 142371 w 331461"/>
                    <a:gd name="connsiteY1" fmla="*/ 2226 h 189185"/>
                    <a:gd name="connsiteX2" fmla="*/ 166024 w 331461"/>
                    <a:gd name="connsiteY2" fmla="*/ 6818 h 189185"/>
                    <a:gd name="connsiteX3" fmla="*/ 171325 w 331461"/>
                    <a:gd name="connsiteY3" fmla="*/ 10153 h 189185"/>
                    <a:gd name="connsiteX4" fmla="*/ 163520 w 331461"/>
                    <a:gd name="connsiteY4" fmla="*/ 10018 h 189185"/>
                    <a:gd name="connsiteX5" fmla="*/ 156841 w 331461"/>
                    <a:gd name="connsiteY5" fmla="*/ 12244 h 189185"/>
                    <a:gd name="connsiteX6" fmla="*/ 162407 w 331461"/>
                    <a:gd name="connsiteY6" fmla="*/ 15583 h 189185"/>
                    <a:gd name="connsiteX7" fmla="*/ 163415 w 331461"/>
                    <a:gd name="connsiteY7" fmla="*/ 15628 h 189185"/>
                    <a:gd name="connsiteX8" fmla="*/ 163102 w 331461"/>
                    <a:gd name="connsiteY8" fmla="*/ 15722 h 189185"/>
                    <a:gd name="connsiteX9" fmla="*/ 142371 w 331461"/>
                    <a:gd name="connsiteY9" fmla="*/ 16696 h 189185"/>
                    <a:gd name="connsiteX10" fmla="*/ 107866 w 331461"/>
                    <a:gd name="connsiteY10" fmla="*/ 13357 h 189185"/>
                    <a:gd name="connsiteX11" fmla="*/ 70021 w 331461"/>
                    <a:gd name="connsiteY11" fmla="*/ 18922 h 189185"/>
                    <a:gd name="connsiteX12" fmla="*/ 29951 w 331461"/>
                    <a:gd name="connsiteY12" fmla="*/ 41184 h 189185"/>
                    <a:gd name="connsiteX13" fmla="*/ 16593 w 331461"/>
                    <a:gd name="connsiteY13" fmla="*/ 84594 h 189185"/>
                    <a:gd name="connsiteX14" fmla="*/ 49986 w 331461"/>
                    <a:gd name="connsiteY14" fmla="*/ 129117 h 189185"/>
                    <a:gd name="connsiteX15" fmla="*/ 113432 w 331461"/>
                    <a:gd name="connsiteY15" fmla="*/ 154718 h 189185"/>
                    <a:gd name="connsiteX16" fmla="*/ 185782 w 331461"/>
                    <a:gd name="connsiteY16" fmla="*/ 170301 h 189185"/>
                    <a:gd name="connsiteX17" fmla="*/ 257018 w 331461"/>
                    <a:gd name="connsiteY17" fmla="*/ 173640 h 189185"/>
                    <a:gd name="connsiteX18" fmla="*/ 310446 w 331461"/>
                    <a:gd name="connsiteY18" fmla="*/ 140248 h 189185"/>
                    <a:gd name="connsiteX19" fmla="*/ 310446 w 331461"/>
                    <a:gd name="connsiteY19" fmla="*/ 86820 h 189185"/>
                    <a:gd name="connsiteX20" fmla="*/ 277053 w 331461"/>
                    <a:gd name="connsiteY20" fmla="*/ 47862 h 189185"/>
                    <a:gd name="connsiteX21" fmla="*/ 196912 w 331461"/>
                    <a:gd name="connsiteY21" fmla="*/ 17809 h 189185"/>
                    <a:gd name="connsiteX22" fmla="*/ 177990 w 331461"/>
                    <a:gd name="connsiteY22" fmla="*/ 16279 h 189185"/>
                    <a:gd name="connsiteX23" fmla="*/ 163415 w 331461"/>
                    <a:gd name="connsiteY23" fmla="*/ 15628 h 189185"/>
                    <a:gd name="connsiteX24" fmla="*/ 174650 w 331461"/>
                    <a:gd name="connsiteY24" fmla="*/ 12244 h 189185"/>
                    <a:gd name="connsiteX25" fmla="*/ 171325 w 331461"/>
                    <a:gd name="connsiteY25" fmla="*/ 10153 h 189185"/>
                    <a:gd name="connsiteX26" fmla="*/ 179659 w 331461"/>
                    <a:gd name="connsiteY26" fmla="*/ 10296 h 189185"/>
                    <a:gd name="connsiteX27" fmla="*/ 199138 w 331461"/>
                    <a:gd name="connsiteY27" fmla="*/ 12244 h 189185"/>
                    <a:gd name="connsiteX28" fmla="*/ 239209 w 331461"/>
                    <a:gd name="connsiteY28" fmla="*/ 18922 h 189185"/>
                    <a:gd name="connsiteX29" fmla="*/ 287072 w 331461"/>
                    <a:gd name="connsiteY29" fmla="*/ 38958 h 189185"/>
                    <a:gd name="connsiteX30" fmla="*/ 324917 w 331461"/>
                    <a:gd name="connsiteY30" fmla="*/ 83481 h 189185"/>
                    <a:gd name="connsiteX31" fmla="*/ 323803 w 331461"/>
                    <a:gd name="connsiteY31" fmla="*/ 145813 h 189185"/>
                    <a:gd name="connsiteX32" fmla="*/ 298203 w 331461"/>
                    <a:gd name="connsiteY32" fmla="*/ 171415 h 189185"/>
                    <a:gd name="connsiteX33" fmla="*/ 261471 w 331461"/>
                    <a:gd name="connsiteY33" fmla="*/ 185884 h 189185"/>
                    <a:gd name="connsiteX34" fmla="*/ 182442 w 331461"/>
                    <a:gd name="connsiteY34" fmla="*/ 184771 h 189185"/>
                    <a:gd name="connsiteX35" fmla="*/ 107866 w 331461"/>
                    <a:gd name="connsiteY35" fmla="*/ 168075 h 189185"/>
                    <a:gd name="connsiteX36" fmla="*/ 38855 w 331461"/>
                    <a:gd name="connsiteY36" fmla="*/ 139135 h 189185"/>
                    <a:gd name="connsiteX37" fmla="*/ 2124 w 331461"/>
                    <a:gd name="connsiteY37" fmla="*/ 85707 h 189185"/>
                    <a:gd name="connsiteX38" fmla="*/ 16593 w 331461"/>
                    <a:gd name="connsiteY38" fmla="*/ 30053 h 189185"/>
                    <a:gd name="connsiteX39" fmla="*/ 64455 w 331461"/>
                    <a:gd name="connsiteY39" fmla="*/ 4453 h 189185"/>
                    <a:gd name="connsiteX40" fmla="*/ 106753 w 331461"/>
                    <a:gd name="connsiteY40" fmla="*/ 0 h 189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331461" h="189185">
                      <a:moveTo>
                        <a:pt x="106753" y="0"/>
                      </a:moveTo>
                      <a:cubicBezTo>
                        <a:pt x="130127" y="0"/>
                        <a:pt x="124562" y="1113"/>
                        <a:pt x="142371" y="2226"/>
                      </a:cubicBezTo>
                      <a:cubicBezTo>
                        <a:pt x="151276" y="3339"/>
                        <a:pt x="159902" y="5009"/>
                        <a:pt x="166024" y="6818"/>
                      </a:cubicBezTo>
                      <a:lnTo>
                        <a:pt x="171325" y="10153"/>
                      </a:lnTo>
                      <a:lnTo>
                        <a:pt x="163520" y="10018"/>
                      </a:lnTo>
                      <a:cubicBezTo>
                        <a:pt x="155728" y="10018"/>
                        <a:pt x="157955" y="11131"/>
                        <a:pt x="156841" y="12244"/>
                      </a:cubicBezTo>
                      <a:cubicBezTo>
                        <a:pt x="155728" y="13357"/>
                        <a:pt x="154615" y="15583"/>
                        <a:pt x="162407" y="15583"/>
                      </a:cubicBezTo>
                      <a:lnTo>
                        <a:pt x="163415" y="15628"/>
                      </a:lnTo>
                      <a:lnTo>
                        <a:pt x="163102" y="15722"/>
                      </a:lnTo>
                      <a:cubicBezTo>
                        <a:pt x="157119" y="16418"/>
                        <a:pt x="149606" y="16696"/>
                        <a:pt x="142371" y="16696"/>
                      </a:cubicBezTo>
                      <a:cubicBezTo>
                        <a:pt x="125675" y="15583"/>
                        <a:pt x="129014" y="13357"/>
                        <a:pt x="107866" y="13357"/>
                      </a:cubicBezTo>
                      <a:cubicBezTo>
                        <a:pt x="96735" y="13357"/>
                        <a:pt x="83378" y="14470"/>
                        <a:pt x="70021" y="18922"/>
                      </a:cubicBezTo>
                      <a:cubicBezTo>
                        <a:pt x="55551" y="23375"/>
                        <a:pt x="41081" y="30053"/>
                        <a:pt x="29951" y="41184"/>
                      </a:cubicBezTo>
                      <a:cubicBezTo>
                        <a:pt x="17706" y="52315"/>
                        <a:pt x="12141" y="67897"/>
                        <a:pt x="16593" y="84594"/>
                      </a:cubicBezTo>
                      <a:cubicBezTo>
                        <a:pt x="21046" y="100177"/>
                        <a:pt x="33290" y="116874"/>
                        <a:pt x="49986" y="129117"/>
                      </a:cubicBezTo>
                      <a:cubicBezTo>
                        <a:pt x="67795" y="141361"/>
                        <a:pt x="90056" y="149152"/>
                        <a:pt x="113432" y="154718"/>
                      </a:cubicBezTo>
                      <a:cubicBezTo>
                        <a:pt x="136806" y="160283"/>
                        <a:pt x="162407" y="165849"/>
                        <a:pt x="185782" y="170301"/>
                      </a:cubicBezTo>
                      <a:cubicBezTo>
                        <a:pt x="210269" y="174753"/>
                        <a:pt x="233644" y="179205"/>
                        <a:pt x="257018" y="173640"/>
                      </a:cubicBezTo>
                      <a:cubicBezTo>
                        <a:pt x="280393" y="168075"/>
                        <a:pt x="300429" y="156944"/>
                        <a:pt x="310446" y="140248"/>
                      </a:cubicBezTo>
                      <a:cubicBezTo>
                        <a:pt x="319351" y="123551"/>
                        <a:pt x="318238" y="103516"/>
                        <a:pt x="310446" y="86820"/>
                      </a:cubicBezTo>
                      <a:cubicBezTo>
                        <a:pt x="303767" y="70124"/>
                        <a:pt x="291524" y="56767"/>
                        <a:pt x="277053" y="47862"/>
                      </a:cubicBezTo>
                      <a:cubicBezTo>
                        <a:pt x="249226" y="28940"/>
                        <a:pt x="218061" y="21148"/>
                        <a:pt x="196912" y="17809"/>
                      </a:cubicBezTo>
                      <a:cubicBezTo>
                        <a:pt x="186338" y="16696"/>
                        <a:pt x="181885" y="16418"/>
                        <a:pt x="177990" y="16279"/>
                      </a:cubicBezTo>
                      <a:lnTo>
                        <a:pt x="163415" y="15628"/>
                      </a:lnTo>
                      <a:lnTo>
                        <a:pt x="174650" y="12244"/>
                      </a:lnTo>
                      <a:lnTo>
                        <a:pt x="171325" y="10153"/>
                      </a:lnTo>
                      <a:lnTo>
                        <a:pt x="179659" y="10296"/>
                      </a:lnTo>
                      <a:cubicBezTo>
                        <a:pt x="183555" y="10575"/>
                        <a:pt x="188007" y="11131"/>
                        <a:pt x="199138" y="12244"/>
                      </a:cubicBezTo>
                      <a:cubicBezTo>
                        <a:pt x="210269" y="13357"/>
                        <a:pt x="223626" y="15583"/>
                        <a:pt x="239209" y="18922"/>
                      </a:cubicBezTo>
                      <a:cubicBezTo>
                        <a:pt x="253679" y="22261"/>
                        <a:pt x="271489" y="28940"/>
                        <a:pt x="287072" y="38958"/>
                      </a:cubicBezTo>
                      <a:cubicBezTo>
                        <a:pt x="302654" y="50088"/>
                        <a:pt x="317125" y="64559"/>
                        <a:pt x="324917" y="83481"/>
                      </a:cubicBezTo>
                      <a:cubicBezTo>
                        <a:pt x="332708" y="102403"/>
                        <a:pt x="334934" y="124665"/>
                        <a:pt x="323803" y="145813"/>
                      </a:cubicBezTo>
                      <a:cubicBezTo>
                        <a:pt x="318238" y="155831"/>
                        <a:pt x="309333" y="164736"/>
                        <a:pt x="298203" y="171415"/>
                      </a:cubicBezTo>
                      <a:cubicBezTo>
                        <a:pt x="287072" y="178092"/>
                        <a:pt x="274827" y="182545"/>
                        <a:pt x="261471" y="185884"/>
                      </a:cubicBezTo>
                      <a:cubicBezTo>
                        <a:pt x="235870" y="191450"/>
                        <a:pt x="208043" y="189223"/>
                        <a:pt x="182442" y="184771"/>
                      </a:cubicBezTo>
                      <a:cubicBezTo>
                        <a:pt x="156841" y="179205"/>
                        <a:pt x="132354" y="173640"/>
                        <a:pt x="107866" y="168075"/>
                      </a:cubicBezTo>
                      <a:cubicBezTo>
                        <a:pt x="83378" y="161396"/>
                        <a:pt x="58891" y="153605"/>
                        <a:pt x="38855" y="139135"/>
                      </a:cubicBezTo>
                      <a:cubicBezTo>
                        <a:pt x="18820" y="125778"/>
                        <a:pt x="6576" y="105743"/>
                        <a:pt x="2124" y="85707"/>
                      </a:cubicBezTo>
                      <a:cubicBezTo>
                        <a:pt x="-3442" y="65672"/>
                        <a:pt x="2124" y="43410"/>
                        <a:pt x="16593" y="30053"/>
                      </a:cubicBezTo>
                      <a:cubicBezTo>
                        <a:pt x="31064" y="15583"/>
                        <a:pt x="48873" y="8905"/>
                        <a:pt x="64455" y="4453"/>
                      </a:cubicBezTo>
                      <a:cubicBezTo>
                        <a:pt x="81152" y="1113"/>
                        <a:pt x="95622" y="0"/>
                        <a:pt x="106753" y="0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6197" name="任意多边形: 形状 6196" descr="1ce77686-52e2-407d-9326-9fe8a54b9bf8"/>
                <p:cNvSpPr/>
                <p:nvPr/>
              </p:nvSpPr>
              <p:spPr>
                <a:xfrm>
                  <a:off x="244140" y="1948792"/>
                  <a:ext cx="86484" cy="83629"/>
                </a:xfrm>
                <a:custGeom>
                  <a:avLst/>
                  <a:gdLst>
                    <a:gd name="connsiteX0" fmla="*/ 62076 w 86484"/>
                    <a:gd name="connsiteY0" fmla="*/ 205 h 83629"/>
                    <a:gd name="connsiteX1" fmla="*/ 83834 w 86484"/>
                    <a:gd name="connsiteY1" fmla="*/ 24310 h 83629"/>
                    <a:gd name="connsiteX2" fmla="*/ 33745 w 86484"/>
                    <a:gd name="connsiteY2" fmla="*/ 78851 h 83629"/>
                    <a:gd name="connsiteX3" fmla="*/ 352 w 86484"/>
                    <a:gd name="connsiteY3" fmla="*/ 62154 h 83629"/>
                    <a:gd name="connsiteX4" fmla="*/ 7031 w 86484"/>
                    <a:gd name="connsiteY4" fmla="*/ 27650 h 83629"/>
                    <a:gd name="connsiteX5" fmla="*/ 31519 w 86484"/>
                    <a:gd name="connsiteY5" fmla="*/ 16518 h 83629"/>
                    <a:gd name="connsiteX6" fmla="*/ 39309 w 86484"/>
                    <a:gd name="connsiteY6" fmla="*/ 20971 h 83629"/>
                    <a:gd name="connsiteX7" fmla="*/ 49328 w 86484"/>
                    <a:gd name="connsiteY7" fmla="*/ 7614 h 83629"/>
                    <a:gd name="connsiteX8" fmla="*/ 62076 w 86484"/>
                    <a:gd name="connsiteY8" fmla="*/ 205 h 83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484" h="83629">
                      <a:moveTo>
                        <a:pt x="62076" y="205"/>
                      </a:moveTo>
                      <a:cubicBezTo>
                        <a:pt x="76528" y="-1778"/>
                        <a:pt x="93016" y="10953"/>
                        <a:pt x="83834" y="24310"/>
                      </a:cubicBezTo>
                      <a:cubicBezTo>
                        <a:pt x="69363" y="44345"/>
                        <a:pt x="52667" y="62154"/>
                        <a:pt x="33745" y="78851"/>
                      </a:cubicBezTo>
                      <a:cubicBezTo>
                        <a:pt x="18161" y="91094"/>
                        <a:pt x="-2987" y="77738"/>
                        <a:pt x="352" y="62154"/>
                      </a:cubicBezTo>
                      <a:lnTo>
                        <a:pt x="7031" y="27650"/>
                      </a:lnTo>
                      <a:cubicBezTo>
                        <a:pt x="9257" y="18745"/>
                        <a:pt x="21501" y="14292"/>
                        <a:pt x="31519" y="16518"/>
                      </a:cubicBezTo>
                      <a:cubicBezTo>
                        <a:pt x="34857" y="17632"/>
                        <a:pt x="37083" y="18745"/>
                        <a:pt x="39309" y="20971"/>
                      </a:cubicBezTo>
                      <a:cubicBezTo>
                        <a:pt x="42649" y="16518"/>
                        <a:pt x="45988" y="12066"/>
                        <a:pt x="49328" y="7614"/>
                      </a:cubicBezTo>
                      <a:cubicBezTo>
                        <a:pt x="52667" y="3161"/>
                        <a:pt x="57258" y="866"/>
                        <a:pt x="62076" y="205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5697" name="组合 5696" descr="bc7ffad9-6350-4887-a6fa-09250888afdf"/>
              <p:cNvGrpSpPr/>
              <p:nvPr/>
            </p:nvGrpSpPr>
            <p:grpSpPr>
              <a:xfrm>
                <a:off x="9524544" y="0"/>
                <a:ext cx="2667457" cy="2066466"/>
                <a:chOff x="9524544" y="0"/>
                <a:chExt cx="2667457" cy="2066466"/>
              </a:xfrm>
            </p:grpSpPr>
            <p:sp>
              <p:nvSpPr>
                <p:cNvPr id="5087" name="任意多边形: 形状 5086" descr="bcb93e54-cf41-4361-97e4-6318dbd08e33"/>
                <p:cNvSpPr/>
                <p:nvPr/>
              </p:nvSpPr>
              <p:spPr>
                <a:xfrm flipH="1">
                  <a:off x="10118391" y="241061"/>
                  <a:ext cx="256644" cy="157243"/>
                </a:xfrm>
                <a:custGeom>
                  <a:avLst/>
                  <a:gdLst>
                    <a:gd name="connsiteX0" fmla="*/ 215659 w 218127"/>
                    <a:gd name="connsiteY0" fmla="*/ 34581 h 133644"/>
                    <a:gd name="connsiteX1" fmla="*/ 201663 w 218127"/>
                    <a:gd name="connsiteY1" fmla="*/ 20749 h 133644"/>
                    <a:gd name="connsiteX2" fmla="*/ 158277 w 218127"/>
                    <a:gd name="connsiteY2" fmla="*/ 0 h 133644"/>
                    <a:gd name="connsiteX3" fmla="*/ 141482 w 218127"/>
                    <a:gd name="connsiteY3" fmla="*/ 8299 h 133644"/>
                    <a:gd name="connsiteX4" fmla="*/ 131685 w 218127"/>
                    <a:gd name="connsiteY4" fmla="*/ 15216 h 133644"/>
                    <a:gd name="connsiteX5" fmla="*/ 32317 w 218127"/>
                    <a:gd name="connsiteY5" fmla="*/ 69162 h 133644"/>
                    <a:gd name="connsiteX6" fmla="*/ 25319 w 218127"/>
                    <a:gd name="connsiteY6" fmla="*/ 80228 h 133644"/>
                    <a:gd name="connsiteX7" fmla="*/ 5725 w 218127"/>
                    <a:gd name="connsiteY7" fmla="*/ 98210 h 133644"/>
                    <a:gd name="connsiteX8" fmla="*/ 35116 w 218127"/>
                    <a:gd name="connsiteY8" fmla="*/ 127258 h 133644"/>
                    <a:gd name="connsiteX9" fmla="*/ 78502 w 218127"/>
                    <a:gd name="connsiteY9" fmla="*/ 98210 h 133644"/>
                    <a:gd name="connsiteX10" fmla="*/ 100895 w 218127"/>
                    <a:gd name="connsiteY10" fmla="*/ 98210 h 133644"/>
                    <a:gd name="connsiteX11" fmla="*/ 107893 w 218127"/>
                    <a:gd name="connsiteY11" fmla="*/ 94061 h 133644"/>
                    <a:gd name="connsiteX12" fmla="*/ 145681 w 218127"/>
                    <a:gd name="connsiteY12" fmla="*/ 98210 h 133644"/>
                    <a:gd name="connsiteX13" fmla="*/ 173672 w 218127"/>
                    <a:gd name="connsiteY13" fmla="*/ 82995 h 133644"/>
                    <a:gd name="connsiteX14" fmla="*/ 177871 w 218127"/>
                    <a:gd name="connsiteY14" fmla="*/ 81611 h 133644"/>
                    <a:gd name="connsiteX15" fmla="*/ 205862 w 218127"/>
                    <a:gd name="connsiteY15" fmla="*/ 80228 h 133644"/>
                    <a:gd name="connsiteX16" fmla="*/ 215659 w 218127"/>
                    <a:gd name="connsiteY16" fmla="*/ 34581 h 133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8127" h="133644">
                      <a:moveTo>
                        <a:pt x="215659" y="34581"/>
                      </a:moveTo>
                      <a:cubicBezTo>
                        <a:pt x="214260" y="27665"/>
                        <a:pt x="207262" y="23515"/>
                        <a:pt x="201663" y="20749"/>
                      </a:cubicBezTo>
                      <a:cubicBezTo>
                        <a:pt x="191867" y="8299"/>
                        <a:pt x="176471" y="1383"/>
                        <a:pt x="158277" y="0"/>
                      </a:cubicBezTo>
                      <a:cubicBezTo>
                        <a:pt x="149880" y="0"/>
                        <a:pt x="144282" y="2766"/>
                        <a:pt x="141482" y="8299"/>
                      </a:cubicBezTo>
                      <a:cubicBezTo>
                        <a:pt x="137284" y="11066"/>
                        <a:pt x="134485" y="12449"/>
                        <a:pt x="131685" y="15216"/>
                      </a:cubicBezTo>
                      <a:cubicBezTo>
                        <a:pt x="99496" y="11066"/>
                        <a:pt x="51911" y="53947"/>
                        <a:pt x="32317" y="69162"/>
                      </a:cubicBezTo>
                      <a:cubicBezTo>
                        <a:pt x="28118" y="71929"/>
                        <a:pt x="26718" y="76078"/>
                        <a:pt x="25319" y="80228"/>
                      </a:cubicBezTo>
                      <a:cubicBezTo>
                        <a:pt x="18321" y="85761"/>
                        <a:pt x="12723" y="91294"/>
                        <a:pt x="5725" y="98210"/>
                      </a:cubicBezTo>
                      <a:cubicBezTo>
                        <a:pt x="-12469" y="117576"/>
                        <a:pt x="16922" y="146624"/>
                        <a:pt x="35116" y="127258"/>
                      </a:cubicBezTo>
                      <a:cubicBezTo>
                        <a:pt x="49111" y="112043"/>
                        <a:pt x="63107" y="103743"/>
                        <a:pt x="78502" y="98210"/>
                      </a:cubicBezTo>
                      <a:cubicBezTo>
                        <a:pt x="84100" y="102360"/>
                        <a:pt x="92498" y="103743"/>
                        <a:pt x="100895" y="98210"/>
                      </a:cubicBezTo>
                      <a:cubicBezTo>
                        <a:pt x="102295" y="96827"/>
                        <a:pt x="105094" y="95444"/>
                        <a:pt x="107893" y="94061"/>
                      </a:cubicBezTo>
                      <a:cubicBezTo>
                        <a:pt x="117690" y="100977"/>
                        <a:pt x="130286" y="105127"/>
                        <a:pt x="145681" y="98210"/>
                      </a:cubicBezTo>
                      <a:cubicBezTo>
                        <a:pt x="152679" y="95444"/>
                        <a:pt x="163875" y="89911"/>
                        <a:pt x="173672" y="82995"/>
                      </a:cubicBezTo>
                      <a:cubicBezTo>
                        <a:pt x="175072" y="82995"/>
                        <a:pt x="176471" y="81611"/>
                        <a:pt x="177871" y="81611"/>
                      </a:cubicBezTo>
                      <a:cubicBezTo>
                        <a:pt x="186268" y="88528"/>
                        <a:pt x="197465" y="89911"/>
                        <a:pt x="205862" y="80228"/>
                      </a:cubicBezTo>
                      <a:cubicBezTo>
                        <a:pt x="217059" y="67779"/>
                        <a:pt x="221257" y="52563"/>
                        <a:pt x="215659" y="34581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42" name="任意多边形: 形状 5441" descr="0f4e666b-0cde-4af4-b49d-be911a6cd797"/>
                <p:cNvSpPr/>
                <p:nvPr/>
              </p:nvSpPr>
              <p:spPr>
                <a:xfrm flipH="1">
                  <a:off x="9529820" y="1"/>
                  <a:ext cx="2662181" cy="2066465"/>
                </a:xfrm>
                <a:custGeom>
                  <a:avLst/>
                  <a:gdLst>
                    <a:gd name="connsiteX0" fmla="*/ 1907682 w 2662181"/>
                    <a:gd name="connsiteY0" fmla="*/ 1834383 h 2066465"/>
                    <a:gd name="connsiteX1" fmla="*/ 1920855 w 2662181"/>
                    <a:gd name="connsiteY1" fmla="*/ 1855541 h 2066465"/>
                    <a:gd name="connsiteX2" fmla="*/ 1919209 w 2662181"/>
                    <a:gd name="connsiteY2" fmla="*/ 1866933 h 2066465"/>
                    <a:gd name="connsiteX3" fmla="*/ 1910975 w 2662181"/>
                    <a:gd name="connsiteY3" fmla="*/ 1850659 h 2066465"/>
                    <a:gd name="connsiteX4" fmla="*/ 1907682 w 2662181"/>
                    <a:gd name="connsiteY4" fmla="*/ 1837639 h 2066465"/>
                    <a:gd name="connsiteX5" fmla="*/ 1907682 w 2662181"/>
                    <a:gd name="connsiteY5" fmla="*/ 1834383 h 2066465"/>
                    <a:gd name="connsiteX6" fmla="*/ 1910975 w 2662181"/>
                    <a:gd name="connsiteY6" fmla="*/ 1520276 h 2066465"/>
                    <a:gd name="connsiteX7" fmla="*/ 1906035 w 2662181"/>
                    <a:gd name="connsiteY7" fmla="*/ 1526786 h 2066465"/>
                    <a:gd name="connsiteX8" fmla="*/ 1884628 w 2662181"/>
                    <a:gd name="connsiteY8" fmla="*/ 1520276 h 2066465"/>
                    <a:gd name="connsiteX9" fmla="*/ 1910975 w 2662181"/>
                    <a:gd name="connsiteY9" fmla="*/ 1520276 h 2066465"/>
                    <a:gd name="connsiteX10" fmla="*/ 1474601 w 2662181"/>
                    <a:gd name="connsiteY10" fmla="*/ 1403096 h 2066465"/>
                    <a:gd name="connsiteX11" fmla="*/ 1789120 w 2662181"/>
                    <a:gd name="connsiteY11" fmla="*/ 1499118 h 2066465"/>
                    <a:gd name="connsiteX12" fmla="*/ 1942263 w 2662181"/>
                    <a:gd name="connsiteY12" fmla="*/ 1575610 h 2066465"/>
                    <a:gd name="connsiteX13" fmla="*/ 1955436 w 2662181"/>
                    <a:gd name="connsiteY13" fmla="*/ 1689537 h 2066465"/>
                    <a:gd name="connsiteX14" fmla="*/ 1892862 w 2662181"/>
                    <a:gd name="connsiteY14" fmla="*/ 1762773 h 2066465"/>
                    <a:gd name="connsiteX15" fmla="*/ 1891215 w 2662181"/>
                    <a:gd name="connsiteY15" fmla="*/ 1762773 h 2066465"/>
                    <a:gd name="connsiteX16" fmla="*/ 1869808 w 2662181"/>
                    <a:gd name="connsiteY16" fmla="*/ 1761146 h 2066465"/>
                    <a:gd name="connsiteX17" fmla="*/ 1868161 w 2662181"/>
                    <a:gd name="connsiteY17" fmla="*/ 1761146 h 2066465"/>
                    <a:gd name="connsiteX18" fmla="*/ 1826993 w 2662181"/>
                    <a:gd name="connsiteY18" fmla="*/ 1717204 h 2066465"/>
                    <a:gd name="connsiteX19" fmla="*/ 1815466 w 2662181"/>
                    <a:gd name="connsiteY19" fmla="*/ 1707438 h 2066465"/>
                    <a:gd name="connsiteX20" fmla="*/ 1703491 w 2662181"/>
                    <a:gd name="connsiteY20" fmla="*/ 1658614 h 2066465"/>
                    <a:gd name="connsiteX21" fmla="*/ 1680438 w 2662181"/>
                    <a:gd name="connsiteY21" fmla="*/ 1665124 h 2066465"/>
                    <a:gd name="connsiteX22" fmla="*/ 1650797 w 2662181"/>
                    <a:gd name="connsiteY22" fmla="*/ 1640711 h 2066465"/>
                    <a:gd name="connsiteX23" fmla="*/ 1645857 w 2662181"/>
                    <a:gd name="connsiteY23" fmla="*/ 1637456 h 2066465"/>
                    <a:gd name="connsiteX24" fmla="*/ 1624450 w 2662181"/>
                    <a:gd name="connsiteY24" fmla="*/ 1616299 h 2066465"/>
                    <a:gd name="connsiteX25" fmla="*/ 1621156 w 2662181"/>
                    <a:gd name="connsiteY25" fmla="*/ 1611416 h 2066465"/>
                    <a:gd name="connsiteX26" fmla="*/ 1532235 w 2662181"/>
                    <a:gd name="connsiteY26" fmla="*/ 1500746 h 2066465"/>
                    <a:gd name="connsiteX27" fmla="*/ 1517414 w 2662181"/>
                    <a:gd name="connsiteY27" fmla="*/ 1492608 h 2066465"/>
                    <a:gd name="connsiteX28" fmla="*/ 1504242 w 2662181"/>
                    <a:gd name="connsiteY28" fmla="*/ 1471451 h 2066465"/>
                    <a:gd name="connsiteX29" fmla="*/ 1474601 w 2662181"/>
                    <a:gd name="connsiteY29" fmla="*/ 1403096 h 2066465"/>
                    <a:gd name="connsiteX30" fmla="*/ 1537175 w 2662181"/>
                    <a:gd name="connsiteY30" fmla="*/ 1383566 h 2066465"/>
                    <a:gd name="connsiteX31" fmla="*/ 1607983 w 2662181"/>
                    <a:gd name="connsiteY31" fmla="*/ 1385193 h 2066465"/>
                    <a:gd name="connsiteX32" fmla="*/ 1617863 w 2662181"/>
                    <a:gd name="connsiteY32" fmla="*/ 1388448 h 2066465"/>
                    <a:gd name="connsiteX33" fmla="*/ 1624450 w 2662181"/>
                    <a:gd name="connsiteY33" fmla="*/ 1388448 h 2066465"/>
                    <a:gd name="connsiteX34" fmla="*/ 1782533 w 2662181"/>
                    <a:gd name="connsiteY34" fmla="*/ 1390076 h 2066465"/>
                    <a:gd name="connsiteX35" fmla="*/ 1805587 w 2662181"/>
                    <a:gd name="connsiteY35" fmla="*/ 1407978 h 2066465"/>
                    <a:gd name="connsiteX36" fmla="*/ 1802293 w 2662181"/>
                    <a:gd name="connsiteY36" fmla="*/ 1417744 h 2066465"/>
                    <a:gd name="connsiteX37" fmla="*/ 1800646 w 2662181"/>
                    <a:gd name="connsiteY37" fmla="*/ 1417744 h 2066465"/>
                    <a:gd name="connsiteX38" fmla="*/ 1764419 w 2662181"/>
                    <a:gd name="connsiteY38" fmla="*/ 1447038 h 2066465"/>
                    <a:gd name="connsiteX39" fmla="*/ 1663971 w 2662181"/>
                    <a:gd name="connsiteY39" fmla="*/ 1434018 h 2066465"/>
                    <a:gd name="connsiteX40" fmla="*/ 1537175 w 2662181"/>
                    <a:gd name="connsiteY40" fmla="*/ 1383566 h 2066465"/>
                    <a:gd name="connsiteX41" fmla="*/ 1308284 w 2662181"/>
                    <a:gd name="connsiteY41" fmla="*/ 1364036 h 2066465"/>
                    <a:gd name="connsiteX42" fmla="*/ 1323104 w 2662181"/>
                    <a:gd name="connsiteY42" fmla="*/ 1375428 h 2066465"/>
                    <a:gd name="connsiteX43" fmla="*/ 1311577 w 2662181"/>
                    <a:gd name="connsiteY43" fmla="*/ 1526786 h 2066465"/>
                    <a:gd name="connsiteX44" fmla="*/ 1290170 w 2662181"/>
                    <a:gd name="connsiteY44" fmla="*/ 1521903 h 2066465"/>
                    <a:gd name="connsiteX45" fmla="*/ 1288523 w 2662181"/>
                    <a:gd name="connsiteY45" fmla="*/ 1521903 h 2066465"/>
                    <a:gd name="connsiteX46" fmla="*/ 1268764 w 2662181"/>
                    <a:gd name="connsiteY46" fmla="*/ 1442155 h 2066465"/>
                    <a:gd name="connsiteX47" fmla="*/ 1267116 w 2662181"/>
                    <a:gd name="connsiteY47" fmla="*/ 1438901 h 2066465"/>
                    <a:gd name="connsiteX48" fmla="*/ 1285230 w 2662181"/>
                    <a:gd name="connsiteY48" fmla="*/ 1401468 h 2066465"/>
                    <a:gd name="connsiteX49" fmla="*/ 1296757 w 2662181"/>
                    <a:gd name="connsiteY49" fmla="*/ 1380311 h 2066465"/>
                    <a:gd name="connsiteX50" fmla="*/ 1308284 w 2662181"/>
                    <a:gd name="connsiteY50" fmla="*/ 1364036 h 2066465"/>
                    <a:gd name="connsiteX51" fmla="*/ 1660342 w 2662181"/>
                    <a:gd name="connsiteY51" fmla="*/ 738160 h 2066465"/>
                    <a:gd name="connsiteX52" fmla="*/ 1667264 w 2662181"/>
                    <a:gd name="connsiteY52" fmla="*/ 740702 h 2066465"/>
                    <a:gd name="connsiteX53" fmla="*/ 1688671 w 2662181"/>
                    <a:gd name="connsiteY53" fmla="*/ 765115 h 2066465"/>
                    <a:gd name="connsiteX54" fmla="*/ 1700198 w 2662181"/>
                    <a:gd name="connsiteY54" fmla="*/ 766743 h 2066465"/>
                    <a:gd name="connsiteX55" fmla="*/ 1716665 w 2662181"/>
                    <a:gd name="connsiteY55" fmla="*/ 783018 h 2066465"/>
                    <a:gd name="connsiteX56" fmla="*/ 1780887 w 2662181"/>
                    <a:gd name="connsiteY56" fmla="*/ 835099 h 2066465"/>
                    <a:gd name="connsiteX57" fmla="*/ 1826993 w 2662181"/>
                    <a:gd name="connsiteY57" fmla="*/ 888806 h 2066465"/>
                    <a:gd name="connsiteX58" fmla="*/ 1820407 w 2662181"/>
                    <a:gd name="connsiteY58" fmla="*/ 905081 h 2066465"/>
                    <a:gd name="connsiteX59" fmla="*/ 1817114 w 2662181"/>
                    <a:gd name="connsiteY59" fmla="*/ 905081 h 2066465"/>
                    <a:gd name="connsiteX60" fmla="*/ 1797353 w 2662181"/>
                    <a:gd name="connsiteY60" fmla="*/ 901826 h 2066465"/>
                    <a:gd name="connsiteX61" fmla="*/ 1769360 w 2662181"/>
                    <a:gd name="connsiteY61" fmla="*/ 900198 h 2066465"/>
                    <a:gd name="connsiteX62" fmla="*/ 1761126 w 2662181"/>
                    <a:gd name="connsiteY62" fmla="*/ 895316 h 2066465"/>
                    <a:gd name="connsiteX63" fmla="*/ 1747953 w 2662181"/>
                    <a:gd name="connsiteY63" fmla="*/ 874158 h 2066465"/>
                    <a:gd name="connsiteX64" fmla="*/ 1746306 w 2662181"/>
                    <a:gd name="connsiteY64" fmla="*/ 874158 h 2066465"/>
                    <a:gd name="connsiteX65" fmla="*/ 1741365 w 2662181"/>
                    <a:gd name="connsiteY65" fmla="*/ 867648 h 2066465"/>
                    <a:gd name="connsiteX66" fmla="*/ 1654091 w 2662181"/>
                    <a:gd name="connsiteY66" fmla="*/ 753723 h 2066465"/>
                    <a:gd name="connsiteX67" fmla="*/ 1660342 w 2662181"/>
                    <a:gd name="connsiteY67" fmla="*/ 738160 h 2066465"/>
                    <a:gd name="connsiteX68" fmla="*/ 2001235 w 2662181"/>
                    <a:gd name="connsiteY68" fmla="*/ 247519 h 2066465"/>
                    <a:gd name="connsiteX69" fmla="*/ 2070705 w 2662181"/>
                    <a:gd name="connsiteY69" fmla="*/ 302905 h 2066465"/>
                    <a:gd name="connsiteX70" fmla="*/ 1878042 w 2662181"/>
                    <a:gd name="connsiteY70" fmla="*/ 351730 h 2066465"/>
                    <a:gd name="connsiteX71" fmla="*/ 1848400 w 2662181"/>
                    <a:gd name="connsiteY71" fmla="*/ 359867 h 2066465"/>
                    <a:gd name="connsiteX72" fmla="*/ 1887922 w 2662181"/>
                    <a:gd name="connsiteY72" fmla="*/ 327317 h 2066465"/>
                    <a:gd name="connsiteX73" fmla="*/ 1953790 w 2662181"/>
                    <a:gd name="connsiteY73" fmla="*/ 278493 h 2066465"/>
                    <a:gd name="connsiteX74" fmla="*/ 1976843 w 2662181"/>
                    <a:gd name="connsiteY74" fmla="*/ 262218 h 2066465"/>
                    <a:gd name="connsiteX75" fmla="*/ 2001235 w 2662181"/>
                    <a:gd name="connsiteY75" fmla="*/ 247519 h 2066465"/>
                    <a:gd name="connsiteX76" fmla="*/ 1092567 w 2662181"/>
                    <a:gd name="connsiteY76" fmla="*/ 206882 h 2066465"/>
                    <a:gd name="connsiteX77" fmla="*/ 1128794 w 2662181"/>
                    <a:gd name="connsiteY77" fmla="*/ 232922 h 2066465"/>
                    <a:gd name="connsiteX78" fmla="*/ 1092567 w 2662181"/>
                    <a:gd name="connsiteY78" fmla="*/ 206882 h 2066465"/>
                    <a:gd name="connsiteX79" fmla="*/ 42325 w 2662181"/>
                    <a:gd name="connsiteY79" fmla="*/ 0 h 2066465"/>
                    <a:gd name="connsiteX80" fmla="*/ 0 w 2662181"/>
                    <a:gd name="connsiteY80" fmla="*/ 0 h 2066465"/>
                    <a:gd name="connsiteX81" fmla="*/ 0 w 2662181"/>
                    <a:gd name="connsiteY81" fmla="*/ 86721 h 2066465"/>
                    <a:gd name="connsiteX82" fmla="*/ 10686 w 2662181"/>
                    <a:gd name="connsiteY82" fmla="*/ 94586 h 2066465"/>
                    <a:gd name="connsiteX83" fmla="*/ 46913 w 2662181"/>
                    <a:gd name="connsiteY83" fmla="*/ 92957 h 2066465"/>
                    <a:gd name="connsiteX84" fmla="*/ 241224 w 2662181"/>
                    <a:gd name="connsiteY84" fmla="*/ 244315 h 2066465"/>
                    <a:gd name="connsiteX85" fmla="*/ 300505 w 2662181"/>
                    <a:gd name="connsiteY85" fmla="*/ 325690 h 2066465"/>
                    <a:gd name="connsiteX86" fmla="*/ 308738 w 2662181"/>
                    <a:gd name="connsiteY86" fmla="*/ 333827 h 2066465"/>
                    <a:gd name="connsiteX87" fmla="*/ 328499 w 2662181"/>
                    <a:gd name="connsiteY87" fmla="*/ 382653 h 2066465"/>
                    <a:gd name="connsiteX88" fmla="*/ 364726 w 2662181"/>
                    <a:gd name="connsiteY88" fmla="*/ 520990 h 2066465"/>
                    <a:gd name="connsiteX89" fmla="*/ 366373 w 2662181"/>
                    <a:gd name="connsiteY89" fmla="*/ 525873 h 2066465"/>
                    <a:gd name="connsiteX90" fmla="*/ 346612 w 2662181"/>
                    <a:gd name="connsiteY90" fmla="*/ 709781 h 2066465"/>
                    <a:gd name="connsiteX91" fmla="*/ 470115 w 2662181"/>
                    <a:gd name="connsiteY91" fmla="*/ 776508 h 2066465"/>
                    <a:gd name="connsiteX92" fmla="*/ 544216 w 2662181"/>
                    <a:gd name="connsiteY92" fmla="*/ 660955 h 2066465"/>
                    <a:gd name="connsiteX93" fmla="*/ 432241 w 2662181"/>
                    <a:gd name="connsiteY93" fmla="*/ 494951 h 2066465"/>
                    <a:gd name="connsiteX94" fmla="*/ 407541 w 2662181"/>
                    <a:gd name="connsiteY94" fmla="*/ 490068 h 2066465"/>
                    <a:gd name="connsiteX95" fmla="*/ 392720 w 2662181"/>
                    <a:gd name="connsiteY95" fmla="*/ 434733 h 2066465"/>
                    <a:gd name="connsiteX96" fmla="*/ 392720 w 2662181"/>
                    <a:gd name="connsiteY96" fmla="*/ 426595 h 2066465"/>
                    <a:gd name="connsiteX97" fmla="*/ 379546 w 2662181"/>
                    <a:gd name="connsiteY97" fmla="*/ 381025 h 2066465"/>
                    <a:gd name="connsiteX98" fmla="*/ 363080 w 2662181"/>
                    <a:gd name="connsiteY98" fmla="*/ 320807 h 2066465"/>
                    <a:gd name="connsiteX99" fmla="*/ 379546 w 2662181"/>
                    <a:gd name="connsiteY99" fmla="*/ 335456 h 2066465"/>
                    <a:gd name="connsiteX100" fmla="*/ 432241 w 2662181"/>
                    <a:gd name="connsiteY100" fmla="*/ 381025 h 2066465"/>
                    <a:gd name="connsiteX101" fmla="*/ 456942 w 2662181"/>
                    <a:gd name="connsiteY101" fmla="*/ 385908 h 2066465"/>
                    <a:gd name="connsiteX102" fmla="*/ 526102 w 2662181"/>
                    <a:gd name="connsiteY102" fmla="*/ 451008 h 2066465"/>
                    <a:gd name="connsiteX103" fmla="*/ 695713 w 2662181"/>
                    <a:gd name="connsiteY103" fmla="*/ 647935 h 2066465"/>
                    <a:gd name="connsiteX104" fmla="*/ 708886 w 2662181"/>
                    <a:gd name="connsiteY104" fmla="*/ 654445 h 2066465"/>
                    <a:gd name="connsiteX105" fmla="*/ 713826 w 2662181"/>
                    <a:gd name="connsiteY105" fmla="*/ 662583 h 2066465"/>
                    <a:gd name="connsiteX106" fmla="*/ 885082 w 2662181"/>
                    <a:gd name="connsiteY106" fmla="*/ 853000 h 2066465"/>
                    <a:gd name="connsiteX107" fmla="*/ 904843 w 2662181"/>
                    <a:gd name="connsiteY107" fmla="*/ 859510 h 2066465"/>
                    <a:gd name="connsiteX108" fmla="*/ 1207836 w 2662181"/>
                    <a:gd name="connsiteY108" fmla="*/ 1287543 h 2066465"/>
                    <a:gd name="connsiteX109" fmla="*/ 1076100 w 2662181"/>
                    <a:gd name="connsiteY109" fmla="*/ 1302190 h 2066465"/>
                    <a:gd name="connsiteX110" fmla="*/ 1071159 w 2662181"/>
                    <a:gd name="connsiteY110" fmla="*/ 1300563 h 2066465"/>
                    <a:gd name="connsiteX111" fmla="*/ 1051400 w 2662181"/>
                    <a:gd name="connsiteY111" fmla="*/ 1303819 h 2066465"/>
                    <a:gd name="connsiteX112" fmla="*/ 927897 w 2662181"/>
                    <a:gd name="connsiteY112" fmla="*/ 1354270 h 2066465"/>
                    <a:gd name="connsiteX113" fmla="*/ 922957 w 2662181"/>
                    <a:gd name="connsiteY113" fmla="*/ 1474705 h 2066465"/>
                    <a:gd name="connsiteX114" fmla="*/ 959184 w 2662181"/>
                    <a:gd name="connsiteY114" fmla="*/ 1505628 h 2066465"/>
                    <a:gd name="connsiteX115" fmla="*/ 1041519 w 2662181"/>
                    <a:gd name="connsiteY115" fmla="*/ 1505628 h 2066465"/>
                    <a:gd name="connsiteX116" fmla="*/ 1120560 w 2662181"/>
                    <a:gd name="connsiteY116" fmla="*/ 1368918 h 2066465"/>
                    <a:gd name="connsiteX117" fmla="*/ 1122208 w 2662181"/>
                    <a:gd name="connsiteY117" fmla="*/ 1367291 h 2066465"/>
                    <a:gd name="connsiteX118" fmla="*/ 1127147 w 2662181"/>
                    <a:gd name="connsiteY118" fmla="*/ 1365663 h 2066465"/>
                    <a:gd name="connsiteX119" fmla="*/ 1128794 w 2662181"/>
                    <a:gd name="connsiteY119" fmla="*/ 1360780 h 2066465"/>
                    <a:gd name="connsiteX120" fmla="*/ 1242416 w 2662181"/>
                    <a:gd name="connsiteY120" fmla="*/ 1344506 h 2066465"/>
                    <a:gd name="connsiteX121" fmla="*/ 1250649 w 2662181"/>
                    <a:gd name="connsiteY121" fmla="*/ 1354270 h 2066465"/>
                    <a:gd name="connsiteX122" fmla="*/ 1255590 w 2662181"/>
                    <a:gd name="connsiteY122" fmla="*/ 1354270 h 2066465"/>
                    <a:gd name="connsiteX123" fmla="*/ 1250649 w 2662181"/>
                    <a:gd name="connsiteY123" fmla="*/ 1360780 h 2066465"/>
                    <a:gd name="connsiteX124" fmla="*/ 1249003 w 2662181"/>
                    <a:gd name="connsiteY124" fmla="*/ 1362409 h 2066465"/>
                    <a:gd name="connsiteX125" fmla="*/ 1247356 w 2662181"/>
                    <a:gd name="connsiteY125" fmla="*/ 1360780 h 2066465"/>
                    <a:gd name="connsiteX126" fmla="*/ 1240769 w 2662181"/>
                    <a:gd name="connsiteY126" fmla="*/ 1364036 h 2066465"/>
                    <a:gd name="connsiteX127" fmla="*/ 1232536 w 2662181"/>
                    <a:gd name="connsiteY127" fmla="*/ 1364036 h 2066465"/>
                    <a:gd name="connsiteX128" fmla="*/ 1230888 w 2662181"/>
                    <a:gd name="connsiteY128" fmla="*/ 1367291 h 2066465"/>
                    <a:gd name="connsiteX129" fmla="*/ 1188075 w 2662181"/>
                    <a:gd name="connsiteY129" fmla="*/ 1422626 h 2066465"/>
                    <a:gd name="connsiteX130" fmla="*/ 1148554 w 2662181"/>
                    <a:gd name="connsiteY130" fmla="*/ 1512138 h 2066465"/>
                    <a:gd name="connsiteX131" fmla="*/ 1151848 w 2662181"/>
                    <a:gd name="connsiteY131" fmla="*/ 1539806 h 2066465"/>
                    <a:gd name="connsiteX132" fmla="*/ 1135380 w 2662181"/>
                    <a:gd name="connsiteY132" fmla="*/ 1583749 h 2066465"/>
                    <a:gd name="connsiteX133" fmla="*/ 1133734 w 2662181"/>
                    <a:gd name="connsiteY133" fmla="*/ 1590259 h 2066465"/>
                    <a:gd name="connsiteX134" fmla="*/ 1132087 w 2662181"/>
                    <a:gd name="connsiteY134" fmla="*/ 1593513 h 2066465"/>
                    <a:gd name="connsiteX135" fmla="*/ 1107386 w 2662181"/>
                    <a:gd name="connsiteY135" fmla="*/ 1696047 h 2066465"/>
                    <a:gd name="connsiteX136" fmla="*/ 1107386 w 2662181"/>
                    <a:gd name="connsiteY136" fmla="*/ 1697674 h 2066465"/>
                    <a:gd name="connsiteX137" fmla="*/ 1107386 w 2662181"/>
                    <a:gd name="connsiteY137" fmla="*/ 1704184 h 2066465"/>
                    <a:gd name="connsiteX138" fmla="*/ 1105740 w 2662181"/>
                    <a:gd name="connsiteY138" fmla="*/ 1713948 h 2066465"/>
                    <a:gd name="connsiteX139" fmla="*/ 1104094 w 2662181"/>
                    <a:gd name="connsiteY139" fmla="*/ 1715575 h 2066465"/>
                    <a:gd name="connsiteX140" fmla="*/ 1102447 w 2662181"/>
                    <a:gd name="connsiteY140" fmla="*/ 1717204 h 2066465"/>
                    <a:gd name="connsiteX141" fmla="*/ 1084333 w 2662181"/>
                    <a:gd name="connsiteY141" fmla="*/ 1725341 h 2066465"/>
                    <a:gd name="connsiteX142" fmla="*/ 1053046 w 2662181"/>
                    <a:gd name="connsiteY142" fmla="*/ 1772539 h 2066465"/>
                    <a:gd name="connsiteX143" fmla="*/ 1020112 w 2662181"/>
                    <a:gd name="connsiteY143" fmla="*/ 1941798 h 2066465"/>
                    <a:gd name="connsiteX144" fmla="*/ 1031639 w 2662181"/>
                    <a:gd name="connsiteY144" fmla="*/ 1979231 h 2066465"/>
                    <a:gd name="connsiteX145" fmla="*/ 1034932 w 2662181"/>
                    <a:gd name="connsiteY145" fmla="*/ 1998761 h 2066465"/>
                    <a:gd name="connsiteX146" fmla="*/ 1081040 w 2662181"/>
                    <a:gd name="connsiteY146" fmla="*/ 2005271 h 2066465"/>
                    <a:gd name="connsiteX147" fmla="*/ 1084333 w 2662181"/>
                    <a:gd name="connsiteY147" fmla="*/ 2005271 h 2066465"/>
                    <a:gd name="connsiteX148" fmla="*/ 1173255 w 2662181"/>
                    <a:gd name="connsiteY148" fmla="*/ 1901111 h 2066465"/>
                    <a:gd name="connsiteX149" fmla="*/ 1184782 w 2662181"/>
                    <a:gd name="connsiteY149" fmla="*/ 1707438 h 2066465"/>
                    <a:gd name="connsiteX150" fmla="*/ 1169961 w 2662181"/>
                    <a:gd name="connsiteY150" fmla="*/ 1692791 h 2066465"/>
                    <a:gd name="connsiteX151" fmla="*/ 1176548 w 2662181"/>
                    <a:gd name="connsiteY151" fmla="*/ 1670006 h 2066465"/>
                    <a:gd name="connsiteX152" fmla="*/ 1174902 w 2662181"/>
                    <a:gd name="connsiteY152" fmla="*/ 1652104 h 2066465"/>
                    <a:gd name="connsiteX153" fmla="*/ 1196309 w 2662181"/>
                    <a:gd name="connsiteY153" fmla="*/ 1587003 h 2066465"/>
                    <a:gd name="connsiteX154" fmla="*/ 1207836 w 2662181"/>
                    <a:gd name="connsiteY154" fmla="*/ 1556080 h 2066465"/>
                    <a:gd name="connsiteX155" fmla="*/ 1212776 w 2662181"/>
                    <a:gd name="connsiteY155" fmla="*/ 1582120 h 2066465"/>
                    <a:gd name="connsiteX156" fmla="*/ 1369212 w 2662181"/>
                    <a:gd name="connsiteY156" fmla="*/ 1739988 h 2066465"/>
                    <a:gd name="connsiteX157" fmla="*/ 1369212 w 2662181"/>
                    <a:gd name="connsiteY157" fmla="*/ 1743244 h 2066465"/>
                    <a:gd name="connsiteX158" fmla="*/ 1393912 w 2662181"/>
                    <a:gd name="connsiteY158" fmla="*/ 1852286 h 2066465"/>
                    <a:gd name="connsiteX159" fmla="*/ 1392266 w 2662181"/>
                    <a:gd name="connsiteY159" fmla="*/ 1860423 h 2066465"/>
                    <a:gd name="connsiteX160" fmla="*/ 1440020 w 2662181"/>
                    <a:gd name="connsiteY160" fmla="*/ 2031311 h 2066465"/>
                    <a:gd name="connsiteX161" fmla="*/ 1558582 w 2662181"/>
                    <a:gd name="connsiteY161" fmla="*/ 2044331 h 2066465"/>
                    <a:gd name="connsiteX162" fmla="*/ 1579989 w 2662181"/>
                    <a:gd name="connsiteY162" fmla="*/ 1866933 h 2066465"/>
                    <a:gd name="connsiteX163" fmla="*/ 1446606 w 2662181"/>
                    <a:gd name="connsiteY163" fmla="*/ 1801833 h 2066465"/>
                    <a:gd name="connsiteX164" fmla="*/ 1433434 w 2662181"/>
                    <a:gd name="connsiteY164" fmla="*/ 1801833 h 2066465"/>
                    <a:gd name="connsiteX165" fmla="*/ 1431786 w 2662181"/>
                    <a:gd name="connsiteY165" fmla="*/ 1800206 h 2066465"/>
                    <a:gd name="connsiteX166" fmla="*/ 1416966 w 2662181"/>
                    <a:gd name="connsiteY166" fmla="*/ 1726968 h 2066465"/>
                    <a:gd name="connsiteX167" fmla="*/ 1415319 w 2662181"/>
                    <a:gd name="connsiteY167" fmla="*/ 1723714 h 2066465"/>
                    <a:gd name="connsiteX168" fmla="*/ 1410380 w 2662181"/>
                    <a:gd name="connsiteY168" fmla="*/ 1718831 h 2066465"/>
                    <a:gd name="connsiteX169" fmla="*/ 1421906 w 2662181"/>
                    <a:gd name="connsiteY169" fmla="*/ 1632573 h 2066465"/>
                    <a:gd name="connsiteX170" fmla="*/ 1365919 w 2662181"/>
                    <a:gd name="connsiteY170" fmla="*/ 1554453 h 2066465"/>
                    <a:gd name="connsiteX171" fmla="*/ 1379092 w 2662181"/>
                    <a:gd name="connsiteY171" fmla="*/ 1456804 h 2066465"/>
                    <a:gd name="connsiteX172" fmla="*/ 1384032 w 2662181"/>
                    <a:gd name="connsiteY172" fmla="*/ 1448665 h 2066465"/>
                    <a:gd name="connsiteX173" fmla="*/ 1395558 w 2662181"/>
                    <a:gd name="connsiteY173" fmla="*/ 1419371 h 2066465"/>
                    <a:gd name="connsiteX174" fmla="*/ 1392266 w 2662181"/>
                    <a:gd name="connsiteY174" fmla="*/ 1407978 h 2066465"/>
                    <a:gd name="connsiteX175" fmla="*/ 1408732 w 2662181"/>
                    <a:gd name="connsiteY175" fmla="*/ 1398213 h 2066465"/>
                    <a:gd name="connsiteX176" fmla="*/ 1466367 w 2662181"/>
                    <a:gd name="connsiteY176" fmla="*/ 1481215 h 2066465"/>
                    <a:gd name="connsiteX177" fmla="*/ 1545408 w 2662181"/>
                    <a:gd name="connsiteY177" fmla="*/ 1587003 h 2066465"/>
                    <a:gd name="connsiteX178" fmla="*/ 1543762 w 2662181"/>
                    <a:gd name="connsiteY178" fmla="*/ 1598396 h 2066465"/>
                    <a:gd name="connsiteX179" fmla="*/ 1584929 w 2662181"/>
                    <a:gd name="connsiteY179" fmla="*/ 1639083 h 2066465"/>
                    <a:gd name="connsiteX180" fmla="*/ 1657384 w 2662181"/>
                    <a:gd name="connsiteY180" fmla="*/ 1713948 h 2066465"/>
                    <a:gd name="connsiteX181" fmla="*/ 1654091 w 2662181"/>
                    <a:gd name="connsiteY181" fmla="*/ 1733478 h 2066465"/>
                    <a:gd name="connsiteX182" fmla="*/ 1690318 w 2662181"/>
                    <a:gd name="connsiteY182" fmla="*/ 1805089 h 2066465"/>
                    <a:gd name="connsiteX183" fmla="*/ 1721606 w 2662181"/>
                    <a:gd name="connsiteY183" fmla="*/ 1845776 h 2066465"/>
                    <a:gd name="connsiteX184" fmla="*/ 1764419 w 2662181"/>
                    <a:gd name="connsiteY184" fmla="*/ 1883209 h 2066465"/>
                    <a:gd name="connsiteX185" fmla="*/ 1782533 w 2662181"/>
                    <a:gd name="connsiteY185" fmla="*/ 1884836 h 2066465"/>
                    <a:gd name="connsiteX186" fmla="*/ 1802293 w 2662181"/>
                    <a:gd name="connsiteY186" fmla="*/ 1891346 h 2066465"/>
                    <a:gd name="connsiteX187" fmla="*/ 1820407 w 2662181"/>
                    <a:gd name="connsiteY187" fmla="*/ 1910876 h 2066465"/>
                    <a:gd name="connsiteX188" fmla="*/ 1826993 w 2662181"/>
                    <a:gd name="connsiteY188" fmla="*/ 1910876 h 2066465"/>
                    <a:gd name="connsiteX189" fmla="*/ 1828640 w 2662181"/>
                    <a:gd name="connsiteY189" fmla="*/ 1910876 h 2066465"/>
                    <a:gd name="connsiteX190" fmla="*/ 1871455 w 2662181"/>
                    <a:gd name="connsiteY190" fmla="*/ 1905994 h 2066465"/>
                    <a:gd name="connsiteX191" fmla="*/ 1915915 w 2662181"/>
                    <a:gd name="connsiteY191" fmla="*/ 1889718 h 2066465"/>
                    <a:gd name="connsiteX192" fmla="*/ 1927443 w 2662181"/>
                    <a:gd name="connsiteY192" fmla="*/ 1870189 h 2066465"/>
                    <a:gd name="connsiteX193" fmla="*/ 1934030 w 2662181"/>
                    <a:gd name="connsiteY193" fmla="*/ 1883209 h 2066465"/>
                    <a:gd name="connsiteX194" fmla="*/ 2034478 w 2662181"/>
                    <a:gd name="connsiteY194" fmla="*/ 1979231 h 2066465"/>
                    <a:gd name="connsiteX195" fmla="*/ 2075645 w 2662181"/>
                    <a:gd name="connsiteY195" fmla="*/ 1954818 h 2066465"/>
                    <a:gd name="connsiteX196" fmla="*/ 2116813 w 2662181"/>
                    <a:gd name="connsiteY196" fmla="*/ 1858796 h 2066465"/>
                    <a:gd name="connsiteX197" fmla="*/ 2128340 w 2662181"/>
                    <a:gd name="connsiteY197" fmla="*/ 1832756 h 2066465"/>
                    <a:gd name="connsiteX198" fmla="*/ 2078938 w 2662181"/>
                    <a:gd name="connsiteY198" fmla="*/ 1749754 h 2066465"/>
                    <a:gd name="connsiteX199" fmla="*/ 2037771 w 2662181"/>
                    <a:gd name="connsiteY199" fmla="*/ 1723714 h 2066465"/>
                    <a:gd name="connsiteX200" fmla="*/ 2037771 w 2662181"/>
                    <a:gd name="connsiteY200" fmla="*/ 1699301 h 2066465"/>
                    <a:gd name="connsiteX201" fmla="*/ 2022951 w 2662181"/>
                    <a:gd name="connsiteY201" fmla="*/ 1640711 h 2066465"/>
                    <a:gd name="connsiteX202" fmla="*/ 2024598 w 2662181"/>
                    <a:gd name="connsiteY202" fmla="*/ 1569100 h 2066465"/>
                    <a:gd name="connsiteX203" fmla="*/ 2022951 w 2662181"/>
                    <a:gd name="connsiteY203" fmla="*/ 1556080 h 2066465"/>
                    <a:gd name="connsiteX204" fmla="*/ 2050945 w 2662181"/>
                    <a:gd name="connsiteY204" fmla="*/ 1435646 h 2066465"/>
                    <a:gd name="connsiteX205" fmla="*/ 1996604 w 2662181"/>
                    <a:gd name="connsiteY205" fmla="*/ 1404723 h 2066465"/>
                    <a:gd name="connsiteX206" fmla="*/ 1996604 w 2662181"/>
                    <a:gd name="connsiteY206" fmla="*/ 1403096 h 2066465"/>
                    <a:gd name="connsiteX207" fmla="*/ 1937323 w 2662181"/>
                    <a:gd name="connsiteY207" fmla="*/ 1381938 h 2066465"/>
                    <a:gd name="connsiteX208" fmla="*/ 1938969 w 2662181"/>
                    <a:gd name="connsiteY208" fmla="*/ 1365663 h 2066465"/>
                    <a:gd name="connsiteX209" fmla="*/ 2062471 w 2662181"/>
                    <a:gd name="connsiteY209" fmla="*/ 1398213 h 2066465"/>
                    <a:gd name="connsiteX210" fmla="*/ 2064118 w 2662181"/>
                    <a:gd name="connsiteY210" fmla="*/ 1399841 h 2066465"/>
                    <a:gd name="connsiteX211" fmla="*/ 2228788 w 2662181"/>
                    <a:gd name="connsiteY211" fmla="*/ 1507256 h 2066465"/>
                    <a:gd name="connsiteX212" fmla="*/ 2232081 w 2662181"/>
                    <a:gd name="connsiteY212" fmla="*/ 1515393 h 2066465"/>
                    <a:gd name="connsiteX213" fmla="*/ 2337470 w 2662181"/>
                    <a:gd name="connsiteY213" fmla="*/ 1600023 h 2066465"/>
                    <a:gd name="connsiteX214" fmla="*/ 2330884 w 2662181"/>
                    <a:gd name="connsiteY214" fmla="*/ 1624436 h 2066465"/>
                    <a:gd name="connsiteX215" fmla="*/ 2460972 w 2662181"/>
                    <a:gd name="connsiteY215" fmla="*/ 1783931 h 2066465"/>
                    <a:gd name="connsiteX216" fmla="*/ 2605882 w 2662181"/>
                    <a:gd name="connsiteY216" fmla="*/ 1769283 h 2066465"/>
                    <a:gd name="connsiteX217" fmla="*/ 2556480 w 2662181"/>
                    <a:gd name="connsiteY217" fmla="*/ 1640711 h 2066465"/>
                    <a:gd name="connsiteX218" fmla="*/ 2398398 w 2662181"/>
                    <a:gd name="connsiteY218" fmla="*/ 1575610 h 2066465"/>
                    <a:gd name="connsiteX219" fmla="*/ 2393458 w 2662181"/>
                    <a:gd name="connsiteY219" fmla="*/ 1577239 h 2066465"/>
                    <a:gd name="connsiteX220" fmla="*/ 2365464 w 2662181"/>
                    <a:gd name="connsiteY220" fmla="*/ 1577239 h 2066465"/>
                    <a:gd name="connsiteX221" fmla="*/ 2355584 w 2662181"/>
                    <a:gd name="connsiteY221" fmla="*/ 1567473 h 2066465"/>
                    <a:gd name="connsiteX222" fmla="*/ 2337470 w 2662181"/>
                    <a:gd name="connsiteY222" fmla="*/ 1551199 h 2066465"/>
                    <a:gd name="connsiteX223" fmla="*/ 2250195 w 2662181"/>
                    <a:gd name="connsiteY223" fmla="*/ 1486098 h 2066465"/>
                    <a:gd name="connsiteX224" fmla="*/ 2153040 w 2662181"/>
                    <a:gd name="connsiteY224" fmla="*/ 1412861 h 2066465"/>
                    <a:gd name="connsiteX225" fmla="*/ 2149746 w 2662181"/>
                    <a:gd name="connsiteY225" fmla="*/ 1406351 h 2066465"/>
                    <a:gd name="connsiteX226" fmla="*/ 2148100 w 2662181"/>
                    <a:gd name="connsiteY226" fmla="*/ 1399841 h 2066465"/>
                    <a:gd name="connsiteX227" fmla="*/ 2108579 w 2662181"/>
                    <a:gd name="connsiteY227" fmla="*/ 1381938 h 2066465"/>
                    <a:gd name="connsiteX228" fmla="*/ 2118460 w 2662181"/>
                    <a:gd name="connsiteY228" fmla="*/ 1365663 h 2066465"/>
                    <a:gd name="connsiteX229" fmla="*/ 2215615 w 2662181"/>
                    <a:gd name="connsiteY229" fmla="*/ 1403096 h 2066465"/>
                    <a:gd name="connsiteX230" fmla="*/ 2344056 w 2662181"/>
                    <a:gd name="connsiteY230" fmla="*/ 1443784 h 2066465"/>
                    <a:gd name="connsiteX231" fmla="*/ 2413218 w 2662181"/>
                    <a:gd name="connsiteY231" fmla="*/ 1505628 h 2066465"/>
                    <a:gd name="connsiteX232" fmla="*/ 2414864 w 2662181"/>
                    <a:gd name="connsiteY232" fmla="*/ 1523531 h 2066465"/>
                    <a:gd name="connsiteX233" fmla="*/ 2470852 w 2662181"/>
                    <a:gd name="connsiteY233" fmla="*/ 1560963 h 2066465"/>
                    <a:gd name="connsiteX234" fmla="*/ 2523547 w 2662181"/>
                    <a:gd name="connsiteY234" fmla="*/ 1577239 h 2066465"/>
                    <a:gd name="connsiteX235" fmla="*/ 2530134 w 2662181"/>
                    <a:gd name="connsiteY235" fmla="*/ 1580493 h 2066465"/>
                    <a:gd name="connsiteX236" fmla="*/ 2559775 w 2662181"/>
                    <a:gd name="connsiteY236" fmla="*/ 1585376 h 2066465"/>
                    <a:gd name="connsiteX237" fmla="*/ 2597648 w 2662181"/>
                    <a:gd name="connsiteY237" fmla="*/ 1588630 h 2066465"/>
                    <a:gd name="connsiteX238" fmla="*/ 2610822 w 2662181"/>
                    <a:gd name="connsiteY238" fmla="*/ 1585376 h 2066465"/>
                    <a:gd name="connsiteX239" fmla="*/ 2628936 w 2662181"/>
                    <a:gd name="connsiteY239" fmla="*/ 1572356 h 2066465"/>
                    <a:gd name="connsiteX240" fmla="*/ 2648696 w 2662181"/>
                    <a:gd name="connsiteY240" fmla="*/ 1528413 h 2066465"/>
                    <a:gd name="connsiteX241" fmla="*/ 2661869 w 2662181"/>
                    <a:gd name="connsiteY241" fmla="*/ 1474705 h 2066465"/>
                    <a:gd name="connsiteX242" fmla="*/ 2658576 w 2662181"/>
                    <a:gd name="connsiteY242" fmla="*/ 1471451 h 2066465"/>
                    <a:gd name="connsiteX243" fmla="*/ 2653637 w 2662181"/>
                    <a:gd name="connsiteY243" fmla="*/ 1466568 h 2066465"/>
                    <a:gd name="connsiteX244" fmla="*/ 2633876 w 2662181"/>
                    <a:gd name="connsiteY244" fmla="*/ 1445411 h 2066465"/>
                    <a:gd name="connsiteX245" fmla="*/ 2628936 w 2662181"/>
                    <a:gd name="connsiteY245" fmla="*/ 1447038 h 2066465"/>
                    <a:gd name="connsiteX246" fmla="*/ 2623995 w 2662181"/>
                    <a:gd name="connsiteY246" fmla="*/ 1448665 h 2066465"/>
                    <a:gd name="connsiteX247" fmla="*/ 2432978 w 2662181"/>
                    <a:gd name="connsiteY247" fmla="*/ 1383566 h 2066465"/>
                    <a:gd name="connsiteX248" fmla="*/ 2395105 w 2662181"/>
                    <a:gd name="connsiteY248" fmla="*/ 1386821 h 2066465"/>
                    <a:gd name="connsiteX249" fmla="*/ 2373697 w 2662181"/>
                    <a:gd name="connsiteY249" fmla="*/ 1403096 h 2066465"/>
                    <a:gd name="connsiteX250" fmla="*/ 2362170 w 2662181"/>
                    <a:gd name="connsiteY250" fmla="*/ 1396586 h 2066465"/>
                    <a:gd name="connsiteX251" fmla="*/ 2344056 w 2662181"/>
                    <a:gd name="connsiteY251" fmla="*/ 1393331 h 2066465"/>
                    <a:gd name="connsiteX252" fmla="*/ 2055884 w 2662181"/>
                    <a:gd name="connsiteY252" fmla="*/ 1331486 h 2066465"/>
                    <a:gd name="connsiteX253" fmla="*/ 2054237 w 2662181"/>
                    <a:gd name="connsiteY253" fmla="*/ 1331486 h 2066465"/>
                    <a:gd name="connsiteX254" fmla="*/ 2358877 w 2662181"/>
                    <a:gd name="connsiteY254" fmla="*/ 1204541 h 2066465"/>
                    <a:gd name="connsiteX255" fmla="*/ 2658576 w 2662181"/>
                    <a:gd name="connsiteY255" fmla="*/ 1154088 h 2066465"/>
                    <a:gd name="connsiteX256" fmla="*/ 2596002 w 2662181"/>
                    <a:gd name="connsiteY256" fmla="*/ 1046673 h 2066465"/>
                    <a:gd name="connsiteX257" fmla="*/ 2487320 w 2662181"/>
                    <a:gd name="connsiteY257" fmla="*/ 1027143 h 2066465"/>
                    <a:gd name="connsiteX258" fmla="*/ 2413218 w 2662181"/>
                    <a:gd name="connsiteY258" fmla="*/ 1025515 h 2066465"/>
                    <a:gd name="connsiteX259" fmla="*/ 2388517 w 2662181"/>
                    <a:gd name="connsiteY259" fmla="*/ 1053183 h 2066465"/>
                    <a:gd name="connsiteX260" fmla="*/ 2311123 w 2662181"/>
                    <a:gd name="connsiteY260" fmla="*/ 1098753 h 2066465"/>
                    <a:gd name="connsiteX261" fmla="*/ 2274896 w 2662181"/>
                    <a:gd name="connsiteY261" fmla="*/ 1131303 h 2066465"/>
                    <a:gd name="connsiteX262" fmla="*/ 2269956 w 2662181"/>
                    <a:gd name="connsiteY262" fmla="*/ 1131303 h 2066465"/>
                    <a:gd name="connsiteX263" fmla="*/ 2029537 w 2662181"/>
                    <a:gd name="connsiteY263" fmla="*/ 1240345 h 2066465"/>
                    <a:gd name="connsiteX264" fmla="*/ 2018010 w 2662181"/>
                    <a:gd name="connsiteY264" fmla="*/ 1246856 h 2066465"/>
                    <a:gd name="connsiteX265" fmla="*/ 2013070 w 2662181"/>
                    <a:gd name="connsiteY265" fmla="*/ 1248483 h 2066465"/>
                    <a:gd name="connsiteX266" fmla="*/ 1841814 w 2662181"/>
                    <a:gd name="connsiteY266" fmla="*/ 1311956 h 2066465"/>
                    <a:gd name="connsiteX267" fmla="*/ 1812173 w 2662181"/>
                    <a:gd name="connsiteY267" fmla="*/ 1318466 h 2066465"/>
                    <a:gd name="connsiteX268" fmla="*/ 1787473 w 2662181"/>
                    <a:gd name="connsiteY268" fmla="*/ 1323349 h 2066465"/>
                    <a:gd name="connsiteX269" fmla="*/ 1779239 w 2662181"/>
                    <a:gd name="connsiteY269" fmla="*/ 1324976 h 2066465"/>
                    <a:gd name="connsiteX270" fmla="*/ 1677144 w 2662181"/>
                    <a:gd name="connsiteY270" fmla="*/ 1329859 h 2066465"/>
                    <a:gd name="connsiteX271" fmla="*/ 1570109 w 2662181"/>
                    <a:gd name="connsiteY271" fmla="*/ 1333113 h 2066465"/>
                    <a:gd name="connsiteX272" fmla="*/ 1556936 w 2662181"/>
                    <a:gd name="connsiteY272" fmla="*/ 1324976 h 2066465"/>
                    <a:gd name="connsiteX273" fmla="*/ 1449900 w 2662181"/>
                    <a:gd name="connsiteY273" fmla="*/ 1307073 h 2066465"/>
                    <a:gd name="connsiteX274" fmla="*/ 1435080 w 2662181"/>
                    <a:gd name="connsiteY274" fmla="*/ 1308700 h 2066465"/>
                    <a:gd name="connsiteX275" fmla="*/ 1428493 w 2662181"/>
                    <a:gd name="connsiteY275" fmla="*/ 1307073 h 2066465"/>
                    <a:gd name="connsiteX276" fmla="*/ 1420259 w 2662181"/>
                    <a:gd name="connsiteY276" fmla="*/ 1307073 h 2066465"/>
                    <a:gd name="connsiteX277" fmla="*/ 1415319 w 2662181"/>
                    <a:gd name="connsiteY277" fmla="*/ 1294053 h 2066465"/>
                    <a:gd name="connsiteX278" fmla="*/ 1384032 w 2662181"/>
                    <a:gd name="connsiteY278" fmla="*/ 1277778 h 2066465"/>
                    <a:gd name="connsiteX279" fmla="*/ 1382385 w 2662181"/>
                    <a:gd name="connsiteY279" fmla="*/ 1276151 h 2066465"/>
                    <a:gd name="connsiteX280" fmla="*/ 1018465 w 2662181"/>
                    <a:gd name="connsiteY280" fmla="*/ 921355 h 2066465"/>
                    <a:gd name="connsiteX281" fmla="*/ 901550 w 2662181"/>
                    <a:gd name="connsiteY281" fmla="*/ 742331 h 2066465"/>
                    <a:gd name="connsiteX282" fmla="*/ 896610 w 2662181"/>
                    <a:gd name="connsiteY282" fmla="*/ 735821 h 2066465"/>
                    <a:gd name="connsiteX283" fmla="*/ 894962 w 2662181"/>
                    <a:gd name="connsiteY283" fmla="*/ 734192 h 2066465"/>
                    <a:gd name="connsiteX284" fmla="*/ 894962 w 2662181"/>
                    <a:gd name="connsiteY284" fmla="*/ 734192 h 2066465"/>
                    <a:gd name="connsiteX285" fmla="*/ 891669 w 2662181"/>
                    <a:gd name="connsiteY285" fmla="*/ 730938 h 2066465"/>
                    <a:gd name="connsiteX286" fmla="*/ 894962 w 2662181"/>
                    <a:gd name="connsiteY286" fmla="*/ 734192 h 2066465"/>
                    <a:gd name="connsiteX287" fmla="*/ 903196 w 2662181"/>
                    <a:gd name="connsiteY287" fmla="*/ 726055 h 2066465"/>
                    <a:gd name="connsiteX288" fmla="*/ 1062926 w 2662181"/>
                    <a:gd name="connsiteY288" fmla="*/ 826960 h 2066465"/>
                    <a:gd name="connsiteX289" fmla="*/ 1069513 w 2662181"/>
                    <a:gd name="connsiteY289" fmla="*/ 831843 h 2066465"/>
                    <a:gd name="connsiteX290" fmla="*/ 1109033 w 2662181"/>
                    <a:gd name="connsiteY290" fmla="*/ 885550 h 2066465"/>
                    <a:gd name="connsiteX291" fmla="*/ 1107386 w 2662181"/>
                    <a:gd name="connsiteY291" fmla="*/ 890433 h 2066465"/>
                    <a:gd name="connsiteX292" fmla="*/ 1130441 w 2662181"/>
                    <a:gd name="connsiteY292" fmla="*/ 927865 h 2066465"/>
                    <a:gd name="connsiteX293" fmla="*/ 1300050 w 2662181"/>
                    <a:gd name="connsiteY293" fmla="*/ 1074340 h 2066465"/>
                    <a:gd name="connsiteX294" fmla="*/ 1356038 w 2662181"/>
                    <a:gd name="connsiteY294" fmla="*/ 924611 h 2066465"/>
                    <a:gd name="connsiteX295" fmla="*/ 1212776 w 2662181"/>
                    <a:gd name="connsiteY295" fmla="*/ 818823 h 2066465"/>
                    <a:gd name="connsiteX296" fmla="*/ 1153494 w 2662181"/>
                    <a:gd name="connsiteY296" fmla="*/ 818823 h 2066465"/>
                    <a:gd name="connsiteX297" fmla="*/ 1148554 w 2662181"/>
                    <a:gd name="connsiteY297" fmla="*/ 800920 h 2066465"/>
                    <a:gd name="connsiteX298" fmla="*/ 1122208 w 2662181"/>
                    <a:gd name="connsiteY298" fmla="*/ 779763 h 2066465"/>
                    <a:gd name="connsiteX299" fmla="*/ 1087626 w 2662181"/>
                    <a:gd name="connsiteY299" fmla="*/ 758605 h 2066465"/>
                    <a:gd name="connsiteX300" fmla="*/ 1059632 w 2662181"/>
                    <a:gd name="connsiteY300" fmla="*/ 760233 h 2066465"/>
                    <a:gd name="connsiteX301" fmla="*/ 942718 w 2662181"/>
                    <a:gd name="connsiteY301" fmla="*/ 680485 h 2066465"/>
                    <a:gd name="connsiteX302" fmla="*/ 1504242 w 2662181"/>
                    <a:gd name="connsiteY302" fmla="*/ 686995 h 2066465"/>
                    <a:gd name="connsiteX303" fmla="*/ 1586575 w 2662181"/>
                    <a:gd name="connsiteY303" fmla="*/ 761861 h 2066465"/>
                    <a:gd name="connsiteX304" fmla="*/ 1584929 w 2662181"/>
                    <a:gd name="connsiteY304" fmla="*/ 771626 h 2066465"/>
                    <a:gd name="connsiteX305" fmla="*/ 1622803 w 2662181"/>
                    <a:gd name="connsiteY305" fmla="*/ 796038 h 2066465"/>
                    <a:gd name="connsiteX306" fmla="*/ 1667264 w 2662181"/>
                    <a:gd name="connsiteY306" fmla="*/ 857883 h 2066465"/>
                    <a:gd name="connsiteX307" fmla="*/ 1663971 w 2662181"/>
                    <a:gd name="connsiteY307" fmla="*/ 869276 h 2066465"/>
                    <a:gd name="connsiteX308" fmla="*/ 1685378 w 2662181"/>
                    <a:gd name="connsiteY308" fmla="*/ 924611 h 2066465"/>
                    <a:gd name="connsiteX309" fmla="*/ 1805587 w 2662181"/>
                    <a:gd name="connsiteY309" fmla="*/ 1131303 h 2066465"/>
                    <a:gd name="connsiteX310" fmla="*/ 1957082 w 2662181"/>
                    <a:gd name="connsiteY310" fmla="*/ 1090616 h 2066465"/>
                    <a:gd name="connsiteX311" fmla="*/ 1962023 w 2662181"/>
                    <a:gd name="connsiteY311" fmla="*/ 1079223 h 2066465"/>
                    <a:gd name="connsiteX312" fmla="*/ 1986724 w 2662181"/>
                    <a:gd name="connsiteY312" fmla="*/ 1093870 h 2066465"/>
                    <a:gd name="connsiteX313" fmla="*/ 2067412 w 2662181"/>
                    <a:gd name="connsiteY313" fmla="*/ 1069459 h 2066465"/>
                    <a:gd name="connsiteX314" fmla="*/ 2070705 w 2662181"/>
                    <a:gd name="connsiteY314" fmla="*/ 1064576 h 2066465"/>
                    <a:gd name="connsiteX315" fmla="*/ 2078938 w 2662181"/>
                    <a:gd name="connsiteY315" fmla="*/ 1040163 h 2066465"/>
                    <a:gd name="connsiteX316" fmla="*/ 1980136 w 2662181"/>
                    <a:gd name="connsiteY316" fmla="*/ 880668 h 2066465"/>
                    <a:gd name="connsiteX317" fmla="*/ 1917562 w 2662181"/>
                    <a:gd name="connsiteY317" fmla="*/ 839980 h 2066465"/>
                    <a:gd name="connsiteX318" fmla="*/ 1785826 w 2662181"/>
                    <a:gd name="connsiteY318" fmla="*/ 771626 h 2066465"/>
                    <a:gd name="connsiteX319" fmla="*/ 1785826 w 2662181"/>
                    <a:gd name="connsiteY319" fmla="*/ 769998 h 2066465"/>
                    <a:gd name="connsiteX320" fmla="*/ 1703491 w 2662181"/>
                    <a:gd name="connsiteY320" fmla="*/ 729311 h 2066465"/>
                    <a:gd name="connsiteX321" fmla="*/ 1700198 w 2662181"/>
                    <a:gd name="connsiteY321" fmla="*/ 727682 h 2066465"/>
                    <a:gd name="connsiteX322" fmla="*/ 2021304 w 2662181"/>
                    <a:gd name="connsiteY322" fmla="*/ 813940 h 2066465"/>
                    <a:gd name="connsiteX323" fmla="*/ 2185973 w 2662181"/>
                    <a:gd name="connsiteY323" fmla="*/ 839980 h 2066465"/>
                    <a:gd name="connsiteX324" fmla="*/ 2164566 w 2662181"/>
                    <a:gd name="connsiteY324" fmla="*/ 696761 h 2066465"/>
                    <a:gd name="connsiteX325" fmla="*/ 1952143 w 2662181"/>
                    <a:gd name="connsiteY325" fmla="*/ 703271 h 2066465"/>
                    <a:gd name="connsiteX326" fmla="*/ 1846754 w 2662181"/>
                    <a:gd name="connsiteY326" fmla="*/ 659328 h 2066465"/>
                    <a:gd name="connsiteX327" fmla="*/ 1840168 w 2662181"/>
                    <a:gd name="connsiteY327" fmla="*/ 662583 h 2066465"/>
                    <a:gd name="connsiteX328" fmla="*/ 1779239 w 2662181"/>
                    <a:gd name="connsiteY328" fmla="*/ 647935 h 2066465"/>
                    <a:gd name="connsiteX329" fmla="*/ 1751245 w 2662181"/>
                    <a:gd name="connsiteY329" fmla="*/ 646308 h 2066465"/>
                    <a:gd name="connsiteX330" fmla="*/ 1599749 w 2662181"/>
                    <a:gd name="connsiteY330" fmla="*/ 646308 h 2066465"/>
                    <a:gd name="connsiteX331" fmla="*/ 1594809 w 2662181"/>
                    <a:gd name="connsiteY331" fmla="*/ 628406 h 2066465"/>
                    <a:gd name="connsiteX332" fmla="*/ 1603043 w 2662181"/>
                    <a:gd name="connsiteY332" fmla="*/ 626778 h 2066465"/>
                    <a:gd name="connsiteX333" fmla="*/ 1591516 w 2662181"/>
                    <a:gd name="connsiteY333" fmla="*/ 626778 h 2066465"/>
                    <a:gd name="connsiteX334" fmla="*/ 1757833 w 2662181"/>
                    <a:gd name="connsiteY334" fmla="*/ 452635 h 2066465"/>
                    <a:gd name="connsiteX335" fmla="*/ 1940616 w 2662181"/>
                    <a:gd name="connsiteY335" fmla="*/ 387535 h 2066465"/>
                    <a:gd name="connsiteX336" fmla="*/ 1965316 w 2662181"/>
                    <a:gd name="connsiteY336" fmla="*/ 384280 h 2066465"/>
                    <a:gd name="connsiteX337" fmla="*/ 2105286 w 2662181"/>
                    <a:gd name="connsiteY337" fmla="*/ 333827 h 2066465"/>
                    <a:gd name="connsiteX338" fmla="*/ 2118460 w 2662181"/>
                    <a:gd name="connsiteY338" fmla="*/ 324063 h 2066465"/>
                    <a:gd name="connsiteX339" fmla="*/ 2125046 w 2662181"/>
                    <a:gd name="connsiteY339" fmla="*/ 257335 h 2066465"/>
                    <a:gd name="connsiteX340" fmla="*/ 2077292 w 2662181"/>
                    <a:gd name="connsiteY340" fmla="*/ 193862 h 2066465"/>
                    <a:gd name="connsiteX341" fmla="*/ 1929089 w 2662181"/>
                    <a:gd name="connsiteY341" fmla="*/ 232922 h 2066465"/>
                    <a:gd name="connsiteX342" fmla="*/ 1866515 w 2662181"/>
                    <a:gd name="connsiteY342" fmla="*/ 278493 h 2066465"/>
                    <a:gd name="connsiteX343" fmla="*/ 1845108 w 2662181"/>
                    <a:gd name="connsiteY343" fmla="*/ 304533 h 2066465"/>
                    <a:gd name="connsiteX344" fmla="*/ 1845108 w 2662181"/>
                    <a:gd name="connsiteY344" fmla="*/ 309416 h 2066465"/>
                    <a:gd name="connsiteX345" fmla="*/ 1797353 w 2662181"/>
                    <a:gd name="connsiteY345" fmla="*/ 353357 h 2066465"/>
                    <a:gd name="connsiteX346" fmla="*/ 1724898 w 2662181"/>
                    <a:gd name="connsiteY346" fmla="*/ 395673 h 2066465"/>
                    <a:gd name="connsiteX347" fmla="*/ 1525648 w 2662181"/>
                    <a:gd name="connsiteY347" fmla="*/ 595856 h 2066465"/>
                    <a:gd name="connsiteX348" fmla="*/ 1533882 w 2662181"/>
                    <a:gd name="connsiteY348" fmla="*/ 634916 h 2066465"/>
                    <a:gd name="connsiteX349" fmla="*/ 1533882 w 2662181"/>
                    <a:gd name="connsiteY349" fmla="*/ 636543 h 2066465"/>
                    <a:gd name="connsiteX350" fmla="*/ 1514121 w 2662181"/>
                    <a:gd name="connsiteY350" fmla="*/ 626778 h 2066465"/>
                    <a:gd name="connsiteX351" fmla="*/ 1497654 w 2662181"/>
                    <a:gd name="connsiteY351" fmla="*/ 625150 h 2066465"/>
                    <a:gd name="connsiteX352" fmla="*/ 771460 w 2662181"/>
                    <a:gd name="connsiteY352" fmla="*/ 569816 h 2066465"/>
                    <a:gd name="connsiteX353" fmla="*/ 763227 w 2662181"/>
                    <a:gd name="connsiteY353" fmla="*/ 568188 h 2066465"/>
                    <a:gd name="connsiteX354" fmla="*/ 718766 w 2662181"/>
                    <a:gd name="connsiteY354" fmla="*/ 527500 h 2066465"/>
                    <a:gd name="connsiteX355" fmla="*/ 712179 w 2662181"/>
                    <a:gd name="connsiteY355" fmla="*/ 524245 h 2066465"/>
                    <a:gd name="connsiteX356" fmla="*/ 700652 w 2662181"/>
                    <a:gd name="connsiteY356" fmla="*/ 514480 h 2066465"/>
                    <a:gd name="connsiteX357" fmla="*/ 692420 w 2662181"/>
                    <a:gd name="connsiteY357" fmla="*/ 509598 h 2066465"/>
                    <a:gd name="connsiteX358" fmla="*/ 628198 w 2662181"/>
                    <a:gd name="connsiteY358" fmla="*/ 437988 h 2066465"/>
                    <a:gd name="connsiteX359" fmla="*/ 628198 w 2662181"/>
                    <a:gd name="connsiteY359" fmla="*/ 436361 h 2066465"/>
                    <a:gd name="connsiteX360" fmla="*/ 639725 w 2662181"/>
                    <a:gd name="connsiteY360" fmla="*/ 429851 h 2066465"/>
                    <a:gd name="connsiteX361" fmla="*/ 649605 w 2662181"/>
                    <a:gd name="connsiteY361" fmla="*/ 420085 h 2066465"/>
                    <a:gd name="connsiteX362" fmla="*/ 662778 w 2662181"/>
                    <a:gd name="connsiteY362" fmla="*/ 420085 h 2066465"/>
                    <a:gd name="connsiteX363" fmla="*/ 776400 w 2662181"/>
                    <a:gd name="connsiteY363" fmla="*/ 361496 h 2066465"/>
                    <a:gd name="connsiteX364" fmla="*/ 792868 w 2662181"/>
                    <a:gd name="connsiteY364" fmla="*/ 361496 h 2066465"/>
                    <a:gd name="connsiteX365" fmla="*/ 903196 w 2662181"/>
                    <a:gd name="connsiteY365" fmla="*/ 325690 h 2066465"/>
                    <a:gd name="connsiteX366" fmla="*/ 919664 w 2662181"/>
                    <a:gd name="connsiteY366" fmla="*/ 332200 h 2066465"/>
                    <a:gd name="connsiteX367" fmla="*/ 1135380 w 2662181"/>
                    <a:gd name="connsiteY367" fmla="*/ 354986 h 2066465"/>
                    <a:gd name="connsiteX368" fmla="*/ 1188075 w 2662181"/>
                    <a:gd name="connsiteY368" fmla="*/ 244315 h 2066465"/>
                    <a:gd name="connsiteX369" fmla="*/ 1071159 w 2662181"/>
                    <a:gd name="connsiteY369" fmla="*/ 153175 h 2066465"/>
                    <a:gd name="connsiteX370" fmla="*/ 987178 w 2662181"/>
                    <a:gd name="connsiteY370" fmla="*/ 167823 h 2066465"/>
                    <a:gd name="connsiteX371" fmla="*/ 878496 w 2662181"/>
                    <a:gd name="connsiteY371" fmla="*/ 249198 h 2066465"/>
                    <a:gd name="connsiteX372" fmla="*/ 842268 w 2662181"/>
                    <a:gd name="connsiteY372" fmla="*/ 247570 h 2066465"/>
                    <a:gd name="connsiteX373" fmla="*/ 820861 w 2662181"/>
                    <a:gd name="connsiteY373" fmla="*/ 260590 h 2066465"/>
                    <a:gd name="connsiteX374" fmla="*/ 801100 w 2662181"/>
                    <a:gd name="connsiteY374" fmla="*/ 263845 h 2066465"/>
                    <a:gd name="connsiteX375" fmla="*/ 774754 w 2662181"/>
                    <a:gd name="connsiteY375" fmla="*/ 260590 h 2066465"/>
                    <a:gd name="connsiteX376" fmla="*/ 723706 w 2662181"/>
                    <a:gd name="connsiteY376" fmla="*/ 283375 h 2066465"/>
                    <a:gd name="connsiteX377" fmla="*/ 717120 w 2662181"/>
                    <a:gd name="connsiteY377" fmla="*/ 285003 h 2066465"/>
                    <a:gd name="connsiteX378" fmla="*/ 608437 w 2662181"/>
                    <a:gd name="connsiteY378" fmla="*/ 332200 h 2066465"/>
                    <a:gd name="connsiteX379" fmla="*/ 596910 w 2662181"/>
                    <a:gd name="connsiteY379" fmla="*/ 350103 h 2066465"/>
                    <a:gd name="connsiteX380" fmla="*/ 583737 w 2662181"/>
                    <a:gd name="connsiteY380" fmla="*/ 358240 h 2066465"/>
                    <a:gd name="connsiteX381" fmla="*/ 575504 w 2662181"/>
                    <a:gd name="connsiteY381" fmla="*/ 366377 h 2066465"/>
                    <a:gd name="connsiteX382" fmla="*/ 572210 w 2662181"/>
                    <a:gd name="connsiteY382" fmla="*/ 368006 h 2066465"/>
                    <a:gd name="connsiteX383" fmla="*/ 570563 w 2662181"/>
                    <a:gd name="connsiteY383" fmla="*/ 369633 h 2066465"/>
                    <a:gd name="connsiteX384" fmla="*/ 284038 w 2662181"/>
                    <a:gd name="connsiteY384" fmla="*/ 167823 h 2066465"/>
                    <a:gd name="connsiteX385" fmla="*/ 262630 w 2662181"/>
                    <a:gd name="connsiteY385" fmla="*/ 166195 h 2066465"/>
                    <a:gd name="connsiteX386" fmla="*/ 257691 w 2662181"/>
                    <a:gd name="connsiteY386" fmla="*/ 161313 h 2066465"/>
                    <a:gd name="connsiteX387" fmla="*/ 208290 w 2662181"/>
                    <a:gd name="connsiteY387" fmla="*/ 112487 h 2066465"/>
                    <a:gd name="connsiteX388" fmla="*/ 193470 w 2662181"/>
                    <a:gd name="connsiteY388" fmla="*/ 105977 h 2066465"/>
                    <a:gd name="connsiteX389" fmla="*/ 125955 w 2662181"/>
                    <a:gd name="connsiteY389" fmla="*/ 49015 h 2066465"/>
                    <a:gd name="connsiteX390" fmla="*/ 99608 w 2662181"/>
                    <a:gd name="connsiteY390" fmla="*/ 44133 h 2066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</a:cxnLst>
                  <a:rect l="l" t="t" r="r" b="b"/>
                  <a:pathLst>
                    <a:path w="2662181" h="2066465">
                      <a:moveTo>
                        <a:pt x="1907682" y="1834383"/>
                      </a:moveTo>
                      <a:cubicBezTo>
                        <a:pt x="1910975" y="1840893"/>
                        <a:pt x="1915915" y="1849031"/>
                        <a:pt x="1920855" y="1855541"/>
                      </a:cubicBezTo>
                      <a:cubicBezTo>
                        <a:pt x="1919209" y="1860423"/>
                        <a:pt x="1919209" y="1863679"/>
                        <a:pt x="1919209" y="1866933"/>
                      </a:cubicBezTo>
                      <a:cubicBezTo>
                        <a:pt x="1919209" y="1862051"/>
                        <a:pt x="1915915" y="1855541"/>
                        <a:pt x="1910975" y="1850659"/>
                      </a:cubicBezTo>
                      <a:cubicBezTo>
                        <a:pt x="1909328" y="1845776"/>
                        <a:pt x="1909328" y="1842521"/>
                        <a:pt x="1907682" y="1837639"/>
                      </a:cubicBezTo>
                      <a:cubicBezTo>
                        <a:pt x="1907682" y="1836010"/>
                        <a:pt x="1907682" y="1836010"/>
                        <a:pt x="1907682" y="1834383"/>
                      </a:cubicBezTo>
                      <a:close/>
                      <a:moveTo>
                        <a:pt x="1910975" y="1520276"/>
                      </a:moveTo>
                      <a:cubicBezTo>
                        <a:pt x="1909328" y="1521903"/>
                        <a:pt x="1907682" y="1525159"/>
                        <a:pt x="1906035" y="1526786"/>
                      </a:cubicBezTo>
                      <a:cubicBezTo>
                        <a:pt x="1899448" y="1525159"/>
                        <a:pt x="1891215" y="1523531"/>
                        <a:pt x="1884628" y="1520276"/>
                      </a:cubicBezTo>
                      <a:cubicBezTo>
                        <a:pt x="1892862" y="1520276"/>
                        <a:pt x="1902742" y="1520276"/>
                        <a:pt x="1910975" y="1520276"/>
                      </a:cubicBezTo>
                      <a:close/>
                      <a:moveTo>
                        <a:pt x="1474601" y="1403096"/>
                      </a:moveTo>
                      <a:cubicBezTo>
                        <a:pt x="1566816" y="1464941"/>
                        <a:pt x="1673850" y="1497491"/>
                        <a:pt x="1789120" y="1499118"/>
                      </a:cubicBezTo>
                      <a:cubicBezTo>
                        <a:pt x="1815466" y="1557709"/>
                        <a:pt x="1878042" y="1582120"/>
                        <a:pt x="1942263" y="1575610"/>
                      </a:cubicBezTo>
                      <a:cubicBezTo>
                        <a:pt x="1948850" y="1613043"/>
                        <a:pt x="1952143" y="1652104"/>
                        <a:pt x="1955436" y="1689537"/>
                      </a:cubicBezTo>
                      <a:cubicBezTo>
                        <a:pt x="1920855" y="1702555"/>
                        <a:pt x="1897801" y="1728596"/>
                        <a:pt x="1892862" y="1762773"/>
                      </a:cubicBezTo>
                      <a:cubicBezTo>
                        <a:pt x="1892862" y="1762773"/>
                        <a:pt x="1891215" y="1762773"/>
                        <a:pt x="1891215" y="1762773"/>
                      </a:cubicBezTo>
                      <a:cubicBezTo>
                        <a:pt x="1884628" y="1762773"/>
                        <a:pt x="1878042" y="1761146"/>
                        <a:pt x="1869808" y="1761146"/>
                      </a:cubicBezTo>
                      <a:cubicBezTo>
                        <a:pt x="1869808" y="1761146"/>
                        <a:pt x="1868161" y="1761146"/>
                        <a:pt x="1868161" y="1761146"/>
                      </a:cubicBezTo>
                      <a:cubicBezTo>
                        <a:pt x="1856634" y="1744871"/>
                        <a:pt x="1841814" y="1730224"/>
                        <a:pt x="1826993" y="1717204"/>
                      </a:cubicBezTo>
                      <a:cubicBezTo>
                        <a:pt x="1823700" y="1712321"/>
                        <a:pt x="1820407" y="1709065"/>
                        <a:pt x="1815466" y="1707438"/>
                      </a:cubicBezTo>
                      <a:cubicBezTo>
                        <a:pt x="1784180" y="1683026"/>
                        <a:pt x="1744658" y="1666751"/>
                        <a:pt x="1703491" y="1658614"/>
                      </a:cubicBezTo>
                      <a:cubicBezTo>
                        <a:pt x="1695258" y="1656986"/>
                        <a:pt x="1687025" y="1660241"/>
                        <a:pt x="1680438" y="1665124"/>
                      </a:cubicBezTo>
                      <a:cubicBezTo>
                        <a:pt x="1670557" y="1656986"/>
                        <a:pt x="1662324" y="1648848"/>
                        <a:pt x="1650797" y="1640711"/>
                      </a:cubicBezTo>
                      <a:cubicBezTo>
                        <a:pt x="1649150" y="1639083"/>
                        <a:pt x="1647503" y="1637456"/>
                        <a:pt x="1645857" y="1637456"/>
                      </a:cubicBezTo>
                      <a:cubicBezTo>
                        <a:pt x="1639271" y="1630946"/>
                        <a:pt x="1631037" y="1622809"/>
                        <a:pt x="1624450" y="1616299"/>
                      </a:cubicBezTo>
                      <a:cubicBezTo>
                        <a:pt x="1622803" y="1614671"/>
                        <a:pt x="1622803" y="1613043"/>
                        <a:pt x="1621156" y="1611416"/>
                      </a:cubicBezTo>
                      <a:cubicBezTo>
                        <a:pt x="1591516" y="1573983"/>
                        <a:pt x="1561875" y="1538179"/>
                        <a:pt x="1532235" y="1500746"/>
                      </a:cubicBezTo>
                      <a:cubicBezTo>
                        <a:pt x="1527294" y="1495864"/>
                        <a:pt x="1522355" y="1494236"/>
                        <a:pt x="1517414" y="1492608"/>
                      </a:cubicBezTo>
                      <a:cubicBezTo>
                        <a:pt x="1512474" y="1486098"/>
                        <a:pt x="1507535" y="1477961"/>
                        <a:pt x="1504242" y="1471451"/>
                      </a:cubicBezTo>
                      <a:cubicBezTo>
                        <a:pt x="1496008" y="1447038"/>
                        <a:pt x="1487774" y="1424254"/>
                        <a:pt x="1474601" y="1403096"/>
                      </a:cubicBezTo>
                      <a:close/>
                      <a:moveTo>
                        <a:pt x="1537175" y="1383566"/>
                      </a:moveTo>
                      <a:cubicBezTo>
                        <a:pt x="1556936" y="1383566"/>
                        <a:pt x="1581636" y="1385193"/>
                        <a:pt x="1607983" y="1385193"/>
                      </a:cubicBezTo>
                      <a:cubicBezTo>
                        <a:pt x="1611276" y="1386821"/>
                        <a:pt x="1612924" y="1388448"/>
                        <a:pt x="1617863" y="1388448"/>
                      </a:cubicBezTo>
                      <a:cubicBezTo>
                        <a:pt x="1619510" y="1388448"/>
                        <a:pt x="1622803" y="1388448"/>
                        <a:pt x="1624450" y="1388448"/>
                      </a:cubicBezTo>
                      <a:cubicBezTo>
                        <a:pt x="1677144" y="1394958"/>
                        <a:pt x="1729838" y="1396586"/>
                        <a:pt x="1782533" y="1390076"/>
                      </a:cubicBezTo>
                      <a:cubicBezTo>
                        <a:pt x="1787473" y="1398213"/>
                        <a:pt x="1794060" y="1404723"/>
                        <a:pt x="1805587" y="1407978"/>
                      </a:cubicBezTo>
                      <a:cubicBezTo>
                        <a:pt x="1803940" y="1411234"/>
                        <a:pt x="1802293" y="1414488"/>
                        <a:pt x="1802293" y="1417744"/>
                      </a:cubicBezTo>
                      <a:cubicBezTo>
                        <a:pt x="1802293" y="1417744"/>
                        <a:pt x="1802293" y="1417744"/>
                        <a:pt x="1800646" y="1417744"/>
                      </a:cubicBezTo>
                      <a:cubicBezTo>
                        <a:pt x="1784180" y="1427508"/>
                        <a:pt x="1782533" y="1440528"/>
                        <a:pt x="1764419" y="1447038"/>
                      </a:cubicBezTo>
                      <a:cubicBezTo>
                        <a:pt x="1738072" y="1456804"/>
                        <a:pt x="1690318" y="1440528"/>
                        <a:pt x="1663971" y="1434018"/>
                      </a:cubicBezTo>
                      <a:cubicBezTo>
                        <a:pt x="1617863" y="1422626"/>
                        <a:pt x="1576695" y="1406351"/>
                        <a:pt x="1537175" y="1383566"/>
                      </a:cubicBezTo>
                      <a:close/>
                      <a:moveTo>
                        <a:pt x="1308284" y="1364036"/>
                      </a:moveTo>
                      <a:cubicBezTo>
                        <a:pt x="1313223" y="1367291"/>
                        <a:pt x="1318164" y="1370546"/>
                        <a:pt x="1323104" y="1375428"/>
                      </a:cubicBezTo>
                      <a:cubicBezTo>
                        <a:pt x="1319811" y="1425881"/>
                        <a:pt x="1314870" y="1476334"/>
                        <a:pt x="1311577" y="1526786"/>
                      </a:cubicBezTo>
                      <a:cubicBezTo>
                        <a:pt x="1304991" y="1525159"/>
                        <a:pt x="1296757" y="1521903"/>
                        <a:pt x="1290170" y="1521903"/>
                      </a:cubicBezTo>
                      <a:cubicBezTo>
                        <a:pt x="1290170" y="1521903"/>
                        <a:pt x="1290170" y="1521903"/>
                        <a:pt x="1288523" y="1521903"/>
                      </a:cubicBezTo>
                      <a:cubicBezTo>
                        <a:pt x="1283584" y="1494236"/>
                        <a:pt x="1276996" y="1468195"/>
                        <a:pt x="1268764" y="1442155"/>
                      </a:cubicBezTo>
                      <a:cubicBezTo>
                        <a:pt x="1268764" y="1440528"/>
                        <a:pt x="1268764" y="1440528"/>
                        <a:pt x="1267116" y="1438901"/>
                      </a:cubicBezTo>
                      <a:lnTo>
                        <a:pt x="1285230" y="1401468"/>
                      </a:lnTo>
                      <a:cubicBezTo>
                        <a:pt x="1288523" y="1394958"/>
                        <a:pt x="1293464" y="1386821"/>
                        <a:pt x="1296757" y="1380311"/>
                      </a:cubicBezTo>
                      <a:cubicBezTo>
                        <a:pt x="1301698" y="1377056"/>
                        <a:pt x="1306637" y="1370546"/>
                        <a:pt x="1308284" y="1364036"/>
                      </a:cubicBezTo>
                      <a:close/>
                      <a:moveTo>
                        <a:pt x="1660342" y="738160"/>
                      </a:moveTo>
                      <a:cubicBezTo>
                        <a:pt x="1662735" y="737956"/>
                        <a:pt x="1665206" y="738668"/>
                        <a:pt x="1667264" y="740702"/>
                      </a:cubicBezTo>
                      <a:cubicBezTo>
                        <a:pt x="1675498" y="747213"/>
                        <a:pt x="1682084" y="755351"/>
                        <a:pt x="1688671" y="765115"/>
                      </a:cubicBezTo>
                      <a:cubicBezTo>
                        <a:pt x="1691964" y="763488"/>
                        <a:pt x="1695258" y="763488"/>
                        <a:pt x="1700198" y="766743"/>
                      </a:cubicBezTo>
                      <a:cubicBezTo>
                        <a:pt x="1706785" y="771626"/>
                        <a:pt x="1711725" y="776508"/>
                        <a:pt x="1716665" y="783018"/>
                      </a:cubicBezTo>
                      <a:cubicBezTo>
                        <a:pt x="1736426" y="800920"/>
                        <a:pt x="1759479" y="817196"/>
                        <a:pt x="1780887" y="835099"/>
                      </a:cubicBezTo>
                      <a:cubicBezTo>
                        <a:pt x="1795707" y="848117"/>
                        <a:pt x="1822054" y="867648"/>
                        <a:pt x="1826993" y="888806"/>
                      </a:cubicBezTo>
                      <a:cubicBezTo>
                        <a:pt x="1833580" y="893688"/>
                        <a:pt x="1828640" y="903453"/>
                        <a:pt x="1820407" y="905081"/>
                      </a:cubicBezTo>
                      <a:cubicBezTo>
                        <a:pt x="1818761" y="905081"/>
                        <a:pt x="1818761" y="905081"/>
                        <a:pt x="1817114" y="905081"/>
                      </a:cubicBezTo>
                      <a:cubicBezTo>
                        <a:pt x="1810527" y="905081"/>
                        <a:pt x="1803940" y="903453"/>
                        <a:pt x="1797353" y="901826"/>
                      </a:cubicBezTo>
                      <a:cubicBezTo>
                        <a:pt x="1787473" y="900198"/>
                        <a:pt x="1777593" y="900198"/>
                        <a:pt x="1769360" y="900198"/>
                      </a:cubicBezTo>
                      <a:cubicBezTo>
                        <a:pt x="1766065" y="900198"/>
                        <a:pt x="1762773" y="898571"/>
                        <a:pt x="1761126" y="895316"/>
                      </a:cubicBezTo>
                      <a:cubicBezTo>
                        <a:pt x="1757833" y="887178"/>
                        <a:pt x="1752892" y="880668"/>
                        <a:pt x="1747953" y="874158"/>
                      </a:cubicBezTo>
                      <a:cubicBezTo>
                        <a:pt x="1747953" y="874158"/>
                        <a:pt x="1746306" y="874158"/>
                        <a:pt x="1746306" y="874158"/>
                      </a:cubicBezTo>
                      <a:cubicBezTo>
                        <a:pt x="1743012" y="872530"/>
                        <a:pt x="1743012" y="870903"/>
                        <a:pt x="1741365" y="867648"/>
                      </a:cubicBezTo>
                      <a:cubicBezTo>
                        <a:pt x="1710078" y="833470"/>
                        <a:pt x="1687025" y="784646"/>
                        <a:pt x="1654091" y="753723"/>
                      </a:cubicBezTo>
                      <a:cubicBezTo>
                        <a:pt x="1646680" y="747620"/>
                        <a:pt x="1653164" y="738770"/>
                        <a:pt x="1660342" y="738160"/>
                      </a:cubicBezTo>
                      <a:close/>
                      <a:moveTo>
                        <a:pt x="2001235" y="247519"/>
                      </a:moveTo>
                      <a:cubicBezTo>
                        <a:pt x="2025318" y="241264"/>
                        <a:pt x="2048474" y="260183"/>
                        <a:pt x="2070705" y="302905"/>
                      </a:cubicBezTo>
                      <a:cubicBezTo>
                        <a:pt x="2041064" y="341966"/>
                        <a:pt x="1912623" y="341966"/>
                        <a:pt x="1878042" y="351730"/>
                      </a:cubicBezTo>
                      <a:cubicBezTo>
                        <a:pt x="1868161" y="353357"/>
                        <a:pt x="1858281" y="356613"/>
                        <a:pt x="1848400" y="359867"/>
                      </a:cubicBezTo>
                      <a:cubicBezTo>
                        <a:pt x="1859928" y="348476"/>
                        <a:pt x="1873101" y="337083"/>
                        <a:pt x="1887922" y="327317"/>
                      </a:cubicBezTo>
                      <a:cubicBezTo>
                        <a:pt x="1909328" y="311043"/>
                        <a:pt x="1930735" y="294768"/>
                        <a:pt x="1953790" y="278493"/>
                      </a:cubicBezTo>
                      <a:cubicBezTo>
                        <a:pt x="1962023" y="273610"/>
                        <a:pt x="1968610" y="267100"/>
                        <a:pt x="1976843" y="262218"/>
                      </a:cubicBezTo>
                      <a:cubicBezTo>
                        <a:pt x="1985077" y="254487"/>
                        <a:pt x="1993207" y="249605"/>
                        <a:pt x="2001235" y="247519"/>
                      </a:cubicBezTo>
                      <a:close/>
                      <a:moveTo>
                        <a:pt x="1092567" y="206882"/>
                      </a:moveTo>
                      <a:cubicBezTo>
                        <a:pt x="1109033" y="208511"/>
                        <a:pt x="1123854" y="216648"/>
                        <a:pt x="1128794" y="232922"/>
                      </a:cubicBezTo>
                      <a:cubicBezTo>
                        <a:pt x="1118914" y="219902"/>
                        <a:pt x="1105740" y="211765"/>
                        <a:pt x="1092567" y="206882"/>
                      </a:cubicBezTo>
                      <a:close/>
                      <a:moveTo>
                        <a:pt x="42325" y="0"/>
                      </a:moveTo>
                      <a:lnTo>
                        <a:pt x="0" y="0"/>
                      </a:lnTo>
                      <a:lnTo>
                        <a:pt x="0" y="86721"/>
                      </a:lnTo>
                      <a:lnTo>
                        <a:pt x="10686" y="94586"/>
                      </a:lnTo>
                      <a:cubicBezTo>
                        <a:pt x="22213" y="105977"/>
                        <a:pt x="38680" y="101096"/>
                        <a:pt x="46913" y="92957"/>
                      </a:cubicBezTo>
                      <a:cubicBezTo>
                        <a:pt x="116075" y="138528"/>
                        <a:pt x="186883" y="184098"/>
                        <a:pt x="241224" y="244315"/>
                      </a:cubicBezTo>
                      <a:cubicBezTo>
                        <a:pt x="260984" y="271983"/>
                        <a:pt x="280745" y="298023"/>
                        <a:pt x="300505" y="325690"/>
                      </a:cubicBezTo>
                      <a:cubicBezTo>
                        <a:pt x="302152" y="328946"/>
                        <a:pt x="305445" y="332200"/>
                        <a:pt x="308738" y="333827"/>
                      </a:cubicBezTo>
                      <a:cubicBezTo>
                        <a:pt x="315325" y="350103"/>
                        <a:pt x="321913" y="366377"/>
                        <a:pt x="328499" y="382653"/>
                      </a:cubicBezTo>
                      <a:cubicBezTo>
                        <a:pt x="340026" y="428223"/>
                        <a:pt x="353199" y="473792"/>
                        <a:pt x="364726" y="520990"/>
                      </a:cubicBezTo>
                      <a:cubicBezTo>
                        <a:pt x="364726" y="522618"/>
                        <a:pt x="366373" y="524245"/>
                        <a:pt x="366373" y="525873"/>
                      </a:cubicBezTo>
                      <a:cubicBezTo>
                        <a:pt x="340026" y="582836"/>
                        <a:pt x="318618" y="647935"/>
                        <a:pt x="346612" y="709781"/>
                      </a:cubicBezTo>
                      <a:cubicBezTo>
                        <a:pt x="368019" y="756978"/>
                        <a:pt x="417420" y="787900"/>
                        <a:pt x="470115" y="776508"/>
                      </a:cubicBezTo>
                      <a:cubicBezTo>
                        <a:pt x="526102" y="765115"/>
                        <a:pt x="549156" y="713035"/>
                        <a:pt x="544216" y="660955"/>
                      </a:cubicBezTo>
                      <a:cubicBezTo>
                        <a:pt x="537630" y="590973"/>
                        <a:pt x="484935" y="537265"/>
                        <a:pt x="432241" y="494951"/>
                      </a:cubicBezTo>
                      <a:cubicBezTo>
                        <a:pt x="425654" y="488441"/>
                        <a:pt x="415773" y="488441"/>
                        <a:pt x="407541" y="490068"/>
                      </a:cubicBezTo>
                      <a:cubicBezTo>
                        <a:pt x="402600" y="472165"/>
                        <a:pt x="397660" y="452635"/>
                        <a:pt x="392720" y="434733"/>
                      </a:cubicBezTo>
                      <a:cubicBezTo>
                        <a:pt x="392720" y="431478"/>
                        <a:pt x="392720" y="429851"/>
                        <a:pt x="392720" y="426595"/>
                      </a:cubicBezTo>
                      <a:cubicBezTo>
                        <a:pt x="389426" y="411948"/>
                        <a:pt x="384487" y="395673"/>
                        <a:pt x="379546" y="381025"/>
                      </a:cubicBezTo>
                      <a:cubicBezTo>
                        <a:pt x="374606" y="361496"/>
                        <a:pt x="368019" y="341966"/>
                        <a:pt x="363080" y="320807"/>
                      </a:cubicBezTo>
                      <a:lnTo>
                        <a:pt x="379546" y="335456"/>
                      </a:lnTo>
                      <a:cubicBezTo>
                        <a:pt x="397660" y="350103"/>
                        <a:pt x="414127" y="366377"/>
                        <a:pt x="432241" y="381025"/>
                      </a:cubicBezTo>
                      <a:cubicBezTo>
                        <a:pt x="440474" y="387535"/>
                        <a:pt x="448708" y="387535"/>
                        <a:pt x="456942" y="385908"/>
                      </a:cubicBezTo>
                      <a:cubicBezTo>
                        <a:pt x="479995" y="408693"/>
                        <a:pt x="503049" y="429851"/>
                        <a:pt x="526102" y="451008"/>
                      </a:cubicBezTo>
                      <a:cubicBezTo>
                        <a:pt x="582090" y="516108"/>
                        <a:pt x="639725" y="582836"/>
                        <a:pt x="695713" y="647935"/>
                      </a:cubicBezTo>
                      <a:cubicBezTo>
                        <a:pt x="699006" y="652818"/>
                        <a:pt x="703945" y="654445"/>
                        <a:pt x="708886" y="654445"/>
                      </a:cubicBezTo>
                      <a:cubicBezTo>
                        <a:pt x="710533" y="657700"/>
                        <a:pt x="712179" y="659328"/>
                        <a:pt x="713826" y="662583"/>
                      </a:cubicBezTo>
                      <a:cubicBezTo>
                        <a:pt x="771460" y="726055"/>
                        <a:pt x="827448" y="789528"/>
                        <a:pt x="885082" y="853000"/>
                      </a:cubicBezTo>
                      <a:cubicBezTo>
                        <a:pt x="891669" y="859510"/>
                        <a:pt x="898257" y="861138"/>
                        <a:pt x="904843" y="859510"/>
                      </a:cubicBezTo>
                      <a:cubicBezTo>
                        <a:pt x="1005292" y="1002731"/>
                        <a:pt x="1107386" y="1144323"/>
                        <a:pt x="1207836" y="1287543"/>
                      </a:cubicBezTo>
                      <a:cubicBezTo>
                        <a:pt x="1163375" y="1290799"/>
                        <a:pt x="1120560" y="1295680"/>
                        <a:pt x="1076100" y="1302190"/>
                      </a:cubicBezTo>
                      <a:cubicBezTo>
                        <a:pt x="1074452" y="1302190"/>
                        <a:pt x="1072806" y="1300563"/>
                        <a:pt x="1071159" y="1300563"/>
                      </a:cubicBezTo>
                      <a:cubicBezTo>
                        <a:pt x="1062926" y="1298936"/>
                        <a:pt x="1056339" y="1300563"/>
                        <a:pt x="1051400" y="1303819"/>
                      </a:cubicBezTo>
                      <a:cubicBezTo>
                        <a:pt x="1005292" y="1303819"/>
                        <a:pt x="959184" y="1315210"/>
                        <a:pt x="927897" y="1354270"/>
                      </a:cubicBezTo>
                      <a:cubicBezTo>
                        <a:pt x="901550" y="1388448"/>
                        <a:pt x="894962" y="1438901"/>
                        <a:pt x="922957" y="1474705"/>
                      </a:cubicBezTo>
                      <a:cubicBezTo>
                        <a:pt x="934484" y="1489354"/>
                        <a:pt x="946011" y="1499118"/>
                        <a:pt x="959184" y="1505628"/>
                      </a:cubicBezTo>
                      <a:cubicBezTo>
                        <a:pt x="980592" y="1528413"/>
                        <a:pt x="1020112" y="1530041"/>
                        <a:pt x="1041519" y="1505628"/>
                      </a:cubicBezTo>
                      <a:cubicBezTo>
                        <a:pt x="1087626" y="1482844"/>
                        <a:pt x="1122208" y="1424254"/>
                        <a:pt x="1120560" y="1368918"/>
                      </a:cubicBezTo>
                      <a:cubicBezTo>
                        <a:pt x="1120560" y="1368918"/>
                        <a:pt x="1120560" y="1367291"/>
                        <a:pt x="1122208" y="1367291"/>
                      </a:cubicBezTo>
                      <a:cubicBezTo>
                        <a:pt x="1123854" y="1367291"/>
                        <a:pt x="1125501" y="1365663"/>
                        <a:pt x="1127147" y="1365663"/>
                      </a:cubicBezTo>
                      <a:cubicBezTo>
                        <a:pt x="1127147" y="1364036"/>
                        <a:pt x="1127147" y="1362409"/>
                        <a:pt x="1128794" y="1360780"/>
                      </a:cubicBezTo>
                      <a:cubicBezTo>
                        <a:pt x="1155141" y="1324976"/>
                        <a:pt x="1206188" y="1344506"/>
                        <a:pt x="1242416" y="1344506"/>
                      </a:cubicBezTo>
                      <a:cubicBezTo>
                        <a:pt x="1249003" y="1344506"/>
                        <a:pt x="1252296" y="1349389"/>
                        <a:pt x="1250649" y="1354270"/>
                      </a:cubicBezTo>
                      <a:cubicBezTo>
                        <a:pt x="1252296" y="1354270"/>
                        <a:pt x="1253944" y="1354270"/>
                        <a:pt x="1255590" y="1354270"/>
                      </a:cubicBezTo>
                      <a:cubicBezTo>
                        <a:pt x="1253944" y="1355899"/>
                        <a:pt x="1252296" y="1357526"/>
                        <a:pt x="1250649" y="1360780"/>
                      </a:cubicBezTo>
                      <a:cubicBezTo>
                        <a:pt x="1250649" y="1360780"/>
                        <a:pt x="1250649" y="1362409"/>
                        <a:pt x="1249003" y="1362409"/>
                      </a:cubicBezTo>
                      <a:cubicBezTo>
                        <a:pt x="1249003" y="1362409"/>
                        <a:pt x="1247356" y="1360780"/>
                        <a:pt x="1247356" y="1360780"/>
                      </a:cubicBezTo>
                      <a:cubicBezTo>
                        <a:pt x="1245710" y="1362409"/>
                        <a:pt x="1244063" y="1364036"/>
                        <a:pt x="1240769" y="1364036"/>
                      </a:cubicBezTo>
                      <a:cubicBezTo>
                        <a:pt x="1239122" y="1364036"/>
                        <a:pt x="1235829" y="1364036"/>
                        <a:pt x="1232536" y="1364036"/>
                      </a:cubicBezTo>
                      <a:cubicBezTo>
                        <a:pt x="1232536" y="1365663"/>
                        <a:pt x="1232536" y="1365663"/>
                        <a:pt x="1230888" y="1367291"/>
                      </a:cubicBezTo>
                      <a:cubicBezTo>
                        <a:pt x="1214422" y="1383566"/>
                        <a:pt x="1201249" y="1403096"/>
                        <a:pt x="1188075" y="1422626"/>
                      </a:cubicBezTo>
                      <a:cubicBezTo>
                        <a:pt x="1174902" y="1451921"/>
                        <a:pt x="1161728" y="1482844"/>
                        <a:pt x="1148554" y="1512138"/>
                      </a:cubicBezTo>
                      <a:cubicBezTo>
                        <a:pt x="1143614" y="1521903"/>
                        <a:pt x="1146908" y="1533296"/>
                        <a:pt x="1151848" y="1539806"/>
                      </a:cubicBezTo>
                      <a:cubicBezTo>
                        <a:pt x="1146908" y="1554453"/>
                        <a:pt x="1140321" y="1569100"/>
                        <a:pt x="1135380" y="1583749"/>
                      </a:cubicBezTo>
                      <a:cubicBezTo>
                        <a:pt x="1135380" y="1585376"/>
                        <a:pt x="1133734" y="1588630"/>
                        <a:pt x="1133734" y="1590259"/>
                      </a:cubicBezTo>
                      <a:cubicBezTo>
                        <a:pt x="1133734" y="1591886"/>
                        <a:pt x="1132087" y="1591886"/>
                        <a:pt x="1132087" y="1593513"/>
                      </a:cubicBezTo>
                      <a:cubicBezTo>
                        <a:pt x="1120560" y="1627691"/>
                        <a:pt x="1112326" y="1661868"/>
                        <a:pt x="1107386" y="1696047"/>
                      </a:cubicBezTo>
                      <a:cubicBezTo>
                        <a:pt x="1107386" y="1696047"/>
                        <a:pt x="1107386" y="1697674"/>
                        <a:pt x="1107386" y="1697674"/>
                      </a:cubicBezTo>
                      <a:cubicBezTo>
                        <a:pt x="1107386" y="1699301"/>
                        <a:pt x="1107386" y="1702555"/>
                        <a:pt x="1107386" y="1704184"/>
                      </a:cubicBezTo>
                      <a:cubicBezTo>
                        <a:pt x="1107386" y="1707438"/>
                        <a:pt x="1105740" y="1710694"/>
                        <a:pt x="1105740" y="1713948"/>
                      </a:cubicBezTo>
                      <a:cubicBezTo>
                        <a:pt x="1105740" y="1713948"/>
                        <a:pt x="1104094" y="1713948"/>
                        <a:pt x="1104094" y="1715575"/>
                      </a:cubicBezTo>
                      <a:cubicBezTo>
                        <a:pt x="1104094" y="1715575"/>
                        <a:pt x="1104094" y="1715575"/>
                        <a:pt x="1102447" y="1717204"/>
                      </a:cubicBezTo>
                      <a:cubicBezTo>
                        <a:pt x="1095860" y="1717204"/>
                        <a:pt x="1089274" y="1718831"/>
                        <a:pt x="1084333" y="1725341"/>
                      </a:cubicBezTo>
                      <a:cubicBezTo>
                        <a:pt x="1071159" y="1739988"/>
                        <a:pt x="1061279" y="1756264"/>
                        <a:pt x="1053046" y="1772539"/>
                      </a:cubicBezTo>
                      <a:cubicBezTo>
                        <a:pt x="1023405" y="1822990"/>
                        <a:pt x="1008585" y="1881581"/>
                        <a:pt x="1020112" y="1941798"/>
                      </a:cubicBezTo>
                      <a:cubicBezTo>
                        <a:pt x="1021759" y="1954818"/>
                        <a:pt x="1026698" y="1967838"/>
                        <a:pt x="1031639" y="1979231"/>
                      </a:cubicBezTo>
                      <a:cubicBezTo>
                        <a:pt x="1033285" y="1985741"/>
                        <a:pt x="1033285" y="1992251"/>
                        <a:pt x="1034932" y="1998761"/>
                      </a:cubicBezTo>
                      <a:cubicBezTo>
                        <a:pt x="1039873" y="2021546"/>
                        <a:pt x="1071159" y="2021546"/>
                        <a:pt x="1081040" y="2005271"/>
                      </a:cubicBezTo>
                      <a:cubicBezTo>
                        <a:pt x="1082686" y="2005271"/>
                        <a:pt x="1082686" y="2005271"/>
                        <a:pt x="1084333" y="2005271"/>
                      </a:cubicBezTo>
                      <a:cubicBezTo>
                        <a:pt x="1125501" y="1995506"/>
                        <a:pt x="1158434" y="1935288"/>
                        <a:pt x="1173255" y="1901111"/>
                      </a:cubicBezTo>
                      <a:cubicBezTo>
                        <a:pt x="1201249" y="1839266"/>
                        <a:pt x="1202895" y="1772539"/>
                        <a:pt x="1184782" y="1707438"/>
                      </a:cubicBezTo>
                      <a:cubicBezTo>
                        <a:pt x="1183134" y="1699301"/>
                        <a:pt x="1176548" y="1694418"/>
                        <a:pt x="1169961" y="1692791"/>
                      </a:cubicBezTo>
                      <a:cubicBezTo>
                        <a:pt x="1171609" y="1684654"/>
                        <a:pt x="1173255" y="1678144"/>
                        <a:pt x="1176548" y="1670006"/>
                      </a:cubicBezTo>
                      <a:cubicBezTo>
                        <a:pt x="1178195" y="1661868"/>
                        <a:pt x="1176548" y="1656986"/>
                        <a:pt x="1174902" y="1652104"/>
                      </a:cubicBezTo>
                      <a:cubicBezTo>
                        <a:pt x="1181488" y="1630946"/>
                        <a:pt x="1189721" y="1608161"/>
                        <a:pt x="1196309" y="1587003"/>
                      </a:cubicBezTo>
                      <a:cubicBezTo>
                        <a:pt x="1199602" y="1577239"/>
                        <a:pt x="1204542" y="1565846"/>
                        <a:pt x="1207836" y="1556080"/>
                      </a:cubicBezTo>
                      <a:cubicBezTo>
                        <a:pt x="1209482" y="1565846"/>
                        <a:pt x="1211129" y="1573983"/>
                        <a:pt x="1212776" y="1582120"/>
                      </a:cubicBezTo>
                      <a:cubicBezTo>
                        <a:pt x="1197955" y="1640711"/>
                        <a:pt x="1303344" y="1743244"/>
                        <a:pt x="1369212" y="1739988"/>
                      </a:cubicBezTo>
                      <a:cubicBezTo>
                        <a:pt x="1369212" y="1741616"/>
                        <a:pt x="1369212" y="1741616"/>
                        <a:pt x="1369212" y="1743244"/>
                      </a:cubicBezTo>
                      <a:cubicBezTo>
                        <a:pt x="1375799" y="1780676"/>
                        <a:pt x="1384032" y="1816480"/>
                        <a:pt x="1393912" y="1852286"/>
                      </a:cubicBezTo>
                      <a:cubicBezTo>
                        <a:pt x="1393912" y="1855541"/>
                        <a:pt x="1392266" y="1857169"/>
                        <a:pt x="1392266" y="1860423"/>
                      </a:cubicBezTo>
                      <a:cubicBezTo>
                        <a:pt x="1393912" y="1919014"/>
                        <a:pt x="1398853" y="1984114"/>
                        <a:pt x="1440020" y="2031311"/>
                      </a:cubicBezTo>
                      <a:cubicBezTo>
                        <a:pt x="1469660" y="2065489"/>
                        <a:pt x="1522355" y="2083392"/>
                        <a:pt x="1558582" y="2044331"/>
                      </a:cubicBezTo>
                      <a:cubicBezTo>
                        <a:pt x="1594809" y="2003644"/>
                        <a:pt x="1599749" y="1914131"/>
                        <a:pt x="1579989" y="1866933"/>
                      </a:cubicBezTo>
                      <a:cubicBezTo>
                        <a:pt x="1556936" y="1809972"/>
                        <a:pt x="1500948" y="1800206"/>
                        <a:pt x="1446606" y="1801833"/>
                      </a:cubicBezTo>
                      <a:cubicBezTo>
                        <a:pt x="1443313" y="1805089"/>
                        <a:pt x="1438373" y="1806716"/>
                        <a:pt x="1433434" y="1801833"/>
                      </a:cubicBezTo>
                      <a:cubicBezTo>
                        <a:pt x="1433434" y="1801833"/>
                        <a:pt x="1431786" y="1800206"/>
                        <a:pt x="1431786" y="1800206"/>
                      </a:cubicBezTo>
                      <a:cubicBezTo>
                        <a:pt x="1418613" y="1779049"/>
                        <a:pt x="1410380" y="1751381"/>
                        <a:pt x="1416966" y="1726968"/>
                      </a:cubicBezTo>
                      <a:lnTo>
                        <a:pt x="1415319" y="1723714"/>
                      </a:lnTo>
                      <a:cubicBezTo>
                        <a:pt x="1413673" y="1722085"/>
                        <a:pt x="1412026" y="1720458"/>
                        <a:pt x="1410380" y="1718831"/>
                      </a:cubicBezTo>
                      <a:cubicBezTo>
                        <a:pt x="1428493" y="1696047"/>
                        <a:pt x="1430139" y="1660241"/>
                        <a:pt x="1421906" y="1632573"/>
                      </a:cubicBezTo>
                      <a:cubicBezTo>
                        <a:pt x="1412026" y="1600023"/>
                        <a:pt x="1392266" y="1573983"/>
                        <a:pt x="1365919" y="1554453"/>
                      </a:cubicBezTo>
                      <a:cubicBezTo>
                        <a:pt x="1370858" y="1521903"/>
                        <a:pt x="1374151" y="1489354"/>
                        <a:pt x="1379092" y="1456804"/>
                      </a:cubicBezTo>
                      <a:cubicBezTo>
                        <a:pt x="1380739" y="1455175"/>
                        <a:pt x="1382385" y="1451921"/>
                        <a:pt x="1384032" y="1448665"/>
                      </a:cubicBezTo>
                      <a:cubicBezTo>
                        <a:pt x="1387326" y="1438901"/>
                        <a:pt x="1390619" y="1429136"/>
                        <a:pt x="1395558" y="1419371"/>
                      </a:cubicBezTo>
                      <a:cubicBezTo>
                        <a:pt x="1393912" y="1416116"/>
                        <a:pt x="1392266" y="1411234"/>
                        <a:pt x="1392266" y="1407978"/>
                      </a:cubicBezTo>
                      <a:cubicBezTo>
                        <a:pt x="1390619" y="1399841"/>
                        <a:pt x="1402146" y="1391703"/>
                        <a:pt x="1408732" y="1398213"/>
                      </a:cubicBezTo>
                      <a:cubicBezTo>
                        <a:pt x="1431786" y="1422626"/>
                        <a:pt x="1446606" y="1453548"/>
                        <a:pt x="1466367" y="1481215"/>
                      </a:cubicBezTo>
                      <a:cubicBezTo>
                        <a:pt x="1491067" y="1517021"/>
                        <a:pt x="1519060" y="1551199"/>
                        <a:pt x="1545408" y="1587003"/>
                      </a:cubicBezTo>
                      <a:cubicBezTo>
                        <a:pt x="1548702" y="1591886"/>
                        <a:pt x="1547055" y="1595140"/>
                        <a:pt x="1543762" y="1598396"/>
                      </a:cubicBezTo>
                      <a:cubicBezTo>
                        <a:pt x="1556936" y="1613043"/>
                        <a:pt x="1570109" y="1626063"/>
                        <a:pt x="1584929" y="1639083"/>
                      </a:cubicBezTo>
                      <a:cubicBezTo>
                        <a:pt x="1607983" y="1665124"/>
                        <a:pt x="1632683" y="1689537"/>
                        <a:pt x="1657384" y="1713948"/>
                      </a:cubicBezTo>
                      <a:cubicBezTo>
                        <a:pt x="1654091" y="1718831"/>
                        <a:pt x="1652444" y="1726968"/>
                        <a:pt x="1654091" y="1733478"/>
                      </a:cubicBezTo>
                      <a:cubicBezTo>
                        <a:pt x="1662324" y="1761146"/>
                        <a:pt x="1673850" y="1783931"/>
                        <a:pt x="1690318" y="1805089"/>
                      </a:cubicBezTo>
                      <a:cubicBezTo>
                        <a:pt x="1698552" y="1819736"/>
                        <a:pt x="1710078" y="1834383"/>
                        <a:pt x="1721606" y="1845776"/>
                      </a:cubicBezTo>
                      <a:cubicBezTo>
                        <a:pt x="1731485" y="1862051"/>
                        <a:pt x="1747953" y="1875071"/>
                        <a:pt x="1764419" y="1883209"/>
                      </a:cubicBezTo>
                      <a:cubicBezTo>
                        <a:pt x="1771006" y="1886464"/>
                        <a:pt x="1777593" y="1886464"/>
                        <a:pt x="1782533" y="1884836"/>
                      </a:cubicBezTo>
                      <a:cubicBezTo>
                        <a:pt x="1789120" y="1888091"/>
                        <a:pt x="1795707" y="1889718"/>
                        <a:pt x="1802293" y="1891346"/>
                      </a:cubicBezTo>
                      <a:cubicBezTo>
                        <a:pt x="1802293" y="1901111"/>
                        <a:pt x="1808880" y="1909248"/>
                        <a:pt x="1820407" y="1910876"/>
                      </a:cubicBezTo>
                      <a:cubicBezTo>
                        <a:pt x="1822054" y="1910876"/>
                        <a:pt x="1825347" y="1910876"/>
                        <a:pt x="1826993" y="1910876"/>
                      </a:cubicBezTo>
                      <a:cubicBezTo>
                        <a:pt x="1826993" y="1910876"/>
                        <a:pt x="1826993" y="1910876"/>
                        <a:pt x="1828640" y="1910876"/>
                      </a:cubicBezTo>
                      <a:cubicBezTo>
                        <a:pt x="1845108" y="1912504"/>
                        <a:pt x="1859928" y="1910876"/>
                        <a:pt x="1871455" y="1905994"/>
                      </a:cubicBezTo>
                      <a:cubicBezTo>
                        <a:pt x="1886275" y="1902738"/>
                        <a:pt x="1899448" y="1897856"/>
                        <a:pt x="1915915" y="1889718"/>
                      </a:cubicBezTo>
                      <a:cubicBezTo>
                        <a:pt x="1924148" y="1884836"/>
                        <a:pt x="1929089" y="1878326"/>
                        <a:pt x="1927443" y="1870189"/>
                      </a:cubicBezTo>
                      <a:cubicBezTo>
                        <a:pt x="1927443" y="1875071"/>
                        <a:pt x="1930735" y="1878326"/>
                        <a:pt x="1934030" y="1883209"/>
                      </a:cubicBezTo>
                      <a:cubicBezTo>
                        <a:pt x="1966963" y="1915758"/>
                        <a:pt x="1999897" y="1946681"/>
                        <a:pt x="2034478" y="1979231"/>
                      </a:cubicBezTo>
                      <a:cubicBezTo>
                        <a:pt x="2054237" y="1997134"/>
                        <a:pt x="2083879" y="1977604"/>
                        <a:pt x="2075645" y="1954818"/>
                      </a:cubicBezTo>
                      <a:cubicBezTo>
                        <a:pt x="2080584" y="1919014"/>
                        <a:pt x="2111872" y="1896228"/>
                        <a:pt x="2116813" y="1858796"/>
                      </a:cubicBezTo>
                      <a:cubicBezTo>
                        <a:pt x="2125046" y="1853913"/>
                        <a:pt x="2129986" y="1844149"/>
                        <a:pt x="2128340" y="1832756"/>
                      </a:cubicBezTo>
                      <a:cubicBezTo>
                        <a:pt x="2123399" y="1800206"/>
                        <a:pt x="2108579" y="1761146"/>
                        <a:pt x="2078938" y="1749754"/>
                      </a:cubicBezTo>
                      <a:cubicBezTo>
                        <a:pt x="2067412" y="1739988"/>
                        <a:pt x="2052591" y="1730224"/>
                        <a:pt x="2037771" y="1723714"/>
                      </a:cubicBezTo>
                      <a:cubicBezTo>
                        <a:pt x="2037771" y="1715575"/>
                        <a:pt x="2037771" y="1707438"/>
                        <a:pt x="2037771" y="1699301"/>
                      </a:cubicBezTo>
                      <a:cubicBezTo>
                        <a:pt x="2024598" y="1686281"/>
                        <a:pt x="2022951" y="1661868"/>
                        <a:pt x="2022951" y="1640711"/>
                      </a:cubicBezTo>
                      <a:cubicBezTo>
                        <a:pt x="2011424" y="1608161"/>
                        <a:pt x="2004837" y="1573983"/>
                        <a:pt x="2024598" y="1569100"/>
                      </a:cubicBezTo>
                      <a:cubicBezTo>
                        <a:pt x="2024598" y="1564219"/>
                        <a:pt x="2022951" y="1559336"/>
                        <a:pt x="2022951" y="1556080"/>
                      </a:cubicBezTo>
                      <a:cubicBezTo>
                        <a:pt x="2069059" y="1530041"/>
                        <a:pt x="2100345" y="1481215"/>
                        <a:pt x="2050945" y="1435646"/>
                      </a:cubicBezTo>
                      <a:cubicBezTo>
                        <a:pt x="2036125" y="1422626"/>
                        <a:pt x="2018010" y="1411234"/>
                        <a:pt x="1996604" y="1404723"/>
                      </a:cubicBezTo>
                      <a:cubicBezTo>
                        <a:pt x="1996604" y="1404723"/>
                        <a:pt x="1996604" y="1403096"/>
                        <a:pt x="1996604" y="1403096"/>
                      </a:cubicBezTo>
                      <a:cubicBezTo>
                        <a:pt x="1976843" y="1396586"/>
                        <a:pt x="1955436" y="1390076"/>
                        <a:pt x="1937323" y="1381938"/>
                      </a:cubicBezTo>
                      <a:cubicBezTo>
                        <a:pt x="1929089" y="1378683"/>
                        <a:pt x="1932382" y="1367291"/>
                        <a:pt x="1938969" y="1365663"/>
                      </a:cubicBezTo>
                      <a:cubicBezTo>
                        <a:pt x="1988370" y="1352643"/>
                        <a:pt x="2027891" y="1360780"/>
                        <a:pt x="2062471" y="1398213"/>
                      </a:cubicBezTo>
                      <a:cubicBezTo>
                        <a:pt x="2062471" y="1398213"/>
                        <a:pt x="2062471" y="1399841"/>
                        <a:pt x="2064118" y="1399841"/>
                      </a:cubicBezTo>
                      <a:cubicBezTo>
                        <a:pt x="2121752" y="1432391"/>
                        <a:pt x="2176094" y="1466568"/>
                        <a:pt x="2228788" y="1507256"/>
                      </a:cubicBezTo>
                      <a:cubicBezTo>
                        <a:pt x="2228788" y="1510511"/>
                        <a:pt x="2230435" y="1512138"/>
                        <a:pt x="2232081" y="1515393"/>
                      </a:cubicBezTo>
                      <a:cubicBezTo>
                        <a:pt x="2260074" y="1556080"/>
                        <a:pt x="2296303" y="1580493"/>
                        <a:pt x="2337470" y="1600023"/>
                      </a:cubicBezTo>
                      <a:cubicBezTo>
                        <a:pt x="2330884" y="1606533"/>
                        <a:pt x="2327590" y="1614671"/>
                        <a:pt x="2330884" y="1624436"/>
                      </a:cubicBezTo>
                      <a:cubicBezTo>
                        <a:pt x="2347350" y="1694418"/>
                        <a:pt x="2393458" y="1754636"/>
                        <a:pt x="2460972" y="1783931"/>
                      </a:cubicBezTo>
                      <a:cubicBezTo>
                        <a:pt x="2503787" y="1801833"/>
                        <a:pt x="2572948" y="1811599"/>
                        <a:pt x="2605882" y="1769283"/>
                      </a:cubicBezTo>
                      <a:cubicBezTo>
                        <a:pt x="2642110" y="1722085"/>
                        <a:pt x="2594354" y="1666751"/>
                        <a:pt x="2556480" y="1640711"/>
                      </a:cubicBezTo>
                      <a:cubicBezTo>
                        <a:pt x="2510374" y="1608161"/>
                        <a:pt x="2452739" y="1593513"/>
                        <a:pt x="2398398" y="1575610"/>
                      </a:cubicBezTo>
                      <a:cubicBezTo>
                        <a:pt x="2396751" y="1575610"/>
                        <a:pt x="2395105" y="1577239"/>
                        <a:pt x="2393458" y="1577239"/>
                      </a:cubicBezTo>
                      <a:lnTo>
                        <a:pt x="2365464" y="1577239"/>
                      </a:lnTo>
                      <a:cubicBezTo>
                        <a:pt x="2360524" y="1577239"/>
                        <a:pt x="2355584" y="1572356"/>
                        <a:pt x="2355584" y="1567473"/>
                      </a:cubicBezTo>
                      <a:cubicBezTo>
                        <a:pt x="2348997" y="1562590"/>
                        <a:pt x="2344056" y="1557709"/>
                        <a:pt x="2337470" y="1551199"/>
                      </a:cubicBezTo>
                      <a:cubicBezTo>
                        <a:pt x="2306182" y="1531669"/>
                        <a:pt x="2278189" y="1507256"/>
                        <a:pt x="2250195" y="1486098"/>
                      </a:cubicBezTo>
                      <a:cubicBezTo>
                        <a:pt x="2218907" y="1463314"/>
                        <a:pt x="2181034" y="1440528"/>
                        <a:pt x="2153040" y="1412861"/>
                      </a:cubicBezTo>
                      <a:cubicBezTo>
                        <a:pt x="2151394" y="1411234"/>
                        <a:pt x="2149746" y="1407978"/>
                        <a:pt x="2149746" y="1406351"/>
                      </a:cubicBezTo>
                      <a:cubicBezTo>
                        <a:pt x="2148100" y="1404723"/>
                        <a:pt x="2148100" y="1401468"/>
                        <a:pt x="2148100" y="1399841"/>
                      </a:cubicBezTo>
                      <a:cubicBezTo>
                        <a:pt x="2134926" y="1394958"/>
                        <a:pt x="2121752" y="1388448"/>
                        <a:pt x="2108579" y="1381938"/>
                      </a:cubicBezTo>
                      <a:cubicBezTo>
                        <a:pt x="2098699" y="1375428"/>
                        <a:pt x="2106933" y="1360780"/>
                        <a:pt x="2118460" y="1365663"/>
                      </a:cubicBezTo>
                      <a:cubicBezTo>
                        <a:pt x="2149746" y="1381938"/>
                        <a:pt x="2182680" y="1393331"/>
                        <a:pt x="2215615" y="1403096"/>
                      </a:cubicBezTo>
                      <a:cubicBezTo>
                        <a:pt x="2260074" y="1412861"/>
                        <a:pt x="2302889" y="1427508"/>
                        <a:pt x="2344056" y="1443784"/>
                      </a:cubicBezTo>
                      <a:cubicBezTo>
                        <a:pt x="2360524" y="1460058"/>
                        <a:pt x="2385224" y="1484471"/>
                        <a:pt x="2413218" y="1505628"/>
                      </a:cubicBezTo>
                      <a:cubicBezTo>
                        <a:pt x="2413218" y="1512138"/>
                        <a:pt x="2413218" y="1517021"/>
                        <a:pt x="2414864" y="1523531"/>
                      </a:cubicBezTo>
                      <a:cubicBezTo>
                        <a:pt x="2434625" y="1534923"/>
                        <a:pt x="2452739" y="1547943"/>
                        <a:pt x="2470852" y="1560963"/>
                      </a:cubicBezTo>
                      <a:cubicBezTo>
                        <a:pt x="2488967" y="1569100"/>
                        <a:pt x="2505433" y="1575610"/>
                        <a:pt x="2523547" y="1577239"/>
                      </a:cubicBezTo>
                      <a:cubicBezTo>
                        <a:pt x="2526840" y="1577239"/>
                        <a:pt x="2528487" y="1578866"/>
                        <a:pt x="2530134" y="1580493"/>
                      </a:cubicBezTo>
                      <a:cubicBezTo>
                        <a:pt x="2540014" y="1580493"/>
                        <a:pt x="2551541" y="1582120"/>
                        <a:pt x="2559775" y="1585376"/>
                      </a:cubicBezTo>
                      <a:cubicBezTo>
                        <a:pt x="2572948" y="1585376"/>
                        <a:pt x="2584475" y="1587003"/>
                        <a:pt x="2597648" y="1588630"/>
                      </a:cubicBezTo>
                      <a:cubicBezTo>
                        <a:pt x="2602588" y="1587003"/>
                        <a:pt x="2605882" y="1587003"/>
                        <a:pt x="2610822" y="1585376"/>
                      </a:cubicBezTo>
                      <a:cubicBezTo>
                        <a:pt x="2615761" y="1578866"/>
                        <a:pt x="2620702" y="1575610"/>
                        <a:pt x="2628936" y="1572356"/>
                      </a:cubicBezTo>
                      <a:cubicBezTo>
                        <a:pt x="2638815" y="1559336"/>
                        <a:pt x="2645403" y="1544689"/>
                        <a:pt x="2648696" y="1528413"/>
                      </a:cubicBezTo>
                      <a:cubicBezTo>
                        <a:pt x="2658576" y="1515393"/>
                        <a:pt x="2663516" y="1497491"/>
                        <a:pt x="2661869" y="1474705"/>
                      </a:cubicBezTo>
                      <a:cubicBezTo>
                        <a:pt x="2660223" y="1473078"/>
                        <a:pt x="2660223" y="1473078"/>
                        <a:pt x="2658576" y="1471451"/>
                      </a:cubicBezTo>
                      <a:cubicBezTo>
                        <a:pt x="2655283" y="1469824"/>
                        <a:pt x="2653637" y="1468195"/>
                        <a:pt x="2653637" y="1466568"/>
                      </a:cubicBezTo>
                      <a:cubicBezTo>
                        <a:pt x="2647049" y="1460058"/>
                        <a:pt x="2638815" y="1451921"/>
                        <a:pt x="2633876" y="1445411"/>
                      </a:cubicBezTo>
                      <a:cubicBezTo>
                        <a:pt x="2632229" y="1445411"/>
                        <a:pt x="2630582" y="1445411"/>
                        <a:pt x="2628936" y="1447038"/>
                      </a:cubicBezTo>
                      <a:cubicBezTo>
                        <a:pt x="2627290" y="1447038"/>
                        <a:pt x="2625642" y="1448665"/>
                        <a:pt x="2623995" y="1448665"/>
                      </a:cubicBezTo>
                      <a:cubicBezTo>
                        <a:pt x="2591061" y="1385193"/>
                        <a:pt x="2500493" y="1367291"/>
                        <a:pt x="2432978" y="1383566"/>
                      </a:cubicBezTo>
                      <a:cubicBezTo>
                        <a:pt x="2421452" y="1383566"/>
                        <a:pt x="2408278" y="1385193"/>
                        <a:pt x="2395105" y="1386821"/>
                      </a:cubicBezTo>
                      <a:cubicBezTo>
                        <a:pt x="2383577" y="1388448"/>
                        <a:pt x="2376990" y="1394958"/>
                        <a:pt x="2373697" y="1403096"/>
                      </a:cubicBezTo>
                      <a:cubicBezTo>
                        <a:pt x="2370404" y="1401468"/>
                        <a:pt x="2365464" y="1398213"/>
                        <a:pt x="2362170" y="1396586"/>
                      </a:cubicBezTo>
                      <a:cubicBezTo>
                        <a:pt x="2355584" y="1393331"/>
                        <a:pt x="2348997" y="1391703"/>
                        <a:pt x="2344056" y="1393331"/>
                      </a:cubicBezTo>
                      <a:cubicBezTo>
                        <a:pt x="2250195" y="1357526"/>
                        <a:pt x="2156333" y="1337996"/>
                        <a:pt x="2055884" y="1331486"/>
                      </a:cubicBezTo>
                      <a:cubicBezTo>
                        <a:pt x="2055884" y="1331486"/>
                        <a:pt x="2054237" y="1331486"/>
                        <a:pt x="2054237" y="1331486"/>
                      </a:cubicBezTo>
                      <a:cubicBezTo>
                        <a:pt x="2151394" y="1277778"/>
                        <a:pt x="2253488" y="1235464"/>
                        <a:pt x="2358877" y="1204541"/>
                      </a:cubicBezTo>
                      <a:cubicBezTo>
                        <a:pt x="2446152" y="1217561"/>
                        <a:pt x="2638815" y="1271268"/>
                        <a:pt x="2658576" y="1154088"/>
                      </a:cubicBezTo>
                      <a:cubicBezTo>
                        <a:pt x="2668457" y="1095499"/>
                        <a:pt x="2638815" y="1062949"/>
                        <a:pt x="2596002" y="1046673"/>
                      </a:cubicBezTo>
                      <a:cubicBezTo>
                        <a:pt x="2566361" y="1027143"/>
                        <a:pt x="2526840" y="1022261"/>
                        <a:pt x="2487320" y="1027143"/>
                      </a:cubicBezTo>
                      <a:cubicBezTo>
                        <a:pt x="2459325" y="1025515"/>
                        <a:pt x="2434625" y="1025515"/>
                        <a:pt x="2413218" y="1025515"/>
                      </a:cubicBezTo>
                      <a:cubicBezTo>
                        <a:pt x="2396751" y="1025515"/>
                        <a:pt x="2388517" y="1040163"/>
                        <a:pt x="2388517" y="1053183"/>
                      </a:cubicBezTo>
                      <a:cubicBezTo>
                        <a:pt x="2358877" y="1066203"/>
                        <a:pt x="2330884" y="1082479"/>
                        <a:pt x="2311123" y="1098753"/>
                      </a:cubicBezTo>
                      <a:cubicBezTo>
                        <a:pt x="2302889" y="1113400"/>
                        <a:pt x="2291362" y="1126421"/>
                        <a:pt x="2274896" y="1131303"/>
                      </a:cubicBezTo>
                      <a:cubicBezTo>
                        <a:pt x="2273249" y="1131303"/>
                        <a:pt x="2271602" y="1131303"/>
                        <a:pt x="2269956" y="1131303"/>
                      </a:cubicBezTo>
                      <a:cubicBezTo>
                        <a:pt x="2202441" y="1183384"/>
                        <a:pt x="2113520" y="1232208"/>
                        <a:pt x="2029537" y="1240345"/>
                      </a:cubicBezTo>
                      <a:cubicBezTo>
                        <a:pt x="2026244" y="1241973"/>
                        <a:pt x="2021304" y="1243601"/>
                        <a:pt x="2018010" y="1246856"/>
                      </a:cubicBezTo>
                      <a:cubicBezTo>
                        <a:pt x="2016364" y="1246856"/>
                        <a:pt x="2014717" y="1246856"/>
                        <a:pt x="2013070" y="1248483"/>
                      </a:cubicBezTo>
                      <a:cubicBezTo>
                        <a:pt x="1955436" y="1269641"/>
                        <a:pt x="1899448" y="1290799"/>
                        <a:pt x="1841814" y="1311956"/>
                      </a:cubicBezTo>
                      <a:cubicBezTo>
                        <a:pt x="1831934" y="1315210"/>
                        <a:pt x="1822054" y="1316839"/>
                        <a:pt x="1812173" y="1318466"/>
                      </a:cubicBezTo>
                      <a:cubicBezTo>
                        <a:pt x="1803940" y="1315210"/>
                        <a:pt x="1794060" y="1316839"/>
                        <a:pt x="1787473" y="1323349"/>
                      </a:cubicBezTo>
                      <a:cubicBezTo>
                        <a:pt x="1784180" y="1323349"/>
                        <a:pt x="1782533" y="1324976"/>
                        <a:pt x="1779239" y="1324976"/>
                      </a:cubicBezTo>
                      <a:cubicBezTo>
                        <a:pt x="1746306" y="1323349"/>
                        <a:pt x="1708432" y="1329859"/>
                        <a:pt x="1677144" y="1329859"/>
                      </a:cubicBezTo>
                      <a:cubicBezTo>
                        <a:pt x="1640917" y="1331486"/>
                        <a:pt x="1606336" y="1331486"/>
                        <a:pt x="1570109" y="1333113"/>
                      </a:cubicBezTo>
                      <a:cubicBezTo>
                        <a:pt x="1566816" y="1329859"/>
                        <a:pt x="1563522" y="1326603"/>
                        <a:pt x="1556936" y="1324976"/>
                      </a:cubicBezTo>
                      <a:cubicBezTo>
                        <a:pt x="1520708" y="1318466"/>
                        <a:pt x="1486127" y="1313583"/>
                        <a:pt x="1449900" y="1307073"/>
                      </a:cubicBezTo>
                      <a:cubicBezTo>
                        <a:pt x="1444959" y="1305446"/>
                        <a:pt x="1440020" y="1307073"/>
                        <a:pt x="1435080" y="1308700"/>
                      </a:cubicBezTo>
                      <a:lnTo>
                        <a:pt x="1428493" y="1307073"/>
                      </a:lnTo>
                      <a:cubicBezTo>
                        <a:pt x="1425200" y="1307073"/>
                        <a:pt x="1423553" y="1307073"/>
                        <a:pt x="1420259" y="1307073"/>
                      </a:cubicBezTo>
                      <a:cubicBezTo>
                        <a:pt x="1418613" y="1302190"/>
                        <a:pt x="1416966" y="1297309"/>
                        <a:pt x="1415319" y="1294053"/>
                      </a:cubicBezTo>
                      <a:cubicBezTo>
                        <a:pt x="1410380" y="1279406"/>
                        <a:pt x="1395558" y="1274523"/>
                        <a:pt x="1384032" y="1277778"/>
                      </a:cubicBezTo>
                      <a:cubicBezTo>
                        <a:pt x="1384032" y="1277778"/>
                        <a:pt x="1382385" y="1276151"/>
                        <a:pt x="1382385" y="1276151"/>
                      </a:cubicBezTo>
                      <a:cubicBezTo>
                        <a:pt x="1234183" y="1186638"/>
                        <a:pt x="1109033" y="1067830"/>
                        <a:pt x="1018465" y="921355"/>
                      </a:cubicBezTo>
                      <a:cubicBezTo>
                        <a:pt x="980592" y="861138"/>
                        <a:pt x="946011" y="797666"/>
                        <a:pt x="901550" y="742331"/>
                      </a:cubicBezTo>
                      <a:cubicBezTo>
                        <a:pt x="898257" y="740702"/>
                        <a:pt x="896610" y="739075"/>
                        <a:pt x="896610" y="735821"/>
                      </a:cubicBezTo>
                      <a:lnTo>
                        <a:pt x="894962" y="734192"/>
                      </a:lnTo>
                      <a:lnTo>
                        <a:pt x="894962" y="734192"/>
                      </a:lnTo>
                      <a:lnTo>
                        <a:pt x="891669" y="730938"/>
                      </a:lnTo>
                      <a:lnTo>
                        <a:pt x="894962" y="734192"/>
                      </a:lnTo>
                      <a:lnTo>
                        <a:pt x="903196" y="726055"/>
                      </a:lnTo>
                      <a:cubicBezTo>
                        <a:pt x="967418" y="730938"/>
                        <a:pt x="1018465" y="778136"/>
                        <a:pt x="1062926" y="826960"/>
                      </a:cubicBezTo>
                      <a:cubicBezTo>
                        <a:pt x="1064573" y="828589"/>
                        <a:pt x="1066219" y="830216"/>
                        <a:pt x="1069513" y="831843"/>
                      </a:cubicBezTo>
                      <a:cubicBezTo>
                        <a:pt x="1092567" y="848117"/>
                        <a:pt x="1109033" y="854628"/>
                        <a:pt x="1109033" y="885550"/>
                      </a:cubicBezTo>
                      <a:cubicBezTo>
                        <a:pt x="1109033" y="887178"/>
                        <a:pt x="1107386" y="888806"/>
                        <a:pt x="1107386" y="890433"/>
                      </a:cubicBezTo>
                      <a:cubicBezTo>
                        <a:pt x="1115620" y="903453"/>
                        <a:pt x="1123854" y="914845"/>
                        <a:pt x="1130441" y="927865"/>
                      </a:cubicBezTo>
                      <a:cubicBezTo>
                        <a:pt x="1165021" y="989711"/>
                        <a:pt x="1202895" y="1103636"/>
                        <a:pt x="1300050" y="1074340"/>
                      </a:cubicBezTo>
                      <a:cubicBezTo>
                        <a:pt x="1364272" y="1054810"/>
                        <a:pt x="1382385" y="979945"/>
                        <a:pt x="1356038" y="924611"/>
                      </a:cubicBezTo>
                      <a:cubicBezTo>
                        <a:pt x="1328045" y="866020"/>
                        <a:pt x="1270410" y="839980"/>
                        <a:pt x="1212776" y="818823"/>
                      </a:cubicBezTo>
                      <a:cubicBezTo>
                        <a:pt x="1193015" y="818823"/>
                        <a:pt x="1173255" y="818823"/>
                        <a:pt x="1153494" y="818823"/>
                      </a:cubicBezTo>
                      <a:cubicBezTo>
                        <a:pt x="1143614" y="818823"/>
                        <a:pt x="1141967" y="805803"/>
                        <a:pt x="1148554" y="800920"/>
                      </a:cubicBezTo>
                      <a:cubicBezTo>
                        <a:pt x="1137028" y="796038"/>
                        <a:pt x="1128794" y="789528"/>
                        <a:pt x="1122208" y="779763"/>
                      </a:cubicBezTo>
                      <a:cubicBezTo>
                        <a:pt x="1110680" y="773253"/>
                        <a:pt x="1097506" y="766743"/>
                        <a:pt x="1087626" y="758605"/>
                      </a:cubicBezTo>
                      <a:cubicBezTo>
                        <a:pt x="1077747" y="752095"/>
                        <a:pt x="1067866" y="753723"/>
                        <a:pt x="1059632" y="760233"/>
                      </a:cubicBezTo>
                      <a:cubicBezTo>
                        <a:pt x="1025052" y="729311"/>
                        <a:pt x="985531" y="701644"/>
                        <a:pt x="942718" y="680485"/>
                      </a:cubicBezTo>
                      <a:cubicBezTo>
                        <a:pt x="1130441" y="659328"/>
                        <a:pt x="1318164" y="646308"/>
                        <a:pt x="1504242" y="686995"/>
                      </a:cubicBezTo>
                      <a:cubicBezTo>
                        <a:pt x="1533882" y="711408"/>
                        <a:pt x="1561875" y="735821"/>
                        <a:pt x="1586575" y="761861"/>
                      </a:cubicBezTo>
                      <a:cubicBezTo>
                        <a:pt x="1584929" y="765115"/>
                        <a:pt x="1584929" y="768371"/>
                        <a:pt x="1584929" y="771626"/>
                      </a:cubicBezTo>
                      <a:cubicBezTo>
                        <a:pt x="1599749" y="774881"/>
                        <a:pt x="1612924" y="786273"/>
                        <a:pt x="1622803" y="796038"/>
                      </a:cubicBezTo>
                      <a:cubicBezTo>
                        <a:pt x="1640917" y="813940"/>
                        <a:pt x="1657384" y="835099"/>
                        <a:pt x="1667264" y="857883"/>
                      </a:cubicBezTo>
                      <a:cubicBezTo>
                        <a:pt x="1668910" y="862766"/>
                        <a:pt x="1667264" y="867648"/>
                        <a:pt x="1663971" y="869276"/>
                      </a:cubicBezTo>
                      <a:cubicBezTo>
                        <a:pt x="1672204" y="887178"/>
                        <a:pt x="1680438" y="905081"/>
                        <a:pt x="1685378" y="924611"/>
                      </a:cubicBezTo>
                      <a:cubicBezTo>
                        <a:pt x="1708432" y="1002731"/>
                        <a:pt x="1723252" y="1090616"/>
                        <a:pt x="1805587" y="1131303"/>
                      </a:cubicBezTo>
                      <a:cubicBezTo>
                        <a:pt x="1858281" y="1157343"/>
                        <a:pt x="1929089" y="1145951"/>
                        <a:pt x="1957082" y="1090616"/>
                      </a:cubicBezTo>
                      <a:cubicBezTo>
                        <a:pt x="1958730" y="1087360"/>
                        <a:pt x="1960376" y="1082479"/>
                        <a:pt x="1962023" y="1079223"/>
                      </a:cubicBezTo>
                      <a:cubicBezTo>
                        <a:pt x="1970256" y="1085733"/>
                        <a:pt x="1978490" y="1088989"/>
                        <a:pt x="1986724" y="1093870"/>
                      </a:cubicBezTo>
                      <a:cubicBezTo>
                        <a:pt x="2019658" y="1106890"/>
                        <a:pt x="2050945" y="1095499"/>
                        <a:pt x="2067412" y="1069459"/>
                      </a:cubicBezTo>
                      <a:cubicBezTo>
                        <a:pt x="2069059" y="1067830"/>
                        <a:pt x="2069059" y="1066203"/>
                        <a:pt x="2070705" y="1064576"/>
                      </a:cubicBezTo>
                      <a:cubicBezTo>
                        <a:pt x="2075645" y="1056439"/>
                        <a:pt x="2077292" y="1048300"/>
                        <a:pt x="2078938" y="1040163"/>
                      </a:cubicBezTo>
                      <a:cubicBezTo>
                        <a:pt x="2088818" y="976691"/>
                        <a:pt x="2027891" y="914845"/>
                        <a:pt x="1980136" y="880668"/>
                      </a:cubicBezTo>
                      <a:cubicBezTo>
                        <a:pt x="1960376" y="866020"/>
                        <a:pt x="1938969" y="853000"/>
                        <a:pt x="1917562" y="839980"/>
                      </a:cubicBezTo>
                      <a:cubicBezTo>
                        <a:pt x="1869808" y="838353"/>
                        <a:pt x="1797353" y="822079"/>
                        <a:pt x="1785826" y="771626"/>
                      </a:cubicBezTo>
                      <a:cubicBezTo>
                        <a:pt x="1785826" y="771626"/>
                        <a:pt x="1785826" y="769998"/>
                        <a:pt x="1785826" y="769998"/>
                      </a:cubicBezTo>
                      <a:cubicBezTo>
                        <a:pt x="1757833" y="756978"/>
                        <a:pt x="1729838" y="742331"/>
                        <a:pt x="1703491" y="729311"/>
                      </a:cubicBezTo>
                      <a:cubicBezTo>
                        <a:pt x="1701845" y="729311"/>
                        <a:pt x="1701845" y="727682"/>
                        <a:pt x="1700198" y="727682"/>
                      </a:cubicBezTo>
                      <a:cubicBezTo>
                        <a:pt x="1815466" y="713035"/>
                        <a:pt x="1925796" y="743958"/>
                        <a:pt x="2021304" y="813940"/>
                      </a:cubicBezTo>
                      <a:cubicBezTo>
                        <a:pt x="2069059" y="849746"/>
                        <a:pt x="2133280" y="898571"/>
                        <a:pt x="2185973" y="839980"/>
                      </a:cubicBezTo>
                      <a:cubicBezTo>
                        <a:pt x="2225495" y="796038"/>
                        <a:pt x="2209027" y="729311"/>
                        <a:pt x="2164566" y="696761"/>
                      </a:cubicBezTo>
                      <a:cubicBezTo>
                        <a:pt x="2100345" y="649563"/>
                        <a:pt x="2018010" y="675603"/>
                        <a:pt x="1952143" y="703271"/>
                      </a:cubicBezTo>
                      <a:cubicBezTo>
                        <a:pt x="1917562" y="685368"/>
                        <a:pt x="1882981" y="670721"/>
                        <a:pt x="1846754" y="659328"/>
                      </a:cubicBezTo>
                      <a:cubicBezTo>
                        <a:pt x="1845108" y="660955"/>
                        <a:pt x="1843461" y="662583"/>
                        <a:pt x="1840168" y="662583"/>
                      </a:cubicBezTo>
                      <a:cubicBezTo>
                        <a:pt x="1818761" y="662583"/>
                        <a:pt x="1799000" y="654445"/>
                        <a:pt x="1779239" y="647935"/>
                      </a:cubicBezTo>
                      <a:cubicBezTo>
                        <a:pt x="1769360" y="647935"/>
                        <a:pt x="1761126" y="646308"/>
                        <a:pt x="1751245" y="646308"/>
                      </a:cubicBezTo>
                      <a:cubicBezTo>
                        <a:pt x="1700198" y="643053"/>
                        <a:pt x="1649150" y="638170"/>
                        <a:pt x="1599749" y="646308"/>
                      </a:cubicBezTo>
                      <a:cubicBezTo>
                        <a:pt x="1588222" y="647935"/>
                        <a:pt x="1583283" y="631660"/>
                        <a:pt x="1594809" y="628406"/>
                      </a:cubicBezTo>
                      <a:cubicBezTo>
                        <a:pt x="1598103" y="628406"/>
                        <a:pt x="1599749" y="626778"/>
                        <a:pt x="1603043" y="626778"/>
                      </a:cubicBezTo>
                      <a:cubicBezTo>
                        <a:pt x="1599749" y="626778"/>
                        <a:pt x="1594809" y="626778"/>
                        <a:pt x="1591516" y="626778"/>
                      </a:cubicBezTo>
                      <a:cubicBezTo>
                        <a:pt x="1631037" y="553540"/>
                        <a:pt x="1688671" y="493323"/>
                        <a:pt x="1757833" y="452635"/>
                      </a:cubicBezTo>
                      <a:cubicBezTo>
                        <a:pt x="1805587" y="413575"/>
                        <a:pt x="1876394" y="381025"/>
                        <a:pt x="1940616" y="387535"/>
                      </a:cubicBezTo>
                      <a:cubicBezTo>
                        <a:pt x="1948850" y="385908"/>
                        <a:pt x="1957082" y="385908"/>
                        <a:pt x="1965316" y="384280"/>
                      </a:cubicBezTo>
                      <a:cubicBezTo>
                        <a:pt x="2008130" y="381025"/>
                        <a:pt x="2072352" y="364750"/>
                        <a:pt x="2105286" y="333827"/>
                      </a:cubicBezTo>
                      <a:cubicBezTo>
                        <a:pt x="2110226" y="332200"/>
                        <a:pt x="2115166" y="328946"/>
                        <a:pt x="2118460" y="324063"/>
                      </a:cubicBezTo>
                      <a:cubicBezTo>
                        <a:pt x="2133280" y="299650"/>
                        <a:pt x="2134926" y="278493"/>
                        <a:pt x="2125046" y="257335"/>
                      </a:cubicBezTo>
                      <a:cubicBezTo>
                        <a:pt x="2120106" y="231295"/>
                        <a:pt x="2105286" y="208511"/>
                        <a:pt x="2077292" y="193862"/>
                      </a:cubicBezTo>
                      <a:cubicBezTo>
                        <a:pt x="2022951" y="166195"/>
                        <a:pt x="1971902" y="202001"/>
                        <a:pt x="1929089" y="232922"/>
                      </a:cubicBezTo>
                      <a:cubicBezTo>
                        <a:pt x="1907682" y="247570"/>
                        <a:pt x="1887922" y="263845"/>
                        <a:pt x="1866515" y="278493"/>
                      </a:cubicBezTo>
                      <a:cubicBezTo>
                        <a:pt x="1859928" y="288258"/>
                        <a:pt x="1851694" y="296395"/>
                        <a:pt x="1845108" y="304533"/>
                      </a:cubicBezTo>
                      <a:cubicBezTo>
                        <a:pt x="1845108" y="306160"/>
                        <a:pt x="1845108" y="307788"/>
                        <a:pt x="1845108" y="309416"/>
                      </a:cubicBezTo>
                      <a:cubicBezTo>
                        <a:pt x="1838520" y="328946"/>
                        <a:pt x="1813820" y="341966"/>
                        <a:pt x="1797353" y="353357"/>
                      </a:cubicBezTo>
                      <a:cubicBezTo>
                        <a:pt x="1774299" y="368006"/>
                        <a:pt x="1747953" y="381025"/>
                        <a:pt x="1724898" y="395673"/>
                      </a:cubicBezTo>
                      <a:cubicBezTo>
                        <a:pt x="1654091" y="459145"/>
                        <a:pt x="1588222" y="525873"/>
                        <a:pt x="1525648" y="595856"/>
                      </a:cubicBezTo>
                      <a:cubicBezTo>
                        <a:pt x="1512474" y="610503"/>
                        <a:pt x="1520708" y="628406"/>
                        <a:pt x="1533882" y="634916"/>
                      </a:cubicBezTo>
                      <a:cubicBezTo>
                        <a:pt x="1533882" y="634916"/>
                        <a:pt x="1533882" y="636543"/>
                        <a:pt x="1533882" y="636543"/>
                      </a:cubicBezTo>
                      <a:cubicBezTo>
                        <a:pt x="1527294" y="633288"/>
                        <a:pt x="1520708" y="630033"/>
                        <a:pt x="1514121" y="626778"/>
                      </a:cubicBezTo>
                      <a:cubicBezTo>
                        <a:pt x="1509181" y="623523"/>
                        <a:pt x="1502594" y="623523"/>
                        <a:pt x="1497654" y="625150"/>
                      </a:cubicBezTo>
                      <a:cubicBezTo>
                        <a:pt x="1263823" y="535638"/>
                        <a:pt x="1006938" y="659328"/>
                        <a:pt x="771460" y="569816"/>
                      </a:cubicBezTo>
                      <a:cubicBezTo>
                        <a:pt x="768167" y="568188"/>
                        <a:pt x="766521" y="568188"/>
                        <a:pt x="763227" y="568188"/>
                      </a:cubicBezTo>
                      <a:cubicBezTo>
                        <a:pt x="748407" y="555168"/>
                        <a:pt x="733587" y="542148"/>
                        <a:pt x="718766" y="527500"/>
                      </a:cubicBezTo>
                      <a:cubicBezTo>
                        <a:pt x="717120" y="525873"/>
                        <a:pt x="715472" y="524245"/>
                        <a:pt x="712179" y="524245"/>
                      </a:cubicBezTo>
                      <a:cubicBezTo>
                        <a:pt x="708886" y="520990"/>
                        <a:pt x="703945" y="517735"/>
                        <a:pt x="700652" y="514480"/>
                      </a:cubicBezTo>
                      <a:cubicBezTo>
                        <a:pt x="697359" y="512853"/>
                        <a:pt x="695713" y="511225"/>
                        <a:pt x="692420" y="509598"/>
                      </a:cubicBezTo>
                      <a:cubicBezTo>
                        <a:pt x="674305" y="483558"/>
                        <a:pt x="652898" y="459145"/>
                        <a:pt x="628198" y="437988"/>
                      </a:cubicBezTo>
                      <a:cubicBezTo>
                        <a:pt x="628198" y="437988"/>
                        <a:pt x="628198" y="436361"/>
                        <a:pt x="628198" y="436361"/>
                      </a:cubicBezTo>
                      <a:cubicBezTo>
                        <a:pt x="631491" y="434733"/>
                        <a:pt x="636431" y="433105"/>
                        <a:pt x="639725" y="429851"/>
                      </a:cubicBezTo>
                      <a:cubicBezTo>
                        <a:pt x="643018" y="426595"/>
                        <a:pt x="646312" y="423341"/>
                        <a:pt x="649605" y="420085"/>
                      </a:cubicBezTo>
                      <a:cubicBezTo>
                        <a:pt x="652898" y="421713"/>
                        <a:pt x="657839" y="421713"/>
                        <a:pt x="662778" y="420085"/>
                      </a:cubicBezTo>
                      <a:cubicBezTo>
                        <a:pt x="703945" y="405438"/>
                        <a:pt x="740174" y="387535"/>
                        <a:pt x="776400" y="361496"/>
                      </a:cubicBezTo>
                      <a:cubicBezTo>
                        <a:pt x="781341" y="363123"/>
                        <a:pt x="786280" y="364750"/>
                        <a:pt x="792868" y="361496"/>
                      </a:cubicBezTo>
                      <a:cubicBezTo>
                        <a:pt x="829095" y="350103"/>
                        <a:pt x="866969" y="337083"/>
                        <a:pt x="903196" y="325690"/>
                      </a:cubicBezTo>
                      <a:cubicBezTo>
                        <a:pt x="908136" y="328946"/>
                        <a:pt x="913077" y="332200"/>
                        <a:pt x="919664" y="332200"/>
                      </a:cubicBezTo>
                      <a:cubicBezTo>
                        <a:pt x="990471" y="335456"/>
                        <a:pt x="1064573" y="387535"/>
                        <a:pt x="1135380" y="354986"/>
                      </a:cubicBezTo>
                      <a:cubicBezTo>
                        <a:pt x="1179841" y="335456"/>
                        <a:pt x="1201249" y="291513"/>
                        <a:pt x="1188075" y="244315"/>
                      </a:cubicBezTo>
                      <a:cubicBezTo>
                        <a:pt x="1173255" y="192235"/>
                        <a:pt x="1123854" y="158058"/>
                        <a:pt x="1071159" y="153175"/>
                      </a:cubicBezTo>
                      <a:cubicBezTo>
                        <a:pt x="1043166" y="149920"/>
                        <a:pt x="1013525" y="154803"/>
                        <a:pt x="987178" y="167823"/>
                      </a:cubicBezTo>
                      <a:cubicBezTo>
                        <a:pt x="954244" y="184098"/>
                        <a:pt x="918016" y="237805"/>
                        <a:pt x="878496" y="249198"/>
                      </a:cubicBezTo>
                      <a:cubicBezTo>
                        <a:pt x="866969" y="249198"/>
                        <a:pt x="853795" y="247570"/>
                        <a:pt x="842268" y="247570"/>
                      </a:cubicBezTo>
                      <a:cubicBezTo>
                        <a:pt x="830742" y="247570"/>
                        <a:pt x="824154" y="252452"/>
                        <a:pt x="820861" y="260590"/>
                      </a:cubicBezTo>
                      <a:cubicBezTo>
                        <a:pt x="814275" y="262218"/>
                        <a:pt x="807688" y="262218"/>
                        <a:pt x="801100" y="263845"/>
                      </a:cubicBezTo>
                      <a:cubicBezTo>
                        <a:pt x="794514" y="258963"/>
                        <a:pt x="784634" y="257335"/>
                        <a:pt x="774754" y="260590"/>
                      </a:cubicBezTo>
                      <a:cubicBezTo>
                        <a:pt x="758287" y="268728"/>
                        <a:pt x="740174" y="275238"/>
                        <a:pt x="723706" y="283375"/>
                      </a:cubicBezTo>
                      <a:cubicBezTo>
                        <a:pt x="722060" y="283375"/>
                        <a:pt x="718766" y="285003"/>
                        <a:pt x="717120" y="285003"/>
                      </a:cubicBezTo>
                      <a:cubicBezTo>
                        <a:pt x="680893" y="301278"/>
                        <a:pt x="644664" y="315926"/>
                        <a:pt x="608437" y="332200"/>
                      </a:cubicBezTo>
                      <a:cubicBezTo>
                        <a:pt x="600204" y="335456"/>
                        <a:pt x="596910" y="341966"/>
                        <a:pt x="596910" y="350103"/>
                      </a:cubicBezTo>
                      <a:cubicBezTo>
                        <a:pt x="591970" y="353357"/>
                        <a:pt x="587031" y="356613"/>
                        <a:pt x="583737" y="358240"/>
                      </a:cubicBezTo>
                      <a:cubicBezTo>
                        <a:pt x="580443" y="359867"/>
                        <a:pt x="577150" y="363123"/>
                        <a:pt x="575504" y="366377"/>
                      </a:cubicBezTo>
                      <a:cubicBezTo>
                        <a:pt x="573856" y="366377"/>
                        <a:pt x="573856" y="368006"/>
                        <a:pt x="572210" y="368006"/>
                      </a:cubicBezTo>
                      <a:cubicBezTo>
                        <a:pt x="572210" y="368006"/>
                        <a:pt x="572210" y="368006"/>
                        <a:pt x="570563" y="369633"/>
                      </a:cubicBezTo>
                      <a:cubicBezTo>
                        <a:pt x="481642" y="293140"/>
                        <a:pt x="386133" y="226412"/>
                        <a:pt x="284038" y="167823"/>
                      </a:cubicBezTo>
                      <a:cubicBezTo>
                        <a:pt x="275805" y="162940"/>
                        <a:pt x="269218" y="162940"/>
                        <a:pt x="262630" y="166195"/>
                      </a:cubicBezTo>
                      <a:cubicBezTo>
                        <a:pt x="260984" y="164568"/>
                        <a:pt x="259337" y="162940"/>
                        <a:pt x="257691" y="161313"/>
                      </a:cubicBezTo>
                      <a:cubicBezTo>
                        <a:pt x="242871" y="145038"/>
                        <a:pt x="226403" y="127135"/>
                        <a:pt x="208290" y="112487"/>
                      </a:cubicBezTo>
                      <a:cubicBezTo>
                        <a:pt x="203349" y="109233"/>
                        <a:pt x="198410" y="105977"/>
                        <a:pt x="193470" y="105977"/>
                      </a:cubicBezTo>
                      <a:cubicBezTo>
                        <a:pt x="170416" y="86447"/>
                        <a:pt x="149009" y="66917"/>
                        <a:pt x="125955" y="49015"/>
                      </a:cubicBezTo>
                      <a:cubicBezTo>
                        <a:pt x="117721" y="42505"/>
                        <a:pt x="107842" y="40878"/>
                        <a:pt x="99608" y="44133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44" name="任意多边形: 形状 5443" descr="b8be6db3-f189-4047-9c70-039d64ea429e"/>
                <p:cNvSpPr/>
                <p:nvPr/>
              </p:nvSpPr>
              <p:spPr>
                <a:xfrm flipH="1">
                  <a:off x="11070358" y="710768"/>
                  <a:ext cx="237297" cy="160386"/>
                </a:xfrm>
                <a:custGeom>
                  <a:avLst/>
                  <a:gdLst>
                    <a:gd name="connsiteX0" fmla="*/ 738 w 237297"/>
                    <a:gd name="connsiteY0" fmla="*/ 639 h 160386"/>
                    <a:gd name="connsiteX1" fmla="*/ 15558 w 237297"/>
                    <a:gd name="connsiteY1" fmla="*/ 15286 h 160386"/>
                    <a:gd name="connsiteX2" fmla="*/ 51785 w 237297"/>
                    <a:gd name="connsiteY2" fmla="*/ 33189 h 160386"/>
                    <a:gd name="connsiteX3" fmla="*/ 68252 w 237297"/>
                    <a:gd name="connsiteY3" fmla="*/ 42954 h 160386"/>
                    <a:gd name="connsiteX4" fmla="*/ 88013 w 237297"/>
                    <a:gd name="connsiteY4" fmla="*/ 51091 h 160386"/>
                    <a:gd name="connsiteX5" fmla="*/ 127533 w 237297"/>
                    <a:gd name="connsiteY5" fmla="*/ 78758 h 160386"/>
                    <a:gd name="connsiteX6" fmla="*/ 148940 w 237297"/>
                    <a:gd name="connsiteY6" fmla="*/ 90151 h 160386"/>
                    <a:gd name="connsiteX7" fmla="*/ 167054 w 237297"/>
                    <a:gd name="connsiteY7" fmla="*/ 104799 h 160386"/>
                    <a:gd name="connsiteX8" fmla="*/ 198341 w 237297"/>
                    <a:gd name="connsiteY8" fmla="*/ 132466 h 160386"/>
                    <a:gd name="connsiteX9" fmla="*/ 229629 w 237297"/>
                    <a:gd name="connsiteY9" fmla="*/ 158506 h 160386"/>
                    <a:gd name="connsiteX10" fmla="*/ 236216 w 237297"/>
                    <a:gd name="connsiteY10" fmla="*/ 158506 h 160386"/>
                    <a:gd name="connsiteX11" fmla="*/ 234569 w 237297"/>
                    <a:gd name="connsiteY11" fmla="*/ 151996 h 160386"/>
                    <a:gd name="connsiteX12" fmla="*/ 206575 w 237297"/>
                    <a:gd name="connsiteY12" fmla="*/ 122701 h 160386"/>
                    <a:gd name="connsiteX13" fmla="*/ 176935 w 237297"/>
                    <a:gd name="connsiteY13" fmla="*/ 93407 h 160386"/>
                    <a:gd name="connsiteX14" fmla="*/ 157174 w 237297"/>
                    <a:gd name="connsiteY14" fmla="*/ 78758 h 160386"/>
                    <a:gd name="connsiteX15" fmla="*/ 139060 w 237297"/>
                    <a:gd name="connsiteY15" fmla="*/ 62484 h 160386"/>
                    <a:gd name="connsiteX16" fmla="*/ 96246 w 237297"/>
                    <a:gd name="connsiteY16" fmla="*/ 38071 h 160386"/>
                    <a:gd name="connsiteX17" fmla="*/ 76485 w 237297"/>
                    <a:gd name="connsiteY17" fmla="*/ 28306 h 160386"/>
                    <a:gd name="connsiteX18" fmla="*/ 60019 w 237297"/>
                    <a:gd name="connsiteY18" fmla="*/ 16914 h 160386"/>
                    <a:gd name="connsiteX19" fmla="*/ 20498 w 237297"/>
                    <a:gd name="connsiteY19" fmla="*/ 3893 h 160386"/>
                    <a:gd name="connsiteX20" fmla="*/ 738 w 237297"/>
                    <a:gd name="connsiteY20" fmla="*/ 639 h 160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297" h="160386">
                      <a:moveTo>
                        <a:pt x="738" y="639"/>
                      </a:moveTo>
                      <a:cubicBezTo>
                        <a:pt x="-2556" y="3893"/>
                        <a:pt x="5678" y="10403"/>
                        <a:pt x="15558" y="15286"/>
                      </a:cubicBezTo>
                      <a:cubicBezTo>
                        <a:pt x="33671" y="23424"/>
                        <a:pt x="30378" y="21796"/>
                        <a:pt x="51785" y="33189"/>
                      </a:cubicBezTo>
                      <a:cubicBezTo>
                        <a:pt x="56725" y="36444"/>
                        <a:pt x="61666" y="39699"/>
                        <a:pt x="68252" y="42954"/>
                      </a:cubicBezTo>
                      <a:cubicBezTo>
                        <a:pt x="74839" y="46208"/>
                        <a:pt x="81425" y="47837"/>
                        <a:pt x="88013" y="51091"/>
                      </a:cubicBezTo>
                      <a:cubicBezTo>
                        <a:pt x="101186" y="59228"/>
                        <a:pt x="114359" y="68994"/>
                        <a:pt x="127533" y="78758"/>
                      </a:cubicBezTo>
                      <a:cubicBezTo>
                        <a:pt x="134120" y="83641"/>
                        <a:pt x="142354" y="85268"/>
                        <a:pt x="148940" y="90151"/>
                      </a:cubicBezTo>
                      <a:cubicBezTo>
                        <a:pt x="155527" y="95034"/>
                        <a:pt x="162114" y="99917"/>
                        <a:pt x="167054" y="104799"/>
                      </a:cubicBezTo>
                      <a:cubicBezTo>
                        <a:pt x="178581" y="114564"/>
                        <a:pt x="190108" y="124329"/>
                        <a:pt x="198341" y="132466"/>
                      </a:cubicBezTo>
                      <a:cubicBezTo>
                        <a:pt x="216455" y="148742"/>
                        <a:pt x="214808" y="145486"/>
                        <a:pt x="229629" y="158506"/>
                      </a:cubicBezTo>
                      <a:cubicBezTo>
                        <a:pt x="232922" y="161762"/>
                        <a:pt x="234569" y="160135"/>
                        <a:pt x="236216" y="158506"/>
                      </a:cubicBezTo>
                      <a:cubicBezTo>
                        <a:pt x="237863" y="158506"/>
                        <a:pt x="237863" y="156879"/>
                        <a:pt x="234569" y="151996"/>
                      </a:cubicBezTo>
                      <a:cubicBezTo>
                        <a:pt x="221395" y="135722"/>
                        <a:pt x="223041" y="138976"/>
                        <a:pt x="206575" y="122701"/>
                      </a:cubicBezTo>
                      <a:cubicBezTo>
                        <a:pt x="198341" y="114564"/>
                        <a:pt x="188462" y="103171"/>
                        <a:pt x="176935" y="93407"/>
                      </a:cubicBezTo>
                      <a:cubicBezTo>
                        <a:pt x="170348" y="88524"/>
                        <a:pt x="163761" y="83641"/>
                        <a:pt x="157174" y="78758"/>
                      </a:cubicBezTo>
                      <a:cubicBezTo>
                        <a:pt x="150587" y="73877"/>
                        <a:pt x="145647" y="67367"/>
                        <a:pt x="139060" y="62484"/>
                      </a:cubicBezTo>
                      <a:cubicBezTo>
                        <a:pt x="125886" y="52718"/>
                        <a:pt x="109420" y="44581"/>
                        <a:pt x="96246" y="38071"/>
                      </a:cubicBezTo>
                      <a:cubicBezTo>
                        <a:pt x="89659" y="34816"/>
                        <a:pt x="83073" y="31561"/>
                        <a:pt x="76485" y="28306"/>
                      </a:cubicBezTo>
                      <a:cubicBezTo>
                        <a:pt x="69899" y="25051"/>
                        <a:pt x="64959" y="20169"/>
                        <a:pt x="60019" y="16914"/>
                      </a:cubicBezTo>
                      <a:cubicBezTo>
                        <a:pt x="36965" y="7149"/>
                        <a:pt x="40258" y="10403"/>
                        <a:pt x="20498" y="3893"/>
                      </a:cubicBezTo>
                      <a:cubicBezTo>
                        <a:pt x="12265" y="639"/>
                        <a:pt x="4031" y="-989"/>
                        <a:pt x="738" y="6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46" name="任意多边形: 形状 5445" descr="8a4fb4ad-9f24-43b9-a963-2be28468a226"/>
                <p:cNvSpPr/>
                <p:nvPr/>
              </p:nvSpPr>
              <p:spPr>
                <a:xfrm flipH="1">
                  <a:off x="11047095" y="674928"/>
                  <a:ext cx="206467" cy="144217"/>
                </a:xfrm>
                <a:custGeom>
                  <a:avLst/>
                  <a:gdLst>
                    <a:gd name="connsiteX0" fmla="*/ 5925 w 206467"/>
                    <a:gd name="connsiteY0" fmla="*/ 674 h 144217"/>
                    <a:gd name="connsiteX1" fmla="*/ 985 w 206467"/>
                    <a:gd name="connsiteY1" fmla="*/ 2302 h 144217"/>
                    <a:gd name="connsiteX2" fmla="*/ 4278 w 206467"/>
                    <a:gd name="connsiteY2" fmla="*/ 7184 h 144217"/>
                    <a:gd name="connsiteX3" fmla="*/ 35566 w 206467"/>
                    <a:gd name="connsiteY3" fmla="*/ 25087 h 144217"/>
                    <a:gd name="connsiteX4" fmla="*/ 65206 w 206467"/>
                    <a:gd name="connsiteY4" fmla="*/ 46244 h 144217"/>
                    <a:gd name="connsiteX5" fmla="*/ 83320 w 206467"/>
                    <a:gd name="connsiteY5" fmla="*/ 56009 h 144217"/>
                    <a:gd name="connsiteX6" fmla="*/ 99787 w 206467"/>
                    <a:gd name="connsiteY6" fmla="*/ 70656 h 144217"/>
                    <a:gd name="connsiteX7" fmla="*/ 134368 w 206467"/>
                    <a:gd name="connsiteY7" fmla="*/ 93442 h 144217"/>
                    <a:gd name="connsiteX8" fmla="*/ 149189 w 206467"/>
                    <a:gd name="connsiteY8" fmla="*/ 104835 h 144217"/>
                    <a:gd name="connsiteX9" fmla="*/ 160714 w 206467"/>
                    <a:gd name="connsiteY9" fmla="*/ 117855 h 144217"/>
                    <a:gd name="connsiteX10" fmla="*/ 190356 w 206467"/>
                    <a:gd name="connsiteY10" fmla="*/ 137384 h 144217"/>
                    <a:gd name="connsiteX11" fmla="*/ 205175 w 206467"/>
                    <a:gd name="connsiteY11" fmla="*/ 143894 h 144217"/>
                    <a:gd name="connsiteX12" fmla="*/ 198589 w 206467"/>
                    <a:gd name="connsiteY12" fmla="*/ 127619 h 144217"/>
                    <a:gd name="connsiteX13" fmla="*/ 172241 w 206467"/>
                    <a:gd name="connsiteY13" fmla="*/ 103206 h 144217"/>
                    <a:gd name="connsiteX14" fmla="*/ 159068 w 206467"/>
                    <a:gd name="connsiteY14" fmla="*/ 90186 h 144217"/>
                    <a:gd name="connsiteX15" fmla="*/ 142601 w 206467"/>
                    <a:gd name="connsiteY15" fmla="*/ 80422 h 144217"/>
                    <a:gd name="connsiteX16" fmla="*/ 109667 w 206467"/>
                    <a:gd name="connsiteY16" fmla="*/ 54382 h 144217"/>
                    <a:gd name="connsiteX17" fmla="*/ 89906 w 206467"/>
                    <a:gd name="connsiteY17" fmla="*/ 44617 h 144217"/>
                    <a:gd name="connsiteX18" fmla="*/ 71793 w 206467"/>
                    <a:gd name="connsiteY18" fmla="*/ 33224 h 144217"/>
                    <a:gd name="connsiteX19" fmla="*/ 38859 w 206467"/>
                    <a:gd name="connsiteY19" fmla="*/ 15322 h 144217"/>
                    <a:gd name="connsiteX20" fmla="*/ 5925 w 206467"/>
                    <a:gd name="connsiteY20" fmla="*/ 674 h 144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6467" h="144217">
                      <a:moveTo>
                        <a:pt x="5925" y="674"/>
                      </a:moveTo>
                      <a:cubicBezTo>
                        <a:pt x="2632" y="-953"/>
                        <a:pt x="2632" y="674"/>
                        <a:pt x="985" y="2302"/>
                      </a:cubicBezTo>
                      <a:cubicBezTo>
                        <a:pt x="-662" y="3929"/>
                        <a:pt x="-662" y="5557"/>
                        <a:pt x="4278" y="7184"/>
                      </a:cubicBezTo>
                      <a:cubicBezTo>
                        <a:pt x="19098" y="16949"/>
                        <a:pt x="17452" y="13694"/>
                        <a:pt x="35566" y="25087"/>
                      </a:cubicBezTo>
                      <a:cubicBezTo>
                        <a:pt x="45446" y="29969"/>
                        <a:pt x="53679" y="38107"/>
                        <a:pt x="65206" y="46244"/>
                      </a:cubicBezTo>
                      <a:cubicBezTo>
                        <a:pt x="70147" y="49499"/>
                        <a:pt x="76733" y="52754"/>
                        <a:pt x="83320" y="56009"/>
                      </a:cubicBezTo>
                      <a:cubicBezTo>
                        <a:pt x="89906" y="59264"/>
                        <a:pt x="93200" y="65775"/>
                        <a:pt x="99787" y="70656"/>
                      </a:cubicBezTo>
                      <a:cubicBezTo>
                        <a:pt x="111314" y="78795"/>
                        <a:pt x="124487" y="85305"/>
                        <a:pt x="134368" y="93442"/>
                      </a:cubicBezTo>
                      <a:cubicBezTo>
                        <a:pt x="139308" y="96696"/>
                        <a:pt x="144248" y="99952"/>
                        <a:pt x="149189" y="104835"/>
                      </a:cubicBezTo>
                      <a:cubicBezTo>
                        <a:pt x="154128" y="108089"/>
                        <a:pt x="157421" y="114599"/>
                        <a:pt x="160714" y="117855"/>
                      </a:cubicBezTo>
                      <a:cubicBezTo>
                        <a:pt x="177182" y="130873"/>
                        <a:pt x="175536" y="125992"/>
                        <a:pt x="190356" y="137384"/>
                      </a:cubicBezTo>
                      <a:cubicBezTo>
                        <a:pt x="195295" y="140639"/>
                        <a:pt x="201882" y="145522"/>
                        <a:pt x="205175" y="143894"/>
                      </a:cubicBezTo>
                      <a:cubicBezTo>
                        <a:pt x="208470" y="142266"/>
                        <a:pt x="205175" y="134129"/>
                        <a:pt x="198589" y="127619"/>
                      </a:cubicBezTo>
                      <a:cubicBezTo>
                        <a:pt x="185416" y="114599"/>
                        <a:pt x="188709" y="117855"/>
                        <a:pt x="172241" y="103206"/>
                      </a:cubicBezTo>
                      <a:cubicBezTo>
                        <a:pt x="168948" y="99952"/>
                        <a:pt x="164008" y="95069"/>
                        <a:pt x="159068" y="90186"/>
                      </a:cubicBezTo>
                      <a:cubicBezTo>
                        <a:pt x="154128" y="86932"/>
                        <a:pt x="147541" y="83676"/>
                        <a:pt x="142601" y="80422"/>
                      </a:cubicBezTo>
                      <a:cubicBezTo>
                        <a:pt x="131074" y="72284"/>
                        <a:pt x="121194" y="62519"/>
                        <a:pt x="109667" y="54382"/>
                      </a:cubicBezTo>
                      <a:cubicBezTo>
                        <a:pt x="103081" y="51127"/>
                        <a:pt x="96493" y="47872"/>
                        <a:pt x="89906" y="44617"/>
                      </a:cubicBezTo>
                      <a:cubicBezTo>
                        <a:pt x="83320" y="41362"/>
                        <a:pt x="78379" y="36479"/>
                        <a:pt x="71793" y="33224"/>
                      </a:cubicBezTo>
                      <a:cubicBezTo>
                        <a:pt x="60266" y="26714"/>
                        <a:pt x="48739" y="20204"/>
                        <a:pt x="38859" y="15322"/>
                      </a:cubicBezTo>
                      <a:cubicBezTo>
                        <a:pt x="19098" y="5557"/>
                        <a:pt x="22392" y="7184"/>
                        <a:pt x="5925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48" name="任意多边形: 形状 5447" descr="2822fa60-942e-430a-a561-dbb49ad59815"/>
                <p:cNvSpPr/>
                <p:nvPr/>
              </p:nvSpPr>
              <p:spPr>
                <a:xfrm flipH="1">
                  <a:off x="10812513" y="815420"/>
                  <a:ext cx="272355" cy="278449"/>
                </a:xfrm>
                <a:custGeom>
                  <a:avLst/>
                  <a:gdLst>
                    <a:gd name="connsiteX0" fmla="*/ 55419 w 272355"/>
                    <a:gd name="connsiteY0" fmla="*/ 147 h 278449"/>
                    <a:gd name="connsiteX1" fmla="*/ 36482 w 272355"/>
                    <a:gd name="connsiteY1" fmla="*/ 3402 h 278449"/>
                    <a:gd name="connsiteX2" fmla="*/ 87529 w 272355"/>
                    <a:gd name="connsiteY2" fmla="*/ 13167 h 278449"/>
                    <a:gd name="connsiteX3" fmla="*/ 136931 w 272355"/>
                    <a:gd name="connsiteY3" fmla="*/ 24559 h 278449"/>
                    <a:gd name="connsiteX4" fmla="*/ 187979 w 272355"/>
                    <a:gd name="connsiteY4" fmla="*/ 48972 h 278449"/>
                    <a:gd name="connsiteX5" fmla="*/ 224206 w 272355"/>
                    <a:gd name="connsiteY5" fmla="*/ 84776 h 278449"/>
                    <a:gd name="connsiteX6" fmla="*/ 252199 w 272355"/>
                    <a:gd name="connsiteY6" fmla="*/ 133602 h 278449"/>
                    <a:gd name="connsiteX7" fmla="*/ 252199 w 272355"/>
                    <a:gd name="connsiteY7" fmla="*/ 192193 h 278449"/>
                    <a:gd name="connsiteX8" fmla="*/ 219265 w 272355"/>
                    <a:gd name="connsiteY8" fmla="*/ 242645 h 278449"/>
                    <a:gd name="connsiteX9" fmla="*/ 164924 w 272355"/>
                    <a:gd name="connsiteY9" fmla="*/ 265429 h 278449"/>
                    <a:gd name="connsiteX10" fmla="*/ 108936 w 272355"/>
                    <a:gd name="connsiteY10" fmla="*/ 245900 h 278449"/>
                    <a:gd name="connsiteX11" fmla="*/ 43069 w 272355"/>
                    <a:gd name="connsiteY11" fmla="*/ 159642 h 278449"/>
                    <a:gd name="connsiteX12" fmla="*/ 20015 w 272355"/>
                    <a:gd name="connsiteY12" fmla="*/ 105935 h 278449"/>
                    <a:gd name="connsiteX13" fmla="*/ 6842 w 272355"/>
                    <a:gd name="connsiteY13" fmla="*/ 57109 h 278449"/>
                    <a:gd name="connsiteX14" fmla="*/ 1901 w 272355"/>
                    <a:gd name="connsiteY14" fmla="*/ 45717 h 278449"/>
                    <a:gd name="connsiteX15" fmla="*/ 1901 w 272355"/>
                    <a:gd name="connsiteY15" fmla="*/ 60365 h 278449"/>
                    <a:gd name="connsiteX16" fmla="*/ 13428 w 272355"/>
                    <a:gd name="connsiteY16" fmla="*/ 110817 h 278449"/>
                    <a:gd name="connsiteX17" fmla="*/ 34835 w 272355"/>
                    <a:gd name="connsiteY17" fmla="*/ 166153 h 278449"/>
                    <a:gd name="connsiteX18" fmla="*/ 100704 w 272355"/>
                    <a:gd name="connsiteY18" fmla="*/ 257292 h 278449"/>
                    <a:gd name="connsiteX19" fmla="*/ 164924 w 272355"/>
                    <a:gd name="connsiteY19" fmla="*/ 278449 h 278449"/>
                    <a:gd name="connsiteX20" fmla="*/ 230792 w 272355"/>
                    <a:gd name="connsiteY20" fmla="*/ 255665 h 278449"/>
                    <a:gd name="connsiteX21" fmla="*/ 268667 w 272355"/>
                    <a:gd name="connsiteY21" fmla="*/ 195447 h 278449"/>
                    <a:gd name="connsiteX22" fmla="*/ 267019 w 272355"/>
                    <a:gd name="connsiteY22" fmla="*/ 127092 h 278449"/>
                    <a:gd name="connsiteX23" fmla="*/ 237379 w 272355"/>
                    <a:gd name="connsiteY23" fmla="*/ 73385 h 278449"/>
                    <a:gd name="connsiteX24" fmla="*/ 196212 w 272355"/>
                    <a:gd name="connsiteY24" fmla="*/ 34325 h 278449"/>
                    <a:gd name="connsiteX25" fmla="*/ 140224 w 272355"/>
                    <a:gd name="connsiteY25" fmla="*/ 9912 h 278449"/>
                    <a:gd name="connsiteX26" fmla="*/ 89177 w 272355"/>
                    <a:gd name="connsiteY26" fmla="*/ 1774 h 278449"/>
                    <a:gd name="connsiteX27" fmla="*/ 55419 w 272355"/>
                    <a:gd name="connsiteY27" fmla="*/ 147 h 278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72355" h="278449">
                      <a:moveTo>
                        <a:pt x="55419" y="147"/>
                      </a:moveTo>
                      <a:cubicBezTo>
                        <a:pt x="45539" y="554"/>
                        <a:pt x="38129" y="1774"/>
                        <a:pt x="36482" y="3402"/>
                      </a:cubicBezTo>
                      <a:cubicBezTo>
                        <a:pt x="33189" y="6657"/>
                        <a:pt x="59536" y="9912"/>
                        <a:pt x="87529" y="13167"/>
                      </a:cubicBezTo>
                      <a:cubicBezTo>
                        <a:pt x="113877" y="16422"/>
                        <a:pt x="125404" y="21305"/>
                        <a:pt x="136931" y="24559"/>
                      </a:cubicBezTo>
                      <a:cubicBezTo>
                        <a:pt x="148458" y="29442"/>
                        <a:pt x="161631" y="32697"/>
                        <a:pt x="187979" y="48972"/>
                      </a:cubicBezTo>
                      <a:cubicBezTo>
                        <a:pt x="201152" y="57109"/>
                        <a:pt x="212679" y="70129"/>
                        <a:pt x="224206" y="84776"/>
                      </a:cubicBezTo>
                      <a:cubicBezTo>
                        <a:pt x="235733" y="97797"/>
                        <a:pt x="247259" y="114072"/>
                        <a:pt x="252199" y="133602"/>
                      </a:cubicBezTo>
                      <a:cubicBezTo>
                        <a:pt x="257140" y="151504"/>
                        <a:pt x="258786" y="172662"/>
                        <a:pt x="252199" y="192193"/>
                      </a:cubicBezTo>
                      <a:cubicBezTo>
                        <a:pt x="245613" y="211722"/>
                        <a:pt x="234086" y="227997"/>
                        <a:pt x="219265" y="242645"/>
                      </a:cubicBezTo>
                      <a:cubicBezTo>
                        <a:pt x="204445" y="255665"/>
                        <a:pt x="186332" y="265429"/>
                        <a:pt x="164924" y="265429"/>
                      </a:cubicBezTo>
                      <a:cubicBezTo>
                        <a:pt x="145164" y="265429"/>
                        <a:pt x="125404" y="257292"/>
                        <a:pt x="108936" y="245900"/>
                      </a:cubicBezTo>
                      <a:cubicBezTo>
                        <a:pt x="76002" y="223114"/>
                        <a:pt x="56243" y="187310"/>
                        <a:pt x="43069" y="159642"/>
                      </a:cubicBezTo>
                      <a:cubicBezTo>
                        <a:pt x="28249" y="130347"/>
                        <a:pt x="24955" y="117327"/>
                        <a:pt x="20015" y="105935"/>
                      </a:cubicBezTo>
                      <a:cubicBezTo>
                        <a:pt x="16722" y="94542"/>
                        <a:pt x="11781" y="84776"/>
                        <a:pt x="6842" y="57109"/>
                      </a:cubicBezTo>
                      <a:cubicBezTo>
                        <a:pt x="5195" y="47345"/>
                        <a:pt x="3549" y="47345"/>
                        <a:pt x="1901" y="45717"/>
                      </a:cubicBezTo>
                      <a:cubicBezTo>
                        <a:pt x="254" y="42462"/>
                        <a:pt x="-1392" y="47345"/>
                        <a:pt x="1901" y="60365"/>
                      </a:cubicBezTo>
                      <a:cubicBezTo>
                        <a:pt x="6842" y="88032"/>
                        <a:pt x="10135" y="97797"/>
                        <a:pt x="13428" y="110817"/>
                      </a:cubicBezTo>
                      <a:cubicBezTo>
                        <a:pt x="16722" y="122209"/>
                        <a:pt x="21662" y="136857"/>
                        <a:pt x="34835" y="166153"/>
                      </a:cubicBezTo>
                      <a:cubicBezTo>
                        <a:pt x="49655" y="195447"/>
                        <a:pt x="66123" y="231252"/>
                        <a:pt x="100704" y="257292"/>
                      </a:cubicBezTo>
                      <a:cubicBezTo>
                        <a:pt x="118817" y="270312"/>
                        <a:pt x="141871" y="278449"/>
                        <a:pt x="164924" y="278449"/>
                      </a:cubicBezTo>
                      <a:cubicBezTo>
                        <a:pt x="187979" y="278449"/>
                        <a:pt x="212679" y="270312"/>
                        <a:pt x="230792" y="255665"/>
                      </a:cubicBezTo>
                      <a:cubicBezTo>
                        <a:pt x="248906" y="239390"/>
                        <a:pt x="262080" y="218232"/>
                        <a:pt x="268667" y="195447"/>
                      </a:cubicBezTo>
                      <a:cubicBezTo>
                        <a:pt x="275253" y="172662"/>
                        <a:pt x="271960" y="148250"/>
                        <a:pt x="267019" y="127092"/>
                      </a:cubicBezTo>
                      <a:cubicBezTo>
                        <a:pt x="260433" y="105935"/>
                        <a:pt x="250553" y="89659"/>
                        <a:pt x="237379" y="73385"/>
                      </a:cubicBezTo>
                      <a:cubicBezTo>
                        <a:pt x="224206" y="58738"/>
                        <a:pt x="211032" y="44089"/>
                        <a:pt x="196212" y="34325"/>
                      </a:cubicBezTo>
                      <a:cubicBezTo>
                        <a:pt x="166571" y="16422"/>
                        <a:pt x="151751" y="13167"/>
                        <a:pt x="140224" y="9912"/>
                      </a:cubicBezTo>
                      <a:cubicBezTo>
                        <a:pt x="128697" y="6657"/>
                        <a:pt x="117170" y="5029"/>
                        <a:pt x="89177" y="1774"/>
                      </a:cubicBezTo>
                      <a:cubicBezTo>
                        <a:pt x="77650" y="147"/>
                        <a:pt x="65300" y="-260"/>
                        <a:pt x="55419" y="14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50" name="任意多边形: 形状 5449" descr="e1f5df2a-4fd9-4cdf-a690-2c910a8e7068"/>
                <p:cNvSpPr/>
                <p:nvPr/>
              </p:nvSpPr>
              <p:spPr>
                <a:xfrm flipH="1">
                  <a:off x="10937735" y="1328230"/>
                  <a:ext cx="141938" cy="29969"/>
                </a:xfrm>
                <a:custGeom>
                  <a:avLst/>
                  <a:gdLst>
                    <a:gd name="connsiteX0" fmla="*/ 102094 w 141938"/>
                    <a:gd name="connsiteY0" fmla="*/ 0 h 29969"/>
                    <a:gd name="connsiteX1" fmla="*/ 90568 w 141938"/>
                    <a:gd name="connsiteY1" fmla="*/ 3256 h 29969"/>
                    <a:gd name="connsiteX2" fmla="*/ 65867 w 141938"/>
                    <a:gd name="connsiteY2" fmla="*/ 3256 h 29969"/>
                    <a:gd name="connsiteX3" fmla="*/ 54340 w 141938"/>
                    <a:gd name="connsiteY3" fmla="*/ 8137 h 29969"/>
                    <a:gd name="connsiteX4" fmla="*/ 42815 w 141938"/>
                    <a:gd name="connsiteY4" fmla="*/ 9766 h 29969"/>
                    <a:gd name="connsiteX5" fmla="*/ 21407 w 141938"/>
                    <a:gd name="connsiteY5" fmla="*/ 14648 h 29969"/>
                    <a:gd name="connsiteX6" fmla="*/ 1647 w 141938"/>
                    <a:gd name="connsiteY6" fmla="*/ 22785 h 29969"/>
                    <a:gd name="connsiteX7" fmla="*/ 0 w 141938"/>
                    <a:gd name="connsiteY7" fmla="*/ 27668 h 29969"/>
                    <a:gd name="connsiteX8" fmla="*/ 3293 w 141938"/>
                    <a:gd name="connsiteY8" fmla="*/ 29295 h 29969"/>
                    <a:gd name="connsiteX9" fmla="*/ 23054 w 141938"/>
                    <a:gd name="connsiteY9" fmla="*/ 24413 h 29969"/>
                    <a:gd name="connsiteX10" fmla="*/ 44461 w 141938"/>
                    <a:gd name="connsiteY10" fmla="*/ 22785 h 29969"/>
                    <a:gd name="connsiteX11" fmla="*/ 55988 w 141938"/>
                    <a:gd name="connsiteY11" fmla="*/ 21158 h 29969"/>
                    <a:gd name="connsiteX12" fmla="*/ 67515 w 141938"/>
                    <a:gd name="connsiteY12" fmla="*/ 22785 h 29969"/>
                    <a:gd name="connsiteX13" fmla="*/ 90568 w 141938"/>
                    <a:gd name="connsiteY13" fmla="*/ 19530 h 29969"/>
                    <a:gd name="connsiteX14" fmla="*/ 102094 w 141938"/>
                    <a:gd name="connsiteY14" fmla="*/ 19530 h 29969"/>
                    <a:gd name="connsiteX15" fmla="*/ 111975 w 141938"/>
                    <a:gd name="connsiteY15" fmla="*/ 21158 h 29969"/>
                    <a:gd name="connsiteX16" fmla="*/ 131736 w 141938"/>
                    <a:gd name="connsiteY16" fmla="*/ 19530 h 29969"/>
                    <a:gd name="connsiteX17" fmla="*/ 141616 w 141938"/>
                    <a:gd name="connsiteY17" fmla="*/ 14648 h 29969"/>
                    <a:gd name="connsiteX18" fmla="*/ 133382 w 141938"/>
                    <a:gd name="connsiteY18" fmla="*/ 4883 h 29969"/>
                    <a:gd name="connsiteX19" fmla="*/ 111975 w 141938"/>
                    <a:gd name="connsiteY19" fmla="*/ 1627 h 29969"/>
                    <a:gd name="connsiteX20" fmla="*/ 102094 w 141938"/>
                    <a:gd name="connsiteY20" fmla="*/ 0 h 2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1938" h="29969">
                      <a:moveTo>
                        <a:pt x="102094" y="0"/>
                      </a:moveTo>
                      <a:cubicBezTo>
                        <a:pt x="98802" y="0"/>
                        <a:pt x="93862" y="3256"/>
                        <a:pt x="90568" y="3256"/>
                      </a:cubicBezTo>
                      <a:cubicBezTo>
                        <a:pt x="82335" y="3256"/>
                        <a:pt x="74101" y="1627"/>
                        <a:pt x="65867" y="3256"/>
                      </a:cubicBezTo>
                      <a:cubicBezTo>
                        <a:pt x="60927" y="3256"/>
                        <a:pt x="57635" y="6510"/>
                        <a:pt x="54340" y="8137"/>
                      </a:cubicBezTo>
                      <a:cubicBezTo>
                        <a:pt x="49401" y="8137"/>
                        <a:pt x="46108" y="9766"/>
                        <a:pt x="42815" y="9766"/>
                      </a:cubicBezTo>
                      <a:cubicBezTo>
                        <a:pt x="34581" y="11393"/>
                        <a:pt x="27993" y="13020"/>
                        <a:pt x="21407" y="14648"/>
                      </a:cubicBezTo>
                      <a:cubicBezTo>
                        <a:pt x="9880" y="19530"/>
                        <a:pt x="11527" y="17903"/>
                        <a:pt x="1647" y="22785"/>
                      </a:cubicBezTo>
                      <a:cubicBezTo>
                        <a:pt x="0" y="24413"/>
                        <a:pt x="0" y="26041"/>
                        <a:pt x="0" y="27668"/>
                      </a:cubicBezTo>
                      <a:cubicBezTo>
                        <a:pt x="0" y="29295"/>
                        <a:pt x="1647" y="30923"/>
                        <a:pt x="3293" y="29295"/>
                      </a:cubicBezTo>
                      <a:cubicBezTo>
                        <a:pt x="13173" y="27668"/>
                        <a:pt x="11527" y="27668"/>
                        <a:pt x="23054" y="24413"/>
                      </a:cubicBezTo>
                      <a:cubicBezTo>
                        <a:pt x="29640" y="22785"/>
                        <a:pt x="36227" y="24413"/>
                        <a:pt x="44461" y="22785"/>
                      </a:cubicBezTo>
                      <a:cubicBezTo>
                        <a:pt x="47754" y="22785"/>
                        <a:pt x="52694" y="21158"/>
                        <a:pt x="55988" y="21158"/>
                      </a:cubicBezTo>
                      <a:cubicBezTo>
                        <a:pt x="59281" y="21158"/>
                        <a:pt x="64221" y="22785"/>
                        <a:pt x="67515" y="22785"/>
                      </a:cubicBezTo>
                      <a:cubicBezTo>
                        <a:pt x="75748" y="22785"/>
                        <a:pt x="83982" y="19530"/>
                        <a:pt x="90568" y="19530"/>
                      </a:cubicBezTo>
                      <a:cubicBezTo>
                        <a:pt x="93862" y="19530"/>
                        <a:pt x="97155" y="19530"/>
                        <a:pt x="102094" y="19530"/>
                      </a:cubicBezTo>
                      <a:cubicBezTo>
                        <a:pt x="105389" y="19530"/>
                        <a:pt x="108682" y="21158"/>
                        <a:pt x="111975" y="21158"/>
                      </a:cubicBezTo>
                      <a:cubicBezTo>
                        <a:pt x="123502" y="21158"/>
                        <a:pt x="121855" y="17903"/>
                        <a:pt x="131736" y="19530"/>
                      </a:cubicBezTo>
                      <a:cubicBezTo>
                        <a:pt x="136675" y="17903"/>
                        <a:pt x="139970" y="17903"/>
                        <a:pt x="141616" y="14648"/>
                      </a:cubicBezTo>
                      <a:cubicBezTo>
                        <a:pt x="143262" y="11393"/>
                        <a:pt x="138322" y="6510"/>
                        <a:pt x="133382" y="4883"/>
                      </a:cubicBezTo>
                      <a:cubicBezTo>
                        <a:pt x="123502" y="3256"/>
                        <a:pt x="125149" y="3256"/>
                        <a:pt x="111975" y="1627"/>
                      </a:cubicBezTo>
                      <a:cubicBezTo>
                        <a:pt x="108682" y="1627"/>
                        <a:pt x="105389" y="0"/>
                        <a:pt x="102094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52" name="任意多边形: 形状 5451" descr="8a554ec1-d372-4edf-b403-e38bbc1a0b75"/>
                <p:cNvSpPr/>
                <p:nvPr/>
              </p:nvSpPr>
              <p:spPr>
                <a:xfrm flipH="1">
                  <a:off x="11062125" y="1292164"/>
                  <a:ext cx="228325" cy="233080"/>
                </a:xfrm>
                <a:custGeom>
                  <a:avLst/>
                  <a:gdLst>
                    <a:gd name="connsiteX0" fmla="*/ 144703 w 228325"/>
                    <a:gd name="connsiteY0" fmla="*/ 57 h 233080"/>
                    <a:gd name="connsiteX1" fmla="*/ 128443 w 228325"/>
                    <a:gd name="connsiteY1" fmla="*/ 260 h 233080"/>
                    <a:gd name="connsiteX2" fmla="*/ 80688 w 228325"/>
                    <a:gd name="connsiteY2" fmla="*/ 11653 h 233080"/>
                    <a:gd name="connsiteX3" fmla="*/ 11527 w 228325"/>
                    <a:gd name="connsiteY3" fmla="*/ 71870 h 233080"/>
                    <a:gd name="connsiteX4" fmla="*/ 0 w 228325"/>
                    <a:gd name="connsiteY4" fmla="*/ 123951 h 233080"/>
                    <a:gd name="connsiteX5" fmla="*/ 11527 w 228325"/>
                    <a:gd name="connsiteY5" fmla="*/ 179285 h 233080"/>
                    <a:gd name="connsiteX6" fmla="*/ 108682 w 228325"/>
                    <a:gd name="connsiteY6" fmla="*/ 232993 h 233080"/>
                    <a:gd name="connsiteX7" fmla="*/ 156436 w 228325"/>
                    <a:gd name="connsiteY7" fmla="*/ 218346 h 233080"/>
                    <a:gd name="connsiteX8" fmla="*/ 192663 w 228325"/>
                    <a:gd name="connsiteY8" fmla="*/ 190678 h 233080"/>
                    <a:gd name="connsiteX9" fmla="*/ 210777 w 228325"/>
                    <a:gd name="connsiteY9" fmla="*/ 164638 h 233080"/>
                    <a:gd name="connsiteX10" fmla="*/ 217364 w 228325"/>
                    <a:gd name="connsiteY10" fmla="*/ 148363 h 233080"/>
                    <a:gd name="connsiteX11" fmla="*/ 227244 w 228325"/>
                    <a:gd name="connsiteY11" fmla="*/ 107675 h 233080"/>
                    <a:gd name="connsiteX12" fmla="*/ 225598 w 228325"/>
                    <a:gd name="connsiteY12" fmla="*/ 66988 h 233080"/>
                    <a:gd name="connsiteX13" fmla="*/ 214071 w 228325"/>
                    <a:gd name="connsiteY13" fmla="*/ 106048 h 233080"/>
                    <a:gd name="connsiteX14" fmla="*/ 202544 w 228325"/>
                    <a:gd name="connsiteY14" fmla="*/ 143481 h 233080"/>
                    <a:gd name="connsiteX15" fmla="*/ 179490 w 228325"/>
                    <a:gd name="connsiteY15" fmla="*/ 180913 h 233080"/>
                    <a:gd name="connsiteX16" fmla="*/ 148202 w 228325"/>
                    <a:gd name="connsiteY16" fmla="*/ 205326 h 233080"/>
                    <a:gd name="connsiteX17" fmla="*/ 107035 w 228325"/>
                    <a:gd name="connsiteY17" fmla="*/ 219973 h 233080"/>
                    <a:gd name="connsiteX18" fmla="*/ 29640 w 228325"/>
                    <a:gd name="connsiteY18" fmla="*/ 172776 h 233080"/>
                    <a:gd name="connsiteX19" fmla="*/ 14820 w 228325"/>
                    <a:gd name="connsiteY19" fmla="*/ 127205 h 233080"/>
                    <a:gd name="connsiteX20" fmla="*/ 26347 w 228325"/>
                    <a:gd name="connsiteY20" fmla="*/ 80008 h 233080"/>
                    <a:gd name="connsiteX21" fmla="*/ 87275 w 228325"/>
                    <a:gd name="connsiteY21" fmla="*/ 21419 h 233080"/>
                    <a:gd name="connsiteX22" fmla="*/ 131736 w 228325"/>
                    <a:gd name="connsiteY22" fmla="*/ 10026 h 233080"/>
                    <a:gd name="connsiteX23" fmla="*/ 171256 w 228325"/>
                    <a:gd name="connsiteY23" fmla="*/ 11653 h 233080"/>
                    <a:gd name="connsiteX24" fmla="*/ 181136 w 228325"/>
                    <a:gd name="connsiteY24" fmla="*/ 10026 h 233080"/>
                    <a:gd name="connsiteX25" fmla="*/ 169610 w 228325"/>
                    <a:gd name="connsiteY25" fmla="*/ 3516 h 233080"/>
                    <a:gd name="connsiteX26" fmla="*/ 144703 w 228325"/>
                    <a:gd name="connsiteY26" fmla="*/ 57 h 233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8325" h="233079">
                      <a:moveTo>
                        <a:pt x="144703" y="57"/>
                      </a:moveTo>
                      <a:cubicBezTo>
                        <a:pt x="138322" y="-147"/>
                        <a:pt x="133383" y="260"/>
                        <a:pt x="128443" y="260"/>
                      </a:cubicBezTo>
                      <a:cubicBezTo>
                        <a:pt x="118562" y="1889"/>
                        <a:pt x="107035" y="1889"/>
                        <a:pt x="80688" y="11653"/>
                      </a:cubicBezTo>
                      <a:cubicBezTo>
                        <a:pt x="55988" y="21419"/>
                        <a:pt x="27993" y="40948"/>
                        <a:pt x="11527" y="71870"/>
                      </a:cubicBezTo>
                      <a:cubicBezTo>
                        <a:pt x="3293" y="88146"/>
                        <a:pt x="0" y="106048"/>
                        <a:pt x="0" y="123951"/>
                      </a:cubicBezTo>
                      <a:cubicBezTo>
                        <a:pt x="0" y="141853"/>
                        <a:pt x="1646" y="161383"/>
                        <a:pt x="11527" y="179285"/>
                      </a:cubicBezTo>
                      <a:cubicBezTo>
                        <a:pt x="31288" y="213463"/>
                        <a:pt x="70808" y="234620"/>
                        <a:pt x="108682" y="232993"/>
                      </a:cubicBezTo>
                      <a:cubicBezTo>
                        <a:pt x="126795" y="232993"/>
                        <a:pt x="143263" y="226483"/>
                        <a:pt x="156436" y="218346"/>
                      </a:cubicBezTo>
                      <a:cubicBezTo>
                        <a:pt x="171256" y="210209"/>
                        <a:pt x="184430" y="202071"/>
                        <a:pt x="192663" y="190678"/>
                      </a:cubicBezTo>
                      <a:cubicBezTo>
                        <a:pt x="202544" y="179285"/>
                        <a:pt x="207483" y="171148"/>
                        <a:pt x="210777" y="164638"/>
                      </a:cubicBezTo>
                      <a:cubicBezTo>
                        <a:pt x="214071" y="158128"/>
                        <a:pt x="215717" y="153245"/>
                        <a:pt x="217364" y="148363"/>
                      </a:cubicBezTo>
                      <a:cubicBezTo>
                        <a:pt x="220657" y="138598"/>
                        <a:pt x="222303" y="130461"/>
                        <a:pt x="227244" y="107675"/>
                      </a:cubicBezTo>
                      <a:cubicBezTo>
                        <a:pt x="228891" y="89773"/>
                        <a:pt x="228891" y="68616"/>
                        <a:pt x="225598" y="66988"/>
                      </a:cubicBezTo>
                      <a:cubicBezTo>
                        <a:pt x="222303" y="63733"/>
                        <a:pt x="219011" y="84891"/>
                        <a:pt x="214071" y="106048"/>
                      </a:cubicBezTo>
                      <a:cubicBezTo>
                        <a:pt x="209130" y="127205"/>
                        <a:pt x="205837" y="135344"/>
                        <a:pt x="202544" y="143481"/>
                      </a:cubicBezTo>
                      <a:cubicBezTo>
                        <a:pt x="199250" y="151618"/>
                        <a:pt x="194310" y="163011"/>
                        <a:pt x="179490" y="180913"/>
                      </a:cubicBezTo>
                      <a:cubicBezTo>
                        <a:pt x="171256" y="190678"/>
                        <a:pt x="159729" y="198816"/>
                        <a:pt x="148202" y="205326"/>
                      </a:cubicBezTo>
                      <a:cubicBezTo>
                        <a:pt x="136676" y="211836"/>
                        <a:pt x="121855" y="219973"/>
                        <a:pt x="107035" y="219973"/>
                      </a:cubicBezTo>
                      <a:cubicBezTo>
                        <a:pt x="75748" y="221600"/>
                        <a:pt x="44461" y="200443"/>
                        <a:pt x="29640" y="172776"/>
                      </a:cubicBezTo>
                      <a:cubicBezTo>
                        <a:pt x="21407" y="159756"/>
                        <a:pt x="14820" y="143481"/>
                        <a:pt x="14820" y="127205"/>
                      </a:cubicBezTo>
                      <a:cubicBezTo>
                        <a:pt x="14820" y="110931"/>
                        <a:pt x="19761" y="94655"/>
                        <a:pt x="26347" y="80008"/>
                      </a:cubicBezTo>
                      <a:cubicBezTo>
                        <a:pt x="39520" y="50713"/>
                        <a:pt x="64221" y="31183"/>
                        <a:pt x="87275" y="21419"/>
                      </a:cubicBezTo>
                      <a:cubicBezTo>
                        <a:pt x="110328" y="11653"/>
                        <a:pt x="121855" y="11653"/>
                        <a:pt x="131736" y="10026"/>
                      </a:cubicBezTo>
                      <a:cubicBezTo>
                        <a:pt x="141616" y="10026"/>
                        <a:pt x="149849" y="8399"/>
                        <a:pt x="171256" y="11653"/>
                      </a:cubicBezTo>
                      <a:cubicBezTo>
                        <a:pt x="179490" y="13280"/>
                        <a:pt x="179490" y="11653"/>
                        <a:pt x="181136" y="10026"/>
                      </a:cubicBezTo>
                      <a:cubicBezTo>
                        <a:pt x="184430" y="8399"/>
                        <a:pt x="181136" y="6770"/>
                        <a:pt x="169610" y="3516"/>
                      </a:cubicBezTo>
                      <a:cubicBezTo>
                        <a:pt x="158906" y="1074"/>
                        <a:pt x="151084" y="260"/>
                        <a:pt x="144703" y="5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54" name="任意多边形: 形状 5453" descr="b504ee95-03b0-4281-9014-4659d09414fc"/>
                <p:cNvSpPr/>
                <p:nvPr/>
              </p:nvSpPr>
              <p:spPr>
                <a:xfrm flipH="1">
                  <a:off x="10965368" y="1290797"/>
                  <a:ext cx="142298" cy="21157"/>
                </a:xfrm>
                <a:custGeom>
                  <a:avLst/>
                  <a:gdLst>
                    <a:gd name="connsiteX0" fmla="*/ 74101 w 142298"/>
                    <a:gd name="connsiteY0" fmla="*/ 0 h 21157"/>
                    <a:gd name="connsiteX1" fmla="*/ 49401 w 142298"/>
                    <a:gd name="connsiteY1" fmla="*/ 1627 h 21157"/>
                    <a:gd name="connsiteX2" fmla="*/ 37874 w 142298"/>
                    <a:gd name="connsiteY2" fmla="*/ 3255 h 21157"/>
                    <a:gd name="connsiteX3" fmla="*/ 27994 w 142298"/>
                    <a:gd name="connsiteY3" fmla="*/ 1627 h 21157"/>
                    <a:gd name="connsiteX4" fmla="*/ 8234 w 142298"/>
                    <a:gd name="connsiteY4" fmla="*/ 9765 h 21157"/>
                    <a:gd name="connsiteX5" fmla="*/ 0 w 142298"/>
                    <a:gd name="connsiteY5" fmla="*/ 14647 h 21157"/>
                    <a:gd name="connsiteX6" fmla="*/ 11527 w 142298"/>
                    <a:gd name="connsiteY6" fmla="*/ 19530 h 21157"/>
                    <a:gd name="connsiteX7" fmla="*/ 31288 w 142298"/>
                    <a:gd name="connsiteY7" fmla="*/ 17903 h 21157"/>
                    <a:gd name="connsiteX8" fmla="*/ 41167 w 142298"/>
                    <a:gd name="connsiteY8" fmla="*/ 17903 h 21157"/>
                    <a:gd name="connsiteX9" fmla="*/ 51047 w 142298"/>
                    <a:gd name="connsiteY9" fmla="*/ 14647 h 21157"/>
                    <a:gd name="connsiteX10" fmla="*/ 74101 w 142298"/>
                    <a:gd name="connsiteY10" fmla="*/ 16274 h 21157"/>
                    <a:gd name="connsiteX11" fmla="*/ 85628 w 142298"/>
                    <a:gd name="connsiteY11" fmla="*/ 14647 h 21157"/>
                    <a:gd name="connsiteX12" fmla="*/ 97155 w 142298"/>
                    <a:gd name="connsiteY12" fmla="*/ 16274 h 21157"/>
                    <a:gd name="connsiteX13" fmla="*/ 118562 w 142298"/>
                    <a:gd name="connsiteY13" fmla="*/ 19530 h 21157"/>
                    <a:gd name="connsiteX14" fmla="*/ 138323 w 142298"/>
                    <a:gd name="connsiteY14" fmla="*/ 21157 h 21157"/>
                    <a:gd name="connsiteX15" fmla="*/ 141616 w 142298"/>
                    <a:gd name="connsiteY15" fmla="*/ 17903 h 21157"/>
                    <a:gd name="connsiteX16" fmla="*/ 139970 w 142298"/>
                    <a:gd name="connsiteY16" fmla="*/ 14647 h 21157"/>
                    <a:gd name="connsiteX17" fmla="*/ 120209 w 142298"/>
                    <a:gd name="connsiteY17" fmla="*/ 9765 h 21157"/>
                    <a:gd name="connsiteX18" fmla="*/ 98802 w 142298"/>
                    <a:gd name="connsiteY18" fmla="*/ 3255 h 21157"/>
                    <a:gd name="connsiteX19" fmla="*/ 87275 w 142298"/>
                    <a:gd name="connsiteY19" fmla="*/ 3255 h 21157"/>
                    <a:gd name="connsiteX20" fmla="*/ 74101 w 142298"/>
                    <a:gd name="connsiteY20" fmla="*/ 0 h 2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2298" h="21157">
                      <a:moveTo>
                        <a:pt x="74101" y="0"/>
                      </a:moveTo>
                      <a:cubicBezTo>
                        <a:pt x="65867" y="0"/>
                        <a:pt x="55988" y="1627"/>
                        <a:pt x="49401" y="1627"/>
                      </a:cubicBezTo>
                      <a:cubicBezTo>
                        <a:pt x="46108" y="1627"/>
                        <a:pt x="41167" y="3255"/>
                        <a:pt x="37874" y="3255"/>
                      </a:cubicBezTo>
                      <a:cubicBezTo>
                        <a:pt x="34581" y="3255"/>
                        <a:pt x="29640" y="1627"/>
                        <a:pt x="27994" y="1627"/>
                      </a:cubicBezTo>
                      <a:cubicBezTo>
                        <a:pt x="14820" y="3255"/>
                        <a:pt x="18113" y="6510"/>
                        <a:pt x="8234" y="9765"/>
                      </a:cubicBezTo>
                      <a:cubicBezTo>
                        <a:pt x="4940" y="8137"/>
                        <a:pt x="0" y="11393"/>
                        <a:pt x="0" y="14647"/>
                      </a:cubicBezTo>
                      <a:cubicBezTo>
                        <a:pt x="0" y="17903"/>
                        <a:pt x="6587" y="21157"/>
                        <a:pt x="11527" y="19530"/>
                      </a:cubicBezTo>
                      <a:cubicBezTo>
                        <a:pt x="21408" y="17903"/>
                        <a:pt x="19761" y="19530"/>
                        <a:pt x="31288" y="17903"/>
                      </a:cubicBezTo>
                      <a:cubicBezTo>
                        <a:pt x="34581" y="17903"/>
                        <a:pt x="37874" y="19530"/>
                        <a:pt x="41167" y="17903"/>
                      </a:cubicBezTo>
                      <a:cubicBezTo>
                        <a:pt x="44461" y="17903"/>
                        <a:pt x="47754" y="14647"/>
                        <a:pt x="51047" y="14647"/>
                      </a:cubicBezTo>
                      <a:cubicBezTo>
                        <a:pt x="59281" y="14647"/>
                        <a:pt x="67515" y="16274"/>
                        <a:pt x="74101" y="16274"/>
                      </a:cubicBezTo>
                      <a:cubicBezTo>
                        <a:pt x="77394" y="16274"/>
                        <a:pt x="82335" y="14647"/>
                        <a:pt x="85628" y="14647"/>
                      </a:cubicBezTo>
                      <a:cubicBezTo>
                        <a:pt x="88921" y="14647"/>
                        <a:pt x="93862" y="16274"/>
                        <a:pt x="97155" y="16274"/>
                      </a:cubicBezTo>
                      <a:cubicBezTo>
                        <a:pt x="105389" y="16274"/>
                        <a:pt x="111975" y="17903"/>
                        <a:pt x="118562" y="19530"/>
                      </a:cubicBezTo>
                      <a:cubicBezTo>
                        <a:pt x="130089" y="21157"/>
                        <a:pt x="128443" y="19530"/>
                        <a:pt x="138323" y="21157"/>
                      </a:cubicBezTo>
                      <a:cubicBezTo>
                        <a:pt x="139970" y="21157"/>
                        <a:pt x="139970" y="19530"/>
                        <a:pt x="141616" y="17903"/>
                      </a:cubicBezTo>
                      <a:cubicBezTo>
                        <a:pt x="143263" y="16274"/>
                        <a:pt x="141616" y="14647"/>
                        <a:pt x="139970" y="14647"/>
                      </a:cubicBezTo>
                      <a:cubicBezTo>
                        <a:pt x="130089" y="11393"/>
                        <a:pt x="131736" y="13020"/>
                        <a:pt x="120209" y="9765"/>
                      </a:cubicBezTo>
                      <a:cubicBezTo>
                        <a:pt x="113623" y="8137"/>
                        <a:pt x="107035" y="4883"/>
                        <a:pt x="98802" y="3255"/>
                      </a:cubicBezTo>
                      <a:cubicBezTo>
                        <a:pt x="95509" y="3255"/>
                        <a:pt x="90569" y="3255"/>
                        <a:pt x="87275" y="3255"/>
                      </a:cubicBezTo>
                      <a:cubicBezTo>
                        <a:pt x="82335" y="3255"/>
                        <a:pt x="79042" y="0"/>
                        <a:pt x="7410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56" name="任意多边形: 形状 5455" descr="8c627d0e-39fe-43a3-a806-fbdb89a9f46f"/>
                <p:cNvSpPr/>
                <p:nvPr/>
              </p:nvSpPr>
              <p:spPr>
                <a:xfrm flipH="1">
                  <a:off x="10957604" y="1536051"/>
                  <a:ext cx="185048" cy="486134"/>
                </a:xfrm>
                <a:custGeom>
                  <a:avLst/>
                  <a:gdLst>
                    <a:gd name="connsiteX0" fmla="*/ 184834 w 185048"/>
                    <a:gd name="connsiteY0" fmla="*/ 499 h 486134"/>
                    <a:gd name="connsiteX1" fmla="*/ 160134 w 185048"/>
                    <a:gd name="connsiteY1" fmla="*/ 29794 h 486134"/>
                    <a:gd name="connsiteX2" fmla="*/ 142020 w 185048"/>
                    <a:gd name="connsiteY2" fmla="*/ 62344 h 486134"/>
                    <a:gd name="connsiteX3" fmla="*/ 127200 w 185048"/>
                    <a:gd name="connsiteY3" fmla="*/ 103031 h 486134"/>
                    <a:gd name="connsiteX4" fmla="*/ 118966 w 185048"/>
                    <a:gd name="connsiteY4" fmla="*/ 142091 h 486134"/>
                    <a:gd name="connsiteX5" fmla="*/ 123906 w 185048"/>
                    <a:gd name="connsiteY5" fmla="*/ 187662 h 486134"/>
                    <a:gd name="connsiteX6" fmla="*/ 135434 w 185048"/>
                    <a:gd name="connsiteY6" fmla="*/ 278801 h 486134"/>
                    <a:gd name="connsiteX7" fmla="*/ 132140 w 185048"/>
                    <a:gd name="connsiteY7" fmla="*/ 324371 h 486134"/>
                    <a:gd name="connsiteX8" fmla="*/ 117319 w 185048"/>
                    <a:gd name="connsiteY8" fmla="*/ 366687 h 486134"/>
                    <a:gd name="connsiteX9" fmla="*/ 71213 w 185048"/>
                    <a:gd name="connsiteY9" fmla="*/ 431786 h 486134"/>
                    <a:gd name="connsiteX10" fmla="*/ 51452 w 185048"/>
                    <a:gd name="connsiteY10" fmla="*/ 449689 h 486134"/>
                    <a:gd name="connsiteX11" fmla="*/ 38279 w 185048"/>
                    <a:gd name="connsiteY11" fmla="*/ 459454 h 486134"/>
                    <a:gd name="connsiteX12" fmla="*/ 6991 w 185048"/>
                    <a:gd name="connsiteY12" fmla="*/ 477357 h 486134"/>
                    <a:gd name="connsiteX13" fmla="*/ 405 w 185048"/>
                    <a:gd name="connsiteY13" fmla="*/ 483867 h 486134"/>
                    <a:gd name="connsiteX14" fmla="*/ 11932 w 185048"/>
                    <a:gd name="connsiteY14" fmla="*/ 482240 h 486134"/>
                    <a:gd name="connsiteX15" fmla="*/ 46511 w 185048"/>
                    <a:gd name="connsiteY15" fmla="*/ 464337 h 486134"/>
                    <a:gd name="connsiteX16" fmla="*/ 59686 w 185048"/>
                    <a:gd name="connsiteY16" fmla="*/ 454572 h 486134"/>
                    <a:gd name="connsiteX17" fmla="*/ 81092 w 185048"/>
                    <a:gd name="connsiteY17" fmla="*/ 436669 h 486134"/>
                    <a:gd name="connsiteX18" fmla="*/ 132140 w 185048"/>
                    <a:gd name="connsiteY18" fmla="*/ 371569 h 486134"/>
                    <a:gd name="connsiteX19" fmla="*/ 148607 w 185048"/>
                    <a:gd name="connsiteY19" fmla="*/ 325999 h 486134"/>
                    <a:gd name="connsiteX20" fmla="*/ 156841 w 185048"/>
                    <a:gd name="connsiteY20" fmla="*/ 277174 h 486134"/>
                    <a:gd name="connsiteX21" fmla="*/ 140373 w 185048"/>
                    <a:gd name="connsiteY21" fmla="*/ 181152 h 486134"/>
                    <a:gd name="connsiteX22" fmla="*/ 137080 w 185048"/>
                    <a:gd name="connsiteY22" fmla="*/ 140464 h 486134"/>
                    <a:gd name="connsiteX23" fmla="*/ 145314 w 185048"/>
                    <a:gd name="connsiteY23" fmla="*/ 104658 h 486134"/>
                    <a:gd name="connsiteX24" fmla="*/ 158487 w 185048"/>
                    <a:gd name="connsiteY24" fmla="*/ 65598 h 486134"/>
                    <a:gd name="connsiteX25" fmla="*/ 173307 w 185048"/>
                    <a:gd name="connsiteY25" fmla="*/ 33049 h 486134"/>
                    <a:gd name="connsiteX26" fmla="*/ 184834 w 185048"/>
                    <a:gd name="connsiteY26" fmla="*/ 499 h 486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5048" h="486134">
                      <a:moveTo>
                        <a:pt x="184834" y="499"/>
                      </a:moveTo>
                      <a:cubicBezTo>
                        <a:pt x="183188" y="-2757"/>
                        <a:pt x="170014" y="10264"/>
                        <a:pt x="160134" y="29794"/>
                      </a:cubicBezTo>
                      <a:cubicBezTo>
                        <a:pt x="150254" y="47697"/>
                        <a:pt x="146961" y="54207"/>
                        <a:pt x="142020" y="62344"/>
                      </a:cubicBezTo>
                      <a:cubicBezTo>
                        <a:pt x="138727" y="70481"/>
                        <a:pt x="133787" y="80247"/>
                        <a:pt x="127200" y="103031"/>
                      </a:cubicBezTo>
                      <a:cubicBezTo>
                        <a:pt x="123906" y="114424"/>
                        <a:pt x="118966" y="127444"/>
                        <a:pt x="118966" y="142091"/>
                      </a:cubicBezTo>
                      <a:cubicBezTo>
                        <a:pt x="117319" y="156739"/>
                        <a:pt x="122260" y="171386"/>
                        <a:pt x="123906" y="187662"/>
                      </a:cubicBezTo>
                      <a:cubicBezTo>
                        <a:pt x="128846" y="218584"/>
                        <a:pt x="137080" y="249507"/>
                        <a:pt x="135434" y="278801"/>
                      </a:cubicBezTo>
                      <a:cubicBezTo>
                        <a:pt x="135434" y="293450"/>
                        <a:pt x="135434" y="309724"/>
                        <a:pt x="132140" y="324371"/>
                      </a:cubicBezTo>
                      <a:cubicBezTo>
                        <a:pt x="128846" y="339019"/>
                        <a:pt x="123906" y="353667"/>
                        <a:pt x="117319" y="366687"/>
                      </a:cubicBezTo>
                      <a:cubicBezTo>
                        <a:pt x="105793" y="392727"/>
                        <a:pt x="87679" y="415512"/>
                        <a:pt x="71213" y="431786"/>
                      </a:cubicBezTo>
                      <a:cubicBezTo>
                        <a:pt x="62979" y="439924"/>
                        <a:pt x="56392" y="444806"/>
                        <a:pt x="51452" y="449689"/>
                      </a:cubicBezTo>
                      <a:cubicBezTo>
                        <a:pt x="46511" y="454572"/>
                        <a:pt x="43218" y="456199"/>
                        <a:pt x="38279" y="459454"/>
                      </a:cubicBezTo>
                      <a:cubicBezTo>
                        <a:pt x="31691" y="464337"/>
                        <a:pt x="25105" y="469219"/>
                        <a:pt x="6991" y="477357"/>
                      </a:cubicBezTo>
                      <a:cubicBezTo>
                        <a:pt x="405" y="480612"/>
                        <a:pt x="405" y="482240"/>
                        <a:pt x="405" y="483867"/>
                      </a:cubicBezTo>
                      <a:cubicBezTo>
                        <a:pt x="-1242" y="487121"/>
                        <a:pt x="2051" y="487121"/>
                        <a:pt x="11932" y="482240"/>
                      </a:cubicBezTo>
                      <a:cubicBezTo>
                        <a:pt x="31691" y="474102"/>
                        <a:pt x="38279" y="470847"/>
                        <a:pt x="46511" y="464337"/>
                      </a:cubicBezTo>
                      <a:cubicBezTo>
                        <a:pt x="49805" y="462709"/>
                        <a:pt x="54745" y="459454"/>
                        <a:pt x="59686" y="454572"/>
                      </a:cubicBezTo>
                      <a:cubicBezTo>
                        <a:pt x="64626" y="451317"/>
                        <a:pt x="71213" y="444806"/>
                        <a:pt x="81092" y="436669"/>
                      </a:cubicBezTo>
                      <a:cubicBezTo>
                        <a:pt x="99206" y="420395"/>
                        <a:pt x="117319" y="399236"/>
                        <a:pt x="132140" y="371569"/>
                      </a:cubicBezTo>
                      <a:cubicBezTo>
                        <a:pt x="138727" y="358549"/>
                        <a:pt x="143666" y="342274"/>
                        <a:pt x="148607" y="325999"/>
                      </a:cubicBezTo>
                      <a:cubicBezTo>
                        <a:pt x="151900" y="309724"/>
                        <a:pt x="156841" y="295077"/>
                        <a:pt x="156841" y="277174"/>
                      </a:cubicBezTo>
                      <a:cubicBezTo>
                        <a:pt x="158487" y="242996"/>
                        <a:pt x="145314" y="210446"/>
                        <a:pt x="140373" y="181152"/>
                      </a:cubicBezTo>
                      <a:cubicBezTo>
                        <a:pt x="137080" y="166503"/>
                        <a:pt x="137080" y="153484"/>
                        <a:pt x="137080" y="140464"/>
                      </a:cubicBezTo>
                      <a:cubicBezTo>
                        <a:pt x="137080" y="127444"/>
                        <a:pt x="142020" y="114424"/>
                        <a:pt x="145314" y="104658"/>
                      </a:cubicBezTo>
                      <a:cubicBezTo>
                        <a:pt x="151900" y="81874"/>
                        <a:pt x="155193" y="73737"/>
                        <a:pt x="158487" y="65598"/>
                      </a:cubicBezTo>
                      <a:cubicBezTo>
                        <a:pt x="161781" y="57461"/>
                        <a:pt x="163427" y="49324"/>
                        <a:pt x="173307" y="33049"/>
                      </a:cubicBezTo>
                      <a:cubicBezTo>
                        <a:pt x="178247" y="20029"/>
                        <a:pt x="186481" y="3753"/>
                        <a:pt x="184834" y="49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58" name="任意多边形: 形状 5457" descr="ce50e21f-e656-449f-adcb-ec50aa1d43d3"/>
                <p:cNvSpPr/>
                <p:nvPr/>
              </p:nvSpPr>
              <p:spPr>
                <a:xfrm flipH="1">
                  <a:off x="11074314" y="1701881"/>
                  <a:ext cx="117589" cy="324799"/>
                </a:xfrm>
                <a:custGeom>
                  <a:avLst/>
                  <a:gdLst>
                    <a:gd name="connsiteX0" fmla="*/ 108936 w 117589"/>
                    <a:gd name="connsiteY0" fmla="*/ 674 h 324799"/>
                    <a:gd name="connsiteX1" fmla="*/ 84236 w 117589"/>
                    <a:gd name="connsiteY1" fmla="*/ 10439 h 324799"/>
                    <a:gd name="connsiteX2" fmla="*/ 59536 w 117589"/>
                    <a:gd name="connsiteY2" fmla="*/ 28342 h 324799"/>
                    <a:gd name="connsiteX3" fmla="*/ 23308 w 117589"/>
                    <a:gd name="connsiteY3" fmla="*/ 72285 h 324799"/>
                    <a:gd name="connsiteX4" fmla="*/ 11781 w 117589"/>
                    <a:gd name="connsiteY4" fmla="*/ 103206 h 324799"/>
                    <a:gd name="connsiteX5" fmla="*/ 1901 w 117589"/>
                    <a:gd name="connsiteY5" fmla="*/ 135757 h 324799"/>
                    <a:gd name="connsiteX6" fmla="*/ 1901 w 117589"/>
                    <a:gd name="connsiteY6" fmla="*/ 202484 h 324799"/>
                    <a:gd name="connsiteX7" fmla="*/ 5195 w 117589"/>
                    <a:gd name="connsiteY7" fmla="*/ 231780 h 324799"/>
                    <a:gd name="connsiteX8" fmla="*/ 6842 w 117589"/>
                    <a:gd name="connsiteY8" fmla="*/ 259447 h 324799"/>
                    <a:gd name="connsiteX9" fmla="*/ 13428 w 117589"/>
                    <a:gd name="connsiteY9" fmla="*/ 288742 h 324799"/>
                    <a:gd name="connsiteX10" fmla="*/ 26601 w 117589"/>
                    <a:gd name="connsiteY10" fmla="*/ 313155 h 324799"/>
                    <a:gd name="connsiteX11" fmla="*/ 43069 w 117589"/>
                    <a:gd name="connsiteY11" fmla="*/ 322919 h 324799"/>
                    <a:gd name="connsiteX12" fmla="*/ 56243 w 117589"/>
                    <a:gd name="connsiteY12" fmla="*/ 322919 h 324799"/>
                    <a:gd name="connsiteX13" fmla="*/ 49655 w 117589"/>
                    <a:gd name="connsiteY13" fmla="*/ 318036 h 324799"/>
                    <a:gd name="connsiteX14" fmla="*/ 38130 w 117589"/>
                    <a:gd name="connsiteY14" fmla="*/ 308272 h 324799"/>
                    <a:gd name="connsiteX15" fmla="*/ 29896 w 117589"/>
                    <a:gd name="connsiteY15" fmla="*/ 288742 h 324799"/>
                    <a:gd name="connsiteX16" fmla="*/ 26601 w 117589"/>
                    <a:gd name="connsiteY16" fmla="*/ 259447 h 324799"/>
                    <a:gd name="connsiteX17" fmla="*/ 24955 w 117589"/>
                    <a:gd name="connsiteY17" fmla="*/ 233407 h 324799"/>
                    <a:gd name="connsiteX18" fmla="*/ 20015 w 117589"/>
                    <a:gd name="connsiteY18" fmla="*/ 204111 h 324799"/>
                    <a:gd name="connsiteX19" fmla="*/ 23308 w 117589"/>
                    <a:gd name="connsiteY19" fmla="*/ 140639 h 324799"/>
                    <a:gd name="connsiteX20" fmla="*/ 26601 w 117589"/>
                    <a:gd name="connsiteY20" fmla="*/ 109717 h 324799"/>
                    <a:gd name="connsiteX21" fmla="*/ 38130 w 117589"/>
                    <a:gd name="connsiteY21" fmla="*/ 80422 h 324799"/>
                    <a:gd name="connsiteX22" fmla="*/ 69416 w 117589"/>
                    <a:gd name="connsiteY22" fmla="*/ 36479 h 324799"/>
                    <a:gd name="connsiteX23" fmla="*/ 90823 w 117589"/>
                    <a:gd name="connsiteY23" fmla="*/ 18577 h 324799"/>
                    <a:gd name="connsiteX24" fmla="*/ 112231 w 117589"/>
                    <a:gd name="connsiteY24" fmla="*/ 7184 h 324799"/>
                    <a:gd name="connsiteX25" fmla="*/ 117170 w 117589"/>
                    <a:gd name="connsiteY25" fmla="*/ 2302 h 324799"/>
                    <a:gd name="connsiteX26" fmla="*/ 108936 w 117589"/>
                    <a:gd name="connsiteY26" fmla="*/ 674 h 32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7589" h="324799">
                      <a:moveTo>
                        <a:pt x="108936" y="674"/>
                      </a:moveTo>
                      <a:cubicBezTo>
                        <a:pt x="95763" y="3929"/>
                        <a:pt x="90823" y="7184"/>
                        <a:pt x="84236" y="10439"/>
                      </a:cubicBezTo>
                      <a:cubicBezTo>
                        <a:pt x="79297" y="13694"/>
                        <a:pt x="72709" y="16949"/>
                        <a:pt x="59536" y="28342"/>
                      </a:cubicBezTo>
                      <a:cubicBezTo>
                        <a:pt x="46362" y="39735"/>
                        <a:pt x="33189" y="54382"/>
                        <a:pt x="23308" y="72285"/>
                      </a:cubicBezTo>
                      <a:cubicBezTo>
                        <a:pt x="18369" y="82049"/>
                        <a:pt x="15076" y="93442"/>
                        <a:pt x="11781" y="103206"/>
                      </a:cubicBezTo>
                      <a:cubicBezTo>
                        <a:pt x="8488" y="114599"/>
                        <a:pt x="3549" y="124365"/>
                        <a:pt x="1901" y="135757"/>
                      </a:cubicBezTo>
                      <a:cubicBezTo>
                        <a:pt x="-1392" y="158542"/>
                        <a:pt x="255" y="182954"/>
                        <a:pt x="1901" y="202484"/>
                      </a:cubicBezTo>
                      <a:cubicBezTo>
                        <a:pt x="1901" y="212250"/>
                        <a:pt x="3549" y="222014"/>
                        <a:pt x="5195" y="231780"/>
                      </a:cubicBezTo>
                      <a:cubicBezTo>
                        <a:pt x="6842" y="241544"/>
                        <a:pt x="5195" y="251310"/>
                        <a:pt x="6842" y="259447"/>
                      </a:cubicBezTo>
                      <a:cubicBezTo>
                        <a:pt x="8488" y="275722"/>
                        <a:pt x="10135" y="282232"/>
                        <a:pt x="13428" y="288742"/>
                      </a:cubicBezTo>
                      <a:cubicBezTo>
                        <a:pt x="16722" y="295252"/>
                        <a:pt x="16722" y="301762"/>
                        <a:pt x="26601" y="313155"/>
                      </a:cubicBezTo>
                      <a:cubicBezTo>
                        <a:pt x="31542" y="318036"/>
                        <a:pt x="38130" y="321292"/>
                        <a:pt x="43069" y="322919"/>
                      </a:cubicBezTo>
                      <a:cubicBezTo>
                        <a:pt x="51303" y="326175"/>
                        <a:pt x="56243" y="324548"/>
                        <a:pt x="56243" y="322919"/>
                      </a:cubicBezTo>
                      <a:cubicBezTo>
                        <a:pt x="56243" y="321292"/>
                        <a:pt x="52949" y="319665"/>
                        <a:pt x="49655" y="318036"/>
                      </a:cubicBezTo>
                      <a:cubicBezTo>
                        <a:pt x="46362" y="316409"/>
                        <a:pt x="41423" y="313155"/>
                        <a:pt x="38130" y="308272"/>
                      </a:cubicBezTo>
                      <a:cubicBezTo>
                        <a:pt x="31542" y="300135"/>
                        <a:pt x="31542" y="293625"/>
                        <a:pt x="29896" y="288742"/>
                      </a:cubicBezTo>
                      <a:cubicBezTo>
                        <a:pt x="28249" y="283859"/>
                        <a:pt x="28249" y="275722"/>
                        <a:pt x="26601" y="259447"/>
                      </a:cubicBezTo>
                      <a:cubicBezTo>
                        <a:pt x="24955" y="251310"/>
                        <a:pt x="26601" y="241544"/>
                        <a:pt x="24955" y="233407"/>
                      </a:cubicBezTo>
                      <a:cubicBezTo>
                        <a:pt x="23308" y="223641"/>
                        <a:pt x="20015" y="213877"/>
                        <a:pt x="20015" y="204111"/>
                      </a:cubicBezTo>
                      <a:cubicBezTo>
                        <a:pt x="18369" y="182954"/>
                        <a:pt x="21662" y="161797"/>
                        <a:pt x="23308" y="140639"/>
                      </a:cubicBezTo>
                      <a:cubicBezTo>
                        <a:pt x="24955" y="130874"/>
                        <a:pt x="24955" y="119482"/>
                        <a:pt x="26601" y="109717"/>
                      </a:cubicBezTo>
                      <a:cubicBezTo>
                        <a:pt x="29896" y="99952"/>
                        <a:pt x="33189" y="90186"/>
                        <a:pt x="38130" y="80422"/>
                      </a:cubicBezTo>
                      <a:cubicBezTo>
                        <a:pt x="46362" y="62519"/>
                        <a:pt x="59536" y="47872"/>
                        <a:pt x="69416" y="36479"/>
                      </a:cubicBezTo>
                      <a:cubicBezTo>
                        <a:pt x="80943" y="25087"/>
                        <a:pt x="85884" y="21832"/>
                        <a:pt x="90823" y="18577"/>
                      </a:cubicBezTo>
                      <a:cubicBezTo>
                        <a:pt x="95763" y="15322"/>
                        <a:pt x="100704" y="12067"/>
                        <a:pt x="112231" y="7184"/>
                      </a:cubicBezTo>
                      <a:cubicBezTo>
                        <a:pt x="117170" y="5557"/>
                        <a:pt x="117170" y="3929"/>
                        <a:pt x="117170" y="2302"/>
                      </a:cubicBezTo>
                      <a:cubicBezTo>
                        <a:pt x="118817" y="674"/>
                        <a:pt x="115524" y="-953"/>
                        <a:pt x="108936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60" name="任意多边形: 形状 5459" descr="5d786e15-aa1c-4cdd-bc6b-64f55fe74593"/>
                <p:cNvSpPr/>
                <p:nvPr/>
              </p:nvSpPr>
              <p:spPr>
                <a:xfrm flipH="1">
                  <a:off x="10934352" y="1343530"/>
                  <a:ext cx="146967" cy="364044"/>
                </a:xfrm>
                <a:custGeom>
                  <a:avLst/>
                  <a:gdLst>
                    <a:gd name="connsiteX0" fmla="*/ 146556 w 146967"/>
                    <a:gd name="connsiteY0" fmla="*/ 973 h 364044"/>
                    <a:gd name="connsiteX1" fmla="*/ 139970 w 146967"/>
                    <a:gd name="connsiteY1" fmla="*/ 4229 h 364044"/>
                    <a:gd name="connsiteX2" fmla="*/ 123502 w 146967"/>
                    <a:gd name="connsiteY2" fmla="*/ 25386 h 364044"/>
                    <a:gd name="connsiteX3" fmla="*/ 105389 w 146967"/>
                    <a:gd name="connsiteY3" fmla="*/ 51426 h 364044"/>
                    <a:gd name="connsiteX4" fmla="*/ 74101 w 146967"/>
                    <a:gd name="connsiteY4" fmla="*/ 100251 h 364044"/>
                    <a:gd name="connsiteX5" fmla="*/ 59281 w 146967"/>
                    <a:gd name="connsiteY5" fmla="*/ 131174 h 364044"/>
                    <a:gd name="connsiteX6" fmla="*/ 42815 w 146967"/>
                    <a:gd name="connsiteY6" fmla="*/ 160468 h 364044"/>
                    <a:gd name="connsiteX7" fmla="*/ 21407 w 146967"/>
                    <a:gd name="connsiteY7" fmla="*/ 225569 h 364044"/>
                    <a:gd name="connsiteX8" fmla="*/ 13173 w 146967"/>
                    <a:gd name="connsiteY8" fmla="*/ 254863 h 364044"/>
                    <a:gd name="connsiteX9" fmla="*/ 4940 w 146967"/>
                    <a:gd name="connsiteY9" fmla="*/ 282531 h 364044"/>
                    <a:gd name="connsiteX10" fmla="*/ 0 w 146967"/>
                    <a:gd name="connsiteY10" fmla="*/ 339494 h 364044"/>
                    <a:gd name="connsiteX11" fmla="*/ 3293 w 146967"/>
                    <a:gd name="connsiteY11" fmla="*/ 363907 h 364044"/>
                    <a:gd name="connsiteX12" fmla="*/ 13173 w 146967"/>
                    <a:gd name="connsiteY12" fmla="*/ 337867 h 364044"/>
                    <a:gd name="connsiteX13" fmla="*/ 23054 w 146967"/>
                    <a:gd name="connsiteY13" fmla="*/ 282531 h 364044"/>
                    <a:gd name="connsiteX14" fmla="*/ 31288 w 146967"/>
                    <a:gd name="connsiteY14" fmla="*/ 256492 h 364044"/>
                    <a:gd name="connsiteX15" fmla="*/ 36227 w 146967"/>
                    <a:gd name="connsiteY15" fmla="*/ 227196 h 364044"/>
                    <a:gd name="connsiteX16" fmla="*/ 59281 w 146967"/>
                    <a:gd name="connsiteY16" fmla="*/ 165351 h 364044"/>
                    <a:gd name="connsiteX17" fmla="*/ 70808 w 146967"/>
                    <a:gd name="connsiteY17" fmla="*/ 134428 h 364044"/>
                    <a:gd name="connsiteX18" fmla="*/ 85628 w 146967"/>
                    <a:gd name="connsiteY18" fmla="*/ 105134 h 364044"/>
                    <a:gd name="connsiteX19" fmla="*/ 113623 w 146967"/>
                    <a:gd name="connsiteY19" fmla="*/ 54681 h 364044"/>
                    <a:gd name="connsiteX20" fmla="*/ 130089 w 146967"/>
                    <a:gd name="connsiteY20" fmla="*/ 28641 h 364044"/>
                    <a:gd name="connsiteX21" fmla="*/ 144909 w 146967"/>
                    <a:gd name="connsiteY21" fmla="*/ 7483 h 364044"/>
                    <a:gd name="connsiteX22" fmla="*/ 146556 w 146967"/>
                    <a:gd name="connsiteY22" fmla="*/ 973 h 364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46967" h="364044">
                      <a:moveTo>
                        <a:pt x="146556" y="973"/>
                      </a:moveTo>
                      <a:cubicBezTo>
                        <a:pt x="146556" y="-654"/>
                        <a:pt x="144909" y="-654"/>
                        <a:pt x="139970" y="4229"/>
                      </a:cubicBezTo>
                      <a:cubicBezTo>
                        <a:pt x="130089" y="13993"/>
                        <a:pt x="126796" y="18876"/>
                        <a:pt x="123502" y="25386"/>
                      </a:cubicBezTo>
                      <a:cubicBezTo>
                        <a:pt x="120209" y="30269"/>
                        <a:pt x="115269" y="36779"/>
                        <a:pt x="105389" y="51426"/>
                      </a:cubicBezTo>
                      <a:cubicBezTo>
                        <a:pt x="95508" y="66074"/>
                        <a:pt x="83982" y="80721"/>
                        <a:pt x="74101" y="100251"/>
                      </a:cubicBezTo>
                      <a:cubicBezTo>
                        <a:pt x="69162" y="110017"/>
                        <a:pt x="64221" y="119781"/>
                        <a:pt x="59281" y="131174"/>
                      </a:cubicBezTo>
                      <a:cubicBezTo>
                        <a:pt x="54340" y="140938"/>
                        <a:pt x="47754" y="150704"/>
                        <a:pt x="42815" y="160468"/>
                      </a:cubicBezTo>
                      <a:cubicBezTo>
                        <a:pt x="34581" y="181626"/>
                        <a:pt x="27994" y="204411"/>
                        <a:pt x="21407" y="225569"/>
                      </a:cubicBezTo>
                      <a:cubicBezTo>
                        <a:pt x="18113" y="235333"/>
                        <a:pt x="16467" y="245099"/>
                        <a:pt x="13173" y="254863"/>
                      </a:cubicBezTo>
                      <a:cubicBezTo>
                        <a:pt x="11527" y="264629"/>
                        <a:pt x="6587" y="272766"/>
                        <a:pt x="4940" y="282531"/>
                      </a:cubicBezTo>
                      <a:cubicBezTo>
                        <a:pt x="-1647" y="316709"/>
                        <a:pt x="3293" y="310199"/>
                        <a:pt x="0" y="339494"/>
                      </a:cubicBezTo>
                      <a:cubicBezTo>
                        <a:pt x="0" y="349258"/>
                        <a:pt x="0" y="362278"/>
                        <a:pt x="3293" y="363907"/>
                      </a:cubicBezTo>
                      <a:cubicBezTo>
                        <a:pt x="6587" y="365534"/>
                        <a:pt x="11527" y="352514"/>
                        <a:pt x="13173" y="337867"/>
                      </a:cubicBezTo>
                      <a:cubicBezTo>
                        <a:pt x="16467" y="310199"/>
                        <a:pt x="16467" y="315081"/>
                        <a:pt x="23054" y="282531"/>
                      </a:cubicBezTo>
                      <a:cubicBezTo>
                        <a:pt x="24700" y="274393"/>
                        <a:pt x="27994" y="266256"/>
                        <a:pt x="31288" y="256492"/>
                      </a:cubicBezTo>
                      <a:cubicBezTo>
                        <a:pt x="32934" y="246726"/>
                        <a:pt x="34581" y="236962"/>
                        <a:pt x="36227" y="227196"/>
                      </a:cubicBezTo>
                      <a:cubicBezTo>
                        <a:pt x="42815" y="207666"/>
                        <a:pt x="51047" y="186509"/>
                        <a:pt x="59281" y="165351"/>
                      </a:cubicBezTo>
                      <a:cubicBezTo>
                        <a:pt x="62574" y="155586"/>
                        <a:pt x="65867" y="144194"/>
                        <a:pt x="70808" y="134428"/>
                      </a:cubicBezTo>
                      <a:cubicBezTo>
                        <a:pt x="75748" y="124664"/>
                        <a:pt x="80688" y="114898"/>
                        <a:pt x="85628" y="105134"/>
                      </a:cubicBezTo>
                      <a:cubicBezTo>
                        <a:pt x="95508" y="85604"/>
                        <a:pt x="105389" y="69329"/>
                        <a:pt x="113623" y="54681"/>
                      </a:cubicBezTo>
                      <a:cubicBezTo>
                        <a:pt x="121855" y="40033"/>
                        <a:pt x="126796" y="35150"/>
                        <a:pt x="130089" y="28641"/>
                      </a:cubicBezTo>
                      <a:cubicBezTo>
                        <a:pt x="133382" y="23759"/>
                        <a:pt x="136675" y="18876"/>
                        <a:pt x="144909" y="7483"/>
                      </a:cubicBezTo>
                      <a:cubicBezTo>
                        <a:pt x="148202" y="2602"/>
                        <a:pt x="146556" y="2602"/>
                        <a:pt x="146556" y="97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62" name="任意多边形: 形状 5461" descr="a9900663-bebd-4bd6-9b2a-81863ffbcd22"/>
                <p:cNvSpPr/>
                <p:nvPr/>
              </p:nvSpPr>
              <p:spPr>
                <a:xfrm flipH="1">
                  <a:off x="10756919" y="1517020"/>
                  <a:ext cx="224081" cy="219154"/>
                </a:xfrm>
                <a:custGeom>
                  <a:avLst/>
                  <a:gdLst>
                    <a:gd name="connsiteX0" fmla="*/ 92345 w 224081"/>
                    <a:gd name="connsiteY0" fmla="*/ 0 h 219154"/>
                    <a:gd name="connsiteX1" fmla="*/ 82464 w 224081"/>
                    <a:gd name="connsiteY1" fmla="*/ 3255 h 219154"/>
                    <a:gd name="connsiteX2" fmla="*/ 92345 w 224081"/>
                    <a:gd name="connsiteY2" fmla="*/ 8137 h 219154"/>
                    <a:gd name="connsiteX3" fmla="*/ 126925 w 224081"/>
                    <a:gd name="connsiteY3" fmla="*/ 19530 h 219154"/>
                    <a:gd name="connsiteX4" fmla="*/ 163153 w 224081"/>
                    <a:gd name="connsiteY4" fmla="*/ 42315 h 219154"/>
                    <a:gd name="connsiteX5" fmla="*/ 202673 w 224081"/>
                    <a:gd name="connsiteY5" fmla="*/ 107415 h 219154"/>
                    <a:gd name="connsiteX6" fmla="*/ 209260 w 224081"/>
                    <a:gd name="connsiteY6" fmla="*/ 151358 h 219154"/>
                    <a:gd name="connsiteX7" fmla="*/ 194440 w 224081"/>
                    <a:gd name="connsiteY7" fmla="*/ 188790 h 219154"/>
                    <a:gd name="connsiteX8" fmla="*/ 158213 w 224081"/>
                    <a:gd name="connsiteY8" fmla="*/ 200183 h 219154"/>
                    <a:gd name="connsiteX9" fmla="*/ 113752 w 224081"/>
                    <a:gd name="connsiteY9" fmla="*/ 192046 h 219154"/>
                    <a:gd name="connsiteX10" fmla="*/ 75878 w 224081"/>
                    <a:gd name="connsiteY10" fmla="*/ 177397 h 219154"/>
                    <a:gd name="connsiteX11" fmla="*/ 47883 w 224081"/>
                    <a:gd name="connsiteY11" fmla="*/ 154613 h 219154"/>
                    <a:gd name="connsiteX12" fmla="*/ 28124 w 224081"/>
                    <a:gd name="connsiteY12" fmla="*/ 120435 h 219154"/>
                    <a:gd name="connsiteX13" fmla="*/ 16597 w 224081"/>
                    <a:gd name="connsiteY13" fmla="*/ 87885 h 219154"/>
                    <a:gd name="connsiteX14" fmla="*/ 11656 w 224081"/>
                    <a:gd name="connsiteY14" fmla="*/ 65101 h 219154"/>
                    <a:gd name="connsiteX15" fmla="*/ 6716 w 224081"/>
                    <a:gd name="connsiteY15" fmla="*/ 50453 h 219154"/>
                    <a:gd name="connsiteX16" fmla="*/ 1777 w 224081"/>
                    <a:gd name="connsiteY16" fmla="*/ 87885 h 219154"/>
                    <a:gd name="connsiteX17" fmla="*/ 11656 w 224081"/>
                    <a:gd name="connsiteY17" fmla="*/ 125318 h 219154"/>
                    <a:gd name="connsiteX18" fmla="*/ 33063 w 224081"/>
                    <a:gd name="connsiteY18" fmla="*/ 166005 h 219154"/>
                    <a:gd name="connsiteX19" fmla="*/ 65998 w 224081"/>
                    <a:gd name="connsiteY19" fmla="*/ 192046 h 219154"/>
                    <a:gd name="connsiteX20" fmla="*/ 108811 w 224081"/>
                    <a:gd name="connsiteY20" fmla="*/ 206693 h 219154"/>
                    <a:gd name="connsiteX21" fmla="*/ 156565 w 224081"/>
                    <a:gd name="connsiteY21" fmla="*/ 218086 h 219154"/>
                    <a:gd name="connsiteX22" fmla="*/ 184560 w 224081"/>
                    <a:gd name="connsiteY22" fmla="*/ 216457 h 219154"/>
                    <a:gd name="connsiteX23" fmla="*/ 209260 w 224081"/>
                    <a:gd name="connsiteY23" fmla="*/ 201810 h 219154"/>
                    <a:gd name="connsiteX24" fmla="*/ 224081 w 224081"/>
                    <a:gd name="connsiteY24" fmla="*/ 151358 h 219154"/>
                    <a:gd name="connsiteX25" fmla="*/ 217494 w 224081"/>
                    <a:gd name="connsiteY25" fmla="*/ 102532 h 219154"/>
                    <a:gd name="connsiteX26" fmla="*/ 169740 w 224081"/>
                    <a:gd name="connsiteY26" fmla="*/ 30923 h 219154"/>
                    <a:gd name="connsiteX27" fmla="*/ 130218 w 224081"/>
                    <a:gd name="connsiteY27" fmla="*/ 8137 h 219154"/>
                    <a:gd name="connsiteX28" fmla="*/ 92345 w 224081"/>
                    <a:gd name="connsiteY28" fmla="*/ 0 h 219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4081" h="219154">
                      <a:moveTo>
                        <a:pt x="92345" y="0"/>
                      </a:moveTo>
                      <a:cubicBezTo>
                        <a:pt x="84111" y="0"/>
                        <a:pt x="84111" y="1627"/>
                        <a:pt x="82464" y="3255"/>
                      </a:cubicBezTo>
                      <a:cubicBezTo>
                        <a:pt x="80818" y="4883"/>
                        <a:pt x="82464" y="6510"/>
                        <a:pt x="92345" y="8137"/>
                      </a:cubicBezTo>
                      <a:cubicBezTo>
                        <a:pt x="112105" y="13020"/>
                        <a:pt x="118691" y="16275"/>
                        <a:pt x="126925" y="19530"/>
                      </a:cubicBezTo>
                      <a:cubicBezTo>
                        <a:pt x="135159" y="22785"/>
                        <a:pt x="145038" y="27668"/>
                        <a:pt x="163153" y="42315"/>
                      </a:cubicBezTo>
                      <a:cubicBezTo>
                        <a:pt x="181267" y="58590"/>
                        <a:pt x="194440" y="81375"/>
                        <a:pt x="202673" y="107415"/>
                      </a:cubicBezTo>
                      <a:cubicBezTo>
                        <a:pt x="207614" y="120435"/>
                        <a:pt x="209260" y="135083"/>
                        <a:pt x="209260" y="151358"/>
                      </a:cubicBezTo>
                      <a:cubicBezTo>
                        <a:pt x="209260" y="166005"/>
                        <a:pt x="202673" y="180653"/>
                        <a:pt x="194440" y="188790"/>
                      </a:cubicBezTo>
                      <a:cubicBezTo>
                        <a:pt x="186206" y="198556"/>
                        <a:pt x="173033" y="201810"/>
                        <a:pt x="158213" y="200183"/>
                      </a:cubicBezTo>
                      <a:cubicBezTo>
                        <a:pt x="143392" y="198556"/>
                        <a:pt x="126925" y="195300"/>
                        <a:pt x="113752" y="192046"/>
                      </a:cubicBezTo>
                      <a:cubicBezTo>
                        <a:pt x="98932" y="187163"/>
                        <a:pt x="87405" y="183907"/>
                        <a:pt x="75878" y="177397"/>
                      </a:cubicBezTo>
                      <a:cubicBezTo>
                        <a:pt x="64351" y="170888"/>
                        <a:pt x="54471" y="161123"/>
                        <a:pt x="47883" y="154613"/>
                      </a:cubicBezTo>
                      <a:cubicBezTo>
                        <a:pt x="34710" y="138338"/>
                        <a:pt x="31417" y="128572"/>
                        <a:pt x="28124" y="120435"/>
                      </a:cubicBezTo>
                      <a:cubicBezTo>
                        <a:pt x="24831" y="112298"/>
                        <a:pt x="21536" y="105788"/>
                        <a:pt x="16597" y="87885"/>
                      </a:cubicBezTo>
                      <a:cubicBezTo>
                        <a:pt x="14950" y="79748"/>
                        <a:pt x="13304" y="71611"/>
                        <a:pt x="11656" y="65101"/>
                      </a:cubicBezTo>
                      <a:cubicBezTo>
                        <a:pt x="8363" y="55335"/>
                        <a:pt x="6716" y="50453"/>
                        <a:pt x="6716" y="50453"/>
                      </a:cubicBezTo>
                      <a:cubicBezTo>
                        <a:pt x="3423" y="47198"/>
                        <a:pt x="-3164" y="66728"/>
                        <a:pt x="1777" y="87885"/>
                      </a:cubicBezTo>
                      <a:cubicBezTo>
                        <a:pt x="5070" y="107415"/>
                        <a:pt x="8363" y="115552"/>
                        <a:pt x="11656" y="125318"/>
                      </a:cubicBezTo>
                      <a:cubicBezTo>
                        <a:pt x="14950" y="133455"/>
                        <a:pt x="16597" y="144848"/>
                        <a:pt x="33063" y="166005"/>
                      </a:cubicBezTo>
                      <a:cubicBezTo>
                        <a:pt x="42944" y="177397"/>
                        <a:pt x="52824" y="185536"/>
                        <a:pt x="65998" y="192046"/>
                      </a:cubicBezTo>
                      <a:cubicBezTo>
                        <a:pt x="79171" y="198556"/>
                        <a:pt x="93991" y="201810"/>
                        <a:pt x="108811" y="206693"/>
                      </a:cubicBezTo>
                      <a:cubicBezTo>
                        <a:pt x="123632" y="211576"/>
                        <a:pt x="138452" y="216457"/>
                        <a:pt x="156565" y="218086"/>
                      </a:cubicBezTo>
                      <a:cubicBezTo>
                        <a:pt x="164799" y="219713"/>
                        <a:pt x="174680" y="219713"/>
                        <a:pt x="184560" y="216457"/>
                      </a:cubicBezTo>
                      <a:cubicBezTo>
                        <a:pt x="194440" y="214830"/>
                        <a:pt x="202673" y="208320"/>
                        <a:pt x="209260" y="201810"/>
                      </a:cubicBezTo>
                      <a:cubicBezTo>
                        <a:pt x="222434" y="185536"/>
                        <a:pt x="222434" y="167633"/>
                        <a:pt x="224081" y="151358"/>
                      </a:cubicBezTo>
                      <a:cubicBezTo>
                        <a:pt x="224081" y="135083"/>
                        <a:pt x="222434" y="118808"/>
                        <a:pt x="217494" y="102532"/>
                      </a:cubicBezTo>
                      <a:cubicBezTo>
                        <a:pt x="207614" y="73238"/>
                        <a:pt x="189500" y="47198"/>
                        <a:pt x="169740" y="30923"/>
                      </a:cubicBezTo>
                      <a:cubicBezTo>
                        <a:pt x="149979" y="16275"/>
                        <a:pt x="138452" y="13020"/>
                        <a:pt x="130218" y="8137"/>
                      </a:cubicBezTo>
                      <a:cubicBezTo>
                        <a:pt x="121986" y="4883"/>
                        <a:pt x="113752" y="1627"/>
                        <a:pt x="9234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64" name="任意多边形: 形状 5463" descr="cf0d78bd-7c17-4554-8d22-58b12546a903"/>
                <p:cNvSpPr/>
                <p:nvPr/>
              </p:nvSpPr>
              <p:spPr>
                <a:xfrm flipH="1">
                  <a:off x="10891801" y="1359711"/>
                  <a:ext cx="33082" cy="159260"/>
                </a:xfrm>
                <a:custGeom>
                  <a:avLst/>
                  <a:gdLst>
                    <a:gd name="connsiteX0" fmla="*/ 23054 w 33082"/>
                    <a:gd name="connsiteY0" fmla="*/ 1070 h 159260"/>
                    <a:gd name="connsiteX1" fmla="*/ 19761 w 33082"/>
                    <a:gd name="connsiteY1" fmla="*/ 2697 h 159260"/>
                    <a:gd name="connsiteX2" fmla="*/ 11527 w 33082"/>
                    <a:gd name="connsiteY2" fmla="*/ 25481 h 159260"/>
                    <a:gd name="connsiteX3" fmla="*/ 3293 w 33082"/>
                    <a:gd name="connsiteY3" fmla="*/ 48267 h 159260"/>
                    <a:gd name="connsiteX4" fmla="*/ 3293 w 33082"/>
                    <a:gd name="connsiteY4" fmla="*/ 62914 h 159260"/>
                    <a:gd name="connsiteX5" fmla="*/ 0 w 33082"/>
                    <a:gd name="connsiteY5" fmla="*/ 77562 h 159260"/>
                    <a:gd name="connsiteX6" fmla="*/ 4940 w 33082"/>
                    <a:gd name="connsiteY6" fmla="*/ 106856 h 159260"/>
                    <a:gd name="connsiteX7" fmla="*/ 8234 w 33082"/>
                    <a:gd name="connsiteY7" fmla="*/ 119876 h 159260"/>
                    <a:gd name="connsiteX8" fmla="*/ 9880 w 33082"/>
                    <a:gd name="connsiteY8" fmla="*/ 131269 h 159260"/>
                    <a:gd name="connsiteX9" fmla="*/ 21407 w 33082"/>
                    <a:gd name="connsiteY9" fmla="*/ 152427 h 159260"/>
                    <a:gd name="connsiteX10" fmla="*/ 29640 w 33082"/>
                    <a:gd name="connsiteY10" fmla="*/ 158937 h 159260"/>
                    <a:gd name="connsiteX11" fmla="*/ 31288 w 33082"/>
                    <a:gd name="connsiteY11" fmla="*/ 145917 h 159260"/>
                    <a:gd name="connsiteX12" fmla="*/ 24700 w 33082"/>
                    <a:gd name="connsiteY12" fmla="*/ 124759 h 159260"/>
                    <a:gd name="connsiteX13" fmla="*/ 23054 w 33082"/>
                    <a:gd name="connsiteY13" fmla="*/ 113366 h 159260"/>
                    <a:gd name="connsiteX14" fmla="*/ 18114 w 33082"/>
                    <a:gd name="connsiteY14" fmla="*/ 101975 h 159260"/>
                    <a:gd name="connsiteX15" fmla="*/ 18114 w 33082"/>
                    <a:gd name="connsiteY15" fmla="*/ 75935 h 159260"/>
                    <a:gd name="connsiteX16" fmla="*/ 16467 w 33082"/>
                    <a:gd name="connsiteY16" fmla="*/ 62914 h 159260"/>
                    <a:gd name="connsiteX17" fmla="*/ 18114 w 33082"/>
                    <a:gd name="connsiteY17" fmla="*/ 49894 h 159260"/>
                    <a:gd name="connsiteX18" fmla="*/ 21407 w 33082"/>
                    <a:gd name="connsiteY18" fmla="*/ 27110 h 159260"/>
                    <a:gd name="connsiteX19" fmla="*/ 26347 w 33082"/>
                    <a:gd name="connsiteY19" fmla="*/ 4324 h 159260"/>
                    <a:gd name="connsiteX20" fmla="*/ 23054 w 33082"/>
                    <a:gd name="connsiteY20" fmla="*/ 1070 h 159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082" h="159260">
                      <a:moveTo>
                        <a:pt x="23054" y="1070"/>
                      </a:moveTo>
                      <a:cubicBezTo>
                        <a:pt x="21407" y="-559"/>
                        <a:pt x="19761" y="-559"/>
                        <a:pt x="19761" y="2697"/>
                      </a:cubicBezTo>
                      <a:cubicBezTo>
                        <a:pt x="14820" y="12461"/>
                        <a:pt x="16467" y="10834"/>
                        <a:pt x="11527" y="25481"/>
                      </a:cubicBezTo>
                      <a:cubicBezTo>
                        <a:pt x="9880" y="31991"/>
                        <a:pt x="4940" y="40129"/>
                        <a:pt x="3293" y="48267"/>
                      </a:cubicBezTo>
                      <a:cubicBezTo>
                        <a:pt x="3293" y="53149"/>
                        <a:pt x="3293" y="58032"/>
                        <a:pt x="3293" y="62914"/>
                      </a:cubicBezTo>
                      <a:cubicBezTo>
                        <a:pt x="3293" y="67797"/>
                        <a:pt x="0" y="72679"/>
                        <a:pt x="0" y="77562"/>
                      </a:cubicBezTo>
                      <a:cubicBezTo>
                        <a:pt x="0" y="87327"/>
                        <a:pt x="3293" y="97092"/>
                        <a:pt x="4940" y="106856"/>
                      </a:cubicBezTo>
                      <a:cubicBezTo>
                        <a:pt x="4940" y="111739"/>
                        <a:pt x="6587" y="114995"/>
                        <a:pt x="8234" y="119876"/>
                      </a:cubicBezTo>
                      <a:cubicBezTo>
                        <a:pt x="9880" y="123132"/>
                        <a:pt x="8234" y="128015"/>
                        <a:pt x="9880" y="131269"/>
                      </a:cubicBezTo>
                      <a:cubicBezTo>
                        <a:pt x="14820" y="145917"/>
                        <a:pt x="16467" y="141035"/>
                        <a:pt x="21407" y="152427"/>
                      </a:cubicBezTo>
                      <a:cubicBezTo>
                        <a:pt x="23054" y="155682"/>
                        <a:pt x="26347" y="160565"/>
                        <a:pt x="29640" y="158937"/>
                      </a:cubicBezTo>
                      <a:cubicBezTo>
                        <a:pt x="32934" y="157309"/>
                        <a:pt x="34581" y="150799"/>
                        <a:pt x="31288" y="145917"/>
                      </a:cubicBezTo>
                      <a:cubicBezTo>
                        <a:pt x="27994" y="134525"/>
                        <a:pt x="27994" y="137779"/>
                        <a:pt x="24700" y="124759"/>
                      </a:cubicBezTo>
                      <a:cubicBezTo>
                        <a:pt x="23054" y="121505"/>
                        <a:pt x="24700" y="118249"/>
                        <a:pt x="23054" y="113366"/>
                      </a:cubicBezTo>
                      <a:cubicBezTo>
                        <a:pt x="21407" y="110112"/>
                        <a:pt x="19761" y="106856"/>
                        <a:pt x="18114" y="101975"/>
                      </a:cubicBezTo>
                      <a:cubicBezTo>
                        <a:pt x="16467" y="93837"/>
                        <a:pt x="18114" y="84072"/>
                        <a:pt x="18114" y="75935"/>
                      </a:cubicBezTo>
                      <a:cubicBezTo>
                        <a:pt x="18114" y="71052"/>
                        <a:pt x="16467" y="67797"/>
                        <a:pt x="16467" y="62914"/>
                      </a:cubicBezTo>
                      <a:cubicBezTo>
                        <a:pt x="16467" y="58032"/>
                        <a:pt x="18114" y="54777"/>
                        <a:pt x="18114" y="49894"/>
                      </a:cubicBezTo>
                      <a:cubicBezTo>
                        <a:pt x="18114" y="41757"/>
                        <a:pt x="21407" y="33619"/>
                        <a:pt x="21407" y="27110"/>
                      </a:cubicBezTo>
                      <a:cubicBezTo>
                        <a:pt x="24700" y="14090"/>
                        <a:pt x="23054" y="15717"/>
                        <a:pt x="26347" y="4324"/>
                      </a:cubicBezTo>
                      <a:cubicBezTo>
                        <a:pt x="26347" y="2697"/>
                        <a:pt x="24700" y="1070"/>
                        <a:pt x="23054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66" name="任意多边形: 形状 5465" descr="1cb359d1-8c6b-4ed1-80d3-0ccccd4e6317"/>
                <p:cNvSpPr/>
                <p:nvPr/>
              </p:nvSpPr>
              <p:spPr>
                <a:xfrm flipH="1">
                  <a:off x="10794150" y="1735104"/>
                  <a:ext cx="35226" cy="112298"/>
                </a:xfrm>
                <a:custGeom>
                  <a:avLst/>
                  <a:gdLst>
                    <a:gd name="connsiteX0" fmla="*/ 4941 w 35226"/>
                    <a:gd name="connsiteY0" fmla="*/ 0 h 112298"/>
                    <a:gd name="connsiteX1" fmla="*/ 1647 w 35226"/>
                    <a:gd name="connsiteY1" fmla="*/ 1627 h 112298"/>
                    <a:gd name="connsiteX2" fmla="*/ 1647 w 35226"/>
                    <a:gd name="connsiteY2" fmla="*/ 17903 h 112298"/>
                    <a:gd name="connsiteX3" fmla="*/ 0 w 35226"/>
                    <a:gd name="connsiteY3" fmla="*/ 35805 h 112298"/>
                    <a:gd name="connsiteX4" fmla="*/ 1647 w 35226"/>
                    <a:gd name="connsiteY4" fmla="*/ 45571 h 112298"/>
                    <a:gd name="connsiteX5" fmla="*/ 0 w 35226"/>
                    <a:gd name="connsiteY5" fmla="*/ 55335 h 112298"/>
                    <a:gd name="connsiteX6" fmla="*/ 6588 w 35226"/>
                    <a:gd name="connsiteY6" fmla="*/ 74865 h 112298"/>
                    <a:gd name="connsiteX7" fmla="*/ 9880 w 35226"/>
                    <a:gd name="connsiteY7" fmla="*/ 83004 h 112298"/>
                    <a:gd name="connsiteX8" fmla="*/ 9880 w 35226"/>
                    <a:gd name="connsiteY8" fmla="*/ 91141 h 112298"/>
                    <a:gd name="connsiteX9" fmla="*/ 19761 w 35226"/>
                    <a:gd name="connsiteY9" fmla="*/ 105788 h 112298"/>
                    <a:gd name="connsiteX10" fmla="*/ 31288 w 35226"/>
                    <a:gd name="connsiteY10" fmla="*/ 112298 h 112298"/>
                    <a:gd name="connsiteX11" fmla="*/ 34581 w 35226"/>
                    <a:gd name="connsiteY11" fmla="*/ 102533 h 112298"/>
                    <a:gd name="connsiteX12" fmla="*/ 29641 w 35226"/>
                    <a:gd name="connsiteY12" fmla="*/ 87885 h 112298"/>
                    <a:gd name="connsiteX13" fmla="*/ 27995 w 35226"/>
                    <a:gd name="connsiteY13" fmla="*/ 79748 h 112298"/>
                    <a:gd name="connsiteX14" fmla="*/ 23054 w 35226"/>
                    <a:gd name="connsiteY14" fmla="*/ 71611 h 112298"/>
                    <a:gd name="connsiteX15" fmla="*/ 19761 w 35226"/>
                    <a:gd name="connsiteY15" fmla="*/ 52081 h 112298"/>
                    <a:gd name="connsiteX16" fmla="*/ 14820 w 35226"/>
                    <a:gd name="connsiteY16" fmla="*/ 43943 h 112298"/>
                    <a:gd name="connsiteX17" fmla="*/ 13174 w 35226"/>
                    <a:gd name="connsiteY17" fmla="*/ 34178 h 112298"/>
                    <a:gd name="connsiteX18" fmla="*/ 11527 w 35226"/>
                    <a:gd name="connsiteY18" fmla="*/ 17903 h 112298"/>
                    <a:gd name="connsiteX19" fmla="*/ 8234 w 35226"/>
                    <a:gd name="connsiteY19" fmla="*/ 1627 h 112298"/>
                    <a:gd name="connsiteX20" fmla="*/ 4941 w 35226"/>
                    <a:gd name="connsiteY20" fmla="*/ 0 h 11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226" h="112298">
                      <a:moveTo>
                        <a:pt x="4941" y="0"/>
                      </a:moveTo>
                      <a:cubicBezTo>
                        <a:pt x="3293" y="0"/>
                        <a:pt x="1647" y="0"/>
                        <a:pt x="1647" y="1627"/>
                      </a:cubicBezTo>
                      <a:cubicBezTo>
                        <a:pt x="0" y="9766"/>
                        <a:pt x="1647" y="8137"/>
                        <a:pt x="1647" y="17903"/>
                      </a:cubicBezTo>
                      <a:cubicBezTo>
                        <a:pt x="1647" y="22785"/>
                        <a:pt x="0" y="29295"/>
                        <a:pt x="0" y="35805"/>
                      </a:cubicBezTo>
                      <a:cubicBezTo>
                        <a:pt x="0" y="39061"/>
                        <a:pt x="1647" y="42315"/>
                        <a:pt x="1647" y="45571"/>
                      </a:cubicBezTo>
                      <a:cubicBezTo>
                        <a:pt x="1647" y="48825"/>
                        <a:pt x="0" y="52081"/>
                        <a:pt x="0" y="55335"/>
                      </a:cubicBezTo>
                      <a:cubicBezTo>
                        <a:pt x="1647" y="61845"/>
                        <a:pt x="4941" y="68355"/>
                        <a:pt x="6588" y="74865"/>
                      </a:cubicBezTo>
                      <a:cubicBezTo>
                        <a:pt x="8234" y="78121"/>
                        <a:pt x="8234" y="81375"/>
                        <a:pt x="9880" y="83004"/>
                      </a:cubicBezTo>
                      <a:cubicBezTo>
                        <a:pt x="11527" y="86258"/>
                        <a:pt x="9880" y="89513"/>
                        <a:pt x="9880" y="91141"/>
                      </a:cubicBezTo>
                      <a:cubicBezTo>
                        <a:pt x="14820" y="100905"/>
                        <a:pt x="16468" y="97651"/>
                        <a:pt x="19761" y="105788"/>
                      </a:cubicBezTo>
                      <a:cubicBezTo>
                        <a:pt x="24700" y="109043"/>
                        <a:pt x="27995" y="112298"/>
                        <a:pt x="31288" y="112298"/>
                      </a:cubicBezTo>
                      <a:cubicBezTo>
                        <a:pt x="34581" y="110671"/>
                        <a:pt x="36227" y="105788"/>
                        <a:pt x="34581" y="102533"/>
                      </a:cubicBezTo>
                      <a:cubicBezTo>
                        <a:pt x="31288" y="94395"/>
                        <a:pt x="32934" y="96023"/>
                        <a:pt x="29641" y="87885"/>
                      </a:cubicBezTo>
                      <a:cubicBezTo>
                        <a:pt x="29641" y="86258"/>
                        <a:pt x="29641" y="83004"/>
                        <a:pt x="27995" y="79748"/>
                      </a:cubicBezTo>
                      <a:cubicBezTo>
                        <a:pt x="26347" y="76494"/>
                        <a:pt x="24700" y="74865"/>
                        <a:pt x="23054" y="71611"/>
                      </a:cubicBezTo>
                      <a:cubicBezTo>
                        <a:pt x="21408" y="65101"/>
                        <a:pt x="21408" y="58591"/>
                        <a:pt x="19761" y="52081"/>
                      </a:cubicBezTo>
                      <a:cubicBezTo>
                        <a:pt x="19761" y="48825"/>
                        <a:pt x="16468" y="45571"/>
                        <a:pt x="14820" y="43943"/>
                      </a:cubicBezTo>
                      <a:cubicBezTo>
                        <a:pt x="14820" y="40688"/>
                        <a:pt x="14820" y="37433"/>
                        <a:pt x="13174" y="34178"/>
                      </a:cubicBezTo>
                      <a:cubicBezTo>
                        <a:pt x="11527" y="27668"/>
                        <a:pt x="11527" y="22785"/>
                        <a:pt x="11527" y="17903"/>
                      </a:cubicBezTo>
                      <a:cubicBezTo>
                        <a:pt x="9880" y="8137"/>
                        <a:pt x="9880" y="9766"/>
                        <a:pt x="8234" y="1627"/>
                      </a:cubicBezTo>
                      <a:cubicBezTo>
                        <a:pt x="8234" y="0"/>
                        <a:pt x="6588" y="0"/>
                        <a:pt x="494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68" name="任意多边形: 形状 5467" descr="e5f0064d-458b-4147-8185-0550fc723450"/>
                <p:cNvSpPr/>
                <p:nvPr/>
              </p:nvSpPr>
              <p:spPr>
                <a:xfrm flipH="1">
                  <a:off x="10604189" y="1795323"/>
                  <a:ext cx="202570" cy="267931"/>
                </a:xfrm>
                <a:custGeom>
                  <a:avLst/>
                  <a:gdLst>
                    <a:gd name="connsiteX0" fmla="*/ 92652 w 202570"/>
                    <a:gd name="connsiteY0" fmla="*/ 0 h 267931"/>
                    <a:gd name="connsiteX1" fmla="*/ 48192 w 202570"/>
                    <a:gd name="connsiteY1" fmla="*/ 1627 h 267931"/>
                    <a:gd name="connsiteX2" fmla="*/ 38312 w 202570"/>
                    <a:gd name="connsiteY2" fmla="*/ 6510 h 267931"/>
                    <a:gd name="connsiteX3" fmla="*/ 51485 w 202570"/>
                    <a:gd name="connsiteY3" fmla="*/ 8137 h 267931"/>
                    <a:gd name="connsiteX4" fmla="*/ 94300 w 202570"/>
                    <a:gd name="connsiteY4" fmla="*/ 9765 h 267931"/>
                    <a:gd name="connsiteX5" fmla="*/ 112413 w 202570"/>
                    <a:gd name="connsiteY5" fmla="*/ 13020 h 267931"/>
                    <a:gd name="connsiteX6" fmla="*/ 142054 w 202570"/>
                    <a:gd name="connsiteY6" fmla="*/ 22785 h 267931"/>
                    <a:gd name="connsiteX7" fmla="*/ 173341 w 202570"/>
                    <a:gd name="connsiteY7" fmla="*/ 52080 h 267931"/>
                    <a:gd name="connsiteX8" fmla="*/ 186514 w 202570"/>
                    <a:gd name="connsiteY8" fmla="*/ 97651 h 267931"/>
                    <a:gd name="connsiteX9" fmla="*/ 188162 w 202570"/>
                    <a:gd name="connsiteY9" fmla="*/ 151358 h 267931"/>
                    <a:gd name="connsiteX10" fmla="*/ 178282 w 202570"/>
                    <a:gd name="connsiteY10" fmla="*/ 205065 h 267931"/>
                    <a:gd name="connsiteX11" fmla="*/ 153581 w 202570"/>
                    <a:gd name="connsiteY11" fmla="*/ 247380 h 267931"/>
                    <a:gd name="connsiteX12" fmla="*/ 107474 w 202570"/>
                    <a:gd name="connsiteY12" fmla="*/ 252263 h 267931"/>
                    <a:gd name="connsiteX13" fmla="*/ 69600 w 202570"/>
                    <a:gd name="connsiteY13" fmla="*/ 227850 h 267931"/>
                    <a:gd name="connsiteX14" fmla="*/ 46546 w 202570"/>
                    <a:gd name="connsiteY14" fmla="*/ 190418 h 267931"/>
                    <a:gd name="connsiteX15" fmla="*/ 25139 w 202570"/>
                    <a:gd name="connsiteY15" fmla="*/ 146475 h 267931"/>
                    <a:gd name="connsiteX16" fmla="*/ 13612 w 202570"/>
                    <a:gd name="connsiteY16" fmla="*/ 107415 h 267931"/>
                    <a:gd name="connsiteX17" fmla="*/ 13612 w 202570"/>
                    <a:gd name="connsiteY17" fmla="*/ 79748 h 267931"/>
                    <a:gd name="connsiteX18" fmla="*/ 13612 w 202570"/>
                    <a:gd name="connsiteY18" fmla="*/ 60218 h 267931"/>
                    <a:gd name="connsiteX19" fmla="*/ 5378 w 202570"/>
                    <a:gd name="connsiteY19" fmla="*/ 69982 h 267931"/>
                    <a:gd name="connsiteX20" fmla="*/ 438 w 202570"/>
                    <a:gd name="connsiteY20" fmla="*/ 102532 h 267931"/>
                    <a:gd name="connsiteX21" fmla="*/ 10317 w 202570"/>
                    <a:gd name="connsiteY21" fmla="*/ 146475 h 267931"/>
                    <a:gd name="connsiteX22" fmla="*/ 31725 w 202570"/>
                    <a:gd name="connsiteY22" fmla="*/ 193673 h 267931"/>
                    <a:gd name="connsiteX23" fmla="*/ 56425 w 202570"/>
                    <a:gd name="connsiteY23" fmla="*/ 234360 h 267931"/>
                    <a:gd name="connsiteX24" fmla="*/ 104179 w 202570"/>
                    <a:gd name="connsiteY24" fmla="*/ 263656 h 267931"/>
                    <a:gd name="connsiteX25" fmla="*/ 163462 w 202570"/>
                    <a:gd name="connsiteY25" fmla="*/ 257144 h 267931"/>
                    <a:gd name="connsiteX26" fmla="*/ 196395 w 202570"/>
                    <a:gd name="connsiteY26" fmla="*/ 205065 h 267931"/>
                    <a:gd name="connsiteX27" fmla="*/ 201335 w 202570"/>
                    <a:gd name="connsiteY27" fmla="*/ 148102 h 267931"/>
                    <a:gd name="connsiteX28" fmla="*/ 201335 w 202570"/>
                    <a:gd name="connsiteY28" fmla="*/ 92768 h 267931"/>
                    <a:gd name="connsiteX29" fmla="*/ 183221 w 202570"/>
                    <a:gd name="connsiteY29" fmla="*/ 42315 h 267931"/>
                    <a:gd name="connsiteX30" fmla="*/ 145347 w 202570"/>
                    <a:gd name="connsiteY30" fmla="*/ 11393 h 267931"/>
                    <a:gd name="connsiteX31" fmla="*/ 112413 w 202570"/>
                    <a:gd name="connsiteY31" fmla="*/ 1627 h 267931"/>
                    <a:gd name="connsiteX32" fmla="*/ 92652 w 202570"/>
                    <a:gd name="connsiteY32" fmla="*/ 0 h 267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02570" h="267931">
                      <a:moveTo>
                        <a:pt x="92652" y="0"/>
                      </a:moveTo>
                      <a:cubicBezTo>
                        <a:pt x="81127" y="0"/>
                        <a:pt x="71246" y="0"/>
                        <a:pt x="48192" y="1627"/>
                      </a:cubicBezTo>
                      <a:cubicBezTo>
                        <a:pt x="39959" y="3255"/>
                        <a:pt x="39959" y="4883"/>
                        <a:pt x="38312" y="6510"/>
                      </a:cubicBezTo>
                      <a:cubicBezTo>
                        <a:pt x="36665" y="8137"/>
                        <a:pt x="38312" y="9765"/>
                        <a:pt x="51485" y="8137"/>
                      </a:cubicBezTo>
                      <a:cubicBezTo>
                        <a:pt x="74540" y="8137"/>
                        <a:pt x="84420" y="8137"/>
                        <a:pt x="94300" y="9765"/>
                      </a:cubicBezTo>
                      <a:cubicBezTo>
                        <a:pt x="99240" y="9765"/>
                        <a:pt x="105827" y="11393"/>
                        <a:pt x="112413" y="13020"/>
                      </a:cubicBezTo>
                      <a:cubicBezTo>
                        <a:pt x="120647" y="14647"/>
                        <a:pt x="128881" y="16275"/>
                        <a:pt x="142054" y="22785"/>
                      </a:cubicBezTo>
                      <a:cubicBezTo>
                        <a:pt x="153581" y="29295"/>
                        <a:pt x="165108" y="39060"/>
                        <a:pt x="173341" y="52080"/>
                      </a:cubicBezTo>
                      <a:cubicBezTo>
                        <a:pt x="181575" y="65100"/>
                        <a:pt x="184868" y="79748"/>
                        <a:pt x="186514" y="97651"/>
                      </a:cubicBezTo>
                      <a:cubicBezTo>
                        <a:pt x="188162" y="113925"/>
                        <a:pt x="188162" y="131828"/>
                        <a:pt x="188162" y="151358"/>
                      </a:cubicBezTo>
                      <a:cubicBezTo>
                        <a:pt x="186514" y="169260"/>
                        <a:pt x="183221" y="187163"/>
                        <a:pt x="178282" y="205065"/>
                      </a:cubicBezTo>
                      <a:cubicBezTo>
                        <a:pt x="173341" y="221340"/>
                        <a:pt x="166755" y="237616"/>
                        <a:pt x="153581" y="247380"/>
                      </a:cubicBezTo>
                      <a:cubicBezTo>
                        <a:pt x="140408" y="257144"/>
                        <a:pt x="122294" y="257144"/>
                        <a:pt x="107474" y="252263"/>
                      </a:cubicBezTo>
                      <a:cubicBezTo>
                        <a:pt x="92652" y="247380"/>
                        <a:pt x="79479" y="239243"/>
                        <a:pt x="69600" y="227850"/>
                      </a:cubicBezTo>
                      <a:cubicBezTo>
                        <a:pt x="59719" y="216457"/>
                        <a:pt x="53132" y="201810"/>
                        <a:pt x="46546" y="190418"/>
                      </a:cubicBezTo>
                      <a:cubicBezTo>
                        <a:pt x="33373" y="166005"/>
                        <a:pt x="28432" y="156240"/>
                        <a:pt x="25139" y="146475"/>
                      </a:cubicBezTo>
                      <a:cubicBezTo>
                        <a:pt x="21844" y="136711"/>
                        <a:pt x="16905" y="128572"/>
                        <a:pt x="13612" y="107415"/>
                      </a:cubicBezTo>
                      <a:cubicBezTo>
                        <a:pt x="11965" y="97651"/>
                        <a:pt x="11965" y="87885"/>
                        <a:pt x="13612" y="79748"/>
                      </a:cubicBezTo>
                      <a:cubicBezTo>
                        <a:pt x="13612" y="68355"/>
                        <a:pt x="15258" y="61845"/>
                        <a:pt x="13612" y="60218"/>
                      </a:cubicBezTo>
                      <a:cubicBezTo>
                        <a:pt x="11965" y="58590"/>
                        <a:pt x="8671" y="61845"/>
                        <a:pt x="5378" y="69982"/>
                      </a:cubicBezTo>
                      <a:cubicBezTo>
                        <a:pt x="2085" y="78120"/>
                        <a:pt x="-1208" y="91141"/>
                        <a:pt x="438" y="102532"/>
                      </a:cubicBezTo>
                      <a:cubicBezTo>
                        <a:pt x="2085" y="126945"/>
                        <a:pt x="7024" y="136711"/>
                        <a:pt x="10317" y="146475"/>
                      </a:cubicBezTo>
                      <a:cubicBezTo>
                        <a:pt x="13612" y="156240"/>
                        <a:pt x="18551" y="167632"/>
                        <a:pt x="31725" y="193673"/>
                      </a:cubicBezTo>
                      <a:cubicBezTo>
                        <a:pt x="38312" y="206693"/>
                        <a:pt x="44898" y="221340"/>
                        <a:pt x="56425" y="234360"/>
                      </a:cubicBezTo>
                      <a:cubicBezTo>
                        <a:pt x="67952" y="247380"/>
                        <a:pt x="86066" y="257144"/>
                        <a:pt x="104179" y="263656"/>
                      </a:cubicBezTo>
                      <a:cubicBezTo>
                        <a:pt x="122294" y="270165"/>
                        <a:pt x="145347" y="270165"/>
                        <a:pt x="163462" y="257144"/>
                      </a:cubicBezTo>
                      <a:cubicBezTo>
                        <a:pt x="181575" y="245753"/>
                        <a:pt x="193102" y="224596"/>
                        <a:pt x="196395" y="205065"/>
                      </a:cubicBezTo>
                      <a:cubicBezTo>
                        <a:pt x="201335" y="185535"/>
                        <a:pt x="201335" y="166005"/>
                        <a:pt x="201335" y="148102"/>
                      </a:cubicBezTo>
                      <a:cubicBezTo>
                        <a:pt x="202982" y="130201"/>
                        <a:pt x="202982" y="110671"/>
                        <a:pt x="201335" y="92768"/>
                      </a:cubicBezTo>
                      <a:cubicBezTo>
                        <a:pt x="198043" y="74865"/>
                        <a:pt x="193102" y="56963"/>
                        <a:pt x="183221" y="42315"/>
                      </a:cubicBezTo>
                      <a:cubicBezTo>
                        <a:pt x="173341" y="27668"/>
                        <a:pt x="158521" y="16275"/>
                        <a:pt x="145347" y="11393"/>
                      </a:cubicBezTo>
                      <a:cubicBezTo>
                        <a:pt x="132174" y="4883"/>
                        <a:pt x="120647" y="3255"/>
                        <a:pt x="112413" y="1627"/>
                      </a:cubicBezTo>
                      <a:cubicBezTo>
                        <a:pt x="104179" y="0"/>
                        <a:pt x="99240" y="0"/>
                        <a:pt x="9265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70" name="任意多边形: 形状 5469" descr="41eacc00-f0c6-4aba-9a54-88274906e895"/>
                <p:cNvSpPr/>
                <p:nvPr/>
              </p:nvSpPr>
              <p:spPr>
                <a:xfrm flipH="1">
                  <a:off x="10767802" y="1728594"/>
                  <a:ext cx="28639" cy="75588"/>
                </a:xfrm>
                <a:custGeom>
                  <a:avLst/>
                  <a:gdLst>
                    <a:gd name="connsiteX0" fmla="*/ 4940 w 28639"/>
                    <a:gd name="connsiteY0" fmla="*/ 0 h 75588"/>
                    <a:gd name="connsiteX1" fmla="*/ 1647 w 28639"/>
                    <a:gd name="connsiteY1" fmla="*/ 1627 h 75588"/>
                    <a:gd name="connsiteX2" fmla="*/ 1647 w 28639"/>
                    <a:gd name="connsiteY2" fmla="*/ 13020 h 75588"/>
                    <a:gd name="connsiteX3" fmla="*/ 0 w 28639"/>
                    <a:gd name="connsiteY3" fmla="*/ 24413 h 75588"/>
                    <a:gd name="connsiteX4" fmla="*/ 1647 w 28639"/>
                    <a:gd name="connsiteY4" fmla="*/ 30923 h 75588"/>
                    <a:gd name="connsiteX5" fmla="*/ 0 w 28639"/>
                    <a:gd name="connsiteY5" fmla="*/ 39060 h 75588"/>
                    <a:gd name="connsiteX6" fmla="*/ 4940 w 28639"/>
                    <a:gd name="connsiteY6" fmla="*/ 52080 h 75588"/>
                    <a:gd name="connsiteX7" fmla="*/ 6588 w 28639"/>
                    <a:gd name="connsiteY7" fmla="*/ 58590 h 75588"/>
                    <a:gd name="connsiteX8" fmla="*/ 6588 w 28639"/>
                    <a:gd name="connsiteY8" fmla="*/ 65100 h 75588"/>
                    <a:gd name="connsiteX9" fmla="*/ 14820 w 28639"/>
                    <a:gd name="connsiteY9" fmla="*/ 74865 h 75588"/>
                    <a:gd name="connsiteX10" fmla="*/ 24700 w 28639"/>
                    <a:gd name="connsiteY10" fmla="*/ 74865 h 75588"/>
                    <a:gd name="connsiteX11" fmla="*/ 27994 w 28639"/>
                    <a:gd name="connsiteY11" fmla="*/ 66728 h 75588"/>
                    <a:gd name="connsiteX12" fmla="*/ 24700 w 28639"/>
                    <a:gd name="connsiteY12" fmla="*/ 56963 h 75588"/>
                    <a:gd name="connsiteX13" fmla="*/ 24700 w 28639"/>
                    <a:gd name="connsiteY13" fmla="*/ 52080 h 75588"/>
                    <a:gd name="connsiteX14" fmla="*/ 19761 w 28639"/>
                    <a:gd name="connsiteY14" fmla="*/ 47197 h 75588"/>
                    <a:gd name="connsiteX15" fmla="*/ 18113 w 28639"/>
                    <a:gd name="connsiteY15" fmla="*/ 34177 h 75588"/>
                    <a:gd name="connsiteX16" fmla="*/ 14820 w 28639"/>
                    <a:gd name="connsiteY16" fmla="*/ 29295 h 75588"/>
                    <a:gd name="connsiteX17" fmla="*/ 13174 w 28639"/>
                    <a:gd name="connsiteY17" fmla="*/ 22785 h 75588"/>
                    <a:gd name="connsiteX18" fmla="*/ 11527 w 28639"/>
                    <a:gd name="connsiteY18" fmla="*/ 11393 h 75588"/>
                    <a:gd name="connsiteX19" fmla="*/ 8234 w 28639"/>
                    <a:gd name="connsiteY19" fmla="*/ 1627 h 75588"/>
                    <a:gd name="connsiteX20" fmla="*/ 4940 w 28639"/>
                    <a:gd name="connsiteY20" fmla="*/ 0 h 75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639" h="75588">
                      <a:moveTo>
                        <a:pt x="4940" y="0"/>
                      </a:moveTo>
                      <a:cubicBezTo>
                        <a:pt x="3293" y="0"/>
                        <a:pt x="1647" y="0"/>
                        <a:pt x="1647" y="1627"/>
                      </a:cubicBezTo>
                      <a:cubicBezTo>
                        <a:pt x="0" y="8137"/>
                        <a:pt x="1647" y="6510"/>
                        <a:pt x="1647" y="13020"/>
                      </a:cubicBezTo>
                      <a:cubicBezTo>
                        <a:pt x="1647" y="16275"/>
                        <a:pt x="0" y="21157"/>
                        <a:pt x="0" y="24413"/>
                      </a:cubicBezTo>
                      <a:cubicBezTo>
                        <a:pt x="0" y="26040"/>
                        <a:pt x="1647" y="29295"/>
                        <a:pt x="1647" y="30923"/>
                      </a:cubicBezTo>
                      <a:cubicBezTo>
                        <a:pt x="1647" y="32550"/>
                        <a:pt x="0" y="35805"/>
                        <a:pt x="0" y="39060"/>
                      </a:cubicBezTo>
                      <a:cubicBezTo>
                        <a:pt x="1647" y="43943"/>
                        <a:pt x="4940" y="47197"/>
                        <a:pt x="4940" y="52080"/>
                      </a:cubicBezTo>
                      <a:cubicBezTo>
                        <a:pt x="4940" y="53708"/>
                        <a:pt x="6588" y="55335"/>
                        <a:pt x="6588" y="58590"/>
                      </a:cubicBezTo>
                      <a:cubicBezTo>
                        <a:pt x="6588" y="60218"/>
                        <a:pt x="6588" y="63472"/>
                        <a:pt x="6588" y="65100"/>
                      </a:cubicBezTo>
                      <a:cubicBezTo>
                        <a:pt x="9880" y="71610"/>
                        <a:pt x="11527" y="69982"/>
                        <a:pt x="14820" y="74865"/>
                      </a:cubicBezTo>
                      <a:cubicBezTo>
                        <a:pt x="18113" y="74865"/>
                        <a:pt x="21408" y="76492"/>
                        <a:pt x="24700" y="74865"/>
                      </a:cubicBezTo>
                      <a:cubicBezTo>
                        <a:pt x="27994" y="73238"/>
                        <a:pt x="29640" y="68355"/>
                        <a:pt x="27994" y="66728"/>
                      </a:cubicBezTo>
                      <a:cubicBezTo>
                        <a:pt x="26347" y="61845"/>
                        <a:pt x="26347" y="61845"/>
                        <a:pt x="24700" y="56963"/>
                      </a:cubicBezTo>
                      <a:cubicBezTo>
                        <a:pt x="24700" y="55335"/>
                        <a:pt x="24700" y="53708"/>
                        <a:pt x="24700" y="52080"/>
                      </a:cubicBezTo>
                      <a:cubicBezTo>
                        <a:pt x="24700" y="50453"/>
                        <a:pt x="21408" y="48825"/>
                        <a:pt x="19761" y="47197"/>
                      </a:cubicBezTo>
                      <a:cubicBezTo>
                        <a:pt x="18113" y="43943"/>
                        <a:pt x="19761" y="39060"/>
                        <a:pt x="18113" y="34177"/>
                      </a:cubicBezTo>
                      <a:cubicBezTo>
                        <a:pt x="18113" y="32550"/>
                        <a:pt x="14820" y="30923"/>
                        <a:pt x="14820" y="29295"/>
                      </a:cubicBezTo>
                      <a:cubicBezTo>
                        <a:pt x="14820" y="27667"/>
                        <a:pt x="14820" y="24413"/>
                        <a:pt x="13174" y="22785"/>
                      </a:cubicBezTo>
                      <a:cubicBezTo>
                        <a:pt x="11527" y="19530"/>
                        <a:pt x="11527" y="14647"/>
                        <a:pt x="11527" y="11393"/>
                      </a:cubicBezTo>
                      <a:cubicBezTo>
                        <a:pt x="9880" y="4883"/>
                        <a:pt x="9880" y="6510"/>
                        <a:pt x="8234" y="1627"/>
                      </a:cubicBezTo>
                      <a:cubicBezTo>
                        <a:pt x="8234" y="0"/>
                        <a:pt x="6588" y="0"/>
                        <a:pt x="494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72" name="任意多边形: 形状 5471" descr="f3884ebe-5cf4-42b8-8f5b-c2df470c2d78"/>
                <p:cNvSpPr/>
                <p:nvPr/>
              </p:nvSpPr>
              <p:spPr>
                <a:xfrm flipH="1">
                  <a:off x="10794795" y="1377614"/>
                  <a:ext cx="44461" cy="163819"/>
                </a:xfrm>
                <a:custGeom>
                  <a:avLst/>
                  <a:gdLst>
                    <a:gd name="connsiteX0" fmla="*/ 42814 w 44461"/>
                    <a:gd name="connsiteY0" fmla="*/ 1070 h 163819"/>
                    <a:gd name="connsiteX1" fmla="*/ 37875 w 44461"/>
                    <a:gd name="connsiteY1" fmla="*/ 2697 h 163819"/>
                    <a:gd name="connsiteX2" fmla="*/ 27994 w 44461"/>
                    <a:gd name="connsiteY2" fmla="*/ 25481 h 163819"/>
                    <a:gd name="connsiteX3" fmla="*/ 16468 w 44461"/>
                    <a:gd name="connsiteY3" fmla="*/ 48267 h 163819"/>
                    <a:gd name="connsiteX4" fmla="*/ 13173 w 44461"/>
                    <a:gd name="connsiteY4" fmla="*/ 62914 h 163819"/>
                    <a:gd name="connsiteX5" fmla="*/ 6587 w 44461"/>
                    <a:gd name="connsiteY5" fmla="*/ 75934 h 163819"/>
                    <a:gd name="connsiteX6" fmla="*/ 3293 w 44461"/>
                    <a:gd name="connsiteY6" fmla="*/ 105229 h 163819"/>
                    <a:gd name="connsiteX7" fmla="*/ 3293 w 44461"/>
                    <a:gd name="connsiteY7" fmla="*/ 118249 h 163819"/>
                    <a:gd name="connsiteX8" fmla="*/ 0 w 44461"/>
                    <a:gd name="connsiteY8" fmla="*/ 129642 h 163819"/>
                    <a:gd name="connsiteX9" fmla="*/ 4941 w 44461"/>
                    <a:gd name="connsiteY9" fmla="*/ 154054 h 163819"/>
                    <a:gd name="connsiteX10" fmla="*/ 13173 w 44461"/>
                    <a:gd name="connsiteY10" fmla="*/ 163819 h 163819"/>
                    <a:gd name="connsiteX11" fmla="*/ 19760 w 44461"/>
                    <a:gd name="connsiteY11" fmla="*/ 152426 h 163819"/>
                    <a:gd name="connsiteX12" fmla="*/ 19760 w 44461"/>
                    <a:gd name="connsiteY12" fmla="*/ 129642 h 163819"/>
                    <a:gd name="connsiteX13" fmla="*/ 21407 w 44461"/>
                    <a:gd name="connsiteY13" fmla="*/ 118249 h 163819"/>
                    <a:gd name="connsiteX14" fmla="*/ 19760 w 44461"/>
                    <a:gd name="connsiteY14" fmla="*/ 105229 h 163819"/>
                    <a:gd name="connsiteX15" fmla="*/ 26347 w 44461"/>
                    <a:gd name="connsiteY15" fmla="*/ 77562 h 163819"/>
                    <a:gd name="connsiteX16" fmla="*/ 26347 w 44461"/>
                    <a:gd name="connsiteY16" fmla="*/ 62914 h 163819"/>
                    <a:gd name="connsiteX17" fmla="*/ 29641 w 44461"/>
                    <a:gd name="connsiteY17" fmla="*/ 49894 h 163819"/>
                    <a:gd name="connsiteX18" fmla="*/ 37875 w 44461"/>
                    <a:gd name="connsiteY18" fmla="*/ 27110 h 163819"/>
                    <a:gd name="connsiteX19" fmla="*/ 44461 w 44461"/>
                    <a:gd name="connsiteY19" fmla="*/ 4324 h 163819"/>
                    <a:gd name="connsiteX20" fmla="*/ 42814 w 44461"/>
                    <a:gd name="connsiteY20" fmla="*/ 1070 h 163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461" h="163819">
                      <a:moveTo>
                        <a:pt x="42814" y="1070"/>
                      </a:moveTo>
                      <a:cubicBezTo>
                        <a:pt x="41168" y="-559"/>
                        <a:pt x="39521" y="-559"/>
                        <a:pt x="37875" y="2697"/>
                      </a:cubicBezTo>
                      <a:cubicBezTo>
                        <a:pt x="31288" y="12461"/>
                        <a:pt x="32934" y="10834"/>
                        <a:pt x="27994" y="25481"/>
                      </a:cubicBezTo>
                      <a:cubicBezTo>
                        <a:pt x="24700" y="31991"/>
                        <a:pt x="19760" y="38501"/>
                        <a:pt x="16468" y="48267"/>
                      </a:cubicBezTo>
                      <a:cubicBezTo>
                        <a:pt x="14820" y="53149"/>
                        <a:pt x="14820" y="58032"/>
                        <a:pt x="13173" y="62914"/>
                      </a:cubicBezTo>
                      <a:cubicBezTo>
                        <a:pt x="11527" y="67797"/>
                        <a:pt x="8234" y="71052"/>
                        <a:pt x="6587" y="75934"/>
                      </a:cubicBezTo>
                      <a:cubicBezTo>
                        <a:pt x="4941" y="85699"/>
                        <a:pt x="4941" y="95464"/>
                        <a:pt x="3293" y="105229"/>
                      </a:cubicBezTo>
                      <a:cubicBezTo>
                        <a:pt x="3293" y="110112"/>
                        <a:pt x="3293" y="113366"/>
                        <a:pt x="3293" y="118249"/>
                      </a:cubicBezTo>
                      <a:cubicBezTo>
                        <a:pt x="3293" y="123132"/>
                        <a:pt x="0" y="126386"/>
                        <a:pt x="0" y="129642"/>
                      </a:cubicBezTo>
                      <a:cubicBezTo>
                        <a:pt x="0" y="144289"/>
                        <a:pt x="3293" y="142662"/>
                        <a:pt x="4941" y="154054"/>
                      </a:cubicBezTo>
                      <a:cubicBezTo>
                        <a:pt x="8234" y="158936"/>
                        <a:pt x="9880" y="163819"/>
                        <a:pt x="13173" y="163819"/>
                      </a:cubicBezTo>
                      <a:cubicBezTo>
                        <a:pt x="16468" y="163819"/>
                        <a:pt x="19760" y="157309"/>
                        <a:pt x="19760" y="152426"/>
                      </a:cubicBezTo>
                      <a:cubicBezTo>
                        <a:pt x="19760" y="141035"/>
                        <a:pt x="19760" y="142662"/>
                        <a:pt x="19760" y="129642"/>
                      </a:cubicBezTo>
                      <a:cubicBezTo>
                        <a:pt x="19760" y="126386"/>
                        <a:pt x="21407" y="123132"/>
                        <a:pt x="21407" y="118249"/>
                      </a:cubicBezTo>
                      <a:cubicBezTo>
                        <a:pt x="21407" y="114995"/>
                        <a:pt x="19760" y="110112"/>
                        <a:pt x="19760" y="105229"/>
                      </a:cubicBezTo>
                      <a:cubicBezTo>
                        <a:pt x="21407" y="97092"/>
                        <a:pt x="24700" y="87327"/>
                        <a:pt x="26347" y="77562"/>
                      </a:cubicBezTo>
                      <a:cubicBezTo>
                        <a:pt x="27994" y="72679"/>
                        <a:pt x="26347" y="67797"/>
                        <a:pt x="26347" y="62914"/>
                      </a:cubicBezTo>
                      <a:cubicBezTo>
                        <a:pt x="27994" y="58032"/>
                        <a:pt x="29641" y="54777"/>
                        <a:pt x="29641" y="49894"/>
                      </a:cubicBezTo>
                      <a:cubicBezTo>
                        <a:pt x="31288" y="41757"/>
                        <a:pt x="34580" y="33620"/>
                        <a:pt x="37875" y="27110"/>
                      </a:cubicBezTo>
                      <a:cubicBezTo>
                        <a:pt x="42814" y="14090"/>
                        <a:pt x="41168" y="15717"/>
                        <a:pt x="44461" y="4324"/>
                      </a:cubicBezTo>
                      <a:cubicBezTo>
                        <a:pt x="44461" y="2697"/>
                        <a:pt x="42814" y="1070"/>
                        <a:pt x="42814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74" name="任意多边形: 形状 5473" descr="1178f2c2-e5aa-49f4-9822-3ca958dcd379"/>
                <p:cNvSpPr/>
                <p:nvPr/>
              </p:nvSpPr>
              <p:spPr>
                <a:xfrm flipH="1">
                  <a:off x="10861577" y="1400793"/>
                  <a:ext cx="22139" cy="117855"/>
                </a:xfrm>
                <a:custGeom>
                  <a:avLst/>
                  <a:gdLst>
                    <a:gd name="connsiteX0" fmla="*/ 18114 w 22139"/>
                    <a:gd name="connsiteY0" fmla="*/ 674 h 117855"/>
                    <a:gd name="connsiteX1" fmla="*/ 14821 w 22139"/>
                    <a:gd name="connsiteY1" fmla="*/ 2302 h 117855"/>
                    <a:gd name="connsiteX2" fmla="*/ 9880 w 22139"/>
                    <a:gd name="connsiteY2" fmla="*/ 18577 h 117855"/>
                    <a:gd name="connsiteX3" fmla="*/ 3293 w 22139"/>
                    <a:gd name="connsiteY3" fmla="*/ 34852 h 117855"/>
                    <a:gd name="connsiteX4" fmla="*/ 3293 w 22139"/>
                    <a:gd name="connsiteY4" fmla="*/ 44618 h 117855"/>
                    <a:gd name="connsiteX5" fmla="*/ 0 w 22139"/>
                    <a:gd name="connsiteY5" fmla="*/ 54382 h 117855"/>
                    <a:gd name="connsiteX6" fmla="*/ 1647 w 22139"/>
                    <a:gd name="connsiteY6" fmla="*/ 75539 h 117855"/>
                    <a:gd name="connsiteX7" fmla="*/ 3293 w 22139"/>
                    <a:gd name="connsiteY7" fmla="*/ 85305 h 117855"/>
                    <a:gd name="connsiteX8" fmla="*/ 1647 w 22139"/>
                    <a:gd name="connsiteY8" fmla="*/ 93442 h 117855"/>
                    <a:gd name="connsiteX9" fmla="*/ 8234 w 22139"/>
                    <a:gd name="connsiteY9" fmla="*/ 109717 h 117855"/>
                    <a:gd name="connsiteX10" fmla="*/ 14821 w 22139"/>
                    <a:gd name="connsiteY10" fmla="*/ 117855 h 117855"/>
                    <a:gd name="connsiteX11" fmla="*/ 21407 w 22139"/>
                    <a:gd name="connsiteY11" fmla="*/ 108090 h 117855"/>
                    <a:gd name="connsiteX12" fmla="*/ 19761 w 22139"/>
                    <a:gd name="connsiteY12" fmla="*/ 91815 h 117855"/>
                    <a:gd name="connsiteX13" fmla="*/ 21407 w 22139"/>
                    <a:gd name="connsiteY13" fmla="*/ 83677 h 117855"/>
                    <a:gd name="connsiteX14" fmla="*/ 18114 w 22139"/>
                    <a:gd name="connsiteY14" fmla="*/ 75539 h 117855"/>
                    <a:gd name="connsiteX15" fmla="*/ 19761 w 22139"/>
                    <a:gd name="connsiteY15" fmla="*/ 56009 h 117855"/>
                    <a:gd name="connsiteX16" fmla="*/ 18114 w 22139"/>
                    <a:gd name="connsiteY16" fmla="*/ 46245 h 117855"/>
                    <a:gd name="connsiteX17" fmla="*/ 19761 w 22139"/>
                    <a:gd name="connsiteY17" fmla="*/ 36479 h 117855"/>
                    <a:gd name="connsiteX18" fmla="*/ 21407 w 22139"/>
                    <a:gd name="connsiteY18" fmla="*/ 20205 h 117855"/>
                    <a:gd name="connsiteX19" fmla="*/ 21407 w 22139"/>
                    <a:gd name="connsiteY19" fmla="*/ 3929 h 117855"/>
                    <a:gd name="connsiteX20" fmla="*/ 18114 w 22139"/>
                    <a:gd name="connsiteY20" fmla="*/ 674 h 11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139" h="117854">
                      <a:moveTo>
                        <a:pt x="18114" y="674"/>
                      </a:moveTo>
                      <a:cubicBezTo>
                        <a:pt x="16468" y="-953"/>
                        <a:pt x="14821" y="674"/>
                        <a:pt x="14821" y="2302"/>
                      </a:cubicBezTo>
                      <a:cubicBezTo>
                        <a:pt x="11527" y="10439"/>
                        <a:pt x="13173" y="8812"/>
                        <a:pt x="9880" y="18577"/>
                      </a:cubicBezTo>
                      <a:cubicBezTo>
                        <a:pt x="8234" y="23459"/>
                        <a:pt x="4941" y="28342"/>
                        <a:pt x="3293" y="34852"/>
                      </a:cubicBezTo>
                      <a:cubicBezTo>
                        <a:pt x="3293" y="38107"/>
                        <a:pt x="3293" y="41362"/>
                        <a:pt x="3293" y="44618"/>
                      </a:cubicBezTo>
                      <a:cubicBezTo>
                        <a:pt x="3293" y="47872"/>
                        <a:pt x="0" y="51128"/>
                        <a:pt x="0" y="54382"/>
                      </a:cubicBezTo>
                      <a:cubicBezTo>
                        <a:pt x="0" y="60892"/>
                        <a:pt x="1647" y="69029"/>
                        <a:pt x="1647" y="75539"/>
                      </a:cubicBezTo>
                      <a:cubicBezTo>
                        <a:pt x="1647" y="78795"/>
                        <a:pt x="1647" y="82049"/>
                        <a:pt x="3293" y="85305"/>
                      </a:cubicBezTo>
                      <a:cubicBezTo>
                        <a:pt x="3293" y="88560"/>
                        <a:pt x="1647" y="91815"/>
                        <a:pt x="1647" y="93442"/>
                      </a:cubicBezTo>
                      <a:cubicBezTo>
                        <a:pt x="3293" y="103207"/>
                        <a:pt x="6587" y="101580"/>
                        <a:pt x="8234" y="109717"/>
                      </a:cubicBezTo>
                      <a:cubicBezTo>
                        <a:pt x="9880" y="114600"/>
                        <a:pt x="11527" y="117855"/>
                        <a:pt x="14821" y="117855"/>
                      </a:cubicBezTo>
                      <a:cubicBezTo>
                        <a:pt x="18114" y="117855"/>
                        <a:pt x="21407" y="112973"/>
                        <a:pt x="21407" y="108090"/>
                      </a:cubicBezTo>
                      <a:cubicBezTo>
                        <a:pt x="21407" y="99952"/>
                        <a:pt x="21407" y="101580"/>
                        <a:pt x="19761" y="91815"/>
                      </a:cubicBezTo>
                      <a:cubicBezTo>
                        <a:pt x="19761" y="88560"/>
                        <a:pt x="21407" y="86932"/>
                        <a:pt x="21407" y="83677"/>
                      </a:cubicBezTo>
                      <a:cubicBezTo>
                        <a:pt x="21407" y="80422"/>
                        <a:pt x="18114" y="78795"/>
                        <a:pt x="18114" y="75539"/>
                      </a:cubicBezTo>
                      <a:cubicBezTo>
                        <a:pt x="18114" y="69029"/>
                        <a:pt x="19761" y="62519"/>
                        <a:pt x="19761" y="56009"/>
                      </a:cubicBezTo>
                      <a:cubicBezTo>
                        <a:pt x="19761" y="52755"/>
                        <a:pt x="18114" y="49499"/>
                        <a:pt x="18114" y="46245"/>
                      </a:cubicBezTo>
                      <a:cubicBezTo>
                        <a:pt x="18114" y="42989"/>
                        <a:pt x="19761" y="39735"/>
                        <a:pt x="19761" y="36479"/>
                      </a:cubicBezTo>
                      <a:cubicBezTo>
                        <a:pt x="19761" y="29969"/>
                        <a:pt x="21407" y="25087"/>
                        <a:pt x="21407" y="20205"/>
                      </a:cubicBezTo>
                      <a:cubicBezTo>
                        <a:pt x="23054" y="10439"/>
                        <a:pt x="21407" y="12067"/>
                        <a:pt x="21407" y="3929"/>
                      </a:cubicBezTo>
                      <a:cubicBezTo>
                        <a:pt x="21407" y="2302"/>
                        <a:pt x="19761" y="2302"/>
                        <a:pt x="18114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76" name="任意多边形: 形状 5475" descr="d32467ed-ac87-4f75-b676-ba7bbc0e9b3e"/>
                <p:cNvSpPr/>
                <p:nvPr/>
              </p:nvSpPr>
              <p:spPr>
                <a:xfrm flipH="1">
                  <a:off x="10269236" y="1707313"/>
                  <a:ext cx="283642" cy="213392"/>
                </a:xfrm>
                <a:custGeom>
                  <a:avLst/>
                  <a:gdLst>
                    <a:gd name="connsiteX0" fmla="*/ 3441 w 283642"/>
                    <a:gd name="connsiteY0" fmla="*/ 125 h 213392"/>
                    <a:gd name="connsiteX1" fmla="*/ 1795 w 283642"/>
                    <a:gd name="connsiteY1" fmla="*/ 27792 h 213392"/>
                    <a:gd name="connsiteX2" fmla="*/ 8382 w 283642"/>
                    <a:gd name="connsiteY2" fmla="*/ 53832 h 213392"/>
                    <a:gd name="connsiteX3" fmla="*/ 19909 w 283642"/>
                    <a:gd name="connsiteY3" fmla="*/ 83127 h 213392"/>
                    <a:gd name="connsiteX4" fmla="*/ 31436 w 283642"/>
                    <a:gd name="connsiteY4" fmla="*/ 109167 h 213392"/>
                    <a:gd name="connsiteX5" fmla="*/ 51197 w 283642"/>
                    <a:gd name="connsiteY5" fmla="*/ 133579 h 213392"/>
                    <a:gd name="connsiteX6" fmla="*/ 98950 w 283642"/>
                    <a:gd name="connsiteY6" fmla="*/ 182405 h 213392"/>
                    <a:gd name="connsiteX7" fmla="*/ 130237 w 283642"/>
                    <a:gd name="connsiteY7" fmla="*/ 197052 h 213392"/>
                    <a:gd name="connsiteX8" fmla="*/ 163172 w 283642"/>
                    <a:gd name="connsiteY8" fmla="*/ 208445 h 213392"/>
                    <a:gd name="connsiteX9" fmla="*/ 224099 w 283642"/>
                    <a:gd name="connsiteY9" fmla="*/ 211699 h 213392"/>
                    <a:gd name="connsiteX10" fmla="*/ 255386 w 283642"/>
                    <a:gd name="connsiteY10" fmla="*/ 203562 h 213392"/>
                    <a:gd name="connsiteX11" fmla="*/ 280086 w 283642"/>
                    <a:gd name="connsiteY11" fmla="*/ 192169 h 213392"/>
                    <a:gd name="connsiteX12" fmla="*/ 283379 w 283642"/>
                    <a:gd name="connsiteY12" fmla="*/ 185659 h 213392"/>
                    <a:gd name="connsiteX13" fmla="*/ 275146 w 283642"/>
                    <a:gd name="connsiteY13" fmla="*/ 185659 h 213392"/>
                    <a:gd name="connsiteX14" fmla="*/ 252093 w 283642"/>
                    <a:gd name="connsiteY14" fmla="*/ 193797 h 213392"/>
                    <a:gd name="connsiteX15" fmla="*/ 222453 w 283642"/>
                    <a:gd name="connsiteY15" fmla="*/ 198679 h 213392"/>
                    <a:gd name="connsiteX16" fmla="*/ 168111 w 283642"/>
                    <a:gd name="connsiteY16" fmla="*/ 192169 h 213392"/>
                    <a:gd name="connsiteX17" fmla="*/ 138471 w 283642"/>
                    <a:gd name="connsiteY17" fmla="*/ 182405 h 213392"/>
                    <a:gd name="connsiteX18" fmla="*/ 112123 w 283642"/>
                    <a:gd name="connsiteY18" fmla="*/ 164502 h 213392"/>
                    <a:gd name="connsiteX19" fmla="*/ 64370 w 283642"/>
                    <a:gd name="connsiteY19" fmla="*/ 122187 h 213392"/>
                    <a:gd name="connsiteX20" fmla="*/ 47902 w 283642"/>
                    <a:gd name="connsiteY20" fmla="*/ 99401 h 213392"/>
                    <a:gd name="connsiteX21" fmla="*/ 38022 w 283642"/>
                    <a:gd name="connsiteY21" fmla="*/ 74990 h 213392"/>
                    <a:gd name="connsiteX22" fmla="*/ 26495 w 283642"/>
                    <a:gd name="connsiteY22" fmla="*/ 48950 h 213392"/>
                    <a:gd name="connsiteX23" fmla="*/ 18262 w 283642"/>
                    <a:gd name="connsiteY23" fmla="*/ 26164 h 213392"/>
                    <a:gd name="connsiteX24" fmla="*/ 3441 w 283642"/>
                    <a:gd name="connsiteY24" fmla="*/ 125 h 213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3642" h="213392">
                      <a:moveTo>
                        <a:pt x="3441" y="125"/>
                      </a:moveTo>
                      <a:cubicBezTo>
                        <a:pt x="148" y="-1504"/>
                        <a:pt x="-1498" y="13145"/>
                        <a:pt x="1795" y="27792"/>
                      </a:cubicBezTo>
                      <a:cubicBezTo>
                        <a:pt x="5089" y="42440"/>
                        <a:pt x="6735" y="47322"/>
                        <a:pt x="8382" y="53832"/>
                      </a:cubicBezTo>
                      <a:cubicBezTo>
                        <a:pt x="10029" y="60342"/>
                        <a:pt x="11675" y="66852"/>
                        <a:pt x="19909" y="83127"/>
                      </a:cubicBezTo>
                      <a:cubicBezTo>
                        <a:pt x="23202" y="91264"/>
                        <a:pt x="26495" y="99401"/>
                        <a:pt x="31436" y="109167"/>
                      </a:cubicBezTo>
                      <a:cubicBezTo>
                        <a:pt x="36375" y="117304"/>
                        <a:pt x="44609" y="125441"/>
                        <a:pt x="51197" y="133579"/>
                      </a:cubicBezTo>
                      <a:cubicBezTo>
                        <a:pt x="64370" y="151482"/>
                        <a:pt x="79190" y="169384"/>
                        <a:pt x="98950" y="182405"/>
                      </a:cubicBezTo>
                      <a:cubicBezTo>
                        <a:pt x="108830" y="188915"/>
                        <a:pt x="120357" y="192169"/>
                        <a:pt x="130237" y="197052"/>
                      </a:cubicBezTo>
                      <a:cubicBezTo>
                        <a:pt x="140118" y="201935"/>
                        <a:pt x="151644" y="205189"/>
                        <a:pt x="163172" y="208445"/>
                      </a:cubicBezTo>
                      <a:cubicBezTo>
                        <a:pt x="184578" y="213326"/>
                        <a:pt x="205985" y="214955"/>
                        <a:pt x="224099" y="211699"/>
                      </a:cubicBezTo>
                      <a:cubicBezTo>
                        <a:pt x="242212" y="208445"/>
                        <a:pt x="248800" y="206816"/>
                        <a:pt x="255386" y="203562"/>
                      </a:cubicBezTo>
                      <a:cubicBezTo>
                        <a:pt x="261973" y="200307"/>
                        <a:pt x="266913" y="198679"/>
                        <a:pt x="280086" y="192169"/>
                      </a:cubicBezTo>
                      <a:cubicBezTo>
                        <a:pt x="285027" y="188915"/>
                        <a:pt x="283379" y="187287"/>
                        <a:pt x="283379" y="185659"/>
                      </a:cubicBezTo>
                      <a:cubicBezTo>
                        <a:pt x="283379" y="184032"/>
                        <a:pt x="281733" y="184032"/>
                        <a:pt x="275146" y="185659"/>
                      </a:cubicBezTo>
                      <a:cubicBezTo>
                        <a:pt x="261973" y="190542"/>
                        <a:pt x="257033" y="192169"/>
                        <a:pt x="252093" y="193797"/>
                      </a:cubicBezTo>
                      <a:cubicBezTo>
                        <a:pt x="245506" y="195425"/>
                        <a:pt x="238919" y="197052"/>
                        <a:pt x="222453" y="198679"/>
                      </a:cubicBezTo>
                      <a:cubicBezTo>
                        <a:pt x="205985" y="200307"/>
                        <a:pt x="187872" y="197052"/>
                        <a:pt x="168111" y="192169"/>
                      </a:cubicBezTo>
                      <a:cubicBezTo>
                        <a:pt x="158231" y="188915"/>
                        <a:pt x="148352" y="187287"/>
                        <a:pt x="138471" y="182405"/>
                      </a:cubicBezTo>
                      <a:cubicBezTo>
                        <a:pt x="128591" y="177522"/>
                        <a:pt x="120357" y="171012"/>
                        <a:pt x="112123" y="164502"/>
                      </a:cubicBezTo>
                      <a:cubicBezTo>
                        <a:pt x="94010" y="153109"/>
                        <a:pt x="77543" y="138462"/>
                        <a:pt x="64370" y="122187"/>
                      </a:cubicBezTo>
                      <a:cubicBezTo>
                        <a:pt x="57783" y="114050"/>
                        <a:pt x="52843" y="105911"/>
                        <a:pt x="47902" y="99401"/>
                      </a:cubicBezTo>
                      <a:cubicBezTo>
                        <a:pt x="42963" y="91264"/>
                        <a:pt x="41316" y="81500"/>
                        <a:pt x="38022" y="74990"/>
                      </a:cubicBezTo>
                      <a:cubicBezTo>
                        <a:pt x="31436" y="60342"/>
                        <a:pt x="28141" y="53832"/>
                        <a:pt x="26495" y="48950"/>
                      </a:cubicBezTo>
                      <a:cubicBezTo>
                        <a:pt x="23202" y="44067"/>
                        <a:pt x="21555" y="39184"/>
                        <a:pt x="18262" y="26164"/>
                      </a:cubicBezTo>
                      <a:cubicBezTo>
                        <a:pt x="11675" y="13145"/>
                        <a:pt x="8382" y="1752"/>
                        <a:pt x="3441" y="12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78" name="任意多边形: 形状 5477" descr="459b3c62-f5e2-48fc-92f4-4e954e3ae2d9"/>
                <p:cNvSpPr/>
                <p:nvPr/>
              </p:nvSpPr>
              <p:spPr>
                <a:xfrm flipH="1">
                  <a:off x="10537172" y="1378682"/>
                  <a:ext cx="255563" cy="338726"/>
                </a:xfrm>
                <a:custGeom>
                  <a:avLst/>
                  <a:gdLst>
                    <a:gd name="connsiteX0" fmla="*/ 1235 w 255563"/>
                    <a:gd name="connsiteY0" fmla="*/ 0 h 338726"/>
                    <a:gd name="connsiteX1" fmla="*/ 1235 w 255563"/>
                    <a:gd name="connsiteY1" fmla="*/ 8137 h 338726"/>
                    <a:gd name="connsiteX2" fmla="*/ 29229 w 255563"/>
                    <a:gd name="connsiteY2" fmla="*/ 61845 h 338726"/>
                    <a:gd name="connsiteX3" fmla="*/ 58869 w 255563"/>
                    <a:gd name="connsiteY3" fmla="*/ 115552 h 338726"/>
                    <a:gd name="connsiteX4" fmla="*/ 78630 w 255563"/>
                    <a:gd name="connsiteY4" fmla="*/ 144848 h 338726"/>
                    <a:gd name="connsiteX5" fmla="*/ 96743 w 255563"/>
                    <a:gd name="connsiteY5" fmla="*/ 175770 h 338726"/>
                    <a:gd name="connsiteX6" fmla="*/ 142851 w 255563"/>
                    <a:gd name="connsiteY6" fmla="*/ 231105 h 338726"/>
                    <a:gd name="connsiteX7" fmla="*/ 164258 w 255563"/>
                    <a:gd name="connsiteY7" fmla="*/ 255517 h 338726"/>
                    <a:gd name="connsiteX8" fmla="*/ 182371 w 255563"/>
                    <a:gd name="connsiteY8" fmla="*/ 278303 h 338726"/>
                    <a:gd name="connsiteX9" fmla="*/ 228479 w 255563"/>
                    <a:gd name="connsiteY9" fmla="*/ 318990 h 338726"/>
                    <a:gd name="connsiteX10" fmla="*/ 254826 w 255563"/>
                    <a:gd name="connsiteY10" fmla="*/ 338520 h 338726"/>
                    <a:gd name="connsiteX11" fmla="*/ 240006 w 255563"/>
                    <a:gd name="connsiteY11" fmla="*/ 314107 h 338726"/>
                    <a:gd name="connsiteX12" fmla="*/ 198839 w 255563"/>
                    <a:gd name="connsiteY12" fmla="*/ 270164 h 338726"/>
                    <a:gd name="connsiteX13" fmla="*/ 180725 w 255563"/>
                    <a:gd name="connsiteY13" fmla="*/ 247380 h 338726"/>
                    <a:gd name="connsiteX14" fmla="*/ 157671 w 255563"/>
                    <a:gd name="connsiteY14" fmla="*/ 224595 h 338726"/>
                    <a:gd name="connsiteX15" fmla="*/ 114857 w 255563"/>
                    <a:gd name="connsiteY15" fmla="*/ 167632 h 338726"/>
                    <a:gd name="connsiteX16" fmla="*/ 91804 w 255563"/>
                    <a:gd name="connsiteY16" fmla="*/ 139965 h 338726"/>
                    <a:gd name="connsiteX17" fmla="*/ 72043 w 255563"/>
                    <a:gd name="connsiteY17" fmla="*/ 110671 h 338726"/>
                    <a:gd name="connsiteX18" fmla="*/ 39108 w 255563"/>
                    <a:gd name="connsiteY18" fmla="*/ 56963 h 338726"/>
                    <a:gd name="connsiteX19" fmla="*/ 7822 w 255563"/>
                    <a:gd name="connsiteY19" fmla="*/ 4883 h 338726"/>
                    <a:gd name="connsiteX20" fmla="*/ 1235 w 255563"/>
                    <a:gd name="connsiteY20" fmla="*/ 0 h 338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5562" h="338726">
                      <a:moveTo>
                        <a:pt x="1235" y="0"/>
                      </a:moveTo>
                      <a:cubicBezTo>
                        <a:pt x="-412" y="0"/>
                        <a:pt x="-412" y="1627"/>
                        <a:pt x="1235" y="8137"/>
                      </a:cubicBezTo>
                      <a:cubicBezTo>
                        <a:pt x="14408" y="35805"/>
                        <a:pt x="12761" y="30923"/>
                        <a:pt x="29229" y="61845"/>
                      </a:cubicBezTo>
                      <a:cubicBezTo>
                        <a:pt x="37462" y="78120"/>
                        <a:pt x="45696" y="96022"/>
                        <a:pt x="58869" y="115552"/>
                      </a:cubicBezTo>
                      <a:cubicBezTo>
                        <a:pt x="65456" y="125318"/>
                        <a:pt x="72043" y="135082"/>
                        <a:pt x="78630" y="144848"/>
                      </a:cubicBezTo>
                      <a:cubicBezTo>
                        <a:pt x="85216" y="154612"/>
                        <a:pt x="90157" y="166005"/>
                        <a:pt x="96743" y="175770"/>
                      </a:cubicBezTo>
                      <a:cubicBezTo>
                        <a:pt x="111563" y="195300"/>
                        <a:pt x="128031" y="214830"/>
                        <a:pt x="142851" y="231105"/>
                      </a:cubicBezTo>
                      <a:cubicBezTo>
                        <a:pt x="151085" y="239243"/>
                        <a:pt x="157671" y="247380"/>
                        <a:pt x="164258" y="255517"/>
                      </a:cubicBezTo>
                      <a:cubicBezTo>
                        <a:pt x="170844" y="263654"/>
                        <a:pt x="177431" y="271793"/>
                        <a:pt x="182371" y="278303"/>
                      </a:cubicBezTo>
                      <a:cubicBezTo>
                        <a:pt x="208719" y="304343"/>
                        <a:pt x="205425" y="297833"/>
                        <a:pt x="228479" y="318990"/>
                      </a:cubicBezTo>
                      <a:cubicBezTo>
                        <a:pt x="240006" y="332010"/>
                        <a:pt x="251533" y="340147"/>
                        <a:pt x="254826" y="338520"/>
                      </a:cubicBezTo>
                      <a:cubicBezTo>
                        <a:pt x="258120" y="336892"/>
                        <a:pt x="249886" y="325500"/>
                        <a:pt x="240006" y="314107"/>
                      </a:cubicBezTo>
                      <a:cubicBezTo>
                        <a:pt x="218598" y="292950"/>
                        <a:pt x="223539" y="296204"/>
                        <a:pt x="198839" y="270164"/>
                      </a:cubicBezTo>
                      <a:cubicBezTo>
                        <a:pt x="192252" y="263654"/>
                        <a:pt x="187312" y="255517"/>
                        <a:pt x="180725" y="247380"/>
                      </a:cubicBezTo>
                      <a:cubicBezTo>
                        <a:pt x="174139" y="239243"/>
                        <a:pt x="164258" y="232733"/>
                        <a:pt x="157671" y="224595"/>
                      </a:cubicBezTo>
                      <a:cubicBezTo>
                        <a:pt x="142851" y="206693"/>
                        <a:pt x="129677" y="187162"/>
                        <a:pt x="114857" y="167632"/>
                      </a:cubicBezTo>
                      <a:cubicBezTo>
                        <a:pt x="108270" y="157868"/>
                        <a:pt x="98390" y="149730"/>
                        <a:pt x="91804" y="139965"/>
                      </a:cubicBezTo>
                      <a:cubicBezTo>
                        <a:pt x="85216" y="130201"/>
                        <a:pt x="78630" y="120435"/>
                        <a:pt x="72043" y="110671"/>
                      </a:cubicBezTo>
                      <a:cubicBezTo>
                        <a:pt x="58869" y="91140"/>
                        <a:pt x="48989" y="73238"/>
                        <a:pt x="39108" y="56963"/>
                      </a:cubicBezTo>
                      <a:cubicBezTo>
                        <a:pt x="20995" y="26040"/>
                        <a:pt x="22642" y="30923"/>
                        <a:pt x="7822" y="4883"/>
                      </a:cubicBezTo>
                      <a:cubicBezTo>
                        <a:pt x="4529" y="0"/>
                        <a:pt x="2881" y="1627"/>
                        <a:pt x="123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80" name="任意多边形: 形状 5479" descr="299baca2-90de-46dc-b463-c26f82d774cb"/>
                <p:cNvSpPr/>
                <p:nvPr/>
              </p:nvSpPr>
              <p:spPr>
                <a:xfrm flipH="1">
                  <a:off x="10518940" y="1365402"/>
                  <a:ext cx="232628" cy="295088"/>
                </a:xfrm>
                <a:custGeom>
                  <a:avLst/>
                  <a:gdLst>
                    <a:gd name="connsiteX0" fmla="*/ 3911 w 232628"/>
                    <a:gd name="connsiteY0" fmla="*/ 57 h 295088"/>
                    <a:gd name="connsiteX1" fmla="*/ 1235 w 232628"/>
                    <a:gd name="connsiteY1" fmla="*/ 260 h 295088"/>
                    <a:gd name="connsiteX2" fmla="*/ 1235 w 232628"/>
                    <a:gd name="connsiteY2" fmla="*/ 8399 h 295088"/>
                    <a:gd name="connsiteX3" fmla="*/ 27583 w 232628"/>
                    <a:gd name="connsiteY3" fmla="*/ 55596 h 295088"/>
                    <a:gd name="connsiteX4" fmla="*/ 53929 w 232628"/>
                    <a:gd name="connsiteY4" fmla="*/ 102793 h 295088"/>
                    <a:gd name="connsiteX5" fmla="*/ 72043 w 232628"/>
                    <a:gd name="connsiteY5" fmla="*/ 128834 h 295088"/>
                    <a:gd name="connsiteX6" fmla="*/ 88510 w 232628"/>
                    <a:gd name="connsiteY6" fmla="*/ 156501 h 295088"/>
                    <a:gd name="connsiteX7" fmla="*/ 131324 w 232628"/>
                    <a:gd name="connsiteY7" fmla="*/ 205326 h 295088"/>
                    <a:gd name="connsiteX8" fmla="*/ 151085 w 232628"/>
                    <a:gd name="connsiteY8" fmla="*/ 226483 h 295088"/>
                    <a:gd name="connsiteX9" fmla="*/ 167551 w 232628"/>
                    <a:gd name="connsiteY9" fmla="*/ 247640 h 295088"/>
                    <a:gd name="connsiteX10" fmla="*/ 208719 w 232628"/>
                    <a:gd name="connsiteY10" fmla="*/ 281819 h 295088"/>
                    <a:gd name="connsiteX11" fmla="*/ 231772 w 232628"/>
                    <a:gd name="connsiteY11" fmla="*/ 294837 h 295088"/>
                    <a:gd name="connsiteX12" fmla="*/ 218598 w 232628"/>
                    <a:gd name="connsiteY12" fmla="*/ 272053 h 295088"/>
                    <a:gd name="connsiteX13" fmla="*/ 180725 w 232628"/>
                    <a:gd name="connsiteY13" fmla="*/ 234620 h 295088"/>
                    <a:gd name="connsiteX14" fmla="*/ 164258 w 232628"/>
                    <a:gd name="connsiteY14" fmla="*/ 215090 h 295088"/>
                    <a:gd name="connsiteX15" fmla="*/ 142851 w 232628"/>
                    <a:gd name="connsiteY15" fmla="*/ 195561 h 295088"/>
                    <a:gd name="connsiteX16" fmla="*/ 104977 w 232628"/>
                    <a:gd name="connsiteY16" fmla="*/ 145108 h 295088"/>
                    <a:gd name="connsiteX17" fmla="*/ 83570 w 232628"/>
                    <a:gd name="connsiteY17" fmla="*/ 120695 h 295088"/>
                    <a:gd name="connsiteX18" fmla="*/ 65456 w 232628"/>
                    <a:gd name="connsiteY18" fmla="*/ 94655 h 295088"/>
                    <a:gd name="connsiteX19" fmla="*/ 35816 w 232628"/>
                    <a:gd name="connsiteY19" fmla="*/ 49086 h 295088"/>
                    <a:gd name="connsiteX20" fmla="*/ 7822 w 232628"/>
                    <a:gd name="connsiteY20" fmla="*/ 3516 h 295088"/>
                    <a:gd name="connsiteX21" fmla="*/ 3911 w 232628"/>
                    <a:gd name="connsiteY21" fmla="*/ 57 h 295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32628" h="295088">
                      <a:moveTo>
                        <a:pt x="3911" y="57"/>
                      </a:moveTo>
                      <a:cubicBezTo>
                        <a:pt x="2882" y="-147"/>
                        <a:pt x="2058" y="260"/>
                        <a:pt x="1235" y="260"/>
                      </a:cubicBezTo>
                      <a:cubicBezTo>
                        <a:pt x="-412" y="260"/>
                        <a:pt x="-412" y="1889"/>
                        <a:pt x="1235" y="8399"/>
                      </a:cubicBezTo>
                      <a:cubicBezTo>
                        <a:pt x="12761" y="32810"/>
                        <a:pt x="11115" y="27928"/>
                        <a:pt x="27583" y="55596"/>
                      </a:cubicBezTo>
                      <a:cubicBezTo>
                        <a:pt x="35816" y="70243"/>
                        <a:pt x="42403" y="86518"/>
                        <a:pt x="53929" y="102793"/>
                      </a:cubicBezTo>
                      <a:cubicBezTo>
                        <a:pt x="58869" y="110931"/>
                        <a:pt x="65456" y="119068"/>
                        <a:pt x="72043" y="128834"/>
                      </a:cubicBezTo>
                      <a:cubicBezTo>
                        <a:pt x="78630" y="136971"/>
                        <a:pt x="81923" y="146735"/>
                        <a:pt x="88510" y="156501"/>
                      </a:cubicBezTo>
                      <a:cubicBezTo>
                        <a:pt x="101684" y="174403"/>
                        <a:pt x="118151" y="189051"/>
                        <a:pt x="131324" y="205326"/>
                      </a:cubicBezTo>
                      <a:cubicBezTo>
                        <a:pt x="137911" y="213463"/>
                        <a:pt x="144497" y="219973"/>
                        <a:pt x="151085" y="226483"/>
                      </a:cubicBezTo>
                      <a:cubicBezTo>
                        <a:pt x="157671" y="232993"/>
                        <a:pt x="162611" y="241130"/>
                        <a:pt x="167551" y="247640"/>
                      </a:cubicBezTo>
                      <a:cubicBezTo>
                        <a:pt x="190605" y="270426"/>
                        <a:pt x="188958" y="263916"/>
                        <a:pt x="208719" y="281819"/>
                      </a:cubicBezTo>
                      <a:cubicBezTo>
                        <a:pt x="218598" y="289956"/>
                        <a:pt x="228479" y="296466"/>
                        <a:pt x="231772" y="294837"/>
                      </a:cubicBezTo>
                      <a:cubicBezTo>
                        <a:pt x="235066" y="293210"/>
                        <a:pt x="228479" y="281819"/>
                        <a:pt x="218598" y="272053"/>
                      </a:cubicBezTo>
                      <a:cubicBezTo>
                        <a:pt x="200486" y="252523"/>
                        <a:pt x="203778" y="257406"/>
                        <a:pt x="180725" y="234620"/>
                      </a:cubicBezTo>
                      <a:cubicBezTo>
                        <a:pt x="175785" y="228110"/>
                        <a:pt x="170844" y="221600"/>
                        <a:pt x="164258" y="215090"/>
                      </a:cubicBezTo>
                      <a:cubicBezTo>
                        <a:pt x="157671" y="208581"/>
                        <a:pt x="149438" y="202071"/>
                        <a:pt x="142851" y="195561"/>
                      </a:cubicBezTo>
                      <a:cubicBezTo>
                        <a:pt x="129677" y="180913"/>
                        <a:pt x="118151" y="163011"/>
                        <a:pt x="104977" y="145108"/>
                      </a:cubicBezTo>
                      <a:cubicBezTo>
                        <a:pt x="98390" y="136971"/>
                        <a:pt x="90157" y="130461"/>
                        <a:pt x="83570" y="120695"/>
                      </a:cubicBezTo>
                      <a:cubicBezTo>
                        <a:pt x="76984" y="112558"/>
                        <a:pt x="72043" y="102793"/>
                        <a:pt x="65456" y="94655"/>
                      </a:cubicBezTo>
                      <a:cubicBezTo>
                        <a:pt x="53929" y="78380"/>
                        <a:pt x="44049" y="62106"/>
                        <a:pt x="35816" y="49086"/>
                      </a:cubicBezTo>
                      <a:cubicBezTo>
                        <a:pt x="19349" y="21419"/>
                        <a:pt x="20995" y="26300"/>
                        <a:pt x="7822" y="3516"/>
                      </a:cubicBezTo>
                      <a:cubicBezTo>
                        <a:pt x="6176" y="1074"/>
                        <a:pt x="4940" y="260"/>
                        <a:pt x="3911" y="5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82" name="任意多边形: 形状 5481" descr="67552d22-fc85-4fb5-968c-92d265c65e67"/>
                <p:cNvSpPr/>
                <p:nvPr/>
              </p:nvSpPr>
              <p:spPr>
                <a:xfrm flipH="1">
                  <a:off x="10303397" y="1661868"/>
                  <a:ext cx="213318" cy="109449"/>
                </a:xfrm>
                <a:custGeom>
                  <a:avLst/>
                  <a:gdLst>
                    <a:gd name="connsiteX0" fmla="*/ 18325 w 213318"/>
                    <a:gd name="connsiteY0" fmla="*/ 0 h 109449"/>
                    <a:gd name="connsiteX1" fmla="*/ 212 w 213318"/>
                    <a:gd name="connsiteY1" fmla="*/ 3256 h 109449"/>
                    <a:gd name="connsiteX2" fmla="*/ 15032 w 213318"/>
                    <a:gd name="connsiteY2" fmla="*/ 13020 h 109449"/>
                    <a:gd name="connsiteX3" fmla="*/ 49613 w 213318"/>
                    <a:gd name="connsiteY3" fmla="*/ 19530 h 109449"/>
                    <a:gd name="connsiteX4" fmla="*/ 66079 w 213318"/>
                    <a:gd name="connsiteY4" fmla="*/ 24413 h 109449"/>
                    <a:gd name="connsiteX5" fmla="*/ 85840 w 213318"/>
                    <a:gd name="connsiteY5" fmla="*/ 26040 h 109449"/>
                    <a:gd name="connsiteX6" fmla="*/ 123714 w 213318"/>
                    <a:gd name="connsiteY6" fmla="*/ 40687 h 109449"/>
                    <a:gd name="connsiteX7" fmla="*/ 143475 w 213318"/>
                    <a:gd name="connsiteY7" fmla="*/ 47198 h 109449"/>
                    <a:gd name="connsiteX8" fmla="*/ 159942 w 213318"/>
                    <a:gd name="connsiteY8" fmla="*/ 58590 h 109449"/>
                    <a:gd name="connsiteX9" fmla="*/ 186290 w 213318"/>
                    <a:gd name="connsiteY9" fmla="*/ 81375 h 109449"/>
                    <a:gd name="connsiteX10" fmla="*/ 197815 w 213318"/>
                    <a:gd name="connsiteY10" fmla="*/ 94395 h 109449"/>
                    <a:gd name="connsiteX11" fmla="*/ 206049 w 213318"/>
                    <a:gd name="connsiteY11" fmla="*/ 107415 h 109449"/>
                    <a:gd name="connsiteX12" fmla="*/ 210990 w 213318"/>
                    <a:gd name="connsiteY12" fmla="*/ 109042 h 109449"/>
                    <a:gd name="connsiteX13" fmla="*/ 212637 w 213318"/>
                    <a:gd name="connsiteY13" fmla="*/ 104160 h 109449"/>
                    <a:gd name="connsiteX14" fmla="*/ 206049 w 213318"/>
                    <a:gd name="connsiteY14" fmla="*/ 89512 h 109449"/>
                    <a:gd name="connsiteX15" fmla="*/ 194522 w 213318"/>
                    <a:gd name="connsiteY15" fmla="*/ 73238 h 109449"/>
                    <a:gd name="connsiteX16" fmla="*/ 169822 w 213318"/>
                    <a:gd name="connsiteY16" fmla="*/ 45570 h 109449"/>
                    <a:gd name="connsiteX17" fmla="*/ 151709 w 213318"/>
                    <a:gd name="connsiteY17" fmla="*/ 34177 h 109449"/>
                    <a:gd name="connsiteX18" fmla="*/ 133594 w 213318"/>
                    <a:gd name="connsiteY18" fmla="*/ 21157 h 109449"/>
                    <a:gd name="connsiteX19" fmla="*/ 90780 w 213318"/>
                    <a:gd name="connsiteY19" fmla="*/ 9766 h 109449"/>
                    <a:gd name="connsiteX20" fmla="*/ 71020 w 213318"/>
                    <a:gd name="connsiteY20" fmla="*/ 6510 h 109449"/>
                    <a:gd name="connsiteX21" fmla="*/ 54553 w 213318"/>
                    <a:gd name="connsiteY21" fmla="*/ 1627 h 109449"/>
                    <a:gd name="connsiteX22" fmla="*/ 18325 w 213318"/>
                    <a:gd name="connsiteY22" fmla="*/ 0 h 109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13318" h="109449">
                      <a:moveTo>
                        <a:pt x="18325" y="0"/>
                      </a:moveTo>
                      <a:cubicBezTo>
                        <a:pt x="10092" y="0"/>
                        <a:pt x="1859" y="1627"/>
                        <a:pt x="212" y="3256"/>
                      </a:cubicBezTo>
                      <a:cubicBezTo>
                        <a:pt x="-1434" y="6510"/>
                        <a:pt x="6799" y="11393"/>
                        <a:pt x="15032" y="13020"/>
                      </a:cubicBezTo>
                      <a:cubicBezTo>
                        <a:pt x="33146" y="16275"/>
                        <a:pt x="28206" y="14647"/>
                        <a:pt x="49613" y="19530"/>
                      </a:cubicBezTo>
                      <a:cubicBezTo>
                        <a:pt x="54553" y="21157"/>
                        <a:pt x="59493" y="22785"/>
                        <a:pt x="66079" y="24413"/>
                      </a:cubicBezTo>
                      <a:cubicBezTo>
                        <a:pt x="72667" y="26040"/>
                        <a:pt x="79253" y="24413"/>
                        <a:pt x="85840" y="26040"/>
                      </a:cubicBezTo>
                      <a:cubicBezTo>
                        <a:pt x="99014" y="29295"/>
                        <a:pt x="110541" y="35805"/>
                        <a:pt x="123714" y="40687"/>
                      </a:cubicBezTo>
                      <a:cubicBezTo>
                        <a:pt x="130302" y="43943"/>
                        <a:pt x="136888" y="43943"/>
                        <a:pt x="143475" y="47198"/>
                      </a:cubicBezTo>
                      <a:cubicBezTo>
                        <a:pt x="150061" y="50453"/>
                        <a:pt x="155002" y="53708"/>
                        <a:pt x="159942" y="58590"/>
                      </a:cubicBezTo>
                      <a:cubicBezTo>
                        <a:pt x="169822" y="65100"/>
                        <a:pt x="179702" y="74865"/>
                        <a:pt x="186290" y="81375"/>
                      </a:cubicBezTo>
                      <a:cubicBezTo>
                        <a:pt x="192876" y="89512"/>
                        <a:pt x="196169" y="92768"/>
                        <a:pt x="197815" y="94395"/>
                      </a:cubicBezTo>
                      <a:cubicBezTo>
                        <a:pt x="199463" y="97650"/>
                        <a:pt x="202756" y="99278"/>
                        <a:pt x="206049" y="107415"/>
                      </a:cubicBezTo>
                      <a:cubicBezTo>
                        <a:pt x="207696" y="110670"/>
                        <a:pt x="209342" y="109042"/>
                        <a:pt x="210990" y="109042"/>
                      </a:cubicBezTo>
                      <a:cubicBezTo>
                        <a:pt x="212637" y="109042"/>
                        <a:pt x="214283" y="107415"/>
                        <a:pt x="212637" y="104160"/>
                      </a:cubicBezTo>
                      <a:cubicBezTo>
                        <a:pt x="209342" y="96022"/>
                        <a:pt x="207696" y="92768"/>
                        <a:pt x="206049" y="89512"/>
                      </a:cubicBezTo>
                      <a:cubicBezTo>
                        <a:pt x="204403" y="86258"/>
                        <a:pt x="201110" y="81375"/>
                        <a:pt x="194522" y="73238"/>
                      </a:cubicBezTo>
                      <a:cubicBezTo>
                        <a:pt x="187936" y="65100"/>
                        <a:pt x="179702" y="53708"/>
                        <a:pt x="169822" y="45570"/>
                      </a:cubicBezTo>
                      <a:cubicBezTo>
                        <a:pt x="164882" y="40687"/>
                        <a:pt x="158295" y="37433"/>
                        <a:pt x="151709" y="34177"/>
                      </a:cubicBezTo>
                      <a:cubicBezTo>
                        <a:pt x="145122" y="30923"/>
                        <a:pt x="140182" y="24413"/>
                        <a:pt x="133594" y="21157"/>
                      </a:cubicBezTo>
                      <a:cubicBezTo>
                        <a:pt x="120421" y="14647"/>
                        <a:pt x="103955" y="13020"/>
                        <a:pt x="90780" y="9766"/>
                      </a:cubicBezTo>
                      <a:cubicBezTo>
                        <a:pt x="84194" y="8137"/>
                        <a:pt x="77607" y="6510"/>
                        <a:pt x="71020" y="6510"/>
                      </a:cubicBezTo>
                      <a:cubicBezTo>
                        <a:pt x="64433" y="4883"/>
                        <a:pt x="59493" y="1627"/>
                        <a:pt x="54553" y="1627"/>
                      </a:cubicBezTo>
                      <a:cubicBezTo>
                        <a:pt x="33146" y="-1627"/>
                        <a:pt x="36440" y="1627"/>
                        <a:pt x="1832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84" name="任意多边形: 形状 5483" descr="5d06c5b9-be6d-461f-81d0-12e23bde627c"/>
                <p:cNvSpPr/>
                <p:nvPr/>
              </p:nvSpPr>
              <p:spPr>
                <a:xfrm flipH="1">
                  <a:off x="10065305" y="1680329"/>
                  <a:ext cx="236842" cy="312595"/>
                </a:xfrm>
                <a:custGeom>
                  <a:avLst/>
                  <a:gdLst>
                    <a:gd name="connsiteX0" fmla="*/ 70525 w 236842"/>
                    <a:gd name="connsiteY0" fmla="*/ 1070 h 312595"/>
                    <a:gd name="connsiteX1" fmla="*/ 57351 w 236842"/>
                    <a:gd name="connsiteY1" fmla="*/ 2697 h 312595"/>
                    <a:gd name="connsiteX2" fmla="*/ 27711 w 236842"/>
                    <a:gd name="connsiteY2" fmla="*/ 25481 h 312595"/>
                    <a:gd name="connsiteX3" fmla="*/ 11245 w 236842"/>
                    <a:gd name="connsiteY3" fmla="*/ 51522 h 312595"/>
                    <a:gd name="connsiteX4" fmla="*/ 4658 w 236842"/>
                    <a:gd name="connsiteY4" fmla="*/ 69425 h 312595"/>
                    <a:gd name="connsiteX5" fmla="*/ 1364 w 236842"/>
                    <a:gd name="connsiteY5" fmla="*/ 128015 h 312595"/>
                    <a:gd name="connsiteX6" fmla="*/ 16184 w 236842"/>
                    <a:gd name="connsiteY6" fmla="*/ 178467 h 312595"/>
                    <a:gd name="connsiteX7" fmla="*/ 49118 w 236842"/>
                    <a:gd name="connsiteY7" fmla="*/ 225664 h 312595"/>
                    <a:gd name="connsiteX8" fmla="*/ 90285 w 236842"/>
                    <a:gd name="connsiteY8" fmla="*/ 271235 h 312595"/>
                    <a:gd name="connsiteX9" fmla="*/ 113340 w 236842"/>
                    <a:gd name="connsiteY9" fmla="*/ 292392 h 312595"/>
                    <a:gd name="connsiteX10" fmla="*/ 142980 w 236842"/>
                    <a:gd name="connsiteY10" fmla="*/ 310295 h 312595"/>
                    <a:gd name="connsiteX11" fmla="*/ 162740 w 236842"/>
                    <a:gd name="connsiteY11" fmla="*/ 311922 h 312595"/>
                    <a:gd name="connsiteX12" fmla="*/ 180853 w 236842"/>
                    <a:gd name="connsiteY12" fmla="*/ 300529 h 312595"/>
                    <a:gd name="connsiteX13" fmla="*/ 189087 w 236842"/>
                    <a:gd name="connsiteY13" fmla="*/ 267980 h 312595"/>
                    <a:gd name="connsiteX14" fmla="*/ 217082 w 236842"/>
                    <a:gd name="connsiteY14" fmla="*/ 219154 h 312595"/>
                    <a:gd name="connsiteX15" fmla="*/ 236842 w 236842"/>
                    <a:gd name="connsiteY15" fmla="*/ 162192 h 312595"/>
                    <a:gd name="connsiteX16" fmla="*/ 223668 w 236842"/>
                    <a:gd name="connsiteY16" fmla="*/ 110112 h 312595"/>
                    <a:gd name="connsiteX17" fmla="*/ 202261 w 236842"/>
                    <a:gd name="connsiteY17" fmla="*/ 79189 h 312595"/>
                    <a:gd name="connsiteX18" fmla="*/ 187441 w 236842"/>
                    <a:gd name="connsiteY18" fmla="*/ 64542 h 312595"/>
                    <a:gd name="connsiteX19" fmla="*/ 149567 w 236842"/>
                    <a:gd name="connsiteY19" fmla="*/ 33619 h 312595"/>
                    <a:gd name="connsiteX20" fmla="*/ 138040 w 236842"/>
                    <a:gd name="connsiteY20" fmla="*/ 28737 h 312595"/>
                    <a:gd name="connsiteX21" fmla="*/ 146274 w 236842"/>
                    <a:gd name="connsiteY21" fmla="*/ 40129 h 312595"/>
                    <a:gd name="connsiteX22" fmla="*/ 180853 w 236842"/>
                    <a:gd name="connsiteY22" fmla="*/ 72679 h 312595"/>
                    <a:gd name="connsiteX23" fmla="*/ 212141 w 236842"/>
                    <a:gd name="connsiteY23" fmla="*/ 116622 h 312595"/>
                    <a:gd name="connsiteX24" fmla="*/ 202261 w 236842"/>
                    <a:gd name="connsiteY24" fmla="*/ 209390 h 312595"/>
                    <a:gd name="connsiteX25" fmla="*/ 184148 w 236842"/>
                    <a:gd name="connsiteY25" fmla="*/ 233801 h 312595"/>
                    <a:gd name="connsiteX26" fmla="*/ 172620 w 236842"/>
                    <a:gd name="connsiteY26" fmla="*/ 264725 h 312595"/>
                    <a:gd name="connsiteX27" fmla="*/ 164387 w 236842"/>
                    <a:gd name="connsiteY27" fmla="*/ 289137 h 312595"/>
                    <a:gd name="connsiteX28" fmla="*/ 146274 w 236842"/>
                    <a:gd name="connsiteY28" fmla="*/ 290765 h 312595"/>
                    <a:gd name="connsiteX29" fmla="*/ 123220 w 236842"/>
                    <a:gd name="connsiteY29" fmla="*/ 276117 h 312595"/>
                    <a:gd name="connsiteX30" fmla="*/ 100166 w 236842"/>
                    <a:gd name="connsiteY30" fmla="*/ 254960 h 312595"/>
                    <a:gd name="connsiteX31" fmla="*/ 58998 w 236842"/>
                    <a:gd name="connsiteY31" fmla="*/ 212644 h 312595"/>
                    <a:gd name="connsiteX32" fmla="*/ 29358 w 236842"/>
                    <a:gd name="connsiteY32" fmla="*/ 168702 h 312595"/>
                    <a:gd name="connsiteX33" fmla="*/ 16184 w 236842"/>
                    <a:gd name="connsiteY33" fmla="*/ 123132 h 312595"/>
                    <a:gd name="connsiteX34" fmla="*/ 16184 w 236842"/>
                    <a:gd name="connsiteY34" fmla="*/ 72679 h 312595"/>
                    <a:gd name="connsiteX35" fmla="*/ 34299 w 236842"/>
                    <a:gd name="connsiteY35" fmla="*/ 31992 h 312595"/>
                    <a:gd name="connsiteX36" fmla="*/ 70525 w 236842"/>
                    <a:gd name="connsiteY36" fmla="*/ 1070 h 312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36842" h="312595">
                      <a:moveTo>
                        <a:pt x="70525" y="1070"/>
                      </a:moveTo>
                      <a:cubicBezTo>
                        <a:pt x="70525" y="-559"/>
                        <a:pt x="65585" y="-559"/>
                        <a:pt x="57351" y="2697"/>
                      </a:cubicBezTo>
                      <a:cubicBezTo>
                        <a:pt x="49118" y="5951"/>
                        <a:pt x="37592" y="14089"/>
                        <a:pt x="27711" y="25481"/>
                      </a:cubicBezTo>
                      <a:cubicBezTo>
                        <a:pt x="19478" y="36874"/>
                        <a:pt x="14538" y="45012"/>
                        <a:pt x="11245" y="51522"/>
                      </a:cubicBezTo>
                      <a:cubicBezTo>
                        <a:pt x="7950" y="58032"/>
                        <a:pt x="6304" y="64542"/>
                        <a:pt x="4658" y="69425"/>
                      </a:cubicBezTo>
                      <a:cubicBezTo>
                        <a:pt x="1364" y="80817"/>
                        <a:pt x="-1930" y="95465"/>
                        <a:pt x="1364" y="128015"/>
                      </a:cubicBezTo>
                      <a:cubicBezTo>
                        <a:pt x="4658" y="144289"/>
                        <a:pt x="7950" y="162192"/>
                        <a:pt x="16184" y="178467"/>
                      </a:cubicBezTo>
                      <a:cubicBezTo>
                        <a:pt x="24418" y="194742"/>
                        <a:pt x="37592" y="211017"/>
                        <a:pt x="49118" y="225664"/>
                      </a:cubicBezTo>
                      <a:cubicBezTo>
                        <a:pt x="62292" y="241940"/>
                        <a:pt x="75466" y="256587"/>
                        <a:pt x="90285" y="271235"/>
                      </a:cubicBezTo>
                      <a:cubicBezTo>
                        <a:pt x="96873" y="279372"/>
                        <a:pt x="105106" y="285882"/>
                        <a:pt x="113340" y="292392"/>
                      </a:cubicBezTo>
                      <a:cubicBezTo>
                        <a:pt x="121573" y="300529"/>
                        <a:pt x="131452" y="307039"/>
                        <a:pt x="142980" y="310295"/>
                      </a:cubicBezTo>
                      <a:cubicBezTo>
                        <a:pt x="149567" y="311922"/>
                        <a:pt x="156153" y="313549"/>
                        <a:pt x="162740" y="311922"/>
                      </a:cubicBezTo>
                      <a:cubicBezTo>
                        <a:pt x="169328" y="310295"/>
                        <a:pt x="175914" y="305412"/>
                        <a:pt x="180853" y="300529"/>
                      </a:cubicBezTo>
                      <a:cubicBezTo>
                        <a:pt x="189087" y="289137"/>
                        <a:pt x="187441" y="277745"/>
                        <a:pt x="189087" y="267980"/>
                      </a:cubicBezTo>
                      <a:cubicBezTo>
                        <a:pt x="190734" y="250077"/>
                        <a:pt x="203907" y="235430"/>
                        <a:pt x="217082" y="219154"/>
                      </a:cubicBezTo>
                      <a:cubicBezTo>
                        <a:pt x="230254" y="202880"/>
                        <a:pt x="236842" y="181722"/>
                        <a:pt x="236842" y="162192"/>
                      </a:cubicBezTo>
                      <a:cubicBezTo>
                        <a:pt x="236842" y="142662"/>
                        <a:pt x="231902" y="124759"/>
                        <a:pt x="223668" y="110112"/>
                      </a:cubicBezTo>
                      <a:cubicBezTo>
                        <a:pt x="215434" y="95465"/>
                        <a:pt x="208848" y="87326"/>
                        <a:pt x="202261" y="79189"/>
                      </a:cubicBezTo>
                      <a:cubicBezTo>
                        <a:pt x="195675" y="72679"/>
                        <a:pt x="192380" y="67797"/>
                        <a:pt x="187441" y="64542"/>
                      </a:cubicBezTo>
                      <a:cubicBezTo>
                        <a:pt x="179207" y="56404"/>
                        <a:pt x="170974" y="49894"/>
                        <a:pt x="149567" y="33619"/>
                      </a:cubicBezTo>
                      <a:cubicBezTo>
                        <a:pt x="141333" y="27109"/>
                        <a:pt x="141333" y="28737"/>
                        <a:pt x="138040" y="28737"/>
                      </a:cubicBezTo>
                      <a:cubicBezTo>
                        <a:pt x="134747" y="28737"/>
                        <a:pt x="136393" y="30364"/>
                        <a:pt x="146274" y="40129"/>
                      </a:cubicBezTo>
                      <a:cubicBezTo>
                        <a:pt x="166033" y="56404"/>
                        <a:pt x="172620" y="64542"/>
                        <a:pt x="180853" y="72679"/>
                      </a:cubicBezTo>
                      <a:cubicBezTo>
                        <a:pt x="189087" y="80817"/>
                        <a:pt x="198968" y="90582"/>
                        <a:pt x="212141" y="116622"/>
                      </a:cubicBezTo>
                      <a:cubicBezTo>
                        <a:pt x="223668" y="144289"/>
                        <a:pt x="226961" y="180094"/>
                        <a:pt x="202261" y="209390"/>
                      </a:cubicBezTo>
                      <a:cubicBezTo>
                        <a:pt x="197321" y="217527"/>
                        <a:pt x="190734" y="224037"/>
                        <a:pt x="184148" y="233801"/>
                      </a:cubicBezTo>
                      <a:cubicBezTo>
                        <a:pt x="177560" y="241940"/>
                        <a:pt x="174267" y="254960"/>
                        <a:pt x="172620" y="264725"/>
                      </a:cubicBezTo>
                      <a:cubicBezTo>
                        <a:pt x="170974" y="274489"/>
                        <a:pt x="169328" y="284255"/>
                        <a:pt x="164387" y="289137"/>
                      </a:cubicBezTo>
                      <a:cubicBezTo>
                        <a:pt x="159447" y="294019"/>
                        <a:pt x="154507" y="294019"/>
                        <a:pt x="146274" y="290765"/>
                      </a:cubicBezTo>
                      <a:cubicBezTo>
                        <a:pt x="138040" y="287509"/>
                        <a:pt x="129806" y="282627"/>
                        <a:pt x="123220" y="276117"/>
                      </a:cubicBezTo>
                      <a:cubicBezTo>
                        <a:pt x="114986" y="269607"/>
                        <a:pt x="108400" y="263097"/>
                        <a:pt x="100166" y="254960"/>
                      </a:cubicBezTo>
                      <a:cubicBezTo>
                        <a:pt x="85346" y="240312"/>
                        <a:pt x="70525" y="227291"/>
                        <a:pt x="58998" y="212644"/>
                      </a:cubicBezTo>
                      <a:cubicBezTo>
                        <a:pt x="47472" y="197997"/>
                        <a:pt x="37592" y="183350"/>
                        <a:pt x="29358" y="168702"/>
                      </a:cubicBezTo>
                      <a:cubicBezTo>
                        <a:pt x="21124" y="154055"/>
                        <a:pt x="19478" y="136152"/>
                        <a:pt x="16184" y="123132"/>
                      </a:cubicBezTo>
                      <a:cubicBezTo>
                        <a:pt x="11245" y="93836"/>
                        <a:pt x="14538" y="82445"/>
                        <a:pt x="16184" y="72679"/>
                      </a:cubicBezTo>
                      <a:cubicBezTo>
                        <a:pt x="17831" y="62914"/>
                        <a:pt x="19478" y="51522"/>
                        <a:pt x="34299" y="31992"/>
                      </a:cubicBezTo>
                      <a:cubicBezTo>
                        <a:pt x="47472" y="15717"/>
                        <a:pt x="68878" y="4324"/>
                        <a:pt x="70525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86" name="任意多边形: 形状 5485" descr="190c6fa4-2252-4a0f-9242-79d50a1ad8af"/>
                <p:cNvSpPr/>
                <p:nvPr/>
              </p:nvSpPr>
              <p:spPr>
                <a:xfrm flipH="1">
                  <a:off x="10222659" y="1600926"/>
                  <a:ext cx="23785" cy="75588"/>
                </a:xfrm>
                <a:custGeom>
                  <a:avLst/>
                  <a:gdLst>
                    <a:gd name="connsiteX0" fmla="*/ 6587 w 23785"/>
                    <a:gd name="connsiteY0" fmla="*/ 724 h 75588"/>
                    <a:gd name="connsiteX1" fmla="*/ 3293 w 23785"/>
                    <a:gd name="connsiteY1" fmla="*/ 724 h 75588"/>
                    <a:gd name="connsiteX2" fmla="*/ 0 w 23785"/>
                    <a:gd name="connsiteY2" fmla="*/ 2351 h 75588"/>
                    <a:gd name="connsiteX3" fmla="*/ 1646 w 23785"/>
                    <a:gd name="connsiteY3" fmla="*/ 13744 h 75588"/>
                    <a:gd name="connsiteX4" fmla="*/ 0 w 23785"/>
                    <a:gd name="connsiteY4" fmla="*/ 25135 h 75588"/>
                    <a:gd name="connsiteX5" fmla="*/ 1646 w 23785"/>
                    <a:gd name="connsiteY5" fmla="*/ 31645 h 75588"/>
                    <a:gd name="connsiteX6" fmla="*/ 0 w 23785"/>
                    <a:gd name="connsiteY6" fmla="*/ 38155 h 75588"/>
                    <a:gd name="connsiteX7" fmla="*/ 4941 w 23785"/>
                    <a:gd name="connsiteY7" fmla="*/ 51176 h 75588"/>
                    <a:gd name="connsiteX8" fmla="*/ 6587 w 23785"/>
                    <a:gd name="connsiteY8" fmla="*/ 56058 h 75588"/>
                    <a:gd name="connsiteX9" fmla="*/ 4941 w 23785"/>
                    <a:gd name="connsiteY9" fmla="*/ 62568 h 75588"/>
                    <a:gd name="connsiteX10" fmla="*/ 11527 w 23785"/>
                    <a:gd name="connsiteY10" fmla="*/ 72334 h 75588"/>
                    <a:gd name="connsiteX11" fmla="*/ 16468 w 23785"/>
                    <a:gd name="connsiteY11" fmla="*/ 75588 h 75588"/>
                    <a:gd name="connsiteX12" fmla="*/ 23054 w 23785"/>
                    <a:gd name="connsiteY12" fmla="*/ 69078 h 75588"/>
                    <a:gd name="connsiteX13" fmla="*/ 23054 w 23785"/>
                    <a:gd name="connsiteY13" fmla="*/ 57685 h 75588"/>
                    <a:gd name="connsiteX14" fmla="*/ 23054 w 23785"/>
                    <a:gd name="connsiteY14" fmla="*/ 52804 h 75588"/>
                    <a:gd name="connsiteX15" fmla="*/ 19760 w 23785"/>
                    <a:gd name="connsiteY15" fmla="*/ 47921 h 75588"/>
                    <a:gd name="connsiteX16" fmla="*/ 19760 w 23785"/>
                    <a:gd name="connsiteY16" fmla="*/ 34901 h 75588"/>
                    <a:gd name="connsiteX17" fmla="*/ 16468 w 23785"/>
                    <a:gd name="connsiteY17" fmla="*/ 28391 h 75588"/>
                    <a:gd name="connsiteX18" fmla="*/ 14820 w 23785"/>
                    <a:gd name="connsiteY18" fmla="*/ 21881 h 75588"/>
                    <a:gd name="connsiteX19" fmla="*/ 11527 w 23785"/>
                    <a:gd name="connsiteY19" fmla="*/ 10488 h 75588"/>
                    <a:gd name="connsiteX20" fmla="*/ 6587 w 23785"/>
                    <a:gd name="connsiteY20" fmla="*/ 724 h 75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85" h="75588">
                      <a:moveTo>
                        <a:pt x="6587" y="724"/>
                      </a:moveTo>
                      <a:cubicBezTo>
                        <a:pt x="6587" y="-904"/>
                        <a:pt x="4941" y="724"/>
                        <a:pt x="3293" y="724"/>
                      </a:cubicBezTo>
                      <a:cubicBezTo>
                        <a:pt x="1646" y="724"/>
                        <a:pt x="0" y="724"/>
                        <a:pt x="0" y="2351"/>
                      </a:cubicBezTo>
                      <a:cubicBezTo>
                        <a:pt x="0" y="7234"/>
                        <a:pt x="0" y="7234"/>
                        <a:pt x="1646" y="13744"/>
                      </a:cubicBezTo>
                      <a:cubicBezTo>
                        <a:pt x="1646" y="16998"/>
                        <a:pt x="0" y="21881"/>
                        <a:pt x="0" y="25135"/>
                      </a:cubicBezTo>
                      <a:cubicBezTo>
                        <a:pt x="0" y="26764"/>
                        <a:pt x="1646" y="30018"/>
                        <a:pt x="1646" y="31645"/>
                      </a:cubicBezTo>
                      <a:cubicBezTo>
                        <a:pt x="1646" y="33274"/>
                        <a:pt x="0" y="36528"/>
                        <a:pt x="0" y="38155"/>
                      </a:cubicBezTo>
                      <a:cubicBezTo>
                        <a:pt x="0" y="43038"/>
                        <a:pt x="3293" y="46294"/>
                        <a:pt x="4941" y="51176"/>
                      </a:cubicBezTo>
                      <a:cubicBezTo>
                        <a:pt x="4941" y="52804"/>
                        <a:pt x="6587" y="54431"/>
                        <a:pt x="6587" y="56058"/>
                      </a:cubicBezTo>
                      <a:cubicBezTo>
                        <a:pt x="6587" y="57685"/>
                        <a:pt x="4941" y="60941"/>
                        <a:pt x="4941" y="62568"/>
                      </a:cubicBezTo>
                      <a:cubicBezTo>
                        <a:pt x="6587" y="69078"/>
                        <a:pt x="8234" y="67451"/>
                        <a:pt x="11527" y="72334"/>
                      </a:cubicBezTo>
                      <a:cubicBezTo>
                        <a:pt x="11527" y="72334"/>
                        <a:pt x="13173" y="75588"/>
                        <a:pt x="16468" y="75588"/>
                      </a:cubicBezTo>
                      <a:cubicBezTo>
                        <a:pt x="19760" y="75588"/>
                        <a:pt x="23054" y="72334"/>
                        <a:pt x="23054" y="69078"/>
                      </a:cubicBezTo>
                      <a:cubicBezTo>
                        <a:pt x="23054" y="64196"/>
                        <a:pt x="23054" y="64196"/>
                        <a:pt x="23054" y="57685"/>
                      </a:cubicBezTo>
                      <a:cubicBezTo>
                        <a:pt x="23054" y="56058"/>
                        <a:pt x="24700" y="54431"/>
                        <a:pt x="23054" y="52804"/>
                      </a:cubicBezTo>
                      <a:cubicBezTo>
                        <a:pt x="23054" y="51176"/>
                        <a:pt x="19760" y="49548"/>
                        <a:pt x="19760" y="47921"/>
                      </a:cubicBezTo>
                      <a:cubicBezTo>
                        <a:pt x="19760" y="43038"/>
                        <a:pt x="19760" y="39784"/>
                        <a:pt x="19760" y="34901"/>
                      </a:cubicBezTo>
                      <a:cubicBezTo>
                        <a:pt x="19760" y="33274"/>
                        <a:pt x="16468" y="31645"/>
                        <a:pt x="16468" y="28391"/>
                      </a:cubicBezTo>
                      <a:cubicBezTo>
                        <a:pt x="16468" y="26764"/>
                        <a:pt x="16468" y="23508"/>
                        <a:pt x="14820" y="21881"/>
                      </a:cubicBezTo>
                      <a:cubicBezTo>
                        <a:pt x="13173" y="18625"/>
                        <a:pt x="13173" y="13744"/>
                        <a:pt x="11527" y="10488"/>
                      </a:cubicBezTo>
                      <a:cubicBezTo>
                        <a:pt x="9880" y="3978"/>
                        <a:pt x="8234" y="5607"/>
                        <a:pt x="6587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88" name="任意多边形: 形状 5487" descr="cef99d30-6604-4d99-834e-6e8df7481292"/>
                <p:cNvSpPr/>
                <p:nvPr/>
              </p:nvSpPr>
              <p:spPr>
                <a:xfrm flipH="1">
                  <a:off x="10165756" y="1577237"/>
                  <a:ext cx="29640" cy="138661"/>
                </a:xfrm>
                <a:custGeom>
                  <a:avLst/>
                  <a:gdLst>
                    <a:gd name="connsiteX0" fmla="*/ 4940 w 29640"/>
                    <a:gd name="connsiteY0" fmla="*/ 0 h 138661"/>
                    <a:gd name="connsiteX1" fmla="*/ 1647 w 29640"/>
                    <a:gd name="connsiteY1" fmla="*/ 3254 h 138661"/>
                    <a:gd name="connsiteX2" fmla="*/ 1647 w 29640"/>
                    <a:gd name="connsiteY2" fmla="*/ 24413 h 138661"/>
                    <a:gd name="connsiteX3" fmla="*/ 0 w 29640"/>
                    <a:gd name="connsiteY3" fmla="*/ 45570 h 138661"/>
                    <a:gd name="connsiteX4" fmla="*/ 1647 w 29640"/>
                    <a:gd name="connsiteY4" fmla="*/ 56963 h 138661"/>
                    <a:gd name="connsiteX5" fmla="*/ 0 w 29640"/>
                    <a:gd name="connsiteY5" fmla="*/ 69983 h 138661"/>
                    <a:gd name="connsiteX6" fmla="*/ 6588 w 29640"/>
                    <a:gd name="connsiteY6" fmla="*/ 94395 h 138661"/>
                    <a:gd name="connsiteX7" fmla="*/ 9880 w 29640"/>
                    <a:gd name="connsiteY7" fmla="*/ 104160 h 138661"/>
                    <a:gd name="connsiteX8" fmla="*/ 9880 w 29640"/>
                    <a:gd name="connsiteY8" fmla="*/ 113925 h 138661"/>
                    <a:gd name="connsiteX9" fmla="*/ 19760 w 29640"/>
                    <a:gd name="connsiteY9" fmla="*/ 131828 h 138661"/>
                    <a:gd name="connsiteX10" fmla="*/ 24700 w 29640"/>
                    <a:gd name="connsiteY10" fmla="*/ 138338 h 138661"/>
                    <a:gd name="connsiteX11" fmla="*/ 29640 w 29640"/>
                    <a:gd name="connsiteY11" fmla="*/ 126945 h 138661"/>
                    <a:gd name="connsiteX12" fmla="*/ 26347 w 29640"/>
                    <a:gd name="connsiteY12" fmla="*/ 107415 h 138661"/>
                    <a:gd name="connsiteX13" fmla="*/ 26347 w 29640"/>
                    <a:gd name="connsiteY13" fmla="*/ 97650 h 138661"/>
                    <a:gd name="connsiteX14" fmla="*/ 21408 w 29640"/>
                    <a:gd name="connsiteY14" fmla="*/ 87885 h 138661"/>
                    <a:gd name="connsiteX15" fmla="*/ 19760 w 29640"/>
                    <a:gd name="connsiteY15" fmla="*/ 65100 h 138661"/>
                    <a:gd name="connsiteX16" fmla="*/ 14820 w 29640"/>
                    <a:gd name="connsiteY16" fmla="*/ 53708 h 138661"/>
                    <a:gd name="connsiteX17" fmla="*/ 13174 w 29640"/>
                    <a:gd name="connsiteY17" fmla="*/ 42315 h 138661"/>
                    <a:gd name="connsiteX18" fmla="*/ 11527 w 29640"/>
                    <a:gd name="connsiteY18" fmla="*/ 21157 h 138661"/>
                    <a:gd name="connsiteX19" fmla="*/ 8234 w 29640"/>
                    <a:gd name="connsiteY19" fmla="*/ 1627 h 138661"/>
                    <a:gd name="connsiteX20" fmla="*/ 4940 w 29640"/>
                    <a:gd name="connsiteY20" fmla="*/ 0 h 138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640" h="138661">
                      <a:moveTo>
                        <a:pt x="4940" y="0"/>
                      </a:moveTo>
                      <a:cubicBezTo>
                        <a:pt x="3293" y="0"/>
                        <a:pt x="1647" y="0"/>
                        <a:pt x="1647" y="3254"/>
                      </a:cubicBezTo>
                      <a:cubicBezTo>
                        <a:pt x="0" y="13020"/>
                        <a:pt x="1647" y="11393"/>
                        <a:pt x="1647" y="24413"/>
                      </a:cubicBezTo>
                      <a:cubicBezTo>
                        <a:pt x="1647" y="30923"/>
                        <a:pt x="0" y="37433"/>
                        <a:pt x="0" y="45570"/>
                      </a:cubicBezTo>
                      <a:cubicBezTo>
                        <a:pt x="0" y="48825"/>
                        <a:pt x="1647" y="53708"/>
                        <a:pt x="1647" y="56963"/>
                      </a:cubicBezTo>
                      <a:cubicBezTo>
                        <a:pt x="1647" y="60218"/>
                        <a:pt x="0" y="65100"/>
                        <a:pt x="0" y="69983"/>
                      </a:cubicBezTo>
                      <a:cubicBezTo>
                        <a:pt x="1647" y="78120"/>
                        <a:pt x="4940" y="86258"/>
                        <a:pt x="6588" y="94395"/>
                      </a:cubicBezTo>
                      <a:cubicBezTo>
                        <a:pt x="6588" y="97650"/>
                        <a:pt x="8234" y="100905"/>
                        <a:pt x="9880" y="104160"/>
                      </a:cubicBezTo>
                      <a:cubicBezTo>
                        <a:pt x="11527" y="107415"/>
                        <a:pt x="9880" y="112298"/>
                        <a:pt x="9880" y="113925"/>
                      </a:cubicBezTo>
                      <a:cubicBezTo>
                        <a:pt x="13174" y="125318"/>
                        <a:pt x="14820" y="123691"/>
                        <a:pt x="19760" y="131828"/>
                      </a:cubicBezTo>
                      <a:cubicBezTo>
                        <a:pt x="18113" y="135082"/>
                        <a:pt x="21408" y="139965"/>
                        <a:pt x="24700" y="138338"/>
                      </a:cubicBezTo>
                      <a:cubicBezTo>
                        <a:pt x="27994" y="136711"/>
                        <a:pt x="29640" y="131828"/>
                        <a:pt x="29640" y="126945"/>
                      </a:cubicBezTo>
                      <a:cubicBezTo>
                        <a:pt x="27994" y="117181"/>
                        <a:pt x="27994" y="118808"/>
                        <a:pt x="26347" y="107415"/>
                      </a:cubicBezTo>
                      <a:cubicBezTo>
                        <a:pt x="26347" y="104160"/>
                        <a:pt x="26347" y="100905"/>
                        <a:pt x="26347" y="97650"/>
                      </a:cubicBezTo>
                      <a:cubicBezTo>
                        <a:pt x="26347" y="94395"/>
                        <a:pt x="23054" y="91140"/>
                        <a:pt x="21408" y="87885"/>
                      </a:cubicBezTo>
                      <a:cubicBezTo>
                        <a:pt x="19760" y="79748"/>
                        <a:pt x="21408" y="71610"/>
                        <a:pt x="19760" y="65100"/>
                      </a:cubicBezTo>
                      <a:cubicBezTo>
                        <a:pt x="19760" y="61845"/>
                        <a:pt x="16467" y="56963"/>
                        <a:pt x="14820" y="53708"/>
                      </a:cubicBezTo>
                      <a:cubicBezTo>
                        <a:pt x="14820" y="50453"/>
                        <a:pt x="14820" y="45570"/>
                        <a:pt x="13174" y="42315"/>
                      </a:cubicBezTo>
                      <a:cubicBezTo>
                        <a:pt x="11527" y="34177"/>
                        <a:pt x="11527" y="27667"/>
                        <a:pt x="11527" y="21157"/>
                      </a:cubicBezTo>
                      <a:cubicBezTo>
                        <a:pt x="9880" y="9765"/>
                        <a:pt x="9880" y="11393"/>
                        <a:pt x="8234" y="1627"/>
                      </a:cubicBezTo>
                      <a:cubicBezTo>
                        <a:pt x="8234" y="0"/>
                        <a:pt x="6588" y="0"/>
                        <a:pt x="494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90" name="任意多边形: 形状 5489" descr="4596994d-eb59-4229-8139-467d1c2521af"/>
                <p:cNvSpPr/>
                <p:nvPr/>
              </p:nvSpPr>
              <p:spPr>
                <a:xfrm flipH="1">
                  <a:off x="10107692" y="1479023"/>
                  <a:ext cx="310262" cy="117954"/>
                </a:xfrm>
                <a:custGeom>
                  <a:avLst/>
                  <a:gdLst>
                    <a:gd name="connsiteX0" fmla="*/ 309834 w 310262"/>
                    <a:gd name="connsiteY0" fmla="*/ 565 h 117954"/>
                    <a:gd name="connsiteX1" fmla="*/ 291720 w 310262"/>
                    <a:gd name="connsiteY1" fmla="*/ 20095 h 117954"/>
                    <a:gd name="connsiteX2" fmla="*/ 276900 w 310262"/>
                    <a:gd name="connsiteY2" fmla="*/ 39625 h 117954"/>
                    <a:gd name="connsiteX3" fmla="*/ 257140 w 310262"/>
                    <a:gd name="connsiteY3" fmla="*/ 60783 h 117954"/>
                    <a:gd name="connsiteX4" fmla="*/ 235733 w 310262"/>
                    <a:gd name="connsiteY4" fmla="*/ 75430 h 117954"/>
                    <a:gd name="connsiteX5" fmla="*/ 211032 w 310262"/>
                    <a:gd name="connsiteY5" fmla="*/ 90077 h 117954"/>
                    <a:gd name="connsiteX6" fmla="*/ 150104 w 310262"/>
                    <a:gd name="connsiteY6" fmla="*/ 99843 h 117954"/>
                    <a:gd name="connsiteX7" fmla="*/ 118817 w 310262"/>
                    <a:gd name="connsiteY7" fmla="*/ 98214 h 117954"/>
                    <a:gd name="connsiteX8" fmla="*/ 89177 w 310262"/>
                    <a:gd name="connsiteY8" fmla="*/ 88450 h 117954"/>
                    <a:gd name="connsiteX9" fmla="*/ 43069 w 310262"/>
                    <a:gd name="connsiteY9" fmla="*/ 57527 h 117954"/>
                    <a:gd name="connsiteX10" fmla="*/ 23309 w 310262"/>
                    <a:gd name="connsiteY10" fmla="*/ 36370 h 117954"/>
                    <a:gd name="connsiteX11" fmla="*/ 8488 w 310262"/>
                    <a:gd name="connsiteY11" fmla="*/ 16839 h 117954"/>
                    <a:gd name="connsiteX12" fmla="*/ 1901 w 310262"/>
                    <a:gd name="connsiteY12" fmla="*/ 13585 h 117954"/>
                    <a:gd name="connsiteX13" fmla="*/ 1901 w 310262"/>
                    <a:gd name="connsiteY13" fmla="*/ 21722 h 117954"/>
                    <a:gd name="connsiteX14" fmla="*/ 15076 w 310262"/>
                    <a:gd name="connsiteY14" fmla="*/ 44507 h 117954"/>
                    <a:gd name="connsiteX15" fmla="*/ 34835 w 310262"/>
                    <a:gd name="connsiteY15" fmla="*/ 67293 h 117954"/>
                    <a:gd name="connsiteX16" fmla="*/ 80943 w 310262"/>
                    <a:gd name="connsiteY16" fmla="*/ 101470 h 117954"/>
                    <a:gd name="connsiteX17" fmla="*/ 113877 w 310262"/>
                    <a:gd name="connsiteY17" fmla="*/ 111235 h 117954"/>
                    <a:gd name="connsiteX18" fmla="*/ 148458 w 310262"/>
                    <a:gd name="connsiteY18" fmla="*/ 117745 h 117954"/>
                    <a:gd name="connsiteX19" fmla="*/ 217618 w 310262"/>
                    <a:gd name="connsiteY19" fmla="*/ 103097 h 117954"/>
                    <a:gd name="connsiteX20" fmla="*/ 245613 w 310262"/>
                    <a:gd name="connsiteY20" fmla="*/ 88450 h 117954"/>
                    <a:gd name="connsiteX21" fmla="*/ 270314 w 310262"/>
                    <a:gd name="connsiteY21" fmla="*/ 72176 h 117954"/>
                    <a:gd name="connsiteX22" fmla="*/ 290073 w 310262"/>
                    <a:gd name="connsiteY22" fmla="*/ 47763 h 117954"/>
                    <a:gd name="connsiteX23" fmla="*/ 303247 w 310262"/>
                    <a:gd name="connsiteY23" fmla="*/ 24977 h 117954"/>
                    <a:gd name="connsiteX24" fmla="*/ 309834 w 310262"/>
                    <a:gd name="connsiteY24" fmla="*/ 565 h 117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10262" h="117954">
                      <a:moveTo>
                        <a:pt x="309834" y="565"/>
                      </a:moveTo>
                      <a:cubicBezTo>
                        <a:pt x="306541" y="-2691"/>
                        <a:pt x="299953" y="8702"/>
                        <a:pt x="291720" y="20095"/>
                      </a:cubicBezTo>
                      <a:cubicBezTo>
                        <a:pt x="285133" y="31487"/>
                        <a:pt x="280193" y="34742"/>
                        <a:pt x="276900" y="39625"/>
                      </a:cubicBezTo>
                      <a:cubicBezTo>
                        <a:pt x="273606" y="44507"/>
                        <a:pt x="268667" y="49390"/>
                        <a:pt x="257140" y="60783"/>
                      </a:cubicBezTo>
                      <a:cubicBezTo>
                        <a:pt x="250553" y="65665"/>
                        <a:pt x="242319" y="70547"/>
                        <a:pt x="235733" y="75430"/>
                      </a:cubicBezTo>
                      <a:cubicBezTo>
                        <a:pt x="227499" y="80313"/>
                        <a:pt x="220913" y="86823"/>
                        <a:pt x="211032" y="90077"/>
                      </a:cubicBezTo>
                      <a:cubicBezTo>
                        <a:pt x="192918" y="98214"/>
                        <a:pt x="169864" y="99843"/>
                        <a:pt x="150104" y="99843"/>
                      </a:cubicBezTo>
                      <a:cubicBezTo>
                        <a:pt x="140224" y="99843"/>
                        <a:pt x="128697" y="101470"/>
                        <a:pt x="118817" y="98214"/>
                      </a:cubicBezTo>
                      <a:cubicBezTo>
                        <a:pt x="108936" y="96587"/>
                        <a:pt x="99056" y="91705"/>
                        <a:pt x="89177" y="88450"/>
                      </a:cubicBezTo>
                      <a:cubicBezTo>
                        <a:pt x="71063" y="80313"/>
                        <a:pt x="54596" y="68920"/>
                        <a:pt x="43069" y="57527"/>
                      </a:cubicBezTo>
                      <a:cubicBezTo>
                        <a:pt x="31542" y="46135"/>
                        <a:pt x="26601" y="41252"/>
                        <a:pt x="23309" y="36370"/>
                      </a:cubicBezTo>
                      <a:cubicBezTo>
                        <a:pt x="20015" y="31487"/>
                        <a:pt x="15076" y="28232"/>
                        <a:pt x="8488" y="16839"/>
                      </a:cubicBezTo>
                      <a:cubicBezTo>
                        <a:pt x="5195" y="11957"/>
                        <a:pt x="3549" y="13585"/>
                        <a:pt x="1901" y="13585"/>
                      </a:cubicBezTo>
                      <a:cubicBezTo>
                        <a:pt x="254" y="13585"/>
                        <a:pt x="-1392" y="15212"/>
                        <a:pt x="1901" y="21722"/>
                      </a:cubicBezTo>
                      <a:cubicBezTo>
                        <a:pt x="8488" y="34742"/>
                        <a:pt x="11781" y="39625"/>
                        <a:pt x="15076" y="44507"/>
                      </a:cubicBezTo>
                      <a:cubicBezTo>
                        <a:pt x="18369" y="49390"/>
                        <a:pt x="23309" y="55900"/>
                        <a:pt x="34835" y="67293"/>
                      </a:cubicBezTo>
                      <a:cubicBezTo>
                        <a:pt x="46362" y="78684"/>
                        <a:pt x="61182" y="93333"/>
                        <a:pt x="80943" y="101470"/>
                      </a:cubicBezTo>
                      <a:cubicBezTo>
                        <a:pt x="90823" y="106353"/>
                        <a:pt x="102350" y="109607"/>
                        <a:pt x="113877" y="111235"/>
                      </a:cubicBezTo>
                      <a:cubicBezTo>
                        <a:pt x="125404" y="114490"/>
                        <a:pt x="136931" y="117745"/>
                        <a:pt x="148458" y="117745"/>
                      </a:cubicBezTo>
                      <a:cubicBezTo>
                        <a:pt x="173157" y="119373"/>
                        <a:pt x="196211" y="111235"/>
                        <a:pt x="217618" y="103097"/>
                      </a:cubicBezTo>
                      <a:cubicBezTo>
                        <a:pt x="227499" y="98214"/>
                        <a:pt x="235733" y="93333"/>
                        <a:pt x="245613" y="88450"/>
                      </a:cubicBezTo>
                      <a:cubicBezTo>
                        <a:pt x="253846" y="83567"/>
                        <a:pt x="263726" y="78684"/>
                        <a:pt x="270314" y="72176"/>
                      </a:cubicBezTo>
                      <a:cubicBezTo>
                        <a:pt x="283487" y="60783"/>
                        <a:pt x="286780" y="54273"/>
                        <a:pt x="290073" y="47763"/>
                      </a:cubicBezTo>
                      <a:cubicBezTo>
                        <a:pt x="293366" y="42880"/>
                        <a:pt x="296660" y="37997"/>
                        <a:pt x="303247" y="24977"/>
                      </a:cubicBezTo>
                      <a:cubicBezTo>
                        <a:pt x="308187" y="15212"/>
                        <a:pt x="311481" y="2192"/>
                        <a:pt x="309834" y="56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92" name="任意多边形: 形状 5491" descr="bef766cc-bca9-4204-9859-35d3ba165218"/>
                <p:cNvSpPr/>
                <p:nvPr/>
              </p:nvSpPr>
              <p:spPr>
                <a:xfrm flipH="1">
                  <a:off x="10404388" y="1371765"/>
                  <a:ext cx="341990" cy="139200"/>
                </a:xfrm>
                <a:custGeom>
                  <a:avLst/>
                  <a:gdLst>
                    <a:gd name="connsiteX0" fmla="*/ 985 w 341990"/>
                    <a:gd name="connsiteY0" fmla="*/ 407 h 139200"/>
                    <a:gd name="connsiteX1" fmla="*/ 4278 w 341990"/>
                    <a:gd name="connsiteY1" fmla="*/ 8545 h 139200"/>
                    <a:gd name="connsiteX2" fmla="*/ 20745 w 341990"/>
                    <a:gd name="connsiteY2" fmla="*/ 26447 h 139200"/>
                    <a:gd name="connsiteX3" fmla="*/ 42152 w 341990"/>
                    <a:gd name="connsiteY3" fmla="*/ 45977 h 139200"/>
                    <a:gd name="connsiteX4" fmla="*/ 86613 w 341990"/>
                    <a:gd name="connsiteY4" fmla="*/ 80155 h 139200"/>
                    <a:gd name="connsiteX5" fmla="*/ 114607 w 341990"/>
                    <a:gd name="connsiteY5" fmla="*/ 94802 h 139200"/>
                    <a:gd name="connsiteX6" fmla="*/ 144248 w 341990"/>
                    <a:gd name="connsiteY6" fmla="*/ 111077 h 139200"/>
                    <a:gd name="connsiteX7" fmla="*/ 206822 w 341990"/>
                    <a:gd name="connsiteY7" fmla="*/ 128979 h 139200"/>
                    <a:gd name="connsiteX8" fmla="*/ 234816 w 341990"/>
                    <a:gd name="connsiteY8" fmla="*/ 133862 h 139200"/>
                    <a:gd name="connsiteX9" fmla="*/ 261163 w 341990"/>
                    <a:gd name="connsiteY9" fmla="*/ 138745 h 139200"/>
                    <a:gd name="connsiteX10" fmla="*/ 315504 w 341990"/>
                    <a:gd name="connsiteY10" fmla="*/ 137117 h 139200"/>
                    <a:gd name="connsiteX11" fmla="*/ 341851 w 341990"/>
                    <a:gd name="connsiteY11" fmla="*/ 128979 h 139200"/>
                    <a:gd name="connsiteX12" fmla="*/ 317151 w 341990"/>
                    <a:gd name="connsiteY12" fmla="*/ 122469 h 139200"/>
                    <a:gd name="connsiteX13" fmla="*/ 264457 w 341990"/>
                    <a:gd name="connsiteY13" fmla="*/ 119215 h 139200"/>
                    <a:gd name="connsiteX14" fmla="*/ 239756 w 341990"/>
                    <a:gd name="connsiteY14" fmla="*/ 114332 h 139200"/>
                    <a:gd name="connsiteX15" fmla="*/ 211762 w 341990"/>
                    <a:gd name="connsiteY15" fmla="*/ 111077 h 139200"/>
                    <a:gd name="connsiteX16" fmla="*/ 152481 w 341990"/>
                    <a:gd name="connsiteY16" fmla="*/ 91546 h 139200"/>
                    <a:gd name="connsiteX17" fmla="*/ 122840 w 341990"/>
                    <a:gd name="connsiteY17" fmla="*/ 81782 h 139200"/>
                    <a:gd name="connsiteX18" fmla="*/ 94847 w 341990"/>
                    <a:gd name="connsiteY18" fmla="*/ 67135 h 139200"/>
                    <a:gd name="connsiteX19" fmla="*/ 48739 w 341990"/>
                    <a:gd name="connsiteY19" fmla="*/ 36212 h 139200"/>
                    <a:gd name="connsiteX20" fmla="*/ 25685 w 341990"/>
                    <a:gd name="connsiteY20" fmla="*/ 18309 h 139200"/>
                    <a:gd name="connsiteX21" fmla="*/ 7571 w 341990"/>
                    <a:gd name="connsiteY21" fmla="*/ 2034 h 139200"/>
                    <a:gd name="connsiteX22" fmla="*/ 985 w 341990"/>
                    <a:gd name="connsiteY22" fmla="*/ 407 h 139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1990" h="139200">
                      <a:moveTo>
                        <a:pt x="985" y="407"/>
                      </a:moveTo>
                      <a:cubicBezTo>
                        <a:pt x="-662" y="407"/>
                        <a:pt x="-662" y="2034"/>
                        <a:pt x="4278" y="8545"/>
                      </a:cubicBezTo>
                      <a:cubicBezTo>
                        <a:pt x="12512" y="18309"/>
                        <a:pt x="17452" y="23192"/>
                        <a:pt x="20745" y="26447"/>
                      </a:cubicBezTo>
                      <a:cubicBezTo>
                        <a:pt x="25685" y="31329"/>
                        <a:pt x="30625" y="36212"/>
                        <a:pt x="42152" y="45977"/>
                      </a:cubicBezTo>
                      <a:cubicBezTo>
                        <a:pt x="53679" y="57369"/>
                        <a:pt x="68499" y="68762"/>
                        <a:pt x="86613" y="80155"/>
                      </a:cubicBezTo>
                      <a:cubicBezTo>
                        <a:pt x="94847" y="85036"/>
                        <a:pt x="104728" y="89919"/>
                        <a:pt x="114607" y="94802"/>
                      </a:cubicBezTo>
                      <a:cubicBezTo>
                        <a:pt x="124487" y="99685"/>
                        <a:pt x="132721" y="106195"/>
                        <a:pt x="144248" y="111077"/>
                      </a:cubicBezTo>
                      <a:cubicBezTo>
                        <a:pt x="165654" y="119215"/>
                        <a:pt x="187062" y="124097"/>
                        <a:pt x="206822" y="128979"/>
                      </a:cubicBezTo>
                      <a:cubicBezTo>
                        <a:pt x="216703" y="130607"/>
                        <a:pt x="226582" y="132235"/>
                        <a:pt x="234816" y="133862"/>
                      </a:cubicBezTo>
                      <a:cubicBezTo>
                        <a:pt x="244696" y="135489"/>
                        <a:pt x="252930" y="138745"/>
                        <a:pt x="261163" y="138745"/>
                      </a:cubicBezTo>
                      <a:cubicBezTo>
                        <a:pt x="294097" y="140372"/>
                        <a:pt x="289157" y="137117"/>
                        <a:pt x="315504" y="137117"/>
                      </a:cubicBezTo>
                      <a:cubicBezTo>
                        <a:pt x="328677" y="133862"/>
                        <a:pt x="341851" y="132235"/>
                        <a:pt x="341851" y="128979"/>
                      </a:cubicBezTo>
                      <a:cubicBezTo>
                        <a:pt x="343498" y="125725"/>
                        <a:pt x="330324" y="122469"/>
                        <a:pt x="317151" y="122469"/>
                      </a:cubicBezTo>
                      <a:cubicBezTo>
                        <a:pt x="290804" y="122469"/>
                        <a:pt x="295743" y="122469"/>
                        <a:pt x="264457" y="119215"/>
                      </a:cubicBezTo>
                      <a:cubicBezTo>
                        <a:pt x="256223" y="117587"/>
                        <a:pt x="247989" y="115959"/>
                        <a:pt x="239756" y="114332"/>
                      </a:cubicBezTo>
                      <a:cubicBezTo>
                        <a:pt x="231522" y="112705"/>
                        <a:pt x="221642" y="112705"/>
                        <a:pt x="211762" y="111077"/>
                      </a:cubicBezTo>
                      <a:cubicBezTo>
                        <a:pt x="192002" y="106195"/>
                        <a:pt x="172241" y="98056"/>
                        <a:pt x="152481" y="91546"/>
                      </a:cubicBezTo>
                      <a:cubicBezTo>
                        <a:pt x="142600" y="88292"/>
                        <a:pt x="132721" y="85036"/>
                        <a:pt x="122840" y="81782"/>
                      </a:cubicBezTo>
                      <a:cubicBezTo>
                        <a:pt x="112960" y="76899"/>
                        <a:pt x="104728" y="72018"/>
                        <a:pt x="94847" y="67135"/>
                      </a:cubicBezTo>
                      <a:cubicBezTo>
                        <a:pt x="78380" y="57369"/>
                        <a:pt x="61913" y="45977"/>
                        <a:pt x="48739" y="36212"/>
                      </a:cubicBezTo>
                      <a:cubicBezTo>
                        <a:pt x="35566" y="26447"/>
                        <a:pt x="30625" y="21565"/>
                        <a:pt x="25685" y="18309"/>
                      </a:cubicBezTo>
                      <a:cubicBezTo>
                        <a:pt x="20745" y="15055"/>
                        <a:pt x="17452" y="11799"/>
                        <a:pt x="7571" y="2034"/>
                      </a:cubicBezTo>
                      <a:cubicBezTo>
                        <a:pt x="4278" y="-1220"/>
                        <a:pt x="2632" y="407"/>
                        <a:pt x="985" y="40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94" name="任意多边形: 形状 5493" descr="dc4cee2c-a825-4d7e-b756-808d6ae59ba4"/>
                <p:cNvSpPr/>
                <p:nvPr/>
              </p:nvSpPr>
              <p:spPr>
                <a:xfrm flipH="1">
                  <a:off x="10403909" y="1385427"/>
                  <a:ext cx="251782" cy="66492"/>
                </a:xfrm>
                <a:custGeom>
                  <a:avLst/>
                  <a:gdLst>
                    <a:gd name="connsiteX0" fmla="*/ 7247 w 251782"/>
                    <a:gd name="connsiteY0" fmla="*/ 376 h 66492"/>
                    <a:gd name="connsiteX1" fmla="*/ 866 w 251782"/>
                    <a:gd name="connsiteY1" fmla="*/ 1393 h 66492"/>
                    <a:gd name="connsiteX2" fmla="*/ 12393 w 251782"/>
                    <a:gd name="connsiteY2" fmla="*/ 16040 h 66492"/>
                    <a:gd name="connsiteX3" fmla="*/ 46974 w 251782"/>
                    <a:gd name="connsiteY3" fmla="*/ 32315 h 66492"/>
                    <a:gd name="connsiteX4" fmla="*/ 63441 w 251782"/>
                    <a:gd name="connsiteY4" fmla="*/ 40453 h 66492"/>
                    <a:gd name="connsiteX5" fmla="*/ 83201 w 251782"/>
                    <a:gd name="connsiteY5" fmla="*/ 45335 h 66492"/>
                    <a:gd name="connsiteX6" fmla="*/ 126016 w 251782"/>
                    <a:gd name="connsiteY6" fmla="*/ 58355 h 66492"/>
                    <a:gd name="connsiteX7" fmla="*/ 149069 w 251782"/>
                    <a:gd name="connsiteY7" fmla="*/ 59983 h 66492"/>
                    <a:gd name="connsiteX8" fmla="*/ 170476 w 251782"/>
                    <a:gd name="connsiteY8" fmla="*/ 63238 h 66492"/>
                    <a:gd name="connsiteX9" fmla="*/ 209997 w 251782"/>
                    <a:gd name="connsiteY9" fmla="*/ 66492 h 66492"/>
                    <a:gd name="connsiteX10" fmla="*/ 247871 w 251782"/>
                    <a:gd name="connsiteY10" fmla="*/ 63238 h 66492"/>
                    <a:gd name="connsiteX11" fmla="*/ 251164 w 251782"/>
                    <a:gd name="connsiteY11" fmla="*/ 59983 h 66492"/>
                    <a:gd name="connsiteX12" fmla="*/ 246224 w 251782"/>
                    <a:gd name="connsiteY12" fmla="*/ 56728 h 66492"/>
                    <a:gd name="connsiteX13" fmla="*/ 208351 w 251782"/>
                    <a:gd name="connsiteY13" fmla="*/ 55101 h 66492"/>
                    <a:gd name="connsiteX14" fmla="*/ 172123 w 251782"/>
                    <a:gd name="connsiteY14" fmla="*/ 48591 h 66492"/>
                    <a:gd name="connsiteX15" fmla="*/ 150716 w 251782"/>
                    <a:gd name="connsiteY15" fmla="*/ 45335 h 66492"/>
                    <a:gd name="connsiteX16" fmla="*/ 129309 w 251782"/>
                    <a:gd name="connsiteY16" fmla="*/ 38825 h 66492"/>
                    <a:gd name="connsiteX17" fmla="*/ 86494 w 251782"/>
                    <a:gd name="connsiteY17" fmla="*/ 29061 h 66492"/>
                    <a:gd name="connsiteX18" fmla="*/ 68381 w 251782"/>
                    <a:gd name="connsiteY18" fmla="*/ 22550 h 66492"/>
                    <a:gd name="connsiteX19" fmla="*/ 51913 w 251782"/>
                    <a:gd name="connsiteY19" fmla="*/ 14413 h 66492"/>
                    <a:gd name="connsiteX20" fmla="*/ 17333 w 251782"/>
                    <a:gd name="connsiteY20" fmla="*/ 3020 h 66492"/>
                    <a:gd name="connsiteX21" fmla="*/ 7247 w 251782"/>
                    <a:gd name="connsiteY21" fmla="*/ 376 h 6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1782" h="66492">
                      <a:moveTo>
                        <a:pt x="7247" y="376"/>
                      </a:moveTo>
                      <a:cubicBezTo>
                        <a:pt x="4159" y="-235"/>
                        <a:pt x="1690" y="-235"/>
                        <a:pt x="866" y="1393"/>
                      </a:cubicBezTo>
                      <a:cubicBezTo>
                        <a:pt x="-2427" y="4648"/>
                        <a:pt x="4159" y="11158"/>
                        <a:pt x="12393" y="16040"/>
                      </a:cubicBezTo>
                      <a:cubicBezTo>
                        <a:pt x="28860" y="24178"/>
                        <a:pt x="25566" y="24178"/>
                        <a:pt x="46974" y="32315"/>
                      </a:cubicBezTo>
                      <a:cubicBezTo>
                        <a:pt x="51913" y="33943"/>
                        <a:pt x="56854" y="38825"/>
                        <a:pt x="63441" y="40453"/>
                      </a:cubicBezTo>
                      <a:cubicBezTo>
                        <a:pt x="70028" y="42081"/>
                        <a:pt x="76614" y="42081"/>
                        <a:pt x="83201" y="45335"/>
                      </a:cubicBezTo>
                      <a:cubicBezTo>
                        <a:pt x="96375" y="50218"/>
                        <a:pt x="111195" y="56728"/>
                        <a:pt x="126016" y="58355"/>
                      </a:cubicBezTo>
                      <a:cubicBezTo>
                        <a:pt x="134248" y="59983"/>
                        <a:pt x="140836" y="58355"/>
                        <a:pt x="149069" y="59983"/>
                      </a:cubicBezTo>
                      <a:cubicBezTo>
                        <a:pt x="155656" y="61611"/>
                        <a:pt x="163889" y="63238"/>
                        <a:pt x="170476" y="63238"/>
                      </a:cubicBezTo>
                      <a:cubicBezTo>
                        <a:pt x="185297" y="64865"/>
                        <a:pt x="198470" y="66492"/>
                        <a:pt x="209997" y="66492"/>
                      </a:cubicBezTo>
                      <a:cubicBezTo>
                        <a:pt x="233051" y="66492"/>
                        <a:pt x="229758" y="66492"/>
                        <a:pt x="247871" y="63238"/>
                      </a:cubicBezTo>
                      <a:cubicBezTo>
                        <a:pt x="251164" y="63238"/>
                        <a:pt x="251164" y="61611"/>
                        <a:pt x="251164" y="59983"/>
                      </a:cubicBezTo>
                      <a:cubicBezTo>
                        <a:pt x="252812" y="58355"/>
                        <a:pt x="251164" y="56728"/>
                        <a:pt x="246224" y="56728"/>
                      </a:cubicBezTo>
                      <a:cubicBezTo>
                        <a:pt x="228111" y="55101"/>
                        <a:pt x="231404" y="56728"/>
                        <a:pt x="208351" y="55101"/>
                      </a:cubicBezTo>
                      <a:cubicBezTo>
                        <a:pt x="196824" y="53473"/>
                        <a:pt x="185297" y="50218"/>
                        <a:pt x="172123" y="48591"/>
                      </a:cubicBezTo>
                      <a:cubicBezTo>
                        <a:pt x="165536" y="46963"/>
                        <a:pt x="157302" y="46963"/>
                        <a:pt x="150716" y="45335"/>
                      </a:cubicBezTo>
                      <a:cubicBezTo>
                        <a:pt x="144129" y="43708"/>
                        <a:pt x="137543" y="40453"/>
                        <a:pt x="129309" y="38825"/>
                      </a:cubicBezTo>
                      <a:cubicBezTo>
                        <a:pt x="114489" y="35571"/>
                        <a:pt x="99668" y="33943"/>
                        <a:pt x="86494" y="29061"/>
                      </a:cubicBezTo>
                      <a:cubicBezTo>
                        <a:pt x="79908" y="27433"/>
                        <a:pt x="73321" y="25805"/>
                        <a:pt x="68381" y="22550"/>
                      </a:cubicBezTo>
                      <a:cubicBezTo>
                        <a:pt x="61794" y="20923"/>
                        <a:pt x="56854" y="16040"/>
                        <a:pt x="51913" y="14413"/>
                      </a:cubicBezTo>
                      <a:cubicBezTo>
                        <a:pt x="32154" y="6275"/>
                        <a:pt x="33800" y="9530"/>
                        <a:pt x="17333" y="3020"/>
                      </a:cubicBezTo>
                      <a:cubicBezTo>
                        <a:pt x="14040" y="2207"/>
                        <a:pt x="10334" y="986"/>
                        <a:pt x="7247" y="37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96" name="任意多边形: 形状 5495" descr="92a748e7-7404-46d1-a10f-9423f7f32feb"/>
                <p:cNvSpPr/>
                <p:nvPr/>
              </p:nvSpPr>
              <p:spPr>
                <a:xfrm flipH="1">
                  <a:off x="10108120" y="1373800"/>
                  <a:ext cx="301346" cy="134041"/>
                </a:xfrm>
                <a:custGeom>
                  <a:avLst/>
                  <a:gdLst>
                    <a:gd name="connsiteX0" fmla="*/ 108682 w 301346"/>
                    <a:gd name="connsiteY0" fmla="*/ 0 h 134041"/>
                    <a:gd name="connsiteX1" fmla="*/ 77394 w 301346"/>
                    <a:gd name="connsiteY1" fmla="*/ 1627 h 134041"/>
                    <a:gd name="connsiteX2" fmla="*/ 49401 w 301346"/>
                    <a:gd name="connsiteY2" fmla="*/ 8137 h 134041"/>
                    <a:gd name="connsiteX3" fmla="*/ 23054 w 301346"/>
                    <a:gd name="connsiteY3" fmla="*/ 26040 h 134041"/>
                    <a:gd name="connsiteX4" fmla="*/ 6587 w 301346"/>
                    <a:gd name="connsiteY4" fmla="*/ 47198 h 134041"/>
                    <a:gd name="connsiteX5" fmla="*/ 1646 w 301346"/>
                    <a:gd name="connsiteY5" fmla="*/ 71611 h 134041"/>
                    <a:gd name="connsiteX6" fmla="*/ 18113 w 301346"/>
                    <a:gd name="connsiteY6" fmla="*/ 52080 h 134041"/>
                    <a:gd name="connsiteX7" fmla="*/ 34581 w 301346"/>
                    <a:gd name="connsiteY7" fmla="*/ 35805 h 134041"/>
                    <a:gd name="connsiteX8" fmla="*/ 57634 w 301346"/>
                    <a:gd name="connsiteY8" fmla="*/ 22785 h 134041"/>
                    <a:gd name="connsiteX9" fmla="*/ 80689 w 301346"/>
                    <a:gd name="connsiteY9" fmla="*/ 17903 h 134041"/>
                    <a:gd name="connsiteX10" fmla="*/ 108682 w 301346"/>
                    <a:gd name="connsiteY10" fmla="*/ 14647 h 134041"/>
                    <a:gd name="connsiteX11" fmla="*/ 167963 w 301346"/>
                    <a:gd name="connsiteY11" fmla="*/ 30923 h 134041"/>
                    <a:gd name="connsiteX12" fmla="*/ 199251 w 301346"/>
                    <a:gd name="connsiteY12" fmla="*/ 40688 h 134041"/>
                    <a:gd name="connsiteX13" fmla="*/ 227244 w 301346"/>
                    <a:gd name="connsiteY13" fmla="*/ 53708 h 134041"/>
                    <a:gd name="connsiteX14" fmla="*/ 271705 w 301346"/>
                    <a:gd name="connsiteY14" fmla="*/ 83002 h 134041"/>
                    <a:gd name="connsiteX15" fmla="*/ 288172 w 301346"/>
                    <a:gd name="connsiteY15" fmla="*/ 104161 h 134041"/>
                    <a:gd name="connsiteX16" fmla="*/ 294759 w 301346"/>
                    <a:gd name="connsiteY16" fmla="*/ 126945 h 134041"/>
                    <a:gd name="connsiteX17" fmla="*/ 298052 w 301346"/>
                    <a:gd name="connsiteY17" fmla="*/ 133455 h 134041"/>
                    <a:gd name="connsiteX18" fmla="*/ 301346 w 301346"/>
                    <a:gd name="connsiteY18" fmla="*/ 126945 h 134041"/>
                    <a:gd name="connsiteX19" fmla="*/ 296406 w 301346"/>
                    <a:gd name="connsiteY19" fmla="*/ 100905 h 134041"/>
                    <a:gd name="connsiteX20" fmla="*/ 279938 w 301346"/>
                    <a:gd name="connsiteY20" fmla="*/ 74865 h 134041"/>
                    <a:gd name="connsiteX21" fmla="*/ 233830 w 301346"/>
                    <a:gd name="connsiteY21" fmla="*/ 40688 h 134041"/>
                    <a:gd name="connsiteX22" fmla="*/ 204191 w 301346"/>
                    <a:gd name="connsiteY22" fmla="*/ 27668 h 134041"/>
                    <a:gd name="connsiteX23" fmla="*/ 174549 w 301346"/>
                    <a:gd name="connsiteY23" fmla="*/ 13020 h 134041"/>
                    <a:gd name="connsiteX24" fmla="*/ 108682 w 301346"/>
                    <a:gd name="connsiteY24" fmla="*/ 0 h 134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1346" h="134041">
                      <a:moveTo>
                        <a:pt x="108682" y="0"/>
                      </a:moveTo>
                      <a:cubicBezTo>
                        <a:pt x="97155" y="0"/>
                        <a:pt x="87275" y="0"/>
                        <a:pt x="77394" y="1627"/>
                      </a:cubicBezTo>
                      <a:cubicBezTo>
                        <a:pt x="67515" y="3255"/>
                        <a:pt x="57634" y="4883"/>
                        <a:pt x="49401" y="8137"/>
                      </a:cubicBezTo>
                      <a:cubicBezTo>
                        <a:pt x="32934" y="16275"/>
                        <a:pt x="27994" y="21157"/>
                        <a:pt x="23054" y="26040"/>
                      </a:cubicBezTo>
                      <a:cubicBezTo>
                        <a:pt x="18113" y="30923"/>
                        <a:pt x="14820" y="35805"/>
                        <a:pt x="6587" y="47198"/>
                      </a:cubicBezTo>
                      <a:cubicBezTo>
                        <a:pt x="0" y="55335"/>
                        <a:pt x="-1646" y="69983"/>
                        <a:pt x="1646" y="71611"/>
                      </a:cubicBezTo>
                      <a:cubicBezTo>
                        <a:pt x="4940" y="73238"/>
                        <a:pt x="9880" y="61845"/>
                        <a:pt x="18113" y="52080"/>
                      </a:cubicBezTo>
                      <a:cubicBezTo>
                        <a:pt x="24700" y="42315"/>
                        <a:pt x="29640" y="39060"/>
                        <a:pt x="34581" y="35805"/>
                      </a:cubicBezTo>
                      <a:cubicBezTo>
                        <a:pt x="39521" y="32550"/>
                        <a:pt x="44461" y="27668"/>
                        <a:pt x="57634" y="22785"/>
                      </a:cubicBezTo>
                      <a:cubicBezTo>
                        <a:pt x="64221" y="19530"/>
                        <a:pt x="72455" y="19530"/>
                        <a:pt x="80689" y="17903"/>
                      </a:cubicBezTo>
                      <a:cubicBezTo>
                        <a:pt x="88921" y="16275"/>
                        <a:pt x="98801" y="13020"/>
                        <a:pt x="108682" y="14647"/>
                      </a:cubicBezTo>
                      <a:cubicBezTo>
                        <a:pt x="128443" y="16275"/>
                        <a:pt x="148202" y="24413"/>
                        <a:pt x="167963" y="30923"/>
                      </a:cubicBezTo>
                      <a:cubicBezTo>
                        <a:pt x="177844" y="34178"/>
                        <a:pt x="189370" y="35805"/>
                        <a:pt x="199251" y="40688"/>
                      </a:cubicBezTo>
                      <a:cubicBezTo>
                        <a:pt x="209130" y="45570"/>
                        <a:pt x="219011" y="48825"/>
                        <a:pt x="227244" y="53708"/>
                      </a:cubicBezTo>
                      <a:cubicBezTo>
                        <a:pt x="245359" y="61845"/>
                        <a:pt x="261825" y="71611"/>
                        <a:pt x="271705" y="83002"/>
                      </a:cubicBezTo>
                      <a:cubicBezTo>
                        <a:pt x="281585" y="94395"/>
                        <a:pt x="284879" y="99278"/>
                        <a:pt x="288172" y="104161"/>
                      </a:cubicBezTo>
                      <a:cubicBezTo>
                        <a:pt x="289818" y="109042"/>
                        <a:pt x="293112" y="113925"/>
                        <a:pt x="294759" y="126945"/>
                      </a:cubicBezTo>
                      <a:cubicBezTo>
                        <a:pt x="294759" y="131828"/>
                        <a:pt x="296406" y="131828"/>
                        <a:pt x="298052" y="133455"/>
                      </a:cubicBezTo>
                      <a:cubicBezTo>
                        <a:pt x="299699" y="135082"/>
                        <a:pt x="301346" y="133455"/>
                        <a:pt x="301346" y="126945"/>
                      </a:cubicBezTo>
                      <a:cubicBezTo>
                        <a:pt x="301346" y="112298"/>
                        <a:pt x="298052" y="107415"/>
                        <a:pt x="296406" y="100905"/>
                      </a:cubicBezTo>
                      <a:cubicBezTo>
                        <a:pt x="293112" y="94395"/>
                        <a:pt x="291465" y="87885"/>
                        <a:pt x="279938" y="74865"/>
                      </a:cubicBezTo>
                      <a:cubicBezTo>
                        <a:pt x="268411" y="61845"/>
                        <a:pt x="253591" y="50453"/>
                        <a:pt x="233830" y="40688"/>
                      </a:cubicBezTo>
                      <a:cubicBezTo>
                        <a:pt x="223951" y="35805"/>
                        <a:pt x="214071" y="32550"/>
                        <a:pt x="204191" y="27668"/>
                      </a:cubicBezTo>
                      <a:cubicBezTo>
                        <a:pt x="194310" y="22785"/>
                        <a:pt x="186076" y="16275"/>
                        <a:pt x="174549" y="13020"/>
                      </a:cubicBezTo>
                      <a:cubicBezTo>
                        <a:pt x="153143" y="4883"/>
                        <a:pt x="130089" y="0"/>
                        <a:pt x="10868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498" name="任意多边形: 形状 5497" descr="342737f5-119b-41ef-9d8c-05abb8d74b1b"/>
                <p:cNvSpPr/>
                <p:nvPr/>
              </p:nvSpPr>
              <p:spPr>
                <a:xfrm flipH="1">
                  <a:off x="9600939" y="1596180"/>
                  <a:ext cx="262507" cy="194933"/>
                </a:xfrm>
                <a:custGeom>
                  <a:avLst/>
                  <a:gdLst>
                    <a:gd name="connsiteX0" fmla="*/ 2328 w 262507"/>
                    <a:gd name="connsiteY0" fmla="*/ 587 h 194933"/>
                    <a:gd name="connsiteX1" fmla="*/ 682 w 262507"/>
                    <a:gd name="connsiteY1" fmla="*/ 7097 h 194933"/>
                    <a:gd name="connsiteX2" fmla="*/ 3976 w 262507"/>
                    <a:gd name="connsiteY2" fmla="*/ 31510 h 194933"/>
                    <a:gd name="connsiteX3" fmla="*/ 12209 w 262507"/>
                    <a:gd name="connsiteY3" fmla="*/ 59178 h 194933"/>
                    <a:gd name="connsiteX4" fmla="*/ 35263 w 262507"/>
                    <a:gd name="connsiteY4" fmla="*/ 108002 h 194933"/>
                    <a:gd name="connsiteX5" fmla="*/ 56670 w 262507"/>
                    <a:gd name="connsiteY5" fmla="*/ 130787 h 194933"/>
                    <a:gd name="connsiteX6" fmla="*/ 78077 w 262507"/>
                    <a:gd name="connsiteY6" fmla="*/ 153573 h 194933"/>
                    <a:gd name="connsiteX7" fmla="*/ 135712 w 262507"/>
                    <a:gd name="connsiteY7" fmla="*/ 181240 h 194933"/>
                    <a:gd name="connsiteX8" fmla="*/ 163705 w 262507"/>
                    <a:gd name="connsiteY8" fmla="*/ 187750 h 194933"/>
                    <a:gd name="connsiteX9" fmla="*/ 190052 w 262507"/>
                    <a:gd name="connsiteY9" fmla="*/ 194260 h 194933"/>
                    <a:gd name="connsiteX10" fmla="*/ 219693 w 262507"/>
                    <a:gd name="connsiteY10" fmla="*/ 192633 h 194933"/>
                    <a:gd name="connsiteX11" fmla="*/ 244393 w 262507"/>
                    <a:gd name="connsiteY11" fmla="*/ 187750 h 194933"/>
                    <a:gd name="connsiteX12" fmla="*/ 262507 w 262507"/>
                    <a:gd name="connsiteY12" fmla="*/ 181240 h 194933"/>
                    <a:gd name="connsiteX13" fmla="*/ 237806 w 262507"/>
                    <a:gd name="connsiteY13" fmla="*/ 179613 h 194933"/>
                    <a:gd name="connsiteX14" fmla="*/ 214753 w 262507"/>
                    <a:gd name="connsiteY14" fmla="*/ 181240 h 194933"/>
                    <a:gd name="connsiteX15" fmla="*/ 188406 w 262507"/>
                    <a:gd name="connsiteY15" fmla="*/ 179613 h 194933"/>
                    <a:gd name="connsiteX16" fmla="*/ 165352 w 262507"/>
                    <a:gd name="connsiteY16" fmla="*/ 174730 h 194933"/>
                    <a:gd name="connsiteX17" fmla="*/ 139005 w 262507"/>
                    <a:gd name="connsiteY17" fmla="*/ 169847 h 194933"/>
                    <a:gd name="connsiteX18" fmla="*/ 87957 w 262507"/>
                    <a:gd name="connsiteY18" fmla="*/ 140553 h 194933"/>
                    <a:gd name="connsiteX19" fmla="*/ 64904 w 262507"/>
                    <a:gd name="connsiteY19" fmla="*/ 122650 h 194933"/>
                    <a:gd name="connsiteX20" fmla="*/ 46789 w 262507"/>
                    <a:gd name="connsiteY20" fmla="*/ 99865 h 194933"/>
                    <a:gd name="connsiteX21" fmla="*/ 22089 w 262507"/>
                    <a:gd name="connsiteY21" fmla="*/ 54295 h 194933"/>
                    <a:gd name="connsiteX22" fmla="*/ 12209 w 262507"/>
                    <a:gd name="connsiteY22" fmla="*/ 28255 h 194933"/>
                    <a:gd name="connsiteX23" fmla="*/ 7269 w 262507"/>
                    <a:gd name="connsiteY23" fmla="*/ 5470 h 194933"/>
                    <a:gd name="connsiteX24" fmla="*/ 2328 w 262507"/>
                    <a:gd name="connsiteY24" fmla="*/ 587 h 19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62507" h="194933">
                      <a:moveTo>
                        <a:pt x="2328" y="587"/>
                      </a:moveTo>
                      <a:cubicBezTo>
                        <a:pt x="682" y="-1040"/>
                        <a:pt x="-965" y="587"/>
                        <a:pt x="682" y="7097"/>
                      </a:cubicBezTo>
                      <a:cubicBezTo>
                        <a:pt x="2328" y="20117"/>
                        <a:pt x="2328" y="25000"/>
                        <a:pt x="3976" y="31510"/>
                      </a:cubicBezTo>
                      <a:cubicBezTo>
                        <a:pt x="5622" y="38020"/>
                        <a:pt x="7269" y="44530"/>
                        <a:pt x="12209" y="59178"/>
                      </a:cubicBezTo>
                      <a:cubicBezTo>
                        <a:pt x="17149" y="73825"/>
                        <a:pt x="23736" y="91728"/>
                        <a:pt x="35263" y="108002"/>
                      </a:cubicBezTo>
                      <a:cubicBezTo>
                        <a:pt x="41850" y="116140"/>
                        <a:pt x="48436" y="124278"/>
                        <a:pt x="56670" y="130787"/>
                      </a:cubicBezTo>
                      <a:cubicBezTo>
                        <a:pt x="63257" y="138925"/>
                        <a:pt x="69843" y="147063"/>
                        <a:pt x="78077" y="153573"/>
                      </a:cubicBezTo>
                      <a:cubicBezTo>
                        <a:pt x="96190" y="166593"/>
                        <a:pt x="117598" y="174730"/>
                        <a:pt x="135712" y="181240"/>
                      </a:cubicBezTo>
                      <a:cubicBezTo>
                        <a:pt x="145591" y="184494"/>
                        <a:pt x="153825" y="186123"/>
                        <a:pt x="163705" y="187750"/>
                      </a:cubicBezTo>
                      <a:cubicBezTo>
                        <a:pt x="173586" y="189377"/>
                        <a:pt x="181818" y="192633"/>
                        <a:pt x="190052" y="194260"/>
                      </a:cubicBezTo>
                      <a:cubicBezTo>
                        <a:pt x="206520" y="195887"/>
                        <a:pt x="213106" y="194260"/>
                        <a:pt x="219693" y="192633"/>
                      </a:cubicBezTo>
                      <a:cubicBezTo>
                        <a:pt x="226280" y="191005"/>
                        <a:pt x="231220" y="191005"/>
                        <a:pt x="244393" y="187750"/>
                      </a:cubicBezTo>
                      <a:cubicBezTo>
                        <a:pt x="250980" y="189377"/>
                        <a:pt x="262507" y="186123"/>
                        <a:pt x="262507" y="181240"/>
                      </a:cubicBezTo>
                      <a:cubicBezTo>
                        <a:pt x="262507" y="176357"/>
                        <a:pt x="250980" y="177984"/>
                        <a:pt x="237806" y="179613"/>
                      </a:cubicBezTo>
                      <a:cubicBezTo>
                        <a:pt x="224633" y="181240"/>
                        <a:pt x="219693" y="181240"/>
                        <a:pt x="214753" y="181240"/>
                      </a:cubicBezTo>
                      <a:cubicBezTo>
                        <a:pt x="209813" y="181240"/>
                        <a:pt x="203225" y="181240"/>
                        <a:pt x="188406" y="179613"/>
                      </a:cubicBezTo>
                      <a:cubicBezTo>
                        <a:pt x="180172" y="179613"/>
                        <a:pt x="173586" y="176357"/>
                        <a:pt x="165352" y="174730"/>
                      </a:cubicBezTo>
                      <a:cubicBezTo>
                        <a:pt x="157118" y="173103"/>
                        <a:pt x="147239" y="173103"/>
                        <a:pt x="139005" y="169847"/>
                      </a:cubicBezTo>
                      <a:cubicBezTo>
                        <a:pt x="120890" y="163337"/>
                        <a:pt x="104424" y="151945"/>
                        <a:pt x="87957" y="140553"/>
                      </a:cubicBezTo>
                      <a:cubicBezTo>
                        <a:pt x="79723" y="134043"/>
                        <a:pt x="71490" y="130787"/>
                        <a:pt x="64904" y="122650"/>
                      </a:cubicBezTo>
                      <a:cubicBezTo>
                        <a:pt x="58316" y="116140"/>
                        <a:pt x="51730" y="108002"/>
                        <a:pt x="46789" y="99865"/>
                      </a:cubicBezTo>
                      <a:cubicBezTo>
                        <a:pt x="35263" y="85218"/>
                        <a:pt x="27030" y="68942"/>
                        <a:pt x="22089" y="54295"/>
                      </a:cubicBezTo>
                      <a:cubicBezTo>
                        <a:pt x="17149" y="39648"/>
                        <a:pt x="13855" y="34765"/>
                        <a:pt x="12209" y="28255"/>
                      </a:cubicBezTo>
                      <a:cubicBezTo>
                        <a:pt x="10562" y="23372"/>
                        <a:pt x="8916" y="18490"/>
                        <a:pt x="7269" y="5470"/>
                      </a:cubicBezTo>
                      <a:cubicBezTo>
                        <a:pt x="7269" y="587"/>
                        <a:pt x="3976" y="587"/>
                        <a:pt x="2328" y="5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00" name="任意多边形: 形状 5499" descr="d294252e-48d1-4748-b081-cc9d63e03986"/>
                <p:cNvSpPr/>
                <p:nvPr/>
              </p:nvSpPr>
              <p:spPr>
                <a:xfrm flipH="1">
                  <a:off x="9858310" y="1350762"/>
                  <a:ext cx="417957" cy="260652"/>
                </a:xfrm>
                <a:custGeom>
                  <a:avLst/>
                  <a:gdLst>
                    <a:gd name="connsiteX0" fmla="*/ 53083 w 417957"/>
                    <a:gd name="connsiteY0" fmla="*/ 49 h 260652"/>
                    <a:gd name="connsiteX1" fmla="*/ 38058 w 417957"/>
                    <a:gd name="connsiteY1" fmla="*/ 1879 h 260652"/>
                    <a:gd name="connsiteX2" fmla="*/ 5123 w 417957"/>
                    <a:gd name="connsiteY2" fmla="*/ 13272 h 260652"/>
                    <a:gd name="connsiteX3" fmla="*/ 184 w 417957"/>
                    <a:gd name="connsiteY3" fmla="*/ 21409 h 260652"/>
                    <a:gd name="connsiteX4" fmla="*/ 10063 w 417957"/>
                    <a:gd name="connsiteY4" fmla="*/ 19782 h 260652"/>
                    <a:gd name="connsiteX5" fmla="*/ 41351 w 417957"/>
                    <a:gd name="connsiteY5" fmla="*/ 11645 h 260652"/>
                    <a:gd name="connsiteX6" fmla="*/ 79225 w 417957"/>
                    <a:gd name="connsiteY6" fmla="*/ 13272 h 260652"/>
                    <a:gd name="connsiteX7" fmla="*/ 141799 w 417957"/>
                    <a:gd name="connsiteY7" fmla="*/ 44195 h 260652"/>
                    <a:gd name="connsiteX8" fmla="*/ 174733 w 417957"/>
                    <a:gd name="connsiteY8" fmla="*/ 68607 h 260652"/>
                    <a:gd name="connsiteX9" fmla="*/ 206021 w 417957"/>
                    <a:gd name="connsiteY9" fmla="*/ 97903 h 260652"/>
                    <a:gd name="connsiteX10" fmla="*/ 273535 w 417957"/>
                    <a:gd name="connsiteY10" fmla="*/ 151610 h 260652"/>
                    <a:gd name="connsiteX11" fmla="*/ 303174 w 417957"/>
                    <a:gd name="connsiteY11" fmla="*/ 176022 h 260652"/>
                    <a:gd name="connsiteX12" fmla="*/ 329523 w 417957"/>
                    <a:gd name="connsiteY12" fmla="*/ 200435 h 260652"/>
                    <a:gd name="connsiteX13" fmla="*/ 387156 w 417957"/>
                    <a:gd name="connsiteY13" fmla="*/ 242749 h 260652"/>
                    <a:gd name="connsiteX14" fmla="*/ 416797 w 417957"/>
                    <a:gd name="connsiteY14" fmla="*/ 260652 h 260652"/>
                    <a:gd name="connsiteX15" fmla="*/ 395390 w 417957"/>
                    <a:gd name="connsiteY15" fmla="*/ 232985 h 260652"/>
                    <a:gd name="connsiteX16" fmla="*/ 341050 w 417957"/>
                    <a:gd name="connsiteY16" fmla="*/ 185787 h 260652"/>
                    <a:gd name="connsiteX17" fmla="*/ 314703 w 417957"/>
                    <a:gd name="connsiteY17" fmla="*/ 161375 h 260652"/>
                    <a:gd name="connsiteX18" fmla="*/ 283415 w 417957"/>
                    <a:gd name="connsiteY18" fmla="*/ 138590 h 260652"/>
                    <a:gd name="connsiteX19" fmla="*/ 219194 w 417957"/>
                    <a:gd name="connsiteY19" fmla="*/ 83254 h 260652"/>
                    <a:gd name="connsiteX20" fmla="*/ 184613 w 417957"/>
                    <a:gd name="connsiteY20" fmla="*/ 57215 h 260652"/>
                    <a:gd name="connsiteX21" fmla="*/ 150033 w 417957"/>
                    <a:gd name="connsiteY21" fmla="*/ 31175 h 260652"/>
                    <a:gd name="connsiteX22" fmla="*/ 79225 w 417957"/>
                    <a:gd name="connsiteY22" fmla="*/ 1879 h 260652"/>
                    <a:gd name="connsiteX23" fmla="*/ 53083 w 417957"/>
                    <a:gd name="connsiteY23" fmla="*/ 49 h 26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17956" h="260651">
                      <a:moveTo>
                        <a:pt x="53083" y="49"/>
                      </a:moveTo>
                      <a:cubicBezTo>
                        <a:pt x="46702" y="252"/>
                        <a:pt x="42174" y="1066"/>
                        <a:pt x="38058" y="1879"/>
                      </a:cubicBezTo>
                      <a:cubicBezTo>
                        <a:pt x="29824" y="3508"/>
                        <a:pt x="21590" y="5135"/>
                        <a:pt x="5123" y="13272"/>
                      </a:cubicBezTo>
                      <a:cubicBezTo>
                        <a:pt x="-1464" y="16526"/>
                        <a:pt x="184" y="18155"/>
                        <a:pt x="184" y="21409"/>
                      </a:cubicBezTo>
                      <a:cubicBezTo>
                        <a:pt x="184" y="24665"/>
                        <a:pt x="1830" y="23037"/>
                        <a:pt x="10063" y="19782"/>
                      </a:cubicBezTo>
                      <a:cubicBezTo>
                        <a:pt x="26531" y="13272"/>
                        <a:pt x="33117" y="13272"/>
                        <a:pt x="41351" y="11645"/>
                      </a:cubicBezTo>
                      <a:cubicBezTo>
                        <a:pt x="49583" y="11645"/>
                        <a:pt x="57817" y="10016"/>
                        <a:pt x="79225" y="13272"/>
                      </a:cubicBezTo>
                      <a:cubicBezTo>
                        <a:pt x="100632" y="18155"/>
                        <a:pt x="120393" y="29547"/>
                        <a:pt x="141799" y="44195"/>
                      </a:cubicBezTo>
                      <a:cubicBezTo>
                        <a:pt x="153326" y="52332"/>
                        <a:pt x="164853" y="58842"/>
                        <a:pt x="174733" y="68607"/>
                      </a:cubicBezTo>
                      <a:cubicBezTo>
                        <a:pt x="186260" y="76745"/>
                        <a:pt x="194494" y="88137"/>
                        <a:pt x="206021" y="97903"/>
                      </a:cubicBezTo>
                      <a:cubicBezTo>
                        <a:pt x="227427" y="115804"/>
                        <a:pt x="252127" y="133707"/>
                        <a:pt x="273535" y="151610"/>
                      </a:cubicBezTo>
                      <a:cubicBezTo>
                        <a:pt x="283415" y="159747"/>
                        <a:pt x="293295" y="167885"/>
                        <a:pt x="303174" y="176022"/>
                      </a:cubicBezTo>
                      <a:cubicBezTo>
                        <a:pt x="313055" y="184160"/>
                        <a:pt x="321289" y="193925"/>
                        <a:pt x="329523" y="200435"/>
                      </a:cubicBezTo>
                      <a:cubicBezTo>
                        <a:pt x="362456" y="228102"/>
                        <a:pt x="359163" y="219965"/>
                        <a:pt x="387156" y="242749"/>
                      </a:cubicBezTo>
                      <a:cubicBezTo>
                        <a:pt x="398683" y="252515"/>
                        <a:pt x="413504" y="260652"/>
                        <a:pt x="416797" y="260652"/>
                      </a:cubicBezTo>
                      <a:cubicBezTo>
                        <a:pt x="421737" y="259025"/>
                        <a:pt x="410210" y="246005"/>
                        <a:pt x="395390" y="232985"/>
                      </a:cubicBezTo>
                      <a:cubicBezTo>
                        <a:pt x="369043" y="208572"/>
                        <a:pt x="373983" y="213455"/>
                        <a:pt x="341050" y="185787"/>
                      </a:cubicBezTo>
                      <a:cubicBezTo>
                        <a:pt x="332816" y="179277"/>
                        <a:pt x="324582" y="169512"/>
                        <a:pt x="314703" y="161375"/>
                      </a:cubicBezTo>
                      <a:cubicBezTo>
                        <a:pt x="304822" y="153237"/>
                        <a:pt x="293295" y="146727"/>
                        <a:pt x="283415" y="138590"/>
                      </a:cubicBezTo>
                      <a:cubicBezTo>
                        <a:pt x="262007" y="120687"/>
                        <a:pt x="242248" y="101157"/>
                        <a:pt x="219194" y="83254"/>
                      </a:cubicBezTo>
                      <a:cubicBezTo>
                        <a:pt x="207667" y="73490"/>
                        <a:pt x="196140" y="66980"/>
                        <a:pt x="184613" y="57215"/>
                      </a:cubicBezTo>
                      <a:cubicBezTo>
                        <a:pt x="173086" y="49077"/>
                        <a:pt x="161560" y="39312"/>
                        <a:pt x="150033" y="31175"/>
                      </a:cubicBezTo>
                      <a:cubicBezTo>
                        <a:pt x="126979" y="16526"/>
                        <a:pt x="102278" y="5135"/>
                        <a:pt x="79225" y="1879"/>
                      </a:cubicBezTo>
                      <a:cubicBezTo>
                        <a:pt x="67698" y="252"/>
                        <a:pt x="59464" y="-155"/>
                        <a:pt x="53083" y="4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02" name="任意多边形: 形状 5501" descr="b1647aeb-33e4-4207-bcce-91708430f8ab"/>
                <p:cNvSpPr/>
                <p:nvPr/>
              </p:nvSpPr>
              <p:spPr>
                <a:xfrm flipH="1">
                  <a:off x="9845441" y="1355646"/>
                  <a:ext cx="271899" cy="215343"/>
                </a:xfrm>
                <a:custGeom>
                  <a:avLst/>
                  <a:gdLst>
                    <a:gd name="connsiteX0" fmla="*/ 7571 w 271899"/>
                    <a:gd name="connsiteY0" fmla="*/ 1879 h 215343"/>
                    <a:gd name="connsiteX1" fmla="*/ 985 w 271899"/>
                    <a:gd name="connsiteY1" fmla="*/ 1879 h 215343"/>
                    <a:gd name="connsiteX2" fmla="*/ 4278 w 271899"/>
                    <a:gd name="connsiteY2" fmla="*/ 8389 h 215343"/>
                    <a:gd name="connsiteX3" fmla="*/ 42152 w 271899"/>
                    <a:gd name="connsiteY3" fmla="*/ 40939 h 215343"/>
                    <a:gd name="connsiteX4" fmla="*/ 78379 w 271899"/>
                    <a:gd name="connsiteY4" fmla="*/ 75117 h 215343"/>
                    <a:gd name="connsiteX5" fmla="*/ 101433 w 271899"/>
                    <a:gd name="connsiteY5" fmla="*/ 93020 h 215343"/>
                    <a:gd name="connsiteX6" fmla="*/ 122840 w 271899"/>
                    <a:gd name="connsiteY6" fmla="*/ 114177 h 215343"/>
                    <a:gd name="connsiteX7" fmla="*/ 170595 w 271899"/>
                    <a:gd name="connsiteY7" fmla="*/ 149982 h 215343"/>
                    <a:gd name="connsiteX8" fmla="*/ 192002 w 271899"/>
                    <a:gd name="connsiteY8" fmla="*/ 166257 h 215343"/>
                    <a:gd name="connsiteX9" fmla="*/ 210115 w 271899"/>
                    <a:gd name="connsiteY9" fmla="*/ 182532 h 215343"/>
                    <a:gd name="connsiteX10" fmla="*/ 251283 w 271899"/>
                    <a:gd name="connsiteY10" fmla="*/ 210199 h 215343"/>
                    <a:gd name="connsiteX11" fmla="*/ 271043 w 271899"/>
                    <a:gd name="connsiteY11" fmla="*/ 215082 h 215343"/>
                    <a:gd name="connsiteX12" fmla="*/ 257870 w 271899"/>
                    <a:gd name="connsiteY12" fmla="*/ 195552 h 215343"/>
                    <a:gd name="connsiteX13" fmla="*/ 219995 w 271899"/>
                    <a:gd name="connsiteY13" fmla="*/ 163002 h 215343"/>
                    <a:gd name="connsiteX14" fmla="*/ 201882 w 271899"/>
                    <a:gd name="connsiteY14" fmla="*/ 146727 h 215343"/>
                    <a:gd name="connsiteX15" fmla="*/ 178828 w 271899"/>
                    <a:gd name="connsiteY15" fmla="*/ 132080 h 215343"/>
                    <a:gd name="connsiteX16" fmla="*/ 134368 w 271899"/>
                    <a:gd name="connsiteY16" fmla="*/ 94647 h 215343"/>
                    <a:gd name="connsiteX17" fmla="*/ 109667 w 271899"/>
                    <a:gd name="connsiteY17" fmla="*/ 78372 h 215343"/>
                    <a:gd name="connsiteX18" fmla="*/ 86613 w 271899"/>
                    <a:gd name="connsiteY18" fmla="*/ 60470 h 215343"/>
                    <a:gd name="connsiteX19" fmla="*/ 47093 w 271899"/>
                    <a:gd name="connsiteY19" fmla="*/ 29547 h 215343"/>
                    <a:gd name="connsiteX20" fmla="*/ 7571 w 271899"/>
                    <a:gd name="connsiteY20" fmla="*/ 1879 h 215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1899" h="215342">
                      <a:moveTo>
                        <a:pt x="7571" y="1879"/>
                      </a:moveTo>
                      <a:cubicBezTo>
                        <a:pt x="4278" y="-1375"/>
                        <a:pt x="2632" y="252"/>
                        <a:pt x="985" y="1879"/>
                      </a:cubicBezTo>
                      <a:cubicBezTo>
                        <a:pt x="-662" y="1879"/>
                        <a:pt x="-662" y="3506"/>
                        <a:pt x="4278" y="8389"/>
                      </a:cubicBezTo>
                      <a:cubicBezTo>
                        <a:pt x="22392" y="24665"/>
                        <a:pt x="19098" y="21409"/>
                        <a:pt x="42152" y="40939"/>
                      </a:cubicBezTo>
                      <a:cubicBezTo>
                        <a:pt x="53679" y="50705"/>
                        <a:pt x="65206" y="62097"/>
                        <a:pt x="78379" y="75117"/>
                      </a:cubicBezTo>
                      <a:cubicBezTo>
                        <a:pt x="84967" y="81627"/>
                        <a:pt x="93201" y="86510"/>
                        <a:pt x="101433" y="93020"/>
                      </a:cubicBezTo>
                      <a:cubicBezTo>
                        <a:pt x="109667" y="99530"/>
                        <a:pt x="114607" y="107667"/>
                        <a:pt x="122840" y="114177"/>
                      </a:cubicBezTo>
                      <a:cubicBezTo>
                        <a:pt x="137660" y="127197"/>
                        <a:pt x="155775" y="138590"/>
                        <a:pt x="170595" y="149982"/>
                      </a:cubicBezTo>
                      <a:cubicBezTo>
                        <a:pt x="177182" y="156492"/>
                        <a:pt x="185415" y="161374"/>
                        <a:pt x="192002" y="166257"/>
                      </a:cubicBezTo>
                      <a:cubicBezTo>
                        <a:pt x="198588" y="171140"/>
                        <a:pt x="203529" y="177650"/>
                        <a:pt x="210115" y="182532"/>
                      </a:cubicBezTo>
                      <a:cubicBezTo>
                        <a:pt x="233169" y="200435"/>
                        <a:pt x="231523" y="195552"/>
                        <a:pt x="251283" y="210199"/>
                      </a:cubicBezTo>
                      <a:cubicBezTo>
                        <a:pt x="257870" y="210199"/>
                        <a:pt x="267750" y="216709"/>
                        <a:pt x="271043" y="215082"/>
                      </a:cubicBezTo>
                      <a:cubicBezTo>
                        <a:pt x="274337" y="213455"/>
                        <a:pt x="267750" y="203689"/>
                        <a:pt x="257870" y="195552"/>
                      </a:cubicBezTo>
                      <a:cubicBezTo>
                        <a:pt x="239756" y="179277"/>
                        <a:pt x="243049" y="182532"/>
                        <a:pt x="219995" y="163002"/>
                      </a:cubicBezTo>
                      <a:cubicBezTo>
                        <a:pt x="215056" y="158120"/>
                        <a:pt x="208469" y="151610"/>
                        <a:pt x="201882" y="146727"/>
                      </a:cubicBezTo>
                      <a:cubicBezTo>
                        <a:pt x="195295" y="141844"/>
                        <a:pt x="187061" y="136962"/>
                        <a:pt x="178828" y="132080"/>
                      </a:cubicBezTo>
                      <a:cubicBezTo>
                        <a:pt x="164007" y="120687"/>
                        <a:pt x="150834" y="106040"/>
                        <a:pt x="134368" y="94647"/>
                      </a:cubicBezTo>
                      <a:cubicBezTo>
                        <a:pt x="126134" y="88137"/>
                        <a:pt x="117901" y="84882"/>
                        <a:pt x="109667" y="78372"/>
                      </a:cubicBezTo>
                      <a:cubicBezTo>
                        <a:pt x="101433" y="71862"/>
                        <a:pt x="94847" y="65352"/>
                        <a:pt x="86613" y="60470"/>
                      </a:cubicBezTo>
                      <a:cubicBezTo>
                        <a:pt x="71793" y="49077"/>
                        <a:pt x="58620" y="37685"/>
                        <a:pt x="47093" y="29547"/>
                      </a:cubicBezTo>
                      <a:cubicBezTo>
                        <a:pt x="24039" y="11645"/>
                        <a:pt x="27332" y="14899"/>
                        <a:pt x="7571" y="187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04" name="任意多边形: 形状 5503" descr="e288e238-9388-4e6d-ad30-9ea72549d060"/>
                <p:cNvSpPr/>
                <p:nvPr/>
              </p:nvSpPr>
              <p:spPr>
                <a:xfrm flipH="1">
                  <a:off x="9583511" y="1564776"/>
                  <a:ext cx="272806" cy="217527"/>
                </a:xfrm>
                <a:custGeom>
                  <a:avLst/>
                  <a:gdLst>
                    <a:gd name="connsiteX0" fmla="*/ 59215 w 272806"/>
                    <a:gd name="connsiteY0" fmla="*/ 52 h 217527"/>
                    <a:gd name="connsiteX1" fmla="*/ 47894 w 272806"/>
                    <a:gd name="connsiteY1" fmla="*/ 1070 h 217527"/>
                    <a:gd name="connsiteX2" fmla="*/ 21547 w 272806"/>
                    <a:gd name="connsiteY2" fmla="*/ 2697 h 217527"/>
                    <a:gd name="connsiteX3" fmla="*/ 140 w 272806"/>
                    <a:gd name="connsiteY3" fmla="*/ 9207 h 217527"/>
                    <a:gd name="connsiteX4" fmla="*/ 26487 w 272806"/>
                    <a:gd name="connsiteY4" fmla="*/ 14090 h 217527"/>
                    <a:gd name="connsiteX5" fmla="*/ 51187 w 272806"/>
                    <a:gd name="connsiteY5" fmla="*/ 15717 h 217527"/>
                    <a:gd name="connsiteX6" fmla="*/ 80828 w 272806"/>
                    <a:gd name="connsiteY6" fmla="*/ 20600 h 217527"/>
                    <a:gd name="connsiteX7" fmla="*/ 105528 w 272806"/>
                    <a:gd name="connsiteY7" fmla="*/ 28737 h 217527"/>
                    <a:gd name="connsiteX8" fmla="*/ 133522 w 272806"/>
                    <a:gd name="connsiteY8" fmla="*/ 36874 h 217527"/>
                    <a:gd name="connsiteX9" fmla="*/ 187862 w 272806"/>
                    <a:gd name="connsiteY9" fmla="*/ 71052 h 217527"/>
                    <a:gd name="connsiteX10" fmla="*/ 201037 w 272806"/>
                    <a:gd name="connsiteY10" fmla="*/ 80817 h 217527"/>
                    <a:gd name="connsiteX11" fmla="*/ 214210 w 272806"/>
                    <a:gd name="connsiteY11" fmla="*/ 90582 h 217527"/>
                    <a:gd name="connsiteX12" fmla="*/ 233970 w 272806"/>
                    <a:gd name="connsiteY12" fmla="*/ 114995 h 217527"/>
                    <a:gd name="connsiteX13" fmla="*/ 260318 w 272806"/>
                    <a:gd name="connsiteY13" fmla="*/ 163820 h 217527"/>
                    <a:gd name="connsiteX14" fmla="*/ 260318 w 272806"/>
                    <a:gd name="connsiteY14" fmla="*/ 189860 h 217527"/>
                    <a:gd name="connsiteX15" fmla="*/ 248791 w 272806"/>
                    <a:gd name="connsiteY15" fmla="*/ 209390 h 217527"/>
                    <a:gd name="connsiteX16" fmla="*/ 245497 w 272806"/>
                    <a:gd name="connsiteY16" fmla="*/ 215900 h 217527"/>
                    <a:gd name="connsiteX17" fmla="*/ 253731 w 272806"/>
                    <a:gd name="connsiteY17" fmla="*/ 214273 h 217527"/>
                    <a:gd name="connsiteX18" fmla="*/ 270197 w 272806"/>
                    <a:gd name="connsiteY18" fmla="*/ 191487 h 217527"/>
                    <a:gd name="connsiteX19" fmla="*/ 270197 w 272806"/>
                    <a:gd name="connsiteY19" fmla="*/ 158937 h 217527"/>
                    <a:gd name="connsiteX20" fmla="*/ 245497 w 272806"/>
                    <a:gd name="connsiteY20" fmla="*/ 105229 h 217527"/>
                    <a:gd name="connsiteX21" fmla="*/ 222443 w 272806"/>
                    <a:gd name="connsiteY21" fmla="*/ 79189 h 217527"/>
                    <a:gd name="connsiteX22" fmla="*/ 210918 w 272806"/>
                    <a:gd name="connsiteY22" fmla="*/ 66169 h 217527"/>
                    <a:gd name="connsiteX23" fmla="*/ 197743 w 272806"/>
                    <a:gd name="connsiteY23" fmla="*/ 54777 h 217527"/>
                    <a:gd name="connsiteX24" fmla="*/ 136815 w 272806"/>
                    <a:gd name="connsiteY24" fmla="*/ 20600 h 217527"/>
                    <a:gd name="connsiteX25" fmla="*/ 107175 w 272806"/>
                    <a:gd name="connsiteY25" fmla="*/ 10834 h 217527"/>
                    <a:gd name="connsiteX26" fmla="*/ 79182 w 272806"/>
                    <a:gd name="connsiteY26" fmla="*/ 2697 h 217527"/>
                    <a:gd name="connsiteX27" fmla="*/ 59215 w 272806"/>
                    <a:gd name="connsiteY27" fmla="*/ 52 h 217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72806" h="217527">
                      <a:moveTo>
                        <a:pt x="59215" y="52"/>
                      </a:moveTo>
                      <a:cubicBezTo>
                        <a:pt x="54481" y="-152"/>
                        <a:pt x="51187" y="255"/>
                        <a:pt x="47894" y="1070"/>
                      </a:cubicBezTo>
                      <a:cubicBezTo>
                        <a:pt x="41307" y="1070"/>
                        <a:pt x="36367" y="2697"/>
                        <a:pt x="21547" y="2697"/>
                      </a:cubicBezTo>
                      <a:cubicBezTo>
                        <a:pt x="14960" y="1070"/>
                        <a:pt x="1786" y="5951"/>
                        <a:pt x="140" y="9207"/>
                      </a:cubicBezTo>
                      <a:cubicBezTo>
                        <a:pt x="-1507" y="14090"/>
                        <a:pt x="11667" y="14090"/>
                        <a:pt x="26487" y="14090"/>
                      </a:cubicBezTo>
                      <a:cubicBezTo>
                        <a:pt x="39660" y="14090"/>
                        <a:pt x="46248" y="15717"/>
                        <a:pt x="51187" y="15717"/>
                      </a:cubicBezTo>
                      <a:cubicBezTo>
                        <a:pt x="57774" y="15717"/>
                        <a:pt x="64360" y="17344"/>
                        <a:pt x="80828" y="20600"/>
                      </a:cubicBezTo>
                      <a:cubicBezTo>
                        <a:pt x="89061" y="22227"/>
                        <a:pt x="97295" y="25481"/>
                        <a:pt x="105528" y="28737"/>
                      </a:cubicBezTo>
                      <a:cubicBezTo>
                        <a:pt x="113761" y="31992"/>
                        <a:pt x="125288" y="31992"/>
                        <a:pt x="133522" y="36874"/>
                      </a:cubicBezTo>
                      <a:cubicBezTo>
                        <a:pt x="153283" y="45012"/>
                        <a:pt x="169750" y="58032"/>
                        <a:pt x="187862" y="71052"/>
                      </a:cubicBezTo>
                      <a:cubicBezTo>
                        <a:pt x="192803" y="74307"/>
                        <a:pt x="196096" y="77562"/>
                        <a:pt x="201037" y="80817"/>
                      </a:cubicBezTo>
                      <a:cubicBezTo>
                        <a:pt x="205977" y="84072"/>
                        <a:pt x="209270" y="87327"/>
                        <a:pt x="214210" y="90582"/>
                      </a:cubicBezTo>
                      <a:cubicBezTo>
                        <a:pt x="222443" y="98719"/>
                        <a:pt x="229030" y="106858"/>
                        <a:pt x="233970" y="114995"/>
                      </a:cubicBezTo>
                      <a:cubicBezTo>
                        <a:pt x="245497" y="131269"/>
                        <a:pt x="257024" y="149172"/>
                        <a:pt x="260318" y="163820"/>
                      </a:cubicBezTo>
                      <a:cubicBezTo>
                        <a:pt x="263611" y="178467"/>
                        <a:pt x="261965" y="184977"/>
                        <a:pt x="260318" y="189860"/>
                      </a:cubicBezTo>
                      <a:cubicBezTo>
                        <a:pt x="258672" y="194743"/>
                        <a:pt x="257024" y="201253"/>
                        <a:pt x="248791" y="209390"/>
                      </a:cubicBezTo>
                      <a:cubicBezTo>
                        <a:pt x="245497" y="212644"/>
                        <a:pt x="245497" y="214273"/>
                        <a:pt x="245497" y="215900"/>
                      </a:cubicBezTo>
                      <a:cubicBezTo>
                        <a:pt x="245497" y="217527"/>
                        <a:pt x="247145" y="219154"/>
                        <a:pt x="253731" y="214273"/>
                      </a:cubicBezTo>
                      <a:cubicBezTo>
                        <a:pt x="266905" y="204507"/>
                        <a:pt x="266905" y="197997"/>
                        <a:pt x="270197" y="191487"/>
                      </a:cubicBezTo>
                      <a:cubicBezTo>
                        <a:pt x="271845" y="184977"/>
                        <a:pt x="275138" y="176840"/>
                        <a:pt x="270197" y="158937"/>
                      </a:cubicBezTo>
                      <a:cubicBezTo>
                        <a:pt x="266905" y="141035"/>
                        <a:pt x="258672" y="123132"/>
                        <a:pt x="245497" y="105229"/>
                      </a:cubicBezTo>
                      <a:cubicBezTo>
                        <a:pt x="238911" y="95465"/>
                        <a:pt x="230677" y="88955"/>
                        <a:pt x="222443" y="79189"/>
                      </a:cubicBezTo>
                      <a:cubicBezTo>
                        <a:pt x="219150" y="75935"/>
                        <a:pt x="214210" y="71052"/>
                        <a:pt x="210918" y="66169"/>
                      </a:cubicBezTo>
                      <a:cubicBezTo>
                        <a:pt x="207623" y="61287"/>
                        <a:pt x="202684" y="58032"/>
                        <a:pt x="197743" y="54777"/>
                      </a:cubicBezTo>
                      <a:cubicBezTo>
                        <a:pt x="179630" y="40129"/>
                        <a:pt x="156576" y="30364"/>
                        <a:pt x="136815" y="20600"/>
                      </a:cubicBezTo>
                      <a:cubicBezTo>
                        <a:pt x="126936" y="15717"/>
                        <a:pt x="117055" y="14090"/>
                        <a:pt x="107175" y="10834"/>
                      </a:cubicBezTo>
                      <a:cubicBezTo>
                        <a:pt x="97295" y="7580"/>
                        <a:pt x="89061" y="2697"/>
                        <a:pt x="79182" y="2697"/>
                      </a:cubicBezTo>
                      <a:cubicBezTo>
                        <a:pt x="70125" y="1069"/>
                        <a:pt x="63950" y="255"/>
                        <a:pt x="59215" y="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06" name="任意多边形: 形状 5505" descr="6f98e71b-c649-4a06-a47a-7a22425bca41"/>
                <p:cNvSpPr/>
                <p:nvPr/>
              </p:nvSpPr>
              <p:spPr>
                <a:xfrm flipH="1">
                  <a:off x="9536464" y="1412599"/>
                  <a:ext cx="337260" cy="170194"/>
                </a:xfrm>
                <a:custGeom>
                  <a:avLst/>
                  <a:gdLst>
                    <a:gd name="connsiteX0" fmla="*/ 3758 w 337260"/>
                    <a:gd name="connsiteY0" fmla="*/ 57 h 170194"/>
                    <a:gd name="connsiteX1" fmla="*/ 1081 w 337260"/>
                    <a:gd name="connsiteY1" fmla="*/ 260 h 170194"/>
                    <a:gd name="connsiteX2" fmla="*/ 2728 w 337260"/>
                    <a:gd name="connsiteY2" fmla="*/ 8399 h 170194"/>
                    <a:gd name="connsiteX3" fmla="*/ 40603 w 337260"/>
                    <a:gd name="connsiteY3" fmla="*/ 53968 h 170194"/>
                    <a:gd name="connsiteX4" fmla="*/ 83416 w 337260"/>
                    <a:gd name="connsiteY4" fmla="*/ 96284 h 170194"/>
                    <a:gd name="connsiteX5" fmla="*/ 111411 w 337260"/>
                    <a:gd name="connsiteY5" fmla="*/ 115814 h 170194"/>
                    <a:gd name="connsiteX6" fmla="*/ 139404 w 337260"/>
                    <a:gd name="connsiteY6" fmla="*/ 136971 h 170194"/>
                    <a:gd name="connsiteX7" fmla="*/ 205272 w 337260"/>
                    <a:gd name="connsiteY7" fmla="*/ 163011 h 170194"/>
                    <a:gd name="connsiteX8" fmla="*/ 236560 w 337260"/>
                    <a:gd name="connsiteY8" fmla="*/ 167893 h 170194"/>
                    <a:gd name="connsiteX9" fmla="*/ 267847 w 337260"/>
                    <a:gd name="connsiteY9" fmla="*/ 169521 h 170194"/>
                    <a:gd name="connsiteX10" fmla="*/ 299134 w 337260"/>
                    <a:gd name="connsiteY10" fmla="*/ 158128 h 170194"/>
                    <a:gd name="connsiteX11" fmla="*/ 322188 w 337260"/>
                    <a:gd name="connsiteY11" fmla="*/ 141853 h 170194"/>
                    <a:gd name="connsiteX12" fmla="*/ 337008 w 337260"/>
                    <a:gd name="connsiteY12" fmla="*/ 122324 h 170194"/>
                    <a:gd name="connsiteX13" fmla="*/ 313954 w 337260"/>
                    <a:gd name="connsiteY13" fmla="*/ 136971 h 170194"/>
                    <a:gd name="connsiteX14" fmla="*/ 292548 w 337260"/>
                    <a:gd name="connsiteY14" fmla="*/ 148363 h 170194"/>
                    <a:gd name="connsiteX15" fmla="*/ 264553 w 337260"/>
                    <a:gd name="connsiteY15" fmla="*/ 154873 h 170194"/>
                    <a:gd name="connsiteX16" fmla="*/ 238206 w 337260"/>
                    <a:gd name="connsiteY16" fmla="*/ 153245 h 170194"/>
                    <a:gd name="connsiteX17" fmla="*/ 208566 w 337260"/>
                    <a:gd name="connsiteY17" fmla="*/ 149991 h 170194"/>
                    <a:gd name="connsiteX18" fmla="*/ 147638 w 337260"/>
                    <a:gd name="connsiteY18" fmla="*/ 120695 h 170194"/>
                    <a:gd name="connsiteX19" fmla="*/ 117997 w 337260"/>
                    <a:gd name="connsiteY19" fmla="*/ 104421 h 170194"/>
                    <a:gd name="connsiteX20" fmla="*/ 91650 w 337260"/>
                    <a:gd name="connsiteY20" fmla="*/ 84891 h 170194"/>
                    <a:gd name="connsiteX21" fmla="*/ 47189 w 337260"/>
                    <a:gd name="connsiteY21" fmla="*/ 45830 h 170194"/>
                    <a:gd name="connsiteX22" fmla="*/ 7669 w 337260"/>
                    <a:gd name="connsiteY22" fmla="*/ 3516 h 170194"/>
                    <a:gd name="connsiteX23" fmla="*/ 3758 w 337260"/>
                    <a:gd name="connsiteY23" fmla="*/ 57 h 170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37260" h="170194">
                      <a:moveTo>
                        <a:pt x="3758" y="57"/>
                      </a:moveTo>
                      <a:cubicBezTo>
                        <a:pt x="2728" y="-147"/>
                        <a:pt x="1905" y="260"/>
                        <a:pt x="1081" y="260"/>
                      </a:cubicBezTo>
                      <a:cubicBezTo>
                        <a:pt x="-565" y="260"/>
                        <a:pt x="-565" y="1889"/>
                        <a:pt x="2728" y="8399"/>
                      </a:cubicBezTo>
                      <a:cubicBezTo>
                        <a:pt x="19196" y="32810"/>
                        <a:pt x="17549" y="27928"/>
                        <a:pt x="40603" y="53968"/>
                      </a:cubicBezTo>
                      <a:cubicBezTo>
                        <a:pt x="52130" y="66988"/>
                        <a:pt x="65303" y="81636"/>
                        <a:pt x="83416" y="96284"/>
                      </a:cubicBezTo>
                      <a:cubicBezTo>
                        <a:pt x="91650" y="102794"/>
                        <a:pt x="101531" y="109304"/>
                        <a:pt x="111411" y="115814"/>
                      </a:cubicBezTo>
                      <a:cubicBezTo>
                        <a:pt x="121290" y="122324"/>
                        <a:pt x="129524" y="130461"/>
                        <a:pt x="139404" y="136971"/>
                      </a:cubicBezTo>
                      <a:cubicBezTo>
                        <a:pt x="160812" y="148363"/>
                        <a:pt x="183866" y="158128"/>
                        <a:pt x="205272" y="163011"/>
                      </a:cubicBezTo>
                      <a:cubicBezTo>
                        <a:pt x="216799" y="166265"/>
                        <a:pt x="226679" y="167893"/>
                        <a:pt x="236560" y="167893"/>
                      </a:cubicBezTo>
                      <a:cubicBezTo>
                        <a:pt x="246440" y="169521"/>
                        <a:pt x="257967" y="171148"/>
                        <a:pt x="267847" y="169521"/>
                      </a:cubicBezTo>
                      <a:cubicBezTo>
                        <a:pt x="285960" y="166265"/>
                        <a:pt x="294194" y="161383"/>
                        <a:pt x="299134" y="158128"/>
                      </a:cubicBezTo>
                      <a:cubicBezTo>
                        <a:pt x="305721" y="154873"/>
                        <a:pt x="310661" y="151618"/>
                        <a:pt x="322188" y="141853"/>
                      </a:cubicBezTo>
                      <a:cubicBezTo>
                        <a:pt x="332068" y="138598"/>
                        <a:pt x="338654" y="125578"/>
                        <a:pt x="337008" y="122324"/>
                      </a:cubicBezTo>
                      <a:cubicBezTo>
                        <a:pt x="333715" y="119068"/>
                        <a:pt x="325481" y="128834"/>
                        <a:pt x="313954" y="136971"/>
                      </a:cubicBezTo>
                      <a:cubicBezTo>
                        <a:pt x="302427" y="145108"/>
                        <a:pt x="297487" y="146735"/>
                        <a:pt x="292548" y="148363"/>
                      </a:cubicBezTo>
                      <a:cubicBezTo>
                        <a:pt x="287607" y="149991"/>
                        <a:pt x="281021" y="153245"/>
                        <a:pt x="264553" y="154873"/>
                      </a:cubicBezTo>
                      <a:cubicBezTo>
                        <a:pt x="256320" y="156501"/>
                        <a:pt x="248086" y="154873"/>
                        <a:pt x="238206" y="153245"/>
                      </a:cubicBezTo>
                      <a:cubicBezTo>
                        <a:pt x="228326" y="151618"/>
                        <a:pt x="218445" y="153245"/>
                        <a:pt x="208566" y="149991"/>
                      </a:cubicBezTo>
                      <a:cubicBezTo>
                        <a:pt x="188805" y="143481"/>
                        <a:pt x="169045" y="132088"/>
                        <a:pt x="147638" y="120695"/>
                      </a:cubicBezTo>
                      <a:cubicBezTo>
                        <a:pt x="137758" y="115814"/>
                        <a:pt x="126231" y="110931"/>
                        <a:pt x="117997" y="104421"/>
                      </a:cubicBezTo>
                      <a:cubicBezTo>
                        <a:pt x="108117" y="97911"/>
                        <a:pt x="99884" y="91401"/>
                        <a:pt x="91650" y="84891"/>
                      </a:cubicBezTo>
                      <a:cubicBezTo>
                        <a:pt x="75184" y="71871"/>
                        <a:pt x="60363" y="57223"/>
                        <a:pt x="47189" y="45830"/>
                      </a:cubicBezTo>
                      <a:cubicBezTo>
                        <a:pt x="22489" y="21418"/>
                        <a:pt x="25782" y="26300"/>
                        <a:pt x="7669" y="3516"/>
                      </a:cubicBezTo>
                      <a:cubicBezTo>
                        <a:pt x="6022" y="1074"/>
                        <a:pt x="4787" y="260"/>
                        <a:pt x="3758" y="5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08" name="任意多边形: 形状 5507" descr="f4e57bdf-8971-45d0-b4fb-fff8d5dfe1d3"/>
                <p:cNvSpPr/>
                <p:nvPr/>
              </p:nvSpPr>
              <p:spPr>
                <a:xfrm flipH="1">
                  <a:off x="9870133" y="1352641"/>
                  <a:ext cx="243547" cy="77104"/>
                </a:xfrm>
                <a:custGeom>
                  <a:avLst/>
                  <a:gdLst>
                    <a:gd name="connsiteX0" fmla="*/ 5558 w 243547"/>
                    <a:gd name="connsiteY0" fmla="*/ 0 h 77104"/>
                    <a:gd name="connsiteX1" fmla="*/ 618 w 243547"/>
                    <a:gd name="connsiteY1" fmla="*/ 3256 h 77104"/>
                    <a:gd name="connsiteX2" fmla="*/ 5558 w 243547"/>
                    <a:gd name="connsiteY2" fmla="*/ 6510 h 77104"/>
                    <a:gd name="connsiteX3" fmla="*/ 41785 w 243547"/>
                    <a:gd name="connsiteY3" fmla="*/ 11393 h 77104"/>
                    <a:gd name="connsiteX4" fmla="*/ 76366 w 243547"/>
                    <a:gd name="connsiteY4" fmla="*/ 21158 h 77104"/>
                    <a:gd name="connsiteX5" fmla="*/ 96126 w 243547"/>
                    <a:gd name="connsiteY5" fmla="*/ 26040 h 77104"/>
                    <a:gd name="connsiteX6" fmla="*/ 115886 w 243547"/>
                    <a:gd name="connsiteY6" fmla="*/ 34178 h 77104"/>
                    <a:gd name="connsiteX7" fmla="*/ 157054 w 243547"/>
                    <a:gd name="connsiteY7" fmla="*/ 45571 h 77104"/>
                    <a:gd name="connsiteX8" fmla="*/ 175167 w 243547"/>
                    <a:gd name="connsiteY8" fmla="*/ 52081 h 77104"/>
                    <a:gd name="connsiteX9" fmla="*/ 189988 w 243547"/>
                    <a:gd name="connsiteY9" fmla="*/ 60218 h 77104"/>
                    <a:gd name="connsiteX10" fmla="*/ 224569 w 243547"/>
                    <a:gd name="connsiteY10" fmla="*/ 71611 h 77104"/>
                    <a:gd name="connsiteX11" fmla="*/ 242682 w 243547"/>
                    <a:gd name="connsiteY11" fmla="*/ 76494 h 77104"/>
                    <a:gd name="connsiteX12" fmla="*/ 231155 w 243547"/>
                    <a:gd name="connsiteY12" fmla="*/ 61845 h 77104"/>
                    <a:gd name="connsiteX13" fmla="*/ 198221 w 243547"/>
                    <a:gd name="connsiteY13" fmla="*/ 45571 h 77104"/>
                    <a:gd name="connsiteX14" fmla="*/ 181754 w 243547"/>
                    <a:gd name="connsiteY14" fmla="*/ 37433 h 77104"/>
                    <a:gd name="connsiteX15" fmla="*/ 161994 w 243547"/>
                    <a:gd name="connsiteY15" fmla="*/ 32550 h 77104"/>
                    <a:gd name="connsiteX16" fmla="*/ 122473 w 243547"/>
                    <a:gd name="connsiteY16" fmla="*/ 16275 h 77104"/>
                    <a:gd name="connsiteX17" fmla="*/ 101066 w 243547"/>
                    <a:gd name="connsiteY17" fmla="*/ 13020 h 77104"/>
                    <a:gd name="connsiteX18" fmla="*/ 79659 w 243547"/>
                    <a:gd name="connsiteY18" fmla="*/ 8137 h 77104"/>
                    <a:gd name="connsiteX19" fmla="*/ 41785 w 243547"/>
                    <a:gd name="connsiteY19" fmla="*/ 1627 h 77104"/>
                    <a:gd name="connsiteX20" fmla="*/ 5558 w 243547"/>
                    <a:gd name="connsiteY20" fmla="*/ 0 h 7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3546" h="77104">
                      <a:moveTo>
                        <a:pt x="5558" y="0"/>
                      </a:moveTo>
                      <a:cubicBezTo>
                        <a:pt x="2264" y="0"/>
                        <a:pt x="2264" y="1627"/>
                        <a:pt x="618" y="3256"/>
                      </a:cubicBezTo>
                      <a:cubicBezTo>
                        <a:pt x="-1030" y="4883"/>
                        <a:pt x="618" y="6510"/>
                        <a:pt x="5558" y="6510"/>
                      </a:cubicBezTo>
                      <a:cubicBezTo>
                        <a:pt x="23672" y="9766"/>
                        <a:pt x="20378" y="8137"/>
                        <a:pt x="41785" y="11393"/>
                      </a:cubicBezTo>
                      <a:cubicBezTo>
                        <a:pt x="51665" y="13020"/>
                        <a:pt x="63192" y="17903"/>
                        <a:pt x="76366" y="21158"/>
                      </a:cubicBezTo>
                      <a:cubicBezTo>
                        <a:pt x="82953" y="22785"/>
                        <a:pt x="89539" y="22785"/>
                        <a:pt x="96126" y="26040"/>
                      </a:cubicBezTo>
                      <a:cubicBezTo>
                        <a:pt x="102713" y="27668"/>
                        <a:pt x="109300" y="32550"/>
                        <a:pt x="115886" y="34178"/>
                      </a:cubicBezTo>
                      <a:cubicBezTo>
                        <a:pt x="129061" y="39061"/>
                        <a:pt x="143881" y="40688"/>
                        <a:pt x="157054" y="45571"/>
                      </a:cubicBezTo>
                      <a:cubicBezTo>
                        <a:pt x="163640" y="47198"/>
                        <a:pt x="168581" y="50453"/>
                        <a:pt x="175167" y="52081"/>
                      </a:cubicBezTo>
                      <a:cubicBezTo>
                        <a:pt x="180108" y="53708"/>
                        <a:pt x="185048" y="58591"/>
                        <a:pt x="189988" y="60218"/>
                      </a:cubicBezTo>
                      <a:cubicBezTo>
                        <a:pt x="209748" y="68355"/>
                        <a:pt x="206455" y="65101"/>
                        <a:pt x="224569" y="71611"/>
                      </a:cubicBezTo>
                      <a:cubicBezTo>
                        <a:pt x="231155" y="76494"/>
                        <a:pt x="239389" y="78121"/>
                        <a:pt x="242682" y="76494"/>
                      </a:cubicBezTo>
                      <a:cubicBezTo>
                        <a:pt x="245975" y="73238"/>
                        <a:pt x="239389" y="66728"/>
                        <a:pt x="231155" y="61845"/>
                      </a:cubicBezTo>
                      <a:cubicBezTo>
                        <a:pt x="214688" y="53708"/>
                        <a:pt x="217982" y="55335"/>
                        <a:pt x="198221" y="45571"/>
                      </a:cubicBezTo>
                      <a:cubicBezTo>
                        <a:pt x="193281" y="43943"/>
                        <a:pt x="188342" y="39061"/>
                        <a:pt x="181754" y="37433"/>
                      </a:cubicBezTo>
                      <a:cubicBezTo>
                        <a:pt x="175167" y="35805"/>
                        <a:pt x="168581" y="34178"/>
                        <a:pt x="161994" y="32550"/>
                      </a:cubicBezTo>
                      <a:cubicBezTo>
                        <a:pt x="148820" y="27668"/>
                        <a:pt x="135647" y="21158"/>
                        <a:pt x="122473" y="16275"/>
                      </a:cubicBezTo>
                      <a:cubicBezTo>
                        <a:pt x="115886" y="14648"/>
                        <a:pt x="107653" y="14648"/>
                        <a:pt x="101066" y="13020"/>
                      </a:cubicBezTo>
                      <a:cubicBezTo>
                        <a:pt x="94480" y="11393"/>
                        <a:pt x="87893" y="9766"/>
                        <a:pt x="79659" y="8137"/>
                      </a:cubicBezTo>
                      <a:cubicBezTo>
                        <a:pt x="66485" y="6510"/>
                        <a:pt x="53312" y="3256"/>
                        <a:pt x="41785" y="1627"/>
                      </a:cubicBezTo>
                      <a:cubicBezTo>
                        <a:pt x="20378" y="0"/>
                        <a:pt x="23672" y="0"/>
                        <a:pt x="555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10" name="任意多边形: 形状 5509" descr="ec156264-5f63-46c6-8ea8-1128e5b6c5fe"/>
                <p:cNvSpPr/>
                <p:nvPr/>
              </p:nvSpPr>
              <p:spPr>
                <a:xfrm flipH="1">
                  <a:off x="9834038" y="1315210"/>
                  <a:ext cx="317491" cy="77769"/>
                </a:xfrm>
                <a:custGeom>
                  <a:avLst/>
                  <a:gdLst>
                    <a:gd name="connsiteX0" fmla="*/ 53289 w 317491"/>
                    <a:gd name="connsiteY0" fmla="*/ 0 h 77769"/>
                    <a:gd name="connsiteX1" fmla="*/ 5533 w 317491"/>
                    <a:gd name="connsiteY1" fmla="*/ 1627 h 77769"/>
                    <a:gd name="connsiteX2" fmla="*/ 594 w 317491"/>
                    <a:gd name="connsiteY2" fmla="*/ 4883 h 77769"/>
                    <a:gd name="connsiteX3" fmla="*/ 7181 w 317491"/>
                    <a:gd name="connsiteY3" fmla="*/ 8137 h 77769"/>
                    <a:gd name="connsiteX4" fmla="*/ 53289 w 317491"/>
                    <a:gd name="connsiteY4" fmla="*/ 9765 h 77769"/>
                    <a:gd name="connsiteX5" fmla="*/ 99395 w 317491"/>
                    <a:gd name="connsiteY5" fmla="*/ 17903 h 77769"/>
                    <a:gd name="connsiteX6" fmla="*/ 125742 w 317491"/>
                    <a:gd name="connsiteY6" fmla="*/ 21157 h 77769"/>
                    <a:gd name="connsiteX7" fmla="*/ 152091 w 317491"/>
                    <a:gd name="connsiteY7" fmla="*/ 29295 h 77769"/>
                    <a:gd name="connsiteX8" fmla="*/ 206431 w 317491"/>
                    <a:gd name="connsiteY8" fmla="*/ 40688 h 77769"/>
                    <a:gd name="connsiteX9" fmla="*/ 229485 w 317491"/>
                    <a:gd name="connsiteY9" fmla="*/ 47198 h 77769"/>
                    <a:gd name="connsiteX10" fmla="*/ 249245 w 317491"/>
                    <a:gd name="connsiteY10" fmla="*/ 56964 h 77769"/>
                    <a:gd name="connsiteX11" fmla="*/ 292059 w 317491"/>
                    <a:gd name="connsiteY11" fmla="*/ 69983 h 77769"/>
                    <a:gd name="connsiteX12" fmla="*/ 316760 w 317491"/>
                    <a:gd name="connsiteY12" fmla="*/ 76493 h 77769"/>
                    <a:gd name="connsiteX13" fmla="*/ 300293 w 317491"/>
                    <a:gd name="connsiteY13" fmla="*/ 60218 h 77769"/>
                    <a:gd name="connsiteX14" fmla="*/ 257478 w 317491"/>
                    <a:gd name="connsiteY14" fmla="*/ 40688 h 77769"/>
                    <a:gd name="connsiteX15" fmla="*/ 236072 w 317491"/>
                    <a:gd name="connsiteY15" fmla="*/ 30923 h 77769"/>
                    <a:gd name="connsiteX16" fmla="*/ 211370 w 317491"/>
                    <a:gd name="connsiteY16" fmla="*/ 26040 h 77769"/>
                    <a:gd name="connsiteX17" fmla="*/ 157030 w 317491"/>
                    <a:gd name="connsiteY17" fmla="*/ 9765 h 77769"/>
                    <a:gd name="connsiteX18" fmla="*/ 129036 w 317491"/>
                    <a:gd name="connsiteY18" fmla="*/ 6510 h 77769"/>
                    <a:gd name="connsiteX19" fmla="*/ 102690 w 317491"/>
                    <a:gd name="connsiteY19" fmla="*/ 3255 h 77769"/>
                    <a:gd name="connsiteX20" fmla="*/ 53289 w 317491"/>
                    <a:gd name="connsiteY20" fmla="*/ 0 h 77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7491" h="77769">
                      <a:moveTo>
                        <a:pt x="53289" y="0"/>
                      </a:moveTo>
                      <a:cubicBezTo>
                        <a:pt x="25294" y="0"/>
                        <a:pt x="30235" y="0"/>
                        <a:pt x="5533" y="1627"/>
                      </a:cubicBezTo>
                      <a:cubicBezTo>
                        <a:pt x="594" y="1627"/>
                        <a:pt x="594" y="3255"/>
                        <a:pt x="594" y="4883"/>
                      </a:cubicBezTo>
                      <a:cubicBezTo>
                        <a:pt x="-1053" y="6510"/>
                        <a:pt x="594" y="8137"/>
                        <a:pt x="7181" y="8137"/>
                      </a:cubicBezTo>
                      <a:cubicBezTo>
                        <a:pt x="30235" y="9765"/>
                        <a:pt x="25294" y="8137"/>
                        <a:pt x="53289" y="9765"/>
                      </a:cubicBezTo>
                      <a:cubicBezTo>
                        <a:pt x="66462" y="11393"/>
                        <a:pt x="82929" y="14648"/>
                        <a:pt x="99395" y="17903"/>
                      </a:cubicBezTo>
                      <a:cubicBezTo>
                        <a:pt x="107629" y="19530"/>
                        <a:pt x="117510" y="19530"/>
                        <a:pt x="125742" y="21157"/>
                      </a:cubicBezTo>
                      <a:cubicBezTo>
                        <a:pt x="133976" y="22785"/>
                        <a:pt x="143857" y="27668"/>
                        <a:pt x="152091" y="29295"/>
                      </a:cubicBezTo>
                      <a:cubicBezTo>
                        <a:pt x="170203" y="32550"/>
                        <a:pt x="188318" y="35805"/>
                        <a:pt x="206431" y="40688"/>
                      </a:cubicBezTo>
                      <a:cubicBezTo>
                        <a:pt x="214665" y="43943"/>
                        <a:pt x="222897" y="45571"/>
                        <a:pt x="229485" y="47198"/>
                      </a:cubicBezTo>
                      <a:cubicBezTo>
                        <a:pt x="237718" y="48825"/>
                        <a:pt x="244305" y="53708"/>
                        <a:pt x="249245" y="56964"/>
                      </a:cubicBezTo>
                      <a:cubicBezTo>
                        <a:pt x="275593" y="66728"/>
                        <a:pt x="270652" y="61845"/>
                        <a:pt x="292059" y="69983"/>
                      </a:cubicBezTo>
                      <a:cubicBezTo>
                        <a:pt x="303586" y="76493"/>
                        <a:pt x="313466" y="79748"/>
                        <a:pt x="316760" y="76493"/>
                      </a:cubicBezTo>
                      <a:cubicBezTo>
                        <a:pt x="320052" y="73238"/>
                        <a:pt x="311820" y="66728"/>
                        <a:pt x="300293" y="60218"/>
                      </a:cubicBezTo>
                      <a:cubicBezTo>
                        <a:pt x="278885" y="50453"/>
                        <a:pt x="283825" y="52081"/>
                        <a:pt x="257478" y="40688"/>
                      </a:cubicBezTo>
                      <a:cubicBezTo>
                        <a:pt x="250892" y="37433"/>
                        <a:pt x="244305" y="34178"/>
                        <a:pt x="236072" y="30923"/>
                      </a:cubicBezTo>
                      <a:cubicBezTo>
                        <a:pt x="227838" y="27668"/>
                        <a:pt x="219604" y="27668"/>
                        <a:pt x="211370" y="26040"/>
                      </a:cubicBezTo>
                      <a:cubicBezTo>
                        <a:pt x="194904" y="21157"/>
                        <a:pt x="176791" y="14648"/>
                        <a:pt x="157030" y="9765"/>
                      </a:cubicBezTo>
                      <a:cubicBezTo>
                        <a:pt x="147150" y="8137"/>
                        <a:pt x="138917" y="8137"/>
                        <a:pt x="129036" y="6510"/>
                      </a:cubicBezTo>
                      <a:cubicBezTo>
                        <a:pt x="119156" y="4883"/>
                        <a:pt x="110923" y="3255"/>
                        <a:pt x="102690" y="3255"/>
                      </a:cubicBezTo>
                      <a:cubicBezTo>
                        <a:pt x="84575" y="1627"/>
                        <a:pt x="68109" y="0"/>
                        <a:pt x="5328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12" name="任意多边形: 形状 5511" descr="d5ab4635-3073-4b6f-9cbc-1de555d22558"/>
                <p:cNvSpPr/>
                <p:nvPr/>
              </p:nvSpPr>
              <p:spPr>
                <a:xfrm flipH="1">
                  <a:off x="9524544" y="1351015"/>
                  <a:ext cx="307090" cy="192297"/>
                </a:xfrm>
                <a:custGeom>
                  <a:avLst/>
                  <a:gdLst>
                    <a:gd name="connsiteX0" fmla="*/ 79200 w 307090"/>
                    <a:gd name="connsiteY0" fmla="*/ 0 h 192297"/>
                    <a:gd name="connsiteX1" fmla="*/ 46266 w 307090"/>
                    <a:gd name="connsiteY1" fmla="*/ 8137 h 192297"/>
                    <a:gd name="connsiteX2" fmla="*/ 19918 w 307090"/>
                    <a:gd name="connsiteY2" fmla="*/ 21157 h 192297"/>
                    <a:gd name="connsiteX3" fmla="*/ 158 w 307090"/>
                    <a:gd name="connsiteY3" fmla="*/ 42315 h 192297"/>
                    <a:gd name="connsiteX4" fmla="*/ 28152 w 307090"/>
                    <a:gd name="connsiteY4" fmla="*/ 35805 h 192297"/>
                    <a:gd name="connsiteX5" fmla="*/ 52853 w 307090"/>
                    <a:gd name="connsiteY5" fmla="*/ 27668 h 192297"/>
                    <a:gd name="connsiteX6" fmla="*/ 82492 w 307090"/>
                    <a:gd name="connsiteY6" fmla="*/ 21157 h 192297"/>
                    <a:gd name="connsiteX7" fmla="*/ 110487 w 307090"/>
                    <a:gd name="connsiteY7" fmla="*/ 21157 h 192297"/>
                    <a:gd name="connsiteX8" fmla="*/ 141774 w 307090"/>
                    <a:gd name="connsiteY8" fmla="*/ 22785 h 192297"/>
                    <a:gd name="connsiteX9" fmla="*/ 202703 w 307090"/>
                    <a:gd name="connsiteY9" fmla="*/ 52080 h 192297"/>
                    <a:gd name="connsiteX10" fmla="*/ 232343 w 307090"/>
                    <a:gd name="connsiteY10" fmla="*/ 71611 h 192297"/>
                    <a:gd name="connsiteX11" fmla="*/ 258690 w 307090"/>
                    <a:gd name="connsiteY11" fmla="*/ 94395 h 192297"/>
                    <a:gd name="connsiteX12" fmla="*/ 294917 w 307090"/>
                    <a:gd name="connsiteY12" fmla="*/ 138338 h 192297"/>
                    <a:gd name="connsiteX13" fmla="*/ 296563 w 307090"/>
                    <a:gd name="connsiteY13" fmla="*/ 166005 h 192297"/>
                    <a:gd name="connsiteX14" fmla="*/ 283390 w 307090"/>
                    <a:gd name="connsiteY14" fmla="*/ 185535 h 192297"/>
                    <a:gd name="connsiteX15" fmla="*/ 278450 w 307090"/>
                    <a:gd name="connsiteY15" fmla="*/ 190418 h 192297"/>
                    <a:gd name="connsiteX16" fmla="*/ 286683 w 307090"/>
                    <a:gd name="connsiteY16" fmla="*/ 190418 h 192297"/>
                    <a:gd name="connsiteX17" fmla="*/ 299858 w 307090"/>
                    <a:gd name="connsiteY17" fmla="*/ 177398 h 192297"/>
                    <a:gd name="connsiteX18" fmla="*/ 304797 w 307090"/>
                    <a:gd name="connsiteY18" fmla="*/ 166005 h 192297"/>
                    <a:gd name="connsiteX19" fmla="*/ 303150 w 307090"/>
                    <a:gd name="connsiteY19" fmla="*/ 131828 h 192297"/>
                    <a:gd name="connsiteX20" fmla="*/ 266923 w 307090"/>
                    <a:gd name="connsiteY20" fmla="*/ 81375 h 192297"/>
                    <a:gd name="connsiteX21" fmla="*/ 240576 w 307090"/>
                    <a:gd name="connsiteY21" fmla="*/ 58590 h 192297"/>
                    <a:gd name="connsiteX22" fmla="*/ 212582 w 307090"/>
                    <a:gd name="connsiteY22" fmla="*/ 34178 h 192297"/>
                    <a:gd name="connsiteX23" fmla="*/ 143421 w 307090"/>
                    <a:gd name="connsiteY23" fmla="*/ 4883 h 192297"/>
                    <a:gd name="connsiteX24" fmla="*/ 110487 w 307090"/>
                    <a:gd name="connsiteY24" fmla="*/ 1627 h 192297"/>
                    <a:gd name="connsiteX25" fmla="*/ 79200 w 307090"/>
                    <a:gd name="connsiteY25" fmla="*/ 0 h 19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07090" h="192297">
                      <a:moveTo>
                        <a:pt x="79200" y="0"/>
                      </a:moveTo>
                      <a:cubicBezTo>
                        <a:pt x="61086" y="3256"/>
                        <a:pt x="52853" y="6510"/>
                        <a:pt x="46266" y="8137"/>
                      </a:cubicBezTo>
                      <a:cubicBezTo>
                        <a:pt x="39679" y="11393"/>
                        <a:pt x="34739" y="13020"/>
                        <a:pt x="19918" y="21157"/>
                      </a:cubicBezTo>
                      <a:cubicBezTo>
                        <a:pt x="10039" y="29295"/>
                        <a:pt x="-1488" y="39060"/>
                        <a:pt x="158" y="42315"/>
                      </a:cubicBezTo>
                      <a:cubicBezTo>
                        <a:pt x="1805" y="47198"/>
                        <a:pt x="13332" y="40688"/>
                        <a:pt x="28152" y="35805"/>
                      </a:cubicBezTo>
                      <a:cubicBezTo>
                        <a:pt x="41325" y="29295"/>
                        <a:pt x="46266" y="29295"/>
                        <a:pt x="52853" y="27668"/>
                      </a:cubicBezTo>
                      <a:cubicBezTo>
                        <a:pt x="59440" y="26040"/>
                        <a:pt x="66026" y="24413"/>
                        <a:pt x="82492" y="21157"/>
                      </a:cubicBezTo>
                      <a:cubicBezTo>
                        <a:pt x="90726" y="19530"/>
                        <a:pt x="100607" y="21157"/>
                        <a:pt x="110487" y="21157"/>
                      </a:cubicBezTo>
                      <a:cubicBezTo>
                        <a:pt x="120368" y="21157"/>
                        <a:pt x="130248" y="21157"/>
                        <a:pt x="141774" y="22785"/>
                      </a:cubicBezTo>
                      <a:cubicBezTo>
                        <a:pt x="163181" y="27668"/>
                        <a:pt x="182942" y="39060"/>
                        <a:pt x="202703" y="52080"/>
                      </a:cubicBezTo>
                      <a:cubicBezTo>
                        <a:pt x="212582" y="58590"/>
                        <a:pt x="222462" y="63473"/>
                        <a:pt x="232343" y="71611"/>
                      </a:cubicBezTo>
                      <a:cubicBezTo>
                        <a:pt x="240576" y="78120"/>
                        <a:pt x="250456" y="86258"/>
                        <a:pt x="258690" y="94395"/>
                      </a:cubicBezTo>
                      <a:cubicBezTo>
                        <a:pt x="275156" y="109042"/>
                        <a:pt x="289977" y="123691"/>
                        <a:pt x="294917" y="138338"/>
                      </a:cubicBezTo>
                      <a:cubicBezTo>
                        <a:pt x="299858" y="152985"/>
                        <a:pt x="298210" y="159495"/>
                        <a:pt x="296563" y="166005"/>
                      </a:cubicBezTo>
                      <a:cubicBezTo>
                        <a:pt x="294917" y="170888"/>
                        <a:pt x="293270" y="177398"/>
                        <a:pt x="283390" y="185535"/>
                      </a:cubicBezTo>
                      <a:cubicBezTo>
                        <a:pt x="280097" y="187163"/>
                        <a:pt x="280097" y="188790"/>
                        <a:pt x="278450" y="190418"/>
                      </a:cubicBezTo>
                      <a:cubicBezTo>
                        <a:pt x="276804" y="192046"/>
                        <a:pt x="280097" y="193673"/>
                        <a:pt x="286683" y="190418"/>
                      </a:cubicBezTo>
                      <a:cubicBezTo>
                        <a:pt x="293270" y="187163"/>
                        <a:pt x="298210" y="182280"/>
                        <a:pt x="299858" y="177398"/>
                      </a:cubicBezTo>
                      <a:cubicBezTo>
                        <a:pt x="301504" y="174143"/>
                        <a:pt x="303150" y="170888"/>
                        <a:pt x="304797" y="166005"/>
                      </a:cubicBezTo>
                      <a:cubicBezTo>
                        <a:pt x="306444" y="159495"/>
                        <a:pt x="309737" y="149730"/>
                        <a:pt x="303150" y="131828"/>
                      </a:cubicBezTo>
                      <a:cubicBezTo>
                        <a:pt x="296563" y="113925"/>
                        <a:pt x="283390" y="96022"/>
                        <a:pt x="266923" y="81375"/>
                      </a:cubicBezTo>
                      <a:cubicBezTo>
                        <a:pt x="258690" y="73238"/>
                        <a:pt x="248809" y="66728"/>
                        <a:pt x="240576" y="58590"/>
                      </a:cubicBezTo>
                      <a:cubicBezTo>
                        <a:pt x="230696" y="50453"/>
                        <a:pt x="224109" y="40688"/>
                        <a:pt x="212582" y="34178"/>
                      </a:cubicBezTo>
                      <a:cubicBezTo>
                        <a:pt x="192822" y="19530"/>
                        <a:pt x="166474" y="9765"/>
                        <a:pt x="143421" y="4883"/>
                      </a:cubicBezTo>
                      <a:cubicBezTo>
                        <a:pt x="131894" y="3256"/>
                        <a:pt x="120368" y="1627"/>
                        <a:pt x="110487" y="1627"/>
                      </a:cubicBezTo>
                      <a:cubicBezTo>
                        <a:pt x="98960" y="1627"/>
                        <a:pt x="89080" y="0"/>
                        <a:pt x="7920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14" name="任意多边形: 形状 5513" descr="12ee8a71-4e9c-423c-a2fc-88d51e96d81b"/>
                <p:cNvSpPr/>
                <p:nvPr/>
              </p:nvSpPr>
              <p:spPr>
                <a:xfrm flipH="1">
                  <a:off x="9524682" y="1009557"/>
                  <a:ext cx="365111" cy="128822"/>
                </a:xfrm>
                <a:custGeom>
                  <a:avLst/>
                  <a:gdLst>
                    <a:gd name="connsiteX0" fmla="*/ 215370 w 365111"/>
                    <a:gd name="connsiteY0" fmla="*/ 700 h 128822"/>
                    <a:gd name="connsiteX1" fmla="*/ 173586 w 365111"/>
                    <a:gd name="connsiteY1" fmla="*/ 1311 h 128822"/>
                    <a:gd name="connsiteX2" fmla="*/ 134064 w 365111"/>
                    <a:gd name="connsiteY2" fmla="*/ 11075 h 128822"/>
                    <a:gd name="connsiteX3" fmla="*/ 96190 w 365111"/>
                    <a:gd name="connsiteY3" fmla="*/ 22468 h 128822"/>
                    <a:gd name="connsiteX4" fmla="*/ 35263 w 365111"/>
                    <a:gd name="connsiteY4" fmla="*/ 61529 h 128822"/>
                    <a:gd name="connsiteX5" fmla="*/ 12209 w 365111"/>
                    <a:gd name="connsiteY5" fmla="*/ 90823 h 128822"/>
                    <a:gd name="connsiteX6" fmla="*/ 682 w 365111"/>
                    <a:gd name="connsiteY6" fmla="*/ 120118 h 128822"/>
                    <a:gd name="connsiteX7" fmla="*/ 2328 w 365111"/>
                    <a:gd name="connsiteY7" fmla="*/ 128256 h 128822"/>
                    <a:gd name="connsiteX8" fmla="*/ 7269 w 365111"/>
                    <a:gd name="connsiteY8" fmla="*/ 120118 h 128822"/>
                    <a:gd name="connsiteX9" fmla="*/ 20443 w 365111"/>
                    <a:gd name="connsiteY9" fmla="*/ 94079 h 128822"/>
                    <a:gd name="connsiteX10" fmla="*/ 43496 w 365111"/>
                    <a:gd name="connsiteY10" fmla="*/ 68039 h 128822"/>
                    <a:gd name="connsiteX11" fmla="*/ 101131 w 365111"/>
                    <a:gd name="connsiteY11" fmla="*/ 35488 h 128822"/>
                    <a:gd name="connsiteX12" fmla="*/ 137358 w 365111"/>
                    <a:gd name="connsiteY12" fmla="*/ 24095 h 128822"/>
                    <a:gd name="connsiteX13" fmla="*/ 176879 w 365111"/>
                    <a:gd name="connsiteY13" fmla="*/ 20841 h 128822"/>
                    <a:gd name="connsiteX14" fmla="*/ 254273 w 365111"/>
                    <a:gd name="connsiteY14" fmla="*/ 20841 h 128822"/>
                    <a:gd name="connsiteX15" fmla="*/ 287207 w 365111"/>
                    <a:gd name="connsiteY15" fmla="*/ 30606 h 128822"/>
                    <a:gd name="connsiteX16" fmla="*/ 311908 w 365111"/>
                    <a:gd name="connsiteY16" fmla="*/ 48508 h 128822"/>
                    <a:gd name="connsiteX17" fmla="*/ 334962 w 365111"/>
                    <a:gd name="connsiteY17" fmla="*/ 71293 h 128822"/>
                    <a:gd name="connsiteX18" fmla="*/ 349783 w 365111"/>
                    <a:gd name="connsiteY18" fmla="*/ 95706 h 128822"/>
                    <a:gd name="connsiteX19" fmla="*/ 361308 w 365111"/>
                    <a:gd name="connsiteY19" fmla="*/ 125001 h 128822"/>
                    <a:gd name="connsiteX20" fmla="*/ 361308 w 365111"/>
                    <a:gd name="connsiteY20" fmla="*/ 92450 h 128822"/>
                    <a:gd name="connsiteX21" fmla="*/ 346488 w 365111"/>
                    <a:gd name="connsiteY21" fmla="*/ 63156 h 128822"/>
                    <a:gd name="connsiteX22" fmla="*/ 321788 w 365111"/>
                    <a:gd name="connsiteY22" fmla="*/ 35488 h 128822"/>
                    <a:gd name="connsiteX23" fmla="*/ 293795 w 365111"/>
                    <a:gd name="connsiteY23" fmla="*/ 15958 h 128822"/>
                    <a:gd name="connsiteX24" fmla="*/ 255921 w 365111"/>
                    <a:gd name="connsiteY24" fmla="*/ 6192 h 128822"/>
                    <a:gd name="connsiteX25" fmla="*/ 215370 w 365111"/>
                    <a:gd name="connsiteY25" fmla="*/ 700 h 128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65111" h="128822">
                      <a:moveTo>
                        <a:pt x="215370" y="700"/>
                      </a:moveTo>
                      <a:cubicBezTo>
                        <a:pt x="201579" y="-317"/>
                        <a:pt x="187582" y="-317"/>
                        <a:pt x="173586" y="1311"/>
                      </a:cubicBezTo>
                      <a:cubicBezTo>
                        <a:pt x="160412" y="2938"/>
                        <a:pt x="147239" y="7821"/>
                        <a:pt x="134064" y="11075"/>
                      </a:cubicBezTo>
                      <a:cubicBezTo>
                        <a:pt x="120891" y="14331"/>
                        <a:pt x="107717" y="17585"/>
                        <a:pt x="96190" y="22468"/>
                      </a:cubicBezTo>
                      <a:cubicBezTo>
                        <a:pt x="71490" y="32233"/>
                        <a:pt x="50084" y="46880"/>
                        <a:pt x="35263" y="61529"/>
                      </a:cubicBezTo>
                      <a:cubicBezTo>
                        <a:pt x="20443" y="76176"/>
                        <a:pt x="17149" y="84313"/>
                        <a:pt x="12209" y="90823"/>
                      </a:cubicBezTo>
                      <a:cubicBezTo>
                        <a:pt x="8916" y="97333"/>
                        <a:pt x="5623" y="103843"/>
                        <a:pt x="682" y="120118"/>
                      </a:cubicBezTo>
                      <a:cubicBezTo>
                        <a:pt x="-965" y="126628"/>
                        <a:pt x="682" y="126628"/>
                        <a:pt x="2328" y="128256"/>
                      </a:cubicBezTo>
                      <a:cubicBezTo>
                        <a:pt x="3976" y="129883"/>
                        <a:pt x="5623" y="128256"/>
                        <a:pt x="7269" y="120118"/>
                      </a:cubicBezTo>
                      <a:cubicBezTo>
                        <a:pt x="13855" y="105470"/>
                        <a:pt x="17149" y="98960"/>
                        <a:pt x="20443" y="94079"/>
                      </a:cubicBezTo>
                      <a:cubicBezTo>
                        <a:pt x="25382" y="87569"/>
                        <a:pt x="28676" y="81059"/>
                        <a:pt x="43496" y="68039"/>
                      </a:cubicBezTo>
                      <a:cubicBezTo>
                        <a:pt x="58316" y="55019"/>
                        <a:pt x="78077" y="45253"/>
                        <a:pt x="101131" y="35488"/>
                      </a:cubicBezTo>
                      <a:cubicBezTo>
                        <a:pt x="112658" y="30606"/>
                        <a:pt x="124185" y="27351"/>
                        <a:pt x="137358" y="24095"/>
                      </a:cubicBezTo>
                      <a:cubicBezTo>
                        <a:pt x="150532" y="20841"/>
                        <a:pt x="163705" y="22468"/>
                        <a:pt x="176879" y="20841"/>
                      </a:cubicBezTo>
                      <a:cubicBezTo>
                        <a:pt x="203226" y="17585"/>
                        <a:pt x="229573" y="15958"/>
                        <a:pt x="254273" y="20841"/>
                      </a:cubicBezTo>
                      <a:cubicBezTo>
                        <a:pt x="265800" y="24095"/>
                        <a:pt x="277327" y="25723"/>
                        <a:pt x="287207" y="30606"/>
                      </a:cubicBezTo>
                      <a:cubicBezTo>
                        <a:pt x="297088" y="35488"/>
                        <a:pt x="305321" y="41998"/>
                        <a:pt x="311908" y="48508"/>
                      </a:cubicBezTo>
                      <a:cubicBezTo>
                        <a:pt x="326729" y="59900"/>
                        <a:pt x="330022" y="66410"/>
                        <a:pt x="334962" y="71293"/>
                      </a:cubicBezTo>
                      <a:cubicBezTo>
                        <a:pt x="339902" y="76176"/>
                        <a:pt x="343195" y="81059"/>
                        <a:pt x="349783" y="95706"/>
                      </a:cubicBezTo>
                      <a:cubicBezTo>
                        <a:pt x="354722" y="108726"/>
                        <a:pt x="358015" y="123373"/>
                        <a:pt x="361308" y="125001"/>
                      </a:cubicBezTo>
                      <a:cubicBezTo>
                        <a:pt x="364603" y="126628"/>
                        <a:pt x="367896" y="110353"/>
                        <a:pt x="361308" y="92450"/>
                      </a:cubicBezTo>
                      <a:cubicBezTo>
                        <a:pt x="354722" y="76176"/>
                        <a:pt x="351429" y="69666"/>
                        <a:pt x="346488" y="63156"/>
                      </a:cubicBezTo>
                      <a:cubicBezTo>
                        <a:pt x="341549" y="56646"/>
                        <a:pt x="336608" y="48508"/>
                        <a:pt x="321788" y="35488"/>
                      </a:cubicBezTo>
                      <a:cubicBezTo>
                        <a:pt x="313554" y="28978"/>
                        <a:pt x="303675" y="20841"/>
                        <a:pt x="293795" y="15958"/>
                      </a:cubicBezTo>
                      <a:cubicBezTo>
                        <a:pt x="282268" y="11075"/>
                        <a:pt x="269094" y="9448"/>
                        <a:pt x="255921" y="6192"/>
                      </a:cubicBezTo>
                      <a:cubicBezTo>
                        <a:pt x="242747" y="3752"/>
                        <a:pt x="229162" y="1717"/>
                        <a:pt x="215370" y="70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16" name="任意多边形: 形状 5515" descr="996ed5b5-ddb2-4600-bec0-f3a8c337da1a"/>
                <p:cNvSpPr/>
                <p:nvPr/>
              </p:nvSpPr>
              <p:spPr>
                <a:xfrm flipH="1">
                  <a:off x="9528041" y="1119910"/>
                  <a:ext cx="341903" cy="115552"/>
                </a:xfrm>
                <a:custGeom>
                  <a:avLst/>
                  <a:gdLst>
                    <a:gd name="connsiteX0" fmla="*/ 336520 w 341903"/>
                    <a:gd name="connsiteY0" fmla="*/ 0 h 115552"/>
                    <a:gd name="connsiteX1" fmla="*/ 328286 w 341903"/>
                    <a:gd name="connsiteY1" fmla="*/ 24413 h 115552"/>
                    <a:gd name="connsiteX2" fmla="*/ 318407 w 341903"/>
                    <a:gd name="connsiteY2" fmla="*/ 45570 h 115552"/>
                    <a:gd name="connsiteX3" fmla="*/ 300292 w 341903"/>
                    <a:gd name="connsiteY3" fmla="*/ 66728 h 115552"/>
                    <a:gd name="connsiteX4" fmla="*/ 277239 w 341903"/>
                    <a:gd name="connsiteY4" fmla="*/ 78120 h 115552"/>
                    <a:gd name="connsiteX5" fmla="*/ 250892 w 341903"/>
                    <a:gd name="connsiteY5" fmla="*/ 89512 h 115552"/>
                    <a:gd name="connsiteX6" fmla="*/ 185023 w 341903"/>
                    <a:gd name="connsiteY6" fmla="*/ 92768 h 115552"/>
                    <a:gd name="connsiteX7" fmla="*/ 152090 w 341903"/>
                    <a:gd name="connsiteY7" fmla="*/ 94395 h 115552"/>
                    <a:gd name="connsiteX8" fmla="*/ 119156 w 341903"/>
                    <a:gd name="connsiteY8" fmla="*/ 91140 h 115552"/>
                    <a:gd name="connsiteX9" fmla="*/ 61521 w 341903"/>
                    <a:gd name="connsiteY9" fmla="*/ 81375 h 115552"/>
                    <a:gd name="connsiteX10" fmla="*/ 7181 w 341903"/>
                    <a:gd name="connsiteY10" fmla="*/ 68355 h 115552"/>
                    <a:gd name="connsiteX11" fmla="*/ 594 w 341903"/>
                    <a:gd name="connsiteY11" fmla="*/ 69982 h 115552"/>
                    <a:gd name="connsiteX12" fmla="*/ 7181 w 341903"/>
                    <a:gd name="connsiteY12" fmla="*/ 74865 h 115552"/>
                    <a:gd name="connsiteX13" fmla="*/ 61521 w 341903"/>
                    <a:gd name="connsiteY13" fmla="*/ 92768 h 115552"/>
                    <a:gd name="connsiteX14" fmla="*/ 119156 w 341903"/>
                    <a:gd name="connsiteY14" fmla="*/ 107415 h 115552"/>
                    <a:gd name="connsiteX15" fmla="*/ 152090 w 341903"/>
                    <a:gd name="connsiteY15" fmla="*/ 110671 h 115552"/>
                    <a:gd name="connsiteX16" fmla="*/ 186671 w 341903"/>
                    <a:gd name="connsiteY16" fmla="*/ 115552 h 115552"/>
                    <a:gd name="connsiteX17" fmla="*/ 255832 w 341903"/>
                    <a:gd name="connsiteY17" fmla="*/ 109042 h 115552"/>
                    <a:gd name="connsiteX18" fmla="*/ 285473 w 341903"/>
                    <a:gd name="connsiteY18" fmla="*/ 99278 h 115552"/>
                    <a:gd name="connsiteX19" fmla="*/ 311820 w 341903"/>
                    <a:gd name="connsiteY19" fmla="*/ 84630 h 115552"/>
                    <a:gd name="connsiteX20" fmla="*/ 331580 w 341903"/>
                    <a:gd name="connsiteY20" fmla="*/ 58590 h 115552"/>
                    <a:gd name="connsiteX21" fmla="*/ 339813 w 341903"/>
                    <a:gd name="connsiteY21" fmla="*/ 32550 h 115552"/>
                    <a:gd name="connsiteX22" fmla="*/ 336520 w 341903"/>
                    <a:gd name="connsiteY22" fmla="*/ 0 h 115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1903" h="115551">
                      <a:moveTo>
                        <a:pt x="336520" y="0"/>
                      </a:moveTo>
                      <a:cubicBezTo>
                        <a:pt x="331580" y="0"/>
                        <a:pt x="333227" y="13020"/>
                        <a:pt x="328286" y="24413"/>
                      </a:cubicBezTo>
                      <a:cubicBezTo>
                        <a:pt x="324993" y="37433"/>
                        <a:pt x="321700" y="40688"/>
                        <a:pt x="318407" y="45570"/>
                      </a:cubicBezTo>
                      <a:cubicBezTo>
                        <a:pt x="315113" y="50453"/>
                        <a:pt x="311820" y="55335"/>
                        <a:pt x="300292" y="66728"/>
                      </a:cubicBezTo>
                      <a:cubicBezTo>
                        <a:pt x="293706" y="71610"/>
                        <a:pt x="285473" y="74865"/>
                        <a:pt x="277239" y="78120"/>
                      </a:cubicBezTo>
                      <a:cubicBezTo>
                        <a:pt x="269006" y="81375"/>
                        <a:pt x="260772" y="86258"/>
                        <a:pt x="250892" y="89512"/>
                      </a:cubicBezTo>
                      <a:cubicBezTo>
                        <a:pt x="231131" y="94395"/>
                        <a:pt x="208077" y="92768"/>
                        <a:pt x="185023" y="92768"/>
                      </a:cubicBezTo>
                      <a:cubicBezTo>
                        <a:pt x="173498" y="92768"/>
                        <a:pt x="161971" y="94395"/>
                        <a:pt x="152090" y="94395"/>
                      </a:cubicBezTo>
                      <a:cubicBezTo>
                        <a:pt x="140563" y="94395"/>
                        <a:pt x="130683" y="92768"/>
                        <a:pt x="119156" y="91140"/>
                      </a:cubicBezTo>
                      <a:cubicBezTo>
                        <a:pt x="97749" y="87885"/>
                        <a:pt x="77989" y="84630"/>
                        <a:pt x="61521" y="81375"/>
                      </a:cubicBezTo>
                      <a:cubicBezTo>
                        <a:pt x="28587" y="73238"/>
                        <a:pt x="33528" y="74865"/>
                        <a:pt x="7181" y="68355"/>
                      </a:cubicBezTo>
                      <a:cubicBezTo>
                        <a:pt x="2240" y="66728"/>
                        <a:pt x="594" y="68355"/>
                        <a:pt x="594" y="69982"/>
                      </a:cubicBezTo>
                      <a:cubicBezTo>
                        <a:pt x="-1053" y="71610"/>
                        <a:pt x="594" y="73238"/>
                        <a:pt x="7181" y="74865"/>
                      </a:cubicBezTo>
                      <a:cubicBezTo>
                        <a:pt x="33528" y="84630"/>
                        <a:pt x="28587" y="83002"/>
                        <a:pt x="61521" y="92768"/>
                      </a:cubicBezTo>
                      <a:cubicBezTo>
                        <a:pt x="77989" y="97651"/>
                        <a:pt x="96102" y="104161"/>
                        <a:pt x="119156" y="107415"/>
                      </a:cubicBezTo>
                      <a:cubicBezTo>
                        <a:pt x="130683" y="109042"/>
                        <a:pt x="142210" y="109042"/>
                        <a:pt x="152090" y="110671"/>
                      </a:cubicBezTo>
                      <a:cubicBezTo>
                        <a:pt x="163617" y="112298"/>
                        <a:pt x="175144" y="115552"/>
                        <a:pt x="186671" y="115552"/>
                      </a:cubicBezTo>
                      <a:cubicBezTo>
                        <a:pt x="209725" y="115552"/>
                        <a:pt x="234425" y="113925"/>
                        <a:pt x="255832" y="109042"/>
                      </a:cubicBezTo>
                      <a:cubicBezTo>
                        <a:pt x="267358" y="107415"/>
                        <a:pt x="277239" y="102532"/>
                        <a:pt x="285473" y="99278"/>
                      </a:cubicBezTo>
                      <a:cubicBezTo>
                        <a:pt x="295353" y="94395"/>
                        <a:pt x="305232" y="91140"/>
                        <a:pt x="311820" y="84630"/>
                      </a:cubicBezTo>
                      <a:cubicBezTo>
                        <a:pt x="326640" y="71610"/>
                        <a:pt x="329934" y="65100"/>
                        <a:pt x="331580" y="58590"/>
                      </a:cubicBezTo>
                      <a:cubicBezTo>
                        <a:pt x="334873" y="52080"/>
                        <a:pt x="336520" y="47198"/>
                        <a:pt x="339813" y="32550"/>
                      </a:cubicBezTo>
                      <a:cubicBezTo>
                        <a:pt x="344754" y="14647"/>
                        <a:pt x="339813" y="0"/>
                        <a:pt x="33652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18" name="任意多边形: 形状 5517" descr="78064151-ea94-4d10-828f-6fd3bf988d2b"/>
                <p:cNvSpPr/>
                <p:nvPr/>
              </p:nvSpPr>
              <p:spPr>
                <a:xfrm flipH="1">
                  <a:off x="9861115" y="1188118"/>
                  <a:ext cx="288584" cy="134822"/>
                </a:xfrm>
                <a:custGeom>
                  <a:avLst/>
                  <a:gdLst>
                    <a:gd name="connsiteX0" fmla="*/ 281380 w 288584"/>
                    <a:gd name="connsiteY0" fmla="*/ 147 h 134822"/>
                    <a:gd name="connsiteX1" fmla="*/ 265530 w 288584"/>
                    <a:gd name="connsiteY1" fmla="*/ 1774 h 134822"/>
                    <a:gd name="connsiteX2" fmla="*/ 221069 w 288584"/>
                    <a:gd name="connsiteY2" fmla="*/ 14795 h 134822"/>
                    <a:gd name="connsiteX3" fmla="*/ 199663 w 288584"/>
                    <a:gd name="connsiteY3" fmla="*/ 21305 h 134822"/>
                    <a:gd name="connsiteX4" fmla="*/ 178255 w 288584"/>
                    <a:gd name="connsiteY4" fmla="*/ 32697 h 134822"/>
                    <a:gd name="connsiteX5" fmla="*/ 127208 w 288584"/>
                    <a:gd name="connsiteY5" fmla="*/ 52227 h 134822"/>
                    <a:gd name="connsiteX6" fmla="*/ 104154 w 288584"/>
                    <a:gd name="connsiteY6" fmla="*/ 66875 h 134822"/>
                    <a:gd name="connsiteX7" fmla="*/ 81100 w 288584"/>
                    <a:gd name="connsiteY7" fmla="*/ 78266 h 134822"/>
                    <a:gd name="connsiteX8" fmla="*/ 39932 w 288584"/>
                    <a:gd name="connsiteY8" fmla="*/ 101052 h 134822"/>
                    <a:gd name="connsiteX9" fmla="*/ 2059 w 288584"/>
                    <a:gd name="connsiteY9" fmla="*/ 127092 h 134822"/>
                    <a:gd name="connsiteX10" fmla="*/ 412 w 288584"/>
                    <a:gd name="connsiteY10" fmla="*/ 133602 h 134822"/>
                    <a:gd name="connsiteX11" fmla="*/ 6998 w 288584"/>
                    <a:gd name="connsiteY11" fmla="*/ 133602 h 134822"/>
                    <a:gd name="connsiteX12" fmla="*/ 46519 w 288584"/>
                    <a:gd name="connsiteY12" fmla="*/ 112445 h 134822"/>
                    <a:gd name="connsiteX13" fmla="*/ 87686 w 288584"/>
                    <a:gd name="connsiteY13" fmla="*/ 92915 h 134822"/>
                    <a:gd name="connsiteX14" fmla="*/ 110740 w 288584"/>
                    <a:gd name="connsiteY14" fmla="*/ 79895 h 134822"/>
                    <a:gd name="connsiteX15" fmla="*/ 135441 w 288584"/>
                    <a:gd name="connsiteY15" fmla="*/ 71756 h 134822"/>
                    <a:gd name="connsiteX16" fmla="*/ 183195 w 288584"/>
                    <a:gd name="connsiteY16" fmla="*/ 48972 h 134822"/>
                    <a:gd name="connsiteX17" fmla="*/ 204602 w 288584"/>
                    <a:gd name="connsiteY17" fmla="*/ 39207 h 134822"/>
                    <a:gd name="connsiteX18" fmla="*/ 226009 w 288584"/>
                    <a:gd name="connsiteY18" fmla="*/ 34325 h 134822"/>
                    <a:gd name="connsiteX19" fmla="*/ 267176 w 288584"/>
                    <a:gd name="connsiteY19" fmla="*/ 16422 h 134822"/>
                    <a:gd name="connsiteX20" fmla="*/ 288584 w 288584"/>
                    <a:gd name="connsiteY20" fmla="*/ 3402 h 134822"/>
                    <a:gd name="connsiteX21" fmla="*/ 281380 w 288584"/>
                    <a:gd name="connsiteY21" fmla="*/ 147 h 134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8584" h="134822">
                      <a:moveTo>
                        <a:pt x="281380" y="147"/>
                      </a:moveTo>
                      <a:cubicBezTo>
                        <a:pt x="277057" y="-260"/>
                        <a:pt x="271294" y="147"/>
                        <a:pt x="265530" y="1774"/>
                      </a:cubicBezTo>
                      <a:cubicBezTo>
                        <a:pt x="244123" y="8284"/>
                        <a:pt x="247417" y="6657"/>
                        <a:pt x="221069" y="14795"/>
                      </a:cubicBezTo>
                      <a:cubicBezTo>
                        <a:pt x="214483" y="16422"/>
                        <a:pt x="206249" y="18049"/>
                        <a:pt x="199663" y="21305"/>
                      </a:cubicBezTo>
                      <a:cubicBezTo>
                        <a:pt x="193075" y="24559"/>
                        <a:pt x="184841" y="29442"/>
                        <a:pt x="178255" y="32697"/>
                      </a:cubicBezTo>
                      <a:cubicBezTo>
                        <a:pt x="161788" y="39207"/>
                        <a:pt x="143674" y="44089"/>
                        <a:pt x="127208" y="52227"/>
                      </a:cubicBezTo>
                      <a:cubicBezTo>
                        <a:pt x="118974" y="55482"/>
                        <a:pt x="112387" y="61992"/>
                        <a:pt x="104154" y="66875"/>
                      </a:cubicBezTo>
                      <a:cubicBezTo>
                        <a:pt x="95920" y="71756"/>
                        <a:pt x="87686" y="75012"/>
                        <a:pt x="81100" y="78266"/>
                      </a:cubicBezTo>
                      <a:cubicBezTo>
                        <a:pt x="66279" y="86405"/>
                        <a:pt x="51459" y="94542"/>
                        <a:pt x="39932" y="101052"/>
                      </a:cubicBezTo>
                      <a:cubicBezTo>
                        <a:pt x="16879" y="115699"/>
                        <a:pt x="20171" y="114072"/>
                        <a:pt x="2059" y="127092"/>
                      </a:cubicBezTo>
                      <a:cubicBezTo>
                        <a:pt x="-1235" y="128719"/>
                        <a:pt x="412" y="131974"/>
                        <a:pt x="412" y="133602"/>
                      </a:cubicBezTo>
                      <a:cubicBezTo>
                        <a:pt x="412" y="135229"/>
                        <a:pt x="2059" y="135229"/>
                        <a:pt x="6998" y="133602"/>
                      </a:cubicBezTo>
                      <a:cubicBezTo>
                        <a:pt x="26759" y="123836"/>
                        <a:pt x="23466" y="123836"/>
                        <a:pt x="46519" y="112445"/>
                      </a:cubicBezTo>
                      <a:cubicBezTo>
                        <a:pt x="58047" y="105935"/>
                        <a:pt x="72866" y="101052"/>
                        <a:pt x="87686" y="92915"/>
                      </a:cubicBezTo>
                      <a:cubicBezTo>
                        <a:pt x="95920" y="89659"/>
                        <a:pt x="102506" y="84776"/>
                        <a:pt x="110740" y="79895"/>
                      </a:cubicBezTo>
                      <a:cubicBezTo>
                        <a:pt x="118974" y="76639"/>
                        <a:pt x="127208" y="75012"/>
                        <a:pt x="135441" y="71756"/>
                      </a:cubicBezTo>
                      <a:cubicBezTo>
                        <a:pt x="151908" y="63619"/>
                        <a:pt x="168375" y="55482"/>
                        <a:pt x="183195" y="48972"/>
                      </a:cubicBezTo>
                      <a:cubicBezTo>
                        <a:pt x="191429" y="45717"/>
                        <a:pt x="198015" y="42462"/>
                        <a:pt x="204602" y="39207"/>
                      </a:cubicBezTo>
                      <a:cubicBezTo>
                        <a:pt x="211189" y="35952"/>
                        <a:pt x="219422" y="35952"/>
                        <a:pt x="226009" y="34325"/>
                      </a:cubicBezTo>
                      <a:cubicBezTo>
                        <a:pt x="250710" y="24559"/>
                        <a:pt x="245769" y="24559"/>
                        <a:pt x="267176" y="16422"/>
                      </a:cubicBezTo>
                      <a:cubicBezTo>
                        <a:pt x="278703" y="11539"/>
                        <a:pt x="288584" y="6657"/>
                        <a:pt x="288584" y="3402"/>
                      </a:cubicBezTo>
                      <a:cubicBezTo>
                        <a:pt x="288584" y="1775"/>
                        <a:pt x="285702" y="554"/>
                        <a:pt x="281380" y="14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20" name="任意多边形: 形状 5519" descr="28bf0fec-239e-45e0-bb07-24376010efd9"/>
                <p:cNvSpPr/>
                <p:nvPr/>
              </p:nvSpPr>
              <p:spPr>
                <a:xfrm flipH="1">
                  <a:off x="9901962" y="713177"/>
                  <a:ext cx="1403803" cy="623830"/>
                </a:xfrm>
                <a:custGeom>
                  <a:avLst/>
                  <a:gdLst>
                    <a:gd name="connsiteX0" fmla="*/ 2141 w 1403803"/>
                    <a:gd name="connsiteY0" fmla="*/ 1485 h 623830"/>
                    <a:gd name="connsiteX1" fmla="*/ 15314 w 1403803"/>
                    <a:gd name="connsiteY1" fmla="*/ 30780 h 623830"/>
                    <a:gd name="connsiteX2" fmla="*/ 72949 w 1403803"/>
                    <a:gd name="connsiteY2" fmla="*/ 126803 h 623830"/>
                    <a:gd name="connsiteX3" fmla="*/ 148698 w 1403803"/>
                    <a:gd name="connsiteY3" fmla="*/ 234218 h 623830"/>
                    <a:gd name="connsiteX4" fmla="*/ 217858 w 1403803"/>
                    <a:gd name="connsiteY4" fmla="*/ 328613 h 623830"/>
                    <a:gd name="connsiteX5" fmla="*/ 303487 w 1403803"/>
                    <a:gd name="connsiteY5" fmla="*/ 427890 h 623830"/>
                    <a:gd name="connsiteX6" fmla="*/ 415463 w 1403803"/>
                    <a:gd name="connsiteY6" fmla="*/ 519030 h 623830"/>
                    <a:gd name="connsiteX7" fmla="*/ 545552 w 1403803"/>
                    <a:gd name="connsiteY7" fmla="*/ 587384 h 623830"/>
                    <a:gd name="connsiteX8" fmla="*/ 692107 w 1403803"/>
                    <a:gd name="connsiteY8" fmla="*/ 619934 h 623830"/>
                    <a:gd name="connsiteX9" fmla="*/ 837017 w 1403803"/>
                    <a:gd name="connsiteY9" fmla="*/ 621563 h 623830"/>
                    <a:gd name="connsiteX10" fmla="*/ 967106 w 1403803"/>
                    <a:gd name="connsiteY10" fmla="*/ 602033 h 623830"/>
                    <a:gd name="connsiteX11" fmla="*/ 1084022 w 1403803"/>
                    <a:gd name="connsiteY11" fmla="*/ 571110 h 623830"/>
                    <a:gd name="connsiteX12" fmla="*/ 1205877 w 1403803"/>
                    <a:gd name="connsiteY12" fmla="*/ 522285 h 623830"/>
                    <a:gd name="connsiteX13" fmla="*/ 1306327 w 1403803"/>
                    <a:gd name="connsiteY13" fmla="*/ 473459 h 623830"/>
                    <a:gd name="connsiteX14" fmla="*/ 1403482 w 1403803"/>
                    <a:gd name="connsiteY14" fmla="*/ 418125 h 623830"/>
                    <a:gd name="connsiteX15" fmla="*/ 1299739 w 1403803"/>
                    <a:gd name="connsiteY15" fmla="*/ 463695 h 623830"/>
                    <a:gd name="connsiteX16" fmla="*/ 1197645 w 1403803"/>
                    <a:gd name="connsiteY16" fmla="*/ 510892 h 623830"/>
                    <a:gd name="connsiteX17" fmla="*/ 1075788 w 1403803"/>
                    <a:gd name="connsiteY17" fmla="*/ 558090 h 623830"/>
                    <a:gd name="connsiteX18" fmla="*/ 962166 w 1403803"/>
                    <a:gd name="connsiteY18" fmla="*/ 587384 h 623830"/>
                    <a:gd name="connsiteX19" fmla="*/ 832077 w 1403803"/>
                    <a:gd name="connsiteY19" fmla="*/ 608543 h 623830"/>
                    <a:gd name="connsiteX20" fmla="*/ 550491 w 1403803"/>
                    <a:gd name="connsiteY20" fmla="*/ 571110 h 623830"/>
                    <a:gd name="connsiteX21" fmla="*/ 422050 w 1403803"/>
                    <a:gd name="connsiteY21" fmla="*/ 509265 h 623830"/>
                    <a:gd name="connsiteX22" fmla="*/ 313367 w 1403803"/>
                    <a:gd name="connsiteY22" fmla="*/ 419752 h 623830"/>
                    <a:gd name="connsiteX23" fmla="*/ 153637 w 1403803"/>
                    <a:gd name="connsiteY23" fmla="*/ 226079 h 623830"/>
                    <a:gd name="connsiteX24" fmla="*/ 77890 w 1403803"/>
                    <a:gd name="connsiteY24" fmla="*/ 118664 h 623830"/>
                    <a:gd name="connsiteX25" fmla="*/ 18609 w 1403803"/>
                    <a:gd name="connsiteY25" fmla="*/ 24269 h 623830"/>
                    <a:gd name="connsiteX26" fmla="*/ 2141 w 1403803"/>
                    <a:gd name="connsiteY26" fmla="*/ 1485 h 623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403803" h="623830">
                      <a:moveTo>
                        <a:pt x="2141" y="1485"/>
                      </a:moveTo>
                      <a:cubicBezTo>
                        <a:pt x="-2799" y="-3398"/>
                        <a:pt x="494" y="3112"/>
                        <a:pt x="15314" y="30780"/>
                      </a:cubicBezTo>
                      <a:cubicBezTo>
                        <a:pt x="44956" y="84487"/>
                        <a:pt x="58129" y="104017"/>
                        <a:pt x="72949" y="126803"/>
                      </a:cubicBezTo>
                      <a:cubicBezTo>
                        <a:pt x="87770" y="149587"/>
                        <a:pt x="105883" y="175627"/>
                        <a:pt x="148698" y="234218"/>
                      </a:cubicBezTo>
                      <a:cubicBezTo>
                        <a:pt x="170104" y="263512"/>
                        <a:pt x="193158" y="294435"/>
                        <a:pt x="217858" y="328613"/>
                      </a:cubicBezTo>
                      <a:cubicBezTo>
                        <a:pt x="242560" y="361163"/>
                        <a:pt x="270553" y="395340"/>
                        <a:pt x="303487" y="427890"/>
                      </a:cubicBezTo>
                      <a:cubicBezTo>
                        <a:pt x="336420" y="460439"/>
                        <a:pt x="374296" y="491362"/>
                        <a:pt x="415463" y="519030"/>
                      </a:cubicBezTo>
                      <a:cubicBezTo>
                        <a:pt x="456631" y="546697"/>
                        <a:pt x="497798" y="571110"/>
                        <a:pt x="545552" y="587384"/>
                      </a:cubicBezTo>
                      <a:cubicBezTo>
                        <a:pt x="593306" y="603660"/>
                        <a:pt x="642707" y="615053"/>
                        <a:pt x="692107" y="619934"/>
                      </a:cubicBezTo>
                      <a:cubicBezTo>
                        <a:pt x="741508" y="624817"/>
                        <a:pt x="790909" y="624817"/>
                        <a:pt x="837017" y="621563"/>
                      </a:cubicBezTo>
                      <a:cubicBezTo>
                        <a:pt x="883125" y="618307"/>
                        <a:pt x="925939" y="611797"/>
                        <a:pt x="967106" y="602033"/>
                      </a:cubicBezTo>
                      <a:cubicBezTo>
                        <a:pt x="1008274" y="592267"/>
                        <a:pt x="1049441" y="584130"/>
                        <a:pt x="1084022" y="571110"/>
                      </a:cubicBezTo>
                      <a:cubicBezTo>
                        <a:pt x="1154830" y="546697"/>
                        <a:pt x="1181177" y="533677"/>
                        <a:pt x="1205877" y="522285"/>
                      </a:cubicBezTo>
                      <a:cubicBezTo>
                        <a:pt x="1230578" y="510892"/>
                        <a:pt x="1251985" y="501128"/>
                        <a:pt x="1306327" y="473459"/>
                      </a:cubicBezTo>
                      <a:cubicBezTo>
                        <a:pt x="1349140" y="452302"/>
                        <a:pt x="1398541" y="423007"/>
                        <a:pt x="1403482" y="418125"/>
                      </a:cubicBezTo>
                      <a:cubicBezTo>
                        <a:pt x="1408421" y="411615"/>
                        <a:pt x="1355727" y="436027"/>
                        <a:pt x="1299739" y="463695"/>
                      </a:cubicBezTo>
                      <a:cubicBezTo>
                        <a:pt x="1245399" y="489735"/>
                        <a:pt x="1222345" y="499500"/>
                        <a:pt x="1197645" y="510892"/>
                      </a:cubicBezTo>
                      <a:cubicBezTo>
                        <a:pt x="1172943" y="520658"/>
                        <a:pt x="1144949" y="533677"/>
                        <a:pt x="1075788" y="558090"/>
                      </a:cubicBezTo>
                      <a:cubicBezTo>
                        <a:pt x="1041207" y="569483"/>
                        <a:pt x="1003333" y="579247"/>
                        <a:pt x="962166" y="587384"/>
                      </a:cubicBezTo>
                      <a:cubicBezTo>
                        <a:pt x="920998" y="595523"/>
                        <a:pt x="878185" y="605287"/>
                        <a:pt x="832077" y="608543"/>
                      </a:cubicBezTo>
                      <a:cubicBezTo>
                        <a:pt x="741508" y="615053"/>
                        <a:pt x="641060" y="603660"/>
                        <a:pt x="550491" y="571110"/>
                      </a:cubicBezTo>
                      <a:cubicBezTo>
                        <a:pt x="506031" y="554835"/>
                        <a:pt x="461570" y="535305"/>
                        <a:pt x="422050" y="509265"/>
                      </a:cubicBezTo>
                      <a:cubicBezTo>
                        <a:pt x="382528" y="483225"/>
                        <a:pt x="346301" y="452302"/>
                        <a:pt x="313367" y="419752"/>
                      </a:cubicBezTo>
                      <a:cubicBezTo>
                        <a:pt x="247499" y="356280"/>
                        <a:pt x="198098" y="284670"/>
                        <a:pt x="153637" y="226079"/>
                      </a:cubicBezTo>
                      <a:cubicBezTo>
                        <a:pt x="110823" y="167490"/>
                        <a:pt x="92710" y="141450"/>
                        <a:pt x="77890" y="118664"/>
                      </a:cubicBezTo>
                      <a:cubicBezTo>
                        <a:pt x="63070" y="95880"/>
                        <a:pt x="48249" y="76350"/>
                        <a:pt x="18609" y="24269"/>
                      </a:cubicBezTo>
                      <a:cubicBezTo>
                        <a:pt x="7082" y="4739"/>
                        <a:pt x="5435" y="4739"/>
                        <a:pt x="2141" y="1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22" name="任意多边形: 形状 5521" descr="d435d754-b825-482d-b2d7-37e23bf721fe"/>
                <p:cNvSpPr/>
                <p:nvPr/>
              </p:nvSpPr>
              <p:spPr>
                <a:xfrm flipH="1">
                  <a:off x="10387880" y="1380310"/>
                  <a:ext cx="265916" cy="21157"/>
                </a:xfrm>
                <a:custGeom>
                  <a:avLst/>
                  <a:gdLst>
                    <a:gd name="connsiteX0" fmla="*/ 43432 w 265916"/>
                    <a:gd name="connsiteY0" fmla="*/ 0 h 21157"/>
                    <a:gd name="connsiteX1" fmla="*/ 5557 w 265916"/>
                    <a:gd name="connsiteY1" fmla="*/ 1627 h 21157"/>
                    <a:gd name="connsiteX2" fmla="*/ 618 w 265916"/>
                    <a:gd name="connsiteY2" fmla="*/ 4883 h 21157"/>
                    <a:gd name="connsiteX3" fmla="*/ 5557 w 265916"/>
                    <a:gd name="connsiteY3" fmla="*/ 8137 h 21157"/>
                    <a:gd name="connsiteX4" fmla="*/ 43432 w 265916"/>
                    <a:gd name="connsiteY4" fmla="*/ 9765 h 21157"/>
                    <a:gd name="connsiteX5" fmla="*/ 81305 w 265916"/>
                    <a:gd name="connsiteY5" fmla="*/ 14647 h 21157"/>
                    <a:gd name="connsiteX6" fmla="*/ 102713 w 265916"/>
                    <a:gd name="connsiteY6" fmla="*/ 14647 h 21157"/>
                    <a:gd name="connsiteX7" fmla="*/ 125767 w 265916"/>
                    <a:gd name="connsiteY7" fmla="*/ 17903 h 21157"/>
                    <a:gd name="connsiteX8" fmla="*/ 170227 w 265916"/>
                    <a:gd name="connsiteY8" fmla="*/ 17903 h 21157"/>
                    <a:gd name="connsiteX9" fmla="*/ 189988 w 265916"/>
                    <a:gd name="connsiteY9" fmla="*/ 17903 h 21157"/>
                    <a:gd name="connsiteX10" fmla="*/ 208102 w 265916"/>
                    <a:gd name="connsiteY10" fmla="*/ 21157 h 21157"/>
                    <a:gd name="connsiteX11" fmla="*/ 245975 w 265916"/>
                    <a:gd name="connsiteY11" fmla="*/ 17903 h 21157"/>
                    <a:gd name="connsiteX12" fmla="*/ 265736 w 265916"/>
                    <a:gd name="connsiteY12" fmla="*/ 16274 h 21157"/>
                    <a:gd name="connsiteX13" fmla="*/ 247622 w 265916"/>
                    <a:gd name="connsiteY13" fmla="*/ 8137 h 21157"/>
                    <a:gd name="connsiteX14" fmla="*/ 209748 w 265916"/>
                    <a:gd name="connsiteY14" fmla="*/ 4883 h 21157"/>
                    <a:gd name="connsiteX15" fmla="*/ 191635 w 265916"/>
                    <a:gd name="connsiteY15" fmla="*/ 3255 h 21157"/>
                    <a:gd name="connsiteX16" fmla="*/ 171874 w 265916"/>
                    <a:gd name="connsiteY16" fmla="*/ 4883 h 21157"/>
                    <a:gd name="connsiteX17" fmla="*/ 127413 w 265916"/>
                    <a:gd name="connsiteY17" fmla="*/ 1627 h 21157"/>
                    <a:gd name="connsiteX18" fmla="*/ 104359 w 265916"/>
                    <a:gd name="connsiteY18" fmla="*/ 3255 h 21157"/>
                    <a:gd name="connsiteX19" fmla="*/ 82953 w 265916"/>
                    <a:gd name="connsiteY19" fmla="*/ 1627 h 21157"/>
                    <a:gd name="connsiteX20" fmla="*/ 43432 w 265916"/>
                    <a:gd name="connsiteY20" fmla="*/ 0 h 2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5916" h="21157">
                      <a:moveTo>
                        <a:pt x="43432" y="0"/>
                      </a:moveTo>
                      <a:cubicBezTo>
                        <a:pt x="20378" y="0"/>
                        <a:pt x="23672" y="0"/>
                        <a:pt x="5557" y="1627"/>
                      </a:cubicBezTo>
                      <a:cubicBezTo>
                        <a:pt x="2265" y="1627"/>
                        <a:pt x="2265" y="3255"/>
                        <a:pt x="618" y="4883"/>
                      </a:cubicBezTo>
                      <a:cubicBezTo>
                        <a:pt x="-1030" y="6510"/>
                        <a:pt x="618" y="8137"/>
                        <a:pt x="5557" y="8137"/>
                      </a:cubicBezTo>
                      <a:cubicBezTo>
                        <a:pt x="23672" y="9765"/>
                        <a:pt x="20378" y="8137"/>
                        <a:pt x="43432" y="9765"/>
                      </a:cubicBezTo>
                      <a:cubicBezTo>
                        <a:pt x="54958" y="11393"/>
                        <a:pt x="68132" y="13020"/>
                        <a:pt x="81305" y="14647"/>
                      </a:cubicBezTo>
                      <a:cubicBezTo>
                        <a:pt x="87892" y="14647"/>
                        <a:pt x="96126" y="14647"/>
                        <a:pt x="102713" y="14647"/>
                      </a:cubicBezTo>
                      <a:cubicBezTo>
                        <a:pt x="110947" y="14647"/>
                        <a:pt x="117534" y="17903"/>
                        <a:pt x="125767" y="17903"/>
                      </a:cubicBezTo>
                      <a:cubicBezTo>
                        <a:pt x="140586" y="17903"/>
                        <a:pt x="157054" y="16274"/>
                        <a:pt x="170227" y="17903"/>
                      </a:cubicBezTo>
                      <a:cubicBezTo>
                        <a:pt x="176815" y="17903"/>
                        <a:pt x="183401" y="17903"/>
                        <a:pt x="189988" y="17903"/>
                      </a:cubicBezTo>
                      <a:cubicBezTo>
                        <a:pt x="196574" y="17903"/>
                        <a:pt x="203162" y="21157"/>
                        <a:pt x="208102" y="21157"/>
                      </a:cubicBezTo>
                      <a:cubicBezTo>
                        <a:pt x="231155" y="21157"/>
                        <a:pt x="226216" y="19530"/>
                        <a:pt x="245975" y="17903"/>
                      </a:cubicBezTo>
                      <a:cubicBezTo>
                        <a:pt x="255856" y="21157"/>
                        <a:pt x="265736" y="19530"/>
                        <a:pt x="265736" y="16274"/>
                      </a:cubicBezTo>
                      <a:cubicBezTo>
                        <a:pt x="267383" y="13020"/>
                        <a:pt x="257502" y="8137"/>
                        <a:pt x="247622" y="8137"/>
                      </a:cubicBezTo>
                      <a:cubicBezTo>
                        <a:pt x="229509" y="6510"/>
                        <a:pt x="232802" y="6510"/>
                        <a:pt x="209748" y="4883"/>
                      </a:cubicBezTo>
                      <a:cubicBezTo>
                        <a:pt x="204808" y="4883"/>
                        <a:pt x="198221" y="3255"/>
                        <a:pt x="191635" y="3255"/>
                      </a:cubicBezTo>
                      <a:cubicBezTo>
                        <a:pt x="185048" y="3255"/>
                        <a:pt x="178461" y="4883"/>
                        <a:pt x="171874" y="4883"/>
                      </a:cubicBezTo>
                      <a:cubicBezTo>
                        <a:pt x="157054" y="4883"/>
                        <a:pt x="142234" y="1627"/>
                        <a:pt x="127413" y="1627"/>
                      </a:cubicBezTo>
                      <a:cubicBezTo>
                        <a:pt x="119180" y="1627"/>
                        <a:pt x="112593" y="3255"/>
                        <a:pt x="104359" y="3255"/>
                      </a:cubicBezTo>
                      <a:cubicBezTo>
                        <a:pt x="96126" y="3255"/>
                        <a:pt x="89539" y="1627"/>
                        <a:pt x="82953" y="1627"/>
                      </a:cubicBezTo>
                      <a:cubicBezTo>
                        <a:pt x="68132" y="1627"/>
                        <a:pt x="54958" y="0"/>
                        <a:pt x="4343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24" name="任意多边形: 形状 5523" descr="7c37a5fe-8da8-4188-982b-60b8e5d35edf"/>
                <p:cNvSpPr/>
                <p:nvPr/>
              </p:nvSpPr>
              <p:spPr>
                <a:xfrm flipH="1">
                  <a:off x="10968145" y="323763"/>
                  <a:ext cx="874342" cy="981872"/>
                </a:xfrm>
                <a:custGeom>
                  <a:avLst/>
                  <a:gdLst>
                    <a:gd name="connsiteX0" fmla="*/ 2039 w 874342"/>
                    <a:gd name="connsiteY0" fmla="*/ 299 h 981872"/>
                    <a:gd name="connsiteX1" fmla="*/ 20154 w 874342"/>
                    <a:gd name="connsiteY1" fmla="*/ 18202 h 981872"/>
                    <a:gd name="connsiteX2" fmla="*/ 87668 w 874342"/>
                    <a:gd name="connsiteY2" fmla="*/ 73537 h 981872"/>
                    <a:gd name="connsiteX3" fmla="*/ 165063 w 874342"/>
                    <a:gd name="connsiteY3" fmla="*/ 140264 h 981872"/>
                    <a:gd name="connsiteX4" fmla="*/ 301738 w 874342"/>
                    <a:gd name="connsiteY4" fmla="*/ 273719 h 981872"/>
                    <a:gd name="connsiteX5" fmla="*/ 377487 w 874342"/>
                    <a:gd name="connsiteY5" fmla="*/ 351839 h 981872"/>
                    <a:gd name="connsiteX6" fmla="*/ 413713 w 874342"/>
                    <a:gd name="connsiteY6" fmla="*/ 394154 h 981872"/>
                    <a:gd name="connsiteX7" fmla="*/ 449942 w 874342"/>
                    <a:gd name="connsiteY7" fmla="*/ 436470 h 981872"/>
                    <a:gd name="connsiteX8" fmla="*/ 593205 w 874342"/>
                    <a:gd name="connsiteY8" fmla="*/ 607357 h 981872"/>
                    <a:gd name="connsiteX9" fmla="*/ 654132 w 874342"/>
                    <a:gd name="connsiteY9" fmla="*/ 685477 h 981872"/>
                    <a:gd name="connsiteX10" fmla="*/ 706826 w 874342"/>
                    <a:gd name="connsiteY10" fmla="*/ 760342 h 981872"/>
                    <a:gd name="connsiteX11" fmla="*/ 817155 w 874342"/>
                    <a:gd name="connsiteY11" fmla="*/ 910073 h 981872"/>
                    <a:gd name="connsiteX12" fmla="*/ 873143 w 874342"/>
                    <a:gd name="connsiteY12" fmla="*/ 981682 h 981872"/>
                    <a:gd name="connsiteX13" fmla="*/ 830328 w 874342"/>
                    <a:gd name="connsiteY13" fmla="*/ 905190 h 981872"/>
                    <a:gd name="connsiteX14" fmla="*/ 723293 w 874342"/>
                    <a:gd name="connsiteY14" fmla="*/ 750577 h 981872"/>
                    <a:gd name="connsiteX15" fmla="*/ 670599 w 874342"/>
                    <a:gd name="connsiteY15" fmla="*/ 675711 h 981872"/>
                    <a:gd name="connsiteX16" fmla="*/ 606378 w 874342"/>
                    <a:gd name="connsiteY16" fmla="*/ 595964 h 981872"/>
                    <a:gd name="connsiteX17" fmla="*/ 466408 w 874342"/>
                    <a:gd name="connsiteY17" fmla="*/ 423450 h 981872"/>
                    <a:gd name="connsiteX18" fmla="*/ 428535 w 874342"/>
                    <a:gd name="connsiteY18" fmla="*/ 382761 h 981872"/>
                    <a:gd name="connsiteX19" fmla="*/ 389013 w 874342"/>
                    <a:gd name="connsiteY19" fmla="*/ 342074 h 981872"/>
                    <a:gd name="connsiteX20" fmla="*/ 313265 w 874342"/>
                    <a:gd name="connsiteY20" fmla="*/ 262326 h 981872"/>
                    <a:gd name="connsiteX21" fmla="*/ 170003 w 874342"/>
                    <a:gd name="connsiteY21" fmla="*/ 128871 h 981872"/>
                    <a:gd name="connsiteX22" fmla="*/ 90962 w 874342"/>
                    <a:gd name="connsiteY22" fmla="*/ 63772 h 981872"/>
                    <a:gd name="connsiteX23" fmla="*/ 21800 w 874342"/>
                    <a:gd name="connsiteY23" fmla="*/ 10065 h 981872"/>
                    <a:gd name="connsiteX24" fmla="*/ 2039 w 874342"/>
                    <a:gd name="connsiteY24" fmla="*/ 299 h 981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74342" h="981872">
                      <a:moveTo>
                        <a:pt x="2039" y="299"/>
                      </a:moveTo>
                      <a:cubicBezTo>
                        <a:pt x="-2900" y="-1328"/>
                        <a:pt x="393" y="3555"/>
                        <a:pt x="20154" y="18202"/>
                      </a:cubicBezTo>
                      <a:cubicBezTo>
                        <a:pt x="56381" y="47496"/>
                        <a:pt x="71201" y="58889"/>
                        <a:pt x="87668" y="73537"/>
                      </a:cubicBezTo>
                      <a:cubicBezTo>
                        <a:pt x="104135" y="86557"/>
                        <a:pt x="122248" y="102832"/>
                        <a:pt x="165063" y="140264"/>
                      </a:cubicBezTo>
                      <a:cubicBezTo>
                        <a:pt x="207876" y="177697"/>
                        <a:pt x="250691" y="223267"/>
                        <a:pt x="301738" y="273719"/>
                      </a:cubicBezTo>
                      <a:cubicBezTo>
                        <a:pt x="326439" y="299759"/>
                        <a:pt x="352787" y="325799"/>
                        <a:pt x="377487" y="351839"/>
                      </a:cubicBezTo>
                      <a:cubicBezTo>
                        <a:pt x="390661" y="364859"/>
                        <a:pt x="402187" y="379507"/>
                        <a:pt x="413713" y="394154"/>
                      </a:cubicBezTo>
                      <a:cubicBezTo>
                        <a:pt x="425240" y="408801"/>
                        <a:pt x="436767" y="423450"/>
                        <a:pt x="449942" y="436470"/>
                      </a:cubicBezTo>
                      <a:cubicBezTo>
                        <a:pt x="499343" y="493432"/>
                        <a:pt x="550390" y="552022"/>
                        <a:pt x="593205" y="607357"/>
                      </a:cubicBezTo>
                      <a:cubicBezTo>
                        <a:pt x="614611" y="635024"/>
                        <a:pt x="634372" y="661064"/>
                        <a:pt x="654132" y="685477"/>
                      </a:cubicBezTo>
                      <a:cubicBezTo>
                        <a:pt x="673892" y="711517"/>
                        <a:pt x="690359" y="737557"/>
                        <a:pt x="706826" y="760342"/>
                      </a:cubicBezTo>
                      <a:cubicBezTo>
                        <a:pt x="772695" y="851482"/>
                        <a:pt x="762814" y="833579"/>
                        <a:pt x="817155" y="910073"/>
                      </a:cubicBezTo>
                      <a:cubicBezTo>
                        <a:pt x="843503" y="944250"/>
                        <a:pt x="868203" y="978427"/>
                        <a:pt x="873143" y="981682"/>
                      </a:cubicBezTo>
                      <a:cubicBezTo>
                        <a:pt x="879730" y="984937"/>
                        <a:pt x="858323" y="945877"/>
                        <a:pt x="830328" y="905190"/>
                      </a:cubicBezTo>
                      <a:cubicBezTo>
                        <a:pt x="777634" y="827069"/>
                        <a:pt x="789161" y="843345"/>
                        <a:pt x="723293" y="750577"/>
                      </a:cubicBezTo>
                      <a:cubicBezTo>
                        <a:pt x="706826" y="727792"/>
                        <a:pt x="690359" y="701752"/>
                        <a:pt x="670599" y="675711"/>
                      </a:cubicBezTo>
                      <a:cubicBezTo>
                        <a:pt x="650838" y="649672"/>
                        <a:pt x="627784" y="623632"/>
                        <a:pt x="606378" y="595964"/>
                      </a:cubicBezTo>
                      <a:cubicBezTo>
                        <a:pt x="563563" y="540629"/>
                        <a:pt x="515809" y="480412"/>
                        <a:pt x="466408" y="423450"/>
                      </a:cubicBezTo>
                      <a:cubicBezTo>
                        <a:pt x="453235" y="408801"/>
                        <a:pt x="441708" y="395781"/>
                        <a:pt x="428535" y="382761"/>
                      </a:cubicBezTo>
                      <a:cubicBezTo>
                        <a:pt x="415361" y="369742"/>
                        <a:pt x="402187" y="356722"/>
                        <a:pt x="389013" y="342074"/>
                      </a:cubicBezTo>
                      <a:cubicBezTo>
                        <a:pt x="364313" y="314406"/>
                        <a:pt x="337966" y="288366"/>
                        <a:pt x="313265" y="262326"/>
                      </a:cubicBezTo>
                      <a:cubicBezTo>
                        <a:pt x="262218" y="211874"/>
                        <a:pt x="214464" y="164677"/>
                        <a:pt x="170003" y="128871"/>
                      </a:cubicBezTo>
                      <a:cubicBezTo>
                        <a:pt x="127189" y="91439"/>
                        <a:pt x="107428" y="76792"/>
                        <a:pt x="90962" y="63772"/>
                      </a:cubicBezTo>
                      <a:cubicBezTo>
                        <a:pt x="74494" y="50752"/>
                        <a:pt x="59674" y="39359"/>
                        <a:pt x="21800" y="10065"/>
                      </a:cubicBezTo>
                      <a:cubicBezTo>
                        <a:pt x="8627" y="299"/>
                        <a:pt x="6979" y="299"/>
                        <a:pt x="2039" y="29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26" name="任意多边形: 形状 5525" descr="02bad07c-b27d-44e6-99f2-d453b28e7fb4"/>
                <p:cNvSpPr/>
                <p:nvPr/>
              </p:nvSpPr>
              <p:spPr>
                <a:xfrm flipH="1">
                  <a:off x="11639092" y="496398"/>
                  <a:ext cx="242850" cy="287882"/>
                </a:xfrm>
                <a:custGeom>
                  <a:avLst/>
                  <a:gdLst>
                    <a:gd name="connsiteX0" fmla="*/ 125476 w 242850"/>
                    <a:gd name="connsiteY0" fmla="*/ 181 h 287882"/>
                    <a:gd name="connsiteX1" fmla="*/ 122183 w 242850"/>
                    <a:gd name="connsiteY1" fmla="*/ 181 h 287882"/>
                    <a:gd name="connsiteX2" fmla="*/ 130416 w 242850"/>
                    <a:gd name="connsiteY2" fmla="*/ 11573 h 287882"/>
                    <a:gd name="connsiteX3" fmla="*/ 166644 w 242850"/>
                    <a:gd name="connsiteY3" fmla="*/ 44123 h 287882"/>
                    <a:gd name="connsiteX4" fmla="*/ 202871 w 242850"/>
                    <a:gd name="connsiteY4" fmla="*/ 86439 h 287882"/>
                    <a:gd name="connsiteX5" fmla="*/ 227571 w 242850"/>
                    <a:gd name="connsiteY5" fmla="*/ 182461 h 287882"/>
                    <a:gd name="connsiteX6" fmla="*/ 209457 w 242850"/>
                    <a:gd name="connsiteY6" fmla="*/ 234542 h 287882"/>
                    <a:gd name="connsiteX7" fmla="*/ 161704 w 242850"/>
                    <a:gd name="connsiteY7" fmla="*/ 262209 h 287882"/>
                    <a:gd name="connsiteX8" fmla="*/ 56315 w 242850"/>
                    <a:gd name="connsiteY8" fmla="*/ 234542 h 287882"/>
                    <a:gd name="connsiteX9" fmla="*/ 28321 w 242850"/>
                    <a:gd name="connsiteY9" fmla="*/ 190599 h 287882"/>
                    <a:gd name="connsiteX10" fmla="*/ 20088 w 242850"/>
                    <a:gd name="connsiteY10" fmla="*/ 143401 h 287882"/>
                    <a:gd name="connsiteX11" fmla="*/ 25027 w 242850"/>
                    <a:gd name="connsiteY11" fmla="*/ 91321 h 287882"/>
                    <a:gd name="connsiteX12" fmla="*/ 41495 w 242850"/>
                    <a:gd name="connsiteY12" fmla="*/ 49006 h 287882"/>
                    <a:gd name="connsiteX13" fmla="*/ 67842 w 242850"/>
                    <a:gd name="connsiteY13" fmla="*/ 16456 h 287882"/>
                    <a:gd name="connsiteX14" fmla="*/ 28321 w 242850"/>
                    <a:gd name="connsiteY14" fmla="*/ 47379 h 287882"/>
                    <a:gd name="connsiteX15" fmla="*/ 6914 w 242850"/>
                    <a:gd name="connsiteY15" fmla="*/ 91321 h 287882"/>
                    <a:gd name="connsiteX16" fmla="*/ 327 w 242850"/>
                    <a:gd name="connsiteY16" fmla="*/ 148284 h 287882"/>
                    <a:gd name="connsiteX17" fmla="*/ 10207 w 242850"/>
                    <a:gd name="connsiteY17" fmla="*/ 200364 h 287882"/>
                    <a:gd name="connsiteX18" fmla="*/ 44788 w 242850"/>
                    <a:gd name="connsiteY18" fmla="*/ 249189 h 287882"/>
                    <a:gd name="connsiteX19" fmla="*/ 166644 w 242850"/>
                    <a:gd name="connsiteY19" fmla="*/ 283366 h 287882"/>
                    <a:gd name="connsiteX20" fmla="*/ 220984 w 242850"/>
                    <a:gd name="connsiteY20" fmla="*/ 244306 h 287882"/>
                    <a:gd name="connsiteX21" fmla="*/ 242391 w 242850"/>
                    <a:gd name="connsiteY21" fmla="*/ 184089 h 287882"/>
                    <a:gd name="connsiteX22" fmla="*/ 211105 w 242850"/>
                    <a:gd name="connsiteY22" fmla="*/ 78301 h 287882"/>
                    <a:gd name="connsiteX23" fmla="*/ 171583 w 242850"/>
                    <a:gd name="connsiteY23" fmla="*/ 35986 h 287882"/>
                    <a:gd name="connsiteX24" fmla="*/ 133709 w 242850"/>
                    <a:gd name="connsiteY24" fmla="*/ 5063 h 287882"/>
                    <a:gd name="connsiteX25" fmla="*/ 125476 w 242850"/>
                    <a:gd name="connsiteY25" fmla="*/ 181 h 287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42850" h="287882">
                      <a:moveTo>
                        <a:pt x="125476" y="181"/>
                      </a:moveTo>
                      <a:cubicBezTo>
                        <a:pt x="123830" y="-226"/>
                        <a:pt x="123006" y="181"/>
                        <a:pt x="122183" y="181"/>
                      </a:cubicBezTo>
                      <a:cubicBezTo>
                        <a:pt x="118889" y="181"/>
                        <a:pt x="120536" y="1809"/>
                        <a:pt x="130416" y="11573"/>
                      </a:cubicBezTo>
                      <a:cubicBezTo>
                        <a:pt x="150177" y="27849"/>
                        <a:pt x="158410" y="35986"/>
                        <a:pt x="166644" y="44123"/>
                      </a:cubicBezTo>
                      <a:cubicBezTo>
                        <a:pt x="174877" y="52262"/>
                        <a:pt x="184757" y="60399"/>
                        <a:pt x="202871" y="86439"/>
                      </a:cubicBezTo>
                      <a:cubicBezTo>
                        <a:pt x="219337" y="112479"/>
                        <a:pt x="230864" y="145028"/>
                        <a:pt x="227571" y="182461"/>
                      </a:cubicBezTo>
                      <a:cubicBezTo>
                        <a:pt x="225925" y="200364"/>
                        <a:pt x="220984" y="219894"/>
                        <a:pt x="209457" y="234542"/>
                      </a:cubicBezTo>
                      <a:cubicBezTo>
                        <a:pt x="197930" y="249189"/>
                        <a:pt x="179817" y="257326"/>
                        <a:pt x="161704" y="262209"/>
                      </a:cubicBezTo>
                      <a:cubicBezTo>
                        <a:pt x="125477" y="271973"/>
                        <a:pt x="81016" y="262209"/>
                        <a:pt x="56315" y="234542"/>
                      </a:cubicBezTo>
                      <a:cubicBezTo>
                        <a:pt x="43142" y="221522"/>
                        <a:pt x="34908" y="206874"/>
                        <a:pt x="28321" y="190599"/>
                      </a:cubicBezTo>
                      <a:cubicBezTo>
                        <a:pt x="21734" y="174324"/>
                        <a:pt x="21734" y="158048"/>
                        <a:pt x="20088" y="143401"/>
                      </a:cubicBezTo>
                      <a:cubicBezTo>
                        <a:pt x="18441" y="114106"/>
                        <a:pt x="23381" y="102714"/>
                        <a:pt x="25027" y="91321"/>
                      </a:cubicBezTo>
                      <a:cubicBezTo>
                        <a:pt x="28321" y="81556"/>
                        <a:pt x="28321" y="70163"/>
                        <a:pt x="41495" y="49006"/>
                      </a:cubicBezTo>
                      <a:cubicBezTo>
                        <a:pt x="49728" y="35986"/>
                        <a:pt x="67842" y="21339"/>
                        <a:pt x="67842" y="16456"/>
                      </a:cubicBezTo>
                      <a:cubicBezTo>
                        <a:pt x="67842" y="11573"/>
                        <a:pt x="44788" y="22966"/>
                        <a:pt x="28321" y="47379"/>
                      </a:cubicBezTo>
                      <a:cubicBezTo>
                        <a:pt x="13500" y="70163"/>
                        <a:pt x="10207" y="79929"/>
                        <a:pt x="6914" y="91321"/>
                      </a:cubicBezTo>
                      <a:cubicBezTo>
                        <a:pt x="3620" y="102714"/>
                        <a:pt x="-1319" y="115734"/>
                        <a:pt x="327" y="148284"/>
                      </a:cubicBezTo>
                      <a:cubicBezTo>
                        <a:pt x="1974" y="164558"/>
                        <a:pt x="3620" y="182461"/>
                        <a:pt x="10207" y="200364"/>
                      </a:cubicBezTo>
                      <a:cubicBezTo>
                        <a:pt x="16795" y="218266"/>
                        <a:pt x="29968" y="234542"/>
                        <a:pt x="44788" y="249189"/>
                      </a:cubicBezTo>
                      <a:cubicBezTo>
                        <a:pt x="72782" y="280112"/>
                        <a:pt x="122183" y="296387"/>
                        <a:pt x="166644" y="283366"/>
                      </a:cubicBezTo>
                      <a:cubicBezTo>
                        <a:pt x="189697" y="276856"/>
                        <a:pt x="207811" y="262209"/>
                        <a:pt x="220984" y="244306"/>
                      </a:cubicBezTo>
                      <a:cubicBezTo>
                        <a:pt x="234159" y="226404"/>
                        <a:pt x="240745" y="205246"/>
                        <a:pt x="242391" y="184089"/>
                      </a:cubicBezTo>
                      <a:cubicBezTo>
                        <a:pt x="245686" y="143401"/>
                        <a:pt x="230864" y="104341"/>
                        <a:pt x="211105" y="78301"/>
                      </a:cubicBezTo>
                      <a:cubicBezTo>
                        <a:pt x="191344" y="52262"/>
                        <a:pt x="181464" y="44123"/>
                        <a:pt x="171583" y="35986"/>
                      </a:cubicBezTo>
                      <a:cubicBezTo>
                        <a:pt x="163351" y="27849"/>
                        <a:pt x="155117" y="21339"/>
                        <a:pt x="133709" y="5063"/>
                      </a:cubicBezTo>
                      <a:cubicBezTo>
                        <a:pt x="129593" y="1808"/>
                        <a:pt x="127123" y="588"/>
                        <a:pt x="125476" y="18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28" name="任意多边形: 形状 5527" descr="065978aa-f1c9-4b25-99b9-277e6fe92691"/>
                <p:cNvSpPr/>
                <p:nvPr/>
              </p:nvSpPr>
              <p:spPr>
                <a:xfrm flipH="1">
                  <a:off x="11758936" y="332201"/>
                  <a:ext cx="69984" cy="180964"/>
                </a:xfrm>
                <a:custGeom>
                  <a:avLst/>
                  <a:gdLst>
                    <a:gd name="connsiteX0" fmla="*/ 3293 w 69984"/>
                    <a:gd name="connsiteY0" fmla="*/ 0 h 180964"/>
                    <a:gd name="connsiteX1" fmla="*/ 0 w 69984"/>
                    <a:gd name="connsiteY1" fmla="*/ 3255 h 180964"/>
                    <a:gd name="connsiteX2" fmla="*/ 3293 w 69984"/>
                    <a:gd name="connsiteY2" fmla="*/ 30923 h 180964"/>
                    <a:gd name="connsiteX3" fmla="*/ 6586 w 69984"/>
                    <a:gd name="connsiteY3" fmla="*/ 58590 h 180964"/>
                    <a:gd name="connsiteX4" fmla="*/ 11527 w 69984"/>
                    <a:gd name="connsiteY4" fmla="*/ 73238 h 180964"/>
                    <a:gd name="connsiteX5" fmla="*/ 13173 w 69984"/>
                    <a:gd name="connsiteY5" fmla="*/ 89512 h 180964"/>
                    <a:gd name="connsiteX6" fmla="*/ 26347 w 69984"/>
                    <a:gd name="connsiteY6" fmla="*/ 120435 h 180964"/>
                    <a:gd name="connsiteX7" fmla="*/ 32934 w 69984"/>
                    <a:gd name="connsiteY7" fmla="*/ 133455 h 180964"/>
                    <a:gd name="connsiteX8" fmla="*/ 37874 w 69984"/>
                    <a:gd name="connsiteY8" fmla="*/ 146475 h 180964"/>
                    <a:gd name="connsiteX9" fmla="*/ 54340 w 69984"/>
                    <a:gd name="connsiteY9" fmla="*/ 169260 h 180964"/>
                    <a:gd name="connsiteX10" fmla="*/ 67514 w 69984"/>
                    <a:gd name="connsiteY10" fmla="*/ 180652 h 180964"/>
                    <a:gd name="connsiteX11" fmla="*/ 67514 w 69984"/>
                    <a:gd name="connsiteY11" fmla="*/ 166005 h 180964"/>
                    <a:gd name="connsiteX12" fmla="*/ 55987 w 69984"/>
                    <a:gd name="connsiteY12" fmla="*/ 141592 h 180964"/>
                    <a:gd name="connsiteX13" fmla="*/ 51047 w 69984"/>
                    <a:gd name="connsiteY13" fmla="*/ 128572 h 180964"/>
                    <a:gd name="connsiteX14" fmla="*/ 42813 w 69984"/>
                    <a:gd name="connsiteY14" fmla="*/ 117180 h 180964"/>
                    <a:gd name="connsiteX15" fmla="*/ 32934 w 69984"/>
                    <a:gd name="connsiteY15" fmla="*/ 86258 h 180964"/>
                    <a:gd name="connsiteX16" fmla="*/ 26347 w 69984"/>
                    <a:gd name="connsiteY16" fmla="*/ 71610 h 180964"/>
                    <a:gd name="connsiteX17" fmla="*/ 21407 w 69984"/>
                    <a:gd name="connsiteY17" fmla="*/ 56963 h 180964"/>
                    <a:gd name="connsiteX18" fmla="*/ 14820 w 69984"/>
                    <a:gd name="connsiteY18" fmla="*/ 29295 h 180964"/>
                    <a:gd name="connsiteX19" fmla="*/ 8234 w 69984"/>
                    <a:gd name="connsiteY19" fmla="*/ 3255 h 180964"/>
                    <a:gd name="connsiteX20" fmla="*/ 3293 w 69984"/>
                    <a:gd name="connsiteY20" fmla="*/ 0 h 180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984" h="180964">
                      <a:moveTo>
                        <a:pt x="3293" y="0"/>
                      </a:moveTo>
                      <a:cubicBezTo>
                        <a:pt x="1646" y="0"/>
                        <a:pt x="0" y="0"/>
                        <a:pt x="0" y="3255"/>
                      </a:cubicBezTo>
                      <a:cubicBezTo>
                        <a:pt x="0" y="16275"/>
                        <a:pt x="1646" y="14647"/>
                        <a:pt x="3293" y="30923"/>
                      </a:cubicBezTo>
                      <a:cubicBezTo>
                        <a:pt x="4940" y="39060"/>
                        <a:pt x="3293" y="48825"/>
                        <a:pt x="6586" y="58590"/>
                      </a:cubicBezTo>
                      <a:cubicBezTo>
                        <a:pt x="8234" y="63473"/>
                        <a:pt x="9880" y="68355"/>
                        <a:pt x="11527" y="73238"/>
                      </a:cubicBezTo>
                      <a:cubicBezTo>
                        <a:pt x="13173" y="78120"/>
                        <a:pt x="11527" y="84630"/>
                        <a:pt x="13173" y="89512"/>
                      </a:cubicBezTo>
                      <a:cubicBezTo>
                        <a:pt x="16467" y="100905"/>
                        <a:pt x="23054" y="110671"/>
                        <a:pt x="26347" y="120435"/>
                      </a:cubicBezTo>
                      <a:cubicBezTo>
                        <a:pt x="27993" y="125318"/>
                        <a:pt x="31288" y="128572"/>
                        <a:pt x="32934" y="133455"/>
                      </a:cubicBezTo>
                      <a:cubicBezTo>
                        <a:pt x="34581" y="138338"/>
                        <a:pt x="34581" y="143219"/>
                        <a:pt x="37874" y="146475"/>
                      </a:cubicBezTo>
                      <a:cubicBezTo>
                        <a:pt x="46108" y="161122"/>
                        <a:pt x="47754" y="157868"/>
                        <a:pt x="54340" y="169260"/>
                      </a:cubicBezTo>
                      <a:cubicBezTo>
                        <a:pt x="59281" y="177398"/>
                        <a:pt x="64221" y="182280"/>
                        <a:pt x="67514" y="180652"/>
                      </a:cubicBezTo>
                      <a:cubicBezTo>
                        <a:pt x="70808" y="179025"/>
                        <a:pt x="70808" y="172515"/>
                        <a:pt x="67514" y="166005"/>
                      </a:cubicBezTo>
                      <a:cubicBezTo>
                        <a:pt x="60928" y="154612"/>
                        <a:pt x="62574" y="156239"/>
                        <a:pt x="55987" y="141592"/>
                      </a:cubicBezTo>
                      <a:cubicBezTo>
                        <a:pt x="54340" y="138338"/>
                        <a:pt x="54340" y="133455"/>
                        <a:pt x="51047" y="128572"/>
                      </a:cubicBezTo>
                      <a:cubicBezTo>
                        <a:pt x="49401" y="123691"/>
                        <a:pt x="44461" y="120435"/>
                        <a:pt x="42813" y="117180"/>
                      </a:cubicBezTo>
                      <a:cubicBezTo>
                        <a:pt x="39520" y="107415"/>
                        <a:pt x="36227" y="97650"/>
                        <a:pt x="32934" y="86258"/>
                      </a:cubicBezTo>
                      <a:cubicBezTo>
                        <a:pt x="31288" y="81375"/>
                        <a:pt x="27993" y="76492"/>
                        <a:pt x="26347" y="71610"/>
                      </a:cubicBezTo>
                      <a:cubicBezTo>
                        <a:pt x="24700" y="66728"/>
                        <a:pt x="23054" y="61845"/>
                        <a:pt x="21407" y="56963"/>
                      </a:cubicBezTo>
                      <a:cubicBezTo>
                        <a:pt x="18113" y="47198"/>
                        <a:pt x="16467" y="37433"/>
                        <a:pt x="14820" y="29295"/>
                      </a:cubicBezTo>
                      <a:cubicBezTo>
                        <a:pt x="9880" y="14647"/>
                        <a:pt x="11527" y="16275"/>
                        <a:pt x="8234" y="3255"/>
                      </a:cubicBezTo>
                      <a:cubicBezTo>
                        <a:pt x="8234" y="1627"/>
                        <a:pt x="4940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30" name="任意多边形: 形状 5529" descr="3665c146-3215-4357-a926-9eeb6a216236"/>
                <p:cNvSpPr/>
                <p:nvPr/>
              </p:nvSpPr>
              <p:spPr>
                <a:xfrm flipH="1">
                  <a:off x="11816342" y="76468"/>
                  <a:ext cx="375658" cy="441529"/>
                </a:xfrm>
                <a:custGeom>
                  <a:avLst/>
                  <a:gdLst>
                    <a:gd name="connsiteX0" fmla="*/ 0 w 375658"/>
                    <a:gd name="connsiteY0" fmla="*/ 0 h 441529"/>
                    <a:gd name="connsiteX1" fmla="*/ 0 w 375658"/>
                    <a:gd name="connsiteY1" fmla="*/ 15753 h 441529"/>
                    <a:gd name="connsiteX2" fmla="*/ 20566 w 375658"/>
                    <a:gd name="connsiteY2" fmla="*/ 27884 h 441529"/>
                    <a:gd name="connsiteX3" fmla="*/ 78201 w 375658"/>
                    <a:gd name="connsiteY3" fmla="*/ 63688 h 441529"/>
                    <a:gd name="connsiteX4" fmla="*/ 132543 w 375658"/>
                    <a:gd name="connsiteY4" fmla="*/ 106003 h 441529"/>
                    <a:gd name="connsiteX5" fmla="*/ 234638 w 375658"/>
                    <a:gd name="connsiteY5" fmla="*/ 197143 h 441529"/>
                    <a:gd name="connsiteX6" fmla="*/ 274159 w 375658"/>
                    <a:gd name="connsiteY6" fmla="*/ 244341 h 441529"/>
                    <a:gd name="connsiteX7" fmla="*/ 303800 w 375658"/>
                    <a:gd name="connsiteY7" fmla="*/ 291538 h 441529"/>
                    <a:gd name="connsiteX8" fmla="*/ 333440 w 375658"/>
                    <a:gd name="connsiteY8" fmla="*/ 343619 h 441529"/>
                    <a:gd name="connsiteX9" fmla="*/ 354847 w 375658"/>
                    <a:gd name="connsiteY9" fmla="*/ 390816 h 441529"/>
                    <a:gd name="connsiteX10" fmla="*/ 372960 w 375658"/>
                    <a:gd name="connsiteY10" fmla="*/ 441268 h 441529"/>
                    <a:gd name="connsiteX11" fmla="*/ 366374 w 375658"/>
                    <a:gd name="connsiteY11" fmla="*/ 387560 h 441529"/>
                    <a:gd name="connsiteX12" fmla="*/ 346613 w 375658"/>
                    <a:gd name="connsiteY12" fmla="*/ 337109 h 441529"/>
                    <a:gd name="connsiteX13" fmla="*/ 316973 w 375658"/>
                    <a:gd name="connsiteY13" fmla="*/ 281774 h 441529"/>
                    <a:gd name="connsiteX14" fmla="*/ 285686 w 375658"/>
                    <a:gd name="connsiteY14" fmla="*/ 232948 h 441529"/>
                    <a:gd name="connsiteX15" fmla="*/ 242871 w 375658"/>
                    <a:gd name="connsiteY15" fmla="*/ 185751 h 441529"/>
                    <a:gd name="connsiteX16" fmla="*/ 142423 w 375658"/>
                    <a:gd name="connsiteY16" fmla="*/ 89728 h 441529"/>
                    <a:gd name="connsiteX17" fmla="*/ 84788 w 375658"/>
                    <a:gd name="connsiteY17" fmla="*/ 50668 h 441529"/>
                    <a:gd name="connsiteX18" fmla="*/ 27154 w 375658"/>
                    <a:gd name="connsiteY18" fmla="*/ 14864 h 441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5658" h="441528">
                      <a:moveTo>
                        <a:pt x="0" y="0"/>
                      </a:moveTo>
                      <a:lnTo>
                        <a:pt x="0" y="15753"/>
                      </a:lnTo>
                      <a:lnTo>
                        <a:pt x="20566" y="27884"/>
                      </a:lnTo>
                      <a:cubicBezTo>
                        <a:pt x="38681" y="39275"/>
                        <a:pt x="58441" y="50668"/>
                        <a:pt x="78201" y="63688"/>
                      </a:cubicBezTo>
                      <a:cubicBezTo>
                        <a:pt x="97962" y="76708"/>
                        <a:pt x="114428" y="91356"/>
                        <a:pt x="132543" y="106003"/>
                      </a:cubicBezTo>
                      <a:cubicBezTo>
                        <a:pt x="168770" y="133670"/>
                        <a:pt x="206644" y="164593"/>
                        <a:pt x="234638" y="197143"/>
                      </a:cubicBezTo>
                      <a:cubicBezTo>
                        <a:pt x="249458" y="213418"/>
                        <a:pt x="262632" y="228066"/>
                        <a:pt x="274159" y="244341"/>
                      </a:cubicBezTo>
                      <a:cubicBezTo>
                        <a:pt x="285686" y="260615"/>
                        <a:pt x="295566" y="276891"/>
                        <a:pt x="303800" y="291538"/>
                      </a:cubicBezTo>
                      <a:cubicBezTo>
                        <a:pt x="321913" y="320833"/>
                        <a:pt x="328500" y="333853"/>
                        <a:pt x="333440" y="343619"/>
                      </a:cubicBezTo>
                      <a:cubicBezTo>
                        <a:pt x="340026" y="355011"/>
                        <a:pt x="344967" y="364776"/>
                        <a:pt x="354847" y="390816"/>
                      </a:cubicBezTo>
                      <a:cubicBezTo>
                        <a:pt x="363080" y="413601"/>
                        <a:pt x="369667" y="438013"/>
                        <a:pt x="372960" y="441268"/>
                      </a:cubicBezTo>
                      <a:cubicBezTo>
                        <a:pt x="377901" y="444523"/>
                        <a:pt x="376254" y="416856"/>
                        <a:pt x="366374" y="387560"/>
                      </a:cubicBezTo>
                      <a:cubicBezTo>
                        <a:pt x="356494" y="359893"/>
                        <a:pt x="353201" y="348501"/>
                        <a:pt x="346613" y="337109"/>
                      </a:cubicBezTo>
                      <a:cubicBezTo>
                        <a:pt x="341674" y="325716"/>
                        <a:pt x="335086" y="311068"/>
                        <a:pt x="316973" y="281774"/>
                      </a:cubicBezTo>
                      <a:cubicBezTo>
                        <a:pt x="307093" y="267125"/>
                        <a:pt x="298859" y="249224"/>
                        <a:pt x="285686" y="232948"/>
                      </a:cubicBezTo>
                      <a:cubicBezTo>
                        <a:pt x="272512" y="216674"/>
                        <a:pt x="257692" y="202026"/>
                        <a:pt x="242871" y="185751"/>
                      </a:cubicBezTo>
                      <a:cubicBezTo>
                        <a:pt x="213231" y="153200"/>
                        <a:pt x="178650" y="119023"/>
                        <a:pt x="142423" y="89728"/>
                      </a:cubicBezTo>
                      <a:cubicBezTo>
                        <a:pt x="124309" y="75081"/>
                        <a:pt x="102901" y="63688"/>
                        <a:pt x="84788" y="50668"/>
                      </a:cubicBezTo>
                      <a:cubicBezTo>
                        <a:pt x="65028" y="37648"/>
                        <a:pt x="45268" y="24628"/>
                        <a:pt x="27154" y="1486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32" name="任意多边形: 形状 5531" descr="a2c6a7a1-0919-425a-8114-58e321b74972"/>
                <p:cNvSpPr/>
                <p:nvPr/>
              </p:nvSpPr>
              <p:spPr>
                <a:xfrm flipH="1">
                  <a:off x="11300331" y="316332"/>
                  <a:ext cx="279938" cy="110409"/>
                </a:xfrm>
                <a:custGeom>
                  <a:avLst/>
                  <a:gdLst>
                    <a:gd name="connsiteX0" fmla="*/ 279938 w 279938"/>
                    <a:gd name="connsiteY0" fmla="*/ 1220 h 110409"/>
                    <a:gd name="connsiteX1" fmla="*/ 273351 w 279938"/>
                    <a:gd name="connsiteY1" fmla="*/ 1220 h 110409"/>
                    <a:gd name="connsiteX2" fmla="*/ 233830 w 279938"/>
                    <a:gd name="connsiteY2" fmla="*/ 17496 h 110409"/>
                    <a:gd name="connsiteX3" fmla="*/ 192663 w 279938"/>
                    <a:gd name="connsiteY3" fmla="*/ 32143 h 110409"/>
                    <a:gd name="connsiteX4" fmla="*/ 169610 w 279938"/>
                    <a:gd name="connsiteY4" fmla="*/ 41909 h 110409"/>
                    <a:gd name="connsiteX5" fmla="*/ 144909 w 279938"/>
                    <a:gd name="connsiteY5" fmla="*/ 48419 h 110409"/>
                    <a:gd name="connsiteX6" fmla="*/ 98802 w 279938"/>
                    <a:gd name="connsiteY6" fmla="*/ 67948 h 110409"/>
                    <a:gd name="connsiteX7" fmla="*/ 77394 w 279938"/>
                    <a:gd name="connsiteY7" fmla="*/ 76086 h 110409"/>
                    <a:gd name="connsiteX8" fmla="*/ 57635 w 279938"/>
                    <a:gd name="connsiteY8" fmla="*/ 80968 h 110409"/>
                    <a:gd name="connsiteX9" fmla="*/ 19761 w 279938"/>
                    <a:gd name="connsiteY9" fmla="*/ 97243 h 110409"/>
                    <a:gd name="connsiteX10" fmla="*/ 0 w 279938"/>
                    <a:gd name="connsiteY10" fmla="*/ 107008 h 110409"/>
                    <a:gd name="connsiteX11" fmla="*/ 21407 w 279938"/>
                    <a:gd name="connsiteY11" fmla="*/ 108636 h 110409"/>
                    <a:gd name="connsiteX12" fmla="*/ 62574 w 279938"/>
                    <a:gd name="connsiteY12" fmla="*/ 97243 h 110409"/>
                    <a:gd name="connsiteX13" fmla="*/ 82335 w 279938"/>
                    <a:gd name="connsiteY13" fmla="*/ 92360 h 110409"/>
                    <a:gd name="connsiteX14" fmla="*/ 103741 w 279938"/>
                    <a:gd name="connsiteY14" fmla="*/ 82596 h 110409"/>
                    <a:gd name="connsiteX15" fmla="*/ 151495 w 279938"/>
                    <a:gd name="connsiteY15" fmla="*/ 66320 h 110409"/>
                    <a:gd name="connsiteX16" fmla="*/ 174549 w 279938"/>
                    <a:gd name="connsiteY16" fmla="*/ 54928 h 110409"/>
                    <a:gd name="connsiteX17" fmla="*/ 197603 w 279938"/>
                    <a:gd name="connsiteY17" fmla="*/ 45163 h 110409"/>
                    <a:gd name="connsiteX18" fmla="*/ 238771 w 279938"/>
                    <a:gd name="connsiteY18" fmla="*/ 27260 h 110409"/>
                    <a:gd name="connsiteX19" fmla="*/ 276645 w 279938"/>
                    <a:gd name="connsiteY19" fmla="*/ 6103 h 110409"/>
                    <a:gd name="connsiteX20" fmla="*/ 279938 w 279938"/>
                    <a:gd name="connsiteY20" fmla="*/ 1220 h 11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9938" h="110409">
                      <a:moveTo>
                        <a:pt x="279938" y="1220"/>
                      </a:moveTo>
                      <a:cubicBezTo>
                        <a:pt x="279938" y="-407"/>
                        <a:pt x="278292" y="-407"/>
                        <a:pt x="273351" y="1220"/>
                      </a:cubicBezTo>
                      <a:cubicBezTo>
                        <a:pt x="253591" y="9359"/>
                        <a:pt x="258531" y="7730"/>
                        <a:pt x="233830" y="17496"/>
                      </a:cubicBezTo>
                      <a:cubicBezTo>
                        <a:pt x="222304" y="22379"/>
                        <a:pt x="207484" y="25633"/>
                        <a:pt x="192663" y="32143"/>
                      </a:cubicBezTo>
                      <a:cubicBezTo>
                        <a:pt x="184430" y="35399"/>
                        <a:pt x="177844" y="38653"/>
                        <a:pt x="169610" y="41909"/>
                      </a:cubicBezTo>
                      <a:cubicBezTo>
                        <a:pt x="161376" y="45163"/>
                        <a:pt x="153143" y="45163"/>
                        <a:pt x="144909" y="48419"/>
                      </a:cubicBezTo>
                      <a:cubicBezTo>
                        <a:pt x="128443" y="54928"/>
                        <a:pt x="113622" y="63066"/>
                        <a:pt x="98802" y="67948"/>
                      </a:cubicBezTo>
                      <a:cubicBezTo>
                        <a:pt x="90568" y="71203"/>
                        <a:pt x="83982" y="72830"/>
                        <a:pt x="77394" y="76086"/>
                      </a:cubicBezTo>
                      <a:cubicBezTo>
                        <a:pt x="70808" y="79340"/>
                        <a:pt x="62574" y="79340"/>
                        <a:pt x="57635" y="80968"/>
                      </a:cubicBezTo>
                      <a:cubicBezTo>
                        <a:pt x="32934" y="89106"/>
                        <a:pt x="39521" y="90733"/>
                        <a:pt x="19761" y="97243"/>
                      </a:cubicBezTo>
                      <a:cubicBezTo>
                        <a:pt x="9880" y="98870"/>
                        <a:pt x="0" y="103753"/>
                        <a:pt x="0" y="107008"/>
                      </a:cubicBezTo>
                      <a:cubicBezTo>
                        <a:pt x="0" y="110263"/>
                        <a:pt x="9880" y="111890"/>
                        <a:pt x="21407" y="108636"/>
                      </a:cubicBezTo>
                      <a:cubicBezTo>
                        <a:pt x="41167" y="102126"/>
                        <a:pt x="37874" y="103753"/>
                        <a:pt x="62574" y="97243"/>
                      </a:cubicBezTo>
                      <a:cubicBezTo>
                        <a:pt x="69161" y="95616"/>
                        <a:pt x="75748" y="93988"/>
                        <a:pt x="82335" y="92360"/>
                      </a:cubicBezTo>
                      <a:cubicBezTo>
                        <a:pt x="88921" y="90733"/>
                        <a:pt x="95509" y="85850"/>
                        <a:pt x="103741" y="82596"/>
                      </a:cubicBezTo>
                      <a:cubicBezTo>
                        <a:pt x="118562" y="77713"/>
                        <a:pt x="136676" y="72830"/>
                        <a:pt x="151495" y="66320"/>
                      </a:cubicBezTo>
                      <a:cubicBezTo>
                        <a:pt x="159729" y="63066"/>
                        <a:pt x="166317" y="58183"/>
                        <a:pt x="174549" y="54928"/>
                      </a:cubicBezTo>
                      <a:cubicBezTo>
                        <a:pt x="182783" y="51673"/>
                        <a:pt x="191017" y="48419"/>
                        <a:pt x="197603" y="45163"/>
                      </a:cubicBezTo>
                      <a:cubicBezTo>
                        <a:pt x="212423" y="38653"/>
                        <a:pt x="227244" y="32143"/>
                        <a:pt x="238771" y="27260"/>
                      </a:cubicBezTo>
                      <a:cubicBezTo>
                        <a:pt x="261825" y="15869"/>
                        <a:pt x="258531" y="17496"/>
                        <a:pt x="276645" y="6103"/>
                      </a:cubicBezTo>
                      <a:cubicBezTo>
                        <a:pt x="279938" y="4476"/>
                        <a:pt x="279938" y="2849"/>
                        <a:pt x="279938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34" name="任意多边形: 形状 5533" descr="7b1be59d-a54e-4fa9-8c65-f6b3ae790fca"/>
                <p:cNvSpPr/>
                <p:nvPr/>
              </p:nvSpPr>
              <p:spPr>
                <a:xfrm flipH="1">
                  <a:off x="10996614" y="150607"/>
                  <a:ext cx="320438" cy="225968"/>
                </a:xfrm>
                <a:custGeom>
                  <a:avLst/>
                  <a:gdLst>
                    <a:gd name="connsiteX0" fmla="*/ 154838 w 320438"/>
                    <a:gd name="connsiteY0" fmla="*/ 534 h 225968"/>
                    <a:gd name="connsiteX1" fmla="*/ 102350 w 320438"/>
                    <a:gd name="connsiteY1" fmla="*/ 15589 h 225968"/>
                    <a:gd name="connsiteX2" fmla="*/ 54595 w 320438"/>
                    <a:gd name="connsiteY2" fmla="*/ 51393 h 225968"/>
                    <a:gd name="connsiteX3" fmla="*/ 26601 w 320438"/>
                    <a:gd name="connsiteY3" fmla="*/ 93708 h 225968"/>
                    <a:gd name="connsiteX4" fmla="*/ 24954 w 320438"/>
                    <a:gd name="connsiteY4" fmla="*/ 106728 h 225968"/>
                    <a:gd name="connsiteX5" fmla="*/ 33188 w 320438"/>
                    <a:gd name="connsiteY5" fmla="*/ 95336 h 225968"/>
                    <a:gd name="connsiteX6" fmla="*/ 62828 w 320438"/>
                    <a:gd name="connsiteY6" fmla="*/ 56276 h 225968"/>
                    <a:gd name="connsiteX7" fmla="*/ 108936 w 320438"/>
                    <a:gd name="connsiteY7" fmla="*/ 25353 h 225968"/>
                    <a:gd name="connsiteX8" fmla="*/ 211032 w 320438"/>
                    <a:gd name="connsiteY8" fmla="*/ 23726 h 225968"/>
                    <a:gd name="connsiteX9" fmla="*/ 263727 w 320438"/>
                    <a:gd name="connsiteY9" fmla="*/ 51393 h 225968"/>
                    <a:gd name="connsiteX10" fmla="*/ 295013 w 320438"/>
                    <a:gd name="connsiteY10" fmla="*/ 100218 h 225968"/>
                    <a:gd name="connsiteX11" fmla="*/ 291720 w 320438"/>
                    <a:gd name="connsiteY11" fmla="*/ 155554 h 225968"/>
                    <a:gd name="connsiteX12" fmla="*/ 250552 w 320438"/>
                    <a:gd name="connsiteY12" fmla="*/ 194614 h 225968"/>
                    <a:gd name="connsiteX13" fmla="*/ 199504 w 320438"/>
                    <a:gd name="connsiteY13" fmla="*/ 210889 h 225968"/>
                    <a:gd name="connsiteX14" fmla="*/ 150104 w 320438"/>
                    <a:gd name="connsiteY14" fmla="*/ 206006 h 225968"/>
                    <a:gd name="connsiteX15" fmla="*/ 117170 w 320438"/>
                    <a:gd name="connsiteY15" fmla="*/ 196241 h 225968"/>
                    <a:gd name="connsiteX16" fmla="*/ 97409 w 320438"/>
                    <a:gd name="connsiteY16" fmla="*/ 188104 h 225968"/>
                    <a:gd name="connsiteX17" fmla="*/ 49655 w 320438"/>
                    <a:gd name="connsiteY17" fmla="*/ 171829 h 225968"/>
                    <a:gd name="connsiteX18" fmla="*/ 15074 w 320438"/>
                    <a:gd name="connsiteY18" fmla="*/ 170201 h 225968"/>
                    <a:gd name="connsiteX19" fmla="*/ 254 w 320438"/>
                    <a:gd name="connsiteY19" fmla="*/ 173456 h 225968"/>
                    <a:gd name="connsiteX20" fmla="*/ 13427 w 320438"/>
                    <a:gd name="connsiteY20" fmla="*/ 175084 h 225968"/>
                    <a:gd name="connsiteX21" fmla="*/ 48008 w 320438"/>
                    <a:gd name="connsiteY21" fmla="*/ 179966 h 225968"/>
                    <a:gd name="connsiteX22" fmla="*/ 92469 w 320438"/>
                    <a:gd name="connsiteY22" fmla="*/ 197869 h 225968"/>
                    <a:gd name="connsiteX23" fmla="*/ 112230 w 320438"/>
                    <a:gd name="connsiteY23" fmla="*/ 207634 h 225968"/>
                    <a:gd name="connsiteX24" fmla="*/ 148457 w 320438"/>
                    <a:gd name="connsiteY24" fmla="*/ 220654 h 225968"/>
                    <a:gd name="connsiteX25" fmla="*/ 202798 w 320438"/>
                    <a:gd name="connsiteY25" fmla="*/ 225536 h 225968"/>
                    <a:gd name="connsiteX26" fmla="*/ 260432 w 320438"/>
                    <a:gd name="connsiteY26" fmla="*/ 204379 h 225968"/>
                    <a:gd name="connsiteX27" fmla="*/ 309833 w 320438"/>
                    <a:gd name="connsiteY27" fmla="*/ 160436 h 225968"/>
                    <a:gd name="connsiteX28" fmla="*/ 314774 w 320438"/>
                    <a:gd name="connsiteY28" fmla="*/ 92081 h 225968"/>
                    <a:gd name="connsiteX29" fmla="*/ 273606 w 320438"/>
                    <a:gd name="connsiteY29" fmla="*/ 38373 h 225968"/>
                    <a:gd name="connsiteX30" fmla="*/ 215971 w 320438"/>
                    <a:gd name="connsiteY30" fmla="*/ 7451 h 225968"/>
                    <a:gd name="connsiteX31" fmla="*/ 154838 w 320438"/>
                    <a:gd name="connsiteY31" fmla="*/ 534 h 225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20438" h="225968">
                      <a:moveTo>
                        <a:pt x="154838" y="534"/>
                      </a:moveTo>
                      <a:cubicBezTo>
                        <a:pt x="135284" y="2162"/>
                        <a:pt x="117170" y="7451"/>
                        <a:pt x="102350" y="15589"/>
                      </a:cubicBezTo>
                      <a:cubicBezTo>
                        <a:pt x="72709" y="30236"/>
                        <a:pt x="62828" y="43256"/>
                        <a:pt x="54595" y="51393"/>
                      </a:cubicBezTo>
                      <a:cubicBezTo>
                        <a:pt x="46362" y="61159"/>
                        <a:pt x="38128" y="69296"/>
                        <a:pt x="26601" y="93708"/>
                      </a:cubicBezTo>
                      <a:cubicBezTo>
                        <a:pt x="23308" y="103474"/>
                        <a:pt x="24954" y="103474"/>
                        <a:pt x="24954" y="106728"/>
                      </a:cubicBezTo>
                      <a:cubicBezTo>
                        <a:pt x="26601" y="109984"/>
                        <a:pt x="28247" y="106728"/>
                        <a:pt x="33188" y="95336"/>
                      </a:cubicBezTo>
                      <a:cubicBezTo>
                        <a:pt x="46362" y="72551"/>
                        <a:pt x="54595" y="66041"/>
                        <a:pt x="62828" y="56276"/>
                      </a:cubicBezTo>
                      <a:cubicBezTo>
                        <a:pt x="71062" y="48139"/>
                        <a:pt x="80942" y="38373"/>
                        <a:pt x="108936" y="25353"/>
                      </a:cubicBezTo>
                      <a:cubicBezTo>
                        <a:pt x="138577" y="12333"/>
                        <a:pt x="174804" y="10706"/>
                        <a:pt x="211032" y="23726"/>
                      </a:cubicBezTo>
                      <a:cubicBezTo>
                        <a:pt x="229146" y="28609"/>
                        <a:pt x="247259" y="38373"/>
                        <a:pt x="263727" y="51393"/>
                      </a:cubicBezTo>
                      <a:cubicBezTo>
                        <a:pt x="278547" y="64413"/>
                        <a:pt x="290073" y="82316"/>
                        <a:pt x="295013" y="100218"/>
                      </a:cubicBezTo>
                      <a:cubicBezTo>
                        <a:pt x="301600" y="118121"/>
                        <a:pt x="301600" y="137651"/>
                        <a:pt x="291720" y="155554"/>
                      </a:cubicBezTo>
                      <a:cubicBezTo>
                        <a:pt x="283486" y="171829"/>
                        <a:pt x="267020" y="186476"/>
                        <a:pt x="250552" y="194614"/>
                      </a:cubicBezTo>
                      <a:cubicBezTo>
                        <a:pt x="234085" y="204379"/>
                        <a:pt x="217619" y="209262"/>
                        <a:pt x="199504" y="210889"/>
                      </a:cubicBezTo>
                      <a:cubicBezTo>
                        <a:pt x="181390" y="212516"/>
                        <a:pt x="164924" y="209262"/>
                        <a:pt x="150104" y="206006"/>
                      </a:cubicBezTo>
                      <a:cubicBezTo>
                        <a:pt x="135284" y="202752"/>
                        <a:pt x="125404" y="197869"/>
                        <a:pt x="117170" y="196241"/>
                      </a:cubicBezTo>
                      <a:cubicBezTo>
                        <a:pt x="108936" y="192986"/>
                        <a:pt x="103996" y="191359"/>
                        <a:pt x="97409" y="188104"/>
                      </a:cubicBezTo>
                      <a:cubicBezTo>
                        <a:pt x="85882" y="184849"/>
                        <a:pt x="76003" y="179966"/>
                        <a:pt x="49655" y="171829"/>
                      </a:cubicBezTo>
                      <a:cubicBezTo>
                        <a:pt x="38128" y="168574"/>
                        <a:pt x="24954" y="168574"/>
                        <a:pt x="15074" y="170201"/>
                      </a:cubicBezTo>
                      <a:cubicBezTo>
                        <a:pt x="6841" y="166946"/>
                        <a:pt x="254" y="170201"/>
                        <a:pt x="254" y="173456"/>
                      </a:cubicBezTo>
                      <a:cubicBezTo>
                        <a:pt x="-1393" y="175084"/>
                        <a:pt x="5195" y="175084"/>
                        <a:pt x="13427" y="175084"/>
                      </a:cubicBezTo>
                      <a:cubicBezTo>
                        <a:pt x="21661" y="175084"/>
                        <a:pt x="34835" y="176711"/>
                        <a:pt x="48008" y="179966"/>
                      </a:cubicBezTo>
                      <a:cubicBezTo>
                        <a:pt x="72709" y="186476"/>
                        <a:pt x="80942" y="192986"/>
                        <a:pt x="92469" y="197869"/>
                      </a:cubicBezTo>
                      <a:cubicBezTo>
                        <a:pt x="97409" y="201124"/>
                        <a:pt x="103996" y="202752"/>
                        <a:pt x="112230" y="207634"/>
                      </a:cubicBezTo>
                      <a:cubicBezTo>
                        <a:pt x="120463" y="210889"/>
                        <a:pt x="131990" y="215772"/>
                        <a:pt x="148457" y="220654"/>
                      </a:cubicBezTo>
                      <a:cubicBezTo>
                        <a:pt x="164924" y="223909"/>
                        <a:pt x="183038" y="227163"/>
                        <a:pt x="202798" y="225536"/>
                      </a:cubicBezTo>
                      <a:cubicBezTo>
                        <a:pt x="222559" y="223909"/>
                        <a:pt x="242319" y="214144"/>
                        <a:pt x="260432" y="204379"/>
                      </a:cubicBezTo>
                      <a:cubicBezTo>
                        <a:pt x="278547" y="194614"/>
                        <a:pt x="296660" y="179966"/>
                        <a:pt x="309833" y="160436"/>
                      </a:cubicBezTo>
                      <a:cubicBezTo>
                        <a:pt x="323006" y="140907"/>
                        <a:pt x="323006" y="113238"/>
                        <a:pt x="314774" y="92081"/>
                      </a:cubicBezTo>
                      <a:cubicBezTo>
                        <a:pt x="306540" y="69296"/>
                        <a:pt x="290073" y="53020"/>
                        <a:pt x="273606" y="38373"/>
                      </a:cubicBezTo>
                      <a:cubicBezTo>
                        <a:pt x="257139" y="23726"/>
                        <a:pt x="237379" y="13961"/>
                        <a:pt x="215971" y="7451"/>
                      </a:cubicBezTo>
                      <a:cubicBezTo>
                        <a:pt x="195388" y="941"/>
                        <a:pt x="174392" y="-1093"/>
                        <a:pt x="154838" y="53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36" name="任意多边形: 形状 5535" descr="2a3e0546-b225-4d59-8805-75f0291a8ac5"/>
                <p:cNvSpPr/>
                <p:nvPr/>
              </p:nvSpPr>
              <p:spPr>
                <a:xfrm flipH="1">
                  <a:off x="11300192" y="245943"/>
                  <a:ext cx="356907" cy="132896"/>
                </a:xfrm>
                <a:custGeom>
                  <a:avLst/>
                  <a:gdLst>
                    <a:gd name="connsiteX0" fmla="*/ 330421 w 356907"/>
                    <a:gd name="connsiteY0" fmla="*/ 0 h 132896"/>
                    <a:gd name="connsiteX1" fmla="*/ 274433 w 356907"/>
                    <a:gd name="connsiteY1" fmla="*/ 3255 h 132896"/>
                    <a:gd name="connsiteX2" fmla="*/ 248086 w 356907"/>
                    <a:gd name="connsiteY2" fmla="*/ 6510 h 132896"/>
                    <a:gd name="connsiteX3" fmla="*/ 218446 w 356907"/>
                    <a:gd name="connsiteY3" fmla="*/ 14647 h 132896"/>
                    <a:gd name="connsiteX4" fmla="*/ 154224 w 356907"/>
                    <a:gd name="connsiteY4" fmla="*/ 32550 h 132896"/>
                    <a:gd name="connsiteX5" fmla="*/ 124584 w 356907"/>
                    <a:gd name="connsiteY5" fmla="*/ 47197 h 132896"/>
                    <a:gd name="connsiteX6" fmla="*/ 94943 w 356907"/>
                    <a:gd name="connsiteY6" fmla="*/ 61845 h 132896"/>
                    <a:gd name="connsiteX7" fmla="*/ 45542 w 356907"/>
                    <a:gd name="connsiteY7" fmla="*/ 91140 h 132896"/>
                    <a:gd name="connsiteX8" fmla="*/ 22488 w 356907"/>
                    <a:gd name="connsiteY8" fmla="*/ 109042 h 132896"/>
                    <a:gd name="connsiteX9" fmla="*/ 2728 w 356907"/>
                    <a:gd name="connsiteY9" fmla="*/ 125318 h 132896"/>
                    <a:gd name="connsiteX10" fmla="*/ 1081 w 356907"/>
                    <a:gd name="connsiteY10" fmla="*/ 131828 h 132896"/>
                    <a:gd name="connsiteX11" fmla="*/ 9315 w 356907"/>
                    <a:gd name="connsiteY11" fmla="*/ 130201 h 132896"/>
                    <a:gd name="connsiteX12" fmla="*/ 29076 w 356907"/>
                    <a:gd name="connsiteY12" fmla="*/ 115552 h 132896"/>
                    <a:gd name="connsiteX13" fmla="*/ 53776 w 356907"/>
                    <a:gd name="connsiteY13" fmla="*/ 99278 h 132896"/>
                    <a:gd name="connsiteX14" fmla="*/ 103177 w 356907"/>
                    <a:gd name="connsiteY14" fmla="*/ 74865 h 132896"/>
                    <a:gd name="connsiteX15" fmla="*/ 131171 w 356907"/>
                    <a:gd name="connsiteY15" fmla="*/ 60217 h 132896"/>
                    <a:gd name="connsiteX16" fmla="*/ 162458 w 356907"/>
                    <a:gd name="connsiteY16" fmla="*/ 50453 h 132896"/>
                    <a:gd name="connsiteX17" fmla="*/ 223386 w 356907"/>
                    <a:gd name="connsiteY17" fmla="*/ 29295 h 132896"/>
                    <a:gd name="connsiteX18" fmla="*/ 251379 w 356907"/>
                    <a:gd name="connsiteY18" fmla="*/ 22785 h 132896"/>
                    <a:gd name="connsiteX19" fmla="*/ 277727 w 356907"/>
                    <a:gd name="connsiteY19" fmla="*/ 21157 h 132896"/>
                    <a:gd name="connsiteX20" fmla="*/ 330421 w 356907"/>
                    <a:gd name="connsiteY20" fmla="*/ 13020 h 132896"/>
                    <a:gd name="connsiteX21" fmla="*/ 356768 w 356907"/>
                    <a:gd name="connsiteY21" fmla="*/ 6510 h 132896"/>
                    <a:gd name="connsiteX22" fmla="*/ 330421 w 356907"/>
                    <a:gd name="connsiteY22" fmla="*/ 0 h 132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56907" h="132896">
                      <a:moveTo>
                        <a:pt x="330421" y="0"/>
                      </a:moveTo>
                      <a:cubicBezTo>
                        <a:pt x="302428" y="1627"/>
                        <a:pt x="307367" y="0"/>
                        <a:pt x="274433" y="3255"/>
                      </a:cubicBezTo>
                      <a:cubicBezTo>
                        <a:pt x="266200" y="4883"/>
                        <a:pt x="256320" y="3255"/>
                        <a:pt x="248086" y="6510"/>
                      </a:cubicBezTo>
                      <a:cubicBezTo>
                        <a:pt x="238206" y="8137"/>
                        <a:pt x="228325" y="13020"/>
                        <a:pt x="218446" y="14647"/>
                      </a:cubicBezTo>
                      <a:cubicBezTo>
                        <a:pt x="198686" y="19530"/>
                        <a:pt x="175632" y="24413"/>
                        <a:pt x="154224" y="32550"/>
                      </a:cubicBezTo>
                      <a:cubicBezTo>
                        <a:pt x="144344" y="35805"/>
                        <a:pt x="134465" y="42315"/>
                        <a:pt x="124584" y="47197"/>
                      </a:cubicBezTo>
                      <a:cubicBezTo>
                        <a:pt x="114704" y="52080"/>
                        <a:pt x="104823" y="56963"/>
                        <a:pt x="94943" y="61845"/>
                      </a:cubicBezTo>
                      <a:cubicBezTo>
                        <a:pt x="76830" y="71610"/>
                        <a:pt x="58716" y="81375"/>
                        <a:pt x="45542" y="91140"/>
                      </a:cubicBezTo>
                      <a:cubicBezTo>
                        <a:pt x="32369" y="100905"/>
                        <a:pt x="25782" y="105788"/>
                        <a:pt x="22488" y="109042"/>
                      </a:cubicBezTo>
                      <a:cubicBezTo>
                        <a:pt x="17549" y="112298"/>
                        <a:pt x="14255" y="117181"/>
                        <a:pt x="2728" y="125318"/>
                      </a:cubicBezTo>
                      <a:cubicBezTo>
                        <a:pt x="-565" y="128572"/>
                        <a:pt x="-565" y="130201"/>
                        <a:pt x="1081" y="131828"/>
                      </a:cubicBezTo>
                      <a:cubicBezTo>
                        <a:pt x="1081" y="133455"/>
                        <a:pt x="2728" y="133455"/>
                        <a:pt x="9315" y="130201"/>
                      </a:cubicBezTo>
                      <a:cubicBezTo>
                        <a:pt x="20842" y="122062"/>
                        <a:pt x="24135" y="118808"/>
                        <a:pt x="29076" y="115552"/>
                      </a:cubicBezTo>
                      <a:cubicBezTo>
                        <a:pt x="34016" y="112298"/>
                        <a:pt x="38955" y="107415"/>
                        <a:pt x="53776" y="99278"/>
                      </a:cubicBezTo>
                      <a:cubicBezTo>
                        <a:pt x="66950" y="91140"/>
                        <a:pt x="85063" y="83002"/>
                        <a:pt x="103177" y="74865"/>
                      </a:cubicBezTo>
                      <a:cubicBezTo>
                        <a:pt x="113057" y="69982"/>
                        <a:pt x="121290" y="65100"/>
                        <a:pt x="131171" y="60217"/>
                      </a:cubicBezTo>
                      <a:cubicBezTo>
                        <a:pt x="141051" y="55335"/>
                        <a:pt x="152578" y="53708"/>
                        <a:pt x="162458" y="50453"/>
                      </a:cubicBezTo>
                      <a:cubicBezTo>
                        <a:pt x="182219" y="42315"/>
                        <a:pt x="203625" y="34177"/>
                        <a:pt x="223386" y="29295"/>
                      </a:cubicBezTo>
                      <a:cubicBezTo>
                        <a:pt x="233266" y="26040"/>
                        <a:pt x="241500" y="24413"/>
                        <a:pt x="251379" y="22785"/>
                      </a:cubicBezTo>
                      <a:cubicBezTo>
                        <a:pt x="261260" y="21157"/>
                        <a:pt x="269493" y="21157"/>
                        <a:pt x="277727" y="21157"/>
                      </a:cubicBezTo>
                      <a:cubicBezTo>
                        <a:pt x="310660" y="16275"/>
                        <a:pt x="304074" y="14647"/>
                        <a:pt x="330421" y="13020"/>
                      </a:cubicBezTo>
                      <a:cubicBezTo>
                        <a:pt x="343595" y="11393"/>
                        <a:pt x="355122" y="9765"/>
                        <a:pt x="356768" y="6510"/>
                      </a:cubicBezTo>
                      <a:cubicBezTo>
                        <a:pt x="358415" y="3255"/>
                        <a:pt x="345241" y="0"/>
                        <a:pt x="3304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38" name="任意多边形: 形状 5537" descr="2f00b744-ba38-4ce8-aa18-f63ec80feaaf"/>
                <p:cNvSpPr/>
                <p:nvPr/>
              </p:nvSpPr>
              <p:spPr>
                <a:xfrm flipH="1">
                  <a:off x="11628909" y="0"/>
                  <a:ext cx="553035" cy="368006"/>
                </a:xfrm>
                <a:custGeom>
                  <a:avLst/>
                  <a:gdLst>
                    <a:gd name="connsiteX0" fmla="*/ 20228 w 553035"/>
                    <a:gd name="connsiteY0" fmla="*/ 0 h 368006"/>
                    <a:gd name="connsiteX1" fmla="*/ 0 w 553035"/>
                    <a:gd name="connsiteY1" fmla="*/ 0 h 368006"/>
                    <a:gd name="connsiteX2" fmla="*/ 89551 w 553035"/>
                    <a:gd name="connsiteY2" fmla="*/ 63663 h 368006"/>
                    <a:gd name="connsiteX3" fmla="*/ 145539 w 553035"/>
                    <a:gd name="connsiteY3" fmla="*/ 99469 h 368006"/>
                    <a:gd name="connsiteX4" fmla="*/ 199879 w 553035"/>
                    <a:gd name="connsiteY4" fmla="*/ 140156 h 368006"/>
                    <a:gd name="connsiteX5" fmla="*/ 313502 w 553035"/>
                    <a:gd name="connsiteY5" fmla="*/ 215021 h 368006"/>
                    <a:gd name="connsiteX6" fmla="*/ 364549 w 553035"/>
                    <a:gd name="connsiteY6" fmla="*/ 247571 h 368006"/>
                    <a:gd name="connsiteX7" fmla="*/ 409010 w 553035"/>
                    <a:gd name="connsiteY7" fmla="*/ 280121 h 368006"/>
                    <a:gd name="connsiteX8" fmla="*/ 504519 w 553035"/>
                    <a:gd name="connsiteY8" fmla="*/ 340339 h 368006"/>
                    <a:gd name="connsiteX9" fmla="*/ 552273 w 553035"/>
                    <a:gd name="connsiteY9" fmla="*/ 368006 h 368006"/>
                    <a:gd name="connsiteX10" fmla="*/ 512753 w 553035"/>
                    <a:gd name="connsiteY10" fmla="*/ 332202 h 368006"/>
                    <a:gd name="connsiteX11" fmla="*/ 418891 w 553035"/>
                    <a:gd name="connsiteY11" fmla="*/ 267101 h 368006"/>
                    <a:gd name="connsiteX12" fmla="*/ 374429 w 553035"/>
                    <a:gd name="connsiteY12" fmla="*/ 234551 h 368006"/>
                    <a:gd name="connsiteX13" fmla="*/ 321735 w 553035"/>
                    <a:gd name="connsiteY13" fmla="*/ 202001 h 368006"/>
                    <a:gd name="connsiteX14" fmla="*/ 211406 w 553035"/>
                    <a:gd name="connsiteY14" fmla="*/ 125509 h 368006"/>
                    <a:gd name="connsiteX15" fmla="*/ 153771 w 553035"/>
                    <a:gd name="connsiteY15" fmla="*/ 89703 h 368006"/>
                    <a:gd name="connsiteX16" fmla="*/ 99431 w 553035"/>
                    <a:gd name="connsiteY16" fmla="*/ 52271 h 368006"/>
                    <a:gd name="connsiteX17" fmla="*/ 47560 w 553035"/>
                    <a:gd name="connsiteY17" fmla="*/ 17890 h 368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53035" h="368006">
                      <a:moveTo>
                        <a:pt x="20228" y="0"/>
                      </a:moveTo>
                      <a:lnTo>
                        <a:pt x="0" y="0"/>
                      </a:lnTo>
                      <a:lnTo>
                        <a:pt x="89551" y="63663"/>
                      </a:lnTo>
                      <a:cubicBezTo>
                        <a:pt x="107664" y="75056"/>
                        <a:pt x="125778" y="88076"/>
                        <a:pt x="145539" y="99469"/>
                      </a:cubicBezTo>
                      <a:cubicBezTo>
                        <a:pt x="163652" y="112489"/>
                        <a:pt x="181766" y="127136"/>
                        <a:pt x="199879" y="140156"/>
                      </a:cubicBezTo>
                      <a:cubicBezTo>
                        <a:pt x="237753" y="166196"/>
                        <a:pt x="278921" y="190608"/>
                        <a:pt x="313502" y="215021"/>
                      </a:cubicBezTo>
                      <a:cubicBezTo>
                        <a:pt x="331615" y="226414"/>
                        <a:pt x="348083" y="237807"/>
                        <a:pt x="364549" y="247571"/>
                      </a:cubicBezTo>
                      <a:cubicBezTo>
                        <a:pt x="381016" y="258964"/>
                        <a:pt x="395837" y="270356"/>
                        <a:pt x="409010" y="280121"/>
                      </a:cubicBezTo>
                      <a:cubicBezTo>
                        <a:pt x="466645" y="317553"/>
                        <a:pt x="456764" y="309416"/>
                        <a:pt x="504519" y="340339"/>
                      </a:cubicBezTo>
                      <a:cubicBezTo>
                        <a:pt x="524278" y="354986"/>
                        <a:pt x="547332" y="368006"/>
                        <a:pt x="552273" y="368006"/>
                      </a:cubicBezTo>
                      <a:cubicBezTo>
                        <a:pt x="557213" y="366379"/>
                        <a:pt x="537453" y="348476"/>
                        <a:pt x="512753" y="332202"/>
                      </a:cubicBezTo>
                      <a:cubicBezTo>
                        <a:pt x="466645" y="299651"/>
                        <a:pt x="474878" y="306161"/>
                        <a:pt x="418891" y="267101"/>
                      </a:cubicBezTo>
                      <a:cubicBezTo>
                        <a:pt x="404070" y="257336"/>
                        <a:pt x="390896" y="245944"/>
                        <a:pt x="374429" y="234551"/>
                      </a:cubicBezTo>
                      <a:cubicBezTo>
                        <a:pt x="357962" y="223158"/>
                        <a:pt x="339849" y="213394"/>
                        <a:pt x="321735" y="202001"/>
                      </a:cubicBezTo>
                      <a:cubicBezTo>
                        <a:pt x="285507" y="177589"/>
                        <a:pt x="249280" y="149920"/>
                        <a:pt x="211406" y="125509"/>
                      </a:cubicBezTo>
                      <a:cubicBezTo>
                        <a:pt x="191645" y="112489"/>
                        <a:pt x="171886" y="102723"/>
                        <a:pt x="153771" y="89703"/>
                      </a:cubicBezTo>
                      <a:cubicBezTo>
                        <a:pt x="135658" y="76683"/>
                        <a:pt x="115898" y="63663"/>
                        <a:pt x="99431" y="52271"/>
                      </a:cubicBezTo>
                      <a:cubicBezTo>
                        <a:pt x="81317" y="40878"/>
                        <a:pt x="64027" y="29079"/>
                        <a:pt x="47560" y="1789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40" name="任意多边形: 形状 5539" descr="9f8eb964-f300-44fe-b5c0-02245e5152fb"/>
                <p:cNvSpPr/>
                <p:nvPr/>
              </p:nvSpPr>
              <p:spPr>
                <a:xfrm flipH="1">
                  <a:off x="10678395" y="423271"/>
                  <a:ext cx="901103" cy="200974"/>
                </a:xfrm>
                <a:custGeom>
                  <a:avLst/>
                  <a:gdLst>
                    <a:gd name="connsiteX0" fmla="*/ 877 w 901103"/>
                    <a:gd name="connsiteY0" fmla="*/ 68 h 200974"/>
                    <a:gd name="connsiteX1" fmla="*/ 37104 w 901103"/>
                    <a:gd name="connsiteY1" fmla="*/ 52149 h 200974"/>
                    <a:gd name="connsiteX2" fmla="*/ 83211 w 901103"/>
                    <a:gd name="connsiteY2" fmla="*/ 97719 h 200974"/>
                    <a:gd name="connsiteX3" fmla="*/ 142492 w 901103"/>
                    <a:gd name="connsiteY3" fmla="*/ 143289 h 200974"/>
                    <a:gd name="connsiteX4" fmla="*/ 201773 w 901103"/>
                    <a:gd name="connsiteY4" fmla="*/ 177466 h 200974"/>
                    <a:gd name="connsiteX5" fmla="*/ 277522 w 901103"/>
                    <a:gd name="connsiteY5" fmla="*/ 195368 h 200974"/>
                    <a:gd name="connsiteX6" fmla="*/ 442191 w 901103"/>
                    <a:gd name="connsiteY6" fmla="*/ 188859 h 200974"/>
                    <a:gd name="connsiteX7" fmla="*/ 522879 w 901103"/>
                    <a:gd name="connsiteY7" fmla="*/ 179093 h 200974"/>
                    <a:gd name="connsiteX8" fmla="*/ 603568 w 901103"/>
                    <a:gd name="connsiteY8" fmla="*/ 175839 h 200974"/>
                    <a:gd name="connsiteX9" fmla="*/ 746831 w 901103"/>
                    <a:gd name="connsiteY9" fmla="*/ 182349 h 200974"/>
                    <a:gd name="connsiteX10" fmla="*/ 820932 w 901103"/>
                    <a:gd name="connsiteY10" fmla="*/ 190486 h 200974"/>
                    <a:gd name="connsiteX11" fmla="*/ 883506 w 901103"/>
                    <a:gd name="connsiteY11" fmla="*/ 200251 h 200974"/>
                    <a:gd name="connsiteX12" fmla="*/ 899974 w 901103"/>
                    <a:gd name="connsiteY12" fmla="*/ 200251 h 200974"/>
                    <a:gd name="connsiteX13" fmla="*/ 881859 w 901103"/>
                    <a:gd name="connsiteY13" fmla="*/ 193741 h 200974"/>
                    <a:gd name="connsiteX14" fmla="*/ 819285 w 901103"/>
                    <a:gd name="connsiteY14" fmla="*/ 182349 h 200974"/>
                    <a:gd name="connsiteX15" fmla="*/ 745184 w 901103"/>
                    <a:gd name="connsiteY15" fmla="*/ 172583 h 200974"/>
                    <a:gd name="connsiteX16" fmla="*/ 605214 w 901103"/>
                    <a:gd name="connsiteY16" fmla="*/ 162819 h 200974"/>
                    <a:gd name="connsiteX17" fmla="*/ 524526 w 901103"/>
                    <a:gd name="connsiteY17" fmla="*/ 166073 h 200974"/>
                    <a:gd name="connsiteX18" fmla="*/ 442191 w 901103"/>
                    <a:gd name="connsiteY18" fmla="*/ 169329 h 200974"/>
                    <a:gd name="connsiteX19" fmla="*/ 279168 w 901103"/>
                    <a:gd name="connsiteY19" fmla="*/ 179093 h 200974"/>
                    <a:gd name="connsiteX20" fmla="*/ 210007 w 901103"/>
                    <a:gd name="connsiteY20" fmla="*/ 159563 h 200974"/>
                    <a:gd name="connsiteX21" fmla="*/ 152372 w 901103"/>
                    <a:gd name="connsiteY21" fmla="*/ 125386 h 200974"/>
                    <a:gd name="connsiteX22" fmla="*/ 93091 w 901103"/>
                    <a:gd name="connsiteY22" fmla="*/ 83071 h 200974"/>
                    <a:gd name="connsiteX23" fmla="*/ 46984 w 901103"/>
                    <a:gd name="connsiteY23" fmla="*/ 42384 h 200974"/>
                    <a:gd name="connsiteX24" fmla="*/ 877 w 901103"/>
                    <a:gd name="connsiteY24" fmla="*/ 68 h 200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01103" h="200974">
                      <a:moveTo>
                        <a:pt x="877" y="68"/>
                      </a:moveTo>
                      <a:cubicBezTo>
                        <a:pt x="-4064" y="-1559"/>
                        <a:pt x="12404" y="26108"/>
                        <a:pt x="37104" y="52149"/>
                      </a:cubicBezTo>
                      <a:cubicBezTo>
                        <a:pt x="61805" y="76561"/>
                        <a:pt x="71684" y="86326"/>
                        <a:pt x="83211" y="97719"/>
                      </a:cubicBezTo>
                      <a:cubicBezTo>
                        <a:pt x="94738" y="107483"/>
                        <a:pt x="107911" y="120503"/>
                        <a:pt x="142492" y="143289"/>
                      </a:cubicBezTo>
                      <a:cubicBezTo>
                        <a:pt x="160606" y="154681"/>
                        <a:pt x="178719" y="167701"/>
                        <a:pt x="201773" y="177466"/>
                      </a:cubicBezTo>
                      <a:cubicBezTo>
                        <a:pt x="224827" y="187231"/>
                        <a:pt x="251174" y="192114"/>
                        <a:pt x="277522" y="195368"/>
                      </a:cubicBezTo>
                      <a:cubicBezTo>
                        <a:pt x="330216" y="201878"/>
                        <a:pt x="387850" y="193741"/>
                        <a:pt x="442191" y="188859"/>
                      </a:cubicBezTo>
                      <a:cubicBezTo>
                        <a:pt x="470185" y="185603"/>
                        <a:pt x="496532" y="180721"/>
                        <a:pt x="522879" y="179093"/>
                      </a:cubicBezTo>
                      <a:cubicBezTo>
                        <a:pt x="550873" y="177466"/>
                        <a:pt x="577221" y="177466"/>
                        <a:pt x="603568" y="175839"/>
                      </a:cubicBezTo>
                      <a:cubicBezTo>
                        <a:pt x="654615" y="174211"/>
                        <a:pt x="705663" y="177466"/>
                        <a:pt x="746831" y="182349"/>
                      </a:cubicBezTo>
                      <a:cubicBezTo>
                        <a:pt x="787998" y="185603"/>
                        <a:pt x="806112" y="188859"/>
                        <a:pt x="820932" y="190486"/>
                      </a:cubicBezTo>
                      <a:cubicBezTo>
                        <a:pt x="835752" y="192114"/>
                        <a:pt x="850572" y="193741"/>
                        <a:pt x="883506" y="200251"/>
                      </a:cubicBezTo>
                      <a:cubicBezTo>
                        <a:pt x="896680" y="201878"/>
                        <a:pt x="896680" y="200251"/>
                        <a:pt x="899974" y="200251"/>
                      </a:cubicBezTo>
                      <a:cubicBezTo>
                        <a:pt x="903267" y="198624"/>
                        <a:pt x="899974" y="196996"/>
                        <a:pt x="881859" y="193741"/>
                      </a:cubicBezTo>
                      <a:cubicBezTo>
                        <a:pt x="848925" y="185603"/>
                        <a:pt x="834105" y="183976"/>
                        <a:pt x="819285" y="182349"/>
                      </a:cubicBezTo>
                      <a:cubicBezTo>
                        <a:pt x="802819" y="180721"/>
                        <a:pt x="786351" y="177466"/>
                        <a:pt x="745184" y="172583"/>
                      </a:cubicBezTo>
                      <a:cubicBezTo>
                        <a:pt x="704016" y="167701"/>
                        <a:pt x="656262" y="162819"/>
                        <a:pt x="605214" y="162819"/>
                      </a:cubicBezTo>
                      <a:cubicBezTo>
                        <a:pt x="578867" y="162819"/>
                        <a:pt x="550873" y="164446"/>
                        <a:pt x="524526" y="166073"/>
                      </a:cubicBezTo>
                      <a:cubicBezTo>
                        <a:pt x="496532" y="167701"/>
                        <a:pt x="470185" y="167701"/>
                        <a:pt x="442191" y="169329"/>
                      </a:cubicBezTo>
                      <a:cubicBezTo>
                        <a:pt x="386204" y="174211"/>
                        <a:pt x="330216" y="187231"/>
                        <a:pt x="279168" y="179093"/>
                      </a:cubicBezTo>
                      <a:cubicBezTo>
                        <a:pt x="254468" y="175839"/>
                        <a:pt x="231414" y="169329"/>
                        <a:pt x="210007" y="159563"/>
                      </a:cubicBezTo>
                      <a:cubicBezTo>
                        <a:pt x="188600" y="149799"/>
                        <a:pt x="170487" y="136779"/>
                        <a:pt x="152372" y="125386"/>
                      </a:cubicBezTo>
                      <a:cubicBezTo>
                        <a:pt x="117792" y="102602"/>
                        <a:pt x="106265" y="91209"/>
                        <a:pt x="93091" y="83071"/>
                      </a:cubicBezTo>
                      <a:cubicBezTo>
                        <a:pt x="81564" y="73306"/>
                        <a:pt x="70037" y="65169"/>
                        <a:pt x="46984" y="42384"/>
                      </a:cubicBezTo>
                      <a:cubicBezTo>
                        <a:pt x="27224" y="24481"/>
                        <a:pt x="5817" y="68"/>
                        <a:pt x="877" y="6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42" name="任意多边形: 形状 5541" descr="b256c70a-ea0f-4d55-9890-093350a907f3"/>
                <p:cNvSpPr/>
                <p:nvPr/>
              </p:nvSpPr>
              <p:spPr>
                <a:xfrm flipH="1">
                  <a:off x="10349924" y="328798"/>
                  <a:ext cx="328206" cy="295359"/>
                </a:xfrm>
                <a:custGeom>
                  <a:avLst/>
                  <a:gdLst>
                    <a:gd name="connsiteX0" fmla="*/ 327943 w 328206"/>
                    <a:gd name="connsiteY0" fmla="*/ 1774 h 295359"/>
                    <a:gd name="connsiteX1" fmla="*/ 319710 w 328206"/>
                    <a:gd name="connsiteY1" fmla="*/ 3402 h 295359"/>
                    <a:gd name="connsiteX2" fmla="*/ 267016 w 328206"/>
                    <a:gd name="connsiteY2" fmla="*/ 39207 h 295359"/>
                    <a:gd name="connsiteX3" fmla="*/ 214322 w 328206"/>
                    <a:gd name="connsiteY3" fmla="*/ 75012 h 295359"/>
                    <a:gd name="connsiteX4" fmla="*/ 186327 w 328206"/>
                    <a:gd name="connsiteY4" fmla="*/ 99425 h 295359"/>
                    <a:gd name="connsiteX5" fmla="*/ 155040 w 328206"/>
                    <a:gd name="connsiteY5" fmla="*/ 122210 h 295359"/>
                    <a:gd name="connsiteX6" fmla="*/ 100699 w 328206"/>
                    <a:gd name="connsiteY6" fmla="*/ 175917 h 295359"/>
                    <a:gd name="connsiteX7" fmla="*/ 77645 w 328206"/>
                    <a:gd name="connsiteY7" fmla="*/ 200330 h 295359"/>
                    <a:gd name="connsiteX8" fmla="*/ 54591 w 328206"/>
                    <a:gd name="connsiteY8" fmla="*/ 221487 h 295359"/>
                    <a:gd name="connsiteX9" fmla="*/ 16717 w 328206"/>
                    <a:gd name="connsiteY9" fmla="*/ 271939 h 295359"/>
                    <a:gd name="connsiteX10" fmla="*/ 251 w 328206"/>
                    <a:gd name="connsiteY10" fmla="*/ 294725 h 295359"/>
                    <a:gd name="connsiteX11" fmla="*/ 24951 w 328206"/>
                    <a:gd name="connsiteY11" fmla="*/ 276822 h 295359"/>
                    <a:gd name="connsiteX12" fmla="*/ 67765 w 328206"/>
                    <a:gd name="connsiteY12" fmla="*/ 229625 h 295359"/>
                    <a:gd name="connsiteX13" fmla="*/ 89172 w 328206"/>
                    <a:gd name="connsiteY13" fmla="*/ 208467 h 295359"/>
                    <a:gd name="connsiteX14" fmla="*/ 112226 w 328206"/>
                    <a:gd name="connsiteY14" fmla="*/ 182427 h 295359"/>
                    <a:gd name="connsiteX15" fmla="*/ 168214 w 328206"/>
                    <a:gd name="connsiteY15" fmla="*/ 133602 h 295359"/>
                    <a:gd name="connsiteX16" fmla="*/ 194561 w 328206"/>
                    <a:gd name="connsiteY16" fmla="*/ 107562 h 295359"/>
                    <a:gd name="connsiteX17" fmla="*/ 222554 w 328206"/>
                    <a:gd name="connsiteY17" fmla="*/ 84776 h 295359"/>
                    <a:gd name="connsiteX18" fmla="*/ 273603 w 328206"/>
                    <a:gd name="connsiteY18" fmla="*/ 45717 h 295359"/>
                    <a:gd name="connsiteX19" fmla="*/ 324650 w 328206"/>
                    <a:gd name="connsiteY19" fmla="*/ 8284 h 295359"/>
                    <a:gd name="connsiteX20" fmla="*/ 327943 w 328206"/>
                    <a:gd name="connsiteY20" fmla="*/ 1774 h 29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28206" h="295359">
                      <a:moveTo>
                        <a:pt x="327943" y="1774"/>
                      </a:moveTo>
                      <a:cubicBezTo>
                        <a:pt x="327943" y="-1481"/>
                        <a:pt x="326297" y="147"/>
                        <a:pt x="319710" y="3402"/>
                      </a:cubicBezTo>
                      <a:cubicBezTo>
                        <a:pt x="293362" y="19677"/>
                        <a:pt x="298303" y="18049"/>
                        <a:pt x="267016" y="39207"/>
                      </a:cubicBezTo>
                      <a:cubicBezTo>
                        <a:pt x="250549" y="50599"/>
                        <a:pt x="232435" y="60365"/>
                        <a:pt x="214322" y="75012"/>
                      </a:cubicBezTo>
                      <a:cubicBezTo>
                        <a:pt x="204441" y="83149"/>
                        <a:pt x="196207" y="91287"/>
                        <a:pt x="186327" y="99425"/>
                      </a:cubicBezTo>
                      <a:cubicBezTo>
                        <a:pt x="176448" y="107562"/>
                        <a:pt x="164921" y="114072"/>
                        <a:pt x="155040" y="122210"/>
                      </a:cubicBezTo>
                      <a:cubicBezTo>
                        <a:pt x="135280" y="138484"/>
                        <a:pt x="117167" y="158014"/>
                        <a:pt x="100699" y="175917"/>
                      </a:cubicBezTo>
                      <a:cubicBezTo>
                        <a:pt x="92465" y="184054"/>
                        <a:pt x="84232" y="192192"/>
                        <a:pt x="77645" y="200330"/>
                      </a:cubicBezTo>
                      <a:cubicBezTo>
                        <a:pt x="69413" y="208467"/>
                        <a:pt x="61179" y="214977"/>
                        <a:pt x="54591" y="221487"/>
                      </a:cubicBezTo>
                      <a:cubicBezTo>
                        <a:pt x="29891" y="250782"/>
                        <a:pt x="36478" y="245900"/>
                        <a:pt x="16717" y="271939"/>
                      </a:cubicBezTo>
                      <a:cubicBezTo>
                        <a:pt x="5190" y="278449"/>
                        <a:pt x="-1397" y="291469"/>
                        <a:pt x="251" y="294725"/>
                      </a:cubicBezTo>
                      <a:cubicBezTo>
                        <a:pt x="1897" y="297979"/>
                        <a:pt x="13424" y="288215"/>
                        <a:pt x="24951" y="276822"/>
                      </a:cubicBezTo>
                      <a:cubicBezTo>
                        <a:pt x="46357" y="254037"/>
                        <a:pt x="41418" y="258920"/>
                        <a:pt x="67765" y="229625"/>
                      </a:cubicBezTo>
                      <a:cubicBezTo>
                        <a:pt x="74352" y="223115"/>
                        <a:pt x="82586" y="216604"/>
                        <a:pt x="89172" y="208467"/>
                      </a:cubicBezTo>
                      <a:cubicBezTo>
                        <a:pt x="97406" y="200330"/>
                        <a:pt x="102346" y="190564"/>
                        <a:pt x="112226" y="182427"/>
                      </a:cubicBezTo>
                      <a:cubicBezTo>
                        <a:pt x="128692" y="166153"/>
                        <a:pt x="150100" y="149877"/>
                        <a:pt x="168214" y="133602"/>
                      </a:cubicBezTo>
                      <a:cubicBezTo>
                        <a:pt x="178094" y="125464"/>
                        <a:pt x="184681" y="115700"/>
                        <a:pt x="194561" y="107562"/>
                      </a:cubicBezTo>
                      <a:cubicBezTo>
                        <a:pt x="204441" y="99425"/>
                        <a:pt x="214322" y="92915"/>
                        <a:pt x="222554" y="84776"/>
                      </a:cubicBezTo>
                      <a:cubicBezTo>
                        <a:pt x="240669" y="70129"/>
                        <a:pt x="258783" y="57109"/>
                        <a:pt x="273603" y="45717"/>
                      </a:cubicBezTo>
                      <a:cubicBezTo>
                        <a:pt x="303243" y="22932"/>
                        <a:pt x="298303" y="26187"/>
                        <a:pt x="324650" y="8284"/>
                      </a:cubicBezTo>
                      <a:cubicBezTo>
                        <a:pt x="329591" y="5029"/>
                        <a:pt x="327943" y="3402"/>
                        <a:pt x="327943" y="17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44" name="任意多边形: 形状 5543" descr="a3d65823-4db4-4f1d-a71b-8f49daa2a66e"/>
                <p:cNvSpPr/>
                <p:nvPr/>
              </p:nvSpPr>
              <p:spPr>
                <a:xfrm flipH="1">
                  <a:off x="10048267" y="174826"/>
                  <a:ext cx="573758" cy="491431"/>
                </a:xfrm>
                <a:custGeom>
                  <a:avLst/>
                  <a:gdLst>
                    <a:gd name="connsiteX0" fmla="*/ 434862 w 573758"/>
                    <a:gd name="connsiteY0" fmla="*/ 1134 h 491431"/>
                    <a:gd name="connsiteX1" fmla="*/ 378875 w 573758"/>
                    <a:gd name="connsiteY1" fmla="*/ 20664 h 491431"/>
                    <a:gd name="connsiteX2" fmla="*/ 350882 w 573758"/>
                    <a:gd name="connsiteY2" fmla="*/ 40194 h 491431"/>
                    <a:gd name="connsiteX3" fmla="*/ 298187 w 573758"/>
                    <a:gd name="connsiteY3" fmla="*/ 97156 h 491431"/>
                    <a:gd name="connsiteX4" fmla="*/ 261959 w 573758"/>
                    <a:gd name="connsiteY4" fmla="*/ 163884 h 491431"/>
                    <a:gd name="connsiteX5" fmla="*/ 311360 w 573758"/>
                    <a:gd name="connsiteY5" fmla="*/ 105295 h 491431"/>
                    <a:gd name="connsiteX6" fmla="*/ 364055 w 573758"/>
                    <a:gd name="connsiteY6" fmla="*/ 53215 h 491431"/>
                    <a:gd name="connsiteX7" fmla="*/ 390402 w 573758"/>
                    <a:gd name="connsiteY7" fmla="*/ 36939 h 491431"/>
                    <a:gd name="connsiteX8" fmla="*/ 441450 w 573758"/>
                    <a:gd name="connsiteY8" fmla="*/ 19037 h 491431"/>
                    <a:gd name="connsiteX9" fmla="*/ 512257 w 573758"/>
                    <a:gd name="connsiteY9" fmla="*/ 32057 h 491431"/>
                    <a:gd name="connsiteX10" fmla="*/ 560012 w 573758"/>
                    <a:gd name="connsiteY10" fmla="*/ 93902 h 491431"/>
                    <a:gd name="connsiteX11" fmla="*/ 551778 w 573758"/>
                    <a:gd name="connsiteY11" fmla="*/ 134589 h 491431"/>
                    <a:gd name="connsiteX12" fmla="*/ 522138 w 573758"/>
                    <a:gd name="connsiteY12" fmla="*/ 167139 h 491431"/>
                    <a:gd name="connsiteX13" fmla="*/ 433216 w 573758"/>
                    <a:gd name="connsiteY13" fmla="*/ 194807 h 491431"/>
                    <a:gd name="connsiteX14" fmla="*/ 336060 w 573758"/>
                    <a:gd name="connsiteY14" fmla="*/ 204572 h 491431"/>
                    <a:gd name="connsiteX15" fmla="*/ 242199 w 573758"/>
                    <a:gd name="connsiteY15" fmla="*/ 232240 h 491431"/>
                    <a:gd name="connsiteX16" fmla="*/ 105523 w 573758"/>
                    <a:gd name="connsiteY16" fmla="*/ 338026 h 491431"/>
                    <a:gd name="connsiteX17" fmla="*/ 49535 w 573758"/>
                    <a:gd name="connsiteY17" fmla="*/ 408009 h 491431"/>
                    <a:gd name="connsiteX18" fmla="*/ 6721 w 573758"/>
                    <a:gd name="connsiteY18" fmla="*/ 471481 h 491431"/>
                    <a:gd name="connsiteX19" fmla="*/ 134 w 573758"/>
                    <a:gd name="connsiteY19" fmla="*/ 489384 h 491431"/>
                    <a:gd name="connsiteX20" fmla="*/ 14954 w 573758"/>
                    <a:gd name="connsiteY20" fmla="*/ 473110 h 491431"/>
                    <a:gd name="connsiteX21" fmla="*/ 59416 w 573758"/>
                    <a:gd name="connsiteY21" fmla="*/ 411264 h 491431"/>
                    <a:gd name="connsiteX22" fmla="*/ 115403 w 573758"/>
                    <a:gd name="connsiteY22" fmla="*/ 342909 h 491431"/>
                    <a:gd name="connsiteX23" fmla="*/ 247139 w 573758"/>
                    <a:gd name="connsiteY23" fmla="*/ 246887 h 491431"/>
                    <a:gd name="connsiteX24" fmla="*/ 336060 w 573758"/>
                    <a:gd name="connsiteY24" fmla="*/ 219220 h 491431"/>
                    <a:gd name="connsiteX25" fmla="*/ 433216 w 573758"/>
                    <a:gd name="connsiteY25" fmla="*/ 215964 h 491431"/>
                    <a:gd name="connsiteX26" fmla="*/ 530371 w 573758"/>
                    <a:gd name="connsiteY26" fmla="*/ 181787 h 491431"/>
                    <a:gd name="connsiteX27" fmla="*/ 564952 w 573758"/>
                    <a:gd name="connsiteY27" fmla="*/ 141099 h 491431"/>
                    <a:gd name="connsiteX28" fmla="*/ 573185 w 573758"/>
                    <a:gd name="connsiteY28" fmla="*/ 90646 h 491431"/>
                    <a:gd name="connsiteX29" fmla="*/ 518845 w 573758"/>
                    <a:gd name="connsiteY29" fmla="*/ 17409 h 491431"/>
                    <a:gd name="connsiteX30" fmla="*/ 434862 w 573758"/>
                    <a:gd name="connsiteY30" fmla="*/ 1134 h 491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73758" h="491431">
                      <a:moveTo>
                        <a:pt x="434862" y="1134"/>
                      </a:moveTo>
                      <a:cubicBezTo>
                        <a:pt x="408515" y="6017"/>
                        <a:pt x="392049" y="14154"/>
                        <a:pt x="378875" y="20664"/>
                      </a:cubicBezTo>
                      <a:cubicBezTo>
                        <a:pt x="367348" y="27174"/>
                        <a:pt x="359115" y="33684"/>
                        <a:pt x="350882" y="40194"/>
                      </a:cubicBezTo>
                      <a:cubicBezTo>
                        <a:pt x="336060" y="53215"/>
                        <a:pt x="324534" y="62979"/>
                        <a:pt x="298187" y="97156"/>
                      </a:cubicBezTo>
                      <a:cubicBezTo>
                        <a:pt x="280072" y="124825"/>
                        <a:pt x="261959" y="157374"/>
                        <a:pt x="261959" y="163884"/>
                      </a:cubicBezTo>
                      <a:cubicBezTo>
                        <a:pt x="263606" y="170394"/>
                        <a:pt x="285013" y="139472"/>
                        <a:pt x="311360" y="105295"/>
                      </a:cubicBezTo>
                      <a:cubicBezTo>
                        <a:pt x="336060" y="74372"/>
                        <a:pt x="349234" y="64607"/>
                        <a:pt x="364055" y="53215"/>
                      </a:cubicBezTo>
                      <a:cubicBezTo>
                        <a:pt x="370641" y="48332"/>
                        <a:pt x="378875" y="41822"/>
                        <a:pt x="390402" y="36939"/>
                      </a:cubicBezTo>
                      <a:cubicBezTo>
                        <a:pt x="401929" y="30429"/>
                        <a:pt x="416749" y="23919"/>
                        <a:pt x="441450" y="19037"/>
                      </a:cubicBezTo>
                      <a:cubicBezTo>
                        <a:pt x="464503" y="15782"/>
                        <a:pt x="490850" y="19037"/>
                        <a:pt x="512257" y="32057"/>
                      </a:cubicBezTo>
                      <a:cubicBezTo>
                        <a:pt x="533665" y="45077"/>
                        <a:pt x="555071" y="66235"/>
                        <a:pt x="560012" y="93902"/>
                      </a:cubicBezTo>
                      <a:cubicBezTo>
                        <a:pt x="561658" y="106922"/>
                        <a:pt x="558365" y="121569"/>
                        <a:pt x="551778" y="134589"/>
                      </a:cubicBezTo>
                      <a:cubicBezTo>
                        <a:pt x="545192" y="147609"/>
                        <a:pt x="533665" y="159002"/>
                        <a:pt x="522138" y="167139"/>
                      </a:cubicBezTo>
                      <a:cubicBezTo>
                        <a:pt x="497438" y="185042"/>
                        <a:pt x="466150" y="193180"/>
                        <a:pt x="433216" y="194807"/>
                      </a:cubicBezTo>
                      <a:cubicBezTo>
                        <a:pt x="400283" y="198062"/>
                        <a:pt x="368995" y="199690"/>
                        <a:pt x="336060" y="204572"/>
                      </a:cubicBezTo>
                      <a:cubicBezTo>
                        <a:pt x="303126" y="209454"/>
                        <a:pt x="270193" y="219220"/>
                        <a:pt x="242199" y="232240"/>
                      </a:cubicBezTo>
                      <a:cubicBezTo>
                        <a:pt x="184565" y="259907"/>
                        <a:pt x="138457" y="300594"/>
                        <a:pt x="105523" y="338026"/>
                      </a:cubicBezTo>
                      <a:cubicBezTo>
                        <a:pt x="72589" y="375459"/>
                        <a:pt x="61062" y="393362"/>
                        <a:pt x="49535" y="408009"/>
                      </a:cubicBezTo>
                      <a:cubicBezTo>
                        <a:pt x="38008" y="422657"/>
                        <a:pt x="29776" y="437304"/>
                        <a:pt x="6721" y="471481"/>
                      </a:cubicBezTo>
                      <a:cubicBezTo>
                        <a:pt x="-1512" y="484501"/>
                        <a:pt x="134" y="486130"/>
                        <a:pt x="134" y="489384"/>
                      </a:cubicBezTo>
                      <a:cubicBezTo>
                        <a:pt x="134" y="494267"/>
                        <a:pt x="3429" y="491011"/>
                        <a:pt x="14954" y="473110"/>
                      </a:cubicBezTo>
                      <a:cubicBezTo>
                        <a:pt x="38008" y="440559"/>
                        <a:pt x="47888" y="427539"/>
                        <a:pt x="59416" y="411264"/>
                      </a:cubicBezTo>
                      <a:cubicBezTo>
                        <a:pt x="70943" y="396616"/>
                        <a:pt x="82469" y="378715"/>
                        <a:pt x="115403" y="342909"/>
                      </a:cubicBezTo>
                      <a:cubicBezTo>
                        <a:pt x="149984" y="307104"/>
                        <a:pt x="192798" y="272927"/>
                        <a:pt x="247139" y="246887"/>
                      </a:cubicBezTo>
                      <a:cubicBezTo>
                        <a:pt x="275133" y="233867"/>
                        <a:pt x="304774" y="222474"/>
                        <a:pt x="336060" y="219220"/>
                      </a:cubicBezTo>
                      <a:cubicBezTo>
                        <a:pt x="367348" y="215964"/>
                        <a:pt x="400283" y="219220"/>
                        <a:pt x="433216" y="215964"/>
                      </a:cubicBezTo>
                      <a:cubicBezTo>
                        <a:pt x="466150" y="212710"/>
                        <a:pt x="502377" y="202944"/>
                        <a:pt x="530371" y="181787"/>
                      </a:cubicBezTo>
                      <a:cubicBezTo>
                        <a:pt x="545192" y="172022"/>
                        <a:pt x="556719" y="157374"/>
                        <a:pt x="564952" y="141099"/>
                      </a:cubicBezTo>
                      <a:cubicBezTo>
                        <a:pt x="573185" y="124825"/>
                        <a:pt x="574832" y="106922"/>
                        <a:pt x="573185" y="90646"/>
                      </a:cubicBezTo>
                      <a:cubicBezTo>
                        <a:pt x="566599" y="56469"/>
                        <a:pt x="545192" y="32057"/>
                        <a:pt x="518845" y="17409"/>
                      </a:cubicBezTo>
                      <a:cubicBezTo>
                        <a:pt x="492497" y="1134"/>
                        <a:pt x="461210" y="-2120"/>
                        <a:pt x="434862" y="113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46" name="任意多边形: 形状 5545" descr="53e9cd99-8bbe-46d5-b6ce-b0e20d535722"/>
                <p:cNvSpPr/>
                <p:nvPr/>
              </p:nvSpPr>
              <p:spPr>
                <a:xfrm flipH="1">
                  <a:off x="10216210" y="634459"/>
                  <a:ext cx="381121" cy="75994"/>
                </a:xfrm>
                <a:custGeom>
                  <a:avLst/>
                  <a:gdLst>
                    <a:gd name="connsiteX0" fmla="*/ 63770 w 381121"/>
                    <a:gd name="connsiteY0" fmla="*/ 23 h 75994"/>
                    <a:gd name="connsiteX1" fmla="*/ 26487 w 381121"/>
                    <a:gd name="connsiteY1" fmla="*/ 2084 h 75994"/>
                    <a:gd name="connsiteX2" fmla="*/ 140 w 381121"/>
                    <a:gd name="connsiteY2" fmla="*/ 8594 h 75994"/>
                    <a:gd name="connsiteX3" fmla="*/ 24840 w 381121"/>
                    <a:gd name="connsiteY3" fmla="*/ 16731 h 75994"/>
                    <a:gd name="connsiteX4" fmla="*/ 79182 w 381121"/>
                    <a:gd name="connsiteY4" fmla="*/ 21614 h 75994"/>
                    <a:gd name="connsiteX5" fmla="*/ 105529 w 381121"/>
                    <a:gd name="connsiteY5" fmla="*/ 24868 h 75994"/>
                    <a:gd name="connsiteX6" fmla="*/ 135169 w 381121"/>
                    <a:gd name="connsiteY6" fmla="*/ 26496 h 75994"/>
                    <a:gd name="connsiteX7" fmla="*/ 199391 w 381121"/>
                    <a:gd name="connsiteY7" fmla="*/ 37888 h 75994"/>
                    <a:gd name="connsiteX8" fmla="*/ 232324 w 381121"/>
                    <a:gd name="connsiteY8" fmla="*/ 41143 h 75994"/>
                    <a:gd name="connsiteX9" fmla="*/ 263611 w 381121"/>
                    <a:gd name="connsiteY9" fmla="*/ 47653 h 75994"/>
                    <a:gd name="connsiteX10" fmla="*/ 319599 w 381121"/>
                    <a:gd name="connsiteY10" fmla="*/ 62301 h 75994"/>
                    <a:gd name="connsiteX11" fmla="*/ 373940 w 381121"/>
                    <a:gd name="connsiteY11" fmla="*/ 75321 h 75994"/>
                    <a:gd name="connsiteX12" fmla="*/ 380527 w 381121"/>
                    <a:gd name="connsiteY12" fmla="*/ 73693 h 75994"/>
                    <a:gd name="connsiteX13" fmla="*/ 373940 w 381121"/>
                    <a:gd name="connsiteY13" fmla="*/ 68811 h 75994"/>
                    <a:gd name="connsiteX14" fmla="*/ 321246 w 381121"/>
                    <a:gd name="connsiteY14" fmla="*/ 50908 h 75994"/>
                    <a:gd name="connsiteX15" fmla="*/ 266905 w 381121"/>
                    <a:gd name="connsiteY15" fmla="*/ 33005 h 75994"/>
                    <a:gd name="connsiteX16" fmla="*/ 235618 w 381121"/>
                    <a:gd name="connsiteY16" fmla="*/ 26496 h 75994"/>
                    <a:gd name="connsiteX17" fmla="*/ 204330 w 381121"/>
                    <a:gd name="connsiteY17" fmla="*/ 16731 h 75994"/>
                    <a:gd name="connsiteX18" fmla="*/ 138463 w 381121"/>
                    <a:gd name="connsiteY18" fmla="*/ 8594 h 75994"/>
                    <a:gd name="connsiteX19" fmla="*/ 108822 w 381121"/>
                    <a:gd name="connsiteY19" fmla="*/ 5338 h 75994"/>
                    <a:gd name="connsiteX20" fmla="*/ 82475 w 381121"/>
                    <a:gd name="connsiteY20" fmla="*/ 455 h 75994"/>
                    <a:gd name="connsiteX21" fmla="*/ 63770 w 381121"/>
                    <a:gd name="connsiteY21" fmla="*/ 23 h 7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1121" h="75994">
                      <a:moveTo>
                        <a:pt x="63770" y="23"/>
                      </a:moveTo>
                      <a:cubicBezTo>
                        <a:pt x="49953" y="253"/>
                        <a:pt x="47483" y="2084"/>
                        <a:pt x="26487" y="2084"/>
                      </a:cubicBezTo>
                      <a:cubicBezTo>
                        <a:pt x="14960" y="3711"/>
                        <a:pt x="1787" y="5338"/>
                        <a:pt x="140" y="8594"/>
                      </a:cubicBezTo>
                      <a:cubicBezTo>
                        <a:pt x="-1507" y="11848"/>
                        <a:pt x="11667" y="15104"/>
                        <a:pt x="24840" y="16731"/>
                      </a:cubicBezTo>
                      <a:cubicBezTo>
                        <a:pt x="52834" y="18358"/>
                        <a:pt x="46248" y="18358"/>
                        <a:pt x="79182" y="21614"/>
                      </a:cubicBezTo>
                      <a:cubicBezTo>
                        <a:pt x="87415" y="21614"/>
                        <a:pt x="95649" y="24868"/>
                        <a:pt x="105529" y="24868"/>
                      </a:cubicBezTo>
                      <a:cubicBezTo>
                        <a:pt x="115409" y="26496"/>
                        <a:pt x="125290" y="24868"/>
                        <a:pt x="135169" y="26496"/>
                      </a:cubicBezTo>
                      <a:cubicBezTo>
                        <a:pt x="156576" y="29751"/>
                        <a:pt x="177984" y="34633"/>
                        <a:pt x="199391" y="37888"/>
                      </a:cubicBezTo>
                      <a:cubicBezTo>
                        <a:pt x="210918" y="39516"/>
                        <a:pt x="220797" y="39516"/>
                        <a:pt x="232324" y="41143"/>
                      </a:cubicBezTo>
                      <a:cubicBezTo>
                        <a:pt x="242204" y="42771"/>
                        <a:pt x="253731" y="46025"/>
                        <a:pt x="263611" y="47653"/>
                      </a:cubicBezTo>
                      <a:cubicBezTo>
                        <a:pt x="283372" y="52536"/>
                        <a:pt x="303132" y="57418"/>
                        <a:pt x="319599" y="62301"/>
                      </a:cubicBezTo>
                      <a:cubicBezTo>
                        <a:pt x="350886" y="70438"/>
                        <a:pt x="345946" y="68811"/>
                        <a:pt x="373940" y="75321"/>
                      </a:cubicBezTo>
                      <a:cubicBezTo>
                        <a:pt x="378881" y="76948"/>
                        <a:pt x="378881" y="75321"/>
                        <a:pt x="380527" y="73693"/>
                      </a:cubicBezTo>
                      <a:cubicBezTo>
                        <a:pt x="382174" y="72065"/>
                        <a:pt x="380527" y="70438"/>
                        <a:pt x="373940" y="68811"/>
                      </a:cubicBezTo>
                      <a:cubicBezTo>
                        <a:pt x="347593" y="59045"/>
                        <a:pt x="352534" y="62301"/>
                        <a:pt x="321246" y="50908"/>
                      </a:cubicBezTo>
                      <a:cubicBezTo>
                        <a:pt x="304778" y="46025"/>
                        <a:pt x="288312" y="39516"/>
                        <a:pt x="266905" y="33005"/>
                      </a:cubicBezTo>
                      <a:cubicBezTo>
                        <a:pt x="257024" y="29751"/>
                        <a:pt x="245497" y="28123"/>
                        <a:pt x="235618" y="26496"/>
                      </a:cubicBezTo>
                      <a:cubicBezTo>
                        <a:pt x="224091" y="24868"/>
                        <a:pt x="214211" y="19985"/>
                        <a:pt x="204330" y="16731"/>
                      </a:cubicBezTo>
                      <a:cubicBezTo>
                        <a:pt x="182923" y="11848"/>
                        <a:pt x="158223" y="11848"/>
                        <a:pt x="138463" y="8594"/>
                      </a:cubicBezTo>
                      <a:cubicBezTo>
                        <a:pt x="128583" y="6965"/>
                        <a:pt x="118702" y="6965"/>
                        <a:pt x="108822" y="5338"/>
                      </a:cubicBezTo>
                      <a:cubicBezTo>
                        <a:pt x="98941" y="3711"/>
                        <a:pt x="90709" y="2084"/>
                        <a:pt x="82475" y="455"/>
                      </a:cubicBezTo>
                      <a:cubicBezTo>
                        <a:pt x="74241" y="49"/>
                        <a:pt x="68375" y="-53"/>
                        <a:pt x="63770" y="2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48" name="任意多边形: 形状 5547" descr="e7c14215-a009-4ad2-a7d9-00bdfd181057"/>
                <p:cNvSpPr/>
                <p:nvPr/>
              </p:nvSpPr>
              <p:spPr>
                <a:xfrm flipH="1">
                  <a:off x="9969490" y="660468"/>
                  <a:ext cx="296658" cy="218571"/>
                </a:xfrm>
                <a:custGeom>
                  <a:avLst/>
                  <a:gdLst>
                    <a:gd name="connsiteX0" fmla="*/ 147323 w 296658"/>
                    <a:gd name="connsiteY0" fmla="*/ 487 h 218571"/>
                    <a:gd name="connsiteX1" fmla="*/ 126739 w 296658"/>
                    <a:gd name="connsiteY1" fmla="*/ 3742 h 218571"/>
                    <a:gd name="connsiteX2" fmla="*/ 82279 w 296658"/>
                    <a:gd name="connsiteY2" fmla="*/ 16762 h 218571"/>
                    <a:gd name="connsiteX3" fmla="*/ 44404 w 296658"/>
                    <a:gd name="connsiteY3" fmla="*/ 41175 h 218571"/>
                    <a:gd name="connsiteX4" fmla="*/ 88865 w 296658"/>
                    <a:gd name="connsiteY4" fmla="*/ 28155 h 218571"/>
                    <a:gd name="connsiteX5" fmla="*/ 131680 w 296658"/>
                    <a:gd name="connsiteY5" fmla="*/ 18389 h 218571"/>
                    <a:gd name="connsiteX6" fmla="*/ 182727 w 296658"/>
                    <a:gd name="connsiteY6" fmla="*/ 20017 h 218571"/>
                    <a:gd name="connsiteX7" fmla="*/ 223895 w 296658"/>
                    <a:gd name="connsiteY7" fmla="*/ 36292 h 218571"/>
                    <a:gd name="connsiteX8" fmla="*/ 263416 w 296658"/>
                    <a:gd name="connsiteY8" fmla="*/ 67215 h 218571"/>
                    <a:gd name="connsiteX9" fmla="*/ 279882 w 296658"/>
                    <a:gd name="connsiteY9" fmla="*/ 116039 h 218571"/>
                    <a:gd name="connsiteX10" fmla="*/ 266709 w 296658"/>
                    <a:gd name="connsiteY10" fmla="*/ 166492 h 218571"/>
                    <a:gd name="connsiteX11" fmla="*/ 228835 w 296658"/>
                    <a:gd name="connsiteY11" fmla="*/ 200669 h 218571"/>
                    <a:gd name="connsiteX12" fmla="*/ 176140 w 296658"/>
                    <a:gd name="connsiteY12" fmla="*/ 199041 h 218571"/>
                    <a:gd name="connsiteX13" fmla="*/ 88865 w 296658"/>
                    <a:gd name="connsiteY13" fmla="*/ 150217 h 218571"/>
                    <a:gd name="connsiteX14" fmla="*/ 46051 w 296658"/>
                    <a:gd name="connsiteY14" fmla="*/ 117666 h 218571"/>
                    <a:gd name="connsiteX15" fmla="*/ 11471 w 296658"/>
                    <a:gd name="connsiteY15" fmla="*/ 88372 h 218571"/>
                    <a:gd name="connsiteX16" fmla="*/ 1591 w 296658"/>
                    <a:gd name="connsiteY16" fmla="*/ 83489 h 218571"/>
                    <a:gd name="connsiteX17" fmla="*/ 8177 w 296658"/>
                    <a:gd name="connsiteY17" fmla="*/ 94882 h 218571"/>
                    <a:gd name="connsiteX18" fmla="*/ 41111 w 296658"/>
                    <a:gd name="connsiteY18" fmla="*/ 127432 h 218571"/>
                    <a:gd name="connsiteX19" fmla="*/ 82279 w 296658"/>
                    <a:gd name="connsiteY19" fmla="*/ 161609 h 218571"/>
                    <a:gd name="connsiteX20" fmla="*/ 169554 w 296658"/>
                    <a:gd name="connsiteY20" fmla="*/ 213690 h 218571"/>
                    <a:gd name="connsiteX21" fmla="*/ 230481 w 296658"/>
                    <a:gd name="connsiteY21" fmla="*/ 213690 h 218571"/>
                    <a:gd name="connsiteX22" fmla="*/ 281529 w 296658"/>
                    <a:gd name="connsiteY22" fmla="*/ 176257 h 218571"/>
                    <a:gd name="connsiteX23" fmla="*/ 296350 w 296658"/>
                    <a:gd name="connsiteY23" fmla="*/ 114412 h 218571"/>
                    <a:gd name="connsiteX24" fmla="*/ 273296 w 296658"/>
                    <a:gd name="connsiteY24" fmla="*/ 57449 h 218571"/>
                    <a:gd name="connsiteX25" fmla="*/ 230481 w 296658"/>
                    <a:gd name="connsiteY25" fmla="*/ 21644 h 218571"/>
                    <a:gd name="connsiteX26" fmla="*/ 182727 w 296658"/>
                    <a:gd name="connsiteY26" fmla="*/ 2114 h 218571"/>
                    <a:gd name="connsiteX27" fmla="*/ 147323 w 296658"/>
                    <a:gd name="connsiteY27" fmla="*/ 487 h 218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96658" h="218571">
                      <a:moveTo>
                        <a:pt x="147323" y="487"/>
                      </a:moveTo>
                      <a:cubicBezTo>
                        <a:pt x="138678" y="1301"/>
                        <a:pt x="132502" y="2928"/>
                        <a:pt x="126739" y="3742"/>
                      </a:cubicBezTo>
                      <a:cubicBezTo>
                        <a:pt x="115212" y="6997"/>
                        <a:pt x="105332" y="8624"/>
                        <a:pt x="82279" y="16762"/>
                      </a:cubicBezTo>
                      <a:cubicBezTo>
                        <a:pt x="64165" y="23272"/>
                        <a:pt x="46051" y="36292"/>
                        <a:pt x="44404" y="41175"/>
                      </a:cubicBezTo>
                      <a:cubicBezTo>
                        <a:pt x="44404" y="46056"/>
                        <a:pt x="65811" y="36292"/>
                        <a:pt x="88865" y="28155"/>
                      </a:cubicBezTo>
                      <a:cubicBezTo>
                        <a:pt x="111919" y="20017"/>
                        <a:pt x="121799" y="20017"/>
                        <a:pt x="131680" y="18389"/>
                      </a:cubicBezTo>
                      <a:cubicBezTo>
                        <a:pt x="141560" y="16762"/>
                        <a:pt x="154734" y="15135"/>
                        <a:pt x="182727" y="20017"/>
                      </a:cubicBezTo>
                      <a:cubicBezTo>
                        <a:pt x="195901" y="23272"/>
                        <a:pt x="210721" y="28155"/>
                        <a:pt x="223895" y="36292"/>
                      </a:cubicBezTo>
                      <a:cubicBezTo>
                        <a:pt x="237069" y="44429"/>
                        <a:pt x="251889" y="52566"/>
                        <a:pt x="263416" y="67215"/>
                      </a:cubicBezTo>
                      <a:cubicBezTo>
                        <a:pt x="273296" y="81862"/>
                        <a:pt x="279882" y="98136"/>
                        <a:pt x="279882" y="116039"/>
                      </a:cubicBezTo>
                      <a:cubicBezTo>
                        <a:pt x="279882" y="133942"/>
                        <a:pt x="274943" y="151844"/>
                        <a:pt x="266709" y="166492"/>
                      </a:cubicBezTo>
                      <a:cubicBezTo>
                        <a:pt x="256829" y="181139"/>
                        <a:pt x="245301" y="195787"/>
                        <a:pt x="228835" y="200669"/>
                      </a:cubicBezTo>
                      <a:cubicBezTo>
                        <a:pt x="212368" y="205551"/>
                        <a:pt x="192608" y="203924"/>
                        <a:pt x="176140" y="199041"/>
                      </a:cubicBezTo>
                      <a:cubicBezTo>
                        <a:pt x="141560" y="189277"/>
                        <a:pt x="113566" y="168119"/>
                        <a:pt x="88865" y="150217"/>
                      </a:cubicBezTo>
                      <a:cubicBezTo>
                        <a:pt x="64165" y="132314"/>
                        <a:pt x="55931" y="124176"/>
                        <a:pt x="46051" y="117666"/>
                      </a:cubicBezTo>
                      <a:cubicBezTo>
                        <a:pt x="37818" y="111156"/>
                        <a:pt x="29584" y="104646"/>
                        <a:pt x="11471" y="88372"/>
                      </a:cubicBezTo>
                      <a:cubicBezTo>
                        <a:pt x="4884" y="81862"/>
                        <a:pt x="3237" y="83489"/>
                        <a:pt x="1591" y="83489"/>
                      </a:cubicBezTo>
                      <a:cubicBezTo>
                        <a:pt x="-1704" y="83489"/>
                        <a:pt x="-56" y="85116"/>
                        <a:pt x="8177" y="94882"/>
                      </a:cubicBezTo>
                      <a:cubicBezTo>
                        <a:pt x="24644" y="112784"/>
                        <a:pt x="32877" y="119294"/>
                        <a:pt x="41111" y="127432"/>
                      </a:cubicBezTo>
                      <a:cubicBezTo>
                        <a:pt x="49345" y="135569"/>
                        <a:pt x="59225" y="143706"/>
                        <a:pt x="82279" y="161609"/>
                      </a:cubicBezTo>
                      <a:cubicBezTo>
                        <a:pt x="106979" y="179511"/>
                        <a:pt x="131680" y="202297"/>
                        <a:pt x="169554" y="213690"/>
                      </a:cubicBezTo>
                      <a:cubicBezTo>
                        <a:pt x="187668" y="220199"/>
                        <a:pt x="210721" y="220199"/>
                        <a:pt x="230481" y="213690"/>
                      </a:cubicBezTo>
                      <a:cubicBezTo>
                        <a:pt x="250242" y="207179"/>
                        <a:pt x="270002" y="194159"/>
                        <a:pt x="281529" y="176257"/>
                      </a:cubicBezTo>
                      <a:cubicBezTo>
                        <a:pt x="293056" y="158354"/>
                        <a:pt x="297997" y="135569"/>
                        <a:pt x="296350" y="114412"/>
                      </a:cubicBezTo>
                      <a:cubicBezTo>
                        <a:pt x="294703" y="93255"/>
                        <a:pt x="284823" y="72096"/>
                        <a:pt x="273296" y="57449"/>
                      </a:cubicBezTo>
                      <a:cubicBezTo>
                        <a:pt x="261769" y="41175"/>
                        <a:pt x="246948" y="29782"/>
                        <a:pt x="230481" y="21644"/>
                      </a:cubicBezTo>
                      <a:cubicBezTo>
                        <a:pt x="215662" y="13507"/>
                        <a:pt x="199194" y="5369"/>
                        <a:pt x="182727" y="2114"/>
                      </a:cubicBezTo>
                      <a:cubicBezTo>
                        <a:pt x="167083" y="-327"/>
                        <a:pt x="155968" y="-327"/>
                        <a:pt x="147323" y="4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50" name="任意多边形: 形状 5549" descr="3cbd739e-419e-407b-913c-a6736c7b43fc"/>
                <p:cNvSpPr/>
                <p:nvPr/>
              </p:nvSpPr>
              <p:spPr>
                <a:xfrm flipH="1">
                  <a:off x="10252030" y="709778"/>
                  <a:ext cx="325995" cy="55590"/>
                </a:xfrm>
                <a:custGeom>
                  <a:avLst/>
                  <a:gdLst>
                    <a:gd name="connsiteX0" fmla="*/ 5533 w 325995"/>
                    <a:gd name="connsiteY0" fmla="*/ 0 h 55590"/>
                    <a:gd name="connsiteX1" fmla="*/ 594 w 325995"/>
                    <a:gd name="connsiteY1" fmla="*/ 3255 h 55590"/>
                    <a:gd name="connsiteX2" fmla="*/ 7181 w 325995"/>
                    <a:gd name="connsiteY2" fmla="*/ 6510 h 55590"/>
                    <a:gd name="connsiteX3" fmla="*/ 54935 w 325995"/>
                    <a:gd name="connsiteY3" fmla="*/ 11393 h 55590"/>
                    <a:gd name="connsiteX4" fmla="*/ 102689 w 325995"/>
                    <a:gd name="connsiteY4" fmla="*/ 17903 h 55590"/>
                    <a:gd name="connsiteX5" fmla="*/ 130683 w 325995"/>
                    <a:gd name="connsiteY5" fmla="*/ 19530 h 55590"/>
                    <a:gd name="connsiteX6" fmla="*/ 158678 w 325995"/>
                    <a:gd name="connsiteY6" fmla="*/ 24413 h 55590"/>
                    <a:gd name="connsiteX7" fmla="*/ 214665 w 325995"/>
                    <a:gd name="connsiteY7" fmla="*/ 27668 h 55590"/>
                    <a:gd name="connsiteX8" fmla="*/ 239365 w 325995"/>
                    <a:gd name="connsiteY8" fmla="*/ 29295 h 55590"/>
                    <a:gd name="connsiteX9" fmla="*/ 260772 w 325995"/>
                    <a:gd name="connsiteY9" fmla="*/ 34178 h 55590"/>
                    <a:gd name="connsiteX10" fmla="*/ 283826 w 325995"/>
                    <a:gd name="connsiteY10" fmla="*/ 39060 h 55590"/>
                    <a:gd name="connsiteX11" fmla="*/ 303587 w 325995"/>
                    <a:gd name="connsiteY11" fmla="*/ 45571 h 55590"/>
                    <a:gd name="connsiteX12" fmla="*/ 324994 w 325995"/>
                    <a:gd name="connsiteY12" fmla="*/ 55335 h 55590"/>
                    <a:gd name="connsiteX13" fmla="*/ 311821 w 325995"/>
                    <a:gd name="connsiteY13" fmla="*/ 35805 h 55590"/>
                    <a:gd name="connsiteX14" fmla="*/ 290413 w 325995"/>
                    <a:gd name="connsiteY14" fmla="*/ 26040 h 55590"/>
                    <a:gd name="connsiteX15" fmla="*/ 264065 w 325995"/>
                    <a:gd name="connsiteY15" fmla="*/ 17903 h 55590"/>
                    <a:gd name="connsiteX16" fmla="*/ 241013 w 325995"/>
                    <a:gd name="connsiteY16" fmla="*/ 13020 h 55590"/>
                    <a:gd name="connsiteX17" fmla="*/ 214665 w 325995"/>
                    <a:gd name="connsiteY17" fmla="*/ 13020 h 55590"/>
                    <a:gd name="connsiteX18" fmla="*/ 158678 w 325995"/>
                    <a:gd name="connsiteY18" fmla="*/ 6510 h 55590"/>
                    <a:gd name="connsiteX19" fmla="*/ 130683 w 325995"/>
                    <a:gd name="connsiteY19" fmla="*/ 6510 h 55590"/>
                    <a:gd name="connsiteX20" fmla="*/ 102689 w 325995"/>
                    <a:gd name="connsiteY20" fmla="*/ 4883 h 55590"/>
                    <a:gd name="connsiteX21" fmla="*/ 53287 w 325995"/>
                    <a:gd name="connsiteY21" fmla="*/ 1627 h 55590"/>
                    <a:gd name="connsiteX22" fmla="*/ 5533 w 325995"/>
                    <a:gd name="connsiteY22" fmla="*/ 0 h 55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5995" h="55590">
                      <a:moveTo>
                        <a:pt x="5533" y="0"/>
                      </a:moveTo>
                      <a:cubicBezTo>
                        <a:pt x="594" y="0"/>
                        <a:pt x="594" y="1627"/>
                        <a:pt x="594" y="3255"/>
                      </a:cubicBezTo>
                      <a:cubicBezTo>
                        <a:pt x="-1053" y="4883"/>
                        <a:pt x="594" y="6510"/>
                        <a:pt x="7181" y="6510"/>
                      </a:cubicBezTo>
                      <a:cubicBezTo>
                        <a:pt x="30235" y="9765"/>
                        <a:pt x="26941" y="8137"/>
                        <a:pt x="54935" y="11393"/>
                      </a:cubicBezTo>
                      <a:cubicBezTo>
                        <a:pt x="69755" y="13020"/>
                        <a:pt x="84575" y="16275"/>
                        <a:pt x="102689" y="17903"/>
                      </a:cubicBezTo>
                      <a:cubicBezTo>
                        <a:pt x="110922" y="17903"/>
                        <a:pt x="120803" y="17903"/>
                        <a:pt x="130683" y="19530"/>
                      </a:cubicBezTo>
                      <a:cubicBezTo>
                        <a:pt x="140563" y="19530"/>
                        <a:pt x="148797" y="22785"/>
                        <a:pt x="158678" y="24413"/>
                      </a:cubicBezTo>
                      <a:cubicBezTo>
                        <a:pt x="178437" y="26040"/>
                        <a:pt x="196551" y="26040"/>
                        <a:pt x="214665" y="27668"/>
                      </a:cubicBezTo>
                      <a:cubicBezTo>
                        <a:pt x="222898" y="29295"/>
                        <a:pt x="231132" y="29295"/>
                        <a:pt x="239365" y="29295"/>
                      </a:cubicBezTo>
                      <a:cubicBezTo>
                        <a:pt x="247599" y="30923"/>
                        <a:pt x="254186" y="34178"/>
                        <a:pt x="260772" y="34178"/>
                      </a:cubicBezTo>
                      <a:cubicBezTo>
                        <a:pt x="273946" y="37433"/>
                        <a:pt x="278886" y="37433"/>
                        <a:pt x="283826" y="39060"/>
                      </a:cubicBezTo>
                      <a:cubicBezTo>
                        <a:pt x="288767" y="40688"/>
                        <a:pt x="293706" y="40688"/>
                        <a:pt x="303587" y="45571"/>
                      </a:cubicBezTo>
                      <a:cubicBezTo>
                        <a:pt x="313467" y="50453"/>
                        <a:pt x="321700" y="56963"/>
                        <a:pt x="324994" y="55335"/>
                      </a:cubicBezTo>
                      <a:cubicBezTo>
                        <a:pt x="328287" y="53708"/>
                        <a:pt x="323348" y="42315"/>
                        <a:pt x="311821" y="35805"/>
                      </a:cubicBezTo>
                      <a:cubicBezTo>
                        <a:pt x="300293" y="29295"/>
                        <a:pt x="297000" y="27668"/>
                        <a:pt x="290413" y="26040"/>
                      </a:cubicBezTo>
                      <a:cubicBezTo>
                        <a:pt x="285473" y="24413"/>
                        <a:pt x="278886" y="21158"/>
                        <a:pt x="264065" y="17903"/>
                      </a:cubicBezTo>
                      <a:cubicBezTo>
                        <a:pt x="257479" y="16275"/>
                        <a:pt x="249245" y="13020"/>
                        <a:pt x="241013" y="13020"/>
                      </a:cubicBezTo>
                      <a:cubicBezTo>
                        <a:pt x="232779" y="11393"/>
                        <a:pt x="224545" y="13020"/>
                        <a:pt x="214665" y="13020"/>
                      </a:cubicBezTo>
                      <a:cubicBezTo>
                        <a:pt x="196551" y="11393"/>
                        <a:pt x="178437" y="8137"/>
                        <a:pt x="158678" y="6510"/>
                      </a:cubicBezTo>
                      <a:cubicBezTo>
                        <a:pt x="148797" y="6510"/>
                        <a:pt x="138917" y="8137"/>
                        <a:pt x="130683" y="6510"/>
                      </a:cubicBezTo>
                      <a:cubicBezTo>
                        <a:pt x="120803" y="6510"/>
                        <a:pt x="112570" y="4883"/>
                        <a:pt x="102689" y="4883"/>
                      </a:cubicBezTo>
                      <a:cubicBezTo>
                        <a:pt x="84575" y="3255"/>
                        <a:pt x="68109" y="3255"/>
                        <a:pt x="53287" y="1627"/>
                      </a:cubicBezTo>
                      <a:cubicBezTo>
                        <a:pt x="25294" y="0"/>
                        <a:pt x="28587" y="1627"/>
                        <a:pt x="553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52" name="任意多边形: 形状 5551" descr="a0596661-1ff1-4f21-a566-3d00cf68b646"/>
                <p:cNvSpPr/>
                <p:nvPr/>
              </p:nvSpPr>
              <p:spPr>
                <a:xfrm flipH="1">
                  <a:off x="10329344" y="719101"/>
                  <a:ext cx="176698" cy="126434"/>
                </a:xfrm>
                <a:custGeom>
                  <a:avLst/>
                  <a:gdLst>
                    <a:gd name="connsiteX0" fmla="*/ 1066 w 176698"/>
                    <a:gd name="connsiteY0" fmla="*/ 444 h 126434"/>
                    <a:gd name="connsiteX1" fmla="*/ 7654 w 176698"/>
                    <a:gd name="connsiteY1" fmla="*/ 15091 h 126434"/>
                    <a:gd name="connsiteX2" fmla="*/ 32354 w 176698"/>
                    <a:gd name="connsiteY2" fmla="*/ 34621 h 126434"/>
                    <a:gd name="connsiteX3" fmla="*/ 43881 w 176698"/>
                    <a:gd name="connsiteY3" fmla="*/ 44387 h 126434"/>
                    <a:gd name="connsiteX4" fmla="*/ 58701 w 176698"/>
                    <a:gd name="connsiteY4" fmla="*/ 52524 h 126434"/>
                    <a:gd name="connsiteX5" fmla="*/ 86695 w 176698"/>
                    <a:gd name="connsiteY5" fmla="*/ 75308 h 126434"/>
                    <a:gd name="connsiteX6" fmla="*/ 103162 w 176698"/>
                    <a:gd name="connsiteY6" fmla="*/ 83445 h 126434"/>
                    <a:gd name="connsiteX7" fmla="*/ 117982 w 176698"/>
                    <a:gd name="connsiteY7" fmla="*/ 93211 h 126434"/>
                    <a:gd name="connsiteX8" fmla="*/ 144329 w 176698"/>
                    <a:gd name="connsiteY8" fmla="*/ 111114 h 126434"/>
                    <a:gd name="connsiteX9" fmla="*/ 170676 w 176698"/>
                    <a:gd name="connsiteY9" fmla="*/ 125761 h 126434"/>
                    <a:gd name="connsiteX10" fmla="*/ 175617 w 176698"/>
                    <a:gd name="connsiteY10" fmla="*/ 124134 h 126434"/>
                    <a:gd name="connsiteX11" fmla="*/ 173970 w 176698"/>
                    <a:gd name="connsiteY11" fmla="*/ 119251 h 126434"/>
                    <a:gd name="connsiteX12" fmla="*/ 149270 w 176698"/>
                    <a:gd name="connsiteY12" fmla="*/ 101348 h 126434"/>
                    <a:gd name="connsiteX13" fmla="*/ 126216 w 176698"/>
                    <a:gd name="connsiteY13" fmla="*/ 80191 h 126434"/>
                    <a:gd name="connsiteX14" fmla="*/ 111395 w 176698"/>
                    <a:gd name="connsiteY14" fmla="*/ 70425 h 126434"/>
                    <a:gd name="connsiteX15" fmla="*/ 98221 w 176698"/>
                    <a:gd name="connsiteY15" fmla="*/ 57407 h 126434"/>
                    <a:gd name="connsiteX16" fmla="*/ 66935 w 176698"/>
                    <a:gd name="connsiteY16" fmla="*/ 37877 h 126434"/>
                    <a:gd name="connsiteX17" fmla="*/ 53760 w 176698"/>
                    <a:gd name="connsiteY17" fmla="*/ 28111 h 126434"/>
                    <a:gd name="connsiteX18" fmla="*/ 42233 w 176698"/>
                    <a:gd name="connsiteY18" fmla="*/ 18347 h 126434"/>
                    <a:gd name="connsiteX19" fmla="*/ 14240 w 176698"/>
                    <a:gd name="connsiteY19" fmla="*/ 3698 h 126434"/>
                    <a:gd name="connsiteX20" fmla="*/ 1066 w 176698"/>
                    <a:gd name="connsiteY20" fmla="*/ 444 h 126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6698" h="126434">
                      <a:moveTo>
                        <a:pt x="1066" y="444"/>
                      </a:moveTo>
                      <a:cubicBezTo>
                        <a:pt x="-2227" y="3698"/>
                        <a:pt x="2713" y="10208"/>
                        <a:pt x="7654" y="15091"/>
                      </a:cubicBezTo>
                      <a:cubicBezTo>
                        <a:pt x="19181" y="24857"/>
                        <a:pt x="17533" y="23228"/>
                        <a:pt x="32354" y="34621"/>
                      </a:cubicBezTo>
                      <a:cubicBezTo>
                        <a:pt x="35647" y="37877"/>
                        <a:pt x="38940" y="41131"/>
                        <a:pt x="43881" y="44387"/>
                      </a:cubicBezTo>
                      <a:cubicBezTo>
                        <a:pt x="48821" y="47641"/>
                        <a:pt x="53760" y="49268"/>
                        <a:pt x="58701" y="52524"/>
                      </a:cubicBezTo>
                      <a:cubicBezTo>
                        <a:pt x="68581" y="59034"/>
                        <a:pt x="76814" y="68798"/>
                        <a:pt x="86695" y="75308"/>
                      </a:cubicBezTo>
                      <a:cubicBezTo>
                        <a:pt x="91635" y="78564"/>
                        <a:pt x="98221" y="80191"/>
                        <a:pt x="103162" y="83445"/>
                      </a:cubicBezTo>
                      <a:cubicBezTo>
                        <a:pt x="108102" y="86701"/>
                        <a:pt x="113041" y="89956"/>
                        <a:pt x="117982" y="93211"/>
                      </a:cubicBezTo>
                      <a:cubicBezTo>
                        <a:pt x="127863" y="99721"/>
                        <a:pt x="136095" y="106231"/>
                        <a:pt x="144329" y="111114"/>
                      </a:cubicBezTo>
                      <a:cubicBezTo>
                        <a:pt x="160796" y="120878"/>
                        <a:pt x="157503" y="119251"/>
                        <a:pt x="170676" y="125761"/>
                      </a:cubicBezTo>
                      <a:cubicBezTo>
                        <a:pt x="173970" y="127388"/>
                        <a:pt x="173970" y="125761"/>
                        <a:pt x="175617" y="124134"/>
                      </a:cubicBezTo>
                      <a:cubicBezTo>
                        <a:pt x="177263" y="122506"/>
                        <a:pt x="177263" y="122506"/>
                        <a:pt x="173970" y="119251"/>
                      </a:cubicBezTo>
                      <a:cubicBezTo>
                        <a:pt x="162443" y="109485"/>
                        <a:pt x="164090" y="112741"/>
                        <a:pt x="149270" y="101348"/>
                      </a:cubicBezTo>
                      <a:cubicBezTo>
                        <a:pt x="142683" y="94838"/>
                        <a:pt x="134449" y="88328"/>
                        <a:pt x="126216" y="80191"/>
                      </a:cubicBezTo>
                      <a:cubicBezTo>
                        <a:pt x="121275" y="76935"/>
                        <a:pt x="116336" y="73681"/>
                        <a:pt x="111395" y="70425"/>
                      </a:cubicBezTo>
                      <a:cubicBezTo>
                        <a:pt x="106455" y="67171"/>
                        <a:pt x="103162" y="60661"/>
                        <a:pt x="98221" y="57407"/>
                      </a:cubicBezTo>
                      <a:cubicBezTo>
                        <a:pt x="88341" y="50897"/>
                        <a:pt x="76814" y="44387"/>
                        <a:pt x="66935" y="37877"/>
                      </a:cubicBezTo>
                      <a:cubicBezTo>
                        <a:pt x="61994" y="34621"/>
                        <a:pt x="57054" y="31367"/>
                        <a:pt x="53760" y="28111"/>
                      </a:cubicBezTo>
                      <a:cubicBezTo>
                        <a:pt x="48821" y="24857"/>
                        <a:pt x="47174" y="19974"/>
                        <a:pt x="42233" y="18347"/>
                      </a:cubicBezTo>
                      <a:cubicBezTo>
                        <a:pt x="27413" y="8581"/>
                        <a:pt x="27413" y="11837"/>
                        <a:pt x="14240" y="3698"/>
                      </a:cubicBezTo>
                      <a:cubicBezTo>
                        <a:pt x="10947" y="2071"/>
                        <a:pt x="4360" y="-1184"/>
                        <a:pt x="1066" y="44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54" name="任意多边形: 形状 5553" descr="a9c67708-ae7f-43cf-8557-411b0a2faa06"/>
                <p:cNvSpPr/>
                <p:nvPr/>
              </p:nvSpPr>
              <p:spPr>
                <a:xfrm flipH="1">
                  <a:off x="10108121" y="837714"/>
                  <a:ext cx="255921" cy="274645"/>
                </a:xfrm>
                <a:custGeom>
                  <a:avLst/>
                  <a:gdLst>
                    <a:gd name="connsiteX0" fmla="*/ 50289 w 255921"/>
                    <a:gd name="connsiteY0" fmla="*/ 435 h 274645"/>
                    <a:gd name="connsiteX1" fmla="*/ 31969 w 255921"/>
                    <a:gd name="connsiteY1" fmla="*/ 3893 h 274645"/>
                    <a:gd name="connsiteX2" fmla="*/ 79723 w 255921"/>
                    <a:gd name="connsiteY2" fmla="*/ 15286 h 274645"/>
                    <a:gd name="connsiteX3" fmla="*/ 124185 w 255921"/>
                    <a:gd name="connsiteY3" fmla="*/ 31561 h 274645"/>
                    <a:gd name="connsiteX4" fmla="*/ 170292 w 255921"/>
                    <a:gd name="connsiteY4" fmla="*/ 60857 h 274645"/>
                    <a:gd name="connsiteX5" fmla="*/ 201579 w 255921"/>
                    <a:gd name="connsiteY5" fmla="*/ 98288 h 274645"/>
                    <a:gd name="connsiteX6" fmla="*/ 227927 w 255921"/>
                    <a:gd name="connsiteY6" fmla="*/ 145486 h 274645"/>
                    <a:gd name="connsiteX7" fmla="*/ 236160 w 255921"/>
                    <a:gd name="connsiteY7" fmla="*/ 202449 h 274645"/>
                    <a:gd name="connsiteX8" fmla="*/ 216400 w 255921"/>
                    <a:gd name="connsiteY8" fmla="*/ 249646 h 274645"/>
                    <a:gd name="connsiteX9" fmla="*/ 163705 w 255921"/>
                    <a:gd name="connsiteY9" fmla="*/ 251274 h 274645"/>
                    <a:gd name="connsiteX10" fmla="*/ 112658 w 255921"/>
                    <a:gd name="connsiteY10" fmla="*/ 221979 h 274645"/>
                    <a:gd name="connsiteX11" fmla="*/ 41850 w 255921"/>
                    <a:gd name="connsiteY11" fmla="*/ 142231 h 274645"/>
                    <a:gd name="connsiteX12" fmla="*/ 18796 w 255921"/>
                    <a:gd name="connsiteY12" fmla="*/ 91778 h 274645"/>
                    <a:gd name="connsiteX13" fmla="*/ 7269 w 255921"/>
                    <a:gd name="connsiteY13" fmla="*/ 46209 h 274645"/>
                    <a:gd name="connsiteX14" fmla="*/ 2328 w 255921"/>
                    <a:gd name="connsiteY14" fmla="*/ 34816 h 274645"/>
                    <a:gd name="connsiteX15" fmla="*/ 682 w 255921"/>
                    <a:gd name="connsiteY15" fmla="*/ 49464 h 274645"/>
                    <a:gd name="connsiteX16" fmla="*/ 10562 w 255921"/>
                    <a:gd name="connsiteY16" fmla="*/ 98288 h 274645"/>
                    <a:gd name="connsiteX17" fmla="*/ 33616 w 255921"/>
                    <a:gd name="connsiteY17" fmla="*/ 150369 h 274645"/>
                    <a:gd name="connsiteX18" fmla="*/ 102777 w 255921"/>
                    <a:gd name="connsiteY18" fmla="*/ 233372 h 274645"/>
                    <a:gd name="connsiteX19" fmla="*/ 158766 w 255921"/>
                    <a:gd name="connsiteY19" fmla="*/ 264294 h 274645"/>
                    <a:gd name="connsiteX20" fmla="*/ 191700 w 255921"/>
                    <a:gd name="connsiteY20" fmla="*/ 274059 h 274645"/>
                    <a:gd name="connsiteX21" fmla="*/ 227927 w 255921"/>
                    <a:gd name="connsiteY21" fmla="*/ 267549 h 274645"/>
                    <a:gd name="connsiteX22" fmla="*/ 250981 w 255921"/>
                    <a:gd name="connsiteY22" fmla="*/ 236626 h 274645"/>
                    <a:gd name="connsiteX23" fmla="*/ 255921 w 255921"/>
                    <a:gd name="connsiteY23" fmla="*/ 202449 h 274645"/>
                    <a:gd name="connsiteX24" fmla="*/ 244393 w 255921"/>
                    <a:gd name="connsiteY24" fmla="*/ 138976 h 274645"/>
                    <a:gd name="connsiteX25" fmla="*/ 218046 w 255921"/>
                    <a:gd name="connsiteY25" fmla="*/ 86897 h 274645"/>
                    <a:gd name="connsiteX26" fmla="*/ 183466 w 255921"/>
                    <a:gd name="connsiteY26" fmla="*/ 44581 h 274645"/>
                    <a:gd name="connsiteX27" fmla="*/ 132419 w 255921"/>
                    <a:gd name="connsiteY27" fmla="*/ 13659 h 274645"/>
                    <a:gd name="connsiteX28" fmla="*/ 84663 w 255921"/>
                    <a:gd name="connsiteY28" fmla="*/ 639 h 274645"/>
                    <a:gd name="connsiteX29" fmla="*/ 50289 w 255921"/>
                    <a:gd name="connsiteY29" fmla="*/ 435 h 274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55921" h="274645">
                      <a:moveTo>
                        <a:pt x="50289" y="435"/>
                      </a:moveTo>
                      <a:cubicBezTo>
                        <a:pt x="40614" y="1046"/>
                        <a:pt x="33616" y="2266"/>
                        <a:pt x="31969" y="3893"/>
                      </a:cubicBezTo>
                      <a:cubicBezTo>
                        <a:pt x="28676" y="8776"/>
                        <a:pt x="53376" y="8776"/>
                        <a:pt x="79723" y="15286"/>
                      </a:cubicBezTo>
                      <a:cubicBezTo>
                        <a:pt x="104424" y="21796"/>
                        <a:pt x="114304" y="26679"/>
                        <a:pt x="124185" y="31561"/>
                      </a:cubicBezTo>
                      <a:cubicBezTo>
                        <a:pt x="134065" y="36444"/>
                        <a:pt x="147239" y="41326"/>
                        <a:pt x="170292" y="60857"/>
                      </a:cubicBezTo>
                      <a:cubicBezTo>
                        <a:pt x="181819" y="70621"/>
                        <a:pt x="191700" y="83641"/>
                        <a:pt x="201579" y="98288"/>
                      </a:cubicBezTo>
                      <a:cubicBezTo>
                        <a:pt x="211459" y="112936"/>
                        <a:pt x="221340" y="127584"/>
                        <a:pt x="227927" y="145486"/>
                      </a:cubicBezTo>
                      <a:cubicBezTo>
                        <a:pt x="234513" y="163389"/>
                        <a:pt x="236160" y="182919"/>
                        <a:pt x="236160" y="202449"/>
                      </a:cubicBezTo>
                      <a:cubicBezTo>
                        <a:pt x="236160" y="221979"/>
                        <a:pt x="229574" y="241509"/>
                        <a:pt x="216400" y="249646"/>
                      </a:cubicBezTo>
                      <a:cubicBezTo>
                        <a:pt x="203226" y="259411"/>
                        <a:pt x="181819" y="257784"/>
                        <a:pt x="163705" y="251274"/>
                      </a:cubicBezTo>
                      <a:cubicBezTo>
                        <a:pt x="145592" y="243136"/>
                        <a:pt x="127478" y="233372"/>
                        <a:pt x="112658" y="221979"/>
                      </a:cubicBezTo>
                      <a:cubicBezTo>
                        <a:pt x="81370" y="199193"/>
                        <a:pt x="58316" y="169899"/>
                        <a:pt x="41850" y="142231"/>
                      </a:cubicBezTo>
                      <a:cubicBezTo>
                        <a:pt x="27030" y="116191"/>
                        <a:pt x="22089" y="103171"/>
                        <a:pt x="18796" y="91778"/>
                      </a:cubicBezTo>
                      <a:cubicBezTo>
                        <a:pt x="15503" y="80387"/>
                        <a:pt x="12208" y="70621"/>
                        <a:pt x="7269" y="46209"/>
                      </a:cubicBezTo>
                      <a:cubicBezTo>
                        <a:pt x="5622" y="36444"/>
                        <a:pt x="3976" y="36444"/>
                        <a:pt x="2328" y="34816"/>
                      </a:cubicBezTo>
                      <a:cubicBezTo>
                        <a:pt x="682" y="31561"/>
                        <a:pt x="-965" y="34816"/>
                        <a:pt x="682" y="49464"/>
                      </a:cubicBezTo>
                      <a:cubicBezTo>
                        <a:pt x="3976" y="75504"/>
                        <a:pt x="7269" y="86897"/>
                        <a:pt x="10562" y="98288"/>
                      </a:cubicBezTo>
                      <a:cubicBezTo>
                        <a:pt x="13855" y="109681"/>
                        <a:pt x="18796" y="122701"/>
                        <a:pt x="33616" y="150369"/>
                      </a:cubicBezTo>
                      <a:cubicBezTo>
                        <a:pt x="48436" y="178036"/>
                        <a:pt x="69843" y="208959"/>
                        <a:pt x="102777" y="233372"/>
                      </a:cubicBezTo>
                      <a:cubicBezTo>
                        <a:pt x="119244" y="246391"/>
                        <a:pt x="139005" y="256156"/>
                        <a:pt x="158766" y="264294"/>
                      </a:cubicBezTo>
                      <a:cubicBezTo>
                        <a:pt x="168646" y="267549"/>
                        <a:pt x="180173" y="272431"/>
                        <a:pt x="191700" y="274059"/>
                      </a:cubicBezTo>
                      <a:cubicBezTo>
                        <a:pt x="203226" y="275686"/>
                        <a:pt x="216400" y="274059"/>
                        <a:pt x="227927" y="267549"/>
                      </a:cubicBezTo>
                      <a:cubicBezTo>
                        <a:pt x="239454" y="261039"/>
                        <a:pt x="246040" y="248019"/>
                        <a:pt x="250981" y="236626"/>
                      </a:cubicBezTo>
                      <a:cubicBezTo>
                        <a:pt x="254274" y="225233"/>
                        <a:pt x="255921" y="213842"/>
                        <a:pt x="255921" y="202449"/>
                      </a:cubicBezTo>
                      <a:cubicBezTo>
                        <a:pt x="255921" y="179663"/>
                        <a:pt x="250981" y="158506"/>
                        <a:pt x="244393" y="138976"/>
                      </a:cubicBezTo>
                      <a:cubicBezTo>
                        <a:pt x="237806" y="119446"/>
                        <a:pt x="229574" y="103171"/>
                        <a:pt x="218046" y="86897"/>
                      </a:cubicBezTo>
                      <a:cubicBezTo>
                        <a:pt x="208166" y="70621"/>
                        <a:pt x="196639" y="55974"/>
                        <a:pt x="183466" y="44581"/>
                      </a:cubicBezTo>
                      <a:cubicBezTo>
                        <a:pt x="157119" y="23424"/>
                        <a:pt x="143944" y="18541"/>
                        <a:pt x="132419" y="13659"/>
                      </a:cubicBezTo>
                      <a:cubicBezTo>
                        <a:pt x="120890" y="8776"/>
                        <a:pt x="111011" y="5521"/>
                        <a:pt x="84663" y="639"/>
                      </a:cubicBezTo>
                      <a:cubicBezTo>
                        <a:pt x="72313" y="-175"/>
                        <a:pt x="59963" y="-175"/>
                        <a:pt x="50289" y="43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56" name="任意多边形: 形状 5555" descr="a98107da-9f57-4ea3-8229-16556232bd8f"/>
                <p:cNvSpPr/>
                <p:nvPr/>
              </p:nvSpPr>
              <p:spPr>
                <a:xfrm flipH="1">
                  <a:off x="10366975" y="712360"/>
                  <a:ext cx="216381" cy="171562"/>
                </a:xfrm>
                <a:custGeom>
                  <a:avLst/>
                  <a:gdLst>
                    <a:gd name="connsiteX0" fmla="*/ 5925 w 216381"/>
                    <a:gd name="connsiteY0" fmla="*/ 674 h 171562"/>
                    <a:gd name="connsiteX1" fmla="*/ 985 w 216381"/>
                    <a:gd name="connsiteY1" fmla="*/ 2302 h 171562"/>
                    <a:gd name="connsiteX2" fmla="*/ 4278 w 216381"/>
                    <a:gd name="connsiteY2" fmla="*/ 7184 h 171562"/>
                    <a:gd name="connsiteX3" fmla="*/ 38859 w 216381"/>
                    <a:gd name="connsiteY3" fmla="*/ 26714 h 171562"/>
                    <a:gd name="connsiteX4" fmla="*/ 70146 w 216381"/>
                    <a:gd name="connsiteY4" fmla="*/ 49499 h 171562"/>
                    <a:gd name="connsiteX5" fmla="*/ 89906 w 216381"/>
                    <a:gd name="connsiteY5" fmla="*/ 62519 h 171562"/>
                    <a:gd name="connsiteX6" fmla="*/ 106374 w 216381"/>
                    <a:gd name="connsiteY6" fmla="*/ 78795 h 171562"/>
                    <a:gd name="connsiteX7" fmla="*/ 142601 w 216381"/>
                    <a:gd name="connsiteY7" fmla="*/ 106462 h 171562"/>
                    <a:gd name="connsiteX8" fmla="*/ 157421 w 216381"/>
                    <a:gd name="connsiteY8" fmla="*/ 119482 h 171562"/>
                    <a:gd name="connsiteX9" fmla="*/ 168948 w 216381"/>
                    <a:gd name="connsiteY9" fmla="*/ 134129 h 171562"/>
                    <a:gd name="connsiteX10" fmla="*/ 196943 w 216381"/>
                    <a:gd name="connsiteY10" fmla="*/ 160169 h 171562"/>
                    <a:gd name="connsiteX11" fmla="*/ 215056 w 216381"/>
                    <a:gd name="connsiteY11" fmla="*/ 171562 h 171562"/>
                    <a:gd name="connsiteX12" fmla="*/ 210116 w 216381"/>
                    <a:gd name="connsiteY12" fmla="*/ 152032 h 171562"/>
                    <a:gd name="connsiteX13" fmla="*/ 183768 w 216381"/>
                    <a:gd name="connsiteY13" fmla="*/ 121109 h 171562"/>
                    <a:gd name="connsiteX14" fmla="*/ 170595 w 216381"/>
                    <a:gd name="connsiteY14" fmla="*/ 106462 h 171562"/>
                    <a:gd name="connsiteX15" fmla="*/ 152481 w 216381"/>
                    <a:gd name="connsiteY15" fmla="*/ 93442 h 171562"/>
                    <a:gd name="connsiteX16" fmla="*/ 117901 w 216381"/>
                    <a:gd name="connsiteY16" fmla="*/ 62519 h 171562"/>
                    <a:gd name="connsiteX17" fmla="*/ 98140 w 216381"/>
                    <a:gd name="connsiteY17" fmla="*/ 51127 h 171562"/>
                    <a:gd name="connsiteX18" fmla="*/ 78379 w 216381"/>
                    <a:gd name="connsiteY18" fmla="*/ 38107 h 171562"/>
                    <a:gd name="connsiteX19" fmla="*/ 42152 w 216381"/>
                    <a:gd name="connsiteY19" fmla="*/ 16949 h 171562"/>
                    <a:gd name="connsiteX20" fmla="*/ 5925 w 216381"/>
                    <a:gd name="connsiteY20" fmla="*/ 674 h 171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6381" h="171562">
                      <a:moveTo>
                        <a:pt x="5925" y="674"/>
                      </a:moveTo>
                      <a:cubicBezTo>
                        <a:pt x="2631" y="-953"/>
                        <a:pt x="985" y="674"/>
                        <a:pt x="985" y="2302"/>
                      </a:cubicBezTo>
                      <a:cubicBezTo>
                        <a:pt x="-661" y="3929"/>
                        <a:pt x="-661" y="5557"/>
                        <a:pt x="4278" y="7184"/>
                      </a:cubicBezTo>
                      <a:cubicBezTo>
                        <a:pt x="20746" y="16949"/>
                        <a:pt x="19098" y="13694"/>
                        <a:pt x="38859" y="26714"/>
                      </a:cubicBezTo>
                      <a:cubicBezTo>
                        <a:pt x="48739" y="33224"/>
                        <a:pt x="58619" y="41362"/>
                        <a:pt x="70146" y="49499"/>
                      </a:cubicBezTo>
                      <a:cubicBezTo>
                        <a:pt x="76733" y="54382"/>
                        <a:pt x="83320" y="57637"/>
                        <a:pt x="89906" y="62519"/>
                      </a:cubicBezTo>
                      <a:cubicBezTo>
                        <a:pt x="96494" y="67402"/>
                        <a:pt x="101433" y="73912"/>
                        <a:pt x="106374" y="78795"/>
                      </a:cubicBezTo>
                      <a:cubicBezTo>
                        <a:pt x="117901" y="88559"/>
                        <a:pt x="132721" y="96696"/>
                        <a:pt x="142601" y="106462"/>
                      </a:cubicBezTo>
                      <a:cubicBezTo>
                        <a:pt x="147541" y="111345"/>
                        <a:pt x="152481" y="116226"/>
                        <a:pt x="157421" y="119482"/>
                      </a:cubicBezTo>
                      <a:cubicBezTo>
                        <a:pt x="162362" y="124364"/>
                        <a:pt x="165655" y="130874"/>
                        <a:pt x="168948" y="134129"/>
                      </a:cubicBezTo>
                      <a:cubicBezTo>
                        <a:pt x="185416" y="150404"/>
                        <a:pt x="183768" y="145522"/>
                        <a:pt x="196943" y="160169"/>
                      </a:cubicBezTo>
                      <a:cubicBezTo>
                        <a:pt x="205176" y="166679"/>
                        <a:pt x="211763" y="171562"/>
                        <a:pt x="215056" y="171562"/>
                      </a:cubicBezTo>
                      <a:cubicBezTo>
                        <a:pt x="218349" y="169934"/>
                        <a:pt x="215056" y="160169"/>
                        <a:pt x="210116" y="152032"/>
                      </a:cubicBezTo>
                      <a:cubicBezTo>
                        <a:pt x="196943" y="137384"/>
                        <a:pt x="200236" y="139012"/>
                        <a:pt x="183768" y="121109"/>
                      </a:cubicBezTo>
                      <a:cubicBezTo>
                        <a:pt x="178829" y="116226"/>
                        <a:pt x="175535" y="111345"/>
                        <a:pt x="170595" y="106462"/>
                      </a:cubicBezTo>
                      <a:cubicBezTo>
                        <a:pt x="165655" y="101579"/>
                        <a:pt x="159068" y="98325"/>
                        <a:pt x="152481" y="93442"/>
                      </a:cubicBezTo>
                      <a:cubicBezTo>
                        <a:pt x="140954" y="83676"/>
                        <a:pt x="131074" y="70656"/>
                        <a:pt x="117901" y="62519"/>
                      </a:cubicBezTo>
                      <a:cubicBezTo>
                        <a:pt x="111313" y="57637"/>
                        <a:pt x="103081" y="54382"/>
                        <a:pt x="98140" y="51127"/>
                      </a:cubicBezTo>
                      <a:cubicBezTo>
                        <a:pt x="91554" y="46244"/>
                        <a:pt x="84966" y="41362"/>
                        <a:pt x="78379" y="38107"/>
                      </a:cubicBezTo>
                      <a:cubicBezTo>
                        <a:pt x="65206" y="29969"/>
                        <a:pt x="53679" y="21832"/>
                        <a:pt x="42152" y="16949"/>
                      </a:cubicBezTo>
                      <a:cubicBezTo>
                        <a:pt x="20746" y="7184"/>
                        <a:pt x="24039" y="8812"/>
                        <a:pt x="5925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58" name="任意多边形: 形状 5557" descr="b4f519f5-c44d-4b28-b58d-b9b2cc483bf1"/>
                <p:cNvSpPr/>
                <p:nvPr/>
              </p:nvSpPr>
              <p:spPr>
                <a:xfrm flipH="1">
                  <a:off x="10373652" y="890431"/>
                  <a:ext cx="73689" cy="26764"/>
                </a:xfrm>
                <a:custGeom>
                  <a:avLst/>
                  <a:gdLst>
                    <a:gd name="connsiteX0" fmla="*/ 14820 w 73689"/>
                    <a:gd name="connsiteY0" fmla="*/ 0 h 26764"/>
                    <a:gd name="connsiteX1" fmla="*/ 3293 w 73689"/>
                    <a:gd name="connsiteY1" fmla="*/ 3255 h 26764"/>
                    <a:gd name="connsiteX2" fmla="*/ 0 w 73689"/>
                    <a:gd name="connsiteY2" fmla="*/ 11393 h 26764"/>
                    <a:gd name="connsiteX3" fmla="*/ 4940 w 73689"/>
                    <a:gd name="connsiteY3" fmla="*/ 19531 h 26764"/>
                    <a:gd name="connsiteX4" fmla="*/ 14820 w 73689"/>
                    <a:gd name="connsiteY4" fmla="*/ 21158 h 26764"/>
                    <a:gd name="connsiteX5" fmla="*/ 19761 w 73689"/>
                    <a:gd name="connsiteY5" fmla="*/ 22785 h 26764"/>
                    <a:gd name="connsiteX6" fmla="*/ 24700 w 73689"/>
                    <a:gd name="connsiteY6" fmla="*/ 21158 h 26764"/>
                    <a:gd name="connsiteX7" fmla="*/ 36227 w 73689"/>
                    <a:gd name="connsiteY7" fmla="*/ 24413 h 26764"/>
                    <a:gd name="connsiteX8" fmla="*/ 42814 w 73689"/>
                    <a:gd name="connsiteY8" fmla="*/ 22785 h 26764"/>
                    <a:gd name="connsiteX9" fmla="*/ 49401 w 73689"/>
                    <a:gd name="connsiteY9" fmla="*/ 24413 h 26764"/>
                    <a:gd name="connsiteX10" fmla="*/ 59281 w 73689"/>
                    <a:gd name="connsiteY10" fmla="*/ 26041 h 26764"/>
                    <a:gd name="connsiteX11" fmla="*/ 70808 w 73689"/>
                    <a:gd name="connsiteY11" fmla="*/ 26041 h 26764"/>
                    <a:gd name="connsiteX12" fmla="*/ 72455 w 73689"/>
                    <a:gd name="connsiteY12" fmla="*/ 22785 h 26764"/>
                    <a:gd name="connsiteX13" fmla="*/ 72455 w 73689"/>
                    <a:gd name="connsiteY13" fmla="*/ 19531 h 26764"/>
                    <a:gd name="connsiteX14" fmla="*/ 62574 w 73689"/>
                    <a:gd name="connsiteY14" fmla="*/ 14648 h 26764"/>
                    <a:gd name="connsiteX15" fmla="*/ 52694 w 73689"/>
                    <a:gd name="connsiteY15" fmla="*/ 8137 h 26764"/>
                    <a:gd name="connsiteX16" fmla="*/ 46108 w 73689"/>
                    <a:gd name="connsiteY16" fmla="*/ 6510 h 26764"/>
                    <a:gd name="connsiteX17" fmla="*/ 39520 w 73689"/>
                    <a:gd name="connsiteY17" fmla="*/ 3255 h 26764"/>
                    <a:gd name="connsiteX18" fmla="*/ 26347 w 73689"/>
                    <a:gd name="connsiteY18" fmla="*/ 3255 h 26764"/>
                    <a:gd name="connsiteX19" fmla="*/ 19761 w 73689"/>
                    <a:gd name="connsiteY19" fmla="*/ 3255 h 26764"/>
                    <a:gd name="connsiteX20" fmla="*/ 14820 w 73689"/>
                    <a:gd name="connsiteY20" fmla="*/ 0 h 2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689" h="26764">
                      <a:moveTo>
                        <a:pt x="14820" y="0"/>
                      </a:moveTo>
                      <a:cubicBezTo>
                        <a:pt x="8234" y="0"/>
                        <a:pt x="9880" y="3255"/>
                        <a:pt x="3293" y="3255"/>
                      </a:cubicBezTo>
                      <a:cubicBezTo>
                        <a:pt x="1647" y="6510"/>
                        <a:pt x="0" y="8137"/>
                        <a:pt x="0" y="11393"/>
                      </a:cubicBezTo>
                      <a:cubicBezTo>
                        <a:pt x="0" y="14648"/>
                        <a:pt x="1647" y="17903"/>
                        <a:pt x="4940" y="19531"/>
                      </a:cubicBezTo>
                      <a:cubicBezTo>
                        <a:pt x="9880" y="21158"/>
                        <a:pt x="9880" y="21158"/>
                        <a:pt x="14820" y="21158"/>
                      </a:cubicBezTo>
                      <a:cubicBezTo>
                        <a:pt x="16467" y="21158"/>
                        <a:pt x="18113" y="22785"/>
                        <a:pt x="19761" y="22785"/>
                      </a:cubicBezTo>
                      <a:cubicBezTo>
                        <a:pt x="21407" y="22785"/>
                        <a:pt x="23054" y="21158"/>
                        <a:pt x="24700" y="21158"/>
                      </a:cubicBezTo>
                      <a:cubicBezTo>
                        <a:pt x="27994" y="21158"/>
                        <a:pt x="32934" y="24413"/>
                        <a:pt x="36227" y="24413"/>
                      </a:cubicBezTo>
                      <a:cubicBezTo>
                        <a:pt x="37874" y="24413"/>
                        <a:pt x="41167" y="22785"/>
                        <a:pt x="42814" y="22785"/>
                      </a:cubicBezTo>
                      <a:cubicBezTo>
                        <a:pt x="44460" y="22785"/>
                        <a:pt x="46108" y="24413"/>
                        <a:pt x="49401" y="24413"/>
                      </a:cubicBezTo>
                      <a:cubicBezTo>
                        <a:pt x="52694" y="24413"/>
                        <a:pt x="55987" y="26041"/>
                        <a:pt x="59281" y="26041"/>
                      </a:cubicBezTo>
                      <a:cubicBezTo>
                        <a:pt x="65867" y="27668"/>
                        <a:pt x="64221" y="26041"/>
                        <a:pt x="70808" y="26041"/>
                      </a:cubicBezTo>
                      <a:cubicBezTo>
                        <a:pt x="72455" y="26041"/>
                        <a:pt x="72455" y="24413"/>
                        <a:pt x="72455" y="22785"/>
                      </a:cubicBezTo>
                      <a:cubicBezTo>
                        <a:pt x="74101" y="21158"/>
                        <a:pt x="74101" y="19531"/>
                        <a:pt x="72455" y="19531"/>
                      </a:cubicBezTo>
                      <a:cubicBezTo>
                        <a:pt x="67514" y="16275"/>
                        <a:pt x="69162" y="17903"/>
                        <a:pt x="62574" y="14648"/>
                      </a:cubicBezTo>
                      <a:cubicBezTo>
                        <a:pt x="59281" y="13020"/>
                        <a:pt x="55987" y="9765"/>
                        <a:pt x="52694" y="8137"/>
                      </a:cubicBezTo>
                      <a:cubicBezTo>
                        <a:pt x="51047" y="8137"/>
                        <a:pt x="47754" y="8137"/>
                        <a:pt x="46108" y="6510"/>
                      </a:cubicBezTo>
                      <a:cubicBezTo>
                        <a:pt x="44460" y="6510"/>
                        <a:pt x="42814" y="3255"/>
                        <a:pt x="39520" y="3255"/>
                      </a:cubicBezTo>
                      <a:cubicBezTo>
                        <a:pt x="34581" y="1627"/>
                        <a:pt x="29640" y="3255"/>
                        <a:pt x="26347" y="3255"/>
                      </a:cubicBezTo>
                      <a:cubicBezTo>
                        <a:pt x="24700" y="3255"/>
                        <a:pt x="23054" y="3255"/>
                        <a:pt x="19761" y="3255"/>
                      </a:cubicBezTo>
                      <a:cubicBezTo>
                        <a:pt x="18113" y="3255"/>
                        <a:pt x="16467" y="0"/>
                        <a:pt x="1482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60" name="任意多边形: 形状 5559" descr="34915323-3b91-4e6a-9014-329eac8221aa"/>
                <p:cNvSpPr/>
                <p:nvPr/>
              </p:nvSpPr>
              <p:spPr>
                <a:xfrm flipH="1">
                  <a:off x="10234918" y="917976"/>
                  <a:ext cx="266764" cy="245469"/>
                </a:xfrm>
                <a:custGeom>
                  <a:avLst/>
                  <a:gdLst>
                    <a:gd name="connsiteX0" fmla="*/ 8234 w 266764"/>
                    <a:gd name="connsiteY0" fmla="*/ 124 h 245469"/>
                    <a:gd name="connsiteX1" fmla="*/ 0 w 266764"/>
                    <a:gd name="connsiteY1" fmla="*/ 29419 h 245469"/>
                    <a:gd name="connsiteX2" fmla="*/ 3293 w 266764"/>
                    <a:gd name="connsiteY2" fmla="*/ 58714 h 245469"/>
                    <a:gd name="connsiteX3" fmla="*/ 11527 w 266764"/>
                    <a:gd name="connsiteY3" fmla="*/ 92891 h 245469"/>
                    <a:gd name="connsiteX4" fmla="*/ 21407 w 266764"/>
                    <a:gd name="connsiteY4" fmla="*/ 123814 h 245469"/>
                    <a:gd name="connsiteX5" fmla="*/ 41167 w 266764"/>
                    <a:gd name="connsiteY5" fmla="*/ 153109 h 245469"/>
                    <a:gd name="connsiteX6" fmla="*/ 92215 w 266764"/>
                    <a:gd name="connsiteY6" fmla="*/ 211699 h 245469"/>
                    <a:gd name="connsiteX7" fmla="*/ 126795 w 266764"/>
                    <a:gd name="connsiteY7" fmla="*/ 231229 h 245469"/>
                    <a:gd name="connsiteX8" fmla="*/ 164670 w 266764"/>
                    <a:gd name="connsiteY8" fmla="*/ 244249 h 245469"/>
                    <a:gd name="connsiteX9" fmla="*/ 202544 w 266764"/>
                    <a:gd name="connsiteY9" fmla="*/ 244249 h 245469"/>
                    <a:gd name="connsiteX10" fmla="*/ 233830 w 266764"/>
                    <a:gd name="connsiteY10" fmla="*/ 231229 h 245469"/>
                    <a:gd name="connsiteX11" fmla="*/ 258531 w 266764"/>
                    <a:gd name="connsiteY11" fmla="*/ 205189 h 245469"/>
                    <a:gd name="connsiteX12" fmla="*/ 266764 w 266764"/>
                    <a:gd name="connsiteY12" fmla="*/ 175894 h 245469"/>
                    <a:gd name="connsiteX13" fmla="*/ 263472 w 266764"/>
                    <a:gd name="connsiteY13" fmla="*/ 167757 h 245469"/>
                    <a:gd name="connsiteX14" fmla="*/ 260178 w 266764"/>
                    <a:gd name="connsiteY14" fmla="*/ 175894 h 245469"/>
                    <a:gd name="connsiteX15" fmla="*/ 250298 w 266764"/>
                    <a:gd name="connsiteY15" fmla="*/ 201934 h 245469"/>
                    <a:gd name="connsiteX16" fmla="*/ 225597 w 266764"/>
                    <a:gd name="connsiteY16" fmla="*/ 224719 h 245469"/>
                    <a:gd name="connsiteX17" fmla="*/ 166316 w 266764"/>
                    <a:gd name="connsiteY17" fmla="*/ 231229 h 245469"/>
                    <a:gd name="connsiteX18" fmla="*/ 133382 w 266764"/>
                    <a:gd name="connsiteY18" fmla="*/ 221463 h 245469"/>
                    <a:gd name="connsiteX19" fmla="*/ 103742 w 266764"/>
                    <a:gd name="connsiteY19" fmla="*/ 200306 h 245469"/>
                    <a:gd name="connsiteX20" fmla="*/ 52694 w 266764"/>
                    <a:gd name="connsiteY20" fmla="*/ 148227 h 245469"/>
                    <a:gd name="connsiteX21" fmla="*/ 36227 w 266764"/>
                    <a:gd name="connsiteY21" fmla="*/ 120559 h 245469"/>
                    <a:gd name="connsiteX22" fmla="*/ 26347 w 266764"/>
                    <a:gd name="connsiteY22" fmla="*/ 91264 h 245469"/>
                    <a:gd name="connsiteX23" fmla="*/ 16467 w 266764"/>
                    <a:gd name="connsiteY23" fmla="*/ 60341 h 245469"/>
                    <a:gd name="connsiteX24" fmla="*/ 11527 w 266764"/>
                    <a:gd name="connsiteY24" fmla="*/ 32674 h 245469"/>
                    <a:gd name="connsiteX25" fmla="*/ 8234 w 266764"/>
                    <a:gd name="connsiteY25" fmla="*/ 124 h 245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66764" h="245469">
                      <a:moveTo>
                        <a:pt x="8234" y="124"/>
                      </a:moveTo>
                      <a:cubicBezTo>
                        <a:pt x="4940" y="-1504"/>
                        <a:pt x="0" y="13144"/>
                        <a:pt x="0" y="29419"/>
                      </a:cubicBezTo>
                      <a:cubicBezTo>
                        <a:pt x="0" y="45694"/>
                        <a:pt x="1646" y="52204"/>
                        <a:pt x="3293" y="58714"/>
                      </a:cubicBezTo>
                      <a:cubicBezTo>
                        <a:pt x="4940" y="65224"/>
                        <a:pt x="4940" y="73361"/>
                        <a:pt x="11527" y="92891"/>
                      </a:cubicBezTo>
                      <a:cubicBezTo>
                        <a:pt x="14820" y="102657"/>
                        <a:pt x="16467" y="112421"/>
                        <a:pt x="21407" y="123814"/>
                      </a:cubicBezTo>
                      <a:cubicBezTo>
                        <a:pt x="26347" y="133579"/>
                        <a:pt x="34580" y="143344"/>
                        <a:pt x="41167" y="153109"/>
                      </a:cubicBezTo>
                      <a:cubicBezTo>
                        <a:pt x="54340" y="172639"/>
                        <a:pt x="70808" y="195424"/>
                        <a:pt x="92215" y="211699"/>
                      </a:cubicBezTo>
                      <a:cubicBezTo>
                        <a:pt x="102094" y="219836"/>
                        <a:pt x="115269" y="224719"/>
                        <a:pt x="126795" y="231229"/>
                      </a:cubicBezTo>
                      <a:cubicBezTo>
                        <a:pt x="138322" y="236112"/>
                        <a:pt x="151495" y="240993"/>
                        <a:pt x="164670" y="244249"/>
                      </a:cubicBezTo>
                      <a:cubicBezTo>
                        <a:pt x="177843" y="245876"/>
                        <a:pt x="189370" y="245876"/>
                        <a:pt x="202544" y="244249"/>
                      </a:cubicBezTo>
                      <a:cubicBezTo>
                        <a:pt x="214071" y="242622"/>
                        <a:pt x="225597" y="237739"/>
                        <a:pt x="233830" y="231229"/>
                      </a:cubicBezTo>
                      <a:cubicBezTo>
                        <a:pt x="250298" y="219836"/>
                        <a:pt x="255238" y="211699"/>
                        <a:pt x="258531" y="205189"/>
                      </a:cubicBezTo>
                      <a:cubicBezTo>
                        <a:pt x="261825" y="198679"/>
                        <a:pt x="265118" y="192169"/>
                        <a:pt x="266764" y="175894"/>
                      </a:cubicBezTo>
                      <a:cubicBezTo>
                        <a:pt x="266764" y="169384"/>
                        <a:pt x="265118" y="169384"/>
                        <a:pt x="263472" y="167757"/>
                      </a:cubicBezTo>
                      <a:cubicBezTo>
                        <a:pt x="261825" y="166129"/>
                        <a:pt x="260178" y="167757"/>
                        <a:pt x="260178" y="175894"/>
                      </a:cubicBezTo>
                      <a:cubicBezTo>
                        <a:pt x="256884" y="190542"/>
                        <a:pt x="253591" y="195424"/>
                        <a:pt x="250298" y="201934"/>
                      </a:cubicBezTo>
                      <a:cubicBezTo>
                        <a:pt x="247004" y="206816"/>
                        <a:pt x="242064" y="214953"/>
                        <a:pt x="225597" y="224719"/>
                      </a:cubicBezTo>
                      <a:cubicBezTo>
                        <a:pt x="209130" y="234483"/>
                        <a:pt x="189370" y="236112"/>
                        <a:pt x="166316" y="231229"/>
                      </a:cubicBezTo>
                      <a:cubicBezTo>
                        <a:pt x="154790" y="229602"/>
                        <a:pt x="143262" y="226346"/>
                        <a:pt x="133382" y="221463"/>
                      </a:cubicBezTo>
                      <a:cubicBezTo>
                        <a:pt x="121855" y="216582"/>
                        <a:pt x="113622" y="206816"/>
                        <a:pt x="103742" y="200306"/>
                      </a:cubicBezTo>
                      <a:cubicBezTo>
                        <a:pt x="83981" y="185659"/>
                        <a:pt x="65867" y="167757"/>
                        <a:pt x="52694" y="148227"/>
                      </a:cubicBezTo>
                      <a:cubicBezTo>
                        <a:pt x="46108" y="138461"/>
                        <a:pt x="41167" y="130324"/>
                        <a:pt x="36227" y="120559"/>
                      </a:cubicBezTo>
                      <a:cubicBezTo>
                        <a:pt x="31288" y="110794"/>
                        <a:pt x="29640" y="101028"/>
                        <a:pt x="26347" y="91264"/>
                      </a:cubicBezTo>
                      <a:cubicBezTo>
                        <a:pt x="21407" y="73361"/>
                        <a:pt x="18113" y="66851"/>
                        <a:pt x="16467" y="60341"/>
                      </a:cubicBezTo>
                      <a:cubicBezTo>
                        <a:pt x="14820" y="53831"/>
                        <a:pt x="13173" y="47321"/>
                        <a:pt x="11527" y="32674"/>
                      </a:cubicBezTo>
                      <a:cubicBezTo>
                        <a:pt x="11527" y="16399"/>
                        <a:pt x="11527" y="1752"/>
                        <a:pt x="8234" y="1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62" name="任意多边形: 形状 5561" descr="badb81e9-e7ef-430d-82cc-7a4f5f0ec56e"/>
                <p:cNvSpPr/>
                <p:nvPr/>
              </p:nvSpPr>
              <p:spPr>
                <a:xfrm flipH="1">
                  <a:off x="10502177" y="656072"/>
                  <a:ext cx="754841" cy="262099"/>
                </a:xfrm>
                <a:custGeom>
                  <a:avLst/>
                  <a:gdLst>
                    <a:gd name="connsiteX0" fmla="*/ 412821 w 754841"/>
                    <a:gd name="connsiteY0" fmla="*/ 0 h 262099"/>
                    <a:gd name="connsiteX1" fmla="*/ 338720 w 754841"/>
                    <a:gd name="connsiteY1" fmla="*/ 4883 h 262099"/>
                    <a:gd name="connsiteX2" fmla="*/ 266266 w 754841"/>
                    <a:gd name="connsiteY2" fmla="*/ 6510 h 262099"/>
                    <a:gd name="connsiteX3" fmla="*/ 137824 w 754841"/>
                    <a:gd name="connsiteY3" fmla="*/ 11393 h 262099"/>
                    <a:gd name="connsiteX4" fmla="*/ 14321 w 754841"/>
                    <a:gd name="connsiteY4" fmla="*/ 17903 h 262099"/>
                    <a:gd name="connsiteX5" fmla="*/ 1147 w 754841"/>
                    <a:gd name="connsiteY5" fmla="*/ 22785 h 262099"/>
                    <a:gd name="connsiteX6" fmla="*/ 17615 w 754841"/>
                    <a:gd name="connsiteY6" fmla="*/ 26040 h 262099"/>
                    <a:gd name="connsiteX7" fmla="*/ 141117 w 754841"/>
                    <a:gd name="connsiteY7" fmla="*/ 24413 h 262099"/>
                    <a:gd name="connsiteX8" fmla="*/ 266266 w 754841"/>
                    <a:gd name="connsiteY8" fmla="*/ 24413 h 262099"/>
                    <a:gd name="connsiteX9" fmla="*/ 338720 w 754841"/>
                    <a:gd name="connsiteY9" fmla="*/ 21157 h 262099"/>
                    <a:gd name="connsiteX10" fmla="*/ 411175 w 754841"/>
                    <a:gd name="connsiteY10" fmla="*/ 22785 h 262099"/>
                    <a:gd name="connsiteX11" fmla="*/ 483630 w 754841"/>
                    <a:gd name="connsiteY11" fmla="*/ 27667 h 262099"/>
                    <a:gd name="connsiteX12" fmla="*/ 549498 w 754841"/>
                    <a:gd name="connsiteY12" fmla="*/ 48825 h 262099"/>
                    <a:gd name="connsiteX13" fmla="*/ 602192 w 754841"/>
                    <a:gd name="connsiteY13" fmla="*/ 83002 h 262099"/>
                    <a:gd name="connsiteX14" fmla="*/ 643360 w 754841"/>
                    <a:gd name="connsiteY14" fmla="*/ 125318 h 262099"/>
                    <a:gd name="connsiteX15" fmla="*/ 684527 w 754841"/>
                    <a:gd name="connsiteY15" fmla="*/ 174143 h 262099"/>
                    <a:gd name="connsiteX16" fmla="*/ 717461 w 754841"/>
                    <a:gd name="connsiteY16" fmla="*/ 219713 h 262099"/>
                    <a:gd name="connsiteX17" fmla="*/ 753688 w 754841"/>
                    <a:gd name="connsiteY17" fmla="*/ 262027 h 262099"/>
                    <a:gd name="connsiteX18" fmla="*/ 730635 w 754841"/>
                    <a:gd name="connsiteY18" fmla="*/ 209947 h 262099"/>
                    <a:gd name="connsiteX19" fmla="*/ 700993 w 754841"/>
                    <a:gd name="connsiteY19" fmla="*/ 162750 h 262099"/>
                    <a:gd name="connsiteX20" fmla="*/ 659826 w 754841"/>
                    <a:gd name="connsiteY20" fmla="*/ 110671 h 262099"/>
                    <a:gd name="connsiteX21" fmla="*/ 617013 w 754841"/>
                    <a:gd name="connsiteY21" fmla="*/ 66728 h 262099"/>
                    <a:gd name="connsiteX22" fmla="*/ 557732 w 754841"/>
                    <a:gd name="connsiteY22" fmla="*/ 30923 h 262099"/>
                    <a:gd name="connsiteX23" fmla="*/ 488570 w 754841"/>
                    <a:gd name="connsiteY23" fmla="*/ 6510 h 262099"/>
                    <a:gd name="connsiteX24" fmla="*/ 412821 w 754841"/>
                    <a:gd name="connsiteY24" fmla="*/ 0 h 262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54841" h="262099">
                      <a:moveTo>
                        <a:pt x="412821" y="0"/>
                      </a:moveTo>
                      <a:cubicBezTo>
                        <a:pt x="388121" y="0"/>
                        <a:pt x="363421" y="3255"/>
                        <a:pt x="338720" y="4883"/>
                      </a:cubicBezTo>
                      <a:cubicBezTo>
                        <a:pt x="314020" y="4883"/>
                        <a:pt x="290966" y="6510"/>
                        <a:pt x="266266" y="6510"/>
                      </a:cubicBezTo>
                      <a:cubicBezTo>
                        <a:pt x="220158" y="8137"/>
                        <a:pt x="175698" y="9765"/>
                        <a:pt x="137824" y="11393"/>
                      </a:cubicBezTo>
                      <a:cubicBezTo>
                        <a:pt x="63723" y="14647"/>
                        <a:pt x="75249" y="14647"/>
                        <a:pt x="14321" y="17903"/>
                      </a:cubicBezTo>
                      <a:cubicBezTo>
                        <a:pt x="2794" y="17903"/>
                        <a:pt x="2794" y="21157"/>
                        <a:pt x="1147" y="22785"/>
                      </a:cubicBezTo>
                      <a:cubicBezTo>
                        <a:pt x="-2146" y="24413"/>
                        <a:pt x="1147" y="26040"/>
                        <a:pt x="17615" y="26040"/>
                      </a:cubicBezTo>
                      <a:cubicBezTo>
                        <a:pt x="78543" y="26040"/>
                        <a:pt x="67016" y="24413"/>
                        <a:pt x="141117" y="24413"/>
                      </a:cubicBezTo>
                      <a:cubicBezTo>
                        <a:pt x="178991" y="24413"/>
                        <a:pt x="220158" y="26040"/>
                        <a:pt x="266266" y="24413"/>
                      </a:cubicBezTo>
                      <a:cubicBezTo>
                        <a:pt x="289319" y="22785"/>
                        <a:pt x="314020" y="22785"/>
                        <a:pt x="338720" y="21157"/>
                      </a:cubicBezTo>
                      <a:cubicBezTo>
                        <a:pt x="363421" y="21157"/>
                        <a:pt x="386474" y="22785"/>
                        <a:pt x="411175" y="22785"/>
                      </a:cubicBezTo>
                      <a:cubicBezTo>
                        <a:pt x="435875" y="22785"/>
                        <a:pt x="460577" y="22785"/>
                        <a:pt x="483630" y="27667"/>
                      </a:cubicBezTo>
                      <a:cubicBezTo>
                        <a:pt x="506683" y="30923"/>
                        <a:pt x="529737" y="39060"/>
                        <a:pt x="549498" y="48825"/>
                      </a:cubicBezTo>
                      <a:cubicBezTo>
                        <a:pt x="569259" y="58590"/>
                        <a:pt x="585725" y="69982"/>
                        <a:pt x="602192" y="83002"/>
                      </a:cubicBezTo>
                      <a:cubicBezTo>
                        <a:pt x="618659" y="96022"/>
                        <a:pt x="630185" y="112298"/>
                        <a:pt x="643360" y="125318"/>
                      </a:cubicBezTo>
                      <a:cubicBezTo>
                        <a:pt x="666414" y="152985"/>
                        <a:pt x="676293" y="164378"/>
                        <a:pt x="684527" y="174143"/>
                      </a:cubicBezTo>
                      <a:cubicBezTo>
                        <a:pt x="692761" y="183908"/>
                        <a:pt x="700993" y="193673"/>
                        <a:pt x="717461" y="219713"/>
                      </a:cubicBezTo>
                      <a:cubicBezTo>
                        <a:pt x="733928" y="237616"/>
                        <a:pt x="750395" y="262027"/>
                        <a:pt x="753688" y="262027"/>
                      </a:cubicBezTo>
                      <a:cubicBezTo>
                        <a:pt x="758628" y="263655"/>
                        <a:pt x="747101" y="237616"/>
                        <a:pt x="730635" y="209947"/>
                      </a:cubicBezTo>
                      <a:cubicBezTo>
                        <a:pt x="714168" y="183908"/>
                        <a:pt x="707581" y="174143"/>
                        <a:pt x="700993" y="162750"/>
                      </a:cubicBezTo>
                      <a:cubicBezTo>
                        <a:pt x="692761" y="151358"/>
                        <a:pt x="684527" y="138338"/>
                        <a:pt x="659826" y="110671"/>
                      </a:cubicBezTo>
                      <a:cubicBezTo>
                        <a:pt x="646653" y="97651"/>
                        <a:pt x="635126" y="81375"/>
                        <a:pt x="617013" y="66728"/>
                      </a:cubicBezTo>
                      <a:cubicBezTo>
                        <a:pt x="600545" y="53708"/>
                        <a:pt x="579138" y="40687"/>
                        <a:pt x="557732" y="30923"/>
                      </a:cubicBezTo>
                      <a:cubicBezTo>
                        <a:pt x="536324" y="21157"/>
                        <a:pt x="513271" y="11393"/>
                        <a:pt x="488570" y="6510"/>
                      </a:cubicBezTo>
                      <a:cubicBezTo>
                        <a:pt x="463870" y="1627"/>
                        <a:pt x="437523" y="0"/>
                        <a:pt x="4128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64" name="任意多边形: 形状 5563" descr="7c0e150e-33fb-4d5b-b9d9-d9e97b4fa842"/>
                <p:cNvSpPr/>
                <p:nvPr/>
              </p:nvSpPr>
              <p:spPr>
                <a:xfrm flipH="1">
                  <a:off x="11112607" y="1444188"/>
                  <a:ext cx="77394" cy="37026"/>
                </a:xfrm>
                <a:custGeom>
                  <a:avLst/>
                  <a:gdLst>
                    <a:gd name="connsiteX0" fmla="*/ 77394 w 77394"/>
                    <a:gd name="connsiteY0" fmla="*/ 1220 h 37026"/>
                    <a:gd name="connsiteX1" fmla="*/ 75748 w 77394"/>
                    <a:gd name="connsiteY1" fmla="*/ 1220 h 37026"/>
                    <a:gd name="connsiteX2" fmla="*/ 67514 w 77394"/>
                    <a:gd name="connsiteY2" fmla="*/ 9359 h 37026"/>
                    <a:gd name="connsiteX3" fmla="*/ 57635 w 77394"/>
                    <a:gd name="connsiteY3" fmla="*/ 15869 h 37026"/>
                    <a:gd name="connsiteX4" fmla="*/ 52694 w 77394"/>
                    <a:gd name="connsiteY4" fmla="*/ 19123 h 37026"/>
                    <a:gd name="connsiteX5" fmla="*/ 46108 w 77394"/>
                    <a:gd name="connsiteY5" fmla="*/ 20751 h 37026"/>
                    <a:gd name="connsiteX6" fmla="*/ 32934 w 77394"/>
                    <a:gd name="connsiteY6" fmla="*/ 25633 h 37026"/>
                    <a:gd name="connsiteX7" fmla="*/ 26347 w 77394"/>
                    <a:gd name="connsiteY7" fmla="*/ 27261 h 37026"/>
                    <a:gd name="connsiteX8" fmla="*/ 19761 w 77394"/>
                    <a:gd name="connsiteY8" fmla="*/ 27261 h 37026"/>
                    <a:gd name="connsiteX9" fmla="*/ 8234 w 77394"/>
                    <a:gd name="connsiteY9" fmla="*/ 30516 h 37026"/>
                    <a:gd name="connsiteX10" fmla="*/ 0 w 77394"/>
                    <a:gd name="connsiteY10" fmla="*/ 33771 h 37026"/>
                    <a:gd name="connsiteX11" fmla="*/ 4940 w 77394"/>
                    <a:gd name="connsiteY11" fmla="*/ 37026 h 37026"/>
                    <a:gd name="connsiteX12" fmla="*/ 18113 w 77394"/>
                    <a:gd name="connsiteY12" fmla="*/ 37026 h 37026"/>
                    <a:gd name="connsiteX13" fmla="*/ 24700 w 77394"/>
                    <a:gd name="connsiteY13" fmla="*/ 37026 h 37026"/>
                    <a:gd name="connsiteX14" fmla="*/ 31288 w 77394"/>
                    <a:gd name="connsiteY14" fmla="*/ 33771 h 37026"/>
                    <a:gd name="connsiteX15" fmla="*/ 46108 w 77394"/>
                    <a:gd name="connsiteY15" fmla="*/ 28889 h 37026"/>
                    <a:gd name="connsiteX16" fmla="*/ 52694 w 77394"/>
                    <a:gd name="connsiteY16" fmla="*/ 24006 h 37026"/>
                    <a:gd name="connsiteX17" fmla="*/ 59281 w 77394"/>
                    <a:gd name="connsiteY17" fmla="*/ 20751 h 37026"/>
                    <a:gd name="connsiteX18" fmla="*/ 69161 w 77394"/>
                    <a:gd name="connsiteY18" fmla="*/ 12613 h 37026"/>
                    <a:gd name="connsiteX19" fmla="*/ 77394 w 77394"/>
                    <a:gd name="connsiteY19" fmla="*/ 2849 h 37026"/>
                    <a:gd name="connsiteX20" fmla="*/ 77394 w 77394"/>
                    <a:gd name="connsiteY20" fmla="*/ 1220 h 37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7394" h="37026">
                      <a:moveTo>
                        <a:pt x="77394" y="1220"/>
                      </a:moveTo>
                      <a:cubicBezTo>
                        <a:pt x="77394" y="-407"/>
                        <a:pt x="75748" y="-407"/>
                        <a:pt x="75748" y="1220"/>
                      </a:cubicBezTo>
                      <a:cubicBezTo>
                        <a:pt x="70808" y="4476"/>
                        <a:pt x="72455" y="4476"/>
                        <a:pt x="67514" y="9359"/>
                      </a:cubicBezTo>
                      <a:cubicBezTo>
                        <a:pt x="64221" y="10986"/>
                        <a:pt x="60928" y="12613"/>
                        <a:pt x="57635" y="15869"/>
                      </a:cubicBezTo>
                      <a:cubicBezTo>
                        <a:pt x="55987" y="17496"/>
                        <a:pt x="54341" y="19123"/>
                        <a:pt x="52694" y="19123"/>
                      </a:cubicBezTo>
                      <a:cubicBezTo>
                        <a:pt x="51047" y="20751"/>
                        <a:pt x="47754" y="20751"/>
                        <a:pt x="46108" y="20751"/>
                      </a:cubicBezTo>
                      <a:cubicBezTo>
                        <a:pt x="41167" y="22379"/>
                        <a:pt x="37874" y="25633"/>
                        <a:pt x="32934" y="25633"/>
                      </a:cubicBezTo>
                      <a:cubicBezTo>
                        <a:pt x="31288" y="25633"/>
                        <a:pt x="29640" y="27261"/>
                        <a:pt x="26347" y="27261"/>
                      </a:cubicBezTo>
                      <a:cubicBezTo>
                        <a:pt x="24700" y="27261"/>
                        <a:pt x="23054" y="27261"/>
                        <a:pt x="19761" y="27261"/>
                      </a:cubicBezTo>
                      <a:cubicBezTo>
                        <a:pt x="13174" y="28889"/>
                        <a:pt x="14820" y="28889"/>
                        <a:pt x="8234" y="30516"/>
                      </a:cubicBezTo>
                      <a:cubicBezTo>
                        <a:pt x="3293" y="32144"/>
                        <a:pt x="0" y="32144"/>
                        <a:pt x="0" y="33771"/>
                      </a:cubicBezTo>
                      <a:cubicBezTo>
                        <a:pt x="0" y="35399"/>
                        <a:pt x="1647" y="37026"/>
                        <a:pt x="4940" y="37026"/>
                      </a:cubicBezTo>
                      <a:cubicBezTo>
                        <a:pt x="11527" y="37026"/>
                        <a:pt x="9880" y="37026"/>
                        <a:pt x="18113" y="37026"/>
                      </a:cubicBezTo>
                      <a:cubicBezTo>
                        <a:pt x="19761" y="37026"/>
                        <a:pt x="21407" y="37026"/>
                        <a:pt x="24700" y="37026"/>
                      </a:cubicBezTo>
                      <a:cubicBezTo>
                        <a:pt x="26347" y="37026"/>
                        <a:pt x="29640" y="35399"/>
                        <a:pt x="31288" y="33771"/>
                      </a:cubicBezTo>
                      <a:cubicBezTo>
                        <a:pt x="36227" y="32144"/>
                        <a:pt x="41167" y="32144"/>
                        <a:pt x="46108" y="28889"/>
                      </a:cubicBezTo>
                      <a:cubicBezTo>
                        <a:pt x="47754" y="27261"/>
                        <a:pt x="49401" y="25633"/>
                        <a:pt x="52694" y="24006"/>
                      </a:cubicBezTo>
                      <a:cubicBezTo>
                        <a:pt x="54341" y="22379"/>
                        <a:pt x="57635" y="22379"/>
                        <a:pt x="59281" y="20751"/>
                      </a:cubicBezTo>
                      <a:cubicBezTo>
                        <a:pt x="62575" y="17496"/>
                        <a:pt x="67514" y="15869"/>
                        <a:pt x="69161" y="12613"/>
                      </a:cubicBezTo>
                      <a:cubicBezTo>
                        <a:pt x="74101" y="7730"/>
                        <a:pt x="74101" y="7730"/>
                        <a:pt x="77394" y="2849"/>
                      </a:cubicBezTo>
                      <a:cubicBezTo>
                        <a:pt x="77394" y="1220"/>
                        <a:pt x="77394" y="1220"/>
                        <a:pt x="77394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66" name="任意多边形: 形状 5565" descr="3ba4b87f-b3f2-488d-9105-d3081c080a6b"/>
                <p:cNvSpPr/>
                <p:nvPr/>
              </p:nvSpPr>
              <p:spPr>
                <a:xfrm flipH="1">
                  <a:off x="11105289" y="1392109"/>
                  <a:ext cx="81881" cy="64134"/>
                </a:xfrm>
                <a:custGeom>
                  <a:avLst/>
                  <a:gdLst>
                    <a:gd name="connsiteX0" fmla="*/ 81149 w 81881"/>
                    <a:gd name="connsiteY0" fmla="*/ 1220 h 64134"/>
                    <a:gd name="connsiteX1" fmla="*/ 77856 w 81881"/>
                    <a:gd name="connsiteY1" fmla="*/ 1220 h 64134"/>
                    <a:gd name="connsiteX2" fmla="*/ 66329 w 81881"/>
                    <a:gd name="connsiteY2" fmla="*/ 9359 h 64134"/>
                    <a:gd name="connsiteX3" fmla="*/ 53156 w 81881"/>
                    <a:gd name="connsiteY3" fmla="*/ 17496 h 64134"/>
                    <a:gd name="connsiteX4" fmla="*/ 46568 w 81881"/>
                    <a:gd name="connsiteY4" fmla="*/ 22379 h 64134"/>
                    <a:gd name="connsiteX5" fmla="*/ 38336 w 81881"/>
                    <a:gd name="connsiteY5" fmla="*/ 25633 h 64134"/>
                    <a:gd name="connsiteX6" fmla="*/ 25161 w 81881"/>
                    <a:gd name="connsiteY6" fmla="*/ 37026 h 64134"/>
                    <a:gd name="connsiteX7" fmla="*/ 18575 w 81881"/>
                    <a:gd name="connsiteY7" fmla="*/ 41909 h 64134"/>
                    <a:gd name="connsiteX8" fmla="*/ 11988 w 81881"/>
                    <a:gd name="connsiteY8" fmla="*/ 45163 h 64134"/>
                    <a:gd name="connsiteX9" fmla="*/ 2107 w 81881"/>
                    <a:gd name="connsiteY9" fmla="*/ 54929 h 64134"/>
                    <a:gd name="connsiteX10" fmla="*/ 461 w 81881"/>
                    <a:gd name="connsiteY10" fmla="*/ 63066 h 64134"/>
                    <a:gd name="connsiteX11" fmla="*/ 8695 w 81881"/>
                    <a:gd name="connsiteY11" fmla="*/ 61439 h 64134"/>
                    <a:gd name="connsiteX12" fmla="*/ 20222 w 81881"/>
                    <a:gd name="connsiteY12" fmla="*/ 53300 h 64134"/>
                    <a:gd name="connsiteX13" fmla="*/ 26809 w 81881"/>
                    <a:gd name="connsiteY13" fmla="*/ 50046 h 64134"/>
                    <a:gd name="connsiteX14" fmla="*/ 31748 w 81881"/>
                    <a:gd name="connsiteY14" fmla="*/ 45163 h 64134"/>
                    <a:gd name="connsiteX15" fmla="*/ 46568 w 81881"/>
                    <a:gd name="connsiteY15" fmla="*/ 35399 h 64134"/>
                    <a:gd name="connsiteX16" fmla="*/ 53156 w 81881"/>
                    <a:gd name="connsiteY16" fmla="*/ 28889 h 64134"/>
                    <a:gd name="connsiteX17" fmla="*/ 59742 w 81881"/>
                    <a:gd name="connsiteY17" fmla="*/ 24006 h 64134"/>
                    <a:gd name="connsiteX18" fmla="*/ 71269 w 81881"/>
                    <a:gd name="connsiteY18" fmla="*/ 14240 h 64134"/>
                    <a:gd name="connsiteX19" fmla="*/ 81149 w 81881"/>
                    <a:gd name="connsiteY19" fmla="*/ 4476 h 64134"/>
                    <a:gd name="connsiteX20" fmla="*/ 81149 w 81881"/>
                    <a:gd name="connsiteY20" fmla="*/ 1220 h 64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1881" h="64133">
                      <a:moveTo>
                        <a:pt x="81149" y="1220"/>
                      </a:moveTo>
                      <a:cubicBezTo>
                        <a:pt x="81149" y="-407"/>
                        <a:pt x="79503" y="-407"/>
                        <a:pt x="77856" y="1220"/>
                      </a:cubicBezTo>
                      <a:cubicBezTo>
                        <a:pt x="71269" y="4476"/>
                        <a:pt x="72915" y="4476"/>
                        <a:pt x="66329" y="9359"/>
                      </a:cubicBezTo>
                      <a:cubicBezTo>
                        <a:pt x="63036" y="10986"/>
                        <a:pt x="58096" y="14240"/>
                        <a:pt x="53156" y="17496"/>
                      </a:cubicBezTo>
                      <a:cubicBezTo>
                        <a:pt x="51509" y="19123"/>
                        <a:pt x="48215" y="20750"/>
                        <a:pt x="46568" y="22379"/>
                      </a:cubicBezTo>
                      <a:cubicBezTo>
                        <a:pt x="44922" y="24006"/>
                        <a:pt x="41629" y="24006"/>
                        <a:pt x="38336" y="25633"/>
                      </a:cubicBezTo>
                      <a:cubicBezTo>
                        <a:pt x="33395" y="28889"/>
                        <a:pt x="30102" y="33770"/>
                        <a:pt x="25161" y="37026"/>
                      </a:cubicBezTo>
                      <a:cubicBezTo>
                        <a:pt x="23515" y="38653"/>
                        <a:pt x="21868" y="40280"/>
                        <a:pt x="18575" y="41909"/>
                      </a:cubicBezTo>
                      <a:cubicBezTo>
                        <a:pt x="16929" y="43536"/>
                        <a:pt x="13634" y="43536"/>
                        <a:pt x="11988" y="45163"/>
                      </a:cubicBezTo>
                      <a:cubicBezTo>
                        <a:pt x="5401" y="50046"/>
                        <a:pt x="7048" y="50046"/>
                        <a:pt x="2107" y="54929"/>
                      </a:cubicBezTo>
                      <a:cubicBezTo>
                        <a:pt x="2107" y="59810"/>
                        <a:pt x="-1186" y="61439"/>
                        <a:pt x="461" y="63066"/>
                      </a:cubicBezTo>
                      <a:cubicBezTo>
                        <a:pt x="2107" y="64693"/>
                        <a:pt x="5401" y="64693"/>
                        <a:pt x="8695" y="61439"/>
                      </a:cubicBezTo>
                      <a:cubicBezTo>
                        <a:pt x="15282" y="58183"/>
                        <a:pt x="13634" y="58183"/>
                        <a:pt x="20222" y="53300"/>
                      </a:cubicBezTo>
                      <a:cubicBezTo>
                        <a:pt x="21868" y="51673"/>
                        <a:pt x="25161" y="51673"/>
                        <a:pt x="26809" y="50046"/>
                      </a:cubicBezTo>
                      <a:cubicBezTo>
                        <a:pt x="28455" y="48419"/>
                        <a:pt x="30102" y="46790"/>
                        <a:pt x="31748" y="45163"/>
                      </a:cubicBezTo>
                      <a:cubicBezTo>
                        <a:pt x="36688" y="41909"/>
                        <a:pt x="41629" y="38653"/>
                        <a:pt x="46568" y="35399"/>
                      </a:cubicBezTo>
                      <a:cubicBezTo>
                        <a:pt x="48215" y="33770"/>
                        <a:pt x="49863" y="30516"/>
                        <a:pt x="53156" y="28889"/>
                      </a:cubicBezTo>
                      <a:cubicBezTo>
                        <a:pt x="54802" y="27260"/>
                        <a:pt x="58096" y="25633"/>
                        <a:pt x="59742" y="24006"/>
                      </a:cubicBezTo>
                      <a:cubicBezTo>
                        <a:pt x="64683" y="20750"/>
                        <a:pt x="67976" y="17496"/>
                        <a:pt x="71269" y="14240"/>
                      </a:cubicBezTo>
                      <a:cubicBezTo>
                        <a:pt x="77856" y="9359"/>
                        <a:pt x="76210" y="9359"/>
                        <a:pt x="81149" y="4476"/>
                      </a:cubicBezTo>
                      <a:cubicBezTo>
                        <a:pt x="82796" y="2849"/>
                        <a:pt x="81149" y="2849"/>
                        <a:pt x="81149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68" name="任意多边形: 形状 5567" descr="3d983a42-4225-43e7-a0be-27b7f8cf622b"/>
                <p:cNvSpPr/>
                <p:nvPr/>
              </p:nvSpPr>
              <p:spPr>
                <a:xfrm flipH="1">
                  <a:off x="10902241" y="1004357"/>
                  <a:ext cx="42403" cy="29969"/>
                </a:xfrm>
                <a:custGeom>
                  <a:avLst/>
                  <a:gdLst>
                    <a:gd name="connsiteX0" fmla="*/ 1647 w 42403"/>
                    <a:gd name="connsiteY0" fmla="*/ 0 h 29969"/>
                    <a:gd name="connsiteX1" fmla="*/ 0 w 42403"/>
                    <a:gd name="connsiteY1" fmla="*/ 1627 h 29969"/>
                    <a:gd name="connsiteX2" fmla="*/ 0 w 42403"/>
                    <a:gd name="connsiteY2" fmla="*/ 3255 h 29969"/>
                    <a:gd name="connsiteX3" fmla="*/ 6588 w 42403"/>
                    <a:gd name="connsiteY3" fmla="*/ 6510 h 29969"/>
                    <a:gd name="connsiteX4" fmla="*/ 13174 w 42403"/>
                    <a:gd name="connsiteY4" fmla="*/ 11393 h 29969"/>
                    <a:gd name="connsiteX5" fmla="*/ 16468 w 42403"/>
                    <a:gd name="connsiteY5" fmla="*/ 13020 h 29969"/>
                    <a:gd name="connsiteX6" fmla="*/ 19761 w 42403"/>
                    <a:gd name="connsiteY6" fmla="*/ 16275 h 29969"/>
                    <a:gd name="connsiteX7" fmla="*/ 26347 w 42403"/>
                    <a:gd name="connsiteY7" fmla="*/ 19530 h 29969"/>
                    <a:gd name="connsiteX8" fmla="*/ 29641 w 42403"/>
                    <a:gd name="connsiteY8" fmla="*/ 21158 h 29969"/>
                    <a:gd name="connsiteX9" fmla="*/ 31288 w 42403"/>
                    <a:gd name="connsiteY9" fmla="*/ 24413 h 29969"/>
                    <a:gd name="connsiteX10" fmla="*/ 37874 w 42403"/>
                    <a:gd name="connsiteY10" fmla="*/ 27668 h 29969"/>
                    <a:gd name="connsiteX11" fmla="*/ 41168 w 42403"/>
                    <a:gd name="connsiteY11" fmla="*/ 29295 h 29969"/>
                    <a:gd name="connsiteX12" fmla="*/ 41168 w 42403"/>
                    <a:gd name="connsiteY12" fmla="*/ 24413 h 29969"/>
                    <a:gd name="connsiteX13" fmla="*/ 36227 w 42403"/>
                    <a:gd name="connsiteY13" fmla="*/ 19530 h 29969"/>
                    <a:gd name="connsiteX14" fmla="*/ 34581 w 42403"/>
                    <a:gd name="connsiteY14" fmla="*/ 16275 h 29969"/>
                    <a:gd name="connsiteX15" fmla="*/ 31288 w 42403"/>
                    <a:gd name="connsiteY15" fmla="*/ 14647 h 29969"/>
                    <a:gd name="connsiteX16" fmla="*/ 24700 w 42403"/>
                    <a:gd name="connsiteY16" fmla="*/ 8137 h 29969"/>
                    <a:gd name="connsiteX17" fmla="*/ 19761 w 42403"/>
                    <a:gd name="connsiteY17" fmla="*/ 6510 h 29969"/>
                    <a:gd name="connsiteX18" fmla="*/ 16468 w 42403"/>
                    <a:gd name="connsiteY18" fmla="*/ 4883 h 29969"/>
                    <a:gd name="connsiteX19" fmla="*/ 9880 w 42403"/>
                    <a:gd name="connsiteY19" fmla="*/ 1627 h 29969"/>
                    <a:gd name="connsiteX20" fmla="*/ 1647 w 42403"/>
                    <a:gd name="connsiteY20" fmla="*/ 0 h 2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403" h="29969">
                      <a:moveTo>
                        <a:pt x="1647" y="0"/>
                      </a:moveTo>
                      <a:cubicBezTo>
                        <a:pt x="1647" y="0"/>
                        <a:pt x="0" y="1627"/>
                        <a:pt x="0" y="1627"/>
                      </a:cubicBezTo>
                      <a:cubicBezTo>
                        <a:pt x="0" y="3255"/>
                        <a:pt x="0" y="3255"/>
                        <a:pt x="0" y="3255"/>
                      </a:cubicBezTo>
                      <a:cubicBezTo>
                        <a:pt x="3293" y="4883"/>
                        <a:pt x="3293" y="4883"/>
                        <a:pt x="6588" y="6510"/>
                      </a:cubicBezTo>
                      <a:cubicBezTo>
                        <a:pt x="8234" y="8137"/>
                        <a:pt x="9880" y="9765"/>
                        <a:pt x="13174" y="11393"/>
                      </a:cubicBezTo>
                      <a:cubicBezTo>
                        <a:pt x="14820" y="11393"/>
                        <a:pt x="16468" y="13020"/>
                        <a:pt x="16468" y="13020"/>
                      </a:cubicBezTo>
                      <a:cubicBezTo>
                        <a:pt x="18114" y="13020"/>
                        <a:pt x="18114" y="16275"/>
                        <a:pt x="19761" y="16275"/>
                      </a:cubicBezTo>
                      <a:cubicBezTo>
                        <a:pt x="21408" y="17903"/>
                        <a:pt x="24700" y="17903"/>
                        <a:pt x="26347" y="19530"/>
                      </a:cubicBezTo>
                      <a:cubicBezTo>
                        <a:pt x="27995" y="19530"/>
                        <a:pt x="27995" y="21158"/>
                        <a:pt x="29641" y="21158"/>
                      </a:cubicBezTo>
                      <a:cubicBezTo>
                        <a:pt x="31288" y="21158"/>
                        <a:pt x="31288" y="22785"/>
                        <a:pt x="31288" y="24413"/>
                      </a:cubicBezTo>
                      <a:cubicBezTo>
                        <a:pt x="34581" y="27668"/>
                        <a:pt x="34581" y="26040"/>
                        <a:pt x="37874" y="27668"/>
                      </a:cubicBezTo>
                      <a:cubicBezTo>
                        <a:pt x="37874" y="29295"/>
                        <a:pt x="39522" y="30923"/>
                        <a:pt x="41168" y="29295"/>
                      </a:cubicBezTo>
                      <a:cubicBezTo>
                        <a:pt x="42815" y="27668"/>
                        <a:pt x="42815" y="26040"/>
                        <a:pt x="41168" y="24413"/>
                      </a:cubicBezTo>
                      <a:cubicBezTo>
                        <a:pt x="39522" y="21158"/>
                        <a:pt x="39522" y="21158"/>
                        <a:pt x="36227" y="19530"/>
                      </a:cubicBezTo>
                      <a:cubicBezTo>
                        <a:pt x="34581" y="19530"/>
                        <a:pt x="34581" y="17903"/>
                        <a:pt x="34581" y="16275"/>
                      </a:cubicBezTo>
                      <a:cubicBezTo>
                        <a:pt x="32934" y="14647"/>
                        <a:pt x="31288" y="16275"/>
                        <a:pt x="31288" y="14647"/>
                      </a:cubicBezTo>
                      <a:cubicBezTo>
                        <a:pt x="29641" y="13020"/>
                        <a:pt x="26347" y="9765"/>
                        <a:pt x="24700" y="8137"/>
                      </a:cubicBezTo>
                      <a:cubicBezTo>
                        <a:pt x="23054" y="8137"/>
                        <a:pt x="21408" y="8137"/>
                        <a:pt x="19761" y="6510"/>
                      </a:cubicBezTo>
                      <a:cubicBezTo>
                        <a:pt x="18114" y="6510"/>
                        <a:pt x="16468" y="4883"/>
                        <a:pt x="16468" y="4883"/>
                      </a:cubicBezTo>
                      <a:cubicBezTo>
                        <a:pt x="13174" y="3255"/>
                        <a:pt x="11527" y="3255"/>
                        <a:pt x="9880" y="1627"/>
                      </a:cubicBezTo>
                      <a:cubicBezTo>
                        <a:pt x="4941" y="0"/>
                        <a:pt x="6588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70" name="任意多边形: 形状 5569" descr="0255d314-1959-45bd-9e4e-ed236fe20531"/>
                <p:cNvSpPr/>
                <p:nvPr/>
              </p:nvSpPr>
              <p:spPr>
                <a:xfrm flipH="1">
                  <a:off x="10872601" y="975062"/>
                  <a:ext cx="46428" cy="37433"/>
                </a:xfrm>
                <a:custGeom>
                  <a:avLst/>
                  <a:gdLst>
                    <a:gd name="connsiteX0" fmla="*/ 2379 w 46428"/>
                    <a:gd name="connsiteY0" fmla="*/ 0 h 37433"/>
                    <a:gd name="connsiteX1" fmla="*/ 732 w 46428"/>
                    <a:gd name="connsiteY1" fmla="*/ 1627 h 37433"/>
                    <a:gd name="connsiteX2" fmla="*/ 732 w 46428"/>
                    <a:gd name="connsiteY2" fmla="*/ 3255 h 37433"/>
                    <a:gd name="connsiteX3" fmla="*/ 7318 w 46428"/>
                    <a:gd name="connsiteY3" fmla="*/ 8137 h 37433"/>
                    <a:gd name="connsiteX4" fmla="*/ 12259 w 46428"/>
                    <a:gd name="connsiteY4" fmla="*/ 14647 h 37433"/>
                    <a:gd name="connsiteX5" fmla="*/ 15552 w 46428"/>
                    <a:gd name="connsiteY5" fmla="*/ 17903 h 37433"/>
                    <a:gd name="connsiteX6" fmla="*/ 18845 w 46428"/>
                    <a:gd name="connsiteY6" fmla="*/ 22785 h 37433"/>
                    <a:gd name="connsiteX7" fmla="*/ 27079 w 46428"/>
                    <a:gd name="connsiteY7" fmla="*/ 27668 h 37433"/>
                    <a:gd name="connsiteX8" fmla="*/ 30372 w 46428"/>
                    <a:gd name="connsiteY8" fmla="*/ 30923 h 37433"/>
                    <a:gd name="connsiteX9" fmla="*/ 32020 w 46428"/>
                    <a:gd name="connsiteY9" fmla="*/ 34178 h 37433"/>
                    <a:gd name="connsiteX10" fmla="*/ 40252 w 46428"/>
                    <a:gd name="connsiteY10" fmla="*/ 37433 h 37433"/>
                    <a:gd name="connsiteX11" fmla="*/ 45193 w 46428"/>
                    <a:gd name="connsiteY11" fmla="*/ 34178 h 37433"/>
                    <a:gd name="connsiteX12" fmla="*/ 45193 w 46428"/>
                    <a:gd name="connsiteY12" fmla="*/ 29295 h 37433"/>
                    <a:gd name="connsiteX13" fmla="*/ 38606 w 46428"/>
                    <a:gd name="connsiteY13" fmla="*/ 24413 h 37433"/>
                    <a:gd name="connsiteX14" fmla="*/ 35313 w 46428"/>
                    <a:gd name="connsiteY14" fmla="*/ 21158 h 37433"/>
                    <a:gd name="connsiteX15" fmla="*/ 30372 w 46428"/>
                    <a:gd name="connsiteY15" fmla="*/ 19530 h 37433"/>
                    <a:gd name="connsiteX16" fmla="*/ 23786 w 46428"/>
                    <a:gd name="connsiteY16" fmla="*/ 13020 h 37433"/>
                    <a:gd name="connsiteX17" fmla="*/ 18845 w 46428"/>
                    <a:gd name="connsiteY17" fmla="*/ 11393 h 37433"/>
                    <a:gd name="connsiteX18" fmla="*/ 15552 w 46428"/>
                    <a:gd name="connsiteY18" fmla="*/ 8137 h 37433"/>
                    <a:gd name="connsiteX19" fmla="*/ 8966 w 46428"/>
                    <a:gd name="connsiteY19" fmla="*/ 3255 h 37433"/>
                    <a:gd name="connsiteX20" fmla="*/ 2379 w 46428"/>
                    <a:gd name="connsiteY20" fmla="*/ 0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428" h="37433">
                      <a:moveTo>
                        <a:pt x="2379" y="0"/>
                      </a:moveTo>
                      <a:cubicBezTo>
                        <a:pt x="2379" y="0"/>
                        <a:pt x="732" y="0"/>
                        <a:pt x="732" y="1627"/>
                      </a:cubicBezTo>
                      <a:cubicBezTo>
                        <a:pt x="732" y="1627"/>
                        <a:pt x="-915" y="3255"/>
                        <a:pt x="732" y="3255"/>
                      </a:cubicBezTo>
                      <a:cubicBezTo>
                        <a:pt x="4025" y="6510"/>
                        <a:pt x="2379" y="4883"/>
                        <a:pt x="7318" y="8137"/>
                      </a:cubicBezTo>
                      <a:cubicBezTo>
                        <a:pt x="8966" y="9765"/>
                        <a:pt x="10613" y="13020"/>
                        <a:pt x="12259" y="14647"/>
                      </a:cubicBezTo>
                      <a:cubicBezTo>
                        <a:pt x="13906" y="16275"/>
                        <a:pt x="15552" y="16275"/>
                        <a:pt x="15552" y="17903"/>
                      </a:cubicBezTo>
                      <a:cubicBezTo>
                        <a:pt x="17199" y="19530"/>
                        <a:pt x="17199" y="21158"/>
                        <a:pt x="18845" y="22785"/>
                      </a:cubicBezTo>
                      <a:cubicBezTo>
                        <a:pt x="20493" y="24413"/>
                        <a:pt x="23786" y="26040"/>
                        <a:pt x="27079" y="27668"/>
                      </a:cubicBezTo>
                      <a:cubicBezTo>
                        <a:pt x="28726" y="29295"/>
                        <a:pt x="28726" y="29295"/>
                        <a:pt x="30372" y="30923"/>
                      </a:cubicBezTo>
                      <a:cubicBezTo>
                        <a:pt x="32020" y="32550"/>
                        <a:pt x="32020" y="34178"/>
                        <a:pt x="32020" y="34178"/>
                      </a:cubicBezTo>
                      <a:cubicBezTo>
                        <a:pt x="35313" y="37433"/>
                        <a:pt x="35313" y="35805"/>
                        <a:pt x="40252" y="37433"/>
                      </a:cubicBezTo>
                      <a:cubicBezTo>
                        <a:pt x="43547" y="34178"/>
                        <a:pt x="45193" y="35805"/>
                        <a:pt x="45193" y="34178"/>
                      </a:cubicBezTo>
                      <a:cubicBezTo>
                        <a:pt x="46840" y="32550"/>
                        <a:pt x="46840" y="30923"/>
                        <a:pt x="45193" y="29295"/>
                      </a:cubicBezTo>
                      <a:cubicBezTo>
                        <a:pt x="41899" y="26040"/>
                        <a:pt x="43547" y="26040"/>
                        <a:pt x="38606" y="24413"/>
                      </a:cubicBezTo>
                      <a:cubicBezTo>
                        <a:pt x="36960" y="24413"/>
                        <a:pt x="36960" y="22785"/>
                        <a:pt x="35313" y="21158"/>
                      </a:cubicBezTo>
                      <a:cubicBezTo>
                        <a:pt x="33666" y="19530"/>
                        <a:pt x="32020" y="19530"/>
                        <a:pt x="30372" y="19530"/>
                      </a:cubicBezTo>
                      <a:cubicBezTo>
                        <a:pt x="28726" y="17903"/>
                        <a:pt x="25432" y="14647"/>
                        <a:pt x="23786" y="13020"/>
                      </a:cubicBezTo>
                      <a:cubicBezTo>
                        <a:pt x="22140" y="11393"/>
                        <a:pt x="20493" y="11393"/>
                        <a:pt x="18845" y="11393"/>
                      </a:cubicBezTo>
                      <a:cubicBezTo>
                        <a:pt x="17199" y="9765"/>
                        <a:pt x="17199" y="9765"/>
                        <a:pt x="15552" y="8137"/>
                      </a:cubicBezTo>
                      <a:cubicBezTo>
                        <a:pt x="12259" y="6510"/>
                        <a:pt x="10613" y="4883"/>
                        <a:pt x="8966" y="3255"/>
                      </a:cubicBezTo>
                      <a:cubicBezTo>
                        <a:pt x="5672" y="0"/>
                        <a:pt x="5672" y="1627"/>
                        <a:pt x="237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72" name="任意多边形: 形状 5571" descr="f32143d8-e1a3-4224-82f4-6a8a69909888"/>
                <p:cNvSpPr/>
                <p:nvPr/>
              </p:nvSpPr>
              <p:spPr>
                <a:xfrm flipH="1">
                  <a:off x="10862875" y="922982"/>
                  <a:ext cx="59950" cy="64111"/>
                </a:xfrm>
                <a:custGeom>
                  <a:avLst/>
                  <a:gdLst>
                    <a:gd name="connsiteX0" fmla="*/ 2881 w 59950"/>
                    <a:gd name="connsiteY0" fmla="*/ 0 h 64111"/>
                    <a:gd name="connsiteX1" fmla="*/ 1235 w 59950"/>
                    <a:gd name="connsiteY1" fmla="*/ 0 h 64111"/>
                    <a:gd name="connsiteX2" fmla="*/ 1235 w 59950"/>
                    <a:gd name="connsiteY2" fmla="*/ 1627 h 64111"/>
                    <a:gd name="connsiteX3" fmla="*/ 9469 w 59950"/>
                    <a:gd name="connsiteY3" fmla="*/ 11393 h 64111"/>
                    <a:gd name="connsiteX4" fmla="*/ 16056 w 59950"/>
                    <a:gd name="connsiteY4" fmla="*/ 21158 h 64111"/>
                    <a:gd name="connsiteX5" fmla="*/ 20995 w 59950"/>
                    <a:gd name="connsiteY5" fmla="*/ 26040 h 64111"/>
                    <a:gd name="connsiteX6" fmla="*/ 24288 w 59950"/>
                    <a:gd name="connsiteY6" fmla="*/ 32550 h 64111"/>
                    <a:gd name="connsiteX7" fmla="*/ 34169 w 59950"/>
                    <a:gd name="connsiteY7" fmla="*/ 42315 h 64111"/>
                    <a:gd name="connsiteX8" fmla="*/ 39108 w 59950"/>
                    <a:gd name="connsiteY8" fmla="*/ 47198 h 64111"/>
                    <a:gd name="connsiteX9" fmla="*/ 42403 w 59950"/>
                    <a:gd name="connsiteY9" fmla="*/ 52080 h 64111"/>
                    <a:gd name="connsiteX10" fmla="*/ 52282 w 59950"/>
                    <a:gd name="connsiteY10" fmla="*/ 60218 h 64111"/>
                    <a:gd name="connsiteX11" fmla="*/ 58869 w 59950"/>
                    <a:gd name="connsiteY11" fmla="*/ 63472 h 64111"/>
                    <a:gd name="connsiteX12" fmla="*/ 57223 w 59950"/>
                    <a:gd name="connsiteY12" fmla="*/ 56963 h 64111"/>
                    <a:gd name="connsiteX13" fmla="*/ 48989 w 59950"/>
                    <a:gd name="connsiteY13" fmla="*/ 47198 h 64111"/>
                    <a:gd name="connsiteX14" fmla="*/ 45696 w 59950"/>
                    <a:gd name="connsiteY14" fmla="*/ 42315 h 64111"/>
                    <a:gd name="connsiteX15" fmla="*/ 40755 w 59950"/>
                    <a:gd name="connsiteY15" fmla="*/ 39060 h 64111"/>
                    <a:gd name="connsiteX16" fmla="*/ 32522 w 59950"/>
                    <a:gd name="connsiteY16" fmla="*/ 27668 h 64111"/>
                    <a:gd name="connsiteX17" fmla="*/ 25935 w 59950"/>
                    <a:gd name="connsiteY17" fmla="*/ 22785 h 64111"/>
                    <a:gd name="connsiteX18" fmla="*/ 20995 w 59950"/>
                    <a:gd name="connsiteY18" fmla="*/ 17903 h 64111"/>
                    <a:gd name="connsiteX19" fmla="*/ 12761 w 59950"/>
                    <a:gd name="connsiteY19" fmla="*/ 8137 h 64111"/>
                    <a:gd name="connsiteX20" fmla="*/ 2881 w 59950"/>
                    <a:gd name="connsiteY20" fmla="*/ 0 h 64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949" h="64111">
                      <a:moveTo>
                        <a:pt x="2881" y="0"/>
                      </a:moveTo>
                      <a:cubicBezTo>
                        <a:pt x="1235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9469" y="11393"/>
                      </a:cubicBezTo>
                      <a:cubicBezTo>
                        <a:pt x="11115" y="14647"/>
                        <a:pt x="12761" y="17903"/>
                        <a:pt x="16056" y="21158"/>
                      </a:cubicBezTo>
                      <a:cubicBezTo>
                        <a:pt x="17702" y="22785"/>
                        <a:pt x="19349" y="24413"/>
                        <a:pt x="20995" y="26040"/>
                      </a:cubicBezTo>
                      <a:cubicBezTo>
                        <a:pt x="22642" y="27668"/>
                        <a:pt x="22642" y="30923"/>
                        <a:pt x="24288" y="32550"/>
                      </a:cubicBezTo>
                      <a:cubicBezTo>
                        <a:pt x="27581" y="35805"/>
                        <a:pt x="30876" y="39060"/>
                        <a:pt x="34169" y="42315"/>
                      </a:cubicBezTo>
                      <a:cubicBezTo>
                        <a:pt x="35815" y="43943"/>
                        <a:pt x="37462" y="45571"/>
                        <a:pt x="39108" y="47198"/>
                      </a:cubicBezTo>
                      <a:cubicBezTo>
                        <a:pt x="40755" y="48825"/>
                        <a:pt x="40755" y="50453"/>
                        <a:pt x="42403" y="52080"/>
                      </a:cubicBezTo>
                      <a:cubicBezTo>
                        <a:pt x="47342" y="56963"/>
                        <a:pt x="47342" y="55335"/>
                        <a:pt x="52282" y="60218"/>
                      </a:cubicBezTo>
                      <a:cubicBezTo>
                        <a:pt x="55575" y="63472"/>
                        <a:pt x="57223" y="65101"/>
                        <a:pt x="58869" y="63472"/>
                      </a:cubicBezTo>
                      <a:cubicBezTo>
                        <a:pt x="60516" y="61845"/>
                        <a:pt x="60516" y="58591"/>
                        <a:pt x="57223" y="56963"/>
                      </a:cubicBezTo>
                      <a:cubicBezTo>
                        <a:pt x="53928" y="52080"/>
                        <a:pt x="53928" y="53708"/>
                        <a:pt x="48989" y="47198"/>
                      </a:cubicBezTo>
                      <a:cubicBezTo>
                        <a:pt x="47342" y="45571"/>
                        <a:pt x="47342" y="43943"/>
                        <a:pt x="45696" y="42315"/>
                      </a:cubicBezTo>
                      <a:cubicBezTo>
                        <a:pt x="44049" y="40688"/>
                        <a:pt x="42403" y="40688"/>
                        <a:pt x="40755" y="39060"/>
                      </a:cubicBezTo>
                      <a:cubicBezTo>
                        <a:pt x="37462" y="35805"/>
                        <a:pt x="35815" y="30923"/>
                        <a:pt x="32522" y="27668"/>
                      </a:cubicBezTo>
                      <a:cubicBezTo>
                        <a:pt x="30876" y="26040"/>
                        <a:pt x="27581" y="24413"/>
                        <a:pt x="25935" y="22785"/>
                      </a:cubicBezTo>
                      <a:cubicBezTo>
                        <a:pt x="24288" y="21158"/>
                        <a:pt x="22642" y="19530"/>
                        <a:pt x="20995" y="17903"/>
                      </a:cubicBezTo>
                      <a:cubicBezTo>
                        <a:pt x="17702" y="14647"/>
                        <a:pt x="14408" y="11393"/>
                        <a:pt x="12761" y="8137"/>
                      </a:cubicBezTo>
                      <a:cubicBezTo>
                        <a:pt x="7822" y="3255"/>
                        <a:pt x="7822" y="4883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74" name="任意多边形: 形状 5573" descr="fa7c5119-a3ea-4cd2-9384-51cf1702a9a0"/>
                <p:cNvSpPr/>
                <p:nvPr/>
              </p:nvSpPr>
              <p:spPr>
                <a:xfrm flipH="1">
                  <a:off x="10850099" y="860414"/>
                  <a:ext cx="92332" cy="104883"/>
                </a:xfrm>
                <a:custGeom>
                  <a:avLst/>
                  <a:gdLst>
                    <a:gd name="connsiteX0" fmla="*/ 4376 w 92332"/>
                    <a:gd name="connsiteY0" fmla="*/ 724 h 104883"/>
                    <a:gd name="connsiteX1" fmla="*/ 1081 w 92332"/>
                    <a:gd name="connsiteY1" fmla="*/ 724 h 104883"/>
                    <a:gd name="connsiteX2" fmla="*/ 2728 w 92332"/>
                    <a:gd name="connsiteY2" fmla="*/ 3978 h 104883"/>
                    <a:gd name="connsiteX3" fmla="*/ 17549 w 92332"/>
                    <a:gd name="connsiteY3" fmla="*/ 18625 h 104883"/>
                    <a:gd name="connsiteX4" fmla="*/ 30722 w 92332"/>
                    <a:gd name="connsiteY4" fmla="*/ 33274 h 104883"/>
                    <a:gd name="connsiteX5" fmla="*/ 38955 w 92332"/>
                    <a:gd name="connsiteY5" fmla="*/ 41411 h 104883"/>
                    <a:gd name="connsiteX6" fmla="*/ 45543 w 92332"/>
                    <a:gd name="connsiteY6" fmla="*/ 51176 h 104883"/>
                    <a:gd name="connsiteX7" fmla="*/ 62009 w 92332"/>
                    <a:gd name="connsiteY7" fmla="*/ 69079 h 104883"/>
                    <a:gd name="connsiteX8" fmla="*/ 68596 w 92332"/>
                    <a:gd name="connsiteY8" fmla="*/ 77216 h 104883"/>
                    <a:gd name="connsiteX9" fmla="*/ 73536 w 92332"/>
                    <a:gd name="connsiteY9" fmla="*/ 85353 h 104883"/>
                    <a:gd name="connsiteX10" fmla="*/ 86710 w 92332"/>
                    <a:gd name="connsiteY10" fmla="*/ 100001 h 104883"/>
                    <a:gd name="connsiteX11" fmla="*/ 91650 w 92332"/>
                    <a:gd name="connsiteY11" fmla="*/ 104883 h 104883"/>
                    <a:gd name="connsiteX12" fmla="*/ 90004 w 92332"/>
                    <a:gd name="connsiteY12" fmla="*/ 95119 h 104883"/>
                    <a:gd name="connsiteX13" fmla="*/ 78477 w 92332"/>
                    <a:gd name="connsiteY13" fmla="*/ 78844 h 104883"/>
                    <a:gd name="connsiteX14" fmla="*/ 73536 w 92332"/>
                    <a:gd name="connsiteY14" fmla="*/ 70706 h 104883"/>
                    <a:gd name="connsiteX15" fmla="*/ 65303 w 92332"/>
                    <a:gd name="connsiteY15" fmla="*/ 62568 h 104883"/>
                    <a:gd name="connsiteX16" fmla="*/ 50482 w 92332"/>
                    <a:gd name="connsiteY16" fmla="*/ 44666 h 104883"/>
                    <a:gd name="connsiteX17" fmla="*/ 42249 w 92332"/>
                    <a:gd name="connsiteY17" fmla="*/ 36528 h 104883"/>
                    <a:gd name="connsiteX18" fmla="*/ 34016 w 92332"/>
                    <a:gd name="connsiteY18" fmla="*/ 28391 h 104883"/>
                    <a:gd name="connsiteX19" fmla="*/ 19196 w 92332"/>
                    <a:gd name="connsiteY19" fmla="*/ 13744 h 104883"/>
                    <a:gd name="connsiteX20" fmla="*/ 4376 w 92332"/>
                    <a:gd name="connsiteY20" fmla="*/ 724 h 104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2332" h="104882">
                      <a:moveTo>
                        <a:pt x="4376" y="724"/>
                      </a:moveTo>
                      <a:cubicBezTo>
                        <a:pt x="2728" y="-904"/>
                        <a:pt x="2728" y="724"/>
                        <a:pt x="1081" y="724"/>
                      </a:cubicBezTo>
                      <a:cubicBezTo>
                        <a:pt x="-565" y="724"/>
                        <a:pt x="-565" y="2351"/>
                        <a:pt x="2728" y="3978"/>
                      </a:cubicBezTo>
                      <a:cubicBezTo>
                        <a:pt x="9315" y="10488"/>
                        <a:pt x="7669" y="8861"/>
                        <a:pt x="17549" y="18625"/>
                      </a:cubicBezTo>
                      <a:cubicBezTo>
                        <a:pt x="20842" y="23508"/>
                        <a:pt x="25782" y="28391"/>
                        <a:pt x="30722" y="33274"/>
                      </a:cubicBezTo>
                      <a:cubicBezTo>
                        <a:pt x="32369" y="36528"/>
                        <a:pt x="35662" y="38156"/>
                        <a:pt x="38955" y="41411"/>
                      </a:cubicBezTo>
                      <a:cubicBezTo>
                        <a:pt x="42249" y="44666"/>
                        <a:pt x="43896" y="47921"/>
                        <a:pt x="45543" y="51176"/>
                      </a:cubicBezTo>
                      <a:cubicBezTo>
                        <a:pt x="50482" y="57686"/>
                        <a:pt x="57069" y="62568"/>
                        <a:pt x="62009" y="69079"/>
                      </a:cubicBezTo>
                      <a:cubicBezTo>
                        <a:pt x="63655" y="72334"/>
                        <a:pt x="66950" y="73961"/>
                        <a:pt x="68596" y="77216"/>
                      </a:cubicBezTo>
                      <a:cubicBezTo>
                        <a:pt x="70243" y="80471"/>
                        <a:pt x="71889" y="83726"/>
                        <a:pt x="73536" y="85353"/>
                      </a:cubicBezTo>
                      <a:cubicBezTo>
                        <a:pt x="80123" y="95119"/>
                        <a:pt x="80123" y="91863"/>
                        <a:pt x="86710" y="100001"/>
                      </a:cubicBezTo>
                      <a:cubicBezTo>
                        <a:pt x="86710" y="101629"/>
                        <a:pt x="90004" y="104883"/>
                        <a:pt x="91650" y="104883"/>
                      </a:cubicBezTo>
                      <a:cubicBezTo>
                        <a:pt x="93297" y="104883"/>
                        <a:pt x="91650" y="100001"/>
                        <a:pt x="90004" y="95119"/>
                      </a:cubicBezTo>
                      <a:cubicBezTo>
                        <a:pt x="85063" y="86981"/>
                        <a:pt x="86710" y="88609"/>
                        <a:pt x="78477" y="78844"/>
                      </a:cubicBezTo>
                      <a:cubicBezTo>
                        <a:pt x="76830" y="77216"/>
                        <a:pt x="75184" y="73961"/>
                        <a:pt x="73536" y="70706"/>
                      </a:cubicBezTo>
                      <a:cubicBezTo>
                        <a:pt x="71889" y="67451"/>
                        <a:pt x="68596" y="65824"/>
                        <a:pt x="65303" y="62568"/>
                      </a:cubicBezTo>
                      <a:cubicBezTo>
                        <a:pt x="60363" y="56058"/>
                        <a:pt x="57069" y="49548"/>
                        <a:pt x="50482" y="44666"/>
                      </a:cubicBezTo>
                      <a:cubicBezTo>
                        <a:pt x="47189" y="41411"/>
                        <a:pt x="43896" y="39784"/>
                        <a:pt x="42249" y="36528"/>
                      </a:cubicBezTo>
                      <a:cubicBezTo>
                        <a:pt x="38955" y="33274"/>
                        <a:pt x="37309" y="30018"/>
                        <a:pt x="34016" y="28391"/>
                      </a:cubicBezTo>
                      <a:cubicBezTo>
                        <a:pt x="29076" y="23508"/>
                        <a:pt x="24135" y="18625"/>
                        <a:pt x="19196" y="13744"/>
                      </a:cubicBezTo>
                      <a:cubicBezTo>
                        <a:pt x="10962" y="5605"/>
                        <a:pt x="10962" y="7234"/>
                        <a:pt x="4376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76" name="任意多边形: 形状 5575" descr="a910d72d-405f-4c48-aade-3b8d4ef1d835"/>
                <p:cNvSpPr/>
                <p:nvPr/>
              </p:nvSpPr>
              <p:spPr>
                <a:xfrm flipH="1">
                  <a:off x="11743293" y="654445"/>
                  <a:ext cx="15902" cy="42315"/>
                </a:xfrm>
                <a:custGeom>
                  <a:avLst/>
                  <a:gdLst>
                    <a:gd name="connsiteX0" fmla="*/ 14256 w 15902"/>
                    <a:gd name="connsiteY0" fmla="*/ 0 h 42315"/>
                    <a:gd name="connsiteX1" fmla="*/ 12609 w 15902"/>
                    <a:gd name="connsiteY1" fmla="*/ 0 h 42315"/>
                    <a:gd name="connsiteX2" fmla="*/ 10963 w 15902"/>
                    <a:gd name="connsiteY2" fmla="*/ 6510 h 42315"/>
                    <a:gd name="connsiteX3" fmla="*/ 7669 w 15902"/>
                    <a:gd name="connsiteY3" fmla="*/ 13020 h 42315"/>
                    <a:gd name="connsiteX4" fmla="*/ 7669 w 15902"/>
                    <a:gd name="connsiteY4" fmla="*/ 16275 h 42315"/>
                    <a:gd name="connsiteX5" fmla="*/ 6022 w 15902"/>
                    <a:gd name="connsiteY5" fmla="*/ 19530 h 42315"/>
                    <a:gd name="connsiteX6" fmla="*/ 4375 w 15902"/>
                    <a:gd name="connsiteY6" fmla="*/ 27668 h 42315"/>
                    <a:gd name="connsiteX7" fmla="*/ 4375 w 15902"/>
                    <a:gd name="connsiteY7" fmla="*/ 30923 h 42315"/>
                    <a:gd name="connsiteX8" fmla="*/ 2729 w 15902"/>
                    <a:gd name="connsiteY8" fmla="*/ 34178 h 42315"/>
                    <a:gd name="connsiteX9" fmla="*/ 2729 w 15902"/>
                    <a:gd name="connsiteY9" fmla="*/ 40688 h 42315"/>
                    <a:gd name="connsiteX10" fmla="*/ 1081 w 15902"/>
                    <a:gd name="connsiteY10" fmla="*/ 42315 h 42315"/>
                    <a:gd name="connsiteX11" fmla="*/ 6022 w 15902"/>
                    <a:gd name="connsiteY11" fmla="*/ 40688 h 42315"/>
                    <a:gd name="connsiteX12" fmla="*/ 7669 w 15902"/>
                    <a:gd name="connsiteY12" fmla="*/ 34178 h 42315"/>
                    <a:gd name="connsiteX13" fmla="*/ 9315 w 15902"/>
                    <a:gd name="connsiteY13" fmla="*/ 30923 h 42315"/>
                    <a:gd name="connsiteX14" fmla="*/ 9315 w 15902"/>
                    <a:gd name="connsiteY14" fmla="*/ 27668 h 42315"/>
                    <a:gd name="connsiteX15" fmla="*/ 12609 w 15902"/>
                    <a:gd name="connsiteY15" fmla="*/ 21158 h 42315"/>
                    <a:gd name="connsiteX16" fmla="*/ 12609 w 15902"/>
                    <a:gd name="connsiteY16" fmla="*/ 17903 h 42315"/>
                    <a:gd name="connsiteX17" fmla="*/ 14256 w 15902"/>
                    <a:gd name="connsiteY17" fmla="*/ 14648 h 42315"/>
                    <a:gd name="connsiteX18" fmla="*/ 15902 w 15902"/>
                    <a:gd name="connsiteY18" fmla="*/ 8137 h 42315"/>
                    <a:gd name="connsiteX19" fmla="*/ 15902 w 15902"/>
                    <a:gd name="connsiteY19" fmla="*/ 1627 h 42315"/>
                    <a:gd name="connsiteX20" fmla="*/ 14256 w 15902"/>
                    <a:gd name="connsiteY20" fmla="*/ 0 h 42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902" h="42315">
                      <a:moveTo>
                        <a:pt x="14256" y="0"/>
                      </a:moveTo>
                      <a:cubicBezTo>
                        <a:pt x="12609" y="0"/>
                        <a:pt x="12609" y="0"/>
                        <a:pt x="12609" y="0"/>
                      </a:cubicBezTo>
                      <a:cubicBezTo>
                        <a:pt x="10963" y="3255"/>
                        <a:pt x="12609" y="3255"/>
                        <a:pt x="10963" y="6510"/>
                      </a:cubicBezTo>
                      <a:cubicBezTo>
                        <a:pt x="10963" y="8137"/>
                        <a:pt x="7669" y="9765"/>
                        <a:pt x="7669" y="13020"/>
                      </a:cubicBezTo>
                      <a:cubicBezTo>
                        <a:pt x="7669" y="14648"/>
                        <a:pt x="7669" y="16275"/>
                        <a:pt x="7669" y="16275"/>
                      </a:cubicBezTo>
                      <a:cubicBezTo>
                        <a:pt x="7669" y="17903"/>
                        <a:pt x="6022" y="17903"/>
                        <a:pt x="6022" y="19530"/>
                      </a:cubicBezTo>
                      <a:cubicBezTo>
                        <a:pt x="6022" y="22785"/>
                        <a:pt x="6022" y="24413"/>
                        <a:pt x="4375" y="27668"/>
                      </a:cubicBezTo>
                      <a:cubicBezTo>
                        <a:pt x="4375" y="29295"/>
                        <a:pt x="4375" y="29295"/>
                        <a:pt x="4375" y="30923"/>
                      </a:cubicBezTo>
                      <a:cubicBezTo>
                        <a:pt x="4375" y="32551"/>
                        <a:pt x="2729" y="32551"/>
                        <a:pt x="2729" y="34178"/>
                      </a:cubicBezTo>
                      <a:cubicBezTo>
                        <a:pt x="1081" y="37433"/>
                        <a:pt x="2729" y="37433"/>
                        <a:pt x="2729" y="40688"/>
                      </a:cubicBezTo>
                      <a:cubicBezTo>
                        <a:pt x="-565" y="39061"/>
                        <a:pt x="-565" y="40688"/>
                        <a:pt x="1081" y="42315"/>
                      </a:cubicBezTo>
                      <a:cubicBezTo>
                        <a:pt x="2729" y="42315"/>
                        <a:pt x="4375" y="42315"/>
                        <a:pt x="6022" y="40688"/>
                      </a:cubicBezTo>
                      <a:cubicBezTo>
                        <a:pt x="7669" y="37433"/>
                        <a:pt x="7669" y="39061"/>
                        <a:pt x="7669" y="34178"/>
                      </a:cubicBezTo>
                      <a:cubicBezTo>
                        <a:pt x="7669" y="32551"/>
                        <a:pt x="9315" y="32551"/>
                        <a:pt x="9315" y="30923"/>
                      </a:cubicBezTo>
                      <a:cubicBezTo>
                        <a:pt x="9315" y="29295"/>
                        <a:pt x="9315" y="27668"/>
                        <a:pt x="9315" y="27668"/>
                      </a:cubicBezTo>
                      <a:cubicBezTo>
                        <a:pt x="9315" y="26040"/>
                        <a:pt x="12609" y="22785"/>
                        <a:pt x="12609" y="21158"/>
                      </a:cubicBezTo>
                      <a:cubicBezTo>
                        <a:pt x="12609" y="19530"/>
                        <a:pt x="12609" y="17903"/>
                        <a:pt x="12609" y="17903"/>
                      </a:cubicBezTo>
                      <a:cubicBezTo>
                        <a:pt x="12609" y="16275"/>
                        <a:pt x="14256" y="16275"/>
                        <a:pt x="14256" y="14648"/>
                      </a:cubicBezTo>
                      <a:cubicBezTo>
                        <a:pt x="14256" y="13020"/>
                        <a:pt x="15902" y="9765"/>
                        <a:pt x="15902" y="8137"/>
                      </a:cubicBezTo>
                      <a:cubicBezTo>
                        <a:pt x="15902" y="4883"/>
                        <a:pt x="15902" y="4883"/>
                        <a:pt x="15902" y="1627"/>
                      </a:cubicBezTo>
                      <a:cubicBezTo>
                        <a:pt x="15902" y="1627"/>
                        <a:pt x="14256" y="0"/>
                        <a:pt x="1425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78" name="任意多边形: 形状 5577" descr="d3818e61-d90a-45ff-87f0-b5d91c24724d"/>
                <p:cNvSpPr/>
                <p:nvPr/>
              </p:nvSpPr>
              <p:spPr>
                <a:xfrm flipH="1">
                  <a:off x="11703771" y="645584"/>
                  <a:ext cx="23736" cy="57278"/>
                </a:xfrm>
                <a:custGeom>
                  <a:avLst/>
                  <a:gdLst>
                    <a:gd name="connsiteX0" fmla="*/ 22089 w 23736"/>
                    <a:gd name="connsiteY0" fmla="*/ 724 h 57278"/>
                    <a:gd name="connsiteX1" fmla="*/ 20442 w 23736"/>
                    <a:gd name="connsiteY1" fmla="*/ 724 h 57278"/>
                    <a:gd name="connsiteX2" fmla="*/ 18796 w 23736"/>
                    <a:gd name="connsiteY2" fmla="*/ 2351 h 57278"/>
                    <a:gd name="connsiteX3" fmla="*/ 18796 w 23736"/>
                    <a:gd name="connsiteY3" fmla="*/ 10488 h 57278"/>
                    <a:gd name="connsiteX4" fmla="*/ 17149 w 23736"/>
                    <a:gd name="connsiteY4" fmla="*/ 18625 h 57278"/>
                    <a:gd name="connsiteX5" fmla="*/ 17149 w 23736"/>
                    <a:gd name="connsiteY5" fmla="*/ 23508 h 57278"/>
                    <a:gd name="connsiteX6" fmla="*/ 13855 w 23736"/>
                    <a:gd name="connsiteY6" fmla="*/ 28391 h 57278"/>
                    <a:gd name="connsiteX7" fmla="*/ 10562 w 23736"/>
                    <a:gd name="connsiteY7" fmla="*/ 38155 h 57278"/>
                    <a:gd name="connsiteX8" fmla="*/ 8916 w 23736"/>
                    <a:gd name="connsiteY8" fmla="*/ 43038 h 57278"/>
                    <a:gd name="connsiteX9" fmla="*/ 5622 w 23736"/>
                    <a:gd name="connsiteY9" fmla="*/ 46294 h 57278"/>
                    <a:gd name="connsiteX10" fmla="*/ 2328 w 23736"/>
                    <a:gd name="connsiteY10" fmla="*/ 54431 h 57278"/>
                    <a:gd name="connsiteX11" fmla="*/ 682 w 23736"/>
                    <a:gd name="connsiteY11" fmla="*/ 56058 h 57278"/>
                    <a:gd name="connsiteX12" fmla="*/ 5622 w 23736"/>
                    <a:gd name="connsiteY12" fmla="*/ 56058 h 57278"/>
                    <a:gd name="connsiteX13" fmla="*/ 12209 w 23736"/>
                    <a:gd name="connsiteY13" fmla="*/ 49548 h 57278"/>
                    <a:gd name="connsiteX14" fmla="*/ 15503 w 23736"/>
                    <a:gd name="connsiteY14" fmla="*/ 46294 h 57278"/>
                    <a:gd name="connsiteX15" fmla="*/ 17149 w 23736"/>
                    <a:gd name="connsiteY15" fmla="*/ 41411 h 57278"/>
                    <a:gd name="connsiteX16" fmla="*/ 22089 w 23736"/>
                    <a:gd name="connsiteY16" fmla="*/ 31645 h 57278"/>
                    <a:gd name="connsiteX17" fmla="*/ 22089 w 23736"/>
                    <a:gd name="connsiteY17" fmla="*/ 25135 h 57278"/>
                    <a:gd name="connsiteX18" fmla="*/ 23736 w 23736"/>
                    <a:gd name="connsiteY18" fmla="*/ 20254 h 57278"/>
                    <a:gd name="connsiteX19" fmla="*/ 23736 w 23736"/>
                    <a:gd name="connsiteY19" fmla="*/ 10488 h 57278"/>
                    <a:gd name="connsiteX20" fmla="*/ 22089 w 23736"/>
                    <a:gd name="connsiteY20" fmla="*/ 724 h 5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36" h="57278">
                      <a:moveTo>
                        <a:pt x="22089" y="724"/>
                      </a:moveTo>
                      <a:cubicBezTo>
                        <a:pt x="22089" y="-904"/>
                        <a:pt x="20442" y="724"/>
                        <a:pt x="20442" y="724"/>
                      </a:cubicBezTo>
                      <a:cubicBezTo>
                        <a:pt x="18796" y="724"/>
                        <a:pt x="18796" y="724"/>
                        <a:pt x="18796" y="2351"/>
                      </a:cubicBezTo>
                      <a:cubicBezTo>
                        <a:pt x="18796" y="7234"/>
                        <a:pt x="18796" y="5605"/>
                        <a:pt x="18796" y="10488"/>
                      </a:cubicBezTo>
                      <a:cubicBezTo>
                        <a:pt x="18796" y="13744"/>
                        <a:pt x="17149" y="15371"/>
                        <a:pt x="17149" y="18625"/>
                      </a:cubicBezTo>
                      <a:cubicBezTo>
                        <a:pt x="17149" y="20254"/>
                        <a:pt x="17149" y="21881"/>
                        <a:pt x="17149" y="23508"/>
                      </a:cubicBezTo>
                      <a:cubicBezTo>
                        <a:pt x="17149" y="25135"/>
                        <a:pt x="15503" y="26764"/>
                        <a:pt x="13855" y="28391"/>
                      </a:cubicBezTo>
                      <a:cubicBezTo>
                        <a:pt x="12209" y="31645"/>
                        <a:pt x="12209" y="34901"/>
                        <a:pt x="10562" y="38155"/>
                      </a:cubicBezTo>
                      <a:cubicBezTo>
                        <a:pt x="10562" y="39784"/>
                        <a:pt x="8916" y="41411"/>
                        <a:pt x="8916" y="43038"/>
                      </a:cubicBezTo>
                      <a:cubicBezTo>
                        <a:pt x="8916" y="44665"/>
                        <a:pt x="7269" y="44665"/>
                        <a:pt x="5622" y="46294"/>
                      </a:cubicBezTo>
                      <a:cubicBezTo>
                        <a:pt x="2328" y="51175"/>
                        <a:pt x="3976" y="51175"/>
                        <a:pt x="2328" y="54431"/>
                      </a:cubicBezTo>
                      <a:cubicBezTo>
                        <a:pt x="682" y="52804"/>
                        <a:pt x="-965" y="54431"/>
                        <a:pt x="682" y="56058"/>
                      </a:cubicBezTo>
                      <a:cubicBezTo>
                        <a:pt x="2328" y="57685"/>
                        <a:pt x="3976" y="57685"/>
                        <a:pt x="5622" y="56058"/>
                      </a:cubicBezTo>
                      <a:cubicBezTo>
                        <a:pt x="8916" y="52804"/>
                        <a:pt x="8916" y="52804"/>
                        <a:pt x="12209" y="49548"/>
                      </a:cubicBezTo>
                      <a:cubicBezTo>
                        <a:pt x="12209" y="47921"/>
                        <a:pt x="13855" y="47921"/>
                        <a:pt x="15503" y="46294"/>
                      </a:cubicBezTo>
                      <a:cubicBezTo>
                        <a:pt x="15503" y="44665"/>
                        <a:pt x="15503" y="43038"/>
                        <a:pt x="17149" y="41411"/>
                      </a:cubicBezTo>
                      <a:cubicBezTo>
                        <a:pt x="18796" y="38155"/>
                        <a:pt x="20442" y="34901"/>
                        <a:pt x="22089" y="31645"/>
                      </a:cubicBezTo>
                      <a:cubicBezTo>
                        <a:pt x="22089" y="30018"/>
                        <a:pt x="22089" y="28391"/>
                        <a:pt x="22089" y="25135"/>
                      </a:cubicBezTo>
                      <a:cubicBezTo>
                        <a:pt x="22089" y="23508"/>
                        <a:pt x="23736" y="21881"/>
                        <a:pt x="23736" y="20254"/>
                      </a:cubicBezTo>
                      <a:cubicBezTo>
                        <a:pt x="23736" y="16998"/>
                        <a:pt x="23736" y="13744"/>
                        <a:pt x="23736" y="10488"/>
                      </a:cubicBezTo>
                      <a:cubicBezTo>
                        <a:pt x="23736" y="5605"/>
                        <a:pt x="23736" y="5605"/>
                        <a:pt x="22089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80" name="任意多边形: 形状 5579" descr="48a59718-bbec-4070-b08c-db79187aab86"/>
                <p:cNvSpPr/>
                <p:nvPr/>
              </p:nvSpPr>
              <p:spPr>
                <a:xfrm flipH="1">
                  <a:off x="11686573" y="602772"/>
                  <a:ext cx="31607" cy="130217"/>
                </a:xfrm>
                <a:custGeom>
                  <a:avLst/>
                  <a:gdLst>
                    <a:gd name="connsiteX0" fmla="*/ 4529 w 31607"/>
                    <a:gd name="connsiteY0" fmla="*/ 1220 h 130217"/>
                    <a:gd name="connsiteX1" fmla="*/ 1235 w 31607"/>
                    <a:gd name="connsiteY1" fmla="*/ 1220 h 130217"/>
                    <a:gd name="connsiteX2" fmla="*/ 1235 w 31607"/>
                    <a:gd name="connsiteY2" fmla="*/ 4476 h 130217"/>
                    <a:gd name="connsiteX3" fmla="*/ 9468 w 31607"/>
                    <a:gd name="connsiteY3" fmla="*/ 20750 h 130217"/>
                    <a:gd name="connsiteX4" fmla="*/ 14409 w 31607"/>
                    <a:gd name="connsiteY4" fmla="*/ 38653 h 130217"/>
                    <a:gd name="connsiteX5" fmla="*/ 17702 w 31607"/>
                    <a:gd name="connsiteY5" fmla="*/ 48418 h 130217"/>
                    <a:gd name="connsiteX6" fmla="*/ 17702 w 31607"/>
                    <a:gd name="connsiteY6" fmla="*/ 59811 h 130217"/>
                    <a:gd name="connsiteX7" fmla="*/ 19349 w 31607"/>
                    <a:gd name="connsiteY7" fmla="*/ 80968 h 130217"/>
                    <a:gd name="connsiteX8" fmla="*/ 19349 w 31607"/>
                    <a:gd name="connsiteY8" fmla="*/ 90733 h 130217"/>
                    <a:gd name="connsiteX9" fmla="*/ 17702 w 31607"/>
                    <a:gd name="connsiteY9" fmla="*/ 98871 h 130217"/>
                    <a:gd name="connsiteX10" fmla="*/ 16056 w 31607"/>
                    <a:gd name="connsiteY10" fmla="*/ 116774 h 130217"/>
                    <a:gd name="connsiteX11" fmla="*/ 17702 w 31607"/>
                    <a:gd name="connsiteY11" fmla="*/ 129794 h 130217"/>
                    <a:gd name="connsiteX12" fmla="*/ 24290 w 31607"/>
                    <a:gd name="connsiteY12" fmla="*/ 123284 h 130217"/>
                    <a:gd name="connsiteX13" fmla="*/ 29229 w 31607"/>
                    <a:gd name="connsiteY13" fmla="*/ 103754 h 130217"/>
                    <a:gd name="connsiteX14" fmla="*/ 30876 w 31607"/>
                    <a:gd name="connsiteY14" fmla="*/ 93988 h 130217"/>
                    <a:gd name="connsiteX15" fmla="*/ 30876 w 31607"/>
                    <a:gd name="connsiteY15" fmla="*/ 82596 h 130217"/>
                    <a:gd name="connsiteX16" fmla="*/ 30876 w 31607"/>
                    <a:gd name="connsiteY16" fmla="*/ 59811 h 130217"/>
                    <a:gd name="connsiteX17" fmla="*/ 27583 w 31607"/>
                    <a:gd name="connsiteY17" fmla="*/ 48418 h 130217"/>
                    <a:gd name="connsiteX18" fmla="*/ 24290 w 31607"/>
                    <a:gd name="connsiteY18" fmla="*/ 37026 h 130217"/>
                    <a:gd name="connsiteX19" fmla="*/ 16056 w 31607"/>
                    <a:gd name="connsiteY19" fmla="*/ 17496 h 130217"/>
                    <a:gd name="connsiteX20" fmla="*/ 4529 w 31607"/>
                    <a:gd name="connsiteY20" fmla="*/ 1220 h 13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607" h="130217">
                      <a:moveTo>
                        <a:pt x="4529" y="1220"/>
                      </a:moveTo>
                      <a:cubicBezTo>
                        <a:pt x="2881" y="-407"/>
                        <a:pt x="2881" y="-407"/>
                        <a:pt x="1235" y="1220"/>
                      </a:cubicBezTo>
                      <a:cubicBezTo>
                        <a:pt x="-412" y="1220"/>
                        <a:pt x="-412" y="2849"/>
                        <a:pt x="1235" y="4476"/>
                      </a:cubicBezTo>
                      <a:cubicBezTo>
                        <a:pt x="6175" y="12613"/>
                        <a:pt x="4529" y="10986"/>
                        <a:pt x="9468" y="20750"/>
                      </a:cubicBezTo>
                      <a:cubicBezTo>
                        <a:pt x="11115" y="25633"/>
                        <a:pt x="12763" y="32143"/>
                        <a:pt x="14409" y="38653"/>
                      </a:cubicBezTo>
                      <a:cubicBezTo>
                        <a:pt x="14409" y="41909"/>
                        <a:pt x="16056" y="45163"/>
                        <a:pt x="17702" y="48418"/>
                      </a:cubicBezTo>
                      <a:cubicBezTo>
                        <a:pt x="17702" y="51673"/>
                        <a:pt x="17702" y="56556"/>
                        <a:pt x="17702" y="59811"/>
                      </a:cubicBezTo>
                      <a:cubicBezTo>
                        <a:pt x="19349" y="66321"/>
                        <a:pt x="19349" y="74458"/>
                        <a:pt x="19349" y="80968"/>
                      </a:cubicBezTo>
                      <a:cubicBezTo>
                        <a:pt x="19349" y="84224"/>
                        <a:pt x="19349" y="87478"/>
                        <a:pt x="19349" y="90733"/>
                      </a:cubicBezTo>
                      <a:cubicBezTo>
                        <a:pt x="19349" y="93988"/>
                        <a:pt x="17702" y="97244"/>
                        <a:pt x="17702" y="98871"/>
                      </a:cubicBezTo>
                      <a:cubicBezTo>
                        <a:pt x="16056" y="110264"/>
                        <a:pt x="17702" y="108636"/>
                        <a:pt x="16056" y="116774"/>
                      </a:cubicBezTo>
                      <a:cubicBezTo>
                        <a:pt x="16056" y="123284"/>
                        <a:pt x="16056" y="128165"/>
                        <a:pt x="17702" y="129794"/>
                      </a:cubicBezTo>
                      <a:cubicBezTo>
                        <a:pt x="19349" y="131421"/>
                        <a:pt x="22642" y="128165"/>
                        <a:pt x="24290" y="123284"/>
                      </a:cubicBezTo>
                      <a:cubicBezTo>
                        <a:pt x="27583" y="113518"/>
                        <a:pt x="27583" y="116774"/>
                        <a:pt x="29229" y="103754"/>
                      </a:cubicBezTo>
                      <a:cubicBezTo>
                        <a:pt x="29229" y="100498"/>
                        <a:pt x="30876" y="97244"/>
                        <a:pt x="30876" y="93988"/>
                      </a:cubicBezTo>
                      <a:cubicBezTo>
                        <a:pt x="30876" y="90733"/>
                        <a:pt x="30876" y="87478"/>
                        <a:pt x="30876" y="82596"/>
                      </a:cubicBezTo>
                      <a:cubicBezTo>
                        <a:pt x="30876" y="76086"/>
                        <a:pt x="32522" y="67948"/>
                        <a:pt x="30876" y="59811"/>
                      </a:cubicBezTo>
                      <a:cubicBezTo>
                        <a:pt x="30876" y="56556"/>
                        <a:pt x="29229" y="51673"/>
                        <a:pt x="27583" y="48418"/>
                      </a:cubicBezTo>
                      <a:cubicBezTo>
                        <a:pt x="27583" y="45163"/>
                        <a:pt x="25936" y="40280"/>
                        <a:pt x="24290" y="37026"/>
                      </a:cubicBezTo>
                      <a:cubicBezTo>
                        <a:pt x="22642" y="30516"/>
                        <a:pt x="19349" y="24006"/>
                        <a:pt x="16056" y="17496"/>
                      </a:cubicBezTo>
                      <a:cubicBezTo>
                        <a:pt x="11115" y="7730"/>
                        <a:pt x="11115" y="9359"/>
                        <a:pt x="4529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82" name="任意多边形: 形状 5581" descr="011d99c6-cba1-4f75-bee1-b73c1ccf8d4f"/>
                <p:cNvSpPr/>
                <p:nvPr/>
              </p:nvSpPr>
              <p:spPr>
                <a:xfrm flipH="1">
                  <a:off x="11659310" y="564933"/>
                  <a:ext cx="43896" cy="189105"/>
                </a:xfrm>
                <a:custGeom>
                  <a:avLst/>
                  <a:gdLst>
                    <a:gd name="connsiteX0" fmla="*/ 1081 w 43896"/>
                    <a:gd name="connsiteY0" fmla="*/ 0 h 189105"/>
                    <a:gd name="connsiteX1" fmla="*/ 2729 w 43896"/>
                    <a:gd name="connsiteY1" fmla="*/ 3255 h 189105"/>
                    <a:gd name="connsiteX2" fmla="*/ 10962 w 43896"/>
                    <a:gd name="connsiteY2" fmla="*/ 14647 h 189105"/>
                    <a:gd name="connsiteX3" fmla="*/ 19195 w 43896"/>
                    <a:gd name="connsiteY3" fmla="*/ 27667 h 189105"/>
                    <a:gd name="connsiteX4" fmla="*/ 29076 w 43896"/>
                    <a:gd name="connsiteY4" fmla="*/ 55335 h 189105"/>
                    <a:gd name="connsiteX5" fmla="*/ 32369 w 43896"/>
                    <a:gd name="connsiteY5" fmla="*/ 71610 h 189105"/>
                    <a:gd name="connsiteX6" fmla="*/ 32369 w 43896"/>
                    <a:gd name="connsiteY6" fmla="*/ 87885 h 189105"/>
                    <a:gd name="connsiteX7" fmla="*/ 32369 w 43896"/>
                    <a:gd name="connsiteY7" fmla="*/ 122062 h 189105"/>
                    <a:gd name="connsiteX8" fmla="*/ 29076 w 43896"/>
                    <a:gd name="connsiteY8" fmla="*/ 136711 h 189105"/>
                    <a:gd name="connsiteX9" fmla="*/ 24135 w 43896"/>
                    <a:gd name="connsiteY9" fmla="*/ 149730 h 189105"/>
                    <a:gd name="connsiteX10" fmla="*/ 12608 w 43896"/>
                    <a:gd name="connsiteY10" fmla="*/ 175770 h 189105"/>
                    <a:gd name="connsiteX11" fmla="*/ 9315 w 43896"/>
                    <a:gd name="connsiteY11" fmla="*/ 188790 h 189105"/>
                    <a:gd name="connsiteX12" fmla="*/ 20842 w 43896"/>
                    <a:gd name="connsiteY12" fmla="*/ 179025 h 189105"/>
                    <a:gd name="connsiteX13" fmla="*/ 34016 w 43896"/>
                    <a:gd name="connsiteY13" fmla="*/ 152985 h 189105"/>
                    <a:gd name="connsiteX14" fmla="*/ 38956 w 43896"/>
                    <a:gd name="connsiteY14" fmla="*/ 139965 h 189105"/>
                    <a:gd name="connsiteX15" fmla="*/ 40603 w 43896"/>
                    <a:gd name="connsiteY15" fmla="*/ 123691 h 189105"/>
                    <a:gd name="connsiteX16" fmla="*/ 43896 w 43896"/>
                    <a:gd name="connsiteY16" fmla="*/ 87885 h 189105"/>
                    <a:gd name="connsiteX17" fmla="*/ 40603 w 43896"/>
                    <a:gd name="connsiteY17" fmla="*/ 69982 h 189105"/>
                    <a:gd name="connsiteX18" fmla="*/ 37310 w 43896"/>
                    <a:gd name="connsiteY18" fmla="*/ 53708 h 189105"/>
                    <a:gd name="connsiteX19" fmla="*/ 24135 w 43896"/>
                    <a:gd name="connsiteY19" fmla="*/ 24413 h 189105"/>
                    <a:gd name="connsiteX20" fmla="*/ 14256 w 43896"/>
                    <a:gd name="connsiteY20" fmla="*/ 11393 h 189105"/>
                    <a:gd name="connsiteX21" fmla="*/ 4375 w 43896"/>
                    <a:gd name="connsiteY21" fmla="*/ 1627 h 189105"/>
                    <a:gd name="connsiteX22" fmla="*/ 1081 w 43896"/>
                    <a:gd name="connsiteY22" fmla="*/ 0 h 189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3896" h="189105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9" y="3255"/>
                      </a:cubicBezTo>
                      <a:cubicBezTo>
                        <a:pt x="7669" y="8137"/>
                        <a:pt x="9315" y="11393"/>
                        <a:pt x="10962" y="14647"/>
                      </a:cubicBezTo>
                      <a:cubicBezTo>
                        <a:pt x="12608" y="17903"/>
                        <a:pt x="15902" y="19530"/>
                        <a:pt x="19195" y="27667"/>
                      </a:cubicBezTo>
                      <a:cubicBezTo>
                        <a:pt x="24135" y="35805"/>
                        <a:pt x="25783" y="45570"/>
                        <a:pt x="29076" y="55335"/>
                      </a:cubicBezTo>
                      <a:cubicBezTo>
                        <a:pt x="30723" y="60218"/>
                        <a:pt x="32369" y="65100"/>
                        <a:pt x="32369" y="71610"/>
                      </a:cubicBezTo>
                      <a:cubicBezTo>
                        <a:pt x="34016" y="76492"/>
                        <a:pt x="32369" y="83002"/>
                        <a:pt x="32369" y="87885"/>
                      </a:cubicBezTo>
                      <a:cubicBezTo>
                        <a:pt x="34016" y="99278"/>
                        <a:pt x="34016" y="110671"/>
                        <a:pt x="32369" y="122062"/>
                      </a:cubicBezTo>
                      <a:cubicBezTo>
                        <a:pt x="30723" y="126945"/>
                        <a:pt x="30723" y="131828"/>
                        <a:pt x="29076" y="136711"/>
                      </a:cubicBezTo>
                      <a:cubicBezTo>
                        <a:pt x="27429" y="141592"/>
                        <a:pt x="25783" y="146475"/>
                        <a:pt x="24135" y="149730"/>
                      </a:cubicBezTo>
                      <a:cubicBezTo>
                        <a:pt x="17549" y="166005"/>
                        <a:pt x="20842" y="162750"/>
                        <a:pt x="12608" y="175770"/>
                      </a:cubicBezTo>
                      <a:cubicBezTo>
                        <a:pt x="12608" y="180653"/>
                        <a:pt x="9315" y="187163"/>
                        <a:pt x="9315" y="188790"/>
                      </a:cubicBezTo>
                      <a:cubicBezTo>
                        <a:pt x="10962" y="190418"/>
                        <a:pt x="15902" y="185535"/>
                        <a:pt x="20842" y="179025"/>
                      </a:cubicBezTo>
                      <a:cubicBezTo>
                        <a:pt x="29076" y="166005"/>
                        <a:pt x="27429" y="169260"/>
                        <a:pt x="34016" y="152985"/>
                      </a:cubicBezTo>
                      <a:cubicBezTo>
                        <a:pt x="35662" y="148102"/>
                        <a:pt x="37310" y="144848"/>
                        <a:pt x="38956" y="139965"/>
                      </a:cubicBezTo>
                      <a:cubicBezTo>
                        <a:pt x="40603" y="135082"/>
                        <a:pt x="40603" y="128572"/>
                        <a:pt x="40603" y="123691"/>
                      </a:cubicBezTo>
                      <a:cubicBezTo>
                        <a:pt x="42249" y="112298"/>
                        <a:pt x="43896" y="100905"/>
                        <a:pt x="43896" y="87885"/>
                      </a:cubicBezTo>
                      <a:cubicBezTo>
                        <a:pt x="43896" y="81375"/>
                        <a:pt x="42249" y="76492"/>
                        <a:pt x="40603" y="69982"/>
                      </a:cubicBezTo>
                      <a:cubicBezTo>
                        <a:pt x="38956" y="63473"/>
                        <a:pt x="37310" y="58590"/>
                        <a:pt x="37310" y="53708"/>
                      </a:cubicBezTo>
                      <a:cubicBezTo>
                        <a:pt x="34016" y="42315"/>
                        <a:pt x="29076" y="32550"/>
                        <a:pt x="24135" y="24413"/>
                      </a:cubicBezTo>
                      <a:cubicBezTo>
                        <a:pt x="19195" y="16275"/>
                        <a:pt x="17549" y="13020"/>
                        <a:pt x="14256" y="11393"/>
                      </a:cubicBezTo>
                      <a:cubicBezTo>
                        <a:pt x="12608" y="8137"/>
                        <a:pt x="9315" y="6510"/>
                        <a:pt x="4375" y="1627"/>
                      </a:cubicBezTo>
                      <a:cubicBezTo>
                        <a:pt x="2729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84" name="任意多边形: 形状 5583" descr="21d67180-b60e-4066-9ea8-c96931a9e7a3"/>
                <p:cNvSpPr/>
                <p:nvPr/>
              </p:nvSpPr>
              <p:spPr>
                <a:xfrm flipH="1">
                  <a:off x="11104373" y="288258"/>
                  <a:ext cx="55988" cy="16274"/>
                </a:xfrm>
                <a:custGeom>
                  <a:avLst/>
                  <a:gdLst>
                    <a:gd name="connsiteX0" fmla="*/ 54342 w 55988"/>
                    <a:gd name="connsiteY0" fmla="*/ 0 h 16274"/>
                    <a:gd name="connsiteX1" fmla="*/ 46108 w 55988"/>
                    <a:gd name="connsiteY1" fmla="*/ 3254 h 16274"/>
                    <a:gd name="connsiteX2" fmla="*/ 37874 w 55988"/>
                    <a:gd name="connsiteY2" fmla="*/ 4883 h 16274"/>
                    <a:gd name="connsiteX3" fmla="*/ 32934 w 55988"/>
                    <a:gd name="connsiteY3" fmla="*/ 6510 h 16274"/>
                    <a:gd name="connsiteX4" fmla="*/ 27993 w 55988"/>
                    <a:gd name="connsiteY4" fmla="*/ 6510 h 16274"/>
                    <a:gd name="connsiteX5" fmla="*/ 18114 w 55988"/>
                    <a:gd name="connsiteY5" fmla="*/ 8137 h 16274"/>
                    <a:gd name="connsiteX6" fmla="*/ 13174 w 55988"/>
                    <a:gd name="connsiteY6" fmla="*/ 8137 h 16274"/>
                    <a:gd name="connsiteX7" fmla="*/ 9880 w 55988"/>
                    <a:gd name="connsiteY7" fmla="*/ 6510 h 16274"/>
                    <a:gd name="connsiteX8" fmla="*/ 1647 w 55988"/>
                    <a:gd name="connsiteY8" fmla="*/ 8137 h 16274"/>
                    <a:gd name="connsiteX9" fmla="*/ 0 w 55988"/>
                    <a:gd name="connsiteY9" fmla="*/ 8137 h 16274"/>
                    <a:gd name="connsiteX10" fmla="*/ 3293 w 55988"/>
                    <a:gd name="connsiteY10" fmla="*/ 13020 h 16274"/>
                    <a:gd name="connsiteX11" fmla="*/ 11527 w 55988"/>
                    <a:gd name="connsiteY11" fmla="*/ 14647 h 16274"/>
                    <a:gd name="connsiteX12" fmla="*/ 16468 w 55988"/>
                    <a:gd name="connsiteY12" fmla="*/ 16274 h 16274"/>
                    <a:gd name="connsiteX13" fmla="*/ 21407 w 55988"/>
                    <a:gd name="connsiteY13" fmla="*/ 14647 h 16274"/>
                    <a:gd name="connsiteX14" fmla="*/ 31288 w 55988"/>
                    <a:gd name="connsiteY14" fmla="*/ 14647 h 16274"/>
                    <a:gd name="connsiteX15" fmla="*/ 36227 w 55988"/>
                    <a:gd name="connsiteY15" fmla="*/ 13020 h 16274"/>
                    <a:gd name="connsiteX16" fmla="*/ 41168 w 55988"/>
                    <a:gd name="connsiteY16" fmla="*/ 11393 h 16274"/>
                    <a:gd name="connsiteX17" fmla="*/ 49401 w 55988"/>
                    <a:gd name="connsiteY17" fmla="*/ 8137 h 16274"/>
                    <a:gd name="connsiteX18" fmla="*/ 55988 w 55988"/>
                    <a:gd name="connsiteY18" fmla="*/ 3254 h 16274"/>
                    <a:gd name="connsiteX19" fmla="*/ 55988 w 55988"/>
                    <a:gd name="connsiteY19" fmla="*/ 1627 h 16274"/>
                    <a:gd name="connsiteX20" fmla="*/ 54342 w 55988"/>
                    <a:gd name="connsiteY20" fmla="*/ 0 h 16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987" h="16274">
                      <a:moveTo>
                        <a:pt x="54342" y="0"/>
                      </a:moveTo>
                      <a:cubicBezTo>
                        <a:pt x="51047" y="1627"/>
                        <a:pt x="51047" y="1627"/>
                        <a:pt x="46108" y="3254"/>
                      </a:cubicBezTo>
                      <a:cubicBezTo>
                        <a:pt x="44461" y="3254"/>
                        <a:pt x="41168" y="3254"/>
                        <a:pt x="37874" y="4883"/>
                      </a:cubicBezTo>
                      <a:cubicBezTo>
                        <a:pt x="36227" y="4883"/>
                        <a:pt x="34581" y="6510"/>
                        <a:pt x="32934" y="6510"/>
                      </a:cubicBezTo>
                      <a:cubicBezTo>
                        <a:pt x="31288" y="6510"/>
                        <a:pt x="29641" y="6510"/>
                        <a:pt x="27993" y="6510"/>
                      </a:cubicBezTo>
                      <a:cubicBezTo>
                        <a:pt x="24700" y="6510"/>
                        <a:pt x="21407" y="8137"/>
                        <a:pt x="18114" y="8137"/>
                      </a:cubicBezTo>
                      <a:cubicBezTo>
                        <a:pt x="16468" y="8137"/>
                        <a:pt x="14820" y="8137"/>
                        <a:pt x="13174" y="8137"/>
                      </a:cubicBezTo>
                      <a:cubicBezTo>
                        <a:pt x="11527" y="8137"/>
                        <a:pt x="9880" y="6510"/>
                        <a:pt x="9880" y="6510"/>
                      </a:cubicBezTo>
                      <a:cubicBezTo>
                        <a:pt x="4940" y="6510"/>
                        <a:pt x="6587" y="8137"/>
                        <a:pt x="1647" y="8137"/>
                      </a:cubicBezTo>
                      <a:cubicBezTo>
                        <a:pt x="3293" y="6510"/>
                        <a:pt x="0" y="6510"/>
                        <a:pt x="0" y="8137"/>
                      </a:cubicBezTo>
                      <a:cubicBezTo>
                        <a:pt x="0" y="9764"/>
                        <a:pt x="1647" y="11393"/>
                        <a:pt x="3293" y="13020"/>
                      </a:cubicBezTo>
                      <a:cubicBezTo>
                        <a:pt x="8234" y="13020"/>
                        <a:pt x="6587" y="14647"/>
                        <a:pt x="11527" y="14647"/>
                      </a:cubicBezTo>
                      <a:cubicBezTo>
                        <a:pt x="13174" y="14647"/>
                        <a:pt x="14820" y="16274"/>
                        <a:pt x="16468" y="16274"/>
                      </a:cubicBezTo>
                      <a:cubicBezTo>
                        <a:pt x="18114" y="16274"/>
                        <a:pt x="19761" y="14647"/>
                        <a:pt x="21407" y="14647"/>
                      </a:cubicBezTo>
                      <a:cubicBezTo>
                        <a:pt x="24700" y="14647"/>
                        <a:pt x="27993" y="14647"/>
                        <a:pt x="31288" y="14647"/>
                      </a:cubicBezTo>
                      <a:cubicBezTo>
                        <a:pt x="32934" y="14647"/>
                        <a:pt x="34581" y="13020"/>
                        <a:pt x="36227" y="13020"/>
                      </a:cubicBezTo>
                      <a:cubicBezTo>
                        <a:pt x="37874" y="13020"/>
                        <a:pt x="39522" y="13020"/>
                        <a:pt x="41168" y="11393"/>
                      </a:cubicBezTo>
                      <a:cubicBezTo>
                        <a:pt x="44461" y="9764"/>
                        <a:pt x="47754" y="9764"/>
                        <a:pt x="49401" y="8137"/>
                      </a:cubicBezTo>
                      <a:cubicBezTo>
                        <a:pt x="54342" y="6510"/>
                        <a:pt x="52695" y="6510"/>
                        <a:pt x="55988" y="3254"/>
                      </a:cubicBezTo>
                      <a:cubicBezTo>
                        <a:pt x="55988" y="3254"/>
                        <a:pt x="55988" y="1627"/>
                        <a:pt x="55988" y="1627"/>
                      </a:cubicBezTo>
                      <a:cubicBezTo>
                        <a:pt x="55988" y="0"/>
                        <a:pt x="55988" y="0"/>
                        <a:pt x="5434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86" name="任意多边形: 形状 5585" descr="8bd07ca1-f904-4a9b-948e-2240440b91f7"/>
                <p:cNvSpPr/>
                <p:nvPr/>
              </p:nvSpPr>
              <p:spPr>
                <a:xfrm flipH="1">
                  <a:off x="11050946" y="281749"/>
                  <a:ext cx="86360" cy="34851"/>
                </a:xfrm>
                <a:custGeom>
                  <a:avLst/>
                  <a:gdLst>
                    <a:gd name="connsiteX0" fmla="*/ 83982 w 86360"/>
                    <a:gd name="connsiteY0" fmla="*/ 0 h 34851"/>
                    <a:gd name="connsiteX1" fmla="*/ 70808 w 86360"/>
                    <a:gd name="connsiteY1" fmla="*/ 3255 h 34851"/>
                    <a:gd name="connsiteX2" fmla="*/ 57635 w 86360"/>
                    <a:gd name="connsiteY2" fmla="*/ 6510 h 34851"/>
                    <a:gd name="connsiteX3" fmla="*/ 51047 w 86360"/>
                    <a:gd name="connsiteY3" fmla="*/ 9765 h 34851"/>
                    <a:gd name="connsiteX4" fmla="*/ 42815 w 86360"/>
                    <a:gd name="connsiteY4" fmla="*/ 11393 h 34851"/>
                    <a:gd name="connsiteX5" fmla="*/ 27993 w 86360"/>
                    <a:gd name="connsiteY5" fmla="*/ 17903 h 34851"/>
                    <a:gd name="connsiteX6" fmla="*/ 21407 w 86360"/>
                    <a:gd name="connsiteY6" fmla="*/ 21158 h 34851"/>
                    <a:gd name="connsiteX7" fmla="*/ 14820 w 86360"/>
                    <a:gd name="connsiteY7" fmla="*/ 22785 h 34851"/>
                    <a:gd name="connsiteX8" fmla="*/ 3293 w 86360"/>
                    <a:gd name="connsiteY8" fmla="*/ 29295 h 34851"/>
                    <a:gd name="connsiteX9" fmla="*/ 0 w 86360"/>
                    <a:gd name="connsiteY9" fmla="*/ 32551 h 34851"/>
                    <a:gd name="connsiteX10" fmla="*/ 6587 w 86360"/>
                    <a:gd name="connsiteY10" fmla="*/ 34178 h 34851"/>
                    <a:gd name="connsiteX11" fmla="*/ 19760 w 86360"/>
                    <a:gd name="connsiteY11" fmla="*/ 30923 h 34851"/>
                    <a:gd name="connsiteX12" fmla="*/ 26347 w 86360"/>
                    <a:gd name="connsiteY12" fmla="*/ 29295 h 34851"/>
                    <a:gd name="connsiteX13" fmla="*/ 32934 w 86360"/>
                    <a:gd name="connsiteY13" fmla="*/ 26041 h 34851"/>
                    <a:gd name="connsiteX14" fmla="*/ 47754 w 86360"/>
                    <a:gd name="connsiteY14" fmla="*/ 21158 h 34851"/>
                    <a:gd name="connsiteX15" fmla="*/ 54341 w 86360"/>
                    <a:gd name="connsiteY15" fmla="*/ 17903 h 34851"/>
                    <a:gd name="connsiteX16" fmla="*/ 60927 w 86360"/>
                    <a:gd name="connsiteY16" fmla="*/ 14648 h 34851"/>
                    <a:gd name="connsiteX17" fmla="*/ 74101 w 86360"/>
                    <a:gd name="connsiteY17" fmla="*/ 9765 h 34851"/>
                    <a:gd name="connsiteX18" fmla="*/ 85628 w 86360"/>
                    <a:gd name="connsiteY18" fmla="*/ 3255 h 34851"/>
                    <a:gd name="connsiteX19" fmla="*/ 85628 w 86360"/>
                    <a:gd name="connsiteY19" fmla="*/ 1627 h 34851"/>
                    <a:gd name="connsiteX20" fmla="*/ 83982 w 86360"/>
                    <a:gd name="connsiteY20" fmla="*/ 0 h 34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6360" h="34851">
                      <a:moveTo>
                        <a:pt x="83982" y="0"/>
                      </a:moveTo>
                      <a:cubicBezTo>
                        <a:pt x="77395" y="1627"/>
                        <a:pt x="79042" y="1627"/>
                        <a:pt x="70808" y="3255"/>
                      </a:cubicBezTo>
                      <a:cubicBezTo>
                        <a:pt x="67515" y="4883"/>
                        <a:pt x="62574" y="4883"/>
                        <a:pt x="57635" y="6510"/>
                      </a:cubicBezTo>
                      <a:cubicBezTo>
                        <a:pt x="55988" y="6510"/>
                        <a:pt x="52695" y="8137"/>
                        <a:pt x="51047" y="9765"/>
                      </a:cubicBezTo>
                      <a:cubicBezTo>
                        <a:pt x="49401" y="9765"/>
                        <a:pt x="46108" y="9765"/>
                        <a:pt x="42815" y="11393"/>
                      </a:cubicBezTo>
                      <a:cubicBezTo>
                        <a:pt x="37874" y="13020"/>
                        <a:pt x="32934" y="16275"/>
                        <a:pt x="27993" y="17903"/>
                      </a:cubicBezTo>
                      <a:cubicBezTo>
                        <a:pt x="26347" y="17903"/>
                        <a:pt x="23054" y="19530"/>
                        <a:pt x="21407" y="21158"/>
                      </a:cubicBezTo>
                      <a:cubicBezTo>
                        <a:pt x="19760" y="21158"/>
                        <a:pt x="16467" y="21158"/>
                        <a:pt x="14820" y="22785"/>
                      </a:cubicBezTo>
                      <a:cubicBezTo>
                        <a:pt x="8234" y="26041"/>
                        <a:pt x="9880" y="26041"/>
                        <a:pt x="3293" y="29295"/>
                      </a:cubicBezTo>
                      <a:cubicBezTo>
                        <a:pt x="3293" y="29295"/>
                        <a:pt x="0" y="30923"/>
                        <a:pt x="0" y="32551"/>
                      </a:cubicBezTo>
                      <a:cubicBezTo>
                        <a:pt x="0" y="34178"/>
                        <a:pt x="3293" y="35805"/>
                        <a:pt x="6587" y="34178"/>
                      </a:cubicBezTo>
                      <a:cubicBezTo>
                        <a:pt x="13173" y="32551"/>
                        <a:pt x="11527" y="32551"/>
                        <a:pt x="19760" y="30923"/>
                      </a:cubicBezTo>
                      <a:cubicBezTo>
                        <a:pt x="21407" y="30923"/>
                        <a:pt x="24700" y="30923"/>
                        <a:pt x="26347" y="29295"/>
                      </a:cubicBezTo>
                      <a:cubicBezTo>
                        <a:pt x="27993" y="29295"/>
                        <a:pt x="29641" y="26041"/>
                        <a:pt x="32934" y="26041"/>
                      </a:cubicBezTo>
                      <a:cubicBezTo>
                        <a:pt x="37874" y="24413"/>
                        <a:pt x="42815" y="24413"/>
                        <a:pt x="47754" y="21158"/>
                      </a:cubicBezTo>
                      <a:cubicBezTo>
                        <a:pt x="49401" y="19530"/>
                        <a:pt x="52695" y="17903"/>
                        <a:pt x="54341" y="17903"/>
                      </a:cubicBezTo>
                      <a:cubicBezTo>
                        <a:pt x="55988" y="16275"/>
                        <a:pt x="59281" y="16275"/>
                        <a:pt x="60927" y="14648"/>
                      </a:cubicBezTo>
                      <a:cubicBezTo>
                        <a:pt x="65868" y="13020"/>
                        <a:pt x="70808" y="11393"/>
                        <a:pt x="74101" y="9765"/>
                      </a:cubicBezTo>
                      <a:cubicBezTo>
                        <a:pt x="80688" y="6510"/>
                        <a:pt x="80688" y="6510"/>
                        <a:pt x="85628" y="3255"/>
                      </a:cubicBezTo>
                      <a:cubicBezTo>
                        <a:pt x="87276" y="3255"/>
                        <a:pt x="85628" y="1627"/>
                        <a:pt x="85628" y="1627"/>
                      </a:cubicBezTo>
                      <a:cubicBezTo>
                        <a:pt x="85628" y="0"/>
                        <a:pt x="85628" y="0"/>
                        <a:pt x="8398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88" name="任意多边形: 形状 5587" descr="b3400b6e-7a2d-4f0e-b14f-a6b3d3c34f9b"/>
                <p:cNvSpPr/>
                <p:nvPr/>
              </p:nvSpPr>
              <p:spPr>
                <a:xfrm flipH="1">
                  <a:off x="11036128" y="283934"/>
                  <a:ext cx="147606" cy="53149"/>
                </a:xfrm>
                <a:custGeom>
                  <a:avLst/>
                  <a:gdLst>
                    <a:gd name="connsiteX0" fmla="*/ 146875 w 147606"/>
                    <a:gd name="connsiteY0" fmla="*/ 1070 h 53149"/>
                    <a:gd name="connsiteX1" fmla="*/ 143582 w 147606"/>
                    <a:gd name="connsiteY1" fmla="*/ 2697 h 53149"/>
                    <a:gd name="connsiteX2" fmla="*/ 127114 w 147606"/>
                    <a:gd name="connsiteY2" fmla="*/ 17344 h 53149"/>
                    <a:gd name="connsiteX3" fmla="*/ 107354 w 147606"/>
                    <a:gd name="connsiteY3" fmla="*/ 28737 h 53149"/>
                    <a:gd name="connsiteX4" fmla="*/ 95828 w 147606"/>
                    <a:gd name="connsiteY4" fmla="*/ 35247 h 53149"/>
                    <a:gd name="connsiteX5" fmla="*/ 82654 w 147606"/>
                    <a:gd name="connsiteY5" fmla="*/ 38502 h 53149"/>
                    <a:gd name="connsiteX6" fmla="*/ 56307 w 147606"/>
                    <a:gd name="connsiteY6" fmla="*/ 45012 h 53149"/>
                    <a:gd name="connsiteX7" fmla="*/ 44780 w 147606"/>
                    <a:gd name="connsiteY7" fmla="*/ 46639 h 53149"/>
                    <a:gd name="connsiteX8" fmla="*/ 33253 w 147606"/>
                    <a:gd name="connsiteY8" fmla="*/ 45012 h 53149"/>
                    <a:gd name="connsiteX9" fmla="*/ 11846 w 147606"/>
                    <a:gd name="connsiteY9" fmla="*/ 43385 h 53149"/>
                    <a:gd name="connsiteX10" fmla="*/ 319 w 147606"/>
                    <a:gd name="connsiteY10" fmla="*/ 41757 h 53149"/>
                    <a:gd name="connsiteX11" fmla="*/ 10200 w 147606"/>
                    <a:gd name="connsiteY11" fmla="*/ 48267 h 53149"/>
                    <a:gd name="connsiteX12" fmla="*/ 33253 w 147606"/>
                    <a:gd name="connsiteY12" fmla="*/ 51522 h 53149"/>
                    <a:gd name="connsiteX13" fmla="*/ 44780 w 147606"/>
                    <a:gd name="connsiteY13" fmla="*/ 53149 h 53149"/>
                    <a:gd name="connsiteX14" fmla="*/ 57954 w 147606"/>
                    <a:gd name="connsiteY14" fmla="*/ 51522 h 53149"/>
                    <a:gd name="connsiteX15" fmla="*/ 85947 w 147606"/>
                    <a:gd name="connsiteY15" fmla="*/ 46639 h 53149"/>
                    <a:gd name="connsiteX16" fmla="*/ 99121 w 147606"/>
                    <a:gd name="connsiteY16" fmla="*/ 40129 h 53149"/>
                    <a:gd name="connsiteX17" fmla="*/ 110648 w 147606"/>
                    <a:gd name="connsiteY17" fmla="*/ 33619 h 53149"/>
                    <a:gd name="connsiteX18" fmla="*/ 130409 w 147606"/>
                    <a:gd name="connsiteY18" fmla="*/ 20600 h 53149"/>
                    <a:gd name="connsiteX19" fmla="*/ 146875 w 147606"/>
                    <a:gd name="connsiteY19" fmla="*/ 4324 h 53149"/>
                    <a:gd name="connsiteX20" fmla="*/ 146875 w 147606"/>
                    <a:gd name="connsiteY20" fmla="*/ 1070 h 53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7606" h="53149">
                      <a:moveTo>
                        <a:pt x="146875" y="1070"/>
                      </a:moveTo>
                      <a:cubicBezTo>
                        <a:pt x="146875" y="-559"/>
                        <a:pt x="145229" y="-559"/>
                        <a:pt x="143582" y="2697"/>
                      </a:cubicBezTo>
                      <a:cubicBezTo>
                        <a:pt x="135348" y="10834"/>
                        <a:pt x="136995" y="9207"/>
                        <a:pt x="127114" y="17344"/>
                      </a:cubicBezTo>
                      <a:cubicBezTo>
                        <a:pt x="122175" y="20600"/>
                        <a:pt x="113941" y="23854"/>
                        <a:pt x="107354" y="28737"/>
                      </a:cubicBezTo>
                      <a:cubicBezTo>
                        <a:pt x="104062" y="30364"/>
                        <a:pt x="99121" y="33619"/>
                        <a:pt x="95828" y="35247"/>
                      </a:cubicBezTo>
                      <a:cubicBezTo>
                        <a:pt x="92535" y="36875"/>
                        <a:pt x="87594" y="36875"/>
                        <a:pt x="82654" y="38502"/>
                      </a:cubicBezTo>
                      <a:cubicBezTo>
                        <a:pt x="74420" y="41757"/>
                        <a:pt x="66186" y="43385"/>
                        <a:pt x="56307" y="45012"/>
                      </a:cubicBezTo>
                      <a:cubicBezTo>
                        <a:pt x="51367" y="45012"/>
                        <a:pt x="48073" y="46639"/>
                        <a:pt x="44780" y="46639"/>
                      </a:cubicBezTo>
                      <a:cubicBezTo>
                        <a:pt x="41486" y="46639"/>
                        <a:pt x="36547" y="45012"/>
                        <a:pt x="33253" y="45012"/>
                      </a:cubicBezTo>
                      <a:cubicBezTo>
                        <a:pt x="20080" y="45012"/>
                        <a:pt x="21727" y="45012"/>
                        <a:pt x="11846" y="43385"/>
                      </a:cubicBezTo>
                      <a:cubicBezTo>
                        <a:pt x="6905" y="40129"/>
                        <a:pt x="1966" y="40129"/>
                        <a:pt x="319" y="41757"/>
                      </a:cubicBezTo>
                      <a:cubicBezTo>
                        <a:pt x="-1327" y="43385"/>
                        <a:pt x="3612" y="46639"/>
                        <a:pt x="10200" y="48267"/>
                      </a:cubicBezTo>
                      <a:cubicBezTo>
                        <a:pt x="21727" y="51522"/>
                        <a:pt x="20080" y="51522"/>
                        <a:pt x="33253" y="51522"/>
                      </a:cubicBezTo>
                      <a:cubicBezTo>
                        <a:pt x="36547" y="51522"/>
                        <a:pt x="39840" y="53149"/>
                        <a:pt x="44780" y="53149"/>
                      </a:cubicBezTo>
                      <a:cubicBezTo>
                        <a:pt x="48073" y="53149"/>
                        <a:pt x="53013" y="51522"/>
                        <a:pt x="57954" y="51522"/>
                      </a:cubicBezTo>
                      <a:cubicBezTo>
                        <a:pt x="66186" y="49895"/>
                        <a:pt x="76067" y="49895"/>
                        <a:pt x="85947" y="46639"/>
                      </a:cubicBezTo>
                      <a:cubicBezTo>
                        <a:pt x="90887" y="45012"/>
                        <a:pt x="94181" y="41757"/>
                        <a:pt x="99121" y="40129"/>
                      </a:cubicBezTo>
                      <a:cubicBezTo>
                        <a:pt x="104062" y="38502"/>
                        <a:pt x="107354" y="36875"/>
                        <a:pt x="110648" y="33619"/>
                      </a:cubicBezTo>
                      <a:cubicBezTo>
                        <a:pt x="118882" y="28737"/>
                        <a:pt x="125468" y="25482"/>
                        <a:pt x="130409" y="20600"/>
                      </a:cubicBezTo>
                      <a:cubicBezTo>
                        <a:pt x="140289" y="10834"/>
                        <a:pt x="138641" y="12461"/>
                        <a:pt x="146875" y="4324"/>
                      </a:cubicBezTo>
                      <a:cubicBezTo>
                        <a:pt x="148521" y="2697"/>
                        <a:pt x="146875" y="2697"/>
                        <a:pt x="146875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90" name="任意多边形: 形状 5589" descr="ba8e17e9-c8f9-485c-8b3c-666ff4756ac4"/>
                <p:cNvSpPr/>
                <p:nvPr/>
              </p:nvSpPr>
              <p:spPr>
                <a:xfrm flipH="1">
                  <a:off x="11014721" y="274563"/>
                  <a:ext cx="160716" cy="76262"/>
                </a:xfrm>
                <a:custGeom>
                  <a:avLst/>
                  <a:gdLst>
                    <a:gd name="connsiteX0" fmla="*/ 159985 w 160716"/>
                    <a:gd name="connsiteY0" fmla="*/ 674 h 76262"/>
                    <a:gd name="connsiteX1" fmla="*/ 156692 w 160716"/>
                    <a:gd name="connsiteY1" fmla="*/ 2301 h 76262"/>
                    <a:gd name="connsiteX2" fmla="*/ 138579 w 160716"/>
                    <a:gd name="connsiteY2" fmla="*/ 21832 h 76262"/>
                    <a:gd name="connsiteX3" fmla="*/ 117171 w 160716"/>
                    <a:gd name="connsiteY3" fmla="*/ 36479 h 76262"/>
                    <a:gd name="connsiteX4" fmla="*/ 103998 w 160716"/>
                    <a:gd name="connsiteY4" fmla="*/ 44617 h 76262"/>
                    <a:gd name="connsiteX5" fmla="*/ 89178 w 160716"/>
                    <a:gd name="connsiteY5" fmla="*/ 51127 h 76262"/>
                    <a:gd name="connsiteX6" fmla="*/ 61183 w 160716"/>
                    <a:gd name="connsiteY6" fmla="*/ 62519 h 76262"/>
                    <a:gd name="connsiteX7" fmla="*/ 48010 w 160716"/>
                    <a:gd name="connsiteY7" fmla="*/ 65774 h 76262"/>
                    <a:gd name="connsiteX8" fmla="*/ 34836 w 160716"/>
                    <a:gd name="connsiteY8" fmla="*/ 67401 h 76262"/>
                    <a:gd name="connsiteX9" fmla="*/ 8489 w 160716"/>
                    <a:gd name="connsiteY9" fmla="*/ 70656 h 76262"/>
                    <a:gd name="connsiteX10" fmla="*/ 256 w 160716"/>
                    <a:gd name="connsiteY10" fmla="*/ 70656 h 76262"/>
                    <a:gd name="connsiteX11" fmla="*/ 11782 w 160716"/>
                    <a:gd name="connsiteY11" fmla="*/ 75539 h 76262"/>
                    <a:gd name="connsiteX12" fmla="*/ 38129 w 160716"/>
                    <a:gd name="connsiteY12" fmla="*/ 75539 h 76262"/>
                    <a:gd name="connsiteX13" fmla="*/ 51304 w 160716"/>
                    <a:gd name="connsiteY13" fmla="*/ 73911 h 76262"/>
                    <a:gd name="connsiteX14" fmla="*/ 66124 w 160716"/>
                    <a:gd name="connsiteY14" fmla="*/ 69029 h 76262"/>
                    <a:gd name="connsiteX15" fmla="*/ 95764 w 160716"/>
                    <a:gd name="connsiteY15" fmla="*/ 59264 h 76262"/>
                    <a:gd name="connsiteX16" fmla="*/ 108937 w 160716"/>
                    <a:gd name="connsiteY16" fmla="*/ 51127 h 76262"/>
                    <a:gd name="connsiteX17" fmla="*/ 122111 w 160716"/>
                    <a:gd name="connsiteY17" fmla="*/ 42989 h 76262"/>
                    <a:gd name="connsiteX18" fmla="*/ 143518 w 160716"/>
                    <a:gd name="connsiteY18" fmla="*/ 25087 h 76262"/>
                    <a:gd name="connsiteX19" fmla="*/ 159985 w 160716"/>
                    <a:gd name="connsiteY19" fmla="*/ 3929 h 76262"/>
                    <a:gd name="connsiteX20" fmla="*/ 159985 w 160716"/>
                    <a:gd name="connsiteY20" fmla="*/ 674 h 76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0716" h="76262">
                      <a:moveTo>
                        <a:pt x="159985" y="674"/>
                      </a:moveTo>
                      <a:cubicBezTo>
                        <a:pt x="159985" y="-953"/>
                        <a:pt x="158338" y="674"/>
                        <a:pt x="156692" y="2301"/>
                      </a:cubicBezTo>
                      <a:cubicBezTo>
                        <a:pt x="148458" y="12067"/>
                        <a:pt x="150104" y="10439"/>
                        <a:pt x="138579" y="21832"/>
                      </a:cubicBezTo>
                      <a:cubicBezTo>
                        <a:pt x="131991" y="26714"/>
                        <a:pt x="125405" y="31597"/>
                        <a:pt x="117171" y="36479"/>
                      </a:cubicBezTo>
                      <a:cubicBezTo>
                        <a:pt x="112232" y="39734"/>
                        <a:pt x="108937" y="42989"/>
                        <a:pt x="103998" y="44617"/>
                      </a:cubicBezTo>
                      <a:cubicBezTo>
                        <a:pt x="99057" y="47872"/>
                        <a:pt x="94117" y="47872"/>
                        <a:pt x="89178" y="51127"/>
                      </a:cubicBezTo>
                      <a:cubicBezTo>
                        <a:pt x="79297" y="56009"/>
                        <a:pt x="69417" y="59264"/>
                        <a:pt x="61183" y="62519"/>
                      </a:cubicBezTo>
                      <a:cubicBezTo>
                        <a:pt x="56244" y="64146"/>
                        <a:pt x="52950" y="65774"/>
                        <a:pt x="48010" y="65774"/>
                      </a:cubicBezTo>
                      <a:cubicBezTo>
                        <a:pt x="43070" y="67401"/>
                        <a:pt x="39777" y="65774"/>
                        <a:pt x="34836" y="67401"/>
                      </a:cubicBezTo>
                      <a:cubicBezTo>
                        <a:pt x="20016" y="69029"/>
                        <a:pt x="21663" y="70656"/>
                        <a:pt x="8489" y="70656"/>
                      </a:cubicBezTo>
                      <a:cubicBezTo>
                        <a:pt x="6843" y="69029"/>
                        <a:pt x="1903" y="69029"/>
                        <a:pt x="256" y="70656"/>
                      </a:cubicBezTo>
                      <a:cubicBezTo>
                        <a:pt x="-1391" y="72284"/>
                        <a:pt x="5196" y="73911"/>
                        <a:pt x="11782" y="75539"/>
                      </a:cubicBezTo>
                      <a:cubicBezTo>
                        <a:pt x="24956" y="75539"/>
                        <a:pt x="23309" y="77166"/>
                        <a:pt x="38129" y="75539"/>
                      </a:cubicBezTo>
                      <a:cubicBezTo>
                        <a:pt x="41424" y="75539"/>
                        <a:pt x="46363" y="75539"/>
                        <a:pt x="51304" y="73911"/>
                      </a:cubicBezTo>
                      <a:cubicBezTo>
                        <a:pt x="56244" y="73911"/>
                        <a:pt x="61183" y="70656"/>
                        <a:pt x="66124" y="69029"/>
                      </a:cubicBezTo>
                      <a:cubicBezTo>
                        <a:pt x="76003" y="65774"/>
                        <a:pt x="87530" y="64146"/>
                        <a:pt x="95764" y="59264"/>
                      </a:cubicBezTo>
                      <a:cubicBezTo>
                        <a:pt x="100705" y="57636"/>
                        <a:pt x="105645" y="52754"/>
                        <a:pt x="108937" y="51127"/>
                      </a:cubicBezTo>
                      <a:cubicBezTo>
                        <a:pt x="113878" y="47872"/>
                        <a:pt x="118818" y="46244"/>
                        <a:pt x="122111" y="42989"/>
                      </a:cubicBezTo>
                      <a:cubicBezTo>
                        <a:pt x="130345" y="36479"/>
                        <a:pt x="138579" y="31597"/>
                        <a:pt x="143518" y="25087"/>
                      </a:cubicBezTo>
                      <a:cubicBezTo>
                        <a:pt x="155045" y="13694"/>
                        <a:pt x="153399" y="15321"/>
                        <a:pt x="159985" y="3929"/>
                      </a:cubicBezTo>
                      <a:cubicBezTo>
                        <a:pt x="161631" y="2301"/>
                        <a:pt x="159985" y="674"/>
                        <a:pt x="159985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92" name="任意多边形: 形状 5591" descr="cd49f562-6997-432d-9c94-f35ddc0b009f"/>
                <p:cNvSpPr/>
                <p:nvPr/>
              </p:nvSpPr>
              <p:spPr>
                <a:xfrm flipH="1">
                  <a:off x="11097786" y="1741615"/>
                  <a:ext cx="27994" cy="53300"/>
                </a:xfrm>
                <a:custGeom>
                  <a:avLst/>
                  <a:gdLst>
                    <a:gd name="connsiteX0" fmla="*/ 26347 w 27994"/>
                    <a:gd name="connsiteY0" fmla="*/ 0 h 53300"/>
                    <a:gd name="connsiteX1" fmla="*/ 24700 w 27994"/>
                    <a:gd name="connsiteY1" fmla="*/ 1627 h 53300"/>
                    <a:gd name="connsiteX2" fmla="*/ 23054 w 27994"/>
                    <a:gd name="connsiteY2" fmla="*/ 9765 h 53300"/>
                    <a:gd name="connsiteX3" fmla="*/ 19761 w 27994"/>
                    <a:gd name="connsiteY3" fmla="*/ 17903 h 53300"/>
                    <a:gd name="connsiteX4" fmla="*/ 18113 w 27994"/>
                    <a:gd name="connsiteY4" fmla="*/ 22785 h 53300"/>
                    <a:gd name="connsiteX5" fmla="*/ 14820 w 27994"/>
                    <a:gd name="connsiteY5" fmla="*/ 26040 h 53300"/>
                    <a:gd name="connsiteX6" fmla="*/ 11527 w 27994"/>
                    <a:gd name="connsiteY6" fmla="*/ 35805 h 53300"/>
                    <a:gd name="connsiteX7" fmla="*/ 9880 w 27994"/>
                    <a:gd name="connsiteY7" fmla="*/ 39060 h 53300"/>
                    <a:gd name="connsiteX8" fmla="*/ 6588 w 27994"/>
                    <a:gd name="connsiteY8" fmla="*/ 42315 h 53300"/>
                    <a:gd name="connsiteX9" fmla="*/ 3293 w 27994"/>
                    <a:gd name="connsiteY9" fmla="*/ 50453 h 53300"/>
                    <a:gd name="connsiteX10" fmla="*/ 0 w 27994"/>
                    <a:gd name="connsiteY10" fmla="*/ 52080 h 53300"/>
                    <a:gd name="connsiteX11" fmla="*/ 4940 w 27994"/>
                    <a:gd name="connsiteY11" fmla="*/ 52080 h 53300"/>
                    <a:gd name="connsiteX12" fmla="*/ 11527 w 27994"/>
                    <a:gd name="connsiteY12" fmla="*/ 45570 h 53300"/>
                    <a:gd name="connsiteX13" fmla="*/ 14820 w 27994"/>
                    <a:gd name="connsiteY13" fmla="*/ 42315 h 53300"/>
                    <a:gd name="connsiteX14" fmla="*/ 16467 w 27994"/>
                    <a:gd name="connsiteY14" fmla="*/ 37433 h 53300"/>
                    <a:gd name="connsiteX15" fmla="*/ 23054 w 27994"/>
                    <a:gd name="connsiteY15" fmla="*/ 29295 h 53300"/>
                    <a:gd name="connsiteX16" fmla="*/ 24700 w 27994"/>
                    <a:gd name="connsiteY16" fmla="*/ 24413 h 53300"/>
                    <a:gd name="connsiteX17" fmla="*/ 26347 w 27994"/>
                    <a:gd name="connsiteY17" fmla="*/ 19530 h 53300"/>
                    <a:gd name="connsiteX18" fmla="*/ 27994 w 27994"/>
                    <a:gd name="connsiteY18" fmla="*/ 9765 h 53300"/>
                    <a:gd name="connsiteX19" fmla="*/ 27994 w 27994"/>
                    <a:gd name="connsiteY19" fmla="*/ 1627 h 53300"/>
                    <a:gd name="connsiteX20" fmla="*/ 26347 w 27994"/>
                    <a:gd name="connsiteY20" fmla="*/ 0 h 53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993" h="53299">
                      <a:moveTo>
                        <a:pt x="26347" y="0"/>
                      </a:moveTo>
                      <a:cubicBezTo>
                        <a:pt x="24700" y="0"/>
                        <a:pt x="24700" y="0"/>
                        <a:pt x="24700" y="1627"/>
                      </a:cubicBezTo>
                      <a:cubicBezTo>
                        <a:pt x="23054" y="4883"/>
                        <a:pt x="24700" y="4883"/>
                        <a:pt x="23054" y="9765"/>
                      </a:cubicBezTo>
                      <a:cubicBezTo>
                        <a:pt x="23054" y="11393"/>
                        <a:pt x="19761" y="14647"/>
                        <a:pt x="19761" y="17903"/>
                      </a:cubicBezTo>
                      <a:cubicBezTo>
                        <a:pt x="19761" y="19530"/>
                        <a:pt x="19761" y="21157"/>
                        <a:pt x="18113" y="22785"/>
                      </a:cubicBezTo>
                      <a:cubicBezTo>
                        <a:pt x="18113" y="24413"/>
                        <a:pt x="16467" y="26040"/>
                        <a:pt x="14820" y="26040"/>
                      </a:cubicBezTo>
                      <a:cubicBezTo>
                        <a:pt x="13174" y="29295"/>
                        <a:pt x="13174" y="32550"/>
                        <a:pt x="11527" y="35805"/>
                      </a:cubicBezTo>
                      <a:cubicBezTo>
                        <a:pt x="11527" y="37433"/>
                        <a:pt x="9880" y="39060"/>
                        <a:pt x="9880" y="39060"/>
                      </a:cubicBezTo>
                      <a:cubicBezTo>
                        <a:pt x="9880" y="40687"/>
                        <a:pt x="6588" y="40687"/>
                        <a:pt x="6588" y="42315"/>
                      </a:cubicBezTo>
                      <a:cubicBezTo>
                        <a:pt x="3293" y="45570"/>
                        <a:pt x="4940" y="45570"/>
                        <a:pt x="3293" y="50453"/>
                      </a:cubicBezTo>
                      <a:cubicBezTo>
                        <a:pt x="0" y="48824"/>
                        <a:pt x="0" y="50453"/>
                        <a:pt x="0" y="52080"/>
                      </a:cubicBezTo>
                      <a:cubicBezTo>
                        <a:pt x="1647" y="53707"/>
                        <a:pt x="3293" y="53707"/>
                        <a:pt x="4940" y="52080"/>
                      </a:cubicBezTo>
                      <a:cubicBezTo>
                        <a:pt x="8234" y="48824"/>
                        <a:pt x="8234" y="50453"/>
                        <a:pt x="11527" y="45570"/>
                      </a:cubicBezTo>
                      <a:cubicBezTo>
                        <a:pt x="13174" y="43943"/>
                        <a:pt x="13174" y="43943"/>
                        <a:pt x="14820" y="42315"/>
                      </a:cubicBezTo>
                      <a:cubicBezTo>
                        <a:pt x="16467" y="40687"/>
                        <a:pt x="14820" y="39060"/>
                        <a:pt x="16467" y="37433"/>
                      </a:cubicBezTo>
                      <a:cubicBezTo>
                        <a:pt x="18113" y="34177"/>
                        <a:pt x="21408" y="32550"/>
                        <a:pt x="23054" y="29295"/>
                      </a:cubicBezTo>
                      <a:cubicBezTo>
                        <a:pt x="23054" y="27667"/>
                        <a:pt x="23054" y="26040"/>
                        <a:pt x="24700" y="24413"/>
                      </a:cubicBezTo>
                      <a:cubicBezTo>
                        <a:pt x="24700" y="22785"/>
                        <a:pt x="26347" y="21157"/>
                        <a:pt x="26347" y="19530"/>
                      </a:cubicBezTo>
                      <a:cubicBezTo>
                        <a:pt x="26347" y="16275"/>
                        <a:pt x="27994" y="13020"/>
                        <a:pt x="27994" y="9765"/>
                      </a:cubicBezTo>
                      <a:cubicBezTo>
                        <a:pt x="27994" y="4883"/>
                        <a:pt x="27994" y="4883"/>
                        <a:pt x="27994" y="1627"/>
                      </a:cubicBezTo>
                      <a:cubicBezTo>
                        <a:pt x="27994" y="1627"/>
                        <a:pt x="26347" y="0"/>
                        <a:pt x="263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94" name="任意多边形: 形状 5593" descr="d4c4f422-241b-4e6d-ae1d-ac16e6f62e0c"/>
                <p:cNvSpPr/>
                <p:nvPr/>
              </p:nvSpPr>
              <p:spPr>
                <a:xfrm flipH="1">
                  <a:off x="11063205" y="1749751"/>
                  <a:ext cx="13174" cy="114348"/>
                </a:xfrm>
                <a:custGeom>
                  <a:avLst/>
                  <a:gdLst>
                    <a:gd name="connsiteX0" fmla="*/ 1647 w 13174"/>
                    <a:gd name="connsiteY0" fmla="*/ 0 h 114348"/>
                    <a:gd name="connsiteX1" fmla="*/ 0 w 13174"/>
                    <a:gd name="connsiteY1" fmla="*/ 3256 h 114348"/>
                    <a:gd name="connsiteX2" fmla="*/ 3293 w 13174"/>
                    <a:gd name="connsiteY2" fmla="*/ 19530 h 114348"/>
                    <a:gd name="connsiteX3" fmla="*/ 3293 w 13174"/>
                    <a:gd name="connsiteY3" fmla="*/ 35805 h 114348"/>
                    <a:gd name="connsiteX4" fmla="*/ 4940 w 13174"/>
                    <a:gd name="connsiteY4" fmla="*/ 45570 h 114348"/>
                    <a:gd name="connsiteX5" fmla="*/ 3293 w 13174"/>
                    <a:gd name="connsiteY5" fmla="*/ 55335 h 114348"/>
                    <a:gd name="connsiteX6" fmla="*/ 3293 w 13174"/>
                    <a:gd name="connsiteY6" fmla="*/ 74865 h 114348"/>
                    <a:gd name="connsiteX7" fmla="*/ 3293 w 13174"/>
                    <a:gd name="connsiteY7" fmla="*/ 83002 h 114348"/>
                    <a:gd name="connsiteX8" fmla="*/ 1647 w 13174"/>
                    <a:gd name="connsiteY8" fmla="*/ 91140 h 114348"/>
                    <a:gd name="connsiteX9" fmla="*/ 0 w 13174"/>
                    <a:gd name="connsiteY9" fmla="*/ 107415 h 114348"/>
                    <a:gd name="connsiteX10" fmla="*/ 1647 w 13174"/>
                    <a:gd name="connsiteY10" fmla="*/ 113925 h 114348"/>
                    <a:gd name="connsiteX11" fmla="*/ 6588 w 13174"/>
                    <a:gd name="connsiteY11" fmla="*/ 107415 h 114348"/>
                    <a:gd name="connsiteX12" fmla="*/ 9880 w 13174"/>
                    <a:gd name="connsiteY12" fmla="*/ 91140 h 114348"/>
                    <a:gd name="connsiteX13" fmla="*/ 11527 w 13174"/>
                    <a:gd name="connsiteY13" fmla="*/ 83002 h 114348"/>
                    <a:gd name="connsiteX14" fmla="*/ 11527 w 13174"/>
                    <a:gd name="connsiteY14" fmla="*/ 73238 h 114348"/>
                    <a:gd name="connsiteX15" fmla="*/ 13174 w 13174"/>
                    <a:gd name="connsiteY15" fmla="*/ 53707 h 114348"/>
                    <a:gd name="connsiteX16" fmla="*/ 11527 w 13174"/>
                    <a:gd name="connsiteY16" fmla="*/ 43943 h 114348"/>
                    <a:gd name="connsiteX17" fmla="*/ 11527 w 13174"/>
                    <a:gd name="connsiteY17" fmla="*/ 34177 h 114348"/>
                    <a:gd name="connsiteX18" fmla="*/ 8234 w 13174"/>
                    <a:gd name="connsiteY18" fmla="*/ 17903 h 114348"/>
                    <a:gd name="connsiteX19" fmla="*/ 3293 w 13174"/>
                    <a:gd name="connsiteY19" fmla="*/ 1627 h 114348"/>
                    <a:gd name="connsiteX20" fmla="*/ 1647 w 13174"/>
                    <a:gd name="connsiteY20" fmla="*/ 0 h 114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174" h="114348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3256"/>
                      </a:cubicBezTo>
                      <a:cubicBezTo>
                        <a:pt x="1647" y="11393"/>
                        <a:pt x="1647" y="9765"/>
                        <a:pt x="3293" y="19530"/>
                      </a:cubicBezTo>
                      <a:cubicBezTo>
                        <a:pt x="3293" y="24413"/>
                        <a:pt x="3293" y="29295"/>
                        <a:pt x="3293" y="35805"/>
                      </a:cubicBezTo>
                      <a:cubicBezTo>
                        <a:pt x="3293" y="39060"/>
                        <a:pt x="4940" y="42315"/>
                        <a:pt x="4940" y="45570"/>
                      </a:cubicBezTo>
                      <a:cubicBezTo>
                        <a:pt x="4940" y="48825"/>
                        <a:pt x="3293" y="52080"/>
                        <a:pt x="3293" y="55335"/>
                      </a:cubicBezTo>
                      <a:cubicBezTo>
                        <a:pt x="3293" y="61845"/>
                        <a:pt x="3293" y="68355"/>
                        <a:pt x="3293" y="74865"/>
                      </a:cubicBezTo>
                      <a:cubicBezTo>
                        <a:pt x="3293" y="78120"/>
                        <a:pt x="3293" y="81375"/>
                        <a:pt x="3293" y="83002"/>
                      </a:cubicBezTo>
                      <a:cubicBezTo>
                        <a:pt x="3293" y="86258"/>
                        <a:pt x="1647" y="87885"/>
                        <a:pt x="1647" y="91140"/>
                      </a:cubicBezTo>
                      <a:cubicBezTo>
                        <a:pt x="0" y="100905"/>
                        <a:pt x="1647" y="99278"/>
                        <a:pt x="0" y="107415"/>
                      </a:cubicBezTo>
                      <a:cubicBezTo>
                        <a:pt x="0" y="110670"/>
                        <a:pt x="0" y="113925"/>
                        <a:pt x="1647" y="113925"/>
                      </a:cubicBezTo>
                      <a:cubicBezTo>
                        <a:pt x="3293" y="115552"/>
                        <a:pt x="6588" y="112298"/>
                        <a:pt x="6588" y="107415"/>
                      </a:cubicBezTo>
                      <a:cubicBezTo>
                        <a:pt x="8234" y="99278"/>
                        <a:pt x="8234" y="100905"/>
                        <a:pt x="9880" y="91140"/>
                      </a:cubicBezTo>
                      <a:cubicBezTo>
                        <a:pt x="9880" y="87885"/>
                        <a:pt x="11527" y="86258"/>
                        <a:pt x="11527" y="83002"/>
                      </a:cubicBezTo>
                      <a:cubicBezTo>
                        <a:pt x="11527" y="79748"/>
                        <a:pt x="11527" y="76493"/>
                        <a:pt x="11527" y="73238"/>
                      </a:cubicBezTo>
                      <a:cubicBezTo>
                        <a:pt x="11527" y="66728"/>
                        <a:pt x="13174" y="60217"/>
                        <a:pt x="13174" y="53707"/>
                      </a:cubicBezTo>
                      <a:cubicBezTo>
                        <a:pt x="13174" y="50453"/>
                        <a:pt x="11527" y="47197"/>
                        <a:pt x="11527" y="43943"/>
                      </a:cubicBezTo>
                      <a:cubicBezTo>
                        <a:pt x="11527" y="40687"/>
                        <a:pt x="11527" y="37433"/>
                        <a:pt x="11527" y="34177"/>
                      </a:cubicBezTo>
                      <a:cubicBezTo>
                        <a:pt x="9880" y="27667"/>
                        <a:pt x="9880" y="22785"/>
                        <a:pt x="8234" y="17903"/>
                      </a:cubicBezTo>
                      <a:cubicBezTo>
                        <a:pt x="6588" y="8137"/>
                        <a:pt x="6588" y="9765"/>
                        <a:pt x="3293" y="1627"/>
                      </a:cubicBezTo>
                      <a:cubicBezTo>
                        <a:pt x="3293" y="0"/>
                        <a:pt x="1647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96" name="任意多边形: 形状 5595" descr="4c0e751c-f5be-4713-b213-db39d25ff3e9"/>
                <p:cNvSpPr/>
                <p:nvPr/>
              </p:nvSpPr>
              <p:spPr>
                <a:xfrm flipH="1">
                  <a:off x="11019663" y="1730221"/>
                  <a:ext cx="51213" cy="192360"/>
                </a:xfrm>
                <a:custGeom>
                  <a:avLst/>
                  <a:gdLst>
                    <a:gd name="connsiteX0" fmla="*/ 1081 w 51213"/>
                    <a:gd name="connsiteY0" fmla="*/ 0 h 192360"/>
                    <a:gd name="connsiteX1" fmla="*/ 2728 w 51213"/>
                    <a:gd name="connsiteY1" fmla="*/ 3255 h 192360"/>
                    <a:gd name="connsiteX2" fmla="*/ 10961 w 51213"/>
                    <a:gd name="connsiteY2" fmla="*/ 13020 h 192360"/>
                    <a:gd name="connsiteX3" fmla="*/ 20842 w 51213"/>
                    <a:gd name="connsiteY3" fmla="*/ 26040 h 192360"/>
                    <a:gd name="connsiteX4" fmla="*/ 32369 w 51213"/>
                    <a:gd name="connsiteY4" fmla="*/ 53708 h 192360"/>
                    <a:gd name="connsiteX5" fmla="*/ 37308 w 51213"/>
                    <a:gd name="connsiteY5" fmla="*/ 69982 h 192360"/>
                    <a:gd name="connsiteX6" fmla="*/ 38955 w 51213"/>
                    <a:gd name="connsiteY6" fmla="*/ 87885 h 192360"/>
                    <a:gd name="connsiteX7" fmla="*/ 42248 w 51213"/>
                    <a:gd name="connsiteY7" fmla="*/ 122062 h 192360"/>
                    <a:gd name="connsiteX8" fmla="*/ 40602 w 51213"/>
                    <a:gd name="connsiteY8" fmla="*/ 136710 h 192360"/>
                    <a:gd name="connsiteX9" fmla="*/ 37308 w 51213"/>
                    <a:gd name="connsiteY9" fmla="*/ 149729 h 192360"/>
                    <a:gd name="connsiteX10" fmla="*/ 29076 w 51213"/>
                    <a:gd name="connsiteY10" fmla="*/ 177398 h 192360"/>
                    <a:gd name="connsiteX11" fmla="*/ 25782 w 51213"/>
                    <a:gd name="connsiteY11" fmla="*/ 192045 h 192360"/>
                    <a:gd name="connsiteX12" fmla="*/ 35662 w 51213"/>
                    <a:gd name="connsiteY12" fmla="*/ 182279 h 192360"/>
                    <a:gd name="connsiteX13" fmla="*/ 47189 w 51213"/>
                    <a:gd name="connsiteY13" fmla="*/ 152985 h 192360"/>
                    <a:gd name="connsiteX14" fmla="*/ 50482 w 51213"/>
                    <a:gd name="connsiteY14" fmla="*/ 138338 h 192360"/>
                    <a:gd name="connsiteX15" fmla="*/ 50482 w 51213"/>
                    <a:gd name="connsiteY15" fmla="*/ 122062 h 192360"/>
                    <a:gd name="connsiteX16" fmla="*/ 48836 w 51213"/>
                    <a:gd name="connsiteY16" fmla="*/ 86258 h 192360"/>
                    <a:gd name="connsiteX17" fmla="*/ 43896 w 51213"/>
                    <a:gd name="connsiteY17" fmla="*/ 68355 h 192360"/>
                    <a:gd name="connsiteX18" fmla="*/ 38955 w 51213"/>
                    <a:gd name="connsiteY18" fmla="*/ 52080 h 192360"/>
                    <a:gd name="connsiteX19" fmla="*/ 24135 w 51213"/>
                    <a:gd name="connsiteY19" fmla="*/ 24413 h 192360"/>
                    <a:gd name="connsiteX20" fmla="*/ 14255 w 51213"/>
                    <a:gd name="connsiteY20" fmla="*/ 11393 h 192360"/>
                    <a:gd name="connsiteX21" fmla="*/ 4375 w 51213"/>
                    <a:gd name="connsiteY21" fmla="*/ 1627 h 192360"/>
                    <a:gd name="connsiteX22" fmla="*/ 1081 w 51213"/>
                    <a:gd name="connsiteY22" fmla="*/ 0 h 192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1213" h="192360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8" y="3255"/>
                      </a:cubicBezTo>
                      <a:cubicBezTo>
                        <a:pt x="7669" y="8137"/>
                        <a:pt x="9315" y="11393"/>
                        <a:pt x="10961" y="13020"/>
                      </a:cubicBezTo>
                      <a:cubicBezTo>
                        <a:pt x="12608" y="16275"/>
                        <a:pt x="15901" y="17903"/>
                        <a:pt x="20842" y="26040"/>
                      </a:cubicBezTo>
                      <a:cubicBezTo>
                        <a:pt x="25782" y="34177"/>
                        <a:pt x="29076" y="42315"/>
                        <a:pt x="32369" y="53708"/>
                      </a:cubicBezTo>
                      <a:cubicBezTo>
                        <a:pt x="34016" y="58590"/>
                        <a:pt x="37308" y="63473"/>
                        <a:pt x="37308" y="69982"/>
                      </a:cubicBezTo>
                      <a:cubicBezTo>
                        <a:pt x="38955" y="74865"/>
                        <a:pt x="38955" y="81375"/>
                        <a:pt x="38955" y="87885"/>
                      </a:cubicBezTo>
                      <a:cubicBezTo>
                        <a:pt x="40602" y="99278"/>
                        <a:pt x="42248" y="110670"/>
                        <a:pt x="42248" y="122062"/>
                      </a:cubicBezTo>
                      <a:cubicBezTo>
                        <a:pt x="42248" y="126945"/>
                        <a:pt x="42248" y="131828"/>
                        <a:pt x="40602" y="136710"/>
                      </a:cubicBezTo>
                      <a:cubicBezTo>
                        <a:pt x="40602" y="141592"/>
                        <a:pt x="37308" y="146475"/>
                        <a:pt x="37308" y="149729"/>
                      </a:cubicBezTo>
                      <a:cubicBezTo>
                        <a:pt x="32369" y="166005"/>
                        <a:pt x="34016" y="164378"/>
                        <a:pt x="29076" y="177398"/>
                      </a:cubicBezTo>
                      <a:cubicBezTo>
                        <a:pt x="27428" y="183907"/>
                        <a:pt x="24135" y="190417"/>
                        <a:pt x="25782" y="192045"/>
                      </a:cubicBezTo>
                      <a:cubicBezTo>
                        <a:pt x="27428" y="193672"/>
                        <a:pt x="32369" y="188789"/>
                        <a:pt x="35662" y="182279"/>
                      </a:cubicBezTo>
                      <a:cubicBezTo>
                        <a:pt x="42248" y="167632"/>
                        <a:pt x="42248" y="170888"/>
                        <a:pt x="47189" y="152985"/>
                      </a:cubicBezTo>
                      <a:cubicBezTo>
                        <a:pt x="48836" y="148102"/>
                        <a:pt x="50482" y="143219"/>
                        <a:pt x="50482" y="138338"/>
                      </a:cubicBezTo>
                      <a:cubicBezTo>
                        <a:pt x="52128" y="133455"/>
                        <a:pt x="50482" y="126945"/>
                        <a:pt x="50482" y="122062"/>
                      </a:cubicBezTo>
                      <a:cubicBezTo>
                        <a:pt x="50482" y="110670"/>
                        <a:pt x="52128" y="97650"/>
                        <a:pt x="48836" y="86258"/>
                      </a:cubicBezTo>
                      <a:cubicBezTo>
                        <a:pt x="47189" y="79748"/>
                        <a:pt x="45542" y="74865"/>
                        <a:pt x="43896" y="68355"/>
                      </a:cubicBezTo>
                      <a:cubicBezTo>
                        <a:pt x="42248" y="61845"/>
                        <a:pt x="40602" y="56963"/>
                        <a:pt x="38955" y="52080"/>
                      </a:cubicBezTo>
                      <a:cubicBezTo>
                        <a:pt x="34016" y="42315"/>
                        <a:pt x="29076" y="30923"/>
                        <a:pt x="24135" y="24413"/>
                      </a:cubicBezTo>
                      <a:cubicBezTo>
                        <a:pt x="19195" y="16275"/>
                        <a:pt x="15901" y="14647"/>
                        <a:pt x="14255" y="11393"/>
                      </a:cubicBezTo>
                      <a:cubicBezTo>
                        <a:pt x="12608" y="8137"/>
                        <a:pt x="9315" y="6510"/>
                        <a:pt x="4375" y="1627"/>
                      </a:cubicBezTo>
                      <a:cubicBezTo>
                        <a:pt x="2728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598" name="任意多边形: 形状 5597" descr="261dcf4a-b16f-4a2e-a82a-9f32d7b702be"/>
                <p:cNvSpPr/>
                <p:nvPr/>
              </p:nvSpPr>
              <p:spPr>
                <a:xfrm flipH="1">
                  <a:off x="10679199" y="1958071"/>
                  <a:ext cx="88837" cy="84630"/>
                </a:xfrm>
                <a:custGeom>
                  <a:avLst/>
                  <a:gdLst>
                    <a:gd name="connsiteX0" fmla="*/ 1235 w 88837"/>
                    <a:gd name="connsiteY0" fmla="*/ 0 h 84630"/>
                    <a:gd name="connsiteX1" fmla="*/ 1235 w 88837"/>
                    <a:gd name="connsiteY1" fmla="*/ 3256 h 84630"/>
                    <a:gd name="connsiteX2" fmla="*/ 7822 w 88837"/>
                    <a:gd name="connsiteY2" fmla="*/ 21157 h 84630"/>
                    <a:gd name="connsiteX3" fmla="*/ 16056 w 88837"/>
                    <a:gd name="connsiteY3" fmla="*/ 39060 h 84630"/>
                    <a:gd name="connsiteX4" fmla="*/ 22642 w 88837"/>
                    <a:gd name="connsiteY4" fmla="*/ 47197 h 84630"/>
                    <a:gd name="connsiteX5" fmla="*/ 29229 w 88837"/>
                    <a:gd name="connsiteY5" fmla="*/ 56963 h 84630"/>
                    <a:gd name="connsiteX6" fmla="*/ 47342 w 88837"/>
                    <a:gd name="connsiteY6" fmla="*/ 69983 h 84630"/>
                    <a:gd name="connsiteX7" fmla="*/ 55576 w 88837"/>
                    <a:gd name="connsiteY7" fmla="*/ 74865 h 84630"/>
                    <a:gd name="connsiteX8" fmla="*/ 63810 w 88837"/>
                    <a:gd name="connsiteY8" fmla="*/ 79748 h 84630"/>
                    <a:gd name="connsiteX9" fmla="*/ 81923 w 88837"/>
                    <a:gd name="connsiteY9" fmla="*/ 84630 h 84630"/>
                    <a:gd name="connsiteX10" fmla="*/ 88510 w 88837"/>
                    <a:gd name="connsiteY10" fmla="*/ 83003 h 84630"/>
                    <a:gd name="connsiteX11" fmla="*/ 81923 w 88837"/>
                    <a:gd name="connsiteY11" fmla="*/ 78120 h 84630"/>
                    <a:gd name="connsiteX12" fmla="*/ 65456 w 88837"/>
                    <a:gd name="connsiteY12" fmla="*/ 71610 h 84630"/>
                    <a:gd name="connsiteX13" fmla="*/ 58869 w 88837"/>
                    <a:gd name="connsiteY13" fmla="*/ 66728 h 84630"/>
                    <a:gd name="connsiteX14" fmla="*/ 50637 w 88837"/>
                    <a:gd name="connsiteY14" fmla="*/ 63473 h 84630"/>
                    <a:gd name="connsiteX15" fmla="*/ 35816 w 88837"/>
                    <a:gd name="connsiteY15" fmla="*/ 48825 h 84630"/>
                    <a:gd name="connsiteX16" fmla="*/ 27583 w 88837"/>
                    <a:gd name="connsiteY16" fmla="*/ 42315 h 84630"/>
                    <a:gd name="connsiteX17" fmla="*/ 20995 w 88837"/>
                    <a:gd name="connsiteY17" fmla="*/ 34177 h 84630"/>
                    <a:gd name="connsiteX18" fmla="*/ 11115 w 88837"/>
                    <a:gd name="connsiteY18" fmla="*/ 17903 h 84630"/>
                    <a:gd name="connsiteX19" fmla="*/ 2881 w 88837"/>
                    <a:gd name="connsiteY19" fmla="*/ 1627 h 84630"/>
                    <a:gd name="connsiteX20" fmla="*/ 1235 w 88837"/>
                    <a:gd name="connsiteY20" fmla="*/ 0 h 84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837" h="84630">
                      <a:moveTo>
                        <a:pt x="1235" y="0"/>
                      </a:moveTo>
                      <a:cubicBezTo>
                        <a:pt x="-412" y="0"/>
                        <a:pt x="-412" y="0"/>
                        <a:pt x="1235" y="3256"/>
                      </a:cubicBezTo>
                      <a:cubicBezTo>
                        <a:pt x="2881" y="13020"/>
                        <a:pt x="2881" y="9766"/>
                        <a:pt x="7822" y="21157"/>
                      </a:cubicBezTo>
                      <a:cubicBezTo>
                        <a:pt x="9469" y="26040"/>
                        <a:pt x="12761" y="32550"/>
                        <a:pt x="16056" y="39060"/>
                      </a:cubicBezTo>
                      <a:cubicBezTo>
                        <a:pt x="17702" y="42315"/>
                        <a:pt x="20995" y="43943"/>
                        <a:pt x="22642" y="47197"/>
                      </a:cubicBezTo>
                      <a:cubicBezTo>
                        <a:pt x="24288" y="50453"/>
                        <a:pt x="25936" y="53708"/>
                        <a:pt x="29229" y="56963"/>
                      </a:cubicBezTo>
                      <a:cubicBezTo>
                        <a:pt x="34169" y="61845"/>
                        <a:pt x="40756" y="66728"/>
                        <a:pt x="47342" y="69983"/>
                      </a:cubicBezTo>
                      <a:cubicBezTo>
                        <a:pt x="50637" y="71610"/>
                        <a:pt x="53929" y="73238"/>
                        <a:pt x="55576" y="74865"/>
                      </a:cubicBezTo>
                      <a:cubicBezTo>
                        <a:pt x="58869" y="76493"/>
                        <a:pt x="60517" y="78120"/>
                        <a:pt x="63810" y="79748"/>
                      </a:cubicBezTo>
                      <a:cubicBezTo>
                        <a:pt x="73690" y="84630"/>
                        <a:pt x="73690" y="81375"/>
                        <a:pt x="81923" y="84630"/>
                      </a:cubicBezTo>
                      <a:cubicBezTo>
                        <a:pt x="83571" y="83003"/>
                        <a:pt x="88510" y="83003"/>
                        <a:pt x="88510" y="83003"/>
                      </a:cubicBezTo>
                      <a:cubicBezTo>
                        <a:pt x="90157" y="81375"/>
                        <a:pt x="85217" y="78120"/>
                        <a:pt x="81923" y="78120"/>
                      </a:cubicBezTo>
                      <a:cubicBezTo>
                        <a:pt x="73690" y="74865"/>
                        <a:pt x="75337" y="74865"/>
                        <a:pt x="65456" y="71610"/>
                      </a:cubicBezTo>
                      <a:cubicBezTo>
                        <a:pt x="63810" y="69983"/>
                        <a:pt x="60517" y="68355"/>
                        <a:pt x="58869" y="66728"/>
                      </a:cubicBezTo>
                      <a:cubicBezTo>
                        <a:pt x="55576" y="65100"/>
                        <a:pt x="52283" y="65100"/>
                        <a:pt x="50637" y="63473"/>
                      </a:cubicBezTo>
                      <a:cubicBezTo>
                        <a:pt x="45696" y="60218"/>
                        <a:pt x="40756" y="53708"/>
                        <a:pt x="35816" y="48825"/>
                      </a:cubicBezTo>
                      <a:cubicBezTo>
                        <a:pt x="32522" y="47197"/>
                        <a:pt x="29229" y="43943"/>
                        <a:pt x="27583" y="42315"/>
                      </a:cubicBezTo>
                      <a:cubicBezTo>
                        <a:pt x="25936" y="39060"/>
                        <a:pt x="22642" y="37433"/>
                        <a:pt x="20995" y="34177"/>
                      </a:cubicBezTo>
                      <a:cubicBezTo>
                        <a:pt x="17702" y="29295"/>
                        <a:pt x="14408" y="22786"/>
                        <a:pt x="11115" y="17903"/>
                      </a:cubicBezTo>
                      <a:cubicBezTo>
                        <a:pt x="6175" y="8137"/>
                        <a:pt x="6175" y="9766"/>
                        <a:pt x="2881" y="1627"/>
                      </a:cubicBezTo>
                      <a:cubicBezTo>
                        <a:pt x="2881" y="0"/>
                        <a:pt x="1235" y="0"/>
                        <a:pt x="123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00" name="任意多边形: 形状 5599" descr="0ce84f1a-958e-49c0-a90a-4b854c5033f1"/>
                <p:cNvSpPr/>
                <p:nvPr/>
              </p:nvSpPr>
              <p:spPr>
                <a:xfrm flipH="1">
                  <a:off x="10693897" y="1942701"/>
                  <a:ext cx="58083" cy="63637"/>
                </a:xfrm>
                <a:custGeom>
                  <a:avLst/>
                  <a:gdLst>
                    <a:gd name="connsiteX0" fmla="*/ 3293 w 58083"/>
                    <a:gd name="connsiteY0" fmla="*/ 724 h 63637"/>
                    <a:gd name="connsiteX1" fmla="*/ 1647 w 58083"/>
                    <a:gd name="connsiteY1" fmla="*/ 724 h 63637"/>
                    <a:gd name="connsiteX2" fmla="*/ 0 w 58083"/>
                    <a:gd name="connsiteY2" fmla="*/ 2351 h 63637"/>
                    <a:gd name="connsiteX3" fmla="*/ 3293 w 58083"/>
                    <a:gd name="connsiteY3" fmla="*/ 13744 h 63637"/>
                    <a:gd name="connsiteX4" fmla="*/ 8234 w 58083"/>
                    <a:gd name="connsiteY4" fmla="*/ 25136 h 63637"/>
                    <a:gd name="connsiteX5" fmla="*/ 13173 w 58083"/>
                    <a:gd name="connsiteY5" fmla="*/ 31646 h 63637"/>
                    <a:gd name="connsiteX6" fmla="*/ 16467 w 58083"/>
                    <a:gd name="connsiteY6" fmla="*/ 38156 h 63637"/>
                    <a:gd name="connsiteX7" fmla="*/ 27994 w 58083"/>
                    <a:gd name="connsiteY7" fmla="*/ 47921 h 63637"/>
                    <a:gd name="connsiteX8" fmla="*/ 32934 w 58083"/>
                    <a:gd name="connsiteY8" fmla="*/ 51176 h 63637"/>
                    <a:gd name="connsiteX9" fmla="*/ 37874 w 58083"/>
                    <a:gd name="connsiteY9" fmla="*/ 56059 h 63637"/>
                    <a:gd name="connsiteX10" fmla="*/ 51047 w 58083"/>
                    <a:gd name="connsiteY10" fmla="*/ 60942 h 63637"/>
                    <a:gd name="connsiteX11" fmla="*/ 57635 w 58083"/>
                    <a:gd name="connsiteY11" fmla="*/ 62569 h 63637"/>
                    <a:gd name="connsiteX12" fmla="*/ 54340 w 58083"/>
                    <a:gd name="connsiteY12" fmla="*/ 57686 h 63637"/>
                    <a:gd name="connsiteX13" fmla="*/ 44461 w 58083"/>
                    <a:gd name="connsiteY13" fmla="*/ 51176 h 63637"/>
                    <a:gd name="connsiteX14" fmla="*/ 39520 w 58083"/>
                    <a:gd name="connsiteY14" fmla="*/ 47921 h 63637"/>
                    <a:gd name="connsiteX15" fmla="*/ 32934 w 58083"/>
                    <a:gd name="connsiteY15" fmla="*/ 44666 h 63637"/>
                    <a:gd name="connsiteX16" fmla="*/ 23054 w 58083"/>
                    <a:gd name="connsiteY16" fmla="*/ 34901 h 63637"/>
                    <a:gd name="connsiteX17" fmla="*/ 18113 w 58083"/>
                    <a:gd name="connsiteY17" fmla="*/ 30019 h 63637"/>
                    <a:gd name="connsiteX18" fmla="*/ 14820 w 58083"/>
                    <a:gd name="connsiteY18" fmla="*/ 23508 h 63637"/>
                    <a:gd name="connsiteX19" fmla="*/ 8234 w 58083"/>
                    <a:gd name="connsiteY19" fmla="*/ 12116 h 63637"/>
                    <a:gd name="connsiteX20" fmla="*/ 3293 w 58083"/>
                    <a:gd name="connsiteY20" fmla="*/ 724 h 63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083" h="63637">
                      <a:moveTo>
                        <a:pt x="3293" y="724"/>
                      </a:moveTo>
                      <a:cubicBezTo>
                        <a:pt x="3293" y="-905"/>
                        <a:pt x="1647" y="724"/>
                        <a:pt x="1647" y="724"/>
                      </a:cubicBezTo>
                      <a:cubicBezTo>
                        <a:pt x="0" y="724"/>
                        <a:pt x="0" y="724"/>
                        <a:pt x="0" y="2351"/>
                      </a:cubicBezTo>
                      <a:cubicBezTo>
                        <a:pt x="1647" y="8861"/>
                        <a:pt x="1647" y="7234"/>
                        <a:pt x="3293" y="13744"/>
                      </a:cubicBezTo>
                      <a:cubicBezTo>
                        <a:pt x="4940" y="16998"/>
                        <a:pt x="4940" y="21881"/>
                        <a:pt x="8234" y="25136"/>
                      </a:cubicBezTo>
                      <a:cubicBezTo>
                        <a:pt x="9880" y="26764"/>
                        <a:pt x="11527" y="28391"/>
                        <a:pt x="13173" y="31646"/>
                      </a:cubicBezTo>
                      <a:cubicBezTo>
                        <a:pt x="14820" y="33274"/>
                        <a:pt x="14820" y="36529"/>
                        <a:pt x="16467" y="38156"/>
                      </a:cubicBezTo>
                      <a:cubicBezTo>
                        <a:pt x="19761" y="41411"/>
                        <a:pt x="24700" y="44666"/>
                        <a:pt x="27994" y="47921"/>
                      </a:cubicBezTo>
                      <a:cubicBezTo>
                        <a:pt x="29640" y="49549"/>
                        <a:pt x="31288" y="51176"/>
                        <a:pt x="32934" y="51176"/>
                      </a:cubicBezTo>
                      <a:cubicBezTo>
                        <a:pt x="34581" y="52804"/>
                        <a:pt x="36227" y="54432"/>
                        <a:pt x="37874" y="56059"/>
                      </a:cubicBezTo>
                      <a:cubicBezTo>
                        <a:pt x="44461" y="59314"/>
                        <a:pt x="44461" y="57686"/>
                        <a:pt x="51047" y="60942"/>
                      </a:cubicBezTo>
                      <a:cubicBezTo>
                        <a:pt x="54340" y="64196"/>
                        <a:pt x="57635" y="64196"/>
                        <a:pt x="57635" y="62569"/>
                      </a:cubicBezTo>
                      <a:cubicBezTo>
                        <a:pt x="59281" y="60942"/>
                        <a:pt x="55988" y="57686"/>
                        <a:pt x="54340" y="57686"/>
                      </a:cubicBezTo>
                      <a:cubicBezTo>
                        <a:pt x="49401" y="54432"/>
                        <a:pt x="49401" y="56059"/>
                        <a:pt x="44461" y="51176"/>
                      </a:cubicBezTo>
                      <a:cubicBezTo>
                        <a:pt x="42815" y="49549"/>
                        <a:pt x="41167" y="47921"/>
                        <a:pt x="39520" y="47921"/>
                      </a:cubicBezTo>
                      <a:cubicBezTo>
                        <a:pt x="37874" y="46294"/>
                        <a:pt x="36227" y="46294"/>
                        <a:pt x="32934" y="44666"/>
                      </a:cubicBezTo>
                      <a:cubicBezTo>
                        <a:pt x="29640" y="41411"/>
                        <a:pt x="26347" y="38156"/>
                        <a:pt x="23054" y="34901"/>
                      </a:cubicBezTo>
                      <a:cubicBezTo>
                        <a:pt x="21407" y="33274"/>
                        <a:pt x="19761" y="31646"/>
                        <a:pt x="18113" y="30019"/>
                      </a:cubicBezTo>
                      <a:cubicBezTo>
                        <a:pt x="16467" y="28391"/>
                        <a:pt x="14820" y="26764"/>
                        <a:pt x="14820" y="23508"/>
                      </a:cubicBezTo>
                      <a:cubicBezTo>
                        <a:pt x="11527" y="20254"/>
                        <a:pt x="9880" y="15371"/>
                        <a:pt x="8234" y="12116"/>
                      </a:cubicBezTo>
                      <a:cubicBezTo>
                        <a:pt x="4940" y="5607"/>
                        <a:pt x="4940" y="7234"/>
                        <a:pt x="3293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02" name="任意多边形: 形状 5601" descr="6692b91d-08f0-40c9-8509-2a2f33827713"/>
                <p:cNvSpPr/>
                <p:nvPr/>
              </p:nvSpPr>
              <p:spPr>
                <a:xfrm flipH="1">
                  <a:off x="10674997" y="1954817"/>
                  <a:ext cx="22642" cy="39060"/>
                </a:xfrm>
                <a:custGeom>
                  <a:avLst/>
                  <a:gdLst>
                    <a:gd name="connsiteX0" fmla="*/ 3293 w 22642"/>
                    <a:gd name="connsiteY0" fmla="*/ 0 h 39060"/>
                    <a:gd name="connsiteX1" fmla="*/ 1647 w 22642"/>
                    <a:gd name="connsiteY1" fmla="*/ 0 h 39060"/>
                    <a:gd name="connsiteX2" fmla="*/ 0 w 22642"/>
                    <a:gd name="connsiteY2" fmla="*/ 1627 h 39060"/>
                    <a:gd name="connsiteX3" fmla="*/ 0 w 22642"/>
                    <a:gd name="connsiteY3" fmla="*/ 8137 h 39060"/>
                    <a:gd name="connsiteX4" fmla="*/ 0 w 22642"/>
                    <a:gd name="connsiteY4" fmla="*/ 14647 h 39060"/>
                    <a:gd name="connsiteX5" fmla="*/ 1647 w 22642"/>
                    <a:gd name="connsiteY5" fmla="*/ 17903 h 39060"/>
                    <a:gd name="connsiteX6" fmla="*/ 1647 w 22642"/>
                    <a:gd name="connsiteY6" fmla="*/ 22786 h 39060"/>
                    <a:gd name="connsiteX7" fmla="*/ 6588 w 22642"/>
                    <a:gd name="connsiteY7" fmla="*/ 29295 h 39060"/>
                    <a:gd name="connsiteX8" fmla="*/ 8234 w 22642"/>
                    <a:gd name="connsiteY8" fmla="*/ 32550 h 39060"/>
                    <a:gd name="connsiteX9" fmla="*/ 9880 w 22642"/>
                    <a:gd name="connsiteY9" fmla="*/ 35805 h 39060"/>
                    <a:gd name="connsiteX10" fmla="*/ 16467 w 22642"/>
                    <a:gd name="connsiteY10" fmla="*/ 39060 h 39060"/>
                    <a:gd name="connsiteX11" fmla="*/ 21408 w 22642"/>
                    <a:gd name="connsiteY11" fmla="*/ 35805 h 39060"/>
                    <a:gd name="connsiteX12" fmla="*/ 21408 w 22642"/>
                    <a:gd name="connsiteY12" fmla="*/ 30923 h 39060"/>
                    <a:gd name="connsiteX13" fmla="*/ 18113 w 22642"/>
                    <a:gd name="connsiteY13" fmla="*/ 26040 h 39060"/>
                    <a:gd name="connsiteX14" fmla="*/ 16467 w 22642"/>
                    <a:gd name="connsiteY14" fmla="*/ 22786 h 39060"/>
                    <a:gd name="connsiteX15" fmla="*/ 13174 w 22642"/>
                    <a:gd name="connsiteY15" fmla="*/ 21157 h 39060"/>
                    <a:gd name="connsiteX16" fmla="*/ 11527 w 22642"/>
                    <a:gd name="connsiteY16" fmla="*/ 14647 h 39060"/>
                    <a:gd name="connsiteX17" fmla="*/ 8234 w 22642"/>
                    <a:gd name="connsiteY17" fmla="*/ 13020 h 39060"/>
                    <a:gd name="connsiteX18" fmla="*/ 6588 w 22642"/>
                    <a:gd name="connsiteY18" fmla="*/ 9766 h 39060"/>
                    <a:gd name="connsiteX19" fmla="*/ 4940 w 22642"/>
                    <a:gd name="connsiteY19" fmla="*/ 4883 h 39060"/>
                    <a:gd name="connsiteX20" fmla="*/ 3293 w 22642"/>
                    <a:gd name="connsiteY20" fmla="*/ 0 h 39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642" h="39060">
                      <a:moveTo>
                        <a:pt x="3293" y="0"/>
                      </a:moveTo>
                      <a:cubicBezTo>
                        <a:pt x="3293" y="0"/>
                        <a:pt x="1647" y="0"/>
                        <a:pt x="1647" y="0"/>
                      </a:cubicBez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4883"/>
                        <a:pt x="0" y="4883"/>
                        <a:pt x="0" y="8137"/>
                      </a:cubicBezTo>
                      <a:cubicBezTo>
                        <a:pt x="0" y="9766"/>
                        <a:pt x="0" y="13020"/>
                        <a:pt x="0" y="14647"/>
                      </a:cubicBezTo>
                      <a:cubicBezTo>
                        <a:pt x="0" y="16275"/>
                        <a:pt x="1647" y="16275"/>
                        <a:pt x="1647" y="17903"/>
                      </a:cubicBezTo>
                      <a:cubicBezTo>
                        <a:pt x="1647" y="19530"/>
                        <a:pt x="1647" y="21157"/>
                        <a:pt x="1647" y="22786"/>
                      </a:cubicBezTo>
                      <a:cubicBezTo>
                        <a:pt x="3293" y="24413"/>
                        <a:pt x="4940" y="27668"/>
                        <a:pt x="6588" y="29295"/>
                      </a:cubicBezTo>
                      <a:cubicBezTo>
                        <a:pt x="6588" y="30923"/>
                        <a:pt x="8234" y="30923"/>
                        <a:pt x="8234" y="32550"/>
                      </a:cubicBezTo>
                      <a:cubicBezTo>
                        <a:pt x="8234" y="34178"/>
                        <a:pt x="8234" y="34178"/>
                        <a:pt x="9880" y="35805"/>
                      </a:cubicBezTo>
                      <a:cubicBezTo>
                        <a:pt x="13174" y="39060"/>
                        <a:pt x="13174" y="37433"/>
                        <a:pt x="16467" y="39060"/>
                      </a:cubicBezTo>
                      <a:cubicBezTo>
                        <a:pt x="18113" y="37433"/>
                        <a:pt x="19761" y="37433"/>
                        <a:pt x="21408" y="35805"/>
                      </a:cubicBezTo>
                      <a:cubicBezTo>
                        <a:pt x="23054" y="34178"/>
                        <a:pt x="23054" y="32550"/>
                        <a:pt x="21408" y="30923"/>
                      </a:cubicBezTo>
                      <a:cubicBezTo>
                        <a:pt x="19761" y="29295"/>
                        <a:pt x="19761" y="29295"/>
                        <a:pt x="18113" y="26040"/>
                      </a:cubicBezTo>
                      <a:cubicBezTo>
                        <a:pt x="18113" y="26040"/>
                        <a:pt x="18113" y="24413"/>
                        <a:pt x="16467" y="22786"/>
                      </a:cubicBezTo>
                      <a:cubicBezTo>
                        <a:pt x="16467" y="22786"/>
                        <a:pt x="14820" y="22786"/>
                        <a:pt x="13174" y="21157"/>
                      </a:cubicBezTo>
                      <a:cubicBezTo>
                        <a:pt x="11527" y="19530"/>
                        <a:pt x="11527" y="16275"/>
                        <a:pt x="11527" y="14647"/>
                      </a:cubicBezTo>
                      <a:cubicBezTo>
                        <a:pt x="11527" y="13020"/>
                        <a:pt x="9880" y="13020"/>
                        <a:pt x="8234" y="13020"/>
                      </a:cubicBezTo>
                      <a:cubicBezTo>
                        <a:pt x="8234" y="11393"/>
                        <a:pt x="8234" y="11393"/>
                        <a:pt x="6588" y="9766"/>
                      </a:cubicBezTo>
                      <a:cubicBezTo>
                        <a:pt x="6588" y="8137"/>
                        <a:pt x="4940" y="6510"/>
                        <a:pt x="4940" y="4883"/>
                      </a:cubicBezTo>
                      <a:cubicBezTo>
                        <a:pt x="3293" y="1627"/>
                        <a:pt x="3293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04" name="任意多边形: 形状 5603" descr="e6d8ea47-42c7-43b3-b37f-078bc60c82d9"/>
                <p:cNvSpPr/>
                <p:nvPr/>
              </p:nvSpPr>
              <p:spPr>
                <a:xfrm flipH="1">
                  <a:off x="10646591" y="1933659"/>
                  <a:ext cx="11527" cy="19530"/>
                </a:xfrm>
                <a:custGeom>
                  <a:avLst/>
                  <a:gdLst>
                    <a:gd name="connsiteX0" fmla="*/ 8783 w 11527"/>
                    <a:gd name="connsiteY0" fmla="*/ 18988 h 19530"/>
                    <a:gd name="connsiteX1" fmla="*/ 8234 w 11527"/>
                    <a:gd name="connsiteY1" fmla="*/ 19530 h 19530"/>
                    <a:gd name="connsiteX2" fmla="*/ 9880 w 11527"/>
                    <a:gd name="connsiteY2" fmla="*/ 19530 h 19530"/>
                    <a:gd name="connsiteX3" fmla="*/ 3293 w 11527"/>
                    <a:gd name="connsiteY3" fmla="*/ 0 h 19530"/>
                    <a:gd name="connsiteX4" fmla="*/ 1646 w 11527"/>
                    <a:gd name="connsiteY4" fmla="*/ 0 h 19530"/>
                    <a:gd name="connsiteX5" fmla="*/ 0 w 11527"/>
                    <a:gd name="connsiteY5" fmla="*/ 1627 h 19530"/>
                    <a:gd name="connsiteX6" fmla="*/ 1646 w 11527"/>
                    <a:gd name="connsiteY6" fmla="*/ 4883 h 19530"/>
                    <a:gd name="connsiteX7" fmla="*/ 1646 w 11527"/>
                    <a:gd name="connsiteY7" fmla="*/ 8137 h 19530"/>
                    <a:gd name="connsiteX8" fmla="*/ 3293 w 11527"/>
                    <a:gd name="connsiteY8" fmla="*/ 9766 h 19530"/>
                    <a:gd name="connsiteX9" fmla="*/ 3293 w 11527"/>
                    <a:gd name="connsiteY9" fmla="*/ 11393 h 19530"/>
                    <a:gd name="connsiteX10" fmla="*/ 4941 w 11527"/>
                    <a:gd name="connsiteY10" fmla="*/ 14647 h 19530"/>
                    <a:gd name="connsiteX11" fmla="*/ 6587 w 11527"/>
                    <a:gd name="connsiteY11" fmla="*/ 16275 h 19530"/>
                    <a:gd name="connsiteX12" fmla="*/ 6587 w 11527"/>
                    <a:gd name="connsiteY12" fmla="*/ 17903 h 19530"/>
                    <a:gd name="connsiteX13" fmla="*/ 8783 w 11527"/>
                    <a:gd name="connsiteY13" fmla="*/ 18988 h 19530"/>
                    <a:gd name="connsiteX14" fmla="*/ 11527 w 11527"/>
                    <a:gd name="connsiteY14" fmla="*/ 16275 h 19530"/>
                    <a:gd name="connsiteX15" fmla="*/ 11527 w 11527"/>
                    <a:gd name="connsiteY15" fmla="*/ 13020 h 19530"/>
                    <a:gd name="connsiteX16" fmla="*/ 11527 w 11527"/>
                    <a:gd name="connsiteY16" fmla="*/ 11393 h 19530"/>
                    <a:gd name="connsiteX17" fmla="*/ 9880 w 11527"/>
                    <a:gd name="connsiteY17" fmla="*/ 11393 h 19530"/>
                    <a:gd name="connsiteX18" fmla="*/ 9880 w 11527"/>
                    <a:gd name="connsiteY18" fmla="*/ 8137 h 19530"/>
                    <a:gd name="connsiteX19" fmla="*/ 8234 w 11527"/>
                    <a:gd name="connsiteY19" fmla="*/ 6510 h 19530"/>
                    <a:gd name="connsiteX20" fmla="*/ 8234 w 11527"/>
                    <a:gd name="connsiteY20" fmla="*/ 4883 h 19530"/>
                    <a:gd name="connsiteX21" fmla="*/ 6587 w 11527"/>
                    <a:gd name="connsiteY21" fmla="*/ 1627 h 19530"/>
                    <a:gd name="connsiteX22" fmla="*/ 3293 w 11527"/>
                    <a:gd name="connsiteY22" fmla="*/ 0 h 1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527" h="19530">
                      <a:moveTo>
                        <a:pt x="8783" y="18988"/>
                      </a:moveTo>
                      <a:lnTo>
                        <a:pt x="8234" y="19530"/>
                      </a:lnTo>
                      <a:cubicBezTo>
                        <a:pt x="6587" y="19530"/>
                        <a:pt x="4941" y="19530"/>
                        <a:pt x="9880" y="19530"/>
                      </a:cubicBezTo>
                      <a:close/>
                      <a:moveTo>
                        <a:pt x="3293" y="0"/>
                      </a:moveTo>
                      <a:cubicBezTo>
                        <a:pt x="3293" y="0"/>
                        <a:pt x="1646" y="0"/>
                        <a:pt x="1646" y="0"/>
                      </a:cubicBez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3256"/>
                        <a:pt x="0" y="3256"/>
                        <a:pt x="1646" y="4883"/>
                      </a:cubicBezTo>
                      <a:cubicBezTo>
                        <a:pt x="1646" y="6510"/>
                        <a:pt x="1646" y="6510"/>
                        <a:pt x="1646" y="8137"/>
                      </a:cubicBezTo>
                      <a:cubicBezTo>
                        <a:pt x="1646" y="8137"/>
                        <a:pt x="1646" y="9766"/>
                        <a:pt x="3293" y="9766"/>
                      </a:cubicBezTo>
                      <a:cubicBezTo>
                        <a:pt x="3293" y="9766"/>
                        <a:pt x="3293" y="11393"/>
                        <a:pt x="3293" y="11393"/>
                      </a:cubicBezTo>
                      <a:cubicBezTo>
                        <a:pt x="3293" y="13020"/>
                        <a:pt x="4941" y="13020"/>
                        <a:pt x="4941" y="14647"/>
                      </a:cubicBezTo>
                      <a:cubicBezTo>
                        <a:pt x="4941" y="14647"/>
                        <a:pt x="4941" y="16275"/>
                        <a:pt x="6587" y="16275"/>
                      </a:cubicBezTo>
                      <a:cubicBezTo>
                        <a:pt x="6587" y="16275"/>
                        <a:pt x="6587" y="17903"/>
                        <a:pt x="6587" y="17903"/>
                      </a:cubicBezTo>
                      <a:lnTo>
                        <a:pt x="8783" y="18988"/>
                      </a:lnTo>
                      <a:lnTo>
                        <a:pt x="11527" y="16275"/>
                      </a:lnTo>
                      <a:cubicBezTo>
                        <a:pt x="11527" y="14647"/>
                        <a:pt x="11527" y="14647"/>
                        <a:pt x="11527" y="13020"/>
                      </a:cubicBezTo>
                      <a:cubicBezTo>
                        <a:pt x="11527" y="13020"/>
                        <a:pt x="11527" y="11393"/>
                        <a:pt x="11527" y="11393"/>
                      </a:cubicBezTo>
                      <a:cubicBezTo>
                        <a:pt x="11527" y="11393"/>
                        <a:pt x="9880" y="11393"/>
                        <a:pt x="9880" y="11393"/>
                      </a:cubicBezTo>
                      <a:cubicBezTo>
                        <a:pt x="9880" y="9766"/>
                        <a:pt x="9880" y="8137"/>
                        <a:pt x="9880" y="8137"/>
                      </a:cubicBezTo>
                      <a:cubicBezTo>
                        <a:pt x="9880" y="8137"/>
                        <a:pt x="8234" y="8137"/>
                        <a:pt x="8234" y="6510"/>
                      </a:cubicBezTo>
                      <a:cubicBezTo>
                        <a:pt x="8234" y="6510"/>
                        <a:pt x="8234" y="4883"/>
                        <a:pt x="8234" y="4883"/>
                      </a:cubicBezTo>
                      <a:cubicBezTo>
                        <a:pt x="8234" y="3256"/>
                        <a:pt x="6587" y="3256"/>
                        <a:pt x="6587" y="1627"/>
                      </a:cubicBezTo>
                      <a:cubicBezTo>
                        <a:pt x="4941" y="0"/>
                        <a:pt x="4941" y="0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06" name="任意多边形: 形状 5605" descr="2a1b5719-c097-4e57-8c9e-85f0cfb1bdf0"/>
                <p:cNvSpPr/>
                <p:nvPr/>
              </p:nvSpPr>
              <p:spPr>
                <a:xfrm flipH="1">
                  <a:off x="10855468" y="1537109"/>
                  <a:ext cx="87528" cy="158377"/>
                </a:xfrm>
                <a:custGeom>
                  <a:avLst/>
                  <a:gdLst>
                    <a:gd name="connsiteX0" fmla="*/ 26347 w 87528"/>
                    <a:gd name="connsiteY0" fmla="*/ 1070 h 158377"/>
                    <a:gd name="connsiteX1" fmla="*/ 23054 w 87528"/>
                    <a:gd name="connsiteY1" fmla="*/ 2697 h 158377"/>
                    <a:gd name="connsiteX2" fmla="*/ 14820 w 87528"/>
                    <a:gd name="connsiteY2" fmla="*/ 14090 h 158377"/>
                    <a:gd name="connsiteX3" fmla="*/ 8234 w 87528"/>
                    <a:gd name="connsiteY3" fmla="*/ 28737 h 158377"/>
                    <a:gd name="connsiteX4" fmla="*/ 0 w 87528"/>
                    <a:gd name="connsiteY4" fmla="*/ 58031 h 158377"/>
                    <a:gd name="connsiteX5" fmla="*/ 1647 w 87528"/>
                    <a:gd name="connsiteY5" fmla="*/ 75934 h 158377"/>
                    <a:gd name="connsiteX6" fmla="*/ 4940 w 87528"/>
                    <a:gd name="connsiteY6" fmla="*/ 93837 h 158377"/>
                    <a:gd name="connsiteX7" fmla="*/ 24700 w 87528"/>
                    <a:gd name="connsiteY7" fmla="*/ 124759 h 158377"/>
                    <a:gd name="connsiteX8" fmla="*/ 36227 w 87528"/>
                    <a:gd name="connsiteY8" fmla="*/ 136152 h 158377"/>
                    <a:gd name="connsiteX9" fmla="*/ 47754 w 87528"/>
                    <a:gd name="connsiteY9" fmla="*/ 145916 h 158377"/>
                    <a:gd name="connsiteX10" fmla="*/ 62575 w 87528"/>
                    <a:gd name="connsiteY10" fmla="*/ 152426 h 158377"/>
                    <a:gd name="connsiteX11" fmla="*/ 75748 w 87528"/>
                    <a:gd name="connsiteY11" fmla="*/ 155682 h 158377"/>
                    <a:gd name="connsiteX12" fmla="*/ 87275 w 87528"/>
                    <a:gd name="connsiteY12" fmla="*/ 157309 h 158377"/>
                    <a:gd name="connsiteX13" fmla="*/ 74101 w 87528"/>
                    <a:gd name="connsiteY13" fmla="*/ 150799 h 158377"/>
                    <a:gd name="connsiteX14" fmla="*/ 47754 w 87528"/>
                    <a:gd name="connsiteY14" fmla="*/ 139406 h 158377"/>
                    <a:gd name="connsiteX15" fmla="*/ 37874 w 87528"/>
                    <a:gd name="connsiteY15" fmla="*/ 131269 h 158377"/>
                    <a:gd name="connsiteX16" fmla="*/ 26347 w 87528"/>
                    <a:gd name="connsiteY16" fmla="*/ 121504 h 158377"/>
                    <a:gd name="connsiteX17" fmla="*/ 11527 w 87528"/>
                    <a:gd name="connsiteY17" fmla="*/ 92209 h 158377"/>
                    <a:gd name="connsiteX18" fmla="*/ 6586 w 87528"/>
                    <a:gd name="connsiteY18" fmla="*/ 75934 h 158377"/>
                    <a:gd name="connsiteX19" fmla="*/ 6586 w 87528"/>
                    <a:gd name="connsiteY19" fmla="*/ 59659 h 158377"/>
                    <a:gd name="connsiteX20" fmla="*/ 13174 w 87528"/>
                    <a:gd name="connsiteY20" fmla="*/ 30364 h 158377"/>
                    <a:gd name="connsiteX21" fmla="*/ 19761 w 87528"/>
                    <a:gd name="connsiteY21" fmla="*/ 15717 h 158377"/>
                    <a:gd name="connsiteX22" fmla="*/ 26347 w 87528"/>
                    <a:gd name="connsiteY22" fmla="*/ 4324 h 158377"/>
                    <a:gd name="connsiteX23" fmla="*/ 26347 w 87528"/>
                    <a:gd name="connsiteY23" fmla="*/ 1070 h 158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7528" h="158377">
                      <a:moveTo>
                        <a:pt x="26347" y="1070"/>
                      </a:moveTo>
                      <a:cubicBezTo>
                        <a:pt x="26347" y="-559"/>
                        <a:pt x="24700" y="-559"/>
                        <a:pt x="23054" y="2697"/>
                      </a:cubicBezTo>
                      <a:cubicBezTo>
                        <a:pt x="18113" y="7580"/>
                        <a:pt x="16467" y="10834"/>
                        <a:pt x="14820" y="14090"/>
                      </a:cubicBezTo>
                      <a:cubicBezTo>
                        <a:pt x="13174" y="17344"/>
                        <a:pt x="11527" y="20600"/>
                        <a:pt x="8234" y="28737"/>
                      </a:cubicBezTo>
                      <a:cubicBezTo>
                        <a:pt x="4940" y="36874"/>
                        <a:pt x="1647" y="46639"/>
                        <a:pt x="0" y="58031"/>
                      </a:cubicBezTo>
                      <a:cubicBezTo>
                        <a:pt x="0" y="64541"/>
                        <a:pt x="0" y="69424"/>
                        <a:pt x="1647" y="75934"/>
                      </a:cubicBezTo>
                      <a:cubicBezTo>
                        <a:pt x="1647" y="82444"/>
                        <a:pt x="1647" y="87327"/>
                        <a:pt x="4940" y="93837"/>
                      </a:cubicBezTo>
                      <a:cubicBezTo>
                        <a:pt x="8234" y="105229"/>
                        <a:pt x="16467" y="116622"/>
                        <a:pt x="24700" y="124759"/>
                      </a:cubicBezTo>
                      <a:cubicBezTo>
                        <a:pt x="27994" y="129642"/>
                        <a:pt x="32934" y="132896"/>
                        <a:pt x="36227" y="136152"/>
                      </a:cubicBezTo>
                      <a:cubicBezTo>
                        <a:pt x="39520" y="139406"/>
                        <a:pt x="44461" y="142662"/>
                        <a:pt x="47754" y="145916"/>
                      </a:cubicBezTo>
                      <a:cubicBezTo>
                        <a:pt x="55987" y="150799"/>
                        <a:pt x="59281" y="150799"/>
                        <a:pt x="62575" y="152426"/>
                      </a:cubicBezTo>
                      <a:cubicBezTo>
                        <a:pt x="65867" y="154054"/>
                        <a:pt x="69162" y="154054"/>
                        <a:pt x="75748" y="155682"/>
                      </a:cubicBezTo>
                      <a:cubicBezTo>
                        <a:pt x="79041" y="158936"/>
                        <a:pt x="87275" y="158936"/>
                        <a:pt x="87275" y="157309"/>
                      </a:cubicBezTo>
                      <a:cubicBezTo>
                        <a:pt x="88921" y="155682"/>
                        <a:pt x="82335" y="154054"/>
                        <a:pt x="74101" y="150799"/>
                      </a:cubicBezTo>
                      <a:cubicBezTo>
                        <a:pt x="60928" y="145916"/>
                        <a:pt x="62575" y="147544"/>
                        <a:pt x="47754" y="139406"/>
                      </a:cubicBezTo>
                      <a:cubicBezTo>
                        <a:pt x="44461" y="137779"/>
                        <a:pt x="41167" y="134524"/>
                        <a:pt x="37874" y="131269"/>
                      </a:cubicBezTo>
                      <a:cubicBezTo>
                        <a:pt x="34581" y="128014"/>
                        <a:pt x="29640" y="124759"/>
                        <a:pt x="26347" y="121504"/>
                      </a:cubicBezTo>
                      <a:cubicBezTo>
                        <a:pt x="19761" y="113366"/>
                        <a:pt x="14820" y="103602"/>
                        <a:pt x="11527" y="92209"/>
                      </a:cubicBezTo>
                      <a:cubicBezTo>
                        <a:pt x="9880" y="87327"/>
                        <a:pt x="6586" y="82444"/>
                        <a:pt x="6586" y="75934"/>
                      </a:cubicBezTo>
                      <a:cubicBezTo>
                        <a:pt x="4940" y="71051"/>
                        <a:pt x="6586" y="64541"/>
                        <a:pt x="6586" y="59659"/>
                      </a:cubicBezTo>
                      <a:cubicBezTo>
                        <a:pt x="6586" y="48267"/>
                        <a:pt x="9880" y="38501"/>
                        <a:pt x="13174" y="30364"/>
                      </a:cubicBezTo>
                      <a:cubicBezTo>
                        <a:pt x="16467" y="22227"/>
                        <a:pt x="18113" y="18971"/>
                        <a:pt x="19761" y="15717"/>
                      </a:cubicBezTo>
                      <a:cubicBezTo>
                        <a:pt x="21408" y="12461"/>
                        <a:pt x="23054" y="10834"/>
                        <a:pt x="26347" y="4324"/>
                      </a:cubicBezTo>
                      <a:cubicBezTo>
                        <a:pt x="27994" y="2697"/>
                        <a:pt x="27994" y="1070"/>
                        <a:pt x="26347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08" name="任意多边形: 形状 5607" descr="1e2215c5-beb1-456c-a495-7225eb09c602"/>
                <p:cNvSpPr/>
                <p:nvPr/>
              </p:nvSpPr>
              <p:spPr>
                <a:xfrm flipH="1">
                  <a:off x="10884680" y="1569100"/>
                  <a:ext cx="16234" cy="56963"/>
                </a:xfrm>
                <a:custGeom>
                  <a:avLst/>
                  <a:gdLst>
                    <a:gd name="connsiteX0" fmla="*/ 5672 w 16234"/>
                    <a:gd name="connsiteY0" fmla="*/ 0 h 56963"/>
                    <a:gd name="connsiteX1" fmla="*/ 4025 w 16234"/>
                    <a:gd name="connsiteY1" fmla="*/ 1627 h 56963"/>
                    <a:gd name="connsiteX2" fmla="*/ 2379 w 16234"/>
                    <a:gd name="connsiteY2" fmla="*/ 9765 h 56963"/>
                    <a:gd name="connsiteX3" fmla="*/ 732 w 16234"/>
                    <a:gd name="connsiteY3" fmla="*/ 17903 h 56963"/>
                    <a:gd name="connsiteX4" fmla="*/ 732 w 16234"/>
                    <a:gd name="connsiteY4" fmla="*/ 22785 h 56963"/>
                    <a:gd name="connsiteX5" fmla="*/ 732 w 16234"/>
                    <a:gd name="connsiteY5" fmla="*/ 27668 h 56963"/>
                    <a:gd name="connsiteX6" fmla="*/ 4025 w 16234"/>
                    <a:gd name="connsiteY6" fmla="*/ 37433 h 56963"/>
                    <a:gd name="connsiteX7" fmla="*/ 5672 w 16234"/>
                    <a:gd name="connsiteY7" fmla="*/ 42315 h 56963"/>
                    <a:gd name="connsiteX8" fmla="*/ 5672 w 16234"/>
                    <a:gd name="connsiteY8" fmla="*/ 47198 h 56963"/>
                    <a:gd name="connsiteX9" fmla="*/ 10613 w 16234"/>
                    <a:gd name="connsiteY9" fmla="*/ 53708 h 56963"/>
                    <a:gd name="connsiteX10" fmla="*/ 13905 w 16234"/>
                    <a:gd name="connsiteY10" fmla="*/ 56963 h 56963"/>
                    <a:gd name="connsiteX11" fmla="*/ 15552 w 16234"/>
                    <a:gd name="connsiteY11" fmla="*/ 52081 h 56963"/>
                    <a:gd name="connsiteX12" fmla="*/ 13905 w 16234"/>
                    <a:gd name="connsiteY12" fmla="*/ 43943 h 56963"/>
                    <a:gd name="connsiteX13" fmla="*/ 13905 w 16234"/>
                    <a:gd name="connsiteY13" fmla="*/ 40688 h 56963"/>
                    <a:gd name="connsiteX14" fmla="*/ 12259 w 16234"/>
                    <a:gd name="connsiteY14" fmla="*/ 37433 h 56963"/>
                    <a:gd name="connsiteX15" fmla="*/ 10613 w 16234"/>
                    <a:gd name="connsiteY15" fmla="*/ 27668 h 56963"/>
                    <a:gd name="connsiteX16" fmla="*/ 8965 w 16234"/>
                    <a:gd name="connsiteY16" fmla="*/ 22785 h 56963"/>
                    <a:gd name="connsiteX17" fmla="*/ 8965 w 16234"/>
                    <a:gd name="connsiteY17" fmla="*/ 17903 h 56963"/>
                    <a:gd name="connsiteX18" fmla="*/ 8965 w 16234"/>
                    <a:gd name="connsiteY18" fmla="*/ 9765 h 56963"/>
                    <a:gd name="connsiteX19" fmla="*/ 7318 w 16234"/>
                    <a:gd name="connsiteY19" fmla="*/ 1627 h 56963"/>
                    <a:gd name="connsiteX20" fmla="*/ 5672 w 16234"/>
                    <a:gd name="connsiteY20" fmla="*/ 0 h 56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234" h="56963">
                      <a:moveTo>
                        <a:pt x="5672" y="0"/>
                      </a:moveTo>
                      <a:cubicBezTo>
                        <a:pt x="4025" y="0"/>
                        <a:pt x="4025" y="0"/>
                        <a:pt x="4025" y="1627"/>
                      </a:cubicBezTo>
                      <a:cubicBezTo>
                        <a:pt x="2379" y="6510"/>
                        <a:pt x="4025" y="4883"/>
                        <a:pt x="2379" y="9765"/>
                      </a:cubicBezTo>
                      <a:cubicBezTo>
                        <a:pt x="2379" y="13020"/>
                        <a:pt x="732" y="14647"/>
                        <a:pt x="732" y="17903"/>
                      </a:cubicBezTo>
                      <a:cubicBezTo>
                        <a:pt x="732" y="19530"/>
                        <a:pt x="732" y="21158"/>
                        <a:pt x="732" y="22785"/>
                      </a:cubicBezTo>
                      <a:cubicBezTo>
                        <a:pt x="732" y="24413"/>
                        <a:pt x="-915" y="26040"/>
                        <a:pt x="732" y="27668"/>
                      </a:cubicBezTo>
                      <a:cubicBezTo>
                        <a:pt x="732" y="30923"/>
                        <a:pt x="2379" y="34178"/>
                        <a:pt x="4025" y="37433"/>
                      </a:cubicBezTo>
                      <a:cubicBezTo>
                        <a:pt x="4025" y="39060"/>
                        <a:pt x="5672" y="40688"/>
                        <a:pt x="5672" y="42315"/>
                      </a:cubicBezTo>
                      <a:cubicBezTo>
                        <a:pt x="5672" y="43943"/>
                        <a:pt x="5672" y="45570"/>
                        <a:pt x="5672" y="47198"/>
                      </a:cubicBezTo>
                      <a:cubicBezTo>
                        <a:pt x="7318" y="52081"/>
                        <a:pt x="8965" y="50453"/>
                        <a:pt x="10613" y="53708"/>
                      </a:cubicBezTo>
                      <a:cubicBezTo>
                        <a:pt x="10613" y="56963"/>
                        <a:pt x="12259" y="56963"/>
                        <a:pt x="13905" y="56963"/>
                      </a:cubicBezTo>
                      <a:cubicBezTo>
                        <a:pt x="15552" y="56963"/>
                        <a:pt x="17199" y="53708"/>
                        <a:pt x="15552" y="52081"/>
                      </a:cubicBezTo>
                      <a:cubicBezTo>
                        <a:pt x="13905" y="48825"/>
                        <a:pt x="15552" y="48825"/>
                        <a:pt x="13905" y="43943"/>
                      </a:cubicBezTo>
                      <a:cubicBezTo>
                        <a:pt x="13905" y="42315"/>
                        <a:pt x="13905" y="40688"/>
                        <a:pt x="13905" y="40688"/>
                      </a:cubicBezTo>
                      <a:cubicBezTo>
                        <a:pt x="13905" y="39060"/>
                        <a:pt x="12259" y="39060"/>
                        <a:pt x="12259" y="37433"/>
                      </a:cubicBezTo>
                      <a:cubicBezTo>
                        <a:pt x="12259" y="34178"/>
                        <a:pt x="12259" y="30923"/>
                        <a:pt x="10613" y="27668"/>
                      </a:cubicBezTo>
                      <a:cubicBezTo>
                        <a:pt x="10613" y="26040"/>
                        <a:pt x="8965" y="24413"/>
                        <a:pt x="8965" y="22785"/>
                      </a:cubicBezTo>
                      <a:cubicBezTo>
                        <a:pt x="8965" y="21158"/>
                        <a:pt x="8965" y="19530"/>
                        <a:pt x="8965" y="17903"/>
                      </a:cubicBezTo>
                      <a:cubicBezTo>
                        <a:pt x="8965" y="14647"/>
                        <a:pt x="8965" y="11393"/>
                        <a:pt x="8965" y="9765"/>
                      </a:cubicBezTo>
                      <a:cubicBezTo>
                        <a:pt x="8965" y="4883"/>
                        <a:pt x="8965" y="6510"/>
                        <a:pt x="7318" y="1627"/>
                      </a:cubicBezTo>
                      <a:cubicBezTo>
                        <a:pt x="7318" y="1627"/>
                        <a:pt x="56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10" name="任意多边形: 形状 5609" descr="3799d16d-8f0e-4041-810e-accd1a1c8c8a"/>
                <p:cNvSpPr/>
                <p:nvPr/>
              </p:nvSpPr>
              <p:spPr>
                <a:xfrm flipH="1">
                  <a:off x="10846253" y="1560963"/>
                  <a:ext cx="48578" cy="56963"/>
                </a:xfrm>
                <a:custGeom>
                  <a:avLst/>
                  <a:gdLst>
                    <a:gd name="connsiteX0" fmla="*/ 2881 w 48578"/>
                    <a:gd name="connsiteY0" fmla="*/ 0 h 56963"/>
                    <a:gd name="connsiteX1" fmla="*/ 1235 w 48578"/>
                    <a:gd name="connsiteY1" fmla="*/ 0 h 56963"/>
                    <a:gd name="connsiteX2" fmla="*/ 1235 w 48578"/>
                    <a:gd name="connsiteY2" fmla="*/ 1627 h 56963"/>
                    <a:gd name="connsiteX3" fmla="*/ 7822 w 48578"/>
                    <a:gd name="connsiteY3" fmla="*/ 9765 h 56963"/>
                    <a:gd name="connsiteX4" fmla="*/ 12763 w 48578"/>
                    <a:gd name="connsiteY4" fmla="*/ 19530 h 56963"/>
                    <a:gd name="connsiteX5" fmla="*/ 16056 w 48578"/>
                    <a:gd name="connsiteY5" fmla="*/ 24413 h 56963"/>
                    <a:gd name="connsiteX6" fmla="*/ 19349 w 48578"/>
                    <a:gd name="connsiteY6" fmla="*/ 30923 h 56963"/>
                    <a:gd name="connsiteX7" fmla="*/ 27583 w 48578"/>
                    <a:gd name="connsiteY7" fmla="*/ 40688 h 56963"/>
                    <a:gd name="connsiteX8" fmla="*/ 30876 w 48578"/>
                    <a:gd name="connsiteY8" fmla="*/ 45570 h 56963"/>
                    <a:gd name="connsiteX9" fmla="*/ 32522 w 48578"/>
                    <a:gd name="connsiteY9" fmla="*/ 50453 h 56963"/>
                    <a:gd name="connsiteX10" fmla="*/ 40756 w 48578"/>
                    <a:gd name="connsiteY10" fmla="*/ 56963 h 56963"/>
                    <a:gd name="connsiteX11" fmla="*/ 47344 w 48578"/>
                    <a:gd name="connsiteY11" fmla="*/ 55335 h 56963"/>
                    <a:gd name="connsiteX12" fmla="*/ 47344 w 48578"/>
                    <a:gd name="connsiteY12" fmla="*/ 48825 h 56963"/>
                    <a:gd name="connsiteX13" fmla="*/ 40756 w 48578"/>
                    <a:gd name="connsiteY13" fmla="*/ 40688 h 56963"/>
                    <a:gd name="connsiteX14" fmla="*/ 37463 w 48578"/>
                    <a:gd name="connsiteY14" fmla="*/ 35805 h 56963"/>
                    <a:gd name="connsiteX15" fmla="*/ 32522 w 48578"/>
                    <a:gd name="connsiteY15" fmla="*/ 32550 h 56963"/>
                    <a:gd name="connsiteX16" fmla="*/ 25936 w 48578"/>
                    <a:gd name="connsiteY16" fmla="*/ 22785 h 56963"/>
                    <a:gd name="connsiteX17" fmla="*/ 20996 w 48578"/>
                    <a:gd name="connsiteY17" fmla="*/ 19530 h 56963"/>
                    <a:gd name="connsiteX18" fmla="*/ 17702 w 48578"/>
                    <a:gd name="connsiteY18" fmla="*/ 14647 h 56963"/>
                    <a:gd name="connsiteX19" fmla="*/ 11115 w 48578"/>
                    <a:gd name="connsiteY19" fmla="*/ 6510 h 56963"/>
                    <a:gd name="connsiteX20" fmla="*/ 2881 w 48578"/>
                    <a:gd name="connsiteY20" fmla="*/ 0 h 56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578" h="56963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7822" y="9765"/>
                      </a:cubicBezTo>
                      <a:cubicBezTo>
                        <a:pt x="9469" y="13020"/>
                        <a:pt x="11115" y="16275"/>
                        <a:pt x="12763" y="19530"/>
                      </a:cubicBezTo>
                      <a:cubicBezTo>
                        <a:pt x="14409" y="21158"/>
                        <a:pt x="16056" y="22785"/>
                        <a:pt x="16056" y="24413"/>
                      </a:cubicBezTo>
                      <a:cubicBezTo>
                        <a:pt x="17702" y="26040"/>
                        <a:pt x="17702" y="29295"/>
                        <a:pt x="19349" y="30923"/>
                      </a:cubicBezTo>
                      <a:cubicBezTo>
                        <a:pt x="22642" y="34178"/>
                        <a:pt x="25936" y="37433"/>
                        <a:pt x="27583" y="40688"/>
                      </a:cubicBezTo>
                      <a:cubicBezTo>
                        <a:pt x="29229" y="42315"/>
                        <a:pt x="30876" y="43943"/>
                        <a:pt x="30876" y="45570"/>
                      </a:cubicBezTo>
                      <a:cubicBezTo>
                        <a:pt x="32522" y="47198"/>
                        <a:pt x="32522" y="48825"/>
                        <a:pt x="32522" y="50453"/>
                      </a:cubicBezTo>
                      <a:cubicBezTo>
                        <a:pt x="35817" y="55335"/>
                        <a:pt x="37463" y="53708"/>
                        <a:pt x="40756" y="56963"/>
                      </a:cubicBezTo>
                      <a:cubicBezTo>
                        <a:pt x="44049" y="55335"/>
                        <a:pt x="45697" y="56963"/>
                        <a:pt x="47344" y="55335"/>
                      </a:cubicBezTo>
                      <a:cubicBezTo>
                        <a:pt x="48990" y="53708"/>
                        <a:pt x="48990" y="52081"/>
                        <a:pt x="47344" y="48825"/>
                      </a:cubicBezTo>
                      <a:cubicBezTo>
                        <a:pt x="44049" y="43943"/>
                        <a:pt x="45697" y="45570"/>
                        <a:pt x="40756" y="40688"/>
                      </a:cubicBezTo>
                      <a:cubicBezTo>
                        <a:pt x="39110" y="39060"/>
                        <a:pt x="39110" y="37433"/>
                        <a:pt x="37463" y="35805"/>
                      </a:cubicBezTo>
                      <a:cubicBezTo>
                        <a:pt x="35817" y="34178"/>
                        <a:pt x="34169" y="34178"/>
                        <a:pt x="32522" y="32550"/>
                      </a:cubicBezTo>
                      <a:cubicBezTo>
                        <a:pt x="30876" y="29295"/>
                        <a:pt x="27583" y="26040"/>
                        <a:pt x="25936" y="22785"/>
                      </a:cubicBezTo>
                      <a:cubicBezTo>
                        <a:pt x="24288" y="21158"/>
                        <a:pt x="22642" y="19530"/>
                        <a:pt x="20996" y="19530"/>
                      </a:cubicBezTo>
                      <a:cubicBezTo>
                        <a:pt x="19349" y="17903"/>
                        <a:pt x="19349" y="16275"/>
                        <a:pt x="17702" y="14647"/>
                      </a:cubicBezTo>
                      <a:cubicBezTo>
                        <a:pt x="14409" y="11393"/>
                        <a:pt x="12763" y="8137"/>
                        <a:pt x="11115" y="6510"/>
                      </a:cubicBezTo>
                      <a:cubicBezTo>
                        <a:pt x="6176" y="1627"/>
                        <a:pt x="7822" y="3254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12" name="任意多边形: 形状 5611" descr="3610bdbb-77d2-49bd-a897-0a73e0d57fda"/>
                <p:cNvSpPr/>
                <p:nvPr/>
              </p:nvSpPr>
              <p:spPr>
                <a:xfrm flipH="1">
                  <a:off x="10308765" y="1803460"/>
                  <a:ext cx="172592" cy="93988"/>
                </a:xfrm>
                <a:custGeom>
                  <a:avLst/>
                  <a:gdLst>
                    <a:gd name="connsiteX0" fmla="*/ 1081 w 172592"/>
                    <a:gd name="connsiteY0" fmla="*/ 0 h 93988"/>
                    <a:gd name="connsiteX1" fmla="*/ 2728 w 172592"/>
                    <a:gd name="connsiteY1" fmla="*/ 3254 h 93988"/>
                    <a:gd name="connsiteX2" fmla="*/ 22488 w 172592"/>
                    <a:gd name="connsiteY2" fmla="*/ 24413 h 93988"/>
                    <a:gd name="connsiteX3" fmla="*/ 43896 w 172592"/>
                    <a:gd name="connsiteY3" fmla="*/ 43943 h 93988"/>
                    <a:gd name="connsiteX4" fmla="*/ 57069 w 172592"/>
                    <a:gd name="connsiteY4" fmla="*/ 53708 h 93988"/>
                    <a:gd name="connsiteX5" fmla="*/ 70243 w 172592"/>
                    <a:gd name="connsiteY5" fmla="*/ 63473 h 93988"/>
                    <a:gd name="connsiteX6" fmla="*/ 101531 w 172592"/>
                    <a:gd name="connsiteY6" fmla="*/ 78121 h 93988"/>
                    <a:gd name="connsiteX7" fmla="*/ 116351 w 172592"/>
                    <a:gd name="connsiteY7" fmla="*/ 83002 h 93988"/>
                    <a:gd name="connsiteX8" fmla="*/ 129524 w 172592"/>
                    <a:gd name="connsiteY8" fmla="*/ 87885 h 93988"/>
                    <a:gd name="connsiteX9" fmla="*/ 157519 w 172592"/>
                    <a:gd name="connsiteY9" fmla="*/ 92768 h 93988"/>
                    <a:gd name="connsiteX10" fmla="*/ 172339 w 172592"/>
                    <a:gd name="connsiteY10" fmla="*/ 92768 h 93988"/>
                    <a:gd name="connsiteX11" fmla="*/ 159165 w 172592"/>
                    <a:gd name="connsiteY11" fmla="*/ 87885 h 93988"/>
                    <a:gd name="connsiteX12" fmla="*/ 132818 w 172592"/>
                    <a:gd name="connsiteY12" fmla="*/ 81375 h 93988"/>
                    <a:gd name="connsiteX13" fmla="*/ 119645 w 172592"/>
                    <a:gd name="connsiteY13" fmla="*/ 76492 h 93988"/>
                    <a:gd name="connsiteX14" fmla="*/ 104823 w 172592"/>
                    <a:gd name="connsiteY14" fmla="*/ 71611 h 93988"/>
                    <a:gd name="connsiteX15" fmla="*/ 75184 w 172592"/>
                    <a:gd name="connsiteY15" fmla="*/ 56963 h 93988"/>
                    <a:gd name="connsiteX16" fmla="*/ 60363 w 172592"/>
                    <a:gd name="connsiteY16" fmla="*/ 48825 h 93988"/>
                    <a:gd name="connsiteX17" fmla="*/ 47189 w 172592"/>
                    <a:gd name="connsiteY17" fmla="*/ 39060 h 93988"/>
                    <a:gd name="connsiteX18" fmla="*/ 24135 w 172592"/>
                    <a:gd name="connsiteY18" fmla="*/ 21158 h 93988"/>
                    <a:gd name="connsiteX19" fmla="*/ 4376 w 172592"/>
                    <a:gd name="connsiteY19" fmla="*/ 1627 h 93988"/>
                    <a:gd name="connsiteX20" fmla="*/ 1081 w 172592"/>
                    <a:gd name="connsiteY20" fmla="*/ 0 h 9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592" h="93988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8" y="3254"/>
                      </a:cubicBezTo>
                      <a:cubicBezTo>
                        <a:pt x="10962" y="14647"/>
                        <a:pt x="10962" y="11393"/>
                        <a:pt x="22488" y="24413"/>
                      </a:cubicBezTo>
                      <a:cubicBezTo>
                        <a:pt x="29076" y="30923"/>
                        <a:pt x="35662" y="37433"/>
                        <a:pt x="43896" y="43943"/>
                      </a:cubicBezTo>
                      <a:cubicBezTo>
                        <a:pt x="48836" y="47198"/>
                        <a:pt x="53776" y="50453"/>
                        <a:pt x="57069" y="53708"/>
                      </a:cubicBezTo>
                      <a:cubicBezTo>
                        <a:pt x="62010" y="56963"/>
                        <a:pt x="65303" y="60218"/>
                        <a:pt x="70243" y="63473"/>
                      </a:cubicBezTo>
                      <a:cubicBezTo>
                        <a:pt x="80123" y="69982"/>
                        <a:pt x="91650" y="73238"/>
                        <a:pt x="101531" y="78121"/>
                      </a:cubicBezTo>
                      <a:cubicBezTo>
                        <a:pt x="106470" y="79748"/>
                        <a:pt x="111411" y="81375"/>
                        <a:pt x="116351" y="83002"/>
                      </a:cubicBezTo>
                      <a:cubicBezTo>
                        <a:pt x="121291" y="84631"/>
                        <a:pt x="124584" y="87885"/>
                        <a:pt x="129524" y="87885"/>
                      </a:cubicBezTo>
                      <a:cubicBezTo>
                        <a:pt x="145991" y="92768"/>
                        <a:pt x="144345" y="89512"/>
                        <a:pt x="157519" y="92768"/>
                      </a:cubicBezTo>
                      <a:cubicBezTo>
                        <a:pt x="164105" y="94395"/>
                        <a:pt x="170692" y="94395"/>
                        <a:pt x="172339" y="92768"/>
                      </a:cubicBezTo>
                      <a:cubicBezTo>
                        <a:pt x="173985" y="91141"/>
                        <a:pt x="167399" y="87885"/>
                        <a:pt x="159165" y="87885"/>
                      </a:cubicBezTo>
                      <a:cubicBezTo>
                        <a:pt x="145991" y="84631"/>
                        <a:pt x="147638" y="84631"/>
                        <a:pt x="132818" y="81375"/>
                      </a:cubicBezTo>
                      <a:cubicBezTo>
                        <a:pt x="129524" y="79748"/>
                        <a:pt x="124584" y="78121"/>
                        <a:pt x="119645" y="76492"/>
                      </a:cubicBezTo>
                      <a:cubicBezTo>
                        <a:pt x="114704" y="74865"/>
                        <a:pt x="109764" y="74865"/>
                        <a:pt x="104823" y="71611"/>
                      </a:cubicBezTo>
                      <a:cubicBezTo>
                        <a:pt x="94943" y="68355"/>
                        <a:pt x="85064" y="61845"/>
                        <a:pt x="75184" y="56963"/>
                      </a:cubicBezTo>
                      <a:cubicBezTo>
                        <a:pt x="70243" y="53708"/>
                        <a:pt x="65303" y="52081"/>
                        <a:pt x="60363" y="48825"/>
                      </a:cubicBezTo>
                      <a:cubicBezTo>
                        <a:pt x="55423" y="45571"/>
                        <a:pt x="52130" y="42315"/>
                        <a:pt x="47189" y="39060"/>
                      </a:cubicBezTo>
                      <a:cubicBezTo>
                        <a:pt x="38956" y="32550"/>
                        <a:pt x="30722" y="26040"/>
                        <a:pt x="24135" y="21158"/>
                      </a:cubicBezTo>
                      <a:cubicBezTo>
                        <a:pt x="10962" y="9765"/>
                        <a:pt x="14255" y="11393"/>
                        <a:pt x="4376" y="1627"/>
                      </a:cubicBezTo>
                      <a:cubicBezTo>
                        <a:pt x="2728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14" name="任意多边形: 形状 5613" descr="4a4eb1d1-fb13-4314-8455-b6d4006f2149"/>
                <p:cNvSpPr/>
                <p:nvPr/>
              </p:nvSpPr>
              <p:spPr>
                <a:xfrm flipH="1">
                  <a:off x="10306944" y="1814129"/>
                  <a:ext cx="105405" cy="77939"/>
                </a:xfrm>
                <a:custGeom>
                  <a:avLst/>
                  <a:gdLst>
                    <a:gd name="connsiteX0" fmla="*/ 4529 w 105405"/>
                    <a:gd name="connsiteY0" fmla="*/ 724 h 77939"/>
                    <a:gd name="connsiteX1" fmla="*/ 1235 w 105405"/>
                    <a:gd name="connsiteY1" fmla="*/ 724 h 77939"/>
                    <a:gd name="connsiteX2" fmla="*/ 1235 w 105405"/>
                    <a:gd name="connsiteY2" fmla="*/ 3978 h 77939"/>
                    <a:gd name="connsiteX3" fmla="*/ 12761 w 105405"/>
                    <a:gd name="connsiteY3" fmla="*/ 18625 h 77939"/>
                    <a:gd name="connsiteX4" fmla="*/ 25935 w 105405"/>
                    <a:gd name="connsiteY4" fmla="*/ 33274 h 77939"/>
                    <a:gd name="connsiteX5" fmla="*/ 34169 w 105405"/>
                    <a:gd name="connsiteY5" fmla="*/ 39784 h 77939"/>
                    <a:gd name="connsiteX6" fmla="*/ 42403 w 105405"/>
                    <a:gd name="connsiteY6" fmla="*/ 47921 h 77939"/>
                    <a:gd name="connsiteX7" fmla="*/ 62162 w 105405"/>
                    <a:gd name="connsiteY7" fmla="*/ 60941 h 77939"/>
                    <a:gd name="connsiteX8" fmla="*/ 70396 w 105405"/>
                    <a:gd name="connsiteY8" fmla="*/ 65824 h 77939"/>
                    <a:gd name="connsiteX9" fmla="*/ 78630 w 105405"/>
                    <a:gd name="connsiteY9" fmla="*/ 70706 h 77939"/>
                    <a:gd name="connsiteX10" fmla="*/ 96743 w 105405"/>
                    <a:gd name="connsiteY10" fmla="*/ 77216 h 77939"/>
                    <a:gd name="connsiteX11" fmla="*/ 104977 w 105405"/>
                    <a:gd name="connsiteY11" fmla="*/ 77216 h 77939"/>
                    <a:gd name="connsiteX12" fmla="*/ 98390 w 105405"/>
                    <a:gd name="connsiteY12" fmla="*/ 70706 h 77939"/>
                    <a:gd name="connsiteX13" fmla="*/ 81923 w 105405"/>
                    <a:gd name="connsiteY13" fmla="*/ 62568 h 77939"/>
                    <a:gd name="connsiteX14" fmla="*/ 75336 w 105405"/>
                    <a:gd name="connsiteY14" fmla="*/ 57686 h 77939"/>
                    <a:gd name="connsiteX15" fmla="*/ 65456 w 105405"/>
                    <a:gd name="connsiteY15" fmla="*/ 52804 h 77939"/>
                    <a:gd name="connsiteX16" fmla="*/ 48989 w 105405"/>
                    <a:gd name="connsiteY16" fmla="*/ 39784 h 77939"/>
                    <a:gd name="connsiteX17" fmla="*/ 39108 w 105405"/>
                    <a:gd name="connsiteY17" fmla="*/ 33274 h 77939"/>
                    <a:gd name="connsiteX18" fmla="*/ 30876 w 105405"/>
                    <a:gd name="connsiteY18" fmla="*/ 26764 h 77939"/>
                    <a:gd name="connsiteX19" fmla="*/ 17702 w 105405"/>
                    <a:gd name="connsiteY19" fmla="*/ 13744 h 77939"/>
                    <a:gd name="connsiteX20" fmla="*/ 4529 w 105405"/>
                    <a:gd name="connsiteY20" fmla="*/ 724 h 77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405" h="77939">
                      <a:moveTo>
                        <a:pt x="4529" y="724"/>
                      </a:moveTo>
                      <a:cubicBezTo>
                        <a:pt x="2881" y="-904"/>
                        <a:pt x="2881" y="724"/>
                        <a:pt x="1235" y="724"/>
                      </a:cubicBezTo>
                      <a:cubicBezTo>
                        <a:pt x="-412" y="724"/>
                        <a:pt x="-412" y="2351"/>
                        <a:pt x="1235" y="3978"/>
                      </a:cubicBezTo>
                      <a:cubicBezTo>
                        <a:pt x="6175" y="12117"/>
                        <a:pt x="6175" y="10488"/>
                        <a:pt x="12761" y="18625"/>
                      </a:cubicBezTo>
                      <a:cubicBezTo>
                        <a:pt x="16056" y="23508"/>
                        <a:pt x="19349" y="28391"/>
                        <a:pt x="25935" y="33274"/>
                      </a:cubicBezTo>
                      <a:cubicBezTo>
                        <a:pt x="29229" y="34901"/>
                        <a:pt x="30876" y="38155"/>
                        <a:pt x="34169" y="39784"/>
                      </a:cubicBezTo>
                      <a:cubicBezTo>
                        <a:pt x="37462" y="41411"/>
                        <a:pt x="39108" y="46294"/>
                        <a:pt x="42403" y="47921"/>
                      </a:cubicBezTo>
                      <a:cubicBezTo>
                        <a:pt x="48989" y="52804"/>
                        <a:pt x="55576" y="56058"/>
                        <a:pt x="62162" y="60941"/>
                      </a:cubicBezTo>
                      <a:cubicBezTo>
                        <a:pt x="65456" y="62568"/>
                        <a:pt x="68749" y="64196"/>
                        <a:pt x="70396" y="65824"/>
                      </a:cubicBezTo>
                      <a:cubicBezTo>
                        <a:pt x="73689" y="67451"/>
                        <a:pt x="75336" y="70706"/>
                        <a:pt x="78630" y="70706"/>
                      </a:cubicBezTo>
                      <a:cubicBezTo>
                        <a:pt x="88509" y="75588"/>
                        <a:pt x="86863" y="73961"/>
                        <a:pt x="96743" y="77216"/>
                      </a:cubicBezTo>
                      <a:cubicBezTo>
                        <a:pt x="100036" y="77216"/>
                        <a:pt x="104977" y="78844"/>
                        <a:pt x="104977" y="77216"/>
                      </a:cubicBezTo>
                      <a:cubicBezTo>
                        <a:pt x="106623" y="75588"/>
                        <a:pt x="103330" y="72334"/>
                        <a:pt x="98390" y="70706"/>
                      </a:cubicBezTo>
                      <a:cubicBezTo>
                        <a:pt x="90157" y="65824"/>
                        <a:pt x="91804" y="67451"/>
                        <a:pt x="81923" y="62568"/>
                      </a:cubicBezTo>
                      <a:cubicBezTo>
                        <a:pt x="80276" y="60941"/>
                        <a:pt x="76983" y="59314"/>
                        <a:pt x="75336" y="57686"/>
                      </a:cubicBezTo>
                      <a:cubicBezTo>
                        <a:pt x="72043" y="56058"/>
                        <a:pt x="68749" y="56058"/>
                        <a:pt x="65456" y="52804"/>
                      </a:cubicBezTo>
                      <a:cubicBezTo>
                        <a:pt x="58869" y="49548"/>
                        <a:pt x="53929" y="44666"/>
                        <a:pt x="48989" y="39784"/>
                      </a:cubicBezTo>
                      <a:cubicBezTo>
                        <a:pt x="45696" y="38155"/>
                        <a:pt x="42403" y="36528"/>
                        <a:pt x="39108" y="33274"/>
                      </a:cubicBezTo>
                      <a:cubicBezTo>
                        <a:pt x="35815" y="31645"/>
                        <a:pt x="34169" y="28391"/>
                        <a:pt x="30876" y="26764"/>
                      </a:cubicBezTo>
                      <a:cubicBezTo>
                        <a:pt x="25935" y="21881"/>
                        <a:pt x="20995" y="16998"/>
                        <a:pt x="17702" y="13744"/>
                      </a:cubicBezTo>
                      <a:cubicBezTo>
                        <a:pt x="9469" y="5607"/>
                        <a:pt x="11115" y="7234"/>
                        <a:pt x="4529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16" name="任意多边形: 形状 5615" descr="78d91e64-8d9d-40b3-b71a-8b0bdd4d5ddb"/>
                <p:cNvSpPr/>
                <p:nvPr/>
              </p:nvSpPr>
              <p:spPr>
                <a:xfrm flipH="1">
                  <a:off x="10318216" y="1781579"/>
                  <a:ext cx="62845" cy="66547"/>
                </a:xfrm>
                <a:custGeom>
                  <a:avLst/>
                  <a:gdLst>
                    <a:gd name="connsiteX0" fmla="*/ 2881 w 62845"/>
                    <a:gd name="connsiteY0" fmla="*/ 724 h 66547"/>
                    <a:gd name="connsiteX1" fmla="*/ 1235 w 62845"/>
                    <a:gd name="connsiteY1" fmla="*/ 724 h 66547"/>
                    <a:gd name="connsiteX2" fmla="*/ 1235 w 62845"/>
                    <a:gd name="connsiteY2" fmla="*/ 2351 h 66547"/>
                    <a:gd name="connsiteX3" fmla="*/ 7822 w 62845"/>
                    <a:gd name="connsiteY3" fmla="*/ 13744 h 66547"/>
                    <a:gd name="connsiteX4" fmla="*/ 14409 w 62845"/>
                    <a:gd name="connsiteY4" fmla="*/ 25135 h 66547"/>
                    <a:gd name="connsiteX5" fmla="*/ 19349 w 62845"/>
                    <a:gd name="connsiteY5" fmla="*/ 31645 h 66547"/>
                    <a:gd name="connsiteX6" fmla="*/ 24288 w 62845"/>
                    <a:gd name="connsiteY6" fmla="*/ 38155 h 66547"/>
                    <a:gd name="connsiteX7" fmla="*/ 35817 w 62845"/>
                    <a:gd name="connsiteY7" fmla="*/ 49548 h 66547"/>
                    <a:gd name="connsiteX8" fmla="*/ 40756 w 62845"/>
                    <a:gd name="connsiteY8" fmla="*/ 54431 h 66547"/>
                    <a:gd name="connsiteX9" fmla="*/ 45696 w 62845"/>
                    <a:gd name="connsiteY9" fmla="*/ 59314 h 66547"/>
                    <a:gd name="connsiteX10" fmla="*/ 57223 w 62845"/>
                    <a:gd name="connsiteY10" fmla="*/ 65824 h 66547"/>
                    <a:gd name="connsiteX11" fmla="*/ 62163 w 62845"/>
                    <a:gd name="connsiteY11" fmla="*/ 65824 h 66547"/>
                    <a:gd name="connsiteX12" fmla="*/ 60517 w 62845"/>
                    <a:gd name="connsiteY12" fmla="*/ 59314 h 66547"/>
                    <a:gd name="connsiteX13" fmla="*/ 50637 w 62845"/>
                    <a:gd name="connsiteY13" fmla="*/ 51175 h 66547"/>
                    <a:gd name="connsiteX14" fmla="*/ 47342 w 62845"/>
                    <a:gd name="connsiteY14" fmla="*/ 46294 h 66547"/>
                    <a:gd name="connsiteX15" fmla="*/ 40756 w 62845"/>
                    <a:gd name="connsiteY15" fmla="*/ 43038 h 66547"/>
                    <a:gd name="connsiteX16" fmla="*/ 30876 w 62845"/>
                    <a:gd name="connsiteY16" fmla="*/ 31645 h 66547"/>
                    <a:gd name="connsiteX17" fmla="*/ 24288 w 62845"/>
                    <a:gd name="connsiteY17" fmla="*/ 26764 h 66547"/>
                    <a:gd name="connsiteX18" fmla="*/ 19349 w 62845"/>
                    <a:gd name="connsiteY18" fmla="*/ 20254 h 66547"/>
                    <a:gd name="connsiteX19" fmla="*/ 11115 w 62845"/>
                    <a:gd name="connsiteY19" fmla="*/ 10488 h 66547"/>
                    <a:gd name="connsiteX20" fmla="*/ 2881 w 62845"/>
                    <a:gd name="connsiteY20" fmla="*/ 724 h 66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845" h="66547">
                      <a:moveTo>
                        <a:pt x="2881" y="724"/>
                      </a:moveTo>
                      <a:cubicBezTo>
                        <a:pt x="2881" y="-904"/>
                        <a:pt x="1235" y="724"/>
                        <a:pt x="1235" y="724"/>
                      </a:cubicBezTo>
                      <a:cubicBezTo>
                        <a:pt x="-412" y="724"/>
                        <a:pt x="-412" y="2351"/>
                        <a:pt x="1235" y="2351"/>
                      </a:cubicBezTo>
                      <a:cubicBezTo>
                        <a:pt x="4529" y="8861"/>
                        <a:pt x="4529" y="7234"/>
                        <a:pt x="7822" y="13744"/>
                      </a:cubicBezTo>
                      <a:cubicBezTo>
                        <a:pt x="9469" y="16998"/>
                        <a:pt x="11115" y="21881"/>
                        <a:pt x="14409" y="25135"/>
                      </a:cubicBezTo>
                      <a:cubicBezTo>
                        <a:pt x="16056" y="26764"/>
                        <a:pt x="17702" y="28391"/>
                        <a:pt x="19349" y="31645"/>
                      </a:cubicBezTo>
                      <a:cubicBezTo>
                        <a:pt x="20995" y="33274"/>
                        <a:pt x="20995" y="36528"/>
                        <a:pt x="24288" y="38155"/>
                      </a:cubicBezTo>
                      <a:cubicBezTo>
                        <a:pt x="27583" y="41411"/>
                        <a:pt x="32522" y="44665"/>
                        <a:pt x="35817" y="49548"/>
                      </a:cubicBezTo>
                      <a:cubicBezTo>
                        <a:pt x="37463" y="51175"/>
                        <a:pt x="39109" y="52804"/>
                        <a:pt x="40756" y="54431"/>
                      </a:cubicBezTo>
                      <a:cubicBezTo>
                        <a:pt x="42403" y="56058"/>
                        <a:pt x="44049" y="57685"/>
                        <a:pt x="45696" y="59314"/>
                      </a:cubicBezTo>
                      <a:cubicBezTo>
                        <a:pt x="52283" y="64195"/>
                        <a:pt x="52283" y="62568"/>
                        <a:pt x="57223" y="65824"/>
                      </a:cubicBezTo>
                      <a:cubicBezTo>
                        <a:pt x="57223" y="65824"/>
                        <a:pt x="60517" y="67451"/>
                        <a:pt x="62163" y="65824"/>
                      </a:cubicBezTo>
                      <a:cubicBezTo>
                        <a:pt x="63810" y="64195"/>
                        <a:pt x="62163" y="60941"/>
                        <a:pt x="60517" y="59314"/>
                      </a:cubicBezTo>
                      <a:cubicBezTo>
                        <a:pt x="55576" y="54431"/>
                        <a:pt x="57223" y="56058"/>
                        <a:pt x="50637" y="51175"/>
                      </a:cubicBezTo>
                      <a:cubicBezTo>
                        <a:pt x="48990" y="49548"/>
                        <a:pt x="48990" y="47921"/>
                        <a:pt x="47342" y="46294"/>
                      </a:cubicBezTo>
                      <a:cubicBezTo>
                        <a:pt x="45696" y="44665"/>
                        <a:pt x="42403" y="44665"/>
                        <a:pt x="40756" y="43038"/>
                      </a:cubicBezTo>
                      <a:cubicBezTo>
                        <a:pt x="37463" y="39784"/>
                        <a:pt x="34169" y="34901"/>
                        <a:pt x="30876" y="31645"/>
                      </a:cubicBezTo>
                      <a:cubicBezTo>
                        <a:pt x="29229" y="30018"/>
                        <a:pt x="25936" y="28391"/>
                        <a:pt x="24288" y="26764"/>
                      </a:cubicBezTo>
                      <a:cubicBezTo>
                        <a:pt x="22642" y="25135"/>
                        <a:pt x="20995" y="23508"/>
                        <a:pt x="19349" y="20254"/>
                      </a:cubicBezTo>
                      <a:cubicBezTo>
                        <a:pt x="16056" y="16998"/>
                        <a:pt x="12761" y="12117"/>
                        <a:pt x="11115" y="10488"/>
                      </a:cubicBezTo>
                      <a:cubicBezTo>
                        <a:pt x="6175" y="3978"/>
                        <a:pt x="6175" y="5607"/>
                        <a:pt x="2881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18" name="任意多边形: 形状 5617" descr="23c4e06b-a305-4dbe-aacd-0a17ae0396ce"/>
                <p:cNvSpPr/>
                <p:nvPr/>
              </p:nvSpPr>
              <p:spPr>
                <a:xfrm flipH="1">
                  <a:off x="10316016" y="1749752"/>
                  <a:ext cx="53518" cy="65533"/>
                </a:xfrm>
                <a:custGeom>
                  <a:avLst/>
                  <a:gdLst>
                    <a:gd name="connsiteX0" fmla="*/ 2881 w 53518"/>
                    <a:gd name="connsiteY0" fmla="*/ 0 h 65533"/>
                    <a:gd name="connsiteX1" fmla="*/ 1234 w 53518"/>
                    <a:gd name="connsiteY1" fmla="*/ 0 h 65533"/>
                    <a:gd name="connsiteX2" fmla="*/ 1234 w 53518"/>
                    <a:gd name="connsiteY2" fmla="*/ 1627 h 65533"/>
                    <a:gd name="connsiteX3" fmla="*/ 7822 w 53518"/>
                    <a:gd name="connsiteY3" fmla="*/ 11393 h 65533"/>
                    <a:gd name="connsiteX4" fmla="*/ 14408 w 53518"/>
                    <a:gd name="connsiteY4" fmla="*/ 21157 h 65533"/>
                    <a:gd name="connsiteX5" fmla="*/ 19349 w 53518"/>
                    <a:gd name="connsiteY5" fmla="*/ 26040 h 65533"/>
                    <a:gd name="connsiteX6" fmla="*/ 22642 w 53518"/>
                    <a:gd name="connsiteY6" fmla="*/ 32550 h 65533"/>
                    <a:gd name="connsiteX7" fmla="*/ 32522 w 53518"/>
                    <a:gd name="connsiteY7" fmla="*/ 42315 h 65533"/>
                    <a:gd name="connsiteX8" fmla="*/ 37462 w 53518"/>
                    <a:gd name="connsiteY8" fmla="*/ 47198 h 65533"/>
                    <a:gd name="connsiteX9" fmla="*/ 40756 w 53518"/>
                    <a:gd name="connsiteY9" fmla="*/ 52080 h 65533"/>
                    <a:gd name="connsiteX10" fmla="*/ 50636 w 53518"/>
                    <a:gd name="connsiteY10" fmla="*/ 60218 h 65533"/>
                    <a:gd name="connsiteX11" fmla="*/ 52283 w 53518"/>
                    <a:gd name="connsiteY11" fmla="*/ 65100 h 65533"/>
                    <a:gd name="connsiteX12" fmla="*/ 52283 w 53518"/>
                    <a:gd name="connsiteY12" fmla="*/ 58590 h 65533"/>
                    <a:gd name="connsiteX13" fmla="*/ 45696 w 53518"/>
                    <a:gd name="connsiteY13" fmla="*/ 48825 h 65533"/>
                    <a:gd name="connsiteX14" fmla="*/ 42402 w 53518"/>
                    <a:gd name="connsiteY14" fmla="*/ 43943 h 65533"/>
                    <a:gd name="connsiteX15" fmla="*/ 37462 w 53518"/>
                    <a:gd name="connsiteY15" fmla="*/ 39060 h 65533"/>
                    <a:gd name="connsiteX16" fmla="*/ 29229 w 53518"/>
                    <a:gd name="connsiteY16" fmla="*/ 27667 h 65533"/>
                    <a:gd name="connsiteX17" fmla="*/ 24289 w 53518"/>
                    <a:gd name="connsiteY17" fmla="*/ 22785 h 65533"/>
                    <a:gd name="connsiteX18" fmla="*/ 19349 w 53518"/>
                    <a:gd name="connsiteY18" fmla="*/ 17903 h 65533"/>
                    <a:gd name="connsiteX19" fmla="*/ 11115 w 53518"/>
                    <a:gd name="connsiteY19" fmla="*/ 8137 h 65533"/>
                    <a:gd name="connsiteX20" fmla="*/ 2881 w 53518"/>
                    <a:gd name="connsiteY20" fmla="*/ 0 h 65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518" h="65533">
                      <a:moveTo>
                        <a:pt x="2881" y="0"/>
                      </a:moveTo>
                      <a:cubicBezTo>
                        <a:pt x="2881" y="0"/>
                        <a:pt x="1234" y="0"/>
                        <a:pt x="1234" y="0"/>
                      </a:cubicBezTo>
                      <a:cubicBezTo>
                        <a:pt x="-412" y="0"/>
                        <a:pt x="-412" y="1627"/>
                        <a:pt x="1234" y="1627"/>
                      </a:cubicBezTo>
                      <a:cubicBezTo>
                        <a:pt x="4529" y="6510"/>
                        <a:pt x="4529" y="4883"/>
                        <a:pt x="7822" y="11393"/>
                      </a:cubicBezTo>
                      <a:cubicBezTo>
                        <a:pt x="9468" y="14647"/>
                        <a:pt x="11115" y="17903"/>
                        <a:pt x="14408" y="21157"/>
                      </a:cubicBezTo>
                      <a:cubicBezTo>
                        <a:pt x="16056" y="22785"/>
                        <a:pt x="17702" y="24413"/>
                        <a:pt x="19349" y="26040"/>
                      </a:cubicBezTo>
                      <a:cubicBezTo>
                        <a:pt x="20995" y="27667"/>
                        <a:pt x="20995" y="30923"/>
                        <a:pt x="22642" y="32550"/>
                      </a:cubicBezTo>
                      <a:cubicBezTo>
                        <a:pt x="25935" y="35805"/>
                        <a:pt x="29229" y="39060"/>
                        <a:pt x="32522" y="42315"/>
                      </a:cubicBezTo>
                      <a:cubicBezTo>
                        <a:pt x="34169" y="43943"/>
                        <a:pt x="35815" y="45570"/>
                        <a:pt x="37462" y="47198"/>
                      </a:cubicBezTo>
                      <a:cubicBezTo>
                        <a:pt x="39110" y="48825"/>
                        <a:pt x="39110" y="50453"/>
                        <a:pt x="40756" y="52080"/>
                      </a:cubicBezTo>
                      <a:cubicBezTo>
                        <a:pt x="45696" y="56963"/>
                        <a:pt x="45696" y="55335"/>
                        <a:pt x="50636" y="60218"/>
                      </a:cubicBezTo>
                      <a:cubicBezTo>
                        <a:pt x="48989" y="63473"/>
                        <a:pt x="50636" y="66728"/>
                        <a:pt x="52283" y="65100"/>
                      </a:cubicBezTo>
                      <a:cubicBezTo>
                        <a:pt x="53930" y="63473"/>
                        <a:pt x="53930" y="60218"/>
                        <a:pt x="52283" y="58590"/>
                      </a:cubicBezTo>
                      <a:cubicBezTo>
                        <a:pt x="48989" y="53708"/>
                        <a:pt x="48989" y="55335"/>
                        <a:pt x="45696" y="48825"/>
                      </a:cubicBezTo>
                      <a:cubicBezTo>
                        <a:pt x="44049" y="47198"/>
                        <a:pt x="44049" y="45570"/>
                        <a:pt x="42402" y="43943"/>
                      </a:cubicBezTo>
                      <a:cubicBezTo>
                        <a:pt x="40756" y="42315"/>
                        <a:pt x="39110" y="40688"/>
                        <a:pt x="37462" y="39060"/>
                      </a:cubicBezTo>
                      <a:cubicBezTo>
                        <a:pt x="34169" y="35805"/>
                        <a:pt x="32522" y="30923"/>
                        <a:pt x="29229" y="27667"/>
                      </a:cubicBezTo>
                      <a:cubicBezTo>
                        <a:pt x="27582" y="26040"/>
                        <a:pt x="25935" y="24413"/>
                        <a:pt x="24289" y="22785"/>
                      </a:cubicBezTo>
                      <a:cubicBezTo>
                        <a:pt x="22642" y="21157"/>
                        <a:pt x="20995" y="19530"/>
                        <a:pt x="19349" y="17903"/>
                      </a:cubicBezTo>
                      <a:cubicBezTo>
                        <a:pt x="16056" y="14647"/>
                        <a:pt x="14408" y="11393"/>
                        <a:pt x="11115" y="8137"/>
                      </a:cubicBezTo>
                      <a:cubicBezTo>
                        <a:pt x="6175" y="3256"/>
                        <a:pt x="6175" y="3256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20" name="任意多边形: 形状 5619" descr="5885b142-8772-4093-b062-7bdec7cf3e54"/>
                <p:cNvSpPr/>
                <p:nvPr/>
              </p:nvSpPr>
              <p:spPr>
                <a:xfrm flipH="1">
                  <a:off x="10211863" y="1858795"/>
                  <a:ext cx="29228" cy="63472"/>
                </a:xfrm>
                <a:custGeom>
                  <a:avLst/>
                  <a:gdLst>
                    <a:gd name="connsiteX0" fmla="*/ 2881 w 29228"/>
                    <a:gd name="connsiteY0" fmla="*/ 0 h 63472"/>
                    <a:gd name="connsiteX1" fmla="*/ 1235 w 29228"/>
                    <a:gd name="connsiteY1" fmla="*/ 0 h 63472"/>
                    <a:gd name="connsiteX2" fmla="*/ 1235 w 29228"/>
                    <a:gd name="connsiteY2" fmla="*/ 1627 h 63472"/>
                    <a:gd name="connsiteX3" fmla="*/ 6175 w 29228"/>
                    <a:gd name="connsiteY3" fmla="*/ 9765 h 63472"/>
                    <a:gd name="connsiteX4" fmla="*/ 9469 w 29228"/>
                    <a:gd name="connsiteY4" fmla="*/ 19530 h 63472"/>
                    <a:gd name="connsiteX5" fmla="*/ 12761 w 29228"/>
                    <a:gd name="connsiteY5" fmla="*/ 24413 h 63472"/>
                    <a:gd name="connsiteX6" fmla="*/ 14408 w 29228"/>
                    <a:gd name="connsiteY6" fmla="*/ 30923 h 63472"/>
                    <a:gd name="connsiteX7" fmla="*/ 19349 w 29228"/>
                    <a:gd name="connsiteY7" fmla="*/ 40688 h 63472"/>
                    <a:gd name="connsiteX8" fmla="*/ 20995 w 29228"/>
                    <a:gd name="connsiteY8" fmla="*/ 45570 h 63472"/>
                    <a:gd name="connsiteX9" fmla="*/ 20995 w 29228"/>
                    <a:gd name="connsiteY9" fmla="*/ 50453 h 63472"/>
                    <a:gd name="connsiteX10" fmla="*/ 24288 w 29228"/>
                    <a:gd name="connsiteY10" fmla="*/ 60218 h 63472"/>
                    <a:gd name="connsiteX11" fmla="*/ 25935 w 29228"/>
                    <a:gd name="connsiteY11" fmla="*/ 63472 h 63472"/>
                    <a:gd name="connsiteX12" fmla="*/ 29228 w 29228"/>
                    <a:gd name="connsiteY12" fmla="*/ 58591 h 63472"/>
                    <a:gd name="connsiteX13" fmla="*/ 27582 w 29228"/>
                    <a:gd name="connsiteY13" fmla="*/ 48825 h 63472"/>
                    <a:gd name="connsiteX14" fmla="*/ 27582 w 29228"/>
                    <a:gd name="connsiteY14" fmla="*/ 43943 h 63472"/>
                    <a:gd name="connsiteX15" fmla="*/ 24288 w 29228"/>
                    <a:gd name="connsiteY15" fmla="*/ 39060 h 63472"/>
                    <a:gd name="connsiteX16" fmla="*/ 20995 w 29228"/>
                    <a:gd name="connsiteY16" fmla="*/ 27667 h 63472"/>
                    <a:gd name="connsiteX17" fmla="*/ 17701 w 29228"/>
                    <a:gd name="connsiteY17" fmla="*/ 22785 h 63472"/>
                    <a:gd name="connsiteX18" fmla="*/ 14408 w 29228"/>
                    <a:gd name="connsiteY18" fmla="*/ 17903 h 63472"/>
                    <a:gd name="connsiteX19" fmla="*/ 9469 w 29228"/>
                    <a:gd name="connsiteY19" fmla="*/ 8137 h 63472"/>
                    <a:gd name="connsiteX20" fmla="*/ 2881 w 29228"/>
                    <a:gd name="connsiteY20" fmla="*/ 0 h 63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227" h="63472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2881" y="6510"/>
                        <a:pt x="2881" y="4883"/>
                        <a:pt x="6175" y="9765"/>
                      </a:cubicBezTo>
                      <a:cubicBezTo>
                        <a:pt x="7822" y="13020"/>
                        <a:pt x="7822" y="16275"/>
                        <a:pt x="9469" y="19530"/>
                      </a:cubicBezTo>
                      <a:cubicBezTo>
                        <a:pt x="9469" y="21158"/>
                        <a:pt x="11115" y="22785"/>
                        <a:pt x="12761" y="24413"/>
                      </a:cubicBezTo>
                      <a:cubicBezTo>
                        <a:pt x="12761" y="26040"/>
                        <a:pt x="12761" y="27667"/>
                        <a:pt x="14408" y="30923"/>
                      </a:cubicBezTo>
                      <a:cubicBezTo>
                        <a:pt x="16055" y="34178"/>
                        <a:pt x="17701" y="37433"/>
                        <a:pt x="19349" y="40688"/>
                      </a:cubicBezTo>
                      <a:cubicBezTo>
                        <a:pt x="19349" y="42315"/>
                        <a:pt x="20995" y="43943"/>
                        <a:pt x="20995" y="45570"/>
                      </a:cubicBezTo>
                      <a:cubicBezTo>
                        <a:pt x="20995" y="47198"/>
                        <a:pt x="20995" y="48825"/>
                        <a:pt x="20995" y="50453"/>
                      </a:cubicBezTo>
                      <a:cubicBezTo>
                        <a:pt x="22642" y="55335"/>
                        <a:pt x="24288" y="55335"/>
                        <a:pt x="24288" y="60218"/>
                      </a:cubicBezTo>
                      <a:cubicBezTo>
                        <a:pt x="24288" y="61845"/>
                        <a:pt x="24288" y="63472"/>
                        <a:pt x="25935" y="63472"/>
                      </a:cubicBezTo>
                      <a:cubicBezTo>
                        <a:pt x="27582" y="63472"/>
                        <a:pt x="29228" y="60218"/>
                        <a:pt x="29228" y="58591"/>
                      </a:cubicBezTo>
                      <a:cubicBezTo>
                        <a:pt x="29228" y="53708"/>
                        <a:pt x="29228" y="53708"/>
                        <a:pt x="27582" y="48825"/>
                      </a:cubicBezTo>
                      <a:cubicBezTo>
                        <a:pt x="27582" y="47198"/>
                        <a:pt x="27582" y="45570"/>
                        <a:pt x="27582" y="43943"/>
                      </a:cubicBezTo>
                      <a:cubicBezTo>
                        <a:pt x="27582" y="42315"/>
                        <a:pt x="25935" y="40688"/>
                        <a:pt x="24288" y="39060"/>
                      </a:cubicBezTo>
                      <a:cubicBezTo>
                        <a:pt x="22642" y="35805"/>
                        <a:pt x="22642" y="30923"/>
                        <a:pt x="20995" y="27667"/>
                      </a:cubicBezTo>
                      <a:cubicBezTo>
                        <a:pt x="20995" y="26040"/>
                        <a:pt x="17701" y="24413"/>
                        <a:pt x="17701" y="22785"/>
                      </a:cubicBezTo>
                      <a:cubicBezTo>
                        <a:pt x="16055" y="21158"/>
                        <a:pt x="16055" y="19530"/>
                        <a:pt x="14408" y="17903"/>
                      </a:cubicBezTo>
                      <a:cubicBezTo>
                        <a:pt x="12761" y="14647"/>
                        <a:pt x="11115" y="11393"/>
                        <a:pt x="9469" y="8137"/>
                      </a:cubicBezTo>
                      <a:cubicBezTo>
                        <a:pt x="6175" y="3255"/>
                        <a:pt x="6175" y="4883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22" name="任意多边形: 形状 5621" descr="a7d89092-f64b-48d7-bcf7-7356aa086002"/>
                <p:cNvSpPr/>
                <p:nvPr/>
              </p:nvSpPr>
              <p:spPr>
                <a:xfrm flipH="1">
                  <a:off x="10188810" y="1809246"/>
                  <a:ext cx="40756" cy="111393"/>
                </a:xfrm>
                <a:custGeom>
                  <a:avLst/>
                  <a:gdLst>
                    <a:gd name="connsiteX0" fmla="*/ 4529 w 40756"/>
                    <a:gd name="connsiteY0" fmla="*/ 724 h 111393"/>
                    <a:gd name="connsiteX1" fmla="*/ 1234 w 40756"/>
                    <a:gd name="connsiteY1" fmla="*/ 724 h 111393"/>
                    <a:gd name="connsiteX2" fmla="*/ 1234 w 40756"/>
                    <a:gd name="connsiteY2" fmla="*/ 3978 h 111393"/>
                    <a:gd name="connsiteX3" fmla="*/ 9468 w 40756"/>
                    <a:gd name="connsiteY3" fmla="*/ 18625 h 111393"/>
                    <a:gd name="connsiteX4" fmla="*/ 16056 w 40756"/>
                    <a:gd name="connsiteY4" fmla="*/ 34901 h 111393"/>
                    <a:gd name="connsiteX5" fmla="*/ 19349 w 40756"/>
                    <a:gd name="connsiteY5" fmla="*/ 43038 h 111393"/>
                    <a:gd name="connsiteX6" fmla="*/ 20995 w 40756"/>
                    <a:gd name="connsiteY6" fmla="*/ 52804 h 111393"/>
                    <a:gd name="connsiteX7" fmla="*/ 27582 w 40756"/>
                    <a:gd name="connsiteY7" fmla="*/ 70706 h 111393"/>
                    <a:gd name="connsiteX8" fmla="*/ 29229 w 40756"/>
                    <a:gd name="connsiteY8" fmla="*/ 78843 h 111393"/>
                    <a:gd name="connsiteX9" fmla="*/ 29229 w 40756"/>
                    <a:gd name="connsiteY9" fmla="*/ 86981 h 111393"/>
                    <a:gd name="connsiteX10" fmla="*/ 34169 w 40756"/>
                    <a:gd name="connsiteY10" fmla="*/ 103256 h 111393"/>
                    <a:gd name="connsiteX11" fmla="*/ 37463 w 40756"/>
                    <a:gd name="connsiteY11" fmla="*/ 111393 h 111393"/>
                    <a:gd name="connsiteX12" fmla="*/ 40756 w 40756"/>
                    <a:gd name="connsiteY12" fmla="*/ 103256 h 111393"/>
                    <a:gd name="connsiteX13" fmla="*/ 39110 w 40756"/>
                    <a:gd name="connsiteY13" fmla="*/ 86981 h 111393"/>
                    <a:gd name="connsiteX14" fmla="*/ 39110 w 40756"/>
                    <a:gd name="connsiteY14" fmla="*/ 78843 h 111393"/>
                    <a:gd name="connsiteX15" fmla="*/ 35815 w 40756"/>
                    <a:gd name="connsiteY15" fmla="*/ 70706 h 111393"/>
                    <a:gd name="connsiteX16" fmla="*/ 30876 w 40756"/>
                    <a:gd name="connsiteY16" fmla="*/ 51176 h 111393"/>
                    <a:gd name="connsiteX17" fmla="*/ 25936 w 40756"/>
                    <a:gd name="connsiteY17" fmla="*/ 41411 h 111393"/>
                    <a:gd name="connsiteX18" fmla="*/ 22642 w 40756"/>
                    <a:gd name="connsiteY18" fmla="*/ 31646 h 111393"/>
                    <a:gd name="connsiteX19" fmla="*/ 14409 w 40756"/>
                    <a:gd name="connsiteY19" fmla="*/ 15371 h 111393"/>
                    <a:gd name="connsiteX20" fmla="*/ 4529 w 40756"/>
                    <a:gd name="connsiteY20" fmla="*/ 724 h 11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0756" h="111393">
                      <a:moveTo>
                        <a:pt x="4529" y="724"/>
                      </a:moveTo>
                      <a:cubicBezTo>
                        <a:pt x="2881" y="-905"/>
                        <a:pt x="2881" y="724"/>
                        <a:pt x="1234" y="724"/>
                      </a:cubicBezTo>
                      <a:cubicBezTo>
                        <a:pt x="-412" y="724"/>
                        <a:pt x="-412" y="724"/>
                        <a:pt x="1234" y="3978"/>
                      </a:cubicBezTo>
                      <a:cubicBezTo>
                        <a:pt x="4529" y="12115"/>
                        <a:pt x="4529" y="10488"/>
                        <a:pt x="9468" y="18625"/>
                      </a:cubicBezTo>
                      <a:cubicBezTo>
                        <a:pt x="11115" y="23508"/>
                        <a:pt x="12763" y="28391"/>
                        <a:pt x="16056" y="34901"/>
                      </a:cubicBezTo>
                      <a:cubicBezTo>
                        <a:pt x="17702" y="38156"/>
                        <a:pt x="19349" y="41411"/>
                        <a:pt x="19349" y="43038"/>
                      </a:cubicBezTo>
                      <a:cubicBezTo>
                        <a:pt x="20995" y="46294"/>
                        <a:pt x="20995" y="49548"/>
                        <a:pt x="20995" y="52804"/>
                      </a:cubicBezTo>
                      <a:cubicBezTo>
                        <a:pt x="22642" y="59314"/>
                        <a:pt x="25936" y="65824"/>
                        <a:pt x="27582" y="70706"/>
                      </a:cubicBezTo>
                      <a:cubicBezTo>
                        <a:pt x="27582" y="73961"/>
                        <a:pt x="29229" y="77216"/>
                        <a:pt x="29229" y="78843"/>
                      </a:cubicBezTo>
                      <a:cubicBezTo>
                        <a:pt x="29229" y="82099"/>
                        <a:pt x="29229" y="85353"/>
                        <a:pt x="29229" y="86981"/>
                      </a:cubicBezTo>
                      <a:cubicBezTo>
                        <a:pt x="30876" y="96746"/>
                        <a:pt x="32522" y="95119"/>
                        <a:pt x="34169" y="103256"/>
                      </a:cubicBezTo>
                      <a:cubicBezTo>
                        <a:pt x="34169" y="108139"/>
                        <a:pt x="35815" y="111393"/>
                        <a:pt x="37463" y="111393"/>
                      </a:cubicBezTo>
                      <a:cubicBezTo>
                        <a:pt x="39110" y="111393"/>
                        <a:pt x="40756" y="108139"/>
                        <a:pt x="40756" y="103256"/>
                      </a:cubicBezTo>
                      <a:cubicBezTo>
                        <a:pt x="40756" y="95119"/>
                        <a:pt x="40756" y="96746"/>
                        <a:pt x="39110" y="86981"/>
                      </a:cubicBezTo>
                      <a:cubicBezTo>
                        <a:pt x="39110" y="83726"/>
                        <a:pt x="39110" y="82099"/>
                        <a:pt x="39110" y="78843"/>
                      </a:cubicBezTo>
                      <a:cubicBezTo>
                        <a:pt x="39110" y="75589"/>
                        <a:pt x="35815" y="72333"/>
                        <a:pt x="35815" y="70706"/>
                      </a:cubicBezTo>
                      <a:cubicBezTo>
                        <a:pt x="34169" y="64196"/>
                        <a:pt x="34169" y="57686"/>
                        <a:pt x="30876" y="51176"/>
                      </a:cubicBezTo>
                      <a:cubicBezTo>
                        <a:pt x="29229" y="47921"/>
                        <a:pt x="27582" y="44666"/>
                        <a:pt x="25936" y="41411"/>
                      </a:cubicBezTo>
                      <a:cubicBezTo>
                        <a:pt x="24290" y="38156"/>
                        <a:pt x="24290" y="34901"/>
                        <a:pt x="22642" y="31646"/>
                      </a:cubicBezTo>
                      <a:cubicBezTo>
                        <a:pt x="19349" y="25136"/>
                        <a:pt x="17702" y="20254"/>
                        <a:pt x="14409" y="15371"/>
                      </a:cubicBezTo>
                      <a:cubicBezTo>
                        <a:pt x="9468" y="7234"/>
                        <a:pt x="9468" y="8861"/>
                        <a:pt x="4529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24" name="任意多边形: 形状 5623" descr="51805651-bd96-462d-8e89-88271c799ee2"/>
                <p:cNvSpPr/>
                <p:nvPr/>
              </p:nvSpPr>
              <p:spPr>
                <a:xfrm flipH="1">
                  <a:off x="10161780" y="1800204"/>
                  <a:ext cx="28676" cy="115552"/>
                </a:xfrm>
                <a:custGeom>
                  <a:avLst/>
                  <a:gdLst>
                    <a:gd name="connsiteX0" fmla="*/ 1647 w 28676"/>
                    <a:gd name="connsiteY0" fmla="*/ 0 h 115552"/>
                    <a:gd name="connsiteX1" fmla="*/ 0 w 28676"/>
                    <a:gd name="connsiteY1" fmla="*/ 3256 h 115552"/>
                    <a:gd name="connsiteX2" fmla="*/ 3293 w 28676"/>
                    <a:gd name="connsiteY2" fmla="*/ 19530 h 115552"/>
                    <a:gd name="connsiteX3" fmla="*/ 4941 w 28676"/>
                    <a:gd name="connsiteY3" fmla="*/ 37433 h 115552"/>
                    <a:gd name="connsiteX4" fmla="*/ 6587 w 28676"/>
                    <a:gd name="connsiteY4" fmla="*/ 47198 h 115552"/>
                    <a:gd name="connsiteX5" fmla="*/ 6587 w 28676"/>
                    <a:gd name="connsiteY5" fmla="*/ 56963 h 115552"/>
                    <a:gd name="connsiteX6" fmla="*/ 11527 w 28676"/>
                    <a:gd name="connsiteY6" fmla="*/ 76493 h 115552"/>
                    <a:gd name="connsiteX7" fmla="*/ 13173 w 28676"/>
                    <a:gd name="connsiteY7" fmla="*/ 84630 h 115552"/>
                    <a:gd name="connsiteX8" fmla="*/ 13173 w 28676"/>
                    <a:gd name="connsiteY8" fmla="*/ 92768 h 115552"/>
                    <a:gd name="connsiteX9" fmla="*/ 18114 w 28676"/>
                    <a:gd name="connsiteY9" fmla="*/ 109042 h 115552"/>
                    <a:gd name="connsiteX10" fmla="*/ 26348 w 28676"/>
                    <a:gd name="connsiteY10" fmla="*/ 115552 h 115552"/>
                    <a:gd name="connsiteX11" fmla="*/ 27994 w 28676"/>
                    <a:gd name="connsiteY11" fmla="*/ 107415 h 115552"/>
                    <a:gd name="connsiteX12" fmla="*/ 24700 w 28676"/>
                    <a:gd name="connsiteY12" fmla="*/ 91140 h 115552"/>
                    <a:gd name="connsiteX13" fmla="*/ 23054 w 28676"/>
                    <a:gd name="connsiteY13" fmla="*/ 83003 h 115552"/>
                    <a:gd name="connsiteX14" fmla="*/ 19760 w 28676"/>
                    <a:gd name="connsiteY14" fmla="*/ 74865 h 115552"/>
                    <a:gd name="connsiteX15" fmla="*/ 16468 w 28676"/>
                    <a:gd name="connsiteY15" fmla="*/ 55335 h 115552"/>
                    <a:gd name="connsiteX16" fmla="*/ 13173 w 28676"/>
                    <a:gd name="connsiteY16" fmla="*/ 45570 h 115552"/>
                    <a:gd name="connsiteX17" fmla="*/ 11527 w 28676"/>
                    <a:gd name="connsiteY17" fmla="*/ 35805 h 115552"/>
                    <a:gd name="connsiteX18" fmla="*/ 8234 w 28676"/>
                    <a:gd name="connsiteY18" fmla="*/ 17903 h 115552"/>
                    <a:gd name="connsiteX19" fmla="*/ 3293 w 28676"/>
                    <a:gd name="connsiteY19" fmla="*/ 1627 h 115552"/>
                    <a:gd name="connsiteX20" fmla="*/ 1647 w 28676"/>
                    <a:gd name="connsiteY20" fmla="*/ 0 h 115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676" h="115551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3256"/>
                      </a:cubicBezTo>
                      <a:cubicBezTo>
                        <a:pt x="1647" y="11393"/>
                        <a:pt x="1647" y="9766"/>
                        <a:pt x="3293" y="19530"/>
                      </a:cubicBezTo>
                      <a:cubicBezTo>
                        <a:pt x="3293" y="24413"/>
                        <a:pt x="3293" y="30923"/>
                        <a:pt x="4941" y="37433"/>
                      </a:cubicBezTo>
                      <a:cubicBezTo>
                        <a:pt x="4941" y="40688"/>
                        <a:pt x="6587" y="43943"/>
                        <a:pt x="6587" y="47198"/>
                      </a:cubicBezTo>
                      <a:cubicBezTo>
                        <a:pt x="6587" y="50453"/>
                        <a:pt x="6587" y="53708"/>
                        <a:pt x="6587" y="56963"/>
                      </a:cubicBezTo>
                      <a:cubicBezTo>
                        <a:pt x="8234" y="63473"/>
                        <a:pt x="9880" y="69983"/>
                        <a:pt x="11527" y="76493"/>
                      </a:cubicBezTo>
                      <a:cubicBezTo>
                        <a:pt x="11527" y="79748"/>
                        <a:pt x="13173" y="83003"/>
                        <a:pt x="13173" y="84630"/>
                      </a:cubicBezTo>
                      <a:cubicBezTo>
                        <a:pt x="13173" y="87885"/>
                        <a:pt x="13173" y="91140"/>
                        <a:pt x="13173" y="92768"/>
                      </a:cubicBezTo>
                      <a:cubicBezTo>
                        <a:pt x="14820" y="102532"/>
                        <a:pt x="16468" y="100905"/>
                        <a:pt x="18114" y="109042"/>
                      </a:cubicBezTo>
                      <a:cubicBezTo>
                        <a:pt x="23054" y="112298"/>
                        <a:pt x="24700" y="115552"/>
                        <a:pt x="26348" y="115552"/>
                      </a:cubicBezTo>
                      <a:cubicBezTo>
                        <a:pt x="27994" y="115552"/>
                        <a:pt x="29641" y="110671"/>
                        <a:pt x="27994" y="107415"/>
                      </a:cubicBezTo>
                      <a:cubicBezTo>
                        <a:pt x="26348" y="99278"/>
                        <a:pt x="26348" y="100905"/>
                        <a:pt x="24700" y="91140"/>
                      </a:cubicBezTo>
                      <a:cubicBezTo>
                        <a:pt x="24700" y="87885"/>
                        <a:pt x="24700" y="86258"/>
                        <a:pt x="23054" y="83003"/>
                      </a:cubicBezTo>
                      <a:cubicBezTo>
                        <a:pt x="23054" y="79748"/>
                        <a:pt x="21407" y="76493"/>
                        <a:pt x="19760" y="74865"/>
                      </a:cubicBezTo>
                      <a:cubicBezTo>
                        <a:pt x="18114" y="68355"/>
                        <a:pt x="18114" y="61845"/>
                        <a:pt x="16468" y="55335"/>
                      </a:cubicBezTo>
                      <a:cubicBezTo>
                        <a:pt x="16468" y="52080"/>
                        <a:pt x="13173" y="48825"/>
                        <a:pt x="13173" y="45570"/>
                      </a:cubicBezTo>
                      <a:cubicBezTo>
                        <a:pt x="13173" y="42315"/>
                        <a:pt x="11527" y="39060"/>
                        <a:pt x="11527" y="35805"/>
                      </a:cubicBezTo>
                      <a:cubicBezTo>
                        <a:pt x="9880" y="29295"/>
                        <a:pt x="8234" y="22785"/>
                        <a:pt x="8234" y="17903"/>
                      </a:cubicBezTo>
                      <a:cubicBezTo>
                        <a:pt x="4941" y="8137"/>
                        <a:pt x="6587" y="9766"/>
                        <a:pt x="3293" y="1627"/>
                      </a:cubicBezTo>
                      <a:cubicBezTo>
                        <a:pt x="3293" y="0"/>
                        <a:pt x="1647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26" name="任意多边形: 形状 5625" descr="8d488076-c24d-4eff-b561-6403ab88d8a6"/>
                <p:cNvSpPr/>
                <p:nvPr/>
              </p:nvSpPr>
              <p:spPr>
                <a:xfrm flipH="1">
                  <a:off x="10127881" y="1787185"/>
                  <a:ext cx="29640" cy="143643"/>
                </a:xfrm>
                <a:custGeom>
                  <a:avLst/>
                  <a:gdLst>
                    <a:gd name="connsiteX0" fmla="*/ 11527 w 29640"/>
                    <a:gd name="connsiteY0" fmla="*/ 0 h 143643"/>
                    <a:gd name="connsiteX1" fmla="*/ 11527 w 29640"/>
                    <a:gd name="connsiteY1" fmla="*/ 3255 h 143643"/>
                    <a:gd name="connsiteX2" fmla="*/ 18113 w 29640"/>
                    <a:gd name="connsiteY2" fmla="*/ 24413 h 143643"/>
                    <a:gd name="connsiteX3" fmla="*/ 19759 w 29640"/>
                    <a:gd name="connsiteY3" fmla="*/ 45570 h 143643"/>
                    <a:gd name="connsiteX4" fmla="*/ 21407 w 29640"/>
                    <a:gd name="connsiteY4" fmla="*/ 56963 h 143643"/>
                    <a:gd name="connsiteX5" fmla="*/ 19759 w 29640"/>
                    <a:gd name="connsiteY5" fmla="*/ 69982 h 143643"/>
                    <a:gd name="connsiteX6" fmla="*/ 18113 w 29640"/>
                    <a:gd name="connsiteY6" fmla="*/ 94395 h 143643"/>
                    <a:gd name="connsiteX7" fmla="*/ 14820 w 29640"/>
                    <a:gd name="connsiteY7" fmla="*/ 105788 h 143643"/>
                    <a:gd name="connsiteX8" fmla="*/ 9880 w 29640"/>
                    <a:gd name="connsiteY8" fmla="*/ 115552 h 143643"/>
                    <a:gd name="connsiteX9" fmla="*/ 3293 w 29640"/>
                    <a:gd name="connsiteY9" fmla="*/ 135082 h 143643"/>
                    <a:gd name="connsiteX10" fmla="*/ 0 w 29640"/>
                    <a:gd name="connsiteY10" fmla="*/ 143220 h 143643"/>
                    <a:gd name="connsiteX11" fmla="*/ 8234 w 29640"/>
                    <a:gd name="connsiteY11" fmla="*/ 136711 h 143643"/>
                    <a:gd name="connsiteX12" fmla="*/ 18113 w 29640"/>
                    <a:gd name="connsiteY12" fmla="*/ 117181 h 143643"/>
                    <a:gd name="connsiteX13" fmla="*/ 23054 w 29640"/>
                    <a:gd name="connsiteY13" fmla="*/ 107415 h 143643"/>
                    <a:gd name="connsiteX14" fmla="*/ 24700 w 29640"/>
                    <a:gd name="connsiteY14" fmla="*/ 96022 h 143643"/>
                    <a:gd name="connsiteX15" fmla="*/ 29640 w 29640"/>
                    <a:gd name="connsiteY15" fmla="*/ 69982 h 143643"/>
                    <a:gd name="connsiteX16" fmla="*/ 27993 w 29640"/>
                    <a:gd name="connsiteY16" fmla="*/ 56963 h 143643"/>
                    <a:gd name="connsiteX17" fmla="*/ 27993 w 29640"/>
                    <a:gd name="connsiteY17" fmla="*/ 43943 h 143643"/>
                    <a:gd name="connsiteX18" fmla="*/ 23054 w 29640"/>
                    <a:gd name="connsiteY18" fmla="*/ 21157 h 143643"/>
                    <a:gd name="connsiteX19" fmla="*/ 14820 w 29640"/>
                    <a:gd name="connsiteY19" fmla="*/ 1627 h 143643"/>
                    <a:gd name="connsiteX20" fmla="*/ 11527 w 29640"/>
                    <a:gd name="connsiteY20" fmla="*/ 0 h 143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640" h="143643">
                      <a:moveTo>
                        <a:pt x="11527" y="0"/>
                      </a:moveTo>
                      <a:cubicBezTo>
                        <a:pt x="9880" y="0"/>
                        <a:pt x="9880" y="0"/>
                        <a:pt x="11527" y="3255"/>
                      </a:cubicBezTo>
                      <a:cubicBezTo>
                        <a:pt x="14820" y="13020"/>
                        <a:pt x="14820" y="11393"/>
                        <a:pt x="18113" y="24413"/>
                      </a:cubicBezTo>
                      <a:cubicBezTo>
                        <a:pt x="19759" y="30923"/>
                        <a:pt x="19759" y="37433"/>
                        <a:pt x="19759" y="45570"/>
                      </a:cubicBezTo>
                      <a:cubicBezTo>
                        <a:pt x="19759" y="48825"/>
                        <a:pt x="21407" y="53708"/>
                        <a:pt x="21407" y="56963"/>
                      </a:cubicBezTo>
                      <a:cubicBezTo>
                        <a:pt x="21407" y="61845"/>
                        <a:pt x="19759" y="65100"/>
                        <a:pt x="19759" y="69982"/>
                      </a:cubicBezTo>
                      <a:cubicBezTo>
                        <a:pt x="19759" y="78121"/>
                        <a:pt x="19759" y="86258"/>
                        <a:pt x="18113" y="94395"/>
                      </a:cubicBezTo>
                      <a:cubicBezTo>
                        <a:pt x="16467" y="97650"/>
                        <a:pt x="16467" y="102532"/>
                        <a:pt x="14820" y="105788"/>
                      </a:cubicBezTo>
                      <a:cubicBezTo>
                        <a:pt x="13173" y="109042"/>
                        <a:pt x="11527" y="112298"/>
                        <a:pt x="9880" y="115552"/>
                      </a:cubicBezTo>
                      <a:cubicBezTo>
                        <a:pt x="4940" y="126945"/>
                        <a:pt x="8234" y="125318"/>
                        <a:pt x="3293" y="135082"/>
                      </a:cubicBezTo>
                      <a:cubicBezTo>
                        <a:pt x="1647" y="136711"/>
                        <a:pt x="0" y="141592"/>
                        <a:pt x="0" y="143220"/>
                      </a:cubicBezTo>
                      <a:cubicBezTo>
                        <a:pt x="1647" y="144848"/>
                        <a:pt x="4940" y="141592"/>
                        <a:pt x="8234" y="136711"/>
                      </a:cubicBezTo>
                      <a:cubicBezTo>
                        <a:pt x="13173" y="126945"/>
                        <a:pt x="13173" y="128572"/>
                        <a:pt x="18113" y="117181"/>
                      </a:cubicBezTo>
                      <a:cubicBezTo>
                        <a:pt x="19759" y="113925"/>
                        <a:pt x="21407" y="110671"/>
                        <a:pt x="23054" y="107415"/>
                      </a:cubicBezTo>
                      <a:cubicBezTo>
                        <a:pt x="24700" y="104161"/>
                        <a:pt x="24700" y="99278"/>
                        <a:pt x="24700" y="96022"/>
                      </a:cubicBezTo>
                      <a:cubicBezTo>
                        <a:pt x="26347" y="87885"/>
                        <a:pt x="29640" y="79748"/>
                        <a:pt x="29640" y="69982"/>
                      </a:cubicBezTo>
                      <a:cubicBezTo>
                        <a:pt x="29640" y="65100"/>
                        <a:pt x="27993" y="61845"/>
                        <a:pt x="27993" y="56963"/>
                      </a:cubicBezTo>
                      <a:cubicBezTo>
                        <a:pt x="27993" y="52080"/>
                        <a:pt x="27993" y="48825"/>
                        <a:pt x="27993" y="43943"/>
                      </a:cubicBezTo>
                      <a:cubicBezTo>
                        <a:pt x="26347" y="35805"/>
                        <a:pt x="26347" y="27668"/>
                        <a:pt x="23054" y="21157"/>
                      </a:cubicBezTo>
                      <a:cubicBezTo>
                        <a:pt x="19759" y="8137"/>
                        <a:pt x="19759" y="11393"/>
                        <a:pt x="14820" y="1627"/>
                      </a:cubicBezTo>
                      <a:cubicBezTo>
                        <a:pt x="13173" y="0"/>
                        <a:pt x="13173" y="0"/>
                        <a:pt x="1152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28" name="任意多边形: 形状 5627" descr="3fe8f8cd-b959-4d24-af26-9fa25a40983a"/>
                <p:cNvSpPr/>
                <p:nvPr/>
              </p:nvSpPr>
              <p:spPr>
                <a:xfrm flipH="1">
                  <a:off x="10093302" y="1819734"/>
                  <a:ext cx="27079" cy="67365"/>
                </a:xfrm>
                <a:custGeom>
                  <a:avLst/>
                  <a:gdLst>
                    <a:gd name="connsiteX0" fmla="*/ 2379 w 27079"/>
                    <a:gd name="connsiteY0" fmla="*/ 0 h 67365"/>
                    <a:gd name="connsiteX1" fmla="*/ 732 w 27079"/>
                    <a:gd name="connsiteY1" fmla="*/ 0 h 67365"/>
                    <a:gd name="connsiteX2" fmla="*/ 732 w 27079"/>
                    <a:gd name="connsiteY2" fmla="*/ 1627 h 67365"/>
                    <a:gd name="connsiteX3" fmla="*/ 7318 w 27079"/>
                    <a:gd name="connsiteY3" fmla="*/ 9765 h 67365"/>
                    <a:gd name="connsiteX4" fmla="*/ 10613 w 27079"/>
                    <a:gd name="connsiteY4" fmla="*/ 19530 h 67365"/>
                    <a:gd name="connsiteX5" fmla="*/ 13906 w 27079"/>
                    <a:gd name="connsiteY5" fmla="*/ 24413 h 67365"/>
                    <a:gd name="connsiteX6" fmla="*/ 13906 w 27079"/>
                    <a:gd name="connsiteY6" fmla="*/ 30923 h 67365"/>
                    <a:gd name="connsiteX7" fmla="*/ 17199 w 27079"/>
                    <a:gd name="connsiteY7" fmla="*/ 42315 h 67365"/>
                    <a:gd name="connsiteX8" fmla="*/ 17199 w 27079"/>
                    <a:gd name="connsiteY8" fmla="*/ 47197 h 67365"/>
                    <a:gd name="connsiteX9" fmla="*/ 15552 w 27079"/>
                    <a:gd name="connsiteY9" fmla="*/ 52080 h 67365"/>
                    <a:gd name="connsiteX10" fmla="*/ 15552 w 27079"/>
                    <a:gd name="connsiteY10" fmla="*/ 61845 h 67365"/>
                    <a:gd name="connsiteX11" fmla="*/ 17199 w 27079"/>
                    <a:gd name="connsiteY11" fmla="*/ 66727 h 67365"/>
                    <a:gd name="connsiteX12" fmla="*/ 22140 w 27079"/>
                    <a:gd name="connsiteY12" fmla="*/ 63473 h 67365"/>
                    <a:gd name="connsiteX13" fmla="*/ 25432 w 27079"/>
                    <a:gd name="connsiteY13" fmla="*/ 53707 h 67365"/>
                    <a:gd name="connsiteX14" fmla="*/ 27079 w 27079"/>
                    <a:gd name="connsiteY14" fmla="*/ 48825 h 67365"/>
                    <a:gd name="connsiteX15" fmla="*/ 25432 w 27079"/>
                    <a:gd name="connsiteY15" fmla="*/ 42315 h 67365"/>
                    <a:gd name="connsiteX16" fmla="*/ 23786 w 27079"/>
                    <a:gd name="connsiteY16" fmla="*/ 29295 h 67365"/>
                    <a:gd name="connsiteX17" fmla="*/ 20493 w 27079"/>
                    <a:gd name="connsiteY17" fmla="*/ 22785 h 67365"/>
                    <a:gd name="connsiteX18" fmla="*/ 17199 w 27079"/>
                    <a:gd name="connsiteY18" fmla="*/ 16275 h 67365"/>
                    <a:gd name="connsiteX19" fmla="*/ 10613 w 27079"/>
                    <a:gd name="connsiteY19" fmla="*/ 6510 h 67365"/>
                    <a:gd name="connsiteX20" fmla="*/ 2379 w 27079"/>
                    <a:gd name="connsiteY20" fmla="*/ 0 h 67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078" h="67365">
                      <a:moveTo>
                        <a:pt x="2379" y="0"/>
                      </a:moveTo>
                      <a:cubicBezTo>
                        <a:pt x="732" y="0"/>
                        <a:pt x="732" y="0"/>
                        <a:pt x="732" y="0"/>
                      </a:cubicBezTo>
                      <a:cubicBezTo>
                        <a:pt x="732" y="0"/>
                        <a:pt x="-915" y="1627"/>
                        <a:pt x="732" y="1627"/>
                      </a:cubicBezTo>
                      <a:cubicBezTo>
                        <a:pt x="4025" y="4883"/>
                        <a:pt x="4025" y="4883"/>
                        <a:pt x="7318" y="9765"/>
                      </a:cubicBezTo>
                      <a:cubicBezTo>
                        <a:pt x="8966" y="13020"/>
                        <a:pt x="8966" y="16275"/>
                        <a:pt x="10613" y="19530"/>
                      </a:cubicBezTo>
                      <a:cubicBezTo>
                        <a:pt x="10613" y="21157"/>
                        <a:pt x="12259" y="22785"/>
                        <a:pt x="13906" y="24413"/>
                      </a:cubicBezTo>
                      <a:cubicBezTo>
                        <a:pt x="13906" y="26040"/>
                        <a:pt x="13906" y="27667"/>
                        <a:pt x="13906" y="30923"/>
                      </a:cubicBezTo>
                      <a:cubicBezTo>
                        <a:pt x="15552" y="34177"/>
                        <a:pt x="17199" y="39060"/>
                        <a:pt x="17199" y="42315"/>
                      </a:cubicBezTo>
                      <a:cubicBezTo>
                        <a:pt x="17199" y="43943"/>
                        <a:pt x="17199" y="45570"/>
                        <a:pt x="17199" y="47197"/>
                      </a:cubicBezTo>
                      <a:cubicBezTo>
                        <a:pt x="17199" y="48825"/>
                        <a:pt x="15552" y="50453"/>
                        <a:pt x="15552" y="52080"/>
                      </a:cubicBezTo>
                      <a:cubicBezTo>
                        <a:pt x="15552" y="56963"/>
                        <a:pt x="15552" y="56963"/>
                        <a:pt x="15552" y="61845"/>
                      </a:cubicBezTo>
                      <a:cubicBezTo>
                        <a:pt x="15552" y="63473"/>
                        <a:pt x="15552" y="65100"/>
                        <a:pt x="17199" y="66727"/>
                      </a:cubicBezTo>
                      <a:cubicBezTo>
                        <a:pt x="18845" y="68355"/>
                        <a:pt x="22140" y="66727"/>
                        <a:pt x="22140" y="63473"/>
                      </a:cubicBezTo>
                      <a:cubicBezTo>
                        <a:pt x="23786" y="58590"/>
                        <a:pt x="23786" y="60217"/>
                        <a:pt x="25432" y="53707"/>
                      </a:cubicBezTo>
                      <a:cubicBezTo>
                        <a:pt x="25432" y="52080"/>
                        <a:pt x="27079" y="50453"/>
                        <a:pt x="27079" y="48825"/>
                      </a:cubicBezTo>
                      <a:cubicBezTo>
                        <a:pt x="27079" y="47197"/>
                        <a:pt x="25432" y="45570"/>
                        <a:pt x="25432" y="42315"/>
                      </a:cubicBezTo>
                      <a:cubicBezTo>
                        <a:pt x="25432" y="37433"/>
                        <a:pt x="25432" y="34177"/>
                        <a:pt x="23786" y="29295"/>
                      </a:cubicBezTo>
                      <a:cubicBezTo>
                        <a:pt x="23786" y="27667"/>
                        <a:pt x="22140" y="26040"/>
                        <a:pt x="20493" y="22785"/>
                      </a:cubicBezTo>
                      <a:cubicBezTo>
                        <a:pt x="20493" y="21157"/>
                        <a:pt x="18845" y="19530"/>
                        <a:pt x="17199" y="16275"/>
                      </a:cubicBezTo>
                      <a:cubicBezTo>
                        <a:pt x="15552" y="13020"/>
                        <a:pt x="13906" y="9765"/>
                        <a:pt x="10613" y="6510"/>
                      </a:cubicBezTo>
                      <a:cubicBezTo>
                        <a:pt x="5672" y="1627"/>
                        <a:pt x="5672" y="3254"/>
                        <a:pt x="237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30" name="任意多边形: 形状 5629" descr="13d9dd52-6a22-4cac-928c-34ee60ea42a3"/>
                <p:cNvSpPr/>
                <p:nvPr/>
              </p:nvSpPr>
              <p:spPr>
                <a:xfrm flipH="1">
                  <a:off x="10200336" y="1487002"/>
                  <a:ext cx="72455" cy="21881"/>
                </a:xfrm>
                <a:custGeom>
                  <a:avLst/>
                  <a:gdLst>
                    <a:gd name="connsiteX0" fmla="*/ 39520 w 72455"/>
                    <a:gd name="connsiteY0" fmla="*/ 724 h 21881"/>
                    <a:gd name="connsiteX1" fmla="*/ 26347 w 72455"/>
                    <a:gd name="connsiteY1" fmla="*/ 724 h 21881"/>
                    <a:gd name="connsiteX2" fmla="*/ 19760 w 72455"/>
                    <a:gd name="connsiteY2" fmla="*/ 724 h 21881"/>
                    <a:gd name="connsiteX3" fmla="*/ 14820 w 72455"/>
                    <a:gd name="connsiteY3" fmla="*/ 724 h 21881"/>
                    <a:gd name="connsiteX4" fmla="*/ 3293 w 72455"/>
                    <a:gd name="connsiteY4" fmla="*/ 3978 h 21881"/>
                    <a:gd name="connsiteX5" fmla="*/ 0 w 72455"/>
                    <a:gd name="connsiteY5" fmla="*/ 7234 h 21881"/>
                    <a:gd name="connsiteX6" fmla="*/ 6587 w 72455"/>
                    <a:gd name="connsiteY6" fmla="*/ 10488 h 21881"/>
                    <a:gd name="connsiteX7" fmla="*/ 16467 w 72455"/>
                    <a:gd name="connsiteY7" fmla="*/ 8861 h 21881"/>
                    <a:gd name="connsiteX8" fmla="*/ 21407 w 72455"/>
                    <a:gd name="connsiteY8" fmla="*/ 8861 h 21881"/>
                    <a:gd name="connsiteX9" fmla="*/ 26347 w 72455"/>
                    <a:gd name="connsiteY9" fmla="*/ 7234 h 21881"/>
                    <a:gd name="connsiteX10" fmla="*/ 37874 w 72455"/>
                    <a:gd name="connsiteY10" fmla="*/ 10488 h 21881"/>
                    <a:gd name="connsiteX11" fmla="*/ 44461 w 72455"/>
                    <a:gd name="connsiteY11" fmla="*/ 10488 h 21881"/>
                    <a:gd name="connsiteX12" fmla="*/ 51047 w 72455"/>
                    <a:gd name="connsiteY12" fmla="*/ 12116 h 21881"/>
                    <a:gd name="connsiteX13" fmla="*/ 60927 w 72455"/>
                    <a:gd name="connsiteY13" fmla="*/ 16998 h 21881"/>
                    <a:gd name="connsiteX14" fmla="*/ 70808 w 72455"/>
                    <a:gd name="connsiteY14" fmla="*/ 21881 h 21881"/>
                    <a:gd name="connsiteX15" fmla="*/ 72455 w 72455"/>
                    <a:gd name="connsiteY15" fmla="*/ 20254 h 21881"/>
                    <a:gd name="connsiteX16" fmla="*/ 72455 w 72455"/>
                    <a:gd name="connsiteY16" fmla="*/ 18626 h 21881"/>
                    <a:gd name="connsiteX17" fmla="*/ 62574 w 72455"/>
                    <a:gd name="connsiteY17" fmla="*/ 12116 h 21881"/>
                    <a:gd name="connsiteX18" fmla="*/ 52694 w 72455"/>
                    <a:gd name="connsiteY18" fmla="*/ 5607 h 21881"/>
                    <a:gd name="connsiteX19" fmla="*/ 46108 w 72455"/>
                    <a:gd name="connsiteY19" fmla="*/ 3978 h 21881"/>
                    <a:gd name="connsiteX20" fmla="*/ 39520 w 72455"/>
                    <a:gd name="connsiteY20" fmla="*/ 724 h 2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455" h="21881">
                      <a:moveTo>
                        <a:pt x="39520" y="724"/>
                      </a:moveTo>
                      <a:cubicBezTo>
                        <a:pt x="34581" y="-904"/>
                        <a:pt x="29640" y="724"/>
                        <a:pt x="26347" y="724"/>
                      </a:cubicBezTo>
                      <a:cubicBezTo>
                        <a:pt x="24700" y="724"/>
                        <a:pt x="21407" y="724"/>
                        <a:pt x="19760" y="724"/>
                      </a:cubicBezTo>
                      <a:cubicBezTo>
                        <a:pt x="18113" y="724"/>
                        <a:pt x="16467" y="-904"/>
                        <a:pt x="14820" y="724"/>
                      </a:cubicBezTo>
                      <a:cubicBezTo>
                        <a:pt x="8234" y="2351"/>
                        <a:pt x="9880" y="2351"/>
                        <a:pt x="3293" y="3978"/>
                      </a:cubicBezTo>
                      <a:cubicBezTo>
                        <a:pt x="3293" y="3978"/>
                        <a:pt x="0" y="5607"/>
                        <a:pt x="0" y="7234"/>
                      </a:cubicBezTo>
                      <a:cubicBezTo>
                        <a:pt x="0" y="8861"/>
                        <a:pt x="3293" y="10488"/>
                        <a:pt x="6587" y="10488"/>
                      </a:cubicBezTo>
                      <a:cubicBezTo>
                        <a:pt x="11527" y="10488"/>
                        <a:pt x="11527" y="10488"/>
                        <a:pt x="16467" y="8861"/>
                      </a:cubicBezTo>
                      <a:cubicBezTo>
                        <a:pt x="18113" y="8861"/>
                        <a:pt x="19760" y="8861"/>
                        <a:pt x="21407" y="8861"/>
                      </a:cubicBezTo>
                      <a:cubicBezTo>
                        <a:pt x="23054" y="8861"/>
                        <a:pt x="24700" y="7234"/>
                        <a:pt x="26347" y="7234"/>
                      </a:cubicBezTo>
                      <a:cubicBezTo>
                        <a:pt x="29640" y="7234"/>
                        <a:pt x="34581" y="8861"/>
                        <a:pt x="37874" y="10488"/>
                      </a:cubicBezTo>
                      <a:cubicBezTo>
                        <a:pt x="39520" y="10488"/>
                        <a:pt x="42815" y="10488"/>
                        <a:pt x="44461" y="10488"/>
                      </a:cubicBezTo>
                      <a:cubicBezTo>
                        <a:pt x="46108" y="10488"/>
                        <a:pt x="47754" y="12116"/>
                        <a:pt x="51047" y="12116"/>
                      </a:cubicBezTo>
                      <a:cubicBezTo>
                        <a:pt x="54341" y="13744"/>
                        <a:pt x="57635" y="15371"/>
                        <a:pt x="60927" y="16998"/>
                      </a:cubicBezTo>
                      <a:cubicBezTo>
                        <a:pt x="67515" y="20254"/>
                        <a:pt x="65867" y="18626"/>
                        <a:pt x="70808" y="21881"/>
                      </a:cubicBezTo>
                      <a:cubicBezTo>
                        <a:pt x="72455" y="21881"/>
                        <a:pt x="72455" y="21881"/>
                        <a:pt x="72455" y="20254"/>
                      </a:cubicBezTo>
                      <a:cubicBezTo>
                        <a:pt x="72455" y="20254"/>
                        <a:pt x="72455" y="18626"/>
                        <a:pt x="72455" y="18626"/>
                      </a:cubicBezTo>
                      <a:cubicBezTo>
                        <a:pt x="67515" y="15371"/>
                        <a:pt x="69161" y="15371"/>
                        <a:pt x="62574" y="12116"/>
                      </a:cubicBezTo>
                      <a:cubicBezTo>
                        <a:pt x="59281" y="10488"/>
                        <a:pt x="55988" y="7234"/>
                        <a:pt x="52694" y="5607"/>
                      </a:cubicBezTo>
                      <a:cubicBezTo>
                        <a:pt x="51047" y="5607"/>
                        <a:pt x="47754" y="3978"/>
                        <a:pt x="46108" y="3978"/>
                      </a:cubicBezTo>
                      <a:cubicBezTo>
                        <a:pt x="44461" y="3978"/>
                        <a:pt x="42815" y="724"/>
                        <a:pt x="39520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32" name="任意多边形: 形状 5631" descr="534149d0-5210-4128-8274-a2656342a38d"/>
                <p:cNvSpPr/>
                <p:nvPr/>
              </p:nvSpPr>
              <p:spPr>
                <a:xfrm flipH="1">
                  <a:off x="10174401" y="1458429"/>
                  <a:ext cx="121443" cy="41411"/>
                </a:xfrm>
                <a:custGeom>
                  <a:avLst/>
                  <a:gdLst>
                    <a:gd name="connsiteX0" fmla="*/ 26347 w 121443"/>
                    <a:gd name="connsiteY0" fmla="*/ 0 h 41411"/>
                    <a:gd name="connsiteX1" fmla="*/ 8234 w 121443"/>
                    <a:gd name="connsiteY1" fmla="*/ 3256 h 41411"/>
                    <a:gd name="connsiteX2" fmla="*/ 0 w 121443"/>
                    <a:gd name="connsiteY2" fmla="*/ 8137 h 41411"/>
                    <a:gd name="connsiteX3" fmla="*/ 9880 w 121443"/>
                    <a:gd name="connsiteY3" fmla="*/ 9766 h 41411"/>
                    <a:gd name="connsiteX4" fmla="*/ 27993 w 121443"/>
                    <a:gd name="connsiteY4" fmla="*/ 8137 h 41411"/>
                    <a:gd name="connsiteX5" fmla="*/ 36227 w 121443"/>
                    <a:gd name="connsiteY5" fmla="*/ 9766 h 41411"/>
                    <a:gd name="connsiteX6" fmla="*/ 46108 w 121443"/>
                    <a:gd name="connsiteY6" fmla="*/ 9766 h 41411"/>
                    <a:gd name="connsiteX7" fmla="*/ 65867 w 121443"/>
                    <a:gd name="connsiteY7" fmla="*/ 14647 h 41411"/>
                    <a:gd name="connsiteX8" fmla="*/ 75747 w 121443"/>
                    <a:gd name="connsiteY8" fmla="*/ 16275 h 41411"/>
                    <a:gd name="connsiteX9" fmla="*/ 85628 w 121443"/>
                    <a:gd name="connsiteY9" fmla="*/ 21158 h 41411"/>
                    <a:gd name="connsiteX10" fmla="*/ 102094 w 121443"/>
                    <a:gd name="connsiteY10" fmla="*/ 30923 h 41411"/>
                    <a:gd name="connsiteX11" fmla="*/ 116914 w 121443"/>
                    <a:gd name="connsiteY11" fmla="*/ 40688 h 41411"/>
                    <a:gd name="connsiteX12" fmla="*/ 120209 w 121443"/>
                    <a:gd name="connsiteY12" fmla="*/ 40688 h 41411"/>
                    <a:gd name="connsiteX13" fmla="*/ 120209 w 121443"/>
                    <a:gd name="connsiteY13" fmla="*/ 37433 h 41411"/>
                    <a:gd name="connsiteX14" fmla="*/ 105389 w 121443"/>
                    <a:gd name="connsiteY14" fmla="*/ 26040 h 41411"/>
                    <a:gd name="connsiteX15" fmla="*/ 88921 w 121443"/>
                    <a:gd name="connsiteY15" fmla="*/ 14647 h 41411"/>
                    <a:gd name="connsiteX16" fmla="*/ 79041 w 121443"/>
                    <a:gd name="connsiteY16" fmla="*/ 9766 h 41411"/>
                    <a:gd name="connsiteX17" fmla="*/ 69161 w 121443"/>
                    <a:gd name="connsiteY17" fmla="*/ 4883 h 41411"/>
                    <a:gd name="connsiteX18" fmla="*/ 46108 w 121443"/>
                    <a:gd name="connsiteY18" fmla="*/ 1627 h 41411"/>
                    <a:gd name="connsiteX19" fmla="*/ 36227 w 121443"/>
                    <a:gd name="connsiteY19" fmla="*/ 1627 h 41411"/>
                    <a:gd name="connsiteX20" fmla="*/ 26347 w 121443"/>
                    <a:gd name="connsiteY20" fmla="*/ 0 h 4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1443" h="41411">
                      <a:moveTo>
                        <a:pt x="26347" y="0"/>
                      </a:moveTo>
                      <a:cubicBezTo>
                        <a:pt x="14820" y="0"/>
                        <a:pt x="16467" y="1627"/>
                        <a:pt x="8234" y="3256"/>
                      </a:cubicBezTo>
                      <a:cubicBezTo>
                        <a:pt x="3293" y="4883"/>
                        <a:pt x="0" y="6510"/>
                        <a:pt x="0" y="8137"/>
                      </a:cubicBezTo>
                      <a:cubicBezTo>
                        <a:pt x="0" y="9766"/>
                        <a:pt x="4940" y="11393"/>
                        <a:pt x="9880" y="9766"/>
                      </a:cubicBezTo>
                      <a:cubicBezTo>
                        <a:pt x="18113" y="9766"/>
                        <a:pt x="16467" y="9766"/>
                        <a:pt x="27993" y="8137"/>
                      </a:cubicBezTo>
                      <a:cubicBezTo>
                        <a:pt x="31288" y="8137"/>
                        <a:pt x="32934" y="8137"/>
                        <a:pt x="36227" y="9766"/>
                      </a:cubicBezTo>
                      <a:cubicBezTo>
                        <a:pt x="39520" y="9766"/>
                        <a:pt x="42813" y="9766"/>
                        <a:pt x="46108" y="9766"/>
                      </a:cubicBezTo>
                      <a:cubicBezTo>
                        <a:pt x="52694" y="11393"/>
                        <a:pt x="59281" y="13020"/>
                        <a:pt x="65867" y="14647"/>
                      </a:cubicBezTo>
                      <a:cubicBezTo>
                        <a:pt x="69161" y="16275"/>
                        <a:pt x="72455" y="16275"/>
                        <a:pt x="75747" y="16275"/>
                      </a:cubicBezTo>
                      <a:cubicBezTo>
                        <a:pt x="79041" y="17903"/>
                        <a:pt x="82335" y="19530"/>
                        <a:pt x="85628" y="21158"/>
                      </a:cubicBezTo>
                      <a:cubicBezTo>
                        <a:pt x="92214" y="24413"/>
                        <a:pt x="97155" y="27668"/>
                        <a:pt x="102094" y="30923"/>
                      </a:cubicBezTo>
                      <a:cubicBezTo>
                        <a:pt x="111975" y="37433"/>
                        <a:pt x="110328" y="35805"/>
                        <a:pt x="116914" y="40688"/>
                      </a:cubicBezTo>
                      <a:cubicBezTo>
                        <a:pt x="118562" y="42315"/>
                        <a:pt x="118562" y="40688"/>
                        <a:pt x="120209" y="40688"/>
                      </a:cubicBezTo>
                      <a:cubicBezTo>
                        <a:pt x="121855" y="40688"/>
                        <a:pt x="121855" y="39061"/>
                        <a:pt x="120209" y="37433"/>
                      </a:cubicBezTo>
                      <a:cubicBezTo>
                        <a:pt x="113622" y="30923"/>
                        <a:pt x="115268" y="32550"/>
                        <a:pt x="105389" y="26040"/>
                      </a:cubicBezTo>
                      <a:cubicBezTo>
                        <a:pt x="100448" y="22785"/>
                        <a:pt x="95508" y="17903"/>
                        <a:pt x="88921" y="14647"/>
                      </a:cubicBezTo>
                      <a:cubicBezTo>
                        <a:pt x="85628" y="13020"/>
                        <a:pt x="82335" y="11393"/>
                        <a:pt x="79041" y="9766"/>
                      </a:cubicBezTo>
                      <a:cubicBezTo>
                        <a:pt x="75747" y="8137"/>
                        <a:pt x="72455" y="6510"/>
                        <a:pt x="69161" y="4883"/>
                      </a:cubicBezTo>
                      <a:cubicBezTo>
                        <a:pt x="62574" y="3256"/>
                        <a:pt x="54340" y="1627"/>
                        <a:pt x="46108" y="1627"/>
                      </a:cubicBezTo>
                      <a:cubicBezTo>
                        <a:pt x="42813" y="1627"/>
                        <a:pt x="39520" y="1627"/>
                        <a:pt x="36227" y="1627"/>
                      </a:cubicBezTo>
                      <a:cubicBezTo>
                        <a:pt x="32934" y="1627"/>
                        <a:pt x="29640" y="0"/>
                        <a:pt x="263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34" name="任意多边形: 形状 5633" descr="477676fa-8180-4d3c-8a1d-81439b0f7006"/>
                <p:cNvSpPr/>
                <p:nvPr/>
              </p:nvSpPr>
              <p:spPr>
                <a:xfrm flipH="1">
                  <a:off x="10151500" y="1420997"/>
                  <a:ext cx="162458" cy="59314"/>
                </a:xfrm>
                <a:custGeom>
                  <a:avLst/>
                  <a:gdLst>
                    <a:gd name="connsiteX0" fmla="*/ 36227 w 162458"/>
                    <a:gd name="connsiteY0" fmla="*/ 0 h 59314"/>
                    <a:gd name="connsiteX1" fmla="*/ 11527 w 162458"/>
                    <a:gd name="connsiteY1" fmla="*/ 1627 h 59314"/>
                    <a:gd name="connsiteX2" fmla="*/ 0 w 162458"/>
                    <a:gd name="connsiteY2" fmla="*/ 4883 h 59314"/>
                    <a:gd name="connsiteX3" fmla="*/ 11527 w 162458"/>
                    <a:gd name="connsiteY3" fmla="*/ 8137 h 59314"/>
                    <a:gd name="connsiteX4" fmla="*/ 36227 w 162458"/>
                    <a:gd name="connsiteY4" fmla="*/ 8137 h 59314"/>
                    <a:gd name="connsiteX5" fmla="*/ 47754 w 162458"/>
                    <a:gd name="connsiteY5" fmla="*/ 9765 h 59314"/>
                    <a:gd name="connsiteX6" fmla="*/ 60927 w 162458"/>
                    <a:gd name="connsiteY6" fmla="*/ 11393 h 59314"/>
                    <a:gd name="connsiteX7" fmla="*/ 88922 w 162458"/>
                    <a:gd name="connsiteY7" fmla="*/ 19530 h 59314"/>
                    <a:gd name="connsiteX8" fmla="*/ 103742 w 162458"/>
                    <a:gd name="connsiteY8" fmla="*/ 24413 h 59314"/>
                    <a:gd name="connsiteX9" fmla="*/ 116916 w 162458"/>
                    <a:gd name="connsiteY9" fmla="*/ 30923 h 59314"/>
                    <a:gd name="connsiteX10" fmla="*/ 138323 w 162458"/>
                    <a:gd name="connsiteY10" fmla="*/ 43943 h 59314"/>
                    <a:gd name="connsiteX11" fmla="*/ 158083 w 162458"/>
                    <a:gd name="connsiteY11" fmla="*/ 58591 h 59314"/>
                    <a:gd name="connsiteX12" fmla="*/ 161377 w 162458"/>
                    <a:gd name="connsiteY12" fmla="*/ 58591 h 59314"/>
                    <a:gd name="connsiteX13" fmla="*/ 159730 w 162458"/>
                    <a:gd name="connsiteY13" fmla="*/ 55335 h 59314"/>
                    <a:gd name="connsiteX14" fmla="*/ 139970 w 162458"/>
                    <a:gd name="connsiteY14" fmla="*/ 39061 h 59314"/>
                    <a:gd name="connsiteX15" fmla="*/ 118562 w 162458"/>
                    <a:gd name="connsiteY15" fmla="*/ 24413 h 59314"/>
                    <a:gd name="connsiteX16" fmla="*/ 105389 w 162458"/>
                    <a:gd name="connsiteY16" fmla="*/ 17903 h 59314"/>
                    <a:gd name="connsiteX17" fmla="*/ 92215 w 162458"/>
                    <a:gd name="connsiteY17" fmla="*/ 11393 h 59314"/>
                    <a:gd name="connsiteX18" fmla="*/ 62574 w 162458"/>
                    <a:gd name="connsiteY18" fmla="*/ 3255 h 59314"/>
                    <a:gd name="connsiteX19" fmla="*/ 49401 w 162458"/>
                    <a:gd name="connsiteY19" fmla="*/ 1627 h 59314"/>
                    <a:gd name="connsiteX20" fmla="*/ 36227 w 162458"/>
                    <a:gd name="connsiteY20" fmla="*/ 0 h 5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2458" h="59313">
                      <a:moveTo>
                        <a:pt x="36227" y="0"/>
                      </a:moveTo>
                      <a:cubicBezTo>
                        <a:pt x="21407" y="0"/>
                        <a:pt x="23054" y="1627"/>
                        <a:pt x="11527" y="1627"/>
                      </a:cubicBezTo>
                      <a:cubicBezTo>
                        <a:pt x="6587" y="3255"/>
                        <a:pt x="0" y="3255"/>
                        <a:pt x="0" y="4883"/>
                      </a:cubicBezTo>
                      <a:cubicBezTo>
                        <a:pt x="0" y="6510"/>
                        <a:pt x="4940" y="8137"/>
                        <a:pt x="11527" y="8137"/>
                      </a:cubicBezTo>
                      <a:cubicBezTo>
                        <a:pt x="24700" y="8137"/>
                        <a:pt x="21407" y="8137"/>
                        <a:pt x="36227" y="8137"/>
                      </a:cubicBezTo>
                      <a:cubicBezTo>
                        <a:pt x="39520" y="8137"/>
                        <a:pt x="44461" y="9765"/>
                        <a:pt x="47754" y="9765"/>
                      </a:cubicBezTo>
                      <a:cubicBezTo>
                        <a:pt x="52694" y="9765"/>
                        <a:pt x="55988" y="9765"/>
                        <a:pt x="60927" y="11393"/>
                      </a:cubicBezTo>
                      <a:cubicBezTo>
                        <a:pt x="70808" y="13020"/>
                        <a:pt x="79042" y="16275"/>
                        <a:pt x="88922" y="19530"/>
                      </a:cubicBezTo>
                      <a:cubicBezTo>
                        <a:pt x="93862" y="21157"/>
                        <a:pt x="98802" y="21157"/>
                        <a:pt x="103742" y="24413"/>
                      </a:cubicBezTo>
                      <a:cubicBezTo>
                        <a:pt x="108682" y="26040"/>
                        <a:pt x="111975" y="29295"/>
                        <a:pt x="116916" y="30923"/>
                      </a:cubicBezTo>
                      <a:cubicBezTo>
                        <a:pt x="125150" y="35805"/>
                        <a:pt x="133382" y="40688"/>
                        <a:pt x="138323" y="43943"/>
                      </a:cubicBezTo>
                      <a:cubicBezTo>
                        <a:pt x="149850" y="52081"/>
                        <a:pt x="148203" y="50453"/>
                        <a:pt x="158083" y="58591"/>
                      </a:cubicBezTo>
                      <a:cubicBezTo>
                        <a:pt x="159730" y="60218"/>
                        <a:pt x="161377" y="58591"/>
                        <a:pt x="161377" y="58591"/>
                      </a:cubicBezTo>
                      <a:cubicBezTo>
                        <a:pt x="163023" y="58591"/>
                        <a:pt x="163023" y="56964"/>
                        <a:pt x="159730" y="55335"/>
                      </a:cubicBezTo>
                      <a:cubicBezTo>
                        <a:pt x="151496" y="45571"/>
                        <a:pt x="153143" y="48825"/>
                        <a:pt x="139970" y="39061"/>
                      </a:cubicBezTo>
                      <a:cubicBezTo>
                        <a:pt x="133382" y="34178"/>
                        <a:pt x="126796" y="29295"/>
                        <a:pt x="118562" y="24413"/>
                      </a:cubicBezTo>
                      <a:cubicBezTo>
                        <a:pt x="113623" y="22785"/>
                        <a:pt x="110328" y="19530"/>
                        <a:pt x="105389" y="17903"/>
                      </a:cubicBezTo>
                      <a:cubicBezTo>
                        <a:pt x="100448" y="16275"/>
                        <a:pt x="97155" y="13020"/>
                        <a:pt x="92215" y="11393"/>
                      </a:cubicBezTo>
                      <a:cubicBezTo>
                        <a:pt x="82335" y="8137"/>
                        <a:pt x="72455" y="6510"/>
                        <a:pt x="62574" y="3255"/>
                      </a:cubicBezTo>
                      <a:cubicBezTo>
                        <a:pt x="57635" y="1627"/>
                        <a:pt x="52694" y="1627"/>
                        <a:pt x="49401" y="1627"/>
                      </a:cubicBezTo>
                      <a:cubicBezTo>
                        <a:pt x="44461" y="1627"/>
                        <a:pt x="41167" y="0"/>
                        <a:pt x="3622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36" name="任意多边形: 形状 5635" descr="57cd7af8-2c1a-44ac-aab5-319f182a5bd6"/>
                <p:cNvSpPr/>
                <p:nvPr/>
              </p:nvSpPr>
              <p:spPr>
                <a:xfrm flipH="1">
                  <a:off x="10289258" y="1049927"/>
                  <a:ext cx="9880" cy="43943"/>
                </a:xfrm>
                <a:custGeom>
                  <a:avLst/>
                  <a:gdLst>
                    <a:gd name="connsiteX0" fmla="*/ 6587 w 9880"/>
                    <a:gd name="connsiteY0" fmla="*/ 0 h 43943"/>
                    <a:gd name="connsiteX1" fmla="*/ 4941 w 9880"/>
                    <a:gd name="connsiteY1" fmla="*/ 0 h 43943"/>
                    <a:gd name="connsiteX2" fmla="*/ 3293 w 9880"/>
                    <a:gd name="connsiteY2" fmla="*/ 1627 h 43943"/>
                    <a:gd name="connsiteX3" fmla="*/ 3293 w 9880"/>
                    <a:gd name="connsiteY3" fmla="*/ 8137 h 43943"/>
                    <a:gd name="connsiteX4" fmla="*/ 1647 w 9880"/>
                    <a:gd name="connsiteY4" fmla="*/ 14648 h 43943"/>
                    <a:gd name="connsiteX5" fmla="*/ 1647 w 9880"/>
                    <a:gd name="connsiteY5" fmla="*/ 17903 h 43943"/>
                    <a:gd name="connsiteX6" fmla="*/ 0 w 9880"/>
                    <a:gd name="connsiteY6" fmla="*/ 21158 h 43943"/>
                    <a:gd name="connsiteX7" fmla="*/ 1647 w 9880"/>
                    <a:gd name="connsiteY7" fmla="*/ 29295 h 43943"/>
                    <a:gd name="connsiteX8" fmla="*/ 1647 w 9880"/>
                    <a:gd name="connsiteY8" fmla="*/ 32550 h 43943"/>
                    <a:gd name="connsiteX9" fmla="*/ 0 w 9880"/>
                    <a:gd name="connsiteY9" fmla="*/ 35805 h 43943"/>
                    <a:gd name="connsiteX10" fmla="*/ 1647 w 9880"/>
                    <a:gd name="connsiteY10" fmla="*/ 42315 h 43943"/>
                    <a:gd name="connsiteX11" fmla="*/ 6587 w 9880"/>
                    <a:gd name="connsiteY11" fmla="*/ 43943 h 43943"/>
                    <a:gd name="connsiteX12" fmla="*/ 9880 w 9880"/>
                    <a:gd name="connsiteY12" fmla="*/ 40688 h 43943"/>
                    <a:gd name="connsiteX13" fmla="*/ 9880 w 9880"/>
                    <a:gd name="connsiteY13" fmla="*/ 34178 h 43943"/>
                    <a:gd name="connsiteX14" fmla="*/ 9880 w 9880"/>
                    <a:gd name="connsiteY14" fmla="*/ 30923 h 43943"/>
                    <a:gd name="connsiteX15" fmla="*/ 8234 w 9880"/>
                    <a:gd name="connsiteY15" fmla="*/ 27668 h 43943"/>
                    <a:gd name="connsiteX16" fmla="*/ 9880 w 9880"/>
                    <a:gd name="connsiteY16" fmla="*/ 19530 h 43943"/>
                    <a:gd name="connsiteX17" fmla="*/ 8234 w 9880"/>
                    <a:gd name="connsiteY17" fmla="*/ 16275 h 43943"/>
                    <a:gd name="connsiteX18" fmla="*/ 8234 w 9880"/>
                    <a:gd name="connsiteY18" fmla="*/ 13020 h 43943"/>
                    <a:gd name="connsiteX19" fmla="*/ 8234 w 9880"/>
                    <a:gd name="connsiteY19" fmla="*/ 6510 h 43943"/>
                    <a:gd name="connsiteX20" fmla="*/ 6587 w 9880"/>
                    <a:gd name="connsiteY20" fmla="*/ 0 h 4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80" h="43943">
                      <a:moveTo>
                        <a:pt x="6587" y="0"/>
                      </a:moveTo>
                      <a:cubicBezTo>
                        <a:pt x="6587" y="0"/>
                        <a:pt x="4941" y="0"/>
                        <a:pt x="4941" y="0"/>
                      </a:cubicBezTo>
                      <a:cubicBezTo>
                        <a:pt x="3293" y="0"/>
                        <a:pt x="3293" y="0"/>
                        <a:pt x="3293" y="1627"/>
                      </a:cubicBezTo>
                      <a:cubicBezTo>
                        <a:pt x="3293" y="4883"/>
                        <a:pt x="3293" y="4883"/>
                        <a:pt x="3293" y="8137"/>
                      </a:cubicBezTo>
                      <a:cubicBezTo>
                        <a:pt x="3293" y="9765"/>
                        <a:pt x="1647" y="13020"/>
                        <a:pt x="1647" y="14648"/>
                      </a:cubicBezTo>
                      <a:cubicBezTo>
                        <a:pt x="1647" y="16275"/>
                        <a:pt x="1647" y="17903"/>
                        <a:pt x="1647" y="17903"/>
                      </a:cubicBezTo>
                      <a:cubicBezTo>
                        <a:pt x="1647" y="19530"/>
                        <a:pt x="0" y="21158"/>
                        <a:pt x="0" y="21158"/>
                      </a:cubicBezTo>
                      <a:cubicBezTo>
                        <a:pt x="0" y="24413"/>
                        <a:pt x="1647" y="26040"/>
                        <a:pt x="1647" y="29295"/>
                      </a:cubicBezTo>
                      <a:cubicBezTo>
                        <a:pt x="1647" y="30923"/>
                        <a:pt x="1647" y="30923"/>
                        <a:pt x="1647" y="32550"/>
                      </a:cubicBezTo>
                      <a:cubicBezTo>
                        <a:pt x="1647" y="34178"/>
                        <a:pt x="0" y="34178"/>
                        <a:pt x="0" y="35805"/>
                      </a:cubicBezTo>
                      <a:cubicBezTo>
                        <a:pt x="0" y="39061"/>
                        <a:pt x="1647" y="39061"/>
                        <a:pt x="1647" y="42315"/>
                      </a:cubicBezTo>
                      <a:cubicBezTo>
                        <a:pt x="4941" y="42315"/>
                        <a:pt x="4941" y="43943"/>
                        <a:pt x="6587" y="43943"/>
                      </a:cubicBezTo>
                      <a:cubicBezTo>
                        <a:pt x="8234" y="43943"/>
                        <a:pt x="9880" y="42315"/>
                        <a:pt x="9880" y="40688"/>
                      </a:cubicBezTo>
                      <a:cubicBezTo>
                        <a:pt x="9880" y="37433"/>
                        <a:pt x="9880" y="37433"/>
                        <a:pt x="9880" y="34178"/>
                      </a:cubicBezTo>
                      <a:cubicBezTo>
                        <a:pt x="9880" y="32550"/>
                        <a:pt x="9880" y="32550"/>
                        <a:pt x="9880" y="30923"/>
                      </a:cubicBezTo>
                      <a:cubicBezTo>
                        <a:pt x="9880" y="29295"/>
                        <a:pt x="8234" y="29295"/>
                        <a:pt x="8234" y="27668"/>
                      </a:cubicBezTo>
                      <a:cubicBezTo>
                        <a:pt x="8234" y="26040"/>
                        <a:pt x="9880" y="22785"/>
                        <a:pt x="9880" y="19530"/>
                      </a:cubicBezTo>
                      <a:cubicBezTo>
                        <a:pt x="9880" y="17903"/>
                        <a:pt x="8234" y="16275"/>
                        <a:pt x="8234" y="16275"/>
                      </a:cubicBezTo>
                      <a:cubicBezTo>
                        <a:pt x="8234" y="14648"/>
                        <a:pt x="8234" y="13020"/>
                        <a:pt x="8234" y="13020"/>
                      </a:cubicBezTo>
                      <a:cubicBezTo>
                        <a:pt x="8234" y="11393"/>
                        <a:pt x="8234" y="8137"/>
                        <a:pt x="8234" y="6510"/>
                      </a:cubicBezTo>
                      <a:cubicBezTo>
                        <a:pt x="8234" y="3256"/>
                        <a:pt x="8234" y="3256"/>
                        <a:pt x="658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38" name="任意多边形: 形状 5637" descr="cdd1e46e-2aae-4a88-befc-886afc20fb98"/>
                <p:cNvSpPr/>
                <p:nvPr/>
              </p:nvSpPr>
              <p:spPr>
                <a:xfrm flipH="1">
                  <a:off x="10330426" y="1017377"/>
                  <a:ext cx="11527" cy="61845"/>
                </a:xfrm>
                <a:custGeom>
                  <a:avLst/>
                  <a:gdLst>
                    <a:gd name="connsiteX0" fmla="*/ 4940 w 11527"/>
                    <a:gd name="connsiteY0" fmla="*/ 0 h 61845"/>
                    <a:gd name="connsiteX1" fmla="*/ 3293 w 11527"/>
                    <a:gd name="connsiteY1" fmla="*/ 1627 h 61845"/>
                    <a:gd name="connsiteX2" fmla="*/ 3293 w 11527"/>
                    <a:gd name="connsiteY2" fmla="*/ 9765 h 61845"/>
                    <a:gd name="connsiteX3" fmla="*/ 1647 w 11527"/>
                    <a:gd name="connsiteY3" fmla="*/ 17903 h 61845"/>
                    <a:gd name="connsiteX4" fmla="*/ 1647 w 11527"/>
                    <a:gd name="connsiteY4" fmla="*/ 22785 h 61845"/>
                    <a:gd name="connsiteX5" fmla="*/ 0 w 11527"/>
                    <a:gd name="connsiteY5" fmla="*/ 27668 h 61845"/>
                    <a:gd name="connsiteX6" fmla="*/ 1647 w 11527"/>
                    <a:gd name="connsiteY6" fmla="*/ 37433 h 61845"/>
                    <a:gd name="connsiteX7" fmla="*/ 1647 w 11527"/>
                    <a:gd name="connsiteY7" fmla="*/ 42315 h 61845"/>
                    <a:gd name="connsiteX8" fmla="*/ 0 w 11527"/>
                    <a:gd name="connsiteY8" fmla="*/ 47198 h 61845"/>
                    <a:gd name="connsiteX9" fmla="*/ 1647 w 11527"/>
                    <a:gd name="connsiteY9" fmla="*/ 55335 h 61845"/>
                    <a:gd name="connsiteX10" fmla="*/ 8234 w 11527"/>
                    <a:gd name="connsiteY10" fmla="*/ 61845 h 61845"/>
                    <a:gd name="connsiteX11" fmla="*/ 11527 w 11527"/>
                    <a:gd name="connsiteY11" fmla="*/ 56964 h 61845"/>
                    <a:gd name="connsiteX12" fmla="*/ 11527 w 11527"/>
                    <a:gd name="connsiteY12" fmla="*/ 48825 h 61845"/>
                    <a:gd name="connsiteX13" fmla="*/ 11527 w 11527"/>
                    <a:gd name="connsiteY13" fmla="*/ 43943 h 61845"/>
                    <a:gd name="connsiteX14" fmla="*/ 9880 w 11527"/>
                    <a:gd name="connsiteY14" fmla="*/ 39061 h 61845"/>
                    <a:gd name="connsiteX15" fmla="*/ 9880 w 11527"/>
                    <a:gd name="connsiteY15" fmla="*/ 29295 h 61845"/>
                    <a:gd name="connsiteX16" fmla="*/ 8234 w 11527"/>
                    <a:gd name="connsiteY16" fmla="*/ 24413 h 61845"/>
                    <a:gd name="connsiteX17" fmla="*/ 8234 w 11527"/>
                    <a:gd name="connsiteY17" fmla="*/ 19530 h 61845"/>
                    <a:gd name="connsiteX18" fmla="*/ 8234 w 11527"/>
                    <a:gd name="connsiteY18" fmla="*/ 9765 h 61845"/>
                    <a:gd name="connsiteX19" fmla="*/ 6587 w 11527"/>
                    <a:gd name="connsiteY19" fmla="*/ 1627 h 61845"/>
                    <a:gd name="connsiteX20" fmla="*/ 4940 w 11527"/>
                    <a:gd name="connsiteY20" fmla="*/ 0 h 6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527" h="61844">
                      <a:moveTo>
                        <a:pt x="4940" y="0"/>
                      </a:moveTo>
                      <a:cubicBezTo>
                        <a:pt x="3293" y="0"/>
                        <a:pt x="3293" y="0"/>
                        <a:pt x="3293" y="1627"/>
                      </a:cubicBezTo>
                      <a:cubicBezTo>
                        <a:pt x="3293" y="6510"/>
                        <a:pt x="3293" y="4883"/>
                        <a:pt x="3293" y="9765"/>
                      </a:cubicBezTo>
                      <a:cubicBezTo>
                        <a:pt x="3293" y="13020"/>
                        <a:pt x="1647" y="14647"/>
                        <a:pt x="1647" y="17903"/>
                      </a:cubicBezTo>
                      <a:cubicBezTo>
                        <a:pt x="1647" y="19530"/>
                        <a:pt x="1647" y="21158"/>
                        <a:pt x="1647" y="22785"/>
                      </a:cubicBezTo>
                      <a:cubicBezTo>
                        <a:pt x="1647" y="24413"/>
                        <a:pt x="0" y="26040"/>
                        <a:pt x="0" y="27668"/>
                      </a:cubicBezTo>
                      <a:cubicBezTo>
                        <a:pt x="0" y="30923"/>
                        <a:pt x="1647" y="34178"/>
                        <a:pt x="1647" y="37433"/>
                      </a:cubicBezTo>
                      <a:cubicBezTo>
                        <a:pt x="1647" y="39061"/>
                        <a:pt x="1647" y="40688"/>
                        <a:pt x="1647" y="42315"/>
                      </a:cubicBezTo>
                      <a:cubicBezTo>
                        <a:pt x="1647" y="43943"/>
                        <a:pt x="0" y="45571"/>
                        <a:pt x="0" y="47198"/>
                      </a:cubicBezTo>
                      <a:cubicBezTo>
                        <a:pt x="0" y="52081"/>
                        <a:pt x="1647" y="52081"/>
                        <a:pt x="1647" y="55335"/>
                      </a:cubicBezTo>
                      <a:cubicBezTo>
                        <a:pt x="6587" y="60218"/>
                        <a:pt x="6587" y="61845"/>
                        <a:pt x="8234" y="61845"/>
                      </a:cubicBezTo>
                      <a:cubicBezTo>
                        <a:pt x="9880" y="61845"/>
                        <a:pt x="11527" y="60218"/>
                        <a:pt x="11527" y="56964"/>
                      </a:cubicBezTo>
                      <a:cubicBezTo>
                        <a:pt x="11527" y="52081"/>
                        <a:pt x="11527" y="53708"/>
                        <a:pt x="11527" y="48825"/>
                      </a:cubicBezTo>
                      <a:cubicBezTo>
                        <a:pt x="11527" y="47198"/>
                        <a:pt x="11527" y="45571"/>
                        <a:pt x="11527" y="43943"/>
                      </a:cubicBezTo>
                      <a:cubicBezTo>
                        <a:pt x="11527" y="42315"/>
                        <a:pt x="9880" y="40688"/>
                        <a:pt x="9880" y="39061"/>
                      </a:cubicBezTo>
                      <a:cubicBezTo>
                        <a:pt x="9880" y="35805"/>
                        <a:pt x="11527" y="32550"/>
                        <a:pt x="9880" y="29295"/>
                      </a:cubicBezTo>
                      <a:cubicBezTo>
                        <a:pt x="9880" y="27668"/>
                        <a:pt x="8234" y="26040"/>
                        <a:pt x="8234" y="24413"/>
                      </a:cubicBezTo>
                      <a:cubicBezTo>
                        <a:pt x="8234" y="22785"/>
                        <a:pt x="8234" y="21158"/>
                        <a:pt x="8234" y="19530"/>
                      </a:cubicBezTo>
                      <a:cubicBezTo>
                        <a:pt x="8234" y="16275"/>
                        <a:pt x="8234" y="13020"/>
                        <a:pt x="8234" y="9765"/>
                      </a:cubicBezTo>
                      <a:cubicBezTo>
                        <a:pt x="8234" y="4883"/>
                        <a:pt x="6587" y="4883"/>
                        <a:pt x="6587" y="1627"/>
                      </a:cubicBezTo>
                      <a:cubicBezTo>
                        <a:pt x="6587" y="1627"/>
                        <a:pt x="4940" y="1627"/>
                        <a:pt x="494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40" name="任意多边形: 形状 5639" descr="c4368d73-7973-4bf6-8301-6b564d59d7c6"/>
                <p:cNvSpPr/>
                <p:nvPr/>
              </p:nvSpPr>
              <p:spPr>
                <a:xfrm flipH="1">
                  <a:off x="10363360" y="920630"/>
                  <a:ext cx="43496" cy="108562"/>
                </a:xfrm>
                <a:custGeom>
                  <a:avLst/>
                  <a:gdLst>
                    <a:gd name="connsiteX0" fmla="*/ 3976 w 43496"/>
                    <a:gd name="connsiteY0" fmla="*/ 724 h 108562"/>
                    <a:gd name="connsiteX1" fmla="*/ 682 w 43496"/>
                    <a:gd name="connsiteY1" fmla="*/ 724 h 108562"/>
                    <a:gd name="connsiteX2" fmla="*/ 2328 w 43496"/>
                    <a:gd name="connsiteY2" fmla="*/ 3978 h 108562"/>
                    <a:gd name="connsiteX3" fmla="*/ 13855 w 43496"/>
                    <a:gd name="connsiteY3" fmla="*/ 15371 h 108562"/>
                    <a:gd name="connsiteX4" fmla="*/ 22089 w 43496"/>
                    <a:gd name="connsiteY4" fmla="*/ 30018 h 108562"/>
                    <a:gd name="connsiteX5" fmla="*/ 27030 w 43496"/>
                    <a:gd name="connsiteY5" fmla="*/ 38156 h 108562"/>
                    <a:gd name="connsiteX6" fmla="*/ 28676 w 43496"/>
                    <a:gd name="connsiteY6" fmla="*/ 47921 h 108562"/>
                    <a:gd name="connsiteX7" fmla="*/ 33616 w 43496"/>
                    <a:gd name="connsiteY7" fmla="*/ 65824 h 108562"/>
                    <a:gd name="connsiteX8" fmla="*/ 33616 w 43496"/>
                    <a:gd name="connsiteY8" fmla="*/ 73961 h 108562"/>
                    <a:gd name="connsiteX9" fmla="*/ 31969 w 43496"/>
                    <a:gd name="connsiteY9" fmla="*/ 82099 h 108562"/>
                    <a:gd name="connsiteX10" fmla="*/ 30323 w 43496"/>
                    <a:gd name="connsiteY10" fmla="*/ 98373 h 108562"/>
                    <a:gd name="connsiteX11" fmla="*/ 30323 w 43496"/>
                    <a:gd name="connsiteY11" fmla="*/ 108139 h 108562"/>
                    <a:gd name="connsiteX12" fmla="*/ 36909 w 43496"/>
                    <a:gd name="connsiteY12" fmla="*/ 101629 h 108562"/>
                    <a:gd name="connsiteX13" fmla="*/ 41850 w 43496"/>
                    <a:gd name="connsiteY13" fmla="*/ 85354 h 108562"/>
                    <a:gd name="connsiteX14" fmla="*/ 43496 w 43496"/>
                    <a:gd name="connsiteY14" fmla="*/ 77216 h 108562"/>
                    <a:gd name="connsiteX15" fmla="*/ 41850 w 43496"/>
                    <a:gd name="connsiteY15" fmla="*/ 67451 h 108562"/>
                    <a:gd name="connsiteX16" fmla="*/ 38556 w 43496"/>
                    <a:gd name="connsiteY16" fmla="*/ 46294 h 108562"/>
                    <a:gd name="connsiteX17" fmla="*/ 33616 w 43496"/>
                    <a:gd name="connsiteY17" fmla="*/ 36528 h 108562"/>
                    <a:gd name="connsiteX18" fmla="*/ 28676 w 43496"/>
                    <a:gd name="connsiteY18" fmla="*/ 26764 h 108562"/>
                    <a:gd name="connsiteX19" fmla="*/ 17149 w 43496"/>
                    <a:gd name="connsiteY19" fmla="*/ 12117 h 108562"/>
                    <a:gd name="connsiteX20" fmla="*/ 3976 w 43496"/>
                    <a:gd name="connsiteY20" fmla="*/ 724 h 10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496" h="108562">
                      <a:moveTo>
                        <a:pt x="3976" y="724"/>
                      </a:moveTo>
                      <a:cubicBezTo>
                        <a:pt x="2328" y="-904"/>
                        <a:pt x="2328" y="724"/>
                        <a:pt x="682" y="724"/>
                      </a:cubicBezTo>
                      <a:cubicBezTo>
                        <a:pt x="-965" y="724"/>
                        <a:pt x="682" y="2351"/>
                        <a:pt x="2328" y="3978"/>
                      </a:cubicBezTo>
                      <a:cubicBezTo>
                        <a:pt x="8916" y="8861"/>
                        <a:pt x="7269" y="8861"/>
                        <a:pt x="13855" y="15371"/>
                      </a:cubicBezTo>
                      <a:cubicBezTo>
                        <a:pt x="17149" y="18627"/>
                        <a:pt x="18796" y="25136"/>
                        <a:pt x="22089" y="30018"/>
                      </a:cubicBezTo>
                      <a:cubicBezTo>
                        <a:pt x="23736" y="33274"/>
                        <a:pt x="25382" y="34901"/>
                        <a:pt x="27030" y="38156"/>
                      </a:cubicBezTo>
                      <a:cubicBezTo>
                        <a:pt x="28676" y="41411"/>
                        <a:pt x="28676" y="44666"/>
                        <a:pt x="28676" y="47921"/>
                      </a:cubicBezTo>
                      <a:cubicBezTo>
                        <a:pt x="30323" y="54431"/>
                        <a:pt x="33616" y="60941"/>
                        <a:pt x="33616" y="65824"/>
                      </a:cubicBezTo>
                      <a:cubicBezTo>
                        <a:pt x="33616" y="69078"/>
                        <a:pt x="33616" y="72334"/>
                        <a:pt x="33616" y="73961"/>
                      </a:cubicBezTo>
                      <a:cubicBezTo>
                        <a:pt x="33616" y="77216"/>
                        <a:pt x="31969" y="78844"/>
                        <a:pt x="31969" y="82099"/>
                      </a:cubicBezTo>
                      <a:cubicBezTo>
                        <a:pt x="30323" y="91864"/>
                        <a:pt x="31969" y="90236"/>
                        <a:pt x="30323" y="98373"/>
                      </a:cubicBezTo>
                      <a:cubicBezTo>
                        <a:pt x="30323" y="103256"/>
                        <a:pt x="30323" y="106511"/>
                        <a:pt x="30323" y="108139"/>
                      </a:cubicBezTo>
                      <a:cubicBezTo>
                        <a:pt x="31969" y="109766"/>
                        <a:pt x="35263" y="106511"/>
                        <a:pt x="36909" y="101629"/>
                      </a:cubicBezTo>
                      <a:cubicBezTo>
                        <a:pt x="40203" y="93491"/>
                        <a:pt x="40203" y="95119"/>
                        <a:pt x="41850" y="85354"/>
                      </a:cubicBezTo>
                      <a:cubicBezTo>
                        <a:pt x="41850" y="82099"/>
                        <a:pt x="43496" y="80471"/>
                        <a:pt x="43496" y="77216"/>
                      </a:cubicBezTo>
                      <a:cubicBezTo>
                        <a:pt x="43496" y="73961"/>
                        <a:pt x="41850" y="70706"/>
                        <a:pt x="41850" y="67451"/>
                      </a:cubicBezTo>
                      <a:cubicBezTo>
                        <a:pt x="41850" y="60941"/>
                        <a:pt x="41850" y="54431"/>
                        <a:pt x="38556" y="46294"/>
                      </a:cubicBezTo>
                      <a:cubicBezTo>
                        <a:pt x="36909" y="43038"/>
                        <a:pt x="35263" y="39784"/>
                        <a:pt x="33616" y="36528"/>
                      </a:cubicBezTo>
                      <a:cubicBezTo>
                        <a:pt x="31969" y="33274"/>
                        <a:pt x="30323" y="30018"/>
                        <a:pt x="28676" y="26764"/>
                      </a:cubicBezTo>
                      <a:cubicBezTo>
                        <a:pt x="25382" y="21881"/>
                        <a:pt x="22089" y="15371"/>
                        <a:pt x="17149" y="12117"/>
                      </a:cubicBezTo>
                      <a:cubicBezTo>
                        <a:pt x="8916" y="5607"/>
                        <a:pt x="10562" y="5607"/>
                        <a:pt x="3976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42" name="任意多边形: 形状 5641" descr="3016f978-e43d-4252-8634-eb50707fea44"/>
                <p:cNvSpPr/>
                <p:nvPr/>
              </p:nvSpPr>
              <p:spPr>
                <a:xfrm flipH="1">
                  <a:off x="10170014" y="881570"/>
                  <a:ext cx="103459" cy="134178"/>
                </a:xfrm>
                <a:custGeom>
                  <a:avLst/>
                  <a:gdLst>
                    <a:gd name="connsiteX0" fmla="*/ 3976 w 103459"/>
                    <a:gd name="connsiteY0" fmla="*/ 724 h 134178"/>
                    <a:gd name="connsiteX1" fmla="*/ 682 w 103459"/>
                    <a:gd name="connsiteY1" fmla="*/ 724 h 134178"/>
                    <a:gd name="connsiteX2" fmla="*/ 2328 w 103459"/>
                    <a:gd name="connsiteY2" fmla="*/ 3978 h 134178"/>
                    <a:gd name="connsiteX3" fmla="*/ 23736 w 103459"/>
                    <a:gd name="connsiteY3" fmla="*/ 16998 h 134178"/>
                    <a:gd name="connsiteX4" fmla="*/ 41850 w 103459"/>
                    <a:gd name="connsiteY4" fmla="*/ 33274 h 134178"/>
                    <a:gd name="connsiteX5" fmla="*/ 51730 w 103459"/>
                    <a:gd name="connsiteY5" fmla="*/ 43038 h 134178"/>
                    <a:gd name="connsiteX6" fmla="*/ 59963 w 103459"/>
                    <a:gd name="connsiteY6" fmla="*/ 54431 h 134178"/>
                    <a:gd name="connsiteX7" fmla="*/ 76431 w 103459"/>
                    <a:gd name="connsiteY7" fmla="*/ 77215 h 134178"/>
                    <a:gd name="connsiteX8" fmla="*/ 83017 w 103459"/>
                    <a:gd name="connsiteY8" fmla="*/ 88608 h 134178"/>
                    <a:gd name="connsiteX9" fmla="*/ 86311 w 103459"/>
                    <a:gd name="connsiteY9" fmla="*/ 100001 h 134178"/>
                    <a:gd name="connsiteX10" fmla="*/ 94543 w 103459"/>
                    <a:gd name="connsiteY10" fmla="*/ 122785 h 134178"/>
                    <a:gd name="connsiteX11" fmla="*/ 101131 w 103459"/>
                    <a:gd name="connsiteY11" fmla="*/ 134178 h 134178"/>
                    <a:gd name="connsiteX12" fmla="*/ 102777 w 103459"/>
                    <a:gd name="connsiteY12" fmla="*/ 122785 h 134178"/>
                    <a:gd name="connsiteX13" fmla="*/ 96190 w 103459"/>
                    <a:gd name="connsiteY13" fmla="*/ 98373 h 134178"/>
                    <a:gd name="connsiteX14" fmla="*/ 92897 w 103459"/>
                    <a:gd name="connsiteY14" fmla="*/ 86981 h 134178"/>
                    <a:gd name="connsiteX15" fmla="*/ 86311 w 103459"/>
                    <a:gd name="connsiteY15" fmla="*/ 75588 h 134178"/>
                    <a:gd name="connsiteX16" fmla="*/ 69843 w 103459"/>
                    <a:gd name="connsiteY16" fmla="*/ 49548 h 134178"/>
                    <a:gd name="connsiteX17" fmla="*/ 58316 w 103459"/>
                    <a:gd name="connsiteY17" fmla="*/ 38155 h 134178"/>
                    <a:gd name="connsiteX18" fmla="*/ 48436 w 103459"/>
                    <a:gd name="connsiteY18" fmla="*/ 28391 h 134178"/>
                    <a:gd name="connsiteX19" fmla="*/ 27030 w 103459"/>
                    <a:gd name="connsiteY19" fmla="*/ 12115 h 134178"/>
                    <a:gd name="connsiteX20" fmla="*/ 3976 w 103459"/>
                    <a:gd name="connsiteY20" fmla="*/ 724 h 13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3459" h="134178">
                      <a:moveTo>
                        <a:pt x="3976" y="724"/>
                      </a:moveTo>
                      <a:cubicBezTo>
                        <a:pt x="2328" y="-904"/>
                        <a:pt x="682" y="724"/>
                        <a:pt x="682" y="724"/>
                      </a:cubicBezTo>
                      <a:cubicBezTo>
                        <a:pt x="-965" y="724"/>
                        <a:pt x="682" y="2351"/>
                        <a:pt x="2328" y="3978"/>
                      </a:cubicBezTo>
                      <a:cubicBezTo>
                        <a:pt x="13855" y="10488"/>
                        <a:pt x="12208" y="8861"/>
                        <a:pt x="23736" y="16998"/>
                      </a:cubicBezTo>
                      <a:cubicBezTo>
                        <a:pt x="30323" y="21881"/>
                        <a:pt x="35263" y="26764"/>
                        <a:pt x="41850" y="33274"/>
                      </a:cubicBezTo>
                      <a:cubicBezTo>
                        <a:pt x="45143" y="36528"/>
                        <a:pt x="48436" y="39784"/>
                        <a:pt x="51730" y="43038"/>
                      </a:cubicBezTo>
                      <a:cubicBezTo>
                        <a:pt x="55023" y="46294"/>
                        <a:pt x="56670" y="51175"/>
                        <a:pt x="59963" y="54431"/>
                      </a:cubicBezTo>
                      <a:cubicBezTo>
                        <a:pt x="66550" y="62568"/>
                        <a:pt x="73136" y="70705"/>
                        <a:pt x="76431" y="77215"/>
                      </a:cubicBezTo>
                      <a:cubicBezTo>
                        <a:pt x="78077" y="80471"/>
                        <a:pt x="81370" y="85353"/>
                        <a:pt x="83017" y="88608"/>
                      </a:cubicBezTo>
                      <a:cubicBezTo>
                        <a:pt x="84663" y="91863"/>
                        <a:pt x="84663" y="96745"/>
                        <a:pt x="86311" y="100001"/>
                      </a:cubicBezTo>
                      <a:cubicBezTo>
                        <a:pt x="91251" y="113021"/>
                        <a:pt x="91251" y="111393"/>
                        <a:pt x="94543" y="122785"/>
                      </a:cubicBezTo>
                      <a:cubicBezTo>
                        <a:pt x="97837" y="127668"/>
                        <a:pt x="99484" y="134178"/>
                        <a:pt x="101131" y="134178"/>
                      </a:cubicBezTo>
                      <a:cubicBezTo>
                        <a:pt x="102777" y="134178"/>
                        <a:pt x="104424" y="129296"/>
                        <a:pt x="102777" y="122785"/>
                      </a:cubicBezTo>
                      <a:cubicBezTo>
                        <a:pt x="101131" y="109765"/>
                        <a:pt x="101131" y="113021"/>
                        <a:pt x="96190" y="98373"/>
                      </a:cubicBezTo>
                      <a:cubicBezTo>
                        <a:pt x="94543" y="95118"/>
                        <a:pt x="94543" y="90235"/>
                        <a:pt x="92897" y="86981"/>
                      </a:cubicBezTo>
                      <a:cubicBezTo>
                        <a:pt x="91251" y="82098"/>
                        <a:pt x="87957" y="78843"/>
                        <a:pt x="86311" y="75588"/>
                      </a:cubicBezTo>
                      <a:cubicBezTo>
                        <a:pt x="81370" y="67451"/>
                        <a:pt x="76431" y="57685"/>
                        <a:pt x="69843" y="49548"/>
                      </a:cubicBezTo>
                      <a:cubicBezTo>
                        <a:pt x="66550" y="46294"/>
                        <a:pt x="63257" y="43038"/>
                        <a:pt x="58316" y="38155"/>
                      </a:cubicBezTo>
                      <a:cubicBezTo>
                        <a:pt x="55023" y="34901"/>
                        <a:pt x="51730" y="31645"/>
                        <a:pt x="48436" y="28391"/>
                      </a:cubicBezTo>
                      <a:cubicBezTo>
                        <a:pt x="41850" y="21881"/>
                        <a:pt x="33616" y="16998"/>
                        <a:pt x="27030" y="12115"/>
                      </a:cubicBezTo>
                      <a:cubicBezTo>
                        <a:pt x="13855" y="3978"/>
                        <a:pt x="15503" y="5605"/>
                        <a:pt x="3976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44" name="任意多边形: 形状 5643" descr="e0fcd02e-85c7-4c26-83e3-5868338720b3"/>
                <p:cNvSpPr/>
                <p:nvPr/>
              </p:nvSpPr>
              <p:spPr>
                <a:xfrm flipH="1">
                  <a:off x="10309430" y="880667"/>
                  <a:ext cx="29228" cy="88523"/>
                </a:xfrm>
                <a:custGeom>
                  <a:avLst/>
                  <a:gdLst>
                    <a:gd name="connsiteX0" fmla="*/ 1647 w 29228"/>
                    <a:gd name="connsiteY0" fmla="*/ 0 h 88523"/>
                    <a:gd name="connsiteX1" fmla="*/ 0 w 29228"/>
                    <a:gd name="connsiteY1" fmla="*/ 1627 h 88523"/>
                    <a:gd name="connsiteX2" fmla="*/ 0 w 29228"/>
                    <a:gd name="connsiteY2" fmla="*/ 14647 h 88523"/>
                    <a:gd name="connsiteX3" fmla="*/ 0 w 29228"/>
                    <a:gd name="connsiteY3" fmla="*/ 29295 h 88523"/>
                    <a:gd name="connsiteX4" fmla="*/ 1647 w 29228"/>
                    <a:gd name="connsiteY4" fmla="*/ 37433 h 88523"/>
                    <a:gd name="connsiteX5" fmla="*/ 3293 w 29228"/>
                    <a:gd name="connsiteY5" fmla="*/ 45571 h 88523"/>
                    <a:gd name="connsiteX6" fmla="*/ 9880 w 29228"/>
                    <a:gd name="connsiteY6" fmla="*/ 60218 h 88523"/>
                    <a:gd name="connsiteX7" fmla="*/ 13173 w 29228"/>
                    <a:gd name="connsiteY7" fmla="*/ 66728 h 88523"/>
                    <a:gd name="connsiteX8" fmla="*/ 14820 w 29228"/>
                    <a:gd name="connsiteY8" fmla="*/ 73238 h 88523"/>
                    <a:gd name="connsiteX9" fmla="*/ 23054 w 29228"/>
                    <a:gd name="connsiteY9" fmla="*/ 84631 h 88523"/>
                    <a:gd name="connsiteX10" fmla="*/ 27993 w 29228"/>
                    <a:gd name="connsiteY10" fmla="*/ 87885 h 88523"/>
                    <a:gd name="connsiteX11" fmla="*/ 27993 w 29228"/>
                    <a:gd name="connsiteY11" fmla="*/ 81375 h 88523"/>
                    <a:gd name="connsiteX12" fmla="*/ 21406 w 29228"/>
                    <a:gd name="connsiteY12" fmla="*/ 69982 h 88523"/>
                    <a:gd name="connsiteX13" fmla="*/ 19759 w 29228"/>
                    <a:gd name="connsiteY13" fmla="*/ 63472 h 88523"/>
                    <a:gd name="connsiteX14" fmla="*/ 16467 w 29228"/>
                    <a:gd name="connsiteY14" fmla="*/ 56962 h 88523"/>
                    <a:gd name="connsiteX15" fmla="*/ 11527 w 29228"/>
                    <a:gd name="connsiteY15" fmla="*/ 42315 h 88523"/>
                    <a:gd name="connsiteX16" fmla="*/ 8234 w 29228"/>
                    <a:gd name="connsiteY16" fmla="*/ 35805 h 88523"/>
                    <a:gd name="connsiteX17" fmla="*/ 6586 w 29228"/>
                    <a:gd name="connsiteY17" fmla="*/ 27668 h 88523"/>
                    <a:gd name="connsiteX18" fmla="*/ 4940 w 29228"/>
                    <a:gd name="connsiteY18" fmla="*/ 14647 h 88523"/>
                    <a:gd name="connsiteX19" fmla="*/ 3293 w 29228"/>
                    <a:gd name="connsiteY19" fmla="*/ 1627 h 88523"/>
                    <a:gd name="connsiteX20" fmla="*/ 1647 w 29228"/>
                    <a:gd name="connsiteY20" fmla="*/ 0 h 88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227" h="88523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8137"/>
                        <a:pt x="0" y="6510"/>
                        <a:pt x="0" y="14647"/>
                      </a:cubicBezTo>
                      <a:cubicBezTo>
                        <a:pt x="0" y="19530"/>
                        <a:pt x="0" y="22785"/>
                        <a:pt x="0" y="29295"/>
                      </a:cubicBezTo>
                      <a:cubicBezTo>
                        <a:pt x="0" y="32550"/>
                        <a:pt x="1647" y="34178"/>
                        <a:pt x="1647" y="37433"/>
                      </a:cubicBezTo>
                      <a:cubicBezTo>
                        <a:pt x="1647" y="40688"/>
                        <a:pt x="1647" y="42315"/>
                        <a:pt x="3293" y="45571"/>
                      </a:cubicBezTo>
                      <a:cubicBezTo>
                        <a:pt x="4940" y="50453"/>
                        <a:pt x="8234" y="55335"/>
                        <a:pt x="9880" y="60218"/>
                      </a:cubicBezTo>
                      <a:cubicBezTo>
                        <a:pt x="11527" y="61845"/>
                        <a:pt x="11527" y="65101"/>
                        <a:pt x="13173" y="66728"/>
                      </a:cubicBezTo>
                      <a:cubicBezTo>
                        <a:pt x="14820" y="68355"/>
                        <a:pt x="14820" y="71611"/>
                        <a:pt x="14820" y="73238"/>
                      </a:cubicBezTo>
                      <a:cubicBezTo>
                        <a:pt x="19759" y="79748"/>
                        <a:pt x="19759" y="78121"/>
                        <a:pt x="23054" y="84631"/>
                      </a:cubicBezTo>
                      <a:cubicBezTo>
                        <a:pt x="24700" y="87885"/>
                        <a:pt x="26347" y="89513"/>
                        <a:pt x="27993" y="87885"/>
                      </a:cubicBezTo>
                      <a:cubicBezTo>
                        <a:pt x="29640" y="87885"/>
                        <a:pt x="29640" y="83003"/>
                        <a:pt x="27993" y="81375"/>
                      </a:cubicBezTo>
                      <a:cubicBezTo>
                        <a:pt x="24700" y="74865"/>
                        <a:pt x="24700" y="76493"/>
                        <a:pt x="21406" y="69982"/>
                      </a:cubicBezTo>
                      <a:cubicBezTo>
                        <a:pt x="19759" y="68355"/>
                        <a:pt x="19759" y="66728"/>
                        <a:pt x="19759" y="63472"/>
                      </a:cubicBezTo>
                      <a:cubicBezTo>
                        <a:pt x="18113" y="61845"/>
                        <a:pt x="16467" y="60218"/>
                        <a:pt x="16467" y="56962"/>
                      </a:cubicBezTo>
                      <a:cubicBezTo>
                        <a:pt x="14820" y="52081"/>
                        <a:pt x="13173" y="47198"/>
                        <a:pt x="11527" y="42315"/>
                      </a:cubicBezTo>
                      <a:cubicBezTo>
                        <a:pt x="9880" y="39060"/>
                        <a:pt x="8234" y="37433"/>
                        <a:pt x="8234" y="35805"/>
                      </a:cubicBezTo>
                      <a:cubicBezTo>
                        <a:pt x="8234" y="32550"/>
                        <a:pt x="6586" y="30923"/>
                        <a:pt x="6586" y="27668"/>
                      </a:cubicBezTo>
                      <a:cubicBezTo>
                        <a:pt x="4940" y="22785"/>
                        <a:pt x="4940" y="17903"/>
                        <a:pt x="4940" y="14647"/>
                      </a:cubicBezTo>
                      <a:cubicBezTo>
                        <a:pt x="3293" y="6510"/>
                        <a:pt x="3293" y="8137"/>
                        <a:pt x="3293" y="1627"/>
                      </a:cubicBezTo>
                      <a:cubicBezTo>
                        <a:pt x="3293" y="0"/>
                        <a:pt x="1647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46" name="任意多边形: 形状 5645" descr="74b47f71-0b9a-464d-8e9d-0cd1087098bc"/>
                <p:cNvSpPr/>
                <p:nvPr/>
              </p:nvSpPr>
              <p:spPr>
                <a:xfrm flipH="1">
                  <a:off x="10001086" y="774880"/>
                  <a:ext cx="105389" cy="24413"/>
                </a:xfrm>
                <a:custGeom>
                  <a:avLst/>
                  <a:gdLst>
                    <a:gd name="connsiteX0" fmla="*/ 1646 w 105389"/>
                    <a:gd name="connsiteY0" fmla="*/ 0 h 24413"/>
                    <a:gd name="connsiteX1" fmla="*/ 0 w 105389"/>
                    <a:gd name="connsiteY1" fmla="*/ 1627 h 24413"/>
                    <a:gd name="connsiteX2" fmla="*/ 1646 w 105389"/>
                    <a:gd name="connsiteY2" fmla="*/ 3255 h 24413"/>
                    <a:gd name="connsiteX3" fmla="*/ 16467 w 105389"/>
                    <a:gd name="connsiteY3" fmla="*/ 9765 h 24413"/>
                    <a:gd name="connsiteX4" fmla="*/ 31288 w 105389"/>
                    <a:gd name="connsiteY4" fmla="*/ 16275 h 24413"/>
                    <a:gd name="connsiteX5" fmla="*/ 41168 w 105389"/>
                    <a:gd name="connsiteY5" fmla="*/ 17903 h 24413"/>
                    <a:gd name="connsiteX6" fmla="*/ 49401 w 105389"/>
                    <a:gd name="connsiteY6" fmla="*/ 21158 h 24413"/>
                    <a:gd name="connsiteX7" fmla="*/ 69161 w 105389"/>
                    <a:gd name="connsiteY7" fmla="*/ 22785 h 24413"/>
                    <a:gd name="connsiteX8" fmla="*/ 77395 w 105389"/>
                    <a:gd name="connsiteY8" fmla="*/ 22785 h 24413"/>
                    <a:gd name="connsiteX9" fmla="*/ 85628 w 105389"/>
                    <a:gd name="connsiteY9" fmla="*/ 24413 h 24413"/>
                    <a:gd name="connsiteX10" fmla="*/ 102095 w 105389"/>
                    <a:gd name="connsiteY10" fmla="*/ 22785 h 24413"/>
                    <a:gd name="connsiteX11" fmla="*/ 105389 w 105389"/>
                    <a:gd name="connsiteY11" fmla="*/ 17903 h 24413"/>
                    <a:gd name="connsiteX12" fmla="*/ 98803 w 105389"/>
                    <a:gd name="connsiteY12" fmla="*/ 14648 h 24413"/>
                    <a:gd name="connsiteX13" fmla="*/ 83981 w 105389"/>
                    <a:gd name="connsiteY13" fmla="*/ 14648 h 24413"/>
                    <a:gd name="connsiteX14" fmla="*/ 75747 w 105389"/>
                    <a:gd name="connsiteY14" fmla="*/ 13020 h 24413"/>
                    <a:gd name="connsiteX15" fmla="*/ 67515 w 105389"/>
                    <a:gd name="connsiteY15" fmla="*/ 13020 h 24413"/>
                    <a:gd name="connsiteX16" fmla="*/ 49401 w 105389"/>
                    <a:gd name="connsiteY16" fmla="*/ 9765 h 24413"/>
                    <a:gd name="connsiteX17" fmla="*/ 39520 w 105389"/>
                    <a:gd name="connsiteY17" fmla="*/ 9765 h 24413"/>
                    <a:gd name="connsiteX18" fmla="*/ 31288 w 105389"/>
                    <a:gd name="connsiteY18" fmla="*/ 8137 h 24413"/>
                    <a:gd name="connsiteX19" fmla="*/ 16467 w 105389"/>
                    <a:gd name="connsiteY19" fmla="*/ 3255 h 24413"/>
                    <a:gd name="connsiteX20" fmla="*/ 1646 w 105389"/>
                    <a:gd name="connsiteY20" fmla="*/ 0 h 2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389" h="24413">
                      <a:moveTo>
                        <a:pt x="1646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1627"/>
                        <a:pt x="0" y="3255"/>
                        <a:pt x="1646" y="3255"/>
                      </a:cubicBezTo>
                      <a:cubicBezTo>
                        <a:pt x="8234" y="6510"/>
                        <a:pt x="8234" y="4883"/>
                        <a:pt x="16467" y="9765"/>
                      </a:cubicBezTo>
                      <a:cubicBezTo>
                        <a:pt x="21407" y="11393"/>
                        <a:pt x="26347" y="14648"/>
                        <a:pt x="31288" y="16275"/>
                      </a:cubicBezTo>
                      <a:cubicBezTo>
                        <a:pt x="34580" y="16275"/>
                        <a:pt x="37874" y="17903"/>
                        <a:pt x="41168" y="17903"/>
                      </a:cubicBezTo>
                      <a:cubicBezTo>
                        <a:pt x="44461" y="17903"/>
                        <a:pt x="47754" y="21158"/>
                        <a:pt x="49401" y="21158"/>
                      </a:cubicBezTo>
                      <a:cubicBezTo>
                        <a:pt x="55988" y="22785"/>
                        <a:pt x="62574" y="22785"/>
                        <a:pt x="69161" y="22785"/>
                      </a:cubicBezTo>
                      <a:cubicBezTo>
                        <a:pt x="72455" y="22785"/>
                        <a:pt x="74101" y="22785"/>
                        <a:pt x="77395" y="22785"/>
                      </a:cubicBezTo>
                      <a:cubicBezTo>
                        <a:pt x="80688" y="22785"/>
                        <a:pt x="82335" y="24413"/>
                        <a:pt x="85628" y="24413"/>
                      </a:cubicBezTo>
                      <a:cubicBezTo>
                        <a:pt x="95508" y="24413"/>
                        <a:pt x="93862" y="22785"/>
                        <a:pt x="102095" y="22785"/>
                      </a:cubicBezTo>
                      <a:cubicBezTo>
                        <a:pt x="100449" y="21158"/>
                        <a:pt x="105389" y="19530"/>
                        <a:pt x="105389" y="17903"/>
                      </a:cubicBezTo>
                      <a:cubicBezTo>
                        <a:pt x="105389" y="16275"/>
                        <a:pt x="102095" y="14648"/>
                        <a:pt x="98803" y="14648"/>
                      </a:cubicBezTo>
                      <a:cubicBezTo>
                        <a:pt x="90569" y="14648"/>
                        <a:pt x="92215" y="14648"/>
                        <a:pt x="83981" y="14648"/>
                      </a:cubicBezTo>
                      <a:cubicBezTo>
                        <a:pt x="82335" y="14648"/>
                        <a:pt x="79042" y="13020"/>
                        <a:pt x="75747" y="13020"/>
                      </a:cubicBezTo>
                      <a:cubicBezTo>
                        <a:pt x="72455" y="13020"/>
                        <a:pt x="70808" y="13020"/>
                        <a:pt x="67515" y="13020"/>
                      </a:cubicBezTo>
                      <a:cubicBezTo>
                        <a:pt x="60927" y="13020"/>
                        <a:pt x="55988" y="9765"/>
                        <a:pt x="49401" y="9765"/>
                      </a:cubicBezTo>
                      <a:cubicBezTo>
                        <a:pt x="46108" y="9765"/>
                        <a:pt x="42814" y="9765"/>
                        <a:pt x="39520" y="9765"/>
                      </a:cubicBezTo>
                      <a:cubicBezTo>
                        <a:pt x="36227" y="9765"/>
                        <a:pt x="32934" y="8137"/>
                        <a:pt x="31288" y="8137"/>
                      </a:cubicBezTo>
                      <a:cubicBezTo>
                        <a:pt x="26347" y="6510"/>
                        <a:pt x="19760" y="4883"/>
                        <a:pt x="16467" y="3255"/>
                      </a:cubicBezTo>
                      <a:cubicBezTo>
                        <a:pt x="8234" y="1627"/>
                        <a:pt x="8234" y="1627"/>
                        <a:pt x="164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48" name="任意多边形: 形状 5647" descr="ed3b8cbb-adb5-45dd-9338-3cfec21aac3a"/>
                <p:cNvSpPr/>
                <p:nvPr/>
              </p:nvSpPr>
              <p:spPr>
                <a:xfrm flipH="1">
                  <a:off x="10035665" y="817193"/>
                  <a:ext cx="99534" cy="25136"/>
                </a:xfrm>
                <a:custGeom>
                  <a:avLst/>
                  <a:gdLst>
                    <a:gd name="connsiteX0" fmla="*/ 2379 w 99534"/>
                    <a:gd name="connsiteY0" fmla="*/ 0 h 25136"/>
                    <a:gd name="connsiteX1" fmla="*/ 732 w 99534"/>
                    <a:gd name="connsiteY1" fmla="*/ 0 h 25136"/>
                    <a:gd name="connsiteX2" fmla="*/ 732 w 99534"/>
                    <a:gd name="connsiteY2" fmla="*/ 1627 h 25136"/>
                    <a:gd name="connsiteX3" fmla="*/ 13905 w 99534"/>
                    <a:gd name="connsiteY3" fmla="*/ 9764 h 25136"/>
                    <a:gd name="connsiteX4" fmla="*/ 27079 w 99534"/>
                    <a:gd name="connsiteY4" fmla="*/ 17903 h 25136"/>
                    <a:gd name="connsiteX5" fmla="*/ 35313 w 99534"/>
                    <a:gd name="connsiteY5" fmla="*/ 19530 h 25136"/>
                    <a:gd name="connsiteX6" fmla="*/ 43546 w 99534"/>
                    <a:gd name="connsiteY6" fmla="*/ 22784 h 25136"/>
                    <a:gd name="connsiteX7" fmla="*/ 61660 w 99534"/>
                    <a:gd name="connsiteY7" fmla="*/ 24413 h 25136"/>
                    <a:gd name="connsiteX8" fmla="*/ 69894 w 99534"/>
                    <a:gd name="connsiteY8" fmla="*/ 24413 h 25136"/>
                    <a:gd name="connsiteX9" fmla="*/ 78127 w 99534"/>
                    <a:gd name="connsiteY9" fmla="*/ 24413 h 25136"/>
                    <a:gd name="connsiteX10" fmla="*/ 92948 w 99534"/>
                    <a:gd name="connsiteY10" fmla="*/ 21157 h 25136"/>
                    <a:gd name="connsiteX11" fmla="*/ 99534 w 99534"/>
                    <a:gd name="connsiteY11" fmla="*/ 17903 h 25136"/>
                    <a:gd name="connsiteX12" fmla="*/ 91300 w 99534"/>
                    <a:gd name="connsiteY12" fmla="*/ 16274 h 25136"/>
                    <a:gd name="connsiteX13" fmla="*/ 76480 w 99534"/>
                    <a:gd name="connsiteY13" fmla="*/ 17903 h 25136"/>
                    <a:gd name="connsiteX14" fmla="*/ 69894 w 99534"/>
                    <a:gd name="connsiteY14" fmla="*/ 17903 h 25136"/>
                    <a:gd name="connsiteX15" fmla="*/ 61660 w 99534"/>
                    <a:gd name="connsiteY15" fmla="*/ 19530 h 25136"/>
                    <a:gd name="connsiteX16" fmla="*/ 45193 w 99534"/>
                    <a:gd name="connsiteY16" fmla="*/ 16274 h 25136"/>
                    <a:gd name="connsiteX17" fmla="*/ 36960 w 99534"/>
                    <a:gd name="connsiteY17" fmla="*/ 16274 h 25136"/>
                    <a:gd name="connsiteX18" fmla="*/ 28726 w 99534"/>
                    <a:gd name="connsiteY18" fmla="*/ 13020 h 25136"/>
                    <a:gd name="connsiteX19" fmla="*/ 15552 w 99534"/>
                    <a:gd name="connsiteY19" fmla="*/ 6510 h 25136"/>
                    <a:gd name="connsiteX20" fmla="*/ 2379 w 99534"/>
                    <a:gd name="connsiteY20" fmla="*/ 0 h 2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9534" h="25136">
                      <a:moveTo>
                        <a:pt x="2379" y="0"/>
                      </a:moveTo>
                      <a:cubicBezTo>
                        <a:pt x="732" y="0"/>
                        <a:pt x="732" y="0"/>
                        <a:pt x="732" y="0"/>
                      </a:cubicBezTo>
                      <a:cubicBezTo>
                        <a:pt x="-915" y="0"/>
                        <a:pt x="732" y="1627"/>
                        <a:pt x="732" y="1627"/>
                      </a:cubicBezTo>
                      <a:cubicBezTo>
                        <a:pt x="7318" y="6510"/>
                        <a:pt x="5672" y="4883"/>
                        <a:pt x="13905" y="9764"/>
                      </a:cubicBezTo>
                      <a:cubicBezTo>
                        <a:pt x="17199" y="11393"/>
                        <a:pt x="22139" y="14647"/>
                        <a:pt x="27079" y="17903"/>
                      </a:cubicBezTo>
                      <a:cubicBezTo>
                        <a:pt x="30372" y="19530"/>
                        <a:pt x="32020" y="19530"/>
                        <a:pt x="35313" y="19530"/>
                      </a:cubicBezTo>
                      <a:cubicBezTo>
                        <a:pt x="38606" y="21157"/>
                        <a:pt x="40252" y="22784"/>
                        <a:pt x="43546" y="22784"/>
                      </a:cubicBezTo>
                      <a:cubicBezTo>
                        <a:pt x="50133" y="24413"/>
                        <a:pt x="56720" y="24413"/>
                        <a:pt x="61660" y="24413"/>
                      </a:cubicBezTo>
                      <a:cubicBezTo>
                        <a:pt x="64953" y="24413"/>
                        <a:pt x="66599" y="24413"/>
                        <a:pt x="69894" y="24413"/>
                      </a:cubicBezTo>
                      <a:cubicBezTo>
                        <a:pt x="73187" y="24413"/>
                        <a:pt x="74833" y="26040"/>
                        <a:pt x="78127" y="24413"/>
                      </a:cubicBezTo>
                      <a:cubicBezTo>
                        <a:pt x="88007" y="22784"/>
                        <a:pt x="84714" y="22784"/>
                        <a:pt x="92948" y="21157"/>
                      </a:cubicBezTo>
                      <a:cubicBezTo>
                        <a:pt x="96240" y="21157"/>
                        <a:pt x="99534" y="19530"/>
                        <a:pt x="99534" y="17903"/>
                      </a:cubicBezTo>
                      <a:cubicBezTo>
                        <a:pt x="99534" y="16274"/>
                        <a:pt x="96240" y="14647"/>
                        <a:pt x="91300" y="16274"/>
                      </a:cubicBezTo>
                      <a:cubicBezTo>
                        <a:pt x="84714" y="17903"/>
                        <a:pt x="86360" y="16274"/>
                        <a:pt x="76480" y="17903"/>
                      </a:cubicBezTo>
                      <a:cubicBezTo>
                        <a:pt x="74833" y="17903"/>
                        <a:pt x="71540" y="17903"/>
                        <a:pt x="69894" y="17903"/>
                      </a:cubicBezTo>
                      <a:cubicBezTo>
                        <a:pt x="68246" y="17903"/>
                        <a:pt x="64953" y="19530"/>
                        <a:pt x="61660" y="19530"/>
                      </a:cubicBezTo>
                      <a:cubicBezTo>
                        <a:pt x="56720" y="19530"/>
                        <a:pt x="50133" y="17903"/>
                        <a:pt x="45193" y="16274"/>
                      </a:cubicBezTo>
                      <a:cubicBezTo>
                        <a:pt x="41899" y="16274"/>
                        <a:pt x="38606" y="16274"/>
                        <a:pt x="36960" y="16274"/>
                      </a:cubicBezTo>
                      <a:cubicBezTo>
                        <a:pt x="33666" y="16274"/>
                        <a:pt x="32020" y="14647"/>
                        <a:pt x="28726" y="13020"/>
                      </a:cubicBezTo>
                      <a:cubicBezTo>
                        <a:pt x="23786" y="11393"/>
                        <a:pt x="18845" y="9764"/>
                        <a:pt x="15552" y="6510"/>
                      </a:cubicBezTo>
                      <a:cubicBezTo>
                        <a:pt x="7318" y="3254"/>
                        <a:pt x="8966" y="3254"/>
                        <a:pt x="237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50" name="任意多边形: 形状 5649" descr="d8e8ef78-fece-465f-bc0a-02ef8849ab61"/>
                <p:cNvSpPr/>
                <p:nvPr/>
              </p:nvSpPr>
              <p:spPr>
                <a:xfrm flipH="1">
                  <a:off x="10014259" y="786273"/>
                  <a:ext cx="178925" cy="73237"/>
                </a:xfrm>
                <a:custGeom>
                  <a:avLst/>
                  <a:gdLst>
                    <a:gd name="connsiteX0" fmla="*/ 1081 w 178925"/>
                    <a:gd name="connsiteY0" fmla="*/ 0 h 73237"/>
                    <a:gd name="connsiteX1" fmla="*/ 2728 w 178925"/>
                    <a:gd name="connsiteY1" fmla="*/ 3255 h 73237"/>
                    <a:gd name="connsiteX2" fmla="*/ 10962 w 178925"/>
                    <a:gd name="connsiteY2" fmla="*/ 14647 h 73237"/>
                    <a:gd name="connsiteX3" fmla="*/ 22488 w 178925"/>
                    <a:gd name="connsiteY3" fmla="*/ 26040 h 73237"/>
                    <a:gd name="connsiteX4" fmla="*/ 45543 w 178925"/>
                    <a:gd name="connsiteY4" fmla="*/ 45570 h 73237"/>
                    <a:gd name="connsiteX5" fmla="*/ 60363 w 178925"/>
                    <a:gd name="connsiteY5" fmla="*/ 53707 h 73237"/>
                    <a:gd name="connsiteX6" fmla="*/ 76830 w 178925"/>
                    <a:gd name="connsiteY6" fmla="*/ 61845 h 73237"/>
                    <a:gd name="connsiteX7" fmla="*/ 111411 w 178925"/>
                    <a:gd name="connsiteY7" fmla="*/ 69982 h 73237"/>
                    <a:gd name="connsiteX8" fmla="*/ 127878 w 178925"/>
                    <a:gd name="connsiteY8" fmla="*/ 71610 h 73237"/>
                    <a:gd name="connsiteX9" fmla="*/ 142698 w 178925"/>
                    <a:gd name="connsiteY9" fmla="*/ 73237 h 73237"/>
                    <a:gd name="connsiteX10" fmla="*/ 172339 w 178925"/>
                    <a:gd name="connsiteY10" fmla="*/ 66727 h 73237"/>
                    <a:gd name="connsiteX11" fmla="*/ 178925 w 178925"/>
                    <a:gd name="connsiteY11" fmla="*/ 56963 h 73237"/>
                    <a:gd name="connsiteX12" fmla="*/ 165751 w 178925"/>
                    <a:gd name="connsiteY12" fmla="*/ 56963 h 73237"/>
                    <a:gd name="connsiteX13" fmla="*/ 137758 w 178925"/>
                    <a:gd name="connsiteY13" fmla="*/ 60217 h 73237"/>
                    <a:gd name="connsiteX14" fmla="*/ 124584 w 178925"/>
                    <a:gd name="connsiteY14" fmla="*/ 60217 h 73237"/>
                    <a:gd name="connsiteX15" fmla="*/ 109763 w 178925"/>
                    <a:gd name="connsiteY15" fmla="*/ 60217 h 73237"/>
                    <a:gd name="connsiteX16" fmla="*/ 78477 w 178925"/>
                    <a:gd name="connsiteY16" fmla="*/ 52080 h 73237"/>
                    <a:gd name="connsiteX17" fmla="*/ 62009 w 178925"/>
                    <a:gd name="connsiteY17" fmla="*/ 47197 h 73237"/>
                    <a:gd name="connsiteX18" fmla="*/ 47189 w 178925"/>
                    <a:gd name="connsiteY18" fmla="*/ 39060 h 73237"/>
                    <a:gd name="connsiteX19" fmla="*/ 24135 w 178925"/>
                    <a:gd name="connsiteY19" fmla="*/ 21157 h 73237"/>
                    <a:gd name="connsiteX20" fmla="*/ 12608 w 178925"/>
                    <a:gd name="connsiteY20" fmla="*/ 11393 h 73237"/>
                    <a:gd name="connsiteX21" fmla="*/ 4376 w 178925"/>
                    <a:gd name="connsiteY21" fmla="*/ 1627 h 73237"/>
                    <a:gd name="connsiteX22" fmla="*/ 1081 w 178925"/>
                    <a:gd name="connsiteY22" fmla="*/ 0 h 73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78925" h="73237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8" y="3255"/>
                      </a:cubicBezTo>
                      <a:cubicBezTo>
                        <a:pt x="6022" y="9765"/>
                        <a:pt x="9315" y="11393"/>
                        <a:pt x="10962" y="14647"/>
                      </a:cubicBezTo>
                      <a:cubicBezTo>
                        <a:pt x="12608" y="16274"/>
                        <a:pt x="15902" y="19530"/>
                        <a:pt x="22488" y="26040"/>
                      </a:cubicBezTo>
                      <a:cubicBezTo>
                        <a:pt x="29076" y="32550"/>
                        <a:pt x="35662" y="39060"/>
                        <a:pt x="45543" y="45570"/>
                      </a:cubicBezTo>
                      <a:cubicBezTo>
                        <a:pt x="50482" y="48825"/>
                        <a:pt x="55423" y="50453"/>
                        <a:pt x="60363" y="53707"/>
                      </a:cubicBezTo>
                      <a:cubicBezTo>
                        <a:pt x="65303" y="56963"/>
                        <a:pt x="70243" y="60217"/>
                        <a:pt x="76830" y="61845"/>
                      </a:cubicBezTo>
                      <a:cubicBezTo>
                        <a:pt x="88357" y="66727"/>
                        <a:pt x="99884" y="68354"/>
                        <a:pt x="111411" y="69982"/>
                      </a:cubicBezTo>
                      <a:cubicBezTo>
                        <a:pt x="116351" y="69982"/>
                        <a:pt x="121290" y="71610"/>
                        <a:pt x="127878" y="71610"/>
                      </a:cubicBezTo>
                      <a:cubicBezTo>
                        <a:pt x="132817" y="71610"/>
                        <a:pt x="137758" y="73237"/>
                        <a:pt x="142698" y="73237"/>
                      </a:cubicBezTo>
                      <a:cubicBezTo>
                        <a:pt x="160812" y="71610"/>
                        <a:pt x="157518" y="69982"/>
                        <a:pt x="172339" y="66727"/>
                      </a:cubicBezTo>
                      <a:cubicBezTo>
                        <a:pt x="172339" y="61845"/>
                        <a:pt x="178925" y="58590"/>
                        <a:pt x="178925" y="56963"/>
                      </a:cubicBezTo>
                      <a:cubicBezTo>
                        <a:pt x="178925" y="55334"/>
                        <a:pt x="172339" y="55334"/>
                        <a:pt x="165751" y="56963"/>
                      </a:cubicBezTo>
                      <a:cubicBezTo>
                        <a:pt x="152578" y="58590"/>
                        <a:pt x="154224" y="58590"/>
                        <a:pt x="137758" y="60217"/>
                      </a:cubicBezTo>
                      <a:cubicBezTo>
                        <a:pt x="132817" y="60217"/>
                        <a:pt x="129524" y="60217"/>
                        <a:pt x="124584" y="60217"/>
                      </a:cubicBezTo>
                      <a:cubicBezTo>
                        <a:pt x="119644" y="60217"/>
                        <a:pt x="114704" y="60217"/>
                        <a:pt x="109763" y="60217"/>
                      </a:cubicBezTo>
                      <a:cubicBezTo>
                        <a:pt x="99884" y="58590"/>
                        <a:pt x="88357" y="55334"/>
                        <a:pt x="78477" y="52080"/>
                      </a:cubicBezTo>
                      <a:cubicBezTo>
                        <a:pt x="73536" y="50453"/>
                        <a:pt x="66950" y="48825"/>
                        <a:pt x="62009" y="47197"/>
                      </a:cubicBezTo>
                      <a:cubicBezTo>
                        <a:pt x="57069" y="45570"/>
                        <a:pt x="52130" y="42314"/>
                        <a:pt x="47189" y="39060"/>
                      </a:cubicBezTo>
                      <a:cubicBezTo>
                        <a:pt x="38955" y="34177"/>
                        <a:pt x="30722" y="27667"/>
                        <a:pt x="24135" y="21157"/>
                      </a:cubicBezTo>
                      <a:cubicBezTo>
                        <a:pt x="17549" y="16274"/>
                        <a:pt x="15902" y="13020"/>
                        <a:pt x="12608" y="11393"/>
                      </a:cubicBezTo>
                      <a:cubicBezTo>
                        <a:pt x="10962" y="9765"/>
                        <a:pt x="7669" y="6510"/>
                        <a:pt x="4376" y="1627"/>
                      </a:cubicBezTo>
                      <a:cubicBezTo>
                        <a:pt x="2728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52" name="任意多边形: 形状 5651" descr="999a9f9e-b807-41bf-8d60-9b523217fd4e"/>
                <p:cNvSpPr/>
                <p:nvPr/>
              </p:nvSpPr>
              <p:spPr>
                <a:xfrm flipH="1">
                  <a:off x="9622345" y="1757890"/>
                  <a:ext cx="88921" cy="24413"/>
                </a:xfrm>
                <a:custGeom>
                  <a:avLst/>
                  <a:gdLst>
                    <a:gd name="connsiteX0" fmla="*/ 1646 w 88921"/>
                    <a:gd name="connsiteY0" fmla="*/ 0 h 24413"/>
                    <a:gd name="connsiteX1" fmla="*/ 0 w 88921"/>
                    <a:gd name="connsiteY1" fmla="*/ 1627 h 24413"/>
                    <a:gd name="connsiteX2" fmla="*/ 0 w 88921"/>
                    <a:gd name="connsiteY2" fmla="*/ 3256 h 24413"/>
                    <a:gd name="connsiteX3" fmla="*/ 11527 w 88921"/>
                    <a:gd name="connsiteY3" fmla="*/ 9765 h 24413"/>
                    <a:gd name="connsiteX4" fmla="*/ 23054 w 88921"/>
                    <a:gd name="connsiteY4" fmla="*/ 16275 h 24413"/>
                    <a:gd name="connsiteX5" fmla="*/ 31288 w 88921"/>
                    <a:gd name="connsiteY5" fmla="*/ 17903 h 24413"/>
                    <a:gd name="connsiteX6" fmla="*/ 37874 w 88921"/>
                    <a:gd name="connsiteY6" fmla="*/ 21158 h 24413"/>
                    <a:gd name="connsiteX7" fmla="*/ 54340 w 88921"/>
                    <a:gd name="connsiteY7" fmla="*/ 22785 h 24413"/>
                    <a:gd name="connsiteX8" fmla="*/ 60927 w 88921"/>
                    <a:gd name="connsiteY8" fmla="*/ 22785 h 24413"/>
                    <a:gd name="connsiteX9" fmla="*/ 67514 w 88921"/>
                    <a:gd name="connsiteY9" fmla="*/ 24413 h 24413"/>
                    <a:gd name="connsiteX10" fmla="*/ 80687 w 88921"/>
                    <a:gd name="connsiteY10" fmla="*/ 22785 h 24413"/>
                    <a:gd name="connsiteX11" fmla="*/ 88921 w 88921"/>
                    <a:gd name="connsiteY11" fmla="*/ 21158 h 24413"/>
                    <a:gd name="connsiteX12" fmla="*/ 82335 w 88921"/>
                    <a:gd name="connsiteY12" fmla="*/ 17903 h 24413"/>
                    <a:gd name="connsiteX13" fmla="*/ 69160 w 88921"/>
                    <a:gd name="connsiteY13" fmla="*/ 16275 h 24413"/>
                    <a:gd name="connsiteX14" fmla="*/ 62574 w 88921"/>
                    <a:gd name="connsiteY14" fmla="*/ 14648 h 24413"/>
                    <a:gd name="connsiteX15" fmla="*/ 55987 w 88921"/>
                    <a:gd name="connsiteY15" fmla="*/ 14648 h 24413"/>
                    <a:gd name="connsiteX16" fmla="*/ 41167 w 88921"/>
                    <a:gd name="connsiteY16" fmla="*/ 11393 h 24413"/>
                    <a:gd name="connsiteX17" fmla="*/ 32934 w 88921"/>
                    <a:gd name="connsiteY17" fmla="*/ 11393 h 24413"/>
                    <a:gd name="connsiteX18" fmla="*/ 26347 w 88921"/>
                    <a:gd name="connsiteY18" fmla="*/ 9765 h 24413"/>
                    <a:gd name="connsiteX19" fmla="*/ 13173 w 88921"/>
                    <a:gd name="connsiteY19" fmla="*/ 4883 h 24413"/>
                    <a:gd name="connsiteX20" fmla="*/ 1646 w 88921"/>
                    <a:gd name="connsiteY20" fmla="*/ 0 h 2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921" h="24413">
                      <a:moveTo>
                        <a:pt x="1646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1627"/>
                        <a:pt x="0" y="3256"/>
                        <a:pt x="0" y="3256"/>
                      </a:cubicBezTo>
                      <a:cubicBezTo>
                        <a:pt x="4940" y="6510"/>
                        <a:pt x="4940" y="6510"/>
                        <a:pt x="11527" y="9765"/>
                      </a:cubicBezTo>
                      <a:cubicBezTo>
                        <a:pt x="14820" y="11393"/>
                        <a:pt x="18113" y="14648"/>
                        <a:pt x="23054" y="16275"/>
                      </a:cubicBezTo>
                      <a:cubicBezTo>
                        <a:pt x="24700" y="17903"/>
                        <a:pt x="27993" y="17903"/>
                        <a:pt x="31288" y="17903"/>
                      </a:cubicBezTo>
                      <a:cubicBezTo>
                        <a:pt x="34580" y="17903"/>
                        <a:pt x="36227" y="21158"/>
                        <a:pt x="37874" y="21158"/>
                      </a:cubicBezTo>
                      <a:cubicBezTo>
                        <a:pt x="42813" y="22785"/>
                        <a:pt x="49401" y="22785"/>
                        <a:pt x="54340" y="22785"/>
                      </a:cubicBezTo>
                      <a:cubicBezTo>
                        <a:pt x="57635" y="22785"/>
                        <a:pt x="59281" y="22785"/>
                        <a:pt x="60927" y="22785"/>
                      </a:cubicBezTo>
                      <a:cubicBezTo>
                        <a:pt x="62574" y="22785"/>
                        <a:pt x="65867" y="24413"/>
                        <a:pt x="67514" y="24413"/>
                      </a:cubicBezTo>
                      <a:cubicBezTo>
                        <a:pt x="75747" y="24413"/>
                        <a:pt x="74101" y="22785"/>
                        <a:pt x="80687" y="22785"/>
                      </a:cubicBezTo>
                      <a:cubicBezTo>
                        <a:pt x="85628" y="22785"/>
                        <a:pt x="87275" y="22785"/>
                        <a:pt x="88921" y="21158"/>
                      </a:cubicBezTo>
                      <a:cubicBezTo>
                        <a:pt x="88921" y="19530"/>
                        <a:pt x="85628" y="17903"/>
                        <a:pt x="82335" y="17903"/>
                      </a:cubicBezTo>
                      <a:cubicBezTo>
                        <a:pt x="75747" y="17903"/>
                        <a:pt x="77394" y="17903"/>
                        <a:pt x="69160" y="16275"/>
                      </a:cubicBezTo>
                      <a:cubicBezTo>
                        <a:pt x="67514" y="16275"/>
                        <a:pt x="65867" y="14648"/>
                        <a:pt x="62574" y="14648"/>
                      </a:cubicBezTo>
                      <a:cubicBezTo>
                        <a:pt x="60927" y="14648"/>
                        <a:pt x="57635" y="14648"/>
                        <a:pt x="55987" y="14648"/>
                      </a:cubicBezTo>
                      <a:cubicBezTo>
                        <a:pt x="51047" y="14648"/>
                        <a:pt x="46108" y="11393"/>
                        <a:pt x="41167" y="11393"/>
                      </a:cubicBezTo>
                      <a:cubicBezTo>
                        <a:pt x="37874" y="11393"/>
                        <a:pt x="36227" y="11393"/>
                        <a:pt x="32934" y="11393"/>
                      </a:cubicBezTo>
                      <a:cubicBezTo>
                        <a:pt x="31288" y="11393"/>
                        <a:pt x="27993" y="9765"/>
                        <a:pt x="26347" y="9765"/>
                      </a:cubicBezTo>
                      <a:cubicBezTo>
                        <a:pt x="21407" y="8137"/>
                        <a:pt x="18113" y="6510"/>
                        <a:pt x="13173" y="4883"/>
                      </a:cubicBezTo>
                      <a:cubicBezTo>
                        <a:pt x="6586" y="3256"/>
                        <a:pt x="6586" y="3256"/>
                        <a:pt x="164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54" name="任意多边形: 形状 5653" descr="bfca6f2d-c5a5-4613-9ff4-315c49ee1f4e"/>
                <p:cNvSpPr/>
                <p:nvPr/>
              </p:nvSpPr>
              <p:spPr>
                <a:xfrm flipH="1">
                  <a:off x="9608526" y="1710692"/>
                  <a:ext cx="87920" cy="55335"/>
                </a:xfrm>
                <a:custGeom>
                  <a:avLst/>
                  <a:gdLst>
                    <a:gd name="connsiteX0" fmla="*/ 1647 w 87920"/>
                    <a:gd name="connsiteY0" fmla="*/ 0 h 55335"/>
                    <a:gd name="connsiteX1" fmla="*/ 0 w 87920"/>
                    <a:gd name="connsiteY1" fmla="*/ 0 h 55335"/>
                    <a:gd name="connsiteX2" fmla="*/ 1647 w 87920"/>
                    <a:gd name="connsiteY2" fmla="*/ 1627 h 55335"/>
                    <a:gd name="connsiteX3" fmla="*/ 14820 w 87920"/>
                    <a:gd name="connsiteY3" fmla="*/ 9766 h 55335"/>
                    <a:gd name="connsiteX4" fmla="*/ 26347 w 87920"/>
                    <a:gd name="connsiteY4" fmla="*/ 19530 h 55335"/>
                    <a:gd name="connsiteX5" fmla="*/ 34581 w 87920"/>
                    <a:gd name="connsiteY5" fmla="*/ 24413 h 55335"/>
                    <a:gd name="connsiteX6" fmla="*/ 41167 w 87920"/>
                    <a:gd name="connsiteY6" fmla="*/ 29295 h 55335"/>
                    <a:gd name="connsiteX7" fmla="*/ 57635 w 87920"/>
                    <a:gd name="connsiteY7" fmla="*/ 37433 h 55335"/>
                    <a:gd name="connsiteX8" fmla="*/ 64221 w 87920"/>
                    <a:gd name="connsiteY8" fmla="*/ 40688 h 55335"/>
                    <a:gd name="connsiteX9" fmla="*/ 69161 w 87920"/>
                    <a:gd name="connsiteY9" fmla="*/ 45571 h 55335"/>
                    <a:gd name="connsiteX10" fmla="*/ 82335 w 87920"/>
                    <a:gd name="connsiteY10" fmla="*/ 52081 h 55335"/>
                    <a:gd name="connsiteX11" fmla="*/ 87275 w 87920"/>
                    <a:gd name="connsiteY11" fmla="*/ 55335 h 55335"/>
                    <a:gd name="connsiteX12" fmla="*/ 83982 w 87920"/>
                    <a:gd name="connsiteY12" fmla="*/ 48825 h 55335"/>
                    <a:gd name="connsiteX13" fmla="*/ 70808 w 87920"/>
                    <a:gd name="connsiteY13" fmla="*/ 40688 h 55335"/>
                    <a:gd name="connsiteX14" fmla="*/ 65867 w 87920"/>
                    <a:gd name="connsiteY14" fmla="*/ 35805 h 55335"/>
                    <a:gd name="connsiteX15" fmla="*/ 57635 w 87920"/>
                    <a:gd name="connsiteY15" fmla="*/ 32551 h 55335"/>
                    <a:gd name="connsiteX16" fmla="*/ 42815 w 87920"/>
                    <a:gd name="connsiteY16" fmla="*/ 22785 h 55335"/>
                    <a:gd name="connsiteX17" fmla="*/ 34581 w 87920"/>
                    <a:gd name="connsiteY17" fmla="*/ 19530 h 55335"/>
                    <a:gd name="connsiteX18" fmla="*/ 27993 w 87920"/>
                    <a:gd name="connsiteY18" fmla="*/ 14648 h 55335"/>
                    <a:gd name="connsiteX19" fmla="*/ 14820 w 87920"/>
                    <a:gd name="connsiteY19" fmla="*/ 6510 h 55335"/>
                    <a:gd name="connsiteX20" fmla="*/ 1647 w 87920"/>
                    <a:gd name="connsiteY20" fmla="*/ 0 h 55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7920" h="55335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627"/>
                        <a:pt x="1647" y="1627"/>
                      </a:cubicBezTo>
                      <a:cubicBezTo>
                        <a:pt x="8234" y="6510"/>
                        <a:pt x="6586" y="4883"/>
                        <a:pt x="14820" y="9766"/>
                      </a:cubicBezTo>
                      <a:cubicBezTo>
                        <a:pt x="18113" y="13020"/>
                        <a:pt x="21407" y="16275"/>
                        <a:pt x="26347" y="19530"/>
                      </a:cubicBezTo>
                      <a:cubicBezTo>
                        <a:pt x="27993" y="21158"/>
                        <a:pt x="31288" y="22785"/>
                        <a:pt x="34581" y="24413"/>
                      </a:cubicBezTo>
                      <a:cubicBezTo>
                        <a:pt x="37874" y="26040"/>
                        <a:pt x="39520" y="29295"/>
                        <a:pt x="41167" y="29295"/>
                      </a:cubicBezTo>
                      <a:cubicBezTo>
                        <a:pt x="46108" y="32551"/>
                        <a:pt x="52694" y="34178"/>
                        <a:pt x="57635" y="37433"/>
                      </a:cubicBezTo>
                      <a:cubicBezTo>
                        <a:pt x="59281" y="39061"/>
                        <a:pt x="62574" y="40688"/>
                        <a:pt x="64221" y="40688"/>
                      </a:cubicBezTo>
                      <a:cubicBezTo>
                        <a:pt x="65867" y="42315"/>
                        <a:pt x="67515" y="43943"/>
                        <a:pt x="69161" y="45571"/>
                      </a:cubicBezTo>
                      <a:cubicBezTo>
                        <a:pt x="77394" y="50454"/>
                        <a:pt x="75748" y="47198"/>
                        <a:pt x="82335" y="52081"/>
                      </a:cubicBezTo>
                      <a:cubicBezTo>
                        <a:pt x="83982" y="55335"/>
                        <a:pt x="87275" y="55335"/>
                        <a:pt x="87275" y="55335"/>
                      </a:cubicBezTo>
                      <a:cubicBezTo>
                        <a:pt x="88921" y="53708"/>
                        <a:pt x="87275" y="50454"/>
                        <a:pt x="83982" y="48825"/>
                      </a:cubicBezTo>
                      <a:cubicBezTo>
                        <a:pt x="77394" y="43943"/>
                        <a:pt x="79042" y="45571"/>
                        <a:pt x="70808" y="40688"/>
                      </a:cubicBezTo>
                      <a:cubicBezTo>
                        <a:pt x="69161" y="39061"/>
                        <a:pt x="67515" y="37433"/>
                        <a:pt x="65867" y="35805"/>
                      </a:cubicBezTo>
                      <a:cubicBezTo>
                        <a:pt x="64221" y="34178"/>
                        <a:pt x="60927" y="34178"/>
                        <a:pt x="57635" y="32551"/>
                      </a:cubicBezTo>
                      <a:cubicBezTo>
                        <a:pt x="52694" y="29295"/>
                        <a:pt x="47754" y="26040"/>
                        <a:pt x="42815" y="22785"/>
                      </a:cubicBezTo>
                      <a:cubicBezTo>
                        <a:pt x="39520" y="21158"/>
                        <a:pt x="37874" y="21158"/>
                        <a:pt x="34581" y="19530"/>
                      </a:cubicBezTo>
                      <a:cubicBezTo>
                        <a:pt x="31288" y="17903"/>
                        <a:pt x="29640" y="16275"/>
                        <a:pt x="27993" y="14648"/>
                      </a:cubicBezTo>
                      <a:cubicBezTo>
                        <a:pt x="23054" y="11393"/>
                        <a:pt x="18113" y="9766"/>
                        <a:pt x="14820" y="6510"/>
                      </a:cubicBezTo>
                      <a:cubicBezTo>
                        <a:pt x="6586" y="3256"/>
                        <a:pt x="8234" y="3256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56" name="任意多边形: 形状 5655" descr="be9fe0e8-37fa-4ccf-974b-bad9163db70a"/>
                <p:cNvSpPr/>
                <p:nvPr/>
              </p:nvSpPr>
              <p:spPr>
                <a:xfrm flipH="1">
                  <a:off x="9620016" y="1674164"/>
                  <a:ext cx="71078" cy="70706"/>
                </a:xfrm>
                <a:custGeom>
                  <a:avLst/>
                  <a:gdLst>
                    <a:gd name="connsiteX0" fmla="*/ 2881 w 71078"/>
                    <a:gd name="connsiteY0" fmla="*/ 724 h 70706"/>
                    <a:gd name="connsiteX1" fmla="*/ 1235 w 71078"/>
                    <a:gd name="connsiteY1" fmla="*/ 724 h 70706"/>
                    <a:gd name="connsiteX2" fmla="*/ 1235 w 71078"/>
                    <a:gd name="connsiteY2" fmla="*/ 3978 h 70706"/>
                    <a:gd name="connsiteX3" fmla="*/ 11115 w 71078"/>
                    <a:gd name="connsiteY3" fmla="*/ 13744 h 70706"/>
                    <a:gd name="connsiteX4" fmla="*/ 19349 w 71078"/>
                    <a:gd name="connsiteY4" fmla="*/ 25136 h 70706"/>
                    <a:gd name="connsiteX5" fmla="*/ 25935 w 71078"/>
                    <a:gd name="connsiteY5" fmla="*/ 31646 h 70706"/>
                    <a:gd name="connsiteX6" fmla="*/ 30876 w 71078"/>
                    <a:gd name="connsiteY6" fmla="*/ 38156 h 70706"/>
                    <a:gd name="connsiteX7" fmla="*/ 44049 w 71078"/>
                    <a:gd name="connsiteY7" fmla="*/ 49549 h 70706"/>
                    <a:gd name="connsiteX8" fmla="*/ 48989 w 71078"/>
                    <a:gd name="connsiteY8" fmla="*/ 54432 h 70706"/>
                    <a:gd name="connsiteX9" fmla="*/ 52282 w 71078"/>
                    <a:gd name="connsiteY9" fmla="*/ 59314 h 70706"/>
                    <a:gd name="connsiteX10" fmla="*/ 63809 w 71078"/>
                    <a:gd name="connsiteY10" fmla="*/ 67452 h 70706"/>
                    <a:gd name="connsiteX11" fmla="*/ 70396 w 71078"/>
                    <a:gd name="connsiteY11" fmla="*/ 70706 h 70706"/>
                    <a:gd name="connsiteX12" fmla="*/ 68750 w 71078"/>
                    <a:gd name="connsiteY12" fmla="*/ 64196 h 70706"/>
                    <a:gd name="connsiteX13" fmla="*/ 58869 w 71078"/>
                    <a:gd name="connsiteY13" fmla="*/ 54432 h 70706"/>
                    <a:gd name="connsiteX14" fmla="*/ 53930 w 71078"/>
                    <a:gd name="connsiteY14" fmla="*/ 49549 h 70706"/>
                    <a:gd name="connsiteX15" fmla="*/ 47342 w 71078"/>
                    <a:gd name="connsiteY15" fmla="*/ 44666 h 70706"/>
                    <a:gd name="connsiteX16" fmla="*/ 35816 w 71078"/>
                    <a:gd name="connsiteY16" fmla="*/ 31646 h 70706"/>
                    <a:gd name="connsiteX17" fmla="*/ 29229 w 71078"/>
                    <a:gd name="connsiteY17" fmla="*/ 26764 h 70706"/>
                    <a:gd name="connsiteX18" fmla="*/ 24288 w 71078"/>
                    <a:gd name="connsiteY18" fmla="*/ 20254 h 70706"/>
                    <a:gd name="connsiteX19" fmla="*/ 14408 w 71078"/>
                    <a:gd name="connsiteY19" fmla="*/ 10488 h 70706"/>
                    <a:gd name="connsiteX20" fmla="*/ 2881 w 71078"/>
                    <a:gd name="connsiteY20" fmla="*/ 724 h 70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1078" h="70706">
                      <a:moveTo>
                        <a:pt x="2881" y="724"/>
                      </a:moveTo>
                      <a:cubicBezTo>
                        <a:pt x="1235" y="-904"/>
                        <a:pt x="1235" y="724"/>
                        <a:pt x="1235" y="724"/>
                      </a:cubicBezTo>
                      <a:cubicBezTo>
                        <a:pt x="-412" y="724"/>
                        <a:pt x="-412" y="2351"/>
                        <a:pt x="1235" y="3978"/>
                      </a:cubicBezTo>
                      <a:cubicBezTo>
                        <a:pt x="6175" y="8861"/>
                        <a:pt x="4529" y="8861"/>
                        <a:pt x="11115" y="13744"/>
                      </a:cubicBezTo>
                      <a:cubicBezTo>
                        <a:pt x="14408" y="16998"/>
                        <a:pt x="16056" y="21881"/>
                        <a:pt x="19349" y="25136"/>
                      </a:cubicBezTo>
                      <a:cubicBezTo>
                        <a:pt x="20996" y="26764"/>
                        <a:pt x="22642" y="28391"/>
                        <a:pt x="25935" y="31646"/>
                      </a:cubicBezTo>
                      <a:cubicBezTo>
                        <a:pt x="27582" y="33274"/>
                        <a:pt x="29229" y="36529"/>
                        <a:pt x="30876" y="38156"/>
                      </a:cubicBezTo>
                      <a:cubicBezTo>
                        <a:pt x="34169" y="43039"/>
                        <a:pt x="39108" y="46294"/>
                        <a:pt x="44049" y="49549"/>
                      </a:cubicBezTo>
                      <a:cubicBezTo>
                        <a:pt x="45696" y="51176"/>
                        <a:pt x="47342" y="52804"/>
                        <a:pt x="48989" y="54432"/>
                      </a:cubicBezTo>
                      <a:cubicBezTo>
                        <a:pt x="50636" y="56059"/>
                        <a:pt x="52282" y="59314"/>
                        <a:pt x="52282" y="59314"/>
                      </a:cubicBezTo>
                      <a:cubicBezTo>
                        <a:pt x="58869" y="65825"/>
                        <a:pt x="58869" y="62569"/>
                        <a:pt x="63809" y="67452"/>
                      </a:cubicBezTo>
                      <a:cubicBezTo>
                        <a:pt x="65455" y="69079"/>
                        <a:pt x="68750" y="70706"/>
                        <a:pt x="70396" y="70706"/>
                      </a:cubicBezTo>
                      <a:cubicBezTo>
                        <a:pt x="72043" y="69079"/>
                        <a:pt x="70396" y="65825"/>
                        <a:pt x="68750" y="64196"/>
                      </a:cubicBezTo>
                      <a:cubicBezTo>
                        <a:pt x="63809" y="59314"/>
                        <a:pt x="65455" y="59314"/>
                        <a:pt x="58869" y="54432"/>
                      </a:cubicBezTo>
                      <a:cubicBezTo>
                        <a:pt x="57223" y="52804"/>
                        <a:pt x="57223" y="51176"/>
                        <a:pt x="53930" y="49549"/>
                      </a:cubicBezTo>
                      <a:cubicBezTo>
                        <a:pt x="52282" y="47922"/>
                        <a:pt x="48989" y="46294"/>
                        <a:pt x="47342" y="44666"/>
                      </a:cubicBezTo>
                      <a:cubicBezTo>
                        <a:pt x="44049" y="41411"/>
                        <a:pt x="40755" y="36529"/>
                        <a:pt x="35816" y="31646"/>
                      </a:cubicBezTo>
                      <a:cubicBezTo>
                        <a:pt x="34169" y="30019"/>
                        <a:pt x="30876" y="28391"/>
                        <a:pt x="29229" y="26764"/>
                      </a:cubicBezTo>
                      <a:cubicBezTo>
                        <a:pt x="27582" y="25136"/>
                        <a:pt x="25935" y="21881"/>
                        <a:pt x="24288" y="20254"/>
                      </a:cubicBezTo>
                      <a:cubicBezTo>
                        <a:pt x="20996" y="16998"/>
                        <a:pt x="17702" y="12115"/>
                        <a:pt x="14408" y="10488"/>
                      </a:cubicBezTo>
                      <a:cubicBezTo>
                        <a:pt x="7822" y="3978"/>
                        <a:pt x="9469" y="5607"/>
                        <a:pt x="2881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58" name="任意多边形: 形状 5657" descr="5f1fdbfb-b5fa-49d2-879b-2bcf18b80f96"/>
                <p:cNvSpPr/>
                <p:nvPr/>
              </p:nvSpPr>
              <p:spPr>
                <a:xfrm flipH="1">
                  <a:off x="9598210" y="1606533"/>
                  <a:ext cx="91238" cy="141592"/>
                </a:xfrm>
                <a:custGeom>
                  <a:avLst/>
                  <a:gdLst>
                    <a:gd name="connsiteX0" fmla="*/ 1235 w 91238"/>
                    <a:gd name="connsiteY0" fmla="*/ 0 h 141592"/>
                    <a:gd name="connsiteX1" fmla="*/ 1235 w 91238"/>
                    <a:gd name="connsiteY1" fmla="*/ 3255 h 141592"/>
                    <a:gd name="connsiteX2" fmla="*/ 14408 w 91238"/>
                    <a:gd name="connsiteY2" fmla="*/ 22785 h 141592"/>
                    <a:gd name="connsiteX3" fmla="*/ 27583 w 91238"/>
                    <a:gd name="connsiteY3" fmla="*/ 43943 h 141592"/>
                    <a:gd name="connsiteX4" fmla="*/ 35816 w 91238"/>
                    <a:gd name="connsiteY4" fmla="*/ 55335 h 141592"/>
                    <a:gd name="connsiteX5" fmla="*/ 42403 w 91238"/>
                    <a:gd name="connsiteY5" fmla="*/ 68355 h 141592"/>
                    <a:gd name="connsiteX6" fmla="*/ 57223 w 91238"/>
                    <a:gd name="connsiteY6" fmla="*/ 92768 h 141592"/>
                    <a:gd name="connsiteX7" fmla="*/ 63810 w 91238"/>
                    <a:gd name="connsiteY7" fmla="*/ 104160 h 141592"/>
                    <a:gd name="connsiteX8" fmla="*/ 68750 w 91238"/>
                    <a:gd name="connsiteY8" fmla="*/ 115552 h 141592"/>
                    <a:gd name="connsiteX9" fmla="*/ 81923 w 91238"/>
                    <a:gd name="connsiteY9" fmla="*/ 135082 h 141592"/>
                    <a:gd name="connsiteX10" fmla="*/ 90157 w 91238"/>
                    <a:gd name="connsiteY10" fmla="*/ 141592 h 141592"/>
                    <a:gd name="connsiteX11" fmla="*/ 88510 w 91238"/>
                    <a:gd name="connsiteY11" fmla="*/ 130201 h 141592"/>
                    <a:gd name="connsiteX12" fmla="*/ 78630 w 91238"/>
                    <a:gd name="connsiteY12" fmla="*/ 109042 h 141592"/>
                    <a:gd name="connsiteX13" fmla="*/ 73689 w 91238"/>
                    <a:gd name="connsiteY13" fmla="*/ 97650 h 141592"/>
                    <a:gd name="connsiteX14" fmla="*/ 65456 w 91238"/>
                    <a:gd name="connsiteY14" fmla="*/ 86258 h 141592"/>
                    <a:gd name="connsiteX15" fmla="*/ 52283 w 91238"/>
                    <a:gd name="connsiteY15" fmla="*/ 61845 h 141592"/>
                    <a:gd name="connsiteX16" fmla="*/ 44049 w 91238"/>
                    <a:gd name="connsiteY16" fmla="*/ 50453 h 141592"/>
                    <a:gd name="connsiteX17" fmla="*/ 35816 w 91238"/>
                    <a:gd name="connsiteY17" fmla="*/ 39060 h 141592"/>
                    <a:gd name="connsiteX18" fmla="*/ 20995 w 91238"/>
                    <a:gd name="connsiteY18" fmla="*/ 19530 h 141592"/>
                    <a:gd name="connsiteX19" fmla="*/ 4529 w 91238"/>
                    <a:gd name="connsiteY19" fmla="*/ 1627 h 141592"/>
                    <a:gd name="connsiteX20" fmla="*/ 1235 w 91238"/>
                    <a:gd name="connsiteY20" fmla="*/ 0 h 141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1238" h="141592">
                      <a:moveTo>
                        <a:pt x="1235" y="0"/>
                      </a:moveTo>
                      <a:cubicBezTo>
                        <a:pt x="-412" y="0"/>
                        <a:pt x="-412" y="1627"/>
                        <a:pt x="1235" y="3255"/>
                      </a:cubicBezTo>
                      <a:cubicBezTo>
                        <a:pt x="7822" y="13020"/>
                        <a:pt x="6175" y="11393"/>
                        <a:pt x="14408" y="22785"/>
                      </a:cubicBezTo>
                      <a:cubicBezTo>
                        <a:pt x="17702" y="29295"/>
                        <a:pt x="22642" y="35805"/>
                        <a:pt x="27583" y="43943"/>
                      </a:cubicBezTo>
                      <a:cubicBezTo>
                        <a:pt x="30876" y="47198"/>
                        <a:pt x="32522" y="52080"/>
                        <a:pt x="35816" y="55335"/>
                      </a:cubicBezTo>
                      <a:cubicBezTo>
                        <a:pt x="39108" y="58590"/>
                        <a:pt x="39108" y="63472"/>
                        <a:pt x="42403" y="68355"/>
                      </a:cubicBezTo>
                      <a:cubicBezTo>
                        <a:pt x="47342" y="76492"/>
                        <a:pt x="53929" y="84630"/>
                        <a:pt x="57223" y="92768"/>
                      </a:cubicBezTo>
                      <a:cubicBezTo>
                        <a:pt x="58869" y="96022"/>
                        <a:pt x="62162" y="100905"/>
                        <a:pt x="63810" y="104160"/>
                      </a:cubicBezTo>
                      <a:cubicBezTo>
                        <a:pt x="65456" y="107415"/>
                        <a:pt x="67103" y="112298"/>
                        <a:pt x="68750" y="115552"/>
                      </a:cubicBezTo>
                      <a:cubicBezTo>
                        <a:pt x="75336" y="128572"/>
                        <a:pt x="75336" y="125318"/>
                        <a:pt x="81923" y="135082"/>
                      </a:cubicBezTo>
                      <a:cubicBezTo>
                        <a:pt x="85216" y="136709"/>
                        <a:pt x="88510" y="141592"/>
                        <a:pt x="90157" y="141592"/>
                      </a:cubicBezTo>
                      <a:cubicBezTo>
                        <a:pt x="91804" y="141592"/>
                        <a:pt x="91804" y="135082"/>
                        <a:pt x="88510" y="130201"/>
                      </a:cubicBezTo>
                      <a:cubicBezTo>
                        <a:pt x="83570" y="118808"/>
                        <a:pt x="85216" y="122062"/>
                        <a:pt x="78630" y="109042"/>
                      </a:cubicBezTo>
                      <a:cubicBezTo>
                        <a:pt x="76984" y="105788"/>
                        <a:pt x="75336" y="102532"/>
                        <a:pt x="73689" y="97650"/>
                      </a:cubicBezTo>
                      <a:cubicBezTo>
                        <a:pt x="72043" y="94395"/>
                        <a:pt x="68750" y="91140"/>
                        <a:pt x="65456" y="86258"/>
                      </a:cubicBezTo>
                      <a:cubicBezTo>
                        <a:pt x="60516" y="78120"/>
                        <a:pt x="57223" y="69982"/>
                        <a:pt x="52283" y="61845"/>
                      </a:cubicBezTo>
                      <a:cubicBezTo>
                        <a:pt x="48989" y="58590"/>
                        <a:pt x="45696" y="53708"/>
                        <a:pt x="44049" y="50453"/>
                      </a:cubicBezTo>
                      <a:cubicBezTo>
                        <a:pt x="40756" y="47198"/>
                        <a:pt x="39108" y="42315"/>
                        <a:pt x="35816" y="39060"/>
                      </a:cubicBezTo>
                      <a:cubicBezTo>
                        <a:pt x="30876" y="32550"/>
                        <a:pt x="25935" y="24413"/>
                        <a:pt x="20995" y="19530"/>
                      </a:cubicBezTo>
                      <a:cubicBezTo>
                        <a:pt x="12761" y="8137"/>
                        <a:pt x="12761" y="9765"/>
                        <a:pt x="4529" y="1627"/>
                      </a:cubicBezTo>
                      <a:cubicBezTo>
                        <a:pt x="2881" y="0"/>
                        <a:pt x="2881" y="0"/>
                        <a:pt x="123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60" name="任意多边形: 形状 5659" descr="2c6719b4-1e0f-4971-bf18-b3919292dfb2"/>
                <p:cNvSpPr/>
                <p:nvPr/>
              </p:nvSpPr>
              <p:spPr>
                <a:xfrm flipH="1">
                  <a:off x="9815974" y="1629317"/>
                  <a:ext cx="39791" cy="61845"/>
                </a:xfrm>
                <a:custGeom>
                  <a:avLst/>
                  <a:gdLst>
                    <a:gd name="connsiteX0" fmla="*/ 2881 w 39791"/>
                    <a:gd name="connsiteY0" fmla="*/ 0 h 61845"/>
                    <a:gd name="connsiteX1" fmla="*/ 1235 w 39791"/>
                    <a:gd name="connsiteY1" fmla="*/ 0 h 61845"/>
                    <a:gd name="connsiteX2" fmla="*/ 1235 w 39791"/>
                    <a:gd name="connsiteY2" fmla="*/ 1627 h 61845"/>
                    <a:gd name="connsiteX3" fmla="*/ 7822 w 39791"/>
                    <a:gd name="connsiteY3" fmla="*/ 9766 h 61845"/>
                    <a:gd name="connsiteX4" fmla="*/ 12762 w 39791"/>
                    <a:gd name="connsiteY4" fmla="*/ 19530 h 61845"/>
                    <a:gd name="connsiteX5" fmla="*/ 16056 w 39791"/>
                    <a:gd name="connsiteY5" fmla="*/ 24413 h 61845"/>
                    <a:gd name="connsiteX6" fmla="*/ 17702 w 39791"/>
                    <a:gd name="connsiteY6" fmla="*/ 30923 h 61845"/>
                    <a:gd name="connsiteX7" fmla="*/ 24288 w 39791"/>
                    <a:gd name="connsiteY7" fmla="*/ 40688 h 61845"/>
                    <a:gd name="connsiteX8" fmla="*/ 25936 w 39791"/>
                    <a:gd name="connsiteY8" fmla="*/ 45571 h 61845"/>
                    <a:gd name="connsiteX9" fmla="*/ 27583 w 39791"/>
                    <a:gd name="connsiteY9" fmla="*/ 50453 h 61845"/>
                    <a:gd name="connsiteX10" fmla="*/ 32522 w 39791"/>
                    <a:gd name="connsiteY10" fmla="*/ 58591 h 61845"/>
                    <a:gd name="connsiteX11" fmla="*/ 37463 w 39791"/>
                    <a:gd name="connsiteY11" fmla="*/ 61845 h 61845"/>
                    <a:gd name="connsiteX12" fmla="*/ 39109 w 39791"/>
                    <a:gd name="connsiteY12" fmla="*/ 55335 h 61845"/>
                    <a:gd name="connsiteX13" fmla="*/ 35816 w 39791"/>
                    <a:gd name="connsiteY13" fmla="*/ 45571 h 61845"/>
                    <a:gd name="connsiteX14" fmla="*/ 34169 w 39791"/>
                    <a:gd name="connsiteY14" fmla="*/ 40688 h 61845"/>
                    <a:gd name="connsiteX15" fmla="*/ 30876 w 39791"/>
                    <a:gd name="connsiteY15" fmla="*/ 35805 h 61845"/>
                    <a:gd name="connsiteX16" fmla="*/ 25936 w 39791"/>
                    <a:gd name="connsiteY16" fmla="*/ 24413 h 61845"/>
                    <a:gd name="connsiteX17" fmla="*/ 20996 w 39791"/>
                    <a:gd name="connsiteY17" fmla="*/ 19530 h 61845"/>
                    <a:gd name="connsiteX18" fmla="*/ 17702 w 39791"/>
                    <a:gd name="connsiteY18" fmla="*/ 14648 h 61845"/>
                    <a:gd name="connsiteX19" fmla="*/ 11115 w 39791"/>
                    <a:gd name="connsiteY19" fmla="*/ 6510 h 61845"/>
                    <a:gd name="connsiteX20" fmla="*/ 2881 w 39791"/>
                    <a:gd name="connsiteY20" fmla="*/ 0 h 6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791" h="61844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7822" y="9766"/>
                      </a:cubicBezTo>
                      <a:cubicBezTo>
                        <a:pt x="9469" y="13020"/>
                        <a:pt x="11115" y="16275"/>
                        <a:pt x="12762" y="19530"/>
                      </a:cubicBezTo>
                      <a:cubicBezTo>
                        <a:pt x="14408" y="21158"/>
                        <a:pt x="16056" y="22785"/>
                        <a:pt x="16056" y="24413"/>
                      </a:cubicBezTo>
                      <a:cubicBezTo>
                        <a:pt x="17702" y="26040"/>
                        <a:pt x="17702" y="29295"/>
                        <a:pt x="17702" y="30923"/>
                      </a:cubicBezTo>
                      <a:cubicBezTo>
                        <a:pt x="19349" y="34178"/>
                        <a:pt x="22642" y="37433"/>
                        <a:pt x="24288" y="40688"/>
                      </a:cubicBezTo>
                      <a:cubicBezTo>
                        <a:pt x="25936" y="42315"/>
                        <a:pt x="25936" y="43943"/>
                        <a:pt x="25936" y="45571"/>
                      </a:cubicBezTo>
                      <a:cubicBezTo>
                        <a:pt x="25936" y="47198"/>
                        <a:pt x="25936" y="48825"/>
                        <a:pt x="27583" y="50453"/>
                      </a:cubicBezTo>
                      <a:cubicBezTo>
                        <a:pt x="29229" y="55335"/>
                        <a:pt x="30876" y="55335"/>
                        <a:pt x="32522" y="58591"/>
                      </a:cubicBezTo>
                      <a:cubicBezTo>
                        <a:pt x="34169" y="60218"/>
                        <a:pt x="35816" y="61845"/>
                        <a:pt x="37463" y="61845"/>
                      </a:cubicBezTo>
                      <a:cubicBezTo>
                        <a:pt x="39109" y="61845"/>
                        <a:pt x="40756" y="58591"/>
                        <a:pt x="39109" y="55335"/>
                      </a:cubicBezTo>
                      <a:cubicBezTo>
                        <a:pt x="37463" y="50453"/>
                        <a:pt x="39109" y="50453"/>
                        <a:pt x="35816" y="45571"/>
                      </a:cubicBezTo>
                      <a:cubicBezTo>
                        <a:pt x="35816" y="43943"/>
                        <a:pt x="35816" y="42315"/>
                        <a:pt x="34169" y="40688"/>
                      </a:cubicBezTo>
                      <a:cubicBezTo>
                        <a:pt x="34169" y="39061"/>
                        <a:pt x="30876" y="37433"/>
                        <a:pt x="30876" y="35805"/>
                      </a:cubicBezTo>
                      <a:cubicBezTo>
                        <a:pt x="29229" y="32550"/>
                        <a:pt x="27583" y="27668"/>
                        <a:pt x="25936" y="24413"/>
                      </a:cubicBezTo>
                      <a:cubicBezTo>
                        <a:pt x="24288" y="22785"/>
                        <a:pt x="22642" y="21158"/>
                        <a:pt x="20996" y="19530"/>
                      </a:cubicBezTo>
                      <a:cubicBezTo>
                        <a:pt x="19349" y="17903"/>
                        <a:pt x="19349" y="16275"/>
                        <a:pt x="17702" y="14648"/>
                      </a:cubicBezTo>
                      <a:cubicBezTo>
                        <a:pt x="14408" y="11393"/>
                        <a:pt x="12762" y="8137"/>
                        <a:pt x="11115" y="6510"/>
                      </a:cubicBezTo>
                      <a:cubicBezTo>
                        <a:pt x="6175" y="1627"/>
                        <a:pt x="7822" y="3256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62" name="任意多边形: 形状 5661" descr="b7270b9d-accf-4d06-af8c-ff183d3855f6"/>
                <p:cNvSpPr/>
                <p:nvPr/>
              </p:nvSpPr>
              <p:spPr>
                <a:xfrm flipH="1">
                  <a:off x="9803482" y="1614670"/>
                  <a:ext cx="29640" cy="53707"/>
                </a:xfrm>
                <a:custGeom>
                  <a:avLst/>
                  <a:gdLst>
                    <a:gd name="connsiteX0" fmla="*/ 3293 w 29640"/>
                    <a:gd name="connsiteY0" fmla="*/ 0 h 53707"/>
                    <a:gd name="connsiteX1" fmla="*/ 1647 w 29640"/>
                    <a:gd name="connsiteY1" fmla="*/ 0 h 53707"/>
                    <a:gd name="connsiteX2" fmla="*/ 0 w 29640"/>
                    <a:gd name="connsiteY2" fmla="*/ 1627 h 53707"/>
                    <a:gd name="connsiteX3" fmla="*/ 3293 w 29640"/>
                    <a:gd name="connsiteY3" fmla="*/ 9765 h 53707"/>
                    <a:gd name="connsiteX4" fmla="*/ 6588 w 29640"/>
                    <a:gd name="connsiteY4" fmla="*/ 17903 h 53707"/>
                    <a:gd name="connsiteX5" fmla="*/ 9880 w 29640"/>
                    <a:gd name="connsiteY5" fmla="*/ 22785 h 53707"/>
                    <a:gd name="connsiteX6" fmla="*/ 11527 w 29640"/>
                    <a:gd name="connsiteY6" fmla="*/ 27667 h 53707"/>
                    <a:gd name="connsiteX7" fmla="*/ 18113 w 29640"/>
                    <a:gd name="connsiteY7" fmla="*/ 35805 h 53707"/>
                    <a:gd name="connsiteX8" fmla="*/ 19760 w 29640"/>
                    <a:gd name="connsiteY8" fmla="*/ 39060 h 53707"/>
                    <a:gd name="connsiteX9" fmla="*/ 21408 w 29640"/>
                    <a:gd name="connsiteY9" fmla="*/ 43943 h 53707"/>
                    <a:gd name="connsiteX10" fmla="*/ 27994 w 29640"/>
                    <a:gd name="connsiteY10" fmla="*/ 50453 h 53707"/>
                    <a:gd name="connsiteX11" fmla="*/ 27994 w 29640"/>
                    <a:gd name="connsiteY11" fmla="*/ 53707 h 53707"/>
                    <a:gd name="connsiteX12" fmla="*/ 29640 w 29640"/>
                    <a:gd name="connsiteY12" fmla="*/ 48825 h 53707"/>
                    <a:gd name="connsiteX13" fmla="*/ 26347 w 29640"/>
                    <a:gd name="connsiteY13" fmla="*/ 40687 h 53707"/>
                    <a:gd name="connsiteX14" fmla="*/ 24700 w 29640"/>
                    <a:gd name="connsiteY14" fmla="*/ 35805 h 53707"/>
                    <a:gd name="connsiteX15" fmla="*/ 21408 w 29640"/>
                    <a:gd name="connsiteY15" fmla="*/ 32550 h 53707"/>
                    <a:gd name="connsiteX16" fmla="*/ 18113 w 29640"/>
                    <a:gd name="connsiteY16" fmla="*/ 22785 h 53707"/>
                    <a:gd name="connsiteX17" fmla="*/ 14820 w 29640"/>
                    <a:gd name="connsiteY17" fmla="*/ 19530 h 53707"/>
                    <a:gd name="connsiteX18" fmla="*/ 13174 w 29640"/>
                    <a:gd name="connsiteY18" fmla="*/ 14647 h 53707"/>
                    <a:gd name="connsiteX19" fmla="*/ 8234 w 29640"/>
                    <a:gd name="connsiteY19" fmla="*/ 6510 h 53707"/>
                    <a:gd name="connsiteX20" fmla="*/ 3293 w 29640"/>
                    <a:gd name="connsiteY20" fmla="*/ 0 h 53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640" h="53706">
                      <a:moveTo>
                        <a:pt x="3293" y="0"/>
                      </a:moveTo>
                      <a:cubicBezTo>
                        <a:pt x="3293" y="0"/>
                        <a:pt x="1647" y="0"/>
                        <a:pt x="1647" y="0"/>
                      </a:cubicBez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1647" y="6510"/>
                        <a:pt x="1647" y="4883"/>
                        <a:pt x="3293" y="9765"/>
                      </a:cubicBezTo>
                      <a:cubicBezTo>
                        <a:pt x="4940" y="11393"/>
                        <a:pt x="4940" y="14647"/>
                        <a:pt x="6588" y="17903"/>
                      </a:cubicBezTo>
                      <a:cubicBezTo>
                        <a:pt x="6588" y="19530"/>
                        <a:pt x="8234" y="21157"/>
                        <a:pt x="9880" y="22785"/>
                      </a:cubicBezTo>
                      <a:cubicBezTo>
                        <a:pt x="9880" y="24413"/>
                        <a:pt x="9880" y="26040"/>
                        <a:pt x="11527" y="27667"/>
                      </a:cubicBezTo>
                      <a:cubicBezTo>
                        <a:pt x="13174" y="30923"/>
                        <a:pt x="16467" y="34177"/>
                        <a:pt x="18113" y="35805"/>
                      </a:cubicBezTo>
                      <a:cubicBezTo>
                        <a:pt x="18113" y="37433"/>
                        <a:pt x="19760" y="39060"/>
                        <a:pt x="19760" y="39060"/>
                      </a:cubicBezTo>
                      <a:cubicBezTo>
                        <a:pt x="19760" y="40687"/>
                        <a:pt x="19760" y="42315"/>
                        <a:pt x="21408" y="43943"/>
                      </a:cubicBezTo>
                      <a:cubicBezTo>
                        <a:pt x="24700" y="48825"/>
                        <a:pt x="24700" y="47197"/>
                        <a:pt x="27994" y="50453"/>
                      </a:cubicBezTo>
                      <a:cubicBezTo>
                        <a:pt x="26347" y="52080"/>
                        <a:pt x="27994" y="53707"/>
                        <a:pt x="27994" y="53707"/>
                      </a:cubicBezTo>
                      <a:cubicBezTo>
                        <a:pt x="29640" y="53707"/>
                        <a:pt x="29640" y="50453"/>
                        <a:pt x="29640" y="48825"/>
                      </a:cubicBezTo>
                      <a:cubicBezTo>
                        <a:pt x="27994" y="45570"/>
                        <a:pt x="27994" y="45570"/>
                        <a:pt x="26347" y="40687"/>
                      </a:cubicBezTo>
                      <a:cubicBezTo>
                        <a:pt x="26347" y="39060"/>
                        <a:pt x="26347" y="37433"/>
                        <a:pt x="24700" y="35805"/>
                      </a:cubicBezTo>
                      <a:cubicBezTo>
                        <a:pt x="24700" y="34177"/>
                        <a:pt x="21408" y="34177"/>
                        <a:pt x="21408" y="32550"/>
                      </a:cubicBezTo>
                      <a:cubicBezTo>
                        <a:pt x="19760" y="29295"/>
                        <a:pt x="19760" y="26040"/>
                        <a:pt x="18113" y="22785"/>
                      </a:cubicBezTo>
                      <a:cubicBezTo>
                        <a:pt x="16467" y="21157"/>
                        <a:pt x="14820" y="19530"/>
                        <a:pt x="14820" y="19530"/>
                      </a:cubicBezTo>
                      <a:cubicBezTo>
                        <a:pt x="13174" y="17903"/>
                        <a:pt x="13174" y="16275"/>
                        <a:pt x="13174" y="14647"/>
                      </a:cubicBezTo>
                      <a:cubicBezTo>
                        <a:pt x="11527" y="11393"/>
                        <a:pt x="9880" y="9765"/>
                        <a:pt x="8234" y="6510"/>
                      </a:cubicBezTo>
                      <a:cubicBezTo>
                        <a:pt x="4940" y="1627"/>
                        <a:pt x="4940" y="3255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64" name="任意多边形: 形状 5663" descr="1613d09f-dfd2-4bdd-a6fe-99670fd75029"/>
                <p:cNvSpPr/>
                <p:nvPr/>
              </p:nvSpPr>
              <p:spPr>
                <a:xfrm flipH="1">
                  <a:off x="9786332" y="1601650"/>
                  <a:ext cx="38556" cy="35805"/>
                </a:xfrm>
                <a:custGeom>
                  <a:avLst/>
                  <a:gdLst>
                    <a:gd name="connsiteX0" fmla="*/ 1647 w 38556"/>
                    <a:gd name="connsiteY0" fmla="*/ 0 h 35805"/>
                    <a:gd name="connsiteX1" fmla="*/ 0 w 38556"/>
                    <a:gd name="connsiteY1" fmla="*/ 1627 h 35805"/>
                    <a:gd name="connsiteX2" fmla="*/ 0 w 38556"/>
                    <a:gd name="connsiteY2" fmla="*/ 3255 h 35805"/>
                    <a:gd name="connsiteX3" fmla="*/ 6588 w 38556"/>
                    <a:gd name="connsiteY3" fmla="*/ 6510 h 35805"/>
                    <a:gd name="connsiteX4" fmla="*/ 11527 w 38556"/>
                    <a:gd name="connsiteY4" fmla="*/ 11393 h 35805"/>
                    <a:gd name="connsiteX5" fmla="*/ 14820 w 38556"/>
                    <a:gd name="connsiteY5" fmla="*/ 13020 h 35805"/>
                    <a:gd name="connsiteX6" fmla="*/ 16467 w 38556"/>
                    <a:gd name="connsiteY6" fmla="*/ 16275 h 35805"/>
                    <a:gd name="connsiteX7" fmla="*/ 23054 w 38556"/>
                    <a:gd name="connsiteY7" fmla="*/ 21158 h 35805"/>
                    <a:gd name="connsiteX8" fmla="*/ 24700 w 38556"/>
                    <a:gd name="connsiteY8" fmla="*/ 24413 h 35805"/>
                    <a:gd name="connsiteX9" fmla="*/ 26347 w 38556"/>
                    <a:gd name="connsiteY9" fmla="*/ 27668 h 35805"/>
                    <a:gd name="connsiteX10" fmla="*/ 31287 w 38556"/>
                    <a:gd name="connsiteY10" fmla="*/ 32551 h 35805"/>
                    <a:gd name="connsiteX11" fmla="*/ 36227 w 38556"/>
                    <a:gd name="connsiteY11" fmla="*/ 35805 h 35805"/>
                    <a:gd name="connsiteX12" fmla="*/ 37874 w 38556"/>
                    <a:gd name="connsiteY12" fmla="*/ 30923 h 35805"/>
                    <a:gd name="connsiteX13" fmla="*/ 34581 w 38556"/>
                    <a:gd name="connsiteY13" fmla="*/ 24413 h 35805"/>
                    <a:gd name="connsiteX14" fmla="*/ 32933 w 38556"/>
                    <a:gd name="connsiteY14" fmla="*/ 21158 h 35805"/>
                    <a:gd name="connsiteX15" fmla="*/ 29640 w 38556"/>
                    <a:gd name="connsiteY15" fmla="*/ 17903 h 35805"/>
                    <a:gd name="connsiteX16" fmla="*/ 24700 w 38556"/>
                    <a:gd name="connsiteY16" fmla="*/ 9765 h 35805"/>
                    <a:gd name="connsiteX17" fmla="*/ 19760 w 38556"/>
                    <a:gd name="connsiteY17" fmla="*/ 8138 h 35805"/>
                    <a:gd name="connsiteX18" fmla="*/ 16467 w 38556"/>
                    <a:gd name="connsiteY18" fmla="*/ 4883 h 35805"/>
                    <a:gd name="connsiteX19" fmla="*/ 9880 w 38556"/>
                    <a:gd name="connsiteY19" fmla="*/ 1627 h 35805"/>
                    <a:gd name="connsiteX20" fmla="*/ 1647 w 38556"/>
                    <a:gd name="connsiteY20" fmla="*/ 0 h 35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8556" h="35805">
                      <a:moveTo>
                        <a:pt x="1647" y="0"/>
                      </a:moveTo>
                      <a:cubicBezTo>
                        <a:pt x="1647" y="0"/>
                        <a:pt x="0" y="1627"/>
                        <a:pt x="0" y="1627"/>
                      </a:cubicBezTo>
                      <a:cubicBezTo>
                        <a:pt x="0" y="3255"/>
                        <a:pt x="0" y="3255"/>
                        <a:pt x="0" y="3255"/>
                      </a:cubicBezTo>
                      <a:cubicBezTo>
                        <a:pt x="3293" y="4883"/>
                        <a:pt x="3293" y="4883"/>
                        <a:pt x="6588" y="6510"/>
                      </a:cubicBezTo>
                      <a:cubicBezTo>
                        <a:pt x="8234" y="8138"/>
                        <a:pt x="9880" y="9765"/>
                        <a:pt x="11527" y="11393"/>
                      </a:cubicBezTo>
                      <a:cubicBezTo>
                        <a:pt x="13174" y="13020"/>
                        <a:pt x="13174" y="13020"/>
                        <a:pt x="14820" y="13020"/>
                      </a:cubicBezTo>
                      <a:cubicBezTo>
                        <a:pt x="16467" y="14648"/>
                        <a:pt x="16467" y="16275"/>
                        <a:pt x="16467" y="16275"/>
                      </a:cubicBezTo>
                      <a:cubicBezTo>
                        <a:pt x="18113" y="17903"/>
                        <a:pt x="21408" y="19531"/>
                        <a:pt x="23054" y="21158"/>
                      </a:cubicBezTo>
                      <a:cubicBezTo>
                        <a:pt x="23054" y="22785"/>
                        <a:pt x="24700" y="22785"/>
                        <a:pt x="24700" y="24413"/>
                      </a:cubicBezTo>
                      <a:cubicBezTo>
                        <a:pt x="24700" y="26041"/>
                        <a:pt x="24700" y="27668"/>
                        <a:pt x="26347" y="27668"/>
                      </a:cubicBezTo>
                      <a:cubicBezTo>
                        <a:pt x="27994" y="30923"/>
                        <a:pt x="29640" y="29295"/>
                        <a:pt x="31287" y="32551"/>
                      </a:cubicBezTo>
                      <a:cubicBezTo>
                        <a:pt x="32933" y="34178"/>
                        <a:pt x="34581" y="35805"/>
                        <a:pt x="36227" y="35805"/>
                      </a:cubicBezTo>
                      <a:cubicBezTo>
                        <a:pt x="37874" y="35805"/>
                        <a:pt x="39521" y="32551"/>
                        <a:pt x="37874" y="30923"/>
                      </a:cubicBezTo>
                      <a:cubicBezTo>
                        <a:pt x="36227" y="27668"/>
                        <a:pt x="37874" y="27668"/>
                        <a:pt x="34581" y="24413"/>
                      </a:cubicBezTo>
                      <a:cubicBezTo>
                        <a:pt x="34581" y="22785"/>
                        <a:pt x="34581" y="21158"/>
                        <a:pt x="32933" y="21158"/>
                      </a:cubicBezTo>
                      <a:cubicBezTo>
                        <a:pt x="32933" y="19531"/>
                        <a:pt x="29640" y="19531"/>
                        <a:pt x="29640" y="17903"/>
                      </a:cubicBezTo>
                      <a:cubicBezTo>
                        <a:pt x="27994" y="16275"/>
                        <a:pt x="26347" y="13020"/>
                        <a:pt x="24700" y="9765"/>
                      </a:cubicBezTo>
                      <a:cubicBezTo>
                        <a:pt x="23054" y="8138"/>
                        <a:pt x="21408" y="8138"/>
                        <a:pt x="19760" y="8138"/>
                      </a:cubicBezTo>
                      <a:cubicBezTo>
                        <a:pt x="18113" y="6510"/>
                        <a:pt x="18113" y="6510"/>
                        <a:pt x="16467" y="4883"/>
                      </a:cubicBezTo>
                      <a:cubicBezTo>
                        <a:pt x="13174" y="3255"/>
                        <a:pt x="11527" y="1627"/>
                        <a:pt x="9880" y="1627"/>
                      </a:cubicBezTo>
                      <a:cubicBezTo>
                        <a:pt x="4940" y="0"/>
                        <a:pt x="6588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66" name="任意多边形: 形状 5665" descr="0aad56d8-5f51-4d70-85b9-a11c5cbc19fa"/>
                <p:cNvSpPr/>
                <p:nvPr/>
              </p:nvSpPr>
              <p:spPr>
                <a:xfrm flipH="1">
                  <a:off x="9745202" y="1588630"/>
                  <a:ext cx="86274" cy="28305"/>
                </a:xfrm>
                <a:custGeom>
                  <a:avLst/>
                  <a:gdLst>
                    <a:gd name="connsiteX0" fmla="*/ 14820 w 86274"/>
                    <a:gd name="connsiteY0" fmla="*/ 0 h 28305"/>
                    <a:gd name="connsiteX1" fmla="*/ 1647 w 86274"/>
                    <a:gd name="connsiteY1" fmla="*/ 0 h 28305"/>
                    <a:gd name="connsiteX2" fmla="*/ 0 w 86274"/>
                    <a:gd name="connsiteY2" fmla="*/ 1627 h 28305"/>
                    <a:gd name="connsiteX3" fmla="*/ 1647 w 86274"/>
                    <a:gd name="connsiteY3" fmla="*/ 3256 h 28305"/>
                    <a:gd name="connsiteX4" fmla="*/ 14820 w 86274"/>
                    <a:gd name="connsiteY4" fmla="*/ 4883 h 28305"/>
                    <a:gd name="connsiteX5" fmla="*/ 27994 w 86274"/>
                    <a:gd name="connsiteY5" fmla="*/ 8137 h 28305"/>
                    <a:gd name="connsiteX6" fmla="*/ 34581 w 86274"/>
                    <a:gd name="connsiteY6" fmla="*/ 9766 h 28305"/>
                    <a:gd name="connsiteX7" fmla="*/ 41167 w 86274"/>
                    <a:gd name="connsiteY7" fmla="*/ 13020 h 28305"/>
                    <a:gd name="connsiteX8" fmla="*/ 55988 w 86274"/>
                    <a:gd name="connsiteY8" fmla="*/ 16275 h 28305"/>
                    <a:gd name="connsiteX9" fmla="*/ 62575 w 86274"/>
                    <a:gd name="connsiteY9" fmla="*/ 17903 h 28305"/>
                    <a:gd name="connsiteX10" fmla="*/ 67515 w 86274"/>
                    <a:gd name="connsiteY10" fmla="*/ 21157 h 28305"/>
                    <a:gd name="connsiteX11" fmla="*/ 79042 w 86274"/>
                    <a:gd name="connsiteY11" fmla="*/ 24413 h 28305"/>
                    <a:gd name="connsiteX12" fmla="*/ 85628 w 86274"/>
                    <a:gd name="connsiteY12" fmla="*/ 27667 h 28305"/>
                    <a:gd name="connsiteX13" fmla="*/ 82335 w 86274"/>
                    <a:gd name="connsiteY13" fmla="*/ 21157 h 28305"/>
                    <a:gd name="connsiteX14" fmla="*/ 70808 w 86274"/>
                    <a:gd name="connsiteY14" fmla="*/ 14647 h 28305"/>
                    <a:gd name="connsiteX15" fmla="*/ 65867 w 86274"/>
                    <a:gd name="connsiteY15" fmla="*/ 11393 h 28305"/>
                    <a:gd name="connsiteX16" fmla="*/ 59281 w 86274"/>
                    <a:gd name="connsiteY16" fmla="*/ 9766 h 28305"/>
                    <a:gd name="connsiteX17" fmla="*/ 44461 w 86274"/>
                    <a:gd name="connsiteY17" fmla="*/ 3256 h 28305"/>
                    <a:gd name="connsiteX18" fmla="*/ 36227 w 86274"/>
                    <a:gd name="connsiteY18" fmla="*/ 3256 h 28305"/>
                    <a:gd name="connsiteX19" fmla="*/ 27994 w 86274"/>
                    <a:gd name="connsiteY19" fmla="*/ 1627 h 28305"/>
                    <a:gd name="connsiteX20" fmla="*/ 14820 w 86274"/>
                    <a:gd name="connsiteY20" fmla="*/ 0 h 28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6274" h="28305">
                      <a:moveTo>
                        <a:pt x="14820" y="0"/>
                      </a:moveTo>
                      <a:cubicBezTo>
                        <a:pt x="6587" y="0"/>
                        <a:pt x="8234" y="0"/>
                        <a:pt x="1647" y="0"/>
                      </a:cubicBezTo>
                      <a:cubicBezTo>
                        <a:pt x="0" y="0"/>
                        <a:pt x="0" y="1627"/>
                        <a:pt x="0" y="1627"/>
                      </a:cubicBezTo>
                      <a:cubicBezTo>
                        <a:pt x="0" y="3256"/>
                        <a:pt x="0" y="3256"/>
                        <a:pt x="1647" y="3256"/>
                      </a:cubicBezTo>
                      <a:cubicBezTo>
                        <a:pt x="8234" y="4883"/>
                        <a:pt x="6587" y="3256"/>
                        <a:pt x="14820" y="4883"/>
                      </a:cubicBezTo>
                      <a:cubicBezTo>
                        <a:pt x="18113" y="4883"/>
                        <a:pt x="23054" y="8137"/>
                        <a:pt x="27994" y="8137"/>
                      </a:cubicBezTo>
                      <a:cubicBezTo>
                        <a:pt x="29640" y="8137"/>
                        <a:pt x="32934" y="8137"/>
                        <a:pt x="34581" y="9766"/>
                      </a:cubicBezTo>
                      <a:cubicBezTo>
                        <a:pt x="36227" y="9766"/>
                        <a:pt x="39520" y="13020"/>
                        <a:pt x="41167" y="13020"/>
                      </a:cubicBezTo>
                      <a:cubicBezTo>
                        <a:pt x="46108" y="14647"/>
                        <a:pt x="51047" y="14647"/>
                        <a:pt x="55988" y="16275"/>
                      </a:cubicBezTo>
                      <a:cubicBezTo>
                        <a:pt x="57635" y="16275"/>
                        <a:pt x="60928" y="17903"/>
                        <a:pt x="62575" y="17903"/>
                      </a:cubicBezTo>
                      <a:cubicBezTo>
                        <a:pt x="64221" y="17903"/>
                        <a:pt x="65867" y="21157"/>
                        <a:pt x="67515" y="21157"/>
                      </a:cubicBezTo>
                      <a:cubicBezTo>
                        <a:pt x="74101" y="24413"/>
                        <a:pt x="74101" y="22785"/>
                        <a:pt x="79042" y="24413"/>
                      </a:cubicBezTo>
                      <a:cubicBezTo>
                        <a:pt x="80688" y="27667"/>
                        <a:pt x="83982" y="29295"/>
                        <a:pt x="85628" y="27667"/>
                      </a:cubicBezTo>
                      <a:cubicBezTo>
                        <a:pt x="87275" y="26040"/>
                        <a:pt x="85628" y="22785"/>
                        <a:pt x="82335" y="21157"/>
                      </a:cubicBezTo>
                      <a:cubicBezTo>
                        <a:pt x="77394" y="17903"/>
                        <a:pt x="77394" y="17903"/>
                        <a:pt x="70808" y="14647"/>
                      </a:cubicBezTo>
                      <a:cubicBezTo>
                        <a:pt x="69162" y="13020"/>
                        <a:pt x="67515" y="11393"/>
                        <a:pt x="65867" y="11393"/>
                      </a:cubicBezTo>
                      <a:cubicBezTo>
                        <a:pt x="64221" y="9766"/>
                        <a:pt x="60928" y="11393"/>
                        <a:pt x="59281" y="9766"/>
                      </a:cubicBezTo>
                      <a:cubicBezTo>
                        <a:pt x="54342" y="8137"/>
                        <a:pt x="49401" y="4883"/>
                        <a:pt x="44461" y="3256"/>
                      </a:cubicBezTo>
                      <a:cubicBezTo>
                        <a:pt x="41167" y="3256"/>
                        <a:pt x="39520" y="3256"/>
                        <a:pt x="36227" y="3256"/>
                      </a:cubicBezTo>
                      <a:cubicBezTo>
                        <a:pt x="32934" y="3256"/>
                        <a:pt x="31288" y="1627"/>
                        <a:pt x="27994" y="1627"/>
                      </a:cubicBezTo>
                      <a:cubicBezTo>
                        <a:pt x="23054" y="1627"/>
                        <a:pt x="18113" y="0"/>
                        <a:pt x="1482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68" name="任意多边形: 形状 5667" descr="ccd1bd47-b81e-4d1f-a5e9-ccfe238e8ed9"/>
                <p:cNvSpPr/>
                <p:nvPr/>
              </p:nvSpPr>
              <p:spPr>
                <a:xfrm flipH="1">
                  <a:off x="9748496" y="1446314"/>
                  <a:ext cx="66102" cy="68124"/>
                </a:xfrm>
                <a:custGeom>
                  <a:avLst/>
                  <a:gdLst>
                    <a:gd name="connsiteX0" fmla="*/ 2881 w 66102"/>
                    <a:gd name="connsiteY0" fmla="*/ 724 h 68124"/>
                    <a:gd name="connsiteX1" fmla="*/ 1235 w 66102"/>
                    <a:gd name="connsiteY1" fmla="*/ 724 h 68124"/>
                    <a:gd name="connsiteX2" fmla="*/ 1235 w 66102"/>
                    <a:gd name="connsiteY2" fmla="*/ 2351 h 68124"/>
                    <a:gd name="connsiteX3" fmla="*/ 7822 w 66102"/>
                    <a:gd name="connsiteY3" fmla="*/ 13744 h 68124"/>
                    <a:gd name="connsiteX4" fmla="*/ 14409 w 66102"/>
                    <a:gd name="connsiteY4" fmla="*/ 25135 h 68124"/>
                    <a:gd name="connsiteX5" fmla="*/ 19349 w 66102"/>
                    <a:gd name="connsiteY5" fmla="*/ 31645 h 68124"/>
                    <a:gd name="connsiteX6" fmla="*/ 24288 w 66102"/>
                    <a:gd name="connsiteY6" fmla="*/ 38156 h 68124"/>
                    <a:gd name="connsiteX7" fmla="*/ 35817 w 66102"/>
                    <a:gd name="connsiteY7" fmla="*/ 49548 h 68124"/>
                    <a:gd name="connsiteX8" fmla="*/ 40756 w 66102"/>
                    <a:gd name="connsiteY8" fmla="*/ 54431 h 68124"/>
                    <a:gd name="connsiteX9" fmla="*/ 45696 w 66102"/>
                    <a:gd name="connsiteY9" fmla="*/ 59314 h 68124"/>
                    <a:gd name="connsiteX10" fmla="*/ 57223 w 66102"/>
                    <a:gd name="connsiteY10" fmla="*/ 65824 h 68124"/>
                    <a:gd name="connsiteX11" fmla="*/ 65456 w 66102"/>
                    <a:gd name="connsiteY11" fmla="*/ 67451 h 68124"/>
                    <a:gd name="connsiteX12" fmla="*/ 62164 w 66102"/>
                    <a:gd name="connsiteY12" fmla="*/ 60941 h 68124"/>
                    <a:gd name="connsiteX13" fmla="*/ 52283 w 66102"/>
                    <a:gd name="connsiteY13" fmla="*/ 52804 h 68124"/>
                    <a:gd name="connsiteX14" fmla="*/ 47342 w 66102"/>
                    <a:gd name="connsiteY14" fmla="*/ 47921 h 68124"/>
                    <a:gd name="connsiteX15" fmla="*/ 40756 w 66102"/>
                    <a:gd name="connsiteY15" fmla="*/ 44666 h 68124"/>
                    <a:gd name="connsiteX16" fmla="*/ 30876 w 66102"/>
                    <a:gd name="connsiteY16" fmla="*/ 33274 h 68124"/>
                    <a:gd name="connsiteX17" fmla="*/ 24288 w 66102"/>
                    <a:gd name="connsiteY17" fmla="*/ 28391 h 68124"/>
                    <a:gd name="connsiteX18" fmla="*/ 19349 w 66102"/>
                    <a:gd name="connsiteY18" fmla="*/ 21881 h 68124"/>
                    <a:gd name="connsiteX19" fmla="*/ 11115 w 66102"/>
                    <a:gd name="connsiteY19" fmla="*/ 10488 h 68124"/>
                    <a:gd name="connsiteX20" fmla="*/ 2881 w 66102"/>
                    <a:gd name="connsiteY20" fmla="*/ 724 h 68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6102" h="68124">
                      <a:moveTo>
                        <a:pt x="2881" y="724"/>
                      </a:moveTo>
                      <a:cubicBezTo>
                        <a:pt x="2881" y="-904"/>
                        <a:pt x="1235" y="724"/>
                        <a:pt x="1235" y="724"/>
                      </a:cubicBezTo>
                      <a:cubicBezTo>
                        <a:pt x="-412" y="724"/>
                        <a:pt x="-412" y="724"/>
                        <a:pt x="1235" y="2351"/>
                      </a:cubicBezTo>
                      <a:cubicBezTo>
                        <a:pt x="4529" y="8861"/>
                        <a:pt x="4529" y="7234"/>
                        <a:pt x="7822" y="13744"/>
                      </a:cubicBezTo>
                      <a:cubicBezTo>
                        <a:pt x="9469" y="16998"/>
                        <a:pt x="11115" y="21881"/>
                        <a:pt x="14409" y="25135"/>
                      </a:cubicBezTo>
                      <a:cubicBezTo>
                        <a:pt x="16056" y="26764"/>
                        <a:pt x="17702" y="28391"/>
                        <a:pt x="19349" y="31645"/>
                      </a:cubicBezTo>
                      <a:cubicBezTo>
                        <a:pt x="20996" y="33274"/>
                        <a:pt x="20996" y="36528"/>
                        <a:pt x="24288" y="38156"/>
                      </a:cubicBezTo>
                      <a:cubicBezTo>
                        <a:pt x="27583" y="41411"/>
                        <a:pt x="32522" y="44666"/>
                        <a:pt x="35817" y="49548"/>
                      </a:cubicBezTo>
                      <a:cubicBezTo>
                        <a:pt x="37463" y="51176"/>
                        <a:pt x="39109" y="52804"/>
                        <a:pt x="40756" y="54431"/>
                      </a:cubicBezTo>
                      <a:cubicBezTo>
                        <a:pt x="42403" y="56058"/>
                        <a:pt x="44049" y="57686"/>
                        <a:pt x="45696" y="59314"/>
                      </a:cubicBezTo>
                      <a:cubicBezTo>
                        <a:pt x="52283" y="64196"/>
                        <a:pt x="52283" y="62568"/>
                        <a:pt x="57223" y="65824"/>
                      </a:cubicBezTo>
                      <a:cubicBezTo>
                        <a:pt x="62164" y="67451"/>
                        <a:pt x="65456" y="69078"/>
                        <a:pt x="65456" y="67451"/>
                      </a:cubicBezTo>
                      <a:cubicBezTo>
                        <a:pt x="67103" y="65824"/>
                        <a:pt x="65456" y="62568"/>
                        <a:pt x="62164" y="60941"/>
                      </a:cubicBezTo>
                      <a:cubicBezTo>
                        <a:pt x="57223" y="56058"/>
                        <a:pt x="57223" y="57686"/>
                        <a:pt x="52283" y="52804"/>
                      </a:cubicBezTo>
                      <a:cubicBezTo>
                        <a:pt x="50637" y="51176"/>
                        <a:pt x="48990" y="49548"/>
                        <a:pt x="47342" y="47921"/>
                      </a:cubicBezTo>
                      <a:cubicBezTo>
                        <a:pt x="45696" y="46294"/>
                        <a:pt x="42403" y="46294"/>
                        <a:pt x="40756" y="44666"/>
                      </a:cubicBezTo>
                      <a:cubicBezTo>
                        <a:pt x="37463" y="41411"/>
                        <a:pt x="34169" y="36528"/>
                        <a:pt x="30876" y="33274"/>
                      </a:cubicBezTo>
                      <a:cubicBezTo>
                        <a:pt x="29229" y="31645"/>
                        <a:pt x="25936" y="30018"/>
                        <a:pt x="24288" y="28391"/>
                      </a:cubicBezTo>
                      <a:cubicBezTo>
                        <a:pt x="22642" y="26764"/>
                        <a:pt x="20996" y="25135"/>
                        <a:pt x="19349" y="21881"/>
                      </a:cubicBezTo>
                      <a:cubicBezTo>
                        <a:pt x="16056" y="18625"/>
                        <a:pt x="14409" y="13744"/>
                        <a:pt x="11115" y="10488"/>
                      </a:cubicBezTo>
                      <a:cubicBezTo>
                        <a:pt x="6175" y="5607"/>
                        <a:pt x="7822" y="5607"/>
                        <a:pt x="2881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70" name="任意多边形: 形状 5669" descr="74506a29-541a-415f-b120-970e94957f71"/>
                <p:cNvSpPr/>
                <p:nvPr/>
              </p:nvSpPr>
              <p:spPr>
                <a:xfrm flipH="1">
                  <a:off x="9733086" y="1417742"/>
                  <a:ext cx="53517" cy="60217"/>
                </a:xfrm>
                <a:custGeom>
                  <a:avLst/>
                  <a:gdLst>
                    <a:gd name="connsiteX0" fmla="*/ 2881 w 53517"/>
                    <a:gd name="connsiteY0" fmla="*/ 0 h 60217"/>
                    <a:gd name="connsiteX1" fmla="*/ 1235 w 53517"/>
                    <a:gd name="connsiteY1" fmla="*/ 0 h 60217"/>
                    <a:gd name="connsiteX2" fmla="*/ 1235 w 53517"/>
                    <a:gd name="connsiteY2" fmla="*/ 1627 h 60217"/>
                    <a:gd name="connsiteX3" fmla="*/ 7822 w 53517"/>
                    <a:gd name="connsiteY3" fmla="*/ 9766 h 60217"/>
                    <a:gd name="connsiteX4" fmla="*/ 14408 w 53517"/>
                    <a:gd name="connsiteY4" fmla="*/ 19530 h 60217"/>
                    <a:gd name="connsiteX5" fmla="*/ 19349 w 53517"/>
                    <a:gd name="connsiteY5" fmla="*/ 24413 h 60217"/>
                    <a:gd name="connsiteX6" fmla="*/ 22642 w 53517"/>
                    <a:gd name="connsiteY6" fmla="*/ 30923 h 60217"/>
                    <a:gd name="connsiteX7" fmla="*/ 32522 w 53517"/>
                    <a:gd name="connsiteY7" fmla="*/ 40687 h 60217"/>
                    <a:gd name="connsiteX8" fmla="*/ 37462 w 53517"/>
                    <a:gd name="connsiteY8" fmla="*/ 45570 h 60217"/>
                    <a:gd name="connsiteX9" fmla="*/ 40756 w 53517"/>
                    <a:gd name="connsiteY9" fmla="*/ 50453 h 60217"/>
                    <a:gd name="connsiteX10" fmla="*/ 50637 w 53517"/>
                    <a:gd name="connsiteY10" fmla="*/ 56963 h 60217"/>
                    <a:gd name="connsiteX11" fmla="*/ 52283 w 53517"/>
                    <a:gd name="connsiteY11" fmla="*/ 60217 h 60217"/>
                    <a:gd name="connsiteX12" fmla="*/ 52283 w 53517"/>
                    <a:gd name="connsiteY12" fmla="*/ 53707 h 60217"/>
                    <a:gd name="connsiteX13" fmla="*/ 45696 w 53517"/>
                    <a:gd name="connsiteY13" fmla="*/ 45570 h 60217"/>
                    <a:gd name="connsiteX14" fmla="*/ 42403 w 53517"/>
                    <a:gd name="connsiteY14" fmla="*/ 40687 h 60217"/>
                    <a:gd name="connsiteX15" fmla="*/ 37462 w 53517"/>
                    <a:gd name="connsiteY15" fmla="*/ 37433 h 60217"/>
                    <a:gd name="connsiteX16" fmla="*/ 29229 w 53517"/>
                    <a:gd name="connsiteY16" fmla="*/ 26040 h 60217"/>
                    <a:gd name="connsiteX17" fmla="*/ 24288 w 53517"/>
                    <a:gd name="connsiteY17" fmla="*/ 21157 h 60217"/>
                    <a:gd name="connsiteX18" fmla="*/ 19349 w 53517"/>
                    <a:gd name="connsiteY18" fmla="*/ 16275 h 60217"/>
                    <a:gd name="connsiteX19" fmla="*/ 11115 w 53517"/>
                    <a:gd name="connsiteY19" fmla="*/ 8137 h 60217"/>
                    <a:gd name="connsiteX20" fmla="*/ 2881 w 53517"/>
                    <a:gd name="connsiteY20" fmla="*/ 0 h 6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517" h="60217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7822" y="9766"/>
                      </a:cubicBezTo>
                      <a:cubicBezTo>
                        <a:pt x="9469" y="13020"/>
                        <a:pt x="11115" y="16275"/>
                        <a:pt x="14408" y="19530"/>
                      </a:cubicBezTo>
                      <a:cubicBezTo>
                        <a:pt x="16056" y="21157"/>
                        <a:pt x="17702" y="22785"/>
                        <a:pt x="19349" y="24413"/>
                      </a:cubicBezTo>
                      <a:cubicBezTo>
                        <a:pt x="20995" y="26040"/>
                        <a:pt x="20995" y="29294"/>
                        <a:pt x="22642" y="30923"/>
                      </a:cubicBezTo>
                      <a:cubicBezTo>
                        <a:pt x="25935" y="34177"/>
                        <a:pt x="29229" y="37433"/>
                        <a:pt x="32522" y="40687"/>
                      </a:cubicBezTo>
                      <a:cubicBezTo>
                        <a:pt x="34169" y="42314"/>
                        <a:pt x="35815" y="43943"/>
                        <a:pt x="37462" y="45570"/>
                      </a:cubicBezTo>
                      <a:cubicBezTo>
                        <a:pt x="39109" y="47197"/>
                        <a:pt x="39109" y="48824"/>
                        <a:pt x="40756" y="50453"/>
                      </a:cubicBezTo>
                      <a:cubicBezTo>
                        <a:pt x="45696" y="55334"/>
                        <a:pt x="45696" y="53707"/>
                        <a:pt x="50637" y="56963"/>
                      </a:cubicBezTo>
                      <a:cubicBezTo>
                        <a:pt x="48989" y="58590"/>
                        <a:pt x="50637" y="60217"/>
                        <a:pt x="52283" y="60217"/>
                      </a:cubicBezTo>
                      <a:cubicBezTo>
                        <a:pt x="53929" y="58590"/>
                        <a:pt x="53929" y="55334"/>
                        <a:pt x="52283" y="53707"/>
                      </a:cubicBezTo>
                      <a:cubicBezTo>
                        <a:pt x="48989" y="48824"/>
                        <a:pt x="48989" y="50453"/>
                        <a:pt x="45696" y="45570"/>
                      </a:cubicBezTo>
                      <a:cubicBezTo>
                        <a:pt x="44049" y="43943"/>
                        <a:pt x="44049" y="42314"/>
                        <a:pt x="42403" y="40687"/>
                      </a:cubicBezTo>
                      <a:cubicBezTo>
                        <a:pt x="40756" y="39060"/>
                        <a:pt x="39109" y="39060"/>
                        <a:pt x="37462" y="37433"/>
                      </a:cubicBezTo>
                      <a:cubicBezTo>
                        <a:pt x="34169" y="34177"/>
                        <a:pt x="32522" y="29294"/>
                        <a:pt x="29229" y="26040"/>
                      </a:cubicBezTo>
                      <a:cubicBezTo>
                        <a:pt x="27582" y="24413"/>
                        <a:pt x="25935" y="22785"/>
                        <a:pt x="24288" y="21157"/>
                      </a:cubicBezTo>
                      <a:cubicBezTo>
                        <a:pt x="22642" y="19530"/>
                        <a:pt x="20995" y="17903"/>
                        <a:pt x="19349" y="16275"/>
                      </a:cubicBezTo>
                      <a:cubicBezTo>
                        <a:pt x="16056" y="13020"/>
                        <a:pt x="14408" y="9766"/>
                        <a:pt x="11115" y="8137"/>
                      </a:cubicBezTo>
                      <a:cubicBezTo>
                        <a:pt x="6175" y="3256"/>
                        <a:pt x="6175" y="4883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72" name="任意多边形: 形状 5671" descr="448f9ff5-5a02-4f86-b6f8-e9a5b7193c9b"/>
                <p:cNvSpPr/>
                <p:nvPr/>
              </p:nvSpPr>
              <p:spPr>
                <a:xfrm flipH="1">
                  <a:off x="9716620" y="1401468"/>
                  <a:ext cx="58869" cy="40687"/>
                </a:xfrm>
                <a:custGeom>
                  <a:avLst/>
                  <a:gdLst>
                    <a:gd name="connsiteX0" fmla="*/ 1647 w 58869"/>
                    <a:gd name="connsiteY0" fmla="*/ 0 h 40687"/>
                    <a:gd name="connsiteX1" fmla="*/ 0 w 58869"/>
                    <a:gd name="connsiteY1" fmla="*/ 1627 h 40687"/>
                    <a:gd name="connsiteX2" fmla="*/ 0 w 58869"/>
                    <a:gd name="connsiteY2" fmla="*/ 3256 h 40687"/>
                    <a:gd name="connsiteX3" fmla="*/ 8234 w 58869"/>
                    <a:gd name="connsiteY3" fmla="*/ 8137 h 40687"/>
                    <a:gd name="connsiteX4" fmla="*/ 16467 w 58869"/>
                    <a:gd name="connsiteY4" fmla="*/ 14647 h 40687"/>
                    <a:gd name="connsiteX5" fmla="*/ 21408 w 58869"/>
                    <a:gd name="connsiteY5" fmla="*/ 17903 h 40687"/>
                    <a:gd name="connsiteX6" fmla="*/ 24700 w 58869"/>
                    <a:gd name="connsiteY6" fmla="*/ 22784 h 40687"/>
                    <a:gd name="connsiteX7" fmla="*/ 34581 w 58869"/>
                    <a:gd name="connsiteY7" fmla="*/ 29294 h 40687"/>
                    <a:gd name="connsiteX8" fmla="*/ 39521 w 58869"/>
                    <a:gd name="connsiteY8" fmla="*/ 32550 h 40687"/>
                    <a:gd name="connsiteX9" fmla="*/ 42815 w 58869"/>
                    <a:gd name="connsiteY9" fmla="*/ 35804 h 40687"/>
                    <a:gd name="connsiteX10" fmla="*/ 51047 w 58869"/>
                    <a:gd name="connsiteY10" fmla="*/ 40687 h 40687"/>
                    <a:gd name="connsiteX11" fmla="*/ 57635 w 58869"/>
                    <a:gd name="connsiteY11" fmla="*/ 39060 h 40687"/>
                    <a:gd name="connsiteX12" fmla="*/ 57635 w 58869"/>
                    <a:gd name="connsiteY12" fmla="*/ 32550 h 40687"/>
                    <a:gd name="connsiteX13" fmla="*/ 51047 w 58869"/>
                    <a:gd name="connsiteY13" fmla="*/ 26040 h 40687"/>
                    <a:gd name="connsiteX14" fmla="*/ 47755 w 58869"/>
                    <a:gd name="connsiteY14" fmla="*/ 22784 h 40687"/>
                    <a:gd name="connsiteX15" fmla="*/ 42815 w 58869"/>
                    <a:gd name="connsiteY15" fmla="*/ 21157 h 40687"/>
                    <a:gd name="connsiteX16" fmla="*/ 32934 w 58869"/>
                    <a:gd name="connsiteY16" fmla="*/ 13020 h 40687"/>
                    <a:gd name="connsiteX17" fmla="*/ 26347 w 58869"/>
                    <a:gd name="connsiteY17" fmla="*/ 11393 h 40687"/>
                    <a:gd name="connsiteX18" fmla="*/ 21408 w 58869"/>
                    <a:gd name="connsiteY18" fmla="*/ 8137 h 40687"/>
                    <a:gd name="connsiteX19" fmla="*/ 11527 w 58869"/>
                    <a:gd name="connsiteY19" fmla="*/ 3256 h 40687"/>
                    <a:gd name="connsiteX20" fmla="*/ 1647 w 58869"/>
                    <a:gd name="connsiteY20" fmla="*/ 0 h 40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869" h="40687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1627"/>
                        <a:pt x="0" y="3256"/>
                        <a:pt x="0" y="3256"/>
                      </a:cubicBezTo>
                      <a:cubicBezTo>
                        <a:pt x="4940" y="6510"/>
                        <a:pt x="3293" y="4883"/>
                        <a:pt x="8234" y="8137"/>
                      </a:cubicBezTo>
                      <a:cubicBezTo>
                        <a:pt x="11527" y="9766"/>
                        <a:pt x="13174" y="11393"/>
                        <a:pt x="16467" y="14647"/>
                      </a:cubicBezTo>
                      <a:cubicBezTo>
                        <a:pt x="18113" y="16275"/>
                        <a:pt x="19761" y="16275"/>
                        <a:pt x="21408" y="17903"/>
                      </a:cubicBezTo>
                      <a:cubicBezTo>
                        <a:pt x="23054" y="19530"/>
                        <a:pt x="24700" y="21157"/>
                        <a:pt x="24700" y="22784"/>
                      </a:cubicBezTo>
                      <a:cubicBezTo>
                        <a:pt x="27994" y="24413"/>
                        <a:pt x="31288" y="26040"/>
                        <a:pt x="34581" y="29294"/>
                      </a:cubicBezTo>
                      <a:cubicBezTo>
                        <a:pt x="36227" y="30923"/>
                        <a:pt x="37874" y="30923"/>
                        <a:pt x="39521" y="32550"/>
                      </a:cubicBezTo>
                      <a:cubicBezTo>
                        <a:pt x="41167" y="34177"/>
                        <a:pt x="41167" y="35804"/>
                        <a:pt x="42815" y="35804"/>
                      </a:cubicBezTo>
                      <a:cubicBezTo>
                        <a:pt x="47755" y="39060"/>
                        <a:pt x="47755" y="37433"/>
                        <a:pt x="51047" y="40687"/>
                      </a:cubicBezTo>
                      <a:cubicBezTo>
                        <a:pt x="54342" y="39060"/>
                        <a:pt x="55988" y="40687"/>
                        <a:pt x="57635" y="39060"/>
                      </a:cubicBezTo>
                      <a:cubicBezTo>
                        <a:pt x="59281" y="37433"/>
                        <a:pt x="59281" y="35804"/>
                        <a:pt x="57635" y="32550"/>
                      </a:cubicBezTo>
                      <a:cubicBezTo>
                        <a:pt x="54342" y="29294"/>
                        <a:pt x="54342" y="29294"/>
                        <a:pt x="51047" y="26040"/>
                      </a:cubicBezTo>
                      <a:cubicBezTo>
                        <a:pt x="49401" y="24413"/>
                        <a:pt x="49401" y="22784"/>
                        <a:pt x="47755" y="22784"/>
                      </a:cubicBezTo>
                      <a:cubicBezTo>
                        <a:pt x="46108" y="21157"/>
                        <a:pt x="44461" y="21157"/>
                        <a:pt x="42815" y="21157"/>
                      </a:cubicBezTo>
                      <a:cubicBezTo>
                        <a:pt x="39521" y="19530"/>
                        <a:pt x="37874" y="16275"/>
                        <a:pt x="32934" y="13020"/>
                      </a:cubicBezTo>
                      <a:cubicBezTo>
                        <a:pt x="31288" y="11393"/>
                        <a:pt x="29640" y="11393"/>
                        <a:pt x="26347" y="11393"/>
                      </a:cubicBezTo>
                      <a:cubicBezTo>
                        <a:pt x="24700" y="9766"/>
                        <a:pt x="23054" y="9766"/>
                        <a:pt x="21408" y="8137"/>
                      </a:cubicBezTo>
                      <a:cubicBezTo>
                        <a:pt x="18113" y="6510"/>
                        <a:pt x="14820" y="4883"/>
                        <a:pt x="11527" y="3256"/>
                      </a:cubicBezTo>
                      <a:cubicBezTo>
                        <a:pt x="6588" y="1627"/>
                        <a:pt x="6588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74" name="任意多边形: 形状 5673" descr="422f82ab-dbd5-4de6-8b0a-c9ca5b1f8841"/>
                <p:cNvSpPr/>
                <p:nvPr/>
              </p:nvSpPr>
              <p:spPr>
                <a:xfrm flipH="1">
                  <a:off x="9686567" y="1375427"/>
                  <a:ext cx="67515" cy="21881"/>
                </a:xfrm>
                <a:custGeom>
                  <a:avLst/>
                  <a:gdLst>
                    <a:gd name="connsiteX0" fmla="*/ 1647 w 67515"/>
                    <a:gd name="connsiteY0" fmla="*/ 0 h 21881"/>
                    <a:gd name="connsiteX1" fmla="*/ 0 w 67515"/>
                    <a:gd name="connsiteY1" fmla="*/ 1627 h 21881"/>
                    <a:gd name="connsiteX2" fmla="*/ 1647 w 67515"/>
                    <a:gd name="connsiteY2" fmla="*/ 3256 h 21881"/>
                    <a:gd name="connsiteX3" fmla="*/ 11527 w 67515"/>
                    <a:gd name="connsiteY3" fmla="*/ 6510 h 21881"/>
                    <a:gd name="connsiteX4" fmla="*/ 21407 w 67515"/>
                    <a:gd name="connsiteY4" fmla="*/ 11393 h 21881"/>
                    <a:gd name="connsiteX5" fmla="*/ 27993 w 67515"/>
                    <a:gd name="connsiteY5" fmla="*/ 13020 h 21881"/>
                    <a:gd name="connsiteX6" fmla="*/ 32934 w 67515"/>
                    <a:gd name="connsiteY6" fmla="*/ 16275 h 21881"/>
                    <a:gd name="connsiteX7" fmla="*/ 44461 w 67515"/>
                    <a:gd name="connsiteY7" fmla="*/ 17903 h 21881"/>
                    <a:gd name="connsiteX8" fmla="*/ 49401 w 67515"/>
                    <a:gd name="connsiteY8" fmla="*/ 19531 h 21881"/>
                    <a:gd name="connsiteX9" fmla="*/ 54341 w 67515"/>
                    <a:gd name="connsiteY9" fmla="*/ 21158 h 21881"/>
                    <a:gd name="connsiteX10" fmla="*/ 64222 w 67515"/>
                    <a:gd name="connsiteY10" fmla="*/ 21158 h 21881"/>
                    <a:gd name="connsiteX11" fmla="*/ 67515 w 67515"/>
                    <a:gd name="connsiteY11" fmla="*/ 17903 h 21881"/>
                    <a:gd name="connsiteX12" fmla="*/ 64222 w 67515"/>
                    <a:gd name="connsiteY12" fmla="*/ 13020 h 21881"/>
                    <a:gd name="connsiteX13" fmla="*/ 54341 w 67515"/>
                    <a:gd name="connsiteY13" fmla="*/ 9765 h 21881"/>
                    <a:gd name="connsiteX14" fmla="*/ 49401 w 67515"/>
                    <a:gd name="connsiteY14" fmla="*/ 8138 h 21881"/>
                    <a:gd name="connsiteX15" fmla="*/ 44461 w 67515"/>
                    <a:gd name="connsiteY15" fmla="*/ 8138 h 21881"/>
                    <a:gd name="connsiteX16" fmla="*/ 32934 w 67515"/>
                    <a:gd name="connsiteY16" fmla="*/ 4883 h 21881"/>
                    <a:gd name="connsiteX17" fmla="*/ 26347 w 67515"/>
                    <a:gd name="connsiteY17" fmla="*/ 4883 h 21881"/>
                    <a:gd name="connsiteX18" fmla="*/ 21407 w 67515"/>
                    <a:gd name="connsiteY18" fmla="*/ 3256 h 21881"/>
                    <a:gd name="connsiteX19" fmla="*/ 11527 w 67515"/>
                    <a:gd name="connsiteY19" fmla="*/ 1627 h 21881"/>
                    <a:gd name="connsiteX20" fmla="*/ 1647 w 67515"/>
                    <a:gd name="connsiteY20" fmla="*/ 0 h 2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15" h="21881">
                      <a:moveTo>
                        <a:pt x="1647" y="0"/>
                      </a:moveTo>
                      <a:cubicBezTo>
                        <a:pt x="0" y="0"/>
                        <a:pt x="0" y="1627"/>
                        <a:pt x="0" y="1627"/>
                      </a:cubicBezTo>
                      <a:cubicBezTo>
                        <a:pt x="0" y="3256"/>
                        <a:pt x="0" y="3256"/>
                        <a:pt x="1647" y="3256"/>
                      </a:cubicBezTo>
                      <a:cubicBezTo>
                        <a:pt x="6587" y="4883"/>
                        <a:pt x="4940" y="4883"/>
                        <a:pt x="11527" y="6510"/>
                      </a:cubicBezTo>
                      <a:cubicBezTo>
                        <a:pt x="14820" y="8138"/>
                        <a:pt x="18114" y="9765"/>
                        <a:pt x="21407" y="11393"/>
                      </a:cubicBezTo>
                      <a:cubicBezTo>
                        <a:pt x="23054" y="11393"/>
                        <a:pt x="24700" y="11393"/>
                        <a:pt x="27993" y="13020"/>
                      </a:cubicBezTo>
                      <a:cubicBezTo>
                        <a:pt x="29641" y="13020"/>
                        <a:pt x="31288" y="14648"/>
                        <a:pt x="32934" y="16275"/>
                      </a:cubicBezTo>
                      <a:cubicBezTo>
                        <a:pt x="36227" y="17903"/>
                        <a:pt x="41168" y="17903"/>
                        <a:pt x="44461" y="17903"/>
                      </a:cubicBezTo>
                      <a:cubicBezTo>
                        <a:pt x="46108" y="17903"/>
                        <a:pt x="47754" y="17903"/>
                        <a:pt x="49401" y="19531"/>
                      </a:cubicBezTo>
                      <a:cubicBezTo>
                        <a:pt x="51047" y="19531"/>
                        <a:pt x="52695" y="21158"/>
                        <a:pt x="54341" y="21158"/>
                      </a:cubicBezTo>
                      <a:cubicBezTo>
                        <a:pt x="60927" y="22785"/>
                        <a:pt x="59281" y="21158"/>
                        <a:pt x="64222" y="21158"/>
                      </a:cubicBezTo>
                      <a:cubicBezTo>
                        <a:pt x="64222" y="19531"/>
                        <a:pt x="65868" y="19531"/>
                        <a:pt x="67515" y="17903"/>
                      </a:cubicBezTo>
                      <a:cubicBezTo>
                        <a:pt x="67515" y="16275"/>
                        <a:pt x="65868" y="14648"/>
                        <a:pt x="64222" y="13020"/>
                      </a:cubicBezTo>
                      <a:cubicBezTo>
                        <a:pt x="59281" y="11393"/>
                        <a:pt x="60927" y="11393"/>
                        <a:pt x="54341" y="9765"/>
                      </a:cubicBezTo>
                      <a:cubicBezTo>
                        <a:pt x="52695" y="9765"/>
                        <a:pt x="51047" y="8138"/>
                        <a:pt x="49401" y="8138"/>
                      </a:cubicBezTo>
                      <a:cubicBezTo>
                        <a:pt x="47754" y="8138"/>
                        <a:pt x="46108" y="8138"/>
                        <a:pt x="44461" y="8138"/>
                      </a:cubicBezTo>
                      <a:cubicBezTo>
                        <a:pt x="41168" y="6510"/>
                        <a:pt x="36227" y="4883"/>
                        <a:pt x="32934" y="4883"/>
                      </a:cubicBezTo>
                      <a:cubicBezTo>
                        <a:pt x="31288" y="4883"/>
                        <a:pt x="27993" y="4883"/>
                        <a:pt x="26347" y="4883"/>
                      </a:cubicBezTo>
                      <a:cubicBezTo>
                        <a:pt x="24700" y="4883"/>
                        <a:pt x="23054" y="3256"/>
                        <a:pt x="21407" y="3256"/>
                      </a:cubicBezTo>
                      <a:cubicBezTo>
                        <a:pt x="18114" y="3256"/>
                        <a:pt x="14820" y="1627"/>
                        <a:pt x="11527" y="1627"/>
                      </a:cubicBezTo>
                      <a:cubicBezTo>
                        <a:pt x="4940" y="0"/>
                        <a:pt x="6587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76" name="任意多边形: 形状 5675" descr="4368c069-c1e4-428e-915e-1b9148dbd466"/>
                <p:cNvSpPr/>
                <p:nvPr/>
              </p:nvSpPr>
              <p:spPr>
                <a:xfrm flipH="1">
                  <a:off x="9614112" y="1556080"/>
                  <a:ext cx="26347" cy="29295"/>
                </a:xfrm>
                <a:custGeom>
                  <a:avLst/>
                  <a:gdLst>
                    <a:gd name="connsiteX0" fmla="*/ 3293 w 26347"/>
                    <a:gd name="connsiteY0" fmla="*/ 0 h 29295"/>
                    <a:gd name="connsiteX1" fmla="*/ 1647 w 26347"/>
                    <a:gd name="connsiteY1" fmla="*/ 0 h 29295"/>
                    <a:gd name="connsiteX2" fmla="*/ 0 w 26347"/>
                    <a:gd name="connsiteY2" fmla="*/ 1627 h 29295"/>
                    <a:gd name="connsiteX3" fmla="*/ 3293 w 26347"/>
                    <a:gd name="connsiteY3" fmla="*/ 6510 h 29295"/>
                    <a:gd name="connsiteX4" fmla="*/ 4940 w 26347"/>
                    <a:gd name="connsiteY4" fmla="*/ 11393 h 29295"/>
                    <a:gd name="connsiteX5" fmla="*/ 6586 w 26347"/>
                    <a:gd name="connsiteY5" fmla="*/ 13020 h 29295"/>
                    <a:gd name="connsiteX6" fmla="*/ 6586 w 26347"/>
                    <a:gd name="connsiteY6" fmla="*/ 16275 h 29295"/>
                    <a:gd name="connsiteX7" fmla="*/ 11527 w 26347"/>
                    <a:gd name="connsiteY7" fmla="*/ 21158 h 29295"/>
                    <a:gd name="connsiteX8" fmla="*/ 13173 w 26347"/>
                    <a:gd name="connsiteY8" fmla="*/ 22785 h 29295"/>
                    <a:gd name="connsiteX9" fmla="*/ 13173 w 26347"/>
                    <a:gd name="connsiteY9" fmla="*/ 26041 h 29295"/>
                    <a:gd name="connsiteX10" fmla="*/ 18113 w 26347"/>
                    <a:gd name="connsiteY10" fmla="*/ 29295 h 29295"/>
                    <a:gd name="connsiteX11" fmla="*/ 24700 w 26347"/>
                    <a:gd name="connsiteY11" fmla="*/ 27668 h 29295"/>
                    <a:gd name="connsiteX12" fmla="*/ 26347 w 26347"/>
                    <a:gd name="connsiteY12" fmla="*/ 22785 h 29295"/>
                    <a:gd name="connsiteX13" fmla="*/ 23054 w 26347"/>
                    <a:gd name="connsiteY13" fmla="*/ 17903 h 29295"/>
                    <a:gd name="connsiteX14" fmla="*/ 23054 w 26347"/>
                    <a:gd name="connsiteY14" fmla="*/ 16275 h 29295"/>
                    <a:gd name="connsiteX15" fmla="*/ 19761 w 26347"/>
                    <a:gd name="connsiteY15" fmla="*/ 14648 h 29295"/>
                    <a:gd name="connsiteX16" fmla="*/ 16467 w 26347"/>
                    <a:gd name="connsiteY16" fmla="*/ 9766 h 29295"/>
                    <a:gd name="connsiteX17" fmla="*/ 13173 w 26347"/>
                    <a:gd name="connsiteY17" fmla="*/ 8137 h 29295"/>
                    <a:gd name="connsiteX18" fmla="*/ 11527 w 26347"/>
                    <a:gd name="connsiteY18" fmla="*/ 6510 h 29295"/>
                    <a:gd name="connsiteX19" fmla="*/ 8234 w 26347"/>
                    <a:gd name="connsiteY19" fmla="*/ 3256 h 29295"/>
                    <a:gd name="connsiteX20" fmla="*/ 3293 w 26347"/>
                    <a:gd name="connsiteY20" fmla="*/ 0 h 29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347" h="29295">
                      <a:moveTo>
                        <a:pt x="3293" y="0"/>
                      </a:moveTo>
                      <a:cubicBezTo>
                        <a:pt x="3293" y="0"/>
                        <a:pt x="1647" y="0"/>
                        <a:pt x="1647" y="0"/>
                      </a:cubicBezTo>
                      <a:cubicBezTo>
                        <a:pt x="0" y="0"/>
                        <a:pt x="0" y="1627"/>
                        <a:pt x="0" y="1627"/>
                      </a:cubicBezTo>
                      <a:cubicBezTo>
                        <a:pt x="1647" y="3256"/>
                        <a:pt x="1647" y="3256"/>
                        <a:pt x="3293" y="6510"/>
                      </a:cubicBezTo>
                      <a:cubicBezTo>
                        <a:pt x="3293" y="8137"/>
                        <a:pt x="3293" y="9766"/>
                        <a:pt x="4940" y="11393"/>
                      </a:cubicBezTo>
                      <a:cubicBezTo>
                        <a:pt x="4940" y="11393"/>
                        <a:pt x="6586" y="13020"/>
                        <a:pt x="6586" y="13020"/>
                      </a:cubicBezTo>
                      <a:cubicBezTo>
                        <a:pt x="6586" y="13020"/>
                        <a:pt x="6586" y="14648"/>
                        <a:pt x="6586" y="16275"/>
                      </a:cubicBezTo>
                      <a:cubicBezTo>
                        <a:pt x="8234" y="17903"/>
                        <a:pt x="9880" y="19530"/>
                        <a:pt x="11527" y="21158"/>
                      </a:cubicBezTo>
                      <a:cubicBezTo>
                        <a:pt x="11527" y="21158"/>
                        <a:pt x="13173" y="22785"/>
                        <a:pt x="13173" y="22785"/>
                      </a:cubicBezTo>
                      <a:cubicBezTo>
                        <a:pt x="13173" y="22785"/>
                        <a:pt x="13173" y="24413"/>
                        <a:pt x="13173" y="26041"/>
                      </a:cubicBezTo>
                      <a:cubicBezTo>
                        <a:pt x="14820" y="27668"/>
                        <a:pt x="16467" y="27668"/>
                        <a:pt x="18113" y="29295"/>
                      </a:cubicBezTo>
                      <a:cubicBezTo>
                        <a:pt x="23054" y="27668"/>
                        <a:pt x="24700" y="29295"/>
                        <a:pt x="24700" y="27668"/>
                      </a:cubicBezTo>
                      <a:cubicBezTo>
                        <a:pt x="26347" y="26041"/>
                        <a:pt x="26347" y="24413"/>
                        <a:pt x="26347" y="22785"/>
                      </a:cubicBezTo>
                      <a:cubicBezTo>
                        <a:pt x="24700" y="21158"/>
                        <a:pt x="26347" y="21158"/>
                        <a:pt x="23054" y="17903"/>
                      </a:cubicBezTo>
                      <a:cubicBezTo>
                        <a:pt x="23054" y="17903"/>
                        <a:pt x="23054" y="16275"/>
                        <a:pt x="23054" y="16275"/>
                      </a:cubicBezTo>
                      <a:cubicBezTo>
                        <a:pt x="23054" y="16275"/>
                        <a:pt x="21407" y="16275"/>
                        <a:pt x="19761" y="14648"/>
                      </a:cubicBezTo>
                      <a:cubicBezTo>
                        <a:pt x="18113" y="13020"/>
                        <a:pt x="18113" y="11393"/>
                        <a:pt x="16467" y="9766"/>
                      </a:cubicBezTo>
                      <a:cubicBezTo>
                        <a:pt x="16467" y="9766"/>
                        <a:pt x="14820" y="8137"/>
                        <a:pt x="13173" y="8137"/>
                      </a:cubicBezTo>
                      <a:cubicBezTo>
                        <a:pt x="13173" y="8137"/>
                        <a:pt x="11527" y="6510"/>
                        <a:pt x="11527" y="6510"/>
                      </a:cubicBezTo>
                      <a:cubicBezTo>
                        <a:pt x="9880" y="4883"/>
                        <a:pt x="9880" y="3256"/>
                        <a:pt x="8234" y="3256"/>
                      </a:cubicBezTo>
                      <a:cubicBezTo>
                        <a:pt x="6586" y="1627"/>
                        <a:pt x="6586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78" name="任意多边形: 形状 5677" descr="499575a4-6570-4b7f-8718-6d0654e93f28"/>
                <p:cNvSpPr/>
                <p:nvPr/>
              </p:nvSpPr>
              <p:spPr>
                <a:xfrm flipH="1">
                  <a:off x="9587764" y="1543059"/>
                  <a:ext cx="16467" cy="19530"/>
                </a:xfrm>
                <a:custGeom>
                  <a:avLst/>
                  <a:gdLst>
                    <a:gd name="connsiteX0" fmla="*/ 3293 w 16467"/>
                    <a:gd name="connsiteY0" fmla="*/ 0 h 19530"/>
                    <a:gd name="connsiteX1" fmla="*/ 1646 w 16467"/>
                    <a:gd name="connsiteY1" fmla="*/ 1627 h 19530"/>
                    <a:gd name="connsiteX2" fmla="*/ 0 w 16467"/>
                    <a:gd name="connsiteY2" fmla="*/ 3255 h 19530"/>
                    <a:gd name="connsiteX3" fmla="*/ 1646 w 16467"/>
                    <a:gd name="connsiteY3" fmla="*/ 6510 h 19530"/>
                    <a:gd name="connsiteX4" fmla="*/ 1646 w 16467"/>
                    <a:gd name="connsiteY4" fmla="*/ 9765 h 19530"/>
                    <a:gd name="connsiteX5" fmla="*/ 3293 w 16467"/>
                    <a:gd name="connsiteY5" fmla="*/ 11393 h 19530"/>
                    <a:gd name="connsiteX6" fmla="*/ 3293 w 16467"/>
                    <a:gd name="connsiteY6" fmla="*/ 13020 h 19530"/>
                    <a:gd name="connsiteX7" fmla="*/ 6586 w 16467"/>
                    <a:gd name="connsiteY7" fmla="*/ 14648 h 19530"/>
                    <a:gd name="connsiteX8" fmla="*/ 8234 w 16467"/>
                    <a:gd name="connsiteY8" fmla="*/ 16275 h 19530"/>
                    <a:gd name="connsiteX9" fmla="*/ 8234 w 16467"/>
                    <a:gd name="connsiteY9" fmla="*/ 17903 h 19530"/>
                    <a:gd name="connsiteX10" fmla="*/ 11527 w 16467"/>
                    <a:gd name="connsiteY10" fmla="*/ 19530 h 19530"/>
                    <a:gd name="connsiteX11" fmla="*/ 14820 w 16467"/>
                    <a:gd name="connsiteY11" fmla="*/ 16275 h 19530"/>
                    <a:gd name="connsiteX12" fmla="*/ 16467 w 16467"/>
                    <a:gd name="connsiteY12" fmla="*/ 13020 h 19530"/>
                    <a:gd name="connsiteX13" fmla="*/ 14820 w 16467"/>
                    <a:gd name="connsiteY13" fmla="*/ 9765 h 19530"/>
                    <a:gd name="connsiteX14" fmla="*/ 14820 w 16467"/>
                    <a:gd name="connsiteY14" fmla="*/ 8137 h 19530"/>
                    <a:gd name="connsiteX15" fmla="*/ 13173 w 16467"/>
                    <a:gd name="connsiteY15" fmla="*/ 8137 h 19530"/>
                    <a:gd name="connsiteX16" fmla="*/ 11527 w 16467"/>
                    <a:gd name="connsiteY16" fmla="*/ 4883 h 19530"/>
                    <a:gd name="connsiteX17" fmla="*/ 9880 w 16467"/>
                    <a:gd name="connsiteY17" fmla="*/ 4883 h 19530"/>
                    <a:gd name="connsiteX18" fmla="*/ 8234 w 16467"/>
                    <a:gd name="connsiteY18" fmla="*/ 3255 h 19530"/>
                    <a:gd name="connsiteX19" fmla="*/ 6586 w 16467"/>
                    <a:gd name="connsiteY19" fmla="*/ 1627 h 19530"/>
                    <a:gd name="connsiteX20" fmla="*/ 3293 w 16467"/>
                    <a:gd name="connsiteY20" fmla="*/ 0 h 1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467" h="19530">
                      <a:moveTo>
                        <a:pt x="3293" y="0"/>
                      </a:moveTo>
                      <a:cubicBezTo>
                        <a:pt x="3293" y="0"/>
                        <a:pt x="1646" y="0"/>
                        <a:pt x="1646" y="1627"/>
                      </a:cubicBezTo>
                      <a:cubicBezTo>
                        <a:pt x="1646" y="1627"/>
                        <a:pt x="0" y="3255"/>
                        <a:pt x="0" y="3255"/>
                      </a:cubicBezTo>
                      <a:cubicBezTo>
                        <a:pt x="0" y="4883"/>
                        <a:pt x="0" y="4883"/>
                        <a:pt x="1646" y="6510"/>
                      </a:cubicBezTo>
                      <a:cubicBezTo>
                        <a:pt x="1646" y="6510"/>
                        <a:pt x="1646" y="8137"/>
                        <a:pt x="1646" y="9765"/>
                      </a:cubicBezTo>
                      <a:cubicBezTo>
                        <a:pt x="1646" y="9765"/>
                        <a:pt x="3293" y="9765"/>
                        <a:pt x="3293" y="11393"/>
                      </a:cubicBezTo>
                      <a:cubicBezTo>
                        <a:pt x="3293" y="11393"/>
                        <a:pt x="3293" y="13020"/>
                        <a:pt x="3293" y="13020"/>
                      </a:cubicBezTo>
                      <a:cubicBezTo>
                        <a:pt x="3293" y="14648"/>
                        <a:pt x="4940" y="14648"/>
                        <a:pt x="6586" y="14648"/>
                      </a:cubicBezTo>
                      <a:cubicBezTo>
                        <a:pt x="6586" y="14648"/>
                        <a:pt x="6586" y="14648"/>
                        <a:pt x="8234" y="16275"/>
                      </a:cubicBezTo>
                      <a:cubicBezTo>
                        <a:pt x="8234" y="16275"/>
                        <a:pt x="8234" y="17903"/>
                        <a:pt x="8234" y="17903"/>
                      </a:cubicBezTo>
                      <a:cubicBezTo>
                        <a:pt x="9880" y="19530"/>
                        <a:pt x="9880" y="17903"/>
                        <a:pt x="11527" y="19530"/>
                      </a:cubicBezTo>
                      <a:cubicBezTo>
                        <a:pt x="11527" y="17903"/>
                        <a:pt x="13173" y="17903"/>
                        <a:pt x="14820" y="16275"/>
                      </a:cubicBezTo>
                      <a:cubicBezTo>
                        <a:pt x="16467" y="14648"/>
                        <a:pt x="16467" y="13020"/>
                        <a:pt x="16467" y="13020"/>
                      </a:cubicBezTo>
                      <a:cubicBezTo>
                        <a:pt x="16467" y="11393"/>
                        <a:pt x="16467" y="11393"/>
                        <a:pt x="14820" y="9765"/>
                      </a:cubicBezTo>
                      <a:cubicBezTo>
                        <a:pt x="14820" y="9765"/>
                        <a:pt x="14820" y="8137"/>
                        <a:pt x="14820" y="8137"/>
                      </a:cubicBezTo>
                      <a:cubicBezTo>
                        <a:pt x="14820" y="8137"/>
                        <a:pt x="13173" y="8137"/>
                        <a:pt x="13173" y="8137"/>
                      </a:cubicBezTo>
                      <a:cubicBezTo>
                        <a:pt x="13173" y="8137"/>
                        <a:pt x="13173" y="6510"/>
                        <a:pt x="11527" y="4883"/>
                      </a:cubicBezTo>
                      <a:cubicBezTo>
                        <a:pt x="11527" y="4883"/>
                        <a:pt x="9880" y="4883"/>
                        <a:pt x="9880" y="4883"/>
                      </a:cubicBezTo>
                      <a:cubicBezTo>
                        <a:pt x="9880" y="4883"/>
                        <a:pt x="9880" y="3255"/>
                        <a:pt x="8234" y="3255"/>
                      </a:cubicBezTo>
                      <a:cubicBezTo>
                        <a:pt x="8234" y="3255"/>
                        <a:pt x="6586" y="1627"/>
                        <a:pt x="6586" y="1627"/>
                      </a:cubicBezTo>
                      <a:cubicBezTo>
                        <a:pt x="4940" y="0"/>
                        <a:pt x="4940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80" name="任意多边形: 形状 5679" descr="eb109195-a1e9-452d-86f7-27f707f49486"/>
                <p:cNvSpPr/>
                <p:nvPr/>
              </p:nvSpPr>
              <p:spPr>
                <a:xfrm flipH="1">
                  <a:off x="9587763" y="1536550"/>
                  <a:ext cx="13174" cy="23423"/>
                </a:xfrm>
                <a:custGeom>
                  <a:avLst/>
                  <a:gdLst>
                    <a:gd name="connsiteX0" fmla="*/ 6586 w 13174"/>
                    <a:gd name="connsiteY0" fmla="*/ 0 h 23423"/>
                    <a:gd name="connsiteX1" fmla="*/ 4940 w 13174"/>
                    <a:gd name="connsiteY1" fmla="*/ 0 h 23423"/>
                    <a:gd name="connsiteX2" fmla="*/ 3293 w 13174"/>
                    <a:gd name="connsiteY2" fmla="*/ 0 h 23423"/>
                    <a:gd name="connsiteX3" fmla="*/ 3293 w 13174"/>
                    <a:gd name="connsiteY3" fmla="*/ 3255 h 23423"/>
                    <a:gd name="connsiteX4" fmla="*/ 1647 w 13174"/>
                    <a:gd name="connsiteY4" fmla="*/ 6510 h 23423"/>
                    <a:gd name="connsiteX5" fmla="*/ 1647 w 13174"/>
                    <a:gd name="connsiteY5" fmla="*/ 8137 h 23423"/>
                    <a:gd name="connsiteX6" fmla="*/ 0 w 13174"/>
                    <a:gd name="connsiteY6" fmla="*/ 9764 h 23423"/>
                    <a:gd name="connsiteX7" fmla="*/ 1647 w 13174"/>
                    <a:gd name="connsiteY7" fmla="*/ 13020 h 23423"/>
                    <a:gd name="connsiteX8" fmla="*/ 1647 w 13174"/>
                    <a:gd name="connsiteY8" fmla="*/ 14647 h 23423"/>
                    <a:gd name="connsiteX9" fmla="*/ 1647 w 13174"/>
                    <a:gd name="connsiteY9" fmla="*/ 16274 h 23423"/>
                    <a:gd name="connsiteX10" fmla="*/ 4940 w 13174"/>
                    <a:gd name="connsiteY10" fmla="*/ 19530 h 23423"/>
                    <a:gd name="connsiteX11" fmla="*/ 9880 w 13174"/>
                    <a:gd name="connsiteY11" fmla="*/ 22784 h 23423"/>
                    <a:gd name="connsiteX12" fmla="*/ 13174 w 13174"/>
                    <a:gd name="connsiteY12" fmla="*/ 21157 h 23423"/>
                    <a:gd name="connsiteX13" fmla="*/ 13174 w 13174"/>
                    <a:gd name="connsiteY13" fmla="*/ 17903 h 23423"/>
                    <a:gd name="connsiteX14" fmla="*/ 13174 w 13174"/>
                    <a:gd name="connsiteY14" fmla="*/ 16274 h 23423"/>
                    <a:gd name="connsiteX15" fmla="*/ 11527 w 13174"/>
                    <a:gd name="connsiteY15" fmla="*/ 14647 h 23423"/>
                    <a:gd name="connsiteX16" fmla="*/ 11527 w 13174"/>
                    <a:gd name="connsiteY16" fmla="*/ 9764 h 23423"/>
                    <a:gd name="connsiteX17" fmla="*/ 9880 w 13174"/>
                    <a:gd name="connsiteY17" fmla="*/ 8137 h 23423"/>
                    <a:gd name="connsiteX18" fmla="*/ 9880 w 13174"/>
                    <a:gd name="connsiteY18" fmla="*/ 6510 h 23423"/>
                    <a:gd name="connsiteX19" fmla="*/ 8234 w 13174"/>
                    <a:gd name="connsiteY19" fmla="*/ 3255 h 23423"/>
                    <a:gd name="connsiteX20" fmla="*/ 6586 w 13174"/>
                    <a:gd name="connsiteY20" fmla="*/ 0 h 23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174" h="23423">
                      <a:moveTo>
                        <a:pt x="6586" y="0"/>
                      </a:moveTo>
                      <a:cubicBezTo>
                        <a:pt x="6586" y="0"/>
                        <a:pt x="4940" y="0"/>
                        <a:pt x="4940" y="0"/>
                      </a:cubicBezTo>
                      <a:cubicBezTo>
                        <a:pt x="3293" y="0"/>
                        <a:pt x="3293" y="0"/>
                        <a:pt x="3293" y="0"/>
                      </a:cubicBezTo>
                      <a:cubicBezTo>
                        <a:pt x="3293" y="1627"/>
                        <a:pt x="3293" y="1627"/>
                        <a:pt x="3293" y="3255"/>
                      </a:cubicBezTo>
                      <a:cubicBezTo>
                        <a:pt x="3293" y="4883"/>
                        <a:pt x="1647" y="6510"/>
                        <a:pt x="1647" y="6510"/>
                      </a:cubicBezTo>
                      <a:cubicBezTo>
                        <a:pt x="1647" y="6510"/>
                        <a:pt x="1647" y="8137"/>
                        <a:pt x="1647" y="8137"/>
                      </a:cubicBezTo>
                      <a:cubicBezTo>
                        <a:pt x="1647" y="8137"/>
                        <a:pt x="0" y="9764"/>
                        <a:pt x="0" y="9764"/>
                      </a:cubicBezTo>
                      <a:cubicBezTo>
                        <a:pt x="0" y="11393"/>
                        <a:pt x="1647" y="13020"/>
                        <a:pt x="1647" y="13020"/>
                      </a:cubicBezTo>
                      <a:cubicBezTo>
                        <a:pt x="1647" y="13020"/>
                        <a:pt x="1647" y="14647"/>
                        <a:pt x="1647" y="14647"/>
                      </a:cubicBezTo>
                      <a:cubicBezTo>
                        <a:pt x="1647" y="14647"/>
                        <a:pt x="0" y="16274"/>
                        <a:pt x="1647" y="16274"/>
                      </a:cubicBezTo>
                      <a:cubicBezTo>
                        <a:pt x="1647" y="17903"/>
                        <a:pt x="3293" y="17903"/>
                        <a:pt x="4940" y="19530"/>
                      </a:cubicBezTo>
                      <a:cubicBezTo>
                        <a:pt x="8234" y="22784"/>
                        <a:pt x="8234" y="24413"/>
                        <a:pt x="9880" y="22784"/>
                      </a:cubicBezTo>
                      <a:cubicBezTo>
                        <a:pt x="11527" y="22784"/>
                        <a:pt x="13174" y="21157"/>
                        <a:pt x="13174" y="21157"/>
                      </a:cubicBezTo>
                      <a:cubicBezTo>
                        <a:pt x="13174" y="19530"/>
                        <a:pt x="13174" y="19530"/>
                        <a:pt x="13174" y="17903"/>
                      </a:cubicBezTo>
                      <a:cubicBezTo>
                        <a:pt x="13174" y="17903"/>
                        <a:pt x="13174" y="16274"/>
                        <a:pt x="13174" y="16274"/>
                      </a:cubicBezTo>
                      <a:cubicBezTo>
                        <a:pt x="13174" y="16274"/>
                        <a:pt x="11527" y="14647"/>
                        <a:pt x="11527" y="14647"/>
                      </a:cubicBezTo>
                      <a:cubicBezTo>
                        <a:pt x="11527" y="13020"/>
                        <a:pt x="11527" y="11393"/>
                        <a:pt x="11527" y="9764"/>
                      </a:cubicBezTo>
                      <a:cubicBezTo>
                        <a:pt x="11527" y="9764"/>
                        <a:pt x="9880" y="8137"/>
                        <a:pt x="9880" y="8137"/>
                      </a:cubicBezTo>
                      <a:cubicBezTo>
                        <a:pt x="9880" y="8137"/>
                        <a:pt x="9880" y="6510"/>
                        <a:pt x="9880" y="6510"/>
                      </a:cubicBezTo>
                      <a:cubicBezTo>
                        <a:pt x="9880" y="4883"/>
                        <a:pt x="9880" y="3255"/>
                        <a:pt x="8234" y="3255"/>
                      </a:cubicBezTo>
                      <a:cubicBezTo>
                        <a:pt x="6586" y="1627"/>
                        <a:pt x="6586" y="1627"/>
                        <a:pt x="658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82" name="任意多边形: 形状 5681" descr="8bf41405-fbfd-49ad-801c-c36e49e650c1"/>
                <p:cNvSpPr/>
                <p:nvPr/>
              </p:nvSpPr>
              <p:spPr>
                <a:xfrm flipH="1">
                  <a:off x="9552503" y="1499117"/>
                  <a:ext cx="53376" cy="35246"/>
                </a:xfrm>
                <a:custGeom>
                  <a:avLst/>
                  <a:gdLst>
                    <a:gd name="connsiteX0" fmla="*/ 1647 w 53376"/>
                    <a:gd name="connsiteY0" fmla="*/ 0 h 35246"/>
                    <a:gd name="connsiteX1" fmla="*/ 0 w 53376"/>
                    <a:gd name="connsiteY1" fmla="*/ 1627 h 35246"/>
                    <a:gd name="connsiteX2" fmla="*/ 0 w 53376"/>
                    <a:gd name="connsiteY2" fmla="*/ 3256 h 35246"/>
                    <a:gd name="connsiteX3" fmla="*/ 8234 w 53376"/>
                    <a:gd name="connsiteY3" fmla="*/ 8137 h 35246"/>
                    <a:gd name="connsiteX4" fmla="*/ 14820 w 53376"/>
                    <a:gd name="connsiteY4" fmla="*/ 14648 h 35246"/>
                    <a:gd name="connsiteX5" fmla="*/ 19760 w 53376"/>
                    <a:gd name="connsiteY5" fmla="*/ 16275 h 35246"/>
                    <a:gd name="connsiteX6" fmla="*/ 23054 w 53376"/>
                    <a:gd name="connsiteY6" fmla="*/ 19530 h 35246"/>
                    <a:gd name="connsiteX7" fmla="*/ 32934 w 53376"/>
                    <a:gd name="connsiteY7" fmla="*/ 24413 h 35246"/>
                    <a:gd name="connsiteX8" fmla="*/ 37874 w 53376"/>
                    <a:gd name="connsiteY8" fmla="*/ 26041 h 35246"/>
                    <a:gd name="connsiteX9" fmla="*/ 41168 w 53376"/>
                    <a:gd name="connsiteY9" fmla="*/ 29295 h 35246"/>
                    <a:gd name="connsiteX10" fmla="*/ 49401 w 53376"/>
                    <a:gd name="connsiteY10" fmla="*/ 32551 h 35246"/>
                    <a:gd name="connsiteX11" fmla="*/ 52695 w 53376"/>
                    <a:gd name="connsiteY11" fmla="*/ 34178 h 35246"/>
                    <a:gd name="connsiteX12" fmla="*/ 51048 w 53376"/>
                    <a:gd name="connsiteY12" fmla="*/ 29295 h 35246"/>
                    <a:gd name="connsiteX13" fmla="*/ 44461 w 53376"/>
                    <a:gd name="connsiteY13" fmla="*/ 24413 h 35246"/>
                    <a:gd name="connsiteX14" fmla="*/ 41168 w 53376"/>
                    <a:gd name="connsiteY14" fmla="*/ 21158 h 35246"/>
                    <a:gd name="connsiteX15" fmla="*/ 36227 w 53376"/>
                    <a:gd name="connsiteY15" fmla="*/ 19530 h 35246"/>
                    <a:gd name="connsiteX16" fmla="*/ 27993 w 53376"/>
                    <a:gd name="connsiteY16" fmla="*/ 13020 h 35246"/>
                    <a:gd name="connsiteX17" fmla="*/ 23054 w 53376"/>
                    <a:gd name="connsiteY17" fmla="*/ 11393 h 35246"/>
                    <a:gd name="connsiteX18" fmla="*/ 18114 w 53376"/>
                    <a:gd name="connsiteY18" fmla="*/ 8137 h 35246"/>
                    <a:gd name="connsiteX19" fmla="*/ 9880 w 53376"/>
                    <a:gd name="connsiteY19" fmla="*/ 3256 h 35246"/>
                    <a:gd name="connsiteX20" fmla="*/ 1647 w 53376"/>
                    <a:gd name="connsiteY20" fmla="*/ 0 h 35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376" h="35246">
                      <a:moveTo>
                        <a:pt x="1647" y="0"/>
                      </a:moveTo>
                      <a:cubicBezTo>
                        <a:pt x="1647" y="0"/>
                        <a:pt x="0" y="0"/>
                        <a:pt x="0" y="1627"/>
                      </a:cubicBezTo>
                      <a:cubicBezTo>
                        <a:pt x="0" y="1627"/>
                        <a:pt x="0" y="3256"/>
                        <a:pt x="0" y="3256"/>
                      </a:cubicBezTo>
                      <a:cubicBezTo>
                        <a:pt x="3293" y="6510"/>
                        <a:pt x="3293" y="4883"/>
                        <a:pt x="8234" y="8137"/>
                      </a:cubicBezTo>
                      <a:cubicBezTo>
                        <a:pt x="9880" y="9766"/>
                        <a:pt x="13173" y="13020"/>
                        <a:pt x="14820" y="14648"/>
                      </a:cubicBezTo>
                      <a:cubicBezTo>
                        <a:pt x="16468" y="16275"/>
                        <a:pt x="18114" y="16275"/>
                        <a:pt x="19760" y="16275"/>
                      </a:cubicBezTo>
                      <a:cubicBezTo>
                        <a:pt x="21407" y="17903"/>
                        <a:pt x="21407" y="19530"/>
                        <a:pt x="23054" y="19530"/>
                      </a:cubicBezTo>
                      <a:cubicBezTo>
                        <a:pt x="26347" y="21158"/>
                        <a:pt x="29641" y="22785"/>
                        <a:pt x="32934" y="24413"/>
                      </a:cubicBezTo>
                      <a:cubicBezTo>
                        <a:pt x="34581" y="26041"/>
                        <a:pt x="36227" y="26041"/>
                        <a:pt x="37874" y="26041"/>
                      </a:cubicBezTo>
                      <a:cubicBezTo>
                        <a:pt x="39520" y="26041"/>
                        <a:pt x="39520" y="27668"/>
                        <a:pt x="41168" y="29295"/>
                      </a:cubicBezTo>
                      <a:cubicBezTo>
                        <a:pt x="46108" y="30923"/>
                        <a:pt x="46108" y="29295"/>
                        <a:pt x="49401" y="32551"/>
                      </a:cubicBezTo>
                      <a:cubicBezTo>
                        <a:pt x="49401" y="35805"/>
                        <a:pt x="52695" y="35805"/>
                        <a:pt x="52695" y="34178"/>
                      </a:cubicBezTo>
                      <a:cubicBezTo>
                        <a:pt x="54341" y="32551"/>
                        <a:pt x="52695" y="30923"/>
                        <a:pt x="51048" y="29295"/>
                      </a:cubicBezTo>
                      <a:cubicBezTo>
                        <a:pt x="47754" y="26041"/>
                        <a:pt x="47754" y="27668"/>
                        <a:pt x="44461" y="24413"/>
                      </a:cubicBezTo>
                      <a:cubicBezTo>
                        <a:pt x="42815" y="24413"/>
                        <a:pt x="42815" y="22785"/>
                        <a:pt x="41168" y="21158"/>
                      </a:cubicBezTo>
                      <a:cubicBezTo>
                        <a:pt x="39520" y="21158"/>
                        <a:pt x="37874" y="21158"/>
                        <a:pt x="36227" y="19530"/>
                      </a:cubicBezTo>
                      <a:cubicBezTo>
                        <a:pt x="32934" y="17903"/>
                        <a:pt x="31288" y="14648"/>
                        <a:pt x="27993" y="13020"/>
                      </a:cubicBezTo>
                      <a:cubicBezTo>
                        <a:pt x="26347" y="11393"/>
                        <a:pt x="24700" y="13020"/>
                        <a:pt x="23054" y="11393"/>
                      </a:cubicBezTo>
                      <a:cubicBezTo>
                        <a:pt x="21407" y="11393"/>
                        <a:pt x="19760" y="9766"/>
                        <a:pt x="18114" y="8137"/>
                      </a:cubicBezTo>
                      <a:cubicBezTo>
                        <a:pt x="14820" y="6510"/>
                        <a:pt x="13173" y="4883"/>
                        <a:pt x="9880" y="3256"/>
                      </a:cubicBezTo>
                      <a:cubicBezTo>
                        <a:pt x="4941" y="1627"/>
                        <a:pt x="4941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84" name="任意多边形: 形状 5683" descr="ca4639a3-b5c4-446b-b8db-24fd595ebd06"/>
                <p:cNvSpPr/>
                <p:nvPr/>
              </p:nvSpPr>
              <p:spPr>
                <a:xfrm flipH="1">
                  <a:off x="9640459" y="1097124"/>
                  <a:ext cx="125149" cy="11393"/>
                </a:xfrm>
                <a:custGeom>
                  <a:avLst/>
                  <a:gdLst>
                    <a:gd name="connsiteX0" fmla="*/ 64221 w 125149"/>
                    <a:gd name="connsiteY0" fmla="*/ 0 h 11393"/>
                    <a:gd name="connsiteX1" fmla="*/ 42815 w 125149"/>
                    <a:gd name="connsiteY1" fmla="*/ 1627 h 11393"/>
                    <a:gd name="connsiteX2" fmla="*/ 32934 w 125149"/>
                    <a:gd name="connsiteY2" fmla="*/ 1627 h 11393"/>
                    <a:gd name="connsiteX3" fmla="*/ 23054 w 125149"/>
                    <a:gd name="connsiteY3" fmla="*/ 1627 h 11393"/>
                    <a:gd name="connsiteX4" fmla="*/ 4940 w 125149"/>
                    <a:gd name="connsiteY4" fmla="*/ 4883 h 11393"/>
                    <a:gd name="connsiteX5" fmla="*/ 0 w 125149"/>
                    <a:gd name="connsiteY5" fmla="*/ 8138 h 11393"/>
                    <a:gd name="connsiteX6" fmla="*/ 8234 w 125149"/>
                    <a:gd name="connsiteY6" fmla="*/ 11393 h 11393"/>
                    <a:gd name="connsiteX7" fmla="*/ 26347 w 125149"/>
                    <a:gd name="connsiteY7" fmla="*/ 9765 h 11393"/>
                    <a:gd name="connsiteX8" fmla="*/ 34581 w 125149"/>
                    <a:gd name="connsiteY8" fmla="*/ 9765 h 11393"/>
                    <a:gd name="connsiteX9" fmla="*/ 44461 w 125149"/>
                    <a:gd name="connsiteY9" fmla="*/ 8138 h 11393"/>
                    <a:gd name="connsiteX10" fmla="*/ 65867 w 125149"/>
                    <a:gd name="connsiteY10" fmla="*/ 9765 h 11393"/>
                    <a:gd name="connsiteX11" fmla="*/ 77394 w 125149"/>
                    <a:gd name="connsiteY11" fmla="*/ 8138 h 11393"/>
                    <a:gd name="connsiteX12" fmla="*/ 87275 w 125149"/>
                    <a:gd name="connsiteY12" fmla="*/ 8138 h 11393"/>
                    <a:gd name="connsiteX13" fmla="*/ 105389 w 125149"/>
                    <a:gd name="connsiteY13" fmla="*/ 9765 h 11393"/>
                    <a:gd name="connsiteX14" fmla="*/ 123502 w 125149"/>
                    <a:gd name="connsiteY14" fmla="*/ 11393 h 11393"/>
                    <a:gd name="connsiteX15" fmla="*/ 125149 w 125149"/>
                    <a:gd name="connsiteY15" fmla="*/ 9765 h 11393"/>
                    <a:gd name="connsiteX16" fmla="*/ 123502 w 125149"/>
                    <a:gd name="connsiteY16" fmla="*/ 8138 h 11393"/>
                    <a:gd name="connsiteX17" fmla="*/ 105389 w 125149"/>
                    <a:gd name="connsiteY17" fmla="*/ 4883 h 11393"/>
                    <a:gd name="connsiteX18" fmla="*/ 87275 w 125149"/>
                    <a:gd name="connsiteY18" fmla="*/ 1627 h 11393"/>
                    <a:gd name="connsiteX19" fmla="*/ 75748 w 125149"/>
                    <a:gd name="connsiteY19" fmla="*/ 1627 h 11393"/>
                    <a:gd name="connsiteX20" fmla="*/ 64221 w 125149"/>
                    <a:gd name="connsiteY20" fmla="*/ 0 h 1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5148" h="11393">
                      <a:moveTo>
                        <a:pt x="64221" y="0"/>
                      </a:moveTo>
                      <a:cubicBezTo>
                        <a:pt x="55988" y="0"/>
                        <a:pt x="49401" y="0"/>
                        <a:pt x="42815" y="1627"/>
                      </a:cubicBezTo>
                      <a:cubicBezTo>
                        <a:pt x="39520" y="1627"/>
                        <a:pt x="36227" y="1627"/>
                        <a:pt x="32934" y="1627"/>
                      </a:cubicBezTo>
                      <a:cubicBezTo>
                        <a:pt x="29640" y="1627"/>
                        <a:pt x="26347" y="1627"/>
                        <a:pt x="23054" y="1627"/>
                      </a:cubicBezTo>
                      <a:cubicBezTo>
                        <a:pt x="11527" y="3255"/>
                        <a:pt x="14820" y="3255"/>
                        <a:pt x="4940" y="4883"/>
                      </a:cubicBezTo>
                      <a:cubicBezTo>
                        <a:pt x="4940" y="6510"/>
                        <a:pt x="0" y="6510"/>
                        <a:pt x="0" y="8138"/>
                      </a:cubicBezTo>
                      <a:cubicBezTo>
                        <a:pt x="0" y="9765"/>
                        <a:pt x="4940" y="11393"/>
                        <a:pt x="8234" y="11393"/>
                      </a:cubicBezTo>
                      <a:cubicBezTo>
                        <a:pt x="18113" y="11393"/>
                        <a:pt x="14820" y="11393"/>
                        <a:pt x="26347" y="9765"/>
                      </a:cubicBezTo>
                      <a:cubicBezTo>
                        <a:pt x="29640" y="9765"/>
                        <a:pt x="31288" y="9765"/>
                        <a:pt x="34581" y="9765"/>
                      </a:cubicBezTo>
                      <a:cubicBezTo>
                        <a:pt x="37874" y="9765"/>
                        <a:pt x="41167" y="8138"/>
                        <a:pt x="44461" y="8138"/>
                      </a:cubicBezTo>
                      <a:cubicBezTo>
                        <a:pt x="51047" y="8138"/>
                        <a:pt x="59281" y="9765"/>
                        <a:pt x="65867" y="9765"/>
                      </a:cubicBezTo>
                      <a:cubicBezTo>
                        <a:pt x="69162" y="9765"/>
                        <a:pt x="72455" y="8138"/>
                        <a:pt x="77394" y="8138"/>
                      </a:cubicBezTo>
                      <a:cubicBezTo>
                        <a:pt x="80687" y="8138"/>
                        <a:pt x="83982" y="8138"/>
                        <a:pt x="87275" y="8138"/>
                      </a:cubicBezTo>
                      <a:cubicBezTo>
                        <a:pt x="93862" y="8138"/>
                        <a:pt x="100448" y="9765"/>
                        <a:pt x="105389" y="9765"/>
                      </a:cubicBezTo>
                      <a:cubicBezTo>
                        <a:pt x="115268" y="9765"/>
                        <a:pt x="115268" y="9765"/>
                        <a:pt x="123502" y="11393"/>
                      </a:cubicBezTo>
                      <a:cubicBezTo>
                        <a:pt x="125149" y="11393"/>
                        <a:pt x="125149" y="9765"/>
                        <a:pt x="125149" y="9765"/>
                      </a:cubicBezTo>
                      <a:cubicBezTo>
                        <a:pt x="125149" y="8138"/>
                        <a:pt x="125149" y="8138"/>
                        <a:pt x="123502" y="8138"/>
                      </a:cubicBezTo>
                      <a:cubicBezTo>
                        <a:pt x="115268" y="6510"/>
                        <a:pt x="116915" y="6510"/>
                        <a:pt x="105389" y="4883"/>
                      </a:cubicBezTo>
                      <a:cubicBezTo>
                        <a:pt x="100448" y="3255"/>
                        <a:pt x="93862" y="1627"/>
                        <a:pt x="87275" y="1627"/>
                      </a:cubicBezTo>
                      <a:cubicBezTo>
                        <a:pt x="83982" y="1627"/>
                        <a:pt x="80687" y="1627"/>
                        <a:pt x="75748" y="1627"/>
                      </a:cubicBezTo>
                      <a:cubicBezTo>
                        <a:pt x="72455" y="1627"/>
                        <a:pt x="69162" y="0"/>
                        <a:pt x="642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86" name="任意多边形: 形状 5685" descr="dfd07f8c-978c-4e63-a49f-c4d1185abe28"/>
                <p:cNvSpPr/>
                <p:nvPr/>
              </p:nvSpPr>
              <p:spPr>
                <a:xfrm flipH="1">
                  <a:off x="9626603" y="1062946"/>
                  <a:ext cx="163705" cy="26040"/>
                </a:xfrm>
                <a:custGeom>
                  <a:avLst/>
                  <a:gdLst>
                    <a:gd name="connsiteX0" fmla="*/ 85628 w 163705"/>
                    <a:gd name="connsiteY0" fmla="*/ 0 h 26040"/>
                    <a:gd name="connsiteX1" fmla="*/ 55988 w 163705"/>
                    <a:gd name="connsiteY1" fmla="*/ 1627 h 26040"/>
                    <a:gd name="connsiteX2" fmla="*/ 42815 w 163705"/>
                    <a:gd name="connsiteY2" fmla="*/ 3255 h 26040"/>
                    <a:gd name="connsiteX3" fmla="*/ 31288 w 163705"/>
                    <a:gd name="connsiteY3" fmla="*/ 4883 h 26040"/>
                    <a:gd name="connsiteX4" fmla="*/ 8234 w 163705"/>
                    <a:gd name="connsiteY4" fmla="*/ 13020 h 26040"/>
                    <a:gd name="connsiteX5" fmla="*/ 0 w 163705"/>
                    <a:gd name="connsiteY5" fmla="*/ 24413 h 26040"/>
                    <a:gd name="connsiteX6" fmla="*/ 11527 w 163705"/>
                    <a:gd name="connsiteY6" fmla="*/ 24413 h 26040"/>
                    <a:gd name="connsiteX7" fmla="*/ 34581 w 163705"/>
                    <a:gd name="connsiteY7" fmla="*/ 17903 h 26040"/>
                    <a:gd name="connsiteX8" fmla="*/ 46108 w 163705"/>
                    <a:gd name="connsiteY8" fmla="*/ 16275 h 26040"/>
                    <a:gd name="connsiteX9" fmla="*/ 59281 w 163705"/>
                    <a:gd name="connsiteY9" fmla="*/ 13020 h 26040"/>
                    <a:gd name="connsiteX10" fmla="*/ 87275 w 163705"/>
                    <a:gd name="connsiteY10" fmla="*/ 13020 h 26040"/>
                    <a:gd name="connsiteX11" fmla="*/ 100448 w 163705"/>
                    <a:gd name="connsiteY11" fmla="*/ 13020 h 26040"/>
                    <a:gd name="connsiteX12" fmla="*/ 113623 w 163705"/>
                    <a:gd name="connsiteY12" fmla="*/ 14647 h 26040"/>
                    <a:gd name="connsiteX13" fmla="*/ 136677 w 163705"/>
                    <a:gd name="connsiteY13" fmla="*/ 19530 h 26040"/>
                    <a:gd name="connsiteX14" fmla="*/ 159729 w 163705"/>
                    <a:gd name="connsiteY14" fmla="*/ 26040 h 26040"/>
                    <a:gd name="connsiteX15" fmla="*/ 163023 w 163705"/>
                    <a:gd name="connsiteY15" fmla="*/ 26040 h 26040"/>
                    <a:gd name="connsiteX16" fmla="*/ 161377 w 163705"/>
                    <a:gd name="connsiteY16" fmla="*/ 22785 h 26040"/>
                    <a:gd name="connsiteX17" fmla="*/ 138323 w 163705"/>
                    <a:gd name="connsiteY17" fmla="*/ 13020 h 26040"/>
                    <a:gd name="connsiteX18" fmla="*/ 115269 w 163705"/>
                    <a:gd name="connsiteY18" fmla="*/ 4883 h 26040"/>
                    <a:gd name="connsiteX19" fmla="*/ 100448 w 163705"/>
                    <a:gd name="connsiteY19" fmla="*/ 3255 h 26040"/>
                    <a:gd name="connsiteX20" fmla="*/ 85628 w 163705"/>
                    <a:gd name="connsiteY20" fmla="*/ 0 h 26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3705" h="26040">
                      <a:moveTo>
                        <a:pt x="85628" y="0"/>
                      </a:moveTo>
                      <a:cubicBezTo>
                        <a:pt x="75748" y="0"/>
                        <a:pt x="65867" y="1627"/>
                        <a:pt x="55988" y="1627"/>
                      </a:cubicBezTo>
                      <a:cubicBezTo>
                        <a:pt x="51047" y="1627"/>
                        <a:pt x="47754" y="3255"/>
                        <a:pt x="42815" y="3255"/>
                      </a:cubicBezTo>
                      <a:cubicBezTo>
                        <a:pt x="37874" y="3255"/>
                        <a:pt x="34581" y="3255"/>
                        <a:pt x="31288" y="4883"/>
                      </a:cubicBezTo>
                      <a:cubicBezTo>
                        <a:pt x="16467" y="8137"/>
                        <a:pt x="19761" y="9765"/>
                        <a:pt x="8234" y="13020"/>
                      </a:cubicBezTo>
                      <a:cubicBezTo>
                        <a:pt x="4940" y="19530"/>
                        <a:pt x="0" y="22785"/>
                        <a:pt x="0" y="24413"/>
                      </a:cubicBezTo>
                      <a:cubicBezTo>
                        <a:pt x="0" y="26040"/>
                        <a:pt x="6587" y="26040"/>
                        <a:pt x="11527" y="24413"/>
                      </a:cubicBezTo>
                      <a:cubicBezTo>
                        <a:pt x="23054" y="21158"/>
                        <a:pt x="19761" y="21158"/>
                        <a:pt x="34581" y="17903"/>
                      </a:cubicBezTo>
                      <a:cubicBezTo>
                        <a:pt x="37874" y="17903"/>
                        <a:pt x="41167" y="17903"/>
                        <a:pt x="46108" y="16275"/>
                      </a:cubicBezTo>
                      <a:cubicBezTo>
                        <a:pt x="49401" y="16275"/>
                        <a:pt x="54342" y="14647"/>
                        <a:pt x="59281" y="13020"/>
                      </a:cubicBezTo>
                      <a:cubicBezTo>
                        <a:pt x="67515" y="11393"/>
                        <a:pt x="77394" y="13020"/>
                        <a:pt x="87275" y="13020"/>
                      </a:cubicBezTo>
                      <a:cubicBezTo>
                        <a:pt x="92215" y="13020"/>
                        <a:pt x="97155" y="13020"/>
                        <a:pt x="100448" y="13020"/>
                      </a:cubicBezTo>
                      <a:cubicBezTo>
                        <a:pt x="105389" y="13020"/>
                        <a:pt x="110329" y="14647"/>
                        <a:pt x="113623" y="14647"/>
                      </a:cubicBezTo>
                      <a:cubicBezTo>
                        <a:pt x="121855" y="16275"/>
                        <a:pt x="130089" y="17903"/>
                        <a:pt x="136677" y="19530"/>
                      </a:cubicBezTo>
                      <a:cubicBezTo>
                        <a:pt x="149850" y="22785"/>
                        <a:pt x="148202" y="22785"/>
                        <a:pt x="159729" y="26040"/>
                      </a:cubicBezTo>
                      <a:cubicBezTo>
                        <a:pt x="161377" y="26040"/>
                        <a:pt x="163023" y="26040"/>
                        <a:pt x="163023" y="26040"/>
                      </a:cubicBezTo>
                      <a:cubicBezTo>
                        <a:pt x="164670" y="26040"/>
                        <a:pt x="163023" y="24413"/>
                        <a:pt x="161377" y="22785"/>
                      </a:cubicBezTo>
                      <a:cubicBezTo>
                        <a:pt x="151497" y="17903"/>
                        <a:pt x="153143" y="17903"/>
                        <a:pt x="138323" y="13020"/>
                      </a:cubicBezTo>
                      <a:cubicBezTo>
                        <a:pt x="131736" y="9765"/>
                        <a:pt x="123502" y="8137"/>
                        <a:pt x="115269" y="4883"/>
                      </a:cubicBezTo>
                      <a:cubicBezTo>
                        <a:pt x="110329" y="4883"/>
                        <a:pt x="105389" y="3255"/>
                        <a:pt x="100448" y="3255"/>
                      </a:cubicBezTo>
                      <a:cubicBezTo>
                        <a:pt x="95509" y="3255"/>
                        <a:pt x="90569" y="1627"/>
                        <a:pt x="8562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88" name="任意多边形: 形状 5687" descr="bbb003a8-3f18-4e38-8a48-d1cb9ed75364"/>
                <p:cNvSpPr/>
                <p:nvPr/>
              </p:nvSpPr>
              <p:spPr>
                <a:xfrm flipH="1">
                  <a:off x="9621664" y="1039438"/>
                  <a:ext cx="153825" cy="26764"/>
                </a:xfrm>
                <a:custGeom>
                  <a:avLst/>
                  <a:gdLst>
                    <a:gd name="connsiteX0" fmla="*/ 82335 w 153825"/>
                    <a:gd name="connsiteY0" fmla="*/ 724 h 26764"/>
                    <a:gd name="connsiteX1" fmla="*/ 54342 w 153825"/>
                    <a:gd name="connsiteY1" fmla="*/ 724 h 26764"/>
                    <a:gd name="connsiteX2" fmla="*/ 42815 w 153825"/>
                    <a:gd name="connsiteY2" fmla="*/ 2351 h 26764"/>
                    <a:gd name="connsiteX3" fmla="*/ 31288 w 153825"/>
                    <a:gd name="connsiteY3" fmla="*/ 2351 h 26764"/>
                    <a:gd name="connsiteX4" fmla="*/ 9880 w 153825"/>
                    <a:gd name="connsiteY4" fmla="*/ 8861 h 26764"/>
                    <a:gd name="connsiteX5" fmla="*/ 0 w 153825"/>
                    <a:gd name="connsiteY5" fmla="*/ 16999 h 26764"/>
                    <a:gd name="connsiteX6" fmla="*/ 11527 w 153825"/>
                    <a:gd name="connsiteY6" fmla="*/ 16999 h 26764"/>
                    <a:gd name="connsiteX7" fmla="*/ 32934 w 153825"/>
                    <a:gd name="connsiteY7" fmla="*/ 12116 h 26764"/>
                    <a:gd name="connsiteX8" fmla="*/ 42815 w 153825"/>
                    <a:gd name="connsiteY8" fmla="*/ 12116 h 26764"/>
                    <a:gd name="connsiteX9" fmla="*/ 54342 w 153825"/>
                    <a:gd name="connsiteY9" fmla="*/ 10488 h 26764"/>
                    <a:gd name="connsiteX10" fmla="*/ 80689 w 153825"/>
                    <a:gd name="connsiteY10" fmla="*/ 12116 h 26764"/>
                    <a:gd name="connsiteX11" fmla="*/ 93862 w 153825"/>
                    <a:gd name="connsiteY11" fmla="*/ 12116 h 26764"/>
                    <a:gd name="connsiteX12" fmla="*/ 107035 w 153825"/>
                    <a:gd name="connsiteY12" fmla="*/ 13744 h 26764"/>
                    <a:gd name="connsiteX13" fmla="*/ 128443 w 153825"/>
                    <a:gd name="connsiteY13" fmla="*/ 20254 h 26764"/>
                    <a:gd name="connsiteX14" fmla="*/ 149849 w 153825"/>
                    <a:gd name="connsiteY14" fmla="*/ 26764 h 26764"/>
                    <a:gd name="connsiteX15" fmla="*/ 153143 w 153825"/>
                    <a:gd name="connsiteY15" fmla="*/ 26764 h 26764"/>
                    <a:gd name="connsiteX16" fmla="*/ 151497 w 153825"/>
                    <a:gd name="connsiteY16" fmla="*/ 23509 h 26764"/>
                    <a:gd name="connsiteX17" fmla="*/ 130090 w 153825"/>
                    <a:gd name="connsiteY17" fmla="*/ 13744 h 26764"/>
                    <a:gd name="connsiteX18" fmla="*/ 108682 w 153825"/>
                    <a:gd name="connsiteY18" fmla="*/ 5607 h 26764"/>
                    <a:gd name="connsiteX19" fmla="*/ 95509 w 153825"/>
                    <a:gd name="connsiteY19" fmla="*/ 3978 h 26764"/>
                    <a:gd name="connsiteX20" fmla="*/ 82335 w 153825"/>
                    <a:gd name="connsiteY20" fmla="*/ 724 h 2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3825" h="26764">
                      <a:moveTo>
                        <a:pt x="82335" y="724"/>
                      </a:moveTo>
                      <a:cubicBezTo>
                        <a:pt x="72455" y="-904"/>
                        <a:pt x="64221" y="724"/>
                        <a:pt x="54342" y="724"/>
                      </a:cubicBezTo>
                      <a:cubicBezTo>
                        <a:pt x="49401" y="724"/>
                        <a:pt x="46108" y="724"/>
                        <a:pt x="42815" y="2351"/>
                      </a:cubicBezTo>
                      <a:cubicBezTo>
                        <a:pt x="39521" y="2351"/>
                        <a:pt x="34581" y="2351"/>
                        <a:pt x="31288" y="2351"/>
                      </a:cubicBezTo>
                      <a:cubicBezTo>
                        <a:pt x="18113" y="5607"/>
                        <a:pt x="19761" y="5607"/>
                        <a:pt x="9880" y="8861"/>
                      </a:cubicBezTo>
                      <a:cubicBezTo>
                        <a:pt x="4940" y="13744"/>
                        <a:pt x="0" y="15371"/>
                        <a:pt x="0" y="16999"/>
                      </a:cubicBezTo>
                      <a:cubicBezTo>
                        <a:pt x="0" y="18626"/>
                        <a:pt x="4940" y="18626"/>
                        <a:pt x="11527" y="16999"/>
                      </a:cubicBezTo>
                      <a:cubicBezTo>
                        <a:pt x="23054" y="13744"/>
                        <a:pt x="19761" y="15371"/>
                        <a:pt x="32934" y="12116"/>
                      </a:cubicBezTo>
                      <a:cubicBezTo>
                        <a:pt x="36227" y="12116"/>
                        <a:pt x="39521" y="12116"/>
                        <a:pt x="42815" y="12116"/>
                      </a:cubicBezTo>
                      <a:cubicBezTo>
                        <a:pt x="46108" y="12116"/>
                        <a:pt x="51047" y="10488"/>
                        <a:pt x="54342" y="10488"/>
                      </a:cubicBezTo>
                      <a:cubicBezTo>
                        <a:pt x="62575" y="10488"/>
                        <a:pt x="70808" y="10488"/>
                        <a:pt x="80689" y="12116"/>
                      </a:cubicBezTo>
                      <a:cubicBezTo>
                        <a:pt x="85628" y="12116"/>
                        <a:pt x="88922" y="12116"/>
                        <a:pt x="93862" y="12116"/>
                      </a:cubicBezTo>
                      <a:cubicBezTo>
                        <a:pt x="98802" y="12116"/>
                        <a:pt x="102095" y="13744"/>
                        <a:pt x="107035" y="13744"/>
                      </a:cubicBezTo>
                      <a:cubicBezTo>
                        <a:pt x="115268" y="15371"/>
                        <a:pt x="123502" y="16999"/>
                        <a:pt x="128443" y="20254"/>
                      </a:cubicBezTo>
                      <a:cubicBezTo>
                        <a:pt x="141616" y="25136"/>
                        <a:pt x="139970" y="23509"/>
                        <a:pt x="149849" y="26764"/>
                      </a:cubicBezTo>
                      <a:cubicBezTo>
                        <a:pt x="151497" y="26764"/>
                        <a:pt x="151497" y="26764"/>
                        <a:pt x="153143" y="26764"/>
                      </a:cubicBezTo>
                      <a:cubicBezTo>
                        <a:pt x="154790" y="26764"/>
                        <a:pt x="153143" y="25136"/>
                        <a:pt x="151497" y="23509"/>
                      </a:cubicBezTo>
                      <a:cubicBezTo>
                        <a:pt x="141616" y="18626"/>
                        <a:pt x="143263" y="18626"/>
                        <a:pt x="130090" y="13744"/>
                      </a:cubicBezTo>
                      <a:cubicBezTo>
                        <a:pt x="123502" y="10488"/>
                        <a:pt x="116916" y="7234"/>
                        <a:pt x="108682" y="5607"/>
                      </a:cubicBezTo>
                      <a:cubicBezTo>
                        <a:pt x="103743" y="3978"/>
                        <a:pt x="100448" y="3978"/>
                        <a:pt x="95509" y="3978"/>
                      </a:cubicBezTo>
                      <a:cubicBezTo>
                        <a:pt x="90568" y="3978"/>
                        <a:pt x="87275" y="724"/>
                        <a:pt x="82335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90" name="任意多边形: 形状 5689" descr="670d9ba3-2597-4393-80da-48b1cea50820"/>
                <p:cNvSpPr/>
                <p:nvPr/>
              </p:nvSpPr>
              <p:spPr>
                <a:xfrm flipH="1">
                  <a:off x="10104827" y="279396"/>
                  <a:ext cx="52694" cy="26356"/>
                </a:xfrm>
                <a:custGeom>
                  <a:avLst/>
                  <a:gdLst>
                    <a:gd name="connsiteX0" fmla="*/ 51047 w 52694"/>
                    <a:gd name="connsiteY0" fmla="*/ 724 h 26356"/>
                    <a:gd name="connsiteX1" fmla="*/ 42814 w 52694"/>
                    <a:gd name="connsiteY1" fmla="*/ 724 h 26356"/>
                    <a:gd name="connsiteX2" fmla="*/ 34581 w 52694"/>
                    <a:gd name="connsiteY2" fmla="*/ 724 h 26356"/>
                    <a:gd name="connsiteX3" fmla="*/ 29640 w 52694"/>
                    <a:gd name="connsiteY3" fmla="*/ 2351 h 26356"/>
                    <a:gd name="connsiteX4" fmla="*/ 24700 w 52694"/>
                    <a:gd name="connsiteY4" fmla="*/ 2351 h 26356"/>
                    <a:gd name="connsiteX5" fmla="*/ 14820 w 52694"/>
                    <a:gd name="connsiteY5" fmla="*/ 7234 h 26356"/>
                    <a:gd name="connsiteX6" fmla="*/ 11527 w 52694"/>
                    <a:gd name="connsiteY6" fmla="*/ 8861 h 26356"/>
                    <a:gd name="connsiteX7" fmla="*/ 6586 w 52694"/>
                    <a:gd name="connsiteY7" fmla="*/ 10488 h 26356"/>
                    <a:gd name="connsiteX8" fmla="*/ 1647 w 52694"/>
                    <a:gd name="connsiteY8" fmla="*/ 16998 h 26356"/>
                    <a:gd name="connsiteX9" fmla="*/ 0 w 52694"/>
                    <a:gd name="connsiteY9" fmla="*/ 25135 h 26356"/>
                    <a:gd name="connsiteX10" fmla="*/ 4940 w 52694"/>
                    <a:gd name="connsiteY10" fmla="*/ 25135 h 26356"/>
                    <a:gd name="connsiteX11" fmla="*/ 11527 w 52694"/>
                    <a:gd name="connsiteY11" fmla="*/ 20253 h 26356"/>
                    <a:gd name="connsiteX12" fmla="*/ 14820 w 52694"/>
                    <a:gd name="connsiteY12" fmla="*/ 18625 h 26356"/>
                    <a:gd name="connsiteX13" fmla="*/ 18113 w 52694"/>
                    <a:gd name="connsiteY13" fmla="*/ 15371 h 26356"/>
                    <a:gd name="connsiteX14" fmla="*/ 26347 w 52694"/>
                    <a:gd name="connsiteY14" fmla="*/ 12115 h 26356"/>
                    <a:gd name="connsiteX15" fmla="*/ 29640 w 52694"/>
                    <a:gd name="connsiteY15" fmla="*/ 8861 h 26356"/>
                    <a:gd name="connsiteX16" fmla="*/ 34581 w 52694"/>
                    <a:gd name="connsiteY16" fmla="*/ 7234 h 26356"/>
                    <a:gd name="connsiteX17" fmla="*/ 42814 w 52694"/>
                    <a:gd name="connsiteY17" fmla="*/ 5606 h 26356"/>
                    <a:gd name="connsiteX18" fmla="*/ 51047 w 52694"/>
                    <a:gd name="connsiteY18" fmla="*/ 3978 h 26356"/>
                    <a:gd name="connsiteX19" fmla="*/ 52694 w 52694"/>
                    <a:gd name="connsiteY19" fmla="*/ 2351 h 26356"/>
                    <a:gd name="connsiteX20" fmla="*/ 51047 w 52694"/>
                    <a:gd name="connsiteY20" fmla="*/ 724 h 2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2694" h="26356">
                      <a:moveTo>
                        <a:pt x="51047" y="724"/>
                      </a:moveTo>
                      <a:cubicBezTo>
                        <a:pt x="46108" y="724"/>
                        <a:pt x="47754" y="724"/>
                        <a:pt x="42814" y="724"/>
                      </a:cubicBezTo>
                      <a:cubicBezTo>
                        <a:pt x="39520" y="724"/>
                        <a:pt x="37874" y="-904"/>
                        <a:pt x="34581" y="724"/>
                      </a:cubicBezTo>
                      <a:cubicBezTo>
                        <a:pt x="32934" y="724"/>
                        <a:pt x="31288" y="2351"/>
                        <a:pt x="29640" y="2351"/>
                      </a:cubicBezTo>
                      <a:cubicBezTo>
                        <a:pt x="27993" y="2351"/>
                        <a:pt x="26347" y="2351"/>
                        <a:pt x="24700" y="2351"/>
                      </a:cubicBezTo>
                      <a:cubicBezTo>
                        <a:pt x="21407" y="3978"/>
                        <a:pt x="18113" y="5606"/>
                        <a:pt x="14820" y="7234"/>
                      </a:cubicBezTo>
                      <a:cubicBezTo>
                        <a:pt x="13173" y="7234"/>
                        <a:pt x="11527" y="8861"/>
                        <a:pt x="11527" y="8861"/>
                      </a:cubicBezTo>
                      <a:cubicBezTo>
                        <a:pt x="9880" y="8861"/>
                        <a:pt x="8234" y="8861"/>
                        <a:pt x="6586" y="10488"/>
                      </a:cubicBezTo>
                      <a:cubicBezTo>
                        <a:pt x="1647" y="13744"/>
                        <a:pt x="3293" y="13744"/>
                        <a:pt x="1647" y="16998"/>
                      </a:cubicBezTo>
                      <a:cubicBezTo>
                        <a:pt x="0" y="21881"/>
                        <a:pt x="0" y="25135"/>
                        <a:pt x="0" y="25135"/>
                      </a:cubicBezTo>
                      <a:cubicBezTo>
                        <a:pt x="1647" y="26763"/>
                        <a:pt x="3293" y="26763"/>
                        <a:pt x="4940" y="25135"/>
                      </a:cubicBezTo>
                      <a:cubicBezTo>
                        <a:pt x="8234" y="23508"/>
                        <a:pt x="8234" y="23508"/>
                        <a:pt x="11527" y="20253"/>
                      </a:cubicBezTo>
                      <a:cubicBezTo>
                        <a:pt x="13173" y="20253"/>
                        <a:pt x="14820" y="20253"/>
                        <a:pt x="14820" y="18625"/>
                      </a:cubicBezTo>
                      <a:cubicBezTo>
                        <a:pt x="16467" y="18625"/>
                        <a:pt x="16467" y="16998"/>
                        <a:pt x="18113" y="15371"/>
                      </a:cubicBezTo>
                      <a:cubicBezTo>
                        <a:pt x="21407" y="13744"/>
                        <a:pt x="24700" y="13744"/>
                        <a:pt x="26347" y="12115"/>
                      </a:cubicBezTo>
                      <a:cubicBezTo>
                        <a:pt x="27993" y="12115"/>
                        <a:pt x="29640" y="10488"/>
                        <a:pt x="29640" y="8861"/>
                      </a:cubicBezTo>
                      <a:cubicBezTo>
                        <a:pt x="31288" y="8861"/>
                        <a:pt x="32934" y="8861"/>
                        <a:pt x="34581" y="7234"/>
                      </a:cubicBezTo>
                      <a:cubicBezTo>
                        <a:pt x="37874" y="7234"/>
                        <a:pt x="39520" y="5606"/>
                        <a:pt x="42814" y="5606"/>
                      </a:cubicBezTo>
                      <a:cubicBezTo>
                        <a:pt x="46108" y="3978"/>
                        <a:pt x="46108" y="3978"/>
                        <a:pt x="51047" y="3978"/>
                      </a:cubicBezTo>
                      <a:cubicBezTo>
                        <a:pt x="51047" y="3978"/>
                        <a:pt x="51047" y="2351"/>
                        <a:pt x="52694" y="2351"/>
                      </a:cubicBezTo>
                      <a:cubicBezTo>
                        <a:pt x="52694" y="724"/>
                        <a:pt x="52694" y="724"/>
                        <a:pt x="51047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92" name="任意多边形: 形状 5691" descr="bd777046-1175-4e9f-839f-0bd91c48fc7f"/>
                <p:cNvSpPr/>
                <p:nvPr/>
              </p:nvSpPr>
              <p:spPr>
                <a:xfrm flipH="1">
                  <a:off x="10106474" y="258963"/>
                  <a:ext cx="75748" cy="11393"/>
                </a:xfrm>
                <a:custGeom>
                  <a:avLst/>
                  <a:gdLst>
                    <a:gd name="connsiteX0" fmla="*/ 74101 w 75748"/>
                    <a:gd name="connsiteY0" fmla="*/ 0 h 11393"/>
                    <a:gd name="connsiteX1" fmla="*/ 62574 w 75748"/>
                    <a:gd name="connsiteY1" fmla="*/ 0 h 11393"/>
                    <a:gd name="connsiteX2" fmla="*/ 51047 w 75748"/>
                    <a:gd name="connsiteY2" fmla="*/ 0 h 11393"/>
                    <a:gd name="connsiteX3" fmla="*/ 44461 w 75748"/>
                    <a:gd name="connsiteY3" fmla="*/ 1627 h 11393"/>
                    <a:gd name="connsiteX4" fmla="*/ 37874 w 75748"/>
                    <a:gd name="connsiteY4" fmla="*/ 1627 h 11393"/>
                    <a:gd name="connsiteX5" fmla="*/ 24700 w 75748"/>
                    <a:gd name="connsiteY5" fmla="*/ 3255 h 11393"/>
                    <a:gd name="connsiteX6" fmla="*/ 19759 w 75748"/>
                    <a:gd name="connsiteY6" fmla="*/ 4883 h 11393"/>
                    <a:gd name="connsiteX7" fmla="*/ 14820 w 75748"/>
                    <a:gd name="connsiteY7" fmla="*/ 4883 h 11393"/>
                    <a:gd name="connsiteX8" fmla="*/ 4940 w 75748"/>
                    <a:gd name="connsiteY8" fmla="*/ 8138 h 11393"/>
                    <a:gd name="connsiteX9" fmla="*/ 0 w 75748"/>
                    <a:gd name="connsiteY9" fmla="*/ 8138 h 11393"/>
                    <a:gd name="connsiteX10" fmla="*/ 4940 w 75748"/>
                    <a:gd name="connsiteY10" fmla="*/ 11393 h 11393"/>
                    <a:gd name="connsiteX11" fmla="*/ 16467 w 75748"/>
                    <a:gd name="connsiteY11" fmla="*/ 11393 h 11393"/>
                    <a:gd name="connsiteX12" fmla="*/ 21407 w 75748"/>
                    <a:gd name="connsiteY12" fmla="*/ 11393 h 11393"/>
                    <a:gd name="connsiteX13" fmla="*/ 26347 w 75748"/>
                    <a:gd name="connsiteY13" fmla="*/ 9765 h 11393"/>
                    <a:gd name="connsiteX14" fmla="*/ 39520 w 75748"/>
                    <a:gd name="connsiteY14" fmla="*/ 9765 h 11393"/>
                    <a:gd name="connsiteX15" fmla="*/ 46108 w 75748"/>
                    <a:gd name="connsiteY15" fmla="*/ 8138 h 11393"/>
                    <a:gd name="connsiteX16" fmla="*/ 52694 w 75748"/>
                    <a:gd name="connsiteY16" fmla="*/ 8138 h 11393"/>
                    <a:gd name="connsiteX17" fmla="*/ 64221 w 75748"/>
                    <a:gd name="connsiteY17" fmla="*/ 6510 h 11393"/>
                    <a:gd name="connsiteX18" fmla="*/ 74101 w 75748"/>
                    <a:gd name="connsiteY18" fmla="*/ 3255 h 11393"/>
                    <a:gd name="connsiteX19" fmla="*/ 75748 w 75748"/>
                    <a:gd name="connsiteY19" fmla="*/ 1627 h 11393"/>
                    <a:gd name="connsiteX20" fmla="*/ 74101 w 75748"/>
                    <a:gd name="connsiteY20" fmla="*/ 0 h 1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5748" h="11393">
                      <a:moveTo>
                        <a:pt x="74101" y="0"/>
                      </a:moveTo>
                      <a:cubicBezTo>
                        <a:pt x="69161" y="0"/>
                        <a:pt x="69161" y="0"/>
                        <a:pt x="62574" y="0"/>
                      </a:cubicBezTo>
                      <a:cubicBezTo>
                        <a:pt x="59281" y="0"/>
                        <a:pt x="55988" y="0"/>
                        <a:pt x="51047" y="0"/>
                      </a:cubicBezTo>
                      <a:cubicBezTo>
                        <a:pt x="49401" y="0"/>
                        <a:pt x="47754" y="0"/>
                        <a:pt x="44461" y="1627"/>
                      </a:cubicBezTo>
                      <a:cubicBezTo>
                        <a:pt x="42815" y="1627"/>
                        <a:pt x="39520" y="0"/>
                        <a:pt x="37874" y="1627"/>
                      </a:cubicBezTo>
                      <a:cubicBezTo>
                        <a:pt x="32934" y="1627"/>
                        <a:pt x="29640" y="3255"/>
                        <a:pt x="24700" y="3255"/>
                      </a:cubicBezTo>
                      <a:cubicBezTo>
                        <a:pt x="23054" y="3255"/>
                        <a:pt x="21407" y="3255"/>
                        <a:pt x="19759" y="4883"/>
                      </a:cubicBezTo>
                      <a:cubicBezTo>
                        <a:pt x="18113" y="4883"/>
                        <a:pt x="16467" y="4883"/>
                        <a:pt x="14820" y="4883"/>
                      </a:cubicBezTo>
                      <a:cubicBezTo>
                        <a:pt x="8234" y="6510"/>
                        <a:pt x="9880" y="6510"/>
                        <a:pt x="4940" y="8138"/>
                      </a:cubicBezTo>
                      <a:cubicBezTo>
                        <a:pt x="3293" y="4883"/>
                        <a:pt x="0" y="6510"/>
                        <a:pt x="0" y="8138"/>
                      </a:cubicBezTo>
                      <a:cubicBezTo>
                        <a:pt x="0" y="9765"/>
                        <a:pt x="3293" y="11393"/>
                        <a:pt x="4940" y="11393"/>
                      </a:cubicBezTo>
                      <a:cubicBezTo>
                        <a:pt x="9880" y="11393"/>
                        <a:pt x="9880" y="11393"/>
                        <a:pt x="16467" y="11393"/>
                      </a:cubicBezTo>
                      <a:cubicBezTo>
                        <a:pt x="18113" y="11393"/>
                        <a:pt x="19759" y="11393"/>
                        <a:pt x="21407" y="11393"/>
                      </a:cubicBezTo>
                      <a:cubicBezTo>
                        <a:pt x="23054" y="11393"/>
                        <a:pt x="24700" y="9765"/>
                        <a:pt x="26347" y="9765"/>
                      </a:cubicBezTo>
                      <a:cubicBezTo>
                        <a:pt x="29640" y="9765"/>
                        <a:pt x="34581" y="9765"/>
                        <a:pt x="39520" y="9765"/>
                      </a:cubicBezTo>
                      <a:cubicBezTo>
                        <a:pt x="41167" y="9765"/>
                        <a:pt x="42815" y="8138"/>
                        <a:pt x="46108" y="8138"/>
                      </a:cubicBezTo>
                      <a:cubicBezTo>
                        <a:pt x="47754" y="8138"/>
                        <a:pt x="51047" y="8138"/>
                        <a:pt x="52694" y="8138"/>
                      </a:cubicBezTo>
                      <a:cubicBezTo>
                        <a:pt x="55988" y="8138"/>
                        <a:pt x="60927" y="6510"/>
                        <a:pt x="64221" y="6510"/>
                      </a:cubicBezTo>
                      <a:cubicBezTo>
                        <a:pt x="70808" y="4883"/>
                        <a:pt x="69161" y="4883"/>
                        <a:pt x="74101" y="3255"/>
                      </a:cubicBezTo>
                      <a:cubicBezTo>
                        <a:pt x="75748" y="3255"/>
                        <a:pt x="75748" y="1627"/>
                        <a:pt x="75748" y="1627"/>
                      </a:cubicBezTo>
                      <a:cubicBezTo>
                        <a:pt x="75748" y="0"/>
                        <a:pt x="75748" y="0"/>
                        <a:pt x="7410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94" name="任意多边形: 形状 5693" descr="8909d490-1444-4de4-b4ec-5c2f3d13640b"/>
                <p:cNvSpPr/>
                <p:nvPr/>
              </p:nvSpPr>
              <p:spPr>
                <a:xfrm flipH="1">
                  <a:off x="10100453" y="211321"/>
                  <a:ext cx="162780" cy="38600"/>
                </a:xfrm>
                <a:custGeom>
                  <a:avLst/>
                  <a:gdLst>
                    <a:gd name="connsiteX0" fmla="*/ 87598 w 162780"/>
                    <a:gd name="connsiteY0" fmla="*/ 444 h 38600"/>
                    <a:gd name="connsiteX1" fmla="*/ 56311 w 162780"/>
                    <a:gd name="connsiteY1" fmla="*/ 3698 h 38600"/>
                    <a:gd name="connsiteX2" fmla="*/ 43137 w 162780"/>
                    <a:gd name="connsiteY2" fmla="*/ 6954 h 38600"/>
                    <a:gd name="connsiteX3" fmla="*/ 29963 w 162780"/>
                    <a:gd name="connsiteY3" fmla="*/ 10208 h 38600"/>
                    <a:gd name="connsiteX4" fmla="*/ 8556 w 162780"/>
                    <a:gd name="connsiteY4" fmla="*/ 23228 h 38600"/>
                    <a:gd name="connsiteX5" fmla="*/ 324 w 162780"/>
                    <a:gd name="connsiteY5" fmla="*/ 31367 h 38600"/>
                    <a:gd name="connsiteX6" fmla="*/ 11849 w 162780"/>
                    <a:gd name="connsiteY6" fmla="*/ 28111 h 38600"/>
                    <a:gd name="connsiteX7" fmla="*/ 33257 w 162780"/>
                    <a:gd name="connsiteY7" fmla="*/ 18347 h 38600"/>
                    <a:gd name="connsiteX8" fmla="*/ 44783 w 162780"/>
                    <a:gd name="connsiteY8" fmla="*/ 15091 h 38600"/>
                    <a:gd name="connsiteX9" fmla="*/ 57957 w 162780"/>
                    <a:gd name="connsiteY9" fmla="*/ 11837 h 38600"/>
                    <a:gd name="connsiteX10" fmla="*/ 85950 w 162780"/>
                    <a:gd name="connsiteY10" fmla="*/ 11837 h 38600"/>
                    <a:gd name="connsiteX11" fmla="*/ 100771 w 162780"/>
                    <a:gd name="connsiteY11" fmla="*/ 11837 h 38600"/>
                    <a:gd name="connsiteX12" fmla="*/ 113945 w 162780"/>
                    <a:gd name="connsiteY12" fmla="*/ 15091 h 38600"/>
                    <a:gd name="connsiteX13" fmla="*/ 136999 w 162780"/>
                    <a:gd name="connsiteY13" fmla="*/ 24857 h 38600"/>
                    <a:gd name="connsiteX14" fmla="*/ 148526 w 162780"/>
                    <a:gd name="connsiteY14" fmla="*/ 31367 h 38600"/>
                    <a:gd name="connsiteX15" fmla="*/ 158405 w 162780"/>
                    <a:gd name="connsiteY15" fmla="*/ 37877 h 38600"/>
                    <a:gd name="connsiteX16" fmla="*/ 161699 w 162780"/>
                    <a:gd name="connsiteY16" fmla="*/ 37877 h 38600"/>
                    <a:gd name="connsiteX17" fmla="*/ 160053 w 162780"/>
                    <a:gd name="connsiteY17" fmla="*/ 34621 h 38600"/>
                    <a:gd name="connsiteX18" fmla="*/ 151819 w 162780"/>
                    <a:gd name="connsiteY18" fmla="*/ 26484 h 38600"/>
                    <a:gd name="connsiteX19" fmla="*/ 140292 w 162780"/>
                    <a:gd name="connsiteY19" fmla="*/ 18347 h 38600"/>
                    <a:gd name="connsiteX20" fmla="*/ 117238 w 162780"/>
                    <a:gd name="connsiteY20" fmla="*/ 6954 h 38600"/>
                    <a:gd name="connsiteX21" fmla="*/ 102418 w 162780"/>
                    <a:gd name="connsiteY21" fmla="*/ 3698 h 38600"/>
                    <a:gd name="connsiteX22" fmla="*/ 87598 w 162780"/>
                    <a:gd name="connsiteY22" fmla="*/ 444 h 3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62780" h="38600">
                      <a:moveTo>
                        <a:pt x="87598" y="444"/>
                      </a:moveTo>
                      <a:cubicBezTo>
                        <a:pt x="77718" y="-1184"/>
                        <a:pt x="66191" y="2071"/>
                        <a:pt x="56311" y="3698"/>
                      </a:cubicBezTo>
                      <a:cubicBezTo>
                        <a:pt x="51371" y="3698"/>
                        <a:pt x="46430" y="5327"/>
                        <a:pt x="43137" y="6954"/>
                      </a:cubicBezTo>
                      <a:cubicBezTo>
                        <a:pt x="38197" y="8581"/>
                        <a:pt x="34903" y="8581"/>
                        <a:pt x="29963" y="10208"/>
                      </a:cubicBezTo>
                      <a:cubicBezTo>
                        <a:pt x="15144" y="16718"/>
                        <a:pt x="18436" y="16718"/>
                        <a:pt x="8556" y="23228"/>
                      </a:cubicBezTo>
                      <a:cubicBezTo>
                        <a:pt x="3616" y="24857"/>
                        <a:pt x="-1324" y="29738"/>
                        <a:pt x="324" y="31367"/>
                      </a:cubicBezTo>
                      <a:cubicBezTo>
                        <a:pt x="324" y="32994"/>
                        <a:pt x="6910" y="31367"/>
                        <a:pt x="11849" y="28111"/>
                      </a:cubicBezTo>
                      <a:cubicBezTo>
                        <a:pt x="21730" y="21601"/>
                        <a:pt x="20083" y="23228"/>
                        <a:pt x="33257" y="18347"/>
                      </a:cubicBezTo>
                      <a:cubicBezTo>
                        <a:pt x="36550" y="16718"/>
                        <a:pt x="39844" y="16718"/>
                        <a:pt x="44783" y="15091"/>
                      </a:cubicBezTo>
                      <a:cubicBezTo>
                        <a:pt x="48077" y="13464"/>
                        <a:pt x="53017" y="11837"/>
                        <a:pt x="57957" y="11837"/>
                      </a:cubicBezTo>
                      <a:cubicBezTo>
                        <a:pt x="66191" y="10208"/>
                        <a:pt x="76071" y="10208"/>
                        <a:pt x="85950" y="11837"/>
                      </a:cubicBezTo>
                      <a:cubicBezTo>
                        <a:pt x="90891" y="11837"/>
                        <a:pt x="95831" y="11837"/>
                        <a:pt x="100771" y="11837"/>
                      </a:cubicBezTo>
                      <a:cubicBezTo>
                        <a:pt x="105711" y="11837"/>
                        <a:pt x="110652" y="13464"/>
                        <a:pt x="113945" y="15091"/>
                      </a:cubicBezTo>
                      <a:cubicBezTo>
                        <a:pt x="122179" y="18347"/>
                        <a:pt x="130412" y="21601"/>
                        <a:pt x="136999" y="24857"/>
                      </a:cubicBezTo>
                      <a:cubicBezTo>
                        <a:pt x="143585" y="28111"/>
                        <a:pt x="145232" y="29738"/>
                        <a:pt x="148526" y="31367"/>
                      </a:cubicBezTo>
                      <a:cubicBezTo>
                        <a:pt x="150172" y="32994"/>
                        <a:pt x="153465" y="34621"/>
                        <a:pt x="158405" y="37877"/>
                      </a:cubicBezTo>
                      <a:cubicBezTo>
                        <a:pt x="160053" y="39504"/>
                        <a:pt x="161699" y="37877"/>
                        <a:pt x="161699" y="37877"/>
                      </a:cubicBezTo>
                      <a:cubicBezTo>
                        <a:pt x="163346" y="37877"/>
                        <a:pt x="163346" y="36248"/>
                        <a:pt x="160053" y="34621"/>
                      </a:cubicBezTo>
                      <a:cubicBezTo>
                        <a:pt x="155112" y="29738"/>
                        <a:pt x="153465" y="28111"/>
                        <a:pt x="151819" y="26484"/>
                      </a:cubicBezTo>
                      <a:cubicBezTo>
                        <a:pt x="150172" y="24857"/>
                        <a:pt x="146879" y="23228"/>
                        <a:pt x="140292" y="18347"/>
                      </a:cubicBezTo>
                      <a:cubicBezTo>
                        <a:pt x="133705" y="15091"/>
                        <a:pt x="125472" y="10208"/>
                        <a:pt x="117238" y="6954"/>
                      </a:cubicBezTo>
                      <a:cubicBezTo>
                        <a:pt x="112298" y="5327"/>
                        <a:pt x="107358" y="5327"/>
                        <a:pt x="102418" y="3698"/>
                      </a:cubicBezTo>
                      <a:cubicBezTo>
                        <a:pt x="97479" y="2071"/>
                        <a:pt x="92538" y="444"/>
                        <a:pt x="87598" y="44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5696" name="任意多边形: 形状 5695" descr="597bcb82-0352-426e-905e-dfdd472a3198"/>
                <p:cNvSpPr/>
                <p:nvPr/>
              </p:nvSpPr>
              <p:spPr>
                <a:xfrm flipH="1">
                  <a:off x="10440689" y="715566"/>
                  <a:ext cx="137977" cy="181699"/>
                </a:xfrm>
                <a:custGeom>
                  <a:avLst/>
                  <a:gdLst>
                    <a:gd name="connsiteX0" fmla="*/ 6175 w 137977"/>
                    <a:gd name="connsiteY0" fmla="*/ 724 h 181699"/>
                    <a:gd name="connsiteX1" fmla="*/ 1235 w 137977"/>
                    <a:gd name="connsiteY1" fmla="*/ 724 h 181699"/>
                    <a:gd name="connsiteX2" fmla="*/ 1235 w 137977"/>
                    <a:gd name="connsiteY2" fmla="*/ 5606 h 181699"/>
                    <a:gd name="connsiteX3" fmla="*/ 20995 w 137977"/>
                    <a:gd name="connsiteY3" fmla="*/ 31645 h 181699"/>
                    <a:gd name="connsiteX4" fmla="*/ 37462 w 137977"/>
                    <a:gd name="connsiteY4" fmla="*/ 59314 h 181699"/>
                    <a:gd name="connsiteX5" fmla="*/ 48989 w 137977"/>
                    <a:gd name="connsiteY5" fmla="*/ 73961 h 181699"/>
                    <a:gd name="connsiteX6" fmla="*/ 57223 w 137977"/>
                    <a:gd name="connsiteY6" fmla="*/ 91863 h 181699"/>
                    <a:gd name="connsiteX7" fmla="*/ 81923 w 137977"/>
                    <a:gd name="connsiteY7" fmla="*/ 122786 h 181699"/>
                    <a:gd name="connsiteX8" fmla="*/ 91804 w 137977"/>
                    <a:gd name="connsiteY8" fmla="*/ 135806 h 181699"/>
                    <a:gd name="connsiteX9" fmla="*/ 100037 w 137977"/>
                    <a:gd name="connsiteY9" fmla="*/ 150453 h 181699"/>
                    <a:gd name="connsiteX10" fmla="*/ 121444 w 137977"/>
                    <a:gd name="connsiteY10" fmla="*/ 174866 h 181699"/>
                    <a:gd name="connsiteX11" fmla="*/ 136264 w 137977"/>
                    <a:gd name="connsiteY11" fmla="*/ 181376 h 181699"/>
                    <a:gd name="connsiteX12" fmla="*/ 132972 w 137977"/>
                    <a:gd name="connsiteY12" fmla="*/ 165100 h 181699"/>
                    <a:gd name="connsiteX13" fmla="*/ 114857 w 137977"/>
                    <a:gd name="connsiteY13" fmla="*/ 137433 h 181699"/>
                    <a:gd name="connsiteX14" fmla="*/ 106623 w 137977"/>
                    <a:gd name="connsiteY14" fmla="*/ 124413 h 181699"/>
                    <a:gd name="connsiteX15" fmla="*/ 95096 w 137977"/>
                    <a:gd name="connsiteY15" fmla="*/ 111393 h 181699"/>
                    <a:gd name="connsiteX16" fmla="*/ 75337 w 137977"/>
                    <a:gd name="connsiteY16" fmla="*/ 78844 h 181699"/>
                    <a:gd name="connsiteX17" fmla="*/ 62163 w 137977"/>
                    <a:gd name="connsiteY17" fmla="*/ 64195 h 181699"/>
                    <a:gd name="connsiteX18" fmla="*/ 50637 w 137977"/>
                    <a:gd name="connsiteY18" fmla="*/ 49548 h 181699"/>
                    <a:gd name="connsiteX19" fmla="*/ 29229 w 137977"/>
                    <a:gd name="connsiteY19" fmla="*/ 23508 h 181699"/>
                    <a:gd name="connsiteX20" fmla="*/ 6175 w 137977"/>
                    <a:gd name="connsiteY20" fmla="*/ 724 h 181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7977" h="181699">
                      <a:moveTo>
                        <a:pt x="6175" y="724"/>
                      </a:moveTo>
                      <a:cubicBezTo>
                        <a:pt x="4529" y="-904"/>
                        <a:pt x="2881" y="724"/>
                        <a:pt x="1235" y="724"/>
                      </a:cubicBezTo>
                      <a:cubicBezTo>
                        <a:pt x="-412" y="724"/>
                        <a:pt x="-412" y="2351"/>
                        <a:pt x="1235" y="5606"/>
                      </a:cubicBezTo>
                      <a:cubicBezTo>
                        <a:pt x="11115" y="18625"/>
                        <a:pt x="9469" y="15371"/>
                        <a:pt x="20995" y="31645"/>
                      </a:cubicBezTo>
                      <a:cubicBezTo>
                        <a:pt x="25935" y="39784"/>
                        <a:pt x="30876" y="49548"/>
                        <a:pt x="37462" y="59314"/>
                      </a:cubicBezTo>
                      <a:cubicBezTo>
                        <a:pt x="40756" y="64195"/>
                        <a:pt x="45696" y="69078"/>
                        <a:pt x="48989" y="73961"/>
                      </a:cubicBezTo>
                      <a:cubicBezTo>
                        <a:pt x="52283" y="78844"/>
                        <a:pt x="53929" y="85353"/>
                        <a:pt x="57223" y="91863"/>
                      </a:cubicBezTo>
                      <a:cubicBezTo>
                        <a:pt x="65456" y="103256"/>
                        <a:pt x="73690" y="113021"/>
                        <a:pt x="81923" y="122786"/>
                      </a:cubicBezTo>
                      <a:cubicBezTo>
                        <a:pt x="85217" y="127668"/>
                        <a:pt x="88510" y="132551"/>
                        <a:pt x="91804" y="135806"/>
                      </a:cubicBezTo>
                      <a:cubicBezTo>
                        <a:pt x="95096" y="140688"/>
                        <a:pt x="96744" y="145570"/>
                        <a:pt x="100037" y="150453"/>
                      </a:cubicBezTo>
                      <a:cubicBezTo>
                        <a:pt x="111564" y="166728"/>
                        <a:pt x="111564" y="161846"/>
                        <a:pt x="121444" y="174866"/>
                      </a:cubicBezTo>
                      <a:cubicBezTo>
                        <a:pt x="128031" y="178120"/>
                        <a:pt x="132972" y="183003"/>
                        <a:pt x="136264" y="181376"/>
                      </a:cubicBezTo>
                      <a:cubicBezTo>
                        <a:pt x="139558" y="179748"/>
                        <a:pt x="137911" y="171610"/>
                        <a:pt x="132972" y="165100"/>
                      </a:cubicBezTo>
                      <a:cubicBezTo>
                        <a:pt x="124738" y="152080"/>
                        <a:pt x="126384" y="153708"/>
                        <a:pt x="114857" y="137433"/>
                      </a:cubicBezTo>
                      <a:cubicBezTo>
                        <a:pt x="111564" y="134178"/>
                        <a:pt x="109918" y="127668"/>
                        <a:pt x="106623" y="124413"/>
                      </a:cubicBezTo>
                      <a:cubicBezTo>
                        <a:pt x="103330" y="119531"/>
                        <a:pt x="98391" y="116276"/>
                        <a:pt x="95096" y="111393"/>
                      </a:cubicBezTo>
                      <a:cubicBezTo>
                        <a:pt x="88510" y="101628"/>
                        <a:pt x="81923" y="88608"/>
                        <a:pt x="75337" y="78844"/>
                      </a:cubicBezTo>
                      <a:cubicBezTo>
                        <a:pt x="72044" y="73961"/>
                        <a:pt x="65456" y="69078"/>
                        <a:pt x="62163" y="64195"/>
                      </a:cubicBezTo>
                      <a:cubicBezTo>
                        <a:pt x="58869" y="59314"/>
                        <a:pt x="55576" y="54431"/>
                        <a:pt x="50637" y="49548"/>
                      </a:cubicBezTo>
                      <a:cubicBezTo>
                        <a:pt x="42403" y="39784"/>
                        <a:pt x="35816" y="30018"/>
                        <a:pt x="29229" y="23508"/>
                      </a:cubicBezTo>
                      <a:cubicBezTo>
                        <a:pt x="16056" y="8861"/>
                        <a:pt x="17702" y="12115"/>
                        <a:pt x="6175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" name="标题 4" descr="8b0a9fb8-41b1-4e75-a7be-0c3359d0fe13"/>
          <p:cNvSpPr>
            <a:spLocks noGrp="1"/>
          </p:cNvSpPr>
          <p:nvPr>
            <p:ph type="ctrTitle" hasCustomPrompt="1"/>
          </p:nvPr>
        </p:nvSpPr>
        <p:spPr>
          <a:xfrm>
            <a:off x="1551542" y="1534484"/>
            <a:ext cx="9088916" cy="2352676"/>
          </a:xfrm>
          <a:prstGeom prst="rect">
            <a:avLst/>
          </a:prstGeom>
        </p:spPr>
        <p:txBody>
          <a:bodyPr wrap="square" anchor="b">
            <a:normAutofit/>
          </a:bodyPr>
          <a:lstStyle>
            <a:lvl1pPr algn="ctr">
              <a:lnSpc>
                <a:spcPct val="100000"/>
              </a:lnSpc>
              <a:defRPr sz="5400">
                <a:ln w="19050">
                  <a:noFill/>
                </a:ln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9" name="副标题 8" descr="9b208151-ad91-4c85-851c-0341524c6206"/>
          <p:cNvSpPr>
            <a:spLocks noGrp="1"/>
          </p:cNvSpPr>
          <p:nvPr>
            <p:ph type="subTitle" sz="quarter" idx="1" hasCustomPrompt="1"/>
          </p:nvPr>
        </p:nvSpPr>
        <p:spPr>
          <a:xfrm>
            <a:off x="1551542" y="3976300"/>
            <a:ext cx="9088916" cy="672047"/>
          </a:xfrm>
          <a:prstGeom prst="roundRect">
            <a:avLst>
              <a:gd name="adj" fmla="val 0"/>
            </a:avLst>
          </a:prstGeom>
          <a:noFill/>
          <a:ln>
            <a:noFill/>
          </a:ln>
          <a:effectLst>
            <a:outerShdw blurRad="127000" dist="38100" dir="5400000" algn="t" rotWithShape="0">
              <a:schemeClr val="accent1">
                <a:alpha val="20000"/>
              </a:schemeClr>
            </a:outerShdw>
          </a:effectLst>
        </p:spPr>
        <p:txBody>
          <a:bodyPr vert="horz" wrap="square" lIns="91440" tIns="45720" rIns="91440" bIns="45720" rtlCol="0" anchor="ctr" anchorCtr="0">
            <a:normAutofit/>
          </a:bodyPr>
          <a:lstStyle>
            <a:lvl1pPr marL="0" indent="0" algn="ctr">
              <a:lnSpc>
                <a:spcPct val="100000"/>
              </a:lnSpc>
              <a:buNone/>
              <a:defRPr lang="en-US" sz="20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zh-CN" altLang="en-US"/>
              <a:t>Click to add subtitle</a:t>
            </a:r>
            <a:endParaRPr lang="en-US"/>
          </a:p>
        </p:txBody>
      </p:sp>
      <p:sp>
        <p:nvSpPr>
          <p:cNvPr id="4" name="文本占位符 3" descr="d82e1ba0-1c6f-4d43-9768-b22f9473d034"/>
          <p:cNvSpPr>
            <a:spLocks noGrp="1"/>
          </p:cNvSpPr>
          <p:nvPr>
            <p:ph type="body" sz="quarter" idx="13" hasCustomPrompt="1"/>
          </p:nvPr>
        </p:nvSpPr>
        <p:spPr>
          <a:xfrm>
            <a:off x="660399" y="4842156"/>
            <a:ext cx="10858500" cy="433454"/>
          </a:xfrm>
          <a:prstGeom prst="rect">
            <a:avLst/>
          </a:prstGeom>
          <a:noFill/>
        </p:spPr>
        <p:txBody>
          <a:bodyPr wrap="square" lIns="90000" anchor="t" anchorCtr="0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Presenter name</a:t>
            </a:r>
            <a:endParaRPr lang="en-US"/>
          </a:p>
        </p:txBody>
      </p:sp>
      <p:sp>
        <p:nvSpPr>
          <p:cNvPr id="7" name="文本占位符 6" descr="fb6369aa-4dda-45f0-a0bc-73c00aab0c97"/>
          <p:cNvSpPr>
            <a:spLocks noGrp="1"/>
          </p:cNvSpPr>
          <p:nvPr>
            <p:ph type="body" sz="quarter" idx="14" hasCustomPrompt="1"/>
          </p:nvPr>
        </p:nvSpPr>
        <p:spPr>
          <a:xfrm>
            <a:off x="660399" y="5275610"/>
            <a:ext cx="10858500" cy="433454"/>
          </a:xfrm>
          <a:prstGeom prst="rect">
            <a:avLst/>
          </a:prstGeom>
          <a:noFill/>
        </p:spPr>
        <p:txBody>
          <a:bodyPr wrap="none" anchor="t" anchorCtr="0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77599cac-5a89-4ae3-b5cd-be717b590923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3" name="内容占位符 2" descr="e7010ff1-f628-4deb-8e8e-84ec203bdc14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zh-CN" altLang="en-US"/>
              <a:t>Click to add text</a:t>
            </a:r>
            <a:endParaRPr lang="en-US"/>
          </a:p>
          <a:p>
            <a:pPr lvl="1"/>
            <a:r>
              <a:rPr lang="zh-CN" altLang="en-US"/>
              <a:t>Second level</a:t>
            </a:r>
            <a:endParaRPr lang="en-US"/>
          </a:p>
          <a:p>
            <a:pPr lvl="2"/>
            <a:r>
              <a:rPr lang="zh-CN" altLang="en-US"/>
              <a:t>Third level</a:t>
            </a:r>
            <a:endParaRPr lang="en-US"/>
          </a:p>
          <a:p>
            <a:pPr lvl="3"/>
            <a:r>
              <a:rPr lang="zh-CN" altLang="en-US"/>
              <a:t>Fourth level</a:t>
            </a:r>
            <a:endParaRPr lang="en-US"/>
          </a:p>
          <a:p>
            <a:pPr lvl="4"/>
            <a:r>
              <a:rPr lang="zh-CN" altLang="en-US"/>
              <a:t>Fifth level</a:t>
            </a:r>
            <a:endParaRPr lang="en-US"/>
          </a:p>
        </p:txBody>
      </p:sp>
      <p:sp>
        <p:nvSpPr>
          <p:cNvPr id="4" name="日期占位符 3" descr="23ab6c63-272c-4c66-b458-ada005f739c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页脚占位符 4" descr="c42f2e48-3cd3-4c37-ae29-920690cbe66c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灯片编号占位符 5" descr="5cac347d-1de1-4429-92e9-7a91430b00f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Agenda" preserve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7" descr="d38a6707-dc50-4393-ae17-c38a72570194"/>
          <p:cNvGrpSpPr/>
          <p:nvPr/>
        </p:nvGrpSpPr>
        <p:grpSpPr>
          <a:xfrm>
            <a:off x="0" y="0"/>
            <a:ext cx="12191999" cy="2172218"/>
            <a:chOff x="0" y="0"/>
            <a:chExt cx="12191999" cy="2172218"/>
          </a:xfrm>
        </p:grpSpPr>
        <p:sp>
          <p:nvSpPr>
            <p:cNvPr id="11" name="矩形 10" descr="1ad68865-5e2f-4bea-ae7b-18a45cecbb7f"/>
            <p:cNvSpPr/>
            <p:nvPr/>
          </p:nvSpPr>
          <p:spPr>
            <a:xfrm>
              <a:off x="0" y="0"/>
              <a:ext cx="4876798" cy="217221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b"/>
            <a:lstStyle/>
            <a:p>
              <a:pPr algn="r"/>
              <a:endParaRPr lang="en-US" sz="1600">
                <a:cs typeface="+mn-ea"/>
                <a:sym typeface="+mn-lt"/>
              </a:endParaRPr>
            </a:p>
          </p:txBody>
        </p:sp>
        <p:sp>
          <p:nvSpPr>
            <p:cNvPr id="9" name="矩形 8" descr="22a36d43-7022-42e8-9c15-c1a4ea69ef36"/>
            <p:cNvSpPr/>
            <p:nvPr/>
          </p:nvSpPr>
          <p:spPr>
            <a:xfrm>
              <a:off x="4876800" y="0"/>
              <a:ext cx="7315199" cy="2172218"/>
            </a:xfrm>
            <a:prstGeom prst="rect">
              <a:avLst/>
            </a:prstGeom>
            <a:solidFill>
              <a:schemeClr val="accent1">
                <a:alpha val="50000"/>
              </a:schemeClr>
            </a:solid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anchor="ctr">
              <a:noAutofit/>
            </a:bodyPr>
            <a:lstStyle/>
            <a:p>
              <a:pPr lvl="0" algn="ctr"/>
              <a:endParaRPr lang="zh-CN" altLang="en-US"/>
            </a:p>
          </p:txBody>
        </p:sp>
      </p:grpSp>
      <p:sp>
        <p:nvSpPr>
          <p:cNvPr id="2" name="标题 1" descr="4023f84a-d415-4fe7-9177-e2aee2a5e69e"/>
          <p:cNvSpPr>
            <a:spLocks noGrp="1"/>
          </p:cNvSpPr>
          <p:nvPr>
            <p:ph type="title" hasCustomPrompt="1"/>
          </p:nvPr>
        </p:nvSpPr>
        <p:spPr>
          <a:xfrm>
            <a:off x="751300" y="1130301"/>
            <a:ext cx="3966749" cy="876300"/>
          </a:xfrm>
          <a:prstGeom prst="rect">
            <a:avLst/>
          </a:prstGeom>
          <a:noFill/>
        </p:spPr>
        <p:txBody>
          <a:bodyPr anchor="ctr" anchorCtr="0">
            <a:normAutofit/>
          </a:bodyPr>
          <a:lstStyle>
            <a:lvl1pPr algn="l">
              <a:defRPr sz="3600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/>
              <a:t>Agenda</a:t>
            </a:r>
            <a:endParaRPr lang="en-US"/>
          </a:p>
        </p:txBody>
      </p:sp>
      <p:sp>
        <p:nvSpPr>
          <p:cNvPr id="3" name="内容占位符 2" descr="dea8fb0d-195c-4891-a076-e986ac9712d6"/>
          <p:cNvSpPr>
            <a:spLocks noGrp="1"/>
          </p:cNvSpPr>
          <p:nvPr>
            <p:ph sz="quarter" idx="1" hasCustomPrompt="1"/>
          </p:nvPr>
        </p:nvSpPr>
        <p:spPr>
          <a:xfrm>
            <a:off x="2743200" y="2714170"/>
            <a:ext cx="8775687" cy="3419930"/>
          </a:xfrm>
        </p:spPr>
        <p:txBody>
          <a:bodyPr numCol="2"/>
          <a:lstStyle>
            <a:lvl1pPr marL="342900" indent="-342900">
              <a:lnSpc>
                <a:spcPct val="100000"/>
              </a:lnSpc>
              <a:buFont typeface="+mj-lt"/>
              <a:buAutoNum type="arabicPeriod"/>
              <a:defRPr/>
            </a:lvl1pPr>
            <a:lvl2pPr marL="800100" indent="-342900">
              <a:lnSpc>
                <a:spcPct val="100000"/>
              </a:lnSpc>
              <a:buFont typeface="+mj-ea"/>
              <a:buAutoNum type="circleNumDbPlain"/>
              <a:defRPr/>
            </a:lvl2pPr>
            <a:lvl3pPr marL="1257300" indent="-342900">
              <a:lnSpc>
                <a:spcPct val="100000"/>
              </a:lnSpc>
              <a:buFont typeface="+mj-lt"/>
              <a:buAutoNum type="alphaLcParenR"/>
              <a:defRPr/>
            </a:lvl3pPr>
            <a:lvl4pPr>
              <a:lnSpc>
                <a:spcPct val="100000"/>
              </a:lnSpc>
              <a:defRPr/>
            </a:lvl4pPr>
            <a:lvl5pPr>
              <a:lnSpc>
                <a:spcPct val="100000"/>
              </a:lnSpc>
              <a:defRPr/>
            </a:lvl5pPr>
          </a:lstStyle>
          <a:p>
            <a:pPr lvl="0"/>
            <a:r>
              <a:rPr lang="zh-CN" altLang="en-US"/>
              <a:t>Click to add text</a:t>
            </a:r>
            <a:endParaRPr lang="en-US"/>
          </a:p>
          <a:p>
            <a:pPr lvl="1"/>
            <a:r>
              <a:rPr lang="zh-CN" altLang="en-US"/>
              <a:t>Second level</a:t>
            </a:r>
            <a:endParaRPr lang="en-US"/>
          </a:p>
          <a:p>
            <a:pPr lvl="2"/>
            <a:r>
              <a:rPr lang="zh-CN" altLang="en-US"/>
              <a:t>Third level</a:t>
            </a:r>
            <a:endParaRPr lang="en-US"/>
          </a:p>
          <a:p>
            <a:pPr lvl="3"/>
            <a:r>
              <a:rPr lang="zh-CN" altLang="en-US"/>
              <a:t>Fourth level</a:t>
            </a:r>
            <a:endParaRPr lang="en-US"/>
          </a:p>
          <a:p>
            <a:pPr lvl="4"/>
            <a:r>
              <a:rPr lang="zh-CN" altLang="en-US"/>
              <a:t>Fifth level</a:t>
            </a:r>
            <a:endParaRPr lang="en-US"/>
          </a:p>
        </p:txBody>
      </p:sp>
      <p:sp>
        <p:nvSpPr>
          <p:cNvPr id="4" name="日期占位符 3" descr="81dedcb9-0956-4865-9d66-82c74179ae0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页脚占位符 4" descr="5003c199-3b2b-40f6-bf12-9bf1c418a57c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灯片编号占位符 5" descr="a028153c-c3f0-4029-87c6-8a0bde9d987e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直接连接符 6" descr="eefd59f0-59ec-446e-9399-da99bbb08677"/>
          <p:cNvCxnSpPr/>
          <p:nvPr/>
        </p:nvCxnSpPr>
        <p:spPr>
          <a:xfrm flipH="1">
            <a:off x="2505438" y="2714171"/>
            <a:ext cx="0" cy="3419929"/>
          </a:xfrm>
          <a:prstGeom prst="line">
            <a:avLst/>
          </a:prstGeom>
          <a:solidFill>
            <a:srgbClr val="FFCC00"/>
          </a:solidFill>
          <a:ln w="3175" cap="flat" cmpd="sng" algn="ctr">
            <a:solidFill>
              <a:schemeClr val="tx2">
                <a:alpha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任意多边形: 形状 9" descr="f492ce47-7c9e-40ff-acb8-eec3db6ed25d"/>
          <p:cNvSpPr>
            <a:spLocks noChangeAspect="1"/>
          </p:cNvSpPr>
          <p:nvPr/>
        </p:nvSpPr>
        <p:spPr bwMode="auto">
          <a:xfrm>
            <a:off x="1397171" y="5089886"/>
            <a:ext cx="870506" cy="915667"/>
          </a:xfrm>
          <a:custGeom>
            <a:avLst/>
            <a:gdLst>
              <a:gd name="T0" fmla="*/ 3353 w 5127"/>
              <a:gd name="T1" fmla="*/ 1728 h 5401"/>
              <a:gd name="T2" fmla="*/ 2183 w 5127"/>
              <a:gd name="T3" fmla="*/ 1608 h 5401"/>
              <a:gd name="T4" fmla="*/ 3353 w 5127"/>
              <a:gd name="T5" fmla="*/ 1488 h 5401"/>
              <a:gd name="T6" fmla="*/ 3103 w 5127"/>
              <a:gd name="T7" fmla="*/ 2231 h 5401"/>
              <a:gd name="T8" fmla="*/ 3103 w 5127"/>
              <a:gd name="T9" fmla="*/ 1991 h 5401"/>
              <a:gd name="T10" fmla="*/ 2432 w 5127"/>
              <a:gd name="T11" fmla="*/ 2111 h 5401"/>
              <a:gd name="T12" fmla="*/ 3103 w 5127"/>
              <a:gd name="T13" fmla="*/ 2231 h 5401"/>
              <a:gd name="T14" fmla="*/ 3353 w 5127"/>
              <a:gd name="T15" fmla="*/ 2648 h 5401"/>
              <a:gd name="T16" fmla="*/ 2183 w 5127"/>
              <a:gd name="T17" fmla="*/ 2768 h 5401"/>
              <a:gd name="T18" fmla="*/ 3353 w 5127"/>
              <a:gd name="T19" fmla="*/ 2888 h 5401"/>
              <a:gd name="T20" fmla="*/ 2552 w 5127"/>
              <a:gd name="T21" fmla="*/ 3151 h 5401"/>
              <a:gd name="T22" fmla="*/ 2552 w 5127"/>
              <a:gd name="T23" fmla="*/ 3391 h 5401"/>
              <a:gd name="T24" fmla="*/ 3223 w 5127"/>
              <a:gd name="T25" fmla="*/ 3271 h 5401"/>
              <a:gd name="T26" fmla="*/ 2552 w 5127"/>
              <a:gd name="T27" fmla="*/ 3151 h 5401"/>
              <a:gd name="T28" fmla="*/ 4448 w 5127"/>
              <a:gd name="T29" fmla="*/ 1442 h 5401"/>
              <a:gd name="T30" fmla="*/ 4688 w 5127"/>
              <a:gd name="T31" fmla="*/ 1442 h 5401"/>
              <a:gd name="T32" fmla="*/ 3988 w 5127"/>
              <a:gd name="T33" fmla="*/ 0 h 5401"/>
              <a:gd name="T34" fmla="*/ 0 w 5127"/>
              <a:gd name="T35" fmla="*/ 604 h 5401"/>
              <a:gd name="T36" fmla="*/ 120 w 5127"/>
              <a:gd name="T37" fmla="*/ 1792 h 5401"/>
              <a:gd name="T38" fmla="*/ 686 w 5127"/>
              <a:gd name="T39" fmla="*/ 1672 h 5401"/>
              <a:gd name="T40" fmla="*/ 240 w 5127"/>
              <a:gd name="T41" fmla="*/ 1552 h 5401"/>
              <a:gd name="T42" fmla="*/ 604 w 5127"/>
              <a:gd name="T43" fmla="*/ 240 h 5401"/>
              <a:gd name="T44" fmla="*/ 968 w 5127"/>
              <a:gd name="T45" fmla="*/ 4179 h 5401"/>
              <a:gd name="T46" fmla="*/ 3904 w 5127"/>
              <a:gd name="T47" fmla="*/ 4879 h 5401"/>
              <a:gd name="T48" fmla="*/ 3904 w 5127"/>
              <a:gd name="T49" fmla="*/ 4639 h 5401"/>
              <a:gd name="T50" fmla="*/ 1208 w 5127"/>
              <a:gd name="T51" fmla="*/ 4179 h 5401"/>
              <a:gd name="T52" fmla="*/ 1086 w 5127"/>
              <a:gd name="T53" fmla="*/ 240 h 5401"/>
              <a:gd name="T54" fmla="*/ 4448 w 5127"/>
              <a:gd name="T55" fmla="*/ 700 h 5401"/>
              <a:gd name="T56" fmla="*/ 4568 w 5127"/>
              <a:gd name="T57" fmla="*/ 2000 h 5401"/>
              <a:gd name="T58" fmla="*/ 4568 w 5127"/>
              <a:gd name="T59" fmla="*/ 2240 h 5401"/>
              <a:gd name="T60" fmla="*/ 4887 w 5127"/>
              <a:gd name="T61" fmla="*/ 2340 h 5401"/>
              <a:gd name="T62" fmla="*/ 5007 w 5127"/>
              <a:gd name="T63" fmla="*/ 3838 h 5401"/>
              <a:gd name="T64" fmla="*/ 5127 w 5127"/>
              <a:gd name="T65" fmla="*/ 2340 h 5401"/>
              <a:gd name="T66" fmla="*/ 4568 w 5127"/>
              <a:gd name="T67" fmla="*/ 5139 h 5401"/>
              <a:gd name="T68" fmla="*/ 4448 w 5127"/>
              <a:gd name="T69" fmla="*/ 5281 h 5401"/>
              <a:gd name="T70" fmla="*/ 4688 w 5127"/>
              <a:gd name="T71" fmla="*/ 5281 h 5401"/>
              <a:gd name="T72" fmla="*/ 4568 w 5127"/>
              <a:gd name="T73" fmla="*/ 5139 h 5401"/>
              <a:gd name="T74" fmla="*/ 4448 w 5127"/>
              <a:gd name="T75" fmla="*/ 2559 h 5401"/>
              <a:gd name="T76" fmla="*/ 4568 w 5127"/>
              <a:gd name="T77" fmla="*/ 4974 h 5401"/>
              <a:gd name="T78" fmla="*/ 4688 w 5127"/>
              <a:gd name="T79" fmla="*/ 2559 h 5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127" h="5401">
                <a:moveTo>
                  <a:pt x="3473" y="1608"/>
                </a:moveTo>
                <a:cubicBezTo>
                  <a:pt x="3473" y="1674"/>
                  <a:pt x="3419" y="1728"/>
                  <a:pt x="3353" y="1728"/>
                </a:cubicBezTo>
                <a:lnTo>
                  <a:pt x="2303" y="1728"/>
                </a:lnTo>
                <a:cubicBezTo>
                  <a:pt x="2236" y="1728"/>
                  <a:pt x="2183" y="1674"/>
                  <a:pt x="2183" y="1608"/>
                </a:cubicBezTo>
                <a:cubicBezTo>
                  <a:pt x="2183" y="1542"/>
                  <a:pt x="2236" y="1488"/>
                  <a:pt x="2303" y="1488"/>
                </a:cubicBezTo>
                <a:lnTo>
                  <a:pt x="3353" y="1488"/>
                </a:lnTo>
                <a:cubicBezTo>
                  <a:pt x="3419" y="1488"/>
                  <a:pt x="3473" y="1542"/>
                  <a:pt x="3473" y="1608"/>
                </a:cubicBezTo>
                <a:close/>
                <a:moveTo>
                  <a:pt x="3103" y="2231"/>
                </a:moveTo>
                <a:cubicBezTo>
                  <a:pt x="3170" y="2231"/>
                  <a:pt x="3223" y="2178"/>
                  <a:pt x="3223" y="2111"/>
                </a:cubicBezTo>
                <a:cubicBezTo>
                  <a:pt x="3223" y="2045"/>
                  <a:pt x="3170" y="1991"/>
                  <a:pt x="3103" y="1991"/>
                </a:cubicBezTo>
                <a:lnTo>
                  <a:pt x="2552" y="1991"/>
                </a:lnTo>
                <a:cubicBezTo>
                  <a:pt x="2486" y="1991"/>
                  <a:pt x="2432" y="2045"/>
                  <a:pt x="2432" y="2111"/>
                </a:cubicBezTo>
                <a:cubicBezTo>
                  <a:pt x="2432" y="2178"/>
                  <a:pt x="2486" y="2231"/>
                  <a:pt x="2552" y="2231"/>
                </a:cubicBezTo>
                <a:lnTo>
                  <a:pt x="3103" y="2231"/>
                </a:lnTo>
                <a:close/>
                <a:moveTo>
                  <a:pt x="3473" y="2768"/>
                </a:moveTo>
                <a:cubicBezTo>
                  <a:pt x="3473" y="2701"/>
                  <a:pt x="3419" y="2648"/>
                  <a:pt x="3353" y="2648"/>
                </a:cubicBezTo>
                <a:lnTo>
                  <a:pt x="2303" y="2648"/>
                </a:lnTo>
                <a:cubicBezTo>
                  <a:pt x="2236" y="2648"/>
                  <a:pt x="2183" y="2701"/>
                  <a:pt x="2183" y="2768"/>
                </a:cubicBezTo>
                <a:cubicBezTo>
                  <a:pt x="2183" y="2834"/>
                  <a:pt x="2236" y="2888"/>
                  <a:pt x="2303" y="2888"/>
                </a:cubicBezTo>
                <a:lnTo>
                  <a:pt x="3353" y="2888"/>
                </a:lnTo>
                <a:cubicBezTo>
                  <a:pt x="3419" y="2888"/>
                  <a:pt x="3473" y="2834"/>
                  <a:pt x="3473" y="2768"/>
                </a:cubicBezTo>
                <a:close/>
                <a:moveTo>
                  <a:pt x="2552" y="3151"/>
                </a:moveTo>
                <a:cubicBezTo>
                  <a:pt x="2486" y="3151"/>
                  <a:pt x="2432" y="3205"/>
                  <a:pt x="2432" y="3271"/>
                </a:cubicBezTo>
                <a:cubicBezTo>
                  <a:pt x="2432" y="3338"/>
                  <a:pt x="2486" y="3391"/>
                  <a:pt x="2552" y="3391"/>
                </a:cubicBezTo>
                <a:lnTo>
                  <a:pt x="3103" y="3391"/>
                </a:lnTo>
                <a:cubicBezTo>
                  <a:pt x="3170" y="3391"/>
                  <a:pt x="3223" y="3338"/>
                  <a:pt x="3223" y="3271"/>
                </a:cubicBezTo>
                <a:cubicBezTo>
                  <a:pt x="3223" y="3205"/>
                  <a:pt x="3170" y="3151"/>
                  <a:pt x="3103" y="3151"/>
                </a:cubicBezTo>
                <a:lnTo>
                  <a:pt x="2552" y="3151"/>
                </a:lnTo>
                <a:close/>
                <a:moveTo>
                  <a:pt x="4448" y="700"/>
                </a:moveTo>
                <a:lnTo>
                  <a:pt x="4448" y="1442"/>
                </a:lnTo>
                <a:cubicBezTo>
                  <a:pt x="4448" y="1509"/>
                  <a:pt x="4501" y="1562"/>
                  <a:pt x="4568" y="1562"/>
                </a:cubicBezTo>
                <a:cubicBezTo>
                  <a:pt x="4634" y="1562"/>
                  <a:pt x="4688" y="1509"/>
                  <a:pt x="4688" y="1442"/>
                </a:cubicBezTo>
                <a:lnTo>
                  <a:pt x="4688" y="700"/>
                </a:lnTo>
                <a:cubicBezTo>
                  <a:pt x="4688" y="314"/>
                  <a:pt x="4374" y="0"/>
                  <a:pt x="3988" y="0"/>
                </a:cubicBezTo>
                <a:lnTo>
                  <a:pt x="604" y="0"/>
                </a:lnTo>
                <a:cubicBezTo>
                  <a:pt x="271" y="0"/>
                  <a:pt x="0" y="271"/>
                  <a:pt x="0" y="604"/>
                </a:cubicBezTo>
                <a:lnTo>
                  <a:pt x="0" y="1672"/>
                </a:lnTo>
                <a:cubicBezTo>
                  <a:pt x="0" y="1738"/>
                  <a:pt x="53" y="1792"/>
                  <a:pt x="120" y="1792"/>
                </a:cubicBezTo>
                <a:lnTo>
                  <a:pt x="566" y="1792"/>
                </a:lnTo>
                <a:cubicBezTo>
                  <a:pt x="632" y="1792"/>
                  <a:pt x="686" y="1738"/>
                  <a:pt x="686" y="1672"/>
                </a:cubicBezTo>
                <a:cubicBezTo>
                  <a:pt x="686" y="1606"/>
                  <a:pt x="632" y="1552"/>
                  <a:pt x="566" y="1552"/>
                </a:cubicBezTo>
                <a:lnTo>
                  <a:pt x="240" y="1552"/>
                </a:lnTo>
                <a:lnTo>
                  <a:pt x="240" y="604"/>
                </a:lnTo>
                <a:cubicBezTo>
                  <a:pt x="240" y="403"/>
                  <a:pt x="403" y="240"/>
                  <a:pt x="604" y="240"/>
                </a:cubicBezTo>
                <a:cubicBezTo>
                  <a:pt x="805" y="240"/>
                  <a:pt x="968" y="403"/>
                  <a:pt x="968" y="604"/>
                </a:cubicBezTo>
                <a:lnTo>
                  <a:pt x="968" y="4179"/>
                </a:lnTo>
                <a:cubicBezTo>
                  <a:pt x="968" y="4565"/>
                  <a:pt x="1282" y="4879"/>
                  <a:pt x="1668" y="4879"/>
                </a:cubicBezTo>
                <a:lnTo>
                  <a:pt x="3904" y="4879"/>
                </a:lnTo>
                <a:cubicBezTo>
                  <a:pt x="3970" y="4879"/>
                  <a:pt x="4024" y="4825"/>
                  <a:pt x="4024" y="4759"/>
                </a:cubicBezTo>
                <a:cubicBezTo>
                  <a:pt x="4024" y="4693"/>
                  <a:pt x="3970" y="4639"/>
                  <a:pt x="3904" y="4639"/>
                </a:cubicBezTo>
                <a:lnTo>
                  <a:pt x="1668" y="4639"/>
                </a:lnTo>
                <a:cubicBezTo>
                  <a:pt x="1415" y="4639"/>
                  <a:pt x="1208" y="4433"/>
                  <a:pt x="1208" y="4179"/>
                </a:cubicBezTo>
                <a:lnTo>
                  <a:pt x="1208" y="604"/>
                </a:lnTo>
                <a:cubicBezTo>
                  <a:pt x="1208" y="468"/>
                  <a:pt x="1163" y="341"/>
                  <a:pt x="1086" y="240"/>
                </a:cubicBezTo>
                <a:lnTo>
                  <a:pt x="3988" y="240"/>
                </a:lnTo>
                <a:cubicBezTo>
                  <a:pt x="4241" y="240"/>
                  <a:pt x="4448" y="446"/>
                  <a:pt x="4448" y="700"/>
                </a:cubicBezTo>
                <a:close/>
                <a:moveTo>
                  <a:pt x="4787" y="2000"/>
                </a:moveTo>
                <a:lnTo>
                  <a:pt x="4568" y="2000"/>
                </a:lnTo>
                <a:cubicBezTo>
                  <a:pt x="4501" y="2000"/>
                  <a:pt x="4448" y="2054"/>
                  <a:pt x="4448" y="2120"/>
                </a:cubicBezTo>
                <a:cubicBezTo>
                  <a:pt x="4448" y="2187"/>
                  <a:pt x="4501" y="2240"/>
                  <a:pt x="4568" y="2240"/>
                </a:cubicBezTo>
                <a:lnTo>
                  <a:pt x="4787" y="2240"/>
                </a:lnTo>
                <a:cubicBezTo>
                  <a:pt x="4842" y="2240"/>
                  <a:pt x="4887" y="2285"/>
                  <a:pt x="4887" y="2340"/>
                </a:cubicBezTo>
                <a:lnTo>
                  <a:pt x="4887" y="3718"/>
                </a:lnTo>
                <a:cubicBezTo>
                  <a:pt x="4887" y="3785"/>
                  <a:pt x="4941" y="3838"/>
                  <a:pt x="5007" y="3838"/>
                </a:cubicBezTo>
                <a:cubicBezTo>
                  <a:pt x="5073" y="3838"/>
                  <a:pt x="5127" y="3785"/>
                  <a:pt x="5127" y="3718"/>
                </a:cubicBezTo>
                <a:lnTo>
                  <a:pt x="5127" y="2340"/>
                </a:lnTo>
                <a:cubicBezTo>
                  <a:pt x="5127" y="2153"/>
                  <a:pt x="4975" y="2000"/>
                  <a:pt x="4787" y="2000"/>
                </a:cubicBezTo>
                <a:close/>
                <a:moveTo>
                  <a:pt x="4568" y="5139"/>
                </a:moveTo>
                <a:cubicBezTo>
                  <a:pt x="4501" y="5139"/>
                  <a:pt x="4448" y="5193"/>
                  <a:pt x="4448" y="5259"/>
                </a:cubicBezTo>
                <a:lnTo>
                  <a:pt x="4448" y="5281"/>
                </a:lnTo>
                <a:cubicBezTo>
                  <a:pt x="4448" y="5347"/>
                  <a:pt x="4501" y="5401"/>
                  <a:pt x="4568" y="5401"/>
                </a:cubicBezTo>
                <a:cubicBezTo>
                  <a:pt x="4634" y="5401"/>
                  <a:pt x="4688" y="5347"/>
                  <a:pt x="4688" y="5281"/>
                </a:cubicBezTo>
                <a:lnTo>
                  <a:pt x="4688" y="5259"/>
                </a:lnTo>
                <a:cubicBezTo>
                  <a:pt x="4688" y="5193"/>
                  <a:pt x="4634" y="5139"/>
                  <a:pt x="4568" y="5139"/>
                </a:cubicBezTo>
                <a:close/>
                <a:moveTo>
                  <a:pt x="4568" y="2439"/>
                </a:moveTo>
                <a:cubicBezTo>
                  <a:pt x="4501" y="2439"/>
                  <a:pt x="4448" y="2492"/>
                  <a:pt x="4448" y="2559"/>
                </a:cubicBezTo>
                <a:lnTo>
                  <a:pt x="4448" y="4854"/>
                </a:lnTo>
                <a:cubicBezTo>
                  <a:pt x="4448" y="4920"/>
                  <a:pt x="4501" y="4974"/>
                  <a:pt x="4568" y="4974"/>
                </a:cubicBezTo>
                <a:cubicBezTo>
                  <a:pt x="4634" y="4974"/>
                  <a:pt x="4688" y="4920"/>
                  <a:pt x="4688" y="4854"/>
                </a:cubicBezTo>
                <a:lnTo>
                  <a:pt x="4688" y="2559"/>
                </a:lnTo>
                <a:cubicBezTo>
                  <a:pt x="4688" y="2492"/>
                  <a:pt x="4634" y="2439"/>
                  <a:pt x="4568" y="2439"/>
                </a:cubicBezTo>
                <a:close/>
              </a:path>
            </a:pathLst>
          </a:custGeom>
          <a:solidFill>
            <a:schemeClr val="tx2">
              <a:alpha val="15000"/>
            </a:schemeClr>
          </a:solidFill>
          <a:ln>
            <a:noFill/>
          </a:ln>
        </p:spPr>
        <p:txBody>
          <a:bodyPr/>
          <a:lstStyle/>
          <a:p>
            <a:endParaRPr lang="zh-CN" altLang="en-US">
              <a:cs typeface="+mn-ea"/>
              <a:sym typeface="+mn-lt"/>
            </a:endParaRPr>
          </a:p>
        </p:txBody>
      </p:sp>
    </p:spTree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 preserve="1">
  <p:cSld name="Section Header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20000"/>
                <a:lumOff val="80000"/>
                <a:alpha val="81000"/>
              </a:schemeClr>
            </a:gs>
          </a:gsLst>
          <a:lin ang="81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70" name="组合 7269" descr="86f41ad2-0e24-482b-8d3b-00f00ce32200"/>
          <p:cNvGrpSpPr/>
          <p:nvPr/>
        </p:nvGrpSpPr>
        <p:grpSpPr>
          <a:xfrm>
            <a:off x="-1" y="0"/>
            <a:ext cx="12192002" cy="6858001"/>
            <a:chOff x="-1" y="0"/>
            <a:chExt cx="12192002" cy="6858001"/>
          </a:xfrm>
        </p:grpSpPr>
        <p:sp>
          <p:nvSpPr>
            <p:cNvPr id="7271" name="矩形 7270" descr="884b9922-f9c7-4d27-bcc5-44348e05a6ce"/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blipFill>
              <a:blip r:embed="rId2">
                <a:alphaModFix amt="10000"/>
              </a:blip>
              <a:stretch>
                <a:fillRect t="-818" b="-818"/>
              </a:stretch>
            </a:blip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7272" name="组合 7271" descr="9bfed4df-01cc-4c9d-8a6c-3c5d1b39b8ba"/>
            <p:cNvGrpSpPr/>
            <p:nvPr/>
          </p:nvGrpSpPr>
          <p:grpSpPr>
            <a:xfrm>
              <a:off x="-1" y="0"/>
              <a:ext cx="12192002" cy="6858001"/>
              <a:chOff x="-1" y="0"/>
              <a:chExt cx="12192002" cy="6858001"/>
            </a:xfrm>
          </p:grpSpPr>
          <p:sp>
            <p:nvSpPr>
              <p:cNvPr id="7273" name="任意多边形: 形状 7272" descr="3c585370-15d0-47d1-9e92-c0843d5b130b"/>
              <p:cNvSpPr/>
              <p:nvPr/>
            </p:nvSpPr>
            <p:spPr>
              <a:xfrm>
                <a:off x="7776856" y="0"/>
                <a:ext cx="4415145" cy="1513071"/>
              </a:xfrm>
              <a:custGeom>
                <a:avLst/>
                <a:gdLst>
                  <a:gd name="connsiteX0" fmla="*/ 3620254 w 4415145"/>
                  <a:gd name="connsiteY0" fmla="*/ 1283803 h 1513071"/>
                  <a:gd name="connsiteX1" fmla="*/ 3737719 w 4415145"/>
                  <a:gd name="connsiteY1" fmla="*/ 1410859 h 1513071"/>
                  <a:gd name="connsiteX2" fmla="*/ 3620254 w 4415145"/>
                  <a:gd name="connsiteY2" fmla="*/ 1283803 h 1513071"/>
                  <a:gd name="connsiteX3" fmla="*/ 4216244 w 4415145"/>
                  <a:gd name="connsiteY3" fmla="*/ 1210717 h 1513071"/>
                  <a:gd name="connsiteX4" fmla="*/ 4410364 w 4415145"/>
                  <a:gd name="connsiteY4" fmla="*/ 1348921 h 1513071"/>
                  <a:gd name="connsiteX5" fmla="*/ 4415145 w 4415145"/>
                  <a:gd name="connsiteY5" fmla="*/ 1382361 h 1513071"/>
                  <a:gd name="connsiteX6" fmla="*/ 4415145 w 4415145"/>
                  <a:gd name="connsiteY6" fmla="*/ 1413133 h 1513071"/>
                  <a:gd name="connsiteX7" fmla="*/ 4398526 w 4415145"/>
                  <a:gd name="connsiteY7" fmla="*/ 1468004 h 1513071"/>
                  <a:gd name="connsiteX8" fmla="*/ 4216244 w 4415145"/>
                  <a:gd name="connsiteY8" fmla="*/ 1210717 h 1513071"/>
                  <a:gd name="connsiteX9" fmla="*/ 2212587 w 4415145"/>
                  <a:gd name="connsiteY9" fmla="*/ 1154557 h 1513071"/>
                  <a:gd name="connsiteX10" fmla="*/ 2278001 w 4415145"/>
                  <a:gd name="connsiteY10" fmla="*/ 1208205 h 1513071"/>
                  <a:gd name="connsiteX11" fmla="*/ 2199294 w 4415145"/>
                  <a:gd name="connsiteY11" fmla="*/ 1155094 h 1513071"/>
                  <a:gd name="connsiteX12" fmla="*/ 2212587 w 4415145"/>
                  <a:gd name="connsiteY12" fmla="*/ 1154557 h 1513071"/>
                  <a:gd name="connsiteX13" fmla="*/ 423955 w 4415145"/>
                  <a:gd name="connsiteY13" fmla="*/ 993042 h 1513071"/>
                  <a:gd name="connsiteX14" fmla="*/ 489369 w 4415145"/>
                  <a:gd name="connsiteY14" fmla="*/ 1046690 h 1513071"/>
                  <a:gd name="connsiteX15" fmla="*/ 410662 w 4415145"/>
                  <a:gd name="connsiteY15" fmla="*/ 993579 h 1513071"/>
                  <a:gd name="connsiteX16" fmla="*/ 423955 w 4415145"/>
                  <a:gd name="connsiteY16" fmla="*/ 993042 h 1513071"/>
                  <a:gd name="connsiteX17" fmla="*/ 3335030 w 4415145"/>
                  <a:gd name="connsiteY17" fmla="*/ 689692 h 1513071"/>
                  <a:gd name="connsiteX18" fmla="*/ 3545978 w 4415145"/>
                  <a:gd name="connsiteY18" fmla="*/ 782195 h 1513071"/>
                  <a:gd name="connsiteX19" fmla="*/ 2966655 w 4415145"/>
                  <a:gd name="connsiteY19" fmla="*/ 962890 h 1513071"/>
                  <a:gd name="connsiteX20" fmla="*/ 3335030 w 4415145"/>
                  <a:gd name="connsiteY20" fmla="*/ 689692 h 1513071"/>
                  <a:gd name="connsiteX21" fmla="*/ 45237 w 4415145"/>
                  <a:gd name="connsiteY21" fmla="*/ 538269 h 1513071"/>
                  <a:gd name="connsiteX22" fmla="*/ 227519 w 4415145"/>
                  <a:gd name="connsiteY22" fmla="*/ 795555 h 1513071"/>
                  <a:gd name="connsiteX23" fmla="*/ 45237 w 4415145"/>
                  <a:gd name="connsiteY23" fmla="*/ 538269 h 1513071"/>
                  <a:gd name="connsiteX24" fmla="*/ 225927 w 4415145"/>
                  <a:gd name="connsiteY24" fmla="*/ 0 h 1513071"/>
                  <a:gd name="connsiteX25" fmla="*/ 4415145 w 4415145"/>
                  <a:gd name="connsiteY25" fmla="*/ 0 h 1513071"/>
                  <a:gd name="connsiteX26" fmla="*/ 4415145 w 4415145"/>
                  <a:gd name="connsiteY26" fmla="*/ 675448 h 1513071"/>
                  <a:gd name="connsiteX27" fmla="*/ 4200260 w 4415145"/>
                  <a:gd name="connsiteY27" fmla="*/ 659091 h 1513071"/>
                  <a:gd name="connsiteX28" fmla="*/ 3696183 w 4415145"/>
                  <a:gd name="connsiteY28" fmla="*/ 534037 h 1513071"/>
                  <a:gd name="connsiteX29" fmla="*/ 1073058 w 4415145"/>
                  <a:gd name="connsiteY29" fmla="*/ 1028568 h 1513071"/>
                  <a:gd name="connsiteX30" fmla="*/ 229157 w 4415145"/>
                  <a:gd name="connsiteY30" fmla="*/ 17993 h 1513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415145" h="1513071">
                    <a:moveTo>
                      <a:pt x="3620254" y="1283803"/>
                    </a:moveTo>
                    <a:cubicBezTo>
                      <a:pt x="3620254" y="1283803"/>
                      <a:pt x="3776478" y="1302322"/>
                      <a:pt x="3737719" y="1410859"/>
                    </a:cubicBezTo>
                    <a:cubicBezTo>
                      <a:pt x="3699027" y="1519395"/>
                      <a:pt x="3542208" y="1287507"/>
                      <a:pt x="3620254" y="1283803"/>
                    </a:cubicBezTo>
                    <a:close/>
                    <a:moveTo>
                      <a:pt x="4216244" y="1210717"/>
                    </a:moveTo>
                    <a:cubicBezTo>
                      <a:pt x="4216244" y="1210717"/>
                      <a:pt x="4372537" y="1250265"/>
                      <a:pt x="4410364" y="1348921"/>
                    </a:cubicBezTo>
                    <a:lnTo>
                      <a:pt x="4415145" y="1382361"/>
                    </a:lnTo>
                    <a:lnTo>
                      <a:pt x="4415145" y="1413133"/>
                    </a:lnTo>
                    <a:lnTo>
                      <a:pt x="4398526" y="1468004"/>
                    </a:lnTo>
                    <a:cubicBezTo>
                      <a:pt x="4302954" y="1654982"/>
                      <a:pt x="4074372" y="1198945"/>
                      <a:pt x="4216244" y="1210717"/>
                    </a:cubicBezTo>
                    <a:close/>
                    <a:moveTo>
                      <a:pt x="2212587" y="1154557"/>
                    </a:moveTo>
                    <a:cubicBezTo>
                      <a:pt x="2236383" y="1154767"/>
                      <a:pt x="2283310" y="1161080"/>
                      <a:pt x="2278001" y="1208205"/>
                    </a:cubicBezTo>
                    <a:cubicBezTo>
                      <a:pt x="2270991" y="1271038"/>
                      <a:pt x="2158089" y="1166867"/>
                      <a:pt x="2199294" y="1155094"/>
                    </a:cubicBezTo>
                    <a:cubicBezTo>
                      <a:pt x="2199294" y="1155094"/>
                      <a:pt x="2204656" y="1154486"/>
                      <a:pt x="2212587" y="1154557"/>
                    </a:cubicBezTo>
                    <a:close/>
                    <a:moveTo>
                      <a:pt x="423955" y="993042"/>
                    </a:moveTo>
                    <a:cubicBezTo>
                      <a:pt x="447751" y="993252"/>
                      <a:pt x="494677" y="999565"/>
                      <a:pt x="489369" y="1046690"/>
                    </a:cubicBezTo>
                    <a:cubicBezTo>
                      <a:pt x="482292" y="1109523"/>
                      <a:pt x="369457" y="1005352"/>
                      <a:pt x="410662" y="993579"/>
                    </a:cubicBezTo>
                    <a:cubicBezTo>
                      <a:pt x="410662" y="993579"/>
                      <a:pt x="416024" y="992971"/>
                      <a:pt x="423955" y="993042"/>
                    </a:cubicBezTo>
                    <a:close/>
                    <a:moveTo>
                      <a:pt x="3335030" y="689692"/>
                    </a:moveTo>
                    <a:cubicBezTo>
                      <a:pt x="3402722" y="686167"/>
                      <a:pt x="3474613" y="710647"/>
                      <a:pt x="3545978" y="782195"/>
                    </a:cubicBezTo>
                    <a:cubicBezTo>
                      <a:pt x="3831439" y="1068318"/>
                      <a:pt x="2860830" y="1215546"/>
                      <a:pt x="2966655" y="962890"/>
                    </a:cubicBezTo>
                    <a:cubicBezTo>
                      <a:pt x="2966655" y="962890"/>
                      <a:pt x="3131952" y="700267"/>
                      <a:pt x="3335030" y="689692"/>
                    </a:cubicBezTo>
                    <a:close/>
                    <a:moveTo>
                      <a:pt x="45237" y="538269"/>
                    </a:moveTo>
                    <a:cubicBezTo>
                      <a:pt x="45237" y="538269"/>
                      <a:pt x="323092" y="608577"/>
                      <a:pt x="227519" y="795555"/>
                    </a:cubicBezTo>
                    <a:cubicBezTo>
                      <a:pt x="131946" y="982534"/>
                      <a:pt x="-96635" y="526497"/>
                      <a:pt x="45237" y="538269"/>
                    </a:cubicBezTo>
                    <a:close/>
                    <a:moveTo>
                      <a:pt x="225927" y="0"/>
                    </a:moveTo>
                    <a:lnTo>
                      <a:pt x="4415145" y="0"/>
                    </a:lnTo>
                    <a:lnTo>
                      <a:pt x="4415145" y="675448"/>
                    </a:lnTo>
                    <a:lnTo>
                      <a:pt x="4200260" y="659091"/>
                    </a:lnTo>
                    <a:cubicBezTo>
                      <a:pt x="4031289" y="637215"/>
                      <a:pt x="3861467" y="596627"/>
                      <a:pt x="3696183" y="534037"/>
                    </a:cubicBezTo>
                    <a:cubicBezTo>
                      <a:pt x="2814598" y="200226"/>
                      <a:pt x="2148102" y="1372564"/>
                      <a:pt x="1073058" y="1028568"/>
                    </a:cubicBezTo>
                    <a:cubicBezTo>
                      <a:pt x="535536" y="856537"/>
                      <a:pt x="315156" y="415761"/>
                      <a:pt x="229157" y="179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  <a:alpha val="20000"/>
                </a:schemeClr>
              </a:solidFill>
              <a:ln w="6609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zh-CN" altLang="en-US"/>
              </a:p>
            </p:txBody>
          </p:sp>
          <p:sp>
            <p:nvSpPr>
              <p:cNvPr id="7274" name="任意多边形: 形状 7273" descr="207eed81-5955-451e-ad0d-463cb8c880c0"/>
              <p:cNvSpPr/>
              <p:nvPr/>
            </p:nvSpPr>
            <p:spPr>
              <a:xfrm>
                <a:off x="0" y="0"/>
                <a:ext cx="2415432" cy="1248542"/>
              </a:xfrm>
              <a:custGeom>
                <a:avLst/>
                <a:gdLst>
                  <a:gd name="connsiteX0" fmla="*/ 787402 w 2415432"/>
                  <a:gd name="connsiteY0" fmla="*/ 1155557 h 1248542"/>
                  <a:gd name="connsiteX1" fmla="*/ 727479 w 2415432"/>
                  <a:gd name="connsiteY1" fmla="*/ 1238431 h 1248542"/>
                  <a:gd name="connsiteX2" fmla="*/ 787402 w 2415432"/>
                  <a:gd name="connsiteY2" fmla="*/ 1155557 h 1248542"/>
                  <a:gd name="connsiteX3" fmla="*/ 139822 w 2415432"/>
                  <a:gd name="connsiteY3" fmla="*/ 1029825 h 1248542"/>
                  <a:gd name="connsiteX4" fmla="*/ 275145 w 2415432"/>
                  <a:gd name="connsiteY4" fmla="*/ 1157939 h 1248542"/>
                  <a:gd name="connsiteX5" fmla="*/ 139822 w 2415432"/>
                  <a:gd name="connsiteY5" fmla="*/ 1029825 h 1248542"/>
                  <a:gd name="connsiteX6" fmla="*/ 0 w 2415432"/>
                  <a:gd name="connsiteY6" fmla="*/ 0 h 1248542"/>
                  <a:gd name="connsiteX7" fmla="*/ 2415432 w 2415432"/>
                  <a:gd name="connsiteY7" fmla="*/ 0 h 1248542"/>
                  <a:gd name="connsiteX8" fmla="*/ 2414249 w 2415432"/>
                  <a:gd name="connsiteY8" fmla="*/ 15299 h 1248542"/>
                  <a:gd name="connsiteX9" fmla="*/ 1366726 w 2415432"/>
                  <a:gd name="connsiteY9" fmla="*/ 1007007 h 1248542"/>
                  <a:gd name="connsiteX10" fmla="*/ 22466 w 2415432"/>
                  <a:gd name="connsiteY10" fmla="*/ 904159 h 1248542"/>
                  <a:gd name="connsiteX11" fmla="*/ 0 w 2415432"/>
                  <a:gd name="connsiteY11" fmla="*/ 901428 h 1248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15432" h="1248542">
                    <a:moveTo>
                      <a:pt x="787402" y="1155557"/>
                    </a:moveTo>
                    <a:cubicBezTo>
                      <a:pt x="854799" y="1165346"/>
                      <a:pt x="738723" y="1283208"/>
                      <a:pt x="727479" y="1238431"/>
                    </a:cubicBezTo>
                    <a:cubicBezTo>
                      <a:pt x="727479" y="1238431"/>
                      <a:pt x="720005" y="1145769"/>
                      <a:pt x="787402" y="1155557"/>
                    </a:cubicBezTo>
                    <a:close/>
                    <a:moveTo>
                      <a:pt x="139822" y="1029825"/>
                    </a:moveTo>
                    <a:cubicBezTo>
                      <a:pt x="139822" y="1029825"/>
                      <a:pt x="309009" y="1038489"/>
                      <a:pt x="275145" y="1157939"/>
                    </a:cubicBezTo>
                    <a:cubicBezTo>
                      <a:pt x="241347" y="1277322"/>
                      <a:pt x="56221" y="1039415"/>
                      <a:pt x="139822" y="1029825"/>
                    </a:cubicBezTo>
                    <a:close/>
                    <a:moveTo>
                      <a:pt x="0" y="0"/>
                    </a:moveTo>
                    <a:lnTo>
                      <a:pt x="2415432" y="0"/>
                    </a:lnTo>
                    <a:lnTo>
                      <a:pt x="2414249" y="15299"/>
                    </a:lnTo>
                    <a:cubicBezTo>
                      <a:pt x="2362337" y="410372"/>
                      <a:pt x="2121685" y="845757"/>
                      <a:pt x="1366726" y="1007007"/>
                    </a:cubicBezTo>
                    <a:cubicBezTo>
                      <a:pt x="982054" y="1089187"/>
                      <a:pt x="493377" y="969258"/>
                      <a:pt x="22466" y="904159"/>
                    </a:cubicBezTo>
                    <a:lnTo>
                      <a:pt x="0" y="901428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  <a:alpha val="20000"/>
                </a:schemeClr>
              </a:solidFill>
              <a:ln w="6609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7275" name="组合 7274" descr="683b9e24-2b46-4012-9934-856844bb3dee"/>
              <p:cNvGrpSpPr/>
              <p:nvPr/>
            </p:nvGrpSpPr>
            <p:grpSpPr>
              <a:xfrm>
                <a:off x="145594" y="5739157"/>
                <a:ext cx="933243" cy="810017"/>
                <a:chOff x="133680" y="5628392"/>
                <a:chExt cx="1240010" cy="1076279"/>
              </a:xfrm>
            </p:grpSpPr>
            <p:sp>
              <p:nvSpPr>
                <p:cNvPr id="7879" name="任意多边形: 形状 7878" descr="d944a4d1-2fc4-4907-aad9-51aff2db526f"/>
                <p:cNvSpPr/>
                <p:nvPr/>
              </p:nvSpPr>
              <p:spPr>
                <a:xfrm>
                  <a:off x="151112" y="5765817"/>
                  <a:ext cx="1211108" cy="923733"/>
                </a:xfrm>
                <a:custGeom>
                  <a:avLst/>
                  <a:gdLst>
                    <a:gd name="connsiteX0" fmla="*/ 34352 w 1211108"/>
                    <a:gd name="connsiteY0" fmla="*/ 525830 h 923733"/>
                    <a:gd name="connsiteX1" fmla="*/ 39950 w 1211108"/>
                    <a:gd name="connsiteY1" fmla="*/ 529980 h 923733"/>
                    <a:gd name="connsiteX2" fmla="*/ 32952 w 1211108"/>
                    <a:gd name="connsiteY2" fmla="*/ 571477 h 923733"/>
                    <a:gd name="connsiteX3" fmla="*/ 37151 w 1211108"/>
                    <a:gd name="connsiteY3" fmla="*/ 597759 h 923733"/>
                    <a:gd name="connsiteX4" fmla="*/ 42749 w 1211108"/>
                    <a:gd name="connsiteY4" fmla="*/ 614358 h 923733"/>
                    <a:gd name="connsiteX5" fmla="*/ 66542 w 1211108"/>
                    <a:gd name="connsiteY5" fmla="*/ 635107 h 923733"/>
                    <a:gd name="connsiteX6" fmla="*/ 151915 w 1211108"/>
                    <a:gd name="connsiteY6" fmla="*/ 655855 h 923733"/>
                    <a:gd name="connsiteX7" fmla="*/ 151915 w 1211108"/>
                    <a:gd name="connsiteY7" fmla="*/ 655855 h 923733"/>
                    <a:gd name="connsiteX8" fmla="*/ 151915 w 1211108"/>
                    <a:gd name="connsiteY8" fmla="*/ 655855 h 923733"/>
                    <a:gd name="connsiteX9" fmla="*/ 157513 w 1211108"/>
                    <a:gd name="connsiteY9" fmla="*/ 655855 h 923733"/>
                    <a:gd name="connsiteX10" fmla="*/ 160312 w 1211108"/>
                    <a:gd name="connsiteY10" fmla="*/ 655855 h 923733"/>
                    <a:gd name="connsiteX11" fmla="*/ 172908 w 1211108"/>
                    <a:gd name="connsiteY11" fmla="*/ 716718 h 923733"/>
                    <a:gd name="connsiteX12" fmla="*/ 315664 w 1211108"/>
                    <a:gd name="connsiteY12" fmla="*/ 842593 h 923733"/>
                    <a:gd name="connsiteX13" fmla="*/ 533995 w 1211108"/>
                    <a:gd name="connsiteY13" fmla="*/ 904839 h 923733"/>
                    <a:gd name="connsiteX14" fmla="*/ 675351 w 1211108"/>
                    <a:gd name="connsiteY14" fmla="*/ 904839 h 923733"/>
                    <a:gd name="connsiteX15" fmla="*/ 704741 w 1211108"/>
                    <a:gd name="connsiteY15" fmla="*/ 922821 h 923733"/>
                    <a:gd name="connsiteX16" fmla="*/ 745329 w 1211108"/>
                    <a:gd name="connsiteY16" fmla="*/ 918671 h 923733"/>
                    <a:gd name="connsiteX17" fmla="*/ 822304 w 1211108"/>
                    <a:gd name="connsiteY17" fmla="*/ 918671 h 923733"/>
                    <a:gd name="connsiteX18" fmla="*/ 910476 w 1211108"/>
                    <a:gd name="connsiteY18" fmla="*/ 810779 h 923733"/>
                    <a:gd name="connsiteX19" fmla="*/ 1002848 w 1211108"/>
                    <a:gd name="connsiteY19" fmla="*/ 856425 h 923733"/>
                    <a:gd name="connsiteX20" fmla="*/ 1033638 w 1211108"/>
                    <a:gd name="connsiteY20" fmla="*/ 809395 h 923733"/>
                    <a:gd name="connsiteX21" fmla="*/ 1133006 w 1211108"/>
                    <a:gd name="connsiteY21" fmla="*/ 662771 h 923733"/>
                    <a:gd name="connsiteX22" fmla="*/ 1158199 w 1211108"/>
                    <a:gd name="connsiteY22" fmla="*/ 650322 h 923733"/>
                    <a:gd name="connsiteX23" fmla="*/ 1167995 w 1211108"/>
                    <a:gd name="connsiteY23" fmla="*/ 607442 h 923733"/>
                    <a:gd name="connsiteX24" fmla="*/ 1169395 w 1211108"/>
                    <a:gd name="connsiteY24" fmla="*/ 470501 h 923733"/>
                    <a:gd name="connsiteX25" fmla="*/ 1181991 w 1211108"/>
                    <a:gd name="connsiteY25" fmla="*/ 440069 h 923733"/>
                    <a:gd name="connsiteX26" fmla="*/ 1205784 w 1211108"/>
                    <a:gd name="connsiteY26" fmla="*/ 344625 h 923733"/>
                    <a:gd name="connsiteX27" fmla="*/ 1209982 w 1211108"/>
                    <a:gd name="connsiteY27" fmla="*/ 308661 h 923733"/>
                    <a:gd name="connsiteX28" fmla="*/ 956662 w 1211108"/>
                    <a:gd name="connsiteY28" fmla="*/ 303128 h 923733"/>
                    <a:gd name="connsiteX29" fmla="*/ 818105 w 1211108"/>
                    <a:gd name="connsiteY29" fmla="*/ 369524 h 923733"/>
                    <a:gd name="connsiteX30" fmla="*/ 791514 w 1211108"/>
                    <a:gd name="connsiteY30" fmla="*/ 462201 h 923733"/>
                    <a:gd name="connsiteX31" fmla="*/ 440224 w 1211108"/>
                    <a:gd name="connsiteY31" fmla="*/ 444219 h 923733"/>
                    <a:gd name="connsiteX32" fmla="*/ 445822 w 1211108"/>
                    <a:gd name="connsiteY32" fmla="*/ 435919 h 923733"/>
                    <a:gd name="connsiteX33" fmla="*/ 455620 w 1211108"/>
                    <a:gd name="connsiteY33" fmla="*/ 401338 h 923733"/>
                    <a:gd name="connsiteX34" fmla="*/ 424829 w 1211108"/>
                    <a:gd name="connsiteY34" fmla="*/ 376440 h 923733"/>
                    <a:gd name="connsiteX35" fmla="*/ 412233 w 1211108"/>
                    <a:gd name="connsiteY35" fmla="*/ 377823 h 923733"/>
                    <a:gd name="connsiteX36" fmla="*/ 301668 w 1211108"/>
                    <a:gd name="connsiteY36" fmla="*/ 240882 h 923733"/>
                    <a:gd name="connsiteX37" fmla="*/ 205098 w 1211108"/>
                    <a:gd name="connsiteY37" fmla="*/ 49994 h 923733"/>
                    <a:gd name="connsiteX38" fmla="*/ 217694 w 1211108"/>
                    <a:gd name="connsiteY38" fmla="*/ 36162 h 923733"/>
                    <a:gd name="connsiteX39" fmla="*/ 193902 w 1211108"/>
                    <a:gd name="connsiteY39" fmla="*/ 1581 h 923733"/>
                    <a:gd name="connsiteX40" fmla="*/ 184105 w 1211108"/>
                    <a:gd name="connsiteY40" fmla="*/ 5731 h 923733"/>
                    <a:gd name="connsiteX41" fmla="*/ 177107 w 1211108"/>
                    <a:gd name="connsiteY41" fmla="*/ 7114 h 923733"/>
                    <a:gd name="connsiteX42" fmla="*/ 129522 w 1211108"/>
                    <a:gd name="connsiteY42" fmla="*/ 69360 h 923733"/>
                    <a:gd name="connsiteX43" fmla="*/ 129522 w 1211108"/>
                    <a:gd name="connsiteY43" fmla="*/ 69360 h 923733"/>
                    <a:gd name="connsiteX44" fmla="*/ 129522 w 1211108"/>
                    <a:gd name="connsiteY44" fmla="*/ 69360 h 923733"/>
                    <a:gd name="connsiteX45" fmla="*/ 129522 w 1211108"/>
                    <a:gd name="connsiteY45" fmla="*/ 72126 h 923733"/>
                    <a:gd name="connsiteX46" fmla="*/ 45549 w 1211108"/>
                    <a:gd name="connsiteY46" fmla="*/ 228433 h 923733"/>
                    <a:gd name="connsiteX47" fmla="*/ 21756 w 1211108"/>
                    <a:gd name="connsiteY47" fmla="*/ 404105 h 923733"/>
                    <a:gd name="connsiteX48" fmla="*/ 3562 w 1211108"/>
                    <a:gd name="connsiteY48" fmla="*/ 417937 h 923733"/>
                    <a:gd name="connsiteX49" fmla="*/ 2162 w 1211108"/>
                    <a:gd name="connsiteY49" fmla="*/ 423470 h 923733"/>
                    <a:gd name="connsiteX50" fmla="*/ 2162 w 1211108"/>
                    <a:gd name="connsiteY50" fmla="*/ 423470 h 923733"/>
                    <a:gd name="connsiteX51" fmla="*/ 34352 w 1211108"/>
                    <a:gd name="connsiteY51" fmla="*/ 525830 h 923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1211108" h="923733">
                      <a:moveTo>
                        <a:pt x="34352" y="525830"/>
                      </a:moveTo>
                      <a:cubicBezTo>
                        <a:pt x="35752" y="527214"/>
                        <a:pt x="37151" y="528597"/>
                        <a:pt x="39950" y="529980"/>
                      </a:cubicBezTo>
                      <a:cubicBezTo>
                        <a:pt x="41350" y="545196"/>
                        <a:pt x="34352" y="550729"/>
                        <a:pt x="32952" y="571477"/>
                      </a:cubicBezTo>
                      <a:cubicBezTo>
                        <a:pt x="32952" y="581160"/>
                        <a:pt x="34352" y="589459"/>
                        <a:pt x="37151" y="597759"/>
                      </a:cubicBezTo>
                      <a:cubicBezTo>
                        <a:pt x="35752" y="603292"/>
                        <a:pt x="37151" y="608825"/>
                        <a:pt x="42749" y="614358"/>
                      </a:cubicBezTo>
                      <a:cubicBezTo>
                        <a:pt x="51147" y="624041"/>
                        <a:pt x="58145" y="629574"/>
                        <a:pt x="66542" y="635107"/>
                      </a:cubicBezTo>
                      <a:cubicBezTo>
                        <a:pt x="91734" y="651705"/>
                        <a:pt x="119725" y="658622"/>
                        <a:pt x="151915" y="655855"/>
                      </a:cubicBezTo>
                      <a:cubicBezTo>
                        <a:pt x="151915" y="655855"/>
                        <a:pt x="151915" y="655855"/>
                        <a:pt x="151915" y="655855"/>
                      </a:cubicBezTo>
                      <a:cubicBezTo>
                        <a:pt x="151915" y="655855"/>
                        <a:pt x="151915" y="655855"/>
                        <a:pt x="151915" y="655855"/>
                      </a:cubicBezTo>
                      <a:cubicBezTo>
                        <a:pt x="153314" y="655855"/>
                        <a:pt x="156114" y="655855"/>
                        <a:pt x="157513" y="655855"/>
                      </a:cubicBezTo>
                      <a:cubicBezTo>
                        <a:pt x="158913" y="655855"/>
                        <a:pt x="160312" y="655855"/>
                        <a:pt x="160312" y="655855"/>
                      </a:cubicBezTo>
                      <a:cubicBezTo>
                        <a:pt x="189703" y="675221"/>
                        <a:pt x="167310" y="693203"/>
                        <a:pt x="172908" y="716718"/>
                      </a:cubicBezTo>
                      <a:cubicBezTo>
                        <a:pt x="188303" y="790030"/>
                        <a:pt x="254083" y="806629"/>
                        <a:pt x="315664" y="842593"/>
                      </a:cubicBezTo>
                      <a:cubicBezTo>
                        <a:pt x="385642" y="884090"/>
                        <a:pt x="454220" y="892390"/>
                        <a:pt x="533995" y="904839"/>
                      </a:cubicBezTo>
                      <a:cubicBezTo>
                        <a:pt x="580180" y="911755"/>
                        <a:pt x="634763" y="926971"/>
                        <a:pt x="675351" y="904839"/>
                      </a:cubicBezTo>
                      <a:cubicBezTo>
                        <a:pt x="682348" y="913139"/>
                        <a:pt x="690745" y="918671"/>
                        <a:pt x="704741" y="922821"/>
                      </a:cubicBezTo>
                      <a:cubicBezTo>
                        <a:pt x="718737" y="925588"/>
                        <a:pt x="732732" y="921438"/>
                        <a:pt x="745329" y="918671"/>
                      </a:cubicBezTo>
                      <a:cubicBezTo>
                        <a:pt x="776119" y="913139"/>
                        <a:pt x="794313" y="913139"/>
                        <a:pt x="822304" y="918671"/>
                      </a:cubicBezTo>
                      <a:cubicBezTo>
                        <a:pt x="899280" y="929737"/>
                        <a:pt x="907677" y="868875"/>
                        <a:pt x="910476" y="810779"/>
                      </a:cubicBezTo>
                      <a:cubicBezTo>
                        <a:pt x="932870" y="842593"/>
                        <a:pt x="960861" y="873025"/>
                        <a:pt x="1002848" y="856425"/>
                      </a:cubicBezTo>
                      <a:cubicBezTo>
                        <a:pt x="1025241" y="848126"/>
                        <a:pt x="1035037" y="828761"/>
                        <a:pt x="1033638" y="809395"/>
                      </a:cubicBezTo>
                      <a:cubicBezTo>
                        <a:pt x="1093819" y="798329"/>
                        <a:pt x="1116212" y="723634"/>
                        <a:pt x="1133006" y="662771"/>
                      </a:cubicBezTo>
                      <a:cubicBezTo>
                        <a:pt x="1142804" y="664155"/>
                        <a:pt x="1154000" y="661388"/>
                        <a:pt x="1158199" y="650322"/>
                      </a:cubicBezTo>
                      <a:cubicBezTo>
                        <a:pt x="1163797" y="635107"/>
                        <a:pt x="1166596" y="621274"/>
                        <a:pt x="1167995" y="607442"/>
                      </a:cubicBezTo>
                      <a:cubicBezTo>
                        <a:pt x="1181991" y="559028"/>
                        <a:pt x="1204384" y="500932"/>
                        <a:pt x="1169395" y="470501"/>
                      </a:cubicBezTo>
                      <a:cubicBezTo>
                        <a:pt x="1174993" y="462201"/>
                        <a:pt x="1179192" y="452518"/>
                        <a:pt x="1181991" y="440069"/>
                      </a:cubicBezTo>
                      <a:cubicBezTo>
                        <a:pt x="1188989" y="406871"/>
                        <a:pt x="1195987" y="376440"/>
                        <a:pt x="1205784" y="344625"/>
                      </a:cubicBezTo>
                      <a:cubicBezTo>
                        <a:pt x="1209982" y="332176"/>
                        <a:pt x="1212782" y="322493"/>
                        <a:pt x="1209982" y="308661"/>
                      </a:cubicBezTo>
                      <a:cubicBezTo>
                        <a:pt x="1187589" y="221517"/>
                        <a:pt x="1007046" y="286529"/>
                        <a:pt x="956662" y="303128"/>
                      </a:cubicBezTo>
                      <a:cubicBezTo>
                        <a:pt x="911876" y="318344"/>
                        <a:pt x="855894" y="337709"/>
                        <a:pt x="818105" y="369524"/>
                      </a:cubicBezTo>
                      <a:cubicBezTo>
                        <a:pt x="780318" y="401338"/>
                        <a:pt x="791514" y="420704"/>
                        <a:pt x="791514" y="462201"/>
                      </a:cubicBezTo>
                      <a:cubicBezTo>
                        <a:pt x="794313" y="617124"/>
                        <a:pt x="465417" y="608825"/>
                        <a:pt x="440224" y="444219"/>
                      </a:cubicBezTo>
                      <a:cubicBezTo>
                        <a:pt x="443024" y="441452"/>
                        <a:pt x="444423" y="440069"/>
                        <a:pt x="445822" y="435919"/>
                      </a:cubicBezTo>
                      <a:cubicBezTo>
                        <a:pt x="448622" y="424853"/>
                        <a:pt x="451421" y="412404"/>
                        <a:pt x="455620" y="401338"/>
                      </a:cubicBezTo>
                      <a:cubicBezTo>
                        <a:pt x="459818" y="383356"/>
                        <a:pt x="438825" y="366757"/>
                        <a:pt x="424829" y="376440"/>
                      </a:cubicBezTo>
                      <a:cubicBezTo>
                        <a:pt x="420631" y="376440"/>
                        <a:pt x="416432" y="376440"/>
                        <a:pt x="412233" y="377823"/>
                      </a:cubicBezTo>
                      <a:cubicBezTo>
                        <a:pt x="375844" y="332176"/>
                        <a:pt x="338057" y="286529"/>
                        <a:pt x="301668" y="240882"/>
                      </a:cubicBezTo>
                      <a:cubicBezTo>
                        <a:pt x="255483" y="184169"/>
                        <a:pt x="200899" y="126073"/>
                        <a:pt x="205098" y="49994"/>
                      </a:cubicBezTo>
                      <a:cubicBezTo>
                        <a:pt x="209297" y="45845"/>
                        <a:pt x="213496" y="40312"/>
                        <a:pt x="217694" y="36162"/>
                      </a:cubicBezTo>
                      <a:cubicBezTo>
                        <a:pt x="234489" y="19563"/>
                        <a:pt x="217694" y="-6719"/>
                        <a:pt x="193902" y="1581"/>
                      </a:cubicBezTo>
                      <a:cubicBezTo>
                        <a:pt x="191103" y="2964"/>
                        <a:pt x="186904" y="4347"/>
                        <a:pt x="184105" y="5731"/>
                      </a:cubicBezTo>
                      <a:cubicBezTo>
                        <a:pt x="181306" y="5731"/>
                        <a:pt x="178507" y="5731"/>
                        <a:pt x="177107" y="7114"/>
                      </a:cubicBezTo>
                      <a:cubicBezTo>
                        <a:pt x="149116" y="22330"/>
                        <a:pt x="136520" y="40312"/>
                        <a:pt x="129522" y="69360"/>
                      </a:cubicBezTo>
                      <a:cubicBezTo>
                        <a:pt x="129522" y="69360"/>
                        <a:pt x="129522" y="69360"/>
                        <a:pt x="129522" y="69360"/>
                      </a:cubicBezTo>
                      <a:cubicBezTo>
                        <a:pt x="129522" y="69360"/>
                        <a:pt x="129522" y="69360"/>
                        <a:pt x="129522" y="69360"/>
                      </a:cubicBezTo>
                      <a:cubicBezTo>
                        <a:pt x="129522" y="70743"/>
                        <a:pt x="129522" y="70743"/>
                        <a:pt x="129522" y="72126"/>
                      </a:cubicBezTo>
                      <a:cubicBezTo>
                        <a:pt x="93134" y="119157"/>
                        <a:pt x="62343" y="168953"/>
                        <a:pt x="45549" y="228433"/>
                      </a:cubicBezTo>
                      <a:cubicBezTo>
                        <a:pt x="28754" y="286529"/>
                        <a:pt x="21756" y="344625"/>
                        <a:pt x="21756" y="404105"/>
                      </a:cubicBezTo>
                      <a:cubicBezTo>
                        <a:pt x="13358" y="404105"/>
                        <a:pt x="6361" y="408255"/>
                        <a:pt x="3562" y="417937"/>
                      </a:cubicBezTo>
                      <a:cubicBezTo>
                        <a:pt x="3562" y="419321"/>
                        <a:pt x="3562" y="422087"/>
                        <a:pt x="2162" y="423470"/>
                      </a:cubicBezTo>
                      <a:lnTo>
                        <a:pt x="2162" y="423470"/>
                      </a:lnTo>
                      <a:cubicBezTo>
                        <a:pt x="-4836" y="463584"/>
                        <a:pt x="4961" y="495399"/>
                        <a:pt x="34352" y="525830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0" name="任意多边形: 形状 7879" descr="44b91559-1c11-44e4-9bb9-8076e59fc48f"/>
                <p:cNvSpPr/>
                <p:nvPr/>
              </p:nvSpPr>
              <p:spPr>
                <a:xfrm>
                  <a:off x="348513" y="5628392"/>
                  <a:ext cx="982049" cy="577539"/>
                </a:xfrm>
                <a:custGeom>
                  <a:avLst/>
                  <a:gdLst>
                    <a:gd name="connsiteX0" fmla="*/ 6298 w 982049"/>
                    <a:gd name="connsiteY0" fmla="*/ 280097 h 577539"/>
                    <a:gd name="connsiteX1" fmla="*/ 206435 w 982049"/>
                    <a:gd name="connsiteY1" fmla="*/ 547063 h 577539"/>
                    <a:gd name="connsiteX2" fmla="*/ 231627 w 982049"/>
                    <a:gd name="connsiteY2" fmla="*/ 552596 h 577539"/>
                    <a:gd name="connsiteX3" fmla="*/ 247023 w 982049"/>
                    <a:gd name="connsiteY3" fmla="*/ 542913 h 577539"/>
                    <a:gd name="connsiteX4" fmla="*/ 258219 w 982049"/>
                    <a:gd name="connsiteY4" fmla="*/ 538763 h 577539"/>
                    <a:gd name="connsiteX5" fmla="*/ 349190 w 982049"/>
                    <a:gd name="connsiteY5" fmla="*/ 494499 h 577539"/>
                    <a:gd name="connsiteX6" fmla="*/ 364586 w 982049"/>
                    <a:gd name="connsiteY6" fmla="*/ 498649 h 577539"/>
                    <a:gd name="connsiteX7" fmla="*/ 493345 w 982049"/>
                    <a:gd name="connsiteY7" fmla="*/ 502799 h 577539"/>
                    <a:gd name="connsiteX8" fmla="*/ 582917 w 982049"/>
                    <a:gd name="connsiteY8" fmla="*/ 560895 h 577539"/>
                    <a:gd name="connsiteX9" fmla="*/ 641698 w 982049"/>
                    <a:gd name="connsiteY9" fmla="*/ 573344 h 577539"/>
                    <a:gd name="connsiteX10" fmla="*/ 741067 w 982049"/>
                    <a:gd name="connsiteY10" fmla="*/ 484817 h 577539"/>
                    <a:gd name="connsiteX11" fmla="*/ 937005 w 982049"/>
                    <a:gd name="connsiteY11" fmla="*/ 415654 h 577539"/>
                    <a:gd name="connsiteX12" fmla="*/ 955200 w 982049"/>
                    <a:gd name="connsiteY12" fmla="*/ 415654 h 577539"/>
                    <a:gd name="connsiteX13" fmla="*/ 931407 w 982049"/>
                    <a:gd name="connsiteY13" fmla="*/ 278713 h 577539"/>
                    <a:gd name="connsiteX14" fmla="*/ 857230 w 982049"/>
                    <a:gd name="connsiteY14" fmla="*/ 242749 h 577539"/>
                    <a:gd name="connsiteX15" fmla="*/ 823641 w 982049"/>
                    <a:gd name="connsiteY15" fmla="*/ 187419 h 577539"/>
                    <a:gd name="connsiteX16" fmla="*/ 760661 w 982049"/>
                    <a:gd name="connsiteY16" fmla="*/ 130706 h 577539"/>
                    <a:gd name="connsiteX17" fmla="*/ 736869 w 982049"/>
                    <a:gd name="connsiteY17" fmla="*/ 109957 h 577539"/>
                    <a:gd name="connsiteX18" fmla="*/ 620705 w 982049"/>
                    <a:gd name="connsiteY18" fmla="*/ 156988 h 577539"/>
                    <a:gd name="connsiteX19" fmla="*/ 566122 w 982049"/>
                    <a:gd name="connsiteY19" fmla="*/ 35262 h 577539"/>
                    <a:gd name="connsiteX20" fmla="*/ 493345 w 982049"/>
                    <a:gd name="connsiteY20" fmla="*/ 78143 h 577539"/>
                    <a:gd name="connsiteX21" fmla="*/ 413570 w 982049"/>
                    <a:gd name="connsiteY21" fmla="*/ 18663 h 577539"/>
                    <a:gd name="connsiteX22" fmla="*/ 372983 w 982049"/>
                    <a:gd name="connsiteY22" fmla="*/ 28346 h 577539"/>
                    <a:gd name="connsiteX23" fmla="*/ 325398 w 982049"/>
                    <a:gd name="connsiteY23" fmla="*/ 681 h 577539"/>
                    <a:gd name="connsiteX24" fmla="*/ 247023 w 982049"/>
                    <a:gd name="connsiteY24" fmla="*/ 35262 h 577539"/>
                    <a:gd name="connsiteX25" fmla="*/ 153252 w 982049"/>
                    <a:gd name="connsiteY25" fmla="*/ 121023 h 577539"/>
                    <a:gd name="connsiteX26" fmla="*/ 126660 w 982049"/>
                    <a:gd name="connsiteY26" fmla="*/ 107191 h 577539"/>
                    <a:gd name="connsiteX27" fmla="*/ 102868 w 982049"/>
                    <a:gd name="connsiteY27" fmla="*/ 87826 h 577539"/>
                    <a:gd name="connsiteX28" fmla="*/ 49685 w 982049"/>
                    <a:gd name="connsiteY28" fmla="*/ 107191 h 577539"/>
                    <a:gd name="connsiteX29" fmla="*/ 2100 w 982049"/>
                    <a:gd name="connsiteY29" fmla="*/ 168054 h 577539"/>
                    <a:gd name="connsiteX30" fmla="*/ 6298 w 982049"/>
                    <a:gd name="connsiteY30" fmla="*/ 188802 h 577539"/>
                    <a:gd name="connsiteX31" fmla="*/ 6298 w 982049"/>
                    <a:gd name="connsiteY31" fmla="*/ 280097 h 577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982049" h="577539">
                      <a:moveTo>
                        <a:pt x="6298" y="280097"/>
                      </a:moveTo>
                      <a:cubicBezTo>
                        <a:pt x="34289" y="385223"/>
                        <a:pt x="135058" y="468218"/>
                        <a:pt x="206435" y="547063"/>
                      </a:cubicBezTo>
                      <a:cubicBezTo>
                        <a:pt x="212034" y="553979"/>
                        <a:pt x="223230" y="556745"/>
                        <a:pt x="231627" y="552596"/>
                      </a:cubicBezTo>
                      <a:cubicBezTo>
                        <a:pt x="237225" y="549829"/>
                        <a:pt x="241424" y="545679"/>
                        <a:pt x="247023" y="542913"/>
                      </a:cubicBezTo>
                      <a:cubicBezTo>
                        <a:pt x="251221" y="542913"/>
                        <a:pt x="255420" y="541530"/>
                        <a:pt x="258219" y="538763"/>
                      </a:cubicBezTo>
                      <a:cubicBezTo>
                        <a:pt x="287610" y="519398"/>
                        <a:pt x="317001" y="504182"/>
                        <a:pt x="349190" y="494499"/>
                      </a:cubicBezTo>
                      <a:cubicBezTo>
                        <a:pt x="353389" y="497266"/>
                        <a:pt x="358987" y="500032"/>
                        <a:pt x="364586" y="498649"/>
                      </a:cubicBezTo>
                      <a:cubicBezTo>
                        <a:pt x="406572" y="495883"/>
                        <a:pt x="451358" y="491733"/>
                        <a:pt x="493345" y="502799"/>
                      </a:cubicBezTo>
                      <a:cubicBezTo>
                        <a:pt x="533932" y="513865"/>
                        <a:pt x="550727" y="537380"/>
                        <a:pt x="582917" y="560895"/>
                      </a:cubicBezTo>
                      <a:cubicBezTo>
                        <a:pt x="602511" y="574727"/>
                        <a:pt x="617906" y="583027"/>
                        <a:pt x="641698" y="573344"/>
                      </a:cubicBezTo>
                      <a:cubicBezTo>
                        <a:pt x="678087" y="559512"/>
                        <a:pt x="708877" y="508332"/>
                        <a:pt x="741067" y="484817"/>
                      </a:cubicBezTo>
                      <a:cubicBezTo>
                        <a:pt x="799849" y="443319"/>
                        <a:pt x="865628" y="422571"/>
                        <a:pt x="937005" y="415654"/>
                      </a:cubicBezTo>
                      <a:cubicBezTo>
                        <a:pt x="942604" y="418421"/>
                        <a:pt x="948202" y="419804"/>
                        <a:pt x="955200" y="415654"/>
                      </a:cubicBezTo>
                      <a:cubicBezTo>
                        <a:pt x="1016781" y="385223"/>
                        <a:pt x="956599" y="314678"/>
                        <a:pt x="931407" y="278713"/>
                      </a:cubicBezTo>
                      <a:cubicBezTo>
                        <a:pt x="913213" y="252432"/>
                        <a:pt x="883822" y="237216"/>
                        <a:pt x="857230" y="242749"/>
                      </a:cubicBezTo>
                      <a:cubicBezTo>
                        <a:pt x="851632" y="222000"/>
                        <a:pt x="841836" y="204018"/>
                        <a:pt x="823641" y="187419"/>
                      </a:cubicBezTo>
                      <a:cubicBezTo>
                        <a:pt x="802648" y="168054"/>
                        <a:pt x="780255" y="150072"/>
                        <a:pt x="760661" y="130706"/>
                      </a:cubicBezTo>
                      <a:cubicBezTo>
                        <a:pt x="753663" y="123790"/>
                        <a:pt x="746665" y="115490"/>
                        <a:pt x="736869" y="109957"/>
                      </a:cubicBezTo>
                      <a:cubicBezTo>
                        <a:pt x="685085" y="83676"/>
                        <a:pt x="645897" y="115490"/>
                        <a:pt x="620705" y="156988"/>
                      </a:cubicBezTo>
                      <a:cubicBezTo>
                        <a:pt x="610908" y="108574"/>
                        <a:pt x="595513" y="51861"/>
                        <a:pt x="566122" y="35262"/>
                      </a:cubicBezTo>
                      <a:cubicBezTo>
                        <a:pt x="526935" y="13130"/>
                        <a:pt x="512939" y="53245"/>
                        <a:pt x="493345" y="78143"/>
                      </a:cubicBezTo>
                      <a:cubicBezTo>
                        <a:pt x="476550" y="47712"/>
                        <a:pt x="451358" y="20047"/>
                        <a:pt x="413570" y="18663"/>
                      </a:cubicBezTo>
                      <a:cubicBezTo>
                        <a:pt x="398175" y="18663"/>
                        <a:pt x="384179" y="21430"/>
                        <a:pt x="372983" y="28346"/>
                      </a:cubicBezTo>
                      <a:cubicBezTo>
                        <a:pt x="363186" y="13130"/>
                        <a:pt x="346391" y="3448"/>
                        <a:pt x="325398" y="681"/>
                      </a:cubicBezTo>
                      <a:cubicBezTo>
                        <a:pt x="291808" y="-3469"/>
                        <a:pt x="266616" y="11747"/>
                        <a:pt x="247023" y="35262"/>
                      </a:cubicBezTo>
                      <a:cubicBezTo>
                        <a:pt x="200837" y="31113"/>
                        <a:pt x="191040" y="121023"/>
                        <a:pt x="153252" y="121023"/>
                      </a:cubicBezTo>
                      <a:cubicBezTo>
                        <a:pt x="150453" y="121023"/>
                        <a:pt x="137857" y="114107"/>
                        <a:pt x="126660" y="107191"/>
                      </a:cubicBezTo>
                      <a:cubicBezTo>
                        <a:pt x="126660" y="96125"/>
                        <a:pt x="118263" y="85059"/>
                        <a:pt x="102868" y="87826"/>
                      </a:cubicBezTo>
                      <a:cubicBezTo>
                        <a:pt x="81874" y="90592"/>
                        <a:pt x="65080" y="97508"/>
                        <a:pt x="49685" y="107191"/>
                      </a:cubicBezTo>
                      <a:cubicBezTo>
                        <a:pt x="25892" y="119640"/>
                        <a:pt x="10497" y="141772"/>
                        <a:pt x="2100" y="168054"/>
                      </a:cubicBezTo>
                      <a:cubicBezTo>
                        <a:pt x="-700" y="176353"/>
                        <a:pt x="2100" y="183269"/>
                        <a:pt x="6298" y="188802"/>
                      </a:cubicBezTo>
                      <a:cubicBezTo>
                        <a:pt x="-2099" y="217851"/>
                        <a:pt x="-2099" y="248282"/>
                        <a:pt x="6298" y="280097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1" name="任意多边形: 形状 7880" descr="5a904db9-4a95-47f1-b597-dce396185b04"/>
                <p:cNvSpPr/>
                <p:nvPr/>
              </p:nvSpPr>
              <p:spPr>
                <a:xfrm>
                  <a:off x="493930" y="6326376"/>
                  <a:ext cx="268346" cy="339618"/>
                </a:xfrm>
                <a:custGeom>
                  <a:avLst/>
                  <a:gdLst>
                    <a:gd name="connsiteX0" fmla="*/ 265354 w 268346"/>
                    <a:gd name="connsiteY0" fmla="*/ 24751 h 339618"/>
                    <a:gd name="connsiteX1" fmla="*/ 248559 w 268346"/>
                    <a:gd name="connsiteY1" fmla="*/ 52416 h 339618"/>
                    <a:gd name="connsiteX2" fmla="*/ 237363 w 268346"/>
                    <a:gd name="connsiteY2" fmla="*/ 82847 h 339618"/>
                    <a:gd name="connsiteX3" fmla="*/ 202374 w 268346"/>
                    <a:gd name="connsiteY3" fmla="*/ 161692 h 339618"/>
                    <a:gd name="connsiteX4" fmla="*/ 179981 w 268346"/>
                    <a:gd name="connsiteY4" fmla="*/ 215639 h 339618"/>
                    <a:gd name="connsiteX5" fmla="*/ 146391 w 268346"/>
                    <a:gd name="connsiteY5" fmla="*/ 269585 h 339618"/>
                    <a:gd name="connsiteX6" fmla="*/ 100206 w 268346"/>
                    <a:gd name="connsiteY6" fmla="*/ 313849 h 339618"/>
                    <a:gd name="connsiteX7" fmla="*/ 38625 w 268346"/>
                    <a:gd name="connsiteY7" fmla="*/ 313849 h 339618"/>
                    <a:gd name="connsiteX8" fmla="*/ 20431 w 268346"/>
                    <a:gd name="connsiteY8" fmla="*/ 290334 h 339618"/>
                    <a:gd name="connsiteX9" fmla="*/ 17632 w 268346"/>
                    <a:gd name="connsiteY9" fmla="*/ 258519 h 339618"/>
                    <a:gd name="connsiteX10" fmla="*/ 38625 w 268346"/>
                    <a:gd name="connsiteY10" fmla="*/ 194890 h 339618"/>
                    <a:gd name="connsiteX11" fmla="*/ 101606 w 268346"/>
                    <a:gd name="connsiteY11" fmla="*/ 92530 h 339618"/>
                    <a:gd name="connsiteX12" fmla="*/ 160387 w 268346"/>
                    <a:gd name="connsiteY12" fmla="*/ 28901 h 339618"/>
                    <a:gd name="connsiteX13" fmla="*/ 185579 w 268346"/>
                    <a:gd name="connsiteY13" fmla="*/ 8152 h 339618"/>
                    <a:gd name="connsiteX14" fmla="*/ 189778 w 268346"/>
                    <a:gd name="connsiteY14" fmla="*/ 2619 h 339618"/>
                    <a:gd name="connsiteX15" fmla="*/ 182780 w 268346"/>
                    <a:gd name="connsiteY15" fmla="*/ 2619 h 339618"/>
                    <a:gd name="connsiteX16" fmla="*/ 156188 w 268346"/>
                    <a:gd name="connsiteY16" fmla="*/ 23368 h 339618"/>
                    <a:gd name="connsiteX17" fmla="*/ 90409 w 268346"/>
                    <a:gd name="connsiteY17" fmla="*/ 82847 h 339618"/>
                    <a:gd name="connsiteX18" fmla="*/ 24630 w 268346"/>
                    <a:gd name="connsiteY18" fmla="*/ 189357 h 339618"/>
                    <a:gd name="connsiteX19" fmla="*/ 837 w 268346"/>
                    <a:gd name="connsiteY19" fmla="*/ 257136 h 339618"/>
                    <a:gd name="connsiteX20" fmla="*/ 3636 w 268346"/>
                    <a:gd name="connsiteY20" fmla="*/ 295867 h 339618"/>
                    <a:gd name="connsiteX21" fmla="*/ 28828 w 268346"/>
                    <a:gd name="connsiteY21" fmla="*/ 329065 h 339618"/>
                    <a:gd name="connsiteX22" fmla="*/ 108603 w 268346"/>
                    <a:gd name="connsiteY22" fmla="*/ 330448 h 339618"/>
                    <a:gd name="connsiteX23" fmla="*/ 161786 w 268346"/>
                    <a:gd name="connsiteY23" fmla="*/ 279268 h 339618"/>
                    <a:gd name="connsiteX24" fmla="*/ 193976 w 268346"/>
                    <a:gd name="connsiteY24" fmla="*/ 221172 h 339618"/>
                    <a:gd name="connsiteX25" fmla="*/ 219169 w 268346"/>
                    <a:gd name="connsiteY25" fmla="*/ 168608 h 339618"/>
                    <a:gd name="connsiteX26" fmla="*/ 251358 w 268346"/>
                    <a:gd name="connsiteY26" fmla="*/ 86997 h 339618"/>
                    <a:gd name="connsiteX27" fmla="*/ 263954 w 268346"/>
                    <a:gd name="connsiteY27" fmla="*/ 55182 h 339618"/>
                    <a:gd name="connsiteX28" fmla="*/ 265354 w 268346"/>
                    <a:gd name="connsiteY28" fmla="*/ 24751 h 339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68346" h="339618">
                      <a:moveTo>
                        <a:pt x="265354" y="24751"/>
                      </a:moveTo>
                      <a:cubicBezTo>
                        <a:pt x="261155" y="21984"/>
                        <a:pt x="254158" y="35817"/>
                        <a:pt x="248559" y="52416"/>
                      </a:cubicBezTo>
                      <a:cubicBezTo>
                        <a:pt x="242961" y="67632"/>
                        <a:pt x="244360" y="63482"/>
                        <a:pt x="237363" y="82847"/>
                      </a:cubicBezTo>
                      <a:cubicBezTo>
                        <a:pt x="230365" y="102213"/>
                        <a:pt x="217769" y="129877"/>
                        <a:pt x="202374" y="161692"/>
                      </a:cubicBezTo>
                      <a:cubicBezTo>
                        <a:pt x="195376" y="178291"/>
                        <a:pt x="189778" y="196273"/>
                        <a:pt x="179981" y="215639"/>
                      </a:cubicBezTo>
                      <a:cubicBezTo>
                        <a:pt x="170184" y="233621"/>
                        <a:pt x="158987" y="252986"/>
                        <a:pt x="146391" y="269585"/>
                      </a:cubicBezTo>
                      <a:cubicBezTo>
                        <a:pt x="135195" y="287567"/>
                        <a:pt x="119800" y="304166"/>
                        <a:pt x="100206" y="313849"/>
                      </a:cubicBezTo>
                      <a:cubicBezTo>
                        <a:pt x="82011" y="323532"/>
                        <a:pt x="56819" y="324915"/>
                        <a:pt x="38625" y="313849"/>
                      </a:cubicBezTo>
                      <a:cubicBezTo>
                        <a:pt x="30228" y="308316"/>
                        <a:pt x="23230" y="300016"/>
                        <a:pt x="20431" y="290334"/>
                      </a:cubicBezTo>
                      <a:cubicBezTo>
                        <a:pt x="17632" y="280651"/>
                        <a:pt x="16232" y="269585"/>
                        <a:pt x="17632" y="258519"/>
                      </a:cubicBezTo>
                      <a:cubicBezTo>
                        <a:pt x="20431" y="236387"/>
                        <a:pt x="30228" y="215639"/>
                        <a:pt x="38625" y="194890"/>
                      </a:cubicBezTo>
                      <a:cubicBezTo>
                        <a:pt x="56819" y="154776"/>
                        <a:pt x="79213" y="120195"/>
                        <a:pt x="101606" y="92530"/>
                      </a:cubicBezTo>
                      <a:cubicBezTo>
                        <a:pt x="123998" y="64865"/>
                        <a:pt x="143592" y="42733"/>
                        <a:pt x="160387" y="28901"/>
                      </a:cubicBezTo>
                      <a:cubicBezTo>
                        <a:pt x="177182" y="15068"/>
                        <a:pt x="172983" y="17835"/>
                        <a:pt x="185579" y="8152"/>
                      </a:cubicBezTo>
                      <a:cubicBezTo>
                        <a:pt x="191177" y="4002"/>
                        <a:pt x="189778" y="4002"/>
                        <a:pt x="189778" y="2619"/>
                      </a:cubicBezTo>
                      <a:cubicBezTo>
                        <a:pt x="189778" y="-147"/>
                        <a:pt x="189778" y="-1531"/>
                        <a:pt x="182780" y="2619"/>
                      </a:cubicBezTo>
                      <a:cubicBezTo>
                        <a:pt x="168784" y="12302"/>
                        <a:pt x="172983" y="10919"/>
                        <a:pt x="156188" y="23368"/>
                      </a:cubicBezTo>
                      <a:cubicBezTo>
                        <a:pt x="139393" y="37200"/>
                        <a:pt x="115601" y="53799"/>
                        <a:pt x="90409" y="82847"/>
                      </a:cubicBezTo>
                      <a:cubicBezTo>
                        <a:pt x="66617" y="110512"/>
                        <a:pt x="44224" y="147860"/>
                        <a:pt x="24630" y="189357"/>
                      </a:cubicBezTo>
                      <a:cubicBezTo>
                        <a:pt x="14833" y="210106"/>
                        <a:pt x="3636" y="230854"/>
                        <a:pt x="837" y="257136"/>
                      </a:cubicBezTo>
                      <a:cubicBezTo>
                        <a:pt x="-563" y="269585"/>
                        <a:pt x="-563" y="283418"/>
                        <a:pt x="3636" y="295867"/>
                      </a:cubicBezTo>
                      <a:cubicBezTo>
                        <a:pt x="7835" y="308316"/>
                        <a:pt x="16232" y="322148"/>
                        <a:pt x="28828" y="329065"/>
                      </a:cubicBezTo>
                      <a:cubicBezTo>
                        <a:pt x="54020" y="344280"/>
                        <a:pt x="84811" y="341514"/>
                        <a:pt x="108603" y="330448"/>
                      </a:cubicBezTo>
                      <a:cubicBezTo>
                        <a:pt x="132396" y="317999"/>
                        <a:pt x="149191" y="298633"/>
                        <a:pt x="161786" y="279268"/>
                      </a:cubicBezTo>
                      <a:cubicBezTo>
                        <a:pt x="174382" y="259902"/>
                        <a:pt x="184180" y="240537"/>
                        <a:pt x="193976" y="221172"/>
                      </a:cubicBezTo>
                      <a:cubicBezTo>
                        <a:pt x="203773" y="203189"/>
                        <a:pt x="212171" y="185207"/>
                        <a:pt x="219169" y="168608"/>
                      </a:cubicBezTo>
                      <a:cubicBezTo>
                        <a:pt x="233164" y="135410"/>
                        <a:pt x="244360" y="107746"/>
                        <a:pt x="251358" y="86997"/>
                      </a:cubicBezTo>
                      <a:cubicBezTo>
                        <a:pt x="258356" y="67632"/>
                        <a:pt x="259756" y="71781"/>
                        <a:pt x="263954" y="55182"/>
                      </a:cubicBezTo>
                      <a:cubicBezTo>
                        <a:pt x="269553" y="41350"/>
                        <a:pt x="269553" y="26134"/>
                        <a:pt x="265354" y="2475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2" name="任意多边形: 形状 7881" descr="c502670a-0c26-4778-960f-2becc7298d9e"/>
                <p:cNvSpPr/>
                <p:nvPr/>
              </p:nvSpPr>
              <p:spPr>
                <a:xfrm>
                  <a:off x="715317" y="6328640"/>
                  <a:ext cx="147882" cy="376031"/>
                </a:xfrm>
                <a:custGeom>
                  <a:avLst/>
                  <a:gdLst>
                    <a:gd name="connsiteX0" fmla="*/ 55163 w 147882"/>
                    <a:gd name="connsiteY0" fmla="*/ 355 h 376031"/>
                    <a:gd name="connsiteX1" fmla="*/ 36968 w 147882"/>
                    <a:gd name="connsiteY1" fmla="*/ 26637 h 376031"/>
                    <a:gd name="connsiteX2" fmla="*/ 25772 w 147882"/>
                    <a:gd name="connsiteY2" fmla="*/ 57068 h 376031"/>
                    <a:gd name="connsiteX3" fmla="*/ 4779 w 147882"/>
                    <a:gd name="connsiteY3" fmla="*/ 141446 h 376031"/>
                    <a:gd name="connsiteX4" fmla="*/ 1979 w 147882"/>
                    <a:gd name="connsiteY4" fmla="*/ 199542 h 376031"/>
                    <a:gd name="connsiteX5" fmla="*/ 580 w 147882"/>
                    <a:gd name="connsiteY5" fmla="*/ 264555 h 376031"/>
                    <a:gd name="connsiteX6" fmla="*/ 13176 w 147882"/>
                    <a:gd name="connsiteY6" fmla="*/ 333717 h 376031"/>
                    <a:gd name="connsiteX7" fmla="*/ 77555 w 147882"/>
                    <a:gd name="connsiteY7" fmla="*/ 375214 h 376031"/>
                    <a:gd name="connsiteX8" fmla="*/ 111145 w 147882"/>
                    <a:gd name="connsiteY8" fmla="*/ 351699 h 376031"/>
                    <a:gd name="connsiteX9" fmla="*/ 126540 w 147882"/>
                    <a:gd name="connsiteY9" fmla="*/ 317118 h 376031"/>
                    <a:gd name="connsiteX10" fmla="*/ 141935 w 147882"/>
                    <a:gd name="connsiteY10" fmla="*/ 249339 h 376031"/>
                    <a:gd name="connsiteX11" fmla="*/ 146134 w 147882"/>
                    <a:gd name="connsiteY11" fmla="*/ 127614 h 376031"/>
                    <a:gd name="connsiteX12" fmla="*/ 132139 w 147882"/>
                    <a:gd name="connsiteY12" fmla="*/ 43236 h 376031"/>
                    <a:gd name="connsiteX13" fmla="*/ 123741 w 147882"/>
                    <a:gd name="connsiteY13" fmla="*/ 11421 h 376031"/>
                    <a:gd name="connsiteX14" fmla="*/ 119542 w 147882"/>
                    <a:gd name="connsiteY14" fmla="*/ 5888 h 376031"/>
                    <a:gd name="connsiteX15" fmla="*/ 116743 w 147882"/>
                    <a:gd name="connsiteY15" fmla="*/ 12804 h 376031"/>
                    <a:gd name="connsiteX16" fmla="*/ 123741 w 147882"/>
                    <a:gd name="connsiteY16" fmla="*/ 44619 h 376031"/>
                    <a:gd name="connsiteX17" fmla="*/ 129339 w 147882"/>
                    <a:gd name="connsiteY17" fmla="*/ 127614 h 376031"/>
                    <a:gd name="connsiteX18" fmla="*/ 123741 w 147882"/>
                    <a:gd name="connsiteY18" fmla="*/ 246573 h 376031"/>
                    <a:gd name="connsiteX19" fmla="*/ 108346 w 147882"/>
                    <a:gd name="connsiteY19" fmla="*/ 311585 h 376031"/>
                    <a:gd name="connsiteX20" fmla="*/ 71957 w 147882"/>
                    <a:gd name="connsiteY20" fmla="*/ 355849 h 376031"/>
                    <a:gd name="connsiteX21" fmla="*/ 46765 w 147882"/>
                    <a:gd name="connsiteY21" fmla="*/ 348933 h 376031"/>
                    <a:gd name="connsiteX22" fmla="*/ 28571 w 147882"/>
                    <a:gd name="connsiteY22" fmla="*/ 325417 h 376031"/>
                    <a:gd name="connsiteX23" fmla="*/ 17374 w 147882"/>
                    <a:gd name="connsiteY23" fmla="*/ 261788 h 376031"/>
                    <a:gd name="connsiteX24" fmla="*/ 15975 w 147882"/>
                    <a:gd name="connsiteY24" fmla="*/ 199542 h 376031"/>
                    <a:gd name="connsiteX25" fmla="*/ 21573 w 147882"/>
                    <a:gd name="connsiteY25" fmla="*/ 144213 h 376031"/>
                    <a:gd name="connsiteX26" fmla="*/ 38368 w 147882"/>
                    <a:gd name="connsiteY26" fmla="*/ 62601 h 376031"/>
                    <a:gd name="connsiteX27" fmla="*/ 50964 w 147882"/>
                    <a:gd name="connsiteY27" fmla="*/ 32170 h 376031"/>
                    <a:gd name="connsiteX28" fmla="*/ 55163 w 147882"/>
                    <a:gd name="connsiteY28" fmla="*/ 355 h 376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47882" h="376031">
                      <a:moveTo>
                        <a:pt x="55163" y="355"/>
                      </a:moveTo>
                      <a:cubicBezTo>
                        <a:pt x="52363" y="-2411"/>
                        <a:pt x="42566" y="11421"/>
                        <a:pt x="36968" y="26637"/>
                      </a:cubicBezTo>
                      <a:cubicBezTo>
                        <a:pt x="31370" y="41852"/>
                        <a:pt x="32770" y="37703"/>
                        <a:pt x="25772" y="57068"/>
                      </a:cubicBezTo>
                      <a:cubicBezTo>
                        <a:pt x="20174" y="76434"/>
                        <a:pt x="10377" y="105482"/>
                        <a:pt x="4779" y="141446"/>
                      </a:cubicBezTo>
                      <a:cubicBezTo>
                        <a:pt x="1979" y="159428"/>
                        <a:pt x="3379" y="178794"/>
                        <a:pt x="1979" y="199542"/>
                      </a:cubicBezTo>
                      <a:cubicBezTo>
                        <a:pt x="580" y="220291"/>
                        <a:pt x="-820" y="241040"/>
                        <a:pt x="580" y="264555"/>
                      </a:cubicBezTo>
                      <a:cubicBezTo>
                        <a:pt x="1979" y="286687"/>
                        <a:pt x="3379" y="310202"/>
                        <a:pt x="13176" y="333717"/>
                      </a:cubicBezTo>
                      <a:cubicBezTo>
                        <a:pt x="21573" y="357232"/>
                        <a:pt x="46765" y="380747"/>
                        <a:pt x="77555" y="375214"/>
                      </a:cubicBezTo>
                      <a:cubicBezTo>
                        <a:pt x="91551" y="372448"/>
                        <a:pt x="104147" y="361382"/>
                        <a:pt x="111145" y="351699"/>
                      </a:cubicBezTo>
                      <a:cubicBezTo>
                        <a:pt x="118143" y="340633"/>
                        <a:pt x="122341" y="329567"/>
                        <a:pt x="126540" y="317118"/>
                      </a:cubicBezTo>
                      <a:cubicBezTo>
                        <a:pt x="133538" y="294986"/>
                        <a:pt x="139136" y="271471"/>
                        <a:pt x="141935" y="249339"/>
                      </a:cubicBezTo>
                      <a:cubicBezTo>
                        <a:pt x="148933" y="205075"/>
                        <a:pt x="148933" y="163578"/>
                        <a:pt x="146134" y="127614"/>
                      </a:cubicBezTo>
                      <a:cubicBezTo>
                        <a:pt x="144734" y="91649"/>
                        <a:pt x="136337" y="63984"/>
                        <a:pt x="132139" y="43236"/>
                      </a:cubicBezTo>
                      <a:cubicBezTo>
                        <a:pt x="127940" y="22487"/>
                        <a:pt x="129339" y="28020"/>
                        <a:pt x="123741" y="11421"/>
                      </a:cubicBezTo>
                      <a:cubicBezTo>
                        <a:pt x="122341" y="4505"/>
                        <a:pt x="120942" y="5888"/>
                        <a:pt x="119542" y="5888"/>
                      </a:cubicBezTo>
                      <a:cubicBezTo>
                        <a:pt x="116743" y="5888"/>
                        <a:pt x="115344" y="4505"/>
                        <a:pt x="116743" y="12804"/>
                      </a:cubicBezTo>
                      <a:cubicBezTo>
                        <a:pt x="119542" y="28020"/>
                        <a:pt x="120942" y="23870"/>
                        <a:pt x="123741" y="44619"/>
                      </a:cubicBezTo>
                      <a:cubicBezTo>
                        <a:pt x="126540" y="65368"/>
                        <a:pt x="127940" y="93033"/>
                        <a:pt x="129339" y="127614"/>
                      </a:cubicBezTo>
                      <a:cubicBezTo>
                        <a:pt x="130739" y="162195"/>
                        <a:pt x="132139" y="203692"/>
                        <a:pt x="123741" y="246573"/>
                      </a:cubicBezTo>
                      <a:cubicBezTo>
                        <a:pt x="119542" y="268705"/>
                        <a:pt x="113944" y="289453"/>
                        <a:pt x="108346" y="311585"/>
                      </a:cubicBezTo>
                      <a:cubicBezTo>
                        <a:pt x="102748" y="332334"/>
                        <a:pt x="88752" y="353082"/>
                        <a:pt x="71957" y="355849"/>
                      </a:cubicBezTo>
                      <a:cubicBezTo>
                        <a:pt x="63560" y="357232"/>
                        <a:pt x="55163" y="354466"/>
                        <a:pt x="46765" y="348933"/>
                      </a:cubicBezTo>
                      <a:cubicBezTo>
                        <a:pt x="38368" y="343400"/>
                        <a:pt x="32770" y="335100"/>
                        <a:pt x="28571" y="325417"/>
                      </a:cubicBezTo>
                      <a:cubicBezTo>
                        <a:pt x="20174" y="306052"/>
                        <a:pt x="18774" y="282537"/>
                        <a:pt x="17374" y="261788"/>
                      </a:cubicBezTo>
                      <a:cubicBezTo>
                        <a:pt x="15975" y="239656"/>
                        <a:pt x="15975" y="218908"/>
                        <a:pt x="15975" y="199542"/>
                      </a:cubicBezTo>
                      <a:cubicBezTo>
                        <a:pt x="17374" y="180177"/>
                        <a:pt x="18774" y="160812"/>
                        <a:pt x="21573" y="144213"/>
                      </a:cubicBezTo>
                      <a:cubicBezTo>
                        <a:pt x="25772" y="109631"/>
                        <a:pt x="32770" y="81967"/>
                        <a:pt x="38368" y="62601"/>
                      </a:cubicBezTo>
                      <a:cubicBezTo>
                        <a:pt x="43966" y="43236"/>
                        <a:pt x="45366" y="47385"/>
                        <a:pt x="50964" y="32170"/>
                      </a:cubicBezTo>
                      <a:cubicBezTo>
                        <a:pt x="56562" y="16954"/>
                        <a:pt x="57962" y="3122"/>
                        <a:pt x="55163" y="35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3" name="任意多边形: 形状 7882" descr="7ec873ff-d2a7-4322-97e2-fade3986e780"/>
                <p:cNvSpPr/>
                <p:nvPr/>
              </p:nvSpPr>
              <p:spPr>
                <a:xfrm>
                  <a:off x="840722" y="6316546"/>
                  <a:ext cx="222266" cy="375070"/>
                </a:xfrm>
                <a:custGeom>
                  <a:avLst/>
                  <a:gdLst>
                    <a:gd name="connsiteX0" fmla="*/ 2535 w 222266"/>
                    <a:gd name="connsiteY0" fmla="*/ 19365 h 375070"/>
                    <a:gd name="connsiteX1" fmla="*/ 3935 w 222266"/>
                    <a:gd name="connsiteY1" fmla="*/ 52563 h 375070"/>
                    <a:gd name="connsiteX2" fmla="*/ 12332 w 222266"/>
                    <a:gd name="connsiteY2" fmla="*/ 85761 h 375070"/>
                    <a:gd name="connsiteX3" fmla="*/ 34725 w 222266"/>
                    <a:gd name="connsiteY3" fmla="*/ 174289 h 375070"/>
                    <a:gd name="connsiteX4" fmla="*/ 55719 w 222266"/>
                    <a:gd name="connsiteY4" fmla="*/ 232385 h 375070"/>
                    <a:gd name="connsiteX5" fmla="*/ 76712 w 222266"/>
                    <a:gd name="connsiteY5" fmla="*/ 297397 h 375070"/>
                    <a:gd name="connsiteX6" fmla="*/ 120098 w 222266"/>
                    <a:gd name="connsiteY6" fmla="*/ 362410 h 375070"/>
                    <a:gd name="connsiteX7" fmla="*/ 162085 w 222266"/>
                    <a:gd name="connsiteY7" fmla="*/ 374859 h 375070"/>
                    <a:gd name="connsiteX8" fmla="*/ 199873 w 222266"/>
                    <a:gd name="connsiteY8" fmla="*/ 354110 h 375070"/>
                    <a:gd name="connsiteX9" fmla="*/ 222266 w 222266"/>
                    <a:gd name="connsiteY9" fmla="*/ 278032 h 375070"/>
                    <a:gd name="connsiteX10" fmla="*/ 212469 w 222266"/>
                    <a:gd name="connsiteY10" fmla="*/ 203337 h 375070"/>
                    <a:gd name="connsiteX11" fmla="*/ 153688 w 222266"/>
                    <a:gd name="connsiteY11" fmla="*/ 85761 h 375070"/>
                    <a:gd name="connsiteX12" fmla="*/ 86509 w 222266"/>
                    <a:gd name="connsiteY12" fmla="*/ 22132 h 375070"/>
                    <a:gd name="connsiteX13" fmla="*/ 57118 w 222266"/>
                    <a:gd name="connsiteY13" fmla="*/ 2766 h 375070"/>
                    <a:gd name="connsiteX14" fmla="*/ 50120 w 222266"/>
                    <a:gd name="connsiteY14" fmla="*/ 1383 h 375070"/>
                    <a:gd name="connsiteX15" fmla="*/ 52919 w 222266"/>
                    <a:gd name="connsiteY15" fmla="*/ 8299 h 375070"/>
                    <a:gd name="connsiteX16" fmla="*/ 82310 w 222266"/>
                    <a:gd name="connsiteY16" fmla="*/ 27665 h 375070"/>
                    <a:gd name="connsiteX17" fmla="*/ 142491 w 222266"/>
                    <a:gd name="connsiteY17" fmla="*/ 94061 h 375070"/>
                    <a:gd name="connsiteX18" fmla="*/ 199873 w 222266"/>
                    <a:gd name="connsiteY18" fmla="*/ 207487 h 375070"/>
                    <a:gd name="connsiteX19" fmla="*/ 208270 w 222266"/>
                    <a:gd name="connsiteY19" fmla="*/ 278032 h 375070"/>
                    <a:gd name="connsiteX20" fmla="*/ 188677 w 222266"/>
                    <a:gd name="connsiteY20" fmla="*/ 341661 h 375070"/>
                    <a:gd name="connsiteX21" fmla="*/ 163484 w 222266"/>
                    <a:gd name="connsiteY21" fmla="*/ 355494 h 375070"/>
                    <a:gd name="connsiteX22" fmla="*/ 134094 w 222266"/>
                    <a:gd name="connsiteY22" fmla="*/ 347194 h 375070"/>
                    <a:gd name="connsiteX23" fmla="*/ 96306 w 222266"/>
                    <a:gd name="connsiteY23" fmla="*/ 290481 h 375070"/>
                    <a:gd name="connsiteX24" fmla="*/ 72513 w 222266"/>
                    <a:gd name="connsiteY24" fmla="*/ 226852 h 375070"/>
                    <a:gd name="connsiteX25" fmla="*/ 54319 w 222266"/>
                    <a:gd name="connsiteY25" fmla="*/ 168756 h 375070"/>
                    <a:gd name="connsiteX26" fmla="*/ 29127 w 222266"/>
                    <a:gd name="connsiteY26" fmla="*/ 80228 h 375070"/>
                    <a:gd name="connsiteX27" fmla="*/ 22129 w 222266"/>
                    <a:gd name="connsiteY27" fmla="*/ 45647 h 375070"/>
                    <a:gd name="connsiteX28" fmla="*/ 2535 w 222266"/>
                    <a:gd name="connsiteY28" fmla="*/ 19365 h 375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2265" h="375070">
                      <a:moveTo>
                        <a:pt x="2535" y="19365"/>
                      </a:moveTo>
                      <a:cubicBezTo>
                        <a:pt x="-1664" y="19365"/>
                        <a:pt x="-264" y="35964"/>
                        <a:pt x="3935" y="52563"/>
                      </a:cubicBezTo>
                      <a:cubicBezTo>
                        <a:pt x="8133" y="69162"/>
                        <a:pt x="6734" y="65012"/>
                        <a:pt x="12332" y="85761"/>
                      </a:cubicBezTo>
                      <a:cubicBezTo>
                        <a:pt x="17930" y="107893"/>
                        <a:pt x="23528" y="138324"/>
                        <a:pt x="34725" y="174289"/>
                      </a:cubicBezTo>
                      <a:cubicBezTo>
                        <a:pt x="40323" y="192271"/>
                        <a:pt x="48721" y="211636"/>
                        <a:pt x="55719" y="232385"/>
                      </a:cubicBezTo>
                      <a:cubicBezTo>
                        <a:pt x="62716" y="253134"/>
                        <a:pt x="68314" y="275265"/>
                        <a:pt x="76712" y="297397"/>
                      </a:cubicBezTo>
                      <a:cubicBezTo>
                        <a:pt x="85109" y="319529"/>
                        <a:pt x="96306" y="344428"/>
                        <a:pt x="120098" y="362410"/>
                      </a:cubicBezTo>
                      <a:cubicBezTo>
                        <a:pt x="131295" y="370709"/>
                        <a:pt x="146690" y="376242"/>
                        <a:pt x="162085" y="374859"/>
                      </a:cubicBezTo>
                      <a:cubicBezTo>
                        <a:pt x="177480" y="373476"/>
                        <a:pt x="191476" y="365176"/>
                        <a:pt x="199873" y="354110"/>
                      </a:cubicBezTo>
                      <a:cubicBezTo>
                        <a:pt x="219467" y="331979"/>
                        <a:pt x="222266" y="302930"/>
                        <a:pt x="222266" y="278032"/>
                      </a:cubicBezTo>
                      <a:cubicBezTo>
                        <a:pt x="222266" y="253134"/>
                        <a:pt x="218067" y="226852"/>
                        <a:pt x="212469" y="203337"/>
                      </a:cubicBezTo>
                      <a:cubicBezTo>
                        <a:pt x="199873" y="156307"/>
                        <a:pt x="177480" y="116192"/>
                        <a:pt x="153688" y="85761"/>
                      </a:cubicBezTo>
                      <a:cubicBezTo>
                        <a:pt x="129895" y="53946"/>
                        <a:pt x="104703" y="35964"/>
                        <a:pt x="86509" y="22132"/>
                      </a:cubicBezTo>
                      <a:cubicBezTo>
                        <a:pt x="68314" y="9683"/>
                        <a:pt x="72513" y="11066"/>
                        <a:pt x="57118" y="2766"/>
                      </a:cubicBezTo>
                      <a:cubicBezTo>
                        <a:pt x="50120" y="-1383"/>
                        <a:pt x="51520" y="0"/>
                        <a:pt x="50120" y="1383"/>
                      </a:cubicBezTo>
                      <a:cubicBezTo>
                        <a:pt x="48721" y="2766"/>
                        <a:pt x="45921" y="4150"/>
                        <a:pt x="52919" y="8299"/>
                      </a:cubicBezTo>
                      <a:cubicBezTo>
                        <a:pt x="66915" y="17982"/>
                        <a:pt x="64116" y="13832"/>
                        <a:pt x="82310" y="27665"/>
                      </a:cubicBezTo>
                      <a:cubicBezTo>
                        <a:pt x="99105" y="41497"/>
                        <a:pt x="120098" y="63629"/>
                        <a:pt x="142491" y="94061"/>
                      </a:cubicBezTo>
                      <a:cubicBezTo>
                        <a:pt x="163484" y="124492"/>
                        <a:pt x="188677" y="161840"/>
                        <a:pt x="199873" y="207487"/>
                      </a:cubicBezTo>
                      <a:cubicBezTo>
                        <a:pt x="205471" y="229618"/>
                        <a:pt x="208270" y="254517"/>
                        <a:pt x="208270" y="278032"/>
                      </a:cubicBezTo>
                      <a:cubicBezTo>
                        <a:pt x="208270" y="301547"/>
                        <a:pt x="202672" y="326445"/>
                        <a:pt x="188677" y="341661"/>
                      </a:cubicBezTo>
                      <a:cubicBezTo>
                        <a:pt x="181679" y="349961"/>
                        <a:pt x="171882" y="355494"/>
                        <a:pt x="163484" y="355494"/>
                      </a:cubicBezTo>
                      <a:cubicBezTo>
                        <a:pt x="153688" y="356877"/>
                        <a:pt x="143891" y="352727"/>
                        <a:pt x="134094" y="347194"/>
                      </a:cubicBezTo>
                      <a:cubicBezTo>
                        <a:pt x="115899" y="334745"/>
                        <a:pt x="106102" y="312613"/>
                        <a:pt x="96306" y="290481"/>
                      </a:cubicBezTo>
                      <a:cubicBezTo>
                        <a:pt x="87908" y="268349"/>
                        <a:pt x="79511" y="247601"/>
                        <a:pt x="72513" y="226852"/>
                      </a:cubicBezTo>
                      <a:cubicBezTo>
                        <a:pt x="65515" y="206103"/>
                        <a:pt x="59917" y="186738"/>
                        <a:pt x="54319" y="168756"/>
                      </a:cubicBezTo>
                      <a:cubicBezTo>
                        <a:pt x="43122" y="132791"/>
                        <a:pt x="34725" y="102360"/>
                        <a:pt x="29127" y="80228"/>
                      </a:cubicBezTo>
                      <a:cubicBezTo>
                        <a:pt x="23528" y="59479"/>
                        <a:pt x="26328" y="62246"/>
                        <a:pt x="22129" y="45647"/>
                      </a:cubicBezTo>
                      <a:cubicBezTo>
                        <a:pt x="15131" y="33198"/>
                        <a:pt x="6734" y="19365"/>
                        <a:pt x="2535" y="1936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4" name="任意多边形: 形状 7883" descr="2d2b8cfa-eb49-4271-9554-ac12a712d844"/>
                <p:cNvSpPr/>
                <p:nvPr/>
              </p:nvSpPr>
              <p:spPr>
                <a:xfrm>
                  <a:off x="919175" y="6291647"/>
                  <a:ext cx="375005" cy="209086"/>
                </a:xfrm>
                <a:custGeom>
                  <a:avLst/>
                  <a:gdLst>
                    <a:gd name="connsiteX0" fmla="*/ 59840 w 375005"/>
                    <a:gd name="connsiteY0" fmla="*/ 100977 h 209086"/>
                    <a:gd name="connsiteX1" fmla="*/ 76634 w 375005"/>
                    <a:gd name="connsiteY1" fmla="*/ 127258 h 209086"/>
                    <a:gd name="connsiteX2" fmla="*/ 101826 w 375005"/>
                    <a:gd name="connsiteY2" fmla="*/ 146624 h 209086"/>
                    <a:gd name="connsiteX3" fmla="*/ 177403 w 375005"/>
                    <a:gd name="connsiteY3" fmla="*/ 186738 h 209086"/>
                    <a:gd name="connsiteX4" fmla="*/ 233385 w 375005"/>
                    <a:gd name="connsiteY4" fmla="*/ 200570 h 209086"/>
                    <a:gd name="connsiteX5" fmla="*/ 297765 w 375005"/>
                    <a:gd name="connsiteY5" fmla="*/ 208870 h 209086"/>
                    <a:gd name="connsiteX6" fmla="*/ 332754 w 375005"/>
                    <a:gd name="connsiteY6" fmla="*/ 200570 h 209086"/>
                    <a:gd name="connsiteX7" fmla="*/ 363544 w 375005"/>
                    <a:gd name="connsiteY7" fmla="*/ 177055 h 209086"/>
                    <a:gd name="connsiteX8" fmla="*/ 374741 w 375005"/>
                    <a:gd name="connsiteY8" fmla="*/ 139708 h 209086"/>
                    <a:gd name="connsiteX9" fmla="*/ 360745 w 375005"/>
                    <a:gd name="connsiteY9" fmla="*/ 103743 h 209086"/>
                    <a:gd name="connsiteX10" fmla="*/ 301963 w 375005"/>
                    <a:gd name="connsiteY10" fmla="*/ 62246 h 209086"/>
                    <a:gd name="connsiteX11" fmla="*/ 238983 w 375005"/>
                    <a:gd name="connsiteY11" fmla="*/ 37348 h 209086"/>
                    <a:gd name="connsiteX12" fmla="*/ 122820 w 375005"/>
                    <a:gd name="connsiteY12" fmla="*/ 9683 h 209086"/>
                    <a:gd name="connsiteX13" fmla="*/ 38846 w 375005"/>
                    <a:gd name="connsiteY13" fmla="*/ 1383 h 209086"/>
                    <a:gd name="connsiteX14" fmla="*/ 6656 w 375005"/>
                    <a:gd name="connsiteY14" fmla="*/ 0 h 209086"/>
                    <a:gd name="connsiteX15" fmla="*/ 1058 w 375005"/>
                    <a:gd name="connsiteY15" fmla="*/ 2766 h 209086"/>
                    <a:gd name="connsiteX16" fmla="*/ 6656 w 375005"/>
                    <a:gd name="connsiteY16" fmla="*/ 6916 h 209086"/>
                    <a:gd name="connsiteX17" fmla="*/ 38846 w 375005"/>
                    <a:gd name="connsiteY17" fmla="*/ 8299 h 209086"/>
                    <a:gd name="connsiteX18" fmla="*/ 120021 w 375005"/>
                    <a:gd name="connsiteY18" fmla="*/ 23515 h 209086"/>
                    <a:gd name="connsiteX19" fmla="*/ 234785 w 375005"/>
                    <a:gd name="connsiteY19" fmla="*/ 51180 h 209086"/>
                    <a:gd name="connsiteX20" fmla="*/ 296365 w 375005"/>
                    <a:gd name="connsiteY20" fmla="*/ 76078 h 209086"/>
                    <a:gd name="connsiteX21" fmla="*/ 346749 w 375005"/>
                    <a:gd name="connsiteY21" fmla="*/ 113426 h 209086"/>
                    <a:gd name="connsiteX22" fmla="*/ 349548 w 375005"/>
                    <a:gd name="connsiteY22" fmla="*/ 164606 h 209086"/>
                    <a:gd name="connsiteX23" fmla="*/ 297765 w 375005"/>
                    <a:gd name="connsiteY23" fmla="*/ 188121 h 209086"/>
                    <a:gd name="connsiteX24" fmla="*/ 237583 w 375005"/>
                    <a:gd name="connsiteY24" fmla="*/ 182588 h 209086"/>
                    <a:gd name="connsiteX25" fmla="*/ 185800 w 375005"/>
                    <a:gd name="connsiteY25" fmla="*/ 167372 h 209086"/>
                    <a:gd name="connsiteX26" fmla="*/ 113023 w 375005"/>
                    <a:gd name="connsiteY26" fmla="*/ 131408 h 209086"/>
                    <a:gd name="connsiteX27" fmla="*/ 89230 w 375005"/>
                    <a:gd name="connsiteY27" fmla="*/ 110660 h 209086"/>
                    <a:gd name="connsiteX28" fmla="*/ 59840 w 375005"/>
                    <a:gd name="connsiteY28" fmla="*/ 100977 h 20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5005" h="209086">
                      <a:moveTo>
                        <a:pt x="59840" y="100977"/>
                      </a:moveTo>
                      <a:cubicBezTo>
                        <a:pt x="55641" y="102360"/>
                        <a:pt x="64038" y="116193"/>
                        <a:pt x="76634" y="127258"/>
                      </a:cubicBezTo>
                      <a:cubicBezTo>
                        <a:pt x="89230" y="136941"/>
                        <a:pt x="85032" y="135558"/>
                        <a:pt x="101826" y="146624"/>
                      </a:cubicBezTo>
                      <a:cubicBezTo>
                        <a:pt x="118621" y="157690"/>
                        <a:pt x="143813" y="174289"/>
                        <a:pt x="177403" y="186738"/>
                      </a:cubicBezTo>
                      <a:cubicBezTo>
                        <a:pt x="194197" y="193654"/>
                        <a:pt x="213791" y="196421"/>
                        <a:pt x="233385" y="200570"/>
                      </a:cubicBezTo>
                      <a:cubicBezTo>
                        <a:pt x="252979" y="204720"/>
                        <a:pt x="273972" y="210253"/>
                        <a:pt x="297765" y="208870"/>
                      </a:cubicBezTo>
                      <a:cubicBezTo>
                        <a:pt x="308961" y="208870"/>
                        <a:pt x="321557" y="206103"/>
                        <a:pt x="332754" y="200570"/>
                      </a:cubicBezTo>
                      <a:cubicBezTo>
                        <a:pt x="343950" y="195037"/>
                        <a:pt x="355147" y="188121"/>
                        <a:pt x="363544" y="177055"/>
                      </a:cubicBezTo>
                      <a:cubicBezTo>
                        <a:pt x="371941" y="167372"/>
                        <a:pt x="376140" y="152157"/>
                        <a:pt x="374741" y="139708"/>
                      </a:cubicBezTo>
                      <a:cubicBezTo>
                        <a:pt x="373341" y="125875"/>
                        <a:pt x="367743" y="114809"/>
                        <a:pt x="360745" y="103743"/>
                      </a:cubicBezTo>
                      <a:cubicBezTo>
                        <a:pt x="345350" y="82995"/>
                        <a:pt x="321557" y="71929"/>
                        <a:pt x="301963" y="62246"/>
                      </a:cubicBezTo>
                      <a:cubicBezTo>
                        <a:pt x="280970" y="52563"/>
                        <a:pt x="259977" y="44264"/>
                        <a:pt x="238983" y="37348"/>
                      </a:cubicBezTo>
                      <a:cubicBezTo>
                        <a:pt x="196996" y="23515"/>
                        <a:pt x="157809" y="15216"/>
                        <a:pt x="122820" y="9683"/>
                      </a:cubicBezTo>
                      <a:cubicBezTo>
                        <a:pt x="87831" y="4150"/>
                        <a:pt x="59840" y="2766"/>
                        <a:pt x="38846" y="1383"/>
                      </a:cubicBezTo>
                      <a:cubicBezTo>
                        <a:pt x="19252" y="0"/>
                        <a:pt x="23451" y="0"/>
                        <a:pt x="6656" y="0"/>
                      </a:cubicBezTo>
                      <a:cubicBezTo>
                        <a:pt x="-342" y="0"/>
                        <a:pt x="1058" y="0"/>
                        <a:pt x="1058" y="2766"/>
                      </a:cubicBezTo>
                      <a:cubicBezTo>
                        <a:pt x="-342" y="4150"/>
                        <a:pt x="-1741" y="6916"/>
                        <a:pt x="6656" y="6916"/>
                      </a:cubicBezTo>
                      <a:cubicBezTo>
                        <a:pt x="22051" y="8299"/>
                        <a:pt x="17853" y="6916"/>
                        <a:pt x="38846" y="8299"/>
                      </a:cubicBezTo>
                      <a:cubicBezTo>
                        <a:pt x="58440" y="11066"/>
                        <a:pt x="86431" y="16599"/>
                        <a:pt x="120021" y="23515"/>
                      </a:cubicBezTo>
                      <a:cubicBezTo>
                        <a:pt x="153610" y="30431"/>
                        <a:pt x="194197" y="37348"/>
                        <a:pt x="234785" y="51180"/>
                      </a:cubicBezTo>
                      <a:cubicBezTo>
                        <a:pt x="254378" y="58096"/>
                        <a:pt x="275372" y="67779"/>
                        <a:pt x="296365" y="76078"/>
                      </a:cubicBezTo>
                      <a:cubicBezTo>
                        <a:pt x="317359" y="84378"/>
                        <a:pt x="335553" y="98210"/>
                        <a:pt x="346749" y="113426"/>
                      </a:cubicBezTo>
                      <a:cubicBezTo>
                        <a:pt x="359345" y="128642"/>
                        <a:pt x="362145" y="149390"/>
                        <a:pt x="349548" y="164606"/>
                      </a:cubicBezTo>
                      <a:cubicBezTo>
                        <a:pt x="338352" y="179822"/>
                        <a:pt x="317359" y="188121"/>
                        <a:pt x="297765" y="188121"/>
                      </a:cubicBezTo>
                      <a:cubicBezTo>
                        <a:pt x="276771" y="189504"/>
                        <a:pt x="257178" y="186738"/>
                        <a:pt x="237583" y="182588"/>
                      </a:cubicBezTo>
                      <a:cubicBezTo>
                        <a:pt x="217990" y="178438"/>
                        <a:pt x="201195" y="172905"/>
                        <a:pt x="185800" y="167372"/>
                      </a:cubicBezTo>
                      <a:cubicBezTo>
                        <a:pt x="153610" y="156307"/>
                        <a:pt x="129818" y="142474"/>
                        <a:pt x="113023" y="131408"/>
                      </a:cubicBezTo>
                      <a:cubicBezTo>
                        <a:pt x="96228" y="120342"/>
                        <a:pt x="101826" y="120342"/>
                        <a:pt x="89230" y="110660"/>
                      </a:cubicBezTo>
                      <a:cubicBezTo>
                        <a:pt x="76634" y="105127"/>
                        <a:pt x="64038" y="99594"/>
                        <a:pt x="59840" y="10097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5" name="任意多边形: 形状 7884" descr="5a364aaa-f77f-429a-898c-4e9dc1487f70"/>
                <p:cNvSpPr/>
                <p:nvPr/>
              </p:nvSpPr>
              <p:spPr>
                <a:xfrm>
                  <a:off x="949468" y="6208653"/>
                  <a:ext cx="409191" cy="150773"/>
                </a:xfrm>
                <a:custGeom>
                  <a:avLst/>
                  <a:gdLst>
                    <a:gd name="connsiteX0" fmla="*/ 247878 w 409191"/>
                    <a:gd name="connsiteY0" fmla="*/ 139708 h 150773"/>
                    <a:gd name="connsiteX1" fmla="*/ 271670 w 409191"/>
                    <a:gd name="connsiteY1" fmla="*/ 149390 h 150773"/>
                    <a:gd name="connsiteX2" fmla="*/ 298262 w 409191"/>
                    <a:gd name="connsiteY2" fmla="*/ 150774 h 150773"/>
                    <a:gd name="connsiteX3" fmla="*/ 329052 w 409191"/>
                    <a:gd name="connsiteY3" fmla="*/ 149390 h 150773"/>
                    <a:gd name="connsiteX4" fmla="*/ 368240 w 409191"/>
                    <a:gd name="connsiteY4" fmla="*/ 136941 h 150773"/>
                    <a:gd name="connsiteX5" fmla="*/ 400430 w 409191"/>
                    <a:gd name="connsiteY5" fmla="*/ 99594 h 150773"/>
                    <a:gd name="connsiteX6" fmla="*/ 408827 w 409191"/>
                    <a:gd name="connsiteY6" fmla="*/ 73312 h 150773"/>
                    <a:gd name="connsiteX7" fmla="*/ 403229 w 409191"/>
                    <a:gd name="connsiteY7" fmla="*/ 44264 h 150773"/>
                    <a:gd name="connsiteX8" fmla="*/ 357043 w 409191"/>
                    <a:gd name="connsiteY8" fmla="*/ 6916 h 150773"/>
                    <a:gd name="connsiteX9" fmla="*/ 299661 w 409191"/>
                    <a:gd name="connsiteY9" fmla="*/ 0 h 150773"/>
                    <a:gd name="connsiteX10" fmla="*/ 243679 w 409191"/>
                    <a:gd name="connsiteY10" fmla="*/ 1383 h 150773"/>
                    <a:gd name="connsiteX11" fmla="*/ 190496 w 409191"/>
                    <a:gd name="connsiteY11" fmla="*/ 2766 h 150773"/>
                    <a:gd name="connsiteX12" fmla="*/ 95325 w 409191"/>
                    <a:gd name="connsiteY12" fmla="*/ 8299 h 150773"/>
                    <a:gd name="connsiteX13" fmla="*/ 29546 w 409191"/>
                    <a:gd name="connsiteY13" fmla="*/ 13832 h 150773"/>
                    <a:gd name="connsiteX14" fmla="*/ 4354 w 409191"/>
                    <a:gd name="connsiteY14" fmla="*/ 15216 h 150773"/>
                    <a:gd name="connsiteX15" fmla="*/ 156 w 409191"/>
                    <a:gd name="connsiteY15" fmla="*/ 17982 h 150773"/>
                    <a:gd name="connsiteX16" fmla="*/ 4354 w 409191"/>
                    <a:gd name="connsiteY16" fmla="*/ 22132 h 150773"/>
                    <a:gd name="connsiteX17" fmla="*/ 29546 w 409191"/>
                    <a:gd name="connsiteY17" fmla="*/ 20749 h 150773"/>
                    <a:gd name="connsiteX18" fmla="*/ 96725 w 409191"/>
                    <a:gd name="connsiteY18" fmla="*/ 22132 h 150773"/>
                    <a:gd name="connsiteX19" fmla="*/ 191895 w 409191"/>
                    <a:gd name="connsiteY19" fmla="*/ 16599 h 150773"/>
                    <a:gd name="connsiteX20" fmla="*/ 245079 w 409191"/>
                    <a:gd name="connsiteY20" fmla="*/ 15216 h 150773"/>
                    <a:gd name="connsiteX21" fmla="*/ 299661 w 409191"/>
                    <a:gd name="connsiteY21" fmla="*/ 16599 h 150773"/>
                    <a:gd name="connsiteX22" fmla="*/ 351445 w 409191"/>
                    <a:gd name="connsiteY22" fmla="*/ 22132 h 150773"/>
                    <a:gd name="connsiteX23" fmla="*/ 387834 w 409191"/>
                    <a:gd name="connsiteY23" fmla="*/ 49797 h 150773"/>
                    <a:gd name="connsiteX24" fmla="*/ 387834 w 409191"/>
                    <a:gd name="connsiteY24" fmla="*/ 89911 h 150773"/>
                    <a:gd name="connsiteX25" fmla="*/ 359843 w 409191"/>
                    <a:gd name="connsiteY25" fmla="*/ 117576 h 150773"/>
                    <a:gd name="connsiteX26" fmla="*/ 326253 w 409191"/>
                    <a:gd name="connsiteY26" fmla="*/ 128642 h 150773"/>
                    <a:gd name="connsiteX27" fmla="*/ 298262 w 409191"/>
                    <a:gd name="connsiteY27" fmla="*/ 131408 h 150773"/>
                    <a:gd name="connsiteX28" fmla="*/ 273070 w 409191"/>
                    <a:gd name="connsiteY28" fmla="*/ 128642 h 150773"/>
                    <a:gd name="connsiteX29" fmla="*/ 247878 w 409191"/>
                    <a:gd name="connsiteY29" fmla="*/ 139708 h 15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09191" h="150773">
                      <a:moveTo>
                        <a:pt x="247878" y="139708"/>
                      </a:moveTo>
                      <a:cubicBezTo>
                        <a:pt x="246478" y="143857"/>
                        <a:pt x="257674" y="148007"/>
                        <a:pt x="271670" y="149390"/>
                      </a:cubicBezTo>
                      <a:cubicBezTo>
                        <a:pt x="284266" y="150774"/>
                        <a:pt x="281467" y="150774"/>
                        <a:pt x="298262" y="150774"/>
                      </a:cubicBezTo>
                      <a:cubicBezTo>
                        <a:pt x="306659" y="150774"/>
                        <a:pt x="316456" y="150774"/>
                        <a:pt x="329052" y="149390"/>
                      </a:cubicBezTo>
                      <a:cubicBezTo>
                        <a:pt x="340248" y="148007"/>
                        <a:pt x="354244" y="145241"/>
                        <a:pt x="368240" y="136941"/>
                      </a:cubicBezTo>
                      <a:cubicBezTo>
                        <a:pt x="382235" y="128642"/>
                        <a:pt x="393432" y="116193"/>
                        <a:pt x="400430" y="99594"/>
                      </a:cubicBezTo>
                      <a:cubicBezTo>
                        <a:pt x="404628" y="91294"/>
                        <a:pt x="407428" y="82995"/>
                        <a:pt x="408827" y="73312"/>
                      </a:cubicBezTo>
                      <a:cubicBezTo>
                        <a:pt x="410226" y="63629"/>
                        <a:pt x="407428" y="52563"/>
                        <a:pt x="403229" y="44264"/>
                      </a:cubicBezTo>
                      <a:cubicBezTo>
                        <a:pt x="393432" y="26282"/>
                        <a:pt x="375237" y="13832"/>
                        <a:pt x="357043" y="6916"/>
                      </a:cubicBezTo>
                      <a:cubicBezTo>
                        <a:pt x="337450" y="1383"/>
                        <a:pt x="317856" y="0"/>
                        <a:pt x="299661" y="0"/>
                      </a:cubicBezTo>
                      <a:cubicBezTo>
                        <a:pt x="281467" y="0"/>
                        <a:pt x="261873" y="1383"/>
                        <a:pt x="243679" y="1383"/>
                      </a:cubicBezTo>
                      <a:cubicBezTo>
                        <a:pt x="225485" y="2766"/>
                        <a:pt x="207290" y="2766"/>
                        <a:pt x="190496" y="2766"/>
                      </a:cubicBezTo>
                      <a:cubicBezTo>
                        <a:pt x="155507" y="5533"/>
                        <a:pt x="123317" y="6916"/>
                        <a:pt x="95325" y="8299"/>
                      </a:cubicBezTo>
                      <a:cubicBezTo>
                        <a:pt x="67334" y="9683"/>
                        <a:pt x="44942" y="13832"/>
                        <a:pt x="29546" y="13832"/>
                      </a:cubicBezTo>
                      <a:cubicBezTo>
                        <a:pt x="12751" y="15216"/>
                        <a:pt x="16950" y="15216"/>
                        <a:pt x="4354" y="15216"/>
                      </a:cubicBezTo>
                      <a:cubicBezTo>
                        <a:pt x="-1244" y="15216"/>
                        <a:pt x="156" y="16599"/>
                        <a:pt x="156" y="17982"/>
                      </a:cubicBezTo>
                      <a:cubicBezTo>
                        <a:pt x="156" y="19365"/>
                        <a:pt x="-1244" y="22132"/>
                        <a:pt x="4354" y="22132"/>
                      </a:cubicBezTo>
                      <a:cubicBezTo>
                        <a:pt x="16950" y="22132"/>
                        <a:pt x="14151" y="20749"/>
                        <a:pt x="29546" y="20749"/>
                      </a:cubicBezTo>
                      <a:cubicBezTo>
                        <a:pt x="46341" y="20749"/>
                        <a:pt x="68734" y="23515"/>
                        <a:pt x="96725" y="22132"/>
                      </a:cubicBezTo>
                      <a:cubicBezTo>
                        <a:pt x="124716" y="22132"/>
                        <a:pt x="156906" y="17982"/>
                        <a:pt x="191895" y="16599"/>
                      </a:cubicBezTo>
                      <a:cubicBezTo>
                        <a:pt x="208690" y="16599"/>
                        <a:pt x="226884" y="16599"/>
                        <a:pt x="245079" y="15216"/>
                      </a:cubicBezTo>
                      <a:cubicBezTo>
                        <a:pt x="263273" y="15216"/>
                        <a:pt x="281467" y="16599"/>
                        <a:pt x="299661" y="16599"/>
                      </a:cubicBezTo>
                      <a:cubicBezTo>
                        <a:pt x="317856" y="16599"/>
                        <a:pt x="334650" y="16599"/>
                        <a:pt x="351445" y="22132"/>
                      </a:cubicBezTo>
                      <a:cubicBezTo>
                        <a:pt x="366840" y="26282"/>
                        <a:pt x="380836" y="37348"/>
                        <a:pt x="387834" y="49797"/>
                      </a:cubicBezTo>
                      <a:cubicBezTo>
                        <a:pt x="394832" y="62246"/>
                        <a:pt x="393432" y="77462"/>
                        <a:pt x="387834" y="89911"/>
                      </a:cubicBezTo>
                      <a:cubicBezTo>
                        <a:pt x="382235" y="102360"/>
                        <a:pt x="371039" y="112043"/>
                        <a:pt x="359843" y="117576"/>
                      </a:cubicBezTo>
                      <a:cubicBezTo>
                        <a:pt x="348646" y="124492"/>
                        <a:pt x="337450" y="127258"/>
                        <a:pt x="326253" y="128642"/>
                      </a:cubicBezTo>
                      <a:cubicBezTo>
                        <a:pt x="315057" y="130025"/>
                        <a:pt x="306659" y="131408"/>
                        <a:pt x="298262" y="131408"/>
                      </a:cubicBezTo>
                      <a:cubicBezTo>
                        <a:pt x="282867" y="131408"/>
                        <a:pt x="285666" y="128642"/>
                        <a:pt x="273070" y="128642"/>
                      </a:cubicBezTo>
                      <a:cubicBezTo>
                        <a:pt x="260474" y="132791"/>
                        <a:pt x="249277" y="135558"/>
                        <a:pt x="247878" y="13970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6" name="任意多边形: 形状 7885" descr="adaedbc0-b0fe-4644-b813-9e90b1ee77cd"/>
                <p:cNvSpPr/>
                <p:nvPr/>
              </p:nvSpPr>
              <p:spPr>
                <a:xfrm>
                  <a:off x="931274" y="6022606"/>
                  <a:ext cx="442416" cy="200224"/>
                </a:xfrm>
                <a:custGeom>
                  <a:avLst/>
                  <a:gdLst>
                    <a:gd name="connsiteX0" fmla="*/ 238081 w 442416"/>
                    <a:gd name="connsiteY0" fmla="*/ 197112 h 200224"/>
                    <a:gd name="connsiteX1" fmla="*/ 267471 w 442416"/>
                    <a:gd name="connsiteY1" fmla="*/ 197112 h 200224"/>
                    <a:gd name="connsiteX2" fmla="*/ 296862 w 442416"/>
                    <a:gd name="connsiteY2" fmla="*/ 187429 h 200224"/>
                    <a:gd name="connsiteX3" fmla="*/ 368240 w 442416"/>
                    <a:gd name="connsiteY3" fmla="*/ 150082 h 200224"/>
                    <a:gd name="connsiteX4" fmla="*/ 410226 w 442416"/>
                    <a:gd name="connsiteY4" fmla="*/ 114118 h 200224"/>
                    <a:gd name="connsiteX5" fmla="*/ 431220 w 442416"/>
                    <a:gd name="connsiteY5" fmla="*/ 90602 h 200224"/>
                    <a:gd name="connsiteX6" fmla="*/ 442416 w 442416"/>
                    <a:gd name="connsiteY6" fmla="*/ 57405 h 200224"/>
                    <a:gd name="connsiteX7" fmla="*/ 428421 w 442416"/>
                    <a:gd name="connsiteY7" fmla="*/ 22823 h 200224"/>
                    <a:gd name="connsiteX8" fmla="*/ 396231 w 442416"/>
                    <a:gd name="connsiteY8" fmla="*/ 4841 h 200224"/>
                    <a:gd name="connsiteX9" fmla="*/ 326253 w 442416"/>
                    <a:gd name="connsiteY9" fmla="*/ 3458 h 200224"/>
                    <a:gd name="connsiteX10" fmla="*/ 261873 w 442416"/>
                    <a:gd name="connsiteY10" fmla="*/ 24207 h 200224"/>
                    <a:gd name="connsiteX11" fmla="*/ 203092 w 442416"/>
                    <a:gd name="connsiteY11" fmla="*/ 49105 h 200224"/>
                    <a:gd name="connsiteX12" fmla="*/ 100924 w 442416"/>
                    <a:gd name="connsiteY12" fmla="*/ 97519 h 200224"/>
                    <a:gd name="connsiteX13" fmla="*/ 30946 w 442416"/>
                    <a:gd name="connsiteY13" fmla="*/ 134866 h 200224"/>
                    <a:gd name="connsiteX14" fmla="*/ 4354 w 442416"/>
                    <a:gd name="connsiteY14" fmla="*/ 148699 h 200224"/>
                    <a:gd name="connsiteX15" fmla="*/ 156 w 442416"/>
                    <a:gd name="connsiteY15" fmla="*/ 154232 h 200224"/>
                    <a:gd name="connsiteX16" fmla="*/ 7153 w 442416"/>
                    <a:gd name="connsiteY16" fmla="*/ 155615 h 200224"/>
                    <a:gd name="connsiteX17" fmla="*/ 33745 w 442416"/>
                    <a:gd name="connsiteY17" fmla="*/ 141783 h 200224"/>
                    <a:gd name="connsiteX18" fmla="*/ 106522 w 442416"/>
                    <a:gd name="connsiteY18" fmla="*/ 111351 h 200224"/>
                    <a:gd name="connsiteX19" fmla="*/ 208690 w 442416"/>
                    <a:gd name="connsiteY19" fmla="*/ 62938 h 200224"/>
                    <a:gd name="connsiteX20" fmla="*/ 267471 w 442416"/>
                    <a:gd name="connsiteY20" fmla="*/ 39422 h 200224"/>
                    <a:gd name="connsiteX21" fmla="*/ 329052 w 442416"/>
                    <a:gd name="connsiteY21" fmla="*/ 21440 h 200224"/>
                    <a:gd name="connsiteX22" fmla="*/ 389233 w 442416"/>
                    <a:gd name="connsiteY22" fmla="*/ 21440 h 200224"/>
                    <a:gd name="connsiteX23" fmla="*/ 422822 w 442416"/>
                    <a:gd name="connsiteY23" fmla="*/ 57405 h 200224"/>
                    <a:gd name="connsiteX24" fmla="*/ 397630 w 442416"/>
                    <a:gd name="connsiteY24" fmla="*/ 103052 h 200224"/>
                    <a:gd name="connsiteX25" fmla="*/ 357043 w 442416"/>
                    <a:gd name="connsiteY25" fmla="*/ 134866 h 200224"/>
                    <a:gd name="connsiteX26" fmla="*/ 289864 w 442416"/>
                    <a:gd name="connsiteY26" fmla="*/ 173597 h 200224"/>
                    <a:gd name="connsiteX27" fmla="*/ 260473 w 442416"/>
                    <a:gd name="connsiteY27" fmla="*/ 181897 h 200224"/>
                    <a:gd name="connsiteX28" fmla="*/ 238081 w 442416"/>
                    <a:gd name="connsiteY28" fmla="*/ 197112 h 200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42415" h="200224">
                      <a:moveTo>
                        <a:pt x="238081" y="197112"/>
                      </a:moveTo>
                      <a:cubicBezTo>
                        <a:pt x="238081" y="201262"/>
                        <a:pt x="253476" y="201262"/>
                        <a:pt x="267471" y="197112"/>
                      </a:cubicBezTo>
                      <a:cubicBezTo>
                        <a:pt x="281467" y="191579"/>
                        <a:pt x="278668" y="194346"/>
                        <a:pt x="296862" y="187429"/>
                      </a:cubicBezTo>
                      <a:cubicBezTo>
                        <a:pt x="315057" y="179130"/>
                        <a:pt x="341648" y="168064"/>
                        <a:pt x="368240" y="150082"/>
                      </a:cubicBezTo>
                      <a:cubicBezTo>
                        <a:pt x="382235" y="140399"/>
                        <a:pt x="394831" y="127950"/>
                        <a:pt x="410226" y="114118"/>
                      </a:cubicBezTo>
                      <a:cubicBezTo>
                        <a:pt x="417224" y="107201"/>
                        <a:pt x="424222" y="100285"/>
                        <a:pt x="431220" y="90602"/>
                      </a:cubicBezTo>
                      <a:cubicBezTo>
                        <a:pt x="436818" y="82303"/>
                        <a:pt x="442416" y="69854"/>
                        <a:pt x="442416" y="57405"/>
                      </a:cubicBezTo>
                      <a:cubicBezTo>
                        <a:pt x="442416" y="44955"/>
                        <a:pt x="436818" y="31123"/>
                        <a:pt x="428421" y="22823"/>
                      </a:cubicBezTo>
                      <a:cubicBezTo>
                        <a:pt x="420024" y="13141"/>
                        <a:pt x="408827" y="7608"/>
                        <a:pt x="396231" y="4841"/>
                      </a:cubicBezTo>
                      <a:cubicBezTo>
                        <a:pt x="372438" y="-2075"/>
                        <a:pt x="348646" y="-692"/>
                        <a:pt x="326253" y="3458"/>
                      </a:cubicBezTo>
                      <a:cubicBezTo>
                        <a:pt x="303860" y="7608"/>
                        <a:pt x="282866" y="15907"/>
                        <a:pt x="261873" y="24207"/>
                      </a:cubicBezTo>
                      <a:cubicBezTo>
                        <a:pt x="242279" y="32506"/>
                        <a:pt x="221286" y="40806"/>
                        <a:pt x="203092" y="49105"/>
                      </a:cubicBezTo>
                      <a:cubicBezTo>
                        <a:pt x="165303" y="65704"/>
                        <a:pt x="130314" y="83686"/>
                        <a:pt x="100924" y="97519"/>
                      </a:cubicBezTo>
                      <a:cubicBezTo>
                        <a:pt x="71533" y="111351"/>
                        <a:pt x="47740" y="126567"/>
                        <a:pt x="30946" y="134866"/>
                      </a:cubicBezTo>
                      <a:cubicBezTo>
                        <a:pt x="14151" y="143166"/>
                        <a:pt x="16950" y="141783"/>
                        <a:pt x="4354" y="148699"/>
                      </a:cubicBezTo>
                      <a:cubicBezTo>
                        <a:pt x="-1244" y="151465"/>
                        <a:pt x="156" y="151465"/>
                        <a:pt x="156" y="154232"/>
                      </a:cubicBezTo>
                      <a:cubicBezTo>
                        <a:pt x="156" y="156998"/>
                        <a:pt x="156" y="158381"/>
                        <a:pt x="7153" y="155615"/>
                      </a:cubicBezTo>
                      <a:cubicBezTo>
                        <a:pt x="21149" y="148699"/>
                        <a:pt x="16950" y="150082"/>
                        <a:pt x="33745" y="141783"/>
                      </a:cubicBezTo>
                      <a:cubicBezTo>
                        <a:pt x="50539" y="133483"/>
                        <a:pt x="77131" y="125184"/>
                        <a:pt x="106522" y="111351"/>
                      </a:cubicBezTo>
                      <a:cubicBezTo>
                        <a:pt x="135913" y="97519"/>
                        <a:pt x="170902" y="79537"/>
                        <a:pt x="208690" y="62938"/>
                      </a:cubicBezTo>
                      <a:cubicBezTo>
                        <a:pt x="228284" y="54638"/>
                        <a:pt x="247877" y="47722"/>
                        <a:pt x="267471" y="39422"/>
                      </a:cubicBezTo>
                      <a:cubicBezTo>
                        <a:pt x="287065" y="31123"/>
                        <a:pt x="308059" y="25590"/>
                        <a:pt x="329052" y="21440"/>
                      </a:cubicBezTo>
                      <a:cubicBezTo>
                        <a:pt x="350046" y="17291"/>
                        <a:pt x="369639" y="15907"/>
                        <a:pt x="389233" y="21440"/>
                      </a:cubicBezTo>
                      <a:cubicBezTo>
                        <a:pt x="407427" y="26973"/>
                        <a:pt x="424222" y="40806"/>
                        <a:pt x="422822" y="57405"/>
                      </a:cubicBezTo>
                      <a:cubicBezTo>
                        <a:pt x="422822" y="74004"/>
                        <a:pt x="410226" y="90602"/>
                        <a:pt x="397630" y="103052"/>
                      </a:cubicBezTo>
                      <a:cubicBezTo>
                        <a:pt x="385035" y="115501"/>
                        <a:pt x="369639" y="126567"/>
                        <a:pt x="357043" y="134866"/>
                      </a:cubicBezTo>
                      <a:cubicBezTo>
                        <a:pt x="330451" y="154232"/>
                        <a:pt x="306659" y="166681"/>
                        <a:pt x="289864" y="173597"/>
                      </a:cubicBezTo>
                      <a:cubicBezTo>
                        <a:pt x="273070" y="180513"/>
                        <a:pt x="274469" y="177747"/>
                        <a:pt x="260473" y="181897"/>
                      </a:cubicBezTo>
                      <a:cubicBezTo>
                        <a:pt x="249277" y="184663"/>
                        <a:pt x="238081" y="192962"/>
                        <a:pt x="238081" y="197112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7" name="任意多边形: 形状 7886" descr="3a6f22dc-d313-4a01-8beb-e1593242a8e4"/>
                <p:cNvSpPr/>
                <p:nvPr/>
              </p:nvSpPr>
              <p:spPr>
                <a:xfrm>
                  <a:off x="892722" y="5859924"/>
                  <a:ext cx="408402" cy="287025"/>
                </a:xfrm>
                <a:custGeom>
                  <a:avLst/>
                  <a:gdLst>
                    <a:gd name="connsiteX0" fmla="*/ 327017 w 408402"/>
                    <a:gd name="connsiteY0" fmla="*/ 178589 h 287025"/>
                    <a:gd name="connsiteX1" fmla="*/ 352209 w 408402"/>
                    <a:gd name="connsiteY1" fmla="*/ 166140 h 287025"/>
                    <a:gd name="connsiteX2" fmla="*/ 371803 w 408402"/>
                    <a:gd name="connsiteY2" fmla="*/ 146775 h 287025"/>
                    <a:gd name="connsiteX3" fmla="*/ 392796 w 408402"/>
                    <a:gd name="connsiteY3" fmla="*/ 120493 h 287025"/>
                    <a:gd name="connsiteX4" fmla="*/ 408191 w 408402"/>
                    <a:gd name="connsiteY4" fmla="*/ 78996 h 287025"/>
                    <a:gd name="connsiteX5" fmla="*/ 392796 w 408402"/>
                    <a:gd name="connsiteY5" fmla="*/ 27816 h 287025"/>
                    <a:gd name="connsiteX6" fmla="*/ 339613 w 408402"/>
                    <a:gd name="connsiteY6" fmla="*/ 151 h 287025"/>
                    <a:gd name="connsiteX7" fmla="*/ 279432 w 408402"/>
                    <a:gd name="connsiteY7" fmla="*/ 18133 h 287025"/>
                    <a:gd name="connsiteX8" fmla="*/ 229047 w 408402"/>
                    <a:gd name="connsiteY8" fmla="*/ 52714 h 287025"/>
                    <a:gd name="connsiteX9" fmla="*/ 181463 w 408402"/>
                    <a:gd name="connsiteY9" fmla="*/ 88678 h 287025"/>
                    <a:gd name="connsiteX10" fmla="*/ 136677 w 408402"/>
                    <a:gd name="connsiteY10" fmla="*/ 126026 h 287025"/>
                    <a:gd name="connsiteX11" fmla="*/ 63900 w 408402"/>
                    <a:gd name="connsiteY11" fmla="*/ 200721 h 287025"/>
                    <a:gd name="connsiteX12" fmla="*/ 19113 w 408402"/>
                    <a:gd name="connsiteY12" fmla="*/ 257434 h 287025"/>
                    <a:gd name="connsiteX13" fmla="*/ 2319 w 408402"/>
                    <a:gd name="connsiteY13" fmla="*/ 279566 h 287025"/>
                    <a:gd name="connsiteX14" fmla="*/ 919 w 408402"/>
                    <a:gd name="connsiteY14" fmla="*/ 285099 h 287025"/>
                    <a:gd name="connsiteX15" fmla="*/ 7917 w 408402"/>
                    <a:gd name="connsiteY15" fmla="*/ 283716 h 287025"/>
                    <a:gd name="connsiteX16" fmla="*/ 24712 w 408402"/>
                    <a:gd name="connsiteY16" fmla="*/ 261584 h 287025"/>
                    <a:gd name="connsiteX17" fmla="*/ 75096 w 408402"/>
                    <a:gd name="connsiteY17" fmla="*/ 210404 h 287025"/>
                    <a:gd name="connsiteX18" fmla="*/ 146474 w 408402"/>
                    <a:gd name="connsiteY18" fmla="*/ 137092 h 287025"/>
                    <a:gd name="connsiteX19" fmla="*/ 191260 w 408402"/>
                    <a:gd name="connsiteY19" fmla="*/ 101128 h 287025"/>
                    <a:gd name="connsiteX20" fmla="*/ 240244 w 408402"/>
                    <a:gd name="connsiteY20" fmla="*/ 67930 h 287025"/>
                    <a:gd name="connsiteX21" fmla="*/ 289229 w 408402"/>
                    <a:gd name="connsiteY21" fmla="*/ 34732 h 287025"/>
                    <a:gd name="connsiteX22" fmla="*/ 339613 w 408402"/>
                    <a:gd name="connsiteY22" fmla="*/ 19516 h 287025"/>
                    <a:gd name="connsiteX23" fmla="*/ 381600 w 408402"/>
                    <a:gd name="connsiteY23" fmla="*/ 38882 h 287025"/>
                    <a:gd name="connsiteX24" fmla="*/ 391397 w 408402"/>
                    <a:gd name="connsiteY24" fmla="*/ 78996 h 287025"/>
                    <a:gd name="connsiteX25" fmla="*/ 362006 w 408402"/>
                    <a:gd name="connsiteY25" fmla="*/ 138475 h 287025"/>
                    <a:gd name="connsiteX26" fmla="*/ 341012 w 408402"/>
                    <a:gd name="connsiteY26" fmla="*/ 156457 h 287025"/>
                    <a:gd name="connsiteX27" fmla="*/ 327017 w 408402"/>
                    <a:gd name="connsiteY27" fmla="*/ 178589 h 28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08402" h="287025">
                      <a:moveTo>
                        <a:pt x="327017" y="178589"/>
                      </a:moveTo>
                      <a:cubicBezTo>
                        <a:pt x="328416" y="182739"/>
                        <a:pt x="341012" y="175823"/>
                        <a:pt x="352209" y="166140"/>
                      </a:cubicBezTo>
                      <a:cubicBezTo>
                        <a:pt x="362006" y="156457"/>
                        <a:pt x="360606" y="159224"/>
                        <a:pt x="371803" y="146775"/>
                      </a:cubicBezTo>
                      <a:cubicBezTo>
                        <a:pt x="377401" y="139858"/>
                        <a:pt x="385798" y="131559"/>
                        <a:pt x="392796" y="120493"/>
                      </a:cubicBezTo>
                      <a:cubicBezTo>
                        <a:pt x="399794" y="109427"/>
                        <a:pt x="406792" y="95595"/>
                        <a:pt x="408191" y="78996"/>
                      </a:cubicBezTo>
                      <a:cubicBezTo>
                        <a:pt x="409591" y="62397"/>
                        <a:pt x="403992" y="43031"/>
                        <a:pt x="392796" y="27816"/>
                      </a:cubicBezTo>
                      <a:cubicBezTo>
                        <a:pt x="380200" y="12600"/>
                        <a:pt x="360606" y="151"/>
                        <a:pt x="339613" y="151"/>
                      </a:cubicBezTo>
                      <a:cubicBezTo>
                        <a:pt x="318620" y="-1232"/>
                        <a:pt x="296227" y="7067"/>
                        <a:pt x="279432" y="18133"/>
                      </a:cubicBezTo>
                      <a:cubicBezTo>
                        <a:pt x="261238" y="29199"/>
                        <a:pt x="245842" y="41648"/>
                        <a:pt x="229047" y="52714"/>
                      </a:cubicBezTo>
                      <a:cubicBezTo>
                        <a:pt x="212253" y="65163"/>
                        <a:pt x="196858" y="76229"/>
                        <a:pt x="181463" y="88678"/>
                      </a:cubicBezTo>
                      <a:cubicBezTo>
                        <a:pt x="166067" y="101128"/>
                        <a:pt x="150672" y="113577"/>
                        <a:pt x="136677" y="126026"/>
                      </a:cubicBezTo>
                      <a:cubicBezTo>
                        <a:pt x="108686" y="152308"/>
                        <a:pt x="84893" y="177206"/>
                        <a:pt x="63900" y="200721"/>
                      </a:cubicBezTo>
                      <a:cubicBezTo>
                        <a:pt x="44306" y="222853"/>
                        <a:pt x="30310" y="243602"/>
                        <a:pt x="19113" y="257434"/>
                      </a:cubicBezTo>
                      <a:cubicBezTo>
                        <a:pt x="7917" y="271267"/>
                        <a:pt x="10716" y="268500"/>
                        <a:pt x="2319" y="279566"/>
                      </a:cubicBezTo>
                      <a:cubicBezTo>
                        <a:pt x="-480" y="283716"/>
                        <a:pt x="-480" y="283716"/>
                        <a:pt x="919" y="285099"/>
                      </a:cubicBezTo>
                      <a:cubicBezTo>
                        <a:pt x="2319" y="286482"/>
                        <a:pt x="2319" y="289249"/>
                        <a:pt x="7917" y="283716"/>
                      </a:cubicBezTo>
                      <a:cubicBezTo>
                        <a:pt x="16315" y="272650"/>
                        <a:pt x="13515" y="275416"/>
                        <a:pt x="24712" y="261584"/>
                      </a:cubicBezTo>
                      <a:cubicBezTo>
                        <a:pt x="35908" y="247751"/>
                        <a:pt x="54102" y="231153"/>
                        <a:pt x="75096" y="210404"/>
                      </a:cubicBezTo>
                      <a:cubicBezTo>
                        <a:pt x="96089" y="188272"/>
                        <a:pt x="118482" y="161990"/>
                        <a:pt x="146474" y="137092"/>
                      </a:cubicBezTo>
                      <a:cubicBezTo>
                        <a:pt x="160469" y="124643"/>
                        <a:pt x="175864" y="113577"/>
                        <a:pt x="191260" y="101128"/>
                      </a:cubicBezTo>
                      <a:cubicBezTo>
                        <a:pt x="206655" y="88678"/>
                        <a:pt x="223449" y="78996"/>
                        <a:pt x="240244" y="67930"/>
                      </a:cubicBezTo>
                      <a:cubicBezTo>
                        <a:pt x="257039" y="56864"/>
                        <a:pt x="272434" y="44415"/>
                        <a:pt x="289229" y="34732"/>
                      </a:cubicBezTo>
                      <a:cubicBezTo>
                        <a:pt x="306023" y="25049"/>
                        <a:pt x="322818" y="18133"/>
                        <a:pt x="339613" y="19516"/>
                      </a:cubicBezTo>
                      <a:cubicBezTo>
                        <a:pt x="356408" y="19516"/>
                        <a:pt x="373202" y="26432"/>
                        <a:pt x="381600" y="38882"/>
                      </a:cubicBezTo>
                      <a:cubicBezTo>
                        <a:pt x="391397" y="49948"/>
                        <a:pt x="392796" y="65163"/>
                        <a:pt x="391397" y="78996"/>
                      </a:cubicBezTo>
                      <a:cubicBezTo>
                        <a:pt x="388598" y="106661"/>
                        <a:pt x="371803" y="126026"/>
                        <a:pt x="362006" y="138475"/>
                      </a:cubicBezTo>
                      <a:cubicBezTo>
                        <a:pt x="350809" y="150924"/>
                        <a:pt x="350809" y="146775"/>
                        <a:pt x="341012" y="156457"/>
                      </a:cubicBezTo>
                      <a:cubicBezTo>
                        <a:pt x="331216" y="163374"/>
                        <a:pt x="325617" y="175823"/>
                        <a:pt x="327017" y="1785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8" name="任意多边形: 形状 7887" descr="189c4d10-4154-4522-a120-b3482e39889a"/>
                <p:cNvSpPr/>
                <p:nvPr/>
              </p:nvSpPr>
              <p:spPr>
                <a:xfrm>
                  <a:off x="819248" y="5712012"/>
                  <a:ext cx="295043" cy="416758"/>
                </a:xfrm>
                <a:custGeom>
                  <a:avLst/>
                  <a:gdLst>
                    <a:gd name="connsiteX0" fmla="*/ 252137 w 295043"/>
                    <a:gd name="connsiteY0" fmla="*/ 243507 h 416758"/>
                    <a:gd name="connsiteX1" fmla="*/ 268932 w 295043"/>
                    <a:gd name="connsiteY1" fmla="*/ 218609 h 416758"/>
                    <a:gd name="connsiteX2" fmla="*/ 277329 w 295043"/>
                    <a:gd name="connsiteY2" fmla="*/ 189561 h 416758"/>
                    <a:gd name="connsiteX3" fmla="*/ 294124 w 295043"/>
                    <a:gd name="connsiteY3" fmla="*/ 109332 h 416758"/>
                    <a:gd name="connsiteX4" fmla="*/ 292725 w 295043"/>
                    <a:gd name="connsiteY4" fmla="*/ 54003 h 416758"/>
                    <a:gd name="connsiteX5" fmla="*/ 281528 w 295043"/>
                    <a:gd name="connsiteY5" fmla="*/ 22188 h 416758"/>
                    <a:gd name="connsiteX6" fmla="*/ 250738 w 295043"/>
                    <a:gd name="connsiteY6" fmla="*/ 1439 h 416758"/>
                    <a:gd name="connsiteX7" fmla="*/ 182159 w 295043"/>
                    <a:gd name="connsiteY7" fmla="*/ 23571 h 416758"/>
                    <a:gd name="connsiteX8" fmla="*/ 145771 w 295043"/>
                    <a:gd name="connsiteY8" fmla="*/ 83051 h 416758"/>
                    <a:gd name="connsiteX9" fmla="*/ 117780 w 295043"/>
                    <a:gd name="connsiteY9" fmla="*/ 143913 h 416758"/>
                    <a:gd name="connsiteX10" fmla="*/ 89788 w 295043"/>
                    <a:gd name="connsiteY10" fmla="*/ 202010 h 416758"/>
                    <a:gd name="connsiteX11" fmla="*/ 45002 w 295043"/>
                    <a:gd name="connsiteY11" fmla="*/ 305753 h 416758"/>
                    <a:gd name="connsiteX12" fmla="*/ 14212 w 295043"/>
                    <a:gd name="connsiteY12" fmla="*/ 380448 h 416758"/>
                    <a:gd name="connsiteX13" fmla="*/ 1616 w 295043"/>
                    <a:gd name="connsiteY13" fmla="*/ 408113 h 416758"/>
                    <a:gd name="connsiteX14" fmla="*/ 1616 w 295043"/>
                    <a:gd name="connsiteY14" fmla="*/ 415029 h 416758"/>
                    <a:gd name="connsiteX15" fmla="*/ 7214 w 295043"/>
                    <a:gd name="connsiteY15" fmla="*/ 412263 h 416758"/>
                    <a:gd name="connsiteX16" fmla="*/ 19810 w 295043"/>
                    <a:gd name="connsiteY16" fmla="*/ 384598 h 416758"/>
                    <a:gd name="connsiteX17" fmla="*/ 57598 w 295043"/>
                    <a:gd name="connsiteY17" fmla="*/ 314052 h 416758"/>
                    <a:gd name="connsiteX18" fmla="*/ 103784 w 295043"/>
                    <a:gd name="connsiteY18" fmla="*/ 208926 h 416758"/>
                    <a:gd name="connsiteX19" fmla="*/ 131775 w 295043"/>
                    <a:gd name="connsiteY19" fmla="*/ 150830 h 416758"/>
                    <a:gd name="connsiteX20" fmla="*/ 162565 w 295043"/>
                    <a:gd name="connsiteY20" fmla="*/ 91350 h 416758"/>
                    <a:gd name="connsiteX21" fmla="*/ 194755 w 295043"/>
                    <a:gd name="connsiteY21" fmla="*/ 37404 h 416758"/>
                    <a:gd name="connsiteX22" fmla="*/ 245140 w 295043"/>
                    <a:gd name="connsiteY22" fmla="*/ 19421 h 416758"/>
                    <a:gd name="connsiteX23" fmla="*/ 266133 w 295043"/>
                    <a:gd name="connsiteY23" fmla="*/ 33254 h 416758"/>
                    <a:gd name="connsiteX24" fmla="*/ 274530 w 295043"/>
                    <a:gd name="connsiteY24" fmla="*/ 56769 h 416758"/>
                    <a:gd name="connsiteX25" fmla="*/ 273131 w 295043"/>
                    <a:gd name="connsiteY25" fmla="*/ 107949 h 416758"/>
                    <a:gd name="connsiteX26" fmla="*/ 259135 w 295043"/>
                    <a:gd name="connsiteY26" fmla="*/ 186794 h 416758"/>
                    <a:gd name="connsiteX27" fmla="*/ 249338 w 295043"/>
                    <a:gd name="connsiteY27" fmla="*/ 215842 h 416758"/>
                    <a:gd name="connsiteX28" fmla="*/ 252137 w 295043"/>
                    <a:gd name="connsiteY28" fmla="*/ 243507 h 416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95043" h="416758">
                      <a:moveTo>
                        <a:pt x="252137" y="243507"/>
                      </a:moveTo>
                      <a:cubicBezTo>
                        <a:pt x="254936" y="246273"/>
                        <a:pt x="263334" y="232441"/>
                        <a:pt x="268932" y="218609"/>
                      </a:cubicBezTo>
                      <a:cubicBezTo>
                        <a:pt x="273131" y="203393"/>
                        <a:pt x="273131" y="207543"/>
                        <a:pt x="277329" y="189561"/>
                      </a:cubicBezTo>
                      <a:cubicBezTo>
                        <a:pt x="281528" y="170195"/>
                        <a:pt x="289925" y="143913"/>
                        <a:pt x="294124" y="109332"/>
                      </a:cubicBezTo>
                      <a:cubicBezTo>
                        <a:pt x="295523" y="92733"/>
                        <a:pt x="295523" y="73368"/>
                        <a:pt x="292725" y="54003"/>
                      </a:cubicBezTo>
                      <a:cubicBezTo>
                        <a:pt x="291325" y="44320"/>
                        <a:pt x="288526" y="33254"/>
                        <a:pt x="281528" y="22188"/>
                      </a:cubicBezTo>
                      <a:cubicBezTo>
                        <a:pt x="274530" y="12505"/>
                        <a:pt x="263334" y="4206"/>
                        <a:pt x="250738" y="1439"/>
                      </a:cubicBezTo>
                      <a:cubicBezTo>
                        <a:pt x="225545" y="-4094"/>
                        <a:pt x="200354" y="6972"/>
                        <a:pt x="182159" y="23571"/>
                      </a:cubicBezTo>
                      <a:cubicBezTo>
                        <a:pt x="165365" y="41553"/>
                        <a:pt x="155567" y="62302"/>
                        <a:pt x="145771" y="83051"/>
                      </a:cubicBezTo>
                      <a:cubicBezTo>
                        <a:pt x="135974" y="103799"/>
                        <a:pt x="127576" y="123165"/>
                        <a:pt x="117780" y="143913"/>
                      </a:cubicBezTo>
                      <a:cubicBezTo>
                        <a:pt x="107983" y="163279"/>
                        <a:pt x="99585" y="184028"/>
                        <a:pt x="89788" y="202010"/>
                      </a:cubicBezTo>
                      <a:cubicBezTo>
                        <a:pt x="72994" y="240740"/>
                        <a:pt x="57598" y="275322"/>
                        <a:pt x="45002" y="305753"/>
                      </a:cubicBezTo>
                      <a:cubicBezTo>
                        <a:pt x="31007" y="336184"/>
                        <a:pt x="22609" y="362466"/>
                        <a:pt x="14212" y="380448"/>
                      </a:cubicBezTo>
                      <a:cubicBezTo>
                        <a:pt x="5815" y="398430"/>
                        <a:pt x="8614" y="394281"/>
                        <a:pt x="1616" y="408113"/>
                      </a:cubicBezTo>
                      <a:cubicBezTo>
                        <a:pt x="-1183" y="413646"/>
                        <a:pt x="217" y="413646"/>
                        <a:pt x="1616" y="415029"/>
                      </a:cubicBezTo>
                      <a:cubicBezTo>
                        <a:pt x="3016" y="416412"/>
                        <a:pt x="4415" y="419179"/>
                        <a:pt x="7214" y="412263"/>
                      </a:cubicBezTo>
                      <a:cubicBezTo>
                        <a:pt x="14212" y="398430"/>
                        <a:pt x="11413" y="401197"/>
                        <a:pt x="19810" y="384598"/>
                      </a:cubicBezTo>
                      <a:cubicBezTo>
                        <a:pt x="28208" y="366616"/>
                        <a:pt x="42203" y="344484"/>
                        <a:pt x="57598" y="314052"/>
                      </a:cubicBezTo>
                      <a:cubicBezTo>
                        <a:pt x="71594" y="283621"/>
                        <a:pt x="85589" y="246273"/>
                        <a:pt x="103784" y="208926"/>
                      </a:cubicBezTo>
                      <a:cubicBezTo>
                        <a:pt x="112181" y="189561"/>
                        <a:pt x="121978" y="171578"/>
                        <a:pt x="131775" y="150830"/>
                      </a:cubicBezTo>
                      <a:cubicBezTo>
                        <a:pt x="141572" y="131464"/>
                        <a:pt x="152769" y="112099"/>
                        <a:pt x="162565" y="91350"/>
                      </a:cubicBezTo>
                      <a:cubicBezTo>
                        <a:pt x="172362" y="71985"/>
                        <a:pt x="180760" y="52619"/>
                        <a:pt x="194755" y="37404"/>
                      </a:cubicBezTo>
                      <a:cubicBezTo>
                        <a:pt x="207351" y="23571"/>
                        <a:pt x="228345" y="15272"/>
                        <a:pt x="245140" y="19421"/>
                      </a:cubicBezTo>
                      <a:cubicBezTo>
                        <a:pt x="253537" y="20805"/>
                        <a:pt x="260534" y="26338"/>
                        <a:pt x="266133" y="33254"/>
                      </a:cubicBezTo>
                      <a:cubicBezTo>
                        <a:pt x="271731" y="40170"/>
                        <a:pt x="274530" y="48470"/>
                        <a:pt x="274530" y="56769"/>
                      </a:cubicBezTo>
                      <a:cubicBezTo>
                        <a:pt x="277329" y="74751"/>
                        <a:pt x="274530" y="91350"/>
                        <a:pt x="273131" y="107949"/>
                      </a:cubicBezTo>
                      <a:cubicBezTo>
                        <a:pt x="268932" y="141147"/>
                        <a:pt x="263334" y="167429"/>
                        <a:pt x="259135" y="186794"/>
                      </a:cubicBezTo>
                      <a:cubicBezTo>
                        <a:pt x="254936" y="204776"/>
                        <a:pt x="253537" y="200626"/>
                        <a:pt x="249338" y="215842"/>
                      </a:cubicBezTo>
                      <a:cubicBezTo>
                        <a:pt x="249338" y="228291"/>
                        <a:pt x="249338" y="242124"/>
                        <a:pt x="252137" y="24350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89" name="任意多边形: 形状 7888" descr="e701b236-ad1d-4280-a873-68f4805d5271"/>
                <p:cNvSpPr/>
                <p:nvPr/>
              </p:nvSpPr>
              <p:spPr>
                <a:xfrm>
                  <a:off x="739633" y="5647572"/>
                  <a:ext cx="217537" cy="465731"/>
                </a:xfrm>
                <a:custGeom>
                  <a:avLst/>
                  <a:gdLst>
                    <a:gd name="connsiteX0" fmla="*/ 4255 w 217537"/>
                    <a:gd name="connsiteY0" fmla="*/ 465636 h 465731"/>
                    <a:gd name="connsiteX1" fmla="*/ 18251 w 217537"/>
                    <a:gd name="connsiteY1" fmla="*/ 436588 h 465731"/>
                    <a:gd name="connsiteX2" fmla="*/ 26648 w 217537"/>
                    <a:gd name="connsiteY2" fmla="*/ 404774 h 465731"/>
                    <a:gd name="connsiteX3" fmla="*/ 47642 w 217537"/>
                    <a:gd name="connsiteY3" fmla="*/ 320396 h 465731"/>
                    <a:gd name="connsiteX4" fmla="*/ 57439 w 217537"/>
                    <a:gd name="connsiteY4" fmla="*/ 262300 h 465731"/>
                    <a:gd name="connsiteX5" fmla="*/ 74233 w 217537"/>
                    <a:gd name="connsiteY5" fmla="*/ 198670 h 465731"/>
                    <a:gd name="connsiteX6" fmla="*/ 88229 w 217537"/>
                    <a:gd name="connsiteY6" fmla="*/ 130891 h 465731"/>
                    <a:gd name="connsiteX7" fmla="*/ 103624 w 217537"/>
                    <a:gd name="connsiteY7" fmla="*/ 61729 h 465731"/>
                    <a:gd name="connsiteX8" fmla="*/ 119019 w 217537"/>
                    <a:gd name="connsiteY8" fmla="*/ 32681 h 465731"/>
                    <a:gd name="connsiteX9" fmla="*/ 144211 w 217537"/>
                    <a:gd name="connsiteY9" fmla="*/ 17465 h 465731"/>
                    <a:gd name="connsiteX10" fmla="*/ 191797 w 217537"/>
                    <a:gd name="connsiteY10" fmla="*/ 46514 h 465731"/>
                    <a:gd name="connsiteX11" fmla="*/ 202993 w 217537"/>
                    <a:gd name="connsiteY11" fmla="*/ 105993 h 465731"/>
                    <a:gd name="connsiteX12" fmla="*/ 200194 w 217537"/>
                    <a:gd name="connsiteY12" fmla="*/ 162706 h 465731"/>
                    <a:gd name="connsiteX13" fmla="*/ 184799 w 217537"/>
                    <a:gd name="connsiteY13" fmla="*/ 247084 h 465731"/>
                    <a:gd name="connsiteX14" fmla="*/ 173602 w 217537"/>
                    <a:gd name="connsiteY14" fmla="*/ 277515 h 465731"/>
                    <a:gd name="connsiteX15" fmla="*/ 173602 w 217537"/>
                    <a:gd name="connsiteY15" fmla="*/ 284432 h 465731"/>
                    <a:gd name="connsiteX16" fmla="*/ 179200 w 217537"/>
                    <a:gd name="connsiteY16" fmla="*/ 280282 h 465731"/>
                    <a:gd name="connsiteX17" fmla="*/ 190397 w 217537"/>
                    <a:gd name="connsiteY17" fmla="*/ 248467 h 465731"/>
                    <a:gd name="connsiteX18" fmla="*/ 214189 w 217537"/>
                    <a:gd name="connsiteY18" fmla="*/ 164089 h 465731"/>
                    <a:gd name="connsiteX19" fmla="*/ 216989 w 217537"/>
                    <a:gd name="connsiteY19" fmla="*/ 104610 h 465731"/>
                    <a:gd name="connsiteX20" fmla="*/ 204393 w 217537"/>
                    <a:gd name="connsiteY20" fmla="*/ 38214 h 465731"/>
                    <a:gd name="connsiteX21" fmla="*/ 180600 w 217537"/>
                    <a:gd name="connsiteY21" fmla="*/ 9166 h 465731"/>
                    <a:gd name="connsiteX22" fmla="*/ 141412 w 217537"/>
                    <a:gd name="connsiteY22" fmla="*/ 867 h 465731"/>
                    <a:gd name="connsiteX23" fmla="*/ 85430 w 217537"/>
                    <a:gd name="connsiteY23" fmla="*/ 54813 h 465731"/>
                    <a:gd name="connsiteX24" fmla="*/ 70035 w 217537"/>
                    <a:gd name="connsiteY24" fmla="*/ 126742 h 465731"/>
                    <a:gd name="connsiteX25" fmla="*/ 56039 w 217537"/>
                    <a:gd name="connsiteY25" fmla="*/ 194521 h 465731"/>
                    <a:gd name="connsiteX26" fmla="*/ 42044 w 217537"/>
                    <a:gd name="connsiteY26" fmla="*/ 258150 h 465731"/>
                    <a:gd name="connsiteX27" fmla="*/ 29448 w 217537"/>
                    <a:gd name="connsiteY27" fmla="*/ 314863 h 465731"/>
                    <a:gd name="connsiteX28" fmla="*/ 11253 w 217537"/>
                    <a:gd name="connsiteY28" fmla="*/ 400624 h 465731"/>
                    <a:gd name="connsiteX29" fmla="*/ 1456 w 217537"/>
                    <a:gd name="connsiteY29" fmla="*/ 432439 h 465731"/>
                    <a:gd name="connsiteX30" fmla="*/ 4255 w 217537"/>
                    <a:gd name="connsiteY30" fmla="*/ 465636 h 465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17537" h="465730">
                      <a:moveTo>
                        <a:pt x="4255" y="465636"/>
                      </a:moveTo>
                      <a:cubicBezTo>
                        <a:pt x="8454" y="467020"/>
                        <a:pt x="14052" y="453187"/>
                        <a:pt x="18251" y="436588"/>
                      </a:cubicBezTo>
                      <a:cubicBezTo>
                        <a:pt x="22450" y="419989"/>
                        <a:pt x="21050" y="425522"/>
                        <a:pt x="26648" y="404774"/>
                      </a:cubicBezTo>
                      <a:cubicBezTo>
                        <a:pt x="30847" y="384025"/>
                        <a:pt x="40644" y="354977"/>
                        <a:pt x="47642" y="320396"/>
                      </a:cubicBezTo>
                      <a:cubicBezTo>
                        <a:pt x="51841" y="302414"/>
                        <a:pt x="53240" y="283048"/>
                        <a:pt x="57439" y="262300"/>
                      </a:cubicBezTo>
                      <a:cubicBezTo>
                        <a:pt x="61637" y="241551"/>
                        <a:pt x="70035" y="220802"/>
                        <a:pt x="74233" y="198670"/>
                      </a:cubicBezTo>
                      <a:cubicBezTo>
                        <a:pt x="79832" y="176538"/>
                        <a:pt x="84030" y="154407"/>
                        <a:pt x="88229" y="130891"/>
                      </a:cubicBezTo>
                      <a:cubicBezTo>
                        <a:pt x="93827" y="107376"/>
                        <a:pt x="96626" y="83861"/>
                        <a:pt x="103624" y="61729"/>
                      </a:cubicBezTo>
                      <a:cubicBezTo>
                        <a:pt x="107823" y="50663"/>
                        <a:pt x="112022" y="40981"/>
                        <a:pt x="119019" y="32681"/>
                      </a:cubicBezTo>
                      <a:cubicBezTo>
                        <a:pt x="126017" y="24382"/>
                        <a:pt x="135814" y="18849"/>
                        <a:pt x="144211" y="17465"/>
                      </a:cubicBezTo>
                      <a:cubicBezTo>
                        <a:pt x="163805" y="13316"/>
                        <a:pt x="183399" y="28531"/>
                        <a:pt x="191797" y="46514"/>
                      </a:cubicBezTo>
                      <a:cubicBezTo>
                        <a:pt x="200194" y="64496"/>
                        <a:pt x="201593" y="86628"/>
                        <a:pt x="202993" y="105993"/>
                      </a:cubicBezTo>
                      <a:cubicBezTo>
                        <a:pt x="202993" y="126742"/>
                        <a:pt x="202993" y="146107"/>
                        <a:pt x="200194" y="162706"/>
                      </a:cubicBezTo>
                      <a:cubicBezTo>
                        <a:pt x="195995" y="198670"/>
                        <a:pt x="190397" y="227719"/>
                        <a:pt x="184799" y="247084"/>
                      </a:cubicBezTo>
                      <a:cubicBezTo>
                        <a:pt x="179200" y="266449"/>
                        <a:pt x="179200" y="262300"/>
                        <a:pt x="173602" y="277515"/>
                      </a:cubicBezTo>
                      <a:cubicBezTo>
                        <a:pt x="170803" y="284432"/>
                        <a:pt x="172202" y="283048"/>
                        <a:pt x="173602" y="284432"/>
                      </a:cubicBezTo>
                      <a:cubicBezTo>
                        <a:pt x="175002" y="285815"/>
                        <a:pt x="176401" y="288581"/>
                        <a:pt x="179200" y="280282"/>
                      </a:cubicBezTo>
                      <a:cubicBezTo>
                        <a:pt x="186198" y="265066"/>
                        <a:pt x="183399" y="267833"/>
                        <a:pt x="190397" y="248467"/>
                      </a:cubicBezTo>
                      <a:cubicBezTo>
                        <a:pt x="197395" y="229102"/>
                        <a:pt x="208591" y="200054"/>
                        <a:pt x="214189" y="164089"/>
                      </a:cubicBezTo>
                      <a:cubicBezTo>
                        <a:pt x="216989" y="146107"/>
                        <a:pt x="218388" y="125358"/>
                        <a:pt x="216989" y="104610"/>
                      </a:cubicBezTo>
                      <a:cubicBezTo>
                        <a:pt x="216989" y="83861"/>
                        <a:pt x="215589" y="60346"/>
                        <a:pt x="204393" y="38214"/>
                      </a:cubicBezTo>
                      <a:cubicBezTo>
                        <a:pt x="198794" y="27148"/>
                        <a:pt x="190397" y="17465"/>
                        <a:pt x="180600" y="9166"/>
                      </a:cubicBezTo>
                      <a:cubicBezTo>
                        <a:pt x="169404" y="2250"/>
                        <a:pt x="155408" y="-1900"/>
                        <a:pt x="141412" y="867"/>
                      </a:cubicBezTo>
                      <a:cubicBezTo>
                        <a:pt x="113421" y="6400"/>
                        <a:pt x="93827" y="29915"/>
                        <a:pt x="85430" y="54813"/>
                      </a:cubicBezTo>
                      <a:cubicBezTo>
                        <a:pt x="77033" y="79711"/>
                        <a:pt x="74233" y="103227"/>
                        <a:pt x="70035" y="126742"/>
                      </a:cubicBezTo>
                      <a:cubicBezTo>
                        <a:pt x="65836" y="150257"/>
                        <a:pt x="61637" y="172389"/>
                        <a:pt x="56039" y="194521"/>
                      </a:cubicBezTo>
                      <a:cubicBezTo>
                        <a:pt x="50441" y="216653"/>
                        <a:pt x="46242" y="237401"/>
                        <a:pt x="42044" y="258150"/>
                      </a:cubicBezTo>
                      <a:cubicBezTo>
                        <a:pt x="37845" y="278899"/>
                        <a:pt x="33646" y="296881"/>
                        <a:pt x="29448" y="314863"/>
                      </a:cubicBezTo>
                      <a:cubicBezTo>
                        <a:pt x="22450" y="350827"/>
                        <a:pt x="15452" y="379875"/>
                        <a:pt x="11253" y="400624"/>
                      </a:cubicBezTo>
                      <a:cubicBezTo>
                        <a:pt x="7055" y="421373"/>
                        <a:pt x="5655" y="417223"/>
                        <a:pt x="1456" y="432439"/>
                      </a:cubicBezTo>
                      <a:cubicBezTo>
                        <a:pt x="-1343" y="447654"/>
                        <a:pt x="57" y="462870"/>
                        <a:pt x="4255" y="46563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0" name="任意多边形: 形状 7889" descr="5a2a79d2-ccd3-4db1-b7f3-91467ae63a5f"/>
                <p:cNvSpPr/>
                <p:nvPr/>
              </p:nvSpPr>
              <p:spPr>
                <a:xfrm>
                  <a:off x="655434" y="5632613"/>
                  <a:ext cx="174176" cy="488895"/>
                </a:xfrm>
                <a:custGeom>
                  <a:avLst/>
                  <a:gdLst>
                    <a:gd name="connsiteX0" fmla="*/ 26873 w 174176"/>
                    <a:gd name="connsiteY0" fmla="*/ 488895 h 488895"/>
                    <a:gd name="connsiteX1" fmla="*/ 32471 w 174176"/>
                    <a:gd name="connsiteY1" fmla="*/ 462613 h 488895"/>
                    <a:gd name="connsiteX2" fmla="*/ 31072 w 174176"/>
                    <a:gd name="connsiteY2" fmla="*/ 434949 h 488895"/>
                    <a:gd name="connsiteX3" fmla="*/ 28273 w 174176"/>
                    <a:gd name="connsiteY3" fmla="*/ 361637 h 488895"/>
                    <a:gd name="connsiteX4" fmla="*/ 22675 w 174176"/>
                    <a:gd name="connsiteY4" fmla="*/ 313223 h 488895"/>
                    <a:gd name="connsiteX5" fmla="*/ 24074 w 174176"/>
                    <a:gd name="connsiteY5" fmla="*/ 259277 h 488895"/>
                    <a:gd name="connsiteX6" fmla="*/ 19875 w 174176"/>
                    <a:gd name="connsiteY6" fmla="*/ 141701 h 488895"/>
                    <a:gd name="connsiteX7" fmla="*/ 28273 w 174176"/>
                    <a:gd name="connsiteY7" fmla="*/ 83605 h 488895"/>
                    <a:gd name="connsiteX8" fmla="*/ 54864 w 174176"/>
                    <a:gd name="connsiteY8" fmla="*/ 37958 h 488895"/>
                    <a:gd name="connsiteX9" fmla="*/ 98251 w 174176"/>
                    <a:gd name="connsiteY9" fmla="*/ 15826 h 488895"/>
                    <a:gd name="connsiteX10" fmla="*/ 138838 w 174176"/>
                    <a:gd name="connsiteY10" fmla="*/ 28275 h 488895"/>
                    <a:gd name="connsiteX11" fmla="*/ 166829 w 174176"/>
                    <a:gd name="connsiteY11" fmla="*/ 89138 h 488895"/>
                    <a:gd name="connsiteX12" fmla="*/ 165430 w 174176"/>
                    <a:gd name="connsiteY12" fmla="*/ 115419 h 488895"/>
                    <a:gd name="connsiteX13" fmla="*/ 166829 w 174176"/>
                    <a:gd name="connsiteY13" fmla="*/ 120952 h 488895"/>
                    <a:gd name="connsiteX14" fmla="*/ 172427 w 174176"/>
                    <a:gd name="connsiteY14" fmla="*/ 116803 h 488895"/>
                    <a:gd name="connsiteX15" fmla="*/ 173827 w 174176"/>
                    <a:gd name="connsiteY15" fmla="*/ 87754 h 488895"/>
                    <a:gd name="connsiteX16" fmla="*/ 169629 w 174176"/>
                    <a:gd name="connsiteY16" fmla="*/ 54557 h 488895"/>
                    <a:gd name="connsiteX17" fmla="*/ 147235 w 174176"/>
                    <a:gd name="connsiteY17" fmla="*/ 15826 h 488895"/>
                    <a:gd name="connsiteX18" fmla="*/ 95452 w 174176"/>
                    <a:gd name="connsiteY18" fmla="*/ 610 h 488895"/>
                    <a:gd name="connsiteX19" fmla="*/ 43668 w 174176"/>
                    <a:gd name="connsiteY19" fmla="*/ 26892 h 488895"/>
                    <a:gd name="connsiteX20" fmla="*/ 11478 w 174176"/>
                    <a:gd name="connsiteY20" fmla="*/ 79455 h 488895"/>
                    <a:gd name="connsiteX21" fmla="*/ 282 w 174176"/>
                    <a:gd name="connsiteY21" fmla="*/ 140318 h 488895"/>
                    <a:gd name="connsiteX22" fmla="*/ 4480 w 174176"/>
                    <a:gd name="connsiteY22" fmla="*/ 259277 h 488895"/>
                    <a:gd name="connsiteX23" fmla="*/ 5880 w 174176"/>
                    <a:gd name="connsiteY23" fmla="*/ 313223 h 488895"/>
                    <a:gd name="connsiteX24" fmla="*/ 8679 w 174176"/>
                    <a:gd name="connsiteY24" fmla="*/ 361637 h 488895"/>
                    <a:gd name="connsiteX25" fmla="*/ 14277 w 174176"/>
                    <a:gd name="connsiteY25" fmla="*/ 434949 h 488895"/>
                    <a:gd name="connsiteX26" fmla="*/ 14277 w 174176"/>
                    <a:gd name="connsiteY26" fmla="*/ 462613 h 488895"/>
                    <a:gd name="connsiteX27" fmla="*/ 26873 w 174176"/>
                    <a:gd name="connsiteY27" fmla="*/ 488895 h 488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74176" h="488894">
                      <a:moveTo>
                        <a:pt x="26873" y="488895"/>
                      </a:moveTo>
                      <a:cubicBezTo>
                        <a:pt x="31072" y="488895"/>
                        <a:pt x="32471" y="476446"/>
                        <a:pt x="32471" y="462613"/>
                      </a:cubicBezTo>
                      <a:cubicBezTo>
                        <a:pt x="31072" y="448781"/>
                        <a:pt x="32471" y="452931"/>
                        <a:pt x="31072" y="434949"/>
                      </a:cubicBezTo>
                      <a:cubicBezTo>
                        <a:pt x="29673" y="416966"/>
                        <a:pt x="29673" y="392068"/>
                        <a:pt x="28273" y="361637"/>
                      </a:cubicBezTo>
                      <a:cubicBezTo>
                        <a:pt x="26873" y="346421"/>
                        <a:pt x="24074" y="329822"/>
                        <a:pt x="22675" y="313223"/>
                      </a:cubicBezTo>
                      <a:cubicBezTo>
                        <a:pt x="21275" y="296624"/>
                        <a:pt x="24074" y="277259"/>
                        <a:pt x="24074" y="259277"/>
                      </a:cubicBezTo>
                      <a:cubicBezTo>
                        <a:pt x="22675" y="221929"/>
                        <a:pt x="19875" y="181815"/>
                        <a:pt x="19875" y="141701"/>
                      </a:cubicBezTo>
                      <a:cubicBezTo>
                        <a:pt x="19875" y="122335"/>
                        <a:pt x="22675" y="102970"/>
                        <a:pt x="28273" y="83605"/>
                      </a:cubicBezTo>
                      <a:cubicBezTo>
                        <a:pt x="33871" y="65622"/>
                        <a:pt x="42269" y="49024"/>
                        <a:pt x="54864" y="37958"/>
                      </a:cubicBezTo>
                      <a:cubicBezTo>
                        <a:pt x="67460" y="25508"/>
                        <a:pt x="82856" y="17209"/>
                        <a:pt x="98251" y="15826"/>
                      </a:cubicBezTo>
                      <a:cubicBezTo>
                        <a:pt x="113646" y="13059"/>
                        <a:pt x="127642" y="18592"/>
                        <a:pt x="138838" y="28275"/>
                      </a:cubicBezTo>
                      <a:cubicBezTo>
                        <a:pt x="159831" y="46257"/>
                        <a:pt x="165430" y="72539"/>
                        <a:pt x="166829" y="89138"/>
                      </a:cubicBezTo>
                      <a:cubicBezTo>
                        <a:pt x="166829" y="105737"/>
                        <a:pt x="166829" y="102970"/>
                        <a:pt x="165430" y="115419"/>
                      </a:cubicBezTo>
                      <a:cubicBezTo>
                        <a:pt x="164030" y="120952"/>
                        <a:pt x="165430" y="119569"/>
                        <a:pt x="166829" y="120952"/>
                      </a:cubicBezTo>
                      <a:cubicBezTo>
                        <a:pt x="168229" y="122335"/>
                        <a:pt x="171028" y="123719"/>
                        <a:pt x="172427" y="116803"/>
                      </a:cubicBezTo>
                      <a:cubicBezTo>
                        <a:pt x="175227" y="102970"/>
                        <a:pt x="173827" y="105737"/>
                        <a:pt x="173827" y="87754"/>
                      </a:cubicBezTo>
                      <a:cubicBezTo>
                        <a:pt x="173827" y="78072"/>
                        <a:pt x="173827" y="67006"/>
                        <a:pt x="169629" y="54557"/>
                      </a:cubicBezTo>
                      <a:cubicBezTo>
                        <a:pt x="166829" y="42107"/>
                        <a:pt x="159831" y="28275"/>
                        <a:pt x="147235" y="15826"/>
                      </a:cubicBezTo>
                      <a:cubicBezTo>
                        <a:pt x="134640" y="4760"/>
                        <a:pt x="115046" y="-2156"/>
                        <a:pt x="95452" y="610"/>
                      </a:cubicBezTo>
                      <a:cubicBezTo>
                        <a:pt x="75858" y="3376"/>
                        <a:pt x="57664" y="13059"/>
                        <a:pt x="43668" y="26892"/>
                      </a:cubicBezTo>
                      <a:cubicBezTo>
                        <a:pt x="28273" y="40724"/>
                        <a:pt x="17077" y="58706"/>
                        <a:pt x="11478" y="79455"/>
                      </a:cubicBezTo>
                      <a:cubicBezTo>
                        <a:pt x="5880" y="98820"/>
                        <a:pt x="1681" y="119569"/>
                        <a:pt x="282" y="140318"/>
                      </a:cubicBezTo>
                      <a:cubicBezTo>
                        <a:pt x="-1118" y="181815"/>
                        <a:pt x="3081" y="221929"/>
                        <a:pt x="4480" y="259277"/>
                      </a:cubicBezTo>
                      <a:cubicBezTo>
                        <a:pt x="4480" y="278642"/>
                        <a:pt x="5880" y="296624"/>
                        <a:pt x="5880" y="313223"/>
                      </a:cubicBezTo>
                      <a:cubicBezTo>
                        <a:pt x="7280" y="331205"/>
                        <a:pt x="7280" y="346421"/>
                        <a:pt x="8679" y="361637"/>
                      </a:cubicBezTo>
                      <a:cubicBezTo>
                        <a:pt x="10079" y="392068"/>
                        <a:pt x="12878" y="416966"/>
                        <a:pt x="14277" y="434949"/>
                      </a:cubicBezTo>
                      <a:cubicBezTo>
                        <a:pt x="15677" y="452931"/>
                        <a:pt x="12878" y="450164"/>
                        <a:pt x="14277" y="462613"/>
                      </a:cubicBezTo>
                      <a:cubicBezTo>
                        <a:pt x="17077" y="476446"/>
                        <a:pt x="22675" y="488895"/>
                        <a:pt x="26873" y="48889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1" name="任意多边形: 形状 7890" descr="21f8b177-6deb-4f66-aa78-44b18ce169d7"/>
                <p:cNvSpPr/>
                <p:nvPr/>
              </p:nvSpPr>
              <p:spPr>
                <a:xfrm>
                  <a:off x="513311" y="5659329"/>
                  <a:ext cx="149403" cy="477394"/>
                </a:xfrm>
                <a:custGeom>
                  <a:avLst/>
                  <a:gdLst>
                    <a:gd name="connsiteX0" fmla="*/ 136807 w 149403"/>
                    <a:gd name="connsiteY0" fmla="*/ 476011 h 477394"/>
                    <a:gd name="connsiteX1" fmla="*/ 120012 w 149403"/>
                    <a:gd name="connsiteY1" fmla="*/ 456646 h 477394"/>
                    <a:gd name="connsiteX2" fmla="*/ 111615 w 149403"/>
                    <a:gd name="connsiteY2" fmla="*/ 448346 h 477394"/>
                    <a:gd name="connsiteX3" fmla="*/ 101818 w 149403"/>
                    <a:gd name="connsiteY3" fmla="*/ 437280 h 477394"/>
                    <a:gd name="connsiteX4" fmla="*/ 71028 w 149403"/>
                    <a:gd name="connsiteY4" fmla="*/ 377801 h 477394"/>
                    <a:gd name="connsiteX5" fmla="*/ 54233 w 149403"/>
                    <a:gd name="connsiteY5" fmla="*/ 334920 h 477394"/>
                    <a:gd name="connsiteX6" fmla="*/ 43037 w 149403"/>
                    <a:gd name="connsiteY6" fmla="*/ 283740 h 477394"/>
                    <a:gd name="connsiteX7" fmla="*/ 17845 w 149403"/>
                    <a:gd name="connsiteY7" fmla="*/ 174464 h 477394"/>
                    <a:gd name="connsiteX8" fmla="*/ 15045 w 149403"/>
                    <a:gd name="connsiteY8" fmla="*/ 117751 h 477394"/>
                    <a:gd name="connsiteX9" fmla="*/ 26242 w 149403"/>
                    <a:gd name="connsiteY9" fmla="*/ 66571 h 477394"/>
                    <a:gd name="connsiteX10" fmla="*/ 93421 w 149403"/>
                    <a:gd name="connsiteY10" fmla="*/ 15391 h 477394"/>
                    <a:gd name="connsiteX11" fmla="*/ 125610 w 149403"/>
                    <a:gd name="connsiteY11" fmla="*/ 27840 h 477394"/>
                    <a:gd name="connsiteX12" fmla="*/ 141006 w 149403"/>
                    <a:gd name="connsiteY12" fmla="*/ 51355 h 477394"/>
                    <a:gd name="connsiteX13" fmla="*/ 142405 w 149403"/>
                    <a:gd name="connsiteY13" fmla="*/ 65188 h 477394"/>
                    <a:gd name="connsiteX14" fmla="*/ 139606 w 149403"/>
                    <a:gd name="connsiteY14" fmla="*/ 76254 h 477394"/>
                    <a:gd name="connsiteX15" fmla="*/ 139606 w 149403"/>
                    <a:gd name="connsiteY15" fmla="*/ 81787 h 477394"/>
                    <a:gd name="connsiteX16" fmla="*/ 145205 w 149403"/>
                    <a:gd name="connsiteY16" fmla="*/ 79020 h 477394"/>
                    <a:gd name="connsiteX17" fmla="*/ 149403 w 149403"/>
                    <a:gd name="connsiteY17" fmla="*/ 66571 h 477394"/>
                    <a:gd name="connsiteX18" fmla="*/ 148004 w 149403"/>
                    <a:gd name="connsiteY18" fmla="*/ 49972 h 477394"/>
                    <a:gd name="connsiteX19" fmla="*/ 134008 w 149403"/>
                    <a:gd name="connsiteY19" fmla="*/ 20924 h 477394"/>
                    <a:gd name="connsiteX20" fmla="*/ 118613 w 149403"/>
                    <a:gd name="connsiteY20" fmla="*/ 7092 h 477394"/>
                    <a:gd name="connsiteX21" fmla="*/ 96220 w 149403"/>
                    <a:gd name="connsiteY21" fmla="*/ 175 h 477394"/>
                    <a:gd name="connsiteX22" fmla="*/ 47235 w 149403"/>
                    <a:gd name="connsiteY22" fmla="*/ 16774 h 477394"/>
                    <a:gd name="connsiteX23" fmla="*/ 13646 w 149403"/>
                    <a:gd name="connsiteY23" fmla="*/ 61038 h 477394"/>
                    <a:gd name="connsiteX24" fmla="*/ 1050 w 149403"/>
                    <a:gd name="connsiteY24" fmla="*/ 117751 h 477394"/>
                    <a:gd name="connsiteX25" fmla="*/ 1050 w 149403"/>
                    <a:gd name="connsiteY25" fmla="*/ 177231 h 477394"/>
                    <a:gd name="connsiteX26" fmla="*/ 27641 w 149403"/>
                    <a:gd name="connsiteY26" fmla="*/ 289273 h 477394"/>
                    <a:gd name="connsiteX27" fmla="*/ 41637 w 149403"/>
                    <a:gd name="connsiteY27" fmla="*/ 340453 h 477394"/>
                    <a:gd name="connsiteX28" fmla="*/ 57032 w 149403"/>
                    <a:gd name="connsiteY28" fmla="*/ 386100 h 477394"/>
                    <a:gd name="connsiteX29" fmla="*/ 92021 w 149403"/>
                    <a:gd name="connsiteY29" fmla="*/ 449730 h 477394"/>
                    <a:gd name="connsiteX30" fmla="*/ 101818 w 149403"/>
                    <a:gd name="connsiteY30" fmla="*/ 462179 h 477394"/>
                    <a:gd name="connsiteX31" fmla="*/ 111615 w 149403"/>
                    <a:gd name="connsiteY31" fmla="*/ 471862 h 477394"/>
                    <a:gd name="connsiteX32" fmla="*/ 136807 w 149403"/>
                    <a:gd name="connsiteY32" fmla="*/ 476011 h 477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49403" h="477394">
                      <a:moveTo>
                        <a:pt x="136807" y="476011"/>
                      </a:moveTo>
                      <a:cubicBezTo>
                        <a:pt x="139606" y="473245"/>
                        <a:pt x="129809" y="464945"/>
                        <a:pt x="120012" y="456646"/>
                      </a:cubicBezTo>
                      <a:cubicBezTo>
                        <a:pt x="115814" y="452496"/>
                        <a:pt x="113015" y="451113"/>
                        <a:pt x="111615" y="448346"/>
                      </a:cubicBezTo>
                      <a:cubicBezTo>
                        <a:pt x="110216" y="446963"/>
                        <a:pt x="107416" y="444197"/>
                        <a:pt x="101818" y="437280"/>
                      </a:cubicBezTo>
                      <a:cubicBezTo>
                        <a:pt x="92021" y="424831"/>
                        <a:pt x="80825" y="404083"/>
                        <a:pt x="71028" y="377801"/>
                      </a:cubicBezTo>
                      <a:cubicBezTo>
                        <a:pt x="65430" y="363968"/>
                        <a:pt x="58432" y="350136"/>
                        <a:pt x="54233" y="334920"/>
                      </a:cubicBezTo>
                      <a:cubicBezTo>
                        <a:pt x="50034" y="319705"/>
                        <a:pt x="47235" y="301723"/>
                        <a:pt x="43037" y="283740"/>
                      </a:cubicBezTo>
                      <a:cubicBezTo>
                        <a:pt x="33240" y="249159"/>
                        <a:pt x="22043" y="211812"/>
                        <a:pt x="17845" y="174464"/>
                      </a:cubicBezTo>
                      <a:cubicBezTo>
                        <a:pt x="15045" y="155099"/>
                        <a:pt x="15045" y="137116"/>
                        <a:pt x="15045" y="117751"/>
                      </a:cubicBezTo>
                      <a:cubicBezTo>
                        <a:pt x="15045" y="99769"/>
                        <a:pt x="19244" y="81787"/>
                        <a:pt x="26242" y="66571"/>
                      </a:cubicBezTo>
                      <a:cubicBezTo>
                        <a:pt x="37438" y="36140"/>
                        <a:pt x="68229" y="14008"/>
                        <a:pt x="93421" y="15391"/>
                      </a:cubicBezTo>
                      <a:cubicBezTo>
                        <a:pt x="106017" y="15391"/>
                        <a:pt x="117213" y="20924"/>
                        <a:pt x="125610" y="27840"/>
                      </a:cubicBezTo>
                      <a:cubicBezTo>
                        <a:pt x="134008" y="34757"/>
                        <a:pt x="138207" y="44439"/>
                        <a:pt x="141006" y="51355"/>
                      </a:cubicBezTo>
                      <a:cubicBezTo>
                        <a:pt x="142405" y="59655"/>
                        <a:pt x="142405" y="62421"/>
                        <a:pt x="142405" y="65188"/>
                      </a:cubicBezTo>
                      <a:cubicBezTo>
                        <a:pt x="142405" y="67954"/>
                        <a:pt x="142405" y="70721"/>
                        <a:pt x="139606" y="76254"/>
                      </a:cubicBezTo>
                      <a:cubicBezTo>
                        <a:pt x="136807" y="80404"/>
                        <a:pt x="138207" y="80404"/>
                        <a:pt x="139606" y="81787"/>
                      </a:cubicBezTo>
                      <a:cubicBezTo>
                        <a:pt x="141006" y="83170"/>
                        <a:pt x="142405" y="85937"/>
                        <a:pt x="145205" y="79020"/>
                      </a:cubicBezTo>
                      <a:cubicBezTo>
                        <a:pt x="148004" y="72104"/>
                        <a:pt x="148004" y="69338"/>
                        <a:pt x="149403" y="66571"/>
                      </a:cubicBezTo>
                      <a:cubicBezTo>
                        <a:pt x="149403" y="63805"/>
                        <a:pt x="149403" y="59655"/>
                        <a:pt x="148004" y="49972"/>
                      </a:cubicBezTo>
                      <a:cubicBezTo>
                        <a:pt x="146604" y="41673"/>
                        <a:pt x="142405" y="30607"/>
                        <a:pt x="134008" y="20924"/>
                      </a:cubicBezTo>
                      <a:cubicBezTo>
                        <a:pt x="129809" y="15391"/>
                        <a:pt x="124211" y="11241"/>
                        <a:pt x="118613" y="7092"/>
                      </a:cubicBezTo>
                      <a:cubicBezTo>
                        <a:pt x="111615" y="2942"/>
                        <a:pt x="103218" y="1559"/>
                        <a:pt x="96220" y="175"/>
                      </a:cubicBezTo>
                      <a:cubicBezTo>
                        <a:pt x="79425" y="-1208"/>
                        <a:pt x="61231" y="5708"/>
                        <a:pt x="47235" y="16774"/>
                      </a:cubicBezTo>
                      <a:cubicBezTo>
                        <a:pt x="33240" y="27840"/>
                        <a:pt x="20643" y="43056"/>
                        <a:pt x="13646" y="61038"/>
                      </a:cubicBezTo>
                      <a:cubicBezTo>
                        <a:pt x="6648" y="79020"/>
                        <a:pt x="2449" y="98386"/>
                        <a:pt x="1050" y="117751"/>
                      </a:cubicBezTo>
                      <a:cubicBezTo>
                        <a:pt x="-350" y="137116"/>
                        <a:pt x="-350" y="156482"/>
                        <a:pt x="1050" y="177231"/>
                      </a:cubicBezTo>
                      <a:cubicBezTo>
                        <a:pt x="5249" y="215961"/>
                        <a:pt x="17845" y="254692"/>
                        <a:pt x="27641" y="289273"/>
                      </a:cubicBezTo>
                      <a:cubicBezTo>
                        <a:pt x="31840" y="307256"/>
                        <a:pt x="37438" y="323854"/>
                        <a:pt x="41637" y="340453"/>
                      </a:cubicBezTo>
                      <a:cubicBezTo>
                        <a:pt x="45836" y="357052"/>
                        <a:pt x="51434" y="372268"/>
                        <a:pt x="57032" y="386100"/>
                      </a:cubicBezTo>
                      <a:cubicBezTo>
                        <a:pt x="68229" y="413765"/>
                        <a:pt x="80825" y="435897"/>
                        <a:pt x="92021" y="449730"/>
                      </a:cubicBezTo>
                      <a:cubicBezTo>
                        <a:pt x="97619" y="456646"/>
                        <a:pt x="100419" y="459412"/>
                        <a:pt x="101818" y="462179"/>
                      </a:cubicBezTo>
                      <a:cubicBezTo>
                        <a:pt x="103218" y="464945"/>
                        <a:pt x="104617" y="467712"/>
                        <a:pt x="111615" y="471862"/>
                      </a:cubicBezTo>
                      <a:cubicBezTo>
                        <a:pt x="121412" y="477395"/>
                        <a:pt x="135408" y="478778"/>
                        <a:pt x="136807" y="47601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2" name="任意多边形: 形状 7891" descr="e1a9ca98-7bd0-4b85-b101-a6058bb6e667"/>
                <p:cNvSpPr/>
                <p:nvPr/>
              </p:nvSpPr>
              <p:spPr>
                <a:xfrm>
                  <a:off x="345522" y="5702818"/>
                  <a:ext cx="256160" cy="471253"/>
                </a:xfrm>
                <a:custGeom>
                  <a:avLst/>
                  <a:gdLst>
                    <a:gd name="connsiteX0" fmla="*/ 160441 w 256160"/>
                    <a:gd name="connsiteY0" fmla="*/ 75646 h 471253"/>
                    <a:gd name="connsiteX1" fmla="*/ 166039 w 256160"/>
                    <a:gd name="connsiteY1" fmla="*/ 67347 h 471253"/>
                    <a:gd name="connsiteX2" fmla="*/ 163240 w 256160"/>
                    <a:gd name="connsiteY2" fmla="*/ 46598 h 471253"/>
                    <a:gd name="connsiteX3" fmla="*/ 156242 w 256160"/>
                    <a:gd name="connsiteY3" fmla="*/ 34149 h 471253"/>
                    <a:gd name="connsiteX4" fmla="*/ 145046 w 256160"/>
                    <a:gd name="connsiteY4" fmla="*/ 20316 h 471253"/>
                    <a:gd name="connsiteX5" fmla="*/ 112856 w 256160"/>
                    <a:gd name="connsiteY5" fmla="*/ 2334 h 471253"/>
                    <a:gd name="connsiteX6" fmla="*/ 65271 w 256160"/>
                    <a:gd name="connsiteY6" fmla="*/ 6484 h 471253"/>
                    <a:gd name="connsiteX7" fmla="*/ 23284 w 256160"/>
                    <a:gd name="connsiteY7" fmla="*/ 42448 h 471253"/>
                    <a:gd name="connsiteX8" fmla="*/ 891 w 256160"/>
                    <a:gd name="connsiteY8" fmla="*/ 97778 h 471253"/>
                    <a:gd name="connsiteX9" fmla="*/ 7889 w 256160"/>
                    <a:gd name="connsiteY9" fmla="*/ 160024 h 471253"/>
                    <a:gd name="connsiteX10" fmla="*/ 33081 w 256160"/>
                    <a:gd name="connsiteY10" fmla="*/ 218120 h 471253"/>
                    <a:gd name="connsiteX11" fmla="*/ 63871 w 256160"/>
                    <a:gd name="connsiteY11" fmla="*/ 272067 h 471253"/>
                    <a:gd name="connsiteX12" fmla="*/ 97460 w 256160"/>
                    <a:gd name="connsiteY12" fmla="*/ 321863 h 471253"/>
                    <a:gd name="connsiteX13" fmla="*/ 168838 w 256160"/>
                    <a:gd name="connsiteY13" fmla="*/ 402092 h 471253"/>
                    <a:gd name="connsiteX14" fmla="*/ 226220 w 256160"/>
                    <a:gd name="connsiteY14" fmla="*/ 450505 h 471253"/>
                    <a:gd name="connsiteX15" fmla="*/ 248613 w 256160"/>
                    <a:gd name="connsiteY15" fmla="*/ 468487 h 471253"/>
                    <a:gd name="connsiteX16" fmla="*/ 254211 w 256160"/>
                    <a:gd name="connsiteY16" fmla="*/ 469871 h 471253"/>
                    <a:gd name="connsiteX17" fmla="*/ 252812 w 256160"/>
                    <a:gd name="connsiteY17" fmla="*/ 462954 h 471253"/>
                    <a:gd name="connsiteX18" fmla="*/ 230419 w 256160"/>
                    <a:gd name="connsiteY18" fmla="*/ 444972 h 471253"/>
                    <a:gd name="connsiteX19" fmla="*/ 178635 w 256160"/>
                    <a:gd name="connsiteY19" fmla="*/ 391026 h 471253"/>
                    <a:gd name="connsiteX20" fmla="*/ 108657 w 256160"/>
                    <a:gd name="connsiteY20" fmla="*/ 312181 h 471253"/>
                    <a:gd name="connsiteX21" fmla="*/ 76467 w 256160"/>
                    <a:gd name="connsiteY21" fmla="*/ 262384 h 471253"/>
                    <a:gd name="connsiteX22" fmla="*/ 48476 w 256160"/>
                    <a:gd name="connsiteY22" fmla="*/ 208438 h 471253"/>
                    <a:gd name="connsiteX23" fmla="*/ 17686 w 256160"/>
                    <a:gd name="connsiteY23" fmla="*/ 97778 h 471253"/>
                    <a:gd name="connsiteX24" fmla="*/ 35880 w 256160"/>
                    <a:gd name="connsiteY24" fmla="*/ 49364 h 471253"/>
                    <a:gd name="connsiteX25" fmla="*/ 70869 w 256160"/>
                    <a:gd name="connsiteY25" fmla="*/ 21700 h 471253"/>
                    <a:gd name="connsiteX26" fmla="*/ 108657 w 256160"/>
                    <a:gd name="connsiteY26" fmla="*/ 17550 h 471253"/>
                    <a:gd name="connsiteX27" fmla="*/ 133849 w 256160"/>
                    <a:gd name="connsiteY27" fmla="*/ 29999 h 471253"/>
                    <a:gd name="connsiteX28" fmla="*/ 142246 w 256160"/>
                    <a:gd name="connsiteY28" fmla="*/ 41065 h 471253"/>
                    <a:gd name="connsiteX29" fmla="*/ 146445 w 256160"/>
                    <a:gd name="connsiteY29" fmla="*/ 50748 h 471253"/>
                    <a:gd name="connsiteX30" fmla="*/ 160441 w 256160"/>
                    <a:gd name="connsiteY30" fmla="*/ 75646 h 471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56159" h="471253">
                      <a:moveTo>
                        <a:pt x="160441" y="75646"/>
                      </a:moveTo>
                      <a:cubicBezTo>
                        <a:pt x="161840" y="77029"/>
                        <a:pt x="164640" y="72880"/>
                        <a:pt x="166039" y="67347"/>
                      </a:cubicBezTo>
                      <a:cubicBezTo>
                        <a:pt x="167438" y="61814"/>
                        <a:pt x="167438" y="53514"/>
                        <a:pt x="163240" y="46598"/>
                      </a:cubicBezTo>
                      <a:cubicBezTo>
                        <a:pt x="160441" y="39682"/>
                        <a:pt x="159041" y="36915"/>
                        <a:pt x="156242" y="34149"/>
                      </a:cubicBezTo>
                      <a:cubicBezTo>
                        <a:pt x="154842" y="31382"/>
                        <a:pt x="152044" y="27233"/>
                        <a:pt x="145046" y="20316"/>
                      </a:cubicBezTo>
                      <a:cubicBezTo>
                        <a:pt x="138048" y="13400"/>
                        <a:pt x="126851" y="6484"/>
                        <a:pt x="112856" y="2334"/>
                      </a:cubicBezTo>
                      <a:cubicBezTo>
                        <a:pt x="98860" y="-1815"/>
                        <a:pt x="82066" y="-432"/>
                        <a:pt x="65271" y="6484"/>
                      </a:cubicBezTo>
                      <a:cubicBezTo>
                        <a:pt x="48476" y="13400"/>
                        <a:pt x="34480" y="27233"/>
                        <a:pt x="23284" y="42448"/>
                      </a:cubicBezTo>
                      <a:cubicBezTo>
                        <a:pt x="12088" y="57664"/>
                        <a:pt x="2290" y="77029"/>
                        <a:pt x="891" y="97778"/>
                      </a:cubicBezTo>
                      <a:cubicBezTo>
                        <a:pt x="-1908" y="118527"/>
                        <a:pt x="2290" y="140659"/>
                        <a:pt x="7889" y="160024"/>
                      </a:cubicBezTo>
                      <a:cubicBezTo>
                        <a:pt x="14886" y="180773"/>
                        <a:pt x="23284" y="200138"/>
                        <a:pt x="33081" y="218120"/>
                      </a:cubicBezTo>
                      <a:cubicBezTo>
                        <a:pt x="42878" y="236102"/>
                        <a:pt x="52675" y="255468"/>
                        <a:pt x="63871" y="272067"/>
                      </a:cubicBezTo>
                      <a:cubicBezTo>
                        <a:pt x="75068" y="290049"/>
                        <a:pt x="86264" y="306648"/>
                        <a:pt x="97460" y="321863"/>
                      </a:cubicBezTo>
                      <a:cubicBezTo>
                        <a:pt x="121253" y="353678"/>
                        <a:pt x="146445" y="379960"/>
                        <a:pt x="168838" y="402092"/>
                      </a:cubicBezTo>
                      <a:cubicBezTo>
                        <a:pt x="191231" y="424224"/>
                        <a:pt x="212224" y="439439"/>
                        <a:pt x="226220" y="450505"/>
                      </a:cubicBezTo>
                      <a:cubicBezTo>
                        <a:pt x="240216" y="461571"/>
                        <a:pt x="237416" y="460188"/>
                        <a:pt x="248613" y="468487"/>
                      </a:cubicBezTo>
                      <a:cubicBezTo>
                        <a:pt x="252812" y="472637"/>
                        <a:pt x="252812" y="471254"/>
                        <a:pt x="254211" y="469871"/>
                      </a:cubicBezTo>
                      <a:cubicBezTo>
                        <a:pt x="255611" y="468487"/>
                        <a:pt x="258410" y="468487"/>
                        <a:pt x="252812" y="462954"/>
                      </a:cubicBezTo>
                      <a:cubicBezTo>
                        <a:pt x="241615" y="453272"/>
                        <a:pt x="244414" y="457421"/>
                        <a:pt x="230419" y="444972"/>
                      </a:cubicBezTo>
                      <a:cubicBezTo>
                        <a:pt x="216423" y="432523"/>
                        <a:pt x="199629" y="413158"/>
                        <a:pt x="178635" y="391026"/>
                      </a:cubicBezTo>
                      <a:cubicBezTo>
                        <a:pt x="157642" y="368894"/>
                        <a:pt x="131050" y="342612"/>
                        <a:pt x="108657" y="312181"/>
                      </a:cubicBezTo>
                      <a:cubicBezTo>
                        <a:pt x="97460" y="296965"/>
                        <a:pt x="86264" y="278983"/>
                        <a:pt x="76467" y="262384"/>
                      </a:cubicBezTo>
                      <a:cubicBezTo>
                        <a:pt x="65271" y="245785"/>
                        <a:pt x="58273" y="226420"/>
                        <a:pt x="48476" y="208438"/>
                      </a:cubicBezTo>
                      <a:cubicBezTo>
                        <a:pt x="30282" y="172473"/>
                        <a:pt x="13487" y="135126"/>
                        <a:pt x="17686" y="97778"/>
                      </a:cubicBezTo>
                      <a:cubicBezTo>
                        <a:pt x="19085" y="79796"/>
                        <a:pt x="26083" y="63197"/>
                        <a:pt x="35880" y="49364"/>
                      </a:cubicBezTo>
                      <a:cubicBezTo>
                        <a:pt x="45677" y="35532"/>
                        <a:pt x="58273" y="27233"/>
                        <a:pt x="70869" y="21700"/>
                      </a:cubicBezTo>
                      <a:cubicBezTo>
                        <a:pt x="83465" y="16167"/>
                        <a:pt x="97460" y="14783"/>
                        <a:pt x="108657" y="17550"/>
                      </a:cubicBezTo>
                      <a:cubicBezTo>
                        <a:pt x="119853" y="20316"/>
                        <a:pt x="128251" y="24466"/>
                        <a:pt x="133849" y="29999"/>
                      </a:cubicBezTo>
                      <a:cubicBezTo>
                        <a:pt x="139447" y="35532"/>
                        <a:pt x="140847" y="38299"/>
                        <a:pt x="142246" y="41065"/>
                      </a:cubicBezTo>
                      <a:cubicBezTo>
                        <a:pt x="143646" y="43831"/>
                        <a:pt x="143646" y="45215"/>
                        <a:pt x="146445" y="50748"/>
                      </a:cubicBezTo>
                      <a:cubicBezTo>
                        <a:pt x="154842" y="63197"/>
                        <a:pt x="157642" y="74263"/>
                        <a:pt x="160441" y="7564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3" name="任意多边形: 形状 7892" descr="f9b168a4-a568-49c3-8839-090688996f52"/>
                <p:cNvSpPr/>
                <p:nvPr/>
              </p:nvSpPr>
              <p:spPr>
                <a:xfrm>
                  <a:off x="229893" y="5825969"/>
                  <a:ext cx="356278" cy="408273"/>
                </a:xfrm>
                <a:custGeom>
                  <a:avLst/>
                  <a:gdLst>
                    <a:gd name="connsiteX0" fmla="*/ 355845 w 356278"/>
                    <a:gd name="connsiteY0" fmla="*/ 406199 h 408273"/>
                    <a:gd name="connsiteX1" fmla="*/ 334851 w 356278"/>
                    <a:gd name="connsiteY1" fmla="*/ 389600 h 408273"/>
                    <a:gd name="connsiteX2" fmla="*/ 311059 w 356278"/>
                    <a:gd name="connsiteY2" fmla="*/ 378534 h 408273"/>
                    <a:gd name="connsiteX3" fmla="*/ 249478 w 356278"/>
                    <a:gd name="connsiteY3" fmla="*/ 345336 h 408273"/>
                    <a:gd name="connsiteX4" fmla="*/ 207491 w 356278"/>
                    <a:gd name="connsiteY4" fmla="*/ 323204 h 408273"/>
                    <a:gd name="connsiteX5" fmla="*/ 166904 w 356278"/>
                    <a:gd name="connsiteY5" fmla="*/ 290007 h 408273"/>
                    <a:gd name="connsiteX6" fmla="*/ 81531 w 356278"/>
                    <a:gd name="connsiteY6" fmla="*/ 215311 h 408273"/>
                    <a:gd name="connsiteX7" fmla="*/ 45142 w 356278"/>
                    <a:gd name="connsiteY7" fmla="*/ 171048 h 408273"/>
                    <a:gd name="connsiteX8" fmla="*/ 19950 w 356278"/>
                    <a:gd name="connsiteY8" fmla="*/ 124017 h 408273"/>
                    <a:gd name="connsiteX9" fmla="*/ 28348 w 356278"/>
                    <a:gd name="connsiteY9" fmla="*/ 35490 h 408273"/>
                    <a:gd name="connsiteX10" fmla="*/ 85730 w 356278"/>
                    <a:gd name="connsiteY10" fmla="*/ 9208 h 408273"/>
                    <a:gd name="connsiteX11" fmla="*/ 99726 w 356278"/>
                    <a:gd name="connsiteY11" fmla="*/ 11974 h 408273"/>
                    <a:gd name="connsiteX12" fmla="*/ 109522 w 356278"/>
                    <a:gd name="connsiteY12" fmla="*/ 17507 h 408273"/>
                    <a:gd name="connsiteX13" fmla="*/ 115120 w 356278"/>
                    <a:gd name="connsiteY13" fmla="*/ 18891 h 408273"/>
                    <a:gd name="connsiteX14" fmla="*/ 113721 w 356278"/>
                    <a:gd name="connsiteY14" fmla="*/ 11974 h 408273"/>
                    <a:gd name="connsiteX15" fmla="*/ 102524 w 356278"/>
                    <a:gd name="connsiteY15" fmla="*/ 5058 h 408273"/>
                    <a:gd name="connsiteX16" fmla="*/ 87129 w 356278"/>
                    <a:gd name="connsiteY16" fmla="*/ 909 h 408273"/>
                    <a:gd name="connsiteX17" fmla="*/ 54939 w 356278"/>
                    <a:gd name="connsiteY17" fmla="*/ 2292 h 408273"/>
                    <a:gd name="connsiteX18" fmla="*/ 18551 w 356278"/>
                    <a:gd name="connsiteY18" fmla="*/ 25807 h 408273"/>
                    <a:gd name="connsiteX19" fmla="*/ 357 w 356278"/>
                    <a:gd name="connsiteY19" fmla="*/ 74220 h 408273"/>
                    <a:gd name="connsiteX20" fmla="*/ 7354 w 356278"/>
                    <a:gd name="connsiteY20" fmla="*/ 129550 h 408273"/>
                    <a:gd name="connsiteX21" fmla="*/ 33946 w 356278"/>
                    <a:gd name="connsiteY21" fmla="*/ 180730 h 408273"/>
                    <a:gd name="connsiteX22" fmla="*/ 68935 w 356278"/>
                    <a:gd name="connsiteY22" fmla="*/ 227761 h 408273"/>
                    <a:gd name="connsiteX23" fmla="*/ 157107 w 356278"/>
                    <a:gd name="connsiteY23" fmla="*/ 305222 h 408273"/>
                    <a:gd name="connsiteX24" fmla="*/ 200494 w 356278"/>
                    <a:gd name="connsiteY24" fmla="*/ 337037 h 408273"/>
                    <a:gd name="connsiteX25" fmla="*/ 241081 w 356278"/>
                    <a:gd name="connsiteY25" fmla="*/ 361935 h 408273"/>
                    <a:gd name="connsiteX26" fmla="*/ 305461 w 356278"/>
                    <a:gd name="connsiteY26" fmla="*/ 393750 h 408273"/>
                    <a:gd name="connsiteX27" fmla="*/ 330653 w 356278"/>
                    <a:gd name="connsiteY27" fmla="*/ 406199 h 408273"/>
                    <a:gd name="connsiteX28" fmla="*/ 355845 w 356278"/>
                    <a:gd name="connsiteY28" fmla="*/ 406199 h 408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56278" h="408273">
                      <a:moveTo>
                        <a:pt x="355845" y="406199"/>
                      </a:moveTo>
                      <a:cubicBezTo>
                        <a:pt x="358644" y="402049"/>
                        <a:pt x="347447" y="395133"/>
                        <a:pt x="334851" y="389600"/>
                      </a:cubicBezTo>
                      <a:cubicBezTo>
                        <a:pt x="322255" y="384067"/>
                        <a:pt x="326454" y="385450"/>
                        <a:pt x="311059" y="378534"/>
                      </a:cubicBezTo>
                      <a:cubicBezTo>
                        <a:pt x="295664" y="371618"/>
                        <a:pt x="274671" y="359169"/>
                        <a:pt x="249478" y="345336"/>
                      </a:cubicBezTo>
                      <a:cubicBezTo>
                        <a:pt x="236882" y="338420"/>
                        <a:pt x="221487" y="331504"/>
                        <a:pt x="207491" y="323204"/>
                      </a:cubicBezTo>
                      <a:cubicBezTo>
                        <a:pt x="193496" y="313522"/>
                        <a:pt x="180900" y="301072"/>
                        <a:pt x="166904" y="290007"/>
                      </a:cubicBezTo>
                      <a:cubicBezTo>
                        <a:pt x="137513" y="267875"/>
                        <a:pt x="108123" y="242976"/>
                        <a:pt x="81531" y="215311"/>
                      </a:cubicBezTo>
                      <a:cubicBezTo>
                        <a:pt x="68935" y="201479"/>
                        <a:pt x="56339" y="186263"/>
                        <a:pt x="45142" y="171048"/>
                      </a:cubicBezTo>
                      <a:cubicBezTo>
                        <a:pt x="33946" y="155832"/>
                        <a:pt x="25549" y="139233"/>
                        <a:pt x="19950" y="124017"/>
                      </a:cubicBezTo>
                      <a:cubicBezTo>
                        <a:pt x="7354" y="92203"/>
                        <a:pt x="11553" y="57622"/>
                        <a:pt x="28348" y="35490"/>
                      </a:cubicBezTo>
                      <a:cubicBezTo>
                        <a:pt x="43743" y="14741"/>
                        <a:pt x="68935" y="7825"/>
                        <a:pt x="85730" y="9208"/>
                      </a:cubicBezTo>
                      <a:cubicBezTo>
                        <a:pt x="94127" y="10591"/>
                        <a:pt x="96926" y="11974"/>
                        <a:pt x="99726" y="11974"/>
                      </a:cubicBezTo>
                      <a:cubicBezTo>
                        <a:pt x="102524" y="13358"/>
                        <a:pt x="103924" y="13358"/>
                        <a:pt x="109522" y="17507"/>
                      </a:cubicBezTo>
                      <a:cubicBezTo>
                        <a:pt x="113721" y="20274"/>
                        <a:pt x="113721" y="20274"/>
                        <a:pt x="115120" y="18891"/>
                      </a:cubicBezTo>
                      <a:cubicBezTo>
                        <a:pt x="116520" y="17507"/>
                        <a:pt x="119319" y="17507"/>
                        <a:pt x="113721" y="11974"/>
                      </a:cubicBezTo>
                      <a:cubicBezTo>
                        <a:pt x="108123" y="7825"/>
                        <a:pt x="105324" y="6442"/>
                        <a:pt x="102524" y="5058"/>
                      </a:cubicBezTo>
                      <a:cubicBezTo>
                        <a:pt x="99726" y="3675"/>
                        <a:pt x="95527" y="2292"/>
                        <a:pt x="87129" y="909"/>
                      </a:cubicBezTo>
                      <a:cubicBezTo>
                        <a:pt x="78732" y="-475"/>
                        <a:pt x="67535" y="-475"/>
                        <a:pt x="54939" y="2292"/>
                      </a:cubicBezTo>
                      <a:cubicBezTo>
                        <a:pt x="42343" y="5058"/>
                        <a:pt x="28348" y="11974"/>
                        <a:pt x="18551" y="25807"/>
                      </a:cubicBezTo>
                      <a:cubicBezTo>
                        <a:pt x="8754" y="38256"/>
                        <a:pt x="1756" y="56238"/>
                        <a:pt x="357" y="74220"/>
                      </a:cubicBezTo>
                      <a:cubicBezTo>
                        <a:pt x="-1043" y="92203"/>
                        <a:pt x="1756" y="111568"/>
                        <a:pt x="7354" y="129550"/>
                      </a:cubicBezTo>
                      <a:cubicBezTo>
                        <a:pt x="12953" y="147532"/>
                        <a:pt x="22750" y="165515"/>
                        <a:pt x="33946" y="180730"/>
                      </a:cubicBezTo>
                      <a:cubicBezTo>
                        <a:pt x="45142" y="197329"/>
                        <a:pt x="56339" y="212545"/>
                        <a:pt x="68935" y="227761"/>
                      </a:cubicBezTo>
                      <a:cubicBezTo>
                        <a:pt x="95527" y="256809"/>
                        <a:pt x="127717" y="281707"/>
                        <a:pt x="157107" y="305222"/>
                      </a:cubicBezTo>
                      <a:cubicBezTo>
                        <a:pt x="172502" y="316288"/>
                        <a:pt x="186498" y="327354"/>
                        <a:pt x="200494" y="337037"/>
                      </a:cubicBezTo>
                      <a:cubicBezTo>
                        <a:pt x="214489" y="346720"/>
                        <a:pt x="228485" y="355019"/>
                        <a:pt x="241081" y="361935"/>
                      </a:cubicBezTo>
                      <a:cubicBezTo>
                        <a:pt x="267673" y="377151"/>
                        <a:pt x="290065" y="386834"/>
                        <a:pt x="305461" y="393750"/>
                      </a:cubicBezTo>
                      <a:cubicBezTo>
                        <a:pt x="320856" y="400666"/>
                        <a:pt x="318057" y="402049"/>
                        <a:pt x="330653" y="406199"/>
                      </a:cubicBezTo>
                      <a:cubicBezTo>
                        <a:pt x="341849" y="408965"/>
                        <a:pt x="354445" y="408965"/>
                        <a:pt x="355845" y="40619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4" name="任意多边形: 形状 7893" descr="88147128-1889-4b1a-b5fa-044f40fe682f"/>
                <p:cNvSpPr/>
                <p:nvPr/>
              </p:nvSpPr>
              <p:spPr>
                <a:xfrm>
                  <a:off x="160024" y="6034018"/>
                  <a:ext cx="434111" cy="223048"/>
                </a:xfrm>
                <a:custGeom>
                  <a:avLst/>
                  <a:gdLst>
                    <a:gd name="connsiteX0" fmla="*/ 434111 w 434111"/>
                    <a:gd name="connsiteY0" fmla="*/ 202299 h 223048"/>
                    <a:gd name="connsiteX1" fmla="*/ 407520 w 434111"/>
                    <a:gd name="connsiteY1" fmla="*/ 199533 h 223048"/>
                    <a:gd name="connsiteX2" fmla="*/ 380928 w 434111"/>
                    <a:gd name="connsiteY2" fmla="*/ 202299 h 223048"/>
                    <a:gd name="connsiteX3" fmla="*/ 312349 w 434111"/>
                    <a:gd name="connsiteY3" fmla="*/ 202299 h 223048"/>
                    <a:gd name="connsiteX4" fmla="*/ 266164 w 434111"/>
                    <a:gd name="connsiteY4" fmla="*/ 200916 h 223048"/>
                    <a:gd name="connsiteX5" fmla="*/ 215780 w 434111"/>
                    <a:gd name="connsiteY5" fmla="*/ 189850 h 223048"/>
                    <a:gd name="connsiteX6" fmla="*/ 109413 w 434111"/>
                    <a:gd name="connsiteY6" fmla="*/ 156652 h 223048"/>
                    <a:gd name="connsiteX7" fmla="*/ 60429 w 434111"/>
                    <a:gd name="connsiteY7" fmla="*/ 130371 h 223048"/>
                    <a:gd name="connsiteX8" fmla="*/ 24040 w 434111"/>
                    <a:gd name="connsiteY8" fmla="*/ 94406 h 223048"/>
                    <a:gd name="connsiteX9" fmla="*/ 17042 w 434111"/>
                    <a:gd name="connsiteY9" fmla="*/ 51526 h 223048"/>
                    <a:gd name="connsiteX10" fmla="*/ 42234 w 434111"/>
                    <a:gd name="connsiteY10" fmla="*/ 21094 h 223048"/>
                    <a:gd name="connsiteX11" fmla="*/ 106614 w 434111"/>
                    <a:gd name="connsiteY11" fmla="*/ 11412 h 223048"/>
                    <a:gd name="connsiteX12" fmla="*/ 131806 w 434111"/>
                    <a:gd name="connsiteY12" fmla="*/ 16945 h 223048"/>
                    <a:gd name="connsiteX13" fmla="*/ 137404 w 434111"/>
                    <a:gd name="connsiteY13" fmla="*/ 15561 h 223048"/>
                    <a:gd name="connsiteX14" fmla="*/ 134605 w 434111"/>
                    <a:gd name="connsiteY14" fmla="*/ 10028 h 223048"/>
                    <a:gd name="connsiteX15" fmla="*/ 108013 w 434111"/>
                    <a:gd name="connsiteY15" fmla="*/ 4495 h 223048"/>
                    <a:gd name="connsiteX16" fmla="*/ 77223 w 434111"/>
                    <a:gd name="connsiteY16" fmla="*/ 346 h 223048"/>
                    <a:gd name="connsiteX17" fmla="*/ 35237 w 434111"/>
                    <a:gd name="connsiteY17" fmla="*/ 8645 h 223048"/>
                    <a:gd name="connsiteX18" fmla="*/ 1647 w 434111"/>
                    <a:gd name="connsiteY18" fmla="*/ 48759 h 223048"/>
                    <a:gd name="connsiteX19" fmla="*/ 10044 w 434111"/>
                    <a:gd name="connsiteY19" fmla="*/ 104089 h 223048"/>
                    <a:gd name="connsiteX20" fmla="*/ 50632 w 434111"/>
                    <a:gd name="connsiteY20" fmla="*/ 145586 h 223048"/>
                    <a:gd name="connsiteX21" fmla="*/ 101016 w 434111"/>
                    <a:gd name="connsiteY21" fmla="*/ 176018 h 223048"/>
                    <a:gd name="connsiteX22" fmla="*/ 211581 w 434111"/>
                    <a:gd name="connsiteY22" fmla="*/ 210599 h 223048"/>
                    <a:gd name="connsiteX23" fmla="*/ 263365 w 434111"/>
                    <a:gd name="connsiteY23" fmla="*/ 218898 h 223048"/>
                    <a:gd name="connsiteX24" fmla="*/ 310950 w 434111"/>
                    <a:gd name="connsiteY24" fmla="*/ 223048 h 223048"/>
                    <a:gd name="connsiteX25" fmla="*/ 382327 w 434111"/>
                    <a:gd name="connsiteY25" fmla="*/ 220282 h 223048"/>
                    <a:gd name="connsiteX26" fmla="*/ 410319 w 434111"/>
                    <a:gd name="connsiteY26" fmla="*/ 218898 h 223048"/>
                    <a:gd name="connsiteX27" fmla="*/ 434111 w 434111"/>
                    <a:gd name="connsiteY27" fmla="*/ 202299 h 223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34111" h="223048">
                      <a:moveTo>
                        <a:pt x="434111" y="202299"/>
                      </a:moveTo>
                      <a:cubicBezTo>
                        <a:pt x="434111" y="198150"/>
                        <a:pt x="421515" y="196766"/>
                        <a:pt x="407520" y="199533"/>
                      </a:cubicBezTo>
                      <a:cubicBezTo>
                        <a:pt x="394923" y="200916"/>
                        <a:pt x="397723" y="200916"/>
                        <a:pt x="380928" y="202299"/>
                      </a:cubicBezTo>
                      <a:cubicBezTo>
                        <a:pt x="364133" y="203683"/>
                        <a:pt x="340341" y="203683"/>
                        <a:pt x="312349" y="202299"/>
                      </a:cubicBezTo>
                      <a:cubicBezTo>
                        <a:pt x="298354" y="202299"/>
                        <a:pt x="282958" y="203683"/>
                        <a:pt x="266164" y="200916"/>
                      </a:cubicBezTo>
                      <a:cubicBezTo>
                        <a:pt x="249369" y="199533"/>
                        <a:pt x="232575" y="194000"/>
                        <a:pt x="215780" y="189850"/>
                      </a:cubicBezTo>
                      <a:cubicBezTo>
                        <a:pt x="180791" y="182934"/>
                        <a:pt x="144402" y="173251"/>
                        <a:pt x="109413" y="156652"/>
                      </a:cubicBezTo>
                      <a:cubicBezTo>
                        <a:pt x="92619" y="148353"/>
                        <a:pt x="75824" y="140053"/>
                        <a:pt x="60429" y="130371"/>
                      </a:cubicBezTo>
                      <a:cubicBezTo>
                        <a:pt x="45033" y="120688"/>
                        <a:pt x="32437" y="108239"/>
                        <a:pt x="24040" y="94406"/>
                      </a:cubicBezTo>
                      <a:cubicBezTo>
                        <a:pt x="15643" y="80574"/>
                        <a:pt x="12844" y="63975"/>
                        <a:pt x="17042" y="51526"/>
                      </a:cubicBezTo>
                      <a:cubicBezTo>
                        <a:pt x="19841" y="37693"/>
                        <a:pt x="31038" y="28011"/>
                        <a:pt x="42234" y="21094"/>
                      </a:cubicBezTo>
                      <a:cubicBezTo>
                        <a:pt x="66027" y="8645"/>
                        <a:pt x="89819" y="10028"/>
                        <a:pt x="106614" y="11412"/>
                      </a:cubicBezTo>
                      <a:cubicBezTo>
                        <a:pt x="123409" y="14178"/>
                        <a:pt x="119210" y="14178"/>
                        <a:pt x="131806" y="16945"/>
                      </a:cubicBezTo>
                      <a:cubicBezTo>
                        <a:pt x="137404" y="18328"/>
                        <a:pt x="136005" y="16945"/>
                        <a:pt x="137404" y="15561"/>
                      </a:cubicBezTo>
                      <a:cubicBezTo>
                        <a:pt x="138804" y="14178"/>
                        <a:pt x="140204" y="12795"/>
                        <a:pt x="134605" y="10028"/>
                      </a:cubicBezTo>
                      <a:cubicBezTo>
                        <a:pt x="122009" y="5879"/>
                        <a:pt x="124808" y="8645"/>
                        <a:pt x="108013" y="4495"/>
                      </a:cubicBezTo>
                      <a:cubicBezTo>
                        <a:pt x="99616" y="3112"/>
                        <a:pt x="89819" y="346"/>
                        <a:pt x="77223" y="346"/>
                      </a:cubicBezTo>
                      <a:cubicBezTo>
                        <a:pt x="64627" y="-1037"/>
                        <a:pt x="50632" y="1729"/>
                        <a:pt x="35237" y="8645"/>
                      </a:cubicBezTo>
                      <a:cubicBezTo>
                        <a:pt x="21241" y="15561"/>
                        <a:pt x="5846" y="29394"/>
                        <a:pt x="1647" y="48759"/>
                      </a:cubicBezTo>
                      <a:cubicBezTo>
                        <a:pt x="-2552" y="66741"/>
                        <a:pt x="1647" y="87490"/>
                        <a:pt x="10044" y="104089"/>
                      </a:cubicBezTo>
                      <a:cubicBezTo>
                        <a:pt x="19841" y="120688"/>
                        <a:pt x="33837" y="135904"/>
                        <a:pt x="50632" y="145586"/>
                      </a:cubicBezTo>
                      <a:cubicBezTo>
                        <a:pt x="67426" y="156652"/>
                        <a:pt x="82822" y="167718"/>
                        <a:pt x="101016" y="176018"/>
                      </a:cubicBezTo>
                      <a:cubicBezTo>
                        <a:pt x="137404" y="192617"/>
                        <a:pt x="175193" y="202299"/>
                        <a:pt x="211581" y="210599"/>
                      </a:cubicBezTo>
                      <a:cubicBezTo>
                        <a:pt x="229775" y="214749"/>
                        <a:pt x="246570" y="217515"/>
                        <a:pt x="263365" y="218898"/>
                      </a:cubicBezTo>
                      <a:cubicBezTo>
                        <a:pt x="280160" y="220282"/>
                        <a:pt x="295555" y="221665"/>
                        <a:pt x="310950" y="223048"/>
                      </a:cubicBezTo>
                      <a:cubicBezTo>
                        <a:pt x="340341" y="223048"/>
                        <a:pt x="365533" y="221665"/>
                        <a:pt x="382327" y="220282"/>
                      </a:cubicBezTo>
                      <a:cubicBezTo>
                        <a:pt x="399122" y="218898"/>
                        <a:pt x="396323" y="220282"/>
                        <a:pt x="410319" y="218898"/>
                      </a:cubicBezTo>
                      <a:cubicBezTo>
                        <a:pt x="422914" y="213365"/>
                        <a:pt x="434111" y="206449"/>
                        <a:pt x="434111" y="20229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5" name="任意多边形: 形状 7894" descr="d89c48c4-d244-4922-974c-86f9977979b8"/>
                <p:cNvSpPr/>
                <p:nvPr/>
              </p:nvSpPr>
              <p:spPr>
                <a:xfrm>
                  <a:off x="169882" y="6258449"/>
                  <a:ext cx="469145" cy="180513"/>
                </a:xfrm>
                <a:custGeom>
                  <a:avLst/>
                  <a:gdLst>
                    <a:gd name="connsiteX0" fmla="*/ 469039 w 469145"/>
                    <a:gd name="connsiteY0" fmla="*/ 44264 h 180513"/>
                    <a:gd name="connsiteX1" fmla="*/ 434050 w 469145"/>
                    <a:gd name="connsiteY1" fmla="*/ 59480 h 180513"/>
                    <a:gd name="connsiteX2" fmla="*/ 400461 w 469145"/>
                    <a:gd name="connsiteY2" fmla="*/ 78845 h 180513"/>
                    <a:gd name="connsiteX3" fmla="*/ 305291 w 469145"/>
                    <a:gd name="connsiteY3" fmla="*/ 120342 h 180513"/>
                    <a:gd name="connsiteX4" fmla="*/ 239511 w 469145"/>
                    <a:gd name="connsiteY4" fmla="*/ 143857 h 180513"/>
                    <a:gd name="connsiteX5" fmla="*/ 162536 w 469145"/>
                    <a:gd name="connsiteY5" fmla="*/ 156307 h 180513"/>
                    <a:gd name="connsiteX6" fmla="*/ 82761 w 469145"/>
                    <a:gd name="connsiteY6" fmla="*/ 154923 h 180513"/>
                    <a:gd name="connsiteX7" fmla="*/ 46372 w 469145"/>
                    <a:gd name="connsiteY7" fmla="*/ 139708 h 180513"/>
                    <a:gd name="connsiteX8" fmla="*/ 22580 w 469145"/>
                    <a:gd name="connsiteY8" fmla="*/ 109276 h 180513"/>
                    <a:gd name="connsiteX9" fmla="*/ 21180 w 469145"/>
                    <a:gd name="connsiteY9" fmla="*/ 73312 h 180513"/>
                    <a:gd name="connsiteX10" fmla="*/ 47772 w 469145"/>
                    <a:gd name="connsiteY10" fmla="*/ 49797 h 180513"/>
                    <a:gd name="connsiteX11" fmla="*/ 86959 w 469145"/>
                    <a:gd name="connsiteY11" fmla="*/ 42881 h 180513"/>
                    <a:gd name="connsiteX12" fmla="*/ 128946 w 469145"/>
                    <a:gd name="connsiteY12" fmla="*/ 38731 h 180513"/>
                    <a:gd name="connsiteX13" fmla="*/ 277300 w 469145"/>
                    <a:gd name="connsiteY13" fmla="*/ 23515 h 180513"/>
                    <a:gd name="connsiteX14" fmla="*/ 382267 w 469145"/>
                    <a:gd name="connsiteY14" fmla="*/ 11066 h 180513"/>
                    <a:gd name="connsiteX15" fmla="*/ 422854 w 469145"/>
                    <a:gd name="connsiteY15" fmla="*/ 6916 h 180513"/>
                    <a:gd name="connsiteX16" fmla="*/ 429852 w 469145"/>
                    <a:gd name="connsiteY16" fmla="*/ 4150 h 180513"/>
                    <a:gd name="connsiteX17" fmla="*/ 422854 w 469145"/>
                    <a:gd name="connsiteY17" fmla="*/ 0 h 180513"/>
                    <a:gd name="connsiteX18" fmla="*/ 382267 w 469145"/>
                    <a:gd name="connsiteY18" fmla="*/ 4150 h 180513"/>
                    <a:gd name="connsiteX19" fmla="*/ 277300 w 469145"/>
                    <a:gd name="connsiteY19" fmla="*/ 9683 h 180513"/>
                    <a:gd name="connsiteX20" fmla="*/ 127547 w 469145"/>
                    <a:gd name="connsiteY20" fmla="*/ 24898 h 180513"/>
                    <a:gd name="connsiteX21" fmla="*/ 85560 w 469145"/>
                    <a:gd name="connsiteY21" fmla="*/ 27665 h 180513"/>
                    <a:gd name="connsiteX22" fmla="*/ 42173 w 469145"/>
                    <a:gd name="connsiteY22" fmla="*/ 35964 h 180513"/>
                    <a:gd name="connsiteX23" fmla="*/ 5785 w 469145"/>
                    <a:gd name="connsiteY23" fmla="*/ 67779 h 180513"/>
                    <a:gd name="connsiteX24" fmla="*/ 5785 w 469145"/>
                    <a:gd name="connsiteY24" fmla="*/ 117576 h 180513"/>
                    <a:gd name="connsiteX25" fmla="*/ 35176 w 469145"/>
                    <a:gd name="connsiteY25" fmla="*/ 156307 h 180513"/>
                    <a:gd name="connsiteX26" fmla="*/ 78562 w 469145"/>
                    <a:gd name="connsiteY26" fmla="*/ 175672 h 180513"/>
                    <a:gd name="connsiteX27" fmla="*/ 165335 w 469145"/>
                    <a:gd name="connsiteY27" fmla="*/ 177055 h 180513"/>
                    <a:gd name="connsiteX28" fmla="*/ 243710 w 469145"/>
                    <a:gd name="connsiteY28" fmla="*/ 161840 h 180513"/>
                    <a:gd name="connsiteX29" fmla="*/ 312289 w 469145"/>
                    <a:gd name="connsiteY29" fmla="*/ 141091 h 180513"/>
                    <a:gd name="connsiteX30" fmla="*/ 408858 w 469145"/>
                    <a:gd name="connsiteY30" fmla="*/ 95444 h 180513"/>
                    <a:gd name="connsiteX31" fmla="*/ 445247 w 469145"/>
                    <a:gd name="connsiteY31" fmla="*/ 76078 h 180513"/>
                    <a:gd name="connsiteX32" fmla="*/ 469039 w 469145"/>
                    <a:gd name="connsiteY32" fmla="*/ 44264 h 180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69145" h="180513">
                      <a:moveTo>
                        <a:pt x="469039" y="44264"/>
                      </a:moveTo>
                      <a:cubicBezTo>
                        <a:pt x="467640" y="40114"/>
                        <a:pt x="450845" y="48414"/>
                        <a:pt x="434050" y="59480"/>
                      </a:cubicBezTo>
                      <a:cubicBezTo>
                        <a:pt x="417256" y="69162"/>
                        <a:pt x="421454" y="66396"/>
                        <a:pt x="400461" y="78845"/>
                      </a:cubicBezTo>
                      <a:cubicBezTo>
                        <a:pt x="378068" y="91294"/>
                        <a:pt x="345878" y="105127"/>
                        <a:pt x="305291" y="120342"/>
                      </a:cubicBezTo>
                      <a:cubicBezTo>
                        <a:pt x="285697" y="127258"/>
                        <a:pt x="263304" y="136941"/>
                        <a:pt x="239511" y="143857"/>
                      </a:cubicBezTo>
                      <a:cubicBezTo>
                        <a:pt x="215719" y="149390"/>
                        <a:pt x="189127" y="152157"/>
                        <a:pt x="162536" y="156307"/>
                      </a:cubicBezTo>
                      <a:cubicBezTo>
                        <a:pt x="135944" y="159073"/>
                        <a:pt x="107953" y="160456"/>
                        <a:pt x="82761" y="154923"/>
                      </a:cubicBezTo>
                      <a:cubicBezTo>
                        <a:pt x="70165" y="152157"/>
                        <a:pt x="57569" y="146624"/>
                        <a:pt x="46372" y="139708"/>
                      </a:cubicBezTo>
                      <a:cubicBezTo>
                        <a:pt x="36575" y="131408"/>
                        <a:pt x="26778" y="121725"/>
                        <a:pt x="22580" y="109276"/>
                      </a:cubicBezTo>
                      <a:cubicBezTo>
                        <a:pt x="16981" y="96827"/>
                        <a:pt x="16981" y="84378"/>
                        <a:pt x="21180" y="73312"/>
                      </a:cubicBezTo>
                      <a:cubicBezTo>
                        <a:pt x="25379" y="62246"/>
                        <a:pt x="36575" y="53947"/>
                        <a:pt x="47772" y="49797"/>
                      </a:cubicBezTo>
                      <a:cubicBezTo>
                        <a:pt x="60368" y="45647"/>
                        <a:pt x="74363" y="42881"/>
                        <a:pt x="86959" y="42881"/>
                      </a:cubicBezTo>
                      <a:cubicBezTo>
                        <a:pt x="100955" y="41497"/>
                        <a:pt x="114951" y="40114"/>
                        <a:pt x="128946" y="38731"/>
                      </a:cubicBezTo>
                      <a:cubicBezTo>
                        <a:pt x="183529" y="33198"/>
                        <a:pt x="233913" y="27665"/>
                        <a:pt x="277300" y="23515"/>
                      </a:cubicBezTo>
                      <a:cubicBezTo>
                        <a:pt x="320686" y="19365"/>
                        <a:pt x="357074" y="13832"/>
                        <a:pt x="382267" y="11066"/>
                      </a:cubicBezTo>
                      <a:cubicBezTo>
                        <a:pt x="407459" y="8299"/>
                        <a:pt x="401860" y="9683"/>
                        <a:pt x="422854" y="6916"/>
                      </a:cubicBezTo>
                      <a:cubicBezTo>
                        <a:pt x="431251" y="5533"/>
                        <a:pt x="429852" y="5533"/>
                        <a:pt x="429852" y="4150"/>
                      </a:cubicBezTo>
                      <a:cubicBezTo>
                        <a:pt x="431251" y="1383"/>
                        <a:pt x="432651" y="0"/>
                        <a:pt x="422854" y="0"/>
                      </a:cubicBezTo>
                      <a:cubicBezTo>
                        <a:pt x="403260" y="1383"/>
                        <a:pt x="407459" y="1383"/>
                        <a:pt x="382267" y="4150"/>
                      </a:cubicBezTo>
                      <a:cubicBezTo>
                        <a:pt x="357074" y="5533"/>
                        <a:pt x="320686" y="5533"/>
                        <a:pt x="277300" y="9683"/>
                      </a:cubicBezTo>
                      <a:cubicBezTo>
                        <a:pt x="233913" y="12449"/>
                        <a:pt x="182129" y="20749"/>
                        <a:pt x="127547" y="24898"/>
                      </a:cubicBezTo>
                      <a:cubicBezTo>
                        <a:pt x="113551" y="26282"/>
                        <a:pt x="99555" y="26282"/>
                        <a:pt x="85560" y="27665"/>
                      </a:cubicBezTo>
                      <a:cubicBezTo>
                        <a:pt x="71564" y="29048"/>
                        <a:pt x="56169" y="30431"/>
                        <a:pt x="42173" y="35964"/>
                      </a:cubicBezTo>
                      <a:cubicBezTo>
                        <a:pt x="28178" y="41497"/>
                        <a:pt x="12783" y="51180"/>
                        <a:pt x="5785" y="67779"/>
                      </a:cubicBezTo>
                      <a:cubicBezTo>
                        <a:pt x="-2612" y="82995"/>
                        <a:pt x="-1213" y="102360"/>
                        <a:pt x="5785" y="117576"/>
                      </a:cubicBezTo>
                      <a:cubicBezTo>
                        <a:pt x="11383" y="132791"/>
                        <a:pt x="22580" y="145241"/>
                        <a:pt x="35176" y="156307"/>
                      </a:cubicBezTo>
                      <a:cubicBezTo>
                        <a:pt x="49171" y="165989"/>
                        <a:pt x="63167" y="171522"/>
                        <a:pt x="78562" y="175672"/>
                      </a:cubicBezTo>
                      <a:cubicBezTo>
                        <a:pt x="107953" y="182588"/>
                        <a:pt x="138743" y="181205"/>
                        <a:pt x="165335" y="177055"/>
                      </a:cubicBezTo>
                      <a:cubicBezTo>
                        <a:pt x="193326" y="172905"/>
                        <a:pt x="218518" y="168756"/>
                        <a:pt x="243710" y="161840"/>
                      </a:cubicBezTo>
                      <a:cubicBezTo>
                        <a:pt x="268902" y="154923"/>
                        <a:pt x="291295" y="148007"/>
                        <a:pt x="312289" y="141091"/>
                      </a:cubicBezTo>
                      <a:cubicBezTo>
                        <a:pt x="354275" y="125875"/>
                        <a:pt x="386465" y="109276"/>
                        <a:pt x="408858" y="95444"/>
                      </a:cubicBezTo>
                      <a:cubicBezTo>
                        <a:pt x="431251" y="82995"/>
                        <a:pt x="428452" y="87144"/>
                        <a:pt x="445247" y="76078"/>
                      </a:cubicBezTo>
                      <a:cubicBezTo>
                        <a:pt x="457843" y="62246"/>
                        <a:pt x="470439" y="48414"/>
                        <a:pt x="469039" y="4426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6" name="任意多边形: 形状 7895" descr="5cf064b3-f9b5-4651-b4da-e05ef99ac0e1"/>
                <p:cNvSpPr/>
                <p:nvPr/>
              </p:nvSpPr>
              <p:spPr>
                <a:xfrm>
                  <a:off x="133680" y="6141880"/>
                  <a:ext cx="77339" cy="158066"/>
                </a:xfrm>
                <a:custGeom>
                  <a:avLst/>
                  <a:gdLst>
                    <a:gd name="connsiteX0" fmla="*/ 76976 w 77339"/>
                    <a:gd name="connsiteY0" fmla="*/ 149767 h 158066"/>
                    <a:gd name="connsiteX1" fmla="*/ 71377 w 77339"/>
                    <a:gd name="connsiteY1" fmla="*/ 140085 h 158066"/>
                    <a:gd name="connsiteX2" fmla="*/ 64379 w 77339"/>
                    <a:gd name="connsiteY2" fmla="*/ 137318 h 158066"/>
                    <a:gd name="connsiteX3" fmla="*/ 48985 w 77339"/>
                    <a:gd name="connsiteY3" fmla="*/ 126252 h 158066"/>
                    <a:gd name="connsiteX4" fmla="*/ 37788 w 77339"/>
                    <a:gd name="connsiteY4" fmla="*/ 119336 h 158066"/>
                    <a:gd name="connsiteX5" fmla="*/ 32190 w 77339"/>
                    <a:gd name="connsiteY5" fmla="*/ 106887 h 158066"/>
                    <a:gd name="connsiteX6" fmla="*/ 19594 w 77339"/>
                    <a:gd name="connsiteY6" fmla="*/ 80605 h 158066"/>
                    <a:gd name="connsiteX7" fmla="*/ 19594 w 77339"/>
                    <a:gd name="connsiteY7" fmla="*/ 65389 h 158066"/>
                    <a:gd name="connsiteX8" fmla="*/ 22393 w 77339"/>
                    <a:gd name="connsiteY8" fmla="*/ 51557 h 158066"/>
                    <a:gd name="connsiteX9" fmla="*/ 32190 w 77339"/>
                    <a:gd name="connsiteY9" fmla="*/ 26659 h 158066"/>
                    <a:gd name="connsiteX10" fmla="*/ 43386 w 77339"/>
                    <a:gd name="connsiteY10" fmla="*/ 10060 h 158066"/>
                    <a:gd name="connsiteX11" fmla="*/ 48985 w 77339"/>
                    <a:gd name="connsiteY11" fmla="*/ 5910 h 158066"/>
                    <a:gd name="connsiteX12" fmla="*/ 48985 w 77339"/>
                    <a:gd name="connsiteY12" fmla="*/ 3144 h 158066"/>
                    <a:gd name="connsiteX13" fmla="*/ 46185 w 77339"/>
                    <a:gd name="connsiteY13" fmla="*/ 377 h 158066"/>
                    <a:gd name="connsiteX14" fmla="*/ 39188 w 77339"/>
                    <a:gd name="connsiteY14" fmla="*/ 5910 h 158066"/>
                    <a:gd name="connsiteX15" fmla="*/ 20993 w 77339"/>
                    <a:gd name="connsiteY15" fmla="*/ 18359 h 158066"/>
                    <a:gd name="connsiteX16" fmla="*/ 8397 w 77339"/>
                    <a:gd name="connsiteY16" fmla="*/ 47407 h 158066"/>
                    <a:gd name="connsiteX17" fmla="*/ 2799 w 77339"/>
                    <a:gd name="connsiteY17" fmla="*/ 64006 h 158066"/>
                    <a:gd name="connsiteX18" fmla="*/ 0 w 77339"/>
                    <a:gd name="connsiteY18" fmla="*/ 83372 h 158066"/>
                    <a:gd name="connsiteX19" fmla="*/ 15395 w 77339"/>
                    <a:gd name="connsiteY19" fmla="*/ 117953 h 158066"/>
                    <a:gd name="connsiteX20" fmla="*/ 25192 w 77339"/>
                    <a:gd name="connsiteY20" fmla="*/ 131785 h 158066"/>
                    <a:gd name="connsiteX21" fmla="*/ 36388 w 77339"/>
                    <a:gd name="connsiteY21" fmla="*/ 141468 h 158066"/>
                    <a:gd name="connsiteX22" fmla="*/ 55982 w 77339"/>
                    <a:gd name="connsiteY22" fmla="*/ 152534 h 158066"/>
                    <a:gd name="connsiteX23" fmla="*/ 62980 w 77339"/>
                    <a:gd name="connsiteY23" fmla="*/ 158067 h 158066"/>
                    <a:gd name="connsiteX24" fmla="*/ 76976 w 77339"/>
                    <a:gd name="connsiteY24" fmla="*/ 149767 h 15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7339" h="158066">
                      <a:moveTo>
                        <a:pt x="76976" y="149767"/>
                      </a:moveTo>
                      <a:cubicBezTo>
                        <a:pt x="78375" y="145618"/>
                        <a:pt x="75576" y="141468"/>
                        <a:pt x="71377" y="140085"/>
                      </a:cubicBezTo>
                      <a:cubicBezTo>
                        <a:pt x="68578" y="138701"/>
                        <a:pt x="68578" y="138701"/>
                        <a:pt x="64379" y="137318"/>
                      </a:cubicBezTo>
                      <a:cubicBezTo>
                        <a:pt x="60181" y="135935"/>
                        <a:pt x="55982" y="130402"/>
                        <a:pt x="48985" y="126252"/>
                      </a:cubicBezTo>
                      <a:cubicBezTo>
                        <a:pt x="46185" y="123486"/>
                        <a:pt x="40587" y="123486"/>
                        <a:pt x="37788" y="119336"/>
                      </a:cubicBezTo>
                      <a:cubicBezTo>
                        <a:pt x="34989" y="116569"/>
                        <a:pt x="33589" y="111036"/>
                        <a:pt x="32190" y="106887"/>
                      </a:cubicBezTo>
                      <a:cubicBezTo>
                        <a:pt x="27991" y="98587"/>
                        <a:pt x="20993" y="90288"/>
                        <a:pt x="19594" y="80605"/>
                      </a:cubicBezTo>
                      <a:cubicBezTo>
                        <a:pt x="18194" y="75072"/>
                        <a:pt x="19594" y="70922"/>
                        <a:pt x="19594" y="65389"/>
                      </a:cubicBezTo>
                      <a:cubicBezTo>
                        <a:pt x="19594" y="59857"/>
                        <a:pt x="22393" y="55707"/>
                        <a:pt x="22393" y="51557"/>
                      </a:cubicBezTo>
                      <a:cubicBezTo>
                        <a:pt x="25192" y="41874"/>
                        <a:pt x="27991" y="33575"/>
                        <a:pt x="32190" y="26659"/>
                      </a:cubicBezTo>
                      <a:cubicBezTo>
                        <a:pt x="36388" y="19742"/>
                        <a:pt x="39188" y="14209"/>
                        <a:pt x="43386" y="10060"/>
                      </a:cubicBezTo>
                      <a:cubicBezTo>
                        <a:pt x="47585" y="7293"/>
                        <a:pt x="46185" y="7293"/>
                        <a:pt x="48985" y="5910"/>
                      </a:cubicBezTo>
                      <a:cubicBezTo>
                        <a:pt x="50384" y="4527"/>
                        <a:pt x="48985" y="4527"/>
                        <a:pt x="48985" y="3144"/>
                      </a:cubicBezTo>
                      <a:cubicBezTo>
                        <a:pt x="47585" y="1760"/>
                        <a:pt x="47585" y="-1006"/>
                        <a:pt x="46185" y="377"/>
                      </a:cubicBezTo>
                      <a:cubicBezTo>
                        <a:pt x="41987" y="1760"/>
                        <a:pt x="43386" y="3144"/>
                        <a:pt x="39188" y="5910"/>
                      </a:cubicBezTo>
                      <a:cubicBezTo>
                        <a:pt x="34989" y="8677"/>
                        <a:pt x="26592" y="11443"/>
                        <a:pt x="20993" y="18359"/>
                      </a:cubicBezTo>
                      <a:cubicBezTo>
                        <a:pt x="15395" y="25275"/>
                        <a:pt x="11196" y="36341"/>
                        <a:pt x="8397" y="47407"/>
                      </a:cubicBezTo>
                      <a:cubicBezTo>
                        <a:pt x="6998" y="52940"/>
                        <a:pt x="4199" y="58473"/>
                        <a:pt x="2799" y="64006"/>
                      </a:cubicBezTo>
                      <a:cubicBezTo>
                        <a:pt x="1399" y="69539"/>
                        <a:pt x="0" y="76455"/>
                        <a:pt x="0" y="83372"/>
                      </a:cubicBezTo>
                      <a:cubicBezTo>
                        <a:pt x="1399" y="97204"/>
                        <a:pt x="9797" y="108270"/>
                        <a:pt x="15395" y="117953"/>
                      </a:cubicBezTo>
                      <a:cubicBezTo>
                        <a:pt x="18194" y="123486"/>
                        <a:pt x="22393" y="127635"/>
                        <a:pt x="25192" y="131785"/>
                      </a:cubicBezTo>
                      <a:cubicBezTo>
                        <a:pt x="29390" y="135935"/>
                        <a:pt x="32190" y="138701"/>
                        <a:pt x="36388" y="141468"/>
                      </a:cubicBezTo>
                      <a:cubicBezTo>
                        <a:pt x="43386" y="147001"/>
                        <a:pt x="51783" y="149767"/>
                        <a:pt x="55982" y="152534"/>
                      </a:cubicBezTo>
                      <a:cubicBezTo>
                        <a:pt x="61581" y="153917"/>
                        <a:pt x="58781" y="156684"/>
                        <a:pt x="62980" y="158067"/>
                      </a:cubicBezTo>
                      <a:cubicBezTo>
                        <a:pt x="71377" y="156684"/>
                        <a:pt x="75576" y="152534"/>
                        <a:pt x="76976" y="14976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7" name="任意多边形: 形状 7896" descr="de6f4e22-783b-4ad1-87ec-e794e145ed04"/>
                <p:cNvSpPr/>
                <p:nvPr/>
              </p:nvSpPr>
              <p:spPr>
                <a:xfrm>
                  <a:off x="318749" y="6423055"/>
                  <a:ext cx="203114" cy="148007"/>
                </a:xfrm>
                <a:custGeom>
                  <a:avLst/>
                  <a:gdLst>
                    <a:gd name="connsiteX0" fmla="*/ 202609 w 203114"/>
                    <a:gd name="connsiteY0" fmla="*/ 87144 h 148007"/>
                    <a:gd name="connsiteX1" fmla="*/ 188614 w 203114"/>
                    <a:gd name="connsiteY1" fmla="*/ 88528 h 148007"/>
                    <a:gd name="connsiteX2" fmla="*/ 177417 w 203114"/>
                    <a:gd name="connsiteY2" fmla="*/ 95444 h 148007"/>
                    <a:gd name="connsiteX3" fmla="*/ 148027 w 203114"/>
                    <a:gd name="connsiteY3" fmla="*/ 110660 h 148007"/>
                    <a:gd name="connsiteX4" fmla="*/ 129832 w 203114"/>
                    <a:gd name="connsiteY4" fmla="*/ 121725 h 148007"/>
                    <a:gd name="connsiteX5" fmla="*/ 106040 w 203114"/>
                    <a:gd name="connsiteY5" fmla="*/ 125875 h 148007"/>
                    <a:gd name="connsiteX6" fmla="*/ 57055 w 203114"/>
                    <a:gd name="connsiteY6" fmla="*/ 124492 h 148007"/>
                    <a:gd name="connsiteX7" fmla="*/ 36062 w 203114"/>
                    <a:gd name="connsiteY7" fmla="*/ 110660 h 148007"/>
                    <a:gd name="connsiteX8" fmla="*/ 23466 w 203114"/>
                    <a:gd name="connsiteY8" fmla="*/ 91294 h 148007"/>
                    <a:gd name="connsiteX9" fmla="*/ 16468 w 203114"/>
                    <a:gd name="connsiteY9" fmla="*/ 48414 h 148007"/>
                    <a:gd name="connsiteX10" fmla="*/ 19267 w 203114"/>
                    <a:gd name="connsiteY10" fmla="*/ 16599 h 148007"/>
                    <a:gd name="connsiteX11" fmla="*/ 22066 w 203114"/>
                    <a:gd name="connsiteY11" fmla="*/ 4150 h 148007"/>
                    <a:gd name="connsiteX12" fmla="*/ 20666 w 203114"/>
                    <a:gd name="connsiteY12" fmla="*/ 1383 h 148007"/>
                    <a:gd name="connsiteX13" fmla="*/ 16468 w 203114"/>
                    <a:gd name="connsiteY13" fmla="*/ 2766 h 148007"/>
                    <a:gd name="connsiteX14" fmla="*/ 12269 w 203114"/>
                    <a:gd name="connsiteY14" fmla="*/ 15216 h 148007"/>
                    <a:gd name="connsiteX15" fmla="*/ 1073 w 203114"/>
                    <a:gd name="connsiteY15" fmla="*/ 48414 h 148007"/>
                    <a:gd name="connsiteX16" fmla="*/ 8071 w 203114"/>
                    <a:gd name="connsiteY16" fmla="*/ 98210 h 148007"/>
                    <a:gd name="connsiteX17" fmla="*/ 23466 w 203114"/>
                    <a:gd name="connsiteY17" fmla="*/ 123109 h 148007"/>
                    <a:gd name="connsiteX18" fmla="*/ 48658 w 203114"/>
                    <a:gd name="connsiteY18" fmla="*/ 142474 h 148007"/>
                    <a:gd name="connsiteX19" fmla="*/ 108839 w 203114"/>
                    <a:gd name="connsiteY19" fmla="*/ 145241 h 148007"/>
                    <a:gd name="connsiteX20" fmla="*/ 134031 w 203114"/>
                    <a:gd name="connsiteY20" fmla="*/ 138324 h 148007"/>
                    <a:gd name="connsiteX21" fmla="*/ 155024 w 203114"/>
                    <a:gd name="connsiteY21" fmla="*/ 128642 h 148007"/>
                    <a:gd name="connsiteX22" fmla="*/ 184415 w 203114"/>
                    <a:gd name="connsiteY22" fmla="*/ 109276 h 148007"/>
                    <a:gd name="connsiteX23" fmla="*/ 197011 w 203114"/>
                    <a:gd name="connsiteY23" fmla="*/ 103743 h 148007"/>
                    <a:gd name="connsiteX24" fmla="*/ 202609 w 203114"/>
                    <a:gd name="connsiteY24" fmla="*/ 87144 h 148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03114" h="148007">
                      <a:moveTo>
                        <a:pt x="202609" y="87144"/>
                      </a:moveTo>
                      <a:cubicBezTo>
                        <a:pt x="199810" y="82995"/>
                        <a:pt x="194212" y="84378"/>
                        <a:pt x="188614" y="88528"/>
                      </a:cubicBezTo>
                      <a:cubicBezTo>
                        <a:pt x="183016" y="92677"/>
                        <a:pt x="184415" y="91294"/>
                        <a:pt x="177417" y="95444"/>
                      </a:cubicBezTo>
                      <a:cubicBezTo>
                        <a:pt x="170420" y="99594"/>
                        <a:pt x="160622" y="105127"/>
                        <a:pt x="148027" y="110660"/>
                      </a:cubicBezTo>
                      <a:cubicBezTo>
                        <a:pt x="142428" y="113426"/>
                        <a:pt x="136830" y="118959"/>
                        <a:pt x="129832" y="121725"/>
                      </a:cubicBezTo>
                      <a:cubicBezTo>
                        <a:pt x="122835" y="124492"/>
                        <a:pt x="114437" y="124492"/>
                        <a:pt x="106040" y="125875"/>
                      </a:cubicBezTo>
                      <a:cubicBezTo>
                        <a:pt x="90644" y="128642"/>
                        <a:pt x="72450" y="130025"/>
                        <a:pt x="57055" y="124492"/>
                      </a:cubicBezTo>
                      <a:cubicBezTo>
                        <a:pt x="48658" y="121725"/>
                        <a:pt x="41660" y="116193"/>
                        <a:pt x="36062" y="110660"/>
                      </a:cubicBezTo>
                      <a:cubicBezTo>
                        <a:pt x="30464" y="105127"/>
                        <a:pt x="26265" y="98210"/>
                        <a:pt x="23466" y="91294"/>
                      </a:cubicBezTo>
                      <a:cubicBezTo>
                        <a:pt x="17868" y="77462"/>
                        <a:pt x="16468" y="62246"/>
                        <a:pt x="16468" y="48414"/>
                      </a:cubicBezTo>
                      <a:cubicBezTo>
                        <a:pt x="17868" y="34581"/>
                        <a:pt x="17868" y="23515"/>
                        <a:pt x="19267" y="16599"/>
                      </a:cubicBezTo>
                      <a:cubicBezTo>
                        <a:pt x="20666" y="8299"/>
                        <a:pt x="20666" y="11066"/>
                        <a:pt x="22066" y="4150"/>
                      </a:cubicBezTo>
                      <a:cubicBezTo>
                        <a:pt x="22066" y="1383"/>
                        <a:pt x="22066" y="1383"/>
                        <a:pt x="20666" y="1383"/>
                      </a:cubicBezTo>
                      <a:cubicBezTo>
                        <a:pt x="19267" y="0"/>
                        <a:pt x="16468" y="-1383"/>
                        <a:pt x="16468" y="2766"/>
                      </a:cubicBezTo>
                      <a:cubicBezTo>
                        <a:pt x="13669" y="8299"/>
                        <a:pt x="15068" y="6916"/>
                        <a:pt x="12269" y="15216"/>
                      </a:cubicBezTo>
                      <a:cubicBezTo>
                        <a:pt x="9470" y="23515"/>
                        <a:pt x="3872" y="33198"/>
                        <a:pt x="1073" y="48414"/>
                      </a:cubicBezTo>
                      <a:cubicBezTo>
                        <a:pt x="-1727" y="62246"/>
                        <a:pt x="1073" y="81611"/>
                        <a:pt x="8071" y="98210"/>
                      </a:cubicBezTo>
                      <a:cubicBezTo>
                        <a:pt x="10870" y="106510"/>
                        <a:pt x="16468" y="116193"/>
                        <a:pt x="23466" y="123109"/>
                      </a:cubicBezTo>
                      <a:cubicBezTo>
                        <a:pt x="30464" y="130025"/>
                        <a:pt x="38861" y="138324"/>
                        <a:pt x="48658" y="142474"/>
                      </a:cubicBezTo>
                      <a:cubicBezTo>
                        <a:pt x="68251" y="150773"/>
                        <a:pt x="89245" y="148007"/>
                        <a:pt x="108839" y="145241"/>
                      </a:cubicBezTo>
                      <a:cubicBezTo>
                        <a:pt x="118636" y="143857"/>
                        <a:pt x="127033" y="141091"/>
                        <a:pt x="134031" y="138324"/>
                      </a:cubicBezTo>
                      <a:cubicBezTo>
                        <a:pt x="142428" y="135558"/>
                        <a:pt x="149426" y="131408"/>
                        <a:pt x="155024" y="128642"/>
                      </a:cubicBezTo>
                      <a:cubicBezTo>
                        <a:pt x="167620" y="121725"/>
                        <a:pt x="177417" y="114809"/>
                        <a:pt x="184415" y="109276"/>
                      </a:cubicBezTo>
                      <a:cubicBezTo>
                        <a:pt x="191413" y="103743"/>
                        <a:pt x="191413" y="107893"/>
                        <a:pt x="197011" y="103743"/>
                      </a:cubicBezTo>
                      <a:cubicBezTo>
                        <a:pt x="202609" y="98210"/>
                        <a:pt x="204009" y="89911"/>
                        <a:pt x="202609" y="8714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8" name="任意多边形: 形状 7897" descr="65fa7f00-34fe-4405-8c88-53f3b55185ea"/>
                <p:cNvSpPr/>
                <p:nvPr/>
              </p:nvSpPr>
              <p:spPr>
                <a:xfrm>
                  <a:off x="1292516" y="5932004"/>
                  <a:ext cx="50384" cy="89565"/>
                </a:xfrm>
                <a:custGeom>
                  <a:avLst/>
                  <a:gdLst>
                    <a:gd name="connsiteX0" fmla="*/ 32190 w 50384"/>
                    <a:gd name="connsiteY0" fmla="*/ 88528 h 89565"/>
                    <a:gd name="connsiteX1" fmla="*/ 40587 w 50384"/>
                    <a:gd name="connsiteY1" fmla="*/ 88528 h 89565"/>
                    <a:gd name="connsiteX2" fmla="*/ 43386 w 50384"/>
                    <a:gd name="connsiteY2" fmla="*/ 84378 h 89565"/>
                    <a:gd name="connsiteX3" fmla="*/ 48985 w 50384"/>
                    <a:gd name="connsiteY3" fmla="*/ 71929 h 89565"/>
                    <a:gd name="connsiteX4" fmla="*/ 47585 w 50384"/>
                    <a:gd name="connsiteY4" fmla="*/ 63629 h 89565"/>
                    <a:gd name="connsiteX5" fmla="*/ 50384 w 50384"/>
                    <a:gd name="connsiteY5" fmla="*/ 53947 h 89565"/>
                    <a:gd name="connsiteX6" fmla="*/ 43386 w 50384"/>
                    <a:gd name="connsiteY6" fmla="*/ 34581 h 89565"/>
                    <a:gd name="connsiteX7" fmla="*/ 39188 w 50384"/>
                    <a:gd name="connsiteY7" fmla="*/ 24898 h 89565"/>
                    <a:gd name="connsiteX8" fmla="*/ 33589 w 50384"/>
                    <a:gd name="connsiteY8" fmla="*/ 16599 h 89565"/>
                    <a:gd name="connsiteX9" fmla="*/ 19594 w 50384"/>
                    <a:gd name="connsiteY9" fmla="*/ 5533 h 89565"/>
                    <a:gd name="connsiteX10" fmla="*/ 6998 w 50384"/>
                    <a:gd name="connsiteY10" fmla="*/ 1383 h 89565"/>
                    <a:gd name="connsiteX11" fmla="*/ 2799 w 50384"/>
                    <a:gd name="connsiteY11" fmla="*/ 0 h 89565"/>
                    <a:gd name="connsiteX12" fmla="*/ 1400 w 50384"/>
                    <a:gd name="connsiteY12" fmla="*/ 1383 h 89565"/>
                    <a:gd name="connsiteX13" fmla="*/ 0 w 50384"/>
                    <a:gd name="connsiteY13" fmla="*/ 5533 h 89565"/>
                    <a:gd name="connsiteX14" fmla="*/ 4199 w 50384"/>
                    <a:gd name="connsiteY14" fmla="*/ 6916 h 89565"/>
                    <a:gd name="connsiteX15" fmla="*/ 9797 w 50384"/>
                    <a:gd name="connsiteY15" fmla="*/ 15216 h 89565"/>
                    <a:gd name="connsiteX16" fmla="*/ 20993 w 50384"/>
                    <a:gd name="connsiteY16" fmla="*/ 23515 h 89565"/>
                    <a:gd name="connsiteX17" fmla="*/ 23793 w 50384"/>
                    <a:gd name="connsiteY17" fmla="*/ 30431 h 89565"/>
                    <a:gd name="connsiteX18" fmla="*/ 25192 w 50384"/>
                    <a:gd name="connsiteY18" fmla="*/ 38731 h 89565"/>
                    <a:gd name="connsiteX19" fmla="*/ 32190 w 50384"/>
                    <a:gd name="connsiteY19" fmla="*/ 52563 h 89565"/>
                    <a:gd name="connsiteX20" fmla="*/ 32190 w 50384"/>
                    <a:gd name="connsiteY20" fmla="*/ 59480 h 89565"/>
                    <a:gd name="connsiteX21" fmla="*/ 32190 w 50384"/>
                    <a:gd name="connsiteY21" fmla="*/ 66396 h 89565"/>
                    <a:gd name="connsiteX22" fmla="*/ 30790 w 50384"/>
                    <a:gd name="connsiteY22" fmla="*/ 76078 h 89565"/>
                    <a:gd name="connsiteX23" fmla="*/ 27991 w 50384"/>
                    <a:gd name="connsiteY23" fmla="*/ 78845 h 89565"/>
                    <a:gd name="connsiteX24" fmla="*/ 32190 w 50384"/>
                    <a:gd name="connsiteY24" fmla="*/ 88528 h 89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0384" h="89565">
                      <a:moveTo>
                        <a:pt x="32190" y="88528"/>
                      </a:moveTo>
                      <a:cubicBezTo>
                        <a:pt x="36389" y="89911"/>
                        <a:pt x="39188" y="89911"/>
                        <a:pt x="40587" y="88528"/>
                      </a:cubicBezTo>
                      <a:cubicBezTo>
                        <a:pt x="41987" y="85761"/>
                        <a:pt x="41987" y="87144"/>
                        <a:pt x="43386" y="84378"/>
                      </a:cubicBezTo>
                      <a:cubicBezTo>
                        <a:pt x="44786" y="81611"/>
                        <a:pt x="47585" y="77462"/>
                        <a:pt x="48985" y="71929"/>
                      </a:cubicBezTo>
                      <a:cubicBezTo>
                        <a:pt x="48985" y="69162"/>
                        <a:pt x="47585" y="66396"/>
                        <a:pt x="47585" y="63629"/>
                      </a:cubicBezTo>
                      <a:cubicBezTo>
                        <a:pt x="47585" y="60863"/>
                        <a:pt x="50384" y="58096"/>
                        <a:pt x="50384" y="53947"/>
                      </a:cubicBezTo>
                      <a:cubicBezTo>
                        <a:pt x="50384" y="47030"/>
                        <a:pt x="46185" y="41497"/>
                        <a:pt x="43386" y="34581"/>
                      </a:cubicBezTo>
                      <a:cubicBezTo>
                        <a:pt x="41987" y="31815"/>
                        <a:pt x="40587" y="27665"/>
                        <a:pt x="39188" y="24898"/>
                      </a:cubicBezTo>
                      <a:cubicBezTo>
                        <a:pt x="37788" y="22132"/>
                        <a:pt x="36389" y="19365"/>
                        <a:pt x="33589" y="16599"/>
                      </a:cubicBezTo>
                      <a:cubicBezTo>
                        <a:pt x="29391" y="11066"/>
                        <a:pt x="23793" y="8299"/>
                        <a:pt x="19594" y="5533"/>
                      </a:cubicBezTo>
                      <a:cubicBezTo>
                        <a:pt x="15395" y="2766"/>
                        <a:pt x="9797" y="2766"/>
                        <a:pt x="6998" y="1383"/>
                      </a:cubicBezTo>
                      <a:cubicBezTo>
                        <a:pt x="4199" y="0"/>
                        <a:pt x="5598" y="0"/>
                        <a:pt x="2799" y="0"/>
                      </a:cubicBezTo>
                      <a:cubicBezTo>
                        <a:pt x="1400" y="0"/>
                        <a:pt x="1400" y="0"/>
                        <a:pt x="1400" y="1383"/>
                      </a:cubicBezTo>
                      <a:cubicBezTo>
                        <a:pt x="0" y="2766"/>
                        <a:pt x="0" y="5533"/>
                        <a:pt x="0" y="5533"/>
                      </a:cubicBezTo>
                      <a:cubicBezTo>
                        <a:pt x="1400" y="6916"/>
                        <a:pt x="1400" y="5533"/>
                        <a:pt x="4199" y="6916"/>
                      </a:cubicBezTo>
                      <a:cubicBezTo>
                        <a:pt x="5598" y="8299"/>
                        <a:pt x="6998" y="12449"/>
                        <a:pt x="9797" y="15216"/>
                      </a:cubicBezTo>
                      <a:cubicBezTo>
                        <a:pt x="12596" y="17982"/>
                        <a:pt x="18194" y="19365"/>
                        <a:pt x="20993" y="23515"/>
                      </a:cubicBezTo>
                      <a:cubicBezTo>
                        <a:pt x="22393" y="26282"/>
                        <a:pt x="22393" y="29048"/>
                        <a:pt x="23793" y="30431"/>
                      </a:cubicBezTo>
                      <a:cubicBezTo>
                        <a:pt x="25192" y="33198"/>
                        <a:pt x="23793" y="35964"/>
                        <a:pt x="25192" y="38731"/>
                      </a:cubicBezTo>
                      <a:cubicBezTo>
                        <a:pt x="26592" y="42881"/>
                        <a:pt x="30790" y="48414"/>
                        <a:pt x="32190" y="52563"/>
                      </a:cubicBezTo>
                      <a:cubicBezTo>
                        <a:pt x="32190" y="55330"/>
                        <a:pt x="32190" y="58096"/>
                        <a:pt x="32190" y="59480"/>
                      </a:cubicBezTo>
                      <a:cubicBezTo>
                        <a:pt x="32190" y="62246"/>
                        <a:pt x="32190" y="63629"/>
                        <a:pt x="32190" y="66396"/>
                      </a:cubicBezTo>
                      <a:cubicBezTo>
                        <a:pt x="32190" y="70545"/>
                        <a:pt x="30790" y="73312"/>
                        <a:pt x="30790" y="76078"/>
                      </a:cubicBezTo>
                      <a:cubicBezTo>
                        <a:pt x="30790" y="78845"/>
                        <a:pt x="27991" y="77462"/>
                        <a:pt x="27991" y="78845"/>
                      </a:cubicBezTo>
                      <a:cubicBezTo>
                        <a:pt x="25192" y="82995"/>
                        <a:pt x="27991" y="85761"/>
                        <a:pt x="32190" y="8852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99" name="任意多边形: 形状 7898" descr="6b7791a4-2e5e-4b6a-a9d9-8323d46608a4"/>
                <p:cNvSpPr/>
                <p:nvPr/>
              </p:nvSpPr>
              <p:spPr>
                <a:xfrm>
                  <a:off x="1320507" y="6138107"/>
                  <a:ext cx="28383" cy="84032"/>
                </a:xfrm>
                <a:custGeom>
                  <a:avLst/>
                  <a:gdLst>
                    <a:gd name="connsiteX0" fmla="*/ 8397 w 28383"/>
                    <a:gd name="connsiteY0" fmla="*/ 82995 h 84032"/>
                    <a:gd name="connsiteX1" fmla="*/ 16795 w 28383"/>
                    <a:gd name="connsiteY1" fmla="*/ 82995 h 84032"/>
                    <a:gd name="connsiteX2" fmla="*/ 19594 w 28383"/>
                    <a:gd name="connsiteY2" fmla="*/ 80228 h 84032"/>
                    <a:gd name="connsiteX3" fmla="*/ 25192 w 28383"/>
                    <a:gd name="connsiteY3" fmla="*/ 71929 h 84032"/>
                    <a:gd name="connsiteX4" fmla="*/ 23793 w 28383"/>
                    <a:gd name="connsiteY4" fmla="*/ 65012 h 84032"/>
                    <a:gd name="connsiteX5" fmla="*/ 27991 w 28383"/>
                    <a:gd name="connsiteY5" fmla="*/ 58096 h 84032"/>
                    <a:gd name="connsiteX6" fmla="*/ 26592 w 28383"/>
                    <a:gd name="connsiteY6" fmla="*/ 41497 h 84032"/>
                    <a:gd name="connsiteX7" fmla="*/ 26592 w 28383"/>
                    <a:gd name="connsiteY7" fmla="*/ 33198 h 84032"/>
                    <a:gd name="connsiteX8" fmla="*/ 26592 w 28383"/>
                    <a:gd name="connsiteY8" fmla="*/ 24898 h 84032"/>
                    <a:gd name="connsiteX9" fmla="*/ 20993 w 28383"/>
                    <a:gd name="connsiteY9" fmla="*/ 11066 h 84032"/>
                    <a:gd name="connsiteX10" fmla="*/ 13996 w 28383"/>
                    <a:gd name="connsiteY10" fmla="*/ 2766 h 84032"/>
                    <a:gd name="connsiteX11" fmla="*/ 12596 w 28383"/>
                    <a:gd name="connsiteY11" fmla="*/ 0 h 84032"/>
                    <a:gd name="connsiteX12" fmla="*/ 9797 w 28383"/>
                    <a:gd name="connsiteY12" fmla="*/ 0 h 84032"/>
                    <a:gd name="connsiteX13" fmla="*/ 5598 w 28383"/>
                    <a:gd name="connsiteY13" fmla="*/ 2766 h 84032"/>
                    <a:gd name="connsiteX14" fmla="*/ 6998 w 28383"/>
                    <a:gd name="connsiteY14" fmla="*/ 5533 h 84032"/>
                    <a:gd name="connsiteX15" fmla="*/ 5598 w 28383"/>
                    <a:gd name="connsiteY15" fmla="*/ 15216 h 84032"/>
                    <a:gd name="connsiteX16" fmla="*/ 9797 w 28383"/>
                    <a:gd name="connsiteY16" fmla="*/ 26282 h 84032"/>
                    <a:gd name="connsiteX17" fmla="*/ 9797 w 28383"/>
                    <a:gd name="connsiteY17" fmla="*/ 33198 h 84032"/>
                    <a:gd name="connsiteX18" fmla="*/ 6998 w 28383"/>
                    <a:gd name="connsiteY18" fmla="*/ 40114 h 84032"/>
                    <a:gd name="connsiteX19" fmla="*/ 8397 w 28383"/>
                    <a:gd name="connsiteY19" fmla="*/ 53947 h 84032"/>
                    <a:gd name="connsiteX20" fmla="*/ 6998 w 28383"/>
                    <a:gd name="connsiteY20" fmla="*/ 60863 h 84032"/>
                    <a:gd name="connsiteX21" fmla="*/ 5598 w 28383"/>
                    <a:gd name="connsiteY21" fmla="*/ 66396 h 84032"/>
                    <a:gd name="connsiteX22" fmla="*/ 2799 w 28383"/>
                    <a:gd name="connsiteY22" fmla="*/ 74695 h 84032"/>
                    <a:gd name="connsiteX23" fmla="*/ 0 w 28383"/>
                    <a:gd name="connsiteY23" fmla="*/ 77462 h 84032"/>
                    <a:gd name="connsiteX24" fmla="*/ 8397 w 28383"/>
                    <a:gd name="connsiteY24" fmla="*/ 82995 h 8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383" h="84032">
                      <a:moveTo>
                        <a:pt x="8397" y="82995"/>
                      </a:moveTo>
                      <a:cubicBezTo>
                        <a:pt x="12596" y="84378"/>
                        <a:pt x="15395" y="84378"/>
                        <a:pt x="16795" y="82995"/>
                      </a:cubicBezTo>
                      <a:cubicBezTo>
                        <a:pt x="18194" y="81611"/>
                        <a:pt x="18194" y="81611"/>
                        <a:pt x="19594" y="80228"/>
                      </a:cubicBezTo>
                      <a:cubicBezTo>
                        <a:pt x="20993" y="77462"/>
                        <a:pt x="23793" y="74695"/>
                        <a:pt x="25192" y="71929"/>
                      </a:cubicBezTo>
                      <a:cubicBezTo>
                        <a:pt x="25192" y="70545"/>
                        <a:pt x="23793" y="66396"/>
                        <a:pt x="23793" y="65012"/>
                      </a:cubicBezTo>
                      <a:cubicBezTo>
                        <a:pt x="23793" y="62246"/>
                        <a:pt x="27991" y="60863"/>
                        <a:pt x="27991" y="58096"/>
                      </a:cubicBezTo>
                      <a:cubicBezTo>
                        <a:pt x="29391" y="52563"/>
                        <a:pt x="26592" y="47030"/>
                        <a:pt x="26592" y="41497"/>
                      </a:cubicBezTo>
                      <a:cubicBezTo>
                        <a:pt x="26592" y="38731"/>
                        <a:pt x="26592" y="35964"/>
                        <a:pt x="26592" y="33198"/>
                      </a:cubicBezTo>
                      <a:cubicBezTo>
                        <a:pt x="26592" y="30431"/>
                        <a:pt x="26592" y="27665"/>
                        <a:pt x="26592" y="24898"/>
                      </a:cubicBezTo>
                      <a:cubicBezTo>
                        <a:pt x="25192" y="19365"/>
                        <a:pt x="22393" y="15216"/>
                        <a:pt x="20993" y="11066"/>
                      </a:cubicBezTo>
                      <a:cubicBezTo>
                        <a:pt x="19594" y="6916"/>
                        <a:pt x="15395" y="5533"/>
                        <a:pt x="13996" y="2766"/>
                      </a:cubicBezTo>
                      <a:cubicBezTo>
                        <a:pt x="12596" y="1383"/>
                        <a:pt x="12596" y="1383"/>
                        <a:pt x="12596" y="0"/>
                      </a:cubicBezTo>
                      <a:cubicBezTo>
                        <a:pt x="12596" y="0"/>
                        <a:pt x="11196" y="0"/>
                        <a:pt x="9797" y="0"/>
                      </a:cubicBezTo>
                      <a:cubicBezTo>
                        <a:pt x="8397" y="1383"/>
                        <a:pt x="5598" y="1383"/>
                        <a:pt x="5598" y="2766"/>
                      </a:cubicBezTo>
                      <a:cubicBezTo>
                        <a:pt x="5598" y="4150"/>
                        <a:pt x="6998" y="4150"/>
                        <a:pt x="6998" y="5533"/>
                      </a:cubicBezTo>
                      <a:cubicBezTo>
                        <a:pt x="6998" y="8299"/>
                        <a:pt x="5598" y="11066"/>
                        <a:pt x="5598" y="15216"/>
                      </a:cubicBezTo>
                      <a:cubicBezTo>
                        <a:pt x="5598" y="17982"/>
                        <a:pt x="9797" y="22132"/>
                        <a:pt x="9797" y="26282"/>
                      </a:cubicBezTo>
                      <a:cubicBezTo>
                        <a:pt x="9797" y="29048"/>
                        <a:pt x="9797" y="30431"/>
                        <a:pt x="9797" y="33198"/>
                      </a:cubicBezTo>
                      <a:cubicBezTo>
                        <a:pt x="9797" y="35964"/>
                        <a:pt x="6998" y="37348"/>
                        <a:pt x="6998" y="40114"/>
                      </a:cubicBezTo>
                      <a:cubicBezTo>
                        <a:pt x="6998" y="44264"/>
                        <a:pt x="9797" y="49797"/>
                        <a:pt x="8397" y="53947"/>
                      </a:cubicBezTo>
                      <a:cubicBezTo>
                        <a:pt x="8397" y="56713"/>
                        <a:pt x="6998" y="58096"/>
                        <a:pt x="6998" y="60863"/>
                      </a:cubicBezTo>
                      <a:cubicBezTo>
                        <a:pt x="6998" y="62246"/>
                        <a:pt x="5598" y="65012"/>
                        <a:pt x="5598" y="66396"/>
                      </a:cubicBezTo>
                      <a:cubicBezTo>
                        <a:pt x="4199" y="69162"/>
                        <a:pt x="4199" y="73312"/>
                        <a:pt x="2799" y="74695"/>
                      </a:cubicBezTo>
                      <a:cubicBezTo>
                        <a:pt x="2799" y="76078"/>
                        <a:pt x="0" y="76078"/>
                        <a:pt x="0" y="77462"/>
                      </a:cubicBezTo>
                      <a:cubicBezTo>
                        <a:pt x="1400" y="78845"/>
                        <a:pt x="4199" y="81611"/>
                        <a:pt x="8397" y="8299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0" name="任意多边形: 形状 7899" descr="5824df2a-f6a1-461f-a446-c3730bb6b557"/>
                <p:cNvSpPr/>
                <p:nvPr/>
              </p:nvSpPr>
              <p:spPr>
                <a:xfrm>
                  <a:off x="1286918" y="6347745"/>
                  <a:ext cx="48984" cy="85511"/>
                </a:xfrm>
                <a:custGeom>
                  <a:avLst/>
                  <a:gdLst>
                    <a:gd name="connsiteX0" fmla="*/ 4199 w 48984"/>
                    <a:gd name="connsiteY0" fmla="*/ 80843 h 85511"/>
                    <a:gd name="connsiteX1" fmla="*/ 11196 w 48984"/>
                    <a:gd name="connsiteY1" fmla="*/ 84993 h 85511"/>
                    <a:gd name="connsiteX2" fmla="*/ 15395 w 48984"/>
                    <a:gd name="connsiteY2" fmla="*/ 83609 h 85511"/>
                    <a:gd name="connsiteX3" fmla="*/ 26592 w 48984"/>
                    <a:gd name="connsiteY3" fmla="*/ 78076 h 85511"/>
                    <a:gd name="connsiteX4" fmla="*/ 30790 w 48984"/>
                    <a:gd name="connsiteY4" fmla="*/ 71160 h 85511"/>
                    <a:gd name="connsiteX5" fmla="*/ 37788 w 48984"/>
                    <a:gd name="connsiteY5" fmla="*/ 65627 h 85511"/>
                    <a:gd name="connsiteX6" fmla="*/ 43386 w 48984"/>
                    <a:gd name="connsiteY6" fmla="*/ 47645 h 85511"/>
                    <a:gd name="connsiteX7" fmla="*/ 46185 w 48984"/>
                    <a:gd name="connsiteY7" fmla="*/ 39346 h 85511"/>
                    <a:gd name="connsiteX8" fmla="*/ 48985 w 48984"/>
                    <a:gd name="connsiteY8" fmla="*/ 31046 h 85511"/>
                    <a:gd name="connsiteX9" fmla="*/ 46185 w 48984"/>
                    <a:gd name="connsiteY9" fmla="*/ 14447 h 85511"/>
                    <a:gd name="connsiteX10" fmla="*/ 40587 w 48984"/>
                    <a:gd name="connsiteY10" fmla="*/ 4765 h 85511"/>
                    <a:gd name="connsiteX11" fmla="*/ 39188 w 48984"/>
                    <a:gd name="connsiteY11" fmla="*/ 615 h 85511"/>
                    <a:gd name="connsiteX12" fmla="*/ 36389 w 48984"/>
                    <a:gd name="connsiteY12" fmla="*/ 615 h 85511"/>
                    <a:gd name="connsiteX13" fmla="*/ 32190 w 48984"/>
                    <a:gd name="connsiteY13" fmla="*/ 1998 h 85511"/>
                    <a:gd name="connsiteX14" fmla="*/ 33589 w 48984"/>
                    <a:gd name="connsiteY14" fmla="*/ 4765 h 85511"/>
                    <a:gd name="connsiteX15" fmla="*/ 30790 w 48984"/>
                    <a:gd name="connsiteY15" fmla="*/ 14447 h 85511"/>
                    <a:gd name="connsiteX16" fmla="*/ 32190 w 48984"/>
                    <a:gd name="connsiteY16" fmla="*/ 26896 h 85511"/>
                    <a:gd name="connsiteX17" fmla="*/ 29391 w 48984"/>
                    <a:gd name="connsiteY17" fmla="*/ 33813 h 85511"/>
                    <a:gd name="connsiteX18" fmla="*/ 23792 w 48984"/>
                    <a:gd name="connsiteY18" fmla="*/ 39346 h 85511"/>
                    <a:gd name="connsiteX19" fmla="*/ 19594 w 48984"/>
                    <a:gd name="connsiteY19" fmla="*/ 53178 h 85511"/>
                    <a:gd name="connsiteX20" fmla="*/ 15395 w 48984"/>
                    <a:gd name="connsiteY20" fmla="*/ 58711 h 85511"/>
                    <a:gd name="connsiteX21" fmla="*/ 11196 w 48984"/>
                    <a:gd name="connsiteY21" fmla="*/ 62861 h 85511"/>
                    <a:gd name="connsiteX22" fmla="*/ 4199 w 48984"/>
                    <a:gd name="connsiteY22" fmla="*/ 68394 h 85511"/>
                    <a:gd name="connsiteX23" fmla="*/ 0 w 48984"/>
                    <a:gd name="connsiteY23" fmla="*/ 68394 h 85511"/>
                    <a:gd name="connsiteX24" fmla="*/ 4199 w 48984"/>
                    <a:gd name="connsiteY24" fmla="*/ 80843 h 85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984" h="85511">
                      <a:moveTo>
                        <a:pt x="4199" y="80843"/>
                      </a:moveTo>
                      <a:cubicBezTo>
                        <a:pt x="5598" y="84993"/>
                        <a:pt x="9797" y="86376"/>
                        <a:pt x="11196" y="84993"/>
                      </a:cubicBezTo>
                      <a:cubicBezTo>
                        <a:pt x="12596" y="83609"/>
                        <a:pt x="12596" y="84993"/>
                        <a:pt x="15395" y="83609"/>
                      </a:cubicBezTo>
                      <a:cubicBezTo>
                        <a:pt x="18194" y="82226"/>
                        <a:pt x="22393" y="80843"/>
                        <a:pt x="26592" y="78076"/>
                      </a:cubicBezTo>
                      <a:cubicBezTo>
                        <a:pt x="27991" y="76693"/>
                        <a:pt x="27991" y="72544"/>
                        <a:pt x="30790" y="71160"/>
                      </a:cubicBezTo>
                      <a:cubicBezTo>
                        <a:pt x="32190" y="68394"/>
                        <a:pt x="36389" y="68394"/>
                        <a:pt x="37788" y="65627"/>
                      </a:cubicBezTo>
                      <a:cubicBezTo>
                        <a:pt x="41987" y="60094"/>
                        <a:pt x="41987" y="53178"/>
                        <a:pt x="43386" y="47645"/>
                      </a:cubicBezTo>
                      <a:cubicBezTo>
                        <a:pt x="44786" y="44879"/>
                        <a:pt x="46185" y="42112"/>
                        <a:pt x="46185" y="39346"/>
                      </a:cubicBezTo>
                      <a:cubicBezTo>
                        <a:pt x="47585" y="36579"/>
                        <a:pt x="47585" y="33813"/>
                        <a:pt x="48985" y="31046"/>
                      </a:cubicBezTo>
                      <a:cubicBezTo>
                        <a:pt x="48985" y="25513"/>
                        <a:pt x="47585" y="19980"/>
                        <a:pt x="46185" y="14447"/>
                      </a:cubicBezTo>
                      <a:cubicBezTo>
                        <a:pt x="44786" y="10298"/>
                        <a:pt x="41987" y="6148"/>
                        <a:pt x="40587" y="4765"/>
                      </a:cubicBezTo>
                      <a:cubicBezTo>
                        <a:pt x="39188" y="1998"/>
                        <a:pt x="40587" y="3381"/>
                        <a:pt x="39188" y="615"/>
                      </a:cubicBezTo>
                      <a:cubicBezTo>
                        <a:pt x="39188" y="-768"/>
                        <a:pt x="37788" y="615"/>
                        <a:pt x="36389" y="615"/>
                      </a:cubicBezTo>
                      <a:cubicBezTo>
                        <a:pt x="34989" y="615"/>
                        <a:pt x="32190" y="1998"/>
                        <a:pt x="32190" y="1998"/>
                      </a:cubicBezTo>
                      <a:cubicBezTo>
                        <a:pt x="32190" y="3381"/>
                        <a:pt x="33589" y="3381"/>
                        <a:pt x="33589" y="4765"/>
                      </a:cubicBezTo>
                      <a:cubicBezTo>
                        <a:pt x="33589" y="7531"/>
                        <a:pt x="30790" y="10298"/>
                        <a:pt x="30790" y="14447"/>
                      </a:cubicBezTo>
                      <a:cubicBezTo>
                        <a:pt x="30790" y="18597"/>
                        <a:pt x="33589" y="22747"/>
                        <a:pt x="32190" y="26896"/>
                      </a:cubicBezTo>
                      <a:cubicBezTo>
                        <a:pt x="32190" y="29663"/>
                        <a:pt x="30790" y="31046"/>
                        <a:pt x="29391" y="33813"/>
                      </a:cubicBezTo>
                      <a:cubicBezTo>
                        <a:pt x="29391" y="36579"/>
                        <a:pt x="25192" y="37962"/>
                        <a:pt x="23792" y="39346"/>
                      </a:cubicBezTo>
                      <a:cubicBezTo>
                        <a:pt x="22393" y="43495"/>
                        <a:pt x="22393" y="49028"/>
                        <a:pt x="19594" y="53178"/>
                      </a:cubicBezTo>
                      <a:cubicBezTo>
                        <a:pt x="18194" y="54561"/>
                        <a:pt x="16794" y="57328"/>
                        <a:pt x="15395" y="58711"/>
                      </a:cubicBezTo>
                      <a:cubicBezTo>
                        <a:pt x="13996" y="60094"/>
                        <a:pt x="12596" y="61478"/>
                        <a:pt x="11196" y="62861"/>
                      </a:cubicBezTo>
                      <a:cubicBezTo>
                        <a:pt x="8397" y="65627"/>
                        <a:pt x="5598" y="67011"/>
                        <a:pt x="4199" y="68394"/>
                      </a:cubicBezTo>
                      <a:cubicBezTo>
                        <a:pt x="2799" y="69777"/>
                        <a:pt x="1400" y="67011"/>
                        <a:pt x="0" y="68394"/>
                      </a:cubicBezTo>
                      <a:cubicBezTo>
                        <a:pt x="1400" y="72544"/>
                        <a:pt x="2799" y="76693"/>
                        <a:pt x="4199" y="8084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1" name="任意多边形: 形状 7900" descr="44ee1211-3c4b-4280-a460-1ea74d4f548b"/>
                <p:cNvSpPr/>
                <p:nvPr/>
              </p:nvSpPr>
              <p:spPr>
                <a:xfrm>
                  <a:off x="1048642" y="6480114"/>
                  <a:ext cx="144720" cy="146402"/>
                </a:xfrm>
                <a:custGeom>
                  <a:avLst/>
                  <a:gdLst>
                    <a:gd name="connsiteX0" fmla="*/ 3149 w 144720"/>
                    <a:gd name="connsiteY0" fmla="*/ 60517 h 146402"/>
                    <a:gd name="connsiteX1" fmla="*/ 3149 w 144720"/>
                    <a:gd name="connsiteY1" fmla="*/ 74349 h 146402"/>
                    <a:gd name="connsiteX2" fmla="*/ 10147 w 144720"/>
                    <a:gd name="connsiteY2" fmla="*/ 85415 h 146402"/>
                    <a:gd name="connsiteX3" fmla="*/ 31140 w 144720"/>
                    <a:gd name="connsiteY3" fmla="*/ 111697 h 146402"/>
                    <a:gd name="connsiteX4" fmla="*/ 49335 w 144720"/>
                    <a:gd name="connsiteY4" fmla="*/ 126913 h 146402"/>
                    <a:gd name="connsiteX5" fmla="*/ 73127 w 144720"/>
                    <a:gd name="connsiteY5" fmla="*/ 143512 h 146402"/>
                    <a:gd name="connsiteX6" fmla="*/ 105317 w 144720"/>
                    <a:gd name="connsiteY6" fmla="*/ 144895 h 146402"/>
                    <a:gd name="connsiteX7" fmla="*/ 133308 w 144720"/>
                    <a:gd name="connsiteY7" fmla="*/ 128296 h 146402"/>
                    <a:gd name="connsiteX8" fmla="*/ 144505 w 144720"/>
                    <a:gd name="connsiteY8" fmla="*/ 97864 h 146402"/>
                    <a:gd name="connsiteX9" fmla="*/ 134708 w 144720"/>
                    <a:gd name="connsiteY9" fmla="*/ 68816 h 146402"/>
                    <a:gd name="connsiteX10" fmla="*/ 102518 w 144720"/>
                    <a:gd name="connsiteY10" fmla="*/ 32852 h 146402"/>
                    <a:gd name="connsiteX11" fmla="*/ 77326 w 144720"/>
                    <a:gd name="connsiteY11" fmla="*/ 10720 h 146402"/>
                    <a:gd name="connsiteX12" fmla="*/ 68928 w 144720"/>
                    <a:gd name="connsiteY12" fmla="*/ 1037 h 146402"/>
                    <a:gd name="connsiteX13" fmla="*/ 64730 w 144720"/>
                    <a:gd name="connsiteY13" fmla="*/ 1037 h 146402"/>
                    <a:gd name="connsiteX14" fmla="*/ 63330 w 144720"/>
                    <a:gd name="connsiteY14" fmla="*/ 5187 h 146402"/>
                    <a:gd name="connsiteX15" fmla="*/ 71728 w 144720"/>
                    <a:gd name="connsiteY15" fmla="*/ 14870 h 146402"/>
                    <a:gd name="connsiteX16" fmla="*/ 89922 w 144720"/>
                    <a:gd name="connsiteY16" fmla="*/ 42535 h 146402"/>
                    <a:gd name="connsiteX17" fmla="*/ 120712 w 144720"/>
                    <a:gd name="connsiteY17" fmla="*/ 77116 h 146402"/>
                    <a:gd name="connsiteX18" fmla="*/ 127710 w 144720"/>
                    <a:gd name="connsiteY18" fmla="*/ 99248 h 146402"/>
                    <a:gd name="connsiteX19" fmla="*/ 119313 w 144720"/>
                    <a:gd name="connsiteY19" fmla="*/ 117230 h 146402"/>
                    <a:gd name="connsiteX20" fmla="*/ 80125 w 144720"/>
                    <a:gd name="connsiteY20" fmla="*/ 128296 h 146402"/>
                    <a:gd name="connsiteX21" fmla="*/ 60531 w 144720"/>
                    <a:gd name="connsiteY21" fmla="*/ 117230 h 146402"/>
                    <a:gd name="connsiteX22" fmla="*/ 45136 w 144720"/>
                    <a:gd name="connsiteY22" fmla="*/ 102014 h 146402"/>
                    <a:gd name="connsiteX23" fmla="*/ 22743 w 144720"/>
                    <a:gd name="connsiteY23" fmla="*/ 78499 h 146402"/>
                    <a:gd name="connsiteX24" fmla="*/ 17144 w 144720"/>
                    <a:gd name="connsiteY24" fmla="*/ 67433 h 146402"/>
                    <a:gd name="connsiteX25" fmla="*/ 3149 w 144720"/>
                    <a:gd name="connsiteY25" fmla="*/ 60517 h 146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44720" h="146402">
                      <a:moveTo>
                        <a:pt x="3149" y="60517"/>
                      </a:moveTo>
                      <a:cubicBezTo>
                        <a:pt x="-1050" y="61900"/>
                        <a:pt x="-1050" y="68816"/>
                        <a:pt x="3149" y="74349"/>
                      </a:cubicBezTo>
                      <a:cubicBezTo>
                        <a:pt x="7348" y="79882"/>
                        <a:pt x="5948" y="78499"/>
                        <a:pt x="10147" y="85415"/>
                      </a:cubicBezTo>
                      <a:cubicBezTo>
                        <a:pt x="15745" y="92332"/>
                        <a:pt x="22743" y="102014"/>
                        <a:pt x="31140" y="111697"/>
                      </a:cubicBezTo>
                      <a:cubicBezTo>
                        <a:pt x="35339" y="115847"/>
                        <a:pt x="42337" y="121380"/>
                        <a:pt x="49335" y="126913"/>
                      </a:cubicBezTo>
                      <a:cubicBezTo>
                        <a:pt x="56332" y="132446"/>
                        <a:pt x="61931" y="139362"/>
                        <a:pt x="73127" y="143512"/>
                      </a:cubicBezTo>
                      <a:cubicBezTo>
                        <a:pt x="82924" y="146278"/>
                        <a:pt x="94120" y="147661"/>
                        <a:pt x="105317" y="144895"/>
                      </a:cubicBezTo>
                      <a:cubicBezTo>
                        <a:pt x="116513" y="142128"/>
                        <a:pt x="124911" y="136595"/>
                        <a:pt x="133308" y="128296"/>
                      </a:cubicBezTo>
                      <a:cubicBezTo>
                        <a:pt x="140306" y="119996"/>
                        <a:pt x="145904" y="108930"/>
                        <a:pt x="144505" y="97864"/>
                      </a:cubicBezTo>
                      <a:cubicBezTo>
                        <a:pt x="143105" y="86798"/>
                        <a:pt x="140306" y="77116"/>
                        <a:pt x="134708" y="68816"/>
                      </a:cubicBezTo>
                      <a:cubicBezTo>
                        <a:pt x="123511" y="53601"/>
                        <a:pt x="110915" y="42535"/>
                        <a:pt x="102518" y="32852"/>
                      </a:cubicBezTo>
                      <a:cubicBezTo>
                        <a:pt x="92721" y="23169"/>
                        <a:pt x="82924" y="16253"/>
                        <a:pt x="77326" y="10720"/>
                      </a:cubicBezTo>
                      <a:cubicBezTo>
                        <a:pt x="71728" y="5187"/>
                        <a:pt x="73127" y="6570"/>
                        <a:pt x="68928" y="1037"/>
                      </a:cubicBezTo>
                      <a:cubicBezTo>
                        <a:pt x="67529" y="-346"/>
                        <a:pt x="67529" y="-346"/>
                        <a:pt x="64730" y="1037"/>
                      </a:cubicBezTo>
                      <a:cubicBezTo>
                        <a:pt x="63330" y="2421"/>
                        <a:pt x="60531" y="2421"/>
                        <a:pt x="63330" y="5187"/>
                      </a:cubicBezTo>
                      <a:cubicBezTo>
                        <a:pt x="67529" y="10720"/>
                        <a:pt x="67529" y="7954"/>
                        <a:pt x="71728" y="14870"/>
                      </a:cubicBezTo>
                      <a:cubicBezTo>
                        <a:pt x="77326" y="21786"/>
                        <a:pt x="81524" y="31469"/>
                        <a:pt x="89922" y="42535"/>
                      </a:cubicBezTo>
                      <a:cubicBezTo>
                        <a:pt x="98319" y="53601"/>
                        <a:pt x="112315" y="63283"/>
                        <a:pt x="120712" y="77116"/>
                      </a:cubicBezTo>
                      <a:cubicBezTo>
                        <a:pt x="124911" y="84032"/>
                        <a:pt x="126310" y="92332"/>
                        <a:pt x="127710" y="99248"/>
                      </a:cubicBezTo>
                      <a:cubicBezTo>
                        <a:pt x="127710" y="106164"/>
                        <a:pt x="123511" y="111697"/>
                        <a:pt x="119313" y="117230"/>
                      </a:cubicBezTo>
                      <a:cubicBezTo>
                        <a:pt x="110915" y="126913"/>
                        <a:pt x="94120" y="133829"/>
                        <a:pt x="80125" y="128296"/>
                      </a:cubicBezTo>
                      <a:cubicBezTo>
                        <a:pt x="73127" y="125529"/>
                        <a:pt x="66129" y="121380"/>
                        <a:pt x="60531" y="117230"/>
                      </a:cubicBezTo>
                      <a:cubicBezTo>
                        <a:pt x="54933" y="113080"/>
                        <a:pt x="50734" y="107547"/>
                        <a:pt x="45136" y="102014"/>
                      </a:cubicBezTo>
                      <a:cubicBezTo>
                        <a:pt x="35339" y="92332"/>
                        <a:pt x="26942" y="84032"/>
                        <a:pt x="22743" y="78499"/>
                      </a:cubicBezTo>
                      <a:cubicBezTo>
                        <a:pt x="17144" y="72966"/>
                        <a:pt x="19944" y="71583"/>
                        <a:pt x="17144" y="67433"/>
                      </a:cubicBezTo>
                      <a:cubicBezTo>
                        <a:pt x="12946" y="61900"/>
                        <a:pt x="7348" y="60517"/>
                        <a:pt x="3149" y="6051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2" name="任意多边形: 形状 7901" descr="a3a2b105-c806-466f-bc70-a5960247ad28"/>
                <p:cNvSpPr/>
                <p:nvPr/>
              </p:nvSpPr>
              <p:spPr>
                <a:xfrm>
                  <a:off x="1171317" y="6483303"/>
                  <a:ext cx="93208" cy="87759"/>
                </a:xfrm>
                <a:custGeom>
                  <a:avLst/>
                  <a:gdLst>
                    <a:gd name="connsiteX0" fmla="*/ 837 w 93208"/>
                    <a:gd name="connsiteY0" fmla="*/ 71160 h 87759"/>
                    <a:gd name="connsiteX1" fmla="*/ 3636 w 93208"/>
                    <a:gd name="connsiteY1" fmla="*/ 80843 h 87759"/>
                    <a:gd name="connsiteX2" fmla="*/ 9235 w 93208"/>
                    <a:gd name="connsiteY2" fmla="*/ 83609 h 87759"/>
                    <a:gd name="connsiteX3" fmla="*/ 26029 w 93208"/>
                    <a:gd name="connsiteY3" fmla="*/ 87759 h 87759"/>
                    <a:gd name="connsiteX4" fmla="*/ 37226 w 93208"/>
                    <a:gd name="connsiteY4" fmla="*/ 84993 h 87759"/>
                    <a:gd name="connsiteX5" fmla="*/ 51221 w 93208"/>
                    <a:gd name="connsiteY5" fmla="*/ 84993 h 87759"/>
                    <a:gd name="connsiteX6" fmla="*/ 73614 w 93208"/>
                    <a:gd name="connsiteY6" fmla="*/ 68394 h 87759"/>
                    <a:gd name="connsiteX7" fmla="*/ 83411 w 93208"/>
                    <a:gd name="connsiteY7" fmla="*/ 57328 h 87759"/>
                    <a:gd name="connsiteX8" fmla="*/ 90409 w 93208"/>
                    <a:gd name="connsiteY8" fmla="*/ 44879 h 87759"/>
                    <a:gd name="connsiteX9" fmla="*/ 93208 w 93208"/>
                    <a:gd name="connsiteY9" fmla="*/ 21363 h 87759"/>
                    <a:gd name="connsiteX10" fmla="*/ 89010 w 93208"/>
                    <a:gd name="connsiteY10" fmla="*/ 6148 h 87759"/>
                    <a:gd name="connsiteX11" fmla="*/ 87610 w 93208"/>
                    <a:gd name="connsiteY11" fmla="*/ 615 h 87759"/>
                    <a:gd name="connsiteX12" fmla="*/ 84811 w 93208"/>
                    <a:gd name="connsiteY12" fmla="*/ 615 h 87759"/>
                    <a:gd name="connsiteX13" fmla="*/ 80612 w 93208"/>
                    <a:gd name="connsiteY13" fmla="*/ 3381 h 87759"/>
                    <a:gd name="connsiteX14" fmla="*/ 82012 w 93208"/>
                    <a:gd name="connsiteY14" fmla="*/ 8914 h 87759"/>
                    <a:gd name="connsiteX15" fmla="*/ 79213 w 93208"/>
                    <a:gd name="connsiteY15" fmla="*/ 22747 h 87759"/>
                    <a:gd name="connsiteX16" fmla="*/ 76413 w 93208"/>
                    <a:gd name="connsiteY16" fmla="*/ 42112 h 87759"/>
                    <a:gd name="connsiteX17" fmla="*/ 70815 w 93208"/>
                    <a:gd name="connsiteY17" fmla="*/ 50412 h 87759"/>
                    <a:gd name="connsiteX18" fmla="*/ 62418 w 93208"/>
                    <a:gd name="connsiteY18" fmla="*/ 55945 h 87759"/>
                    <a:gd name="connsiteX19" fmla="*/ 45623 w 93208"/>
                    <a:gd name="connsiteY19" fmla="*/ 68394 h 87759"/>
                    <a:gd name="connsiteX20" fmla="*/ 35826 w 93208"/>
                    <a:gd name="connsiteY20" fmla="*/ 71160 h 87759"/>
                    <a:gd name="connsiteX21" fmla="*/ 27429 w 93208"/>
                    <a:gd name="connsiteY21" fmla="*/ 72544 h 87759"/>
                    <a:gd name="connsiteX22" fmla="*/ 14833 w 93208"/>
                    <a:gd name="connsiteY22" fmla="*/ 71160 h 87759"/>
                    <a:gd name="connsiteX23" fmla="*/ 10634 w 93208"/>
                    <a:gd name="connsiteY23" fmla="*/ 68394 h 87759"/>
                    <a:gd name="connsiteX24" fmla="*/ 837 w 93208"/>
                    <a:gd name="connsiteY24" fmla="*/ 71160 h 8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3208" h="87759">
                      <a:moveTo>
                        <a:pt x="837" y="71160"/>
                      </a:moveTo>
                      <a:cubicBezTo>
                        <a:pt x="-563" y="75310"/>
                        <a:pt x="-563" y="79460"/>
                        <a:pt x="3636" y="80843"/>
                      </a:cubicBezTo>
                      <a:cubicBezTo>
                        <a:pt x="6435" y="82226"/>
                        <a:pt x="5036" y="82226"/>
                        <a:pt x="9235" y="83609"/>
                      </a:cubicBezTo>
                      <a:cubicBezTo>
                        <a:pt x="13433" y="84993"/>
                        <a:pt x="19032" y="87759"/>
                        <a:pt x="26029" y="87759"/>
                      </a:cubicBezTo>
                      <a:cubicBezTo>
                        <a:pt x="30228" y="87759"/>
                        <a:pt x="33027" y="84993"/>
                        <a:pt x="37226" y="84993"/>
                      </a:cubicBezTo>
                      <a:cubicBezTo>
                        <a:pt x="41424" y="84993"/>
                        <a:pt x="45623" y="86376"/>
                        <a:pt x="51221" y="84993"/>
                      </a:cubicBezTo>
                      <a:cubicBezTo>
                        <a:pt x="59619" y="82226"/>
                        <a:pt x="68016" y="75310"/>
                        <a:pt x="73614" y="68394"/>
                      </a:cubicBezTo>
                      <a:cubicBezTo>
                        <a:pt x="76413" y="65627"/>
                        <a:pt x="80612" y="61478"/>
                        <a:pt x="83411" y="57328"/>
                      </a:cubicBezTo>
                      <a:cubicBezTo>
                        <a:pt x="86210" y="53178"/>
                        <a:pt x="89010" y="49028"/>
                        <a:pt x="90409" y="44879"/>
                      </a:cubicBezTo>
                      <a:cubicBezTo>
                        <a:pt x="93208" y="36579"/>
                        <a:pt x="93208" y="28280"/>
                        <a:pt x="93208" y="21363"/>
                      </a:cubicBezTo>
                      <a:cubicBezTo>
                        <a:pt x="93208" y="14447"/>
                        <a:pt x="89010" y="8914"/>
                        <a:pt x="89010" y="6148"/>
                      </a:cubicBezTo>
                      <a:cubicBezTo>
                        <a:pt x="87610" y="1998"/>
                        <a:pt x="87610" y="3381"/>
                        <a:pt x="87610" y="615"/>
                      </a:cubicBezTo>
                      <a:cubicBezTo>
                        <a:pt x="87610" y="-768"/>
                        <a:pt x="86210" y="615"/>
                        <a:pt x="84811" y="615"/>
                      </a:cubicBezTo>
                      <a:cubicBezTo>
                        <a:pt x="83411" y="615"/>
                        <a:pt x="80612" y="1998"/>
                        <a:pt x="80612" y="3381"/>
                      </a:cubicBezTo>
                      <a:cubicBezTo>
                        <a:pt x="80612" y="6148"/>
                        <a:pt x="82012" y="4764"/>
                        <a:pt x="82012" y="8914"/>
                      </a:cubicBezTo>
                      <a:cubicBezTo>
                        <a:pt x="82012" y="13064"/>
                        <a:pt x="79213" y="17214"/>
                        <a:pt x="79213" y="22747"/>
                      </a:cubicBezTo>
                      <a:cubicBezTo>
                        <a:pt x="77813" y="28280"/>
                        <a:pt x="80612" y="35196"/>
                        <a:pt x="76413" y="42112"/>
                      </a:cubicBezTo>
                      <a:cubicBezTo>
                        <a:pt x="75014" y="44879"/>
                        <a:pt x="72215" y="47645"/>
                        <a:pt x="70815" y="50412"/>
                      </a:cubicBezTo>
                      <a:cubicBezTo>
                        <a:pt x="68016" y="53178"/>
                        <a:pt x="63817" y="54561"/>
                        <a:pt x="62418" y="55945"/>
                      </a:cubicBezTo>
                      <a:cubicBezTo>
                        <a:pt x="58219" y="60094"/>
                        <a:pt x="52621" y="67010"/>
                        <a:pt x="45623" y="68394"/>
                      </a:cubicBezTo>
                      <a:cubicBezTo>
                        <a:pt x="42824" y="69777"/>
                        <a:pt x="38625" y="69777"/>
                        <a:pt x="35826" y="71160"/>
                      </a:cubicBezTo>
                      <a:cubicBezTo>
                        <a:pt x="33027" y="71160"/>
                        <a:pt x="30228" y="71160"/>
                        <a:pt x="27429" y="72544"/>
                      </a:cubicBezTo>
                      <a:cubicBezTo>
                        <a:pt x="21830" y="72544"/>
                        <a:pt x="17632" y="72544"/>
                        <a:pt x="14833" y="71160"/>
                      </a:cubicBezTo>
                      <a:cubicBezTo>
                        <a:pt x="12034" y="71160"/>
                        <a:pt x="13433" y="68394"/>
                        <a:pt x="10634" y="68394"/>
                      </a:cubicBezTo>
                      <a:cubicBezTo>
                        <a:pt x="6435" y="64244"/>
                        <a:pt x="2237" y="67010"/>
                        <a:pt x="837" y="7116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3" name="任意多边形: 形状 7902" descr="96ca0964-c1d7-4c6a-bbc9-101940740ca6"/>
                <p:cNvSpPr/>
                <p:nvPr/>
              </p:nvSpPr>
              <p:spPr>
                <a:xfrm>
                  <a:off x="821684" y="6644374"/>
                  <a:ext cx="126761" cy="52563"/>
                </a:xfrm>
                <a:custGeom>
                  <a:avLst/>
                  <a:gdLst>
                    <a:gd name="connsiteX0" fmla="*/ 119542 w 126761"/>
                    <a:gd name="connsiteY0" fmla="*/ 0 h 52563"/>
                    <a:gd name="connsiteX1" fmla="*/ 111145 w 126761"/>
                    <a:gd name="connsiteY1" fmla="*/ 4150 h 52563"/>
                    <a:gd name="connsiteX2" fmla="*/ 109746 w 126761"/>
                    <a:gd name="connsiteY2" fmla="*/ 8300 h 52563"/>
                    <a:gd name="connsiteX3" fmla="*/ 101348 w 126761"/>
                    <a:gd name="connsiteY3" fmla="*/ 16599 h 52563"/>
                    <a:gd name="connsiteX4" fmla="*/ 97149 w 126761"/>
                    <a:gd name="connsiteY4" fmla="*/ 23515 h 52563"/>
                    <a:gd name="connsiteX5" fmla="*/ 87353 w 126761"/>
                    <a:gd name="connsiteY5" fmla="*/ 26282 h 52563"/>
                    <a:gd name="connsiteX6" fmla="*/ 67759 w 126761"/>
                    <a:gd name="connsiteY6" fmla="*/ 33198 h 52563"/>
                    <a:gd name="connsiteX7" fmla="*/ 56562 w 126761"/>
                    <a:gd name="connsiteY7" fmla="*/ 31815 h 52563"/>
                    <a:gd name="connsiteX8" fmla="*/ 45366 w 126761"/>
                    <a:gd name="connsiteY8" fmla="*/ 29048 h 52563"/>
                    <a:gd name="connsiteX9" fmla="*/ 25772 w 126761"/>
                    <a:gd name="connsiteY9" fmla="*/ 24898 h 52563"/>
                    <a:gd name="connsiteX10" fmla="*/ 10377 w 126761"/>
                    <a:gd name="connsiteY10" fmla="*/ 22132 h 52563"/>
                    <a:gd name="connsiteX11" fmla="*/ 4779 w 126761"/>
                    <a:gd name="connsiteY11" fmla="*/ 20749 h 52563"/>
                    <a:gd name="connsiteX12" fmla="*/ 1979 w 126761"/>
                    <a:gd name="connsiteY12" fmla="*/ 22132 h 52563"/>
                    <a:gd name="connsiteX13" fmla="*/ 580 w 126761"/>
                    <a:gd name="connsiteY13" fmla="*/ 26282 h 52563"/>
                    <a:gd name="connsiteX14" fmla="*/ 6178 w 126761"/>
                    <a:gd name="connsiteY14" fmla="*/ 29048 h 52563"/>
                    <a:gd name="connsiteX15" fmla="*/ 18774 w 126761"/>
                    <a:gd name="connsiteY15" fmla="*/ 38731 h 52563"/>
                    <a:gd name="connsiteX16" fmla="*/ 41167 w 126761"/>
                    <a:gd name="connsiteY16" fmla="*/ 44264 h 52563"/>
                    <a:gd name="connsiteX17" fmla="*/ 53763 w 126761"/>
                    <a:gd name="connsiteY17" fmla="*/ 48414 h 52563"/>
                    <a:gd name="connsiteX18" fmla="*/ 67759 w 126761"/>
                    <a:gd name="connsiteY18" fmla="*/ 52563 h 52563"/>
                    <a:gd name="connsiteX19" fmla="*/ 94350 w 126761"/>
                    <a:gd name="connsiteY19" fmla="*/ 42881 h 52563"/>
                    <a:gd name="connsiteX20" fmla="*/ 105547 w 126761"/>
                    <a:gd name="connsiteY20" fmla="*/ 35964 h 52563"/>
                    <a:gd name="connsiteX21" fmla="*/ 113944 w 126761"/>
                    <a:gd name="connsiteY21" fmla="*/ 27665 h 52563"/>
                    <a:gd name="connsiteX22" fmla="*/ 122342 w 126761"/>
                    <a:gd name="connsiteY22" fmla="*/ 12449 h 52563"/>
                    <a:gd name="connsiteX23" fmla="*/ 126540 w 126761"/>
                    <a:gd name="connsiteY23" fmla="*/ 5533 h 52563"/>
                    <a:gd name="connsiteX24" fmla="*/ 119542 w 126761"/>
                    <a:gd name="connsiteY24" fmla="*/ 0 h 52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6761" h="52562">
                      <a:moveTo>
                        <a:pt x="119542" y="0"/>
                      </a:moveTo>
                      <a:cubicBezTo>
                        <a:pt x="115344" y="0"/>
                        <a:pt x="112545" y="2766"/>
                        <a:pt x="111145" y="4150"/>
                      </a:cubicBezTo>
                      <a:cubicBezTo>
                        <a:pt x="109746" y="6916"/>
                        <a:pt x="109746" y="5533"/>
                        <a:pt x="109746" y="8300"/>
                      </a:cubicBezTo>
                      <a:cubicBezTo>
                        <a:pt x="108346" y="11066"/>
                        <a:pt x="105547" y="13832"/>
                        <a:pt x="101348" y="16599"/>
                      </a:cubicBezTo>
                      <a:cubicBezTo>
                        <a:pt x="99949" y="17982"/>
                        <a:pt x="99949" y="22132"/>
                        <a:pt x="97149" y="23515"/>
                      </a:cubicBezTo>
                      <a:cubicBezTo>
                        <a:pt x="94350" y="24898"/>
                        <a:pt x="90152" y="24898"/>
                        <a:pt x="87353" y="26282"/>
                      </a:cubicBezTo>
                      <a:cubicBezTo>
                        <a:pt x="81754" y="29048"/>
                        <a:pt x="76156" y="33198"/>
                        <a:pt x="67759" y="33198"/>
                      </a:cubicBezTo>
                      <a:cubicBezTo>
                        <a:pt x="63560" y="33198"/>
                        <a:pt x="60761" y="33198"/>
                        <a:pt x="56562" y="31815"/>
                      </a:cubicBezTo>
                      <a:cubicBezTo>
                        <a:pt x="52364" y="31815"/>
                        <a:pt x="49564" y="30431"/>
                        <a:pt x="45366" y="29048"/>
                      </a:cubicBezTo>
                      <a:cubicBezTo>
                        <a:pt x="38368" y="27665"/>
                        <a:pt x="31370" y="26282"/>
                        <a:pt x="25772" y="24898"/>
                      </a:cubicBezTo>
                      <a:cubicBezTo>
                        <a:pt x="20174" y="23515"/>
                        <a:pt x="14575" y="23515"/>
                        <a:pt x="10377" y="22132"/>
                      </a:cubicBezTo>
                      <a:cubicBezTo>
                        <a:pt x="7578" y="20749"/>
                        <a:pt x="7578" y="20749"/>
                        <a:pt x="4779" y="20749"/>
                      </a:cubicBezTo>
                      <a:cubicBezTo>
                        <a:pt x="3379" y="20749"/>
                        <a:pt x="3379" y="20749"/>
                        <a:pt x="1979" y="22132"/>
                      </a:cubicBezTo>
                      <a:cubicBezTo>
                        <a:pt x="580" y="23515"/>
                        <a:pt x="-820" y="26282"/>
                        <a:pt x="580" y="26282"/>
                      </a:cubicBezTo>
                      <a:cubicBezTo>
                        <a:pt x="3379" y="27665"/>
                        <a:pt x="3379" y="26282"/>
                        <a:pt x="6178" y="29048"/>
                      </a:cubicBezTo>
                      <a:cubicBezTo>
                        <a:pt x="8977" y="30431"/>
                        <a:pt x="13176" y="35964"/>
                        <a:pt x="18774" y="38731"/>
                      </a:cubicBezTo>
                      <a:cubicBezTo>
                        <a:pt x="24372" y="41497"/>
                        <a:pt x="32770" y="41497"/>
                        <a:pt x="41167" y="44264"/>
                      </a:cubicBezTo>
                      <a:cubicBezTo>
                        <a:pt x="45366" y="45647"/>
                        <a:pt x="49564" y="47030"/>
                        <a:pt x="53763" y="48414"/>
                      </a:cubicBezTo>
                      <a:cubicBezTo>
                        <a:pt x="57962" y="48414"/>
                        <a:pt x="62160" y="52563"/>
                        <a:pt x="67759" y="52563"/>
                      </a:cubicBezTo>
                      <a:cubicBezTo>
                        <a:pt x="77556" y="52563"/>
                        <a:pt x="87353" y="47030"/>
                        <a:pt x="94350" y="42881"/>
                      </a:cubicBezTo>
                      <a:cubicBezTo>
                        <a:pt x="98549" y="41497"/>
                        <a:pt x="101348" y="38731"/>
                        <a:pt x="105547" y="35964"/>
                      </a:cubicBezTo>
                      <a:cubicBezTo>
                        <a:pt x="108346" y="33198"/>
                        <a:pt x="111145" y="30431"/>
                        <a:pt x="113944" y="27665"/>
                      </a:cubicBezTo>
                      <a:cubicBezTo>
                        <a:pt x="118143" y="22132"/>
                        <a:pt x="120942" y="16599"/>
                        <a:pt x="122342" y="12449"/>
                      </a:cubicBezTo>
                      <a:cubicBezTo>
                        <a:pt x="123741" y="8300"/>
                        <a:pt x="125141" y="9683"/>
                        <a:pt x="126540" y="5533"/>
                      </a:cubicBezTo>
                      <a:cubicBezTo>
                        <a:pt x="127940" y="2766"/>
                        <a:pt x="122342" y="0"/>
                        <a:pt x="11954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4" name="任意多边形: 形状 7903" descr="ea80e45f-b4fc-4e6c-ace7-53fb04cf7e11"/>
                <p:cNvSpPr/>
                <p:nvPr/>
              </p:nvSpPr>
              <p:spPr>
                <a:xfrm>
                  <a:off x="600752" y="6645143"/>
                  <a:ext cx="134739" cy="46536"/>
                </a:xfrm>
                <a:custGeom>
                  <a:avLst/>
                  <a:gdLst>
                    <a:gd name="connsiteX0" fmla="*/ 130540 w 134739"/>
                    <a:gd name="connsiteY0" fmla="*/ 7531 h 46536"/>
                    <a:gd name="connsiteX1" fmla="*/ 120744 w 134739"/>
                    <a:gd name="connsiteY1" fmla="*/ 6148 h 46536"/>
                    <a:gd name="connsiteX2" fmla="*/ 116545 w 134739"/>
                    <a:gd name="connsiteY2" fmla="*/ 8914 h 46536"/>
                    <a:gd name="connsiteX3" fmla="*/ 103949 w 134739"/>
                    <a:gd name="connsiteY3" fmla="*/ 15830 h 46536"/>
                    <a:gd name="connsiteX4" fmla="*/ 96951 w 134739"/>
                    <a:gd name="connsiteY4" fmla="*/ 22747 h 46536"/>
                    <a:gd name="connsiteX5" fmla="*/ 85755 w 134739"/>
                    <a:gd name="connsiteY5" fmla="*/ 24130 h 46536"/>
                    <a:gd name="connsiteX6" fmla="*/ 63362 w 134739"/>
                    <a:gd name="connsiteY6" fmla="*/ 28280 h 46536"/>
                    <a:gd name="connsiteX7" fmla="*/ 52165 w 134739"/>
                    <a:gd name="connsiteY7" fmla="*/ 25513 h 46536"/>
                    <a:gd name="connsiteX8" fmla="*/ 40969 w 134739"/>
                    <a:gd name="connsiteY8" fmla="*/ 21363 h 46536"/>
                    <a:gd name="connsiteX9" fmla="*/ 22775 w 134739"/>
                    <a:gd name="connsiteY9" fmla="*/ 13064 h 46536"/>
                    <a:gd name="connsiteX10" fmla="*/ 10178 w 134739"/>
                    <a:gd name="connsiteY10" fmla="*/ 4764 h 46536"/>
                    <a:gd name="connsiteX11" fmla="*/ 5980 w 134739"/>
                    <a:gd name="connsiteY11" fmla="*/ 615 h 46536"/>
                    <a:gd name="connsiteX12" fmla="*/ 3180 w 134739"/>
                    <a:gd name="connsiteY12" fmla="*/ 615 h 46536"/>
                    <a:gd name="connsiteX13" fmla="*/ 381 w 134739"/>
                    <a:gd name="connsiteY13" fmla="*/ 3381 h 46536"/>
                    <a:gd name="connsiteX14" fmla="*/ 4580 w 134739"/>
                    <a:gd name="connsiteY14" fmla="*/ 8914 h 46536"/>
                    <a:gd name="connsiteX15" fmla="*/ 14377 w 134739"/>
                    <a:gd name="connsiteY15" fmla="*/ 24130 h 46536"/>
                    <a:gd name="connsiteX16" fmla="*/ 36770 w 134739"/>
                    <a:gd name="connsiteY16" fmla="*/ 35196 h 46536"/>
                    <a:gd name="connsiteX17" fmla="*/ 49366 w 134739"/>
                    <a:gd name="connsiteY17" fmla="*/ 40729 h 46536"/>
                    <a:gd name="connsiteX18" fmla="*/ 63362 w 134739"/>
                    <a:gd name="connsiteY18" fmla="*/ 46262 h 46536"/>
                    <a:gd name="connsiteX19" fmla="*/ 91353 w 134739"/>
                    <a:gd name="connsiteY19" fmla="*/ 40729 h 46536"/>
                    <a:gd name="connsiteX20" fmla="*/ 103949 w 134739"/>
                    <a:gd name="connsiteY20" fmla="*/ 36579 h 46536"/>
                    <a:gd name="connsiteX21" fmla="*/ 113746 w 134739"/>
                    <a:gd name="connsiteY21" fmla="*/ 31046 h 46536"/>
                    <a:gd name="connsiteX22" fmla="*/ 127742 w 134739"/>
                    <a:gd name="connsiteY22" fmla="*/ 19980 h 46536"/>
                    <a:gd name="connsiteX23" fmla="*/ 134739 w 134739"/>
                    <a:gd name="connsiteY23" fmla="*/ 17214 h 46536"/>
                    <a:gd name="connsiteX24" fmla="*/ 130540 w 134739"/>
                    <a:gd name="connsiteY24" fmla="*/ 7531 h 4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4739" h="46536">
                      <a:moveTo>
                        <a:pt x="130540" y="7531"/>
                      </a:moveTo>
                      <a:cubicBezTo>
                        <a:pt x="127742" y="4764"/>
                        <a:pt x="123543" y="4764"/>
                        <a:pt x="120744" y="6148"/>
                      </a:cubicBezTo>
                      <a:cubicBezTo>
                        <a:pt x="117944" y="7531"/>
                        <a:pt x="119344" y="7531"/>
                        <a:pt x="116545" y="8914"/>
                      </a:cubicBezTo>
                      <a:cubicBezTo>
                        <a:pt x="113746" y="11681"/>
                        <a:pt x="108147" y="13064"/>
                        <a:pt x="103949" y="15830"/>
                      </a:cubicBezTo>
                      <a:cubicBezTo>
                        <a:pt x="101150" y="17214"/>
                        <a:pt x="99750" y="21363"/>
                        <a:pt x="96951" y="22747"/>
                      </a:cubicBezTo>
                      <a:cubicBezTo>
                        <a:pt x="94152" y="24130"/>
                        <a:pt x="89953" y="22747"/>
                        <a:pt x="85755" y="24130"/>
                      </a:cubicBezTo>
                      <a:cubicBezTo>
                        <a:pt x="78757" y="25513"/>
                        <a:pt x="71759" y="29663"/>
                        <a:pt x="63362" y="28280"/>
                      </a:cubicBezTo>
                      <a:cubicBezTo>
                        <a:pt x="59163" y="28280"/>
                        <a:pt x="54964" y="26896"/>
                        <a:pt x="52165" y="25513"/>
                      </a:cubicBezTo>
                      <a:cubicBezTo>
                        <a:pt x="47966" y="24130"/>
                        <a:pt x="45167" y="22747"/>
                        <a:pt x="40969" y="21363"/>
                      </a:cubicBezTo>
                      <a:cubicBezTo>
                        <a:pt x="33971" y="18597"/>
                        <a:pt x="26973" y="15830"/>
                        <a:pt x="22775" y="13064"/>
                      </a:cubicBezTo>
                      <a:cubicBezTo>
                        <a:pt x="17176" y="10297"/>
                        <a:pt x="12977" y="7531"/>
                        <a:pt x="10178" y="4764"/>
                      </a:cubicBezTo>
                      <a:cubicBezTo>
                        <a:pt x="7379" y="1998"/>
                        <a:pt x="8779" y="1998"/>
                        <a:pt x="5980" y="615"/>
                      </a:cubicBezTo>
                      <a:cubicBezTo>
                        <a:pt x="4580" y="-769"/>
                        <a:pt x="4580" y="615"/>
                        <a:pt x="3180" y="615"/>
                      </a:cubicBezTo>
                      <a:cubicBezTo>
                        <a:pt x="1781" y="1998"/>
                        <a:pt x="-1018" y="1998"/>
                        <a:pt x="381" y="3381"/>
                      </a:cubicBezTo>
                      <a:cubicBezTo>
                        <a:pt x="1781" y="6148"/>
                        <a:pt x="1781" y="4764"/>
                        <a:pt x="4580" y="8914"/>
                      </a:cubicBezTo>
                      <a:cubicBezTo>
                        <a:pt x="7379" y="11681"/>
                        <a:pt x="8779" y="18597"/>
                        <a:pt x="14377" y="24130"/>
                      </a:cubicBezTo>
                      <a:cubicBezTo>
                        <a:pt x="19975" y="29663"/>
                        <a:pt x="28373" y="31046"/>
                        <a:pt x="36770" y="35196"/>
                      </a:cubicBezTo>
                      <a:cubicBezTo>
                        <a:pt x="40969" y="36579"/>
                        <a:pt x="45167" y="39345"/>
                        <a:pt x="49366" y="40729"/>
                      </a:cubicBezTo>
                      <a:cubicBezTo>
                        <a:pt x="53565" y="42112"/>
                        <a:pt x="57764" y="44879"/>
                        <a:pt x="63362" y="46262"/>
                      </a:cubicBezTo>
                      <a:cubicBezTo>
                        <a:pt x="73158" y="47645"/>
                        <a:pt x="82955" y="43495"/>
                        <a:pt x="91353" y="40729"/>
                      </a:cubicBezTo>
                      <a:cubicBezTo>
                        <a:pt x="95551" y="39345"/>
                        <a:pt x="99750" y="37962"/>
                        <a:pt x="103949" y="36579"/>
                      </a:cubicBezTo>
                      <a:cubicBezTo>
                        <a:pt x="108147" y="35196"/>
                        <a:pt x="110947" y="33813"/>
                        <a:pt x="113746" y="31046"/>
                      </a:cubicBezTo>
                      <a:cubicBezTo>
                        <a:pt x="119344" y="26896"/>
                        <a:pt x="124942" y="22747"/>
                        <a:pt x="127742" y="19980"/>
                      </a:cubicBezTo>
                      <a:cubicBezTo>
                        <a:pt x="130540" y="17214"/>
                        <a:pt x="131940" y="19980"/>
                        <a:pt x="134739" y="17214"/>
                      </a:cubicBezTo>
                      <a:cubicBezTo>
                        <a:pt x="134739" y="14447"/>
                        <a:pt x="133340" y="8914"/>
                        <a:pt x="130540" y="75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5" name="任意多边形: 形状 7904" descr="d9bb3534-f26f-4071-9e4b-f2e337d31a7a"/>
                <p:cNvSpPr/>
                <p:nvPr/>
              </p:nvSpPr>
              <p:spPr>
                <a:xfrm>
                  <a:off x="404813" y="6562148"/>
                  <a:ext cx="104570" cy="51881"/>
                </a:xfrm>
                <a:custGeom>
                  <a:avLst/>
                  <a:gdLst>
                    <a:gd name="connsiteX0" fmla="*/ 103949 w 104570"/>
                    <a:gd name="connsiteY0" fmla="*/ 44879 h 51881"/>
                    <a:gd name="connsiteX1" fmla="*/ 98351 w 104570"/>
                    <a:gd name="connsiteY1" fmla="*/ 37962 h 51881"/>
                    <a:gd name="connsiteX2" fmla="*/ 94152 w 104570"/>
                    <a:gd name="connsiteY2" fmla="*/ 37962 h 51881"/>
                    <a:gd name="connsiteX3" fmla="*/ 82955 w 104570"/>
                    <a:gd name="connsiteY3" fmla="*/ 36579 h 51881"/>
                    <a:gd name="connsiteX4" fmla="*/ 74558 w 104570"/>
                    <a:gd name="connsiteY4" fmla="*/ 37962 h 51881"/>
                    <a:gd name="connsiteX5" fmla="*/ 66161 w 104570"/>
                    <a:gd name="connsiteY5" fmla="*/ 33813 h 51881"/>
                    <a:gd name="connsiteX6" fmla="*/ 47966 w 104570"/>
                    <a:gd name="connsiteY6" fmla="*/ 31046 h 51881"/>
                    <a:gd name="connsiteX7" fmla="*/ 39569 w 104570"/>
                    <a:gd name="connsiteY7" fmla="*/ 26896 h 51881"/>
                    <a:gd name="connsiteX8" fmla="*/ 32571 w 104570"/>
                    <a:gd name="connsiteY8" fmla="*/ 21363 h 51881"/>
                    <a:gd name="connsiteX9" fmla="*/ 18576 w 104570"/>
                    <a:gd name="connsiteY9" fmla="*/ 11681 h 51881"/>
                    <a:gd name="connsiteX10" fmla="*/ 8779 w 104570"/>
                    <a:gd name="connsiteY10" fmla="*/ 4764 h 51881"/>
                    <a:gd name="connsiteX11" fmla="*/ 5980 w 104570"/>
                    <a:gd name="connsiteY11" fmla="*/ 615 h 51881"/>
                    <a:gd name="connsiteX12" fmla="*/ 3180 w 104570"/>
                    <a:gd name="connsiteY12" fmla="*/ 615 h 51881"/>
                    <a:gd name="connsiteX13" fmla="*/ 381 w 104570"/>
                    <a:gd name="connsiteY13" fmla="*/ 3381 h 51881"/>
                    <a:gd name="connsiteX14" fmla="*/ 3180 w 104570"/>
                    <a:gd name="connsiteY14" fmla="*/ 7531 h 51881"/>
                    <a:gd name="connsiteX15" fmla="*/ 8779 w 104570"/>
                    <a:gd name="connsiteY15" fmla="*/ 19980 h 51881"/>
                    <a:gd name="connsiteX16" fmla="*/ 25573 w 104570"/>
                    <a:gd name="connsiteY16" fmla="*/ 31046 h 51881"/>
                    <a:gd name="connsiteX17" fmla="*/ 33971 w 104570"/>
                    <a:gd name="connsiteY17" fmla="*/ 37962 h 51881"/>
                    <a:gd name="connsiteX18" fmla="*/ 42368 w 104570"/>
                    <a:gd name="connsiteY18" fmla="*/ 44879 h 51881"/>
                    <a:gd name="connsiteX19" fmla="*/ 64761 w 104570"/>
                    <a:gd name="connsiteY19" fmla="*/ 49028 h 51881"/>
                    <a:gd name="connsiteX20" fmla="*/ 74558 w 104570"/>
                    <a:gd name="connsiteY20" fmla="*/ 50411 h 51881"/>
                    <a:gd name="connsiteX21" fmla="*/ 84355 w 104570"/>
                    <a:gd name="connsiteY21" fmla="*/ 50411 h 51881"/>
                    <a:gd name="connsiteX22" fmla="*/ 98351 w 104570"/>
                    <a:gd name="connsiteY22" fmla="*/ 49028 h 51881"/>
                    <a:gd name="connsiteX23" fmla="*/ 103949 w 104570"/>
                    <a:gd name="connsiteY23" fmla="*/ 50411 h 51881"/>
                    <a:gd name="connsiteX24" fmla="*/ 103949 w 104570"/>
                    <a:gd name="connsiteY24" fmla="*/ 44879 h 5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569" h="51881">
                      <a:moveTo>
                        <a:pt x="103949" y="44879"/>
                      </a:moveTo>
                      <a:cubicBezTo>
                        <a:pt x="102549" y="40729"/>
                        <a:pt x="99750" y="37962"/>
                        <a:pt x="98351" y="37962"/>
                      </a:cubicBezTo>
                      <a:cubicBezTo>
                        <a:pt x="95551" y="37962"/>
                        <a:pt x="96951" y="37962"/>
                        <a:pt x="94152" y="37962"/>
                      </a:cubicBezTo>
                      <a:cubicBezTo>
                        <a:pt x="91353" y="37962"/>
                        <a:pt x="87154" y="36579"/>
                        <a:pt x="82955" y="36579"/>
                      </a:cubicBezTo>
                      <a:cubicBezTo>
                        <a:pt x="80156" y="36579"/>
                        <a:pt x="77357" y="39345"/>
                        <a:pt x="74558" y="37962"/>
                      </a:cubicBezTo>
                      <a:cubicBezTo>
                        <a:pt x="71759" y="37962"/>
                        <a:pt x="68960" y="35196"/>
                        <a:pt x="66161" y="33813"/>
                      </a:cubicBezTo>
                      <a:cubicBezTo>
                        <a:pt x="60562" y="32429"/>
                        <a:pt x="53565" y="33813"/>
                        <a:pt x="47966" y="31046"/>
                      </a:cubicBezTo>
                      <a:cubicBezTo>
                        <a:pt x="45167" y="29663"/>
                        <a:pt x="42368" y="28280"/>
                        <a:pt x="39569" y="26896"/>
                      </a:cubicBezTo>
                      <a:cubicBezTo>
                        <a:pt x="36770" y="25513"/>
                        <a:pt x="33971" y="22747"/>
                        <a:pt x="32571" y="21363"/>
                      </a:cubicBezTo>
                      <a:cubicBezTo>
                        <a:pt x="26973" y="18597"/>
                        <a:pt x="22775" y="15830"/>
                        <a:pt x="18576" y="11681"/>
                      </a:cubicBezTo>
                      <a:cubicBezTo>
                        <a:pt x="14377" y="8914"/>
                        <a:pt x="10178" y="7531"/>
                        <a:pt x="8779" y="4764"/>
                      </a:cubicBezTo>
                      <a:cubicBezTo>
                        <a:pt x="7379" y="1998"/>
                        <a:pt x="7379" y="3381"/>
                        <a:pt x="5980" y="615"/>
                      </a:cubicBezTo>
                      <a:cubicBezTo>
                        <a:pt x="4580" y="-769"/>
                        <a:pt x="4580" y="615"/>
                        <a:pt x="3180" y="615"/>
                      </a:cubicBezTo>
                      <a:cubicBezTo>
                        <a:pt x="1781" y="1998"/>
                        <a:pt x="-1018" y="1998"/>
                        <a:pt x="381" y="3381"/>
                      </a:cubicBezTo>
                      <a:cubicBezTo>
                        <a:pt x="1781" y="6148"/>
                        <a:pt x="1781" y="4764"/>
                        <a:pt x="3180" y="7531"/>
                      </a:cubicBezTo>
                      <a:cubicBezTo>
                        <a:pt x="4580" y="10297"/>
                        <a:pt x="4580" y="15830"/>
                        <a:pt x="8779" y="19980"/>
                      </a:cubicBezTo>
                      <a:cubicBezTo>
                        <a:pt x="12977" y="24130"/>
                        <a:pt x="19975" y="26896"/>
                        <a:pt x="25573" y="31046"/>
                      </a:cubicBezTo>
                      <a:cubicBezTo>
                        <a:pt x="28373" y="32429"/>
                        <a:pt x="31172" y="36579"/>
                        <a:pt x="33971" y="37962"/>
                      </a:cubicBezTo>
                      <a:cubicBezTo>
                        <a:pt x="36770" y="39345"/>
                        <a:pt x="39569" y="43495"/>
                        <a:pt x="42368" y="44879"/>
                      </a:cubicBezTo>
                      <a:cubicBezTo>
                        <a:pt x="49366" y="47645"/>
                        <a:pt x="57764" y="47645"/>
                        <a:pt x="64761" y="49028"/>
                      </a:cubicBezTo>
                      <a:cubicBezTo>
                        <a:pt x="67560" y="50411"/>
                        <a:pt x="71759" y="50411"/>
                        <a:pt x="74558" y="50411"/>
                      </a:cubicBezTo>
                      <a:cubicBezTo>
                        <a:pt x="77357" y="50411"/>
                        <a:pt x="81556" y="50411"/>
                        <a:pt x="84355" y="50411"/>
                      </a:cubicBezTo>
                      <a:cubicBezTo>
                        <a:pt x="89953" y="50411"/>
                        <a:pt x="95551" y="49028"/>
                        <a:pt x="98351" y="49028"/>
                      </a:cubicBezTo>
                      <a:cubicBezTo>
                        <a:pt x="101150" y="49028"/>
                        <a:pt x="101150" y="50411"/>
                        <a:pt x="103949" y="50411"/>
                      </a:cubicBezTo>
                      <a:cubicBezTo>
                        <a:pt x="103949" y="54561"/>
                        <a:pt x="105348" y="49028"/>
                        <a:pt x="103949" y="448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6" name="任意多边形: 形状 7905" descr="215e3185-c71c-460f-a2d3-09fbe4ae92be"/>
                <p:cNvSpPr/>
                <p:nvPr/>
              </p:nvSpPr>
              <p:spPr>
                <a:xfrm>
                  <a:off x="173023" y="5915028"/>
                  <a:ext cx="59248" cy="130401"/>
                </a:xfrm>
                <a:custGeom>
                  <a:avLst/>
                  <a:gdLst>
                    <a:gd name="connsiteX0" fmla="*/ 29235 w 59248"/>
                    <a:gd name="connsiteY0" fmla="*/ 129019 h 130401"/>
                    <a:gd name="connsiteX1" fmla="*/ 32034 w 59248"/>
                    <a:gd name="connsiteY1" fmla="*/ 119336 h 130401"/>
                    <a:gd name="connsiteX2" fmla="*/ 29235 w 59248"/>
                    <a:gd name="connsiteY2" fmla="*/ 113803 h 130401"/>
                    <a:gd name="connsiteX3" fmla="*/ 25036 w 59248"/>
                    <a:gd name="connsiteY3" fmla="*/ 99971 h 130401"/>
                    <a:gd name="connsiteX4" fmla="*/ 19438 w 59248"/>
                    <a:gd name="connsiteY4" fmla="*/ 91671 h 130401"/>
                    <a:gd name="connsiteX5" fmla="*/ 20838 w 59248"/>
                    <a:gd name="connsiteY5" fmla="*/ 80605 h 130401"/>
                    <a:gd name="connsiteX6" fmla="*/ 20838 w 59248"/>
                    <a:gd name="connsiteY6" fmla="*/ 57090 h 130401"/>
                    <a:gd name="connsiteX7" fmla="*/ 25036 w 59248"/>
                    <a:gd name="connsiteY7" fmla="*/ 46024 h 130401"/>
                    <a:gd name="connsiteX8" fmla="*/ 30635 w 59248"/>
                    <a:gd name="connsiteY8" fmla="*/ 36341 h 130401"/>
                    <a:gd name="connsiteX9" fmla="*/ 43231 w 59248"/>
                    <a:gd name="connsiteY9" fmla="*/ 19742 h 130401"/>
                    <a:gd name="connsiteX10" fmla="*/ 53028 w 59248"/>
                    <a:gd name="connsiteY10" fmla="*/ 8676 h 130401"/>
                    <a:gd name="connsiteX11" fmla="*/ 58626 w 59248"/>
                    <a:gd name="connsiteY11" fmla="*/ 5910 h 130401"/>
                    <a:gd name="connsiteX12" fmla="*/ 58626 w 59248"/>
                    <a:gd name="connsiteY12" fmla="*/ 3143 h 130401"/>
                    <a:gd name="connsiteX13" fmla="*/ 55827 w 59248"/>
                    <a:gd name="connsiteY13" fmla="*/ 377 h 130401"/>
                    <a:gd name="connsiteX14" fmla="*/ 50229 w 59248"/>
                    <a:gd name="connsiteY14" fmla="*/ 3143 h 130401"/>
                    <a:gd name="connsiteX15" fmla="*/ 33434 w 59248"/>
                    <a:gd name="connsiteY15" fmla="*/ 10060 h 130401"/>
                    <a:gd name="connsiteX16" fmla="*/ 18039 w 59248"/>
                    <a:gd name="connsiteY16" fmla="*/ 29425 h 130401"/>
                    <a:gd name="connsiteX17" fmla="*/ 9642 w 59248"/>
                    <a:gd name="connsiteY17" fmla="*/ 40491 h 130401"/>
                    <a:gd name="connsiteX18" fmla="*/ 1244 w 59248"/>
                    <a:gd name="connsiteY18" fmla="*/ 52940 h 130401"/>
                    <a:gd name="connsiteX19" fmla="*/ 1244 w 59248"/>
                    <a:gd name="connsiteY19" fmla="*/ 81988 h 130401"/>
                    <a:gd name="connsiteX20" fmla="*/ 2644 w 59248"/>
                    <a:gd name="connsiteY20" fmla="*/ 94438 h 130401"/>
                    <a:gd name="connsiteX21" fmla="*/ 5443 w 59248"/>
                    <a:gd name="connsiteY21" fmla="*/ 105504 h 130401"/>
                    <a:gd name="connsiteX22" fmla="*/ 13840 w 59248"/>
                    <a:gd name="connsiteY22" fmla="*/ 120719 h 130401"/>
                    <a:gd name="connsiteX23" fmla="*/ 16639 w 59248"/>
                    <a:gd name="connsiteY23" fmla="*/ 127635 h 130401"/>
                    <a:gd name="connsiteX24" fmla="*/ 29235 w 59248"/>
                    <a:gd name="connsiteY24" fmla="*/ 129019 h 13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9248" h="130401">
                      <a:moveTo>
                        <a:pt x="29235" y="129019"/>
                      </a:moveTo>
                      <a:cubicBezTo>
                        <a:pt x="32034" y="126252"/>
                        <a:pt x="33434" y="122102"/>
                        <a:pt x="32034" y="119336"/>
                      </a:cubicBezTo>
                      <a:cubicBezTo>
                        <a:pt x="30635" y="116569"/>
                        <a:pt x="30635" y="117953"/>
                        <a:pt x="29235" y="113803"/>
                      </a:cubicBezTo>
                      <a:cubicBezTo>
                        <a:pt x="27836" y="111037"/>
                        <a:pt x="26436" y="105504"/>
                        <a:pt x="25036" y="99971"/>
                      </a:cubicBezTo>
                      <a:cubicBezTo>
                        <a:pt x="23637" y="97204"/>
                        <a:pt x="20838" y="94438"/>
                        <a:pt x="19438" y="91671"/>
                      </a:cubicBezTo>
                      <a:cubicBezTo>
                        <a:pt x="18039" y="88905"/>
                        <a:pt x="20838" y="84755"/>
                        <a:pt x="20838" y="80605"/>
                      </a:cubicBezTo>
                      <a:cubicBezTo>
                        <a:pt x="20838" y="73689"/>
                        <a:pt x="18039" y="65389"/>
                        <a:pt x="20838" y="57090"/>
                      </a:cubicBezTo>
                      <a:cubicBezTo>
                        <a:pt x="22238" y="52940"/>
                        <a:pt x="23637" y="50174"/>
                        <a:pt x="25036" y="46024"/>
                      </a:cubicBezTo>
                      <a:cubicBezTo>
                        <a:pt x="26436" y="41874"/>
                        <a:pt x="29235" y="39108"/>
                        <a:pt x="30635" y="36341"/>
                      </a:cubicBezTo>
                      <a:cubicBezTo>
                        <a:pt x="34833" y="29425"/>
                        <a:pt x="39032" y="23892"/>
                        <a:pt x="43231" y="19742"/>
                      </a:cubicBezTo>
                      <a:cubicBezTo>
                        <a:pt x="47429" y="15593"/>
                        <a:pt x="50229" y="10060"/>
                        <a:pt x="53028" y="8676"/>
                      </a:cubicBezTo>
                      <a:cubicBezTo>
                        <a:pt x="55827" y="5910"/>
                        <a:pt x="55827" y="7293"/>
                        <a:pt x="58626" y="5910"/>
                      </a:cubicBezTo>
                      <a:cubicBezTo>
                        <a:pt x="60025" y="4527"/>
                        <a:pt x="58626" y="4527"/>
                        <a:pt x="58626" y="3143"/>
                      </a:cubicBezTo>
                      <a:cubicBezTo>
                        <a:pt x="58626" y="1760"/>
                        <a:pt x="57227" y="-1006"/>
                        <a:pt x="55827" y="377"/>
                      </a:cubicBezTo>
                      <a:cubicBezTo>
                        <a:pt x="53028" y="1760"/>
                        <a:pt x="54427" y="1760"/>
                        <a:pt x="50229" y="3143"/>
                      </a:cubicBezTo>
                      <a:cubicBezTo>
                        <a:pt x="46030" y="4527"/>
                        <a:pt x="39032" y="4527"/>
                        <a:pt x="33434" y="10060"/>
                      </a:cubicBezTo>
                      <a:cubicBezTo>
                        <a:pt x="27836" y="14209"/>
                        <a:pt x="23637" y="22509"/>
                        <a:pt x="18039" y="29425"/>
                      </a:cubicBezTo>
                      <a:cubicBezTo>
                        <a:pt x="15240" y="33575"/>
                        <a:pt x="12440" y="36341"/>
                        <a:pt x="9642" y="40491"/>
                      </a:cubicBezTo>
                      <a:cubicBezTo>
                        <a:pt x="8242" y="44641"/>
                        <a:pt x="2644" y="48791"/>
                        <a:pt x="1244" y="52940"/>
                      </a:cubicBezTo>
                      <a:cubicBezTo>
                        <a:pt x="-1555" y="62623"/>
                        <a:pt x="1244" y="73689"/>
                        <a:pt x="1244" y="81988"/>
                      </a:cubicBezTo>
                      <a:cubicBezTo>
                        <a:pt x="1244" y="86138"/>
                        <a:pt x="2644" y="90288"/>
                        <a:pt x="2644" y="94438"/>
                      </a:cubicBezTo>
                      <a:cubicBezTo>
                        <a:pt x="4043" y="98587"/>
                        <a:pt x="4043" y="102737"/>
                        <a:pt x="5443" y="105504"/>
                      </a:cubicBezTo>
                      <a:cubicBezTo>
                        <a:pt x="8242" y="112420"/>
                        <a:pt x="11041" y="117953"/>
                        <a:pt x="13840" y="120719"/>
                      </a:cubicBezTo>
                      <a:cubicBezTo>
                        <a:pt x="16639" y="124869"/>
                        <a:pt x="13840" y="124869"/>
                        <a:pt x="16639" y="127635"/>
                      </a:cubicBezTo>
                      <a:cubicBezTo>
                        <a:pt x="20838" y="131785"/>
                        <a:pt x="26436" y="130402"/>
                        <a:pt x="29235" y="12901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7" name="任意多边形: 形状 7906" descr="b9bd746b-cc8b-4411-a51e-ffb3f1061a22"/>
                <p:cNvSpPr/>
                <p:nvPr/>
              </p:nvSpPr>
              <p:spPr>
                <a:xfrm>
                  <a:off x="272237" y="5754666"/>
                  <a:ext cx="90193" cy="80510"/>
                </a:xfrm>
                <a:custGeom>
                  <a:avLst/>
                  <a:gdLst>
                    <a:gd name="connsiteX0" fmla="*/ 8397 w 90193"/>
                    <a:gd name="connsiteY0" fmla="*/ 80510 h 80510"/>
                    <a:gd name="connsiteX1" fmla="*/ 16794 w 90193"/>
                    <a:gd name="connsiteY1" fmla="*/ 76361 h 80510"/>
                    <a:gd name="connsiteX2" fmla="*/ 18194 w 90193"/>
                    <a:gd name="connsiteY2" fmla="*/ 72211 h 80510"/>
                    <a:gd name="connsiteX3" fmla="*/ 22393 w 90193"/>
                    <a:gd name="connsiteY3" fmla="*/ 61145 h 80510"/>
                    <a:gd name="connsiteX4" fmla="*/ 22393 w 90193"/>
                    <a:gd name="connsiteY4" fmla="*/ 52846 h 80510"/>
                    <a:gd name="connsiteX5" fmla="*/ 29391 w 90193"/>
                    <a:gd name="connsiteY5" fmla="*/ 45929 h 80510"/>
                    <a:gd name="connsiteX6" fmla="*/ 39188 w 90193"/>
                    <a:gd name="connsiteY6" fmla="*/ 30714 h 80510"/>
                    <a:gd name="connsiteX7" fmla="*/ 47585 w 90193"/>
                    <a:gd name="connsiteY7" fmla="*/ 25181 h 80510"/>
                    <a:gd name="connsiteX8" fmla="*/ 55982 w 90193"/>
                    <a:gd name="connsiteY8" fmla="*/ 21031 h 80510"/>
                    <a:gd name="connsiteX9" fmla="*/ 71378 w 90193"/>
                    <a:gd name="connsiteY9" fmla="*/ 14115 h 80510"/>
                    <a:gd name="connsiteX10" fmla="*/ 83974 w 90193"/>
                    <a:gd name="connsiteY10" fmla="*/ 9965 h 80510"/>
                    <a:gd name="connsiteX11" fmla="*/ 88172 w 90193"/>
                    <a:gd name="connsiteY11" fmla="*/ 9965 h 80510"/>
                    <a:gd name="connsiteX12" fmla="*/ 89572 w 90193"/>
                    <a:gd name="connsiteY12" fmla="*/ 7199 h 80510"/>
                    <a:gd name="connsiteX13" fmla="*/ 89572 w 90193"/>
                    <a:gd name="connsiteY13" fmla="*/ 3049 h 80510"/>
                    <a:gd name="connsiteX14" fmla="*/ 83974 w 90193"/>
                    <a:gd name="connsiteY14" fmla="*/ 3049 h 80510"/>
                    <a:gd name="connsiteX15" fmla="*/ 69978 w 90193"/>
                    <a:gd name="connsiteY15" fmla="*/ 282 h 80510"/>
                    <a:gd name="connsiteX16" fmla="*/ 50384 w 90193"/>
                    <a:gd name="connsiteY16" fmla="*/ 7199 h 80510"/>
                    <a:gd name="connsiteX17" fmla="*/ 39188 w 90193"/>
                    <a:gd name="connsiteY17" fmla="*/ 11348 h 80510"/>
                    <a:gd name="connsiteX18" fmla="*/ 27991 w 90193"/>
                    <a:gd name="connsiteY18" fmla="*/ 15498 h 80510"/>
                    <a:gd name="connsiteX19" fmla="*/ 13996 w 90193"/>
                    <a:gd name="connsiteY19" fmla="*/ 34863 h 80510"/>
                    <a:gd name="connsiteX20" fmla="*/ 8397 w 90193"/>
                    <a:gd name="connsiteY20" fmla="*/ 44546 h 80510"/>
                    <a:gd name="connsiteX21" fmla="*/ 5598 w 90193"/>
                    <a:gd name="connsiteY21" fmla="*/ 54229 h 80510"/>
                    <a:gd name="connsiteX22" fmla="*/ 2799 w 90193"/>
                    <a:gd name="connsiteY22" fmla="*/ 68061 h 80510"/>
                    <a:gd name="connsiteX23" fmla="*/ 0 w 90193"/>
                    <a:gd name="connsiteY23" fmla="*/ 73594 h 80510"/>
                    <a:gd name="connsiteX24" fmla="*/ 8397 w 90193"/>
                    <a:gd name="connsiteY24" fmla="*/ 80510 h 80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0193" h="80510">
                      <a:moveTo>
                        <a:pt x="8397" y="80510"/>
                      </a:moveTo>
                      <a:cubicBezTo>
                        <a:pt x="12596" y="80510"/>
                        <a:pt x="15395" y="77744"/>
                        <a:pt x="16794" y="76361"/>
                      </a:cubicBezTo>
                      <a:cubicBezTo>
                        <a:pt x="16794" y="73594"/>
                        <a:pt x="16794" y="74977"/>
                        <a:pt x="18194" y="72211"/>
                      </a:cubicBezTo>
                      <a:cubicBezTo>
                        <a:pt x="18194" y="69444"/>
                        <a:pt x="20993" y="65295"/>
                        <a:pt x="22393" y="61145"/>
                      </a:cubicBezTo>
                      <a:cubicBezTo>
                        <a:pt x="23792" y="58379"/>
                        <a:pt x="20993" y="55612"/>
                        <a:pt x="22393" y="52846"/>
                      </a:cubicBezTo>
                      <a:cubicBezTo>
                        <a:pt x="23792" y="50079"/>
                        <a:pt x="27991" y="48696"/>
                        <a:pt x="29391" y="45929"/>
                      </a:cubicBezTo>
                      <a:cubicBezTo>
                        <a:pt x="32190" y="41780"/>
                        <a:pt x="34989" y="34863"/>
                        <a:pt x="39188" y="30714"/>
                      </a:cubicBezTo>
                      <a:cubicBezTo>
                        <a:pt x="41987" y="27947"/>
                        <a:pt x="44786" y="26564"/>
                        <a:pt x="47585" y="25181"/>
                      </a:cubicBezTo>
                      <a:cubicBezTo>
                        <a:pt x="50384" y="23797"/>
                        <a:pt x="53183" y="22414"/>
                        <a:pt x="55982" y="21031"/>
                      </a:cubicBezTo>
                      <a:cubicBezTo>
                        <a:pt x="61581" y="18264"/>
                        <a:pt x="67179" y="15498"/>
                        <a:pt x="71378" y="14115"/>
                      </a:cubicBezTo>
                      <a:cubicBezTo>
                        <a:pt x="75576" y="12731"/>
                        <a:pt x="79775" y="9965"/>
                        <a:pt x="83974" y="9965"/>
                      </a:cubicBezTo>
                      <a:cubicBezTo>
                        <a:pt x="86772" y="9965"/>
                        <a:pt x="86772" y="9965"/>
                        <a:pt x="88172" y="9965"/>
                      </a:cubicBezTo>
                      <a:cubicBezTo>
                        <a:pt x="89572" y="9965"/>
                        <a:pt x="89572" y="8582"/>
                        <a:pt x="89572" y="7199"/>
                      </a:cubicBezTo>
                      <a:cubicBezTo>
                        <a:pt x="89572" y="5815"/>
                        <a:pt x="90971" y="3049"/>
                        <a:pt x="89572" y="3049"/>
                      </a:cubicBezTo>
                      <a:cubicBezTo>
                        <a:pt x="86772" y="1666"/>
                        <a:pt x="88172" y="3049"/>
                        <a:pt x="83974" y="3049"/>
                      </a:cubicBezTo>
                      <a:cubicBezTo>
                        <a:pt x="81174" y="3049"/>
                        <a:pt x="75576" y="-1101"/>
                        <a:pt x="69978" y="282"/>
                      </a:cubicBezTo>
                      <a:cubicBezTo>
                        <a:pt x="64380" y="282"/>
                        <a:pt x="57382" y="5815"/>
                        <a:pt x="50384" y="7199"/>
                      </a:cubicBezTo>
                      <a:cubicBezTo>
                        <a:pt x="47585" y="8582"/>
                        <a:pt x="43386" y="8582"/>
                        <a:pt x="39188" y="11348"/>
                      </a:cubicBezTo>
                      <a:cubicBezTo>
                        <a:pt x="36389" y="12731"/>
                        <a:pt x="30790" y="14115"/>
                        <a:pt x="27991" y="15498"/>
                      </a:cubicBezTo>
                      <a:cubicBezTo>
                        <a:pt x="20993" y="21031"/>
                        <a:pt x="18194" y="29330"/>
                        <a:pt x="13996" y="34863"/>
                      </a:cubicBezTo>
                      <a:cubicBezTo>
                        <a:pt x="12596" y="37630"/>
                        <a:pt x="9797" y="41780"/>
                        <a:pt x="8397" y="44546"/>
                      </a:cubicBezTo>
                      <a:cubicBezTo>
                        <a:pt x="6998" y="47313"/>
                        <a:pt x="5598" y="50079"/>
                        <a:pt x="5598" y="54229"/>
                      </a:cubicBezTo>
                      <a:cubicBezTo>
                        <a:pt x="4199" y="59762"/>
                        <a:pt x="2799" y="65295"/>
                        <a:pt x="2799" y="68061"/>
                      </a:cubicBezTo>
                      <a:cubicBezTo>
                        <a:pt x="2799" y="72211"/>
                        <a:pt x="0" y="70828"/>
                        <a:pt x="0" y="73594"/>
                      </a:cubicBezTo>
                      <a:cubicBezTo>
                        <a:pt x="0" y="77744"/>
                        <a:pt x="4199" y="80510"/>
                        <a:pt x="8397" y="8051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8" name="任意多边形: 形状 7907" descr="d5151262-8cdf-466f-8491-486b9358ae98"/>
                <p:cNvSpPr/>
                <p:nvPr/>
              </p:nvSpPr>
              <p:spPr>
                <a:xfrm>
                  <a:off x="605332" y="5628859"/>
                  <a:ext cx="109714" cy="42284"/>
                </a:xfrm>
                <a:custGeom>
                  <a:avLst/>
                  <a:gdLst>
                    <a:gd name="connsiteX0" fmla="*/ 106367 w 109714"/>
                    <a:gd name="connsiteY0" fmla="*/ 34795 h 42284"/>
                    <a:gd name="connsiteX1" fmla="*/ 109166 w 109714"/>
                    <a:gd name="connsiteY1" fmla="*/ 26496 h 42284"/>
                    <a:gd name="connsiteX2" fmla="*/ 106367 w 109714"/>
                    <a:gd name="connsiteY2" fmla="*/ 22346 h 42284"/>
                    <a:gd name="connsiteX3" fmla="*/ 95170 w 109714"/>
                    <a:gd name="connsiteY3" fmla="*/ 11280 h 42284"/>
                    <a:gd name="connsiteX4" fmla="*/ 85373 w 109714"/>
                    <a:gd name="connsiteY4" fmla="*/ 8513 h 42284"/>
                    <a:gd name="connsiteX5" fmla="*/ 75576 w 109714"/>
                    <a:gd name="connsiteY5" fmla="*/ 1597 h 42284"/>
                    <a:gd name="connsiteX6" fmla="*/ 50384 w 109714"/>
                    <a:gd name="connsiteY6" fmla="*/ 1597 h 42284"/>
                    <a:gd name="connsiteX7" fmla="*/ 37788 w 109714"/>
                    <a:gd name="connsiteY7" fmla="*/ 2980 h 42284"/>
                    <a:gd name="connsiteX8" fmla="*/ 26592 w 109714"/>
                    <a:gd name="connsiteY8" fmla="*/ 7130 h 42284"/>
                    <a:gd name="connsiteX9" fmla="*/ 9797 w 109714"/>
                    <a:gd name="connsiteY9" fmla="*/ 20963 h 42284"/>
                    <a:gd name="connsiteX10" fmla="*/ 2799 w 109714"/>
                    <a:gd name="connsiteY10" fmla="*/ 33412 h 42284"/>
                    <a:gd name="connsiteX11" fmla="*/ 0 w 109714"/>
                    <a:gd name="connsiteY11" fmla="*/ 37562 h 42284"/>
                    <a:gd name="connsiteX12" fmla="*/ 1400 w 109714"/>
                    <a:gd name="connsiteY12" fmla="*/ 40328 h 42284"/>
                    <a:gd name="connsiteX13" fmla="*/ 5598 w 109714"/>
                    <a:gd name="connsiteY13" fmla="*/ 41711 h 42284"/>
                    <a:gd name="connsiteX14" fmla="*/ 8397 w 109714"/>
                    <a:gd name="connsiteY14" fmla="*/ 37562 h 42284"/>
                    <a:gd name="connsiteX15" fmla="*/ 19594 w 109714"/>
                    <a:gd name="connsiteY15" fmla="*/ 32029 h 42284"/>
                    <a:gd name="connsiteX16" fmla="*/ 33589 w 109714"/>
                    <a:gd name="connsiteY16" fmla="*/ 20963 h 42284"/>
                    <a:gd name="connsiteX17" fmla="*/ 43386 w 109714"/>
                    <a:gd name="connsiteY17" fmla="*/ 19579 h 42284"/>
                    <a:gd name="connsiteX18" fmla="*/ 53184 w 109714"/>
                    <a:gd name="connsiteY18" fmla="*/ 20963 h 42284"/>
                    <a:gd name="connsiteX19" fmla="*/ 71378 w 109714"/>
                    <a:gd name="connsiteY19" fmla="*/ 19579 h 42284"/>
                    <a:gd name="connsiteX20" fmla="*/ 79775 w 109714"/>
                    <a:gd name="connsiteY20" fmla="*/ 22346 h 42284"/>
                    <a:gd name="connsiteX21" fmla="*/ 86773 w 109714"/>
                    <a:gd name="connsiteY21" fmla="*/ 26496 h 42284"/>
                    <a:gd name="connsiteX22" fmla="*/ 96570 w 109714"/>
                    <a:gd name="connsiteY22" fmla="*/ 33412 h 42284"/>
                    <a:gd name="connsiteX23" fmla="*/ 97969 w 109714"/>
                    <a:gd name="connsiteY23" fmla="*/ 37562 h 42284"/>
                    <a:gd name="connsiteX24" fmla="*/ 106367 w 109714"/>
                    <a:gd name="connsiteY24" fmla="*/ 34795 h 4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9714" h="42284">
                      <a:moveTo>
                        <a:pt x="106367" y="34795"/>
                      </a:moveTo>
                      <a:cubicBezTo>
                        <a:pt x="109166" y="32029"/>
                        <a:pt x="110565" y="27879"/>
                        <a:pt x="109166" y="26496"/>
                      </a:cubicBezTo>
                      <a:cubicBezTo>
                        <a:pt x="107766" y="23729"/>
                        <a:pt x="107766" y="25112"/>
                        <a:pt x="106367" y="22346"/>
                      </a:cubicBezTo>
                      <a:cubicBezTo>
                        <a:pt x="103567" y="19579"/>
                        <a:pt x="100768" y="14046"/>
                        <a:pt x="95170" y="11280"/>
                      </a:cubicBezTo>
                      <a:cubicBezTo>
                        <a:pt x="92371" y="9897"/>
                        <a:pt x="88173" y="9897"/>
                        <a:pt x="85373" y="8513"/>
                      </a:cubicBezTo>
                      <a:cubicBezTo>
                        <a:pt x="82574" y="7130"/>
                        <a:pt x="79775" y="2980"/>
                        <a:pt x="75576" y="1597"/>
                      </a:cubicBezTo>
                      <a:cubicBezTo>
                        <a:pt x="67179" y="-1169"/>
                        <a:pt x="58782" y="214"/>
                        <a:pt x="50384" y="1597"/>
                      </a:cubicBezTo>
                      <a:cubicBezTo>
                        <a:pt x="46186" y="1597"/>
                        <a:pt x="41987" y="1597"/>
                        <a:pt x="37788" y="2980"/>
                      </a:cubicBezTo>
                      <a:cubicBezTo>
                        <a:pt x="33589" y="4364"/>
                        <a:pt x="29391" y="4364"/>
                        <a:pt x="26592" y="7130"/>
                      </a:cubicBezTo>
                      <a:cubicBezTo>
                        <a:pt x="19594" y="11280"/>
                        <a:pt x="13996" y="15430"/>
                        <a:pt x="9797" y="20963"/>
                      </a:cubicBezTo>
                      <a:cubicBezTo>
                        <a:pt x="5598" y="25112"/>
                        <a:pt x="4199" y="30645"/>
                        <a:pt x="2799" y="33412"/>
                      </a:cubicBezTo>
                      <a:cubicBezTo>
                        <a:pt x="1400" y="36178"/>
                        <a:pt x="1400" y="36178"/>
                        <a:pt x="0" y="37562"/>
                      </a:cubicBezTo>
                      <a:cubicBezTo>
                        <a:pt x="0" y="38945"/>
                        <a:pt x="0" y="38945"/>
                        <a:pt x="1400" y="40328"/>
                      </a:cubicBezTo>
                      <a:cubicBezTo>
                        <a:pt x="2799" y="41711"/>
                        <a:pt x="4199" y="43095"/>
                        <a:pt x="5598" y="41711"/>
                      </a:cubicBezTo>
                      <a:cubicBezTo>
                        <a:pt x="6998" y="40328"/>
                        <a:pt x="5598" y="40328"/>
                        <a:pt x="8397" y="37562"/>
                      </a:cubicBezTo>
                      <a:cubicBezTo>
                        <a:pt x="11197" y="34795"/>
                        <a:pt x="15395" y="34795"/>
                        <a:pt x="19594" y="32029"/>
                      </a:cubicBezTo>
                      <a:cubicBezTo>
                        <a:pt x="23793" y="29262"/>
                        <a:pt x="26592" y="23729"/>
                        <a:pt x="33589" y="20963"/>
                      </a:cubicBezTo>
                      <a:cubicBezTo>
                        <a:pt x="36389" y="19579"/>
                        <a:pt x="40587" y="19579"/>
                        <a:pt x="43386" y="19579"/>
                      </a:cubicBezTo>
                      <a:cubicBezTo>
                        <a:pt x="46186" y="19579"/>
                        <a:pt x="50384" y="20963"/>
                        <a:pt x="53184" y="20963"/>
                      </a:cubicBezTo>
                      <a:cubicBezTo>
                        <a:pt x="58782" y="20963"/>
                        <a:pt x="65779" y="18196"/>
                        <a:pt x="71378" y="19579"/>
                      </a:cubicBezTo>
                      <a:cubicBezTo>
                        <a:pt x="74177" y="20963"/>
                        <a:pt x="76976" y="20963"/>
                        <a:pt x="79775" y="22346"/>
                      </a:cubicBezTo>
                      <a:cubicBezTo>
                        <a:pt x="82574" y="23729"/>
                        <a:pt x="83974" y="25112"/>
                        <a:pt x="86773" y="26496"/>
                      </a:cubicBezTo>
                      <a:cubicBezTo>
                        <a:pt x="90971" y="29262"/>
                        <a:pt x="93771" y="32029"/>
                        <a:pt x="96570" y="33412"/>
                      </a:cubicBezTo>
                      <a:cubicBezTo>
                        <a:pt x="99369" y="34795"/>
                        <a:pt x="96570" y="36178"/>
                        <a:pt x="97969" y="37562"/>
                      </a:cubicBezTo>
                      <a:cubicBezTo>
                        <a:pt x="97969" y="37562"/>
                        <a:pt x="103567" y="36178"/>
                        <a:pt x="106367" y="3479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09" name="任意多边形: 形状 7908" descr="f8821b2b-8d12-4f99-9e84-6732296528d1"/>
                <p:cNvSpPr/>
                <p:nvPr/>
              </p:nvSpPr>
              <p:spPr>
                <a:xfrm>
                  <a:off x="594704" y="6130496"/>
                  <a:ext cx="343753" cy="201136"/>
                </a:xfrm>
                <a:custGeom>
                  <a:avLst/>
                  <a:gdLst>
                    <a:gd name="connsiteX0" fmla="*/ 52615 w 343753"/>
                    <a:gd name="connsiteY0" fmla="*/ 163917 h 201136"/>
                    <a:gd name="connsiteX1" fmla="*/ 65211 w 343753"/>
                    <a:gd name="connsiteY1" fmla="*/ 177750 h 201136"/>
                    <a:gd name="connsiteX2" fmla="*/ 79206 w 343753"/>
                    <a:gd name="connsiteY2" fmla="*/ 181900 h 201136"/>
                    <a:gd name="connsiteX3" fmla="*/ 203767 w 343753"/>
                    <a:gd name="connsiteY3" fmla="*/ 191582 h 201136"/>
                    <a:gd name="connsiteX4" fmla="*/ 213564 w 343753"/>
                    <a:gd name="connsiteY4" fmla="*/ 183283 h 201136"/>
                    <a:gd name="connsiteX5" fmla="*/ 338125 w 343753"/>
                    <a:gd name="connsiteY5" fmla="*/ 139019 h 201136"/>
                    <a:gd name="connsiteX6" fmla="*/ 227560 w 343753"/>
                    <a:gd name="connsiteY6" fmla="*/ 7611 h 201136"/>
                    <a:gd name="connsiteX7" fmla="*/ 6429 w 343753"/>
                    <a:gd name="connsiteY7" fmla="*/ 54641 h 201136"/>
                    <a:gd name="connsiteX8" fmla="*/ 52615 w 343753"/>
                    <a:gd name="connsiteY8" fmla="*/ 163917 h 201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3753" h="201136">
                      <a:moveTo>
                        <a:pt x="52615" y="163917"/>
                      </a:moveTo>
                      <a:cubicBezTo>
                        <a:pt x="54014" y="170834"/>
                        <a:pt x="58213" y="176367"/>
                        <a:pt x="65211" y="177750"/>
                      </a:cubicBezTo>
                      <a:lnTo>
                        <a:pt x="79206" y="181900"/>
                      </a:lnTo>
                      <a:cubicBezTo>
                        <a:pt x="116995" y="204031"/>
                        <a:pt x="160381" y="206798"/>
                        <a:pt x="203767" y="191582"/>
                      </a:cubicBezTo>
                      <a:cubicBezTo>
                        <a:pt x="207966" y="190199"/>
                        <a:pt x="210765" y="187433"/>
                        <a:pt x="213564" y="183283"/>
                      </a:cubicBezTo>
                      <a:cubicBezTo>
                        <a:pt x="259750" y="208181"/>
                        <a:pt x="319931" y="191582"/>
                        <a:pt x="338125" y="139019"/>
                      </a:cubicBezTo>
                      <a:cubicBezTo>
                        <a:pt x="364717" y="65707"/>
                        <a:pt x="291940" y="17294"/>
                        <a:pt x="227560" y="7611"/>
                      </a:cubicBezTo>
                      <a:cubicBezTo>
                        <a:pt x="167379" y="-2072"/>
                        <a:pt x="38619" y="-14521"/>
                        <a:pt x="6429" y="54641"/>
                      </a:cubicBezTo>
                      <a:cubicBezTo>
                        <a:pt x="-13164" y="101671"/>
                        <a:pt x="14827" y="139019"/>
                        <a:pt x="52615" y="163917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910" name="任意多边形: 形状 7909" descr="0b45d71c-ebf7-4abd-a64f-006b94e6747f"/>
                <p:cNvSpPr/>
                <p:nvPr/>
              </p:nvSpPr>
              <p:spPr>
                <a:xfrm>
                  <a:off x="592998" y="6120125"/>
                  <a:ext cx="360156" cy="215440"/>
                </a:xfrm>
                <a:custGeom>
                  <a:avLst/>
                  <a:gdLst>
                    <a:gd name="connsiteX0" fmla="*/ 190078 w 360156"/>
                    <a:gd name="connsiteY0" fmla="*/ 206103 h 215440"/>
                    <a:gd name="connsiteX1" fmla="*/ 226466 w 360156"/>
                    <a:gd name="connsiteY1" fmla="*/ 211636 h 215440"/>
                    <a:gd name="connsiteX2" fmla="*/ 264254 w 360156"/>
                    <a:gd name="connsiteY2" fmla="*/ 207487 h 215440"/>
                    <a:gd name="connsiteX3" fmla="*/ 307641 w 360156"/>
                    <a:gd name="connsiteY3" fmla="*/ 193654 h 215440"/>
                    <a:gd name="connsiteX4" fmla="*/ 351027 w 360156"/>
                    <a:gd name="connsiteY4" fmla="*/ 153540 h 215440"/>
                    <a:gd name="connsiteX5" fmla="*/ 352427 w 360156"/>
                    <a:gd name="connsiteY5" fmla="*/ 82995 h 215440"/>
                    <a:gd name="connsiteX6" fmla="*/ 300643 w 360156"/>
                    <a:gd name="connsiteY6" fmla="*/ 24898 h 215440"/>
                    <a:gd name="connsiteX7" fmla="*/ 222267 w 360156"/>
                    <a:gd name="connsiteY7" fmla="*/ 4150 h 215440"/>
                    <a:gd name="connsiteX8" fmla="*/ 141093 w 360156"/>
                    <a:gd name="connsiteY8" fmla="*/ 0 h 215440"/>
                    <a:gd name="connsiteX9" fmla="*/ 58519 w 360156"/>
                    <a:gd name="connsiteY9" fmla="*/ 15216 h 215440"/>
                    <a:gd name="connsiteX10" fmla="*/ 23530 w 360156"/>
                    <a:gd name="connsiteY10" fmla="*/ 40114 h 215440"/>
                    <a:gd name="connsiteX11" fmla="*/ 2537 w 360156"/>
                    <a:gd name="connsiteY11" fmla="*/ 77462 h 215440"/>
                    <a:gd name="connsiteX12" fmla="*/ 16532 w 360156"/>
                    <a:gd name="connsiteY12" fmla="*/ 153540 h 215440"/>
                    <a:gd name="connsiteX13" fmla="*/ 66916 w 360156"/>
                    <a:gd name="connsiteY13" fmla="*/ 199187 h 215440"/>
                    <a:gd name="connsiteX14" fmla="*/ 121499 w 360156"/>
                    <a:gd name="connsiteY14" fmla="*/ 214403 h 215440"/>
                    <a:gd name="connsiteX15" fmla="*/ 164885 w 360156"/>
                    <a:gd name="connsiteY15" fmla="*/ 214403 h 215440"/>
                    <a:gd name="connsiteX16" fmla="*/ 202674 w 360156"/>
                    <a:gd name="connsiteY16" fmla="*/ 210253 h 215440"/>
                    <a:gd name="connsiteX17" fmla="*/ 209671 w 360156"/>
                    <a:gd name="connsiteY17" fmla="*/ 206103 h 215440"/>
                    <a:gd name="connsiteX18" fmla="*/ 202674 w 360156"/>
                    <a:gd name="connsiteY18" fmla="*/ 203337 h 215440"/>
                    <a:gd name="connsiteX19" fmla="*/ 166285 w 360156"/>
                    <a:gd name="connsiteY19" fmla="*/ 207487 h 215440"/>
                    <a:gd name="connsiteX20" fmla="*/ 75314 w 360156"/>
                    <a:gd name="connsiteY20" fmla="*/ 186738 h 215440"/>
                    <a:gd name="connsiteX21" fmla="*/ 30528 w 360156"/>
                    <a:gd name="connsiteY21" fmla="*/ 145241 h 215440"/>
                    <a:gd name="connsiteX22" fmla="*/ 17932 w 360156"/>
                    <a:gd name="connsiteY22" fmla="*/ 80228 h 215440"/>
                    <a:gd name="connsiteX23" fmla="*/ 65517 w 360156"/>
                    <a:gd name="connsiteY23" fmla="*/ 29048 h 215440"/>
                    <a:gd name="connsiteX24" fmla="*/ 141093 w 360156"/>
                    <a:gd name="connsiteY24" fmla="*/ 17982 h 215440"/>
                    <a:gd name="connsiteX25" fmla="*/ 220868 w 360156"/>
                    <a:gd name="connsiteY25" fmla="*/ 22132 h 215440"/>
                    <a:gd name="connsiteX26" fmla="*/ 293645 w 360156"/>
                    <a:gd name="connsiteY26" fmla="*/ 41497 h 215440"/>
                    <a:gd name="connsiteX27" fmla="*/ 339830 w 360156"/>
                    <a:gd name="connsiteY27" fmla="*/ 89911 h 215440"/>
                    <a:gd name="connsiteX28" fmla="*/ 337031 w 360156"/>
                    <a:gd name="connsiteY28" fmla="*/ 145241 h 215440"/>
                    <a:gd name="connsiteX29" fmla="*/ 300643 w 360156"/>
                    <a:gd name="connsiteY29" fmla="*/ 179822 h 215440"/>
                    <a:gd name="connsiteX30" fmla="*/ 262855 w 360156"/>
                    <a:gd name="connsiteY30" fmla="*/ 193654 h 215440"/>
                    <a:gd name="connsiteX31" fmla="*/ 226466 w 360156"/>
                    <a:gd name="connsiteY31" fmla="*/ 196421 h 215440"/>
                    <a:gd name="connsiteX32" fmla="*/ 190078 w 360156"/>
                    <a:gd name="connsiteY32" fmla="*/ 206103 h 215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60156" h="215440">
                      <a:moveTo>
                        <a:pt x="190078" y="206103"/>
                      </a:moveTo>
                      <a:cubicBezTo>
                        <a:pt x="188678" y="210253"/>
                        <a:pt x="206872" y="213020"/>
                        <a:pt x="226466" y="211636"/>
                      </a:cubicBezTo>
                      <a:cubicBezTo>
                        <a:pt x="246060" y="210253"/>
                        <a:pt x="240462" y="211636"/>
                        <a:pt x="264254" y="207487"/>
                      </a:cubicBezTo>
                      <a:cubicBezTo>
                        <a:pt x="276850" y="204720"/>
                        <a:pt x="290846" y="201954"/>
                        <a:pt x="307641" y="193654"/>
                      </a:cubicBezTo>
                      <a:cubicBezTo>
                        <a:pt x="323036" y="185355"/>
                        <a:pt x="339830" y="172905"/>
                        <a:pt x="351027" y="153540"/>
                      </a:cubicBezTo>
                      <a:cubicBezTo>
                        <a:pt x="362223" y="134175"/>
                        <a:pt x="363623" y="105127"/>
                        <a:pt x="352427" y="82995"/>
                      </a:cubicBezTo>
                      <a:cubicBezTo>
                        <a:pt x="342630" y="59480"/>
                        <a:pt x="325835" y="37348"/>
                        <a:pt x="300643" y="24898"/>
                      </a:cubicBezTo>
                      <a:cubicBezTo>
                        <a:pt x="276850" y="12449"/>
                        <a:pt x="248859" y="6916"/>
                        <a:pt x="222267" y="4150"/>
                      </a:cubicBezTo>
                      <a:cubicBezTo>
                        <a:pt x="195676" y="1383"/>
                        <a:pt x="167685" y="0"/>
                        <a:pt x="141093" y="0"/>
                      </a:cubicBezTo>
                      <a:cubicBezTo>
                        <a:pt x="113102" y="0"/>
                        <a:pt x="83711" y="2767"/>
                        <a:pt x="58519" y="15216"/>
                      </a:cubicBezTo>
                      <a:cubicBezTo>
                        <a:pt x="45923" y="20749"/>
                        <a:pt x="33327" y="29048"/>
                        <a:pt x="23530" y="40114"/>
                      </a:cubicBezTo>
                      <a:cubicBezTo>
                        <a:pt x="13733" y="51180"/>
                        <a:pt x="6735" y="63629"/>
                        <a:pt x="2537" y="77462"/>
                      </a:cubicBezTo>
                      <a:cubicBezTo>
                        <a:pt x="-4461" y="105127"/>
                        <a:pt x="3936" y="132791"/>
                        <a:pt x="16532" y="153540"/>
                      </a:cubicBezTo>
                      <a:cubicBezTo>
                        <a:pt x="29128" y="174289"/>
                        <a:pt x="47322" y="190888"/>
                        <a:pt x="66916" y="199187"/>
                      </a:cubicBezTo>
                      <a:cubicBezTo>
                        <a:pt x="86510" y="208870"/>
                        <a:pt x="104704" y="213020"/>
                        <a:pt x="121499" y="214403"/>
                      </a:cubicBezTo>
                      <a:cubicBezTo>
                        <a:pt x="138294" y="215786"/>
                        <a:pt x="152289" y="215786"/>
                        <a:pt x="164885" y="214403"/>
                      </a:cubicBezTo>
                      <a:cubicBezTo>
                        <a:pt x="188678" y="211636"/>
                        <a:pt x="183080" y="213020"/>
                        <a:pt x="202674" y="210253"/>
                      </a:cubicBezTo>
                      <a:cubicBezTo>
                        <a:pt x="209671" y="208870"/>
                        <a:pt x="208272" y="208870"/>
                        <a:pt x="209671" y="206103"/>
                      </a:cubicBezTo>
                      <a:cubicBezTo>
                        <a:pt x="209671" y="203337"/>
                        <a:pt x="211071" y="201954"/>
                        <a:pt x="202674" y="203337"/>
                      </a:cubicBezTo>
                      <a:cubicBezTo>
                        <a:pt x="184480" y="206103"/>
                        <a:pt x="188678" y="206103"/>
                        <a:pt x="166285" y="207487"/>
                      </a:cubicBezTo>
                      <a:cubicBezTo>
                        <a:pt x="142493" y="207487"/>
                        <a:pt x="108903" y="204720"/>
                        <a:pt x="75314" y="186738"/>
                      </a:cubicBezTo>
                      <a:cubicBezTo>
                        <a:pt x="58519" y="178438"/>
                        <a:pt x="41724" y="164606"/>
                        <a:pt x="30528" y="145241"/>
                      </a:cubicBezTo>
                      <a:cubicBezTo>
                        <a:pt x="19331" y="127258"/>
                        <a:pt x="12333" y="102360"/>
                        <a:pt x="17932" y="80228"/>
                      </a:cubicBezTo>
                      <a:cubicBezTo>
                        <a:pt x="23530" y="58096"/>
                        <a:pt x="43124" y="40114"/>
                        <a:pt x="65517" y="29048"/>
                      </a:cubicBezTo>
                      <a:cubicBezTo>
                        <a:pt x="87910" y="17982"/>
                        <a:pt x="114502" y="17982"/>
                        <a:pt x="141093" y="17982"/>
                      </a:cubicBezTo>
                      <a:cubicBezTo>
                        <a:pt x="167685" y="19365"/>
                        <a:pt x="194276" y="20749"/>
                        <a:pt x="220868" y="22132"/>
                      </a:cubicBezTo>
                      <a:cubicBezTo>
                        <a:pt x="247460" y="24898"/>
                        <a:pt x="272652" y="29048"/>
                        <a:pt x="293645" y="41497"/>
                      </a:cubicBezTo>
                      <a:cubicBezTo>
                        <a:pt x="314638" y="52563"/>
                        <a:pt x="331433" y="70545"/>
                        <a:pt x="339830" y="89911"/>
                      </a:cubicBezTo>
                      <a:cubicBezTo>
                        <a:pt x="348228" y="109276"/>
                        <a:pt x="345429" y="130025"/>
                        <a:pt x="337031" y="145241"/>
                      </a:cubicBezTo>
                      <a:cubicBezTo>
                        <a:pt x="328634" y="161840"/>
                        <a:pt x="314638" y="172905"/>
                        <a:pt x="300643" y="179822"/>
                      </a:cubicBezTo>
                      <a:cubicBezTo>
                        <a:pt x="286647" y="188121"/>
                        <a:pt x="274051" y="190888"/>
                        <a:pt x="262855" y="193654"/>
                      </a:cubicBezTo>
                      <a:cubicBezTo>
                        <a:pt x="240462" y="197804"/>
                        <a:pt x="244660" y="195037"/>
                        <a:pt x="226466" y="196421"/>
                      </a:cubicBezTo>
                      <a:cubicBezTo>
                        <a:pt x="206872" y="197804"/>
                        <a:pt x="191477" y="203337"/>
                        <a:pt x="190078" y="206103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7276" name="图文框 7275" descr="50541d0d-31ec-4de8-b81f-beb564316a62"/>
              <p:cNvSpPr/>
              <p:nvPr/>
            </p:nvSpPr>
            <p:spPr>
              <a:xfrm>
                <a:off x="709960" y="607906"/>
                <a:ext cx="10772080" cy="5642188"/>
              </a:xfrm>
              <a:prstGeom prst="frame">
                <a:avLst>
                  <a:gd name="adj1" fmla="val 4095"/>
                </a:avLst>
              </a:prstGeom>
              <a:solidFill>
                <a:schemeClr val="accent1"/>
              </a:solidFill>
              <a:ln>
                <a:noFill/>
              </a:ln>
              <a:effectLst>
                <a:outerShdw blurRad="127000" dist="38100" dir="5400000" algn="t" rotWithShape="0">
                  <a:schemeClr val="accent1">
                    <a:lumMod val="7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277" name="矩形: 圆角 7276" descr="428a36b7-f69b-4de3-a62d-ef4a6a0bbd58"/>
              <p:cNvSpPr/>
              <p:nvPr/>
            </p:nvSpPr>
            <p:spPr>
              <a:xfrm>
                <a:off x="901700" y="800100"/>
                <a:ext cx="10375900" cy="52197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7278" name="组合 7277" descr="9c936880-40dc-43fc-a37a-ebe76dfa349c"/>
              <p:cNvGrpSpPr/>
              <p:nvPr/>
            </p:nvGrpSpPr>
            <p:grpSpPr>
              <a:xfrm>
                <a:off x="709960" y="4616468"/>
                <a:ext cx="1697758" cy="1403332"/>
                <a:chOff x="1014305" y="6240099"/>
                <a:chExt cx="1697758" cy="1403332"/>
              </a:xfrm>
            </p:grpSpPr>
            <p:sp>
              <p:nvSpPr>
                <p:cNvPr id="7759" name="任意多边形: 形状 7758" descr="d5f18357-6924-4286-87c3-1acdcebc60fa"/>
                <p:cNvSpPr/>
                <p:nvPr/>
              </p:nvSpPr>
              <p:spPr>
                <a:xfrm>
                  <a:off x="1076556" y="6813491"/>
                  <a:ext cx="155784" cy="169137"/>
                </a:xfrm>
                <a:custGeom>
                  <a:avLst/>
                  <a:gdLst>
                    <a:gd name="connsiteX0" fmla="*/ 23923 w 155784"/>
                    <a:gd name="connsiteY0" fmla="*/ 4838 h 169137"/>
                    <a:gd name="connsiteX1" fmla="*/ 13390 w 155784"/>
                    <a:gd name="connsiteY1" fmla="*/ 18882 h 169137"/>
                    <a:gd name="connsiteX2" fmla="*/ 516 w 155784"/>
                    <a:gd name="connsiteY2" fmla="*/ 57504 h 169137"/>
                    <a:gd name="connsiteX3" fmla="*/ 12220 w 155784"/>
                    <a:gd name="connsiteY3" fmla="*/ 70378 h 169137"/>
                    <a:gd name="connsiteX4" fmla="*/ 20412 w 155784"/>
                    <a:gd name="connsiteY4" fmla="*/ 77400 h 169137"/>
                    <a:gd name="connsiteX5" fmla="*/ 91804 w 155784"/>
                    <a:gd name="connsiteY5" fmla="*/ 149962 h 169137"/>
                    <a:gd name="connsiteX6" fmla="*/ 103508 w 155784"/>
                    <a:gd name="connsiteY6" fmla="*/ 153473 h 169137"/>
                    <a:gd name="connsiteX7" fmla="*/ 123404 w 155784"/>
                    <a:gd name="connsiteY7" fmla="*/ 166347 h 169137"/>
                    <a:gd name="connsiteX8" fmla="*/ 146811 w 155784"/>
                    <a:gd name="connsiteY8" fmla="*/ 137088 h 169137"/>
                    <a:gd name="connsiteX9" fmla="*/ 110530 w 155784"/>
                    <a:gd name="connsiteY9" fmla="*/ 105489 h 169137"/>
                    <a:gd name="connsiteX10" fmla="*/ 107019 w 155784"/>
                    <a:gd name="connsiteY10" fmla="*/ 86763 h 169137"/>
                    <a:gd name="connsiteX11" fmla="*/ 102337 w 155784"/>
                    <a:gd name="connsiteY11" fmla="*/ 82081 h 169137"/>
                    <a:gd name="connsiteX12" fmla="*/ 99997 w 155784"/>
                    <a:gd name="connsiteY12" fmla="*/ 50482 h 169137"/>
                    <a:gd name="connsiteX13" fmla="*/ 80100 w 155784"/>
                    <a:gd name="connsiteY13" fmla="*/ 30586 h 169137"/>
                    <a:gd name="connsiteX14" fmla="*/ 77760 w 155784"/>
                    <a:gd name="connsiteY14" fmla="*/ 27074 h 169137"/>
                    <a:gd name="connsiteX15" fmla="*/ 71908 w 155784"/>
                    <a:gd name="connsiteY15" fmla="*/ 4838 h 169137"/>
                    <a:gd name="connsiteX16" fmla="*/ 23923 w 155784"/>
                    <a:gd name="connsiteY16" fmla="*/ 4838 h 169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5784" h="169137">
                      <a:moveTo>
                        <a:pt x="23923" y="4838"/>
                      </a:moveTo>
                      <a:cubicBezTo>
                        <a:pt x="18072" y="7178"/>
                        <a:pt x="14560" y="13030"/>
                        <a:pt x="13390" y="18882"/>
                      </a:cubicBezTo>
                      <a:cubicBezTo>
                        <a:pt x="4027" y="28245"/>
                        <a:pt x="-1825" y="42289"/>
                        <a:pt x="516" y="57504"/>
                      </a:cubicBezTo>
                      <a:cubicBezTo>
                        <a:pt x="1687" y="64526"/>
                        <a:pt x="6368" y="68037"/>
                        <a:pt x="12220" y="70378"/>
                      </a:cubicBezTo>
                      <a:cubicBezTo>
                        <a:pt x="14560" y="72719"/>
                        <a:pt x="18072" y="75059"/>
                        <a:pt x="20412" y="77400"/>
                      </a:cubicBezTo>
                      <a:cubicBezTo>
                        <a:pt x="21583" y="104318"/>
                        <a:pt x="73078" y="137088"/>
                        <a:pt x="91804" y="149962"/>
                      </a:cubicBezTo>
                      <a:cubicBezTo>
                        <a:pt x="95315" y="152303"/>
                        <a:pt x="99997" y="153473"/>
                        <a:pt x="103508" y="153473"/>
                      </a:cubicBezTo>
                      <a:cubicBezTo>
                        <a:pt x="110530" y="158155"/>
                        <a:pt x="116382" y="162836"/>
                        <a:pt x="123404" y="166347"/>
                      </a:cubicBezTo>
                      <a:cubicBezTo>
                        <a:pt x="145641" y="178051"/>
                        <a:pt x="169048" y="149962"/>
                        <a:pt x="146811" y="137088"/>
                      </a:cubicBezTo>
                      <a:cubicBezTo>
                        <a:pt x="130426" y="127725"/>
                        <a:pt x="118722" y="117192"/>
                        <a:pt x="110530" y="105489"/>
                      </a:cubicBezTo>
                      <a:cubicBezTo>
                        <a:pt x="114041" y="100807"/>
                        <a:pt x="114041" y="93785"/>
                        <a:pt x="107019" y="86763"/>
                      </a:cubicBezTo>
                      <a:cubicBezTo>
                        <a:pt x="105848" y="85592"/>
                        <a:pt x="103508" y="83252"/>
                        <a:pt x="102337" y="82081"/>
                      </a:cubicBezTo>
                      <a:cubicBezTo>
                        <a:pt x="108189" y="72719"/>
                        <a:pt x="109359" y="62185"/>
                        <a:pt x="99997" y="50482"/>
                      </a:cubicBezTo>
                      <a:cubicBezTo>
                        <a:pt x="95315" y="44630"/>
                        <a:pt x="88293" y="36437"/>
                        <a:pt x="80100" y="30586"/>
                      </a:cubicBezTo>
                      <a:cubicBezTo>
                        <a:pt x="78930" y="29415"/>
                        <a:pt x="78930" y="28245"/>
                        <a:pt x="77760" y="27074"/>
                      </a:cubicBezTo>
                      <a:cubicBezTo>
                        <a:pt x="82441" y="20052"/>
                        <a:pt x="82441" y="9519"/>
                        <a:pt x="71908" y="4838"/>
                      </a:cubicBezTo>
                      <a:cubicBezTo>
                        <a:pt x="55523" y="-1014"/>
                        <a:pt x="40308" y="-2185"/>
                        <a:pt x="23923" y="4838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0" name="任意多边形: 形状 7759" descr="504f6729-1eee-4b93-9ef3-f3c6148d7085"/>
                <p:cNvSpPr/>
                <p:nvPr/>
              </p:nvSpPr>
              <p:spPr>
                <a:xfrm>
                  <a:off x="1150409" y="7437223"/>
                  <a:ext cx="177161" cy="202697"/>
                </a:xfrm>
                <a:custGeom>
                  <a:avLst/>
                  <a:gdLst>
                    <a:gd name="connsiteX0" fmla="*/ 168928 w 177161"/>
                    <a:gd name="connsiteY0" fmla="*/ 194505 h 202697"/>
                    <a:gd name="connsiteX1" fmla="*/ 172439 w 177161"/>
                    <a:gd name="connsiteY1" fmla="*/ 182802 h 202697"/>
                    <a:gd name="connsiteX2" fmla="*/ 158394 w 177161"/>
                    <a:gd name="connsiteY2" fmla="*/ 29485 h 202697"/>
                    <a:gd name="connsiteX3" fmla="*/ 57744 w 177161"/>
                    <a:gd name="connsiteY3" fmla="*/ 7248 h 202697"/>
                    <a:gd name="connsiteX4" fmla="*/ 396 w 177161"/>
                    <a:gd name="connsiteY4" fmla="*/ 100876 h 202697"/>
                    <a:gd name="connsiteX5" fmla="*/ 26144 w 177161"/>
                    <a:gd name="connsiteY5" fmla="*/ 157054 h 202697"/>
                    <a:gd name="connsiteX6" fmla="*/ 90514 w 177161"/>
                    <a:gd name="connsiteY6" fmla="*/ 201527 h 202697"/>
                    <a:gd name="connsiteX7" fmla="*/ 173609 w 177161"/>
                    <a:gd name="connsiteY7" fmla="*/ 202698 h 202697"/>
                    <a:gd name="connsiteX8" fmla="*/ 168928 w 177161"/>
                    <a:gd name="connsiteY8" fmla="*/ 194505 h 202697"/>
                    <a:gd name="connsiteX9" fmla="*/ 37848 w 177161"/>
                    <a:gd name="connsiteY9" fmla="*/ 75128 h 202697"/>
                    <a:gd name="connsiteX10" fmla="*/ 54233 w 177161"/>
                    <a:gd name="connsiteY10" fmla="*/ 45869 h 202697"/>
                    <a:gd name="connsiteX11" fmla="*/ 37848 w 177161"/>
                    <a:gd name="connsiteY11" fmla="*/ 75128 h 202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7161" h="202697">
                      <a:moveTo>
                        <a:pt x="168928" y="194505"/>
                      </a:moveTo>
                      <a:cubicBezTo>
                        <a:pt x="171268" y="190994"/>
                        <a:pt x="173609" y="187483"/>
                        <a:pt x="172439" y="182802"/>
                      </a:cubicBezTo>
                      <a:cubicBezTo>
                        <a:pt x="164246" y="133646"/>
                        <a:pt x="195846" y="75128"/>
                        <a:pt x="158394" y="29485"/>
                      </a:cubicBezTo>
                      <a:cubicBezTo>
                        <a:pt x="134987" y="1396"/>
                        <a:pt x="95195" y="-7967"/>
                        <a:pt x="57744" y="7248"/>
                      </a:cubicBezTo>
                      <a:cubicBezTo>
                        <a:pt x="16781" y="24803"/>
                        <a:pt x="-3115" y="63425"/>
                        <a:pt x="396" y="100876"/>
                      </a:cubicBezTo>
                      <a:cubicBezTo>
                        <a:pt x="2737" y="120773"/>
                        <a:pt x="10929" y="140669"/>
                        <a:pt x="26144" y="157054"/>
                      </a:cubicBezTo>
                      <a:cubicBezTo>
                        <a:pt x="39018" y="172268"/>
                        <a:pt x="68277" y="185142"/>
                        <a:pt x="90514" y="201527"/>
                      </a:cubicBezTo>
                      <a:cubicBezTo>
                        <a:pt x="118602" y="201527"/>
                        <a:pt x="146691" y="201527"/>
                        <a:pt x="173609" y="202698"/>
                      </a:cubicBezTo>
                      <a:cubicBezTo>
                        <a:pt x="172439" y="199186"/>
                        <a:pt x="170098" y="196846"/>
                        <a:pt x="168928" y="194505"/>
                      </a:cubicBezTo>
                      <a:close/>
                      <a:moveTo>
                        <a:pt x="37848" y="75128"/>
                      </a:moveTo>
                      <a:cubicBezTo>
                        <a:pt x="36677" y="62255"/>
                        <a:pt x="41359" y="51721"/>
                        <a:pt x="54233" y="45869"/>
                      </a:cubicBezTo>
                      <a:cubicBezTo>
                        <a:pt x="44870" y="55233"/>
                        <a:pt x="40188" y="64595"/>
                        <a:pt x="37848" y="75128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1" name="任意多边形: 形状 7760" descr="347c3e6c-54d4-4b4e-9bca-e8ea41e46223"/>
                <p:cNvSpPr/>
                <p:nvPr/>
              </p:nvSpPr>
              <p:spPr>
                <a:xfrm>
                  <a:off x="1024884" y="6243044"/>
                  <a:ext cx="1677370" cy="1398047"/>
                </a:xfrm>
                <a:custGeom>
                  <a:avLst/>
                  <a:gdLst>
                    <a:gd name="connsiteX0" fmla="*/ 59211 w 1677370"/>
                    <a:gd name="connsiteY0" fmla="*/ 680618 h 1398047"/>
                    <a:gd name="connsiteX1" fmla="*/ 107196 w 1677370"/>
                    <a:gd name="connsiteY1" fmla="*/ 718069 h 1398047"/>
                    <a:gd name="connsiteX2" fmla="*/ 132944 w 1677370"/>
                    <a:gd name="connsiteY2" fmla="*/ 729773 h 1398047"/>
                    <a:gd name="connsiteX3" fmla="*/ 137625 w 1677370"/>
                    <a:gd name="connsiteY3" fmla="*/ 728602 h 1398047"/>
                    <a:gd name="connsiteX4" fmla="*/ 182099 w 1677370"/>
                    <a:gd name="connsiteY4" fmla="*/ 755521 h 1398047"/>
                    <a:gd name="connsiteX5" fmla="*/ 228913 w 1677370"/>
                    <a:gd name="connsiteY5" fmla="*/ 801165 h 1398047"/>
                    <a:gd name="connsiteX6" fmla="*/ 426704 w 1677370"/>
                    <a:gd name="connsiteY6" fmla="*/ 913519 h 1398047"/>
                    <a:gd name="connsiteX7" fmla="*/ 458303 w 1677370"/>
                    <a:gd name="connsiteY7" fmla="*/ 902986 h 1398047"/>
                    <a:gd name="connsiteX8" fmla="*/ 459474 w 1677370"/>
                    <a:gd name="connsiteY8" fmla="*/ 902986 h 1398047"/>
                    <a:gd name="connsiteX9" fmla="*/ 453622 w 1677370"/>
                    <a:gd name="connsiteY9" fmla="*/ 918200 h 1398047"/>
                    <a:gd name="connsiteX10" fmla="*/ 454792 w 1677370"/>
                    <a:gd name="connsiteY10" fmla="*/ 929904 h 1398047"/>
                    <a:gd name="connsiteX11" fmla="*/ 527355 w 1677370"/>
                    <a:gd name="connsiteY11" fmla="*/ 1395707 h 1398047"/>
                    <a:gd name="connsiteX12" fmla="*/ 674820 w 1677370"/>
                    <a:gd name="connsiteY12" fmla="*/ 1398047 h 1398047"/>
                    <a:gd name="connsiteX13" fmla="*/ 736849 w 1677370"/>
                    <a:gd name="connsiteY13" fmla="*/ 1330167 h 1398047"/>
                    <a:gd name="connsiteX14" fmla="*/ 739189 w 1677370"/>
                    <a:gd name="connsiteY14" fmla="*/ 1314952 h 1398047"/>
                    <a:gd name="connsiteX15" fmla="*/ 1049334 w 1677370"/>
                    <a:gd name="connsiteY15" fmla="*/ 1045770 h 1398047"/>
                    <a:gd name="connsiteX16" fmla="*/ 1082104 w 1677370"/>
                    <a:gd name="connsiteY16" fmla="*/ 1135887 h 1398047"/>
                    <a:gd name="connsiteX17" fmla="*/ 1082104 w 1677370"/>
                    <a:gd name="connsiteY17" fmla="*/ 1135887 h 1398047"/>
                    <a:gd name="connsiteX18" fmla="*/ 1082104 w 1677370"/>
                    <a:gd name="connsiteY18" fmla="*/ 1139398 h 1398047"/>
                    <a:gd name="connsiteX19" fmla="*/ 1087956 w 1677370"/>
                    <a:gd name="connsiteY19" fmla="*/ 1153442 h 1398047"/>
                    <a:gd name="connsiteX20" fmla="*/ 1148815 w 1677370"/>
                    <a:gd name="connsiteY20" fmla="*/ 1233027 h 1398047"/>
                    <a:gd name="connsiteX21" fmla="*/ 1250636 w 1677370"/>
                    <a:gd name="connsiteY21" fmla="*/ 1220153 h 1398047"/>
                    <a:gd name="connsiteX22" fmla="*/ 1270532 w 1677370"/>
                    <a:gd name="connsiteY22" fmla="*/ 1190894 h 1398047"/>
                    <a:gd name="connsiteX23" fmla="*/ 1257658 w 1677370"/>
                    <a:gd name="connsiteY23" fmla="*/ 1133546 h 1398047"/>
                    <a:gd name="connsiteX24" fmla="*/ 1131260 w 1677370"/>
                    <a:gd name="connsiteY24" fmla="*/ 1097265 h 1398047"/>
                    <a:gd name="connsiteX25" fmla="*/ 1130089 w 1677370"/>
                    <a:gd name="connsiteY25" fmla="*/ 1096095 h 1398047"/>
                    <a:gd name="connsiteX26" fmla="*/ 1127748 w 1677370"/>
                    <a:gd name="connsiteY26" fmla="*/ 1092584 h 1398047"/>
                    <a:gd name="connsiteX27" fmla="*/ 1123067 w 1677370"/>
                    <a:gd name="connsiteY27" fmla="*/ 1092584 h 1398047"/>
                    <a:gd name="connsiteX28" fmla="*/ 1092638 w 1677370"/>
                    <a:gd name="connsiteY28" fmla="*/ 1015340 h 1398047"/>
                    <a:gd name="connsiteX29" fmla="*/ 1099660 w 1677370"/>
                    <a:gd name="connsiteY29" fmla="*/ 1007148 h 1398047"/>
                    <a:gd name="connsiteX30" fmla="*/ 1098489 w 1677370"/>
                    <a:gd name="connsiteY30" fmla="*/ 1003637 h 1398047"/>
                    <a:gd name="connsiteX31" fmla="*/ 1104341 w 1677370"/>
                    <a:gd name="connsiteY31" fmla="*/ 1005977 h 1398047"/>
                    <a:gd name="connsiteX32" fmla="*/ 1105512 w 1677370"/>
                    <a:gd name="connsiteY32" fmla="*/ 1005977 h 1398047"/>
                    <a:gd name="connsiteX33" fmla="*/ 1104341 w 1677370"/>
                    <a:gd name="connsiteY33" fmla="*/ 1007148 h 1398047"/>
                    <a:gd name="connsiteX34" fmla="*/ 1107852 w 1677370"/>
                    <a:gd name="connsiteY34" fmla="*/ 1011829 h 1398047"/>
                    <a:gd name="connsiteX35" fmla="*/ 1109023 w 1677370"/>
                    <a:gd name="connsiteY35" fmla="*/ 1017681 h 1398047"/>
                    <a:gd name="connsiteX36" fmla="*/ 1111363 w 1677370"/>
                    <a:gd name="connsiteY36" fmla="*/ 1018851 h 1398047"/>
                    <a:gd name="connsiteX37" fmla="*/ 1164029 w 1677370"/>
                    <a:gd name="connsiteY37" fmla="*/ 1041088 h 1398047"/>
                    <a:gd name="connsiteX38" fmla="*/ 1244784 w 1677370"/>
                    <a:gd name="connsiteY38" fmla="*/ 1056303 h 1398047"/>
                    <a:gd name="connsiteX39" fmla="*/ 1267021 w 1677370"/>
                    <a:gd name="connsiteY39" fmla="*/ 1049281 h 1398047"/>
                    <a:gd name="connsiteX40" fmla="*/ 1305643 w 1677370"/>
                    <a:gd name="connsiteY40" fmla="*/ 1055132 h 1398047"/>
                    <a:gd name="connsiteX41" fmla="*/ 1311495 w 1677370"/>
                    <a:gd name="connsiteY41" fmla="*/ 1055132 h 1398047"/>
                    <a:gd name="connsiteX42" fmla="*/ 1315006 w 1677370"/>
                    <a:gd name="connsiteY42" fmla="*/ 1056303 h 1398047"/>
                    <a:gd name="connsiteX43" fmla="*/ 1403953 w 1677370"/>
                    <a:gd name="connsiteY43" fmla="*/ 1059814 h 1398047"/>
                    <a:gd name="connsiteX44" fmla="*/ 1405123 w 1677370"/>
                    <a:gd name="connsiteY44" fmla="*/ 1059814 h 1398047"/>
                    <a:gd name="connsiteX45" fmla="*/ 1409805 w 1677370"/>
                    <a:gd name="connsiteY45" fmla="*/ 1059814 h 1398047"/>
                    <a:gd name="connsiteX46" fmla="*/ 1417997 w 1677370"/>
                    <a:gd name="connsiteY46" fmla="*/ 1059814 h 1398047"/>
                    <a:gd name="connsiteX47" fmla="*/ 1419168 w 1677370"/>
                    <a:gd name="connsiteY47" fmla="*/ 1060984 h 1398047"/>
                    <a:gd name="connsiteX48" fmla="*/ 1420338 w 1677370"/>
                    <a:gd name="connsiteY48" fmla="*/ 1060984 h 1398047"/>
                    <a:gd name="connsiteX49" fmla="*/ 1429701 w 1677370"/>
                    <a:gd name="connsiteY49" fmla="*/ 1072688 h 1398047"/>
                    <a:gd name="connsiteX50" fmla="*/ 1474174 w 1677370"/>
                    <a:gd name="connsiteY50" fmla="*/ 1087902 h 1398047"/>
                    <a:gd name="connsiteX51" fmla="*/ 1620469 w 1677370"/>
                    <a:gd name="connsiteY51" fmla="*/ 1087902 h 1398047"/>
                    <a:gd name="connsiteX52" fmla="*/ 1649728 w 1677370"/>
                    <a:gd name="connsiteY52" fmla="*/ 1075029 h 1398047"/>
                    <a:gd name="connsiteX53" fmla="*/ 1666113 w 1677370"/>
                    <a:gd name="connsiteY53" fmla="*/ 1070347 h 1398047"/>
                    <a:gd name="connsiteX54" fmla="*/ 1663773 w 1677370"/>
                    <a:gd name="connsiteY54" fmla="*/ 1037577 h 1398047"/>
                    <a:gd name="connsiteX55" fmla="*/ 1662602 w 1677370"/>
                    <a:gd name="connsiteY55" fmla="*/ 1035236 h 1398047"/>
                    <a:gd name="connsiteX56" fmla="*/ 1561951 w 1677370"/>
                    <a:gd name="connsiteY56" fmla="*/ 986081 h 1398047"/>
                    <a:gd name="connsiteX57" fmla="*/ 1399272 w 1677370"/>
                    <a:gd name="connsiteY57" fmla="*/ 1003637 h 1398047"/>
                    <a:gd name="connsiteX58" fmla="*/ 1388738 w 1677370"/>
                    <a:gd name="connsiteY58" fmla="*/ 1015340 h 1398047"/>
                    <a:gd name="connsiteX59" fmla="*/ 1368842 w 1677370"/>
                    <a:gd name="connsiteY59" fmla="*/ 1014170 h 1398047"/>
                    <a:gd name="connsiteX60" fmla="*/ 1353628 w 1677370"/>
                    <a:gd name="connsiteY60" fmla="*/ 1017681 h 1398047"/>
                    <a:gd name="connsiteX61" fmla="*/ 1296280 w 1677370"/>
                    <a:gd name="connsiteY61" fmla="*/ 1010659 h 1398047"/>
                    <a:gd name="connsiteX62" fmla="*/ 1268191 w 1677370"/>
                    <a:gd name="connsiteY62" fmla="*/ 1007148 h 1398047"/>
                    <a:gd name="connsiteX63" fmla="*/ 1289258 w 1677370"/>
                    <a:gd name="connsiteY63" fmla="*/ 1000126 h 1398047"/>
                    <a:gd name="connsiteX64" fmla="*/ 1395760 w 1677370"/>
                    <a:gd name="connsiteY64" fmla="*/ 870216 h 1398047"/>
                    <a:gd name="connsiteX65" fmla="*/ 1399272 w 1677370"/>
                    <a:gd name="connsiteY65" fmla="*/ 870216 h 1398047"/>
                    <a:gd name="connsiteX66" fmla="*/ 1487048 w 1677370"/>
                    <a:gd name="connsiteY66" fmla="*/ 838616 h 1398047"/>
                    <a:gd name="connsiteX67" fmla="*/ 1494071 w 1677370"/>
                    <a:gd name="connsiteY67" fmla="*/ 838616 h 1398047"/>
                    <a:gd name="connsiteX68" fmla="*/ 1628662 w 1677370"/>
                    <a:gd name="connsiteY68" fmla="*/ 782439 h 1398047"/>
                    <a:gd name="connsiteX69" fmla="*/ 1621640 w 1677370"/>
                    <a:gd name="connsiteY69" fmla="*/ 698173 h 1398047"/>
                    <a:gd name="connsiteX70" fmla="*/ 1470664 w 1677370"/>
                    <a:gd name="connsiteY70" fmla="*/ 707536 h 1398047"/>
                    <a:gd name="connsiteX71" fmla="*/ 1436723 w 1677370"/>
                    <a:gd name="connsiteY71" fmla="*/ 809357 h 1398047"/>
                    <a:gd name="connsiteX72" fmla="*/ 1439064 w 1677370"/>
                    <a:gd name="connsiteY72" fmla="*/ 818720 h 1398047"/>
                    <a:gd name="connsiteX73" fmla="*/ 1439064 w 1677370"/>
                    <a:gd name="connsiteY73" fmla="*/ 818720 h 1398047"/>
                    <a:gd name="connsiteX74" fmla="*/ 1439064 w 1677370"/>
                    <a:gd name="connsiteY74" fmla="*/ 818720 h 1398047"/>
                    <a:gd name="connsiteX75" fmla="*/ 1437893 w 1677370"/>
                    <a:gd name="connsiteY75" fmla="*/ 819890 h 1398047"/>
                    <a:gd name="connsiteX76" fmla="*/ 1378205 w 1677370"/>
                    <a:gd name="connsiteY76" fmla="*/ 839786 h 1398047"/>
                    <a:gd name="connsiteX77" fmla="*/ 1375864 w 1677370"/>
                    <a:gd name="connsiteY77" fmla="*/ 840957 h 1398047"/>
                    <a:gd name="connsiteX78" fmla="*/ 1372353 w 1677370"/>
                    <a:gd name="connsiteY78" fmla="*/ 845638 h 1398047"/>
                    <a:gd name="connsiteX79" fmla="*/ 1298621 w 1677370"/>
                    <a:gd name="connsiteY79" fmla="*/ 849149 h 1398047"/>
                    <a:gd name="connsiteX80" fmla="*/ 1242444 w 1677370"/>
                    <a:gd name="connsiteY80" fmla="*/ 899475 h 1398047"/>
                    <a:gd name="connsiteX81" fmla="*/ 1159348 w 1677370"/>
                    <a:gd name="connsiteY81" fmla="*/ 902986 h 1398047"/>
                    <a:gd name="connsiteX82" fmla="*/ 1152326 w 1677370"/>
                    <a:gd name="connsiteY82" fmla="*/ 900645 h 1398047"/>
                    <a:gd name="connsiteX83" fmla="*/ 1126578 w 1677370"/>
                    <a:gd name="connsiteY83" fmla="*/ 897134 h 1398047"/>
                    <a:gd name="connsiteX84" fmla="*/ 1117215 w 1677370"/>
                    <a:gd name="connsiteY84" fmla="*/ 900645 h 1398047"/>
                    <a:gd name="connsiteX85" fmla="*/ 1106682 w 1677370"/>
                    <a:gd name="connsiteY85" fmla="*/ 891282 h 1398047"/>
                    <a:gd name="connsiteX86" fmla="*/ 1167541 w 1677370"/>
                    <a:gd name="connsiteY86" fmla="*/ 839786 h 1398047"/>
                    <a:gd name="connsiteX87" fmla="*/ 1242444 w 1677370"/>
                    <a:gd name="connsiteY87" fmla="*/ 769565 h 1398047"/>
                    <a:gd name="connsiteX88" fmla="*/ 1251806 w 1677370"/>
                    <a:gd name="connsiteY88" fmla="*/ 769565 h 1398047"/>
                    <a:gd name="connsiteX89" fmla="*/ 1279895 w 1677370"/>
                    <a:gd name="connsiteY89" fmla="*/ 735624 h 1398047"/>
                    <a:gd name="connsiteX90" fmla="*/ 1330220 w 1677370"/>
                    <a:gd name="connsiteY90" fmla="*/ 674766 h 1398047"/>
                    <a:gd name="connsiteX91" fmla="*/ 1346605 w 1677370"/>
                    <a:gd name="connsiteY91" fmla="*/ 674766 h 1398047"/>
                    <a:gd name="connsiteX92" fmla="*/ 1401612 w 1677370"/>
                    <a:gd name="connsiteY92" fmla="*/ 639655 h 1398047"/>
                    <a:gd name="connsiteX93" fmla="*/ 1430871 w 1677370"/>
                    <a:gd name="connsiteY93" fmla="*/ 612737 h 1398047"/>
                    <a:gd name="connsiteX94" fmla="*/ 1455449 w 1677370"/>
                    <a:gd name="connsiteY94" fmla="*/ 578797 h 1398047"/>
                    <a:gd name="connsiteX95" fmla="*/ 1454278 w 1677370"/>
                    <a:gd name="connsiteY95" fmla="*/ 565923 h 1398047"/>
                    <a:gd name="connsiteX96" fmla="*/ 1456619 w 1677370"/>
                    <a:gd name="connsiteY96" fmla="*/ 551878 h 1398047"/>
                    <a:gd name="connsiteX97" fmla="*/ 1470664 w 1677370"/>
                    <a:gd name="connsiteY97" fmla="*/ 536664 h 1398047"/>
                    <a:gd name="connsiteX98" fmla="*/ 1470664 w 1677370"/>
                    <a:gd name="connsiteY98" fmla="*/ 531982 h 1398047"/>
                    <a:gd name="connsiteX99" fmla="*/ 1470664 w 1677370"/>
                    <a:gd name="connsiteY99" fmla="*/ 531982 h 1398047"/>
                    <a:gd name="connsiteX100" fmla="*/ 1470664 w 1677370"/>
                    <a:gd name="connsiteY100" fmla="*/ 530812 h 1398047"/>
                    <a:gd name="connsiteX101" fmla="*/ 1460130 w 1677370"/>
                    <a:gd name="connsiteY101" fmla="*/ 501553 h 1398047"/>
                    <a:gd name="connsiteX102" fmla="*/ 1440234 w 1677370"/>
                    <a:gd name="connsiteY102" fmla="*/ 473464 h 1398047"/>
                    <a:gd name="connsiteX103" fmla="*/ 1422679 w 1677370"/>
                    <a:gd name="connsiteY103" fmla="*/ 467612 h 1398047"/>
                    <a:gd name="connsiteX104" fmla="*/ 1432042 w 1677370"/>
                    <a:gd name="connsiteY104" fmla="*/ 460590 h 1398047"/>
                    <a:gd name="connsiteX105" fmla="*/ 1496411 w 1677370"/>
                    <a:gd name="connsiteY105" fmla="*/ 377495 h 1398047"/>
                    <a:gd name="connsiteX106" fmla="*/ 1469493 w 1677370"/>
                    <a:gd name="connsiteY106" fmla="*/ 352917 h 1398047"/>
                    <a:gd name="connsiteX107" fmla="*/ 1384057 w 1677370"/>
                    <a:gd name="connsiteY107" fmla="*/ 336532 h 1398047"/>
                    <a:gd name="connsiteX108" fmla="*/ 1360650 w 1677370"/>
                    <a:gd name="connsiteY108" fmla="*/ 331851 h 1398047"/>
                    <a:gd name="connsiteX109" fmla="*/ 1299791 w 1677370"/>
                    <a:gd name="connsiteY109" fmla="*/ 377495 h 1398047"/>
                    <a:gd name="connsiteX110" fmla="*/ 1283406 w 1677370"/>
                    <a:gd name="connsiteY110" fmla="*/ 410265 h 1398047"/>
                    <a:gd name="connsiteX111" fmla="*/ 1263510 w 1677370"/>
                    <a:gd name="connsiteY111" fmla="*/ 413776 h 1398047"/>
                    <a:gd name="connsiteX112" fmla="*/ 1216696 w 1677370"/>
                    <a:gd name="connsiteY112" fmla="*/ 431331 h 1398047"/>
                    <a:gd name="connsiteX113" fmla="*/ 1155837 w 1677370"/>
                    <a:gd name="connsiteY113" fmla="*/ 439524 h 1398047"/>
                    <a:gd name="connsiteX114" fmla="*/ 1145304 w 1677370"/>
                    <a:gd name="connsiteY114" fmla="*/ 443035 h 1398047"/>
                    <a:gd name="connsiteX115" fmla="*/ 1041142 w 1677370"/>
                    <a:gd name="connsiteY115" fmla="*/ 439524 h 1398047"/>
                    <a:gd name="connsiteX116" fmla="*/ 1023586 w 1677370"/>
                    <a:gd name="connsiteY116" fmla="*/ 481657 h 1398047"/>
                    <a:gd name="connsiteX117" fmla="*/ 1022416 w 1677370"/>
                    <a:gd name="connsiteY117" fmla="*/ 482827 h 1398047"/>
                    <a:gd name="connsiteX118" fmla="*/ 1013053 w 1677370"/>
                    <a:gd name="connsiteY118" fmla="*/ 527301 h 1398047"/>
                    <a:gd name="connsiteX119" fmla="*/ 999009 w 1677370"/>
                    <a:gd name="connsiteY119" fmla="*/ 528471 h 1398047"/>
                    <a:gd name="connsiteX120" fmla="*/ 1006031 w 1677370"/>
                    <a:gd name="connsiteY120" fmla="*/ 437183 h 1398047"/>
                    <a:gd name="connsiteX121" fmla="*/ 1007201 w 1677370"/>
                    <a:gd name="connsiteY121" fmla="*/ 436013 h 1398047"/>
                    <a:gd name="connsiteX122" fmla="*/ 1007201 w 1677370"/>
                    <a:gd name="connsiteY122" fmla="*/ 436013 h 1398047"/>
                    <a:gd name="connsiteX123" fmla="*/ 1070401 w 1677370"/>
                    <a:gd name="connsiteY123" fmla="*/ 307273 h 1398047"/>
                    <a:gd name="connsiteX124" fmla="*/ 1076253 w 1677370"/>
                    <a:gd name="connsiteY124" fmla="*/ 303762 h 1398047"/>
                    <a:gd name="connsiteX125" fmla="*/ 1130089 w 1677370"/>
                    <a:gd name="connsiteY125" fmla="*/ 219497 h 1398047"/>
                    <a:gd name="connsiteX126" fmla="*/ 1151156 w 1677370"/>
                    <a:gd name="connsiteY126" fmla="*/ 220667 h 1398047"/>
                    <a:gd name="connsiteX127" fmla="*/ 1263510 w 1677370"/>
                    <a:gd name="connsiteY127" fmla="*/ 108313 h 1398047"/>
                    <a:gd name="connsiteX128" fmla="*/ 1228399 w 1677370"/>
                    <a:gd name="connsiteY128" fmla="*/ 8832 h 1398047"/>
                    <a:gd name="connsiteX129" fmla="*/ 1128919 w 1677370"/>
                    <a:gd name="connsiteY129" fmla="*/ 60328 h 1398047"/>
                    <a:gd name="connsiteX130" fmla="*/ 1098489 w 1677370"/>
                    <a:gd name="connsiteY130" fmla="*/ 179704 h 1398047"/>
                    <a:gd name="connsiteX131" fmla="*/ 1099660 w 1677370"/>
                    <a:gd name="connsiteY131" fmla="*/ 182045 h 1398047"/>
                    <a:gd name="connsiteX132" fmla="*/ 1104341 w 1677370"/>
                    <a:gd name="connsiteY132" fmla="*/ 200771 h 1398047"/>
                    <a:gd name="connsiteX133" fmla="*/ 1097319 w 1677370"/>
                    <a:gd name="connsiteY133" fmla="*/ 208963 h 1398047"/>
                    <a:gd name="connsiteX134" fmla="*/ 1097319 w 1677370"/>
                    <a:gd name="connsiteY134" fmla="*/ 208963 h 1398047"/>
                    <a:gd name="connsiteX135" fmla="*/ 1086786 w 1677370"/>
                    <a:gd name="connsiteY135" fmla="*/ 223007 h 1398047"/>
                    <a:gd name="connsiteX136" fmla="*/ 1045823 w 1677370"/>
                    <a:gd name="connsiteY136" fmla="*/ 293229 h 1398047"/>
                    <a:gd name="connsiteX137" fmla="*/ 1000179 w 1677370"/>
                    <a:gd name="connsiteY137" fmla="*/ 370473 h 1398047"/>
                    <a:gd name="connsiteX138" fmla="*/ 995498 w 1677370"/>
                    <a:gd name="connsiteY138" fmla="*/ 372813 h 1398047"/>
                    <a:gd name="connsiteX139" fmla="*/ 989646 w 1677370"/>
                    <a:gd name="connsiteY139" fmla="*/ 375154 h 1398047"/>
                    <a:gd name="connsiteX140" fmla="*/ 980283 w 1677370"/>
                    <a:gd name="connsiteY140" fmla="*/ 405583 h 1398047"/>
                    <a:gd name="connsiteX141" fmla="*/ 965068 w 1677370"/>
                    <a:gd name="connsiteY141" fmla="*/ 400902 h 1398047"/>
                    <a:gd name="connsiteX142" fmla="*/ 981454 w 1677370"/>
                    <a:gd name="connsiteY142" fmla="*/ 327169 h 1398047"/>
                    <a:gd name="connsiteX143" fmla="*/ 995498 w 1677370"/>
                    <a:gd name="connsiteY143" fmla="*/ 231200 h 1398047"/>
                    <a:gd name="connsiteX144" fmla="*/ 1036460 w 1677370"/>
                    <a:gd name="connsiteY144" fmla="*/ 173852 h 1398047"/>
                    <a:gd name="connsiteX145" fmla="*/ 1051675 w 1677370"/>
                    <a:gd name="connsiteY145" fmla="*/ 170341 h 1398047"/>
                    <a:gd name="connsiteX146" fmla="*/ 1073912 w 1677370"/>
                    <a:gd name="connsiteY146" fmla="*/ 125868 h 1398047"/>
                    <a:gd name="connsiteX147" fmla="*/ 1078593 w 1677370"/>
                    <a:gd name="connsiteY147" fmla="*/ 86076 h 1398047"/>
                    <a:gd name="connsiteX148" fmla="*/ 1080934 w 1677370"/>
                    <a:gd name="connsiteY148" fmla="*/ 80224 h 1398047"/>
                    <a:gd name="connsiteX149" fmla="*/ 1079764 w 1677370"/>
                    <a:gd name="connsiteY149" fmla="*/ 57987 h 1398047"/>
                    <a:gd name="connsiteX150" fmla="*/ 1076253 w 1677370"/>
                    <a:gd name="connsiteY150" fmla="*/ 31069 h 1398047"/>
                    <a:gd name="connsiteX151" fmla="*/ 1071571 w 1677370"/>
                    <a:gd name="connsiteY151" fmla="*/ 21706 h 1398047"/>
                    <a:gd name="connsiteX152" fmla="*/ 1057527 w 1677370"/>
                    <a:gd name="connsiteY152" fmla="*/ 11173 h 1398047"/>
                    <a:gd name="connsiteX153" fmla="*/ 1017735 w 1677370"/>
                    <a:gd name="connsiteY153" fmla="*/ 4151 h 1398047"/>
                    <a:gd name="connsiteX154" fmla="*/ 970920 w 1677370"/>
                    <a:gd name="connsiteY154" fmla="*/ 2980 h 1398047"/>
                    <a:gd name="connsiteX155" fmla="*/ 968580 w 1677370"/>
                    <a:gd name="connsiteY155" fmla="*/ 5321 h 1398047"/>
                    <a:gd name="connsiteX156" fmla="*/ 965068 w 1677370"/>
                    <a:gd name="connsiteY156" fmla="*/ 8832 h 1398047"/>
                    <a:gd name="connsiteX157" fmla="*/ 949854 w 1677370"/>
                    <a:gd name="connsiteY157" fmla="*/ 25217 h 1398047"/>
                    <a:gd name="connsiteX158" fmla="*/ 951024 w 1677370"/>
                    <a:gd name="connsiteY158" fmla="*/ 27558 h 1398047"/>
                    <a:gd name="connsiteX159" fmla="*/ 953365 w 1677370"/>
                    <a:gd name="connsiteY159" fmla="*/ 31069 h 1398047"/>
                    <a:gd name="connsiteX160" fmla="*/ 927617 w 1677370"/>
                    <a:gd name="connsiteY160" fmla="*/ 172682 h 1398047"/>
                    <a:gd name="connsiteX161" fmla="*/ 935810 w 1677370"/>
                    <a:gd name="connsiteY161" fmla="*/ 198430 h 1398047"/>
                    <a:gd name="connsiteX162" fmla="*/ 953365 w 1677370"/>
                    <a:gd name="connsiteY162" fmla="*/ 211304 h 1398047"/>
                    <a:gd name="connsiteX163" fmla="*/ 949854 w 1677370"/>
                    <a:gd name="connsiteY163" fmla="*/ 220667 h 1398047"/>
                    <a:gd name="connsiteX164" fmla="*/ 949854 w 1677370"/>
                    <a:gd name="connsiteY164" fmla="*/ 233541 h 1398047"/>
                    <a:gd name="connsiteX165" fmla="*/ 942832 w 1677370"/>
                    <a:gd name="connsiteY165" fmla="*/ 443035 h 1398047"/>
                    <a:gd name="connsiteX166" fmla="*/ 942832 w 1677370"/>
                    <a:gd name="connsiteY166" fmla="*/ 444205 h 1398047"/>
                    <a:gd name="connsiteX167" fmla="*/ 790685 w 1677370"/>
                    <a:gd name="connsiteY167" fmla="*/ 248756 h 1398047"/>
                    <a:gd name="connsiteX168" fmla="*/ 708760 w 1677370"/>
                    <a:gd name="connsiteY168" fmla="*/ 41602 h 1398047"/>
                    <a:gd name="connsiteX169" fmla="*/ 629176 w 1677370"/>
                    <a:gd name="connsiteY169" fmla="*/ 100120 h 1398047"/>
                    <a:gd name="connsiteX170" fmla="*/ 630346 w 1677370"/>
                    <a:gd name="connsiteY170" fmla="*/ 178534 h 1398047"/>
                    <a:gd name="connsiteX171" fmla="*/ 640879 w 1677370"/>
                    <a:gd name="connsiteY171" fmla="*/ 230030 h 1398047"/>
                    <a:gd name="connsiteX172" fmla="*/ 667798 w 1677370"/>
                    <a:gd name="connsiteY172" fmla="*/ 242904 h 1398047"/>
                    <a:gd name="connsiteX173" fmla="*/ 718123 w 1677370"/>
                    <a:gd name="connsiteY173" fmla="*/ 290888 h 1398047"/>
                    <a:gd name="connsiteX174" fmla="*/ 750893 w 1677370"/>
                    <a:gd name="connsiteY174" fmla="*/ 311955 h 1398047"/>
                    <a:gd name="connsiteX175" fmla="*/ 752063 w 1677370"/>
                    <a:gd name="connsiteY175" fmla="*/ 315466 h 1398047"/>
                    <a:gd name="connsiteX176" fmla="*/ 752063 w 1677370"/>
                    <a:gd name="connsiteY176" fmla="*/ 315466 h 1398047"/>
                    <a:gd name="connsiteX177" fmla="*/ 879632 w 1677370"/>
                    <a:gd name="connsiteY177" fmla="*/ 468783 h 1398047"/>
                    <a:gd name="connsiteX178" fmla="*/ 886655 w 1677370"/>
                    <a:gd name="connsiteY178" fmla="*/ 475805 h 1398047"/>
                    <a:gd name="connsiteX179" fmla="*/ 888995 w 1677370"/>
                    <a:gd name="connsiteY179" fmla="*/ 479316 h 1398047"/>
                    <a:gd name="connsiteX180" fmla="*/ 968580 w 1677370"/>
                    <a:gd name="connsiteY180" fmla="*/ 590500 h 1398047"/>
                    <a:gd name="connsiteX181" fmla="*/ 979113 w 1677370"/>
                    <a:gd name="connsiteY181" fmla="*/ 610396 h 1398047"/>
                    <a:gd name="connsiteX182" fmla="*/ 987305 w 1677370"/>
                    <a:gd name="connsiteY182" fmla="*/ 626781 h 1398047"/>
                    <a:gd name="connsiteX183" fmla="*/ 989646 w 1677370"/>
                    <a:gd name="connsiteY183" fmla="*/ 632633 h 1398047"/>
                    <a:gd name="connsiteX184" fmla="*/ 1009542 w 1677370"/>
                    <a:gd name="connsiteY184" fmla="*/ 704025 h 1398047"/>
                    <a:gd name="connsiteX185" fmla="*/ 1028268 w 1677370"/>
                    <a:gd name="connsiteY185" fmla="*/ 777757 h 1398047"/>
                    <a:gd name="connsiteX186" fmla="*/ 1023586 w 1677370"/>
                    <a:gd name="connsiteY186" fmla="*/ 788291 h 1398047"/>
                    <a:gd name="connsiteX187" fmla="*/ 1024757 w 1677370"/>
                    <a:gd name="connsiteY187" fmla="*/ 865534 h 1398047"/>
                    <a:gd name="connsiteX188" fmla="*/ 1028268 w 1677370"/>
                    <a:gd name="connsiteY188" fmla="*/ 874897 h 1398047"/>
                    <a:gd name="connsiteX189" fmla="*/ 1028268 w 1677370"/>
                    <a:gd name="connsiteY189" fmla="*/ 879579 h 1398047"/>
                    <a:gd name="connsiteX190" fmla="*/ 1029438 w 1677370"/>
                    <a:gd name="connsiteY190" fmla="*/ 884260 h 1398047"/>
                    <a:gd name="connsiteX191" fmla="*/ 1018905 w 1677370"/>
                    <a:gd name="connsiteY191" fmla="*/ 888941 h 1398047"/>
                    <a:gd name="connsiteX192" fmla="*/ 1010713 w 1677370"/>
                    <a:gd name="connsiteY192" fmla="*/ 912349 h 1398047"/>
                    <a:gd name="connsiteX193" fmla="*/ 1009542 w 1677370"/>
                    <a:gd name="connsiteY193" fmla="*/ 913519 h 1398047"/>
                    <a:gd name="connsiteX194" fmla="*/ 770789 w 1677370"/>
                    <a:gd name="connsiteY194" fmla="*/ 1215472 h 1398047"/>
                    <a:gd name="connsiteX195" fmla="*/ 639709 w 1677370"/>
                    <a:gd name="connsiteY195" fmla="*/ 1320804 h 1398047"/>
                    <a:gd name="connsiteX196" fmla="*/ 635027 w 1677370"/>
                    <a:gd name="connsiteY196" fmla="*/ 1325485 h 1398047"/>
                    <a:gd name="connsiteX197" fmla="*/ 631516 w 1677370"/>
                    <a:gd name="connsiteY197" fmla="*/ 1328996 h 1398047"/>
                    <a:gd name="connsiteX198" fmla="*/ 632687 w 1677370"/>
                    <a:gd name="connsiteY198" fmla="*/ 1325485 h 1398047"/>
                    <a:gd name="connsiteX199" fmla="*/ 624494 w 1677370"/>
                    <a:gd name="connsiteY199" fmla="*/ 1320804 h 1398047"/>
                    <a:gd name="connsiteX200" fmla="*/ 684182 w 1677370"/>
                    <a:gd name="connsiteY200" fmla="*/ 1196746 h 1398047"/>
                    <a:gd name="connsiteX201" fmla="*/ 686523 w 1677370"/>
                    <a:gd name="connsiteY201" fmla="*/ 1192064 h 1398047"/>
                    <a:gd name="connsiteX202" fmla="*/ 725145 w 1677370"/>
                    <a:gd name="connsiteY202" fmla="*/ 1156954 h 1398047"/>
                    <a:gd name="connsiteX203" fmla="*/ 729827 w 1677370"/>
                    <a:gd name="connsiteY203" fmla="*/ 1158124 h 1398047"/>
                    <a:gd name="connsiteX204" fmla="*/ 757915 w 1677370"/>
                    <a:gd name="connsiteY204" fmla="*/ 1137057 h 1398047"/>
                    <a:gd name="connsiteX205" fmla="*/ 853884 w 1677370"/>
                    <a:gd name="connsiteY205" fmla="*/ 998955 h 1398047"/>
                    <a:gd name="connsiteX206" fmla="*/ 720464 w 1677370"/>
                    <a:gd name="connsiteY206" fmla="*/ 980229 h 1398047"/>
                    <a:gd name="connsiteX207" fmla="*/ 653753 w 1677370"/>
                    <a:gd name="connsiteY207" fmla="*/ 1094924 h 1398047"/>
                    <a:gd name="connsiteX208" fmla="*/ 663116 w 1677370"/>
                    <a:gd name="connsiteY208" fmla="*/ 1135887 h 1398047"/>
                    <a:gd name="connsiteX209" fmla="*/ 649072 w 1677370"/>
                    <a:gd name="connsiteY209" fmla="*/ 1141739 h 1398047"/>
                    <a:gd name="connsiteX210" fmla="*/ 636198 w 1677370"/>
                    <a:gd name="connsiteY210" fmla="*/ 1162805 h 1398047"/>
                    <a:gd name="connsiteX211" fmla="*/ 623324 w 1677370"/>
                    <a:gd name="connsiteY211" fmla="*/ 1189724 h 1398047"/>
                    <a:gd name="connsiteX212" fmla="*/ 629176 w 1677370"/>
                    <a:gd name="connsiteY212" fmla="*/ 1208449 h 1398047"/>
                    <a:gd name="connsiteX213" fmla="*/ 581191 w 1677370"/>
                    <a:gd name="connsiteY213" fmla="*/ 1300908 h 1398047"/>
                    <a:gd name="connsiteX214" fmla="*/ 500436 w 1677370"/>
                    <a:gd name="connsiteY214" fmla="*/ 907667 h 1398047"/>
                    <a:gd name="connsiteX215" fmla="*/ 550762 w 1677370"/>
                    <a:gd name="connsiteY215" fmla="*/ 839786 h 1398047"/>
                    <a:gd name="connsiteX216" fmla="*/ 560125 w 1677370"/>
                    <a:gd name="connsiteY216" fmla="*/ 839786 h 1398047"/>
                    <a:gd name="connsiteX217" fmla="*/ 575339 w 1677370"/>
                    <a:gd name="connsiteY217" fmla="*/ 810528 h 1398047"/>
                    <a:gd name="connsiteX218" fmla="*/ 619813 w 1677370"/>
                    <a:gd name="connsiteY218" fmla="*/ 770735 h 1398047"/>
                    <a:gd name="connsiteX219" fmla="*/ 630346 w 1677370"/>
                    <a:gd name="connsiteY219" fmla="*/ 770735 h 1398047"/>
                    <a:gd name="connsiteX220" fmla="*/ 672479 w 1677370"/>
                    <a:gd name="connsiteY220" fmla="*/ 748498 h 1398047"/>
                    <a:gd name="connsiteX221" fmla="*/ 825796 w 1677370"/>
                    <a:gd name="connsiteY221" fmla="*/ 637314 h 1398047"/>
                    <a:gd name="connsiteX222" fmla="*/ 768448 w 1677370"/>
                    <a:gd name="connsiteY222" fmla="*/ 536664 h 1398047"/>
                    <a:gd name="connsiteX223" fmla="*/ 757915 w 1677370"/>
                    <a:gd name="connsiteY223" fmla="*/ 534323 h 1398047"/>
                    <a:gd name="connsiteX224" fmla="*/ 766108 w 1677370"/>
                    <a:gd name="connsiteY224" fmla="*/ 515597 h 1398047"/>
                    <a:gd name="connsiteX225" fmla="*/ 733338 w 1677370"/>
                    <a:gd name="connsiteY225" fmla="*/ 462931 h 1398047"/>
                    <a:gd name="connsiteX226" fmla="*/ 728656 w 1677370"/>
                    <a:gd name="connsiteY226" fmla="*/ 461761 h 1398047"/>
                    <a:gd name="connsiteX227" fmla="*/ 706419 w 1677370"/>
                    <a:gd name="connsiteY227" fmla="*/ 459420 h 1398047"/>
                    <a:gd name="connsiteX228" fmla="*/ 588213 w 1677370"/>
                    <a:gd name="connsiteY228" fmla="*/ 549538 h 1398047"/>
                    <a:gd name="connsiteX229" fmla="*/ 563636 w 1677370"/>
                    <a:gd name="connsiteY229" fmla="*/ 598693 h 1398047"/>
                    <a:gd name="connsiteX230" fmla="*/ 527355 w 1677370"/>
                    <a:gd name="connsiteY230" fmla="*/ 700514 h 1398047"/>
                    <a:gd name="connsiteX231" fmla="*/ 526184 w 1677370"/>
                    <a:gd name="connsiteY231" fmla="*/ 700514 h 1398047"/>
                    <a:gd name="connsiteX232" fmla="*/ 503947 w 1677370"/>
                    <a:gd name="connsiteY232" fmla="*/ 763713 h 1398047"/>
                    <a:gd name="connsiteX233" fmla="*/ 502777 w 1677370"/>
                    <a:gd name="connsiteY233" fmla="*/ 766054 h 1398047"/>
                    <a:gd name="connsiteX234" fmla="*/ 525014 w 1677370"/>
                    <a:gd name="connsiteY234" fmla="*/ 529642 h 1398047"/>
                    <a:gd name="connsiteX235" fmla="*/ 521503 w 1677370"/>
                    <a:gd name="connsiteY235" fmla="*/ 411435 h 1398047"/>
                    <a:gd name="connsiteX236" fmla="*/ 405637 w 1677370"/>
                    <a:gd name="connsiteY236" fmla="*/ 445376 h 1398047"/>
                    <a:gd name="connsiteX237" fmla="*/ 444259 w 1677370"/>
                    <a:gd name="connsiteY237" fmla="*/ 592841 h 1398047"/>
                    <a:gd name="connsiteX238" fmla="*/ 424363 w 1677370"/>
                    <a:gd name="connsiteY238" fmla="*/ 672425 h 1398047"/>
                    <a:gd name="connsiteX239" fmla="*/ 427874 w 1677370"/>
                    <a:gd name="connsiteY239" fmla="*/ 677107 h 1398047"/>
                    <a:gd name="connsiteX240" fmla="*/ 424363 w 1677370"/>
                    <a:gd name="connsiteY240" fmla="*/ 721580 h 1398047"/>
                    <a:gd name="connsiteX241" fmla="*/ 427874 w 1677370"/>
                    <a:gd name="connsiteY241" fmla="*/ 741476 h 1398047"/>
                    <a:gd name="connsiteX242" fmla="*/ 451281 w 1677370"/>
                    <a:gd name="connsiteY242" fmla="*/ 847979 h 1398047"/>
                    <a:gd name="connsiteX243" fmla="*/ 437237 w 1677370"/>
                    <a:gd name="connsiteY243" fmla="*/ 853831 h 1398047"/>
                    <a:gd name="connsiteX244" fmla="*/ 434896 w 1677370"/>
                    <a:gd name="connsiteY244" fmla="*/ 849149 h 1398047"/>
                    <a:gd name="connsiteX245" fmla="*/ 437237 w 1677370"/>
                    <a:gd name="connsiteY245" fmla="*/ 857342 h 1398047"/>
                    <a:gd name="connsiteX246" fmla="*/ 266365 w 1677370"/>
                    <a:gd name="connsiteY246" fmla="*/ 763713 h 1398047"/>
                    <a:gd name="connsiteX247" fmla="*/ 184439 w 1677370"/>
                    <a:gd name="connsiteY247" fmla="*/ 645507 h 1398047"/>
                    <a:gd name="connsiteX248" fmla="*/ 178588 w 1677370"/>
                    <a:gd name="connsiteY248" fmla="*/ 627952 h 1398047"/>
                    <a:gd name="connsiteX249" fmla="*/ 115388 w 1677370"/>
                    <a:gd name="connsiteY249" fmla="*/ 536664 h 1398047"/>
                    <a:gd name="connsiteX250" fmla="*/ 104855 w 1677370"/>
                    <a:gd name="connsiteY250" fmla="*/ 529642 h 1398047"/>
                    <a:gd name="connsiteX251" fmla="*/ 48678 w 1677370"/>
                    <a:gd name="connsiteY251" fmla="*/ 533152 h 1398047"/>
                    <a:gd name="connsiteX252" fmla="*/ 3034 w 1677370"/>
                    <a:gd name="connsiteY252" fmla="*/ 575285 h 1398047"/>
                    <a:gd name="connsiteX253" fmla="*/ 59211 w 1677370"/>
                    <a:gd name="connsiteY253" fmla="*/ 680618 h 1398047"/>
                    <a:gd name="connsiteX254" fmla="*/ 1409805 w 1677370"/>
                    <a:gd name="connsiteY254" fmla="*/ 471124 h 1398047"/>
                    <a:gd name="connsiteX255" fmla="*/ 1419168 w 1677370"/>
                    <a:gd name="connsiteY255" fmla="*/ 471124 h 1398047"/>
                    <a:gd name="connsiteX256" fmla="*/ 1407464 w 1677370"/>
                    <a:gd name="connsiteY256" fmla="*/ 478146 h 1398047"/>
                    <a:gd name="connsiteX257" fmla="*/ 1398101 w 1677370"/>
                    <a:gd name="connsiteY257" fmla="*/ 481657 h 1398047"/>
                    <a:gd name="connsiteX258" fmla="*/ 1395760 w 1677370"/>
                    <a:gd name="connsiteY258" fmla="*/ 482827 h 1398047"/>
                    <a:gd name="connsiteX259" fmla="*/ 1409805 w 1677370"/>
                    <a:gd name="connsiteY259" fmla="*/ 471124 h 1398047"/>
                    <a:gd name="connsiteX260" fmla="*/ 1229570 w 1677370"/>
                    <a:gd name="connsiteY260" fmla="*/ 940437 h 1398047"/>
                    <a:gd name="connsiteX261" fmla="*/ 1228399 w 1677370"/>
                    <a:gd name="connsiteY261" fmla="*/ 956822 h 1398047"/>
                    <a:gd name="connsiteX262" fmla="*/ 1228399 w 1677370"/>
                    <a:gd name="connsiteY262" fmla="*/ 957993 h 1398047"/>
                    <a:gd name="connsiteX263" fmla="*/ 1165200 w 1677370"/>
                    <a:gd name="connsiteY263" fmla="*/ 982570 h 1398047"/>
                    <a:gd name="connsiteX264" fmla="*/ 1162859 w 1677370"/>
                    <a:gd name="connsiteY264" fmla="*/ 983740 h 1398047"/>
                    <a:gd name="connsiteX265" fmla="*/ 1128919 w 1677370"/>
                    <a:gd name="connsiteY265" fmla="*/ 975548 h 1398047"/>
                    <a:gd name="connsiteX266" fmla="*/ 1109023 w 1677370"/>
                    <a:gd name="connsiteY266" fmla="*/ 969696 h 1398047"/>
                    <a:gd name="connsiteX267" fmla="*/ 1093808 w 1677370"/>
                    <a:gd name="connsiteY267" fmla="*/ 963844 h 1398047"/>
                    <a:gd name="connsiteX268" fmla="*/ 1100830 w 1677370"/>
                    <a:gd name="connsiteY268" fmla="*/ 952141 h 1398047"/>
                    <a:gd name="connsiteX269" fmla="*/ 1229570 w 1677370"/>
                    <a:gd name="connsiteY269" fmla="*/ 940437 h 1398047"/>
                    <a:gd name="connsiteX270" fmla="*/ 1138282 w 1677370"/>
                    <a:gd name="connsiteY270" fmla="*/ 524960 h 1398047"/>
                    <a:gd name="connsiteX271" fmla="*/ 1135941 w 1677370"/>
                    <a:gd name="connsiteY271" fmla="*/ 541345 h 1398047"/>
                    <a:gd name="connsiteX272" fmla="*/ 1131260 w 1677370"/>
                    <a:gd name="connsiteY272" fmla="*/ 523790 h 1398047"/>
                    <a:gd name="connsiteX273" fmla="*/ 1138282 w 1677370"/>
                    <a:gd name="connsiteY273" fmla="*/ 524960 h 1398047"/>
                    <a:gd name="connsiteX274" fmla="*/ 1172222 w 1677370"/>
                    <a:gd name="connsiteY274" fmla="*/ 493360 h 1398047"/>
                    <a:gd name="connsiteX275" fmla="*/ 1264680 w 1677370"/>
                    <a:gd name="connsiteY275" fmla="*/ 468783 h 1398047"/>
                    <a:gd name="connsiteX276" fmla="*/ 1334902 w 1677370"/>
                    <a:gd name="connsiteY276" fmla="*/ 502723 h 1398047"/>
                    <a:gd name="connsiteX277" fmla="*/ 1334902 w 1677370"/>
                    <a:gd name="connsiteY277" fmla="*/ 503893 h 1398047"/>
                    <a:gd name="connsiteX278" fmla="*/ 1337243 w 1677370"/>
                    <a:gd name="connsiteY278" fmla="*/ 519108 h 1398047"/>
                    <a:gd name="connsiteX279" fmla="*/ 1337243 w 1677370"/>
                    <a:gd name="connsiteY279" fmla="*/ 520279 h 1398047"/>
                    <a:gd name="connsiteX280" fmla="*/ 1306813 w 1677370"/>
                    <a:gd name="connsiteY280" fmla="*/ 555389 h 1398047"/>
                    <a:gd name="connsiteX281" fmla="*/ 1300962 w 1677370"/>
                    <a:gd name="connsiteY281" fmla="*/ 564752 h 1398047"/>
                    <a:gd name="connsiteX282" fmla="*/ 1278725 w 1677370"/>
                    <a:gd name="connsiteY282" fmla="*/ 650188 h 1398047"/>
                    <a:gd name="connsiteX283" fmla="*/ 1288088 w 1677370"/>
                    <a:gd name="connsiteY283" fmla="*/ 665403 h 1398047"/>
                    <a:gd name="connsiteX284" fmla="*/ 1271703 w 1677370"/>
                    <a:gd name="connsiteY284" fmla="*/ 688810 h 1398047"/>
                    <a:gd name="connsiteX285" fmla="*/ 1269362 w 1677370"/>
                    <a:gd name="connsiteY285" fmla="*/ 693492 h 1398047"/>
                    <a:gd name="connsiteX286" fmla="*/ 1254147 w 1677370"/>
                    <a:gd name="connsiteY286" fmla="*/ 711047 h 1398047"/>
                    <a:gd name="connsiteX287" fmla="*/ 1250636 w 1677370"/>
                    <a:gd name="connsiteY287" fmla="*/ 714558 h 1398047"/>
                    <a:gd name="connsiteX288" fmla="*/ 1172222 w 1677370"/>
                    <a:gd name="connsiteY288" fmla="*/ 791802 h 1398047"/>
                    <a:gd name="connsiteX289" fmla="*/ 1168711 w 1677370"/>
                    <a:gd name="connsiteY289" fmla="*/ 803505 h 1398047"/>
                    <a:gd name="connsiteX290" fmla="*/ 1153496 w 1677370"/>
                    <a:gd name="connsiteY290" fmla="*/ 816379 h 1398047"/>
                    <a:gd name="connsiteX291" fmla="*/ 1100830 w 1677370"/>
                    <a:gd name="connsiteY291" fmla="*/ 845638 h 1398047"/>
                    <a:gd name="connsiteX292" fmla="*/ 1132430 w 1677370"/>
                    <a:gd name="connsiteY292" fmla="*/ 612737 h 1398047"/>
                    <a:gd name="connsiteX293" fmla="*/ 1172222 w 1677370"/>
                    <a:gd name="connsiteY293" fmla="*/ 493360 h 1398047"/>
                    <a:gd name="connsiteX294" fmla="*/ 1055186 w 1677370"/>
                    <a:gd name="connsiteY294" fmla="*/ 611567 h 1398047"/>
                    <a:gd name="connsiteX295" fmla="*/ 1064549 w 1677370"/>
                    <a:gd name="connsiteY295" fmla="*/ 611567 h 1398047"/>
                    <a:gd name="connsiteX296" fmla="*/ 1064549 w 1677370"/>
                    <a:gd name="connsiteY296" fmla="*/ 611567 h 1398047"/>
                    <a:gd name="connsiteX297" fmla="*/ 1093808 w 1677370"/>
                    <a:gd name="connsiteY297" fmla="*/ 633803 h 1398047"/>
                    <a:gd name="connsiteX298" fmla="*/ 1098489 w 1677370"/>
                    <a:gd name="connsiteY298" fmla="*/ 705195 h 1398047"/>
                    <a:gd name="connsiteX299" fmla="*/ 1076253 w 1677370"/>
                    <a:gd name="connsiteY299" fmla="*/ 799994 h 1398047"/>
                    <a:gd name="connsiteX300" fmla="*/ 1065719 w 1677370"/>
                    <a:gd name="connsiteY300" fmla="*/ 750839 h 1398047"/>
                    <a:gd name="connsiteX301" fmla="*/ 1066890 w 1677370"/>
                    <a:gd name="connsiteY301" fmla="*/ 743817 h 1398047"/>
                    <a:gd name="connsiteX302" fmla="*/ 1066890 w 1677370"/>
                    <a:gd name="connsiteY302" fmla="*/ 739136 h 1398047"/>
                    <a:gd name="connsiteX303" fmla="*/ 1066890 w 1677370"/>
                    <a:gd name="connsiteY303" fmla="*/ 739136 h 1398047"/>
                    <a:gd name="connsiteX304" fmla="*/ 1066890 w 1677370"/>
                    <a:gd name="connsiteY304" fmla="*/ 739136 h 1398047"/>
                    <a:gd name="connsiteX305" fmla="*/ 1044653 w 1677370"/>
                    <a:gd name="connsiteY305" fmla="*/ 629122 h 1398047"/>
                    <a:gd name="connsiteX306" fmla="*/ 1055186 w 1677370"/>
                    <a:gd name="connsiteY306" fmla="*/ 611567 h 1398047"/>
                    <a:gd name="connsiteX307" fmla="*/ 519162 w 1677370"/>
                    <a:gd name="connsiteY307" fmla="*/ 796483 h 1398047"/>
                    <a:gd name="connsiteX308" fmla="*/ 535547 w 1677370"/>
                    <a:gd name="connsiteY308" fmla="*/ 778928 h 1398047"/>
                    <a:gd name="connsiteX309" fmla="*/ 534377 w 1677370"/>
                    <a:gd name="connsiteY309" fmla="*/ 770735 h 1398047"/>
                    <a:gd name="connsiteX310" fmla="*/ 544910 w 1677370"/>
                    <a:gd name="connsiteY310" fmla="*/ 756691 h 1398047"/>
                    <a:gd name="connsiteX311" fmla="*/ 577680 w 1677370"/>
                    <a:gd name="connsiteY311" fmla="*/ 705195 h 1398047"/>
                    <a:gd name="connsiteX312" fmla="*/ 616302 w 1677370"/>
                    <a:gd name="connsiteY312" fmla="*/ 666573 h 1398047"/>
                    <a:gd name="connsiteX313" fmla="*/ 630346 w 1677370"/>
                    <a:gd name="connsiteY313" fmla="*/ 668914 h 1398047"/>
                    <a:gd name="connsiteX314" fmla="*/ 631516 w 1677370"/>
                    <a:gd name="connsiteY314" fmla="*/ 671255 h 1398047"/>
                    <a:gd name="connsiteX315" fmla="*/ 632687 w 1677370"/>
                    <a:gd name="connsiteY315" fmla="*/ 685299 h 1398047"/>
                    <a:gd name="connsiteX316" fmla="*/ 635027 w 1677370"/>
                    <a:gd name="connsiteY316" fmla="*/ 705195 h 1398047"/>
                    <a:gd name="connsiteX317" fmla="*/ 632687 w 1677370"/>
                    <a:gd name="connsiteY317" fmla="*/ 711047 h 1398047"/>
                    <a:gd name="connsiteX318" fmla="*/ 617472 w 1677370"/>
                    <a:gd name="connsiteY318" fmla="*/ 723921 h 1398047"/>
                    <a:gd name="connsiteX319" fmla="*/ 617472 w 1677370"/>
                    <a:gd name="connsiteY319" fmla="*/ 725091 h 1398047"/>
                    <a:gd name="connsiteX320" fmla="*/ 612791 w 1677370"/>
                    <a:gd name="connsiteY320" fmla="*/ 728602 h 1398047"/>
                    <a:gd name="connsiteX321" fmla="*/ 532036 w 1677370"/>
                    <a:gd name="connsiteY321" fmla="*/ 804676 h 1398047"/>
                    <a:gd name="connsiteX322" fmla="*/ 519162 w 1677370"/>
                    <a:gd name="connsiteY322" fmla="*/ 796483 h 1398047"/>
                    <a:gd name="connsiteX323" fmla="*/ 93152 w 1677370"/>
                    <a:gd name="connsiteY323" fmla="*/ 572945 h 1398047"/>
                    <a:gd name="connsiteX324" fmla="*/ 163373 w 1677370"/>
                    <a:gd name="connsiteY324" fmla="*/ 701684 h 1398047"/>
                    <a:gd name="connsiteX325" fmla="*/ 175077 w 1677370"/>
                    <a:gd name="connsiteY325" fmla="*/ 721580 h 1398047"/>
                    <a:gd name="connsiteX326" fmla="*/ 141136 w 1677370"/>
                    <a:gd name="connsiteY326" fmla="*/ 697003 h 1398047"/>
                    <a:gd name="connsiteX327" fmla="*/ 89640 w 1677370"/>
                    <a:gd name="connsiteY327" fmla="*/ 657210 h 1398047"/>
                    <a:gd name="connsiteX328" fmla="*/ 72085 w 1677370"/>
                    <a:gd name="connsiteY328" fmla="*/ 643166 h 1398047"/>
                    <a:gd name="connsiteX329" fmla="*/ 93152 w 1677370"/>
                    <a:gd name="connsiteY329" fmla="*/ 572945 h 139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</a:cxnLst>
                  <a:rect l="l" t="t" r="r" b="b"/>
                  <a:pathLst>
                    <a:path w="1677370" h="1398047">
                      <a:moveTo>
                        <a:pt x="59211" y="680618"/>
                      </a:moveTo>
                      <a:cubicBezTo>
                        <a:pt x="74426" y="693492"/>
                        <a:pt x="90811" y="705195"/>
                        <a:pt x="107196" y="718069"/>
                      </a:cubicBezTo>
                      <a:cubicBezTo>
                        <a:pt x="115388" y="721580"/>
                        <a:pt x="124751" y="725091"/>
                        <a:pt x="132944" y="729773"/>
                      </a:cubicBezTo>
                      <a:cubicBezTo>
                        <a:pt x="134114" y="729773"/>
                        <a:pt x="135284" y="728602"/>
                        <a:pt x="137625" y="728602"/>
                      </a:cubicBezTo>
                      <a:cubicBezTo>
                        <a:pt x="155181" y="730943"/>
                        <a:pt x="170395" y="744987"/>
                        <a:pt x="182099" y="755521"/>
                      </a:cubicBezTo>
                      <a:cubicBezTo>
                        <a:pt x="198484" y="769565"/>
                        <a:pt x="212528" y="785950"/>
                        <a:pt x="228913" y="801165"/>
                      </a:cubicBezTo>
                      <a:cubicBezTo>
                        <a:pt x="292112" y="842127"/>
                        <a:pt x="358823" y="879579"/>
                        <a:pt x="426704" y="913519"/>
                      </a:cubicBezTo>
                      <a:cubicBezTo>
                        <a:pt x="440748" y="920541"/>
                        <a:pt x="454792" y="912349"/>
                        <a:pt x="458303" y="902986"/>
                      </a:cubicBezTo>
                      <a:cubicBezTo>
                        <a:pt x="458303" y="902986"/>
                        <a:pt x="459474" y="902986"/>
                        <a:pt x="459474" y="902986"/>
                      </a:cubicBezTo>
                      <a:cubicBezTo>
                        <a:pt x="458303" y="907667"/>
                        <a:pt x="455963" y="913519"/>
                        <a:pt x="453622" y="918200"/>
                      </a:cubicBezTo>
                      <a:cubicBezTo>
                        <a:pt x="452452" y="922882"/>
                        <a:pt x="452452" y="926393"/>
                        <a:pt x="454792" y="929904"/>
                      </a:cubicBezTo>
                      <a:cubicBezTo>
                        <a:pt x="419682" y="1089073"/>
                        <a:pt x="534377" y="1237708"/>
                        <a:pt x="527355" y="1395707"/>
                      </a:cubicBezTo>
                      <a:cubicBezTo>
                        <a:pt x="576510" y="1396877"/>
                        <a:pt x="625665" y="1396877"/>
                        <a:pt x="674820" y="1398047"/>
                      </a:cubicBezTo>
                      <a:lnTo>
                        <a:pt x="736849" y="1330167"/>
                      </a:lnTo>
                      <a:cubicBezTo>
                        <a:pt x="741530" y="1325485"/>
                        <a:pt x="741530" y="1319633"/>
                        <a:pt x="739189" y="1314952"/>
                      </a:cubicBezTo>
                      <a:cubicBezTo>
                        <a:pt x="842181" y="1224834"/>
                        <a:pt x="945172" y="1135887"/>
                        <a:pt x="1049334" y="1045770"/>
                      </a:cubicBezTo>
                      <a:cubicBezTo>
                        <a:pt x="1058697" y="1076199"/>
                        <a:pt x="1069231" y="1105458"/>
                        <a:pt x="1082104" y="1135887"/>
                      </a:cubicBezTo>
                      <a:cubicBezTo>
                        <a:pt x="1082104" y="1135887"/>
                        <a:pt x="1082104" y="1135887"/>
                        <a:pt x="1082104" y="1135887"/>
                      </a:cubicBezTo>
                      <a:cubicBezTo>
                        <a:pt x="1082104" y="1137057"/>
                        <a:pt x="1082104" y="1138228"/>
                        <a:pt x="1082104" y="1139398"/>
                      </a:cubicBezTo>
                      <a:cubicBezTo>
                        <a:pt x="1080934" y="1145250"/>
                        <a:pt x="1083275" y="1149931"/>
                        <a:pt x="1087956" y="1153442"/>
                      </a:cubicBezTo>
                      <a:cubicBezTo>
                        <a:pt x="1094978" y="1186213"/>
                        <a:pt x="1111363" y="1216642"/>
                        <a:pt x="1148815" y="1233027"/>
                      </a:cubicBezTo>
                      <a:cubicBezTo>
                        <a:pt x="1181585" y="1247071"/>
                        <a:pt x="1224888" y="1244731"/>
                        <a:pt x="1250636" y="1220153"/>
                      </a:cubicBezTo>
                      <a:cubicBezTo>
                        <a:pt x="1261169" y="1210790"/>
                        <a:pt x="1267021" y="1200257"/>
                        <a:pt x="1270532" y="1190894"/>
                      </a:cubicBezTo>
                      <a:cubicBezTo>
                        <a:pt x="1286917" y="1173339"/>
                        <a:pt x="1282236" y="1145250"/>
                        <a:pt x="1257658" y="1133546"/>
                      </a:cubicBezTo>
                      <a:cubicBezTo>
                        <a:pt x="1230740" y="1104288"/>
                        <a:pt x="1176903" y="1087902"/>
                        <a:pt x="1131260" y="1097265"/>
                      </a:cubicBezTo>
                      <a:cubicBezTo>
                        <a:pt x="1131260" y="1097265"/>
                        <a:pt x="1130089" y="1097265"/>
                        <a:pt x="1130089" y="1096095"/>
                      </a:cubicBezTo>
                      <a:cubicBezTo>
                        <a:pt x="1128919" y="1094924"/>
                        <a:pt x="1128919" y="1093754"/>
                        <a:pt x="1127748" y="1092584"/>
                      </a:cubicBezTo>
                      <a:cubicBezTo>
                        <a:pt x="1126578" y="1092584"/>
                        <a:pt x="1125408" y="1092584"/>
                        <a:pt x="1123067" y="1092584"/>
                      </a:cubicBezTo>
                      <a:cubicBezTo>
                        <a:pt x="1089127" y="1079710"/>
                        <a:pt x="1097319" y="1041088"/>
                        <a:pt x="1092638" y="1015340"/>
                      </a:cubicBezTo>
                      <a:cubicBezTo>
                        <a:pt x="1091467" y="1010659"/>
                        <a:pt x="1094978" y="1008318"/>
                        <a:pt x="1099660" y="1007148"/>
                      </a:cubicBezTo>
                      <a:cubicBezTo>
                        <a:pt x="1099660" y="1005977"/>
                        <a:pt x="1099660" y="1004807"/>
                        <a:pt x="1098489" y="1003637"/>
                      </a:cubicBezTo>
                      <a:cubicBezTo>
                        <a:pt x="1099660" y="1004807"/>
                        <a:pt x="1102001" y="1005977"/>
                        <a:pt x="1104341" y="1005977"/>
                      </a:cubicBezTo>
                      <a:cubicBezTo>
                        <a:pt x="1104341" y="1005977"/>
                        <a:pt x="1105512" y="1005977"/>
                        <a:pt x="1105512" y="1005977"/>
                      </a:cubicBezTo>
                      <a:cubicBezTo>
                        <a:pt x="1105512" y="1005977"/>
                        <a:pt x="1104341" y="1007148"/>
                        <a:pt x="1104341" y="1007148"/>
                      </a:cubicBezTo>
                      <a:cubicBezTo>
                        <a:pt x="1105512" y="1008318"/>
                        <a:pt x="1106682" y="1009488"/>
                        <a:pt x="1107852" y="1011829"/>
                      </a:cubicBezTo>
                      <a:cubicBezTo>
                        <a:pt x="1107852" y="1012999"/>
                        <a:pt x="1107852" y="1015340"/>
                        <a:pt x="1109023" y="1017681"/>
                      </a:cubicBezTo>
                      <a:cubicBezTo>
                        <a:pt x="1110193" y="1017681"/>
                        <a:pt x="1110193" y="1017681"/>
                        <a:pt x="1111363" y="1018851"/>
                      </a:cubicBezTo>
                      <a:cubicBezTo>
                        <a:pt x="1127748" y="1028214"/>
                        <a:pt x="1146474" y="1035236"/>
                        <a:pt x="1164029" y="1041088"/>
                      </a:cubicBezTo>
                      <a:cubicBezTo>
                        <a:pt x="1190948" y="1045770"/>
                        <a:pt x="1217866" y="1051621"/>
                        <a:pt x="1244784" y="1056303"/>
                      </a:cubicBezTo>
                      <a:cubicBezTo>
                        <a:pt x="1254147" y="1058643"/>
                        <a:pt x="1262340" y="1055132"/>
                        <a:pt x="1267021" y="1049281"/>
                      </a:cubicBezTo>
                      <a:cubicBezTo>
                        <a:pt x="1279895" y="1051621"/>
                        <a:pt x="1292769" y="1052791"/>
                        <a:pt x="1305643" y="1055132"/>
                      </a:cubicBezTo>
                      <a:cubicBezTo>
                        <a:pt x="1307984" y="1055132"/>
                        <a:pt x="1309154" y="1055132"/>
                        <a:pt x="1311495" y="1055132"/>
                      </a:cubicBezTo>
                      <a:cubicBezTo>
                        <a:pt x="1312665" y="1055132"/>
                        <a:pt x="1313835" y="1055132"/>
                        <a:pt x="1315006" y="1056303"/>
                      </a:cubicBezTo>
                      <a:cubicBezTo>
                        <a:pt x="1345435" y="1059814"/>
                        <a:pt x="1374694" y="1060984"/>
                        <a:pt x="1403953" y="1059814"/>
                      </a:cubicBezTo>
                      <a:cubicBezTo>
                        <a:pt x="1403953" y="1059814"/>
                        <a:pt x="1405123" y="1059814"/>
                        <a:pt x="1405123" y="1059814"/>
                      </a:cubicBezTo>
                      <a:cubicBezTo>
                        <a:pt x="1407464" y="1059814"/>
                        <a:pt x="1408634" y="1059814"/>
                        <a:pt x="1409805" y="1059814"/>
                      </a:cubicBezTo>
                      <a:cubicBezTo>
                        <a:pt x="1412146" y="1059814"/>
                        <a:pt x="1415657" y="1059814"/>
                        <a:pt x="1417997" y="1059814"/>
                      </a:cubicBezTo>
                      <a:cubicBezTo>
                        <a:pt x="1417997" y="1059814"/>
                        <a:pt x="1419168" y="1059814"/>
                        <a:pt x="1419168" y="1060984"/>
                      </a:cubicBezTo>
                      <a:cubicBezTo>
                        <a:pt x="1419168" y="1060984"/>
                        <a:pt x="1420338" y="1060984"/>
                        <a:pt x="1420338" y="1060984"/>
                      </a:cubicBezTo>
                      <a:cubicBezTo>
                        <a:pt x="1420338" y="1065665"/>
                        <a:pt x="1423849" y="1069177"/>
                        <a:pt x="1429701" y="1072688"/>
                      </a:cubicBezTo>
                      <a:cubicBezTo>
                        <a:pt x="1443745" y="1079710"/>
                        <a:pt x="1458960" y="1085562"/>
                        <a:pt x="1474174" y="1087902"/>
                      </a:cubicBezTo>
                      <a:cubicBezTo>
                        <a:pt x="1520989" y="1101947"/>
                        <a:pt x="1572485" y="1104288"/>
                        <a:pt x="1620469" y="1087902"/>
                      </a:cubicBezTo>
                      <a:cubicBezTo>
                        <a:pt x="1631003" y="1084391"/>
                        <a:pt x="1641536" y="1080880"/>
                        <a:pt x="1649728" y="1075029"/>
                      </a:cubicBezTo>
                      <a:cubicBezTo>
                        <a:pt x="1655580" y="1073858"/>
                        <a:pt x="1660262" y="1071517"/>
                        <a:pt x="1666113" y="1070347"/>
                      </a:cubicBezTo>
                      <a:cubicBezTo>
                        <a:pt x="1683669" y="1064495"/>
                        <a:pt x="1678987" y="1042258"/>
                        <a:pt x="1663773" y="1037577"/>
                      </a:cubicBezTo>
                      <a:cubicBezTo>
                        <a:pt x="1663773" y="1036407"/>
                        <a:pt x="1663773" y="1036407"/>
                        <a:pt x="1662602" y="1035236"/>
                      </a:cubicBezTo>
                      <a:cubicBezTo>
                        <a:pt x="1648558" y="1007148"/>
                        <a:pt x="1593551" y="993103"/>
                        <a:pt x="1561951" y="986081"/>
                      </a:cubicBezTo>
                      <a:cubicBezTo>
                        <a:pt x="1505774" y="975548"/>
                        <a:pt x="1450767" y="982570"/>
                        <a:pt x="1399272" y="1003637"/>
                      </a:cubicBezTo>
                      <a:cubicBezTo>
                        <a:pt x="1393420" y="1005977"/>
                        <a:pt x="1389909" y="1010659"/>
                        <a:pt x="1388738" y="1015340"/>
                      </a:cubicBezTo>
                      <a:cubicBezTo>
                        <a:pt x="1381716" y="1015340"/>
                        <a:pt x="1375864" y="1014170"/>
                        <a:pt x="1368842" y="1014170"/>
                      </a:cubicBezTo>
                      <a:cubicBezTo>
                        <a:pt x="1361820" y="1014170"/>
                        <a:pt x="1357139" y="1015340"/>
                        <a:pt x="1353628" y="1017681"/>
                      </a:cubicBezTo>
                      <a:cubicBezTo>
                        <a:pt x="1334902" y="1015340"/>
                        <a:pt x="1315006" y="1012999"/>
                        <a:pt x="1296280" y="1010659"/>
                      </a:cubicBezTo>
                      <a:cubicBezTo>
                        <a:pt x="1286917" y="1009488"/>
                        <a:pt x="1277554" y="1008318"/>
                        <a:pt x="1268191" y="1007148"/>
                      </a:cubicBezTo>
                      <a:cubicBezTo>
                        <a:pt x="1275214" y="1004807"/>
                        <a:pt x="1282236" y="1002466"/>
                        <a:pt x="1289258" y="1000126"/>
                      </a:cubicBezTo>
                      <a:cubicBezTo>
                        <a:pt x="1340754" y="1002466"/>
                        <a:pt x="1409805" y="915860"/>
                        <a:pt x="1395760" y="870216"/>
                      </a:cubicBezTo>
                      <a:cubicBezTo>
                        <a:pt x="1396931" y="870216"/>
                        <a:pt x="1398101" y="870216"/>
                        <a:pt x="1399272" y="870216"/>
                      </a:cubicBezTo>
                      <a:cubicBezTo>
                        <a:pt x="1428531" y="860853"/>
                        <a:pt x="1457789" y="850320"/>
                        <a:pt x="1487048" y="838616"/>
                      </a:cubicBezTo>
                      <a:cubicBezTo>
                        <a:pt x="1489389" y="838616"/>
                        <a:pt x="1491730" y="838616"/>
                        <a:pt x="1494071" y="838616"/>
                      </a:cubicBezTo>
                      <a:cubicBezTo>
                        <a:pt x="1542055" y="829253"/>
                        <a:pt x="1597062" y="817550"/>
                        <a:pt x="1628662" y="782439"/>
                      </a:cubicBezTo>
                      <a:cubicBezTo>
                        <a:pt x="1652069" y="756691"/>
                        <a:pt x="1660262" y="716899"/>
                        <a:pt x="1621640" y="698173"/>
                      </a:cubicBezTo>
                      <a:cubicBezTo>
                        <a:pt x="1581848" y="678277"/>
                        <a:pt x="1506945" y="686469"/>
                        <a:pt x="1470664" y="707536"/>
                      </a:cubicBezTo>
                      <a:cubicBezTo>
                        <a:pt x="1427360" y="732113"/>
                        <a:pt x="1427360" y="770735"/>
                        <a:pt x="1436723" y="809357"/>
                      </a:cubicBezTo>
                      <a:cubicBezTo>
                        <a:pt x="1440234" y="811698"/>
                        <a:pt x="1441405" y="815209"/>
                        <a:pt x="1439064" y="818720"/>
                      </a:cubicBezTo>
                      <a:cubicBezTo>
                        <a:pt x="1439064" y="818720"/>
                        <a:pt x="1439064" y="818720"/>
                        <a:pt x="1439064" y="818720"/>
                      </a:cubicBezTo>
                      <a:cubicBezTo>
                        <a:pt x="1439064" y="818720"/>
                        <a:pt x="1439064" y="818720"/>
                        <a:pt x="1439064" y="818720"/>
                      </a:cubicBezTo>
                      <a:cubicBezTo>
                        <a:pt x="1439064" y="818720"/>
                        <a:pt x="1437893" y="819890"/>
                        <a:pt x="1437893" y="819890"/>
                      </a:cubicBezTo>
                      <a:cubicBezTo>
                        <a:pt x="1421508" y="831594"/>
                        <a:pt x="1400442" y="842127"/>
                        <a:pt x="1378205" y="839786"/>
                      </a:cubicBezTo>
                      <a:lnTo>
                        <a:pt x="1375864" y="840957"/>
                      </a:lnTo>
                      <a:cubicBezTo>
                        <a:pt x="1374694" y="842127"/>
                        <a:pt x="1373524" y="844468"/>
                        <a:pt x="1372353" y="845638"/>
                      </a:cubicBezTo>
                      <a:cubicBezTo>
                        <a:pt x="1351287" y="836275"/>
                        <a:pt x="1320858" y="839786"/>
                        <a:pt x="1298621" y="849149"/>
                      </a:cubicBezTo>
                      <a:cubicBezTo>
                        <a:pt x="1272873" y="859683"/>
                        <a:pt x="1254147" y="878408"/>
                        <a:pt x="1242444" y="899475"/>
                      </a:cubicBezTo>
                      <a:cubicBezTo>
                        <a:pt x="1214355" y="900645"/>
                        <a:pt x="1187437" y="901815"/>
                        <a:pt x="1159348" y="902986"/>
                      </a:cubicBezTo>
                      <a:cubicBezTo>
                        <a:pt x="1157007" y="901815"/>
                        <a:pt x="1154667" y="900645"/>
                        <a:pt x="1152326" y="900645"/>
                      </a:cubicBezTo>
                      <a:cubicBezTo>
                        <a:pt x="1144133" y="899475"/>
                        <a:pt x="1134770" y="898304"/>
                        <a:pt x="1126578" y="897134"/>
                      </a:cubicBezTo>
                      <a:cubicBezTo>
                        <a:pt x="1123067" y="898304"/>
                        <a:pt x="1120726" y="899475"/>
                        <a:pt x="1117215" y="900645"/>
                      </a:cubicBezTo>
                      <a:cubicBezTo>
                        <a:pt x="1110193" y="902986"/>
                        <a:pt x="1103171" y="895964"/>
                        <a:pt x="1106682" y="891282"/>
                      </a:cubicBezTo>
                      <a:cubicBezTo>
                        <a:pt x="1123067" y="871386"/>
                        <a:pt x="1147645" y="857342"/>
                        <a:pt x="1167541" y="839786"/>
                      </a:cubicBezTo>
                      <a:cubicBezTo>
                        <a:pt x="1193288" y="817550"/>
                        <a:pt x="1217866" y="792972"/>
                        <a:pt x="1242444" y="769565"/>
                      </a:cubicBezTo>
                      <a:cubicBezTo>
                        <a:pt x="1245955" y="767224"/>
                        <a:pt x="1249466" y="767224"/>
                        <a:pt x="1251806" y="769565"/>
                      </a:cubicBezTo>
                      <a:cubicBezTo>
                        <a:pt x="1261169" y="759032"/>
                        <a:pt x="1270532" y="747328"/>
                        <a:pt x="1279895" y="735624"/>
                      </a:cubicBezTo>
                      <a:cubicBezTo>
                        <a:pt x="1297450" y="715728"/>
                        <a:pt x="1315006" y="695832"/>
                        <a:pt x="1330220" y="674766"/>
                      </a:cubicBezTo>
                      <a:cubicBezTo>
                        <a:pt x="1334902" y="675936"/>
                        <a:pt x="1340754" y="677107"/>
                        <a:pt x="1346605" y="674766"/>
                      </a:cubicBezTo>
                      <a:cubicBezTo>
                        <a:pt x="1367672" y="665403"/>
                        <a:pt x="1386398" y="653699"/>
                        <a:pt x="1401612" y="639655"/>
                      </a:cubicBezTo>
                      <a:cubicBezTo>
                        <a:pt x="1413316" y="631463"/>
                        <a:pt x="1422679" y="622100"/>
                        <a:pt x="1430871" y="612737"/>
                      </a:cubicBezTo>
                      <a:cubicBezTo>
                        <a:pt x="1442575" y="603374"/>
                        <a:pt x="1450767" y="590500"/>
                        <a:pt x="1455449" y="578797"/>
                      </a:cubicBezTo>
                      <a:cubicBezTo>
                        <a:pt x="1457789" y="574115"/>
                        <a:pt x="1456619" y="569434"/>
                        <a:pt x="1454278" y="565923"/>
                      </a:cubicBezTo>
                      <a:cubicBezTo>
                        <a:pt x="1455449" y="561241"/>
                        <a:pt x="1456619" y="556560"/>
                        <a:pt x="1456619" y="551878"/>
                      </a:cubicBezTo>
                      <a:cubicBezTo>
                        <a:pt x="1463641" y="550708"/>
                        <a:pt x="1470664" y="544856"/>
                        <a:pt x="1470664" y="536664"/>
                      </a:cubicBezTo>
                      <a:cubicBezTo>
                        <a:pt x="1470664" y="535493"/>
                        <a:pt x="1470664" y="533152"/>
                        <a:pt x="1470664" y="531982"/>
                      </a:cubicBezTo>
                      <a:cubicBezTo>
                        <a:pt x="1470664" y="531982"/>
                        <a:pt x="1470664" y="531982"/>
                        <a:pt x="1470664" y="531982"/>
                      </a:cubicBezTo>
                      <a:cubicBezTo>
                        <a:pt x="1470664" y="531982"/>
                        <a:pt x="1470664" y="531982"/>
                        <a:pt x="1470664" y="530812"/>
                      </a:cubicBezTo>
                      <a:cubicBezTo>
                        <a:pt x="1469493" y="519108"/>
                        <a:pt x="1465982" y="508575"/>
                        <a:pt x="1460130" y="501553"/>
                      </a:cubicBezTo>
                      <a:cubicBezTo>
                        <a:pt x="1455449" y="492190"/>
                        <a:pt x="1448427" y="482827"/>
                        <a:pt x="1440234" y="473464"/>
                      </a:cubicBezTo>
                      <a:cubicBezTo>
                        <a:pt x="1435553" y="467612"/>
                        <a:pt x="1428531" y="466442"/>
                        <a:pt x="1422679" y="467612"/>
                      </a:cubicBezTo>
                      <a:cubicBezTo>
                        <a:pt x="1426190" y="466442"/>
                        <a:pt x="1429701" y="464101"/>
                        <a:pt x="1432042" y="460590"/>
                      </a:cubicBezTo>
                      <a:cubicBezTo>
                        <a:pt x="1453108" y="432502"/>
                        <a:pt x="1475345" y="405583"/>
                        <a:pt x="1496411" y="377495"/>
                      </a:cubicBezTo>
                      <a:cubicBezTo>
                        <a:pt x="1508115" y="362280"/>
                        <a:pt x="1487048" y="343554"/>
                        <a:pt x="1469493" y="352917"/>
                      </a:cubicBezTo>
                      <a:cubicBezTo>
                        <a:pt x="1439064" y="354088"/>
                        <a:pt x="1414486" y="335362"/>
                        <a:pt x="1384057" y="336532"/>
                      </a:cubicBezTo>
                      <a:cubicBezTo>
                        <a:pt x="1378205" y="331851"/>
                        <a:pt x="1370013" y="329510"/>
                        <a:pt x="1360650" y="331851"/>
                      </a:cubicBezTo>
                      <a:cubicBezTo>
                        <a:pt x="1333731" y="340043"/>
                        <a:pt x="1304472" y="355258"/>
                        <a:pt x="1299791" y="377495"/>
                      </a:cubicBezTo>
                      <a:cubicBezTo>
                        <a:pt x="1292769" y="386858"/>
                        <a:pt x="1288088" y="397391"/>
                        <a:pt x="1283406" y="410265"/>
                      </a:cubicBezTo>
                      <a:cubicBezTo>
                        <a:pt x="1276384" y="411435"/>
                        <a:pt x="1269362" y="412606"/>
                        <a:pt x="1263510" y="413776"/>
                      </a:cubicBezTo>
                      <a:cubicBezTo>
                        <a:pt x="1255317" y="424309"/>
                        <a:pt x="1234251" y="428991"/>
                        <a:pt x="1216696" y="431331"/>
                      </a:cubicBezTo>
                      <a:cubicBezTo>
                        <a:pt x="1190948" y="443035"/>
                        <a:pt x="1164029" y="452398"/>
                        <a:pt x="1155837" y="439524"/>
                      </a:cubicBezTo>
                      <a:cubicBezTo>
                        <a:pt x="1152326" y="440694"/>
                        <a:pt x="1148815" y="441865"/>
                        <a:pt x="1145304" y="443035"/>
                      </a:cubicBezTo>
                      <a:cubicBezTo>
                        <a:pt x="1117215" y="413776"/>
                        <a:pt x="1070401" y="399732"/>
                        <a:pt x="1041142" y="439524"/>
                      </a:cubicBezTo>
                      <a:cubicBezTo>
                        <a:pt x="1031779" y="451227"/>
                        <a:pt x="1027098" y="466442"/>
                        <a:pt x="1023586" y="481657"/>
                      </a:cubicBezTo>
                      <a:cubicBezTo>
                        <a:pt x="1023586" y="481657"/>
                        <a:pt x="1022416" y="481657"/>
                        <a:pt x="1022416" y="482827"/>
                      </a:cubicBezTo>
                      <a:cubicBezTo>
                        <a:pt x="1020075" y="498042"/>
                        <a:pt x="1017735" y="513256"/>
                        <a:pt x="1013053" y="527301"/>
                      </a:cubicBezTo>
                      <a:cubicBezTo>
                        <a:pt x="1011883" y="533152"/>
                        <a:pt x="1001350" y="533152"/>
                        <a:pt x="999009" y="528471"/>
                      </a:cubicBezTo>
                      <a:cubicBezTo>
                        <a:pt x="980283" y="495701"/>
                        <a:pt x="981454" y="467612"/>
                        <a:pt x="1006031" y="437183"/>
                      </a:cubicBezTo>
                      <a:cubicBezTo>
                        <a:pt x="1006031" y="437183"/>
                        <a:pt x="1007201" y="437183"/>
                        <a:pt x="1007201" y="436013"/>
                      </a:cubicBezTo>
                      <a:cubicBezTo>
                        <a:pt x="1007201" y="436013"/>
                        <a:pt x="1007201" y="436013"/>
                        <a:pt x="1007201" y="436013"/>
                      </a:cubicBezTo>
                      <a:cubicBezTo>
                        <a:pt x="1024757" y="391539"/>
                        <a:pt x="1045823" y="348236"/>
                        <a:pt x="1070401" y="307273"/>
                      </a:cubicBezTo>
                      <a:cubicBezTo>
                        <a:pt x="1072742" y="306103"/>
                        <a:pt x="1075082" y="304933"/>
                        <a:pt x="1076253" y="303762"/>
                      </a:cubicBezTo>
                      <a:cubicBezTo>
                        <a:pt x="1105512" y="279185"/>
                        <a:pt x="1120726" y="249926"/>
                        <a:pt x="1130089" y="219497"/>
                      </a:cubicBezTo>
                      <a:cubicBezTo>
                        <a:pt x="1135941" y="223007"/>
                        <a:pt x="1144133" y="224178"/>
                        <a:pt x="1151156" y="220667"/>
                      </a:cubicBezTo>
                      <a:cubicBezTo>
                        <a:pt x="1207333" y="199600"/>
                        <a:pt x="1250636" y="159808"/>
                        <a:pt x="1263510" y="108313"/>
                      </a:cubicBezTo>
                      <a:cubicBezTo>
                        <a:pt x="1271703" y="75542"/>
                        <a:pt x="1269362" y="26387"/>
                        <a:pt x="1228399" y="8832"/>
                      </a:cubicBezTo>
                      <a:cubicBezTo>
                        <a:pt x="1183926" y="-9894"/>
                        <a:pt x="1145304" y="29898"/>
                        <a:pt x="1128919" y="60328"/>
                      </a:cubicBezTo>
                      <a:cubicBezTo>
                        <a:pt x="1107852" y="96609"/>
                        <a:pt x="1105512" y="138742"/>
                        <a:pt x="1098489" y="179704"/>
                      </a:cubicBezTo>
                      <a:cubicBezTo>
                        <a:pt x="1099660" y="180875"/>
                        <a:pt x="1099660" y="180875"/>
                        <a:pt x="1099660" y="182045"/>
                      </a:cubicBezTo>
                      <a:lnTo>
                        <a:pt x="1104341" y="200771"/>
                      </a:lnTo>
                      <a:cubicBezTo>
                        <a:pt x="1105512" y="204282"/>
                        <a:pt x="1100830" y="207793"/>
                        <a:pt x="1097319" y="208963"/>
                      </a:cubicBezTo>
                      <a:cubicBezTo>
                        <a:pt x="1097319" y="208963"/>
                        <a:pt x="1097319" y="208963"/>
                        <a:pt x="1097319" y="208963"/>
                      </a:cubicBezTo>
                      <a:cubicBezTo>
                        <a:pt x="1094978" y="213645"/>
                        <a:pt x="1091467" y="218326"/>
                        <a:pt x="1086786" y="223007"/>
                      </a:cubicBezTo>
                      <a:cubicBezTo>
                        <a:pt x="1075082" y="247585"/>
                        <a:pt x="1058697" y="269822"/>
                        <a:pt x="1045823" y="293229"/>
                      </a:cubicBezTo>
                      <a:cubicBezTo>
                        <a:pt x="1031779" y="317807"/>
                        <a:pt x="1018905" y="348236"/>
                        <a:pt x="1000179" y="370473"/>
                      </a:cubicBezTo>
                      <a:cubicBezTo>
                        <a:pt x="999009" y="371643"/>
                        <a:pt x="996668" y="372813"/>
                        <a:pt x="995498" y="372813"/>
                      </a:cubicBezTo>
                      <a:cubicBezTo>
                        <a:pt x="994327" y="373984"/>
                        <a:pt x="991987" y="375154"/>
                        <a:pt x="989646" y="375154"/>
                      </a:cubicBezTo>
                      <a:cubicBezTo>
                        <a:pt x="987305" y="385687"/>
                        <a:pt x="984965" y="395050"/>
                        <a:pt x="980283" y="405583"/>
                      </a:cubicBezTo>
                      <a:cubicBezTo>
                        <a:pt x="976772" y="413776"/>
                        <a:pt x="962728" y="409095"/>
                        <a:pt x="965068" y="400902"/>
                      </a:cubicBezTo>
                      <a:cubicBezTo>
                        <a:pt x="974431" y="377495"/>
                        <a:pt x="977943" y="351747"/>
                        <a:pt x="981454" y="327169"/>
                      </a:cubicBezTo>
                      <a:cubicBezTo>
                        <a:pt x="983794" y="295570"/>
                        <a:pt x="988476" y="263970"/>
                        <a:pt x="995498" y="231200"/>
                      </a:cubicBezTo>
                      <a:cubicBezTo>
                        <a:pt x="1007201" y="217156"/>
                        <a:pt x="1022416" y="197260"/>
                        <a:pt x="1036460" y="173852"/>
                      </a:cubicBezTo>
                      <a:cubicBezTo>
                        <a:pt x="1041142" y="173852"/>
                        <a:pt x="1046994" y="171512"/>
                        <a:pt x="1051675" y="170341"/>
                      </a:cubicBezTo>
                      <a:cubicBezTo>
                        <a:pt x="1057527" y="155127"/>
                        <a:pt x="1066890" y="141082"/>
                        <a:pt x="1073912" y="125868"/>
                      </a:cubicBezTo>
                      <a:cubicBezTo>
                        <a:pt x="1078593" y="112994"/>
                        <a:pt x="1080934" y="98950"/>
                        <a:pt x="1078593" y="86076"/>
                      </a:cubicBezTo>
                      <a:cubicBezTo>
                        <a:pt x="1078593" y="83735"/>
                        <a:pt x="1079764" y="81394"/>
                        <a:pt x="1080934" y="80224"/>
                      </a:cubicBezTo>
                      <a:cubicBezTo>
                        <a:pt x="1078593" y="73202"/>
                        <a:pt x="1078593" y="66180"/>
                        <a:pt x="1079764" y="57987"/>
                      </a:cubicBezTo>
                      <a:cubicBezTo>
                        <a:pt x="1078593" y="48624"/>
                        <a:pt x="1076253" y="40432"/>
                        <a:pt x="1076253" y="31069"/>
                      </a:cubicBezTo>
                      <a:cubicBezTo>
                        <a:pt x="1075082" y="27558"/>
                        <a:pt x="1073912" y="25217"/>
                        <a:pt x="1071571" y="21706"/>
                      </a:cubicBezTo>
                      <a:cubicBezTo>
                        <a:pt x="1065719" y="19365"/>
                        <a:pt x="1061038" y="15854"/>
                        <a:pt x="1057527" y="11173"/>
                      </a:cubicBezTo>
                      <a:cubicBezTo>
                        <a:pt x="1045823" y="5321"/>
                        <a:pt x="1031779" y="2980"/>
                        <a:pt x="1017735" y="4151"/>
                      </a:cubicBezTo>
                      <a:cubicBezTo>
                        <a:pt x="1004861" y="-531"/>
                        <a:pt x="989646" y="-1701"/>
                        <a:pt x="970920" y="2980"/>
                      </a:cubicBezTo>
                      <a:cubicBezTo>
                        <a:pt x="969750" y="4151"/>
                        <a:pt x="969750" y="5321"/>
                        <a:pt x="968580" y="5321"/>
                      </a:cubicBezTo>
                      <a:cubicBezTo>
                        <a:pt x="968580" y="7662"/>
                        <a:pt x="966239" y="8832"/>
                        <a:pt x="965068" y="8832"/>
                      </a:cubicBezTo>
                      <a:cubicBezTo>
                        <a:pt x="960387" y="14684"/>
                        <a:pt x="955706" y="20536"/>
                        <a:pt x="949854" y="25217"/>
                      </a:cubicBezTo>
                      <a:cubicBezTo>
                        <a:pt x="949854" y="26387"/>
                        <a:pt x="951024" y="27558"/>
                        <a:pt x="951024" y="27558"/>
                      </a:cubicBezTo>
                      <a:cubicBezTo>
                        <a:pt x="952195" y="28728"/>
                        <a:pt x="952195" y="29898"/>
                        <a:pt x="953365" y="31069"/>
                      </a:cubicBezTo>
                      <a:cubicBezTo>
                        <a:pt x="905380" y="62668"/>
                        <a:pt x="904210" y="128209"/>
                        <a:pt x="927617" y="172682"/>
                      </a:cubicBezTo>
                      <a:cubicBezTo>
                        <a:pt x="929958" y="180875"/>
                        <a:pt x="932299" y="190238"/>
                        <a:pt x="935810" y="198430"/>
                      </a:cubicBezTo>
                      <a:cubicBezTo>
                        <a:pt x="938150" y="206623"/>
                        <a:pt x="946343" y="210134"/>
                        <a:pt x="953365" y="211304"/>
                      </a:cubicBezTo>
                      <a:cubicBezTo>
                        <a:pt x="952195" y="214815"/>
                        <a:pt x="951024" y="217156"/>
                        <a:pt x="949854" y="220667"/>
                      </a:cubicBezTo>
                      <a:cubicBezTo>
                        <a:pt x="947513" y="225348"/>
                        <a:pt x="948684" y="230030"/>
                        <a:pt x="949854" y="233541"/>
                      </a:cubicBezTo>
                      <a:cubicBezTo>
                        <a:pt x="934639" y="303762"/>
                        <a:pt x="932299" y="372813"/>
                        <a:pt x="942832" y="443035"/>
                      </a:cubicBezTo>
                      <a:cubicBezTo>
                        <a:pt x="942832" y="443035"/>
                        <a:pt x="942832" y="444205"/>
                        <a:pt x="942832" y="444205"/>
                      </a:cubicBezTo>
                      <a:cubicBezTo>
                        <a:pt x="883143" y="383347"/>
                        <a:pt x="832818" y="317807"/>
                        <a:pt x="790685" y="248756"/>
                      </a:cubicBezTo>
                      <a:cubicBezTo>
                        <a:pt x="795367" y="180875"/>
                        <a:pt x="810581" y="39261"/>
                        <a:pt x="708760" y="41602"/>
                      </a:cubicBezTo>
                      <a:cubicBezTo>
                        <a:pt x="658435" y="42772"/>
                        <a:pt x="636198" y="67350"/>
                        <a:pt x="629176" y="100120"/>
                      </a:cubicBezTo>
                      <a:cubicBezTo>
                        <a:pt x="617472" y="123527"/>
                        <a:pt x="619813" y="151616"/>
                        <a:pt x="630346" y="178534"/>
                      </a:cubicBezTo>
                      <a:cubicBezTo>
                        <a:pt x="633857" y="198430"/>
                        <a:pt x="637368" y="215985"/>
                        <a:pt x="640879" y="230030"/>
                      </a:cubicBezTo>
                      <a:cubicBezTo>
                        <a:pt x="643220" y="240563"/>
                        <a:pt x="657264" y="245244"/>
                        <a:pt x="667798" y="242904"/>
                      </a:cubicBezTo>
                      <a:cubicBezTo>
                        <a:pt x="683012" y="262800"/>
                        <a:pt x="701738" y="279185"/>
                        <a:pt x="718123" y="290888"/>
                      </a:cubicBezTo>
                      <a:cubicBezTo>
                        <a:pt x="730997" y="295570"/>
                        <a:pt x="743871" y="300251"/>
                        <a:pt x="750893" y="311955"/>
                      </a:cubicBezTo>
                      <a:cubicBezTo>
                        <a:pt x="752063" y="313125"/>
                        <a:pt x="752063" y="314295"/>
                        <a:pt x="752063" y="315466"/>
                      </a:cubicBezTo>
                      <a:cubicBezTo>
                        <a:pt x="752063" y="315466"/>
                        <a:pt x="752063" y="315466"/>
                        <a:pt x="752063" y="315466"/>
                      </a:cubicBezTo>
                      <a:cubicBezTo>
                        <a:pt x="805900" y="356428"/>
                        <a:pt x="859736" y="411435"/>
                        <a:pt x="879632" y="468783"/>
                      </a:cubicBezTo>
                      <a:cubicBezTo>
                        <a:pt x="881973" y="471124"/>
                        <a:pt x="884314" y="473464"/>
                        <a:pt x="886655" y="475805"/>
                      </a:cubicBezTo>
                      <a:cubicBezTo>
                        <a:pt x="886655" y="476975"/>
                        <a:pt x="887825" y="478146"/>
                        <a:pt x="888995" y="479316"/>
                      </a:cubicBezTo>
                      <a:cubicBezTo>
                        <a:pt x="915913" y="516767"/>
                        <a:pt x="941661" y="553049"/>
                        <a:pt x="968580" y="590500"/>
                      </a:cubicBezTo>
                      <a:cubicBezTo>
                        <a:pt x="972091" y="597522"/>
                        <a:pt x="975602" y="603374"/>
                        <a:pt x="979113" y="610396"/>
                      </a:cubicBezTo>
                      <a:cubicBezTo>
                        <a:pt x="977943" y="616248"/>
                        <a:pt x="981454" y="623270"/>
                        <a:pt x="987305" y="626781"/>
                      </a:cubicBezTo>
                      <a:cubicBezTo>
                        <a:pt x="988476" y="629122"/>
                        <a:pt x="989646" y="630292"/>
                        <a:pt x="989646" y="632633"/>
                      </a:cubicBezTo>
                      <a:cubicBezTo>
                        <a:pt x="993157" y="656040"/>
                        <a:pt x="1003690" y="681788"/>
                        <a:pt x="1009542" y="704025"/>
                      </a:cubicBezTo>
                      <a:cubicBezTo>
                        <a:pt x="1015394" y="728602"/>
                        <a:pt x="1022416" y="753180"/>
                        <a:pt x="1028268" y="777757"/>
                      </a:cubicBezTo>
                      <a:cubicBezTo>
                        <a:pt x="1025927" y="780098"/>
                        <a:pt x="1023586" y="783609"/>
                        <a:pt x="1023586" y="788291"/>
                      </a:cubicBezTo>
                      <a:cubicBezTo>
                        <a:pt x="1023586" y="814038"/>
                        <a:pt x="1024757" y="839786"/>
                        <a:pt x="1024757" y="865534"/>
                      </a:cubicBezTo>
                      <a:cubicBezTo>
                        <a:pt x="1024757" y="869045"/>
                        <a:pt x="1025927" y="872556"/>
                        <a:pt x="1028268" y="874897"/>
                      </a:cubicBezTo>
                      <a:lnTo>
                        <a:pt x="1028268" y="879579"/>
                      </a:lnTo>
                      <a:cubicBezTo>
                        <a:pt x="1028268" y="881919"/>
                        <a:pt x="1028268" y="883090"/>
                        <a:pt x="1029438" y="884260"/>
                      </a:cubicBezTo>
                      <a:cubicBezTo>
                        <a:pt x="1025927" y="885430"/>
                        <a:pt x="1022416" y="887771"/>
                        <a:pt x="1018905" y="888941"/>
                      </a:cubicBezTo>
                      <a:cubicBezTo>
                        <a:pt x="1007201" y="894793"/>
                        <a:pt x="1006031" y="905326"/>
                        <a:pt x="1010713" y="912349"/>
                      </a:cubicBezTo>
                      <a:cubicBezTo>
                        <a:pt x="1010713" y="913519"/>
                        <a:pt x="1009542" y="913519"/>
                        <a:pt x="1009542" y="913519"/>
                      </a:cubicBezTo>
                      <a:cubicBezTo>
                        <a:pt x="958046" y="1028214"/>
                        <a:pt x="877292" y="1131206"/>
                        <a:pt x="770789" y="1215472"/>
                      </a:cubicBezTo>
                      <a:cubicBezTo>
                        <a:pt x="726315" y="1250582"/>
                        <a:pt x="678331" y="1283352"/>
                        <a:pt x="639709" y="1320804"/>
                      </a:cubicBezTo>
                      <a:cubicBezTo>
                        <a:pt x="638539" y="1323144"/>
                        <a:pt x="637368" y="1324315"/>
                        <a:pt x="635027" y="1325485"/>
                      </a:cubicBezTo>
                      <a:cubicBezTo>
                        <a:pt x="633857" y="1326656"/>
                        <a:pt x="632687" y="1327826"/>
                        <a:pt x="631516" y="1328996"/>
                      </a:cubicBezTo>
                      <a:lnTo>
                        <a:pt x="632687" y="1325485"/>
                      </a:lnTo>
                      <a:cubicBezTo>
                        <a:pt x="629176" y="1325485"/>
                        <a:pt x="624494" y="1324315"/>
                        <a:pt x="624494" y="1320804"/>
                      </a:cubicBezTo>
                      <a:cubicBezTo>
                        <a:pt x="618643" y="1275160"/>
                        <a:pt x="650242" y="1233027"/>
                        <a:pt x="684182" y="1196746"/>
                      </a:cubicBezTo>
                      <a:cubicBezTo>
                        <a:pt x="685353" y="1195575"/>
                        <a:pt x="686523" y="1193234"/>
                        <a:pt x="686523" y="1192064"/>
                      </a:cubicBezTo>
                      <a:cubicBezTo>
                        <a:pt x="695886" y="1173339"/>
                        <a:pt x="699397" y="1160465"/>
                        <a:pt x="725145" y="1156954"/>
                      </a:cubicBezTo>
                      <a:cubicBezTo>
                        <a:pt x="726315" y="1156954"/>
                        <a:pt x="728656" y="1156954"/>
                        <a:pt x="729827" y="1158124"/>
                      </a:cubicBezTo>
                      <a:cubicBezTo>
                        <a:pt x="739189" y="1151102"/>
                        <a:pt x="748552" y="1144080"/>
                        <a:pt x="757915" y="1137057"/>
                      </a:cubicBezTo>
                      <a:cubicBezTo>
                        <a:pt x="804729" y="1105458"/>
                        <a:pt x="892506" y="1063325"/>
                        <a:pt x="853884" y="998955"/>
                      </a:cubicBezTo>
                      <a:cubicBezTo>
                        <a:pt x="828137" y="956822"/>
                        <a:pt x="762597" y="954481"/>
                        <a:pt x="720464" y="980229"/>
                      </a:cubicBezTo>
                      <a:cubicBezTo>
                        <a:pt x="675990" y="1008318"/>
                        <a:pt x="663116" y="1050451"/>
                        <a:pt x="653753" y="1094924"/>
                      </a:cubicBezTo>
                      <a:cubicBezTo>
                        <a:pt x="656094" y="1108969"/>
                        <a:pt x="660775" y="1123013"/>
                        <a:pt x="663116" y="1135887"/>
                      </a:cubicBezTo>
                      <a:cubicBezTo>
                        <a:pt x="664286" y="1142909"/>
                        <a:pt x="653753" y="1145250"/>
                        <a:pt x="649072" y="1141739"/>
                      </a:cubicBezTo>
                      <a:cubicBezTo>
                        <a:pt x="646731" y="1149931"/>
                        <a:pt x="643220" y="1156954"/>
                        <a:pt x="636198" y="1162805"/>
                      </a:cubicBezTo>
                      <a:cubicBezTo>
                        <a:pt x="632687" y="1172168"/>
                        <a:pt x="629176" y="1181531"/>
                        <a:pt x="623324" y="1189724"/>
                      </a:cubicBezTo>
                      <a:cubicBezTo>
                        <a:pt x="618643" y="1197916"/>
                        <a:pt x="622154" y="1204938"/>
                        <a:pt x="629176" y="1208449"/>
                      </a:cubicBezTo>
                      <a:cubicBezTo>
                        <a:pt x="608109" y="1237708"/>
                        <a:pt x="592895" y="1268138"/>
                        <a:pt x="581191" y="1300908"/>
                      </a:cubicBezTo>
                      <a:cubicBezTo>
                        <a:pt x="534377" y="1173339"/>
                        <a:pt x="494584" y="1043429"/>
                        <a:pt x="500436" y="907667"/>
                      </a:cubicBezTo>
                      <a:cubicBezTo>
                        <a:pt x="515651" y="884260"/>
                        <a:pt x="532036" y="860853"/>
                        <a:pt x="550762" y="839786"/>
                      </a:cubicBezTo>
                      <a:cubicBezTo>
                        <a:pt x="553102" y="840957"/>
                        <a:pt x="556613" y="840957"/>
                        <a:pt x="560125" y="839786"/>
                      </a:cubicBezTo>
                      <a:cubicBezTo>
                        <a:pt x="560125" y="829253"/>
                        <a:pt x="568317" y="818720"/>
                        <a:pt x="575339" y="810528"/>
                      </a:cubicBezTo>
                      <a:cubicBezTo>
                        <a:pt x="587043" y="796483"/>
                        <a:pt x="603428" y="781269"/>
                        <a:pt x="619813" y="770735"/>
                      </a:cubicBezTo>
                      <a:cubicBezTo>
                        <a:pt x="623324" y="768395"/>
                        <a:pt x="626835" y="769565"/>
                        <a:pt x="630346" y="770735"/>
                      </a:cubicBezTo>
                      <a:cubicBezTo>
                        <a:pt x="643220" y="762543"/>
                        <a:pt x="657264" y="755521"/>
                        <a:pt x="672479" y="748498"/>
                      </a:cubicBezTo>
                      <a:cubicBezTo>
                        <a:pt x="733338" y="721580"/>
                        <a:pt x="805900" y="699343"/>
                        <a:pt x="825796" y="637314"/>
                      </a:cubicBezTo>
                      <a:cubicBezTo>
                        <a:pt x="839840" y="596352"/>
                        <a:pt x="818774" y="549538"/>
                        <a:pt x="768448" y="536664"/>
                      </a:cubicBezTo>
                      <a:cubicBezTo>
                        <a:pt x="764937" y="535493"/>
                        <a:pt x="761426" y="535493"/>
                        <a:pt x="757915" y="534323"/>
                      </a:cubicBezTo>
                      <a:cubicBezTo>
                        <a:pt x="761426" y="528471"/>
                        <a:pt x="763767" y="521449"/>
                        <a:pt x="766108" y="515597"/>
                      </a:cubicBezTo>
                      <a:cubicBezTo>
                        <a:pt x="771959" y="491020"/>
                        <a:pt x="756745" y="471124"/>
                        <a:pt x="733338" y="462931"/>
                      </a:cubicBezTo>
                      <a:cubicBezTo>
                        <a:pt x="732167" y="462931"/>
                        <a:pt x="730997" y="461761"/>
                        <a:pt x="728656" y="461761"/>
                      </a:cubicBezTo>
                      <a:cubicBezTo>
                        <a:pt x="721634" y="459420"/>
                        <a:pt x="714612" y="458250"/>
                        <a:pt x="706419" y="459420"/>
                      </a:cubicBezTo>
                      <a:cubicBezTo>
                        <a:pt x="651413" y="460590"/>
                        <a:pt x="609280" y="512086"/>
                        <a:pt x="588213" y="549538"/>
                      </a:cubicBezTo>
                      <a:cubicBezTo>
                        <a:pt x="578850" y="565923"/>
                        <a:pt x="570658" y="582308"/>
                        <a:pt x="563636" y="598693"/>
                      </a:cubicBezTo>
                      <a:cubicBezTo>
                        <a:pt x="569488" y="632633"/>
                        <a:pt x="567147" y="684129"/>
                        <a:pt x="527355" y="700514"/>
                      </a:cubicBezTo>
                      <a:cubicBezTo>
                        <a:pt x="527355" y="700514"/>
                        <a:pt x="526184" y="700514"/>
                        <a:pt x="526184" y="700514"/>
                      </a:cubicBezTo>
                      <a:cubicBezTo>
                        <a:pt x="519162" y="721580"/>
                        <a:pt x="512140" y="742647"/>
                        <a:pt x="503947" y="763713"/>
                      </a:cubicBezTo>
                      <a:cubicBezTo>
                        <a:pt x="503947" y="764883"/>
                        <a:pt x="502777" y="764883"/>
                        <a:pt x="502777" y="766054"/>
                      </a:cubicBezTo>
                      <a:cubicBezTo>
                        <a:pt x="473518" y="687640"/>
                        <a:pt x="481711" y="605715"/>
                        <a:pt x="525014" y="529642"/>
                      </a:cubicBezTo>
                      <a:cubicBezTo>
                        <a:pt x="547251" y="492190"/>
                        <a:pt x="578850" y="439524"/>
                        <a:pt x="521503" y="411435"/>
                      </a:cubicBezTo>
                      <a:cubicBezTo>
                        <a:pt x="478199" y="389199"/>
                        <a:pt x="425533" y="410265"/>
                        <a:pt x="405637" y="445376"/>
                      </a:cubicBezTo>
                      <a:cubicBezTo>
                        <a:pt x="376378" y="496871"/>
                        <a:pt x="410319" y="549538"/>
                        <a:pt x="444259" y="592841"/>
                      </a:cubicBezTo>
                      <a:cubicBezTo>
                        <a:pt x="434896" y="618589"/>
                        <a:pt x="427874" y="645507"/>
                        <a:pt x="424363" y="672425"/>
                      </a:cubicBezTo>
                      <a:cubicBezTo>
                        <a:pt x="426704" y="673595"/>
                        <a:pt x="427874" y="674766"/>
                        <a:pt x="427874" y="677107"/>
                      </a:cubicBezTo>
                      <a:cubicBezTo>
                        <a:pt x="431385" y="692321"/>
                        <a:pt x="427874" y="706366"/>
                        <a:pt x="424363" y="721580"/>
                      </a:cubicBezTo>
                      <a:cubicBezTo>
                        <a:pt x="425533" y="728602"/>
                        <a:pt x="426704" y="734454"/>
                        <a:pt x="427874" y="741476"/>
                      </a:cubicBezTo>
                      <a:cubicBezTo>
                        <a:pt x="432555" y="777757"/>
                        <a:pt x="437237" y="814038"/>
                        <a:pt x="451281" y="847979"/>
                      </a:cubicBezTo>
                      <a:cubicBezTo>
                        <a:pt x="454792" y="856171"/>
                        <a:pt x="441918" y="862023"/>
                        <a:pt x="437237" y="853831"/>
                      </a:cubicBezTo>
                      <a:cubicBezTo>
                        <a:pt x="436067" y="852660"/>
                        <a:pt x="434896" y="850320"/>
                        <a:pt x="434896" y="849149"/>
                      </a:cubicBezTo>
                      <a:cubicBezTo>
                        <a:pt x="436067" y="851490"/>
                        <a:pt x="436067" y="855001"/>
                        <a:pt x="437237" y="857342"/>
                      </a:cubicBezTo>
                      <a:cubicBezTo>
                        <a:pt x="370526" y="839786"/>
                        <a:pt x="312009" y="807016"/>
                        <a:pt x="266365" y="763713"/>
                      </a:cubicBezTo>
                      <a:cubicBezTo>
                        <a:pt x="225402" y="735624"/>
                        <a:pt x="187951" y="691151"/>
                        <a:pt x="184439" y="645507"/>
                      </a:cubicBezTo>
                      <a:cubicBezTo>
                        <a:pt x="182099" y="639655"/>
                        <a:pt x="179758" y="633803"/>
                        <a:pt x="178588" y="627952"/>
                      </a:cubicBezTo>
                      <a:cubicBezTo>
                        <a:pt x="169225" y="598693"/>
                        <a:pt x="146988" y="556560"/>
                        <a:pt x="115388" y="536664"/>
                      </a:cubicBezTo>
                      <a:cubicBezTo>
                        <a:pt x="113048" y="533152"/>
                        <a:pt x="109537" y="530812"/>
                        <a:pt x="104855" y="529642"/>
                      </a:cubicBezTo>
                      <a:cubicBezTo>
                        <a:pt x="82618" y="522619"/>
                        <a:pt x="63893" y="523790"/>
                        <a:pt x="48678" y="533152"/>
                      </a:cubicBezTo>
                      <a:cubicBezTo>
                        <a:pt x="27611" y="540175"/>
                        <a:pt x="11226" y="553049"/>
                        <a:pt x="3034" y="575285"/>
                      </a:cubicBezTo>
                      <a:cubicBezTo>
                        <a:pt x="-11010" y="624440"/>
                        <a:pt x="26441" y="654870"/>
                        <a:pt x="59211" y="680618"/>
                      </a:cubicBezTo>
                      <a:close/>
                      <a:moveTo>
                        <a:pt x="1409805" y="471124"/>
                      </a:moveTo>
                      <a:cubicBezTo>
                        <a:pt x="1413316" y="472294"/>
                        <a:pt x="1415657" y="472294"/>
                        <a:pt x="1419168" y="471124"/>
                      </a:cubicBezTo>
                      <a:cubicBezTo>
                        <a:pt x="1414486" y="472294"/>
                        <a:pt x="1409805" y="474635"/>
                        <a:pt x="1407464" y="478146"/>
                      </a:cubicBezTo>
                      <a:cubicBezTo>
                        <a:pt x="1403953" y="479316"/>
                        <a:pt x="1400442" y="480486"/>
                        <a:pt x="1398101" y="481657"/>
                      </a:cubicBezTo>
                      <a:cubicBezTo>
                        <a:pt x="1396931" y="481657"/>
                        <a:pt x="1395760" y="481657"/>
                        <a:pt x="1395760" y="482827"/>
                      </a:cubicBezTo>
                      <a:cubicBezTo>
                        <a:pt x="1400442" y="479316"/>
                        <a:pt x="1405123" y="475805"/>
                        <a:pt x="1409805" y="471124"/>
                      </a:cubicBezTo>
                      <a:close/>
                      <a:moveTo>
                        <a:pt x="1229570" y="940437"/>
                      </a:moveTo>
                      <a:cubicBezTo>
                        <a:pt x="1228399" y="946289"/>
                        <a:pt x="1228399" y="950970"/>
                        <a:pt x="1228399" y="956822"/>
                      </a:cubicBezTo>
                      <a:cubicBezTo>
                        <a:pt x="1228399" y="956822"/>
                        <a:pt x="1228399" y="956822"/>
                        <a:pt x="1228399" y="957993"/>
                      </a:cubicBezTo>
                      <a:cubicBezTo>
                        <a:pt x="1207333" y="965015"/>
                        <a:pt x="1185096" y="973207"/>
                        <a:pt x="1165200" y="982570"/>
                      </a:cubicBezTo>
                      <a:cubicBezTo>
                        <a:pt x="1164029" y="982570"/>
                        <a:pt x="1164029" y="983740"/>
                        <a:pt x="1162859" y="983740"/>
                      </a:cubicBezTo>
                      <a:lnTo>
                        <a:pt x="1128919" y="975548"/>
                      </a:lnTo>
                      <a:cubicBezTo>
                        <a:pt x="1121897" y="973207"/>
                        <a:pt x="1116045" y="972037"/>
                        <a:pt x="1109023" y="969696"/>
                      </a:cubicBezTo>
                      <a:cubicBezTo>
                        <a:pt x="1105512" y="966185"/>
                        <a:pt x="1099660" y="963844"/>
                        <a:pt x="1093808" y="963844"/>
                      </a:cubicBezTo>
                      <a:cubicBezTo>
                        <a:pt x="1096149" y="960333"/>
                        <a:pt x="1098489" y="955652"/>
                        <a:pt x="1100830" y="952141"/>
                      </a:cubicBezTo>
                      <a:cubicBezTo>
                        <a:pt x="1144133" y="948630"/>
                        <a:pt x="1186266" y="945119"/>
                        <a:pt x="1229570" y="940437"/>
                      </a:cubicBezTo>
                      <a:close/>
                      <a:moveTo>
                        <a:pt x="1138282" y="524960"/>
                      </a:moveTo>
                      <a:cubicBezTo>
                        <a:pt x="1138282" y="530812"/>
                        <a:pt x="1137111" y="535493"/>
                        <a:pt x="1135941" y="541345"/>
                      </a:cubicBezTo>
                      <a:cubicBezTo>
                        <a:pt x="1134770" y="535493"/>
                        <a:pt x="1133600" y="529642"/>
                        <a:pt x="1131260" y="523790"/>
                      </a:cubicBezTo>
                      <a:cubicBezTo>
                        <a:pt x="1133600" y="523790"/>
                        <a:pt x="1135941" y="523790"/>
                        <a:pt x="1138282" y="524960"/>
                      </a:cubicBezTo>
                      <a:close/>
                      <a:moveTo>
                        <a:pt x="1172222" y="493360"/>
                      </a:moveTo>
                      <a:cubicBezTo>
                        <a:pt x="1202651" y="483997"/>
                        <a:pt x="1234251" y="475805"/>
                        <a:pt x="1264680" y="468783"/>
                      </a:cubicBezTo>
                      <a:cubicBezTo>
                        <a:pt x="1281065" y="491020"/>
                        <a:pt x="1305643" y="503893"/>
                        <a:pt x="1334902" y="502723"/>
                      </a:cubicBezTo>
                      <a:cubicBezTo>
                        <a:pt x="1334902" y="502723"/>
                        <a:pt x="1334902" y="503893"/>
                        <a:pt x="1334902" y="503893"/>
                      </a:cubicBezTo>
                      <a:cubicBezTo>
                        <a:pt x="1336072" y="508575"/>
                        <a:pt x="1336072" y="513256"/>
                        <a:pt x="1337243" y="519108"/>
                      </a:cubicBezTo>
                      <a:cubicBezTo>
                        <a:pt x="1337243" y="519108"/>
                        <a:pt x="1337243" y="520279"/>
                        <a:pt x="1337243" y="520279"/>
                      </a:cubicBezTo>
                      <a:cubicBezTo>
                        <a:pt x="1325539" y="530812"/>
                        <a:pt x="1315006" y="542515"/>
                        <a:pt x="1306813" y="555389"/>
                      </a:cubicBezTo>
                      <a:cubicBezTo>
                        <a:pt x="1303302" y="557730"/>
                        <a:pt x="1302132" y="561241"/>
                        <a:pt x="1300962" y="564752"/>
                      </a:cubicBezTo>
                      <a:cubicBezTo>
                        <a:pt x="1285747" y="590500"/>
                        <a:pt x="1277554" y="618589"/>
                        <a:pt x="1278725" y="650188"/>
                      </a:cubicBezTo>
                      <a:cubicBezTo>
                        <a:pt x="1278725" y="656040"/>
                        <a:pt x="1282236" y="661892"/>
                        <a:pt x="1288088" y="665403"/>
                      </a:cubicBezTo>
                      <a:cubicBezTo>
                        <a:pt x="1282236" y="672425"/>
                        <a:pt x="1276384" y="680618"/>
                        <a:pt x="1271703" y="688810"/>
                      </a:cubicBezTo>
                      <a:cubicBezTo>
                        <a:pt x="1270532" y="689981"/>
                        <a:pt x="1270532" y="691151"/>
                        <a:pt x="1269362" y="693492"/>
                      </a:cubicBezTo>
                      <a:cubicBezTo>
                        <a:pt x="1264680" y="699343"/>
                        <a:pt x="1259999" y="705195"/>
                        <a:pt x="1254147" y="711047"/>
                      </a:cubicBezTo>
                      <a:cubicBezTo>
                        <a:pt x="1252977" y="712217"/>
                        <a:pt x="1251806" y="713388"/>
                        <a:pt x="1250636" y="714558"/>
                      </a:cubicBezTo>
                      <a:cubicBezTo>
                        <a:pt x="1224888" y="740306"/>
                        <a:pt x="1197970" y="766054"/>
                        <a:pt x="1172222" y="791802"/>
                      </a:cubicBezTo>
                      <a:cubicBezTo>
                        <a:pt x="1168711" y="795313"/>
                        <a:pt x="1167541" y="798824"/>
                        <a:pt x="1168711" y="803505"/>
                      </a:cubicBezTo>
                      <a:cubicBezTo>
                        <a:pt x="1164029" y="808187"/>
                        <a:pt x="1158178" y="811698"/>
                        <a:pt x="1153496" y="816379"/>
                      </a:cubicBezTo>
                      <a:cubicBezTo>
                        <a:pt x="1134770" y="824572"/>
                        <a:pt x="1117215" y="835105"/>
                        <a:pt x="1100830" y="845638"/>
                      </a:cubicBezTo>
                      <a:cubicBezTo>
                        <a:pt x="1138282" y="773076"/>
                        <a:pt x="1148815" y="693492"/>
                        <a:pt x="1132430" y="612737"/>
                      </a:cubicBezTo>
                      <a:cubicBezTo>
                        <a:pt x="1178074" y="584648"/>
                        <a:pt x="1188607" y="537834"/>
                        <a:pt x="1172222" y="493360"/>
                      </a:cubicBezTo>
                      <a:close/>
                      <a:moveTo>
                        <a:pt x="1055186" y="611567"/>
                      </a:moveTo>
                      <a:cubicBezTo>
                        <a:pt x="1058697" y="612737"/>
                        <a:pt x="1061038" y="612737"/>
                        <a:pt x="1064549" y="611567"/>
                      </a:cubicBezTo>
                      <a:cubicBezTo>
                        <a:pt x="1064549" y="611567"/>
                        <a:pt x="1064549" y="611567"/>
                        <a:pt x="1064549" y="611567"/>
                      </a:cubicBezTo>
                      <a:cubicBezTo>
                        <a:pt x="1076253" y="620929"/>
                        <a:pt x="1085615" y="620929"/>
                        <a:pt x="1093808" y="633803"/>
                      </a:cubicBezTo>
                      <a:cubicBezTo>
                        <a:pt x="1106682" y="651359"/>
                        <a:pt x="1099660" y="686469"/>
                        <a:pt x="1098489" y="705195"/>
                      </a:cubicBezTo>
                      <a:cubicBezTo>
                        <a:pt x="1096149" y="737965"/>
                        <a:pt x="1087956" y="769565"/>
                        <a:pt x="1076253" y="799994"/>
                      </a:cubicBezTo>
                      <a:cubicBezTo>
                        <a:pt x="1073912" y="787120"/>
                        <a:pt x="1070401" y="769565"/>
                        <a:pt x="1065719" y="750839"/>
                      </a:cubicBezTo>
                      <a:cubicBezTo>
                        <a:pt x="1066890" y="748498"/>
                        <a:pt x="1066890" y="746158"/>
                        <a:pt x="1066890" y="743817"/>
                      </a:cubicBezTo>
                      <a:cubicBezTo>
                        <a:pt x="1066890" y="742647"/>
                        <a:pt x="1066890" y="740306"/>
                        <a:pt x="1066890" y="739136"/>
                      </a:cubicBezTo>
                      <a:cubicBezTo>
                        <a:pt x="1066890" y="739136"/>
                        <a:pt x="1066890" y="739136"/>
                        <a:pt x="1066890" y="739136"/>
                      </a:cubicBezTo>
                      <a:cubicBezTo>
                        <a:pt x="1066890" y="739136"/>
                        <a:pt x="1066890" y="739136"/>
                        <a:pt x="1066890" y="739136"/>
                      </a:cubicBezTo>
                      <a:cubicBezTo>
                        <a:pt x="1064549" y="700514"/>
                        <a:pt x="1057527" y="664233"/>
                        <a:pt x="1044653" y="629122"/>
                      </a:cubicBezTo>
                      <a:cubicBezTo>
                        <a:pt x="1049334" y="625611"/>
                        <a:pt x="1054016" y="619759"/>
                        <a:pt x="1055186" y="611567"/>
                      </a:cubicBezTo>
                      <a:close/>
                      <a:moveTo>
                        <a:pt x="519162" y="796483"/>
                      </a:moveTo>
                      <a:cubicBezTo>
                        <a:pt x="523843" y="790631"/>
                        <a:pt x="529695" y="784779"/>
                        <a:pt x="535547" y="778928"/>
                      </a:cubicBezTo>
                      <a:cubicBezTo>
                        <a:pt x="533206" y="776587"/>
                        <a:pt x="533206" y="774246"/>
                        <a:pt x="534377" y="770735"/>
                      </a:cubicBezTo>
                      <a:cubicBezTo>
                        <a:pt x="537888" y="766054"/>
                        <a:pt x="541399" y="761372"/>
                        <a:pt x="544910" y="756691"/>
                      </a:cubicBezTo>
                      <a:cubicBezTo>
                        <a:pt x="556613" y="740306"/>
                        <a:pt x="565976" y="721580"/>
                        <a:pt x="577680" y="705195"/>
                      </a:cubicBezTo>
                      <a:cubicBezTo>
                        <a:pt x="585872" y="693492"/>
                        <a:pt x="598746" y="672425"/>
                        <a:pt x="616302" y="666573"/>
                      </a:cubicBezTo>
                      <a:cubicBezTo>
                        <a:pt x="618643" y="661892"/>
                        <a:pt x="629176" y="663062"/>
                        <a:pt x="630346" y="668914"/>
                      </a:cubicBezTo>
                      <a:cubicBezTo>
                        <a:pt x="630346" y="668914"/>
                        <a:pt x="631516" y="670085"/>
                        <a:pt x="631516" y="671255"/>
                      </a:cubicBezTo>
                      <a:cubicBezTo>
                        <a:pt x="632687" y="675936"/>
                        <a:pt x="632687" y="680618"/>
                        <a:pt x="632687" y="685299"/>
                      </a:cubicBezTo>
                      <a:cubicBezTo>
                        <a:pt x="633857" y="692321"/>
                        <a:pt x="633857" y="699343"/>
                        <a:pt x="635027" y="705195"/>
                      </a:cubicBezTo>
                      <a:cubicBezTo>
                        <a:pt x="635027" y="707536"/>
                        <a:pt x="635027" y="709877"/>
                        <a:pt x="632687" y="711047"/>
                      </a:cubicBezTo>
                      <a:cubicBezTo>
                        <a:pt x="626835" y="714558"/>
                        <a:pt x="622154" y="719240"/>
                        <a:pt x="617472" y="723921"/>
                      </a:cubicBezTo>
                      <a:cubicBezTo>
                        <a:pt x="617472" y="723921"/>
                        <a:pt x="617472" y="725091"/>
                        <a:pt x="617472" y="725091"/>
                      </a:cubicBezTo>
                      <a:cubicBezTo>
                        <a:pt x="616302" y="727432"/>
                        <a:pt x="615131" y="728602"/>
                        <a:pt x="612791" y="728602"/>
                      </a:cubicBezTo>
                      <a:cubicBezTo>
                        <a:pt x="589384" y="755521"/>
                        <a:pt x="551932" y="776587"/>
                        <a:pt x="532036" y="804676"/>
                      </a:cubicBezTo>
                      <a:cubicBezTo>
                        <a:pt x="527355" y="811698"/>
                        <a:pt x="514481" y="803505"/>
                        <a:pt x="519162" y="796483"/>
                      </a:cubicBezTo>
                      <a:close/>
                      <a:moveTo>
                        <a:pt x="93152" y="572945"/>
                      </a:moveTo>
                      <a:cubicBezTo>
                        <a:pt x="129433" y="588159"/>
                        <a:pt x="150499" y="678277"/>
                        <a:pt x="163373" y="701684"/>
                      </a:cubicBezTo>
                      <a:cubicBezTo>
                        <a:pt x="166884" y="708706"/>
                        <a:pt x="171566" y="714558"/>
                        <a:pt x="175077" y="721580"/>
                      </a:cubicBezTo>
                      <a:cubicBezTo>
                        <a:pt x="163373" y="713388"/>
                        <a:pt x="152840" y="705195"/>
                        <a:pt x="141136" y="697003"/>
                      </a:cubicBezTo>
                      <a:cubicBezTo>
                        <a:pt x="123581" y="684129"/>
                        <a:pt x="107196" y="671255"/>
                        <a:pt x="89640" y="657210"/>
                      </a:cubicBezTo>
                      <a:cubicBezTo>
                        <a:pt x="83789" y="652529"/>
                        <a:pt x="77937" y="647848"/>
                        <a:pt x="72085" y="643166"/>
                      </a:cubicBezTo>
                      <a:cubicBezTo>
                        <a:pt x="42826" y="624440"/>
                        <a:pt x="49848" y="601033"/>
                        <a:pt x="93152" y="572945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2" name="任意多边形: 形状 7761" descr="99f1404b-568f-43a2-bbd9-d2977de9992e"/>
                <p:cNvSpPr/>
                <p:nvPr/>
              </p:nvSpPr>
              <p:spPr>
                <a:xfrm>
                  <a:off x="1638844" y="7402808"/>
                  <a:ext cx="98830" cy="186936"/>
                </a:xfrm>
                <a:custGeom>
                  <a:avLst/>
                  <a:gdLst>
                    <a:gd name="connsiteX0" fmla="*/ 2341 w 98830"/>
                    <a:gd name="connsiteY0" fmla="*/ 186787 h 186936"/>
                    <a:gd name="connsiteX1" fmla="*/ 11704 w 98830"/>
                    <a:gd name="connsiteY1" fmla="*/ 175083 h 186936"/>
                    <a:gd name="connsiteX2" fmla="*/ 21066 w 98830"/>
                    <a:gd name="connsiteY2" fmla="*/ 146995 h 186936"/>
                    <a:gd name="connsiteX3" fmla="*/ 26918 w 98830"/>
                    <a:gd name="connsiteY3" fmla="*/ 134121 h 186936"/>
                    <a:gd name="connsiteX4" fmla="*/ 30429 w 98830"/>
                    <a:gd name="connsiteY4" fmla="*/ 118906 h 186936"/>
                    <a:gd name="connsiteX5" fmla="*/ 46814 w 98830"/>
                    <a:gd name="connsiteY5" fmla="*/ 87306 h 186936"/>
                    <a:gd name="connsiteX6" fmla="*/ 53837 w 98830"/>
                    <a:gd name="connsiteY6" fmla="*/ 70922 h 186936"/>
                    <a:gd name="connsiteX7" fmla="*/ 63199 w 98830"/>
                    <a:gd name="connsiteY7" fmla="*/ 55707 h 186936"/>
                    <a:gd name="connsiteX8" fmla="*/ 80755 w 98830"/>
                    <a:gd name="connsiteY8" fmla="*/ 29959 h 186936"/>
                    <a:gd name="connsiteX9" fmla="*/ 98310 w 98830"/>
                    <a:gd name="connsiteY9" fmla="*/ 5381 h 186936"/>
                    <a:gd name="connsiteX10" fmla="*/ 98310 w 98830"/>
                    <a:gd name="connsiteY10" fmla="*/ 700 h 186936"/>
                    <a:gd name="connsiteX11" fmla="*/ 93629 w 98830"/>
                    <a:gd name="connsiteY11" fmla="*/ 3041 h 186936"/>
                    <a:gd name="connsiteX12" fmla="*/ 72562 w 98830"/>
                    <a:gd name="connsiteY12" fmla="*/ 26448 h 186936"/>
                    <a:gd name="connsiteX13" fmla="*/ 51496 w 98830"/>
                    <a:gd name="connsiteY13" fmla="*/ 51025 h 186936"/>
                    <a:gd name="connsiteX14" fmla="*/ 42133 w 98830"/>
                    <a:gd name="connsiteY14" fmla="*/ 66240 h 186936"/>
                    <a:gd name="connsiteX15" fmla="*/ 31600 w 98830"/>
                    <a:gd name="connsiteY15" fmla="*/ 81455 h 186936"/>
                    <a:gd name="connsiteX16" fmla="*/ 17555 w 98830"/>
                    <a:gd name="connsiteY16" fmla="*/ 115395 h 186936"/>
                    <a:gd name="connsiteX17" fmla="*/ 11704 w 98830"/>
                    <a:gd name="connsiteY17" fmla="*/ 130610 h 186936"/>
                    <a:gd name="connsiteX18" fmla="*/ 4682 w 98830"/>
                    <a:gd name="connsiteY18" fmla="*/ 144654 h 186936"/>
                    <a:gd name="connsiteX19" fmla="*/ 0 w 98830"/>
                    <a:gd name="connsiteY19" fmla="*/ 173913 h 186936"/>
                    <a:gd name="connsiteX20" fmla="*/ 2341 w 98830"/>
                    <a:gd name="connsiteY20" fmla="*/ 186787 h 18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830" h="186936">
                      <a:moveTo>
                        <a:pt x="2341" y="186787"/>
                      </a:moveTo>
                      <a:cubicBezTo>
                        <a:pt x="5852" y="187957"/>
                        <a:pt x="9363" y="182106"/>
                        <a:pt x="11704" y="175083"/>
                      </a:cubicBezTo>
                      <a:cubicBezTo>
                        <a:pt x="16385" y="161039"/>
                        <a:pt x="15215" y="163380"/>
                        <a:pt x="21066" y="146995"/>
                      </a:cubicBezTo>
                      <a:cubicBezTo>
                        <a:pt x="22237" y="142313"/>
                        <a:pt x="25748" y="138802"/>
                        <a:pt x="26918" y="134121"/>
                      </a:cubicBezTo>
                      <a:cubicBezTo>
                        <a:pt x="28089" y="129439"/>
                        <a:pt x="29259" y="123588"/>
                        <a:pt x="30429" y="118906"/>
                      </a:cubicBezTo>
                      <a:cubicBezTo>
                        <a:pt x="35111" y="108373"/>
                        <a:pt x="42133" y="97840"/>
                        <a:pt x="46814" y="87306"/>
                      </a:cubicBezTo>
                      <a:cubicBezTo>
                        <a:pt x="49155" y="81455"/>
                        <a:pt x="50325" y="75603"/>
                        <a:pt x="53837" y="70922"/>
                      </a:cubicBezTo>
                      <a:cubicBezTo>
                        <a:pt x="56177" y="66240"/>
                        <a:pt x="60859" y="60388"/>
                        <a:pt x="63199" y="55707"/>
                      </a:cubicBezTo>
                      <a:cubicBezTo>
                        <a:pt x="69051" y="46344"/>
                        <a:pt x="76073" y="36981"/>
                        <a:pt x="80755" y="29959"/>
                      </a:cubicBezTo>
                      <a:cubicBezTo>
                        <a:pt x="91288" y="14744"/>
                        <a:pt x="88947" y="17085"/>
                        <a:pt x="98310" y="5381"/>
                      </a:cubicBezTo>
                      <a:cubicBezTo>
                        <a:pt x="99480" y="3041"/>
                        <a:pt x="98310" y="1870"/>
                        <a:pt x="98310" y="700"/>
                      </a:cubicBezTo>
                      <a:cubicBezTo>
                        <a:pt x="97140" y="-470"/>
                        <a:pt x="95970" y="-470"/>
                        <a:pt x="93629" y="3041"/>
                      </a:cubicBezTo>
                      <a:cubicBezTo>
                        <a:pt x="81925" y="14744"/>
                        <a:pt x="85436" y="12404"/>
                        <a:pt x="72562" y="26448"/>
                      </a:cubicBezTo>
                      <a:cubicBezTo>
                        <a:pt x="66711" y="33470"/>
                        <a:pt x="58518" y="41663"/>
                        <a:pt x="51496" y="51025"/>
                      </a:cubicBezTo>
                      <a:cubicBezTo>
                        <a:pt x="47985" y="55707"/>
                        <a:pt x="45644" y="61559"/>
                        <a:pt x="42133" y="66240"/>
                      </a:cubicBezTo>
                      <a:cubicBezTo>
                        <a:pt x="38622" y="70922"/>
                        <a:pt x="33941" y="75603"/>
                        <a:pt x="31600" y="81455"/>
                      </a:cubicBezTo>
                      <a:cubicBezTo>
                        <a:pt x="25748" y="91988"/>
                        <a:pt x="22237" y="104862"/>
                        <a:pt x="17555" y="115395"/>
                      </a:cubicBezTo>
                      <a:cubicBezTo>
                        <a:pt x="15215" y="120077"/>
                        <a:pt x="14044" y="125928"/>
                        <a:pt x="11704" y="130610"/>
                      </a:cubicBezTo>
                      <a:cubicBezTo>
                        <a:pt x="9363" y="135291"/>
                        <a:pt x="5852" y="139973"/>
                        <a:pt x="4682" y="144654"/>
                      </a:cubicBezTo>
                      <a:cubicBezTo>
                        <a:pt x="-1170" y="162209"/>
                        <a:pt x="2341" y="159869"/>
                        <a:pt x="0" y="173913"/>
                      </a:cubicBezTo>
                      <a:cubicBezTo>
                        <a:pt x="1170" y="178595"/>
                        <a:pt x="0" y="185616"/>
                        <a:pt x="2341" y="1867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3" name="任意多边形: 形状 7762" descr="7060194a-cc7d-4166-858e-dc7ab526c8cc"/>
                <p:cNvSpPr/>
                <p:nvPr/>
              </p:nvSpPr>
              <p:spPr>
                <a:xfrm>
                  <a:off x="1601393" y="7394583"/>
                  <a:ext cx="89251" cy="161531"/>
                </a:xfrm>
                <a:custGeom>
                  <a:avLst/>
                  <a:gdLst>
                    <a:gd name="connsiteX0" fmla="*/ 88947 w 89251"/>
                    <a:gd name="connsiteY0" fmla="*/ 733 h 161531"/>
                    <a:gd name="connsiteX1" fmla="*/ 76073 w 89251"/>
                    <a:gd name="connsiteY1" fmla="*/ 7755 h 161531"/>
                    <a:gd name="connsiteX2" fmla="*/ 59688 w 89251"/>
                    <a:gd name="connsiteY2" fmla="*/ 28822 h 161531"/>
                    <a:gd name="connsiteX3" fmla="*/ 51496 w 89251"/>
                    <a:gd name="connsiteY3" fmla="*/ 39355 h 161531"/>
                    <a:gd name="connsiteX4" fmla="*/ 45644 w 89251"/>
                    <a:gd name="connsiteY4" fmla="*/ 52229 h 161531"/>
                    <a:gd name="connsiteX5" fmla="*/ 29259 w 89251"/>
                    <a:gd name="connsiteY5" fmla="*/ 79147 h 161531"/>
                    <a:gd name="connsiteX6" fmla="*/ 24578 w 89251"/>
                    <a:gd name="connsiteY6" fmla="*/ 94362 h 161531"/>
                    <a:gd name="connsiteX7" fmla="*/ 17555 w 89251"/>
                    <a:gd name="connsiteY7" fmla="*/ 108406 h 161531"/>
                    <a:gd name="connsiteX8" fmla="*/ 7022 w 89251"/>
                    <a:gd name="connsiteY8" fmla="*/ 132984 h 161531"/>
                    <a:gd name="connsiteX9" fmla="*/ 0 w 89251"/>
                    <a:gd name="connsiteY9" fmla="*/ 157561 h 161531"/>
                    <a:gd name="connsiteX10" fmla="*/ 2341 w 89251"/>
                    <a:gd name="connsiteY10" fmla="*/ 161072 h 161531"/>
                    <a:gd name="connsiteX11" fmla="*/ 5852 w 89251"/>
                    <a:gd name="connsiteY11" fmla="*/ 158731 h 161531"/>
                    <a:gd name="connsiteX12" fmla="*/ 15215 w 89251"/>
                    <a:gd name="connsiteY12" fmla="*/ 134154 h 161531"/>
                    <a:gd name="connsiteX13" fmla="*/ 28089 w 89251"/>
                    <a:gd name="connsiteY13" fmla="*/ 110747 h 161531"/>
                    <a:gd name="connsiteX14" fmla="*/ 33941 w 89251"/>
                    <a:gd name="connsiteY14" fmla="*/ 96703 h 161531"/>
                    <a:gd name="connsiteX15" fmla="*/ 43303 w 89251"/>
                    <a:gd name="connsiteY15" fmla="*/ 83829 h 161531"/>
                    <a:gd name="connsiteX16" fmla="*/ 57348 w 89251"/>
                    <a:gd name="connsiteY16" fmla="*/ 55740 h 161531"/>
                    <a:gd name="connsiteX17" fmla="*/ 64370 w 89251"/>
                    <a:gd name="connsiteY17" fmla="*/ 44036 h 161531"/>
                    <a:gd name="connsiteX18" fmla="*/ 72562 w 89251"/>
                    <a:gd name="connsiteY18" fmla="*/ 33503 h 161531"/>
                    <a:gd name="connsiteX19" fmla="*/ 84266 w 89251"/>
                    <a:gd name="connsiteY19" fmla="*/ 11267 h 161531"/>
                    <a:gd name="connsiteX20" fmla="*/ 88947 w 89251"/>
                    <a:gd name="connsiteY20" fmla="*/ 733 h 16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9251" h="161531">
                      <a:moveTo>
                        <a:pt x="88947" y="733"/>
                      </a:moveTo>
                      <a:cubicBezTo>
                        <a:pt x="86607" y="-1607"/>
                        <a:pt x="80755" y="1904"/>
                        <a:pt x="76073" y="7755"/>
                      </a:cubicBezTo>
                      <a:cubicBezTo>
                        <a:pt x="67881" y="18288"/>
                        <a:pt x="69051" y="15948"/>
                        <a:pt x="59688" y="28822"/>
                      </a:cubicBezTo>
                      <a:cubicBezTo>
                        <a:pt x="57348" y="32333"/>
                        <a:pt x="53837" y="34674"/>
                        <a:pt x="51496" y="39355"/>
                      </a:cubicBezTo>
                      <a:cubicBezTo>
                        <a:pt x="49155" y="42866"/>
                        <a:pt x="47985" y="48718"/>
                        <a:pt x="45644" y="52229"/>
                      </a:cubicBezTo>
                      <a:cubicBezTo>
                        <a:pt x="40963" y="60421"/>
                        <a:pt x="33941" y="69785"/>
                        <a:pt x="29259" y="79147"/>
                      </a:cubicBezTo>
                      <a:cubicBezTo>
                        <a:pt x="26918" y="83829"/>
                        <a:pt x="25748" y="89680"/>
                        <a:pt x="24578" y="94362"/>
                      </a:cubicBezTo>
                      <a:cubicBezTo>
                        <a:pt x="22237" y="99043"/>
                        <a:pt x="19896" y="103725"/>
                        <a:pt x="17555" y="108406"/>
                      </a:cubicBezTo>
                      <a:cubicBezTo>
                        <a:pt x="14044" y="117769"/>
                        <a:pt x="9363" y="125962"/>
                        <a:pt x="7022" y="132984"/>
                      </a:cubicBezTo>
                      <a:cubicBezTo>
                        <a:pt x="2341" y="148198"/>
                        <a:pt x="3511" y="145858"/>
                        <a:pt x="0" y="157561"/>
                      </a:cubicBezTo>
                      <a:cubicBezTo>
                        <a:pt x="0" y="159902"/>
                        <a:pt x="1170" y="159902"/>
                        <a:pt x="2341" y="161072"/>
                      </a:cubicBezTo>
                      <a:cubicBezTo>
                        <a:pt x="3511" y="162243"/>
                        <a:pt x="4682" y="161072"/>
                        <a:pt x="5852" y="158731"/>
                      </a:cubicBezTo>
                      <a:cubicBezTo>
                        <a:pt x="10533" y="147028"/>
                        <a:pt x="9363" y="149369"/>
                        <a:pt x="15215" y="134154"/>
                      </a:cubicBezTo>
                      <a:cubicBezTo>
                        <a:pt x="18726" y="127132"/>
                        <a:pt x="23407" y="120110"/>
                        <a:pt x="28089" y="110747"/>
                      </a:cubicBezTo>
                      <a:cubicBezTo>
                        <a:pt x="30429" y="106065"/>
                        <a:pt x="31600" y="101384"/>
                        <a:pt x="33941" y="96703"/>
                      </a:cubicBezTo>
                      <a:cubicBezTo>
                        <a:pt x="36281" y="92021"/>
                        <a:pt x="40963" y="88510"/>
                        <a:pt x="43303" y="83829"/>
                      </a:cubicBezTo>
                      <a:cubicBezTo>
                        <a:pt x="47985" y="74466"/>
                        <a:pt x="51496" y="65103"/>
                        <a:pt x="57348" y="55740"/>
                      </a:cubicBezTo>
                      <a:cubicBezTo>
                        <a:pt x="59688" y="51059"/>
                        <a:pt x="62029" y="47547"/>
                        <a:pt x="64370" y="44036"/>
                      </a:cubicBezTo>
                      <a:cubicBezTo>
                        <a:pt x="66710" y="40526"/>
                        <a:pt x="70222" y="37014"/>
                        <a:pt x="72562" y="33503"/>
                      </a:cubicBezTo>
                      <a:cubicBezTo>
                        <a:pt x="80755" y="20629"/>
                        <a:pt x="77244" y="21800"/>
                        <a:pt x="84266" y="11267"/>
                      </a:cubicBezTo>
                      <a:cubicBezTo>
                        <a:pt x="87777" y="7755"/>
                        <a:pt x="90118" y="3074"/>
                        <a:pt x="88947" y="73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4" name="任意多边形: 形状 7763" descr="09db8fa2-14ea-4da4-a958-7ad0879b3910"/>
                <p:cNvSpPr/>
                <p:nvPr/>
              </p:nvSpPr>
              <p:spPr>
                <a:xfrm>
                  <a:off x="1681855" y="7206709"/>
                  <a:ext cx="221675" cy="208964"/>
                </a:xfrm>
                <a:custGeom>
                  <a:avLst/>
                  <a:gdLst>
                    <a:gd name="connsiteX0" fmla="*/ 8485 w 221675"/>
                    <a:gd name="connsiteY0" fmla="*/ 187437 h 208964"/>
                    <a:gd name="connsiteX1" fmla="*/ 9655 w 221675"/>
                    <a:gd name="connsiteY1" fmla="*/ 151156 h 208964"/>
                    <a:gd name="connsiteX2" fmla="*/ 10826 w 221675"/>
                    <a:gd name="connsiteY2" fmla="*/ 116045 h 208964"/>
                    <a:gd name="connsiteX3" fmla="*/ 23700 w 221675"/>
                    <a:gd name="connsiteY3" fmla="*/ 76253 h 208964"/>
                    <a:gd name="connsiteX4" fmla="*/ 47107 w 221675"/>
                    <a:gd name="connsiteY4" fmla="*/ 45823 h 208964"/>
                    <a:gd name="connsiteX5" fmla="*/ 83388 w 221675"/>
                    <a:gd name="connsiteY5" fmla="*/ 20075 h 208964"/>
                    <a:gd name="connsiteX6" fmla="*/ 132543 w 221675"/>
                    <a:gd name="connsiteY6" fmla="*/ 11883 h 208964"/>
                    <a:gd name="connsiteX7" fmla="*/ 179357 w 221675"/>
                    <a:gd name="connsiteY7" fmla="*/ 28268 h 208964"/>
                    <a:gd name="connsiteX8" fmla="*/ 207446 w 221675"/>
                    <a:gd name="connsiteY8" fmla="*/ 62208 h 208964"/>
                    <a:gd name="connsiteX9" fmla="*/ 199254 w 221675"/>
                    <a:gd name="connsiteY9" fmla="*/ 103171 h 208964"/>
                    <a:gd name="connsiteX10" fmla="*/ 137225 w 221675"/>
                    <a:gd name="connsiteY10" fmla="*/ 161689 h 208964"/>
                    <a:gd name="connsiteX11" fmla="*/ 96262 w 221675"/>
                    <a:gd name="connsiteY11" fmla="*/ 185096 h 208964"/>
                    <a:gd name="connsiteX12" fmla="*/ 57640 w 221675"/>
                    <a:gd name="connsiteY12" fmla="*/ 201481 h 208964"/>
                    <a:gd name="connsiteX13" fmla="*/ 49448 w 221675"/>
                    <a:gd name="connsiteY13" fmla="*/ 207333 h 208964"/>
                    <a:gd name="connsiteX14" fmla="*/ 62321 w 221675"/>
                    <a:gd name="connsiteY14" fmla="*/ 206162 h 208964"/>
                    <a:gd name="connsiteX15" fmla="*/ 102114 w 221675"/>
                    <a:gd name="connsiteY15" fmla="*/ 190948 h 208964"/>
                    <a:gd name="connsiteX16" fmla="*/ 145417 w 221675"/>
                    <a:gd name="connsiteY16" fmla="*/ 168711 h 208964"/>
                    <a:gd name="connsiteX17" fmla="*/ 212127 w 221675"/>
                    <a:gd name="connsiteY17" fmla="*/ 110193 h 208964"/>
                    <a:gd name="connsiteX18" fmla="*/ 220320 w 221675"/>
                    <a:gd name="connsiteY18" fmla="*/ 62208 h 208964"/>
                    <a:gd name="connsiteX19" fmla="*/ 191061 w 221675"/>
                    <a:gd name="connsiteY19" fmla="*/ 18905 h 208964"/>
                    <a:gd name="connsiteX20" fmla="*/ 134884 w 221675"/>
                    <a:gd name="connsiteY20" fmla="*/ 179 h 208964"/>
                    <a:gd name="connsiteX21" fmla="*/ 78707 w 221675"/>
                    <a:gd name="connsiteY21" fmla="*/ 10713 h 208964"/>
                    <a:gd name="connsiteX22" fmla="*/ 38914 w 221675"/>
                    <a:gd name="connsiteY22" fmla="*/ 38801 h 208964"/>
                    <a:gd name="connsiteX23" fmla="*/ 11996 w 221675"/>
                    <a:gd name="connsiteY23" fmla="*/ 72741 h 208964"/>
                    <a:gd name="connsiteX24" fmla="*/ 293 w 221675"/>
                    <a:gd name="connsiteY24" fmla="*/ 114874 h 208964"/>
                    <a:gd name="connsiteX25" fmla="*/ 1463 w 221675"/>
                    <a:gd name="connsiteY25" fmla="*/ 152326 h 208964"/>
                    <a:gd name="connsiteX26" fmla="*/ 8485 w 221675"/>
                    <a:gd name="connsiteY26" fmla="*/ 187437 h 208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1675" h="208963">
                      <a:moveTo>
                        <a:pt x="8485" y="187437"/>
                      </a:moveTo>
                      <a:cubicBezTo>
                        <a:pt x="11996" y="188607"/>
                        <a:pt x="9655" y="171051"/>
                        <a:pt x="9655" y="151156"/>
                      </a:cubicBezTo>
                      <a:cubicBezTo>
                        <a:pt x="8485" y="132430"/>
                        <a:pt x="10826" y="124237"/>
                        <a:pt x="10826" y="116045"/>
                      </a:cubicBezTo>
                      <a:cubicBezTo>
                        <a:pt x="13166" y="107852"/>
                        <a:pt x="13166" y="97319"/>
                        <a:pt x="23700" y="76253"/>
                      </a:cubicBezTo>
                      <a:cubicBezTo>
                        <a:pt x="28381" y="65719"/>
                        <a:pt x="37744" y="56356"/>
                        <a:pt x="47107" y="45823"/>
                      </a:cubicBezTo>
                      <a:cubicBezTo>
                        <a:pt x="56470" y="36460"/>
                        <a:pt x="68173" y="25927"/>
                        <a:pt x="83388" y="20075"/>
                      </a:cubicBezTo>
                      <a:cubicBezTo>
                        <a:pt x="98603" y="14223"/>
                        <a:pt x="114988" y="10713"/>
                        <a:pt x="132543" y="11883"/>
                      </a:cubicBezTo>
                      <a:cubicBezTo>
                        <a:pt x="148928" y="13053"/>
                        <a:pt x="165313" y="20075"/>
                        <a:pt x="179357" y="28268"/>
                      </a:cubicBezTo>
                      <a:cubicBezTo>
                        <a:pt x="192231" y="37631"/>
                        <a:pt x="203935" y="48164"/>
                        <a:pt x="207446" y="62208"/>
                      </a:cubicBezTo>
                      <a:cubicBezTo>
                        <a:pt x="210957" y="76253"/>
                        <a:pt x="207446" y="91467"/>
                        <a:pt x="199254" y="103171"/>
                      </a:cubicBezTo>
                      <a:cubicBezTo>
                        <a:pt x="185209" y="128919"/>
                        <a:pt x="158291" y="147644"/>
                        <a:pt x="137225" y="161689"/>
                      </a:cubicBezTo>
                      <a:cubicBezTo>
                        <a:pt x="114988" y="175733"/>
                        <a:pt x="104454" y="180414"/>
                        <a:pt x="96262" y="185096"/>
                      </a:cubicBezTo>
                      <a:cubicBezTo>
                        <a:pt x="86899" y="189777"/>
                        <a:pt x="78707" y="193289"/>
                        <a:pt x="57640" y="201481"/>
                      </a:cubicBezTo>
                      <a:cubicBezTo>
                        <a:pt x="49448" y="203822"/>
                        <a:pt x="50618" y="204992"/>
                        <a:pt x="49448" y="207333"/>
                      </a:cubicBezTo>
                      <a:cubicBezTo>
                        <a:pt x="47107" y="209673"/>
                        <a:pt x="50618" y="209673"/>
                        <a:pt x="62321" y="206162"/>
                      </a:cubicBezTo>
                      <a:cubicBezTo>
                        <a:pt x="84558" y="199140"/>
                        <a:pt x="92751" y="195629"/>
                        <a:pt x="102114" y="190948"/>
                      </a:cubicBezTo>
                      <a:cubicBezTo>
                        <a:pt x="111477" y="186266"/>
                        <a:pt x="122010" y="181585"/>
                        <a:pt x="145417" y="168711"/>
                      </a:cubicBezTo>
                      <a:cubicBezTo>
                        <a:pt x="167654" y="154666"/>
                        <a:pt x="194572" y="138282"/>
                        <a:pt x="212127" y="110193"/>
                      </a:cubicBezTo>
                      <a:cubicBezTo>
                        <a:pt x="220320" y="96149"/>
                        <a:pt x="223831" y="78593"/>
                        <a:pt x="220320" y="62208"/>
                      </a:cubicBezTo>
                      <a:cubicBezTo>
                        <a:pt x="216809" y="45823"/>
                        <a:pt x="206276" y="29438"/>
                        <a:pt x="191061" y="18905"/>
                      </a:cubicBezTo>
                      <a:cubicBezTo>
                        <a:pt x="174676" y="8372"/>
                        <a:pt x="154780" y="1350"/>
                        <a:pt x="134884" y="179"/>
                      </a:cubicBezTo>
                      <a:cubicBezTo>
                        <a:pt x="114988" y="-991"/>
                        <a:pt x="95092" y="3690"/>
                        <a:pt x="78707" y="10713"/>
                      </a:cubicBezTo>
                      <a:cubicBezTo>
                        <a:pt x="62321" y="17735"/>
                        <a:pt x="49448" y="27097"/>
                        <a:pt x="38914" y="38801"/>
                      </a:cubicBezTo>
                      <a:cubicBezTo>
                        <a:pt x="28381" y="49334"/>
                        <a:pt x="17848" y="61038"/>
                        <a:pt x="11996" y="72741"/>
                      </a:cubicBezTo>
                      <a:cubicBezTo>
                        <a:pt x="1463" y="96149"/>
                        <a:pt x="1463" y="106682"/>
                        <a:pt x="293" y="114874"/>
                      </a:cubicBezTo>
                      <a:cubicBezTo>
                        <a:pt x="293" y="124237"/>
                        <a:pt x="-878" y="131259"/>
                        <a:pt x="1463" y="152326"/>
                      </a:cubicBezTo>
                      <a:cubicBezTo>
                        <a:pt x="-878" y="168711"/>
                        <a:pt x="4974" y="186266"/>
                        <a:pt x="8485" y="1874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5" name="任意多边形: 形状 7764" descr="06031e86-44ba-47f5-a0d4-5191c2157c7d"/>
                <p:cNvSpPr/>
                <p:nvPr/>
              </p:nvSpPr>
              <p:spPr>
                <a:xfrm>
                  <a:off x="2102957" y="7247624"/>
                  <a:ext cx="39626" cy="99057"/>
                </a:xfrm>
                <a:custGeom>
                  <a:avLst/>
                  <a:gdLst>
                    <a:gd name="connsiteX0" fmla="*/ 7542 w 39626"/>
                    <a:gd name="connsiteY0" fmla="*/ 227 h 99057"/>
                    <a:gd name="connsiteX1" fmla="*/ 520 w 39626"/>
                    <a:gd name="connsiteY1" fmla="*/ 7249 h 99057"/>
                    <a:gd name="connsiteX2" fmla="*/ 520 w 39626"/>
                    <a:gd name="connsiteY2" fmla="*/ 22464 h 99057"/>
                    <a:gd name="connsiteX3" fmla="*/ 520 w 39626"/>
                    <a:gd name="connsiteY3" fmla="*/ 29486 h 99057"/>
                    <a:gd name="connsiteX4" fmla="*/ 4031 w 39626"/>
                    <a:gd name="connsiteY4" fmla="*/ 37678 h 99057"/>
                    <a:gd name="connsiteX5" fmla="*/ 7542 w 39626"/>
                    <a:gd name="connsiteY5" fmla="*/ 55234 h 99057"/>
                    <a:gd name="connsiteX6" fmla="*/ 13394 w 39626"/>
                    <a:gd name="connsiteY6" fmla="*/ 63426 h 99057"/>
                    <a:gd name="connsiteX7" fmla="*/ 16905 w 39626"/>
                    <a:gd name="connsiteY7" fmla="*/ 71619 h 99057"/>
                    <a:gd name="connsiteX8" fmla="*/ 23927 w 39626"/>
                    <a:gd name="connsiteY8" fmla="*/ 85663 h 99057"/>
                    <a:gd name="connsiteX9" fmla="*/ 34461 w 39626"/>
                    <a:gd name="connsiteY9" fmla="*/ 98537 h 99057"/>
                    <a:gd name="connsiteX10" fmla="*/ 37972 w 39626"/>
                    <a:gd name="connsiteY10" fmla="*/ 98537 h 99057"/>
                    <a:gd name="connsiteX11" fmla="*/ 39142 w 39626"/>
                    <a:gd name="connsiteY11" fmla="*/ 96196 h 99057"/>
                    <a:gd name="connsiteX12" fmla="*/ 32120 w 39626"/>
                    <a:gd name="connsiteY12" fmla="*/ 83322 h 99057"/>
                    <a:gd name="connsiteX13" fmla="*/ 28609 w 39626"/>
                    <a:gd name="connsiteY13" fmla="*/ 69278 h 99057"/>
                    <a:gd name="connsiteX14" fmla="*/ 25098 w 39626"/>
                    <a:gd name="connsiteY14" fmla="*/ 61085 h 99057"/>
                    <a:gd name="connsiteX15" fmla="*/ 23927 w 39626"/>
                    <a:gd name="connsiteY15" fmla="*/ 52893 h 99057"/>
                    <a:gd name="connsiteX16" fmla="*/ 16905 w 39626"/>
                    <a:gd name="connsiteY16" fmla="*/ 36508 h 99057"/>
                    <a:gd name="connsiteX17" fmla="*/ 14564 w 39626"/>
                    <a:gd name="connsiteY17" fmla="*/ 29486 h 99057"/>
                    <a:gd name="connsiteX18" fmla="*/ 14564 w 39626"/>
                    <a:gd name="connsiteY18" fmla="*/ 22464 h 99057"/>
                    <a:gd name="connsiteX19" fmla="*/ 9883 w 39626"/>
                    <a:gd name="connsiteY19" fmla="*/ 8419 h 99057"/>
                    <a:gd name="connsiteX20" fmla="*/ 7542 w 39626"/>
                    <a:gd name="connsiteY20" fmla="*/ 227 h 99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626" h="99057">
                      <a:moveTo>
                        <a:pt x="7542" y="227"/>
                      </a:moveTo>
                      <a:cubicBezTo>
                        <a:pt x="4031" y="-943"/>
                        <a:pt x="1690" y="2567"/>
                        <a:pt x="520" y="7249"/>
                      </a:cubicBezTo>
                      <a:cubicBezTo>
                        <a:pt x="520" y="15441"/>
                        <a:pt x="-650" y="13101"/>
                        <a:pt x="520" y="22464"/>
                      </a:cubicBezTo>
                      <a:cubicBezTo>
                        <a:pt x="520" y="24804"/>
                        <a:pt x="520" y="27145"/>
                        <a:pt x="520" y="29486"/>
                      </a:cubicBezTo>
                      <a:cubicBezTo>
                        <a:pt x="520" y="31826"/>
                        <a:pt x="4031" y="34167"/>
                        <a:pt x="4031" y="37678"/>
                      </a:cubicBezTo>
                      <a:cubicBezTo>
                        <a:pt x="5202" y="43530"/>
                        <a:pt x="5202" y="49382"/>
                        <a:pt x="7542" y="55234"/>
                      </a:cubicBezTo>
                      <a:cubicBezTo>
                        <a:pt x="8713" y="57574"/>
                        <a:pt x="11053" y="59915"/>
                        <a:pt x="13394" y="63426"/>
                      </a:cubicBezTo>
                      <a:cubicBezTo>
                        <a:pt x="14564" y="65767"/>
                        <a:pt x="15735" y="69278"/>
                        <a:pt x="16905" y="71619"/>
                      </a:cubicBezTo>
                      <a:cubicBezTo>
                        <a:pt x="19246" y="76300"/>
                        <a:pt x="21587" y="82152"/>
                        <a:pt x="23927" y="85663"/>
                      </a:cubicBezTo>
                      <a:cubicBezTo>
                        <a:pt x="29779" y="93856"/>
                        <a:pt x="28609" y="92685"/>
                        <a:pt x="34461" y="98537"/>
                      </a:cubicBezTo>
                      <a:cubicBezTo>
                        <a:pt x="35631" y="99707"/>
                        <a:pt x="36801" y="98537"/>
                        <a:pt x="37972" y="98537"/>
                      </a:cubicBezTo>
                      <a:cubicBezTo>
                        <a:pt x="39142" y="98537"/>
                        <a:pt x="40312" y="97367"/>
                        <a:pt x="39142" y="96196"/>
                      </a:cubicBezTo>
                      <a:cubicBezTo>
                        <a:pt x="35631" y="89174"/>
                        <a:pt x="35631" y="91515"/>
                        <a:pt x="32120" y="83322"/>
                      </a:cubicBezTo>
                      <a:cubicBezTo>
                        <a:pt x="30949" y="78641"/>
                        <a:pt x="29779" y="73959"/>
                        <a:pt x="28609" y="69278"/>
                      </a:cubicBezTo>
                      <a:cubicBezTo>
                        <a:pt x="27438" y="66937"/>
                        <a:pt x="26268" y="64597"/>
                        <a:pt x="25098" y="61085"/>
                      </a:cubicBezTo>
                      <a:cubicBezTo>
                        <a:pt x="23927" y="58745"/>
                        <a:pt x="25098" y="55234"/>
                        <a:pt x="23927" y="52893"/>
                      </a:cubicBezTo>
                      <a:cubicBezTo>
                        <a:pt x="21587" y="47041"/>
                        <a:pt x="18076" y="42360"/>
                        <a:pt x="16905" y="36508"/>
                      </a:cubicBezTo>
                      <a:cubicBezTo>
                        <a:pt x="15735" y="34167"/>
                        <a:pt x="15735" y="31826"/>
                        <a:pt x="14564" y="29486"/>
                      </a:cubicBezTo>
                      <a:cubicBezTo>
                        <a:pt x="14564" y="27145"/>
                        <a:pt x="15735" y="24804"/>
                        <a:pt x="14564" y="22464"/>
                      </a:cubicBezTo>
                      <a:cubicBezTo>
                        <a:pt x="13394" y="14271"/>
                        <a:pt x="11053" y="15441"/>
                        <a:pt x="9883" y="8419"/>
                      </a:cubicBezTo>
                      <a:cubicBezTo>
                        <a:pt x="11053" y="3738"/>
                        <a:pt x="11053" y="1397"/>
                        <a:pt x="7542" y="22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6" name="任意多边形: 形状 7765" descr="13dfeb70-14c1-456d-b454-87d0ef5b8cf1"/>
                <p:cNvSpPr/>
                <p:nvPr/>
              </p:nvSpPr>
              <p:spPr>
                <a:xfrm>
                  <a:off x="2102306" y="7329546"/>
                  <a:ext cx="200976" cy="157518"/>
                </a:xfrm>
                <a:custGeom>
                  <a:avLst/>
                  <a:gdLst>
                    <a:gd name="connsiteX0" fmla="*/ 40963 w 200976"/>
                    <a:gd name="connsiteY0" fmla="*/ 6081 h 157518"/>
                    <a:gd name="connsiteX1" fmla="*/ 76073 w 200976"/>
                    <a:gd name="connsiteY1" fmla="*/ 8422 h 157518"/>
                    <a:gd name="connsiteX2" fmla="*/ 108843 w 200976"/>
                    <a:gd name="connsiteY2" fmla="*/ 11933 h 157518"/>
                    <a:gd name="connsiteX3" fmla="*/ 143954 w 200976"/>
                    <a:gd name="connsiteY3" fmla="*/ 23637 h 157518"/>
                    <a:gd name="connsiteX4" fmla="*/ 168532 w 200976"/>
                    <a:gd name="connsiteY4" fmla="*/ 42362 h 157518"/>
                    <a:gd name="connsiteX5" fmla="*/ 187257 w 200976"/>
                    <a:gd name="connsiteY5" fmla="*/ 69281 h 157518"/>
                    <a:gd name="connsiteX6" fmla="*/ 159169 w 200976"/>
                    <a:gd name="connsiteY6" fmla="*/ 130139 h 157518"/>
                    <a:gd name="connsiteX7" fmla="*/ 124058 w 200976"/>
                    <a:gd name="connsiteY7" fmla="*/ 146524 h 157518"/>
                    <a:gd name="connsiteX8" fmla="*/ 84266 w 200976"/>
                    <a:gd name="connsiteY8" fmla="*/ 145354 h 157518"/>
                    <a:gd name="connsiteX9" fmla="*/ 26918 w 200976"/>
                    <a:gd name="connsiteY9" fmla="*/ 110243 h 157518"/>
                    <a:gd name="connsiteX10" fmla="*/ 10533 w 200976"/>
                    <a:gd name="connsiteY10" fmla="*/ 80984 h 157518"/>
                    <a:gd name="connsiteX11" fmla="*/ 5852 w 200976"/>
                    <a:gd name="connsiteY11" fmla="*/ 52896 h 157518"/>
                    <a:gd name="connsiteX12" fmla="*/ 3511 w 200976"/>
                    <a:gd name="connsiteY12" fmla="*/ 45874 h 157518"/>
                    <a:gd name="connsiteX13" fmla="*/ 0 w 200976"/>
                    <a:gd name="connsiteY13" fmla="*/ 54066 h 157518"/>
                    <a:gd name="connsiteX14" fmla="*/ 3511 w 200976"/>
                    <a:gd name="connsiteY14" fmla="*/ 83325 h 157518"/>
                    <a:gd name="connsiteX15" fmla="*/ 19896 w 200976"/>
                    <a:gd name="connsiteY15" fmla="*/ 114925 h 157518"/>
                    <a:gd name="connsiteX16" fmla="*/ 80755 w 200976"/>
                    <a:gd name="connsiteY16" fmla="*/ 154717 h 157518"/>
                    <a:gd name="connsiteX17" fmla="*/ 126399 w 200976"/>
                    <a:gd name="connsiteY17" fmla="*/ 155887 h 157518"/>
                    <a:gd name="connsiteX18" fmla="*/ 169702 w 200976"/>
                    <a:gd name="connsiteY18" fmla="*/ 140673 h 157518"/>
                    <a:gd name="connsiteX19" fmla="*/ 198961 w 200976"/>
                    <a:gd name="connsiteY19" fmla="*/ 65769 h 157518"/>
                    <a:gd name="connsiteX20" fmla="*/ 179065 w 200976"/>
                    <a:gd name="connsiteY20" fmla="*/ 34170 h 157518"/>
                    <a:gd name="connsiteX21" fmla="*/ 149806 w 200976"/>
                    <a:gd name="connsiteY21" fmla="*/ 11933 h 157518"/>
                    <a:gd name="connsiteX22" fmla="*/ 125228 w 200976"/>
                    <a:gd name="connsiteY22" fmla="*/ 3741 h 157518"/>
                    <a:gd name="connsiteX23" fmla="*/ 110014 w 200976"/>
                    <a:gd name="connsiteY23" fmla="*/ 1400 h 157518"/>
                    <a:gd name="connsiteX24" fmla="*/ 74903 w 200976"/>
                    <a:gd name="connsiteY24" fmla="*/ 230 h 157518"/>
                    <a:gd name="connsiteX25" fmla="*/ 40963 w 200976"/>
                    <a:gd name="connsiteY25" fmla="*/ 6081 h 157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00976" h="157518">
                      <a:moveTo>
                        <a:pt x="40963" y="6081"/>
                      </a:moveTo>
                      <a:cubicBezTo>
                        <a:pt x="39792" y="9592"/>
                        <a:pt x="57347" y="8422"/>
                        <a:pt x="76073" y="8422"/>
                      </a:cubicBezTo>
                      <a:cubicBezTo>
                        <a:pt x="93629" y="8422"/>
                        <a:pt x="100651" y="9592"/>
                        <a:pt x="108843" y="11933"/>
                      </a:cubicBezTo>
                      <a:cubicBezTo>
                        <a:pt x="117036" y="13103"/>
                        <a:pt x="125228" y="14274"/>
                        <a:pt x="143954" y="23637"/>
                      </a:cubicBezTo>
                      <a:cubicBezTo>
                        <a:pt x="153317" y="28318"/>
                        <a:pt x="161510" y="35340"/>
                        <a:pt x="168532" y="42362"/>
                      </a:cubicBezTo>
                      <a:cubicBezTo>
                        <a:pt x="175554" y="49384"/>
                        <a:pt x="183746" y="58748"/>
                        <a:pt x="187257" y="69281"/>
                      </a:cubicBezTo>
                      <a:cubicBezTo>
                        <a:pt x="193109" y="90347"/>
                        <a:pt x="180235" y="114925"/>
                        <a:pt x="159169" y="130139"/>
                      </a:cubicBezTo>
                      <a:cubicBezTo>
                        <a:pt x="148635" y="138332"/>
                        <a:pt x="138102" y="144184"/>
                        <a:pt x="124058" y="146524"/>
                      </a:cubicBezTo>
                      <a:cubicBezTo>
                        <a:pt x="110014" y="148865"/>
                        <a:pt x="95969" y="147694"/>
                        <a:pt x="84266" y="145354"/>
                      </a:cubicBezTo>
                      <a:cubicBezTo>
                        <a:pt x="58518" y="140673"/>
                        <a:pt x="38622" y="125458"/>
                        <a:pt x="26918" y="110243"/>
                      </a:cubicBezTo>
                      <a:cubicBezTo>
                        <a:pt x="15215" y="95028"/>
                        <a:pt x="12874" y="86836"/>
                        <a:pt x="10533" y="80984"/>
                      </a:cubicBezTo>
                      <a:cubicBezTo>
                        <a:pt x="8192" y="73962"/>
                        <a:pt x="5852" y="68110"/>
                        <a:pt x="5852" y="52896"/>
                      </a:cubicBezTo>
                      <a:cubicBezTo>
                        <a:pt x="5852" y="47044"/>
                        <a:pt x="4681" y="47044"/>
                        <a:pt x="3511" y="45874"/>
                      </a:cubicBezTo>
                      <a:cubicBezTo>
                        <a:pt x="2341" y="43533"/>
                        <a:pt x="1170" y="45874"/>
                        <a:pt x="0" y="54066"/>
                      </a:cubicBezTo>
                      <a:cubicBezTo>
                        <a:pt x="0" y="70451"/>
                        <a:pt x="1170" y="76303"/>
                        <a:pt x="3511" y="83325"/>
                      </a:cubicBezTo>
                      <a:cubicBezTo>
                        <a:pt x="5852" y="90347"/>
                        <a:pt x="8192" y="98540"/>
                        <a:pt x="19896" y="114925"/>
                      </a:cubicBezTo>
                      <a:cubicBezTo>
                        <a:pt x="31600" y="131310"/>
                        <a:pt x="52666" y="147694"/>
                        <a:pt x="80755" y="154717"/>
                      </a:cubicBezTo>
                      <a:cubicBezTo>
                        <a:pt x="94799" y="158228"/>
                        <a:pt x="111184" y="158228"/>
                        <a:pt x="126399" y="155887"/>
                      </a:cubicBezTo>
                      <a:cubicBezTo>
                        <a:pt x="141613" y="153546"/>
                        <a:pt x="157998" y="148865"/>
                        <a:pt x="169702" y="140673"/>
                      </a:cubicBezTo>
                      <a:cubicBezTo>
                        <a:pt x="194280" y="123117"/>
                        <a:pt x="205983" y="91517"/>
                        <a:pt x="198961" y="65769"/>
                      </a:cubicBezTo>
                      <a:cubicBezTo>
                        <a:pt x="195450" y="52896"/>
                        <a:pt x="188428" y="42362"/>
                        <a:pt x="179065" y="34170"/>
                      </a:cubicBezTo>
                      <a:cubicBezTo>
                        <a:pt x="169702" y="24807"/>
                        <a:pt x="160339" y="16615"/>
                        <a:pt x="149806" y="11933"/>
                      </a:cubicBezTo>
                      <a:cubicBezTo>
                        <a:pt x="139273" y="7251"/>
                        <a:pt x="131080" y="4911"/>
                        <a:pt x="125228" y="3741"/>
                      </a:cubicBezTo>
                      <a:cubicBezTo>
                        <a:pt x="119377" y="2570"/>
                        <a:pt x="114695" y="1400"/>
                        <a:pt x="110014" y="1400"/>
                      </a:cubicBezTo>
                      <a:cubicBezTo>
                        <a:pt x="101821" y="230"/>
                        <a:pt x="93629" y="230"/>
                        <a:pt x="74903" y="230"/>
                      </a:cubicBezTo>
                      <a:cubicBezTo>
                        <a:pt x="59688" y="-941"/>
                        <a:pt x="42133" y="2570"/>
                        <a:pt x="40963" y="608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7" name="任意多边形: 形状 7766" descr="28bd6b03-0bb2-4617-b1f4-a53be4de006e"/>
                <p:cNvSpPr/>
                <p:nvPr/>
              </p:nvSpPr>
              <p:spPr>
                <a:xfrm>
                  <a:off x="2076559" y="7270087"/>
                  <a:ext cx="31129" cy="100955"/>
                </a:xfrm>
                <a:custGeom>
                  <a:avLst/>
                  <a:gdLst>
                    <a:gd name="connsiteX0" fmla="*/ 28089 w 31129"/>
                    <a:gd name="connsiteY0" fmla="*/ 100651 h 100955"/>
                    <a:gd name="connsiteX1" fmla="*/ 30429 w 31129"/>
                    <a:gd name="connsiteY1" fmla="*/ 92458 h 100955"/>
                    <a:gd name="connsiteX2" fmla="*/ 25748 w 31129"/>
                    <a:gd name="connsiteY2" fmla="*/ 78414 h 100955"/>
                    <a:gd name="connsiteX3" fmla="*/ 24577 w 31129"/>
                    <a:gd name="connsiteY3" fmla="*/ 71392 h 100955"/>
                    <a:gd name="connsiteX4" fmla="*/ 19896 w 31129"/>
                    <a:gd name="connsiteY4" fmla="*/ 64370 h 100955"/>
                    <a:gd name="connsiteX5" fmla="*/ 17555 w 31129"/>
                    <a:gd name="connsiteY5" fmla="*/ 47985 h 100955"/>
                    <a:gd name="connsiteX6" fmla="*/ 14044 w 31129"/>
                    <a:gd name="connsiteY6" fmla="*/ 39792 h 100955"/>
                    <a:gd name="connsiteX7" fmla="*/ 12874 w 31129"/>
                    <a:gd name="connsiteY7" fmla="*/ 31599 h 100955"/>
                    <a:gd name="connsiteX8" fmla="*/ 11704 w 31129"/>
                    <a:gd name="connsiteY8" fmla="*/ 16385 h 100955"/>
                    <a:gd name="connsiteX9" fmla="*/ 9363 w 31129"/>
                    <a:gd name="connsiteY9" fmla="*/ 2341 h 100955"/>
                    <a:gd name="connsiteX10" fmla="*/ 5852 w 31129"/>
                    <a:gd name="connsiteY10" fmla="*/ 0 h 100955"/>
                    <a:gd name="connsiteX11" fmla="*/ 3511 w 31129"/>
                    <a:gd name="connsiteY11" fmla="*/ 2341 h 100955"/>
                    <a:gd name="connsiteX12" fmla="*/ 2341 w 31129"/>
                    <a:gd name="connsiteY12" fmla="*/ 17555 h 100955"/>
                    <a:gd name="connsiteX13" fmla="*/ 0 w 31129"/>
                    <a:gd name="connsiteY13" fmla="*/ 32770 h 100955"/>
                    <a:gd name="connsiteX14" fmla="*/ 1170 w 31129"/>
                    <a:gd name="connsiteY14" fmla="*/ 40963 h 100955"/>
                    <a:gd name="connsiteX15" fmla="*/ 0 w 31129"/>
                    <a:gd name="connsiteY15" fmla="*/ 50325 h 100955"/>
                    <a:gd name="connsiteX16" fmla="*/ 5852 w 31129"/>
                    <a:gd name="connsiteY16" fmla="*/ 67881 h 100955"/>
                    <a:gd name="connsiteX17" fmla="*/ 8192 w 31129"/>
                    <a:gd name="connsiteY17" fmla="*/ 76073 h 100955"/>
                    <a:gd name="connsiteX18" fmla="*/ 9363 w 31129"/>
                    <a:gd name="connsiteY18" fmla="*/ 83096 h 100955"/>
                    <a:gd name="connsiteX19" fmla="*/ 18726 w 31129"/>
                    <a:gd name="connsiteY19" fmla="*/ 95969 h 100955"/>
                    <a:gd name="connsiteX20" fmla="*/ 28089 w 31129"/>
                    <a:gd name="connsiteY20" fmla="*/ 100651 h 10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129" h="100955">
                      <a:moveTo>
                        <a:pt x="28089" y="100651"/>
                      </a:moveTo>
                      <a:cubicBezTo>
                        <a:pt x="31600" y="99480"/>
                        <a:pt x="31600" y="95969"/>
                        <a:pt x="30429" y="92458"/>
                      </a:cubicBezTo>
                      <a:cubicBezTo>
                        <a:pt x="28089" y="85436"/>
                        <a:pt x="29259" y="86606"/>
                        <a:pt x="25748" y="78414"/>
                      </a:cubicBezTo>
                      <a:cubicBezTo>
                        <a:pt x="24577" y="76073"/>
                        <a:pt x="25748" y="73732"/>
                        <a:pt x="24577" y="71392"/>
                      </a:cubicBezTo>
                      <a:cubicBezTo>
                        <a:pt x="23407" y="69051"/>
                        <a:pt x="21066" y="66710"/>
                        <a:pt x="19896" y="64370"/>
                      </a:cubicBezTo>
                      <a:cubicBezTo>
                        <a:pt x="18726" y="59688"/>
                        <a:pt x="18726" y="52666"/>
                        <a:pt x="17555" y="47985"/>
                      </a:cubicBezTo>
                      <a:cubicBezTo>
                        <a:pt x="16385" y="45644"/>
                        <a:pt x="14044" y="42133"/>
                        <a:pt x="14044" y="39792"/>
                      </a:cubicBezTo>
                      <a:cubicBezTo>
                        <a:pt x="14044" y="37451"/>
                        <a:pt x="14044" y="33940"/>
                        <a:pt x="12874" y="31599"/>
                      </a:cubicBezTo>
                      <a:cubicBezTo>
                        <a:pt x="11704" y="25748"/>
                        <a:pt x="11704" y="21066"/>
                        <a:pt x="11704" y="16385"/>
                      </a:cubicBezTo>
                      <a:cubicBezTo>
                        <a:pt x="10533" y="8192"/>
                        <a:pt x="10533" y="9363"/>
                        <a:pt x="9363" y="2341"/>
                      </a:cubicBezTo>
                      <a:cubicBezTo>
                        <a:pt x="9363" y="1170"/>
                        <a:pt x="7022" y="1170"/>
                        <a:pt x="5852" y="0"/>
                      </a:cubicBezTo>
                      <a:cubicBezTo>
                        <a:pt x="4681" y="0"/>
                        <a:pt x="3511" y="0"/>
                        <a:pt x="3511" y="2341"/>
                      </a:cubicBezTo>
                      <a:cubicBezTo>
                        <a:pt x="2341" y="9363"/>
                        <a:pt x="2341" y="8192"/>
                        <a:pt x="2341" y="17555"/>
                      </a:cubicBezTo>
                      <a:cubicBezTo>
                        <a:pt x="2341" y="22237"/>
                        <a:pt x="0" y="26918"/>
                        <a:pt x="0" y="32770"/>
                      </a:cubicBezTo>
                      <a:cubicBezTo>
                        <a:pt x="0" y="35111"/>
                        <a:pt x="1170" y="38622"/>
                        <a:pt x="1170" y="40963"/>
                      </a:cubicBezTo>
                      <a:cubicBezTo>
                        <a:pt x="1170" y="44473"/>
                        <a:pt x="0" y="46814"/>
                        <a:pt x="0" y="50325"/>
                      </a:cubicBezTo>
                      <a:cubicBezTo>
                        <a:pt x="1170" y="56177"/>
                        <a:pt x="4681" y="62029"/>
                        <a:pt x="5852" y="67881"/>
                      </a:cubicBezTo>
                      <a:cubicBezTo>
                        <a:pt x="7022" y="70222"/>
                        <a:pt x="8192" y="72562"/>
                        <a:pt x="8192" y="76073"/>
                      </a:cubicBezTo>
                      <a:cubicBezTo>
                        <a:pt x="9363" y="78414"/>
                        <a:pt x="8192" y="81925"/>
                        <a:pt x="9363" y="83096"/>
                      </a:cubicBezTo>
                      <a:cubicBezTo>
                        <a:pt x="12874" y="91288"/>
                        <a:pt x="15215" y="88947"/>
                        <a:pt x="18726" y="95969"/>
                      </a:cubicBezTo>
                      <a:cubicBezTo>
                        <a:pt x="22237" y="99480"/>
                        <a:pt x="25748" y="101821"/>
                        <a:pt x="28089" y="1006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8" name="任意多边形: 形状 7767" descr="ec8ae952-debf-489f-9589-2c9c70594fb5"/>
                <p:cNvSpPr/>
                <p:nvPr/>
              </p:nvSpPr>
              <p:spPr>
                <a:xfrm>
                  <a:off x="2273808" y="7217551"/>
                  <a:ext cx="435111" cy="83095"/>
                </a:xfrm>
                <a:custGeom>
                  <a:avLst/>
                  <a:gdLst>
                    <a:gd name="connsiteX0" fmla="*/ 542 w 435111"/>
                    <a:gd name="connsiteY0" fmla="*/ 18596 h 83095"/>
                    <a:gd name="connsiteX1" fmla="*/ 28630 w 435111"/>
                    <a:gd name="connsiteY1" fmla="*/ 32640 h 83095"/>
                    <a:gd name="connsiteX2" fmla="*/ 59060 w 435111"/>
                    <a:gd name="connsiteY2" fmla="*/ 40833 h 83095"/>
                    <a:gd name="connsiteX3" fmla="*/ 96511 w 435111"/>
                    <a:gd name="connsiteY3" fmla="*/ 46684 h 83095"/>
                    <a:gd name="connsiteX4" fmla="*/ 130451 w 435111"/>
                    <a:gd name="connsiteY4" fmla="*/ 46684 h 83095"/>
                    <a:gd name="connsiteX5" fmla="*/ 166732 w 435111"/>
                    <a:gd name="connsiteY5" fmla="*/ 37321 h 83095"/>
                    <a:gd name="connsiteX6" fmla="*/ 241636 w 435111"/>
                    <a:gd name="connsiteY6" fmla="*/ 16255 h 83095"/>
                    <a:gd name="connsiteX7" fmla="*/ 280257 w 435111"/>
                    <a:gd name="connsiteY7" fmla="*/ 12744 h 83095"/>
                    <a:gd name="connsiteX8" fmla="*/ 317709 w 435111"/>
                    <a:gd name="connsiteY8" fmla="*/ 17425 h 83095"/>
                    <a:gd name="connsiteX9" fmla="*/ 379738 w 435111"/>
                    <a:gd name="connsiteY9" fmla="*/ 40833 h 83095"/>
                    <a:gd name="connsiteX10" fmla="*/ 397293 w 435111"/>
                    <a:gd name="connsiteY10" fmla="*/ 52536 h 83095"/>
                    <a:gd name="connsiteX11" fmla="*/ 406656 w 435111"/>
                    <a:gd name="connsiteY11" fmla="*/ 59558 h 83095"/>
                    <a:gd name="connsiteX12" fmla="*/ 426552 w 435111"/>
                    <a:gd name="connsiteY12" fmla="*/ 79454 h 83095"/>
                    <a:gd name="connsiteX13" fmla="*/ 433574 w 435111"/>
                    <a:gd name="connsiteY13" fmla="*/ 82966 h 83095"/>
                    <a:gd name="connsiteX14" fmla="*/ 431234 w 435111"/>
                    <a:gd name="connsiteY14" fmla="*/ 74773 h 83095"/>
                    <a:gd name="connsiteX15" fmla="*/ 411338 w 435111"/>
                    <a:gd name="connsiteY15" fmla="*/ 53707 h 83095"/>
                    <a:gd name="connsiteX16" fmla="*/ 400804 w 435111"/>
                    <a:gd name="connsiteY16" fmla="*/ 45514 h 83095"/>
                    <a:gd name="connsiteX17" fmla="*/ 382079 w 435111"/>
                    <a:gd name="connsiteY17" fmla="*/ 32640 h 83095"/>
                    <a:gd name="connsiteX18" fmla="*/ 320050 w 435111"/>
                    <a:gd name="connsiteY18" fmla="*/ 5722 h 83095"/>
                    <a:gd name="connsiteX19" fmla="*/ 280257 w 435111"/>
                    <a:gd name="connsiteY19" fmla="*/ 1040 h 83095"/>
                    <a:gd name="connsiteX20" fmla="*/ 238124 w 435111"/>
                    <a:gd name="connsiteY20" fmla="*/ 1040 h 83095"/>
                    <a:gd name="connsiteX21" fmla="*/ 160881 w 435111"/>
                    <a:gd name="connsiteY21" fmla="*/ 25618 h 83095"/>
                    <a:gd name="connsiteX22" fmla="*/ 128111 w 435111"/>
                    <a:gd name="connsiteY22" fmla="*/ 32640 h 83095"/>
                    <a:gd name="connsiteX23" fmla="*/ 96511 w 435111"/>
                    <a:gd name="connsiteY23" fmla="*/ 31470 h 83095"/>
                    <a:gd name="connsiteX24" fmla="*/ 61400 w 435111"/>
                    <a:gd name="connsiteY24" fmla="*/ 27959 h 83095"/>
                    <a:gd name="connsiteX25" fmla="*/ 30971 w 435111"/>
                    <a:gd name="connsiteY25" fmla="*/ 22107 h 83095"/>
                    <a:gd name="connsiteX26" fmla="*/ 542 w 435111"/>
                    <a:gd name="connsiteY26" fmla="*/ 18596 h 83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35111" h="83095">
                      <a:moveTo>
                        <a:pt x="542" y="18596"/>
                      </a:moveTo>
                      <a:cubicBezTo>
                        <a:pt x="-2969" y="20936"/>
                        <a:pt x="11075" y="26788"/>
                        <a:pt x="28630" y="32640"/>
                      </a:cubicBezTo>
                      <a:cubicBezTo>
                        <a:pt x="45015" y="37321"/>
                        <a:pt x="52038" y="38492"/>
                        <a:pt x="59060" y="40833"/>
                      </a:cubicBezTo>
                      <a:cubicBezTo>
                        <a:pt x="66082" y="42003"/>
                        <a:pt x="75445" y="44344"/>
                        <a:pt x="96511" y="46684"/>
                      </a:cubicBezTo>
                      <a:cubicBezTo>
                        <a:pt x="107044" y="47855"/>
                        <a:pt x="118748" y="49025"/>
                        <a:pt x="130451" y="46684"/>
                      </a:cubicBezTo>
                      <a:cubicBezTo>
                        <a:pt x="143325" y="45514"/>
                        <a:pt x="155029" y="40833"/>
                        <a:pt x="166732" y="37321"/>
                      </a:cubicBezTo>
                      <a:cubicBezTo>
                        <a:pt x="191310" y="29129"/>
                        <a:pt x="215888" y="19766"/>
                        <a:pt x="241636" y="16255"/>
                      </a:cubicBezTo>
                      <a:cubicBezTo>
                        <a:pt x="254509" y="13914"/>
                        <a:pt x="267383" y="12744"/>
                        <a:pt x="280257" y="12744"/>
                      </a:cubicBezTo>
                      <a:cubicBezTo>
                        <a:pt x="293131" y="13914"/>
                        <a:pt x="306005" y="15085"/>
                        <a:pt x="317709" y="17425"/>
                      </a:cubicBezTo>
                      <a:cubicBezTo>
                        <a:pt x="342286" y="22107"/>
                        <a:pt x="363353" y="31470"/>
                        <a:pt x="379738" y="40833"/>
                      </a:cubicBezTo>
                      <a:cubicBezTo>
                        <a:pt x="387930" y="45514"/>
                        <a:pt x="393782" y="49025"/>
                        <a:pt x="397293" y="52536"/>
                      </a:cubicBezTo>
                      <a:cubicBezTo>
                        <a:pt x="401975" y="54877"/>
                        <a:pt x="404315" y="57218"/>
                        <a:pt x="406656" y="59558"/>
                      </a:cubicBezTo>
                      <a:cubicBezTo>
                        <a:pt x="412508" y="64240"/>
                        <a:pt x="417189" y="67751"/>
                        <a:pt x="426552" y="79454"/>
                      </a:cubicBezTo>
                      <a:cubicBezTo>
                        <a:pt x="430063" y="84136"/>
                        <a:pt x="431234" y="82966"/>
                        <a:pt x="433574" y="82966"/>
                      </a:cubicBezTo>
                      <a:cubicBezTo>
                        <a:pt x="435915" y="82966"/>
                        <a:pt x="435915" y="81795"/>
                        <a:pt x="431234" y="74773"/>
                      </a:cubicBezTo>
                      <a:cubicBezTo>
                        <a:pt x="421871" y="63069"/>
                        <a:pt x="417189" y="58388"/>
                        <a:pt x="411338" y="53707"/>
                      </a:cubicBezTo>
                      <a:cubicBezTo>
                        <a:pt x="408997" y="51366"/>
                        <a:pt x="405486" y="49025"/>
                        <a:pt x="400804" y="45514"/>
                      </a:cubicBezTo>
                      <a:cubicBezTo>
                        <a:pt x="396123" y="42003"/>
                        <a:pt x="390271" y="38492"/>
                        <a:pt x="382079" y="32640"/>
                      </a:cubicBezTo>
                      <a:cubicBezTo>
                        <a:pt x="365693" y="22107"/>
                        <a:pt x="344627" y="11574"/>
                        <a:pt x="320050" y="5722"/>
                      </a:cubicBezTo>
                      <a:cubicBezTo>
                        <a:pt x="307176" y="2211"/>
                        <a:pt x="293131" y="2211"/>
                        <a:pt x="280257" y="1040"/>
                      </a:cubicBezTo>
                      <a:cubicBezTo>
                        <a:pt x="266213" y="1040"/>
                        <a:pt x="252169" y="-1300"/>
                        <a:pt x="238124" y="1040"/>
                      </a:cubicBezTo>
                      <a:cubicBezTo>
                        <a:pt x="208865" y="4551"/>
                        <a:pt x="184288" y="17425"/>
                        <a:pt x="160881" y="25618"/>
                      </a:cubicBezTo>
                      <a:cubicBezTo>
                        <a:pt x="149177" y="29129"/>
                        <a:pt x="138644" y="31470"/>
                        <a:pt x="128111" y="32640"/>
                      </a:cubicBezTo>
                      <a:cubicBezTo>
                        <a:pt x="117577" y="33810"/>
                        <a:pt x="105874" y="32640"/>
                        <a:pt x="96511" y="31470"/>
                      </a:cubicBezTo>
                      <a:cubicBezTo>
                        <a:pt x="76615" y="30299"/>
                        <a:pt x="69593" y="29129"/>
                        <a:pt x="61400" y="27959"/>
                      </a:cubicBezTo>
                      <a:cubicBezTo>
                        <a:pt x="54378" y="26788"/>
                        <a:pt x="47356" y="26788"/>
                        <a:pt x="30971" y="22107"/>
                      </a:cubicBezTo>
                      <a:cubicBezTo>
                        <a:pt x="18097" y="20936"/>
                        <a:pt x="2882" y="17425"/>
                        <a:pt x="542" y="1859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69" name="任意多边形: 形状 7768" descr="46093cca-71ac-45f6-ba39-5dc0096a9a97"/>
                <p:cNvSpPr/>
                <p:nvPr/>
              </p:nvSpPr>
              <p:spPr>
                <a:xfrm>
                  <a:off x="2428251" y="7292137"/>
                  <a:ext cx="283811" cy="62216"/>
                </a:xfrm>
                <a:custGeom>
                  <a:avLst/>
                  <a:gdLst>
                    <a:gd name="connsiteX0" fmla="*/ 280301 w 283811"/>
                    <a:gd name="connsiteY0" fmla="*/ 3698 h 62216"/>
                    <a:gd name="connsiteX1" fmla="*/ 276790 w 283811"/>
                    <a:gd name="connsiteY1" fmla="*/ 8380 h 62216"/>
                    <a:gd name="connsiteX2" fmla="*/ 270938 w 283811"/>
                    <a:gd name="connsiteY2" fmla="*/ 17743 h 62216"/>
                    <a:gd name="connsiteX3" fmla="*/ 255723 w 283811"/>
                    <a:gd name="connsiteY3" fmla="*/ 25935 h 62216"/>
                    <a:gd name="connsiteX4" fmla="*/ 232316 w 283811"/>
                    <a:gd name="connsiteY4" fmla="*/ 31787 h 62216"/>
                    <a:gd name="connsiteX5" fmla="*/ 210079 w 283811"/>
                    <a:gd name="connsiteY5" fmla="*/ 36468 h 62216"/>
                    <a:gd name="connsiteX6" fmla="*/ 186672 w 283811"/>
                    <a:gd name="connsiteY6" fmla="*/ 43491 h 62216"/>
                    <a:gd name="connsiteX7" fmla="*/ 132836 w 283811"/>
                    <a:gd name="connsiteY7" fmla="*/ 49342 h 62216"/>
                    <a:gd name="connsiteX8" fmla="*/ 105917 w 283811"/>
                    <a:gd name="connsiteY8" fmla="*/ 50513 h 62216"/>
                    <a:gd name="connsiteX9" fmla="*/ 80169 w 283811"/>
                    <a:gd name="connsiteY9" fmla="*/ 45831 h 62216"/>
                    <a:gd name="connsiteX10" fmla="*/ 38037 w 283811"/>
                    <a:gd name="connsiteY10" fmla="*/ 29446 h 62216"/>
                    <a:gd name="connsiteX11" fmla="*/ 19311 w 283811"/>
                    <a:gd name="connsiteY11" fmla="*/ 16572 h 62216"/>
                    <a:gd name="connsiteX12" fmla="*/ 6437 w 283811"/>
                    <a:gd name="connsiteY12" fmla="*/ 2528 h 62216"/>
                    <a:gd name="connsiteX13" fmla="*/ 1756 w 283811"/>
                    <a:gd name="connsiteY13" fmla="*/ 187 h 62216"/>
                    <a:gd name="connsiteX14" fmla="*/ 1756 w 283811"/>
                    <a:gd name="connsiteY14" fmla="*/ 6039 h 62216"/>
                    <a:gd name="connsiteX15" fmla="*/ 14630 w 283811"/>
                    <a:gd name="connsiteY15" fmla="*/ 21254 h 62216"/>
                    <a:gd name="connsiteX16" fmla="*/ 33355 w 283811"/>
                    <a:gd name="connsiteY16" fmla="*/ 36468 h 62216"/>
                    <a:gd name="connsiteX17" fmla="*/ 76658 w 283811"/>
                    <a:gd name="connsiteY17" fmla="*/ 56364 h 62216"/>
                    <a:gd name="connsiteX18" fmla="*/ 104747 w 283811"/>
                    <a:gd name="connsiteY18" fmla="*/ 59876 h 62216"/>
                    <a:gd name="connsiteX19" fmla="*/ 132836 w 283811"/>
                    <a:gd name="connsiteY19" fmla="*/ 62216 h 62216"/>
                    <a:gd name="connsiteX20" fmla="*/ 189013 w 283811"/>
                    <a:gd name="connsiteY20" fmla="*/ 52853 h 62216"/>
                    <a:gd name="connsiteX21" fmla="*/ 213590 w 283811"/>
                    <a:gd name="connsiteY21" fmla="*/ 47002 h 62216"/>
                    <a:gd name="connsiteX22" fmla="*/ 235827 w 283811"/>
                    <a:gd name="connsiteY22" fmla="*/ 42320 h 62216"/>
                    <a:gd name="connsiteX23" fmla="*/ 259234 w 283811"/>
                    <a:gd name="connsiteY23" fmla="*/ 34128 h 62216"/>
                    <a:gd name="connsiteX24" fmla="*/ 277960 w 283811"/>
                    <a:gd name="connsiteY24" fmla="*/ 21254 h 62216"/>
                    <a:gd name="connsiteX25" fmla="*/ 283812 w 283811"/>
                    <a:gd name="connsiteY25" fmla="*/ 8380 h 62216"/>
                    <a:gd name="connsiteX26" fmla="*/ 280301 w 283811"/>
                    <a:gd name="connsiteY26" fmla="*/ 3698 h 62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83811" h="62216">
                      <a:moveTo>
                        <a:pt x="280301" y="3698"/>
                      </a:moveTo>
                      <a:cubicBezTo>
                        <a:pt x="277960" y="3698"/>
                        <a:pt x="277960" y="6039"/>
                        <a:pt x="276790" y="8380"/>
                      </a:cubicBezTo>
                      <a:cubicBezTo>
                        <a:pt x="275619" y="10720"/>
                        <a:pt x="273279" y="14232"/>
                        <a:pt x="270938" y="17743"/>
                      </a:cubicBezTo>
                      <a:cubicBezTo>
                        <a:pt x="265086" y="23594"/>
                        <a:pt x="259234" y="24765"/>
                        <a:pt x="255723" y="25935"/>
                      </a:cubicBezTo>
                      <a:cubicBezTo>
                        <a:pt x="251042" y="27105"/>
                        <a:pt x="245190" y="28276"/>
                        <a:pt x="232316" y="31787"/>
                      </a:cubicBezTo>
                      <a:cubicBezTo>
                        <a:pt x="225294" y="34128"/>
                        <a:pt x="218272" y="34128"/>
                        <a:pt x="210079" y="36468"/>
                      </a:cubicBezTo>
                      <a:cubicBezTo>
                        <a:pt x="201887" y="38809"/>
                        <a:pt x="194865" y="42320"/>
                        <a:pt x="186672" y="43491"/>
                      </a:cubicBezTo>
                      <a:cubicBezTo>
                        <a:pt x="170287" y="47002"/>
                        <a:pt x="151561" y="48172"/>
                        <a:pt x="132836" y="49342"/>
                      </a:cubicBezTo>
                      <a:cubicBezTo>
                        <a:pt x="123473" y="49342"/>
                        <a:pt x="115280" y="51683"/>
                        <a:pt x="105917" y="50513"/>
                      </a:cubicBezTo>
                      <a:cubicBezTo>
                        <a:pt x="96555" y="49342"/>
                        <a:pt x="88362" y="48172"/>
                        <a:pt x="80169" y="45831"/>
                      </a:cubicBezTo>
                      <a:cubicBezTo>
                        <a:pt x="63785" y="42320"/>
                        <a:pt x="49740" y="35298"/>
                        <a:pt x="38037" y="29446"/>
                      </a:cubicBezTo>
                      <a:cubicBezTo>
                        <a:pt x="27503" y="23594"/>
                        <a:pt x="22822" y="18913"/>
                        <a:pt x="19311" y="16572"/>
                      </a:cubicBezTo>
                      <a:cubicBezTo>
                        <a:pt x="15800" y="13061"/>
                        <a:pt x="12289" y="10720"/>
                        <a:pt x="6437" y="2528"/>
                      </a:cubicBezTo>
                      <a:cubicBezTo>
                        <a:pt x="4096" y="-983"/>
                        <a:pt x="2926" y="187"/>
                        <a:pt x="1756" y="187"/>
                      </a:cubicBezTo>
                      <a:cubicBezTo>
                        <a:pt x="-585" y="187"/>
                        <a:pt x="-585" y="1358"/>
                        <a:pt x="1756" y="6039"/>
                      </a:cubicBezTo>
                      <a:cubicBezTo>
                        <a:pt x="7607" y="15402"/>
                        <a:pt x="9948" y="17743"/>
                        <a:pt x="14630" y="21254"/>
                      </a:cubicBezTo>
                      <a:cubicBezTo>
                        <a:pt x="18140" y="24765"/>
                        <a:pt x="22822" y="28276"/>
                        <a:pt x="33355" y="36468"/>
                      </a:cubicBezTo>
                      <a:cubicBezTo>
                        <a:pt x="45059" y="43491"/>
                        <a:pt x="59103" y="51683"/>
                        <a:pt x="76658" y="56364"/>
                      </a:cubicBezTo>
                      <a:cubicBezTo>
                        <a:pt x="86021" y="58705"/>
                        <a:pt x="95384" y="59876"/>
                        <a:pt x="104747" y="59876"/>
                      </a:cubicBezTo>
                      <a:cubicBezTo>
                        <a:pt x="114110" y="61046"/>
                        <a:pt x="123473" y="62216"/>
                        <a:pt x="132836" y="62216"/>
                      </a:cubicBezTo>
                      <a:cubicBezTo>
                        <a:pt x="152732" y="61046"/>
                        <a:pt x="171457" y="57535"/>
                        <a:pt x="189013" y="52853"/>
                      </a:cubicBezTo>
                      <a:cubicBezTo>
                        <a:pt x="197205" y="50513"/>
                        <a:pt x="205398" y="49342"/>
                        <a:pt x="213590" y="47002"/>
                      </a:cubicBezTo>
                      <a:cubicBezTo>
                        <a:pt x="221783" y="44661"/>
                        <a:pt x="229975" y="44661"/>
                        <a:pt x="235827" y="42320"/>
                      </a:cubicBezTo>
                      <a:cubicBezTo>
                        <a:pt x="248701" y="38809"/>
                        <a:pt x="254553" y="36468"/>
                        <a:pt x="259234" y="34128"/>
                      </a:cubicBezTo>
                      <a:cubicBezTo>
                        <a:pt x="263916" y="31787"/>
                        <a:pt x="268597" y="30617"/>
                        <a:pt x="277960" y="21254"/>
                      </a:cubicBezTo>
                      <a:cubicBezTo>
                        <a:pt x="281471" y="17743"/>
                        <a:pt x="283812" y="11891"/>
                        <a:pt x="283812" y="8380"/>
                      </a:cubicBezTo>
                      <a:cubicBezTo>
                        <a:pt x="283812" y="6039"/>
                        <a:pt x="281471" y="3698"/>
                        <a:pt x="280301" y="369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0" name="任意多边形: 形状 7769" descr="961b175c-f7d3-45ae-ab24-c985fbb1ac7e"/>
                <p:cNvSpPr/>
                <p:nvPr/>
              </p:nvSpPr>
              <p:spPr>
                <a:xfrm>
                  <a:off x="2110539" y="7246160"/>
                  <a:ext cx="324230" cy="62549"/>
                </a:xfrm>
                <a:custGeom>
                  <a:avLst/>
                  <a:gdLst>
                    <a:gd name="connsiteX0" fmla="*/ 324149 w 324230"/>
                    <a:gd name="connsiteY0" fmla="*/ 52016 h 62549"/>
                    <a:gd name="connsiteX1" fmla="*/ 301912 w 324230"/>
                    <a:gd name="connsiteY1" fmla="*/ 48505 h 62549"/>
                    <a:gd name="connsiteX2" fmla="*/ 255098 w 324230"/>
                    <a:gd name="connsiteY2" fmla="*/ 48505 h 62549"/>
                    <a:gd name="connsiteX3" fmla="*/ 232861 w 324230"/>
                    <a:gd name="connsiteY3" fmla="*/ 46164 h 62549"/>
                    <a:gd name="connsiteX4" fmla="*/ 207113 w 324230"/>
                    <a:gd name="connsiteY4" fmla="*/ 46164 h 62549"/>
                    <a:gd name="connsiteX5" fmla="*/ 152106 w 324230"/>
                    <a:gd name="connsiteY5" fmla="*/ 37971 h 62549"/>
                    <a:gd name="connsiteX6" fmla="*/ 124018 w 324230"/>
                    <a:gd name="connsiteY6" fmla="*/ 34461 h 62549"/>
                    <a:gd name="connsiteX7" fmla="*/ 97100 w 324230"/>
                    <a:gd name="connsiteY7" fmla="*/ 28609 h 62549"/>
                    <a:gd name="connsiteX8" fmla="*/ 50285 w 324230"/>
                    <a:gd name="connsiteY8" fmla="*/ 15735 h 62549"/>
                    <a:gd name="connsiteX9" fmla="*/ 26878 w 324230"/>
                    <a:gd name="connsiteY9" fmla="*/ 7542 h 62549"/>
                    <a:gd name="connsiteX10" fmla="*/ 6982 w 324230"/>
                    <a:gd name="connsiteY10" fmla="*/ 520 h 62549"/>
                    <a:gd name="connsiteX11" fmla="*/ 1130 w 324230"/>
                    <a:gd name="connsiteY11" fmla="*/ 520 h 62549"/>
                    <a:gd name="connsiteX12" fmla="*/ 5812 w 324230"/>
                    <a:gd name="connsiteY12" fmla="*/ 5202 h 62549"/>
                    <a:gd name="connsiteX13" fmla="*/ 25708 w 324230"/>
                    <a:gd name="connsiteY13" fmla="*/ 14564 h 62549"/>
                    <a:gd name="connsiteX14" fmla="*/ 49115 w 324230"/>
                    <a:gd name="connsiteY14" fmla="*/ 23927 h 62549"/>
                    <a:gd name="connsiteX15" fmla="*/ 94759 w 324230"/>
                    <a:gd name="connsiteY15" fmla="*/ 40312 h 62549"/>
                    <a:gd name="connsiteX16" fmla="*/ 121677 w 324230"/>
                    <a:gd name="connsiteY16" fmla="*/ 46164 h 62549"/>
                    <a:gd name="connsiteX17" fmla="*/ 149766 w 324230"/>
                    <a:gd name="connsiteY17" fmla="*/ 53186 h 62549"/>
                    <a:gd name="connsiteX18" fmla="*/ 207113 w 324230"/>
                    <a:gd name="connsiteY18" fmla="*/ 59038 h 62549"/>
                    <a:gd name="connsiteX19" fmla="*/ 232861 w 324230"/>
                    <a:gd name="connsiteY19" fmla="*/ 60209 h 62549"/>
                    <a:gd name="connsiteX20" fmla="*/ 256268 w 324230"/>
                    <a:gd name="connsiteY20" fmla="*/ 62549 h 62549"/>
                    <a:gd name="connsiteX21" fmla="*/ 304253 w 324230"/>
                    <a:gd name="connsiteY21" fmla="*/ 57868 h 62549"/>
                    <a:gd name="connsiteX22" fmla="*/ 324149 w 324230"/>
                    <a:gd name="connsiteY22" fmla="*/ 52016 h 62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4230" h="62549">
                      <a:moveTo>
                        <a:pt x="324149" y="52016"/>
                      </a:moveTo>
                      <a:cubicBezTo>
                        <a:pt x="325320" y="49675"/>
                        <a:pt x="313616" y="48505"/>
                        <a:pt x="301912" y="48505"/>
                      </a:cubicBezTo>
                      <a:cubicBezTo>
                        <a:pt x="278505" y="49675"/>
                        <a:pt x="283187" y="49675"/>
                        <a:pt x="255098" y="48505"/>
                      </a:cubicBezTo>
                      <a:cubicBezTo>
                        <a:pt x="248076" y="48505"/>
                        <a:pt x="239883" y="47335"/>
                        <a:pt x="232861" y="46164"/>
                      </a:cubicBezTo>
                      <a:cubicBezTo>
                        <a:pt x="224669" y="46164"/>
                        <a:pt x="216476" y="47335"/>
                        <a:pt x="207113" y="46164"/>
                      </a:cubicBezTo>
                      <a:cubicBezTo>
                        <a:pt x="189558" y="44994"/>
                        <a:pt x="170832" y="40312"/>
                        <a:pt x="152106" y="37971"/>
                      </a:cubicBezTo>
                      <a:cubicBezTo>
                        <a:pt x="142744" y="36801"/>
                        <a:pt x="133381" y="36801"/>
                        <a:pt x="124018" y="34461"/>
                      </a:cubicBezTo>
                      <a:cubicBezTo>
                        <a:pt x="114655" y="33290"/>
                        <a:pt x="106463" y="29779"/>
                        <a:pt x="97100" y="28609"/>
                      </a:cubicBezTo>
                      <a:cubicBezTo>
                        <a:pt x="79544" y="23927"/>
                        <a:pt x="64330" y="19246"/>
                        <a:pt x="50285" y="15735"/>
                      </a:cubicBezTo>
                      <a:cubicBezTo>
                        <a:pt x="37411" y="11053"/>
                        <a:pt x="31559" y="9883"/>
                        <a:pt x="26878" y="7542"/>
                      </a:cubicBezTo>
                      <a:cubicBezTo>
                        <a:pt x="22197" y="6372"/>
                        <a:pt x="17515" y="4031"/>
                        <a:pt x="6982" y="520"/>
                      </a:cubicBezTo>
                      <a:cubicBezTo>
                        <a:pt x="3471" y="-650"/>
                        <a:pt x="2301" y="520"/>
                        <a:pt x="1130" y="520"/>
                      </a:cubicBezTo>
                      <a:cubicBezTo>
                        <a:pt x="-1210" y="1690"/>
                        <a:pt x="-40" y="2861"/>
                        <a:pt x="5812" y="5202"/>
                      </a:cubicBezTo>
                      <a:cubicBezTo>
                        <a:pt x="16345" y="9883"/>
                        <a:pt x="21026" y="12224"/>
                        <a:pt x="25708" y="14564"/>
                      </a:cubicBezTo>
                      <a:cubicBezTo>
                        <a:pt x="30389" y="16905"/>
                        <a:pt x="36241" y="19246"/>
                        <a:pt x="49115" y="23927"/>
                      </a:cubicBezTo>
                      <a:cubicBezTo>
                        <a:pt x="61989" y="28609"/>
                        <a:pt x="77204" y="34461"/>
                        <a:pt x="94759" y="40312"/>
                      </a:cubicBezTo>
                      <a:cubicBezTo>
                        <a:pt x="102951" y="42653"/>
                        <a:pt x="112314" y="43823"/>
                        <a:pt x="121677" y="46164"/>
                      </a:cubicBezTo>
                      <a:cubicBezTo>
                        <a:pt x="131040" y="48505"/>
                        <a:pt x="139233" y="52016"/>
                        <a:pt x="149766" y="53186"/>
                      </a:cubicBezTo>
                      <a:cubicBezTo>
                        <a:pt x="168492" y="56697"/>
                        <a:pt x="189558" y="57868"/>
                        <a:pt x="207113" y="59038"/>
                      </a:cubicBezTo>
                      <a:cubicBezTo>
                        <a:pt x="216476" y="60209"/>
                        <a:pt x="224669" y="60209"/>
                        <a:pt x="232861" y="60209"/>
                      </a:cubicBezTo>
                      <a:cubicBezTo>
                        <a:pt x="241054" y="60209"/>
                        <a:pt x="249246" y="62549"/>
                        <a:pt x="256268" y="62549"/>
                      </a:cubicBezTo>
                      <a:cubicBezTo>
                        <a:pt x="285527" y="62549"/>
                        <a:pt x="279676" y="60209"/>
                        <a:pt x="304253" y="57868"/>
                      </a:cubicBezTo>
                      <a:cubicBezTo>
                        <a:pt x="312446" y="56697"/>
                        <a:pt x="324149" y="54357"/>
                        <a:pt x="324149" y="5201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1" name="任意多边形: 形状 7770" descr="ad4c0428-d8f2-4b24-b5b7-862898e54f3f"/>
                <p:cNvSpPr/>
                <p:nvPr/>
              </p:nvSpPr>
              <p:spPr>
                <a:xfrm>
                  <a:off x="2250457" y="7081497"/>
                  <a:ext cx="170186" cy="165768"/>
                </a:xfrm>
                <a:custGeom>
                  <a:avLst/>
                  <a:gdLst>
                    <a:gd name="connsiteX0" fmla="*/ 51981 w 170186"/>
                    <a:gd name="connsiteY0" fmla="*/ 162842 h 165768"/>
                    <a:gd name="connsiteX1" fmla="*/ 84751 w 170186"/>
                    <a:gd name="connsiteY1" fmla="*/ 161672 h 165768"/>
                    <a:gd name="connsiteX2" fmla="*/ 114009 w 170186"/>
                    <a:gd name="connsiteY2" fmla="*/ 149968 h 165768"/>
                    <a:gd name="connsiteX3" fmla="*/ 144439 w 170186"/>
                    <a:gd name="connsiteY3" fmla="*/ 130072 h 165768"/>
                    <a:gd name="connsiteX4" fmla="*/ 161994 w 170186"/>
                    <a:gd name="connsiteY4" fmla="*/ 104324 h 165768"/>
                    <a:gd name="connsiteX5" fmla="*/ 167846 w 170186"/>
                    <a:gd name="connsiteY5" fmla="*/ 72725 h 165768"/>
                    <a:gd name="connsiteX6" fmla="*/ 170187 w 170186"/>
                    <a:gd name="connsiteY6" fmla="*/ 38784 h 165768"/>
                    <a:gd name="connsiteX7" fmla="*/ 165505 w 170186"/>
                    <a:gd name="connsiteY7" fmla="*/ 20059 h 165768"/>
                    <a:gd name="connsiteX8" fmla="*/ 149120 w 170186"/>
                    <a:gd name="connsiteY8" fmla="*/ 4844 h 165768"/>
                    <a:gd name="connsiteX9" fmla="*/ 104647 w 170186"/>
                    <a:gd name="connsiteY9" fmla="*/ 1333 h 165768"/>
                    <a:gd name="connsiteX10" fmla="*/ 66025 w 170186"/>
                    <a:gd name="connsiteY10" fmla="*/ 13036 h 165768"/>
                    <a:gd name="connsiteX11" fmla="*/ 14529 w 170186"/>
                    <a:gd name="connsiteY11" fmla="*/ 56340 h 165768"/>
                    <a:gd name="connsiteX12" fmla="*/ 1655 w 170186"/>
                    <a:gd name="connsiteY12" fmla="*/ 86769 h 165768"/>
                    <a:gd name="connsiteX13" fmla="*/ 485 w 170186"/>
                    <a:gd name="connsiteY13" fmla="*/ 113687 h 165768"/>
                    <a:gd name="connsiteX14" fmla="*/ 3996 w 170186"/>
                    <a:gd name="connsiteY14" fmla="*/ 119539 h 165768"/>
                    <a:gd name="connsiteX15" fmla="*/ 6337 w 170186"/>
                    <a:gd name="connsiteY15" fmla="*/ 111347 h 165768"/>
                    <a:gd name="connsiteX16" fmla="*/ 9848 w 170186"/>
                    <a:gd name="connsiteY16" fmla="*/ 85599 h 165768"/>
                    <a:gd name="connsiteX17" fmla="*/ 22722 w 170186"/>
                    <a:gd name="connsiteY17" fmla="*/ 57510 h 165768"/>
                    <a:gd name="connsiteX18" fmla="*/ 71877 w 170186"/>
                    <a:gd name="connsiteY18" fmla="*/ 21229 h 165768"/>
                    <a:gd name="connsiteX19" fmla="*/ 106987 w 170186"/>
                    <a:gd name="connsiteY19" fmla="*/ 10696 h 165768"/>
                    <a:gd name="connsiteX20" fmla="*/ 140928 w 170186"/>
                    <a:gd name="connsiteY20" fmla="*/ 16547 h 165768"/>
                    <a:gd name="connsiteX21" fmla="*/ 156142 w 170186"/>
                    <a:gd name="connsiteY21" fmla="*/ 41125 h 165768"/>
                    <a:gd name="connsiteX22" fmla="*/ 156142 w 170186"/>
                    <a:gd name="connsiteY22" fmla="*/ 73895 h 165768"/>
                    <a:gd name="connsiteX23" fmla="*/ 149120 w 170186"/>
                    <a:gd name="connsiteY23" fmla="*/ 103154 h 165768"/>
                    <a:gd name="connsiteX24" fmla="*/ 133906 w 170186"/>
                    <a:gd name="connsiteY24" fmla="*/ 125391 h 165768"/>
                    <a:gd name="connsiteX25" fmla="*/ 109328 w 170186"/>
                    <a:gd name="connsiteY25" fmla="*/ 144117 h 165768"/>
                    <a:gd name="connsiteX26" fmla="*/ 83580 w 170186"/>
                    <a:gd name="connsiteY26" fmla="*/ 156990 h 165768"/>
                    <a:gd name="connsiteX27" fmla="*/ 64854 w 170186"/>
                    <a:gd name="connsiteY27" fmla="*/ 162842 h 165768"/>
                    <a:gd name="connsiteX28" fmla="*/ 51981 w 170186"/>
                    <a:gd name="connsiteY28" fmla="*/ 162842 h 16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0186" h="165768">
                      <a:moveTo>
                        <a:pt x="51981" y="162842"/>
                      </a:moveTo>
                      <a:cubicBezTo>
                        <a:pt x="49640" y="166353"/>
                        <a:pt x="67195" y="167524"/>
                        <a:pt x="84751" y="161672"/>
                      </a:cubicBezTo>
                      <a:cubicBezTo>
                        <a:pt x="101136" y="155820"/>
                        <a:pt x="106987" y="153479"/>
                        <a:pt x="114009" y="149968"/>
                      </a:cubicBezTo>
                      <a:cubicBezTo>
                        <a:pt x="121032" y="146457"/>
                        <a:pt x="129224" y="144117"/>
                        <a:pt x="144439" y="130072"/>
                      </a:cubicBezTo>
                      <a:cubicBezTo>
                        <a:pt x="152631" y="121880"/>
                        <a:pt x="157313" y="113687"/>
                        <a:pt x="161994" y="104324"/>
                      </a:cubicBezTo>
                      <a:cubicBezTo>
                        <a:pt x="165505" y="93791"/>
                        <a:pt x="166676" y="83258"/>
                        <a:pt x="167846" y="72725"/>
                      </a:cubicBezTo>
                      <a:cubicBezTo>
                        <a:pt x="169016" y="62191"/>
                        <a:pt x="170187" y="50488"/>
                        <a:pt x="170187" y="38784"/>
                      </a:cubicBezTo>
                      <a:cubicBezTo>
                        <a:pt x="170187" y="32933"/>
                        <a:pt x="167846" y="25910"/>
                        <a:pt x="165505" y="20059"/>
                      </a:cubicBezTo>
                      <a:cubicBezTo>
                        <a:pt x="161994" y="14207"/>
                        <a:pt x="156142" y="8355"/>
                        <a:pt x="149120" y="4844"/>
                      </a:cubicBezTo>
                      <a:cubicBezTo>
                        <a:pt x="133906" y="-2178"/>
                        <a:pt x="118691" y="162"/>
                        <a:pt x="104647" y="1333"/>
                      </a:cubicBezTo>
                      <a:cubicBezTo>
                        <a:pt x="90602" y="3674"/>
                        <a:pt x="77728" y="7185"/>
                        <a:pt x="66025" y="13036"/>
                      </a:cubicBezTo>
                      <a:cubicBezTo>
                        <a:pt x="42618" y="23570"/>
                        <a:pt x="23892" y="39955"/>
                        <a:pt x="14529" y="56340"/>
                      </a:cubicBezTo>
                      <a:cubicBezTo>
                        <a:pt x="5166" y="72725"/>
                        <a:pt x="3996" y="79747"/>
                        <a:pt x="1655" y="86769"/>
                      </a:cubicBezTo>
                      <a:cubicBezTo>
                        <a:pt x="485" y="93791"/>
                        <a:pt x="-686" y="99643"/>
                        <a:pt x="485" y="113687"/>
                      </a:cubicBezTo>
                      <a:cubicBezTo>
                        <a:pt x="485" y="119539"/>
                        <a:pt x="2825" y="119539"/>
                        <a:pt x="3996" y="119539"/>
                      </a:cubicBezTo>
                      <a:cubicBezTo>
                        <a:pt x="6337" y="120709"/>
                        <a:pt x="6337" y="119539"/>
                        <a:pt x="6337" y="111347"/>
                      </a:cubicBezTo>
                      <a:cubicBezTo>
                        <a:pt x="6337" y="97302"/>
                        <a:pt x="8677" y="91450"/>
                        <a:pt x="9848" y="85599"/>
                      </a:cubicBezTo>
                      <a:cubicBezTo>
                        <a:pt x="12188" y="79747"/>
                        <a:pt x="13359" y="72725"/>
                        <a:pt x="22722" y="57510"/>
                      </a:cubicBezTo>
                      <a:cubicBezTo>
                        <a:pt x="33255" y="43466"/>
                        <a:pt x="49640" y="30592"/>
                        <a:pt x="71877" y="21229"/>
                      </a:cubicBezTo>
                      <a:cubicBezTo>
                        <a:pt x="82410" y="16547"/>
                        <a:pt x="94113" y="11866"/>
                        <a:pt x="106987" y="10696"/>
                      </a:cubicBezTo>
                      <a:cubicBezTo>
                        <a:pt x="119861" y="9525"/>
                        <a:pt x="131565" y="11866"/>
                        <a:pt x="140928" y="16547"/>
                      </a:cubicBezTo>
                      <a:cubicBezTo>
                        <a:pt x="150291" y="21229"/>
                        <a:pt x="154972" y="30592"/>
                        <a:pt x="156142" y="41125"/>
                      </a:cubicBezTo>
                      <a:cubicBezTo>
                        <a:pt x="157313" y="51658"/>
                        <a:pt x="157313" y="63362"/>
                        <a:pt x="156142" y="73895"/>
                      </a:cubicBezTo>
                      <a:cubicBezTo>
                        <a:pt x="154972" y="84428"/>
                        <a:pt x="152631" y="93791"/>
                        <a:pt x="149120" y="103154"/>
                      </a:cubicBezTo>
                      <a:cubicBezTo>
                        <a:pt x="145609" y="112517"/>
                        <a:pt x="139757" y="120709"/>
                        <a:pt x="133906" y="125391"/>
                      </a:cubicBezTo>
                      <a:cubicBezTo>
                        <a:pt x="122202" y="137094"/>
                        <a:pt x="114009" y="140605"/>
                        <a:pt x="109328" y="144117"/>
                      </a:cubicBezTo>
                      <a:cubicBezTo>
                        <a:pt x="103476" y="147628"/>
                        <a:pt x="98795" y="151139"/>
                        <a:pt x="83580" y="156990"/>
                      </a:cubicBezTo>
                      <a:cubicBezTo>
                        <a:pt x="76558" y="159331"/>
                        <a:pt x="70706" y="161672"/>
                        <a:pt x="64854" y="162842"/>
                      </a:cubicBezTo>
                      <a:cubicBezTo>
                        <a:pt x="56662" y="160502"/>
                        <a:pt x="53151" y="161672"/>
                        <a:pt x="51981" y="16284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2" name="任意多边形: 形状 7771" descr="748d38c0-8c49-46d6-9103-fcfb3b2feb9b"/>
                <p:cNvSpPr/>
                <p:nvPr/>
              </p:nvSpPr>
              <p:spPr>
                <a:xfrm>
                  <a:off x="2121743" y="7193429"/>
                  <a:ext cx="129431" cy="34525"/>
                </a:xfrm>
                <a:custGeom>
                  <a:avLst/>
                  <a:gdLst>
                    <a:gd name="connsiteX0" fmla="*/ 129199 w 129431"/>
                    <a:gd name="connsiteY0" fmla="*/ 1756 h 34525"/>
                    <a:gd name="connsiteX1" fmla="*/ 118665 w 129431"/>
                    <a:gd name="connsiteY1" fmla="*/ 1756 h 34525"/>
                    <a:gd name="connsiteX2" fmla="*/ 102280 w 129431"/>
                    <a:gd name="connsiteY2" fmla="*/ 8778 h 34525"/>
                    <a:gd name="connsiteX3" fmla="*/ 92918 w 129431"/>
                    <a:gd name="connsiteY3" fmla="*/ 11118 h 34525"/>
                    <a:gd name="connsiteX4" fmla="*/ 84725 w 129431"/>
                    <a:gd name="connsiteY4" fmla="*/ 15800 h 34525"/>
                    <a:gd name="connsiteX5" fmla="*/ 62488 w 129431"/>
                    <a:gd name="connsiteY5" fmla="*/ 19311 h 34525"/>
                    <a:gd name="connsiteX6" fmla="*/ 51955 w 129431"/>
                    <a:gd name="connsiteY6" fmla="*/ 22822 h 34525"/>
                    <a:gd name="connsiteX7" fmla="*/ 41422 w 129431"/>
                    <a:gd name="connsiteY7" fmla="*/ 23992 h 34525"/>
                    <a:gd name="connsiteX8" fmla="*/ 21526 w 129431"/>
                    <a:gd name="connsiteY8" fmla="*/ 23992 h 34525"/>
                    <a:gd name="connsiteX9" fmla="*/ 2800 w 129431"/>
                    <a:gd name="connsiteY9" fmla="*/ 23992 h 34525"/>
                    <a:gd name="connsiteX10" fmla="*/ 459 w 129431"/>
                    <a:gd name="connsiteY10" fmla="*/ 26333 h 34525"/>
                    <a:gd name="connsiteX11" fmla="*/ 2800 w 129431"/>
                    <a:gd name="connsiteY11" fmla="*/ 28674 h 34525"/>
                    <a:gd name="connsiteX12" fmla="*/ 22696 w 129431"/>
                    <a:gd name="connsiteY12" fmla="*/ 32185 h 34525"/>
                    <a:gd name="connsiteX13" fmla="*/ 42592 w 129431"/>
                    <a:gd name="connsiteY13" fmla="*/ 34526 h 34525"/>
                    <a:gd name="connsiteX14" fmla="*/ 54296 w 129431"/>
                    <a:gd name="connsiteY14" fmla="*/ 33355 h 34525"/>
                    <a:gd name="connsiteX15" fmla="*/ 67169 w 129431"/>
                    <a:gd name="connsiteY15" fmla="*/ 33355 h 34525"/>
                    <a:gd name="connsiteX16" fmla="*/ 90577 w 129431"/>
                    <a:gd name="connsiteY16" fmla="*/ 26333 h 34525"/>
                    <a:gd name="connsiteX17" fmla="*/ 99940 w 129431"/>
                    <a:gd name="connsiteY17" fmla="*/ 22822 h 34525"/>
                    <a:gd name="connsiteX18" fmla="*/ 109302 w 129431"/>
                    <a:gd name="connsiteY18" fmla="*/ 20481 h 34525"/>
                    <a:gd name="connsiteX19" fmla="*/ 124517 w 129431"/>
                    <a:gd name="connsiteY19" fmla="*/ 9948 h 34525"/>
                    <a:gd name="connsiteX20" fmla="*/ 129199 w 129431"/>
                    <a:gd name="connsiteY20" fmla="*/ 1756 h 34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9431" h="34525">
                      <a:moveTo>
                        <a:pt x="129199" y="1756"/>
                      </a:moveTo>
                      <a:cubicBezTo>
                        <a:pt x="128028" y="-585"/>
                        <a:pt x="122176" y="-585"/>
                        <a:pt x="118665" y="1756"/>
                      </a:cubicBezTo>
                      <a:cubicBezTo>
                        <a:pt x="110473" y="5267"/>
                        <a:pt x="111643" y="4096"/>
                        <a:pt x="102280" y="8778"/>
                      </a:cubicBezTo>
                      <a:cubicBezTo>
                        <a:pt x="99940" y="9948"/>
                        <a:pt x="96428" y="9948"/>
                        <a:pt x="92918" y="11118"/>
                      </a:cubicBezTo>
                      <a:cubicBezTo>
                        <a:pt x="90577" y="12289"/>
                        <a:pt x="87066" y="14630"/>
                        <a:pt x="84725" y="15800"/>
                      </a:cubicBezTo>
                      <a:cubicBezTo>
                        <a:pt x="77703" y="18141"/>
                        <a:pt x="70681" y="18141"/>
                        <a:pt x="62488" y="19311"/>
                      </a:cubicBezTo>
                      <a:cubicBezTo>
                        <a:pt x="58977" y="20481"/>
                        <a:pt x="55466" y="21652"/>
                        <a:pt x="51955" y="22822"/>
                      </a:cubicBezTo>
                      <a:cubicBezTo>
                        <a:pt x="48444" y="22822"/>
                        <a:pt x="44933" y="22822"/>
                        <a:pt x="41422" y="23992"/>
                      </a:cubicBezTo>
                      <a:cubicBezTo>
                        <a:pt x="34400" y="23992"/>
                        <a:pt x="27377" y="23992"/>
                        <a:pt x="21526" y="23992"/>
                      </a:cubicBezTo>
                      <a:cubicBezTo>
                        <a:pt x="9822" y="23992"/>
                        <a:pt x="12163" y="23992"/>
                        <a:pt x="2800" y="23992"/>
                      </a:cubicBezTo>
                      <a:cubicBezTo>
                        <a:pt x="459" y="23992"/>
                        <a:pt x="459" y="25163"/>
                        <a:pt x="459" y="26333"/>
                      </a:cubicBezTo>
                      <a:cubicBezTo>
                        <a:pt x="-711" y="27503"/>
                        <a:pt x="459" y="28674"/>
                        <a:pt x="2800" y="28674"/>
                      </a:cubicBezTo>
                      <a:cubicBezTo>
                        <a:pt x="12163" y="31014"/>
                        <a:pt x="10992" y="29844"/>
                        <a:pt x="22696" y="32185"/>
                      </a:cubicBezTo>
                      <a:cubicBezTo>
                        <a:pt x="28548" y="33355"/>
                        <a:pt x="35570" y="34526"/>
                        <a:pt x="42592" y="34526"/>
                      </a:cubicBezTo>
                      <a:cubicBezTo>
                        <a:pt x="46103" y="34526"/>
                        <a:pt x="50785" y="33355"/>
                        <a:pt x="54296" y="33355"/>
                      </a:cubicBezTo>
                      <a:cubicBezTo>
                        <a:pt x="57807" y="33355"/>
                        <a:pt x="62488" y="34526"/>
                        <a:pt x="67169" y="33355"/>
                      </a:cubicBezTo>
                      <a:cubicBezTo>
                        <a:pt x="75362" y="32185"/>
                        <a:pt x="83555" y="28674"/>
                        <a:pt x="90577" y="26333"/>
                      </a:cubicBezTo>
                      <a:cubicBezTo>
                        <a:pt x="94088" y="25163"/>
                        <a:pt x="97599" y="23992"/>
                        <a:pt x="99940" y="22822"/>
                      </a:cubicBezTo>
                      <a:cubicBezTo>
                        <a:pt x="103451" y="21652"/>
                        <a:pt x="106962" y="21652"/>
                        <a:pt x="109302" y="20481"/>
                      </a:cubicBezTo>
                      <a:cubicBezTo>
                        <a:pt x="119836" y="15800"/>
                        <a:pt x="117495" y="14630"/>
                        <a:pt x="124517" y="9948"/>
                      </a:cubicBezTo>
                      <a:cubicBezTo>
                        <a:pt x="126858" y="6437"/>
                        <a:pt x="130369" y="4096"/>
                        <a:pt x="129199" y="175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3" name="任意多边形: 形状 7772" descr="216ccf7c-d083-4153-96c0-1a7cc8e077d9"/>
                <p:cNvSpPr/>
                <p:nvPr/>
              </p:nvSpPr>
              <p:spPr>
                <a:xfrm>
                  <a:off x="2418303" y="7082061"/>
                  <a:ext cx="90602" cy="37049"/>
                </a:xfrm>
                <a:custGeom>
                  <a:avLst/>
                  <a:gdLst>
                    <a:gd name="connsiteX0" fmla="*/ 90118 w 90602"/>
                    <a:gd name="connsiteY0" fmla="*/ 1939 h 37049"/>
                    <a:gd name="connsiteX1" fmla="*/ 80755 w 90602"/>
                    <a:gd name="connsiteY1" fmla="*/ 769 h 37049"/>
                    <a:gd name="connsiteX2" fmla="*/ 69051 w 90602"/>
                    <a:gd name="connsiteY2" fmla="*/ 6621 h 37049"/>
                    <a:gd name="connsiteX3" fmla="*/ 63199 w 90602"/>
                    <a:gd name="connsiteY3" fmla="*/ 7791 h 37049"/>
                    <a:gd name="connsiteX4" fmla="*/ 57347 w 90602"/>
                    <a:gd name="connsiteY4" fmla="*/ 12472 h 37049"/>
                    <a:gd name="connsiteX5" fmla="*/ 42133 w 90602"/>
                    <a:gd name="connsiteY5" fmla="*/ 17154 h 37049"/>
                    <a:gd name="connsiteX6" fmla="*/ 35111 w 90602"/>
                    <a:gd name="connsiteY6" fmla="*/ 21835 h 37049"/>
                    <a:gd name="connsiteX7" fmla="*/ 28089 w 90602"/>
                    <a:gd name="connsiteY7" fmla="*/ 24176 h 37049"/>
                    <a:gd name="connsiteX8" fmla="*/ 14044 w 90602"/>
                    <a:gd name="connsiteY8" fmla="*/ 27687 h 37049"/>
                    <a:gd name="connsiteX9" fmla="*/ 1170 w 90602"/>
                    <a:gd name="connsiteY9" fmla="*/ 32368 h 37049"/>
                    <a:gd name="connsiteX10" fmla="*/ 0 w 90602"/>
                    <a:gd name="connsiteY10" fmla="*/ 34709 h 37049"/>
                    <a:gd name="connsiteX11" fmla="*/ 2341 w 90602"/>
                    <a:gd name="connsiteY11" fmla="*/ 37050 h 37049"/>
                    <a:gd name="connsiteX12" fmla="*/ 16385 w 90602"/>
                    <a:gd name="connsiteY12" fmla="*/ 35880 h 37049"/>
                    <a:gd name="connsiteX13" fmla="*/ 31600 w 90602"/>
                    <a:gd name="connsiteY13" fmla="*/ 34709 h 37049"/>
                    <a:gd name="connsiteX14" fmla="*/ 39792 w 90602"/>
                    <a:gd name="connsiteY14" fmla="*/ 32368 h 37049"/>
                    <a:gd name="connsiteX15" fmla="*/ 49155 w 90602"/>
                    <a:gd name="connsiteY15" fmla="*/ 31198 h 37049"/>
                    <a:gd name="connsiteX16" fmla="*/ 64370 w 90602"/>
                    <a:gd name="connsiteY16" fmla="*/ 24176 h 37049"/>
                    <a:gd name="connsiteX17" fmla="*/ 71392 w 90602"/>
                    <a:gd name="connsiteY17" fmla="*/ 20665 h 37049"/>
                    <a:gd name="connsiteX18" fmla="*/ 78414 w 90602"/>
                    <a:gd name="connsiteY18" fmla="*/ 19494 h 37049"/>
                    <a:gd name="connsiteX19" fmla="*/ 88947 w 90602"/>
                    <a:gd name="connsiteY19" fmla="*/ 10132 h 37049"/>
                    <a:gd name="connsiteX20" fmla="*/ 90118 w 90602"/>
                    <a:gd name="connsiteY20" fmla="*/ 1939 h 37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0602" h="37049">
                      <a:moveTo>
                        <a:pt x="90118" y="1939"/>
                      </a:moveTo>
                      <a:cubicBezTo>
                        <a:pt x="88947" y="-402"/>
                        <a:pt x="84266" y="-402"/>
                        <a:pt x="80755" y="769"/>
                      </a:cubicBezTo>
                      <a:cubicBezTo>
                        <a:pt x="74903" y="3109"/>
                        <a:pt x="76073" y="3109"/>
                        <a:pt x="69051" y="6621"/>
                      </a:cubicBezTo>
                      <a:cubicBezTo>
                        <a:pt x="66710" y="7791"/>
                        <a:pt x="64370" y="7791"/>
                        <a:pt x="63199" y="7791"/>
                      </a:cubicBezTo>
                      <a:cubicBezTo>
                        <a:pt x="60859" y="8961"/>
                        <a:pt x="59688" y="11302"/>
                        <a:pt x="57347" y="12472"/>
                      </a:cubicBezTo>
                      <a:cubicBezTo>
                        <a:pt x="52666" y="14813"/>
                        <a:pt x="46814" y="14813"/>
                        <a:pt x="42133" y="17154"/>
                      </a:cubicBezTo>
                      <a:cubicBezTo>
                        <a:pt x="39792" y="18324"/>
                        <a:pt x="37451" y="20665"/>
                        <a:pt x="35111" y="21835"/>
                      </a:cubicBezTo>
                      <a:cubicBezTo>
                        <a:pt x="32770" y="23006"/>
                        <a:pt x="30429" y="23006"/>
                        <a:pt x="28089" y="24176"/>
                      </a:cubicBezTo>
                      <a:cubicBezTo>
                        <a:pt x="23407" y="25346"/>
                        <a:pt x="18726" y="26517"/>
                        <a:pt x="14044" y="27687"/>
                      </a:cubicBezTo>
                      <a:cubicBezTo>
                        <a:pt x="5852" y="30028"/>
                        <a:pt x="7022" y="30028"/>
                        <a:pt x="1170" y="32368"/>
                      </a:cubicBezTo>
                      <a:cubicBezTo>
                        <a:pt x="0" y="32368"/>
                        <a:pt x="0" y="34709"/>
                        <a:pt x="0" y="34709"/>
                      </a:cubicBezTo>
                      <a:cubicBezTo>
                        <a:pt x="0" y="35880"/>
                        <a:pt x="0" y="37050"/>
                        <a:pt x="2341" y="37050"/>
                      </a:cubicBezTo>
                      <a:cubicBezTo>
                        <a:pt x="9363" y="37050"/>
                        <a:pt x="8192" y="35880"/>
                        <a:pt x="16385" y="35880"/>
                      </a:cubicBezTo>
                      <a:cubicBezTo>
                        <a:pt x="21066" y="35880"/>
                        <a:pt x="25748" y="35880"/>
                        <a:pt x="31600" y="34709"/>
                      </a:cubicBezTo>
                      <a:cubicBezTo>
                        <a:pt x="33940" y="33539"/>
                        <a:pt x="36281" y="32368"/>
                        <a:pt x="39792" y="32368"/>
                      </a:cubicBezTo>
                      <a:cubicBezTo>
                        <a:pt x="42133" y="31198"/>
                        <a:pt x="45644" y="32368"/>
                        <a:pt x="49155" y="31198"/>
                      </a:cubicBezTo>
                      <a:cubicBezTo>
                        <a:pt x="55007" y="28857"/>
                        <a:pt x="59688" y="26517"/>
                        <a:pt x="64370" y="24176"/>
                      </a:cubicBezTo>
                      <a:cubicBezTo>
                        <a:pt x="66710" y="23006"/>
                        <a:pt x="69051" y="21835"/>
                        <a:pt x="71392" y="20665"/>
                      </a:cubicBezTo>
                      <a:cubicBezTo>
                        <a:pt x="73733" y="19494"/>
                        <a:pt x="76073" y="19494"/>
                        <a:pt x="78414" y="19494"/>
                      </a:cubicBezTo>
                      <a:cubicBezTo>
                        <a:pt x="85436" y="14813"/>
                        <a:pt x="83096" y="14813"/>
                        <a:pt x="88947" y="10132"/>
                      </a:cubicBezTo>
                      <a:cubicBezTo>
                        <a:pt x="90118" y="6621"/>
                        <a:pt x="91288" y="4280"/>
                        <a:pt x="90118" y="19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4" name="任意多边形: 形状 7773" descr="07f9759a-49d8-4e28-98de-a6c51bb68baa"/>
                <p:cNvSpPr/>
                <p:nvPr/>
              </p:nvSpPr>
              <p:spPr>
                <a:xfrm>
                  <a:off x="2451073" y="6930448"/>
                  <a:ext cx="220703" cy="154321"/>
                </a:xfrm>
                <a:custGeom>
                  <a:avLst/>
                  <a:gdLst>
                    <a:gd name="connsiteX0" fmla="*/ 64370 w 220703"/>
                    <a:gd name="connsiteY0" fmla="*/ 148871 h 154321"/>
                    <a:gd name="connsiteX1" fmla="*/ 73733 w 220703"/>
                    <a:gd name="connsiteY1" fmla="*/ 153552 h 154321"/>
                    <a:gd name="connsiteX2" fmla="*/ 101821 w 220703"/>
                    <a:gd name="connsiteY2" fmla="*/ 152382 h 154321"/>
                    <a:gd name="connsiteX3" fmla="*/ 136932 w 220703"/>
                    <a:gd name="connsiteY3" fmla="*/ 139508 h 154321"/>
                    <a:gd name="connsiteX4" fmla="*/ 173213 w 220703"/>
                    <a:gd name="connsiteY4" fmla="*/ 118442 h 154321"/>
                    <a:gd name="connsiteX5" fmla="*/ 203642 w 220703"/>
                    <a:gd name="connsiteY5" fmla="*/ 95034 h 154321"/>
                    <a:gd name="connsiteX6" fmla="*/ 220027 w 220703"/>
                    <a:gd name="connsiteY6" fmla="*/ 57583 h 154321"/>
                    <a:gd name="connsiteX7" fmla="*/ 205983 w 220703"/>
                    <a:gd name="connsiteY7" fmla="*/ 16621 h 154321"/>
                    <a:gd name="connsiteX8" fmla="*/ 157998 w 220703"/>
                    <a:gd name="connsiteY8" fmla="*/ 236 h 154321"/>
                    <a:gd name="connsiteX9" fmla="*/ 110014 w 220703"/>
                    <a:gd name="connsiteY9" fmla="*/ 3747 h 154321"/>
                    <a:gd name="connsiteX10" fmla="*/ 63199 w 220703"/>
                    <a:gd name="connsiteY10" fmla="*/ 11939 h 154321"/>
                    <a:gd name="connsiteX11" fmla="*/ 23407 w 220703"/>
                    <a:gd name="connsiteY11" fmla="*/ 31835 h 154321"/>
                    <a:gd name="connsiteX12" fmla="*/ 3511 w 220703"/>
                    <a:gd name="connsiteY12" fmla="*/ 62264 h 154321"/>
                    <a:gd name="connsiteX13" fmla="*/ 0 w 220703"/>
                    <a:gd name="connsiteY13" fmla="*/ 86842 h 154321"/>
                    <a:gd name="connsiteX14" fmla="*/ 1170 w 220703"/>
                    <a:gd name="connsiteY14" fmla="*/ 100886 h 154321"/>
                    <a:gd name="connsiteX15" fmla="*/ 9363 w 220703"/>
                    <a:gd name="connsiteY15" fmla="*/ 131316 h 154321"/>
                    <a:gd name="connsiteX16" fmla="*/ 15215 w 220703"/>
                    <a:gd name="connsiteY16" fmla="*/ 138338 h 154321"/>
                    <a:gd name="connsiteX17" fmla="*/ 15215 w 220703"/>
                    <a:gd name="connsiteY17" fmla="*/ 128975 h 154321"/>
                    <a:gd name="connsiteX18" fmla="*/ 9363 w 220703"/>
                    <a:gd name="connsiteY18" fmla="*/ 98546 h 154321"/>
                    <a:gd name="connsiteX19" fmla="*/ 9363 w 220703"/>
                    <a:gd name="connsiteY19" fmla="*/ 85672 h 154321"/>
                    <a:gd name="connsiteX20" fmla="*/ 12874 w 220703"/>
                    <a:gd name="connsiteY20" fmla="*/ 63435 h 154321"/>
                    <a:gd name="connsiteX21" fmla="*/ 32770 w 220703"/>
                    <a:gd name="connsiteY21" fmla="*/ 37687 h 154321"/>
                    <a:gd name="connsiteX22" fmla="*/ 67881 w 220703"/>
                    <a:gd name="connsiteY22" fmla="*/ 22472 h 154321"/>
                    <a:gd name="connsiteX23" fmla="*/ 112354 w 220703"/>
                    <a:gd name="connsiteY23" fmla="*/ 14280 h 154321"/>
                    <a:gd name="connsiteX24" fmla="*/ 157998 w 220703"/>
                    <a:gd name="connsiteY24" fmla="*/ 14280 h 154321"/>
                    <a:gd name="connsiteX25" fmla="*/ 196620 w 220703"/>
                    <a:gd name="connsiteY25" fmla="*/ 25983 h 154321"/>
                    <a:gd name="connsiteX26" fmla="*/ 208324 w 220703"/>
                    <a:gd name="connsiteY26" fmla="*/ 57583 h 154321"/>
                    <a:gd name="connsiteX27" fmla="*/ 193109 w 220703"/>
                    <a:gd name="connsiteY27" fmla="*/ 86842 h 154321"/>
                    <a:gd name="connsiteX28" fmla="*/ 165020 w 220703"/>
                    <a:gd name="connsiteY28" fmla="*/ 107909 h 154321"/>
                    <a:gd name="connsiteX29" fmla="*/ 132251 w 220703"/>
                    <a:gd name="connsiteY29" fmla="*/ 128975 h 154321"/>
                    <a:gd name="connsiteX30" fmla="*/ 100651 w 220703"/>
                    <a:gd name="connsiteY30" fmla="*/ 141849 h 154321"/>
                    <a:gd name="connsiteX31" fmla="*/ 78414 w 220703"/>
                    <a:gd name="connsiteY31" fmla="*/ 145360 h 154321"/>
                    <a:gd name="connsiteX32" fmla="*/ 64370 w 220703"/>
                    <a:gd name="connsiteY32" fmla="*/ 148871 h 15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20703" h="154321">
                      <a:moveTo>
                        <a:pt x="64370" y="148871"/>
                      </a:moveTo>
                      <a:cubicBezTo>
                        <a:pt x="63199" y="150041"/>
                        <a:pt x="66710" y="152382"/>
                        <a:pt x="73733" y="153552"/>
                      </a:cubicBezTo>
                      <a:cubicBezTo>
                        <a:pt x="80755" y="154723"/>
                        <a:pt x="91288" y="154723"/>
                        <a:pt x="101821" y="152382"/>
                      </a:cubicBezTo>
                      <a:cubicBezTo>
                        <a:pt x="121717" y="147701"/>
                        <a:pt x="128739" y="144190"/>
                        <a:pt x="136932" y="139508"/>
                      </a:cubicBezTo>
                      <a:cubicBezTo>
                        <a:pt x="145124" y="135997"/>
                        <a:pt x="153317" y="131316"/>
                        <a:pt x="173213" y="118442"/>
                      </a:cubicBezTo>
                      <a:cubicBezTo>
                        <a:pt x="182576" y="112590"/>
                        <a:pt x="194279" y="105568"/>
                        <a:pt x="203642" y="95034"/>
                      </a:cubicBezTo>
                      <a:cubicBezTo>
                        <a:pt x="213005" y="85672"/>
                        <a:pt x="218857" y="71627"/>
                        <a:pt x="220027" y="57583"/>
                      </a:cubicBezTo>
                      <a:cubicBezTo>
                        <a:pt x="222368" y="43539"/>
                        <a:pt x="218857" y="28324"/>
                        <a:pt x="205983" y="16621"/>
                      </a:cubicBezTo>
                      <a:cubicBezTo>
                        <a:pt x="193109" y="4917"/>
                        <a:pt x="174383" y="236"/>
                        <a:pt x="157998" y="236"/>
                      </a:cubicBezTo>
                      <a:cubicBezTo>
                        <a:pt x="140443" y="-935"/>
                        <a:pt x="125228" y="2576"/>
                        <a:pt x="110014" y="3747"/>
                      </a:cubicBezTo>
                      <a:cubicBezTo>
                        <a:pt x="94799" y="4917"/>
                        <a:pt x="78414" y="7258"/>
                        <a:pt x="63199" y="11939"/>
                      </a:cubicBezTo>
                      <a:cubicBezTo>
                        <a:pt x="47985" y="16621"/>
                        <a:pt x="33940" y="22472"/>
                        <a:pt x="23407" y="31835"/>
                      </a:cubicBezTo>
                      <a:cubicBezTo>
                        <a:pt x="12874" y="41198"/>
                        <a:pt x="5852" y="51731"/>
                        <a:pt x="3511" y="62264"/>
                      </a:cubicBezTo>
                      <a:cubicBezTo>
                        <a:pt x="0" y="72798"/>
                        <a:pt x="0" y="80990"/>
                        <a:pt x="0" y="86842"/>
                      </a:cubicBezTo>
                      <a:cubicBezTo>
                        <a:pt x="0" y="92694"/>
                        <a:pt x="1170" y="97375"/>
                        <a:pt x="1170" y="100886"/>
                      </a:cubicBezTo>
                      <a:cubicBezTo>
                        <a:pt x="2341" y="109079"/>
                        <a:pt x="3511" y="116101"/>
                        <a:pt x="9363" y="131316"/>
                      </a:cubicBezTo>
                      <a:cubicBezTo>
                        <a:pt x="11704" y="137167"/>
                        <a:pt x="12874" y="137167"/>
                        <a:pt x="15215" y="138338"/>
                      </a:cubicBezTo>
                      <a:cubicBezTo>
                        <a:pt x="17555" y="139508"/>
                        <a:pt x="17555" y="137167"/>
                        <a:pt x="15215" y="128975"/>
                      </a:cubicBezTo>
                      <a:cubicBezTo>
                        <a:pt x="10533" y="112590"/>
                        <a:pt x="10533" y="105568"/>
                        <a:pt x="9363" y="98546"/>
                      </a:cubicBezTo>
                      <a:cubicBezTo>
                        <a:pt x="9363" y="95034"/>
                        <a:pt x="8192" y="90353"/>
                        <a:pt x="9363" y="85672"/>
                      </a:cubicBezTo>
                      <a:cubicBezTo>
                        <a:pt x="9363" y="79820"/>
                        <a:pt x="10533" y="72798"/>
                        <a:pt x="12874" y="63435"/>
                      </a:cubicBezTo>
                      <a:cubicBezTo>
                        <a:pt x="16385" y="54072"/>
                        <a:pt x="22237" y="44709"/>
                        <a:pt x="32770" y="37687"/>
                      </a:cubicBezTo>
                      <a:cubicBezTo>
                        <a:pt x="42133" y="30665"/>
                        <a:pt x="53836" y="25983"/>
                        <a:pt x="67881" y="22472"/>
                      </a:cubicBezTo>
                      <a:cubicBezTo>
                        <a:pt x="81925" y="18961"/>
                        <a:pt x="97140" y="16621"/>
                        <a:pt x="112354" y="14280"/>
                      </a:cubicBezTo>
                      <a:cubicBezTo>
                        <a:pt x="127569" y="13109"/>
                        <a:pt x="142784" y="13109"/>
                        <a:pt x="157998" y="14280"/>
                      </a:cubicBezTo>
                      <a:cubicBezTo>
                        <a:pt x="173213" y="15450"/>
                        <a:pt x="187257" y="17791"/>
                        <a:pt x="196620" y="25983"/>
                      </a:cubicBezTo>
                      <a:cubicBezTo>
                        <a:pt x="205983" y="34176"/>
                        <a:pt x="210665" y="45879"/>
                        <a:pt x="208324" y="57583"/>
                      </a:cubicBezTo>
                      <a:cubicBezTo>
                        <a:pt x="207153" y="69287"/>
                        <a:pt x="201302" y="78650"/>
                        <a:pt x="193109" y="86842"/>
                      </a:cubicBezTo>
                      <a:cubicBezTo>
                        <a:pt x="184917" y="95034"/>
                        <a:pt x="174383" y="102057"/>
                        <a:pt x="165020" y="107909"/>
                      </a:cubicBezTo>
                      <a:cubicBezTo>
                        <a:pt x="146295" y="119612"/>
                        <a:pt x="139273" y="124293"/>
                        <a:pt x="132251" y="128975"/>
                      </a:cubicBezTo>
                      <a:cubicBezTo>
                        <a:pt x="125228" y="132486"/>
                        <a:pt x="119377" y="137167"/>
                        <a:pt x="100651" y="141849"/>
                      </a:cubicBezTo>
                      <a:cubicBezTo>
                        <a:pt x="92458" y="144190"/>
                        <a:pt x="84266" y="145360"/>
                        <a:pt x="78414" y="145360"/>
                      </a:cubicBezTo>
                      <a:cubicBezTo>
                        <a:pt x="70222" y="147701"/>
                        <a:pt x="65540" y="147701"/>
                        <a:pt x="64370" y="14887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5" name="任意多边形: 形状 7774" descr="a5f3efa6-fdab-4a92-b5fb-d6ecc315db69"/>
                <p:cNvSpPr/>
                <p:nvPr/>
              </p:nvSpPr>
              <p:spPr>
                <a:xfrm>
                  <a:off x="2406079" y="7069187"/>
                  <a:ext cx="62549" cy="28857"/>
                </a:xfrm>
                <a:custGeom>
                  <a:avLst/>
                  <a:gdLst>
                    <a:gd name="connsiteX0" fmla="*/ 61379 w 62549"/>
                    <a:gd name="connsiteY0" fmla="*/ 1939 h 28857"/>
                    <a:gd name="connsiteX1" fmla="*/ 54357 w 62549"/>
                    <a:gd name="connsiteY1" fmla="*/ 769 h 28857"/>
                    <a:gd name="connsiteX2" fmla="*/ 46164 w 62549"/>
                    <a:gd name="connsiteY2" fmla="*/ 4280 h 28857"/>
                    <a:gd name="connsiteX3" fmla="*/ 41483 w 62549"/>
                    <a:gd name="connsiteY3" fmla="*/ 5450 h 28857"/>
                    <a:gd name="connsiteX4" fmla="*/ 37972 w 62549"/>
                    <a:gd name="connsiteY4" fmla="*/ 8961 h 28857"/>
                    <a:gd name="connsiteX5" fmla="*/ 27438 w 62549"/>
                    <a:gd name="connsiteY5" fmla="*/ 11302 h 28857"/>
                    <a:gd name="connsiteX6" fmla="*/ 22757 w 62549"/>
                    <a:gd name="connsiteY6" fmla="*/ 14813 h 28857"/>
                    <a:gd name="connsiteX7" fmla="*/ 18076 w 62549"/>
                    <a:gd name="connsiteY7" fmla="*/ 15983 h 28857"/>
                    <a:gd name="connsiteX8" fmla="*/ 8713 w 62549"/>
                    <a:gd name="connsiteY8" fmla="*/ 19495 h 28857"/>
                    <a:gd name="connsiteX9" fmla="*/ 520 w 62549"/>
                    <a:gd name="connsiteY9" fmla="*/ 24176 h 28857"/>
                    <a:gd name="connsiteX10" fmla="*/ 520 w 62549"/>
                    <a:gd name="connsiteY10" fmla="*/ 26517 h 28857"/>
                    <a:gd name="connsiteX11" fmla="*/ 2861 w 62549"/>
                    <a:gd name="connsiteY11" fmla="*/ 28857 h 28857"/>
                    <a:gd name="connsiteX12" fmla="*/ 12224 w 62549"/>
                    <a:gd name="connsiteY12" fmla="*/ 27687 h 28857"/>
                    <a:gd name="connsiteX13" fmla="*/ 22757 w 62549"/>
                    <a:gd name="connsiteY13" fmla="*/ 27687 h 28857"/>
                    <a:gd name="connsiteX14" fmla="*/ 27438 w 62549"/>
                    <a:gd name="connsiteY14" fmla="*/ 25346 h 28857"/>
                    <a:gd name="connsiteX15" fmla="*/ 33290 w 62549"/>
                    <a:gd name="connsiteY15" fmla="*/ 25346 h 28857"/>
                    <a:gd name="connsiteX16" fmla="*/ 42653 w 62549"/>
                    <a:gd name="connsiteY16" fmla="*/ 19495 h 28857"/>
                    <a:gd name="connsiteX17" fmla="*/ 47335 w 62549"/>
                    <a:gd name="connsiteY17" fmla="*/ 17154 h 28857"/>
                    <a:gd name="connsiteX18" fmla="*/ 52016 w 62549"/>
                    <a:gd name="connsiteY18" fmla="*/ 15983 h 28857"/>
                    <a:gd name="connsiteX19" fmla="*/ 57868 w 62549"/>
                    <a:gd name="connsiteY19" fmla="*/ 8961 h 28857"/>
                    <a:gd name="connsiteX20" fmla="*/ 61379 w 62549"/>
                    <a:gd name="connsiteY20" fmla="*/ 1939 h 2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549" h="28857">
                      <a:moveTo>
                        <a:pt x="61379" y="1939"/>
                      </a:moveTo>
                      <a:cubicBezTo>
                        <a:pt x="59038" y="-402"/>
                        <a:pt x="55527" y="-402"/>
                        <a:pt x="54357" y="769"/>
                      </a:cubicBezTo>
                      <a:cubicBezTo>
                        <a:pt x="50846" y="3109"/>
                        <a:pt x="50846" y="1939"/>
                        <a:pt x="46164" y="4280"/>
                      </a:cubicBezTo>
                      <a:cubicBezTo>
                        <a:pt x="44994" y="5450"/>
                        <a:pt x="42653" y="4280"/>
                        <a:pt x="41483" y="5450"/>
                      </a:cubicBezTo>
                      <a:cubicBezTo>
                        <a:pt x="40312" y="6621"/>
                        <a:pt x="39142" y="7791"/>
                        <a:pt x="37972" y="8961"/>
                      </a:cubicBezTo>
                      <a:cubicBezTo>
                        <a:pt x="34461" y="10132"/>
                        <a:pt x="30950" y="10132"/>
                        <a:pt x="27438" y="11302"/>
                      </a:cubicBezTo>
                      <a:cubicBezTo>
                        <a:pt x="26268" y="12472"/>
                        <a:pt x="25098" y="13643"/>
                        <a:pt x="22757" y="14813"/>
                      </a:cubicBezTo>
                      <a:cubicBezTo>
                        <a:pt x="21587" y="15983"/>
                        <a:pt x="19246" y="15983"/>
                        <a:pt x="18076" y="15983"/>
                      </a:cubicBezTo>
                      <a:cubicBezTo>
                        <a:pt x="14564" y="17154"/>
                        <a:pt x="12224" y="18324"/>
                        <a:pt x="8713" y="19495"/>
                      </a:cubicBezTo>
                      <a:cubicBezTo>
                        <a:pt x="4031" y="21835"/>
                        <a:pt x="5202" y="21835"/>
                        <a:pt x="520" y="24176"/>
                      </a:cubicBezTo>
                      <a:cubicBezTo>
                        <a:pt x="-650" y="24176"/>
                        <a:pt x="520" y="26517"/>
                        <a:pt x="520" y="26517"/>
                      </a:cubicBezTo>
                      <a:cubicBezTo>
                        <a:pt x="520" y="27687"/>
                        <a:pt x="1691" y="28857"/>
                        <a:pt x="2861" y="28857"/>
                      </a:cubicBezTo>
                      <a:cubicBezTo>
                        <a:pt x="7542" y="28857"/>
                        <a:pt x="6372" y="27687"/>
                        <a:pt x="12224" y="27687"/>
                      </a:cubicBezTo>
                      <a:cubicBezTo>
                        <a:pt x="14564" y="27687"/>
                        <a:pt x="19246" y="27687"/>
                        <a:pt x="22757" y="27687"/>
                      </a:cubicBezTo>
                      <a:cubicBezTo>
                        <a:pt x="25098" y="27687"/>
                        <a:pt x="26268" y="26517"/>
                        <a:pt x="27438" y="25346"/>
                      </a:cubicBezTo>
                      <a:cubicBezTo>
                        <a:pt x="29779" y="25346"/>
                        <a:pt x="32120" y="25346"/>
                        <a:pt x="33290" y="25346"/>
                      </a:cubicBezTo>
                      <a:cubicBezTo>
                        <a:pt x="36801" y="24176"/>
                        <a:pt x="40312" y="20665"/>
                        <a:pt x="42653" y="19495"/>
                      </a:cubicBezTo>
                      <a:cubicBezTo>
                        <a:pt x="43823" y="18324"/>
                        <a:pt x="46164" y="18324"/>
                        <a:pt x="47335" y="17154"/>
                      </a:cubicBezTo>
                      <a:cubicBezTo>
                        <a:pt x="48505" y="15983"/>
                        <a:pt x="50846" y="17154"/>
                        <a:pt x="52016" y="15983"/>
                      </a:cubicBezTo>
                      <a:cubicBezTo>
                        <a:pt x="56697" y="12472"/>
                        <a:pt x="54357" y="11302"/>
                        <a:pt x="57868" y="8961"/>
                      </a:cubicBezTo>
                      <a:cubicBezTo>
                        <a:pt x="62549" y="6621"/>
                        <a:pt x="63719" y="4280"/>
                        <a:pt x="61379" y="19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6" name="任意多边形: 形状 7775" descr="843d0a12-b3f7-4890-b1cc-d4753a0f3dad"/>
                <p:cNvSpPr/>
                <p:nvPr/>
              </p:nvSpPr>
              <p:spPr>
                <a:xfrm>
                  <a:off x="2117062" y="7140889"/>
                  <a:ext cx="142072" cy="16844"/>
                </a:xfrm>
                <a:custGeom>
                  <a:avLst/>
                  <a:gdLst>
                    <a:gd name="connsiteX0" fmla="*/ 142072 w 142072"/>
                    <a:gd name="connsiteY0" fmla="*/ 2800 h 16844"/>
                    <a:gd name="connsiteX1" fmla="*/ 131539 w 142072"/>
                    <a:gd name="connsiteY1" fmla="*/ 459 h 16844"/>
                    <a:gd name="connsiteX2" fmla="*/ 111643 w 142072"/>
                    <a:gd name="connsiteY2" fmla="*/ 2800 h 16844"/>
                    <a:gd name="connsiteX3" fmla="*/ 102280 w 142072"/>
                    <a:gd name="connsiteY3" fmla="*/ 2800 h 16844"/>
                    <a:gd name="connsiteX4" fmla="*/ 91747 w 142072"/>
                    <a:gd name="connsiteY4" fmla="*/ 5141 h 16844"/>
                    <a:gd name="connsiteX5" fmla="*/ 68340 w 142072"/>
                    <a:gd name="connsiteY5" fmla="*/ 3970 h 16844"/>
                    <a:gd name="connsiteX6" fmla="*/ 56636 w 142072"/>
                    <a:gd name="connsiteY6" fmla="*/ 5141 h 16844"/>
                    <a:gd name="connsiteX7" fmla="*/ 44933 w 142072"/>
                    <a:gd name="connsiteY7" fmla="*/ 3970 h 16844"/>
                    <a:gd name="connsiteX8" fmla="*/ 23866 w 142072"/>
                    <a:gd name="connsiteY8" fmla="*/ 1629 h 16844"/>
                    <a:gd name="connsiteX9" fmla="*/ 3970 w 142072"/>
                    <a:gd name="connsiteY9" fmla="*/ 459 h 16844"/>
                    <a:gd name="connsiteX10" fmla="*/ 459 w 142072"/>
                    <a:gd name="connsiteY10" fmla="*/ 2800 h 16844"/>
                    <a:gd name="connsiteX11" fmla="*/ 2800 w 142072"/>
                    <a:gd name="connsiteY11" fmla="*/ 5141 h 16844"/>
                    <a:gd name="connsiteX12" fmla="*/ 22696 w 142072"/>
                    <a:gd name="connsiteY12" fmla="*/ 9822 h 16844"/>
                    <a:gd name="connsiteX13" fmla="*/ 42592 w 142072"/>
                    <a:gd name="connsiteY13" fmla="*/ 14503 h 16844"/>
                    <a:gd name="connsiteX14" fmla="*/ 54296 w 142072"/>
                    <a:gd name="connsiteY14" fmla="*/ 14503 h 16844"/>
                    <a:gd name="connsiteX15" fmla="*/ 65999 w 142072"/>
                    <a:gd name="connsiteY15" fmla="*/ 16844 h 16844"/>
                    <a:gd name="connsiteX16" fmla="*/ 90577 w 142072"/>
                    <a:gd name="connsiteY16" fmla="*/ 14503 h 16844"/>
                    <a:gd name="connsiteX17" fmla="*/ 101110 w 142072"/>
                    <a:gd name="connsiteY17" fmla="*/ 13333 h 16844"/>
                    <a:gd name="connsiteX18" fmla="*/ 111643 w 142072"/>
                    <a:gd name="connsiteY18" fmla="*/ 13333 h 16844"/>
                    <a:gd name="connsiteX19" fmla="*/ 131539 w 142072"/>
                    <a:gd name="connsiteY19" fmla="*/ 6311 h 16844"/>
                    <a:gd name="connsiteX20" fmla="*/ 142072 w 142072"/>
                    <a:gd name="connsiteY20" fmla="*/ 2800 h 1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2072" h="16844">
                      <a:moveTo>
                        <a:pt x="142072" y="2800"/>
                      </a:moveTo>
                      <a:cubicBezTo>
                        <a:pt x="142072" y="459"/>
                        <a:pt x="136221" y="-711"/>
                        <a:pt x="131539" y="459"/>
                      </a:cubicBezTo>
                      <a:cubicBezTo>
                        <a:pt x="122176" y="1629"/>
                        <a:pt x="123347" y="1629"/>
                        <a:pt x="111643" y="2800"/>
                      </a:cubicBezTo>
                      <a:cubicBezTo>
                        <a:pt x="108132" y="2800"/>
                        <a:pt x="105791" y="2800"/>
                        <a:pt x="102280" y="2800"/>
                      </a:cubicBezTo>
                      <a:cubicBezTo>
                        <a:pt x="98769" y="2800"/>
                        <a:pt x="95258" y="5141"/>
                        <a:pt x="91747" y="5141"/>
                      </a:cubicBezTo>
                      <a:cubicBezTo>
                        <a:pt x="84725" y="5141"/>
                        <a:pt x="76532" y="3970"/>
                        <a:pt x="68340" y="3970"/>
                      </a:cubicBezTo>
                      <a:cubicBezTo>
                        <a:pt x="64829" y="3970"/>
                        <a:pt x="60147" y="5141"/>
                        <a:pt x="56636" y="5141"/>
                      </a:cubicBezTo>
                      <a:cubicBezTo>
                        <a:pt x="53125" y="5141"/>
                        <a:pt x="48444" y="3970"/>
                        <a:pt x="44933" y="3970"/>
                      </a:cubicBezTo>
                      <a:cubicBezTo>
                        <a:pt x="37911" y="3970"/>
                        <a:pt x="30888" y="2800"/>
                        <a:pt x="23866" y="1629"/>
                      </a:cubicBezTo>
                      <a:cubicBezTo>
                        <a:pt x="12163" y="459"/>
                        <a:pt x="13333" y="1629"/>
                        <a:pt x="3970" y="459"/>
                      </a:cubicBezTo>
                      <a:cubicBezTo>
                        <a:pt x="1629" y="459"/>
                        <a:pt x="1629" y="1629"/>
                        <a:pt x="459" y="2800"/>
                      </a:cubicBezTo>
                      <a:cubicBezTo>
                        <a:pt x="-711" y="3970"/>
                        <a:pt x="459" y="5141"/>
                        <a:pt x="2800" y="5141"/>
                      </a:cubicBezTo>
                      <a:cubicBezTo>
                        <a:pt x="12163" y="8652"/>
                        <a:pt x="10992" y="7481"/>
                        <a:pt x="22696" y="9822"/>
                      </a:cubicBezTo>
                      <a:cubicBezTo>
                        <a:pt x="28548" y="10992"/>
                        <a:pt x="35570" y="13333"/>
                        <a:pt x="42592" y="14503"/>
                      </a:cubicBezTo>
                      <a:cubicBezTo>
                        <a:pt x="46103" y="14503"/>
                        <a:pt x="50785" y="14503"/>
                        <a:pt x="54296" y="14503"/>
                      </a:cubicBezTo>
                      <a:cubicBezTo>
                        <a:pt x="57807" y="14503"/>
                        <a:pt x="62488" y="16844"/>
                        <a:pt x="65999" y="16844"/>
                      </a:cubicBezTo>
                      <a:cubicBezTo>
                        <a:pt x="74192" y="16844"/>
                        <a:pt x="83555" y="15674"/>
                        <a:pt x="90577" y="14503"/>
                      </a:cubicBezTo>
                      <a:cubicBezTo>
                        <a:pt x="94088" y="14503"/>
                        <a:pt x="97599" y="13333"/>
                        <a:pt x="101110" y="13333"/>
                      </a:cubicBezTo>
                      <a:cubicBezTo>
                        <a:pt x="104621" y="13333"/>
                        <a:pt x="108132" y="14503"/>
                        <a:pt x="111643" y="13333"/>
                      </a:cubicBezTo>
                      <a:cubicBezTo>
                        <a:pt x="124517" y="10992"/>
                        <a:pt x="121006" y="9822"/>
                        <a:pt x="131539" y="6311"/>
                      </a:cubicBezTo>
                      <a:cubicBezTo>
                        <a:pt x="137391" y="7481"/>
                        <a:pt x="142072" y="5141"/>
                        <a:pt x="142072" y="280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7" name="任意多边形: 形状 7776" descr="0f27f7bf-722a-4cb0-89f2-2b431fe75318"/>
                <p:cNvSpPr/>
                <p:nvPr/>
              </p:nvSpPr>
              <p:spPr>
                <a:xfrm>
                  <a:off x="2146780" y="7173659"/>
                  <a:ext cx="99710" cy="21525"/>
                </a:xfrm>
                <a:custGeom>
                  <a:avLst/>
                  <a:gdLst>
                    <a:gd name="connsiteX0" fmla="*/ 99480 w 99710"/>
                    <a:gd name="connsiteY0" fmla="*/ 2800 h 21525"/>
                    <a:gd name="connsiteX1" fmla="*/ 91288 w 99710"/>
                    <a:gd name="connsiteY1" fmla="*/ 459 h 21525"/>
                    <a:gd name="connsiteX2" fmla="*/ 77244 w 99710"/>
                    <a:gd name="connsiteY2" fmla="*/ 3970 h 21525"/>
                    <a:gd name="connsiteX3" fmla="*/ 70222 w 99710"/>
                    <a:gd name="connsiteY3" fmla="*/ 3970 h 21525"/>
                    <a:gd name="connsiteX4" fmla="*/ 63199 w 99710"/>
                    <a:gd name="connsiteY4" fmla="*/ 7481 h 21525"/>
                    <a:gd name="connsiteX5" fmla="*/ 46814 w 99710"/>
                    <a:gd name="connsiteY5" fmla="*/ 8652 h 21525"/>
                    <a:gd name="connsiteX6" fmla="*/ 38622 w 99710"/>
                    <a:gd name="connsiteY6" fmla="*/ 10992 h 21525"/>
                    <a:gd name="connsiteX7" fmla="*/ 30429 w 99710"/>
                    <a:gd name="connsiteY7" fmla="*/ 10992 h 21525"/>
                    <a:gd name="connsiteX8" fmla="*/ 16385 w 99710"/>
                    <a:gd name="connsiteY8" fmla="*/ 12163 h 21525"/>
                    <a:gd name="connsiteX9" fmla="*/ 2341 w 99710"/>
                    <a:gd name="connsiteY9" fmla="*/ 13333 h 21525"/>
                    <a:gd name="connsiteX10" fmla="*/ 0 w 99710"/>
                    <a:gd name="connsiteY10" fmla="*/ 15674 h 21525"/>
                    <a:gd name="connsiteX11" fmla="*/ 2341 w 99710"/>
                    <a:gd name="connsiteY11" fmla="*/ 18014 h 21525"/>
                    <a:gd name="connsiteX12" fmla="*/ 16385 w 99710"/>
                    <a:gd name="connsiteY12" fmla="*/ 19185 h 21525"/>
                    <a:gd name="connsiteX13" fmla="*/ 31600 w 99710"/>
                    <a:gd name="connsiteY13" fmla="*/ 21526 h 21525"/>
                    <a:gd name="connsiteX14" fmla="*/ 39792 w 99710"/>
                    <a:gd name="connsiteY14" fmla="*/ 20355 h 21525"/>
                    <a:gd name="connsiteX15" fmla="*/ 49155 w 99710"/>
                    <a:gd name="connsiteY15" fmla="*/ 21526 h 21525"/>
                    <a:gd name="connsiteX16" fmla="*/ 66710 w 99710"/>
                    <a:gd name="connsiteY16" fmla="*/ 16844 h 21525"/>
                    <a:gd name="connsiteX17" fmla="*/ 73733 w 99710"/>
                    <a:gd name="connsiteY17" fmla="*/ 14504 h 21525"/>
                    <a:gd name="connsiteX18" fmla="*/ 80755 w 99710"/>
                    <a:gd name="connsiteY18" fmla="*/ 14504 h 21525"/>
                    <a:gd name="connsiteX19" fmla="*/ 93629 w 99710"/>
                    <a:gd name="connsiteY19" fmla="*/ 7481 h 21525"/>
                    <a:gd name="connsiteX20" fmla="*/ 99480 w 99710"/>
                    <a:gd name="connsiteY20" fmla="*/ 2800 h 2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9710" h="21525">
                      <a:moveTo>
                        <a:pt x="99480" y="2800"/>
                      </a:moveTo>
                      <a:cubicBezTo>
                        <a:pt x="98310" y="459"/>
                        <a:pt x="94799" y="-711"/>
                        <a:pt x="91288" y="459"/>
                      </a:cubicBezTo>
                      <a:cubicBezTo>
                        <a:pt x="84266" y="1630"/>
                        <a:pt x="85436" y="1630"/>
                        <a:pt x="77244" y="3970"/>
                      </a:cubicBezTo>
                      <a:cubicBezTo>
                        <a:pt x="74903" y="3970"/>
                        <a:pt x="72562" y="3970"/>
                        <a:pt x="70222" y="3970"/>
                      </a:cubicBezTo>
                      <a:cubicBezTo>
                        <a:pt x="67881" y="3970"/>
                        <a:pt x="65540" y="6311"/>
                        <a:pt x="63199" y="7481"/>
                      </a:cubicBezTo>
                      <a:cubicBezTo>
                        <a:pt x="58518" y="8652"/>
                        <a:pt x="52666" y="7481"/>
                        <a:pt x="46814" y="8652"/>
                      </a:cubicBezTo>
                      <a:cubicBezTo>
                        <a:pt x="44474" y="8652"/>
                        <a:pt x="42133" y="10992"/>
                        <a:pt x="38622" y="10992"/>
                      </a:cubicBezTo>
                      <a:cubicBezTo>
                        <a:pt x="36281" y="10992"/>
                        <a:pt x="32770" y="10992"/>
                        <a:pt x="30429" y="10992"/>
                      </a:cubicBezTo>
                      <a:cubicBezTo>
                        <a:pt x="25748" y="12163"/>
                        <a:pt x="19896" y="10992"/>
                        <a:pt x="16385" y="12163"/>
                      </a:cubicBezTo>
                      <a:cubicBezTo>
                        <a:pt x="8192" y="13333"/>
                        <a:pt x="9363" y="13333"/>
                        <a:pt x="2341" y="13333"/>
                      </a:cubicBezTo>
                      <a:cubicBezTo>
                        <a:pt x="1170" y="13333"/>
                        <a:pt x="1170" y="14504"/>
                        <a:pt x="0" y="15674"/>
                      </a:cubicBezTo>
                      <a:cubicBezTo>
                        <a:pt x="0" y="16844"/>
                        <a:pt x="0" y="18014"/>
                        <a:pt x="2341" y="18014"/>
                      </a:cubicBezTo>
                      <a:cubicBezTo>
                        <a:pt x="9363" y="19185"/>
                        <a:pt x="8192" y="18014"/>
                        <a:pt x="16385" y="19185"/>
                      </a:cubicBezTo>
                      <a:cubicBezTo>
                        <a:pt x="21066" y="19185"/>
                        <a:pt x="25748" y="21526"/>
                        <a:pt x="31600" y="21526"/>
                      </a:cubicBezTo>
                      <a:cubicBezTo>
                        <a:pt x="33940" y="21526"/>
                        <a:pt x="37451" y="20355"/>
                        <a:pt x="39792" y="20355"/>
                      </a:cubicBezTo>
                      <a:cubicBezTo>
                        <a:pt x="42133" y="20355"/>
                        <a:pt x="45644" y="21526"/>
                        <a:pt x="49155" y="21526"/>
                      </a:cubicBezTo>
                      <a:cubicBezTo>
                        <a:pt x="55007" y="20355"/>
                        <a:pt x="60859" y="18014"/>
                        <a:pt x="66710" y="16844"/>
                      </a:cubicBezTo>
                      <a:cubicBezTo>
                        <a:pt x="69051" y="16844"/>
                        <a:pt x="71392" y="15674"/>
                        <a:pt x="73733" y="14504"/>
                      </a:cubicBezTo>
                      <a:cubicBezTo>
                        <a:pt x="76073" y="14504"/>
                        <a:pt x="79584" y="14504"/>
                        <a:pt x="80755" y="14504"/>
                      </a:cubicBezTo>
                      <a:cubicBezTo>
                        <a:pt x="88947" y="12163"/>
                        <a:pt x="86606" y="10992"/>
                        <a:pt x="93629" y="7481"/>
                      </a:cubicBezTo>
                      <a:cubicBezTo>
                        <a:pt x="97140" y="7481"/>
                        <a:pt x="100651" y="5141"/>
                        <a:pt x="99480" y="280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8" name="任意多边形: 形状 7777" descr="bd5fddc1-98b8-49b3-a098-57f5d9109a23"/>
                <p:cNvSpPr/>
                <p:nvPr/>
              </p:nvSpPr>
              <p:spPr>
                <a:xfrm>
                  <a:off x="2353934" y="6710656"/>
                  <a:ext cx="146294" cy="219728"/>
                </a:xfrm>
                <a:custGeom>
                  <a:avLst/>
                  <a:gdLst>
                    <a:gd name="connsiteX0" fmla="*/ 0 w 146294"/>
                    <a:gd name="connsiteY0" fmla="*/ 217687 h 219728"/>
                    <a:gd name="connsiteX1" fmla="*/ 23407 w 146294"/>
                    <a:gd name="connsiteY1" fmla="*/ 215346 h 219728"/>
                    <a:gd name="connsiteX2" fmla="*/ 43303 w 146294"/>
                    <a:gd name="connsiteY2" fmla="*/ 207153 h 219728"/>
                    <a:gd name="connsiteX3" fmla="*/ 65540 w 146294"/>
                    <a:gd name="connsiteY3" fmla="*/ 195450 h 219728"/>
                    <a:gd name="connsiteX4" fmla="*/ 85436 w 146294"/>
                    <a:gd name="connsiteY4" fmla="*/ 183746 h 219728"/>
                    <a:gd name="connsiteX5" fmla="*/ 102992 w 146294"/>
                    <a:gd name="connsiteY5" fmla="*/ 167361 h 219728"/>
                    <a:gd name="connsiteX6" fmla="*/ 135762 w 146294"/>
                    <a:gd name="connsiteY6" fmla="*/ 127569 h 219728"/>
                    <a:gd name="connsiteX7" fmla="*/ 142784 w 146294"/>
                    <a:gd name="connsiteY7" fmla="*/ 102992 h 219728"/>
                    <a:gd name="connsiteX8" fmla="*/ 146295 w 146294"/>
                    <a:gd name="connsiteY8" fmla="*/ 79584 h 219728"/>
                    <a:gd name="connsiteX9" fmla="*/ 140443 w 146294"/>
                    <a:gd name="connsiteY9" fmla="*/ 37451 h 219728"/>
                    <a:gd name="connsiteX10" fmla="*/ 129910 w 146294"/>
                    <a:gd name="connsiteY10" fmla="*/ 17555 h 219728"/>
                    <a:gd name="connsiteX11" fmla="*/ 115865 w 146294"/>
                    <a:gd name="connsiteY11" fmla="*/ 2341 h 219728"/>
                    <a:gd name="connsiteX12" fmla="*/ 110014 w 146294"/>
                    <a:gd name="connsiteY12" fmla="*/ 0 h 219728"/>
                    <a:gd name="connsiteX13" fmla="*/ 112354 w 146294"/>
                    <a:gd name="connsiteY13" fmla="*/ 5852 h 219728"/>
                    <a:gd name="connsiteX14" fmla="*/ 122888 w 146294"/>
                    <a:gd name="connsiteY14" fmla="*/ 21066 h 219728"/>
                    <a:gd name="connsiteX15" fmla="*/ 132251 w 146294"/>
                    <a:gd name="connsiteY15" fmla="*/ 40963 h 219728"/>
                    <a:gd name="connsiteX16" fmla="*/ 134591 w 146294"/>
                    <a:gd name="connsiteY16" fmla="*/ 79584 h 219728"/>
                    <a:gd name="connsiteX17" fmla="*/ 131080 w 146294"/>
                    <a:gd name="connsiteY17" fmla="*/ 101821 h 219728"/>
                    <a:gd name="connsiteX18" fmla="*/ 120547 w 146294"/>
                    <a:gd name="connsiteY18" fmla="*/ 122888 h 219728"/>
                    <a:gd name="connsiteX19" fmla="*/ 92458 w 146294"/>
                    <a:gd name="connsiteY19" fmla="*/ 161509 h 219728"/>
                    <a:gd name="connsiteX20" fmla="*/ 74903 w 146294"/>
                    <a:gd name="connsiteY20" fmla="*/ 175554 h 219728"/>
                    <a:gd name="connsiteX21" fmla="*/ 56177 w 146294"/>
                    <a:gd name="connsiteY21" fmla="*/ 186087 h 219728"/>
                    <a:gd name="connsiteX22" fmla="*/ 36281 w 146294"/>
                    <a:gd name="connsiteY22" fmla="*/ 197790 h 219728"/>
                    <a:gd name="connsiteX23" fmla="*/ 18726 w 146294"/>
                    <a:gd name="connsiteY23" fmla="*/ 207153 h 219728"/>
                    <a:gd name="connsiteX24" fmla="*/ 0 w 146294"/>
                    <a:gd name="connsiteY24" fmla="*/ 217687 h 219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6294" h="219728">
                      <a:moveTo>
                        <a:pt x="0" y="217687"/>
                      </a:moveTo>
                      <a:cubicBezTo>
                        <a:pt x="0" y="221198"/>
                        <a:pt x="11704" y="220027"/>
                        <a:pt x="23407" y="215346"/>
                      </a:cubicBezTo>
                      <a:cubicBezTo>
                        <a:pt x="33940" y="211835"/>
                        <a:pt x="38622" y="209494"/>
                        <a:pt x="43303" y="207153"/>
                      </a:cubicBezTo>
                      <a:cubicBezTo>
                        <a:pt x="47985" y="204813"/>
                        <a:pt x="53837" y="202472"/>
                        <a:pt x="65540" y="195450"/>
                      </a:cubicBezTo>
                      <a:cubicBezTo>
                        <a:pt x="71392" y="191939"/>
                        <a:pt x="78414" y="188428"/>
                        <a:pt x="85436" y="183746"/>
                      </a:cubicBezTo>
                      <a:cubicBezTo>
                        <a:pt x="91288" y="179065"/>
                        <a:pt x="97140" y="172043"/>
                        <a:pt x="102992" y="167361"/>
                      </a:cubicBezTo>
                      <a:cubicBezTo>
                        <a:pt x="114695" y="155658"/>
                        <a:pt x="128739" y="142784"/>
                        <a:pt x="135762" y="127569"/>
                      </a:cubicBezTo>
                      <a:cubicBezTo>
                        <a:pt x="139273" y="119377"/>
                        <a:pt x="140443" y="111184"/>
                        <a:pt x="142784" y="102992"/>
                      </a:cubicBezTo>
                      <a:cubicBezTo>
                        <a:pt x="145124" y="94799"/>
                        <a:pt x="146295" y="86606"/>
                        <a:pt x="146295" y="79584"/>
                      </a:cubicBezTo>
                      <a:cubicBezTo>
                        <a:pt x="146295" y="64370"/>
                        <a:pt x="145124" y="49155"/>
                        <a:pt x="140443" y="37451"/>
                      </a:cubicBezTo>
                      <a:cubicBezTo>
                        <a:pt x="135762" y="25748"/>
                        <a:pt x="132251" y="21066"/>
                        <a:pt x="129910" y="17555"/>
                      </a:cubicBezTo>
                      <a:cubicBezTo>
                        <a:pt x="126399" y="14044"/>
                        <a:pt x="124058" y="10533"/>
                        <a:pt x="115865" y="2341"/>
                      </a:cubicBezTo>
                      <a:cubicBezTo>
                        <a:pt x="112354" y="0"/>
                        <a:pt x="111184" y="0"/>
                        <a:pt x="110014" y="0"/>
                      </a:cubicBezTo>
                      <a:cubicBezTo>
                        <a:pt x="107673" y="0"/>
                        <a:pt x="108843" y="1170"/>
                        <a:pt x="112354" y="5852"/>
                      </a:cubicBezTo>
                      <a:cubicBezTo>
                        <a:pt x="119377" y="14044"/>
                        <a:pt x="120547" y="17555"/>
                        <a:pt x="122888" y="21066"/>
                      </a:cubicBezTo>
                      <a:cubicBezTo>
                        <a:pt x="125228" y="24577"/>
                        <a:pt x="127569" y="29259"/>
                        <a:pt x="132251" y="40963"/>
                      </a:cubicBezTo>
                      <a:cubicBezTo>
                        <a:pt x="135762" y="52666"/>
                        <a:pt x="135762" y="65540"/>
                        <a:pt x="134591" y="79584"/>
                      </a:cubicBezTo>
                      <a:cubicBezTo>
                        <a:pt x="133421" y="86606"/>
                        <a:pt x="133421" y="94799"/>
                        <a:pt x="131080" y="101821"/>
                      </a:cubicBezTo>
                      <a:cubicBezTo>
                        <a:pt x="128739" y="108843"/>
                        <a:pt x="124058" y="115865"/>
                        <a:pt x="120547" y="122888"/>
                      </a:cubicBezTo>
                      <a:cubicBezTo>
                        <a:pt x="113525" y="136932"/>
                        <a:pt x="104162" y="150976"/>
                        <a:pt x="92458" y="161509"/>
                      </a:cubicBezTo>
                      <a:cubicBezTo>
                        <a:pt x="86606" y="167361"/>
                        <a:pt x="80755" y="172043"/>
                        <a:pt x="74903" y="175554"/>
                      </a:cubicBezTo>
                      <a:cubicBezTo>
                        <a:pt x="69051" y="180235"/>
                        <a:pt x="62029" y="182576"/>
                        <a:pt x="56177" y="186087"/>
                      </a:cubicBezTo>
                      <a:cubicBezTo>
                        <a:pt x="44474" y="193109"/>
                        <a:pt x="39792" y="195450"/>
                        <a:pt x="36281" y="197790"/>
                      </a:cubicBezTo>
                      <a:cubicBezTo>
                        <a:pt x="31600" y="200131"/>
                        <a:pt x="28089" y="202472"/>
                        <a:pt x="18726" y="207153"/>
                      </a:cubicBezTo>
                      <a:cubicBezTo>
                        <a:pt x="10533" y="210664"/>
                        <a:pt x="1170" y="215346"/>
                        <a:pt x="0" y="2176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79" name="任意多边形: 形状 7778" descr="1ea6c19e-812c-4a10-b789-1dd53924611e"/>
                <p:cNvSpPr/>
                <p:nvPr/>
              </p:nvSpPr>
              <p:spPr>
                <a:xfrm>
                  <a:off x="2120845" y="6918526"/>
                  <a:ext cx="240262" cy="225267"/>
                </a:xfrm>
                <a:custGeom>
                  <a:avLst/>
                  <a:gdLst>
                    <a:gd name="connsiteX0" fmla="*/ 240111 w 240262"/>
                    <a:gd name="connsiteY0" fmla="*/ 454 h 225267"/>
                    <a:gd name="connsiteX1" fmla="*/ 222555 w 240262"/>
                    <a:gd name="connsiteY1" fmla="*/ 14498 h 225267"/>
                    <a:gd name="connsiteX2" fmla="*/ 193296 w 240262"/>
                    <a:gd name="connsiteY2" fmla="*/ 49609 h 225267"/>
                    <a:gd name="connsiteX3" fmla="*/ 176911 w 240262"/>
                    <a:gd name="connsiteY3" fmla="*/ 65994 h 225267"/>
                    <a:gd name="connsiteX4" fmla="*/ 161697 w 240262"/>
                    <a:gd name="connsiteY4" fmla="*/ 85890 h 225267"/>
                    <a:gd name="connsiteX5" fmla="*/ 120734 w 240262"/>
                    <a:gd name="connsiteY5" fmla="*/ 123341 h 225267"/>
                    <a:gd name="connsiteX6" fmla="*/ 100838 w 240262"/>
                    <a:gd name="connsiteY6" fmla="*/ 143237 h 225267"/>
                    <a:gd name="connsiteX7" fmla="*/ 79772 w 240262"/>
                    <a:gd name="connsiteY7" fmla="*/ 160793 h 225267"/>
                    <a:gd name="connsiteX8" fmla="*/ 41150 w 240262"/>
                    <a:gd name="connsiteY8" fmla="*/ 191222 h 225267"/>
                    <a:gd name="connsiteX9" fmla="*/ 2528 w 240262"/>
                    <a:gd name="connsiteY9" fmla="*/ 219311 h 225267"/>
                    <a:gd name="connsiteX10" fmla="*/ 187 w 240262"/>
                    <a:gd name="connsiteY10" fmla="*/ 223992 h 225267"/>
                    <a:gd name="connsiteX11" fmla="*/ 7209 w 240262"/>
                    <a:gd name="connsiteY11" fmla="*/ 222822 h 225267"/>
                    <a:gd name="connsiteX12" fmla="*/ 48172 w 240262"/>
                    <a:gd name="connsiteY12" fmla="*/ 195904 h 225267"/>
                    <a:gd name="connsiteX13" fmla="*/ 89134 w 240262"/>
                    <a:gd name="connsiteY13" fmla="*/ 167815 h 225267"/>
                    <a:gd name="connsiteX14" fmla="*/ 110201 w 240262"/>
                    <a:gd name="connsiteY14" fmla="*/ 150259 h 225267"/>
                    <a:gd name="connsiteX15" fmla="*/ 133608 w 240262"/>
                    <a:gd name="connsiteY15" fmla="*/ 132704 h 225267"/>
                    <a:gd name="connsiteX16" fmla="*/ 173400 w 240262"/>
                    <a:gd name="connsiteY16" fmla="*/ 92912 h 225267"/>
                    <a:gd name="connsiteX17" fmla="*/ 189785 w 240262"/>
                    <a:gd name="connsiteY17" fmla="*/ 74186 h 225267"/>
                    <a:gd name="connsiteX18" fmla="*/ 206170 w 240262"/>
                    <a:gd name="connsiteY18" fmla="*/ 57801 h 225267"/>
                    <a:gd name="connsiteX19" fmla="*/ 231918 w 240262"/>
                    <a:gd name="connsiteY19" fmla="*/ 20350 h 225267"/>
                    <a:gd name="connsiteX20" fmla="*/ 240111 w 240262"/>
                    <a:gd name="connsiteY20" fmla="*/ 454 h 225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0262" h="225267">
                      <a:moveTo>
                        <a:pt x="240111" y="454"/>
                      </a:moveTo>
                      <a:cubicBezTo>
                        <a:pt x="237770" y="-1887"/>
                        <a:pt x="229577" y="5135"/>
                        <a:pt x="222555" y="14498"/>
                      </a:cubicBezTo>
                      <a:cubicBezTo>
                        <a:pt x="207341" y="32053"/>
                        <a:pt x="210852" y="28542"/>
                        <a:pt x="193296" y="49609"/>
                      </a:cubicBezTo>
                      <a:cubicBezTo>
                        <a:pt x="188615" y="54290"/>
                        <a:pt x="182763" y="60142"/>
                        <a:pt x="176911" y="65994"/>
                      </a:cubicBezTo>
                      <a:cubicBezTo>
                        <a:pt x="171060" y="71845"/>
                        <a:pt x="167548" y="78868"/>
                        <a:pt x="161697" y="85890"/>
                      </a:cubicBezTo>
                      <a:cubicBezTo>
                        <a:pt x="149993" y="98764"/>
                        <a:pt x="134779" y="110467"/>
                        <a:pt x="120734" y="123341"/>
                      </a:cubicBezTo>
                      <a:cubicBezTo>
                        <a:pt x="113712" y="129193"/>
                        <a:pt x="107860" y="137386"/>
                        <a:pt x="100838" y="143237"/>
                      </a:cubicBezTo>
                      <a:cubicBezTo>
                        <a:pt x="93816" y="149089"/>
                        <a:pt x="86794" y="154941"/>
                        <a:pt x="79772" y="160793"/>
                      </a:cubicBezTo>
                      <a:cubicBezTo>
                        <a:pt x="65727" y="172496"/>
                        <a:pt x="51683" y="181859"/>
                        <a:pt x="41150" y="191222"/>
                      </a:cubicBezTo>
                      <a:cubicBezTo>
                        <a:pt x="17743" y="208777"/>
                        <a:pt x="22424" y="206437"/>
                        <a:pt x="2528" y="219311"/>
                      </a:cubicBezTo>
                      <a:cubicBezTo>
                        <a:pt x="-983" y="221651"/>
                        <a:pt x="187" y="222822"/>
                        <a:pt x="187" y="223992"/>
                      </a:cubicBezTo>
                      <a:cubicBezTo>
                        <a:pt x="187" y="226333"/>
                        <a:pt x="1358" y="225162"/>
                        <a:pt x="7209" y="222822"/>
                      </a:cubicBezTo>
                      <a:cubicBezTo>
                        <a:pt x="28276" y="209948"/>
                        <a:pt x="23594" y="212288"/>
                        <a:pt x="48172" y="195904"/>
                      </a:cubicBezTo>
                      <a:cubicBezTo>
                        <a:pt x="59875" y="187711"/>
                        <a:pt x="75090" y="179518"/>
                        <a:pt x="89134" y="167815"/>
                      </a:cubicBezTo>
                      <a:cubicBezTo>
                        <a:pt x="96157" y="161963"/>
                        <a:pt x="103179" y="156111"/>
                        <a:pt x="110201" y="150259"/>
                      </a:cubicBezTo>
                      <a:cubicBezTo>
                        <a:pt x="117223" y="144408"/>
                        <a:pt x="126586" y="139726"/>
                        <a:pt x="133608" y="132704"/>
                      </a:cubicBezTo>
                      <a:cubicBezTo>
                        <a:pt x="147652" y="119830"/>
                        <a:pt x="160526" y="105786"/>
                        <a:pt x="173400" y="92912"/>
                      </a:cubicBezTo>
                      <a:cubicBezTo>
                        <a:pt x="179252" y="87060"/>
                        <a:pt x="185104" y="80038"/>
                        <a:pt x="189785" y="74186"/>
                      </a:cubicBezTo>
                      <a:cubicBezTo>
                        <a:pt x="195637" y="68334"/>
                        <a:pt x="201489" y="63653"/>
                        <a:pt x="206170" y="57801"/>
                      </a:cubicBezTo>
                      <a:cubicBezTo>
                        <a:pt x="223726" y="36735"/>
                        <a:pt x="219044" y="39075"/>
                        <a:pt x="231918" y="20350"/>
                      </a:cubicBezTo>
                      <a:cubicBezTo>
                        <a:pt x="235429" y="10987"/>
                        <a:pt x="241281" y="2794"/>
                        <a:pt x="240111" y="45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0" name="任意多边形: 形状 7779" descr="426701b7-e659-478b-b809-2fd8798e085c"/>
                <p:cNvSpPr/>
                <p:nvPr/>
              </p:nvSpPr>
              <p:spPr>
                <a:xfrm>
                  <a:off x="2102119" y="6912608"/>
                  <a:ext cx="208691" cy="197909"/>
                </a:xfrm>
                <a:custGeom>
                  <a:avLst/>
                  <a:gdLst>
                    <a:gd name="connsiteX0" fmla="*/ 208511 w 208691"/>
                    <a:gd name="connsiteY0" fmla="*/ 520 h 197909"/>
                    <a:gd name="connsiteX1" fmla="*/ 192126 w 208691"/>
                    <a:gd name="connsiteY1" fmla="*/ 12224 h 197909"/>
                    <a:gd name="connsiteX2" fmla="*/ 166378 w 208691"/>
                    <a:gd name="connsiteY2" fmla="*/ 42653 h 197909"/>
                    <a:gd name="connsiteX3" fmla="*/ 152334 w 208691"/>
                    <a:gd name="connsiteY3" fmla="*/ 56697 h 197909"/>
                    <a:gd name="connsiteX4" fmla="*/ 139460 w 208691"/>
                    <a:gd name="connsiteY4" fmla="*/ 74253 h 197909"/>
                    <a:gd name="connsiteX5" fmla="*/ 104349 w 208691"/>
                    <a:gd name="connsiteY5" fmla="*/ 107023 h 197909"/>
                    <a:gd name="connsiteX6" fmla="*/ 87964 w 208691"/>
                    <a:gd name="connsiteY6" fmla="*/ 124578 h 197909"/>
                    <a:gd name="connsiteX7" fmla="*/ 69238 w 208691"/>
                    <a:gd name="connsiteY7" fmla="*/ 139793 h 197909"/>
                    <a:gd name="connsiteX8" fmla="*/ 35298 w 208691"/>
                    <a:gd name="connsiteY8" fmla="*/ 166711 h 197909"/>
                    <a:gd name="connsiteX9" fmla="*/ 2528 w 208691"/>
                    <a:gd name="connsiteY9" fmla="*/ 192459 h 197909"/>
                    <a:gd name="connsiteX10" fmla="*/ 187 w 208691"/>
                    <a:gd name="connsiteY10" fmla="*/ 197140 h 197909"/>
                    <a:gd name="connsiteX11" fmla="*/ 6039 w 208691"/>
                    <a:gd name="connsiteY11" fmla="*/ 195970 h 197909"/>
                    <a:gd name="connsiteX12" fmla="*/ 41150 w 208691"/>
                    <a:gd name="connsiteY12" fmla="*/ 171392 h 197909"/>
                    <a:gd name="connsiteX13" fmla="*/ 76261 w 208691"/>
                    <a:gd name="connsiteY13" fmla="*/ 146815 h 197909"/>
                    <a:gd name="connsiteX14" fmla="*/ 94986 w 208691"/>
                    <a:gd name="connsiteY14" fmla="*/ 130430 h 197909"/>
                    <a:gd name="connsiteX15" fmla="*/ 114882 w 208691"/>
                    <a:gd name="connsiteY15" fmla="*/ 115215 h 197909"/>
                    <a:gd name="connsiteX16" fmla="*/ 148823 w 208691"/>
                    <a:gd name="connsiteY16" fmla="*/ 78934 h 197909"/>
                    <a:gd name="connsiteX17" fmla="*/ 162867 w 208691"/>
                    <a:gd name="connsiteY17" fmla="*/ 62549 h 197909"/>
                    <a:gd name="connsiteX18" fmla="*/ 176911 w 208691"/>
                    <a:gd name="connsiteY18" fmla="*/ 48505 h 197909"/>
                    <a:gd name="connsiteX19" fmla="*/ 199148 w 208691"/>
                    <a:gd name="connsiteY19" fmla="*/ 15735 h 197909"/>
                    <a:gd name="connsiteX20" fmla="*/ 208511 w 208691"/>
                    <a:gd name="connsiteY20" fmla="*/ 520 h 197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8691" h="197909">
                      <a:moveTo>
                        <a:pt x="208511" y="520"/>
                      </a:moveTo>
                      <a:cubicBezTo>
                        <a:pt x="206170" y="-1821"/>
                        <a:pt x="199148" y="4031"/>
                        <a:pt x="192126" y="12224"/>
                      </a:cubicBezTo>
                      <a:cubicBezTo>
                        <a:pt x="179252" y="27438"/>
                        <a:pt x="181593" y="25098"/>
                        <a:pt x="166378" y="42653"/>
                      </a:cubicBezTo>
                      <a:cubicBezTo>
                        <a:pt x="162867" y="47334"/>
                        <a:pt x="157015" y="52016"/>
                        <a:pt x="152334" y="56697"/>
                      </a:cubicBezTo>
                      <a:cubicBezTo>
                        <a:pt x="147653" y="61379"/>
                        <a:pt x="144141" y="68401"/>
                        <a:pt x="139460" y="74253"/>
                      </a:cubicBezTo>
                      <a:cubicBezTo>
                        <a:pt x="128927" y="85956"/>
                        <a:pt x="116053" y="96490"/>
                        <a:pt x="104349" y="107023"/>
                      </a:cubicBezTo>
                      <a:cubicBezTo>
                        <a:pt x="98497" y="112874"/>
                        <a:pt x="93816" y="118726"/>
                        <a:pt x="87964" y="124578"/>
                      </a:cubicBezTo>
                      <a:cubicBezTo>
                        <a:pt x="82112" y="130430"/>
                        <a:pt x="75090" y="135111"/>
                        <a:pt x="69238" y="139793"/>
                      </a:cubicBezTo>
                      <a:cubicBezTo>
                        <a:pt x="57535" y="150326"/>
                        <a:pt x="45831" y="158519"/>
                        <a:pt x="35298" y="166711"/>
                      </a:cubicBezTo>
                      <a:cubicBezTo>
                        <a:pt x="15402" y="181926"/>
                        <a:pt x="18913" y="179585"/>
                        <a:pt x="2528" y="192459"/>
                      </a:cubicBezTo>
                      <a:cubicBezTo>
                        <a:pt x="-983" y="194800"/>
                        <a:pt x="187" y="195970"/>
                        <a:pt x="187" y="197140"/>
                      </a:cubicBezTo>
                      <a:cubicBezTo>
                        <a:pt x="187" y="198311"/>
                        <a:pt x="1358" y="198311"/>
                        <a:pt x="6039" y="195970"/>
                      </a:cubicBezTo>
                      <a:cubicBezTo>
                        <a:pt x="24765" y="184266"/>
                        <a:pt x="20083" y="186607"/>
                        <a:pt x="41150" y="171392"/>
                      </a:cubicBezTo>
                      <a:cubicBezTo>
                        <a:pt x="51683" y="164370"/>
                        <a:pt x="64557" y="156178"/>
                        <a:pt x="76261" y="146815"/>
                      </a:cubicBezTo>
                      <a:cubicBezTo>
                        <a:pt x="82112" y="142133"/>
                        <a:pt x="87964" y="136282"/>
                        <a:pt x="94986" y="130430"/>
                      </a:cubicBezTo>
                      <a:cubicBezTo>
                        <a:pt x="100838" y="124578"/>
                        <a:pt x="109031" y="121067"/>
                        <a:pt x="114882" y="115215"/>
                      </a:cubicBezTo>
                      <a:cubicBezTo>
                        <a:pt x="127756" y="103512"/>
                        <a:pt x="138290" y="90638"/>
                        <a:pt x="148823" y="78934"/>
                      </a:cubicBezTo>
                      <a:cubicBezTo>
                        <a:pt x="154675" y="73082"/>
                        <a:pt x="158186" y="68401"/>
                        <a:pt x="162867" y="62549"/>
                      </a:cubicBezTo>
                      <a:cubicBezTo>
                        <a:pt x="167549" y="56697"/>
                        <a:pt x="173400" y="53186"/>
                        <a:pt x="176911" y="48505"/>
                      </a:cubicBezTo>
                      <a:cubicBezTo>
                        <a:pt x="192126" y="29779"/>
                        <a:pt x="187445" y="32120"/>
                        <a:pt x="199148" y="15735"/>
                      </a:cubicBezTo>
                      <a:cubicBezTo>
                        <a:pt x="205000" y="11053"/>
                        <a:pt x="209681" y="2861"/>
                        <a:pt x="208511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1" name="任意多边形: 形状 7780" descr="08c1d593-dcb4-499b-b583-02ff982e4814"/>
                <p:cNvSpPr/>
                <p:nvPr/>
              </p:nvSpPr>
              <p:spPr>
                <a:xfrm>
                  <a:off x="2304451" y="6749571"/>
                  <a:ext cx="64989" cy="161216"/>
                </a:xfrm>
                <a:custGeom>
                  <a:avLst/>
                  <a:gdLst>
                    <a:gd name="connsiteX0" fmla="*/ 9691 w 64989"/>
                    <a:gd name="connsiteY0" fmla="*/ 161217 h 161216"/>
                    <a:gd name="connsiteX1" fmla="*/ 15542 w 64989"/>
                    <a:gd name="connsiteY1" fmla="*/ 149513 h 161216"/>
                    <a:gd name="connsiteX2" fmla="*/ 15542 w 64989"/>
                    <a:gd name="connsiteY2" fmla="*/ 124936 h 161216"/>
                    <a:gd name="connsiteX3" fmla="*/ 16713 w 64989"/>
                    <a:gd name="connsiteY3" fmla="*/ 113232 h 161216"/>
                    <a:gd name="connsiteX4" fmla="*/ 15542 w 64989"/>
                    <a:gd name="connsiteY4" fmla="*/ 99188 h 161216"/>
                    <a:gd name="connsiteX5" fmla="*/ 21394 w 64989"/>
                    <a:gd name="connsiteY5" fmla="*/ 71099 h 161216"/>
                    <a:gd name="connsiteX6" fmla="*/ 23735 w 64989"/>
                    <a:gd name="connsiteY6" fmla="*/ 57055 h 161216"/>
                    <a:gd name="connsiteX7" fmla="*/ 29587 w 64989"/>
                    <a:gd name="connsiteY7" fmla="*/ 44181 h 161216"/>
                    <a:gd name="connsiteX8" fmla="*/ 44801 w 64989"/>
                    <a:gd name="connsiteY8" fmla="*/ 23115 h 161216"/>
                    <a:gd name="connsiteX9" fmla="*/ 54164 w 64989"/>
                    <a:gd name="connsiteY9" fmla="*/ 12581 h 161216"/>
                    <a:gd name="connsiteX10" fmla="*/ 63527 w 64989"/>
                    <a:gd name="connsiteY10" fmla="*/ 4389 h 161216"/>
                    <a:gd name="connsiteX11" fmla="*/ 64697 w 64989"/>
                    <a:gd name="connsiteY11" fmla="*/ 878 h 161216"/>
                    <a:gd name="connsiteX12" fmla="*/ 60016 w 64989"/>
                    <a:gd name="connsiteY12" fmla="*/ 878 h 161216"/>
                    <a:gd name="connsiteX13" fmla="*/ 48312 w 64989"/>
                    <a:gd name="connsiteY13" fmla="*/ 7900 h 161216"/>
                    <a:gd name="connsiteX14" fmla="*/ 36609 w 64989"/>
                    <a:gd name="connsiteY14" fmla="*/ 18433 h 161216"/>
                    <a:gd name="connsiteX15" fmla="*/ 17883 w 64989"/>
                    <a:gd name="connsiteY15" fmla="*/ 39500 h 161216"/>
                    <a:gd name="connsiteX16" fmla="*/ 12031 w 64989"/>
                    <a:gd name="connsiteY16" fmla="*/ 53544 h 161216"/>
                    <a:gd name="connsiteX17" fmla="*/ 5009 w 64989"/>
                    <a:gd name="connsiteY17" fmla="*/ 67588 h 161216"/>
                    <a:gd name="connsiteX18" fmla="*/ 1498 w 64989"/>
                    <a:gd name="connsiteY18" fmla="*/ 99188 h 161216"/>
                    <a:gd name="connsiteX19" fmla="*/ 1498 w 64989"/>
                    <a:gd name="connsiteY19" fmla="*/ 113232 h 161216"/>
                    <a:gd name="connsiteX20" fmla="*/ 328 w 64989"/>
                    <a:gd name="connsiteY20" fmla="*/ 126106 h 161216"/>
                    <a:gd name="connsiteX21" fmla="*/ 5009 w 64989"/>
                    <a:gd name="connsiteY21" fmla="*/ 150684 h 161216"/>
                    <a:gd name="connsiteX22" fmla="*/ 9691 w 64989"/>
                    <a:gd name="connsiteY22" fmla="*/ 161217 h 161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989" h="161216">
                      <a:moveTo>
                        <a:pt x="9691" y="161217"/>
                      </a:moveTo>
                      <a:cubicBezTo>
                        <a:pt x="13202" y="161217"/>
                        <a:pt x="15542" y="155365"/>
                        <a:pt x="15542" y="149513"/>
                      </a:cubicBezTo>
                      <a:cubicBezTo>
                        <a:pt x="15542" y="136639"/>
                        <a:pt x="15542" y="138980"/>
                        <a:pt x="15542" y="124936"/>
                      </a:cubicBezTo>
                      <a:cubicBezTo>
                        <a:pt x="15542" y="121425"/>
                        <a:pt x="16713" y="116743"/>
                        <a:pt x="16713" y="113232"/>
                      </a:cubicBezTo>
                      <a:cubicBezTo>
                        <a:pt x="16713" y="108551"/>
                        <a:pt x="14372" y="103869"/>
                        <a:pt x="15542" y="99188"/>
                      </a:cubicBezTo>
                      <a:cubicBezTo>
                        <a:pt x="16713" y="89825"/>
                        <a:pt x="19053" y="80462"/>
                        <a:pt x="21394" y="71099"/>
                      </a:cubicBezTo>
                      <a:cubicBezTo>
                        <a:pt x="22564" y="66418"/>
                        <a:pt x="22564" y="61736"/>
                        <a:pt x="23735" y="57055"/>
                      </a:cubicBezTo>
                      <a:cubicBezTo>
                        <a:pt x="24905" y="52374"/>
                        <a:pt x="28416" y="47692"/>
                        <a:pt x="29587" y="44181"/>
                      </a:cubicBezTo>
                      <a:cubicBezTo>
                        <a:pt x="34268" y="35988"/>
                        <a:pt x="40120" y="28966"/>
                        <a:pt x="44801" y="23115"/>
                      </a:cubicBezTo>
                      <a:cubicBezTo>
                        <a:pt x="49483" y="17263"/>
                        <a:pt x="51823" y="14922"/>
                        <a:pt x="54164" y="12581"/>
                      </a:cubicBezTo>
                      <a:cubicBezTo>
                        <a:pt x="56505" y="10241"/>
                        <a:pt x="57675" y="9070"/>
                        <a:pt x="63527" y="4389"/>
                      </a:cubicBezTo>
                      <a:cubicBezTo>
                        <a:pt x="65868" y="3218"/>
                        <a:pt x="64697" y="2048"/>
                        <a:pt x="64697" y="878"/>
                      </a:cubicBezTo>
                      <a:cubicBezTo>
                        <a:pt x="64697" y="-293"/>
                        <a:pt x="63527" y="-293"/>
                        <a:pt x="60016" y="878"/>
                      </a:cubicBezTo>
                      <a:cubicBezTo>
                        <a:pt x="52994" y="4389"/>
                        <a:pt x="50653" y="5559"/>
                        <a:pt x="48312" y="7900"/>
                      </a:cubicBezTo>
                      <a:cubicBezTo>
                        <a:pt x="45972" y="10241"/>
                        <a:pt x="42461" y="12581"/>
                        <a:pt x="36609" y="18433"/>
                      </a:cubicBezTo>
                      <a:cubicBezTo>
                        <a:pt x="30757" y="24285"/>
                        <a:pt x="22564" y="31307"/>
                        <a:pt x="17883" y="39500"/>
                      </a:cubicBezTo>
                      <a:cubicBezTo>
                        <a:pt x="15542" y="44181"/>
                        <a:pt x="13202" y="48862"/>
                        <a:pt x="12031" y="53544"/>
                      </a:cubicBezTo>
                      <a:cubicBezTo>
                        <a:pt x="9691" y="58225"/>
                        <a:pt x="6180" y="62907"/>
                        <a:pt x="5009" y="67588"/>
                      </a:cubicBezTo>
                      <a:cubicBezTo>
                        <a:pt x="1498" y="78121"/>
                        <a:pt x="2668" y="88655"/>
                        <a:pt x="1498" y="99188"/>
                      </a:cubicBezTo>
                      <a:cubicBezTo>
                        <a:pt x="1498" y="103869"/>
                        <a:pt x="1498" y="108551"/>
                        <a:pt x="1498" y="113232"/>
                      </a:cubicBezTo>
                      <a:cubicBezTo>
                        <a:pt x="1498" y="117914"/>
                        <a:pt x="-843" y="122595"/>
                        <a:pt x="328" y="126106"/>
                      </a:cubicBezTo>
                      <a:cubicBezTo>
                        <a:pt x="1498" y="141321"/>
                        <a:pt x="3839" y="138980"/>
                        <a:pt x="5009" y="150684"/>
                      </a:cubicBezTo>
                      <a:cubicBezTo>
                        <a:pt x="5009" y="155365"/>
                        <a:pt x="7350" y="161217"/>
                        <a:pt x="9691" y="16121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2" name="任意多边形: 形状 7781" descr="27fddab0-75bb-46e0-87d4-7c66e7908b93"/>
                <p:cNvSpPr/>
                <p:nvPr/>
              </p:nvSpPr>
              <p:spPr>
                <a:xfrm>
                  <a:off x="2281371" y="6572111"/>
                  <a:ext cx="249745" cy="176069"/>
                </a:xfrm>
                <a:custGeom>
                  <a:avLst/>
                  <a:gdLst>
                    <a:gd name="connsiteX0" fmla="*/ 1170 w 249745"/>
                    <a:gd name="connsiteY0" fmla="*/ 138545 h 176069"/>
                    <a:gd name="connsiteX1" fmla="*/ 4681 w 249745"/>
                    <a:gd name="connsiteY1" fmla="*/ 147908 h 176069"/>
                    <a:gd name="connsiteX2" fmla="*/ 28089 w 249745"/>
                    <a:gd name="connsiteY2" fmla="*/ 165463 h 176069"/>
                    <a:gd name="connsiteX3" fmla="*/ 52666 w 249745"/>
                    <a:gd name="connsiteY3" fmla="*/ 173656 h 176069"/>
                    <a:gd name="connsiteX4" fmla="*/ 69051 w 249745"/>
                    <a:gd name="connsiteY4" fmla="*/ 175996 h 176069"/>
                    <a:gd name="connsiteX5" fmla="*/ 118206 w 249745"/>
                    <a:gd name="connsiteY5" fmla="*/ 170145 h 176069"/>
                    <a:gd name="connsiteX6" fmla="*/ 157998 w 249745"/>
                    <a:gd name="connsiteY6" fmla="*/ 153760 h 176069"/>
                    <a:gd name="connsiteX7" fmla="*/ 191939 w 249745"/>
                    <a:gd name="connsiteY7" fmla="*/ 124501 h 176069"/>
                    <a:gd name="connsiteX8" fmla="*/ 223538 w 249745"/>
                    <a:gd name="connsiteY8" fmla="*/ 89390 h 176069"/>
                    <a:gd name="connsiteX9" fmla="*/ 238753 w 249745"/>
                    <a:gd name="connsiteY9" fmla="*/ 70664 h 176069"/>
                    <a:gd name="connsiteX10" fmla="*/ 249286 w 249745"/>
                    <a:gd name="connsiteY10" fmla="*/ 47257 h 176069"/>
                    <a:gd name="connsiteX11" fmla="*/ 246946 w 249745"/>
                    <a:gd name="connsiteY11" fmla="*/ 33213 h 176069"/>
                    <a:gd name="connsiteX12" fmla="*/ 234072 w 249745"/>
                    <a:gd name="connsiteY12" fmla="*/ 22679 h 176069"/>
                    <a:gd name="connsiteX13" fmla="*/ 204813 w 249745"/>
                    <a:gd name="connsiteY13" fmla="*/ 20339 h 176069"/>
                    <a:gd name="connsiteX14" fmla="*/ 160339 w 249745"/>
                    <a:gd name="connsiteY14" fmla="*/ 7465 h 176069"/>
                    <a:gd name="connsiteX15" fmla="*/ 110014 w 249745"/>
                    <a:gd name="connsiteY15" fmla="*/ 1613 h 176069"/>
                    <a:gd name="connsiteX16" fmla="*/ 69051 w 249745"/>
                    <a:gd name="connsiteY16" fmla="*/ 17998 h 176069"/>
                    <a:gd name="connsiteX17" fmla="*/ 46814 w 249745"/>
                    <a:gd name="connsiteY17" fmla="*/ 36724 h 176069"/>
                    <a:gd name="connsiteX18" fmla="*/ 36281 w 249745"/>
                    <a:gd name="connsiteY18" fmla="*/ 49598 h 176069"/>
                    <a:gd name="connsiteX19" fmla="*/ 16385 w 249745"/>
                    <a:gd name="connsiteY19" fmla="*/ 80027 h 176069"/>
                    <a:gd name="connsiteX20" fmla="*/ 14044 w 249745"/>
                    <a:gd name="connsiteY20" fmla="*/ 88220 h 176069"/>
                    <a:gd name="connsiteX21" fmla="*/ 22237 w 249745"/>
                    <a:gd name="connsiteY21" fmla="*/ 80027 h 176069"/>
                    <a:gd name="connsiteX22" fmla="*/ 43303 w 249745"/>
                    <a:gd name="connsiteY22" fmla="*/ 50768 h 176069"/>
                    <a:gd name="connsiteX23" fmla="*/ 74903 w 249745"/>
                    <a:gd name="connsiteY23" fmla="*/ 22679 h 176069"/>
                    <a:gd name="connsiteX24" fmla="*/ 153317 w 249745"/>
                    <a:gd name="connsiteY24" fmla="*/ 16828 h 176069"/>
                    <a:gd name="connsiteX25" fmla="*/ 176724 w 249745"/>
                    <a:gd name="connsiteY25" fmla="*/ 26191 h 176069"/>
                    <a:gd name="connsiteX26" fmla="*/ 204813 w 249745"/>
                    <a:gd name="connsiteY26" fmla="*/ 29702 h 176069"/>
                    <a:gd name="connsiteX27" fmla="*/ 227050 w 249745"/>
                    <a:gd name="connsiteY27" fmla="*/ 32042 h 176069"/>
                    <a:gd name="connsiteX28" fmla="*/ 231731 w 249745"/>
                    <a:gd name="connsiteY28" fmla="*/ 44916 h 176069"/>
                    <a:gd name="connsiteX29" fmla="*/ 223538 w 249745"/>
                    <a:gd name="connsiteY29" fmla="*/ 62472 h 176069"/>
                    <a:gd name="connsiteX30" fmla="*/ 209494 w 249745"/>
                    <a:gd name="connsiteY30" fmla="*/ 81197 h 176069"/>
                    <a:gd name="connsiteX31" fmla="*/ 180235 w 249745"/>
                    <a:gd name="connsiteY31" fmla="*/ 115138 h 176069"/>
                    <a:gd name="connsiteX32" fmla="*/ 147465 w 249745"/>
                    <a:gd name="connsiteY32" fmla="*/ 140886 h 176069"/>
                    <a:gd name="connsiteX33" fmla="*/ 111184 w 249745"/>
                    <a:gd name="connsiteY33" fmla="*/ 156100 h 176069"/>
                    <a:gd name="connsiteX34" fmla="*/ 69051 w 249745"/>
                    <a:gd name="connsiteY34" fmla="*/ 163122 h 176069"/>
                    <a:gd name="connsiteX35" fmla="*/ 32770 w 249745"/>
                    <a:gd name="connsiteY35" fmla="*/ 156100 h 176069"/>
                    <a:gd name="connsiteX36" fmla="*/ 1170 w 249745"/>
                    <a:gd name="connsiteY36" fmla="*/ 138545 h 176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49745" h="176069">
                      <a:moveTo>
                        <a:pt x="1170" y="138545"/>
                      </a:moveTo>
                      <a:cubicBezTo>
                        <a:pt x="-1170" y="138545"/>
                        <a:pt x="0" y="142056"/>
                        <a:pt x="4681" y="147908"/>
                      </a:cubicBezTo>
                      <a:cubicBezTo>
                        <a:pt x="9363" y="153760"/>
                        <a:pt x="17555" y="160782"/>
                        <a:pt x="28089" y="165463"/>
                      </a:cubicBezTo>
                      <a:cubicBezTo>
                        <a:pt x="38622" y="170145"/>
                        <a:pt x="45644" y="172485"/>
                        <a:pt x="52666" y="173656"/>
                      </a:cubicBezTo>
                      <a:cubicBezTo>
                        <a:pt x="58518" y="174826"/>
                        <a:pt x="64370" y="175996"/>
                        <a:pt x="69051" y="175996"/>
                      </a:cubicBezTo>
                      <a:cubicBezTo>
                        <a:pt x="79584" y="175996"/>
                        <a:pt x="91288" y="177167"/>
                        <a:pt x="118206" y="170145"/>
                      </a:cubicBezTo>
                      <a:cubicBezTo>
                        <a:pt x="131080" y="166634"/>
                        <a:pt x="145124" y="160782"/>
                        <a:pt x="157998" y="153760"/>
                      </a:cubicBezTo>
                      <a:cubicBezTo>
                        <a:pt x="170872" y="145567"/>
                        <a:pt x="181406" y="135034"/>
                        <a:pt x="191939" y="124501"/>
                      </a:cubicBezTo>
                      <a:cubicBezTo>
                        <a:pt x="202472" y="113967"/>
                        <a:pt x="213005" y="102264"/>
                        <a:pt x="223538" y="89390"/>
                      </a:cubicBezTo>
                      <a:cubicBezTo>
                        <a:pt x="228220" y="83538"/>
                        <a:pt x="232901" y="77686"/>
                        <a:pt x="238753" y="70664"/>
                      </a:cubicBezTo>
                      <a:cubicBezTo>
                        <a:pt x="243435" y="63642"/>
                        <a:pt x="248116" y="56620"/>
                        <a:pt x="249286" y="47257"/>
                      </a:cubicBezTo>
                      <a:cubicBezTo>
                        <a:pt x="250457" y="42576"/>
                        <a:pt x="249286" y="37894"/>
                        <a:pt x="246946" y="33213"/>
                      </a:cubicBezTo>
                      <a:cubicBezTo>
                        <a:pt x="244605" y="28531"/>
                        <a:pt x="239924" y="25020"/>
                        <a:pt x="234072" y="22679"/>
                      </a:cubicBezTo>
                      <a:cubicBezTo>
                        <a:pt x="222368" y="17998"/>
                        <a:pt x="213005" y="20339"/>
                        <a:pt x="204813" y="20339"/>
                      </a:cubicBezTo>
                      <a:cubicBezTo>
                        <a:pt x="189598" y="21509"/>
                        <a:pt x="175554" y="14487"/>
                        <a:pt x="160339" y="7465"/>
                      </a:cubicBezTo>
                      <a:cubicBezTo>
                        <a:pt x="145124" y="443"/>
                        <a:pt x="126399" y="-1898"/>
                        <a:pt x="110014" y="1613"/>
                      </a:cubicBezTo>
                      <a:cubicBezTo>
                        <a:pt x="93629" y="3954"/>
                        <a:pt x="79584" y="9806"/>
                        <a:pt x="69051" y="17998"/>
                      </a:cubicBezTo>
                      <a:cubicBezTo>
                        <a:pt x="58518" y="25020"/>
                        <a:pt x="51496" y="32042"/>
                        <a:pt x="46814" y="36724"/>
                      </a:cubicBezTo>
                      <a:cubicBezTo>
                        <a:pt x="42133" y="41405"/>
                        <a:pt x="38622" y="44916"/>
                        <a:pt x="36281" y="49598"/>
                      </a:cubicBezTo>
                      <a:cubicBezTo>
                        <a:pt x="30429" y="56620"/>
                        <a:pt x="26918" y="63642"/>
                        <a:pt x="16385" y="80027"/>
                      </a:cubicBezTo>
                      <a:cubicBezTo>
                        <a:pt x="12874" y="85879"/>
                        <a:pt x="14044" y="87049"/>
                        <a:pt x="14044" y="88220"/>
                      </a:cubicBezTo>
                      <a:cubicBezTo>
                        <a:pt x="14044" y="90560"/>
                        <a:pt x="16385" y="89390"/>
                        <a:pt x="22237" y="80027"/>
                      </a:cubicBezTo>
                      <a:cubicBezTo>
                        <a:pt x="32770" y="63642"/>
                        <a:pt x="37452" y="57790"/>
                        <a:pt x="43303" y="50768"/>
                      </a:cubicBezTo>
                      <a:cubicBezTo>
                        <a:pt x="49155" y="44916"/>
                        <a:pt x="55007" y="35553"/>
                        <a:pt x="74903" y="22679"/>
                      </a:cubicBezTo>
                      <a:cubicBezTo>
                        <a:pt x="95969" y="10976"/>
                        <a:pt x="126399" y="3954"/>
                        <a:pt x="153317" y="16828"/>
                      </a:cubicBezTo>
                      <a:cubicBezTo>
                        <a:pt x="160339" y="20339"/>
                        <a:pt x="167361" y="23850"/>
                        <a:pt x="176724" y="26191"/>
                      </a:cubicBezTo>
                      <a:cubicBezTo>
                        <a:pt x="184917" y="28531"/>
                        <a:pt x="195450" y="30872"/>
                        <a:pt x="204813" y="29702"/>
                      </a:cubicBezTo>
                      <a:cubicBezTo>
                        <a:pt x="213005" y="29702"/>
                        <a:pt x="222368" y="29702"/>
                        <a:pt x="227050" y="32042"/>
                      </a:cubicBezTo>
                      <a:cubicBezTo>
                        <a:pt x="231731" y="34383"/>
                        <a:pt x="232901" y="39065"/>
                        <a:pt x="231731" y="44916"/>
                      </a:cubicBezTo>
                      <a:cubicBezTo>
                        <a:pt x="230561" y="50768"/>
                        <a:pt x="227050" y="56620"/>
                        <a:pt x="223538" y="62472"/>
                      </a:cubicBezTo>
                      <a:cubicBezTo>
                        <a:pt x="218857" y="68324"/>
                        <a:pt x="214176" y="75346"/>
                        <a:pt x="209494" y="81197"/>
                      </a:cubicBezTo>
                      <a:cubicBezTo>
                        <a:pt x="200131" y="94071"/>
                        <a:pt x="190769" y="105775"/>
                        <a:pt x="180235" y="115138"/>
                      </a:cubicBezTo>
                      <a:cubicBezTo>
                        <a:pt x="169702" y="125671"/>
                        <a:pt x="159169" y="133863"/>
                        <a:pt x="147465" y="140886"/>
                      </a:cubicBezTo>
                      <a:cubicBezTo>
                        <a:pt x="135762" y="147908"/>
                        <a:pt x="122888" y="152589"/>
                        <a:pt x="111184" y="156100"/>
                      </a:cubicBezTo>
                      <a:cubicBezTo>
                        <a:pt x="87777" y="163122"/>
                        <a:pt x="77244" y="161952"/>
                        <a:pt x="69051" y="163122"/>
                      </a:cubicBezTo>
                      <a:cubicBezTo>
                        <a:pt x="60859" y="163122"/>
                        <a:pt x="51496" y="163122"/>
                        <a:pt x="32770" y="156100"/>
                      </a:cubicBezTo>
                      <a:cubicBezTo>
                        <a:pt x="17555" y="151419"/>
                        <a:pt x="4681" y="138545"/>
                        <a:pt x="1170" y="13854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3" name="任意多边形: 形状 7782" descr="82109c7c-70fe-4dc7-b383-0f1a8d708049"/>
                <p:cNvSpPr/>
                <p:nvPr/>
              </p:nvSpPr>
              <p:spPr>
                <a:xfrm>
                  <a:off x="2216481" y="6705663"/>
                  <a:ext cx="61817" cy="25373"/>
                </a:xfrm>
                <a:custGeom>
                  <a:avLst/>
                  <a:gdLst>
                    <a:gd name="connsiteX0" fmla="*/ 61379 w 61817"/>
                    <a:gd name="connsiteY0" fmla="*/ 3822 h 25373"/>
                    <a:gd name="connsiteX1" fmla="*/ 55527 w 61817"/>
                    <a:gd name="connsiteY1" fmla="*/ 311 h 25373"/>
                    <a:gd name="connsiteX2" fmla="*/ 46164 w 61817"/>
                    <a:gd name="connsiteY2" fmla="*/ 2652 h 25373"/>
                    <a:gd name="connsiteX3" fmla="*/ 41483 w 61817"/>
                    <a:gd name="connsiteY3" fmla="*/ 2652 h 25373"/>
                    <a:gd name="connsiteX4" fmla="*/ 37972 w 61817"/>
                    <a:gd name="connsiteY4" fmla="*/ 6163 h 25373"/>
                    <a:gd name="connsiteX5" fmla="*/ 27438 w 61817"/>
                    <a:gd name="connsiteY5" fmla="*/ 8504 h 25373"/>
                    <a:gd name="connsiteX6" fmla="*/ 22757 w 61817"/>
                    <a:gd name="connsiteY6" fmla="*/ 12015 h 25373"/>
                    <a:gd name="connsiteX7" fmla="*/ 18076 w 61817"/>
                    <a:gd name="connsiteY7" fmla="*/ 13185 h 25373"/>
                    <a:gd name="connsiteX8" fmla="*/ 8713 w 61817"/>
                    <a:gd name="connsiteY8" fmla="*/ 16696 h 25373"/>
                    <a:gd name="connsiteX9" fmla="*/ 520 w 61817"/>
                    <a:gd name="connsiteY9" fmla="*/ 21378 h 25373"/>
                    <a:gd name="connsiteX10" fmla="*/ 520 w 61817"/>
                    <a:gd name="connsiteY10" fmla="*/ 23718 h 25373"/>
                    <a:gd name="connsiteX11" fmla="*/ 2861 w 61817"/>
                    <a:gd name="connsiteY11" fmla="*/ 24889 h 25373"/>
                    <a:gd name="connsiteX12" fmla="*/ 12224 w 61817"/>
                    <a:gd name="connsiteY12" fmla="*/ 22548 h 25373"/>
                    <a:gd name="connsiteX13" fmla="*/ 21587 w 61817"/>
                    <a:gd name="connsiteY13" fmla="*/ 21378 h 25373"/>
                    <a:gd name="connsiteX14" fmla="*/ 26268 w 61817"/>
                    <a:gd name="connsiteY14" fmla="*/ 19037 h 25373"/>
                    <a:gd name="connsiteX15" fmla="*/ 32120 w 61817"/>
                    <a:gd name="connsiteY15" fmla="*/ 19037 h 25373"/>
                    <a:gd name="connsiteX16" fmla="*/ 41483 w 61817"/>
                    <a:gd name="connsiteY16" fmla="*/ 14356 h 25373"/>
                    <a:gd name="connsiteX17" fmla="*/ 46164 w 61817"/>
                    <a:gd name="connsiteY17" fmla="*/ 12015 h 25373"/>
                    <a:gd name="connsiteX18" fmla="*/ 50846 w 61817"/>
                    <a:gd name="connsiteY18" fmla="*/ 12015 h 25373"/>
                    <a:gd name="connsiteX19" fmla="*/ 57868 w 61817"/>
                    <a:gd name="connsiteY19" fmla="*/ 6163 h 25373"/>
                    <a:gd name="connsiteX20" fmla="*/ 61379 w 61817"/>
                    <a:gd name="connsiteY20" fmla="*/ 3822 h 2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1816" h="25373">
                      <a:moveTo>
                        <a:pt x="61379" y="3822"/>
                      </a:moveTo>
                      <a:cubicBezTo>
                        <a:pt x="60208" y="1482"/>
                        <a:pt x="57868" y="-859"/>
                        <a:pt x="55527" y="311"/>
                      </a:cubicBezTo>
                      <a:cubicBezTo>
                        <a:pt x="50846" y="1482"/>
                        <a:pt x="52016" y="311"/>
                        <a:pt x="46164" y="2652"/>
                      </a:cubicBezTo>
                      <a:cubicBezTo>
                        <a:pt x="44994" y="2652"/>
                        <a:pt x="42653" y="2652"/>
                        <a:pt x="41483" y="2652"/>
                      </a:cubicBezTo>
                      <a:cubicBezTo>
                        <a:pt x="40312" y="2652"/>
                        <a:pt x="39142" y="4993"/>
                        <a:pt x="37972" y="6163"/>
                      </a:cubicBezTo>
                      <a:cubicBezTo>
                        <a:pt x="34461" y="7333"/>
                        <a:pt x="30949" y="7333"/>
                        <a:pt x="27438" y="8504"/>
                      </a:cubicBezTo>
                      <a:cubicBezTo>
                        <a:pt x="26268" y="9674"/>
                        <a:pt x="25098" y="10845"/>
                        <a:pt x="22757" y="12015"/>
                      </a:cubicBezTo>
                      <a:cubicBezTo>
                        <a:pt x="21587" y="13185"/>
                        <a:pt x="19246" y="13185"/>
                        <a:pt x="18076" y="13185"/>
                      </a:cubicBezTo>
                      <a:cubicBezTo>
                        <a:pt x="14564" y="14356"/>
                        <a:pt x="11053" y="15526"/>
                        <a:pt x="8713" y="16696"/>
                      </a:cubicBezTo>
                      <a:cubicBezTo>
                        <a:pt x="4031" y="19037"/>
                        <a:pt x="5202" y="19037"/>
                        <a:pt x="520" y="21378"/>
                      </a:cubicBezTo>
                      <a:cubicBezTo>
                        <a:pt x="-650" y="21378"/>
                        <a:pt x="520" y="23718"/>
                        <a:pt x="520" y="23718"/>
                      </a:cubicBezTo>
                      <a:cubicBezTo>
                        <a:pt x="520" y="24889"/>
                        <a:pt x="1690" y="26059"/>
                        <a:pt x="2861" y="24889"/>
                      </a:cubicBezTo>
                      <a:cubicBezTo>
                        <a:pt x="7542" y="24889"/>
                        <a:pt x="6372" y="23718"/>
                        <a:pt x="12224" y="22548"/>
                      </a:cubicBezTo>
                      <a:cubicBezTo>
                        <a:pt x="14564" y="22548"/>
                        <a:pt x="19246" y="22548"/>
                        <a:pt x="21587" y="21378"/>
                      </a:cubicBezTo>
                      <a:cubicBezTo>
                        <a:pt x="22757" y="21378"/>
                        <a:pt x="25098" y="20207"/>
                        <a:pt x="26268" y="19037"/>
                      </a:cubicBezTo>
                      <a:cubicBezTo>
                        <a:pt x="27438" y="19037"/>
                        <a:pt x="30949" y="20207"/>
                        <a:pt x="32120" y="19037"/>
                      </a:cubicBezTo>
                      <a:cubicBezTo>
                        <a:pt x="35631" y="17867"/>
                        <a:pt x="39142" y="15526"/>
                        <a:pt x="41483" y="14356"/>
                      </a:cubicBezTo>
                      <a:cubicBezTo>
                        <a:pt x="42653" y="14356"/>
                        <a:pt x="44994" y="13185"/>
                        <a:pt x="46164" y="12015"/>
                      </a:cubicBezTo>
                      <a:cubicBezTo>
                        <a:pt x="47335" y="12015"/>
                        <a:pt x="49675" y="12015"/>
                        <a:pt x="50846" y="12015"/>
                      </a:cubicBezTo>
                      <a:cubicBezTo>
                        <a:pt x="55527" y="9674"/>
                        <a:pt x="54357" y="8504"/>
                        <a:pt x="57868" y="6163"/>
                      </a:cubicBezTo>
                      <a:cubicBezTo>
                        <a:pt x="61379" y="8504"/>
                        <a:pt x="62549" y="6163"/>
                        <a:pt x="61379" y="382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4" name="任意多边形: 形状 7783" descr="fa3f181e-4380-4aac-8a3b-88ebe1d4d040"/>
                <p:cNvSpPr/>
                <p:nvPr/>
              </p:nvSpPr>
              <p:spPr>
                <a:xfrm>
                  <a:off x="2191254" y="6660732"/>
                  <a:ext cx="111488" cy="38220"/>
                </a:xfrm>
                <a:custGeom>
                  <a:avLst/>
                  <a:gdLst>
                    <a:gd name="connsiteX0" fmla="*/ 111184 w 111488"/>
                    <a:gd name="connsiteY0" fmla="*/ 1939 h 38220"/>
                    <a:gd name="connsiteX1" fmla="*/ 100651 w 111488"/>
                    <a:gd name="connsiteY1" fmla="*/ 769 h 38220"/>
                    <a:gd name="connsiteX2" fmla="*/ 85436 w 111488"/>
                    <a:gd name="connsiteY2" fmla="*/ 6621 h 38220"/>
                    <a:gd name="connsiteX3" fmla="*/ 77244 w 111488"/>
                    <a:gd name="connsiteY3" fmla="*/ 7791 h 38220"/>
                    <a:gd name="connsiteX4" fmla="*/ 70222 w 111488"/>
                    <a:gd name="connsiteY4" fmla="*/ 12472 h 38220"/>
                    <a:gd name="connsiteX5" fmla="*/ 51496 w 111488"/>
                    <a:gd name="connsiteY5" fmla="*/ 17154 h 38220"/>
                    <a:gd name="connsiteX6" fmla="*/ 43303 w 111488"/>
                    <a:gd name="connsiteY6" fmla="*/ 21835 h 38220"/>
                    <a:gd name="connsiteX7" fmla="*/ 33940 w 111488"/>
                    <a:gd name="connsiteY7" fmla="*/ 24176 h 38220"/>
                    <a:gd name="connsiteX8" fmla="*/ 17555 w 111488"/>
                    <a:gd name="connsiteY8" fmla="*/ 28857 h 38220"/>
                    <a:gd name="connsiteX9" fmla="*/ 1170 w 111488"/>
                    <a:gd name="connsiteY9" fmla="*/ 33539 h 38220"/>
                    <a:gd name="connsiteX10" fmla="*/ 0 w 111488"/>
                    <a:gd name="connsiteY10" fmla="*/ 35880 h 38220"/>
                    <a:gd name="connsiteX11" fmla="*/ 2341 w 111488"/>
                    <a:gd name="connsiteY11" fmla="*/ 38220 h 38220"/>
                    <a:gd name="connsiteX12" fmla="*/ 19896 w 111488"/>
                    <a:gd name="connsiteY12" fmla="*/ 35880 h 38220"/>
                    <a:gd name="connsiteX13" fmla="*/ 37451 w 111488"/>
                    <a:gd name="connsiteY13" fmla="*/ 34709 h 38220"/>
                    <a:gd name="connsiteX14" fmla="*/ 46814 w 111488"/>
                    <a:gd name="connsiteY14" fmla="*/ 32368 h 38220"/>
                    <a:gd name="connsiteX15" fmla="*/ 57347 w 111488"/>
                    <a:gd name="connsiteY15" fmla="*/ 31198 h 38220"/>
                    <a:gd name="connsiteX16" fmla="*/ 76073 w 111488"/>
                    <a:gd name="connsiteY16" fmla="*/ 24176 h 38220"/>
                    <a:gd name="connsiteX17" fmla="*/ 84266 w 111488"/>
                    <a:gd name="connsiteY17" fmla="*/ 20665 h 38220"/>
                    <a:gd name="connsiteX18" fmla="*/ 92458 w 111488"/>
                    <a:gd name="connsiteY18" fmla="*/ 19494 h 38220"/>
                    <a:gd name="connsiteX19" fmla="*/ 106503 w 111488"/>
                    <a:gd name="connsiteY19" fmla="*/ 10132 h 38220"/>
                    <a:gd name="connsiteX20" fmla="*/ 111184 w 111488"/>
                    <a:gd name="connsiteY20" fmla="*/ 1939 h 38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1488" h="38220">
                      <a:moveTo>
                        <a:pt x="111184" y="1939"/>
                      </a:moveTo>
                      <a:cubicBezTo>
                        <a:pt x="110014" y="-402"/>
                        <a:pt x="105332" y="-402"/>
                        <a:pt x="100651" y="769"/>
                      </a:cubicBezTo>
                      <a:cubicBezTo>
                        <a:pt x="92458" y="3109"/>
                        <a:pt x="94799" y="3109"/>
                        <a:pt x="85436" y="6621"/>
                      </a:cubicBezTo>
                      <a:cubicBezTo>
                        <a:pt x="83095" y="7791"/>
                        <a:pt x="79584" y="7791"/>
                        <a:pt x="77244" y="7791"/>
                      </a:cubicBezTo>
                      <a:cubicBezTo>
                        <a:pt x="74903" y="8961"/>
                        <a:pt x="72562" y="11302"/>
                        <a:pt x="70222" y="12472"/>
                      </a:cubicBezTo>
                      <a:cubicBezTo>
                        <a:pt x="64370" y="14813"/>
                        <a:pt x="57347" y="14813"/>
                        <a:pt x="51496" y="17154"/>
                      </a:cubicBezTo>
                      <a:cubicBezTo>
                        <a:pt x="47985" y="18324"/>
                        <a:pt x="45644" y="20665"/>
                        <a:pt x="43303" y="21835"/>
                      </a:cubicBezTo>
                      <a:cubicBezTo>
                        <a:pt x="39792" y="23006"/>
                        <a:pt x="37451" y="23006"/>
                        <a:pt x="33940" y="24176"/>
                      </a:cubicBezTo>
                      <a:cubicBezTo>
                        <a:pt x="28089" y="26517"/>
                        <a:pt x="22237" y="26517"/>
                        <a:pt x="17555" y="28857"/>
                      </a:cubicBezTo>
                      <a:cubicBezTo>
                        <a:pt x="8192" y="31198"/>
                        <a:pt x="9363" y="31198"/>
                        <a:pt x="1170" y="33539"/>
                      </a:cubicBezTo>
                      <a:cubicBezTo>
                        <a:pt x="0" y="33539"/>
                        <a:pt x="0" y="35880"/>
                        <a:pt x="0" y="35880"/>
                      </a:cubicBezTo>
                      <a:cubicBezTo>
                        <a:pt x="0" y="37050"/>
                        <a:pt x="0" y="38220"/>
                        <a:pt x="2341" y="38220"/>
                      </a:cubicBezTo>
                      <a:cubicBezTo>
                        <a:pt x="10533" y="38220"/>
                        <a:pt x="9363" y="37050"/>
                        <a:pt x="19896" y="35880"/>
                      </a:cubicBezTo>
                      <a:cubicBezTo>
                        <a:pt x="24577" y="34709"/>
                        <a:pt x="31600" y="35880"/>
                        <a:pt x="37451" y="34709"/>
                      </a:cubicBezTo>
                      <a:cubicBezTo>
                        <a:pt x="40963" y="33539"/>
                        <a:pt x="43303" y="32368"/>
                        <a:pt x="46814" y="32368"/>
                      </a:cubicBezTo>
                      <a:cubicBezTo>
                        <a:pt x="50325" y="31198"/>
                        <a:pt x="53836" y="32368"/>
                        <a:pt x="57347" y="31198"/>
                      </a:cubicBezTo>
                      <a:cubicBezTo>
                        <a:pt x="64370" y="28857"/>
                        <a:pt x="70222" y="25346"/>
                        <a:pt x="76073" y="24176"/>
                      </a:cubicBezTo>
                      <a:cubicBezTo>
                        <a:pt x="79584" y="23006"/>
                        <a:pt x="81925" y="21835"/>
                        <a:pt x="84266" y="20665"/>
                      </a:cubicBezTo>
                      <a:cubicBezTo>
                        <a:pt x="86606" y="19494"/>
                        <a:pt x="90118" y="20665"/>
                        <a:pt x="92458" y="19494"/>
                      </a:cubicBezTo>
                      <a:cubicBezTo>
                        <a:pt x="101821" y="15983"/>
                        <a:pt x="99480" y="14813"/>
                        <a:pt x="106503" y="10132"/>
                      </a:cubicBezTo>
                      <a:cubicBezTo>
                        <a:pt x="110014" y="6621"/>
                        <a:pt x="112354" y="4280"/>
                        <a:pt x="111184" y="19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5" name="任意多边形: 形状 7784" descr="f1dd8d17-6fdf-45ab-8206-5dfec2ee7472"/>
                <p:cNvSpPr/>
                <p:nvPr/>
              </p:nvSpPr>
              <p:spPr>
                <a:xfrm>
                  <a:off x="2094955" y="6649616"/>
                  <a:ext cx="124872" cy="215125"/>
                </a:xfrm>
                <a:custGeom>
                  <a:avLst/>
                  <a:gdLst>
                    <a:gd name="connsiteX0" fmla="*/ 330 w 124872"/>
                    <a:gd name="connsiteY0" fmla="*/ 1351 h 215125"/>
                    <a:gd name="connsiteX1" fmla="*/ 19055 w 124872"/>
                    <a:gd name="connsiteY1" fmla="*/ 10714 h 215125"/>
                    <a:gd name="connsiteX2" fmla="*/ 37781 w 124872"/>
                    <a:gd name="connsiteY2" fmla="*/ 17736 h 215125"/>
                    <a:gd name="connsiteX3" fmla="*/ 57677 w 124872"/>
                    <a:gd name="connsiteY3" fmla="*/ 29440 h 215125"/>
                    <a:gd name="connsiteX4" fmla="*/ 72892 w 124872"/>
                    <a:gd name="connsiteY4" fmla="*/ 42314 h 215125"/>
                    <a:gd name="connsiteX5" fmla="*/ 89277 w 124872"/>
                    <a:gd name="connsiteY5" fmla="*/ 57529 h 215125"/>
                    <a:gd name="connsiteX6" fmla="*/ 106832 w 124872"/>
                    <a:gd name="connsiteY6" fmla="*/ 99662 h 215125"/>
                    <a:gd name="connsiteX7" fmla="*/ 110343 w 124872"/>
                    <a:gd name="connsiteY7" fmla="*/ 121898 h 215125"/>
                    <a:gd name="connsiteX8" fmla="*/ 106832 w 124872"/>
                    <a:gd name="connsiteY8" fmla="*/ 144135 h 215125"/>
                    <a:gd name="connsiteX9" fmla="*/ 89277 w 124872"/>
                    <a:gd name="connsiteY9" fmla="*/ 180416 h 215125"/>
                    <a:gd name="connsiteX10" fmla="*/ 75233 w 124872"/>
                    <a:gd name="connsiteY10" fmla="*/ 196801 h 215125"/>
                    <a:gd name="connsiteX11" fmla="*/ 60018 w 124872"/>
                    <a:gd name="connsiteY11" fmla="*/ 209675 h 215125"/>
                    <a:gd name="connsiteX12" fmla="*/ 57677 w 124872"/>
                    <a:gd name="connsiteY12" fmla="*/ 214357 h 215125"/>
                    <a:gd name="connsiteX13" fmla="*/ 64699 w 124872"/>
                    <a:gd name="connsiteY13" fmla="*/ 213186 h 215125"/>
                    <a:gd name="connsiteX14" fmla="*/ 81084 w 124872"/>
                    <a:gd name="connsiteY14" fmla="*/ 200312 h 215125"/>
                    <a:gd name="connsiteX15" fmla="*/ 97469 w 124872"/>
                    <a:gd name="connsiteY15" fmla="*/ 182757 h 215125"/>
                    <a:gd name="connsiteX16" fmla="*/ 119706 w 124872"/>
                    <a:gd name="connsiteY16" fmla="*/ 145305 h 215125"/>
                    <a:gd name="connsiteX17" fmla="*/ 123217 w 124872"/>
                    <a:gd name="connsiteY17" fmla="*/ 120728 h 215125"/>
                    <a:gd name="connsiteX18" fmla="*/ 124388 w 124872"/>
                    <a:gd name="connsiteY18" fmla="*/ 96150 h 215125"/>
                    <a:gd name="connsiteX19" fmla="*/ 100980 w 124872"/>
                    <a:gd name="connsiteY19" fmla="*/ 50506 h 215125"/>
                    <a:gd name="connsiteX20" fmla="*/ 84596 w 124872"/>
                    <a:gd name="connsiteY20" fmla="*/ 32951 h 215125"/>
                    <a:gd name="connsiteX21" fmla="*/ 68210 w 124872"/>
                    <a:gd name="connsiteY21" fmla="*/ 17736 h 215125"/>
                    <a:gd name="connsiteX22" fmla="*/ 44803 w 124872"/>
                    <a:gd name="connsiteY22" fmla="*/ 7203 h 215125"/>
                    <a:gd name="connsiteX23" fmla="*/ 23737 w 124872"/>
                    <a:gd name="connsiteY23" fmla="*/ 1351 h 215125"/>
                    <a:gd name="connsiteX24" fmla="*/ 330 w 124872"/>
                    <a:gd name="connsiteY24" fmla="*/ 1351 h 215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872" h="215125">
                      <a:moveTo>
                        <a:pt x="330" y="1351"/>
                      </a:moveTo>
                      <a:cubicBezTo>
                        <a:pt x="-2011" y="3692"/>
                        <a:pt x="8522" y="7203"/>
                        <a:pt x="19055" y="10714"/>
                      </a:cubicBezTo>
                      <a:cubicBezTo>
                        <a:pt x="29589" y="14225"/>
                        <a:pt x="33100" y="16566"/>
                        <a:pt x="37781" y="17736"/>
                      </a:cubicBezTo>
                      <a:cubicBezTo>
                        <a:pt x="42463" y="20077"/>
                        <a:pt x="47144" y="22418"/>
                        <a:pt x="57677" y="29440"/>
                      </a:cubicBezTo>
                      <a:cubicBezTo>
                        <a:pt x="63529" y="32951"/>
                        <a:pt x="67040" y="37633"/>
                        <a:pt x="72892" y="42314"/>
                      </a:cubicBezTo>
                      <a:cubicBezTo>
                        <a:pt x="77573" y="46995"/>
                        <a:pt x="84596" y="51677"/>
                        <a:pt x="89277" y="57529"/>
                      </a:cubicBezTo>
                      <a:cubicBezTo>
                        <a:pt x="98640" y="69232"/>
                        <a:pt x="103321" y="84447"/>
                        <a:pt x="106832" y="99662"/>
                      </a:cubicBezTo>
                      <a:cubicBezTo>
                        <a:pt x="108003" y="106684"/>
                        <a:pt x="110343" y="114876"/>
                        <a:pt x="110343" y="121898"/>
                      </a:cubicBezTo>
                      <a:cubicBezTo>
                        <a:pt x="110343" y="128921"/>
                        <a:pt x="108003" y="137113"/>
                        <a:pt x="106832" y="144135"/>
                      </a:cubicBezTo>
                      <a:cubicBezTo>
                        <a:pt x="103321" y="158179"/>
                        <a:pt x="96299" y="171053"/>
                        <a:pt x="89277" y="180416"/>
                      </a:cubicBezTo>
                      <a:cubicBezTo>
                        <a:pt x="82255" y="189779"/>
                        <a:pt x="78744" y="194460"/>
                        <a:pt x="75233" y="196801"/>
                      </a:cubicBezTo>
                      <a:cubicBezTo>
                        <a:pt x="71722" y="200312"/>
                        <a:pt x="69381" y="203823"/>
                        <a:pt x="60018" y="209675"/>
                      </a:cubicBezTo>
                      <a:cubicBezTo>
                        <a:pt x="56507" y="212016"/>
                        <a:pt x="57677" y="213186"/>
                        <a:pt x="57677" y="214357"/>
                      </a:cubicBezTo>
                      <a:cubicBezTo>
                        <a:pt x="57677" y="215527"/>
                        <a:pt x="58847" y="215527"/>
                        <a:pt x="64699" y="213186"/>
                      </a:cubicBezTo>
                      <a:cubicBezTo>
                        <a:pt x="74062" y="207335"/>
                        <a:pt x="77573" y="203823"/>
                        <a:pt x="81084" y="200312"/>
                      </a:cubicBezTo>
                      <a:cubicBezTo>
                        <a:pt x="84596" y="196801"/>
                        <a:pt x="89277" y="193290"/>
                        <a:pt x="97469" y="182757"/>
                      </a:cubicBezTo>
                      <a:cubicBezTo>
                        <a:pt x="105662" y="172224"/>
                        <a:pt x="115025" y="160520"/>
                        <a:pt x="119706" y="145305"/>
                      </a:cubicBezTo>
                      <a:cubicBezTo>
                        <a:pt x="122047" y="137113"/>
                        <a:pt x="123217" y="128921"/>
                        <a:pt x="123217" y="120728"/>
                      </a:cubicBezTo>
                      <a:cubicBezTo>
                        <a:pt x="124388" y="112535"/>
                        <a:pt x="125558" y="104343"/>
                        <a:pt x="124388" y="96150"/>
                      </a:cubicBezTo>
                      <a:cubicBezTo>
                        <a:pt x="120877" y="78595"/>
                        <a:pt x="111514" y="63380"/>
                        <a:pt x="100980" y="50506"/>
                      </a:cubicBezTo>
                      <a:cubicBezTo>
                        <a:pt x="96299" y="43484"/>
                        <a:pt x="90447" y="38803"/>
                        <a:pt x="84596" y="32951"/>
                      </a:cubicBezTo>
                      <a:cubicBezTo>
                        <a:pt x="78744" y="28270"/>
                        <a:pt x="74062" y="22418"/>
                        <a:pt x="68210" y="17736"/>
                      </a:cubicBezTo>
                      <a:cubicBezTo>
                        <a:pt x="56507" y="9544"/>
                        <a:pt x="50655" y="8374"/>
                        <a:pt x="44803" y="7203"/>
                      </a:cubicBezTo>
                      <a:cubicBezTo>
                        <a:pt x="40122" y="6033"/>
                        <a:pt x="35440" y="3692"/>
                        <a:pt x="23737" y="1351"/>
                      </a:cubicBezTo>
                      <a:cubicBezTo>
                        <a:pt x="13204" y="181"/>
                        <a:pt x="2670" y="-989"/>
                        <a:pt x="330" y="13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6" name="任意多边形: 形状 7785" descr="439d6612-71f3-4600-bea5-4c549bd88a3b"/>
                <p:cNvSpPr/>
                <p:nvPr/>
              </p:nvSpPr>
              <p:spPr>
                <a:xfrm>
                  <a:off x="2103296" y="6854610"/>
                  <a:ext cx="74433" cy="257008"/>
                </a:xfrm>
                <a:custGeom>
                  <a:avLst/>
                  <a:gdLst>
                    <a:gd name="connsiteX0" fmla="*/ 55188 w 74433"/>
                    <a:gd name="connsiteY0" fmla="*/ 0 h 257008"/>
                    <a:gd name="connsiteX1" fmla="*/ 54017 w 74433"/>
                    <a:gd name="connsiteY1" fmla="*/ 18726 h 257008"/>
                    <a:gd name="connsiteX2" fmla="*/ 59869 w 74433"/>
                    <a:gd name="connsiteY2" fmla="*/ 56177 h 257008"/>
                    <a:gd name="connsiteX3" fmla="*/ 59869 w 74433"/>
                    <a:gd name="connsiteY3" fmla="*/ 74903 h 257008"/>
                    <a:gd name="connsiteX4" fmla="*/ 62210 w 74433"/>
                    <a:gd name="connsiteY4" fmla="*/ 94799 h 257008"/>
                    <a:gd name="connsiteX5" fmla="*/ 54017 w 74433"/>
                    <a:gd name="connsiteY5" fmla="*/ 139273 h 257008"/>
                    <a:gd name="connsiteX6" fmla="*/ 50506 w 74433"/>
                    <a:gd name="connsiteY6" fmla="*/ 161509 h 257008"/>
                    <a:gd name="connsiteX7" fmla="*/ 42314 w 74433"/>
                    <a:gd name="connsiteY7" fmla="*/ 182576 h 257008"/>
                    <a:gd name="connsiteX8" fmla="*/ 23588 w 74433"/>
                    <a:gd name="connsiteY8" fmla="*/ 218857 h 257008"/>
                    <a:gd name="connsiteX9" fmla="*/ 11885 w 74433"/>
                    <a:gd name="connsiteY9" fmla="*/ 236412 h 257008"/>
                    <a:gd name="connsiteX10" fmla="*/ 1351 w 74433"/>
                    <a:gd name="connsiteY10" fmla="*/ 251627 h 257008"/>
                    <a:gd name="connsiteX11" fmla="*/ 1351 w 74433"/>
                    <a:gd name="connsiteY11" fmla="*/ 256308 h 257008"/>
                    <a:gd name="connsiteX12" fmla="*/ 7203 w 74433"/>
                    <a:gd name="connsiteY12" fmla="*/ 253968 h 257008"/>
                    <a:gd name="connsiteX13" fmla="*/ 20077 w 74433"/>
                    <a:gd name="connsiteY13" fmla="*/ 239923 h 257008"/>
                    <a:gd name="connsiteX14" fmla="*/ 32951 w 74433"/>
                    <a:gd name="connsiteY14" fmla="*/ 222368 h 257008"/>
                    <a:gd name="connsiteX15" fmla="*/ 54017 w 74433"/>
                    <a:gd name="connsiteY15" fmla="*/ 187257 h 257008"/>
                    <a:gd name="connsiteX16" fmla="*/ 61040 w 74433"/>
                    <a:gd name="connsiteY16" fmla="*/ 165020 h 257008"/>
                    <a:gd name="connsiteX17" fmla="*/ 69232 w 74433"/>
                    <a:gd name="connsiteY17" fmla="*/ 142784 h 257008"/>
                    <a:gd name="connsiteX18" fmla="*/ 73914 w 74433"/>
                    <a:gd name="connsiteY18" fmla="*/ 95969 h 257008"/>
                    <a:gd name="connsiteX19" fmla="*/ 73914 w 74433"/>
                    <a:gd name="connsiteY19" fmla="*/ 74903 h 257008"/>
                    <a:gd name="connsiteX20" fmla="*/ 73914 w 74433"/>
                    <a:gd name="connsiteY20" fmla="*/ 56177 h 257008"/>
                    <a:gd name="connsiteX21" fmla="*/ 63380 w 74433"/>
                    <a:gd name="connsiteY21" fmla="*/ 18726 h 257008"/>
                    <a:gd name="connsiteX22" fmla="*/ 55188 w 74433"/>
                    <a:gd name="connsiteY22" fmla="*/ 0 h 257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4433" h="257008">
                      <a:moveTo>
                        <a:pt x="55188" y="0"/>
                      </a:moveTo>
                      <a:cubicBezTo>
                        <a:pt x="51677" y="0"/>
                        <a:pt x="51677" y="9363"/>
                        <a:pt x="54017" y="18726"/>
                      </a:cubicBezTo>
                      <a:cubicBezTo>
                        <a:pt x="57529" y="37451"/>
                        <a:pt x="56358" y="33940"/>
                        <a:pt x="59869" y="56177"/>
                      </a:cubicBezTo>
                      <a:cubicBezTo>
                        <a:pt x="59869" y="62029"/>
                        <a:pt x="59869" y="67881"/>
                        <a:pt x="59869" y="74903"/>
                      </a:cubicBezTo>
                      <a:cubicBezTo>
                        <a:pt x="59869" y="81925"/>
                        <a:pt x="62210" y="87777"/>
                        <a:pt x="62210" y="94799"/>
                      </a:cubicBezTo>
                      <a:cubicBezTo>
                        <a:pt x="62210" y="108843"/>
                        <a:pt x="57529" y="124058"/>
                        <a:pt x="54017" y="139273"/>
                      </a:cubicBezTo>
                      <a:cubicBezTo>
                        <a:pt x="52847" y="146295"/>
                        <a:pt x="52847" y="154487"/>
                        <a:pt x="50506" y="161509"/>
                      </a:cubicBezTo>
                      <a:cubicBezTo>
                        <a:pt x="48166" y="168532"/>
                        <a:pt x="44655" y="175554"/>
                        <a:pt x="42314" y="182576"/>
                      </a:cubicBezTo>
                      <a:cubicBezTo>
                        <a:pt x="36462" y="195450"/>
                        <a:pt x="29440" y="208324"/>
                        <a:pt x="23588" y="218857"/>
                      </a:cubicBezTo>
                      <a:cubicBezTo>
                        <a:pt x="17736" y="229390"/>
                        <a:pt x="14225" y="232901"/>
                        <a:pt x="11885" y="236412"/>
                      </a:cubicBezTo>
                      <a:cubicBezTo>
                        <a:pt x="9544" y="239923"/>
                        <a:pt x="7203" y="243434"/>
                        <a:pt x="1351" y="251627"/>
                      </a:cubicBezTo>
                      <a:cubicBezTo>
                        <a:pt x="-989" y="253968"/>
                        <a:pt x="181" y="255138"/>
                        <a:pt x="1351" y="256308"/>
                      </a:cubicBezTo>
                      <a:cubicBezTo>
                        <a:pt x="1351" y="257479"/>
                        <a:pt x="3692" y="257479"/>
                        <a:pt x="7203" y="253968"/>
                      </a:cubicBezTo>
                      <a:cubicBezTo>
                        <a:pt x="14225" y="246945"/>
                        <a:pt x="17736" y="243434"/>
                        <a:pt x="20077" y="239923"/>
                      </a:cubicBezTo>
                      <a:cubicBezTo>
                        <a:pt x="22418" y="236412"/>
                        <a:pt x="25929" y="231731"/>
                        <a:pt x="32951" y="222368"/>
                      </a:cubicBezTo>
                      <a:cubicBezTo>
                        <a:pt x="39973" y="211835"/>
                        <a:pt x="48166" y="201302"/>
                        <a:pt x="54017" y="187257"/>
                      </a:cubicBezTo>
                      <a:cubicBezTo>
                        <a:pt x="56358" y="180235"/>
                        <a:pt x="59869" y="173213"/>
                        <a:pt x="61040" y="165020"/>
                      </a:cubicBezTo>
                      <a:cubicBezTo>
                        <a:pt x="63380" y="157998"/>
                        <a:pt x="68062" y="150976"/>
                        <a:pt x="69232" y="142784"/>
                      </a:cubicBezTo>
                      <a:cubicBezTo>
                        <a:pt x="72743" y="127569"/>
                        <a:pt x="73914" y="111184"/>
                        <a:pt x="73914" y="95969"/>
                      </a:cubicBezTo>
                      <a:cubicBezTo>
                        <a:pt x="73914" y="88947"/>
                        <a:pt x="73914" y="81925"/>
                        <a:pt x="73914" y="74903"/>
                      </a:cubicBezTo>
                      <a:cubicBezTo>
                        <a:pt x="73914" y="67881"/>
                        <a:pt x="75084" y="62029"/>
                        <a:pt x="73914" y="56177"/>
                      </a:cubicBezTo>
                      <a:cubicBezTo>
                        <a:pt x="70403" y="32770"/>
                        <a:pt x="69232" y="37451"/>
                        <a:pt x="63380" y="18726"/>
                      </a:cubicBezTo>
                      <a:cubicBezTo>
                        <a:pt x="62210" y="8192"/>
                        <a:pt x="58699" y="0"/>
                        <a:pt x="5518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7" name="任意多边形: 形状 7786" descr="8733f6ce-b065-4825-ac8a-96d7ab2bd426"/>
                <p:cNvSpPr/>
                <p:nvPr/>
              </p:nvSpPr>
              <p:spPr>
                <a:xfrm>
                  <a:off x="2101031" y="6860462"/>
                  <a:ext cx="30534" cy="183925"/>
                </a:xfrm>
                <a:custGeom>
                  <a:avLst/>
                  <a:gdLst>
                    <a:gd name="connsiteX0" fmla="*/ 1276 w 30534"/>
                    <a:gd name="connsiteY0" fmla="*/ 183746 h 183925"/>
                    <a:gd name="connsiteX1" fmla="*/ 11809 w 30534"/>
                    <a:gd name="connsiteY1" fmla="*/ 173213 h 183925"/>
                    <a:gd name="connsiteX2" fmla="*/ 21172 w 30534"/>
                    <a:gd name="connsiteY2" fmla="*/ 147465 h 183925"/>
                    <a:gd name="connsiteX3" fmla="*/ 25853 w 30534"/>
                    <a:gd name="connsiteY3" fmla="*/ 134591 h 183925"/>
                    <a:gd name="connsiteX4" fmla="*/ 25853 w 30534"/>
                    <a:gd name="connsiteY4" fmla="*/ 119377 h 183925"/>
                    <a:gd name="connsiteX5" fmla="*/ 30535 w 30534"/>
                    <a:gd name="connsiteY5" fmla="*/ 87777 h 183925"/>
                    <a:gd name="connsiteX6" fmla="*/ 28194 w 30534"/>
                    <a:gd name="connsiteY6" fmla="*/ 71392 h 183925"/>
                    <a:gd name="connsiteX7" fmla="*/ 28194 w 30534"/>
                    <a:gd name="connsiteY7" fmla="*/ 56177 h 183925"/>
                    <a:gd name="connsiteX8" fmla="*/ 24683 w 30534"/>
                    <a:gd name="connsiteY8" fmla="*/ 28089 h 183925"/>
                    <a:gd name="connsiteX9" fmla="*/ 16491 w 30534"/>
                    <a:gd name="connsiteY9" fmla="*/ 2341 h 183925"/>
                    <a:gd name="connsiteX10" fmla="*/ 12979 w 30534"/>
                    <a:gd name="connsiteY10" fmla="*/ 0 h 183925"/>
                    <a:gd name="connsiteX11" fmla="*/ 11809 w 30534"/>
                    <a:gd name="connsiteY11" fmla="*/ 3511 h 183925"/>
                    <a:gd name="connsiteX12" fmla="*/ 16491 w 30534"/>
                    <a:gd name="connsiteY12" fmla="*/ 29259 h 183925"/>
                    <a:gd name="connsiteX13" fmla="*/ 16491 w 30534"/>
                    <a:gd name="connsiteY13" fmla="*/ 56177 h 183925"/>
                    <a:gd name="connsiteX14" fmla="*/ 17661 w 30534"/>
                    <a:gd name="connsiteY14" fmla="*/ 71392 h 183925"/>
                    <a:gd name="connsiteX15" fmla="*/ 15320 w 30534"/>
                    <a:gd name="connsiteY15" fmla="*/ 86606 h 183925"/>
                    <a:gd name="connsiteX16" fmla="*/ 14150 w 30534"/>
                    <a:gd name="connsiteY16" fmla="*/ 117036 h 183925"/>
                    <a:gd name="connsiteX17" fmla="*/ 11809 w 30534"/>
                    <a:gd name="connsiteY17" fmla="*/ 131080 h 183925"/>
                    <a:gd name="connsiteX18" fmla="*/ 7128 w 30534"/>
                    <a:gd name="connsiteY18" fmla="*/ 142784 h 183925"/>
                    <a:gd name="connsiteX19" fmla="*/ 2446 w 30534"/>
                    <a:gd name="connsiteY19" fmla="*/ 168532 h 183925"/>
                    <a:gd name="connsiteX20" fmla="*/ 1276 w 30534"/>
                    <a:gd name="connsiteY20" fmla="*/ 183746 h 183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534" h="183925">
                      <a:moveTo>
                        <a:pt x="1276" y="183746"/>
                      </a:moveTo>
                      <a:cubicBezTo>
                        <a:pt x="3617" y="184916"/>
                        <a:pt x="9468" y="180235"/>
                        <a:pt x="11809" y="173213"/>
                      </a:cubicBezTo>
                      <a:cubicBezTo>
                        <a:pt x="16491" y="160339"/>
                        <a:pt x="16491" y="162680"/>
                        <a:pt x="21172" y="147465"/>
                      </a:cubicBezTo>
                      <a:cubicBezTo>
                        <a:pt x="22342" y="143954"/>
                        <a:pt x="24683" y="139273"/>
                        <a:pt x="25853" y="134591"/>
                      </a:cubicBezTo>
                      <a:cubicBezTo>
                        <a:pt x="27024" y="129910"/>
                        <a:pt x="25853" y="125228"/>
                        <a:pt x="25853" y="119377"/>
                      </a:cubicBezTo>
                      <a:cubicBezTo>
                        <a:pt x="27024" y="108843"/>
                        <a:pt x="30535" y="98310"/>
                        <a:pt x="30535" y="87777"/>
                      </a:cubicBezTo>
                      <a:cubicBezTo>
                        <a:pt x="30535" y="81925"/>
                        <a:pt x="29364" y="77244"/>
                        <a:pt x="28194" y="71392"/>
                      </a:cubicBezTo>
                      <a:cubicBezTo>
                        <a:pt x="28194" y="65540"/>
                        <a:pt x="28194" y="60859"/>
                        <a:pt x="28194" y="56177"/>
                      </a:cubicBezTo>
                      <a:cubicBezTo>
                        <a:pt x="27024" y="45644"/>
                        <a:pt x="25853" y="36281"/>
                        <a:pt x="24683" y="28089"/>
                      </a:cubicBezTo>
                      <a:cubicBezTo>
                        <a:pt x="21172" y="11704"/>
                        <a:pt x="21172" y="15215"/>
                        <a:pt x="16491" y="2341"/>
                      </a:cubicBezTo>
                      <a:cubicBezTo>
                        <a:pt x="15320" y="0"/>
                        <a:pt x="14150" y="0"/>
                        <a:pt x="12979" y="0"/>
                      </a:cubicBezTo>
                      <a:cubicBezTo>
                        <a:pt x="11809" y="0"/>
                        <a:pt x="10639" y="0"/>
                        <a:pt x="11809" y="3511"/>
                      </a:cubicBezTo>
                      <a:cubicBezTo>
                        <a:pt x="14150" y="16385"/>
                        <a:pt x="14150" y="14044"/>
                        <a:pt x="16491" y="29259"/>
                      </a:cubicBezTo>
                      <a:cubicBezTo>
                        <a:pt x="17661" y="37451"/>
                        <a:pt x="16491" y="45644"/>
                        <a:pt x="16491" y="56177"/>
                      </a:cubicBezTo>
                      <a:cubicBezTo>
                        <a:pt x="16491" y="60859"/>
                        <a:pt x="17661" y="66710"/>
                        <a:pt x="17661" y="71392"/>
                      </a:cubicBezTo>
                      <a:cubicBezTo>
                        <a:pt x="17661" y="76073"/>
                        <a:pt x="15320" y="81925"/>
                        <a:pt x="15320" y="86606"/>
                      </a:cubicBezTo>
                      <a:cubicBezTo>
                        <a:pt x="15320" y="97140"/>
                        <a:pt x="15320" y="107673"/>
                        <a:pt x="14150" y="117036"/>
                      </a:cubicBezTo>
                      <a:cubicBezTo>
                        <a:pt x="12979" y="121717"/>
                        <a:pt x="12979" y="126399"/>
                        <a:pt x="11809" y="131080"/>
                      </a:cubicBezTo>
                      <a:cubicBezTo>
                        <a:pt x="10639" y="135761"/>
                        <a:pt x="8298" y="139273"/>
                        <a:pt x="7128" y="142784"/>
                      </a:cubicBezTo>
                      <a:cubicBezTo>
                        <a:pt x="3617" y="157998"/>
                        <a:pt x="5957" y="155658"/>
                        <a:pt x="2446" y="168532"/>
                      </a:cubicBezTo>
                      <a:cubicBezTo>
                        <a:pt x="105" y="176724"/>
                        <a:pt x="-1065" y="182576"/>
                        <a:pt x="1276" y="18374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8" name="任意多边形: 形状 7787" descr="3738137b-8b34-40fe-b1da-b73c78b4a4c1"/>
                <p:cNvSpPr/>
                <p:nvPr/>
              </p:nvSpPr>
              <p:spPr>
                <a:xfrm>
                  <a:off x="2032794" y="6649313"/>
                  <a:ext cx="83951" cy="217461"/>
                </a:xfrm>
                <a:custGeom>
                  <a:avLst/>
                  <a:gdLst>
                    <a:gd name="connsiteX0" fmla="*/ 80045 w 83951"/>
                    <a:gd name="connsiteY0" fmla="*/ 215831 h 217461"/>
                    <a:gd name="connsiteX1" fmla="*/ 61320 w 83951"/>
                    <a:gd name="connsiteY1" fmla="*/ 207638 h 217461"/>
                    <a:gd name="connsiteX2" fmla="*/ 44935 w 83951"/>
                    <a:gd name="connsiteY2" fmla="*/ 199446 h 217461"/>
                    <a:gd name="connsiteX3" fmla="*/ 29720 w 83951"/>
                    <a:gd name="connsiteY3" fmla="*/ 185401 h 217461"/>
                    <a:gd name="connsiteX4" fmla="*/ 21527 w 83951"/>
                    <a:gd name="connsiteY4" fmla="*/ 169016 h 217461"/>
                    <a:gd name="connsiteX5" fmla="*/ 14505 w 83951"/>
                    <a:gd name="connsiteY5" fmla="*/ 150291 h 217461"/>
                    <a:gd name="connsiteX6" fmla="*/ 19187 w 83951"/>
                    <a:gd name="connsiteY6" fmla="*/ 105817 h 217461"/>
                    <a:gd name="connsiteX7" fmla="*/ 22698 w 83951"/>
                    <a:gd name="connsiteY7" fmla="*/ 83580 h 217461"/>
                    <a:gd name="connsiteX8" fmla="*/ 28550 w 83951"/>
                    <a:gd name="connsiteY8" fmla="*/ 61343 h 217461"/>
                    <a:gd name="connsiteX9" fmla="*/ 46105 w 83951"/>
                    <a:gd name="connsiteY9" fmla="*/ 26233 h 217461"/>
                    <a:gd name="connsiteX10" fmla="*/ 61320 w 83951"/>
                    <a:gd name="connsiteY10" fmla="*/ 12188 h 217461"/>
                    <a:gd name="connsiteX11" fmla="*/ 78875 w 83951"/>
                    <a:gd name="connsiteY11" fmla="*/ 5166 h 217461"/>
                    <a:gd name="connsiteX12" fmla="*/ 83556 w 83951"/>
                    <a:gd name="connsiteY12" fmla="*/ 1655 h 217461"/>
                    <a:gd name="connsiteX13" fmla="*/ 76534 w 83951"/>
                    <a:gd name="connsiteY13" fmla="*/ 485 h 217461"/>
                    <a:gd name="connsiteX14" fmla="*/ 56638 w 83951"/>
                    <a:gd name="connsiteY14" fmla="*/ 7507 h 217461"/>
                    <a:gd name="connsiteX15" fmla="*/ 37912 w 83951"/>
                    <a:gd name="connsiteY15" fmla="*/ 22722 h 217461"/>
                    <a:gd name="connsiteX16" fmla="*/ 16846 w 83951"/>
                    <a:gd name="connsiteY16" fmla="*/ 59003 h 217461"/>
                    <a:gd name="connsiteX17" fmla="*/ 10994 w 83951"/>
                    <a:gd name="connsiteY17" fmla="*/ 81239 h 217461"/>
                    <a:gd name="connsiteX18" fmla="*/ 2802 w 83951"/>
                    <a:gd name="connsiteY18" fmla="*/ 103476 h 217461"/>
                    <a:gd name="connsiteX19" fmla="*/ 1631 w 83951"/>
                    <a:gd name="connsiteY19" fmla="*/ 151461 h 217461"/>
                    <a:gd name="connsiteX20" fmla="*/ 7483 w 83951"/>
                    <a:gd name="connsiteY20" fmla="*/ 172527 h 217461"/>
                    <a:gd name="connsiteX21" fmla="*/ 16846 w 83951"/>
                    <a:gd name="connsiteY21" fmla="*/ 191253 h 217461"/>
                    <a:gd name="connsiteX22" fmla="*/ 35572 w 83951"/>
                    <a:gd name="connsiteY22" fmla="*/ 206468 h 217461"/>
                    <a:gd name="connsiteX23" fmla="*/ 55468 w 83951"/>
                    <a:gd name="connsiteY23" fmla="*/ 214660 h 217461"/>
                    <a:gd name="connsiteX24" fmla="*/ 80045 w 83951"/>
                    <a:gd name="connsiteY24" fmla="*/ 215831 h 21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3951" h="217460">
                      <a:moveTo>
                        <a:pt x="80045" y="215831"/>
                      </a:moveTo>
                      <a:cubicBezTo>
                        <a:pt x="81216" y="213490"/>
                        <a:pt x="70683" y="211149"/>
                        <a:pt x="61320" y="207638"/>
                      </a:cubicBezTo>
                      <a:cubicBezTo>
                        <a:pt x="51957" y="204127"/>
                        <a:pt x="48446" y="201786"/>
                        <a:pt x="44935" y="199446"/>
                      </a:cubicBezTo>
                      <a:cubicBezTo>
                        <a:pt x="41424" y="197105"/>
                        <a:pt x="36742" y="193594"/>
                        <a:pt x="29720" y="185401"/>
                      </a:cubicBezTo>
                      <a:cubicBezTo>
                        <a:pt x="26209" y="180720"/>
                        <a:pt x="23868" y="174868"/>
                        <a:pt x="21527" y="169016"/>
                      </a:cubicBezTo>
                      <a:cubicBezTo>
                        <a:pt x="19187" y="163165"/>
                        <a:pt x="15676" y="157313"/>
                        <a:pt x="14505" y="150291"/>
                      </a:cubicBezTo>
                      <a:cubicBezTo>
                        <a:pt x="12165" y="136246"/>
                        <a:pt x="15676" y="121032"/>
                        <a:pt x="19187" y="105817"/>
                      </a:cubicBezTo>
                      <a:cubicBezTo>
                        <a:pt x="20357" y="98795"/>
                        <a:pt x="20357" y="90602"/>
                        <a:pt x="22698" y="83580"/>
                      </a:cubicBezTo>
                      <a:cubicBezTo>
                        <a:pt x="25038" y="76558"/>
                        <a:pt x="27379" y="68365"/>
                        <a:pt x="28550" y="61343"/>
                      </a:cubicBezTo>
                      <a:cubicBezTo>
                        <a:pt x="32061" y="47299"/>
                        <a:pt x="39083" y="35596"/>
                        <a:pt x="46105" y="26233"/>
                      </a:cubicBezTo>
                      <a:cubicBezTo>
                        <a:pt x="53127" y="16870"/>
                        <a:pt x="57809" y="14529"/>
                        <a:pt x="61320" y="12188"/>
                      </a:cubicBezTo>
                      <a:cubicBezTo>
                        <a:pt x="64831" y="9848"/>
                        <a:pt x="68342" y="7507"/>
                        <a:pt x="78875" y="5166"/>
                      </a:cubicBezTo>
                      <a:cubicBezTo>
                        <a:pt x="82386" y="3996"/>
                        <a:pt x="82386" y="2825"/>
                        <a:pt x="83556" y="1655"/>
                      </a:cubicBezTo>
                      <a:cubicBezTo>
                        <a:pt x="84727" y="485"/>
                        <a:pt x="83556" y="-686"/>
                        <a:pt x="76534" y="485"/>
                      </a:cubicBezTo>
                      <a:cubicBezTo>
                        <a:pt x="64831" y="2825"/>
                        <a:pt x="60149" y="5166"/>
                        <a:pt x="56638" y="7507"/>
                      </a:cubicBezTo>
                      <a:cubicBezTo>
                        <a:pt x="51957" y="9848"/>
                        <a:pt x="47275" y="13359"/>
                        <a:pt x="37912" y="22722"/>
                      </a:cubicBezTo>
                      <a:cubicBezTo>
                        <a:pt x="28550" y="32084"/>
                        <a:pt x="21527" y="44958"/>
                        <a:pt x="16846" y="59003"/>
                      </a:cubicBezTo>
                      <a:cubicBezTo>
                        <a:pt x="14505" y="66025"/>
                        <a:pt x="13335" y="74217"/>
                        <a:pt x="10994" y="81239"/>
                      </a:cubicBezTo>
                      <a:cubicBezTo>
                        <a:pt x="8654" y="88262"/>
                        <a:pt x="5142" y="95284"/>
                        <a:pt x="2802" y="103476"/>
                      </a:cubicBezTo>
                      <a:cubicBezTo>
                        <a:pt x="-709" y="118691"/>
                        <a:pt x="-709" y="136246"/>
                        <a:pt x="1631" y="151461"/>
                      </a:cubicBezTo>
                      <a:cubicBezTo>
                        <a:pt x="2802" y="159653"/>
                        <a:pt x="5142" y="165505"/>
                        <a:pt x="7483" y="172527"/>
                      </a:cubicBezTo>
                      <a:cubicBezTo>
                        <a:pt x="10994" y="179549"/>
                        <a:pt x="12165" y="186572"/>
                        <a:pt x="16846" y="191253"/>
                      </a:cubicBezTo>
                      <a:cubicBezTo>
                        <a:pt x="26209" y="201786"/>
                        <a:pt x="30890" y="204127"/>
                        <a:pt x="35572" y="206468"/>
                      </a:cubicBezTo>
                      <a:cubicBezTo>
                        <a:pt x="40253" y="208808"/>
                        <a:pt x="44935" y="211149"/>
                        <a:pt x="55468" y="214660"/>
                      </a:cubicBezTo>
                      <a:cubicBezTo>
                        <a:pt x="68342" y="218171"/>
                        <a:pt x="80045" y="218171"/>
                        <a:pt x="80045" y="21583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89" name="任意多边形: 形状 7788" descr="243a6347-7703-4f3a-8b8c-e8859cc51abd"/>
                <p:cNvSpPr/>
                <p:nvPr/>
              </p:nvSpPr>
              <p:spPr>
                <a:xfrm>
                  <a:off x="2158185" y="6256557"/>
                  <a:ext cx="134889" cy="209978"/>
                </a:xfrm>
                <a:custGeom>
                  <a:avLst/>
                  <a:gdLst>
                    <a:gd name="connsiteX0" fmla="*/ 107971 w 134889"/>
                    <a:gd name="connsiteY0" fmla="*/ 0 h 209978"/>
                    <a:gd name="connsiteX1" fmla="*/ 110312 w 134889"/>
                    <a:gd name="connsiteY1" fmla="*/ 17555 h 209978"/>
                    <a:gd name="connsiteX2" fmla="*/ 114993 w 134889"/>
                    <a:gd name="connsiteY2" fmla="*/ 33940 h 209978"/>
                    <a:gd name="connsiteX3" fmla="*/ 118504 w 134889"/>
                    <a:gd name="connsiteY3" fmla="*/ 52666 h 209978"/>
                    <a:gd name="connsiteX4" fmla="*/ 117334 w 134889"/>
                    <a:gd name="connsiteY4" fmla="*/ 70222 h 209978"/>
                    <a:gd name="connsiteX5" fmla="*/ 117334 w 134889"/>
                    <a:gd name="connsiteY5" fmla="*/ 90118 h 209978"/>
                    <a:gd name="connsiteX6" fmla="*/ 100949 w 134889"/>
                    <a:gd name="connsiteY6" fmla="*/ 129910 h 209978"/>
                    <a:gd name="connsiteX7" fmla="*/ 90416 w 134889"/>
                    <a:gd name="connsiteY7" fmla="*/ 148635 h 209978"/>
                    <a:gd name="connsiteX8" fmla="*/ 75201 w 134889"/>
                    <a:gd name="connsiteY8" fmla="*/ 165021 h 209978"/>
                    <a:gd name="connsiteX9" fmla="*/ 41261 w 134889"/>
                    <a:gd name="connsiteY9" fmla="*/ 188428 h 209978"/>
                    <a:gd name="connsiteX10" fmla="*/ 21365 w 134889"/>
                    <a:gd name="connsiteY10" fmla="*/ 197790 h 209978"/>
                    <a:gd name="connsiteX11" fmla="*/ 3809 w 134889"/>
                    <a:gd name="connsiteY11" fmla="*/ 204813 h 209978"/>
                    <a:gd name="connsiteX12" fmla="*/ 298 w 134889"/>
                    <a:gd name="connsiteY12" fmla="*/ 208324 h 209978"/>
                    <a:gd name="connsiteX13" fmla="*/ 6150 w 134889"/>
                    <a:gd name="connsiteY13" fmla="*/ 209494 h 209978"/>
                    <a:gd name="connsiteX14" fmla="*/ 26046 w 134889"/>
                    <a:gd name="connsiteY14" fmla="*/ 203642 h 209978"/>
                    <a:gd name="connsiteX15" fmla="*/ 47113 w 134889"/>
                    <a:gd name="connsiteY15" fmla="*/ 194280 h 209978"/>
                    <a:gd name="connsiteX16" fmla="*/ 84564 w 134889"/>
                    <a:gd name="connsiteY16" fmla="*/ 172043 h 209978"/>
                    <a:gd name="connsiteX17" fmla="*/ 100949 w 134889"/>
                    <a:gd name="connsiteY17" fmla="*/ 154487 h 209978"/>
                    <a:gd name="connsiteX18" fmla="*/ 117334 w 134889"/>
                    <a:gd name="connsiteY18" fmla="*/ 135762 h 209978"/>
                    <a:gd name="connsiteX19" fmla="*/ 132549 w 134889"/>
                    <a:gd name="connsiteY19" fmla="*/ 91288 h 209978"/>
                    <a:gd name="connsiteX20" fmla="*/ 133719 w 134889"/>
                    <a:gd name="connsiteY20" fmla="*/ 71392 h 209978"/>
                    <a:gd name="connsiteX21" fmla="*/ 134890 w 134889"/>
                    <a:gd name="connsiteY21" fmla="*/ 52666 h 209978"/>
                    <a:gd name="connsiteX22" fmla="*/ 129038 w 134889"/>
                    <a:gd name="connsiteY22" fmla="*/ 32770 h 209978"/>
                    <a:gd name="connsiteX23" fmla="*/ 120845 w 134889"/>
                    <a:gd name="connsiteY23" fmla="*/ 16385 h 209978"/>
                    <a:gd name="connsiteX24" fmla="*/ 107971 w 134889"/>
                    <a:gd name="connsiteY24" fmla="*/ 0 h 209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4889" h="209978">
                      <a:moveTo>
                        <a:pt x="107971" y="0"/>
                      </a:moveTo>
                      <a:cubicBezTo>
                        <a:pt x="104460" y="0"/>
                        <a:pt x="106801" y="9363"/>
                        <a:pt x="110312" y="17555"/>
                      </a:cubicBezTo>
                      <a:cubicBezTo>
                        <a:pt x="113823" y="25748"/>
                        <a:pt x="113823" y="29259"/>
                        <a:pt x="114993" y="33940"/>
                      </a:cubicBezTo>
                      <a:cubicBezTo>
                        <a:pt x="116164" y="37451"/>
                        <a:pt x="117334" y="42133"/>
                        <a:pt x="118504" y="52666"/>
                      </a:cubicBezTo>
                      <a:cubicBezTo>
                        <a:pt x="119675" y="58518"/>
                        <a:pt x="118504" y="64370"/>
                        <a:pt x="117334" y="70222"/>
                      </a:cubicBezTo>
                      <a:cubicBezTo>
                        <a:pt x="117334" y="76073"/>
                        <a:pt x="118504" y="83096"/>
                        <a:pt x="117334" y="90118"/>
                      </a:cubicBezTo>
                      <a:cubicBezTo>
                        <a:pt x="114993" y="102992"/>
                        <a:pt x="107971" y="117036"/>
                        <a:pt x="100949" y="129910"/>
                      </a:cubicBezTo>
                      <a:cubicBezTo>
                        <a:pt x="97438" y="135762"/>
                        <a:pt x="95097" y="142784"/>
                        <a:pt x="90416" y="148635"/>
                      </a:cubicBezTo>
                      <a:cubicBezTo>
                        <a:pt x="85734" y="154487"/>
                        <a:pt x="79883" y="159169"/>
                        <a:pt x="75201" y="165021"/>
                      </a:cubicBezTo>
                      <a:cubicBezTo>
                        <a:pt x="64668" y="174383"/>
                        <a:pt x="51794" y="182576"/>
                        <a:pt x="41261" y="188428"/>
                      </a:cubicBezTo>
                      <a:cubicBezTo>
                        <a:pt x="30727" y="194280"/>
                        <a:pt x="26046" y="196620"/>
                        <a:pt x="21365" y="197790"/>
                      </a:cubicBezTo>
                      <a:cubicBezTo>
                        <a:pt x="16683" y="200131"/>
                        <a:pt x="13172" y="201302"/>
                        <a:pt x="3809" y="204813"/>
                      </a:cubicBezTo>
                      <a:cubicBezTo>
                        <a:pt x="298" y="205983"/>
                        <a:pt x="298" y="207153"/>
                        <a:pt x="298" y="208324"/>
                      </a:cubicBezTo>
                      <a:cubicBezTo>
                        <a:pt x="-872" y="209494"/>
                        <a:pt x="1469" y="210664"/>
                        <a:pt x="6150" y="209494"/>
                      </a:cubicBezTo>
                      <a:cubicBezTo>
                        <a:pt x="16683" y="207153"/>
                        <a:pt x="21365" y="205983"/>
                        <a:pt x="26046" y="203642"/>
                      </a:cubicBezTo>
                      <a:cubicBezTo>
                        <a:pt x="30727" y="201302"/>
                        <a:pt x="35409" y="200131"/>
                        <a:pt x="47113" y="194280"/>
                      </a:cubicBezTo>
                      <a:cubicBezTo>
                        <a:pt x="58816" y="188428"/>
                        <a:pt x="71690" y="182576"/>
                        <a:pt x="84564" y="172043"/>
                      </a:cubicBezTo>
                      <a:cubicBezTo>
                        <a:pt x="90416" y="167361"/>
                        <a:pt x="96268" y="160339"/>
                        <a:pt x="100949" y="154487"/>
                      </a:cubicBezTo>
                      <a:cubicBezTo>
                        <a:pt x="105631" y="148635"/>
                        <a:pt x="112653" y="142784"/>
                        <a:pt x="117334" y="135762"/>
                      </a:cubicBezTo>
                      <a:cubicBezTo>
                        <a:pt x="125527" y="121717"/>
                        <a:pt x="130208" y="105332"/>
                        <a:pt x="132549" y="91288"/>
                      </a:cubicBezTo>
                      <a:cubicBezTo>
                        <a:pt x="133719" y="84266"/>
                        <a:pt x="133719" y="77244"/>
                        <a:pt x="133719" y="71392"/>
                      </a:cubicBezTo>
                      <a:cubicBezTo>
                        <a:pt x="133719" y="64370"/>
                        <a:pt x="134890" y="58518"/>
                        <a:pt x="134890" y="52666"/>
                      </a:cubicBezTo>
                      <a:cubicBezTo>
                        <a:pt x="133719" y="40963"/>
                        <a:pt x="131378" y="36281"/>
                        <a:pt x="129038" y="32770"/>
                      </a:cubicBezTo>
                      <a:cubicBezTo>
                        <a:pt x="126697" y="29259"/>
                        <a:pt x="125527" y="25748"/>
                        <a:pt x="120845" y="16385"/>
                      </a:cubicBezTo>
                      <a:cubicBezTo>
                        <a:pt x="117334" y="7022"/>
                        <a:pt x="111482" y="0"/>
                        <a:pt x="10797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0" name="任意多边形: 形状 7789" descr="53e4e3f4-8252-45f5-9647-aee1b4af8fbc"/>
                <p:cNvSpPr/>
                <p:nvPr/>
              </p:nvSpPr>
              <p:spPr>
                <a:xfrm>
                  <a:off x="2002678" y="6458667"/>
                  <a:ext cx="164518" cy="321227"/>
                </a:xfrm>
                <a:custGeom>
                  <a:avLst/>
                  <a:gdLst>
                    <a:gd name="connsiteX0" fmla="*/ 163999 w 164518"/>
                    <a:gd name="connsiteY0" fmla="*/ 362 h 321227"/>
                    <a:gd name="connsiteX1" fmla="*/ 144103 w 164518"/>
                    <a:gd name="connsiteY1" fmla="*/ 17918 h 321227"/>
                    <a:gd name="connsiteX2" fmla="*/ 113673 w 164518"/>
                    <a:gd name="connsiteY2" fmla="*/ 62391 h 321227"/>
                    <a:gd name="connsiteX3" fmla="*/ 98458 w 164518"/>
                    <a:gd name="connsiteY3" fmla="*/ 83458 h 321227"/>
                    <a:gd name="connsiteX4" fmla="*/ 84414 w 164518"/>
                    <a:gd name="connsiteY4" fmla="*/ 108035 h 321227"/>
                    <a:gd name="connsiteX5" fmla="*/ 46963 w 164518"/>
                    <a:gd name="connsiteY5" fmla="*/ 160701 h 321227"/>
                    <a:gd name="connsiteX6" fmla="*/ 30578 w 164518"/>
                    <a:gd name="connsiteY6" fmla="*/ 188790 h 321227"/>
                    <a:gd name="connsiteX7" fmla="*/ 14193 w 164518"/>
                    <a:gd name="connsiteY7" fmla="*/ 215708 h 321227"/>
                    <a:gd name="connsiteX8" fmla="*/ 148 w 164518"/>
                    <a:gd name="connsiteY8" fmla="*/ 269545 h 321227"/>
                    <a:gd name="connsiteX9" fmla="*/ 6000 w 164518"/>
                    <a:gd name="connsiteY9" fmla="*/ 297633 h 321227"/>
                    <a:gd name="connsiteX10" fmla="*/ 21215 w 164518"/>
                    <a:gd name="connsiteY10" fmla="*/ 318700 h 321227"/>
                    <a:gd name="connsiteX11" fmla="*/ 28237 w 164518"/>
                    <a:gd name="connsiteY11" fmla="*/ 321041 h 321227"/>
                    <a:gd name="connsiteX12" fmla="*/ 24726 w 164518"/>
                    <a:gd name="connsiteY12" fmla="*/ 314018 h 321227"/>
                    <a:gd name="connsiteX13" fmla="*/ 13022 w 164518"/>
                    <a:gd name="connsiteY13" fmla="*/ 292952 h 321227"/>
                    <a:gd name="connsiteX14" fmla="*/ 8341 w 164518"/>
                    <a:gd name="connsiteY14" fmla="*/ 266034 h 321227"/>
                    <a:gd name="connsiteX15" fmla="*/ 24726 w 164518"/>
                    <a:gd name="connsiteY15" fmla="*/ 218049 h 321227"/>
                    <a:gd name="connsiteX16" fmla="*/ 39941 w 164518"/>
                    <a:gd name="connsiteY16" fmla="*/ 191131 h 321227"/>
                    <a:gd name="connsiteX17" fmla="*/ 59837 w 164518"/>
                    <a:gd name="connsiteY17" fmla="*/ 165383 h 321227"/>
                    <a:gd name="connsiteX18" fmla="*/ 93777 w 164518"/>
                    <a:gd name="connsiteY18" fmla="*/ 111546 h 321227"/>
                    <a:gd name="connsiteX19" fmla="*/ 108992 w 164518"/>
                    <a:gd name="connsiteY19" fmla="*/ 88139 h 321227"/>
                    <a:gd name="connsiteX20" fmla="*/ 125377 w 164518"/>
                    <a:gd name="connsiteY20" fmla="*/ 67073 h 321227"/>
                    <a:gd name="connsiteX21" fmla="*/ 152295 w 164518"/>
                    <a:gd name="connsiteY21" fmla="*/ 21429 h 321227"/>
                    <a:gd name="connsiteX22" fmla="*/ 163999 w 164518"/>
                    <a:gd name="connsiteY22" fmla="*/ 362 h 321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64518" h="321227">
                      <a:moveTo>
                        <a:pt x="163999" y="362"/>
                      </a:moveTo>
                      <a:cubicBezTo>
                        <a:pt x="161658" y="-1978"/>
                        <a:pt x="152295" y="7384"/>
                        <a:pt x="144103" y="17918"/>
                      </a:cubicBezTo>
                      <a:cubicBezTo>
                        <a:pt x="128888" y="40155"/>
                        <a:pt x="131229" y="35473"/>
                        <a:pt x="113673" y="62391"/>
                      </a:cubicBezTo>
                      <a:cubicBezTo>
                        <a:pt x="108992" y="69413"/>
                        <a:pt x="103140" y="75265"/>
                        <a:pt x="98458" y="83458"/>
                      </a:cubicBezTo>
                      <a:cubicBezTo>
                        <a:pt x="93777" y="91650"/>
                        <a:pt x="89096" y="99843"/>
                        <a:pt x="84414" y="108035"/>
                      </a:cubicBezTo>
                      <a:cubicBezTo>
                        <a:pt x="72711" y="124420"/>
                        <a:pt x="59837" y="141976"/>
                        <a:pt x="46963" y="160701"/>
                      </a:cubicBezTo>
                      <a:cubicBezTo>
                        <a:pt x="41111" y="170064"/>
                        <a:pt x="36430" y="179427"/>
                        <a:pt x="30578" y="188790"/>
                      </a:cubicBezTo>
                      <a:cubicBezTo>
                        <a:pt x="24726" y="198153"/>
                        <a:pt x="18874" y="206345"/>
                        <a:pt x="14193" y="215708"/>
                      </a:cubicBezTo>
                      <a:cubicBezTo>
                        <a:pt x="4830" y="234434"/>
                        <a:pt x="-1022" y="253160"/>
                        <a:pt x="148" y="269545"/>
                      </a:cubicBezTo>
                      <a:cubicBezTo>
                        <a:pt x="1319" y="285930"/>
                        <a:pt x="3660" y="292952"/>
                        <a:pt x="6000" y="297633"/>
                      </a:cubicBezTo>
                      <a:cubicBezTo>
                        <a:pt x="8341" y="303485"/>
                        <a:pt x="10682" y="308167"/>
                        <a:pt x="21215" y="318700"/>
                      </a:cubicBezTo>
                      <a:cubicBezTo>
                        <a:pt x="24726" y="322211"/>
                        <a:pt x="27067" y="321041"/>
                        <a:pt x="28237" y="321041"/>
                      </a:cubicBezTo>
                      <a:cubicBezTo>
                        <a:pt x="30578" y="321041"/>
                        <a:pt x="29407" y="319870"/>
                        <a:pt x="24726" y="314018"/>
                      </a:cubicBezTo>
                      <a:cubicBezTo>
                        <a:pt x="16533" y="303485"/>
                        <a:pt x="15363" y="298804"/>
                        <a:pt x="13022" y="292952"/>
                      </a:cubicBezTo>
                      <a:cubicBezTo>
                        <a:pt x="11852" y="287100"/>
                        <a:pt x="8341" y="281248"/>
                        <a:pt x="8341" y="266034"/>
                      </a:cubicBezTo>
                      <a:cubicBezTo>
                        <a:pt x="8341" y="250819"/>
                        <a:pt x="15363" y="234434"/>
                        <a:pt x="24726" y="218049"/>
                      </a:cubicBezTo>
                      <a:cubicBezTo>
                        <a:pt x="29407" y="209856"/>
                        <a:pt x="34089" y="200494"/>
                        <a:pt x="39941" y="191131"/>
                      </a:cubicBezTo>
                      <a:cubicBezTo>
                        <a:pt x="45792" y="181768"/>
                        <a:pt x="53985" y="174746"/>
                        <a:pt x="59837" y="165383"/>
                      </a:cubicBezTo>
                      <a:cubicBezTo>
                        <a:pt x="71540" y="147827"/>
                        <a:pt x="83244" y="127931"/>
                        <a:pt x="93777" y="111546"/>
                      </a:cubicBezTo>
                      <a:cubicBezTo>
                        <a:pt x="99629" y="103354"/>
                        <a:pt x="104310" y="95161"/>
                        <a:pt x="108992" y="88139"/>
                      </a:cubicBezTo>
                      <a:cubicBezTo>
                        <a:pt x="113673" y="79947"/>
                        <a:pt x="120695" y="74095"/>
                        <a:pt x="125377" y="67073"/>
                      </a:cubicBezTo>
                      <a:cubicBezTo>
                        <a:pt x="142932" y="40155"/>
                        <a:pt x="138251" y="43666"/>
                        <a:pt x="152295" y="21429"/>
                      </a:cubicBezTo>
                      <a:cubicBezTo>
                        <a:pt x="160487" y="14407"/>
                        <a:pt x="166339" y="2703"/>
                        <a:pt x="163999" y="36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1" name="任意多边形: 形状 7790" descr="6bdbec07-aee9-4c99-a456-f041bb8e8d14"/>
                <p:cNvSpPr/>
                <p:nvPr/>
              </p:nvSpPr>
              <p:spPr>
                <a:xfrm>
                  <a:off x="1991773" y="6454998"/>
                  <a:ext cx="140022" cy="216516"/>
                </a:xfrm>
                <a:custGeom>
                  <a:avLst/>
                  <a:gdLst>
                    <a:gd name="connsiteX0" fmla="*/ 139793 w 140022"/>
                    <a:gd name="connsiteY0" fmla="*/ 520 h 216516"/>
                    <a:gd name="connsiteX1" fmla="*/ 124578 w 140022"/>
                    <a:gd name="connsiteY1" fmla="*/ 12224 h 216516"/>
                    <a:gd name="connsiteX2" fmla="*/ 103512 w 140022"/>
                    <a:gd name="connsiteY2" fmla="*/ 42653 h 216516"/>
                    <a:gd name="connsiteX3" fmla="*/ 92978 w 140022"/>
                    <a:gd name="connsiteY3" fmla="*/ 56697 h 216516"/>
                    <a:gd name="connsiteX4" fmla="*/ 83616 w 140022"/>
                    <a:gd name="connsiteY4" fmla="*/ 74253 h 216516"/>
                    <a:gd name="connsiteX5" fmla="*/ 59038 w 140022"/>
                    <a:gd name="connsiteY5" fmla="*/ 110534 h 216516"/>
                    <a:gd name="connsiteX6" fmla="*/ 49675 w 140022"/>
                    <a:gd name="connsiteY6" fmla="*/ 129260 h 216516"/>
                    <a:gd name="connsiteX7" fmla="*/ 37972 w 140022"/>
                    <a:gd name="connsiteY7" fmla="*/ 146815 h 216516"/>
                    <a:gd name="connsiteX8" fmla="*/ 18076 w 140022"/>
                    <a:gd name="connsiteY8" fmla="*/ 179585 h 216516"/>
                    <a:gd name="connsiteX9" fmla="*/ 520 w 140022"/>
                    <a:gd name="connsiteY9" fmla="*/ 211185 h 216516"/>
                    <a:gd name="connsiteX10" fmla="*/ 520 w 140022"/>
                    <a:gd name="connsiteY10" fmla="*/ 215866 h 216516"/>
                    <a:gd name="connsiteX11" fmla="*/ 5202 w 140022"/>
                    <a:gd name="connsiteY11" fmla="*/ 212355 h 216516"/>
                    <a:gd name="connsiteX12" fmla="*/ 26268 w 140022"/>
                    <a:gd name="connsiteY12" fmla="*/ 181926 h 216516"/>
                    <a:gd name="connsiteX13" fmla="*/ 48505 w 140022"/>
                    <a:gd name="connsiteY13" fmla="*/ 151496 h 216516"/>
                    <a:gd name="connsiteX14" fmla="*/ 59038 w 140022"/>
                    <a:gd name="connsiteY14" fmla="*/ 132771 h 216516"/>
                    <a:gd name="connsiteX15" fmla="*/ 73082 w 140022"/>
                    <a:gd name="connsiteY15" fmla="*/ 115215 h 216516"/>
                    <a:gd name="connsiteX16" fmla="*/ 95319 w 140022"/>
                    <a:gd name="connsiteY16" fmla="*/ 77764 h 216516"/>
                    <a:gd name="connsiteX17" fmla="*/ 105852 w 140022"/>
                    <a:gd name="connsiteY17" fmla="*/ 61379 h 216516"/>
                    <a:gd name="connsiteX18" fmla="*/ 117556 w 140022"/>
                    <a:gd name="connsiteY18" fmla="*/ 47334 h 216516"/>
                    <a:gd name="connsiteX19" fmla="*/ 133941 w 140022"/>
                    <a:gd name="connsiteY19" fmla="*/ 15735 h 216516"/>
                    <a:gd name="connsiteX20" fmla="*/ 139793 w 140022"/>
                    <a:gd name="connsiteY20" fmla="*/ 520 h 216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0022" h="216515">
                      <a:moveTo>
                        <a:pt x="139793" y="520"/>
                      </a:moveTo>
                      <a:cubicBezTo>
                        <a:pt x="137452" y="-1821"/>
                        <a:pt x="130430" y="4031"/>
                        <a:pt x="124578" y="12224"/>
                      </a:cubicBezTo>
                      <a:cubicBezTo>
                        <a:pt x="114045" y="27438"/>
                        <a:pt x="116386" y="23927"/>
                        <a:pt x="103512" y="42653"/>
                      </a:cubicBezTo>
                      <a:cubicBezTo>
                        <a:pt x="100001" y="47334"/>
                        <a:pt x="96490" y="52016"/>
                        <a:pt x="92978" y="56697"/>
                      </a:cubicBezTo>
                      <a:cubicBezTo>
                        <a:pt x="89467" y="62549"/>
                        <a:pt x="88297" y="68401"/>
                        <a:pt x="83616" y="74253"/>
                      </a:cubicBezTo>
                      <a:cubicBezTo>
                        <a:pt x="76593" y="85956"/>
                        <a:pt x="66060" y="97660"/>
                        <a:pt x="59038" y="110534"/>
                      </a:cubicBezTo>
                      <a:cubicBezTo>
                        <a:pt x="55527" y="116385"/>
                        <a:pt x="53186" y="123408"/>
                        <a:pt x="49675" y="129260"/>
                      </a:cubicBezTo>
                      <a:cubicBezTo>
                        <a:pt x="46164" y="135111"/>
                        <a:pt x="41483" y="140963"/>
                        <a:pt x="37972" y="146815"/>
                      </a:cubicBezTo>
                      <a:cubicBezTo>
                        <a:pt x="30949" y="158518"/>
                        <a:pt x="23927" y="169052"/>
                        <a:pt x="18076" y="179585"/>
                      </a:cubicBezTo>
                      <a:cubicBezTo>
                        <a:pt x="7542" y="198311"/>
                        <a:pt x="8713" y="195970"/>
                        <a:pt x="520" y="211185"/>
                      </a:cubicBezTo>
                      <a:cubicBezTo>
                        <a:pt x="-650" y="214696"/>
                        <a:pt x="520" y="214696"/>
                        <a:pt x="520" y="215866"/>
                      </a:cubicBezTo>
                      <a:cubicBezTo>
                        <a:pt x="1690" y="217036"/>
                        <a:pt x="2861" y="217036"/>
                        <a:pt x="5202" y="212355"/>
                      </a:cubicBezTo>
                      <a:cubicBezTo>
                        <a:pt x="15735" y="197140"/>
                        <a:pt x="13394" y="199481"/>
                        <a:pt x="26268" y="181926"/>
                      </a:cubicBezTo>
                      <a:cubicBezTo>
                        <a:pt x="32120" y="172563"/>
                        <a:pt x="41483" y="163200"/>
                        <a:pt x="48505" y="151496"/>
                      </a:cubicBezTo>
                      <a:cubicBezTo>
                        <a:pt x="52016" y="145644"/>
                        <a:pt x="55527" y="139793"/>
                        <a:pt x="59038" y="132771"/>
                      </a:cubicBezTo>
                      <a:cubicBezTo>
                        <a:pt x="62549" y="126919"/>
                        <a:pt x="68401" y="121067"/>
                        <a:pt x="73082" y="115215"/>
                      </a:cubicBezTo>
                      <a:cubicBezTo>
                        <a:pt x="81275" y="102341"/>
                        <a:pt x="88297" y="89467"/>
                        <a:pt x="95319" y="77764"/>
                      </a:cubicBezTo>
                      <a:cubicBezTo>
                        <a:pt x="98830" y="71912"/>
                        <a:pt x="102341" y="66060"/>
                        <a:pt x="105852" y="61379"/>
                      </a:cubicBezTo>
                      <a:cubicBezTo>
                        <a:pt x="109363" y="55527"/>
                        <a:pt x="114045" y="52016"/>
                        <a:pt x="117556" y="47334"/>
                      </a:cubicBezTo>
                      <a:cubicBezTo>
                        <a:pt x="129260" y="28609"/>
                        <a:pt x="124578" y="30949"/>
                        <a:pt x="133941" y="15735"/>
                      </a:cubicBezTo>
                      <a:cubicBezTo>
                        <a:pt x="137452" y="9883"/>
                        <a:pt x="140963" y="1691"/>
                        <a:pt x="139793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2" name="任意多边形: 形状 7791" descr="be9d0c6c-936a-45bc-bd61-69e5d89ca7c2"/>
                <p:cNvSpPr/>
                <p:nvPr/>
              </p:nvSpPr>
              <p:spPr>
                <a:xfrm>
                  <a:off x="2115181" y="6248235"/>
                  <a:ext cx="153684" cy="213135"/>
                </a:xfrm>
                <a:custGeom>
                  <a:avLst/>
                  <a:gdLst>
                    <a:gd name="connsiteX0" fmla="*/ 19896 w 153684"/>
                    <a:gd name="connsiteY0" fmla="*/ 213135 h 213135"/>
                    <a:gd name="connsiteX1" fmla="*/ 19896 w 153684"/>
                    <a:gd name="connsiteY1" fmla="*/ 194409 h 213135"/>
                    <a:gd name="connsiteX2" fmla="*/ 16385 w 153684"/>
                    <a:gd name="connsiteY2" fmla="*/ 176854 h 213135"/>
                    <a:gd name="connsiteX3" fmla="*/ 15215 w 153684"/>
                    <a:gd name="connsiteY3" fmla="*/ 155788 h 213135"/>
                    <a:gd name="connsiteX4" fmla="*/ 17555 w 153684"/>
                    <a:gd name="connsiteY4" fmla="*/ 137062 h 213135"/>
                    <a:gd name="connsiteX5" fmla="*/ 19896 w 153684"/>
                    <a:gd name="connsiteY5" fmla="*/ 115995 h 213135"/>
                    <a:gd name="connsiteX6" fmla="*/ 39792 w 153684"/>
                    <a:gd name="connsiteY6" fmla="*/ 73863 h 213135"/>
                    <a:gd name="connsiteX7" fmla="*/ 45644 w 153684"/>
                    <a:gd name="connsiteY7" fmla="*/ 63329 h 213135"/>
                    <a:gd name="connsiteX8" fmla="*/ 52666 w 153684"/>
                    <a:gd name="connsiteY8" fmla="*/ 52796 h 213135"/>
                    <a:gd name="connsiteX9" fmla="*/ 70222 w 153684"/>
                    <a:gd name="connsiteY9" fmla="*/ 35241 h 213135"/>
                    <a:gd name="connsiteX10" fmla="*/ 106503 w 153684"/>
                    <a:gd name="connsiteY10" fmla="*/ 10663 h 213135"/>
                    <a:gd name="connsiteX11" fmla="*/ 128739 w 153684"/>
                    <a:gd name="connsiteY11" fmla="*/ 7152 h 213135"/>
                    <a:gd name="connsiteX12" fmla="*/ 146295 w 153684"/>
                    <a:gd name="connsiteY12" fmla="*/ 13004 h 213135"/>
                    <a:gd name="connsiteX13" fmla="*/ 152147 w 153684"/>
                    <a:gd name="connsiteY13" fmla="*/ 14174 h 213135"/>
                    <a:gd name="connsiteX14" fmla="*/ 149806 w 153684"/>
                    <a:gd name="connsiteY14" fmla="*/ 8323 h 213135"/>
                    <a:gd name="connsiteX15" fmla="*/ 128739 w 153684"/>
                    <a:gd name="connsiteY15" fmla="*/ 130 h 213135"/>
                    <a:gd name="connsiteX16" fmla="*/ 101821 w 153684"/>
                    <a:gd name="connsiteY16" fmla="*/ 3641 h 213135"/>
                    <a:gd name="connsiteX17" fmla="*/ 60859 w 153684"/>
                    <a:gd name="connsiteY17" fmla="*/ 28219 h 213135"/>
                    <a:gd name="connsiteX18" fmla="*/ 43303 w 153684"/>
                    <a:gd name="connsiteY18" fmla="*/ 46944 h 213135"/>
                    <a:gd name="connsiteX19" fmla="*/ 33940 w 153684"/>
                    <a:gd name="connsiteY19" fmla="*/ 56307 h 213135"/>
                    <a:gd name="connsiteX20" fmla="*/ 25748 w 153684"/>
                    <a:gd name="connsiteY20" fmla="*/ 66840 h 213135"/>
                    <a:gd name="connsiteX21" fmla="*/ 7022 w 153684"/>
                    <a:gd name="connsiteY21" fmla="*/ 113655 h 213135"/>
                    <a:gd name="connsiteX22" fmla="*/ 3511 w 153684"/>
                    <a:gd name="connsiteY22" fmla="*/ 135892 h 213135"/>
                    <a:gd name="connsiteX23" fmla="*/ 0 w 153684"/>
                    <a:gd name="connsiteY23" fmla="*/ 155788 h 213135"/>
                    <a:gd name="connsiteX24" fmla="*/ 3511 w 153684"/>
                    <a:gd name="connsiteY24" fmla="*/ 178024 h 213135"/>
                    <a:gd name="connsiteX25" fmla="*/ 9363 w 153684"/>
                    <a:gd name="connsiteY25" fmla="*/ 196750 h 213135"/>
                    <a:gd name="connsiteX26" fmla="*/ 19896 w 153684"/>
                    <a:gd name="connsiteY26" fmla="*/ 213135 h 213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3684" h="213135">
                      <a:moveTo>
                        <a:pt x="19896" y="213135"/>
                      </a:moveTo>
                      <a:cubicBezTo>
                        <a:pt x="23407" y="213135"/>
                        <a:pt x="22237" y="203772"/>
                        <a:pt x="19896" y="194409"/>
                      </a:cubicBezTo>
                      <a:cubicBezTo>
                        <a:pt x="17555" y="185047"/>
                        <a:pt x="17555" y="180365"/>
                        <a:pt x="16385" y="176854"/>
                      </a:cubicBezTo>
                      <a:cubicBezTo>
                        <a:pt x="16385" y="172173"/>
                        <a:pt x="15215" y="167491"/>
                        <a:pt x="15215" y="155788"/>
                      </a:cubicBezTo>
                      <a:cubicBezTo>
                        <a:pt x="15215" y="149936"/>
                        <a:pt x="17555" y="144084"/>
                        <a:pt x="17555" y="137062"/>
                      </a:cubicBezTo>
                      <a:cubicBezTo>
                        <a:pt x="18726" y="130040"/>
                        <a:pt x="17555" y="123018"/>
                        <a:pt x="19896" y="115995"/>
                      </a:cubicBezTo>
                      <a:cubicBezTo>
                        <a:pt x="23407" y="101951"/>
                        <a:pt x="31600" y="86736"/>
                        <a:pt x="39792" y="73863"/>
                      </a:cubicBezTo>
                      <a:cubicBezTo>
                        <a:pt x="42133" y="70352"/>
                        <a:pt x="43303" y="66840"/>
                        <a:pt x="45644" y="63329"/>
                      </a:cubicBezTo>
                      <a:cubicBezTo>
                        <a:pt x="47985" y="59818"/>
                        <a:pt x="50325" y="56307"/>
                        <a:pt x="52666" y="52796"/>
                      </a:cubicBezTo>
                      <a:cubicBezTo>
                        <a:pt x="58518" y="46944"/>
                        <a:pt x="64370" y="41093"/>
                        <a:pt x="70222" y="35241"/>
                      </a:cubicBezTo>
                      <a:cubicBezTo>
                        <a:pt x="81925" y="24707"/>
                        <a:pt x="94799" y="15345"/>
                        <a:pt x="106503" y="10663"/>
                      </a:cubicBezTo>
                      <a:cubicBezTo>
                        <a:pt x="118206" y="5982"/>
                        <a:pt x="124058" y="7152"/>
                        <a:pt x="128739" y="7152"/>
                      </a:cubicBezTo>
                      <a:cubicBezTo>
                        <a:pt x="133421" y="7152"/>
                        <a:pt x="138102" y="7152"/>
                        <a:pt x="146295" y="13004"/>
                      </a:cubicBezTo>
                      <a:cubicBezTo>
                        <a:pt x="148635" y="15345"/>
                        <a:pt x="149806" y="14174"/>
                        <a:pt x="152147" y="14174"/>
                      </a:cubicBezTo>
                      <a:cubicBezTo>
                        <a:pt x="154487" y="14174"/>
                        <a:pt x="154487" y="13004"/>
                        <a:pt x="149806" y="8323"/>
                      </a:cubicBezTo>
                      <a:cubicBezTo>
                        <a:pt x="140443" y="1300"/>
                        <a:pt x="134591" y="1300"/>
                        <a:pt x="128739" y="130"/>
                      </a:cubicBezTo>
                      <a:cubicBezTo>
                        <a:pt x="122888" y="130"/>
                        <a:pt x="115865" y="-1040"/>
                        <a:pt x="101821" y="3641"/>
                      </a:cubicBezTo>
                      <a:cubicBezTo>
                        <a:pt x="87777" y="8323"/>
                        <a:pt x="73732" y="16515"/>
                        <a:pt x="60859" y="28219"/>
                      </a:cubicBezTo>
                      <a:cubicBezTo>
                        <a:pt x="53836" y="34070"/>
                        <a:pt x="49155" y="41093"/>
                        <a:pt x="43303" y="46944"/>
                      </a:cubicBezTo>
                      <a:cubicBezTo>
                        <a:pt x="40963" y="50455"/>
                        <a:pt x="37451" y="53966"/>
                        <a:pt x="33940" y="56307"/>
                      </a:cubicBezTo>
                      <a:cubicBezTo>
                        <a:pt x="31600" y="59818"/>
                        <a:pt x="28089" y="63329"/>
                        <a:pt x="25748" y="66840"/>
                      </a:cubicBezTo>
                      <a:cubicBezTo>
                        <a:pt x="16385" y="82055"/>
                        <a:pt x="11704" y="98440"/>
                        <a:pt x="7022" y="113655"/>
                      </a:cubicBezTo>
                      <a:cubicBezTo>
                        <a:pt x="4681" y="120677"/>
                        <a:pt x="4681" y="128869"/>
                        <a:pt x="3511" y="135892"/>
                      </a:cubicBezTo>
                      <a:cubicBezTo>
                        <a:pt x="2341" y="142914"/>
                        <a:pt x="0" y="149936"/>
                        <a:pt x="0" y="155788"/>
                      </a:cubicBezTo>
                      <a:cubicBezTo>
                        <a:pt x="0" y="168662"/>
                        <a:pt x="1170" y="173343"/>
                        <a:pt x="3511" y="178024"/>
                      </a:cubicBezTo>
                      <a:cubicBezTo>
                        <a:pt x="4681" y="182706"/>
                        <a:pt x="5852" y="186217"/>
                        <a:pt x="9363" y="196750"/>
                      </a:cubicBezTo>
                      <a:cubicBezTo>
                        <a:pt x="11704" y="204943"/>
                        <a:pt x="17555" y="213135"/>
                        <a:pt x="19896" y="21313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3" name="任意多边形: 形状 7792" descr="4d537330-0e0f-43ea-8035-670200dc95f1"/>
                <p:cNvSpPr/>
                <p:nvPr/>
              </p:nvSpPr>
              <p:spPr>
                <a:xfrm>
                  <a:off x="2007215" y="6243391"/>
                  <a:ext cx="102633" cy="251449"/>
                </a:xfrm>
                <a:custGeom>
                  <a:avLst/>
                  <a:gdLst>
                    <a:gd name="connsiteX0" fmla="*/ 45937 w 102633"/>
                    <a:gd name="connsiteY0" fmla="*/ 293 h 251449"/>
                    <a:gd name="connsiteX1" fmla="*/ 61151 w 102633"/>
                    <a:gd name="connsiteY1" fmla="*/ 14337 h 251449"/>
                    <a:gd name="connsiteX2" fmla="*/ 74025 w 102633"/>
                    <a:gd name="connsiteY2" fmla="*/ 28381 h 251449"/>
                    <a:gd name="connsiteX3" fmla="*/ 84558 w 102633"/>
                    <a:gd name="connsiteY3" fmla="*/ 47107 h 251449"/>
                    <a:gd name="connsiteX4" fmla="*/ 88069 w 102633"/>
                    <a:gd name="connsiteY4" fmla="*/ 65833 h 251449"/>
                    <a:gd name="connsiteX5" fmla="*/ 90410 w 102633"/>
                    <a:gd name="connsiteY5" fmla="*/ 86899 h 251449"/>
                    <a:gd name="connsiteX6" fmla="*/ 76366 w 102633"/>
                    <a:gd name="connsiteY6" fmla="*/ 132543 h 251449"/>
                    <a:gd name="connsiteX7" fmla="*/ 68173 w 102633"/>
                    <a:gd name="connsiteY7" fmla="*/ 155950 h 251449"/>
                    <a:gd name="connsiteX8" fmla="*/ 56470 w 102633"/>
                    <a:gd name="connsiteY8" fmla="*/ 177017 h 251449"/>
                    <a:gd name="connsiteX9" fmla="*/ 30722 w 102633"/>
                    <a:gd name="connsiteY9" fmla="*/ 213298 h 251449"/>
                    <a:gd name="connsiteX10" fmla="*/ 1463 w 102633"/>
                    <a:gd name="connsiteY10" fmla="*/ 246068 h 251449"/>
                    <a:gd name="connsiteX11" fmla="*/ 293 w 102633"/>
                    <a:gd name="connsiteY11" fmla="*/ 250749 h 251449"/>
                    <a:gd name="connsiteX12" fmla="*/ 6144 w 102633"/>
                    <a:gd name="connsiteY12" fmla="*/ 248409 h 251449"/>
                    <a:gd name="connsiteX13" fmla="*/ 37744 w 102633"/>
                    <a:gd name="connsiteY13" fmla="*/ 216809 h 251449"/>
                    <a:gd name="connsiteX14" fmla="*/ 65833 w 102633"/>
                    <a:gd name="connsiteY14" fmla="*/ 181698 h 251449"/>
                    <a:gd name="connsiteX15" fmla="*/ 77536 w 102633"/>
                    <a:gd name="connsiteY15" fmla="*/ 159461 h 251449"/>
                    <a:gd name="connsiteX16" fmla="*/ 90410 w 102633"/>
                    <a:gd name="connsiteY16" fmla="*/ 137225 h 251449"/>
                    <a:gd name="connsiteX17" fmla="*/ 102114 w 102633"/>
                    <a:gd name="connsiteY17" fmla="*/ 86899 h 251449"/>
                    <a:gd name="connsiteX18" fmla="*/ 102114 w 102633"/>
                    <a:gd name="connsiteY18" fmla="*/ 63492 h 251449"/>
                    <a:gd name="connsiteX19" fmla="*/ 98603 w 102633"/>
                    <a:gd name="connsiteY19" fmla="*/ 42426 h 251449"/>
                    <a:gd name="connsiteX20" fmla="*/ 84558 w 102633"/>
                    <a:gd name="connsiteY20" fmla="*/ 21359 h 251449"/>
                    <a:gd name="connsiteX21" fmla="*/ 67003 w 102633"/>
                    <a:gd name="connsiteY21" fmla="*/ 7315 h 251449"/>
                    <a:gd name="connsiteX22" fmla="*/ 45937 w 102633"/>
                    <a:gd name="connsiteY22" fmla="*/ 293 h 251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2633" h="251449">
                      <a:moveTo>
                        <a:pt x="45937" y="293"/>
                      </a:moveTo>
                      <a:cubicBezTo>
                        <a:pt x="43596" y="2633"/>
                        <a:pt x="52959" y="7315"/>
                        <a:pt x="61151" y="14337"/>
                      </a:cubicBezTo>
                      <a:cubicBezTo>
                        <a:pt x="69344" y="21359"/>
                        <a:pt x="71684" y="23700"/>
                        <a:pt x="74025" y="28381"/>
                      </a:cubicBezTo>
                      <a:cubicBezTo>
                        <a:pt x="76366" y="31892"/>
                        <a:pt x="79877" y="36574"/>
                        <a:pt x="84558" y="47107"/>
                      </a:cubicBezTo>
                      <a:cubicBezTo>
                        <a:pt x="86899" y="52959"/>
                        <a:pt x="86899" y="58810"/>
                        <a:pt x="88069" y="65833"/>
                      </a:cubicBezTo>
                      <a:cubicBezTo>
                        <a:pt x="89240" y="72855"/>
                        <a:pt x="90410" y="79877"/>
                        <a:pt x="90410" y="86899"/>
                      </a:cubicBezTo>
                      <a:cubicBezTo>
                        <a:pt x="89240" y="102114"/>
                        <a:pt x="82218" y="117328"/>
                        <a:pt x="76366" y="132543"/>
                      </a:cubicBezTo>
                      <a:cubicBezTo>
                        <a:pt x="72855" y="140736"/>
                        <a:pt x="71684" y="147758"/>
                        <a:pt x="68173" y="155950"/>
                      </a:cubicBezTo>
                      <a:cubicBezTo>
                        <a:pt x="64662" y="162972"/>
                        <a:pt x="59981" y="169995"/>
                        <a:pt x="56470" y="177017"/>
                      </a:cubicBezTo>
                      <a:cubicBezTo>
                        <a:pt x="48277" y="191061"/>
                        <a:pt x="38914" y="202765"/>
                        <a:pt x="30722" y="213298"/>
                      </a:cubicBezTo>
                      <a:cubicBezTo>
                        <a:pt x="14337" y="233194"/>
                        <a:pt x="16678" y="230853"/>
                        <a:pt x="1463" y="246068"/>
                      </a:cubicBezTo>
                      <a:cubicBezTo>
                        <a:pt x="-878" y="248409"/>
                        <a:pt x="293" y="249579"/>
                        <a:pt x="293" y="250749"/>
                      </a:cubicBezTo>
                      <a:cubicBezTo>
                        <a:pt x="293" y="251920"/>
                        <a:pt x="2633" y="251920"/>
                        <a:pt x="6144" y="248409"/>
                      </a:cubicBezTo>
                      <a:cubicBezTo>
                        <a:pt x="23700" y="233194"/>
                        <a:pt x="20189" y="235535"/>
                        <a:pt x="37744" y="216809"/>
                      </a:cubicBezTo>
                      <a:cubicBezTo>
                        <a:pt x="47107" y="206276"/>
                        <a:pt x="57640" y="195743"/>
                        <a:pt x="65833" y="181698"/>
                      </a:cubicBezTo>
                      <a:cubicBezTo>
                        <a:pt x="70514" y="174676"/>
                        <a:pt x="74025" y="166484"/>
                        <a:pt x="77536" y="159461"/>
                      </a:cubicBezTo>
                      <a:cubicBezTo>
                        <a:pt x="81047" y="152439"/>
                        <a:pt x="86899" y="145417"/>
                        <a:pt x="90410" y="137225"/>
                      </a:cubicBezTo>
                      <a:cubicBezTo>
                        <a:pt x="97432" y="120839"/>
                        <a:pt x="100943" y="103284"/>
                        <a:pt x="102114" y="86899"/>
                      </a:cubicBezTo>
                      <a:cubicBezTo>
                        <a:pt x="103284" y="78707"/>
                        <a:pt x="102114" y="71684"/>
                        <a:pt x="102114" y="63492"/>
                      </a:cubicBezTo>
                      <a:cubicBezTo>
                        <a:pt x="100943" y="56470"/>
                        <a:pt x="100943" y="48277"/>
                        <a:pt x="98603" y="42426"/>
                      </a:cubicBezTo>
                      <a:cubicBezTo>
                        <a:pt x="92751" y="29552"/>
                        <a:pt x="88069" y="24870"/>
                        <a:pt x="84558" y="21359"/>
                      </a:cubicBezTo>
                      <a:cubicBezTo>
                        <a:pt x="81047" y="17848"/>
                        <a:pt x="77536" y="14337"/>
                        <a:pt x="67003" y="7315"/>
                      </a:cubicBezTo>
                      <a:cubicBezTo>
                        <a:pt x="59981" y="1463"/>
                        <a:pt x="48277" y="-878"/>
                        <a:pt x="45937" y="29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4" name="任意多边形: 形状 7793" descr="df99662f-31b2-4d8d-95c1-6c64c9149fd5"/>
                <p:cNvSpPr/>
                <p:nvPr/>
              </p:nvSpPr>
              <p:spPr>
                <a:xfrm>
                  <a:off x="1985271" y="6491620"/>
                  <a:ext cx="33230" cy="176903"/>
                </a:xfrm>
                <a:custGeom>
                  <a:avLst/>
                  <a:gdLst>
                    <a:gd name="connsiteX0" fmla="*/ 31600 w 33230"/>
                    <a:gd name="connsiteY0" fmla="*/ 179 h 176903"/>
                    <a:gd name="connsiteX1" fmla="*/ 22237 w 33230"/>
                    <a:gd name="connsiteY1" fmla="*/ 10712 h 176903"/>
                    <a:gd name="connsiteX2" fmla="*/ 14044 w 33230"/>
                    <a:gd name="connsiteY2" fmla="*/ 35290 h 176903"/>
                    <a:gd name="connsiteX3" fmla="*/ 9363 w 33230"/>
                    <a:gd name="connsiteY3" fmla="*/ 46994 h 176903"/>
                    <a:gd name="connsiteX4" fmla="*/ 8192 w 33230"/>
                    <a:gd name="connsiteY4" fmla="*/ 61038 h 176903"/>
                    <a:gd name="connsiteX5" fmla="*/ 1170 w 33230"/>
                    <a:gd name="connsiteY5" fmla="*/ 91467 h 176903"/>
                    <a:gd name="connsiteX6" fmla="*/ 1170 w 33230"/>
                    <a:gd name="connsiteY6" fmla="*/ 106682 h 176903"/>
                    <a:gd name="connsiteX7" fmla="*/ 0 w 33230"/>
                    <a:gd name="connsiteY7" fmla="*/ 121896 h 176903"/>
                    <a:gd name="connsiteX8" fmla="*/ 1170 w 33230"/>
                    <a:gd name="connsiteY8" fmla="*/ 148815 h 176903"/>
                    <a:gd name="connsiteX9" fmla="*/ 5852 w 33230"/>
                    <a:gd name="connsiteY9" fmla="*/ 174563 h 176903"/>
                    <a:gd name="connsiteX10" fmla="*/ 9363 w 33230"/>
                    <a:gd name="connsiteY10" fmla="*/ 176903 h 176903"/>
                    <a:gd name="connsiteX11" fmla="*/ 11704 w 33230"/>
                    <a:gd name="connsiteY11" fmla="*/ 173392 h 176903"/>
                    <a:gd name="connsiteX12" fmla="*/ 10533 w 33230"/>
                    <a:gd name="connsiteY12" fmla="*/ 147644 h 176903"/>
                    <a:gd name="connsiteX13" fmla="*/ 12874 w 33230"/>
                    <a:gd name="connsiteY13" fmla="*/ 121896 h 176903"/>
                    <a:gd name="connsiteX14" fmla="*/ 12874 w 33230"/>
                    <a:gd name="connsiteY14" fmla="*/ 106682 h 176903"/>
                    <a:gd name="connsiteX15" fmla="*/ 16385 w 33230"/>
                    <a:gd name="connsiteY15" fmla="*/ 91467 h 176903"/>
                    <a:gd name="connsiteX16" fmla="*/ 19896 w 33230"/>
                    <a:gd name="connsiteY16" fmla="*/ 61038 h 176903"/>
                    <a:gd name="connsiteX17" fmla="*/ 22237 w 33230"/>
                    <a:gd name="connsiteY17" fmla="*/ 48164 h 176903"/>
                    <a:gd name="connsiteX18" fmla="*/ 26918 w 33230"/>
                    <a:gd name="connsiteY18" fmla="*/ 36460 h 176903"/>
                    <a:gd name="connsiteX19" fmla="*/ 30429 w 33230"/>
                    <a:gd name="connsiteY19" fmla="*/ 11883 h 176903"/>
                    <a:gd name="connsiteX20" fmla="*/ 31600 w 33230"/>
                    <a:gd name="connsiteY20" fmla="*/ 179 h 176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230" h="176903">
                      <a:moveTo>
                        <a:pt x="31600" y="179"/>
                      </a:moveTo>
                      <a:cubicBezTo>
                        <a:pt x="29259" y="-991"/>
                        <a:pt x="24578" y="3690"/>
                        <a:pt x="22237" y="10712"/>
                      </a:cubicBezTo>
                      <a:cubicBezTo>
                        <a:pt x="17555" y="23586"/>
                        <a:pt x="18726" y="20075"/>
                        <a:pt x="14044" y="35290"/>
                      </a:cubicBezTo>
                      <a:cubicBezTo>
                        <a:pt x="12874" y="38801"/>
                        <a:pt x="10533" y="43482"/>
                        <a:pt x="9363" y="46994"/>
                      </a:cubicBezTo>
                      <a:cubicBezTo>
                        <a:pt x="8192" y="51675"/>
                        <a:pt x="9363" y="56356"/>
                        <a:pt x="8192" y="61038"/>
                      </a:cubicBezTo>
                      <a:cubicBezTo>
                        <a:pt x="5852" y="70401"/>
                        <a:pt x="2341" y="80934"/>
                        <a:pt x="1170" y="91467"/>
                      </a:cubicBezTo>
                      <a:cubicBezTo>
                        <a:pt x="0" y="96149"/>
                        <a:pt x="2341" y="102000"/>
                        <a:pt x="1170" y="106682"/>
                      </a:cubicBezTo>
                      <a:cubicBezTo>
                        <a:pt x="1170" y="111363"/>
                        <a:pt x="0" y="117215"/>
                        <a:pt x="0" y="121896"/>
                      </a:cubicBezTo>
                      <a:cubicBezTo>
                        <a:pt x="0" y="131259"/>
                        <a:pt x="0" y="140622"/>
                        <a:pt x="1170" y="148815"/>
                      </a:cubicBezTo>
                      <a:cubicBezTo>
                        <a:pt x="3511" y="164029"/>
                        <a:pt x="3511" y="161689"/>
                        <a:pt x="5852" y="174563"/>
                      </a:cubicBezTo>
                      <a:cubicBezTo>
                        <a:pt x="5852" y="176903"/>
                        <a:pt x="8192" y="176903"/>
                        <a:pt x="9363" y="176903"/>
                      </a:cubicBezTo>
                      <a:cubicBezTo>
                        <a:pt x="10533" y="176903"/>
                        <a:pt x="11704" y="176903"/>
                        <a:pt x="11704" y="173392"/>
                      </a:cubicBezTo>
                      <a:cubicBezTo>
                        <a:pt x="11704" y="160518"/>
                        <a:pt x="10533" y="162859"/>
                        <a:pt x="10533" y="147644"/>
                      </a:cubicBezTo>
                      <a:cubicBezTo>
                        <a:pt x="10533" y="139452"/>
                        <a:pt x="12874" y="131259"/>
                        <a:pt x="12874" y="121896"/>
                      </a:cubicBezTo>
                      <a:cubicBezTo>
                        <a:pt x="12874" y="117215"/>
                        <a:pt x="12874" y="112534"/>
                        <a:pt x="12874" y="106682"/>
                      </a:cubicBezTo>
                      <a:cubicBezTo>
                        <a:pt x="12874" y="102000"/>
                        <a:pt x="16385" y="97319"/>
                        <a:pt x="16385" y="91467"/>
                      </a:cubicBezTo>
                      <a:cubicBezTo>
                        <a:pt x="17555" y="80934"/>
                        <a:pt x="17555" y="70401"/>
                        <a:pt x="19896" y="61038"/>
                      </a:cubicBezTo>
                      <a:cubicBezTo>
                        <a:pt x="21066" y="56356"/>
                        <a:pt x="21066" y="51675"/>
                        <a:pt x="22237" y="48164"/>
                      </a:cubicBezTo>
                      <a:cubicBezTo>
                        <a:pt x="23407" y="43482"/>
                        <a:pt x="25748" y="39971"/>
                        <a:pt x="26918" y="36460"/>
                      </a:cubicBezTo>
                      <a:cubicBezTo>
                        <a:pt x="30429" y="21246"/>
                        <a:pt x="28089" y="23586"/>
                        <a:pt x="30429" y="11883"/>
                      </a:cubicBezTo>
                      <a:cubicBezTo>
                        <a:pt x="33940" y="7201"/>
                        <a:pt x="33940" y="1350"/>
                        <a:pt x="31600" y="17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5" name="任意多边形: 形状 7794" descr="5be25dd5-8079-4257-8a2c-5262b7c5b2e2"/>
                <p:cNvSpPr/>
                <p:nvPr/>
              </p:nvSpPr>
              <p:spPr>
                <a:xfrm>
                  <a:off x="1951330" y="6471755"/>
                  <a:ext cx="31705" cy="231879"/>
                </a:xfrm>
                <a:custGeom>
                  <a:avLst/>
                  <a:gdLst>
                    <a:gd name="connsiteX0" fmla="*/ 30429 w 31705"/>
                    <a:gd name="connsiteY0" fmla="*/ 148 h 231879"/>
                    <a:gd name="connsiteX1" fmla="*/ 19896 w 31705"/>
                    <a:gd name="connsiteY1" fmla="*/ 14193 h 231879"/>
                    <a:gd name="connsiteX2" fmla="*/ 10533 w 31705"/>
                    <a:gd name="connsiteY2" fmla="*/ 46963 h 231879"/>
                    <a:gd name="connsiteX3" fmla="*/ 5852 w 31705"/>
                    <a:gd name="connsiteY3" fmla="*/ 63348 h 231879"/>
                    <a:gd name="connsiteX4" fmla="*/ 4681 w 31705"/>
                    <a:gd name="connsiteY4" fmla="*/ 82073 h 231879"/>
                    <a:gd name="connsiteX5" fmla="*/ 0 w 31705"/>
                    <a:gd name="connsiteY5" fmla="*/ 121866 h 231879"/>
                    <a:gd name="connsiteX6" fmla="*/ 2341 w 31705"/>
                    <a:gd name="connsiteY6" fmla="*/ 141762 h 231879"/>
                    <a:gd name="connsiteX7" fmla="*/ 3511 w 31705"/>
                    <a:gd name="connsiteY7" fmla="*/ 161658 h 231879"/>
                    <a:gd name="connsiteX8" fmla="*/ 8192 w 31705"/>
                    <a:gd name="connsiteY8" fmla="*/ 195598 h 231879"/>
                    <a:gd name="connsiteX9" fmla="*/ 17555 w 31705"/>
                    <a:gd name="connsiteY9" fmla="*/ 228368 h 231879"/>
                    <a:gd name="connsiteX10" fmla="*/ 21066 w 31705"/>
                    <a:gd name="connsiteY10" fmla="*/ 231879 h 231879"/>
                    <a:gd name="connsiteX11" fmla="*/ 22237 w 31705"/>
                    <a:gd name="connsiteY11" fmla="*/ 227198 h 231879"/>
                    <a:gd name="connsiteX12" fmla="*/ 16385 w 31705"/>
                    <a:gd name="connsiteY12" fmla="*/ 194428 h 231879"/>
                    <a:gd name="connsiteX13" fmla="*/ 15215 w 31705"/>
                    <a:gd name="connsiteY13" fmla="*/ 161658 h 231879"/>
                    <a:gd name="connsiteX14" fmla="*/ 14044 w 31705"/>
                    <a:gd name="connsiteY14" fmla="*/ 142932 h 231879"/>
                    <a:gd name="connsiteX15" fmla="*/ 16385 w 31705"/>
                    <a:gd name="connsiteY15" fmla="*/ 123036 h 231879"/>
                    <a:gd name="connsiteX16" fmla="*/ 17555 w 31705"/>
                    <a:gd name="connsiteY16" fmla="*/ 84414 h 231879"/>
                    <a:gd name="connsiteX17" fmla="*/ 19896 w 31705"/>
                    <a:gd name="connsiteY17" fmla="*/ 66859 h 231879"/>
                    <a:gd name="connsiteX18" fmla="*/ 24577 w 31705"/>
                    <a:gd name="connsiteY18" fmla="*/ 51644 h 231879"/>
                    <a:gd name="connsiteX19" fmla="*/ 29259 w 31705"/>
                    <a:gd name="connsiteY19" fmla="*/ 18874 h 231879"/>
                    <a:gd name="connsiteX20" fmla="*/ 30429 w 31705"/>
                    <a:gd name="connsiteY20" fmla="*/ 148 h 23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705" h="231878">
                      <a:moveTo>
                        <a:pt x="30429" y="148"/>
                      </a:moveTo>
                      <a:cubicBezTo>
                        <a:pt x="28089" y="-1022"/>
                        <a:pt x="22237" y="4830"/>
                        <a:pt x="19896" y="14193"/>
                      </a:cubicBezTo>
                      <a:cubicBezTo>
                        <a:pt x="15215" y="30578"/>
                        <a:pt x="15215" y="27067"/>
                        <a:pt x="10533" y="46963"/>
                      </a:cubicBezTo>
                      <a:cubicBezTo>
                        <a:pt x="9363" y="51644"/>
                        <a:pt x="7022" y="57496"/>
                        <a:pt x="5852" y="63348"/>
                      </a:cubicBezTo>
                      <a:cubicBezTo>
                        <a:pt x="4681" y="69200"/>
                        <a:pt x="5852" y="75051"/>
                        <a:pt x="4681" y="82073"/>
                      </a:cubicBezTo>
                      <a:cubicBezTo>
                        <a:pt x="3511" y="94947"/>
                        <a:pt x="0" y="107821"/>
                        <a:pt x="0" y="121866"/>
                      </a:cubicBezTo>
                      <a:cubicBezTo>
                        <a:pt x="0" y="128888"/>
                        <a:pt x="2341" y="134740"/>
                        <a:pt x="2341" y="141762"/>
                      </a:cubicBezTo>
                      <a:cubicBezTo>
                        <a:pt x="2341" y="148784"/>
                        <a:pt x="2341" y="154636"/>
                        <a:pt x="3511" y="161658"/>
                      </a:cubicBezTo>
                      <a:cubicBezTo>
                        <a:pt x="4681" y="174532"/>
                        <a:pt x="5852" y="186235"/>
                        <a:pt x="8192" y="195598"/>
                      </a:cubicBezTo>
                      <a:cubicBezTo>
                        <a:pt x="12874" y="215494"/>
                        <a:pt x="11704" y="211983"/>
                        <a:pt x="17555" y="228368"/>
                      </a:cubicBezTo>
                      <a:cubicBezTo>
                        <a:pt x="18726" y="231879"/>
                        <a:pt x="19896" y="230709"/>
                        <a:pt x="21066" y="231879"/>
                      </a:cubicBezTo>
                      <a:cubicBezTo>
                        <a:pt x="23407" y="231879"/>
                        <a:pt x="23407" y="231879"/>
                        <a:pt x="22237" y="227198"/>
                      </a:cubicBezTo>
                      <a:cubicBezTo>
                        <a:pt x="19896" y="210813"/>
                        <a:pt x="18726" y="214324"/>
                        <a:pt x="16385" y="194428"/>
                      </a:cubicBezTo>
                      <a:cubicBezTo>
                        <a:pt x="15215" y="185065"/>
                        <a:pt x="16385" y="173361"/>
                        <a:pt x="15215" y="161658"/>
                      </a:cubicBezTo>
                      <a:cubicBezTo>
                        <a:pt x="15215" y="155806"/>
                        <a:pt x="14044" y="148784"/>
                        <a:pt x="14044" y="142932"/>
                      </a:cubicBezTo>
                      <a:cubicBezTo>
                        <a:pt x="14044" y="135910"/>
                        <a:pt x="16385" y="130058"/>
                        <a:pt x="16385" y="123036"/>
                      </a:cubicBezTo>
                      <a:cubicBezTo>
                        <a:pt x="16385" y="110162"/>
                        <a:pt x="16385" y="96118"/>
                        <a:pt x="17555" y="84414"/>
                      </a:cubicBezTo>
                      <a:cubicBezTo>
                        <a:pt x="18726" y="78563"/>
                        <a:pt x="18726" y="72711"/>
                        <a:pt x="19896" y="66859"/>
                      </a:cubicBezTo>
                      <a:cubicBezTo>
                        <a:pt x="21066" y="61007"/>
                        <a:pt x="23407" y="56326"/>
                        <a:pt x="24577" y="51644"/>
                      </a:cubicBezTo>
                      <a:cubicBezTo>
                        <a:pt x="28089" y="31748"/>
                        <a:pt x="25748" y="35259"/>
                        <a:pt x="29259" y="18874"/>
                      </a:cubicBezTo>
                      <a:cubicBezTo>
                        <a:pt x="31600" y="8341"/>
                        <a:pt x="32770" y="1319"/>
                        <a:pt x="30429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6" name="任意多边形: 形状 7795" descr="9f063d1c-ce2f-4c39-a311-6a216e9a0213"/>
                <p:cNvSpPr/>
                <p:nvPr/>
              </p:nvSpPr>
              <p:spPr>
                <a:xfrm>
                  <a:off x="1930264" y="6240099"/>
                  <a:ext cx="133881" cy="229463"/>
                </a:xfrm>
                <a:custGeom>
                  <a:avLst/>
                  <a:gdLst>
                    <a:gd name="connsiteX0" fmla="*/ 51496 w 133881"/>
                    <a:gd name="connsiteY0" fmla="*/ 229463 h 229463"/>
                    <a:gd name="connsiteX1" fmla="*/ 40963 w 133881"/>
                    <a:gd name="connsiteY1" fmla="*/ 210738 h 229463"/>
                    <a:gd name="connsiteX2" fmla="*/ 29259 w 133881"/>
                    <a:gd name="connsiteY2" fmla="*/ 194353 h 229463"/>
                    <a:gd name="connsiteX3" fmla="*/ 19896 w 133881"/>
                    <a:gd name="connsiteY3" fmla="*/ 174456 h 229463"/>
                    <a:gd name="connsiteX4" fmla="*/ 16385 w 133881"/>
                    <a:gd name="connsiteY4" fmla="*/ 154560 h 229463"/>
                    <a:gd name="connsiteX5" fmla="*/ 12874 w 133881"/>
                    <a:gd name="connsiteY5" fmla="*/ 132324 h 229463"/>
                    <a:gd name="connsiteX6" fmla="*/ 28089 w 133881"/>
                    <a:gd name="connsiteY6" fmla="*/ 86680 h 229463"/>
                    <a:gd name="connsiteX7" fmla="*/ 39792 w 133881"/>
                    <a:gd name="connsiteY7" fmla="*/ 63272 h 229463"/>
                    <a:gd name="connsiteX8" fmla="*/ 55007 w 133881"/>
                    <a:gd name="connsiteY8" fmla="*/ 42206 h 229463"/>
                    <a:gd name="connsiteX9" fmla="*/ 86606 w 133881"/>
                    <a:gd name="connsiteY9" fmla="*/ 10606 h 229463"/>
                    <a:gd name="connsiteX10" fmla="*/ 108843 w 133881"/>
                    <a:gd name="connsiteY10" fmla="*/ 5925 h 229463"/>
                    <a:gd name="connsiteX11" fmla="*/ 126399 w 133881"/>
                    <a:gd name="connsiteY11" fmla="*/ 12947 h 229463"/>
                    <a:gd name="connsiteX12" fmla="*/ 132251 w 133881"/>
                    <a:gd name="connsiteY12" fmla="*/ 15288 h 229463"/>
                    <a:gd name="connsiteX13" fmla="*/ 131080 w 133881"/>
                    <a:gd name="connsiteY13" fmla="*/ 9436 h 229463"/>
                    <a:gd name="connsiteX14" fmla="*/ 118206 w 133881"/>
                    <a:gd name="connsiteY14" fmla="*/ 2414 h 229463"/>
                    <a:gd name="connsiteX15" fmla="*/ 108843 w 133881"/>
                    <a:gd name="connsiteY15" fmla="*/ 73 h 229463"/>
                    <a:gd name="connsiteX16" fmla="*/ 80755 w 133881"/>
                    <a:gd name="connsiteY16" fmla="*/ 5925 h 229463"/>
                    <a:gd name="connsiteX17" fmla="*/ 44474 w 133881"/>
                    <a:gd name="connsiteY17" fmla="*/ 38695 h 229463"/>
                    <a:gd name="connsiteX18" fmla="*/ 29259 w 133881"/>
                    <a:gd name="connsiteY18" fmla="*/ 60932 h 229463"/>
                    <a:gd name="connsiteX19" fmla="*/ 12874 w 133881"/>
                    <a:gd name="connsiteY19" fmla="*/ 83168 h 229463"/>
                    <a:gd name="connsiteX20" fmla="*/ 0 w 133881"/>
                    <a:gd name="connsiteY20" fmla="*/ 134664 h 229463"/>
                    <a:gd name="connsiteX21" fmla="*/ 2341 w 133881"/>
                    <a:gd name="connsiteY21" fmla="*/ 158072 h 229463"/>
                    <a:gd name="connsiteX22" fmla="*/ 5852 w 133881"/>
                    <a:gd name="connsiteY22" fmla="*/ 180308 h 229463"/>
                    <a:gd name="connsiteX23" fmla="*/ 17555 w 133881"/>
                    <a:gd name="connsiteY23" fmla="*/ 201375 h 229463"/>
                    <a:gd name="connsiteX24" fmla="*/ 31600 w 133881"/>
                    <a:gd name="connsiteY24" fmla="*/ 217760 h 229463"/>
                    <a:gd name="connsiteX25" fmla="*/ 51496 w 133881"/>
                    <a:gd name="connsiteY25" fmla="*/ 229463 h 229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33881" h="229463">
                      <a:moveTo>
                        <a:pt x="51496" y="229463"/>
                      </a:moveTo>
                      <a:cubicBezTo>
                        <a:pt x="55007" y="228293"/>
                        <a:pt x="47985" y="220100"/>
                        <a:pt x="40963" y="210738"/>
                      </a:cubicBezTo>
                      <a:cubicBezTo>
                        <a:pt x="33940" y="202545"/>
                        <a:pt x="32770" y="199034"/>
                        <a:pt x="29259" y="194353"/>
                      </a:cubicBezTo>
                      <a:cubicBezTo>
                        <a:pt x="26918" y="189671"/>
                        <a:pt x="24577" y="186160"/>
                        <a:pt x="19896" y="174456"/>
                      </a:cubicBezTo>
                      <a:cubicBezTo>
                        <a:pt x="17555" y="168605"/>
                        <a:pt x="17555" y="161582"/>
                        <a:pt x="16385" y="154560"/>
                      </a:cubicBezTo>
                      <a:cubicBezTo>
                        <a:pt x="15215" y="147538"/>
                        <a:pt x="12874" y="140516"/>
                        <a:pt x="12874" y="132324"/>
                      </a:cubicBezTo>
                      <a:cubicBezTo>
                        <a:pt x="14044" y="117109"/>
                        <a:pt x="19896" y="100724"/>
                        <a:pt x="28089" y="86680"/>
                      </a:cubicBezTo>
                      <a:cubicBezTo>
                        <a:pt x="31600" y="79657"/>
                        <a:pt x="35111" y="71465"/>
                        <a:pt x="39792" y="63272"/>
                      </a:cubicBezTo>
                      <a:cubicBezTo>
                        <a:pt x="44474" y="56250"/>
                        <a:pt x="50325" y="49228"/>
                        <a:pt x="55007" y="42206"/>
                      </a:cubicBezTo>
                      <a:cubicBezTo>
                        <a:pt x="64370" y="28162"/>
                        <a:pt x="74903" y="16458"/>
                        <a:pt x="86606" y="10606"/>
                      </a:cubicBezTo>
                      <a:cubicBezTo>
                        <a:pt x="98310" y="4755"/>
                        <a:pt x="104162" y="5925"/>
                        <a:pt x="108843" y="5925"/>
                      </a:cubicBezTo>
                      <a:cubicBezTo>
                        <a:pt x="113525" y="7095"/>
                        <a:pt x="119377" y="5925"/>
                        <a:pt x="126399" y="12947"/>
                      </a:cubicBezTo>
                      <a:cubicBezTo>
                        <a:pt x="128739" y="15288"/>
                        <a:pt x="129910" y="15288"/>
                        <a:pt x="132251" y="15288"/>
                      </a:cubicBezTo>
                      <a:cubicBezTo>
                        <a:pt x="134591" y="15288"/>
                        <a:pt x="134591" y="14117"/>
                        <a:pt x="131080" y="9436"/>
                      </a:cubicBezTo>
                      <a:cubicBezTo>
                        <a:pt x="126399" y="4755"/>
                        <a:pt x="121717" y="3584"/>
                        <a:pt x="118206" y="2414"/>
                      </a:cubicBezTo>
                      <a:cubicBezTo>
                        <a:pt x="114695" y="1243"/>
                        <a:pt x="111184" y="1243"/>
                        <a:pt x="108843" y="73"/>
                      </a:cubicBezTo>
                      <a:cubicBezTo>
                        <a:pt x="102992" y="73"/>
                        <a:pt x="94799" y="-1097"/>
                        <a:pt x="80755" y="5925"/>
                      </a:cubicBezTo>
                      <a:cubicBezTo>
                        <a:pt x="66710" y="12947"/>
                        <a:pt x="55007" y="24651"/>
                        <a:pt x="44474" y="38695"/>
                      </a:cubicBezTo>
                      <a:cubicBezTo>
                        <a:pt x="39792" y="45717"/>
                        <a:pt x="35111" y="52739"/>
                        <a:pt x="29259" y="60932"/>
                      </a:cubicBezTo>
                      <a:cubicBezTo>
                        <a:pt x="24577" y="67954"/>
                        <a:pt x="17555" y="74976"/>
                        <a:pt x="12874" y="83168"/>
                      </a:cubicBezTo>
                      <a:cubicBezTo>
                        <a:pt x="3511" y="99554"/>
                        <a:pt x="0" y="118279"/>
                        <a:pt x="0" y="134664"/>
                      </a:cubicBezTo>
                      <a:cubicBezTo>
                        <a:pt x="0" y="142857"/>
                        <a:pt x="0" y="151049"/>
                        <a:pt x="2341" y="158072"/>
                      </a:cubicBezTo>
                      <a:cubicBezTo>
                        <a:pt x="3511" y="165094"/>
                        <a:pt x="3511" y="173286"/>
                        <a:pt x="5852" y="180308"/>
                      </a:cubicBezTo>
                      <a:cubicBezTo>
                        <a:pt x="10533" y="193182"/>
                        <a:pt x="15215" y="197864"/>
                        <a:pt x="17555" y="201375"/>
                      </a:cubicBezTo>
                      <a:cubicBezTo>
                        <a:pt x="21066" y="204886"/>
                        <a:pt x="23407" y="209567"/>
                        <a:pt x="31600" y="217760"/>
                      </a:cubicBezTo>
                      <a:cubicBezTo>
                        <a:pt x="38622" y="223611"/>
                        <a:pt x="47985" y="229463"/>
                        <a:pt x="51496" y="22946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7" name="任意多边形: 形状 7796" descr="8c99dc55-084e-43d4-b80e-c595251a560c"/>
                <p:cNvSpPr/>
                <p:nvPr/>
              </p:nvSpPr>
              <p:spPr>
                <a:xfrm>
                  <a:off x="1636504" y="6289751"/>
                  <a:ext cx="142008" cy="254714"/>
                </a:xfrm>
                <a:custGeom>
                  <a:avLst/>
                  <a:gdLst>
                    <a:gd name="connsiteX0" fmla="*/ 83096 w 142008"/>
                    <a:gd name="connsiteY0" fmla="*/ 1917 h 254714"/>
                    <a:gd name="connsiteX1" fmla="*/ 56177 w 142008"/>
                    <a:gd name="connsiteY1" fmla="*/ 6599 h 254714"/>
                    <a:gd name="connsiteX2" fmla="*/ 33941 w 142008"/>
                    <a:gd name="connsiteY2" fmla="*/ 20643 h 254714"/>
                    <a:gd name="connsiteX3" fmla="*/ 14044 w 142008"/>
                    <a:gd name="connsiteY3" fmla="*/ 41709 h 254714"/>
                    <a:gd name="connsiteX4" fmla="*/ 2341 w 142008"/>
                    <a:gd name="connsiteY4" fmla="*/ 63946 h 254714"/>
                    <a:gd name="connsiteX5" fmla="*/ 0 w 142008"/>
                    <a:gd name="connsiteY5" fmla="*/ 90865 h 254714"/>
                    <a:gd name="connsiteX6" fmla="*/ 8192 w 142008"/>
                    <a:gd name="connsiteY6" fmla="*/ 148212 h 254714"/>
                    <a:gd name="connsiteX7" fmla="*/ 22237 w 142008"/>
                    <a:gd name="connsiteY7" fmla="*/ 175130 h 254714"/>
                    <a:gd name="connsiteX8" fmla="*/ 37451 w 142008"/>
                    <a:gd name="connsiteY8" fmla="*/ 200878 h 254714"/>
                    <a:gd name="connsiteX9" fmla="*/ 79584 w 142008"/>
                    <a:gd name="connsiteY9" fmla="*/ 238330 h 254714"/>
                    <a:gd name="connsiteX10" fmla="*/ 107673 w 142008"/>
                    <a:gd name="connsiteY10" fmla="*/ 250033 h 254714"/>
                    <a:gd name="connsiteX11" fmla="*/ 134591 w 142008"/>
                    <a:gd name="connsiteY11" fmla="*/ 254715 h 254714"/>
                    <a:gd name="connsiteX12" fmla="*/ 141613 w 142008"/>
                    <a:gd name="connsiteY12" fmla="*/ 252374 h 254714"/>
                    <a:gd name="connsiteX13" fmla="*/ 134591 w 142008"/>
                    <a:gd name="connsiteY13" fmla="*/ 250033 h 254714"/>
                    <a:gd name="connsiteX14" fmla="*/ 110014 w 142008"/>
                    <a:gd name="connsiteY14" fmla="*/ 244181 h 254714"/>
                    <a:gd name="connsiteX15" fmla="*/ 84266 w 142008"/>
                    <a:gd name="connsiteY15" fmla="*/ 231308 h 254714"/>
                    <a:gd name="connsiteX16" fmla="*/ 49155 w 142008"/>
                    <a:gd name="connsiteY16" fmla="*/ 196197 h 254714"/>
                    <a:gd name="connsiteX17" fmla="*/ 33941 w 142008"/>
                    <a:gd name="connsiteY17" fmla="*/ 172790 h 254714"/>
                    <a:gd name="connsiteX18" fmla="*/ 24578 w 142008"/>
                    <a:gd name="connsiteY18" fmla="*/ 145871 h 254714"/>
                    <a:gd name="connsiteX19" fmla="*/ 12874 w 142008"/>
                    <a:gd name="connsiteY19" fmla="*/ 92035 h 254714"/>
                    <a:gd name="connsiteX20" fmla="*/ 16385 w 142008"/>
                    <a:gd name="connsiteY20" fmla="*/ 68628 h 254714"/>
                    <a:gd name="connsiteX21" fmla="*/ 26918 w 142008"/>
                    <a:gd name="connsiteY21" fmla="*/ 48732 h 254714"/>
                    <a:gd name="connsiteX22" fmla="*/ 42133 w 142008"/>
                    <a:gd name="connsiteY22" fmla="*/ 28836 h 254714"/>
                    <a:gd name="connsiteX23" fmla="*/ 59688 w 142008"/>
                    <a:gd name="connsiteY23" fmla="*/ 14791 h 254714"/>
                    <a:gd name="connsiteX24" fmla="*/ 83096 w 142008"/>
                    <a:gd name="connsiteY24" fmla="*/ 1917 h 254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2008" h="254714">
                      <a:moveTo>
                        <a:pt x="83096" y="1917"/>
                      </a:moveTo>
                      <a:cubicBezTo>
                        <a:pt x="84266" y="-1594"/>
                        <a:pt x="70222" y="-423"/>
                        <a:pt x="56177" y="6599"/>
                      </a:cubicBezTo>
                      <a:cubicBezTo>
                        <a:pt x="43303" y="12450"/>
                        <a:pt x="38622" y="17132"/>
                        <a:pt x="33941" y="20643"/>
                      </a:cubicBezTo>
                      <a:cubicBezTo>
                        <a:pt x="29259" y="24154"/>
                        <a:pt x="23407" y="28836"/>
                        <a:pt x="14044" y="41709"/>
                      </a:cubicBezTo>
                      <a:cubicBezTo>
                        <a:pt x="9363" y="48732"/>
                        <a:pt x="4682" y="55754"/>
                        <a:pt x="2341" y="63946"/>
                      </a:cubicBezTo>
                      <a:cubicBezTo>
                        <a:pt x="0" y="72139"/>
                        <a:pt x="0" y="81502"/>
                        <a:pt x="0" y="90865"/>
                      </a:cubicBezTo>
                      <a:cubicBezTo>
                        <a:pt x="0" y="109590"/>
                        <a:pt x="2341" y="129486"/>
                        <a:pt x="8192" y="148212"/>
                      </a:cubicBezTo>
                      <a:cubicBezTo>
                        <a:pt x="11704" y="157575"/>
                        <a:pt x="17555" y="165767"/>
                        <a:pt x="22237" y="175130"/>
                      </a:cubicBezTo>
                      <a:cubicBezTo>
                        <a:pt x="26918" y="184493"/>
                        <a:pt x="31600" y="192686"/>
                        <a:pt x="37451" y="200878"/>
                      </a:cubicBezTo>
                      <a:cubicBezTo>
                        <a:pt x="49155" y="216093"/>
                        <a:pt x="64370" y="230137"/>
                        <a:pt x="79584" y="238330"/>
                      </a:cubicBezTo>
                      <a:cubicBezTo>
                        <a:pt x="94799" y="246522"/>
                        <a:pt x="101821" y="248863"/>
                        <a:pt x="107673" y="250033"/>
                      </a:cubicBezTo>
                      <a:cubicBezTo>
                        <a:pt x="113525" y="251204"/>
                        <a:pt x="119377" y="253544"/>
                        <a:pt x="134591" y="254715"/>
                      </a:cubicBezTo>
                      <a:cubicBezTo>
                        <a:pt x="140443" y="254715"/>
                        <a:pt x="140443" y="253544"/>
                        <a:pt x="141613" y="252374"/>
                      </a:cubicBezTo>
                      <a:cubicBezTo>
                        <a:pt x="142784" y="251204"/>
                        <a:pt x="141613" y="250033"/>
                        <a:pt x="134591" y="250033"/>
                      </a:cubicBezTo>
                      <a:cubicBezTo>
                        <a:pt x="121717" y="247692"/>
                        <a:pt x="115866" y="245352"/>
                        <a:pt x="110014" y="244181"/>
                      </a:cubicBezTo>
                      <a:cubicBezTo>
                        <a:pt x="104162" y="241841"/>
                        <a:pt x="97140" y="240670"/>
                        <a:pt x="84266" y="231308"/>
                      </a:cubicBezTo>
                      <a:cubicBezTo>
                        <a:pt x="71392" y="223115"/>
                        <a:pt x="59688" y="210241"/>
                        <a:pt x="49155" y="196197"/>
                      </a:cubicBezTo>
                      <a:cubicBezTo>
                        <a:pt x="43303" y="189175"/>
                        <a:pt x="38622" y="180982"/>
                        <a:pt x="33941" y="172790"/>
                      </a:cubicBezTo>
                      <a:cubicBezTo>
                        <a:pt x="29259" y="164597"/>
                        <a:pt x="28089" y="155234"/>
                        <a:pt x="24578" y="145871"/>
                      </a:cubicBezTo>
                      <a:cubicBezTo>
                        <a:pt x="18726" y="128316"/>
                        <a:pt x="12874" y="109590"/>
                        <a:pt x="12874" y="92035"/>
                      </a:cubicBezTo>
                      <a:cubicBezTo>
                        <a:pt x="12874" y="83842"/>
                        <a:pt x="14044" y="75650"/>
                        <a:pt x="16385" y="68628"/>
                      </a:cubicBezTo>
                      <a:cubicBezTo>
                        <a:pt x="18726" y="60435"/>
                        <a:pt x="23407" y="54583"/>
                        <a:pt x="26918" y="48732"/>
                      </a:cubicBezTo>
                      <a:cubicBezTo>
                        <a:pt x="35111" y="37028"/>
                        <a:pt x="38622" y="33517"/>
                        <a:pt x="42133" y="28836"/>
                      </a:cubicBezTo>
                      <a:cubicBezTo>
                        <a:pt x="45644" y="25324"/>
                        <a:pt x="49155" y="21813"/>
                        <a:pt x="59688" y="14791"/>
                      </a:cubicBezTo>
                      <a:cubicBezTo>
                        <a:pt x="70222" y="7769"/>
                        <a:pt x="81925" y="4258"/>
                        <a:pt x="83096" y="191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8" name="任意多边形: 形状 7797" descr="dc480761-6234-4f1f-9603-b4cd1bd27802"/>
                <p:cNvSpPr/>
                <p:nvPr/>
              </p:nvSpPr>
              <p:spPr>
                <a:xfrm>
                  <a:off x="1706725" y="6289327"/>
                  <a:ext cx="120546" cy="234493"/>
                </a:xfrm>
                <a:custGeom>
                  <a:avLst/>
                  <a:gdLst>
                    <a:gd name="connsiteX0" fmla="*/ 0 w 120546"/>
                    <a:gd name="connsiteY0" fmla="*/ 7022 h 234493"/>
                    <a:gd name="connsiteX1" fmla="*/ 22237 w 120546"/>
                    <a:gd name="connsiteY1" fmla="*/ 9363 h 234493"/>
                    <a:gd name="connsiteX2" fmla="*/ 42133 w 120546"/>
                    <a:gd name="connsiteY2" fmla="*/ 12874 h 234493"/>
                    <a:gd name="connsiteX3" fmla="*/ 62029 w 120546"/>
                    <a:gd name="connsiteY3" fmla="*/ 23407 h 234493"/>
                    <a:gd name="connsiteX4" fmla="*/ 74903 w 120546"/>
                    <a:gd name="connsiteY4" fmla="*/ 37451 h 234493"/>
                    <a:gd name="connsiteX5" fmla="*/ 87777 w 120546"/>
                    <a:gd name="connsiteY5" fmla="*/ 55007 h 234493"/>
                    <a:gd name="connsiteX6" fmla="*/ 99480 w 120546"/>
                    <a:gd name="connsiteY6" fmla="*/ 100651 h 234493"/>
                    <a:gd name="connsiteX7" fmla="*/ 105332 w 120546"/>
                    <a:gd name="connsiteY7" fmla="*/ 124058 h 234493"/>
                    <a:gd name="connsiteX8" fmla="*/ 107673 w 120546"/>
                    <a:gd name="connsiteY8" fmla="*/ 147465 h 234493"/>
                    <a:gd name="connsiteX9" fmla="*/ 107673 w 120546"/>
                    <a:gd name="connsiteY9" fmla="*/ 189598 h 234493"/>
                    <a:gd name="connsiteX10" fmla="*/ 105332 w 120546"/>
                    <a:gd name="connsiteY10" fmla="*/ 229390 h 234493"/>
                    <a:gd name="connsiteX11" fmla="*/ 107673 w 120546"/>
                    <a:gd name="connsiteY11" fmla="*/ 234072 h 234493"/>
                    <a:gd name="connsiteX12" fmla="*/ 111184 w 120546"/>
                    <a:gd name="connsiteY12" fmla="*/ 229390 h 234493"/>
                    <a:gd name="connsiteX13" fmla="*/ 117036 w 120546"/>
                    <a:gd name="connsiteY13" fmla="*/ 188428 h 234493"/>
                    <a:gd name="connsiteX14" fmla="*/ 120547 w 120546"/>
                    <a:gd name="connsiteY14" fmla="*/ 146295 h 234493"/>
                    <a:gd name="connsiteX15" fmla="*/ 118206 w 120546"/>
                    <a:gd name="connsiteY15" fmla="*/ 122888 h 234493"/>
                    <a:gd name="connsiteX16" fmla="*/ 117036 w 120546"/>
                    <a:gd name="connsiteY16" fmla="*/ 98310 h 234493"/>
                    <a:gd name="connsiteX17" fmla="*/ 100651 w 120546"/>
                    <a:gd name="connsiteY17" fmla="*/ 50325 h 234493"/>
                    <a:gd name="connsiteX18" fmla="*/ 87777 w 120546"/>
                    <a:gd name="connsiteY18" fmla="*/ 30429 h 234493"/>
                    <a:gd name="connsiteX19" fmla="*/ 72562 w 120546"/>
                    <a:gd name="connsiteY19" fmla="*/ 12874 h 234493"/>
                    <a:gd name="connsiteX20" fmla="*/ 47985 w 120546"/>
                    <a:gd name="connsiteY20" fmla="*/ 2341 h 234493"/>
                    <a:gd name="connsiteX21" fmla="*/ 24578 w 120546"/>
                    <a:gd name="connsiteY21" fmla="*/ 0 h 234493"/>
                    <a:gd name="connsiteX22" fmla="*/ 0 w 120546"/>
                    <a:gd name="connsiteY22" fmla="*/ 7022 h 234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0546" h="234493">
                      <a:moveTo>
                        <a:pt x="0" y="7022"/>
                      </a:moveTo>
                      <a:cubicBezTo>
                        <a:pt x="0" y="10533"/>
                        <a:pt x="10533" y="8192"/>
                        <a:pt x="22237" y="9363"/>
                      </a:cubicBezTo>
                      <a:cubicBezTo>
                        <a:pt x="32770" y="10533"/>
                        <a:pt x="37451" y="11704"/>
                        <a:pt x="42133" y="12874"/>
                      </a:cubicBezTo>
                      <a:cubicBezTo>
                        <a:pt x="46814" y="15215"/>
                        <a:pt x="51496" y="16385"/>
                        <a:pt x="62029" y="23407"/>
                      </a:cubicBezTo>
                      <a:cubicBezTo>
                        <a:pt x="66710" y="26918"/>
                        <a:pt x="70222" y="32770"/>
                        <a:pt x="74903" y="37451"/>
                      </a:cubicBezTo>
                      <a:cubicBezTo>
                        <a:pt x="79584" y="42133"/>
                        <a:pt x="85436" y="47985"/>
                        <a:pt x="87777" y="55007"/>
                      </a:cubicBezTo>
                      <a:cubicBezTo>
                        <a:pt x="94799" y="69051"/>
                        <a:pt x="97140" y="84266"/>
                        <a:pt x="99480" y="100651"/>
                      </a:cubicBezTo>
                      <a:cubicBezTo>
                        <a:pt x="100651" y="108843"/>
                        <a:pt x="104162" y="115865"/>
                        <a:pt x="105332" y="124058"/>
                      </a:cubicBezTo>
                      <a:cubicBezTo>
                        <a:pt x="106503" y="132251"/>
                        <a:pt x="106503" y="139273"/>
                        <a:pt x="107673" y="147465"/>
                      </a:cubicBezTo>
                      <a:cubicBezTo>
                        <a:pt x="108843" y="162680"/>
                        <a:pt x="107673" y="176724"/>
                        <a:pt x="107673" y="189598"/>
                      </a:cubicBezTo>
                      <a:cubicBezTo>
                        <a:pt x="106503" y="214176"/>
                        <a:pt x="106503" y="209494"/>
                        <a:pt x="105332" y="229390"/>
                      </a:cubicBezTo>
                      <a:cubicBezTo>
                        <a:pt x="105332" y="232901"/>
                        <a:pt x="106503" y="232901"/>
                        <a:pt x="107673" y="234072"/>
                      </a:cubicBezTo>
                      <a:cubicBezTo>
                        <a:pt x="108843" y="235242"/>
                        <a:pt x="110014" y="234072"/>
                        <a:pt x="111184" y="229390"/>
                      </a:cubicBezTo>
                      <a:cubicBezTo>
                        <a:pt x="115866" y="209494"/>
                        <a:pt x="114695" y="213005"/>
                        <a:pt x="117036" y="188428"/>
                      </a:cubicBezTo>
                      <a:cubicBezTo>
                        <a:pt x="118206" y="176724"/>
                        <a:pt x="120547" y="162680"/>
                        <a:pt x="120547" y="146295"/>
                      </a:cubicBezTo>
                      <a:cubicBezTo>
                        <a:pt x="120547" y="138102"/>
                        <a:pt x="119377" y="129910"/>
                        <a:pt x="118206" y="122888"/>
                      </a:cubicBezTo>
                      <a:cubicBezTo>
                        <a:pt x="117036" y="114695"/>
                        <a:pt x="118206" y="106502"/>
                        <a:pt x="117036" y="98310"/>
                      </a:cubicBezTo>
                      <a:cubicBezTo>
                        <a:pt x="113525" y="81925"/>
                        <a:pt x="107673" y="65540"/>
                        <a:pt x="100651" y="50325"/>
                      </a:cubicBezTo>
                      <a:cubicBezTo>
                        <a:pt x="97140" y="43303"/>
                        <a:pt x="92458" y="36281"/>
                        <a:pt x="87777" y="30429"/>
                      </a:cubicBezTo>
                      <a:cubicBezTo>
                        <a:pt x="83096" y="24577"/>
                        <a:pt x="78414" y="17555"/>
                        <a:pt x="72562" y="12874"/>
                      </a:cubicBezTo>
                      <a:cubicBezTo>
                        <a:pt x="59688" y="4681"/>
                        <a:pt x="52666" y="3511"/>
                        <a:pt x="47985" y="2341"/>
                      </a:cubicBezTo>
                      <a:cubicBezTo>
                        <a:pt x="42133" y="1170"/>
                        <a:pt x="37451" y="0"/>
                        <a:pt x="24578" y="0"/>
                      </a:cubicBezTo>
                      <a:cubicBezTo>
                        <a:pt x="11704" y="0"/>
                        <a:pt x="0" y="4681"/>
                        <a:pt x="0" y="702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99" name="任意多边形: 形状 7798" descr="b4d36248-1b4b-47a9-bb77-3c9836bf23b2"/>
                <p:cNvSpPr/>
                <p:nvPr/>
              </p:nvSpPr>
              <p:spPr>
                <a:xfrm>
                  <a:off x="1816173" y="6516228"/>
                  <a:ext cx="155159" cy="185357"/>
                </a:xfrm>
                <a:custGeom>
                  <a:avLst/>
                  <a:gdLst>
                    <a:gd name="connsiteX0" fmla="*/ 1737 w 155159"/>
                    <a:gd name="connsiteY0" fmla="*/ 148 h 185357"/>
                    <a:gd name="connsiteX1" fmla="*/ 4078 w 155159"/>
                    <a:gd name="connsiteY1" fmla="*/ 15363 h 185357"/>
                    <a:gd name="connsiteX2" fmla="*/ 21633 w 155159"/>
                    <a:gd name="connsiteY2" fmla="*/ 44622 h 185357"/>
                    <a:gd name="connsiteX3" fmla="*/ 29826 w 155159"/>
                    <a:gd name="connsiteY3" fmla="*/ 58666 h 185357"/>
                    <a:gd name="connsiteX4" fmla="*/ 42699 w 155159"/>
                    <a:gd name="connsiteY4" fmla="*/ 72711 h 185357"/>
                    <a:gd name="connsiteX5" fmla="*/ 67277 w 155159"/>
                    <a:gd name="connsiteY5" fmla="*/ 105481 h 185357"/>
                    <a:gd name="connsiteX6" fmla="*/ 82492 w 155159"/>
                    <a:gd name="connsiteY6" fmla="*/ 119525 h 185357"/>
                    <a:gd name="connsiteX7" fmla="*/ 96536 w 155159"/>
                    <a:gd name="connsiteY7" fmla="*/ 134740 h 185357"/>
                    <a:gd name="connsiteX8" fmla="*/ 122284 w 155159"/>
                    <a:gd name="connsiteY8" fmla="*/ 160487 h 185357"/>
                    <a:gd name="connsiteX9" fmla="*/ 149202 w 155159"/>
                    <a:gd name="connsiteY9" fmla="*/ 183895 h 185357"/>
                    <a:gd name="connsiteX10" fmla="*/ 153883 w 155159"/>
                    <a:gd name="connsiteY10" fmla="*/ 185065 h 185357"/>
                    <a:gd name="connsiteX11" fmla="*/ 152713 w 155159"/>
                    <a:gd name="connsiteY11" fmla="*/ 180384 h 185357"/>
                    <a:gd name="connsiteX12" fmla="*/ 128136 w 155159"/>
                    <a:gd name="connsiteY12" fmla="*/ 155806 h 185357"/>
                    <a:gd name="connsiteX13" fmla="*/ 105899 w 155159"/>
                    <a:gd name="connsiteY13" fmla="*/ 128888 h 185357"/>
                    <a:gd name="connsiteX14" fmla="*/ 91854 w 155159"/>
                    <a:gd name="connsiteY14" fmla="*/ 114844 h 185357"/>
                    <a:gd name="connsiteX15" fmla="*/ 80151 w 155159"/>
                    <a:gd name="connsiteY15" fmla="*/ 98459 h 185357"/>
                    <a:gd name="connsiteX16" fmla="*/ 53233 w 155159"/>
                    <a:gd name="connsiteY16" fmla="*/ 68029 h 185357"/>
                    <a:gd name="connsiteX17" fmla="*/ 42699 w 155159"/>
                    <a:gd name="connsiteY17" fmla="*/ 53985 h 185357"/>
                    <a:gd name="connsiteX18" fmla="*/ 34507 w 155159"/>
                    <a:gd name="connsiteY18" fmla="*/ 39941 h 185357"/>
                    <a:gd name="connsiteX19" fmla="*/ 13440 w 155159"/>
                    <a:gd name="connsiteY19" fmla="*/ 14193 h 185357"/>
                    <a:gd name="connsiteX20" fmla="*/ 1737 w 155159"/>
                    <a:gd name="connsiteY20" fmla="*/ 148 h 185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5159" h="185357">
                      <a:moveTo>
                        <a:pt x="1737" y="148"/>
                      </a:moveTo>
                      <a:cubicBezTo>
                        <a:pt x="-1774" y="148"/>
                        <a:pt x="567" y="8341"/>
                        <a:pt x="4078" y="15363"/>
                      </a:cubicBezTo>
                      <a:cubicBezTo>
                        <a:pt x="12270" y="29407"/>
                        <a:pt x="11100" y="27067"/>
                        <a:pt x="21633" y="44622"/>
                      </a:cubicBezTo>
                      <a:cubicBezTo>
                        <a:pt x="23974" y="49303"/>
                        <a:pt x="26314" y="53985"/>
                        <a:pt x="29826" y="58666"/>
                      </a:cubicBezTo>
                      <a:cubicBezTo>
                        <a:pt x="33336" y="63348"/>
                        <a:pt x="39188" y="68029"/>
                        <a:pt x="42699" y="72711"/>
                      </a:cubicBezTo>
                      <a:cubicBezTo>
                        <a:pt x="50892" y="83244"/>
                        <a:pt x="57914" y="94947"/>
                        <a:pt x="67277" y="105481"/>
                      </a:cubicBezTo>
                      <a:cubicBezTo>
                        <a:pt x="71958" y="111332"/>
                        <a:pt x="77810" y="114844"/>
                        <a:pt x="82492" y="119525"/>
                      </a:cubicBezTo>
                      <a:cubicBezTo>
                        <a:pt x="87173" y="124206"/>
                        <a:pt x="91854" y="130058"/>
                        <a:pt x="96536" y="134740"/>
                      </a:cubicBezTo>
                      <a:cubicBezTo>
                        <a:pt x="105899" y="144102"/>
                        <a:pt x="114091" y="153465"/>
                        <a:pt x="122284" y="160487"/>
                      </a:cubicBezTo>
                      <a:cubicBezTo>
                        <a:pt x="137498" y="174532"/>
                        <a:pt x="136328" y="172191"/>
                        <a:pt x="149202" y="183895"/>
                      </a:cubicBezTo>
                      <a:cubicBezTo>
                        <a:pt x="151543" y="186235"/>
                        <a:pt x="152713" y="185065"/>
                        <a:pt x="153883" y="185065"/>
                      </a:cubicBezTo>
                      <a:cubicBezTo>
                        <a:pt x="156224" y="185065"/>
                        <a:pt x="155054" y="183895"/>
                        <a:pt x="152713" y="180384"/>
                      </a:cubicBezTo>
                      <a:cubicBezTo>
                        <a:pt x="141010" y="167510"/>
                        <a:pt x="142180" y="171021"/>
                        <a:pt x="128136" y="155806"/>
                      </a:cubicBezTo>
                      <a:cubicBezTo>
                        <a:pt x="121113" y="148784"/>
                        <a:pt x="114091" y="138251"/>
                        <a:pt x="105899" y="128888"/>
                      </a:cubicBezTo>
                      <a:cubicBezTo>
                        <a:pt x="101217" y="124206"/>
                        <a:pt x="96536" y="119525"/>
                        <a:pt x="91854" y="114844"/>
                      </a:cubicBezTo>
                      <a:cubicBezTo>
                        <a:pt x="87173" y="110162"/>
                        <a:pt x="84832" y="103140"/>
                        <a:pt x="80151" y="98459"/>
                      </a:cubicBezTo>
                      <a:cubicBezTo>
                        <a:pt x="71958" y="87925"/>
                        <a:pt x="61425" y="77392"/>
                        <a:pt x="53233" y="68029"/>
                      </a:cubicBezTo>
                      <a:cubicBezTo>
                        <a:pt x="49722" y="63348"/>
                        <a:pt x="46210" y="58666"/>
                        <a:pt x="42699" y="53985"/>
                      </a:cubicBezTo>
                      <a:cubicBezTo>
                        <a:pt x="39188" y="49303"/>
                        <a:pt x="38018" y="43452"/>
                        <a:pt x="34507" y="39941"/>
                      </a:cubicBezTo>
                      <a:cubicBezTo>
                        <a:pt x="22803" y="23556"/>
                        <a:pt x="22803" y="27067"/>
                        <a:pt x="13440" y="14193"/>
                      </a:cubicBezTo>
                      <a:cubicBezTo>
                        <a:pt x="9929" y="4830"/>
                        <a:pt x="4078" y="-1022"/>
                        <a:pt x="1737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0" name="任意多边形: 形状 7799" descr="6e2ba16e-71ea-401d-928a-e13bf9380187"/>
                <p:cNvSpPr/>
                <p:nvPr/>
              </p:nvSpPr>
              <p:spPr>
                <a:xfrm>
                  <a:off x="1639063" y="6553710"/>
                  <a:ext cx="413664" cy="1036164"/>
                </a:xfrm>
                <a:custGeom>
                  <a:avLst/>
                  <a:gdLst>
                    <a:gd name="connsiteX0" fmla="*/ 134373 w 413664"/>
                    <a:gd name="connsiteY0" fmla="*/ 118 h 1036164"/>
                    <a:gd name="connsiteX1" fmla="*/ 188209 w 413664"/>
                    <a:gd name="connsiteY1" fmla="*/ 66829 h 1036164"/>
                    <a:gd name="connsiteX2" fmla="*/ 243216 w 413664"/>
                    <a:gd name="connsiteY2" fmla="*/ 132369 h 1036164"/>
                    <a:gd name="connsiteX3" fmla="*/ 300564 w 413664"/>
                    <a:gd name="connsiteY3" fmla="*/ 211953 h 1036164"/>
                    <a:gd name="connsiteX4" fmla="*/ 342697 w 413664"/>
                    <a:gd name="connsiteY4" fmla="*/ 288026 h 1036164"/>
                    <a:gd name="connsiteX5" fmla="*/ 380148 w 413664"/>
                    <a:gd name="connsiteY5" fmla="*/ 375803 h 1036164"/>
                    <a:gd name="connsiteX6" fmla="*/ 391852 w 413664"/>
                    <a:gd name="connsiteY6" fmla="*/ 577105 h 1036164"/>
                    <a:gd name="connsiteX7" fmla="*/ 359082 w 413664"/>
                    <a:gd name="connsiteY7" fmla="*/ 675415 h 1036164"/>
                    <a:gd name="connsiteX8" fmla="*/ 301734 w 413664"/>
                    <a:gd name="connsiteY8" fmla="*/ 763192 h 1036164"/>
                    <a:gd name="connsiteX9" fmla="*/ 164802 w 413664"/>
                    <a:gd name="connsiteY9" fmla="*/ 900124 h 1036164"/>
                    <a:gd name="connsiteX10" fmla="*/ 87558 w 413664"/>
                    <a:gd name="connsiteY10" fmla="*/ 966834 h 1036164"/>
                    <a:gd name="connsiteX11" fmla="*/ 17337 w 413664"/>
                    <a:gd name="connsiteY11" fmla="*/ 1020671 h 1036164"/>
                    <a:gd name="connsiteX12" fmla="*/ 952 w 413664"/>
                    <a:gd name="connsiteY12" fmla="*/ 1034715 h 1036164"/>
                    <a:gd name="connsiteX13" fmla="*/ 24359 w 413664"/>
                    <a:gd name="connsiteY13" fmla="*/ 1021841 h 1036164"/>
                    <a:gd name="connsiteX14" fmla="*/ 95751 w 413664"/>
                    <a:gd name="connsiteY14" fmla="*/ 968005 h 1036164"/>
                    <a:gd name="connsiteX15" fmla="*/ 174165 w 413664"/>
                    <a:gd name="connsiteY15" fmla="*/ 901294 h 1036164"/>
                    <a:gd name="connsiteX16" fmla="*/ 242046 w 413664"/>
                    <a:gd name="connsiteY16" fmla="*/ 840436 h 1036164"/>
                    <a:gd name="connsiteX17" fmla="*/ 311097 w 413664"/>
                    <a:gd name="connsiteY17" fmla="*/ 767873 h 1036164"/>
                    <a:gd name="connsiteX18" fmla="*/ 369615 w 413664"/>
                    <a:gd name="connsiteY18" fmla="*/ 677756 h 1036164"/>
                    <a:gd name="connsiteX19" fmla="*/ 407066 w 413664"/>
                    <a:gd name="connsiteY19" fmla="*/ 578275 h 1036164"/>
                    <a:gd name="connsiteX20" fmla="*/ 411748 w 413664"/>
                    <a:gd name="connsiteY20" fmla="*/ 471773 h 1036164"/>
                    <a:gd name="connsiteX21" fmla="*/ 390681 w 413664"/>
                    <a:gd name="connsiteY21" fmla="*/ 369952 h 1036164"/>
                    <a:gd name="connsiteX22" fmla="*/ 354400 w 413664"/>
                    <a:gd name="connsiteY22" fmla="*/ 282175 h 1036164"/>
                    <a:gd name="connsiteX23" fmla="*/ 311097 w 413664"/>
                    <a:gd name="connsiteY23" fmla="*/ 203761 h 1036164"/>
                    <a:gd name="connsiteX24" fmla="*/ 251409 w 413664"/>
                    <a:gd name="connsiteY24" fmla="*/ 125347 h 1036164"/>
                    <a:gd name="connsiteX25" fmla="*/ 195232 w 413664"/>
                    <a:gd name="connsiteY25" fmla="*/ 62147 h 1036164"/>
                    <a:gd name="connsiteX26" fmla="*/ 134373 w 413664"/>
                    <a:gd name="connsiteY26" fmla="*/ 118 h 1036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13664" h="1036164">
                      <a:moveTo>
                        <a:pt x="134373" y="118"/>
                      </a:moveTo>
                      <a:cubicBezTo>
                        <a:pt x="127351" y="-2222"/>
                        <a:pt x="156610" y="30548"/>
                        <a:pt x="188209" y="66829"/>
                      </a:cubicBezTo>
                      <a:cubicBezTo>
                        <a:pt x="218639" y="101940"/>
                        <a:pt x="230342" y="115984"/>
                        <a:pt x="243216" y="132369"/>
                      </a:cubicBezTo>
                      <a:cubicBezTo>
                        <a:pt x="256090" y="148754"/>
                        <a:pt x="271305" y="166309"/>
                        <a:pt x="300564" y="211953"/>
                      </a:cubicBezTo>
                      <a:cubicBezTo>
                        <a:pt x="315778" y="234190"/>
                        <a:pt x="328652" y="259938"/>
                        <a:pt x="342697" y="288026"/>
                      </a:cubicBezTo>
                      <a:cubicBezTo>
                        <a:pt x="356741" y="314945"/>
                        <a:pt x="370785" y="344204"/>
                        <a:pt x="380148" y="375803"/>
                      </a:cubicBezTo>
                      <a:cubicBezTo>
                        <a:pt x="398874" y="439003"/>
                        <a:pt x="405896" y="509224"/>
                        <a:pt x="391852" y="577105"/>
                      </a:cubicBezTo>
                      <a:cubicBezTo>
                        <a:pt x="384830" y="611045"/>
                        <a:pt x="375467" y="643815"/>
                        <a:pt x="359082" y="675415"/>
                      </a:cubicBezTo>
                      <a:cubicBezTo>
                        <a:pt x="343867" y="707015"/>
                        <a:pt x="322801" y="736274"/>
                        <a:pt x="301734" y="763192"/>
                      </a:cubicBezTo>
                      <a:cubicBezTo>
                        <a:pt x="259601" y="817029"/>
                        <a:pt x="206935" y="861502"/>
                        <a:pt x="164802" y="900124"/>
                      </a:cubicBezTo>
                      <a:cubicBezTo>
                        <a:pt x="122669" y="938746"/>
                        <a:pt x="103944" y="953960"/>
                        <a:pt x="87558" y="966834"/>
                      </a:cubicBezTo>
                      <a:cubicBezTo>
                        <a:pt x="71173" y="980879"/>
                        <a:pt x="55959" y="992582"/>
                        <a:pt x="17337" y="1020671"/>
                      </a:cubicBezTo>
                      <a:cubicBezTo>
                        <a:pt x="3293" y="1031204"/>
                        <a:pt x="3293" y="1032374"/>
                        <a:pt x="952" y="1034715"/>
                      </a:cubicBezTo>
                      <a:cubicBezTo>
                        <a:pt x="-2559" y="1038226"/>
                        <a:pt x="3293" y="1035885"/>
                        <a:pt x="24359" y="1021841"/>
                      </a:cubicBezTo>
                      <a:cubicBezTo>
                        <a:pt x="64151" y="994923"/>
                        <a:pt x="78196" y="982049"/>
                        <a:pt x="95751" y="968005"/>
                      </a:cubicBezTo>
                      <a:cubicBezTo>
                        <a:pt x="112136" y="953960"/>
                        <a:pt x="132032" y="938746"/>
                        <a:pt x="174165" y="901294"/>
                      </a:cubicBezTo>
                      <a:cubicBezTo>
                        <a:pt x="195232" y="882568"/>
                        <a:pt x="217468" y="862672"/>
                        <a:pt x="242046" y="840436"/>
                      </a:cubicBezTo>
                      <a:cubicBezTo>
                        <a:pt x="265453" y="818199"/>
                        <a:pt x="290030" y="794791"/>
                        <a:pt x="311097" y="767873"/>
                      </a:cubicBezTo>
                      <a:cubicBezTo>
                        <a:pt x="333334" y="740955"/>
                        <a:pt x="353230" y="710526"/>
                        <a:pt x="369615" y="677756"/>
                      </a:cubicBezTo>
                      <a:cubicBezTo>
                        <a:pt x="386000" y="646156"/>
                        <a:pt x="400044" y="613386"/>
                        <a:pt x="407066" y="578275"/>
                      </a:cubicBezTo>
                      <a:cubicBezTo>
                        <a:pt x="414089" y="543165"/>
                        <a:pt x="415259" y="506883"/>
                        <a:pt x="411748" y="471773"/>
                      </a:cubicBezTo>
                      <a:cubicBezTo>
                        <a:pt x="408237" y="436662"/>
                        <a:pt x="401215" y="401551"/>
                        <a:pt x="390681" y="369952"/>
                      </a:cubicBezTo>
                      <a:cubicBezTo>
                        <a:pt x="380148" y="338352"/>
                        <a:pt x="368444" y="310263"/>
                        <a:pt x="354400" y="282175"/>
                      </a:cubicBezTo>
                      <a:cubicBezTo>
                        <a:pt x="340356" y="254086"/>
                        <a:pt x="326312" y="227168"/>
                        <a:pt x="311097" y="203761"/>
                      </a:cubicBezTo>
                      <a:cubicBezTo>
                        <a:pt x="280668" y="158117"/>
                        <a:pt x="264283" y="140561"/>
                        <a:pt x="251409" y="125347"/>
                      </a:cubicBezTo>
                      <a:cubicBezTo>
                        <a:pt x="238535" y="110132"/>
                        <a:pt x="225661" y="96088"/>
                        <a:pt x="195232" y="62147"/>
                      </a:cubicBezTo>
                      <a:cubicBezTo>
                        <a:pt x="171824" y="31718"/>
                        <a:pt x="140225" y="1289"/>
                        <a:pt x="134373" y="11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1" name="任意多边形: 形状 7800" descr="70474614-896e-46b8-b1a7-3e0e461ee81d"/>
                <p:cNvSpPr/>
                <p:nvPr/>
              </p:nvSpPr>
              <p:spPr>
                <a:xfrm>
                  <a:off x="2066757" y="6856951"/>
                  <a:ext cx="39060" cy="183746"/>
                </a:xfrm>
                <a:custGeom>
                  <a:avLst/>
                  <a:gdLst>
                    <a:gd name="connsiteX0" fmla="*/ 3950 w 39060"/>
                    <a:gd name="connsiteY0" fmla="*/ 0 h 183746"/>
                    <a:gd name="connsiteX1" fmla="*/ 439 w 39060"/>
                    <a:gd name="connsiteY1" fmla="*/ 12874 h 183746"/>
                    <a:gd name="connsiteX2" fmla="*/ 3950 w 39060"/>
                    <a:gd name="connsiteY2" fmla="*/ 39792 h 183746"/>
                    <a:gd name="connsiteX3" fmla="*/ 5120 w 39060"/>
                    <a:gd name="connsiteY3" fmla="*/ 52666 h 183746"/>
                    <a:gd name="connsiteX4" fmla="*/ 9802 w 39060"/>
                    <a:gd name="connsiteY4" fmla="*/ 66710 h 183746"/>
                    <a:gd name="connsiteX5" fmla="*/ 13313 w 39060"/>
                    <a:gd name="connsiteY5" fmla="*/ 98310 h 183746"/>
                    <a:gd name="connsiteX6" fmla="*/ 17994 w 39060"/>
                    <a:gd name="connsiteY6" fmla="*/ 113525 h 183746"/>
                    <a:gd name="connsiteX7" fmla="*/ 20335 w 39060"/>
                    <a:gd name="connsiteY7" fmla="*/ 128739 h 183746"/>
                    <a:gd name="connsiteX8" fmla="*/ 26187 w 39060"/>
                    <a:gd name="connsiteY8" fmla="*/ 155658 h 183746"/>
                    <a:gd name="connsiteX9" fmla="*/ 33209 w 39060"/>
                    <a:gd name="connsiteY9" fmla="*/ 181406 h 183746"/>
                    <a:gd name="connsiteX10" fmla="*/ 36720 w 39060"/>
                    <a:gd name="connsiteY10" fmla="*/ 183746 h 183746"/>
                    <a:gd name="connsiteX11" fmla="*/ 39061 w 39060"/>
                    <a:gd name="connsiteY11" fmla="*/ 180235 h 183746"/>
                    <a:gd name="connsiteX12" fmla="*/ 35550 w 39060"/>
                    <a:gd name="connsiteY12" fmla="*/ 153317 h 183746"/>
                    <a:gd name="connsiteX13" fmla="*/ 33209 w 39060"/>
                    <a:gd name="connsiteY13" fmla="*/ 126399 h 183746"/>
                    <a:gd name="connsiteX14" fmla="*/ 29698 w 39060"/>
                    <a:gd name="connsiteY14" fmla="*/ 111184 h 183746"/>
                    <a:gd name="connsiteX15" fmla="*/ 29698 w 39060"/>
                    <a:gd name="connsiteY15" fmla="*/ 94799 h 183746"/>
                    <a:gd name="connsiteX16" fmla="*/ 22676 w 39060"/>
                    <a:gd name="connsiteY16" fmla="*/ 63199 h 183746"/>
                    <a:gd name="connsiteX17" fmla="*/ 19165 w 39060"/>
                    <a:gd name="connsiteY17" fmla="*/ 49155 h 183746"/>
                    <a:gd name="connsiteX18" fmla="*/ 19165 w 39060"/>
                    <a:gd name="connsiteY18" fmla="*/ 36281 h 183746"/>
                    <a:gd name="connsiteX19" fmla="*/ 10972 w 39060"/>
                    <a:gd name="connsiteY19" fmla="*/ 10533 h 183746"/>
                    <a:gd name="connsiteX20" fmla="*/ 3950 w 39060"/>
                    <a:gd name="connsiteY20" fmla="*/ 0 h 183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060" h="183746">
                      <a:moveTo>
                        <a:pt x="3950" y="0"/>
                      </a:moveTo>
                      <a:cubicBezTo>
                        <a:pt x="439" y="0"/>
                        <a:pt x="-732" y="5852"/>
                        <a:pt x="439" y="12874"/>
                      </a:cubicBezTo>
                      <a:cubicBezTo>
                        <a:pt x="1609" y="25748"/>
                        <a:pt x="1609" y="23407"/>
                        <a:pt x="3950" y="39792"/>
                      </a:cubicBezTo>
                      <a:cubicBezTo>
                        <a:pt x="5120" y="43303"/>
                        <a:pt x="3950" y="47985"/>
                        <a:pt x="5120" y="52666"/>
                      </a:cubicBezTo>
                      <a:cubicBezTo>
                        <a:pt x="6291" y="57347"/>
                        <a:pt x="8631" y="62029"/>
                        <a:pt x="9802" y="66710"/>
                      </a:cubicBezTo>
                      <a:cubicBezTo>
                        <a:pt x="12142" y="77244"/>
                        <a:pt x="12142" y="87777"/>
                        <a:pt x="13313" y="98310"/>
                      </a:cubicBezTo>
                      <a:cubicBezTo>
                        <a:pt x="14483" y="104162"/>
                        <a:pt x="16824" y="108843"/>
                        <a:pt x="17994" y="113525"/>
                      </a:cubicBezTo>
                      <a:cubicBezTo>
                        <a:pt x="19165" y="118206"/>
                        <a:pt x="19165" y="124058"/>
                        <a:pt x="20335" y="128739"/>
                      </a:cubicBezTo>
                      <a:cubicBezTo>
                        <a:pt x="22676" y="138102"/>
                        <a:pt x="23846" y="148635"/>
                        <a:pt x="26187" y="155658"/>
                      </a:cubicBezTo>
                      <a:cubicBezTo>
                        <a:pt x="29698" y="172043"/>
                        <a:pt x="29698" y="168532"/>
                        <a:pt x="33209" y="181406"/>
                      </a:cubicBezTo>
                      <a:cubicBezTo>
                        <a:pt x="34379" y="183746"/>
                        <a:pt x="35550" y="183746"/>
                        <a:pt x="36720" y="183746"/>
                      </a:cubicBezTo>
                      <a:cubicBezTo>
                        <a:pt x="37890" y="183746"/>
                        <a:pt x="39061" y="183746"/>
                        <a:pt x="39061" y="180235"/>
                      </a:cubicBezTo>
                      <a:cubicBezTo>
                        <a:pt x="37890" y="167361"/>
                        <a:pt x="37890" y="169702"/>
                        <a:pt x="35550" y="153317"/>
                      </a:cubicBezTo>
                      <a:cubicBezTo>
                        <a:pt x="34379" y="145124"/>
                        <a:pt x="35550" y="135761"/>
                        <a:pt x="33209" y="126399"/>
                      </a:cubicBezTo>
                      <a:cubicBezTo>
                        <a:pt x="32039" y="121717"/>
                        <a:pt x="30868" y="115865"/>
                        <a:pt x="29698" y="111184"/>
                      </a:cubicBezTo>
                      <a:cubicBezTo>
                        <a:pt x="28527" y="106502"/>
                        <a:pt x="29698" y="100651"/>
                        <a:pt x="29698" y="94799"/>
                      </a:cubicBezTo>
                      <a:cubicBezTo>
                        <a:pt x="27357" y="84266"/>
                        <a:pt x="23846" y="73733"/>
                        <a:pt x="22676" y="63199"/>
                      </a:cubicBezTo>
                      <a:cubicBezTo>
                        <a:pt x="21505" y="58518"/>
                        <a:pt x="20335" y="53836"/>
                        <a:pt x="19165" y="49155"/>
                      </a:cubicBezTo>
                      <a:cubicBezTo>
                        <a:pt x="17994" y="44474"/>
                        <a:pt x="19165" y="39792"/>
                        <a:pt x="19165" y="36281"/>
                      </a:cubicBezTo>
                      <a:cubicBezTo>
                        <a:pt x="15654" y="19896"/>
                        <a:pt x="14483" y="23407"/>
                        <a:pt x="10972" y="10533"/>
                      </a:cubicBezTo>
                      <a:cubicBezTo>
                        <a:pt x="8631" y="5852"/>
                        <a:pt x="6291" y="0"/>
                        <a:pt x="395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2" name="任意多边形: 形状 7801" descr="fb7aadfe-b9ee-4218-a5fa-0140e00cbaf3"/>
                <p:cNvSpPr/>
                <p:nvPr/>
              </p:nvSpPr>
              <p:spPr>
                <a:xfrm>
                  <a:off x="1673955" y="7275252"/>
                  <a:ext cx="410831" cy="368179"/>
                </a:xfrm>
                <a:custGeom>
                  <a:avLst/>
                  <a:gdLst>
                    <a:gd name="connsiteX0" fmla="*/ 19896 w 410831"/>
                    <a:gd name="connsiteY0" fmla="*/ 368179 h 368179"/>
                    <a:gd name="connsiteX1" fmla="*/ 19896 w 410831"/>
                    <a:gd name="connsiteY1" fmla="*/ 368179 h 368179"/>
                    <a:gd name="connsiteX2" fmla="*/ 141613 w 410831"/>
                    <a:gd name="connsiteY2" fmla="*/ 244121 h 368179"/>
                    <a:gd name="connsiteX3" fmla="*/ 197791 w 410831"/>
                    <a:gd name="connsiteY3" fmla="*/ 191455 h 368179"/>
                    <a:gd name="connsiteX4" fmla="*/ 252797 w 410831"/>
                    <a:gd name="connsiteY4" fmla="*/ 144641 h 368179"/>
                    <a:gd name="connsiteX5" fmla="*/ 360470 w 410831"/>
                    <a:gd name="connsiteY5" fmla="*/ 47501 h 368179"/>
                    <a:gd name="connsiteX6" fmla="*/ 410796 w 410831"/>
                    <a:gd name="connsiteY6" fmla="*/ 687 h 368179"/>
                    <a:gd name="connsiteX7" fmla="*/ 353448 w 410831"/>
                    <a:gd name="connsiteY7" fmla="*/ 40479 h 368179"/>
                    <a:gd name="connsiteX8" fmla="*/ 241094 w 410831"/>
                    <a:gd name="connsiteY8" fmla="*/ 136449 h 368179"/>
                    <a:gd name="connsiteX9" fmla="*/ 187257 w 410831"/>
                    <a:gd name="connsiteY9" fmla="*/ 183263 h 368179"/>
                    <a:gd name="connsiteX10" fmla="*/ 131080 w 410831"/>
                    <a:gd name="connsiteY10" fmla="*/ 238270 h 368179"/>
                    <a:gd name="connsiteX11" fmla="*/ 8193 w 410831"/>
                    <a:gd name="connsiteY11" fmla="*/ 358817 h 368179"/>
                    <a:gd name="connsiteX12" fmla="*/ 0 w 410831"/>
                    <a:gd name="connsiteY12" fmla="*/ 368179 h 368179"/>
                    <a:gd name="connsiteX13" fmla="*/ 19896 w 410831"/>
                    <a:gd name="connsiteY13" fmla="*/ 368179 h 36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10831" h="368179">
                      <a:moveTo>
                        <a:pt x="19896" y="368179"/>
                      </a:moveTo>
                      <a:cubicBezTo>
                        <a:pt x="19896" y="367009"/>
                        <a:pt x="19896" y="367009"/>
                        <a:pt x="19896" y="368179"/>
                      </a:cubicBezTo>
                      <a:cubicBezTo>
                        <a:pt x="60859" y="324876"/>
                        <a:pt x="101821" y="281573"/>
                        <a:pt x="141613" y="244121"/>
                      </a:cubicBezTo>
                      <a:cubicBezTo>
                        <a:pt x="161510" y="225396"/>
                        <a:pt x="179065" y="207840"/>
                        <a:pt x="197791" y="191455"/>
                      </a:cubicBezTo>
                      <a:cubicBezTo>
                        <a:pt x="216516" y="173900"/>
                        <a:pt x="236413" y="158685"/>
                        <a:pt x="252797" y="144641"/>
                      </a:cubicBezTo>
                      <a:cubicBezTo>
                        <a:pt x="318338" y="86123"/>
                        <a:pt x="305464" y="95486"/>
                        <a:pt x="360470" y="47501"/>
                      </a:cubicBezTo>
                      <a:cubicBezTo>
                        <a:pt x="383878" y="27605"/>
                        <a:pt x="409625" y="4198"/>
                        <a:pt x="410796" y="687"/>
                      </a:cubicBezTo>
                      <a:cubicBezTo>
                        <a:pt x="411966" y="-3994"/>
                        <a:pt x="383878" y="15902"/>
                        <a:pt x="353448" y="40479"/>
                      </a:cubicBezTo>
                      <a:cubicBezTo>
                        <a:pt x="297271" y="87293"/>
                        <a:pt x="307804" y="77931"/>
                        <a:pt x="241094" y="136449"/>
                      </a:cubicBezTo>
                      <a:cubicBezTo>
                        <a:pt x="224709" y="151663"/>
                        <a:pt x="205983" y="165708"/>
                        <a:pt x="187257" y="183263"/>
                      </a:cubicBezTo>
                      <a:cubicBezTo>
                        <a:pt x="168532" y="200818"/>
                        <a:pt x="150976" y="219544"/>
                        <a:pt x="131080" y="238270"/>
                      </a:cubicBezTo>
                      <a:cubicBezTo>
                        <a:pt x="91288" y="275721"/>
                        <a:pt x="47985" y="316684"/>
                        <a:pt x="8193" y="358817"/>
                      </a:cubicBezTo>
                      <a:cubicBezTo>
                        <a:pt x="5852" y="362328"/>
                        <a:pt x="2341" y="364669"/>
                        <a:pt x="0" y="368179"/>
                      </a:cubicBezTo>
                      <a:cubicBezTo>
                        <a:pt x="5852" y="367009"/>
                        <a:pt x="12874" y="368179"/>
                        <a:pt x="19896" y="36817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3" name="任意多边形: 形状 7802" descr="add65780-a0e2-48d3-88cc-e2e4ce781d54"/>
                <p:cNvSpPr/>
                <p:nvPr/>
              </p:nvSpPr>
              <p:spPr>
                <a:xfrm>
                  <a:off x="1144281" y="7429577"/>
                  <a:ext cx="189100" cy="208003"/>
                </a:xfrm>
                <a:custGeom>
                  <a:avLst/>
                  <a:gdLst>
                    <a:gd name="connsiteX0" fmla="*/ 62702 w 189100"/>
                    <a:gd name="connsiteY0" fmla="*/ 197470 h 208003"/>
                    <a:gd name="connsiteX1" fmla="*/ 88450 w 189100"/>
                    <a:gd name="connsiteY1" fmla="*/ 208003 h 208003"/>
                    <a:gd name="connsiteX2" fmla="*/ 109516 w 189100"/>
                    <a:gd name="connsiteY2" fmla="*/ 208003 h 208003"/>
                    <a:gd name="connsiteX3" fmla="*/ 101324 w 189100"/>
                    <a:gd name="connsiteY3" fmla="*/ 205662 h 208003"/>
                    <a:gd name="connsiteX4" fmla="*/ 65042 w 189100"/>
                    <a:gd name="connsiteY4" fmla="*/ 190448 h 208003"/>
                    <a:gd name="connsiteX5" fmla="*/ 31102 w 189100"/>
                    <a:gd name="connsiteY5" fmla="*/ 162359 h 208003"/>
                    <a:gd name="connsiteX6" fmla="*/ 13547 w 189100"/>
                    <a:gd name="connsiteY6" fmla="*/ 90967 h 208003"/>
                    <a:gd name="connsiteX7" fmla="*/ 28761 w 189100"/>
                    <a:gd name="connsiteY7" fmla="*/ 51175 h 208003"/>
                    <a:gd name="connsiteX8" fmla="*/ 63872 w 189100"/>
                    <a:gd name="connsiteY8" fmla="*/ 21916 h 208003"/>
                    <a:gd name="connsiteX9" fmla="*/ 109516 w 189100"/>
                    <a:gd name="connsiteY9" fmla="*/ 16064 h 208003"/>
                    <a:gd name="connsiteX10" fmla="*/ 149308 w 189100"/>
                    <a:gd name="connsiteY10" fmla="*/ 39471 h 208003"/>
                    <a:gd name="connsiteX11" fmla="*/ 171545 w 189100"/>
                    <a:gd name="connsiteY11" fmla="*/ 73412 h 208003"/>
                    <a:gd name="connsiteX12" fmla="*/ 175056 w 189100"/>
                    <a:gd name="connsiteY12" fmla="*/ 108523 h 208003"/>
                    <a:gd name="connsiteX13" fmla="*/ 171545 w 189100"/>
                    <a:gd name="connsiteY13" fmla="*/ 133100 h 208003"/>
                    <a:gd name="connsiteX14" fmla="*/ 168034 w 189100"/>
                    <a:gd name="connsiteY14" fmla="*/ 147144 h 208003"/>
                    <a:gd name="connsiteX15" fmla="*/ 162182 w 189100"/>
                    <a:gd name="connsiteY15" fmla="*/ 182255 h 208003"/>
                    <a:gd name="connsiteX16" fmla="*/ 165693 w 189100"/>
                    <a:gd name="connsiteY16" fmla="*/ 206833 h 208003"/>
                    <a:gd name="connsiteX17" fmla="*/ 165693 w 189100"/>
                    <a:gd name="connsiteY17" fmla="*/ 208003 h 208003"/>
                    <a:gd name="connsiteX18" fmla="*/ 172715 w 189100"/>
                    <a:gd name="connsiteY18" fmla="*/ 208003 h 208003"/>
                    <a:gd name="connsiteX19" fmla="*/ 171545 w 189100"/>
                    <a:gd name="connsiteY19" fmla="*/ 183425 h 208003"/>
                    <a:gd name="connsiteX20" fmla="*/ 179738 w 189100"/>
                    <a:gd name="connsiteY20" fmla="*/ 149485 h 208003"/>
                    <a:gd name="connsiteX21" fmla="*/ 184419 w 189100"/>
                    <a:gd name="connsiteY21" fmla="*/ 134271 h 208003"/>
                    <a:gd name="connsiteX22" fmla="*/ 189100 w 189100"/>
                    <a:gd name="connsiteY22" fmla="*/ 107352 h 208003"/>
                    <a:gd name="connsiteX23" fmla="*/ 184419 w 189100"/>
                    <a:gd name="connsiteY23" fmla="*/ 68730 h 208003"/>
                    <a:gd name="connsiteX24" fmla="*/ 157501 w 189100"/>
                    <a:gd name="connsiteY24" fmla="*/ 31279 h 208003"/>
                    <a:gd name="connsiteX25" fmla="*/ 113027 w 189100"/>
                    <a:gd name="connsiteY25" fmla="*/ 3190 h 208003"/>
                    <a:gd name="connsiteX26" fmla="*/ 54509 w 189100"/>
                    <a:gd name="connsiteY26" fmla="*/ 9042 h 208003"/>
                    <a:gd name="connsiteX27" fmla="*/ 17058 w 189100"/>
                    <a:gd name="connsiteY27" fmla="*/ 45323 h 208003"/>
                    <a:gd name="connsiteX28" fmla="*/ 673 w 189100"/>
                    <a:gd name="connsiteY28" fmla="*/ 89797 h 208003"/>
                    <a:gd name="connsiteX29" fmla="*/ 25250 w 189100"/>
                    <a:gd name="connsiteY29" fmla="*/ 168211 h 208003"/>
                    <a:gd name="connsiteX30" fmla="*/ 62702 w 189100"/>
                    <a:gd name="connsiteY30" fmla="*/ 197470 h 208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89100" h="208003">
                      <a:moveTo>
                        <a:pt x="62702" y="197470"/>
                      </a:moveTo>
                      <a:cubicBezTo>
                        <a:pt x="69724" y="200981"/>
                        <a:pt x="76746" y="204492"/>
                        <a:pt x="88450" y="208003"/>
                      </a:cubicBezTo>
                      <a:cubicBezTo>
                        <a:pt x="95472" y="208003"/>
                        <a:pt x="102494" y="208003"/>
                        <a:pt x="109516" y="208003"/>
                      </a:cubicBezTo>
                      <a:cubicBezTo>
                        <a:pt x="107175" y="208003"/>
                        <a:pt x="104835" y="206833"/>
                        <a:pt x="101324" y="205662"/>
                      </a:cubicBezTo>
                      <a:cubicBezTo>
                        <a:pt x="80257" y="199810"/>
                        <a:pt x="73235" y="195129"/>
                        <a:pt x="65042" y="190448"/>
                      </a:cubicBezTo>
                      <a:cubicBezTo>
                        <a:pt x="56850" y="185766"/>
                        <a:pt x="46317" y="179914"/>
                        <a:pt x="31102" y="162359"/>
                      </a:cubicBezTo>
                      <a:cubicBezTo>
                        <a:pt x="15887" y="143633"/>
                        <a:pt x="8865" y="117885"/>
                        <a:pt x="13547" y="90967"/>
                      </a:cubicBezTo>
                      <a:cubicBezTo>
                        <a:pt x="15887" y="76923"/>
                        <a:pt x="19399" y="62879"/>
                        <a:pt x="28761" y="51175"/>
                      </a:cubicBezTo>
                      <a:cubicBezTo>
                        <a:pt x="36954" y="38301"/>
                        <a:pt x="49828" y="28938"/>
                        <a:pt x="63872" y="21916"/>
                      </a:cubicBezTo>
                      <a:cubicBezTo>
                        <a:pt x="77916" y="14894"/>
                        <a:pt x="94301" y="12553"/>
                        <a:pt x="109516" y="16064"/>
                      </a:cubicBezTo>
                      <a:cubicBezTo>
                        <a:pt x="124731" y="19575"/>
                        <a:pt x="138775" y="28938"/>
                        <a:pt x="149308" y="39471"/>
                      </a:cubicBezTo>
                      <a:cubicBezTo>
                        <a:pt x="159842" y="50005"/>
                        <a:pt x="166864" y="60538"/>
                        <a:pt x="171545" y="73412"/>
                      </a:cubicBezTo>
                      <a:cubicBezTo>
                        <a:pt x="176226" y="85115"/>
                        <a:pt x="176226" y="97989"/>
                        <a:pt x="175056" y="108523"/>
                      </a:cubicBezTo>
                      <a:cubicBezTo>
                        <a:pt x="175056" y="119056"/>
                        <a:pt x="172715" y="127248"/>
                        <a:pt x="171545" y="133100"/>
                      </a:cubicBezTo>
                      <a:cubicBezTo>
                        <a:pt x="170375" y="138952"/>
                        <a:pt x="169204" y="143633"/>
                        <a:pt x="168034" y="147144"/>
                      </a:cubicBezTo>
                      <a:cubicBezTo>
                        <a:pt x="166864" y="155337"/>
                        <a:pt x="163353" y="162359"/>
                        <a:pt x="162182" y="182255"/>
                      </a:cubicBezTo>
                      <a:cubicBezTo>
                        <a:pt x="162182" y="190448"/>
                        <a:pt x="163353" y="199810"/>
                        <a:pt x="165693" y="206833"/>
                      </a:cubicBezTo>
                      <a:cubicBezTo>
                        <a:pt x="165693" y="206833"/>
                        <a:pt x="165693" y="208003"/>
                        <a:pt x="165693" y="208003"/>
                      </a:cubicBezTo>
                      <a:cubicBezTo>
                        <a:pt x="168034" y="208003"/>
                        <a:pt x="170375" y="208003"/>
                        <a:pt x="172715" y="208003"/>
                      </a:cubicBezTo>
                      <a:cubicBezTo>
                        <a:pt x="171545" y="202151"/>
                        <a:pt x="170375" y="192789"/>
                        <a:pt x="171545" y="183425"/>
                      </a:cubicBezTo>
                      <a:cubicBezTo>
                        <a:pt x="173886" y="165870"/>
                        <a:pt x="177397" y="157678"/>
                        <a:pt x="179738" y="149485"/>
                      </a:cubicBezTo>
                      <a:cubicBezTo>
                        <a:pt x="180908" y="144804"/>
                        <a:pt x="182078" y="141292"/>
                        <a:pt x="184419" y="134271"/>
                      </a:cubicBezTo>
                      <a:cubicBezTo>
                        <a:pt x="185589" y="128419"/>
                        <a:pt x="189100" y="120226"/>
                        <a:pt x="189100" y="107352"/>
                      </a:cubicBezTo>
                      <a:cubicBezTo>
                        <a:pt x="189100" y="95649"/>
                        <a:pt x="189100" y="81604"/>
                        <a:pt x="184419" y="68730"/>
                      </a:cubicBezTo>
                      <a:cubicBezTo>
                        <a:pt x="179738" y="55856"/>
                        <a:pt x="169204" y="42982"/>
                        <a:pt x="157501" y="31279"/>
                      </a:cubicBezTo>
                      <a:cubicBezTo>
                        <a:pt x="145797" y="19575"/>
                        <a:pt x="131753" y="9042"/>
                        <a:pt x="113027" y="3190"/>
                      </a:cubicBezTo>
                      <a:cubicBezTo>
                        <a:pt x="94301" y="-2661"/>
                        <a:pt x="70894" y="-321"/>
                        <a:pt x="54509" y="9042"/>
                      </a:cubicBezTo>
                      <a:cubicBezTo>
                        <a:pt x="36954" y="17235"/>
                        <a:pt x="25250" y="31279"/>
                        <a:pt x="17058" y="45323"/>
                      </a:cubicBezTo>
                      <a:cubicBezTo>
                        <a:pt x="7695" y="59367"/>
                        <a:pt x="1843" y="74582"/>
                        <a:pt x="673" y="89797"/>
                      </a:cubicBezTo>
                      <a:cubicBezTo>
                        <a:pt x="-2838" y="120226"/>
                        <a:pt x="7695" y="149485"/>
                        <a:pt x="25250" y="168211"/>
                      </a:cubicBezTo>
                      <a:cubicBezTo>
                        <a:pt x="42806" y="188107"/>
                        <a:pt x="54509" y="192789"/>
                        <a:pt x="62702" y="1974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4" name="任意多边形: 形状 7803" descr="9a87c3a7-4d4a-42ff-bd41-4dcc10b6ee01"/>
                <p:cNvSpPr/>
                <p:nvPr/>
              </p:nvSpPr>
              <p:spPr>
                <a:xfrm>
                  <a:off x="1468265" y="7159271"/>
                  <a:ext cx="96445" cy="481819"/>
                </a:xfrm>
                <a:custGeom>
                  <a:avLst/>
                  <a:gdLst>
                    <a:gd name="connsiteX0" fmla="*/ 3219 w 96445"/>
                    <a:gd name="connsiteY0" fmla="*/ 115498 h 481819"/>
                    <a:gd name="connsiteX1" fmla="*/ 17263 w 96445"/>
                    <a:gd name="connsiteY1" fmla="*/ 214978 h 481819"/>
                    <a:gd name="connsiteX2" fmla="*/ 32478 w 96445"/>
                    <a:gd name="connsiteY2" fmla="*/ 271155 h 481819"/>
                    <a:gd name="connsiteX3" fmla="*/ 48862 w 96445"/>
                    <a:gd name="connsiteY3" fmla="*/ 328503 h 481819"/>
                    <a:gd name="connsiteX4" fmla="*/ 82803 w 96445"/>
                    <a:gd name="connsiteY4" fmla="*/ 440857 h 481819"/>
                    <a:gd name="connsiteX5" fmla="*/ 79292 w 96445"/>
                    <a:gd name="connsiteY5" fmla="*/ 481820 h 481819"/>
                    <a:gd name="connsiteX6" fmla="*/ 94506 w 96445"/>
                    <a:gd name="connsiteY6" fmla="*/ 481820 h 481819"/>
                    <a:gd name="connsiteX7" fmla="*/ 95677 w 96445"/>
                    <a:gd name="connsiteY7" fmla="*/ 438517 h 481819"/>
                    <a:gd name="connsiteX8" fmla="*/ 65247 w 96445"/>
                    <a:gd name="connsiteY8" fmla="*/ 323822 h 481819"/>
                    <a:gd name="connsiteX9" fmla="*/ 45351 w 96445"/>
                    <a:gd name="connsiteY9" fmla="*/ 267645 h 481819"/>
                    <a:gd name="connsiteX10" fmla="*/ 30137 w 96445"/>
                    <a:gd name="connsiteY10" fmla="*/ 211467 h 481819"/>
                    <a:gd name="connsiteX11" fmla="*/ 12581 w 96445"/>
                    <a:gd name="connsiteY11" fmla="*/ 110817 h 481819"/>
                    <a:gd name="connsiteX12" fmla="*/ 7900 w 96445"/>
                    <a:gd name="connsiteY12" fmla="*/ 58150 h 481819"/>
                    <a:gd name="connsiteX13" fmla="*/ 6729 w 96445"/>
                    <a:gd name="connsiteY13" fmla="*/ 12506 h 481819"/>
                    <a:gd name="connsiteX14" fmla="*/ 4389 w 96445"/>
                    <a:gd name="connsiteY14" fmla="*/ 803 h 481819"/>
                    <a:gd name="connsiteX15" fmla="*/ 878 w 96445"/>
                    <a:gd name="connsiteY15" fmla="*/ 13677 h 481819"/>
                    <a:gd name="connsiteX16" fmla="*/ 878 w 96445"/>
                    <a:gd name="connsiteY16" fmla="*/ 59321 h 481819"/>
                    <a:gd name="connsiteX17" fmla="*/ 3219 w 96445"/>
                    <a:gd name="connsiteY17" fmla="*/ 115498 h 481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6445" h="481819">
                      <a:moveTo>
                        <a:pt x="3219" y="115498"/>
                      </a:moveTo>
                      <a:cubicBezTo>
                        <a:pt x="5559" y="144757"/>
                        <a:pt x="9070" y="178697"/>
                        <a:pt x="17263" y="214978"/>
                      </a:cubicBezTo>
                      <a:cubicBezTo>
                        <a:pt x="21944" y="233704"/>
                        <a:pt x="26626" y="252430"/>
                        <a:pt x="32478" y="271155"/>
                      </a:cubicBezTo>
                      <a:cubicBezTo>
                        <a:pt x="38329" y="289881"/>
                        <a:pt x="41840" y="309778"/>
                        <a:pt x="48862" y="328503"/>
                      </a:cubicBezTo>
                      <a:cubicBezTo>
                        <a:pt x="61736" y="367125"/>
                        <a:pt x="80462" y="404577"/>
                        <a:pt x="82803" y="440857"/>
                      </a:cubicBezTo>
                      <a:cubicBezTo>
                        <a:pt x="83973" y="454902"/>
                        <a:pt x="82803" y="468946"/>
                        <a:pt x="79292" y="481820"/>
                      </a:cubicBezTo>
                      <a:cubicBezTo>
                        <a:pt x="83973" y="481820"/>
                        <a:pt x="88655" y="481820"/>
                        <a:pt x="94506" y="481820"/>
                      </a:cubicBezTo>
                      <a:cubicBezTo>
                        <a:pt x="96847" y="467776"/>
                        <a:pt x="96847" y="453731"/>
                        <a:pt x="95677" y="438517"/>
                      </a:cubicBezTo>
                      <a:cubicBezTo>
                        <a:pt x="93336" y="399895"/>
                        <a:pt x="78121" y="361273"/>
                        <a:pt x="65247" y="323822"/>
                      </a:cubicBezTo>
                      <a:cubicBezTo>
                        <a:pt x="58225" y="305096"/>
                        <a:pt x="51203" y="286370"/>
                        <a:pt x="45351" y="267645"/>
                      </a:cubicBezTo>
                      <a:cubicBezTo>
                        <a:pt x="39500" y="248919"/>
                        <a:pt x="34818" y="230193"/>
                        <a:pt x="30137" y="211467"/>
                      </a:cubicBezTo>
                      <a:cubicBezTo>
                        <a:pt x="21944" y="175186"/>
                        <a:pt x="16092" y="140076"/>
                        <a:pt x="12581" y="110817"/>
                      </a:cubicBezTo>
                      <a:cubicBezTo>
                        <a:pt x="9070" y="81558"/>
                        <a:pt x="9070" y="68684"/>
                        <a:pt x="7900" y="58150"/>
                      </a:cubicBezTo>
                      <a:cubicBezTo>
                        <a:pt x="6729" y="47617"/>
                        <a:pt x="6729" y="37084"/>
                        <a:pt x="6729" y="12506"/>
                      </a:cubicBezTo>
                      <a:cubicBezTo>
                        <a:pt x="6729" y="3143"/>
                        <a:pt x="5559" y="3143"/>
                        <a:pt x="4389" y="803"/>
                      </a:cubicBezTo>
                      <a:cubicBezTo>
                        <a:pt x="3219" y="-1538"/>
                        <a:pt x="2048" y="803"/>
                        <a:pt x="878" y="13677"/>
                      </a:cubicBezTo>
                      <a:cubicBezTo>
                        <a:pt x="-293" y="38254"/>
                        <a:pt x="-293" y="47617"/>
                        <a:pt x="878" y="59321"/>
                      </a:cubicBezTo>
                      <a:cubicBezTo>
                        <a:pt x="878" y="73365"/>
                        <a:pt x="878" y="86239"/>
                        <a:pt x="3219" y="11549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5" name="任意多边形: 形状 7804" descr="6c3ff90a-0cdc-478e-8924-ba037250e53d"/>
                <p:cNvSpPr/>
                <p:nvPr/>
              </p:nvSpPr>
              <p:spPr>
                <a:xfrm>
                  <a:off x="1174212" y="6972816"/>
                  <a:ext cx="297632" cy="189824"/>
                </a:xfrm>
                <a:custGeom>
                  <a:avLst/>
                  <a:gdLst>
                    <a:gd name="connsiteX0" fmla="*/ 297271 w 297632"/>
                    <a:gd name="connsiteY0" fmla="*/ 189598 h 189824"/>
                    <a:gd name="connsiteX1" fmla="*/ 278545 w 297632"/>
                    <a:gd name="connsiteY1" fmla="*/ 175554 h 189824"/>
                    <a:gd name="connsiteX2" fmla="*/ 232901 w 297632"/>
                    <a:gd name="connsiteY2" fmla="*/ 152147 h 189824"/>
                    <a:gd name="connsiteX3" fmla="*/ 211835 w 297632"/>
                    <a:gd name="connsiteY3" fmla="*/ 139273 h 189824"/>
                    <a:gd name="connsiteX4" fmla="*/ 187257 w 297632"/>
                    <a:gd name="connsiteY4" fmla="*/ 127569 h 189824"/>
                    <a:gd name="connsiteX5" fmla="*/ 138102 w 297632"/>
                    <a:gd name="connsiteY5" fmla="*/ 94799 h 189824"/>
                    <a:gd name="connsiteX6" fmla="*/ 112354 w 297632"/>
                    <a:gd name="connsiteY6" fmla="*/ 79584 h 189824"/>
                    <a:gd name="connsiteX7" fmla="*/ 88947 w 297632"/>
                    <a:gd name="connsiteY7" fmla="*/ 63199 h 189824"/>
                    <a:gd name="connsiteX8" fmla="*/ 47985 w 297632"/>
                    <a:gd name="connsiteY8" fmla="*/ 32770 h 189824"/>
                    <a:gd name="connsiteX9" fmla="*/ 8193 w 297632"/>
                    <a:gd name="connsiteY9" fmla="*/ 2341 h 189824"/>
                    <a:gd name="connsiteX10" fmla="*/ 1170 w 297632"/>
                    <a:gd name="connsiteY10" fmla="*/ 0 h 189824"/>
                    <a:gd name="connsiteX11" fmla="*/ 4681 w 297632"/>
                    <a:gd name="connsiteY11" fmla="*/ 5852 h 189824"/>
                    <a:gd name="connsiteX12" fmla="*/ 42133 w 297632"/>
                    <a:gd name="connsiteY12" fmla="*/ 38622 h 189824"/>
                    <a:gd name="connsiteX13" fmla="*/ 80755 w 297632"/>
                    <a:gd name="connsiteY13" fmla="*/ 71392 h 189824"/>
                    <a:gd name="connsiteX14" fmla="*/ 105332 w 297632"/>
                    <a:gd name="connsiteY14" fmla="*/ 87777 h 189824"/>
                    <a:gd name="connsiteX15" fmla="*/ 128739 w 297632"/>
                    <a:gd name="connsiteY15" fmla="*/ 106503 h 189824"/>
                    <a:gd name="connsiteX16" fmla="*/ 181406 w 297632"/>
                    <a:gd name="connsiteY16" fmla="*/ 136932 h 189824"/>
                    <a:gd name="connsiteX17" fmla="*/ 204813 w 297632"/>
                    <a:gd name="connsiteY17" fmla="*/ 149806 h 189824"/>
                    <a:gd name="connsiteX18" fmla="*/ 225879 w 297632"/>
                    <a:gd name="connsiteY18" fmla="*/ 162680 h 189824"/>
                    <a:gd name="connsiteX19" fmla="*/ 273864 w 297632"/>
                    <a:gd name="connsiteY19" fmla="*/ 182576 h 189824"/>
                    <a:gd name="connsiteX20" fmla="*/ 297271 w 297632"/>
                    <a:gd name="connsiteY20" fmla="*/ 189598 h 189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7632" h="189824">
                      <a:moveTo>
                        <a:pt x="297271" y="189598"/>
                      </a:moveTo>
                      <a:cubicBezTo>
                        <a:pt x="299612" y="187257"/>
                        <a:pt x="290249" y="181406"/>
                        <a:pt x="278545" y="175554"/>
                      </a:cubicBezTo>
                      <a:cubicBezTo>
                        <a:pt x="256309" y="163850"/>
                        <a:pt x="260990" y="166191"/>
                        <a:pt x="232901" y="152147"/>
                      </a:cubicBezTo>
                      <a:cubicBezTo>
                        <a:pt x="225879" y="148635"/>
                        <a:pt x="220027" y="143954"/>
                        <a:pt x="211835" y="139273"/>
                      </a:cubicBezTo>
                      <a:cubicBezTo>
                        <a:pt x="203642" y="134591"/>
                        <a:pt x="195450" y="132251"/>
                        <a:pt x="187257" y="127569"/>
                      </a:cubicBezTo>
                      <a:cubicBezTo>
                        <a:pt x="170872" y="118206"/>
                        <a:pt x="154487" y="106503"/>
                        <a:pt x="138102" y="94799"/>
                      </a:cubicBezTo>
                      <a:cubicBezTo>
                        <a:pt x="129910" y="88947"/>
                        <a:pt x="120547" y="85436"/>
                        <a:pt x="112354" y="79584"/>
                      </a:cubicBezTo>
                      <a:cubicBezTo>
                        <a:pt x="104162" y="73733"/>
                        <a:pt x="95969" y="67881"/>
                        <a:pt x="88947" y="63199"/>
                      </a:cubicBezTo>
                      <a:cubicBezTo>
                        <a:pt x="73733" y="52666"/>
                        <a:pt x="59688" y="40963"/>
                        <a:pt x="47985" y="32770"/>
                      </a:cubicBezTo>
                      <a:cubicBezTo>
                        <a:pt x="24578" y="15215"/>
                        <a:pt x="28089" y="17555"/>
                        <a:pt x="8193" y="2341"/>
                      </a:cubicBezTo>
                      <a:cubicBezTo>
                        <a:pt x="4681" y="0"/>
                        <a:pt x="3511" y="0"/>
                        <a:pt x="1170" y="0"/>
                      </a:cubicBezTo>
                      <a:cubicBezTo>
                        <a:pt x="-1170" y="0"/>
                        <a:pt x="0" y="1170"/>
                        <a:pt x="4681" y="5852"/>
                      </a:cubicBezTo>
                      <a:cubicBezTo>
                        <a:pt x="22237" y="22237"/>
                        <a:pt x="19896" y="18726"/>
                        <a:pt x="42133" y="38622"/>
                      </a:cubicBezTo>
                      <a:cubicBezTo>
                        <a:pt x="53837" y="47985"/>
                        <a:pt x="65540" y="59688"/>
                        <a:pt x="80755" y="71392"/>
                      </a:cubicBezTo>
                      <a:cubicBezTo>
                        <a:pt x="88947" y="77244"/>
                        <a:pt x="97140" y="81925"/>
                        <a:pt x="105332" y="87777"/>
                      </a:cubicBezTo>
                      <a:cubicBezTo>
                        <a:pt x="113525" y="93629"/>
                        <a:pt x="120547" y="100651"/>
                        <a:pt x="128739" y="106503"/>
                      </a:cubicBezTo>
                      <a:cubicBezTo>
                        <a:pt x="145124" y="118206"/>
                        <a:pt x="165021" y="127569"/>
                        <a:pt x="181406" y="136932"/>
                      </a:cubicBezTo>
                      <a:cubicBezTo>
                        <a:pt x="189598" y="141613"/>
                        <a:pt x="197791" y="146295"/>
                        <a:pt x="204813" y="149806"/>
                      </a:cubicBezTo>
                      <a:cubicBezTo>
                        <a:pt x="213005" y="154487"/>
                        <a:pt x="218857" y="159169"/>
                        <a:pt x="225879" y="162680"/>
                      </a:cubicBezTo>
                      <a:cubicBezTo>
                        <a:pt x="253968" y="176724"/>
                        <a:pt x="249286" y="172043"/>
                        <a:pt x="273864" y="182576"/>
                      </a:cubicBezTo>
                      <a:cubicBezTo>
                        <a:pt x="283227" y="187257"/>
                        <a:pt x="294930" y="190768"/>
                        <a:pt x="297271" y="18959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6" name="任意多边形: 形状 7805" descr="47d7624a-4fd3-461f-a2d8-4619e39a2a29"/>
                <p:cNvSpPr/>
                <p:nvPr/>
              </p:nvSpPr>
              <p:spPr>
                <a:xfrm>
                  <a:off x="1014305" y="6764713"/>
                  <a:ext cx="480652" cy="353812"/>
                </a:xfrm>
                <a:custGeom>
                  <a:avLst/>
                  <a:gdLst>
                    <a:gd name="connsiteX0" fmla="*/ 169270 w 480652"/>
                    <a:gd name="connsiteY0" fmla="*/ 212785 h 353812"/>
                    <a:gd name="connsiteX1" fmla="*/ 113093 w 480652"/>
                    <a:gd name="connsiteY1" fmla="*/ 185866 h 353812"/>
                    <a:gd name="connsiteX2" fmla="*/ 61597 w 480652"/>
                    <a:gd name="connsiteY2" fmla="*/ 156607 h 353812"/>
                    <a:gd name="connsiteX3" fmla="*/ 44042 w 480652"/>
                    <a:gd name="connsiteY3" fmla="*/ 140222 h 353812"/>
                    <a:gd name="connsiteX4" fmla="*/ 21805 w 480652"/>
                    <a:gd name="connsiteY4" fmla="*/ 107452 h 353812"/>
                    <a:gd name="connsiteX5" fmla="*/ 21805 w 480652"/>
                    <a:gd name="connsiteY5" fmla="*/ 55956 h 353812"/>
                    <a:gd name="connsiteX6" fmla="*/ 66279 w 480652"/>
                    <a:gd name="connsiteY6" fmla="*/ 14994 h 353812"/>
                    <a:gd name="connsiteX7" fmla="*/ 101390 w 480652"/>
                    <a:gd name="connsiteY7" fmla="*/ 14994 h 353812"/>
                    <a:gd name="connsiteX8" fmla="*/ 132989 w 480652"/>
                    <a:gd name="connsiteY8" fmla="*/ 31379 h 353812"/>
                    <a:gd name="connsiteX9" fmla="*/ 170441 w 480652"/>
                    <a:gd name="connsiteY9" fmla="*/ 89897 h 353812"/>
                    <a:gd name="connsiteX10" fmla="*/ 192678 w 480652"/>
                    <a:gd name="connsiteY10" fmla="*/ 156607 h 353812"/>
                    <a:gd name="connsiteX11" fmla="*/ 230129 w 480652"/>
                    <a:gd name="connsiteY11" fmla="*/ 218636 h 353812"/>
                    <a:gd name="connsiteX12" fmla="*/ 338972 w 480652"/>
                    <a:gd name="connsiteY12" fmla="*/ 300561 h 353812"/>
                    <a:gd name="connsiteX13" fmla="*/ 405683 w 480652"/>
                    <a:gd name="connsiteY13" fmla="*/ 329820 h 353812"/>
                    <a:gd name="connsiteX14" fmla="*/ 464201 w 480652"/>
                    <a:gd name="connsiteY14" fmla="*/ 350887 h 353812"/>
                    <a:gd name="connsiteX15" fmla="*/ 479415 w 480652"/>
                    <a:gd name="connsiteY15" fmla="*/ 353228 h 353812"/>
                    <a:gd name="connsiteX16" fmla="*/ 463030 w 480652"/>
                    <a:gd name="connsiteY16" fmla="*/ 345035 h 353812"/>
                    <a:gd name="connsiteX17" fmla="*/ 405683 w 480652"/>
                    <a:gd name="connsiteY17" fmla="*/ 321628 h 353812"/>
                    <a:gd name="connsiteX18" fmla="*/ 340143 w 480652"/>
                    <a:gd name="connsiteY18" fmla="*/ 291199 h 353812"/>
                    <a:gd name="connsiteX19" fmla="*/ 239492 w 480652"/>
                    <a:gd name="connsiteY19" fmla="*/ 211614 h 353812"/>
                    <a:gd name="connsiteX20" fmla="*/ 203211 w 480652"/>
                    <a:gd name="connsiteY20" fmla="*/ 153096 h 353812"/>
                    <a:gd name="connsiteX21" fmla="*/ 184485 w 480652"/>
                    <a:gd name="connsiteY21" fmla="*/ 85215 h 353812"/>
                    <a:gd name="connsiteX22" fmla="*/ 141182 w 480652"/>
                    <a:gd name="connsiteY22" fmla="*/ 20846 h 353812"/>
                    <a:gd name="connsiteX23" fmla="*/ 102560 w 480652"/>
                    <a:gd name="connsiteY23" fmla="*/ 2120 h 353812"/>
                    <a:gd name="connsiteX24" fmla="*/ 59257 w 480652"/>
                    <a:gd name="connsiteY24" fmla="*/ 3290 h 353812"/>
                    <a:gd name="connsiteX25" fmla="*/ 6591 w 480652"/>
                    <a:gd name="connsiteY25" fmla="*/ 50105 h 353812"/>
                    <a:gd name="connsiteX26" fmla="*/ 6591 w 480652"/>
                    <a:gd name="connsiteY26" fmla="*/ 110963 h 353812"/>
                    <a:gd name="connsiteX27" fmla="*/ 31168 w 480652"/>
                    <a:gd name="connsiteY27" fmla="*/ 147244 h 353812"/>
                    <a:gd name="connsiteX28" fmla="*/ 51064 w 480652"/>
                    <a:gd name="connsiteY28" fmla="*/ 163629 h 353812"/>
                    <a:gd name="connsiteX29" fmla="*/ 106071 w 480652"/>
                    <a:gd name="connsiteY29" fmla="*/ 192888 h 353812"/>
                    <a:gd name="connsiteX30" fmla="*/ 169270 w 480652"/>
                    <a:gd name="connsiteY30" fmla="*/ 212785 h 35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80652" h="353812">
                      <a:moveTo>
                        <a:pt x="169270" y="212785"/>
                      </a:moveTo>
                      <a:cubicBezTo>
                        <a:pt x="173952" y="211614"/>
                        <a:pt x="144693" y="199911"/>
                        <a:pt x="113093" y="185866"/>
                      </a:cubicBezTo>
                      <a:cubicBezTo>
                        <a:pt x="82664" y="171822"/>
                        <a:pt x="73301" y="164800"/>
                        <a:pt x="61597" y="156607"/>
                      </a:cubicBezTo>
                      <a:cubicBezTo>
                        <a:pt x="55746" y="151926"/>
                        <a:pt x="49894" y="147244"/>
                        <a:pt x="44042" y="140222"/>
                      </a:cubicBezTo>
                      <a:cubicBezTo>
                        <a:pt x="37020" y="133200"/>
                        <a:pt x="28827" y="122667"/>
                        <a:pt x="21805" y="107452"/>
                      </a:cubicBezTo>
                      <a:cubicBezTo>
                        <a:pt x="14783" y="92238"/>
                        <a:pt x="13613" y="73512"/>
                        <a:pt x="21805" y="55956"/>
                      </a:cubicBezTo>
                      <a:cubicBezTo>
                        <a:pt x="28827" y="39571"/>
                        <a:pt x="44042" y="20846"/>
                        <a:pt x="66279" y="14994"/>
                      </a:cubicBezTo>
                      <a:cubicBezTo>
                        <a:pt x="77982" y="11483"/>
                        <a:pt x="89686" y="11483"/>
                        <a:pt x="101390" y="14994"/>
                      </a:cubicBezTo>
                      <a:cubicBezTo>
                        <a:pt x="113093" y="18505"/>
                        <a:pt x="123626" y="24357"/>
                        <a:pt x="132989" y="31379"/>
                      </a:cubicBezTo>
                      <a:cubicBezTo>
                        <a:pt x="151715" y="46594"/>
                        <a:pt x="163419" y="67660"/>
                        <a:pt x="170441" y="89897"/>
                      </a:cubicBezTo>
                      <a:cubicBezTo>
                        <a:pt x="178633" y="112134"/>
                        <a:pt x="184485" y="134370"/>
                        <a:pt x="192678" y="156607"/>
                      </a:cubicBezTo>
                      <a:cubicBezTo>
                        <a:pt x="200870" y="178844"/>
                        <a:pt x="214914" y="199911"/>
                        <a:pt x="230129" y="218636"/>
                      </a:cubicBezTo>
                      <a:cubicBezTo>
                        <a:pt x="261729" y="254917"/>
                        <a:pt x="302691" y="281836"/>
                        <a:pt x="338972" y="300561"/>
                      </a:cubicBezTo>
                      <a:cubicBezTo>
                        <a:pt x="375253" y="319287"/>
                        <a:pt x="391638" y="323969"/>
                        <a:pt x="405683" y="329820"/>
                      </a:cubicBezTo>
                      <a:cubicBezTo>
                        <a:pt x="419727" y="335672"/>
                        <a:pt x="432601" y="340354"/>
                        <a:pt x="464201" y="350887"/>
                      </a:cubicBezTo>
                      <a:cubicBezTo>
                        <a:pt x="475904" y="355568"/>
                        <a:pt x="477075" y="353228"/>
                        <a:pt x="479415" y="353228"/>
                      </a:cubicBezTo>
                      <a:cubicBezTo>
                        <a:pt x="482926" y="353228"/>
                        <a:pt x="479415" y="350887"/>
                        <a:pt x="463030" y="345035"/>
                      </a:cubicBezTo>
                      <a:cubicBezTo>
                        <a:pt x="431431" y="333331"/>
                        <a:pt x="419727" y="327480"/>
                        <a:pt x="405683" y="321628"/>
                      </a:cubicBezTo>
                      <a:cubicBezTo>
                        <a:pt x="391638" y="315776"/>
                        <a:pt x="375253" y="309924"/>
                        <a:pt x="340143" y="291199"/>
                      </a:cubicBezTo>
                      <a:cubicBezTo>
                        <a:pt x="305032" y="272473"/>
                        <a:pt x="269921" y="246725"/>
                        <a:pt x="239492" y="211614"/>
                      </a:cubicBezTo>
                      <a:cubicBezTo>
                        <a:pt x="224277" y="194059"/>
                        <a:pt x="211403" y="174163"/>
                        <a:pt x="203211" y="153096"/>
                      </a:cubicBezTo>
                      <a:cubicBezTo>
                        <a:pt x="195018" y="132030"/>
                        <a:pt x="192678" y="108623"/>
                        <a:pt x="184485" y="85215"/>
                      </a:cubicBezTo>
                      <a:cubicBezTo>
                        <a:pt x="177463" y="61808"/>
                        <a:pt x="163419" y="38401"/>
                        <a:pt x="141182" y="20846"/>
                      </a:cubicBezTo>
                      <a:cubicBezTo>
                        <a:pt x="130649" y="12653"/>
                        <a:pt x="116604" y="5631"/>
                        <a:pt x="102560" y="2120"/>
                      </a:cubicBezTo>
                      <a:cubicBezTo>
                        <a:pt x="88516" y="-1391"/>
                        <a:pt x="72131" y="-221"/>
                        <a:pt x="59257" y="3290"/>
                      </a:cubicBezTo>
                      <a:cubicBezTo>
                        <a:pt x="32338" y="11483"/>
                        <a:pt x="14783" y="30209"/>
                        <a:pt x="6591" y="50105"/>
                      </a:cubicBezTo>
                      <a:cubicBezTo>
                        <a:pt x="-2772" y="70001"/>
                        <a:pt x="-1602" y="93408"/>
                        <a:pt x="6591" y="110963"/>
                      </a:cubicBezTo>
                      <a:cubicBezTo>
                        <a:pt x="14783" y="128519"/>
                        <a:pt x="24146" y="139052"/>
                        <a:pt x="31168" y="147244"/>
                      </a:cubicBezTo>
                      <a:cubicBezTo>
                        <a:pt x="39361" y="155437"/>
                        <a:pt x="45212" y="160118"/>
                        <a:pt x="51064" y="163629"/>
                      </a:cubicBezTo>
                      <a:cubicBezTo>
                        <a:pt x="63938" y="171822"/>
                        <a:pt x="74471" y="178844"/>
                        <a:pt x="106071" y="192888"/>
                      </a:cubicBezTo>
                      <a:cubicBezTo>
                        <a:pt x="135330" y="205762"/>
                        <a:pt x="165759" y="213955"/>
                        <a:pt x="169270" y="2127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7" name="任意多边形: 形状 7806" descr="35ac7c90-f1f0-4e0b-95bc-5de664513c5c"/>
                <p:cNvSpPr/>
                <p:nvPr/>
              </p:nvSpPr>
              <p:spPr>
                <a:xfrm>
                  <a:off x="1452758" y="6827270"/>
                  <a:ext cx="24624" cy="275545"/>
                </a:xfrm>
                <a:custGeom>
                  <a:avLst/>
                  <a:gdLst>
                    <a:gd name="connsiteX0" fmla="*/ 21066 w 24624"/>
                    <a:gd name="connsiteY0" fmla="*/ 275456 h 275545"/>
                    <a:gd name="connsiteX1" fmla="*/ 23407 w 24624"/>
                    <a:gd name="connsiteY1" fmla="*/ 256731 h 275545"/>
                    <a:gd name="connsiteX2" fmla="*/ 18726 w 24624"/>
                    <a:gd name="connsiteY2" fmla="*/ 218109 h 275545"/>
                    <a:gd name="connsiteX3" fmla="*/ 17555 w 24624"/>
                    <a:gd name="connsiteY3" fmla="*/ 199383 h 275545"/>
                    <a:gd name="connsiteX4" fmla="*/ 14044 w 24624"/>
                    <a:gd name="connsiteY4" fmla="*/ 178317 h 275545"/>
                    <a:gd name="connsiteX5" fmla="*/ 14044 w 24624"/>
                    <a:gd name="connsiteY5" fmla="*/ 131502 h 275545"/>
                    <a:gd name="connsiteX6" fmla="*/ 11704 w 24624"/>
                    <a:gd name="connsiteY6" fmla="*/ 108095 h 275545"/>
                    <a:gd name="connsiteX7" fmla="*/ 12874 w 24624"/>
                    <a:gd name="connsiteY7" fmla="*/ 85858 h 275545"/>
                    <a:gd name="connsiteX8" fmla="*/ 16385 w 24624"/>
                    <a:gd name="connsiteY8" fmla="*/ 44896 h 275545"/>
                    <a:gd name="connsiteX9" fmla="*/ 19896 w 24624"/>
                    <a:gd name="connsiteY9" fmla="*/ 5104 h 275545"/>
                    <a:gd name="connsiteX10" fmla="*/ 17555 w 24624"/>
                    <a:gd name="connsiteY10" fmla="*/ 422 h 275545"/>
                    <a:gd name="connsiteX11" fmla="*/ 14044 w 24624"/>
                    <a:gd name="connsiteY11" fmla="*/ 5104 h 275545"/>
                    <a:gd name="connsiteX12" fmla="*/ 8192 w 24624"/>
                    <a:gd name="connsiteY12" fmla="*/ 44896 h 275545"/>
                    <a:gd name="connsiteX13" fmla="*/ 2341 w 24624"/>
                    <a:gd name="connsiteY13" fmla="*/ 84688 h 275545"/>
                    <a:gd name="connsiteX14" fmla="*/ 2341 w 24624"/>
                    <a:gd name="connsiteY14" fmla="*/ 108095 h 275545"/>
                    <a:gd name="connsiteX15" fmla="*/ 0 w 24624"/>
                    <a:gd name="connsiteY15" fmla="*/ 131502 h 275545"/>
                    <a:gd name="connsiteX16" fmla="*/ 3511 w 24624"/>
                    <a:gd name="connsiteY16" fmla="*/ 178317 h 275545"/>
                    <a:gd name="connsiteX17" fmla="*/ 5852 w 24624"/>
                    <a:gd name="connsiteY17" fmla="*/ 199383 h 275545"/>
                    <a:gd name="connsiteX18" fmla="*/ 5852 w 24624"/>
                    <a:gd name="connsiteY18" fmla="*/ 219279 h 275545"/>
                    <a:gd name="connsiteX19" fmla="*/ 15215 w 24624"/>
                    <a:gd name="connsiteY19" fmla="*/ 257901 h 275545"/>
                    <a:gd name="connsiteX20" fmla="*/ 21066 w 24624"/>
                    <a:gd name="connsiteY20" fmla="*/ 275456 h 275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624" h="275545">
                      <a:moveTo>
                        <a:pt x="21066" y="275456"/>
                      </a:moveTo>
                      <a:cubicBezTo>
                        <a:pt x="24578" y="276627"/>
                        <a:pt x="25748" y="266093"/>
                        <a:pt x="23407" y="256731"/>
                      </a:cubicBezTo>
                      <a:cubicBezTo>
                        <a:pt x="21066" y="236834"/>
                        <a:pt x="21066" y="241516"/>
                        <a:pt x="18726" y="218109"/>
                      </a:cubicBezTo>
                      <a:cubicBezTo>
                        <a:pt x="17555" y="212257"/>
                        <a:pt x="18726" y="205235"/>
                        <a:pt x="17555" y="199383"/>
                      </a:cubicBezTo>
                      <a:cubicBezTo>
                        <a:pt x="16385" y="192361"/>
                        <a:pt x="14044" y="185339"/>
                        <a:pt x="14044" y="178317"/>
                      </a:cubicBezTo>
                      <a:cubicBezTo>
                        <a:pt x="12874" y="163102"/>
                        <a:pt x="14044" y="147887"/>
                        <a:pt x="14044" y="131502"/>
                      </a:cubicBezTo>
                      <a:cubicBezTo>
                        <a:pt x="14044" y="123310"/>
                        <a:pt x="11704" y="116288"/>
                        <a:pt x="11704" y="108095"/>
                      </a:cubicBezTo>
                      <a:cubicBezTo>
                        <a:pt x="11704" y="99903"/>
                        <a:pt x="12874" y="92880"/>
                        <a:pt x="12874" y="85858"/>
                      </a:cubicBezTo>
                      <a:cubicBezTo>
                        <a:pt x="12874" y="70644"/>
                        <a:pt x="15215" y="56599"/>
                        <a:pt x="16385" y="44896"/>
                      </a:cubicBezTo>
                      <a:cubicBezTo>
                        <a:pt x="18726" y="21489"/>
                        <a:pt x="17555" y="25000"/>
                        <a:pt x="19896" y="5104"/>
                      </a:cubicBezTo>
                      <a:cubicBezTo>
                        <a:pt x="19896" y="1592"/>
                        <a:pt x="18726" y="1592"/>
                        <a:pt x="17555" y="422"/>
                      </a:cubicBezTo>
                      <a:cubicBezTo>
                        <a:pt x="16385" y="-748"/>
                        <a:pt x="15215" y="422"/>
                        <a:pt x="14044" y="5104"/>
                      </a:cubicBezTo>
                      <a:cubicBezTo>
                        <a:pt x="9363" y="25000"/>
                        <a:pt x="11704" y="20318"/>
                        <a:pt x="8192" y="44896"/>
                      </a:cubicBezTo>
                      <a:cubicBezTo>
                        <a:pt x="5852" y="56599"/>
                        <a:pt x="3511" y="69473"/>
                        <a:pt x="2341" y="84688"/>
                      </a:cubicBezTo>
                      <a:cubicBezTo>
                        <a:pt x="2341" y="91710"/>
                        <a:pt x="2341" y="99903"/>
                        <a:pt x="2341" y="108095"/>
                      </a:cubicBezTo>
                      <a:cubicBezTo>
                        <a:pt x="2341" y="116288"/>
                        <a:pt x="0" y="123310"/>
                        <a:pt x="0" y="131502"/>
                      </a:cubicBezTo>
                      <a:cubicBezTo>
                        <a:pt x="0" y="147887"/>
                        <a:pt x="2341" y="164272"/>
                        <a:pt x="3511" y="178317"/>
                      </a:cubicBezTo>
                      <a:cubicBezTo>
                        <a:pt x="3511" y="185339"/>
                        <a:pt x="4681" y="192361"/>
                        <a:pt x="5852" y="199383"/>
                      </a:cubicBezTo>
                      <a:cubicBezTo>
                        <a:pt x="7022" y="206405"/>
                        <a:pt x="5852" y="213427"/>
                        <a:pt x="5852" y="219279"/>
                      </a:cubicBezTo>
                      <a:cubicBezTo>
                        <a:pt x="9363" y="242686"/>
                        <a:pt x="10533" y="238005"/>
                        <a:pt x="15215" y="257901"/>
                      </a:cubicBezTo>
                      <a:cubicBezTo>
                        <a:pt x="15215" y="266093"/>
                        <a:pt x="18726" y="275456"/>
                        <a:pt x="21066" y="27545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8" name="任意多边形: 形状 7807" descr="8fe6cbc1-e1b0-440b-829f-b80476d6c28c"/>
                <p:cNvSpPr/>
                <p:nvPr/>
              </p:nvSpPr>
              <p:spPr>
                <a:xfrm>
                  <a:off x="1410443" y="6643890"/>
                  <a:ext cx="180090" cy="214156"/>
                </a:xfrm>
                <a:custGeom>
                  <a:avLst/>
                  <a:gdLst>
                    <a:gd name="connsiteX0" fmla="*/ 54018 w 180090"/>
                    <a:gd name="connsiteY0" fmla="*/ 188483 h 214156"/>
                    <a:gd name="connsiteX1" fmla="*/ 36463 w 180090"/>
                    <a:gd name="connsiteY1" fmla="*/ 159224 h 214156"/>
                    <a:gd name="connsiteX2" fmla="*/ 21248 w 180090"/>
                    <a:gd name="connsiteY2" fmla="*/ 129965 h 214156"/>
                    <a:gd name="connsiteX3" fmla="*/ 14226 w 180090"/>
                    <a:gd name="connsiteY3" fmla="*/ 94854 h 214156"/>
                    <a:gd name="connsiteX4" fmla="*/ 21248 w 180090"/>
                    <a:gd name="connsiteY4" fmla="*/ 63255 h 214156"/>
                    <a:gd name="connsiteX5" fmla="*/ 41144 w 180090"/>
                    <a:gd name="connsiteY5" fmla="*/ 31655 h 214156"/>
                    <a:gd name="connsiteX6" fmla="*/ 78596 w 180090"/>
                    <a:gd name="connsiteY6" fmla="*/ 12929 h 214156"/>
                    <a:gd name="connsiteX7" fmla="*/ 123070 w 180090"/>
                    <a:gd name="connsiteY7" fmla="*/ 15270 h 214156"/>
                    <a:gd name="connsiteX8" fmla="*/ 158180 w 180090"/>
                    <a:gd name="connsiteY8" fmla="*/ 37507 h 214156"/>
                    <a:gd name="connsiteX9" fmla="*/ 165202 w 180090"/>
                    <a:gd name="connsiteY9" fmla="*/ 74958 h 214156"/>
                    <a:gd name="connsiteX10" fmla="*/ 138284 w 180090"/>
                    <a:gd name="connsiteY10" fmla="*/ 142839 h 214156"/>
                    <a:gd name="connsiteX11" fmla="*/ 118388 w 180090"/>
                    <a:gd name="connsiteY11" fmla="*/ 176780 h 214156"/>
                    <a:gd name="connsiteX12" fmla="*/ 98492 w 180090"/>
                    <a:gd name="connsiteY12" fmla="*/ 204868 h 214156"/>
                    <a:gd name="connsiteX13" fmla="*/ 96151 w 180090"/>
                    <a:gd name="connsiteY13" fmla="*/ 213061 h 214156"/>
                    <a:gd name="connsiteX14" fmla="*/ 104344 w 180090"/>
                    <a:gd name="connsiteY14" fmla="*/ 207209 h 214156"/>
                    <a:gd name="connsiteX15" fmla="*/ 126581 w 180090"/>
                    <a:gd name="connsiteY15" fmla="*/ 180291 h 214156"/>
                    <a:gd name="connsiteX16" fmla="*/ 148818 w 180090"/>
                    <a:gd name="connsiteY16" fmla="*/ 146350 h 214156"/>
                    <a:gd name="connsiteX17" fmla="*/ 179247 w 180090"/>
                    <a:gd name="connsiteY17" fmla="*/ 78469 h 214156"/>
                    <a:gd name="connsiteX18" fmla="*/ 169884 w 180090"/>
                    <a:gd name="connsiteY18" fmla="*/ 35166 h 214156"/>
                    <a:gd name="connsiteX19" fmla="*/ 130092 w 180090"/>
                    <a:gd name="connsiteY19" fmla="*/ 4737 h 214156"/>
                    <a:gd name="connsiteX20" fmla="*/ 76255 w 180090"/>
                    <a:gd name="connsiteY20" fmla="*/ 2396 h 214156"/>
                    <a:gd name="connsiteX21" fmla="*/ 31782 w 180090"/>
                    <a:gd name="connsiteY21" fmla="*/ 25803 h 214156"/>
                    <a:gd name="connsiteX22" fmla="*/ 8375 w 180090"/>
                    <a:gd name="connsiteY22" fmla="*/ 59744 h 214156"/>
                    <a:gd name="connsiteX23" fmla="*/ 182 w 180090"/>
                    <a:gd name="connsiteY23" fmla="*/ 96025 h 214156"/>
                    <a:gd name="connsiteX24" fmla="*/ 9545 w 180090"/>
                    <a:gd name="connsiteY24" fmla="*/ 134647 h 214156"/>
                    <a:gd name="connsiteX25" fmla="*/ 28271 w 180090"/>
                    <a:gd name="connsiteY25" fmla="*/ 163906 h 214156"/>
                    <a:gd name="connsiteX26" fmla="*/ 54018 w 180090"/>
                    <a:gd name="connsiteY26" fmla="*/ 188483 h 214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0090" h="214156">
                      <a:moveTo>
                        <a:pt x="54018" y="188483"/>
                      </a:moveTo>
                      <a:cubicBezTo>
                        <a:pt x="58700" y="188483"/>
                        <a:pt x="46996" y="174439"/>
                        <a:pt x="36463" y="159224"/>
                      </a:cubicBezTo>
                      <a:cubicBezTo>
                        <a:pt x="25930" y="144009"/>
                        <a:pt x="24759" y="138158"/>
                        <a:pt x="21248" y="129965"/>
                      </a:cubicBezTo>
                      <a:cubicBezTo>
                        <a:pt x="18908" y="122943"/>
                        <a:pt x="15397" y="114750"/>
                        <a:pt x="14226" y="94854"/>
                      </a:cubicBezTo>
                      <a:cubicBezTo>
                        <a:pt x="14226" y="84321"/>
                        <a:pt x="17737" y="73788"/>
                        <a:pt x="21248" y="63255"/>
                      </a:cubicBezTo>
                      <a:cubicBezTo>
                        <a:pt x="25930" y="52722"/>
                        <a:pt x="30611" y="41018"/>
                        <a:pt x="41144" y="31655"/>
                      </a:cubicBezTo>
                      <a:cubicBezTo>
                        <a:pt x="51678" y="22292"/>
                        <a:pt x="64552" y="15270"/>
                        <a:pt x="78596" y="12929"/>
                      </a:cubicBezTo>
                      <a:cubicBezTo>
                        <a:pt x="93811" y="10589"/>
                        <a:pt x="109025" y="11759"/>
                        <a:pt x="123070" y="15270"/>
                      </a:cubicBezTo>
                      <a:cubicBezTo>
                        <a:pt x="137114" y="19952"/>
                        <a:pt x="149988" y="26974"/>
                        <a:pt x="158180" y="37507"/>
                      </a:cubicBezTo>
                      <a:cubicBezTo>
                        <a:pt x="165202" y="49211"/>
                        <a:pt x="166373" y="62084"/>
                        <a:pt x="165202" y="74958"/>
                      </a:cubicBezTo>
                      <a:cubicBezTo>
                        <a:pt x="162862" y="100706"/>
                        <a:pt x="148818" y="122943"/>
                        <a:pt x="138284" y="142839"/>
                      </a:cubicBezTo>
                      <a:cubicBezTo>
                        <a:pt x="127751" y="161565"/>
                        <a:pt x="121899" y="169757"/>
                        <a:pt x="118388" y="176780"/>
                      </a:cubicBezTo>
                      <a:cubicBezTo>
                        <a:pt x="113707" y="183802"/>
                        <a:pt x="110196" y="189654"/>
                        <a:pt x="98492" y="204868"/>
                      </a:cubicBezTo>
                      <a:cubicBezTo>
                        <a:pt x="93811" y="210720"/>
                        <a:pt x="94981" y="210720"/>
                        <a:pt x="96151" y="213061"/>
                      </a:cubicBezTo>
                      <a:cubicBezTo>
                        <a:pt x="96151" y="215401"/>
                        <a:pt x="98492" y="214231"/>
                        <a:pt x="104344" y="207209"/>
                      </a:cubicBezTo>
                      <a:cubicBezTo>
                        <a:pt x="117218" y="193165"/>
                        <a:pt x="120729" y="187313"/>
                        <a:pt x="126581" y="180291"/>
                      </a:cubicBezTo>
                      <a:cubicBezTo>
                        <a:pt x="131262" y="173268"/>
                        <a:pt x="137114" y="165076"/>
                        <a:pt x="148818" y="146350"/>
                      </a:cubicBezTo>
                      <a:cubicBezTo>
                        <a:pt x="159351" y="127624"/>
                        <a:pt x="174565" y="106558"/>
                        <a:pt x="179247" y="78469"/>
                      </a:cubicBezTo>
                      <a:cubicBezTo>
                        <a:pt x="181587" y="64425"/>
                        <a:pt x="179247" y="49211"/>
                        <a:pt x="169884" y="35166"/>
                      </a:cubicBezTo>
                      <a:cubicBezTo>
                        <a:pt x="161691" y="21122"/>
                        <a:pt x="147647" y="10589"/>
                        <a:pt x="130092" y="4737"/>
                      </a:cubicBezTo>
                      <a:cubicBezTo>
                        <a:pt x="112536" y="-1115"/>
                        <a:pt x="93811" y="-1115"/>
                        <a:pt x="76255" y="2396"/>
                      </a:cubicBezTo>
                      <a:cubicBezTo>
                        <a:pt x="58700" y="5907"/>
                        <a:pt x="43485" y="15270"/>
                        <a:pt x="31782" y="25803"/>
                      </a:cubicBezTo>
                      <a:cubicBezTo>
                        <a:pt x="20078" y="36337"/>
                        <a:pt x="13056" y="48040"/>
                        <a:pt x="8375" y="59744"/>
                      </a:cubicBezTo>
                      <a:cubicBezTo>
                        <a:pt x="3693" y="71447"/>
                        <a:pt x="-988" y="84321"/>
                        <a:pt x="182" y="96025"/>
                      </a:cubicBezTo>
                      <a:cubicBezTo>
                        <a:pt x="1352" y="118262"/>
                        <a:pt x="6034" y="127624"/>
                        <a:pt x="9545" y="134647"/>
                      </a:cubicBezTo>
                      <a:cubicBezTo>
                        <a:pt x="13056" y="141669"/>
                        <a:pt x="16567" y="148691"/>
                        <a:pt x="28271" y="163906"/>
                      </a:cubicBezTo>
                      <a:cubicBezTo>
                        <a:pt x="37633" y="176780"/>
                        <a:pt x="50507" y="188483"/>
                        <a:pt x="54018" y="18848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09" name="任意多边形: 形状 7808" descr="bec33af0-b861-4aca-92ae-005280566c03"/>
                <p:cNvSpPr/>
                <p:nvPr/>
              </p:nvSpPr>
              <p:spPr>
                <a:xfrm>
                  <a:off x="1499572" y="6845898"/>
                  <a:ext cx="32770" cy="233843"/>
                </a:xfrm>
                <a:custGeom>
                  <a:avLst/>
                  <a:gdLst>
                    <a:gd name="connsiteX0" fmla="*/ 23407 w 32770"/>
                    <a:gd name="connsiteY0" fmla="*/ 520 h 233843"/>
                    <a:gd name="connsiteX1" fmla="*/ 9363 w 32770"/>
                    <a:gd name="connsiteY1" fmla="*/ 12224 h 233843"/>
                    <a:gd name="connsiteX2" fmla="*/ 3511 w 32770"/>
                    <a:gd name="connsiteY2" fmla="*/ 28609 h 233843"/>
                    <a:gd name="connsiteX3" fmla="*/ 1170 w 32770"/>
                    <a:gd name="connsiteY3" fmla="*/ 47334 h 233843"/>
                    <a:gd name="connsiteX4" fmla="*/ 0 w 32770"/>
                    <a:gd name="connsiteY4" fmla="*/ 63720 h 233843"/>
                    <a:gd name="connsiteX5" fmla="*/ 3511 w 32770"/>
                    <a:gd name="connsiteY5" fmla="*/ 82445 h 233843"/>
                    <a:gd name="connsiteX6" fmla="*/ 7022 w 32770"/>
                    <a:gd name="connsiteY6" fmla="*/ 122237 h 233843"/>
                    <a:gd name="connsiteX7" fmla="*/ 11704 w 32770"/>
                    <a:gd name="connsiteY7" fmla="*/ 142134 h 233843"/>
                    <a:gd name="connsiteX8" fmla="*/ 14044 w 32770"/>
                    <a:gd name="connsiteY8" fmla="*/ 162030 h 233843"/>
                    <a:gd name="connsiteX9" fmla="*/ 19896 w 32770"/>
                    <a:gd name="connsiteY9" fmla="*/ 197140 h 233843"/>
                    <a:gd name="connsiteX10" fmla="*/ 26918 w 32770"/>
                    <a:gd name="connsiteY10" fmla="*/ 229910 h 233843"/>
                    <a:gd name="connsiteX11" fmla="*/ 30429 w 32770"/>
                    <a:gd name="connsiteY11" fmla="*/ 233421 h 233843"/>
                    <a:gd name="connsiteX12" fmla="*/ 32770 w 32770"/>
                    <a:gd name="connsiteY12" fmla="*/ 228740 h 233843"/>
                    <a:gd name="connsiteX13" fmla="*/ 29259 w 32770"/>
                    <a:gd name="connsiteY13" fmla="*/ 194800 h 233843"/>
                    <a:gd name="connsiteX14" fmla="*/ 26918 w 32770"/>
                    <a:gd name="connsiteY14" fmla="*/ 160859 h 233843"/>
                    <a:gd name="connsiteX15" fmla="*/ 23407 w 32770"/>
                    <a:gd name="connsiteY15" fmla="*/ 140963 h 233843"/>
                    <a:gd name="connsiteX16" fmla="*/ 23407 w 32770"/>
                    <a:gd name="connsiteY16" fmla="*/ 121067 h 233843"/>
                    <a:gd name="connsiteX17" fmla="*/ 16385 w 32770"/>
                    <a:gd name="connsiteY17" fmla="*/ 81275 h 233843"/>
                    <a:gd name="connsiteX18" fmla="*/ 14044 w 32770"/>
                    <a:gd name="connsiteY18" fmla="*/ 63720 h 233843"/>
                    <a:gd name="connsiteX19" fmla="*/ 15215 w 32770"/>
                    <a:gd name="connsiteY19" fmla="*/ 47334 h 233843"/>
                    <a:gd name="connsiteX20" fmla="*/ 15215 w 32770"/>
                    <a:gd name="connsiteY20" fmla="*/ 29779 h 233843"/>
                    <a:gd name="connsiteX21" fmla="*/ 17555 w 32770"/>
                    <a:gd name="connsiteY21" fmla="*/ 15735 h 233843"/>
                    <a:gd name="connsiteX22" fmla="*/ 23407 w 32770"/>
                    <a:gd name="connsiteY22" fmla="*/ 520 h 233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770" h="233843">
                      <a:moveTo>
                        <a:pt x="23407" y="520"/>
                      </a:moveTo>
                      <a:cubicBezTo>
                        <a:pt x="21066" y="-1821"/>
                        <a:pt x="12874" y="4031"/>
                        <a:pt x="9363" y="12224"/>
                      </a:cubicBezTo>
                      <a:cubicBezTo>
                        <a:pt x="5852" y="20416"/>
                        <a:pt x="4681" y="23927"/>
                        <a:pt x="3511" y="28609"/>
                      </a:cubicBezTo>
                      <a:cubicBezTo>
                        <a:pt x="2341" y="32120"/>
                        <a:pt x="1170" y="36801"/>
                        <a:pt x="1170" y="47334"/>
                      </a:cubicBezTo>
                      <a:cubicBezTo>
                        <a:pt x="1170" y="52016"/>
                        <a:pt x="0" y="57868"/>
                        <a:pt x="0" y="63720"/>
                      </a:cubicBezTo>
                      <a:cubicBezTo>
                        <a:pt x="0" y="69571"/>
                        <a:pt x="3511" y="75423"/>
                        <a:pt x="3511" y="82445"/>
                      </a:cubicBezTo>
                      <a:cubicBezTo>
                        <a:pt x="4681" y="95319"/>
                        <a:pt x="4681" y="109363"/>
                        <a:pt x="7022" y="122237"/>
                      </a:cubicBezTo>
                      <a:cubicBezTo>
                        <a:pt x="8192" y="129260"/>
                        <a:pt x="10533" y="135111"/>
                        <a:pt x="11704" y="142134"/>
                      </a:cubicBezTo>
                      <a:cubicBezTo>
                        <a:pt x="12874" y="149156"/>
                        <a:pt x="14044" y="155008"/>
                        <a:pt x="14044" y="162030"/>
                      </a:cubicBezTo>
                      <a:cubicBezTo>
                        <a:pt x="16385" y="174904"/>
                        <a:pt x="17555" y="186607"/>
                        <a:pt x="19896" y="197140"/>
                      </a:cubicBezTo>
                      <a:cubicBezTo>
                        <a:pt x="23407" y="217036"/>
                        <a:pt x="23407" y="213525"/>
                        <a:pt x="26918" y="229910"/>
                      </a:cubicBezTo>
                      <a:cubicBezTo>
                        <a:pt x="26918" y="233421"/>
                        <a:pt x="29259" y="233421"/>
                        <a:pt x="30429" y="233421"/>
                      </a:cubicBezTo>
                      <a:cubicBezTo>
                        <a:pt x="31600" y="234592"/>
                        <a:pt x="32770" y="233421"/>
                        <a:pt x="32770" y="228740"/>
                      </a:cubicBezTo>
                      <a:cubicBezTo>
                        <a:pt x="31600" y="212355"/>
                        <a:pt x="31600" y="214696"/>
                        <a:pt x="29259" y="194800"/>
                      </a:cubicBezTo>
                      <a:cubicBezTo>
                        <a:pt x="28089" y="184266"/>
                        <a:pt x="29259" y="172563"/>
                        <a:pt x="26918" y="160859"/>
                      </a:cubicBezTo>
                      <a:cubicBezTo>
                        <a:pt x="25748" y="155008"/>
                        <a:pt x="24578" y="147985"/>
                        <a:pt x="23407" y="140963"/>
                      </a:cubicBezTo>
                      <a:cubicBezTo>
                        <a:pt x="22237" y="133941"/>
                        <a:pt x="23407" y="128089"/>
                        <a:pt x="23407" y="121067"/>
                      </a:cubicBezTo>
                      <a:cubicBezTo>
                        <a:pt x="21066" y="108193"/>
                        <a:pt x="18726" y="94149"/>
                        <a:pt x="16385" y="81275"/>
                      </a:cubicBezTo>
                      <a:cubicBezTo>
                        <a:pt x="15215" y="75423"/>
                        <a:pt x="15215" y="69571"/>
                        <a:pt x="14044" y="63720"/>
                      </a:cubicBezTo>
                      <a:cubicBezTo>
                        <a:pt x="14044" y="57868"/>
                        <a:pt x="15215" y="52016"/>
                        <a:pt x="15215" y="47334"/>
                      </a:cubicBezTo>
                      <a:cubicBezTo>
                        <a:pt x="15215" y="37972"/>
                        <a:pt x="15215" y="34461"/>
                        <a:pt x="15215" y="29779"/>
                      </a:cubicBezTo>
                      <a:cubicBezTo>
                        <a:pt x="15215" y="26268"/>
                        <a:pt x="15215" y="22757"/>
                        <a:pt x="17555" y="15735"/>
                      </a:cubicBezTo>
                      <a:cubicBezTo>
                        <a:pt x="21066" y="9883"/>
                        <a:pt x="24578" y="2861"/>
                        <a:pt x="23407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0" name="任意多边形: 形状 7809" descr="1738ae6b-e234-4c9a-9819-6e3b2440e0a6"/>
                <p:cNvSpPr/>
                <p:nvPr/>
              </p:nvSpPr>
              <p:spPr>
                <a:xfrm>
                  <a:off x="1522979" y="6885441"/>
                  <a:ext cx="77571" cy="142608"/>
                </a:xfrm>
                <a:custGeom>
                  <a:avLst/>
                  <a:gdLst>
                    <a:gd name="connsiteX0" fmla="*/ 1170 w 77571"/>
                    <a:gd name="connsiteY0" fmla="*/ 142382 h 142608"/>
                    <a:gd name="connsiteX1" fmla="*/ 11704 w 77571"/>
                    <a:gd name="connsiteY1" fmla="*/ 135360 h 142608"/>
                    <a:gd name="connsiteX2" fmla="*/ 23407 w 77571"/>
                    <a:gd name="connsiteY2" fmla="*/ 115464 h 142608"/>
                    <a:gd name="connsiteX3" fmla="*/ 30429 w 77571"/>
                    <a:gd name="connsiteY3" fmla="*/ 106101 h 142608"/>
                    <a:gd name="connsiteX4" fmla="*/ 33940 w 77571"/>
                    <a:gd name="connsiteY4" fmla="*/ 94397 h 142608"/>
                    <a:gd name="connsiteX5" fmla="*/ 47985 w 77571"/>
                    <a:gd name="connsiteY5" fmla="*/ 70990 h 142608"/>
                    <a:gd name="connsiteX6" fmla="*/ 52666 w 77571"/>
                    <a:gd name="connsiteY6" fmla="*/ 58116 h 142608"/>
                    <a:gd name="connsiteX7" fmla="*/ 58518 w 77571"/>
                    <a:gd name="connsiteY7" fmla="*/ 46413 h 142608"/>
                    <a:gd name="connsiteX8" fmla="*/ 69051 w 77571"/>
                    <a:gd name="connsiteY8" fmla="*/ 25346 h 142608"/>
                    <a:gd name="connsiteX9" fmla="*/ 77244 w 77571"/>
                    <a:gd name="connsiteY9" fmla="*/ 4280 h 142608"/>
                    <a:gd name="connsiteX10" fmla="*/ 76073 w 77571"/>
                    <a:gd name="connsiteY10" fmla="*/ 769 h 142608"/>
                    <a:gd name="connsiteX11" fmla="*/ 72562 w 77571"/>
                    <a:gd name="connsiteY11" fmla="*/ 1939 h 142608"/>
                    <a:gd name="connsiteX12" fmla="*/ 60859 w 77571"/>
                    <a:gd name="connsiteY12" fmla="*/ 21835 h 142608"/>
                    <a:gd name="connsiteX13" fmla="*/ 46814 w 77571"/>
                    <a:gd name="connsiteY13" fmla="*/ 40561 h 142608"/>
                    <a:gd name="connsiteX14" fmla="*/ 40963 w 77571"/>
                    <a:gd name="connsiteY14" fmla="*/ 52265 h 142608"/>
                    <a:gd name="connsiteX15" fmla="*/ 32770 w 77571"/>
                    <a:gd name="connsiteY15" fmla="*/ 62798 h 142608"/>
                    <a:gd name="connsiteX16" fmla="*/ 21066 w 77571"/>
                    <a:gd name="connsiteY16" fmla="*/ 87375 h 142608"/>
                    <a:gd name="connsiteX17" fmla="*/ 15215 w 77571"/>
                    <a:gd name="connsiteY17" fmla="*/ 97909 h 142608"/>
                    <a:gd name="connsiteX18" fmla="*/ 8192 w 77571"/>
                    <a:gd name="connsiteY18" fmla="*/ 107271 h 142608"/>
                    <a:gd name="connsiteX19" fmla="*/ 0 w 77571"/>
                    <a:gd name="connsiteY19" fmla="*/ 128338 h 142608"/>
                    <a:gd name="connsiteX20" fmla="*/ 1170 w 77571"/>
                    <a:gd name="connsiteY20" fmla="*/ 142382 h 142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7571" h="142608">
                      <a:moveTo>
                        <a:pt x="1170" y="142382"/>
                      </a:moveTo>
                      <a:cubicBezTo>
                        <a:pt x="3511" y="143552"/>
                        <a:pt x="9363" y="140041"/>
                        <a:pt x="11704" y="135360"/>
                      </a:cubicBezTo>
                      <a:cubicBezTo>
                        <a:pt x="17555" y="125997"/>
                        <a:pt x="16385" y="127168"/>
                        <a:pt x="23407" y="115464"/>
                      </a:cubicBezTo>
                      <a:cubicBezTo>
                        <a:pt x="24578" y="111953"/>
                        <a:pt x="28089" y="109612"/>
                        <a:pt x="30429" y="106101"/>
                      </a:cubicBezTo>
                      <a:cubicBezTo>
                        <a:pt x="32770" y="102590"/>
                        <a:pt x="32770" y="97909"/>
                        <a:pt x="33940" y="94397"/>
                      </a:cubicBezTo>
                      <a:cubicBezTo>
                        <a:pt x="37451" y="87375"/>
                        <a:pt x="44474" y="79183"/>
                        <a:pt x="47985" y="70990"/>
                      </a:cubicBezTo>
                      <a:cubicBezTo>
                        <a:pt x="50325" y="67479"/>
                        <a:pt x="50325" y="62798"/>
                        <a:pt x="52666" y="58116"/>
                      </a:cubicBezTo>
                      <a:cubicBezTo>
                        <a:pt x="55007" y="54605"/>
                        <a:pt x="57347" y="49924"/>
                        <a:pt x="58518" y="46413"/>
                      </a:cubicBezTo>
                      <a:cubicBezTo>
                        <a:pt x="62029" y="39391"/>
                        <a:pt x="66710" y="32368"/>
                        <a:pt x="69051" y="25346"/>
                      </a:cubicBezTo>
                      <a:cubicBezTo>
                        <a:pt x="74903" y="13643"/>
                        <a:pt x="73733" y="14813"/>
                        <a:pt x="77244" y="4280"/>
                      </a:cubicBezTo>
                      <a:cubicBezTo>
                        <a:pt x="78414" y="1939"/>
                        <a:pt x="76073" y="1939"/>
                        <a:pt x="76073" y="769"/>
                      </a:cubicBezTo>
                      <a:cubicBezTo>
                        <a:pt x="74903" y="-402"/>
                        <a:pt x="73733" y="-402"/>
                        <a:pt x="72562" y="1939"/>
                      </a:cubicBezTo>
                      <a:cubicBezTo>
                        <a:pt x="65540" y="11302"/>
                        <a:pt x="67881" y="10132"/>
                        <a:pt x="60859" y="21835"/>
                      </a:cubicBezTo>
                      <a:cubicBezTo>
                        <a:pt x="57347" y="27687"/>
                        <a:pt x="51496" y="33539"/>
                        <a:pt x="46814" y="40561"/>
                      </a:cubicBezTo>
                      <a:cubicBezTo>
                        <a:pt x="44474" y="44072"/>
                        <a:pt x="43303" y="48753"/>
                        <a:pt x="40963" y="52265"/>
                      </a:cubicBezTo>
                      <a:cubicBezTo>
                        <a:pt x="38622" y="55776"/>
                        <a:pt x="35111" y="59287"/>
                        <a:pt x="32770" y="62798"/>
                      </a:cubicBezTo>
                      <a:cubicBezTo>
                        <a:pt x="28089" y="70990"/>
                        <a:pt x="25748" y="79183"/>
                        <a:pt x="21066" y="87375"/>
                      </a:cubicBezTo>
                      <a:cubicBezTo>
                        <a:pt x="18726" y="90886"/>
                        <a:pt x="17555" y="94397"/>
                        <a:pt x="15215" y="97909"/>
                      </a:cubicBezTo>
                      <a:cubicBezTo>
                        <a:pt x="12874" y="101420"/>
                        <a:pt x="9363" y="103760"/>
                        <a:pt x="8192" y="107271"/>
                      </a:cubicBezTo>
                      <a:cubicBezTo>
                        <a:pt x="2341" y="118975"/>
                        <a:pt x="4681" y="117805"/>
                        <a:pt x="0" y="128338"/>
                      </a:cubicBezTo>
                      <a:cubicBezTo>
                        <a:pt x="1170" y="136530"/>
                        <a:pt x="-1170" y="141212"/>
                        <a:pt x="1170" y="1423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1" name="任意多边形: 形状 7810" descr="afc53463-e989-4895-a5fd-9b10dcaabace"/>
                <p:cNvSpPr/>
                <p:nvPr/>
              </p:nvSpPr>
              <p:spPr>
                <a:xfrm>
                  <a:off x="1592571" y="6705490"/>
                  <a:ext cx="210583" cy="201201"/>
                </a:xfrm>
                <a:custGeom>
                  <a:avLst/>
                  <a:gdLst>
                    <a:gd name="connsiteX0" fmla="*/ 6482 w 210583"/>
                    <a:gd name="connsiteY0" fmla="*/ 185401 h 201201"/>
                    <a:gd name="connsiteX1" fmla="*/ 8823 w 210583"/>
                    <a:gd name="connsiteY1" fmla="*/ 150291 h 201201"/>
                    <a:gd name="connsiteX2" fmla="*/ 14674 w 210583"/>
                    <a:gd name="connsiteY2" fmla="*/ 117521 h 201201"/>
                    <a:gd name="connsiteX3" fmla="*/ 32230 w 210583"/>
                    <a:gd name="connsiteY3" fmla="*/ 81240 h 201201"/>
                    <a:gd name="connsiteX4" fmla="*/ 59148 w 210583"/>
                    <a:gd name="connsiteY4" fmla="*/ 54321 h 201201"/>
                    <a:gd name="connsiteX5" fmla="*/ 95429 w 210583"/>
                    <a:gd name="connsiteY5" fmla="*/ 29744 h 201201"/>
                    <a:gd name="connsiteX6" fmla="*/ 142243 w 210583"/>
                    <a:gd name="connsiteY6" fmla="*/ 15699 h 201201"/>
                    <a:gd name="connsiteX7" fmla="*/ 185547 w 210583"/>
                    <a:gd name="connsiteY7" fmla="*/ 22722 h 201201"/>
                    <a:gd name="connsiteX8" fmla="*/ 194910 w 210583"/>
                    <a:gd name="connsiteY8" fmla="*/ 59003 h 201201"/>
                    <a:gd name="connsiteX9" fmla="*/ 178524 w 210583"/>
                    <a:gd name="connsiteY9" fmla="*/ 98795 h 201201"/>
                    <a:gd name="connsiteX10" fmla="*/ 123518 w 210583"/>
                    <a:gd name="connsiteY10" fmla="*/ 158483 h 201201"/>
                    <a:gd name="connsiteX11" fmla="*/ 84896 w 210583"/>
                    <a:gd name="connsiteY11" fmla="*/ 180720 h 201201"/>
                    <a:gd name="connsiteX12" fmla="*/ 48615 w 210583"/>
                    <a:gd name="connsiteY12" fmla="*/ 194764 h 201201"/>
                    <a:gd name="connsiteX13" fmla="*/ 40422 w 210583"/>
                    <a:gd name="connsiteY13" fmla="*/ 199446 h 201201"/>
                    <a:gd name="connsiteX14" fmla="*/ 52126 w 210583"/>
                    <a:gd name="connsiteY14" fmla="*/ 199446 h 201201"/>
                    <a:gd name="connsiteX15" fmla="*/ 90748 w 210583"/>
                    <a:gd name="connsiteY15" fmla="*/ 186572 h 201201"/>
                    <a:gd name="connsiteX16" fmla="*/ 131710 w 210583"/>
                    <a:gd name="connsiteY16" fmla="*/ 163165 h 201201"/>
                    <a:gd name="connsiteX17" fmla="*/ 190228 w 210583"/>
                    <a:gd name="connsiteY17" fmla="*/ 103476 h 201201"/>
                    <a:gd name="connsiteX18" fmla="*/ 207783 w 210583"/>
                    <a:gd name="connsiteY18" fmla="*/ 60173 h 201201"/>
                    <a:gd name="connsiteX19" fmla="*/ 210124 w 210583"/>
                    <a:gd name="connsiteY19" fmla="*/ 36766 h 201201"/>
                    <a:gd name="connsiteX20" fmla="*/ 198421 w 210583"/>
                    <a:gd name="connsiteY20" fmla="*/ 12188 h 201201"/>
                    <a:gd name="connsiteX21" fmla="*/ 169162 w 210583"/>
                    <a:gd name="connsiteY21" fmla="*/ 485 h 201201"/>
                    <a:gd name="connsiteX22" fmla="*/ 139903 w 210583"/>
                    <a:gd name="connsiteY22" fmla="*/ 1655 h 201201"/>
                    <a:gd name="connsiteX23" fmla="*/ 89577 w 210583"/>
                    <a:gd name="connsiteY23" fmla="*/ 18040 h 201201"/>
                    <a:gd name="connsiteX24" fmla="*/ 50955 w 210583"/>
                    <a:gd name="connsiteY24" fmla="*/ 42618 h 201201"/>
                    <a:gd name="connsiteX25" fmla="*/ 21697 w 210583"/>
                    <a:gd name="connsiteY25" fmla="*/ 71877 h 201201"/>
                    <a:gd name="connsiteX26" fmla="*/ 4141 w 210583"/>
                    <a:gd name="connsiteY26" fmla="*/ 111669 h 201201"/>
                    <a:gd name="connsiteX27" fmla="*/ 630 w 210583"/>
                    <a:gd name="connsiteY27" fmla="*/ 146780 h 201201"/>
                    <a:gd name="connsiteX28" fmla="*/ 6482 w 210583"/>
                    <a:gd name="connsiteY28" fmla="*/ 185401 h 201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10583" h="201201">
                      <a:moveTo>
                        <a:pt x="6482" y="185401"/>
                      </a:moveTo>
                      <a:cubicBezTo>
                        <a:pt x="9993" y="186572"/>
                        <a:pt x="7652" y="169016"/>
                        <a:pt x="8823" y="150291"/>
                      </a:cubicBezTo>
                      <a:cubicBezTo>
                        <a:pt x="9993" y="131565"/>
                        <a:pt x="12334" y="124543"/>
                        <a:pt x="14674" y="117521"/>
                      </a:cubicBezTo>
                      <a:cubicBezTo>
                        <a:pt x="17015" y="109328"/>
                        <a:pt x="19356" y="101136"/>
                        <a:pt x="32230" y="81240"/>
                      </a:cubicBezTo>
                      <a:cubicBezTo>
                        <a:pt x="39252" y="71877"/>
                        <a:pt x="48615" y="63684"/>
                        <a:pt x="59148" y="54321"/>
                      </a:cubicBezTo>
                      <a:cubicBezTo>
                        <a:pt x="69681" y="46129"/>
                        <a:pt x="80214" y="36766"/>
                        <a:pt x="95429" y="29744"/>
                      </a:cubicBezTo>
                      <a:cubicBezTo>
                        <a:pt x="109473" y="22722"/>
                        <a:pt x="125858" y="18040"/>
                        <a:pt x="142243" y="15699"/>
                      </a:cubicBezTo>
                      <a:cubicBezTo>
                        <a:pt x="158628" y="13359"/>
                        <a:pt x="176184" y="14529"/>
                        <a:pt x="185547" y="22722"/>
                      </a:cubicBezTo>
                      <a:cubicBezTo>
                        <a:pt x="194910" y="30914"/>
                        <a:pt x="197250" y="44958"/>
                        <a:pt x="194910" y="59003"/>
                      </a:cubicBezTo>
                      <a:cubicBezTo>
                        <a:pt x="191398" y="73047"/>
                        <a:pt x="185547" y="87091"/>
                        <a:pt x="178524" y="98795"/>
                      </a:cubicBezTo>
                      <a:cubicBezTo>
                        <a:pt x="164480" y="123372"/>
                        <a:pt x="143414" y="144439"/>
                        <a:pt x="123518" y="158483"/>
                      </a:cubicBezTo>
                      <a:cubicBezTo>
                        <a:pt x="103622" y="172528"/>
                        <a:pt x="94259" y="177209"/>
                        <a:pt x="84896" y="180720"/>
                      </a:cubicBezTo>
                      <a:cubicBezTo>
                        <a:pt x="76703" y="185401"/>
                        <a:pt x="68511" y="188912"/>
                        <a:pt x="48615" y="194764"/>
                      </a:cubicBezTo>
                      <a:cubicBezTo>
                        <a:pt x="40422" y="197105"/>
                        <a:pt x="41593" y="198275"/>
                        <a:pt x="40422" y="199446"/>
                      </a:cubicBezTo>
                      <a:cubicBezTo>
                        <a:pt x="38081" y="201787"/>
                        <a:pt x="41593" y="201787"/>
                        <a:pt x="52126" y="199446"/>
                      </a:cubicBezTo>
                      <a:cubicBezTo>
                        <a:pt x="73192" y="193594"/>
                        <a:pt x="81385" y="190083"/>
                        <a:pt x="90748" y="186572"/>
                      </a:cubicBezTo>
                      <a:cubicBezTo>
                        <a:pt x="100110" y="181890"/>
                        <a:pt x="109473" y="178379"/>
                        <a:pt x="131710" y="163165"/>
                      </a:cubicBezTo>
                      <a:cubicBezTo>
                        <a:pt x="152777" y="149120"/>
                        <a:pt x="175013" y="129224"/>
                        <a:pt x="190228" y="103476"/>
                      </a:cubicBezTo>
                      <a:cubicBezTo>
                        <a:pt x="198421" y="90602"/>
                        <a:pt x="203102" y="75388"/>
                        <a:pt x="207783" y="60173"/>
                      </a:cubicBezTo>
                      <a:cubicBezTo>
                        <a:pt x="210124" y="51981"/>
                        <a:pt x="211295" y="44958"/>
                        <a:pt x="210124" y="36766"/>
                      </a:cubicBezTo>
                      <a:cubicBezTo>
                        <a:pt x="210124" y="28573"/>
                        <a:pt x="206613" y="19211"/>
                        <a:pt x="198421" y="12188"/>
                      </a:cubicBezTo>
                      <a:cubicBezTo>
                        <a:pt x="190228" y="5166"/>
                        <a:pt x="179695" y="1655"/>
                        <a:pt x="169162" y="485"/>
                      </a:cubicBezTo>
                      <a:cubicBezTo>
                        <a:pt x="158628" y="-686"/>
                        <a:pt x="149266" y="485"/>
                        <a:pt x="139903" y="1655"/>
                      </a:cubicBezTo>
                      <a:cubicBezTo>
                        <a:pt x="121177" y="5166"/>
                        <a:pt x="104792" y="11018"/>
                        <a:pt x="89577" y="18040"/>
                      </a:cubicBezTo>
                      <a:cubicBezTo>
                        <a:pt x="74363" y="25062"/>
                        <a:pt x="61489" y="33255"/>
                        <a:pt x="50955" y="42618"/>
                      </a:cubicBezTo>
                      <a:cubicBezTo>
                        <a:pt x="39252" y="51981"/>
                        <a:pt x="28719" y="61344"/>
                        <a:pt x="21697" y="71877"/>
                      </a:cubicBezTo>
                      <a:cubicBezTo>
                        <a:pt x="7652" y="92943"/>
                        <a:pt x="6482" y="102306"/>
                        <a:pt x="4141" y="111669"/>
                      </a:cubicBezTo>
                      <a:cubicBezTo>
                        <a:pt x="2971" y="119861"/>
                        <a:pt x="630" y="128054"/>
                        <a:pt x="630" y="146780"/>
                      </a:cubicBezTo>
                      <a:cubicBezTo>
                        <a:pt x="-1711" y="166676"/>
                        <a:pt x="2971" y="184231"/>
                        <a:pt x="6482" y="18540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2" name="任意多边形: 形状 7811" descr="381d4f18-a7fb-4f65-9cce-a7613a163982"/>
                <p:cNvSpPr/>
                <p:nvPr/>
              </p:nvSpPr>
              <p:spPr>
                <a:xfrm>
                  <a:off x="1528831" y="6910054"/>
                  <a:ext cx="110629" cy="174385"/>
                </a:xfrm>
                <a:custGeom>
                  <a:avLst/>
                  <a:gdLst>
                    <a:gd name="connsiteX0" fmla="*/ 110014 w 110629"/>
                    <a:gd name="connsiteY0" fmla="*/ 733 h 174385"/>
                    <a:gd name="connsiteX1" fmla="*/ 94799 w 110629"/>
                    <a:gd name="connsiteY1" fmla="*/ 7755 h 174385"/>
                    <a:gd name="connsiteX2" fmla="*/ 73733 w 110629"/>
                    <a:gd name="connsiteY2" fmla="*/ 29992 h 174385"/>
                    <a:gd name="connsiteX3" fmla="*/ 63199 w 110629"/>
                    <a:gd name="connsiteY3" fmla="*/ 40525 h 174385"/>
                    <a:gd name="connsiteX4" fmla="*/ 55007 w 110629"/>
                    <a:gd name="connsiteY4" fmla="*/ 54570 h 174385"/>
                    <a:gd name="connsiteX5" fmla="*/ 33940 w 110629"/>
                    <a:gd name="connsiteY5" fmla="*/ 82658 h 174385"/>
                    <a:gd name="connsiteX6" fmla="*/ 26918 w 110629"/>
                    <a:gd name="connsiteY6" fmla="*/ 99043 h 174385"/>
                    <a:gd name="connsiteX7" fmla="*/ 18726 w 110629"/>
                    <a:gd name="connsiteY7" fmla="*/ 114258 h 174385"/>
                    <a:gd name="connsiteX8" fmla="*/ 7022 w 110629"/>
                    <a:gd name="connsiteY8" fmla="*/ 142347 h 174385"/>
                    <a:gd name="connsiteX9" fmla="*/ 0 w 110629"/>
                    <a:gd name="connsiteY9" fmla="*/ 170435 h 174385"/>
                    <a:gd name="connsiteX10" fmla="*/ 2341 w 110629"/>
                    <a:gd name="connsiteY10" fmla="*/ 173946 h 174385"/>
                    <a:gd name="connsiteX11" fmla="*/ 5852 w 110629"/>
                    <a:gd name="connsiteY11" fmla="*/ 170435 h 174385"/>
                    <a:gd name="connsiteX12" fmla="*/ 16385 w 110629"/>
                    <a:gd name="connsiteY12" fmla="*/ 143517 h 174385"/>
                    <a:gd name="connsiteX13" fmla="*/ 30429 w 110629"/>
                    <a:gd name="connsiteY13" fmla="*/ 117769 h 174385"/>
                    <a:gd name="connsiteX14" fmla="*/ 37451 w 110629"/>
                    <a:gd name="connsiteY14" fmla="*/ 102554 h 174385"/>
                    <a:gd name="connsiteX15" fmla="*/ 47985 w 110629"/>
                    <a:gd name="connsiteY15" fmla="*/ 88510 h 174385"/>
                    <a:gd name="connsiteX16" fmla="*/ 65540 w 110629"/>
                    <a:gd name="connsiteY16" fmla="*/ 59251 h 174385"/>
                    <a:gd name="connsiteX17" fmla="*/ 74903 w 110629"/>
                    <a:gd name="connsiteY17" fmla="*/ 46377 h 174385"/>
                    <a:gd name="connsiteX18" fmla="*/ 85436 w 110629"/>
                    <a:gd name="connsiteY18" fmla="*/ 35844 h 174385"/>
                    <a:gd name="connsiteX19" fmla="*/ 101821 w 110629"/>
                    <a:gd name="connsiteY19" fmla="*/ 12437 h 174385"/>
                    <a:gd name="connsiteX20" fmla="*/ 110014 w 110629"/>
                    <a:gd name="connsiteY20" fmla="*/ 733 h 174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0629" h="174385">
                      <a:moveTo>
                        <a:pt x="110014" y="733"/>
                      </a:moveTo>
                      <a:cubicBezTo>
                        <a:pt x="107673" y="-1608"/>
                        <a:pt x="100651" y="1904"/>
                        <a:pt x="94799" y="7755"/>
                      </a:cubicBezTo>
                      <a:cubicBezTo>
                        <a:pt x="84266" y="18289"/>
                        <a:pt x="85436" y="15948"/>
                        <a:pt x="73733" y="29992"/>
                      </a:cubicBezTo>
                      <a:cubicBezTo>
                        <a:pt x="70222" y="33503"/>
                        <a:pt x="66710" y="37014"/>
                        <a:pt x="63199" y="40525"/>
                      </a:cubicBezTo>
                      <a:cubicBezTo>
                        <a:pt x="59688" y="44037"/>
                        <a:pt x="58518" y="49888"/>
                        <a:pt x="55007" y="54570"/>
                      </a:cubicBezTo>
                      <a:cubicBezTo>
                        <a:pt x="47985" y="63933"/>
                        <a:pt x="39792" y="73296"/>
                        <a:pt x="33940" y="82658"/>
                      </a:cubicBezTo>
                      <a:cubicBezTo>
                        <a:pt x="30429" y="87340"/>
                        <a:pt x="29259" y="93192"/>
                        <a:pt x="26918" y="99043"/>
                      </a:cubicBezTo>
                      <a:cubicBezTo>
                        <a:pt x="24578" y="103725"/>
                        <a:pt x="21066" y="109577"/>
                        <a:pt x="18726" y="114258"/>
                      </a:cubicBezTo>
                      <a:cubicBezTo>
                        <a:pt x="14044" y="124791"/>
                        <a:pt x="9363" y="134154"/>
                        <a:pt x="7022" y="142347"/>
                      </a:cubicBezTo>
                      <a:cubicBezTo>
                        <a:pt x="1170" y="158732"/>
                        <a:pt x="2341" y="156391"/>
                        <a:pt x="0" y="170435"/>
                      </a:cubicBezTo>
                      <a:cubicBezTo>
                        <a:pt x="0" y="172776"/>
                        <a:pt x="1170" y="173946"/>
                        <a:pt x="2341" y="173946"/>
                      </a:cubicBezTo>
                      <a:cubicBezTo>
                        <a:pt x="3511" y="175117"/>
                        <a:pt x="4681" y="173946"/>
                        <a:pt x="5852" y="170435"/>
                      </a:cubicBezTo>
                      <a:cubicBezTo>
                        <a:pt x="11704" y="157561"/>
                        <a:pt x="9363" y="159902"/>
                        <a:pt x="16385" y="143517"/>
                      </a:cubicBezTo>
                      <a:cubicBezTo>
                        <a:pt x="19896" y="135324"/>
                        <a:pt x="25748" y="127132"/>
                        <a:pt x="30429" y="117769"/>
                      </a:cubicBezTo>
                      <a:cubicBezTo>
                        <a:pt x="32770" y="113088"/>
                        <a:pt x="35111" y="107236"/>
                        <a:pt x="37451" y="102554"/>
                      </a:cubicBezTo>
                      <a:cubicBezTo>
                        <a:pt x="39792" y="97873"/>
                        <a:pt x="44474" y="93192"/>
                        <a:pt x="47985" y="88510"/>
                      </a:cubicBezTo>
                      <a:cubicBezTo>
                        <a:pt x="53837" y="79147"/>
                        <a:pt x="59688" y="68614"/>
                        <a:pt x="65540" y="59251"/>
                      </a:cubicBezTo>
                      <a:cubicBezTo>
                        <a:pt x="69051" y="54570"/>
                        <a:pt x="71392" y="51059"/>
                        <a:pt x="74903" y="46377"/>
                      </a:cubicBezTo>
                      <a:cubicBezTo>
                        <a:pt x="78414" y="42866"/>
                        <a:pt x="83096" y="39355"/>
                        <a:pt x="85436" y="35844"/>
                      </a:cubicBezTo>
                      <a:cubicBezTo>
                        <a:pt x="97140" y="21800"/>
                        <a:pt x="92458" y="24140"/>
                        <a:pt x="101821" y="12437"/>
                      </a:cubicBezTo>
                      <a:cubicBezTo>
                        <a:pt x="107673" y="8926"/>
                        <a:pt x="112354" y="3074"/>
                        <a:pt x="110014" y="73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3" name="任意多边形: 形状 7812" descr="49146401-babc-415b-a058-757350181fad"/>
                <p:cNvSpPr/>
                <p:nvPr/>
              </p:nvSpPr>
              <p:spPr>
                <a:xfrm>
                  <a:off x="1655230" y="6910787"/>
                  <a:ext cx="18725" cy="53836"/>
                </a:xfrm>
                <a:custGeom>
                  <a:avLst/>
                  <a:gdLst>
                    <a:gd name="connsiteX0" fmla="*/ 11704 w 18725"/>
                    <a:gd name="connsiteY0" fmla="*/ 53837 h 53836"/>
                    <a:gd name="connsiteX1" fmla="*/ 17555 w 18725"/>
                    <a:gd name="connsiteY1" fmla="*/ 49155 h 53836"/>
                    <a:gd name="connsiteX2" fmla="*/ 17555 w 18725"/>
                    <a:gd name="connsiteY2" fmla="*/ 42133 h 53836"/>
                    <a:gd name="connsiteX3" fmla="*/ 18726 w 18725"/>
                    <a:gd name="connsiteY3" fmla="*/ 38622 h 53836"/>
                    <a:gd name="connsiteX4" fmla="*/ 16385 w 18725"/>
                    <a:gd name="connsiteY4" fmla="*/ 35111 h 53836"/>
                    <a:gd name="connsiteX5" fmla="*/ 17555 w 18725"/>
                    <a:gd name="connsiteY5" fmla="*/ 26918 h 53836"/>
                    <a:gd name="connsiteX6" fmla="*/ 15215 w 18725"/>
                    <a:gd name="connsiteY6" fmla="*/ 22237 h 53836"/>
                    <a:gd name="connsiteX7" fmla="*/ 15215 w 18725"/>
                    <a:gd name="connsiteY7" fmla="*/ 17555 h 53836"/>
                    <a:gd name="connsiteX8" fmla="*/ 15215 w 18725"/>
                    <a:gd name="connsiteY8" fmla="*/ 9363 h 53836"/>
                    <a:gd name="connsiteX9" fmla="*/ 14044 w 18725"/>
                    <a:gd name="connsiteY9" fmla="*/ 1170 h 53836"/>
                    <a:gd name="connsiteX10" fmla="*/ 10533 w 18725"/>
                    <a:gd name="connsiteY10" fmla="*/ 0 h 53836"/>
                    <a:gd name="connsiteX11" fmla="*/ 8192 w 18725"/>
                    <a:gd name="connsiteY11" fmla="*/ 1170 h 53836"/>
                    <a:gd name="connsiteX12" fmla="*/ 5852 w 18725"/>
                    <a:gd name="connsiteY12" fmla="*/ 9363 h 53836"/>
                    <a:gd name="connsiteX13" fmla="*/ 2341 w 18725"/>
                    <a:gd name="connsiteY13" fmla="*/ 17555 h 53836"/>
                    <a:gd name="connsiteX14" fmla="*/ 2341 w 18725"/>
                    <a:gd name="connsiteY14" fmla="*/ 22237 h 53836"/>
                    <a:gd name="connsiteX15" fmla="*/ 0 w 18725"/>
                    <a:gd name="connsiteY15" fmla="*/ 26918 h 53836"/>
                    <a:gd name="connsiteX16" fmla="*/ 2341 w 18725"/>
                    <a:gd name="connsiteY16" fmla="*/ 36281 h 53836"/>
                    <a:gd name="connsiteX17" fmla="*/ 3511 w 18725"/>
                    <a:gd name="connsiteY17" fmla="*/ 40963 h 53836"/>
                    <a:gd name="connsiteX18" fmla="*/ 2341 w 18725"/>
                    <a:gd name="connsiteY18" fmla="*/ 45644 h 53836"/>
                    <a:gd name="connsiteX19" fmla="*/ 7022 w 18725"/>
                    <a:gd name="connsiteY19" fmla="*/ 52666 h 53836"/>
                    <a:gd name="connsiteX20" fmla="*/ 11704 w 18725"/>
                    <a:gd name="connsiteY20" fmla="*/ 53837 h 5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725" h="53835">
                      <a:moveTo>
                        <a:pt x="11704" y="53837"/>
                      </a:moveTo>
                      <a:cubicBezTo>
                        <a:pt x="15215" y="53837"/>
                        <a:pt x="17555" y="51496"/>
                        <a:pt x="17555" y="49155"/>
                      </a:cubicBezTo>
                      <a:cubicBezTo>
                        <a:pt x="17555" y="45644"/>
                        <a:pt x="17555" y="45644"/>
                        <a:pt x="17555" y="42133"/>
                      </a:cubicBezTo>
                      <a:cubicBezTo>
                        <a:pt x="17555" y="40963"/>
                        <a:pt x="18726" y="39792"/>
                        <a:pt x="18726" y="38622"/>
                      </a:cubicBezTo>
                      <a:cubicBezTo>
                        <a:pt x="18726" y="37452"/>
                        <a:pt x="16385" y="36281"/>
                        <a:pt x="16385" y="35111"/>
                      </a:cubicBezTo>
                      <a:cubicBezTo>
                        <a:pt x="16385" y="32770"/>
                        <a:pt x="17555" y="29259"/>
                        <a:pt x="17555" y="26918"/>
                      </a:cubicBezTo>
                      <a:cubicBezTo>
                        <a:pt x="17555" y="25748"/>
                        <a:pt x="15215" y="24578"/>
                        <a:pt x="15215" y="22237"/>
                      </a:cubicBezTo>
                      <a:cubicBezTo>
                        <a:pt x="15215" y="21066"/>
                        <a:pt x="15215" y="19896"/>
                        <a:pt x="15215" y="17555"/>
                      </a:cubicBezTo>
                      <a:cubicBezTo>
                        <a:pt x="15215" y="15215"/>
                        <a:pt x="15215" y="11704"/>
                        <a:pt x="15215" y="9363"/>
                      </a:cubicBezTo>
                      <a:cubicBezTo>
                        <a:pt x="15215" y="4682"/>
                        <a:pt x="14044" y="5852"/>
                        <a:pt x="14044" y="1170"/>
                      </a:cubicBezTo>
                      <a:cubicBezTo>
                        <a:pt x="14044" y="0"/>
                        <a:pt x="11704" y="0"/>
                        <a:pt x="10533" y="0"/>
                      </a:cubicBezTo>
                      <a:cubicBezTo>
                        <a:pt x="9363" y="0"/>
                        <a:pt x="8192" y="0"/>
                        <a:pt x="8192" y="1170"/>
                      </a:cubicBezTo>
                      <a:cubicBezTo>
                        <a:pt x="5852" y="4682"/>
                        <a:pt x="7022" y="4682"/>
                        <a:pt x="5852" y="9363"/>
                      </a:cubicBezTo>
                      <a:cubicBezTo>
                        <a:pt x="4681" y="11704"/>
                        <a:pt x="2341" y="14044"/>
                        <a:pt x="2341" y="17555"/>
                      </a:cubicBezTo>
                      <a:cubicBezTo>
                        <a:pt x="2341" y="18726"/>
                        <a:pt x="2341" y="21066"/>
                        <a:pt x="2341" y="22237"/>
                      </a:cubicBezTo>
                      <a:cubicBezTo>
                        <a:pt x="2341" y="23407"/>
                        <a:pt x="0" y="25748"/>
                        <a:pt x="0" y="26918"/>
                      </a:cubicBezTo>
                      <a:cubicBezTo>
                        <a:pt x="0" y="30429"/>
                        <a:pt x="2341" y="33940"/>
                        <a:pt x="2341" y="36281"/>
                      </a:cubicBezTo>
                      <a:cubicBezTo>
                        <a:pt x="2341" y="37452"/>
                        <a:pt x="3511" y="38622"/>
                        <a:pt x="3511" y="40963"/>
                      </a:cubicBezTo>
                      <a:cubicBezTo>
                        <a:pt x="3511" y="42133"/>
                        <a:pt x="2341" y="43303"/>
                        <a:pt x="2341" y="45644"/>
                      </a:cubicBezTo>
                      <a:cubicBezTo>
                        <a:pt x="3511" y="50325"/>
                        <a:pt x="5852" y="49155"/>
                        <a:pt x="7022" y="52666"/>
                      </a:cubicBezTo>
                      <a:cubicBezTo>
                        <a:pt x="7022" y="52666"/>
                        <a:pt x="9363" y="53837"/>
                        <a:pt x="11704" y="538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4" name="任意多边形: 形状 7813" descr="5a09d60f-d100-411a-9487-a1e4763ca07c"/>
                <p:cNvSpPr/>
                <p:nvPr/>
              </p:nvSpPr>
              <p:spPr>
                <a:xfrm>
                  <a:off x="1687926" y="6788751"/>
                  <a:ext cx="179138" cy="208092"/>
                </a:xfrm>
                <a:custGeom>
                  <a:avLst/>
                  <a:gdLst>
                    <a:gd name="connsiteX0" fmla="*/ 74 w 179138"/>
                    <a:gd name="connsiteY0" fmla="*/ 205132 h 208092"/>
                    <a:gd name="connsiteX1" fmla="*/ 25822 w 179138"/>
                    <a:gd name="connsiteY1" fmla="*/ 206302 h 208092"/>
                    <a:gd name="connsiteX2" fmla="*/ 50399 w 179138"/>
                    <a:gd name="connsiteY2" fmla="*/ 200450 h 208092"/>
                    <a:gd name="connsiteX3" fmla="*/ 77318 w 179138"/>
                    <a:gd name="connsiteY3" fmla="*/ 189917 h 208092"/>
                    <a:gd name="connsiteX4" fmla="*/ 100725 w 179138"/>
                    <a:gd name="connsiteY4" fmla="*/ 178213 h 208092"/>
                    <a:gd name="connsiteX5" fmla="*/ 122962 w 179138"/>
                    <a:gd name="connsiteY5" fmla="*/ 160658 h 208092"/>
                    <a:gd name="connsiteX6" fmla="*/ 163924 w 179138"/>
                    <a:gd name="connsiteY6" fmla="*/ 117355 h 208092"/>
                    <a:gd name="connsiteX7" fmla="*/ 174457 w 179138"/>
                    <a:gd name="connsiteY7" fmla="*/ 90437 h 208092"/>
                    <a:gd name="connsiteX8" fmla="*/ 179139 w 179138"/>
                    <a:gd name="connsiteY8" fmla="*/ 62348 h 208092"/>
                    <a:gd name="connsiteX9" fmla="*/ 173287 w 179138"/>
                    <a:gd name="connsiteY9" fmla="*/ 36600 h 208092"/>
                    <a:gd name="connsiteX10" fmla="*/ 158073 w 179138"/>
                    <a:gd name="connsiteY10" fmla="*/ 16704 h 208092"/>
                    <a:gd name="connsiteX11" fmla="*/ 132324 w 179138"/>
                    <a:gd name="connsiteY11" fmla="*/ 2660 h 208092"/>
                    <a:gd name="connsiteX12" fmla="*/ 105406 w 179138"/>
                    <a:gd name="connsiteY12" fmla="*/ 319 h 208092"/>
                    <a:gd name="connsiteX13" fmla="*/ 99555 w 179138"/>
                    <a:gd name="connsiteY13" fmla="*/ 3830 h 208092"/>
                    <a:gd name="connsiteX14" fmla="*/ 106577 w 179138"/>
                    <a:gd name="connsiteY14" fmla="*/ 5000 h 208092"/>
                    <a:gd name="connsiteX15" fmla="*/ 129984 w 179138"/>
                    <a:gd name="connsiteY15" fmla="*/ 8511 h 208092"/>
                    <a:gd name="connsiteX16" fmla="*/ 152221 w 179138"/>
                    <a:gd name="connsiteY16" fmla="*/ 22556 h 208092"/>
                    <a:gd name="connsiteX17" fmla="*/ 167435 w 179138"/>
                    <a:gd name="connsiteY17" fmla="*/ 62348 h 208092"/>
                    <a:gd name="connsiteX18" fmla="*/ 163924 w 179138"/>
                    <a:gd name="connsiteY18" fmla="*/ 86925 h 208092"/>
                    <a:gd name="connsiteX19" fmla="*/ 151050 w 179138"/>
                    <a:gd name="connsiteY19" fmla="*/ 110333 h 208092"/>
                    <a:gd name="connsiteX20" fmla="*/ 115940 w 179138"/>
                    <a:gd name="connsiteY20" fmla="*/ 152466 h 208092"/>
                    <a:gd name="connsiteX21" fmla="*/ 94873 w 179138"/>
                    <a:gd name="connsiteY21" fmla="*/ 167680 h 208092"/>
                    <a:gd name="connsiteX22" fmla="*/ 72636 w 179138"/>
                    <a:gd name="connsiteY22" fmla="*/ 178213 h 208092"/>
                    <a:gd name="connsiteX23" fmla="*/ 48059 w 179138"/>
                    <a:gd name="connsiteY23" fmla="*/ 188747 h 208092"/>
                    <a:gd name="connsiteX24" fmla="*/ 25822 w 179138"/>
                    <a:gd name="connsiteY24" fmla="*/ 195769 h 208092"/>
                    <a:gd name="connsiteX25" fmla="*/ 74 w 179138"/>
                    <a:gd name="connsiteY25" fmla="*/ 205132 h 208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79138" h="208092">
                      <a:moveTo>
                        <a:pt x="74" y="205132"/>
                      </a:moveTo>
                      <a:cubicBezTo>
                        <a:pt x="-1096" y="207472"/>
                        <a:pt x="11778" y="209813"/>
                        <a:pt x="25822" y="206302"/>
                      </a:cubicBezTo>
                      <a:cubicBezTo>
                        <a:pt x="38696" y="203961"/>
                        <a:pt x="44548" y="201621"/>
                        <a:pt x="50399" y="200450"/>
                      </a:cubicBezTo>
                      <a:cubicBezTo>
                        <a:pt x="56251" y="198109"/>
                        <a:pt x="63273" y="196939"/>
                        <a:pt x="77318" y="189917"/>
                      </a:cubicBezTo>
                      <a:cubicBezTo>
                        <a:pt x="84340" y="186406"/>
                        <a:pt x="92532" y="184065"/>
                        <a:pt x="100725" y="178213"/>
                      </a:cubicBezTo>
                      <a:cubicBezTo>
                        <a:pt x="108917" y="173532"/>
                        <a:pt x="114769" y="166510"/>
                        <a:pt x="122962" y="160658"/>
                      </a:cubicBezTo>
                      <a:cubicBezTo>
                        <a:pt x="138176" y="148954"/>
                        <a:pt x="153391" y="133740"/>
                        <a:pt x="163924" y="117355"/>
                      </a:cubicBezTo>
                      <a:cubicBezTo>
                        <a:pt x="168606" y="109162"/>
                        <a:pt x="170946" y="99799"/>
                        <a:pt x="174457" y="90437"/>
                      </a:cubicBezTo>
                      <a:cubicBezTo>
                        <a:pt x="176798" y="81074"/>
                        <a:pt x="179139" y="71711"/>
                        <a:pt x="179139" y="62348"/>
                      </a:cubicBezTo>
                      <a:cubicBezTo>
                        <a:pt x="179139" y="52985"/>
                        <a:pt x="176798" y="44793"/>
                        <a:pt x="173287" y="36600"/>
                      </a:cubicBezTo>
                      <a:cubicBezTo>
                        <a:pt x="169776" y="28408"/>
                        <a:pt x="163924" y="21385"/>
                        <a:pt x="158073" y="16704"/>
                      </a:cubicBezTo>
                      <a:cubicBezTo>
                        <a:pt x="145198" y="6171"/>
                        <a:pt x="138176" y="5000"/>
                        <a:pt x="132324" y="2660"/>
                      </a:cubicBezTo>
                      <a:cubicBezTo>
                        <a:pt x="126473" y="1489"/>
                        <a:pt x="120621" y="-851"/>
                        <a:pt x="105406" y="319"/>
                      </a:cubicBezTo>
                      <a:cubicBezTo>
                        <a:pt x="100725" y="1489"/>
                        <a:pt x="100725" y="2660"/>
                        <a:pt x="99555" y="3830"/>
                      </a:cubicBezTo>
                      <a:cubicBezTo>
                        <a:pt x="98384" y="5000"/>
                        <a:pt x="100725" y="5000"/>
                        <a:pt x="106577" y="5000"/>
                      </a:cubicBezTo>
                      <a:cubicBezTo>
                        <a:pt x="119451" y="5000"/>
                        <a:pt x="124132" y="7341"/>
                        <a:pt x="129984" y="8511"/>
                      </a:cubicBezTo>
                      <a:cubicBezTo>
                        <a:pt x="134665" y="10852"/>
                        <a:pt x="141687" y="12023"/>
                        <a:pt x="152221" y="22556"/>
                      </a:cubicBezTo>
                      <a:cubicBezTo>
                        <a:pt x="162754" y="31919"/>
                        <a:pt x="167435" y="47133"/>
                        <a:pt x="167435" y="62348"/>
                      </a:cubicBezTo>
                      <a:cubicBezTo>
                        <a:pt x="167435" y="70540"/>
                        <a:pt x="166265" y="78733"/>
                        <a:pt x="163924" y="86925"/>
                      </a:cubicBezTo>
                      <a:cubicBezTo>
                        <a:pt x="161583" y="95118"/>
                        <a:pt x="155732" y="102140"/>
                        <a:pt x="151050" y="110333"/>
                      </a:cubicBezTo>
                      <a:cubicBezTo>
                        <a:pt x="141687" y="125547"/>
                        <a:pt x="129984" y="140762"/>
                        <a:pt x="115940" y="152466"/>
                      </a:cubicBezTo>
                      <a:cubicBezTo>
                        <a:pt x="108917" y="158317"/>
                        <a:pt x="101895" y="162999"/>
                        <a:pt x="94873" y="167680"/>
                      </a:cubicBezTo>
                      <a:cubicBezTo>
                        <a:pt x="87851" y="172362"/>
                        <a:pt x="79658" y="174702"/>
                        <a:pt x="72636" y="178213"/>
                      </a:cubicBezTo>
                      <a:cubicBezTo>
                        <a:pt x="58592" y="184065"/>
                        <a:pt x="53910" y="186406"/>
                        <a:pt x="48059" y="188747"/>
                      </a:cubicBezTo>
                      <a:cubicBezTo>
                        <a:pt x="43377" y="191087"/>
                        <a:pt x="38696" y="193428"/>
                        <a:pt x="25822" y="195769"/>
                      </a:cubicBezTo>
                      <a:cubicBezTo>
                        <a:pt x="12948" y="200450"/>
                        <a:pt x="1244" y="202791"/>
                        <a:pt x="74" y="20513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5" name="任意多边形: 形状 7814" descr="c7127b22-398c-4328-a56a-c1e82183960c"/>
                <p:cNvSpPr/>
                <p:nvPr/>
              </p:nvSpPr>
              <p:spPr>
                <a:xfrm>
                  <a:off x="1517127" y="7000276"/>
                  <a:ext cx="172042" cy="557242"/>
                </a:xfrm>
                <a:custGeom>
                  <a:avLst/>
                  <a:gdLst>
                    <a:gd name="connsiteX0" fmla="*/ 172043 w 172042"/>
                    <a:gd name="connsiteY0" fmla="*/ 629 h 557242"/>
                    <a:gd name="connsiteX1" fmla="*/ 132251 w 172042"/>
                    <a:gd name="connsiteY1" fmla="*/ 22866 h 557242"/>
                    <a:gd name="connsiteX2" fmla="*/ 97140 w 172042"/>
                    <a:gd name="connsiteY2" fmla="*/ 50954 h 557242"/>
                    <a:gd name="connsiteX3" fmla="*/ 59688 w 172042"/>
                    <a:gd name="connsiteY3" fmla="*/ 86065 h 557242"/>
                    <a:gd name="connsiteX4" fmla="*/ 30429 w 172042"/>
                    <a:gd name="connsiteY4" fmla="*/ 121176 h 557242"/>
                    <a:gd name="connsiteX5" fmla="*/ 9363 w 172042"/>
                    <a:gd name="connsiteY5" fmla="*/ 166820 h 557242"/>
                    <a:gd name="connsiteX6" fmla="*/ 0 w 172042"/>
                    <a:gd name="connsiteY6" fmla="*/ 218316 h 557242"/>
                    <a:gd name="connsiteX7" fmla="*/ 5852 w 172042"/>
                    <a:gd name="connsiteY7" fmla="*/ 272152 h 557242"/>
                    <a:gd name="connsiteX8" fmla="*/ 21066 w 172042"/>
                    <a:gd name="connsiteY8" fmla="*/ 322478 h 557242"/>
                    <a:gd name="connsiteX9" fmla="*/ 33940 w 172042"/>
                    <a:gd name="connsiteY9" fmla="*/ 372803 h 557242"/>
                    <a:gd name="connsiteX10" fmla="*/ 57347 w 172042"/>
                    <a:gd name="connsiteY10" fmla="*/ 461750 h 557242"/>
                    <a:gd name="connsiteX11" fmla="*/ 81925 w 172042"/>
                    <a:gd name="connsiteY11" fmla="*/ 547186 h 557242"/>
                    <a:gd name="connsiteX12" fmla="*/ 87777 w 172042"/>
                    <a:gd name="connsiteY12" fmla="*/ 556549 h 557242"/>
                    <a:gd name="connsiteX13" fmla="*/ 87777 w 172042"/>
                    <a:gd name="connsiteY13" fmla="*/ 544846 h 557242"/>
                    <a:gd name="connsiteX14" fmla="*/ 66710 w 172042"/>
                    <a:gd name="connsiteY14" fmla="*/ 458239 h 557242"/>
                    <a:gd name="connsiteX15" fmla="*/ 46814 w 172042"/>
                    <a:gd name="connsiteY15" fmla="*/ 371632 h 557242"/>
                    <a:gd name="connsiteX16" fmla="*/ 33940 w 172042"/>
                    <a:gd name="connsiteY16" fmla="*/ 321307 h 557242"/>
                    <a:gd name="connsiteX17" fmla="*/ 23407 w 172042"/>
                    <a:gd name="connsiteY17" fmla="*/ 269812 h 557242"/>
                    <a:gd name="connsiteX18" fmla="*/ 15215 w 172042"/>
                    <a:gd name="connsiteY18" fmla="*/ 218316 h 557242"/>
                    <a:gd name="connsiteX19" fmla="*/ 22237 w 172042"/>
                    <a:gd name="connsiteY19" fmla="*/ 169161 h 557242"/>
                    <a:gd name="connsiteX20" fmla="*/ 43303 w 172042"/>
                    <a:gd name="connsiteY20" fmla="*/ 127028 h 557242"/>
                    <a:gd name="connsiteX21" fmla="*/ 72562 w 172042"/>
                    <a:gd name="connsiteY21" fmla="*/ 93087 h 557242"/>
                    <a:gd name="connsiteX22" fmla="*/ 107673 w 172042"/>
                    <a:gd name="connsiteY22" fmla="*/ 57977 h 557242"/>
                    <a:gd name="connsiteX23" fmla="*/ 140443 w 172042"/>
                    <a:gd name="connsiteY23" fmla="*/ 29888 h 557242"/>
                    <a:gd name="connsiteX24" fmla="*/ 172043 w 172042"/>
                    <a:gd name="connsiteY24" fmla="*/ 629 h 557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72042" h="557242">
                      <a:moveTo>
                        <a:pt x="172043" y="629"/>
                      </a:moveTo>
                      <a:cubicBezTo>
                        <a:pt x="172043" y="-2882"/>
                        <a:pt x="152147" y="8822"/>
                        <a:pt x="132251" y="22866"/>
                      </a:cubicBezTo>
                      <a:cubicBezTo>
                        <a:pt x="112354" y="36910"/>
                        <a:pt x="105332" y="43932"/>
                        <a:pt x="97140" y="50954"/>
                      </a:cubicBezTo>
                      <a:cubicBezTo>
                        <a:pt x="88947" y="57977"/>
                        <a:pt x="79584" y="64999"/>
                        <a:pt x="59688" y="86065"/>
                      </a:cubicBezTo>
                      <a:cubicBezTo>
                        <a:pt x="50325" y="96598"/>
                        <a:pt x="38622" y="108302"/>
                        <a:pt x="30429" y="121176"/>
                      </a:cubicBezTo>
                      <a:cubicBezTo>
                        <a:pt x="21066" y="135220"/>
                        <a:pt x="15215" y="150435"/>
                        <a:pt x="9363" y="166820"/>
                      </a:cubicBezTo>
                      <a:cubicBezTo>
                        <a:pt x="4681" y="183205"/>
                        <a:pt x="0" y="200760"/>
                        <a:pt x="0" y="218316"/>
                      </a:cubicBezTo>
                      <a:cubicBezTo>
                        <a:pt x="0" y="235871"/>
                        <a:pt x="2341" y="254597"/>
                        <a:pt x="5852" y="272152"/>
                      </a:cubicBezTo>
                      <a:cubicBezTo>
                        <a:pt x="9363" y="289707"/>
                        <a:pt x="16385" y="306093"/>
                        <a:pt x="21066" y="322478"/>
                      </a:cubicBezTo>
                      <a:cubicBezTo>
                        <a:pt x="25748" y="338863"/>
                        <a:pt x="29259" y="356418"/>
                        <a:pt x="33940" y="372803"/>
                      </a:cubicBezTo>
                      <a:cubicBezTo>
                        <a:pt x="42133" y="404403"/>
                        <a:pt x="50325" y="436002"/>
                        <a:pt x="57347" y="461750"/>
                      </a:cubicBezTo>
                      <a:cubicBezTo>
                        <a:pt x="71392" y="513246"/>
                        <a:pt x="69051" y="505054"/>
                        <a:pt x="81925" y="547186"/>
                      </a:cubicBezTo>
                      <a:cubicBezTo>
                        <a:pt x="84266" y="555379"/>
                        <a:pt x="85436" y="555379"/>
                        <a:pt x="87777" y="556549"/>
                      </a:cubicBezTo>
                      <a:cubicBezTo>
                        <a:pt x="90118" y="558890"/>
                        <a:pt x="90118" y="555379"/>
                        <a:pt x="87777" y="544846"/>
                      </a:cubicBezTo>
                      <a:cubicBezTo>
                        <a:pt x="78414" y="501542"/>
                        <a:pt x="79584" y="509735"/>
                        <a:pt x="66710" y="458239"/>
                      </a:cubicBezTo>
                      <a:cubicBezTo>
                        <a:pt x="60859" y="432491"/>
                        <a:pt x="55007" y="403232"/>
                        <a:pt x="46814" y="371632"/>
                      </a:cubicBezTo>
                      <a:cubicBezTo>
                        <a:pt x="42133" y="355248"/>
                        <a:pt x="38622" y="338863"/>
                        <a:pt x="33940" y="321307"/>
                      </a:cubicBezTo>
                      <a:cubicBezTo>
                        <a:pt x="29259" y="304922"/>
                        <a:pt x="26918" y="287367"/>
                        <a:pt x="23407" y="269812"/>
                      </a:cubicBezTo>
                      <a:cubicBezTo>
                        <a:pt x="19896" y="252256"/>
                        <a:pt x="16385" y="235871"/>
                        <a:pt x="15215" y="218316"/>
                      </a:cubicBezTo>
                      <a:cubicBezTo>
                        <a:pt x="14044" y="200760"/>
                        <a:pt x="17555" y="184375"/>
                        <a:pt x="22237" y="169161"/>
                      </a:cubicBezTo>
                      <a:cubicBezTo>
                        <a:pt x="26918" y="153946"/>
                        <a:pt x="35111" y="141072"/>
                        <a:pt x="43303" y="127028"/>
                      </a:cubicBezTo>
                      <a:cubicBezTo>
                        <a:pt x="51496" y="114154"/>
                        <a:pt x="63199" y="103620"/>
                        <a:pt x="72562" y="93087"/>
                      </a:cubicBezTo>
                      <a:cubicBezTo>
                        <a:pt x="91288" y="73191"/>
                        <a:pt x="100651" y="64999"/>
                        <a:pt x="107673" y="57977"/>
                      </a:cubicBezTo>
                      <a:cubicBezTo>
                        <a:pt x="114695" y="50954"/>
                        <a:pt x="121717" y="43932"/>
                        <a:pt x="140443" y="29888"/>
                      </a:cubicBezTo>
                      <a:cubicBezTo>
                        <a:pt x="154487" y="17014"/>
                        <a:pt x="172043" y="4140"/>
                        <a:pt x="172043" y="62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6" name="任意多边形: 形状 7815" descr="5ef8bfa4-f8ec-4be1-9e1c-87070af2c665"/>
                <p:cNvSpPr/>
                <p:nvPr/>
              </p:nvSpPr>
              <p:spPr>
                <a:xfrm>
                  <a:off x="2222333" y="7356694"/>
                  <a:ext cx="41482" cy="50325"/>
                </a:xfrm>
                <a:custGeom>
                  <a:avLst/>
                  <a:gdLst>
                    <a:gd name="connsiteX0" fmla="*/ 39142 w 41482"/>
                    <a:gd name="connsiteY0" fmla="*/ 50325 h 50325"/>
                    <a:gd name="connsiteX1" fmla="*/ 41483 w 41482"/>
                    <a:gd name="connsiteY1" fmla="*/ 45644 h 50325"/>
                    <a:gd name="connsiteX2" fmla="*/ 39142 w 41482"/>
                    <a:gd name="connsiteY2" fmla="*/ 36281 h 50325"/>
                    <a:gd name="connsiteX3" fmla="*/ 37972 w 41482"/>
                    <a:gd name="connsiteY3" fmla="*/ 31600 h 50325"/>
                    <a:gd name="connsiteX4" fmla="*/ 34461 w 41482"/>
                    <a:gd name="connsiteY4" fmla="*/ 26918 h 50325"/>
                    <a:gd name="connsiteX5" fmla="*/ 28609 w 41482"/>
                    <a:gd name="connsiteY5" fmla="*/ 17555 h 50325"/>
                    <a:gd name="connsiteX6" fmla="*/ 23927 w 41482"/>
                    <a:gd name="connsiteY6" fmla="*/ 14044 h 50325"/>
                    <a:gd name="connsiteX7" fmla="*/ 20416 w 41482"/>
                    <a:gd name="connsiteY7" fmla="*/ 10533 h 50325"/>
                    <a:gd name="connsiteX8" fmla="*/ 12224 w 41482"/>
                    <a:gd name="connsiteY8" fmla="*/ 4681 h 50325"/>
                    <a:gd name="connsiteX9" fmla="*/ 2861 w 41482"/>
                    <a:gd name="connsiteY9" fmla="*/ 0 h 50325"/>
                    <a:gd name="connsiteX10" fmla="*/ 520 w 41482"/>
                    <a:gd name="connsiteY10" fmla="*/ 1170 h 50325"/>
                    <a:gd name="connsiteX11" fmla="*/ 520 w 41482"/>
                    <a:gd name="connsiteY11" fmla="*/ 2341 h 50325"/>
                    <a:gd name="connsiteX12" fmla="*/ 8713 w 41482"/>
                    <a:gd name="connsiteY12" fmla="*/ 7022 h 50325"/>
                    <a:gd name="connsiteX13" fmla="*/ 15735 w 41482"/>
                    <a:gd name="connsiteY13" fmla="*/ 14044 h 50325"/>
                    <a:gd name="connsiteX14" fmla="*/ 19246 w 41482"/>
                    <a:gd name="connsiteY14" fmla="*/ 17555 h 50325"/>
                    <a:gd name="connsiteX15" fmla="*/ 21587 w 41482"/>
                    <a:gd name="connsiteY15" fmla="*/ 22237 h 50325"/>
                    <a:gd name="connsiteX16" fmla="*/ 28609 w 41482"/>
                    <a:gd name="connsiteY16" fmla="*/ 30429 h 50325"/>
                    <a:gd name="connsiteX17" fmla="*/ 30949 w 41482"/>
                    <a:gd name="connsiteY17" fmla="*/ 33940 h 50325"/>
                    <a:gd name="connsiteX18" fmla="*/ 32120 w 41482"/>
                    <a:gd name="connsiteY18" fmla="*/ 37452 h 50325"/>
                    <a:gd name="connsiteX19" fmla="*/ 36801 w 41482"/>
                    <a:gd name="connsiteY19" fmla="*/ 44473 h 50325"/>
                    <a:gd name="connsiteX20" fmla="*/ 39142 w 41482"/>
                    <a:gd name="connsiteY20" fmla="*/ 50325 h 5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482" h="50325">
                      <a:moveTo>
                        <a:pt x="39142" y="50325"/>
                      </a:moveTo>
                      <a:cubicBezTo>
                        <a:pt x="40312" y="50325"/>
                        <a:pt x="41483" y="47985"/>
                        <a:pt x="41483" y="45644"/>
                      </a:cubicBezTo>
                      <a:cubicBezTo>
                        <a:pt x="40312" y="40963"/>
                        <a:pt x="41483" y="42133"/>
                        <a:pt x="39142" y="36281"/>
                      </a:cubicBezTo>
                      <a:cubicBezTo>
                        <a:pt x="39142" y="35111"/>
                        <a:pt x="39142" y="33940"/>
                        <a:pt x="37972" y="31600"/>
                      </a:cubicBezTo>
                      <a:cubicBezTo>
                        <a:pt x="36801" y="30429"/>
                        <a:pt x="35631" y="29259"/>
                        <a:pt x="34461" y="26918"/>
                      </a:cubicBezTo>
                      <a:cubicBezTo>
                        <a:pt x="32120" y="23407"/>
                        <a:pt x="30949" y="19896"/>
                        <a:pt x="28609" y="17555"/>
                      </a:cubicBezTo>
                      <a:cubicBezTo>
                        <a:pt x="27438" y="16385"/>
                        <a:pt x="25098" y="15215"/>
                        <a:pt x="23927" y="14044"/>
                      </a:cubicBezTo>
                      <a:cubicBezTo>
                        <a:pt x="22757" y="12874"/>
                        <a:pt x="21587" y="11704"/>
                        <a:pt x="20416" y="10533"/>
                      </a:cubicBezTo>
                      <a:cubicBezTo>
                        <a:pt x="16905" y="8193"/>
                        <a:pt x="14564" y="5852"/>
                        <a:pt x="12224" y="4681"/>
                      </a:cubicBezTo>
                      <a:cubicBezTo>
                        <a:pt x="6372" y="2341"/>
                        <a:pt x="7542" y="2341"/>
                        <a:pt x="2861" y="0"/>
                      </a:cubicBezTo>
                      <a:cubicBezTo>
                        <a:pt x="1690" y="0"/>
                        <a:pt x="1690" y="0"/>
                        <a:pt x="520" y="1170"/>
                      </a:cubicBezTo>
                      <a:cubicBezTo>
                        <a:pt x="-650" y="1170"/>
                        <a:pt x="520" y="2341"/>
                        <a:pt x="520" y="2341"/>
                      </a:cubicBezTo>
                      <a:cubicBezTo>
                        <a:pt x="4031" y="4681"/>
                        <a:pt x="4031" y="4681"/>
                        <a:pt x="8713" y="7022"/>
                      </a:cubicBezTo>
                      <a:cubicBezTo>
                        <a:pt x="11053" y="8193"/>
                        <a:pt x="12224" y="11704"/>
                        <a:pt x="15735" y="14044"/>
                      </a:cubicBezTo>
                      <a:cubicBezTo>
                        <a:pt x="16905" y="15215"/>
                        <a:pt x="18076" y="16385"/>
                        <a:pt x="19246" y="17555"/>
                      </a:cubicBezTo>
                      <a:cubicBezTo>
                        <a:pt x="20416" y="18726"/>
                        <a:pt x="20416" y="21066"/>
                        <a:pt x="21587" y="22237"/>
                      </a:cubicBezTo>
                      <a:cubicBezTo>
                        <a:pt x="23927" y="24578"/>
                        <a:pt x="26268" y="26918"/>
                        <a:pt x="28609" y="30429"/>
                      </a:cubicBezTo>
                      <a:cubicBezTo>
                        <a:pt x="29779" y="31600"/>
                        <a:pt x="29779" y="32770"/>
                        <a:pt x="30949" y="33940"/>
                      </a:cubicBezTo>
                      <a:cubicBezTo>
                        <a:pt x="32120" y="35111"/>
                        <a:pt x="30949" y="36281"/>
                        <a:pt x="32120" y="37452"/>
                      </a:cubicBezTo>
                      <a:cubicBezTo>
                        <a:pt x="34461" y="42133"/>
                        <a:pt x="34461" y="40963"/>
                        <a:pt x="36801" y="44473"/>
                      </a:cubicBezTo>
                      <a:cubicBezTo>
                        <a:pt x="36801" y="47985"/>
                        <a:pt x="37972" y="50325"/>
                        <a:pt x="39142" y="5032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7" name="任意多边形: 形状 7816" descr="07fd8848-72b7-4439-ac1e-6957fb4e50a0"/>
                <p:cNvSpPr/>
                <p:nvPr/>
              </p:nvSpPr>
              <p:spPr>
                <a:xfrm>
                  <a:off x="2179843" y="7360205"/>
                  <a:ext cx="63365" cy="47334"/>
                </a:xfrm>
                <a:custGeom>
                  <a:avLst/>
                  <a:gdLst>
                    <a:gd name="connsiteX0" fmla="*/ 62907 w 63365"/>
                    <a:gd name="connsiteY0" fmla="*/ 46814 h 47334"/>
                    <a:gd name="connsiteX1" fmla="*/ 60566 w 63365"/>
                    <a:gd name="connsiteY1" fmla="*/ 42133 h 47334"/>
                    <a:gd name="connsiteX2" fmla="*/ 52374 w 63365"/>
                    <a:gd name="connsiteY2" fmla="*/ 35111 h 47334"/>
                    <a:gd name="connsiteX3" fmla="*/ 48862 w 63365"/>
                    <a:gd name="connsiteY3" fmla="*/ 31600 h 47334"/>
                    <a:gd name="connsiteX4" fmla="*/ 43011 w 63365"/>
                    <a:gd name="connsiteY4" fmla="*/ 28089 h 47334"/>
                    <a:gd name="connsiteX5" fmla="*/ 32477 w 63365"/>
                    <a:gd name="connsiteY5" fmla="*/ 19896 h 47334"/>
                    <a:gd name="connsiteX6" fmla="*/ 26626 w 63365"/>
                    <a:gd name="connsiteY6" fmla="*/ 16385 h 47334"/>
                    <a:gd name="connsiteX7" fmla="*/ 21944 w 63365"/>
                    <a:gd name="connsiteY7" fmla="*/ 12874 h 47334"/>
                    <a:gd name="connsiteX8" fmla="*/ 12581 w 63365"/>
                    <a:gd name="connsiteY8" fmla="*/ 5852 h 47334"/>
                    <a:gd name="connsiteX9" fmla="*/ 3218 w 63365"/>
                    <a:gd name="connsiteY9" fmla="*/ 0 h 47334"/>
                    <a:gd name="connsiteX10" fmla="*/ 878 w 63365"/>
                    <a:gd name="connsiteY10" fmla="*/ 0 h 47334"/>
                    <a:gd name="connsiteX11" fmla="*/ 878 w 63365"/>
                    <a:gd name="connsiteY11" fmla="*/ 2341 h 47334"/>
                    <a:gd name="connsiteX12" fmla="*/ 9070 w 63365"/>
                    <a:gd name="connsiteY12" fmla="*/ 9363 h 47334"/>
                    <a:gd name="connsiteX13" fmla="*/ 17263 w 63365"/>
                    <a:gd name="connsiteY13" fmla="*/ 17555 h 47334"/>
                    <a:gd name="connsiteX14" fmla="*/ 23115 w 63365"/>
                    <a:gd name="connsiteY14" fmla="*/ 21067 h 47334"/>
                    <a:gd name="connsiteX15" fmla="*/ 27796 w 63365"/>
                    <a:gd name="connsiteY15" fmla="*/ 25748 h 47334"/>
                    <a:gd name="connsiteX16" fmla="*/ 39500 w 63365"/>
                    <a:gd name="connsiteY16" fmla="*/ 33941 h 47334"/>
                    <a:gd name="connsiteX17" fmla="*/ 44181 w 63365"/>
                    <a:gd name="connsiteY17" fmla="*/ 37452 h 47334"/>
                    <a:gd name="connsiteX18" fmla="*/ 47692 w 63365"/>
                    <a:gd name="connsiteY18" fmla="*/ 40963 h 47334"/>
                    <a:gd name="connsiteX19" fmla="*/ 58225 w 63365"/>
                    <a:gd name="connsiteY19" fmla="*/ 46814 h 47334"/>
                    <a:gd name="connsiteX20" fmla="*/ 62907 w 63365"/>
                    <a:gd name="connsiteY20" fmla="*/ 46814 h 4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3365" h="47334">
                      <a:moveTo>
                        <a:pt x="62907" y="46814"/>
                      </a:moveTo>
                      <a:cubicBezTo>
                        <a:pt x="64077" y="45644"/>
                        <a:pt x="62907" y="43303"/>
                        <a:pt x="60566" y="42133"/>
                      </a:cubicBezTo>
                      <a:cubicBezTo>
                        <a:pt x="55884" y="38622"/>
                        <a:pt x="57055" y="38622"/>
                        <a:pt x="52374" y="35111"/>
                      </a:cubicBezTo>
                      <a:cubicBezTo>
                        <a:pt x="51203" y="33941"/>
                        <a:pt x="50033" y="32770"/>
                        <a:pt x="48862" y="31600"/>
                      </a:cubicBezTo>
                      <a:cubicBezTo>
                        <a:pt x="47692" y="30429"/>
                        <a:pt x="45351" y="29259"/>
                        <a:pt x="43011" y="28089"/>
                      </a:cubicBezTo>
                      <a:cubicBezTo>
                        <a:pt x="39500" y="25748"/>
                        <a:pt x="37159" y="22237"/>
                        <a:pt x="32477" y="19896"/>
                      </a:cubicBezTo>
                      <a:cubicBezTo>
                        <a:pt x="30137" y="18726"/>
                        <a:pt x="27796" y="17555"/>
                        <a:pt x="26626" y="16385"/>
                      </a:cubicBezTo>
                      <a:cubicBezTo>
                        <a:pt x="24285" y="15215"/>
                        <a:pt x="23115" y="14044"/>
                        <a:pt x="21944" y="12874"/>
                      </a:cubicBezTo>
                      <a:cubicBezTo>
                        <a:pt x="18433" y="10534"/>
                        <a:pt x="14922" y="8193"/>
                        <a:pt x="12581" y="5852"/>
                      </a:cubicBezTo>
                      <a:cubicBezTo>
                        <a:pt x="6729" y="2341"/>
                        <a:pt x="7900" y="2341"/>
                        <a:pt x="3218" y="0"/>
                      </a:cubicBezTo>
                      <a:cubicBezTo>
                        <a:pt x="2048" y="0"/>
                        <a:pt x="2048" y="0"/>
                        <a:pt x="878" y="0"/>
                      </a:cubicBezTo>
                      <a:cubicBezTo>
                        <a:pt x="-293" y="0"/>
                        <a:pt x="-293" y="1170"/>
                        <a:pt x="878" y="2341"/>
                      </a:cubicBezTo>
                      <a:cubicBezTo>
                        <a:pt x="4389" y="5852"/>
                        <a:pt x="4389" y="4682"/>
                        <a:pt x="9070" y="9363"/>
                      </a:cubicBezTo>
                      <a:cubicBezTo>
                        <a:pt x="11411" y="11704"/>
                        <a:pt x="13752" y="14044"/>
                        <a:pt x="17263" y="17555"/>
                      </a:cubicBezTo>
                      <a:cubicBezTo>
                        <a:pt x="18433" y="18726"/>
                        <a:pt x="20774" y="19896"/>
                        <a:pt x="23115" y="21067"/>
                      </a:cubicBezTo>
                      <a:cubicBezTo>
                        <a:pt x="24285" y="22237"/>
                        <a:pt x="25455" y="24578"/>
                        <a:pt x="27796" y="25748"/>
                      </a:cubicBezTo>
                      <a:cubicBezTo>
                        <a:pt x="31307" y="28089"/>
                        <a:pt x="35988" y="30429"/>
                        <a:pt x="39500" y="33941"/>
                      </a:cubicBezTo>
                      <a:cubicBezTo>
                        <a:pt x="40670" y="35111"/>
                        <a:pt x="43011" y="36281"/>
                        <a:pt x="44181" y="37452"/>
                      </a:cubicBezTo>
                      <a:cubicBezTo>
                        <a:pt x="45351" y="38622"/>
                        <a:pt x="46522" y="40963"/>
                        <a:pt x="47692" y="40963"/>
                      </a:cubicBezTo>
                      <a:cubicBezTo>
                        <a:pt x="53544" y="44474"/>
                        <a:pt x="53544" y="43303"/>
                        <a:pt x="58225" y="46814"/>
                      </a:cubicBezTo>
                      <a:cubicBezTo>
                        <a:pt x="59396" y="46814"/>
                        <a:pt x="61736" y="47985"/>
                        <a:pt x="62907" y="4681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8" name="任意多边形: 形状 7817" descr="be562bc2-b588-444b-b1d5-bbdc0f6d7c52"/>
                <p:cNvSpPr/>
                <p:nvPr/>
              </p:nvSpPr>
              <p:spPr>
                <a:xfrm>
                  <a:off x="1829613" y="7264528"/>
                  <a:ext cx="18324" cy="37158"/>
                </a:xfrm>
                <a:custGeom>
                  <a:avLst/>
                  <a:gdLst>
                    <a:gd name="connsiteX0" fmla="*/ 17555 w 18324"/>
                    <a:gd name="connsiteY0" fmla="*/ 878 h 37158"/>
                    <a:gd name="connsiteX1" fmla="*/ 12874 w 18324"/>
                    <a:gd name="connsiteY1" fmla="*/ 878 h 37158"/>
                    <a:gd name="connsiteX2" fmla="*/ 9363 w 18324"/>
                    <a:gd name="connsiteY2" fmla="*/ 5559 h 37158"/>
                    <a:gd name="connsiteX3" fmla="*/ 7022 w 18324"/>
                    <a:gd name="connsiteY3" fmla="*/ 7900 h 37158"/>
                    <a:gd name="connsiteX4" fmla="*/ 5852 w 18324"/>
                    <a:gd name="connsiteY4" fmla="*/ 11411 h 37158"/>
                    <a:gd name="connsiteX5" fmla="*/ 2341 w 18324"/>
                    <a:gd name="connsiteY5" fmla="*/ 17263 h 37158"/>
                    <a:gd name="connsiteX6" fmla="*/ 2341 w 18324"/>
                    <a:gd name="connsiteY6" fmla="*/ 20774 h 37158"/>
                    <a:gd name="connsiteX7" fmla="*/ 1170 w 18324"/>
                    <a:gd name="connsiteY7" fmla="*/ 24285 h 37158"/>
                    <a:gd name="connsiteX8" fmla="*/ 0 w 18324"/>
                    <a:gd name="connsiteY8" fmla="*/ 30137 h 37158"/>
                    <a:gd name="connsiteX9" fmla="*/ 0 w 18324"/>
                    <a:gd name="connsiteY9" fmla="*/ 35989 h 37158"/>
                    <a:gd name="connsiteX10" fmla="*/ 1170 w 18324"/>
                    <a:gd name="connsiteY10" fmla="*/ 37159 h 37158"/>
                    <a:gd name="connsiteX11" fmla="*/ 2341 w 18324"/>
                    <a:gd name="connsiteY11" fmla="*/ 35989 h 37158"/>
                    <a:gd name="connsiteX12" fmla="*/ 3511 w 18324"/>
                    <a:gd name="connsiteY12" fmla="*/ 31307 h 37158"/>
                    <a:gd name="connsiteX13" fmla="*/ 5852 w 18324"/>
                    <a:gd name="connsiteY13" fmla="*/ 26625 h 37158"/>
                    <a:gd name="connsiteX14" fmla="*/ 7022 w 18324"/>
                    <a:gd name="connsiteY14" fmla="*/ 24285 h 37158"/>
                    <a:gd name="connsiteX15" fmla="*/ 9363 w 18324"/>
                    <a:gd name="connsiteY15" fmla="*/ 21944 h 37158"/>
                    <a:gd name="connsiteX16" fmla="*/ 11704 w 18324"/>
                    <a:gd name="connsiteY16" fmla="*/ 16092 h 37158"/>
                    <a:gd name="connsiteX17" fmla="*/ 12874 w 18324"/>
                    <a:gd name="connsiteY17" fmla="*/ 13751 h 37158"/>
                    <a:gd name="connsiteX18" fmla="*/ 15215 w 18324"/>
                    <a:gd name="connsiteY18" fmla="*/ 12581 h 37158"/>
                    <a:gd name="connsiteX19" fmla="*/ 16385 w 18324"/>
                    <a:gd name="connsiteY19" fmla="*/ 7900 h 37158"/>
                    <a:gd name="connsiteX20" fmla="*/ 17555 w 18324"/>
                    <a:gd name="connsiteY20" fmla="*/ 878 h 37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324" h="37158">
                      <a:moveTo>
                        <a:pt x="17555" y="878"/>
                      </a:moveTo>
                      <a:cubicBezTo>
                        <a:pt x="16385" y="-293"/>
                        <a:pt x="14044" y="-293"/>
                        <a:pt x="12874" y="878"/>
                      </a:cubicBezTo>
                      <a:cubicBezTo>
                        <a:pt x="10533" y="3218"/>
                        <a:pt x="10533" y="2048"/>
                        <a:pt x="9363" y="5559"/>
                      </a:cubicBezTo>
                      <a:cubicBezTo>
                        <a:pt x="9363" y="6730"/>
                        <a:pt x="8192" y="6730"/>
                        <a:pt x="7022" y="7900"/>
                      </a:cubicBezTo>
                      <a:cubicBezTo>
                        <a:pt x="7022" y="9070"/>
                        <a:pt x="7022" y="10241"/>
                        <a:pt x="5852" y="11411"/>
                      </a:cubicBezTo>
                      <a:cubicBezTo>
                        <a:pt x="4682" y="13751"/>
                        <a:pt x="3511" y="14922"/>
                        <a:pt x="2341" y="17263"/>
                      </a:cubicBezTo>
                      <a:cubicBezTo>
                        <a:pt x="2341" y="18433"/>
                        <a:pt x="2341" y="19603"/>
                        <a:pt x="2341" y="20774"/>
                      </a:cubicBezTo>
                      <a:cubicBezTo>
                        <a:pt x="2341" y="21944"/>
                        <a:pt x="1170" y="23115"/>
                        <a:pt x="1170" y="24285"/>
                      </a:cubicBezTo>
                      <a:cubicBezTo>
                        <a:pt x="1170" y="26625"/>
                        <a:pt x="0" y="27796"/>
                        <a:pt x="0" y="30137"/>
                      </a:cubicBezTo>
                      <a:cubicBezTo>
                        <a:pt x="0" y="33648"/>
                        <a:pt x="0" y="32477"/>
                        <a:pt x="0" y="35989"/>
                      </a:cubicBezTo>
                      <a:cubicBezTo>
                        <a:pt x="0" y="35989"/>
                        <a:pt x="1170" y="35989"/>
                        <a:pt x="1170" y="37159"/>
                      </a:cubicBezTo>
                      <a:cubicBezTo>
                        <a:pt x="2341" y="37159"/>
                        <a:pt x="2341" y="37159"/>
                        <a:pt x="2341" y="35989"/>
                      </a:cubicBezTo>
                      <a:cubicBezTo>
                        <a:pt x="3511" y="33648"/>
                        <a:pt x="2341" y="33648"/>
                        <a:pt x="3511" y="31307"/>
                      </a:cubicBezTo>
                      <a:cubicBezTo>
                        <a:pt x="3511" y="30137"/>
                        <a:pt x="5852" y="28966"/>
                        <a:pt x="5852" y="26625"/>
                      </a:cubicBezTo>
                      <a:cubicBezTo>
                        <a:pt x="5852" y="25455"/>
                        <a:pt x="5852" y="24285"/>
                        <a:pt x="7022" y="24285"/>
                      </a:cubicBezTo>
                      <a:cubicBezTo>
                        <a:pt x="7022" y="23115"/>
                        <a:pt x="9363" y="23115"/>
                        <a:pt x="9363" y="21944"/>
                      </a:cubicBezTo>
                      <a:cubicBezTo>
                        <a:pt x="10533" y="19603"/>
                        <a:pt x="10533" y="18433"/>
                        <a:pt x="11704" y="16092"/>
                      </a:cubicBezTo>
                      <a:cubicBezTo>
                        <a:pt x="11704" y="14922"/>
                        <a:pt x="12874" y="14922"/>
                        <a:pt x="12874" y="13751"/>
                      </a:cubicBezTo>
                      <a:cubicBezTo>
                        <a:pt x="12874" y="12581"/>
                        <a:pt x="15215" y="12581"/>
                        <a:pt x="15215" y="12581"/>
                      </a:cubicBezTo>
                      <a:cubicBezTo>
                        <a:pt x="16385" y="10241"/>
                        <a:pt x="15215" y="10241"/>
                        <a:pt x="16385" y="7900"/>
                      </a:cubicBezTo>
                      <a:cubicBezTo>
                        <a:pt x="18726" y="2048"/>
                        <a:pt x="18726" y="878"/>
                        <a:pt x="17555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19" name="任意多边形: 形状 7818" descr="93e2c5f7-d926-45f8-833c-50961335475d"/>
                <p:cNvSpPr/>
                <p:nvPr/>
              </p:nvSpPr>
              <p:spPr>
                <a:xfrm>
                  <a:off x="1796843" y="7246196"/>
                  <a:ext cx="26516" cy="36765"/>
                </a:xfrm>
                <a:custGeom>
                  <a:avLst/>
                  <a:gdLst>
                    <a:gd name="connsiteX0" fmla="*/ 25748 w 26516"/>
                    <a:gd name="connsiteY0" fmla="*/ 485 h 36765"/>
                    <a:gd name="connsiteX1" fmla="*/ 21066 w 26516"/>
                    <a:gd name="connsiteY1" fmla="*/ 1655 h 36765"/>
                    <a:gd name="connsiteX2" fmla="*/ 17555 w 26516"/>
                    <a:gd name="connsiteY2" fmla="*/ 6337 h 36765"/>
                    <a:gd name="connsiteX3" fmla="*/ 15215 w 26516"/>
                    <a:gd name="connsiteY3" fmla="*/ 8677 h 36765"/>
                    <a:gd name="connsiteX4" fmla="*/ 14044 w 26516"/>
                    <a:gd name="connsiteY4" fmla="*/ 12188 h 36765"/>
                    <a:gd name="connsiteX5" fmla="*/ 9363 w 26516"/>
                    <a:gd name="connsiteY5" fmla="*/ 18040 h 36765"/>
                    <a:gd name="connsiteX6" fmla="*/ 8193 w 26516"/>
                    <a:gd name="connsiteY6" fmla="*/ 21551 h 36765"/>
                    <a:gd name="connsiteX7" fmla="*/ 5852 w 26516"/>
                    <a:gd name="connsiteY7" fmla="*/ 23892 h 36765"/>
                    <a:gd name="connsiteX8" fmla="*/ 2341 w 26516"/>
                    <a:gd name="connsiteY8" fmla="*/ 29744 h 36765"/>
                    <a:gd name="connsiteX9" fmla="*/ 0 w 26516"/>
                    <a:gd name="connsiteY9" fmla="*/ 35596 h 36765"/>
                    <a:gd name="connsiteX10" fmla="*/ 1170 w 26516"/>
                    <a:gd name="connsiteY10" fmla="*/ 36766 h 36765"/>
                    <a:gd name="connsiteX11" fmla="*/ 2341 w 26516"/>
                    <a:gd name="connsiteY11" fmla="*/ 36766 h 36765"/>
                    <a:gd name="connsiteX12" fmla="*/ 5852 w 26516"/>
                    <a:gd name="connsiteY12" fmla="*/ 32084 h 36765"/>
                    <a:gd name="connsiteX13" fmla="*/ 10533 w 26516"/>
                    <a:gd name="connsiteY13" fmla="*/ 27403 h 36765"/>
                    <a:gd name="connsiteX14" fmla="*/ 11704 w 26516"/>
                    <a:gd name="connsiteY14" fmla="*/ 23892 h 36765"/>
                    <a:gd name="connsiteX15" fmla="*/ 15215 w 26516"/>
                    <a:gd name="connsiteY15" fmla="*/ 21551 h 36765"/>
                    <a:gd name="connsiteX16" fmla="*/ 18726 w 26516"/>
                    <a:gd name="connsiteY16" fmla="*/ 15699 h 36765"/>
                    <a:gd name="connsiteX17" fmla="*/ 19896 w 26516"/>
                    <a:gd name="connsiteY17" fmla="*/ 13359 h 36765"/>
                    <a:gd name="connsiteX18" fmla="*/ 22237 w 26516"/>
                    <a:gd name="connsiteY18" fmla="*/ 11018 h 36765"/>
                    <a:gd name="connsiteX19" fmla="*/ 24578 w 26516"/>
                    <a:gd name="connsiteY19" fmla="*/ 5166 h 36765"/>
                    <a:gd name="connsiteX20" fmla="*/ 25748 w 26516"/>
                    <a:gd name="connsiteY20" fmla="*/ 485 h 36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516" h="36765">
                      <a:moveTo>
                        <a:pt x="25748" y="485"/>
                      </a:moveTo>
                      <a:cubicBezTo>
                        <a:pt x="24578" y="-686"/>
                        <a:pt x="22237" y="485"/>
                        <a:pt x="21066" y="1655"/>
                      </a:cubicBezTo>
                      <a:cubicBezTo>
                        <a:pt x="18726" y="3996"/>
                        <a:pt x="19896" y="3996"/>
                        <a:pt x="17555" y="6337"/>
                      </a:cubicBezTo>
                      <a:cubicBezTo>
                        <a:pt x="17555" y="7507"/>
                        <a:pt x="16385" y="7507"/>
                        <a:pt x="15215" y="8677"/>
                      </a:cubicBezTo>
                      <a:cubicBezTo>
                        <a:pt x="15215" y="9848"/>
                        <a:pt x="15215" y="11018"/>
                        <a:pt x="14044" y="12188"/>
                      </a:cubicBezTo>
                      <a:cubicBezTo>
                        <a:pt x="12874" y="14529"/>
                        <a:pt x="10533" y="15699"/>
                        <a:pt x="9363" y="18040"/>
                      </a:cubicBezTo>
                      <a:cubicBezTo>
                        <a:pt x="8193" y="19211"/>
                        <a:pt x="9363" y="20381"/>
                        <a:pt x="8193" y="21551"/>
                      </a:cubicBezTo>
                      <a:cubicBezTo>
                        <a:pt x="7022" y="22722"/>
                        <a:pt x="7022" y="23892"/>
                        <a:pt x="5852" y="23892"/>
                      </a:cubicBezTo>
                      <a:cubicBezTo>
                        <a:pt x="4682" y="26232"/>
                        <a:pt x="3511" y="27403"/>
                        <a:pt x="2341" y="29744"/>
                      </a:cubicBezTo>
                      <a:cubicBezTo>
                        <a:pt x="1170" y="33255"/>
                        <a:pt x="1170" y="32084"/>
                        <a:pt x="0" y="35596"/>
                      </a:cubicBezTo>
                      <a:cubicBezTo>
                        <a:pt x="0" y="35596"/>
                        <a:pt x="0" y="36766"/>
                        <a:pt x="1170" y="36766"/>
                      </a:cubicBezTo>
                      <a:cubicBezTo>
                        <a:pt x="2341" y="36766"/>
                        <a:pt x="2341" y="36766"/>
                        <a:pt x="2341" y="36766"/>
                      </a:cubicBezTo>
                      <a:cubicBezTo>
                        <a:pt x="4682" y="34425"/>
                        <a:pt x="3511" y="34425"/>
                        <a:pt x="5852" y="32084"/>
                      </a:cubicBezTo>
                      <a:cubicBezTo>
                        <a:pt x="7022" y="30914"/>
                        <a:pt x="9363" y="29744"/>
                        <a:pt x="10533" y="27403"/>
                      </a:cubicBezTo>
                      <a:cubicBezTo>
                        <a:pt x="11704" y="26232"/>
                        <a:pt x="11704" y="25062"/>
                        <a:pt x="11704" y="23892"/>
                      </a:cubicBezTo>
                      <a:cubicBezTo>
                        <a:pt x="12874" y="22722"/>
                        <a:pt x="14044" y="22722"/>
                        <a:pt x="15215" y="21551"/>
                      </a:cubicBezTo>
                      <a:cubicBezTo>
                        <a:pt x="16385" y="19211"/>
                        <a:pt x="17555" y="16870"/>
                        <a:pt x="18726" y="15699"/>
                      </a:cubicBezTo>
                      <a:cubicBezTo>
                        <a:pt x="19896" y="14529"/>
                        <a:pt x="19896" y="13359"/>
                        <a:pt x="19896" y="13359"/>
                      </a:cubicBezTo>
                      <a:cubicBezTo>
                        <a:pt x="19896" y="13359"/>
                        <a:pt x="22237" y="12188"/>
                        <a:pt x="22237" y="11018"/>
                      </a:cubicBezTo>
                      <a:cubicBezTo>
                        <a:pt x="24578" y="7507"/>
                        <a:pt x="22237" y="7507"/>
                        <a:pt x="24578" y="5166"/>
                      </a:cubicBezTo>
                      <a:cubicBezTo>
                        <a:pt x="26918" y="2825"/>
                        <a:pt x="26918" y="1655"/>
                        <a:pt x="25748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0" name="任意多边形: 形状 7819" descr="bde08623-bacc-4bef-9777-35460dccd458"/>
                <p:cNvSpPr/>
                <p:nvPr/>
              </p:nvSpPr>
              <p:spPr>
                <a:xfrm>
                  <a:off x="1759391" y="7242684"/>
                  <a:ext cx="43303" cy="48989"/>
                </a:xfrm>
                <a:custGeom>
                  <a:avLst/>
                  <a:gdLst>
                    <a:gd name="connsiteX0" fmla="*/ 43303 w 43303"/>
                    <a:gd name="connsiteY0" fmla="*/ 485 h 48989"/>
                    <a:gd name="connsiteX1" fmla="*/ 37451 w 43303"/>
                    <a:gd name="connsiteY1" fmla="*/ 1655 h 48989"/>
                    <a:gd name="connsiteX2" fmla="*/ 30429 w 43303"/>
                    <a:gd name="connsiteY2" fmla="*/ 8677 h 48989"/>
                    <a:gd name="connsiteX3" fmla="*/ 26918 w 43303"/>
                    <a:gd name="connsiteY3" fmla="*/ 12188 h 48989"/>
                    <a:gd name="connsiteX4" fmla="*/ 24578 w 43303"/>
                    <a:gd name="connsiteY4" fmla="*/ 16870 h 48989"/>
                    <a:gd name="connsiteX5" fmla="*/ 16385 w 43303"/>
                    <a:gd name="connsiteY5" fmla="*/ 25062 h 48989"/>
                    <a:gd name="connsiteX6" fmla="*/ 14044 w 43303"/>
                    <a:gd name="connsiteY6" fmla="*/ 29744 h 48989"/>
                    <a:gd name="connsiteX7" fmla="*/ 10533 w 43303"/>
                    <a:gd name="connsiteY7" fmla="*/ 33255 h 48989"/>
                    <a:gd name="connsiteX8" fmla="*/ 4682 w 43303"/>
                    <a:gd name="connsiteY8" fmla="*/ 40277 h 48989"/>
                    <a:gd name="connsiteX9" fmla="*/ 0 w 43303"/>
                    <a:gd name="connsiteY9" fmla="*/ 47299 h 48989"/>
                    <a:gd name="connsiteX10" fmla="*/ 0 w 43303"/>
                    <a:gd name="connsiteY10" fmla="*/ 48469 h 48989"/>
                    <a:gd name="connsiteX11" fmla="*/ 2341 w 43303"/>
                    <a:gd name="connsiteY11" fmla="*/ 48469 h 48989"/>
                    <a:gd name="connsiteX12" fmla="*/ 9363 w 43303"/>
                    <a:gd name="connsiteY12" fmla="*/ 41447 h 48989"/>
                    <a:gd name="connsiteX13" fmla="*/ 16385 w 43303"/>
                    <a:gd name="connsiteY13" fmla="*/ 35595 h 48989"/>
                    <a:gd name="connsiteX14" fmla="*/ 19896 w 43303"/>
                    <a:gd name="connsiteY14" fmla="*/ 30914 h 48989"/>
                    <a:gd name="connsiteX15" fmla="*/ 24578 w 43303"/>
                    <a:gd name="connsiteY15" fmla="*/ 27403 h 48989"/>
                    <a:gd name="connsiteX16" fmla="*/ 31600 w 43303"/>
                    <a:gd name="connsiteY16" fmla="*/ 19210 h 48989"/>
                    <a:gd name="connsiteX17" fmla="*/ 35111 w 43303"/>
                    <a:gd name="connsiteY17" fmla="*/ 15700 h 48989"/>
                    <a:gd name="connsiteX18" fmla="*/ 38622 w 43303"/>
                    <a:gd name="connsiteY18" fmla="*/ 13359 h 48989"/>
                    <a:gd name="connsiteX19" fmla="*/ 43303 w 43303"/>
                    <a:gd name="connsiteY19" fmla="*/ 5166 h 48989"/>
                    <a:gd name="connsiteX20" fmla="*/ 43303 w 43303"/>
                    <a:gd name="connsiteY20" fmla="*/ 485 h 48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303" h="48989">
                      <a:moveTo>
                        <a:pt x="43303" y="485"/>
                      </a:moveTo>
                      <a:cubicBezTo>
                        <a:pt x="42133" y="-686"/>
                        <a:pt x="39792" y="485"/>
                        <a:pt x="37451" y="1655"/>
                      </a:cubicBezTo>
                      <a:cubicBezTo>
                        <a:pt x="33941" y="5166"/>
                        <a:pt x="35111" y="3996"/>
                        <a:pt x="30429" y="8677"/>
                      </a:cubicBezTo>
                      <a:cubicBezTo>
                        <a:pt x="29259" y="9848"/>
                        <a:pt x="28089" y="11018"/>
                        <a:pt x="26918" y="12188"/>
                      </a:cubicBezTo>
                      <a:cubicBezTo>
                        <a:pt x="25748" y="13359"/>
                        <a:pt x="25748" y="15700"/>
                        <a:pt x="24578" y="16870"/>
                      </a:cubicBezTo>
                      <a:cubicBezTo>
                        <a:pt x="22237" y="19210"/>
                        <a:pt x="18726" y="21551"/>
                        <a:pt x="16385" y="25062"/>
                      </a:cubicBezTo>
                      <a:cubicBezTo>
                        <a:pt x="15215" y="26233"/>
                        <a:pt x="15215" y="28574"/>
                        <a:pt x="14044" y="29744"/>
                      </a:cubicBezTo>
                      <a:cubicBezTo>
                        <a:pt x="12874" y="30914"/>
                        <a:pt x="11704" y="32084"/>
                        <a:pt x="10533" y="33255"/>
                      </a:cubicBezTo>
                      <a:cubicBezTo>
                        <a:pt x="8192" y="35595"/>
                        <a:pt x="5852" y="37936"/>
                        <a:pt x="4682" y="40277"/>
                      </a:cubicBezTo>
                      <a:cubicBezTo>
                        <a:pt x="1170" y="44958"/>
                        <a:pt x="2341" y="43788"/>
                        <a:pt x="0" y="47299"/>
                      </a:cubicBezTo>
                      <a:cubicBezTo>
                        <a:pt x="0" y="48469"/>
                        <a:pt x="0" y="48469"/>
                        <a:pt x="0" y="48469"/>
                      </a:cubicBezTo>
                      <a:cubicBezTo>
                        <a:pt x="0" y="49640"/>
                        <a:pt x="1170" y="48469"/>
                        <a:pt x="2341" y="48469"/>
                      </a:cubicBezTo>
                      <a:cubicBezTo>
                        <a:pt x="5852" y="44958"/>
                        <a:pt x="4682" y="46129"/>
                        <a:pt x="9363" y="41447"/>
                      </a:cubicBezTo>
                      <a:cubicBezTo>
                        <a:pt x="11704" y="39107"/>
                        <a:pt x="14044" y="37936"/>
                        <a:pt x="16385" y="35595"/>
                      </a:cubicBezTo>
                      <a:cubicBezTo>
                        <a:pt x="17555" y="34425"/>
                        <a:pt x="18726" y="33255"/>
                        <a:pt x="19896" y="30914"/>
                      </a:cubicBezTo>
                      <a:cubicBezTo>
                        <a:pt x="21066" y="29744"/>
                        <a:pt x="23407" y="28574"/>
                        <a:pt x="24578" y="27403"/>
                      </a:cubicBezTo>
                      <a:cubicBezTo>
                        <a:pt x="26918" y="25062"/>
                        <a:pt x="29259" y="21551"/>
                        <a:pt x="31600" y="19210"/>
                      </a:cubicBezTo>
                      <a:cubicBezTo>
                        <a:pt x="32770" y="18040"/>
                        <a:pt x="33941" y="16870"/>
                        <a:pt x="35111" y="15700"/>
                      </a:cubicBezTo>
                      <a:cubicBezTo>
                        <a:pt x="36281" y="14529"/>
                        <a:pt x="37451" y="13359"/>
                        <a:pt x="38622" y="13359"/>
                      </a:cubicBezTo>
                      <a:cubicBezTo>
                        <a:pt x="42133" y="8677"/>
                        <a:pt x="40963" y="9848"/>
                        <a:pt x="43303" y="5166"/>
                      </a:cubicBezTo>
                      <a:cubicBezTo>
                        <a:pt x="43303" y="3996"/>
                        <a:pt x="43303" y="1655"/>
                        <a:pt x="43303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1" name="任意多边形: 形状 7820" descr="49f054e8-0728-4221-98f5-491cc1189688"/>
                <p:cNvSpPr/>
                <p:nvPr/>
              </p:nvSpPr>
              <p:spPr>
                <a:xfrm>
                  <a:off x="1709716" y="7236858"/>
                  <a:ext cx="71912" cy="78187"/>
                </a:xfrm>
                <a:custGeom>
                  <a:avLst/>
                  <a:gdLst>
                    <a:gd name="connsiteX0" fmla="*/ 71912 w 71912"/>
                    <a:gd name="connsiteY0" fmla="*/ 459 h 78187"/>
                    <a:gd name="connsiteX1" fmla="*/ 63719 w 71912"/>
                    <a:gd name="connsiteY1" fmla="*/ 2800 h 78187"/>
                    <a:gd name="connsiteX2" fmla="*/ 52016 w 71912"/>
                    <a:gd name="connsiteY2" fmla="*/ 13333 h 78187"/>
                    <a:gd name="connsiteX3" fmla="*/ 46164 w 71912"/>
                    <a:gd name="connsiteY3" fmla="*/ 18014 h 78187"/>
                    <a:gd name="connsiteX4" fmla="*/ 41483 w 71912"/>
                    <a:gd name="connsiteY4" fmla="*/ 23866 h 78187"/>
                    <a:gd name="connsiteX5" fmla="*/ 28609 w 71912"/>
                    <a:gd name="connsiteY5" fmla="*/ 36740 h 78187"/>
                    <a:gd name="connsiteX6" fmla="*/ 23927 w 71912"/>
                    <a:gd name="connsiteY6" fmla="*/ 43762 h 78187"/>
                    <a:gd name="connsiteX7" fmla="*/ 18076 w 71912"/>
                    <a:gd name="connsiteY7" fmla="*/ 50785 h 78187"/>
                    <a:gd name="connsiteX8" fmla="*/ 8713 w 71912"/>
                    <a:gd name="connsiteY8" fmla="*/ 62488 h 78187"/>
                    <a:gd name="connsiteX9" fmla="*/ 520 w 71912"/>
                    <a:gd name="connsiteY9" fmla="*/ 75362 h 78187"/>
                    <a:gd name="connsiteX10" fmla="*/ 520 w 71912"/>
                    <a:gd name="connsiteY10" fmla="*/ 77703 h 78187"/>
                    <a:gd name="connsiteX11" fmla="*/ 2861 w 71912"/>
                    <a:gd name="connsiteY11" fmla="*/ 76532 h 78187"/>
                    <a:gd name="connsiteX12" fmla="*/ 12224 w 71912"/>
                    <a:gd name="connsiteY12" fmla="*/ 64829 h 78187"/>
                    <a:gd name="connsiteX13" fmla="*/ 22757 w 71912"/>
                    <a:gd name="connsiteY13" fmla="*/ 54296 h 78187"/>
                    <a:gd name="connsiteX14" fmla="*/ 28609 w 71912"/>
                    <a:gd name="connsiteY14" fmla="*/ 47273 h 78187"/>
                    <a:gd name="connsiteX15" fmla="*/ 35631 w 71912"/>
                    <a:gd name="connsiteY15" fmla="*/ 41422 h 78187"/>
                    <a:gd name="connsiteX16" fmla="*/ 47335 w 71912"/>
                    <a:gd name="connsiteY16" fmla="*/ 28548 h 78187"/>
                    <a:gd name="connsiteX17" fmla="*/ 53186 w 71912"/>
                    <a:gd name="connsiteY17" fmla="*/ 22696 h 78187"/>
                    <a:gd name="connsiteX18" fmla="*/ 59038 w 71912"/>
                    <a:gd name="connsiteY18" fmla="*/ 18014 h 78187"/>
                    <a:gd name="connsiteX19" fmla="*/ 69571 w 71912"/>
                    <a:gd name="connsiteY19" fmla="*/ 7481 h 78187"/>
                    <a:gd name="connsiteX20" fmla="*/ 71912 w 71912"/>
                    <a:gd name="connsiteY20" fmla="*/ 459 h 78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1912" h="78187">
                      <a:moveTo>
                        <a:pt x="71912" y="459"/>
                      </a:moveTo>
                      <a:cubicBezTo>
                        <a:pt x="70742" y="-711"/>
                        <a:pt x="67231" y="459"/>
                        <a:pt x="63719" y="2800"/>
                      </a:cubicBezTo>
                      <a:cubicBezTo>
                        <a:pt x="57868" y="7481"/>
                        <a:pt x="59038" y="6311"/>
                        <a:pt x="52016" y="13333"/>
                      </a:cubicBezTo>
                      <a:cubicBezTo>
                        <a:pt x="50846" y="14503"/>
                        <a:pt x="48505" y="15674"/>
                        <a:pt x="46164" y="18014"/>
                      </a:cubicBezTo>
                      <a:cubicBezTo>
                        <a:pt x="43823" y="20355"/>
                        <a:pt x="42653" y="22696"/>
                        <a:pt x="41483" y="23866"/>
                      </a:cubicBezTo>
                      <a:cubicBezTo>
                        <a:pt x="37972" y="27377"/>
                        <a:pt x="32120" y="32059"/>
                        <a:pt x="28609" y="36740"/>
                      </a:cubicBezTo>
                      <a:cubicBezTo>
                        <a:pt x="26268" y="39081"/>
                        <a:pt x="25098" y="41422"/>
                        <a:pt x="23927" y="43762"/>
                      </a:cubicBezTo>
                      <a:cubicBezTo>
                        <a:pt x="21587" y="46103"/>
                        <a:pt x="20416" y="48444"/>
                        <a:pt x="18076" y="50785"/>
                      </a:cubicBezTo>
                      <a:cubicBezTo>
                        <a:pt x="14564" y="55466"/>
                        <a:pt x="11053" y="58977"/>
                        <a:pt x="8713" y="62488"/>
                      </a:cubicBezTo>
                      <a:cubicBezTo>
                        <a:pt x="4031" y="69510"/>
                        <a:pt x="4031" y="68340"/>
                        <a:pt x="520" y="75362"/>
                      </a:cubicBezTo>
                      <a:cubicBezTo>
                        <a:pt x="-650" y="76532"/>
                        <a:pt x="520" y="76532"/>
                        <a:pt x="520" y="77703"/>
                      </a:cubicBezTo>
                      <a:cubicBezTo>
                        <a:pt x="520" y="78873"/>
                        <a:pt x="1691" y="77703"/>
                        <a:pt x="2861" y="76532"/>
                      </a:cubicBezTo>
                      <a:cubicBezTo>
                        <a:pt x="7542" y="70680"/>
                        <a:pt x="6372" y="71851"/>
                        <a:pt x="12224" y="64829"/>
                      </a:cubicBezTo>
                      <a:cubicBezTo>
                        <a:pt x="15735" y="61318"/>
                        <a:pt x="19246" y="57807"/>
                        <a:pt x="22757" y="54296"/>
                      </a:cubicBezTo>
                      <a:cubicBezTo>
                        <a:pt x="25098" y="51955"/>
                        <a:pt x="26268" y="49614"/>
                        <a:pt x="28609" y="47273"/>
                      </a:cubicBezTo>
                      <a:cubicBezTo>
                        <a:pt x="30950" y="44933"/>
                        <a:pt x="33290" y="43762"/>
                        <a:pt x="35631" y="41422"/>
                      </a:cubicBezTo>
                      <a:cubicBezTo>
                        <a:pt x="40312" y="36740"/>
                        <a:pt x="43823" y="32059"/>
                        <a:pt x="47335" y="28548"/>
                      </a:cubicBezTo>
                      <a:cubicBezTo>
                        <a:pt x="49675" y="26207"/>
                        <a:pt x="50846" y="25037"/>
                        <a:pt x="53186" y="22696"/>
                      </a:cubicBezTo>
                      <a:cubicBezTo>
                        <a:pt x="55527" y="20355"/>
                        <a:pt x="57868" y="19185"/>
                        <a:pt x="59038" y="18014"/>
                      </a:cubicBezTo>
                      <a:cubicBezTo>
                        <a:pt x="66060" y="12163"/>
                        <a:pt x="63719" y="12163"/>
                        <a:pt x="69571" y="7481"/>
                      </a:cubicBezTo>
                      <a:cubicBezTo>
                        <a:pt x="70742" y="3970"/>
                        <a:pt x="71912" y="1629"/>
                        <a:pt x="71912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2" name="任意多边形: 形状 7821" descr="dd6afe82-ca58-4a60-b67e-9d125af2732d"/>
                <p:cNvSpPr/>
                <p:nvPr/>
              </p:nvSpPr>
              <p:spPr>
                <a:xfrm>
                  <a:off x="1258771" y="7502989"/>
                  <a:ext cx="17262" cy="39792"/>
                </a:xfrm>
                <a:custGeom>
                  <a:avLst/>
                  <a:gdLst>
                    <a:gd name="connsiteX0" fmla="*/ 13752 w 17262"/>
                    <a:gd name="connsiteY0" fmla="*/ 39792 h 39792"/>
                    <a:gd name="connsiteX1" fmla="*/ 17263 w 17262"/>
                    <a:gd name="connsiteY1" fmla="*/ 37452 h 39792"/>
                    <a:gd name="connsiteX2" fmla="*/ 17263 w 17262"/>
                    <a:gd name="connsiteY2" fmla="*/ 31600 h 39792"/>
                    <a:gd name="connsiteX3" fmla="*/ 17263 w 17262"/>
                    <a:gd name="connsiteY3" fmla="*/ 28089 h 39792"/>
                    <a:gd name="connsiteX4" fmla="*/ 14922 w 17262"/>
                    <a:gd name="connsiteY4" fmla="*/ 24578 h 39792"/>
                    <a:gd name="connsiteX5" fmla="*/ 13752 w 17262"/>
                    <a:gd name="connsiteY5" fmla="*/ 17555 h 39792"/>
                    <a:gd name="connsiteX6" fmla="*/ 11411 w 17262"/>
                    <a:gd name="connsiteY6" fmla="*/ 14044 h 39792"/>
                    <a:gd name="connsiteX7" fmla="*/ 10241 w 17262"/>
                    <a:gd name="connsiteY7" fmla="*/ 10533 h 39792"/>
                    <a:gd name="connsiteX8" fmla="*/ 6730 w 17262"/>
                    <a:gd name="connsiteY8" fmla="*/ 4681 h 39792"/>
                    <a:gd name="connsiteX9" fmla="*/ 2048 w 17262"/>
                    <a:gd name="connsiteY9" fmla="*/ 0 h 39792"/>
                    <a:gd name="connsiteX10" fmla="*/ 878 w 17262"/>
                    <a:gd name="connsiteY10" fmla="*/ 0 h 39792"/>
                    <a:gd name="connsiteX11" fmla="*/ 878 w 17262"/>
                    <a:gd name="connsiteY11" fmla="*/ 1170 h 39792"/>
                    <a:gd name="connsiteX12" fmla="*/ 4389 w 17262"/>
                    <a:gd name="connsiteY12" fmla="*/ 5852 h 39792"/>
                    <a:gd name="connsiteX13" fmla="*/ 6730 w 17262"/>
                    <a:gd name="connsiteY13" fmla="*/ 11704 h 39792"/>
                    <a:gd name="connsiteX14" fmla="*/ 9070 w 17262"/>
                    <a:gd name="connsiteY14" fmla="*/ 14044 h 39792"/>
                    <a:gd name="connsiteX15" fmla="*/ 9070 w 17262"/>
                    <a:gd name="connsiteY15" fmla="*/ 17555 h 39792"/>
                    <a:gd name="connsiteX16" fmla="*/ 12581 w 17262"/>
                    <a:gd name="connsiteY16" fmla="*/ 23407 h 39792"/>
                    <a:gd name="connsiteX17" fmla="*/ 13752 w 17262"/>
                    <a:gd name="connsiteY17" fmla="*/ 25748 h 39792"/>
                    <a:gd name="connsiteX18" fmla="*/ 13752 w 17262"/>
                    <a:gd name="connsiteY18" fmla="*/ 28089 h 39792"/>
                    <a:gd name="connsiteX19" fmla="*/ 16092 w 17262"/>
                    <a:gd name="connsiteY19" fmla="*/ 33940 h 39792"/>
                    <a:gd name="connsiteX20" fmla="*/ 13752 w 17262"/>
                    <a:gd name="connsiteY20" fmla="*/ 39792 h 39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62" h="39792">
                      <a:moveTo>
                        <a:pt x="13752" y="39792"/>
                      </a:moveTo>
                      <a:cubicBezTo>
                        <a:pt x="14922" y="39792"/>
                        <a:pt x="17263" y="38622"/>
                        <a:pt x="17263" y="37452"/>
                      </a:cubicBezTo>
                      <a:cubicBezTo>
                        <a:pt x="17263" y="33940"/>
                        <a:pt x="17263" y="35111"/>
                        <a:pt x="17263" y="31600"/>
                      </a:cubicBezTo>
                      <a:cubicBezTo>
                        <a:pt x="17263" y="30429"/>
                        <a:pt x="17263" y="29259"/>
                        <a:pt x="17263" y="28089"/>
                      </a:cubicBezTo>
                      <a:cubicBezTo>
                        <a:pt x="17263" y="26918"/>
                        <a:pt x="16092" y="25748"/>
                        <a:pt x="14922" y="24578"/>
                      </a:cubicBezTo>
                      <a:cubicBezTo>
                        <a:pt x="13752" y="22237"/>
                        <a:pt x="14922" y="19896"/>
                        <a:pt x="13752" y="17555"/>
                      </a:cubicBezTo>
                      <a:cubicBezTo>
                        <a:pt x="13752" y="16385"/>
                        <a:pt x="11411" y="15215"/>
                        <a:pt x="11411" y="14044"/>
                      </a:cubicBezTo>
                      <a:cubicBezTo>
                        <a:pt x="10241" y="12874"/>
                        <a:pt x="10241" y="11704"/>
                        <a:pt x="10241" y="10533"/>
                      </a:cubicBezTo>
                      <a:cubicBezTo>
                        <a:pt x="9070" y="8193"/>
                        <a:pt x="7900" y="7022"/>
                        <a:pt x="6730" y="4681"/>
                      </a:cubicBezTo>
                      <a:cubicBezTo>
                        <a:pt x="4389" y="2341"/>
                        <a:pt x="4389" y="2341"/>
                        <a:pt x="2048" y="0"/>
                      </a:cubicBezTo>
                      <a:cubicBezTo>
                        <a:pt x="2048" y="0"/>
                        <a:pt x="878" y="0"/>
                        <a:pt x="878" y="0"/>
                      </a:cubicBezTo>
                      <a:cubicBezTo>
                        <a:pt x="-293" y="0"/>
                        <a:pt x="-293" y="1170"/>
                        <a:pt x="878" y="1170"/>
                      </a:cubicBezTo>
                      <a:cubicBezTo>
                        <a:pt x="2048" y="3511"/>
                        <a:pt x="2048" y="3511"/>
                        <a:pt x="4389" y="5852"/>
                      </a:cubicBezTo>
                      <a:cubicBezTo>
                        <a:pt x="5559" y="7022"/>
                        <a:pt x="5559" y="9363"/>
                        <a:pt x="6730" y="11704"/>
                      </a:cubicBezTo>
                      <a:cubicBezTo>
                        <a:pt x="6730" y="12874"/>
                        <a:pt x="7900" y="14044"/>
                        <a:pt x="9070" y="14044"/>
                      </a:cubicBezTo>
                      <a:cubicBezTo>
                        <a:pt x="9070" y="15215"/>
                        <a:pt x="9070" y="16385"/>
                        <a:pt x="9070" y="17555"/>
                      </a:cubicBezTo>
                      <a:cubicBezTo>
                        <a:pt x="10241" y="19896"/>
                        <a:pt x="11411" y="21066"/>
                        <a:pt x="12581" y="23407"/>
                      </a:cubicBezTo>
                      <a:cubicBezTo>
                        <a:pt x="12581" y="24578"/>
                        <a:pt x="13752" y="25748"/>
                        <a:pt x="13752" y="25748"/>
                      </a:cubicBezTo>
                      <a:cubicBezTo>
                        <a:pt x="13752" y="26918"/>
                        <a:pt x="13752" y="28089"/>
                        <a:pt x="13752" y="28089"/>
                      </a:cubicBezTo>
                      <a:cubicBezTo>
                        <a:pt x="14922" y="31600"/>
                        <a:pt x="14922" y="30429"/>
                        <a:pt x="16092" y="33940"/>
                      </a:cubicBezTo>
                      <a:cubicBezTo>
                        <a:pt x="11411" y="37452"/>
                        <a:pt x="12581" y="38622"/>
                        <a:pt x="13752" y="3979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3" name="任意多边形: 形状 7822" descr="0d3a80ca-5cfc-4c2b-8d1e-d7367d55cf6b"/>
                <p:cNvSpPr/>
                <p:nvPr/>
              </p:nvSpPr>
              <p:spPr>
                <a:xfrm>
                  <a:off x="1243556" y="7467358"/>
                  <a:ext cx="41547" cy="55864"/>
                </a:xfrm>
                <a:custGeom>
                  <a:avLst/>
                  <a:gdLst>
                    <a:gd name="connsiteX0" fmla="*/ 40670 w 41547"/>
                    <a:gd name="connsiteY0" fmla="*/ 55527 h 55864"/>
                    <a:gd name="connsiteX1" fmla="*/ 40670 w 41547"/>
                    <a:gd name="connsiteY1" fmla="*/ 50845 h 55864"/>
                    <a:gd name="connsiteX2" fmla="*/ 35989 w 41547"/>
                    <a:gd name="connsiteY2" fmla="*/ 42653 h 55864"/>
                    <a:gd name="connsiteX3" fmla="*/ 33648 w 41547"/>
                    <a:gd name="connsiteY3" fmla="*/ 37972 h 55864"/>
                    <a:gd name="connsiteX4" fmla="*/ 30137 w 41547"/>
                    <a:gd name="connsiteY4" fmla="*/ 34461 h 55864"/>
                    <a:gd name="connsiteX5" fmla="*/ 24285 w 41547"/>
                    <a:gd name="connsiteY5" fmla="*/ 25098 h 55864"/>
                    <a:gd name="connsiteX6" fmla="*/ 19604 w 41547"/>
                    <a:gd name="connsiteY6" fmla="*/ 20416 h 55864"/>
                    <a:gd name="connsiteX7" fmla="*/ 16092 w 41547"/>
                    <a:gd name="connsiteY7" fmla="*/ 15735 h 55864"/>
                    <a:gd name="connsiteX8" fmla="*/ 10241 w 41547"/>
                    <a:gd name="connsiteY8" fmla="*/ 7542 h 55864"/>
                    <a:gd name="connsiteX9" fmla="*/ 3219 w 41547"/>
                    <a:gd name="connsiteY9" fmla="*/ 520 h 55864"/>
                    <a:gd name="connsiteX10" fmla="*/ 878 w 41547"/>
                    <a:gd name="connsiteY10" fmla="*/ 520 h 55864"/>
                    <a:gd name="connsiteX11" fmla="*/ 878 w 41547"/>
                    <a:gd name="connsiteY11" fmla="*/ 1691 h 55864"/>
                    <a:gd name="connsiteX12" fmla="*/ 5559 w 41547"/>
                    <a:gd name="connsiteY12" fmla="*/ 9883 h 55864"/>
                    <a:gd name="connsiteX13" fmla="*/ 10241 w 41547"/>
                    <a:gd name="connsiteY13" fmla="*/ 19246 h 55864"/>
                    <a:gd name="connsiteX14" fmla="*/ 13752 w 41547"/>
                    <a:gd name="connsiteY14" fmla="*/ 23927 h 55864"/>
                    <a:gd name="connsiteX15" fmla="*/ 16092 w 41547"/>
                    <a:gd name="connsiteY15" fmla="*/ 29779 h 55864"/>
                    <a:gd name="connsiteX16" fmla="*/ 23115 w 41547"/>
                    <a:gd name="connsiteY16" fmla="*/ 39142 h 55864"/>
                    <a:gd name="connsiteX17" fmla="*/ 26626 w 41547"/>
                    <a:gd name="connsiteY17" fmla="*/ 43824 h 55864"/>
                    <a:gd name="connsiteX18" fmla="*/ 28966 w 41547"/>
                    <a:gd name="connsiteY18" fmla="*/ 48505 h 55864"/>
                    <a:gd name="connsiteX19" fmla="*/ 35989 w 41547"/>
                    <a:gd name="connsiteY19" fmla="*/ 55527 h 55864"/>
                    <a:gd name="connsiteX20" fmla="*/ 40670 w 41547"/>
                    <a:gd name="connsiteY20" fmla="*/ 55527 h 5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547" h="55864">
                      <a:moveTo>
                        <a:pt x="40670" y="55527"/>
                      </a:moveTo>
                      <a:cubicBezTo>
                        <a:pt x="41840" y="55527"/>
                        <a:pt x="41840" y="52016"/>
                        <a:pt x="40670" y="50845"/>
                      </a:cubicBezTo>
                      <a:cubicBezTo>
                        <a:pt x="38329" y="46164"/>
                        <a:pt x="38329" y="47335"/>
                        <a:pt x="35989" y="42653"/>
                      </a:cubicBezTo>
                      <a:cubicBezTo>
                        <a:pt x="34818" y="41483"/>
                        <a:pt x="34818" y="40312"/>
                        <a:pt x="33648" y="37972"/>
                      </a:cubicBezTo>
                      <a:cubicBezTo>
                        <a:pt x="32477" y="36801"/>
                        <a:pt x="31307" y="35631"/>
                        <a:pt x="30137" y="34461"/>
                      </a:cubicBezTo>
                      <a:cubicBezTo>
                        <a:pt x="27796" y="30950"/>
                        <a:pt x="26626" y="27438"/>
                        <a:pt x="24285" y="25098"/>
                      </a:cubicBezTo>
                      <a:cubicBezTo>
                        <a:pt x="23115" y="23927"/>
                        <a:pt x="20774" y="22757"/>
                        <a:pt x="19604" y="20416"/>
                      </a:cubicBezTo>
                      <a:cubicBezTo>
                        <a:pt x="18433" y="19246"/>
                        <a:pt x="17263" y="16905"/>
                        <a:pt x="16092" y="15735"/>
                      </a:cubicBezTo>
                      <a:cubicBezTo>
                        <a:pt x="13752" y="12224"/>
                        <a:pt x="12581" y="9883"/>
                        <a:pt x="10241" y="7542"/>
                      </a:cubicBezTo>
                      <a:cubicBezTo>
                        <a:pt x="6730" y="2861"/>
                        <a:pt x="6730" y="4031"/>
                        <a:pt x="3219" y="520"/>
                      </a:cubicBezTo>
                      <a:cubicBezTo>
                        <a:pt x="2048" y="-650"/>
                        <a:pt x="2048" y="520"/>
                        <a:pt x="878" y="520"/>
                      </a:cubicBezTo>
                      <a:cubicBezTo>
                        <a:pt x="-293" y="520"/>
                        <a:pt x="-293" y="520"/>
                        <a:pt x="878" y="1691"/>
                      </a:cubicBezTo>
                      <a:cubicBezTo>
                        <a:pt x="3219" y="6372"/>
                        <a:pt x="3219" y="5202"/>
                        <a:pt x="5559" y="9883"/>
                      </a:cubicBezTo>
                      <a:cubicBezTo>
                        <a:pt x="6730" y="12224"/>
                        <a:pt x="7900" y="15735"/>
                        <a:pt x="10241" y="19246"/>
                      </a:cubicBezTo>
                      <a:cubicBezTo>
                        <a:pt x="11411" y="20416"/>
                        <a:pt x="12581" y="22757"/>
                        <a:pt x="13752" y="23927"/>
                      </a:cubicBezTo>
                      <a:cubicBezTo>
                        <a:pt x="14922" y="25098"/>
                        <a:pt x="14922" y="27438"/>
                        <a:pt x="16092" y="29779"/>
                      </a:cubicBezTo>
                      <a:cubicBezTo>
                        <a:pt x="18433" y="33290"/>
                        <a:pt x="20774" y="35631"/>
                        <a:pt x="23115" y="39142"/>
                      </a:cubicBezTo>
                      <a:cubicBezTo>
                        <a:pt x="24285" y="40312"/>
                        <a:pt x="25455" y="41483"/>
                        <a:pt x="26626" y="43824"/>
                      </a:cubicBezTo>
                      <a:cubicBezTo>
                        <a:pt x="27796" y="44994"/>
                        <a:pt x="27796" y="47335"/>
                        <a:pt x="28966" y="48505"/>
                      </a:cubicBezTo>
                      <a:cubicBezTo>
                        <a:pt x="32477" y="53186"/>
                        <a:pt x="32477" y="52016"/>
                        <a:pt x="35989" y="55527"/>
                      </a:cubicBezTo>
                      <a:cubicBezTo>
                        <a:pt x="38329" y="54357"/>
                        <a:pt x="39500" y="56697"/>
                        <a:pt x="40670" y="5552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4" name="任意多边形: 形状 7823" descr="9d55ce4b-dbc1-4d15-9d90-82ad949b6410"/>
                <p:cNvSpPr/>
                <p:nvPr/>
              </p:nvSpPr>
              <p:spPr>
                <a:xfrm>
                  <a:off x="1243949" y="7456825"/>
                  <a:ext cx="60693" cy="97843"/>
                </a:xfrm>
                <a:custGeom>
                  <a:avLst/>
                  <a:gdLst>
                    <a:gd name="connsiteX0" fmla="*/ 56662 w 60693"/>
                    <a:gd name="connsiteY0" fmla="*/ 97660 h 97843"/>
                    <a:gd name="connsiteX1" fmla="*/ 60173 w 60693"/>
                    <a:gd name="connsiteY1" fmla="*/ 90638 h 97843"/>
                    <a:gd name="connsiteX2" fmla="*/ 60173 w 60693"/>
                    <a:gd name="connsiteY2" fmla="*/ 74253 h 97843"/>
                    <a:gd name="connsiteX3" fmla="*/ 59003 w 60693"/>
                    <a:gd name="connsiteY3" fmla="*/ 66060 h 97843"/>
                    <a:gd name="connsiteX4" fmla="*/ 55492 w 60693"/>
                    <a:gd name="connsiteY4" fmla="*/ 57868 h 97843"/>
                    <a:gd name="connsiteX5" fmla="*/ 47299 w 60693"/>
                    <a:gd name="connsiteY5" fmla="*/ 39142 h 97843"/>
                    <a:gd name="connsiteX6" fmla="*/ 40277 w 60693"/>
                    <a:gd name="connsiteY6" fmla="*/ 30950 h 97843"/>
                    <a:gd name="connsiteX7" fmla="*/ 33255 w 60693"/>
                    <a:gd name="connsiteY7" fmla="*/ 22757 h 97843"/>
                    <a:gd name="connsiteX8" fmla="*/ 19211 w 60693"/>
                    <a:gd name="connsiteY8" fmla="*/ 9883 h 97843"/>
                    <a:gd name="connsiteX9" fmla="*/ 2826 w 60693"/>
                    <a:gd name="connsiteY9" fmla="*/ 520 h 97843"/>
                    <a:gd name="connsiteX10" fmla="*/ 485 w 60693"/>
                    <a:gd name="connsiteY10" fmla="*/ 520 h 97843"/>
                    <a:gd name="connsiteX11" fmla="*/ 1655 w 60693"/>
                    <a:gd name="connsiteY11" fmla="*/ 2861 h 97843"/>
                    <a:gd name="connsiteX12" fmla="*/ 16870 w 60693"/>
                    <a:gd name="connsiteY12" fmla="*/ 12224 h 97843"/>
                    <a:gd name="connsiteX13" fmla="*/ 28573 w 60693"/>
                    <a:gd name="connsiteY13" fmla="*/ 25098 h 97843"/>
                    <a:gd name="connsiteX14" fmla="*/ 35596 w 60693"/>
                    <a:gd name="connsiteY14" fmla="*/ 32120 h 97843"/>
                    <a:gd name="connsiteX15" fmla="*/ 40277 w 60693"/>
                    <a:gd name="connsiteY15" fmla="*/ 40312 h 97843"/>
                    <a:gd name="connsiteX16" fmla="*/ 49640 w 60693"/>
                    <a:gd name="connsiteY16" fmla="*/ 57868 h 97843"/>
                    <a:gd name="connsiteX17" fmla="*/ 51981 w 60693"/>
                    <a:gd name="connsiteY17" fmla="*/ 66060 h 97843"/>
                    <a:gd name="connsiteX18" fmla="*/ 53151 w 60693"/>
                    <a:gd name="connsiteY18" fmla="*/ 74253 h 97843"/>
                    <a:gd name="connsiteX19" fmla="*/ 55492 w 60693"/>
                    <a:gd name="connsiteY19" fmla="*/ 89467 h 97843"/>
                    <a:gd name="connsiteX20" fmla="*/ 56662 w 60693"/>
                    <a:gd name="connsiteY20" fmla="*/ 97660 h 97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693" h="97843">
                      <a:moveTo>
                        <a:pt x="56662" y="97660"/>
                      </a:moveTo>
                      <a:cubicBezTo>
                        <a:pt x="57832" y="98830"/>
                        <a:pt x="60173" y="94149"/>
                        <a:pt x="60173" y="90638"/>
                      </a:cubicBezTo>
                      <a:cubicBezTo>
                        <a:pt x="60173" y="82445"/>
                        <a:pt x="61343" y="83616"/>
                        <a:pt x="60173" y="74253"/>
                      </a:cubicBezTo>
                      <a:cubicBezTo>
                        <a:pt x="60173" y="71912"/>
                        <a:pt x="60173" y="68401"/>
                        <a:pt x="59003" y="66060"/>
                      </a:cubicBezTo>
                      <a:cubicBezTo>
                        <a:pt x="57832" y="63719"/>
                        <a:pt x="56662" y="60209"/>
                        <a:pt x="55492" y="57868"/>
                      </a:cubicBezTo>
                      <a:cubicBezTo>
                        <a:pt x="53151" y="52016"/>
                        <a:pt x="50810" y="44994"/>
                        <a:pt x="47299" y="39142"/>
                      </a:cubicBezTo>
                      <a:cubicBezTo>
                        <a:pt x="44958" y="35631"/>
                        <a:pt x="42618" y="33290"/>
                        <a:pt x="40277" y="30950"/>
                      </a:cubicBezTo>
                      <a:cubicBezTo>
                        <a:pt x="37936" y="28609"/>
                        <a:pt x="35596" y="25098"/>
                        <a:pt x="33255" y="22757"/>
                      </a:cubicBezTo>
                      <a:cubicBezTo>
                        <a:pt x="28573" y="18076"/>
                        <a:pt x="23892" y="13394"/>
                        <a:pt x="19211" y="9883"/>
                      </a:cubicBezTo>
                      <a:cubicBezTo>
                        <a:pt x="9848" y="4031"/>
                        <a:pt x="11018" y="5202"/>
                        <a:pt x="2826" y="520"/>
                      </a:cubicBezTo>
                      <a:cubicBezTo>
                        <a:pt x="1655" y="-650"/>
                        <a:pt x="485" y="520"/>
                        <a:pt x="485" y="520"/>
                      </a:cubicBezTo>
                      <a:cubicBezTo>
                        <a:pt x="-686" y="520"/>
                        <a:pt x="485" y="1691"/>
                        <a:pt x="1655" y="2861"/>
                      </a:cubicBezTo>
                      <a:cubicBezTo>
                        <a:pt x="8677" y="7542"/>
                        <a:pt x="8677" y="6372"/>
                        <a:pt x="16870" y="12224"/>
                      </a:cubicBezTo>
                      <a:cubicBezTo>
                        <a:pt x="21551" y="15735"/>
                        <a:pt x="25062" y="20416"/>
                        <a:pt x="28573" y="25098"/>
                      </a:cubicBezTo>
                      <a:cubicBezTo>
                        <a:pt x="30914" y="27438"/>
                        <a:pt x="33255" y="29779"/>
                        <a:pt x="35596" y="32120"/>
                      </a:cubicBezTo>
                      <a:cubicBezTo>
                        <a:pt x="37936" y="34461"/>
                        <a:pt x="39107" y="37971"/>
                        <a:pt x="40277" y="40312"/>
                      </a:cubicBezTo>
                      <a:cubicBezTo>
                        <a:pt x="43788" y="46164"/>
                        <a:pt x="47299" y="52016"/>
                        <a:pt x="49640" y="57868"/>
                      </a:cubicBezTo>
                      <a:cubicBezTo>
                        <a:pt x="50810" y="60209"/>
                        <a:pt x="51981" y="63719"/>
                        <a:pt x="51981" y="66060"/>
                      </a:cubicBezTo>
                      <a:cubicBezTo>
                        <a:pt x="53151" y="68401"/>
                        <a:pt x="51981" y="71912"/>
                        <a:pt x="53151" y="74253"/>
                      </a:cubicBezTo>
                      <a:cubicBezTo>
                        <a:pt x="54321" y="83616"/>
                        <a:pt x="55492" y="81275"/>
                        <a:pt x="55492" y="89467"/>
                      </a:cubicBezTo>
                      <a:cubicBezTo>
                        <a:pt x="54321" y="92978"/>
                        <a:pt x="55492" y="96489"/>
                        <a:pt x="56662" y="9766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5" name="任意多边形: 形状 7824" descr="d1cb88d7-7134-4eb8-ab75-d7ce8d2b0649"/>
                <p:cNvSpPr/>
                <p:nvPr/>
              </p:nvSpPr>
              <p:spPr>
                <a:xfrm>
                  <a:off x="1231101" y="7440440"/>
                  <a:ext cx="87065" cy="105852"/>
                </a:xfrm>
                <a:custGeom>
                  <a:avLst/>
                  <a:gdLst>
                    <a:gd name="connsiteX0" fmla="*/ 84725 w 87065"/>
                    <a:gd name="connsiteY0" fmla="*/ 105852 h 105852"/>
                    <a:gd name="connsiteX1" fmla="*/ 87066 w 87065"/>
                    <a:gd name="connsiteY1" fmla="*/ 96489 h 105852"/>
                    <a:gd name="connsiteX2" fmla="*/ 82384 w 87065"/>
                    <a:gd name="connsiteY2" fmla="*/ 77764 h 105852"/>
                    <a:gd name="connsiteX3" fmla="*/ 78873 w 87065"/>
                    <a:gd name="connsiteY3" fmla="*/ 68401 h 105852"/>
                    <a:gd name="connsiteX4" fmla="*/ 73021 w 87065"/>
                    <a:gd name="connsiteY4" fmla="*/ 59038 h 105852"/>
                    <a:gd name="connsiteX5" fmla="*/ 60147 w 87065"/>
                    <a:gd name="connsiteY5" fmla="*/ 39142 h 105852"/>
                    <a:gd name="connsiteX6" fmla="*/ 50785 w 87065"/>
                    <a:gd name="connsiteY6" fmla="*/ 30949 h 105852"/>
                    <a:gd name="connsiteX7" fmla="*/ 41422 w 87065"/>
                    <a:gd name="connsiteY7" fmla="*/ 22757 h 105852"/>
                    <a:gd name="connsiteX8" fmla="*/ 23866 w 87065"/>
                    <a:gd name="connsiteY8" fmla="*/ 9883 h 105852"/>
                    <a:gd name="connsiteX9" fmla="*/ 3970 w 87065"/>
                    <a:gd name="connsiteY9" fmla="*/ 520 h 105852"/>
                    <a:gd name="connsiteX10" fmla="*/ 459 w 87065"/>
                    <a:gd name="connsiteY10" fmla="*/ 520 h 105852"/>
                    <a:gd name="connsiteX11" fmla="*/ 2800 w 87065"/>
                    <a:gd name="connsiteY11" fmla="*/ 2861 h 105852"/>
                    <a:gd name="connsiteX12" fmla="*/ 21526 w 87065"/>
                    <a:gd name="connsiteY12" fmla="*/ 13394 h 105852"/>
                    <a:gd name="connsiteX13" fmla="*/ 37911 w 87065"/>
                    <a:gd name="connsiteY13" fmla="*/ 26268 h 105852"/>
                    <a:gd name="connsiteX14" fmla="*/ 47273 w 87065"/>
                    <a:gd name="connsiteY14" fmla="*/ 34461 h 105852"/>
                    <a:gd name="connsiteX15" fmla="*/ 54296 w 87065"/>
                    <a:gd name="connsiteY15" fmla="*/ 43823 h 105852"/>
                    <a:gd name="connsiteX16" fmla="*/ 68340 w 87065"/>
                    <a:gd name="connsiteY16" fmla="*/ 62549 h 105852"/>
                    <a:gd name="connsiteX17" fmla="*/ 73021 w 87065"/>
                    <a:gd name="connsiteY17" fmla="*/ 71912 h 105852"/>
                    <a:gd name="connsiteX18" fmla="*/ 75362 w 87065"/>
                    <a:gd name="connsiteY18" fmla="*/ 80104 h 105852"/>
                    <a:gd name="connsiteX19" fmla="*/ 82384 w 87065"/>
                    <a:gd name="connsiteY19" fmla="*/ 97660 h 105852"/>
                    <a:gd name="connsiteX20" fmla="*/ 84725 w 87065"/>
                    <a:gd name="connsiteY20" fmla="*/ 105852 h 10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7065" h="105852">
                      <a:moveTo>
                        <a:pt x="84725" y="105852"/>
                      </a:moveTo>
                      <a:cubicBezTo>
                        <a:pt x="85895" y="105852"/>
                        <a:pt x="87066" y="102341"/>
                        <a:pt x="87066" y="96489"/>
                      </a:cubicBezTo>
                      <a:cubicBezTo>
                        <a:pt x="85895" y="87127"/>
                        <a:pt x="85895" y="88297"/>
                        <a:pt x="82384" y="77764"/>
                      </a:cubicBezTo>
                      <a:cubicBezTo>
                        <a:pt x="81214" y="75423"/>
                        <a:pt x="81214" y="71912"/>
                        <a:pt x="78873" y="68401"/>
                      </a:cubicBezTo>
                      <a:cubicBezTo>
                        <a:pt x="77703" y="64890"/>
                        <a:pt x="75362" y="62549"/>
                        <a:pt x="73021" y="59038"/>
                      </a:cubicBezTo>
                      <a:cubicBezTo>
                        <a:pt x="69510" y="52016"/>
                        <a:pt x="65999" y="44994"/>
                        <a:pt x="60147" y="39142"/>
                      </a:cubicBezTo>
                      <a:cubicBezTo>
                        <a:pt x="57807" y="35631"/>
                        <a:pt x="54296" y="33290"/>
                        <a:pt x="50785" y="30949"/>
                      </a:cubicBezTo>
                      <a:cubicBezTo>
                        <a:pt x="48444" y="28609"/>
                        <a:pt x="44933" y="25097"/>
                        <a:pt x="41422" y="22757"/>
                      </a:cubicBezTo>
                      <a:cubicBezTo>
                        <a:pt x="35570" y="18076"/>
                        <a:pt x="28548" y="13394"/>
                        <a:pt x="23866" y="9883"/>
                      </a:cubicBezTo>
                      <a:cubicBezTo>
                        <a:pt x="12163" y="4031"/>
                        <a:pt x="14503" y="5202"/>
                        <a:pt x="3970" y="520"/>
                      </a:cubicBezTo>
                      <a:cubicBezTo>
                        <a:pt x="1629" y="-650"/>
                        <a:pt x="1629" y="520"/>
                        <a:pt x="459" y="520"/>
                      </a:cubicBezTo>
                      <a:cubicBezTo>
                        <a:pt x="-711" y="520"/>
                        <a:pt x="459" y="1690"/>
                        <a:pt x="2800" y="2861"/>
                      </a:cubicBezTo>
                      <a:cubicBezTo>
                        <a:pt x="12163" y="7542"/>
                        <a:pt x="10992" y="6372"/>
                        <a:pt x="21526" y="13394"/>
                      </a:cubicBezTo>
                      <a:cubicBezTo>
                        <a:pt x="27377" y="16905"/>
                        <a:pt x="32059" y="21586"/>
                        <a:pt x="37911" y="26268"/>
                      </a:cubicBezTo>
                      <a:cubicBezTo>
                        <a:pt x="40251" y="28609"/>
                        <a:pt x="43762" y="30949"/>
                        <a:pt x="47273" y="34461"/>
                      </a:cubicBezTo>
                      <a:cubicBezTo>
                        <a:pt x="49614" y="36801"/>
                        <a:pt x="51955" y="40312"/>
                        <a:pt x="54296" y="43823"/>
                      </a:cubicBezTo>
                      <a:cubicBezTo>
                        <a:pt x="58977" y="49675"/>
                        <a:pt x="64829" y="55527"/>
                        <a:pt x="68340" y="62549"/>
                      </a:cubicBezTo>
                      <a:cubicBezTo>
                        <a:pt x="70681" y="66060"/>
                        <a:pt x="71851" y="68401"/>
                        <a:pt x="73021" y="71912"/>
                      </a:cubicBezTo>
                      <a:cubicBezTo>
                        <a:pt x="74192" y="75423"/>
                        <a:pt x="74192" y="77764"/>
                        <a:pt x="75362" y="80104"/>
                      </a:cubicBezTo>
                      <a:cubicBezTo>
                        <a:pt x="78873" y="90638"/>
                        <a:pt x="80044" y="88297"/>
                        <a:pt x="82384" y="97660"/>
                      </a:cubicBezTo>
                      <a:cubicBezTo>
                        <a:pt x="82384" y="101171"/>
                        <a:pt x="83555" y="104682"/>
                        <a:pt x="84725" y="1058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6" name="任意多边形: 形状 7825" descr="33afddfb-f2dc-45fc-b226-3a7933ac1eaa"/>
                <p:cNvSpPr/>
                <p:nvPr/>
              </p:nvSpPr>
              <p:spPr>
                <a:xfrm>
                  <a:off x="2466288" y="7307539"/>
                  <a:ext cx="49639" cy="12223"/>
                </a:xfrm>
                <a:custGeom>
                  <a:avLst/>
                  <a:gdLst>
                    <a:gd name="connsiteX0" fmla="*/ 49155 w 49639"/>
                    <a:gd name="connsiteY0" fmla="*/ 11704 h 12223"/>
                    <a:gd name="connsiteX1" fmla="*/ 47985 w 49639"/>
                    <a:gd name="connsiteY1" fmla="*/ 8193 h 12223"/>
                    <a:gd name="connsiteX2" fmla="*/ 42133 w 49639"/>
                    <a:gd name="connsiteY2" fmla="*/ 4682 h 12223"/>
                    <a:gd name="connsiteX3" fmla="*/ 38622 w 49639"/>
                    <a:gd name="connsiteY3" fmla="*/ 2341 h 12223"/>
                    <a:gd name="connsiteX4" fmla="*/ 33940 w 49639"/>
                    <a:gd name="connsiteY4" fmla="*/ 2341 h 12223"/>
                    <a:gd name="connsiteX5" fmla="*/ 25748 w 49639"/>
                    <a:gd name="connsiteY5" fmla="*/ 0 h 12223"/>
                    <a:gd name="connsiteX6" fmla="*/ 21066 w 49639"/>
                    <a:gd name="connsiteY6" fmla="*/ 0 h 12223"/>
                    <a:gd name="connsiteX7" fmla="*/ 16385 w 49639"/>
                    <a:gd name="connsiteY7" fmla="*/ 0 h 12223"/>
                    <a:gd name="connsiteX8" fmla="*/ 8192 w 49639"/>
                    <a:gd name="connsiteY8" fmla="*/ 0 h 12223"/>
                    <a:gd name="connsiteX9" fmla="*/ 1170 w 49639"/>
                    <a:gd name="connsiteY9" fmla="*/ 1170 h 12223"/>
                    <a:gd name="connsiteX10" fmla="*/ 0 w 49639"/>
                    <a:gd name="connsiteY10" fmla="*/ 2341 h 12223"/>
                    <a:gd name="connsiteX11" fmla="*/ 1170 w 49639"/>
                    <a:gd name="connsiteY11" fmla="*/ 3511 h 12223"/>
                    <a:gd name="connsiteX12" fmla="*/ 8192 w 49639"/>
                    <a:gd name="connsiteY12" fmla="*/ 3511 h 12223"/>
                    <a:gd name="connsiteX13" fmla="*/ 15215 w 49639"/>
                    <a:gd name="connsiteY13" fmla="*/ 4682 h 12223"/>
                    <a:gd name="connsiteX14" fmla="*/ 18726 w 49639"/>
                    <a:gd name="connsiteY14" fmla="*/ 4682 h 12223"/>
                    <a:gd name="connsiteX15" fmla="*/ 22237 w 49639"/>
                    <a:gd name="connsiteY15" fmla="*/ 5852 h 12223"/>
                    <a:gd name="connsiteX16" fmla="*/ 30429 w 49639"/>
                    <a:gd name="connsiteY16" fmla="*/ 7022 h 12223"/>
                    <a:gd name="connsiteX17" fmla="*/ 33940 w 49639"/>
                    <a:gd name="connsiteY17" fmla="*/ 8193 h 12223"/>
                    <a:gd name="connsiteX18" fmla="*/ 36281 w 49639"/>
                    <a:gd name="connsiteY18" fmla="*/ 10534 h 12223"/>
                    <a:gd name="connsiteX19" fmla="*/ 43303 w 49639"/>
                    <a:gd name="connsiteY19" fmla="*/ 11704 h 12223"/>
                    <a:gd name="connsiteX20" fmla="*/ 49155 w 49639"/>
                    <a:gd name="connsiteY20" fmla="*/ 11704 h 12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9639" h="12223">
                      <a:moveTo>
                        <a:pt x="49155" y="11704"/>
                      </a:moveTo>
                      <a:cubicBezTo>
                        <a:pt x="50325" y="10534"/>
                        <a:pt x="49155" y="9363"/>
                        <a:pt x="47985" y="8193"/>
                      </a:cubicBezTo>
                      <a:cubicBezTo>
                        <a:pt x="44473" y="5852"/>
                        <a:pt x="45644" y="7022"/>
                        <a:pt x="42133" y="4682"/>
                      </a:cubicBezTo>
                      <a:cubicBezTo>
                        <a:pt x="40963" y="4682"/>
                        <a:pt x="39792" y="3511"/>
                        <a:pt x="38622" y="2341"/>
                      </a:cubicBezTo>
                      <a:cubicBezTo>
                        <a:pt x="37451" y="2341"/>
                        <a:pt x="36281" y="2341"/>
                        <a:pt x="33940" y="2341"/>
                      </a:cubicBezTo>
                      <a:cubicBezTo>
                        <a:pt x="31600" y="1170"/>
                        <a:pt x="28089" y="0"/>
                        <a:pt x="25748" y="0"/>
                      </a:cubicBezTo>
                      <a:cubicBezTo>
                        <a:pt x="24577" y="0"/>
                        <a:pt x="22237" y="0"/>
                        <a:pt x="21066" y="0"/>
                      </a:cubicBezTo>
                      <a:cubicBezTo>
                        <a:pt x="19896" y="0"/>
                        <a:pt x="18726" y="0"/>
                        <a:pt x="16385" y="0"/>
                      </a:cubicBezTo>
                      <a:cubicBezTo>
                        <a:pt x="14044" y="0"/>
                        <a:pt x="10533" y="0"/>
                        <a:pt x="8192" y="0"/>
                      </a:cubicBezTo>
                      <a:cubicBezTo>
                        <a:pt x="3511" y="0"/>
                        <a:pt x="4681" y="0"/>
                        <a:pt x="1170" y="1170"/>
                      </a:cubicBezTo>
                      <a:cubicBezTo>
                        <a:pt x="0" y="1170"/>
                        <a:pt x="1170" y="2341"/>
                        <a:pt x="0" y="2341"/>
                      </a:cubicBezTo>
                      <a:cubicBezTo>
                        <a:pt x="0" y="3511"/>
                        <a:pt x="0" y="3511"/>
                        <a:pt x="1170" y="3511"/>
                      </a:cubicBezTo>
                      <a:cubicBezTo>
                        <a:pt x="4681" y="3511"/>
                        <a:pt x="3511" y="3511"/>
                        <a:pt x="8192" y="3511"/>
                      </a:cubicBezTo>
                      <a:cubicBezTo>
                        <a:pt x="10533" y="3511"/>
                        <a:pt x="12874" y="4682"/>
                        <a:pt x="15215" y="4682"/>
                      </a:cubicBezTo>
                      <a:cubicBezTo>
                        <a:pt x="16385" y="4682"/>
                        <a:pt x="17555" y="4682"/>
                        <a:pt x="18726" y="4682"/>
                      </a:cubicBezTo>
                      <a:cubicBezTo>
                        <a:pt x="19896" y="4682"/>
                        <a:pt x="21066" y="5852"/>
                        <a:pt x="22237" y="5852"/>
                      </a:cubicBezTo>
                      <a:cubicBezTo>
                        <a:pt x="24577" y="5852"/>
                        <a:pt x="28089" y="5852"/>
                        <a:pt x="30429" y="7022"/>
                      </a:cubicBezTo>
                      <a:cubicBezTo>
                        <a:pt x="31600" y="7022"/>
                        <a:pt x="32770" y="8193"/>
                        <a:pt x="33940" y="8193"/>
                      </a:cubicBezTo>
                      <a:cubicBezTo>
                        <a:pt x="35111" y="8193"/>
                        <a:pt x="35111" y="9363"/>
                        <a:pt x="36281" y="10534"/>
                      </a:cubicBezTo>
                      <a:cubicBezTo>
                        <a:pt x="39792" y="11704"/>
                        <a:pt x="39792" y="10534"/>
                        <a:pt x="43303" y="11704"/>
                      </a:cubicBezTo>
                      <a:cubicBezTo>
                        <a:pt x="45644" y="11704"/>
                        <a:pt x="47985" y="12874"/>
                        <a:pt x="49155" y="1170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7" name="任意多边形: 形状 7826" descr="3979dda1-8568-47b0-b774-78e31c0091f2"/>
                <p:cNvSpPr/>
                <p:nvPr/>
              </p:nvSpPr>
              <p:spPr>
                <a:xfrm>
                  <a:off x="2470969" y="7271258"/>
                  <a:ext cx="94799" cy="17262"/>
                </a:xfrm>
                <a:custGeom>
                  <a:avLst/>
                  <a:gdLst>
                    <a:gd name="connsiteX0" fmla="*/ 94799 w 94799"/>
                    <a:gd name="connsiteY0" fmla="*/ 3511 h 17262"/>
                    <a:gd name="connsiteX1" fmla="*/ 88947 w 94799"/>
                    <a:gd name="connsiteY1" fmla="*/ 0 h 17262"/>
                    <a:gd name="connsiteX2" fmla="*/ 74903 w 94799"/>
                    <a:gd name="connsiteY2" fmla="*/ 0 h 17262"/>
                    <a:gd name="connsiteX3" fmla="*/ 67881 w 94799"/>
                    <a:gd name="connsiteY3" fmla="*/ 0 h 17262"/>
                    <a:gd name="connsiteX4" fmla="*/ 60859 w 94799"/>
                    <a:gd name="connsiteY4" fmla="*/ 1170 h 17262"/>
                    <a:gd name="connsiteX5" fmla="*/ 44474 w 94799"/>
                    <a:gd name="connsiteY5" fmla="*/ 2341 h 17262"/>
                    <a:gd name="connsiteX6" fmla="*/ 36281 w 94799"/>
                    <a:gd name="connsiteY6" fmla="*/ 4681 h 17262"/>
                    <a:gd name="connsiteX7" fmla="*/ 28089 w 94799"/>
                    <a:gd name="connsiteY7" fmla="*/ 5852 h 17262"/>
                    <a:gd name="connsiteX8" fmla="*/ 14044 w 94799"/>
                    <a:gd name="connsiteY8" fmla="*/ 9363 h 17262"/>
                    <a:gd name="connsiteX9" fmla="*/ 1170 w 94799"/>
                    <a:gd name="connsiteY9" fmla="*/ 15215 h 17262"/>
                    <a:gd name="connsiteX10" fmla="*/ 0 w 94799"/>
                    <a:gd name="connsiteY10" fmla="*/ 16385 h 17262"/>
                    <a:gd name="connsiteX11" fmla="*/ 2341 w 94799"/>
                    <a:gd name="connsiteY11" fmla="*/ 16385 h 17262"/>
                    <a:gd name="connsiteX12" fmla="*/ 15215 w 94799"/>
                    <a:gd name="connsiteY12" fmla="*/ 12874 h 17262"/>
                    <a:gd name="connsiteX13" fmla="*/ 29259 w 94799"/>
                    <a:gd name="connsiteY13" fmla="*/ 10533 h 17262"/>
                    <a:gd name="connsiteX14" fmla="*/ 36281 w 94799"/>
                    <a:gd name="connsiteY14" fmla="*/ 8192 h 17262"/>
                    <a:gd name="connsiteX15" fmla="*/ 44474 w 94799"/>
                    <a:gd name="connsiteY15" fmla="*/ 8192 h 17262"/>
                    <a:gd name="connsiteX16" fmla="*/ 59688 w 94799"/>
                    <a:gd name="connsiteY16" fmla="*/ 5852 h 17262"/>
                    <a:gd name="connsiteX17" fmla="*/ 66710 w 94799"/>
                    <a:gd name="connsiteY17" fmla="*/ 4681 h 17262"/>
                    <a:gd name="connsiteX18" fmla="*/ 73733 w 94799"/>
                    <a:gd name="connsiteY18" fmla="*/ 4681 h 17262"/>
                    <a:gd name="connsiteX19" fmla="*/ 86606 w 94799"/>
                    <a:gd name="connsiteY19" fmla="*/ 3511 h 17262"/>
                    <a:gd name="connsiteX20" fmla="*/ 94799 w 94799"/>
                    <a:gd name="connsiteY20" fmla="*/ 3511 h 17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4799" h="17262">
                      <a:moveTo>
                        <a:pt x="94799" y="3511"/>
                      </a:moveTo>
                      <a:cubicBezTo>
                        <a:pt x="94799" y="2341"/>
                        <a:pt x="92458" y="1170"/>
                        <a:pt x="88947" y="0"/>
                      </a:cubicBezTo>
                      <a:cubicBezTo>
                        <a:pt x="81925" y="0"/>
                        <a:pt x="83096" y="0"/>
                        <a:pt x="74903" y="0"/>
                      </a:cubicBezTo>
                      <a:cubicBezTo>
                        <a:pt x="72562" y="0"/>
                        <a:pt x="70222" y="0"/>
                        <a:pt x="67881" y="0"/>
                      </a:cubicBezTo>
                      <a:cubicBezTo>
                        <a:pt x="65540" y="0"/>
                        <a:pt x="63199" y="1170"/>
                        <a:pt x="60859" y="1170"/>
                      </a:cubicBezTo>
                      <a:cubicBezTo>
                        <a:pt x="56177" y="1170"/>
                        <a:pt x="50325" y="1170"/>
                        <a:pt x="44474" y="2341"/>
                      </a:cubicBezTo>
                      <a:cubicBezTo>
                        <a:pt x="42133" y="2341"/>
                        <a:pt x="39792" y="4681"/>
                        <a:pt x="36281" y="4681"/>
                      </a:cubicBezTo>
                      <a:cubicBezTo>
                        <a:pt x="33940" y="4681"/>
                        <a:pt x="30429" y="5852"/>
                        <a:pt x="28089" y="5852"/>
                      </a:cubicBezTo>
                      <a:cubicBezTo>
                        <a:pt x="23407" y="7022"/>
                        <a:pt x="18726" y="8192"/>
                        <a:pt x="14044" y="9363"/>
                      </a:cubicBezTo>
                      <a:cubicBezTo>
                        <a:pt x="5852" y="11704"/>
                        <a:pt x="8192" y="11704"/>
                        <a:pt x="1170" y="15215"/>
                      </a:cubicBezTo>
                      <a:cubicBezTo>
                        <a:pt x="0" y="15215"/>
                        <a:pt x="0" y="16385"/>
                        <a:pt x="0" y="16385"/>
                      </a:cubicBezTo>
                      <a:cubicBezTo>
                        <a:pt x="0" y="17555"/>
                        <a:pt x="0" y="17555"/>
                        <a:pt x="2341" y="16385"/>
                      </a:cubicBezTo>
                      <a:cubicBezTo>
                        <a:pt x="8192" y="14044"/>
                        <a:pt x="7022" y="14044"/>
                        <a:pt x="15215" y="12874"/>
                      </a:cubicBezTo>
                      <a:cubicBezTo>
                        <a:pt x="18726" y="11704"/>
                        <a:pt x="23407" y="11704"/>
                        <a:pt x="29259" y="10533"/>
                      </a:cubicBezTo>
                      <a:cubicBezTo>
                        <a:pt x="31600" y="10533"/>
                        <a:pt x="33940" y="9363"/>
                        <a:pt x="36281" y="8192"/>
                      </a:cubicBezTo>
                      <a:cubicBezTo>
                        <a:pt x="38622" y="8192"/>
                        <a:pt x="42133" y="8192"/>
                        <a:pt x="44474" y="8192"/>
                      </a:cubicBezTo>
                      <a:cubicBezTo>
                        <a:pt x="50325" y="7022"/>
                        <a:pt x="55007" y="5852"/>
                        <a:pt x="59688" y="5852"/>
                      </a:cubicBezTo>
                      <a:cubicBezTo>
                        <a:pt x="62029" y="5852"/>
                        <a:pt x="64370" y="5852"/>
                        <a:pt x="66710" y="4681"/>
                      </a:cubicBezTo>
                      <a:cubicBezTo>
                        <a:pt x="69051" y="4681"/>
                        <a:pt x="71392" y="4681"/>
                        <a:pt x="73733" y="4681"/>
                      </a:cubicBezTo>
                      <a:cubicBezTo>
                        <a:pt x="81925" y="4681"/>
                        <a:pt x="80755" y="3511"/>
                        <a:pt x="86606" y="3511"/>
                      </a:cubicBezTo>
                      <a:cubicBezTo>
                        <a:pt x="91288" y="4681"/>
                        <a:pt x="94799" y="4681"/>
                        <a:pt x="94799" y="35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8" name="任意多边形: 形状 7827" descr="e6a3104c-c787-4927-8494-506d26cd7735"/>
                <p:cNvSpPr/>
                <p:nvPr/>
              </p:nvSpPr>
              <p:spPr>
                <a:xfrm>
                  <a:off x="2450196" y="7236147"/>
                  <a:ext cx="159055" cy="54321"/>
                </a:xfrm>
                <a:custGeom>
                  <a:avLst/>
                  <a:gdLst>
                    <a:gd name="connsiteX0" fmla="*/ 158876 w 159055"/>
                    <a:gd name="connsiteY0" fmla="*/ 10533 h 54321"/>
                    <a:gd name="connsiteX1" fmla="*/ 148343 w 159055"/>
                    <a:gd name="connsiteY1" fmla="*/ 4682 h 54321"/>
                    <a:gd name="connsiteX2" fmla="*/ 122595 w 159055"/>
                    <a:gd name="connsiteY2" fmla="*/ 1170 h 54321"/>
                    <a:gd name="connsiteX3" fmla="*/ 109721 w 159055"/>
                    <a:gd name="connsiteY3" fmla="*/ 0 h 54321"/>
                    <a:gd name="connsiteX4" fmla="*/ 95677 w 159055"/>
                    <a:gd name="connsiteY4" fmla="*/ 2341 h 54321"/>
                    <a:gd name="connsiteX5" fmla="*/ 65248 w 159055"/>
                    <a:gd name="connsiteY5" fmla="*/ 8192 h 54321"/>
                    <a:gd name="connsiteX6" fmla="*/ 51203 w 159055"/>
                    <a:gd name="connsiteY6" fmla="*/ 14044 h 54321"/>
                    <a:gd name="connsiteX7" fmla="*/ 38329 w 159055"/>
                    <a:gd name="connsiteY7" fmla="*/ 19896 h 54321"/>
                    <a:gd name="connsiteX8" fmla="*/ 17263 w 159055"/>
                    <a:gd name="connsiteY8" fmla="*/ 33940 h 54321"/>
                    <a:gd name="connsiteX9" fmla="*/ 7900 w 159055"/>
                    <a:gd name="connsiteY9" fmla="*/ 43303 h 54321"/>
                    <a:gd name="connsiteX10" fmla="*/ 878 w 159055"/>
                    <a:gd name="connsiteY10" fmla="*/ 51496 h 54321"/>
                    <a:gd name="connsiteX11" fmla="*/ 878 w 159055"/>
                    <a:gd name="connsiteY11" fmla="*/ 53836 h 54321"/>
                    <a:gd name="connsiteX12" fmla="*/ 4389 w 159055"/>
                    <a:gd name="connsiteY12" fmla="*/ 52666 h 54321"/>
                    <a:gd name="connsiteX13" fmla="*/ 11411 w 159055"/>
                    <a:gd name="connsiteY13" fmla="*/ 45644 h 54321"/>
                    <a:gd name="connsiteX14" fmla="*/ 20774 w 159055"/>
                    <a:gd name="connsiteY14" fmla="*/ 37451 h 54321"/>
                    <a:gd name="connsiteX15" fmla="*/ 41840 w 159055"/>
                    <a:gd name="connsiteY15" fmla="*/ 25748 h 54321"/>
                    <a:gd name="connsiteX16" fmla="*/ 54714 w 159055"/>
                    <a:gd name="connsiteY16" fmla="*/ 19896 h 54321"/>
                    <a:gd name="connsiteX17" fmla="*/ 68759 w 159055"/>
                    <a:gd name="connsiteY17" fmla="*/ 16385 h 54321"/>
                    <a:gd name="connsiteX18" fmla="*/ 96847 w 159055"/>
                    <a:gd name="connsiteY18" fmla="*/ 9363 h 54321"/>
                    <a:gd name="connsiteX19" fmla="*/ 109721 w 159055"/>
                    <a:gd name="connsiteY19" fmla="*/ 8192 h 54321"/>
                    <a:gd name="connsiteX20" fmla="*/ 121425 w 159055"/>
                    <a:gd name="connsiteY20" fmla="*/ 9363 h 54321"/>
                    <a:gd name="connsiteX21" fmla="*/ 146002 w 159055"/>
                    <a:gd name="connsiteY21" fmla="*/ 11704 h 54321"/>
                    <a:gd name="connsiteX22" fmla="*/ 158876 w 159055"/>
                    <a:gd name="connsiteY22" fmla="*/ 10533 h 5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59055" h="54321">
                      <a:moveTo>
                        <a:pt x="158876" y="10533"/>
                      </a:moveTo>
                      <a:cubicBezTo>
                        <a:pt x="160046" y="9363"/>
                        <a:pt x="155365" y="7022"/>
                        <a:pt x="148343" y="4682"/>
                      </a:cubicBezTo>
                      <a:cubicBezTo>
                        <a:pt x="135469" y="2341"/>
                        <a:pt x="137810" y="2341"/>
                        <a:pt x="122595" y="1170"/>
                      </a:cubicBezTo>
                      <a:cubicBezTo>
                        <a:pt x="119084" y="1170"/>
                        <a:pt x="114403" y="0"/>
                        <a:pt x="109721" y="0"/>
                      </a:cubicBezTo>
                      <a:cubicBezTo>
                        <a:pt x="105040" y="0"/>
                        <a:pt x="100358" y="1170"/>
                        <a:pt x="95677" y="2341"/>
                      </a:cubicBezTo>
                      <a:cubicBezTo>
                        <a:pt x="86314" y="3511"/>
                        <a:pt x="75781" y="4682"/>
                        <a:pt x="65248" y="8192"/>
                      </a:cubicBezTo>
                      <a:cubicBezTo>
                        <a:pt x="60566" y="9363"/>
                        <a:pt x="55885" y="11704"/>
                        <a:pt x="51203" y="14044"/>
                      </a:cubicBezTo>
                      <a:cubicBezTo>
                        <a:pt x="46522" y="16385"/>
                        <a:pt x="41840" y="17556"/>
                        <a:pt x="38329" y="19896"/>
                      </a:cubicBezTo>
                      <a:cubicBezTo>
                        <a:pt x="30137" y="24577"/>
                        <a:pt x="23115" y="29259"/>
                        <a:pt x="17263" y="33940"/>
                      </a:cubicBezTo>
                      <a:cubicBezTo>
                        <a:pt x="11411" y="38622"/>
                        <a:pt x="10241" y="40963"/>
                        <a:pt x="7900" y="43303"/>
                      </a:cubicBezTo>
                      <a:cubicBezTo>
                        <a:pt x="5559" y="45644"/>
                        <a:pt x="4389" y="46815"/>
                        <a:pt x="878" y="51496"/>
                      </a:cubicBezTo>
                      <a:cubicBezTo>
                        <a:pt x="-293" y="52666"/>
                        <a:pt x="-293" y="53836"/>
                        <a:pt x="878" y="53836"/>
                      </a:cubicBezTo>
                      <a:cubicBezTo>
                        <a:pt x="878" y="55007"/>
                        <a:pt x="2048" y="53836"/>
                        <a:pt x="4389" y="52666"/>
                      </a:cubicBezTo>
                      <a:cubicBezTo>
                        <a:pt x="7900" y="47985"/>
                        <a:pt x="10241" y="46815"/>
                        <a:pt x="11411" y="45644"/>
                      </a:cubicBezTo>
                      <a:cubicBezTo>
                        <a:pt x="13752" y="43303"/>
                        <a:pt x="14922" y="42133"/>
                        <a:pt x="20774" y="37451"/>
                      </a:cubicBezTo>
                      <a:cubicBezTo>
                        <a:pt x="26626" y="32770"/>
                        <a:pt x="33648" y="29259"/>
                        <a:pt x="41840" y="25748"/>
                      </a:cubicBezTo>
                      <a:cubicBezTo>
                        <a:pt x="45351" y="23407"/>
                        <a:pt x="50033" y="21066"/>
                        <a:pt x="54714" y="19896"/>
                      </a:cubicBezTo>
                      <a:cubicBezTo>
                        <a:pt x="59396" y="17556"/>
                        <a:pt x="64077" y="17556"/>
                        <a:pt x="68759" y="16385"/>
                      </a:cubicBezTo>
                      <a:cubicBezTo>
                        <a:pt x="78121" y="14044"/>
                        <a:pt x="87484" y="10533"/>
                        <a:pt x="96847" y="9363"/>
                      </a:cubicBezTo>
                      <a:cubicBezTo>
                        <a:pt x="101529" y="9363"/>
                        <a:pt x="106210" y="8192"/>
                        <a:pt x="109721" y="8192"/>
                      </a:cubicBezTo>
                      <a:cubicBezTo>
                        <a:pt x="114403" y="8192"/>
                        <a:pt x="117914" y="9363"/>
                        <a:pt x="121425" y="9363"/>
                      </a:cubicBezTo>
                      <a:cubicBezTo>
                        <a:pt x="136639" y="10533"/>
                        <a:pt x="133128" y="9363"/>
                        <a:pt x="146002" y="11704"/>
                      </a:cubicBezTo>
                      <a:cubicBezTo>
                        <a:pt x="153024" y="10533"/>
                        <a:pt x="157706" y="11704"/>
                        <a:pt x="158876" y="1053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29" name="任意多边形: 形状 7828" descr="0b43f526-6594-408c-8793-6ce749ff71f6"/>
                <p:cNvSpPr/>
                <p:nvPr/>
              </p:nvSpPr>
              <p:spPr>
                <a:xfrm>
                  <a:off x="2595027" y="6975157"/>
                  <a:ext cx="57832" cy="76951"/>
                </a:xfrm>
                <a:custGeom>
                  <a:avLst/>
                  <a:gdLst>
                    <a:gd name="connsiteX0" fmla="*/ 56177 w 57832"/>
                    <a:gd name="connsiteY0" fmla="*/ 0 h 76951"/>
                    <a:gd name="connsiteX1" fmla="*/ 52666 w 57832"/>
                    <a:gd name="connsiteY1" fmla="*/ 5852 h 76951"/>
                    <a:gd name="connsiteX2" fmla="*/ 49155 w 57832"/>
                    <a:gd name="connsiteY2" fmla="*/ 18726 h 76951"/>
                    <a:gd name="connsiteX3" fmla="*/ 46814 w 57832"/>
                    <a:gd name="connsiteY3" fmla="*/ 24578 h 76951"/>
                    <a:gd name="connsiteX4" fmla="*/ 44473 w 57832"/>
                    <a:gd name="connsiteY4" fmla="*/ 31600 h 76951"/>
                    <a:gd name="connsiteX5" fmla="*/ 35111 w 57832"/>
                    <a:gd name="connsiteY5" fmla="*/ 44474 h 76951"/>
                    <a:gd name="connsiteX6" fmla="*/ 30429 w 57832"/>
                    <a:gd name="connsiteY6" fmla="*/ 51496 h 76951"/>
                    <a:gd name="connsiteX7" fmla="*/ 24577 w 57832"/>
                    <a:gd name="connsiteY7" fmla="*/ 57348 h 76951"/>
                    <a:gd name="connsiteX8" fmla="*/ 12874 w 57832"/>
                    <a:gd name="connsiteY8" fmla="*/ 65540 h 76951"/>
                    <a:gd name="connsiteX9" fmla="*/ 1170 w 57832"/>
                    <a:gd name="connsiteY9" fmla="*/ 73733 h 76951"/>
                    <a:gd name="connsiteX10" fmla="*/ 0 w 57832"/>
                    <a:gd name="connsiteY10" fmla="*/ 76073 h 76951"/>
                    <a:gd name="connsiteX11" fmla="*/ 2341 w 57832"/>
                    <a:gd name="connsiteY11" fmla="*/ 76073 h 76951"/>
                    <a:gd name="connsiteX12" fmla="*/ 16385 w 57832"/>
                    <a:gd name="connsiteY12" fmla="*/ 69051 h 76951"/>
                    <a:gd name="connsiteX13" fmla="*/ 29259 w 57832"/>
                    <a:gd name="connsiteY13" fmla="*/ 60859 h 76951"/>
                    <a:gd name="connsiteX14" fmla="*/ 35111 w 57832"/>
                    <a:gd name="connsiteY14" fmla="*/ 55007 h 76951"/>
                    <a:gd name="connsiteX15" fmla="*/ 42133 w 57832"/>
                    <a:gd name="connsiteY15" fmla="*/ 49155 h 76951"/>
                    <a:gd name="connsiteX16" fmla="*/ 50325 w 57832"/>
                    <a:gd name="connsiteY16" fmla="*/ 35111 h 76951"/>
                    <a:gd name="connsiteX17" fmla="*/ 52666 w 57832"/>
                    <a:gd name="connsiteY17" fmla="*/ 28089 h 76951"/>
                    <a:gd name="connsiteX18" fmla="*/ 56177 w 57832"/>
                    <a:gd name="connsiteY18" fmla="*/ 22237 h 76951"/>
                    <a:gd name="connsiteX19" fmla="*/ 57347 w 57832"/>
                    <a:gd name="connsiteY19" fmla="*/ 9363 h 76951"/>
                    <a:gd name="connsiteX20" fmla="*/ 56177 w 57832"/>
                    <a:gd name="connsiteY20" fmla="*/ 0 h 76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7832" h="76951">
                      <a:moveTo>
                        <a:pt x="56177" y="0"/>
                      </a:moveTo>
                      <a:cubicBezTo>
                        <a:pt x="55007" y="0"/>
                        <a:pt x="52666" y="2341"/>
                        <a:pt x="52666" y="5852"/>
                      </a:cubicBezTo>
                      <a:cubicBezTo>
                        <a:pt x="51496" y="11704"/>
                        <a:pt x="51496" y="10533"/>
                        <a:pt x="49155" y="18726"/>
                      </a:cubicBezTo>
                      <a:cubicBezTo>
                        <a:pt x="47985" y="21066"/>
                        <a:pt x="46814" y="22237"/>
                        <a:pt x="46814" y="24578"/>
                      </a:cubicBezTo>
                      <a:cubicBezTo>
                        <a:pt x="45644" y="26918"/>
                        <a:pt x="45644" y="29259"/>
                        <a:pt x="44473" y="31600"/>
                      </a:cubicBezTo>
                      <a:cubicBezTo>
                        <a:pt x="42133" y="36281"/>
                        <a:pt x="38622" y="39792"/>
                        <a:pt x="35111" y="44474"/>
                      </a:cubicBezTo>
                      <a:cubicBezTo>
                        <a:pt x="33940" y="46814"/>
                        <a:pt x="32770" y="49155"/>
                        <a:pt x="30429" y="51496"/>
                      </a:cubicBezTo>
                      <a:cubicBezTo>
                        <a:pt x="28089" y="53837"/>
                        <a:pt x="26918" y="55007"/>
                        <a:pt x="24577" y="57348"/>
                      </a:cubicBezTo>
                      <a:cubicBezTo>
                        <a:pt x="21066" y="60859"/>
                        <a:pt x="16385" y="63199"/>
                        <a:pt x="12874" y="65540"/>
                      </a:cubicBezTo>
                      <a:cubicBezTo>
                        <a:pt x="5852" y="70222"/>
                        <a:pt x="7022" y="70222"/>
                        <a:pt x="1170" y="73733"/>
                      </a:cubicBezTo>
                      <a:cubicBezTo>
                        <a:pt x="0" y="74903"/>
                        <a:pt x="0" y="74903"/>
                        <a:pt x="0" y="76073"/>
                      </a:cubicBezTo>
                      <a:cubicBezTo>
                        <a:pt x="0" y="77244"/>
                        <a:pt x="0" y="77244"/>
                        <a:pt x="2341" y="76073"/>
                      </a:cubicBezTo>
                      <a:cubicBezTo>
                        <a:pt x="9363" y="73733"/>
                        <a:pt x="8192" y="73733"/>
                        <a:pt x="16385" y="69051"/>
                      </a:cubicBezTo>
                      <a:cubicBezTo>
                        <a:pt x="19896" y="66711"/>
                        <a:pt x="24577" y="64370"/>
                        <a:pt x="29259" y="60859"/>
                      </a:cubicBezTo>
                      <a:cubicBezTo>
                        <a:pt x="31600" y="58518"/>
                        <a:pt x="32770" y="57348"/>
                        <a:pt x="35111" y="55007"/>
                      </a:cubicBezTo>
                      <a:cubicBezTo>
                        <a:pt x="37451" y="52666"/>
                        <a:pt x="39792" y="51496"/>
                        <a:pt x="42133" y="49155"/>
                      </a:cubicBezTo>
                      <a:cubicBezTo>
                        <a:pt x="45644" y="44474"/>
                        <a:pt x="47985" y="39792"/>
                        <a:pt x="50325" y="35111"/>
                      </a:cubicBezTo>
                      <a:cubicBezTo>
                        <a:pt x="51496" y="32770"/>
                        <a:pt x="52666" y="30429"/>
                        <a:pt x="52666" y="28089"/>
                      </a:cubicBezTo>
                      <a:cubicBezTo>
                        <a:pt x="53836" y="25748"/>
                        <a:pt x="55007" y="23407"/>
                        <a:pt x="56177" y="22237"/>
                      </a:cubicBezTo>
                      <a:cubicBezTo>
                        <a:pt x="58518" y="14044"/>
                        <a:pt x="56177" y="15215"/>
                        <a:pt x="57347" y="9363"/>
                      </a:cubicBezTo>
                      <a:cubicBezTo>
                        <a:pt x="58518" y="3511"/>
                        <a:pt x="57347" y="0"/>
                        <a:pt x="5617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0" name="任意多边形: 形状 7829" descr="a5213e93-35b6-4e2a-8c13-b9e62b5107ce"/>
                <p:cNvSpPr/>
                <p:nvPr/>
              </p:nvSpPr>
              <p:spPr>
                <a:xfrm>
                  <a:off x="2581633" y="6990372"/>
                  <a:ext cx="43823" cy="50032"/>
                </a:xfrm>
                <a:custGeom>
                  <a:avLst/>
                  <a:gdLst>
                    <a:gd name="connsiteX0" fmla="*/ 42653 w 43823"/>
                    <a:gd name="connsiteY0" fmla="*/ 0 h 50032"/>
                    <a:gd name="connsiteX1" fmla="*/ 39142 w 43823"/>
                    <a:gd name="connsiteY1" fmla="*/ 3511 h 50032"/>
                    <a:gd name="connsiteX2" fmla="*/ 35631 w 43823"/>
                    <a:gd name="connsiteY2" fmla="*/ 11704 h 50032"/>
                    <a:gd name="connsiteX3" fmla="*/ 33290 w 43823"/>
                    <a:gd name="connsiteY3" fmla="*/ 15215 h 50032"/>
                    <a:gd name="connsiteX4" fmla="*/ 32120 w 43823"/>
                    <a:gd name="connsiteY4" fmla="*/ 19896 h 50032"/>
                    <a:gd name="connsiteX5" fmla="*/ 25098 w 43823"/>
                    <a:gd name="connsiteY5" fmla="*/ 28089 h 50032"/>
                    <a:gd name="connsiteX6" fmla="*/ 21587 w 43823"/>
                    <a:gd name="connsiteY6" fmla="*/ 32770 h 50032"/>
                    <a:gd name="connsiteX7" fmla="*/ 16905 w 43823"/>
                    <a:gd name="connsiteY7" fmla="*/ 36281 h 50032"/>
                    <a:gd name="connsiteX8" fmla="*/ 8713 w 43823"/>
                    <a:gd name="connsiteY8" fmla="*/ 42133 h 50032"/>
                    <a:gd name="connsiteX9" fmla="*/ 520 w 43823"/>
                    <a:gd name="connsiteY9" fmla="*/ 47985 h 50032"/>
                    <a:gd name="connsiteX10" fmla="*/ 520 w 43823"/>
                    <a:gd name="connsiteY10" fmla="*/ 49155 h 50032"/>
                    <a:gd name="connsiteX11" fmla="*/ 2861 w 43823"/>
                    <a:gd name="connsiteY11" fmla="*/ 49155 h 50032"/>
                    <a:gd name="connsiteX12" fmla="*/ 12224 w 43823"/>
                    <a:gd name="connsiteY12" fmla="*/ 44474 h 50032"/>
                    <a:gd name="connsiteX13" fmla="*/ 21587 w 43823"/>
                    <a:gd name="connsiteY13" fmla="*/ 39792 h 50032"/>
                    <a:gd name="connsiteX14" fmla="*/ 26268 w 43823"/>
                    <a:gd name="connsiteY14" fmla="*/ 36281 h 50032"/>
                    <a:gd name="connsiteX15" fmla="*/ 30950 w 43823"/>
                    <a:gd name="connsiteY15" fmla="*/ 32770 h 50032"/>
                    <a:gd name="connsiteX16" fmla="*/ 37972 w 43823"/>
                    <a:gd name="connsiteY16" fmla="*/ 23407 h 50032"/>
                    <a:gd name="connsiteX17" fmla="*/ 40312 w 43823"/>
                    <a:gd name="connsiteY17" fmla="*/ 18726 h 50032"/>
                    <a:gd name="connsiteX18" fmla="*/ 42653 w 43823"/>
                    <a:gd name="connsiteY18" fmla="*/ 15215 h 50032"/>
                    <a:gd name="connsiteX19" fmla="*/ 43823 w 43823"/>
                    <a:gd name="connsiteY19" fmla="*/ 5852 h 50032"/>
                    <a:gd name="connsiteX20" fmla="*/ 42653 w 43823"/>
                    <a:gd name="connsiteY20" fmla="*/ 0 h 50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823" h="50032">
                      <a:moveTo>
                        <a:pt x="42653" y="0"/>
                      </a:moveTo>
                      <a:cubicBezTo>
                        <a:pt x="41483" y="0"/>
                        <a:pt x="39142" y="1170"/>
                        <a:pt x="39142" y="3511"/>
                      </a:cubicBezTo>
                      <a:cubicBezTo>
                        <a:pt x="37972" y="7022"/>
                        <a:pt x="37972" y="7022"/>
                        <a:pt x="35631" y="11704"/>
                      </a:cubicBezTo>
                      <a:cubicBezTo>
                        <a:pt x="35631" y="12874"/>
                        <a:pt x="33290" y="14044"/>
                        <a:pt x="33290" y="15215"/>
                      </a:cubicBezTo>
                      <a:cubicBezTo>
                        <a:pt x="32120" y="16385"/>
                        <a:pt x="32120" y="18726"/>
                        <a:pt x="32120" y="19896"/>
                      </a:cubicBezTo>
                      <a:cubicBezTo>
                        <a:pt x="29779" y="22237"/>
                        <a:pt x="27438" y="24578"/>
                        <a:pt x="25098" y="28089"/>
                      </a:cubicBezTo>
                      <a:cubicBezTo>
                        <a:pt x="23927" y="29259"/>
                        <a:pt x="23927" y="31600"/>
                        <a:pt x="21587" y="32770"/>
                      </a:cubicBezTo>
                      <a:cubicBezTo>
                        <a:pt x="20416" y="33940"/>
                        <a:pt x="19246" y="35111"/>
                        <a:pt x="16905" y="36281"/>
                      </a:cubicBezTo>
                      <a:cubicBezTo>
                        <a:pt x="14564" y="38622"/>
                        <a:pt x="11053" y="39792"/>
                        <a:pt x="8713" y="42133"/>
                      </a:cubicBezTo>
                      <a:cubicBezTo>
                        <a:pt x="4031" y="45644"/>
                        <a:pt x="5202" y="44474"/>
                        <a:pt x="520" y="47985"/>
                      </a:cubicBezTo>
                      <a:cubicBezTo>
                        <a:pt x="-650" y="47985"/>
                        <a:pt x="520" y="49155"/>
                        <a:pt x="520" y="49155"/>
                      </a:cubicBezTo>
                      <a:cubicBezTo>
                        <a:pt x="520" y="50325"/>
                        <a:pt x="520" y="50325"/>
                        <a:pt x="2861" y="49155"/>
                      </a:cubicBezTo>
                      <a:cubicBezTo>
                        <a:pt x="7542" y="47985"/>
                        <a:pt x="6372" y="47985"/>
                        <a:pt x="12224" y="44474"/>
                      </a:cubicBezTo>
                      <a:cubicBezTo>
                        <a:pt x="14564" y="43303"/>
                        <a:pt x="18076" y="42133"/>
                        <a:pt x="21587" y="39792"/>
                      </a:cubicBezTo>
                      <a:cubicBezTo>
                        <a:pt x="22757" y="38622"/>
                        <a:pt x="23927" y="37451"/>
                        <a:pt x="26268" y="36281"/>
                      </a:cubicBezTo>
                      <a:cubicBezTo>
                        <a:pt x="27438" y="35111"/>
                        <a:pt x="29779" y="33940"/>
                        <a:pt x="30950" y="32770"/>
                      </a:cubicBezTo>
                      <a:cubicBezTo>
                        <a:pt x="33290" y="29259"/>
                        <a:pt x="35631" y="25748"/>
                        <a:pt x="37972" y="23407"/>
                      </a:cubicBezTo>
                      <a:cubicBezTo>
                        <a:pt x="39142" y="22237"/>
                        <a:pt x="39142" y="19896"/>
                        <a:pt x="40312" y="18726"/>
                      </a:cubicBezTo>
                      <a:cubicBezTo>
                        <a:pt x="41483" y="17555"/>
                        <a:pt x="42653" y="16385"/>
                        <a:pt x="42653" y="15215"/>
                      </a:cubicBezTo>
                      <a:cubicBezTo>
                        <a:pt x="44994" y="9363"/>
                        <a:pt x="42653" y="10533"/>
                        <a:pt x="43823" y="5852"/>
                      </a:cubicBezTo>
                      <a:cubicBezTo>
                        <a:pt x="43823" y="2341"/>
                        <a:pt x="43823" y="0"/>
                        <a:pt x="4265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1" name="任意多边形: 形状 7830" descr="0bc15ae3-8be1-4e94-ac36-b92128546daf"/>
                <p:cNvSpPr/>
                <p:nvPr/>
              </p:nvSpPr>
              <p:spPr>
                <a:xfrm>
                  <a:off x="2580983" y="6979318"/>
                  <a:ext cx="28966" cy="20416"/>
                </a:xfrm>
                <a:custGeom>
                  <a:avLst/>
                  <a:gdLst>
                    <a:gd name="connsiteX0" fmla="*/ 28089 w 28966"/>
                    <a:gd name="connsiteY0" fmla="*/ 520 h 20416"/>
                    <a:gd name="connsiteX1" fmla="*/ 24578 w 28966"/>
                    <a:gd name="connsiteY1" fmla="*/ 520 h 20416"/>
                    <a:gd name="connsiteX2" fmla="*/ 21066 w 28966"/>
                    <a:gd name="connsiteY2" fmla="*/ 4031 h 20416"/>
                    <a:gd name="connsiteX3" fmla="*/ 18726 w 28966"/>
                    <a:gd name="connsiteY3" fmla="*/ 5202 h 20416"/>
                    <a:gd name="connsiteX4" fmla="*/ 17555 w 28966"/>
                    <a:gd name="connsiteY4" fmla="*/ 7542 h 20416"/>
                    <a:gd name="connsiteX5" fmla="*/ 12874 w 28966"/>
                    <a:gd name="connsiteY5" fmla="*/ 9883 h 20416"/>
                    <a:gd name="connsiteX6" fmla="*/ 11704 w 28966"/>
                    <a:gd name="connsiteY6" fmla="*/ 12224 h 20416"/>
                    <a:gd name="connsiteX7" fmla="*/ 9363 w 28966"/>
                    <a:gd name="connsiteY7" fmla="*/ 13394 h 20416"/>
                    <a:gd name="connsiteX8" fmla="*/ 4682 w 28966"/>
                    <a:gd name="connsiteY8" fmla="*/ 15735 h 20416"/>
                    <a:gd name="connsiteX9" fmla="*/ 0 w 28966"/>
                    <a:gd name="connsiteY9" fmla="*/ 18076 h 20416"/>
                    <a:gd name="connsiteX10" fmla="*/ 0 w 28966"/>
                    <a:gd name="connsiteY10" fmla="*/ 19246 h 20416"/>
                    <a:gd name="connsiteX11" fmla="*/ 1170 w 28966"/>
                    <a:gd name="connsiteY11" fmla="*/ 20416 h 20416"/>
                    <a:gd name="connsiteX12" fmla="*/ 5852 w 28966"/>
                    <a:gd name="connsiteY12" fmla="*/ 19246 h 20416"/>
                    <a:gd name="connsiteX13" fmla="*/ 11704 w 28966"/>
                    <a:gd name="connsiteY13" fmla="*/ 18076 h 20416"/>
                    <a:gd name="connsiteX14" fmla="*/ 14044 w 28966"/>
                    <a:gd name="connsiteY14" fmla="*/ 16905 h 20416"/>
                    <a:gd name="connsiteX15" fmla="*/ 17555 w 28966"/>
                    <a:gd name="connsiteY15" fmla="*/ 15735 h 20416"/>
                    <a:gd name="connsiteX16" fmla="*/ 22237 w 28966"/>
                    <a:gd name="connsiteY16" fmla="*/ 11053 h 20416"/>
                    <a:gd name="connsiteX17" fmla="*/ 24578 w 28966"/>
                    <a:gd name="connsiteY17" fmla="*/ 8713 h 20416"/>
                    <a:gd name="connsiteX18" fmla="*/ 26918 w 28966"/>
                    <a:gd name="connsiteY18" fmla="*/ 7542 h 20416"/>
                    <a:gd name="connsiteX19" fmla="*/ 28089 w 28966"/>
                    <a:gd name="connsiteY19" fmla="*/ 2861 h 20416"/>
                    <a:gd name="connsiteX20" fmla="*/ 28089 w 28966"/>
                    <a:gd name="connsiteY20" fmla="*/ 520 h 20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966" h="20416">
                      <a:moveTo>
                        <a:pt x="28089" y="520"/>
                      </a:moveTo>
                      <a:cubicBezTo>
                        <a:pt x="26918" y="-650"/>
                        <a:pt x="24578" y="520"/>
                        <a:pt x="24578" y="520"/>
                      </a:cubicBezTo>
                      <a:cubicBezTo>
                        <a:pt x="23407" y="1690"/>
                        <a:pt x="23407" y="1690"/>
                        <a:pt x="21066" y="4031"/>
                      </a:cubicBezTo>
                      <a:cubicBezTo>
                        <a:pt x="21066" y="4031"/>
                        <a:pt x="19896" y="5202"/>
                        <a:pt x="18726" y="5202"/>
                      </a:cubicBezTo>
                      <a:cubicBezTo>
                        <a:pt x="18726" y="5202"/>
                        <a:pt x="18726" y="6372"/>
                        <a:pt x="17555" y="7542"/>
                      </a:cubicBezTo>
                      <a:cubicBezTo>
                        <a:pt x="16385" y="8713"/>
                        <a:pt x="14044" y="8713"/>
                        <a:pt x="12874" y="9883"/>
                      </a:cubicBezTo>
                      <a:cubicBezTo>
                        <a:pt x="11704" y="9883"/>
                        <a:pt x="11704" y="11053"/>
                        <a:pt x="11704" y="12224"/>
                      </a:cubicBezTo>
                      <a:cubicBezTo>
                        <a:pt x="10533" y="12224"/>
                        <a:pt x="10533" y="13394"/>
                        <a:pt x="9363" y="13394"/>
                      </a:cubicBezTo>
                      <a:cubicBezTo>
                        <a:pt x="8193" y="14564"/>
                        <a:pt x="5852" y="14564"/>
                        <a:pt x="4682" y="15735"/>
                      </a:cubicBezTo>
                      <a:cubicBezTo>
                        <a:pt x="2341" y="16905"/>
                        <a:pt x="2341" y="16905"/>
                        <a:pt x="0" y="18076"/>
                      </a:cubicBezTo>
                      <a:cubicBezTo>
                        <a:pt x="0" y="18076"/>
                        <a:pt x="0" y="19246"/>
                        <a:pt x="0" y="19246"/>
                      </a:cubicBezTo>
                      <a:cubicBezTo>
                        <a:pt x="0" y="20416"/>
                        <a:pt x="0" y="20416"/>
                        <a:pt x="1170" y="20416"/>
                      </a:cubicBezTo>
                      <a:cubicBezTo>
                        <a:pt x="3511" y="20416"/>
                        <a:pt x="3511" y="20416"/>
                        <a:pt x="5852" y="19246"/>
                      </a:cubicBezTo>
                      <a:cubicBezTo>
                        <a:pt x="7022" y="19246"/>
                        <a:pt x="9363" y="19246"/>
                        <a:pt x="11704" y="18076"/>
                      </a:cubicBezTo>
                      <a:cubicBezTo>
                        <a:pt x="12874" y="18076"/>
                        <a:pt x="12874" y="16905"/>
                        <a:pt x="14044" y="16905"/>
                      </a:cubicBezTo>
                      <a:cubicBezTo>
                        <a:pt x="15215" y="16905"/>
                        <a:pt x="16385" y="16905"/>
                        <a:pt x="17555" y="15735"/>
                      </a:cubicBezTo>
                      <a:cubicBezTo>
                        <a:pt x="19896" y="14564"/>
                        <a:pt x="21066" y="12224"/>
                        <a:pt x="22237" y="11053"/>
                      </a:cubicBezTo>
                      <a:cubicBezTo>
                        <a:pt x="23407" y="9883"/>
                        <a:pt x="23407" y="9883"/>
                        <a:pt x="24578" y="8713"/>
                      </a:cubicBezTo>
                      <a:cubicBezTo>
                        <a:pt x="25748" y="7542"/>
                        <a:pt x="26918" y="7542"/>
                        <a:pt x="26918" y="7542"/>
                      </a:cubicBezTo>
                      <a:cubicBezTo>
                        <a:pt x="29259" y="5202"/>
                        <a:pt x="26918" y="5202"/>
                        <a:pt x="28089" y="2861"/>
                      </a:cubicBezTo>
                      <a:cubicBezTo>
                        <a:pt x="29259" y="1690"/>
                        <a:pt x="29259" y="520"/>
                        <a:pt x="28089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2" name="任意多边形: 形状 7831" descr="e860f638-68e2-441f-a445-184710a8f2f5"/>
                <p:cNvSpPr/>
                <p:nvPr/>
              </p:nvSpPr>
              <p:spPr>
                <a:xfrm>
                  <a:off x="2561087" y="6965794"/>
                  <a:ext cx="16385" cy="11703"/>
                </a:xfrm>
                <a:custGeom>
                  <a:avLst/>
                  <a:gdLst>
                    <a:gd name="connsiteX0" fmla="*/ 12874 w 16385"/>
                    <a:gd name="connsiteY0" fmla="*/ 1170 h 11703"/>
                    <a:gd name="connsiteX1" fmla="*/ 10533 w 16385"/>
                    <a:gd name="connsiteY1" fmla="*/ 0 h 11703"/>
                    <a:gd name="connsiteX2" fmla="*/ 8192 w 16385"/>
                    <a:gd name="connsiteY2" fmla="*/ 1170 h 11703"/>
                    <a:gd name="connsiteX3" fmla="*/ 7022 w 16385"/>
                    <a:gd name="connsiteY3" fmla="*/ 1170 h 11703"/>
                    <a:gd name="connsiteX4" fmla="*/ 7022 w 16385"/>
                    <a:gd name="connsiteY4" fmla="*/ 2341 h 11703"/>
                    <a:gd name="connsiteX5" fmla="*/ 4682 w 16385"/>
                    <a:gd name="connsiteY5" fmla="*/ 3511 h 11703"/>
                    <a:gd name="connsiteX6" fmla="*/ 4682 w 16385"/>
                    <a:gd name="connsiteY6" fmla="*/ 4681 h 11703"/>
                    <a:gd name="connsiteX7" fmla="*/ 3511 w 16385"/>
                    <a:gd name="connsiteY7" fmla="*/ 5852 h 11703"/>
                    <a:gd name="connsiteX8" fmla="*/ 1170 w 16385"/>
                    <a:gd name="connsiteY8" fmla="*/ 7022 h 11703"/>
                    <a:gd name="connsiteX9" fmla="*/ 0 w 16385"/>
                    <a:gd name="connsiteY9" fmla="*/ 9363 h 11703"/>
                    <a:gd name="connsiteX10" fmla="*/ 1170 w 16385"/>
                    <a:gd name="connsiteY10" fmla="*/ 10533 h 11703"/>
                    <a:gd name="connsiteX11" fmla="*/ 2341 w 16385"/>
                    <a:gd name="connsiteY11" fmla="*/ 11704 h 11703"/>
                    <a:gd name="connsiteX12" fmla="*/ 4682 w 16385"/>
                    <a:gd name="connsiteY12" fmla="*/ 10533 h 11703"/>
                    <a:gd name="connsiteX13" fmla="*/ 7022 w 16385"/>
                    <a:gd name="connsiteY13" fmla="*/ 10533 h 11703"/>
                    <a:gd name="connsiteX14" fmla="*/ 8192 w 16385"/>
                    <a:gd name="connsiteY14" fmla="*/ 9363 h 11703"/>
                    <a:gd name="connsiteX15" fmla="*/ 10533 w 16385"/>
                    <a:gd name="connsiteY15" fmla="*/ 9363 h 11703"/>
                    <a:gd name="connsiteX16" fmla="*/ 12874 w 16385"/>
                    <a:gd name="connsiteY16" fmla="*/ 7022 h 11703"/>
                    <a:gd name="connsiteX17" fmla="*/ 14044 w 16385"/>
                    <a:gd name="connsiteY17" fmla="*/ 5852 h 11703"/>
                    <a:gd name="connsiteX18" fmla="*/ 15215 w 16385"/>
                    <a:gd name="connsiteY18" fmla="*/ 5852 h 11703"/>
                    <a:gd name="connsiteX19" fmla="*/ 16385 w 16385"/>
                    <a:gd name="connsiteY19" fmla="*/ 3511 h 11703"/>
                    <a:gd name="connsiteX20" fmla="*/ 12874 w 16385"/>
                    <a:gd name="connsiteY20" fmla="*/ 1170 h 11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385" h="11703">
                      <a:moveTo>
                        <a:pt x="12874" y="1170"/>
                      </a:moveTo>
                      <a:cubicBezTo>
                        <a:pt x="11704" y="0"/>
                        <a:pt x="10533" y="0"/>
                        <a:pt x="10533" y="0"/>
                      </a:cubicBezTo>
                      <a:cubicBezTo>
                        <a:pt x="9363" y="0"/>
                        <a:pt x="9363" y="0"/>
                        <a:pt x="8192" y="1170"/>
                      </a:cubicBezTo>
                      <a:cubicBezTo>
                        <a:pt x="8192" y="1170"/>
                        <a:pt x="7022" y="1170"/>
                        <a:pt x="7022" y="1170"/>
                      </a:cubicBezTo>
                      <a:cubicBezTo>
                        <a:pt x="7022" y="1170"/>
                        <a:pt x="7022" y="2341"/>
                        <a:pt x="7022" y="2341"/>
                      </a:cubicBezTo>
                      <a:cubicBezTo>
                        <a:pt x="5852" y="2341"/>
                        <a:pt x="4682" y="2341"/>
                        <a:pt x="4682" y="3511"/>
                      </a:cubicBezTo>
                      <a:cubicBezTo>
                        <a:pt x="4682" y="3511"/>
                        <a:pt x="4682" y="4681"/>
                        <a:pt x="4682" y="4681"/>
                      </a:cubicBezTo>
                      <a:cubicBezTo>
                        <a:pt x="4682" y="4681"/>
                        <a:pt x="3511" y="4681"/>
                        <a:pt x="3511" y="5852"/>
                      </a:cubicBezTo>
                      <a:cubicBezTo>
                        <a:pt x="2341" y="7022"/>
                        <a:pt x="2341" y="7022"/>
                        <a:pt x="1170" y="7022"/>
                      </a:cubicBezTo>
                      <a:cubicBezTo>
                        <a:pt x="0" y="8192"/>
                        <a:pt x="0" y="8192"/>
                        <a:pt x="0" y="9363"/>
                      </a:cubicBezTo>
                      <a:cubicBezTo>
                        <a:pt x="0" y="9363"/>
                        <a:pt x="0" y="10533"/>
                        <a:pt x="1170" y="10533"/>
                      </a:cubicBezTo>
                      <a:cubicBezTo>
                        <a:pt x="1170" y="10533"/>
                        <a:pt x="2341" y="11704"/>
                        <a:pt x="2341" y="11704"/>
                      </a:cubicBezTo>
                      <a:cubicBezTo>
                        <a:pt x="3511" y="11704"/>
                        <a:pt x="3511" y="11704"/>
                        <a:pt x="4682" y="10533"/>
                      </a:cubicBezTo>
                      <a:cubicBezTo>
                        <a:pt x="5852" y="10533"/>
                        <a:pt x="7022" y="10533"/>
                        <a:pt x="7022" y="10533"/>
                      </a:cubicBezTo>
                      <a:cubicBezTo>
                        <a:pt x="7022" y="10533"/>
                        <a:pt x="7022" y="9363"/>
                        <a:pt x="8192" y="9363"/>
                      </a:cubicBezTo>
                      <a:cubicBezTo>
                        <a:pt x="8192" y="9363"/>
                        <a:pt x="9363" y="9363"/>
                        <a:pt x="10533" y="9363"/>
                      </a:cubicBezTo>
                      <a:cubicBezTo>
                        <a:pt x="11704" y="9363"/>
                        <a:pt x="11704" y="8192"/>
                        <a:pt x="12874" y="7022"/>
                      </a:cubicBezTo>
                      <a:cubicBezTo>
                        <a:pt x="12874" y="7022"/>
                        <a:pt x="12874" y="7022"/>
                        <a:pt x="14044" y="5852"/>
                      </a:cubicBezTo>
                      <a:cubicBezTo>
                        <a:pt x="14044" y="5852"/>
                        <a:pt x="15215" y="5852"/>
                        <a:pt x="15215" y="5852"/>
                      </a:cubicBezTo>
                      <a:cubicBezTo>
                        <a:pt x="16385" y="4681"/>
                        <a:pt x="15215" y="4681"/>
                        <a:pt x="16385" y="3511"/>
                      </a:cubicBezTo>
                      <a:cubicBezTo>
                        <a:pt x="14044" y="2341"/>
                        <a:pt x="14044" y="1170"/>
                        <a:pt x="12874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3" name="任意多边形: 形状 7832" descr="088496a9-e417-41b1-b37b-179345689efd"/>
                <p:cNvSpPr/>
                <p:nvPr/>
              </p:nvSpPr>
              <p:spPr>
                <a:xfrm>
                  <a:off x="2269209" y="7143689"/>
                  <a:ext cx="123346" cy="77243"/>
                </a:xfrm>
                <a:custGeom>
                  <a:avLst/>
                  <a:gdLst>
                    <a:gd name="connsiteX0" fmla="*/ 121006 w 123346"/>
                    <a:gd name="connsiteY0" fmla="*/ 0 h 77243"/>
                    <a:gd name="connsiteX1" fmla="*/ 118665 w 123346"/>
                    <a:gd name="connsiteY1" fmla="*/ 9363 h 77243"/>
                    <a:gd name="connsiteX2" fmla="*/ 112813 w 123346"/>
                    <a:gd name="connsiteY2" fmla="*/ 29259 h 77243"/>
                    <a:gd name="connsiteX3" fmla="*/ 106962 w 123346"/>
                    <a:gd name="connsiteY3" fmla="*/ 37451 h 77243"/>
                    <a:gd name="connsiteX4" fmla="*/ 101110 w 123346"/>
                    <a:gd name="connsiteY4" fmla="*/ 46814 h 77243"/>
                    <a:gd name="connsiteX5" fmla="*/ 78873 w 123346"/>
                    <a:gd name="connsiteY5" fmla="*/ 62029 h 77243"/>
                    <a:gd name="connsiteX6" fmla="*/ 65999 w 123346"/>
                    <a:gd name="connsiteY6" fmla="*/ 67881 h 77243"/>
                    <a:gd name="connsiteX7" fmla="*/ 51955 w 123346"/>
                    <a:gd name="connsiteY7" fmla="*/ 70222 h 77243"/>
                    <a:gd name="connsiteX8" fmla="*/ 27377 w 123346"/>
                    <a:gd name="connsiteY8" fmla="*/ 70222 h 77243"/>
                    <a:gd name="connsiteX9" fmla="*/ 14503 w 123346"/>
                    <a:gd name="connsiteY9" fmla="*/ 67881 h 77243"/>
                    <a:gd name="connsiteX10" fmla="*/ 3970 w 123346"/>
                    <a:gd name="connsiteY10" fmla="*/ 64370 h 77243"/>
                    <a:gd name="connsiteX11" fmla="*/ 459 w 123346"/>
                    <a:gd name="connsiteY11" fmla="*/ 64370 h 77243"/>
                    <a:gd name="connsiteX12" fmla="*/ 2800 w 123346"/>
                    <a:gd name="connsiteY12" fmla="*/ 66710 h 77243"/>
                    <a:gd name="connsiteX13" fmla="*/ 13333 w 123346"/>
                    <a:gd name="connsiteY13" fmla="*/ 71392 h 77243"/>
                    <a:gd name="connsiteX14" fmla="*/ 26207 w 123346"/>
                    <a:gd name="connsiteY14" fmla="*/ 74903 h 77243"/>
                    <a:gd name="connsiteX15" fmla="*/ 51955 w 123346"/>
                    <a:gd name="connsiteY15" fmla="*/ 77244 h 77243"/>
                    <a:gd name="connsiteX16" fmla="*/ 67170 w 123346"/>
                    <a:gd name="connsiteY16" fmla="*/ 73733 h 77243"/>
                    <a:gd name="connsiteX17" fmla="*/ 82384 w 123346"/>
                    <a:gd name="connsiteY17" fmla="*/ 69051 h 77243"/>
                    <a:gd name="connsiteX18" fmla="*/ 105791 w 123346"/>
                    <a:gd name="connsiteY18" fmla="*/ 51496 h 77243"/>
                    <a:gd name="connsiteX19" fmla="*/ 112813 w 123346"/>
                    <a:gd name="connsiteY19" fmla="*/ 42133 h 77243"/>
                    <a:gd name="connsiteX20" fmla="*/ 118665 w 123346"/>
                    <a:gd name="connsiteY20" fmla="*/ 32770 h 77243"/>
                    <a:gd name="connsiteX21" fmla="*/ 122176 w 123346"/>
                    <a:gd name="connsiteY21" fmla="*/ 21066 h 77243"/>
                    <a:gd name="connsiteX22" fmla="*/ 123347 w 123346"/>
                    <a:gd name="connsiteY22" fmla="*/ 10533 h 77243"/>
                    <a:gd name="connsiteX23" fmla="*/ 121006 w 123346"/>
                    <a:gd name="connsiteY23" fmla="*/ 0 h 77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23345" h="77243">
                      <a:moveTo>
                        <a:pt x="121006" y="0"/>
                      </a:moveTo>
                      <a:cubicBezTo>
                        <a:pt x="119836" y="0"/>
                        <a:pt x="118665" y="4681"/>
                        <a:pt x="118665" y="9363"/>
                      </a:cubicBezTo>
                      <a:cubicBezTo>
                        <a:pt x="117495" y="19896"/>
                        <a:pt x="117495" y="17555"/>
                        <a:pt x="112813" y="29259"/>
                      </a:cubicBezTo>
                      <a:cubicBezTo>
                        <a:pt x="111643" y="31600"/>
                        <a:pt x="109303" y="35111"/>
                        <a:pt x="106962" y="37451"/>
                      </a:cubicBezTo>
                      <a:cubicBezTo>
                        <a:pt x="104621" y="40963"/>
                        <a:pt x="103451" y="44474"/>
                        <a:pt x="101110" y="46814"/>
                      </a:cubicBezTo>
                      <a:cubicBezTo>
                        <a:pt x="95258" y="52666"/>
                        <a:pt x="87066" y="57347"/>
                        <a:pt x="78873" y="62029"/>
                      </a:cubicBezTo>
                      <a:cubicBezTo>
                        <a:pt x="74192" y="64370"/>
                        <a:pt x="70681" y="66710"/>
                        <a:pt x="65999" y="67881"/>
                      </a:cubicBezTo>
                      <a:cubicBezTo>
                        <a:pt x="61318" y="69051"/>
                        <a:pt x="56636" y="70222"/>
                        <a:pt x="51955" y="70222"/>
                      </a:cubicBezTo>
                      <a:cubicBezTo>
                        <a:pt x="42592" y="71392"/>
                        <a:pt x="34399" y="70222"/>
                        <a:pt x="27377" y="70222"/>
                      </a:cubicBezTo>
                      <a:cubicBezTo>
                        <a:pt x="20355" y="69051"/>
                        <a:pt x="16844" y="67881"/>
                        <a:pt x="14503" y="67881"/>
                      </a:cubicBezTo>
                      <a:cubicBezTo>
                        <a:pt x="12163" y="66710"/>
                        <a:pt x="9822" y="66710"/>
                        <a:pt x="3970" y="64370"/>
                      </a:cubicBezTo>
                      <a:cubicBezTo>
                        <a:pt x="1629" y="63199"/>
                        <a:pt x="1629" y="64370"/>
                        <a:pt x="459" y="64370"/>
                      </a:cubicBezTo>
                      <a:cubicBezTo>
                        <a:pt x="-711" y="64370"/>
                        <a:pt x="459" y="65540"/>
                        <a:pt x="2800" y="66710"/>
                      </a:cubicBezTo>
                      <a:cubicBezTo>
                        <a:pt x="8652" y="69051"/>
                        <a:pt x="10992" y="70222"/>
                        <a:pt x="13333" y="71392"/>
                      </a:cubicBezTo>
                      <a:cubicBezTo>
                        <a:pt x="15674" y="72562"/>
                        <a:pt x="19185" y="73733"/>
                        <a:pt x="26207" y="74903"/>
                      </a:cubicBezTo>
                      <a:cubicBezTo>
                        <a:pt x="33229" y="76073"/>
                        <a:pt x="42592" y="77244"/>
                        <a:pt x="51955" y="77244"/>
                      </a:cubicBezTo>
                      <a:cubicBezTo>
                        <a:pt x="56636" y="77244"/>
                        <a:pt x="61318" y="76073"/>
                        <a:pt x="67170" y="73733"/>
                      </a:cubicBezTo>
                      <a:cubicBezTo>
                        <a:pt x="71851" y="72562"/>
                        <a:pt x="77703" y="71392"/>
                        <a:pt x="82384" y="69051"/>
                      </a:cubicBezTo>
                      <a:cubicBezTo>
                        <a:pt x="91747" y="64370"/>
                        <a:pt x="99940" y="58518"/>
                        <a:pt x="105791" y="51496"/>
                      </a:cubicBezTo>
                      <a:cubicBezTo>
                        <a:pt x="109303" y="47985"/>
                        <a:pt x="111643" y="44474"/>
                        <a:pt x="112813" y="42133"/>
                      </a:cubicBezTo>
                      <a:cubicBezTo>
                        <a:pt x="115154" y="38622"/>
                        <a:pt x="117495" y="36281"/>
                        <a:pt x="118665" y="32770"/>
                      </a:cubicBezTo>
                      <a:cubicBezTo>
                        <a:pt x="121006" y="26918"/>
                        <a:pt x="121006" y="23407"/>
                        <a:pt x="122176" y="21066"/>
                      </a:cubicBezTo>
                      <a:cubicBezTo>
                        <a:pt x="122176" y="18726"/>
                        <a:pt x="122176" y="16385"/>
                        <a:pt x="123347" y="10533"/>
                      </a:cubicBezTo>
                      <a:cubicBezTo>
                        <a:pt x="123347" y="5852"/>
                        <a:pt x="122176" y="1170"/>
                        <a:pt x="12100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4" name="任意多边形: 形状 7833" descr="06caddf6-444c-4c5d-bb11-961ea03e9da7"/>
                <p:cNvSpPr/>
                <p:nvPr/>
              </p:nvSpPr>
              <p:spPr>
                <a:xfrm>
                  <a:off x="2291905" y="7174118"/>
                  <a:ext cx="46814" cy="17555"/>
                </a:xfrm>
                <a:custGeom>
                  <a:avLst/>
                  <a:gdLst>
                    <a:gd name="connsiteX0" fmla="*/ 46814 w 46814"/>
                    <a:gd name="connsiteY0" fmla="*/ 1170 h 17555"/>
                    <a:gd name="connsiteX1" fmla="*/ 42133 w 46814"/>
                    <a:gd name="connsiteY1" fmla="*/ 0 h 17555"/>
                    <a:gd name="connsiteX2" fmla="*/ 36281 w 46814"/>
                    <a:gd name="connsiteY2" fmla="*/ 2341 h 17555"/>
                    <a:gd name="connsiteX3" fmla="*/ 32770 w 46814"/>
                    <a:gd name="connsiteY3" fmla="*/ 3511 h 17555"/>
                    <a:gd name="connsiteX4" fmla="*/ 30429 w 46814"/>
                    <a:gd name="connsiteY4" fmla="*/ 5852 h 17555"/>
                    <a:gd name="connsiteX5" fmla="*/ 22237 w 46814"/>
                    <a:gd name="connsiteY5" fmla="*/ 8193 h 17555"/>
                    <a:gd name="connsiteX6" fmla="*/ 18726 w 46814"/>
                    <a:gd name="connsiteY6" fmla="*/ 10533 h 17555"/>
                    <a:gd name="connsiteX7" fmla="*/ 15215 w 46814"/>
                    <a:gd name="connsiteY7" fmla="*/ 11704 h 17555"/>
                    <a:gd name="connsiteX8" fmla="*/ 8192 w 46814"/>
                    <a:gd name="connsiteY8" fmla="*/ 12874 h 17555"/>
                    <a:gd name="connsiteX9" fmla="*/ 1170 w 46814"/>
                    <a:gd name="connsiteY9" fmla="*/ 15215 h 17555"/>
                    <a:gd name="connsiteX10" fmla="*/ 0 w 46814"/>
                    <a:gd name="connsiteY10" fmla="*/ 16385 h 17555"/>
                    <a:gd name="connsiteX11" fmla="*/ 1170 w 46814"/>
                    <a:gd name="connsiteY11" fmla="*/ 17555 h 17555"/>
                    <a:gd name="connsiteX12" fmla="*/ 8192 w 46814"/>
                    <a:gd name="connsiteY12" fmla="*/ 17555 h 17555"/>
                    <a:gd name="connsiteX13" fmla="*/ 15215 w 46814"/>
                    <a:gd name="connsiteY13" fmla="*/ 17555 h 17555"/>
                    <a:gd name="connsiteX14" fmla="*/ 18726 w 46814"/>
                    <a:gd name="connsiteY14" fmla="*/ 16385 h 17555"/>
                    <a:gd name="connsiteX15" fmla="*/ 23407 w 46814"/>
                    <a:gd name="connsiteY15" fmla="*/ 16385 h 17555"/>
                    <a:gd name="connsiteX16" fmla="*/ 31600 w 46814"/>
                    <a:gd name="connsiteY16" fmla="*/ 12874 h 17555"/>
                    <a:gd name="connsiteX17" fmla="*/ 35111 w 46814"/>
                    <a:gd name="connsiteY17" fmla="*/ 11704 h 17555"/>
                    <a:gd name="connsiteX18" fmla="*/ 38622 w 46814"/>
                    <a:gd name="connsiteY18" fmla="*/ 10533 h 17555"/>
                    <a:gd name="connsiteX19" fmla="*/ 43303 w 46814"/>
                    <a:gd name="connsiteY19" fmla="*/ 5852 h 17555"/>
                    <a:gd name="connsiteX20" fmla="*/ 46814 w 46814"/>
                    <a:gd name="connsiteY20" fmla="*/ 1170 h 17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814" h="17555">
                      <a:moveTo>
                        <a:pt x="46814" y="1170"/>
                      </a:moveTo>
                      <a:cubicBezTo>
                        <a:pt x="45644" y="0"/>
                        <a:pt x="43303" y="0"/>
                        <a:pt x="42133" y="0"/>
                      </a:cubicBezTo>
                      <a:cubicBezTo>
                        <a:pt x="38622" y="1170"/>
                        <a:pt x="39792" y="1170"/>
                        <a:pt x="36281" y="2341"/>
                      </a:cubicBezTo>
                      <a:cubicBezTo>
                        <a:pt x="35111" y="2341"/>
                        <a:pt x="33941" y="2341"/>
                        <a:pt x="32770" y="3511"/>
                      </a:cubicBezTo>
                      <a:cubicBezTo>
                        <a:pt x="31600" y="3511"/>
                        <a:pt x="31600" y="4682"/>
                        <a:pt x="30429" y="5852"/>
                      </a:cubicBezTo>
                      <a:cubicBezTo>
                        <a:pt x="28089" y="7022"/>
                        <a:pt x="25748" y="7022"/>
                        <a:pt x="22237" y="8193"/>
                      </a:cubicBezTo>
                      <a:cubicBezTo>
                        <a:pt x="21066" y="8193"/>
                        <a:pt x="19896" y="9363"/>
                        <a:pt x="18726" y="10533"/>
                      </a:cubicBezTo>
                      <a:cubicBezTo>
                        <a:pt x="17555" y="10533"/>
                        <a:pt x="16385" y="10533"/>
                        <a:pt x="15215" y="11704"/>
                      </a:cubicBezTo>
                      <a:cubicBezTo>
                        <a:pt x="12874" y="12874"/>
                        <a:pt x="10533" y="12874"/>
                        <a:pt x="8192" y="12874"/>
                      </a:cubicBezTo>
                      <a:cubicBezTo>
                        <a:pt x="4682" y="14044"/>
                        <a:pt x="4682" y="14044"/>
                        <a:pt x="1170" y="15215"/>
                      </a:cubicBezTo>
                      <a:cubicBezTo>
                        <a:pt x="0" y="15215"/>
                        <a:pt x="1170" y="16385"/>
                        <a:pt x="0" y="16385"/>
                      </a:cubicBezTo>
                      <a:cubicBezTo>
                        <a:pt x="0" y="17555"/>
                        <a:pt x="0" y="17555"/>
                        <a:pt x="1170" y="17555"/>
                      </a:cubicBezTo>
                      <a:cubicBezTo>
                        <a:pt x="4682" y="17555"/>
                        <a:pt x="3511" y="17555"/>
                        <a:pt x="8192" y="17555"/>
                      </a:cubicBezTo>
                      <a:cubicBezTo>
                        <a:pt x="10533" y="17555"/>
                        <a:pt x="12874" y="17555"/>
                        <a:pt x="15215" y="17555"/>
                      </a:cubicBezTo>
                      <a:cubicBezTo>
                        <a:pt x="16385" y="17555"/>
                        <a:pt x="17555" y="16385"/>
                        <a:pt x="18726" y="16385"/>
                      </a:cubicBezTo>
                      <a:cubicBezTo>
                        <a:pt x="19896" y="16385"/>
                        <a:pt x="22237" y="16385"/>
                        <a:pt x="23407" y="16385"/>
                      </a:cubicBezTo>
                      <a:cubicBezTo>
                        <a:pt x="25748" y="15215"/>
                        <a:pt x="28089" y="14044"/>
                        <a:pt x="31600" y="12874"/>
                      </a:cubicBezTo>
                      <a:cubicBezTo>
                        <a:pt x="32770" y="12874"/>
                        <a:pt x="33941" y="11704"/>
                        <a:pt x="35111" y="11704"/>
                      </a:cubicBezTo>
                      <a:cubicBezTo>
                        <a:pt x="36281" y="11704"/>
                        <a:pt x="37451" y="11704"/>
                        <a:pt x="38622" y="10533"/>
                      </a:cubicBezTo>
                      <a:cubicBezTo>
                        <a:pt x="42133" y="8193"/>
                        <a:pt x="40963" y="8193"/>
                        <a:pt x="43303" y="5852"/>
                      </a:cubicBezTo>
                      <a:cubicBezTo>
                        <a:pt x="46814" y="3511"/>
                        <a:pt x="46814" y="2341"/>
                        <a:pt x="46814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5" name="任意多边形: 形状 7834" descr="41b3c898-b3bc-4665-a924-5ea916dddc45"/>
                <p:cNvSpPr/>
                <p:nvPr/>
              </p:nvSpPr>
              <p:spPr>
                <a:xfrm>
                  <a:off x="2283712" y="7147885"/>
                  <a:ext cx="40962" cy="39984"/>
                </a:xfrm>
                <a:custGeom>
                  <a:avLst/>
                  <a:gdLst>
                    <a:gd name="connsiteX0" fmla="*/ 39792 w 40962"/>
                    <a:gd name="connsiteY0" fmla="*/ 485 h 39984"/>
                    <a:gd name="connsiteX1" fmla="*/ 35111 w 40962"/>
                    <a:gd name="connsiteY1" fmla="*/ 1655 h 39984"/>
                    <a:gd name="connsiteX2" fmla="*/ 29259 w 40962"/>
                    <a:gd name="connsiteY2" fmla="*/ 7507 h 39984"/>
                    <a:gd name="connsiteX3" fmla="*/ 25748 w 40962"/>
                    <a:gd name="connsiteY3" fmla="*/ 9848 h 39984"/>
                    <a:gd name="connsiteX4" fmla="*/ 23407 w 40962"/>
                    <a:gd name="connsiteY4" fmla="*/ 13359 h 39984"/>
                    <a:gd name="connsiteX5" fmla="*/ 16385 w 40962"/>
                    <a:gd name="connsiteY5" fmla="*/ 19211 h 39984"/>
                    <a:gd name="connsiteX6" fmla="*/ 14044 w 40962"/>
                    <a:gd name="connsiteY6" fmla="*/ 22722 h 39984"/>
                    <a:gd name="connsiteX7" fmla="*/ 10533 w 40962"/>
                    <a:gd name="connsiteY7" fmla="*/ 26233 h 39984"/>
                    <a:gd name="connsiteX8" fmla="*/ 4681 w 40962"/>
                    <a:gd name="connsiteY8" fmla="*/ 32084 h 39984"/>
                    <a:gd name="connsiteX9" fmla="*/ 0 w 40962"/>
                    <a:gd name="connsiteY9" fmla="*/ 37936 h 39984"/>
                    <a:gd name="connsiteX10" fmla="*/ 0 w 40962"/>
                    <a:gd name="connsiteY10" fmla="*/ 39107 h 39984"/>
                    <a:gd name="connsiteX11" fmla="*/ 2341 w 40962"/>
                    <a:gd name="connsiteY11" fmla="*/ 39107 h 39984"/>
                    <a:gd name="connsiteX12" fmla="*/ 8192 w 40962"/>
                    <a:gd name="connsiteY12" fmla="*/ 33255 h 39984"/>
                    <a:gd name="connsiteX13" fmla="*/ 15215 w 40962"/>
                    <a:gd name="connsiteY13" fmla="*/ 28573 h 39984"/>
                    <a:gd name="connsiteX14" fmla="*/ 18726 w 40962"/>
                    <a:gd name="connsiteY14" fmla="*/ 25062 h 39984"/>
                    <a:gd name="connsiteX15" fmla="*/ 23407 w 40962"/>
                    <a:gd name="connsiteY15" fmla="*/ 22722 h 39984"/>
                    <a:gd name="connsiteX16" fmla="*/ 29259 w 40962"/>
                    <a:gd name="connsiteY16" fmla="*/ 15699 h 39984"/>
                    <a:gd name="connsiteX17" fmla="*/ 32770 w 40962"/>
                    <a:gd name="connsiteY17" fmla="*/ 12188 h 39984"/>
                    <a:gd name="connsiteX18" fmla="*/ 36281 w 40962"/>
                    <a:gd name="connsiteY18" fmla="*/ 9848 h 39984"/>
                    <a:gd name="connsiteX19" fmla="*/ 40963 w 40962"/>
                    <a:gd name="connsiteY19" fmla="*/ 2825 h 39984"/>
                    <a:gd name="connsiteX20" fmla="*/ 39792 w 40962"/>
                    <a:gd name="connsiteY20" fmla="*/ 485 h 39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0962" h="39984">
                      <a:moveTo>
                        <a:pt x="39792" y="485"/>
                      </a:moveTo>
                      <a:cubicBezTo>
                        <a:pt x="38622" y="-686"/>
                        <a:pt x="36281" y="485"/>
                        <a:pt x="35111" y="1655"/>
                      </a:cubicBezTo>
                      <a:cubicBezTo>
                        <a:pt x="31600" y="3996"/>
                        <a:pt x="32770" y="3996"/>
                        <a:pt x="29259" y="7507"/>
                      </a:cubicBezTo>
                      <a:cubicBezTo>
                        <a:pt x="28089" y="8677"/>
                        <a:pt x="26918" y="8677"/>
                        <a:pt x="25748" y="9848"/>
                      </a:cubicBezTo>
                      <a:cubicBezTo>
                        <a:pt x="24578" y="11018"/>
                        <a:pt x="24578" y="12188"/>
                        <a:pt x="23407" y="13359"/>
                      </a:cubicBezTo>
                      <a:cubicBezTo>
                        <a:pt x="21066" y="15699"/>
                        <a:pt x="17555" y="16870"/>
                        <a:pt x="16385" y="19211"/>
                      </a:cubicBezTo>
                      <a:cubicBezTo>
                        <a:pt x="15215" y="20381"/>
                        <a:pt x="15215" y="21551"/>
                        <a:pt x="14044" y="22722"/>
                      </a:cubicBezTo>
                      <a:cubicBezTo>
                        <a:pt x="12874" y="23892"/>
                        <a:pt x="11704" y="25062"/>
                        <a:pt x="10533" y="26233"/>
                      </a:cubicBezTo>
                      <a:cubicBezTo>
                        <a:pt x="8192" y="28573"/>
                        <a:pt x="5852" y="30914"/>
                        <a:pt x="4681" y="32084"/>
                      </a:cubicBezTo>
                      <a:cubicBezTo>
                        <a:pt x="1170" y="35595"/>
                        <a:pt x="2341" y="35595"/>
                        <a:pt x="0" y="37936"/>
                      </a:cubicBezTo>
                      <a:cubicBezTo>
                        <a:pt x="0" y="39107"/>
                        <a:pt x="0" y="39107"/>
                        <a:pt x="0" y="39107"/>
                      </a:cubicBezTo>
                      <a:cubicBezTo>
                        <a:pt x="0" y="40277"/>
                        <a:pt x="1170" y="40277"/>
                        <a:pt x="2341" y="39107"/>
                      </a:cubicBezTo>
                      <a:cubicBezTo>
                        <a:pt x="5852" y="36766"/>
                        <a:pt x="4681" y="36766"/>
                        <a:pt x="8192" y="33255"/>
                      </a:cubicBezTo>
                      <a:cubicBezTo>
                        <a:pt x="10533" y="32084"/>
                        <a:pt x="12874" y="30914"/>
                        <a:pt x="15215" y="28573"/>
                      </a:cubicBezTo>
                      <a:cubicBezTo>
                        <a:pt x="16385" y="27403"/>
                        <a:pt x="17555" y="26233"/>
                        <a:pt x="18726" y="25062"/>
                      </a:cubicBezTo>
                      <a:cubicBezTo>
                        <a:pt x="19896" y="23892"/>
                        <a:pt x="22237" y="23892"/>
                        <a:pt x="23407" y="22722"/>
                      </a:cubicBezTo>
                      <a:cubicBezTo>
                        <a:pt x="25748" y="20381"/>
                        <a:pt x="28089" y="18040"/>
                        <a:pt x="29259" y="15699"/>
                      </a:cubicBezTo>
                      <a:cubicBezTo>
                        <a:pt x="30429" y="14529"/>
                        <a:pt x="31600" y="13359"/>
                        <a:pt x="32770" y="12188"/>
                      </a:cubicBezTo>
                      <a:cubicBezTo>
                        <a:pt x="33940" y="11018"/>
                        <a:pt x="35111" y="11018"/>
                        <a:pt x="36281" y="9848"/>
                      </a:cubicBezTo>
                      <a:cubicBezTo>
                        <a:pt x="39792" y="6337"/>
                        <a:pt x="38622" y="6337"/>
                        <a:pt x="40963" y="2825"/>
                      </a:cubicBezTo>
                      <a:cubicBezTo>
                        <a:pt x="39792" y="3996"/>
                        <a:pt x="40963" y="1655"/>
                        <a:pt x="39792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6" name="任意多边形: 形状 7835" descr="e55d5bc8-a677-431c-a2a8-6942990f3e64"/>
                <p:cNvSpPr/>
                <p:nvPr/>
              </p:nvSpPr>
              <p:spPr>
                <a:xfrm>
                  <a:off x="2424448" y="6736404"/>
                  <a:ext cx="55199" cy="130678"/>
                </a:xfrm>
                <a:custGeom>
                  <a:avLst/>
                  <a:gdLst>
                    <a:gd name="connsiteX0" fmla="*/ 50033 w 55199"/>
                    <a:gd name="connsiteY0" fmla="*/ 0 h 130678"/>
                    <a:gd name="connsiteX1" fmla="*/ 47692 w 55199"/>
                    <a:gd name="connsiteY1" fmla="*/ 9363 h 130678"/>
                    <a:gd name="connsiteX2" fmla="*/ 46522 w 55199"/>
                    <a:gd name="connsiteY2" fmla="*/ 29259 h 130678"/>
                    <a:gd name="connsiteX3" fmla="*/ 44181 w 55199"/>
                    <a:gd name="connsiteY3" fmla="*/ 38622 h 130678"/>
                    <a:gd name="connsiteX4" fmla="*/ 43011 w 55199"/>
                    <a:gd name="connsiteY4" fmla="*/ 49155 h 130678"/>
                    <a:gd name="connsiteX5" fmla="*/ 34818 w 55199"/>
                    <a:gd name="connsiteY5" fmla="*/ 71392 h 130678"/>
                    <a:gd name="connsiteX6" fmla="*/ 31307 w 55199"/>
                    <a:gd name="connsiteY6" fmla="*/ 83096 h 130678"/>
                    <a:gd name="connsiteX7" fmla="*/ 25455 w 55199"/>
                    <a:gd name="connsiteY7" fmla="*/ 93629 h 130678"/>
                    <a:gd name="connsiteX8" fmla="*/ 13752 w 55199"/>
                    <a:gd name="connsiteY8" fmla="*/ 111184 h 130678"/>
                    <a:gd name="connsiteX9" fmla="*/ 878 w 55199"/>
                    <a:gd name="connsiteY9" fmla="*/ 127569 h 130678"/>
                    <a:gd name="connsiteX10" fmla="*/ 878 w 55199"/>
                    <a:gd name="connsiteY10" fmla="*/ 129910 h 130678"/>
                    <a:gd name="connsiteX11" fmla="*/ 4389 w 55199"/>
                    <a:gd name="connsiteY11" fmla="*/ 128739 h 130678"/>
                    <a:gd name="connsiteX12" fmla="*/ 18433 w 55199"/>
                    <a:gd name="connsiteY12" fmla="*/ 112354 h 130678"/>
                    <a:gd name="connsiteX13" fmla="*/ 31307 w 55199"/>
                    <a:gd name="connsiteY13" fmla="*/ 94799 h 130678"/>
                    <a:gd name="connsiteX14" fmla="*/ 37159 w 55199"/>
                    <a:gd name="connsiteY14" fmla="*/ 84266 h 130678"/>
                    <a:gd name="connsiteX15" fmla="*/ 43011 w 55199"/>
                    <a:gd name="connsiteY15" fmla="*/ 73733 h 130678"/>
                    <a:gd name="connsiteX16" fmla="*/ 50033 w 55199"/>
                    <a:gd name="connsiteY16" fmla="*/ 50325 h 130678"/>
                    <a:gd name="connsiteX17" fmla="*/ 52374 w 55199"/>
                    <a:gd name="connsiteY17" fmla="*/ 39792 h 130678"/>
                    <a:gd name="connsiteX18" fmla="*/ 54714 w 55199"/>
                    <a:gd name="connsiteY18" fmla="*/ 30429 h 130678"/>
                    <a:gd name="connsiteX19" fmla="*/ 53544 w 55199"/>
                    <a:gd name="connsiteY19" fmla="*/ 10533 h 130678"/>
                    <a:gd name="connsiteX20" fmla="*/ 50033 w 55199"/>
                    <a:gd name="connsiteY20" fmla="*/ 0 h 130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199" h="130678">
                      <a:moveTo>
                        <a:pt x="50033" y="0"/>
                      </a:moveTo>
                      <a:cubicBezTo>
                        <a:pt x="48862" y="0"/>
                        <a:pt x="47692" y="4681"/>
                        <a:pt x="47692" y="9363"/>
                      </a:cubicBezTo>
                      <a:cubicBezTo>
                        <a:pt x="47692" y="19896"/>
                        <a:pt x="47692" y="17555"/>
                        <a:pt x="46522" y="29259"/>
                      </a:cubicBezTo>
                      <a:cubicBezTo>
                        <a:pt x="46522" y="32770"/>
                        <a:pt x="45351" y="35111"/>
                        <a:pt x="44181" y="38622"/>
                      </a:cubicBezTo>
                      <a:cubicBezTo>
                        <a:pt x="44181" y="42133"/>
                        <a:pt x="44181" y="45644"/>
                        <a:pt x="43011" y="49155"/>
                      </a:cubicBezTo>
                      <a:cubicBezTo>
                        <a:pt x="40670" y="56177"/>
                        <a:pt x="37159" y="64370"/>
                        <a:pt x="34818" y="71392"/>
                      </a:cubicBezTo>
                      <a:cubicBezTo>
                        <a:pt x="33648" y="74903"/>
                        <a:pt x="32477" y="79584"/>
                        <a:pt x="31307" y="83096"/>
                      </a:cubicBezTo>
                      <a:cubicBezTo>
                        <a:pt x="30137" y="86606"/>
                        <a:pt x="27796" y="90118"/>
                        <a:pt x="25455" y="93629"/>
                      </a:cubicBezTo>
                      <a:cubicBezTo>
                        <a:pt x="21944" y="100651"/>
                        <a:pt x="17263" y="106503"/>
                        <a:pt x="13752" y="111184"/>
                      </a:cubicBezTo>
                      <a:cubicBezTo>
                        <a:pt x="6730" y="121717"/>
                        <a:pt x="7900" y="119377"/>
                        <a:pt x="878" y="127569"/>
                      </a:cubicBezTo>
                      <a:cubicBezTo>
                        <a:pt x="-293" y="128739"/>
                        <a:pt x="-293" y="129910"/>
                        <a:pt x="878" y="129910"/>
                      </a:cubicBezTo>
                      <a:cubicBezTo>
                        <a:pt x="878" y="131080"/>
                        <a:pt x="2048" y="131080"/>
                        <a:pt x="4389" y="128739"/>
                      </a:cubicBezTo>
                      <a:cubicBezTo>
                        <a:pt x="12581" y="120547"/>
                        <a:pt x="10241" y="122888"/>
                        <a:pt x="18433" y="112354"/>
                      </a:cubicBezTo>
                      <a:cubicBezTo>
                        <a:pt x="23115" y="107673"/>
                        <a:pt x="27796" y="101821"/>
                        <a:pt x="31307" y="94799"/>
                      </a:cubicBezTo>
                      <a:cubicBezTo>
                        <a:pt x="33648" y="91288"/>
                        <a:pt x="34818" y="87777"/>
                        <a:pt x="37159" y="84266"/>
                      </a:cubicBezTo>
                      <a:cubicBezTo>
                        <a:pt x="39500" y="80755"/>
                        <a:pt x="41840" y="77244"/>
                        <a:pt x="43011" y="73733"/>
                      </a:cubicBezTo>
                      <a:cubicBezTo>
                        <a:pt x="46522" y="65540"/>
                        <a:pt x="47692" y="57347"/>
                        <a:pt x="50033" y="50325"/>
                      </a:cubicBezTo>
                      <a:cubicBezTo>
                        <a:pt x="51203" y="46814"/>
                        <a:pt x="51203" y="43303"/>
                        <a:pt x="52374" y="39792"/>
                      </a:cubicBezTo>
                      <a:cubicBezTo>
                        <a:pt x="53544" y="36281"/>
                        <a:pt x="54714" y="32770"/>
                        <a:pt x="54714" y="30429"/>
                      </a:cubicBezTo>
                      <a:cubicBezTo>
                        <a:pt x="55885" y="17555"/>
                        <a:pt x="54714" y="19896"/>
                        <a:pt x="53544" y="10533"/>
                      </a:cubicBezTo>
                      <a:cubicBezTo>
                        <a:pt x="52374" y="4681"/>
                        <a:pt x="51203" y="0"/>
                        <a:pt x="5003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7" name="任意多边形: 形状 7836" descr="1600b224-6174-4746-bec0-00e0eb56512e"/>
                <p:cNvSpPr/>
                <p:nvPr/>
              </p:nvSpPr>
              <p:spPr>
                <a:xfrm>
                  <a:off x="2420124" y="6735004"/>
                  <a:ext cx="50552" cy="85264"/>
                </a:xfrm>
                <a:custGeom>
                  <a:avLst/>
                  <a:gdLst>
                    <a:gd name="connsiteX0" fmla="*/ 49675 w 50552"/>
                    <a:gd name="connsiteY0" fmla="*/ 230 h 85264"/>
                    <a:gd name="connsiteX1" fmla="*/ 44994 w 50552"/>
                    <a:gd name="connsiteY1" fmla="*/ 6081 h 85264"/>
                    <a:gd name="connsiteX2" fmla="*/ 40312 w 50552"/>
                    <a:gd name="connsiteY2" fmla="*/ 18955 h 85264"/>
                    <a:gd name="connsiteX3" fmla="*/ 36801 w 50552"/>
                    <a:gd name="connsiteY3" fmla="*/ 24807 h 85264"/>
                    <a:gd name="connsiteX4" fmla="*/ 34461 w 50552"/>
                    <a:gd name="connsiteY4" fmla="*/ 31829 h 85264"/>
                    <a:gd name="connsiteX5" fmla="*/ 26268 w 50552"/>
                    <a:gd name="connsiteY5" fmla="*/ 45874 h 85264"/>
                    <a:gd name="connsiteX6" fmla="*/ 22757 w 50552"/>
                    <a:gd name="connsiteY6" fmla="*/ 52896 h 85264"/>
                    <a:gd name="connsiteX7" fmla="*/ 18075 w 50552"/>
                    <a:gd name="connsiteY7" fmla="*/ 59918 h 85264"/>
                    <a:gd name="connsiteX8" fmla="*/ 8713 w 50552"/>
                    <a:gd name="connsiteY8" fmla="*/ 71621 h 85264"/>
                    <a:gd name="connsiteX9" fmla="*/ 520 w 50552"/>
                    <a:gd name="connsiteY9" fmla="*/ 82155 h 85264"/>
                    <a:gd name="connsiteX10" fmla="*/ 520 w 50552"/>
                    <a:gd name="connsiteY10" fmla="*/ 84495 h 85264"/>
                    <a:gd name="connsiteX11" fmla="*/ 2861 w 50552"/>
                    <a:gd name="connsiteY11" fmla="*/ 83325 h 85264"/>
                    <a:gd name="connsiteX12" fmla="*/ 13394 w 50552"/>
                    <a:gd name="connsiteY12" fmla="*/ 72792 h 85264"/>
                    <a:gd name="connsiteX13" fmla="*/ 23927 w 50552"/>
                    <a:gd name="connsiteY13" fmla="*/ 62259 h 85264"/>
                    <a:gd name="connsiteX14" fmla="*/ 28609 w 50552"/>
                    <a:gd name="connsiteY14" fmla="*/ 55237 h 85264"/>
                    <a:gd name="connsiteX15" fmla="*/ 34461 w 50552"/>
                    <a:gd name="connsiteY15" fmla="*/ 48214 h 85264"/>
                    <a:gd name="connsiteX16" fmla="*/ 41483 w 50552"/>
                    <a:gd name="connsiteY16" fmla="*/ 33000 h 85264"/>
                    <a:gd name="connsiteX17" fmla="*/ 43823 w 50552"/>
                    <a:gd name="connsiteY17" fmla="*/ 25978 h 85264"/>
                    <a:gd name="connsiteX18" fmla="*/ 47334 w 50552"/>
                    <a:gd name="connsiteY18" fmla="*/ 20126 h 85264"/>
                    <a:gd name="connsiteX19" fmla="*/ 49675 w 50552"/>
                    <a:gd name="connsiteY19" fmla="*/ 7252 h 85264"/>
                    <a:gd name="connsiteX20" fmla="*/ 49675 w 50552"/>
                    <a:gd name="connsiteY20" fmla="*/ 230 h 85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552" h="85264">
                      <a:moveTo>
                        <a:pt x="49675" y="230"/>
                      </a:moveTo>
                      <a:cubicBezTo>
                        <a:pt x="48505" y="-941"/>
                        <a:pt x="46164" y="2570"/>
                        <a:pt x="44994" y="6081"/>
                      </a:cubicBezTo>
                      <a:cubicBezTo>
                        <a:pt x="42653" y="11933"/>
                        <a:pt x="42653" y="10763"/>
                        <a:pt x="40312" y="18955"/>
                      </a:cubicBezTo>
                      <a:cubicBezTo>
                        <a:pt x="39142" y="21296"/>
                        <a:pt x="37972" y="22466"/>
                        <a:pt x="36801" y="24807"/>
                      </a:cubicBezTo>
                      <a:cubicBezTo>
                        <a:pt x="35631" y="27148"/>
                        <a:pt x="35631" y="29488"/>
                        <a:pt x="34461" y="31829"/>
                      </a:cubicBezTo>
                      <a:cubicBezTo>
                        <a:pt x="32120" y="36511"/>
                        <a:pt x="28609" y="41192"/>
                        <a:pt x="26268" y="45874"/>
                      </a:cubicBezTo>
                      <a:cubicBezTo>
                        <a:pt x="25098" y="48214"/>
                        <a:pt x="23927" y="50555"/>
                        <a:pt x="22757" y="52896"/>
                      </a:cubicBezTo>
                      <a:cubicBezTo>
                        <a:pt x="21587" y="55237"/>
                        <a:pt x="19246" y="57577"/>
                        <a:pt x="18075" y="59918"/>
                      </a:cubicBezTo>
                      <a:cubicBezTo>
                        <a:pt x="14564" y="64599"/>
                        <a:pt x="12224" y="68110"/>
                        <a:pt x="8713" y="71621"/>
                      </a:cubicBezTo>
                      <a:cubicBezTo>
                        <a:pt x="4031" y="78644"/>
                        <a:pt x="4031" y="77473"/>
                        <a:pt x="520" y="82155"/>
                      </a:cubicBezTo>
                      <a:cubicBezTo>
                        <a:pt x="-650" y="83325"/>
                        <a:pt x="520" y="83325"/>
                        <a:pt x="520" y="84495"/>
                      </a:cubicBezTo>
                      <a:cubicBezTo>
                        <a:pt x="520" y="85666"/>
                        <a:pt x="1691" y="85666"/>
                        <a:pt x="2861" y="83325"/>
                      </a:cubicBezTo>
                      <a:cubicBezTo>
                        <a:pt x="8713" y="78644"/>
                        <a:pt x="7542" y="79814"/>
                        <a:pt x="13394" y="72792"/>
                      </a:cubicBezTo>
                      <a:cubicBezTo>
                        <a:pt x="16905" y="69281"/>
                        <a:pt x="20416" y="66940"/>
                        <a:pt x="23927" y="62259"/>
                      </a:cubicBezTo>
                      <a:cubicBezTo>
                        <a:pt x="25098" y="59918"/>
                        <a:pt x="27438" y="57577"/>
                        <a:pt x="28609" y="55237"/>
                      </a:cubicBezTo>
                      <a:cubicBezTo>
                        <a:pt x="29779" y="52896"/>
                        <a:pt x="32120" y="50555"/>
                        <a:pt x="34461" y="48214"/>
                      </a:cubicBezTo>
                      <a:cubicBezTo>
                        <a:pt x="37972" y="43533"/>
                        <a:pt x="39142" y="37681"/>
                        <a:pt x="41483" y="33000"/>
                      </a:cubicBezTo>
                      <a:cubicBezTo>
                        <a:pt x="42653" y="30659"/>
                        <a:pt x="43823" y="28318"/>
                        <a:pt x="43823" y="25978"/>
                      </a:cubicBezTo>
                      <a:cubicBezTo>
                        <a:pt x="44994" y="23637"/>
                        <a:pt x="46164" y="22466"/>
                        <a:pt x="47334" y="20126"/>
                      </a:cubicBezTo>
                      <a:cubicBezTo>
                        <a:pt x="49675" y="11933"/>
                        <a:pt x="48505" y="13104"/>
                        <a:pt x="49675" y="7252"/>
                      </a:cubicBezTo>
                      <a:cubicBezTo>
                        <a:pt x="50846" y="3741"/>
                        <a:pt x="50846" y="230"/>
                        <a:pt x="49675" y="23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8" name="任意多边形: 形状 7837" descr="ff344a41-750a-4452-8052-178a478aa955"/>
                <p:cNvSpPr/>
                <p:nvPr/>
              </p:nvSpPr>
              <p:spPr>
                <a:xfrm>
                  <a:off x="2388524" y="6748819"/>
                  <a:ext cx="46932" cy="52832"/>
                </a:xfrm>
                <a:custGeom>
                  <a:avLst/>
                  <a:gdLst>
                    <a:gd name="connsiteX0" fmla="*/ 46164 w 46932"/>
                    <a:gd name="connsiteY0" fmla="*/ 459 h 52832"/>
                    <a:gd name="connsiteX1" fmla="*/ 41483 w 46932"/>
                    <a:gd name="connsiteY1" fmla="*/ 2800 h 52832"/>
                    <a:gd name="connsiteX2" fmla="*/ 35631 w 46932"/>
                    <a:gd name="connsiteY2" fmla="*/ 10992 h 52832"/>
                    <a:gd name="connsiteX3" fmla="*/ 32120 w 46932"/>
                    <a:gd name="connsiteY3" fmla="*/ 14503 h 52832"/>
                    <a:gd name="connsiteX4" fmla="*/ 29779 w 46932"/>
                    <a:gd name="connsiteY4" fmla="*/ 19185 h 52832"/>
                    <a:gd name="connsiteX5" fmla="*/ 21587 w 46932"/>
                    <a:gd name="connsiteY5" fmla="*/ 27377 h 52832"/>
                    <a:gd name="connsiteX6" fmla="*/ 18076 w 46932"/>
                    <a:gd name="connsiteY6" fmla="*/ 32059 h 52832"/>
                    <a:gd name="connsiteX7" fmla="*/ 14564 w 46932"/>
                    <a:gd name="connsiteY7" fmla="*/ 36740 h 52832"/>
                    <a:gd name="connsiteX8" fmla="*/ 7542 w 46932"/>
                    <a:gd name="connsiteY8" fmla="*/ 43762 h 52832"/>
                    <a:gd name="connsiteX9" fmla="*/ 520 w 46932"/>
                    <a:gd name="connsiteY9" fmla="*/ 50784 h 52832"/>
                    <a:gd name="connsiteX10" fmla="*/ 520 w 46932"/>
                    <a:gd name="connsiteY10" fmla="*/ 51955 h 52832"/>
                    <a:gd name="connsiteX11" fmla="*/ 2861 w 46932"/>
                    <a:gd name="connsiteY11" fmla="*/ 51955 h 52832"/>
                    <a:gd name="connsiteX12" fmla="*/ 11053 w 46932"/>
                    <a:gd name="connsiteY12" fmla="*/ 44933 h 52832"/>
                    <a:gd name="connsiteX13" fmla="*/ 19246 w 46932"/>
                    <a:gd name="connsiteY13" fmla="*/ 39081 h 52832"/>
                    <a:gd name="connsiteX14" fmla="*/ 22757 w 46932"/>
                    <a:gd name="connsiteY14" fmla="*/ 34399 h 52832"/>
                    <a:gd name="connsiteX15" fmla="*/ 27438 w 46932"/>
                    <a:gd name="connsiteY15" fmla="*/ 30888 h 52832"/>
                    <a:gd name="connsiteX16" fmla="*/ 34461 w 46932"/>
                    <a:gd name="connsiteY16" fmla="*/ 21525 h 52832"/>
                    <a:gd name="connsiteX17" fmla="*/ 37972 w 46932"/>
                    <a:gd name="connsiteY17" fmla="*/ 16844 h 52832"/>
                    <a:gd name="connsiteX18" fmla="*/ 41483 w 46932"/>
                    <a:gd name="connsiteY18" fmla="*/ 13333 h 52832"/>
                    <a:gd name="connsiteX19" fmla="*/ 44994 w 46932"/>
                    <a:gd name="connsiteY19" fmla="*/ 3970 h 52832"/>
                    <a:gd name="connsiteX20" fmla="*/ 46164 w 46932"/>
                    <a:gd name="connsiteY20" fmla="*/ 459 h 5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932" h="52832">
                      <a:moveTo>
                        <a:pt x="46164" y="459"/>
                      </a:moveTo>
                      <a:cubicBezTo>
                        <a:pt x="44994" y="-711"/>
                        <a:pt x="42653" y="459"/>
                        <a:pt x="41483" y="2800"/>
                      </a:cubicBezTo>
                      <a:cubicBezTo>
                        <a:pt x="37972" y="6311"/>
                        <a:pt x="39142" y="6311"/>
                        <a:pt x="35631" y="10992"/>
                      </a:cubicBezTo>
                      <a:cubicBezTo>
                        <a:pt x="34461" y="12163"/>
                        <a:pt x="33290" y="13333"/>
                        <a:pt x="32120" y="14503"/>
                      </a:cubicBezTo>
                      <a:cubicBezTo>
                        <a:pt x="30950" y="15674"/>
                        <a:pt x="30950" y="18015"/>
                        <a:pt x="29779" y="19185"/>
                      </a:cubicBezTo>
                      <a:cubicBezTo>
                        <a:pt x="27438" y="21525"/>
                        <a:pt x="23927" y="25037"/>
                        <a:pt x="21587" y="27377"/>
                      </a:cubicBezTo>
                      <a:cubicBezTo>
                        <a:pt x="20416" y="28548"/>
                        <a:pt x="19246" y="30888"/>
                        <a:pt x="18076" y="32059"/>
                      </a:cubicBezTo>
                      <a:cubicBezTo>
                        <a:pt x="16905" y="33229"/>
                        <a:pt x="15735" y="34399"/>
                        <a:pt x="14564" y="36740"/>
                      </a:cubicBezTo>
                      <a:cubicBezTo>
                        <a:pt x="12224" y="39081"/>
                        <a:pt x="9883" y="41422"/>
                        <a:pt x="7542" y="43762"/>
                      </a:cubicBezTo>
                      <a:cubicBezTo>
                        <a:pt x="2861" y="48444"/>
                        <a:pt x="4031" y="47274"/>
                        <a:pt x="520" y="50784"/>
                      </a:cubicBezTo>
                      <a:cubicBezTo>
                        <a:pt x="-650" y="51955"/>
                        <a:pt x="520" y="51955"/>
                        <a:pt x="520" y="51955"/>
                      </a:cubicBezTo>
                      <a:cubicBezTo>
                        <a:pt x="520" y="53125"/>
                        <a:pt x="1691" y="53125"/>
                        <a:pt x="2861" y="51955"/>
                      </a:cubicBezTo>
                      <a:cubicBezTo>
                        <a:pt x="7542" y="48444"/>
                        <a:pt x="6372" y="49614"/>
                        <a:pt x="11053" y="44933"/>
                      </a:cubicBezTo>
                      <a:cubicBezTo>
                        <a:pt x="13394" y="42592"/>
                        <a:pt x="16905" y="41422"/>
                        <a:pt x="19246" y="39081"/>
                      </a:cubicBezTo>
                      <a:cubicBezTo>
                        <a:pt x="20416" y="37911"/>
                        <a:pt x="21587" y="35570"/>
                        <a:pt x="22757" y="34399"/>
                      </a:cubicBezTo>
                      <a:cubicBezTo>
                        <a:pt x="23927" y="33229"/>
                        <a:pt x="26268" y="32059"/>
                        <a:pt x="27438" y="30888"/>
                      </a:cubicBezTo>
                      <a:cubicBezTo>
                        <a:pt x="29779" y="27377"/>
                        <a:pt x="32120" y="23866"/>
                        <a:pt x="34461" y="21525"/>
                      </a:cubicBezTo>
                      <a:cubicBezTo>
                        <a:pt x="35631" y="20355"/>
                        <a:pt x="36801" y="18015"/>
                        <a:pt x="37972" y="16844"/>
                      </a:cubicBezTo>
                      <a:cubicBezTo>
                        <a:pt x="39142" y="15674"/>
                        <a:pt x="40312" y="14503"/>
                        <a:pt x="41483" y="13333"/>
                      </a:cubicBezTo>
                      <a:cubicBezTo>
                        <a:pt x="44994" y="8652"/>
                        <a:pt x="42653" y="8652"/>
                        <a:pt x="44994" y="3970"/>
                      </a:cubicBezTo>
                      <a:cubicBezTo>
                        <a:pt x="47335" y="3970"/>
                        <a:pt x="47335" y="1629"/>
                        <a:pt x="46164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39" name="任意多边形: 形状 7838" descr="844da30b-45ec-4f79-ba38-4a6aaac76601"/>
                <p:cNvSpPr/>
                <p:nvPr/>
              </p:nvSpPr>
              <p:spPr>
                <a:xfrm>
                  <a:off x="2360956" y="6751134"/>
                  <a:ext cx="47273" cy="45836"/>
                </a:xfrm>
                <a:custGeom>
                  <a:avLst/>
                  <a:gdLst>
                    <a:gd name="connsiteX0" fmla="*/ 46814 w 47273"/>
                    <a:gd name="connsiteY0" fmla="*/ 485 h 45836"/>
                    <a:gd name="connsiteX1" fmla="*/ 40963 w 47273"/>
                    <a:gd name="connsiteY1" fmla="*/ 1655 h 45836"/>
                    <a:gd name="connsiteX2" fmla="*/ 33940 w 47273"/>
                    <a:gd name="connsiteY2" fmla="*/ 7507 h 45836"/>
                    <a:gd name="connsiteX3" fmla="*/ 30429 w 47273"/>
                    <a:gd name="connsiteY3" fmla="*/ 9848 h 45836"/>
                    <a:gd name="connsiteX4" fmla="*/ 28089 w 47273"/>
                    <a:gd name="connsiteY4" fmla="*/ 14529 h 45836"/>
                    <a:gd name="connsiteX5" fmla="*/ 19896 w 47273"/>
                    <a:gd name="connsiteY5" fmla="*/ 21551 h 45836"/>
                    <a:gd name="connsiteX6" fmla="*/ 16385 w 47273"/>
                    <a:gd name="connsiteY6" fmla="*/ 26233 h 45836"/>
                    <a:gd name="connsiteX7" fmla="*/ 12874 w 47273"/>
                    <a:gd name="connsiteY7" fmla="*/ 29744 h 45836"/>
                    <a:gd name="connsiteX8" fmla="*/ 5852 w 47273"/>
                    <a:gd name="connsiteY8" fmla="*/ 36766 h 45836"/>
                    <a:gd name="connsiteX9" fmla="*/ 0 w 47273"/>
                    <a:gd name="connsiteY9" fmla="*/ 43788 h 45836"/>
                    <a:gd name="connsiteX10" fmla="*/ 0 w 47273"/>
                    <a:gd name="connsiteY10" fmla="*/ 44958 h 45836"/>
                    <a:gd name="connsiteX11" fmla="*/ 2341 w 47273"/>
                    <a:gd name="connsiteY11" fmla="*/ 44958 h 45836"/>
                    <a:gd name="connsiteX12" fmla="*/ 9363 w 47273"/>
                    <a:gd name="connsiteY12" fmla="*/ 39107 h 45836"/>
                    <a:gd name="connsiteX13" fmla="*/ 17555 w 47273"/>
                    <a:gd name="connsiteY13" fmla="*/ 33255 h 45836"/>
                    <a:gd name="connsiteX14" fmla="*/ 21066 w 47273"/>
                    <a:gd name="connsiteY14" fmla="*/ 29744 h 45836"/>
                    <a:gd name="connsiteX15" fmla="*/ 25748 w 47273"/>
                    <a:gd name="connsiteY15" fmla="*/ 26233 h 45836"/>
                    <a:gd name="connsiteX16" fmla="*/ 32770 w 47273"/>
                    <a:gd name="connsiteY16" fmla="*/ 18040 h 45836"/>
                    <a:gd name="connsiteX17" fmla="*/ 36281 w 47273"/>
                    <a:gd name="connsiteY17" fmla="*/ 14529 h 45836"/>
                    <a:gd name="connsiteX18" fmla="*/ 39792 w 47273"/>
                    <a:gd name="connsiteY18" fmla="*/ 12188 h 45836"/>
                    <a:gd name="connsiteX19" fmla="*/ 44473 w 47273"/>
                    <a:gd name="connsiteY19" fmla="*/ 5166 h 45836"/>
                    <a:gd name="connsiteX20" fmla="*/ 46814 w 47273"/>
                    <a:gd name="connsiteY20" fmla="*/ 485 h 45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273" h="45836">
                      <a:moveTo>
                        <a:pt x="46814" y="485"/>
                      </a:moveTo>
                      <a:cubicBezTo>
                        <a:pt x="45644" y="-686"/>
                        <a:pt x="43303" y="485"/>
                        <a:pt x="40963" y="1655"/>
                      </a:cubicBezTo>
                      <a:cubicBezTo>
                        <a:pt x="37451" y="5166"/>
                        <a:pt x="37451" y="3996"/>
                        <a:pt x="33940" y="7507"/>
                      </a:cubicBezTo>
                      <a:cubicBezTo>
                        <a:pt x="32770" y="8677"/>
                        <a:pt x="31600" y="8677"/>
                        <a:pt x="30429" y="9848"/>
                      </a:cubicBezTo>
                      <a:cubicBezTo>
                        <a:pt x="29259" y="11018"/>
                        <a:pt x="29259" y="12188"/>
                        <a:pt x="28089" y="14529"/>
                      </a:cubicBezTo>
                      <a:cubicBezTo>
                        <a:pt x="25748" y="16870"/>
                        <a:pt x="22237" y="19210"/>
                        <a:pt x="19896" y="21551"/>
                      </a:cubicBezTo>
                      <a:cubicBezTo>
                        <a:pt x="18726" y="22722"/>
                        <a:pt x="17555" y="25062"/>
                        <a:pt x="16385" y="26233"/>
                      </a:cubicBezTo>
                      <a:cubicBezTo>
                        <a:pt x="15215" y="27403"/>
                        <a:pt x="14044" y="28573"/>
                        <a:pt x="12874" y="29744"/>
                      </a:cubicBezTo>
                      <a:cubicBezTo>
                        <a:pt x="10533" y="32084"/>
                        <a:pt x="8192" y="34425"/>
                        <a:pt x="5852" y="36766"/>
                      </a:cubicBezTo>
                      <a:cubicBezTo>
                        <a:pt x="2341" y="41447"/>
                        <a:pt x="3511" y="40277"/>
                        <a:pt x="0" y="43788"/>
                      </a:cubicBezTo>
                      <a:cubicBezTo>
                        <a:pt x="0" y="44958"/>
                        <a:pt x="0" y="44958"/>
                        <a:pt x="0" y="44958"/>
                      </a:cubicBezTo>
                      <a:cubicBezTo>
                        <a:pt x="0" y="46129"/>
                        <a:pt x="1170" y="46129"/>
                        <a:pt x="2341" y="44958"/>
                      </a:cubicBezTo>
                      <a:cubicBezTo>
                        <a:pt x="5852" y="41447"/>
                        <a:pt x="4681" y="42618"/>
                        <a:pt x="9363" y="39107"/>
                      </a:cubicBezTo>
                      <a:cubicBezTo>
                        <a:pt x="11704" y="36766"/>
                        <a:pt x="14044" y="35596"/>
                        <a:pt x="17555" y="33255"/>
                      </a:cubicBezTo>
                      <a:cubicBezTo>
                        <a:pt x="18726" y="32084"/>
                        <a:pt x="19896" y="30914"/>
                        <a:pt x="21066" y="29744"/>
                      </a:cubicBezTo>
                      <a:cubicBezTo>
                        <a:pt x="22237" y="28573"/>
                        <a:pt x="24577" y="27403"/>
                        <a:pt x="25748" y="26233"/>
                      </a:cubicBezTo>
                      <a:cubicBezTo>
                        <a:pt x="28089" y="23892"/>
                        <a:pt x="30429" y="20381"/>
                        <a:pt x="32770" y="18040"/>
                      </a:cubicBezTo>
                      <a:cubicBezTo>
                        <a:pt x="33940" y="16870"/>
                        <a:pt x="35111" y="15700"/>
                        <a:pt x="36281" y="14529"/>
                      </a:cubicBezTo>
                      <a:cubicBezTo>
                        <a:pt x="37451" y="13359"/>
                        <a:pt x="39792" y="13359"/>
                        <a:pt x="39792" y="12188"/>
                      </a:cubicBezTo>
                      <a:cubicBezTo>
                        <a:pt x="43303" y="8677"/>
                        <a:pt x="42133" y="8677"/>
                        <a:pt x="44473" y="5166"/>
                      </a:cubicBezTo>
                      <a:cubicBezTo>
                        <a:pt x="46814" y="3996"/>
                        <a:pt x="47985" y="1655"/>
                        <a:pt x="46814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0" name="任意多边形: 形状 7839" descr="6d8de3f3-369f-4fb1-aace-d84529eff9cd"/>
                <p:cNvSpPr/>
                <p:nvPr/>
              </p:nvSpPr>
              <p:spPr>
                <a:xfrm>
                  <a:off x="2430007" y="6664527"/>
                  <a:ext cx="51495" cy="28280"/>
                </a:xfrm>
                <a:custGeom>
                  <a:avLst/>
                  <a:gdLst>
                    <a:gd name="connsiteX0" fmla="*/ 51496 w 51495"/>
                    <a:gd name="connsiteY0" fmla="*/ 1655 h 28280"/>
                    <a:gd name="connsiteX1" fmla="*/ 46814 w 51495"/>
                    <a:gd name="connsiteY1" fmla="*/ 485 h 28280"/>
                    <a:gd name="connsiteX2" fmla="*/ 38622 w 51495"/>
                    <a:gd name="connsiteY2" fmla="*/ 2826 h 28280"/>
                    <a:gd name="connsiteX3" fmla="*/ 33940 w 51495"/>
                    <a:gd name="connsiteY3" fmla="*/ 3996 h 28280"/>
                    <a:gd name="connsiteX4" fmla="*/ 30429 w 51495"/>
                    <a:gd name="connsiteY4" fmla="*/ 6337 h 28280"/>
                    <a:gd name="connsiteX5" fmla="*/ 21066 w 51495"/>
                    <a:gd name="connsiteY5" fmla="*/ 9848 h 28280"/>
                    <a:gd name="connsiteX6" fmla="*/ 17555 w 51495"/>
                    <a:gd name="connsiteY6" fmla="*/ 13359 h 28280"/>
                    <a:gd name="connsiteX7" fmla="*/ 12874 w 51495"/>
                    <a:gd name="connsiteY7" fmla="*/ 15699 h 28280"/>
                    <a:gd name="connsiteX8" fmla="*/ 5852 w 51495"/>
                    <a:gd name="connsiteY8" fmla="*/ 20381 h 28280"/>
                    <a:gd name="connsiteX9" fmla="*/ 0 w 51495"/>
                    <a:gd name="connsiteY9" fmla="*/ 26233 h 28280"/>
                    <a:gd name="connsiteX10" fmla="*/ 0 w 51495"/>
                    <a:gd name="connsiteY10" fmla="*/ 27403 h 28280"/>
                    <a:gd name="connsiteX11" fmla="*/ 1170 w 51495"/>
                    <a:gd name="connsiteY11" fmla="*/ 27403 h 28280"/>
                    <a:gd name="connsiteX12" fmla="*/ 7022 w 51495"/>
                    <a:gd name="connsiteY12" fmla="*/ 22722 h 28280"/>
                    <a:gd name="connsiteX13" fmla="*/ 14044 w 51495"/>
                    <a:gd name="connsiteY13" fmla="*/ 19211 h 28280"/>
                    <a:gd name="connsiteX14" fmla="*/ 17555 w 51495"/>
                    <a:gd name="connsiteY14" fmla="*/ 16870 h 28280"/>
                    <a:gd name="connsiteX15" fmla="*/ 22237 w 51495"/>
                    <a:gd name="connsiteY15" fmla="*/ 15699 h 28280"/>
                    <a:gd name="connsiteX16" fmla="*/ 30429 w 51495"/>
                    <a:gd name="connsiteY16" fmla="*/ 11018 h 28280"/>
                    <a:gd name="connsiteX17" fmla="*/ 33940 w 51495"/>
                    <a:gd name="connsiteY17" fmla="*/ 8677 h 28280"/>
                    <a:gd name="connsiteX18" fmla="*/ 37451 w 51495"/>
                    <a:gd name="connsiteY18" fmla="*/ 7507 h 28280"/>
                    <a:gd name="connsiteX19" fmla="*/ 44474 w 51495"/>
                    <a:gd name="connsiteY19" fmla="*/ 3996 h 28280"/>
                    <a:gd name="connsiteX20" fmla="*/ 51496 w 51495"/>
                    <a:gd name="connsiteY20" fmla="*/ 1655 h 28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495" h="28280">
                      <a:moveTo>
                        <a:pt x="51496" y="1655"/>
                      </a:moveTo>
                      <a:cubicBezTo>
                        <a:pt x="51496" y="485"/>
                        <a:pt x="49155" y="-686"/>
                        <a:pt x="46814" y="485"/>
                      </a:cubicBezTo>
                      <a:cubicBezTo>
                        <a:pt x="42133" y="1655"/>
                        <a:pt x="43303" y="1655"/>
                        <a:pt x="38622" y="2826"/>
                      </a:cubicBezTo>
                      <a:cubicBezTo>
                        <a:pt x="37451" y="2826"/>
                        <a:pt x="36281" y="2826"/>
                        <a:pt x="33940" y="3996"/>
                      </a:cubicBezTo>
                      <a:cubicBezTo>
                        <a:pt x="32770" y="3996"/>
                        <a:pt x="31600" y="6337"/>
                        <a:pt x="30429" y="6337"/>
                      </a:cubicBezTo>
                      <a:cubicBezTo>
                        <a:pt x="28089" y="7507"/>
                        <a:pt x="24578" y="8677"/>
                        <a:pt x="21066" y="9848"/>
                      </a:cubicBezTo>
                      <a:cubicBezTo>
                        <a:pt x="19896" y="11018"/>
                        <a:pt x="18726" y="12188"/>
                        <a:pt x="17555" y="13359"/>
                      </a:cubicBezTo>
                      <a:cubicBezTo>
                        <a:pt x="16385" y="14529"/>
                        <a:pt x="15215" y="14529"/>
                        <a:pt x="12874" y="15699"/>
                      </a:cubicBezTo>
                      <a:cubicBezTo>
                        <a:pt x="10533" y="18040"/>
                        <a:pt x="8192" y="19211"/>
                        <a:pt x="5852" y="20381"/>
                      </a:cubicBezTo>
                      <a:cubicBezTo>
                        <a:pt x="2341" y="23892"/>
                        <a:pt x="3511" y="22722"/>
                        <a:pt x="0" y="26233"/>
                      </a:cubicBezTo>
                      <a:cubicBezTo>
                        <a:pt x="0" y="26233"/>
                        <a:pt x="0" y="27403"/>
                        <a:pt x="0" y="27403"/>
                      </a:cubicBezTo>
                      <a:cubicBezTo>
                        <a:pt x="0" y="28573"/>
                        <a:pt x="1170" y="28573"/>
                        <a:pt x="1170" y="27403"/>
                      </a:cubicBezTo>
                      <a:cubicBezTo>
                        <a:pt x="4681" y="25062"/>
                        <a:pt x="3511" y="25062"/>
                        <a:pt x="7022" y="22722"/>
                      </a:cubicBezTo>
                      <a:cubicBezTo>
                        <a:pt x="9363" y="21551"/>
                        <a:pt x="11704" y="20381"/>
                        <a:pt x="14044" y="19211"/>
                      </a:cubicBezTo>
                      <a:cubicBezTo>
                        <a:pt x="15215" y="18040"/>
                        <a:pt x="16385" y="16870"/>
                        <a:pt x="17555" y="16870"/>
                      </a:cubicBezTo>
                      <a:cubicBezTo>
                        <a:pt x="18726" y="15699"/>
                        <a:pt x="21066" y="15699"/>
                        <a:pt x="22237" y="15699"/>
                      </a:cubicBezTo>
                      <a:cubicBezTo>
                        <a:pt x="24578" y="14529"/>
                        <a:pt x="28089" y="12188"/>
                        <a:pt x="30429" y="11018"/>
                      </a:cubicBezTo>
                      <a:cubicBezTo>
                        <a:pt x="31600" y="9848"/>
                        <a:pt x="32770" y="9848"/>
                        <a:pt x="33940" y="8677"/>
                      </a:cubicBezTo>
                      <a:cubicBezTo>
                        <a:pt x="35111" y="8677"/>
                        <a:pt x="36281" y="8677"/>
                        <a:pt x="37451" y="7507"/>
                      </a:cubicBezTo>
                      <a:cubicBezTo>
                        <a:pt x="42133" y="5166"/>
                        <a:pt x="40963" y="5166"/>
                        <a:pt x="44474" y="3996"/>
                      </a:cubicBezTo>
                      <a:cubicBezTo>
                        <a:pt x="50325" y="3996"/>
                        <a:pt x="51496" y="2826"/>
                        <a:pt x="51496" y="165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1" name="任意多边形: 形状 7840" descr="aa83cf72-0e1b-4004-80f3-857ba730252c"/>
                <p:cNvSpPr/>
                <p:nvPr/>
              </p:nvSpPr>
              <p:spPr>
                <a:xfrm>
                  <a:off x="2389695" y="6649313"/>
                  <a:ext cx="87126" cy="42325"/>
                </a:xfrm>
                <a:custGeom>
                  <a:avLst/>
                  <a:gdLst>
                    <a:gd name="connsiteX0" fmla="*/ 87127 w 87126"/>
                    <a:gd name="connsiteY0" fmla="*/ 1655 h 42325"/>
                    <a:gd name="connsiteX1" fmla="*/ 80104 w 87126"/>
                    <a:gd name="connsiteY1" fmla="*/ 485 h 42325"/>
                    <a:gd name="connsiteX2" fmla="*/ 66060 w 87126"/>
                    <a:gd name="connsiteY2" fmla="*/ 3996 h 42325"/>
                    <a:gd name="connsiteX3" fmla="*/ 59038 w 87126"/>
                    <a:gd name="connsiteY3" fmla="*/ 5166 h 42325"/>
                    <a:gd name="connsiteX4" fmla="*/ 52016 w 87126"/>
                    <a:gd name="connsiteY4" fmla="*/ 8677 h 42325"/>
                    <a:gd name="connsiteX5" fmla="*/ 36801 w 87126"/>
                    <a:gd name="connsiteY5" fmla="*/ 14529 h 42325"/>
                    <a:gd name="connsiteX6" fmla="*/ 29779 w 87126"/>
                    <a:gd name="connsiteY6" fmla="*/ 19210 h 42325"/>
                    <a:gd name="connsiteX7" fmla="*/ 22757 w 87126"/>
                    <a:gd name="connsiteY7" fmla="*/ 22722 h 42325"/>
                    <a:gd name="connsiteX8" fmla="*/ 11053 w 87126"/>
                    <a:gd name="connsiteY8" fmla="*/ 30914 h 42325"/>
                    <a:gd name="connsiteX9" fmla="*/ 520 w 87126"/>
                    <a:gd name="connsiteY9" fmla="*/ 39106 h 42325"/>
                    <a:gd name="connsiteX10" fmla="*/ 520 w 87126"/>
                    <a:gd name="connsiteY10" fmla="*/ 41447 h 42325"/>
                    <a:gd name="connsiteX11" fmla="*/ 2861 w 87126"/>
                    <a:gd name="connsiteY11" fmla="*/ 41447 h 42325"/>
                    <a:gd name="connsiteX12" fmla="*/ 14564 w 87126"/>
                    <a:gd name="connsiteY12" fmla="*/ 34425 h 42325"/>
                    <a:gd name="connsiteX13" fmla="*/ 27438 w 87126"/>
                    <a:gd name="connsiteY13" fmla="*/ 28573 h 42325"/>
                    <a:gd name="connsiteX14" fmla="*/ 34461 w 87126"/>
                    <a:gd name="connsiteY14" fmla="*/ 25062 h 42325"/>
                    <a:gd name="connsiteX15" fmla="*/ 42653 w 87126"/>
                    <a:gd name="connsiteY15" fmla="*/ 22722 h 42325"/>
                    <a:gd name="connsiteX16" fmla="*/ 56697 w 87126"/>
                    <a:gd name="connsiteY16" fmla="*/ 15699 h 42325"/>
                    <a:gd name="connsiteX17" fmla="*/ 63719 w 87126"/>
                    <a:gd name="connsiteY17" fmla="*/ 13359 h 42325"/>
                    <a:gd name="connsiteX18" fmla="*/ 70742 w 87126"/>
                    <a:gd name="connsiteY18" fmla="*/ 12188 h 42325"/>
                    <a:gd name="connsiteX19" fmla="*/ 83616 w 87126"/>
                    <a:gd name="connsiteY19" fmla="*/ 7507 h 42325"/>
                    <a:gd name="connsiteX20" fmla="*/ 87127 w 87126"/>
                    <a:gd name="connsiteY20" fmla="*/ 1655 h 4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7126" h="42325">
                      <a:moveTo>
                        <a:pt x="87127" y="1655"/>
                      </a:moveTo>
                      <a:cubicBezTo>
                        <a:pt x="87127" y="485"/>
                        <a:pt x="83616" y="-686"/>
                        <a:pt x="80104" y="485"/>
                      </a:cubicBezTo>
                      <a:cubicBezTo>
                        <a:pt x="73082" y="1655"/>
                        <a:pt x="74253" y="1655"/>
                        <a:pt x="66060" y="3996"/>
                      </a:cubicBezTo>
                      <a:cubicBezTo>
                        <a:pt x="63719" y="5166"/>
                        <a:pt x="61379" y="5166"/>
                        <a:pt x="59038" y="5166"/>
                      </a:cubicBezTo>
                      <a:cubicBezTo>
                        <a:pt x="56697" y="6337"/>
                        <a:pt x="54357" y="7507"/>
                        <a:pt x="52016" y="8677"/>
                      </a:cubicBezTo>
                      <a:cubicBezTo>
                        <a:pt x="47335" y="11018"/>
                        <a:pt x="41483" y="12188"/>
                        <a:pt x="36801" y="14529"/>
                      </a:cubicBezTo>
                      <a:cubicBezTo>
                        <a:pt x="34461" y="15699"/>
                        <a:pt x="32120" y="18040"/>
                        <a:pt x="29779" y="19210"/>
                      </a:cubicBezTo>
                      <a:cubicBezTo>
                        <a:pt x="27438" y="20381"/>
                        <a:pt x="25098" y="21551"/>
                        <a:pt x="22757" y="22722"/>
                      </a:cubicBezTo>
                      <a:cubicBezTo>
                        <a:pt x="18076" y="25062"/>
                        <a:pt x="14564" y="27403"/>
                        <a:pt x="11053" y="30914"/>
                      </a:cubicBezTo>
                      <a:cubicBezTo>
                        <a:pt x="4031" y="35596"/>
                        <a:pt x="5202" y="35596"/>
                        <a:pt x="520" y="39106"/>
                      </a:cubicBezTo>
                      <a:cubicBezTo>
                        <a:pt x="-650" y="40277"/>
                        <a:pt x="520" y="40277"/>
                        <a:pt x="520" y="41447"/>
                      </a:cubicBezTo>
                      <a:cubicBezTo>
                        <a:pt x="520" y="42618"/>
                        <a:pt x="1690" y="42618"/>
                        <a:pt x="2861" y="41447"/>
                      </a:cubicBezTo>
                      <a:cubicBezTo>
                        <a:pt x="8713" y="37936"/>
                        <a:pt x="7542" y="37936"/>
                        <a:pt x="14564" y="34425"/>
                      </a:cubicBezTo>
                      <a:cubicBezTo>
                        <a:pt x="18076" y="32084"/>
                        <a:pt x="22757" y="30914"/>
                        <a:pt x="27438" y="28573"/>
                      </a:cubicBezTo>
                      <a:cubicBezTo>
                        <a:pt x="29779" y="27403"/>
                        <a:pt x="32120" y="26233"/>
                        <a:pt x="34461" y="25062"/>
                      </a:cubicBezTo>
                      <a:cubicBezTo>
                        <a:pt x="36801" y="23892"/>
                        <a:pt x="40312" y="23892"/>
                        <a:pt x="42653" y="22722"/>
                      </a:cubicBezTo>
                      <a:cubicBezTo>
                        <a:pt x="47335" y="20381"/>
                        <a:pt x="52016" y="18040"/>
                        <a:pt x="56697" y="15699"/>
                      </a:cubicBezTo>
                      <a:cubicBezTo>
                        <a:pt x="59038" y="14529"/>
                        <a:pt x="61379" y="13359"/>
                        <a:pt x="63719" y="13359"/>
                      </a:cubicBezTo>
                      <a:cubicBezTo>
                        <a:pt x="66060" y="12188"/>
                        <a:pt x="68401" y="12188"/>
                        <a:pt x="70742" y="12188"/>
                      </a:cubicBezTo>
                      <a:cubicBezTo>
                        <a:pt x="78934" y="9848"/>
                        <a:pt x="76593" y="8677"/>
                        <a:pt x="83616" y="7507"/>
                      </a:cubicBezTo>
                      <a:cubicBezTo>
                        <a:pt x="83616" y="3996"/>
                        <a:pt x="87127" y="2825"/>
                        <a:pt x="87127" y="165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2" name="任意多边形: 形状 7841" descr="7813bce2-f049-4ad7-bb80-bd7b3e8233f3"/>
                <p:cNvSpPr/>
                <p:nvPr/>
              </p:nvSpPr>
              <p:spPr>
                <a:xfrm>
                  <a:off x="2372659" y="6631364"/>
                  <a:ext cx="95028" cy="34525"/>
                </a:xfrm>
                <a:custGeom>
                  <a:avLst/>
                  <a:gdLst>
                    <a:gd name="connsiteX0" fmla="*/ 94799 w 95028"/>
                    <a:gd name="connsiteY0" fmla="*/ 878 h 34525"/>
                    <a:gd name="connsiteX1" fmla="*/ 87777 w 95028"/>
                    <a:gd name="connsiteY1" fmla="*/ 878 h 34525"/>
                    <a:gd name="connsiteX2" fmla="*/ 73732 w 95028"/>
                    <a:gd name="connsiteY2" fmla="*/ 5559 h 34525"/>
                    <a:gd name="connsiteX3" fmla="*/ 66710 w 95028"/>
                    <a:gd name="connsiteY3" fmla="*/ 6730 h 34525"/>
                    <a:gd name="connsiteX4" fmla="*/ 59688 w 95028"/>
                    <a:gd name="connsiteY4" fmla="*/ 10241 h 34525"/>
                    <a:gd name="connsiteX5" fmla="*/ 43303 w 95028"/>
                    <a:gd name="connsiteY5" fmla="*/ 14922 h 34525"/>
                    <a:gd name="connsiteX6" fmla="*/ 36281 w 95028"/>
                    <a:gd name="connsiteY6" fmla="*/ 18433 h 34525"/>
                    <a:gd name="connsiteX7" fmla="*/ 28089 w 95028"/>
                    <a:gd name="connsiteY7" fmla="*/ 20774 h 34525"/>
                    <a:gd name="connsiteX8" fmla="*/ 14044 w 95028"/>
                    <a:gd name="connsiteY8" fmla="*/ 25455 h 34525"/>
                    <a:gd name="connsiteX9" fmla="*/ 1170 w 95028"/>
                    <a:gd name="connsiteY9" fmla="*/ 31307 h 34525"/>
                    <a:gd name="connsiteX10" fmla="*/ 0 w 95028"/>
                    <a:gd name="connsiteY10" fmla="*/ 33648 h 34525"/>
                    <a:gd name="connsiteX11" fmla="*/ 2341 w 95028"/>
                    <a:gd name="connsiteY11" fmla="*/ 33648 h 34525"/>
                    <a:gd name="connsiteX12" fmla="*/ 16385 w 95028"/>
                    <a:gd name="connsiteY12" fmla="*/ 28966 h 34525"/>
                    <a:gd name="connsiteX13" fmla="*/ 30429 w 95028"/>
                    <a:gd name="connsiteY13" fmla="*/ 25455 h 34525"/>
                    <a:gd name="connsiteX14" fmla="*/ 38622 w 95028"/>
                    <a:gd name="connsiteY14" fmla="*/ 23115 h 34525"/>
                    <a:gd name="connsiteX15" fmla="*/ 46814 w 95028"/>
                    <a:gd name="connsiteY15" fmla="*/ 20774 h 34525"/>
                    <a:gd name="connsiteX16" fmla="*/ 62029 w 95028"/>
                    <a:gd name="connsiteY16" fmla="*/ 14922 h 34525"/>
                    <a:gd name="connsiteX17" fmla="*/ 69051 w 95028"/>
                    <a:gd name="connsiteY17" fmla="*/ 12581 h 34525"/>
                    <a:gd name="connsiteX18" fmla="*/ 76073 w 95028"/>
                    <a:gd name="connsiteY18" fmla="*/ 11411 h 34525"/>
                    <a:gd name="connsiteX19" fmla="*/ 88947 w 95028"/>
                    <a:gd name="connsiteY19" fmla="*/ 5559 h 34525"/>
                    <a:gd name="connsiteX20" fmla="*/ 94799 w 95028"/>
                    <a:gd name="connsiteY20" fmla="*/ 878 h 34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5028" h="34525">
                      <a:moveTo>
                        <a:pt x="94799" y="878"/>
                      </a:moveTo>
                      <a:cubicBezTo>
                        <a:pt x="94799" y="-293"/>
                        <a:pt x="91288" y="-293"/>
                        <a:pt x="87777" y="878"/>
                      </a:cubicBezTo>
                      <a:cubicBezTo>
                        <a:pt x="80755" y="3219"/>
                        <a:pt x="81925" y="2048"/>
                        <a:pt x="73732" y="5559"/>
                      </a:cubicBezTo>
                      <a:cubicBezTo>
                        <a:pt x="71392" y="6730"/>
                        <a:pt x="69051" y="6730"/>
                        <a:pt x="66710" y="6730"/>
                      </a:cubicBezTo>
                      <a:cubicBezTo>
                        <a:pt x="64370" y="7900"/>
                        <a:pt x="62029" y="9070"/>
                        <a:pt x="59688" y="10241"/>
                      </a:cubicBezTo>
                      <a:cubicBezTo>
                        <a:pt x="55007" y="12581"/>
                        <a:pt x="49155" y="12581"/>
                        <a:pt x="43303" y="14922"/>
                      </a:cubicBezTo>
                      <a:cubicBezTo>
                        <a:pt x="40963" y="16092"/>
                        <a:pt x="38622" y="17263"/>
                        <a:pt x="36281" y="18433"/>
                      </a:cubicBezTo>
                      <a:cubicBezTo>
                        <a:pt x="33940" y="19603"/>
                        <a:pt x="30429" y="19603"/>
                        <a:pt x="28089" y="20774"/>
                      </a:cubicBezTo>
                      <a:cubicBezTo>
                        <a:pt x="23407" y="23115"/>
                        <a:pt x="18726" y="24285"/>
                        <a:pt x="14044" y="25455"/>
                      </a:cubicBezTo>
                      <a:cubicBezTo>
                        <a:pt x="5852" y="28966"/>
                        <a:pt x="7022" y="27796"/>
                        <a:pt x="1170" y="31307"/>
                      </a:cubicBezTo>
                      <a:cubicBezTo>
                        <a:pt x="0" y="31307"/>
                        <a:pt x="0" y="32477"/>
                        <a:pt x="0" y="33648"/>
                      </a:cubicBezTo>
                      <a:cubicBezTo>
                        <a:pt x="0" y="34818"/>
                        <a:pt x="0" y="34818"/>
                        <a:pt x="2341" y="33648"/>
                      </a:cubicBezTo>
                      <a:cubicBezTo>
                        <a:pt x="9363" y="31307"/>
                        <a:pt x="8192" y="31307"/>
                        <a:pt x="16385" y="28966"/>
                      </a:cubicBezTo>
                      <a:cubicBezTo>
                        <a:pt x="21066" y="27796"/>
                        <a:pt x="25748" y="26626"/>
                        <a:pt x="30429" y="25455"/>
                      </a:cubicBezTo>
                      <a:cubicBezTo>
                        <a:pt x="32770" y="24285"/>
                        <a:pt x="35111" y="23115"/>
                        <a:pt x="38622" y="23115"/>
                      </a:cubicBezTo>
                      <a:cubicBezTo>
                        <a:pt x="40963" y="21944"/>
                        <a:pt x="44473" y="21944"/>
                        <a:pt x="46814" y="20774"/>
                      </a:cubicBezTo>
                      <a:cubicBezTo>
                        <a:pt x="52666" y="18433"/>
                        <a:pt x="57347" y="16092"/>
                        <a:pt x="62029" y="14922"/>
                      </a:cubicBezTo>
                      <a:cubicBezTo>
                        <a:pt x="64370" y="13752"/>
                        <a:pt x="66710" y="12581"/>
                        <a:pt x="69051" y="12581"/>
                      </a:cubicBezTo>
                      <a:cubicBezTo>
                        <a:pt x="71392" y="11411"/>
                        <a:pt x="73732" y="11411"/>
                        <a:pt x="76073" y="11411"/>
                      </a:cubicBezTo>
                      <a:cubicBezTo>
                        <a:pt x="84266" y="7900"/>
                        <a:pt x="81925" y="7900"/>
                        <a:pt x="88947" y="5559"/>
                      </a:cubicBezTo>
                      <a:cubicBezTo>
                        <a:pt x="92458" y="3219"/>
                        <a:pt x="95969" y="2048"/>
                        <a:pt x="94799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3" name="任意多边形: 形状 7842" descr="67bd56a0-8ece-459b-9c00-3c333a536523"/>
                <p:cNvSpPr/>
                <p:nvPr/>
              </p:nvSpPr>
              <p:spPr>
                <a:xfrm>
                  <a:off x="2357445" y="6615337"/>
                  <a:ext cx="121944" cy="22464"/>
                </a:xfrm>
                <a:custGeom>
                  <a:avLst/>
                  <a:gdLst>
                    <a:gd name="connsiteX0" fmla="*/ 121717 w 121944"/>
                    <a:gd name="connsiteY0" fmla="*/ 9883 h 22464"/>
                    <a:gd name="connsiteX1" fmla="*/ 114695 w 121944"/>
                    <a:gd name="connsiteY1" fmla="*/ 5202 h 22464"/>
                    <a:gd name="connsiteX2" fmla="*/ 97140 w 121944"/>
                    <a:gd name="connsiteY2" fmla="*/ 1691 h 22464"/>
                    <a:gd name="connsiteX3" fmla="*/ 87777 w 121944"/>
                    <a:gd name="connsiteY3" fmla="*/ 520 h 22464"/>
                    <a:gd name="connsiteX4" fmla="*/ 77244 w 121944"/>
                    <a:gd name="connsiteY4" fmla="*/ 520 h 22464"/>
                    <a:gd name="connsiteX5" fmla="*/ 55007 w 121944"/>
                    <a:gd name="connsiteY5" fmla="*/ 520 h 22464"/>
                    <a:gd name="connsiteX6" fmla="*/ 44474 w 121944"/>
                    <a:gd name="connsiteY6" fmla="*/ 2861 h 22464"/>
                    <a:gd name="connsiteX7" fmla="*/ 33940 w 121944"/>
                    <a:gd name="connsiteY7" fmla="*/ 5202 h 22464"/>
                    <a:gd name="connsiteX8" fmla="*/ 16385 w 121944"/>
                    <a:gd name="connsiteY8" fmla="*/ 11053 h 22464"/>
                    <a:gd name="connsiteX9" fmla="*/ 1170 w 121944"/>
                    <a:gd name="connsiteY9" fmla="*/ 19246 h 22464"/>
                    <a:gd name="connsiteX10" fmla="*/ 0 w 121944"/>
                    <a:gd name="connsiteY10" fmla="*/ 21587 h 22464"/>
                    <a:gd name="connsiteX11" fmla="*/ 2341 w 121944"/>
                    <a:gd name="connsiteY11" fmla="*/ 21587 h 22464"/>
                    <a:gd name="connsiteX12" fmla="*/ 18726 w 121944"/>
                    <a:gd name="connsiteY12" fmla="*/ 14564 h 22464"/>
                    <a:gd name="connsiteX13" fmla="*/ 36281 w 121944"/>
                    <a:gd name="connsiteY13" fmla="*/ 9883 h 22464"/>
                    <a:gd name="connsiteX14" fmla="*/ 46814 w 121944"/>
                    <a:gd name="connsiteY14" fmla="*/ 7542 h 22464"/>
                    <a:gd name="connsiteX15" fmla="*/ 57347 w 121944"/>
                    <a:gd name="connsiteY15" fmla="*/ 7542 h 22464"/>
                    <a:gd name="connsiteX16" fmla="*/ 78414 w 121944"/>
                    <a:gd name="connsiteY16" fmla="*/ 6372 h 22464"/>
                    <a:gd name="connsiteX17" fmla="*/ 87777 w 121944"/>
                    <a:gd name="connsiteY17" fmla="*/ 6372 h 22464"/>
                    <a:gd name="connsiteX18" fmla="*/ 95969 w 121944"/>
                    <a:gd name="connsiteY18" fmla="*/ 7542 h 22464"/>
                    <a:gd name="connsiteX19" fmla="*/ 113525 w 121944"/>
                    <a:gd name="connsiteY19" fmla="*/ 9883 h 22464"/>
                    <a:gd name="connsiteX20" fmla="*/ 121717 w 121944"/>
                    <a:gd name="connsiteY20" fmla="*/ 9883 h 22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1944" h="22464">
                      <a:moveTo>
                        <a:pt x="121717" y="9883"/>
                      </a:moveTo>
                      <a:cubicBezTo>
                        <a:pt x="122888" y="8713"/>
                        <a:pt x="119377" y="6372"/>
                        <a:pt x="114695" y="5202"/>
                      </a:cubicBezTo>
                      <a:cubicBezTo>
                        <a:pt x="105332" y="2861"/>
                        <a:pt x="107673" y="2861"/>
                        <a:pt x="97140" y="1691"/>
                      </a:cubicBezTo>
                      <a:cubicBezTo>
                        <a:pt x="94799" y="1691"/>
                        <a:pt x="91288" y="520"/>
                        <a:pt x="87777" y="520"/>
                      </a:cubicBezTo>
                      <a:cubicBezTo>
                        <a:pt x="84266" y="520"/>
                        <a:pt x="80755" y="520"/>
                        <a:pt x="77244" y="520"/>
                      </a:cubicBezTo>
                      <a:cubicBezTo>
                        <a:pt x="70222" y="520"/>
                        <a:pt x="63199" y="-650"/>
                        <a:pt x="55007" y="520"/>
                      </a:cubicBezTo>
                      <a:cubicBezTo>
                        <a:pt x="51496" y="520"/>
                        <a:pt x="47985" y="2861"/>
                        <a:pt x="44474" y="2861"/>
                      </a:cubicBezTo>
                      <a:cubicBezTo>
                        <a:pt x="40963" y="4031"/>
                        <a:pt x="37451" y="4031"/>
                        <a:pt x="33940" y="5202"/>
                      </a:cubicBezTo>
                      <a:cubicBezTo>
                        <a:pt x="26918" y="7542"/>
                        <a:pt x="21066" y="8713"/>
                        <a:pt x="16385" y="11053"/>
                      </a:cubicBezTo>
                      <a:cubicBezTo>
                        <a:pt x="7022" y="15735"/>
                        <a:pt x="8192" y="14564"/>
                        <a:pt x="1170" y="19246"/>
                      </a:cubicBezTo>
                      <a:cubicBezTo>
                        <a:pt x="0" y="20416"/>
                        <a:pt x="0" y="20416"/>
                        <a:pt x="0" y="21587"/>
                      </a:cubicBezTo>
                      <a:cubicBezTo>
                        <a:pt x="0" y="22757"/>
                        <a:pt x="1170" y="22757"/>
                        <a:pt x="2341" y="21587"/>
                      </a:cubicBezTo>
                      <a:cubicBezTo>
                        <a:pt x="10533" y="18075"/>
                        <a:pt x="8192" y="18075"/>
                        <a:pt x="18726" y="14564"/>
                      </a:cubicBezTo>
                      <a:cubicBezTo>
                        <a:pt x="23407" y="12224"/>
                        <a:pt x="29259" y="12224"/>
                        <a:pt x="36281" y="9883"/>
                      </a:cubicBezTo>
                      <a:cubicBezTo>
                        <a:pt x="39792" y="8713"/>
                        <a:pt x="43303" y="7542"/>
                        <a:pt x="46814" y="7542"/>
                      </a:cubicBezTo>
                      <a:cubicBezTo>
                        <a:pt x="50325" y="7542"/>
                        <a:pt x="53836" y="7542"/>
                        <a:pt x="57347" y="7542"/>
                      </a:cubicBezTo>
                      <a:cubicBezTo>
                        <a:pt x="64370" y="6372"/>
                        <a:pt x="71392" y="5202"/>
                        <a:pt x="78414" y="6372"/>
                      </a:cubicBezTo>
                      <a:cubicBezTo>
                        <a:pt x="81925" y="6372"/>
                        <a:pt x="84266" y="6372"/>
                        <a:pt x="87777" y="6372"/>
                      </a:cubicBezTo>
                      <a:cubicBezTo>
                        <a:pt x="91288" y="6372"/>
                        <a:pt x="93629" y="7542"/>
                        <a:pt x="95969" y="7542"/>
                      </a:cubicBezTo>
                      <a:cubicBezTo>
                        <a:pt x="106503" y="8713"/>
                        <a:pt x="104162" y="7542"/>
                        <a:pt x="113525" y="9883"/>
                      </a:cubicBezTo>
                      <a:cubicBezTo>
                        <a:pt x="117036" y="9883"/>
                        <a:pt x="120547" y="11053"/>
                        <a:pt x="121717" y="988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4" name="任意多边形: 形状 7843" descr="e9cf6623-8b2a-46ac-adcd-b781eb1e28fc"/>
                <p:cNvSpPr/>
                <p:nvPr/>
              </p:nvSpPr>
              <p:spPr>
                <a:xfrm>
                  <a:off x="2380852" y="6588939"/>
                  <a:ext cx="54147" cy="23407"/>
                </a:xfrm>
                <a:custGeom>
                  <a:avLst/>
                  <a:gdLst>
                    <a:gd name="connsiteX0" fmla="*/ 53836 w 54147"/>
                    <a:gd name="connsiteY0" fmla="*/ 4682 h 23407"/>
                    <a:gd name="connsiteX1" fmla="*/ 50325 w 54147"/>
                    <a:gd name="connsiteY1" fmla="*/ 1170 h 23407"/>
                    <a:gd name="connsiteX2" fmla="*/ 40963 w 54147"/>
                    <a:gd name="connsiteY2" fmla="*/ 0 h 23407"/>
                    <a:gd name="connsiteX3" fmla="*/ 36281 w 54147"/>
                    <a:gd name="connsiteY3" fmla="*/ 0 h 23407"/>
                    <a:gd name="connsiteX4" fmla="*/ 31600 w 54147"/>
                    <a:gd name="connsiteY4" fmla="*/ 1170 h 23407"/>
                    <a:gd name="connsiteX5" fmla="*/ 21066 w 54147"/>
                    <a:gd name="connsiteY5" fmla="*/ 3511 h 23407"/>
                    <a:gd name="connsiteX6" fmla="*/ 16385 w 54147"/>
                    <a:gd name="connsiteY6" fmla="*/ 7022 h 23407"/>
                    <a:gd name="connsiteX7" fmla="*/ 11704 w 54147"/>
                    <a:gd name="connsiteY7" fmla="*/ 9363 h 23407"/>
                    <a:gd name="connsiteX8" fmla="*/ 4681 w 54147"/>
                    <a:gd name="connsiteY8" fmla="*/ 15215 h 23407"/>
                    <a:gd name="connsiteX9" fmla="*/ 0 w 54147"/>
                    <a:gd name="connsiteY9" fmla="*/ 22237 h 23407"/>
                    <a:gd name="connsiteX10" fmla="*/ 1170 w 54147"/>
                    <a:gd name="connsiteY10" fmla="*/ 23407 h 23407"/>
                    <a:gd name="connsiteX11" fmla="*/ 3511 w 54147"/>
                    <a:gd name="connsiteY11" fmla="*/ 23407 h 23407"/>
                    <a:gd name="connsiteX12" fmla="*/ 9363 w 54147"/>
                    <a:gd name="connsiteY12" fmla="*/ 17555 h 23407"/>
                    <a:gd name="connsiteX13" fmla="*/ 16385 w 54147"/>
                    <a:gd name="connsiteY13" fmla="*/ 14044 h 23407"/>
                    <a:gd name="connsiteX14" fmla="*/ 19896 w 54147"/>
                    <a:gd name="connsiteY14" fmla="*/ 11704 h 23407"/>
                    <a:gd name="connsiteX15" fmla="*/ 24577 w 54147"/>
                    <a:gd name="connsiteY15" fmla="*/ 10533 h 23407"/>
                    <a:gd name="connsiteX16" fmla="*/ 32770 w 54147"/>
                    <a:gd name="connsiteY16" fmla="*/ 7022 h 23407"/>
                    <a:gd name="connsiteX17" fmla="*/ 37451 w 54147"/>
                    <a:gd name="connsiteY17" fmla="*/ 5852 h 23407"/>
                    <a:gd name="connsiteX18" fmla="*/ 40963 w 54147"/>
                    <a:gd name="connsiteY18" fmla="*/ 5852 h 23407"/>
                    <a:gd name="connsiteX19" fmla="*/ 49155 w 54147"/>
                    <a:gd name="connsiteY19" fmla="*/ 4682 h 23407"/>
                    <a:gd name="connsiteX20" fmla="*/ 53836 w 54147"/>
                    <a:gd name="connsiteY20" fmla="*/ 4682 h 23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4147" h="23407">
                      <a:moveTo>
                        <a:pt x="53836" y="4682"/>
                      </a:moveTo>
                      <a:cubicBezTo>
                        <a:pt x="55007" y="3511"/>
                        <a:pt x="52666" y="2341"/>
                        <a:pt x="50325" y="1170"/>
                      </a:cubicBezTo>
                      <a:cubicBezTo>
                        <a:pt x="45644" y="0"/>
                        <a:pt x="46814" y="0"/>
                        <a:pt x="40963" y="0"/>
                      </a:cubicBezTo>
                      <a:cubicBezTo>
                        <a:pt x="39792" y="0"/>
                        <a:pt x="37451" y="0"/>
                        <a:pt x="36281" y="0"/>
                      </a:cubicBezTo>
                      <a:cubicBezTo>
                        <a:pt x="35111" y="0"/>
                        <a:pt x="32770" y="1170"/>
                        <a:pt x="31600" y="1170"/>
                      </a:cubicBezTo>
                      <a:cubicBezTo>
                        <a:pt x="28089" y="2341"/>
                        <a:pt x="24577" y="2341"/>
                        <a:pt x="21066" y="3511"/>
                      </a:cubicBezTo>
                      <a:cubicBezTo>
                        <a:pt x="19896" y="4682"/>
                        <a:pt x="18726" y="5852"/>
                        <a:pt x="16385" y="7022"/>
                      </a:cubicBezTo>
                      <a:cubicBezTo>
                        <a:pt x="15215" y="8193"/>
                        <a:pt x="12874" y="8193"/>
                        <a:pt x="11704" y="9363"/>
                      </a:cubicBezTo>
                      <a:cubicBezTo>
                        <a:pt x="9363" y="11704"/>
                        <a:pt x="7022" y="12874"/>
                        <a:pt x="4681" y="15215"/>
                      </a:cubicBezTo>
                      <a:cubicBezTo>
                        <a:pt x="1170" y="18726"/>
                        <a:pt x="2341" y="18726"/>
                        <a:pt x="0" y="22237"/>
                      </a:cubicBezTo>
                      <a:cubicBezTo>
                        <a:pt x="0" y="23407"/>
                        <a:pt x="0" y="23407"/>
                        <a:pt x="1170" y="23407"/>
                      </a:cubicBezTo>
                      <a:cubicBezTo>
                        <a:pt x="2341" y="23407"/>
                        <a:pt x="2341" y="23407"/>
                        <a:pt x="3511" y="23407"/>
                      </a:cubicBezTo>
                      <a:cubicBezTo>
                        <a:pt x="5852" y="21066"/>
                        <a:pt x="5852" y="21066"/>
                        <a:pt x="9363" y="17555"/>
                      </a:cubicBezTo>
                      <a:cubicBezTo>
                        <a:pt x="11704" y="16385"/>
                        <a:pt x="14044" y="15215"/>
                        <a:pt x="16385" y="14044"/>
                      </a:cubicBezTo>
                      <a:cubicBezTo>
                        <a:pt x="17555" y="12874"/>
                        <a:pt x="18726" y="11704"/>
                        <a:pt x="19896" y="11704"/>
                      </a:cubicBezTo>
                      <a:cubicBezTo>
                        <a:pt x="21066" y="10533"/>
                        <a:pt x="23407" y="11704"/>
                        <a:pt x="24577" y="10533"/>
                      </a:cubicBezTo>
                      <a:cubicBezTo>
                        <a:pt x="26918" y="9363"/>
                        <a:pt x="30429" y="8193"/>
                        <a:pt x="32770" y="7022"/>
                      </a:cubicBezTo>
                      <a:cubicBezTo>
                        <a:pt x="33940" y="7022"/>
                        <a:pt x="35111" y="5852"/>
                        <a:pt x="37451" y="5852"/>
                      </a:cubicBezTo>
                      <a:cubicBezTo>
                        <a:pt x="38622" y="5852"/>
                        <a:pt x="39792" y="5852"/>
                        <a:pt x="40963" y="5852"/>
                      </a:cubicBezTo>
                      <a:cubicBezTo>
                        <a:pt x="45644" y="5852"/>
                        <a:pt x="44474" y="4682"/>
                        <a:pt x="49155" y="4682"/>
                      </a:cubicBezTo>
                      <a:cubicBezTo>
                        <a:pt x="50325" y="5852"/>
                        <a:pt x="52666" y="5852"/>
                        <a:pt x="53836" y="46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5" name="任意多边形: 形状 7844" descr="c15a2cc7-e0ee-4385-94c5-4d9d222b426e"/>
                <p:cNvSpPr/>
                <p:nvPr/>
              </p:nvSpPr>
              <p:spPr>
                <a:xfrm>
                  <a:off x="2124543" y="6709486"/>
                  <a:ext cx="11018" cy="53836"/>
                </a:xfrm>
                <a:custGeom>
                  <a:avLst/>
                  <a:gdLst>
                    <a:gd name="connsiteX0" fmla="*/ 9363 w 11018"/>
                    <a:gd name="connsiteY0" fmla="*/ 53837 h 53836"/>
                    <a:gd name="connsiteX1" fmla="*/ 10533 w 11018"/>
                    <a:gd name="connsiteY1" fmla="*/ 49155 h 53836"/>
                    <a:gd name="connsiteX2" fmla="*/ 8193 w 11018"/>
                    <a:gd name="connsiteY2" fmla="*/ 42133 h 53836"/>
                    <a:gd name="connsiteX3" fmla="*/ 8193 w 11018"/>
                    <a:gd name="connsiteY3" fmla="*/ 38622 h 53836"/>
                    <a:gd name="connsiteX4" fmla="*/ 5852 w 11018"/>
                    <a:gd name="connsiteY4" fmla="*/ 35111 h 53836"/>
                    <a:gd name="connsiteX5" fmla="*/ 5852 w 11018"/>
                    <a:gd name="connsiteY5" fmla="*/ 25748 h 53836"/>
                    <a:gd name="connsiteX6" fmla="*/ 4682 w 11018"/>
                    <a:gd name="connsiteY6" fmla="*/ 21066 h 53836"/>
                    <a:gd name="connsiteX7" fmla="*/ 5852 w 11018"/>
                    <a:gd name="connsiteY7" fmla="*/ 16385 h 53836"/>
                    <a:gd name="connsiteX8" fmla="*/ 8193 w 11018"/>
                    <a:gd name="connsiteY8" fmla="*/ 8192 h 53836"/>
                    <a:gd name="connsiteX9" fmla="*/ 10533 w 11018"/>
                    <a:gd name="connsiteY9" fmla="*/ 1170 h 53836"/>
                    <a:gd name="connsiteX10" fmla="*/ 9363 w 11018"/>
                    <a:gd name="connsiteY10" fmla="*/ 0 h 53836"/>
                    <a:gd name="connsiteX11" fmla="*/ 8193 w 11018"/>
                    <a:gd name="connsiteY11" fmla="*/ 0 h 53836"/>
                    <a:gd name="connsiteX12" fmla="*/ 4682 w 11018"/>
                    <a:gd name="connsiteY12" fmla="*/ 7022 h 53836"/>
                    <a:gd name="connsiteX13" fmla="*/ 1170 w 11018"/>
                    <a:gd name="connsiteY13" fmla="*/ 15215 h 53836"/>
                    <a:gd name="connsiteX14" fmla="*/ 1170 w 11018"/>
                    <a:gd name="connsiteY14" fmla="*/ 19896 h 53836"/>
                    <a:gd name="connsiteX15" fmla="*/ 0 w 11018"/>
                    <a:gd name="connsiteY15" fmla="*/ 24578 h 53836"/>
                    <a:gd name="connsiteX16" fmla="*/ 1170 w 11018"/>
                    <a:gd name="connsiteY16" fmla="*/ 33940 h 53836"/>
                    <a:gd name="connsiteX17" fmla="*/ 2341 w 11018"/>
                    <a:gd name="connsiteY17" fmla="*/ 38622 h 53836"/>
                    <a:gd name="connsiteX18" fmla="*/ 2341 w 11018"/>
                    <a:gd name="connsiteY18" fmla="*/ 43303 h 53836"/>
                    <a:gd name="connsiteX19" fmla="*/ 7022 w 11018"/>
                    <a:gd name="connsiteY19" fmla="*/ 50325 h 53836"/>
                    <a:gd name="connsiteX20" fmla="*/ 9363 w 11018"/>
                    <a:gd name="connsiteY20" fmla="*/ 53837 h 5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018" h="53835">
                      <a:moveTo>
                        <a:pt x="9363" y="53837"/>
                      </a:moveTo>
                      <a:cubicBezTo>
                        <a:pt x="10533" y="53837"/>
                        <a:pt x="11704" y="51496"/>
                        <a:pt x="10533" y="49155"/>
                      </a:cubicBezTo>
                      <a:cubicBezTo>
                        <a:pt x="9363" y="45644"/>
                        <a:pt x="9363" y="45644"/>
                        <a:pt x="8193" y="42133"/>
                      </a:cubicBezTo>
                      <a:cubicBezTo>
                        <a:pt x="8193" y="40963"/>
                        <a:pt x="8193" y="39792"/>
                        <a:pt x="8193" y="38622"/>
                      </a:cubicBezTo>
                      <a:cubicBezTo>
                        <a:pt x="8193" y="37451"/>
                        <a:pt x="7022" y="36281"/>
                        <a:pt x="5852" y="35111"/>
                      </a:cubicBezTo>
                      <a:cubicBezTo>
                        <a:pt x="5852" y="32770"/>
                        <a:pt x="5852" y="29259"/>
                        <a:pt x="5852" y="25748"/>
                      </a:cubicBezTo>
                      <a:cubicBezTo>
                        <a:pt x="5852" y="24578"/>
                        <a:pt x="4682" y="22237"/>
                        <a:pt x="4682" y="21066"/>
                      </a:cubicBezTo>
                      <a:cubicBezTo>
                        <a:pt x="4682" y="19896"/>
                        <a:pt x="4682" y="17555"/>
                        <a:pt x="5852" y="16385"/>
                      </a:cubicBezTo>
                      <a:cubicBezTo>
                        <a:pt x="5852" y="14044"/>
                        <a:pt x="7022" y="10533"/>
                        <a:pt x="8193" y="8192"/>
                      </a:cubicBezTo>
                      <a:cubicBezTo>
                        <a:pt x="9363" y="3511"/>
                        <a:pt x="9363" y="4682"/>
                        <a:pt x="10533" y="1170"/>
                      </a:cubicBezTo>
                      <a:cubicBezTo>
                        <a:pt x="10533" y="0"/>
                        <a:pt x="10533" y="0"/>
                        <a:pt x="9363" y="0"/>
                      </a:cubicBezTo>
                      <a:cubicBezTo>
                        <a:pt x="8193" y="0"/>
                        <a:pt x="8193" y="0"/>
                        <a:pt x="8193" y="0"/>
                      </a:cubicBezTo>
                      <a:cubicBezTo>
                        <a:pt x="5852" y="3511"/>
                        <a:pt x="7022" y="3511"/>
                        <a:pt x="4682" y="7022"/>
                      </a:cubicBezTo>
                      <a:cubicBezTo>
                        <a:pt x="3511" y="9363"/>
                        <a:pt x="2341" y="11704"/>
                        <a:pt x="1170" y="15215"/>
                      </a:cubicBezTo>
                      <a:cubicBezTo>
                        <a:pt x="1170" y="16385"/>
                        <a:pt x="1170" y="18726"/>
                        <a:pt x="1170" y="19896"/>
                      </a:cubicBezTo>
                      <a:cubicBezTo>
                        <a:pt x="1170" y="21066"/>
                        <a:pt x="0" y="23407"/>
                        <a:pt x="0" y="24578"/>
                      </a:cubicBezTo>
                      <a:cubicBezTo>
                        <a:pt x="0" y="28089"/>
                        <a:pt x="1170" y="31600"/>
                        <a:pt x="1170" y="33940"/>
                      </a:cubicBezTo>
                      <a:cubicBezTo>
                        <a:pt x="1170" y="35111"/>
                        <a:pt x="2341" y="36281"/>
                        <a:pt x="2341" y="38622"/>
                      </a:cubicBezTo>
                      <a:cubicBezTo>
                        <a:pt x="2341" y="39792"/>
                        <a:pt x="2341" y="40963"/>
                        <a:pt x="2341" y="43303"/>
                      </a:cubicBezTo>
                      <a:cubicBezTo>
                        <a:pt x="4682" y="47985"/>
                        <a:pt x="4682" y="46814"/>
                        <a:pt x="7022" y="50325"/>
                      </a:cubicBezTo>
                      <a:cubicBezTo>
                        <a:pt x="5852" y="52666"/>
                        <a:pt x="8193" y="53837"/>
                        <a:pt x="9363" y="538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6" name="任意多边形: 形状 7845" descr="d318ccc2-82e4-4727-8f04-b779850c56ff"/>
                <p:cNvSpPr/>
                <p:nvPr/>
              </p:nvSpPr>
              <p:spPr>
                <a:xfrm>
                  <a:off x="2099446" y="6692616"/>
                  <a:ext cx="23277" cy="90834"/>
                </a:xfrm>
                <a:custGeom>
                  <a:avLst/>
                  <a:gdLst>
                    <a:gd name="connsiteX0" fmla="*/ 14564 w 23277"/>
                    <a:gd name="connsiteY0" fmla="*/ 90602 h 90834"/>
                    <a:gd name="connsiteX1" fmla="*/ 14564 w 23277"/>
                    <a:gd name="connsiteY1" fmla="*/ 83580 h 90834"/>
                    <a:gd name="connsiteX2" fmla="*/ 11053 w 23277"/>
                    <a:gd name="connsiteY2" fmla="*/ 70706 h 90834"/>
                    <a:gd name="connsiteX3" fmla="*/ 11053 w 23277"/>
                    <a:gd name="connsiteY3" fmla="*/ 64855 h 90834"/>
                    <a:gd name="connsiteX4" fmla="*/ 8713 w 23277"/>
                    <a:gd name="connsiteY4" fmla="*/ 57832 h 90834"/>
                    <a:gd name="connsiteX5" fmla="*/ 9883 w 23277"/>
                    <a:gd name="connsiteY5" fmla="*/ 42618 h 90834"/>
                    <a:gd name="connsiteX6" fmla="*/ 9883 w 23277"/>
                    <a:gd name="connsiteY6" fmla="*/ 34425 h 90834"/>
                    <a:gd name="connsiteX7" fmla="*/ 12224 w 23277"/>
                    <a:gd name="connsiteY7" fmla="*/ 27403 h 90834"/>
                    <a:gd name="connsiteX8" fmla="*/ 16905 w 23277"/>
                    <a:gd name="connsiteY8" fmla="*/ 14529 h 90834"/>
                    <a:gd name="connsiteX9" fmla="*/ 22757 w 23277"/>
                    <a:gd name="connsiteY9" fmla="*/ 2825 h 90834"/>
                    <a:gd name="connsiteX10" fmla="*/ 22757 w 23277"/>
                    <a:gd name="connsiteY10" fmla="*/ 485 h 90834"/>
                    <a:gd name="connsiteX11" fmla="*/ 20416 w 23277"/>
                    <a:gd name="connsiteY11" fmla="*/ 1655 h 90834"/>
                    <a:gd name="connsiteX12" fmla="*/ 12224 w 23277"/>
                    <a:gd name="connsiteY12" fmla="*/ 13359 h 90834"/>
                    <a:gd name="connsiteX13" fmla="*/ 5202 w 23277"/>
                    <a:gd name="connsiteY13" fmla="*/ 26233 h 90834"/>
                    <a:gd name="connsiteX14" fmla="*/ 2861 w 23277"/>
                    <a:gd name="connsiteY14" fmla="*/ 34425 h 90834"/>
                    <a:gd name="connsiteX15" fmla="*/ 520 w 23277"/>
                    <a:gd name="connsiteY15" fmla="*/ 42618 h 90834"/>
                    <a:gd name="connsiteX16" fmla="*/ 520 w 23277"/>
                    <a:gd name="connsiteY16" fmla="*/ 59003 h 90834"/>
                    <a:gd name="connsiteX17" fmla="*/ 1690 w 23277"/>
                    <a:gd name="connsiteY17" fmla="*/ 66025 h 90834"/>
                    <a:gd name="connsiteX18" fmla="*/ 1690 w 23277"/>
                    <a:gd name="connsiteY18" fmla="*/ 73047 h 90834"/>
                    <a:gd name="connsiteX19" fmla="*/ 7542 w 23277"/>
                    <a:gd name="connsiteY19" fmla="*/ 85921 h 90834"/>
                    <a:gd name="connsiteX20" fmla="*/ 14564 w 23277"/>
                    <a:gd name="connsiteY20" fmla="*/ 90602 h 9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277" h="90834">
                      <a:moveTo>
                        <a:pt x="14564" y="90602"/>
                      </a:moveTo>
                      <a:cubicBezTo>
                        <a:pt x="15735" y="90602"/>
                        <a:pt x="15735" y="87091"/>
                        <a:pt x="14564" y="83580"/>
                      </a:cubicBezTo>
                      <a:cubicBezTo>
                        <a:pt x="12224" y="77728"/>
                        <a:pt x="13394" y="78899"/>
                        <a:pt x="11053" y="70706"/>
                      </a:cubicBezTo>
                      <a:cubicBezTo>
                        <a:pt x="11053" y="68366"/>
                        <a:pt x="11053" y="67195"/>
                        <a:pt x="11053" y="64855"/>
                      </a:cubicBezTo>
                      <a:cubicBezTo>
                        <a:pt x="11053" y="62514"/>
                        <a:pt x="9883" y="60173"/>
                        <a:pt x="8713" y="57832"/>
                      </a:cubicBezTo>
                      <a:cubicBezTo>
                        <a:pt x="8713" y="53151"/>
                        <a:pt x="9883" y="47299"/>
                        <a:pt x="9883" y="42618"/>
                      </a:cubicBezTo>
                      <a:cubicBezTo>
                        <a:pt x="9883" y="40277"/>
                        <a:pt x="9883" y="37936"/>
                        <a:pt x="9883" y="34425"/>
                      </a:cubicBezTo>
                      <a:cubicBezTo>
                        <a:pt x="9883" y="32084"/>
                        <a:pt x="11053" y="29744"/>
                        <a:pt x="12224" y="27403"/>
                      </a:cubicBezTo>
                      <a:cubicBezTo>
                        <a:pt x="13394" y="22722"/>
                        <a:pt x="15735" y="18040"/>
                        <a:pt x="16905" y="14529"/>
                      </a:cubicBezTo>
                      <a:cubicBezTo>
                        <a:pt x="20416" y="7507"/>
                        <a:pt x="19246" y="8677"/>
                        <a:pt x="22757" y="2825"/>
                      </a:cubicBezTo>
                      <a:cubicBezTo>
                        <a:pt x="23927" y="1655"/>
                        <a:pt x="22757" y="1655"/>
                        <a:pt x="22757" y="485"/>
                      </a:cubicBezTo>
                      <a:cubicBezTo>
                        <a:pt x="22757" y="-686"/>
                        <a:pt x="21587" y="485"/>
                        <a:pt x="20416" y="1655"/>
                      </a:cubicBezTo>
                      <a:cubicBezTo>
                        <a:pt x="15735" y="7507"/>
                        <a:pt x="16905" y="6337"/>
                        <a:pt x="12224" y="13359"/>
                      </a:cubicBezTo>
                      <a:cubicBezTo>
                        <a:pt x="9883" y="16870"/>
                        <a:pt x="7542" y="20381"/>
                        <a:pt x="5202" y="26233"/>
                      </a:cubicBezTo>
                      <a:cubicBezTo>
                        <a:pt x="4031" y="28573"/>
                        <a:pt x="4031" y="30914"/>
                        <a:pt x="2861" y="34425"/>
                      </a:cubicBezTo>
                      <a:cubicBezTo>
                        <a:pt x="1690" y="36766"/>
                        <a:pt x="520" y="39107"/>
                        <a:pt x="520" y="42618"/>
                      </a:cubicBezTo>
                      <a:cubicBezTo>
                        <a:pt x="-650" y="48469"/>
                        <a:pt x="520" y="54321"/>
                        <a:pt x="520" y="59003"/>
                      </a:cubicBezTo>
                      <a:cubicBezTo>
                        <a:pt x="520" y="61343"/>
                        <a:pt x="1690" y="63684"/>
                        <a:pt x="1690" y="66025"/>
                      </a:cubicBezTo>
                      <a:cubicBezTo>
                        <a:pt x="1690" y="68366"/>
                        <a:pt x="1690" y="70706"/>
                        <a:pt x="1690" y="73047"/>
                      </a:cubicBezTo>
                      <a:cubicBezTo>
                        <a:pt x="4031" y="81239"/>
                        <a:pt x="5202" y="78899"/>
                        <a:pt x="7542" y="85921"/>
                      </a:cubicBezTo>
                      <a:cubicBezTo>
                        <a:pt x="11053" y="88262"/>
                        <a:pt x="13394" y="91773"/>
                        <a:pt x="14564" y="9060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7" name="任意多边形: 形状 7846" descr="7465e656-a25b-4faf-88f8-185be1667897"/>
                <p:cNvSpPr/>
                <p:nvPr/>
              </p:nvSpPr>
              <p:spPr>
                <a:xfrm>
                  <a:off x="2074218" y="6679742"/>
                  <a:ext cx="30949" cy="121031"/>
                </a:xfrm>
                <a:custGeom>
                  <a:avLst/>
                  <a:gdLst>
                    <a:gd name="connsiteX0" fmla="*/ 9363 w 30949"/>
                    <a:gd name="connsiteY0" fmla="*/ 121032 h 121031"/>
                    <a:gd name="connsiteX1" fmla="*/ 9363 w 30949"/>
                    <a:gd name="connsiteY1" fmla="*/ 112839 h 121031"/>
                    <a:gd name="connsiteX2" fmla="*/ 5852 w 30949"/>
                    <a:gd name="connsiteY2" fmla="*/ 95284 h 121031"/>
                    <a:gd name="connsiteX3" fmla="*/ 5852 w 30949"/>
                    <a:gd name="connsiteY3" fmla="*/ 87091 h 121031"/>
                    <a:gd name="connsiteX4" fmla="*/ 4681 w 30949"/>
                    <a:gd name="connsiteY4" fmla="*/ 77728 h 121031"/>
                    <a:gd name="connsiteX5" fmla="*/ 8192 w 30949"/>
                    <a:gd name="connsiteY5" fmla="*/ 56662 h 121031"/>
                    <a:gd name="connsiteX6" fmla="*/ 9363 w 30949"/>
                    <a:gd name="connsiteY6" fmla="*/ 46129 h 121031"/>
                    <a:gd name="connsiteX7" fmla="*/ 12874 w 30949"/>
                    <a:gd name="connsiteY7" fmla="*/ 36766 h 121031"/>
                    <a:gd name="connsiteX8" fmla="*/ 21066 w 30949"/>
                    <a:gd name="connsiteY8" fmla="*/ 19211 h 121031"/>
                    <a:gd name="connsiteX9" fmla="*/ 30429 w 30949"/>
                    <a:gd name="connsiteY9" fmla="*/ 2825 h 121031"/>
                    <a:gd name="connsiteX10" fmla="*/ 30429 w 30949"/>
                    <a:gd name="connsiteY10" fmla="*/ 485 h 121031"/>
                    <a:gd name="connsiteX11" fmla="*/ 28089 w 30949"/>
                    <a:gd name="connsiteY11" fmla="*/ 1655 h 121031"/>
                    <a:gd name="connsiteX12" fmla="*/ 17555 w 30949"/>
                    <a:gd name="connsiteY12" fmla="*/ 16870 h 121031"/>
                    <a:gd name="connsiteX13" fmla="*/ 8192 w 30949"/>
                    <a:gd name="connsiteY13" fmla="*/ 33255 h 121031"/>
                    <a:gd name="connsiteX14" fmla="*/ 4681 w 30949"/>
                    <a:gd name="connsiteY14" fmla="*/ 43788 h 121031"/>
                    <a:gd name="connsiteX15" fmla="*/ 1170 w 30949"/>
                    <a:gd name="connsiteY15" fmla="*/ 54321 h 121031"/>
                    <a:gd name="connsiteX16" fmla="*/ 0 w 30949"/>
                    <a:gd name="connsiteY16" fmla="*/ 76558 h 121031"/>
                    <a:gd name="connsiteX17" fmla="*/ 0 w 30949"/>
                    <a:gd name="connsiteY17" fmla="*/ 85921 h 121031"/>
                    <a:gd name="connsiteX18" fmla="*/ 0 w 30949"/>
                    <a:gd name="connsiteY18" fmla="*/ 95284 h 121031"/>
                    <a:gd name="connsiteX19" fmla="*/ 5852 w 30949"/>
                    <a:gd name="connsiteY19" fmla="*/ 112839 h 121031"/>
                    <a:gd name="connsiteX20" fmla="*/ 9363 w 30949"/>
                    <a:gd name="connsiteY20" fmla="*/ 121032 h 12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949" h="121030">
                      <a:moveTo>
                        <a:pt x="9363" y="121032"/>
                      </a:moveTo>
                      <a:cubicBezTo>
                        <a:pt x="10533" y="121032"/>
                        <a:pt x="10533" y="116350"/>
                        <a:pt x="9363" y="112839"/>
                      </a:cubicBezTo>
                      <a:cubicBezTo>
                        <a:pt x="7022" y="104647"/>
                        <a:pt x="8192" y="105817"/>
                        <a:pt x="5852" y="95284"/>
                      </a:cubicBezTo>
                      <a:cubicBezTo>
                        <a:pt x="5852" y="92943"/>
                        <a:pt x="5852" y="89432"/>
                        <a:pt x="5852" y="87091"/>
                      </a:cubicBezTo>
                      <a:cubicBezTo>
                        <a:pt x="5852" y="83580"/>
                        <a:pt x="4681" y="81240"/>
                        <a:pt x="4681" y="77728"/>
                      </a:cubicBezTo>
                      <a:cubicBezTo>
                        <a:pt x="4681" y="70706"/>
                        <a:pt x="7022" y="63684"/>
                        <a:pt x="8192" y="56662"/>
                      </a:cubicBezTo>
                      <a:cubicBezTo>
                        <a:pt x="8192" y="53151"/>
                        <a:pt x="8192" y="49640"/>
                        <a:pt x="9363" y="46129"/>
                      </a:cubicBezTo>
                      <a:cubicBezTo>
                        <a:pt x="10533" y="42618"/>
                        <a:pt x="11704" y="39107"/>
                        <a:pt x="12874" y="36766"/>
                      </a:cubicBezTo>
                      <a:cubicBezTo>
                        <a:pt x="15215" y="30914"/>
                        <a:pt x="17555" y="25062"/>
                        <a:pt x="21066" y="19211"/>
                      </a:cubicBezTo>
                      <a:cubicBezTo>
                        <a:pt x="26918" y="9848"/>
                        <a:pt x="25748" y="11018"/>
                        <a:pt x="30429" y="2825"/>
                      </a:cubicBezTo>
                      <a:cubicBezTo>
                        <a:pt x="31600" y="1655"/>
                        <a:pt x="30429" y="485"/>
                        <a:pt x="30429" y="485"/>
                      </a:cubicBezTo>
                      <a:cubicBezTo>
                        <a:pt x="30429" y="-686"/>
                        <a:pt x="29259" y="485"/>
                        <a:pt x="28089" y="1655"/>
                      </a:cubicBezTo>
                      <a:cubicBezTo>
                        <a:pt x="22237" y="8677"/>
                        <a:pt x="23407" y="7507"/>
                        <a:pt x="17555" y="16870"/>
                      </a:cubicBezTo>
                      <a:cubicBezTo>
                        <a:pt x="14044" y="21551"/>
                        <a:pt x="10533" y="27403"/>
                        <a:pt x="8192" y="33255"/>
                      </a:cubicBezTo>
                      <a:cubicBezTo>
                        <a:pt x="7022" y="36766"/>
                        <a:pt x="5852" y="40277"/>
                        <a:pt x="4681" y="43788"/>
                      </a:cubicBezTo>
                      <a:cubicBezTo>
                        <a:pt x="3511" y="47299"/>
                        <a:pt x="1170" y="50810"/>
                        <a:pt x="1170" y="54321"/>
                      </a:cubicBezTo>
                      <a:cubicBezTo>
                        <a:pt x="0" y="61343"/>
                        <a:pt x="0" y="69536"/>
                        <a:pt x="0" y="76558"/>
                      </a:cubicBezTo>
                      <a:cubicBezTo>
                        <a:pt x="0" y="80069"/>
                        <a:pt x="0" y="83580"/>
                        <a:pt x="0" y="85921"/>
                      </a:cubicBezTo>
                      <a:cubicBezTo>
                        <a:pt x="0" y="89432"/>
                        <a:pt x="0" y="91773"/>
                        <a:pt x="0" y="95284"/>
                      </a:cubicBezTo>
                      <a:cubicBezTo>
                        <a:pt x="2341" y="105817"/>
                        <a:pt x="2341" y="103476"/>
                        <a:pt x="5852" y="112839"/>
                      </a:cubicBezTo>
                      <a:cubicBezTo>
                        <a:pt x="5852" y="117521"/>
                        <a:pt x="8192" y="121032"/>
                        <a:pt x="9363" y="12103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8" name="任意多边形: 形状 7847" descr="3ddef058-a8c2-4d87-81bc-4239187a2db8"/>
                <p:cNvSpPr/>
                <p:nvPr/>
              </p:nvSpPr>
              <p:spPr>
                <a:xfrm>
                  <a:off x="1764073" y="6827692"/>
                  <a:ext cx="38621" cy="8192"/>
                </a:xfrm>
                <a:custGeom>
                  <a:avLst/>
                  <a:gdLst>
                    <a:gd name="connsiteX0" fmla="*/ 38622 w 38621"/>
                    <a:gd name="connsiteY0" fmla="*/ 2341 h 8192"/>
                    <a:gd name="connsiteX1" fmla="*/ 35111 w 38621"/>
                    <a:gd name="connsiteY1" fmla="*/ 0 h 8192"/>
                    <a:gd name="connsiteX2" fmla="*/ 29259 w 38621"/>
                    <a:gd name="connsiteY2" fmla="*/ 0 h 8192"/>
                    <a:gd name="connsiteX3" fmla="*/ 26918 w 38621"/>
                    <a:gd name="connsiteY3" fmla="*/ 0 h 8192"/>
                    <a:gd name="connsiteX4" fmla="*/ 24577 w 38621"/>
                    <a:gd name="connsiteY4" fmla="*/ 1170 h 8192"/>
                    <a:gd name="connsiteX5" fmla="*/ 17555 w 38621"/>
                    <a:gd name="connsiteY5" fmla="*/ 1170 h 8192"/>
                    <a:gd name="connsiteX6" fmla="*/ 14044 w 38621"/>
                    <a:gd name="connsiteY6" fmla="*/ 2341 h 8192"/>
                    <a:gd name="connsiteX7" fmla="*/ 10533 w 38621"/>
                    <a:gd name="connsiteY7" fmla="*/ 2341 h 8192"/>
                    <a:gd name="connsiteX8" fmla="*/ 4681 w 38621"/>
                    <a:gd name="connsiteY8" fmla="*/ 3511 h 8192"/>
                    <a:gd name="connsiteX9" fmla="*/ 0 w 38621"/>
                    <a:gd name="connsiteY9" fmla="*/ 5852 h 8192"/>
                    <a:gd name="connsiteX10" fmla="*/ 0 w 38621"/>
                    <a:gd name="connsiteY10" fmla="*/ 7022 h 8192"/>
                    <a:gd name="connsiteX11" fmla="*/ 1170 w 38621"/>
                    <a:gd name="connsiteY11" fmla="*/ 8192 h 8192"/>
                    <a:gd name="connsiteX12" fmla="*/ 7022 w 38621"/>
                    <a:gd name="connsiteY12" fmla="*/ 7022 h 8192"/>
                    <a:gd name="connsiteX13" fmla="*/ 12874 w 38621"/>
                    <a:gd name="connsiteY13" fmla="*/ 7022 h 8192"/>
                    <a:gd name="connsiteX14" fmla="*/ 16385 w 38621"/>
                    <a:gd name="connsiteY14" fmla="*/ 5852 h 8192"/>
                    <a:gd name="connsiteX15" fmla="*/ 19896 w 38621"/>
                    <a:gd name="connsiteY15" fmla="*/ 5852 h 8192"/>
                    <a:gd name="connsiteX16" fmla="*/ 25748 w 38621"/>
                    <a:gd name="connsiteY16" fmla="*/ 3511 h 8192"/>
                    <a:gd name="connsiteX17" fmla="*/ 28089 w 38621"/>
                    <a:gd name="connsiteY17" fmla="*/ 2341 h 8192"/>
                    <a:gd name="connsiteX18" fmla="*/ 30429 w 38621"/>
                    <a:gd name="connsiteY18" fmla="*/ 2341 h 8192"/>
                    <a:gd name="connsiteX19" fmla="*/ 35111 w 38621"/>
                    <a:gd name="connsiteY19" fmla="*/ 0 h 8192"/>
                    <a:gd name="connsiteX20" fmla="*/ 38622 w 38621"/>
                    <a:gd name="connsiteY20" fmla="*/ 2341 h 8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8621" h="8192">
                      <a:moveTo>
                        <a:pt x="38622" y="2341"/>
                      </a:moveTo>
                      <a:cubicBezTo>
                        <a:pt x="38622" y="1170"/>
                        <a:pt x="37451" y="0"/>
                        <a:pt x="35111" y="0"/>
                      </a:cubicBezTo>
                      <a:cubicBezTo>
                        <a:pt x="32770" y="0"/>
                        <a:pt x="32770" y="0"/>
                        <a:pt x="29259" y="0"/>
                      </a:cubicBezTo>
                      <a:cubicBezTo>
                        <a:pt x="28089" y="0"/>
                        <a:pt x="26918" y="0"/>
                        <a:pt x="26918" y="0"/>
                      </a:cubicBezTo>
                      <a:cubicBezTo>
                        <a:pt x="25748" y="0"/>
                        <a:pt x="25748" y="1170"/>
                        <a:pt x="24577" y="1170"/>
                      </a:cubicBezTo>
                      <a:cubicBezTo>
                        <a:pt x="22237" y="1170"/>
                        <a:pt x="19896" y="1170"/>
                        <a:pt x="17555" y="1170"/>
                      </a:cubicBezTo>
                      <a:cubicBezTo>
                        <a:pt x="16385" y="1170"/>
                        <a:pt x="15215" y="2341"/>
                        <a:pt x="14044" y="2341"/>
                      </a:cubicBezTo>
                      <a:cubicBezTo>
                        <a:pt x="12874" y="2341"/>
                        <a:pt x="11704" y="2341"/>
                        <a:pt x="10533" y="2341"/>
                      </a:cubicBezTo>
                      <a:cubicBezTo>
                        <a:pt x="8192" y="2341"/>
                        <a:pt x="7022" y="3511"/>
                        <a:pt x="4681" y="3511"/>
                      </a:cubicBezTo>
                      <a:cubicBezTo>
                        <a:pt x="1170" y="4681"/>
                        <a:pt x="2341" y="4681"/>
                        <a:pt x="0" y="5852"/>
                      </a:cubicBezTo>
                      <a:cubicBezTo>
                        <a:pt x="0" y="5852"/>
                        <a:pt x="0" y="7022"/>
                        <a:pt x="0" y="7022"/>
                      </a:cubicBezTo>
                      <a:cubicBezTo>
                        <a:pt x="0" y="8192"/>
                        <a:pt x="0" y="8192"/>
                        <a:pt x="1170" y="8192"/>
                      </a:cubicBezTo>
                      <a:cubicBezTo>
                        <a:pt x="3511" y="8192"/>
                        <a:pt x="3511" y="8192"/>
                        <a:pt x="7022" y="7022"/>
                      </a:cubicBezTo>
                      <a:cubicBezTo>
                        <a:pt x="8192" y="7022"/>
                        <a:pt x="10533" y="7022"/>
                        <a:pt x="12874" y="7022"/>
                      </a:cubicBezTo>
                      <a:cubicBezTo>
                        <a:pt x="14044" y="7022"/>
                        <a:pt x="15215" y="5852"/>
                        <a:pt x="16385" y="5852"/>
                      </a:cubicBezTo>
                      <a:cubicBezTo>
                        <a:pt x="17555" y="5852"/>
                        <a:pt x="18726" y="5852"/>
                        <a:pt x="19896" y="5852"/>
                      </a:cubicBezTo>
                      <a:cubicBezTo>
                        <a:pt x="22237" y="5852"/>
                        <a:pt x="24577" y="4681"/>
                        <a:pt x="25748" y="3511"/>
                      </a:cubicBezTo>
                      <a:cubicBezTo>
                        <a:pt x="26918" y="3511"/>
                        <a:pt x="28089" y="3511"/>
                        <a:pt x="28089" y="2341"/>
                      </a:cubicBezTo>
                      <a:cubicBezTo>
                        <a:pt x="29259" y="2341"/>
                        <a:pt x="30429" y="2341"/>
                        <a:pt x="30429" y="2341"/>
                      </a:cubicBezTo>
                      <a:cubicBezTo>
                        <a:pt x="33940" y="1170"/>
                        <a:pt x="32770" y="1170"/>
                        <a:pt x="35111" y="0"/>
                      </a:cubicBezTo>
                      <a:cubicBezTo>
                        <a:pt x="37451" y="4681"/>
                        <a:pt x="38622" y="3511"/>
                        <a:pt x="38622" y="2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49" name="任意多边形: 形状 7848" descr="90003dab-379d-4ccd-9406-69341f8a43d0"/>
                <p:cNvSpPr/>
                <p:nvPr/>
              </p:nvSpPr>
              <p:spPr>
                <a:xfrm>
                  <a:off x="1748338" y="6858121"/>
                  <a:ext cx="48504" cy="11703"/>
                </a:xfrm>
                <a:custGeom>
                  <a:avLst/>
                  <a:gdLst>
                    <a:gd name="connsiteX0" fmla="*/ 48505 w 48504"/>
                    <a:gd name="connsiteY0" fmla="*/ 2341 h 11703"/>
                    <a:gd name="connsiteX1" fmla="*/ 44994 w 48504"/>
                    <a:gd name="connsiteY1" fmla="*/ 0 h 11703"/>
                    <a:gd name="connsiteX2" fmla="*/ 37972 w 48504"/>
                    <a:gd name="connsiteY2" fmla="*/ 1170 h 11703"/>
                    <a:gd name="connsiteX3" fmla="*/ 34461 w 48504"/>
                    <a:gd name="connsiteY3" fmla="*/ 1170 h 11703"/>
                    <a:gd name="connsiteX4" fmla="*/ 30949 w 48504"/>
                    <a:gd name="connsiteY4" fmla="*/ 2341 h 11703"/>
                    <a:gd name="connsiteX5" fmla="*/ 22757 w 48504"/>
                    <a:gd name="connsiteY5" fmla="*/ 3511 h 11703"/>
                    <a:gd name="connsiteX6" fmla="*/ 19246 w 48504"/>
                    <a:gd name="connsiteY6" fmla="*/ 4682 h 11703"/>
                    <a:gd name="connsiteX7" fmla="*/ 14564 w 48504"/>
                    <a:gd name="connsiteY7" fmla="*/ 5852 h 11703"/>
                    <a:gd name="connsiteX8" fmla="*/ 7542 w 48504"/>
                    <a:gd name="connsiteY8" fmla="*/ 7022 h 11703"/>
                    <a:gd name="connsiteX9" fmla="*/ 520 w 48504"/>
                    <a:gd name="connsiteY9" fmla="*/ 9363 h 11703"/>
                    <a:gd name="connsiteX10" fmla="*/ 520 w 48504"/>
                    <a:gd name="connsiteY10" fmla="*/ 10533 h 11703"/>
                    <a:gd name="connsiteX11" fmla="*/ 1690 w 48504"/>
                    <a:gd name="connsiteY11" fmla="*/ 11704 h 11703"/>
                    <a:gd name="connsiteX12" fmla="*/ 8713 w 48504"/>
                    <a:gd name="connsiteY12" fmla="*/ 10533 h 11703"/>
                    <a:gd name="connsiteX13" fmla="*/ 16905 w 48504"/>
                    <a:gd name="connsiteY13" fmla="*/ 10533 h 11703"/>
                    <a:gd name="connsiteX14" fmla="*/ 21587 w 48504"/>
                    <a:gd name="connsiteY14" fmla="*/ 9363 h 11703"/>
                    <a:gd name="connsiteX15" fmla="*/ 26268 w 48504"/>
                    <a:gd name="connsiteY15" fmla="*/ 9363 h 11703"/>
                    <a:gd name="connsiteX16" fmla="*/ 34461 w 48504"/>
                    <a:gd name="connsiteY16" fmla="*/ 7022 h 11703"/>
                    <a:gd name="connsiteX17" fmla="*/ 37972 w 48504"/>
                    <a:gd name="connsiteY17" fmla="*/ 5852 h 11703"/>
                    <a:gd name="connsiteX18" fmla="*/ 41483 w 48504"/>
                    <a:gd name="connsiteY18" fmla="*/ 5852 h 11703"/>
                    <a:gd name="connsiteX19" fmla="*/ 48505 w 48504"/>
                    <a:gd name="connsiteY19" fmla="*/ 3511 h 11703"/>
                    <a:gd name="connsiteX20" fmla="*/ 48505 w 48504"/>
                    <a:gd name="connsiteY20" fmla="*/ 2341 h 11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504" h="11703">
                      <a:moveTo>
                        <a:pt x="48505" y="2341"/>
                      </a:moveTo>
                      <a:cubicBezTo>
                        <a:pt x="48505" y="1170"/>
                        <a:pt x="46164" y="0"/>
                        <a:pt x="44994" y="0"/>
                      </a:cubicBezTo>
                      <a:cubicBezTo>
                        <a:pt x="41483" y="0"/>
                        <a:pt x="41483" y="0"/>
                        <a:pt x="37972" y="1170"/>
                      </a:cubicBezTo>
                      <a:cubicBezTo>
                        <a:pt x="36801" y="1170"/>
                        <a:pt x="35631" y="1170"/>
                        <a:pt x="34461" y="1170"/>
                      </a:cubicBezTo>
                      <a:cubicBezTo>
                        <a:pt x="33290" y="1170"/>
                        <a:pt x="32120" y="2341"/>
                        <a:pt x="30949" y="2341"/>
                      </a:cubicBezTo>
                      <a:cubicBezTo>
                        <a:pt x="28609" y="2341"/>
                        <a:pt x="25098" y="2341"/>
                        <a:pt x="22757" y="3511"/>
                      </a:cubicBezTo>
                      <a:cubicBezTo>
                        <a:pt x="21587" y="3511"/>
                        <a:pt x="20416" y="4682"/>
                        <a:pt x="19246" y="4682"/>
                      </a:cubicBezTo>
                      <a:cubicBezTo>
                        <a:pt x="18076" y="4682"/>
                        <a:pt x="16905" y="4682"/>
                        <a:pt x="14564" y="5852"/>
                      </a:cubicBezTo>
                      <a:cubicBezTo>
                        <a:pt x="12224" y="7022"/>
                        <a:pt x="8713" y="7022"/>
                        <a:pt x="7542" y="7022"/>
                      </a:cubicBezTo>
                      <a:cubicBezTo>
                        <a:pt x="2861" y="8193"/>
                        <a:pt x="4031" y="8193"/>
                        <a:pt x="520" y="9363"/>
                      </a:cubicBezTo>
                      <a:cubicBezTo>
                        <a:pt x="-650" y="9363"/>
                        <a:pt x="520" y="10533"/>
                        <a:pt x="520" y="10533"/>
                      </a:cubicBezTo>
                      <a:cubicBezTo>
                        <a:pt x="520" y="11704"/>
                        <a:pt x="520" y="11704"/>
                        <a:pt x="1690" y="11704"/>
                      </a:cubicBezTo>
                      <a:cubicBezTo>
                        <a:pt x="5202" y="11704"/>
                        <a:pt x="5202" y="11704"/>
                        <a:pt x="8713" y="10533"/>
                      </a:cubicBezTo>
                      <a:cubicBezTo>
                        <a:pt x="11053" y="10533"/>
                        <a:pt x="13394" y="10533"/>
                        <a:pt x="16905" y="10533"/>
                      </a:cubicBezTo>
                      <a:cubicBezTo>
                        <a:pt x="18076" y="10533"/>
                        <a:pt x="19246" y="9363"/>
                        <a:pt x="21587" y="9363"/>
                      </a:cubicBezTo>
                      <a:cubicBezTo>
                        <a:pt x="22757" y="9363"/>
                        <a:pt x="25098" y="9363"/>
                        <a:pt x="26268" y="9363"/>
                      </a:cubicBezTo>
                      <a:cubicBezTo>
                        <a:pt x="28609" y="9363"/>
                        <a:pt x="32120" y="7022"/>
                        <a:pt x="34461" y="7022"/>
                      </a:cubicBezTo>
                      <a:cubicBezTo>
                        <a:pt x="35631" y="7022"/>
                        <a:pt x="36801" y="5852"/>
                        <a:pt x="37972" y="5852"/>
                      </a:cubicBezTo>
                      <a:cubicBezTo>
                        <a:pt x="39142" y="5852"/>
                        <a:pt x="40312" y="5852"/>
                        <a:pt x="41483" y="5852"/>
                      </a:cubicBezTo>
                      <a:cubicBezTo>
                        <a:pt x="46164" y="4682"/>
                        <a:pt x="44994" y="3511"/>
                        <a:pt x="48505" y="3511"/>
                      </a:cubicBezTo>
                      <a:cubicBezTo>
                        <a:pt x="47335" y="4682"/>
                        <a:pt x="48505" y="3511"/>
                        <a:pt x="48505" y="2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0" name="任意多边形: 形状 7849" descr="09544e9e-8fa3-4408-bdb3-a50ff702c690"/>
                <p:cNvSpPr/>
                <p:nvPr/>
              </p:nvSpPr>
              <p:spPr>
                <a:xfrm>
                  <a:off x="1677466" y="6893232"/>
                  <a:ext cx="84495" cy="38621"/>
                </a:xfrm>
                <a:custGeom>
                  <a:avLst/>
                  <a:gdLst>
                    <a:gd name="connsiteX0" fmla="*/ 84266 w 84495"/>
                    <a:gd name="connsiteY0" fmla="*/ 4682 h 38621"/>
                    <a:gd name="connsiteX1" fmla="*/ 78414 w 84495"/>
                    <a:gd name="connsiteY1" fmla="*/ 1170 h 38621"/>
                    <a:gd name="connsiteX2" fmla="*/ 63199 w 84495"/>
                    <a:gd name="connsiteY2" fmla="*/ 0 h 38621"/>
                    <a:gd name="connsiteX3" fmla="*/ 56177 w 84495"/>
                    <a:gd name="connsiteY3" fmla="*/ 0 h 38621"/>
                    <a:gd name="connsiteX4" fmla="*/ 47985 w 84495"/>
                    <a:gd name="connsiteY4" fmla="*/ 2341 h 38621"/>
                    <a:gd name="connsiteX5" fmla="*/ 31600 w 84495"/>
                    <a:gd name="connsiteY5" fmla="*/ 7022 h 38621"/>
                    <a:gd name="connsiteX6" fmla="*/ 24578 w 84495"/>
                    <a:gd name="connsiteY6" fmla="*/ 11704 h 38621"/>
                    <a:gd name="connsiteX7" fmla="*/ 17555 w 84495"/>
                    <a:gd name="connsiteY7" fmla="*/ 16385 h 38621"/>
                    <a:gd name="connsiteX8" fmla="*/ 7022 w 84495"/>
                    <a:gd name="connsiteY8" fmla="*/ 25748 h 38621"/>
                    <a:gd name="connsiteX9" fmla="*/ 0 w 84495"/>
                    <a:gd name="connsiteY9" fmla="*/ 36281 h 38621"/>
                    <a:gd name="connsiteX10" fmla="*/ 1170 w 84495"/>
                    <a:gd name="connsiteY10" fmla="*/ 38622 h 38621"/>
                    <a:gd name="connsiteX11" fmla="*/ 3511 w 84495"/>
                    <a:gd name="connsiteY11" fmla="*/ 37452 h 38621"/>
                    <a:gd name="connsiteX12" fmla="*/ 11704 w 84495"/>
                    <a:gd name="connsiteY12" fmla="*/ 28089 h 38621"/>
                    <a:gd name="connsiteX13" fmla="*/ 22237 w 84495"/>
                    <a:gd name="connsiteY13" fmla="*/ 19896 h 38621"/>
                    <a:gd name="connsiteX14" fmla="*/ 28089 w 84495"/>
                    <a:gd name="connsiteY14" fmla="*/ 15215 h 38621"/>
                    <a:gd name="connsiteX15" fmla="*/ 35111 w 84495"/>
                    <a:gd name="connsiteY15" fmla="*/ 12874 h 38621"/>
                    <a:gd name="connsiteX16" fmla="*/ 50325 w 84495"/>
                    <a:gd name="connsiteY16" fmla="*/ 7022 h 38621"/>
                    <a:gd name="connsiteX17" fmla="*/ 57348 w 84495"/>
                    <a:gd name="connsiteY17" fmla="*/ 5852 h 38621"/>
                    <a:gd name="connsiteX18" fmla="*/ 64370 w 84495"/>
                    <a:gd name="connsiteY18" fmla="*/ 5852 h 38621"/>
                    <a:gd name="connsiteX19" fmla="*/ 77244 w 84495"/>
                    <a:gd name="connsiteY19" fmla="*/ 4682 h 38621"/>
                    <a:gd name="connsiteX20" fmla="*/ 84266 w 84495"/>
                    <a:gd name="connsiteY20" fmla="*/ 4682 h 38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4495" h="38621">
                      <a:moveTo>
                        <a:pt x="84266" y="4682"/>
                      </a:moveTo>
                      <a:cubicBezTo>
                        <a:pt x="85436" y="3511"/>
                        <a:pt x="81925" y="1170"/>
                        <a:pt x="78414" y="1170"/>
                      </a:cubicBezTo>
                      <a:cubicBezTo>
                        <a:pt x="71392" y="0"/>
                        <a:pt x="72562" y="0"/>
                        <a:pt x="63199" y="0"/>
                      </a:cubicBezTo>
                      <a:cubicBezTo>
                        <a:pt x="60859" y="0"/>
                        <a:pt x="58518" y="0"/>
                        <a:pt x="56177" y="0"/>
                      </a:cubicBezTo>
                      <a:cubicBezTo>
                        <a:pt x="53837" y="0"/>
                        <a:pt x="51496" y="1170"/>
                        <a:pt x="47985" y="2341"/>
                      </a:cubicBezTo>
                      <a:cubicBezTo>
                        <a:pt x="42133" y="3511"/>
                        <a:pt x="36281" y="4682"/>
                        <a:pt x="31600" y="7022"/>
                      </a:cubicBezTo>
                      <a:cubicBezTo>
                        <a:pt x="29259" y="8193"/>
                        <a:pt x="26918" y="10533"/>
                        <a:pt x="24578" y="11704"/>
                      </a:cubicBezTo>
                      <a:cubicBezTo>
                        <a:pt x="22237" y="12874"/>
                        <a:pt x="19896" y="14044"/>
                        <a:pt x="17555" y="16385"/>
                      </a:cubicBezTo>
                      <a:cubicBezTo>
                        <a:pt x="14044" y="19896"/>
                        <a:pt x="9363" y="22237"/>
                        <a:pt x="7022" y="25748"/>
                      </a:cubicBezTo>
                      <a:cubicBezTo>
                        <a:pt x="2341" y="31600"/>
                        <a:pt x="3511" y="31600"/>
                        <a:pt x="0" y="36281"/>
                      </a:cubicBezTo>
                      <a:cubicBezTo>
                        <a:pt x="0" y="37452"/>
                        <a:pt x="0" y="37452"/>
                        <a:pt x="1170" y="38622"/>
                      </a:cubicBezTo>
                      <a:cubicBezTo>
                        <a:pt x="1170" y="38622"/>
                        <a:pt x="2341" y="38622"/>
                        <a:pt x="3511" y="37452"/>
                      </a:cubicBezTo>
                      <a:cubicBezTo>
                        <a:pt x="7022" y="32770"/>
                        <a:pt x="5852" y="32770"/>
                        <a:pt x="11704" y="28089"/>
                      </a:cubicBezTo>
                      <a:cubicBezTo>
                        <a:pt x="14044" y="25748"/>
                        <a:pt x="18726" y="23407"/>
                        <a:pt x="22237" y="19896"/>
                      </a:cubicBezTo>
                      <a:cubicBezTo>
                        <a:pt x="24578" y="18726"/>
                        <a:pt x="25748" y="16385"/>
                        <a:pt x="28089" y="15215"/>
                      </a:cubicBezTo>
                      <a:cubicBezTo>
                        <a:pt x="30429" y="14044"/>
                        <a:pt x="32770" y="14044"/>
                        <a:pt x="35111" y="12874"/>
                      </a:cubicBezTo>
                      <a:cubicBezTo>
                        <a:pt x="39792" y="10533"/>
                        <a:pt x="44474" y="8193"/>
                        <a:pt x="50325" y="7022"/>
                      </a:cubicBezTo>
                      <a:cubicBezTo>
                        <a:pt x="52666" y="7022"/>
                        <a:pt x="55007" y="5852"/>
                        <a:pt x="57348" y="5852"/>
                      </a:cubicBezTo>
                      <a:cubicBezTo>
                        <a:pt x="59688" y="5852"/>
                        <a:pt x="62029" y="5852"/>
                        <a:pt x="64370" y="5852"/>
                      </a:cubicBezTo>
                      <a:cubicBezTo>
                        <a:pt x="72562" y="5852"/>
                        <a:pt x="71392" y="4682"/>
                        <a:pt x="77244" y="4682"/>
                      </a:cubicBezTo>
                      <a:cubicBezTo>
                        <a:pt x="79584" y="4682"/>
                        <a:pt x="83096" y="4682"/>
                        <a:pt x="84266" y="46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1" name="任意多边形: 形状 7850" descr="7d06a149-21ad-48f9-aff7-75e5ce80d208"/>
                <p:cNvSpPr/>
                <p:nvPr/>
              </p:nvSpPr>
              <p:spPr>
                <a:xfrm>
                  <a:off x="1623630" y="6755422"/>
                  <a:ext cx="95969" cy="87943"/>
                </a:xfrm>
                <a:custGeom>
                  <a:avLst/>
                  <a:gdLst>
                    <a:gd name="connsiteX0" fmla="*/ 95969 w 95969"/>
                    <a:gd name="connsiteY0" fmla="*/ 878 h 87943"/>
                    <a:gd name="connsiteX1" fmla="*/ 85436 w 95969"/>
                    <a:gd name="connsiteY1" fmla="*/ 878 h 87943"/>
                    <a:gd name="connsiteX2" fmla="*/ 65540 w 95969"/>
                    <a:gd name="connsiteY2" fmla="*/ 7900 h 87943"/>
                    <a:gd name="connsiteX3" fmla="*/ 56177 w 95969"/>
                    <a:gd name="connsiteY3" fmla="*/ 12581 h 87943"/>
                    <a:gd name="connsiteX4" fmla="*/ 47985 w 95969"/>
                    <a:gd name="connsiteY4" fmla="*/ 19603 h 87943"/>
                    <a:gd name="connsiteX5" fmla="*/ 29259 w 95969"/>
                    <a:gd name="connsiteY5" fmla="*/ 33648 h 87943"/>
                    <a:gd name="connsiteX6" fmla="*/ 22237 w 95969"/>
                    <a:gd name="connsiteY6" fmla="*/ 43011 h 87943"/>
                    <a:gd name="connsiteX7" fmla="*/ 15215 w 95969"/>
                    <a:gd name="connsiteY7" fmla="*/ 51203 h 87943"/>
                    <a:gd name="connsiteX8" fmla="*/ 5852 w 95969"/>
                    <a:gd name="connsiteY8" fmla="*/ 67588 h 87943"/>
                    <a:gd name="connsiteX9" fmla="*/ 0 w 95969"/>
                    <a:gd name="connsiteY9" fmla="*/ 85143 h 87943"/>
                    <a:gd name="connsiteX10" fmla="*/ 1170 w 95969"/>
                    <a:gd name="connsiteY10" fmla="*/ 87484 h 87943"/>
                    <a:gd name="connsiteX11" fmla="*/ 3511 w 95969"/>
                    <a:gd name="connsiteY11" fmla="*/ 85143 h 87943"/>
                    <a:gd name="connsiteX12" fmla="*/ 10533 w 95969"/>
                    <a:gd name="connsiteY12" fmla="*/ 68759 h 87943"/>
                    <a:gd name="connsiteX13" fmla="*/ 21066 w 95969"/>
                    <a:gd name="connsiteY13" fmla="*/ 53544 h 87943"/>
                    <a:gd name="connsiteX14" fmla="*/ 28089 w 95969"/>
                    <a:gd name="connsiteY14" fmla="*/ 45351 h 87943"/>
                    <a:gd name="connsiteX15" fmla="*/ 36281 w 95969"/>
                    <a:gd name="connsiteY15" fmla="*/ 38329 h 87943"/>
                    <a:gd name="connsiteX16" fmla="*/ 53836 w 95969"/>
                    <a:gd name="connsiteY16" fmla="*/ 23115 h 87943"/>
                    <a:gd name="connsiteX17" fmla="*/ 62029 w 95969"/>
                    <a:gd name="connsiteY17" fmla="*/ 17263 h 87943"/>
                    <a:gd name="connsiteX18" fmla="*/ 71392 w 95969"/>
                    <a:gd name="connsiteY18" fmla="*/ 13752 h 87943"/>
                    <a:gd name="connsiteX19" fmla="*/ 88947 w 95969"/>
                    <a:gd name="connsiteY19" fmla="*/ 4389 h 87943"/>
                    <a:gd name="connsiteX20" fmla="*/ 95969 w 95969"/>
                    <a:gd name="connsiteY20" fmla="*/ 878 h 87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5969" h="87943">
                      <a:moveTo>
                        <a:pt x="95969" y="878"/>
                      </a:moveTo>
                      <a:cubicBezTo>
                        <a:pt x="95969" y="-293"/>
                        <a:pt x="91288" y="-293"/>
                        <a:pt x="85436" y="878"/>
                      </a:cubicBezTo>
                      <a:cubicBezTo>
                        <a:pt x="74903" y="4389"/>
                        <a:pt x="77244" y="3218"/>
                        <a:pt x="65540" y="7900"/>
                      </a:cubicBezTo>
                      <a:cubicBezTo>
                        <a:pt x="63199" y="9070"/>
                        <a:pt x="59688" y="10241"/>
                        <a:pt x="56177" y="12581"/>
                      </a:cubicBezTo>
                      <a:cubicBezTo>
                        <a:pt x="52666" y="13752"/>
                        <a:pt x="50325" y="17263"/>
                        <a:pt x="47985" y="19603"/>
                      </a:cubicBezTo>
                      <a:cubicBezTo>
                        <a:pt x="42133" y="24285"/>
                        <a:pt x="35111" y="27796"/>
                        <a:pt x="29259" y="33648"/>
                      </a:cubicBezTo>
                      <a:cubicBezTo>
                        <a:pt x="26918" y="35988"/>
                        <a:pt x="24577" y="39500"/>
                        <a:pt x="22237" y="43011"/>
                      </a:cubicBezTo>
                      <a:cubicBezTo>
                        <a:pt x="19896" y="45351"/>
                        <a:pt x="17555" y="48862"/>
                        <a:pt x="15215" y="51203"/>
                      </a:cubicBezTo>
                      <a:cubicBezTo>
                        <a:pt x="11704" y="57055"/>
                        <a:pt x="7022" y="62907"/>
                        <a:pt x="5852" y="67588"/>
                      </a:cubicBezTo>
                      <a:cubicBezTo>
                        <a:pt x="1170" y="78121"/>
                        <a:pt x="2341" y="75781"/>
                        <a:pt x="0" y="85143"/>
                      </a:cubicBezTo>
                      <a:cubicBezTo>
                        <a:pt x="0" y="86314"/>
                        <a:pt x="0" y="87484"/>
                        <a:pt x="1170" y="87484"/>
                      </a:cubicBezTo>
                      <a:cubicBezTo>
                        <a:pt x="2341" y="88655"/>
                        <a:pt x="2341" y="87484"/>
                        <a:pt x="3511" y="85143"/>
                      </a:cubicBezTo>
                      <a:cubicBezTo>
                        <a:pt x="7022" y="76951"/>
                        <a:pt x="5852" y="78121"/>
                        <a:pt x="10533" y="68759"/>
                      </a:cubicBezTo>
                      <a:cubicBezTo>
                        <a:pt x="12874" y="64077"/>
                        <a:pt x="17555" y="59396"/>
                        <a:pt x="21066" y="53544"/>
                      </a:cubicBezTo>
                      <a:cubicBezTo>
                        <a:pt x="23407" y="51203"/>
                        <a:pt x="24577" y="47692"/>
                        <a:pt x="28089" y="45351"/>
                      </a:cubicBezTo>
                      <a:cubicBezTo>
                        <a:pt x="30429" y="43011"/>
                        <a:pt x="33940" y="40670"/>
                        <a:pt x="36281" y="38329"/>
                      </a:cubicBezTo>
                      <a:cubicBezTo>
                        <a:pt x="42133" y="33648"/>
                        <a:pt x="46814" y="27796"/>
                        <a:pt x="53836" y="23115"/>
                      </a:cubicBezTo>
                      <a:cubicBezTo>
                        <a:pt x="57347" y="20774"/>
                        <a:pt x="59688" y="19603"/>
                        <a:pt x="62029" y="17263"/>
                      </a:cubicBezTo>
                      <a:cubicBezTo>
                        <a:pt x="64370" y="14922"/>
                        <a:pt x="67881" y="14922"/>
                        <a:pt x="71392" y="13752"/>
                      </a:cubicBezTo>
                      <a:cubicBezTo>
                        <a:pt x="81925" y="9070"/>
                        <a:pt x="79584" y="9070"/>
                        <a:pt x="88947" y="4389"/>
                      </a:cubicBezTo>
                      <a:cubicBezTo>
                        <a:pt x="91288" y="4389"/>
                        <a:pt x="95969" y="2048"/>
                        <a:pt x="95969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2" name="任意多边形: 形状 7851" descr="9c68884b-1a3e-45ad-9f41-db5419f70dc4"/>
                <p:cNvSpPr/>
                <p:nvPr/>
              </p:nvSpPr>
              <p:spPr>
                <a:xfrm>
                  <a:off x="1632993" y="6858807"/>
                  <a:ext cx="69490" cy="33254"/>
                </a:xfrm>
                <a:custGeom>
                  <a:avLst/>
                  <a:gdLst>
                    <a:gd name="connsiteX0" fmla="*/ 69051 w 69490"/>
                    <a:gd name="connsiteY0" fmla="*/ 485 h 33254"/>
                    <a:gd name="connsiteX1" fmla="*/ 63199 w 69490"/>
                    <a:gd name="connsiteY1" fmla="*/ 1655 h 33254"/>
                    <a:gd name="connsiteX2" fmla="*/ 55007 w 69490"/>
                    <a:gd name="connsiteY2" fmla="*/ 7507 h 33254"/>
                    <a:gd name="connsiteX3" fmla="*/ 50325 w 69490"/>
                    <a:gd name="connsiteY3" fmla="*/ 9848 h 33254"/>
                    <a:gd name="connsiteX4" fmla="*/ 45644 w 69490"/>
                    <a:gd name="connsiteY4" fmla="*/ 13359 h 33254"/>
                    <a:gd name="connsiteX5" fmla="*/ 33941 w 69490"/>
                    <a:gd name="connsiteY5" fmla="*/ 18040 h 33254"/>
                    <a:gd name="connsiteX6" fmla="*/ 28089 w 69490"/>
                    <a:gd name="connsiteY6" fmla="*/ 21551 h 33254"/>
                    <a:gd name="connsiteX7" fmla="*/ 22237 w 69490"/>
                    <a:gd name="connsiteY7" fmla="*/ 23892 h 33254"/>
                    <a:gd name="connsiteX8" fmla="*/ 11704 w 69490"/>
                    <a:gd name="connsiteY8" fmla="*/ 27403 h 33254"/>
                    <a:gd name="connsiteX9" fmla="*/ 1170 w 69490"/>
                    <a:gd name="connsiteY9" fmla="*/ 30914 h 33254"/>
                    <a:gd name="connsiteX10" fmla="*/ 0 w 69490"/>
                    <a:gd name="connsiteY10" fmla="*/ 32084 h 33254"/>
                    <a:gd name="connsiteX11" fmla="*/ 1170 w 69490"/>
                    <a:gd name="connsiteY11" fmla="*/ 33255 h 33254"/>
                    <a:gd name="connsiteX12" fmla="*/ 12874 w 69490"/>
                    <a:gd name="connsiteY12" fmla="*/ 30914 h 33254"/>
                    <a:gd name="connsiteX13" fmla="*/ 24578 w 69490"/>
                    <a:gd name="connsiteY13" fmla="*/ 28573 h 33254"/>
                    <a:gd name="connsiteX14" fmla="*/ 30429 w 69490"/>
                    <a:gd name="connsiteY14" fmla="*/ 26233 h 33254"/>
                    <a:gd name="connsiteX15" fmla="*/ 37452 w 69490"/>
                    <a:gd name="connsiteY15" fmla="*/ 25062 h 33254"/>
                    <a:gd name="connsiteX16" fmla="*/ 49155 w 69490"/>
                    <a:gd name="connsiteY16" fmla="*/ 18040 h 33254"/>
                    <a:gd name="connsiteX17" fmla="*/ 53837 w 69490"/>
                    <a:gd name="connsiteY17" fmla="*/ 14529 h 33254"/>
                    <a:gd name="connsiteX18" fmla="*/ 58518 w 69490"/>
                    <a:gd name="connsiteY18" fmla="*/ 12188 h 33254"/>
                    <a:gd name="connsiteX19" fmla="*/ 65540 w 69490"/>
                    <a:gd name="connsiteY19" fmla="*/ 5166 h 33254"/>
                    <a:gd name="connsiteX20" fmla="*/ 69051 w 69490"/>
                    <a:gd name="connsiteY20" fmla="*/ 485 h 33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490" h="33254">
                      <a:moveTo>
                        <a:pt x="69051" y="485"/>
                      </a:moveTo>
                      <a:cubicBezTo>
                        <a:pt x="67881" y="-686"/>
                        <a:pt x="65540" y="485"/>
                        <a:pt x="63199" y="1655"/>
                      </a:cubicBezTo>
                      <a:cubicBezTo>
                        <a:pt x="58518" y="5166"/>
                        <a:pt x="59688" y="3996"/>
                        <a:pt x="55007" y="7507"/>
                      </a:cubicBezTo>
                      <a:cubicBezTo>
                        <a:pt x="53837" y="8677"/>
                        <a:pt x="51496" y="8677"/>
                        <a:pt x="50325" y="9848"/>
                      </a:cubicBezTo>
                      <a:cubicBezTo>
                        <a:pt x="49155" y="11018"/>
                        <a:pt x="47985" y="12188"/>
                        <a:pt x="45644" y="13359"/>
                      </a:cubicBezTo>
                      <a:cubicBezTo>
                        <a:pt x="42133" y="15700"/>
                        <a:pt x="37452" y="16870"/>
                        <a:pt x="33941" y="18040"/>
                      </a:cubicBezTo>
                      <a:cubicBezTo>
                        <a:pt x="31600" y="19211"/>
                        <a:pt x="30429" y="20381"/>
                        <a:pt x="28089" y="21551"/>
                      </a:cubicBezTo>
                      <a:cubicBezTo>
                        <a:pt x="25748" y="22722"/>
                        <a:pt x="24578" y="22722"/>
                        <a:pt x="22237" y="23892"/>
                      </a:cubicBezTo>
                      <a:cubicBezTo>
                        <a:pt x="18726" y="25062"/>
                        <a:pt x="14044" y="26233"/>
                        <a:pt x="11704" y="27403"/>
                      </a:cubicBezTo>
                      <a:cubicBezTo>
                        <a:pt x="5852" y="29744"/>
                        <a:pt x="7022" y="29744"/>
                        <a:pt x="1170" y="30914"/>
                      </a:cubicBezTo>
                      <a:cubicBezTo>
                        <a:pt x="0" y="30914"/>
                        <a:pt x="0" y="32084"/>
                        <a:pt x="0" y="32084"/>
                      </a:cubicBezTo>
                      <a:cubicBezTo>
                        <a:pt x="0" y="33255"/>
                        <a:pt x="0" y="33255"/>
                        <a:pt x="1170" y="33255"/>
                      </a:cubicBezTo>
                      <a:cubicBezTo>
                        <a:pt x="7022" y="33255"/>
                        <a:pt x="5852" y="32084"/>
                        <a:pt x="12874" y="30914"/>
                      </a:cubicBezTo>
                      <a:cubicBezTo>
                        <a:pt x="16385" y="29744"/>
                        <a:pt x="19896" y="29744"/>
                        <a:pt x="24578" y="28573"/>
                      </a:cubicBezTo>
                      <a:cubicBezTo>
                        <a:pt x="26918" y="27403"/>
                        <a:pt x="28089" y="27403"/>
                        <a:pt x="30429" y="26233"/>
                      </a:cubicBezTo>
                      <a:cubicBezTo>
                        <a:pt x="32770" y="25062"/>
                        <a:pt x="35111" y="25062"/>
                        <a:pt x="37452" y="25062"/>
                      </a:cubicBezTo>
                      <a:cubicBezTo>
                        <a:pt x="42133" y="22722"/>
                        <a:pt x="45644" y="20381"/>
                        <a:pt x="49155" y="18040"/>
                      </a:cubicBezTo>
                      <a:cubicBezTo>
                        <a:pt x="51496" y="16870"/>
                        <a:pt x="52666" y="15700"/>
                        <a:pt x="53837" y="14529"/>
                      </a:cubicBezTo>
                      <a:cubicBezTo>
                        <a:pt x="55007" y="13359"/>
                        <a:pt x="57348" y="13359"/>
                        <a:pt x="58518" y="12188"/>
                      </a:cubicBezTo>
                      <a:cubicBezTo>
                        <a:pt x="64370" y="8677"/>
                        <a:pt x="62029" y="8677"/>
                        <a:pt x="65540" y="5166"/>
                      </a:cubicBezTo>
                      <a:cubicBezTo>
                        <a:pt x="69051" y="3996"/>
                        <a:pt x="70222" y="1655"/>
                        <a:pt x="69051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3" name="任意多边形: 形状 7852" descr="ca9dd3c2-a6bf-4c05-99f0-64fe9a6705a6"/>
                <p:cNvSpPr/>
                <p:nvPr/>
              </p:nvSpPr>
              <p:spPr>
                <a:xfrm>
                  <a:off x="1505424" y="6667353"/>
                  <a:ext cx="9362" cy="77243"/>
                </a:xfrm>
                <a:custGeom>
                  <a:avLst/>
                  <a:gdLst>
                    <a:gd name="connsiteX0" fmla="*/ 2341 w 9362"/>
                    <a:gd name="connsiteY0" fmla="*/ 0 h 77243"/>
                    <a:gd name="connsiteX1" fmla="*/ 0 w 9362"/>
                    <a:gd name="connsiteY1" fmla="*/ 5852 h 77243"/>
                    <a:gd name="connsiteX2" fmla="*/ 1170 w 9362"/>
                    <a:gd name="connsiteY2" fmla="*/ 16385 h 77243"/>
                    <a:gd name="connsiteX3" fmla="*/ 1170 w 9362"/>
                    <a:gd name="connsiteY3" fmla="*/ 22237 h 77243"/>
                    <a:gd name="connsiteX4" fmla="*/ 2341 w 9362"/>
                    <a:gd name="connsiteY4" fmla="*/ 28089 h 77243"/>
                    <a:gd name="connsiteX5" fmla="*/ 2341 w 9362"/>
                    <a:gd name="connsiteY5" fmla="*/ 40963 h 77243"/>
                    <a:gd name="connsiteX6" fmla="*/ 3511 w 9362"/>
                    <a:gd name="connsiteY6" fmla="*/ 47985 h 77243"/>
                    <a:gd name="connsiteX7" fmla="*/ 3511 w 9362"/>
                    <a:gd name="connsiteY7" fmla="*/ 53836 h 77243"/>
                    <a:gd name="connsiteX8" fmla="*/ 2341 w 9362"/>
                    <a:gd name="connsiteY8" fmla="*/ 65540 h 77243"/>
                    <a:gd name="connsiteX9" fmla="*/ 1170 w 9362"/>
                    <a:gd name="connsiteY9" fmla="*/ 76073 h 77243"/>
                    <a:gd name="connsiteX10" fmla="*/ 2341 w 9362"/>
                    <a:gd name="connsiteY10" fmla="*/ 77244 h 77243"/>
                    <a:gd name="connsiteX11" fmla="*/ 3511 w 9362"/>
                    <a:gd name="connsiteY11" fmla="*/ 76073 h 77243"/>
                    <a:gd name="connsiteX12" fmla="*/ 5852 w 9362"/>
                    <a:gd name="connsiteY12" fmla="*/ 65540 h 77243"/>
                    <a:gd name="connsiteX13" fmla="*/ 8192 w 9362"/>
                    <a:gd name="connsiteY13" fmla="*/ 53836 h 77243"/>
                    <a:gd name="connsiteX14" fmla="*/ 8192 w 9362"/>
                    <a:gd name="connsiteY14" fmla="*/ 46814 h 77243"/>
                    <a:gd name="connsiteX15" fmla="*/ 9363 w 9362"/>
                    <a:gd name="connsiteY15" fmla="*/ 39792 h 77243"/>
                    <a:gd name="connsiteX16" fmla="*/ 8192 w 9362"/>
                    <a:gd name="connsiteY16" fmla="*/ 25748 h 77243"/>
                    <a:gd name="connsiteX17" fmla="*/ 7022 w 9362"/>
                    <a:gd name="connsiteY17" fmla="*/ 19896 h 77243"/>
                    <a:gd name="connsiteX18" fmla="*/ 7022 w 9362"/>
                    <a:gd name="connsiteY18" fmla="*/ 14044 h 77243"/>
                    <a:gd name="connsiteX19" fmla="*/ 3511 w 9362"/>
                    <a:gd name="connsiteY19" fmla="*/ 3511 h 77243"/>
                    <a:gd name="connsiteX20" fmla="*/ 2341 w 9362"/>
                    <a:gd name="connsiteY20" fmla="*/ 0 h 77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62" h="77243">
                      <a:moveTo>
                        <a:pt x="2341" y="0"/>
                      </a:moveTo>
                      <a:cubicBezTo>
                        <a:pt x="1170" y="0"/>
                        <a:pt x="0" y="2341"/>
                        <a:pt x="0" y="5852"/>
                      </a:cubicBezTo>
                      <a:cubicBezTo>
                        <a:pt x="1170" y="11704"/>
                        <a:pt x="1170" y="10533"/>
                        <a:pt x="1170" y="16385"/>
                      </a:cubicBezTo>
                      <a:cubicBezTo>
                        <a:pt x="1170" y="17555"/>
                        <a:pt x="1170" y="19896"/>
                        <a:pt x="1170" y="22237"/>
                      </a:cubicBezTo>
                      <a:cubicBezTo>
                        <a:pt x="1170" y="24577"/>
                        <a:pt x="2341" y="25748"/>
                        <a:pt x="2341" y="28089"/>
                      </a:cubicBezTo>
                      <a:cubicBezTo>
                        <a:pt x="2341" y="32770"/>
                        <a:pt x="2341" y="36281"/>
                        <a:pt x="2341" y="40963"/>
                      </a:cubicBezTo>
                      <a:cubicBezTo>
                        <a:pt x="2341" y="43303"/>
                        <a:pt x="3511" y="45644"/>
                        <a:pt x="3511" y="47985"/>
                      </a:cubicBezTo>
                      <a:cubicBezTo>
                        <a:pt x="3511" y="50325"/>
                        <a:pt x="3511" y="52666"/>
                        <a:pt x="3511" y="53836"/>
                      </a:cubicBezTo>
                      <a:cubicBezTo>
                        <a:pt x="3511" y="58518"/>
                        <a:pt x="2341" y="62029"/>
                        <a:pt x="2341" y="65540"/>
                      </a:cubicBezTo>
                      <a:cubicBezTo>
                        <a:pt x="2341" y="71392"/>
                        <a:pt x="2341" y="71392"/>
                        <a:pt x="1170" y="76073"/>
                      </a:cubicBezTo>
                      <a:cubicBezTo>
                        <a:pt x="1170" y="77244"/>
                        <a:pt x="2341" y="77244"/>
                        <a:pt x="2341" y="77244"/>
                      </a:cubicBezTo>
                      <a:cubicBezTo>
                        <a:pt x="3511" y="77244"/>
                        <a:pt x="3511" y="77244"/>
                        <a:pt x="3511" y="76073"/>
                      </a:cubicBezTo>
                      <a:cubicBezTo>
                        <a:pt x="4681" y="70222"/>
                        <a:pt x="4681" y="71392"/>
                        <a:pt x="5852" y="65540"/>
                      </a:cubicBezTo>
                      <a:cubicBezTo>
                        <a:pt x="7022" y="62029"/>
                        <a:pt x="8192" y="58518"/>
                        <a:pt x="8192" y="53836"/>
                      </a:cubicBezTo>
                      <a:cubicBezTo>
                        <a:pt x="8192" y="51496"/>
                        <a:pt x="8192" y="49155"/>
                        <a:pt x="8192" y="46814"/>
                      </a:cubicBezTo>
                      <a:cubicBezTo>
                        <a:pt x="8192" y="44473"/>
                        <a:pt x="9363" y="42133"/>
                        <a:pt x="9363" y="39792"/>
                      </a:cubicBezTo>
                      <a:cubicBezTo>
                        <a:pt x="9363" y="35111"/>
                        <a:pt x="8192" y="30429"/>
                        <a:pt x="8192" y="25748"/>
                      </a:cubicBezTo>
                      <a:cubicBezTo>
                        <a:pt x="8192" y="23407"/>
                        <a:pt x="7022" y="22237"/>
                        <a:pt x="7022" y="19896"/>
                      </a:cubicBezTo>
                      <a:cubicBezTo>
                        <a:pt x="7022" y="17555"/>
                        <a:pt x="7022" y="16385"/>
                        <a:pt x="7022" y="14044"/>
                      </a:cubicBezTo>
                      <a:cubicBezTo>
                        <a:pt x="5852" y="7022"/>
                        <a:pt x="4681" y="8192"/>
                        <a:pt x="3511" y="3511"/>
                      </a:cubicBezTo>
                      <a:cubicBezTo>
                        <a:pt x="4681" y="2341"/>
                        <a:pt x="3511" y="0"/>
                        <a:pt x="234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4" name="任意多边形: 形状 7853" descr="d9cdd207-e8e6-4dba-b4b8-1c5f24ff4174"/>
                <p:cNvSpPr/>
                <p:nvPr/>
              </p:nvSpPr>
              <p:spPr>
                <a:xfrm>
                  <a:off x="1546679" y="6684908"/>
                  <a:ext cx="17262" cy="71391"/>
                </a:xfrm>
                <a:custGeom>
                  <a:avLst/>
                  <a:gdLst>
                    <a:gd name="connsiteX0" fmla="*/ 878 w 17262"/>
                    <a:gd name="connsiteY0" fmla="*/ 0 h 71391"/>
                    <a:gd name="connsiteX1" fmla="*/ 878 w 17262"/>
                    <a:gd name="connsiteY1" fmla="*/ 5852 h 71391"/>
                    <a:gd name="connsiteX2" fmla="*/ 4389 w 17262"/>
                    <a:gd name="connsiteY2" fmla="*/ 15215 h 71391"/>
                    <a:gd name="connsiteX3" fmla="*/ 5559 w 17262"/>
                    <a:gd name="connsiteY3" fmla="*/ 19896 h 71391"/>
                    <a:gd name="connsiteX4" fmla="*/ 7900 w 17262"/>
                    <a:gd name="connsiteY4" fmla="*/ 25748 h 71391"/>
                    <a:gd name="connsiteX5" fmla="*/ 7900 w 17262"/>
                    <a:gd name="connsiteY5" fmla="*/ 37451 h 71391"/>
                    <a:gd name="connsiteX6" fmla="*/ 9070 w 17262"/>
                    <a:gd name="connsiteY6" fmla="*/ 43303 h 71391"/>
                    <a:gd name="connsiteX7" fmla="*/ 7900 w 17262"/>
                    <a:gd name="connsiteY7" fmla="*/ 49155 h 71391"/>
                    <a:gd name="connsiteX8" fmla="*/ 5559 w 17262"/>
                    <a:gd name="connsiteY8" fmla="*/ 59688 h 71391"/>
                    <a:gd name="connsiteX9" fmla="*/ 2048 w 17262"/>
                    <a:gd name="connsiteY9" fmla="*/ 70222 h 71391"/>
                    <a:gd name="connsiteX10" fmla="*/ 3219 w 17262"/>
                    <a:gd name="connsiteY10" fmla="*/ 71392 h 71391"/>
                    <a:gd name="connsiteX11" fmla="*/ 5559 w 17262"/>
                    <a:gd name="connsiteY11" fmla="*/ 70222 h 71391"/>
                    <a:gd name="connsiteX12" fmla="*/ 10241 w 17262"/>
                    <a:gd name="connsiteY12" fmla="*/ 60859 h 71391"/>
                    <a:gd name="connsiteX13" fmla="*/ 14922 w 17262"/>
                    <a:gd name="connsiteY13" fmla="*/ 50325 h 71391"/>
                    <a:gd name="connsiteX14" fmla="*/ 16092 w 17262"/>
                    <a:gd name="connsiteY14" fmla="*/ 44473 h 71391"/>
                    <a:gd name="connsiteX15" fmla="*/ 17263 w 17262"/>
                    <a:gd name="connsiteY15" fmla="*/ 38622 h 71391"/>
                    <a:gd name="connsiteX16" fmla="*/ 16092 w 17262"/>
                    <a:gd name="connsiteY16" fmla="*/ 25748 h 71391"/>
                    <a:gd name="connsiteX17" fmla="*/ 14922 w 17262"/>
                    <a:gd name="connsiteY17" fmla="*/ 19896 h 71391"/>
                    <a:gd name="connsiteX18" fmla="*/ 14922 w 17262"/>
                    <a:gd name="connsiteY18" fmla="*/ 14044 h 71391"/>
                    <a:gd name="connsiteX19" fmla="*/ 9070 w 17262"/>
                    <a:gd name="connsiteY19" fmla="*/ 4681 h 71391"/>
                    <a:gd name="connsiteX20" fmla="*/ 878 w 17262"/>
                    <a:gd name="connsiteY20" fmla="*/ 0 h 71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62" h="71391">
                      <a:moveTo>
                        <a:pt x="878" y="0"/>
                      </a:moveTo>
                      <a:cubicBezTo>
                        <a:pt x="-293" y="0"/>
                        <a:pt x="-293" y="3511"/>
                        <a:pt x="878" y="5852"/>
                      </a:cubicBezTo>
                      <a:cubicBezTo>
                        <a:pt x="3219" y="10533"/>
                        <a:pt x="2048" y="9363"/>
                        <a:pt x="4389" y="15215"/>
                      </a:cubicBezTo>
                      <a:cubicBezTo>
                        <a:pt x="4389" y="16385"/>
                        <a:pt x="4389" y="18726"/>
                        <a:pt x="5559" y="19896"/>
                      </a:cubicBezTo>
                      <a:cubicBezTo>
                        <a:pt x="5559" y="21066"/>
                        <a:pt x="7900" y="23407"/>
                        <a:pt x="7900" y="25748"/>
                      </a:cubicBezTo>
                      <a:cubicBezTo>
                        <a:pt x="9070" y="29259"/>
                        <a:pt x="7900" y="33940"/>
                        <a:pt x="7900" y="37451"/>
                      </a:cubicBezTo>
                      <a:cubicBezTo>
                        <a:pt x="7900" y="39792"/>
                        <a:pt x="9070" y="40963"/>
                        <a:pt x="9070" y="43303"/>
                      </a:cubicBezTo>
                      <a:cubicBezTo>
                        <a:pt x="9070" y="45644"/>
                        <a:pt x="7900" y="46814"/>
                        <a:pt x="7900" y="49155"/>
                      </a:cubicBezTo>
                      <a:cubicBezTo>
                        <a:pt x="6730" y="52666"/>
                        <a:pt x="5559" y="56177"/>
                        <a:pt x="5559" y="59688"/>
                      </a:cubicBezTo>
                      <a:cubicBezTo>
                        <a:pt x="3219" y="65540"/>
                        <a:pt x="4389" y="64370"/>
                        <a:pt x="2048" y="70222"/>
                      </a:cubicBezTo>
                      <a:cubicBezTo>
                        <a:pt x="2048" y="71392"/>
                        <a:pt x="2048" y="71392"/>
                        <a:pt x="3219" y="71392"/>
                      </a:cubicBezTo>
                      <a:cubicBezTo>
                        <a:pt x="4389" y="71392"/>
                        <a:pt x="4389" y="71392"/>
                        <a:pt x="5559" y="70222"/>
                      </a:cubicBezTo>
                      <a:cubicBezTo>
                        <a:pt x="9070" y="65540"/>
                        <a:pt x="7900" y="66710"/>
                        <a:pt x="10241" y="60859"/>
                      </a:cubicBezTo>
                      <a:cubicBezTo>
                        <a:pt x="11411" y="57347"/>
                        <a:pt x="13752" y="55007"/>
                        <a:pt x="14922" y="50325"/>
                      </a:cubicBezTo>
                      <a:cubicBezTo>
                        <a:pt x="14922" y="47985"/>
                        <a:pt x="14922" y="45644"/>
                        <a:pt x="16092" y="44473"/>
                      </a:cubicBezTo>
                      <a:cubicBezTo>
                        <a:pt x="16092" y="42133"/>
                        <a:pt x="17263" y="39792"/>
                        <a:pt x="17263" y="38622"/>
                      </a:cubicBezTo>
                      <a:cubicBezTo>
                        <a:pt x="17263" y="33940"/>
                        <a:pt x="16092" y="29259"/>
                        <a:pt x="16092" y="25748"/>
                      </a:cubicBezTo>
                      <a:cubicBezTo>
                        <a:pt x="16092" y="23407"/>
                        <a:pt x="14922" y="22237"/>
                        <a:pt x="14922" y="19896"/>
                      </a:cubicBezTo>
                      <a:cubicBezTo>
                        <a:pt x="14922" y="17555"/>
                        <a:pt x="14922" y="16385"/>
                        <a:pt x="14922" y="14044"/>
                      </a:cubicBezTo>
                      <a:cubicBezTo>
                        <a:pt x="12581" y="8192"/>
                        <a:pt x="11411" y="9363"/>
                        <a:pt x="9070" y="4681"/>
                      </a:cubicBezTo>
                      <a:cubicBezTo>
                        <a:pt x="4389" y="1170"/>
                        <a:pt x="2048" y="0"/>
                        <a:pt x="87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5" name="任意多边形: 形状 7854" descr="6e9e541a-3f73-45bc-bff6-4fda2b8d8cd5"/>
                <p:cNvSpPr/>
                <p:nvPr/>
              </p:nvSpPr>
              <p:spPr>
                <a:xfrm>
                  <a:off x="1528831" y="6669694"/>
                  <a:ext cx="43595" cy="133019"/>
                </a:xfrm>
                <a:custGeom>
                  <a:avLst/>
                  <a:gdLst>
                    <a:gd name="connsiteX0" fmla="*/ 22237 w 43595"/>
                    <a:gd name="connsiteY0" fmla="*/ 0 h 133019"/>
                    <a:gd name="connsiteX1" fmla="*/ 24578 w 43595"/>
                    <a:gd name="connsiteY1" fmla="*/ 9363 h 133019"/>
                    <a:gd name="connsiteX2" fmla="*/ 31600 w 43595"/>
                    <a:gd name="connsiteY2" fmla="*/ 28089 h 133019"/>
                    <a:gd name="connsiteX3" fmla="*/ 32770 w 43595"/>
                    <a:gd name="connsiteY3" fmla="*/ 37451 h 133019"/>
                    <a:gd name="connsiteX4" fmla="*/ 35111 w 43595"/>
                    <a:gd name="connsiteY4" fmla="*/ 47985 h 133019"/>
                    <a:gd name="connsiteX5" fmla="*/ 32770 w 43595"/>
                    <a:gd name="connsiteY5" fmla="*/ 71392 h 133019"/>
                    <a:gd name="connsiteX6" fmla="*/ 30429 w 43595"/>
                    <a:gd name="connsiteY6" fmla="*/ 83095 h 133019"/>
                    <a:gd name="connsiteX7" fmla="*/ 25748 w 43595"/>
                    <a:gd name="connsiteY7" fmla="*/ 94799 h 133019"/>
                    <a:gd name="connsiteX8" fmla="*/ 15215 w 43595"/>
                    <a:gd name="connsiteY8" fmla="*/ 113525 h 133019"/>
                    <a:gd name="connsiteX9" fmla="*/ 8192 w 43595"/>
                    <a:gd name="connsiteY9" fmla="*/ 122888 h 133019"/>
                    <a:gd name="connsiteX10" fmla="*/ 1170 w 43595"/>
                    <a:gd name="connsiteY10" fmla="*/ 129910 h 133019"/>
                    <a:gd name="connsiteX11" fmla="*/ 0 w 43595"/>
                    <a:gd name="connsiteY11" fmla="*/ 132251 h 133019"/>
                    <a:gd name="connsiteX12" fmla="*/ 3511 w 43595"/>
                    <a:gd name="connsiteY12" fmla="*/ 131080 h 133019"/>
                    <a:gd name="connsiteX13" fmla="*/ 11704 w 43595"/>
                    <a:gd name="connsiteY13" fmla="*/ 124058 h 133019"/>
                    <a:gd name="connsiteX14" fmla="*/ 19896 w 43595"/>
                    <a:gd name="connsiteY14" fmla="*/ 114695 h 133019"/>
                    <a:gd name="connsiteX15" fmla="*/ 32770 w 43595"/>
                    <a:gd name="connsiteY15" fmla="*/ 95969 h 133019"/>
                    <a:gd name="connsiteX16" fmla="*/ 37451 w 43595"/>
                    <a:gd name="connsiteY16" fmla="*/ 84266 h 133019"/>
                    <a:gd name="connsiteX17" fmla="*/ 42133 w 43595"/>
                    <a:gd name="connsiteY17" fmla="*/ 72562 h 133019"/>
                    <a:gd name="connsiteX18" fmla="*/ 43303 w 43595"/>
                    <a:gd name="connsiteY18" fmla="*/ 46814 h 133019"/>
                    <a:gd name="connsiteX19" fmla="*/ 42133 w 43595"/>
                    <a:gd name="connsiteY19" fmla="*/ 35111 h 133019"/>
                    <a:gd name="connsiteX20" fmla="*/ 40963 w 43595"/>
                    <a:gd name="connsiteY20" fmla="*/ 24577 h 133019"/>
                    <a:gd name="connsiteX21" fmla="*/ 31600 w 43595"/>
                    <a:gd name="connsiteY21" fmla="*/ 4681 h 133019"/>
                    <a:gd name="connsiteX22" fmla="*/ 22237 w 43595"/>
                    <a:gd name="connsiteY22" fmla="*/ 0 h 133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3595" h="133019">
                      <a:moveTo>
                        <a:pt x="22237" y="0"/>
                      </a:moveTo>
                      <a:cubicBezTo>
                        <a:pt x="21066" y="0"/>
                        <a:pt x="22237" y="4681"/>
                        <a:pt x="24578" y="9363"/>
                      </a:cubicBezTo>
                      <a:cubicBezTo>
                        <a:pt x="29259" y="18726"/>
                        <a:pt x="28089" y="16385"/>
                        <a:pt x="31600" y="28089"/>
                      </a:cubicBezTo>
                      <a:cubicBezTo>
                        <a:pt x="32770" y="31600"/>
                        <a:pt x="32770" y="33940"/>
                        <a:pt x="32770" y="37451"/>
                      </a:cubicBezTo>
                      <a:cubicBezTo>
                        <a:pt x="33940" y="40963"/>
                        <a:pt x="35111" y="44474"/>
                        <a:pt x="35111" y="47985"/>
                      </a:cubicBezTo>
                      <a:cubicBezTo>
                        <a:pt x="35111" y="55007"/>
                        <a:pt x="33940" y="63199"/>
                        <a:pt x="32770" y="71392"/>
                      </a:cubicBezTo>
                      <a:cubicBezTo>
                        <a:pt x="31600" y="74903"/>
                        <a:pt x="31600" y="79584"/>
                        <a:pt x="30429" y="83095"/>
                      </a:cubicBezTo>
                      <a:cubicBezTo>
                        <a:pt x="29259" y="86606"/>
                        <a:pt x="26918" y="90118"/>
                        <a:pt x="25748" y="94799"/>
                      </a:cubicBezTo>
                      <a:cubicBezTo>
                        <a:pt x="22237" y="101821"/>
                        <a:pt x="18726" y="108843"/>
                        <a:pt x="15215" y="113525"/>
                      </a:cubicBezTo>
                      <a:cubicBezTo>
                        <a:pt x="11704" y="119377"/>
                        <a:pt x="9363" y="120547"/>
                        <a:pt x="8192" y="122888"/>
                      </a:cubicBezTo>
                      <a:cubicBezTo>
                        <a:pt x="7022" y="125228"/>
                        <a:pt x="5852" y="126399"/>
                        <a:pt x="1170" y="129910"/>
                      </a:cubicBezTo>
                      <a:cubicBezTo>
                        <a:pt x="0" y="131080"/>
                        <a:pt x="0" y="132251"/>
                        <a:pt x="0" y="132251"/>
                      </a:cubicBezTo>
                      <a:cubicBezTo>
                        <a:pt x="0" y="133421"/>
                        <a:pt x="1170" y="133421"/>
                        <a:pt x="3511" y="131080"/>
                      </a:cubicBezTo>
                      <a:cubicBezTo>
                        <a:pt x="8192" y="127569"/>
                        <a:pt x="9363" y="126399"/>
                        <a:pt x="11704" y="124058"/>
                      </a:cubicBezTo>
                      <a:cubicBezTo>
                        <a:pt x="12874" y="121717"/>
                        <a:pt x="15215" y="120547"/>
                        <a:pt x="19896" y="114695"/>
                      </a:cubicBezTo>
                      <a:cubicBezTo>
                        <a:pt x="24578" y="110014"/>
                        <a:pt x="29259" y="102992"/>
                        <a:pt x="32770" y="95969"/>
                      </a:cubicBezTo>
                      <a:cubicBezTo>
                        <a:pt x="33940" y="92458"/>
                        <a:pt x="36281" y="87777"/>
                        <a:pt x="37451" y="84266"/>
                      </a:cubicBezTo>
                      <a:cubicBezTo>
                        <a:pt x="38622" y="80755"/>
                        <a:pt x="40963" y="76073"/>
                        <a:pt x="42133" y="72562"/>
                      </a:cubicBezTo>
                      <a:cubicBezTo>
                        <a:pt x="44474" y="64370"/>
                        <a:pt x="43303" y="55007"/>
                        <a:pt x="43303" y="46814"/>
                      </a:cubicBezTo>
                      <a:cubicBezTo>
                        <a:pt x="43303" y="43303"/>
                        <a:pt x="42133" y="39792"/>
                        <a:pt x="42133" y="35111"/>
                      </a:cubicBezTo>
                      <a:cubicBezTo>
                        <a:pt x="42133" y="31600"/>
                        <a:pt x="42133" y="28089"/>
                        <a:pt x="40963" y="24577"/>
                      </a:cubicBezTo>
                      <a:cubicBezTo>
                        <a:pt x="36281" y="11704"/>
                        <a:pt x="36281" y="15215"/>
                        <a:pt x="31600" y="4681"/>
                      </a:cubicBezTo>
                      <a:cubicBezTo>
                        <a:pt x="26918" y="3511"/>
                        <a:pt x="24578" y="0"/>
                        <a:pt x="2223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6" name="任意多边形: 形状 7855" descr="568652c1-444e-4df6-a841-328d3f6a4f4c"/>
                <p:cNvSpPr/>
                <p:nvPr/>
              </p:nvSpPr>
              <p:spPr>
                <a:xfrm>
                  <a:off x="2264986" y="6271772"/>
                  <a:ext cx="11053" cy="64369"/>
                </a:xfrm>
                <a:custGeom>
                  <a:avLst/>
                  <a:gdLst>
                    <a:gd name="connsiteX0" fmla="*/ 5852 w 11053"/>
                    <a:gd name="connsiteY0" fmla="*/ 0 h 64369"/>
                    <a:gd name="connsiteX1" fmla="*/ 3511 w 11053"/>
                    <a:gd name="connsiteY1" fmla="*/ 4681 h 64369"/>
                    <a:gd name="connsiteX2" fmla="*/ 4682 w 11053"/>
                    <a:gd name="connsiteY2" fmla="*/ 14044 h 64369"/>
                    <a:gd name="connsiteX3" fmla="*/ 4682 w 11053"/>
                    <a:gd name="connsiteY3" fmla="*/ 18726 h 64369"/>
                    <a:gd name="connsiteX4" fmla="*/ 5852 w 11053"/>
                    <a:gd name="connsiteY4" fmla="*/ 23407 h 64369"/>
                    <a:gd name="connsiteX5" fmla="*/ 4682 w 11053"/>
                    <a:gd name="connsiteY5" fmla="*/ 33940 h 64369"/>
                    <a:gd name="connsiteX6" fmla="*/ 4682 w 11053"/>
                    <a:gd name="connsiteY6" fmla="*/ 39792 h 64369"/>
                    <a:gd name="connsiteX7" fmla="*/ 3511 w 11053"/>
                    <a:gd name="connsiteY7" fmla="*/ 44474 h 64369"/>
                    <a:gd name="connsiteX8" fmla="*/ 1170 w 11053"/>
                    <a:gd name="connsiteY8" fmla="*/ 53836 h 64369"/>
                    <a:gd name="connsiteX9" fmla="*/ 0 w 11053"/>
                    <a:gd name="connsiteY9" fmla="*/ 63199 h 64369"/>
                    <a:gd name="connsiteX10" fmla="*/ 1170 w 11053"/>
                    <a:gd name="connsiteY10" fmla="*/ 64370 h 64369"/>
                    <a:gd name="connsiteX11" fmla="*/ 2341 w 11053"/>
                    <a:gd name="connsiteY11" fmla="*/ 63199 h 64369"/>
                    <a:gd name="connsiteX12" fmla="*/ 5852 w 11053"/>
                    <a:gd name="connsiteY12" fmla="*/ 53836 h 64369"/>
                    <a:gd name="connsiteX13" fmla="*/ 9363 w 11053"/>
                    <a:gd name="connsiteY13" fmla="*/ 44474 h 64369"/>
                    <a:gd name="connsiteX14" fmla="*/ 9363 w 11053"/>
                    <a:gd name="connsiteY14" fmla="*/ 38622 h 64369"/>
                    <a:gd name="connsiteX15" fmla="*/ 10533 w 11053"/>
                    <a:gd name="connsiteY15" fmla="*/ 32770 h 64369"/>
                    <a:gd name="connsiteX16" fmla="*/ 10533 w 11053"/>
                    <a:gd name="connsiteY16" fmla="*/ 21066 h 64369"/>
                    <a:gd name="connsiteX17" fmla="*/ 10533 w 11053"/>
                    <a:gd name="connsiteY17" fmla="*/ 16385 h 64369"/>
                    <a:gd name="connsiteX18" fmla="*/ 10533 w 11053"/>
                    <a:gd name="connsiteY18" fmla="*/ 11704 h 64369"/>
                    <a:gd name="connsiteX19" fmla="*/ 7022 w 11053"/>
                    <a:gd name="connsiteY19" fmla="*/ 2341 h 64369"/>
                    <a:gd name="connsiteX20" fmla="*/ 5852 w 11053"/>
                    <a:gd name="connsiteY20" fmla="*/ 0 h 64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053" h="64368">
                      <a:moveTo>
                        <a:pt x="5852" y="0"/>
                      </a:moveTo>
                      <a:cubicBezTo>
                        <a:pt x="4682" y="0"/>
                        <a:pt x="3511" y="2341"/>
                        <a:pt x="3511" y="4681"/>
                      </a:cubicBezTo>
                      <a:cubicBezTo>
                        <a:pt x="3511" y="9363"/>
                        <a:pt x="3511" y="8192"/>
                        <a:pt x="4682" y="14044"/>
                      </a:cubicBezTo>
                      <a:cubicBezTo>
                        <a:pt x="4682" y="15215"/>
                        <a:pt x="4682" y="16385"/>
                        <a:pt x="4682" y="18726"/>
                      </a:cubicBezTo>
                      <a:cubicBezTo>
                        <a:pt x="4682" y="19896"/>
                        <a:pt x="5852" y="22237"/>
                        <a:pt x="5852" y="23407"/>
                      </a:cubicBezTo>
                      <a:cubicBezTo>
                        <a:pt x="5852" y="26918"/>
                        <a:pt x="4682" y="30429"/>
                        <a:pt x="4682" y="33940"/>
                      </a:cubicBezTo>
                      <a:cubicBezTo>
                        <a:pt x="4682" y="36281"/>
                        <a:pt x="5852" y="37451"/>
                        <a:pt x="4682" y="39792"/>
                      </a:cubicBezTo>
                      <a:cubicBezTo>
                        <a:pt x="4682" y="42133"/>
                        <a:pt x="3511" y="43303"/>
                        <a:pt x="3511" y="44474"/>
                      </a:cubicBezTo>
                      <a:cubicBezTo>
                        <a:pt x="3511" y="47985"/>
                        <a:pt x="2341" y="51496"/>
                        <a:pt x="1170" y="53836"/>
                      </a:cubicBezTo>
                      <a:cubicBezTo>
                        <a:pt x="0" y="58518"/>
                        <a:pt x="0" y="58518"/>
                        <a:pt x="0" y="63199"/>
                      </a:cubicBezTo>
                      <a:cubicBezTo>
                        <a:pt x="0" y="64370"/>
                        <a:pt x="1170" y="64370"/>
                        <a:pt x="1170" y="64370"/>
                      </a:cubicBezTo>
                      <a:cubicBezTo>
                        <a:pt x="2341" y="64370"/>
                        <a:pt x="2341" y="64370"/>
                        <a:pt x="2341" y="63199"/>
                      </a:cubicBezTo>
                      <a:cubicBezTo>
                        <a:pt x="4682" y="58518"/>
                        <a:pt x="3511" y="59688"/>
                        <a:pt x="5852" y="53836"/>
                      </a:cubicBezTo>
                      <a:cubicBezTo>
                        <a:pt x="7022" y="51496"/>
                        <a:pt x="8193" y="47985"/>
                        <a:pt x="9363" y="44474"/>
                      </a:cubicBezTo>
                      <a:cubicBezTo>
                        <a:pt x="9363" y="42133"/>
                        <a:pt x="9363" y="40963"/>
                        <a:pt x="9363" y="38622"/>
                      </a:cubicBezTo>
                      <a:cubicBezTo>
                        <a:pt x="9363" y="36281"/>
                        <a:pt x="10533" y="35111"/>
                        <a:pt x="10533" y="32770"/>
                      </a:cubicBezTo>
                      <a:cubicBezTo>
                        <a:pt x="10533" y="29259"/>
                        <a:pt x="10533" y="24577"/>
                        <a:pt x="10533" y="21066"/>
                      </a:cubicBezTo>
                      <a:cubicBezTo>
                        <a:pt x="10533" y="18726"/>
                        <a:pt x="10533" y="17555"/>
                        <a:pt x="10533" y="16385"/>
                      </a:cubicBezTo>
                      <a:cubicBezTo>
                        <a:pt x="10533" y="15215"/>
                        <a:pt x="11704" y="12874"/>
                        <a:pt x="10533" y="11704"/>
                      </a:cubicBezTo>
                      <a:cubicBezTo>
                        <a:pt x="9363" y="5852"/>
                        <a:pt x="8193" y="7022"/>
                        <a:pt x="7022" y="2341"/>
                      </a:cubicBezTo>
                      <a:cubicBezTo>
                        <a:pt x="8193" y="2341"/>
                        <a:pt x="7022" y="0"/>
                        <a:pt x="585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7" name="任意多边形: 形状 7856" descr="8698947d-99a2-4478-8cec-db33bd676f5d"/>
                <p:cNvSpPr/>
                <p:nvPr/>
              </p:nvSpPr>
              <p:spPr>
                <a:xfrm>
                  <a:off x="2226365" y="6263268"/>
                  <a:ext cx="32769" cy="69362"/>
                </a:xfrm>
                <a:custGeom>
                  <a:avLst/>
                  <a:gdLst>
                    <a:gd name="connsiteX0" fmla="*/ 30429 w 32769"/>
                    <a:gd name="connsiteY0" fmla="*/ 311 h 69362"/>
                    <a:gd name="connsiteX1" fmla="*/ 25748 w 32769"/>
                    <a:gd name="connsiteY1" fmla="*/ 3822 h 69362"/>
                    <a:gd name="connsiteX2" fmla="*/ 21066 w 32769"/>
                    <a:gd name="connsiteY2" fmla="*/ 13185 h 69362"/>
                    <a:gd name="connsiteX3" fmla="*/ 18726 w 32769"/>
                    <a:gd name="connsiteY3" fmla="*/ 17867 h 69362"/>
                    <a:gd name="connsiteX4" fmla="*/ 17555 w 32769"/>
                    <a:gd name="connsiteY4" fmla="*/ 23719 h 69362"/>
                    <a:gd name="connsiteX5" fmla="*/ 11704 w 32769"/>
                    <a:gd name="connsiteY5" fmla="*/ 35422 h 69362"/>
                    <a:gd name="connsiteX6" fmla="*/ 10533 w 32769"/>
                    <a:gd name="connsiteY6" fmla="*/ 41274 h 69362"/>
                    <a:gd name="connsiteX7" fmla="*/ 8192 w 32769"/>
                    <a:gd name="connsiteY7" fmla="*/ 47126 h 69362"/>
                    <a:gd name="connsiteX8" fmla="*/ 3511 w 32769"/>
                    <a:gd name="connsiteY8" fmla="*/ 57659 h 69362"/>
                    <a:gd name="connsiteX9" fmla="*/ 0 w 32769"/>
                    <a:gd name="connsiteY9" fmla="*/ 68192 h 69362"/>
                    <a:gd name="connsiteX10" fmla="*/ 1170 w 32769"/>
                    <a:gd name="connsiteY10" fmla="*/ 69362 h 69362"/>
                    <a:gd name="connsiteX11" fmla="*/ 3511 w 32769"/>
                    <a:gd name="connsiteY11" fmla="*/ 68192 h 69362"/>
                    <a:gd name="connsiteX12" fmla="*/ 8192 w 32769"/>
                    <a:gd name="connsiteY12" fmla="*/ 58829 h 69362"/>
                    <a:gd name="connsiteX13" fmla="*/ 14044 w 32769"/>
                    <a:gd name="connsiteY13" fmla="*/ 49466 h 69362"/>
                    <a:gd name="connsiteX14" fmla="*/ 16385 w 32769"/>
                    <a:gd name="connsiteY14" fmla="*/ 43615 h 69362"/>
                    <a:gd name="connsiteX15" fmla="*/ 19896 w 32769"/>
                    <a:gd name="connsiteY15" fmla="*/ 37763 h 69362"/>
                    <a:gd name="connsiteX16" fmla="*/ 24577 w 32769"/>
                    <a:gd name="connsiteY16" fmla="*/ 26059 h 69362"/>
                    <a:gd name="connsiteX17" fmla="*/ 26918 w 32769"/>
                    <a:gd name="connsiteY17" fmla="*/ 20207 h 69362"/>
                    <a:gd name="connsiteX18" fmla="*/ 30429 w 32769"/>
                    <a:gd name="connsiteY18" fmla="*/ 15526 h 69362"/>
                    <a:gd name="connsiteX19" fmla="*/ 32770 w 32769"/>
                    <a:gd name="connsiteY19" fmla="*/ 4993 h 69362"/>
                    <a:gd name="connsiteX20" fmla="*/ 30429 w 32769"/>
                    <a:gd name="connsiteY20" fmla="*/ 311 h 69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2769" h="69362">
                      <a:moveTo>
                        <a:pt x="30429" y="311"/>
                      </a:moveTo>
                      <a:cubicBezTo>
                        <a:pt x="29259" y="-859"/>
                        <a:pt x="26918" y="1482"/>
                        <a:pt x="25748" y="3822"/>
                      </a:cubicBezTo>
                      <a:cubicBezTo>
                        <a:pt x="23407" y="8504"/>
                        <a:pt x="23407" y="7333"/>
                        <a:pt x="21066" y="13185"/>
                      </a:cubicBezTo>
                      <a:cubicBezTo>
                        <a:pt x="19896" y="14356"/>
                        <a:pt x="18726" y="15526"/>
                        <a:pt x="18726" y="17867"/>
                      </a:cubicBezTo>
                      <a:cubicBezTo>
                        <a:pt x="17555" y="19037"/>
                        <a:pt x="18726" y="21378"/>
                        <a:pt x="17555" y="23719"/>
                      </a:cubicBezTo>
                      <a:cubicBezTo>
                        <a:pt x="16385" y="27229"/>
                        <a:pt x="12874" y="30741"/>
                        <a:pt x="11704" y="35422"/>
                      </a:cubicBezTo>
                      <a:cubicBezTo>
                        <a:pt x="10533" y="37763"/>
                        <a:pt x="10533" y="40103"/>
                        <a:pt x="10533" y="41274"/>
                      </a:cubicBezTo>
                      <a:cubicBezTo>
                        <a:pt x="9363" y="43615"/>
                        <a:pt x="8192" y="44785"/>
                        <a:pt x="8192" y="47126"/>
                      </a:cubicBezTo>
                      <a:cubicBezTo>
                        <a:pt x="7022" y="50637"/>
                        <a:pt x="4681" y="54148"/>
                        <a:pt x="3511" y="57659"/>
                      </a:cubicBezTo>
                      <a:cubicBezTo>
                        <a:pt x="1170" y="63511"/>
                        <a:pt x="2341" y="62340"/>
                        <a:pt x="0" y="68192"/>
                      </a:cubicBezTo>
                      <a:cubicBezTo>
                        <a:pt x="0" y="69362"/>
                        <a:pt x="0" y="69362"/>
                        <a:pt x="1170" y="69362"/>
                      </a:cubicBezTo>
                      <a:cubicBezTo>
                        <a:pt x="2341" y="69362"/>
                        <a:pt x="2341" y="69362"/>
                        <a:pt x="3511" y="68192"/>
                      </a:cubicBezTo>
                      <a:cubicBezTo>
                        <a:pt x="5852" y="63511"/>
                        <a:pt x="5852" y="64681"/>
                        <a:pt x="8192" y="58829"/>
                      </a:cubicBezTo>
                      <a:cubicBezTo>
                        <a:pt x="9363" y="56488"/>
                        <a:pt x="11704" y="52977"/>
                        <a:pt x="14044" y="49466"/>
                      </a:cubicBezTo>
                      <a:cubicBezTo>
                        <a:pt x="15215" y="47126"/>
                        <a:pt x="15215" y="45955"/>
                        <a:pt x="16385" y="43615"/>
                      </a:cubicBezTo>
                      <a:cubicBezTo>
                        <a:pt x="17555" y="41274"/>
                        <a:pt x="18726" y="40103"/>
                        <a:pt x="19896" y="37763"/>
                      </a:cubicBezTo>
                      <a:cubicBezTo>
                        <a:pt x="22237" y="34252"/>
                        <a:pt x="22237" y="29570"/>
                        <a:pt x="24577" y="26059"/>
                      </a:cubicBezTo>
                      <a:cubicBezTo>
                        <a:pt x="25748" y="23719"/>
                        <a:pt x="25748" y="22548"/>
                        <a:pt x="26918" y="20207"/>
                      </a:cubicBezTo>
                      <a:cubicBezTo>
                        <a:pt x="28089" y="19037"/>
                        <a:pt x="29259" y="16696"/>
                        <a:pt x="30429" y="15526"/>
                      </a:cubicBezTo>
                      <a:cubicBezTo>
                        <a:pt x="32770" y="9674"/>
                        <a:pt x="31600" y="10844"/>
                        <a:pt x="32770" y="4993"/>
                      </a:cubicBezTo>
                      <a:cubicBezTo>
                        <a:pt x="31600" y="3822"/>
                        <a:pt x="31600" y="1482"/>
                        <a:pt x="30429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8" name="任意多边形: 形状 7857" descr="d94379f6-fb54-440c-8b4c-62e68dcb56d4"/>
                <p:cNvSpPr/>
                <p:nvPr/>
              </p:nvSpPr>
              <p:spPr>
                <a:xfrm>
                  <a:off x="2193594" y="6274824"/>
                  <a:ext cx="48469" cy="58326"/>
                </a:xfrm>
                <a:custGeom>
                  <a:avLst/>
                  <a:gdLst>
                    <a:gd name="connsiteX0" fmla="*/ 47985 w 48469"/>
                    <a:gd name="connsiteY0" fmla="*/ 459 h 58326"/>
                    <a:gd name="connsiteX1" fmla="*/ 42133 w 48469"/>
                    <a:gd name="connsiteY1" fmla="*/ 2800 h 58326"/>
                    <a:gd name="connsiteX2" fmla="*/ 35111 w 48469"/>
                    <a:gd name="connsiteY2" fmla="*/ 10992 h 58326"/>
                    <a:gd name="connsiteX3" fmla="*/ 31600 w 48469"/>
                    <a:gd name="connsiteY3" fmla="*/ 14503 h 58326"/>
                    <a:gd name="connsiteX4" fmla="*/ 29259 w 48469"/>
                    <a:gd name="connsiteY4" fmla="*/ 19185 h 58326"/>
                    <a:gd name="connsiteX5" fmla="*/ 19896 w 48469"/>
                    <a:gd name="connsiteY5" fmla="*/ 28548 h 58326"/>
                    <a:gd name="connsiteX6" fmla="*/ 16385 w 48469"/>
                    <a:gd name="connsiteY6" fmla="*/ 34399 h 58326"/>
                    <a:gd name="connsiteX7" fmla="*/ 12874 w 48469"/>
                    <a:gd name="connsiteY7" fmla="*/ 39081 h 58326"/>
                    <a:gd name="connsiteX8" fmla="*/ 5852 w 48469"/>
                    <a:gd name="connsiteY8" fmla="*/ 47274 h 58326"/>
                    <a:gd name="connsiteX9" fmla="*/ 0 w 48469"/>
                    <a:gd name="connsiteY9" fmla="*/ 56636 h 58326"/>
                    <a:gd name="connsiteX10" fmla="*/ 0 w 48469"/>
                    <a:gd name="connsiteY10" fmla="*/ 57807 h 58326"/>
                    <a:gd name="connsiteX11" fmla="*/ 2341 w 48469"/>
                    <a:gd name="connsiteY11" fmla="*/ 57807 h 58326"/>
                    <a:gd name="connsiteX12" fmla="*/ 9363 w 48469"/>
                    <a:gd name="connsiteY12" fmla="*/ 49614 h 58326"/>
                    <a:gd name="connsiteX13" fmla="*/ 17555 w 48469"/>
                    <a:gd name="connsiteY13" fmla="*/ 41422 h 58326"/>
                    <a:gd name="connsiteX14" fmla="*/ 21066 w 48469"/>
                    <a:gd name="connsiteY14" fmla="*/ 36740 h 58326"/>
                    <a:gd name="connsiteX15" fmla="*/ 25748 w 48469"/>
                    <a:gd name="connsiteY15" fmla="*/ 32059 h 58326"/>
                    <a:gd name="connsiteX16" fmla="*/ 32770 w 48469"/>
                    <a:gd name="connsiteY16" fmla="*/ 21525 h 58326"/>
                    <a:gd name="connsiteX17" fmla="*/ 36281 w 48469"/>
                    <a:gd name="connsiteY17" fmla="*/ 16844 h 58326"/>
                    <a:gd name="connsiteX18" fmla="*/ 40963 w 48469"/>
                    <a:gd name="connsiteY18" fmla="*/ 13333 h 58326"/>
                    <a:gd name="connsiteX19" fmla="*/ 46814 w 48469"/>
                    <a:gd name="connsiteY19" fmla="*/ 3970 h 58326"/>
                    <a:gd name="connsiteX20" fmla="*/ 47985 w 48469"/>
                    <a:gd name="connsiteY20" fmla="*/ 459 h 58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469" h="58326">
                      <a:moveTo>
                        <a:pt x="47985" y="459"/>
                      </a:moveTo>
                      <a:cubicBezTo>
                        <a:pt x="46814" y="-711"/>
                        <a:pt x="44474" y="459"/>
                        <a:pt x="42133" y="2800"/>
                      </a:cubicBezTo>
                      <a:cubicBezTo>
                        <a:pt x="38622" y="6311"/>
                        <a:pt x="38622" y="6311"/>
                        <a:pt x="35111" y="10992"/>
                      </a:cubicBezTo>
                      <a:cubicBezTo>
                        <a:pt x="33940" y="12163"/>
                        <a:pt x="32770" y="13333"/>
                        <a:pt x="31600" y="14503"/>
                      </a:cubicBezTo>
                      <a:cubicBezTo>
                        <a:pt x="30429" y="15674"/>
                        <a:pt x="30429" y="18015"/>
                        <a:pt x="29259" y="19185"/>
                      </a:cubicBezTo>
                      <a:cubicBezTo>
                        <a:pt x="26918" y="22696"/>
                        <a:pt x="23407" y="25037"/>
                        <a:pt x="19896" y="28548"/>
                      </a:cubicBezTo>
                      <a:cubicBezTo>
                        <a:pt x="18726" y="29718"/>
                        <a:pt x="17555" y="32059"/>
                        <a:pt x="16385" y="34399"/>
                      </a:cubicBezTo>
                      <a:cubicBezTo>
                        <a:pt x="15215" y="35570"/>
                        <a:pt x="14044" y="37911"/>
                        <a:pt x="12874" y="39081"/>
                      </a:cubicBezTo>
                      <a:cubicBezTo>
                        <a:pt x="10533" y="42592"/>
                        <a:pt x="8192" y="44933"/>
                        <a:pt x="5852" y="47274"/>
                      </a:cubicBezTo>
                      <a:cubicBezTo>
                        <a:pt x="2341" y="51955"/>
                        <a:pt x="2341" y="51955"/>
                        <a:pt x="0" y="56636"/>
                      </a:cubicBezTo>
                      <a:cubicBezTo>
                        <a:pt x="0" y="57807"/>
                        <a:pt x="0" y="57807"/>
                        <a:pt x="0" y="57807"/>
                      </a:cubicBezTo>
                      <a:cubicBezTo>
                        <a:pt x="0" y="58977"/>
                        <a:pt x="1170" y="57807"/>
                        <a:pt x="2341" y="57807"/>
                      </a:cubicBezTo>
                      <a:cubicBezTo>
                        <a:pt x="5852" y="54296"/>
                        <a:pt x="4681" y="54296"/>
                        <a:pt x="9363" y="49614"/>
                      </a:cubicBezTo>
                      <a:cubicBezTo>
                        <a:pt x="11704" y="47274"/>
                        <a:pt x="15215" y="44933"/>
                        <a:pt x="17555" y="41422"/>
                      </a:cubicBezTo>
                      <a:cubicBezTo>
                        <a:pt x="18726" y="40251"/>
                        <a:pt x="19896" y="37911"/>
                        <a:pt x="21066" y="36740"/>
                      </a:cubicBezTo>
                      <a:cubicBezTo>
                        <a:pt x="22237" y="35570"/>
                        <a:pt x="24577" y="34399"/>
                        <a:pt x="25748" y="32059"/>
                      </a:cubicBezTo>
                      <a:cubicBezTo>
                        <a:pt x="28089" y="28548"/>
                        <a:pt x="30429" y="25037"/>
                        <a:pt x="32770" y="21525"/>
                      </a:cubicBezTo>
                      <a:cubicBezTo>
                        <a:pt x="33940" y="20355"/>
                        <a:pt x="35111" y="18015"/>
                        <a:pt x="36281" y="16844"/>
                      </a:cubicBezTo>
                      <a:cubicBezTo>
                        <a:pt x="37451" y="15674"/>
                        <a:pt x="39792" y="14503"/>
                        <a:pt x="40963" y="13333"/>
                      </a:cubicBezTo>
                      <a:cubicBezTo>
                        <a:pt x="44474" y="8652"/>
                        <a:pt x="43303" y="8652"/>
                        <a:pt x="46814" y="3970"/>
                      </a:cubicBezTo>
                      <a:cubicBezTo>
                        <a:pt x="47985" y="2800"/>
                        <a:pt x="49155" y="1629"/>
                        <a:pt x="47985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59" name="任意多边形: 形状 7858" descr="00a155bb-0f70-4e9f-ad63-2dcf112f9ba0"/>
                <p:cNvSpPr/>
                <p:nvPr/>
              </p:nvSpPr>
              <p:spPr>
                <a:xfrm>
                  <a:off x="2136897" y="6259609"/>
                  <a:ext cx="104682" cy="81982"/>
                </a:xfrm>
                <a:custGeom>
                  <a:avLst/>
                  <a:gdLst>
                    <a:gd name="connsiteX0" fmla="*/ 104682 w 104682"/>
                    <a:gd name="connsiteY0" fmla="*/ 459 h 81982"/>
                    <a:gd name="connsiteX1" fmla="*/ 95319 w 104682"/>
                    <a:gd name="connsiteY1" fmla="*/ 2800 h 81982"/>
                    <a:gd name="connsiteX2" fmla="*/ 78934 w 104682"/>
                    <a:gd name="connsiteY2" fmla="*/ 13333 h 81982"/>
                    <a:gd name="connsiteX3" fmla="*/ 70742 w 104682"/>
                    <a:gd name="connsiteY3" fmla="*/ 18015 h 81982"/>
                    <a:gd name="connsiteX4" fmla="*/ 62549 w 104682"/>
                    <a:gd name="connsiteY4" fmla="*/ 25037 h 81982"/>
                    <a:gd name="connsiteX5" fmla="*/ 43823 w 104682"/>
                    <a:gd name="connsiteY5" fmla="*/ 37911 h 81982"/>
                    <a:gd name="connsiteX6" fmla="*/ 35631 w 104682"/>
                    <a:gd name="connsiteY6" fmla="*/ 46103 h 81982"/>
                    <a:gd name="connsiteX7" fmla="*/ 27438 w 104682"/>
                    <a:gd name="connsiteY7" fmla="*/ 53125 h 81982"/>
                    <a:gd name="connsiteX8" fmla="*/ 13394 w 104682"/>
                    <a:gd name="connsiteY8" fmla="*/ 65999 h 81982"/>
                    <a:gd name="connsiteX9" fmla="*/ 520 w 104682"/>
                    <a:gd name="connsiteY9" fmla="*/ 78873 h 81982"/>
                    <a:gd name="connsiteX10" fmla="*/ 520 w 104682"/>
                    <a:gd name="connsiteY10" fmla="*/ 81214 h 81982"/>
                    <a:gd name="connsiteX11" fmla="*/ 2861 w 104682"/>
                    <a:gd name="connsiteY11" fmla="*/ 80044 h 81982"/>
                    <a:gd name="connsiteX12" fmla="*/ 16905 w 104682"/>
                    <a:gd name="connsiteY12" fmla="*/ 67170 h 81982"/>
                    <a:gd name="connsiteX13" fmla="*/ 32120 w 104682"/>
                    <a:gd name="connsiteY13" fmla="*/ 55466 h 81982"/>
                    <a:gd name="connsiteX14" fmla="*/ 40312 w 104682"/>
                    <a:gd name="connsiteY14" fmla="*/ 48444 h 81982"/>
                    <a:gd name="connsiteX15" fmla="*/ 49675 w 104682"/>
                    <a:gd name="connsiteY15" fmla="*/ 42592 h 81982"/>
                    <a:gd name="connsiteX16" fmla="*/ 67231 w 104682"/>
                    <a:gd name="connsiteY16" fmla="*/ 28548 h 81982"/>
                    <a:gd name="connsiteX17" fmla="*/ 75423 w 104682"/>
                    <a:gd name="connsiteY17" fmla="*/ 22696 h 81982"/>
                    <a:gd name="connsiteX18" fmla="*/ 83616 w 104682"/>
                    <a:gd name="connsiteY18" fmla="*/ 18015 h 81982"/>
                    <a:gd name="connsiteX19" fmla="*/ 98830 w 104682"/>
                    <a:gd name="connsiteY19" fmla="*/ 6311 h 81982"/>
                    <a:gd name="connsiteX20" fmla="*/ 104682 w 104682"/>
                    <a:gd name="connsiteY20" fmla="*/ 459 h 81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4682" h="81982">
                      <a:moveTo>
                        <a:pt x="104682" y="459"/>
                      </a:moveTo>
                      <a:cubicBezTo>
                        <a:pt x="104682" y="-711"/>
                        <a:pt x="100001" y="459"/>
                        <a:pt x="95319" y="2800"/>
                      </a:cubicBezTo>
                      <a:cubicBezTo>
                        <a:pt x="87127" y="7481"/>
                        <a:pt x="88297" y="6311"/>
                        <a:pt x="78934" y="13333"/>
                      </a:cubicBezTo>
                      <a:cubicBezTo>
                        <a:pt x="76593" y="14503"/>
                        <a:pt x="73082" y="15674"/>
                        <a:pt x="70742" y="18015"/>
                      </a:cubicBezTo>
                      <a:cubicBezTo>
                        <a:pt x="68401" y="20355"/>
                        <a:pt x="66060" y="22696"/>
                        <a:pt x="62549" y="25037"/>
                      </a:cubicBezTo>
                      <a:cubicBezTo>
                        <a:pt x="56697" y="29718"/>
                        <a:pt x="49675" y="33229"/>
                        <a:pt x="43823" y="37911"/>
                      </a:cubicBezTo>
                      <a:cubicBezTo>
                        <a:pt x="40312" y="40251"/>
                        <a:pt x="39142" y="43762"/>
                        <a:pt x="35631" y="46103"/>
                      </a:cubicBezTo>
                      <a:cubicBezTo>
                        <a:pt x="33290" y="48444"/>
                        <a:pt x="29779" y="50785"/>
                        <a:pt x="27438" y="53125"/>
                      </a:cubicBezTo>
                      <a:cubicBezTo>
                        <a:pt x="21587" y="57807"/>
                        <a:pt x="16905" y="62488"/>
                        <a:pt x="13394" y="65999"/>
                      </a:cubicBezTo>
                      <a:cubicBezTo>
                        <a:pt x="5202" y="74192"/>
                        <a:pt x="6372" y="73021"/>
                        <a:pt x="520" y="78873"/>
                      </a:cubicBezTo>
                      <a:cubicBezTo>
                        <a:pt x="-650" y="80044"/>
                        <a:pt x="520" y="80044"/>
                        <a:pt x="520" y="81214"/>
                      </a:cubicBezTo>
                      <a:cubicBezTo>
                        <a:pt x="520" y="82384"/>
                        <a:pt x="1691" y="82384"/>
                        <a:pt x="2861" y="80044"/>
                      </a:cubicBezTo>
                      <a:cubicBezTo>
                        <a:pt x="9883" y="74192"/>
                        <a:pt x="8713" y="75362"/>
                        <a:pt x="16905" y="67170"/>
                      </a:cubicBezTo>
                      <a:cubicBezTo>
                        <a:pt x="21587" y="63658"/>
                        <a:pt x="26268" y="60147"/>
                        <a:pt x="32120" y="55466"/>
                      </a:cubicBezTo>
                      <a:cubicBezTo>
                        <a:pt x="34461" y="53125"/>
                        <a:pt x="37972" y="50785"/>
                        <a:pt x="40312" y="48444"/>
                      </a:cubicBezTo>
                      <a:cubicBezTo>
                        <a:pt x="42653" y="46103"/>
                        <a:pt x="47335" y="44933"/>
                        <a:pt x="49675" y="42592"/>
                      </a:cubicBezTo>
                      <a:cubicBezTo>
                        <a:pt x="55527" y="37911"/>
                        <a:pt x="61379" y="33229"/>
                        <a:pt x="67231" y="28548"/>
                      </a:cubicBezTo>
                      <a:cubicBezTo>
                        <a:pt x="69571" y="26207"/>
                        <a:pt x="73082" y="25037"/>
                        <a:pt x="75423" y="22696"/>
                      </a:cubicBezTo>
                      <a:cubicBezTo>
                        <a:pt x="77764" y="20355"/>
                        <a:pt x="81275" y="19185"/>
                        <a:pt x="83616" y="18015"/>
                      </a:cubicBezTo>
                      <a:cubicBezTo>
                        <a:pt x="92978" y="10992"/>
                        <a:pt x="90638" y="12163"/>
                        <a:pt x="98830" y="6311"/>
                      </a:cubicBezTo>
                      <a:cubicBezTo>
                        <a:pt x="101171" y="3970"/>
                        <a:pt x="104682" y="1629"/>
                        <a:pt x="104682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0" name="任意多边形: 形状 7859" descr="bcbcd5c3-b7a0-4b04-9466-e2d1ae58eeec"/>
                <p:cNvSpPr/>
                <p:nvPr/>
              </p:nvSpPr>
              <p:spPr>
                <a:xfrm>
                  <a:off x="2179550" y="6419237"/>
                  <a:ext cx="47984" cy="33940"/>
                </a:xfrm>
                <a:custGeom>
                  <a:avLst/>
                  <a:gdLst>
                    <a:gd name="connsiteX0" fmla="*/ 47985 w 47984"/>
                    <a:gd name="connsiteY0" fmla="*/ 1170 h 33940"/>
                    <a:gd name="connsiteX1" fmla="*/ 43303 w 47984"/>
                    <a:gd name="connsiteY1" fmla="*/ 0 h 33940"/>
                    <a:gd name="connsiteX2" fmla="*/ 35111 w 47984"/>
                    <a:gd name="connsiteY2" fmla="*/ 3511 h 33940"/>
                    <a:gd name="connsiteX3" fmla="*/ 30429 w 47984"/>
                    <a:gd name="connsiteY3" fmla="*/ 4682 h 33940"/>
                    <a:gd name="connsiteX4" fmla="*/ 26918 w 47984"/>
                    <a:gd name="connsiteY4" fmla="*/ 8193 h 33940"/>
                    <a:gd name="connsiteX5" fmla="*/ 17555 w 47984"/>
                    <a:gd name="connsiteY5" fmla="*/ 12874 h 33940"/>
                    <a:gd name="connsiteX6" fmla="*/ 14044 w 47984"/>
                    <a:gd name="connsiteY6" fmla="*/ 16385 h 33940"/>
                    <a:gd name="connsiteX7" fmla="*/ 10533 w 47984"/>
                    <a:gd name="connsiteY7" fmla="*/ 19896 h 33940"/>
                    <a:gd name="connsiteX8" fmla="*/ 4681 w 47984"/>
                    <a:gd name="connsiteY8" fmla="*/ 25748 h 33940"/>
                    <a:gd name="connsiteX9" fmla="*/ 0 w 47984"/>
                    <a:gd name="connsiteY9" fmla="*/ 32770 h 33940"/>
                    <a:gd name="connsiteX10" fmla="*/ 1170 w 47984"/>
                    <a:gd name="connsiteY10" fmla="*/ 33940 h 33940"/>
                    <a:gd name="connsiteX11" fmla="*/ 3511 w 47984"/>
                    <a:gd name="connsiteY11" fmla="*/ 33940 h 33940"/>
                    <a:gd name="connsiteX12" fmla="*/ 9363 w 47984"/>
                    <a:gd name="connsiteY12" fmla="*/ 28089 h 33940"/>
                    <a:gd name="connsiteX13" fmla="*/ 16385 w 47984"/>
                    <a:gd name="connsiteY13" fmla="*/ 23407 h 33940"/>
                    <a:gd name="connsiteX14" fmla="*/ 19896 w 47984"/>
                    <a:gd name="connsiteY14" fmla="*/ 19896 h 33940"/>
                    <a:gd name="connsiteX15" fmla="*/ 24577 w 47984"/>
                    <a:gd name="connsiteY15" fmla="*/ 17555 h 33940"/>
                    <a:gd name="connsiteX16" fmla="*/ 31600 w 47984"/>
                    <a:gd name="connsiteY16" fmla="*/ 11704 h 33940"/>
                    <a:gd name="connsiteX17" fmla="*/ 35111 w 47984"/>
                    <a:gd name="connsiteY17" fmla="*/ 9363 h 33940"/>
                    <a:gd name="connsiteX18" fmla="*/ 38622 w 47984"/>
                    <a:gd name="connsiteY18" fmla="*/ 8193 h 33940"/>
                    <a:gd name="connsiteX19" fmla="*/ 45644 w 47984"/>
                    <a:gd name="connsiteY19" fmla="*/ 3511 h 33940"/>
                    <a:gd name="connsiteX20" fmla="*/ 47985 w 47984"/>
                    <a:gd name="connsiteY20" fmla="*/ 1170 h 33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984" h="33940">
                      <a:moveTo>
                        <a:pt x="47985" y="1170"/>
                      </a:moveTo>
                      <a:cubicBezTo>
                        <a:pt x="47985" y="0"/>
                        <a:pt x="44473" y="0"/>
                        <a:pt x="43303" y="0"/>
                      </a:cubicBezTo>
                      <a:cubicBezTo>
                        <a:pt x="38622" y="1170"/>
                        <a:pt x="39792" y="1170"/>
                        <a:pt x="35111" y="3511"/>
                      </a:cubicBezTo>
                      <a:cubicBezTo>
                        <a:pt x="33940" y="3511"/>
                        <a:pt x="32770" y="4682"/>
                        <a:pt x="30429" y="4682"/>
                      </a:cubicBezTo>
                      <a:cubicBezTo>
                        <a:pt x="29259" y="5852"/>
                        <a:pt x="28089" y="7022"/>
                        <a:pt x="26918" y="8193"/>
                      </a:cubicBezTo>
                      <a:cubicBezTo>
                        <a:pt x="24577" y="9363"/>
                        <a:pt x="21066" y="11704"/>
                        <a:pt x="17555" y="12874"/>
                      </a:cubicBezTo>
                      <a:cubicBezTo>
                        <a:pt x="16385" y="14044"/>
                        <a:pt x="15215" y="15215"/>
                        <a:pt x="14044" y="16385"/>
                      </a:cubicBezTo>
                      <a:cubicBezTo>
                        <a:pt x="12874" y="17555"/>
                        <a:pt x="11704" y="18726"/>
                        <a:pt x="10533" y="19896"/>
                      </a:cubicBezTo>
                      <a:cubicBezTo>
                        <a:pt x="8192" y="22237"/>
                        <a:pt x="5852" y="23407"/>
                        <a:pt x="4681" y="25748"/>
                      </a:cubicBezTo>
                      <a:cubicBezTo>
                        <a:pt x="1170" y="29259"/>
                        <a:pt x="2341" y="29259"/>
                        <a:pt x="0" y="32770"/>
                      </a:cubicBezTo>
                      <a:cubicBezTo>
                        <a:pt x="0" y="33940"/>
                        <a:pt x="0" y="33940"/>
                        <a:pt x="1170" y="33940"/>
                      </a:cubicBezTo>
                      <a:cubicBezTo>
                        <a:pt x="1170" y="33940"/>
                        <a:pt x="2341" y="33940"/>
                        <a:pt x="3511" y="33940"/>
                      </a:cubicBezTo>
                      <a:cubicBezTo>
                        <a:pt x="7022" y="31600"/>
                        <a:pt x="5852" y="31600"/>
                        <a:pt x="9363" y="28089"/>
                      </a:cubicBezTo>
                      <a:cubicBezTo>
                        <a:pt x="11704" y="26918"/>
                        <a:pt x="14044" y="25748"/>
                        <a:pt x="16385" y="23407"/>
                      </a:cubicBezTo>
                      <a:cubicBezTo>
                        <a:pt x="17555" y="22237"/>
                        <a:pt x="18726" y="21066"/>
                        <a:pt x="19896" y="19896"/>
                      </a:cubicBezTo>
                      <a:cubicBezTo>
                        <a:pt x="21066" y="18726"/>
                        <a:pt x="23407" y="18726"/>
                        <a:pt x="24577" y="17555"/>
                      </a:cubicBezTo>
                      <a:cubicBezTo>
                        <a:pt x="26918" y="15215"/>
                        <a:pt x="29259" y="12874"/>
                        <a:pt x="31600" y="11704"/>
                      </a:cubicBezTo>
                      <a:cubicBezTo>
                        <a:pt x="32770" y="10533"/>
                        <a:pt x="33940" y="10533"/>
                        <a:pt x="35111" y="9363"/>
                      </a:cubicBezTo>
                      <a:cubicBezTo>
                        <a:pt x="36281" y="8193"/>
                        <a:pt x="38622" y="8193"/>
                        <a:pt x="38622" y="8193"/>
                      </a:cubicBezTo>
                      <a:cubicBezTo>
                        <a:pt x="43303" y="5852"/>
                        <a:pt x="42133" y="5852"/>
                        <a:pt x="45644" y="3511"/>
                      </a:cubicBezTo>
                      <a:cubicBezTo>
                        <a:pt x="46814" y="3511"/>
                        <a:pt x="47985" y="2341"/>
                        <a:pt x="47985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1" name="任意多边形: 形状 7860" descr="f43b618c-12bd-488a-9c50-f72bb982fde3"/>
                <p:cNvSpPr/>
                <p:nvPr/>
              </p:nvSpPr>
              <p:spPr>
                <a:xfrm>
                  <a:off x="2166676" y="6412507"/>
                  <a:ext cx="39792" cy="28673"/>
                </a:xfrm>
                <a:custGeom>
                  <a:avLst/>
                  <a:gdLst>
                    <a:gd name="connsiteX0" fmla="*/ 39792 w 39792"/>
                    <a:gd name="connsiteY0" fmla="*/ 878 h 28673"/>
                    <a:gd name="connsiteX1" fmla="*/ 35111 w 39792"/>
                    <a:gd name="connsiteY1" fmla="*/ 878 h 28673"/>
                    <a:gd name="connsiteX2" fmla="*/ 29259 w 39792"/>
                    <a:gd name="connsiteY2" fmla="*/ 4389 h 28673"/>
                    <a:gd name="connsiteX3" fmla="*/ 25748 w 39792"/>
                    <a:gd name="connsiteY3" fmla="*/ 5559 h 28673"/>
                    <a:gd name="connsiteX4" fmla="*/ 23407 w 39792"/>
                    <a:gd name="connsiteY4" fmla="*/ 7900 h 28673"/>
                    <a:gd name="connsiteX5" fmla="*/ 16385 w 39792"/>
                    <a:gd name="connsiteY5" fmla="*/ 11411 h 28673"/>
                    <a:gd name="connsiteX6" fmla="*/ 14044 w 39792"/>
                    <a:gd name="connsiteY6" fmla="*/ 14922 h 28673"/>
                    <a:gd name="connsiteX7" fmla="*/ 10533 w 39792"/>
                    <a:gd name="connsiteY7" fmla="*/ 17263 h 28673"/>
                    <a:gd name="connsiteX8" fmla="*/ 4681 w 39792"/>
                    <a:gd name="connsiteY8" fmla="*/ 21944 h 28673"/>
                    <a:gd name="connsiteX9" fmla="*/ 0 w 39792"/>
                    <a:gd name="connsiteY9" fmla="*/ 26626 h 28673"/>
                    <a:gd name="connsiteX10" fmla="*/ 0 w 39792"/>
                    <a:gd name="connsiteY10" fmla="*/ 27796 h 28673"/>
                    <a:gd name="connsiteX11" fmla="*/ 1170 w 39792"/>
                    <a:gd name="connsiteY11" fmla="*/ 27796 h 28673"/>
                    <a:gd name="connsiteX12" fmla="*/ 7022 w 39792"/>
                    <a:gd name="connsiteY12" fmla="*/ 24285 h 28673"/>
                    <a:gd name="connsiteX13" fmla="*/ 14044 w 39792"/>
                    <a:gd name="connsiteY13" fmla="*/ 20774 h 28673"/>
                    <a:gd name="connsiteX14" fmla="*/ 17555 w 39792"/>
                    <a:gd name="connsiteY14" fmla="*/ 18433 h 28673"/>
                    <a:gd name="connsiteX15" fmla="*/ 22237 w 39792"/>
                    <a:gd name="connsiteY15" fmla="*/ 17263 h 28673"/>
                    <a:gd name="connsiteX16" fmla="*/ 28089 w 39792"/>
                    <a:gd name="connsiteY16" fmla="*/ 12581 h 28673"/>
                    <a:gd name="connsiteX17" fmla="*/ 30429 w 39792"/>
                    <a:gd name="connsiteY17" fmla="*/ 10241 h 28673"/>
                    <a:gd name="connsiteX18" fmla="*/ 33940 w 39792"/>
                    <a:gd name="connsiteY18" fmla="*/ 9070 h 28673"/>
                    <a:gd name="connsiteX19" fmla="*/ 38622 w 39792"/>
                    <a:gd name="connsiteY19" fmla="*/ 4389 h 28673"/>
                    <a:gd name="connsiteX20" fmla="*/ 39792 w 39792"/>
                    <a:gd name="connsiteY20" fmla="*/ 878 h 28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792" h="28673">
                      <a:moveTo>
                        <a:pt x="39792" y="878"/>
                      </a:moveTo>
                      <a:cubicBezTo>
                        <a:pt x="38622" y="-293"/>
                        <a:pt x="36281" y="-293"/>
                        <a:pt x="35111" y="878"/>
                      </a:cubicBezTo>
                      <a:cubicBezTo>
                        <a:pt x="31600" y="2048"/>
                        <a:pt x="32770" y="2048"/>
                        <a:pt x="29259" y="4389"/>
                      </a:cubicBezTo>
                      <a:cubicBezTo>
                        <a:pt x="28089" y="4389"/>
                        <a:pt x="26918" y="5559"/>
                        <a:pt x="25748" y="5559"/>
                      </a:cubicBezTo>
                      <a:cubicBezTo>
                        <a:pt x="24578" y="6729"/>
                        <a:pt x="24578" y="7900"/>
                        <a:pt x="23407" y="7900"/>
                      </a:cubicBezTo>
                      <a:cubicBezTo>
                        <a:pt x="21066" y="9070"/>
                        <a:pt x="18726" y="10241"/>
                        <a:pt x="16385" y="11411"/>
                      </a:cubicBezTo>
                      <a:cubicBezTo>
                        <a:pt x="15215" y="12581"/>
                        <a:pt x="15215" y="13752"/>
                        <a:pt x="14044" y="14922"/>
                      </a:cubicBezTo>
                      <a:cubicBezTo>
                        <a:pt x="12874" y="16092"/>
                        <a:pt x="11704" y="16092"/>
                        <a:pt x="10533" y="17263"/>
                      </a:cubicBezTo>
                      <a:cubicBezTo>
                        <a:pt x="8192" y="18433"/>
                        <a:pt x="5852" y="19603"/>
                        <a:pt x="4681" y="21944"/>
                      </a:cubicBezTo>
                      <a:cubicBezTo>
                        <a:pt x="1170" y="24285"/>
                        <a:pt x="2341" y="24285"/>
                        <a:pt x="0" y="26626"/>
                      </a:cubicBezTo>
                      <a:cubicBezTo>
                        <a:pt x="0" y="26626"/>
                        <a:pt x="0" y="27796"/>
                        <a:pt x="0" y="27796"/>
                      </a:cubicBezTo>
                      <a:cubicBezTo>
                        <a:pt x="0" y="28966"/>
                        <a:pt x="1170" y="28966"/>
                        <a:pt x="1170" y="27796"/>
                      </a:cubicBezTo>
                      <a:cubicBezTo>
                        <a:pt x="4681" y="26626"/>
                        <a:pt x="3511" y="26626"/>
                        <a:pt x="7022" y="24285"/>
                      </a:cubicBezTo>
                      <a:cubicBezTo>
                        <a:pt x="9363" y="23115"/>
                        <a:pt x="11704" y="23115"/>
                        <a:pt x="14044" y="20774"/>
                      </a:cubicBezTo>
                      <a:cubicBezTo>
                        <a:pt x="15215" y="19603"/>
                        <a:pt x="16385" y="19603"/>
                        <a:pt x="17555" y="18433"/>
                      </a:cubicBezTo>
                      <a:cubicBezTo>
                        <a:pt x="18726" y="17263"/>
                        <a:pt x="21066" y="17263"/>
                        <a:pt x="22237" y="17263"/>
                      </a:cubicBezTo>
                      <a:cubicBezTo>
                        <a:pt x="24578" y="16092"/>
                        <a:pt x="26918" y="13752"/>
                        <a:pt x="28089" y="12581"/>
                      </a:cubicBezTo>
                      <a:cubicBezTo>
                        <a:pt x="29259" y="11411"/>
                        <a:pt x="30429" y="11411"/>
                        <a:pt x="30429" y="10241"/>
                      </a:cubicBezTo>
                      <a:cubicBezTo>
                        <a:pt x="31600" y="9070"/>
                        <a:pt x="32770" y="9070"/>
                        <a:pt x="33940" y="9070"/>
                      </a:cubicBezTo>
                      <a:cubicBezTo>
                        <a:pt x="37451" y="6729"/>
                        <a:pt x="36281" y="6729"/>
                        <a:pt x="38622" y="4389"/>
                      </a:cubicBezTo>
                      <a:cubicBezTo>
                        <a:pt x="39792" y="3219"/>
                        <a:pt x="39792" y="2048"/>
                        <a:pt x="39792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2" name="任意多边形: 形状 7861" descr="08712eb5-a8cd-42b1-9c48-4c164a6256fe"/>
                <p:cNvSpPr/>
                <p:nvPr/>
              </p:nvSpPr>
              <p:spPr>
                <a:xfrm>
                  <a:off x="2153282" y="6405193"/>
                  <a:ext cx="25097" cy="30429"/>
                </a:xfrm>
                <a:custGeom>
                  <a:avLst/>
                  <a:gdLst>
                    <a:gd name="connsiteX0" fmla="*/ 25098 w 25097"/>
                    <a:gd name="connsiteY0" fmla="*/ 1170 h 30429"/>
                    <a:gd name="connsiteX1" fmla="*/ 20416 w 25097"/>
                    <a:gd name="connsiteY1" fmla="*/ 0 h 30429"/>
                    <a:gd name="connsiteX2" fmla="*/ 14565 w 25097"/>
                    <a:gd name="connsiteY2" fmla="*/ 3511 h 30429"/>
                    <a:gd name="connsiteX3" fmla="*/ 12224 w 25097"/>
                    <a:gd name="connsiteY3" fmla="*/ 4682 h 30429"/>
                    <a:gd name="connsiteX4" fmla="*/ 11053 w 25097"/>
                    <a:gd name="connsiteY4" fmla="*/ 7022 h 30429"/>
                    <a:gd name="connsiteX5" fmla="*/ 5202 w 25097"/>
                    <a:gd name="connsiteY5" fmla="*/ 11704 h 30429"/>
                    <a:gd name="connsiteX6" fmla="*/ 4031 w 25097"/>
                    <a:gd name="connsiteY6" fmla="*/ 15215 h 30429"/>
                    <a:gd name="connsiteX7" fmla="*/ 2861 w 25097"/>
                    <a:gd name="connsiteY7" fmla="*/ 17555 h 30429"/>
                    <a:gd name="connsiteX8" fmla="*/ 520 w 25097"/>
                    <a:gd name="connsiteY8" fmla="*/ 23407 h 30429"/>
                    <a:gd name="connsiteX9" fmla="*/ 520 w 25097"/>
                    <a:gd name="connsiteY9" fmla="*/ 29259 h 30429"/>
                    <a:gd name="connsiteX10" fmla="*/ 1691 w 25097"/>
                    <a:gd name="connsiteY10" fmla="*/ 30429 h 30429"/>
                    <a:gd name="connsiteX11" fmla="*/ 2861 w 25097"/>
                    <a:gd name="connsiteY11" fmla="*/ 30429 h 30429"/>
                    <a:gd name="connsiteX12" fmla="*/ 5202 w 25097"/>
                    <a:gd name="connsiteY12" fmla="*/ 25748 h 30429"/>
                    <a:gd name="connsiteX13" fmla="*/ 8713 w 25097"/>
                    <a:gd name="connsiteY13" fmla="*/ 21066 h 30429"/>
                    <a:gd name="connsiteX14" fmla="*/ 9883 w 25097"/>
                    <a:gd name="connsiteY14" fmla="*/ 18726 h 30429"/>
                    <a:gd name="connsiteX15" fmla="*/ 12224 w 25097"/>
                    <a:gd name="connsiteY15" fmla="*/ 16385 h 30429"/>
                    <a:gd name="connsiteX16" fmla="*/ 15735 w 25097"/>
                    <a:gd name="connsiteY16" fmla="*/ 11704 h 30429"/>
                    <a:gd name="connsiteX17" fmla="*/ 18075 w 25097"/>
                    <a:gd name="connsiteY17" fmla="*/ 9363 h 30429"/>
                    <a:gd name="connsiteX18" fmla="*/ 20416 w 25097"/>
                    <a:gd name="connsiteY18" fmla="*/ 8192 h 30429"/>
                    <a:gd name="connsiteX19" fmla="*/ 23927 w 25097"/>
                    <a:gd name="connsiteY19" fmla="*/ 4682 h 30429"/>
                    <a:gd name="connsiteX20" fmla="*/ 25098 w 25097"/>
                    <a:gd name="connsiteY20" fmla="*/ 1170 h 30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097" h="30428">
                      <a:moveTo>
                        <a:pt x="25098" y="1170"/>
                      </a:moveTo>
                      <a:cubicBezTo>
                        <a:pt x="23927" y="0"/>
                        <a:pt x="22757" y="0"/>
                        <a:pt x="20416" y="0"/>
                      </a:cubicBezTo>
                      <a:cubicBezTo>
                        <a:pt x="18075" y="1170"/>
                        <a:pt x="18075" y="1170"/>
                        <a:pt x="14565" y="3511"/>
                      </a:cubicBezTo>
                      <a:cubicBezTo>
                        <a:pt x="13394" y="3511"/>
                        <a:pt x="12224" y="4682"/>
                        <a:pt x="12224" y="4682"/>
                      </a:cubicBezTo>
                      <a:cubicBezTo>
                        <a:pt x="11053" y="5852"/>
                        <a:pt x="11053" y="7022"/>
                        <a:pt x="11053" y="7022"/>
                      </a:cubicBezTo>
                      <a:cubicBezTo>
                        <a:pt x="9883" y="8192"/>
                        <a:pt x="7542" y="9363"/>
                        <a:pt x="5202" y="11704"/>
                      </a:cubicBezTo>
                      <a:cubicBezTo>
                        <a:pt x="4031" y="12874"/>
                        <a:pt x="5202" y="14044"/>
                        <a:pt x="4031" y="15215"/>
                      </a:cubicBezTo>
                      <a:cubicBezTo>
                        <a:pt x="4031" y="16385"/>
                        <a:pt x="2861" y="17555"/>
                        <a:pt x="2861" y="17555"/>
                      </a:cubicBezTo>
                      <a:cubicBezTo>
                        <a:pt x="1691" y="19896"/>
                        <a:pt x="520" y="21066"/>
                        <a:pt x="520" y="23407"/>
                      </a:cubicBezTo>
                      <a:cubicBezTo>
                        <a:pt x="-650" y="26918"/>
                        <a:pt x="520" y="25748"/>
                        <a:pt x="520" y="29259"/>
                      </a:cubicBezTo>
                      <a:cubicBezTo>
                        <a:pt x="520" y="29259"/>
                        <a:pt x="1691" y="30429"/>
                        <a:pt x="1691" y="30429"/>
                      </a:cubicBezTo>
                      <a:cubicBezTo>
                        <a:pt x="2861" y="30429"/>
                        <a:pt x="2861" y="30429"/>
                        <a:pt x="2861" y="30429"/>
                      </a:cubicBezTo>
                      <a:cubicBezTo>
                        <a:pt x="4031" y="28089"/>
                        <a:pt x="2861" y="28089"/>
                        <a:pt x="5202" y="25748"/>
                      </a:cubicBezTo>
                      <a:cubicBezTo>
                        <a:pt x="6372" y="24578"/>
                        <a:pt x="7542" y="23407"/>
                        <a:pt x="8713" y="21066"/>
                      </a:cubicBezTo>
                      <a:cubicBezTo>
                        <a:pt x="8713" y="19896"/>
                        <a:pt x="9883" y="18726"/>
                        <a:pt x="9883" y="18726"/>
                      </a:cubicBezTo>
                      <a:cubicBezTo>
                        <a:pt x="11053" y="17555"/>
                        <a:pt x="12224" y="17555"/>
                        <a:pt x="12224" y="16385"/>
                      </a:cubicBezTo>
                      <a:cubicBezTo>
                        <a:pt x="13394" y="15215"/>
                        <a:pt x="14565" y="12874"/>
                        <a:pt x="15735" y="11704"/>
                      </a:cubicBezTo>
                      <a:cubicBezTo>
                        <a:pt x="16905" y="10533"/>
                        <a:pt x="16905" y="10533"/>
                        <a:pt x="18075" y="9363"/>
                      </a:cubicBezTo>
                      <a:cubicBezTo>
                        <a:pt x="19246" y="8192"/>
                        <a:pt x="20416" y="9363"/>
                        <a:pt x="20416" y="8192"/>
                      </a:cubicBezTo>
                      <a:cubicBezTo>
                        <a:pt x="22757" y="5852"/>
                        <a:pt x="21587" y="5852"/>
                        <a:pt x="23927" y="4682"/>
                      </a:cubicBezTo>
                      <a:cubicBezTo>
                        <a:pt x="23927" y="3511"/>
                        <a:pt x="25098" y="2341"/>
                        <a:pt x="25098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3" name="任意多边形: 形状 7862" descr="702b14a9-71f8-4288-9f73-b6c2a29dd96d"/>
                <p:cNvSpPr/>
                <p:nvPr/>
              </p:nvSpPr>
              <p:spPr>
                <a:xfrm>
                  <a:off x="2140928" y="6379133"/>
                  <a:ext cx="13751" cy="64681"/>
                </a:xfrm>
                <a:custGeom>
                  <a:avLst/>
                  <a:gdLst>
                    <a:gd name="connsiteX0" fmla="*/ 12874 w 13751"/>
                    <a:gd name="connsiteY0" fmla="*/ 311 h 64681"/>
                    <a:gd name="connsiteX1" fmla="*/ 8192 w 13751"/>
                    <a:gd name="connsiteY1" fmla="*/ 3822 h 64681"/>
                    <a:gd name="connsiteX2" fmla="*/ 4681 w 13751"/>
                    <a:gd name="connsiteY2" fmla="*/ 13185 h 64681"/>
                    <a:gd name="connsiteX3" fmla="*/ 2341 w 13751"/>
                    <a:gd name="connsiteY3" fmla="*/ 17867 h 64681"/>
                    <a:gd name="connsiteX4" fmla="*/ 2341 w 13751"/>
                    <a:gd name="connsiteY4" fmla="*/ 22548 h 64681"/>
                    <a:gd name="connsiteX5" fmla="*/ 0 w 13751"/>
                    <a:gd name="connsiteY5" fmla="*/ 33081 h 64681"/>
                    <a:gd name="connsiteX6" fmla="*/ 1170 w 13751"/>
                    <a:gd name="connsiteY6" fmla="*/ 38933 h 64681"/>
                    <a:gd name="connsiteX7" fmla="*/ 1170 w 13751"/>
                    <a:gd name="connsiteY7" fmla="*/ 44785 h 64681"/>
                    <a:gd name="connsiteX8" fmla="*/ 1170 w 13751"/>
                    <a:gd name="connsiteY8" fmla="*/ 54148 h 64681"/>
                    <a:gd name="connsiteX9" fmla="*/ 3511 w 13751"/>
                    <a:gd name="connsiteY9" fmla="*/ 63511 h 64681"/>
                    <a:gd name="connsiteX10" fmla="*/ 4681 w 13751"/>
                    <a:gd name="connsiteY10" fmla="*/ 64681 h 64681"/>
                    <a:gd name="connsiteX11" fmla="*/ 5852 w 13751"/>
                    <a:gd name="connsiteY11" fmla="*/ 63511 h 64681"/>
                    <a:gd name="connsiteX12" fmla="*/ 4681 w 13751"/>
                    <a:gd name="connsiteY12" fmla="*/ 54148 h 64681"/>
                    <a:gd name="connsiteX13" fmla="*/ 5852 w 13751"/>
                    <a:gd name="connsiteY13" fmla="*/ 44785 h 64681"/>
                    <a:gd name="connsiteX14" fmla="*/ 5852 w 13751"/>
                    <a:gd name="connsiteY14" fmla="*/ 38933 h 64681"/>
                    <a:gd name="connsiteX15" fmla="*/ 7022 w 13751"/>
                    <a:gd name="connsiteY15" fmla="*/ 33081 h 64681"/>
                    <a:gd name="connsiteX16" fmla="*/ 8192 w 13751"/>
                    <a:gd name="connsiteY16" fmla="*/ 22548 h 64681"/>
                    <a:gd name="connsiteX17" fmla="*/ 9363 w 13751"/>
                    <a:gd name="connsiteY17" fmla="*/ 17867 h 64681"/>
                    <a:gd name="connsiteX18" fmla="*/ 11704 w 13751"/>
                    <a:gd name="connsiteY18" fmla="*/ 13185 h 64681"/>
                    <a:gd name="connsiteX19" fmla="*/ 12874 w 13751"/>
                    <a:gd name="connsiteY19" fmla="*/ 3822 h 64681"/>
                    <a:gd name="connsiteX20" fmla="*/ 12874 w 13751"/>
                    <a:gd name="connsiteY20" fmla="*/ 311 h 64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751" h="64681">
                      <a:moveTo>
                        <a:pt x="12874" y="311"/>
                      </a:moveTo>
                      <a:cubicBezTo>
                        <a:pt x="11704" y="-859"/>
                        <a:pt x="9363" y="1482"/>
                        <a:pt x="8192" y="3822"/>
                      </a:cubicBezTo>
                      <a:cubicBezTo>
                        <a:pt x="5852" y="8504"/>
                        <a:pt x="5852" y="7334"/>
                        <a:pt x="4681" y="13185"/>
                      </a:cubicBezTo>
                      <a:cubicBezTo>
                        <a:pt x="4681" y="14356"/>
                        <a:pt x="3511" y="15526"/>
                        <a:pt x="2341" y="17867"/>
                      </a:cubicBezTo>
                      <a:cubicBezTo>
                        <a:pt x="2341" y="19037"/>
                        <a:pt x="2341" y="21378"/>
                        <a:pt x="2341" y="22548"/>
                      </a:cubicBezTo>
                      <a:cubicBezTo>
                        <a:pt x="1170" y="26059"/>
                        <a:pt x="0" y="29570"/>
                        <a:pt x="0" y="33081"/>
                      </a:cubicBezTo>
                      <a:cubicBezTo>
                        <a:pt x="0" y="35422"/>
                        <a:pt x="1170" y="36592"/>
                        <a:pt x="1170" y="38933"/>
                      </a:cubicBezTo>
                      <a:cubicBezTo>
                        <a:pt x="1170" y="41274"/>
                        <a:pt x="1170" y="42444"/>
                        <a:pt x="1170" y="44785"/>
                      </a:cubicBezTo>
                      <a:cubicBezTo>
                        <a:pt x="1170" y="48296"/>
                        <a:pt x="1170" y="51807"/>
                        <a:pt x="1170" y="54148"/>
                      </a:cubicBezTo>
                      <a:cubicBezTo>
                        <a:pt x="2341" y="60000"/>
                        <a:pt x="2341" y="58829"/>
                        <a:pt x="3511" y="63511"/>
                      </a:cubicBezTo>
                      <a:cubicBezTo>
                        <a:pt x="3511" y="64681"/>
                        <a:pt x="4681" y="64681"/>
                        <a:pt x="4681" y="64681"/>
                      </a:cubicBezTo>
                      <a:cubicBezTo>
                        <a:pt x="5852" y="64681"/>
                        <a:pt x="5852" y="64681"/>
                        <a:pt x="5852" y="63511"/>
                      </a:cubicBezTo>
                      <a:cubicBezTo>
                        <a:pt x="5852" y="58829"/>
                        <a:pt x="5852" y="60000"/>
                        <a:pt x="4681" y="54148"/>
                      </a:cubicBezTo>
                      <a:cubicBezTo>
                        <a:pt x="4681" y="51807"/>
                        <a:pt x="5852" y="48296"/>
                        <a:pt x="5852" y="44785"/>
                      </a:cubicBezTo>
                      <a:cubicBezTo>
                        <a:pt x="5852" y="43615"/>
                        <a:pt x="5852" y="41274"/>
                        <a:pt x="5852" y="38933"/>
                      </a:cubicBezTo>
                      <a:cubicBezTo>
                        <a:pt x="5852" y="36592"/>
                        <a:pt x="7022" y="35422"/>
                        <a:pt x="7022" y="33081"/>
                      </a:cubicBezTo>
                      <a:cubicBezTo>
                        <a:pt x="7022" y="29570"/>
                        <a:pt x="7022" y="26059"/>
                        <a:pt x="8192" y="22548"/>
                      </a:cubicBezTo>
                      <a:cubicBezTo>
                        <a:pt x="8192" y="21378"/>
                        <a:pt x="9363" y="19037"/>
                        <a:pt x="9363" y="17867"/>
                      </a:cubicBezTo>
                      <a:cubicBezTo>
                        <a:pt x="9363" y="16696"/>
                        <a:pt x="10533" y="15526"/>
                        <a:pt x="11704" y="13185"/>
                      </a:cubicBezTo>
                      <a:cubicBezTo>
                        <a:pt x="12874" y="7334"/>
                        <a:pt x="11704" y="8504"/>
                        <a:pt x="12874" y="3822"/>
                      </a:cubicBezTo>
                      <a:cubicBezTo>
                        <a:pt x="14044" y="2652"/>
                        <a:pt x="14044" y="1482"/>
                        <a:pt x="12874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4" name="任意多边形: 形状 7863" descr="02fe2e3a-d868-41c5-b2c6-435f694ec155"/>
                <p:cNvSpPr/>
                <p:nvPr/>
              </p:nvSpPr>
              <p:spPr>
                <a:xfrm>
                  <a:off x="2019861" y="6394348"/>
                  <a:ext cx="49273" cy="52684"/>
                </a:xfrm>
                <a:custGeom>
                  <a:avLst/>
                  <a:gdLst>
                    <a:gd name="connsiteX0" fmla="*/ 48505 w 49273"/>
                    <a:gd name="connsiteY0" fmla="*/ 311 h 52684"/>
                    <a:gd name="connsiteX1" fmla="*/ 43823 w 49273"/>
                    <a:gd name="connsiteY1" fmla="*/ 3822 h 52684"/>
                    <a:gd name="connsiteX2" fmla="*/ 37972 w 49273"/>
                    <a:gd name="connsiteY2" fmla="*/ 12015 h 52684"/>
                    <a:gd name="connsiteX3" fmla="*/ 34461 w 49273"/>
                    <a:gd name="connsiteY3" fmla="*/ 15526 h 52684"/>
                    <a:gd name="connsiteX4" fmla="*/ 32120 w 49273"/>
                    <a:gd name="connsiteY4" fmla="*/ 20207 h 52684"/>
                    <a:gd name="connsiteX5" fmla="*/ 23927 w 49273"/>
                    <a:gd name="connsiteY5" fmla="*/ 28400 h 52684"/>
                    <a:gd name="connsiteX6" fmla="*/ 20416 w 49273"/>
                    <a:gd name="connsiteY6" fmla="*/ 33081 h 52684"/>
                    <a:gd name="connsiteX7" fmla="*/ 15735 w 49273"/>
                    <a:gd name="connsiteY7" fmla="*/ 36592 h 52684"/>
                    <a:gd name="connsiteX8" fmla="*/ 7542 w 49273"/>
                    <a:gd name="connsiteY8" fmla="*/ 43615 h 52684"/>
                    <a:gd name="connsiteX9" fmla="*/ 520 w 49273"/>
                    <a:gd name="connsiteY9" fmla="*/ 50637 h 52684"/>
                    <a:gd name="connsiteX10" fmla="*/ 520 w 49273"/>
                    <a:gd name="connsiteY10" fmla="*/ 51807 h 52684"/>
                    <a:gd name="connsiteX11" fmla="*/ 2861 w 49273"/>
                    <a:gd name="connsiteY11" fmla="*/ 51807 h 52684"/>
                    <a:gd name="connsiteX12" fmla="*/ 11053 w 49273"/>
                    <a:gd name="connsiteY12" fmla="*/ 45955 h 52684"/>
                    <a:gd name="connsiteX13" fmla="*/ 20416 w 49273"/>
                    <a:gd name="connsiteY13" fmla="*/ 40103 h 52684"/>
                    <a:gd name="connsiteX14" fmla="*/ 25098 w 49273"/>
                    <a:gd name="connsiteY14" fmla="*/ 35422 h 52684"/>
                    <a:gd name="connsiteX15" fmla="*/ 29779 w 49273"/>
                    <a:gd name="connsiteY15" fmla="*/ 31911 h 52684"/>
                    <a:gd name="connsiteX16" fmla="*/ 36801 w 49273"/>
                    <a:gd name="connsiteY16" fmla="*/ 22548 h 52684"/>
                    <a:gd name="connsiteX17" fmla="*/ 40312 w 49273"/>
                    <a:gd name="connsiteY17" fmla="*/ 17867 h 52684"/>
                    <a:gd name="connsiteX18" fmla="*/ 43823 w 49273"/>
                    <a:gd name="connsiteY18" fmla="*/ 14356 h 52684"/>
                    <a:gd name="connsiteX19" fmla="*/ 47335 w 49273"/>
                    <a:gd name="connsiteY19" fmla="*/ 4993 h 52684"/>
                    <a:gd name="connsiteX20" fmla="*/ 48505 w 49273"/>
                    <a:gd name="connsiteY20" fmla="*/ 311 h 52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9273" h="52684">
                      <a:moveTo>
                        <a:pt x="48505" y="311"/>
                      </a:moveTo>
                      <a:cubicBezTo>
                        <a:pt x="47335" y="-859"/>
                        <a:pt x="44994" y="1482"/>
                        <a:pt x="43823" y="3822"/>
                      </a:cubicBezTo>
                      <a:cubicBezTo>
                        <a:pt x="41483" y="7333"/>
                        <a:pt x="41483" y="7333"/>
                        <a:pt x="37972" y="12015"/>
                      </a:cubicBezTo>
                      <a:cubicBezTo>
                        <a:pt x="36801" y="13185"/>
                        <a:pt x="35631" y="14356"/>
                        <a:pt x="34461" y="15526"/>
                      </a:cubicBezTo>
                      <a:cubicBezTo>
                        <a:pt x="33290" y="16696"/>
                        <a:pt x="33290" y="19037"/>
                        <a:pt x="32120" y="20207"/>
                      </a:cubicBezTo>
                      <a:cubicBezTo>
                        <a:pt x="29779" y="23719"/>
                        <a:pt x="26268" y="26059"/>
                        <a:pt x="23927" y="28400"/>
                      </a:cubicBezTo>
                      <a:cubicBezTo>
                        <a:pt x="22757" y="29570"/>
                        <a:pt x="21587" y="31911"/>
                        <a:pt x="20416" y="33081"/>
                      </a:cubicBezTo>
                      <a:cubicBezTo>
                        <a:pt x="19246" y="34252"/>
                        <a:pt x="18076" y="35422"/>
                        <a:pt x="15735" y="36592"/>
                      </a:cubicBezTo>
                      <a:cubicBezTo>
                        <a:pt x="13394" y="38933"/>
                        <a:pt x="9883" y="41274"/>
                        <a:pt x="7542" y="43615"/>
                      </a:cubicBezTo>
                      <a:cubicBezTo>
                        <a:pt x="4031" y="47126"/>
                        <a:pt x="4031" y="47126"/>
                        <a:pt x="520" y="50637"/>
                      </a:cubicBezTo>
                      <a:cubicBezTo>
                        <a:pt x="-650" y="51807"/>
                        <a:pt x="520" y="51807"/>
                        <a:pt x="520" y="51807"/>
                      </a:cubicBezTo>
                      <a:cubicBezTo>
                        <a:pt x="520" y="52977"/>
                        <a:pt x="1691" y="52977"/>
                        <a:pt x="2861" y="51807"/>
                      </a:cubicBezTo>
                      <a:cubicBezTo>
                        <a:pt x="7542" y="49466"/>
                        <a:pt x="6372" y="49466"/>
                        <a:pt x="11053" y="45955"/>
                      </a:cubicBezTo>
                      <a:cubicBezTo>
                        <a:pt x="13394" y="43615"/>
                        <a:pt x="16905" y="42444"/>
                        <a:pt x="20416" y="40103"/>
                      </a:cubicBezTo>
                      <a:cubicBezTo>
                        <a:pt x="21587" y="38933"/>
                        <a:pt x="22757" y="36592"/>
                        <a:pt x="25098" y="35422"/>
                      </a:cubicBezTo>
                      <a:cubicBezTo>
                        <a:pt x="26268" y="34252"/>
                        <a:pt x="28609" y="33081"/>
                        <a:pt x="29779" y="31911"/>
                      </a:cubicBezTo>
                      <a:cubicBezTo>
                        <a:pt x="32120" y="28400"/>
                        <a:pt x="34461" y="24889"/>
                        <a:pt x="36801" y="22548"/>
                      </a:cubicBezTo>
                      <a:cubicBezTo>
                        <a:pt x="37972" y="21378"/>
                        <a:pt x="39142" y="19037"/>
                        <a:pt x="40312" y="17867"/>
                      </a:cubicBezTo>
                      <a:cubicBezTo>
                        <a:pt x="41483" y="16696"/>
                        <a:pt x="42653" y="15526"/>
                        <a:pt x="43823" y="14356"/>
                      </a:cubicBezTo>
                      <a:cubicBezTo>
                        <a:pt x="47335" y="9674"/>
                        <a:pt x="44994" y="9674"/>
                        <a:pt x="47335" y="4993"/>
                      </a:cubicBezTo>
                      <a:cubicBezTo>
                        <a:pt x="49675" y="3822"/>
                        <a:pt x="49675" y="1482"/>
                        <a:pt x="48505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5" name="任意多边形: 形状 7864" descr="ca74510d-cb97-4823-ba36-b8712035d592"/>
                <p:cNvSpPr/>
                <p:nvPr/>
              </p:nvSpPr>
              <p:spPr>
                <a:xfrm>
                  <a:off x="1995804" y="6388323"/>
                  <a:ext cx="42132" cy="43788"/>
                </a:xfrm>
                <a:custGeom>
                  <a:avLst/>
                  <a:gdLst>
                    <a:gd name="connsiteX0" fmla="*/ 40963 w 42132"/>
                    <a:gd name="connsiteY0" fmla="*/ 485 h 43788"/>
                    <a:gd name="connsiteX1" fmla="*/ 36281 w 42132"/>
                    <a:gd name="connsiteY1" fmla="*/ 1655 h 43788"/>
                    <a:gd name="connsiteX2" fmla="*/ 30429 w 42132"/>
                    <a:gd name="connsiteY2" fmla="*/ 7507 h 43788"/>
                    <a:gd name="connsiteX3" fmla="*/ 26918 w 42132"/>
                    <a:gd name="connsiteY3" fmla="*/ 9848 h 43788"/>
                    <a:gd name="connsiteX4" fmla="*/ 24578 w 42132"/>
                    <a:gd name="connsiteY4" fmla="*/ 13359 h 43788"/>
                    <a:gd name="connsiteX5" fmla="*/ 16385 w 42132"/>
                    <a:gd name="connsiteY5" fmla="*/ 20381 h 43788"/>
                    <a:gd name="connsiteX6" fmla="*/ 14044 w 42132"/>
                    <a:gd name="connsiteY6" fmla="*/ 25062 h 43788"/>
                    <a:gd name="connsiteX7" fmla="*/ 10533 w 42132"/>
                    <a:gd name="connsiteY7" fmla="*/ 28573 h 43788"/>
                    <a:gd name="connsiteX8" fmla="*/ 4682 w 42132"/>
                    <a:gd name="connsiteY8" fmla="*/ 35596 h 43788"/>
                    <a:gd name="connsiteX9" fmla="*/ 0 w 42132"/>
                    <a:gd name="connsiteY9" fmla="*/ 42618 h 43788"/>
                    <a:gd name="connsiteX10" fmla="*/ 1170 w 42132"/>
                    <a:gd name="connsiteY10" fmla="*/ 43788 h 43788"/>
                    <a:gd name="connsiteX11" fmla="*/ 3511 w 42132"/>
                    <a:gd name="connsiteY11" fmla="*/ 43788 h 43788"/>
                    <a:gd name="connsiteX12" fmla="*/ 9363 w 42132"/>
                    <a:gd name="connsiteY12" fmla="*/ 37936 h 43788"/>
                    <a:gd name="connsiteX13" fmla="*/ 16385 w 42132"/>
                    <a:gd name="connsiteY13" fmla="*/ 32084 h 43788"/>
                    <a:gd name="connsiteX14" fmla="*/ 19896 w 42132"/>
                    <a:gd name="connsiteY14" fmla="*/ 28573 h 43788"/>
                    <a:gd name="connsiteX15" fmla="*/ 24578 w 42132"/>
                    <a:gd name="connsiteY15" fmla="*/ 25062 h 43788"/>
                    <a:gd name="connsiteX16" fmla="*/ 30429 w 42132"/>
                    <a:gd name="connsiteY16" fmla="*/ 16870 h 43788"/>
                    <a:gd name="connsiteX17" fmla="*/ 33941 w 42132"/>
                    <a:gd name="connsiteY17" fmla="*/ 13359 h 43788"/>
                    <a:gd name="connsiteX18" fmla="*/ 37452 w 42132"/>
                    <a:gd name="connsiteY18" fmla="*/ 11018 h 43788"/>
                    <a:gd name="connsiteX19" fmla="*/ 42133 w 42132"/>
                    <a:gd name="connsiteY19" fmla="*/ 3996 h 43788"/>
                    <a:gd name="connsiteX20" fmla="*/ 40963 w 42132"/>
                    <a:gd name="connsiteY20" fmla="*/ 485 h 4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132" h="43788">
                      <a:moveTo>
                        <a:pt x="40963" y="485"/>
                      </a:moveTo>
                      <a:cubicBezTo>
                        <a:pt x="39792" y="-686"/>
                        <a:pt x="37452" y="485"/>
                        <a:pt x="36281" y="1655"/>
                      </a:cubicBezTo>
                      <a:cubicBezTo>
                        <a:pt x="32770" y="5166"/>
                        <a:pt x="33941" y="3996"/>
                        <a:pt x="30429" y="7507"/>
                      </a:cubicBezTo>
                      <a:cubicBezTo>
                        <a:pt x="29259" y="8677"/>
                        <a:pt x="28089" y="8677"/>
                        <a:pt x="26918" y="9848"/>
                      </a:cubicBezTo>
                      <a:cubicBezTo>
                        <a:pt x="25748" y="11018"/>
                        <a:pt x="25748" y="12188"/>
                        <a:pt x="24578" y="13359"/>
                      </a:cubicBezTo>
                      <a:cubicBezTo>
                        <a:pt x="22237" y="15700"/>
                        <a:pt x="18726" y="18040"/>
                        <a:pt x="16385" y="20381"/>
                      </a:cubicBezTo>
                      <a:cubicBezTo>
                        <a:pt x="15215" y="21551"/>
                        <a:pt x="15215" y="23892"/>
                        <a:pt x="14044" y="25062"/>
                      </a:cubicBezTo>
                      <a:cubicBezTo>
                        <a:pt x="12874" y="26233"/>
                        <a:pt x="11704" y="27403"/>
                        <a:pt x="10533" y="28573"/>
                      </a:cubicBezTo>
                      <a:cubicBezTo>
                        <a:pt x="8193" y="30914"/>
                        <a:pt x="5852" y="33255"/>
                        <a:pt x="4682" y="35596"/>
                      </a:cubicBezTo>
                      <a:cubicBezTo>
                        <a:pt x="1170" y="40277"/>
                        <a:pt x="2341" y="39107"/>
                        <a:pt x="0" y="42618"/>
                      </a:cubicBezTo>
                      <a:cubicBezTo>
                        <a:pt x="0" y="43788"/>
                        <a:pt x="0" y="43788"/>
                        <a:pt x="1170" y="43788"/>
                      </a:cubicBezTo>
                      <a:cubicBezTo>
                        <a:pt x="1170" y="43788"/>
                        <a:pt x="2341" y="43788"/>
                        <a:pt x="3511" y="43788"/>
                      </a:cubicBezTo>
                      <a:cubicBezTo>
                        <a:pt x="7022" y="41447"/>
                        <a:pt x="5852" y="41447"/>
                        <a:pt x="9363" y="37936"/>
                      </a:cubicBezTo>
                      <a:cubicBezTo>
                        <a:pt x="11704" y="35596"/>
                        <a:pt x="14044" y="34425"/>
                        <a:pt x="16385" y="32084"/>
                      </a:cubicBezTo>
                      <a:cubicBezTo>
                        <a:pt x="17555" y="30914"/>
                        <a:pt x="18726" y="29744"/>
                        <a:pt x="19896" y="28573"/>
                      </a:cubicBezTo>
                      <a:cubicBezTo>
                        <a:pt x="21066" y="27403"/>
                        <a:pt x="23407" y="26233"/>
                        <a:pt x="24578" y="25062"/>
                      </a:cubicBezTo>
                      <a:cubicBezTo>
                        <a:pt x="26918" y="22722"/>
                        <a:pt x="29259" y="19210"/>
                        <a:pt x="30429" y="16870"/>
                      </a:cubicBezTo>
                      <a:cubicBezTo>
                        <a:pt x="31600" y="15700"/>
                        <a:pt x="32770" y="14529"/>
                        <a:pt x="33941" y="13359"/>
                      </a:cubicBezTo>
                      <a:cubicBezTo>
                        <a:pt x="35111" y="12188"/>
                        <a:pt x="36281" y="12188"/>
                        <a:pt x="37452" y="11018"/>
                      </a:cubicBezTo>
                      <a:cubicBezTo>
                        <a:pt x="40963" y="7507"/>
                        <a:pt x="39792" y="7507"/>
                        <a:pt x="42133" y="3996"/>
                      </a:cubicBezTo>
                      <a:cubicBezTo>
                        <a:pt x="40963" y="3996"/>
                        <a:pt x="42133" y="1655"/>
                        <a:pt x="40963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6" name="任意多边形: 形状 7865" descr="9f313901-9bfe-401c-8abe-1083cba3863a"/>
                <p:cNvSpPr/>
                <p:nvPr/>
              </p:nvSpPr>
              <p:spPr>
                <a:xfrm>
                  <a:off x="1980589" y="6382471"/>
                  <a:ext cx="23891" cy="43788"/>
                </a:xfrm>
                <a:custGeom>
                  <a:avLst/>
                  <a:gdLst>
                    <a:gd name="connsiteX0" fmla="*/ 23407 w 23891"/>
                    <a:gd name="connsiteY0" fmla="*/ 485 h 43788"/>
                    <a:gd name="connsiteX1" fmla="*/ 18726 w 23891"/>
                    <a:gd name="connsiteY1" fmla="*/ 1655 h 43788"/>
                    <a:gd name="connsiteX2" fmla="*/ 14044 w 23891"/>
                    <a:gd name="connsiteY2" fmla="*/ 7507 h 43788"/>
                    <a:gd name="connsiteX3" fmla="*/ 11704 w 23891"/>
                    <a:gd name="connsiteY3" fmla="*/ 9848 h 43788"/>
                    <a:gd name="connsiteX4" fmla="*/ 10533 w 23891"/>
                    <a:gd name="connsiteY4" fmla="*/ 13359 h 43788"/>
                    <a:gd name="connsiteX5" fmla="*/ 5852 w 23891"/>
                    <a:gd name="connsiteY5" fmla="*/ 20381 h 43788"/>
                    <a:gd name="connsiteX6" fmla="*/ 4681 w 23891"/>
                    <a:gd name="connsiteY6" fmla="*/ 25062 h 43788"/>
                    <a:gd name="connsiteX7" fmla="*/ 3511 w 23891"/>
                    <a:gd name="connsiteY7" fmla="*/ 28573 h 43788"/>
                    <a:gd name="connsiteX8" fmla="*/ 1170 w 23891"/>
                    <a:gd name="connsiteY8" fmla="*/ 35596 h 43788"/>
                    <a:gd name="connsiteX9" fmla="*/ 0 w 23891"/>
                    <a:gd name="connsiteY9" fmla="*/ 42618 h 43788"/>
                    <a:gd name="connsiteX10" fmla="*/ 1170 w 23891"/>
                    <a:gd name="connsiteY10" fmla="*/ 43788 h 43788"/>
                    <a:gd name="connsiteX11" fmla="*/ 2341 w 23891"/>
                    <a:gd name="connsiteY11" fmla="*/ 42618 h 43788"/>
                    <a:gd name="connsiteX12" fmla="*/ 4681 w 23891"/>
                    <a:gd name="connsiteY12" fmla="*/ 35596 h 43788"/>
                    <a:gd name="connsiteX13" fmla="*/ 8192 w 23891"/>
                    <a:gd name="connsiteY13" fmla="*/ 29744 h 43788"/>
                    <a:gd name="connsiteX14" fmla="*/ 9363 w 23891"/>
                    <a:gd name="connsiteY14" fmla="*/ 26233 h 43788"/>
                    <a:gd name="connsiteX15" fmla="*/ 11704 w 23891"/>
                    <a:gd name="connsiteY15" fmla="*/ 22722 h 43788"/>
                    <a:gd name="connsiteX16" fmla="*/ 15215 w 23891"/>
                    <a:gd name="connsiteY16" fmla="*/ 14529 h 43788"/>
                    <a:gd name="connsiteX17" fmla="*/ 17555 w 23891"/>
                    <a:gd name="connsiteY17" fmla="*/ 11018 h 43788"/>
                    <a:gd name="connsiteX18" fmla="*/ 19896 w 23891"/>
                    <a:gd name="connsiteY18" fmla="*/ 8677 h 43788"/>
                    <a:gd name="connsiteX19" fmla="*/ 22237 w 23891"/>
                    <a:gd name="connsiteY19" fmla="*/ 1655 h 43788"/>
                    <a:gd name="connsiteX20" fmla="*/ 23407 w 23891"/>
                    <a:gd name="connsiteY20" fmla="*/ 485 h 4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891" h="43788">
                      <a:moveTo>
                        <a:pt x="23407" y="485"/>
                      </a:moveTo>
                      <a:cubicBezTo>
                        <a:pt x="22237" y="-686"/>
                        <a:pt x="19896" y="485"/>
                        <a:pt x="18726" y="1655"/>
                      </a:cubicBezTo>
                      <a:cubicBezTo>
                        <a:pt x="16385" y="3996"/>
                        <a:pt x="16385" y="3996"/>
                        <a:pt x="14044" y="7507"/>
                      </a:cubicBezTo>
                      <a:cubicBezTo>
                        <a:pt x="12874" y="8677"/>
                        <a:pt x="11704" y="8677"/>
                        <a:pt x="11704" y="9848"/>
                      </a:cubicBezTo>
                      <a:cubicBezTo>
                        <a:pt x="10533" y="11018"/>
                        <a:pt x="11704" y="12188"/>
                        <a:pt x="10533" y="13359"/>
                      </a:cubicBezTo>
                      <a:cubicBezTo>
                        <a:pt x="9363" y="15700"/>
                        <a:pt x="7022" y="18040"/>
                        <a:pt x="5852" y="20381"/>
                      </a:cubicBezTo>
                      <a:cubicBezTo>
                        <a:pt x="4681" y="21551"/>
                        <a:pt x="5852" y="23892"/>
                        <a:pt x="4681" y="25062"/>
                      </a:cubicBezTo>
                      <a:cubicBezTo>
                        <a:pt x="4681" y="26233"/>
                        <a:pt x="3511" y="27403"/>
                        <a:pt x="3511" y="28573"/>
                      </a:cubicBezTo>
                      <a:cubicBezTo>
                        <a:pt x="2341" y="30914"/>
                        <a:pt x="1170" y="33255"/>
                        <a:pt x="1170" y="35596"/>
                      </a:cubicBezTo>
                      <a:cubicBezTo>
                        <a:pt x="0" y="40277"/>
                        <a:pt x="1170" y="39107"/>
                        <a:pt x="0" y="42618"/>
                      </a:cubicBezTo>
                      <a:cubicBezTo>
                        <a:pt x="0" y="43788"/>
                        <a:pt x="1170" y="43788"/>
                        <a:pt x="1170" y="43788"/>
                      </a:cubicBezTo>
                      <a:cubicBezTo>
                        <a:pt x="2341" y="43788"/>
                        <a:pt x="2341" y="43788"/>
                        <a:pt x="2341" y="42618"/>
                      </a:cubicBezTo>
                      <a:cubicBezTo>
                        <a:pt x="3511" y="39107"/>
                        <a:pt x="3511" y="40277"/>
                        <a:pt x="4681" y="35596"/>
                      </a:cubicBezTo>
                      <a:cubicBezTo>
                        <a:pt x="5852" y="33255"/>
                        <a:pt x="7022" y="32084"/>
                        <a:pt x="8192" y="29744"/>
                      </a:cubicBezTo>
                      <a:cubicBezTo>
                        <a:pt x="8192" y="28573"/>
                        <a:pt x="9363" y="27403"/>
                        <a:pt x="9363" y="26233"/>
                      </a:cubicBezTo>
                      <a:cubicBezTo>
                        <a:pt x="10533" y="25062"/>
                        <a:pt x="11704" y="23892"/>
                        <a:pt x="11704" y="22722"/>
                      </a:cubicBezTo>
                      <a:cubicBezTo>
                        <a:pt x="12874" y="20381"/>
                        <a:pt x="14044" y="16870"/>
                        <a:pt x="15215" y="14529"/>
                      </a:cubicBezTo>
                      <a:cubicBezTo>
                        <a:pt x="16385" y="13359"/>
                        <a:pt x="16385" y="12188"/>
                        <a:pt x="17555" y="11018"/>
                      </a:cubicBezTo>
                      <a:cubicBezTo>
                        <a:pt x="18726" y="9848"/>
                        <a:pt x="19896" y="9848"/>
                        <a:pt x="19896" y="8677"/>
                      </a:cubicBezTo>
                      <a:cubicBezTo>
                        <a:pt x="22237" y="5166"/>
                        <a:pt x="21066" y="5166"/>
                        <a:pt x="22237" y="1655"/>
                      </a:cubicBezTo>
                      <a:cubicBezTo>
                        <a:pt x="23407" y="2825"/>
                        <a:pt x="24577" y="1655"/>
                        <a:pt x="23407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7" name="任意多边形: 形状 7866" descr="cdbbd98d-5ac9-429a-96d9-d4b01b4ee51f"/>
                <p:cNvSpPr/>
                <p:nvPr/>
              </p:nvSpPr>
              <p:spPr>
                <a:xfrm>
                  <a:off x="1953671" y="6367741"/>
                  <a:ext cx="10533" cy="50325"/>
                </a:xfrm>
                <a:custGeom>
                  <a:avLst/>
                  <a:gdLst>
                    <a:gd name="connsiteX0" fmla="*/ 5852 w 10533"/>
                    <a:gd name="connsiteY0" fmla="*/ 0 h 50325"/>
                    <a:gd name="connsiteX1" fmla="*/ 2341 w 10533"/>
                    <a:gd name="connsiteY1" fmla="*/ 3511 h 50325"/>
                    <a:gd name="connsiteX2" fmla="*/ 1170 w 10533"/>
                    <a:gd name="connsiteY2" fmla="*/ 10533 h 50325"/>
                    <a:gd name="connsiteX3" fmla="*/ 0 w 10533"/>
                    <a:gd name="connsiteY3" fmla="*/ 14044 h 50325"/>
                    <a:gd name="connsiteX4" fmla="*/ 1170 w 10533"/>
                    <a:gd name="connsiteY4" fmla="*/ 17555 h 50325"/>
                    <a:gd name="connsiteX5" fmla="*/ 0 w 10533"/>
                    <a:gd name="connsiteY5" fmla="*/ 25748 h 50325"/>
                    <a:gd name="connsiteX6" fmla="*/ 1170 w 10533"/>
                    <a:gd name="connsiteY6" fmla="*/ 30429 h 50325"/>
                    <a:gd name="connsiteX7" fmla="*/ 1170 w 10533"/>
                    <a:gd name="connsiteY7" fmla="*/ 35111 h 50325"/>
                    <a:gd name="connsiteX8" fmla="*/ 1170 w 10533"/>
                    <a:gd name="connsiteY8" fmla="*/ 42133 h 50325"/>
                    <a:gd name="connsiteX9" fmla="*/ 2341 w 10533"/>
                    <a:gd name="connsiteY9" fmla="*/ 49155 h 50325"/>
                    <a:gd name="connsiteX10" fmla="*/ 3511 w 10533"/>
                    <a:gd name="connsiteY10" fmla="*/ 50325 h 50325"/>
                    <a:gd name="connsiteX11" fmla="*/ 4681 w 10533"/>
                    <a:gd name="connsiteY11" fmla="*/ 49155 h 50325"/>
                    <a:gd name="connsiteX12" fmla="*/ 5852 w 10533"/>
                    <a:gd name="connsiteY12" fmla="*/ 42133 h 50325"/>
                    <a:gd name="connsiteX13" fmla="*/ 8192 w 10533"/>
                    <a:gd name="connsiteY13" fmla="*/ 35111 h 50325"/>
                    <a:gd name="connsiteX14" fmla="*/ 8192 w 10533"/>
                    <a:gd name="connsiteY14" fmla="*/ 30429 h 50325"/>
                    <a:gd name="connsiteX15" fmla="*/ 9363 w 10533"/>
                    <a:gd name="connsiteY15" fmla="*/ 25748 h 50325"/>
                    <a:gd name="connsiteX16" fmla="*/ 9363 w 10533"/>
                    <a:gd name="connsiteY16" fmla="*/ 17555 h 50325"/>
                    <a:gd name="connsiteX17" fmla="*/ 9363 w 10533"/>
                    <a:gd name="connsiteY17" fmla="*/ 14044 h 50325"/>
                    <a:gd name="connsiteX18" fmla="*/ 10533 w 10533"/>
                    <a:gd name="connsiteY18" fmla="*/ 10533 h 50325"/>
                    <a:gd name="connsiteX19" fmla="*/ 9363 w 10533"/>
                    <a:gd name="connsiteY19" fmla="*/ 3511 h 50325"/>
                    <a:gd name="connsiteX20" fmla="*/ 5852 w 10533"/>
                    <a:gd name="connsiteY20" fmla="*/ 0 h 5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33" h="50325">
                      <a:moveTo>
                        <a:pt x="5852" y="0"/>
                      </a:moveTo>
                      <a:cubicBezTo>
                        <a:pt x="4681" y="0"/>
                        <a:pt x="2341" y="1170"/>
                        <a:pt x="2341" y="3511"/>
                      </a:cubicBezTo>
                      <a:cubicBezTo>
                        <a:pt x="1170" y="7022"/>
                        <a:pt x="1170" y="5852"/>
                        <a:pt x="1170" y="10533"/>
                      </a:cubicBezTo>
                      <a:cubicBezTo>
                        <a:pt x="1170" y="11704"/>
                        <a:pt x="0" y="12874"/>
                        <a:pt x="0" y="14044"/>
                      </a:cubicBezTo>
                      <a:cubicBezTo>
                        <a:pt x="0" y="15215"/>
                        <a:pt x="1170" y="16385"/>
                        <a:pt x="1170" y="17555"/>
                      </a:cubicBezTo>
                      <a:cubicBezTo>
                        <a:pt x="1170" y="19896"/>
                        <a:pt x="0" y="23407"/>
                        <a:pt x="0" y="25748"/>
                      </a:cubicBezTo>
                      <a:cubicBezTo>
                        <a:pt x="0" y="26918"/>
                        <a:pt x="1170" y="28089"/>
                        <a:pt x="1170" y="30429"/>
                      </a:cubicBezTo>
                      <a:cubicBezTo>
                        <a:pt x="1170" y="31600"/>
                        <a:pt x="1170" y="32770"/>
                        <a:pt x="1170" y="35111"/>
                      </a:cubicBezTo>
                      <a:cubicBezTo>
                        <a:pt x="1170" y="37451"/>
                        <a:pt x="1170" y="40963"/>
                        <a:pt x="1170" y="42133"/>
                      </a:cubicBezTo>
                      <a:cubicBezTo>
                        <a:pt x="1170" y="46814"/>
                        <a:pt x="1170" y="45644"/>
                        <a:pt x="2341" y="49155"/>
                      </a:cubicBezTo>
                      <a:cubicBezTo>
                        <a:pt x="2341" y="50325"/>
                        <a:pt x="3511" y="50325"/>
                        <a:pt x="3511" y="50325"/>
                      </a:cubicBezTo>
                      <a:cubicBezTo>
                        <a:pt x="4681" y="50325"/>
                        <a:pt x="4681" y="50325"/>
                        <a:pt x="4681" y="49155"/>
                      </a:cubicBezTo>
                      <a:cubicBezTo>
                        <a:pt x="5852" y="45644"/>
                        <a:pt x="4681" y="46814"/>
                        <a:pt x="5852" y="42133"/>
                      </a:cubicBezTo>
                      <a:cubicBezTo>
                        <a:pt x="5852" y="39792"/>
                        <a:pt x="7022" y="37451"/>
                        <a:pt x="8192" y="35111"/>
                      </a:cubicBezTo>
                      <a:cubicBezTo>
                        <a:pt x="8192" y="33940"/>
                        <a:pt x="8192" y="32770"/>
                        <a:pt x="8192" y="30429"/>
                      </a:cubicBezTo>
                      <a:cubicBezTo>
                        <a:pt x="8192" y="29259"/>
                        <a:pt x="9363" y="28089"/>
                        <a:pt x="9363" y="25748"/>
                      </a:cubicBezTo>
                      <a:cubicBezTo>
                        <a:pt x="9363" y="23407"/>
                        <a:pt x="9363" y="19896"/>
                        <a:pt x="9363" y="17555"/>
                      </a:cubicBezTo>
                      <a:cubicBezTo>
                        <a:pt x="9363" y="16385"/>
                        <a:pt x="9363" y="15215"/>
                        <a:pt x="9363" y="14044"/>
                      </a:cubicBezTo>
                      <a:cubicBezTo>
                        <a:pt x="9363" y="12874"/>
                        <a:pt x="10533" y="11704"/>
                        <a:pt x="10533" y="10533"/>
                      </a:cubicBezTo>
                      <a:cubicBezTo>
                        <a:pt x="10533" y="5852"/>
                        <a:pt x="9363" y="7022"/>
                        <a:pt x="9363" y="3511"/>
                      </a:cubicBezTo>
                      <a:cubicBezTo>
                        <a:pt x="8192" y="2341"/>
                        <a:pt x="7022" y="0"/>
                        <a:pt x="585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8" name="任意多边形: 形状 7867" descr="7ec2cf7f-afa8-4fb2-ac74-ed52a0c43e8f"/>
                <p:cNvSpPr/>
                <p:nvPr/>
              </p:nvSpPr>
              <p:spPr>
                <a:xfrm>
                  <a:off x="2085922" y="6290790"/>
                  <a:ext cx="21551" cy="20123"/>
                </a:xfrm>
                <a:custGeom>
                  <a:avLst/>
                  <a:gdLst>
                    <a:gd name="connsiteX0" fmla="*/ 21066 w 21551"/>
                    <a:gd name="connsiteY0" fmla="*/ 878 h 20123"/>
                    <a:gd name="connsiteX1" fmla="*/ 17555 w 21551"/>
                    <a:gd name="connsiteY1" fmla="*/ 878 h 20123"/>
                    <a:gd name="connsiteX2" fmla="*/ 14044 w 21551"/>
                    <a:gd name="connsiteY2" fmla="*/ 3219 h 20123"/>
                    <a:gd name="connsiteX3" fmla="*/ 11704 w 21551"/>
                    <a:gd name="connsiteY3" fmla="*/ 4389 h 20123"/>
                    <a:gd name="connsiteX4" fmla="*/ 10533 w 21551"/>
                    <a:gd name="connsiteY4" fmla="*/ 6730 h 20123"/>
                    <a:gd name="connsiteX5" fmla="*/ 7022 w 21551"/>
                    <a:gd name="connsiteY5" fmla="*/ 9070 h 20123"/>
                    <a:gd name="connsiteX6" fmla="*/ 5852 w 21551"/>
                    <a:gd name="connsiteY6" fmla="*/ 11411 h 20123"/>
                    <a:gd name="connsiteX7" fmla="*/ 4681 w 21551"/>
                    <a:gd name="connsiteY7" fmla="*/ 12581 h 20123"/>
                    <a:gd name="connsiteX8" fmla="*/ 2341 w 21551"/>
                    <a:gd name="connsiteY8" fmla="*/ 14922 h 20123"/>
                    <a:gd name="connsiteX9" fmla="*/ 0 w 21551"/>
                    <a:gd name="connsiteY9" fmla="*/ 18433 h 20123"/>
                    <a:gd name="connsiteX10" fmla="*/ 1170 w 21551"/>
                    <a:gd name="connsiteY10" fmla="*/ 19604 h 20123"/>
                    <a:gd name="connsiteX11" fmla="*/ 2341 w 21551"/>
                    <a:gd name="connsiteY11" fmla="*/ 19604 h 20123"/>
                    <a:gd name="connsiteX12" fmla="*/ 5852 w 21551"/>
                    <a:gd name="connsiteY12" fmla="*/ 17263 h 20123"/>
                    <a:gd name="connsiteX13" fmla="*/ 9363 w 21551"/>
                    <a:gd name="connsiteY13" fmla="*/ 14922 h 20123"/>
                    <a:gd name="connsiteX14" fmla="*/ 10533 w 21551"/>
                    <a:gd name="connsiteY14" fmla="*/ 13752 h 20123"/>
                    <a:gd name="connsiteX15" fmla="*/ 12874 w 21551"/>
                    <a:gd name="connsiteY15" fmla="*/ 12581 h 20123"/>
                    <a:gd name="connsiteX16" fmla="*/ 15215 w 21551"/>
                    <a:gd name="connsiteY16" fmla="*/ 9070 h 20123"/>
                    <a:gd name="connsiteX17" fmla="*/ 16385 w 21551"/>
                    <a:gd name="connsiteY17" fmla="*/ 7900 h 20123"/>
                    <a:gd name="connsiteX18" fmla="*/ 18726 w 21551"/>
                    <a:gd name="connsiteY18" fmla="*/ 6730 h 20123"/>
                    <a:gd name="connsiteX19" fmla="*/ 19896 w 21551"/>
                    <a:gd name="connsiteY19" fmla="*/ 3219 h 20123"/>
                    <a:gd name="connsiteX20" fmla="*/ 21066 w 21551"/>
                    <a:gd name="connsiteY20" fmla="*/ 878 h 20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551" h="20123">
                      <a:moveTo>
                        <a:pt x="21066" y="878"/>
                      </a:moveTo>
                      <a:cubicBezTo>
                        <a:pt x="19896" y="-293"/>
                        <a:pt x="18726" y="-293"/>
                        <a:pt x="17555" y="878"/>
                      </a:cubicBezTo>
                      <a:cubicBezTo>
                        <a:pt x="16385" y="2048"/>
                        <a:pt x="16385" y="2048"/>
                        <a:pt x="14044" y="3219"/>
                      </a:cubicBezTo>
                      <a:cubicBezTo>
                        <a:pt x="14044" y="3219"/>
                        <a:pt x="12874" y="3219"/>
                        <a:pt x="11704" y="4389"/>
                      </a:cubicBezTo>
                      <a:cubicBezTo>
                        <a:pt x="11704" y="4389"/>
                        <a:pt x="11704" y="5559"/>
                        <a:pt x="10533" y="6730"/>
                      </a:cubicBezTo>
                      <a:cubicBezTo>
                        <a:pt x="9363" y="7900"/>
                        <a:pt x="8192" y="7900"/>
                        <a:pt x="7022" y="9070"/>
                      </a:cubicBezTo>
                      <a:cubicBezTo>
                        <a:pt x="7022" y="9070"/>
                        <a:pt x="7022" y="10241"/>
                        <a:pt x="5852" y="11411"/>
                      </a:cubicBezTo>
                      <a:cubicBezTo>
                        <a:pt x="5852" y="11411"/>
                        <a:pt x="4681" y="12581"/>
                        <a:pt x="4681" y="12581"/>
                      </a:cubicBezTo>
                      <a:cubicBezTo>
                        <a:pt x="3511" y="13752"/>
                        <a:pt x="2341" y="14922"/>
                        <a:pt x="2341" y="14922"/>
                      </a:cubicBezTo>
                      <a:cubicBezTo>
                        <a:pt x="1170" y="17263"/>
                        <a:pt x="1170" y="16093"/>
                        <a:pt x="0" y="18433"/>
                      </a:cubicBezTo>
                      <a:cubicBezTo>
                        <a:pt x="0" y="18433"/>
                        <a:pt x="0" y="19604"/>
                        <a:pt x="1170" y="19604"/>
                      </a:cubicBezTo>
                      <a:cubicBezTo>
                        <a:pt x="1170" y="19604"/>
                        <a:pt x="2341" y="20774"/>
                        <a:pt x="2341" y="19604"/>
                      </a:cubicBezTo>
                      <a:cubicBezTo>
                        <a:pt x="4681" y="18433"/>
                        <a:pt x="3511" y="18433"/>
                        <a:pt x="5852" y="17263"/>
                      </a:cubicBezTo>
                      <a:cubicBezTo>
                        <a:pt x="7022" y="16093"/>
                        <a:pt x="8192" y="16093"/>
                        <a:pt x="9363" y="14922"/>
                      </a:cubicBezTo>
                      <a:cubicBezTo>
                        <a:pt x="9363" y="14922"/>
                        <a:pt x="10533" y="13752"/>
                        <a:pt x="10533" y="13752"/>
                      </a:cubicBezTo>
                      <a:cubicBezTo>
                        <a:pt x="11704" y="13752"/>
                        <a:pt x="12874" y="13752"/>
                        <a:pt x="12874" y="12581"/>
                      </a:cubicBezTo>
                      <a:cubicBezTo>
                        <a:pt x="14044" y="11411"/>
                        <a:pt x="14044" y="10241"/>
                        <a:pt x="15215" y="9070"/>
                      </a:cubicBezTo>
                      <a:cubicBezTo>
                        <a:pt x="15215" y="9070"/>
                        <a:pt x="16385" y="7900"/>
                        <a:pt x="16385" y="7900"/>
                      </a:cubicBezTo>
                      <a:cubicBezTo>
                        <a:pt x="16385" y="7900"/>
                        <a:pt x="17555" y="7900"/>
                        <a:pt x="18726" y="6730"/>
                      </a:cubicBezTo>
                      <a:cubicBezTo>
                        <a:pt x="19896" y="5559"/>
                        <a:pt x="18726" y="4389"/>
                        <a:pt x="19896" y="3219"/>
                      </a:cubicBezTo>
                      <a:cubicBezTo>
                        <a:pt x="21066" y="3219"/>
                        <a:pt x="22237" y="2048"/>
                        <a:pt x="21066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69" name="任意多边形: 形状 7868" descr="01cf499e-ca35-40a1-a199-12397c31ed2c"/>
                <p:cNvSpPr/>
                <p:nvPr/>
              </p:nvSpPr>
              <p:spPr>
                <a:xfrm>
                  <a:off x="2070707" y="6276453"/>
                  <a:ext cx="14564" cy="11053"/>
                </a:xfrm>
                <a:custGeom>
                  <a:avLst/>
                  <a:gdLst>
                    <a:gd name="connsiteX0" fmla="*/ 12874 w 14564"/>
                    <a:gd name="connsiteY0" fmla="*/ 1170 h 11053"/>
                    <a:gd name="connsiteX1" fmla="*/ 9363 w 14564"/>
                    <a:gd name="connsiteY1" fmla="*/ 0 h 11053"/>
                    <a:gd name="connsiteX2" fmla="*/ 7022 w 14564"/>
                    <a:gd name="connsiteY2" fmla="*/ 1170 h 11053"/>
                    <a:gd name="connsiteX3" fmla="*/ 5852 w 14564"/>
                    <a:gd name="connsiteY3" fmla="*/ 1170 h 11053"/>
                    <a:gd name="connsiteX4" fmla="*/ 5852 w 14564"/>
                    <a:gd name="connsiteY4" fmla="*/ 2341 h 11053"/>
                    <a:gd name="connsiteX5" fmla="*/ 3511 w 14564"/>
                    <a:gd name="connsiteY5" fmla="*/ 3511 h 11053"/>
                    <a:gd name="connsiteX6" fmla="*/ 3511 w 14564"/>
                    <a:gd name="connsiteY6" fmla="*/ 4682 h 11053"/>
                    <a:gd name="connsiteX7" fmla="*/ 2341 w 14564"/>
                    <a:gd name="connsiteY7" fmla="*/ 5852 h 11053"/>
                    <a:gd name="connsiteX8" fmla="*/ 1170 w 14564"/>
                    <a:gd name="connsiteY8" fmla="*/ 7022 h 11053"/>
                    <a:gd name="connsiteX9" fmla="*/ 0 w 14564"/>
                    <a:gd name="connsiteY9" fmla="*/ 9363 h 11053"/>
                    <a:gd name="connsiteX10" fmla="*/ 1170 w 14564"/>
                    <a:gd name="connsiteY10" fmla="*/ 10533 h 11053"/>
                    <a:gd name="connsiteX11" fmla="*/ 2341 w 14564"/>
                    <a:gd name="connsiteY11" fmla="*/ 10533 h 11053"/>
                    <a:gd name="connsiteX12" fmla="*/ 4681 w 14564"/>
                    <a:gd name="connsiteY12" fmla="*/ 9363 h 11053"/>
                    <a:gd name="connsiteX13" fmla="*/ 7022 w 14564"/>
                    <a:gd name="connsiteY13" fmla="*/ 8192 h 11053"/>
                    <a:gd name="connsiteX14" fmla="*/ 8192 w 14564"/>
                    <a:gd name="connsiteY14" fmla="*/ 7022 h 11053"/>
                    <a:gd name="connsiteX15" fmla="*/ 10533 w 14564"/>
                    <a:gd name="connsiteY15" fmla="*/ 7022 h 11053"/>
                    <a:gd name="connsiteX16" fmla="*/ 11704 w 14564"/>
                    <a:gd name="connsiteY16" fmla="*/ 4682 h 11053"/>
                    <a:gd name="connsiteX17" fmla="*/ 12874 w 14564"/>
                    <a:gd name="connsiteY17" fmla="*/ 3511 h 11053"/>
                    <a:gd name="connsiteX18" fmla="*/ 14044 w 14564"/>
                    <a:gd name="connsiteY18" fmla="*/ 3511 h 11053"/>
                    <a:gd name="connsiteX19" fmla="*/ 14044 w 14564"/>
                    <a:gd name="connsiteY19" fmla="*/ 1170 h 11053"/>
                    <a:gd name="connsiteX20" fmla="*/ 12874 w 14564"/>
                    <a:gd name="connsiteY20" fmla="*/ 1170 h 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563" h="11053">
                      <a:moveTo>
                        <a:pt x="12874" y="1170"/>
                      </a:moveTo>
                      <a:cubicBezTo>
                        <a:pt x="11704" y="0"/>
                        <a:pt x="10533" y="0"/>
                        <a:pt x="9363" y="0"/>
                      </a:cubicBezTo>
                      <a:cubicBezTo>
                        <a:pt x="8192" y="0"/>
                        <a:pt x="8192" y="0"/>
                        <a:pt x="7022" y="1170"/>
                      </a:cubicBezTo>
                      <a:cubicBezTo>
                        <a:pt x="7022" y="1170"/>
                        <a:pt x="5852" y="1170"/>
                        <a:pt x="5852" y="1170"/>
                      </a:cubicBezTo>
                      <a:cubicBezTo>
                        <a:pt x="5852" y="1170"/>
                        <a:pt x="5852" y="2341"/>
                        <a:pt x="5852" y="2341"/>
                      </a:cubicBezTo>
                      <a:cubicBezTo>
                        <a:pt x="5852" y="2341"/>
                        <a:pt x="3511" y="3511"/>
                        <a:pt x="3511" y="3511"/>
                      </a:cubicBezTo>
                      <a:cubicBezTo>
                        <a:pt x="3511" y="3511"/>
                        <a:pt x="3511" y="4682"/>
                        <a:pt x="3511" y="4682"/>
                      </a:cubicBezTo>
                      <a:cubicBezTo>
                        <a:pt x="3511" y="4682"/>
                        <a:pt x="2341" y="4682"/>
                        <a:pt x="2341" y="5852"/>
                      </a:cubicBezTo>
                      <a:cubicBezTo>
                        <a:pt x="2341" y="7022"/>
                        <a:pt x="1170" y="7022"/>
                        <a:pt x="1170" y="7022"/>
                      </a:cubicBezTo>
                      <a:cubicBezTo>
                        <a:pt x="1170" y="8192"/>
                        <a:pt x="1170" y="8192"/>
                        <a:pt x="0" y="9363"/>
                      </a:cubicBezTo>
                      <a:cubicBezTo>
                        <a:pt x="0" y="9363"/>
                        <a:pt x="1170" y="10533"/>
                        <a:pt x="1170" y="10533"/>
                      </a:cubicBezTo>
                      <a:cubicBezTo>
                        <a:pt x="1170" y="10533"/>
                        <a:pt x="2341" y="11704"/>
                        <a:pt x="2341" y="10533"/>
                      </a:cubicBezTo>
                      <a:cubicBezTo>
                        <a:pt x="3511" y="10533"/>
                        <a:pt x="3511" y="10533"/>
                        <a:pt x="4681" y="9363"/>
                      </a:cubicBezTo>
                      <a:cubicBezTo>
                        <a:pt x="5852" y="9363"/>
                        <a:pt x="7022" y="9363"/>
                        <a:pt x="7022" y="8192"/>
                      </a:cubicBezTo>
                      <a:cubicBezTo>
                        <a:pt x="7022" y="8192"/>
                        <a:pt x="7022" y="7022"/>
                        <a:pt x="8192" y="7022"/>
                      </a:cubicBezTo>
                      <a:cubicBezTo>
                        <a:pt x="8192" y="7022"/>
                        <a:pt x="9363" y="7022"/>
                        <a:pt x="10533" y="7022"/>
                      </a:cubicBezTo>
                      <a:cubicBezTo>
                        <a:pt x="11704" y="7022"/>
                        <a:pt x="11704" y="5852"/>
                        <a:pt x="11704" y="4682"/>
                      </a:cubicBezTo>
                      <a:cubicBezTo>
                        <a:pt x="11704" y="4682"/>
                        <a:pt x="11704" y="3511"/>
                        <a:pt x="12874" y="3511"/>
                      </a:cubicBezTo>
                      <a:cubicBezTo>
                        <a:pt x="12874" y="3511"/>
                        <a:pt x="14044" y="3511"/>
                        <a:pt x="14044" y="3511"/>
                      </a:cubicBezTo>
                      <a:cubicBezTo>
                        <a:pt x="15215" y="2341"/>
                        <a:pt x="14044" y="2341"/>
                        <a:pt x="14044" y="1170"/>
                      </a:cubicBezTo>
                      <a:cubicBezTo>
                        <a:pt x="14044" y="3511"/>
                        <a:pt x="12874" y="2341"/>
                        <a:pt x="12874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70" name="任意多边形: 形状 7869" descr="990dd089-4243-4963-ae1f-89c978b73d42"/>
                <p:cNvSpPr/>
                <p:nvPr/>
              </p:nvSpPr>
              <p:spPr>
                <a:xfrm>
                  <a:off x="2064855" y="6275283"/>
                  <a:ext cx="18433" cy="8192"/>
                </a:xfrm>
                <a:custGeom>
                  <a:avLst/>
                  <a:gdLst>
                    <a:gd name="connsiteX0" fmla="*/ 17555 w 18433"/>
                    <a:gd name="connsiteY0" fmla="*/ 2341 h 8192"/>
                    <a:gd name="connsiteX1" fmla="*/ 15215 w 18433"/>
                    <a:gd name="connsiteY1" fmla="*/ 0 h 8192"/>
                    <a:gd name="connsiteX2" fmla="*/ 12874 w 18433"/>
                    <a:gd name="connsiteY2" fmla="*/ 0 h 8192"/>
                    <a:gd name="connsiteX3" fmla="*/ 11704 w 18433"/>
                    <a:gd name="connsiteY3" fmla="*/ 0 h 8192"/>
                    <a:gd name="connsiteX4" fmla="*/ 10533 w 18433"/>
                    <a:gd name="connsiteY4" fmla="*/ 1170 h 8192"/>
                    <a:gd name="connsiteX5" fmla="*/ 7022 w 18433"/>
                    <a:gd name="connsiteY5" fmla="*/ 1170 h 8192"/>
                    <a:gd name="connsiteX6" fmla="*/ 5852 w 18433"/>
                    <a:gd name="connsiteY6" fmla="*/ 2341 h 8192"/>
                    <a:gd name="connsiteX7" fmla="*/ 4681 w 18433"/>
                    <a:gd name="connsiteY7" fmla="*/ 2341 h 8192"/>
                    <a:gd name="connsiteX8" fmla="*/ 2341 w 18433"/>
                    <a:gd name="connsiteY8" fmla="*/ 3511 h 8192"/>
                    <a:gd name="connsiteX9" fmla="*/ 0 w 18433"/>
                    <a:gd name="connsiteY9" fmla="*/ 5852 h 8192"/>
                    <a:gd name="connsiteX10" fmla="*/ 0 w 18433"/>
                    <a:gd name="connsiteY10" fmla="*/ 7022 h 8192"/>
                    <a:gd name="connsiteX11" fmla="*/ 1170 w 18433"/>
                    <a:gd name="connsiteY11" fmla="*/ 8192 h 8192"/>
                    <a:gd name="connsiteX12" fmla="*/ 3511 w 18433"/>
                    <a:gd name="connsiteY12" fmla="*/ 8192 h 8192"/>
                    <a:gd name="connsiteX13" fmla="*/ 7022 w 18433"/>
                    <a:gd name="connsiteY13" fmla="*/ 8192 h 8192"/>
                    <a:gd name="connsiteX14" fmla="*/ 8192 w 18433"/>
                    <a:gd name="connsiteY14" fmla="*/ 7022 h 8192"/>
                    <a:gd name="connsiteX15" fmla="*/ 10533 w 18433"/>
                    <a:gd name="connsiteY15" fmla="*/ 7022 h 8192"/>
                    <a:gd name="connsiteX16" fmla="*/ 12874 w 18433"/>
                    <a:gd name="connsiteY16" fmla="*/ 5852 h 8192"/>
                    <a:gd name="connsiteX17" fmla="*/ 14044 w 18433"/>
                    <a:gd name="connsiteY17" fmla="*/ 4681 h 8192"/>
                    <a:gd name="connsiteX18" fmla="*/ 15215 w 18433"/>
                    <a:gd name="connsiteY18" fmla="*/ 4681 h 8192"/>
                    <a:gd name="connsiteX19" fmla="*/ 17555 w 18433"/>
                    <a:gd name="connsiteY19" fmla="*/ 2341 h 8192"/>
                    <a:gd name="connsiteX20" fmla="*/ 17555 w 18433"/>
                    <a:gd name="connsiteY20" fmla="*/ 2341 h 8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433" h="8192">
                      <a:moveTo>
                        <a:pt x="17555" y="2341"/>
                      </a:moveTo>
                      <a:cubicBezTo>
                        <a:pt x="17555" y="1170"/>
                        <a:pt x="16385" y="0"/>
                        <a:pt x="15215" y="0"/>
                      </a:cubicBezTo>
                      <a:cubicBezTo>
                        <a:pt x="14044" y="0"/>
                        <a:pt x="14044" y="0"/>
                        <a:pt x="12874" y="0"/>
                      </a:cubicBezTo>
                      <a:cubicBezTo>
                        <a:pt x="12874" y="0"/>
                        <a:pt x="11704" y="0"/>
                        <a:pt x="11704" y="0"/>
                      </a:cubicBezTo>
                      <a:cubicBezTo>
                        <a:pt x="11704" y="0"/>
                        <a:pt x="11704" y="1170"/>
                        <a:pt x="10533" y="1170"/>
                      </a:cubicBezTo>
                      <a:cubicBezTo>
                        <a:pt x="9363" y="1170"/>
                        <a:pt x="8192" y="1170"/>
                        <a:pt x="7022" y="1170"/>
                      </a:cubicBezTo>
                      <a:cubicBezTo>
                        <a:pt x="7022" y="1170"/>
                        <a:pt x="5852" y="2341"/>
                        <a:pt x="5852" y="2341"/>
                      </a:cubicBezTo>
                      <a:cubicBezTo>
                        <a:pt x="5852" y="2341"/>
                        <a:pt x="4681" y="2341"/>
                        <a:pt x="4681" y="2341"/>
                      </a:cubicBezTo>
                      <a:cubicBezTo>
                        <a:pt x="3511" y="2341"/>
                        <a:pt x="2341" y="3511"/>
                        <a:pt x="2341" y="3511"/>
                      </a:cubicBezTo>
                      <a:cubicBezTo>
                        <a:pt x="1170" y="4681"/>
                        <a:pt x="1170" y="4681"/>
                        <a:pt x="0" y="5852"/>
                      </a:cubicBezTo>
                      <a:cubicBezTo>
                        <a:pt x="0" y="5852"/>
                        <a:pt x="0" y="7022"/>
                        <a:pt x="0" y="7022"/>
                      </a:cubicBezTo>
                      <a:cubicBezTo>
                        <a:pt x="0" y="8192"/>
                        <a:pt x="0" y="8192"/>
                        <a:pt x="1170" y="8192"/>
                      </a:cubicBezTo>
                      <a:cubicBezTo>
                        <a:pt x="2341" y="8192"/>
                        <a:pt x="2341" y="8192"/>
                        <a:pt x="3511" y="8192"/>
                      </a:cubicBezTo>
                      <a:cubicBezTo>
                        <a:pt x="4681" y="8192"/>
                        <a:pt x="5852" y="8192"/>
                        <a:pt x="7022" y="8192"/>
                      </a:cubicBezTo>
                      <a:cubicBezTo>
                        <a:pt x="7022" y="8192"/>
                        <a:pt x="8192" y="8192"/>
                        <a:pt x="8192" y="7022"/>
                      </a:cubicBezTo>
                      <a:cubicBezTo>
                        <a:pt x="8192" y="7022"/>
                        <a:pt x="9363" y="7022"/>
                        <a:pt x="10533" y="7022"/>
                      </a:cubicBezTo>
                      <a:cubicBezTo>
                        <a:pt x="11704" y="7022"/>
                        <a:pt x="12874" y="5852"/>
                        <a:pt x="12874" y="5852"/>
                      </a:cubicBezTo>
                      <a:cubicBezTo>
                        <a:pt x="12874" y="5852"/>
                        <a:pt x="14044" y="5852"/>
                        <a:pt x="14044" y="4681"/>
                      </a:cubicBezTo>
                      <a:cubicBezTo>
                        <a:pt x="14044" y="4681"/>
                        <a:pt x="15215" y="4681"/>
                        <a:pt x="15215" y="4681"/>
                      </a:cubicBezTo>
                      <a:cubicBezTo>
                        <a:pt x="16385" y="3511"/>
                        <a:pt x="16385" y="3511"/>
                        <a:pt x="17555" y="2341"/>
                      </a:cubicBezTo>
                      <a:cubicBezTo>
                        <a:pt x="18726" y="4681"/>
                        <a:pt x="18726" y="3511"/>
                        <a:pt x="17555" y="2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71" name="任意多边形: 形状 7870" descr="26ca5470-8910-4e04-b0d6-56a10a62aafb"/>
                <p:cNvSpPr/>
                <p:nvPr/>
              </p:nvSpPr>
              <p:spPr>
                <a:xfrm>
                  <a:off x="2036766" y="6254928"/>
                  <a:ext cx="19603" cy="41421"/>
                </a:xfrm>
                <a:custGeom>
                  <a:avLst/>
                  <a:gdLst>
                    <a:gd name="connsiteX0" fmla="*/ 18726 w 19603"/>
                    <a:gd name="connsiteY0" fmla="*/ 459 h 41421"/>
                    <a:gd name="connsiteX1" fmla="*/ 14044 w 19603"/>
                    <a:gd name="connsiteY1" fmla="*/ 2800 h 41421"/>
                    <a:gd name="connsiteX2" fmla="*/ 10533 w 19603"/>
                    <a:gd name="connsiteY2" fmla="*/ 8652 h 41421"/>
                    <a:gd name="connsiteX3" fmla="*/ 8193 w 19603"/>
                    <a:gd name="connsiteY3" fmla="*/ 10992 h 41421"/>
                    <a:gd name="connsiteX4" fmla="*/ 8193 w 19603"/>
                    <a:gd name="connsiteY4" fmla="*/ 14504 h 41421"/>
                    <a:gd name="connsiteX5" fmla="*/ 4682 w 19603"/>
                    <a:gd name="connsiteY5" fmla="*/ 21526 h 41421"/>
                    <a:gd name="connsiteX6" fmla="*/ 4682 w 19603"/>
                    <a:gd name="connsiteY6" fmla="*/ 25037 h 41421"/>
                    <a:gd name="connsiteX7" fmla="*/ 3511 w 19603"/>
                    <a:gd name="connsiteY7" fmla="*/ 28548 h 41421"/>
                    <a:gd name="connsiteX8" fmla="*/ 1170 w 19603"/>
                    <a:gd name="connsiteY8" fmla="*/ 34400 h 41421"/>
                    <a:gd name="connsiteX9" fmla="*/ 0 w 19603"/>
                    <a:gd name="connsiteY9" fmla="*/ 40251 h 41421"/>
                    <a:gd name="connsiteX10" fmla="*/ 1170 w 19603"/>
                    <a:gd name="connsiteY10" fmla="*/ 41422 h 41421"/>
                    <a:gd name="connsiteX11" fmla="*/ 2341 w 19603"/>
                    <a:gd name="connsiteY11" fmla="*/ 41422 h 41421"/>
                    <a:gd name="connsiteX12" fmla="*/ 4682 w 19603"/>
                    <a:gd name="connsiteY12" fmla="*/ 35570 h 41421"/>
                    <a:gd name="connsiteX13" fmla="*/ 8193 w 19603"/>
                    <a:gd name="connsiteY13" fmla="*/ 29718 h 41421"/>
                    <a:gd name="connsiteX14" fmla="*/ 9363 w 19603"/>
                    <a:gd name="connsiteY14" fmla="*/ 26207 h 41421"/>
                    <a:gd name="connsiteX15" fmla="*/ 11704 w 19603"/>
                    <a:gd name="connsiteY15" fmla="*/ 22696 h 41421"/>
                    <a:gd name="connsiteX16" fmla="*/ 14044 w 19603"/>
                    <a:gd name="connsiteY16" fmla="*/ 15674 h 41421"/>
                    <a:gd name="connsiteX17" fmla="*/ 15215 w 19603"/>
                    <a:gd name="connsiteY17" fmla="*/ 12163 h 41421"/>
                    <a:gd name="connsiteX18" fmla="*/ 17555 w 19603"/>
                    <a:gd name="connsiteY18" fmla="*/ 9822 h 41421"/>
                    <a:gd name="connsiteX19" fmla="*/ 18726 w 19603"/>
                    <a:gd name="connsiteY19" fmla="*/ 3970 h 41421"/>
                    <a:gd name="connsiteX20" fmla="*/ 18726 w 19603"/>
                    <a:gd name="connsiteY20" fmla="*/ 459 h 41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603" h="41421">
                      <a:moveTo>
                        <a:pt x="18726" y="459"/>
                      </a:moveTo>
                      <a:cubicBezTo>
                        <a:pt x="17555" y="-711"/>
                        <a:pt x="15215" y="459"/>
                        <a:pt x="14044" y="2800"/>
                      </a:cubicBezTo>
                      <a:cubicBezTo>
                        <a:pt x="12874" y="5141"/>
                        <a:pt x="12874" y="5141"/>
                        <a:pt x="10533" y="8652"/>
                      </a:cubicBezTo>
                      <a:cubicBezTo>
                        <a:pt x="10533" y="9822"/>
                        <a:pt x="9363" y="9822"/>
                        <a:pt x="8193" y="10992"/>
                      </a:cubicBezTo>
                      <a:cubicBezTo>
                        <a:pt x="8193" y="12163"/>
                        <a:pt x="8193" y="13333"/>
                        <a:pt x="8193" y="14504"/>
                      </a:cubicBezTo>
                      <a:cubicBezTo>
                        <a:pt x="7022" y="16844"/>
                        <a:pt x="5852" y="19185"/>
                        <a:pt x="4682" y="21526"/>
                      </a:cubicBezTo>
                      <a:cubicBezTo>
                        <a:pt x="4682" y="22696"/>
                        <a:pt x="4682" y="23866"/>
                        <a:pt x="4682" y="25037"/>
                      </a:cubicBezTo>
                      <a:cubicBezTo>
                        <a:pt x="4682" y="26207"/>
                        <a:pt x="3511" y="27377"/>
                        <a:pt x="3511" y="28548"/>
                      </a:cubicBezTo>
                      <a:cubicBezTo>
                        <a:pt x="2341" y="30888"/>
                        <a:pt x="1170" y="33229"/>
                        <a:pt x="1170" y="34400"/>
                      </a:cubicBezTo>
                      <a:cubicBezTo>
                        <a:pt x="0" y="37911"/>
                        <a:pt x="0" y="37911"/>
                        <a:pt x="0" y="40251"/>
                      </a:cubicBezTo>
                      <a:cubicBezTo>
                        <a:pt x="0" y="40251"/>
                        <a:pt x="1170" y="41422"/>
                        <a:pt x="1170" y="41422"/>
                      </a:cubicBezTo>
                      <a:cubicBezTo>
                        <a:pt x="2341" y="41422"/>
                        <a:pt x="2341" y="41422"/>
                        <a:pt x="2341" y="41422"/>
                      </a:cubicBezTo>
                      <a:cubicBezTo>
                        <a:pt x="4682" y="39081"/>
                        <a:pt x="3511" y="39081"/>
                        <a:pt x="4682" y="35570"/>
                      </a:cubicBezTo>
                      <a:cubicBezTo>
                        <a:pt x="5852" y="34400"/>
                        <a:pt x="7022" y="32059"/>
                        <a:pt x="8193" y="29718"/>
                      </a:cubicBezTo>
                      <a:cubicBezTo>
                        <a:pt x="8193" y="28548"/>
                        <a:pt x="9363" y="27377"/>
                        <a:pt x="9363" y="26207"/>
                      </a:cubicBezTo>
                      <a:cubicBezTo>
                        <a:pt x="9363" y="25037"/>
                        <a:pt x="11704" y="23866"/>
                        <a:pt x="11704" y="22696"/>
                      </a:cubicBezTo>
                      <a:cubicBezTo>
                        <a:pt x="12874" y="20355"/>
                        <a:pt x="12874" y="18014"/>
                        <a:pt x="14044" y="15674"/>
                      </a:cubicBezTo>
                      <a:cubicBezTo>
                        <a:pt x="14044" y="14504"/>
                        <a:pt x="15215" y="13333"/>
                        <a:pt x="15215" y="12163"/>
                      </a:cubicBezTo>
                      <a:cubicBezTo>
                        <a:pt x="15215" y="10992"/>
                        <a:pt x="16385" y="9822"/>
                        <a:pt x="17555" y="9822"/>
                      </a:cubicBezTo>
                      <a:cubicBezTo>
                        <a:pt x="18726" y="6311"/>
                        <a:pt x="17555" y="6311"/>
                        <a:pt x="18726" y="3970"/>
                      </a:cubicBezTo>
                      <a:cubicBezTo>
                        <a:pt x="19896" y="2800"/>
                        <a:pt x="19896" y="459"/>
                        <a:pt x="18726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72" name="任意多边形: 形状 7871" descr="69545c82-3a30-4ce7-9767-da73cad64504"/>
                <p:cNvSpPr/>
                <p:nvPr/>
              </p:nvSpPr>
              <p:spPr>
                <a:xfrm>
                  <a:off x="1713748" y="6372423"/>
                  <a:ext cx="19210" cy="88947"/>
                </a:xfrm>
                <a:custGeom>
                  <a:avLst/>
                  <a:gdLst>
                    <a:gd name="connsiteX0" fmla="*/ 17555 w 19210"/>
                    <a:gd name="connsiteY0" fmla="*/ 88947 h 88947"/>
                    <a:gd name="connsiteX1" fmla="*/ 18726 w 19210"/>
                    <a:gd name="connsiteY1" fmla="*/ 81925 h 88947"/>
                    <a:gd name="connsiteX2" fmla="*/ 15215 w 19210"/>
                    <a:gd name="connsiteY2" fmla="*/ 69051 h 88947"/>
                    <a:gd name="connsiteX3" fmla="*/ 14044 w 19210"/>
                    <a:gd name="connsiteY3" fmla="*/ 63199 h 88947"/>
                    <a:gd name="connsiteX4" fmla="*/ 11704 w 19210"/>
                    <a:gd name="connsiteY4" fmla="*/ 56177 h 88947"/>
                    <a:gd name="connsiteX5" fmla="*/ 9363 w 19210"/>
                    <a:gd name="connsiteY5" fmla="*/ 40963 h 88947"/>
                    <a:gd name="connsiteX6" fmla="*/ 7022 w 19210"/>
                    <a:gd name="connsiteY6" fmla="*/ 33940 h 88947"/>
                    <a:gd name="connsiteX7" fmla="*/ 5852 w 19210"/>
                    <a:gd name="connsiteY7" fmla="*/ 26918 h 88947"/>
                    <a:gd name="connsiteX8" fmla="*/ 4681 w 19210"/>
                    <a:gd name="connsiteY8" fmla="*/ 14044 h 88947"/>
                    <a:gd name="connsiteX9" fmla="*/ 2341 w 19210"/>
                    <a:gd name="connsiteY9" fmla="*/ 1170 h 88947"/>
                    <a:gd name="connsiteX10" fmla="*/ 1170 w 19210"/>
                    <a:gd name="connsiteY10" fmla="*/ 0 h 88947"/>
                    <a:gd name="connsiteX11" fmla="*/ 0 w 19210"/>
                    <a:gd name="connsiteY11" fmla="*/ 2341 h 88947"/>
                    <a:gd name="connsiteX12" fmla="*/ 0 w 19210"/>
                    <a:gd name="connsiteY12" fmla="*/ 15215 h 88947"/>
                    <a:gd name="connsiteX13" fmla="*/ 0 w 19210"/>
                    <a:gd name="connsiteY13" fmla="*/ 28089 h 88947"/>
                    <a:gd name="connsiteX14" fmla="*/ 1170 w 19210"/>
                    <a:gd name="connsiteY14" fmla="*/ 35111 h 88947"/>
                    <a:gd name="connsiteX15" fmla="*/ 1170 w 19210"/>
                    <a:gd name="connsiteY15" fmla="*/ 43303 h 88947"/>
                    <a:gd name="connsiteX16" fmla="*/ 5852 w 19210"/>
                    <a:gd name="connsiteY16" fmla="*/ 58518 h 88947"/>
                    <a:gd name="connsiteX17" fmla="*/ 8192 w 19210"/>
                    <a:gd name="connsiteY17" fmla="*/ 65540 h 88947"/>
                    <a:gd name="connsiteX18" fmla="*/ 9363 w 19210"/>
                    <a:gd name="connsiteY18" fmla="*/ 71392 h 88947"/>
                    <a:gd name="connsiteX19" fmla="*/ 15215 w 19210"/>
                    <a:gd name="connsiteY19" fmla="*/ 83096 h 88947"/>
                    <a:gd name="connsiteX20" fmla="*/ 17555 w 19210"/>
                    <a:gd name="connsiteY20" fmla="*/ 88947 h 8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210" h="88947">
                      <a:moveTo>
                        <a:pt x="17555" y="88947"/>
                      </a:moveTo>
                      <a:cubicBezTo>
                        <a:pt x="18726" y="88947"/>
                        <a:pt x="19896" y="85436"/>
                        <a:pt x="18726" y="81925"/>
                      </a:cubicBezTo>
                      <a:cubicBezTo>
                        <a:pt x="16385" y="76073"/>
                        <a:pt x="17555" y="77244"/>
                        <a:pt x="15215" y="69051"/>
                      </a:cubicBezTo>
                      <a:cubicBezTo>
                        <a:pt x="15215" y="66711"/>
                        <a:pt x="15215" y="65540"/>
                        <a:pt x="14044" y="63199"/>
                      </a:cubicBezTo>
                      <a:cubicBezTo>
                        <a:pt x="12874" y="60859"/>
                        <a:pt x="11704" y="58518"/>
                        <a:pt x="11704" y="56177"/>
                      </a:cubicBezTo>
                      <a:cubicBezTo>
                        <a:pt x="10533" y="51496"/>
                        <a:pt x="10533" y="45644"/>
                        <a:pt x="9363" y="40963"/>
                      </a:cubicBezTo>
                      <a:cubicBezTo>
                        <a:pt x="9363" y="38622"/>
                        <a:pt x="7022" y="36281"/>
                        <a:pt x="7022" y="33940"/>
                      </a:cubicBezTo>
                      <a:cubicBezTo>
                        <a:pt x="7022" y="31600"/>
                        <a:pt x="5852" y="29259"/>
                        <a:pt x="5852" y="26918"/>
                      </a:cubicBezTo>
                      <a:cubicBezTo>
                        <a:pt x="4681" y="22237"/>
                        <a:pt x="4681" y="17555"/>
                        <a:pt x="4681" y="14044"/>
                      </a:cubicBezTo>
                      <a:cubicBezTo>
                        <a:pt x="3511" y="7022"/>
                        <a:pt x="3511" y="7022"/>
                        <a:pt x="2341" y="1170"/>
                      </a:cubicBezTo>
                      <a:cubicBezTo>
                        <a:pt x="2341" y="0"/>
                        <a:pt x="1170" y="0"/>
                        <a:pt x="1170" y="0"/>
                      </a:cubicBezTo>
                      <a:cubicBezTo>
                        <a:pt x="0" y="0"/>
                        <a:pt x="0" y="0"/>
                        <a:pt x="0" y="2341"/>
                      </a:cubicBezTo>
                      <a:cubicBezTo>
                        <a:pt x="0" y="9363"/>
                        <a:pt x="0" y="7022"/>
                        <a:pt x="0" y="15215"/>
                      </a:cubicBezTo>
                      <a:cubicBezTo>
                        <a:pt x="0" y="18726"/>
                        <a:pt x="0" y="23407"/>
                        <a:pt x="0" y="28089"/>
                      </a:cubicBezTo>
                      <a:cubicBezTo>
                        <a:pt x="0" y="30429"/>
                        <a:pt x="1170" y="32770"/>
                        <a:pt x="1170" y="35111"/>
                      </a:cubicBezTo>
                      <a:cubicBezTo>
                        <a:pt x="1170" y="37452"/>
                        <a:pt x="1170" y="39792"/>
                        <a:pt x="1170" y="43303"/>
                      </a:cubicBezTo>
                      <a:cubicBezTo>
                        <a:pt x="2341" y="47985"/>
                        <a:pt x="4681" y="53837"/>
                        <a:pt x="5852" y="58518"/>
                      </a:cubicBezTo>
                      <a:cubicBezTo>
                        <a:pt x="7022" y="60859"/>
                        <a:pt x="7022" y="63199"/>
                        <a:pt x="8192" y="65540"/>
                      </a:cubicBezTo>
                      <a:cubicBezTo>
                        <a:pt x="9363" y="67881"/>
                        <a:pt x="8192" y="70222"/>
                        <a:pt x="9363" y="71392"/>
                      </a:cubicBezTo>
                      <a:cubicBezTo>
                        <a:pt x="11704" y="78414"/>
                        <a:pt x="12874" y="77244"/>
                        <a:pt x="15215" y="83096"/>
                      </a:cubicBezTo>
                      <a:cubicBezTo>
                        <a:pt x="15215" y="85436"/>
                        <a:pt x="16385" y="88947"/>
                        <a:pt x="17555" y="8894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73" name="任意多边形: 形状 7872" descr="b05dc487-72a6-4809-82dd-bd2d8b285e91"/>
                <p:cNvSpPr/>
                <p:nvPr/>
              </p:nvSpPr>
              <p:spPr>
                <a:xfrm>
                  <a:off x="1690340" y="6364941"/>
                  <a:ext cx="30888" cy="115154"/>
                </a:xfrm>
                <a:custGeom>
                  <a:avLst/>
                  <a:gdLst>
                    <a:gd name="connsiteX0" fmla="*/ 30429 w 30888"/>
                    <a:gd name="connsiteY0" fmla="*/ 115154 h 115154"/>
                    <a:gd name="connsiteX1" fmla="*/ 28089 w 30888"/>
                    <a:gd name="connsiteY1" fmla="*/ 106962 h 115154"/>
                    <a:gd name="connsiteX2" fmla="*/ 19896 w 30888"/>
                    <a:gd name="connsiteY2" fmla="*/ 91747 h 115154"/>
                    <a:gd name="connsiteX3" fmla="*/ 17555 w 30888"/>
                    <a:gd name="connsiteY3" fmla="*/ 83555 h 115154"/>
                    <a:gd name="connsiteX4" fmla="*/ 12874 w 30888"/>
                    <a:gd name="connsiteY4" fmla="*/ 75362 h 115154"/>
                    <a:gd name="connsiteX5" fmla="*/ 9363 w 30888"/>
                    <a:gd name="connsiteY5" fmla="*/ 55466 h 115154"/>
                    <a:gd name="connsiteX6" fmla="*/ 7022 w 30888"/>
                    <a:gd name="connsiteY6" fmla="*/ 46103 h 115154"/>
                    <a:gd name="connsiteX7" fmla="*/ 7022 w 30888"/>
                    <a:gd name="connsiteY7" fmla="*/ 36740 h 115154"/>
                    <a:gd name="connsiteX8" fmla="*/ 8192 w 30888"/>
                    <a:gd name="connsiteY8" fmla="*/ 19185 h 115154"/>
                    <a:gd name="connsiteX9" fmla="*/ 10533 w 30888"/>
                    <a:gd name="connsiteY9" fmla="*/ 2800 h 115154"/>
                    <a:gd name="connsiteX10" fmla="*/ 9363 w 30888"/>
                    <a:gd name="connsiteY10" fmla="*/ 459 h 115154"/>
                    <a:gd name="connsiteX11" fmla="*/ 7022 w 30888"/>
                    <a:gd name="connsiteY11" fmla="*/ 2800 h 115154"/>
                    <a:gd name="connsiteX12" fmla="*/ 2341 w 30888"/>
                    <a:gd name="connsiteY12" fmla="*/ 19185 h 115154"/>
                    <a:gd name="connsiteX13" fmla="*/ 0 w 30888"/>
                    <a:gd name="connsiteY13" fmla="*/ 36740 h 115154"/>
                    <a:gd name="connsiteX14" fmla="*/ 1170 w 30888"/>
                    <a:gd name="connsiteY14" fmla="*/ 47274 h 115154"/>
                    <a:gd name="connsiteX15" fmla="*/ 1170 w 30888"/>
                    <a:gd name="connsiteY15" fmla="*/ 57807 h 115154"/>
                    <a:gd name="connsiteX16" fmla="*/ 7022 w 30888"/>
                    <a:gd name="connsiteY16" fmla="*/ 77703 h 115154"/>
                    <a:gd name="connsiteX17" fmla="*/ 10533 w 30888"/>
                    <a:gd name="connsiteY17" fmla="*/ 85895 h 115154"/>
                    <a:gd name="connsiteX18" fmla="*/ 12874 w 30888"/>
                    <a:gd name="connsiteY18" fmla="*/ 94088 h 115154"/>
                    <a:gd name="connsiteX19" fmla="*/ 23407 w 30888"/>
                    <a:gd name="connsiteY19" fmla="*/ 109303 h 115154"/>
                    <a:gd name="connsiteX20" fmla="*/ 30429 w 30888"/>
                    <a:gd name="connsiteY20" fmla="*/ 115154 h 115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888" h="115154">
                      <a:moveTo>
                        <a:pt x="30429" y="115154"/>
                      </a:moveTo>
                      <a:cubicBezTo>
                        <a:pt x="31600" y="115154"/>
                        <a:pt x="30429" y="110473"/>
                        <a:pt x="28089" y="106962"/>
                      </a:cubicBezTo>
                      <a:cubicBezTo>
                        <a:pt x="23407" y="99940"/>
                        <a:pt x="24577" y="101110"/>
                        <a:pt x="19896" y="91747"/>
                      </a:cubicBezTo>
                      <a:cubicBezTo>
                        <a:pt x="18726" y="89406"/>
                        <a:pt x="17555" y="87066"/>
                        <a:pt x="17555" y="83555"/>
                      </a:cubicBezTo>
                      <a:cubicBezTo>
                        <a:pt x="16385" y="81214"/>
                        <a:pt x="14044" y="77703"/>
                        <a:pt x="12874" y="75362"/>
                      </a:cubicBezTo>
                      <a:cubicBezTo>
                        <a:pt x="10533" y="69510"/>
                        <a:pt x="10533" y="62488"/>
                        <a:pt x="9363" y="55466"/>
                      </a:cubicBezTo>
                      <a:cubicBezTo>
                        <a:pt x="8192" y="51955"/>
                        <a:pt x="7022" y="49614"/>
                        <a:pt x="7022" y="46103"/>
                      </a:cubicBezTo>
                      <a:cubicBezTo>
                        <a:pt x="7022" y="42592"/>
                        <a:pt x="7022" y="39081"/>
                        <a:pt x="7022" y="36740"/>
                      </a:cubicBezTo>
                      <a:cubicBezTo>
                        <a:pt x="7022" y="30888"/>
                        <a:pt x="7022" y="25037"/>
                        <a:pt x="8192" y="19185"/>
                      </a:cubicBezTo>
                      <a:cubicBezTo>
                        <a:pt x="9363" y="8652"/>
                        <a:pt x="9363" y="10992"/>
                        <a:pt x="10533" y="2800"/>
                      </a:cubicBezTo>
                      <a:cubicBezTo>
                        <a:pt x="10533" y="1629"/>
                        <a:pt x="10533" y="1629"/>
                        <a:pt x="9363" y="459"/>
                      </a:cubicBezTo>
                      <a:cubicBezTo>
                        <a:pt x="8192" y="-711"/>
                        <a:pt x="8192" y="459"/>
                        <a:pt x="7022" y="2800"/>
                      </a:cubicBezTo>
                      <a:cubicBezTo>
                        <a:pt x="4681" y="10992"/>
                        <a:pt x="4681" y="9822"/>
                        <a:pt x="2341" y="19185"/>
                      </a:cubicBezTo>
                      <a:cubicBezTo>
                        <a:pt x="1170" y="23866"/>
                        <a:pt x="0" y="29718"/>
                        <a:pt x="0" y="36740"/>
                      </a:cubicBezTo>
                      <a:cubicBezTo>
                        <a:pt x="0" y="40251"/>
                        <a:pt x="0" y="43762"/>
                        <a:pt x="1170" y="47274"/>
                      </a:cubicBezTo>
                      <a:cubicBezTo>
                        <a:pt x="1170" y="50785"/>
                        <a:pt x="1170" y="54296"/>
                        <a:pt x="1170" y="57807"/>
                      </a:cubicBezTo>
                      <a:cubicBezTo>
                        <a:pt x="2341" y="64829"/>
                        <a:pt x="4681" y="71851"/>
                        <a:pt x="7022" y="77703"/>
                      </a:cubicBezTo>
                      <a:cubicBezTo>
                        <a:pt x="8192" y="81214"/>
                        <a:pt x="9363" y="83555"/>
                        <a:pt x="10533" y="85895"/>
                      </a:cubicBezTo>
                      <a:cubicBezTo>
                        <a:pt x="11704" y="88236"/>
                        <a:pt x="11704" y="91747"/>
                        <a:pt x="12874" y="94088"/>
                      </a:cubicBezTo>
                      <a:cubicBezTo>
                        <a:pt x="18726" y="103451"/>
                        <a:pt x="18726" y="101110"/>
                        <a:pt x="23407" y="109303"/>
                      </a:cubicBezTo>
                      <a:cubicBezTo>
                        <a:pt x="25748" y="112813"/>
                        <a:pt x="28089" y="115154"/>
                        <a:pt x="30429" y="11515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74" name="任意多边形: 形状 7873" descr="c9d24ec8-a8b9-4ae5-bc90-7acdca7e6e5a"/>
                <p:cNvSpPr/>
                <p:nvPr/>
              </p:nvSpPr>
              <p:spPr>
                <a:xfrm>
                  <a:off x="1665243" y="6364941"/>
                  <a:ext cx="28207" cy="109302"/>
                </a:xfrm>
                <a:custGeom>
                  <a:avLst/>
                  <a:gdLst>
                    <a:gd name="connsiteX0" fmla="*/ 27438 w 28207"/>
                    <a:gd name="connsiteY0" fmla="*/ 109303 h 109302"/>
                    <a:gd name="connsiteX1" fmla="*/ 26268 w 28207"/>
                    <a:gd name="connsiteY1" fmla="*/ 101110 h 109302"/>
                    <a:gd name="connsiteX2" fmla="*/ 19246 w 28207"/>
                    <a:gd name="connsiteY2" fmla="*/ 87066 h 109302"/>
                    <a:gd name="connsiteX3" fmla="*/ 16905 w 28207"/>
                    <a:gd name="connsiteY3" fmla="*/ 80044 h 109302"/>
                    <a:gd name="connsiteX4" fmla="*/ 13394 w 28207"/>
                    <a:gd name="connsiteY4" fmla="*/ 71851 h 109302"/>
                    <a:gd name="connsiteX5" fmla="*/ 11053 w 28207"/>
                    <a:gd name="connsiteY5" fmla="*/ 53125 h 109302"/>
                    <a:gd name="connsiteX6" fmla="*/ 8713 w 28207"/>
                    <a:gd name="connsiteY6" fmla="*/ 43762 h 109302"/>
                    <a:gd name="connsiteX7" fmla="*/ 8713 w 28207"/>
                    <a:gd name="connsiteY7" fmla="*/ 34399 h 109302"/>
                    <a:gd name="connsiteX8" fmla="*/ 9883 w 28207"/>
                    <a:gd name="connsiteY8" fmla="*/ 18015 h 109302"/>
                    <a:gd name="connsiteX9" fmla="*/ 12224 w 28207"/>
                    <a:gd name="connsiteY9" fmla="*/ 2800 h 109302"/>
                    <a:gd name="connsiteX10" fmla="*/ 11053 w 28207"/>
                    <a:gd name="connsiteY10" fmla="*/ 459 h 109302"/>
                    <a:gd name="connsiteX11" fmla="*/ 8713 w 28207"/>
                    <a:gd name="connsiteY11" fmla="*/ 2800 h 109302"/>
                    <a:gd name="connsiteX12" fmla="*/ 4031 w 28207"/>
                    <a:gd name="connsiteY12" fmla="*/ 18015 h 109302"/>
                    <a:gd name="connsiteX13" fmla="*/ 520 w 28207"/>
                    <a:gd name="connsiteY13" fmla="*/ 34399 h 109302"/>
                    <a:gd name="connsiteX14" fmla="*/ 520 w 28207"/>
                    <a:gd name="connsiteY14" fmla="*/ 43762 h 109302"/>
                    <a:gd name="connsiteX15" fmla="*/ 520 w 28207"/>
                    <a:gd name="connsiteY15" fmla="*/ 53125 h 109302"/>
                    <a:gd name="connsiteX16" fmla="*/ 5202 w 28207"/>
                    <a:gd name="connsiteY16" fmla="*/ 71851 h 109302"/>
                    <a:gd name="connsiteX17" fmla="*/ 8713 w 28207"/>
                    <a:gd name="connsiteY17" fmla="*/ 80044 h 109302"/>
                    <a:gd name="connsiteX18" fmla="*/ 11053 w 28207"/>
                    <a:gd name="connsiteY18" fmla="*/ 88236 h 109302"/>
                    <a:gd name="connsiteX19" fmla="*/ 20416 w 28207"/>
                    <a:gd name="connsiteY19" fmla="*/ 102280 h 109302"/>
                    <a:gd name="connsiteX20" fmla="*/ 27438 w 28207"/>
                    <a:gd name="connsiteY20" fmla="*/ 109303 h 109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207" h="109301">
                      <a:moveTo>
                        <a:pt x="27438" y="109303"/>
                      </a:moveTo>
                      <a:cubicBezTo>
                        <a:pt x="28609" y="109303"/>
                        <a:pt x="28609" y="104621"/>
                        <a:pt x="26268" y="101110"/>
                      </a:cubicBezTo>
                      <a:cubicBezTo>
                        <a:pt x="22757" y="94088"/>
                        <a:pt x="22757" y="95258"/>
                        <a:pt x="19246" y="87066"/>
                      </a:cubicBezTo>
                      <a:cubicBezTo>
                        <a:pt x="18075" y="84725"/>
                        <a:pt x="18075" y="82384"/>
                        <a:pt x="16905" y="80044"/>
                      </a:cubicBezTo>
                      <a:cubicBezTo>
                        <a:pt x="15735" y="77703"/>
                        <a:pt x="14564" y="75362"/>
                        <a:pt x="13394" y="71851"/>
                      </a:cubicBezTo>
                      <a:cubicBezTo>
                        <a:pt x="12224" y="65999"/>
                        <a:pt x="11053" y="60147"/>
                        <a:pt x="11053" y="53125"/>
                      </a:cubicBezTo>
                      <a:cubicBezTo>
                        <a:pt x="11053" y="49614"/>
                        <a:pt x="9883" y="47274"/>
                        <a:pt x="8713" y="43762"/>
                      </a:cubicBezTo>
                      <a:cubicBezTo>
                        <a:pt x="8713" y="40251"/>
                        <a:pt x="8713" y="37911"/>
                        <a:pt x="8713" y="34399"/>
                      </a:cubicBezTo>
                      <a:cubicBezTo>
                        <a:pt x="8713" y="28548"/>
                        <a:pt x="9883" y="22696"/>
                        <a:pt x="9883" y="18015"/>
                      </a:cubicBezTo>
                      <a:cubicBezTo>
                        <a:pt x="11053" y="8652"/>
                        <a:pt x="11053" y="9822"/>
                        <a:pt x="12224" y="2800"/>
                      </a:cubicBezTo>
                      <a:cubicBezTo>
                        <a:pt x="12224" y="1629"/>
                        <a:pt x="12224" y="1629"/>
                        <a:pt x="11053" y="459"/>
                      </a:cubicBezTo>
                      <a:cubicBezTo>
                        <a:pt x="9883" y="-711"/>
                        <a:pt x="9883" y="459"/>
                        <a:pt x="8713" y="2800"/>
                      </a:cubicBezTo>
                      <a:cubicBezTo>
                        <a:pt x="5202" y="10992"/>
                        <a:pt x="6372" y="8652"/>
                        <a:pt x="4031" y="18015"/>
                      </a:cubicBezTo>
                      <a:cubicBezTo>
                        <a:pt x="2861" y="22696"/>
                        <a:pt x="1691" y="28548"/>
                        <a:pt x="520" y="34399"/>
                      </a:cubicBezTo>
                      <a:cubicBezTo>
                        <a:pt x="520" y="37911"/>
                        <a:pt x="520" y="40251"/>
                        <a:pt x="520" y="43762"/>
                      </a:cubicBezTo>
                      <a:cubicBezTo>
                        <a:pt x="520" y="47274"/>
                        <a:pt x="-650" y="50785"/>
                        <a:pt x="520" y="53125"/>
                      </a:cubicBezTo>
                      <a:cubicBezTo>
                        <a:pt x="1691" y="60147"/>
                        <a:pt x="4031" y="65999"/>
                        <a:pt x="5202" y="71851"/>
                      </a:cubicBezTo>
                      <a:cubicBezTo>
                        <a:pt x="6372" y="75362"/>
                        <a:pt x="7542" y="77703"/>
                        <a:pt x="8713" y="80044"/>
                      </a:cubicBezTo>
                      <a:cubicBezTo>
                        <a:pt x="9883" y="82384"/>
                        <a:pt x="9883" y="85895"/>
                        <a:pt x="11053" y="88236"/>
                      </a:cubicBezTo>
                      <a:cubicBezTo>
                        <a:pt x="15735" y="97599"/>
                        <a:pt x="15735" y="95258"/>
                        <a:pt x="20416" y="102280"/>
                      </a:cubicBezTo>
                      <a:cubicBezTo>
                        <a:pt x="22757" y="106962"/>
                        <a:pt x="26268" y="109303"/>
                        <a:pt x="27438" y="10930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75" name="任意多边形: 形状 7874" descr="6b854f57-c6ae-46ba-b259-e3cd38272992"/>
                <p:cNvSpPr/>
                <p:nvPr/>
              </p:nvSpPr>
              <p:spPr>
                <a:xfrm>
                  <a:off x="1101650" y="6804285"/>
                  <a:ext cx="24284" cy="36740"/>
                </a:xfrm>
                <a:custGeom>
                  <a:avLst/>
                  <a:gdLst>
                    <a:gd name="connsiteX0" fmla="*/ 23407 w 24284"/>
                    <a:gd name="connsiteY0" fmla="*/ 36281 h 36740"/>
                    <a:gd name="connsiteX1" fmla="*/ 23407 w 24284"/>
                    <a:gd name="connsiteY1" fmla="*/ 32770 h 36740"/>
                    <a:gd name="connsiteX2" fmla="*/ 18726 w 24284"/>
                    <a:gd name="connsiteY2" fmla="*/ 28089 h 36740"/>
                    <a:gd name="connsiteX3" fmla="*/ 17555 w 24284"/>
                    <a:gd name="connsiteY3" fmla="*/ 25748 h 36740"/>
                    <a:gd name="connsiteX4" fmla="*/ 14044 w 24284"/>
                    <a:gd name="connsiteY4" fmla="*/ 23407 h 36740"/>
                    <a:gd name="connsiteX5" fmla="*/ 10533 w 24284"/>
                    <a:gd name="connsiteY5" fmla="*/ 17555 h 36740"/>
                    <a:gd name="connsiteX6" fmla="*/ 8192 w 24284"/>
                    <a:gd name="connsiteY6" fmla="*/ 15215 h 36740"/>
                    <a:gd name="connsiteX7" fmla="*/ 7022 w 24284"/>
                    <a:gd name="connsiteY7" fmla="*/ 11704 h 36740"/>
                    <a:gd name="connsiteX8" fmla="*/ 4681 w 24284"/>
                    <a:gd name="connsiteY8" fmla="*/ 5852 h 36740"/>
                    <a:gd name="connsiteX9" fmla="*/ 2341 w 24284"/>
                    <a:gd name="connsiteY9" fmla="*/ 0 h 36740"/>
                    <a:gd name="connsiteX10" fmla="*/ 1170 w 24284"/>
                    <a:gd name="connsiteY10" fmla="*/ 0 h 36740"/>
                    <a:gd name="connsiteX11" fmla="*/ 0 w 24284"/>
                    <a:gd name="connsiteY11" fmla="*/ 1170 h 36740"/>
                    <a:gd name="connsiteX12" fmla="*/ 1170 w 24284"/>
                    <a:gd name="connsiteY12" fmla="*/ 7022 h 36740"/>
                    <a:gd name="connsiteX13" fmla="*/ 2341 w 24284"/>
                    <a:gd name="connsiteY13" fmla="*/ 12874 h 36740"/>
                    <a:gd name="connsiteX14" fmla="*/ 4681 w 24284"/>
                    <a:gd name="connsiteY14" fmla="*/ 16385 h 36740"/>
                    <a:gd name="connsiteX15" fmla="*/ 5852 w 24284"/>
                    <a:gd name="connsiteY15" fmla="*/ 19896 h 36740"/>
                    <a:gd name="connsiteX16" fmla="*/ 11704 w 24284"/>
                    <a:gd name="connsiteY16" fmla="*/ 25748 h 36740"/>
                    <a:gd name="connsiteX17" fmla="*/ 14044 w 24284"/>
                    <a:gd name="connsiteY17" fmla="*/ 28089 h 36740"/>
                    <a:gd name="connsiteX18" fmla="*/ 16385 w 24284"/>
                    <a:gd name="connsiteY18" fmla="*/ 30429 h 36740"/>
                    <a:gd name="connsiteX19" fmla="*/ 23407 w 24284"/>
                    <a:gd name="connsiteY19" fmla="*/ 33940 h 36740"/>
                    <a:gd name="connsiteX20" fmla="*/ 23407 w 24284"/>
                    <a:gd name="connsiteY20" fmla="*/ 36281 h 36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284" h="36740">
                      <a:moveTo>
                        <a:pt x="23407" y="36281"/>
                      </a:moveTo>
                      <a:cubicBezTo>
                        <a:pt x="24578" y="35111"/>
                        <a:pt x="24578" y="33940"/>
                        <a:pt x="23407" y="32770"/>
                      </a:cubicBezTo>
                      <a:cubicBezTo>
                        <a:pt x="21066" y="30429"/>
                        <a:pt x="21066" y="30429"/>
                        <a:pt x="18726" y="28089"/>
                      </a:cubicBezTo>
                      <a:cubicBezTo>
                        <a:pt x="17555" y="26918"/>
                        <a:pt x="17555" y="26918"/>
                        <a:pt x="17555" y="25748"/>
                      </a:cubicBezTo>
                      <a:cubicBezTo>
                        <a:pt x="16385" y="24577"/>
                        <a:pt x="15215" y="24577"/>
                        <a:pt x="14044" y="23407"/>
                      </a:cubicBezTo>
                      <a:cubicBezTo>
                        <a:pt x="12874" y="22237"/>
                        <a:pt x="11704" y="19896"/>
                        <a:pt x="10533" y="17555"/>
                      </a:cubicBezTo>
                      <a:cubicBezTo>
                        <a:pt x="9363" y="16385"/>
                        <a:pt x="8192" y="16385"/>
                        <a:pt x="8192" y="15215"/>
                      </a:cubicBezTo>
                      <a:cubicBezTo>
                        <a:pt x="7022" y="14044"/>
                        <a:pt x="7022" y="12874"/>
                        <a:pt x="7022" y="11704"/>
                      </a:cubicBezTo>
                      <a:cubicBezTo>
                        <a:pt x="5852" y="9363"/>
                        <a:pt x="5852" y="8192"/>
                        <a:pt x="4681" y="5852"/>
                      </a:cubicBezTo>
                      <a:cubicBezTo>
                        <a:pt x="3511" y="3511"/>
                        <a:pt x="3511" y="3511"/>
                        <a:pt x="2341" y="0"/>
                      </a:cubicBezTo>
                      <a:cubicBezTo>
                        <a:pt x="2341" y="0"/>
                        <a:pt x="1170" y="0"/>
                        <a:pt x="1170" y="0"/>
                      </a:cubicBezTo>
                      <a:cubicBezTo>
                        <a:pt x="0" y="0"/>
                        <a:pt x="0" y="0"/>
                        <a:pt x="0" y="1170"/>
                      </a:cubicBezTo>
                      <a:cubicBezTo>
                        <a:pt x="0" y="4681"/>
                        <a:pt x="0" y="3511"/>
                        <a:pt x="1170" y="7022"/>
                      </a:cubicBezTo>
                      <a:cubicBezTo>
                        <a:pt x="1170" y="9363"/>
                        <a:pt x="1170" y="10533"/>
                        <a:pt x="2341" y="12874"/>
                      </a:cubicBezTo>
                      <a:cubicBezTo>
                        <a:pt x="2341" y="14044"/>
                        <a:pt x="3511" y="15215"/>
                        <a:pt x="4681" y="16385"/>
                      </a:cubicBezTo>
                      <a:cubicBezTo>
                        <a:pt x="5852" y="17555"/>
                        <a:pt x="4681" y="18726"/>
                        <a:pt x="5852" y="19896"/>
                      </a:cubicBezTo>
                      <a:cubicBezTo>
                        <a:pt x="7022" y="22237"/>
                        <a:pt x="9363" y="23407"/>
                        <a:pt x="11704" y="25748"/>
                      </a:cubicBezTo>
                      <a:cubicBezTo>
                        <a:pt x="12874" y="26918"/>
                        <a:pt x="14044" y="26918"/>
                        <a:pt x="14044" y="28089"/>
                      </a:cubicBezTo>
                      <a:cubicBezTo>
                        <a:pt x="15215" y="29259"/>
                        <a:pt x="15215" y="30429"/>
                        <a:pt x="16385" y="30429"/>
                      </a:cubicBezTo>
                      <a:cubicBezTo>
                        <a:pt x="19896" y="32770"/>
                        <a:pt x="19896" y="31600"/>
                        <a:pt x="23407" y="33940"/>
                      </a:cubicBezTo>
                      <a:cubicBezTo>
                        <a:pt x="21066" y="36281"/>
                        <a:pt x="22237" y="37451"/>
                        <a:pt x="23407" y="3628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76" name="任意多边形: 形状 7875" descr="db760f64-7de9-4b80-b7a1-e681e1f26cbf"/>
                <p:cNvSpPr/>
                <p:nvPr/>
              </p:nvSpPr>
              <p:spPr>
                <a:xfrm>
                  <a:off x="1078243" y="6811957"/>
                  <a:ext cx="21066" cy="50845"/>
                </a:xfrm>
                <a:custGeom>
                  <a:avLst/>
                  <a:gdLst>
                    <a:gd name="connsiteX0" fmla="*/ 18726 w 21066"/>
                    <a:gd name="connsiteY0" fmla="*/ 50846 h 50845"/>
                    <a:gd name="connsiteX1" fmla="*/ 21066 w 21066"/>
                    <a:gd name="connsiteY1" fmla="*/ 46164 h 50845"/>
                    <a:gd name="connsiteX2" fmla="*/ 18726 w 21066"/>
                    <a:gd name="connsiteY2" fmla="*/ 39142 h 50845"/>
                    <a:gd name="connsiteX3" fmla="*/ 18726 w 21066"/>
                    <a:gd name="connsiteY3" fmla="*/ 35631 h 50845"/>
                    <a:gd name="connsiteX4" fmla="*/ 16385 w 21066"/>
                    <a:gd name="connsiteY4" fmla="*/ 32120 h 50845"/>
                    <a:gd name="connsiteX5" fmla="*/ 14044 w 21066"/>
                    <a:gd name="connsiteY5" fmla="*/ 22757 h 50845"/>
                    <a:gd name="connsiteX6" fmla="*/ 11704 w 21066"/>
                    <a:gd name="connsiteY6" fmla="*/ 19246 h 50845"/>
                    <a:gd name="connsiteX7" fmla="*/ 10533 w 21066"/>
                    <a:gd name="connsiteY7" fmla="*/ 14564 h 50845"/>
                    <a:gd name="connsiteX8" fmla="*/ 7022 w 21066"/>
                    <a:gd name="connsiteY8" fmla="*/ 7542 h 50845"/>
                    <a:gd name="connsiteX9" fmla="*/ 3511 w 21066"/>
                    <a:gd name="connsiteY9" fmla="*/ 520 h 50845"/>
                    <a:gd name="connsiteX10" fmla="*/ 1170 w 21066"/>
                    <a:gd name="connsiteY10" fmla="*/ 520 h 50845"/>
                    <a:gd name="connsiteX11" fmla="*/ 0 w 21066"/>
                    <a:gd name="connsiteY11" fmla="*/ 1691 h 50845"/>
                    <a:gd name="connsiteX12" fmla="*/ 2341 w 21066"/>
                    <a:gd name="connsiteY12" fmla="*/ 8713 h 50845"/>
                    <a:gd name="connsiteX13" fmla="*/ 3511 w 21066"/>
                    <a:gd name="connsiteY13" fmla="*/ 16905 h 50845"/>
                    <a:gd name="connsiteX14" fmla="*/ 4681 w 21066"/>
                    <a:gd name="connsiteY14" fmla="*/ 21587 h 50845"/>
                    <a:gd name="connsiteX15" fmla="*/ 4681 w 21066"/>
                    <a:gd name="connsiteY15" fmla="*/ 26268 h 50845"/>
                    <a:gd name="connsiteX16" fmla="*/ 8192 w 21066"/>
                    <a:gd name="connsiteY16" fmla="*/ 34461 h 50845"/>
                    <a:gd name="connsiteX17" fmla="*/ 9363 w 21066"/>
                    <a:gd name="connsiteY17" fmla="*/ 37972 h 50845"/>
                    <a:gd name="connsiteX18" fmla="*/ 9363 w 21066"/>
                    <a:gd name="connsiteY18" fmla="*/ 41483 h 50845"/>
                    <a:gd name="connsiteX19" fmla="*/ 14044 w 21066"/>
                    <a:gd name="connsiteY19" fmla="*/ 48505 h 50845"/>
                    <a:gd name="connsiteX20" fmla="*/ 18726 w 21066"/>
                    <a:gd name="connsiteY20" fmla="*/ 50846 h 50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066" h="50845">
                      <a:moveTo>
                        <a:pt x="18726" y="50846"/>
                      </a:moveTo>
                      <a:cubicBezTo>
                        <a:pt x="19896" y="50846"/>
                        <a:pt x="21066" y="48505"/>
                        <a:pt x="21066" y="46164"/>
                      </a:cubicBezTo>
                      <a:cubicBezTo>
                        <a:pt x="19896" y="42653"/>
                        <a:pt x="19896" y="42653"/>
                        <a:pt x="18726" y="39142"/>
                      </a:cubicBezTo>
                      <a:cubicBezTo>
                        <a:pt x="18726" y="37972"/>
                        <a:pt x="18726" y="36801"/>
                        <a:pt x="18726" y="35631"/>
                      </a:cubicBezTo>
                      <a:cubicBezTo>
                        <a:pt x="18726" y="34461"/>
                        <a:pt x="16385" y="33290"/>
                        <a:pt x="16385" y="32120"/>
                      </a:cubicBezTo>
                      <a:cubicBezTo>
                        <a:pt x="15215" y="29779"/>
                        <a:pt x="15215" y="26268"/>
                        <a:pt x="14044" y="22757"/>
                      </a:cubicBezTo>
                      <a:cubicBezTo>
                        <a:pt x="14044" y="21587"/>
                        <a:pt x="11704" y="20416"/>
                        <a:pt x="11704" y="19246"/>
                      </a:cubicBezTo>
                      <a:cubicBezTo>
                        <a:pt x="11704" y="18076"/>
                        <a:pt x="10533" y="16905"/>
                        <a:pt x="10533" y="14564"/>
                      </a:cubicBezTo>
                      <a:cubicBezTo>
                        <a:pt x="9363" y="12224"/>
                        <a:pt x="8192" y="8713"/>
                        <a:pt x="7022" y="7542"/>
                      </a:cubicBezTo>
                      <a:cubicBezTo>
                        <a:pt x="4681" y="2861"/>
                        <a:pt x="4681" y="4031"/>
                        <a:pt x="3511" y="520"/>
                      </a:cubicBezTo>
                      <a:cubicBezTo>
                        <a:pt x="3511" y="-650"/>
                        <a:pt x="2341" y="520"/>
                        <a:pt x="1170" y="520"/>
                      </a:cubicBezTo>
                      <a:cubicBezTo>
                        <a:pt x="0" y="520"/>
                        <a:pt x="0" y="520"/>
                        <a:pt x="0" y="1691"/>
                      </a:cubicBezTo>
                      <a:cubicBezTo>
                        <a:pt x="1170" y="5202"/>
                        <a:pt x="1170" y="5202"/>
                        <a:pt x="2341" y="8713"/>
                      </a:cubicBezTo>
                      <a:cubicBezTo>
                        <a:pt x="3511" y="11053"/>
                        <a:pt x="2341" y="13394"/>
                        <a:pt x="3511" y="16905"/>
                      </a:cubicBezTo>
                      <a:cubicBezTo>
                        <a:pt x="3511" y="18076"/>
                        <a:pt x="4681" y="19246"/>
                        <a:pt x="4681" y="21587"/>
                      </a:cubicBezTo>
                      <a:cubicBezTo>
                        <a:pt x="4681" y="22757"/>
                        <a:pt x="4681" y="25098"/>
                        <a:pt x="4681" y="26268"/>
                      </a:cubicBezTo>
                      <a:cubicBezTo>
                        <a:pt x="5852" y="29779"/>
                        <a:pt x="7022" y="32120"/>
                        <a:pt x="8192" y="34461"/>
                      </a:cubicBezTo>
                      <a:cubicBezTo>
                        <a:pt x="8192" y="35631"/>
                        <a:pt x="9363" y="36801"/>
                        <a:pt x="9363" y="37972"/>
                      </a:cubicBezTo>
                      <a:cubicBezTo>
                        <a:pt x="9363" y="39142"/>
                        <a:pt x="9363" y="40312"/>
                        <a:pt x="9363" y="41483"/>
                      </a:cubicBezTo>
                      <a:cubicBezTo>
                        <a:pt x="10533" y="46164"/>
                        <a:pt x="11704" y="44994"/>
                        <a:pt x="14044" y="48505"/>
                      </a:cubicBezTo>
                      <a:cubicBezTo>
                        <a:pt x="15215" y="49675"/>
                        <a:pt x="16385" y="50846"/>
                        <a:pt x="18726" y="5084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77" name="任意多边形: 形状 7876" descr="f92818c5-588d-4fcc-901b-e4c67c011264"/>
                <p:cNvSpPr/>
                <p:nvPr/>
              </p:nvSpPr>
              <p:spPr>
                <a:xfrm>
                  <a:off x="1050804" y="6808481"/>
                  <a:ext cx="38276" cy="114307"/>
                </a:xfrm>
                <a:custGeom>
                  <a:avLst/>
                  <a:gdLst>
                    <a:gd name="connsiteX0" fmla="*/ 37972 w 38276"/>
                    <a:gd name="connsiteY0" fmla="*/ 114009 h 114307"/>
                    <a:gd name="connsiteX1" fmla="*/ 33290 w 38276"/>
                    <a:gd name="connsiteY1" fmla="*/ 106987 h 114307"/>
                    <a:gd name="connsiteX2" fmla="*/ 21587 w 38276"/>
                    <a:gd name="connsiteY2" fmla="*/ 92943 h 114307"/>
                    <a:gd name="connsiteX3" fmla="*/ 18076 w 38276"/>
                    <a:gd name="connsiteY3" fmla="*/ 85921 h 114307"/>
                    <a:gd name="connsiteX4" fmla="*/ 13394 w 38276"/>
                    <a:gd name="connsiteY4" fmla="*/ 77728 h 114307"/>
                    <a:gd name="connsiteX5" fmla="*/ 8713 w 38276"/>
                    <a:gd name="connsiteY5" fmla="*/ 57832 h 114307"/>
                    <a:gd name="connsiteX6" fmla="*/ 6372 w 38276"/>
                    <a:gd name="connsiteY6" fmla="*/ 47299 h 114307"/>
                    <a:gd name="connsiteX7" fmla="*/ 6372 w 38276"/>
                    <a:gd name="connsiteY7" fmla="*/ 36766 h 114307"/>
                    <a:gd name="connsiteX8" fmla="*/ 11053 w 38276"/>
                    <a:gd name="connsiteY8" fmla="*/ 19211 h 114307"/>
                    <a:gd name="connsiteX9" fmla="*/ 14565 w 38276"/>
                    <a:gd name="connsiteY9" fmla="*/ 9848 h 114307"/>
                    <a:gd name="connsiteX10" fmla="*/ 18076 w 38276"/>
                    <a:gd name="connsiteY10" fmla="*/ 2825 h 114307"/>
                    <a:gd name="connsiteX11" fmla="*/ 18076 w 38276"/>
                    <a:gd name="connsiteY11" fmla="*/ 485 h 114307"/>
                    <a:gd name="connsiteX12" fmla="*/ 15735 w 38276"/>
                    <a:gd name="connsiteY12" fmla="*/ 1655 h 114307"/>
                    <a:gd name="connsiteX13" fmla="*/ 11053 w 38276"/>
                    <a:gd name="connsiteY13" fmla="*/ 8677 h 114307"/>
                    <a:gd name="connsiteX14" fmla="*/ 6372 w 38276"/>
                    <a:gd name="connsiteY14" fmla="*/ 18040 h 114307"/>
                    <a:gd name="connsiteX15" fmla="*/ 520 w 38276"/>
                    <a:gd name="connsiteY15" fmla="*/ 35595 h 114307"/>
                    <a:gd name="connsiteX16" fmla="*/ 520 w 38276"/>
                    <a:gd name="connsiteY16" fmla="*/ 46129 h 114307"/>
                    <a:gd name="connsiteX17" fmla="*/ 520 w 38276"/>
                    <a:gd name="connsiteY17" fmla="*/ 56662 h 114307"/>
                    <a:gd name="connsiteX18" fmla="*/ 7542 w 38276"/>
                    <a:gd name="connsiteY18" fmla="*/ 77728 h 114307"/>
                    <a:gd name="connsiteX19" fmla="*/ 12224 w 38276"/>
                    <a:gd name="connsiteY19" fmla="*/ 87091 h 114307"/>
                    <a:gd name="connsiteX20" fmla="*/ 16905 w 38276"/>
                    <a:gd name="connsiteY20" fmla="*/ 95284 h 114307"/>
                    <a:gd name="connsiteX21" fmla="*/ 30950 w 38276"/>
                    <a:gd name="connsiteY21" fmla="*/ 108158 h 114307"/>
                    <a:gd name="connsiteX22" fmla="*/ 37972 w 38276"/>
                    <a:gd name="connsiteY22" fmla="*/ 114009 h 114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8276" h="114307">
                      <a:moveTo>
                        <a:pt x="37972" y="114009"/>
                      </a:moveTo>
                      <a:cubicBezTo>
                        <a:pt x="39142" y="112839"/>
                        <a:pt x="36801" y="109328"/>
                        <a:pt x="33290" y="106987"/>
                      </a:cubicBezTo>
                      <a:cubicBezTo>
                        <a:pt x="26268" y="99965"/>
                        <a:pt x="27438" y="102306"/>
                        <a:pt x="21587" y="92943"/>
                      </a:cubicBezTo>
                      <a:cubicBezTo>
                        <a:pt x="20416" y="90602"/>
                        <a:pt x="19246" y="88262"/>
                        <a:pt x="18076" y="85921"/>
                      </a:cubicBezTo>
                      <a:cubicBezTo>
                        <a:pt x="16905" y="83580"/>
                        <a:pt x="14565" y="81240"/>
                        <a:pt x="13394" y="77728"/>
                      </a:cubicBezTo>
                      <a:cubicBezTo>
                        <a:pt x="11053" y="71877"/>
                        <a:pt x="9883" y="64854"/>
                        <a:pt x="8713" y="57832"/>
                      </a:cubicBezTo>
                      <a:cubicBezTo>
                        <a:pt x="7542" y="54321"/>
                        <a:pt x="6372" y="50810"/>
                        <a:pt x="6372" y="47299"/>
                      </a:cubicBezTo>
                      <a:cubicBezTo>
                        <a:pt x="6372" y="43788"/>
                        <a:pt x="6372" y="40277"/>
                        <a:pt x="6372" y="36766"/>
                      </a:cubicBezTo>
                      <a:cubicBezTo>
                        <a:pt x="7542" y="29744"/>
                        <a:pt x="8713" y="23892"/>
                        <a:pt x="11053" y="19211"/>
                      </a:cubicBezTo>
                      <a:cubicBezTo>
                        <a:pt x="12224" y="14529"/>
                        <a:pt x="13394" y="12188"/>
                        <a:pt x="14565" y="9848"/>
                      </a:cubicBezTo>
                      <a:cubicBezTo>
                        <a:pt x="15735" y="7507"/>
                        <a:pt x="15735" y="6337"/>
                        <a:pt x="18076" y="2825"/>
                      </a:cubicBezTo>
                      <a:cubicBezTo>
                        <a:pt x="19246" y="1655"/>
                        <a:pt x="18076" y="485"/>
                        <a:pt x="18076" y="485"/>
                      </a:cubicBezTo>
                      <a:cubicBezTo>
                        <a:pt x="18076" y="-686"/>
                        <a:pt x="16905" y="485"/>
                        <a:pt x="15735" y="1655"/>
                      </a:cubicBezTo>
                      <a:cubicBezTo>
                        <a:pt x="12224" y="5166"/>
                        <a:pt x="12224" y="7507"/>
                        <a:pt x="11053" y="8677"/>
                      </a:cubicBezTo>
                      <a:cubicBezTo>
                        <a:pt x="9883" y="11018"/>
                        <a:pt x="8713" y="12188"/>
                        <a:pt x="6372" y="18040"/>
                      </a:cubicBezTo>
                      <a:cubicBezTo>
                        <a:pt x="4031" y="22722"/>
                        <a:pt x="1691" y="28573"/>
                        <a:pt x="520" y="35595"/>
                      </a:cubicBezTo>
                      <a:cubicBezTo>
                        <a:pt x="520" y="39107"/>
                        <a:pt x="520" y="42618"/>
                        <a:pt x="520" y="46129"/>
                      </a:cubicBezTo>
                      <a:cubicBezTo>
                        <a:pt x="520" y="49640"/>
                        <a:pt x="-650" y="53151"/>
                        <a:pt x="520" y="56662"/>
                      </a:cubicBezTo>
                      <a:cubicBezTo>
                        <a:pt x="1691" y="63684"/>
                        <a:pt x="4031" y="71877"/>
                        <a:pt x="7542" y="77728"/>
                      </a:cubicBezTo>
                      <a:cubicBezTo>
                        <a:pt x="8713" y="81240"/>
                        <a:pt x="11053" y="83580"/>
                        <a:pt x="12224" y="87091"/>
                      </a:cubicBezTo>
                      <a:cubicBezTo>
                        <a:pt x="13394" y="89432"/>
                        <a:pt x="14565" y="92943"/>
                        <a:pt x="16905" y="95284"/>
                      </a:cubicBezTo>
                      <a:cubicBezTo>
                        <a:pt x="23927" y="104647"/>
                        <a:pt x="23927" y="102306"/>
                        <a:pt x="30950" y="108158"/>
                      </a:cubicBezTo>
                      <a:cubicBezTo>
                        <a:pt x="33290" y="112839"/>
                        <a:pt x="36801" y="115180"/>
                        <a:pt x="37972" y="11400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878" name="任意多边形: 形状 7877" descr="1deb53a3-8d0a-4295-8a17-cdcea95d652a"/>
                <p:cNvSpPr/>
                <p:nvPr/>
              </p:nvSpPr>
              <p:spPr>
                <a:xfrm>
                  <a:off x="1530651" y="6960195"/>
                  <a:ext cx="131829" cy="119893"/>
                </a:xfrm>
                <a:custGeom>
                  <a:avLst/>
                  <a:gdLst>
                    <a:gd name="connsiteX0" fmla="*/ 131600 w 131829"/>
                    <a:gd name="connsiteY0" fmla="*/ 918 h 119893"/>
                    <a:gd name="connsiteX1" fmla="*/ 118726 w 131829"/>
                    <a:gd name="connsiteY1" fmla="*/ 5600 h 119893"/>
                    <a:gd name="connsiteX2" fmla="*/ 98830 w 131829"/>
                    <a:gd name="connsiteY2" fmla="*/ 21985 h 119893"/>
                    <a:gd name="connsiteX3" fmla="*/ 88297 w 131829"/>
                    <a:gd name="connsiteY3" fmla="*/ 29007 h 119893"/>
                    <a:gd name="connsiteX4" fmla="*/ 78934 w 131829"/>
                    <a:gd name="connsiteY4" fmla="*/ 39540 h 119893"/>
                    <a:gd name="connsiteX5" fmla="*/ 55527 w 131829"/>
                    <a:gd name="connsiteY5" fmla="*/ 58266 h 119893"/>
                    <a:gd name="connsiteX6" fmla="*/ 46164 w 131829"/>
                    <a:gd name="connsiteY6" fmla="*/ 69970 h 119893"/>
                    <a:gd name="connsiteX7" fmla="*/ 35631 w 131829"/>
                    <a:gd name="connsiteY7" fmla="*/ 79332 h 119893"/>
                    <a:gd name="connsiteX8" fmla="*/ 16905 w 131829"/>
                    <a:gd name="connsiteY8" fmla="*/ 96888 h 119893"/>
                    <a:gd name="connsiteX9" fmla="*/ 520 w 131829"/>
                    <a:gd name="connsiteY9" fmla="*/ 115613 h 119893"/>
                    <a:gd name="connsiteX10" fmla="*/ 520 w 131829"/>
                    <a:gd name="connsiteY10" fmla="*/ 119125 h 119893"/>
                    <a:gd name="connsiteX11" fmla="*/ 5202 w 131829"/>
                    <a:gd name="connsiteY11" fmla="*/ 117954 h 119893"/>
                    <a:gd name="connsiteX12" fmla="*/ 23927 w 131829"/>
                    <a:gd name="connsiteY12" fmla="*/ 100399 h 119893"/>
                    <a:gd name="connsiteX13" fmla="*/ 44994 w 131829"/>
                    <a:gd name="connsiteY13" fmla="*/ 85184 h 119893"/>
                    <a:gd name="connsiteX14" fmla="*/ 55527 w 131829"/>
                    <a:gd name="connsiteY14" fmla="*/ 74651 h 119893"/>
                    <a:gd name="connsiteX15" fmla="*/ 68401 w 131829"/>
                    <a:gd name="connsiteY15" fmla="*/ 66458 h 119893"/>
                    <a:gd name="connsiteX16" fmla="*/ 89467 w 131829"/>
                    <a:gd name="connsiteY16" fmla="*/ 45392 h 119893"/>
                    <a:gd name="connsiteX17" fmla="*/ 98830 w 131829"/>
                    <a:gd name="connsiteY17" fmla="*/ 36029 h 119893"/>
                    <a:gd name="connsiteX18" fmla="*/ 109363 w 131829"/>
                    <a:gd name="connsiteY18" fmla="*/ 29007 h 119893"/>
                    <a:gd name="connsiteX19" fmla="*/ 125748 w 131829"/>
                    <a:gd name="connsiteY19" fmla="*/ 10281 h 119893"/>
                    <a:gd name="connsiteX20" fmla="*/ 131600 w 131829"/>
                    <a:gd name="connsiteY20" fmla="*/ 918 h 119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1829" h="119893">
                      <a:moveTo>
                        <a:pt x="131600" y="918"/>
                      </a:moveTo>
                      <a:cubicBezTo>
                        <a:pt x="129260" y="-1422"/>
                        <a:pt x="123408" y="918"/>
                        <a:pt x="118726" y="5600"/>
                      </a:cubicBezTo>
                      <a:cubicBezTo>
                        <a:pt x="109363" y="13792"/>
                        <a:pt x="110534" y="11452"/>
                        <a:pt x="98830" y="21985"/>
                      </a:cubicBezTo>
                      <a:cubicBezTo>
                        <a:pt x="96489" y="24325"/>
                        <a:pt x="91808" y="26666"/>
                        <a:pt x="88297" y="29007"/>
                      </a:cubicBezTo>
                      <a:cubicBezTo>
                        <a:pt x="84786" y="31348"/>
                        <a:pt x="82445" y="36029"/>
                        <a:pt x="78934" y="39540"/>
                      </a:cubicBezTo>
                      <a:cubicBezTo>
                        <a:pt x="71912" y="45392"/>
                        <a:pt x="62549" y="51244"/>
                        <a:pt x="55527" y="58266"/>
                      </a:cubicBezTo>
                      <a:cubicBezTo>
                        <a:pt x="52016" y="61777"/>
                        <a:pt x="49675" y="66458"/>
                        <a:pt x="46164" y="69970"/>
                      </a:cubicBezTo>
                      <a:cubicBezTo>
                        <a:pt x="42653" y="73480"/>
                        <a:pt x="37972" y="76992"/>
                        <a:pt x="35631" y="79332"/>
                      </a:cubicBezTo>
                      <a:cubicBezTo>
                        <a:pt x="28609" y="86354"/>
                        <a:pt x="21587" y="92206"/>
                        <a:pt x="16905" y="96888"/>
                      </a:cubicBezTo>
                      <a:cubicBezTo>
                        <a:pt x="6372" y="107421"/>
                        <a:pt x="8713" y="106251"/>
                        <a:pt x="520" y="115613"/>
                      </a:cubicBezTo>
                      <a:cubicBezTo>
                        <a:pt x="-650" y="117954"/>
                        <a:pt x="520" y="117954"/>
                        <a:pt x="520" y="119125"/>
                      </a:cubicBezTo>
                      <a:cubicBezTo>
                        <a:pt x="1691" y="120295"/>
                        <a:pt x="2861" y="120295"/>
                        <a:pt x="5202" y="117954"/>
                      </a:cubicBezTo>
                      <a:cubicBezTo>
                        <a:pt x="14564" y="109762"/>
                        <a:pt x="12224" y="110932"/>
                        <a:pt x="23927" y="100399"/>
                      </a:cubicBezTo>
                      <a:cubicBezTo>
                        <a:pt x="29779" y="95717"/>
                        <a:pt x="37972" y="91036"/>
                        <a:pt x="44994" y="85184"/>
                      </a:cubicBezTo>
                      <a:cubicBezTo>
                        <a:pt x="48505" y="81673"/>
                        <a:pt x="52016" y="78162"/>
                        <a:pt x="55527" y="74651"/>
                      </a:cubicBezTo>
                      <a:cubicBezTo>
                        <a:pt x="59038" y="71140"/>
                        <a:pt x="64890" y="69970"/>
                        <a:pt x="68401" y="66458"/>
                      </a:cubicBezTo>
                      <a:cubicBezTo>
                        <a:pt x="76593" y="59436"/>
                        <a:pt x="82445" y="52414"/>
                        <a:pt x="89467" y="45392"/>
                      </a:cubicBezTo>
                      <a:cubicBezTo>
                        <a:pt x="92979" y="41881"/>
                        <a:pt x="96489" y="39540"/>
                        <a:pt x="98830" y="36029"/>
                      </a:cubicBezTo>
                      <a:cubicBezTo>
                        <a:pt x="102341" y="33688"/>
                        <a:pt x="107023" y="31348"/>
                        <a:pt x="109363" y="29007"/>
                      </a:cubicBezTo>
                      <a:cubicBezTo>
                        <a:pt x="121067" y="18474"/>
                        <a:pt x="116386" y="19644"/>
                        <a:pt x="125748" y="10281"/>
                      </a:cubicBezTo>
                      <a:cubicBezTo>
                        <a:pt x="129260" y="7940"/>
                        <a:pt x="132771" y="3259"/>
                        <a:pt x="131600" y="91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279" name="组合 7278" descr="a374295e-3a68-4fe8-b97e-c826ac4a18ce"/>
              <p:cNvGrpSpPr/>
              <p:nvPr/>
            </p:nvGrpSpPr>
            <p:grpSpPr>
              <a:xfrm flipH="1">
                <a:off x="9239860" y="4604728"/>
                <a:ext cx="1820438" cy="1440472"/>
                <a:chOff x="9332454" y="5418782"/>
                <a:chExt cx="1820438" cy="1440472"/>
              </a:xfrm>
            </p:grpSpPr>
            <p:sp>
              <p:nvSpPr>
                <p:cNvPr id="7638" name="任意多边形: 形状 7637" descr="632e8eb7-5781-4851-99ef-371b9ccc53ba"/>
                <p:cNvSpPr/>
                <p:nvPr/>
              </p:nvSpPr>
              <p:spPr>
                <a:xfrm>
                  <a:off x="9399191" y="6033495"/>
                  <a:ext cx="167011" cy="181326"/>
                </a:xfrm>
                <a:custGeom>
                  <a:avLst/>
                  <a:gdLst>
                    <a:gd name="connsiteX0" fmla="*/ 25647 w 167011"/>
                    <a:gd name="connsiteY0" fmla="*/ 5186 h 181326"/>
                    <a:gd name="connsiteX1" fmla="*/ 14355 w 167011"/>
                    <a:gd name="connsiteY1" fmla="*/ 20243 h 181326"/>
                    <a:gd name="connsiteX2" fmla="*/ 553 w 167011"/>
                    <a:gd name="connsiteY2" fmla="*/ 61648 h 181326"/>
                    <a:gd name="connsiteX3" fmla="*/ 13100 w 167011"/>
                    <a:gd name="connsiteY3" fmla="*/ 75449 h 181326"/>
                    <a:gd name="connsiteX4" fmla="*/ 21883 w 167011"/>
                    <a:gd name="connsiteY4" fmla="*/ 82978 h 181326"/>
                    <a:gd name="connsiteX5" fmla="*/ 98420 w 167011"/>
                    <a:gd name="connsiteY5" fmla="*/ 160769 h 181326"/>
                    <a:gd name="connsiteX6" fmla="*/ 110967 w 167011"/>
                    <a:gd name="connsiteY6" fmla="*/ 164533 h 181326"/>
                    <a:gd name="connsiteX7" fmla="*/ 132297 w 167011"/>
                    <a:gd name="connsiteY7" fmla="*/ 178335 h 181326"/>
                    <a:gd name="connsiteX8" fmla="*/ 157391 w 167011"/>
                    <a:gd name="connsiteY8" fmla="*/ 146967 h 181326"/>
                    <a:gd name="connsiteX9" fmla="*/ 118495 w 167011"/>
                    <a:gd name="connsiteY9" fmla="*/ 113090 h 181326"/>
                    <a:gd name="connsiteX10" fmla="*/ 114731 w 167011"/>
                    <a:gd name="connsiteY10" fmla="*/ 93015 h 181326"/>
                    <a:gd name="connsiteX11" fmla="*/ 109712 w 167011"/>
                    <a:gd name="connsiteY11" fmla="*/ 87996 h 181326"/>
                    <a:gd name="connsiteX12" fmla="*/ 107203 w 167011"/>
                    <a:gd name="connsiteY12" fmla="*/ 54120 h 181326"/>
                    <a:gd name="connsiteX13" fmla="*/ 85873 w 167011"/>
                    <a:gd name="connsiteY13" fmla="*/ 32790 h 181326"/>
                    <a:gd name="connsiteX14" fmla="*/ 83363 w 167011"/>
                    <a:gd name="connsiteY14" fmla="*/ 29026 h 181326"/>
                    <a:gd name="connsiteX15" fmla="*/ 77090 w 167011"/>
                    <a:gd name="connsiteY15" fmla="*/ 5186 h 181326"/>
                    <a:gd name="connsiteX16" fmla="*/ 25647 w 167011"/>
                    <a:gd name="connsiteY16" fmla="*/ 5186 h 18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7011" h="181326">
                      <a:moveTo>
                        <a:pt x="25647" y="5186"/>
                      </a:moveTo>
                      <a:cubicBezTo>
                        <a:pt x="19374" y="7696"/>
                        <a:pt x="15610" y="13969"/>
                        <a:pt x="14355" y="20243"/>
                      </a:cubicBezTo>
                      <a:cubicBezTo>
                        <a:pt x="4317" y="30280"/>
                        <a:pt x="-1956" y="45337"/>
                        <a:pt x="553" y="61648"/>
                      </a:cubicBezTo>
                      <a:cubicBezTo>
                        <a:pt x="1808" y="69176"/>
                        <a:pt x="6827" y="72940"/>
                        <a:pt x="13100" y="75449"/>
                      </a:cubicBezTo>
                      <a:cubicBezTo>
                        <a:pt x="15610" y="77959"/>
                        <a:pt x="19374" y="80468"/>
                        <a:pt x="21883" y="82978"/>
                      </a:cubicBezTo>
                      <a:cubicBezTo>
                        <a:pt x="23138" y="111836"/>
                        <a:pt x="78345" y="146967"/>
                        <a:pt x="98420" y="160769"/>
                      </a:cubicBezTo>
                      <a:cubicBezTo>
                        <a:pt x="102184" y="163278"/>
                        <a:pt x="107203" y="164533"/>
                        <a:pt x="110967" y="164533"/>
                      </a:cubicBezTo>
                      <a:cubicBezTo>
                        <a:pt x="118495" y="169552"/>
                        <a:pt x="124769" y="174571"/>
                        <a:pt x="132297" y="178335"/>
                      </a:cubicBezTo>
                      <a:cubicBezTo>
                        <a:pt x="156136" y="190882"/>
                        <a:pt x="181230" y="160769"/>
                        <a:pt x="157391" y="146967"/>
                      </a:cubicBezTo>
                      <a:cubicBezTo>
                        <a:pt x="139825" y="136930"/>
                        <a:pt x="127278" y="125637"/>
                        <a:pt x="118495" y="113090"/>
                      </a:cubicBezTo>
                      <a:cubicBezTo>
                        <a:pt x="122259" y="108071"/>
                        <a:pt x="122259" y="100543"/>
                        <a:pt x="114731" y="93015"/>
                      </a:cubicBezTo>
                      <a:cubicBezTo>
                        <a:pt x="113476" y="91761"/>
                        <a:pt x="110967" y="89251"/>
                        <a:pt x="109712" y="87996"/>
                      </a:cubicBezTo>
                      <a:cubicBezTo>
                        <a:pt x="115986" y="77959"/>
                        <a:pt x="117240" y="66667"/>
                        <a:pt x="107203" y="54120"/>
                      </a:cubicBezTo>
                      <a:cubicBezTo>
                        <a:pt x="102184" y="47846"/>
                        <a:pt x="94656" y="39063"/>
                        <a:pt x="85873" y="32790"/>
                      </a:cubicBezTo>
                      <a:cubicBezTo>
                        <a:pt x="84618" y="31535"/>
                        <a:pt x="84618" y="30280"/>
                        <a:pt x="83363" y="29026"/>
                      </a:cubicBezTo>
                      <a:cubicBezTo>
                        <a:pt x="88382" y="21497"/>
                        <a:pt x="88382" y="10205"/>
                        <a:pt x="77090" y="5186"/>
                      </a:cubicBezTo>
                      <a:cubicBezTo>
                        <a:pt x="59524" y="-1087"/>
                        <a:pt x="44468" y="-2342"/>
                        <a:pt x="25647" y="5186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39" name="任意多边形: 形状 7638" descr="559bdb0c-db47-48eb-a650-120585f3f284"/>
                <p:cNvSpPr/>
                <p:nvPr/>
              </p:nvSpPr>
              <p:spPr>
                <a:xfrm>
                  <a:off x="10008689" y="5423193"/>
                  <a:ext cx="1132099" cy="1427277"/>
                </a:xfrm>
                <a:custGeom>
                  <a:avLst/>
                  <a:gdLst>
                    <a:gd name="connsiteX0" fmla="*/ 23424 w 1132099"/>
                    <a:gd name="connsiteY0" fmla="*/ 252880 h 1427277"/>
                    <a:gd name="connsiteX1" fmla="*/ 52282 w 1132099"/>
                    <a:gd name="connsiteY1" fmla="*/ 266682 h 1427277"/>
                    <a:gd name="connsiteX2" fmla="*/ 106234 w 1132099"/>
                    <a:gd name="connsiteY2" fmla="*/ 318124 h 1427277"/>
                    <a:gd name="connsiteX3" fmla="*/ 141366 w 1132099"/>
                    <a:gd name="connsiteY3" fmla="*/ 340709 h 1427277"/>
                    <a:gd name="connsiteX4" fmla="*/ 142620 w 1132099"/>
                    <a:gd name="connsiteY4" fmla="*/ 344473 h 1427277"/>
                    <a:gd name="connsiteX5" fmla="*/ 142620 w 1132099"/>
                    <a:gd name="connsiteY5" fmla="*/ 344473 h 1427277"/>
                    <a:gd name="connsiteX6" fmla="*/ 279383 w 1132099"/>
                    <a:gd name="connsiteY6" fmla="*/ 508839 h 1427277"/>
                    <a:gd name="connsiteX7" fmla="*/ 286911 w 1132099"/>
                    <a:gd name="connsiteY7" fmla="*/ 516367 h 1427277"/>
                    <a:gd name="connsiteX8" fmla="*/ 289420 w 1132099"/>
                    <a:gd name="connsiteY8" fmla="*/ 520131 h 1427277"/>
                    <a:gd name="connsiteX9" fmla="*/ 374740 w 1132099"/>
                    <a:gd name="connsiteY9" fmla="*/ 639327 h 1427277"/>
                    <a:gd name="connsiteX10" fmla="*/ 386032 w 1132099"/>
                    <a:gd name="connsiteY10" fmla="*/ 660657 h 1427277"/>
                    <a:gd name="connsiteX11" fmla="*/ 394815 w 1132099"/>
                    <a:gd name="connsiteY11" fmla="*/ 678223 h 1427277"/>
                    <a:gd name="connsiteX12" fmla="*/ 397324 w 1132099"/>
                    <a:gd name="connsiteY12" fmla="*/ 684496 h 1427277"/>
                    <a:gd name="connsiteX13" fmla="*/ 418654 w 1132099"/>
                    <a:gd name="connsiteY13" fmla="*/ 761033 h 1427277"/>
                    <a:gd name="connsiteX14" fmla="*/ 438729 w 1132099"/>
                    <a:gd name="connsiteY14" fmla="*/ 840079 h 1427277"/>
                    <a:gd name="connsiteX15" fmla="*/ 433711 w 1132099"/>
                    <a:gd name="connsiteY15" fmla="*/ 851371 h 1427277"/>
                    <a:gd name="connsiteX16" fmla="*/ 434965 w 1132099"/>
                    <a:gd name="connsiteY16" fmla="*/ 934181 h 1427277"/>
                    <a:gd name="connsiteX17" fmla="*/ 438729 w 1132099"/>
                    <a:gd name="connsiteY17" fmla="*/ 944219 h 1427277"/>
                    <a:gd name="connsiteX18" fmla="*/ 438729 w 1132099"/>
                    <a:gd name="connsiteY18" fmla="*/ 949238 h 1427277"/>
                    <a:gd name="connsiteX19" fmla="*/ 439984 w 1132099"/>
                    <a:gd name="connsiteY19" fmla="*/ 954257 h 1427277"/>
                    <a:gd name="connsiteX20" fmla="*/ 428692 w 1132099"/>
                    <a:gd name="connsiteY20" fmla="*/ 959275 h 1427277"/>
                    <a:gd name="connsiteX21" fmla="*/ 419909 w 1132099"/>
                    <a:gd name="connsiteY21" fmla="*/ 984369 h 1427277"/>
                    <a:gd name="connsiteX22" fmla="*/ 418654 w 1132099"/>
                    <a:gd name="connsiteY22" fmla="*/ 985624 h 1427277"/>
                    <a:gd name="connsiteX23" fmla="*/ 162696 w 1132099"/>
                    <a:gd name="connsiteY23" fmla="*/ 1309336 h 1427277"/>
                    <a:gd name="connsiteX24" fmla="*/ 22169 w 1132099"/>
                    <a:gd name="connsiteY24" fmla="*/ 1422259 h 1427277"/>
                    <a:gd name="connsiteX25" fmla="*/ 18405 w 1132099"/>
                    <a:gd name="connsiteY25" fmla="*/ 1427278 h 1427277"/>
                    <a:gd name="connsiteX26" fmla="*/ 123800 w 1132099"/>
                    <a:gd name="connsiteY26" fmla="*/ 1426023 h 1427277"/>
                    <a:gd name="connsiteX27" fmla="*/ 123800 w 1132099"/>
                    <a:gd name="connsiteY27" fmla="*/ 1426023 h 1427277"/>
                    <a:gd name="connsiteX28" fmla="*/ 126309 w 1132099"/>
                    <a:gd name="connsiteY28" fmla="*/ 1409712 h 1427277"/>
                    <a:gd name="connsiteX29" fmla="*/ 458805 w 1132099"/>
                    <a:gd name="connsiteY29" fmla="*/ 1121132 h 1427277"/>
                    <a:gd name="connsiteX30" fmla="*/ 493936 w 1132099"/>
                    <a:gd name="connsiteY30" fmla="*/ 1217744 h 1427277"/>
                    <a:gd name="connsiteX31" fmla="*/ 493936 w 1132099"/>
                    <a:gd name="connsiteY31" fmla="*/ 1217744 h 1427277"/>
                    <a:gd name="connsiteX32" fmla="*/ 493936 w 1132099"/>
                    <a:gd name="connsiteY32" fmla="*/ 1221507 h 1427277"/>
                    <a:gd name="connsiteX33" fmla="*/ 500210 w 1132099"/>
                    <a:gd name="connsiteY33" fmla="*/ 1236564 h 1427277"/>
                    <a:gd name="connsiteX34" fmla="*/ 565454 w 1132099"/>
                    <a:gd name="connsiteY34" fmla="*/ 1321883 h 1427277"/>
                    <a:gd name="connsiteX35" fmla="*/ 674613 w 1132099"/>
                    <a:gd name="connsiteY35" fmla="*/ 1308082 h 1427277"/>
                    <a:gd name="connsiteX36" fmla="*/ 695943 w 1132099"/>
                    <a:gd name="connsiteY36" fmla="*/ 1276714 h 1427277"/>
                    <a:gd name="connsiteX37" fmla="*/ 682141 w 1132099"/>
                    <a:gd name="connsiteY37" fmla="*/ 1215234 h 1427277"/>
                    <a:gd name="connsiteX38" fmla="*/ 546634 w 1132099"/>
                    <a:gd name="connsiteY38" fmla="*/ 1176338 h 1427277"/>
                    <a:gd name="connsiteX39" fmla="*/ 545379 w 1132099"/>
                    <a:gd name="connsiteY39" fmla="*/ 1175083 h 1427277"/>
                    <a:gd name="connsiteX40" fmla="*/ 542869 w 1132099"/>
                    <a:gd name="connsiteY40" fmla="*/ 1171320 h 1427277"/>
                    <a:gd name="connsiteX41" fmla="*/ 537851 w 1132099"/>
                    <a:gd name="connsiteY41" fmla="*/ 1171320 h 1427277"/>
                    <a:gd name="connsiteX42" fmla="*/ 505228 w 1132099"/>
                    <a:gd name="connsiteY42" fmla="*/ 1088509 h 1427277"/>
                    <a:gd name="connsiteX43" fmla="*/ 512757 w 1132099"/>
                    <a:gd name="connsiteY43" fmla="*/ 1079727 h 1427277"/>
                    <a:gd name="connsiteX44" fmla="*/ 511502 w 1132099"/>
                    <a:gd name="connsiteY44" fmla="*/ 1075962 h 1427277"/>
                    <a:gd name="connsiteX45" fmla="*/ 517775 w 1132099"/>
                    <a:gd name="connsiteY45" fmla="*/ 1078472 h 1427277"/>
                    <a:gd name="connsiteX46" fmla="*/ 519030 w 1132099"/>
                    <a:gd name="connsiteY46" fmla="*/ 1078472 h 1427277"/>
                    <a:gd name="connsiteX47" fmla="*/ 517775 w 1132099"/>
                    <a:gd name="connsiteY47" fmla="*/ 1079727 h 1427277"/>
                    <a:gd name="connsiteX48" fmla="*/ 521540 w 1132099"/>
                    <a:gd name="connsiteY48" fmla="*/ 1084745 h 1427277"/>
                    <a:gd name="connsiteX49" fmla="*/ 522794 w 1132099"/>
                    <a:gd name="connsiteY49" fmla="*/ 1091019 h 1427277"/>
                    <a:gd name="connsiteX50" fmla="*/ 525304 w 1132099"/>
                    <a:gd name="connsiteY50" fmla="*/ 1092274 h 1427277"/>
                    <a:gd name="connsiteX51" fmla="*/ 581765 w 1132099"/>
                    <a:gd name="connsiteY51" fmla="*/ 1116113 h 1427277"/>
                    <a:gd name="connsiteX52" fmla="*/ 668339 w 1132099"/>
                    <a:gd name="connsiteY52" fmla="*/ 1132424 h 1427277"/>
                    <a:gd name="connsiteX53" fmla="*/ 692179 w 1132099"/>
                    <a:gd name="connsiteY53" fmla="*/ 1124895 h 1427277"/>
                    <a:gd name="connsiteX54" fmla="*/ 733584 w 1132099"/>
                    <a:gd name="connsiteY54" fmla="*/ 1131169 h 1427277"/>
                    <a:gd name="connsiteX55" fmla="*/ 739857 w 1132099"/>
                    <a:gd name="connsiteY55" fmla="*/ 1131169 h 1427277"/>
                    <a:gd name="connsiteX56" fmla="*/ 743621 w 1132099"/>
                    <a:gd name="connsiteY56" fmla="*/ 1132424 h 1427277"/>
                    <a:gd name="connsiteX57" fmla="*/ 838978 w 1132099"/>
                    <a:gd name="connsiteY57" fmla="*/ 1136188 h 1427277"/>
                    <a:gd name="connsiteX58" fmla="*/ 840233 w 1132099"/>
                    <a:gd name="connsiteY58" fmla="*/ 1136188 h 1427277"/>
                    <a:gd name="connsiteX59" fmla="*/ 845252 w 1132099"/>
                    <a:gd name="connsiteY59" fmla="*/ 1136188 h 1427277"/>
                    <a:gd name="connsiteX60" fmla="*/ 854035 w 1132099"/>
                    <a:gd name="connsiteY60" fmla="*/ 1136188 h 1427277"/>
                    <a:gd name="connsiteX61" fmla="*/ 855289 w 1132099"/>
                    <a:gd name="connsiteY61" fmla="*/ 1137442 h 1427277"/>
                    <a:gd name="connsiteX62" fmla="*/ 856544 w 1132099"/>
                    <a:gd name="connsiteY62" fmla="*/ 1137442 h 1427277"/>
                    <a:gd name="connsiteX63" fmla="*/ 866582 w 1132099"/>
                    <a:gd name="connsiteY63" fmla="*/ 1149989 h 1427277"/>
                    <a:gd name="connsiteX64" fmla="*/ 914260 w 1132099"/>
                    <a:gd name="connsiteY64" fmla="*/ 1166301 h 1427277"/>
                    <a:gd name="connsiteX65" fmla="*/ 1071098 w 1132099"/>
                    <a:gd name="connsiteY65" fmla="*/ 1166301 h 1427277"/>
                    <a:gd name="connsiteX66" fmla="*/ 1102465 w 1132099"/>
                    <a:gd name="connsiteY66" fmla="*/ 1152499 h 1427277"/>
                    <a:gd name="connsiteX67" fmla="*/ 1120031 w 1132099"/>
                    <a:gd name="connsiteY67" fmla="*/ 1147480 h 1427277"/>
                    <a:gd name="connsiteX68" fmla="*/ 1117522 w 1132099"/>
                    <a:gd name="connsiteY68" fmla="*/ 1112349 h 1427277"/>
                    <a:gd name="connsiteX69" fmla="*/ 1116267 w 1132099"/>
                    <a:gd name="connsiteY69" fmla="*/ 1109839 h 1427277"/>
                    <a:gd name="connsiteX70" fmla="*/ 1008363 w 1132099"/>
                    <a:gd name="connsiteY70" fmla="*/ 1057142 h 1427277"/>
                    <a:gd name="connsiteX71" fmla="*/ 833960 w 1132099"/>
                    <a:gd name="connsiteY71" fmla="*/ 1075962 h 1427277"/>
                    <a:gd name="connsiteX72" fmla="*/ 822667 w 1132099"/>
                    <a:gd name="connsiteY72" fmla="*/ 1088509 h 1427277"/>
                    <a:gd name="connsiteX73" fmla="*/ 801337 w 1132099"/>
                    <a:gd name="connsiteY73" fmla="*/ 1087255 h 1427277"/>
                    <a:gd name="connsiteX74" fmla="*/ 785026 w 1132099"/>
                    <a:gd name="connsiteY74" fmla="*/ 1091019 h 1427277"/>
                    <a:gd name="connsiteX75" fmla="*/ 723546 w 1132099"/>
                    <a:gd name="connsiteY75" fmla="*/ 1083491 h 1427277"/>
                    <a:gd name="connsiteX76" fmla="*/ 693433 w 1132099"/>
                    <a:gd name="connsiteY76" fmla="*/ 1079727 h 1427277"/>
                    <a:gd name="connsiteX77" fmla="*/ 716018 w 1132099"/>
                    <a:gd name="connsiteY77" fmla="*/ 1072198 h 1427277"/>
                    <a:gd name="connsiteX78" fmla="*/ 830195 w 1132099"/>
                    <a:gd name="connsiteY78" fmla="*/ 932927 h 1427277"/>
                    <a:gd name="connsiteX79" fmla="*/ 833960 w 1132099"/>
                    <a:gd name="connsiteY79" fmla="*/ 932927 h 1427277"/>
                    <a:gd name="connsiteX80" fmla="*/ 928062 w 1132099"/>
                    <a:gd name="connsiteY80" fmla="*/ 899050 h 1427277"/>
                    <a:gd name="connsiteX81" fmla="*/ 935590 w 1132099"/>
                    <a:gd name="connsiteY81" fmla="*/ 899050 h 1427277"/>
                    <a:gd name="connsiteX82" fmla="*/ 1079881 w 1132099"/>
                    <a:gd name="connsiteY82" fmla="*/ 838824 h 1427277"/>
                    <a:gd name="connsiteX83" fmla="*/ 1072352 w 1132099"/>
                    <a:gd name="connsiteY83" fmla="*/ 748486 h 1427277"/>
                    <a:gd name="connsiteX84" fmla="*/ 910496 w 1132099"/>
                    <a:gd name="connsiteY84" fmla="*/ 758524 h 1427277"/>
                    <a:gd name="connsiteX85" fmla="*/ 874110 w 1132099"/>
                    <a:gd name="connsiteY85" fmla="*/ 867682 h 1427277"/>
                    <a:gd name="connsiteX86" fmla="*/ 876619 w 1132099"/>
                    <a:gd name="connsiteY86" fmla="*/ 877720 h 1427277"/>
                    <a:gd name="connsiteX87" fmla="*/ 876619 w 1132099"/>
                    <a:gd name="connsiteY87" fmla="*/ 877720 h 1427277"/>
                    <a:gd name="connsiteX88" fmla="*/ 876619 w 1132099"/>
                    <a:gd name="connsiteY88" fmla="*/ 877720 h 1427277"/>
                    <a:gd name="connsiteX89" fmla="*/ 875365 w 1132099"/>
                    <a:gd name="connsiteY89" fmla="*/ 878975 h 1427277"/>
                    <a:gd name="connsiteX90" fmla="*/ 811375 w 1132099"/>
                    <a:gd name="connsiteY90" fmla="*/ 900304 h 1427277"/>
                    <a:gd name="connsiteX91" fmla="*/ 808866 w 1132099"/>
                    <a:gd name="connsiteY91" fmla="*/ 901559 h 1427277"/>
                    <a:gd name="connsiteX92" fmla="*/ 805101 w 1132099"/>
                    <a:gd name="connsiteY92" fmla="*/ 906578 h 1427277"/>
                    <a:gd name="connsiteX93" fmla="*/ 726055 w 1132099"/>
                    <a:gd name="connsiteY93" fmla="*/ 910342 h 1427277"/>
                    <a:gd name="connsiteX94" fmla="*/ 665830 w 1132099"/>
                    <a:gd name="connsiteY94" fmla="*/ 964294 h 1427277"/>
                    <a:gd name="connsiteX95" fmla="*/ 576746 w 1132099"/>
                    <a:gd name="connsiteY95" fmla="*/ 968058 h 1427277"/>
                    <a:gd name="connsiteX96" fmla="*/ 569218 w 1132099"/>
                    <a:gd name="connsiteY96" fmla="*/ 965549 h 1427277"/>
                    <a:gd name="connsiteX97" fmla="*/ 541615 w 1132099"/>
                    <a:gd name="connsiteY97" fmla="*/ 961785 h 1427277"/>
                    <a:gd name="connsiteX98" fmla="*/ 531577 w 1132099"/>
                    <a:gd name="connsiteY98" fmla="*/ 965549 h 1427277"/>
                    <a:gd name="connsiteX99" fmla="*/ 520285 w 1132099"/>
                    <a:gd name="connsiteY99" fmla="*/ 955511 h 1427277"/>
                    <a:gd name="connsiteX100" fmla="*/ 585529 w 1132099"/>
                    <a:gd name="connsiteY100" fmla="*/ 900304 h 1427277"/>
                    <a:gd name="connsiteX101" fmla="*/ 665830 w 1132099"/>
                    <a:gd name="connsiteY101" fmla="*/ 825023 h 1427277"/>
                    <a:gd name="connsiteX102" fmla="*/ 675867 w 1132099"/>
                    <a:gd name="connsiteY102" fmla="*/ 825023 h 1427277"/>
                    <a:gd name="connsiteX103" fmla="*/ 705980 w 1132099"/>
                    <a:gd name="connsiteY103" fmla="*/ 788636 h 1427277"/>
                    <a:gd name="connsiteX104" fmla="*/ 759932 w 1132099"/>
                    <a:gd name="connsiteY104" fmla="*/ 723392 h 1427277"/>
                    <a:gd name="connsiteX105" fmla="*/ 777498 w 1132099"/>
                    <a:gd name="connsiteY105" fmla="*/ 723392 h 1427277"/>
                    <a:gd name="connsiteX106" fmla="*/ 836469 w 1132099"/>
                    <a:gd name="connsiteY106" fmla="*/ 685751 h 1427277"/>
                    <a:gd name="connsiteX107" fmla="*/ 867836 w 1132099"/>
                    <a:gd name="connsiteY107" fmla="*/ 656893 h 1427277"/>
                    <a:gd name="connsiteX108" fmla="*/ 894185 w 1132099"/>
                    <a:gd name="connsiteY108" fmla="*/ 620507 h 1427277"/>
                    <a:gd name="connsiteX109" fmla="*/ 892930 w 1132099"/>
                    <a:gd name="connsiteY109" fmla="*/ 606705 h 1427277"/>
                    <a:gd name="connsiteX110" fmla="*/ 895440 w 1132099"/>
                    <a:gd name="connsiteY110" fmla="*/ 591649 h 1427277"/>
                    <a:gd name="connsiteX111" fmla="*/ 910496 w 1132099"/>
                    <a:gd name="connsiteY111" fmla="*/ 575338 h 1427277"/>
                    <a:gd name="connsiteX112" fmla="*/ 910496 w 1132099"/>
                    <a:gd name="connsiteY112" fmla="*/ 570319 h 1427277"/>
                    <a:gd name="connsiteX113" fmla="*/ 910496 w 1132099"/>
                    <a:gd name="connsiteY113" fmla="*/ 570319 h 1427277"/>
                    <a:gd name="connsiteX114" fmla="*/ 910496 w 1132099"/>
                    <a:gd name="connsiteY114" fmla="*/ 569064 h 1427277"/>
                    <a:gd name="connsiteX115" fmla="*/ 899204 w 1132099"/>
                    <a:gd name="connsiteY115" fmla="*/ 537697 h 1427277"/>
                    <a:gd name="connsiteX116" fmla="*/ 877874 w 1132099"/>
                    <a:gd name="connsiteY116" fmla="*/ 507584 h 1427277"/>
                    <a:gd name="connsiteX117" fmla="*/ 859053 w 1132099"/>
                    <a:gd name="connsiteY117" fmla="*/ 501310 h 1427277"/>
                    <a:gd name="connsiteX118" fmla="*/ 869091 w 1132099"/>
                    <a:gd name="connsiteY118" fmla="*/ 493782 h 1427277"/>
                    <a:gd name="connsiteX119" fmla="*/ 938100 w 1132099"/>
                    <a:gd name="connsiteY119" fmla="*/ 404698 h 1427277"/>
                    <a:gd name="connsiteX120" fmla="*/ 909241 w 1132099"/>
                    <a:gd name="connsiteY120" fmla="*/ 378350 h 1427277"/>
                    <a:gd name="connsiteX121" fmla="*/ 817648 w 1132099"/>
                    <a:gd name="connsiteY121" fmla="*/ 360784 h 1427277"/>
                    <a:gd name="connsiteX122" fmla="*/ 792555 w 1132099"/>
                    <a:gd name="connsiteY122" fmla="*/ 355765 h 1427277"/>
                    <a:gd name="connsiteX123" fmla="*/ 727310 w 1132099"/>
                    <a:gd name="connsiteY123" fmla="*/ 404698 h 1427277"/>
                    <a:gd name="connsiteX124" fmla="*/ 709744 w 1132099"/>
                    <a:gd name="connsiteY124" fmla="*/ 439830 h 1427277"/>
                    <a:gd name="connsiteX125" fmla="*/ 688414 w 1132099"/>
                    <a:gd name="connsiteY125" fmla="*/ 443594 h 1427277"/>
                    <a:gd name="connsiteX126" fmla="*/ 638227 w 1132099"/>
                    <a:gd name="connsiteY126" fmla="*/ 462415 h 1427277"/>
                    <a:gd name="connsiteX127" fmla="*/ 572982 w 1132099"/>
                    <a:gd name="connsiteY127" fmla="*/ 471198 h 1427277"/>
                    <a:gd name="connsiteX128" fmla="*/ 561690 w 1132099"/>
                    <a:gd name="connsiteY128" fmla="*/ 474962 h 1427277"/>
                    <a:gd name="connsiteX129" fmla="*/ 450022 w 1132099"/>
                    <a:gd name="connsiteY129" fmla="*/ 471198 h 1427277"/>
                    <a:gd name="connsiteX130" fmla="*/ 431201 w 1132099"/>
                    <a:gd name="connsiteY130" fmla="*/ 516367 h 1427277"/>
                    <a:gd name="connsiteX131" fmla="*/ 429947 w 1132099"/>
                    <a:gd name="connsiteY131" fmla="*/ 517621 h 1427277"/>
                    <a:gd name="connsiteX132" fmla="*/ 419909 w 1132099"/>
                    <a:gd name="connsiteY132" fmla="*/ 565300 h 1427277"/>
                    <a:gd name="connsiteX133" fmla="*/ 404853 w 1132099"/>
                    <a:gd name="connsiteY133" fmla="*/ 566555 h 1427277"/>
                    <a:gd name="connsiteX134" fmla="*/ 412381 w 1132099"/>
                    <a:gd name="connsiteY134" fmla="*/ 468688 h 1427277"/>
                    <a:gd name="connsiteX135" fmla="*/ 413635 w 1132099"/>
                    <a:gd name="connsiteY135" fmla="*/ 467433 h 1427277"/>
                    <a:gd name="connsiteX136" fmla="*/ 413635 w 1132099"/>
                    <a:gd name="connsiteY136" fmla="*/ 467433 h 1427277"/>
                    <a:gd name="connsiteX137" fmla="*/ 481389 w 1132099"/>
                    <a:gd name="connsiteY137" fmla="*/ 329417 h 1427277"/>
                    <a:gd name="connsiteX138" fmla="*/ 487663 w 1132099"/>
                    <a:gd name="connsiteY138" fmla="*/ 325653 h 1427277"/>
                    <a:gd name="connsiteX139" fmla="*/ 545379 w 1132099"/>
                    <a:gd name="connsiteY139" fmla="*/ 235314 h 1427277"/>
                    <a:gd name="connsiteX140" fmla="*/ 567963 w 1132099"/>
                    <a:gd name="connsiteY140" fmla="*/ 236569 h 1427277"/>
                    <a:gd name="connsiteX141" fmla="*/ 688414 w 1132099"/>
                    <a:gd name="connsiteY141" fmla="*/ 116118 h 1427277"/>
                    <a:gd name="connsiteX142" fmla="*/ 650774 w 1132099"/>
                    <a:gd name="connsiteY142" fmla="*/ 9468 h 1427277"/>
                    <a:gd name="connsiteX143" fmla="*/ 544124 w 1132099"/>
                    <a:gd name="connsiteY143" fmla="*/ 64675 h 1427277"/>
                    <a:gd name="connsiteX144" fmla="*/ 511502 w 1132099"/>
                    <a:gd name="connsiteY144" fmla="*/ 192654 h 1427277"/>
                    <a:gd name="connsiteX145" fmla="*/ 512757 w 1132099"/>
                    <a:gd name="connsiteY145" fmla="*/ 195164 h 1427277"/>
                    <a:gd name="connsiteX146" fmla="*/ 517775 w 1132099"/>
                    <a:gd name="connsiteY146" fmla="*/ 215239 h 1427277"/>
                    <a:gd name="connsiteX147" fmla="*/ 510247 w 1132099"/>
                    <a:gd name="connsiteY147" fmla="*/ 224022 h 1427277"/>
                    <a:gd name="connsiteX148" fmla="*/ 510247 w 1132099"/>
                    <a:gd name="connsiteY148" fmla="*/ 224022 h 1427277"/>
                    <a:gd name="connsiteX149" fmla="*/ 498955 w 1132099"/>
                    <a:gd name="connsiteY149" fmla="*/ 239078 h 1427277"/>
                    <a:gd name="connsiteX150" fmla="*/ 455041 w 1132099"/>
                    <a:gd name="connsiteY150" fmla="*/ 314360 h 1427277"/>
                    <a:gd name="connsiteX151" fmla="*/ 406107 w 1132099"/>
                    <a:gd name="connsiteY151" fmla="*/ 397170 h 1427277"/>
                    <a:gd name="connsiteX152" fmla="*/ 401088 w 1132099"/>
                    <a:gd name="connsiteY152" fmla="*/ 399680 h 1427277"/>
                    <a:gd name="connsiteX153" fmla="*/ 394815 w 1132099"/>
                    <a:gd name="connsiteY153" fmla="*/ 402189 h 1427277"/>
                    <a:gd name="connsiteX154" fmla="*/ 384777 w 1132099"/>
                    <a:gd name="connsiteY154" fmla="*/ 434811 h 1427277"/>
                    <a:gd name="connsiteX155" fmla="*/ 368466 w 1132099"/>
                    <a:gd name="connsiteY155" fmla="*/ 429792 h 1427277"/>
                    <a:gd name="connsiteX156" fmla="*/ 386032 w 1132099"/>
                    <a:gd name="connsiteY156" fmla="*/ 350747 h 1427277"/>
                    <a:gd name="connsiteX157" fmla="*/ 401088 w 1132099"/>
                    <a:gd name="connsiteY157" fmla="*/ 247861 h 1427277"/>
                    <a:gd name="connsiteX158" fmla="*/ 445003 w 1132099"/>
                    <a:gd name="connsiteY158" fmla="*/ 186381 h 1427277"/>
                    <a:gd name="connsiteX159" fmla="*/ 461314 w 1132099"/>
                    <a:gd name="connsiteY159" fmla="*/ 182617 h 1427277"/>
                    <a:gd name="connsiteX160" fmla="*/ 485153 w 1132099"/>
                    <a:gd name="connsiteY160" fmla="*/ 134938 h 1427277"/>
                    <a:gd name="connsiteX161" fmla="*/ 490172 w 1132099"/>
                    <a:gd name="connsiteY161" fmla="*/ 92279 h 1427277"/>
                    <a:gd name="connsiteX162" fmla="*/ 492681 w 1132099"/>
                    <a:gd name="connsiteY162" fmla="*/ 86005 h 1427277"/>
                    <a:gd name="connsiteX163" fmla="*/ 491427 w 1132099"/>
                    <a:gd name="connsiteY163" fmla="*/ 62166 h 1427277"/>
                    <a:gd name="connsiteX164" fmla="*/ 487663 w 1132099"/>
                    <a:gd name="connsiteY164" fmla="*/ 33308 h 1427277"/>
                    <a:gd name="connsiteX165" fmla="*/ 482644 w 1132099"/>
                    <a:gd name="connsiteY165" fmla="*/ 23270 h 1427277"/>
                    <a:gd name="connsiteX166" fmla="*/ 467587 w 1132099"/>
                    <a:gd name="connsiteY166" fmla="*/ 11978 h 1427277"/>
                    <a:gd name="connsiteX167" fmla="*/ 424928 w 1132099"/>
                    <a:gd name="connsiteY167" fmla="*/ 4450 h 1427277"/>
                    <a:gd name="connsiteX168" fmla="*/ 374740 w 1132099"/>
                    <a:gd name="connsiteY168" fmla="*/ 3195 h 1427277"/>
                    <a:gd name="connsiteX169" fmla="*/ 372230 w 1132099"/>
                    <a:gd name="connsiteY169" fmla="*/ 5704 h 1427277"/>
                    <a:gd name="connsiteX170" fmla="*/ 368466 w 1132099"/>
                    <a:gd name="connsiteY170" fmla="*/ 9468 h 1427277"/>
                    <a:gd name="connsiteX171" fmla="*/ 352155 w 1132099"/>
                    <a:gd name="connsiteY171" fmla="*/ 27034 h 1427277"/>
                    <a:gd name="connsiteX172" fmla="*/ 353410 w 1132099"/>
                    <a:gd name="connsiteY172" fmla="*/ 29544 h 1427277"/>
                    <a:gd name="connsiteX173" fmla="*/ 355919 w 1132099"/>
                    <a:gd name="connsiteY173" fmla="*/ 33308 h 1427277"/>
                    <a:gd name="connsiteX174" fmla="*/ 328316 w 1132099"/>
                    <a:gd name="connsiteY174" fmla="*/ 185126 h 1427277"/>
                    <a:gd name="connsiteX175" fmla="*/ 337099 w 1132099"/>
                    <a:gd name="connsiteY175" fmla="*/ 212730 h 1427277"/>
                    <a:gd name="connsiteX176" fmla="*/ 355919 w 1132099"/>
                    <a:gd name="connsiteY176" fmla="*/ 226531 h 1427277"/>
                    <a:gd name="connsiteX177" fmla="*/ 352155 w 1132099"/>
                    <a:gd name="connsiteY177" fmla="*/ 236569 h 1427277"/>
                    <a:gd name="connsiteX178" fmla="*/ 352155 w 1132099"/>
                    <a:gd name="connsiteY178" fmla="*/ 250371 h 1427277"/>
                    <a:gd name="connsiteX179" fmla="*/ 344627 w 1132099"/>
                    <a:gd name="connsiteY179" fmla="*/ 474962 h 1427277"/>
                    <a:gd name="connsiteX180" fmla="*/ 344627 w 1132099"/>
                    <a:gd name="connsiteY180" fmla="*/ 476216 h 1427277"/>
                    <a:gd name="connsiteX181" fmla="*/ 181516 w 1132099"/>
                    <a:gd name="connsiteY181" fmla="*/ 266682 h 1427277"/>
                    <a:gd name="connsiteX182" fmla="*/ 93687 w 1132099"/>
                    <a:gd name="connsiteY182" fmla="*/ 44600 h 1427277"/>
                    <a:gd name="connsiteX183" fmla="*/ 8368 w 1132099"/>
                    <a:gd name="connsiteY183" fmla="*/ 107335 h 1427277"/>
                    <a:gd name="connsiteX184" fmla="*/ 9622 w 1132099"/>
                    <a:gd name="connsiteY184" fmla="*/ 191400 h 1427277"/>
                    <a:gd name="connsiteX185" fmla="*/ 23424 w 1132099"/>
                    <a:gd name="connsiteY185" fmla="*/ 252880 h 1427277"/>
                    <a:gd name="connsiteX186" fmla="*/ 847761 w 1132099"/>
                    <a:gd name="connsiteY186" fmla="*/ 503820 h 1427277"/>
                    <a:gd name="connsiteX187" fmla="*/ 857799 w 1132099"/>
                    <a:gd name="connsiteY187" fmla="*/ 503820 h 1427277"/>
                    <a:gd name="connsiteX188" fmla="*/ 845252 w 1132099"/>
                    <a:gd name="connsiteY188" fmla="*/ 511348 h 1427277"/>
                    <a:gd name="connsiteX189" fmla="*/ 835214 w 1132099"/>
                    <a:gd name="connsiteY189" fmla="*/ 515112 h 1427277"/>
                    <a:gd name="connsiteX190" fmla="*/ 832705 w 1132099"/>
                    <a:gd name="connsiteY190" fmla="*/ 516367 h 1427277"/>
                    <a:gd name="connsiteX191" fmla="*/ 847761 w 1132099"/>
                    <a:gd name="connsiteY191" fmla="*/ 503820 h 1427277"/>
                    <a:gd name="connsiteX192" fmla="*/ 653283 w 1132099"/>
                    <a:gd name="connsiteY192" fmla="*/ 1006954 h 1427277"/>
                    <a:gd name="connsiteX193" fmla="*/ 652028 w 1132099"/>
                    <a:gd name="connsiteY193" fmla="*/ 1024520 h 1427277"/>
                    <a:gd name="connsiteX194" fmla="*/ 652028 w 1132099"/>
                    <a:gd name="connsiteY194" fmla="*/ 1025774 h 1427277"/>
                    <a:gd name="connsiteX195" fmla="*/ 584275 w 1132099"/>
                    <a:gd name="connsiteY195" fmla="*/ 1052123 h 1427277"/>
                    <a:gd name="connsiteX196" fmla="*/ 581765 w 1132099"/>
                    <a:gd name="connsiteY196" fmla="*/ 1053378 h 1427277"/>
                    <a:gd name="connsiteX197" fmla="*/ 545379 w 1132099"/>
                    <a:gd name="connsiteY197" fmla="*/ 1044595 h 1427277"/>
                    <a:gd name="connsiteX198" fmla="*/ 524049 w 1132099"/>
                    <a:gd name="connsiteY198" fmla="*/ 1038321 h 1427277"/>
                    <a:gd name="connsiteX199" fmla="*/ 507738 w 1132099"/>
                    <a:gd name="connsiteY199" fmla="*/ 1032048 h 1427277"/>
                    <a:gd name="connsiteX200" fmla="*/ 515266 w 1132099"/>
                    <a:gd name="connsiteY200" fmla="*/ 1019501 h 1427277"/>
                    <a:gd name="connsiteX201" fmla="*/ 653283 w 1132099"/>
                    <a:gd name="connsiteY201" fmla="*/ 1006954 h 1427277"/>
                    <a:gd name="connsiteX202" fmla="*/ 555416 w 1132099"/>
                    <a:gd name="connsiteY202" fmla="*/ 561536 h 1427277"/>
                    <a:gd name="connsiteX203" fmla="*/ 552907 w 1132099"/>
                    <a:gd name="connsiteY203" fmla="*/ 579102 h 1427277"/>
                    <a:gd name="connsiteX204" fmla="*/ 547888 w 1132099"/>
                    <a:gd name="connsiteY204" fmla="*/ 560281 h 1427277"/>
                    <a:gd name="connsiteX205" fmla="*/ 555416 w 1132099"/>
                    <a:gd name="connsiteY205" fmla="*/ 561536 h 1427277"/>
                    <a:gd name="connsiteX206" fmla="*/ 591803 w 1132099"/>
                    <a:gd name="connsiteY206" fmla="*/ 527659 h 1427277"/>
                    <a:gd name="connsiteX207" fmla="*/ 690924 w 1132099"/>
                    <a:gd name="connsiteY207" fmla="*/ 501310 h 1427277"/>
                    <a:gd name="connsiteX208" fmla="*/ 766206 w 1132099"/>
                    <a:gd name="connsiteY208" fmla="*/ 537697 h 1427277"/>
                    <a:gd name="connsiteX209" fmla="*/ 766206 w 1132099"/>
                    <a:gd name="connsiteY209" fmla="*/ 538951 h 1427277"/>
                    <a:gd name="connsiteX210" fmla="*/ 768715 w 1132099"/>
                    <a:gd name="connsiteY210" fmla="*/ 555262 h 1427277"/>
                    <a:gd name="connsiteX211" fmla="*/ 768715 w 1132099"/>
                    <a:gd name="connsiteY211" fmla="*/ 556517 h 1427277"/>
                    <a:gd name="connsiteX212" fmla="*/ 736093 w 1132099"/>
                    <a:gd name="connsiteY212" fmla="*/ 594158 h 1427277"/>
                    <a:gd name="connsiteX213" fmla="*/ 729820 w 1132099"/>
                    <a:gd name="connsiteY213" fmla="*/ 604196 h 1427277"/>
                    <a:gd name="connsiteX214" fmla="*/ 705980 w 1132099"/>
                    <a:gd name="connsiteY214" fmla="*/ 695789 h 1427277"/>
                    <a:gd name="connsiteX215" fmla="*/ 716018 w 1132099"/>
                    <a:gd name="connsiteY215" fmla="*/ 712100 h 1427277"/>
                    <a:gd name="connsiteX216" fmla="*/ 698452 w 1132099"/>
                    <a:gd name="connsiteY216" fmla="*/ 737194 h 1427277"/>
                    <a:gd name="connsiteX217" fmla="*/ 695943 w 1132099"/>
                    <a:gd name="connsiteY217" fmla="*/ 742213 h 1427277"/>
                    <a:gd name="connsiteX218" fmla="*/ 679632 w 1132099"/>
                    <a:gd name="connsiteY218" fmla="*/ 761033 h 1427277"/>
                    <a:gd name="connsiteX219" fmla="*/ 675867 w 1132099"/>
                    <a:gd name="connsiteY219" fmla="*/ 764797 h 1427277"/>
                    <a:gd name="connsiteX220" fmla="*/ 591803 w 1132099"/>
                    <a:gd name="connsiteY220" fmla="*/ 847607 h 1427277"/>
                    <a:gd name="connsiteX221" fmla="*/ 588039 w 1132099"/>
                    <a:gd name="connsiteY221" fmla="*/ 860154 h 1427277"/>
                    <a:gd name="connsiteX222" fmla="*/ 571728 w 1132099"/>
                    <a:gd name="connsiteY222" fmla="*/ 873956 h 1427277"/>
                    <a:gd name="connsiteX223" fmla="*/ 515266 w 1132099"/>
                    <a:gd name="connsiteY223" fmla="*/ 905323 h 1427277"/>
                    <a:gd name="connsiteX224" fmla="*/ 549143 w 1132099"/>
                    <a:gd name="connsiteY224" fmla="*/ 655638 h 1427277"/>
                    <a:gd name="connsiteX225" fmla="*/ 591803 w 1132099"/>
                    <a:gd name="connsiteY225" fmla="*/ 527659 h 1427277"/>
                    <a:gd name="connsiteX226" fmla="*/ 466333 w 1132099"/>
                    <a:gd name="connsiteY226" fmla="*/ 655638 h 1427277"/>
                    <a:gd name="connsiteX227" fmla="*/ 476370 w 1132099"/>
                    <a:gd name="connsiteY227" fmla="*/ 655638 h 1427277"/>
                    <a:gd name="connsiteX228" fmla="*/ 476370 w 1132099"/>
                    <a:gd name="connsiteY228" fmla="*/ 655638 h 1427277"/>
                    <a:gd name="connsiteX229" fmla="*/ 507738 w 1132099"/>
                    <a:gd name="connsiteY229" fmla="*/ 679478 h 1427277"/>
                    <a:gd name="connsiteX230" fmla="*/ 512757 w 1132099"/>
                    <a:gd name="connsiteY230" fmla="*/ 756014 h 1427277"/>
                    <a:gd name="connsiteX231" fmla="*/ 488917 w 1132099"/>
                    <a:gd name="connsiteY231" fmla="*/ 857645 h 1427277"/>
                    <a:gd name="connsiteX232" fmla="*/ 477625 w 1132099"/>
                    <a:gd name="connsiteY232" fmla="*/ 804947 h 1427277"/>
                    <a:gd name="connsiteX233" fmla="*/ 478880 w 1132099"/>
                    <a:gd name="connsiteY233" fmla="*/ 797419 h 1427277"/>
                    <a:gd name="connsiteX234" fmla="*/ 478880 w 1132099"/>
                    <a:gd name="connsiteY234" fmla="*/ 792400 h 1427277"/>
                    <a:gd name="connsiteX235" fmla="*/ 478880 w 1132099"/>
                    <a:gd name="connsiteY235" fmla="*/ 792400 h 1427277"/>
                    <a:gd name="connsiteX236" fmla="*/ 478880 w 1132099"/>
                    <a:gd name="connsiteY236" fmla="*/ 792400 h 1427277"/>
                    <a:gd name="connsiteX237" fmla="*/ 455041 w 1132099"/>
                    <a:gd name="connsiteY237" fmla="*/ 674459 h 1427277"/>
                    <a:gd name="connsiteX238" fmla="*/ 466333 w 1132099"/>
                    <a:gd name="connsiteY238" fmla="*/ 655638 h 1427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</a:cxnLst>
                  <a:rect l="l" t="t" r="r" b="b"/>
                  <a:pathLst>
                    <a:path w="1132099" h="1427277">
                      <a:moveTo>
                        <a:pt x="23424" y="252880"/>
                      </a:moveTo>
                      <a:cubicBezTo>
                        <a:pt x="25933" y="264172"/>
                        <a:pt x="40990" y="269191"/>
                        <a:pt x="52282" y="266682"/>
                      </a:cubicBezTo>
                      <a:cubicBezTo>
                        <a:pt x="68593" y="288012"/>
                        <a:pt x="88668" y="305577"/>
                        <a:pt x="106234" y="318124"/>
                      </a:cubicBezTo>
                      <a:cubicBezTo>
                        <a:pt x="120036" y="323143"/>
                        <a:pt x="133838" y="328162"/>
                        <a:pt x="141366" y="340709"/>
                      </a:cubicBezTo>
                      <a:cubicBezTo>
                        <a:pt x="142620" y="341964"/>
                        <a:pt x="142620" y="343218"/>
                        <a:pt x="142620" y="344473"/>
                      </a:cubicBezTo>
                      <a:cubicBezTo>
                        <a:pt x="142620" y="344473"/>
                        <a:pt x="142620" y="344473"/>
                        <a:pt x="142620" y="344473"/>
                      </a:cubicBezTo>
                      <a:cubicBezTo>
                        <a:pt x="200337" y="388388"/>
                        <a:pt x="258053" y="447358"/>
                        <a:pt x="279383" y="508839"/>
                      </a:cubicBezTo>
                      <a:cubicBezTo>
                        <a:pt x="281892" y="511348"/>
                        <a:pt x="284401" y="513857"/>
                        <a:pt x="286911" y="516367"/>
                      </a:cubicBezTo>
                      <a:cubicBezTo>
                        <a:pt x="286911" y="517621"/>
                        <a:pt x="288166" y="518876"/>
                        <a:pt x="289420" y="520131"/>
                      </a:cubicBezTo>
                      <a:cubicBezTo>
                        <a:pt x="318278" y="560281"/>
                        <a:pt x="345882" y="599177"/>
                        <a:pt x="374740" y="639327"/>
                      </a:cubicBezTo>
                      <a:cubicBezTo>
                        <a:pt x="378504" y="646855"/>
                        <a:pt x="382268" y="653129"/>
                        <a:pt x="386032" y="660657"/>
                      </a:cubicBezTo>
                      <a:cubicBezTo>
                        <a:pt x="384777" y="666931"/>
                        <a:pt x="388541" y="674459"/>
                        <a:pt x="394815" y="678223"/>
                      </a:cubicBezTo>
                      <a:cubicBezTo>
                        <a:pt x="396070" y="680732"/>
                        <a:pt x="397324" y="681987"/>
                        <a:pt x="397324" y="684496"/>
                      </a:cubicBezTo>
                      <a:cubicBezTo>
                        <a:pt x="401088" y="709590"/>
                        <a:pt x="412381" y="737194"/>
                        <a:pt x="418654" y="761033"/>
                      </a:cubicBezTo>
                      <a:cubicBezTo>
                        <a:pt x="424928" y="787382"/>
                        <a:pt x="432456" y="813730"/>
                        <a:pt x="438729" y="840079"/>
                      </a:cubicBezTo>
                      <a:cubicBezTo>
                        <a:pt x="436220" y="842588"/>
                        <a:pt x="433711" y="846353"/>
                        <a:pt x="433711" y="851371"/>
                      </a:cubicBezTo>
                      <a:cubicBezTo>
                        <a:pt x="433711" y="878975"/>
                        <a:pt x="434965" y="906578"/>
                        <a:pt x="434965" y="934181"/>
                      </a:cubicBezTo>
                      <a:cubicBezTo>
                        <a:pt x="434965" y="937945"/>
                        <a:pt x="436220" y="941710"/>
                        <a:pt x="438729" y="944219"/>
                      </a:cubicBezTo>
                      <a:lnTo>
                        <a:pt x="438729" y="949238"/>
                      </a:lnTo>
                      <a:cubicBezTo>
                        <a:pt x="438729" y="951747"/>
                        <a:pt x="438729" y="953002"/>
                        <a:pt x="439984" y="954257"/>
                      </a:cubicBezTo>
                      <a:cubicBezTo>
                        <a:pt x="436220" y="955511"/>
                        <a:pt x="432456" y="958021"/>
                        <a:pt x="428692" y="959275"/>
                      </a:cubicBezTo>
                      <a:cubicBezTo>
                        <a:pt x="416145" y="965549"/>
                        <a:pt x="414890" y="976841"/>
                        <a:pt x="419909" y="984369"/>
                      </a:cubicBezTo>
                      <a:cubicBezTo>
                        <a:pt x="419909" y="985624"/>
                        <a:pt x="418654" y="985624"/>
                        <a:pt x="418654" y="985624"/>
                      </a:cubicBezTo>
                      <a:cubicBezTo>
                        <a:pt x="363447" y="1108585"/>
                        <a:pt x="276873" y="1218998"/>
                        <a:pt x="162696" y="1309336"/>
                      </a:cubicBezTo>
                      <a:cubicBezTo>
                        <a:pt x="115017" y="1346977"/>
                        <a:pt x="63574" y="1382109"/>
                        <a:pt x="22169" y="1422259"/>
                      </a:cubicBezTo>
                      <a:cubicBezTo>
                        <a:pt x="22169" y="1424769"/>
                        <a:pt x="19660" y="1426023"/>
                        <a:pt x="18405" y="1427278"/>
                      </a:cubicBezTo>
                      <a:cubicBezTo>
                        <a:pt x="53537" y="1427278"/>
                        <a:pt x="88668" y="1426023"/>
                        <a:pt x="123800" y="1426023"/>
                      </a:cubicBezTo>
                      <a:lnTo>
                        <a:pt x="123800" y="1426023"/>
                      </a:lnTo>
                      <a:cubicBezTo>
                        <a:pt x="128819" y="1421004"/>
                        <a:pt x="128819" y="1414731"/>
                        <a:pt x="126309" y="1409712"/>
                      </a:cubicBezTo>
                      <a:cubicBezTo>
                        <a:pt x="236723" y="1313100"/>
                        <a:pt x="347136" y="1217744"/>
                        <a:pt x="458805" y="1121132"/>
                      </a:cubicBezTo>
                      <a:cubicBezTo>
                        <a:pt x="468842" y="1153754"/>
                        <a:pt x="480134" y="1185121"/>
                        <a:pt x="493936" y="1217744"/>
                      </a:cubicBezTo>
                      <a:cubicBezTo>
                        <a:pt x="493936" y="1217744"/>
                        <a:pt x="493936" y="1217744"/>
                        <a:pt x="493936" y="1217744"/>
                      </a:cubicBezTo>
                      <a:cubicBezTo>
                        <a:pt x="493936" y="1218998"/>
                        <a:pt x="493936" y="1220253"/>
                        <a:pt x="493936" y="1221507"/>
                      </a:cubicBezTo>
                      <a:cubicBezTo>
                        <a:pt x="492681" y="1227781"/>
                        <a:pt x="495191" y="1232800"/>
                        <a:pt x="500210" y="1236564"/>
                      </a:cubicBezTo>
                      <a:cubicBezTo>
                        <a:pt x="507738" y="1271695"/>
                        <a:pt x="525304" y="1304318"/>
                        <a:pt x="565454" y="1321883"/>
                      </a:cubicBezTo>
                      <a:cubicBezTo>
                        <a:pt x="600586" y="1336940"/>
                        <a:pt x="647009" y="1334430"/>
                        <a:pt x="674613" y="1308082"/>
                      </a:cubicBezTo>
                      <a:cubicBezTo>
                        <a:pt x="685905" y="1298044"/>
                        <a:pt x="692179" y="1286752"/>
                        <a:pt x="695943" y="1276714"/>
                      </a:cubicBezTo>
                      <a:cubicBezTo>
                        <a:pt x="713508" y="1257894"/>
                        <a:pt x="708490" y="1227781"/>
                        <a:pt x="682141" y="1215234"/>
                      </a:cubicBezTo>
                      <a:cubicBezTo>
                        <a:pt x="653283" y="1183866"/>
                        <a:pt x="595567" y="1166301"/>
                        <a:pt x="546634" y="1176338"/>
                      </a:cubicBezTo>
                      <a:cubicBezTo>
                        <a:pt x="546634" y="1176338"/>
                        <a:pt x="545379" y="1176338"/>
                        <a:pt x="545379" y="1175083"/>
                      </a:cubicBezTo>
                      <a:cubicBezTo>
                        <a:pt x="544124" y="1173829"/>
                        <a:pt x="544124" y="1172574"/>
                        <a:pt x="542869" y="1171320"/>
                      </a:cubicBezTo>
                      <a:cubicBezTo>
                        <a:pt x="541615" y="1171320"/>
                        <a:pt x="540360" y="1171320"/>
                        <a:pt x="537851" y="1171320"/>
                      </a:cubicBezTo>
                      <a:cubicBezTo>
                        <a:pt x="501464" y="1157518"/>
                        <a:pt x="510247" y="1116113"/>
                        <a:pt x="505228" y="1088509"/>
                      </a:cubicBezTo>
                      <a:cubicBezTo>
                        <a:pt x="503974" y="1083491"/>
                        <a:pt x="507738" y="1080981"/>
                        <a:pt x="512757" y="1079727"/>
                      </a:cubicBezTo>
                      <a:cubicBezTo>
                        <a:pt x="512757" y="1078472"/>
                        <a:pt x="512757" y="1077217"/>
                        <a:pt x="511502" y="1075962"/>
                      </a:cubicBezTo>
                      <a:cubicBezTo>
                        <a:pt x="512757" y="1077217"/>
                        <a:pt x="515266" y="1078472"/>
                        <a:pt x="517775" y="1078472"/>
                      </a:cubicBezTo>
                      <a:cubicBezTo>
                        <a:pt x="517775" y="1078472"/>
                        <a:pt x="519030" y="1078472"/>
                        <a:pt x="519030" y="1078472"/>
                      </a:cubicBezTo>
                      <a:cubicBezTo>
                        <a:pt x="519030" y="1078472"/>
                        <a:pt x="517775" y="1079727"/>
                        <a:pt x="517775" y="1079727"/>
                      </a:cubicBezTo>
                      <a:cubicBezTo>
                        <a:pt x="519030" y="1080981"/>
                        <a:pt x="520285" y="1082236"/>
                        <a:pt x="521540" y="1084745"/>
                      </a:cubicBezTo>
                      <a:cubicBezTo>
                        <a:pt x="521540" y="1086000"/>
                        <a:pt x="521540" y="1088509"/>
                        <a:pt x="522794" y="1091019"/>
                      </a:cubicBezTo>
                      <a:cubicBezTo>
                        <a:pt x="524049" y="1091019"/>
                        <a:pt x="524049" y="1091019"/>
                        <a:pt x="525304" y="1092274"/>
                      </a:cubicBezTo>
                      <a:cubicBezTo>
                        <a:pt x="542869" y="1102311"/>
                        <a:pt x="562945" y="1109839"/>
                        <a:pt x="581765" y="1116113"/>
                      </a:cubicBezTo>
                      <a:cubicBezTo>
                        <a:pt x="610623" y="1121132"/>
                        <a:pt x="639481" y="1127405"/>
                        <a:pt x="668339" y="1132424"/>
                      </a:cubicBezTo>
                      <a:cubicBezTo>
                        <a:pt x="678377" y="1134933"/>
                        <a:pt x="687160" y="1131169"/>
                        <a:pt x="692179" y="1124895"/>
                      </a:cubicBezTo>
                      <a:cubicBezTo>
                        <a:pt x="705980" y="1127405"/>
                        <a:pt x="719782" y="1128660"/>
                        <a:pt x="733584" y="1131169"/>
                      </a:cubicBezTo>
                      <a:cubicBezTo>
                        <a:pt x="736093" y="1131169"/>
                        <a:pt x="737348" y="1131169"/>
                        <a:pt x="739857" y="1131169"/>
                      </a:cubicBezTo>
                      <a:cubicBezTo>
                        <a:pt x="741112" y="1131169"/>
                        <a:pt x="742367" y="1131169"/>
                        <a:pt x="743621" y="1132424"/>
                      </a:cubicBezTo>
                      <a:cubicBezTo>
                        <a:pt x="776243" y="1136188"/>
                        <a:pt x="807611" y="1137442"/>
                        <a:pt x="838978" y="1136188"/>
                      </a:cubicBezTo>
                      <a:cubicBezTo>
                        <a:pt x="838978" y="1136188"/>
                        <a:pt x="840233" y="1136188"/>
                        <a:pt x="840233" y="1136188"/>
                      </a:cubicBezTo>
                      <a:cubicBezTo>
                        <a:pt x="842742" y="1136188"/>
                        <a:pt x="843997" y="1136188"/>
                        <a:pt x="845252" y="1136188"/>
                      </a:cubicBezTo>
                      <a:cubicBezTo>
                        <a:pt x="847761" y="1136188"/>
                        <a:pt x="851525" y="1136188"/>
                        <a:pt x="854035" y="1136188"/>
                      </a:cubicBezTo>
                      <a:cubicBezTo>
                        <a:pt x="854035" y="1136188"/>
                        <a:pt x="855289" y="1136188"/>
                        <a:pt x="855289" y="1137442"/>
                      </a:cubicBezTo>
                      <a:cubicBezTo>
                        <a:pt x="855289" y="1137442"/>
                        <a:pt x="856544" y="1137442"/>
                        <a:pt x="856544" y="1137442"/>
                      </a:cubicBezTo>
                      <a:cubicBezTo>
                        <a:pt x="856544" y="1142462"/>
                        <a:pt x="860308" y="1146226"/>
                        <a:pt x="866582" y="1149989"/>
                      </a:cubicBezTo>
                      <a:cubicBezTo>
                        <a:pt x="881638" y="1157518"/>
                        <a:pt x="897949" y="1163791"/>
                        <a:pt x="914260" y="1166301"/>
                      </a:cubicBezTo>
                      <a:cubicBezTo>
                        <a:pt x="964448" y="1181357"/>
                        <a:pt x="1019655" y="1183866"/>
                        <a:pt x="1071098" y="1166301"/>
                      </a:cubicBezTo>
                      <a:cubicBezTo>
                        <a:pt x="1082390" y="1162536"/>
                        <a:pt x="1093682" y="1158773"/>
                        <a:pt x="1102465" y="1152499"/>
                      </a:cubicBezTo>
                      <a:cubicBezTo>
                        <a:pt x="1108739" y="1151244"/>
                        <a:pt x="1113757" y="1148735"/>
                        <a:pt x="1120031" y="1147480"/>
                      </a:cubicBezTo>
                      <a:cubicBezTo>
                        <a:pt x="1138851" y="1141207"/>
                        <a:pt x="1133833" y="1117368"/>
                        <a:pt x="1117522" y="1112349"/>
                      </a:cubicBezTo>
                      <a:cubicBezTo>
                        <a:pt x="1117522" y="1111094"/>
                        <a:pt x="1117522" y="1111094"/>
                        <a:pt x="1116267" y="1109839"/>
                      </a:cubicBezTo>
                      <a:cubicBezTo>
                        <a:pt x="1101210" y="1079727"/>
                        <a:pt x="1042240" y="1064670"/>
                        <a:pt x="1008363" y="1057142"/>
                      </a:cubicBezTo>
                      <a:cubicBezTo>
                        <a:pt x="948137" y="1045850"/>
                        <a:pt x="889166" y="1053378"/>
                        <a:pt x="833960" y="1075962"/>
                      </a:cubicBezTo>
                      <a:cubicBezTo>
                        <a:pt x="827686" y="1078472"/>
                        <a:pt x="823922" y="1083491"/>
                        <a:pt x="822667" y="1088509"/>
                      </a:cubicBezTo>
                      <a:cubicBezTo>
                        <a:pt x="815139" y="1088509"/>
                        <a:pt x="808866" y="1087255"/>
                        <a:pt x="801337" y="1087255"/>
                      </a:cubicBezTo>
                      <a:cubicBezTo>
                        <a:pt x="793809" y="1087255"/>
                        <a:pt x="788790" y="1088509"/>
                        <a:pt x="785026" y="1091019"/>
                      </a:cubicBezTo>
                      <a:cubicBezTo>
                        <a:pt x="764951" y="1088509"/>
                        <a:pt x="743621" y="1086000"/>
                        <a:pt x="723546" y="1083491"/>
                      </a:cubicBezTo>
                      <a:cubicBezTo>
                        <a:pt x="713508" y="1082236"/>
                        <a:pt x="703471" y="1080981"/>
                        <a:pt x="693433" y="1079727"/>
                      </a:cubicBezTo>
                      <a:cubicBezTo>
                        <a:pt x="700961" y="1077217"/>
                        <a:pt x="708490" y="1074708"/>
                        <a:pt x="716018" y="1072198"/>
                      </a:cubicBezTo>
                      <a:cubicBezTo>
                        <a:pt x="771225" y="1074708"/>
                        <a:pt x="845252" y="981860"/>
                        <a:pt x="830195" y="932927"/>
                      </a:cubicBezTo>
                      <a:cubicBezTo>
                        <a:pt x="831450" y="932927"/>
                        <a:pt x="832705" y="932927"/>
                        <a:pt x="833960" y="932927"/>
                      </a:cubicBezTo>
                      <a:cubicBezTo>
                        <a:pt x="865327" y="922889"/>
                        <a:pt x="896694" y="911597"/>
                        <a:pt x="928062" y="899050"/>
                      </a:cubicBezTo>
                      <a:cubicBezTo>
                        <a:pt x="930571" y="899050"/>
                        <a:pt x="933081" y="899050"/>
                        <a:pt x="935590" y="899050"/>
                      </a:cubicBezTo>
                      <a:cubicBezTo>
                        <a:pt x="987033" y="889012"/>
                        <a:pt x="1046004" y="876465"/>
                        <a:pt x="1079881" y="838824"/>
                      </a:cubicBezTo>
                      <a:cubicBezTo>
                        <a:pt x="1104975" y="811221"/>
                        <a:pt x="1113757" y="768561"/>
                        <a:pt x="1072352" y="748486"/>
                      </a:cubicBezTo>
                      <a:cubicBezTo>
                        <a:pt x="1029693" y="727156"/>
                        <a:pt x="949392" y="735939"/>
                        <a:pt x="910496" y="758524"/>
                      </a:cubicBezTo>
                      <a:cubicBezTo>
                        <a:pt x="864072" y="784872"/>
                        <a:pt x="864072" y="826277"/>
                        <a:pt x="874110" y="867682"/>
                      </a:cubicBezTo>
                      <a:cubicBezTo>
                        <a:pt x="877874" y="870192"/>
                        <a:pt x="879129" y="873956"/>
                        <a:pt x="876619" y="877720"/>
                      </a:cubicBezTo>
                      <a:cubicBezTo>
                        <a:pt x="876619" y="877720"/>
                        <a:pt x="876619" y="877720"/>
                        <a:pt x="876619" y="877720"/>
                      </a:cubicBezTo>
                      <a:cubicBezTo>
                        <a:pt x="876619" y="877720"/>
                        <a:pt x="876619" y="877720"/>
                        <a:pt x="876619" y="877720"/>
                      </a:cubicBezTo>
                      <a:cubicBezTo>
                        <a:pt x="876619" y="877720"/>
                        <a:pt x="875365" y="878975"/>
                        <a:pt x="875365" y="878975"/>
                      </a:cubicBezTo>
                      <a:cubicBezTo>
                        <a:pt x="857799" y="891522"/>
                        <a:pt x="835214" y="902814"/>
                        <a:pt x="811375" y="900304"/>
                      </a:cubicBezTo>
                      <a:lnTo>
                        <a:pt x="808866" y="901559"/>
                      </a:lnTo>
                      <a:cubicBezTo>
                        <a:pt x="807611" y="902814"/>
                        <a:pt x="806356" y="905323"/>
                        <a:pt x="805101" y="906578"/>
                      </a:cubicBezTo>
                      <a:cubicBezTo>
                        <a:pt x="782517" y="896541"/>
                        <a:pt x="749895" y="900304"/>
                        <a:pt x="726055" y="910342"/>
                      </a:cubicBezTo>
                      <a:cubicBezTo>
                        <a:pt x="698452" y="921635"/>
                        <a:pt x="678377" y="941710"/>
                        <a:pt x="665830" y="964294"/>
                      </a:cubicBezTo>
                      <a:cubicBezTo>
                        <a:pt x="635717" y="965549"/>
                        <a:pt x="606859" y="966804"/>
                        <a:pt x="576746" y="968058"/>
                      </a:cubicBezTo>
                      <a:cubicBezTo>
                        <a:pt x="574237" y="966804"/>
                        <a:pt x="571728" y="965549"/>
                        <a:pt x="569218" y="965549"/>
                      </a:cubicBezTo>
                      <a:cubicBezTo>
                        <a:pt x="560435" y="964294"/>
                        <a:pt x="550398" y="963039"/>
                        <a:pt x="541615" y="961785"/>
                      </a:cubicBezTo>
                      <a:cubicBezTo>
                        <a:pt x="537851" y="963039"/>
                        <a:pt x="535341" y="964294"/>
                        <a:pt x="531577" y="965549"/>
                      </a:cubicBezTo>
                      <a:cubicBezTo>
                        <a:pt x="524049" y="968058"/>
                        <a:pt x="516521" y="960530"/>
                        <a:pt x="520285" y="955511"/>
                      </a:cubicBezTo>
                      <a:cubicBezTo>
                        <a:pt x="537851" y="934181"/>
                        <a:pt x="564199" y="919125"/>
                        <a:pt x="585529" y="900304"/>
                      </a:cubicBezTo>
                      <a:cubicBezTo>
                        <a:pt x="613133" y="876465"/>
                        <a:pt x="639481" y="850117"/>
                        <a:pt x="665830" y="825023"/>
                      </a:cubicBezTo>
                      <a:cubicBezTo>
                        <a:pt x="669594" y="822513"/>
                        <a:pt x="673358" y="822513"/>
                        <a:pt x="675867" y="825023"/>
                      </a:cubicBezTo>
                      <a:cubicBezTo>
                        <a:pt x="685905" y="813730"/>
                        <a:pt x="695943" y="801183"/>
                        <a:pt x="705980" y="788636"/>
                      </a:cubicBezTo>
                      <a:cubicBezTo>
                        <a:pt x="724801" y="767307"/>
                        <a:pt x="743621" y="745977"/>
                        <a:pt x="759932" y="723392"/>
                      </a:cubicBezTo>
                      <a:cubicBezTo>
                        <a:pt x="764951" y="724647"/>
                        <a:pt x="771225" y="725901"/>
                        <a:pt x="777498" y="723392"/>
                      </a:cubicBezTo>
                      <a:cubicBezTo>
                        <a:pt x="800083" y="713354"/>
                        <a:pt x="820158" y="700807"/>
                        <a:pt x="836469" y="685751"/>
                      </a:cubicBezTo>
                      <a:cubicBezTo>
                        <a:pt x="849016" y="676968"/>
                        <a:pt x="859053" y="666931"/>
                        <a:pt x="867836" y="656893"/>
                      </a:cubicBezTo>
                      <a:cubicBezTo>
                        <a:pt x="880383" y="646855"/>
                        <a:pt x="889166" y="633054"/>
                        <a:pt x="894185" y="620507"/>
                      </a:cubicBezTo>
                      <a:cubicBezTo>
                        <a:pt x="896694" y="615488"/>
                        <a:pt x="895440" y="610469"/>
                        <a:pt x="892930" y="606705"/>
                      </a:cubicBezTo>
                      <a:cubicBezTo>
                        <a:pt x="894185" y="601686"/>
                        <a:pt x="895440" y="596667"/>
                        <a:pt x="895440" y="591649"/>
                      </a:cubicBezTo>
                      <a:cubicBezTo>
                        <a:pt x="902968" y="590394"/>
                        <a:pt x="910496" y="584120"/>
                        <a:pt x="910496" y="575338"/>
                      </a:cubicBezTo>
                      <a:cubicBezTo>
                        <a:pt x="910496" y="574083"/>
                        <a:pt x="910496" y="571573"/>
                        <a:pt x="910496" y="570319"/>
                      </a:cubicBezTo>
                      <a:cubicBezTo>
                        <a:pt x="910496" y="570319"/>
                        <a:pt x="910496" y="570319"/>
                        <a:pt x="910496" y="570319"/>
                      </a:cubicBezTo>
                      <a:cubicBezTo>
                        <a:pt x="910496" y="570319"/>
                        <a:pt x="910496" y="570319"/>
                        <a:pt x="910496" y="569064"/>
                      </a:cubicBezTo>
                      <a:cubicBezTo>
                        <a:pt x="909241" y="556517"/>
                        <a:pt x="905477" y="545225"/>
                        <a:pt x="899204" y="537697"/>
                      </a:cubicBezTo>
                      <a:cubicBezTo>
                        <a:pt x="894185" y="527659"/>
                        <a:pt x="886657" y="517621"/>
                        <a:pt x="877874" y="507584"/>
                      </a:cubicBezTo>
                      <a:cubicBezTo>
                        <a:pt x="872855" y="501310"/>
                        <a:pt x="865327" y="500056"/>
                        <a:pt x="859053" y="501310"/>
                      </a:cubicBezTo>
                      <a:cubicBezTo>
                        <a:pt x="862818" y="500056"/>
                        <a:pt x="866582" y="497546"/>
                        <a:pt x="869091" y="493782"/>
                      </a:cubicBezTo>
                      <a:cubicBezTo>
                        <a:pt x="891676" y="463669"/>
                        <a:pt x="915515" y="434811"/>
                        <a:pt x="938100" y="404698"/>
                      </a:cubicBezTo>
                      <a:cubicBezTo>
                        <a:pt x="950647" y="388388"/>
                        <a:pt x="928062" y="368312"/>
                        <a:pt x="909241" y="378350"/>
                      </a:cubicBezTo>
                      <a:cubicBezTo>
                        <a:pt x="876619" y="379605"/>
                        <a:pt x="850271" y="359529"/>
                        <a:pt x="817648" y="360784"/>
                      </a:cubicBezTo>
                      <a:cubicBezTo>
                        <a:pt x="811375" y="355765"/>
                        <a:pt x="802592" y="353256"/>
                        <a:pt x="792555" y="355765"/>
                      </a:cubicBezTo>
                      <a:cubicBezTo>
                        <a:pt x="763696" y="364548"/>
                        <a:pt x="732329" y="380859"/>
                        <a:pt x="727310" y="404698"/>
                      </a:cubicBezTo>
                      <a:cubicBezTo>
                        <a:pt x="719782" y="414736"/>
                        <a:pt x="714763" y="426029"/>
                        <a:pt x="709744" y="439830"/>
                      </a:cubicBezTo>
                      <a:cubicBezTo>
                        <a:pt x="702216" y="441085"/>
                        <a:pt x="694688" y="442339"/>
                        <a:pt x="688414" y="443594"/>
                      </a:cubicBezTo>
                      <a:cubicBezTo>
                        <a:pt x="679632" y="454886"/>
                        <a:pt x="657047" y="459905"/>
                        <a:pt x="638227" y="462415"/>
                      </a:cubicBezTo>
                      <a:cubicBezTo>
                        <a:pt x="610623" y="474962"/>
                        <a:pt x="581765" y="484999"/>
                        <a:pt x="572982" y="471198"/>
                      </a:cubicBezTo>
                      <a:cubicBezTo>
                        <a:pt x="569218" y="472452"/>
                        <a:pt x="565454" y="473707"/>
                        <a:pt x="561690" y="474962"/>
                      </a:cubicBezTo>
                      <a:cubicBezTo>
                        <a:pt x="531577" y="443594"/>
                        <a:pt x="481389" y="428538"/>
                        <a:pt x="450022" y="471198"/>
                      </a:cubicBezTo>
                      <a:cubicBezTo>
                        <a:pt x="439984" y="483745"/>
                        <a:pt x="434965" y="500056"/>
                        <a:pt x="431201" y="516367"/>
                      </a:cubicBezTo>
                      <a:cubicBezTo>
                        <a:pt x="431201" y="516367"/>
                        <a:pt x="429947" y="516367"/>
                        <a:pt x="429947" y="517621"/>
                      </a:cubicBezTo>
                      <a:cubicBezTo>
                        <a:pt x="427437" y="533932"/>
                        <a:pt x="424928" y="550244"/>
                        <a:pt x="419909" y="565300"/>
                      </a:cubicBezTo>
                      <a:cubicBezTo>
                        <a:pt x="418654" y="571573"/>
                        <a:pt x="407362" y="571573"/>
                        <a:pt x="404853" y="566555"/>
                      </a:cubicBezTo>
                      <a:cubicBezTo>
                        <a:pt x="384777" y="531423"/>
                        <a:pt x="386032" y="501310"/>
                        <a:pt x="412381" y="468688"/>
                      </a:cubicBezTo>
                      <a:cubicBezTo>
                        <a:pt x="412381" y="468688"/>
                        <a:pt x="413635" y="468688"/>
                        <a:pt x="413635" y="467433"/>
                      </a:cubicBezTo>
                      <a:cubicBezTo>
                        <a:pt x="413635" y="467433"/>
                        <a:pt x="413635" y="467433"/>
                        <a:pt x="413635" y="467433"/>
                      </a:cubicBezTo>
                      <a:cubicBezTo>
                        <a:pt x="432456" y="419755"/>
                        <a:pt x="455041" y="373331"/>
                        <a:pt x="481389" y="329417"/>
                      </a:cubicBezTo>
                      <a:cubicBezTo>
                        <a:pt x="483899" y="328162"/>
                        <a:pt x="486408" y="326907"/>
                        <a:pt x="487663" y="325653"/>
                      </a:cubicBezTo>
                      <a:cubicBezTo>
                        <a:pt x="519030" y="299304"/>
                        <a:pt x="535341" y="267936"/>
                        <a:pt x="545379" y="235314"/>
                      </a:cubicBezTo>
                      <a:cubicBezTo>
                        <a:pt x="551652" y="239078"/>
                        <a:pt x="560435" y="240333"/>
                        <a:pt x="567963" y="236569"/>
                      </a:cubicBezTo>
                      <a:cubicBezTo>
                        <a:pt x="628189" y="213984"/>
                        <a:pt x="674613" y="171325"/>
                        <a:pt x="688414" y="116118"/>
                      </a:cubicBezTo>
                      <a:cubicBezTo>
                        <a:pt x="697197" y="80986"/>
                        <a:pt x="694688" y="28289"/>
                        <a:pt x="650774" y="9468"/>
                      </a:cubicBezTo>
                      <a:cubicBezTo>
                        <a:pt x="603095" y="-10607"/>
                        <a:pt x="561690" y="32053"/>
                        <a:pt x="544124" y="64675"/>
                      </a:cubicBezTo>
                      <a:cubicBezTo>
                        <a:pt x="521540" y="103571"/>
                        <a:pt x="519030" y="148740"/>
                        <a:pt x="511502" y="192654"/>
                      </a:cubicBezTo>
                      <a:cubicBezTo>
                        <a:pt x="512757" y="193909"/>
                        <a:pt x="512757" y="193909"/>
                        <a:pt x="512757" y="195164"/>
                      </a:cubicBezTo>
                      <a:lnTo>
                        <a:pt x="517775" y="215239"/>
                      </a:lnTo>
                      <a:cubicBezTo>
                        <a:pt x="519030" y="219003"/>
                        <a:pt x="514011" y="222767"/>
                        <a:pt x="510247" y="224022"/>
                      </a:cubicBezTo>
                      <a:cubicBezTo>
                        <a:pt x="510247" y="224022"/>
                        <a:pt x="510247" y="224022"/>
                        <a:pt x="510247" y="224022"/>
                      </a:cubicBezTo>
                      <a:cubicBezTo>
                        <a:pt x="507738" y="229041"/>
                        <a:pt x="503974" y="234060"/>
                        <a:pt x="498955" y="239078"/>
                      </a:cubicBezTo>
                      <a:cubicBezTo>
                        <a:pt x="486408" y="265427"/>
                        <a:pt x="468842" y="289266"/>
                        <a:pt x="455041" y="314360"/>
                      </a:cubicBezTo>
                      <a:cubicBezTo>
                        <a:pt x="439984" y="340709"/>
                        <a:pt x="426182" y="373331"/>
                        <a:pt x="406107" y="397170"/>
                      </a:cubicBezTo>
                      <a:cubicBezTo>
                        <a:pt x="404853" y="398425"/>
                        <a:pt x="402343" y="399680"/>
                        <a:pt x="401088" y="399680"/>
                      </a:cubicBezTo>
                      <a:cubicBezTo>
                        <a:pt x="399834" y="400935"/>
                        <a:pt x="397324" y="402189"/>
                        <a:pt x="394815" y="402189"/>
                      </a:cubicBezTo>
                      <a:cubicBezTo>
                        <a:pt x="392306" y="413482"/>
                        <a:pt x="389796" y="423519"/>
                        <a:pt x="384777" y="434811"/>
                      </a:cubicBezTo>
                      <a:cubicBezTo>
                        <a:pt x="381013" y="443594"/>
                        <a:pt x="365957" y="438575"/>
                        <a:pt x="368466" y="429792"/>
                      </a:cubicBezTo>
                      <a:cubicBezTo>
                        <a:pt x="378504" y="404698"/>
                        <a:pt x="382268" y="377095"/>
                        <a:pt x="386032" y="350747"/>
                      </a:cubicBezTo>
                      <a:cubicBezTo>
                        <a:pt x="388541" y="316870"/>
                        <a:pt x="393560" y="282993"/>
                        <a:pt x="401088" y="247861"/>
                      </a:cubicBezTo>
                      <a:cubicBezTo>
                        <a:pt x="413635" y="232805"/>
                        <a:pt x="429947" y="211475"/>
                        <a:pt x="445003" y="186381"/>
                      </a:cubicBezTo>
                      <a:cubicBezTo>
                        <a:pt x="450022" y="186381"/>
                        <a:pt x="456295" y="183872"/>
                        <a:pt x="461314" y="182617"/>
                      </a:cubicBezTo>
                      <a:cubicBezTo>
                        <a:pt x="467587" y="166306"/>
                        <a:pt x="477625" y="151249"/>
                        <a:pt x="485153" y="134938"/>
                      </a:cubicBezTo>
                      <a:cubicBezTo>
                        <a:pt x="490172" y="121137"/>
                        <a:pt x="492681" y="106080"/>
                        <a:pt x="490172" y="92279"/>
                      </a:cubicBezTo>
                      <a:cubicBezTo>
                        <a:pt x="490172" y="89769"/>
                        <a:pt x="491427" y="87260"/>
                        <a:pt x="492681" y="86005"/>
                      </a:cubicBezTo>
                      <a:cubicBezTo>
                        <a:pt x="490172" y="78477"/>
                        <a:pt x="490172" y="70949"/>
                        <a:pt x="491427" y="62166"/>
                      </a:cubicBezTo>
                      <a:cubicBezTo>
                        <a:pt x="490172" y="52128"/>
                        <a:pt x="487663" y="43345"/>
                        <a:pt x="487663" y="33308"/>
                      </a:cubicBezTo>
                      <a:cubicBezTo>
                        <a:pt x="486408" y="29544"/>
                        <a:pt x="485153" y="27034"/>
                        <a:pt x="482644" y="23270"/>
                      </a:cubicBezTo>
                      <a:cubicBezTo>
                        <a:pt x="476370" y="20761"/>
                        <a:pt x="471352" y="16997"/>
                        <a:pt x="467587" y="11978"/>
                      </a:cubicBezTo>
                      <a:cubicBezTo>
                        <a:pt x="455041" y="5704"/>
                        <a:pt x="439984" y="3195"/>
                        <a:pt x="424928" y="4450"/>
                      </a:cubicBezTo>
                      <a:cubicBezTo>
                        <a:pt x="411126" y="-569"/>
                        <a:pt x="394815" y="-1824"/>
                        <a:pt x="374740" y="3195"/>
                      </a:cubicBezTo>
                      <a:cubicBezTo>
                        <a:pt x="373485" y="4450"/>
                        <a:pt x="373485" y="5704"/>
                        <a:pt x="372230" y="5704"/>
                      </a:cubicBezTo>
                      <a:cubicBezTo>
                        <a:pt x="372230" y="8214"/>
                        <a:pt x="369721" y="9468"/>
                        <a:pt x="368466" y="9468"/>
                      </a:cubicBezTo>
                      <a:cubicBezTo>
                        <a:pt x="363447" y="15742"/>
                        <a:pt x="358429" y="22015"/>
                        <a:pt x="352155" y="27034"/>
                      </a:cubicBezTo>
                      <a:cubicBezTo>
                        <a:pt x="352155" y="28289"/>
                        <a:pt x="353410" y="29544"/>
                        <a:pt x="353410" y="29544"/>
                      </a:cubicBezTo>
                      <a:cubicBezTo>
                        <a:pt x="354665" y="30798"/>
                        <a:pt x="354665" y="32053"/>
                        <a:pt x="355919" y="33308"/>
                      </a:cubicBezTo>
                      <a:cubicBezTo>
                        <a:pt x="304477" y="67185"/>
                        <a:pt x="303222" y="137448"/>
                        <a:pt x="328316" y="185126"/>
                      </a:cubicBezTo>
                      <a:cubicBezTo>
                        <a:pt x="330825" y="193909"/>
                        <a:pt x="333335" y="203947"/>
                        <a:pt x="337099" y="212730"/>
                      </a:cubicBezTo>
                      <a:cubicBezTo>
                        <a:pt x="339608" y="221513"/>
                        <a:pt x="348391" y="225277"/>
                        <a:pt x="355919" y="226531"/>
                      </a:cubicBezTo>
                      <a:cubicBezTo>
                        <a:pt x="354665" y="230295"/>
                        <a:pt x="353410" y="232805"/>
                        <a:pt x="352155" y="236569"/>
                      </a:cubicBezTo>
                      <a:cubicBezTo>
                        <a:pt x="349646" y="241588"/>
                        <a:pt x="350900" y="246607"/>
                        <a:pt x="352155" y="250371"/>
                      </a:cubicBezTo>
                      <a:cubicBezTo>
                        <a:pt x="335844" y="325653"/>
                        <a:pt x="333335" y="399680"/>
                        <a:pt x="344627" y="474962"/>
                      </a:cubicBezTo>
                      <a:cubicBezTo>
                        <a:pt x="344627" y="474962"/>
                        <a:pt x="344627" y="476216"/>
                        <a:pt x="344627" y="476216"/>
                      </a:cubicBezTo>
                      <a:cubicBezTo>
                        <a:pt x="280637" y="410972"/>
                        <a:pt x="226685" y="340709"/>
                        <a:pt x="181516" y="266682"/>
                      </a:cubicBezTo>
                      <a:cubicBezTo>
                        <a:pt x="186535" y="193909"/>
                        <a:pt x="202846" y="42091"/>
                        <a:pt x="93687" y="44600"/>
                      </a:cubicBezTo>
                      <a:cubicBezTo>
                        <a:pt x="39735" y="45855"/>
                        <a:pt x="15896" y="72203"/>
                        <a:pt x="8368" y="107335"/>
                      </a:cubicBezTo>
                      <a:cubicBezTo>
                        <a:pt x="-4179" y="132429"/>
                        <a:pt x="-1670" y="162542"/>
                        <a:pt x="9622" y="191400"/>
                      </a:cubicBezTo>
                      <a:cubicBezTo>
                        <a:pt x="15896" y="219003"/>
                        <a:pt x="20915" y="239078"/>
                        <a:pt x="23424" y="252880"/>
                      </a:cubicBezTo>
                      <a:close/>
                      <a:moveTo>
                        <a:pt x="847761" y="503820"/>
                      </a:moveTo>
                      <a:cubicBezTo>
                        <a:pt x="851525" y="505074"/>
                        <a:pt x="854035" y="505074"/>
                        <a:pt x="857799" y="503820"/>
                      </a:cubicBezTo>
                      <a:cubicBezTo>
                        <a:pt x="852780" y="505074"/>
                        <a:pt x="847761" y="507584"/>
                        <a:pt x="845252" y="511348"/>
                      </a:cubicBezTo>
                      <a:cubicBezTo>
                        <a:pt x="841488" y="512603"/>
                        <a:pt x="837724" y="513857"/>
                        <a:pt x="835214" y="515112"/>
                      </a:cubicBezTo>
                      <a:cubicBezTo>
                        <a:pt x="833960" y="515112"/>
                        <a:pt x="832705" y="515112"/>
                        <a:pt x="832705" y="516367"/>
                      </a:cubicBezTo>
                      <a:cubicBezTo>
                        <a:pt x="836469" y="513857"/>
                        <a:pt x="842742" y="508839"/>
                        <a:pt x="847761" y="503820"/>
                      </a:cubicBezTo>
                      <a:close/>
                      <a:moveTo>
                        <a:pt x="653283" y="1006954"/>
                      </a:moveTo>
                      <a:cubicBezTo>
                        <a:pt x="652028" y="1013227"/>
                        <a:pt x="652028" y="1018246"/>
                        <a:pt x="652028" y="1024520"/>
                      </a:cubicBezTo>
                      <a:cubicBezTo>
                        <a:pt x="652028" y="1024520"/>
                        <a:pt x="652028" y="1024520"/>
                        <a:pt x="652028" y="1025774"/>
                      </a:cubicBezTo>
                      <a:cubicBezTo>
                        <a:pt x="629444" y="1033303"/>
                        <a:pt x="605604" y="1042086"/>
                        <a:pt x="584275" y="1052123"/>
                      </a:cubicBezTo>
                      <a:cubicBezTo>
                        <a:pt x="583020" y="1052123"/>
                        <a:pt x="583020" y="1053378"/>
                        <a:pt x="581765" y="1053378"/>
                      </a:cubicBezTo>
                      <a:lnTo>
                        <a:pt x="545379" y="1044595"/>
                      </a:lnTo>
                      <a:cubicBezTo>
                        <a:pt x="537851" y="1042086"/>
                        <a:pt x="531577" y="1040831"/>
                        <a:pt x="524049" y="1038321"/>
                      </a:cubicBezTo>
                      <a:cubicBezTo>
                        <a:pt x="520285" y="1034557"/>
                        <a:pt x="514011" y="1032048"/>
                        <a:pt x="507738" y="1032048"/>
                      </a:cubicBezTo>
                      <a:cubicBezTo>
                        <a:pt x="510247" y="1028284"/>
                        <a:pt x="512757" y="1023265"/>
                        <a:pt x="515266" y="1019501"/>
                      </a:cubicBezTo>
                      <a:cubicBezTo>
                        <a:pt x="561690" y="1015737"/>
                        <a:pt x="606859" y="1011973"/>
                        <a:pt x="653283" y="1006954"/>
                      </a:cubicBezTo>
                      <a:close/>
                      <a:moveTo>
                        <a:pt x="555416" y="561536"/>
                      </a:moveTo>
                      <a:cubicBezTo>
                        <a:pt x="555416" y="567809"/>
                        <a:pt x="554162" y="572828"/>
                        <a:pt x="552907" y="579102"/>
                      </a:cubicBezTo>
                      <a:cubicBezTo>
                        <a:pt x="551652" y="572828"/>
                        <a:pt x="550398" y="566555"/>
                        <a:pt x="547888" y="560281"/>
                      </a:cubicBezTo>
                      <a:cubicBezTo>
                        <a:pt x="550398" y="560281"/>
                        <a:pt x="552907" y="561536"/>
                        <a:pt x="555416" y="561536"/>
                      </a:cubicBezTo>
                      <a:close/>
                      <a:moveTo>
                        <a:pt x="591803" y="527659"/>
                      </a:moveTo>
                      <a:cubicBezTo>
                        <a:pt x="624425" y="517621"/>
                        <a:pt x="658302" y="508839"/>
                        <a:pt x="690924" y="501310"/>
                      </a:cubicBezTo>
                      <a:cubicBezTo>
                        <a:pt x="708490" y="525150"/>
                        <a:pt x="734838" y="538951"/>
                        <a:pt x="766206" y="537697"/>
                      </a:cubicBezTo>
                      <a:cubicBezTo>
                        <a:pt x="766206" y="537697"/>
                        <a:pt x="766206" y="538951"/>
                        <a:pt x="766206" y="538951"/>
                      </a:cubicBezTo>
                      <a:cubicBezTo>
                        <a:pt x="767461" y="543970"/>
                        <a:pt x="767461" y="548989"/>
                        <a:pt x="768715" y="555262"/>
                      </a:cubicBezTo>
                      <a:cubicBezTo>
                        <a:pt x="768715" y="555262"/>
                        <a:pt x="768715" y="556517"/>
                        <a:pt x="768715" y="556517"/>
                      </a:cubicBezTo>
                      <a:cubicBezTo>
                        <a:pt x="756168" y="567809"/>
                        <a:pt x="744876" y="580356"/>
                        <a:pt x="736093" y="594158"/>
                      </a:cubicBezTo>
                      <a:cubicBezTo>
                        <a:pt x="732329" y="596667"/>
                        <a:pt x="731074" y="600432"/>
                        <a:pt x="729820" y="604196"/>
                      </a:cubicBezTo>
                      <a:cubicBezTo>
                        <a:pt x="713508" y="631799"/>
                        <a:pt x="704726" y="661912"/>
                        <a:pt x="705980" y="695789"/>
                      </a:cubicBezTo>
                      <a:cubicBezTo>
                        <a:pt x="705980" y="702062"/>
                        <a:pt x="709744" y="708336"/>
                        <a:pt x="716018" y="712100"/>
                      </a:cubicBezTo>
                      <a:cubicBezTo>
                        <a:pt x="709744" y="719628"/>
                        <a:pt x="703471" y="728411"/>
                        <a:pt x="698452" y="737194"/>
                      </a:cubicBezTo>
                      <a:cubicBezTo>
                        <a:pt x="697197" y="738448"/>
                        <a:pt x="697197" y="739703"/>
                        <a:pt x="695943" y="742213"/>
                      </a:cubicBezTo>
                      <a:cubicBezTo>
                        <a:pt x="690924" y="748486"/>
                        <a:pt x="685905" y="754760"/>
                        <a:pt x="679632" y="761033"/>
                      </a:cubicBezTo>
                      <a:cubicBezTo>
                        <a:pt x="678377" y="762288"/>
                        <a:pt x="677122" y="763542"/>
                        <a:pt x="675867" y="764797"/>
                      </a:cubicBezTo>
                      <a:cubicBezTo>
                        <a:pt x="648264" y="792400"/>
                        <a:pt x="619406" y="820004"/>
                        <a:pt x="591803" y="847607"/>
                      </a:cubicBezTo>
                      <a:cubicBezTo>
                        <a:pt x="588039" y="851371"/>
                        <a:pt x="586784" y="855135"/>
                        <a:pt x="588039" y="860154"/>
                      </a:cubicBezTo>
                      <a:cubicBezTo>
                        <a:pt x="583020" y="865173"/>
                        <a:pt x="576746" y="868937"/>
                        <a:pt x="571728" y="873956"/>
                      </a:cubicBezTo>
                      <a:cubicBezTo>
                        <a:pt x="551652" y="882739"/>
                        <a:pt x="532832" y="894031"/>
                        <a:pt x="515266" y="905323"/>
                      </a:cubicBezTo>
                      <a:cubicBezTo>
                        <a:pt x="555416" y="827532"/>
                        <a:pt x="566709" y="742213"/>
                        <a:pt x="549143" y="655638"/>
                      </a:cubicBezTo>
                      <a:cubicBezTo>
                        <a:pt x="598076" y="625526"/>
                        <a:pt x="609369" y="575338"/>
                        <a:pt x="591803" y="527659"/>
                      </a:cubicBezTo>
                      <a:close/>
                      <a:moveTo>
                        <a:pt x="466333" y="655638"/>
                      </a:moveTo>
                      <a:cubicBezTo>
                        <a:pt x="470097" y="656893"/>
                        <a:pt x="472606" y="656893"/>
                        <a:pt x="476370" y="655638"/>
                      </a:cubicBezTo>
                      <a:cubicBezTo>
                        <a:pt x="476370" y="655638"/>
                        <a:pt x="476370" y="655638"/>
                        <a:pt x="476370" y="655638"/>
                      </a:cubicBezTo>
                      <a:cubicBezTo>
                        <a:pt x="488917" y="665676"/>
                        <a:pt x="498955" y="665676"/>
                        <a:pt x="507738" y="679478"/>
                      </a:cubicBezTo>
                      <a:cubicBezTo>
                        <a:pt x="521540" y="698298"/>
                        <a:pt x="514011" y="735939"/>
                        <a:pt x="512757" y="756014"/>
                      </a:cubicBezTo>
                      <a:cubicBezTo>
                        <a:pt x="510247" y="791146"/>
                        <a:pt x="501464" y="825023"/>
                        <a:pt x="488917" y="857645"/>
                      </a:cubicBezTo>
                      <a:cubicBezTo>
                        <a:pt x="486408" y="843843"/>
                        <a:pt x="482644" y="825023"/>
                        <a:pt x="477625" y="804947"/>
                      </a:cubicBezTo>
                      <a:cubicBezTo>
                        <a:pt x="478880" y="802438"/>
                        <a:pt x="478880" y="799929"/>
                        <a:pt x="478880" y="797419"/>
                      </a:cubicBezTo>
                      <a:cubicBezTo>
                        <a:pt x="478880" y="796165"/>
                        <a:pt x="478880" y="793655"/>
                        <a:pt x="478880" y="792400"/>
                      </a:cubicBezTo>
                      <a:cubicBezTo>
                        <a:pt x="478880" y="792400"/>
                        <a:pt x="478880" y="792400"/>
                        <a:pt x="478880" y="792400"/>
                      </a:cubicBezTo>
                      <a:cubicBezTo>
                        <a:pt x="478880" y="792400"/>
                        <a:pt x="478880" y="792400"/>
                        <a:pt x="478880" y="792400"/>
                      </a:cubicBezTo>
                      <a:cubicBezTo>
                        <a:pt x="476370" y="750995"/>
                        <a:pt x="468842" y="712100"/>
                        <a:pt x="455041" y="674459"/>
                      </a:cubicBezTo>
                      <a:cubicBezTo>
                        <a:pt x="461314" y="670695"/>
                        <a:pt x="465078" y="663166"/>
                        <a:pt x="466333" y="655638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0" name="任意多边形: 形状 7639" descr="67d78911-6bc8-47e6-97c4-2eaa96974eeb"/>
                <p:cNvSpPr/>
                <p:nvPr/>
              </p:nvSpPr>
              <p:spPr>
                <a:xfrm>
                  <a:off x="9478366" y="6700920"/>
                  <a:ext cx="190081" cy="157079"/>
                </a:xfrm>
                <a:custGeom>
                  <a:avLst/>
                  <a:gdLst>
                    <a:gd name="connsiteX0" fmla="*/ 169809 w 190081"/>
                    <a:gd name="connsiteY0" fmla="*/ 31609 h 157079"/>
                    <a:gd name="connsiteX1" fmla="*/ 61905 w 190081"/>
                    <a:gd name="connsiteY1" fmla="*/ 7770 h 157079"/>
                    <a:gd name="connsiteX2" fmla="*/ 425 w 190081"/>
                    <a:gd name="connsiteY2" fmla="*/ 108146 h 157079"/>
                    <a:gd name="connsiteX3" fmla="*/ 19245 w 190081"/>
                    <a:gd name="connsiteY3" fmla="*/ 157079 h 157079"/>
                    <a:gd name="connsiteX4" fmla="*/ 184865 w 190081"/>
                    <a:gd name="connsiteY4" fmla="*/ 154570 h 157079"/>
                    <a:gd name="connsiteX5" fmla="*/ 169809 w 190081"/>
                    <a:gd name="connsiteY5" fmla="*/ 31609 h 157079"/>
                    <a:gd name="connsiteX6" fmla="*/ 40575 w 190081"/>
                    <a:gd name="connsiteY6" fmla="*/ 83052 h 157079"/>
                    <a:gd name="connsiteX7" fmla="*/ 58141 w 190081"/>
                    <a:gd name="connsiteY7" fmla="*/ 51685 h 157079"/>
                    <a:gd name="connsiteX8" fmla="*/ 40575 w 190081"/>
                    <a:gd name="connsiteY8" fmla="*/ 83052 h 15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0081" h="157079">
                      <a:moveTo>
                        <a:pt x="169809" y="31609"/>
                      </a:moveTo>
                      <a:cubicBezTo>
                        <a:pt x="144715" y="1497"/>
                        <a:pt x="102055" y="-8541"/>
                        <a:pt x="61905" y="7770"/>
                      </a:cubicBezTo>
                      <a:cubicBezTo>
                        <a:pt x="17990" y="26591"/>
                        <a:pt x="-3340" y="67996"/>
                        <a:pt x="425" y="108146"/>
                      </a:cubicBezTo>
                      <a:cubicBezTo>
                        <a:pt x="1679" y="125712"/>
                        <a:pt x="9207" y="142023"/>
                        <a:pt x="19245" y="157079"/>
                      </a:cubicBezTo>
                      <a:cubicBezTo>
                        <a:pt x="74452" y="155825"/>
                        <a:pt x="129658" y="155825"/>
                        <a:pt x="184865" y="154570"/>
                      </a:cubicBezTo>
                      <a:cubicBezTo>
                        <a:pt x="188629" y="113165"/>
                        <a:pt x="199922" y="67996"/>
                        <a:pt x="169809" y="31609"/>
                      </a:cubicBezTo>
                      <a:close/>
                      <a:moveTo>
                        <a:pt x="40575" y="83052"/>
                      </a:moveTo>
                      <a:cubicBezTo>
                        <a:pt x="39320" y="69250"/>
                        <a:pt x="44339" y="57958"/>
                        <a:pt x="58141" y="51685"/>
                      </a:cubicBezTo>
                      <a:cubicBezTo>
                        <a:pt x="48103" y="60467"/>
                        <a:pt x="43084" y="70505"/>
                        <a:pt x="40575" y="83052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1" name="任意多边形: 形状 7640" descr="0435119e-cd59-4b71-866e-808ad5c49581"/>
                <p:cNvSpPr/>
                <p:nvPr/>
              </p:nvSpPr>
              <p:spPr>
                <a:xfrm>
                  <a:off x="9344557" y="5860755"/>
                  <a:ext cx="926162" cy="990970"/>
                </a:xfrm>
                <a:custGeom>
                  <a:avLst/>
                  <a:gdLst>
                    <a:gd name="connsiteX0" fmla="*/ 62716 w 926162"/>
                    <a:gd name="connsiteY0" fmla="*/ 292104 h 990970"/>
                    <a:gd name="connsiteX1" fmla="*/ 114159 w 926162"/>
                    <a:gd name="connsiteY1" fmla="*/ 332254 h 990970"/>
                    <a:gd name="connsiteX2" fmla="*/ 141762 w 926162"/>
                    <a:gd name="connsiteY2" fmla="*/ 344801 h 990970"/>
                    <a:gd name="connsiteX3" fmla="*/ 146781 w 926162"/>
                    <a:gd name="connsiteY3" fmla="*/ 343546 h 990970"/>
                    <a:gd name="connsiteX4" fmla="*/ 194460 w 926162"/>
                    <a:gd name="connsiteY4" fmla="*/ 372405 h 990970"/>
                    <a:gd name="connsiteX5" fmla="*/ 244648 w 926162"/>
                    <a:gd name="connsiteY5" fmla="*/ 421338 h 990970"/>
                    <a:gd name="connsiteX6" fmla="*/ 456692 w 926162"/>
                    <a:gd name="connsiteY6" fmla="*/ 541789 h 990970"/>
                    <a:gd name="connsiteX7" fmla="*/ 490569 w 926162"/>
                    <a:gd name="connsiteY7" fmla="*/ 530496 h 990970"/>
                    <a:gd name="connsiteX8" fmla="*/ 491823 w 926162"/>
                    <a:gd name="connsiteY8" fmla="*/ 530496 h 990970"/>
                    <a:gd name="connsiteX9" fmla="*/ 485550 w 926162"/>
                    <a:gd name="connsiteY9" fmla="*/ 546808 h 990970"/>
                    <a:gd name="connsiteX10" fmla="*/ 486804 w 926162"/>
                    <a:gd name="connsiteY10" fmla="*/ 559355 h 990970"/>
                    <a:gd name="connsiteX11" fmla="*/ 560832 w 926162"/>
                    <a:gd name="connsiteY11" fmla="*/ 990971 h 990970"/>
                    <a:gd name="connsiteX12" fmla="*/ 672500 w 926162"/>
                    <a:gd name="connsiteY12" fmla="*/ 989716 h 990970"/>
                    <a:gd name="connsiteX13" fmla="*/ 669991 w 926162"/>
                    <a:gd name="connsiteY13" fmla="*/ 984697 h 990970"/>
                    <a:gd name="connsiteX14" fmla="*/ 733980 w 926162"/>
                    <a:gd name="connsiteY14" fmla="*/ 851699 h 990970"/>
                    <a:gd name="connsiteX15" fmla="*/ 736490 w 926162"/>
                    <a:gd name="connsiteY15" fmla="*/ 846681 h 990970"/>
                    <a:gd name="connsiteX16" fmla="*/ 777895 w 926162"/>
                    <a:gd name="connsiteY16" fmla="*/ 809040 h 990970"/>
                    <a:gd name="connsiteX17" fmla="*/ 782913 w 926162"/>
                    <a:gd name="connsiteY17" fmla="*/ 810294 h 990970"/>
                    <a:gd name="connsiteX18" fmla="*/ 813026 w 926162"/>
                    <a:gd name="connsiteY18" fmla="*/ 787710 h 990970"/>
                    <a:gd name="connsiteX19" fmla="*/ 915912 w 926162"/>
                    <a:gd name="connsiteY19" fmla="*/ 639655 h 990970"/>
                    <a:gd name="connsiteX20" fmla="*/ 772876 w 926162"/>
                    <a:gd name="connsiteY20" fmla="*/ 619580 h 990970"/>
                    <a:gd name="connsiteX21" fmla="*/ 701358 w 926162"/>
                    <a:gd name="connsiteY21" fmla="*/ 742541 h 990970"/>
                    <a:gd name="connsiteX22" fmla="*/ 711396 w 926162"/>
                    <a:gd name="connsiteY22" fmla="*/ 786455 h 990970"/>
                    <a:gd name="connsiteX23" fmla="*/ 696339 w 926162"/>
                    <a:gd name="connsiteY23" fmla="*/ 792729 h 990970"/>
                    <a:gd name="connsiteX24" fmla="*/ 682538 w 926162"/>
                    <a:gd name="connsiteY24" fmla="*/ 815313 h 990970"/>
                    <a:gd name="connsiteX25" fmla="*/ 668736 w 926162"/>
                    <a:gd name="connsiteY25" fmla="*/ 844171 h 990970"/>
                    <a:gd name="connsiteX26" fmla="*/ 675009 w 926162"/>
                    <a:gd name="connsiteY26" fmla="*/ 864246 h 990970"/>
                    <a:gd name="connsiteX27" fmla="*/ 623567 w 926162"/>
                    <a:gd name="connsiteY27" fmla="*/ 963367 h 990970"/>
                    <a:gd name="connsiteX28" fmla="*/ 536992 w 926162"/>
                    <a:gd name="connsiteY28" fmla="*/ 541789 h 990970"/>
                    <a:gd name="connsiteX29" fmla="*/ 590945 w 926162"/>
                    <a:gd name="connsiteY29" fmla="*/ 469016 h 990970"/>
                    <a:gd name="connsiteX30" fmla="*/ 600982 w 926162"/>
                    <a:gd name="connsiteY30" fmla="*/ 469016 h 990970"/>
                    <a:gd name="connsiteX31" fmla="*/ 617293 w 926162"/>
                    <a:gd name="connsiteY31" fmla="*/ 437649 h 990970"/>
                    <a:gd name="connsiteX32" fmla="*/ 664972 w 926162"/>
                    <a:gd name="connsiteY32" fmla="*/ 394989 h 990970"/>
                    <a:gd name="connsiteX33" fmla="*/ 676264 w 926162"/>
                    <a:gd name="connsiteY33" fmla="*/ 394989 h 990970"/>
                    <a:gd name="connsiteX34" fmla="*/ 721433 w 926162"/>
                    <a:gd name="connsiteY34" fmla="*/ 371150 h 990970"/>
                    <a:gd name="connsiteX35" fmla="*/ 885799 w 926162"/>
                    <a:gd name="connsiteY35" fmla="*/ 251953 h 990970"/>
                    <a:gd name="connsiteX36" fmla="*/ 824318 w 926162"/>
                    <a:gd name="connsiteY36" fmla="*/ 144049 h 990970"/>
                    <a:gd name="connsiteX37" fmla="*/ 813026 w 926162"/>
                    <a:gd name="connsiteY37" fmla="*/ 141540 h 990970"/>
                    <a:gd name="connsiteX38" fmla="*/ 821809 w 926162"/>
                    <a:gd name="connsiteY38" fmla="*/ 121465 h 990970"/>
                    <a:gd name="connsiteX39" fmla="*/ 786678 w 926162"/>
                    <a:gd name="connsiteY39" fmla="*/ 65003 h 990970"/>
                    <a:gd name="connsiteX40" fmla="*/ 781659 w 926162"/>
                    <a:gd name="connsiteY40" fmla="*/ 63749 h 990970"/>
                    <a:gd name="connsiteX41" fmla="*/ 757819 w 926162"/>
                    <a:gd name="connsiteY41" fmla="*/ 61239 h 990970"/>
                    <a:gd name="connsiteX42" fmla="*/ 631095 w 926162"/>
                    <a:gd name="connsiteY42" fmla="*/ 157851 h 990970"/>
                    <a:gd name="connsiteX43" fmla="*/ 604746 w 926162"/>
                    <a:gd name="connsiteY43" fmla="*/ 210548 h 990970"/>
                    <a:gd name="connsiteX44" fmla="*/ 565851 w 926162"/>
                    <a:gd name="connsiteY44" fmla="*/ 319707 h 990970"/>
                    <a:gd name="connsiteX45" fmla="*/ 564596 w 926162"/>
                    <a:gd name="connsiteY45" fmla="*/ 319707 h 990970"/>
                    <a:gd name="connsiteX46" fmla="*/ 540757 w 926162"/>
                    <a:gd name="connsiteY46" fmla="*/ 387461 h 990970"/>
                    <a:gd name="connsiteX47" fmla="*/ 539502 w 926162"/>
                    <a:gd name="connsiteY47" fmla="*/ 389970 h 990970"/>
                    <a:gd name="connsiteX48" fmla="*/ 563341 w 926162"/>
                    <a:gd name="connsiteY48" fmla="*/ 136521 h 990970"/>
                    <a:gd name="connsiteX49" fmla="*/ 559577 w 926162"/>
                    <a:gd name="connsiteY49" fmla="*/ 9797 h 990970"/>
                    <a:gd name="connsiteX50" fmla="*/ 435362 w 926162"/>
                    <a:gd name="connsiteY50" fmla="*/ 46183 h 990970"/>
                    <a:gd name="connsiteX51" fmla="*/ 476767 w 926162"/>
                    <a:gd name="connsiteY51" fmla="*/ 204275 h 990970"/>
                    <a:gd name="connsiteX52" fmla="*/ 455437 w 926162"/>
                    <a:gd name="connsiteY52" fmla="*/ 289594 h 990970"/>
                    <a:gd name="connsiteX53" fmla="*/ 459201 w 926162"/>
                    <a:gd name="connsiteY53" fmla="*/ 294613 h 990970"/>
                    <a:gd name="connsiteX54" fmla="*/ 455437 w 926162"/>
                    <a:gd name="connsiteY54" fmla="*/ 342292 h 990970"/>
                    <a:gd name="connsiteX55" fmla="*/ 459201 w 926162"/>
                    <a:gd name="connsiteY55" fmla="*/ 363622 h 990970"/>
                    <a:gd name="connsiteX56" fmla="*/ 484295 w 926162"/>
                    <a:gd name="connsiteY56" fmla="*/ 477799 h 990970"/>
                    <a:gd name="connsiteX57" fmla="*/ 469239 w 926162"/>
                    <a:gd name="connsiteY57" fmla="*/ 484073 h 990970"/>
                    <a:gd name="connsiteX58" fmla="*/ 466729 w 926162"/>
                    <a:gd name="connsiteY58" fmla="*/ 479054 h 990970"/>
                    <a:gd name="connsiteX59" fmla="*/ 469239 w 926162"/>
                    <a:gd name="connsiteY59" fmla="*/ 487837 h 990970"/>
                    <a:gd name="connsiteX60" fmla="*/ 286053 w 926162"/>
                    <a:gd name="connsiteY60" fmla="*/ 387461 h 990970"/>
                    <a:gd name="connsiteX61" fmla="*/ 198224 w 926162"/>
                    <a:gd name="connsiteY61" fmla="*/ 260736 h 990970"/>
                    <a:gd name="connsiteX62" fmla="*/ 191950 w 926162"/>
                    <a:gd name="connsiteY62" fmla="*/ 241916 h 990970"/>
                    <a:gd name="connsiteX63" fmla="*/ 124197 w 926162"/>
                    <a:gd name="connsiteY63" fmla="*/ 144049 h 990970"/>
                    <a:gd name="connsiteX64" fmla="*/ 112904 w 926162"/>
                    <a:gd name="connsiteY64" fmla="*/ 136521 h 990970"/>
                    <a:gd name="connsiteX65" fmla="*/ 52679 w 926162"/>
                    <a:gd name="connsiteY65" fmla="*/ 140285 h 990970"/>
                    <a:gd name="connsiteX66" fmla="*/ 3745 w 926162"/>
                    <a:gd name="connsiteY66" fmla="*/ 185454 h 990970"/>
                    <a:gd name="connsiteX67" fmla="*/ 62716 w 926162"/>
                    <a:gd name="connsiteY67" fmla="*/ 292104 h 990970"/>
                    <a:gd name="connsiteX68" fmla="*/ 555813 w 926162"/>
                    <a:gd name="connsiteY68" fmla="*/ 415064 h 990970"/>
                    <a:gd name="connsiteX69" fmla="*/ 573379 w 926162"/>
                    <a:gd name="connsiteY69" fmla="*/ 396244 h 990970"/>
                    <a:gd name="connsiteX70" fmla="*/ 572124 w 926162"/>
                    <a:gd name="connsiteY70" fmla="*/ 387461 h 990970"/>
                    <a:gd name="connsiteX71" fmla="*/ 583416 w 926162"/>
                    <a:gd name="connsiteY71" fmla="*/ 372405 h 990970"/>
                    <a:gd name="connsiteX72" fmla="*/ 618548 w 926162"/>
                    <a:gd name="connsiteY72" fmla="*/ 317198 h 990970"/>
                    <a:gd name="connsiteX73" fmla="*/ 659953 w 926162"/>
                    <a:gd name="connsiteY73" fmla="*/ 275793 h 990970"/>
                    <a:gd name="connsiteX74" fmla="*/ 675009 w 926162"/>
                    <a:gd name="connsiteY74" fmla="*/ 278302 h 990970"/>
                    <a:gd name="connsiteX75" fmla="*/ 676264 w 926162"/>
                    <a:gd name="connsiteY75" fmla="*/ 280811 h 990970"/>
                    <a:gd name="connsiteX76" fmla="*/ 677519 w 926162"/>
                    <a:gd name="connsiteY76" fmla="*/ 295868 h 990970"/>
                    <a:gd name="connsiteX77" fmla="*/ 680028 w 926162"/>
                    <a:gd name="connsiteY77" fmla="*/ 317198 h 990970"/>
                    <a:gd name="connsiteX78" fmla="*/ 677519 w 926162"/>
                    <a:gd name="connsiteY78" fmla="*/ 323471 h 990970"/>
                    <a:gd name="connsiteX79" fmla="*/ 661208 w 926162"/>
                    <a:gd name="connsiteY79" fmla="*/ 337273 h 990970"/>
                    <a:gd name="connsiteX80" fmla="*/ 661208 w 926162"/>
                    <a:gd name="connsiteY80" fmla="*/ 338528 h 990970"/>
                    <a:gd name="connsiteX81" fmla="*/ 656189 w 926162"/>
                    <a:gd name="connsiteY81" fmla="*/ 342292 h 990970"/>
                    <a:gd name="connsiteX82" fmla="*/ 569615 w 926162"/>
                    <a:gd name="connsiteY82" fmla="*/ 423847 h 990970"/>
                    <a:gd name="connsiteX83" fmla="*/ 555813 w 926162"/>
                    <a:gd name="connsiteY83" fmla="*/ 415064 h 990970"/>
                    <a:gd name="connsiteX84" fmla="*/ 99103 w 926162"/>
                    <a:gd name="connsiteY84" fmla="*/ 175417 h 990970"/>
                    <a:gd name="connsiteX85" fmla="*/ 174384 w 926162"/>
                    <a:gd name="connsiteY85" fmla="*/ 313434 h 990970"/>
                    <a:gd name="connsiteX86" fmla="*/ 186931 w 926162"/>
                    <a:gd name="connsiteY86" fmla="*/ 334763 h 990970"/>
                    <a:gd name="connsiteX87" fmla="*/ 150545 w 926162"/>
                    <a:gd name="connsiteY87" fmla="*/ 308415 h 990970"/>
                    <a:gd name="connsiteX88" fmla="*/ 95338 w 926162"/>
                    <a:gd name="connsiteY88" fmla="*/ 265755 h 990970"/>
                    <a:gd name="connsiteX89" fmla="*/ 76518 w 926162"/>
                    <a:gd name="connsiteY89" fmla="*/ 250699 h 990970"/>
                    <a:gd name="connsiteX90" fmla="*/ 99103 w 926162"/>
                    <a:gd name="connsiteY90" fmla="*/ 175417 h 990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926162" h="990970">
                      <a:moveTo>
                        <a:pt x="62716" y="292104"/>
                      </a:moveTo>
                      <a:cubicBezTo>
                        <a:pt x="79027" y="305905"/>
                        <a:pt x="96593" y="318452"/>
                        <a:pt x="114159" y="332254"/>
                      </a:cubicBezTo>
                      <a:cubicBezTo>
                        <a:pt x="122942" y="336018"/>
                        <a:pt x="132979" y="339782"/>
                        <a:pt x="141762" y="344801"/>
                      </a:cubicBezTo>
                      <a:cubicBezTo>
                        <a:pt x="143017" y="344801"/>
                        <a:pt x="144272" y="343546"/>
                        <a:pt x="146781" y="343546"/>
                      </a:cubicBezTo>
                      <a:cubicBezTo>
                        <a:pt x="165602" y="346056"/>
                        <a:pt x="181913" y="361112"/>
                        <a:pt x="194460" y="372405"/>
                      </a:cubicBezTo>
                      <a:cubicBezTo>
                        <a:pt x="212025" y="387461"/>
                        <a:pt x="227082" y="405026"/>
                        <a:pt x="244648" y="421338"/>
                      </a:cubicBezTo>
                      <a:cubicBezTo>
                        <a:pt x="312401" y="465252"/>
                        <a:pt x="383919" y="505402"/>
                        <a:pt x="456692" y="541789"/>
                      </a:cubicBezTo>
                      <a:cubicBezTo>
                        <a:pt x="471748" y="549317"/>
                        <a:pt x="486804" y="540534"/>
                        <a:pt x="490569" y="530496"/>
                      </a:cubicBezTo>
                      <a:cubicBezTo>
                        <a:pt x="490569" y="530496"/>
                        <a:pt x="491823" y="530496"/>
                        <a:pt x="491823" y="530496"/>
                      </a:cubicBezTo>
                      <a:cubicBezTo>
                        <a:pt x="490569" y="535515"/>
                        <a:pt x="488059" y="541789"/>
                        <a:pt x="485550" y="546808"/>
                      </a:cubicBezTo>
                      <a:cubicBezTo>
                        <a:pt x="484295" y="551826"/>
                        <a:pt x="484295" y="555590"/>
                        <a:pt x="486804" y="559355"/>
                      </a:cubicBezTo>
                      <a:cubicBezTo>
                        <a:pt x="454182" y="707409"/>
                        <a:pt x="542011" y="846681"/>
                        <a:pt x="560832" y="990971"/>
                      </a:cubicBezTo>
                      <a:cubicBezTo>
                        <a:pt x="598473" y="990971"/>
                        <a:pt x="636114" y="989716"/>
                        <a:pt x="672500" y="989716"/>
                      </a:cubicBezTo>
                      <a:cubicBezTo>
                        <a:pt x="671245" y="988461"/>
                        <a:pt x="669991" y="987207"/>
                        <a:pt x="669991" y="984697"/>
                      </a:cubicBezTo>
                      <a:cubicBezTo>
                        <a:pt x="663717" y="935764"/>
                        <a:pt x="697594" y="890595"/>
                        <a:pt x="733980" y="851699"/>
                      </a:cubicBezTo>
                      <a:cubicBezTo>
                        <a:pt x="735235" y="850445"/>
                        <a:pt x="736490" y="847935"/>
                        <a:pt x="736490" y="846681"/>
                      </a:cubicBezTo>
                      <a:cubicBezTo>
                        <a:pt x="746527" y="826605"/>
                        <a:pt x="750291" y="812804"/>
                        <a:pt x="777895" y="809040"/>
                      </a:cubicBezTo>
                      <a:cubicBezTo>
                        <a:pt x="779149" y="809040"/>
                        <a:pt x="781659" y="809040"/>
                        <a:pt x="782913" y="810294"/>
                      </a:cubicBezTo>
                      <a:cubicBezTo>
                        <a:pt x="792951" y="802766"/>
                        <a:pt x="802989" y="795238"/>
                        <a:pt x="813026" y="787710"/>
                      </a:cubicBezTo>
                      <a:cubicBezTo>
                        <a:pt x="863214" y="753833"/>
                        <a:pt x="957317" y="708664"/>
                        <a:pt x="915912" y="639655"/>
                      </a:cubicBezTo>
                      <a:cubicBezTo>
                        <a:pt x="888308" y="594486"/>
                        <a:pt x="818045" y="591977"/>
                        <a:pt x="772876" y="619580"/>
                      </a:cubicBezTo>
                      <a:cubicBezTo>
                        <a:pt x="725197" y="649693"/>
                        <a:pt x="711396" y="694862"/>
                        <a:pt x="701358" y="742541"/>
                      </a:cubicBezTo>
                      <a:cubicBezTo>
                        <a:pt x="703867" y="757597"/>
                        <a:pt x="708886" y="772653"/>
                        <a:pt x="711396" y="786455"/>
                      </a:cubicBezTo>
                      <a:cubicBezTo>
                        <a:pt x="712650" y="793983"/>
                        <a:pt x="701358" y="796493"/>
                        <a:pt x="696339" y="792729"/>
                      </a:cubicBezTo>
                      <a:cubicBezTo>
                        <a:pt x="693830" y="801511"/>
                        <a:pt x="690066" y="809040"/>
                        <a:pt x="682538" y="815313"/>
                      </a:cubicBezTo>
                      <a:cubicBezTo>
                        <a:pt x="678773" y="825351"/>
                        <a:pt x="675009" y="835388"/>
                        <a:pt x="668736" y="844171"/>
                      </a:cubicBezTo>
                      <a:cubicBezTo>
                        <a:pt x="663717" y="852954"/>
                        <a:pt x="667481" y="860482"/>
                        <a:pt x="675009" y="864246"/>
                      </a:cubicBezTo>
                      <a:cubicBezTo>
                        <a:pt x="652425" y="895614"/>
                        <a:pt x="636114" y="928236"/>
                        <a:pt x="623567" y="963367"/>
                      </a:cubicBezTo>
                      <a:cubicBezTo>
                        <a:pt x="573379" y="826605"/>
                        <a:pt x="530719" y="687334"/>
                        <a:pt x="536992" y="541789"/>
                      </a:cubicBezTo>
                      <a:cubicBezTo>
                        <a:pt x="553304" y="516695"/>
                        <a:pt x="570869" y="491601"/>
                        <a:pt x="590945" y="469016"/>
                      </a:cubicBezTo>
                      <a:cubicBezTo>
                        <a:pt x="593454" y="470271"/>
                        <a:pt x="597218" y="470271"/>
                        <a:pt x="600982" y="469016"/>
                      </a:cubicBezTo>
                      <a:cubicBezTo>
                        <a:pt x="600982" y="457724"/>
                        <a:pt x="609765" y="446432"/>
                        <a:pt x="617293" y="437649"/>
                      </a:cubicBezTo>
                      <a:cubicBezTo>
                        <a:pt x="629840" y="422593"/>
                        <a:pt x="647406" y="406281"/>
                        <a:pt x="664972" y="394989"/>
                      </a:cubicBezTo>
                      <a:cubicBezTo>
                        <a:pt x="668736" y="392479"/>
                        <a:pt x="672500" y="393734"/>
                        <a:pt x="676264" y="394989"/>
                      </a:cubicBezTo>
                      <a:cubicBezTo>
                        <a:pt x="690066" y="386206"/>
                        <a:pt x="705122" y="378678"/>
                        <a:pt x="721433" y="371150"/>
                      </a:cubicBezTo>
                      <a:cubicBezTo>
                        <a:pt x="786678" y="342292"/>
                        <a:pt x="864469" y="318452"/>
                        <a:pt x="885799" y="251953"/>
                      </a:cubicBezTo>
                      <a:cubicBezTo>
                        <a:pt x="900855" y="208039"/>
                        <a:pt x="878271" y="157851"/>
                        <a:pt x="824318" y="144049"/>
                      </a:cubicBezTo>
                      <a:cubicBezTo>
                        <a:pt x="820554" y="142795"/>
                        <a:pt x="816790" y="142795"/>
                        <a:pt x="813026" y="141540"/>
                      </a:cubicBezTo>
                      <a:cubicBezTo>
                        <a:pt x="816790" y="135266"/>
                        <a:pt x="819300" y="127738"/>
                        <a:pt x="821809" y="121465"/>
                      </a:cubicBezTo>
                      <a:cubicBezTo>
                        <a:pt x="828083" y="95116"/>
                        <a:pt x="811771" y="73786"/>
                        <a:pt x="786678" y="65003"/>
                      </a:cubicBezTo>
                      <a:cubicBezTo>
                        <a:pt x="785423" y="65003"/>
                        <a:pt x="784168" y="63749"/>
                        <a:pt x="781659" y="63749"/>
                      </a:cubicBezTo>
                      <a:cubicBezTo>
                        <a:pt x="774131" y="61239"/>
                        <a:pt x="766602" y="59985"/>
                        <a:pt x="757819" y="61239"/>
                      </a:cubicBezTo>
                      <a:cubicBezTo>
                        <a:pt x="698849" y="62494"/>
                        <a:pt x="653679" y="117701"/>
                        <a:pt x="631095" y="157851"/>
                      </a:cubicBezTo>
                      <a:cubicBezTo>
                        <a:pt x="621057" y="175417"/>
                        <a:pt x="612274" y="192982"/>
                        <a:pt x="604746" y="210548"/>
                      </a:cubicBezTo>
                      <a:cubicBezTo>
                        <a:pt x="611020" y="246935"/>
                        <a:pt x="608510" y="302141"/>
                        <a:pt x="565851" y="319707"/>
                      </a:cubicBezTo>
                      <a:cubicBezTo>
                        <a:pt x="565851" y="319707"/>
                        <a:pt x="564596" y="319707"/>
                        <a:pt x="564596" y="319707"/>
                      </a:cubicBezTo>
                      <a:cubicBezTo>
                        <a:pt x="557068" y="342292"/>
                        <a:pt x="549539" y="364876"/>
                        <a:pt x="540757" y="387461"/>
                      </a:cubicBezTo>
                      <a:cubicBezTo>
                        <a:pt x="540757" y="388716"/>
                        <a:pt x="539502" y="388716"/>
                        <a:pt x="539502" y="389970"/>
                      </a:cubicBezTo>
                      <a:cubicBezTo>
                        <a:pt x="508134" y="305905"/>
                        <a:pt x="516917" y="218076"/>
                        <a:pt x="563341" y="136521"/>
                      </a:cubicBezTo>
                      <a:cubicBezTo>
                        <a:pt x="587180" y="96371"/>
                        <a:pt x="621057" y="39909"/>
                        <a:pt x="559577" y="9797"/>
                      </a:cubicBezTo>
                      <a:cubicBezTo>
                        <a:pt x="513153" y="-14043"/>
                        <a:pt x="456692" y="8542"/>
                        <a:pt x="435362" y="46183"/>
                      </a:cubicBezTo>
                      <a:cubicBezTo>
                        <a:pt x="403994" y="101390"/>
                        <a:pt x="440381" y="157851"/>
                        <a:pt x="476767" y="204275"/>
                      </a:cubicBezTo>
                      <a:cubicBezTo>
                        <a:pt x="466729" y="231878"/>
                        <a:pt x="459201" y="260736"/>
                        <a:pt x="455437" y="289594"/>
                      </a:cubicBezTo>
                      <a:cubicBezTo>
                        <a:pt x="457946" y="290849"/>
                        <a:pt x="459201" y="292104"/>
                        <a:pt x="459201" y="294613"/>
                      </a:cubicBezTo>
                      <a:cubicBezTo>
                        <a:pt x="462965" y="310924"/>
                        <a:pt x="459201" y="325981"/>
                        <a:pt x="455437" y="342292"/>
                      </a:cubicBezTo>
                      <a:cubicBezTo>
                        <a:pt x="456692" y="349820"/>
                        <a:pt x="457946" y="356093"/>
                        <a:pt x="459201" y="363622"/>
                      </a:cubicBezTo>
                      <a:cubicBezTo>
                        <a:pt x="464220" y="402517"/>
                        <a:pt x="469239" y="441413"/>
                        <a:pt x="484295" y="477799"/>
                      </a:cubicBezTo>
                      <a:cubicBezTo>
                        <a:pt x="488059" y="486582"/>
                        <a:pt x="474257" y="492855"/>
                        <a:pt x="469239" y="484073"/>
                      </a:cubicBezTo>
                      <a:cubicBezTo>
                        <a:pt x="467984" y="482818"/>
                        <a:pt x="466729" y="480308"/>
                        <a:pt x="466729" y="479054"/>
                      </a:cubicBezTo>
                      <a:cubicBezTo>
                        <a:pt x="467984" y="481563"/>
                        <a:pt x="467984" y="485327"/>
                        <a:pt x="469239" y="487837"/>
                      </a:cubicBezTo>
                      <a:cubicBezTo>
                        <a:pt x="397721" y="469016"/>
                        <a:pt x="334986" y="433885"/>
                        <a:pt x="286053" y="387461"/>
                      </a:cubicBezTo>
                      <a:cubicBezTo>
                        <a:pt x="242138" y="357348"/>
                        <a:pt x="201988" y="309669"/>
                        <a:pt x="198224" y="260736"/>
                      </a:cubicBezTo>
                      <a:cubicBezTo>
                        <a:pt x="195714" y="254463"/>
                        <a:pt x="193205" y="248189"/>
                        <a:pt x="191950" y="241916"/>
                      </a:cubicBezTo>
                      <a:cubicBezTo>
                        <a:pt x="181913" y="210548"/>
                        <a:pt x="158073" y="165379"/>
                        <a:pt x="124197" y="144049"/>
                      </a:cubicBezTo>
                      <a:cubicBezTo>
                        <a:pt x="121687" y="140285"/>
                        <a:pt x="117923" y="137776"/>
                        <a:pt x="112904" y="136521"/>
                      </a:cubicBezTo>
                      <a:cubicBezTo>
                        <a:pt x="89065" y="128993"/>
                        <a:pt x="68990" y="130248"/>
                        <a:pt x="52679" y="140285"/>
                      </a:cubicBezTo>
                      <a:cubicBezTo>
                        <a:pt x="30094" y="147813"/>
                        <a:pt x="12528" y="161615"/>
                        <a:pt x="3745" y="185454"/>
                      </a:cubicBezTo>
                      <a:cubicBezTo>
                        <a:pt x="-12566" y="230623"/>
                        <a:pt x="27585" y="263246"/>
                        <a:pt x="62716" y="292104"/>
                      </a:cubicBezTo>
                      <a:close/>
                      <a:moveTo>
                        <a:pt x="555813" y="415064"/>
                      </a:moveTo>
                      <a:cubicBezTo>
                        <a:pt x="560832" y="408791"/>
                        <a:pt x="567105" y="402517"/>
                        <a:pt x="573379" y="396244"/>
                      </a:cubicBezTo>
                      <a:cubicBezTo>
                        <a:pt x="570869" y="393734"/>
                        <a:pt x="570869" y="391225"/>
                        <a:pt x="572124" y="387461"/>
                      </a:cubicBezTo>
                      <a:cubicBezTo>
                        <a:pt x="575888" y="382442"/>
                        <a:pt x="579652" y="377423"/>
                        <a:pt x="583416" y="372405"/>
                      </a:cubicBezTo>
                      <a:cubicBezTo>
                        <a:pt x="595963" y="354839"/>
                        <a:pt x="606001" y="334763"/>
                        <a:pt x="618548" y="317198"/>
                      </a:cubicBezTo>
                      <a:cubicBezTo>
                        <a:pt x="627331" y="304651"/>
                        <a:pt x="641132" y="282066"/>
                        <a:pt x="659953" y="275793"/>
                      </a:cubicBezTo>
                      <a:cubicBezTo>
                        <a:pt x="662462" y="270774"/>
                        <a:pt x="673755" y="272029"/>
                        <a:pt x="675009" y="278302"/>
                      </a:cubicBezTo>
                      <a:cubicBezTo>
                        <a:pt x="675009" y="278302"/>
                        <a:pt x="676264" y="279557"/>
                        <a:pt x="676264" y="280811"/>
                      </a:cubicBezTo>
                      <a:cubicBezTo>
                        <a:pt x="677519" y="285830"/>
                        <a:pt x="677519" y="290849"/>
                        <a:pt x="677519" y="295868"/>
                      </a:cubicBezTo>
                      <a:cubicBezTo>
                        <a:pt x="678773" y="303396"/>
                        <a:pt x="678773" y="310924"/>
                        <a:pt x="680028" y="317198"/>
                      </a:cubicBezTo>
                      <a:cubicBezTo>
                        <a:pt x="680028" y="319707"/>
                        <a:pt x="680028" y="322216"/>
                        <a:pt x="677519" y="323471"/>
                      </a:cubicBezTo>
                      <a:cubicBezTo>
                        <a:pt x="671245" y="327235"/>
                        <a:pt x="666226" y="332254"/>
                        <a:pt x="661208" y="337273"/>
                      </a:cubicBezTo>
                      <a:cubicBezTo>
                        <a:pt x="661208" y="337273"/>
                        <a:pt x="661208" y="338528"/>
                        <a:pt x="661208" y="338528"/>
                      </a:cubicBezTo>
                      <a:cubicBezTo>
                        <a:pt x="659953" y="341037"/>
                        <a:pt x="658698" y="342292"/>
                        <a:pt x="656189" y="342292"/>
                      </a:cubicBezTo>
                      <a:cubicBezTo>
                        <a:pt x="631095" y="371150"/>
                        <a:pt x="590945" y="393734"/>
                        <a:pt x="569615" y="423847"/>
                      </a:cubicBezTo>
                      <a:cubicBezTo>
                        <a:pt x="564596" y="431375"/>
                        <a:pt x="550794" y="422593"/>
                        <a:pt x="555813" y="415064"/>
                      </a:cubicBezTo>
                      <a:close/>
                      <a:moveTo>
                        <a:pt x="99103" y="175417"/>
                      </a:moveTo>
                      <a:cubicBezTo>
                        <a:pt x="137998" y="191728"/>
                        <a:pt x="160583" y="288340"/>
                        <a:pt x="174384" y="313434"/>
                      </a:cubicBezTo>
                      <a:cubicBezTo>
                        <a:pt x="178149" y="320962"/>
                        <a:pt x="183167" y="327235"/>
                        <a:pt x="186931" y="334763"/>
                      </a:cubicBezTo>
                      <a:cubicBezTo>
                        <a:pt x="174384" y="325981"/>
                        <a:pt x="163092" y="317198"/>
                        <a:pt x="150545" y="308415"/>
                      </a:cubicBezTo>
                      <a:cubicBezTo>
                        <a:pt x="131725" y="294613"/>
                        <a:pt x="114159" y="280811"/>
                        <a:pt x="95338" y="265755"/>
                      </a:cubicBezTo>
                      <a:cubicBezTo>
                        <a:pt x="89065" y="260736"/>
                        <a:pt x="82791" y="255717"/>
                        <a:pt x="76518" y="250699"/>
                      </a:cubicBezTo>
                      <a:cubicBezTo>
                        <a:pt x="45151" y="231878"/>
                        <a:pt x="52679" y="206784"/>
                        <a:pt x="99103" y="175417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2" name="任意多边形: 形状 7641" descr="fbe7c79c-8f80-4655-aec0-cb64a543263a"/>
                <p:cNvSpPr/>
                <p:nvPr/>
              </p:nvSpPr>
              <p:spPr>
                <a:xfrm>
                  <a:off x="10003255" y="6664026"/>
                  <a:ext cx="105952" cy="188955"/>
                </a:xfrm>
                <a:custGeom>
                  <a:avLst/>
                  <a:gdLst>
                    <a:gd name="connsiteX0" fmla="*/ 12547 w 105952"/>
                    <a:gd name="connsiteY0" fmla="*/ 187701 h 188955"/>
                    <a:gd name="connsiteX1" fmla="*/ 22585 w 105952"/>
                    <a:gd name="connsiteY1" fmla="*/ 157588 h 188955"/>
                    <a:gd name="connsiteX2" fmla="*/ 28858 w 105952"/>
                    <a:gd name="connsiteY2" fmla="*/ 143786 h 188955"/>
                    <a:gd name="connsiteX3" fmla="*/ 32622 w 105952"/>
                    <a:gd name="connsiteY3" fmla="*/ 127475 h 188955"/>
                    <a:gd name="connsiteX4" fmla="*/ 50188 w 105952"/>
                    <a:gd name="connsiteY4" fmla="*/ 93598 h 188955"/>
                    <a:gd name="connsiteX5" fmla="*/ 57716 w 105952"/>
                    <a:gd name="connsiteY5" fmla="*/ 76032 h 188955"/>
                    <a:gd name="connsiteX6" fmla="*/ 67754 w 105952"/>
                    <a:gd name="connsiteY6" fmla="*/ 59721 h 188955"/>
                    <a:gd name="connsiteX7" fmla="*/ 86574 w 105952"/>
                    <a:gd name="connsiteY7" fmla="*/ 32118 h 188955"/>
                    <a:gd name="connsiteX8" fmla="*/ 105395 w 105952"/>
                    <a:gd name="connsiteY8" fmla="*/ 5769 h 188955"/>
                    <a:gd name="connsiteX9" fmla="*/ 105395 w 105952"/>
                    <a:gd name="connsiteY9" fmla="*/ 750 h 188955"/>
                    <a:gd name="connsiteX10" fmla="*/ 100376 w 105952"/>
                    <a:gd name="connsiteY10" fmla="*/ 3260 h 188955"/>
                    <a:gd name="connsiteX11" fmla="*/ 77791 w 105952"/>
                    <a:gd name="connsiteY11" fmla="*/ 28354 h 188955"/>
                    <a:gd name="connsiteX12" fmla="*/ 55207 w 105952"/>
                    <a:gd name="connsiteY12" fmla="*/ 54702 h 188955"/>
                    <a:gd name="connsiteX13" fmla="*/ 45169 w 105952"/>
                    <a:gd name="connsiteY13" fmla="*/ 71014 h 188955"/>
                    <a:gd name="connsiteX14" fmla="*/ 33877 w 105952"/>
                    <a:gd name="connsiteY14" fmla="*/ 87325 h 188955"/>
                    <a:gd name="connsiteX15" fmla="*/ 18820 w 105952"/>
                    <a:gd name="connsiteY15" fmla="*/ 123711 h 188955"/>
                    <a:gd name="connsiteX16" fmla="*/ 12547 w 105952"/>
                    <a:gd name="connsiteY16" fmla="*/ 140022 h 188955"/>
                    <a:gd name="connsiteX17" fmla="*/ 5019 w 105952"/>
                    <a:gd name="connsiteY17" fmla="*/ 155078 h 188955"/>
                    <a:gd name="connsiteX18" fmla="*/ 0 w 105952"/>
                    <a:gd name="connsiteY18" fmla="*/ 186446 h 188955"/>
                    <a:gd name="connsiteX19" fmla="*/ 0 w 105952"/>
                    <a:gd name="connsiteY19" fmla="*/ 188955 h 188955"/>
                    <a:gd name="connsiteX20" fmla="*/ 12547 w 105952"/>
                    <a:gd name="connsiteY20" fmla="*/ 187701 h 188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952" h="188955">
                      <a:moveTo>
                        <a:pt x="12547" y="187701"/>
                      </a:moveTo>
                      <a:cubicBezTo>
                        <a:pt x="17566" y="172644"/>
                        <a:pt x="16311" y="176408"/>
                        <a:pt x="22585" y="157588"/>
                      </a:cubicBezTo>
                      <a:cubicBezTo>
                        <a:pt x="23839" y="152569"/>
                        <a:pt x="27603" y="148805"/>
                        <a:pt x="28858" y="143786"/>
                      </a:cubicBezTo>
                      <a:cubicBezTo>
                        <a:pt x="30113" y="138767"/>
                        <a:pt x="31367" y="132494"/>
                        <a:pt x="32622" y="127475"/>
                      </a:cubicBezTo>
                      <a:cubicBezTo>
                        <a:pt x="37641" y="116183"/>
                        <a:pt x="45169" y="104890"/>
                        <a:pt x="50188" y="93598"/>
                      </a:cubicBezTo>
                      <a:cubicBezTo>
                        <a:pt x="52697" y="87325"/>
                        <a:pt x="53952" y="81051"/>
                        <a:pt x="57716" y="76032"/>
                      </a:cubicBezTo>
                      <a:cubicBezTo>
                        <a:pt x="60226" y="71014"/>
                        <a:pt x="65244" y="64740"/>
                        <a:pt x="67754" y="59721"/>
                      </a:cubicBezTo>
                      <a:cubicBezTo>
                        <a:pt x="74027" y="49684"/>
                        <a:pt x="81555" y="39646"/>
                        <a:pt x="86574" y="32118"/>
                      </a:cubicBezTo>
                      <a:cubicBezTo>
                        <a:pt x="97867" y="15807"/>
                        <a:pt x="95357" y="18316"/>
                        <a:pt x="105395" y="5769"/>
                      </a:cubicBezTo>
                      <a:cubicBezTo>
                        <a:pt x="106649" y="3260"/>
                        <a:pt x="105395" y="2005"/>
                        <a:pt x="105395" y="750"/>
                      </a:cubicBezTo>
                      <a:cubicBezTo>
                        <a:pt x="104140" y="-504"/>
                        <a:pt x="102885" y="-504"/>
                        <a:pt x="100376" y="3260"/>
                      </a:cubicBezTo>
                      <a:cubicBezTo>
                        <a:pt x="87829" y="15807"/>
                        <a:pt x="91593" y="13297"/>
                        <a:pt x="77791" y="28354"/>
                      </a:cubicBezTo>
                      <a:cubicBezTo>
                        <a:pt x="71518" y="35882"/>
                        <a:pt x="62735" y="44665"/>
                        <a:pt x="55207" y="54702"/>
                      </a:cubicBezTo>
                      <a:cubicBezTo>
                        <a:pt x="51443" y="59721"/>
                        <a:pt x="48933" y="65995"/>
                        <a:pt x="45169" y="71014"/>
                      </a:cubicBezTo>
                      <a:cubicBezTo>
                        <a:pt x="41405" y="76032"/>
                        <a:pt x="36386" y="81051"/>
                        <a:pt x="33877" y="87325"/>
                      </a:cubicBezTo>
                      <a:cubicBezTo>
                        <a:pt x="27603" y="98617"/>
                        <a:pt x="23839" y="112419"/>
                        <a:pt x="18820" y="123711"/>
                      </a:cubicBezTo>
                      <a:cubicBezTo>
                        <a:pt x="16311" y="128730"/>
                        <a:pt x="15056" y="135003"/>
                        <a:pt x="12547" y="140022"/>
                      </a:cubicBezTo>
                      <a:cubicBezTo>
                        <a:pt x="10038" y="145041"/>
                        <a:pt x="6273" y="150060"/>
                        <a:pt x="5019" y="155078"/>
                      </a:cubicBezTo>
                      <a:cubicBezTo>
                        <a:pt x="-1255" y="173899"/>
                        <a:pt x="2509" y="171390"/>
                        <a:pt x="0" y="186446"/>
                      </a:cubicBezTo>
                      <a:cubicBezTo>
                        <a:pt x="0" y="187701"/>
                        <a:pt x="0" y="187701"/>
                        <a:pt x="0" y="188955"/>
                      </a:cubicBezTo>
                      <a:cubicBezTo>
                        <a:pt x="5019" y="187701"/>
                        <a:pt x="8783" y="187701"/>
                        <a:pt x="12547" y="18770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3" name="任意多边形: 形状 7642" descr="279e1f50-5e91-48f1-a73f-8ca66f56881d"/>
                <p:cNvSpPr/>
                <p:nvPr/>
              </p:nvSpPr>
              <p:spPr>
                <a:xfrm>
                  <a:off x="9961850" y="6656462"/>
                  <a:ext cx="96169" cy="173172"/>
                </a:xfrm>
                <a:custGeom>
                  <a:avLst/>
                  <a:gdLst>
                    <a:gd name="connsiteX0" fmla="*/ 95357 w 96169"/>
                    <a:gd name="connsiteY0" fmla="*/ 786 h 173172"/>
                    <a:gd name="connsiteX1" fmla="*/ 81555 w 96169"/>
                    <a:gd name="connsiteY1" fmla="*/ 8314 h 173172"/>
                    <a:gd name="connsiteX2" fmla="*/ 63990 w 96169"/>
                    <a:gd name="connsiteY2" fmla="*/ 30899 h 173172"/>
                    <a:gd name="connsiteX3" fmla="*/ 55207 w 96169"/>
                    <a:gd name="connsiteY3" fmla="*/ 42191 h 173172"/>
                    <a:gd name="connsiteX4" fmla="*/ 48933 w 96169"/>
                    <a:gd name="connsiteY4" fmla="*/ 55993 h 173172"/>
                    <a:gd name="connsiteX5" fmla="*/ 31367 w 96169"/>
                    <a:gd name="connsiteY5" fmla="*/ 84851 h 173172"/>
                    <a:gd name="connsiteX6" fmla="*/ 26349 w 96169"/>
                    <a:gd name="connsiteY6" fmla="*/ 101162 h 173172"/>
                    <a:gd name="connsiteX7" fmla="*/ 18820 w 96169"/>
                    <a:gd name="connsiteY7" fmla="*/ 116219 h 173172"/>
                    <a:gd name="connsiteX8" fmla="*/ 7528 w 96169"/>
                    <a:gd name="connsiteY8" fmla="*/ 142567 h 173172"/>
                    <a:gd name="connsiteX9" fmla="*/ 0 w 96169"/>
                    <a:gd name="connsiteY9" fmla="*/ 168916 h 173172"/>
                    <a:gd name="connsiteX10" fmla="*/ 2509 w 96169"/>
                    <a:gd name="connsiteY10" fmla="*/ 172680 h 173172"/>
                    <a:gd name="connsiteX11" fmla="*/ 6273 w 96169"/>
                    <a:gd name="connsiteY11" fmla="*/ 170170 h 173172"/>
                    <a:gd name="connsiteX12" fmla="*/ 16311 w 96169"/>
                    <a:gd name="connsiteY12" fmla="*/ 143822 h 173172"/>
                    <a:gd name="connsiteX13" fmla="*/ 30113 w 96169"/>
                    <a:gd name="connsiteY13" fmla="*/ 118728 h 173172"/>
                    <a:gd name="connsiteX14" fmla="*/ 36386 w 96169"/>
                    <a:gd name="connsiteY14" fmla="*/ 103672 h 173172"/>
                    <a:gd name="connsiteX15" fmla="*/ 46424 w 96169"/>
                    <a:gd name="connsiteY15" fmla="*/ 89870 h 173172"/>
                    <a:gd name="connsiteX16" fmla="*/ 61480 w 96169"/>
                    <a:gd name="connsiteY16" fmla="*/ 59757 h 173172"/>
                    <a:gd name="connsiteX17" fmla="*/ 69008 w 96169"/>
                    <a:gd name="connsiteY17" fmla="*/ 47210 h 173172"/>
                    <a:gd name="connsiteX18" fmla="*/ 77791 w 96169"/>
                    <a:gd name="connsiteY18" fmla="*/ 35917 h 173172"/>
                    <a:gd name="connsiteX19" fmla="*/ 90338 w 96169"/>
                    <a:gd name="connsiteY19" fmla="*/ 12078 h 173172"/>
                    <a:gd name="connsiteX20" fmla="*/ 95357 w 96169"/>
                    <a:gd name="connsiteY20" fmla="*/ 786 h 173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6169" h="173172">
                      <a:moveTo>
                        <a:pt x="95357" y="786"/>
                      </a:moveTo>
                      <a:cubicBezTo>
                        <a:pt x="92848" y="-1723"/>
                        <a:pt x="86574" y="2041"/>
                        <a:pt x="81555" y="8314"/>
                      </a:cubicBezTo>
                      <a:cubicBezTo>
                        <a:pt x="72773" y="19607"/>
                        <a:pt x="74027" y="17097"/>
                        <a:pt x="63990" y="30899"/>
                      </a:cubicBezTo>
                      <a:cubicBezTo>
                        <a:pt x="61480" y="34663"/>
                        <a:pt x="57716" y="37172"/>
                        <a:pt x="55207" y="42191"/>
                      </a:cubicBezTo>
                      <a:cubicBezTo>
                        <a:pt x="52697" y="45955"/>
                        <a:pt x="51443" y="52229"/>
                        <a:pt x="48933" y="55993"/>
                      </a:cubicBezTo>
                      <a:cubicBezTo>
                        <a:pt x="43914" y="64776"/>
                        <a:pt x="36386" y="74813"/>
                        <a:pt x="31367" y="84851"/>
                      </a:cubicBezTo>
                      <a:cubicBezTo>
                        <a:pt x="28858" y="89870"/>
                        <a:pt x="27603" y="96143"/>
                        <a:pt x="26349" y="101162"/>
                      </a:cubicBezTo>
                      <a:cubicBezTo>
                        <a:pt x="23839" y="106181"/>
                        <a:pt x="21330" y="111199"/>
                        <a:pt x="18820" y="116219"/>
                      </a:cubicBezTo>
                      <a:cubicBezTo>
                        <a:pt x="15056" y="126256"/>
                        <a:pt x="10038" y="135039"/>
                        <a:pt x="7528" y="142567"/>
                      </a:cubicBezTo>
                      <a:cubicBezTo>
                        <a:pt x="2509" y="158878"/>
                        <a:pt x="3764" y="156369"/>
                        <a:pt x="0" y="168916"/>
                      </a:cubicBezTo>
                      <a:cubicBezTo>
                        <a:pt x="0" y="171425"/>
                        <a:pt x="1255" y="171425"/>
                        <a:pt x="2509" y="172680"/>
                      </a:cubicBezTo>
                      <a:cubicBezTo>
                        <a:pt x="3764" y="173934"/>
                        <a:pt x="5019" y="172680"/>
                        <a:pt x="6273" y="170170"/>
                      </a:cubicBezTo>
                      <a:cubicBezTo>
                        <a:pt x="11292" y="157623"/>
                        <a:pt x="10038" y="160133"/>
                        <a:pt x="16311" y="143822"/>
                      </a:cubicBezTo>
                      <a:cubicBezTo>
                        <a:pt x="20075" y="136293"/>
                        <a:pt x="25094" y="128765"/>
                        <a:pt x="30113" y="118728"/>
                      </a:cubicBezTo>
                      <a:cubicBezTo>
                        <a:pt x="32622" y="113709"/>
                        <a:pt x="33877" y="108690"/>
                        <a:pt x="36386" y="103672"/>
                      </a:cubicBezTo>
                      <a:cubicBezTo>
                        <a:pt x="38896" y="98652"/>
                        <a:pt x="43914" y="94888"/>
                        <a:pt x="46424" y="89870"/>
                      </a:cubicBezTo>
                      <a:cubicBezTo>
                        <a:pt x="51443" y="79832"/>
                        <a:pt x="55207" y="69795"/>
                        <a:pt x="61480" y="59757"/>
                      </a:cubicBezTo>
                      <a:cubicBezTo>
                        <a:pt x="63990" y="54738"/>
                        <a:pt x="66499" y="50974"/>
                        <a:pt x="69008" y="47210"/>
                      </a:cubicBezTo>
                      <a:cubicBezTo>
                        <a:pt x="71518" y="43446"/>
                        <a:pt x="75282" y="39682"/>
                        <a:pt x="77791" y="35917"/>
                      </a:cubicBezTo>
                      <a:cubicBezTo>
                        <a:pt x="86574" y="22116"/>
                        <a:pt x="82810" y="23370"/>
                        <a:pt x="90338" y="12078"/>
                      </a:cubicBezTo>
                      <a:cubicBezTo>
                        <a:pt x="94102" y="8314"/>
                        <a:pt x="97867" y="3296"/>
                        <a:pt x="95357" y="78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4" name="任意多边形: 形状 7643" descr="9f18c71d-7a7d-4be6-90fc-0ac9f6863bf4"/>
                <p:cNvSpPr/>
                <p:nvPr/>
              </p:nvSpPr>
              <p:spPr>
                <a:xfrm>
                  <a:off x="10048110" y="6455049"/>
                  <a:ext cx="237650" cy="224022"/>
                </a:xfrm>
                <a:custGeom>
                  <a:avLst/>
                  <a:gdLst>
                    <a:gd name="connsiteX0" fmla="*/ 9097 w 237650"/>
                    <a:gd name="connsiteY0" fmla="*/ 200944 h 224022"/>
                    <a:gd name="connsiteX1" fmla="*/ 10351 w 237650"/>
                    <a:gd name="connsiteY1" fmla="*/ 162048 h 224022"/>
                    <a:gd name="connsiteX2" fmla="*/ 11606 w 237650"/>
                    <a:gd name="connsiteY2" fmla="*/ 124407 h 224022"/>
                    <a:gd name="connsiteX3" fmla="*/ 25408 w 237650"/>
                    <a:gd name="connsiteY3" fmla="*/ 81748 h 224022"/>
                    <a:gd name="connsiteX4" fmla="*/ 50502 w 237650"/>
                    <a:gd name="connsiteY4" fmla="*/ 49125 h 224022"/>
                    <a:gd name="connsiteX5" fmla="*/ 89397 w 237650"/>
                    <a:gd name="connsiteY5" fmla="*/ 21522 h 224022"/>
                    <a:gd name="connsiteX6" fmla="*/ 142095 w 237650"/>
                    <a:gd name="connsiteY6" fmla="*/ 12739 h 224022"/>
                    <a:gd name="connsiteX7" fmla="*/ 192283 w 237650"/>
                    <a:gd name="connsiteY7" fmla="*/ 30305 h 224022"/>
                    <a:gd name="connsiteX8" fmla="*/ 222395 w 237650"/>
                    <a:gd name="connsiteY8" fmla="*/ 66691 h 224022"/>
                    <a:gd name="connsiteX9" fmla="*/ 213612 w 237650"/>
                    <a:gd name="connsiteY9" fmla="*/ 110606 h 224022"/>
                    <a:gd name="connsiteX10" fmla="*/ 147113 w 237650"/>
                    <a:gd name="connsiteY10" fmla="*/ 173341 h 224022"/>
                    <a:gd name="connsiteX11" fmla="*/ 103199 w 237650"/>
                    <a:gd name="connsiteY11" fmla="*/ 198435 h 224022"/>
                    <a:gd name="connsiteX12" fmla="*/ 61794 w 237650"/>
                    <a:gd name="connsiteY12" fmla="*/ 216000 h 224022"/>
                    <a:gd name="connsiteX13" fmla="*/ 53011 w 237650"/>
                    <a:gd name="connsiteY13" fmla="*/ 222274 h 224022"/>
                    <a:gd name="connsiteX14" fmla="*/ 66813 w 237650"/>
                    <a:gd name="connsiteY14" fmla="*/ 221019 h 224022"/>
                    <a:gd name="connsiteX15" fmla="*/ 109472 w 237650"/>
                    <a:gd name="connsiteY15" fmla="*/ 204708 h 224022"/>
                    <a:gd name="connsiteX16" fmla="*/ 155896 w 237650"/>
                    <a:gd name="connsiteY16" fmla="*/ 180869 h 224022"/>
                    <a:gd name="connsiteX17" fmla="*/ 227414 w 237650"/>
                    <a:gd name="connsiteY17" fmla="*/ 118134 h 224022"/>
                    <a:gd name="connsiteX18" fmla="*/ 236197 w 237650"/>
                    <a:gd name="connsiteY18" fmla="*/ 66691 h 224022"/>
                    <a:gd name="connsiteX19" fmla="*/ 204830 w 237650"/>
                    <a:gd name="connsiteY19" fmla="*/ 20267 h 224022"/>
                    <a:gd name="connsiteX20" fmla="*/ 144604 w 237650"/>
                    <a:gd name="connsiteY20" fmla="*/ 192 h 224022"/>
                    <a:gd name="connsiteX21" fmla="*/ 84378 w 237650"/>
                    <a:gd name="connsiteY21" fmla="*/ 11484 h 224022"/>
                    <a:gd name="connsiteX22" fmla="*/ 41719 w 237650"/>
                    <a:gd name="connsiteY22" fmla="*/ 41597 h 224022"/>
                    <a:gd name="connsiteX23" fmla="*/ 12861 w 237650"/>
                    <a:gd name="connsiteY23" fmla="*/ 77984 h 224022"/>
                    <a:gd name="connsiteX24" fmla="*/ 314 w 237650"/>
                    <a:gd name="connsiteY24" fmla="*/ 123153 h 224022"/>
                    <a:gd name="connsiteX25" fmla="*/ 1568 w 237650"/>
                    <a:gd name="connsiteY25" fmla="*/ 163303 h 224022"/>
                    <a:gd name="connsiteX26" fmla="*/ 9097 w 237650"/>
                    <a:gd name="connsiteY26" fmla="*/ 200944 h 224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37650" h="224022">
                      <a:moveTo>
                        <a:pt x="9097" y="200944"/>
                      </a:moveTo>
                      <a:cubicBezTo>
                        <a:pt x="12861" y="202199"/>
                        <a:pt x="10351" y="183378"/>
                        <a:pt x="10351" y="162048"/>
                      </a:cubicBezTo>
                      <a:cubicBezTo>
                        <a:pt x="9097" y="141973"/>
                        <a:pt x="11606" y="133190"/>
                        <a:pt x="11606" y="124407"/>
                      </a:cubicBezTo>
                      <a:cubicBezTo>
                        <a:pt x="14115" y="115625"/>
                        <a:pt x="14115" y="104332"/>
                        <a:pt x="25408" y="81748"/>
                      </a:cubicBezTo>
                      <a:cubicBezTo>
                        <a:pt x="30426" y="70455"/>
                        <a:pt x="40464" y="60418"/>
                        <a:pt x="50502" y="49125"/>
                      </a:cubicBezTo>
                      <a:cubicBezTo>
                        <a:pt x="60539" y="39088"/>
                        <a:pt x="73086" y="27796"/>
                        <a:pt x="89397" y="21522"/>
                      </a:cubicBezTo>
                      <a:cubicBezTo>
                        <a:pt x="105708" y="15249"/>
                        <a:pt x="123274" y="11484"/>
                        <a:pt x="142095" y="12739"/>
                      </a:cubicBezTo>
                      <a:cubicBezTo>
                        <a:pt x="159660" y="13994"/>
                        <a:pt x="177226" y="21522"/>
                        <a:pt x="192283" y="30305"/>
                      </a:cubicBezTo>
                      <a:cubicBezTo>
                        <a:pt x="206084" y="40343"/>
                        <a:pt x="218631" y="51635"/>
                        <a:pt x="222395" y="66691"/>
                      </a:cubicBezTo>
                      <a:cubicBezTo>
                        <a:pt x="226159" y="81748"/>
                        <a:pt x="222395" y="98059"/>
                        <a:pt x="213612" y="110606"/>
                      </a:cubicBezTo>
                      <a:cubicBezTo>
                        <a:pt x="198556" y="138209"/>
                        <a:pt x="169698" y="158284"/>
                        <a:pt x="147113" y="173341"/>
                      </a:cubicBezTo>
                      <a:cubicBezTo>
                        <a:pt x="123274" y="188397"/>
                        <a:pt x="111982" y="193416"/>
                        <a:pt x="103199" y="198435"/>
                      </a:cubicBezTo>
                      <a:cubicBezTo>
                        <a:pt x="93161" y="203454"/>
                        <a:pt x="84378" y="207217"/>
                        <a:pt x="61794" y="216000"/>
                      </a:cubicBezTo>
                      <a:cubicBezTo>
                        <a:pt x="53011" y="218510"/>
                        <a:pt x="54266" y="219764"/>
                        <a:pt x="53011" y="222274"/>
                      </a:cubicBezTo>
                      <a:cubicBezTo>
                        <a:pt x="50502" y="224783"/>
                        <a:pt x="54266" y="224783"/>
                        <a:pt x="66813" y="221019"/>
                      </a:cubicBezTo>
                      <a:cubicBezTo>
                        <a:pt x="90652" y="213491"/>
                        <a:pt x="99435" y="209727"/>
                        <a:pt x="109472" y="204708"/>
                      </a:cubicBezTo>
                      <a:cubicBezTo>
                        <a:pt x="119510" y="199689"/>
                        <a:pt x="130802" y="194670"/>
                        <a:pt x="155896" y="180869"/>
                      </a:cubicBezTo>
                      <a:cubicBezTo>
                        <a:pt x="179736" y="165813"/>
                        <a:pt x="208594" y="148247"/>
                        <a:pt x="227414" y="118134"/>
                      </a:cubicBezTo>
                      <a:cubicBezTo>
                        <a:pt x="236197" y="103078"/>
                        <a:pt x="239961" y="84257"/>
                        <a:pt x="236197" y="66691"/>
                      </a:cubicBezTo>
                      <a:cubicBezTo>
                        <a:pt x="232433" y="49125"/>
                        <a:pt x="221141" y="31560"/>
                        <a:pt x="204830" y="20267"/>
                      </a:cubicBezTo>
                      <a:cubicBezTo>
                        <a:pt x="187264" y="8975"/>
                        <a:pt x="165934" y="1447"/>
                        <a:pt x="144604" y="192"/>
                      </a:cubicBezTo>
                      <a:cubicBezTo>
                        <a:pt x="123274" y="-1063"/>
                        <a:pt x="101944" y="3956"/>
                        <a:pt x="84378" y="11484"/>
                      </a:cubicBezTo>
                      <a:cubicBezTo>
                        <a:pt x="66813" y="19013"/>
                        <a:pt x="53011" y="29050"/>
                        <a:pt x="41719" y="41597"/>
                      </a:cubicBezTo>
                      <a:cubicBezTo>
                        <a:pt x="30426" y="52890"/>
                        <a:pt x="19134" y="65437"/>
                        <a:pt x="12861" y="77984"/>
                      </a:cubicBezTo>
                      <a:cubicBezTo>
                        <a:pt x="1568" y="103078"/>
                        <a:pt x="1568" y="114370"/>
                        <a:pt x="314" y="123153"/>
                      </a:cubicBezTo>
                      <a:cubicBezTo>
                        <a:pt x="314" y="133190"/>
                        <a:pt x="-941" y="140719"/>
                        <a:pt x="1568" y="163303"/>
                      </a:cubicBezTo>
                      <a:cubicBezTo>
                        <a:pt x="314" y="180869"/>
                        <a:pt x="5332" y="199689"/>
                        <a:pt x="9097" y="20094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5" name="任意多边形: 形状 7644" descr="39bc1bd1-84ff-496f-8748-33ee15fdbe4f"/>
                <p:cNvSpPr/>
                <p:nvPr/>
              </p:nvSpPr>
              <p:spPr>
                <a:xfrm>
                  <a:off x="10499558" y="6498912"/>
                  <a:ext cx="42482" cy="106195"/>
                </a:xfrm>
                <a:custGeom>
                  <a:avLst/>
                  <a:gdLst>
                    <a:gd name="connsiteX0" fmla="*/ 8086 w 42482"/>
                    <a:gd name="connsiteY0" fmla="*/ 243 h 106195"/>
                    <a:gd name="connsiteX1" fmla="*/ 558 w 42482"/>
                    <a:gd name="connsiteY1" fmla="*/ 7771 h 106195"/>
                    <a:gd name="connsiteX2" fmla="*/ 558 w 42482"/>
                    <a:gd name="connsiteY2" fmla="*/ 24082 h 106195"/>
                    <a:gd name="connsiteX3" fmla="*/ 558 w 42482"/>
                    <a:gd name="connsiteY3" fmla="*/ 31611 h 106195"/>
                    <a:gd name="connsiteX4" fmla="*/ 4322 w 42482"/>
                    <a:gd name="connsiteY4" fmla="*/ 40394 h 106195"/>
                    <a:gd name="connsiteX5" fmla="*/ 8086 w 42482"/>
                    <a:gd name="connsiteY5" fmla="*/ 59214 h 106195"/>
                    <a:gd name="connsiteX6" fmla="*/ 14359 w 42482"/>
                    <a:gd name="connsiteY6" fmla="*/ 67997 h 106195"/>
                    <a:gd name="connsiteX7" fmla="*/ 18123 w 42482"/>
                    <a:gd name="connsiteY7" fmla="*/ 76780 h 106195"/>
                    <a:gd name="connsiteX8" fmla="*/ 25652 w 42482"/>
                    <a:gd name="connsiteY8" fmla="*/ 91836 h 106195"/>
                    <a:gd name="connsiteX9" fmla="*/ 36944 w 42482"/>
                    <a:gd name="connsiteY9" fmla="*/ 105638 h 106195"/>
                    <a:gd name="connsiteX10" fmla="*/ 40708 w 42482"/>
                    <a:gd name="connsiteY10" fmla="*/ 105638 h 106195"/>
                    <a:gd name="connsiteX11" fmla="*/ 41963 w 42482"/>
                    <a:gd name="connsiteY11" fmla="*/ 103129 h 106195"/>
                    <a:gd name="connsiteX12" fmla="*/ 34434 w 42482"/>
                    <a:gd name="connsiteY12" fmla="*/ 89327 h 106195"/>
                    <a:gd name="connsiteX13" fmla="*/ 30670 w 42482"/>
                    <a:gd name="connsiteY13" fmla="*/ 74270 h 106195"/>
                    <a:gd name="connsiteX14" fmla="*/ 26906 w 42482"/>
                    <a:gd name="connsiteY14" fmla="*/ 65488 h 106195"/>
                    <a:gd name="connsiteX15" fmla="*/ 25652 w 42482"/>
                    <a:gd name="connsiteY15" fmla="*/ 56705 h 106195"/>
                    <a:gd name="connsiteX16" fmla="*/ 18123 w 42482"/>
                    <a:gd name="connsiteY16" fmla="*/ 39139 h 106195"/>
                    <a:gd name="connsiteX17" fmla="*/ 15614 w 42482"/>
                    <a:gd name="connsiteY17" fmla="*/ 31611 h 106195"/>
                    <a:gd name="connsiteX18" fmla="*/ 15614 w 42482"/>
                    <a:gd name="connsiteY18" fmla="*/ 24082 h 106195"/>
                    <a:gd name="connsiteX19" fmla="*/ 10595 w 42482"/>
                    <a:gd name="connsiteY19" fmla="*/ 9026 h 106195"/>
                    <a:gd name="connsiteX20" fmla="*/ 8086 w 42482"/>
                    <a:gd name="connsiteY20" fmla="*/ 243 h 106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482" h="106195">
                      <a:moveTo>
                        <a:pt x="8086" y="243"/>
                      </a:moveTo>
                      <a:cubicBezTo>
                        <a:pt x="4322" y="-1012"/>
                        <a:pt x="1812" y="2753"/>
                        <a:pt x="558" y="7771"/>
                      </a:cubicBezTo>
                      <a:cubicBezTo>
                        <a:pt x="558" y="16555"/>
                        <a:pt x="-697" y="14045"/>
                        <a:pt x="558" y="24082"/>
                      </a:cubicBezTo>
                      <a:cubicBezTo>
                        <a:pt x="558" y="26592"/>
                        <a:pt x="558" y="29101"/>
                        <a:pt x="558" y="31611"/>
                      </a:cubicBezTo>
                      <a:cubicBezTo>
                        <a:pt x="558" y="34120"/>
                        <a:pt x="4322" y="36629"/>
                        <a:pt x="4322" y="40394"/>
                      </a:cubicBezTo>
                      <a:cubicBezTo>
                        <a:pt x="5576" y="46667"/>
                        <a:pt x="5576" y="52941"/>
                        <a:pt x="8086" y="59214"/>
                      </a:cubicBezTo>
                      <a:cubicBezTo>
                        <a:pt x="9340" y="61723"/>
                        <a:pt x="11850" y="64233"/>
                        <a:pt x="14359" y="67997"/>
                      </a:cubicBezTo>
                      <a:cubicBezTo>
                        <a:pt x="15614" y="70506"/>
                        <a:pt x="16869" y="74270"/>
                        <a:pt x="18123" y="76780"/>
                      </a:cubicBezTo>
                      <a:cubicBezTo>
                        <a:pt x="20633" y="81799"/>
                        <a:pt x="23142" y="88072"/>
                        <a:pt x="25652" y="91836"/>
                      </a:cubicBezTo>
                      <a:cubicBezTo>
                        <a:pt x="31925" y="100619"/>
                        <a:pt x="30670" y="99364"/>
                        <a:pt x="36944" y="105638"/>
                      </a:cubicBezTo>
                      <a:cubicBezTo>
                        <a:pt x="38199" y="106893"/>
                        <a:pt x="39453" y="105638"/>
                        <a:pt x="40708" y="105638"/>
                      </a:cubicBezTo>
                      <a:cubicBezTo>
                        <a:pt x="41963" y="105638"/>
                        <a:pt x="43217" y="104383"/>
                        <a:pt x="41963" y="103129"/>
                      </a:cubicBezTo>
                      <a:cubicBezTo>
                        <a:pt x="38199" y="95600"/>
                        <a:pt x="38199" y="98110"/>
                        <a:pt x="34434" y="89327"/>
                      </a:cubicBezTo>
                      <a:cubicBezTo>
                        <a:pt x="33180" y="84308"/>
                        <a:pt x="31925" y="79289"/>
                        <a:pt x="30670" y="74270"/>
                      </a:cubicBezTo>
                      <a:cubicBezTo>
                        <a:pt x="29416" y="71761"/>
                        <a:pt x="28161" y="69252"/>
                        <a:pt x="26906" y="65488"/>
                      </a:cubicBezTo>
                      <a:cubicBezTo>
                        <a:pt x="25652" y="62978"/>
                        <a:pt x="26906" y="59214"/>
                        <a:pt x="25652" y="56705"/>
                      </a:cubicBezTo>
                      <a:cubicBezTo>
                        <a:pt x="23142" y="50431"/>
                        <a:pt x="19378" y="45412"/>
                        <a:pt x="18123" y="39139"/>
                      </a:cubicBezTo>
                      <a:cubicBezTo>
                        <a:pt x="16869" y="36629"/>
                        <a:pt x="16869" y="34120"/>
                        <a:pt x="15614" y="31611"/>
                      </a:cubicBezTo>
                      <a:cubicBezTo>
                        <a:pt x="15614" y="29101"/>
                        <a:pt x="16869" y="26592"/>
                        <a:pt x="15614" y="24082"/>
                      </a:cubicBezTo>
                      <a:cubicBezTo>
                        <a:pt x="14359" y="15300"/>
                        <a:pt x="11850" y="16555"/>
                        <a:pt x="10595" y="9026"/>
                      </a:cubicBezTo>
                      <a:cubicBezTo>
                        <a:pt x="13105" y="4008"/>
                        <a:pt x="11850" y="1498"/>
                        <a:pt x="8086" y="24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6" name="任意多边形: 形状 7645" descr="e83b0323-e729-4f0d-bd58-b936489c68e1"/>
                <p:cNvSpPr/>
                <p:nvPr/>
              </p:nvSpPr>
              <p:spPr>
                <a:xfrm>
                  <a:off x="10498861" y="6586985"/>
                  <a:ext cx="215459" cy="168623"/>
                </a:xfrm>
                <a:custGeom>
                  <a:avLst/>
                  <a:gdLst>
                    <a:gd name="connsiteX0" fmla="*/ 43914 w 215459"/>
                    <a:gd name="connsiteY0" fmla="*/ 6273 h 168623"/>
                    <a:gd name="connsiteX1" fmla="*/ 81555 w 215459"/>
                    <a:gd name="connsiteY1" fmla="*/ 8783 h 168623"/>
                    <a:gd name="connsiteX2" fmla="*/ 116687 w 215459"/>
                    <a:gd name="connsiteY2" fmla="*/ 12547 h 168623"/>
                    <a:gd name="connsiteX3" fmla="*/ 154328 w 215459"/>
                    <a:gd name="connsiteY3" fmla="*/ 25094 h 168623"/>
                    <a:gd name="connsiteX4" fmla="*/ 180677 w 215459"/>
                    <a:gd name="connsiteY4" fmla="*/ 45169 h 168623"/>
                    <a:gd name="connsiteX5" fmla="*/ 200752 w 215459"/>
                    <a:gd name="connsiteY5" fmla="*/ 74027 h 168623"/>
                    <a:gd name="connsiteX6" fmla="*/ 170639 w 215459"/>
                    <a:gd name="connsiteY6" fmla="*/ 139272 h 168623"/>
                    <a:gd name="connsiteX7" fmla="*/ 132998 w 215459"/>
                    <a:gd name="connsiteY7" fmla="*/ 156837 h 168623"/>
                    <a:gd name="connsiteX8" fmla="*/ 90338 w 215459"/>
                    <a:gd name="connsiteY8" fmla="*/ 155583 h 168623"/>
                    <a:gd name="connsiteX9" fmla="*/ 28858 w 215459"/>
                    <a:gd name="connsiteY9" fmla="*/ 117942 h 168623"/>
                    <a:gd name="connsiteX10" fmla="*/ 11292 w 215459"/>
                    <a:gd name="connsiteY10" fmla="*/ 86574 h 168623"/>
                    <a:gd name="connsiteX11" fmla="*/ 6273 w 215459"/>
                    <a:gd name="connsiteY11" fmla="*/ 56461 h 168623"/>
                    <a:gd name="connsiteX12" fmla="*/ 3764 w 215459"/>
                    <a:gd name="connsiteY12" fmla="*/ 48933 h 168623"/>
                    <a:gd name="connsiteX13" fmla="*/ 0 w 215459"/>
                    <a:gd name="connsiteY13" fmla="*/ 57716 h 168623"/>
                    <a:gd name="connsiteX14" fmla="*/ 3764 w 215459"/>
                    <a:gd name="connsiteY14" fmla="*/ 89084 h 168623"/>
                    <a:gd name="connsiteX15" fmla="*/ 21330 w 215459"/>
                    <a:gd name="connsiteY15" fmla="*/ 122961 h 168623"/>
                    <a:gd name="connsiteX16" fmla="*/ 86574 w 215459"/>
                    <a:gd name="connsiteY16" fmla="*/ 165620 h 168623"/>
                    <a:gd name="connsiteX17" fmla="*/ 135507 w 215459"/>
                    <a:gd name="connsiteY17" fmla="*/ 166875 h 168623"/>
                    <a:gd name="connsiteX18" fmla="*/ 181931 w 215459"/>
                    <a:gd name="connsiteY18" fmla="*/ 150564 h 168623"/>
                    <a:gd name="connsiteX19" fmla="*/ 213299 w 215459"/>
                    <a:gd name="connsiteY19" fmla="*/ 70263 h 168623"/>
                    <a:gd name="connsiteX20" fmla="*/ 191969 w 215459"/>
                    <a:gd name="connsiteY20" fmla="*/ 36386 h 168623"/>
                    <a:gd name="connsiteX21" fmla="*/ 160601 w 215459"/>
                    <a:gd name="connsiteY21" fmla="*/ 12547 h 168623"/>
                    <a:gd name="connsiteX22" fmla="*/ 134253 w 215459"/>
                    <a:gd name="connsiteY22" fmla="*/ 3764 h 168623"/>
                    <a:gd name="connsiteX23" fmla="*/ 117942 w 215459"/>
                    <a:gd name="connsiteY23" fmla="*/ 1255 h 168623"/>
                    <a:gd name="connsiteX24" fmla="*/ 80301 w 215459"/>
                    <a:gd name="connsiteY24" fmla="*/ 0 h 168623"/>
                    <a:gd name="connsiteX25" fmla="*/ 43914 w 215459"/>
                    <a:gd name="connsiteY25" fmla="*/ 6273 h 168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15458" h="168623">
                      <a:moveTo>
                        <a:pt x="43914" y="6273"/>
                      </a:moveTo>
                      <a:cubicBezTo>
                        <a:pt x="42660" y="10038"/>
                        <a:pt x="61480" y="8783"/>
                        <a:pt x="81555" y="8783"/>
                      </a:cubicBezTo>
                      <a:cubicBezTo>
                        <a:pt x="100376" y="8783"/>
                        <a:pt x="107904" y="10038"/>
                        <a:pt x="116687" y="12547"/>
                      </a:cubicBezTo>
                      <a:cubicBezTo>
                        <a:pt x="125470" y="13802"/>
                        <a:pt x="134253" y="15057"/>
                        <a:pt x="154328" y="25094"/>
                      </a:cubicBezTo>
                      <a:cubicBezTo>
                        <a:pt x="164366" y="30113"/>
                        <a:pt x="173148" y="37641"/>
                        <a:pt x="180677" y="45169"/>
                      </a:cubicBezTo>
                      <a:cubicBezTo>
                        <a:pt x="188205" y="52698"/>
                        <a:pt x="196988" y="62735"/>
                        <a:pt x="200752" y="74027"/>
                      </a:cubicBezTo>
                      <a:cubicBezTo>
                        <a:pt x="207025" y="96612"/>
                        <a:pt x="193224" y="122961"/>
                        <a:pt x="170639" y="139272"/>
                      </a:cubicBezTo>
                      <a:cubicBezTo>
                        <a:pt x="159347" y="148055"/>
                        <a:pt x="148054" y="154328"/>
                        <a:pt x="132998" y="156837"/>
                      </a:cubicBezTo>
                      <a:cubicBezTo>
                        <a:pt x="117942" y="159347"/>
                        <a:pt x="102885" y="158092"/>
                        <a:pt x="90338" y="155583"/>
                      </a:cubicBezTo>
                      <a:cubicBezTo>
                        <a:pt x="62735" y="150564"/>
                        <a:pt x="41405" y="134253"/>
                        <a:pt x="28858" y="117942"/>
                      </a:cubicBezTo>
                      <a:cubicBezTo>
                        <a:pt x="16311" y="101631"/>
                        <a:pt x="13802" y="92848"/>
                        <a:pt x="11292" y="86574"/>
                      </a:cubicBezTo>
                      <a:cubicBezTo>
                        <a:pt x="8783" y="79046"/>
                        <a:pt x="6273" y="72773"/>
                        <a:pt x="6273" y="56461"/>
                      </a:cubicBezTo>
                      <a:cubicBezTo>
                        <a:pt x="6273" y="50188"/>
                        <a:pt x="5019" y="50188"/>
                        <a:pt x="3764" y="48933"/>
                      </a:cubicBezTo>
                      <a:cubicBezTo>
                        <a:pt x="2509" y="46424"/>
                        <a:pt x="1255" y="48933"/>
                        <a:pt x="0" y="57716"/>
                      </a:cubicBezTo>
                      <a:cubicBezTo>
                        <a:pt x="0" y="75282"/>
                        <a:pt x="1255" y="81555"/>
                        <a:pt x="3764" y="89084"/>
                      </a:cubicBezTo>
                      <a:cubicBezTo>
                        <a:pt x="6273" y="96612"/>
                        <a:pt x="8783" y="105395"/>
                        <a:pt x="21330" y="122961"/>
                      </a:cubicBezTo>
                      <a:cubicBezTo>
                        <a:pt x="33877" y="140526"/>
                        <a:pt x="56461" y="158092"/>
                        <a:pt x="86574" y="165620"/>
                      </a:cubicBezTo>
                      <a:cubicBezTo>
                        <a:pt x="101631" y="169384"/>
                        <a:pt x="119196" y="169384"/>
                        <a:pt x="135507" y="166875"/>
                      </a:cubicBezTo>
                      <a:cubicBezTo>
                        <a:pt x="151819" y="164366"/>
                        <a:pt x="169384" y="159347"/>
                        <a:pt x="181931" y="150564"/>
                      </a:cubicBezTo>
                      <a:cubicBezTo>
                        <a:pt x="208280" y="131743"/>
                        <a:pt x="220827" y="97867"/>
                        <a:pt x="213299" y="70263"/>
                      </a:cubicBezTo>
                      <a:cubicBezTo>
                        <a:pt x="209535" y="56461"/>
                        <a:pt x="202006" y="45169"/>
                        <a:pt x="191969" y="36386"/>
                      </a:cubicBezTo>
                      <a:cubicBezTo>
                        <a:pt x="181931" y="26349"/>
                        <a:pt x="171894" y="17566"/>
                        <a:pt x="160601" y="12547"/>
                      </a:cubicBezTo>
                      <a:cubicBezTo>
                        <a:pt x="149309" y="7528"/>
                        <a:pt x="140526" y="5019"/>
                        <a:pt x="134253" y="3764"/>
                      </a:cubicBezTo>
                      <a:cubicBezTo>
                        <a:pt x="127979" y="2510"/>
                        <a:pt x="122960" y="1255"/>
                        <a:pt x="117942" y="1255"/>
                      </a:cubicBezTo>
                      <a:cubicBezTo>
                        <a:pt x="109159" y="0"/>
                        <a:pt x="100376" y="0"/>
                        <a:pt x="80301" y="0"/>
                      </a:cubicBezTo>
                      <a:cubicBezTo>
                        <a:pt x="63990" y="0"/>
                        <a:pt x="46424" y="3764"/>
                        <a:pt x="43914" y="627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7" name="任意多边形: 形状 7646" descr="138d8695-cf93-4f4d-ac64-2b2292dfe32f"/>
                <p:cNvSpPr/>
                <p:nvPr/>
              </p:nvSpPr>
              <p:spPr>
                <a:xfrm>
                  <a:off x="10471258" y="6524250"/>
                  <a:ext cx="33372" cy="107904"/>
                </a:xfrm>
                <a:custGeom>
                  <a:avLst/>
                  <a:gdLst>
                    <a:gd name="connsiteX0" fmla="*/ 30113 w 33372"/>
                    <a:gd name="connsiteY0" fmla="*/ 107904 h 107904"/>
                    <a:gd name="connsiteX1" fmla="*/ 32622 w 33372"/>
                    <a:gd name="connsiteY1" fmla="*/ 99121 h 107904"/>
                    <a:gd name="connsiteX2" fmla="*/ 27603 w 33372"/>
                    <a:gd name="connsiteY2" fmla="*/ 84065 h 107904"/>
                    <a:gd name="connsiteX3" fmla="*/ 26349 w 33372"/>
                    <a:gd name="connsiteY3" fmla="*/ 76537 h 107904"/>
                    <a:gd name="connsiteX4" fmla="*/ 21330 w 33372"/>
                    <a:gd name="connsiteY4" fmla="*/ 69008 h 107904"/>
                    <a:gd name="connsiteX5" fmla="*/ 18820 w 33372"/>
                    <a:gd name="connsiteY5" fmla="*/ 51443 h 107904"/>
                    <a:gd name="connsiteX6" fmla="*/ 15056 w 33372"/>
                    <a:gd name="connsiteY6" fmla="*/ 42660 h 107904"/>
                    <a:gd name="connsiteX7" fmla="*/ 13802 w 33372"/>
                    <a:gd name="connsiteY7" fmla="*/ 33877 h 107904"/>
                    <a:gd name="connsiteX8" fmla="*/ 12547 w 33372"/>
                    <a:gd name="connsiteY8" fmla="*/ 17566 h 107904"/>
                    <a:gd name="connsiteX9" fmla="*/ 10038 w 33372"/>
                    <a:gd name="connsiteY9" fmla="*/ 2510 h 107904"/>
                    <a:gd name="connsiteX10" fmla="*/ 6273 w 33372"/>
                    <a:gd name="connsiteY10" fmla="*/ 0 h 107904"/>
                    <a:gd name="connsiteX11" fmla="*/ 3764 w 33372"/>
                    <a:gd name="connsiteY11" fmla="*/ 2510 h 107904"/>
                    <a:gd name="connsiteX12" fmla="*/ 2509 w 33372"/>
                    <a:gd name="connsiteY12" fmla="*/ 18820 h 107904"/>
                    <a:gd name="connsiteX13" fmla="*/ 0 w 33372"/>
                    <a:gd name="connsiteY13" fmla="*/ 35132 h 107904"/>
                    <a:gd name="connsiteX14" fmla="*/ 1255 w 33372"/>
                    <a:gd name="connsiteY14" fmla="*/ 43914 h 107904"/>
                    <a:gd name="connsiteX15" fmla="*/ 0 w 33372"/>
                    <a:gd name="connsiteY15" fmla="*/ 53952 h 107904"/>
                    <a:gd name="connsiteX16" fmla="*/ 6273 w 33372"/>
                    <a:gd name="connsiteY16" fmla="*/ 72773 h 107904"/>
                    <a:gd name="connsiteX17" fmla="*/ 8783 w 33372"/>
                    <a:gd name="connsiteY17" fmla="*/ 81555 h 107904"/>
                    <a:gd name="connsiteX18" fmla="*/ 10038 w 33372"/>
                    <a:gd name="connsiteY18" fmla="*/ 89084 h 107904"/>
                    <a:gd name="connsiteX19" fmla="*/ 20075 w 33372"/>
                    <a:gd name="connsiteY19" fmla="*/ 102885 h 107904"/>
                    <a:gd name="connsiteX20" fmla="*/ 30113 w 33372"/>
                    <a:gd name="connsiteY20" fmla="*/ 107904 h 107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372" h="107904">
                      <a:moveTo>
                        <a:pt x="30113" y="107904"/>
                      </a:moveTo>
                      <a:cubicBezTo>
                        <a:pt x="33877" y="106649"/>
                        <a:pt x="33877" y="102885"/>
                        <a:pt x="32622" y="99121"/>
                      </a:cubicBezTo>
                      <a:cubicBezTo>
                        <a:pt x="30113" y="91593"/>
                        <a:pt x="31367" y="92848"/>
                        <a:pt x="27603" y="84065"/>
                      </a:cubicBezTo>
                      <a:cubicBezTo>
                        <a:pt x="26349" y="81555"/>
                        <a:pt x="27603" y="79046"/>
                        <a:pt x="26349" y="76537"/>
                      </a:cubicBezTo>
                      <a:cubicBezTo>
                        <a:pt x="25094" y="74027"/>
                        <a:pt x="22585" y="71518"/>
                        <a:pt x="21330" y="69008"/>
                      </a:cubicBezTo>
                      <a:cubicBezTo>
                        <a:pt x="20075" y="63990"/>
                        <a:pt x="20075" y="56461"/>
                        <a:pt x="18820" y="51443"/>
                      </a:cubicBezTo>
                      <a:cubicBezTo>
                        <a:pt x="17566" y="48933"/>
                        <a:pt x="15056" y="45169"/>
                        <a:pt x="15056" y="42660"/>
                      </a:cubicBezTo>
                      <a:cubicBezTo>
                        <a:pt x="15056" y="40151"/>
                        <a:pt x="15056" y="36386"/>
                        <a:pt x="13802" y="33877"/>
                      </a:cubicBezTo>
                      <a:cubicBezTo>
                        <a:pt x="12547" y="27604"/>
                        <a:pt x="12547" y="22585"/>
                        <a:pt x="12547" y="17566"/>
                      </a:cubicBezTo>
                      <a:cubicBezTo>
                        <a:pt x="11292" y="8783"/>
                        <a:pt x="11292" y="10038"/>
                        <a:pt x="10038" y="2510"/>
                      </a:cubicBezTo>
                      <a:cubicBezTo>
                        <a:pt x="10038" y="1255"/>
                        <a:pt x="7528" y="1255"/>
                        <a:pt x="6273" y="0"/>
                      </a:cubicBezTo>
                      <a:cubicBezTo>
                        <a:pt x="5019" y="0"/>
                        <a:pt x="3764" y="0"/>
                        <a:pt x="3764" y="2510"/>
                      </a:cubicBezTo>
                      <a:cubicBezTo>
                        <a:pt x="2509" y="10038"/>
                        <a:pt x="2509" y="8783"/>
                        <a:pt x="2509" y="18820"/>
                      </a:cubicBezTo>
                      <a:cubicBezTo>
                        <a:pt x="2509" y="23839"/>
                        <a:pt x="0" y="28858"/>
                        <a:pt x="0" y="35132"/>
                      </a:cubicBezTo>
                      <a:cubicBezTo>
                        <a:pt x="0" y="37641"/>
                        <a:pt x="1255" y="41405"/>
                        <a:pt x="1255" y="43914"/>
                      </a:cubicBezTo>
                      <a:cubicBezTo>
                        <a:pt x="1255" y="47679"/>
                        <a:pt x="0" y="50188"/>
                        <a:pt x="0" y="53952"/>
                      </a:cubicBezTo>
                      <a:cubicBezTo>
                        <a:pt x="1255" y="60226"/>
                        <a:pt x="5019" y="66499"/>
                        <a:pt x="6273" y="72773"/>
                      </a:cubicBezTo>
                      <a:cubicBezTo>
                        <a:pt x="7528" y="75282"/>
                        <a:pt x="8783" y="77791"/>
                        <a:pt x="8783" y="81555"/>
                      </a:cubicBezTo>
                      <a:cubicBezTo>
                        <a:pt x="10038" y="84065"/>
                        <a:pt x="8783" y="87829"/>
                        <a:pt x="10038" y="89084"/>
                      </a:cubicBezTo>
                      <a:cubicBezTo>
                        <a:pt x="13802" y="97867"/>
                        <a:pt x="16311" y="95357"/>
                        <a:pt x="20075" y="102885"/>
                      </a:cubicBezTo>
                      <a:cubicBezTo>
                        <a:pt x="25094" y="105395"/>
                        <a:pt x="27603" y="107904"/>
                        <a:pt x="30113" y="10790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8" name="任意多边形: 形状 7647" descr="9a659966-7855-49b5-92ca-cc21400fa2af"/>
                <p:cNvSpPr/>
                <p:nvPr/>
              </p:nvSpPr>
              <p:spPr>
                <a:xfrm>
                  <a:off x="10682721" y="6467928"/>
                  <a:ext cx="466467" cy="89083"/>
                </a:xfrm>
                <a:custGeom>
                  <a:avLst/>
                  <a:gdLst>
                    <a:gd name="connsiteX0" fmla="*/ 581 w 466467"/>
                    <a:gd name="connsiteY0" fmla="*/ 19936 h 89083"/>
                    <a:gd name="connsiteX1" fmla="*/ 30693 w 466467"/>
                    <a:gd name="connsiteY1" fmla="*/ 34992 h 89083"/>
                    <a:gd name="connsiteX2" fmla="*/ 63316 w 466467"/>
                    <a:gd name="connsiteY2" fmla="*/ 43775 h 89083"/>
                    <a:gd name="connsiteX3" fmla="*/ 103466 w 466467"/>
                    <a:gd name="connsiteY3" fmla="*/ 50049 h 89083"/>
                    <a:gd name="connsiteX4" fmla="*/ 139852 w 466467"/>
                    <a:gd name="connsiteY4" fmla="*/ 50049 h 89083"/>
                    <a:gd name="connsiteX5" fmla="*/ 178748 w 466467"/>
                    <a:gd name="connsiteY5" fmla="*/ 40011 h 89083"/>
                    <a:gd name="connsiteX6" fmla="*/ 259049 w 466467"/>
                    <a:gd name="connsiteY6" fmla="*/ 17426 h 89083"/>
                    <a:gd name="connsiteX7" fmla="*/ 300454 w 466467"/>
                    <a:gd name="connsiteY7" fmla="*/ 13662 h 89083"/>
                    <a:gd name="connsiteX8" fmla="*/ 340604 w 466467"/>
                    <a:gd name="connsiteY8" fmla="*/ 18681 h 89083"/>
                    <a:gd name="connsiteX9" fmla="*/ 407103 w 466467"/>
                    <a:gd name="connsiteY9" fmla="*/ 43775 h 89083"/>
                    <a:gd name="connsiteX10" fmla="*/ 425923 w 466467"/>
                    <a:gd name="connsiteY10" fmla="*/ 56322 h 89083"/>
                    <a:gd name="connsiteX11" fmla="*/ 435961 w 466467"/>
                    <a:gd name="connsiteY11" fmla="*/ 63850 h 89083"/>
                    <a:gd name="connsiteX12" fmla="*/ 457291 w 466467"/>
                    <a:gd name="connsiteY12" fmla="*/ 85180 h 89083"/>
                    <a:gd name="connsiteX13" fmla="*/ 464819 w 466467"/>
                    <a:gd name="connsiteY13" fmla="*/ 88944 h 89083"/>
                    <a:gd name="connsiteX14" fmla="*/ 462310 w 466467"/>
                    <a:gd name="connsiteY14" fmla="*/ 80161 h 89083"/>
                    <a:gd name="connsiteX15" fmla="*/ 440980 w 466467"/>
                    <a:gd name="connsiteY15" fmla="*/ 57577 h 89083"/>
                    <a:gd name="connsiteX16" fmla="*/ 429688 w 466467"/>
                    <a:gd name="connsiteY16" fmla="*/ 48794 h 89083"/>
                    <a:gd name="connsiteX17" fmla="*/ 409613 w 466467"/>
                    <a:gd name="connsiteY17" fmla="*/ 34992 h 89083"/>
                    <a:gd name="connsiteX18" fmla="*/ 343113 w 466467"/>
                    <a:gd name="connsiteY18" fmla="*/ 6134 h 89083"/>
                    <a:gd name="connsiteX19" fmla="*/ 300454 w 466467"/>
                    <a:gd name="connsiteY19" fmla="*/ 1115 h 89083"/>
                    <a:gd name="connsiteX20" fmla="*/ 255285 w 466467"/>
                    <a:gd name="connsiteY20" fmla="*/ 1115 h 89083"/>
                    <a:gd name="connsiteX21" fmla="*/ 172474 w 466467"/>
                    <a:gd name="connsiteY21" fmla="*/ 27464 h 89083"/>
                    <a:gd name="connsiteX22" fmla="*/ 137343 w 466467"/>
                    <a:gd name="connsiteY22" fmla="*/ 34992 h 89083"/>
                    <a:gd name="connsiteX23" fmla="*/ 103466 w 466467"/>
                    <a:gd name="connsiteY23" fmla="*/ 33738 h 89083"/>
                    <a:gd name="connsiteX24" fmla="*/ 65825 w 466467"/>
                    <a:gd name="connsiteY24" fmla="*/ 29973 h 89083"/>
                    <a:gd name="connsiteX25" fmla="*/ 33203 w 466467"/>
                    <a:gd name="connsiteY25" fmla="*/ 23700 h 89083"/>
                    <a:gd name="connsiteX26" fmla="*/ 581 w 466467"/>
                    <a:gd name="connsiteY26" fmla="*/ 19936 h 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66467" h="89083">
                      <a:moveTo>
                        <a:pt x="581" y="19936"/>
                      </a:moveTo>
                      <a:cubicBezTo>
                        <a:pt x="-3183" y="22445"/>
                        <a:pt x="11873" y="28719"/>
                        <a:pt x="30693" y="34992"/>
                      </a:cubicBezTo>
                      <a:cubicBezTo>
                        <a:pt x="48259" y="40011"/>
                        <a:pt x="55787" y="41266"/>
                        <a:pt x="63316" y="43775"/>
                      </a:cubicBezTo>
                      <a:cubicBezTo>
                        <a:pt x="70844" y="45030"/>
                        <a:pt x="80881" y="47539"/>
                        <a:pt x="103466" y="50049"/>
                      </a:cubicBezTo>
                      <a:cubicBezTo>
                        <a:pt x="114758" y="51303"/>
                        <a:pt x="127305" y="52558"/>
                        <a:pt x="139852" y="50049"/>
                      </a:cubicBezTo>
                      <a:cubicBezTo>
                        <a:pt x="153654" y="48794"/>
                        <a:pt x="166201" y="43775"/>
                        <a:pt x="178748" y="40011"/>
                      </a:cubicBezTo>
                      <a:cubicBezTo>
                        <a:pt x="205097" y="31228"/>
                        <a:pt x="231445" y="21191"/>
                        <a:pt x="259049" y="17426"/>
                      </a:cubicBezTo>
                      <a:cubicBezTo>
                        <a:pt x="272850" y="14917"/>
                        <a:pt x="286652" y="13662"/>
                        <a:pt x="300454" y="13662"/>
                      </a:cubicBezTo>
                      <a:cubicBezTo>
                        <a:pt x="314255" y="14917"/>
                        <a:pt x="328057" y="16172"/>
                        <a:pt x="340604" y="18681"/>
                      </a:cubicBezTo>
                      <a:cubicBezTo>
                        <a:pt x="366953" y="23700"/>
                        <a:pt x="389537" y="33738"/>
                        <a:pt x="407103" y="43775"/>
                      </a:cubicBezTo>
                      <a:cubicBezTo>
                        <a:pt x="415886" y="48794"/>
                        <a:pt x="422160" y="52558"/>
                        <a:pt x="425923" y="56322"/>
                      </a:cubicBezTo>
                      <a:cubicBezTo>
                        <a:pt x="430942" y="58832"/>
                        <a:pt x="433452" y="61341"/>
                        <a:pt x="435961" y="63850"/>
                      </a:cubicBezTo>
                      <a:cubicBezTo>
                        <a:pt x="442235" y="68869"/>
                        <a:pt x="447254" y="72633"/>
                        <a:pt x="457291" y="85180"/>
                      </a:cubicBezTo>
                      <a:cubicBezTo>
                        <a:pt x="461055" y="90199"/>
                        <a:pt x="462310" y="88944"/>
                        <a:pt x="464819" y="88944"/>
                      </a:cubicBezTo>
                      <a:cubicBezTo>
                        <a:pt x="467329" y="88944"/>
                        <a:pt x="467329" y="87689"/>
                        <a:pt x="462310" y="80161"/>
                      </a:cubicBezTo>
                      <a:cubicBezTo>
                        <a:pt x="452272" y="67614"/>
                        <a:pt x="447254" y="62596"/>
                        <a:pt x="440980" y="57577"/>
                      </a:cubicBezTo>
                      <a:cubicBezTo>
                        <a:pt x="438470" y="55067"/>
                        <a:pt x="434707" y="52558"/>
                        <a:pt x="429688" y="48794"/>
                      </a:cubicBezTo>
                      <a:cubicBezTo>
                        <a:pt x="424669" y="45030"/>
                        <a:pt x="418395" y="41266"/>
                        <a:pt x="409613" y="34992"/>
                      </a:cubicBezTo>
                      <a:cubicBezTo>
                        <a:pt x="392047" y="23700"/>
                        <a:pt x="369462" y="12408"/>
                        <a:pt x="343113" y="6134"/>
                      </a:cubicBezTo>
                      <a:cubicBezTo>
                        <a:pt x="329312" y="2370"/>
                        <a:pt x="314255" y="2370"/>
                        <a:pt x="300454" y="1115"/>
                      </a:cubicBezTo>
                      <a:cubicBezTo>
                        <a:pt x="285397" y="1115"/>
                        <a:pt x="270341" y="-1394"/>
                        <a:pt x="255285" y="1115"/>
                      </a:cubicBezTo>
                      <a:cubicBezTo>
                        <a:pt x="223917" y="4879"/>
                        <a:pt x="197568" y="18681"/>
                        <a:pt x="172474" y="27464"/>
                      </a:cubicBezTo>
                      <a:cubicBezTo>
                        <a:pt x="159927" y="31228"/>
                        <a:pt x="148635" y="33738"/>
                        <a:pt x="137343" y="34992"/>
                      </a:cubicBezTo>
                      <a:cubicBezTo>
                        <a:pt x="126051" y="36247"/>
                        <a:pt x="113504" y="34992"/>
                        <a:pt x="103466" y="33738"/>
                      </a:cubicBezTo>
                      <a:cubicBezTo>
                        <a:pt x="82136" y="32483"/>
                        <a:pt x="74608" y="31228"/>
                        <a:pt x="65825" y="29973"/>
                      </a:cubicBezTo>
                      <a:cubicBezTo>
                        <a:pt x="58297" y="28719"/>
                        <a:pt x="50769" y="28719"/>
                        <a:pt x="33203" y="23700"/>
                      </a:cubicBezTo>
                      <a:cubicBezTo>
                        <a:pt x="19401" y="21191"/>
                        <a:pt x="3090" y="17426"/>
                        <a:pt x="581" y="1993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49" name="任意多边形: 形状 7648" descr="8530ecd5-5f7e-432a-99c6-3bd119011406"/>
                <p:cNvSpPr/>
                <p:nvPr/>
              </p:nvSpPr>
              <p:spPr>
                <a:xfrm>
                  <a:off x="10848295" y="6546634"/>
                  <a:ext cx="304598" cy="66699"/>
                </a:xfrm>
                <a:custGeom>
                  <a:avLst/>
                  <a:gdLst>
                    <a:gd name="connsiteX0" fmla="*/ 300500 w 304598"/>
                    <a:gd name="connsiteY0" fmla="*/ 3965 h 66699"/>
                    <a:gd name="connsiteX1" fmla="*/ 296736 w 304598"/>
                    <a:gd name="connsiteY1" fmla="*/ 8983 h 66699"/>
                    <a:gd name="connsiteX2" fmla="*/ 290463 w 304598"/>
                    <a:gd name="connsiteY2" fmla="*/ 19021 h 66699"/>
                    <a:gd name="connsiteX3" fmla="*/ 274152 w 304598"/>
                    <a:gd name="connsiteY3" fmla="*/ 27804 h 66699"/>
                    <a:gd name="connsiteX4" fmla="*/ 249058 w 304598"/>
                    <a:gd name="connsiteY4" fmla="*/ 34077 h 66699"/>
                    <a:gd name="connsiteX5" fmla="*/ 225219 w 304598"/>
                    <a:gd name="connsiteY5" fmla="*/ 39096 h 66699"/>
                    <a:gd name="connsiteX6" fmla="*/ 200125 w 304598"/>
                    <a:gd name="connsiteY6" fmla="*/ 46624 h 66699"/>
                    <a:gd name="connsiteX7" fmla="*/ 142408 w 304598"/>
                    <a:gd name="connsiteY7" fmla="*/ 52898 h 66699"/>
                    <a:gd name="connsiteX8" fmla="*/ 113550 w 304598"/>
                    <a:gd name="connsiteY8" fmla="*/ 54153 h 66699"/>
                    <a:gd name="connsiteX9" fmla="*/ 85947 w 304598"/>
                    <a:gd name="connsiteY9" fmla="*/ 49134 h 66699"/>
                    <a:gd name="connsiteX10" fmla="*/ 40778 w 304598"/>
                    <a:gd name="connsiteY10" fmla="*/ 31568 h 66699"/>
                    <a:gd name="connsiteX11" fmla="*/ 20703 w 304598"/>
                    <a:gd name="connsiteY11" fmla="*/ 17766 h 66699"/>
                    <a:gd name="connsiteX12" fmla="*/ 6901 w 304598"/>
                    <a:gd name="connsiteY12" fmla="*/ 2710 h 66699"/>
                    <a:gd name="connsiteX13" fmla="*/ 1882 w 304598"/>
                    <a:gd name="connsiteY13" fmla="*/ 201 h 66699"/>
                    <a:gd name="connsiteX14" fmla="*/ 1882 w 304598"/>
                    <a:gd name="connsiteY14" fmla="*/ 6474 h 66699"/>
                    <a:gd name="connsiteX15" fmla="*/ 15684 w 304598"/>
                    <a:gd name="connsiteY15" fmla="*/ 22785 h 66699"/>
                    <a:gd name="connsiteX16" fmla="*/ 35759 w 304598"/>
                    <a:gd name="connsiteY16" fmla="*/ 39096 h 66699"/>
                    <a:gd name="connsiteX17" fmla="*/ 82183 w 304598"/>
                    <a:gd name="connsiteY17" fmla="*/ 60426 h 66699"/>
                    <a:gd name="connsiteX18" fmla="*/ 112296 w 304598"/>
                    <a:gd name="connsiteY18" fmla="*/ 64190 h 66699"/>
                    <a:gd name="connsiteX19" fmla="*/ 142408 w 304598"/>
                    <a:gd name="connsiteY19" fmla="*/ 66700 h 66699"/>
                    <a:gd name="connsiteX20" fmla="*/ 202634 w 304598"/>
                    <a:gd name="connsiteY20" fmla="*/ 56662 h 66699"/>
                    <a:gd name="connsiteX21" fmla="*/ 228982 w 304598"/>
                    <a:gd name="connsiteY21" fmla="*/ 50389 h 66699"/>
                    <a:gd name="connsiteX22" fmla="*/ 252822 w 304598"/>
                    <a:gd name="connsiteY22" fmla="*/ 45370 h 66699"/>
                    <a:gd name="connsiteX23" fmla="*/ 277916 w 304598"/>
                    <a:gd name="connsiteY23" fmla="*/ 36587 h 66699"/>
                    <a:gd name="connsiteX24" fmla="*/ 297991 w 304598"/>
                    <a:gd name="connsiteY24" fmla="*/ 22785 h 66699"/>
                    <a:gd name="connsiteX25" fmla="*/ 304264 w 304598"/>
                    <a:gd name="connsiteY25" fmla="*/ 8983 h 66699"/>
                    <a:gd name="connsiteX26" fmla="*/ 300500 w 304598"/>
                    <a:gd name="connsiteY26" fmla="*/ 3965 h 66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04598" h="66699">
                      <a:moveTo>
                        <a:pt x="300500" y="3965"/>
                      </a:moveTo>
                      <a:cubicBezTo>
                        <a:pt x="297991" y="3965"/>
                        <a:pt x="297991" y="6474"/>
                        <a:pt x="296736" y="8983"/>
                      </a:cubicBezTo>
                      <a:cubicBezTo>
                        <a:pt x="295482" y="11493"/>
                        <a:pt x="292972" y="15257"/>
                        <a:pt x="290463" y="19021"/>
                      </a:cubicBezTo>
                      <a:cubicBezTo>
                        <a:pt x="284189" y="25295"/>
                        <a:pt x="277916" y="26549"/>
                        <a:pt x="274152" y="27804"/>
                      </a:cubicBezTo>
                      <a:cubicBezTo>
                        <a:pt x="269133" y="29059"/>
                        <a:pt x="262859" y="30313"/>
                        <a:pt x="249058" y="34077"/>
                      </a:cubicBezTo>
                      <a:cubicBezTo>
                        <a:pt x="241529" y="36587"/>
                        <a:pt x="234001" y="36587"/>
                        <a:pt x="225219" y="39096"/>
                      </a:cubicBezTo>
                      <a:cubicBezTo>
                        <a:pt x="216435" y="41606"/>
                        <a:pt x="208907" y="45370"/>
                        <a:pt x="200125" y="46624"/>
                      </a:cubicBezTo>
                      <a:cubicBezTo>
                        <a:pt x="182559" y="50389"/>
                        <a:pt x="162484" y="51643"/>
                        <a:pt x="142408" y="52898"/>
                      </a:cubicBezTo>
                      <a:cubicBezTo>
                        <a:pt x="132371" y="52898"/>
                        <a:pt x="123588" y="55407"/>
                        <a:pt x="113550" y="54153"/>
                      </a:cubicBezTo>
                      <a:cubicBezTo>
                        <a:pt x="103513" y="52898"/>
                        <a:pt x="94730" y="51643"/>
                        <a:pt x="85947" y="49134"/>
                      </a:cubicBezTo>
                      <a:cubicBezTo>
                        <a:pt x="68381" y="45370"/>
                        <a:pt x="53325" y="37842"/>
                        <a:pt x="40778" y="31568"/>
                      </a:cubicBezTo>
                      <a:cubicBezTo>
                        <a:pt x="29485" y="25295"/>
                        <a:pt x="24467" y="20276"/>
                        <a:pt x="20703" y="17766"/>
                      </a:cubicBezTo>
                      <a:cubicBezTo>
                        <a:pt x="16938" y="14002"/>
                        <a:pt x="13174" y="11493"/>
                        <a:pt x="6901" y="2710"/>
                      </a:cubicBezTo>
                      <a:cubicBezTo>
                        <a:pt x="4391" y="-1054"/>
                        <a:pt x="3137" y="201"/>
                        <a:pt x="1882" y="201"/>
                      </a:cubicBezTo>
                      <a:cubicBezTo>
                        <a:pt x="-627" y="201"/>
                        <a:pt x="-627" y="1455"/>
                        <a:pt x="1882" y="6474"/>
                      </a:cubicBezTo>
                      <a:cubicBezTo>
                        <a:pt x="8156" y="16512"/>
                        <a:pt x="10665" y="19021"/>
                        <a:pt x="15684" y="22785"/>
                      </a:cubicBezTo>
                      <a:cubicBezTo>
                        <a:pt x="19448" y="26549"/>
                        <a:pt x="24467" y="30313"/>
                        <a:pt x="35759" y="39096"/>
                      </a:cubicBezTo>
                      <a:cubicBezTo>
                        <a:pt x="48306" y="46624"/>
                        <a:pt x="63362" y="55407"/>
                        <a:pt x="82183" y="60426"/>
                      </a:cubicBezTo>
                      <a:cubicBezTo>
                        <a:pt x="92220" y="62936"/>
                        <a:pt x="102258" y="64190"/>
                        <a:pt x="112296" y="64190"/>
                      </a:cubicBezTo>
                      <a:cubicBezTo>
                        <a:pt x="122333" y="65445"/>
                        <a:pt x="132371" y="66700"/>
                        <a:pt x="142408" y="66700"/>
                      </a:cubicBezTo>
                      <a:cubicBezTo>
                        <a:pt x="163738" y="65445"/>
                        <a:pt x="183813" y="61681"/>
                        <a:pt x="202634" y="56662"/>
                      </a:cubicBezTo>
                      <a:cubicBezTo>
                        <a:pt x="211417" y="54153"/>
                        <a:pt x="220200" y="52898"/>
                        <a:pt x="228982" y="50389"/>
                      </a:cubicBezTo>
                      <a:cubicBezTo>
                        <a:pt x="237766" y="47879"/>
                        <a:pt x="246548" y="47879"/>
                        <a:pt x="252822" y="45370"/>
                      </a:cubicBezTo>
                      <a:cubicBezTo>
                        <a:pt x="266623" y="41606"/>
                        <a:pt x="272897" y="39096"/>
                        <a:pt x="277916" y="36587"/>
                      </a:cubicBezTo>
                      <a:cubicBezTo>
                        <a:pt x="282935" y="34077"/>
                        <a:pt x="287953" y="32823"/>
                        <a:pt x="297991" y="22785"/>
                      </a:cubicBezTo>
                      <a:cubicBezTo>
                        <a:pt x="301755" y="19021"/>
                        <a:pt x="304264" y="12748"/>
                        <a:pt x="304264" y="8983"/>
                      </a:cubicBezTo>
                      <a:cubicBezTo>
                        <a:pt x="305519" y="7729"/>
                        <a:pt x="303010" y="3965"/>
                        <a:pt x="300500" y="396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0" name="任意多边形: 形状 7649" descr="0e74c55a-bfaf-4e3f-a680-5ccafe103356"/>
                <p:cNvSpPr/>
                <p:nvPr/>
              </p:nvSpPr>
              <p:spPr>
                <a:xfrm>
                  <a:off x="10508942" y="6497343"/>
                  <a:ext cx="347595" cy="67056"/>
                </a:xfrm>
                <a:custGeom>
                  <a:avLst/>
                  <a:gdLst>
                    <a:gd name="connsiteX0" fmla="*/ 347509 w 347595"/>
                    <a:gd name="connsiteY0" fmla="*/ 55765 h 67056"/>
                    <a:gd name="connsiteX1" fmla="*/ 323669 w 347595"/>
                    <a:gd name="connsiteY1" fmla="*/ 52000 h 67056"/>
                    <a:gd name="connsiteX2" fmla="*/ 273481 w 347595"/>
                    <a:gd name="connsiteY2" fmla="*/ 52000 h 67056"/>
                    <a:gd name="connsiteX3" fmla="*/ 249642 w 347595"/>
                    <a:gd name="connsiteY3" fmla="*/ 49491 h 67056"/>
                    <a:gd name="connsiteX4" fmla="*/ 222039 w 347595"/>
                    <a:gd name="connsiteY4" fmla="*/ 49491 h 67056"/>
                    <a:gd name="connsiteX5" fmla="*/ 163068 w 347595"/>
                    <a:gd name="connsiteY5" fmla="*/ 40708 h 67056"/>
                    <a:gd name="connsiteX6" fmla="*/ 132955 w 347595"/>
                    <a:gd name="connsiteY6" fmla="*/ 36944 h 67056"/>
                    <a:gd name="connsiteX7" fmla="*/ 104097 w 347595"/>
                    <a:gd name="connsiteY7" fmla="*/ 30671 h 67056"/>
                    <a:gd name="connsiteX8" fmla="*/ 53909 w 347595"/>
                    <a:gd name="connsiteY8" fmla="*/ 16869 h 67056"/>
                    <a:gd name="connsiteX9" fmla="*/ 28815 w 347595"/>
                    <a:gd name="connsiteY9" fmla="*/ 8086 h 67056"/>
                    <a:gd name="connsiteX10" fmla="*/ 7485 w 347595"/>
                    <a:gd name="connsiteY10" fmla="*/ 558 h 67056"/>
                    <a:gd name="connsiteX11" fmla="*/ 1212 w 347595"/>
                    <a:gd name="connsiteY11" fmla="*/ 558 h 67056"/>
                    <a:gd name="connsiteX12" fmla="*/ 6231 w 347595"/>
                    <a:gd name="connsiteY12" fmla="*/ 5577 h 67056"/>
                    <a:gd name="connsiteX13" fmla="*/ 27560 w 347595"/>
                    <a:gd name="connsiteY13" fmla="*/ 15614 h 67056"/>
                    <a:gd name="connsiteX14" fmla="*/ 52654 w 347595"/>
                    <a:gd name="connsiteY14" fmla="*/ 25651 h 67056"/>
                    <a:gd name="connsiteX15" fmla="*/ 101588 w 347595"/>
                    <a:gd name="connsiteY15" fmla="*/ 43218 h 67056"/>
                    <a:gd name="connsiteX16" fmla="*/ 130446 w 347595"/>
                    <a:gd name="connsiteY16" fmla="*/ 49491 h 67056"/>
                    <a:gd name="connsiteX17" fmla="*/ 160559 w 347595"/>
                    <a:gd name="connsiteY17" fmla="*/ 57019 h 67056"/>
                    <a:gd name="connsiteX18" fmla="*/ 222039 w 347595"/>
                    <a:gd name="connsiteY18" fmla="*/ 63292 h 67056"/>
                    <a:gd name="connsiteX19" fmla="*/ 249642 w 347595"/>
                    <a:gd name="connsiteY19" fmla="*/ 64547 h 67056"/>
                    <a:gd name="connsiteX20" fmla="*/ 274736 w 347595"/>
                    <a:gd name="connsiteY20" fmla="*/ 67057 h 67056"/>
                    <a:gd name="connsiteX21" fmla="*/ 326179 w 347595"/>
                    <a:gd name="connsiteY21" fmla="*/ 62038 h 67056"/>
                    <a:gd name="connsiteX22" fmla="*/ 347509 w 347595"/>
                    <a:gd name="connsiteY22" fmla="*/ 55765 h 6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7595" h="67056">
                      <a:moveTo>
                        <a:pt x="347509" y="55765"/>
                      </a:moveTo>
                      <a:cubicBezTo>
                        <a:pt x="348763" y="53255"/>
                        <a:pt x="336216" y="52000"/>
                        <a:pt x="323669" y="52000"/>
                      </a:cubicBezTo>
                      <a:cubicBezTo>
                        <a:pt x="298575" y="53255"/>
                        <a:pt x="303594" y="53255"/>
                        <a:pt x="273481" y="52000"/>
                      </a:cubicBezTo>
                      <a:cubicBezTo>
                        <a:pt x="265953" y="52000"/>
                        <a:pt x="257170" y="50745"/>
                        <a:pt x="249642" y="49491"/>
                      </a:cubicBezTo>
                      <a:cubicBezTo>
                        <a:pt x="240859" y="49491"/>
                        <a:pt x="232076" y="50745"/>
                        <a:pt x="222039" y="49491"/>
                      </a:cubicBezTo>
                      <a:cubicBezTo>
                        <a:pt x="203218" y="48236"/>
                        <a:pt x="183143" y="43218"/>
                        <a:pt x="163068" y="40708"/>
                      </a:cubicBezTo>
                      <a:cubicBezTo>
                        <a:pt x="153030" y="39453"/>
                        <a:pt x="142993" y="39453"/>
                        <a:pt x="132955" y="36944"/>
                      </a:cubicBezTo>
                      <a:cubicBezTo>
                        <a:pt x="122918" y="35689"/>
                        <a:pt x="114135" y="31925"/>
                        <a:pt x="104097" y="30671"/>
                      </a:cubicBezTo>
                      <a:cubicBezTo>
                        <a:pt x="85277" y="25651"/>
                        <a:pt x="68965" y="20633"/>
                        <a:pt x="53909" y="16869"/>
                      </a:cubicBezTo>
                      <a:cubicBezTo>
                        <a:pt x="40107" y="11850"/>
                        <a:pt x="33834" y="10595"/>
                        <a:pt x="28815" y="8086"/>
                      </a:cubicBezTo>
                      <a:cubicBezTo>
                        <a:pt x="23796" y="6831"/>
                        <a:pt x="18778" y="4322"/>
                        <a:pt x="7485" y="558"/>
                      </a:cubicBezTo>
                      <a:cubicBezTo>
                        <a:pt x="3721" y="-697"/>
                        <a:pt x="2466" y="558"/>
                        <a:pt x="1212" y="558"/>
                      </a:cubicBezTo>
                      <a:cubicBezTo>
                        <a:pt x="-1298" y="1812"/>
                        <a:pt x="-43" y="3067"/>
                        <a:pt x="6231" y="5577"/>
                      </a:cubicBezTo>
                      <a:cubicBezTo>
                        <a:pt x="17523" y="10595"/>
                        <a:pt x="22542" y="13104"/>
                        <a:pt x="27560" y="15614"/>
                      </a:cubicBezTo>
                      <a:cubicBezTo>
                        <a:pt x="32579" y="18124"/>
                        <a:pt x="38853" y="20633"/>
                        <a:pt x="52654" y="25651"/>
                      </a:cubicBezTo>
                      <a:cubicBezTo>
                        <a:pt x="66456" y="30671"/>
                        <a:pt x="82767" y="36944"/>
                        <a:pt x="101588" y="43218"/>
                      </a:cubicBezTo>
                      <a:cubicBezTo>
                        <a:pt x="110371" y="45727"/>
                        <a:pt x="120408" y="46982"/>
                        <a:pt x="130446" y="49491"/>
                      </a:cubicBezTo>
                      <a:cubicBezTo>
                        <a:pt x="140483" y="52000"/>
                        <a:pt x="149266" y="55765"/>
                        <a:pt x="160559" y="57019"/>
                      </a:cubicBezTo>
                      <a:cubicBezTo>
                        <a:pt x="180634" y="60783"/>
                        <a:pt x="203218" y="62038"/>
                        <a:pt x="222039" y="63292"/>
                      </a:cubicBezTo>
                      <a:cubicBezTo>
                        <a:pt x="232076" y="64547"/>
                        <a:pt x="240859" y="64547"/>
                        <a:pt x="249642" y="64547"/>
                      </a:cubicBezTo>
                      <a:cubicBezTo>
                        <a:pt x="258425" y="64547"/>
                        <a:pt x="267208" y="67057"/>
                        <a:pt x="274736" y="67057"/>
                      </a:cubicBezTo>
                      <a:cubicBezTo>
                        <a:pt x="306104" y="67057"/>
                        <a:pt x="299830" y="64547"/>
                        <a:pt x="326179" y="62038"/>
                      </a:cubicBezTo>
                      <a:cubicBezTo>
                        <a:pt x="334962" y="60783"/>
                        <a:pt x="346254" y="58274"/>
                        <a:pt x="347509" y="5576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1" name="任意多边形: 形状 7650" descr="33cf841a-b0cc-45b5-a388-844903c73694"/>
                <p:cNvSpPr/>
                <p:nvPr/>
              </p:nvSpPr>
              <p:spPr>
                <a:xfrm>
                  <a:off x="10657688" y="6320814"/>
                  <a:ext cx="182451" cy="177713"/>
                </a:xfrm>
                <a:custGeom>
                  <a:avLst/>
                  <a:gdLst>
                    <a:gd name="connsiteX0" fmla="*/ 55726 w 182451"/>
                    <a:gd name="connsiteY0" fmla="*/ 174577 h 177713"/>
                    <a:gd name="connsiteX1" fmla="*/ 90858 w 182451"/>
                    <a:gd name="connsiteY1" fmla="*/ 173323 h 177713"/>
                    <a:gd name="connsiteX2" fmla="*/ 122225 w 182451"/>
                    <a:gd name="connsiteY2" fmla="*/ 160776 h 177713"/>
                    <a:gd name="connsiteX3" fmla="*/ 154848 w 182451"/>
                    <a:gd name="connsiteY3" fmla="*/ 139446 h 177713"/>
                    <a:gd name="connsiteX4" fmla="*/ 173668 w 182451"/>
                    <a:gd name="connsiteY4" fmla="*/ 111842 h 177713"/>
                    <a:gd name="connsiteX5" fmla="*/ 179942 w 182451"/>
                    <a:gd name="connsiteY5" fmla="*/ 77965 h 177713"/>
                    <a:gd name="connsiteX6" fmla="*/ 182451 w 182451"/>
                    <a:gd name="connsiteY6" fmla="*/ 41579 h 177713"/>
                    <a:gd name="connsiteX7" fmla="*/ 177432 w 182451"/>
                    <a:gd name="connsiteY7" fmla="*/ 21504 h 177713"/>
                    <a:gd name="connsiteX8" fmla="*/ 159866 w 182451"/>
                    <a:gd name="connsiteY8" fmla="*/ 5193 h 177713"/>
                    <a:gd name="connsiteX9" fmla="*/ 112188 w 182451"/>
                    <a:gd name="connsiteY9" fmla="*/ 1429 h 177713"/>
                    <a:gd name="connsiteX10" fmla="*/ 70783 w 182451"/>
                    <a:gd name="connsiteY10" fmla="*/ 13976 h 177713"/>
                    <a:gd name="connsiteX11" fmla="*/ 15576 w 182451"/>
                    <a:gd name="connsiteY11" fmla="*/ 60400 h 177713"/>
                    <a:gd name="connsiteX12" fmla="*/ 1774 w 182451"/>
                    <a:gd name="connsiteY12" fmla="*/ 93022 h 177713"/>
                    <a:gd name="connsiteX13" fmla="*/ 520 w 182451"/>
                    <a:gd name="connsiteY13" fmla="*/ 121880 h 177713"/>
                    <a:gd name="connsiteX14" fmla="*/ 4284 w 182451"/>
                    <a:gd name="connsiteY14" fmla="*/ 128153 h 177713"/>
                    <a:gd name="connsiteX15" fmla="*/ 6793 w 182451"/>
                    <a:gd name="connsiteY15" fmla="*/ 119371 h 177713"/>
                    <a:gd name="connsiteX16" fmla="*/ 10557 w 182451"/>
                    <a:gd name="connsiteY16" fmla="*/ 91767 h 177713"/>
                    <a:gd name="connsiteX17" fmla="*/ 24359 w 182451"/>
                    <a:gd name="connsiteY17" fmla="*/ 61654 h 177713"/>
                    <a:gd name="connsiteX18" fmla="*/ 77056 w 182451"/>
                    <a:gd name="connsiteY18" fmla="*/ 22759 h 177713"/>
                    <a:gd name="connsiteX19" fmla="*/ 114697 w 182451"/>
                    <a:gd name="connsiteY19" fmla="*/ 11467 h 177713"/>
                    <a:gd name="connsiteX20" fmla="*/ 151084 w 182451"/>
                    <a:gd name="connsiteY20" fmla="*/ 17740 h 177713"/>
                    <a:gd name="connsiteX21" fmla="*/ 167395 w 182451"/>
                    <a:gd name="connsiteY21" fmla="*/ 44089 h 177713"/>
                    <a:gd name="connsiteX22" fmla="*/ 167395 w 182451"/>
                    <a:gd name="connsiteY22" fmla="*/ 79220 h 177713"/>
                    <a:gd name="connsiteX23" fmla="*/ 159866 w 182451"/>
                    <a:gd name="connsiteY23" fmla="*/ 110588 h 177713"/>
                    <a:gd name="connsiteX24" fmla="*/ 143555 w 182451"/>
                    <a:gd name="connsiteY24" fmla="*/ 134427 h 177713"/>
                    <a:gd name="connsiteX25" fmla="*/ 117207 w 182451"/>
                    <a:gd name="connsiteY25" fmla="*/ 154502 h 177713"/>
                    <a:gd name="connsiteX26" fmla="*/ 89603 w 182451"/>
                    <a:gd name="connsiteY26" fmla="*/ 168304 h 177713"/>
                    <a:gd name="connsiteX27" fmla="*/ 69528 w 182451"/>
                    <a:gd name="connsiteY27" fmla="*/ 174577 h 177713"/>
                    <a:gd name="connsiteX28" fmla="*/ 55726 w 182451"/>
                    <a:gd name="connsiteY28" fmla="*/ 174577 h 177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2451" h="177713">
                      <a:moveTo>
                        <a:pt x="55726" y="174577"/>
                      </a:moveTo>
                      <a:cubicBezTo>
                        <a:pt x="53217" y="178341"/>
                        <a:pt x="72038" y="179596"/>
                        <a:pt x="90858" y="173323"/>
                      </a:cubicBezTo>
                      <a:cubicBezTo>
                        <a:pt x="108424" y="167049"/>
                        <a:pt x="114697" y="164540"/>
                        <a:pt x="122225" y="160776"/>
                      </a:cubicBezTo>
                      <a:cubicBezTo>
                        <a:pt x="129754" y="157012"/>
                        <a:pt x="138537" y="154502"/>
                        <a:pt x="154848" y="139446"/>
                      </a:cubicBezTo>
                      <a:cubicBezTo>
                        <a:pt x="163631" y="130663"/>
                        <a:pt x="168649" y="121880"/>
                        <a:pt x="173668" y="111842"/>
                      </a:cubicBezTo>
                      <a:cubicBezTo>
                        <a:pt x="177432" y="100550"/>
                        <a:pt x="178687" y="89258"/>
                        <a:pt x="179942" y="77965"/>
                      </a:cubicBezTo>
                      <a:cubicBezTo>
                        <a:pt x="181196" y="66673"/>
                        <a:pt x="182451" y="54126"/>
                        <a:pt x="182451" y="41579"/>
                      </a:cubicBezTo>
                      <a:cubicBezTo>
                        <a:pt x="182451" y="35306"/>
                        <a:pt x="179942" y="27777"/>
                        <a:pt x="177432" y="21504"/>
                      </a:cubicBezTo>
                      <a:cubicBezTo>
                        <a:pt x="173668" y="15230"/>
                        <a:pt x="167395" y="8957"/>
                        <a:pt x="159866" y="5193"/>
                      </a:cubicBezTo>
                      <a:cubicBezTo>
                        <a:pt x="143555" y="-2335"/>
                        <a:pt x="127244" y="174"/>
                        <a:pt x="112188" y="1429"/>
                      </a:cubicBezTo>
                      <a:cubicBezTo>
                        <a:pt x="97131" y="3938"/>
                        <a:pt x="83330" y="7702"/>
                        <a:pt x="70783" y="13976"/>
                      </a:cubicBezTo>
                      <a:cubicBezTo>
                        <a:pt x="45689" y="25268"/>
                        <a:pt x="25614" y="42834"/>
                        <a:pt x="15576" y="60400"/>
                      </a:cubicBezTo>
                      <a:cubicBezTo>
                        <a:pt x="5539" y="77965"/>
                        <a:pt x="4284" y="85494"/>
                        <a:pt x="1774" y="93022"/>
                      </a:cubicBezTo>
                      <a:cubicBezTo>
                        <a:pt x="520" y="100550"/>
                        <a:pt x="-735" y="106824"/>
                        <a:pt x="520" y="121880"/>
                      </a:cubicBezTo>
                      <a:cubicBezTo>
                        <a:pt x="520" y="128153"/>
                        <a:pt x="3029" y="128153"/>
                        <a:pt x="4284" y="128153"/>
                      </a:cubicBezTo>
                      <a:cubicBezTo>
                        <a:pt x="6793" y="129408"/>
                        <a:pt x="6793" y="128153"/>
                        <a:pt x="6793" y="119371"/>
                      </a:cubicBezTo>
                      <a:cubicBezTo>
                        <a:pt x="6793" y="104314"/>
                        <a:pt x="9303" y="98041"/>
                        <a:pt x="10557" y="91767"/>
                      </a:cubicBezTo>
                      <a:cubicBezTo>
                        <a:pt x="13067" y="85494"/>
                        <a:pt x="14321" y="77965"/>
                        <a:pt x="24359" y="61654"/>
                      </a:cubicBezTo>
                      <a:cubicBezTo>
                        <a:pt x="35651" y="46598"/>
                        <a:pt x="53217" y="32796"/>
                        <a:pt x="77056" y="22759"/>
                      </a:cubicBezTo>
                      <a:cubicBezTo>
                        <a:pt x="88349" y="17740"/>
                        <a:pt x="100896" y="12721"/>
                        <a:pt x="114697" y="11467"/>
                      </a:cubicBezTo>
                      <a:cubicBezTo>
                        <a:pt x="128499" y="10212"/>
                        <a:pt x="141046" y="12721"/>
                        <a:pt x="151084" y="17740"/>
                      </a:cubicBezTo>
                      <a:cubicBezTo>
                        <a:pt x="161121" y="22759"/>
                        <a:pt x="166140" y="32796"/>
                        <a:pt x="167395" y="44089"/>
                      </a:cubicBezTo>
                      <a:cubicBezTo>
                        <a:pt x="168649" y="55381"/>
                        <a:pt x="168649" y="67928"/>
                        <a:pt x="167395" y="79220"/>
                      </a:cubicBezTo>
                      <a:cubicBezTo>
                        <a:pt x="166140" y="90512"/>
                        <a:pt x="163631" y="100550"/>
                        <a:pt x="159866" y="110588"/>
                      </a:cubicBezTo>
                      <a:cubicBezTo>
                        <a:pt x="156102" y="120625"/>
                        <a:pt x="149829" y="129408"/>
                        <a:pt x="143555" y="134427"/>
                      </a:cubicBezTo>
                      <a:cubicBezTo>
                        <a:pt x="131008" y="146974"/>
                        <a:pt x="122225" y="150738"/>
                        <a:pt x="117207" y="154502"/>
                      </a:cubicBezTo>
                      <a:cubicBezTo>
                        <a:pt x="110933" y="158266"/>
                        <a:pt x="105914" y="162030"/>
                        <a:pt x="89603" y="168304"/>
                      </a:cubicBezTo>
                      <a:cubicBezTo>
                        <a:pt x="82075" y="170813"/>
                        <a:pt x="75802" y="173323"/>
                        <a:pt x="69528" y="174577"/>
                      </a:cubicBezTo>
                      <a:cubicBezTo>
                        <a:pt x="60745" y="172068"/>
                        <a:pt x="56981" y="173323"/>
                        <a:pt x="55726" y="17457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2" name="任意多边形: 形状 7651" descr="c0f862bc-ae79-449c-b46a-d1a888ff4b46"/>
                <p:cNvSpPr/>
                <p:nvPr/>
              </p:nvSpPr>
              <p:spPr>
                <a:xfrm>
                  <a:off x="10519699" y="6440812"/>
                  <a:ext cx="138835" cy="37013"/>
                </a:xfrm>
                <a:custGeom>
                  <a:avLst/>
                  <a:gdLst>
                    <a:gd name="connsiteX0" fmla="*/ 138509 w 138835"/>
                    <a:gd name="connsiteY0" fmla="*/ 1882 h 37013"/>
                    <a:gd name="connsiteX1" fmla="*/ 127217 w 138835"/>
                    <a:gd name="connsiteY1" fmla="*/ 1882 h 37013"/>
                    <a:gd name="connsiteX2" fmla="*/ 109651 w 138835"/>
                    <a:gd name="connsiteY2" fmla="*/ 9410 h 37013"/>
                    <a:gd name="connsiteX3" fmla="*/ 99613 w 138835"/>
                    <a:gd name="connsiteY3" fmla="*/ 11920 h 37013"/>
                    <a:gd name="connsiteX4" fmla="*/ 90830 w 138835"/>
                    <a:gd name="connsiteY4" fmla="*/ 16938 h 37013"/>
                    <a:gd name="connsiteX5" fmla="*/ 66991 w 138835"/>
                    <a:gd name="connsiteY5" fmla="*/ 20702 h 37013"/>
                    <a:gd name="connsiteX6" fmla="*/ 55699 w 138835"/>
                    <a:gd name="connsiteY6" fmla="*/ 24467 h 37013"/>
                    <a:gd name="connsiteX7" fmla="*/ 44407 w 138835"/>
                    <a:gd name="connsiteY7" fmla="*/ 25721 h 37013"/>
                    <a:gd name="connsiteX8" fmla="*/ 23077 w 138835"/>
                    <a:gd name="connsiteY8" fmla="*/ 25721 h 37013"/>
                    <a:gd name="connsiteX9" fmla="*/ 3002 w 138835"/>
                    <a:gd name="connsiteY9" fmla="*/ 25721 h 37013"/>
                    <a:gd name="connsiteX10" fmla="*/ 492 w 138835"/>
                    <a:gd name="connsiteY10" fmla="*/ 28231 h 37013"/>
                    <a:gd name="connsiteX11" fmla="*/ 3002 w 138835"/>
                    <a:gd name="connsiteY11" fmla="*/ 30740 h 37013"/>
                    <a:gd name="connsiteX12" fmla="*/ 24332 w 138835"/>
                    <a:gd name="connsiteY12" fmla="*/ 34504 h 37013"/>
                    <a:gd name="connsiteX13" fmla="*/ 45661 w 138835"/>
                    <a:gd name="connsiteY13" fmla="*/ 37014 h 37013"/>
                    <a:gd name="connsiteX14" fmla="*/ 58208 w 138835"/>
                    <a:gd name="connsiteY14" fmla="*/ 35759 h 37013"/>
                    <a:gd name="connsiteX15" fmla="*/ 72010 w 138835"/>
                    <a:gd name="connsiteY15" fmla="*/ 35759 h 37013"/>
                    <a:gd name="connsiteX16" fmla="*/ 97104 w 138835"/>
                    <a:gd name="connsiteY16" fmla="*/ 28231 h 37013"/>
                    <a:gd name="connsiteX17" fmla="*/ 107142 w 138835"/>
                    <a:gd name="connsiteY17" fmla="*/ 24467 h 37013"/>
                    <a:gd name="connsiteX18" fmla="*/ 117179 w 138835"/>
                    <a:gd name="connsiteY18" fmla="*/ 21957 h 37013"/>
                    <a:gd name="connsiteX19" fmla="*/ 133490 w 138835"/>
                    <a:gd name="connsiteY19" fmla="*/ 10665 h 37013"/>
                    <a:gd name="connsiteX20" fmla="*/ 138509 w 138835"/>
                    <a:gd name="connsiteY20" fmla="*/ 1882 h 37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8835" h="37013">
                      <a:moveTo>
                        <a:pt x="138509" y="1882"/>
                      </a:moveTo>
                      <a:cubicBezTo>
                        <a:pt x="137254" y="-627"/>
                        <a:pt x="130981" y="-627"/>
                        <a:pt x="127217" y="1882"/>
                      </a:cubicBezTo>
                      <a:cubicBezTo>
                        <a:pt x="118434" y="5646"/>
                        <a:pt x="119689" y="4391"/>
                        <a:pt x="109651" y="9410"/>
                      </a:cubicBezTo>
                      <a:cubicBezTo>
                        <a:pt x="107142" y="10665"/>
                        <a:pt x="103377" y="10665"/>
                        <a:pt x="99613" y="11920"/>
                      </a:cubicBezTo>
                      <a:cubicBezTo>
                        <a:pt x="97104" y="13174"/>
                        <a:pt x="93340" y="15684"/>
                        <a:pt x="90830" y="16938"/>
                      </a:cubicBezTo>
                      <a:cubicBezTo>
                        <a:pt x="83302" y="19448"/>
                        <a:pt x="75774" y="19448"/>
                        <a:pt x="66991" y="20702"/>
                      </a:cubicBezTo>
                      <a:cubicBezTo>
                        <a:pt x="63227" y="21957"/>
                        <a:pt x="59463" y="23212"/>
                        <a:pt x="55699" y="24467"/>
                      </a:cubicBezTo>
                      <a:cubicBezTo>
                        <a:pt x="51935" y="24467"/>
                        <a:pt x="48171" y="24467"/>
                        <a:pt x="44407" y="25721"/>
                      </a:cubicBezTo>
                      <a:cubicBezTo>
                        <a:pt x="36879" y="25721"/>
                        <a:pt x="29350" y="25721"/>
                        <a:pt x="23077" y="25721"/>
                      </a:cubicBezTo>
                      <a:cubicBezTo>
                        <a:pt x="10530" y="25721"/>
                        <a:pt x="13039" y="25721"/>
                        <a:pt x="3002" y="25721"/>
                      </a:cubicBezTo>
                      <a:cubicBezTo>
                        <a:pt x="492" y="25721"/>
                        <a:pt x="492" y="26976"/>
                        <a:pt x="492" y="28231"/>
                      </a:cubicBezTo>
                      <a:cubicBezTo>
                        <a:pt x="-762" y="29485"/>
                        <a:pt x="492" y="30740"/>
                        <a:pt x="3002" y="30740"/>
                      </a:cubicBezTo>
                      <a:cubicBezTo>
                        <a:pt x="13039" y="33249"/>
                        <a:pt x="11785" y="31995"/>
                        <a:pt x="24332" y="34504"/>
                      </a:cubicBezTo>
                      <a:cubicBezTo>
                        <a:pt x="30605" y="35759"/>
                        <a:pt x="38133" y="37014"/>
                        <a:pt x="45661" y="37014"/>
                      </a:cubicBezTo>
                      <a:cubicBezTo>
                        <a:pt x="49425" y="37014"/>
                        <a:pt x="54444" y="35759"/>
                        <a:pt x="58208" y="35759"/>
                      </a:cubicBezTo>
                      <a:cubicBezTo>
                        <a:pt x="61972" y="35759"/>
                        <a:pt x="66991" y="37014"/>
                        <a:pt x="72010" y="35759"/>
                      </a:cubicBezTo>
                      <a:cubicBezTo>
                        <a:pt x="80793" y="34504"/>
                        <a:pt x="89576" y="30740"/>
                        <a:pt x="97104" y="28231"/>
                      </a:cubicBezTo>
                      <a:cubicBezTo>
                        <a:pt x="100868" y="26976"/>
                        <a:pt x="104632" y="25721"/>
                        <a:pt x="107142" y="24467"/>
                      </a:cubicBezTo>
                      <a:cubicBezTo>
                        <a:pt x="110906" y="23212"/>
                        <a:pt x="114670" y="23212"/>
                        <a:pt x="117179" y="21957"/>
                      </a:cubicBezTo>
                      <a:cubicBezTo>
                        <a:pt x="128471" y="16938"/>
                        <a:pt x="125962" y="15684"/>
                        <a:pt x="133490" y="10665"/>
                      </a:cubicBezTo>
                      <a:cubicBezTo>
                        <a:pt x="137254" y="8155"/>
                        <a:pt x="139764" y="4391"/>
                        <a:pt x="138509" y="188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3" name="任意多边形: 形状 7652" descr="f414bc02-2fb7-4a8e-b5e3-e79796de6e26"/>
                <p:cNvSpPr/>
                <p:nvPr/>
              </p:nvSpPr>
              <p:spPr>
                <a:xfrm>
                  <a:off x="10836375" y="6321419"/>
                  <a:ext cx="98358" cy="39719"/>
                </a:xfrm>
                <a:custGeom>
                  <a:avLst/>
                  <a:gdLst>
                    <a:gd name="connsiteX0" fmla="*/ 97867 w 98358"/>
                    <a:gd name="connsiteY0" fmla="*/ 2079 h 39719"/>
                    <a:gd name="connsiteX1" fmla="*/ 87829 w 98358"/>
                    <a:gd name="connsiteY1" fmla="*/ 824 h 39719"/>
                    <a:gd name="connsiteX2" fmla="*/ 75282 w 98358"/>
                    <a:gd name="connsiteY2" fmla="*/ 7097 h 39719"/>
                    <a:gd name="connsiteX3" fmla="*/ 67754 w 98358"/>
                    <a:gd name="connsiteY3" fmla="*/ 8352 h 39719"/>
                    <a:gd name="connsiteX4" fmla="*/ 61480 w 98358"/>
                    <a:gd name="connsiteY4" fmla="*/ 13371 h 39719"/>
                    <a:gd name="connsiteX5" fmla="*/ 45169 w 98358"/>
                    <a:gd name="connsiteY5" fmla="*/ 18390 h 39719"/>
                    <a:gd name="connsiteX6" fmla="*/ 37641 w 98358"/>
                    <a:gd name="connsiteY6" fmla="*/ 23409 h 39719"/>
                    <a:gd name="connsiteX7" fmla="*/ 30113 w 98358"/>
                    <a:gd name="connsiteY7" fmla="*/ 25918 h 39719"/>
                    <a:gd name="connsiteX8" fmla="*/ 15056 w 98358"/>
                    <a:gd name="connsiteY8" fmla="*/ 29682 h 39719"/>
                    <a:gd name="connsiteX9" fmla="*/ 1255 w 98358"/>
                    <a:gd name="connsiteY9" fmla="*/ 34701 h 39719"/>
                    <a:gd name="connsiteX10" fmla="*/ 0 w 98358"/>
                    <a:gd name="connsiteY10" fmla="*/ 37210 h 39719"/>
                    <a:gd name="connsiteX11" fmla="*/ 2509 w 98358"/>
                    <a:gd name="connsiteY11" fmla="*/ 39720 h 39719"/>
                    <a:gd name="connsiteX12" fmla="*/ 17566 w 98358"/>
                    <a:gd name="connsiteY12" fmla="*/ 38465 h 39719"/>
                    <a:gd name="connsiteX13" fmla="*/ 33877 w 98358"/>
                    <a:gd name="connsiteY13" fmla="*/ 37210 h 39719"/>
                    <a:gd name="connsiteX14" fmla="*/ 42660 w 98358"/>
                    <a:gd name="connsiteY14" fmla="*/ 34701 h 39719"/>
                    <a:gd name="connsiteX15" fmla="*/ 52697 w 98358"/>
                    <a:gd name="connsiteY15" fmla="*/ 33446 h 39719"/>
                    <a:gd name="connsiteX16" fmla="*/ 69008 w 98358"/>
                    <a:gd name="connsiteY16" fmla="*/ 25918 h 39719"/>
                    <a:gd name="connsiteX17" fmla="*/ 76537 w 98358"/>
                    <a:gd name="connsiteY17" fmla="*/ 22154 h 39719"/>
                    <a:gd name="connsiteX18" fmla="*/ 84065 w 98358"/>
                    <a:gd name="connsiteY18" fmla="*/ 20899 h 39719"/>
                    <a:gd name="connsiteX19" fmla="*/ 95357 w 98358"/>
                    <a:gd name="connsiteY19" fmla="*/ 10862 h 39719"/>
                    <a:gd name="connsiteX20" fmla="*/ 97867 w 98358"/>
                    <a:gd name="connsiteY20" fmla="*/ 2079 h 39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358" h="39719">
                      <a:moveTo>
                        <a:pt x="97867" y="2079"/>
                      </a:moveTo>
                      <a:cubicBezTo>
                        <a:pt x="96612" y="-430"/>
                        <a:pt x="91593" y="-430"/>
                        <a:pt x="87829" y="824"/>
                      </a:cubicBezTo>
                      <a:cubicBezTo>
                        <a:pt x="81555" y="3333"/>
                        <a:pt x="82810" y="3333"/>
                        <a:pt x="75282" y="7097"/>
                      </a:cubicBezTo>
                      <a:cubicBezTo>
                        <a:pt x="72773" y="8352"/>
                        <a:pt x="70263" y="8352"/>
                        <a:pt x="67754" y="8352"/>
                      </a:cubicBezTo>
                      <a:cubicBezTo>
                        <a:pt x="65244" y="9607"/>
                        <a:pt x="63990" y="12117"/>
                        <a:pt x="61480" y="13371"/>
                      </a:cubicBezTo>
                      <a:cubicBezTo>
                        <a:pt x="56461" y="15880"/>
                        <a:pt x="50188" y="15880"/>
                        <a:pt x="45169" y="18390"/>
                      </a:cubicBezTo>
                      <a:cubicBezTo>
                        <a:pt x="42660" y="19644"/>
                        <a:pt x="40150" y="22154"/>
                        <a:pt x="37641" y="23409"/>
                      </a:cubicBezTo>
                      <a:cubicBezTo>
                        <a:pt x="35132" y="24664"/>
                        <a:pt x="32622" y="24664"/>
                        <a:pt x="30113" y="25918"/>
                      </a:cubicBezTo>
                      <a:cubicBezTo>
                        <a:pt x="25094" y="27173"/>
                        <a:pt x="20075" y="28427"/>
                        <a:pt x="15056" y="29682"/>
                      </a:cubicBezTo>
                      <a:cubicBezTo>
                        <a:pt x="6273" y="32191"/>
                        <a:pt x="7528" y="32191"/>
                        <a:pt x="1255" y="34701"/>
                      </a:cubicBezTo>
                      <a:cubicBezTo>
                        <a:pt x="0" y="34701"/>
                        <a:pt x="0" y="37210"/>
                        <a:pt x="0" y="37210"/>
                      </a:cubicBezTo>
                      <a:cubicBezTo>
                        <a:pt x="0" y="38465"/>
                        <a:pt x="0" y="39720"/>
                        <a:pt x="2509" y="39720"/>
                      </a:cubicBezTo>
                      <a:cubicBezTo>
                        <a:pt x="10038" y="39720"/>
                        <a:pt x="8783" y="38465"/>
                        <a:pt x="17566" y="38465"/>
                      </a:cubicBezTo>
                      <a:cubicBezTo>
                        <a:pt x="22585" y="38465"/>
                        <a:pt x="27603" y="38465"/>
                        <a:pt x="33877" y="37210"/>
                      </a:cubicBezTo>
                      <a:cubicBezTo>
                        <a:pt x="36386" y="35956"/>
                        <a:pt x="38896" y="34701"/>
                        <a:pt x="42660" y="34701"/>
                      </a:cubicBezTo>
                      <a:cubicBezTo>
                        <a:pt x="45169" y="33446"/>
                        <a:pt x="48933" y="34701"/>
                        <a:pt x="52697" y="33446"/>
                      </a:cubicBezTo>
                      <a:cubicBezTo>
                        <a:pt x="58971" y="30937"/>
                        <a:pt x="63990" y="28427"/>
                        <a:pt x="69008" y="25918"/>
                      </a:cubicBezTo>
                      <a:cubicBezTo>
                        <a:pt x="71518" y="24664"/>
                        <a:pt x="74027" y="23409"/>
                        <a:pt x="76537" y="22154"/>
                      </a:cubicBezTo>
                      <a:cubicBezTo>
                        <a:pt x="79046" y="20899"/>
                        <a:pt x="81555" y="20899"/>
                        <a:pt x="84065" y="20899"/>
                      </a:cubicBezTo>
                      <a:cubicBezTo>
                        <a:pt x="91593" y="15880"/>
                        <a:pt x="89084" y="15880"/>
                        <a:pt x="95357" y="10862"/>
                      </a:cubicBezTo>
                      <a:cubicBezTo>
                        <a:pt x="97867" y="7097"/>
                        <a:pt x="99121" y="4588"/>
                        <a:pt x="97867" y="20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4" name="任意多边形: 形状 7653" descr="1f7ce457-24e3-448e-8b49-38789ed2f229"/>
                <p:cNvSpPr/>
                <p:nvPr/>
              </p:nvSpPr>
              <p:spPr>
                <a:xfrm>
                  <a:off x="10872761" y="6158880"/>
                  <a:ext cx="236608" cy="165442"/>
                </a:xfrm>
                <a:custGeom>
                  <a:avLst/>
                  <a:gdLst>
                    <a:gd name="connsiteX0" fmla="*/ 69009 w 236608"/>
                    <a:gd name="connsiteY0" fmla="*/ 159599 h 165442"/>
                    <a:gd name="connsiteX1" fmla="*/ 79046 w 236608"/>
                    <a:gd name="connsiteY1" fmla="*/ 164618 h 165442"/>
                    <a:gd name="connsiteX2" fmla="*/ 109159 w 236608"/>
                    <a:gd name="connsiteY2" fmla="*/ 163363 h 165442"/>
                    <a:gd name="connsiteX3" fmla="*/ 146800 w 236608"/>
                    <a:gd name="connsiteY3" fmla="*/ 149562 h 165442"/>
                    <a:gd name="connsiteX4" fmla="*/ 185695 w 236608"/>
                    <a:gd name="connsiteY4" fmla="*/ 126977 h 165442"/>
                    <a:gd name="connsiteX5" fmla="*/ 218318 w 236608"/>
                    <a:gd name="connsiteY5" fmla="*/ 101883 h 165442"/>
                    <a:gd name="connsiteX6" fmla="*/ 235883 w 236608"/>
                    <a:gd name="connsiteY6" fmla="*/ 61733 h 165442"/>
                    <a:gd name="connsiteX7" fmla="*/ 220827 w 236608"/>
                    <a:gd name="connsiteY7" fmla="*/ 17818 h 165442"/>
                    <a:gd name="connsiteX8" fmla="*/ 169384 w 236608"/>
                    <a:gd name="connsiteY8" fmla="*/ 253 h 165442"/>
                    <a:gd name="connsiteX9" fmla="*/ 117942 w 236608"/>
                    <a:gd name="connsiteY9" fmla="*/ 4017 h 165442"/>
                    <a:gd name="connsiteX10" fmla="*/ 67754 w 236608"/>
                    <a:gd name="connsiteY10" fmla="*/ 12800 h 165442"/>
                    <a:gd name="connsiteX11" fmla="*/ 25094 w 236608"/>
                    <a:gd name="connsiteY11" fmla="*/ 34129 h 165442"/>
                    <a:gd name="connsiteX12" fmla="*/ 3764 w 236608"/>
                    <a:gd name="connsiteY12" fmla="*/ 66752 h 165442"/>
                    <a:gd name="connsiteX13" fmla="*/ 0 w 236608"/>
                    <a:gd name="connsiteY13" fmla="*/ 93100 h 165442"/>
                    <a:gd name="connsiteX14" fmla="*/ 1255 w 236608"/>
                    <a:gd name="connsiteY14" fmla="*/ 108157 h 165442"/>
                    <a:gd name="connsiteX15" fmla="*/ 10038 w 236608"/>
                    <a:gd name="connsiteY15" fmla="*/ 140779 h 165442"/>
                    <a:gd name="connsiteX16" fmla="*/ 16311 w 236608"/>
                    <a:gd name="connsiteY16" fmla="*/ 148307 h 165442"/>
                    <a:gd name="connsiteX17" fmla="*/ 16311 w 236608"/>
                    <a:gd name="connsiteY17" fmla="*/ 138269 h 165442"/>
                    <a:gd name="connsiteX18" fmla="*/ 10038 w 236608"/>
                    <a:gd name="connsiteY18" fmla="*/ 105647 h 165442"/>
                    <a:gd name="connsiteX19" fmla="*/ 10038 w 236608"/>
                    <a:gd name="connsiteY19" fmla="*/ 91846 h 165442"/>
                    <a:gd name="connsiteX20" fmla="*/ 13802 w 236608"/>
                    <a:gd name="connsiteY20" fmla="*/ 68006 h 165442"/>
                    <a:gd name="connsiteX21" fmla="*/ 35132 w 236608"/>
                    <a:gd name="connsiteY21" fmla="*/ 40403 h 165442"/>
                    <a:gd name="connsiteX22" fmla="*/ 72772 w 236608"/>
                    <a:gd name="connsiteY22" fmla="*/ 24092 h 165442"/>
                    <a:gd name="connsiteX23" fmla="*/ 120451 w 236608"/>
                    <a:gd name="connsiteY23" fmla="*/ 15309 h 165442"/>
                    <a:gd name="connsiteX24" fmla="*/ 169384 w 236608"/>
                    <a:gd name="connsiteY24" fmla="*/ 15309 h 165442"/>
                    <a:gd name="connsiteX25" fmla="*/ 210789 w 236608"/>
                    <a:gd name="connsiteY25" fmla="*/ 27856 h 165442"/>
                    <a:gd name="connsiteX26" fmla="*/ 223336 w 236608"/>
                    <a:gd name="connsiteY26" fmla="*/ 61733 h 165442"/>
                    <a:gd name="connsiteX27" fmla="*/ 207025 w 236608"/>
                    <a:gd name="connsiteY27" fmla="*/ 93100 h 165442"/>
                    <a:gd name="connsiteX28" fmla="*/ 176913 w 236608"/>
                    <a:gd name="connsiteY28" fmla="*/ 115685 h 165442"/>
                    <a:gd name="connsiteX29" fmla="*/ 141781 w 236608"/>
                    <a:gd name="connsiteY29" fmla="*/ 138269 h 165442"/>
                    <a:gd name="connsiteX30" fmla="*/ 107904 w 236608"/>
                    <a:gd name="connsiteY30" fmla="*/ 152071 h 165442"/>
                    <a:gd name="connsiteX31" fmla="*/ 84065 w 236608"/>
                    <a:gd name="connsiteY31" fmla="*/ 155835 h 165442"/>
                    <a:gd name="connsiteX32" fmla="*/ 69009 w 236608"/>
                    <a:gd name="connsiteY32" fmla="*/ 159599 h 165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6608" h="165442">
                      <a:moveTo>
                        <a:pt x="69009" y="159599"/>
                      </a:moveTo>
                      <a:cubicBezTo>
                        <a:pt x="67754" y="160854"/>
                        <a:pt x="71518" y="163363"/>
                        <a:pt x="79046" y="164618"/>
                      </a:cubicBezTo>
                      <a:cubicBezTo>
                        <a:pt x="86574" y="165873"/>
                        <a:pt x="97866" y="165873"/>
                        <a:pt x="109159" y="163363"/>
                      </a:cubicBezTo>
                      <a:cubicBezTo>
                        <a:pt x="130489" y="158344"/>
                        <a:pt x="138017" y="154581"/>
                        <a:pt x="146800" y="149562"/>
                      </a:cubicBezTo>
                      <a:cubicBezTo>
                        <a:pt x="155583" y="145797"/>
                        <a:pt x="164366" y="140779"/>
                        <a:pt x="185695" y="126977"/>
                      </a:cubicBezTo>
                      <a:cubicBezTo>
                        <a:pt x="195733" y="120704"/>
                        <a:pt x="208280" y="113175"/>
                        <a:pt x="218318" y="101883"/>
                      </a:cubicBezTo>
                      <a:cubicBezTo>
                        <a:pt x="228355" y="91846"/>
                        <a:pt x="234629" y="76789"/>
                        <a:pt x="235883" y="61733"/>
                      </a:cubicBezTo>
                      <a:cubicBezTo>
                        <a:pt x="238393" y="46676"/>
                        <a:pt x="234629" y="30365"/>
                        <a:pt x="220827" y="17818"/>
                      </a:cubicBezTo>
                      <a:cubicBezTo>
                        <a:pt x="207025" y="5271"/>
                        <a:pt x="186950" y="253"/>
                        <a:pt x="169384" y="253"/>
                      </a:cubicBezTo>
                      <a:cubicBezTo>
                        <a:pt x="150564" y="-1002"/>
                        <a:pt x="134253" y="2762"/>
                        <a:pt x="117942" y="4017"/>
                      </a:cubicBezTo>
                      <a:cubicBezTo>
                        <a:pt x="101631" y="5271"/>
                        <a:pt x="84065" y="7781"/>
                        <a:pt x="67754" y="12800"/>
                      </a:cubicBezTo>
                      <a:cubicBezTo>
                        <a:pt x="51443" y="17818"/>
                        <a:pt x="36386" y="24092"/>
                        <a:pt x="25094" y="34129"/>
                      </a:cubicBezTo>
                      <a:cubicBezTo>
                        <a:pt x="13802" y="44167"/>
                        <a:pt x="6273" y="55459"/>
                        <a:pt x="3764" y="66752"/>
                      </a:cubicBezTo>
                      <a:cubicBezTo>
                        <a:pt x="0" y="78044"/>
                        <a:pt x="0" y="86827"/>
                        <a:pt x="0" y="93100"/>
                      </a:cubicBezTo>
                      <a:cubicBezTo>
                        <a:pt x="0" y="99374"/>
                        <a:pt x="1255" y="104393"/>
                        <a:pt x="1255" y="108157"/>
                      </a:cubicBezTo>
                      <a:cubicBezTo>
                        <a:pt x="2509" y="116940"/>
                        <a:pt x="3764" y="124468"/>
                        <a:pt x="10038" y="140779"/>
                      </a:cubicBezTo>
                      <a:cubicBezTo>
                        <a:pt x="12547" y="147052"/>
                        <a:pt x="13802" y="147052"/>
                        <a:pt x="16311" y="148307"/>
                      </a:cubicBezTo>
                      <a:cubicBezTo>
                        <a:pt x="18820" y="149562"/>
                        <a:pt x="18820" y="147052"/>
                        <a:pt x="16311" y="138269"/>
                      </a:cubicBezTo>
                      <a:cubicBezTo>
                        <a:pt x="11292" y="120704"/>
                        <a:pt x="11292" y="113175"/>
                        <a:pt x="10038" y="105647"/>
                      </a:cubicBezTo>
                      <a:cubicBezTo>
                        <a:pt x="10038" y="101883"/>
                        <a:pt x="8783" y="96864"/>
                        <a:pt x="10038" y="91846"/>
                      </a:cubicBezTo>
                      <a:cubicBezTo>
                        <a:pt x="10038" y="85572"/>
                        <a:pt x="11292" y="78044"/>
                        <a:pt x="13802" y="68006"/>
                      </a:cubicBezTo>
                      <a:cubicBezTo>
                        <a:pt x="17566" y="57969"/>
                        <a:pt x="23839" y="47931"/>
                        <a:pt x="35132" y="40403"/>
                      </a:cubicBezTo>
                      <a:cubicBezTo>
                        <a:pt x="45169" y="32875"/>
                        <a:pt x="57716" y="27856"/>
                        <a:pt x="72772" y="24092"/>
                      </a:cubicBezTo>
                      <a:cubicBezTo>
                        <a:pt x="87829" y="20328"/>
                        <a:pt x="104140" y="17818"/>
                        <a:pt x="120451" y="15309"/>
                      </a:cubicBezTo>
                      <a:cubicBezTo>
                        <a:pt x="136762" y="14054"/>
                        <a:pt x="153073" y="14054"/>
                        <a:pt x="169384" y="15309"/>
                      </a:cubicBezTo>
                      <a:cubicBezTo>
                        <a:pt x="185695" y="16564"/>
                        <a:pt x="200752" y="19073"/>
                        <a:pt x="210789" y="27856"/>
                      </a:cubicBezTo>
                      <a:cubicBezTo>
                        <a:pt x="220827" y="36639"/>
                        <a:pt x="225846" y="49186"/>
                        <a:pt x="223336" y="61733"/>
                      </a:cubicBezTo>
                      <a:cubicBezTo>
                        <a:pt x="222082" y="74280"/>
                        <a:pt x="215808" y="84317"/>
                        <a:pt x="207025" y="93100"/>
                      </a:cubicBezTo>
                      <a:cubicBezTo>
                        <a:pt x="198242" y="101883"/>
                        <a:pt x="186950" y="109411"/>
                        <a:pt x="176913" y="115685"/>
                      </a:cubicBezTo>
                      <a:cubicBezTo>
                        <a:pt x="156837" y="128232"/>
                        <a:pt x="149309" y="133251"/>
                        <a:pt x="141781" y="138269"/>
                      </a:cubicBezTo>
                      <a:cubicBezTo>
                        <a:pt x="134253" y="142034"/>
                        <a:pt x="127979" y="147052"/>
                        <a:pt x="107904" y="152071"/>
                      </a:cubicBezTo>
                      <a:cubicBezTo>
                        <a:pt x="99121" y="154581"/>
                        <a:pt x="90338" y="155835"/>
                        <a:pt x="84065" y="155835"/>
                      </a:cubicBezTo>
                      <a:cubicBezTo>
                        <a:pt x="76537" y="158344"/>
                        <a:pt x="70263" y="158344"/>
                        <a:pt x="69009" y="15959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5" name="任意多边形: 形状 7654" descr="4a80e7b6-cd5d-4538-a3fb-7770c1afa138"/>
                <p:cNvSpPr/>
                <p:nvPr/>
              </p:nvSpPr>
              <p:spPr>
                <a:xfrm>
                  <a:off x="10824525" y="6308872"/>
                  <a:ext cx="67056" cy="30937"/>
                </a:xfrm>
                <a:custGeom>
                  <a:avLst/>
                  <a:gdLst>
                    <a:gd name="connsiteX0" fmla="*/ 65802 w 67056"/>
                    <a:gd name="connsiteY0" fmla="*/ 2079 h 30937"/>
                    <a:gd name="connsiteX1" fmla="*/ 58274 w 67056"/>
                    <a:gd name="connsiteY1" fmla="*/ 824 h 30937"/>
                    <a:gd name="connsiteX2" fmla="*/ 49491 w 67056"/>
                    <a:gd name="connsiteY2" fmla="*/ 4588 h 30937"/>
                    <a:gd name="connsiteX3" fmla="*/ 44472 w 67056"/>
                    <a:gd name="connsiteY3" fmla="*/ 5843 h 30937"/>
                    <a:gd name="connsiteX4" fmla="*/ 40708 w 67056"/>
                    <a:gd name="connsiteY4" fmla="*/ 9607 h 30937"/>
                    <a:gd name="connsiteX5" fmla="*/ 29416 w 67056"/>
                    <a:gd name="connsiteY5" fmla="*/ 12117 h 30937"/>
                    <a:gd name="connsiteX6" fmla="*/ 24397 w 67056"/>
                    <a:gd name="connsiteY6" fmla="*/ 15880 h 30937"/>
                    <a:gd name="connsiteX7" fmla="*/ 19378 w 67056"/>
                    <a:gd name="connsiteY7" fmla="*/ 17135 h 30937"/>
                    <a:gd name="connsiteX8" fmla="*/ 9341 w 67056"/>
                    <a:gd name="connsiteY8" fmla="*/ 20899 h 30937"/>
                    <a:gd name="connsiteX9" fmla="*/ 558 w 67056"/>
                    <a:gd name="connsiteY9" fmla="*/ 25918 h 30937"/>
                    <a:gd name="connsiteX10" fmla="*/ 558 w 67056"/>
                    <a:gd name="connsiteY10" fmla="*/ 28427 h 30937"/>
                    <a:gd name="connsiteX11" fmla="*/ 3067 w 67056"/>
                    <a:gd name="connsiteY11" fmla="*/ 30937 h 30937"/>
                    <a:gd name="connsiteX12" fmla="*/ 13105 w 67056"/>
                    <a:gd name="connsiteY12" fmla="*/ 29682 h 30937"/>
                    <a:gd name="connsiteX13" fmla="*/ 24397 w 67056"/>
                    <a:gd name="connsiteY13" fmla="*/ 29682 h 30937"/>
                    <a:gd name="connsiteX14" fmla="*/ 29416 w 67056"/>
                    <a:gd name="connsiteY14" fmla="*/ 27173 h 30937"/>
                    <a:gd name="connsiteX15" fmla="*/ 35689 w 67056"/>
                    <a:gd name="connsiteY15" fmla="*/ 27173 h 30937"/>
                    <a:gd name="connsiteX16" fmla="*/ 45727 w 67056"/>
                    <a:gd name="connsiteY16" fmla="*/ 20899 h 30937"/>
                    <a:gd name="connsiteX17" fmla="*/ 50746 w 67056"/>
                    <a:gd name="connsiteY17" fmla="*/ 18390 h 30937"/>
                    <a:gd name="connsiteX18" fmla="*/ 55764 w 67056"/>
                    <a:gd name="connsiteY18" fmla="*/ 17135 h 30937"/>
                    <a:gd name="connsiteX19" fmla="*/ 62038 w 67056"/>
                    <a:gd name="connsiteY19" fmla="*/ 9607 h 30937"/>
                    <a:gd name="connsiteX20" fmla="*/ 65802 w 67056"/>
                    <a:gd name="connsiteY20" fmla="*/ 2079 h 30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056" h="30936">
                      <a:moveTo>
                        <a:pt x="65802" y="2079"/>
                      </a:moveTo>
                      <a:cubicBezTo>
                        <a:pt x="63293" y="-430"/>
                        <a:pt x="59528" y="-430"/>
                        <a:pt x="58274" y="824"/>
                      </a:cubicBezTo>
                      <a:cubicBezTo>
                        <a:pt x="54510" y="3333"/>
                        <a:pt x="54510" y="2079"/>
                        <a:pt x="49491" y="4588"/>
                      </a:cubicBezTo>
                      <a:cubicBezTo>
                        <a:pt x="48236" y="5843"/>
                        <a:pt x="45727" y="4588"/>
                        <a:pt x="44472" y="5843"/>
                      </a:cubicBezTo>
                      <a:cubicBezTo>
                        <a:pt x="43217" y="7097"/>
                        <a:pt x="41963" y="8352"/>
                        <a:pt x="40708" y="9607"/>
                      </a:cubicBezTo>
                      <a:cubicBezTo>
                        <a:pt x="36944" y="10862"/>
                        <a:pt x="33180" y="10862"/>
                        <a:pt x="29416" y="12117"/>
                      </a:cubicBezTo>
                      <a:cubicBezTo>
                        <a:pt x="28161" y="13371"/>
                        <a:pt x="26906" y="14626"/>
                        <a:pt x="24397" y="15880"/>
                      </a:cubicBezTo>
                      <a:cubicBezTo>
                        <a:pt x="23142" y="17135"/>
                        <a:pt x="20633" y="17135"/>
                        <a:pt x="19378" y="17135"/>
                      </a:cubicBezTo>
                      <a:cubicBezTo>
                        <a:pt x="15614" y="18390"/>
                        <a:pt x="13105" y="19644"/>
                        <a:pt x="9341" y="20899"/>
                      </a:cubicBezTo>
                      <a:cubicBezTo>
                        <a:pt x="4322" y="23409"/>
                        <a:pt x="5576" y="23409"/>
                        <a:pt x="558" y="25918"/>
                      </a:cubicBezTo>
                      <a:cubicBezTo>
                        <a:pt x="-697" y="25918"/>
                        <a:pt x="558" y="28427"/>
                        <a:pt x="558" y="28427"/>
                      </a:cubicBezTo>
                      <a:cubicBezTo>
                        <a:pt x="558" y="29682"/>
                        <a:pt x="1812" y="30937"/>
                        <a:pt x="3067" y="30937"/>
                      </a:cubicBezTo>
                      <a:cubicBezTo>
                        <a:pt x="8086" y="30937"/>
                        <a:pt x="6831" y="29682"/>
                        <a:pt x="13105" y="29682"/>
                      </a:cubicBezTo>
                      <a:cubicBezTo>
                        <a:pt x="15614" y="29682"/>
                        <a:pt x="20633" y="29682"/>
                        <a:pt x="24397" y="29682"/>
                      </a:cubicBezTo>
                      <a:cubicBezTo>
                        <a:pt x="26906" y="29682"/>
                        <a:pt x="28161" y="28427"/>
                        <a:pt x="29416" y="27173"/>
                      </a:cubicBezTo>
                      <a:cubicBezTo>
                        <a:pt x="31925" y="27173"/>
                        <a:pt x="34435" y="27173"/>
                        <a:pt x="35689" y="27173"/>
                      </a:cubicBezTo>
                      <a:cubicBezTo>
                        <a:pt x="39453" y="25918"/>
                        <a:pt x="43217" y="22154"/>
                        <a:pt x="45727" y="20899"/>
                      </a:cubicBezTo>
                      <a:cubicBezTo>
                        <a:pt x="46981" y="19644"/>
                        <a:pt x="49491" y="19644"/>
                        <a:pt x="50746" y="18390"/>
                      </a:cubicBezTo>
                      <a:cubicBezTo>
                        <a:pt x="52000" y="17135"/>
                        <a:pt x="54510" y="18390"/>
                        <a:pt x="55764" y="17135"/>
                      </a:cubicBezTo>
                      <a:cubicBezTo>
                        <a:pt x="60783" y="13371"/>
                        <a:pt x="58274" y="12117"/>
                        <a:pt x="62038" y="9607"/>
                      </a:cubicBezTo>
                      <a:cubicBezTo>
                        <a:pt x="67057" y="5843"/>
                        <a:pt x="68311" y="3333"/>
                        <a:pt x="65802" y="20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6" name="任意多边形: 形状 7655" descr="4b42b57a-37d8-49b6-a1a8-f3d6af67f061"/>
                <p:cNvSpPr/>
                <p:nvPr/>
              </p:nvSpPr>
              <p:spPr>
                <a:xfrm>
                  <a:off x="10514680" y="6384486"/>
                  <a:ext cx="152310" cy="18058"/>
                </a:xfrm>
                <a:custGeom>
                  <a:avLst/>
                  <a:gdLst>
                    <a:gd name="connsiteX0" fmla="*/ 152311 w 152310"/>
                    <a:gd name="connsiteY0" fmla="*/ 3002 h 18058"/>
                    <a:gd name="connsiteX1" fmla="*/ 141019 w 152310"/>
                    <a:gd name="connsiteY1" fmla="*/ 492 h 18058"/>
                    <a:gd name="connsiteX2" fmla="*/ 119689 w 152310"/>
                    <a:gd name="connsiteY2" fmla="*/ 3002 h 18058"/>
                    <a:gd name="connsiteX3" fmla="*/ 109651 w 152310"/>
                    <a:gd name="connsiteY3" fmla="*/ 3002 h 18058"/>
                    <a:gd name="connsiteX4" fmla="*/ 98359 w 152310"/>
                    <a:gd name="connsiteY4" fmla="*/ 5511 h 18058"/>
                    <a:gd name="connsiteX5" fmla="*/ 73265 w 152310"/>
                    <a:gd name="connsiteY5" fmla="*/ 4256 h 18058"/>
                    <a:gd name="connsiteX6" fmla="*/ 60718 w 152310"/>
                    <a:gd name="connsiteY6" fmla="*/ 5511 h 18058"/>
                    <a:gd name="connsiteX7" fmla="*/ 48171 w 152310"/>
                    <a:gd name="connsiteY7" fmla="*/ 4256 h 18058"/>
                    <a:gd name="connsiteX8" fmla="*/ 25586 w 152310"/>
                    <a:gd name="connsiteY8" fmla="*/ 1747 h 18058"/>
                    <a:gd name="connsiteX9" fmla="*/ 4256 w 152310"/>
                    <a:gd name="connsiteY9" fmla="*/ 492 h 18058"/>
                    <a:gd name="connsiteX10" fmla="*/ 492 w 152310"/>
                    <a:gd name="connsiteY10" fmla="*/ 3002 h 18058"/>
                    <a:gd name="connsiteX11" fmla="*/ 3002 w 152310"/>
                    <a:gd name="connsiteY11" fmla="*/ 5511 h 18058"/>
                    <a:gd name="connsiteX12" fmla="*/ 24332 w 152310"/>
                    <a:gd name="connsiteY12" fmla="*/ 10530 h 18058"/>
                    <a:gd name="connsiteX13" fmla="*/ 45661 w 152310"/>
                    <a:gd name="connsiteY13" fmla="*/ 15549 h 18058"/>
                    <a:gd name="connsiteX14" fmla="*/ 58208 w 152310"/>
                    <a:gd name="connsiteY14" fmla="*/ 15549 h 18058"/>
                    <a:gd name="connsiteX15" fmla="*/ 70755 w 152310"/>
                    <a:gd name="connsiteY15" fmla="*/ 18058 h 18058"/>
                    <a:gd name="connsiteX16" fmla="*/ 97104 w 152310"/>
                    <a:gd name="connsiteY16" fmla="*/ 15549 h 18058"/>
                    <a:gd name="connsiteX17" fmla="*/ 108396 w 152310"/>
                    <a:gd name="connsiteY17" fmla="*/ 14294 h 18058"/>
                    <a:gd name="connsiteX18" fmla="*/ 119689 w 152310"/>
                    <a:gd name="connsiteY18" fmla="*/ 14294 h 18058"/>
                    <a:gd name="connsiteX19" fmla="*/ 141019 w 152310"/>
                    <a:gd name="connsiteY19" fmla="*/ 6766 h 18058"/>
                    <a:gd name="connsiteX20" fmla="*/ 152311 w 152310"/>
                    <a:gd name="connsiteY20" fmla="*/ 3002 h 18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2310" h="18058">
                      <a:moveTo>
                        <a:pt x="152311" y="3002"/>
                      </a:moveTo>
                      <a:cubicBezTo>
                        <a:pt x="152311" y="492"/>
                        <a:pt x="146037" y="-762"/>
                        <a:pt x="141019" y="492"/>
                      </a:cubicBezTo>
                      <a:cubicBezTo>
                        <a:pt x="130981" y="1747"/>
                        <a:pt x="132236" y="1747"/>
                        <a:pt x="119689" y="3002"/>
                      </a:cubicBezTo>
                      <a:cubicBezTo>
                        <a:pt x="115925" y="3002"/>
                        <a:pt x="113415" y="3002"/>
                        <a:pt x="109651" y="3002"/>
                      </a:cubicBezTo>
                      <a:cubicBezTo>
                        <a:pt x="105887" y="3002"/>
                        <a:pt x="102123" y="5511"/>
                        <a:pt x="98359" y="5511"/>
                      </a:cubicBezTo>
                      <a:cubicBezTo>
                        <a:pt x="90831" y="5511"/>
                        <a:pt x="82048" y="4256"/>
                        <a:pt x="73265" y="4256"/>
                      </a:cubicBezTo>
                      <a:cubicBezTo>
                        <a:pt x="69501" y="4256"/>
                        <a:pt x="64482" y="5511"/>
                        <a:pt x="60718" y="5511"/>
                      </a:cubicBezTo>
                      <a:cubicBezTo>
                        <a:pt x="56954" y="5511"/>
                        <a:pt x="51935" y="4256"/>
                        <a:pt x="48171" y="4256"/>
                      </a:cubicBezTo>
                      <a:cubicBezTo>
                        <a:pt x="40643" y="4256"/>
                        <a:pt x="33114" y="3002"/>
                        <a:pt x="25586" y="1747"/>
                      </a:cubicBezTo>
                      <a:cubicBezTo>
                        <a:pt x="13039" y="492"/>
                        <a:pt x="14294" y="1747"/>
                        <a:pt x="4256" y="492"/>
                      </a:cubicBezTo>
                      <a:cubicBezTo>
                        <a:pt x="1747" y="492"/>
                        <a:pt x="1747" y="1747"/>
                        <a:pt x="492" y="3002"/>
                      </a:cubicBezTo>
                      <a:cubicBezTo>
                        <a:pt x="-762" y="4256"/>
                        <a:pt x="492" y="5511"/>
                        <a:pt x="3002" y="5511"/>
                      </a:cubicBezTo>
                      <a:cubicBezTo>
                        <a:pt x="13039" y="9275"/>
                        <a:pt x="11785" y="8020"/>
                        <a:pt x="24332" y="10530"/>
                      </a:cubicBezTo>
                      <a:cubicBezTo>
                        <a:pt x="30605" y="11785"/>
                        <a:pt x="38133" y="14294"/>
                        <a:pt x="45661" y="15549"/>
                      </a:cubicBezTo>
                      <a:cubicBezTo>
                        <a:pt x="49425" y="15549"/>
                        <a:pt x="54444" y="15549"/>
                        <a:pt x="58208" y="15549"/>
                      </a:cubicBezTo>
                      <a:cubicBezTo>
                        <a:pt x="61972" y="15549"/>
                        <a:pt x="66991" y="18058"/>
                        <a:pt x="70755" y="18058"/>
                      </a:cubicBezTo>
                      <a:cubicBezTo>
                        <a:pt x="79538" y="18058"/>
                        <a:pt x="89576" y="16803"/>
                        <a:pt x="97104" y="15549"/>
                      </a:cubicBezTo>
                      <a:cubicBezTo>
                        <a:pt x="100868" y="15549"/>
                        <a:pt x="104632" y="14294"/>
                        <a:pt x="108396" y="14294"/>
                      </a:cubicBezTo>
                      <a:cubicBezTo>
                        <a:pt x="112160" y="14294"/>
                        <a:pt x="115925" y="15549"/>
                        <a:pt x="119689" y="14294"/>
                      </a:cubicBezTo>
                      <a:cubicBezTo>
                        <a:pt x="133490" y="11785"/>
                        <a:pt x="129726" y="10530"/>
                        <a:pt x="141019" y="6766"/>
                      </a:cubicBezTo>
                      <a:cubicBezTo>
                        <a:pt x="148547" y="8020"/>
                        <a:pt x="152311" y="5511"/>
                        <a:pt x="152311" y="300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7" name="任意多边形: 形状 7656" descr="3b41abb7-f8b0-4a15-9cbb-2cea6d5788e0"/>
                <p:cNvSpPr/>
                <p:nvPr/>
              </p:nvSpPr>
              <p:spPr>
                <a:xfrm>
                  <a:off x="10546540" y="6419617"/>
                  <a:ext cx="106969" cy="23076"/>
                </a:xfrm>
                <a:custGeom>
                  <a:avLst/>
                  <a:gdLst>
                    <a:gd name="connsiteX0" fmla="*/ 106649 w 106969"/>
                    <a:gd name="connsiteY0" fmla="*/ 3001 h 23076"/>
                    <a:gd name="connsiteX1" fmla="*/ 97867 w 106969"/>
                    <a:gd name="connsiteY1" fmla="*/ 492 h 23076"/>
                    <a:gd name="connsiteX2" fmla="*/ 82810 w 106969"/>
                    <a:gd name="connsiteY2" fmla="*/ 4256 h 23076"/>
                    <a:gd name="connsiteX3" fmla="*/ 75282 w 106969"/>
                    <a:gd name="connsiteY3" fmla="*/ 4256 h 23076"/>
                    <a:gd name="connsiteX4" fmla="*/ 67754 w 106969"/>
                    <a:gd name="connsiteY4" fmla="*/ 8021 h 23076"/>
                    <a:gd name="connsiteX5" fmla="*/ 50188 w 106969"/>
                    <a:gd name="connsiteY5" fmla="*/ 9275 h 23076"/>
                    <a:gd name="connsiteX6" fmla="*/ 41405 w 106969"/>
                    <a:gd name="connsiteY6" fmla="*/ 11784 h 23076"/>
                    <a:gd name="connsiteX7" fmla="*/ 32622 w 106969"/>
                    <a:gd name="connsiteY7" fmla="*/ 11784 h 23076"/>
                    <a:gd name="connsiteX8" fmla="*/ 17566 w 106969"/>
                    <a:gd name="connsiteY8" fmla="*/ 13039 h 23076"/>
                    <a:gd name="connsiteX9" fmla="*/ 2509 w 106969"/>
                    <a:gd name="connsiteY9" fmla="*/ 14294 h 23076"/>
                    <a:gd name="connsiteX10" fmla="*/ 0 w 106969"/>
                    <a:gd name="connsiteY10" fmla="*/ 16803 h 23076"/>
                    <a:gd name="connsiteX11" fmla="*/ 2509 w 106969"/>
                    <a:gd name="connsiteY11" fmla="*/ 19313 h 23076"/>
                    <a:gd name="connsiteX12" fmla="*/ 17566 w 106969"/>
                    <a:gd name="connsiteY12" fmla="*/ 20568 h 23076"/>
                    <a:gd name="connsiteX13" fmla="*/ 33877 w 106969"/>
                    <a:gd name="connsiteY13" fmla="*/ 23077 h 23076"/>
                    <a:gd name="connsiteX14" fmla="*/ 42660 w 106969"/>
                    <a:gd name="connsiteY14" fmla="*/ 21822 h 23076"/>
                    <a:gd name="connsiteX15" fmla="*/ 52697 w 106969"/>
                    <a:gd name="connsiteY15" fmla="*/ 23077 h 23076"/>
                    <a:gd name="connsiteX16" fmla="*/ 71518 w 106969"/>
                    <a:gd name="connsiteY16" fmla="*/ 18058 h 23076"/>
                    <a:gd name="connsiteX17" fmla="*/ 79046 w 106969"/>
                    <a:gd name="connsiteY17" fmla="*/ 15548 h 23076"/>
                    <a:gd name="connsiteX18" fmla="*/ 86574 w 106969"/>
                    <a:gd name="connsiteY18" fmla="*/ 15548 h 23076"/>
                    <a:gd name="connsiteX19" fmla="*/ 100376 w 106969"/>
                    <a:gd name="connsiteY19" fmla="*/ 8021 h 23076"/>
                    <a:gd name="connsiteX20" fmla="*/ 106649 w 106969"/>
                    <a:gd name="connsiteY20" fmla="*/ 3001 h 2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6969" h="23076">
                      <a:moveTo>
                        <a:pt x="106649" y="3001"/>
                      </a:moveTo>
                      <a:cubicBezTo>
                        <a:pt x="105395" y="492"/>
                        <a:pt x="101631" y="-763"/>
                        <a:pt x="97867" y="492"/>
                      </a:cubicBezTo>
                      <a:cubicBezTo>
                        <a:pt x="90338" y="1747"/>
                        <a:pt x="91593" y="1747"/>
                        <a:pt x="82810" y="4256"/>
                      </a:cubicBezTo>
                      <a:cubicBezTo>
                        <a:pt x="80301" y="4256"/>
                        <a:pt x="77791" y="4256"/>
                        <a:pt x="75282" y="4256"/>
                      </a:cubicBezTo>
                      <a:cubicBezTo>
                        <a:pt x="72773" y="4256"/>
                        <a:pt x="70263" y="6766"/>
                        <a:pt x="67754" y="8021"/>
                      </a:cubicBezTo>
                      <a:cubicBezTo>
                        <a:pt x="62735" y="9275"/>
                        <a:pt x="56461" y="8021"/>
                        <a:pt x="50188" y="9275"/>
                      </a:cubicBezTo>
                      <a:cubicBezTo>
                        <a:pt x="47679" y="9275"/>
                        <a:pt x="45169" y="11784"/>
                        <a:pt x="41405" y="11784"/>
                      </a:cubicBezTo>
                      <a:cubicBezTo>
                        <a:pt x="38896" y="11784"/>
                        <a:pt x="35132" y="11784"/>
                        <a:pt x="32622" y="11784"/>
                      </a:cubicBezTo>
                      <a:cubicBezTo>
                        <a:pt x="27603" y="11784"/>
                        <a:pt x="21330" y="11784"/>
                        <a:pt x="17566" y="13039"/>
                      </a:cubicBezTo>
                      <a:cubicBezTo>
                        <a:pt x="8783" y="14294"/>
                        <a:pt x="10038" y="14294"/>
                        <a:pt x="2509" y="14294"/>
                      </a:cubicBezTo>
                      <a:cubicBezTo>
                        <a:pt x="1255" y="14294"/>
                        <a:pt x="1255" y="15548"/>
                        <a:pt x="0" y="16803"/>
                      </a:cubicBezTo>
                      <a:cubicBezTo>
                        <a:pt x="0" y="18058"/>
                        <a:pt x="0" y="19313"/>
                        <a:pt x="2509" y="19313"/>
                      </a:cubicBezTo>
                      <a:cubicBezTo>
                        <a:pt x="10038" y="20568"/>
                        <a:pt x="8783" y="19313"/>
                        <a:pt x="17566" y="20568"/>
                      </a:cubicBezTo>
                      <a:cubicBezTo>
                        <a:pt x="22585" y="20568"/>
                        <a:pt x="27603" y="23077"/>
                        <a:pt x="33877" y="23077"/>
                      </a:cubicBezTo>
                      <a:cubicBezTo>
                        <a:pt x="36386" y="23077"/>
                        <a:pt x="40150" y="21822"/>
                        <a:pt x="42660" y="21822"/>
                      </a:cubicBezTo>
                      <a:cubicBezTo>
                        <a:pt x="45169" y="21822"/>
                        <a:pt x="48933" y="23077"/>
                        <a:pt x="52697" y="23077"/>
                      </a:cubicBezTo>
                      <a:cubicBezTo>
                        <a:pt x="58971" y="21822"/>
                        <a:pt x="65244" y="19313"/>
                        <a:pt x="71518" y="18058"/>
                      </a:cubicBezTo>
                      <a:cubicBezTo>
                        <a:pt x="74027" y="18058"/>
                        <a:pt x="76537" y="16803"/>
                        <a:pt x="79046" y="15548"/>
                      </a:cubicBezTo>
                      <a:cubicBezTo>
                        <a:pt x="81555" y="15548"/>
                        <a:pt x="85320" y="15548"/>
                        <a:pt x="86574" y="15548"/>
                      </a:cubicBezTo>
                      <a:cubicBezTo>
                        <a:pt x="95357" y="13039"/>
                        <a:pt x="92848" y="11784"/>
                        <a:pt x="100376" y="8021"/>
                      </a:cubicBezTo>
                      <a:cubicBezTo>
                        <a:pt x="105395" y="8021"/>
                        <a:pt x="107904" y="5511"/>
                        <a:pt x="106649" y="300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8" name="任意多边形: 形状 7657" descr="67082eb8-49ce-44cb-b9b1-c1ac5bd0232a"/>
                <p:cNvSpPr/>
                <p:nvPr/>
              </p:nvSpPr>
              <p:spPr>
                <a:xfrm>
                  <a:off x="10769876" y="5923249"/>
                  <a:ext cx="156837" cy="235562"/>
                </a:xfrm>
                <a:custGeom>
                  <a:avLst/>
                  <a:gdLst>
                    <a:gd name="connsiteX0" fmla="*/ 0 w 156837"/>
                    <a:gd name="connsiteY0" fmla="*/ 233374 h 235562"/>
                    <a:gd name="connsiteX1" fmla="*/ 25094 w 156837"/>
                    <a:gd name="connsiteY1" fmla="*/ 230864 h 235562"/>
                    <a:gd name="connsiteX2" fmla="*/ 46424 w 156837"/>
                    <a:gd name="connsiteY2" fmla="*/ 222082 h 235562"/>
                    <a:gd name="connsiteX3" fmla="*/ 70263 w 156837"/>
                    <a:gd name="connsiteY3" fmla="*/ 209535 h 235562"/>
                    <a:gd name="connsiteX4" fmla="*/ 91593 w 156837"/>
                    <a:gd name="connsiteY4" fmla="*/ 196988 h 235562"/>
                    <a:gd name="connsiteX5" fmla="*/ 110413 w 156837"/>
                    <a:gd name="connsiteY5" fmla="*/ 179422 h 235562"/>
                    <a:gd name="connsiteX6" fmla="*/ 145545 w 156837"/>
                    <a:gd name="connsiteY6" fmla="*/ 136762 h 235562"/>
                    <a:gd name="connsiteX7" fmla="*/ 153073 w 156837"/>
                    <a:gd name="connsiteY7" fmla="*/ 110414 h 235562"/>
                    <a:gd name="connsiteX8" fmla="*/ 156837 w 156837"/>
                    <a:gd name="connsiteY8" fmla="*/ 85320 h 235562"/>
                    <a:gd name="connsiteX9" fmla="*/ 150564 w 156837"/>
                    <a:gd name="connsiteY9" fmla="*/ 40150 h 235562"/>
                    <a:gd name="connsiteX10" fmla="*/ 139272 w 156837"/>
                    <a:gd name="connsiteY10" fmla="*/ 18820 h 235562"/>
                    <a:gd name="connsiteX11" fmla="*/ 124215 w 156837"/>
                    <a:gd name="connsiteY11" fmla="*/ 2509 h 235562"/>
                    <a:gd name="connsiteX12" fmla="*/ 117942 w 156837"/>
                    <a:gd name="connsiteY12" fmla="*/ 0 h 235562"/>
                    <a:gd name="connsiteX13" fmla="*/ 120451 w 156837"/>
                    <a:gd name="connsiteY13" fmla="*/ 6273 h 235562"/>
                    <a:gd name="connsiteX14" fmla="*/ 131743 w 156837"/>
                    <a:gd name="connsiteY14" fmla="*/ 22585 h 235562"/>
                    <a:gd name="connsiteX15" fmla="*/ 141781 w 156837"/>
                    <a:gd name="connsiteY15" fmla="*/ 43914 h 235562"/>
                    <a:gd name="connsiteX16" fmla="*/ 144290 w 156837"/>
                    <a:gd name="connsiteY16" fmla="*/ 85320 h 235562"/>
                    <a:gd name="connsiteX17" fmla="*/ 140526 w 156837"/>
                    <a:gd name="connsiteY17" fmla="*/ 109159 h 235562"/>
                    <a:gd name="connsiteX18" fmla="*/ 129234 w 156837"/>
                    <a:gd name="connsiteY18" fmla="*/ 131743 h 235562"/>
                    <a:gd name="connsiteX19" fmla="*/ 99121 w 156837"/>
                    <a:gd name="connsiteY19" fmla="*/ 173148 h 235562"/>
                    <a:gd name="connsiteX20" fmla="*/ 80301 w 156837"/>
                    <a:gd name="connsiteY20" fmla="*/ 188205 h 235562"/>
                    <a:gd name="connsiteX21" fmla="*/ 60225 w 156837"/>
                    <a:gd name="connsiteY21" fmla="*/ 199497 h 235562"/>
                    <a:gd name="connsiteX22" fmla="*/ 38896 w 156837"/>
                    <a:gd name="connsiteY22" fmla="*/ 212044 h 235562"/>
                    <a:gd name="connsiteX23" fmla="*/ 20075 w 156837"/>
                    <a:gd name="connsiteY23" fmla="*/ 222082 h 235562"/>
                    <a:gd name="connsiteX24" fmla="*/ 0 w 156837"/>
                    <a:gd name="connsiteY24" fmla="*/ 233374 h 235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56837" h="235562">
                      <a:moveTo>
                        <a:pt x="0" y="233374"/>
                      </a:moveTo>
                      <a:cubicBezTo>
                        <a:pt x="0" y="237138"/>
                        <a:pt x="12547" y="235883"/>
                        <a:pt x="25094" y="230864"/>
                      </a:cubicBezTo>
                      <a:cubicBezTo>
                        <a:pt x="36386" y="227101"/>
                        <a:pt x="41405" y="224591"/>
                        <a:pt x="46424" y="222082"/>
                      </a:cubicBezTo>
                      <a:cubicBezTo>
                        <a:pt x="51443" y="219572"/>
                        <a:pt x="57716" y="217063"/>
                        <a:pt x="70263" y="209535"/>
                      </a:cubicBezTo>
                      <a:cubicBezTo>
                        <a:pt x="76537" y="205771"/>
                        <a:pt x="84065" y="202007"/>
                        <a:pt x="91593" y="196988"/>
                      </a:cubicBezTo>
                      <a:cubicBezTo>
                        <a:pt x="97866" y="191969"/>
                        <a:pt x="104140" y="184441"/>
                        <a:pt x="110413" y="179422"/>
                      </a:cubicBezTo>
                      <a:cubicBezTo>
                        <a:pt x="122960" y="166875"/>
                        <a:pt x="138017" y="153073"/>
                        <a:pt x="145545" y="136762"/>
                      </a:cubicBezTo>
                      <a:cubicBezTo>
                        <a:pt x="149309" y="127979"/>
                        <a:pt x="150564" y="119196"/>
                        <a:pt x="153073" y="110414"/>
                      </a:cubicBezTo>
                      <a:cubicBezTo>
                        <a:pt x="155583" y="101631"/>
                        <a:pt x="156837" y="92848"/>
                        <a:pt x="156837" y="85320"/>
                      </a:cubicBezTo>
                      <a:cubicBezTo>
                        <a:pt x="156837" y="69008"/>
                        <a:pt x="155583" y="52697"/>
                        <a:pt x="150564" y="40150"/>
                      </a:cubicBezTo>
                      <a:cubicBezTo>
                        <a:pt x="145545" y="27603"/>
                        <a:pt x="141781" y="22585"/>
                        <a:pt x="139272" y="18820"/>
                      </a:cubicBezTo>
                      <a:cubicBezTo>
                        <a:pt x="135507" y="15056"/>
                        <a:pt x="132998" y="11292"/>
                        <a:pt x="124215" y="2509"/>
                      </a:cubicBezTo>
                      <a:cubicBezTo>
                        <a:pt x="120451" y="0"/>
                        <a:pt x="119196" y="0"/>
                        <a:pt x="117942" y="0"/>
                      </a:cubicBezTo>
                      <a:cubicBezTo>
                        <a:pt x="115432" y="0"/>
                        <a:pt x="116687" y="1255"/>
                        <a:pt x="120451" y="6273"/>
                      </a:cubicBezTo>
                      <a:cubicBezTo>
                        <a:pt x="127979" y="15056"/>
                        <a:pt x="129234" y="18820"/>
                        <a:pt x="131743" y="22585"/>
                      </a:cubicBezTo>
                      <a:cubicBezTo>
                        <a:pt x="134253" y="26349"/>
                        <a:pt x="136762" y="31367"/>
                        <a:pt x="141781" y="43914"/>
                      </a:cubicBezTo>
                      <a:cubicBezTo>
                        <a:pt x="145545" y="56461"/>
                        <a:pt x="145545" y="70263"/>
                        <a:pt x="144290" y="85320"/>
                      </a:cubicBezTo>
                      <a:cubicBezTo>
                        <a:pt x="143036" y="92848"/>
                        <a:pt x="143036" y="101631"/>
                        <a:pt x="140526" y="109159"/>
                      </a:cubicBezTo>
                      <a:cubicBezTo>
                        <a:pt x="138017" y="116687"/>
                        <a:pt x="132998" y="124215"/>
                        <a:pt x="129234" y="131743"/>
                      </a:cubicBezTo>
                      <a:cubicBezTo>
                        <a:pt x="121706" y="146800"/>
                        <a:pt x="111668" y="161856"/>
                        <a:pt x="99121" y="173148"/>
                      </a:cubicBezTo>
                      <a:cubicBezTo>
                        <a:pt x="92848" y="179422"/>
                        <a:pt x="86574" y="184441"/>
                        <a:pt x="80301" y="188205"/>
                      </a:cubicBezTo>
                      <a:cubicBezTo>
                        <a:pt x="74027" y="193224"/>
                        <a:pt x="66499" y="195733"/>
                        <a:pt x="60225" y="199497"/>
                      </a:cubicBezTo>
                      <a:cubicBezTo>
                        <a:pt x="47678" y="207025"/>
                        <a:pt x="42660" y="209535"/>
                        <a:pt x="38896" y="212044"/>
                      </a:cubicBezTo>
                      <a:cubicBezTo>
                        <a:pt x="33877" y="214554"/>
                        <a:pt x="30113" y="217063"/>
                        <a:pt x="20075" y="222082"/>
                      </a:cubicBezTo>
                      <a:cubicBezTo>
                        <a:pt x="10038" y="225846"/>
                        <a:pt x="0" y="230864"/>
                        <a:pt x="0" y="2333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59" name="任意多边形: 形状 7658" descr="127b979e-699e-4d47-b104-6b0cb3799d63"/>
                <p:cNvSpPr/>
                <p:nvPr/>
              </p:nvSpPr>
              <p:spPr>
                <a:xfrm>
                  <a:off x="10518735" y="6146099"/>
                  <a:ext cx="257608" cy="241501"/>
                </a:xfrm>
                <a:custGeom>
                  <a:avLst/>
                  <a:gdLst>
                    <a:gd name="connsiteX0" fmla="*/ 257414 w 257608"/>
                    <a:gd name="connsiteY0" fmla="*/ 486 h 241501"/>
                    <a:gd name="connsiteX1" fmla="*/ 238594 w 257608"/>
                    <a:gd name="connsiteY1" fmla="*/ 15543 h 241501"/>
                    <a:gd name="connsiteX2" fmla="*/ 207226 w 257608"/>
                    <a:gd name="connsiteY2" fmla="*/ 53184 h 241501"/>
                    <a:gd name="connsiteX3" fmla="*/ 189660 w 257608"/>
                    <a:gd name="connsiteY3" fmla="*/ 70749 h 241501"/>
                    <a:gd name="connsiteX4" fmla="*/ 173349 w 257608"/>
                    <a:gd name="connsiteY4" fmla="*/ 92079 h 241501"/>
                    <a:gd name="connsiteX5" fmla="*/ 129435 w 257608"/>
                    <a:gd name="connsiteY5" fmla="*/ 132230 h 241501"/>
                    <a:gd name="connsiteX6" fmla="*/ 108105 w 257608"/>
                    <a:gd name="connsiteY6" fmla="*/ 153560 h 241501"/>
                    <a:gd name="connsiteX7" fmla="*/ 85520 w 257608"/>
                    <a:gd name="connsiteY7" fmla="*/ 172380 h 241501"/>
                    <a:gd name="connsiteX8" fmla="*/ 44115 w 257608"/>
                    <a:gd name="connsiteY8" fmla="*/ 205002 h 241501"/>
                    <a:gd name="connsiteX9" fmla="*/ 2710 w 257608"/>
                    <a:gd name="connsiteY9" fmla="*/ 235115 h 241501"/>
                    <a:gd name="connsiteX10" fmla="*/ 201 w 257608"/>
                    <a:gd name="connsiteY10" fmla="*/ 240134 h 241501"/>
                    <a:gd name="connsiteX11" fmla="*/ 7729 w 257608"/>
                    <a:gd name="connsiteY11" fmla="*/ 238879 h 241501"/>
                    <a:gd name="connsiteX12" fmla="*/ 51643 w 257608"/>
                    <a:gd name="connsiteY12" fmla="*/ 210021 h 241501"/>
                    <a:gd name="connsiteX13" fmla="*/ 95558 w 257608"/>
                    <a:gd name="connsiteY13" fmla="*/ 179908 h 241501"/>
                    <a:gd name="connsiteX14" fmla="*/ 118142 w 257608"/>
                    <a:gd name="connsiteY14" fmla="*/ 161088 h 241501"/>
                    <a:gd name="connsiteX15" fmla="*/ 143236 w 257608"/>
                    <a:gd name="connsiteY15" fmla="*/ 142267 h 241501"/>
                    <a:gd name="connsiteX16" fmla="*/ 185896 w 257608"/>
                    <a:gd name="connsiteY16" fmla="*/ 99608 h 241501"/>
                    <a:gd name="connsiteX17" fmla="*/ 203462 w 257608"/>
                    <a:gd name="connsiteY17" fmla="*/ 79532 h 241501"/>
                    <a:gd name="connsiteX18" fmla="*/ 221028 w 257608"/>
                    <a:gd name="connsiteY18" fmla="*/ 61967 h 241501"/>
                    <a:gd name="connsiteX19" fmla="*/ 248631 w 257608"/>
                    <a:gd name="connsiteY19" fmla="*/ 21816 h 241501"/>
                    <a:gd name="connsiteX20" fmla="*/ 257414 w 257608"/>
                    <a:gd name="connsiteY20" fmla="*/ 486 h 24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7608" h="241501">
                      <a:moveTo>
                        <a:pt x="257414" y="486"/>
                      </a:moveTo>
                      <a:cubicBezTo>
                        <a:pt x="254905" y="-2023"/>
                        <a:pt x="246122" y="5505"/>
                        <a:pt x="238594" y="15543"/>
                      </a:cubicBezTo>
                      <a:cubicBezTo>
                        <a:pt x="222282" y="34363"/>
                        <a:pt x="226047" y="30599"/>
                        <a:pt x="207226" y="53184"/>
                      </a:cubicBezTo>
                      <a:cubicBezTo>
                        <a:pt x="202207" y="58202"/>
                        <a:pt x="195934" y="64476"/>
                        <a:pt x="189660" y="70749"/>
                      </a:cubicBezTo>
                      <a:cubicBezTo>
                        <a:pt x="183387" y="77023"/>
                        <a:pt x="179623" y="84551"/>
                        <a:pt x="173349" y="92079"/>
                      </a:cubicBezTo>
                      <a:cubicBezTo>
                        <a:pt x="160802" y="105881"/>
                        <a:pt x="144491" y="118428"/>
                        <a:pt x="129435" y="132230"/>
                      </a:cubicBezTo>
                      <a:cubicBezTo>
                        <a:pt x="121906" y="138503"/>
                        <a:pt x="115633" y="147286"/>
                        <a:pt x="108105" y="153560"/>
                      </a:cubicBezTo>
                      <a:cubicBezTo>
                        <a:pt x="100577" y="159833"/>
                        <a:pt x="93048" y="166107"/>
                        <a:pt x="85520" y="172380"/>
                      </a:cubicBezTo>
                      <a:cubicBezTo>
                        <a:pt x="70464" y="184927"/>
                        <a:pt x="55408" y="194964"/>
                        <a:pt x="44115" y="205002"/>
                      </a:cubicBezTo>
                      <a:cubicBezTo>
                        <a:pt x="19021" y="223823"/>
                        <a:pt x="24040" y="221313"/>
                        <a:pt x="2710" y="235115"/>
                      </a:cubicBezTo>
                      <a:cubicBezTo>
                        <a:pt x="-1054" y="237625"/>
                        <a:pt x="201" y="238879"/>
                        <a:pt x="201" y="240134"/>
                      </a:cubicBezTo>
                      <a:cubicBezTo>
                        <a:pt x="201" y="242643"/>
                        <a:pt x="1455" y="241388"/>
                        <a:pt x="7729" y="238879"/>
                      </a:cubicBezTo>
                      <a:cubicBezTo>
                        <a:pt x="30314" y="225078"/>
                        <a:pt x="25295" y="227587"/>
                        <a:pt x="51643" y="210021"/>
                      </a:cubicBezTo>
                      <a:cubicBezTo>
                        <a:pt x="64190" y="201238"/>
                        <a:pt x="80501" y="192455"/>
                        <a:pt x="95558" y="179908"/>
                      </a:cubicBezTo>
                      <a:cubicBezTo>
                        <a:pt x="103086" y="173635"/>
                        <a:pt x="110614" y="167361"/>
                        <a:pt x="118142" y="161088"/>
                      </a:cubicBezTo>
                      <a:cubicBezTo>
                        <a:pt x="125671" y="154814"/>
                        <a:pt x="135708" y="149796"/>
                        <a:pt x="143236" y="142267"/>
                      </a:cubicBezTo>
                      <a:cubicBezTo>
                        <a:pt x="158293" y="128466"/>
                        <a:pt x="172094" y="113409"/>
                        <a:pt x="185896" y="99608"/>
                      </a:cubicBezTo>
                      <a:cubicBezTo>
                        <a:pt x="192170" y="93334"/>
                        <a:pt x="198443" y="85806"/>
                        <a:pt x="203462" y="79532"/>
                      </a:cubicBezTo>
                      <a:cubicBezTo>
                        <a:pt x="209735" y="73259"/>
                        <a:pt x="216009" y="68240"/>
                        <a:pt x="221028" y="61967"/>
                      </a:cubicBezTo>
                      <a:cubicBezTo>
                        <a:pt x="239848" y="39382"/>
                        <a:pt x="234829" y="41891"/>
                        <a:pt x="248631" y="21816"/>
                      </a:cubicBezTo>
                      <a:cubicBezTo>
                        <a:pt x="253650" y="13033"/>
                        <a:pt x="258669" y="2996"/>
                        <a:pt x="257414" y="48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0" name="任意多边形: 形状 7659" descr="a7bb0817-72c7-4381-abe9-297c8d19983b"/>
                <p:cNvSpPr/>
                <p:nvPr/>
              </p:nvSpPr>
              <p:spPr>
                <a:xfrm>
                  <a:off x="10498660" y="6141009"/>
                  <a:ext cx="223774" cy="212171"/>
                </a:xfrm>
                <a:custGeom>
                  <a:avLst/>
                  <a:gdLst>
                    <a:gd name="connsiteX0" fmla="*/ 223537 w 223774"/>
                    <a:gd name="connsiteY0" fmla="*/ 558 h 212171"/>
                    <a:gd name="connsiteX1" fmla="*/ 205971 w 223774"/>
                    <a:gd name="connsiteY1" fmla="*/ 13105 h 212171"/>
                    <a:gd name="connsiteX2" fmla="*/ 178368 w 223774"/>
                    <a:gd name="connsiteY2" fmla="*/ 45727 h 212171"/>
                    <a:gd name="connsiteX3" fmla="*/ 163312 w 223774"/>
                    <a:gd name="connsiteY3" fmla="*/ 60783 h 212171"/>
                    <a:gd name="connsiteX4" fmla="*/ 149510 w 223774"/>
                    <a:gd name="connsiteY4" fmla="*/ 79604 h 212171"/>
                    <a:gd name="connsiteX5" fmla="*/ 111869 w 223774"/>
                    <a:gd name="connsiteY5" fmla="*/ 114735 h 212171"/>
                    <a:gd name="connsiteX6" fmla="*/ 94303 w 223774"/>
                    <a:gd name="connsiteY6" fmla="*/ 133556 h 212171"/>
                    <a:gd name="connsiteX7" fmla="*/ 74228 w 223774"/>
                    <a:gd name="connsiteY7" fmla="*/ 149867 h 212171"/>
                    <a:gd name="connsiteX8" fmla="*/ 37842 w 223774"/>
                    <a:gd name="connsiteY8" fmla="*/ 178725 h 212171"/>
                    <a:gd name="connsiteX9" fmla="*/ 2710 w 223774"/>
                    <a:gd name="connsiteY9" fmla="*/ 206328 h 212171"/>
                    <a:gd name="connsiteX10" fmla="*/ 201 w 223774"/>
                    <a:gd name="connsiteY10" fmla="*/ 211347 h 212171"/>
                    <a:gd name="connsiteX11" fmla="*/ 6474 w 223774"/>
                    <a:gd name="connsiteY11" fmla="*/ 210092 h 212171"/>
                    <a:gd name="connsiteX12" fmla="*/ 44115 w 223774"/>
                    <a:gd name="connsiteY12" fmla="*/ 183744 h 212171"/>
                    <a:gd name="connsiteX13" fmla="*/ 81756 w 223774"/>
                    <a:gd name="connsiteY13" fmla="*/ 157395 h 212171"/>
                    <a:gd name="connsiteX14" fmla="*/ 101831 w 223774"/>
                    <a:gd name="connsiteY14" fmla="*/ 139829 h 212171"/>
                    <a:gd name="connsiteX15" fmla="*/ 123161 w 223774"/>
                    <a:gd name="connsiteY15" fmla="*/ 123518 h 212171"/>
                    <a:gd name="connsiteX16" fmla="*/ 159547 w 223774"/>
                    <a:gd name="connsiteY16" fmla="*/ 84623 h 212171"/>
                    <a:gd name="connsiteX17" fmla="*/ 174604 w 223774"/>
                    <a:gd name="connsiteY17" fmla="*/ 67057 h 212171"/>
                    <a:gd name="connsiteX18" fmla="*/ 189660 w 223774"/>
                    <a:gd name="connsiteY18" fmla="*/ 52000 h 212171"/>
                    <a:gd name="connsiteX19" fmla="*/ 213500 w 223774"/>
                    <a:gd name="connsiteY19" fmla="*/ 16869 h 212171"/>
                    <a:gd name="connsiteX20" fmla="*/ 223537 w 223774"/>
                    <a:gd name="connsiteY20" fmla="*/ 558 h 212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3774" h="212170">
                      <a:moveTo>
                        <a:pt x="223537" y="558"/>
                      </a:moveTo>
                      <a:cubicBezTo>
                        <a:pt x="221028" y="-1952"/>
                        <a:pt x="213500" y="4322"/>
                        <a:pt x="205971" y="13105"/>
                      </a:cubicBezTo>
                      <a:cubicBezTo>
                        <a:pt x="192170" y="29416"/>
                        <a:pt x="194679" y="26906"/>
                        <a:pt x="178368" y="45727"/>
                      </a:cubicBezTo>
                      <a:cubicBezTo>
                        <a:pt x="174604" y="50746"/>
                        <a:pt x="168330" y="55764"/>
                        <a:pt x="163312" y="60783"/>
                      </a:cubicBezTo>
                      <a:cubicBezTo>
                        <a:pt x="158293" y="65802"/>
                        <a:pt x="154529" y="73330"/>
                        <a:pt x="149510" y="79604"/>
                      </a:cubicBezTo>
                      <a:cubicBezTo>
                        <a:pt x="138218" y="92151"/>
                        <a:pt x="124416" y="103443"/>
                        <a:pt x="111869" y="114735"/>
                      </a:cubicBezTo>
                      <a:cubicBezTo>
                        <a:pt x="105595" y="121009"/>
                        <a:pt x="100577" y="127282"/>
                        <a:pt x="94303" y="133556"/>
                      </a:cubicBezTo>
                      <a:cubicBezTo>
                        <a:pt x="88030" y="139829"/>
                        <a:pt x="80501" y="144848"/>
                        <a:pt x="74228" y="149867"/>
                      </a:cubicBezTo>
                      <a:cubicBezTo>
                        <a:pt x="61681" y="161159"/>
                        <a:pt x="49134" y="169942"/>
                        <a:pt x="37842" y="178725"/>
                      </a:cubicBezTo>
                      <a:cubicBezTo>
                        <a:pt x="16512" y="195036"/>
                        <a:pt x="20276" y="192527"/>
                        <a:pt x="2710" y="206328"/>
                      </a:cubicBezTo>
                      <a:cubicBezTo>
                        <a:pt x="-1054" y="208838"/>
                        <a:pt x="201" y="210092"/>
                        <a:pt x="201" y="211347"/>
                      </a:cubicBezTo>
                      <a:cubicBezTo>
                        <a:pt x="201" y="212602"/>
                        <a:pt x="1455" y="212602"/>
                        <a:pt x="6474" y="210092"/>
                      </a:cubicBezTo>
                      <a:cubicBezTo>
                        <a:pt x="26549" y="197545"/>
                        <a:pt x="21531" y="200055"/>
                        <a:pt x="44115" y="183744"/>
                      </a:cubicBezTo>
                      <a:cubicBezTo>
                        <a:pt x="55407" y="176215"/>
                        <a:pt x="69209" y="167433"/>
                        <a:pt x="81756" y="157395"/>
                      </a:cubicBezTo>
                      <a:cubicBezTo>
                        <a:pt x="88030" y="152376"/>
                        <a:pt x="94303" y="146103"/>
                        <a:pt x="101831" y="139829"/>
                      </a:cubicBezTo>
                      <a:cubicBezTo>
                        <a:pt x="108105" y="133556"/>
                        <a:pt x="116888" y="129792"/>
                        <a:pt x="123161" y="123518"/>
                      </a:cubicBezTo>
                      <a:cubicBezTo>
                        <a:pt x="136963" y="110971"/>
                        <a:pt x="148255" y="97170"/>
                        <a:pt x="159547" y="84623"/>
                      </a:cubicBezTo>
                      <a:cubicBezTo>
                        <a:pt x="165821" y="78349"/>
                        <a:pt x="169585" y="73330"/>
                        <a:pt x="174604" y="67057"/>
                      </a:cubicBezTo>
                      <a:cubicBezTo>
                        <a:pt x="179623" y="60783"/>
                        <a:pt x="185896" y="57019"/>
                        <a:pt x="189660" y="52000"/>
                      </a:cubicBezTo>
                      <a:cubicBezTo>
                        <a:pt x="205971" y="31925"/>
                        <a:pt x="200953" y="34435"/>
                        <a:pt x="213500" y="16869"/>
                      </a:cubicBezTo>
                      <a:cubicBezTo>
                        <a:pt x="221028" y="10595"/>
                        <a:pt x="224792" y="1812"/>
                        <a:pt x="223537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1" name="任意多边形: 形状 7660" descr="0f915db7-4751-4fd4-b31a-7fab6ebeafa4"/>
                <p:cNvSpPr/>
                <p:nvPr/>
              </p:nvSpPr>
              <p:spPr>
                <a:xfrm>
                  <a:off x="10715573" y="5964968"/>
                  <a:ext cx="69673" cy="172834"/>
                </a:xfrm>
                <a:custGeom>
                  <a:avLst/>
                  <a:gdLst>
                    <a:gd name="connsiteX0" fmla="*/ 10389 w 69673"/>
                    <a:gd name="connsiteY0" fmla="*/ 172835 h 172834"/>
                    <a:gd name="connsiteX1" fmla="*/ 16662 w 69673"/>
                    <a:gd name="connsiteY1" fmla="*/ 160288 h 172834"/>
                    <a:gd name="connsiteX2" fmla="*/ 16662 w 69673"/>
                    <a:gd name="connsiteY2" fmla="*/ 133939 h 172834"/>
                    <a:gd name="connsiteX3" fmla="*/ 17917 w 69673"/>
                    <a:gd name="connsiteY3" fmla="*/ 121392 h 172834"/>
                    <a:gd name="connsiteX4" fmla="*/ 16662 w 69673"/>
                    <a:gd name="connsiteY4" fmla="*/ 106336 h 172834"/>
                    <a:gd name="connsiteX5" fmla="*/ 22936 w 69673"/>
                    <a:gd name="connsiteY5" fmla="*/ 76223 h 172834"/>
                    <a:gd name="connsiteX6" fmla="*/ 25445 w 69673"/>
                    <a:gd name="connsiteY6" fmla="*/ 61167 h 172834"/>
                    <a:gd name="connsiteX7" fmla="*/ 31719 w 69673"/>
                    <a:gd name="connsiteY7" fmla="*/ 47365 h 172834"/>
                    <a:gd name="connsiteX8" fmla="*/ 48030 w 69673"/>
                    <a:gd name="connsiteY8" fmla="*/ 24780 h 172834"/>
                    <a:gd name="connsiteX9" fmla="*/ 58067 w 69673"/>
                    <a:gd name="connsiteY9" fmla="*/ 13488 h 172834"/>
                    <a:gd name="connsiteX10" fmla="*/ 68105 w 69673"/>
                    <a:gd name="connsiteY10" fmla="*/ 4705 h 172834"/>
                    <a:gd name="connsiteX11" fmla="*/ 69360 w 69673"/>
                    <a:gd name="connsiteY11" fmla="*/ 941 h 172834"/>
                    <a:gd name="connsiteX12" fmla="*/ 64341 w 69673"/>
                    <a:gd name="connsiteY12" fmla="*/ 941 h 172834"/>
                    <a:gd name="connsiteX13" fmla="*/ 51794 w 69673"/>
                    <a:gd name="connsiteY13" fmla="*/ 8469 h 172834"/>
                    <a:gd name="connsiteX14" fmla="*/ 39247 w 69673"/>
                    <a:gd name="connsiteY14" fmla="*/ 19761 h 172834"/>
                    <a:gd name="connsiteX15" fmla="*/ 19172 w 69673"/>
                    <a:gd name="connsiteY15" fmla="*/ 42346 h 172834"/>
                    <a:gd name="connsiteX16" fmla="*/ 12898 w 69673"/>
                    <a:gd name="connsiteY16" fmla="*/ 57402 h 172834"/>
                    <a:gd name="connsiteX17" fmla="*/ 5370 w 69673"/>
                    <a:gd name="connsiteY17" fmla="*/ 72459 h 172834"/>
                    <a:gd name="connsiteX18" fmla="*/ 1606 w 69673"/>
                    <a:gd name="connsiteY18" fmla="*/ 106336 h 172834"/>
                    <a:gd name="connsiteX19" fmla="*/ 1606 w 69673"/>
                    <a:gd name="connsiteY19" fmla="*/ 121392 h 172834"/>
                    <a:gd name="connsiteX20" fmla="*/ 351 w 69673"/>
                    <a:gd name="connsiteY20" fmla="*/ 135194 h 172834"/>
                    <a:gd name="connsiteX21" fmla="*/ 5370 w 69673"/>
                    <a:gd name="connsiteY21" fmla="*/ 161542 h 172834"/>
                    <a:gd name="connsiteX22" fmla="*/ 10389 w 69673"/>
                    <a:gd name="connsiteY22" fmla="*/ 172835 h 172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9673" h="172834">
                      <a:moveTo>
                        <a:pt x="10389" y="172835"/>
                      </a:moveTo>
                      <a:cubicBezTo>
                        <a:pt x="14153" y="172835"/>
                        <a:pt x="16662" y="166561"/>
                        <a:pt x="16662" y="160288"/>
                      </a:cubicBezTo>
                      <a:cubicBezTo>
                        <a:pt x="16662" y="146486"/>
                        <a:pt x="16662" y="148995"/>
                        <a:pt x="16662" y="133939"/>
                      </a:cubicBezTo>
                      <a:cubicBezTo>
                        <a:pt x="16662" y="130175"/>
                        <a:pt x="17917" y="125156"/>
                        <a:pt x="17917" y="121392"/>
                      </a:cubicBezTo>
                      <a:cubicBezTo>
                        <a:pt x="17917" y="116373"/>
                        <a:pt x="15408" y="111354"/>
                        <a:pt x="16662" y="106336"/>
                      </a:cubicBezTo>
                      <a:cubicBezTo>
                        <a:pt x="17917" y="96298"/>
                        <a:pt x="20426" y="86260"/>
                        <a:pt x="22936" y="76223"/>
                      </a:cubicBezTo>
                      <a:cubicBezTo>
                        <a:pt x="24191" y="71204"/>
                        <a:pt x="24191" y="66185"/>
                        <a:pt x="25445" y="61167"/>
                      </a:cubicBezTo>
                      <a:cubicBezTo>
                        <a:pt x="26700" y="56148"/>
                        <a:pt x="30464" y="51129"/>
                        <a:pt x="31719" y="47365"/>
                      </a:cubicBezTo>
                      <a:cubicBezTo>
                        <a:pt x="36738" y="38582"/>
                        <a:pt x="43011" y="31054"/>
                        <a:pt x="48030" y="24780"/>
                      </a:cubicBezTo>
                      <a:cubicBezTo>
                        <a:pt x="53049" y="18507"/>
                        <a:pt x="55558" y="15997"/>
                        <a:pt x="58067" y="13488"/>
                      </a:cubicBezTo>
                      <a:cubicBezTo>
                        <a:pt x="60577" y="10979"/>
                        <a:pt x="61832" y="9724"/>
                        <a:pt x="68105" y="4705"/>
                      </a:cubicBezTo>
                      <a:cubicBezTo>
                        <a:pt x="70614" y="3450"/>
                        <a:pt x="69360" y="2196"/>
                        <a:pt x="69360" y="941"/>
                      </a:cubicBezTo>
                      <a:cubicBezTo>
                        <a:pt x="69360" y="-314"/>
                        <a:pt x="68105" y="-314"/>
                        <a:pt x="64341" y="941"/>
                      </a:cubicBezTo>
                      <a:cubicBezTo>
                        <a:pt x="56813" y="4705"/>
                        <a:pt x="54303" y="5960"/>
                        <a:pt x="51794" y="8469"/>
                      </a:cubicBezTo>
                      <a:cubicBezTo>
                        <a:pt x="49285" y="10979"/>
                        <a:pt x="45520" y="13488"/>
                        <a:pt x="39247" y="19761"/>
                      </a:cubicBezTo>
                      <a:cubicBezTo>
                        <a:pt x="32973" y="26035"/>
                        <a:pt x="24191" y="33563"/>
                        <a:pt x="19172" y="42346"/>
                      </a:cubicBezTo>
                      <a:cubicBezTo>
                        <a:pt x="16662" y="47365"/>
                        <a:pt x="14153" y="52384"/>
                        <a:pt x="12898" y="57402"/>
                      </a:cubicBezTo>
                      <a:cubicBezTo>
                        <a:pt x="10389" y="62421"/>
                        <a:pt x="6625" y="67440"/>
                        <a:pt x="5370" y="72459"/>
                      </a:cubicBezTo>
                      <a:cubicBezTo>
                        <a:pt x="1606" y="83751"/>
                        <a:pt x="2861" y="95043"/>
                        <a:pt x="1606" y="106336"/>
                      </a:cubicBezTo>
                      <a:cubicBezTo>
                        <a:pt x="1606" y="111354"/>
                        <a:pt x="1606" y="116373"/>
                        <a:pt x="1606" y="121392"/>
                      </a:cubicBezTo>
                      <a:cubicBezTo>
                        <a:pt x="1606" y="126411"/>
                        <a:pt x="-903" y="131430"/>
                        <a:pt x="351" y="135194"/>
                      </a:cubicBezTo>
                      <a:cubicBezTo>
                        <a:pt x="1606" y="151505"/>
                        <a:pt x="4115" y="148995"/>
                        <a:pt x="5370" y="161542"/>
                      </a:cubicBezTo>
                      <a:cubicBezTo>
                        <a:pt x="5370" y="166561"/>
                        <a:pt x="7879" y="172835"/>
                        <a:pt x="10389" y="17283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2" name="任意多边形: 形状 7661" descr="51b2418e-be89-4767-87f1-29a95d263f7f"/>
                <p:cNvSpPr/>
                <p:nvPr/>
              </p:nvSpPr>
              <p:spPr>
                <a:xfrm>
                  <a:off x="10692085" y="5774720"/>
                  <a:ext cx="267743" cy="188757"/>
                </a:xfrm>
                <a:custGeom>
                  <a:avLst/>
                  <a:gdLst>
                    <a:gd name="connsiteX0" fmla="*/ 1255 w 267743"/>
                    <a:gd name="connsiteY0" fmla="*/ 148529 h 188757"/>
                    <a:gd name="connsiteX1" fmla="*/ 5019 w 267743"/>
                    <a:gd name="connsiteY1" fmla="*/ 158567 h 188757"/>
                    <a:gd name="connsiteX2" fmla="*/ 30113 w 267743"/>
                    <a:gd name="connsiteY2" fmla="*/ 177387 h 188757"/>
                    <a:gd name="connsiteX3" fmla="*/ 56461 w 267743"/>
                    <a:gd name="connsiteY3" fmla="*/ 186170 h 188757"/>
                    <a:gd name="connsiteX4" fmla="*/ 74027 w 267743"/>
                    <a:gd name="connsiteY4" fmla="*/ 188679 h 188757"/>
                    <a:gd name="connsiteX5" fmla="*/ 126725 w 267743"/>
                    <a:gd name="connsiteY5" fmla="*/ 182406 h 188757"/>
                    <a:gd name="connsiteX6" fmla="*/ 169384 w 267743"/>
                    <a:gd name="connsiteY6" fmla="*/ 164840 h 188757"/>
                    <a:gd name="connsiteX7" fmla="*/ 205771 w 267743"/>
                    <a:gd name="connsiteY7" fmla="*/ 133473 h 188757"/>
                    <a:gd name="connsiteX8" fmla="*/ 239648 w 267743"/>
                    <a:gd name="connsiteY8" fmla="*/ 95832 h 188757"/>
                    <a:gd name="connsiteX9" fmla="*/ 255959 w 267743"/>
                    <a:gd name="connsiteY9" fmla="*/ 75757 h 188757"/>
                    <a:gd name="connsiteX10" fmla="*/ 267251 w 267743"/>
                    <a:gd name="connsiteY10" fmla="*/ 50663 h 188757"/>
                    <a:gd name="connsiteX11" fmla="*/ 264742 w 267743"/>
                    <a:gd name="connsiteY11" fmla="*/ 35606 h 188757"/>
                    <a:gd name="connsiteX12" fmla="*/ 250940 w 267743"/>
                    <a:gd name="connsiteY12" fmla="*/ 24314 h 188757"/>
                    <a:gd name="connsiteX13" fmla="*/ 219572 w 267743"/>
                    <a:gd name="connsiteY13" fmla="*/ 21804 h 188757"/>
                    <a:gd name="connsiteX14" fmla="*/ 171894 w 267743"/>
                    <a:gd name="connsiteY14" fmla="*/ 8003 h 188757"/>
                    <a:gd name="connsiteX15" fmla="*/ 117942 w 267743"/>
                    <a:gd name="connsiteY15" fmla="*/ 1729 h 188757"/>
                    <a:gd name="connsiteX16" fmla="*/ 74027 w 267743"/>
                    <a:gd name="connsiteY16" fmla="*/ 19295 h 188757"/>
                    <a:gd name="connsiteX17" fmla="*/ 50188 w 267743"/>
                    <a:gd name="connsiteY17" fmla="*/ 39370 h 188757"/>
                    <a:gd name="connsiteX18" fmla="*/ 38896 w 267743"/>
                    <a:gd name="connsiteY18" fmla="*/ 53172 h 188757"/>
                    <a:gd name="connsiteX19" fmla="*/ 17566 w 267743"/>
                    <a:gd name="connsiteY19" fmla="*/ 85794 h 188757"/>
                    <a:gd name="connsiteX20" fmla="*/ 15056 w 267743"/>
                    <a:gd name="connsiteY20" fmla="*/ 94577 h 188757"/>
                    <a:gd name="connsiteX21" fmla="*/ 23839 w 267743"/>
                    <a:gd name="connsiteY21" fmla="*/ 85794 h 188757"/>
                    <a:gd name="connsiteX22" fmla="*/ 46424 w 267743"/>
                    <a:gd name="connsiteY22" fmla="*/ 54427 h 188757"/>
                    <a:gd name="connsiteX23" fmla="*/ 80301 w 267743"/>
                    <a:gd name="connsiteY23" fmla="*/ 24314 h 188757"/>
                    <a:gd name="connsiteX24" fmla="*/ 164366 w 267743"/>
                    <a:gd name="connsiteY24" fmla="*/ 18040 h 188757"/>
                    <a:gd name="connsiteX25" fmla="*/ 189460 w 267743"/>
                    <a:gd name="connsiteY25" fmla="*/ 28078 h 188757"/>
                    <a:gd name="connsiteX26" fmla="*/ 219572 w 267743"/>
                    <a:gd name="connsiteY26" fmla="*/ 31842 h 188757"/>
                    <a:gd name="connsiteX27" fmla="*/ 243412 w 267743"/>
                    <a:gd name="connsiteY27" fmla="*/ 34351 h 188757"/>
                    <a:gd name="connsiteX28" fmla="*/ 248430 w 267743"/>
                    <a:gd name="connsiteY28" fmla="*/ 48153 h 188757"/>
                    <a:gd name="connsiteX29" fmla="*/ 239648 w 267743"/>
                    <a:gd name="connsiteY29" fmla="*/ 66974 h 188757"/>
                    <a:gd name="connsiteX30" fmla="*/ 224591 w 267743"/>
                    <a:gd name="connsiteY30" fmla="*/ 87049 h 188757"/>
                    <a:gd name="connsiteX31" fmla="*/ 193224 w 267743"/>
                    <a:gd name="connsiteY31" fmla="*/ 123435 h 188757"/>
                    <a:gd name="connsiteX32" fmla="*/ 158092 w 267743"/>
                    <a:gd name="connsiteY32" fmla="*/ 151038 h 188757"/>
                    <a:gd name="connsiteX33" fmla="*/ 119196 w 267743"/>
                    <a:gd name="connsiteY33" fmla="*/ 167350 h 188757"/>
                    <a:gd name="connsiteX34" fmla="*/ 74027 w 267743"/>
                    <a:gd name="connsiteY34" fmla="*/ 174878 h 188757"/>
                    <a:gd name="connsiteX35" fmla="*/ 35132 w 267743"/>
                    <a:gd name="connsiteY35" fmla="*/ 167350 h 188757"/>
                    <a:gd name="connsiteX36" fmla="*/ 1255 w 267743"/>
                    <a:gd name="connsiteY36" fmla="*/ 148529 h 188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67743" h="188757">
                      <a:moveTo>
                        <a:pt x="1255" y="148529"/>
                      </a:moveTo>
                      <a:cubicBezTo>
                        <a:pt x="-1255" y="148529"/>
                        <a:pt x="0" y="152293"/>
                        <a:pt x="5019" y="158567"/>
                      </a:cubicBezTo>
                      <a:cubicBezTo>
                        <a:pt x="10038" y="164840"/>
                        <a:pt x="18820" y="172368"/>
                        <a:pt x="30113" y="177387"/>
                      </a:cubicBezTo>
                      <a:cubicBezTo>
                        <a:pt x="41405" y="182406"/>
                        <a:pt x="48933" y="184915"/>
                        <a:pt x="56461" y="186170"/>
                      </a:cubicBezTo>
                      <a:cubicBezTo>
                        <a:pt x="62735" y="187425"/>
                        <a:pt x="69008" y="188679"/>
                        <a:pt x="74027" y="188679"/>
                      </a:cubicBezTo>
                      <a:cubicBezTo>
                        <a:pt x="85320" y="188679"/>
                        <a:pt x="97867" y="189934"/>
                        <a:pt x="126725" y="182406"/>
                      </a:cubicBezTo>
                      <a:cubicBezTo>
                        <a:pt x="140526" y="178642"/>
                        <a:pt x="155583" y="172368"/>
                        <a:pt x="169384" y="164840"/>
                      </a:cubicBezTo>
                      <a:cubicBezTo>
                        <a:pt x="183186" y="156057"/>
                        <a:pt x="194478" y="144765"/>
                        <a:pt x="205771" y="133473"/>
                      </a:cubicBezTo>
                      <a:cubicBezTo>
                        <a:pt x="217063" y="122180"/>
                        <a:pt x="228355" y="109633"/>
                        <a:pt x="239648" y="95832"/>
                      </a:cubicBezTo>
                      <a:cubicBezTo>
                        <a:pt x="244666" y="89558"/>
                        <a:pt x="249685" y="83285"/>
                        <a:pt x="255959" y="75757"/>
                      </a:cubicBezTo>
                      <a:cubicBezTo>
                        <a:pt x="260977" y="68228"/>
                        <a:pt x="265996" y="60700"/>
                        <a:pt x="267251" y="50663"/>
                      </a:cubicBezTo>
                      <a:cubicBezTo>
                        <a:pt x="268506" y="45644"/>
                        <a:pt x="267251" y="40625"/>
                        <a:pt x="264742" y="35606"/>
                      </a:cubicBezTo>
                      <a:cubicBezTo>
                        <a:pt x="262232" y="30587"/>
                        <a:pt x="257213" y="26823"/>
                        <a:pt x="250940" y="24314"/>
                      </a:cubicBezTo>
                      <a:cubicBezTo>
                        <a:pt x="238393" y="19295"/>
                        <a:pt x="228355" y="21804"/>
                        <a:pt x="219572" y="21804"/>
                      </a:cubicBezTo>
                      <a:cubicBezTo>
                        <a:pt x="203261" y="23059"/>
                        <a:pt x="188205" y="15531"/>
                        <a:pt x="171894" y="8003"/>
                      </a:cubicBezTo>
                      <a:cubicBezTo>
                        <a:pt x="155583" y="475"/>
                        <a:pt x="135507" y="-2035"/>
                        <a:pt x="117942" y="1729"/>
                      </a:cubicBezTo>
                      <a:cubicBezTo>
                        <a:pt x="100376" y="4239"/>
                        <a:pt x="85320" y="10512"/>
                        <a:pt x="74027" y="19295"/>
                      </a:cubicBezTo>
                      <a:cubicBezTo>
                        <a:pt x="62735" y="26823"/>
                        <a:pt x="55207" y="34351"/>
                        <a:pt x="50188" y="39370"/>
                      </a:cubicBezTo>
                      <a:cubicBezTo>
                        <a:pt x="45169" y="44389"/>
                        <a:pt x="41405" y="48153"/>
                        <a:pt x="38896" y="53172"/>
                      </a:cubicBezTo>
                      <a:cubicBezTo>
                        <a:pt x="32622" y="60700"/>
                        <a:pt x="28858" y="68228"/>
                        <a:pt x="17566" y="85794"/>
                      </a:cubicBezTo>
                      <a:cubicBezTo>
                        <a:pt x="13802" y="92068"/>
                        <a:pt x="15056" y="93322"/>
                        <a:pt x="15056" y="94577"/>
                      </a:cubicBezTo>
                      <a:cubicBezTo>
                        <a:pt x="15056" y="97086"/>
                        <a:pt x="17566" y="95832"/>
                        <a:pt x="23839" y="85794"/>
                      </a:cubicBezTo>
                      <a:cubicBezTo>
                        <a:pt x="35132" y="68228"/>
                        <a:pt x="40150" y="61955"/>
                        <a:pt x="46424" y="54427"/>
                      </a:cubicBezTo>
                      <a:cubicBezTo>
                        <a:pt x="52697" y="48153"/>
                        <a:pt x="58971" y="38116"/>
                        <a:pt x="80301" y="24314"/>
                      </a:cubicBezTo>
                      <a:cubicBezTo>
                        <a:pt x="102885" y="11767"/>
                        <a:pt x="135507" y="4239"/>
                        <a:pt x="164366" y="18040"/>
                      </a:cubicBezTo>
                      <a:cubicBezTo>
                        <a:pt x="171894" y="21804"/>
                        <a:pt x="179422" y="25569"/>
                        <a:pt x="189460" y="28078"/>
                      </a:cubicBezTo>
                      <a:cubicBezTo>
                        <a:pt x="198242" y="30587"/>
                        <a:pt x="209535" y="33097"/>
                        <a:pt x="219572" y="31842"/>
                      </a:cubicBezTo>
                      <a:cubicBezTo>
                        <a:pt x="228355" y="31842"/>
                        <a:pt x="238393" y="31842"/>
                        <a:pt x="243412" y="34351"/>
                      </a:cubicBezTo>
                      <a:cubicBezTo>
                        <a:pt x="248430" y="36861"/>
                        <a:pt x="249685" y="41880"/>
                        <a:pt x="248430" y="48153"/>
                      </a:cubicBezTo>
                      <a:cubicBezTo>
                        <a:pt x="247176" y="54427"/>
                        <a:pt x="243412" y="60700"/>
                        <a:pt x="239648" y="66974"/>
                      </a:cubicBezTo>
                      <a:cubicBezTo>
                        <a:pt x="234629" y="73247"/>
                        <a:pt x="229610" y="80775"/>
                        <a:pt x="224591" y="87049"/>
                      </a:cubicBezTo>
                      <a:cubicBezTo>
                        <a:pt x="214554" y="100850"/>
                        <a:pt x="204516" y="113397"/>
                        <a:pt x="193224" y="123435"/>
                      </a:cubicBezTo>
                      <a:cubicBezTo>
                        <a:pt x="181931" y="134727"/>
                        <a:pt x="170639" y="143510"/>
                        <a:pt x="158092" y="151038"/>
                      </a:cubicBezTo>
                      <a:cubicBezTo>
                        <a:pt x="145545" y="158567"/>
                        <a:pt x="131743" y="163585"/>
                        <a:pt x="119196" y="167350"/>
                      </a:cubicBezTo>
                      <a:cubicBezTo>
                        <a:pt x="94102" y="174878"/>
                        <a:pt x="82810" y="173623"/>
                        <a:pt x="74027" y="174878"/>
                      </a:cubicBezTo>
                      <a:cubicBezTo>
                        <a:pt x="65244" y="174878"/>
                        <a:pt x="55207" y="174878"/>
                        <a:pt x="35132" y="167350"/>
                      </a:cubicBezTo>
                      <a:cubicBezTo>
                        <a:pt x="17566" y="162331"/>
                        <a:pt x="3764" y="149784"/>
                        <a:pt x="1255" y="14852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3" name="任意多边形: 形状 7662" descr="721e027a-da89-488b-81bc-4a0e3268bb43"/>
                <p:cNvSpPr/>
                <p:nvPr/>
              </p:nvSpPr>
              <p:spPr>
                <a:xfrm>
                  <a:off x="10622518" y="5919151"/>
                  <a:ext cx="65802" cy="27202"/>
                </a:xfrm>
                <a:custGeom>
                  <a:avLst/>
                  <a:gdLst>
                    <a:gd name="connsiteX0" fmla="*/ 65802 w 65802"/>
                    <a:gd name="connsiteY0" fmla="*/ 4098 h 27202"/>
                    <a:gd name="connsiteX1" fmla="*/ 59529 w 65802"/>
                    <a:gd name="connsiteY1" fmla="*/ 334 h 27202"/>
                    <a:gd name="connsiteX2" fmla="*/ 49491 w 65802"/>
                    <a:gd name="connsiteY2" fmla="*/ 2843 h 27202"/>
                    <a:gd name="connsiteX3" fmla="*/ 44472 w 65802"/>
                    <a:gd name="connsiteY3" fmla="*/ 2843 h 27202"/>
                    <a:gd name="connsiteX4" fmla="*/ 40708 w 65802"/>
                    <a:gd name="connsiteY4" fmla="*/ 6607 h 27202"/>
                    <a:gd name="connsiteX5" fmla="*/ 29416 w 65802"/>
                    <a:gd name="connsiteY5" fmla="*/ 9117 h 27202"/>
                    <a:gd name="connsiteX6" fmla="*/ 24397 w 65802"/>
                    <a:gd name="connsiteY6" fmla="*/ 12881 h 27202"/>
                    <a:gd name="connsiteX7" fmla="*/ 19378 w 65802"/>
                    <a:gd name="connsiteY7" fmla="*/ 14135 h 27202"/>
                    <a:gd name="connsiteX8" fmla="*/ 9341 w 65802"/>
                    <a:gd name="connsiteY8" fmla="*/ 17900 h 27202"/>
                    <a:gd name="connsiteX9" fmla="*/ 558 w 65802"/>
                    <a:gd name="connsiteY9" fmla="*/ 22918 h 27202"/>
                    <a:gd name="connsiteX10" fmla="*/ 558 w 65802"/>
                    <a:gd name="connsiteY10" fmla="*/ 25428 h 27202"/>
                    <a:gd name="connsiteX11" fmla="*/ 3067 w 65802"/>
                    <a:gd name="connsiteY11" fmla="*/ 26682 h 27202"/>
                    <a:gd name="connsiteX12" fmla="*/ 13105 w 65802"/>
                    <a:gd name="connsiteY12" fmla="*/ 24173 h 27202"/>
                    <a:gd name="connsiteX13" fmla="*/ 23142 w 65802"/>
                    <a:gd name="connsiteY13" fmla="*/ 22918 h 27202"/>
                    <a:gd name="connsiteX14" fmla="*/ 28161 w 65802"/>
                    <a:gd name="connsiteY14" fmla="*/ 20409 h 27202"/>
                    <a:gd name="connsiteX15" fmla="*/ 34435 w 65802"/>
                    <a:gd name="connsiteY15" fmla="*/ 20409 h 27202"/>
                    <a:gd name="connsiteX16" fmla="*/ 44472 w 65802"/>
                    <a:gd name="connsiteY16" fmla="*/ 15390 h 27202"/>
                    <a:gd name="connsiteX17" fmla="*/ 49491 w 65802"/>
                    <a:gd name="connsiteY17" fmla="*/ 12881 h 27202"/>
                    <a:gd name="connsiteX18" fmla="*/ 54510 w 65802"/>
                    <a:gd name="connsiteY18" fmla="*/ 12881 h 27202"/>
                    <a:gd name="connsiteX19" fmla="*/ 62038 w 65802"/>
                    <a:gd name="connsiteY19" fmla="*/ 6607 h 27202"/>
                    <a:gd name="connsiteX20" fmla="*/ 65802 w 65802"/>
                    <a:gd name="connsiteY20" fmla="*/ 4098 h 27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5802" h="27202">
                      <a:moveTo>
                        <a:pt x="65802" y="4098"/>
                      </a:moveTo>
                      <a:cubicBezTo>
                        <a:pt x="64547" y="1588"/>
                        <a:pt x="62038" y="-921"/>
                        <a:pt x="59529" y="334"/>
                      </a:cubicBezTo>
                      <a:cubicBezTo>
                        <a:pt x="54510" y="1588"/>
                        <a:pt x="55764" y="334"/>
                        <a:pt x="49491" y="2843"/>
                      </a:cubicBezTo>
                      <a:cubicBezTo>
                        <a:pt x="48236" y="2843"/>
                        <a:pt x="45727" y="2843"/>
                        <a:pt x="44472" y="2843"/>
                      </a:cubicBezTo>
                      <a:cubicBezTo>
                        <a:pt x="43217" y="2843"/>
                        <a:pt x="41963" y="5353"/>
                        <a:pt x="40708" y="6607"/>
                      </a:cubicBezTo>
                      <a:cubicBezTo>
                        <a:pt x="36944" y="7862"/>
                        <a:pt x="33180" y="7862"/>
                        <a:pt x="29416" y="9117"/>
                      </a:cubicBezTo>
                      <a:cubicBezTo>
                        <a:pt x="28161" y="10371"/>
                        <a:pt x="26906" y="11626"/>
                        <a:pt x="24397" y="12881"/>
                      </a:cubicBezTo>
                      <a:cubicBezTo>
                        <a:pt x="23142" y="14135"/>
                        <a:pt x="20633" y="14135"/>
                        <a:pt x="19378" y="14135"/>
                      </a:cubicBezTo>
                      <a:cubicBezTo>
                        <a:pt x="15614" y="15390"/>
                        <a:pt x="11850" y="16645"/>
                        <a:pt x="9341" y="17900"/>
                      </a:cubicBezTo>
                      <a:cubicBezTo>
                        <a:pt x="4322" y="20409"/>
                        <a:pt x="5576" y="20409"/>
                        <a:pt x="558" y="22918"/>
                      </a:cubicBezTo>
                      <a:cubicBezTo>
                        <a:pt x="-697" y="22918"/>
                        <a:pt x="558" y="25428"/>
                        <a:pt x="558" y="25428"/>
                      </a:cubicBezTo>
                      <a:cubicBezTo>
                        <a:pt x="558" y="26682"/>
                        <a:pt x="1812" y="27937"/>
                        <a:pt x="3067" y="26682"/>
                      </a:cubicBezTo>
                      <a:cubicBezTo>
                        <a:pt x="8086" y="26682"/>
                        <a:pt x="6831" y="25428"/>
                        <a:pt x="13105" y="24173"/>
                      </a:cubicBezTo>
                      <a:cubicBezTo>
                        <a:pt x="15614" y="24173"/>
                        <a:pt x="20633" y="24173"/>
                        <a:pt x="23142" y="22918"/>
                      </a:cubicBezTo>
                      <a:cubicBezTo>
                        <a:pt x="24397" y="22918"/>
                        <a:pt x="26906" y="21664"/>
                        <a:pt x="28161" y="20409"/>
                      </a:cubicBezTo>
                      <a:cubicBezTo>
                        <a:pt x="30670" y="20409"/>
                        <a:pt x="33180" y="21664"/>
                        <a:pt x="34435" y="20409"/>
                      </a:cubicBezTo>
                      <a:cubicBezTo>
                        <a:pt x="38199" y="19154"/>
                        <a:pt x="41963" y="16645"/>
                        <a:pt x="44472" y="15390"/>
                      </a:cubicBezTo>
                      <a:cubicBezTo>
                        <a:pt x="45727" y="15390"/>
                        <a:pt x="48236" y="14135"/>
                        <a:pt x="49491" y="12881"/>
                      </a:cubicBezTo>
                      <a:cubicBezTo>
                        <a:pt x="50746" y="12881"/>
                        <a:pt x="53255" y="12881"/>
                        <a:pt x="54510" y="12881"/>
                      </a:cubicBezTo>
                      <a:cubicBezTo>
                        <a:pt x="59529" y="10371"/>
                        <a:pt x="58274" y="9117"/>
                        <a:pt x="62038" y="6607"/>
                      </a:cubicBezTo>
                      <a:cubicBezTo>
                        <a:pt x="64547" y="7862"/>
                        <a:pt x="65802" y="5353"/>
                        <a:pt x="65802" y="409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4" name="任意多边形: 形状 7663" descr="21854bf1-e10d-4bc3-ab4a-34960a790704"/>
                <p:cNvSpPr/>
                <p:nvPr/>
              </p:nvSpPr>
              <p:spPr>
                <a:xfrm>
                  <a:off x="10594218" y="5869727"/>
                  <a:ext cx="119522" cy="40974"/>
                </a:xfrm>
                <a:custGeom>
                  <a:avLst/>
                  <a:gdLst>
                    <a:gd name="connsiteX0" fmla="*/ 119196 w 119522"/>
                    <a:gd name="connsiteY0" fmla="*/ 2079 h 40974"/>
                    <a:gd name="connsiteX1" fmla="*/ 107904 w 119522"/>
                    <a:gd name="connsiteY1" fmla="*/ 824 h 40974"/>
                    <a:gd name="connsiteX2" fmla="*/ 91593 w 119522"/>
                    <a:gd name="connsiteY2" fmla="*/ 7098 h 40974"/>
                    <a:gd name="connsiteX3" fmla="*/ 82810 w 119522"/>
                    <a:gd name="connsiteY3" fmla="*/ 8352 h 40974"/>
                    <a:gd name="connsiteX4" fmla="*/ 75282 w 119522"/>
                    <a:gd name="connsiteY4" fmla="*/ 13371 h 40974"/>
                    <a:gd name="connsiteX5" fmla="*/ 55207 w 119522"/>
                    <a:gd name="connsiteY5" fmla="*/ 18390 h 40974"/>
                    <a:gd name="connsiteX6" fmla="*/ 46424 w 119522"/>
                    <a:gd name="connsiteY6" fmla="*/ 23409 h 40974"/>
                    <a:gd name="connsiteX7" fmla="*/ 36386 w 119522"/>
                    <a:gd name="connsiteY7" fmla="*/ 25918 h 40974"/>
                    <a:gd name="connsiteX8" fmla="*/ 18820 w 119522"/>
                    <a:gd name="connsiteY8" fmla="*/ 30937 h 40974"/>
                    <a:gd name="connsiteX9" fmla="*/ 1255 w 119522"/>
                    <a:gd name="connsiteY9" fmla="*/ 35956 h 40974"/>
                    <a:gd name="connsiteX10" fmla="*/ 0 w 119522"/>
                    <a:gd name="connsiteY10" fmla="*/ 38465 h 40974"/>
                    <a:gd name="connsiteX11" fmla="*/ 2509 w 119522"/>
                    <a:gd name="connsiteY11" fmla="*/ 40975 h 40974"/>
                    <a:gd name="connsiteX12" fmla="*/ 21330 w 119522"/>
                    <a:gd name="connsiteY12" fmla="*/ 38465 h 40974"/>
                    <a:gd name="connsiteX13" fmla="*/ 40150 w 119522"/>
                    <a:gd name="connsiteY13" fmla="*/ 37210 h 40974"/>
                    <a:gd name="connsiteX14" fmla="*/ 50188 w 119522"/>
                    <a:gd name="connsiteY14" fmla="*/ 34701 h 40974"/>
                    <a:gd name="connsiteX15" fmla="*/ 61480 w 119522"/>
                    <a:gd name="connsiteY15" fmla="*/ 33446 h 40974"/>
                    <a:gd name="connsiteX16" fmla="*/ 81555 w 119522"/>
                    <a:gd name="connsiteY16" fmla="*/ 25918 h 40974"/>
                    <a:gd name="connsiteX17" fmla="*/ 90338 w 119522"/>
                    <a:gd name="connsiteY17" fmla="*/ 22154 h 40974"/>
                    <a:gd name="connsiteX18" fmla="*/ 99121 w 119522"/>
                    <a:gd name="connsiteY18" fmla="*/ 20899 h 40974"/>
                    <a:gd name="connsiteX19" fmla="*/ 114178 w 119522"/>
                    <a:gd name="connsiteY19" fmla="*/ 10862 h 40974"/>
                    <a:gd name="connsiteX20" fmla="*/ 119196 w 119522"/>
                    <a:gd name="connsiteY20" fmla="*/ 2079 h 40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9522" h="40974">
                      <a:moveTo>
                        <a:pt x="119196" y="2079"/>
                      </a:moveTo>
                      <a:cubicBezTo>
                        <a:pt x="117942" y="-431"/>
                        <a:pt x="112923" y="-431"/>
                        <a:pt x="107904" y="824"/>
                      </a:cubicBezTo>
                      <a:cubicBezTo>
                        <a:pt x="99121" y="3334"/>
                        <a:pt x="101631" y="3334"/>
                        <a:pt x="91593" y="7098"/>
                      </a:cubicBezTo>
                      <a:cubicBezTo>
                        <a:pt x="89084" y="8352"/>
                        <a:pt x="85319" y="8352"/>
                        <a:pt x="82810" y="8352"/>
                      </a:cubicBezTo>
                      <a:cubicBezTo>
                        <a:pt x="80301" y="9607"/>
                        <a:pt x="77791" y="12116"/>
                        <a:pt x="75282" y="13371"/>
                      </a:cubicBezTo>
                      <a:cubicBezTo>
                        <a:pt x="69008" y="15881"/>
                        <a:pt x="61480" y="15881"/>
                        <a:pt x="55207" y="18390"/>
                      </a:cubicBezTo>
                      <a:cubicBezTo>
                        <a:pt x="51443" y="19645"/>
                        <a:pt x="48933" y="22154"/>
                        <a:pt x="46424" y="23409"/>
                      </a:cubicBezTo>
                      <a:cubicBezTo>
                        <a:pt x="42660" y="24663"/>
                        <a:pt x="40150" y="24663"/>
                        <a:pt x="36386" y="25918"/>
                      </a:cubicBezTo>
                      <a:cubicBezTo>
                        <a:pt x="30113" y="28428"/>
                        <a:pt x="23839" y="28428"/>
                        <a:pt x="18820" y="30937"/>
                      </a:cubicBezTo>
                      <a:cubicBezTo>
                        <a:pt x="8783" y="33446"/>
                        <a:pt x="10038" y="33446"/>
                        <a:pt x="1255" y="35956"/>
                      </a:cubicBezTo>
                      <a:cubicBezTo>
                        <a:pt x="0" y="35956"/>
                        <a:pt x="0" y="38465"/>
                        <a:pt x="0" y="38465"/>
                      </a:cubicBezTo>
                      <a:cubicBezTo>
                        <a:pt x="0" y="39720"/>
                        <a:pt x="0" y="40975"/>
                        <a:pt x="2509" y="40975"/>
                      </a:cubicBezTo>
                      <a:cubicBezTo>
                        <a:pt x="11292" y="40975"/>
                        <a:pt x="10038" y="39720"/>
                        <a:pt x="21330" y="38465"/>
                      </a:cubicBezTo>
                      <a:cubicBezTo>
                        <a:pt x="26349" y="37210"/>
                        <a:pt x="33877" y="38465"/>
                        <a:pt x="40150" y="37210"/>
                      </a:cubicBezTo>
                      <a:cubicBezTo>
                        <a:pt x="43914" y="35956"/>
                        <a:pt x="46424" y="34701"/>
                        <a:pt x="50188" y="34701"/>
                      </a:cubicBezTo>
                      <a:cubicBezTo>
                        <a:pt x="53952" y="33446"/>
                        <a:pt x="57716" y="34701"/>
                        <a:pt x="61480" y="33446"/>
                      </a:cubicBezTo>
                      <a:cubicBezTo>
                        <a:pt x="69008" y="30937"/>
                        <a:pt x="75282" y="27173"/>
                        <a:pt x="81555" y="25918"/>
                      </a:cubicBezTo>
                      <a:cubicBezTo>
                        <a:pt x="85319" y="24663"/>
                        <a:pt x="87829" y="23409"/>
                        <a:pt x="90338" y="22154"/>
                      </a:cubicBezTo>
                      <a:cubicBezTo>
                        <a:pt x="92848" y="20899"/>
                        <a:pt x="96612" y="22154"/>
                        <a:pt x="99121" y="20899"/>
                      </a:cubicBezTo>
                      <a:cubicBezTo>
                        <a:pt x="109159" y="17135"/>
                        <a:pt x="106649" y="15881"/>
                        <a:pt x="114178" y="10862"/>
                      </a:cubicBezTo>
                      <a:cubicBezTo>
                        <a:pt x="117942" y="7098"/>
                        <a:pt x="120451" y="4588"/>
                        <a:pt x="119196" y="20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5" name="任意多边形: 形状 7664" descr="c3d1e83e-dafc-4a94-9164-6a5d9ddb03f9"/>
                <p:cNvSpPr/>
                <p:nvPr/>
              </p:nvSpPr>
              <p:spPr>
                <a:xfrm>
                  <a:off x="10490979" y="5857811"/>
                  <a:ext cx="133871" cy="230628"/>
                </a:xfrm>
                <a:custGeom>
                  <a:avLst/>
                  <a:gdLst>
                    <a:gd name="connsiteX0" fmla="*/ 353 w 133871"/>
                    <a:gd name="connsiteY0" fmla="*/ 1449 h 230628"/>
                    <a:gd name="connsiteX1" fmla="*/ 20429 w 133871"/>
                    <a:gd name="connsiteY1" fmla="*/ 11486 h 230628"/>
                    <a:gd name="connsiteX2" fmla="*/ 40504 w 133871"/>
                    <a:gd name="connsiteY2" fmla="*/ 19015 h 230628"/>
                    <a:gd name="connsiteX3" fmla="*/ 61834 w 133871"/>
                    <a:gd name="connsiteY3" fmla="*/ 31562 h 230628"/>
                    <a:gd name="connsiteX4" fmla="*/ 78145 w 133871"/>
                    <a:gd name="connsiteY4" fmla="*/ 45363 h 230628"/>
                    <a:gd name="connsiteX5" fmla="*/ 95711 w 133871"/>
                    <a:gd name="connsiteY5" fmla="*/ 61674 h 230628"/>
                    <a:gd name="connsiteX6" fmla="*/ 114531 w 133871"/>
                    <a:gd name="connsiteY6" fmla="*/ 106844 h 230628"/>
                    <a:gd name="connsiteX7" fmla="*/ 118295 w 133871"/>
                    <a:gd name="connsiteY7" fmla="*/ 130683 h 230628"/>
                    <a:gd name="connsiteX8" fmla="*/ 114531 w 133871"/>
                    <a:gd name="connsiteY8" fmla="*/ 154522 h 230628"/>
                    <a:gd name="connsiteX9" fmla="*/ 95711 w 133871"/>
                    <a:gd name="connsiteY9" fmla="*/ 193418 h 230628"/>
                    <a:gd name="connsiteX10" fmla="*/ 80654 w 133871"/>
                    <a:gd name="connsiteY10" fmla="*/ 210984 h 230628"/>
                    <a:gd name="connsiteX11" fmla="*/ 64343 w 133871"/>
                    <a:gd name="connsiteY11" fmla="*/ 224785 h 230628"/>
                    <a:gd name="connsiteX12" fmla="*/ 61834 w 133871"/>
                    <a:gd name="connsiteY12" fmla="*/ 229804 h 230628"/>
                    <a:gd name="connsiteX13" fmla="*/ 69362 w 133871"/>
                    <a:gd name="connsiteY13" fmla="*/ 228549 h 230628"/>
                    <a:gd name="connsiteX14" fmla="*/ 86928 w 133871"/>
                    <a:gd name="connsiteY14" fmla="*/ 214748 h 230628"/>
                    <a:gd name="connsiteX15" fmla="*/ 104493 w 133871"/>
                    <a:gd name="connsiteY15" fmla="*/ 195927 h 230628"/>
                    <a:gd name="connsiteX16" fmla="*/ 128333 w 133871"/>
                    <a:gd name="connsiteY16" fmla="*/ 155777 h 230628"/>
                    <a:gd name="connsiteX17" fmla="*/ 132097 w 133871"/>
                    <a:gd name="connsiteY17" fmla="*/ 129428 h 230628"/>
                    <a:gd name="connsiteX18" fmla="*/ 133351 w 133871"/>
                    <a:gd name="connsiteY18" fmla="*/ 103079 h 230628"/>
                    <a:gd name="connsiteX19" fmla="*/ 108258 w 133871"/>
                    <a:gd name="connsiteY19" fmla="*/ 54146 h 230628"/>
                    <a:gd name="connsiteX20" fmla="*/ 90692 w 133871"/>
                    <a:gd name="connsiteY20" fmla="*/ 35326 h 230628"/>
                    <a:gd name="connsiteX21" fmla="*/ 73126 w 133871"/>
                    <a:gd name="connsiteY21" fmla="*/ 19015 h 230628"/>
                    <a:gd name="connsiteX22" fmla="*/ 48032 w 133871"/>
                    <a:gd name="connsiteY22" fmla="*/ 7722 h 230628"/>
                    <a:gd name="connsiteX23" fmla="*/ 25447 w 133871"/>
                    <a:gd name="connsiteY23" fmla="*/ 1449 h 230628"/>
                    <a:gd name="connsiteX24" fmla="*/ 353 w 133871"/>
                    <a:gd name="connsiteY24" fmla="*/ 1449 h 23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3871" h="230628">
                      <a:moveTo>
                        <a:pt x="353" y="1449"/>
                      </a:moveTo>
                      <a:cubicBezTo>
                        <a:pt x="-2156" y="3958"/>
                        <a:pt x="9136" y="7722"/>
                        <a:pt x="20429" y="11486"/>
                      </a:cubicBezTo>
                      <a:cubicBezTo>
                        <a:pt x="31721" y="15251"/>
                        <a:pt x="35485" y="17760"/>
                        <a:pt x="40504" y="19015"/>
                      </a:cubicBezTo>
                      <a:cubicBezTo>
                        <a:pt x="45523" y="21524"/>
                        <a:pt x="50541" y="24033"/>
                        <a:pt x="61834" y="31562"/>
                      </a:cubicBezTo>
                      <a:cubicBezTo>
                        <a:pt x="68107" y="35326"/>
                        <a:pt x="71871" y="40344"/>
                        <a:pt x="78145" y="45363"/>
                      </a:cubicBezTo>
                      <a:cubicBezTo>
                        <a:pt x="83164" y="50382"/>
                        <a:pt x="90692" y="55401"/>
                        <a:pt x="95711" y="61674"/>
                      </a:cubicBezTo>
                      <a:cubicBezTo>
                        <a:pt x="105748" y="74221"/>
                        <a:pt x="110767" y="90532"/>
                        <a:pt x="114531" y="106844"/>
                      </a:cubicBezTo>
                      <a:cubicBezTo>
                        <a:pt x="115786" y="114372"/>
                        <a:pt x="118295" y="123155"/>
                        <a:pt x="118295" y="130683"/>
                      </a:cubicBezTo>
                      <a:cubicBezTo>
                        <a:pt x="118295" y="138211"/>
                        <a:pt x="115786" y="146994"/>
                        <a:pt x="114531" y="154522"/>
                      </a:cubicBezTo>
                      <a:cubicBezTo>
                        <a:pt x="110767" y="169578"/>
                        <a:pt x="103239" y="183380"/>
                        <a:pt x="95711" y="193418"/>
                      </a:cubicBezTo>
                      <a:cubicBezTo>
                        <a:pt x="88182" y="203455"/>
                        <a:pt x="84418" y="208474"/>
                        <a:pt x="80654" y="210984"/>
                      </a:cubicBezTo>
                      <a:cubicBezTo>
                        <a:pt x="76890" y="214748"/>
                        <a:pt x="74381" y="218512"/>
                        <a:pt x="64343" y="224785"/>
                      </a:cubicBezTo>
                      <a:cubicBezTo>
                        <a:pt x="60579" y="227295"/>
                        <a:pt x="61834" y="228549"/>
                        <a:pt x="61834" y="229804"/>
                      </a:cubicBezTo>
                      <a:cubicBezTo>
                        <a:pt x="61834" y="231059"/>
                        <a:pt x="63088" y="231059"/>
                        <a:pt x="69362" y="228549"/>
                      </a:cubicBezTo>
                      <a:cubicBezTo>
                        <a:pt x="79399" y="222276"/>
                        <a:pt x="83164" y="218512"/>
                        <a:pt x="86928" y="214748"/>
                      </a:cubicBezTo>
                      <a:cubicBezTo>
                        <a:pt x="90692" y="210984"/>
                        <a:pt x="95711" y="207219"/>
                        <a:pt x="104493" y="195927"/>
                      </a:cubicBezTo>
                      <a:cubicBezTo>
                        <a:pt x="113276" y="184635"/>
                        <a:pt x="123314" y="172088"/>
                        <a:pt x="128333" y="155777"/>
                      </a:cubicBezTo>
                      <a:cubicBezTo>
                        <a:pt x="130842" y="146994"/>
                        <a:pt x="132097" y="138211"/>
                        <a:pt x="132097" y="129428"/>
                      </a:cubicBezTo>
                      <a:cubicBezTo>
                        <a:pt x="133351" y="120645"/>
                        <a:pt x="134606" y="111862"/>
                        <a:pt x="133351" y="103079"/>
                      </a:cubicBezTo>
                      <a:cubicBezTo>
                        <a:pt x="129587" y="84259"/>
                        <a:pt x="119550" y="67948"/>
                        <a:pt x="108258" y="54146"/>
                      </a:cubicBezTo>
                      <a:cubicBezTo>
                        <a:pt x="103239" y="46618"/>
                        <a:pt x="96965" y="41599"/>
                        <a:pt x="90692" y="35326"/>
                      </a:cubicBezTo>
                      <a:cubicBezTo>
                        <a:pt x="84418" y="30307"/>
                        <a:pt x="79399" y="24033"/>
                        <a:pt x="73126" y="19015"/>
                      </a:cubicBezTo>
                      <a:cubicBezTo>
                        <a:pt x="60579" y="10232"/>
                        <a:pt x="54305" y="8977"/>
                        <a:pt x="48032" y="7722"/>
                      </a:cubicBezTo>
                      <a:cubicBezTo>
                        <a:pt x="43013" y="6468"/>
                        <a:pt x="37994" y="3958"/>
                        <a:pt x="25447" y="1449"/>
                      </a:cubicBezTo>
                      <a:cubicBezTo>
                        <a:pt x="15410" y="194"/>
                        <a:pt x="2863" y="-1061"/>
                        <a:pt x="353" y="144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6" name="任意多边形: 形状 7665" descr="71d4f97b-0208-4f4d-87d2-fce39757ad46"/>
                <p:cNvSpPr/>
                <p:nvPr/>
              </p:nvSpPr>
              <p:spPr>
                <a:xfrm>
                  <a:off x="10501176" y="6077577"/>
                  <a:ext cx="79797" cy="275529"/>
                </a:xfrm>
                <a:custGeom>
                  <a:avLst/>
                  <a:gdLst>
                    <a:gd name="connsiteX0" fmla="*/ 59165 w 79797"/>
                    <a:gd name="connsiteY0" fmla="*/ 0 h 275529"/>
                    <a:gd name="connsiteX1" fmla="*/ 57910 w 79797"/>
                    <a:gd name="connsiteY1" fmla="*/ 20075 h 275529"/>
                    <a:gd name="connsiteX2" fmla="*/ 64184 w 79797"/>
                    <a:gd name="connsiteY2" fmla="*/ 60226 h 275529"/>
                    <a:gd name="connsiteX3" fmla="*/ 64184 w 79797"/>
                    <a:gd name="connsiteY3" fmla="*/ 80301 h 275529"/>
                    <a:gd name="connsiteX4" fmla="*/ 66693 w 79797"/>
                    <a:gd name="connsiteY4" fmla="*/ 101630 h 275529"/>
                    <a:gd name="connsiteX5" fmla="*/ 57910 w 79797"/>
                    <a:gd name="connsiteY5" fmla="*/ 149309 h 275529"/>
                    <a:gd name="connsiteX6" fmla="*/ 54146 w 79797"/>
                    <a:gd name="connsiteY6" fmla="*/ 173148 h 275529"/>
                    <a:gd name="connsiteX7" fmla="*/ 45363 w 79797"/>
                    <a:gd name="connsiteY7" fmla="*/ 195733 h 275529"/>
                    <a:gd name="connsiteX8" fmla="*/ 25288 w 79797"/>
                    <a:gd name="connsiteY8" fmla="*/ 234629 h 275529"/>
                    <a:gd name="connsiteX9" fmla="*/ 12741 w 79797"/>
                    <a:gd name="connsiteY9" fmla="*/ 253449 h 275529"/>
                    <a:gd name="connsiteX10" fmla="*/ 1449 w 79797"/>
                    <a:gd name="connsiteY10" fmla="*/ 269760 h 275529"/>
                    <a:gd name="connsiteX11" fmla="*/ 1449 w 79797"/>
                    <a:gd name="connsiteY11" fmla="*/ 274779 h 275529"/>
                    <a:gd name="connsiteX12" fmla="*/ 7722 w 79797"/>
                    <a:gd name="connsiteY12" fmla="*/ 272270 h 275529"/>
                    <a:gd name="connsiteX13" fmla="*/ 21524 w 79797"/>
                    <a:gd name="connsiteY13" fmla="*/ 257213 h 275529"/>
                    <a:gd name="connsiteX14" fmla="*/ 35326 w 79797"/>
                    <a:gd name="connsiteY14" fmla="*/ 238393 h 275529"/>
                    <a:gd name="connsiteX15" fmla="*/ 57910 w 79797"/>
                    <a:gd name="connsiteY15" fmla="*/ 200752 h 275529"/>
                    <a:gd name="connsiteX16" fmla="*/ 65438 w 79797"/>
                    <a:gd name="connsiteY16" fmla="*/ 176912 h 275529"/>
                    <a:gd name="connsiteX17" fmla="*/ 74221 w 79797"/>
                    <a:gd name="connsiteY17" fmla="*/ 153073 h 275529"/>
                    <a:gd name="connsiteX18" fmla="*/ 79240 w 79797"/>
                    <a:gd name="connsiteY18" fmla="*/ 102885 h 275529"/>
                    <a:gd name="connsiteX19" fmla="*/ 79240 w 79797"/>
                    <a:gd name="connsiteY19" fmla="*/ 80301 h 275529"/>
                    <a:gd name="connsiteX20" fmla="*/ 79240 w 79797"/>
                    <a:gd name="connsiteY20" fmla="*/ 60226 h 275529"/>
                    <a:gd name="connsiteX21" fmla="*/ 67948 w 79797"/>
                    <a:gd name="connsiteY21" fmla="*/ 20075 h 275529"/>
                    <a:gd name="connsiteX22" fmla="*/ 59165 w 79797"/>
                    <a:gd name="connsiteY22" fmla="*/ 0 h 275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9797" h="275529">
                      <a:moveTo>
                        <a:pt x="59165" y="0"/>
                      </a:moveTo>
                      <a:cubicBezTo>
                        <a:pt x="55401" y="0"/>
                        <a:pt x="55401" y="10038"/>
                        <a:pt x="57910" y="20075"/>
                      </a:cubicBezTo>
                      <a:cubicBezTo>
                        <a:pt x="61674" y="40150"/>
                        <a:pt x="60420" y="36386"/>
                        <a:pt x="64184" y="60226"/>
                      </a:cubicBezTo>
                      <a:cubicBezTo>
                        <a:pt x="64184" y="66499"/>
                        <a:pt x="64184" y="72773"/>
                        <a:pt x="64184" y="80301"/>
                      </a:cubicBezTo>
                      <a:cubicBezTo>
                        <a:pt x="64184" y="87829"/>
                        <a:pt x="66693" y="94102"/>
                        <a:pt x="66693" y="101630"/>
                      </a:cubicBezTo>
                      <a:cubicBezTo>
                        <a:pt x="66693" y="116687"/>
                        <a:pt x="61674" y="132998"/>
                        <a:pt x="57910" y="149309"/>
                      </a:cubicBezTo>
                      <a:cubicBezTo>
                        <a:pt x="56656" y="156837"/>
                        <a:pt x="56656" y="165620"/>
                        <a:pt x="54146" y="173148"/>
                      </a:cubicBezTo>
                      <a:cubicBezTo>
                        <a:pt x="51637" y="180677"/>
                        <a:pt x="47873" y="188205"/>
                        <a:pt x="45363" y="195733"/>
                      </a:cubicBezTo>
                      <a:cubicBezTo>
                        <a:pt x="39090" y="209535"/>
                        <a:pt x="31562" y="223336"/>
                        <a:pt x="25288" y="234629"/>
                      </a:cubicBezTo>
                      <a:cubicBezTo>
                        <a:pt x="19015" y="245921"/>
                        <a:pt x="15250" y="249685"/>
                        <a:pt x="12741" y="253449"/>
                      </a:cubicBezTo>
                      <a:cubicBezTo>
                        <a:pt x="10232" y="257213"/>
                        <a:pt x="7722" y="260977"/>
                        <a:pt x="1449" y="269760"/>
                      </a:cubicBezTo>
                      <a:cubicBezTo>
                        <a:pt x="-1061" y="272270"/>
                        <a:pt x="194" y="273524"/>
                        <a:pt x="1449" y="274779"/>
                      </a:cubicBezTo>
                      <a:cubicBezTo>
                        <a:pt x="1449" y="276034"/>
                        <a:pt x="3958" y="276034"/>
                        <a:pt x="7722" y="272270"/>
                      </a:cubicBezTo>
                      <a:cubicBezTo>
                        <a:pt x="15250" y="264741"/>
                        <a:pt x="19015" y="260977"/>
                        <a:pt x="21524" y="257213"/>
                      </a:cubicBezTo>
                      <a:cubicBezTo>
                        <a:pt x="24033" y="253449"/>
                        <a:pt x="27797" y="248430"/>
                        <a:pt x="35326" y="238393"/>
                      </a:cubicBezTo>
                      <a:cubicBezTo>
                        <a:pt x="42854" y="227100"/>
                        <a:pt x="51637" y="215808"/>
                        <a:pt x="57910" y="200752"/>
                      </a:cubicBezTo>
                      <a:cubicBezTo>
                        <a:pt x="60420" y="193224"/>
                        <a:pt x="64184" y="185695"/>
                        <a:pt x="65438" y="176912"/>
                      </a:cubicBezTo>
                      <a:cubicBezTo>
                        <a:pt x="67948" y="169384"/>
                        <a:pt x="72967" y="161856"/>
                        <a:pt x="74221" y="153073"/>
                      </a:cubicBezTo>
                      <a:cubicBezTo>
                        <a:pt x="77985" y="136762"/>
                        <a:pt x="79240" y="119196"/>
                        <a:pt x="79240" y="102885"/>
                      </a:cubicBezTo>
                      <a:cubicBezTo>
                        <a:pt x="79240" y="95357"/>
                        <a:pt x="79240" y="87829"/>
                        <a:pt x="79240" y="80301"/>
                      </a:cubicBezTo>
                      <a:cubicBezTo>
                        <a:pt x="79240" y="72773"/>
                        <a:pt x="80495" y="66499"/>
                        <a:pt x="79240" y="60226"/>
                      </a:cubicBezTo>
                      <a:cubicBezTo>
                        <a:pt x="75476" y="35132"/>
                        <a:pt x="74221" y="40150"/>
                        <a:pt x="67948" y="20075"/>
                      </a:cubicBezTo>
                      <a:cubicBezTo>
                        <a:pt x="65438" y="10038"/>
                        <a:pt x="61674" y="0"/>
                        <a:pt x="59165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7" name="任意多边形: 形状 7666" descr="1a7976ce-b4cb-440b-8cd6-461398d25ca0"/>
                <p:cNvSpPr/>
                <p:nvPr/>
              </p:nvSpPr>
              <p:spPr>
                <a:xfrm>
                  <a:off x="10497493" y="6085105"/>
                  <a:ext cx="32735" cy="197180"/>
                </a:xfrm>
                <a:custGeom>
                  <a:avLst/>
                  <a:gdLst>
                    <a:gd name="connsiteX0" fmla="*/ 1368 w 32735"/>
                    <a:gd name="connsiteY0" fmla="*/ 196988 h 197180"/>
                    <a:gd name="connsiteX1" fmla="*/ 12660 w 32735"/>
                    <a:gd name="connsiteY1" fmla="*/ 185696 h 197180"/>
                    <a:gd name="connsiteX2" fmla="*/ 22698 w 32735"/>
                    <a:gd name="connsiteY2" fmla="*/ 158092 h 197180"/>
                    <a:gd name="connsiteX3" fmla="*/ 27717 w 32735"/>
                    <a:gd name="connsiteY3" fmla="*/ 144290 h 197180"/>
                    <a:gd name="connsiteX4" fmla="*/ 27717 w 32735"/>
                    <a:gd name="connsiteY4" fmla="*/ 127979 h 197180"/>
                    <a:gd name="connsiteX5" fmla="*/ 32735 w 32735"/>
                    <a:gd name="connsiteY5" fmla="*/ 94102 h 197180"/>
                    <a:gd name="connsiteX6" fmla="*/ 30226 w 32735"/>
                    <a:gd name="connsiteY6" fmla="*/ 76537 h 197180"/>
                    <a:gd name="connsiteX7" fmla="*/ 30226 w 32735"/>
                    <a:gd name="connsiteY7" fmla="*/ 60226 h 197180"/>
                    <a:gd name="connsiteX8" fmla="*/ 26462 w 32735"/>
                    <a:gd name="connsiteY8" fmla="*/ 30113 h 197180"/>
                    <a:gd name="connsiteX9" fmla="*/ 17679 w 32735"/>
                    <a:gd name="connsiteY9" fmla="*/ 2510 h 197180"/>
                    <a:gd name="connsiteX10" fmla="*/ 13915 w 32735"/>
                    <a:gd name="connsiteY10" fmla="*/ 0 h 197180"/>
                    <a:gd name="connsiteX11" fmla="*/ 12660 w 32735"/>
                    <a:gd name="connsiteY11" fmla="*/ 3764 h 197180"/>
                    <a:gd name="connsiteX12" fmla="*/ 17679 w 32735"/>
                    <a:gd name="connsiteY12" fmla="*/ 31367 h 197180"/>
                    <a:gd name="connsiteX13" fmla="*/ 17679 w 32735"/>
                    <a:gd name="connsiteY13" fmla="*/ 60226 h 197180"/>
                    <a:gd name="connsiteX14" fmla="*/ 18934 w 32735"/>
                    <a:gd name="connsiteY14" fmla="*/ 76537 h 197180"/>
                    <a:gd name="connsiteX15" fmla="*/ 16424 w 32735"/>
                    <a:gd name="connsiteY15" fmla="*/ 92848 h 197180"/>
                    <a:gd name="connsiteX16" fmla="*/ 15170 w 32735"/>
                    <a:gd name="connsiteY16" fmla="*/ 125470 h 197180"/>
                    <a:gd name="connsiteX17" fmla="*/ 12660 w 32735"/>
                    <a:gd name="connsiteY17" fmla="*/ 140526 h 197180"/>
                    <a:gd name="connsiteX18" fmla="*/ 7641 w 32735"/>
                    <a:gd name="connsiteY18" fmla="*/ 153073 h 197180"/>
                    <a:gd name="connsiteX19" fmla="*/ 2623 w 32735"/>
                    <a:gd name="connsiteY19" fmla="*/ 180677 h 197180"/>
                    <a:gd name="connsiteX20" fmla="*/ 1368 w 32735"/>
                    <a:gd name="connsiteY20" fmla="*/ 196988 h 197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2735" h="197180">
                      <a:moveTo>
                        <a:pt x="1368" y="196988"/>
                      </a:moveTo>
                      <a:cubicBezTo>
                        <a:pt x="3877" y="198243"/>
                        <a:pt x="10151" y="193224"/>
                        <a:pt x="12660" y="185696"/>
                      </a:cubicBezTo>
                      <a:cubicBezTo>
                        <a:pt x="17679" y="171894"/>
                        <a:pt x="17679" y="174403"/>
                        <a:pt x="22698" y="158092"/>
                      </a:cubicBezTo>
                      <a:cubicBezTo>
                        <a:pt x="23952" y="154328"/>
                        <a:pt x="26462" y="149309"/>
                        <a:pt x="27717" y="144290"/>
                      </a:cubicBezTo>
                      <a:cubicBezTo>
                        <a:pt x="28971" y="139272"/>
                        <a:pt x="27717" y="134253"/>
                        <a:pt x="27717" y="127979"/>
                      </a:cubicBezTo>
                      <a:cubicBezTo>
                        <a:pt x="28971" y="116687"/>
                        <a:pt x="32735" y="105395"/>
                        <a:pt x="32735" y="94102"/>
                      </a:cubicBezTo>
                      <a:cubicBezTo>
                        <a:pt x="32735" y="87829"/>
                        <a:pt x="31481" y="82810"/>
                        <a:pt x="30226" y="76537"/>
                      </a:cubicBezTo>
                      <a:cubicBezTo>
                        <a:pt x="30226" y="70263"/>
                        <a:pt x="30226" y="65244"/>
                        <a:pt x="30226" y="60226"/>
                      </a:cubicBezTo>
                      <a:cubicBezTo>
                        <a:pt x="28971" y="48933"/>
                        <a:pt x="27717" y="38896"/>
                        <a:pt x="26462" y="30113"/>
                      </a:cubicBezTo>
                      <a:cubicBezTo>
                        <a:pt x="22698" y="12547"/>
                        <a:pt x="22698" y="16311"/>
                        <a:pt x="17679" y="2510"/>
                      </a:cubicBezTo>
                      <a:cubicBezTo>
                        <a:pt x="16424" y="0"/>
                        <a:pt x="15170" y="0"/>
                        <a:pt x="13915" y="0"/>
                      </a:cubicBezTo>
                      <a:cubicBezTo>
                        <a:pt x="12660" y="0"/>
                        <a:pt x="11405" y="0"/>
                        <a:pt x="12660" y="3764"/>
                      </a:cubicBezTo>
                      <a:cubicBezTo>
                        <a:pt x="15170" y="17566"/>
                        <a:pt x="15170" y="15057"/>
                        <a:pt x="17679" y="31367"/>
                      </a:cubicBezTo>
                      <a:cubicBezTo>
                        <a:pt x="18934" y="40151"/>
                        <a:pt x="17679" y="48933"/>
                        <a:pt x="17679" y="60226"/>
                      </a:cubicBezTo>
                      <a:cubicBezTo>
                        <a:pt x="17679" y="65244"/>
                        <a:pt x="18934" y="71518"/>
                        <a:pt x="18934" y="76537"/>
                      </a:cubicBezTo>
                      <a:cubicBezTo>
                        <a:pt x="18934" y="81555"/>
                        <a:pt x="16424" y="87829"/>
                        <a:pt x="16424" y="92848"/>
                      </a:cubicBezTo>
                      <a:cubicBezTo>
                        <a:pt x="16424" y="104140"/>
                        <a:pt x="16424" y="115432"/>
                        <a:pt x="15170" y="125470"/>
                      </a:cubicBezTo>
                      <a:cubicBezTo>
                        <a:pt x="13915" y="130489"/>
                        <a:pt x="13915" y="135508"/>
                        <a:pt x="12660" y="140526"/>
                      </a:cubicBezTo>
                      <a:cubicBezTo>
                        <a:pt x="11405" y="145545"/>
                        <a:pt x="8896" y="149309"/>
                        <a:pt x="7641" y="153073"/>
                      </a:cubicBezTo>
                      <a:cubicBezTo>
                        <a:pt x="3877" y="169384"/>
                        <a:pt x="6387" y="166875"/>
                        <a:pt x="2623" y="180677"/>
                      </a:cubicBezTo>
                      <a:cubicBezTo>
                        <a:pt x="113" y="188205"/>
                        <a:pt x="-1142" y="194478"/>
                        <a:pt x="1368" y="19698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8" name="任意多边形: 形状 7667" descr="11e3deeb-eaee-414a-ac07-e9795c448c02"/>
                <p:cNvSpPr/>
                <p:nvPr/>
              </p:nvSpPr>
              <p:spPr>
                <a:xfrm>
                  <a:off x="10425594" y="5857485"/>
                  <a:ext cx="90001" cy="233579"/>
                </a:xfrm>
                <a:custGeom>
                  <a:avLst/>
                  <a:gdLst>
                    <a:gd name="connsiteX0" fmla="*/ 85814 w 90001"/>
                    <a:gd name="connsiteY0" fmla="*/ 231384 h 233579"/>
                    <a:gd name="connsiteX1" fmla="*/ 65738 w 90001"/>
                    <a:gd name="connsiteY1" fmla="*/ 222601 h 233579"/>
                    <a:gd name="connsiteX2" fmla="*/ 48173 w 90001"/>
                    <a:gd name="connsiteY2" fmla="*/ 213819 h 233579"/>
                    <a:gd name="connsiteX3" fmla="*/ 31862 w 90001"/>
                    <a:gd name="connsiteY3" fmla="*/ 198762 h 233579"/>
                    <a:gd name="connsiteX4" fmla="*/ 23079 w 90001"/>
                    <a:gd name="connsiteY4" fmla="*/ 181196 h 233579"/>
                    <a:gd name="connsiteX5" fmla="*/ 15551 w 90001"/>
                    <a:gd name="connsiteY5" fmla="*/ 161121 h 233579"/>
                    <a:gd name="connsiteX6" fmla="*/ 20569 w 90001"/>
                    <a:gd name="connsiteY6" fmla="*/ 113443 h 233579"/>
                    <a:gd name="connsiteX7" fmla="*/ 24333 w 90001"/>
                    <a:gd name="connsiteY7" fmla="*/ 89603 h 233579"/>
                    <a:gd name="connsiteX8" fmla="*/ 30607 w 90001"/>
                    <a:gd name="connsiteY8" fmla="*/ 65764 h 233579"/>
                    <a:gd name="connsiteX9" fmla="*/ 49427 w 90001"/>
                    <a:gd name="connsiteY9" fmla="*/ 28123 h 233579"/>
                    <a:gd name="connsiteX10" fmla="*/ 65738 w 90001"/>
                    <a:gd name="connsiteY10" fmla="*/ 13067 h 233579"/>
                    <a:gd name="connsiteX11" fmla="*/ 84559 w 90001"/>
                    <a:gd name="connsiteY11" fmla="*/ 5538 h 233579"/>
                    <a:gd name="connsiteX12" fmla="*/ 89578 w 90001"/>
                    <a:gd name="connsiteY12" fmla="*/ 1774 h 233579"/>
                    <a:gd name="connsiteX13" fmla="*/ 82050 w 90001"/>
                    <a:gd name="connsiteY13" fmla="*/ 520 h 233579"/>
                    <a:gd name="connsiteX14" fmla="*/ 60720 w 90001"/>
                    <a:gd name="connsiteY14" fmla="*/ 8048 h 233579"/>
                    <a:gd name="connsiteX15" fmla="*/ 40645 w 90001"/>
                    <a:gd name="connsiteY15" fmla="*/ 24359 h 233579"/>
                    <a:gd name="connsiteX16" fmla="*/ 18060 w 90001"/>
                    <a:gd name="connsiteY16" fmla="*/ 63255 h 233579"/>
                    <a:gd name="connsiteX17" fmla="*/ 11786 w 90001"/>
                    <a:gd name="connsiteY17" fmla="*/ 87094 h 233579"/>
                    <a:gd name="connsiteX18" fmla="*/ 3004 w 90001"/>
                    <a:gd name="connsiteY18" fmla="*/ 110933 h 233579"/>
                    <a:gd name="connsiteX19" fmla="*/ 1749 w 90001"/>
                    <a:gd name="connsiteY19" fmla="*/ 162376 h 233579"/>
                    <a:gd name="connsiteX20" fmla="*/ 8022 w 90001"/>
                    <a:gd name="connsiteY20" fmla="*/ 184960 h 233579"/>
                    <a:gd name="connsiteX21" fmla="*/ 18060 w 90001"/>
                    <a:gd name="connsiteY21" fmla="*/ 205036 h 233579"/>
                    <a:gd name="connsiteX22" fmla="*/ 38135 w 90001"/>
                    <a:gd name="connsiteY22" fmla="*/ 221347 h 233579"/>
                    <a:gd name="connsiteX23" fmla="*/ 59465 w 90001"/>
                    <a:gd name="connsiteY23" fmla="*/ 230130 h 233579"/>
                    <a:gd name="connsiteX24" fmla="*/ 85814 w 90001"/>
                    <a:gd name="connsiteY24" fmla="*/ 231384 h 233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0001" h="233579">
                      <a:moveTo>
                        <a:pt x="85814" y="231384"/>
                      </a:moveTo>
                      <a:cubicBezTo>
                        <a:pt x="87068" y="228875"/>
                        <a:pt x="75776" y="226366"/>
                        <a:pt x="65738" y="222601"/>
                      </a:cubicBezTo>
                      <a:cubicBezTo>
                        <a:pt x="55701" y="218837"/>
                        <a:pt x="51937" y="216328"/>
                        <a:pt x="48173" y="213819"/>
                      </a:cubicBezTo>
                      <a:cubicBezTo>
                        <a:pt x="44409" y="211309"/>
                        <a:pt x="39390" y="207545"/>
                        <a:pt x="31862" y="198762"/>
                      </a:cubicBezTo>
                      <a:cubicBezTo>
                        <a:pt x="28098" y="193743"/>
                        <a:pt x="25588" y="187470"/>
                        <a:pt x="23079" y="181196"/>
                      </a:cubicBezTo>
                      <a:cubicBezTo>
                        <a:pt x="20569" y="174923"/>
                        <a:pt x="16805" y="168649"/>
                        <a:pt x="15551" y="161121"/>
                      </a:cubicBezTo>
                      <a:cubicBezTo>
                        <a:pt x="13041" y="146065"/>
                        <a:pt x="16805" y="129754"/>
                        <a:pt x="20569" y="113443"/>
                      </a:cubicBezTo>
                      <a:cubicBezTo>
                        <a:pt x="21824" y="105914"/>
                        <a:pt x="21824" y="97132"/>
                        <a:pt x="24333" y="89603"/>
                      </a:cubicBezTo>
                      <a:cubicBezTo>
                        <a:pt x="26843" y="82075"/>
                        <a:pt x="29352" y="73292"/>
                        <a:pt x="30607" y="65764"/>
                      </a:cubicBezTo>
                      <a:cubicBezTo>
                        <a:pt x="34371" y="50708"/>
                        <a:pt x="41899" y="38161"/>
                        <a:pt x="49427" y="28123"/>
                      </a:cubicBezTo>
                      <a:cubicBezTo>
                        <a:pt x="56956" y="18085"/>
                        <a:pt x="61974" y="15576"/>
                        <a:pt x="65738" y="13067"/>
                      </a:cubicBezTo>
                      <a:cubicBezTo>
                        <a:pt x="69503" y="10557"/>
                        <a:pt x="73267" y="8048"/>
                        <a:pt x="84559" y="5538"/>
                      </a:cubicBezTo>
                      <a:cubicBezTo>
                        <a:pt x="88323" y="4284"/>
                        <a:pt x="88323" y="3029"/>
                        <a:pt x="89578" y="1774"/>
                      </a:cubicBezTo>
                      <a:cubicBezTo>
                        <a:pt x="90832" y="520"/>
                        <a:pt x="89578" y="-735"/>
                        <a:pt x="82050" y="520"/>
                      </a:cubicBezTo>
                      <a:cubicBezTo>
                        <a:pt x="69503" y="3029"/>
                        <a:pt x="64484" y="5538"/>
                        <a:pt x="60720" y="8048"/>
                      </a:cubicBezTo>
                      <a:cubicBezTo>
                        <a:pt x="55701" y="10557"/>
                        <a:pt x="50682" y="14321"/>
                        <a:pt x="40645" y="24359"/>
                      </a:cubicBezTo>
                      <a:cubicBezTo>
                        <a:pt x="30607" y="34397"/>
                        <a:pt x="23079" y="48198"/>
                        <a:pt x="18060" y="63255"/>
                      </a:cubicBezTo>
                      <a:cubicBezTo>
                        <a:pt x="15551" y="70783"/>
                        <a:pt x="14296" y="79566"/>
                        <a:pt x="11786" y="87094"/>
                      </a:cubicBezTo>
                      <a:cubicBezTo>
                        <a:pt x="9277" y="94622"/>
                        <a:pt x="5513" y="102150"/>
                        <a:pt x="3004" y="110933"/>
                      </a:cubicBezTo>
                      <a:cubicBezTo>
                        <a:pt x="-760" y="127244"/>
                        <a:pt x="-760" y="146065"/>
                        <a:pt x="1749" y="162376"/>
                      </a:cubicBezTo>
                      <a:cubicBezTo>
                        <a:pt x="3004" y="169904"/>
                        <a:pt x="5513" y="177432"/>
                        <a:pt x="8022" y="184960"/>
                      </a:cubicBezTo>
                      <a:cubicBezTo>
                        <a:pt x="11786" y="192489"/>
                        <a:pt x="13041" y="200017"/>
                        <a:pt x="18060" y="205036"/>
                      </a:cubicBezTo>
                      <a:cubicBezTo>
                        <a:pt x="28098" y="216328"/>
                        <a:pt x="33116" y="218837"/>
                        <a:pt x="38135" y="221347"/>
                      </a:cubicBezTo>
                      <a:cubicBezTo>
                        <a:pt x="43154" y="223856"/>
                        <a:pt x="48173" y="226366"/>
                        <a:pt x="59465" y="230130"/>
                      </a:cubicBezTo>
                      <a:cubicBezTo>
                        <a:pt x="72012" y="235148"/>
                        <a:pt x="84559" y="233894"/>
                        <a:pt x="85814" y="23138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69" name="任意多边形: 形状 7668" descr="b7761e7d-e6b8-4263-b28b-ad84ca468f34"/>
                <p:cNvSpPr/>
                <p:nvPr/>
              </p:nvSpPr>
              <p:spPr>
                <a:xfrm>
                  <a:off x="10558767" y="5436426"/>
                  <a:ext cx="144610" cy="225110"/>
                </a:xfrm>
                <a:custGeom>
                  <a:avLst/>
                  <a:gdLst>
                    <a:gd name="connsiteX0" fmla="*/ 115752 w 144610"/>
                    <a:gd name="connsiteY0" fmla="*/ 0 h 225110"/>
                    <a:gd name="connsiteX1" fmla="*/ 118261 w 144610"/>
                    <a:gd name="connsiteY1" fmla="*/ 18820 h 225110"/>
                    <a:gd name="connsiteX2" fmla="*/ 123280 w 144610"/>
                    <a:gd name="connsiteY2" fmla="*/ 36386 h 225110"/>
                    <a:gd name="connsiteX3" fmla="*/ 127044 w 144610"/>
                    <a:gd name="connsiteY3" fmla="*/ 56461 h 225110"/>
                    <a:gd name="connsiteX4" fmla="*/ 125790 w 144610"/>
                    <a:gd name="connsiteY4" fmla="*/ 75282 h 225110"/>
                    <a:gd name="connsiteX5" fmla="*/ 125790 w 144610"/>
                    <a:gd name="connsiteY5" fmla="*/ 96612 h 225110"/>
                    <a:gd name="connsiteX6" fmla="*/ 108224 w 144610"/>
                    <a:gd name="connsiteY6" fmla="*/ 139272 h 225110"/>
                    <a:gd name="connsiteX7" fmla="*/ 96932 w 144610"/>
                    <a:gd name="connsiteY7" fmla="*/ 159347 h 225110"/>
                    <a:gd name="connsiteX8" fmla="*/ 80620 w 144610"/>
                    <a:gd name="connsiteY8" fmla="*/ 176913 h 225110"/>
                    <a:gd name="connsiteX9" fmla="*/ 44234 w 144610"/>
                    <a:gd name="connsiteY9" fmla="*/ 202007 h 225110"/>
                    <a:gd name="connsiteX10" fmla="*/ 22904 w 144610"/>
                    <a:gd name="connsiteY10" fmla="*/ 212044 h 225110"/>
                    <a:gd name="connsiteX11" fmla="*/ 4084 w 144610"/>
                    <a:gd name="connsiteY11" fmla="*/ 219572 h 225110"/>
                    <a:gd name="connsiteX12" fmla="*/ 320 w 144610"/>
                    <a:gd name="connsiteY12" fmla="*/ 223336 h 225110"/>
                    <a:gd name="connsiteX13" fmla="*/ 6593 w 144610"/>
                    <a:gd name="connsiteY13" fmla="*/ 224591 h 225110"/>
                    <a:gd name="connsiteX14" fmla="*/ 27923 w 144610"/>
                    <a:gd name="connsiteY14" fmla="*/ 218318 h 225110"/>
                    <a:gd name="connsiteX15" fmla="*/ 50508 w 144610"/>
                    <a:gd name="connsiteY15" fmla="*/ 208280 h 225110"/>
                    <a:gd name="connsiteX16" fmla="*/ 90658 w 144610"/>
                    <a:gd name="connsiteY16" fmla="*/ 184441 h 225110"/>
                    <a:gd name="connsiteX17" fmla="*/ 108224 w 144610"/>
                    <a:gd name="connsiteY17" fmla="*/ 165620 h 225110"/>
                    <a:gd name="connsiteX18" fmla="*/ 125790 w 144610"/>
                    <a:gd name="connsiteY18" fmla="*/ 145545 h 225110"/>
                    <a:gd name="connsiteX19" fmla="*/ 142101 w 144610"/>
                    <a:gd name="connsiteY19" fmla="*/ 97867 h 225110"/>
                    <a:gd name="connsiteX20" fmla="*/ 143355 w 144610"/>
                    <a:gd name="connsiteY20" fmla="*/ 76537 h 225110"/>
                    <a:gd name="connsiteX21" fmla="*/ 144610 w 144610"/>
                    <a:gd name="connsiteY21" fmla="*/ 56461 h 225110"/>
                    <a:gd name="connsiteX22" fmla="*/ 138337 w 144610"/>
                    <a:gd name="connsiteY22" fmla="*/ 35132 h 225110"/>
                    <a:gd name="connsiteX23" fmla="*/ 129554 w 144610"/>
                    <a:gd name="connsiteY23" fmla="*/ 17566 h 225110"/>
                    <a:gd name="connsiteX24" fmla="*/ 115752 w 144610"/>
                    <a:gd name="connsiteY24" fmla="*/ 0 h 22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4610" h="225110">
                      <a:moveTo>
                        <a:pt x="115752" y="0"/>
                      </a:moveTo>
                      <a:cubicBezTo>
                        <a:pt x="111988" y="0"/>
                        <a:pt x="114497" y="10038"/>
                        <a:pt x="118261" y="18820"/>
                      </a:cubicBezTo>
                      <a:cubicBezTo>
                        <a:pt x="122026" y="27603"/>
                        <a:pt x="122026" y="31367"/>
                        <a:pt x="123280" y="36386"/>
                      </a:cubicBezTo>
                      <a:cubicBezTo>
                        <a:pt x="124535" y="40150"/>
                        <a:pt x="125790" y="45169"/>
                        <a:pt x="127044" y="56461"/>
                      </a:cubicBezTo>
                      <a:cubicBezTo>
                        <a:pt x="128299" y="62735"/>
                        <a:pt x="127044" y="69008"/>
                        <a:pt x="125790" y="75282"/>
                      </a:cubicBezTo>
                      <a:cubicBezTo>
                        <a:pt x="125790" y="81555"/>
                        <a:pt x="127044" y="89084"/>
                        <a:pt x="125790" y="96612"/>
                      </a:cubicBezTo>
                      <a:cubicBezTo>
                        <a:pt x="123280" y="110414"/>
                        <a:pt x="115752" y="125470"/>
                        <a:pt x="108224" y="139272"/>
                      </a:cubicBezTo>
                      <a:cubicBezTo>
                        <a:pt x="104460" y="145545"/>
                        <a:pt x="101950" y="153073"/>
                        <a:pt x="96932" y="159347"/>
                      </a:cubicBezTo>
                      <a:cubicBezTo>
                        <a:pt x="91913" y="165620"/>
                        <a:pt x="85639" y="170639"/>
                        <a:pt x="80620" y="176913"/>
                      </a:cubicBezTo>
                      <a:cubicBezTo>
                        <a:pt x="69328" y="186950"/>
                        <a:pt x="55527" y="195733"/>
                        <a:pt x="44234" y="202007"/>
                      </a:cubicBezTo>
                      <a:cubicBezTo>
                        <a:pt x="32942" y="208280"/>
                        <a:pt x="27923" y="210789"/>
                        <a:pt x="22904" y="212044"/>
                      </a:cubicBezTo>
                      <a:cubicBezTo>
                        <a:pt x="17886" y="214554"/>
                        <a:pt x="14121" y="215808"/>
                        <a:pt x="4084" y="219572"/>
                      </a:cubicBezTo>
                      <a:cubicBezTo>
                        <a:pt x="320" y="220827"/>
                        <a:pt x="320" y="222082"/>
                        <a:pt x="320" y="223336"/>
                      </a:cubicBezTo>
                      <a:cubicBezTo>
                        <a:pt x="-935" y="224591"/>
                        <a:pt x="1574" y="225846"/>
                        <a:pt x="6593" y="224591"/>
                      </a:cubicBezTo>
                      <a:cubicBezTo>
                        <a:pt x="17886" y="222082"/>
                        <a:pt x="22904" y="220827"/>
                        <a:pt x="27923" y="218318"/>
                      </a:cubicBezTo>
                      <a:cubicBezTo>
                        <a:pt x="32942" y="215808"/>
                        <a:pt x="37961" y="214554"/>
                        <a:pt x="50508" y="208280"/>
                      </a:cubicBezTo>
                      <a:cubicBezTo>
                        <a:pt x="63055" y="202007"/>
                        <a:pt x="76856" y="195733"/>
                        <a:pt x="90658" y="184441"/>
                      </a:cubicBezTo>
                      <a:cubicBezTo>
                        <a:pt x="96932" y="179422"/>
                        <a:pt x="103205" y="171894"/>
                        <a:pt x="108224" y="165620"/>
                      </a:cubicBezTo>
                      <a:cubicBezTo>
                        <a:pt x="113243" y="159347"/>
                        <a:pt x="120771" y="153073"/>
                        <a:pt x="125790" y="145545"/>
                      </a:cubicBezTo>
                      <a:cubicBezTo>
                        <a:pt x="134573" y="130489"/>
                        <a:pt x="139591" y="112923"/>
                        <a:pt x="142101" y="97867"/>
                      </a:cubicBezTo>
                      <a:cubicBezTo>
                        <a:pt x="143355" y="90338"/>
                        <a:pt x="143355" y="82810"/>
                        <a:pt x="143355" y="76537"/>
                      </a:cubicBezTo>
                      <a:cubicBezTo>
                        <a:pt x="143355" y="69008"/>
                        <a:pt x="144610" y="62735"/>
                        <a:pt x="144610" y="56461"/>
                      </a:cubicBezTo>
                      <a:cubicBezTo>
                        <a:pt x="143355" y="43914"/>
                        <a:pt x="140846" y="38896"/>
                        <a:pt x="138337" y="35132"/>
                      </a:cubicBezTo>
                      <a:cubicBezTo>
                        <a:pt x="135827" y="31367"/>
                        <a:pt x="134573" y="27603"/>
                        <a:pt x="129554" y="17566"/>
                      </a:cubicBezTo>
                      <a:cubicBezTo>
                        <a:pt x="125790" y="7528"/>
                        <a:pt x="119516" y="0"/>
                        <a:pt x="115752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0" name="任意多边形: 形状 7669" descr="71e327db-dcb2-4507-bb66-c18dbb3a8390"/>
                <p:cNvSpPr/>
                <p:nvPr/>
              </p:nvSpPr>
              <p:spPr>
                <a:xfrm>
                  <a:off x="10392053" y="5654355"/>
                  <a:ext cx="176374" cy="344376"/>
                </a:xfrm>
                <a:custGeom>
                  <a:avLst/>
                  <a:gdLst>
                    <a:gd name="connsiteX0" fmla="*/ 175817 w 176374"/>
                    <a:gd name="connsiteY0" fmla="*/ 389 h 344376"/>
                    <a:gd name="connsiteX1" fmla="*/ 154487 w 176374"/>
                    <a:gd name="connsiteY1" fmla="*/ 19209 h 344376"/>
                    <a:gd name="connsiteX2" fmla="*/ 121865 w 176374"/>
                    <a:gd name="connsiteY2" fmla="*/ 66887 h 344376"/>
                    <a:gd name="connsiteX3" fmla="*/ 105554 w 176374"/>
                    <a:gd name="connsiteY3" fmla="*/ 89472 h 344376"/>
                    <a:gd name="connsiteX4" fmla="*/ 90497 w 176374"/>
                    <a:gd name="connsiteY4" fmla="*/ 115821 h 344376"/>
                    <a:gd name="connsiteX5" fmla="*/ 50347 w 176374"/>
                    <a:gd name="connsiteY5" fmla="*/ 172282 h 344376"/>
                    <a:gd name="connsiteX6" fmla="*/ 32781 w 176374"/>
                    <a:gd name="connsiteY6" fmla="*/ 202395 h 344376"/>
                    <a:gd name="connsiteX7" fmla="*/ 15215 w 176374"/>
                    <a:gd name="connsiteY7" fmla="*/ 231253 h 344376"/>
                    <a:gd name="connsiteX8" fmla="*/ 159 w 176374"/>
                    <a:gd name="connsiteY8" fmla="*/ 288969 h 344376"/>
                    <a:gd name="connsiteX9" fmla="*/ 6433 w 176374"/>
                    <a:gd name="connsiteY9" fmla="*/ 319082 h 344376"/>
                    <a:gd name="connsiteX10" fmla="*/ 22744 w 176374"/>
                    <a:gd name="connsiteY10" fmla="*/ 341667 h 344376"/>
                    <a:gd name="connsiteX11" fmla="*/ 30272 w 176374"/>
                    <a:gd name="connsiteY11" fmla="*/ 344176 h 344376"/>
                    <a:gd name="connsiteX12" fmla="*/ 26508 w 176374"/>
                    <a:gd name="connsiteY12" fmla="*/ 336648 h 344376"/>
                    <a:gd name="connsiteX13" fmla="*/ 13961 w 176374"/>
                    <a:gd name="connsiteY13" fmla="*/ 314063 h 344376"/>
                    <a:gd name="connsiteX14" fmla="*/ 8942 w 176374"/>
                    <a:gd name="connsiteY14" fmla="*/ 285205 h 344376"/>
                    <a:gd name="connsiteX15" fmla="*/ 26508 w 176374"/>
                    <a:gd name="connsiteY15" fmla="*/ 233762 h 344376"/>
                    <a:gd name="connsiteX16" fmla="*/ 42819 w 176374"/>
                    <a:gd name="connsiteY16" fmla="*/ 204904 h 344376"/>
                    <a:gd name="connsiteX17" fmla="*/ 64149 w 176374"/>
                    <a:gd name="connsiteY17" fmla="*/ 177301 h 344376"/>
                    <a:gd name="connsiteX18" fmla="*/ 100535 w 176374"/>
                    <a:gd name="connsiteY18" fmla="*/ 119585 h 344376"/>
                    <a:gd name="connsiteX19" fmla="*/ 116846 w 176374"/>
                    <a:gd name="connsiteY19" fmla="*/ 94491 h 344376"/>
                    <a:gd name="connsiteX20" fmla="*/ 134412 w 176374"/>
                    <a:gd name="connsiteY20" fmla="*/ 71906 h 344376"/>
                    <a:gd name="connsiteX21" fmla="*/ 163270 w 176374"/>
                    <a:gd name="connsiteY21" fmla="*/ 22973 h 344376"/>
                    <a:gd name="connsiteX22" fmla="*/ 175817 w 176374"/>
                    <a:gd name="connsiteY22" fmla="*/ 389 h 344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76374" h="344376">
                      <a:moveTo>
                        <a:pt x="175817" y="389"/>
                      </a:moveTo>
                      <a:cubicBezTo>
                        <a:pt x="173307" y="-2121"/>
                        <a:pt x="163270" y="7917"/>
                        <a:pt x="154487" y="19209"/>
                      </a:cubicBezTo>
                      <a:cubicBezTo>
                        <a:pt x="138176" y="43048"/>
                        <a:pt x="140685" y="38030"/>
                        <a:pt x="121865" y="66887"/>
                      </a:cubicBezTo>
                      <a:cubicBezTo>
                        <a:pt x="116846" y="74416"/>
                        <a:pt x="110573" y="80689"/>
                        <a:pt x="105554" y="89472"/>
                      </a:cubicBezTo>
                      <a:cubicBezTo>
                        <a:pt x="100535" y="98255"/>
                        <a:pt x="95516" y="107038"/>
                        <a:pt x="90497" y="115821"/>
                      </a:cubicBezTo>
                      <a:cubicBezTo>
                        <a:pt x="77950" y="133387"/>
                        <a:pt x="64149" y="152207"/>
                        <a:pt x="50347" y="172282"/>
                      </a:cubicBezTo>
                      <a:cubicBezTo>
                        <a:pt x="44074" y="182320"/>
                        <a:pt x="39055" y="192357"/>
                        <a:pt x="32781" y="202395"/>
                      </a:cubicBezTo>
                      <a:cubicBezTo>
                        <a:pt x="26508" y="212433"/>
                        <a:pt x="20234" y="221215"/>
                        <a:pt x="15215" y="231253"/>
                      </a:cubicBezTo>
                      <a:cubicBezTo>
                        <a:pt x="5178" y="251328"/>
                        <a:pt x="-1096" y="271403"/>
                        <a:pt x="159" y="288969"/>
                      </a:cubicBezTo>
                      <a:cubicBezTo>
                        <a:pt x="1414" y="306535"/>
                        <a:pt x="3923" y="314063"/>
                        <a:pt x="6433" y="319082"/>
                      </a:cubicBezTo>
                      <a:cubicBezTo>
                        <a:pt x="8942" y="325355"/>
                        <a:pt x="11451" y="330374"/>
                        <a:pt x="22744" y="341667"/>
                      </a:cubicBezTo>
                      <a:cubicBezTo>
                        <a:pt x="26508" y="345431"/>
                        <a:pt x="29017" y="344176"/>
                        <a:pt x="30272" y="344176"/>
                      </a:cubicBezTo>
                      <a:cubicBezTo>
                        <a:pt x="32781" y="344176"/>
                        <a:pt x="31527" y="342921"/>
                        <a:pt x="26508" y="336648"/>
                      </a:cubicBezTo>
                      <a:cubicBezTo>
                        <a:pt x="17725" y="325355"/>
                        <a:pt x="16470" y="320337"/>
                        <a:pt x="13961" y="314063"/>
                      </a:cubicBezTo>
                      <a:cubicBezTo>
                        <a:pt x="12706" y="307790"/>
                        <a:pt x="8942" y="301516"/>
                        <a:pt x="8942" y="285205"/>
                      </a:cubicBezTo>
                      <a:cubicBezTo>
                        <a:pt x="8942" y="268894"/>
                        <a:pt x="16470" y="251328"/>
                        <a:pt x="26508" y="233762"/>
                      </a:cubicBezTo>
                      <a:cubicBezTo>
                        <a:pt x="31527" y="224980"/>
                        <a:pt x="36545" y="214942"/>
                        <a:pt x="42819" y="204904"/>
                      </a:cubicBezTo>
                      <a:cubicBezTo>
                        <a:pt x="49092" y="194867"/>
                        <a:pt x="57875" y="187339"/>
                        <a:pt x="64149" y="177301"/>
                      </a:cubicBezTo>
                      <a:cubicBezTo>
                        <a:pt x="76696" y="158481"/>
                        <a:pt x="89243" y="137151"/>
                        <a:pt x="100535" y="119585"/>
                      </a:cubicBezTo>
                      <a:cubicBezTo>
                        <a:pt x="106809" y="110802"/>
                        <a:pt x="111827" y="102019"/>
                        <a:pt x="116846" y="94491"/>
                      </a:cubicBezTo>
                      <a:cubicBezTo>
                        <a:pt x="121865" y="85708"/>
                        <a:pt x="129393" y="79434"/>
                        <a:pt x="134412" y="71906"/>
                      </a:cubicBezTo>
                      <a:cubicBezTo>
                        <a:pt x="153232" y="43048"/>
                        <a:pt x="148214" y="46812"/>
                        <a:pt x="163270" y="22973"/>
                      </a:cubicBezTo>
                      <a:cubicBezTo>
                        <a:pt x="172053" y="14190"/>
                        <a:pt x="178326" y="2898"/>
                        <a:pt x="175817" y="38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1" name="任意多边形: 形状 7670" descr="9f8a540a-56fc-406f-986e-373d42ec6391"/>
                <p:cNvSpPr/>
                <p:nvPr/>
              </p:nvSpPr>
              <p:spPr>
                <a:xfrm>
                  <a:off x="10380362" y="5649167"/>
                  <a:ext cx="150665" cy="232119"/>
                </a:xfrm>
                <a:custGeom>
                  <a:avLst/>
                  <a:gdLst>
                    <a:gd name="connsiteX0" fmla="*/ 149867 w 150665"/>
                    <a:gd name="connsiteY0" fmla="*/ 558 h 232119"/>
                    <a:gd name="connsiteX1" fmla="*/ 133556 w 150665"/>
                    <a:gd name="connsiteY1" fmla="*/ 13105 h 232119"/>
                    <a:gd name="connsiteX2" fmla="*/ 110971 w 150665"/>
                    <a:gd name="connsiteY2" fmla="*/ 45727 h 232119"/>
                    <a:gd name="connsiteX3" fmla="*/ 99679 w 150665"/>
                    <a:gd name="connsiteY3" fmla="*/ 60783 h 232119"/>
                    <a:gd name="connsiteX4" fmla="*/ 89641 w 150665"/>
                    <a:gd name="connsiteY4" fmla="*/ 79604 h 232119"/>
                    <a:gd name="connsiteX5" fmla="*/ 63293 w 150665"/>
                    <a:gd name="connsiteY5" fmla="*/ 118499 h 232119"/>
                    <a:gd name="connsiteX6" fmla="*/ 53255 w 150665"/>
                    <a:gd name="connsiteY6" fmla="*/ 138574 h 232119"/>
                    <a:gd name="connsiteX7" fmla="*/ 40708 w 150665"/>
                    <a:gd name="connsiteY7" fmla="*/ 157395 h 232119"/>
                    <a:gd name="connsiteX8" fmla="*/ 19378 w 150665"/>
                    <a:gd name="connsiteY8" fmla="*/ 192527 h 232119"/>
                    <a:gd name="connsiteX9" fmla="*/ 558 w 150665"/>
                    <a:gd name="connsiteY9" fmla="*/ 226403 h 232119"/>
                    <a:gd name="connsiteX10" fmla="*/ 558 w 150665"/>
                    <a:gd name="connsiteY10" fmla="*/ 231422 h 232119"/>
                    <a:gd name="connsiteX11" fmla="*/ 5576 w 150665"/>
                    <a:gd name="connsiteY11" fmla="*/ 227658 h 232119"/>
                    <a:gd name="connsiteX12" fmla="*/ 28161 w 150665"/>
                    <a:gd name="connsiteY12" fmla="*/ 195036 h 232119"/>
                    <a:gd name="connsiteX13" fmla="*/ 52000 w 150665"/>
                    <a:gd name="connsiteY13" fmla="*/ 162414 h 232119"/>
                    <a:gd name="connsiteX14" fmla="*/ 63293 w 150665"/>
                    <a:gd name="connsiteY14" fmla="*/ 142339 h 232119"/>
                    <a:gd name="connsiteX15" fmla="*/ 78349 w 150665"/>
                    <a:gd name="connsiteY15" fmla="*/ 123518 h 232119"/>
                    <a:gd name="connsiteX16" fmla="*/ 102188 w 150665"/>
                    <a:gd name="connsiteY16" fmla="*/ 83368 h 232119"/>
                    <a:gd name="connsiteX17" fmla="*/ 113481 w 150665"/>
                    <a:gd name="connsiteY17" fmla="*/ 65802 h 232119"/>
                    <a:gd name="connsiteX18" fmla="*/ 126028 w 150665"/>
                    <a:gd name="connsiteY18" fmla="*/ 50746 h 232119"/>
                    <a:gd name="connsiteX19" fmla="*/ 143593 w 150665"/>
                    <a:gd name="connsiteY19" fmla="*/ 16869 h 232119"/>
                    <a:gd name="connsiteX20" fmla="*/ 149867 w 150665"/>
                    <a:gd name="connsiteY20" fmla="*/ 558 h 232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0665" h="232119">
                      <a:moveTo>
                        <a:pt x="149867" y="558"/>
                      </a:moveTo>
                      <a:cubicBezTo>
                        <a:pt x="147357" y="-1952"/>
                        <a:pt x="139829" y="4322"/>
                        <a:pt x="133556" y="13105"/>
                      </a:cubicBezTo>
                      <a:cubicBezTo>
                        <a:pt x="122263" y="29416"/>
                        <a:pt x="124773" y="25652"/>
                        <a:pt x="110971" y="45727"/>
                      </a:cubicBezTo>
                      <a:cubicBezTo>
                        <a:pt x="107207" y="50746"/>
                        <a:pt x="103443" y="55764"/>
                        <a:pt x="99679" y="60783"/>
                      </a:cubicBezTo>
                      <a:cubicBezTo>
                        <a:pt x="95915" y="67057"/>
                        <a:pt x="94660" y="73330"/>
                        <a:pt x="89641" y="79604"/>
                      </a:cubicBezTo>
                      <a:cubicBezTo>
                        <a:pt x="82113" y="92151"/>
                        <a:pt x="70821" y="104698"/>
                        <a:pt x="63293" y="118499"/>
                      </a:cubicBezTo>
                      <a:cubicBezTo>
                        <a:pt x="59528" y="124773"/>
                        <a:pt x="57019" y="132301"/>
                        <a:pt x="53255" y="138574"/>
                      </a:cubicBezTo>
                      <a:cubicBezTo>
                        <a:pt x="49491" y="144848"/>
                        <a:pt x="44472" y="151121"/>
                        <a:pt x="40708" y="157395"/>
                      </a:cubicBezTo>
                      <a:cubicBezTo>
                        <a:pt x="33180" y="169942"/>
                        <a:pt x="25652" y="181234"/>
                        <a:pt x="19378" y="192527"/>
                      </a:cubicBezTo>
                      <a:cubicBezTo>
                        <a:pt x="8086" y="212602"/>
                        <a:pt x="9340" y="210092"/>
                        <a:pt x="558" y="226403"/>
                      </a:cubicBezTo>
                      <a:cubicBezTo>
                        <a:pt x="-697" y="230167"/>
                        <a:pt x="558" y="230167"/>
                        <a:pt x="558" y="231422"/>
                      </a:cubicBezTo>
                      <a:cubicBezTo>
                        <a:pt x="1812" y="232677"/>
                        <a:pt x="3067" y="232677"/>
                        <a:pt x="5576" y="227658"/>
                      </a:cubicBezTo>
                      <a:cubicBezTo>
                        <a:pt x="16869" y="211347"/>
                        <a:pt x="14359" y="213856"/>
                        <a:pt x="28161" y="195036"/>
                      </a:cubicBezTo>
                      <a:cubicBezTo>
                        <a:pt x="34434" y="184998"/>
                        <a:pt x="44472" y="174961"/>
                        <a:pt x="52000" y="162414"/>
                      </a:cubicBezTo>
                      <a:cubicBezTo>
                        <a:pt x="55764" y="156140"/>
                        <a:pt x="59528" y="149867"/>
                        <a:pt x="63293" y="142339"/>
                      </a:cubicBezTo>
                      <a:cubicBezTo>
                        <a:pt x="67057" y="136065"/>
                        <a:pt x="73330" y="129792"/>
                        <a:pt x="78349" y="123518"/>
                      </a:cubicBezTo>
                      <a:cubicBezTo>
                        <a:pt x="87132" y="109716"/>
                        <a:pt x="94660" y="95915"/>
                        <a:pt x="102188" y="83368"/>
                      </a:cubicBezTo>
                      <a:cubicBezTo>
                        <a:pt x="105952" y="77094"/>
                        <a:pt x="109716" y="70821"/>
                        <a:pt x="113481" y="65802"/>
                      </a:cubicBezTo>
                      <a:cubicBezTo>
                        <a:pt x="117245" y="59528"/>
                        <a:pt x="122263" y="55764"/>
                        <a:pt x="126028" y="50746"/>
                      </a:cubicBezTo>
                      <a:cubicBezTo>
                        <a:pt x="138575" y="30670"/>
                        <a:pt x="133556" y="33180"/>
                        <a:pt x="143593" y="16869"/>
                      </a:cubicBezTo>
                      <a:cubicBezTo>
                        <a:pt x="148612" y="10595"/>
                        <a:pt x="152376" y="3067"/>
                        <a:pt x="149867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2" name="任意多边形: 形状 7671" descr="c0a98fb9-fa78-4bdd-a1de-f3b4d8f57813"/>
                <p:cNvSpPr/>
                <p:nvPr/>
              </p:nvSpPr>
              <p:spPr>
                <a:xfrm>
                  <a:off x="10512663" y="5428758"/>
                  <a:ext cx="164759" cy="228494"/>
                </a:xfrm>
                <a:custGeom>
                  <a:avLst/>
                  <a:gdLst>
                    <a:gd name="connsiteX0" fmla="*/ 21330 w 164759"/>
                    <a:gd name="connsiteY0" fmla="*/ 228495 h 228494"/>
                    <a:gd name="connsiteX1" fmla="*/ 21330 w 164759"/>
                    <a:gd name="connsiteY1" fmla="*/ 208419 h 228494"/>
                    <a:gd name="connsiteX2" fmla="*/ 17566 w 164759"/>
                    <a:gd name="connsiteY2" fmla="*/ 189599 h 228494"/>
                    <a:gd name="connsiteX3" fmla="*/ 16311 w 164759"/>
                    <a:gd name="connsiteY3" fmla="*/ 167014 h 228494"/>
                    <a:gd name="connsiteX4" fmla="*/ 18820 w 164759"/>
                    <a:gd name="connsiteY4" fmla="*/ 146939 h 228494"/>
                    <a:gd name="connsiteX5" fmla="*/ 21330 w 164759"/>
                    <a:gd name="connsiteY5" fmla="*/ 124355 h 228494"/>
                    <a:gd name="connsiteX6" fmla="*/ 42660 w 164759"/>
                    <a:gd name="connsiteY6" fmla="*/ 79185 h 228494"/>
                    <a:gd name="connsiteX7" fmla="*/ 48933 w 164759"/>
                    <a:gd name="connsiteY7" fmla="*/ 67893 h 228494"/>
                    <a:gd name="connsiteX8" fmla="*/ 56461 w 164759"/>
                    <a:gd name="connsiteY8" fmla="*/ 56601 h 228494"/>
                    <a:gd name="connsiteX9" fmla="*/ 75282 w 164759"/>
                    <a:gd name="connsiteY9" fmla="*/ 37780 h 228494"/>
                    <a:gd name="connsiteX10" fmla="*/ 114178 w 164759"/>
                    <a:gd name="connsiteY10" fmla="*/ 11432 h 228494"/>
                    <a:gd name="connsiteX11" fmla="*/ 138017 w 164759"/>
                    <a:gd name="connsiteY11" fmla="*/ 7668 h 228494"/>
                    <a:gd name="connsiteX12" fmla="*/ 156837 w 164759"/>
                    <a:gd name="connsiteY12" fmla="*/ 13941 h 228494"/>
                    <a:gd name="connsiteX13" fmla="*/ 163111 w 164759"/>
                    <a:gd name="connsiteY13" fmla="*/ 15196 h 228494"/>
                    <a:gd name="connsiteX14" fmla="*/ 160601 w 164759"/>
                    <a:gd name="connsiteY14" fmla="*/ 8922 h 228494"/>
                    <a:gd name="connsiteX15" fmla="*/ 138017 w 164759"/>
                    <a:gd name="connsiteY15" fmla="*/ 139 h 228494"/>
                    <a:gd name="connsiteX16" fmla="*/ 109159 w 164759"/>
                    <a:gd name="connsiteY16" fmla="*/ 3903 h 228494"/>
                    <a:gd name="connsiteX17" fmla="*/ 65244 w 164759"/>
                    <a:gd name="connsiteY17" fmla="*/ 30252 h 228494"/>
                    <a:gd name="connsiteX18" fmla="*/ 46424 w 164759"/>
                    <a:gd name="connsiteY18" fmla="*/ 50327 h 228494"/>
                    <a:gd name="connsiteX19" fmla="*/ 36386 w 164759"/>
                    <a:gd name="connsiteY19" fmla="*/ 60365 h 228494"/>
                    <a:gd name="connsiteX20" fmla="*/ 27603 w 164759"/>
                    <a:gd name="connsiteY20" fmla="*/ 71657 h 228494"/>
                    <a:gd name="connsiteX21" fmla="*/ 7528 w 164759"/>
                    <a:gd name="connsiteY21" fmla="*/ 121845 h 228494"/>
                    <a:gd name="connsiteX22" fmla="*/ 3764 w 164759"/>
                    <a:gd name="connsiteY22" fmla="*/ 145684 h 228494"/>
                    <a:gd name="connsiteX23" fmla="*/ 0 w 164759"/>
                    <a:gd name="connsiteY23" fmla="*/ 167014 h 228494"/>
                    <a:gd name="connsiteX24" fmla="*/ 3764 w 164759"/>
                    <a:gd name="connsiteY24" fmla="*/ 190854 h 228494"/>
                    <a:gd name="connsiteX25" fmla="*/ 10038 w 164759"/>
                    <a:gd name="connsiteY25" fmla="*/ 210929 h 228494"/>
                    <a:gd name="connsiteX26" fmla="*/ 21330 w 164759"/>
                    <a:gd name="connsiteY26" fmla="*/ 228495 h 22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4759" h="228494">
                      <a:moveTo>
                        <a:pt x="21330" y="228495"/>
                      </a:moveTo>
                      <a:cubicBezTo>
                        <a:pt x="25094" y="228495"/>
                        <a:pt x="23839" y="218457"/>
                        <a:pt x="21330" y="208419"/>
                      </a:cubicBezTo>
                      <a:cubicBezTo>
                        <a:pt x="18820" y="198382"/>
                        <a:pt x="18820" y="193363"/>
                        <a:pt x="17566" y="189599"/>
                      </a:cubicBezTo>
                      <a:cubicBezTo>
                        <a:pt x="17566" y="184580"/>
                        <a:pt x="16311" y="179561"/>
                        <a:pt x="16311" y="167014"/>
                      </a:cubicBezTo>
                      <a:cubicBezTo>
                        <a:pt x="16311" y="160741"/>
                        <a:pt x="18820" y="154467"/>
                        <a:pt x="18820" y="146939"/>
                      </a:cubicBezTo>
                      <a:cubicBezTo>
                        <a:pt x="20075" y="139411"/>
                        <a:pt x="18820" y="131883"/>
                        <a:pt x="21330" y="124355"/>
                      </a:cubicBezTo>
                      <a:cubicBezTo>
                        <a:pt x="25094" y="109298"/>
                        <a:pt x="33877" y="92987"/>
                        <a:pt x="42660" y="79185"/>
                      </a:cubicBezTo>
                      <a:cubicBezTo>
                        <a:pt x="45169" y="75421"/>
                        <a:pt x="46424" y="71657"/>
                        <a:pt x="48933" y="67893"/>
                      </a:cubicBezTo>
                      <a:cubicBezTo>
                        <a:pt x="51443" y="64129"/>
                        <a:pt x="53952" y="60365"/>
                        <a:pt x="56461" y="56601"/>
                      </a:cubicBezTo>
                      <a:cubicBezTo>
                        <a:pt x="62735" y="50327"/>
                        <a:pt x="69008" y="44054"/>
                        <a:pt x="75282" y="37780"/>
                      </a:cubicBezTo>
                      <a:cubicBezTo>
                        <a:pt x="87829" y="26488"/>
                        <a:pt x="101631" y="16450"/>
                        <a:pt x="114178" y="11432"/>
                      </a:cubicBezTo>
                      <a:cubicBezTo>
                        <a:pt x="126725" y="6413"/>
                        <a:pt x="132998" y="7668"/>
                        <a:pt x="138017" y="7668"/>
                      </a:cubicBezTo>
                      <a:cubicBezTo>
                        <a:pt x="143036" y="7668"/>
                        <a:pt x="148054" y="7668"/>
                        <a:pt x="156837" y="13941"/>
                      </a:cubicBezTo>
                      <a:cubicBezTo>
                        <a:pt x="159347" y="16450"/>
                        <a:pt x="160601" y="15196"/>
                        <a:pt x="163111" y="15196"/>
                      </a:cubicBezTo>
                      <a:cubicBezTo>
                        <a:pt x="165620" y="15196"/>
                        <a:pt x="165620" y="13941"/>
                        <a:pt x="160601" y="8922"/>
                      </a:cubicBezTo>
                      <a:cubicBezTo>
                        <a:pt x="150564" y="1394"/>
                        <a:pt x="144290" y="1394"/>
                        <a:pt x="138017" y="139"/>
                      </a:cubicBezTo>
                      <a:cubicBezTo>
                        <a:pt x="131743" y="139"/>
                        <a:pt x="124215" y="-1115"/>
                        <a:pt x="109159" y="3903"/>
                      </a:cubicBezTo>
                      <a:cubicBezTo>
                        <a:pt x="94102" y="8922"/>
                        <a:pt x="79046" y="17705"/>
                        <a:pt x="65244" y="30252"/>
                      </a:cubicBezTo>
                      <a:cubicBezTo>
                        <a:pt x="57716" y="36526"/>
                        <a:pt x="52697" y="44054"/>
                        <a:pt x="46424" y="50327"/>
                      </a:cubicBezTo>
                      <a:cubicBezTo>
                        <a:pt x="43914" y="54091"/>
                        <a:pt x="40150" y="57855"/>
                        <a:pt x="36386" y="60365"/>
                      </a:cubicBezTo>
                      <a:cubicBezTo>
                        <a:pt x="33877" y="64129"/>
                        <a:pt x="30113" y="67893"/>
                        <a:pt x="27603" y="71657"/>
                      </a:cubicBezTo>
                      <a:cubicBezTo>
                        <a:pt x="17566" y="87968"/>
                        <a:pt x="12547" y="105534"/>
                        <a:pt x="7528" y="121845"/>
                      </a:cubicBezTo>
                      <a:cubicBezTo>
                        <a:pt x="5019" y="129373"/>
                        <a:pt x="5019" y="138156"/>
                        <a:pt x="3764" y="145684"/>
                      </a:cubicBezTo>
                      <a:cubicBezTo>
                        <a:pt x="2509" y="153213"/>
                        <a:pt x="0" y="160741"/>
                        <a:pt x="0" y="167014"/>
                      </a:cubicBezTo>
                      <a:cubicBezTo>
                        <a:pt x="0" y="180816"/>
                        <a:pt x="1255" y="185835"/>
                        <a:pt x="3764" y="190854"/>
                      </a:cubicBezTo>
                      <a:cubicBezTo>
                        <a:pt x="5019" y="195872"/>
                        <a:pt x="6273" y="199636"/>
                        <a:pt x="10038" y="210929"/>
                      </a:cubicBezTo>
                      <a:cubicBezTo>
                        <a:pt x="12547" y="218457"/>
                        <a:pt x="18820" y="227240"/>
                        <a:pt x="21330" y="22849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3" name="任意多边形: 形状 7672" descr="f3464e9d-a0b8-4934-bd53-88cff6c82a63"/>
                <p:cNvSpPr/>
                <p:nvPr/>
              </p:nvSpPr>
              <p:spPr>
                <a:xfrm>
                  <a:off x="10398171" y="5422311"/>
                  <a:ext cx="110030" cy="269569"/>
                </a:xfrm>
                <a:custGeom>
                  <a:avLst/>
                  <a:gdLst>
                    <a:gd name="connsiteX0" fmla="*/ 49247 w 110030"/>
                    <a:gd name="connsiteY0" fmla="*/ 314 h 269569"/>
                    <a:gd name="connsiteX1" fmla="*/ 65558 w 110030"/>
                    <a:gd name="connsiteY1" fmla="*/ 15370 h 269569"/>
                    <a:gd name="connsiteX2" fmla="*/ 79360 w 110030"/>
                    <a:gd name="connsiteY2" fmla="*/ 30426 h 269569"/>
                    <a:gd name="connsiteX3" fmla="*/ 90652 w 110030"/>
                    <a:gd name="connsiteY3" fmla="*/ 50502 h 269569"/>
                    <a:gd name="connsiteX4" fmla="*/ 94416 w 110030"/>
                    <a:gd name="connsiteY4" fmla="*/ 70577 h 269569"/>
                    <a:gd name="connsiteX5" fmla="*/ 96925 w 110030"/>
                    <a:gd name="connsiteY5" fmla="*/ 93161 h 269569"/>
                    <a:gd name="connsiteX6" fmla="*/ 81869 w 110030"/>
                    <a:gd name="connsiteY6" fmla="*/ 142095 h 269569"/>
                    <a:gd name="connsiteX7" fmla="*/ 73086 w 110030"/>
                    <a:gd name="connsiteY7" fmla="*/ 167188 h 269569"/>
                    <a:gd name="connsiteX8" fmla="*/ 60539 w 110030"/>
                    <a:gd name="connsiteY8" fmla="*/ 189773 h 269569"/>
                    <a:gd name="connsiteX9" fmla="*/ 32936 w 110030"/>
                    <a:gd name="connsiteY9" fmla="*/ 228669 h 269569"/>
                    <a:gd name="connsiteX10" fmla="*/ 1568 w 110030"/>
                    <a:gd name="connsiteY10" fmla="*/ 263800 h 269569"/>
                    <a:gd name="connsiteX11" fmla="*/ 314 w 110030"/>
                    <a:gd name="connsiteY11" fmla="*/ 268819 h 269569"/>
                    <a:gd name="connsiteX12" fmla="*/ 6587 w 110030"/>
                    <a:gd name="connsiteY12" fmla="*/ 266310 h 269569"/>
                    <a:gd name="connsiteX13" fmla="*/ 40464 w 110030"/>
                    <a:gd name="connsiteY13" fmla="*/ 232433 h 269569"/>
                    <a:gd name="connsiteX14" fmla="*/ 70577 w 110030"/>
                    <a:gd name="connsiteY14" fmla="*/ 194792 h 269569"/>
                    <a:gd name="connsiteX15" fmla="*/ 83124 w 110030"/>
                    <a:gd name="connsiteY15" fmla="*/ 170953 h 269569"/>
                    <a:gd name="connsiteX16" fmla="*/ 96925 w 110030"/>
                    <a:gd name="connsiteY16" fmla="*/ 147113 h 269569"/>
                    <a:gd name="connsiteX17" fmla="*/ 109472 w 110030"/>
                    <a:gd name="connsiteY17" fmla="*/ 93161 h 269569"/>
                    <a:gd name="connsiteX18" fmla="*/ 109472 w 110030"/>
                    <a:gd name="connsiteY18" fmla="*/ 68067 h 269569"/>
                    <a:gd name="connsiteX19" fmla="*/ 105708 w 110030"/>
                    <a:gd name="connsiteY19" fmla="*/ 45483 h 269569"/>
                    <a:gd name="connsiteX20" fmla="*/ 90652 w 110030"/>
                    <a:gd name="connsiteY20" fmla="*/ 22898 h 269569"/>
                    <a:gd name="connsiteX21" fmla="*/ 71832 w 110030"/>
                    <a:gd name="connsiteY21" fmla="*/ 7842 h 269569"/>
                    <a:gd name="connsiteX22" fmla="*/ 49247 w 110030"/>
                    <a:gd name="connsiteY22" fmla="*/ 314 h 269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0030" h="269569">
                      <a:moveTo>
                        <a:pt x="49247" y="314"/>
                      </a:moveTo>
                      <a:cubicBezTo>
                        <a:pt x="46738" y="2823"/>
                        <a:pt x="56775" y="7842"/>
                        <a:pt x="65558" y="15370"/>
                      </a:cubicBezTo>
                      <a:cubicBezTo>
                        <a:pt x="74341" y="22898"/>
                        <a:pt x="76850" y="25408"/>
                        <a:pt x="79360" y="30426"/>
                      </a:cubicBezTo>
                      <a:cubicBezTo>
                        <a:pt x="81869" y="34191"/>
                        <a:pt x="85633" y="39209"/>
                        <a:pt x="90652" y="50502"/>
                      </a:cubicBezTo>
                      <a:cubicBezTo>
                        <a:pt x="93161" y="56775"/>
                        <a:pt x="93161" y="63049"/>
                        <a:pt x="94416" y="70577"/>
                      </a:cubicBezTo>
                      <a:cubicBezTo>
                        <a:pt x="95671" y="78105"/>
                        <a:pt x="96925" y="85633"/>
                        <a:pt x="96925" y="93161"/>
                      </a:cubicBezTo>
                      <a:cubicBezTo>
                        <a:pt x="95671" y="109472"/>
                        <a:pt x="88143" y="125784"/>
                        <a:pt x="81869" y="142095"/>
                      </a:cubicBezTo>
                      <a:cubicBezTo>
                        <a:pt x="78105" y="150878"/>
                        <a:pt x="76850" y="158406"/>
                        <a:pt x="73086" y="167188"/>
                      </a:cubicBezTo>
                      <a:cubicBezTo>
                        <a:pt x="69322" y="174717"/>
                        <a:pt x="64303" y="182245"/>
                        <a:pt x="60539" y="189773"/>
                      </a:cubicBezTo>
                      <a:cubicBezTo>
                        <a:pt x="51756" y="204829"/>
                        <a:pt x="41719" y="217376"/>
                        <a:pt x="32936" y="228669"/>
                      </a:cubicBezTo>
                      <a:cubicBezTo>
                        <a:pt x="15370" y="249999"/>
                        <a:pt x="17879" y="247489"/>
                        <a:pt x="1568" y="263800"/>
                      </a:cubicBezTo>
                      <a:cubicBezTo>
                        <a:pt x="-941" y="266310"/>
                        <a:pt x="314" y="267564"/>
                        <a:pt x="314" y="268819"/>
                      </a:cubicBezTo>
                      <a:cubicBezTo>
                        <a:pt x="314" y="270074"/>
                        <a:pt x="2823" y="270074"/>
                        <a:pt x="6587" y="266310"/>
                      </a:cubicBezTo>
                      <a:cubicBezTo>
                        <a:pt x="25408" y="249999"/>
                        <a:pt x="21644" y="252508"/>
                        <a:pt x="40464" y="232433"/>
                      </a:cubicBezTo>
                      <a:cubicBezTo>
                        <a:pt x="50502" y="221141"/>
                        <a:pt x="61794" y="209848"/>
                        <a:pt x="70577" y="194792"/>
                      </a:cubicBezTo>
                      <a:cubicBezTo>
                        <a:pt x="75596" y="187264"/>
                        <a:pt x="79360" y="178481"/>
                        <a:pt x="83124" y="170953"/>
                      </a:cubicBezTo>
                      <a:cubicBezTo>
                        <a:pt x="86888" y="163425"/>
                        <a:pt x="93161" y="155896"/>
                        <a:pt x="96925" y="147113"/>
                      </a:cubicBezTo>
                      <a:cubicBezTo>
                        <a:pt x="104454" y="129548"/>
                        <a:pt x="108218" y="110727"/>
                        <a:pt x="109472" y="93161"/>
                      </a:cubicBezTo>
                      <a:cubicBezTo>
                        <a:pt x="110727" y="84378"/>
                        <a:pt x="109472" y="76850"/>
                        <a:pt x="109472" y="68067"/>
                      </a:cubicBezTo>
                      <a:cubicBezTo>
                        <a:pt x="108218" y="60539"/>
                        <a:pt x="108218" y="51756"/>
                        <a:pt x="105708" y="45483"/>
                      </a:cubicBezTo>
                      <a:cubicBezTo>
                        <a:pt x="99435" y="31681"/>
                        <a:pt x="94416" y="26662"/>
                        <a:pt x="90652" y="22898"/>
                      </a:cubicBezTo>
                      <a:cubicBezTo>
                        <a:pt x="86888" y="19134"/>
                        <a:pt x="83124" y="15370"/>
                        <a:pt x="71832" y="7842"/>
                      </a:cubicBezTo>
                      <a:cubicBezTo>
                        <a:pt x="64303" y="1568"/>
                        <a:pt x="50502" y="-941"/>
                        <a:pt x="49247" y="31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4" name="任意多边形: 形状 7673" descr="6d1b642e-1477-4640-88c3-c7e633bc3e4b"/>
                <p:cNvSpPr/>
                <p:nvPr/>
              </p:nvSpPr>
              <p:spPr>
                <a:xfrm>
                  <a:off x="10373391" y="5688428"/>
                  <a:ext cx="36149" cy="189651"/>
                </a:xfrm>
                <a:custGeom>
                  <a:avLst/>
                  <a:gdLst>
                    <a:gd name="connsiteX0" fmla="*/ 33877 w 36149"/>
                    <a:gd name="connsiteY0" fmla="*/ 192 h 189651"/>
                    <a:gd name="connsiteX1" fmla="*/ 23839 w 36149"/>
                    <a:gd name="connsiteY1" fmla="*/ 11484 h 189651"/>
                    <a:gd name="connsiteX2" fmla="*/ 15056 w 36149"/>
                    <a:gd name="connsiteY2" fmla="*/ 37833 h 189651"/>
                    <a:gd name="connsiteX3" fmla="*/ 10038 w 36149"/>
                    <a:gd name="connsiteY3" fmla="*/ 50380 h 189651"/>
                    <a:gd name="connsiteX4" fmla="*/ 8783 w 36149"/>
                    <a:gd name="connsiteY4" fmla="*/ 65436 h 189651"/>
                    <a:gd name="connsiteX5" fmla="*/ 1255 w 36149"/>
                    <a:gd name="connsiteY5" fmla="*/ 98059 h 189651"/>
                    <a:gd name="connsiteX6" fmla="*/ 1255 w 36149"/>
                    <a:gd name="connsiteY6" fmla="*/ 114370 h 189651"/>
                    <a:gd name="connsiteX7" fmla="*/ 0 w 36149"/>
                    <a:gd name="connsiteY7" fmla="*/ 130681 h 189651"/>
                    <a:gd name="connsiteX8" fmla="*/ 1255 w 36149"/>
                    <a:gd name="connsiteY8" fmla="*/ 159539 h 189651"/>
                    <a:gd name="connsiteX9" fmla="*/ 6273 w 36149"/>
                    <a:gd name="connsiteY9" fmla="*/ 187142 h 189651"/>
                    <a:gd name="connsiteX10" fmla="*/ 10038 w 36149"/>
                    <a:gd name="connsiteY10" fmla="*/ 189652 h 189651"/>
                    <a:gd name="connsiteX11" fmla="*/ 12547 w 36149"/>
                    <a:gd name="connsiteY11" fmla="*/ 185888 h 189651"/>
                    <a:gd name="connsiteX12" fmla="*/ 11292 w 36149"/>
                    <a:gd name="connsiteY12" fmla="*/ 158284 h 189651"/>
                    <a:gd name="connsiteX13" fmla="*/ 13802 w 36149"/>
                    <a:gd name="connsiteY13" fmla="*/ 130681 h 189651"/>
                    <a:gd name="connsiteX14" fmla="*/ 13802 w 36149"/>
                    <a:gd name="connsiteY14" fmla="*/ 114370 h 189651"/>
                    <a:gd name="connsiteX15" fmla="*/ 17566 w 36149"/>
                    <a:gd name="connsiteY15" fmla="*/ 98059 h 189651"/>
                    <a:gd name="connsiteX16" fmla="*/ 21330 w 36149"/>
                    <a:gd name="connsiteY16" fmla="*/ 65436 h 189651"/>
                    <a:gd name="connsiteX17" fmla="*/ 23839 w 36149"/>
                    <a:gd name="connsiteY17" fmla="*/ 51635 h 189651"/>
                    <a:gd name="connsiteX18" fmla="*/ 28858 w 36149"/>
                    <a:gd name="connsiteY18" fmla="*/ 39088 h 189651"/>
                    <a:gd name="connsiteX19" fmla="*/ 32622 w 36149"/>
                    <a:gd name="connsiteY19" fmla="*/ 12739 h 189651"/>
                    <a:gd name="connsiteX20" fmla="*/ 33877 w 36149"/>
                    <a:gd name="connsiteY20" fmla="*/ 192 h 189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6149" h="189651">
                      <a:moveTo>
                        <a:pt x="33877" y="192"/>
                      </a:moveTo>
                      <a:cubicBezTo>
                        <a:pt x="31367" y="-1063"/>
                        <a:pt x="26349" y="3956"/>
                        <a:pt x="23839" y="11484"/>
                      </a:cubicBezTo>
                      <a:cubicBezTo>
                        <a:pt x="18820" y="25286"/>
                        <a:pt x="20075" y="21522"/>
                        <a:pt x="15056" y="37833"/>
                      </a:cubicBezTo>
                      <a:cubicBezTo>
                        <a:pt x="13802" y="41597"/>
                        <a:pt x="11292" y="46616"/>
                        <a:pt x="10038" y="50380"/>
                      </a:cubicBezTo>
                      <a:cubicBezTo>
                        <a:pt x="8783" y="55399"/>
                        <a:pt x="10038" y="60418"/>
                        <a:pt x="8783" y="65436"/>
                      </a:cubicBezTo>
                      <a:cubicBezTo>
                        <a:pt x="6273" y="75474"/>
                        <a:pt x="2509" y="86766"/>
                        <a:pt x="1255" y="98059"/>
                      </a:cubicBezTo>
                      <a:cubicBezTo>
                        <a:pt x="0" y="103077"/>
                        <a:pt x="2509" y="109351"/>
                        <a:pt x="1255" y="114370"/>
                      </a:cubicBezTo>
                      <a:cubicBezTo>
                        <a:pt x="1255" y="119389"/>
                        <a:pt x="0" y="125662"/>
                        <a:pt x="0" y="130681"/>
                      </a:cubicBezTo>
                      <a:cubicBezTo>
                        <a:pt x="0" y="140718"/>
                        <a:pt x="0" y="150756"/>
                        <a:pt x="1255" y="159539"/>
                      </a:cubicBezTo>
                      <a:cubicBezTo>
                        <a:pt x="3764" y="175850"/>
                        <a:pt x="3764" y="173341"/>
                        <a:pt x="6273" y="187142"/>
                      </a:cubicBezTo>
                      <a:cubicBezTo>
                        <a:pt x="6273" y="189652"/>
                        <a:pt x="8783" y="189652"/>
                        <a:pt x="10038" y="189652"/>
                      </a:cubicBezTo>
                      <a:cubicBezTo>
                        <a:pt x="11292" y="189652"/>
                        <a:pt x="12547" y="189652"/>
                        <a:pt x="12547" y="185888"/>
                      </a:cubicBezTo>
                      <a:cubicBezTo>
                        <a:pt x="12547" y="172086"/>
                        <a:pt x="11292" y="174595"/>
                        <a:pt x="11292" y="158284"/>
                      </a:cubicBezTo>
                      <a:cubicBezTo>
                        <a:pt x="11292" y="149501"/>
                        <a:pt x="13802" y="140718"/>
                        <a:pt x="13802" y="130681"/>
                      </a:cubicBezTo>
                      <a:cubicBezTo>
                        <a:pt x="13802" y="125662"/>
                        <a:pt x="13802" y="120643"/>
                        <a:pt x="13802" y="114370"/>
                      </a:cubicBezTo>
                      <a:cubicBezTo>
                        <a:pt x="13802" y="109351"/>
                        <a:pt x="17566" y="104332"/>
                        <a:pt x="17566" y="98059"/>
                      </a:cubicBezTo>
                      <a:cubicBezTo>
                        <a:pt x="18820" y="86766"/>
                        <a:pt x="18820" y="75474"/>
                        <a:pt x="21330" y="65436"/>
                      </a:cubicBezTo>
                      <a:cubicBezTo>
                        <a:pt x="22585" y="60418"/>
                        <a:pt x="22585" y="55399"/>
                        <a:pt x="23839" y="51635"/>
                      </a:cubicBezTo>
                      <a:cubicBezTo>
                        <a:pt x="25094" y="46616"/>
                        <a:pt x="27603" y="42852"/>
                        <a:pt x="28858" y="39088"/>
                      </a:cubicBezTo>
                      <a:cubicBezTo>
                        <a:pt x="32622" y="22777"/>
                        <a:pt x="30113" y="25286"/>
                        <a:pt x="32622" y="12739"/>
                      </a:cubicBezTo>
                      <a:cubicBezTo>
                        <a:pt x="36386" y="7720"/>
                        <a:pt x="37641" y="1447"/>
                        <a:pt x="33877" y="1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5" name="任意多边形: 形状 7674" descr="6148ae86-3cdb-46ee-84f8-0b3fe35951ad"/>
                <p:cNvSpPr/>
                <p:nvPr/>
              </p:nvSpPr>
              <p:spPr>
                <a:xfrm>
                  <a:off x="10337005" y="5667131"/>
                  <a:ext cx="33989" cy="248589"/>
                </a:xfrm>
                <a:custGeom>
                  <a:avLst/>
                  <a:gdLst>
                    <a:gd name="connsiteX0" fmla="*/ 32622 w 33989"/>
                    <a:gd name="connsiteY0" fmla="*/ 159 h 248589"/>
                    <a:gd name="connsiteX1" fmla="*/ 21330 w 33989"/>
                    <a:gd name="connsiteY1" fmla="*/ 15215 h 248589"/>
                    <a:gd name="connsiteX2" fmla="*/ 11292 w 33989"/>
                    <a:gd name="connsiteY2" fmla="*/ 50347 h 248589"/>
                    <a:gd name="connsiteX3" fmla="*/ 6273 w 33989"/>
                    <a:gd name="connsiteY3" fmla="*/ 67913 h 248589"/>
                    <a:gd name="connsiteX4" fmla="*/ 5019 w 33989"/>
                    <a:gd name="connsiteY4" fmla="*/ 87988 h 248589"/>
                    <a:gd name="connsiteX5" fmla="*/ 0 w 33989"/>
                    <a:gd name="connsiteY5" fmla="*/ 130648 h 248589"/>
                    <a:gd name="connsiteX6" fmla="*/ 2509 w 33989"/>
                    <a:gd name="connsiteY6" fmla="*/ 151978 h 248589"/>
                    <a:gd name="connsiteX7" fmla="*/ 3764 w 33989"/>
                    <a:gd name="connsiteY7" fmla="*/ 173307 h 248589"/>
                    <a:gd name="connsiteX8" fmla="*/ 8783 w 33989"/>
                    <a:gd name="connsiteY8" fmla="*/ 209694 h 248589"/>
                    <a:gd name="connsiteX9" fmla="*/ 18820 w 33989"/>
                    <a:gd name="connsiteY9" fmla="*/ 244825 h 248589"/>
                    <a:gd name="connsiteX10" fmla="*/ 22585 w 33989"/>
                    <a:gd name="connsiteY10" fmla="*/ 248589 h 248589"/>
                    <a:gd name="connsiteX11" fmla="*/ 23839 w 33989"/>
                    <a:gd name="connsiteY11" fmla="*/ 243571 h 248589"/>
                    <a:gd name="connsiteX12" fmla="*/ 17566 w 33989"/>
                    <a:gd name="connsiteY12" fmla="*/ 208439 h 248589"/>
                    <a:gd name="connsiteX13" fmla="*/ 16311 w 33989"/>
                    <a:gd name="connsiteY13" fmla="*/ 173307 h 248589"/>
                    <a:gd name="connsiteX14" fmla="*/ 15056 w 33989"/>
                    <a:gd name="connsiteY14" fmla="*/ 153232 h 248589"/>
                    <a:gd name="connsiteX15" fmla="*/ 17566 w 33989"/>
                    <a:gd name="connsiteY15" fmla="*/ 131902 h 248589"/>
                    <a:gd name="connsiteX16" fmla="*/ 18820 w 33989"/>
                    <a:gd name="connsiteY16" fmla="*/ 90497 h 248589"/>
                    <a:gd name="connsiteX17" fmla="*/ 21330 w 33989"/>
                    <a:gd name="connsiteY17" fmla="*/ 71677 h 248589"/>
                    <a:gd name="connsiteX18" fmla="*/ 26349 w 33989"/>
                    <a:gd name="connsiteY18" fmla="*/ 55366 h 248589"/>
                    <a:gd name="connsiteX19" fmla="*/ 31367 w 33989"/>
                    <a:gd name="connsiteY19" fmla="*/ 20234 h 248589"/>
                    <a:gd name="connsiteX20" fmla="*/ 32622 w 33989"/>
                    <a:gd name="connsiteY20" fmla="*/ 159 h 248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989" h="248589">
                      <a:moveTo>
                        <a:pt x="32622" y="159"/>
                      </a:moveTo>
                      <a:cubicBezTo>
                        <a:pt x="30113" y="-1096"/>
                        <a:pt x="23839" y="5178"/>
                        <a:pt x="21330" y="15215"/>
                      </a:cubicBezTo>
                      <a:cubicBezTo>
                        <a:pt x="16311" y="32781"/>
                        <a:pt x="16311" y="29017"/>
                        <a:pt x="11292" y="50347"/>
                      </a:cubicBezTo>
                      <a:cubicBezTo>
                        <a:pt x="10038" y="55366"/>
                        <a:pt x="7528" y="61639"/>
                        <a:pt x="6273" y="67913"/>
                      </a:cubicBezTo>
                      <a:cubicBezTo>
                        <a:pt x="5019" y="74186"/>
                        <a:pt x="6273" y="80460"/>
                        <a:pt x="5019" y="87988"/>
                      </a:cubicBezTo>
                      <a:cubicBezTo>
                        <a:pt x="3764" y="101790"/>
                        <a:pt x="0" y="115591"/>
                        <a:pt x="0" y="130648"/>
                      </a:cubicBezTo>
                      <a:cubicBezTo>
                        <a:pt x="0" y="138176"/>
                        <a:pt x="2509" y="144449"/>
                        <a:pt x="2509" y="151978"/>
                      </a:cubicBezTo>
                      <a:cubicBezTo>
                        <a:pt x="2509" y="159506"/>
                        <a:pt x="2509" y="165779"/>
                        <a:pt x="3764" y="173307"/>
                      </a:cubicBezTo>
                      <a:cubicBezTo>
                        <a:pt x="5019" y="187109"/>
                        <a:pt x="6273" y="199656"/>
                        <a:pt x="8783" y="209694"/>
                      </a:cubicBezTo>
                      <a:cubicBezTo>
                        <a:pt x="13802" y="231024"/>
                        <a:pt x="12547" y="227259"/>
                        <a:pt x="18820" y="244825"/>
                      </a:cubicBezTo>
                      <a:cubicBezTo>
                        <a:pt x="20075" y="248589"/>
                        <a:pt x="21330" y="247335"/>
                        <a:pt x="22585" y="248589"/>
                      </a:cubicBezTo>
                      <a:cubicBezTo>
                        <a:pt x="25094" y="248589"/>
                        <a:pt x="25094" y="248589"/>
                        <a:pt x="23839" y="243571"/>
                      </a:cubicBezTo>
                      <a:cubicBezTo>
                        <a:pt x="21330" y="226005"/>
                        <a:pt x="20075" y="229769"/>
                        <a:pt x="17566" y="208439"/>
                      </a:cubicBezTo>
                      <a:cubicBezTo>
                        <a:pt x="16311" y="198401"/>
                        <a:pt x="17566" y="185854"/>
                        <a:pt x="16311" y="173307"/>
                      </a:cubicBezTo>
                      <a:cubicBezTo>
                        <a:pt x="16311" y="167034"/>
                        <a:pt x="15056" y="159506"/>
                        <a:pt x="15056" y="153232"/>
                      </a:cubicBezTo>
                      <a:cubicBezTo>
                        <a:pt x="15056" y="145704"/>
                        <a:pt x="17566" y="139431"/>
                        <a:pt x="17566" y="131902"/>
                      </a:cubicBezTo>
                      <a:cubicBezTo>
                        <a:pt x="17566" y="118101"/>
                        <a:pt x="17566" y="103044"/>
                        <a:pt x="18820" y="90497"/>
                      </a:cubicBezTo>
                      <a:cubicBezTo>
                        <a:pt x="20075" y="84224"/>
                        <a:pt x="20075" y="77950"/>
                        <a:pt x="21330" y="71677"/>
                      </a:cubicBezTo>
                      <a:cubicBezTo>
                        <a:pt x="22585" y="65403"/>
                        <a:pt x="25094" y="60384"/>
                        <a:pt x="26349" y="55366"/>
                      </a:cubicBezTo>
                      <a:cubicBezTo>
                        <a:pt x="30113" y="34036"/>
                        <a:pt x="27603" y="37800"/>
                        <a:pt x="31367" y="20234"/>
                      </a:cubicBezTo>
                      <a:cubicBezTo>
                        <a:pt x="33877" y="10197"/>
                        <a:pt x="35132" y="1414"/>
                        <a:pt x="32622" y="15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6" name="任意多边形: 形状 7675" descr="42b0a633-7f4f-4b4e-879a-b452166e1725"/>
                <p:cNvSpPr/>
                <p:nvPr/>
              </p:nvSpPr>
              <p:spPr>
                <a:xfrm>
                  <a:off x="10314420" y="5418782"/>
                  <a:ext cx="143529" cy="246137"/>
                </a:xfrm>
                <a:custGeom>
                  <a:avLst/>
                  <a:gdLst>
                    <a:gd name="connsiteX0" fmla="*/ 55207 w 143529"/>
                    <a:gd name="connsiteY0" fmla="*/ 245999 h 246137"/>
                    <a:gd name="connsiteX1" fmla="*/ 43914 w 143529"/>
                    <a:gd name="connsiteY1" fmla="*/ 225924 h 246137"/>
                    <a:gd name="connsiteX2" fmla="*/ 31367 w 143529"/>
                    <a:gd name="connsiteY2" fmla="*/ 208358 h 246137"/>
                    <a:gd name="connsiteX3" fmla="*/ 21330 w 143529"/>
                    <a:gd name="connsiteY3" fmla="*/ 187028 h 246137"/>
                    <a:gd name="connsiteX4" fmla="*/ 17566 w 143529"/>
                    <a:gd name="connsiteY4" fmla="*/ 165699 h 246137"/>
                    <a:gd name="connsiteX5" fmla="*/ 13802 w 143529"/>
                    <a:gd name="connsiteY5" fmla="*/ 141859 h 246137"/>
                    <a:gd name="connsiteX6" fmla="*/ 30113 w 143529"/>
                    <a:gd name="connsiteY6" fmla="*/ 92926 h 246137"/>
                    <a:gd name="connsiteX7" fmla="*/ 42660 w 143529"/>
                    <a:gd name="connsiteY7" fmla="*/ 67832 h 246137"/>
                    <a:gd name="connsiteX8" fmla="*/ 58971 w 143529"/>
                    <a:gd name="connsiteY8" fmla="*/ 45247 h 246137"/>
                    <a:gd name="connsiteX9" fmla="*/ 92848 w 143529"/>
                    <a:gd name="connsiteY9" fmla="*/ 11371 h 246137"/>
                    <a:gd name="connsiteX10" fmla="*/ 116687 w 143529"/>
                    <a:gd name="connsiteY10" fmla="*/ 6352 h 246137"/>
                    <a:gd name="connsiteX11" fmla="*/ 135508 w 143529"/>
                    <a:gd name="connsiteY11" fmla="*/ 13880 h 246137"/>
                    <a:gd name="connsiteX12" fmla="*/ 141781 w 143529"/>
                    <a:gd name="connsiteY12" fmla="*/ 16390 h 246137"/>
                    <a:gd name="connsiteX13" fmla="*/ 140526 w 143529"/>
                    <a:gd name="connsiteY13" fmla="*/ 10116 h 246137"/>
                    <a:gd name="connsiteX14" fmla="*/ 126725 w 143529"/>
                    <a:gd name="connsiteY14" fmla="*/ 2588 h 246137"/>
                    <a:gd name="connsiteX15" fmla="*/ 116687 w 143529"/>
                    <a:gd name="connsiteY15" fmla="*/ 78 h 246137"/>
                    <a:gd name="connsiteX16" fmla="*/ 86574 w 143529"/>
                    <a:gd name="connsiteY16" fmla="*/ 6352 h 246137"/>
                    <a:gd name="connsiteX17" fmla="*/ 47679 w 143529"/>
                    <a:gd name="connsiteY17" fmla="*/ 41484 h 246137"/>
                    <a:gd name="connsiteX18" fmla="*/ 31367 w 143529"/>
                    <a:gd name="connsiteY18" fmla="*/ 65323 h 246137"/>
                    <a:gd name="connsiteX19" fmla="*/ 13802 w 143529"/>
                    <a:gd name="connsiteY19" fmla="*/ 89162 h 246137"/>
                    <a:gd name="connsiteX20" fmla="*/ 0 w 143529"/>
                    <a:gd name="connsiteY20" fmla="*/ 144369 h 246137"/>
                    <a:gd name="connsiteX21" fmla="*/ 2509 w 143529"/>
                    <a:gd name="connsiteY21" fmla="*/ 169463 h 246137"/>
                    <a:gd name="connsiteX22" fmla="*/ 6273 w 143529"/>
                    <a:gd name="connsiteY22" fmla="*/ 193302 h 246137"/>
                    <a:gd name="connsiteX23" fmla="*/ 18820 w 143529"/>
                    <a:gd name="connsiteY23" fmla="*/ 215887 h 246137"/>
                    <a:gd name="connsiteX24" fmla="*/ 33877 w 143529"/>
                    <a:gd name="connsiteY24" fmla="*/ 233452 h 246137"/>
                    <a:gd name="connsiteX25" fmla="*/ 55207 w 143529"/>
                    <a:gd name="connsiteY25" fmla="*/ 245999 h 246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43529" h="246137">
                      <a:moveTo>
                        <a:pt x="55207" y="245999"/>
                      </a:moveTo>
                      <a:cubicBezTo>
                        <a:pt x="58971" y="244745"/>
                        <a:pt x="51443" y="235962"/>
                        <a:pt x="43914" y="225924"/>
                      </a:cubicBezTo>
                      <a:cubicBezTo>
                        <a:pt x="36386" y="217141"/>
                        <a:pt x="35132" y="213377"/>
                        <a:pt x="31367" y="208358"/>
                      </a:cubicBezTo>
                      <a:cubicBezTo>
                        <a:pt x="28858" y="203340"/>
                        <a:pt x="26349" y="199575"/>
                        <a:pt x="21330" y="187028"/>
                      </a:cubicBezTo>
                      <a:cubicBezTo>
                        <a:pt x="18820" y="180755"/>
                        <a:pt x="18820" y="173227"/>
                        <a:pt x="17566" y="165699"/>
                      </a:cubicBezTo>
                      <a:cubicBezTo>
                        <a:pt x="16311" y="158170"/>
                        <a:pt x="13802" y="150642"/>
                        <a:pt x="13802" y="141859"/>
                      </a:cubicBezTo>
                      <a:cubicBezTo>
                        <a:pt x="15056" y="125548"/>
                        <a:pt x="21330" y="107982"/>
                        <a:pt x="30113" y="92926"/>
                      </a:cubicBezTo>
                      <a:cubicBezTo>
                        <a:pt x="33877" y="85398"/>
                        <a:pt x="37641" y="76615"/>
                        <a:pt x="42660" y="67832"/>
                      </a:cubicBezTo>
                      <a:cubicBezTo>
                        <a:pt x="47679" y="60304"/>
                        <a:pt x="53952" y="52776"/>
                        <a:pt x="58971" y="45247"/>
                      </a:cubicBezTo>
                      <a:cubicBezTo>
                        <a:pt x="69008" y="30191"/>
                        <a:pt x="80301" y="17644"/>
                        <a:pt x="92848" y="11371"/>
                      </a:cubicBezTo>
                      <a:cubicBezTo>
                        <a:pt x="105395" y="5097"/>
                        <a:pt x="111668" y="6352"/>
                        <a:pt x="116687" y="6352"/>
                      </a:cubicBezTo>
                      <a:cubicBezTo>
                        <a:pt x="121706" y="7607"/>
                        <a:pt x="127979" y="6352"/>
                        <a:pt x="135508" y="13880"/>
                      </a:cubicBezTo>
                      <a:cubicBezTo>
                        <a:pt x="138017" y="16390"/>
                        <a:pt x="139272" y="16390"/>
                        <a:pt x="141781" y="16390"/>
                      </a:cubicBezTo>
                      <a:cubicBezTo>
                        <a:pt x="144290" y="16390"/>
                        <a:pt x="144290" y="15135"/>
                        <a:pt x="140526" y="10116"/>
                      </a:cubicBezTo>
                      <a:cubicBezTo>
                        <a:pt x="135508" y="5097"/>
                        <a:pt x="130489" y="3843"/>
                        <a:pt x="126725" y="2588"/>
                      </a:cubicBezTo>
                      <a:cubicBezTo>
                        <a:pt x="122961" y="1333"/>
                        <a:pt x="119196" y="1333"/>
                        <a:pt x="116687" y="78"/>
                      </a:cubicBezTo>
                      <a:cubicBezTo>
                        <a:pt x="110414" y="78"/>
                        <a:pt x="101631" y="-1176"/>
                        <a:pt x="86574" y="6352"/>
                      </a:cubicBezTo>
                      <a:cubicBezTo>
                        <a:pt x="71518" y="13880"/>
                        <a:pt x="58971" y="26427"/>
                        <a:pt x="47679" y="41484"/>
                      </a:cubicBezTo>
                      <a:cubicBezTo>
                        <a:pt x="42660" y="49012"/>
                        <a:pt x="37641" y="56540"/>
                        <a:pt x="31367" y="65323"/>
                      </a:cubicBezTo>
                      <a:cubicBezTo>
                        <a:pt x="26349" y="72851"/>
                        <a:pt x="18820" y="80379"/>
                        <a:pt x="13802" y="89162"/>
                      </a:cubicBezTo>
                      <a:cubicBezTo>
                        <a:pt x="3764" y="106728"/>
                        <a:pt x="0" y="126803"/>
                        <a:pt x="0" y="144369"/>
                      </a:cubicBezTo>
                      <a:cubicBezTo>
                        <a:pt x="0" y="153152"/>
                        <a:pt x="0" y="161934"/>
                        <a:pt x="2509" y="169463"/>
                      </a:cubicBezTo>
                      <a:cubicBezTo>
                        <a:pt x="3764" y="176991"/>
                        <a:pt x="3764" y="185774"/>
                        <a:pt x="6273" y="193302"/>
                      </a:cubicBezTo>
                      <a:cubicBezTo>
                        <a:pt x="11292" y="207104"/>
                        <a:pt x="16311" y="212122"/>
                        <a:pt x="18820" y="215887"/>
                      </a:cubicBezTo>
                      <a:cubicBezTo>
                        <a:pt x="22585" y="219651"/>
                        <a:pt x="25094" y="224669"/>
                        <a:pt x="33877" y="233452"/>
                      </a:cubicBezTo>
                      <a:cubicBezTo>
                        <a:pt x="41405" y="239726"/>
                        <a:pt x="52697" y="247254"/>
                        <a:pt x="55207" y="24599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7" name="任意多边形: 形状 7676" descr="4354817f-f4fb-436d-958d-4bcc69e4e0a3"/>
                <p:cNvSpPr/>
                <p:nvPr/>
              </p:nvSpPr>
              <p:spPr>
                <a:xfrm>
                  <a:off x="9999491" y="5472011"/>
                  <a:ext cx="152242" cy="273070"/>
                </a:xfrm>
                <a:custGeom>
                  <a:avLst/>
                  <a:gdLst>
                    <a:gd name="connsiteX0" fmla="*/ 89084 w 152242"/>
                    <a:gd name="connsiteY0" fmla="*/ 2055 h 273070"/>
                    <a:gd name="connsiteX1" fmla="*/ 60226 w 152242"/>
                    <a:gd name="connsiteY1" fmla="*/ 7074 h 273070"/>
                    <a:gd name="connsiteX2" fmla="*/ 36386 w 152242"/>
                    <a:gd name="connsiteY2" fmla="*/ 22131 h 273070"/>
                    <a:gd name="connsiteX3" fmla="*/ 15056 w 152242"/>
                    <a:gd name="connsiteY3" fmla="*/ 44715 h 273070"/>
                    <a:gd name="connsiteX4" fmla="*/ 2509 w 152242"/>
                    <a:gd name="connsiteY4" fmla="*/ 68554 h 273070"/>
                    <a:gd name="connsiteX5" fmla="*/ 0 w 152242"/>
                    <a:gd name="connsiteY5" fmla="*/ 97413 h 273070"/>
                    <a:gd name="connsiteX6" fmla="*/ 8783 w 152242"/>
                    <a:gd name="connsiteY6" fmla="*/ 158893 h 273070"/>
                    <a:gd name="connsiteX7" fmla="*/ 23839 w 152242"/>
                    <a:gd name="connsiteY7" fmla="*/ 187751 h 273070"/>
                    <a:gd name="connsiteX8" fmla="*/ 40150 w 152242"/>
                    <a:gd name="connsiteY8" fmla="*/ 215354 h 273070"/>
                    <a:gd name="connsiteX9" fmla="*/ 85320 w 152242"/>
                    <a:gd name="connsiteY9" fmla="*/ 255505 h 273070"/>
                    <a:gd name="connsiteX10" fmla="*/ 115432 w 152242"/>
                    <a:gd name="connsiteY10" fmla="*/ 268052 h 273070"/>
                    <a:gd name="connsiteX11" fmla="*/ 144290 w 152242"/>
                    <a:gd name="connsiteY11" fmla="*/ 273070 h 273070"/>
                    <a:gd name="connsiteX12" fmla="*/ 151819 w 152242"/>
                    <a:gd name="connsiteY12" fmla="*/ 270561 h 273070"/>
                    <a:gd name="connsiteX13" fmla="*/ 144290 w 152242"/>
                    <a:gd name="connsiteY13" fmla="*/ 268052 h 273070"/>
                    <a:gd name="connsiteX14" fmla="*/ 117942 w 152242"/>
                    <a:gd name="connsiteY14" fmla="*/ 261778 h 273070"/>
                    <a:gd name="connsiteX15" fmla="*/ 90338 w 152242"/>
                    <a:gd name="connsiteY15" fmla="*/ 247976 h 273070"/>
                    <a:gd name="connsiteX16" fmla="*/ 52697 w 152242"/>
                    <a:gd name="connsiteY16" fmla="*/ 210335 h 273070"/>
                    <a:gd name="connsiteX17" fmla="*/ 36386 w 152242"/>
                    <a:gd name="connsiteY17" fmla="*/ 185241 h 273070"/>
                    <a:gd name="connsiteX18" fmla="*/ 26349 w 152242"/>
                    <a:gd name="connsiteY18" fmla="*/ 156383 h 273070"/>
                    <a:gd name="connsiteX19" fmla="*/ 13802 w 152242"/>
                    <a:gd name="connsiteY19" fmla="*/ 98667 h 273070"/>
                    <a:gd name="connsiteX20" fmla="*/ 17566 w 152242"/>
                    <a:gd name="connsiteY20" fmla="*/ 73573 h 273070"/>
                    <a:gd name="connsiteX21" fmla="*/ 28858 w 152242"/>
                    <a:gd name="connsiteY21" fmla="*/ 52243 h 273070"/>
                    <a:gd name="connsiteX22" fmla="*/ 45169 w 152242"/>
                    <a:gd name="connsiteY22" fmla="*/ 30914 h 273070"/>
                    <a:gd name="connsiteX23" fmla="*/ 63990 w 152242"/>
                    <a:gd name="connsiteY23" fmla="*/ 15857 h 273070"/>
                    <a:gd name="connsiteX24" fmla="*/ 89084 w 152242"/>
                    <a:gd name="connsiteY24" fmla="*/ 2055 h 273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52242" h="273070">
                      <a:moveTo>
                        <a:pt x="89084" y="2055"/>
                      </a:moveTo>
                      <a:cubicBezTo>
                        <a:pt x="90338" y="-1709"/>
                        <a:pt x="75282" y="-454"/>
                        <a:pt x="60226" y="7074"/>
                      </a:cubicBezTo>
                      <a:cubicBezTo>
                        <a:pt x="46424" y="13348"/>
                        <a:pt x="41405" y="18367"/>
                        <a:pt x="36386" y="22131"/>
                      </a:cubicBezTo>
                      <a:cubicBezTo>
                        <a:pt x="31367" y="25895"/>
                        <a:pt x="25094" y="30914"/>
                        <a:pt x="15056" y="44715"/>
                      </a:cubicBezTo>
                      <a:cubicBezTo>
                        <a:pt x="10038" y="52243"/>
                        <a:pt x="5019" y="59772"/>
                        <a:pt x="2509" y="68554"/>
                      </a:cubicBezTo>
                      <a:cubicBezTo>
                        <a:pt x="0" y="77337"/>
                        <a:pt x="0" y="87375"/>
                        <a:pt x="0" y="97413"/>
                      </a:cubicBezTo>
                      <a:cubicBezTo>
                        <a:pt x="0" y="117488"/>
                        <a:pt x="2509" y="138818"/>
                        <a:pt x="8783" y="158893"/>
                      </a:cubicBezTo>
                      <a:cubicBezTo>
                        <a:pt x="12547" y="168930"/>
                        <a:pt x="18820" y="177713"/>
                        <a:pt x="23839" y="187751"/>
                      </a:cubicBezTo>
                      <a:cubicBezTo>
                        <a:pt x="28858" y="197788"/>
                        <a:pt x="33877" y="206571"/>
                        <a:pt x="40150" y="215354"/>
                      </a:cubicBezTo>
                      <a:cubicBezTo>
                        <a:pt x="52697" y="231665"/>
                        <a:pt x="69008" y="246722"/>
                        <a:pt x="85320" y="255505"/>
                      </a:cubicBezTo>
                      <a:cubicBezTo>
                        <a:pt x="101631" y="264288"/>
                        <a:pt x="109159" y="266797"/>
                        <a:pt x="115432" y="268052"/>
                      </a:cubicBezTo>
                      <a:cubicBezTo>
                        <a:pt x="121706" y="269306"/>
                        <a:pt x="127979" y="271816"/>
                        <a:pt x="144290" y="273070"/>
                      </a:cubicBezTo>
                      <a:cubicBezTo>
                        <a:pt x="150564" y="273070"/>
                        <a:pt x="150564" y="271816"/>
                        <a:pt x="151819" y="270561"/>
                      </a:cubicBezTo>
                      <a:cubicBezTo>
                        <a:pt x="153073" y="269306"/>
                        <a:pt x="151819" y="268052"/>
                        <a:pt x="144290" y="268052"/>
                      </a:cubicBezTo>
                      <a:cubicBezTo>
                        <a:pt x="130489" y="265542"/>
                        <a:pt x="124215" y="263033"/>
                        <a:pt x="117942" y="261778"/>
                      </a:cubicBezTo>
                      <a:cubicBezTo>
                        <a:pt x="111668" y="259269"/>
                        <a:pt x="104140" y="258014"/>
                        <a:pt x="90338" y="247976"/>
                      </a:cubicBezTo>
                      <a:cubicBezTo>
                        <a:pt x="76537" y="239194"/>
                        <a:pt x="63990" y="225392"/>
                        <a:pt x="52697" y="210335"/>
                      </a:cubicBezTo>
                      <a:cubicBezTo>
                        <a:pt x="46424" y="202807"/>
                        <a:pt x="41405" y="194024"/>
                        <a:pt x="36386" y="185241"/>
                      </a:cubicBezTo>
                      <a:cubicBezTo>
                        <a:pt x="31367" y="176459"/>
                        <a:pt x="30113" y="166421"/>
                        <a:pt x="26349" y="156383"/>
                      </a:cubicBezTo>
                      <a:cubicBezTo>
                        <a:pt x="20075" y="137563"/>
                        <a:pt x="13802" y="117488"/>
                        <a:pt x="13802" y="98667"/>
                      </a:cubicBezTo>
                      <a:cubicBezTo>
                        <a:pt x="13802" y="89884"/>
                        <a:pt x="15056" y="81101"/>
                        <a:pt x="17566" y="73573"/>
                      </a:cubicBezTo>
                      <a:cubicBezTo>
                        <a:pt x="20075" y="64790"/>
                        <a:pt x="25094" y="58517"/>
                        <a:pt x="28858" y="52243"/>
                      </a:cubicBezTo>
                      <a:cubicBezTo>
                        <a:pt x="37641" y="39696"/>
                        <a:pt x="41405" y="35932"/>
                        <a:pt x="45169" y="30914"/>
                      </a:cubicBezTo>
                      <a:cubicBezTo>
                        <a:pt x="48933" y="27149"/>
                        <a:pt x="52697" y="23385"/>
                        <a:pt x="63990" y="15857"/>
                      </a:cubicBezTo>
                      <a:cubicBezTo>
                        <a:pt x="75282" y="9584"/>
                        <a:pt x="87829" y="4565"/>
                        <a:pt x="89084" y="20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8" name="任意多边形: 形状 7677" descr="cd9fd794-6dbd-4626-9985-6aab7cadaf21"/>
                <p:cNvSpPr/>
                <p:nvPr/>
              </p:nvSpPr>
              <p:spPr>
                <a:xfrm>
                  <a:off x="10076027" y="5471557"/>
                  <a:ext cx="129234" cy="251392"/>
                </a:xfrm>
                <a:custGeom>
                  <a:avLst/>
                  <a:gdLst>
                    <a:gd name="connsiteX0" fmla="*/ 0 w 129234"/>
                    <a:gd name="connsiteY0" fmla="*/ 7528 h 251392"/>
                    <a:gd name="connsiteX1" fmla="*/ 23839 w 129234"/>
                    <a:gd name="connsiteY1" fmla="*/ 10038 h 251392"/>
                    <a:gd name="connsiteX2" fmla="*/ 45169 w 129234"/>
                    <a:gd name="connsiteY2" fmla="*/ 13802 h 251392"/>
                    <a:gd name="connsiteX3" fmla="*/ 66499 w 129234"/>
                    <a:gd name="connsiteY3" fmla="*/ 25094 h 251392"/>
                    <a:gd name="connsiteX4" fmla="*/ 80301 w 129234"/>
                    <a:gd name="connsiteY4" fmla="*/ 40150 h 251392"/>
                    <a:gd name="connsiteX5" fmla="*/ 94102 w 129234"/>
                    <a:gd name="connsiteY5" fmla="*/ 58971 h 251392"/>
                    <a:gd name="connsiteX6" fmla="*/ 106649 w 129234"/>
                    <a:gd name="connsiteY6" fmla="*/ 107904 h 251392"/>
                    <a:gd name="connsiteX7" fmla="*/ 112923 w 129234"/>
                    <a:gd name="connsiteY7" fmla="*/ 132998 h 251392"/>
                    <a:gd name="connsiteX8" fmla="*/ 115432 w 129234"/>
                    <a:gd name="connsiteY8" fmla="*/ 158092 h 251392"/>
                    <a:gd name="connsiteX9" fmla="*/ 115432 w 129234"/>
                    <a:gd name="connsiteY9" fmla="*/ 203261 h 251392"/>
                    <a:gd name="connsiteX10" fmla="*/ 112923 w 129234"/>
                    <a:gd name="connsiteY10" fmla="*/ 245921 h 251392"/>
                    <a:gd name="connsiteX11" fmla="*/ 115432 w 129234"/>
                    <a:gd name="connsiteY11" fmla="*/ 250940 h 251392"/>
                    <a:gd name="connsiteX12" fmla="*/ 119196 w 129234"/>
                    <a:gd name="connsiteY12" fmla="*/ 245921 h 251392"/>
                    <a:gd name="connsiteX13" fmla="*/ 125470 w 129234"/>
                    <a:gd name="connsiteY13" fmla="*/ 202007 h 251392"/>
                    <a:gd name="connsiteX14" fmla="*/ 129234 w 129234"/>
                    <a:gd name="connsiteY14" fmla="*/ 156837 h 251392"/>
                    <a:gd name="connsiteX15" fmla="*/ 126725 w 129234"/>
                    <a:gd name="connsiteY15" fmla="*/ 131743 h 251392"/>
                    <a:gd name="connsiteX16" fmla="*/ 125470 w 129234"/>
                    <a:gd name="connsiteY16" fmla="*/ 105395 h 251392"/>
                    <a:gd name="connsiteX17" fmla="*/ 107904 w 129234"/>
                    <a:gd name="connsiteY17" fmla="*/ 53952 h 251392"/>
                    <a:gd name="connsiteX18" fmla="*/ 94102 w 129234"/>
                    <a:gd name="connsiteY18" fmla="*/ 32622 h 251392"/>
                    <a:gd name="connsiteX19" fmla="*/ 77791 w 129234"/>
                    <a:gd name="connsiteY19" fmla="*/ 13802 h 251392"/>
                    <a:gd name="connsiteX20" fmla="*/ 51443 w 129234"/>
                    <a:gd name="connsiteY20" fmla="*/ 2509 h 251392"/>
                    <a:gd name="connsiteX21" fmla="*/ 26349 w 129234"/>
                    <a:gd name="connsiteY21" fmla="*/ 0 h 251392"/>
                    <a:gd name="connsiteX22" fmla="*/ 0 w 129234"/>
                    <a:gd name="connsiteY22" fmla="*/ 7528 h 251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9234" h="251392">
                      <a:moveTo>
                        <a:pt x="0" y="7528"/>
                      </a:moveTo>
                      <a:cubicBezTo>
                        <a:pt x="0" y="11292"/>
                        <a:pt x="11292" y="8783"/>
                        <a:pt x="23839" y="10038"/>
                      </a:cubicBezTo>
                      <a:cubicBezTo>
                        <a:pt x="35132" y="11292"/>
                        <a:pt x="40150" y="12547"/>
                        <a:pt x="45169" y="13802"/>
                      </a:cubicBezTo>
                      <a:cubicBezTo>
                        <a:pt x="50188" y="16311"/>
                        <a:pt x="55207" y="17566"/>
                        <a:pt x="66499" y="25094"/>
                      </a:cubicBezTo>
                      <a:cubicBezTo>
                        <a:pt x="71518" y="28858"/>
                        <a:pt x="75282" y="35132"/>
                        <a:pt x="80301" y="40150"/>
                      </a:cubicBezTo>
                      <a:cubicBezTo>
                        <a:pt x="85320" y="45169"/>
                        <a:pt x="91593" y="51443"/>
                        <a:pt x="94102" y="58971"/>
                      </a:cubicBezTo>
                      <a:cubicBezTo>
                        <a:pt x="101631" y="74027"/>
                        <a:pt x="104140" y="90338"/>
                        <a:pt x="106649" y="107904"/>
                      </a:cubicBezTo>
                      <a:cubicBezTo>
                        <a:pt x="107904" y="116687"/>
                        <a:pt x="111668" y="124215"/>
                        <a:pt x="112923" y="132998"/>
                      </a:cubicBezTo>
                      <a:cubicBezTo>
                        <a:pt x="114178" y="141781"/>
                        <a:pt x="114178" y="149309"/>
                        <a:pt x="115432" y="158092"/>
                      </a:cubicBezTo>
                      <a:cubicBezTo>
                        <a:pt x="116687" y="174403"/>
                        <a:pt x="115432" y="189460"/>
                        <a:pt x="115432" y="203261"/>
                      </a:cubicBezTo>
                      <a:cubicBezTo>
                        <a:pt x="114178" y="229610"/>
                        <a:pt x="114178" y="224591"/>
                        <a:pt x="112923" y="245921"/>
                      </a:cubicBezTo>
                      <a:cubicBezTo>
                        <a:pt x="112923" y="249685"/>
                        <a:pt x="114178" y="249685"/>
                        <a:pt x="115432" y="250940"/>
                      </a:cubicBezTo>
                      <a:cubicBezTo>
                        <a:pt x="116687" y="252195"/>
                        <a:pt x="117942" y="250940"/>
                        <a:pt x="119196" y="245921"/>
                      </a:cubicBezTo>
                      <a:cubicBezTo>
                        <a:pt x="124215" y="224591"/>
                        <a:pt x="122961" y="228355"/>
                        <a:pt x="125470" y="202007"/>
                      </a:cubicBezTo>
                      <a:cubicBezTo>
                        <a:pt x="126725" y="189460"/>
                        <a:pt x="129234" y="174403"/>
                        <a:pt x="129234" y="156837"/>
                      </a:cubicBezTo>
                      <a:cubicBezTo>
                        <a:pt x="129234" y="148054"/>
                        <a:pt x="127979" y="139272"/>
                        <a:pt x="126725" y="131743"/>
                      </a:cubicBezTo>
                      <a:cubicBezTo>
                        <a:pt x="125470" y="122961"/>
                        <a:pt x="126725" y="114178"/>
                        <a:pt x="125470" y="105395"/>
                      </a:cubicBezTo>
                      <a:cubicBezTo>
                        <a:pt x="121706" y="87829"/>
                        <a:pt x="115432" y="70263"/>
                        <a:pt x="107904" y="53952"/>
                      </a:cubicBezTo>
                      <a:cubicBezTo>
                        <a:pt x="104140" y="46424"/>
                        <a:pt x="99121" y="38896"/>
                        <a:pt x="94102" y="32622"/>
                      </a:cubicBezTo>
                      <a:cubicBezTo>
                        <a:pt x="89084" y="26349"/>
                        <a:pt x="84065" y="18820"/>
                        <a:pt x="77791" y="13802"/>
                      </a:cubicBezTo>
                      <a:cubicBezTo>
                        <a:pt x="63990" y="5019"/>
                        <a:pt x="56461" y="3764"/>
                        <a:pt x="51443" y="2509"/>
                      </a:cubicBezTo>
                      <a:cubicBezTo>
                        <a:pt x="45169" y="1255"/>
                        <a:pt x="40150" y="0"/>
                        <a:pt x="26349" y="0"/>
                      </a:cubicBezTo>
                      <a:cubicBezTo>
                        <a:pt x="11292" y="0"/>
                        <a:pt x="0" y="5019"/>
                        <a:pt x="0" y="752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79" name="任意多边形: 形状 7678" descr="66549672-3915-4917-8ba2-d014839d49a3"/>
                <p:cNvSpPr/>
                <p:nvPr/>
              </p:nvSpPr>
              <p:spPr>
                <a:xfrm>
                  <a:off x="10192107" y="5714832"/>
                  <a:ext cx="166340" cy="198693"/>
                </a:xfrm>
                <a:custGeom>
                  <a:avLst/>
                  <a:gdLst>
                    <a:gd name="connsiteX0" fmla="*/ 1862 w 166340"/>
                    <a:gd name="connsiteY0" fmla="*/ 137 h 198693"/>
                    <a:gd name="connsiteX1" fmla="*/ 4371 w 166340"/>
                    <a:gd name="connsiteY1" fmla="*/ 16448 h 198693"/>
                    <a:gd name="connsiteX2" fmla="*/ 23192 w 166340"/>
                    <a:gd name="connsiteY2" fmla="*/ 47816 h 198693"/>
                    <a:gd name="connsiteX3" fmla="*/ 31975 w 166340"/>
                    <a:gd name="connsiteY3" fmla="*/ 62872 h 198693"/>
                    <a:gd name="connsiteX4" fmla="*/ 45776 w 166340"/>
                    <a:gd name="connsiteY4" fmla="*/ 77929 h 198693"/>
                    <a:gd name="connsiteX5" fmla="*/ 72125 w 166340"/>
                    <a:gd name="connsiteY5" fmla="*/ 113060 h 198693"/>
                    <a:gd name="connsiteX6" fmla="*/ 88436 w 166340"/>
                    <a:gd name="connsiteY6" fmla="*/ 128117 h 198693"/>
                    <a:gd name="connsiteX7" fmla="*/ 103493 w 166340"/>
                    <a:gd name="connsiteY7" fmla="*/ 144428 h 198693"/>
                    <a:gd name="connsiteX8" fmla="*/ 131096 w 166340"/>
                    <a:gd name="connsiteY8" fmla="*/ 172031 h 198693"/>
                    <a:gd name="connsiteX9" fmla="*/ 159954 w 166340"/>
                    <a:gd name="connsiteY9" fmla="*/ 197125 h 198693"/>
                    <a:gd name="connsiteX10" fmla="*/ 164973 w 166340"/>
                    <a:gd name="connsiteY10" fmla="*/ 198380 h 198693"/>
                    <a:gd name="connsiteX11" fmla="*/ 163718 w 166340"/>
                    <a:gd name="connsiteY11" fmla="*/ 193361 h 198693"/>
                    <a:gd name="connsiteX12" fmla="*/ 137370 w 166340"/>
                    <a:gd name="connsiteY12" fmla="*/ 167012 h 198693"/>
                    <a:gd name="connsiteX13" fmla="*/ 113530 w 166340"/>
                    <a:gd name="connsiteY13" fmla="*/ 138154 h 198693"/>
                    <a:gd name="connsiteX14" fmla="*/ 98474 w 166340"/>
                    <a:gd name="connsiteY14" fmla="*/ 123098 h 198693"/>
                    <a:gd name="connsiteX15" fmla="*/ 85927 w 166340"/>
                    <a:gd name="connsiteY15" fmla="*/ 105532 h 198693"/>
                    <a:gd name="connsiteX16" fmla="*/ 57069 w 166340"/>
                    <a:gd name="connsiteY16" fmla="*/ 72910 h 198693"/>
                    <a:gd name="connsiteX17" fmla="*/ 45776 w 166340"/>
                    <a:gd name="connsiteY17" fmla="*/ 57854 h 198693"/>
                    <a:gd name="connsiteX18" fmla="*/ 36994 w 166340"/>
                    <a:gd name="connsiteY18" fmla="*/ 42797 h 198693"/>
                    <a:gd name="connsiteX19" fmla="*/ 14409 w 166340"/>
                    <a:gd name="connsiteY19" fmla="*/ 15194 h 198693"/>
                    <a:gd name="connsiteX20" fmla="*/ 1862 w 166340"/>
                    <a:gd name="connsiteY20" fmla="*/ 137 h 198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6340" h="198693">
                      <a:moveTo>
                        <a:pt x="1862" y="137"/>
                      </a:moveTo>
                      <a:cubicBezTo>
                        <a:pt x="-1902" y="137"/>
                        <a:pt x="607" y="8920"/>
                        <a:pt x="4371" y="16448"/>
                      </a:cubicBezTo>
                      <a:cubicBezTo>
                        <a:pt x="13154" y="31505"/>
                        <a:pt x="11900" y="28995"/>
                        <a:pt x="23192" y="47816"/>
                      </a:cubicBezTo>
                      <a:cubicBezTo>
                        <a:pt x="25701" y="52835"/>
                        <a:pt x="28211" y="57854"/>
                        <a:pt x="31975" y="62872"/>
                      </a:cubicBezTo>
                      <a:cubicBezTo>
                        <a:pt x="35739" y="67891"/>
                        <a:pt x="42012" y="72910"/>
                        <a:pt x="45776" y="77929"/>
                      </a:cubicBezTo>
                      <a:cubicBezTo>
                        <a:pt x="54559" y="89221"/>
                        <a:pt x="62088" y="101768"/>
                        <a:pt x="72125" y="113060"/>
                      </a:cubicBezTo>
                      <a:cubicBezTo>
                        <a:pt x="77144" y="119334"/>
                        <a:pt x="83417" y="123098"/>
                        <a:pt x="88436" y="128117"/>
                      </a:cubicBezTo>
                      <a:cubicBezTo>
                        <a:pt x="93455" y="133135"/>
                        <a:pt x="98474" y="139409"/>
                        <a:pt x="103493" y="144428"/>
                      </a:cubicBezTo>
                      <a:cubicBezTo>
                        <a:pt x="113530" y="154465"/>
                        <a:pt x="122313" y="164503"/>
                        <a:pt x="131096" y="172031"/>
                      </a:cubicBezTo>
                      <a:cubicBezTo>
                        <a:pt x="147407" y="187088"/>
                        <a:pt x="146152" y="184578"/>
                        <a:pt x="159954" y="197125"/>
                      </a:cubicBezTo>
                      <a:cubicBezTo>
                        <a:pt x="162464" y="199635"/>
                        <a:pt x="163718" y="198380"/>
                        <a:pt x="164973" y="198380"/>
                      </a:cubicBezTo>
                      <a:cubicBezTo>
                        <a:pt x="167482" y="198380"/>
                        <a:pt x="166228" y="197125"/>
                        <a:pt x="163718" y="193361"/>
                      </a:cubicBezTo>
                      <a:cubicBezTo>
                        <a:pt x="151171" y="179559"/>
                        <a:pt x="152426" y="183323"/>
                        <a:pt x="137370" y="167012"/>
                      </a:cubicBezTo>
                      <a:cubicBezTo>
                        <a:pt x="129841" y="159484"/>
                        <a:pt x="122313" y="148192"/>
                        <a:pt x="113530" y="138154"/>
                      </a:cubicBezTo>
                      <a:cubicBezTo>
                        <a:pt x="108511" y="133135"/>
                        <a:pt x="103493" y="128117"/>
                        <a:pt x="98474" y="123098"/>
                      </a:cubicBezTo>
                      <a:cubicBezTo>
                        <a:pt x="93455" y="118079"/>
                        <a:pt x="90946" y="110551"/>
                        <a:pt x="85927" y="105532"/>
                      </a:cubicBezTo>
                      <a:cubicBezTo>
                        <a:pt x="77144" y="94240"/>
                        <a:pt x="65852" y="82947"/>
                        <a:pt x="57069" y="72910"/>
                      </a:cubicBezTo>
                      <a:cubicBezTo>
                        <a:pt x="53305" y="67891"/>
                        <a:pt x="49541" y="62872"/>
                        <a:pt x="45776" y="57854"/>
                      </a:cubicBezTo>
                      <a:cubicBezTo>
                        <a:pt x="42012" y="52835"/>
                        <a:pt x="40758" y="46561"/>
                        <a:pt x="36994" y="42797"/>
                      </a:cubicBezTo>
                      <a:cubicBezTo>
                        <a:pt x="24447" y="25231"/>
                        <a:pt x="24447" y="28995"/>
                        <a:pt x="14409" y="15194"/>
                      </a:cubicBezTo>
                      <a:cubicBezTo>
                        <a:pt x="10645" y="6411"/>
                        <a:pt x="5626" y="-1117"/>
                        <a:pt x="1862" y="13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0" name="任意多边形: 形状 7679" descr="98f91586-d097-44a4-8a97-dbcc21364e50"/>
                <p:cNvSpPr/>
                <p:nvPr/>
              </p:nvSpPr>
              <p:spPr>
                <a:xfrm>
                  <a:off x="10018311" y="5754993"/>
                  <a:ext cx="431162" cy="1096733"/>
                </a:xfrm>
                <a:custGeom>
                  <a:avLst/>
                  <a:gdLst>
                    <a:gd name="connsiteX0" fmla="*/ 11292 w 431162"/>
                    <a:gd name="connsiteY0" fmla="*/ 1096733 h 1096733"/>
                    <a:gd name="connsiteX1" fmla="*/ 13802 w 431162"/>
                    <a:gd name="connsiteY1" fmla="*/ 1095479 h 1096733"/>
                    <a:gd name="connsiteX2" fmla="*/ 90338 w 431162"/>
                    <a:gd name="connsiteY2" fmla="*/ 1037762 h 1096733"/>
                    <a:gd name="connsiteX3" fmla="*/ 174403 w 431162"/>
                    <a:gd name="connsiteY3" fmla="*/ 966245 h 1096733"/>
                    <a:gd name="connsiteX4" fmla="*/ 247176 w 431162"/>
                    <a:gd name="connsiteY4" fmla="*/ 901000 h 1096733"/>
                    <a:gd name="connsiteX5" fmla="*/ 321203 w 431162"/>
                    <a:gd name="connsiteY5" fmla="*/ 823209 h 1096733"/>
                    <a:gd name="connsiteX6" fmla="*/ 383938 w 431162"/>
                    <a:gd name="connsiteY6" fmla="*/ 726597 h 1096733"/>
                    <a:gd name="connsiteX7" fmla="*/ 424088 w 431162"/>
                    <a:gd name="connsiteY7" fmla="*/ 619948 h 1096733"/>
                    <a:gd name="connsiteX8" fmla="*/ 429107 w 431162"/>
                    <a:gd name="connsiteY8" fmla="*/ 505770 h 1096733"/>
                    <a:gd name="connsiteX9" fmla="*/ 406522 w 431162"/>
                    <a:gd name="connsiteY9" fmla="*/ 396611 h 1096733"/>
                    <a:gd name="connsiteX10" fmla="*/ 367627 w 431162"/>
                    <a:gd name="connsiteY10" fmla="*/ 302509 h 1096733"/>
                    <a:gd name="connsiteX11" fmla="*/ 321203 w 431162"/>
                    <a:gd name="connsiteY11" fmla="*/ 218444 h 1096733"/>
                    <a:gd name="connsiteX12" fmla="*/ 257213 w 431162"/>
                    <a:gd name="connsiteY12" fmla="*/ 134379 h 1096733"/>
                    <a:gd name="connsiteX13" fmla="*/ 196988 w 431162"/>
                    <a:gd name="connsiteY13" fmla="*/ 66626 h 1096733"/>
                    <a:gd name="connsiteX14" fmla="*/ 129234 w 431162"/>
                    <a:gd name="connsiteY14" fmla="*/ 127 h 1096733"/>
                    <a:gd name="connsiteX15" fmla="*/ 186950 w 431162"/>
                    <a:gd name="connsiteY15" fmla="*/ 71645 h 1096733"/>
                    <a:gd name="connsiteX16" fmla="*/ 245921 w 431162"/>
                    <a:gd name="connsiteY16" fmla="*/ 141908 h 1096733"/>
                    <a:gd name="connsiteX17" fmla="*/ 307401 w 431162"/>
                    <a:gd name="connsiteY17" fmla="*/ 227227 h 1096733"/>
                    <a:gd name="connsiteX18" fmla="*/ 352570 w 431162"/>
                    <a:gd name="connsiteY18" fmla="*/ 308783 h 1096733"/>
                    <a:gd name="connsiteX19" fmla="*/ 392721 w 431162"/>
                    <a:gd name="connsiteY19" fmla="*/ 402885 h 1096733"/>
                    <a:gd name="connsiteX20" fmla="*/ 405268 w 431162"/>
                    <a:gd name="connsiteY20" fmla="*/ 618693 h 1096733"/>
                    <a:gd name="connsiteX21" fmla="*/ 370136 w 431162"/>
                    <a:gd name="connsiteY21" fmla="*/ 724088 h 1096733"/>
                    <a:gd name="connsiteX22" fmla="*/ 308656 w 431162"/>
                    <a:gd name="connsiteY22" fmla="*/ 818190 h 1096733"/>
                    <a:gd name="connsiteX23" fmla="*/ 161856 w 431162"/>
                    <a:gd name="connsiteY23" fmla="*/ 964990 h 1096733"/>
                    <a:gd name="connsiteX24" fmla="*/ 79046 w 431162"/>
                    <a:gd name="connsiteY24" fmla="*/ 1036508 h 1096733"/>
                    <a:gd name="connsiteX25" fmla="*/ 3764 w 431162"/>
                    <a:gd name="connsiteY25" fmla="*/ 1094224 h 1096733"/>
                    <a:gd name="connsiteX26" fmla="*/ 0 w 431162"/>
                    <a:gd name="connsiteY26" fmla="*/ 1096733 h 1096733"/>
                    <a:gd name="connsiteX27" fmla="*/ 11292 w 431162"/>
                    <a:gd name="connsiteY27" fmla="*/ 1096733 h 1096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31162" h="1096733">
                      <a:moveTo>
                        <a:pt x="11292" y="1096733"/>
                      </a:moveTo>
                      <a:cubicBezTo>
                        <a:pt x="12547" y="1096733"/>
                        <a:pt x="12547" y="1095479"/>
                        <a:pt x="13802" y="1095479"/>
                      </a:cubicBezTo>
                      <a:cubicBezTo>
                        <a:pt x="56461" y="1066621"/>
                        <a:pt x="71518" y="1052819"/>
                        <a:pt x="90338" y="1037762"/>
                      </a:cubicBezTo>
                      <a:cubicBezTo>
                        <a:pt x="107904" y="1022706"/>
                        <a:pt x="129234" y="1006395"/>
                        <a:pt x="174403" y="966245"/>
                      </a:cubicBezTo>
                      <a:cubicBezTo>
                        <a:pt x="196988" y="946170"/>
                        <a:pt x="220827" y="924840"/>
                        <a:pt x="247176" y="901000"/>
                      </a:cubicBezTo>
                      <a:cubicBezTo>
                        <a:pt x="272270" y="877161"/>
                        <a:pt x="298618" y="852067"/>
                        <a:pt x="321203" y="823209"/>
                      </a:cubicBezTo>
                      <a:cubicBezTo>
                        <a:pt x="345042" y="794351"/>
                        <a:pt x="366372" y="761729"/>
                        <a:pt x="383938" y="726597"/>
                      </a:cubicBezTo>
                      <a:cubicBezTo>
                        <a:pt x="401504" y="692720"/>
                        <a:pt x="416560" y="657589"/>
                        <a:pt x="424088" y="619948"/>
                      </a:cubicBezTo>
                      <a:cubicBezTo>
                        <a:pt x="431616" y="582307"/>
                        <a:pt x="432871" y="543411"/>
                        <a:pt x="429107" y="505770"/>
                      </a:cubicBezTo>
                      <a:cubicBezTo>
                        <a:pt x="425343" y="468129"/>
                        <a:pt x="417815" y="430488"/>
                        <a:pt x="406522" y="396611"/>
                      </a:cubicBezTo>
                      <a:cubicBezTo>
                        <a:pt x="395230" y="362735"/>
                        <a:pt x="382683" y="332622"/>
                        <a:pt x="367627" y="302509"/>
                      </a:cubicBezTo>
                      <a:cubicBezTo>
                        <a:pt x="352570" y="272396"/>
                        <a:pt x="337514" y="243538"/>
                        <a:pt x="321203" y="218444"/>
                      </a:cubicBezTo>
                      <a:cubicBezTo>
                        <a:pt x="288581" y="169511"/>
                        <a:pt x="271015" y="150691"/>
                        <a:pt x="257213" y="134379"/>
                      </a:cubicBezTo>
                      <a:cubicBezTo>
                        <a:pt x="243412" y="118068"/>
                        <a:pt x="229610" y="103012"/>
                        <a:pt x="196988" y="66626"/>
                      </a:cubicBezTo>
                      <a:cubicBezTo>
                        <a:pt x="168130" y="35258"/>
                        <a:pt x="135508" y="2636"/>
                        <a:pt x="129234" y="127"/>
                      </a:cubicBezTo>
                      <a:cubicBezTo>
                        <a:pt x="121706" y="-2383"/>
                        <a:pt x="153073" y="32749"/>
                        <a:pt x="186950" y="71645"/>
                      </a:cubicBezTo>
                      <a:cubicBezTo>
                        <a:pt x="219572" y="109286"/>
                        <a:pt x="232119" y="124342"/>
                        <a:pt x="245921" y="141908"/>
                      </a:cubicBezTo>
                      <a:cubicBezTo>
                        <a:pt x="259723" y="159473"/>
                        <a:pt x="276034" y="178294"/>
                        <a:pt x="307401" y="227227"/>
                      </a:cubicBezTo>
                      <a:cubicBezTo>
                        <a:pt x="323712" y="251067"/>
                        <a:pt x="337514" y="278670"/>
                        <a:pt x="352570" y="308783"/>
                      </a:cubicBezTo>
                      <a:cubicBezTo>
                        <a:pt x="367627" y="337641"/>
                        <a:pt x="382683" y="369008"/>
                        <a:pt x="392721" y="402885"/>
                      </a:cubicBezTo>
                      <a:cubicBezTo>
                        <a:pt x="412796" y="470639"/>
                        <a:pt x="420324" y="545921"/>
                        <a:pt x="405268" y="618693"/>
                      </a:cubicBezTo>
                      <a:cubicBezTo>
                        <a:pt x="397739" y="655079"/>
                        <a:pt x="387702" y="690211"/>
                        <a:pt x="370136" y="724088"/>
                      </a:cubicBezTo>
                      <a:cubicBezTo>
                        <a:pt x="353825" y="757965"/>
                        <a:pt x="331241" y="789332"/>
                        <a:pt x="308656" y="818190"/>
                      </a:cubicBezTo>
                      <a:cubicBezTo>
                        <a:pt x="263487" y="875906"/>
                        <a:pt x="207025" y="923585"/>
                        <a:pt x="161856" y="964990"/>
                      </a:cubicBezTo>
                      <a:cubicBezTo>
                        <a:pt x="116687" y="1006395"/>
                        <a:pt x="96612" y="1022706"/>
                        <a:pt x="79046" y="1036508"/>
                      </a:cubicBezTo>
                      <a:cubicBezTo>
                        <a:pt x="61480" y="1051564"/>
                        <a:pt x="45169" y="1064111"/>
                        <a:pt x="3764" y="1094224"/>
                      </a:cubicBezTo>
                      <a:cubicBezTo>
                        <a:pt x="2509" y="1095479"/>
                        <a:pt x="1255" y="1096733"/>
                        <a:pt x="0" y="1096733"/>
                      </a:cubicBezTo>
                      <a:cubicBezTo>
                        <a:pt x="5019" y="1096733"/>
                        <a:pt x="8783" y="1096733"/>
                        <a:pt x="11292" y="109673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1" name="任意多边形: 形状 7680" descr="be742df4-a863-4c82-b892-7ceae6e93d79"/>
                <p:cNvSpPr/>
                <p:nvPr/>
              </p:nvSpPr>
              <p:spPr>
                <a:xfrm>
                  <a:off x="10460750" y="6080086"/>
                  <a:ext cx="41875" cy="196987"/>
                </a:xfrm>
                <a:custGeom>
                  <a:avLst/>
                  <a:gdLst>
                    <a:gd name="connsiteX0" fmla="*/ 4235 w 41875"/>
                    <a:gd name="connsiteY0" fmla="*/ 0 h 196987"/>
                    <a:gd name="connsiteX1" fmla="*/ 471 w 41875"/>
                    <a:gd name="connsiteY1" fmla="*/ 13802 h 196987"/>
                    <a:gd name="connsiteX2" fmla="*/ 4235 w 41875"/>
                    <a:gd name="connsiteY2" fmla="*/ 42660 h 196987"/>
                    <a:gd name="connsiteX3" fmla="*/ 5489 w 41875"/>
                    <a:gd name="connsiteY3" fmla="*/ 56461 h 196987"/>
                    <a:gd name="connsiteX4" fmla="*/ 10508 w 41875"/>
                    <a:gd name="connsiteY4" fmla="*/ 71518 h 196987"/>
                    <a:gd name="connsiteX5" fmla="*/ 14272 w 41875"/>
                    <a:gd name="connsiteY5" fmla="*/ 105395 h 196987"/>
                    <a:gd name="connsiteX6" fmla="*/ 19291 w 41875"/>
                    <a:gd name="connsiteY6" fmla="*/ 121706 h 196987"/>
                    <a:gd name="connsiteX7" fmla="*/ 21800 w 41875"/>
                    <a:gd name="connsiteY7" fmla="*/ 138017 h 196987"/>
                    <a:gd name="connsiteX8" fmla="*/ 28074 w 41875"/>
                    <a:gd name="connsiteY8" fmla="*/ 166875 h 196987"/>
                    <a:gd name="connsiteX9" fmla="*/ 35602 w 41875"/>
                    <a:gd name="connsiteY9" fmla="*/ 194478 h 196987"/>
                    <a:gd name="connsiteX10" fmla="*/ 39366 w 41875"/>
                    <a:gd name="connsiteY10" fmla="*/ 196988 h 196987"/>
                    <a:gd name="connsiteX11" fmla="*/ 41876 w 41875"/>
                    <a:gd name="connsiteY11" fmla="*/ 193224 h 196987"/>
                    <a:gd name="connsiteX12" fmla="*/ 38112 w 41875"/>
                    <a:gd name="connsiteY12" fmla="*/ 164366 h 196987"/>
                    <a:gd name="connsiteX13" fmla="*/ 35602 w 41875"/>
                    <a:gd name="connsiteY13" fmla="*/ 135507 h 196987"/>
                    <a:gd name="connsiteX14" fmla="*/ 31838 w 41875"/>
                    <a:gd name="connsiteY14" fmla="*/ 119196 h 196987"/>
                    <a:gd name="connsiteX15" fmla="*/ 31838 w 41875"/>
                    <a:gd name="connsiteY15" fmla="*/ 101631 h 196987"/>
                    <a:gd name="connsiteX16" fmla="*/ 24310 w 41875"/>
                    <a:gd name="connsiteY16" fmla="*/ 67754 h 196987"/>
                    <a:gd name="connsiteX17" fmla="*/ 20546 w 41875"/>
                    <a:gd name="connsiteY17" fmla="*/ 52697 h 196987"/>
                    <a:gd name="connsiteX18" fmla="*/ 20546 w 41875"/>
                    <a:gd name="connsiteY18" fmla="*/ 38896 h 196987"/>
                    <a:gd name="connsiteX19" fmla="*/ 11763 w 41875"/>
                    <a:gd name="connsiteY19" fmla="*/ 11292 h 196987"/>
                    <a:gd name="connsiteX20" fmla="*/ 4235 w 41875"/>
                    <a:gd name="connsiteY20" fmla="*/ 0 h 196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875" h="196987">
                      <a:moveTo>
                        <a:pt x="4235" y="0"/>
                      </a:moveTo>
                      <a:cubicBezTo>
                        <a:pt x="471" y="0"/>
                        <a:pt x="-784" y="6273"/>
                        <a:pt x="471" y="13802"/>
                      </a:cubicBezTo>
                      <a:cubicBezTo>
                        <a:pt x="1725" y="27603"/>
                        <a:pt x="1725" y="25094"/>
                        <a:pt x="4235" y="42660"/>
                      </a:cubicBezTo>
                      <a:cubicBezTo>
                        <a:pt x="5489" y="46424"/>
                        <a:pt x="4235" y="51443"/>
                        <a:pt x="5489" y="56461"/>
                      </a:cubicBezTo>
                      <a:cubicBezTo>
                        <a:pt x="6744" y="61480"/>
                        <a:pt x="9253" y="66499"/>
                        <a:pt x="10508" y="71518"/>
                      </a:cubicBezTo>
                      <a:cubicBezTo>
                        <a:pt x="13018" y="82810"/>
                        <a:pt x="13018" y="94102"/>
                        <a:pt x="14272" y="105395"/>
                      </a:cubicBezTo>
                      <a:cubicBezTo>
                        <a:pt x="15527" y="111668"/>
                        <a:pt x="18036" y="116687"/>
                        <a:pt x="19291" y="121706"/>
                      </a:cubicBezTo>
                      <a:cubicBezTo>
                        <a:pt x="20546" y="126725"/>
                        <a:pt x="20546" y="132998"/>
                        <a:pt x="21800" y="138017"/>
                      </a:cubicBezTo>
                      <a:cubicBezTo>
                        <a:pt x="24310" y="148054"/>
                        <a:pt x="25565" y="159347"/>
                        <a:pt x="28074" y="166875"/>
                      </a:cubicBezTo>
                      <a:cubicBezTo>
                        <a:pt x="31838" y="184441"/>
                        <a:pt x="31838" y="180677"/>
                        <a:pt x="35602" y="194478"/>
                      </a:cubicBezTo>
                      <a:cubicBezTo>
                        <a:pt x="36857" y="196988"/>
                        <a:pt x="38112" y="196988"/>
                        <a:pt x="39366" y="196988"/>
                      </a:cubicBezTo>
                      <a:cubicBezTo>
                        <a:pt x="40621" y="196988"/>
                        <a:pt x="41876" y="196988"/>
                        <a:pt x="41876" y="193224"/>
                      </a:cubicBezTo>
                      <a:cubicBezTo>
                        <a:pt x="40621" y="179422"/>
                        <a:pt x="40621" y="181931"/>
                        <a:pt x="38112" y="164366"/>
                      </a:cubicBezTo>
                      <a:cubicBezTo>
                        <a:pt x="36857" y="155583"/>
                        <a:pt x="38112" y="145545"/>
                        <a:pt x="35602" y="135507"/>
                      </a:cubicBezTo>
                      <a:cubicBezTo>
                        <a:pt x="34347" y="130489"/>
                        <a:pt x="33093" y="124215"/>
                        <a:pt x="31838" y="119196"/>
                      </a:cubicBezTo>
                      <a:cubicBezTo>
                        <a:pt x="30583" y="114178"/>
                        <a:pt x="31838" y="107904"/>
                        <a:pt x="31838" y="101631"/>
                      </a:cubicBezTo>
                      <a:cubicBezTo>
                        <a:pt x="29329" y="90338"/>
                        <a:pt x="25565" y="79046"/>
                        <a:pt x="24310" y="67754"/>
                      </a:cubicBezTo>
                      <a:cubicBezTo>
                        <a:pt x="23055" y="62735"/>
                        <a:pt x="21800" y="57716"/>
                        <a:pt x="20546" y="52697"/>
                      </a:cubicBezTo>
                      <a:cubicBezTo>
                        <a:pt x="19291" y="47679"/>
                        <a:pt x="20546" y="42660"/>
                        <a:pt x="20546" y="38896"/>
                      </a:cubicBezTo>
                      <a:cubicBezTo>
                        <a:pt x="16782" y="21330"/>
                        <a:pt x="15527" y="25094"/>
                        <a:pt x="11763" y="11292"/>
                      </a:cubicBezTo>
                      <a:cubicBezTo>
                        <a:pt x="9253" y="6273"/>
                        <a:pt x="6744" y="0"/>
                        <a:pt x="4235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2" name="任意多边形: 形状 7681" descr="8a56b2bf-ff33-46b6-9130-1c4e3134c8a5"/>
                <p:cNvSpPr/>
                <p:nvPr/>
              </p:nvSpPr>
              <p:spPr>
                <a:xfrm>
                  <a:off x="10109904" y="6528532"/>
                  <a:ext cx="370174" cy="323194"/>
                </a:xfrm>
                <a:custGeom>
                  <a:avLst/>
                  <a:gdLst>
                    <a:gd name="connsiteX0" fmla="*/ 20075 w 370174"/>
                    <a:gd name="connsiteY0" fmla="*/ 321939 h 323194"/>
                    <a:gd name="connsiteX1" fmla="*/ 81555 w 370174"/>
                    <a:gd name="connsiteY1" fmla="*/ 261714 h 323194"/>
                    <a:gd name="connsiteX2" fmla="*/ 141781 w 370174"/>
                    <a:gd name="connsiteY2" fmla="*/ 205253 h 323194"/>
                    <a:gd name="connsiteX3" fmla="*/ 200752 w 370174"/>
                    <a:gd name="connsiteY3" fmla="*/ 155065 h 323194"/>
                    <a:gd name="connsiteX4" fmla="*/ 316184 w 370174"/>
                    <a:gd name="connsiteY4" fmla="*/ 50924 h 323194"/>
                    <a:gd name="connsiteX5" fmla="*/ 370136 w 370174"/>
                    <a:gd name="connsiteY5" fmla="*/ 737 h 323194"/>
                    <a:gd name="connsiteX6" fmla="*/ 308656 w 370174"/>
                    <a:gd name="connsiteY6" fmla="*/ 43397 h 323194"/>
                    <a:gd name="connsiteX7" fmla="*/ 188205 w 370174"/>
                    <a:gd name="connsiteY7" fmla="*/ 146282 h 323194"/>
                    <a:gd name="connsiteX8" fmla="*/ 130489 w 370174"/>
                    <a:gd name="connsiteY8" fmla="*/ 196470 h 323194"/>
                    <a:gd name="connsiteX9" fmla="*/ 70263 w 370174"/>
                    <a:gd name="connsiteY9" fmla="*/ 255441 h 323194"/>
                    <a:gd name="connsiteX10" fmla="*/ 0 w 370174"/>
                    <a:gd name="connsiteY10" fmla="*/ 323194 h 323194"/>
                    <a:gd name="connsiteX11" fmla="*/ 20075 w 370174"/>
                    <a:gd name="connsiteY11" fmla="*/ 321939 h 323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0174" h="323194">
                      <a:moveTo>
                        <a:pt x="20075" y="321939"/>
                      </a:moveTo>
                      <a:cubicBezTo>
                        <a:pt x="40150" y="300610"/>
                        <a:pt x="61480" y="280535"/>
                        <a:pt x="81555" y="261714"/>
                      </a:cubicBezTo>
                      <a:cubicBezTo>
                        <a:pt x="102885" y="241639"/>
                        <a:pt x="121706" y="222818"/>
                        <a:pt x="141781" y="205253"/>
                      </a:cubicBezTo>
                      <a:cubicBezTo>
                        <a:pt x="161856" y="186432"/>
                        <a:pt x="183186" y="170121"/>
                        <a:pt x="200752" y="155065"/>
                      </a:cubicBezTo>
                      <a:cubicBezTo>
                        <a:pt x="271015" y="92330"/>
                        <a:pt x="257213" y="102367"/>
                        <a:pt x="316184" y="50924"/>
                      </a:cubicBezTo>
                      <a:cubicBezTo>
                        <a:pt x="341278" y="29595"/>
                        <a:pt x="368881" y="4501"/>
                        <a:pt x="370136" y="737"/>
                      </a:cubicBezTo>
                      <a:cubicBezTo>
                        <a:pt x="371391" y="-4282"/>
                        <a:pt x="341278" y="17048"/>
                        <a:pt x="308656" y="43397"/>
                      </a:cubicBezTo>
                      <a:cubicBezTo>
                        <a:pt x="248430" y="93585"/>
                        <a:pt x="259723" y="83547"/>
                        <a:pt x="188205" y="146282"/>
                      </a:cubicBezTo>
                      <a:cubicBezTo>
                        <a:pt x="170639" y="162593"/>
                        <a:pt x="150564" y="177649"/>
                        <a:pt x="130489" y="196470"/>
                      </a:cubicBezTo>
                      <a:cubicBezTo>
                        <a:pt x="110413" y="215290"/>
                        <a:pt x="91593" y="235365"/>
                        <a:pt x="70263" y="255441"/>
                      </a:cubicBezTo>
                      <a:cubicBezTo>
                        <a:pt x="47679" y="276770"/>
                        <a:pt x="23839" y="299355"/>
                        <a:pt x="0" y="323194"/>
                      </a:cubicBezTo>
                      <a:cubicBezTo>
                        <a:pt x="6273" y="321939"/>
                        <a:pt x="12547" y="321939"/>
                        <a:pt x="20075" y="32193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3" name="任意多边形: 形状 7682" descr="01c2b80b-0631-41b7-b160-e241f9b92498"/>
                <p:cNvSpPr/>
                <p:nvPr/>
              </p:nvSpPr>
              <p:spPr>
                <a:xfrm>
                  <a:off x="9471423" y="6695232"/>
                  <a:ext cx="203100" cy="164021"/>
                </a:xfrm>
                <a:custGeom>
                  <a:avLst/>
                  <a:gdLst>
                    <a:gd name="connsiteX0" fmla="*/ 27443 w 203100"/>
                    <a:gd name="connsiteY0" fmla="*/ 162767 h 164021"/>
                    <a:gd name="connsiteX1" fmla="*/ 14896 w 203100"/>
                    <a:gd name="connsiteY1" fmla="*/ 96268 h 164021"/>
                    <a:gd name="connsiteX2" fmla="*/ 31207 w 203100"/>
                    <a:gd name="connsiteY2" fmla="*/ 53608 h 164021"/>
                    <a:gd name="connsiteX3" fmla="*/ 68848 w 203100"/>
                    <a:gd name="connsiteY3" fmla="*/ 22241 h 164021"/>
                    <a:gd name="connsiteX4" fmla="*/ 117781 w 203100"/>
                    <a:gd name="connsiteY4" fmla="*/ 15967 h 164021"/>
                    <a:gd name="connsiteX5" fmla="*/ 160441 w 203100"/>
                    <a:gd name="connsiteY5" fmla="*/ 41061 h 164021"/>
                    <a:gd name="connsiteX6" fmla="*/ 184280 w 203100"/>
                    <a:gd name="connsiteY6" fmla="*/ 77448 h 164021"/>
                    <a:gd name="connsiteX7" fmla="*/ 188044 w 203100"/>
                    <a:gd name="connsiteY7" fmla="*/ 115089 h 164021"/>
                    <a:gd name="connsiteX8" fmla="*/ 184280 w 203100"/>
                    <a:gd name="connsiteY8" fmla="*/ 141437 h 164021"/>
                    <a:gd name="connsiteX9" fmla="*/ 180516 w 203100"/>
                    <a:gd name="connsiteY9" fmla="*/ 156494 h 164021"/>
                    <a:gd name="connsiteX10" fmla="*/ 179262 w 203100"/>
                    <a:gd name="connsiteY10" fmla="*/ 160258 h 164021"/>
                    <a:gd name="connsiteX11" fmla="*/ 193063 w 203100"/>
                    <a:gd name="connsiteY11" fmla="*/ 160258 h 164021"/>
                    <a:gd name="connsiteX12" fmla="*/ 193063 w 203100"/>
                    <a:gd name="connsiteY12" fmla="*/ 160258 h 164021"/>
                    <a:gd name="connsiteX13" fmla="*/ 198082 w 203100"/>
                    <a:gd name="connsiteY13" fmla="*/ 143947 h 164021"/>
                    <a:gd name="connsiteX14" fmla="*/ 203101 w 203100"/>
                    <a:gd name="connsiteY14" fmla="*/ 115089 h 164021"/>
                    <a:gd name="connsiteX15" fmla="*/ 198082 w 203100"/>
                    <a:gd name="connsiteY15" fmla="*/ 73683 h 164021"/>
                    <a:gd name="connsiteX16" fmla="*/ 169224 w 203100"/>
                    <a:gd name="connsiteY16" fmla="*/ 33533 h 164021"/>
                    <a:gd name="connsiteX17" fmla="*/ 121545 w 203100"/>
                    <a:gd name="connsiteY17" fmla="*/ 3420 h 164021"/>
                    <a:gd name="connsiteX18" fmla="*/ 58810 w 203100"/>
                    <a:gd name="connsiteY18" fmla="*/ 9694 h 164021"/>
                    <a:gd name="connsiteX19" fmla="*/ 18660 w 203100"/>
                    <a:gd name="connsiteY19" fmla="*/ 48589 h 164021"/>
                    <a:gd name="connsiteX20" fmla="*/ 1094 w 203100"/>
                    <a:gd name="connsiteY20" fmla="*/ 96268 h 164021"/>
                    <a:gd name="connsiteX21" fmla="*/ 14896 w 203100"/>
                    <a:gd name="connsiteY21" fmla="*/ 164022 h 164021"/>
                    <a:gd name="connsiteX22" fmla="*/ 27443 w 203100"/>
                    <a:gd name="connsiteY22" fmla="*/ 162767 h 16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03100" h="164021">
                      <a:moveTo>
                        <a:pt x="27443" y="162767"/>
                      </a:moveTo>
                      <a:cubicBezTo>
                        <a:pt x="16151" y="143947"/>
                        <a:pt x="11132" y="121362"/>
                        <a:pt x="14896" y="96268"/>
                      </a:cubicBezTo>
                      <a:cubicBezTo>
                        <a:pt x="17405" y="81212"/>
                        <a:pt x="21169" y="66155"/>
                        <a:pt x="31207" y="53608"/>
                      </a:cubicBezTo>
                      <a:cubicBezTo>
                        <a:pt x="39990" y="39807"/>
                        <a:pt x="53792" y="29769"/>
                        <a:pt x="68848" y="22241"/>
                      </a:cubicBezTo>
                      <a:cubicBezTo>
                        <a:pt x="83904" y="14713"/>
                        <a:pt x="101470" y="12203"/>
                        <a:pt x="117781" y="15967"/>
                      </a:cubicBezTo>
                      <a:cubicBezTo>
                        <a:pt x="134092" y="19732"/>
                        <a:pt x="149149" y="29769"/>
                        <a:pt x="160441" y="41061"/>
                      </a:cubicBezTo>
                      <a:cubicBezTo>
                        <a:pt x="171733" y="52354"/>
                        <a:pt x="179262" y="63646"/>
                        <a:pt x="184280" y="77448"/>
                      </a:cubicBezTo>
                      <a:cubicBezTo>
                        <a:pt x="189299" y="89995"/>
                        <a:pt x="189299" y="103796"/>
                        <a:pt x="188044" y="115089"/>
                      </a:cubicBezTo>
                      <a:cubicBezTo>
                        <a:pt x="188044" y="126381"/>
                        <a:pt x="185535" y="135164"/>
                        <a:pt x="184280" y="141437"/>
                      </a:cubicBezTo>
                      <a:cubicBezTo>
                        <a:pt x="183026" y="147711"/>
                        <a:pt x="181771" y="152730"/>
                        <a:pt x="180516" y="156494"/>
                      </a:cubicBezTo>
                      <a:cubicBezTo>
                        <a:pt x="180516" y="157748"/>
                        <a:pt x="180516" y="159003"/>
                        <a:pt x="179262" y="160258"/>
                      </a:cubicBezTo>
                      <a:cubicBezTo>
                        <a:pt x="184280" y="160258"/>
                        <a:pt x="189299" y="160258"/>
                        <a:pt x="193063" y="160258"/>
                      </a:cubicBezTo>
                      <a:cubicBezTo>
                        <a:pt x="193063" y="160258"/>
                        <a:pt x="193063" y="160258"/>
                        <a:pt x="193063" y="160258"/>
                      </a:cubicBezTo>
                      <a:cubicBezTo>
                        <a:pt x="194318" y="155239"/>
                        <a:pt x="195573" y="151475"/>
                        <a:pt x="198082" y="143947"/>
                      </a:cubicBezTo>
                      <a:cubicBezTo>
                        <a:pt x="199337" y="137673"/>
                        <a:pt x="203101" y="128890"/>
                        <a:pt x="203101" y="115089"/>
                      </a:cubicBezTo>
                      <a:cubicBezTo>
                        <a:pt x="203101" y="102542"/>
                        <a:pt x="203101" y="87485"/>
                        <a:pt x="198082" y="73683"/>
                      </a:cubicBezTo>
                      <a:cubicBezTo>
                        <a:pt x="193063" y="59882"/>
                        <a:pt x="181771" y="46080"/>
                        <a:pt x="169224" y="33533"/>
                      </a:cubicBezTo>
                      <a:cubicBezTo>
                        <a:pt x="156677" y="20986"/>
                        <a:pt x="141621" y="9694"/>
                        <a:pt x="121545" y="3420"/>
                      </a:cubicBezTo>
                      <a:cubicBezTo>
                        <a:pt x="101470" y="-2853"/>
                        <a:pt x="76376" y="-344"/>
                        <a:pt x="58810" y="9694"/>
                      </a:cubicBezTo>
                      <a:cubicBezTo>
                        <a:pt x="39990" y="18477"/>
                        <a:pt x="27443" y="33533"/>
                        <a:pt x="18660" y="48589"/>
                      </a:cubicBezTo>
                      <a:cubicBezTo>
                        <a:pt x="8623" y="63646"/>
                        <a:pt x="2349" y="79957"/>
                        <a:pt x="1094" y="96268"/>
                      </a:cubicBezTo>
                      <a:cubicBezTo>
                        <a:pt x="-2670" y="120107"/>
                        <a:pt x="3604" y="145201"/>
                        <a:pt x="14896" y="164022"/>
                      </a:cubicBezTo>
                      <a:cubicBezTo>
                        <a:pt x="19915" y="162767"/>
                        <a:pt x="23679" y="162767"/>
                        <a:pt x="27443" y="16276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4" name="任意多边形: 形状 7683" descr="2bf2c0aa-f06b-4def-b5e4-a14f8f400449"/>
                <p:cNvSpPr/>
                <p:nvPr/>
              </p:nvSpPr>
              <p:spPr>
                <a:xfrm>
                  <a:off x="9820383" y="6405447"/>
                  <a:ext cx="100062" cy="447533"/>
                </a:xfrm>
                <a:custGeom>
                  <a:avLst/>
                  <a:gdLst>
                    <a:gd name="connsiteX0" fmla="*/ 3450 w 100062"/>
                    <a:gd name="connsiteY0" fmla="*/ 122567 h 447533"/>
                    <a:gd name="connsiteX1" fmla="*/ 18507 w 100062"/>
                    <a:gd name="connsiteY1" fmla="*/ 229216 h 447533"/>
                    <a:gd name="connsiteX2" fmla="*/ 34818 w 100062"/>
                    <a:gd name="connsiteY2" fmla="*/ 289441 h 447533"/>
                    <a:gd name="connsiteX3" fmla="*/ 52384 w 100062"/>
                    <a:gd name="connsiteY3" fmla="*/ 350922 h 447533"/>
                    <a:gd name="connsiteX4" fmla="*/ 85006 w 100062"/>
                    <a:gd name="connsiteY4" fmla="*/ 447534 h 447533"/>
                    <a:gd name="connsiteX5" fmla="*/ 100062 w 100062"/>
                    <a:gd name="connsiteY5" fmla="*/ 447534 h 447533"/>
                    <a:gd name="connsiteX6" fmla="*/ 69949 w 100062"/>
                    <a:gd name="connsiteY6" fmla="*/ 347158 h 447533"/>
                    <a:gd name="connsiteX7" fmla="*/ 48620 w 100062"/>
                    <a:gd name="connsiteY7" fmla="*/ 286932 h 447533"/>
                    <a:gd name="connsiteX8" fmla="*/ 32308 w 100062"/>
                    <a:gd name="connsiteY8" fmla="*/ 226707 h 447533"/>
                    <a:gd name="connsiteX9" fmla="*/ 13488 w 100062"/>
                    <a:gd name="connsiteY9" fmla="*/ 118802 h 447533"/>
                    <a:gd name="connsiteX10" fmla="*/ 8469 w 100062"/>
                    <a:gd name="connsiteY10" fmla="*/ 62341 h 447533"/>
                    <a:gd name="connsiteX11" fmla="*/ 7215 w 100062"/>
                    <a:gd name="connsiteY11" fmla="*/ 13408 h 447533"/>
                    <a:gd name="connsiteX12" fmla="*/ 4705 w 100062"/>
                    <a:gd name="connsiteY12" fmla="*/ 861 h 447533"/>
                    <a:gd name="connsiteX13" fmla="*/ 941 w 100062"/>
                    <a:gd name="connsiteY13" fmla="*/ 14662 h 447533"/>
                    <a:gd name="connsiteX14" fmla="*/ 941 w 100062"/>
                    <a:gd name="connsiteY14" fmla="*/ 63596 h 447533"/>
                    <a:gd name="connsiteX15" fmla="*/ 3450 w 100062"/>
                    <a:gd name="connsiteY15" fmla="*/ 122567 h 44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0062" h="447532">
                      <a:moveTo>
                        <a:pt x="3450" y="122567"/>
                      </a:moveTo>
                      <a:cubicBezTo>
                        <a:pt x="5960" y="153934"/>
                        <a:pt x="9724" y="190320"/>
                        <a:pt x="18507" y="229216"/>
                      </a:cubicBezTo>
                      <a:cubicBezTo>
                        <a:pt x="23526" y="249291"/>
                        <a:pt x="28544" y="269366"/>
                        <a:pt x="34818" y="289441"/>
                      </a:cubicBezTo>
                      <a:cubicBezTo>
                        <a:pt x="41091" y="309517"/>
                        <a:pt x="44855" y="330846"/>
                        <a:pt x="52384" y="350922"/>
                      </a:cubicBezTo>
                      <a:cubicBezTo>
                        <a:pt x="63676" y="383544"/>
                        <a:pt x="78732" y="416166"/>
                        <a:pt x="85006" y="447534"/>
                      </a:cubicBezTo>
                      <a:cubicBezTo>
                        <a:pt x="90025" y="447534"/>
                        <a:pt x="95043" y="447534"/>
                        <a:pt x="100062" y="447534"/>
                      </a:cubicBezTo>
                      <a:cubicBezTo>
                        <a:pt x="93789" y="413657"/>
                        <a:pt x="81242" y="379780"/>
                        <a:pt x="69949" y="347158"/>
                      </a:cubicBezTo>
                      <a:cubicBezTo>
                        <a:pt x="62421" y="327082"/>
                        <a:pt x="54893" y="307007"/>
                        <a:pt x="48620" y="286932"/>
                      </a:cubicBezTo>
                      <a:cubicBezTo>
                        <a:pt x="42346" y="266857"/>
                        <a:pt x="37327" y="246782"/>
                        <a:pt x="32308" y="226707"/>
                      </a:cubicBezTo>
                      <a:cubicBezTo>
                        <a:pt x="23526" y="187811"/>
                        <a:pt x="17252" y="150170"/>
                        <a:pt x="13488" y="118802"/>
                      </a:cubicBezTo>
                      <a:cubicBezTo>
                        <a:pt x="9724" y="87435"/>
                        <a:pt x="9724" y="73633"/>
                        <a:pt x="8469" y="62341"/>
                      </a:cubicBezTo>
                      <a:cubicBezTo>
                        <a:pt x="7215" y="51049"/>
                        <a:pt x="7215" y="39756"/>
                        <a:pt x="7215" y="13408"/>
                      </a:cubicBezTo>
                      <a:cubicBezTo>
                        <a:pt x="7215" y="3370"/>
                        <a:pt x="5960" y="3370"/>
                        <a:pt x="4705" y="861"/>
                      </a:cubicBezTo>
                      <a:cubicBezTo>
                        <a:pt x="3450" y="-1649"/>
                        <a:pt x="2196" y="861"/>
                        <a:pt x="941" y="14662"/>
                      </a:cubicBezTo>
                      <a:cubicBezTo>
                        <a:pt x="-314" y="41011"/>
                        <a:pt x="-314" y="51049"/>
                        <a:pt x="941" y="63596"/>
                      </a:cubicBezTo>
                      <a:cubicBezTo>
                        <a:pt x="-314" y="77397"/>
                        <a:pt x="-314" y="91199"/>
                        <a:pt x="3450" y="12256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5" name="任意多边形: 形状 7684" descr="36d141f5-fa39-4d63-8bfe-1adf8fef89a0"/>
                <p:cNvSpPr/>
                <p:nvPr/>
              </p:nvSpPr>
              <p:spPr>
                <a:xfrm>
                  <a:off x="9503885" y="6204301"/>
                  <a:ext cx="319080" cy="203928"/>
                </a:xfrm>
                <a:custGeom>
                  <a:avLst/>
                  <a:gdLst>
                    <a:gd name="connsiteX0" fmla="*/ 318694 w 319080"/>
                    <a:gd name="connsiteY0" fmla="*/ 203261 h 203928"/>
                    <a:gd name="connsiteX1" fmla="*/ 298618 w 319080"/>
                    <a:gd name="connsiteY1" fmla="*/ 188205 h 203928"/>
                    <a:gd name="connsiteX2" fmla="*/ 249685 w 319080"/>
                    <a:gd name="connsiteY2" fmla="*/ 163111 h 203928"/>
                    <a:gd name="connsiteX3" fmla="*/ 227100 w 319080"/>
                    <a:gd name="connsiteY3" fmla="*/ 149309 h 203928"/>
                    <a:gd name="connsiteX4" fmla="*/ 200752 w 319080"/>
                    <a:gd name="connsiteY4" fmla="*/ 136762 h 203928"/>
                    <a:gd name="connsiteX5" fmla="*/ 148054 w 319080"/>
                    <a:gd name="connsiteY5" fmla="*/ 101631 h 203928"/>
                    <a:gd name="connsiteX6" fmla="*/ 120451 w 319080"/>
                    <a:gd name="connsiteY6" fmla="*/ 85320 h 203928"/>
                    <a:gd name="connsiteX7" fmla="*/ 95357 w 319080"/>
                    <a:gd name="connsiteY7" fmla="*/ 67754 h 203928"/>
                    <a:gd name="connsiteX8" fmla="*/ 51443 w 319080"/>
                    <a:gd name="connsiteY8" fmla="*/ 35132 h 203928"/>
                    <a:gd name="connsiteX9" fmla="*/ 8783 w 319080"/>
                    <a:gd name="connsiteY9" fmla="*/ 2510 h 203928"/>
                    <a:gd name="connsiteX10" fmla="*/ 1255 w 319080"/>
                    <a:gd name="connsiteY10" fmla="*/ 0 h 203928"/>
                    <a:gd name="connsiteX11" fmla="*/ 5019 w 319080"/>
                    <a:gd name="connsiteY11" fmla="*/ 6273 h 203928"/>
                    <a:gd name="connsiteX12" fmla="*/ 45169 w 319080"/>
                    <a:gd name="connsiteY12" fmla="*/ 41405 h 203928"/>
                    <a:gd name="connsiteX13" fmla="*/ 86574 w 319080"/>
                    <a:gd name="connsiteY13" fmla="*/ 76537 h 203928"/>
                    <a:gd name="connsiteX14" fmla="*/ 112923 w 319080"/>
                    <a:gd name="connsiteY14" fmla="*/ 94102 h 203928"/>
                    <a:gd name="connsiteX15" fmla="*/ 138017 w 319080"/>
                    <a:gd name="connsiteY15" fmla="*/ 114178 h 203928"/>
                    <a:gd name="connsiteX16" fmla="*/ 194478 w 319080"/>
                    <a:gd name="connsiteY16" fmla="*/ 146800 h 203928"/>
                    <a:gd name="connsiteX17" fmla="*/ 219572 w 319080"/>
                    <a:gd name="connsiteY17" fmla="*/ 160602 h 203928"/>
                    <a:gd name="connsiteX18" fmla="*/ 242157 w 319080"/>
                    <a:gd name="connsiteY18" fmla="*/ 174403 h 203928"/>
                    <a:gd name="connsiteX19" fmla="*/ 293600 w 319080"/>
                    <a:gd name="connsiteY19" fmla="*/ 195733 h 203928"/>
                    <a:gd name="connsiteX20" fmla="*/ 318694 w 319080"/>
                    <a:gd name="connsiteY20" fmla="*/ 203261 h 20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9080" h="203928">
                      <a:moveTo>
                        <a:pt x="318694" y="203261"/>
                      </a:moveTo>
                      <a:cubicBezTo>
                        <a:pt x="321203" y="200752"/>
                        <a:pt x="311165" y="194478"/>
                        <a:pt x="298618" y="188205"/>
                      </a:cubicBezTo>
                      <a:cubicBezTo>
                        <a:pt x="274779" y="175658"/>
                        <a:pt x="279798" y="178167"/>
                        <a:pt x="249685" y="163111"/>
                      </a:cubicBezTo>
                      <a:cubicBezTo>
                        <a:pt x="242157" y="159347"/>
                        <a:pt x="235883" y="154328"/>
                        <a:pt x="227100" y="149309"/>
                      </a:cubicBezTo>
                      <a:cubicBezTo>
                        <a:pt x="218318" y="144290"/>
                        <a:pt x="209535" y="141781"/>
                        <a:pt x="200752" y="136762"/>
                      </a:cubicBezTo>
                      <a:cubicBezTo>
                        <a:pt x="183186" y="126725"/>
                        <a:pt x="165620" y="114178"/>
                        <a:pt x="148054" y="101631"/>
                      </a:cubicBezTo>
                      <a:cubicBezTo>
                        <a:pt x="139272" y="95357"/>
                        <a:pt x="129234" y="91593"/>
                        <a:pt x="120451" y="85320"/>
                      </a:cubicBezTo>
                      <a:cubicBezTo>
                        <a:pt x="111668" y="79046"/>
                        <a:pt x="102885" y="72773"/>
                        <a:pt x="95357" y="67754"/>
                      </a:cubicBezTo>
                      <a:cubicBezTo>
                        <a:pt x="79046" y="56461"/>
                        <a:pt x="63990" y="43914"/>
                        <a:pt x="51443" y="35132"/>
                      </a:cubicBezTo>
                      <a:cubicBezTo>
                        <a:pt x="26349" y="16311"/>
                        <a:pt x="30113" y="18820"/>
                        <a:pt x="8783" y="2510"/>
                      </a:cubicBezTo>
                      <a:cubicBezTo>
                        <a:pt x="5019" y="0"/>
                        <a:pt x="3764" y="0"/>
                        <a:pt x="1255" y="0"/>
                      </a:cubicBezTo>
                      <a:cubicBezTo>
                        <a:pt x="-1255" y="0"/>
                        <a:pt x="0" y="1255"/>
                        <a:pt x="5019" y="6273"/>
                      </a:cubicBezTo>
                      <a:cubicBezTo>
                        <a:pt x="23839" y="23839"/>
                        <a:pt x="21330" y="20075"/>
                        <a:pt x="45169" y="41405"/>
                      </a:cubicBezTo>
                      <a:cubicBezTo>
                        <a:pt x="57716" y="51443"/>
                        <a:pt x="70263" y="63990"/>
                        <a:pt x="86574" y="76537"/>
                      </a:cubicBezTo>
                      <a:cubicBezTo>
                        <a:pt x="95357" y="82810"/>
                        <a:pt x="104140" y="87829"/>
                        <a:pt x="112923" y="94102"/>
                      </a:cubicBezTo>
                      <a:cubicBezTo>
                        <a:pt x="121706" y="100376"/>
                        <a:pt x="129234" y="107904"/>
                        <a:pt x="138017" y="114178"/>
                      </a:cubicBezTo>
                      <a:cubicBezTo>
                        <a:pt x="155583" y="126725"/>
                        <a:pt x="176913" y="136762"/>
                        <a:pt x="194478" y="146800"/>
                      </a:cubicBezTo>
                      <a:cubicBezTo>
                        <a:pt x="203261" y="151819"/>
                        <a:pt x="212044" y="156837"/>
                        <a:pt x="219572" y="160602"/>
                      </a:cubicBezTo>
                      <a:cubicBezTo>
                        <a:pt x="228355" y="165620"/>
                        <a:pt x="234629" y="170639"/>
                        <a:pt x="242157" y="174403"/>
                      </a:cubicBezTo>
                      <a:cubicBezTo>
                        <a:pt x="272270" y="189460"/>
                        <a:pt x="267251" y="184441"/>
                        <a:pt x="293600" y="195733"/>
                      </a:cubicBezTo>
                      <a:cubicBezTo>
                        <a:pt x="303637" y="200752"/>
                        <a:pt x="316184" y="205771"/>
                        <a:pt x="318694" y="20326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6" name="任意多边形: 形状 7685" descr="bb1f8fb6-5aaa-4465-bb29-ba9b10d13ce2"/>
                <p:cNvSpPr/>
                <p:nvPr/>
              </p:nvSpPr>
              <p:spPr>
                <a:xfrm>
                  <a:off x="9332454" y="5981202"/>
                  <a:ext cx="515290" cy="379309"/>
                </a:xfrm>
                <a:custGeom>
                  <a:avLst/>
                  <a:gdLst>
                    <a:gd name="connsiteX0" fmla="*/ 181469 w 515290"/>
                    <a:gd name="connsiteY0" fmla="*/ 228118 h 379309"/>
                    <a:gd name="connsiteX1" fmla="*/ 121243 w 515290"/>
                    <a:gd name="connsiteY1" fmla="*/ 199260 h 379309"/>
                    <a:gd name="connsiteX2" fmla="*/ 66036 w 515290"/>
                    <a:gd name="connsiteY2" fmla="*/ 167893 h 379309"/>
                    <a:gd name="connsiteX3" fmla="*/ 47216 w 515290"/>
                    <a:gd name="connsiteY3" fmla="*/ 150327 h 379309"/>
                    <a:gd name="connsiteX4" fmla="*/ 23377 w 515290"/>
                    <a:gd name="connsiteY4" fmla="*/ 115196 h 379309"/>
                    <a:gd name="connsiteX5" fmla="*/ 23377 w 515290"/>
                    <a:gd name="connsiteY5" fmla="*/ 59989 h 379309"/>
                    <a:gd name="connsiteX6" fmla="*/ 71055 w 515290"/>
                    <a:gd name="connsiteY6" fmla="*/ 16074 h 379309"/>
                    <a:gd name="connsiteX7" fmla="*/ 108696 w 515290"/>
                    <a:gd name="connsiteY7" fmla="*/ 16074 h 379309"/>
                    <a:gd name="connsiteX8" fmla="*/ 142573 w 515290"/>
                    <a:gd name="connsiteY8" fmla="*/ 33640 h 379309"/>
                    <a:gd name="connsiteX9" fmla="*/ 182723 w 515290"/>
                    <a:gd name="connsiteY9" fmla="*/ 96375 h 379309"/>
                    <a:gd name="connsiteX10" fmla="*/ 206563 w 515290"/>
                    <a:gd name="connsiteY10" fmla="*/ 167893 h 379309"/>
                    <a:gd name="connsiteX11" fmla="*/ 246713 w 515290"/>
                    <a:gd name="connsiteY11" fmla="*/ 234392 h 379309"/>
                    <a:gd name="connsiteX12" fmla="*/ 363400 w 515290"/>
                    <a:gd name="connsiteY12" fmla="*/ 322221 h 379309"/>
                    <a:gd name="connsiteX13" fmla="*/ 434918 w 515290"/>
                    <a:gd name="connsiteY13" fmla="*/ 353588 h 379309"/>
                    <a:gd name="connsiteX14" fmla="*/ 497653 w 515290"/>
                    <a:gd name="connsiteY14" fmla="*/ 376173 h 379309"/>
                    <a:gd name="connsiteX15" fmla="*/ 513964 w 515290"/>
                    <a:gd name="connsiteY15" fmla="*/ 378682 h 379309"/>
                    <a:gd name="connsiteX16" fmla="*/ 496398 w 515290"/>
                    <a:gd name="connsiteY16" fmla="*/ 369900 h 379309"/>
                    <a:gd name="connsiteX17" fmla="*/ 434918 w 515290"/>
                    <a:gd name="connsiteY17" fmla="*/ 344806 h 379309"/>
                    <a:gd name="connsiteX18" fmla="*/ 364655 w 515290"/>
                    <a:gd name="connsiteY18" fmla="*/ 312183 h 379309"/>
                    <a:gd name="connsiteX19" fmla="*/ 256751 w 515290"/>
                    <a:gd name="connsiteY19" fmla="*/ 226864 h 379309"/>
                    <a:gd name="connsiteX20" fmla="*/ 217855 w 515290"/>
                    <a:gd name="connsiteY20" fmla="*/ 164129 h 379309"/>
                    <a:gd name="connsiteX21" fmla="*/ 197780 w 515290"/>
                    <a:gd name="connsiteY21" fmla="*/ 91356 h 379309"/>
                    <a:gd name="connsiteX22" fmla="*/ 151356 w 515290"/>
                    <a:gd name="connsiteY22" fmla="*/ 22348 h 379309"/>
                    <a:gd name="connsiteX23" fmla="*/ 109951 w 515290"/>
                    <a:gd name="connsiteY23" fmla="*/ 2273 h 379309"/>
                    <a:gd name="connsiteX24" fmla="*/ 63527 w 515290"/>
                    <a:gd name="connsiteY24" fmla="*/ 3527 h 379309"/>
                    <a:gd name="connsiteX25" fmla="*/ 7066 w 515290"/>
                    <a:gd name="connsiteY25" fmla="*/ 53715 h 379309"/>
                    <a:gd name="connsiteX26" fmla="*/ 7066 w 515290"/>
                    <a:gd name="connsiteY26" fmla="*/ 118960 h 379309"/>
                    <a:gd name="connsiteX27" fmla="*/ 33414 w 515290"/>
                    <a:gd name="connsiteY27" fmla="*/ 157855 h 379309"/>
                    <a:gd name="connsiteX28" fmla="*/ 54744 w 515290"/>
                    <a:gd name="connsiteY28" fmla="*/ 175421 h 379309"/>
                    <a:gd name="connsiteX29" fmla="*/ 113715 w 515290"/>
                    <a:gd name="connsiteY29" fmla="*/ 206789 h 379309"/>
                    <a:gd name="connsiteX30" fmla="*/ 181469 w 515290"/>
                    <a:gd name="connsiteY30" fmla="*/ 228118 h 379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15290" h="379309">
                      <a:moveTo>
                        <a:pt x="181469" y="228118"/>
                      </a:moveTo>
                      <a:cubicBezTo>
                        <a:pt x="186487" y="226864"/>
                        <a:pt x="155120" y="214317"/>
                        <a:pt x="121243" y="199260"/>
                      </a:cubicBezTo>
                      <a:cubicBezTo>
                        <a:pt x="88621" y="184204"/>
                        <a:pt x="78583" y="176676"/>
                        <a:pt x="66036" y="167893"/>
                      </a:cubicBezTo>
                      <a:cubicBezTo>
                        <a:pt x="59763" y="162874"/>
                        <a:pt x="53489" y="157855"/>
                        <a:pt x="47216" y="150327"/>
                      </a:cubicBezTo>
                      <a:cubicBezTo>
                        <a:pt x="39688" y="142799"/>
                        <a:pt x="30905" y="131507"/>
                        <a:pt x="23377" y="115196"/>
                      </a:cubicBezTo>
                      <a:cubicBezTo>
                        <a:pt x="15848" y="98885"/>
                        <a:pt x="14594" y="78809"/>
                        <a:pt x="23377" y="59989"/>
                      </a:cubicBezTo>
                      <a:cubicBezTo>
                        <a:pt x="30905" y="42423"/>
                        <a:pt x="47216" y="22348"/>
                        <a:pt x="71055" y="16074"/>
                      </a:cubicBezTo>
                      <a:cubicBezTo>
                        <a:pt x="83602" y="12310"/>
                        <a:pt x="96149" y="12310"/>
                        <a:pt x="108696" y="16074"/>
                      </a:cubicBezTo>
                      <a:cubicBezTo>
                        <a:pt x="121243" y="19838"/>
                        <a:pt x="132535" y="26112"/>
                        <a:pt x="142573" y="33640"/>
                      </a:cubicBezTo>
                      <a:cubicBezTo>
                        <a:pt x="162648" y="49951"/>
                        <a:pt x="175195" y="72536"/>
                        <a:pt x="182723" y="96375"/>
                      </a:cubicBezTo>
                      <a:cubicBezTo>
                        <a:pt x="191506" y="120214"/>
                        <a:pt x="197780" y="144054"/>
                        <a:pt x="206563" y="167893"/>
                      </a:cubicBezTo>
                      <a:cubicBezTo>
                        <a:pt x="215346" y="191732"/>
                        <a:pt x="230402" y="214317"/>
                        <a:pt x="246713" y="234392"/>
                      </a:cubicBezTo>
                      <a:cubicBezTo>
                        <a:pt x="280590" y="273288"/>
                        <a:pt x="324504" y="302146"/>
                        <a:pt x="363400" y="322221"/>
                      </a:cubicBezTo>
                      <a:cubicBezTo>
                        <a:pt x="402296" y="342296"/>
                        <a:pt x="419861" y="347315"/>
                        <a:pt x="434918" y="353588"/>
                      </a:cubicBezTo>
                      <a:cubicBezTo>
                        <a:pt x="449974" y="359862"/>
                        <a:pt x="463776" y="364881"/>
                        <a:pt x="497653" y="376173"/>
                      </a:cubicBezTo>
                      <a:cubicBezTo>
                        <a:pt x="510200" y="381192"/>
                        <a:pt x="511454" y="378682"/>
                        <a:pt x="513964" y="378682"/>
                      </a:cubicBezTo>
                      <a:cubicBezTo>
                        <a:pt x="517728" y="378682"/>
                        <a:pt x="513964" y="376173"/>
                        <a:pt x="496398" y="369900"/>
                      </a:cubicBezTo>
                      <a:cubicBezTo>
                        <a:pt x="462521" y="357353"/>
                        <a:pt x="449974" y="351079"/>
                        <a:pt x="434918" y="344806"/>
                      </a:cubicBezTo>
                      <a:cubicBezTo>
                        <a:pt x="419861" y="338532"/>
                        <a:pt x="402296" y="332259"/>
                        <a:pt x="364655" y="312183"/>
                      </a:cubicBezTo>
                      <a:cubicBezTo>
                        <a:pt x="327014" y="292108"/>
                        <a:pt x="289373" y="264505"/>
                        <a:pt x="256751" y="226864"/>
                      </a:cubicBezTo>
                      <a:cubicBezTo>
                        <a:pt x="240439" y="208043"/>
                        <a:pt x="226638" y="186713"/>
                        <a:pt x="217855" y="164129"/>
                      </a:cubicBezTo>
                      <a:cubicBezTo>
                        <a:pt x="209072" y="141544"/>
                        <a:pt x="206563" y="116450"/>
                        <a:pt x="197780" y="91356"/>
                      </a:cubicBezTo>
                      <a:cubicBezTo>
                        <a:pt x="190252" y="66262"/>
                        <a:pt x="175195" y="41168"/>
                        <a:pt x="151356" y="22348"/>
                      </a:cubicBezTo>
                      <a:cubicBezTo>
                        <a:pt x="140064" y="13565"/>
                        <a:pt x="125007" y="6037"/>
                        <a:pt x="109951" y="2273"/>
                      </a:cubicBezTo>
                      <a:cubicBezTo>
                        <a:pt x="94894" y="-1491"/>
                        <a:pt x="77329" y="-237"/>
                        <a:pt x="63527" y="3527"/>
                      </a:cubicBezTo>
                      <a:cubicBezTo>
                        <a:pt x="34669" y="12310"/>
                        <a:pt x="15848" y="32385"/>
                        <a:pt x="7066" y="53715"/>
                      </a:cubicBezTo>
                      <a:cubicBezTo>
                        <a:pt x="-2972" y="75045"/>
                        <a:pt x="-1717" y="100139"/>
                        <a:pt x="7066" y="118960"/>
                      </a:cubicBezTo>
                      <a:cubicBezTo>
                        <a:pt x="15848" y="137780"/>
                        <a:pt x="25886" y="149072"/>
                        <a:pt x="33414" y="157855"/>
                      </a:cubicBezTo>
                      <a:cubicBezTo>
                        <a:pt x="42197" y="166638"/>
                        <a:pt x="48471" y="171657"/>
                        <a:pt x="54744" y="175421"/>
                      </a:cubicBezTo>
                      <a:cubicBezTo>
                        <a:pt x="68546" y="184204"/>
                        <a:pt x="79838" y="191732"/>
                        <a:pt x="113715" y="206789"/>
                      </a:cubicBezTo>
                      <a:cubicBezTo>
                        <a:pt x="145082" y="220590"/>
                        <a:pt x="177705" y="229373"/>
                        <a:pt x="181469" y="22811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7" name="任意多边形: 形状 7686" descr="0da14054-33fe-4ac5-b97d-29a9588ad07e"/>
                <p:cNvSpPr/>
                <p:nvPr/>
              </p:nvSpPr>
              <p:spPr>
                <a:xfrm>
                  <a:off x="9802503" y="6048266"/>
                  <a:ext cx="26399" cy="295402"/>
                </a:xfrm>
                <a:custGeom>
                  <a:avLst/>
                  <a:gdLst>
                    <a:gd name="connsiteX0" fmla="*/ 22585 w 26399"/>
                    <a:gd name="connsiteY0" fmla="*/ 295307 h 295402"/>
                    <a:gd name="connsiteX1" fmla="*/ 25094 w 26399"/>
                    <a:gd name="connsiteY1" fmla="*/ 275232 h 295402"/>
                    <a:gd name="connsiteX2" fmla="*/ 20075 w 26399"/>
                    <a:gd name="connsiteY2" fmla="*/ 233827 h 295402"/>
                    <a:gd name="connsiteX3" fmla="*/ 18820 w 26399"/>
                    <a:gd name="connsiteY3" fmla="*/ 213751 h 295402"/>
                    <a:gd name="connsiteX4" fmla="*/ 15056 w 26399"/>
                    <a:gd name="connsiteY4" fmla="*/ 191167 h 295402"/>
                    <a:gd name="connsiteX5" fmla="*/ 15056 w 26399"/>
                    <a:gd name="connsiteY5" fmla="*/ 140979 h 295402"/>
                    <a:gd name="connsiteX6" fmla="*/ 12547 w 26399"/>
                    <a:gd name="connsiteY6" fmla="*/ 115885 h 295402"/>
                    <a:gd name="connsiteX7" fmla="*/ 13802 w 26399"/>
                    <a:gd name="connsiteY7" fmla="*/ 92046 h 295402"/>
                    <a:gd name="connsiteX8" fmla="*/ 17566 w 26399"/>
                    <a:gd name="connsiteY8" fmla="*/ 48131 h 295402"/>
                    <a:gd name="connsiteX9" fmla="*/ 21330 w 26399"/>
                    <a:gd name="connsiteY9" fmla="*/ 5471 h 295402"/>
                    <a:gd name="connsiteX10" fmla="*/ 18820 w 26399"/>
                    <a:gd name="connsiteY10" fmla="*/ 453 h 295402"/>
                    <a:gd name="connsiteX11" fmla="*/ 15056 w 26399"/>
                    <a:gd name="connsiteY11" fmla="*/ 5471 h 295402"/>
                    <a:gd name="connsiteX12" fmla="*/ 8783 w 26399"/>
                    <a:gd name="connsiteY12" fmla="*/ 48131 h 295402"/>
                    <a:gd name="connsiteX13" fmla="*/ 2509 w 26399"/>
                    <a:gd name="connsiteY13" fmla="*/ 90791 h 295402"/>
                    <a:gd name="connsiteX14" fmla="*/ 2509 w 26399"/>
                    <a:gd name="connsiteY14" fmla="*/ 115885 h 295402"/>
                    <a:gd name="connsiteX15" fmla="*/ 0 w 26399"/>
                    <a:gd name="connsiteY15" fmla="*/ 140979 h 295402"/>
                    <a:gd name="connsiteX16" fmla="*/ 3764 w 26399"/>
                    <a:gd name="connsiteY16" fmla="*/ 191167 h 295402"/>
                    <a:gd name="connsiteX17" fmla="*/ 6273 w 26399"/>
                    <a:gd name="connsiteY17" fmla="*/ 213751 h 295402"/>
                    <a:gd name="connsiteX18" fmla="*/ 6273 w 26399"/>
                    <a:gd name="connsiteY18" fmla="*/ 235081 h 295402"/>
                    <a:gd name="connsiteX19" fmla="*/ 16311 w 26399"/>
                    <a:gd name="connsiteY19" fmla="*/ 276486 h 295402"/>
                    <a:gd name="connsiteX20" fmla="*/ 22585 w 26399"/>
                    <a:gd name="connsiteY20" fmla="*/ 295307 h 295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399" h="295402">
                      <a:moveTo>
                        <a:pt x="22585" y="295307"/>
                      </a:moveTo>
                      <a:cubicBezTo>
                        <a:pt x="26349" y="296562"/>
                        <a:pt x="27603" y="285269"/>
                        <a:pt x="25094" y="275232"/>
                      </a:cubicBezTo>
                      <a:cubicBezTo>
                        <a:pt x="22585" y="253902"/>
                        <a:pt x="22585" y="258921"/>
                        <a:pt x="20075" y="233827"/>
                      </a:cubicBezTo>
                      <a:cubicBezTo>
                        <a:pt x="18820" y="227553"/>
                        <a:pt x="20075" y="220025"/>
                        <a:pt x="18820" y="213751"/>
                      </a:cubicBezTo>
                      <a:cubicBezTo>
                        <a:pt x="17566" y="206223"/>
                        <a:pt x="15056" y="198695"/>
                        <a:pt x="15056" y="191167"/>
                      </a:cubicBezTo>
                      <a:cubicBezTo>
                        <a:pt x="13802" y="174856"/>
                        <a:pt x="15056" y="158545"/>
                        <a:pt x="15056" y="140979"/>
                      </a:cubicBezTo>
                      <a:cubicBezTo>
                        <a:pt x="15056" y="132196"/>
                        <a:pt x="12547" y="124668"/>
                        <a:pt x="12547" y="115885"/>
                      </a:cubicBezTo>
                      <a:cubicBezTo>
                        <a:pt x="12547" y="107102"/>
                        <a:pt x="13802" y="99574"/>
                        <a:pt x="13802" y="92046"/>
                      </a:cubicBezTo>
                      <a:cubicBezTo>
                        <a:pt x="13802" y="75735"/>
                        <a:pt x="16311" y="60678"/>
                        <a:pt x="17566" y="48131"/>
                      </a:cubicBezTo>
                      <a:cubicBezTo>
                        <a:pt x="20075" y="23037"/>
                        <a:pt x="18820" y="26801"/>
                        <a:pt x="21330" y="5471"/>
                      </a:cubicBezTo>
                      <a:cubicBezTo>
                        <a:pt x="21330" y="1707"/>
                        <a:pt x="20075" y="1707"/>
                        <a:pt x="18820" y="453"/>
                      </a:cubicBezTo>
                      <a:cubicBezTo>
                        <a:pt x="17566" y="-802"/>
                        <a:pt x="16311" y="453"/>
                        <a:pt x="15056" y="5471"/>
                      </a:cubicBezTo>
                      <a:cubicBezTo>
                        <a:pt x="10038" y="26801"/>
                        <a:pt x="12547" y="21782"/>
                        <a:pt x="8783" y="48131"/>
                      </a:cubicBezTo>
                      <a:cubicBezTo>
                        <a:pt x="6273" y="60678"/>
                        <a:pt x="3764" y="74480"/>
                        <a:pt x="2509" y="90791"/>
                      </a:cubicBezTo>
                      <a:cubicBezTo>
                        <a:pt x="2509" y="98319"/>
                        <a:pt x="2509" y="107102"/>
                        <a:pt x="2509" y="115885"/>
                      </a:cubicBezTo>
                      <a:cubicBezTo>
                        <a:pt x="2509" y="124668"/>
                        <a:pt x="0" y="132196"/>
                        <a:pt x="0" y="140979"/>
                      </a:cubicBezTo>
                      <a:cubicBezTo>
                        <a:pt x="0" y="158545"/>
                        <a:pt x="2509" y="176110"/>
                        <a:pt x="3764" y="191167"/>
                      </a:cubicBezTo>
                      <a:cubicBezTo>
                        <a:pt x="3764" y="198695"/>
                        <a:pt x="5019" y="206223"/>
                        <a:pt x="6273" y="213751"/>
                      </a:cubicBezTo>
                      <a:cubicBezTo>
                        <a:pt x="7528" y="221280"/>
                        <a:pt x="6273" y="228808"/>
                        <a:pt x="6273" y="235081"/>
                      </a:cubicBezTo>
                      <a:cubicBezTo>
                        <a:pt x="10038" y="260175"/>
                        <a:pt x="11292" y="255156"/>
                        <a:pt x="16311" y="276486"/>
                      </a:cubicBezTo>
                      <a:cubicBezTo>
                        <a:pt x="16311" y="285269"/>
                        <a:pt x="20075" y="295307"/>
                        <a:pt x="22585" y="29530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8" name="任意多边形: 形状 7687" descr="cf20ee70-c534-4093-9314-afc43ba74667"/>
                <p:cNvSpPr/>
                <p:nvPr/>
              </p:nvSpPr>
              <p:spPr>
                <a:xfrm>
                  <a:off x="9758394" y="5851672"/>
                  <a:ext cx="193068" cy="229589"/>
                </a:xfrm>
                <a:custGeom>
                  <a:avLst/>
                  <a:gdLst>
                    <a:gd name="connsiteX0" fmla="*/ 57911 w 193068"/>
                    <a:gd name="connsiteY0" fmla="*/ 202066 h 229589"/>
                    <a:gd name="connsiteX1" fmla="*/ 39091 w 193068"/>
                    <a:gd name="connsiteY1" fmla="*/ 170698 h 229589"/>
                    <a:gd name="connsiteX2" fmla="*/ 22780 w 193068"/>
                    <a:gd name="connsiteY2" fmla="*/ 139331 h 229589"/>
                    <a:gd name="connsiteX3" fmla="*/ 15251 w 193068"/>
                    <a:gd name="connsiteY3" fmla="*/ 101690 h 229589"/>
                    <a:gd name="connsiteX4" fmla="*/ 22780 w 193068"/>
                    <a:gd name="connsiteY4" fmla="*/ 67813 h 229589"/>
                    <a:gd name="connsiteX5" fmla="*/ 44109 w 193068"/>
                    <a:gd name="connsiteY5" fmla="*/ 33936 h 229589"/>
                    <a:gd name="connsiteX6" fmla="*/ 84260 w 193068"/>
                    <a:gd name="connsiteY6" fmla="*/ 13861 h 229589"/>
                    <a:gd name="connsiteX7" fmla="*/ 131938 w 193068"/>
                    <a:gd name="connsiteY7" fmla="*/ 16371 h 229589"/>
                    <a:gd name="connsiteX8" fmla="*/ 169579 w 193068"/>
                    <a:gd name="connsiteY8" fmla="*/ 40210 h 229589"/>
                    <a:gd name="connsiteX9" fmla="*/ 177108 w 193068"/>
                    <a:gd name="connsiteY9" fmla="*/ 80360 h 229589"/>
                    <a:gd name="connsiteX10" fmla="*/ 148249 w 193068"/>
                    <a:gd name="connsiteY10" fmla="*/ 153133 h 229589"/>
                    <a:gd name="connsiteX11" fmla="*/ 126920 w 193068"/>
                    <a:gd name="connsiteY11" fmla="*/ 189519 h 229589"/>
                    <a:gd name="connsiteX12" fmla="*/ 105590 w 193068"/>
                    <a:gd name="connsiteY12" fmla="*/ 219632 h 229589"/>
                    <a:gd name="connsiteX13" fmla="*/ 103080 w 193068"/>
                    <a:gd name="connsiteY13" fmla="*/ 228415 h 229589"/>
                    <a:gd name="connsiteX14" fmla="*/ 111863 w 193068"/>
                    <a:gd name="connsiteY14" fmla="*/ 222141 h 229589"/>
                    <a:gd name="connsiteX15" fmla="*/ 135702 w 193068"/>
                    <a:gd name="connsiteY15" fmla="*/ 193283 h 229589"/>
                    <a:gd name="connsiteX16" fmla="*/ 159542 w 193068"/>
                    <a:gd name="connsiteY16" fmla="*/ 156897 h 229589"/>
                    <a:gd name="connsiteX17" fmla="*/ 192164 w 193068"/>
                    <a:gd name="connsiteY17" fmla="*/ 84124 h 229589"/>
                    <a:gd name="connsiteX18" fmla="*/ 182126 w 193068"/>
                    <a:gd name="connsiteY18" fmla="*/ 37700 h 229589"/>
                    <a:gd name="connsiteX19" fmla="*/ 139467 w 193068"/>
                    <a:gd name="connsiteY19" fmla="*/ 5078 h 229589"/>
                    <a:gd name="connsiteX20" fmla="*/ 81750 w 193068"/>
                    <a:gd name="connsiteY20" fmla="*/ 2569 h 229589"/>
                    <a:gd name="connsiteX21" fmla="*/ 34072 w 193068"/>
                    <a:gd name="connsiteY21" fmla="*/ 27663 h 229589"/>
                    <a:gd name="connsiteX22" fmla="*/ 8978 w 193068"/>
                    <a:gd name="connsiteY22" fmla="*/ 64049 h 229589"/>
                    <a:gd name="connsiteX23" fmla="*/ 195 w 193068"/>
                    <a:gd name="connsiteY23" fmla="*/ 102945 h 229589"/>
                    <a:gd name="connsiteX24" fmla="*/ 10233 w 193068"/>
                    <a:gd name="connsiteY24" fmla="*/ 144350 h 229589"/>
                    <a:gd name="connsiteX25" fmla="*/ 30308 w 193068"/>
                    <a:gd name="connsiteY25" fmla="*/ 175717 h 229589"/>
                    <a:gd name="connsiteX26" fmla="*/ 57911 w 193068"/>
                    <a:gd name="connsiteY26" fmla="*/ 202066 h 229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93068" h="229588">
                      <a:moveTo>
                        <a:pt x="57911" y="202066"/>
                      </a:moveTo>
                      <a:cubicBezTo>
                        <a:pt x="62930" y="202066"/>
                        <a:pt x="50383" y="187010"/>
                        <a:pt x="39091" y="170698"/>
                      </a:cubicBezTo>
                      <a:cubicBezTo>
                        <a:pt x="27798" y="154387"/>
                        <a:pt x="26544" y="148114"/>
                        <a:pt x="22780" y="139331"/>
                      </a:cubicBezTo>
                      <a:cubicBezTo>
                        <a:pt x="20270" y="131803"/>
                        <a:pt x="16506" y="123020"/>
                        <a:pt x="15251" y="101690"/>
                      </a:cubicBezTo>
                      <a:cubicBezTo>
                        <a:pt x="15251" y="90398"/>
                        <a:pt x="19015" y="79106"/>
                        <a:pt x="22780" y="67813"/>
                      </a:cubicBezTo>
                      <a:cubicBezTo>
                        <a:pt x="27798" y="56521"/>
                        <a:pt x="32817" y="43974"/>
                        <a:pt x="44109" y="33936"/>
                      </a:cubicBezTo>
                      <a:cubicBezTo>
                        <a:pt x="55402" y="23899"/>
                        <a:pt x="69203" y="16371"/>
                        <a:pt x="84260" y="13861"/>
                      </a:cubicBezTo>
                      <a:cubicBezTo>
                        <a:pt x="100571" y="11352"/>
                        <a:pt x="116882" y="12606"/>
                        <a:pt x="131938" y="16371"/>
                      </a:cubicBezTo>
                      <a:cubicBezTo>
                        <a:pt x="146995" y="21389"/>
                        <a:pt x="160796" y="28918"/>
                        <a:pt x="169579" y="40210"/>
                      </a:cubicBezTo>
                      <a:cubicBezTo>
                        <a:pt x="177108" y="52757"/>
                        <a:pt x="178362" y="66559"/>
                        <a:pt x="177108" y="80360"/>
                      </a:cubicBezTo>
                      <a:cubicBezTo>
                        <a:pt x="174598" y="107963"/>
                        <a:pt x="159542" y="131803"/>
                        <a:pt x="148249" y="153133"/>
                      </a:cubicBezTo>
                      <a:cubicBezTo>
                        <a:pt x="136957" y="173208"/>
                        <a:pt x="130684" y="181991"/>
                        <a:pt x="126920" y="189519"/>
                      </a:cubicBezTo>
                      <a:cubicBezTo>
                        <a:pt x="121901" y="197047"/>
                        <a:pt x="118137" y="203321"/>
                        <a:pt x="105590" y="219632"/>
                      </a:cubicBezTo>
                      <a:cubicBezTo>
                        <a:pt x="100571" y="225905"/>
                        <a:pt x="101826" y="225905"/>
                        <a:pt x="103080" y="228415"/>
                      </a:cubicBezTo>
                      <a:cubicBezTo>
                        <a:pt x="103080" y="230924"/>
                        <a:pt x="105590" y="229669"/>
                        <a:pt x="111863" y="222141"/>
                      </a:cubicBezTo>
                      <a:cubicBezTo>
                        <a:pt x="125665" y="207085"/>
                        <a:pt x="129429" y="200811"/>
                        <a:pt x="135702" y="193283"/>
                      </a:cubicBezTo>
                      <a:cubicBezTo>
                        <a:pt x="140721" y="185755"/>
                        <a:pt x="146995" y="176972"/>
                        <a:pt x="159542" y="156897"/>
                      </a:cubicBezTo>
                      <a:cubicBezTo>
                        <a:pt x="170834" y="136822"/>
                        <a:pt x="187145" y="114237"/>
                        <a:pt x="192164" y="84124"/>
                      </a:cubicBezTo>
                      <a:cubicBezTo>
                        <a:pt x="194673" y="69068"/>
                        <a:pt x="192164" y="52757"/>
                        <a:pt x="182126" y="37700"/>
                      </a:cubicBezTo>
                      <a:cubicBezTo>
                        <a:pt x="173343" y="22644"/>
                        <a:pt x="158287" y="11352"/>
                        <a:pt x="139467" y="5078"/>
                      </a:cubicBezTo>
                      <a:cubicBezTo>
                        <a:pt x="120646" y="-1195"/>
                        <a:pt x="100571" y="-1195"/>
                        <a:pt x="81750" y="2569"/>
                      </a:cubicBezTo>
                      <a:cubicBezTo>
                        <a:pt x="62930" y="6333"/>
                        <a:pt x="46619" y="16371"/>
                        <a:pt x="34072" y="27663"/>
                      </a:cubicBezTo>
                      <a:cubicBezTo>
                        <a:pt x="21525" y="38955"/>
                        <a:pt x="13997" y="51502"/>
                        <a:pt x="8978" y="64049"/>
                      </a:cubicBezTo>
                      <a:cubicBezTo>
                        <a:pt x="3959" y="76596"/>
                        <a:pt x="-1060" y="90398"/>
                        <a:pt x="195" y="102945"/>
                      </a:cubicBezTo>
                      <a:cubicBezTo>
                        <a:pt x="1450" y="126784"/>
                        <a:pt x="7723" y="136822"/>
                        <a:pt x="10233" y="144350"/>
                      </a:cubicBezTo>
                      <a:cubicBezTo>
                        <a:pt x="13997" y="151878"/>
                        <a:pt x="17761" y="159406"/>
                        <a:pt x="30308" y="175717"/>
                      </a:cubicBezTo>
                      <a:cubicBezTo>
                        <a:pt x="39091" y="189519"/>
                        <a:pt x="54147" y="203321"/>
                        <a:pt x="57911" y="20206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89" name="任意多边形: 形状 7688" descr="cc803ccd-5934-41b4-924d-00624c3d992f"/>
                <p:cNvSpPr/>
                <p:nvPr/>
              </p:nvSpPr>
              <p:spPr>
                <a:xfrm>
                  <a:off x="9852691" y="6068236"/>
                  <a:ext cx="35131" cy="250695"/>
                </a:xfrm>
                <a:custGeom>
                  <a:avLst/>
                  <a:gdLst>
                    <a:gd name="connsiteX0" fmla="*/ 25094 w 35131"/>
                    <a:gd name="connsiteY0" fmla="*/ 558 h 250695"/>
                    <a:gd name="connsiteX1" fmla="*/ 10038 w 35131"/>
                    <a:gd name="connsiteY1" fmla="*/ 13105 h 250695"/>
                    <a:gd name="connsiteX2" fmla="*/ 3764 w 35131"/>
                    <a:gd name="connsiteY2" fmla="*/ 30670 h 250695"/>
                    <a:gd name="connsiteX3" fmla="*/ 1255 w 35131"/>
                    <a:gd name="connsiteY3" fmla="*/ 50746 h 250695"/>
                    <a:gd name="connsiteX4" fmla="*/ 0 w 35131"/>
                    <a:gd name="connsiteY4" fmla="*/ 68311 h 250695"/>
                    <a:gd name="connsiteX5" fmla="*/ 3764 w 35131"/>
                    <a:gd name="connsiteY5" fmla="*/ 88387 h 250695"/>
                    <a:gd name="connsiteX6" fmla="*/ 7528 w 35131"/>
                    <a:gd name="connsiteY6" fmla="*/ 131046 h 250695"/>
                    <a:gd name="connsiteX7" fmla="*/ 12547 w 35131"/>
                    <a:gd name="connsiteY7" fmla="*/ 152376 h 250695"/>
                    <a:gd name="connsiteX8" fmla="*/ 15056 w 35131"/>
                    <a:gd name="connsiteY8" fmla="*/ 173706 h 250695"/>
                    <a:gd name="connsiteX9" fmla="*/ 21330 w 35131"/>
                    <a:gd name="connsiteY9" fmla="*/ 211347 h 250695"/>
                    <a:gd name="connsiteX10" fmla="*/ 28858 w 35131"/>
                    <a:gd name="connsiteY10" fmla="*/ 246479 h 250695"/>
                    <a:gd name="connsiteX11" fmla="*/ 32622 w 35131"/>
                    <a:gd name="connsiteY11" fmla="*/ 250243 h 250695"/>
                    <a:gd name="connsiteX12" fmla="*/ 35132 w 35131"/>
                    <a:gd name="connsiteY12" fmla="*/ 245224 h 250695"/>
                    <a:gd name="connsiteX13" fmla="*/ 31367 w 35131"/>
                    <a:gd name="connsiteY13" fmla="*/ 208838 h 250695"/>
                    <a:gd name="connsiteX14" fmla="*/ 28858 w 35131"/>
                    <a:gd name="connsiteY14" fmla="*/ 172451 h 250695"/>
                    <a:gd name="connsiteX15" fmla="*/ 25094 w 35131"/>
                    <a:gd name="connsiteY15" fmla="*/ 151121 h 250695"/>
                    <a:gd name="connsiteX16" fmla="*/ 25094 w 35131"/>
                    <a:gd name="connsiteY16" fmla="*/ 129791 h 250695"/>
                    <a:gd name="connsiteX17" fmla="*/ 17566 w 35131"/>
                    <a:gd name="connsiteY17" fmla="*/ 87132 h 250695"/>
                    <a:gd name="connsiteX18" fmla="*/ 15056 w 35131"/>
                    <a:gd name="connsiteY18" fmla="*/ 68311 h 250695"/>
                    <a:gd name="connsiteX19" fmla="*/ 16311 w 35131"/>
                    <a:gd name="connsiteY19" fmla="*/ 50746 h 250695"/>
                    <a:gd name="connsiteX20" fmla="*/ 16311 w 35131"/>
                    <a:gd name="connsiteY20" fmla="*/ 31925 h 250695"/>
                    <a:gd name="connsiteX21" fmla="*/ 18820 w 35131"/>
                    <a:gd name="connsiteY21" fmla="*/ 16869 h 250695"/>
                    <a:gd name="connsiteX22" fmla="*/ 25094 w 35131"/>
                    <a:gd name="connsiteY22" fmla="*/ 558 h 250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5131" h="250695">
                      <a:moveTo>
                        <a:pt x="25094" y="558"/>
                      </a:moveTo>
                      <a:cubicBezTo>
                        <a:pt x="22585" y="-1952"/>
                        <a:pt x="13802" y="4322"/>
                        <a:pt x="10038" y="13105"/>
                      </a:cubicBezTo>
                      <a:cubicBezTo>
                        <a:pt x="6273" y="21887"/>
                        <a:pt x="5019" y="25652"/>
                        <a:pt x="3764" y="30670"/>
                      </a:cubicBezTo>
                      <a:cubicBezTo>
                        <a:pt x="2509" y="34434"/>
                        <a:pt x="1255" y="39453"/>
                        <a:pt x="1255" y="50746"/>
                      </a:cubicBezTo>
                      <a:cubicBezTo>
                        <a:pt x="1255" y="55764"/>
                        <a:pt x="0" y="62038"/>
                        <a:pt x="0" y="68311"/>
                      </a:cubicBezTo>
                      <a:cubicBezTo>
                        <a:pt x="0" y="74585"/>
                        <a:pt x="3764" y="80858"/>
                        <a:pt x="3764" y="88387"/>
                      </a:cubicBezTo>
                      <a:cubicBezTo>
                        <a:pt x="5019" y="102188"/>
                        <a:pt x="5019" y="117244"/>
                        <a:pt x="7528" y="131046"/>
                      </a:cubicBezTo>
                      <a:cubicBezTo>
                        <a:pt x="8783" y="138575"/>
                        <a:pt x="11292" y="144848"/>
                        <a:pt x="12547" y="152376"/>
                      </a:cubicBezTo>
                      <a:cubicBezTo>
                        <a:pt x="13802" y="159904"/>
                        <a:pt x="15056" y="166178"/>
                        <a:pt x="15056" y="173706"/>
                      </a:cubicBezTo>
                      <a:cubicBezTo>
                        <a:pt x="17566" y="187508"/>
                        <a:pt x="18820" y="200055"/>
                        <a:pt x="21330" y="211347"/>
                      </a:cubicBezTo>
                      <a:cubicBezTo>
                        <a:pt x="25094" y="232677"/>
                        <a:pt x="25094" y="228913"/>
                        <a:pt x="28858" y="246479"/>
                      </a:cubicBezTo>
                      <a:cubicBezTo>
                        <a:pt x="28858" y="250243"/>
                        <a:pt x="31367" y="250243"/>
                        <a:pt x="32622" y="250243"/>
                      </a:cubicBezTo>
                      <a:cubicBezTo>
                        <a:pt x="33877" y="251497"/>
                        <a:pt x="35132" y="250243"/>
                        <a:pt x="35132" y="245224"/>
                      </a:cubicBezTo>
                      <a:cubicBezTo>
                        <a:pt x="33877" y="227658"/>
                        <a:pt x="33877" y="230167"/>
                        <a:pt x="31367" y="208838"/>
                      </a:cubicBezTo>
                      <a:cubicBezTo>
                        <a:pt x="30113" y="197545"/>
                        <a:pt x="31367" y="184998"/>
                        <a:pt x="28858" y="172451"/>
                      </a:cubicBezTo>
                      <a:cubicBezTo>
                        <a:pt x="27603" y="166178"/>
                        <a:pt x="26349" y="158650"/>
                        <a:pt x="25094" y="151121"/>
                      </a:cubicBezTo>
                      <a:cubicBezTo>
                        <a:pt x="23839" y="143593"/>
                        <a:pt x="25094" y="137320"/>
                        <a:pt x="25094" y="129791"/>
                      </a:cubicBezTo>
                      <a:cubicBezTo>
                        <a:pt x="22585" y="115990"/>
                        <a:pt x="20075" y="100934"/>
                        <a:pt x="17566" y="87132"/>
                      </a:cubicBezTo>
                      <a:cubicBezTo>
                        <a:pt x="16311" y="80858"/>
                        <a:pt x="16311" y="74585"/>
                        <a:pt x="15056" y="68311"/>
                      </a:cubicBezTo>
                      <a:cubicBezTo>
                        <a:pt x="15056" y="62038"/>
                        <a:pt x="16311" y="55764"/>
                        <a:pt x="16311" y="50746"/>
                      </a:cubicBezTo>
                      <a:cubicBezTo>
                        <a:pt x="16311" y="40708"/>
                        <a:pt x="16311" y="36944"/>
                        <a:pt x="16311" y="31925"/>
                      </a:cubicBezTo>
                      <a:cubicBezTo>
                        <a:pt x="16311" y="28161"/>
                        <a:pt x="16311" y="24397"/>
                        <a:pt x="18820" y="16869"/>
                      </a:cubicBezTo>
                      <a:cubicBezTo>
                        <a:pt x="22585" y="10595"/>
                        <a:pt x="26349" y="3067"/>
                        <a:pt x="25094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0" name="任意多边形: 形状 7689" descr="6fda8e5b-b79a-4525-ac40-37994b684043"/>
                <p:cNvSpPr/>
                <p:nvPr/>
              </p:nvSpPr>
              <p:spPr>
                <a:xfrm>
                  <a:off x="9878726" y="6111884"/>
                  <a:ext cx="83475" cy="152885"/>
                </a:xfrm>
                <a:custGeom>
                  <a:avLst/>
                  <a:gdLst>
                    <a:gd name="connsiteX0" fmla="*/ 1568 w 83475"/>
                    <a:gd name="connsiteY0" fmla="*/ 152643 h 152885"/>
                    <a:gd name="connsiteX1" fmla="*/ 12861 w 83475"/>
                    <a:gd name="connsiteY1" fmla="*/ 145115 h 152885"/>
                    <a:gd name="connsiteX2" fmla="*/ 25408 w 83475"/>
                    <a:gd name="connsiteY2" fmla="*/ 123785 h 152885"/>
                    <a:gd name="connsiteX3" fmla="*/ 32936 w 83475"/>
                    <a:gd name="connsiteY3" fmla="*/ 113747 h 152885"/>
                    <a:gd name="connsiteX4" fmla="*/ 36700 w 83475"/>
                    <a:gd name="connsiteY4" fmla="*/ 101200 h 152885"/>
                    <a:gd name="connsiteX5" fmla="*/ 51756 w 83475"/>
                    <a:gd name="connsiteY5" fmla="*/ 76106 h 152885"/>
                    <a:gd name="connsiteX6" fmla="*/ 56775 w 83475"/>
                    <a:gd name="connsiteY6" fmla="*/ 62304 h 152885"/>
                    <a:gd name="connsiteX7" fmla="*/ 63049 w 83475"/>
                    <a:gd name="connsiteY7" fmla="*/ 49757 h 152885"/>
                    <a:gd name="connsiteX8" fmla="*/ 74341 w 83475"/>
                    <a:gd name="connsiteY8" fmla="*/ 27173 h 152885"/>
                    <a:gd name="connsiteX9" fmla="*/ 83124 w 83475"/>
                    <a:gd name="connsiteY9" fmla="*/ 4588 h 152885"/>
                    <a:gd name="connsiteX10" fmla="*/ 81869 w 83475"/>
                    <a:gd name="connsiteY10" fmla="*/ 824 h 152885"/>
                    <a:gd name="connsiteX11" fmla="*/ 78105 w 83475"/>
                    <a:gd name="connsiteY11" fmla="*/ 2079 h 152885"/>
                    <a:gd name="connsiteX12" fmla="*/ 65558 w 83475"/>
                    <a:gd name="connsiteY12" fmla="*/ 23409 h 152885"/>
                    <a:gd name="connsiteX13" fmla="*/ 50502 w 83475"/>
                    <a:gd name="connsiteY13" fmla="*/ 43484 h 152885"/>
                    <a:gd name="connsiteX14" fmla="*/ 44228 w 83475"/>
                    <a:gd name="connsiteY14" fmla="*/ 56031 h 152885"/>
                    <a:gd name="connsiteX15" fmla="*/ 35445 w 83475"/>
                    <a:gd name="connsiteY15" fmla="*/ 67323 h 152885"/>
                    <a:gd name="connsiteX16" fmla="*/ 22898 w 83475"/>
                    <a:gd name="connsiteY16" fmla="*/ 93672 h 152885"/>
                    <a:gd name="connsiteX17" fmla="*/ 16625 w 83475"/>
                    <a:gd name="connsiteY17" fmla="*/ 104964 h 152885"/>
                    <a:gd name="connsiteX18" fmla="*/ 9097 w 83475"/>
                    <a:gd name="connsiteY18" fmla="*/ 115002 h 152885"/>
                    <a:gd name="connsiteX19" fmla="*/ 314 w 83475"/>
                    <a:gd name="connsiteY19" fmla="*/ 137586 h 152885"/>
                    <a:gd name="connsiteX20" fmla="*/ 1568 w 83475"/>
                    <a:gd name="connsiteY20" fmla="*/ 152643 h 152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3475" h="152885">
                      <a:moveTo>
                        <a:pt x="1568" y="152643"/>
                      </a:moveTo>
                      <a:cubicBezTo>
                        <a:pt x="4078" y="153897"/>
                        <a:pt x="10351" y="150133"/>
                        <a:pt x="12861" y="145115"/>
                      </a:cubicBezTo>
                      <a:cubicBezTo>
                        <a:pt x="19134" y="135077"/>
                        <a:pt x="17879" y="136332"/>
                        <a:pt x="25408" y="123785"/>
                      </a:cubicBezTo>
                      <a:cubicBezTo>
                        <a:pt x="26662" y="120021"/>
                        <a:pt x="30426" y="117511"/>
                        <a:pt x="32936" y="113747"/>
                      </a:cubicBezTo>
                      <a:cubicBezTo>
                        <a:pt x="35445" y="109983"/>
                        <a:pt x="35445" y="104964"/>
                        <a:pt x="36700" y="101200"/>
                      </a:cubicBezTo>
                      <a:cubicBezTo>
                        <a:pt x="40464" y="93672"/>
                        <a:pt x="47992" y="84889"/>
                        <a:pt x="51756" y="76106"/>
                      </a:cubicBezTo>
                      <a:cubicBezTo>
                        <a:pt x="54266" y="72342"/>
                        <a:pt x="54266" y="67323"/>
                        <a:pt x="56775" y="62304"/>
                      </a:cubicBezTo>
                      <a:cubicBezTo>
                        <a:pt x="59284" y="58540"/>
                        <a:pt x="61794" y="53522"/>
                        <a:pt x="63049" y="49757"/>
                      </a:cubicBezTo>
                      <a:cubicBezTo>
                        <a:pt x="66813" y="42229"/>
                        <a:pt x="71831" y="34701"/>
                        <a:pt x="74341" y="27173"/>
                      </a:cubicBezTo>
                      <a:cubicBezTo>
                        <a:pt x="80614" y="14626"/>
                        <a:pt x="79360" y="15881"/>
                        <a:pt x="83124" y="4588"/>
                      </a:cubicBezTo>
                      <a:cubicBezTo>
                        <a:pt x="84378" y="2079"/>
                        <a:pt x="81869" y="2079"/>
                        <a:pt x="81869" y="824"/>
                      </a:cubicBezTo>
                      <a:cubicBezTo>
                        <a:pt x="80614" y="-431"/>
                        <a:pt x="79360" y="-431"/>
                        <a:pt x="78105" y="2079"/>
                      </a:cubicBezTo>
                      <a:cubicBezTo>
                        <a:pt x="70577" y="12116"/>
                        <a:pt x="73086" y="10862"/>
                        <a:pt x="65558" y="23409"/>
                      </a:cubicBezTo>
                      <a:cubicBezTo>
                        <a:pt x="61794" y="29682"/>
                        <a:pt x="55520" y="35956"/>
                        <a:pt x="50502" y="43484"/>
                      </a:cubicBezTo>
                      <a:cubicBezTo>
                        <a:pt x="47992" y="47248"/>
                        <a:pt x="46738" y="52267"/>
                        <a:pt x="44228" y="56031"/>
                      </a:cubicBezTo>
                      <a:cubicBezTo>
                        <a:pt x="41719" y="59795"/>
                        <a:pt x="37955" y="63559"/>
                        <a:pt x="35445" y="67323"/>
                      </a:cubicBezTo>
                      <a:cubicBezTo>
                        <a:pt x="30426" y="76106"/>
                        <a:pt x="27917" y="84889"/>
                        <a:pt x="22898" y="93672"/>
                      </a:cubicBezTo>
                      <a:cubicBezTo>
                        <a:pt x="20389" y="97436"/>
                        <a:pt x="19134" y="101200"/>
                        <a:pt x="16625" y="104964"/>
                      </a:cubicBezTo>
                      <a:cubicBezTo>
                        <a:pt x="14115" y="108728"/>
                        <a:pt x="10351" y="111238"/>
                        <a:pt x="9097" y="115002"/>
                      </a:cubicBezTo>
                      <a:cubicBezTo>
                        <a:pt x="2823" y="127549"/>
                        <a:pt x="5332" y="126294"/>
                        <a:pt x="314" y="137586"/>
                      </a:cubicBezTo>
                      <a:cubicBezTo>
                        <a:pt x="314" y="145115"/>
                        <a:pt x="-941" y="150133"/>
                        <a:pt x="1568" y="15264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1" name="任意多边形: 形状 7690" descr="2b27145b-8dbc-49ab-ae5d-37ab8d57fe77"/>
                <p:cNvSpPr/>
                <p:nvPr/>
              </p:nvSpPr>
              <p:spPr>
                <a:xfrm>
                  <a:off x="9952486" y="5917710"/>
                  <a:ext cx="225664" cy="215700"/>
                </a:xfrm>
                <a:custGeom>
                  <a:avLst/>
                  <a:gdLst>
                    <a:gd name="connsiteX0" fmla="*/ 6855 w 225664"/>
                    <a:gd name="connsiteY0" fmla="*/ 198762 h 215700"/>
                    <a:gd name="connsiteX1" fmla="*/ 9364 w 225664"/>
                    <a:gd name="connsiteY1" fmla="*/ 161121 h 215700"/>
                    <a:gd name="connsiteX2" fmla="*/ 15638 w 225664"/>
                    <a:gd name="connsiteY2" fmla="*/ 125990 h 215700"/>
                    <a:gd name="connsiteX3" fmla="*/ 34458 w 225664"/>
                    <a:gd name="connsiteY3" fmla="*/ 87094 h 215700"/>
                    <a:gd name="connsiteX4" fmla="*/ 63316 w 225664"/>
                    <a:gd name="connsiteY4" fmla="*/ 58236 h 215700"/>
                    <a:gd name="connsiteX5" fmla="*/ 102212 w 225664"/>
                    <a:gd name="connsiteY5" fmla="*/ 31887 h 215700"/>
                    <a:gd name="connsiteX6" fmla="*/ 152400 w 225664"/>
                    <a:gd name="connsiteY6" fmla="*/ 16831 h 215700"/>
                    <a:gd name="connsiteX7" fmla="*/ 198824 w 225664"/>
                    <a:gd name="connsiteY7" fmla="*/ 24359 h 215700"/>
                    <a:gd name="connsiteX8" fmla="*/ 208861 w 225664"/>
                    <a:gd name="connsiteY8" fmla="*/ 63255 h 215700"/>
                    <a:gd name="connsiteX9" fmla="*/ 191296 w 225664"/>
                    <a:gd name="connsiteY9" fmla="*/ 105914 h 215700"/>
                    <a:gd name="connsiteX10" fmla="*/ 132325 w 225664"/>
                    <a:gd name="connsiteY10" fmla="*/ 169904 h 215700"/>
                    <a:gd name="connsiteX11" fmla="*/ 90920 w 225664"/>
                    <a:gd name="connsiteY11" fmla="*/ 193743 h 215700"/>
                    <a:gd name="connsiteX12" fmla="*/ 52024 w 225664"/>
                    <a:gd name="connsiteY12" fmla="*/ 208800 h 215700"/>
                    <a:gd name="connsiteX13" fmla="*/ 43241 w 225664"/>
                    <a:gd name="connsiteY13" fmla="*/ 213819 h 215700"/>
                    <a:gd name="connsiteX14" fmla="*/ 55788 w 225664"/>
                    <a:gd name="connsiteY14" fmla="*/ 213819 h 215700"/>
                    <a:gd name="connsiteX15" fmla="*/ 97193 w 225664"/>
                    <a:gd name="connsiteY15" fmla="*/ 200017 h 215700"/>
                    <a:gd name="connsiteX16" fmla="*/ 141108 w 225664"/>
                    <a:gd name="connsiteY16" fmla="*/ 174923 h 215700"/>
                    <a:gd name="connsiteX17" fmla="*/ 203843 w 225664"/>
                    <a:gd name="connsiteY17" fmla="*/ 110933 h 215700"/>
                    <a:gd name="connsiteX18" fmla="*/ 222663 w 225664"/>
                    <a:gd name="connsiteY18" fmla="*/ 64509 h 215700"/>
                    <a:gd name="connsiteX19" fmla="*/ 225172 w 225664"/>
                    <a:gd name="connsiteY19" fmla="*/ 39415 h 215700"/>
                    <a:gd name="connsiteX20" fmla="*/ 212626 w 225664"/>
                    <a:gd name="connsiteY20" fmla="*/ 13067 h 215700"/>
                    <a:gd name="connsiteX21" fmla="*/ 181258 w 225664"/>
                    <a:gd name="connsiteY21" fmla="*/ 520 h 215700"/>
                    <a:gd name="connsiteX22" fmla="*/ 149891 w 225664"/>
                    <a:gd name="connsiteY22" fmla="*/ 1774 h 215700"/>
                    <a:gd name="connsiteX23" fmla="*/ 95939 w 225664"/>
                    <a:gd name="connsiteY23" fmla="*/ 19340 h 215700"/>
                    <a:gd name="connsiteX24" fmla="*/ 54533 w 225664"/>
                    <a:gd name="connsiteY24" fmla="*/ 45689 h 215700"/>
                    <a:gd name="connsiteX25" fmla="*/ 23166 w 225664"/>
                    <a:gd name="connsiteY25" fmla="*/ 77056 h 215700"/>
                    <a:gd name="connsiteX26" fmla="*/ 4346 w 225664"/>
                    <a:gd name="connsiteY26" fmla="*/ 119716 h 215700"/>
                    <a:gd name="connsiteX27" fmla="*/ 581 w 225664"/>
                    <a:gd name="connsiteY27" fmla="*/ 157357 h 215700"/>
                    <a:gd name="connsiteX28" fmla="*/ 6855 w 225664"/>
                    <a:gd name="connsiteY28" fmla="*/ 198762 h 215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5664" h="215700">
                      <a:moveTo>
                        <a:pt x="6855" y="198762"/>
                      </a:moveTo>
                      <a:cubicBezTo>
                        <a:pt x="10619" y="200017"/>
                        <a:pt x="8110" y="181196"/>
                        <a:pt x="9364" y="161121"/>
                      </a:cubicBezTo>
                      <a:cubicBezTo>
                        <a:pt x="10619" y="141046"/>
                        <a:pt x="13128" y="133518"/>
                        <a:pt x="15638" y="125990"/>
                      </a:cubicBezTo>
                      <a:cubicBezTo>
                        <a:pt x="18147" y="117207"/>
                        <a:pt x="20657" y="108424"/>
                        <a:pt x="34458" y="87094"/>
                      </a:cubicBezTo>
                      <a:cubicBezTo>
                        <a:pt x="41986" y="77056"/>
                        <a:pt x="52024" y="68273"/>
                        <a:pt x="63316" y="58236"/>
                      </a:cubicBezTo>
                      <a:cubicBezTo>
                        <a:pt x="74609" y="49453"/>
                        <a:pt x="85901" y="39415"/>
                        <a:pt x="102212" y="31887"/>
                      </a:cubicBezTo>
                      <a:cubicBezTo>
                        <a:pt x="117268" y="24359"/>
                        <a:pt x="134834" y="19340"/>
                        <a:pt x="152400" y="16831"/>
                      </a:cubicBezTo>
                      <a:cubicBezTo>
                        <a:pt x="169966" y="14321"/>
                        <a:pt x="188786" y="15576"/>
                        <a:pt x="198824" y="24359"/>
                      </a:cubicBezTo>
                      <a:cubicBezTo>
                        <a:pt x="208861" y="33142"/>
                        <a:pt x="211371" y="48198"/>
                        <a:pt x="208861" y="63255"/>
                      </a:cubicBezTo>
                      <a:cubicBezTo>
                        <a:pt x="205097" y="78311"/>
                        <a:pt x="198824" y="93367"/>
                        <a:pt x="191296" y="105914"/>
                      </a:cubicBezTo>
                      <a:cubicBezTo>
                        <a:pt x="176239" y="132263"/>
                        <a:pt x="153655" y="154848"/>
                        <a:pt x="132325" y="169904"/>
                      </a:cubicBezTo>
                      <a:cubicBezTo>
                        <a:pt x="110995" y="184960"/>
                        <a:pt x="100957" y="189979"/>
                        <a:pt x="90920" y="193743"/>
                      </a:cubicBezTo>
                      <a:cubicBezTo>
                        <a:pt x="82137" y="198762"/>
                        <a:pt x="73354" y="202526"/>
                        <a:pt x="52024" y="208800"/>
                      </a:cubicBezTo>
                      <a:cubicBezTo>
                        <a:pt x="43241" y="211309"/>
                        <a:pt x="44496" y="212564"/>
                        <a:pt x="43241" y="213819"/>
                      </a:cubicBezTo>
                      <a:cubicBezTo>
                        <a:pt x="40732" y="216328"/>
                        <a:pt x="44496" y="216328"/>
                        <a:pt x="55788" y="213819"/>
                      </a:cubicBezTo>
                      <a:cubicBezTo>
                        <a:pt x="78373" y="207545"/>
                        <a:pt x="87156" y="203781"/>
                        <a:pt x="97193" y="200017"/>
                      </a:cubicBezTo>
                      <a:cubicBezTo>
                        <a:pt x="107231" y="194998"/>
                        <a:pt x="117268" y="191234"/>
                        <a:pt x="141108" y="174923"/>
                      </a:cubicBezTo>
                      <a:cubicBezTo>
                        <a:pt x="163692" y="159866"/>
                        <a:pt x="187532" y="138537"/>
                        <a:pt x="203843" y="110933"/>
                      </a:cubicBezTo>
                      <a:cubicBezTo>
                        <a:pt x="212626" y="97132"/>
                        <a:pt x="217644" y="80820"/>
                        <a:pt x="222663" y="64509"/>
                      </a:cubicBezTo>
                      <a:cubicBezTo>
                        <a:pt x="225172" y="55726"/>
                        <a:pt x="226427" y="48198"/>
                        <a:pt x="225172" y="39415"/>
                      </a:cubicBezTo>
                      <a:cubicBezTo>
                        <a:pt x="225172" y="30632"/>
                        <a:pt x="221408" y="20595"/>
                        <a:pt x="212626" y="13067"/>
                      </a:cubicBezTo>
                      <a:cubicBezTo>
                        <a:pt x="203843" y="5538"/>
                        <a:pt x="192550" y="1774"/>
                        <a:pt x="181258" y="520"/>
                      </a:cubicBezTo>
                      <a:cubicBezTo>
                        <a:pt x="169966" y="-735"/>
                        <a:pt x="159928" y="520"/>
                        <a:pt x="149891" y="1774"/>
                      </a:cubicBezTo>
                      <a:cubicBezTo>
                        <a:pt x="129815" y="5538"/>
                        <a:pt x="112250" y="11812"/>
                        <a:pt x="95939" y="19340"/>
                      </a:cubicBezTo>
                      <a:cubicBezTo>
                        <a:pt x="79627" y="26868"/>
                        <a:pt x="65826" y="35651"/>
                        <a:pt x="54533" y="45689"/>
                      </a:cubicBezTo>
                      <a:cubicBezTo>
                        <a:pt x="41986" y="55726"/>
                        <a:pt x="30694" y="65764"/>
                        <a:pt x="23166" y="77056"/>
                      </a:cubicBezTo>
                      <a:cubicBezTo>
                        <a:pt x="8110" y="99641"/>
                        <a:pt x="6855" y="109679"/>
                        <a:pt x="4346" y="119716"/>
                      </a:cubicBezTo>
                      <a:cubicBezTo>
                        <a:pt x="3091" y="128499"/>
                        <a:pt x="581" y="137282"/>
                        <a:pt x="581" y="157357"/>
                      </a:cubicBezTo>
                      <a:cubicBezTo>
                        <a:pt x="-1928" y="178687"/>
                        <a:pt x="4346" y="197507"/>
                        <a:pt x="6855" y="19876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2" name="任意多边形: 形状 7691" descr="4bb9f871-ce64-4bcf-a972-e4f675db54ab"/>
                <p:cNvSpPr/>
                <p:nvPr/>
              </p:nvSpPr>
              <p:spPr>
                <a:xfrm>
                  <a:off x="9885313" y="6137016"/>
                  <a:ext cx="118136" cy="186951"/>
                </a:xfrm>
                <a:custGeom>
                  <a:avLst/>
                  <a:gdLst>
                    <a:gd name="connsiteX0" fmla="*/ 117942 w 118136"/>
                    <a:gd name="connsiteY0" fmla="*/ 786 h 186951"/>
                    <a:gd name="connsiteX1" fmla="*/ 101631 w 118136"/>
                    <a:gd name="connsiteY1" fmla="*/ 8314 h 186951"/>
                    <a:gd name="connsiteX2" fmla="*/ 79046 w 118136"/>
                    <a:gd name="connsiteY2" fmla="*/ 32154 h 186951"/>
                    <a:gd name="connsiteX3" fmla="*/ 67754 w 118136"/>
                    <a:gd name="connsiteY3" fmla="*/ 43446 h 186951"/>
                    <a:gd name="connsiteX4" fmla="*/ 58971 w 118136"/>
                    <a:gd name="connsiteY4" fmla="*/ 58502 h 186951"/>
                    <a:gd name="connsiteX5" fmla="*/ 36386 w 118136"/>
                    <a:gd name="connsiteY5" fmla="*/ 88615 h 186951"/>
                    <a:gd name="connsiteX6" fmla="*/ 28858 w 118136"/>
                    <a:gd name="connsiteY6" fmla="*/ 106181 h 186951"/>
                    <a:gd name="connsiteX7" fmla="*/ 20075 w 118136"/>
                    <a:gd name="connsiteY7" fmla="*/ 122492 h 186951"/>
                    <a:gd name="connsiteX8" fmla="*/ 7528 w 118136"/>
                    <a:gd name="connsiteY8" fmla="*/ 152605 h 186951"/>
                    <a:gd name="connsiteX9" fmla="*/ 0 w 118136"/>
                    <a:gd name="connsiteY9" fmla="*/ 182717 h 186951"/>
                    <a:gd name="connsiteX10" fmla="*/ 2509 w 118136"/>
                    <a:gd name="connsiteY10" fmla="*/ 186481 h 186951"/>
                    <a:gd name="connsiteX11" fmla="*/ 6273 w 118136"/>
                    <a:gd name="connsiteY11" fmla="*/ 182717 h 186951"/>
                    <a:gd name="connsiteX12" fmla="*/ 17566 w 118136"/>
                    <a:gd name="connsiteY12" fmla="*/ 153859 h 186951"/>
                    <a:gd name="connsiteX13" fmla="*/ 32622 w 118136"/>
                    <a:gd name="connsiteY13" fmla="*/ 126256 h 186951"/>
                    <a:gd name="connsiteX14" fmla="*/ 40150 w 118136"/>
                    <a:gd name="connsiteY14" fmla="*/ 109945 h 186951"/>
                    <a:gd name="connsiteX15" fmla="*/ 51443 w 118136"/>
                    <a:gd name="connsiteY15" fmla="*/ 94889 h 186951"/>
                    <a:gd name="connsiteX16" fmla="*/ 70263 w 118136"/>
                    <a:gd name="connsiteY16" fmla="*/ 63521 h 186951"/>
                    <a:gd name="connsiteX17" fmla="*/ 80301 w 118136"/>
                    <a:gd name="connsiteY17" fmla="*/ 49719 h 186951"/>
                    <a:gd name="connsiteX18" fmla="*/ 91593 w 118136"/>
                    <a:gd name="connsiteY18" fmla="*/ 38427 h 186951"/>
                    <a:gd name="connsiteX19" fmla="*/ 109159 w 118136"/>
                    <a:gd name="connsiteY19" fmla="*/ 13333 h 186951"/>
                    <a:gd name="connsiteX20" fmla="*/ 117942 w 118136"/>
                    <a:gd name="connsiteY20" fmla="*/ 786 h 186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8136" h="186951">
                      <a:moveTo>
                        <a:pt x="117942" y="786"/>
                      </a:moveTo>
                      <a:cubicBezTo>
                        <a:pt x="115432" y="-1723"/>
                        <a:pt x="107904" y="2041"/>
                        <a:pt x="101631" y="8314"/>
                      </a:cubicBezTo>
                      <a:cubicBezTo>
                        <a:pt x="90338" y="19607"/>
                        <a:pt x="91593" y="17097"/>
                        <a:pt x="79046" y="32154"/>
                      </a:cubicBezTo>
                      <a:cubicBezTo>
                        <a:pt x="75282" y="35918"/>
                        <a:pt x="71518" y="39682"/>
                        <a:pt x="67754" y="43446"/>
                      </a:cubicBezTo>
                      <a:cubicBezTo>
                        <a:pt x="63990" y="47210"/>
                        <a:pt x="62735" y="53483"/>
                        <a:pt x="58971" y="58502"/>
                      </a:cubicBezTo>
                      <a:cubicBezTo>
                        <a:pt x="51443" y="68540"/>
                        <a:pt x="42660" y="78577"/>
                        <a:pt x="36386" y="88615"/>
                      </a:cubicBezTo>
                      <a:cubicBezTo>
                        <a:pt x="32622" y="93634"/>
                        <a:pt x="31367" y="99907"/>
                        <a:pt x="28858" y="106181"/>
                      </a:cubicBezTo>
                      <a:cubicBezTo>
                        <a:pt x="26349" y="111199"/>
                        <a:pt x="22585" y="117473"/>
                        <a:pt x="20075" y="122492"/>
                      </a:cubicBezTo>
                      <a:cubicBezTo>
                        <a:pt x="15056" y="133784"/>
                        <a:pt x="10038" y="143822"/>
                        <a:pt x="7528" y="152605"/>
                      </a:cubicBezTo>
                      <a:cubicBezTo>
                        <a:pt x="1255" y="170170"/>
                        <a:pt x="2509" y="167661"/>
                        <a:pt x="0" y="182717"/>
                      </a:cubicBezTo>
                      <a:cubicBezTo>
                        <a:pt x="0" y="185227"/>
                        <a:pt x="1255" y="186481"/>
                        <a:pt x="2509" y="186481"/>
                      </a:cubicBezTo>
                      <a:cubicBezTo>
                        <a:pt x="3764" y="187736"/>
                        <a:pt x="5019" y="186481"/>
                        <a:pt x="6273" y="182717"/>
                      </a:cubicBezTo>
                      <a:cubicBezTo>
                        <a:pt x="12547" y="168916"/>
                        <a:pt x="10038" y="171425"/>
                        <a:pt x="17566" y="153859"/>
                      </a:cubicBezTo>
                      <a:cubicBezTo>
                        <a:pt x="21330" y="145076"/>
                        <a:pt x="27603" y="136293"/>
                        <a:pt x="32622" y="126256"/>
                      </a:cubicBezTo>
                      <a:cubicBezTo>
                        <a:pt x="35132" y="121237"/>
                        <a:pt x="37641" y="114964"/>
                        <a:pt x="40150" y="109945"/>
                      </a:cubicBezTo>
                      <a:cubicBezTo>
                        <a:pt x="42660" y="104926"/>
                        <a:pt x="47679" y="99907"/>
                        <a:pt x="51443" y="94889"/>
                      </a:cubicBezTo>
                      <a:cubicBezTo>
                        <a:pt x="57716" y="84851"/>
                        <a:pt x="63990" y="73558"/>
                        <a:pt x="70263" y="63521"/>
                      </a:cubicBezTo>
                      <a:cubicBezTo>
                        <a:pt x="74027" y="58502"/>
                        <a:pt x="76537" y="54738"/>
                        <a:pt x="80301" y="49719"/>
                      </a:cubicBezTo>
                      <a:cubicBezTo>
                        <a:pt x="84065" y="45955"/>
                        <a:pt x="89084" y="42191"/>
                        <a:pt x="91593" y="38427"/>
                      </a:cubicBezTo>
                      <a:cubicBezTo>
                        <a:pt x="104140" y="23371"/>
                        <a:pt x="99121" y="25880"/>
                        <a:pt x="109159" y="13333"/>
                      </a:cubicBezTo>
                      <a:cubicBezTo>
                        <a:pt x="114178" y="9569"/>
                        <a:pt x="119196" y="3295"/>
                        <a:pt x="117942" y="78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3" name="任意多边形: 形状 7692" descr="85f6b8af-8f43-4ccd-8199-622d7ae1fa84"/>
                <p:cNvSpPr/>
                <p:nvPr/>
              </p:nvSpPr>
              <p:spPr>
                <a:xfrm>
                  <a:off x="10019566" y="6137803"/>
                  <a:ext cx="20075" cy="57716"/>
                </a:xfrm>
                <a:custGeom>
                  <a:avLst/>
                  <a:gdLst>
                    <a:gd name="connsiteX0" fmla="*/ 12547 w 20075"/>
                    <a:gd name="connsiteY0" fmla="*/ 57716 h 57716"/>
                    <a:gd name="connsiteX1" fmla="*/ 18820 w 20075"/>
                    <a:gd name="connsiteY1" fmla="*/ 52697 h 57716"/>
                    <a:gd name="connsiteX2" fmla="*/ 18820 w 20075"/>
                    <a:gd name="connsiteY2" fmla="*/ 45169 h 57716"/>
                    <a:gd name="connsiteX3" fmla="*/ 20075 w 20075"/>
                    <a:gd name="connsiteY3" fmla="*/ 41405 h 57716"/>
                    <a:gd name="connsiteX4" fmla="*/ 17566 w 20075"/>
                    <a:gd name="connsiteY4" fmla="*/ 37641 h 57716"/>
                    <a:gd name="connsiteX5" fmla="*/ 18820 w 20075"/>
                    <a:gd name="connsiteY5" fmla="*/ 28858 h 57716"/>
                    <a:gd name="connsiteX6" fmla="*/ 16311 w 20075"/>
                    <a:gd name="connsiteY6" fmla="*/ 23839 h 57716"/>
                    <a:gd name="connsiteX7" fmla="*/ 16311 w 20075"/>
                    <a:gd name="connsiteY7" fmla="*/ 18820 h 57716"/>
                    <a:gd name="connsiteX8" fmla="*/ 16311 w 20075"/>
                    <a:gd name="connsiteY8" fmla="*/ 10037 h 57716"/>
                    <a:gd name="connsiteX9" fmla="*/ 15056 w 20075"/>
                    <a:gd name="connsiteY9" fmla="*/ 1255 h 57716"/>
                    <a:gd name="connsiteX10" fmla="*/ 11292 w 20075"/>
                    <a:gd name="connsiteY10" fmla="*/ 0 h 57716"/>
                    <a:gd name="connsiteX11" fmla="*/ 8783 w 20075"/>
                    <a:gd name="connsiteY11" fmla="*/ 1255 h 57716"/>
                    <a:gd name="connsiteX12" fmla="*/ 6273 w 20075"/>
                    <a:gd name="connsiteY12" fmla="*/ 10037 h 57716"/>
                    <a:gd name="connsiteX13" fmla="*/ 2509 w 20075"/>
                    <a:gd name="connsiteY13" fmla="*/ 18820 h 57716"/>
                    <a:gd name="connsiteX14" fmla="*/ 2509 w 20075"/>
                    <a:gd name="connsiteY14" fmla="*/ 23839 h 57716"/>
                    <a:gd name="connsiteX15" fmla="*/ 0 w 20075"/>
                    <a:gd name="connsiteY15" fmla="*/ 28858 h 57716"/>
                    <a:gd name="connsiteX16" fmla="*/ 2509 w 20075"/>
                    <a:gd name="connsiteY16" fmla="*/ 38896 h 57716"/>
                    <a:gd name="connsiteX17" fmla="*/ 3764 w 20075"/>
                    <a:gd name="connsiteY17" fmla="*/ 43914 h 57716"/>
                    <a:gd name="connsiteX18" fmla="*/ 2509 w 20075"/>
                    <a:gd name="connsiteY18" fmla="*/ 48933 h 57716"/>
                    <a:gd name="connsiteX19" fmla="*/ 7528 w 20075"/>
                    <a:gd name="connsiteY19" fmla="*/ 56461 h 57716"/>
                    <a:gd name="connsiteX20" fmla="*/ 12547 w 20075"/>
                    <a:gd name="connsiteY20" fmla="*/ 57716 h 5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075" h="57716">
                      <a:moveTo>
                        <a:pt x="12547" y="57716"/>
                      </a:moveTo>
                      <a:cubicBezTo>
                        <a:pt x="16311" y="57716"/>
                        <a:pt x="18820" y="55207"/>
                        <a:pt x="18820" y="52697"/>
                      </a:cubicBezTo>
                      <a:cubicBezTo>
                        <a:pt x="18820" y="48933"/>
                        <a:pt x="18820" y="48933"/>
                        <a:pt x="18820" y="45169"/>
                      </a:cubicBezTo>
                      <a:cubicBezTo>
                        <a:pt x="18820" y="43914"/>
                        <a:pt x="20075" y="42660"/>
                        <a:pt x="20075" y="41405"/>
                      </a:cubicBezTo>
                      <a:cubicBezTo>
                        <a:pt x="20075" y="40150"/>
                        <a:pt x="17566" y="38896"/>
                        <a:pt x="17566" y="37641"/>
                      </a:cubicBezTo>
                      <a:cubicBezTo>
                        <a:pt x="17566" y="35131"/>
                        <a:pt x="18820" y="31367"/>
                        <a:pt x="18820" y="28858"/>
                      </a:cubicBezTo>
                      <a:cubicBezTo>
                        <a:pt x="18820" y="27603"/>
                        <a:pt x="16311" y="26349"/>
                        <a:pt x="16311" y="23839"/>
                      </a:cubicBezTo>
                      <a:cubicBezTo>
                        <a:pt x="16311" y="22584"/>
                        <a:pt x="16311" y="21330"/>
                        <a:pt x="16311" y="18820"/>
                      </a:cubicBezTo>
                      <a:cubicBezTo>
                        <a:pt x="16311" y="16311"/>
                        <a:pt x="16311" y="12547"/>
                        <a:pt x="16311" y="10037"/>
                      </a:cubicBezTo>
                      <a:cubicBezTo>
                        <a:pt x="16311" y="5019"/>
                        <a:pt x="15056" y="6273"/>
                        <a:pt x="15056" y="1255"/>
                      </a:cubicBezTo>
                      <a:cubicBezTo>
                        <a:pt x="15056" y="0"/>
                        <a:pt x="12547" y="0"/>
                        <a:pt x="11292" y="0"/>
                      </a:cubicBezTo>
                      <a:cubicBezTo>
                        <a:pt x="10038" y="0"/>
                        <a:pt x="8783" y="0"/>
                        <a:pt x="8783" y="1255"/>
                      </a:cubicBezTo>
                      <a:cubicBezTo>
                        <a:pt x="6273" y="5019"/>
                        <a:pt x="7528" y="5019"/>
                        <a:pt x="6273" y="10037"/>
                      </a:cubicBezTo>
                      <a:cubicBezTo>
                        <a:pt x="5019" y="12547"/>
                        <a:pt x="2509" y="15056"/>
                        <a:pt x="2509" y="18820"/>
                      </a:cubicBezTo>
                      <a:cubicBezTo>
                        <a:pt x="2509" y="20075"/>
                        <a:pt x="2509" y="22584"/>
                        <a:pt x="2509" y="23839"/>
                      </a:cubicBezTo>
                      <a:cubicBezTo>
                        <a:pt x="2509" y="25094"/>
                        <a:pt x="0" y="27603"/>
                        <a:pt x="0" y="28858"/>
                      </a:cubicBezTo>
                      <a:cubicBezTo>
                        <a:pt x="0" y="32622"/>
                        <a:pt x="2509" y="36386"/>
                        <a:pt x="2509" y="38896"/>
                      </a:cubicBezTo>
                      <a:cubicBezTo>
                        <a:pt x="2509" y="40150"/>
                        <a:pt x="3764" y="41405"/>
                        <a:pt x="3764" y="43914"/>
                      </a:cubicBezTo>
                      <a:cubicBezTo>
                        <a:pt x="3764" y="45169"/>
                        <a:pt x="2509" y="46424"/>
                        <a:pt x="2509" y="48933"/>
                      </a:cubicBezTo>
                      <a:cubicBezTo>
                        <a:pt x="3764" y="53952"/>
                        <a:pt x="6273" y="52697"/>
                        <a:pt x="7528" y="56461"/>
                      </a:cubicBezTo>
                      <a:cubicBezTo>
                        <a:pt x="8783" y="56461"/>
                        <a:pt x="10038" y="57716"/>
                        <a:pt x="12547" y="5771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4" name="任意多边形: 形状 7693" descr="bd39d2d1-d194-4a5a-8e97-ddb01586a9d4"/>
                <p:cNvSpPr/>
                <p:nvPr/>
              </p:nvSpPr>
              <p:spPr>
                <a:xfrm>
                  <a:off x="10054618" y="6006972"/>
                  <a:ext cx="192048" cy="223088"/>
                </a:xfrm>
                <a:custGeom>
                  <a:avLst/>
                  <a:gdLst>
                    <a:gd name="connsiteX0" fmla="*/ 79 w 192048"/>
                    <a:gd name="connsiteY0" fmla="*/ 219914 h 223088"/>
                    <a:gd name="connsiteX1" fmla="*/ 27683 w 192048"/>
                    <a:gd name="connsiteY1" fmla="*/ 221169 h 223088"/>
                    <a:gd name="connsiteX2" fmla="*/ 54031 w 192048"/>
                    <a:gd name="connsiteY2" fmla="*/ 214895 h 223088"/>
                    <a:gd name="connsiteX3" fmla="*/ 82890 w 192048"/>
                    <a:gd name="connsiteY3" fmla="*/ 203603 h 223088"/>
                    <a:gd name="connsiteX4" fmla="*/ 107984 w 192048"/>
                    <a:gd name="connsiteY4" fmla="*/ 191056 h 223088"/>
                    <a:gd name="connsiteX5" fmla="*/ 131823 w 192048"/>
                    <a:gd name="connsiteY5" fmla="*/ 172236 h 223088"/>
                    <a:gd name="connsiteX6" fmla="*/ 175737 w 192048"/>
                    <a:gd name="connsiteY6" fmla="*/ 125812 h 223088"/>
                    <a:gd name="connsiteX7" fmla="*/ 187030 w 192048"/>
                    <a:gd name="connsiteY7" fmla="*/ 96954 h 223088"/>
                    <a:gd name="connsiteX8" fmla="*/ 192048 w 192048"/>
                    <a:gd name="connsiteY8" fmla="*/ 66841 h 223088"/>
                    <a:gd name="connsiteX9" fmla="*/ 185775 w 192048"/>
                    <a:gd name="connsiteY9" fmla="*/ 39238 h 223088"/>
                    <a:gd name="connsiteX10" fmla="*/ 169464 w 192048"/>
                    <a:gd name="connsiteY10" fmla="*/ 17908 h 223088"/>
                    <a:gd name="connsiteX11" fmla="*/ 141860 w 192048"/>
                    <a:gd name="connsiteY11" fmla="*/ 2851 h 223088"/>
                    <a:gd name="connsiteX12" fmla="*/ 113002 w 192048"/>
                    <a:gd name="connsiteY12" fmla="*/ 342 h 223088"/>
                    <a:gd name="connsiteX13" fmla="*/ 106729 w 192048"/>
                    <a:gd name="connsiteY13" fmla="*/ 4106 h 223088"/>
                    <a:gd name="connsiteX14" fmla="*/ 114257 w 192048"/>
                    <a:gd name="connsiteY14" fmla="*/ 5361 h 223088"/>
                    <a:gd name="connsiteX15" fmla="*/ 139351 w 192048"/>
                    <a:gd name="connsiteY15" fmla="*/ 9125 h 223088"/>
                    <a:gd name="connsiteX16" fmla="*/ 163190 w 192048"/>
                    <a:gd name="connsiteY16" fmla="*/ 24181 h 223088"/>
                    <a:gd name="connsiteX17" fmla="*/ 179501 w 192048"/>
                    <a:gd name="connsiteY17" fmla="*/ 66841 h 223088"/>
                    <a:gd name="connsiteX18" fmla="*/ 175737 w 192048"/>
                    <a:gd name="connsiteY18" fmla="*/ 93190 h 223088"/>
                    <a:gd name="connsiteX19" fmla="*/ 161936 w 192048"/>
                    <a:gd name="connsiteY19" fmla="*/ 118284 h 223088"/>
                    <a:gd name="connsiteX20" fmla="*/ 124295 w 192048"/>
                    <a:gd name="connsiteY20" fmla="*/ 163453 h 223088"/>
                    <a:gd name="connsiteX21" fmla="*/ 101710 w 192048"/>
                    <a:gd name="connsiteY21" fmla="*/ 179764 h 223088"/>
                    <a:gd name="connsiteX22" fmla="*/ 77871 w 192048"/>
                    <a:gd name="connsiteY22" fmla="*/ 191056 h 223088"/>
                    <a:gd name="connsiteX23" fmla="*/ 51522 w 192048"/>
                    <a:gd name="connsiteY23" fmla="*/ 202348 h 223088"/>
                    <a:gd name="connsiteX24" fmla="*/ 27683 w 192048"/>
                    <a:gd name="connsiteY24" fmla="*/ 209877 h 223088"/>
                    <a:gd name="connsiteX25" fmla="*/ 79 w 192048"/>
                    <a:gd name="connsiteY25" fmla="*/ 219914 h 223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92048" h="223088">
                      <a:moveTo>
                        <a:pt x="79" y="219914"/>
                      </a:moveTo>
                      <a:cubicBezTo>
                        <a:pt x="-1175" y="222424"/>
                        <a:pt x="12626" y="224933"/>
                        <a:pt x="27683" y="221169"/>
                      </a:cubicBezTo>
                      <a:cubicBezTo>
                        <a:pt x="41485" y="218660"/>
                        <a:pt x="47758" y="216150"/>
                        <a:pt x="54031" y="214895"/>
                      </a:cubicBezTo>
                      <a:cubicBezTo>
                        <a:pt x="60305" y="212386"/>
                        <a:pt x="67833" y="211131"/>
                        <a:pt x="82890" y="203603"/>
                      </a:cubicBezTo>
                      <a:cubicBezTo>
                        <a:pt x="90418" y="199839"/>
                        <a:pt x="99201" y="197330"/>
                        <a:pt x="107984" y="191056"/>
                      </a:cubicBezTo>
                      <a:cubicBezTo>
                        <a:pt x="116766" y="186037"/>
                        <a:pt x="123040" y="178509"/>
                        <a:pt x="131823" y="172236"/>
                      </a:cubicBezTo>
                      <a:cubicBezTo>
                        <a:pt x="148134" y="159689"/>
                        <a:pt x="164445" y="143378"/>
                        <a:pt x="175737" y="125812"/>
                      </a:cubicBezTo>
                      <a:cubicBezTo>
                        <a:pt x="180756" y="117029"/>
                        <a:pt x="183265" y="106991"/>
                        <a:pt x="187030" y="96954"/>
                      </a:cubicBezTo>
                      <a:cubicBezTo>
                        <a:pt x="189539" y="86916"/>
                        <a:pt x="192048" y="76879"/>
                        <a:pt x="192048" y="66841"/>
                      </a:cubicBezTo>
                      <a:cubicBezTo>
                        <a:pt x="192048" y="56803"/>
                        <a:pt x="189539" y="48021"/>
                        <a:pt x="185775" y="39238"/>
                      </a:cubicBezTo>
                      <a:cubicBezTo>
                        <a:pt x="182011" y="30455"/>
                        <a:pt x="175737" y="22927"/>
                        <a:pt x="169464" y="17908"/>
                      </a:cubicBezTo>
                      <a:cubicBezTo>
                        <a:pt x="155662" y="6615"/>
                        <a:pt x="148134" y="5361"/>
                        <a:pt x="141860" y="2851"/>
                      </a:cubicBezTo>
                      <a:cubicBezTo>
                        <a:pt x="135587" y="1597"/>
                        <a:pt x="129313" y="-913"/>
                        <a:pt x="113002" y="342"/>
                      </a:cubicBezTo>
                      <a:cubicBezTo>
                        <a:pt x="107984" y="1597"/>
                        <a:pt x="107984" y="2851"/>
                        <a:pt x="106729" y="4106"/>
                      </a:cubicBezTo>
                      <a:cubicBezTo>
                        <a:pt x="105474" y="5361"/>
                        <a:pt x="107984" y="5361"/>
                        <a:pt x="114257" y="5361"/>
                      </a:cubicBezTo>
                      <a:cubicBezTo>
                        <a:pt x="128059" y="5361"/>
                        <a:pt x="133078" y="7870"/>
                        <a:pt x="139351" y="9125"/>
                      </a:cubicBezTo>
                      <a:cubicBezTo>
                        <a:pt x="144370" y="11634"/>
                        <a:pt x="151898" y="12889"/>
                        <a:pt x="163190" y="24181"/>
                      </a:cubicBezTo>
                      <a:cubicBezTo>
                        <a:pt x="174483" y="34219"/>
                        <a:pt x="179501" y="50530"/>
                        <a:pt x="179501" y="66841"/>
                      </a:cubicBezTo>
                      <a:cubicBezTo>
                        <a:pt x="179501" y="75624"/>
                        <a:pt x="178247" y="84407"/>
                        <a:pt x="175737" y="93190"/>
                      </a:cubicBezTo>
                      <a:cubicBezTo>
                        <a:pt x="173228" y="101973"/>
                        <a:pt x="166954" y="109501"/>
                        <a:pt x="161936" y="118284"/>
                      </a:cubicBezTo>
                      <a:cubicBezTo>
                        <a:pt x="151898" y="134595"/>
                        <a:pt x="139351" y="150906"/>
                        <a:pt x="124295" y="163453"/>
                      </a:cubicBezTo>
                      <a:cubicBezTo>
                        <a:pt x="116766" y="169726"/>
                        <a:pt x="109238" y="174745"/>
                        <a:pt x="101710" y="179764"/>
                      </a:cubicBezTo>
                      <a:cubicBezTo>
                        <a:pt x="94182" y="184783"/>
                        <a:pt x="85399" y="187292"/>
                        <a:pt x="77871" y="191056"/>
                      </a:cubicBezTo>
                      <a:cubicBezTo>
                        <a:pt x="62814" y="197330"/>
                        <a:pt x="57796" y="199839"/>
                        <a:pt x="51522" y="202348"/>
                      </a:cubicBezTo>
                      <a:cubicBezTo>
                        <a:pt x="46503" y="204858"/>
                        <a:pt x="41485" y="207367"/>
                        <a:pt x="27683" y="209877"/>
                      </a:cubicBezTo>
                      <a:cubicBezTo>
                        <a:pt x="13881" y="214895"/>
                        <a:pt x="1334" y="217405"/>
                        <a:pt x="79" y="21991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5" name="任意多边形: 形状 7694" descr="f112d8a2-67b8-45ee-9b08-b8874355375d"/>
                <p:cNvSpPr/>
                <p:nvPr/>
              </p:nvSpPr>
              <p:spPr>
                <a:xfrm>
                  <a:off x="9871512" y="6233740"/>
                  <a:ext cx="184440" cy="597399"/>
                </a:xfrm>
                <a:custGeom>
                  <a:avLst/>
                  <a:gdLst>
                    <a:gd name="connsiteX0" fmla="*/ 184441 w 184440"/>
                    <a:gd name="connsiteY0" fmla="*/ 674 h 597399"/>
                    <a:gd name="connsiteX1" fmla="*/ 141781 w 184440"/>
                    <a:gd name="connsiteY1" fmla="*/ 24514 h 597399"/>
                    <a:gd name="connsiteX2" fmla="*/ 104140 w 184440"/>
                    <a:gd name="connsiteY2" fmla="*/ 54627 h 597399"/>
                    <a:gd name="connsiteX3" fmla="*/ 63990 w 184440"/>
                    <a:gd name="connsiteY3" fmla="*/ 92268 h 597399"/>
                    <a:gd name="connsiteX4" fmla="*/ 32622 w 184440"/>
                    <a:gd name="connsiteY4" fmla="*/ 129909 h 597399"/>
                    <a:gd name="connsiteX5" fmla="*/ 10038 w 184440"/>
                    <a:gd name="connsiteY5" fmla="*/ 178842 h 597399"/>
                    <a:gd name="connsiteX6" fmla="*/ 0 w 184440"/>
                    <a:gd name="connsiteY6" fmla="*/ 234048 h 597399"/>
                    <a:gd name="connsiteX7" fmla="*/ 6273 w 184440"/>
                    <a:gd name="connsiteY7" fmla="*/ 291765 h 597399"/>
                    <a:gd name="connsiteX8" fmla="*/ 22585 w 184440"/>
                    <a:gd name="connsiteY8" fmla="*/ 345717 h 597399"/>
                    <a:gd name="connsiteX9" fmla="*/ 36386 w 184440"/>
                    <a:gd name="connsiteY9" fmla="*/ 399669 h 597399"/>
                    <a:gd name="connsiteX10" fmla="*/ 61480 w 184440"/>
                    <a:gd name="connsiteY10" fmla="*/ 495026 h 597399"/>
                    <a:gd name="connsiteX11" fmla="*/ 87829 w 184440"/>
                    <a:gd name="connsiteY11" fmla="*/ 586619 h 597399"/>
                    <a:gd name="connsiteX12" fmla="*/ 94102 w 184440"/>
                    <a:gd name="connsiteY12" fmla="*/ 596656 h 597399"/>
                    <a:gd name="connsiteX13" fmla="*/ 94102 w 184440"/>
                    <a:gd name="connsiteY13" fmla="*/ 584109 h 597399"/>
                    <a:gd name="connsiteX14" fmla="*/ 71518 w 184440"/>
                    <a:gd name="connsiteY14" fmla="*/ 491262 h 597399"/>
                    <a:gd name="connsiteX15" fmla="*/ 50188 w 184440"/>
                    <a:gd name="connsiteY15" fmla="*/ 398414 h 597399"/>
                    <a:gd name="connsiteX16" fmla="*/ 36386 w 184440"/>
                    <a:gd name="connsiteY16" fmla="*/ 344462 h 597399"/>
                    <a:gd name="connsiteX17" fmla="*/ 25094 w 184440"/>
                    <a:gd name="connsiteY17" fmla="*/ 289255 h 597399"/>
                    <a:gd name="connsiteX18" fmla="*/ 16311 w 184440"/>
                    <a:gd name="connsiteY18" fmla="*/ 234048 h 597399"/>
                    <a:gd name="connsiteX19" fmla="*/ 23839 w 184440"/>
                    <a:gd name="connsiteY19" fmla="*/ 181351 h 597399"/>
                    <a:gd name="connsiteX20" fmla="*/ 46424 w 184440"/>
                    <a:gd name="connsiteY20" fmla="*/ 136182 h 597399"/>
                    <a:gd name="connsiteX21" fmla="*/ 77791 w 184440"/>
                    <a:gd name="connsiteY21" fmla="*/ 99796 h 597399"/>
                    <a:gd name="connsiteX22" fmla="*/ 115432 w 184440"/>
                    <a:gd name="connsiteY22" fmla="*/ 62155 h 597399"/>
                    <a:gd name="connsiteX23" fmla="*/ 150564 w 184440"/>
                    <a:gd name="connsiteY23" fmla="*/ 32042 h 597399"/>
                    <a:gd name="connsiteX24" fmla="*/ 184441 w 184440"/>
                    <a:gd name="connsiteY24" fmla="*/ 674 h 59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84440" h="597399">
                      <a:moveTo>
                        <a:pt x="184441" y="674"/>
                      </a:moveTo>
                      <a:cubicBezTo>
                        <a:pt x="184441" y="-3090"/>
                        <a:pt x="163111" y="9457"/>
                        <a:pt x="141781" y="24514"/>
                      </a:cubicBezTo>
                      <a:cubicBezTo>
                        <a:pt x="120451" y="39570"/>
                        <a:pt x="112923" y="47098"/>
                        <a:pt x="104140" y="54627"/>
                      </a:cubicBezTo>
                      <a:cubicBezTo>
                        <a:pt x="95357" y="62155"/>
                        <a:pt x="85320" y="69683"/>
                        <a:pt x="63990" y="92268"/>
                      </a:cubicBezTo>
                      <a:cubicBezTo>
                        <a:pt x="53952" y="103560"/>
                        <a:pt x="41405" y="116107"/>
                        <a:pt x="32622" y="129909"/>
                      </a:cubicBezTo>
                      <a:cubicBezTo>
                        <a:pt x="22585" y="144965"/>
                        <a:pt x="16311" y="161276"/>
                        <a:pt x="10038" y="178842"/>
                      </a:cubicBezTo>
                      <a:cubicBezTo>
                        <a:pt x="5019" y="196407"/>
                        <a:pt x="0" y="215228"/>
                        <a:pt x="0" y="234048"/>
                      </a:cubicBezTo>
                      <a:cubicBezTo>
                        <a:pt x="0" y="252869"/>
                        <a:pt x="2509" y="272944"/>
                        <a:pt x="6273" y="291765"/>
                      </a:cubicBezTo>
                      <a:cubicBezTo>
                        <a:pt x="10038" y="310585"/>
                        <a:pt x="17566" y="328151"/>
                        <a:pt x="22585" y="345717"/>
                      </a:cubicBezTo>
                      <a:cubicBezTo>
                        <a:pt x="27603" y="363283"/>
                        <a:pt x="31367" y="382103"/>
                        <a:pt x="36386" y="399669"/>
                      </a:cubicBezTo>
                      <a:cubicBezTo>
                        <a:pt x="45169" y="433545"/>
                        <a:pt x="53952" y="467422"/>
                        <a:pt x="61480" y="495026"/>
                      </a:cubicBezTo>
                      <a:cubicBezTo>
                        <a:pt x="76537" y="550233"/>
                        <a:pt x="74027" y="541450"/>
                        <a:pt x="87829" y="586619"/>
                      </a:cubicBezTo>
                      <a:cubicBezTo>
                        <a:pt x="90338" y="595402"/>
                        <a:pt x="91593" y="595402"/>
                        <a:pt x="94102" y="596656"/>
                      </a:cubicBezTo>
                      <a:cubicBezTo>
                        <a:pt x="96612" y="599166"/>
                        <a:pt x="96612" y="595402"/>
                        <a:pt x="94102" y="584109"/>
                      </a:cubicBezTo>
                      <a:cubicBezTo>
                        <a:pt x="84065" y="537686"/>
                        <a:pt x="85320" y="546468"/>
                        <a:pt x="71518" y="491262"/>
                      </a:cubicBezTo>
                      <a:cubicBezTo>
                        <a:pt x="65244" y="463658"/>
                        <a:pt x="58971" y="432291"/>
                        <a:pt x="50188" y="398414"/>
                      </a:cubicBezTo>
                      <a:cubicBezTo>
                        <a:pt x="45169" y="380848"/>
                        <a:pt x="41405" y="363283"/>
                        <a:pt x="36386" y="344462"/>
                      </a:cubicBezTo>
                      <a:cubicBezTo>
                        <a:pt x="31367" y="326896"/>
                        <a:pt x="28858" y="308076"/>
                        <a:pt x="25094" y="289255"/>
                      </a:cubicBezTo>
                      <a:cubicBezTo>
                        <a:pt x="21330" y="270435"/>
                        <a:pt x="17566" y="252869"/>
                        <a:pt x="16311" y="234048"/>
                      </a:cubicBezTo>
                      <a:cubicBezTo>
                        <a:pt x="15056" y="215228"/>
                        <a:pt x="18820" y="197662"/>
                        <a:pt x="23839" y="181351"/>
                      </a:cubicBezTo>
                      <a:cubicBezTo>
                        <a:pt x="28858" y="165040"/>
                        <a:pt x="37641" y="151238"/>
                        <a:pt x="46424" y="136182"/>
                      </a:cubicBezTo>
                      <a:cubicBezTo>
                        <a:pt x="55207" y="122380"/>
                        <a:pt x="67754" y="111088"/>
                        <a:pt x="77791" y="99796"/>
                      </a:cubicBezTo>
                      <a:cubicBezTo>
                        <a:pt x="97867" y="78466"/>
                        <a:pt x="107904" y="69683"/>
                        <a:pt x="115432" y="62155"/>
                      </a:cubicBezTo>
                      <a:cubicBezTo>
                        <a:pt x="122960" y="54627"/>
                        <a:pt x="130489" y="47098"/>
                        <a:pt x="150564" y="32042"/>
                      </a:cubicBezTo>
                      <a:cubicBezTo>
                        <a:pt x="165620" y="19495"/>
                        <a:pt x="184441" y="4439"/>
                        <a:pt x="184441" y="6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6" name="任意多边形: 形状 7695" descr="2ea370d5-ad7b-4d24-a6eb-16bba98400d9"/>
                <p:cNvSpPr/>
                <p:nvPr/>
              </p:nvSpPr>
              <p:spPr>
                <a:xfrm>
                  <a:off x="10628792" y="6615843"/>
                  <a:ext cx="44472" cy="53951"/>
                </a:xfrm>
                <a:custGeom>
                  <a:avLst/>
                  <a:gdLst>
                    <a:gd name="connsiteX0" fmla="*/ 41963 w 44472"/>
                    <a:gd name="connsiteY0" fmla="*/ 53952 h 53951"/>
                    <a:gd name="connsiteX1" fmla="*/ 44472 w 44472"/>
                    <a:gd name="connsiteY1" fmla="*/ 48933 h 53951"/>
                    <a:gd name="connsiteX2" fmla="*/ 41963 w 44472"/>
                    <a:gd name="connsiteY2" fmla="*/ 38895 h 53951"/>
                    <a:gd name="connsiteX3" fmla="*/ 40708 w 44472"/>
                    <a:gd name="connsiteY3" fmla="*/ 33877 h 53951"/>
                    <a:gd name="connsiteX4" fmla="*/ 36944 w 44472"/>
                    <a:gd name="connsiteY4" fmla="*/ 28858 h 53951"/>
                    <a:gd name="connsiteX5" fmla="*/ 30670 w 44472"/>
                    <a:gd name="connsiteY5" fmla="*/ 18820 h 53951"/>
                    <a:gd name="connsiteX6" fmla="*/ 25652 w 44472"/>
                    <a:gd name="connsiteY6" fmla="*/ 15056 h 53951"/>
                    <a:gd name="connsiteX7" fmla="*/ 21888 w 44472"/>
                    <a:gd name="connsiteY7" fmla="*/ 11292 h 53951"/>
                    <a:gd name="connsiteX8" fmla="*/ 13105 w 44472"/>
                    <a:gd name="connsiteY8" fmla="*/ 5019 h 53951"/>
                    <a:gd name="connsiteX9" fmla="*/ 3067 w 44472"/>
                    <a:gd name="connsiteY9" fmla="*/ 0 h 53951"/>
                    <a:gd name="connsiteX10" fmla="*/ 558 w 44472"/>
                    <a:gd name="connsiteY10" fmla="*/ 1254 h 53951"/>
                    <a:gd name="connsiteX11" fmla="*/ 558 w 44472"/>
                    <a:gd name="connsiteY11" fmla="*/ 2509 h 53951"/>
                    <a:gd name="connsiteX12" fmla="*/ 9341 w 44472"/>
                    <a:gd name="connsiteY12" fmla="*/ 7528 h 53951"/>
                    <a:gd name="connsiteX13" fmla="*/ 16869 w 44472"/>
                    <a:gd name="connsiteY13" fmla="*/ 15056 h 53951"/>
                    <a:gd name="connsiteX14" fmla="*/ 20633 w 44472"/>
                    <a:gd name="connsiteY14" fmla="*/ 18820 h 53951"/>
                    <a:gd name="connsiteX15" fmla="*/ 23142 w 44472"/>
                    <a:gd name="connsiteY15" fmla="*/ 23839 h 53951"/>
                    <a:gd name="connsiteX16" fmla="*/ 30670 w 44472"/>
                    <a:gd name="connsiteY16" fmla="*/ 32622 h 53951"/>
                    <a:gd name="connsiteX17" fmla="*/ 33180 w 44472"/>
                    <a:gd name="connsiteY17" fmla="*/ 36386 h 53951"/>
                    <a:gd name="connsiteX18" fmla="*/ 34435 w 44472"/>
                    <a:gd name="connsiteY18" fmla="*/ 40150 h 53951"/>
                    <a:gd name="connsiteX19" fmla="*/ 39453 w 44472"/>
                    <a:gd name="connsiteY19" fmla="*/ 47678 h 53951"/>
                    <a:gd name="connsiteX20" fmla="*/ 41963 w 44472"/>
                    <a:gd name="connsiteY20" fmla="*/ 53952 h 5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472" h="53950">
                      <a:moveTo>
                        <a:pt x="41963" y="53952"/>
                      </a:moveTo>
                      <a:cubicBezTo>
                        <a:pt x="43217" y="53952"/>
                        <a:pt x="44472" y="51442"/>
                        <a:pt x="44472" y="48933"/>
                      </a:cubicBezTo>
                      <a:cubicBezTo>
                        <a:pt x="43217" y="43914"/>
                        <a:pt x="44472" y="45169"/>
                        <a:pt x="41963" y="38895"/>
                      </a:cubicBezTo>
                      <a:cubicBezTo>
                        <a:pt x="41963" y="37641"/>
                        <a:pt x="41963" y="36386"/>
                        <a:pt x="40708" y="33877"/>
                      </a:cubicBezTo>
                      <a:cubicBezTo>
                        <a:pt x="39453" y="32622"/>
                        <a:pt x="38199" y="31367"/>
                        <a:pt x="36944" y="28858"/>
                      </a:cubicBezTo>
                      <a:cubicBezTo>
                        <a:pt x="34435" y="25094"/>
                        <a:pt x="33180" y="21330"/>
                        <a:pt x="30670" y="18820"/>
                      </a:cubicBezTo>
                      <a:cubicBezTo>
                        <a:pt x="29416" y="17566"/>
                        <a:pt x="26906" y="16311"/>
                        <a:pt x="25652" y="15056"/>
                      </a:cubicBezTo>
                      <a:cubicBezTo>
                        <a:pt x="24397" y="13801"/>
                        <a:pt x="23142" y="12547"/>
                        <a:pt x="21888" y="11292"/>
                      </a:cubicBezTo>
                      <a:cubicBezTo>
                        <a:pt x="18123" y="8783"/>
                        <a:pt x="15614" y="6273"/>
                        <a:pt x="13105" y="5019"/>
                      </a:cubicBezTo>
                      <a:cubicBezTo>
                        <a:pt x="6831" y="2509"/>
                        <a:pt x="8086" y="2509"/>
                        <a:pt x="3067" y="0"/>
                      </a:cubicBezTo>
                      <a:cubicBezTo>
                        <a:pt x="1812" y="0"/>
                        <a:pt x="1812" y="0"/>
                        <a:pt x="558" y="1254"/>
                      </a:cubicBezTo>
                      <a:cubicBezTo>
                        <a:pt x="-697" y="1254"/>
                        <a:pt x="558" y="2509"/>
                        <a:pt x="558" y="2509"/>
                      </a:cubicBezTo>
                      <a:cubicBezTo>
                        <a:pt x="4322" y="5019"/>
                        <a:pt x="4322" y="5019"/>
                        <a:pt x="9341" y="7528"/>
                      </a:cubicBezTo>
                      <a:cubicBezTo>
                        <a:pt x="11850" y="8783"/>
                        <a:pt x="13105" y="12547"/>
                        <a:pt x="16869" y="15056"/>
                      </a:cubicBezTo>
                      <a:cubicBezTo>
                        <a:pt x="18123" y="16311"/>
                        <a:pt x="19378" y="17566"/>
                        <a:pt x="20633" y="18820"/>
                      </a:cubicBezTo>
                      <a:cubicBezTo>
                        <a:pt x="21888" y="20075"/>
                        <a:pt x="21888" y="22584"/>
                        <a:pt x="23142" y="23839"/>
                      </a:cubicBezTo>
                      <a:cubicBezTo>
                        <a:pt x="25652" y="26348"/>
                        <a:pt x="28161" y="28858"/>
                        <a:pt x="30670" y="32622"/>
                      </a:cubicBezTo>
                      <a:cubicBezTo>
                        <a:pt x="31925" y="33877"/>
                        <a:pt x="31925" y="35131"/>
                        <a:pt x="33180" y="36386"/>
                      </a:cubicBezTo>
                      <a:cubicBezTo>
                        <a:pt x="34435" y="37641"/>
                        <a:pt x="33180" y="38895"/>
                        <a:pt x="34435" y="40150"/>
                      </a:cubicBezTo>
                      <a:cubicBezTo>
                        <a:pt x="36944" y="45169"/>
                        <a:pt x="36944" y="43914"/>
                        <a:pt x="39453" y="47678"/>
                      </a:cubicBezTo>
                      <a:cubicBezTo>
                        <a:pt x="39453" y="51442"/>
                        <a:pt x="39453" y="53952"/>
                        <a:pt x="41963" y="5395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7" name="任意多边形: 形状 7696" descr="c5ca9e0b-22da-41f3-8a63-18de46dd8de6"/>
                <p:cNvSpPr/>
                <p:nvPr/>
              </p:nvSpPr>
              <p:spPr>
                <a:xfrm>
                  <a:off x="10581985" y="6619607"/>
                  <a:ext cx="67932" cy="50745"/>
                </a:xfrm>
                <a:custGeom>
                  <a:avLst/>
                  <a:gdLst>
                    <a:gd name="connsiteX0" fmla="*/ 67440 w 67932"/>
                    <a:gd name="connsiteY0" fmla="*/ 50188 h 50745"/>
                    <a:gd name="connsiteX1" fmla="*/ 64931 w 67932"/>
                    <a:gd name="connsiteY1" fmla="*/ 45169 h 50745"/>
                    <a:gd name="connsiteX2" fmla="*/ 56148 w 67932"/>
                    <a:gd name="connsiteY2" fmla="*/ 37641 h 50745"/>
                    <a:gd name="connsiteX3" fmla="*/ 52384 w 67932"/>
                    <a:gd name="connsiteY3" fmla="*/ 33877 h 50745"/>
                    <a:gd name="connsiteX4" fmla="*/ 46110 w 67932"/>
                    <a:gd name="connsiteY4" fmla="*/ 30113 h 50745"/>
                    <a:gd name="connsiteX5" fmla="*/ 34818 w 67932"/>
                    <a:gd name="connsiteY5" fmla="*/ 21330 h 50745"/>
                    <a:gd name="connsiteX6" fmla="*/ 28544 w 67932"/>
                    <a:gd name="connsiteY6" fmla="*/ 17566 h 50745"/>
                    <a:gd name="connsiteX7" fmla="*/ 23526 w 67932"/>
                    <a:gd name="connsiteY7" fmla="*/ 13802 h 50745"/>
                    <a:gd name="connsiteX8" fmla="*/ 13488 w 67932"/>
                    <a:gd name="connsiteY8" fmla="*/ 6273 h 50745"/>
                    <a:gd name="connsiteX9" fmla="*/ 3450 w 67932"/>
                    <a:gd name="connsiteY9" fmla="*/ 0 h 50745"/>
                    <a:gd name="connsiteX10" fmla="*/ 941 w 67932"/>
                    <a:gd name="connsiteY10" fmla="*/ 0 h 50745"/>
                    <a:gd name="connsiteX11" fmla="*/ 941 w 67932"/>
                    <a:gd name="connsiteY11" fmla="*/ 2510 h 50745"/>
                    <a:gd name="connsiteX12" fmla="*/ 9724 w 67932"/>
                    <a:gd name="connsiteY12" fmla="*/ 10037 h 50745"/>
                    <a:gd name="connsiteX13" fmla="*/ 18507 w 67932"/>
                    <a:gd name="connsiteY13" fmla="*/ 18820 h 50745"/>
                    <a:gd name="connsiteX14" fmla="*/ 24780 w 67932"/>
                    <a:gd name="connsiteY14" fmla="*/ 22584 h 50745"/>
                    <a:gd name="connsiteX15" fmla="*/ 29799 w 67932"/>
                    <a:gd name="connsiteY15" fmla="*/ 27604 h 50745"/>
                    <a:gd name="connsiteX16" fmla="*/ 42346 w 67932"/>
                    <a:gd name="connsiteY16" fmla="*/ 36386 h 50745"/>
                    <a:gd name="connsiteX17" fmla="*/ 47365 w 67932"/>
                    <a:gd name="connsiteY17" fmla="*/ 40151 h 50745"/>
                    <a:gd name="connsiteX18" fmla="*/ 51129 w 67932"/>
                    <a:gd name="connsiteY18" fmla="*/ 43914 h 50745"/>
                    <a:gd name="connsiteX19" fmla="*/ 62421 w 67932"/>
                    <a:gd name="connsiteY19" fmla="*/ 50188 h 50745"/>
                    <a:gd name="connsiteX20" fmla="*/ 67440 w 67932"/>
                    <a:gd name="connsiteY20" fmla="*/ 50188 h 50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932" h="50745">
                      <a:moveTo>
                        <a:pt x="67440" y="50188"/>
                      </a:moveTo>
                      <a:cubicBezTo>
                        <a:pt x="68695" y="48933"/>
                        <a:pt x="67440" y="46424"/>
                        <a:pt x="64931" y="45169"/>
                      </a:cubicBezTo>
                      <a:cubicBezTo>
                        <a:pt x="59912" y="41405"/>
                        <a:pt x="61167" y="41405"/>
                        <a:pt x="56148" y="37641"/>
                      </a:cubicBezTo>
                      <a:cubicBezTo>
                        <a:pt x="54893" y="36386"/>
                        <a:pt x="53638" y="35131"/>
                        <a:pt x="52384" y="33877"/>
                      </a:cubicBezTo>
                      <a:cubicBezTo>
                        <a:pt x="51129" y="32622"/>
                        <a:pt x="48620" y="31367"/>
                        <a:pt x="46110" y="30113"/>
                      </a:cubicBezTo>
                      <a:cubicBezTo>
                        <a:pt x="42346" y="27604"/>
                        <a:pt x="39837" y="23839"/>
                        <a:pt x="34818" y="21330"/>
                      </a:cubicBezTo>
                      <a:cubicBezTo>
                        <a:pt x="32308" y="20075"/>
                        <a:pt x="29799" y="18820"/>
                        <a:pt x="28544" y="17566"/>
                      </a:cubicBezTo>
                      <a:cubicBezTo>
                        <a:pt x="26035" y="16311"/>
                        <a:pt x="24780" y="15057"/>
                        <a:pt x="23526" y="13802"/>
                      </a:cubicBezTo>
                      <a:cubicBezTo>
                        <a:pt x="19761" y="11292"/>
                        <a:pt x="15997" y="8783"/>
                        <a:pt x="13488" y="6273"/>
                      </a:cubicBezTo>
                      <a:cubicBezTo>
                        <a:pt x="7215" y="2510"/>
                        <a:pt x="8469" y="2510"/>
                        <a:pt x="3450" y="0"/>
                      </a:cubicBezTo>
                      <a:cubicBezTo>
                        <a:pt x="2196" y="0"/>
                        <a:pt x="2196" y="0"/>
                        <a:pt x="941" y="0"/>
                      </a:cubicBezTo>
                      <a:cubicBezTo>
                        <a:pt x="-314" y="0"/>
                        <a:pt x="-314" y="1255"/>
                        <a:pt x="941" y="2510"/>
                      </a:cubicBezTo>
                      <a:cubicBezTo>
                        <a:pt x="4705" y="6273"/>
                        <a:pt x="4705" y="5019"/>
                        <a:pt x="9724" y="10037"/>
                      </a:cubicBezTo>
                      <a:cubicBezTo>
                        <a:pt x="12233" y="12547"/>
                        <a:pt x="14743" y="15057"/>
                        <a:pt x="18507" y="18820"/>
                      </a:cubicBezTo>
                      <a:cubicBezTo>
                        <a:pt x="19761" y="20075"/>
                        <a:pt x="22271" y="21330"/>
                        <a:pt x="24780" y="22584"/>
                      </a:cubicBezTo>
                      <a:cubicBezTo>
                        <a:pt x="26035" y="23839"/>
                        <a:pt x="27290" y="26349"/>
                        <a:pt x="29799" y="27604"/>
                      </a:cubicBezTo>
                      <a:cubicBezTo>
                        <a:pt x="33563" y="30113"/>
                        <a:pt x="38582" y="32622"/>
                        <a:pt x="42346" y="36386"/>
                      </a:cubicBezTo>
                      <a:cubicBezTo>
                        <a:pt x="43601" y="37641"/>
                        <a:pt x="46110" y="38896"/>
                        <a:pt x="47365" y="40151"/>
                      </a:cubicBezTo>
                      <a:cubicBezTo>
                        <a:pt x="48620" y="41405"/>
                        <a:pt x="49874" y="43914"/>
                        <a:pt x="51129" y="43914"/>
                      </a:cubicBezTo>
                      <a:cubicBezTo>
                        <a:pt x="57402" y="47678"/>
                        <a:pt x="57402" y="46424"/>
                        <a:pt x="62421" y="50188"/>
                      </a:cubicBezTo>
                      <a:cubicBezTo>
                        <a:pt x="63676" y="50188"/>
                        <a:pt x="66185" y="51443"/>
                        <a:pt x="67440" y="5018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8" name="任意多边形: 形状 7697" descr="788ab32f-22ac-45c0-b4e6-54abc2ebc97f"/>
                <p:cNvSpPr/>
                <p:nvPr/>
              </p:nvSpPr>
              <p:spPr>
                <a:xfrm>
                  <a:off x="10206516" y="6517035"/>
                  <a:ext cx="19644" cy="39836"/>
                </a:xfrm>
                <a:custGeom>
                  <a:avLst/>
                  <a:gdLst>
                    <a:gd name="connsiteX0" fmla="*/ 18820 w 19644"/>
                    <a:gd name="connsiteY0" fmla="*/ 941 h 39836"/>
                    <a:gd name="connsiteX1" fmla="*/ 13802 w 19644"/>
                    <a:gd name="connsiteY1" fmla="*/ 941 h 39836"/>
                    <a:gd name="connsiteX2" fmla="*/ 10038 w 19644"/>
                    <a:gd name="connsiteY2" fmla="*/ 5960 h 39836"/>
                    <a:gd name="connsiteX3" fmla="*/ 7528 w 19644"/>
                    <a:gd name="connsiteY3" fmla="*/ 8469 h 39836"/>
                    <a:gd name="connsiteX4" fmla="*/ 6273 w 19644"/>
                    <a:gd name="connsiteY4" fmla="*/ 12233 h 39836"/>
                    <a:gd name="connsiteX5" fmla="*/ 2509 w 19644"/>
                    <a:gd name="connsiteY5" fmla="*/ 18507 h 39836"/>
                    <a:gd name="connsiteX6" fmla="*/ 2509 w 19644"/>
                    <a:gd name="connsiteY6" fmla="*/ 22271 h 39836"/>
                    <a:gd name="connsiteX7" fmla="*/ 1255 w 19644"/>
                    <a:gd name="connsiteY7" fmla="*/ 26035 h 39836"/>
                    <a:gd name="connsiteX8" fmla="*/ 0 w 19644"/>
                    <a:gd name="connsiteY8" fmla="*/ 32309 h 39836"/>
                    <a:gd name="connsiteX9" fmla="*/ 0 w 19644"/>
                    <a:gd name="connsiteY9" fmla="*/ 38582 h 39836"/>
                    <a:gd name="connsiteX10" fmla="*/ 1255 w 19644"/>
                    <a:gd name="connsiteY10" fmla="*/ 39837 h 39836"/>
                    <a:gd name="connsiteX11" fmla="*/ 2509 w 19644"/>
                    <a:gd name="connsiteY11" fmla="*/ 38582 h 39836"/>
                    <a:gd name="connsiteX12" fmla="*/ 3764 w 19644"/>
                    <a:gd name="connsiteY12" fmla="*/ 33563 h 39836"/>
                    <a:gd name="connsiteX13" fmla="*/ 6273 w 19644"/>
                    <a:gd name="connsiteY13" fmla="*/ 28545 h 39836"/>
                    <a:gd name="connsiteX14" fmla="*/ 7528 w 19644"/>
                    <a:gd name="connsiteY14" fmla="*/ 26035 h 39836"/>
                    <a:gd name="connsiteX15" fmla="*/ 10038 w 19644"/>
                    <a:gd name="connsiteY15" fmla="*/ 23526 h 39836"/>
                    <a:gd name="connsiteX16" fmla="*/ 12547 w 19644"/>
                    <a:gd name="connsiteY16" fmla="*/ 17252 h 39836"/>
                    <a:gd name="connsiteX17" fmla="*/ 13802 w 19644"/>
                    <a:gd name="connsiteY17" fmla="*/ 14743 h 39836"/>
                    <a:gd name="connsiteX18" fmla="*/ 16311 w 19644"/>
                    <a:gd name="connsiteY18" fmla="*/ 13488 h 39836"/>
                    <a:gd name="connsiteX19" fmla="*/ 17566 w 19644"/>
                    <a:gd name="connsiteY19" fmla="*/ 8469 h 39836"/>
                    <a:gd name="connsiteX20" fmla="*/ 18820 w 19644"/>
                    <a:gd name="connsiteY20" fmla="*/ 941 h 39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644" h="39836">
                      <a:moveTo>
                        <a:pt x="18820" y="941"/>
                      </a:moveTo>
                      <a:cubicBezTo>
                        <a:pt x="17566" y="-314"/>
                        <a:pt x="15056" y="-314"/>
                        <a:pt x="13802" y="941"/>
                      </a:cubicBezTo>
                      <a:cubicBezTo>
                        <a:pt x="11292" y="3451"/>
                        <a:pt x="11292" y="2196"/>
                        <a:pt x="10038" y="5960"/>
                      </a:cubicBezTo>
                      <a:cubicBezTo>
                        <a:pt x="10038" y="7215"/>
                        <a:pt x="8783" y="7215"/>
                        <a:pt x="7528" y="8469"/>
                      </a:cubicBezTo>
                      <a:cubicBezTo>
                        <a:pt x="7528" y="9724"/>
                        <a:pt x="7528" y="10979"/>
                        <a:pt x="6273" y="12233"/>
                      </a:cubicBezTo>
                      <a:cubicBezTo>
                        <a:pt x="5019" y="14743"/>
                        <a:pt x="3764" y="15998"/>
                        <a:pt x="2509" y="18507"/>
                      </a:cubicBezTo>
                      <a:cubicBezTo>
                        <a:pt x="2509" y="19762"/>
                        <a:pt x="2509" y="21016"/>
                        <a:pt x="2509" y="22271"/>
                      </a:cubicBezTo>
                      <a:cubicBezTo>
                        <a:pt x="2509" y="23526"/>
                        <a:pt x="1255" y="24780"/>
                        <a:pt x="1255" y="26035"/>
                      </a:cubicBezTo>
                      <a:cubicBezTo>
                        <a:pt x="1255" y="28545"/>
                        <a:pt x="0" y="29799"/>
                        <a:pt x="0" y="32309"/>
                      </a:cubicBezTo>
                      <a:cubicBezTo>
                        <a:pt x="0" y="36073"/>
                        <a:pt x="0" y="34818"/>
                        <a:pt x="0" y="38582"/>
                      </a:cubicBezTo>
                      <a:cubicBezTo>
                        <a:pt x="0" y="38582"/>
                        <a:pt x="1255" y="38582"/>
                        <a:pt x="1255" y="39837"/>
                      </a:cubicBezTo>
                      <a:cubicBezTo>
                        <a:pt x="2509" y="39837"/>
                        <a:pt x="2509" y="39837"/>
                        <a:pt x="2509" y="38582"/>
                      </a:cubicBezTo>
                      <a:cubicBezTo>
                        <a:pt x="3764" y="36073"/>
                        <a:pt x="2509" y="36073"/>
                        <a:pt x="3764" y="33563"/>
                      </a:cubicBezTo>
                      <a:cubicBezTo>
                        <a:pt x="3764" y="32309"/>
                        <a:pt x="6273" y="31054"/>
                        <a:pt x="6273" y="28545"/>
                      </a:cubicBezTo>
                      <a:cubicBezTo>
                        <a:pt x="6273" y="27290"/>
                        <a:pt x="6273" y="26035"/>
                        <a:pt x="7528" y="26035"/>
                      </a:cubicBezTo>
                      <a:cubicBezTo>
                        <a:pt x="7528" y="24780"/>
                        <a:pt x="10038" y="24780"/>
                        <a:pt x="10038" y="23526"/>
                      </a:cubicBezTo>
                      <a:cubicBezTo>
                        <a:pt x="11292" y="21016"/>
                        <a:pt x="11292" y="19762"/>
                        <a:pt x="12547" y="17252"/>
                      </a:cubicBezTo>
                      <a:cubicBezTo>
                        <a:pt x="12547" y="15998"/>
                        <a:pt x="13802" y="15998"/>
                        <a:pt x="13802" y="14743"/>
                      </a:cubicBezTo>
                      <a:cubicBezTo>
                        <a:pt x="13802" y="13488"/>
                        <a:pt x="16311" y="13488"/>
                        <a:pt x="16311" y="13488"/>
                      </a:cubicBezTo>
                      <a:cubicBezTo>
                        <a:pt x="17566" y="10979"/>
                        <a:pt x="16311" y="10979"/>
                        <a:pt x="17566" y="8469"/>
                      </a:cubicBezTo>
                      <a:cubicBezTo>
                        <a:pt x="20075" y="3451"/>
                        <a:pt x="20075" y="2196"/>
                        <a:pt x="18820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99" name="任意多边形: 形状 7698" descr="8bdd7653-fa4f-4002-bef8-9d226e1605a3"/>
                <p:cNvSpPr/>
                <p:nvPr/>
              </p:nvSpPr>
              <p:spPr>
                <a:xfrm>
                  <a:off x="10171385" y="6498636"/>
                  <a:ext cx="28427" cy="39415"/>
                </a:xfrm>
                <a:custGeom>
                  <a:avLst/>
                  <a:gdLst>
                    <a:gd name="connsiteX0" fmla="*/ 27603 w 28427"/>
                    <a:gd name="connsiteY0" fmla="*/ 520 h 39415"/>
                    <a:gd name="connsiteX1" fmla="*/ 22585 w 28427"/>
                    <a:gd name="connsiteY1" fmla="*/ 1775 h 39415"/>
                    <a:gd name="connsiteX2" fmla="*/ 18820 w 28427"/>
                    <a:gd name="connsiteY2" fmla="*/ 6793 h 39415"/>
                    <a:gd name="connsiteX3" fmla="*/ 16311 w 28427"/>
                    <a:gd name="connsiteY3" fmla="*/ 9303 h 39415"/>
                    <a:gd name="connsiteX4" fmla="*/ 15056 w 28427"/>
                    <a:gd name="connsiteY4" fmla="*/ 13067 h 39415"/>
                    <a:gd name="connsiteX5" fmla="*/ 10038 w 28427"/>
                    <a:gd name="connsiteY5" fmla="*/ 19340 h 39415"/>
                    <a:gd name="connsiteX6" fmla="*/ 8783 w 28427"/>
                    <a:gd name="connsiteY6" fmla="*/ 23105 h 39415"/>
                    <a:gd name="connsiteX7" fmla="*/ 6273 w 28427"/>
                    <a:gd name="connsiteY7" fmla="*/ 25614 h 39415"/>
                    <a:gd name="connsiteX8" fmla="*/ 2509 w 28427"/>
                    <a:gd name="connsiteY8" fmla="*/ 31887 h 39415"/>
                    <a:gd name="connsiteX9" fmla="*/ 0 w 28427"/>
                    <a:gd name="connsiteY9" fmla="*/ 38161 h 39415"/>
                    <a:gd name="connsiteX10" fmla="*/ 1255 w 28427"/>
                    <a:gd name="connsiteY10" fmla="*/ 39415 h 39415"/>
                    <a:gd name="connsiteX11" fmla="*/ 2509 w 28427"/>
                    <a:gd name="connsiteY11" fmla="*/ 39415 h 39415"/>
                    <a:gd name="connsiteX12" fmla="*/ 6273 w 28427"/>
                    <a:gd name="connsiteY12" fmla="*/ 34397 h 39415"/>
                    <a:gd name="connsiteX13" fmla="*/ 11292 w 28427"/>
                    <a:gd name="connsiteY13" fmla="*/ 29378 h 39415"/>
                    <a:gd name="connsiteX14" fmla="*/ 12547 w 28427"/>
                    <a:gd name="connsiteY14" fmla="*/ 25614 h 39415"/>
                    <a:gd name="connsiteX15" fmla="*/ 16311 w 28427"/>
                    <a:gd name="connsiteY15" fmla="*/ 23105 h 39415"/>
                    <a:gd name="connsiteX16" fmla="*/ 20075 w 28427"/>
                    <a:gd name="connsiteY16" fmla="*/ 16831 h 39415"/>
                    <a:gd name="connsiteX17" fmla="*/ 21330 w 28427"/>
                    <a:gd name="connsiteY17" fmla="*/ 14322 h 39415"/>
                    <a:gd name="connsiteX18" fmla="*/ 23839 w 28427"/>
                    <a:gd name="connsiteY18" fmla="*/ 11812 h 39415"/>
                    <a:gd name="connsiteX19" fmla="*/ 26349 w 28427"/>
                    <a:gd name="connsiteY19" fmla="*/ 5538 h 39415"/>
                    <a:gd name="connsiteX20" fmla="*/ 27603 w 28427"/>
                    <a:gd name="connsiteY20" fmla="*/ 520 h 39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426" h="39415">
                      <a:moveTo>
                        <a:pt x="27603" y="520"/>
                      </a:moveTo>
                      <a:cubicBezTo>
                        <a:pt x="26349" y="-735"/>
                        <a:pt x="23839" y="520"/>
                        <a:pt x="22585" y="1775"/>
                      </a:cubicBezTo>
                      <a:cubicBezTo>
                        <a:pt x="20075" y="4284"/>
                        <a:pt x="21330" y="4284"/>
                        <a:pt x="18820" y="6793"/>
                      </a:cubicBezTo>
                      <a:cubicBezTo>
                        <a:pt x="18820" y="8048"/>
                        <a:pt x="17566" y="8048"/>
                        <a:pt x="16311" y="9303"/>
                      </a:cubicBezTo>
                      <a:cubicBezTo>
                        <a:pt x="16311" y="10558"/>
                        <a:pt x="16311" y="11812"/>
                        <a:pt x="15056" y="13067"/>
                      </a:cubicBezTo>
                      <a:cubicBezTo>
                        <a:pt x="13802" y="15576"/>
                        <a:pt x="11292" y="16831"/>
                        <a:pt x="10038" y="19340"/>
                      </a:cubicBezTo>
                      <a:cubicBezTo>
                        <a:pt x="8783" y="20595"/>
                        <a:pt x="10038" y="21850"/>
                        <a:pt x="8783" y="23105"/>
                      </a:cubicBezTo>
                      <a:cubicBezTo>
                        <a:pt x="7528" y="24359"/>
                        <a:pt x="7528" y="25614"/>
                        <a:pt x="6273" y="25614"/>
                      </a:cubicBezTo>
                      <a:cubicBezTo>
                        <a:pt x="5019" y="28123"/>
                        <a:pt x="3764" y="29378"/>
                        <a:pt x="2509" y="31887"/>
                      </a:cubicBezTo>
                      <a:cubicBezTo>
                        <a:pt x="1255" y="35652"/>
                        <a:pt x="1255" y="34397"/>
                        <a:pt x="0" y="38161"/>
                      </a:cubicBezTo>
                      <a:cubicBezTo>
                        <a:pt x="0" y="38161"/>
                        <a:pt x="0" y="39415"/>
                        <a:pt x="1255" y="39415"/>
                      </a:cubicBezTo>
                      <a:cubicBezTo>
                        <a:pt x="2509" y="39415"/>
                        <a:pt x="2509" y="39415"/>
                        <a:pt x="2509" y="39415"/>
                      </a:cubicBezTo>
                      <a:cubicBezTo>
                        <a:pt x="5019" y="36906"/>
                        <a:pt x="3764" y="36906"/>
                        <a:pt x="6273" y="34397"/>
                      </a:cubicBezTo>
                      <a:cubicBezTo>
                        <a:pt x="7528" y="33142"/>
                        <a:pt x="10038" y="31887"/>
                        <a:pt x="11292" y="29378"/>
                      </a:cubicBezTo>
                      <a:cubicBezTo>
                        <a:pt x="12547" y="28123"/>
                        <a:pt x="12547" y="26868"/>
                        <a:pt x="12547" y="25614"/>
                      </a:cubicBezTo>
                      <a:cubicBezTo>
                        <a:pt x="13802" y="24359"/>
                        <a:pt x="15056" y="24359"/>
                        <a:pt x="16311" y="23105"/>
                      </a:cubicBezTo>
                      <a:cubicBezTo>
                        <a:pt x="17566" y="20595"/>
                        <a:pt x="18820" y="18085"/>
                        <a:pt x="20075" y="16831"/>
                      </a:cubicBezTo>
                      <a:cubicBezTo>
                        <a:pt x="21330" y="15576"/>
                        <a:pt x="21330" y="14322"/>
                        <a:pt x="21330" y="14322"/>
                      </a:cubicBezTo>
                      <a:cubicBezTo>
                        <a:pt x="21330" y="13067"/>
                        <a:pt x="23839" y="13067"/>
                        <a:pt x="23839" y="11812"/>
                      </a:cubicBezTo>
                      <a:cubicBezTo>
                        <a:pt x="26349" y="8048"/>
                        <a:pt x="23839" y="8048"/>
                        <a:pt x="26349" y="5538"/>
                      </a:cubicBezTo>
                      <a:cubicBezTo>
                        <a:pt x="28858" y="1775"/>
                        <a:pt x="28858" y="520"/>
                        <a:pt x="27603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0" name="任意多边形: 形状 7699" descr="c97decb8-ed59-499f-866c-27909ede084c"/>
                <p:cNvSpPr/>
                <p:nvPr/>
              </p:nvSpPr>
              <p:spPr>
                <a:xfrm>
                  <a:off x="10131234" y="6494872"/>
                  <a:ext cx="46981" cy="52519"/>
                </a:xfrm>
                <a:custGeom>
                  <a:avLst/>
                  <a:gdLst>
                    <a:gd name="connsiteX0" fmla="*/ 46424 w 46981"/>
                    <a:gd name="connsiteY0" fmla="*/ 520 h 52519"/>
                    <a:gd name="connsiteX1" fmla="*/ 40150 w 46981"/>
                    <a:gd name="connsiteY1" fmla="*/ 1775 h 52519"/>
                    <a:gd name="connsiteX2" fmla="*/ 32622 w 46981"/>
                    <a:gd name="connsiteY2" fmla="*/ 9302 h 52519"/>
                    <a:gd name="connsiteX3" fmla="*/ 28858 w 46981"/>
                    <a:gd name="connsiteY3" fmla="*/ 13067 h 52519"/>
                    <a:gd name="connsiteX4" fmla="*/ 26349 w 46981"/>
                    <a:gd name="connsiteY4" fmla="*/ 18085 h 52519"/>
                    <a:gd name="connsiteX5" fmla="*/ 17566 w 46981"/>
                    <a:gd name="connsiteY5" fmla="*/ 26868 h 52519"/>
                    <a:gd name="connsiteX6" fmla="*/ 15056 w 46981"/>
                    <a:gd name="connsiteY6" fmla="*/ 31887 h 52519"/>
                    <a:gd name="connsiteX7" fmla="*/ 11292 w 46981"/>
                    <a:gd name="connsiteY7" fmla="*/ 35651 h 52519"/>
                    <a:gd name="connsiteX8" fmla="*/ 5019 w 46981"/>
                    <a:gd name="connsiteY8" fmla="*/ 43179 h 52519"/>
                    <a:gd name="connsiteX9" fmla="*/ 0 w 46981"/>
                    <a:gd name="connsiteY9" fmla="*/ 50708 h 52519"/>
                    <a:gd name="connsiteX10" fmla="*/ 0 w 46981"/>
                    <a:gd name="connsiteY10" fmla="*/ 51962 h 52519"/>
                    <a:gd name="connsiteX11" fmla="*/ 2509 w 46981"/>
                    <a:gd name="connsiteY11" fmla="*/ 51962 h 52519"/>
                    <a:gd name="connsiteX12" fmla="*/ 10038 w 46981"/>
                    <a:gd name="connsiteY12" fmla="*/ 44434 h 52519"/>
                    <a:gd name="connsiteX13" fmla="*/ 17566 w 46981"/>
                    <a:gd name="connsiteY13" fmla="*/ 38161 h 52519"/>
                    <a:gd name="connsiteX14" fmla="*/ 21330 w 46981"/>
                    <a:gd name="connsiteY14" fmla="*/ 33142 h 52519"/>
                    <a:gd name="connsiteX15" fmla="*/ 26349 w 46981"/>
                    <a:gd name="connsiteY15" fmla="*/ 29378 h 52519"/>
                    <a:gd name="connsiteX16" fmla="*/ 33877 w 46981"/>
                    <a:gd name="connsiteY16" fmla="*/ 20595 h 52519"/>
                    <a:gd name="connsiteX17" fmla="*/ 37641 w 46981"/>
                    <a:gd name="connsiteY17" fmla="*/ 16831 h 52519"/>
                    <a:gd name="connsiteX18" fmla="*/ 41405 w 46981"/>
                    <a:gd name="connsiteY18" fmla="*/ 14322 h 52519"/>
                    <a:gd name="connsiteX19" fmla="*/ 46424 w 46981"/>
                    <a:gd name="connsiteY19" fmla="*/ 5538 h 52519"/>
                    <a:gd name="connsiteX20" fmla="*/ 46424 w 46981"/>
                    <a:gd name="connsiteY20" fmla="*/ 520 h 52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981" h="52519">
                      <a:moveTo>
                        <a:pt x="46424" y="520"/>
                      </a:moveTo>
                      <a:cubicBezTo>
                        <a:pt x="45169" y="-735"/>
                        <a:pt x="42660" y="520"/>
                        <a:pt x="40150" y="1775"/>
                      </a:cubicBezTo>
                      <a:cubicBezTo>
                        <a:pt x="36386" y="5538"/>
                        <a:pt x="37641" y="4284"/>
                        <a:pt x="32622" y="9302"/>
                      </a:cubicBezTo>
                      <a:cubicBezTo>
                        <a:pt x="31367" y="10557"/>
                        <a:pt x="30113" y="11812"/>
                        <a:pt x="28858" y="13067"/>
                      </a:cubicBezTo>
                      <a:cubicBezTo>
                        <a:pt x="27603" y="14322"/>
                        <a:pt x="27603" y="16831"/>
                        <a:pt x="26349" y="18085"/>
                      </a:cubicBezTo>
                      <a:cubicBezTo>
                        <a:pt x="23839" y="20595"/>
                        <a:pt x="20075" y="23104"/>
                        <a:pt x="17566" y="26868"/>
                      </a:cubicBezTo>
                      <a:cubicBezTo>
                        <a:pt x="16311" y="28123"/>
                        <a:pt x="16311" y="30632"/>
                        <a:pt x="15056" y="31887"/>
                      </a:cubicBezTo>
                      <a:cubicBezTo>
                        <a:pt x="13802" y="33142"/>
                        <a:pt x="12547" y="34396"/>
                        <a:pt x="11292" y="35651"/>
                      </a:cubicBezTo>
                      <a:cubicBezTo>
                        <a:pt x="8783" y="38161"/>
                        <a:pt x="6273" y="40670"/>
                        <a:pt x="5019" y="43179"/>
                      </a:cubicBezTo>
                      <a:cubicBezTo>
                        <a:pt x="1255" y="48198"/>
                        <a:pt x="2509" y="46943"/>
                        <a:pt x="0" y="50708"/>
                      </a:cubicBezTo>
                      <a:cubicBezTo>
                        <a:pt x="0" y="51962"/>
                        <a:pt x="0" y="51962"/>
                        <a:pt x="0" y="51962"/>
                      </a:cubicBezTo>
                      <a:cubicBezTo>
                        <a:pt x="0" y="53217"/>
                        <a:pt x="1255" y="51962"/>
                        <a:pt x="2509" y="51962"/>
                      </a:cubicBezTo>
                      <a:cubicBezTo>
                        <a:pt x="6273" y="48198"/>
                        <a:pt x="5019" y="49453"/>
                        <a:pt x="10038" y="44434"/>
                      </a:cubicBezTo>
                      <a:cubicBezTo>
                        <a:pt x="12547" y="41925"/>
                        <a:pt x="15056" y="40670"/>
                        <a:pt x="17566" y="38161"/>
                      </a:cubicBezTo>
                      <a:cubicBezTo>
                        <a:pt x="18820" y="36906"/>
                        <a:pt x="20075" y="35651"/>
                        <a:pt x="21330" y="33142"/>
                      </a:cubicBezTo>
                      <a:cubicBezTo>
                        <a:pt x="22585" y="31887"/>
                        <a:pt x="25094" y="30632"/>
                        <a:pt x="26349" y="29378"/>
                      </a:cubicBezTo>
                      <a:cubicBezTo>
                        <a:pt x="28858" y="26868"/>
                        <a:pt x="31367" y="23104"/>
                        <a:pt x="33877" y="20595"/>
                      </a:cubicBezTo>
                      <a:cubicBezTo>
                        <a:pt x="35132" y="19340"/>
                        <a:pt x="36386" y="18085"/>
                        <a:pt x="37641" y="16831"/>
                      </a:cubicBezTo>
                      <a:cubicBezTo>
                        <a:pt x="38896" y="15576"/>
                        <a:pt x="40150" y="14322"/>
                        <a:pt x="41405" y="14322"/>
                      </a:cubicBezTo>
                      <a:cubicBezTo>
                        <a:pt x="45169" y="9302"/>
                        <a:pt x="43914" y="10557"/>
                        <a:pt x="46424" y="5538"/>
                      </a:cubicBezTo>
                      <a:cubicBezTo>
                        <a:pt x="46424" y="3029"/>
                        <a:pt x="47679" y="520"/>
                        <a:pt x="46424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1" name="任意多边形: 形状 7700" descr="a20c8158-4a85-4c1c-ad9a-c2e824d4606e"/>
                <p:cNvSpPr/>
                <p:nvPr/>
              </p:nvSpPr>
              <p:spPr>
                <a:xfrm>
                  <a:off x="10077979" y="6487371"/>
                  <a:ext cx="77436" cy="83822"/>
                </a:xfrm>
                <a:custGeom>
                  <a:avLst/>
                  <a:gdLst>
                    <a:gd name="connsiteX0" fmla="*/ 77094 w 77436"/>
                    <a:gd name="connsiteY0" fmla="*/ 492 h 83822"/>
                    <a:gd name="connsiteX1" fmla="*/ 68311 w 77436"/>
                    <a:gd name="connsiteY1" fmla="*/ 3002 h 83822"/>
                    <a:gd name="connsiteX2" fmla="*/ 55764 w 77436"/>
                    <a:gd name="connsiteY2" fmla="*/ 14294 h 83822"/>
                    <a:gd name="connsiteX3" fmla="*/ 49491 w 77436"/>
                    <a:gd name="connsiteY3" fmla="*/ 19313 h 83822"/>
                    <a:gd name="connsiteX4" fmla="*/ 44472 w 77436"/>
                    <a:gd name="connsiteY4" fmla="*/ 25586 h 83822"/>
                    <a:gd name="connsiteX5" fmla="*/ 30670 w 77436"/>
                    <a:gd name="connsiteY5" fmla="*/ 39388 h 83822"/>
                    <a:gd name="connsiteX6" fmla="*/ 25652 w 77436"/>
                    <a:gd name="connsiteY6" fmla="*/ 46916 h 83822"/>
                    <a:gd name="connsiteX7" fmla="*/ 19378 w 77436"/>
                    <a:gd name="connsiteY7" fmla="*/ 54444 h 83822"/>
                    <a:gd name="connsiteX8" fmla="*/ 9341 w 77436"/>
                    <a:gd name="connsiteY8" fmla="*/ 66991 h 83822"/>
                    <a:gd name="connsiteX9" fmla="*/ 558 w 77436"/>
                    <a:gd name="connsiteY9" fmla="*/ 80793 h 83822"/>
                    <a:gd name="connsiteX10" fmla="*/ 558 w 77436"/>
                    <a:gd name="connsiteY10" fmla="*/ 83302 h 83822"/>
                    <a:gd name="connsiteX11" fmla="*/ 3067 w 77436"/>
                    <a:gd name="connsiteY11" fmla="*/ 82048 h 83822"/>
                    <a:gd name="connsiteX12" fmla="*/ 13105 w 77436"/>
                    <a:gd name="connsiteY12" fmla="*/ 69501 h 83822"/>
                    <a:gd name="connsiteX13" fmla="*/ 24397 w 77436"/>
                    <a:gd name="connsiteY13" fmla="*/ 58208 h 83822"/>
                    <a:gd name="connsiteX14" fmla="*/ 30670 w 77436"/>
                    <a:gd name="connsiteY14" fmla="*/ 50680 h 83822"/>
                    <a:gd name="connsiteX15" fmla="*/ 38199 w 77436"/>
                    <a:gd name="connsiteY15" fmla="*/ 44407 h 83822"/>
                    <a:gd name="connsiteX16" fmla="*/ 50746 w 77436"/>
                    <a:gd name="connsiteY16" fmla="*/ 30605 h 83822"/>
                    <a:gd name="connsiteX17" fmla="*/ 57019 w 77436"/>
                    <a:gd name="connsiteY17" fmla="*/ 24331 h 83822"/>
                    <a:gd name="connsiteX18" fmla="*/ 63293 w 77436"/>
                    <a:gd name="connsiteY18" fmla="*/ 19313 h 83822"/>
                    <a:gd name="connsiteX19" fmla="*/ 74585 w 77436"/>
                    <a:gd name="connsiteY19" fmla="*/ 8021 h 83822"/>
                    <a:gd name="connsiteX20" fmla="*/ 77094 w 77436"/>
                    <a:gd name="connsiteY20" fmla="*/ 492 h 8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7436" h="83822">
                      <a:moveTo>
                        <a:pt x="77094" y="492"/>
                      </a:moveTo>
                      <a:cubicBezTo>
                        <a:pt x="75840" y="-763"/>
                        <a:pt x="72075" y="492"/>
                        <a:pt x="68311" y="3002"/>
                      </a:cubicBezTo>
                      <a:cubicBezTo>
                        <a:pt x="62038" y="8021"/>
                        <a:pt x="63293" y="6766"/>
                        <a:pt x="55764" y="14294"/>
                      </a:cubicBezTo>
                      <a:cubicBezTo>
                        <a:pt x="54510" y="15549"/>
                        <a:pt x="52000" y="16803"/>
                        <a:pt x="49491" y="19313"/>
                      </a:cubicBezTo>
                      <a:cubicBezTo>
                        <a:pt x="46982" y="21822"/>
                        <a:pt x="45727" y="24331"/>
                        <a:pt x="44472" y="25586"/>
                      </a:cubicBezTo>
                      <a:cubicBezTo>
                        <a:pt x="40708" y="29350"/>
                        <a:pt x="34435" y="34369"/>
                        <a:pt x="30670" y="39388"/>
                      </a:cubicBezTo>
                      <a:cubicBezTo>
                        <a:pt x="28161" y="41897"/>
                        <a:pt x="26906" y="44407"/>
                        <a:pt x="25652" y="46916"/>
                      </a:cubicBezTo>
                      <a:cubicBezTo>
                        <a:pt x="23142" y="49425"/>
                        <a:pt x="21888" y="51935"/>
                        <a:pt x="19378" y="54444"/>
                      </a:cubicBezTo>
                      <a:cubicBezTo>
                        <a:pt x="15614" y="59463"/>
                        <a:pt x="11850" y="63227"/>
                        <a:pt x="9341" y="66991"/>
                      </a:cubicBezTo>
                      <a:cubicBezTo>
                        <a:pt x="4322" y="74519"/>
                        <a:pt x="4322" y="73265"/>
                        <a:pt x="558" y="80793"/>
                      </a:cubicBezTo>
                      <a:cubicBezTo>
                        <a:pt x="-697" y="82048"/>
                        <a:pt x="558" y="82048"/>
                        <a:pt x="558" y="83302"/>
                      </a:cubicBezTo>
                      <a:cubicBezTo>
                        <a:pt x="558" y="84557"/>
                        <a:pt x="1812" y="83302"/>
                        <a:pt x="3067" y="82048"/>
                      </a:cubicBezTo>
                      <a:cubicBezTo>
                        <a:pt x="8086" y="75774"/>
                        <a:pt x="6831" y="77029"/>
                        <a:pt x="13105" y="69501"/>
                      </a:cubicBezTo>
                      <a:cubicBezTo>
                        <a:pt x="16869" y="65737"/>
                        <a:pt x="20633" y="61972"/>
                        <a:pt x="24397" y="58208"/>
                      </a:cubicBezTo>
                      <a:cubicBezTo>
                        <a:pt x="26906" y="55699"/>
                        <a:pt x="28161" y="53190"/>
                        <a:pt x="30670" y="50680"/>
                      </a:cubicBezTo>
                      <a:cubicBezTo>
                        <a:pt x="33180" y="48171"/>
                        <a:pt x="35689" y="46916"/>
                        <a:pt x="38199" y="44407"/>
                      </a:cubicBezTo>
                      <a:cubicBezTo>
                        <a:pt x="43217" y="39388"/>
                        <a:pt x="46982" y="34369"/>
                        <a:pt x="50746" y="30605"/>
                      </a:cubicBezTo>
                      <a:cubicBezTo>
                        <a:pt x="53255" y="28096"/>
                        <a:pt x="54510" y="26841"/>
                        <a:pt x="57019" y="24331"/>
                      </a:cubicBezTo>
                      <a:cubicBezTo>
                        <a:pt x="59528" y="21822"/>
                        <a:pt x="62038" y="20568"/>
                        <a:pt x="63293" y="19313"/>
                      </a:cubicBezTo>
                      <a:cubicBezTo>
                        <a:pt x="70821" y="13039"/>
                        <a:pt x="68311" y="13039"/>
                        <a:pt x="74585" y="8021"/>
                      </a:cubicBezTo>
                      <a:cubicBezTo>
                        <a:pt x="75840" y="4256"/>
                        <a:pt x="78349" y="1747"/>
                        <a:pt x="77094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2" name="任意多边形: 形状 7701" descr="c218d9f1-8697-481d-a42c-69b91e5b45cf"/>
                <p:cNvSpPr/>
                <p:nvPr/>
              </p:nvSpPr>
              <p:spPr>
                <a:xfrm>
                  <a:off x="9594537" y="6772680"/>
                  <a:ext cx="18506" cy="42659"/>
                </a:xfrm>
                <a:custGeom>
                  <a:avLst/>
                  <a:gdLst>
                    <a:gd name="connsiteX0" fmla="*/ 14743 w 18506"/>
                    <a:gd name="connsiteY0" fmla="*/ 42660 h 42659"/>
                    <a:gd name="connsiteX1" fmla="*/ 18507 w 18506"/>
                    <a:gd name="connsiteY1" fmla="*/ 40150 h 42659"/>
                    <a:gd name="connsiteX2" fmla="*/ 18507 w 18506"/>
                    <a:gd name="connsiteY2" fmla="*/ 33877 h 42659"/>
                    <a:gd name="connsiteX3" fmla="*/ 18507 w 18506"/>
                    <a:gd name="connsiteY3" fmla="*/ 30113 h 42659"/>
                    <a:gd name="connsiteX4" fmla="*/ 15997 w 18506"/>
                    <a:gd name="connsiteY4" fmla="*/ 26348 h 42659"/>
                    <a:gd name="connsiteX5" fmla="*/ 14743 w 18506"/>
                    <a:gd name="connsiteY5" fmla="*/ 18820 h 42659"/>
                    <a:gd name="connsiteX6" fmla="*/ 12233 w 18506"/>
                    <a:gd name="connsiteY6" fmla="*/ 15056 h 42659"/>
                    <a:gd name="connsiteX7" fmla="*/ 10979 w 18506"/>
                    <a:gd name="connsiteY7" fmla="*/ 11292 h 42659"/>
                    <a:gd name="connsiteX8" fmla="*/ 7215 w 18506"/>
                    <a:gd name="connsiteY8" fmla="*/ 5019 h 42659"/>
                    <a:gd name="connsiteX9" fmla="*/ 2196 w 18506"/>
                    <a:gd name="connsiteY9" fmla="*/ 0 h 42659"/>
                    <a:gd name="connsiteX10" fmla="*/ 941 w 18506"/>
                    <a:gd name="connsiteY10" fmla="*/ 0 h 42659"/>
                    <a:gd name="connsiteX11" fmla="*/ 941 w 18506"/>
                    <a:gd name="connsiteY11" fmla="*/ 1254 h 42659"/>
                    <a:gd name="connsiteX12" fmla="*/ 4705 w 18506"/>
                    <a:gd name="connsiteY12" fmla="*/ 6273 h 42659"/>
                    <a:gd name="connsiteX13" fmla="*/ 7215 w 18506"/>
                    <a:gd name="connsiteY13" fmla="*/ 12547 h 42659"/>
                    <a:gd name="connsiteX14" fmla="*/ 9724 w 18506"/>
                    <a:gd name="connsiteY14" fmla="*/ 15056 h 42659"/>
                    <a:gd name="connsiteX15" fmla="*/ 9724 w 18506"/>
                    <a:gd name="connsiteY15" fmla="*/ 18820 h 42659"/>
                    <a:gd name="connsiteX16" fmla="*/ 13488 w 18506"/>
                    <a:gd name="connsiteY16" fmla="*/ 25094 h 42659"/>
                    <a:gd name="connsiteX17" fmla="*/ 14743 w 18506"/>
                    <a:gd name="connsiteY17" fmla="*/ 27603 h 42659"/>
                    <a:gd name="connsiteX18" fmla="*/ 14743 w 18506"/>
                    <a:gd name="connsiteY18" fmla="*/ 30113 h 42659"/>
                    <a:gd name="connsiteX19" fmla="*/ 17252 w 18506"/>
                    <a:gd name="connsiteY19" fmla="*/ 36386 h 42659"/>
                    <a:gd name="connsiteX20" fmla="*/ 14743 w 18506"/>
                    <a:gd name="connsiteY20" fmla="*/ 42660 h 42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506" h="42659">
                      <a:moveTo>
                        <a:pt x="14743" y="42660"/>
                      </a:moveTo>
                      <a:cubicBezTo>
                        <a:pt x="15997" y="42660"/>
                        <a:pt x="18507" y="41405"/>
                        <a:pt x="18507" y="40150"/>
                      </a:cubicBezTo>
                      <a:cubicBezTo>
                        <a:pt x="18507" y="36386"/>
                        <a:pt x="18507" y="37641"/>
                        <a:pt x="18507" y="33877"/>
                      </a:cubicBezTo>
                      <a:cubicBezTo>
                        <a:pt x="18507" y="32622"/>
                        <a:pt x="18507" y="31367"/>
                        <a:pt x="18507" y="30113"/>
                      </a:cubicBezTo>
                      <a:cubicBezTo>
                        <a:pt x="18507" y="28858"/>
                        <a:pt x="17252" y="27603"/>
                        <a:pt x="15997" y="26348"/>
                      </a:cubicBezTo>
                      <a:cubicBezTo>
                        <a:pt x="14743" y="23839"/>
                        <a:pt x="15997" y="21330"/>
                        <a:pt x="14743" y="18820"/>
                      </a:cubicBezTo>
                      <a:cubicBezTo>
                        <a:pt x="14743" y="17566"/>
                        <a:pt x="12233" y="16311"/>
                        <a:pt x="12233" y="15056"/>
                      </a:cubicBezTo>
                      <a:cubicBezTo>
                        <a:pt x="10979" y="13801"/>
                        <a:pt x="10979" y="12547"/>
                        <a:pt x="10979" y="11292"/>
                      </a:cubicBezTo>
                      <a:cubicBezTo>
                        <a:pt x="9724" y="8783"/>
                        <a:pt x="8469" y="7528"/>
                        <a:pt x="7215" y="5019"/>
                      </a:cubicBezTo>
                      <a:cubicBezTo>
                        <a:pt x="4705" y="2509"/>
                        <a:pt x="4705" y="2509"/>
                        <a:pt x="2196" y="0"/>
                      </a:cubicBezTo>
                      <a:cubicBezTo>
                        <a:pt x="2196" y="0"/>
                        <a:pt x="941" y="0"/>
                        <a:pt x="941" y="0"/>
                      </a:cubicBezTo>
                      <a:cubicBezTo>
                        <a:pt x="-314" y="0"/>
                        <a:pt x="-314" y="1254"/>
                        <a:pt x="941" y="1254"/>
                      </a:cubicBezTo>
                      <a:cubicBezTo>
                        <a:pt x="2196" y="3764"/>
                        <a:pt x="2196" y="3764"/>
                        <a:pt x="4705" y="6273"/>
                      </a:cubicBezTo>
                      <a:cubicBezTo>
                        <a:pt x="5960" y="7528"/>
                        <a:pt x="5960" y="10037"/>
                        <a:pt x="7215" y="12547"/>
                      </a:cubicBezTo>
                      <a:cubicBezTo>
                        <a:pt x="7215" y="13801"/>
                        <a:pt x="8469" y="15056"/>
                        <a:pt x="9724" y="15056"/>
                      </a:cubicBezTo>
                      <a:cubicBezTo>
                        <a:pt x="9724" y="16311"/>
                        <a:pt x="9724" y="17566"/>
                        <a:pt x="9724" y="18820"/>
                      </a:cubicBezTo>
                      <a:cubicBezTo>
                        <a:pt x="10979" y="21330"/>
                        <a:pt x="12233" y="22584"/>
                        <a:pt x="13488" y="25094"/>
                      </a:cubicBezTo>
                      <a:cubicBezTo>
                        <a:pt x="13488" y="26348"/>
                        <a:pt x="14743" y="27603"/>
                        <a:pt x="14743" y="27603"/>
                      </a:cubicBezTo>
                      <a:cubicBezTo>
                        <a:pt x="14743" y="28858"/>
                        <a:pt x="14743" y="30113"/>
                        <a:pt x="14743" y="30113"/>
                      </a:cubicBezTo>
                      <a:cubicBezTo>
                        <a:pt x="15997" y="33877"/>
                        <a:pt x="15997" y="32622"/>
                        <a:pt x="17252" y="36386"/>
                      </a:cubicBezTo>
                      <a:cubicBezTo>
                        <a:pt x="13488" y="41405"/>
                        <a:pt x="13488" y="42660"/>
                        <a:pt x="14743" y="4266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3" name="任意多边形: 形状 7702" descr="f591fdb5-0585-45f5-9776-ade7bba782d2"/>
                <p:cNvSpPr/>
                <p:nvPr/>
              </p:nvSpPr>
              <p:spPr>
                <a:xfrm>
                  <a:off x="9579480" y="6735736"/>
                  <a:ext cx="44541" cy="59528"/>
                </a:xfrm>
                <a:custGeom>
                  <a:avLst/>
                  <a:gdLst>
                    <a:gd name="connsiteX0" fmla="*/ 43601 w 44541"/>
                    <a:gd name="connsiteY0" fmla="*/ 59529 h 59528"/>
                    <a:gd name="connsiteX1" fmla="*/ 43601 w 44541"/>
                    <a:gd name="connsiteY1" fmla="*/ 54510 h 59528"/>
                    <a:gd name="connsiteX2" fmla="*/ 38582 w 44541"/>
                    <a:gd name="connsiteY2" fmla="*/ 45727 h 59528"/>
                    <a:gd name="connsiteX3" fmla="*/ 36073 w 44541"/>
                    <a:gd name="connsiteY3" fmla="*/ 40708 h 59528"/>
                    <a:gd name="connsiteX4" fmla="*/ 32308 w 44541"/>
                    <a:gd name="connsiteY4" fmla="*/ 36944 h 59528"/>
                    <a:gd name="connsiteX5" fmla="*/ 26035 w 44541"/>
                    <a:gd name="connsiteY5" fmla="*/ 26906 h 59528"/>
                    <a:gd name="connsiteX6" fmla="*/ 21016 w 44541"/>
                    <a:gd name="connsiteY6" fmla="*/ 21888 h 59528"/>
                    <a:gd name="connsiteX7" fmla="*/ 17252 w 44541"/>
                    <a:gd name="connsiteY7" fmla="*/ 16869 h 59528"/>
                    <a:gd name="connsiteX8" fmla="*/ 10979 w 44541"/>
                    <a:gd name="connsiteY8" fmla="*/ 8086 h 59528"/>
                    <a:gd name="connsiteX9" fmla="*/ 3450 w 44541"/>
                    <a:gd name="connsiteY9" fmla="*/ 558 h 59528"/>
                    <a:gd name="connsiteX10" fmla="*/ 941 w 44541"/>
                    <a:gd name="connsiteY10" fmla="*/ 558 h 59528"/>
                    <a:gd name="connsiteX11" fmla="*/ 941 w 44541"/>
                    <a:gd name="connsiteY11" fmla="*/ 1812 h 59528"/>
                    <a:gd name="connsiteX12" fmla="*/ 5960 w 44541"/>
                    <a:gd name="connsiteY12" fmla="*/ 10595 h 59528"/>
                    <a:gd name="connsiteX13" fmla="*/ 10979 w 44541"/>
                    <a:gd name="connsiteY13" fmla="*/ 20633 h 59528"/>
                    <a:gd name="connsiteX14" fmla="*/ 14743 w 44541"/>
                    <a:gd name="connsiteY14" fmla="*/ 25651 h 59528"/>
                    <a:gd name="connsiteX15" fmla="*/ 17252 w 44541"/>
                    <a:gd name="connsiteY15" fmla="*/ 31925 h 59528"/>
                    <a:gd name="connsiteX16" fmla="*/ 24780 w 44541"/>
                    <a:gd name="connsiteY16" fmla="*/ 41963 h 59528"/>
                    <a:gd name="connsiteX17" fmla="*/ 28544 w 44541"/>
                    <a:gd name="connsiteY17" fmla="*/ 46982 h 59528"/>
                    <a:gd name="connsiteX18" fmla="*/ 31054 w 44541"/>
                    <a:gd name="connsiteY18" fmla="*/ 52000 h 59528"/>
                    <a:gd name="connsiteX19" fmla="*/ 38582 w 44541"/>
                    <a:gd name="connsiteY19" fmla="*/ 59529 h 59528"/>
                    <a:gd name="connsiteX20" fmla="*/ 43601 w 44541"/>
                    <a:gd name="connsiteY20" fmla="*/ 59529 h 59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41" h="59527">
                      <a:moveTo>
                        <a:pt x="43601" y="59529"/>
                      </a:moveTo>
                      <a:cubicBezTo>
                        <a:pt x="44855" y="59529"/>
                        <a:pt x="44855" y="55765"/>
                        <a:pt x="43601" y="54510"/>
                      </a:cubicBezTo>
                      <a:cubicBezTo>
                        <a:pt x="41091" y="49491"/>
                        <a:pt x="41091" y="50745"/>
                        <a:pt x="38582" y="45727"/>
                      </a:cubicBezTo>
                      <a:cubicBezTo>
                        <a:pt x="37327" y="44472"/>
                        <a:pt x="37327" y="43218"/>
                        <a:pt x="36073" y="40708"/>
                      </a:cubicBezTo>
                      <a:cubicBezTo>
                        <a:pt x="34818" y="39453"/>
                        <a:pt x="33563" y="38198"/>
                        <a:pt x="32308" y="36944"/>
                      </a:cubicBezTo>
                      <a:cubicBezTo>
                        <a:pt x="29799" y="33180"/>
                        <a:pt x="28544" y="29416"/>
                        <a:pt x="26035" y="26906"/>
                      </a:cubicBezTo>
                      <a:cubicBezTo>
                        <a:pt x="24780" y="25651"/>
                        <a:pt x="22271" y="24397"/>
                        <a:pt x="21016" y="21888"/>
                      </a:cubicBezTo>
                      <a:cubicBezTo>
                        <a:pt x="19762" y="20633"/>
                        <a:pt x="18507" y="18124"/>
                        <a:pt x="17252" y="16869"/>
                      </a:cubicBezTo>
                      <a:cubicBezTo>
                        <a:pt x="14743" y="13104"/>
                        <a:pt x="13488" y="10595"/>
                        <a:pt x="10979" y="8086"/>
                      </a:cubicBezTo>
                      <a:cubicBezTo>
                        <a:pt x="7215" y="3067"/>
                        <a:pt x="7215" y="4322"/>
                        <a:pt x="3450" y="558"/>
                      </a:cubicBezTo>
                      <a:cubicBezTo>
                        <a:pt x="2196" y="-697"/>
                        <a:pt x="2196" y="558"/>
                        <a:pt x="941" y="558"/>
                      </a:cubicBezTo>
                      <a:cubicBezTo>
                        <a:pt x="-314" y="558"/>
                        <a:pt x="-314" y="558"/>
                        <a:pt x="941" y="1812"/>
                      </a:cubicBezTo>
                      <a:cubicBezTo>
                        <a:pt x="3450" y="6831"/>
                        <a:pt x="3450" y="5577"/>
                        <a:pt x="5960" y="10595"/>
                      </a:cubicBezTo>
                      <a:cubicBezTo>
                        <a:pt x="7215" y="13104"/>
                        <a:pt x="8469" y="16869"/>
                        <a:pt x="10979" y="20633"/>
                      </a:cubicBezTo>
                      <a:cubicBezTo>
                        <a:pt x="12233" y="21888"/>
                        <a:pt x="13488" y="24397"/>
                        <a:pt x="14743" y="25651"/>
                      </a:cubicBezTo>
                      <a:cubicBezTo>
                        <a:pt x="15997" y="26906"/>
                        <a:pt x="15997" y="29416"/>
                        <a:pt x="17252" y="31925"/>
                      </a:cubicBezTo>
                      <a:cubicBezTo>
                        <a:pt x="19762" y="35689"/>
                        <a:pt x="22271" y="38198"/>
                        <a:pt x="24780" y="41963"/>
                      </a:cubicBezTo>
                      <a:cubicBezTo>
                        <a:pt x="26035" y="43218"/>
                        <a:pt x="27290" y="44472"/>
                        <a:pt x="28544" y="46982"/>
                      </a:cubicBezTo>
                      <a:cubicBezTo>
                        <a:pt x="29799" y="48236"/>
                        <a:pt x="29799" y="50745"/>
                        <a:pt x="31054" y="52000"/>
                      </a:cubicBezTo>
                      <a:cubicBezTo>
                        <a:pt x="34818" y="57019"/>
                        <a:pt x="34818" y="55765"/>
                        <a:pt x="38582" y="59529"/>
                      </a:cubicBezTo>
                      <a:cubicBezTo>
                        <a:pt x="39837" y="58274"/>
                        <a:pt x="41091" y="59529"/>
                        <a:pt x="43601" y="5952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4" name="任意多边形: 形状 7703" descr="5a1cff24-984f-44ca-bd2b-417b65b731c8"/>
                <p:cNvSpPr/>
                <p:nvPr/>
              </p:nvSpPr>
              <p:spPr>
                <a:xfrm>
                  <a:off x="9578647" y="6723189"/>
                  <a:ext cx="65067" cy="104894"/>
                </a:xfrm>
                <a:custGeom>
                  <a:avLst/>
                  <a:gdLst>
                    <a:gd name="connsiteX0" fmla="*/ 60745 w 65067"/>
                    <a:gd name="connsiteY0" fmla="*/ 104698 h 104894"/>
                    <a:gd name="connsiteX1" fmla="*/ 64509 w 65067"/>
                    <a:gd name="connsiteY1" fmla="*/ 97169 h 104894"/>
                    <a:gd name="connsiteX2" fmla="*/ 64509 w 65067"/>
                    <a:gd name="connsiteY2" fmla="*/ 79604 h 104894"/>
                    <a:gd name="connsiteX3" fmla="*/ 63255 w 65067"/>
                    <a:gd name="connsiteY3" fmla="*/ 70821 h 104894"/>
                    <a:gd name="connsiteX4" fmla="*/ 59491 w 65067"/>
                    <a:gd name="connsiteY4" fmla="*/ 62038 h 104894"/>
                    <a:gd name="connsiteX5" fmla="*/ 50708 w 65067"/>
                    <a:gd name="connsiteY5" fmla="*/ 41963 h 104894"/>
                    <a:gd name="connsiteX6" fmla="*/ 43179 w 65067"/>
                    <a:gd name="connsiteY6" fmla="*/ 33180 h 104894"/>
                    <a:gd name="connsiteX7" fmla="*/ 35651 w 65067"/>
                    <a:gd name="connsiteY7" fmla="*/ 24397 h 104894"/>
                    <a:gd name="connsiteX8" fmla="*/ 20595 w 65067"/>
                    <a:gd name="connsiteY8" fmla="*/ 10595 h 104894"/>
                    <a:gd name="connsiteX9" fmla="*/ 3029 w 65067"/>
                    <a:gd name="connsiteY9" fmla="*/ 558 h 104894"/>
                    <a:gd name="connsiteX10" fmla="*/ 520 w 65067"/>
                    <a:gd name="connsiteY10" fmla="*/ 558 h 104894"/>
                    <a:gd name="connsiteX11" fmla="*/ 1774 w 65067"/>
                    <a:gd name="connsiteY11" fmla="*/ 3067 h 104894"/>
                    <a:gd name="connsiteX12" fmla="*/ 18085 w 65067"/>
                    <a:gd name="connsiteY12" fmla="*/ 13104 h 104894"/>
                    <a:gd name="connsiteX13" fmla="*/ 30632 w 65067"/>
                    <a:gd name="connsiteY13" fmla="*/ 26906 h 104894"/>
                    <a:gd name="connsiteX14" fmla="*/ 38161 w 65067"/>
                    <a:gd name="connsiteY14" fmla="*/ 34435 h 104894"/>
                    <a:gd name="connsiteX15" fmla="*/ 43179 w 65067"/>
                    <a:gd name="connsiteY15" fmla="*/ 43218 h 104894"/>
                    <a:gd name="connsiteX16" fmla="*/ 53217 w 65067"/>
                    <a:gd name="connsiteY16" fmla="*/ 62038 h 104894"/>
                    <a:gd name="connsiteX17" fmla="*/ 55726 w 65067"/>
                    <a:gd name="connsiteY17" fmla="*/ 70821 h 104894"/>
                    <a:gd name="connsiteX18" fmla="*/ 56981 w 65067"/>
                    <a:gd name="connsiteY18" fmla="*/ 79604 h 104894"/>
                    <a:gd name="connsiteX19" fmla="*/ 59491 w 65067"/>
                    <a:gd name="connsiteY19" fmla="*/ 95915 h 104894"/>
                    <a:gd name="connsiteX20" fmla="*/ 60745 w 65067"/>
                    <a:gd name="connsiteY20" fmla="*/ 104698 h 104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5067" h="104894">
                      <a:moveTo>
                        <a:pt x="60745" y="104698"/>
                      </a:moveTo>
                      <a:cubicBezTo>
                        <a:pt x="62000" y="105953"/>
                        <a:pt x="64509" y="100933"/>
                        <a:pt x="64509" y="97169"/>
                      </a:cubicBezTo>
                      <a:cubicBezTo>
                        <a:pt x="64509" y="88386"/>
                        <a:pt x="65764" y="89641"/>
                        <a:pt x="64509" y="79604"/>
                      </a:cubicBezTo>
                      <a:cubicBezTo>
                        <a:pt x="64509" y="77094"/>
                        <a:pt x="64509" y="73330"/>
                        <a:pt x="63255" y="70821"/>
                      </a:cubicBezTo>
                      <a:cubicBezTo>
                        <a:pt x="62000" y="68312"/>
                        <a:pt x="60745" y="64547"/>
                        <a:pt x="59491" y="62038"/>
                      </a:cubicBezTo>
                      <a:cubicBezTo>
                        <a:pt x="56981" y="55765"/>
                        <a:pt x="54472" y="48236"/>
                        <a:pt x="50708" y="41963"/>
                      </a:cubicBezTo>
                      <a:cubicBezTo>
                        <a:pt x="48198" y="38198"/>
                        <a:pt x="45689" y="35689"/>
                        <a:pt x="43179" y="33180"/>
                      </a:cubicBezTo>
                      <a:cubicBezTo>
                        <a:pt x="40670" y="30671"/>
                        <a:pt x="38161" y="26906"/>
                        <a:pt x="35651" y="24397"/>
                      </a:cubicBezTo>
                      <a:cubicBezTo>
                        <a:pt x="30632" y="19378"/>
                        <a:pt x="25614" y="14359"/>
                        <a:pt x="20595" y="10595"/>
                      </a:cubicBezTo>
                      <a:cubicBezTo>
                        <a:pt x="10557" y="4322"/>
                        <a:pt x="11812" y="5577"/>
                        <a:pt x="3029" y="558"/>
                      </a:cubicBezTo>
                      <a:cubicBezTo>
                        <a:pt x="1774" y="-697"/>
                        <a:pt x="520" y="558"/>
                        <a:pt x="520" y="558"/>
                      </a:cubicBezTo>
                      <a:cubicBezTo>
                        <a:pt x="-735" y="558"/>
                        <a:pt x="520" y="1812"/>
                        <a:pt x="1774" y="3067"/>
                      </a:cubicBezTo>
                      <a:cubicBezTo>
                        <a:pt x="9303" y="8086"/>
                        <a:pt x="9303" y="6831"/>
                        <a:pt x="18085" y="13104"/>
                      </a:cubicBezTo>
                      <a:cubicBezTo>
                        <a:pt x="23104" y="16869"/>
                        <a:pt x="26868" y="21888"/>
                        <a:pt x="30632" y="26906"/>
                      </a:cubicBezTo>
                      <a:cubicBezTo>
                        <a:pt x="33142" y="29416"/>
                        <a:pt x="35651" y="31925"/>
                        <a:pt x="38161" y="34435"/>
                      </a:cubicBezTo>
                      <a:cubicBezTo>
                        <a:pt x="40670" y="36944"/>
                        <a:pt x="41925" y="40708"/>
                        <a:pt x="43179" y="43218"/>
                      </a:cubicBezTo>
                      <a:cubicBezTo>
                        <a:pt x="46944" y="49491"/>
                        <a:pt x="50708" y="55765"/>
                        <a:pt x="53217" y="62038"/>
                      </a:cubicBezTo>
                      <a:cubicBezTo>
                        <a:pt x="54472" y="64547"/>
                        <a:pt x="55726" y="68312"/>
                        <a:pt x="55726" y="70821"/>
                      </a:cubicBezTo>
                      <a:cubicBezTo>
                        <a:pt x="56981" y="73330"/>
                        <a:pt x="55726" y="77094"/>
                        <a:pt x="56981" y="79604"/>
                      </a:cubicBezTo>
                      <a:cubicBezTo>
                        <a:pt x="58236" y="89641"/>
                        <a:pt x="59491" y="87132"/>
                        <a:pt x="59491" y="95915"/>
                      </a:cubicBezTo>
                      <a:cubicBezTo>
                        <a:pt x="59491" y="99679"/>
                        <a:pt x="59491" y="104698"/>
                        <a:pt x="60745" y="10469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5" name="任意多边形: 形状 7704" descr="0ddc85ce-e048-49b4-a943-4dcc551eb8e9"/>
                <p:cNvSpPr/>
                <p:nvPr/>
              </p:nvSpPr>
              <p:spPr>
                <a:xfrm>
                  <a:off x="9566128" y="6705623"/>
                  <a:ext cx="93339" cy="113480"/>
                </a:xfrm>
                <a:custGeom>
                  <a:avLst/>
                  <a:gdLst>
                    <a:gd name="connsiteX0" fmla="*/ 90831 w 93339"/>
                    <a:gd name="connsiteY0" fmla="*/ 113481 h 113480"/>
                    <a:gd name="connsiteX1" fmla="*/ 93340 w 93339"/>
                    <a:gd name="connsiteY1" fmla="*/ 103443 h 113480"/>
                    <a:gd name="connsiteX2" fmla="*/ 88321 w 93339"/>
                    <a:gd name="connsiteY2" fmla="*/ 83368 h 113480"/>
                    <a:gd name="connsiteX3" fmla="*/ 84557 w 93339"/>
                    <a:gd name="connsiteY3" fmla="*/ 73330 h 113480"/>
                    <a:gd name="connsiteX4" fmla="*/ 78284 w 93339"/>
                    <a:gd name="connsiteY4" fmla="*/ 63293 h 113480"/>
                    <a:gd name="connsiteX5" fmla="*/ 64482 w 93339"/>
                    <a:gd name="connsiteY5" fmla="*/ 41963 h 113480"/>
                    <a:gd name="connsiteX6" fmla="*/ 54444 w 93339"/>
                    <a:gd name="connsiteY6" fmla="*/ 33180 h 113480"/>
                    <a:gd name="connsiteX7" fmla="*/ 44407 w 93339"/>
                    <a:gd name="connsiteY7" fmla="*/ 24397 h 113480"/>
                    <a:gd name="connsiteX8" fmla="*/ 25586 w 93339"/>
                    <a:gd name="connsiteY8" fmla="*/ 10595 h 113480"/>
                    <a:gd name="connsiteX9" fmla="*/ 4256 w 93339"/>
                    <a:gd name="connsiteY9" fmla="*/ 558 h 113480"/>
                    <a:gd name="connsiteX10" fmla="*/ 492 w 93339"/>
                    <a:gd name="connsiteY10" fmla="*/ 558 h 113480"/>
                    <a:gd name="connsiteX11" fmla="*/ 3002 w 93339"/>
                    <a:gd name="connsiteY11" fmla="*/ 3067 h 113480"/>
                    <a:gd name="connsiteX12" fmla="*/ 23077 w 93339"/>
                    <a:gd name="connsiteY12" fmla="*/ 14359 h 113480"/>
                    <a:gd name="connsiteX13" fmla="*/ 40643 w 93339"/>
                    <a:gd name="connsiteY13" fmla="*/ 28161 h 113480"/>
                    <a:gd name="connsiteX14" fmla="*/ 50680 w 93339"/>
                    <a:gd name="connsiteY14" fmla="*/ 36944 h 113480"/>
                    <a:gd name="connsiteX15" fmla="*/ 58208 w 93339"/>
                    <a:gd name="connsiteY15" fmla="*/ 46982 h 113480"/>
                    <a:gd name="connsiteX16" fmla="*/ 73265 w 93339"/>
                    <a:gd name="connsiteY16" fmla="*/ 67057 h 113480"/>
                    <a:gd name="connsiteX17" fmla="*/ 78284 w 93339"/>
                    <a:gd name="connsiteY17" fmla="*/ 77094 h 113480"/>
                    <a:gd name="connsiteX18" fmla="*/ 80793 w 93339"/>
                    <a:gd name="connsiteY18" fmla="*/ 85877 h 113480"/>
                    <a:gd name="connsiteX19" fmla="*/ 88321 w 93339"/>
                    <a:gd name="connsiteY19" fmla="*/ 104698 h 113480"/>
                    <a:gd name="connsiteX20" fmla="*/ 90831 w 93339"/>
                    <a:gd name="connsiteY20" fmla="*/ 113481 h 113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339" h="113479">
                      <a:moveTo>
                        <a:pt x="90831" y="113481"/>
                      </a:moveTo>
                      <a:cubicBezTo>
                        <a:pt x="92085" y="113481"/>
                        <a:pt x="93340" y="109717"/>
                        <a:pt x="93340" y="103443"/>
                      </a:cubicBezTo>
                      <a:cubicBezTo>
                        <a:pt x="92085" y="93405"/>
                        <a:pt x="92085" y="94660"/>
                        <a:pt x="88321" y="83368"/>
                      </a:cubicBezTo>
                      <a:cubicBezTo>
                        <a:pt x="87066" y="80858"/>
                        <a:pt x="87066" y="77094"/>
                        <a:pt x="84557" y="73330"/>
                      </a:cubicBezTo>
                      <a:cubicBezTo>
                        <a:pt x="83302" y="69566"/>
                        <a:pt x="80793" y="67057"/>
                        <a:pt x="78284" y="63293"/>
                      </a:cubicBezTo>
                      <a:cubicBezTo>
                        <a:pt x="74519" y="55764"/>
                        <a:pt x="70755" y="48236"/>
                        <a:pt x="64482" y="41963"/>
                      </a:cubicBezTo>
                      <a:cubicBezTo>
                        <a:pt x="61972" y="38199"/>
                        <a:pt x="58208" y="35689"/>
                        <a:pt x="54444" y="33180"/>
                      </a:cubicBezTo>
                      <a:cubicBezTo>
                        <a:pt x="51935" y="30670"/>
                        <a:pt x="48171" y="26906"/>
                        <a:pt x="44407" y="24397"/>
                      </a:cubicBezTo>
                      <a:cubicBezTo>
                        <a:pt x="38133" y="19378"/>
                        <a:pt x="30605" y="14359"/>
                        <a:pt x="25586" y="10595"/>
                      </a:cubicBezTo>
                      <a:cubicBezTo>
                        <a:pt x="13039" y="4322"/>
                        <a:pt x="15549" y="5576"/>
                        <a:pt x="4256" y="558"/>
                      </a:cubicBezTo>
                      <a:cubicBezTo>
                        <a:pt x="1747" y="-697"/>
                        <a:pt x="1747" y="558"/>
                        <a:pt x="492" y="558"/>
                      </a:cubicBezTo>
                      <a:cubicBezTo>
                        <a:pt x="-762" y="558"/>
                        <a:pt x="492" y="1812"/>
                        <a:pt x="3002" y="3067"/>
                      </a:cubicBezTo>
                      <a:cubicBezTo>
                        <a:pt x="13039" y="8086"/>
                        <a:pt x="11785" y="6831"/>
                        <a:pt x="23077" y="14359"/>
                      </a:cubicBezTo>
                      <a:cubicBezTo>
                        <a:pt x="29350" y="18123"/>
                        <a:pt x="34369" y="23142"/>
                        <a:pt x="40643" y="28161"/>
                      </a:cubicBezTo>
                      <a:cubicBezTo>
                        <a:pt x="43152" y="30670"/>
                        <a:pt x="46916" y="33180"/>
                        <a:pt x="50680" y="36944"/>
                      </a:cubicBezTo>
                      <a:cubicBezTo>
                        <a:pt x="53190" y="39453"/>
                        <a:pt x="55699" y="43217"/>
                        <a:pt x="58208" y="46982"/>
                      </a:cubicBezTo>
                      <a:cubicBezTo>
                        <a:pt x="63227" y="53255"/>
                        <a:pt x="69501" y="59529"/>
                        <a:pt x="73265" y="67057"/>
                      </a:cubicBezTo>
                      <a:cubicBezTo>
                        <a:pt x="75774" y="70821"/>
                        <a:pt x="77029" y="73330"/>
                        <a:pt x="78284" y="77094"/>
                      </a:cubicBezTo>
                      <a:cubicBezTo>
                        <a:pt x="79538" y="80858"/>
                        <a:pt x="79538" y="83368"/>
                        <a:pt x="80793" y="85877"/>
                      </a:cubicBezTo>
                      <a:cubicBezTo>
                        <a:pt x="84557" y="97170"/>
                        <a:pt x="85812" y="94660"/>
                        <a:pt x="88321" y="104698"/>
                      </a:cubicBezTo>
                      <a:cubicBezTo>
                        <a:pt x="87066" y="108462"/>
                        <a:pt x="88321" y="113481"/>
                        <a:pt x="90831" y="11348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6" name="任意多边形: 形状 7705" descr="043f5568-fd7d-43c2-8ab1-5565b3b25f87"/>
                <p:cNvSpPr/>
                <p:nvPr/>
              </p:nvSpPr>
              <p:spPr>
                <a:xfrm>
                  <a:off x="10889072" y="6563145"/>
                  <a:ext cx="53217" cy="13488"/>
                </a:xfrm>
                <a:custGeom>
                  <a:avLst/>
                  <a:gdLst>
                    <a:gd name="connsiteX0" fmla="*/ 52697 w 53217"/>
                    <a:gd name="connsiteY0" fmla="*/ 12547 h 13488"/>
                    <a:gd name="connsiteX1" fmla="*/ 51443 w 53217"/>
                    <a:gd name="connsiteY1" fmla="*/ 8783 h 13488"/>
                    <a:gd name="connsiteX2" fmla="*/ 45169 w 53217"/>
                    <a:gd name="connsiteY2" fmla="*/ 5019 h 13488"/>
                    <a:gd name="connsiteX3" fmla="*/ 41405 w 53217"/>
                    <a:gd name="connsiteY3" fmla="*/ 2510 h 13488"/>
                    <a:gd name="connsiteX4" fmla="*/ 36386 w 53217"/>
                    <a:gd name="connsiteY4" fmla="*/ 2510 h 13488"/>
                    <a:gd name="connsiteX5" fmla="*/ 27603 w 53217"/>
                    <a:gd name="connsiteY5" fmla="*/ 0 h 13488"/>
                    <a:gd name="connsiteX6" fmla="*/ 22585 w 53217"/>
                    <a:gd name="connsiteY6" fmla="*/ 0 h 13488"/>
                    <a:gd name="connsiteX7" fmla="*/ 17566 w 53217"/>
                    <a:gd name="connsiteY7" fmla="*/ 0 h 13488"/>
                    <a:gd name="connsiteX8" fmla="*/ 8783 w 53217"/>
                    <a:gd name="connsiteY8" fmla="*/ 0 h 13488"/>
                    <a:gd name="connsiteX9" fmla="*/ 1255 w 53217"/>
                    <a:gd name="connsiteY9" fmla="*/ 1255 h 13488"/>
                    <a:gd name="connsiteX10" fmla="*/ 0 w 53217"/>
                    <a:gd name="connsiteY10" fmla="*/ 2510 h 13488"/>
                    <a:gd name="connsiteX11" fmla="*/ 1255 w 53217"/>
                    <a:gd name="connsiteY11" fmla="*/ 3764 h 13488"/>
                    <a:gd name="connsiteX12" fmla="*/ 8783 w 53217"/>
                    <a:gd name="connsiteY12" fmla="*/ 3764 h 13488"/>
                    <a:gd name="connsiteX13" fmla="*/ 16311 w 53217"/>
                    <a:gd name="connsiteY13" fmla="*/ 5019 h 13488"/>
                    <a:gd name="connsiteX14" fmla="*/ 20075 w 53217"/>
                    <a:gd name="connsiteY14" fmla="*/ 5019 h 13488"/>
                    <a:gd name="connsiteX15" fmla="*/ 23839 w 53217"/>
                    <a:gd name="connsiteY15" fmla="*/ 6273 h 13488"/>
                    <a:gd name="connsiteX16" fmla="*/ 32622 w 53217"/>
                    <a:gd name="connsiteY16" fmla="*/ 7528 h 13488"/>
                    <a:gd name="connsiteX17" fmla="*/ 36386 w 53217"/>
                    <a:gd name="connsiteY17" fmla="*/ 8783 h 13488"/>
                    <a:gd name="connsiteX18" fmla="*/ 38896 w 53217"/>
                    <a:gd name="connsiteY18" fmla="*/ 11292 h 13488"/>
                    <a:gd name="connsiteX19" fmla="*/ 46424 w 53217"/>
                    <a:gd name="connsiteY19" fmla="*/ 12547 h 13488"/>
                    <a:gd name="connsiteX20" fmla="*/ 52697 w 53217"/>
                    <a:gd name="connsiteY20" fmla="*/ 12547 h 13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217" h="13488">
                      <a:moveTo>
                        <a:pt x="52697" y="12547"/>
                      </a:moveTo>
                      <a:cubicBezTo>
                        <a:pt x="53952" y="11292"/>
                        <a:pt x="52697" y="10037"/>
                        <a:pt x="51443" y="8783"/>
                      </a:cubicBezTo>
                      <a:cubicBezTo>
                        <a:pt x="47678" y="6273"/>
                        <a:pt x="48933" y="7528"/>
                        <a:pt x="45169" y="5019"/>
                      </a:cubicBezTo>
                      <a:cubicBezTo>
                        <a:pt x="43914" y="5019"/>
                        <a:pt x="42660" y="3764"/>
                        <a:pt x="41405" y="2510"/>
                      </a:cubicBezTo>
                      <a:cubicBezTo>
                        <a:pt x="40150" y="2510"/>
                        <a:pt x="38896" y="2510"/>
                        <a:pt x="36386" y="2510"/>
                      </a:cubicBezTo>
                      <a:cubicBezTo>
                        <a:pt x="33877" y="1255"/>
                        <a:pt x="30113" y="0"/>
                        <a:pt x="27603" y="0"/>
                      </a:cubicBezTo>
                      <a:cubicBezTo>
                        <a:pt x="26349" y="0"/>
                        <a:pt x="23839" y="0"/>
                        <a:pt x="22585" y="0"/>
                      </a:cubicBezTo>
                      <a:cubicBezTo>
                        <a:pt x="21330" y="0"/>
                        <a:pt x="20075" y="0"/>
                        <a:pt x="17566" y="0"/>
                      </a:cubicBezTo>
                      <a:cubicBezTo>
                        <a:pt x="15056" y="0"/>
                        <a:pt x="11292" y="0"/>
                        <a:pt x="8783" y="0"/>
                      </a:cubicBezTo>
                      <a:cubicBezTo>
                        <a:pt x="3764" y="0"/>
                        <a:pt x="5019" y="0"/>
                        <a:pt x="1255" y="1255"/>
                      </a:cubicBezTo>
                      <a:cubicBezTo>
                        <a:pt x="0" y="1255"/>
                        <a:pt x="1255" y="2510"/>
                        <a:pt x="0" y="2510"/>
                      </a:cubicBezTo>
                      <a:cubicBezTo>
                        <a:pt x="0" y="3764"/>
                        <a:pt x="0" y="3764"/>
                        <a:pt x="1255" y="3764"/>
                      </a:cubicBezTo>
                      <a:cubicBezTo>
                        <a:pt x="5019" y="3764"/>
                        <a:pt x="3764" y="3764"/>
                        <a:pt x="8783" y="3764"/>
                      </a:cubicBezTo>
                      <a:cubicBezTo>
                        <a:pt x="11292" y="3764"/>
                        <a:pt x="13802" y="5019"/>
                        <a:pt x="16311" y="5019"/>
                      </a:cubicBezTo>
                      <a:cubicBezTo>
                        <a:pt x="17566" y="5019"/>
                        <a:pt x="18820" y="5019"/>
                        <a:pt x="20075" y="5019"/>
                      </a:cubicBezTo>
                      <a:cubicBezTo>
                        <a:pt x="21330" y="5019"/>
                        <a:pt x="22585" y="6273"/>
                        <a:pt x="23839" y="6273"/>
                      </a:cubicBezTo>
                      <a:cubicBezTo>
                        <a:pt x="26349" y="6273"/>
                        <a:pt x="30113" y="6273"/>
                        <a:pt x="32622" y="7528"/>
                      </a:cubicBezTo>
                      <a:cubicBezTo>
                        <a:pt x="33877" y="7528"/>
                        <a:pt x="35132" y="8783"/>
                        <a:pt x="36386" y="8783"/>
                      </a:cubicBezTo>
                      <a:cubicBezTo>
                        <a:pt x="37641" y="8783"/>
                        <a:pt x="37641" y="10037"/>
                        <a:pt x="38896" y="11292"/>
                      </a:cubicBezTo>
                      <a:cubicBezTo>
                        <a:pt x="42660" y="12547"/>
                        <a:pt x="42660" y="11292"/>
                        <a:pt x="46424" y="12547"/>
                      </a:cubicBezTo>
                      <a:cubicBezTo>
                        <a:pt x="50188" y="13802"/>
                        <a:pt x="51443" y="13802"/>
                        <a:pt x="52697" y="1254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7" name="任意多边形: 形状 7706" descr="cbc4da76-a5d5-4f99-afe8-dd482f98fc99"/>
                <p:cNvSpPr/>
                <p:nvPr/>
              </p:nvSpPr>
              <p:spPr>
                <a:xfrm>
                  <a:off x="10894091" y="6524250"/>
                  <a:ext cx="101630" cy="18506"/>
                </a:xfrm>
                <a:custGeom>
                  <a:avLst/>
                  <a:gdLst>
                    <a:gd name="connsiteX0" fmla="*/ 101630 w 101630"/>
                    <a:gd name="connsiteY0" fmla="*/ 3764 h 18506"/>
                    <a:gd name="connsiteX1" fmla="*/ 95357 w 101630"/>
                    <a:gd name="connsiteY1" fmla="*/ 0 h 18506"/>
                    <a:gd name="connsiteX2" fmla="*/ 80301 w 101630"/>
                    <a:gd name="connsiteY2" fmla="*/ 0 h 18506"/>
                    <a:gd name="connsiteX3" fmla="*/ 72773 w 101630"/>
                    <a:gd name="connsiteY3" fmla="*/ 0 h 18506"/>
                    <a:gd name="connsiteX4" fmla="*/ 65244 w 101630"/>
                    <a:gd name="connsiteY4" fmla="*/ 1255 h 18506"/>
                    <a:gd name="connsiteX5" fmla="*/ 47679 w 101630"/>
                    <a:gd name="connsiteY5" fmla="*/ 2510 h 18506"/>
                    <a:gd name="connsiteX6" fmla="*/ 38896 w 101630"/>
                    <a:gd name="connsiteY6" fmla="*/ 5019 h 18506"/>
                    <a:gd name="connsiteX7" fmla="*/ 30113 w 101630"/>
                    <a:gd name="connsiteY7" fmla="*/ 6273 h 18506"/>
                    <a:gd name="connsiteX8" fmla="*/ 15056 w 101630"/>
                    <a:gd name="connsiteY8" fmla="*/ 10038 h 18506"/>
                    <a:gd name="connsiteX9" fmla="*/ 1255 w 101630"/>
                    <a:gd name="connsiteY9" fmla="*/ 16311 h 18506"/>
                    <a:gd name="connsiteX10" fmla="*/ 0 w 101630"/>
                    <a:gd name="connsiteY10" fmla="*/ 17566 h 18506"/>
                    <a:gd name="connsiteX11" fmla="*/ 2509 w 101630"/>
                    <a:gd name="connsiteY11" fmla="*/ 17566 h 18506"/>
                    <a:gd name="connsiteX12" fmla="*/ 16311 w 101630"/>
                    <a:gd name="connsiteY12" fmla="*/ 13802 h 18506"/>
                    <a:gd name="connsiteX13" fmla="*/ 31367 w 101630"/>
                    <a:gd name="connsiteY13" fmla="*/ 11292 h 18506"/>
                    <a:gd name="connsiteX14" fmla="*/ 38896 w 101630"/>
                    <a:gd name="connsiteY14" fmla="*/ 8783 h 18506"/>
                    <a:gd name="connsiteX15" fmla="*/ 47679 w 101630"/>
                    <a:gd name="connsiteY15" fmla="*/ 8783 h 18506"/>
                    <a:gd name="connsiteX16" fmla="*/ 63990 w 101630"/>
                    <a:gd name="connsiteY16" fmla="*/ 6273 h 18506"/>
                    <a:gd name="connsiteX17" fmla="*/ 71518 w 101630"/>
                    <a:gd name="connsiteY17" fmla="*/ 5019 h 18506"/>
                    <a:gd name="connsiteX18" fmla="*/ 79046 w 101630"/>
                    <a:gd name="connsiteY18" fmla="*/ 5019 h 18506"/>
                    <a:gd name="connsiteX19" fmla="*/ 92848 w 101630"/>
                    <a:gd name="connsiteY19" fmla="*/ 3764 h 18506"/>
                    <a:gd name="connsiteX20" fmla="*/ 101630 w 101630"/>
                    <a:gd name="connsiteY20" fmla="*/ 3764 h 18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1630" h="18506">
                      <a:moveTo>
                        <a:pt x="101630" y="3764"/>
                      </a:moveTo>
                      <a:cubicBezTo>
                        <a:pt x="101630" y="2510"/>
                        <a:pt x="99121" y="1255"/>
                        <a:pt x="95357" y="0"/>
                      </a:cubicBezTo>
                      <a:cubicBezTo>
                        <a:pt x="87829" y="0"/>
                        <a:pt x="89084" y="0"/>
                        <a:pt x="80301" y="0"/>
                      </a:cubicBezTo>
                      <a:cubicBezTo>
                        <a:pt x="77791" y="0"/>
                        <a:pt x="75282" y="0"/>
                        <a:pt x="72773" y="0"/>
                      </a:cubicBezTo>
                      <a:cubicBezTo>
                        <a:pt x="70263" y="0"/>
                        <a:pt x="67754" y="1255"/>
                        <a:pt x="65244" y="1255"/>
                      </a:cubicBezTo>
                      <a:cubicBezTo>
                        <a:pt x="60226" y="1255"/>
                        <a:pt x="53952" y="1255"/>
                        <a:pt x="47679" y="2510"/>
                      </a:cubicBezTo>
                      <a:cubicBezTo>
                        <a:pt x="45169" y="2510"/>
                        <a:pt x="42660" y="5019"/>
                        <a:pt x="38896" y="5019"/>
                      </a:cubicBezTo>
                      <a:cubicBezTo>
                        <a:pt x="36386" y="5019"/>
                        <a:pt x="32622" y="6273"/>
                        <a:pt x="30113" y="6273"/>
                      </a:cubicBezTo>
                      <a:cubicBezTo>
                        <a:pt x="25094" y="7528"/>
                        <a:pt x="20075" y="8783"/>
                        <a:pt x="15056" y="10038"/>
                      </a:cubicBezTo>
                      <a:cubicBezTo>
                        <a:pt x="6273" y="12547"/>
                        <a:pt x="8783" y="12547"/>
                        <a:pt x="1255" y="16311"/>
                      </a:cubicBezTo>
                      <a:cubicBezTo>
                        <a:pt x="0" y="16311"/>
                        <a:pt x="0" y="17566"/>
                        <a:pt x="0" y="17566"/>
                      </a:cubicBezTo>
                      <a:cubicBezTo>
                        <a:pt x="0" y="18820"/>
                        <a:pt x="0" y="18820"/>
                        <a:pt x="2509" y="17566"/>
                      </a:cubicBezTo>
                      <a:cubicBezTo>
                        <a:pt x="8783" y="15057"/>
                        <a:pt x="7528" y="15057"/>
                        <a:pt x="16311" y="13802"/>
                      </a:cubicBezTo>
                      <a:cubicBezTo>
                        <a:pt x="20075" y="12547"/>
                        <a:pt x="25094" y="12547"/>
                        <a:pt x="31367" y="11292"/>
                      </a:cubicBezTo>
                      <a:cubicBezTo>
                        <a:pt x="33877" y="11292"/>
                        <a:pt x="36386" y="10038"/>
                        <a:pt x="38896" y="8783"/>
                      </a:cubicBezTo>
                      <a:cubicBezTo>
                        <a:pt x="41405" y="8783"/>
                        <a:pt x="45169" y="8783"/>
                        <a:pt x="47679" y="8783"/>
                      </a:cubicBezTo>
                      <a:cubicBezTo>
                        <a:pt x="53952" y="7528"/>
                        <a:pt x="58971" y="6273"/>
                        <a:pt x="63990" y="6273"/>
                      </a:cubicBezTo>
                      <a:cubicBezTo>
                        <a:pt x="66499" y="6273"/>
                        <a:pt x="69008" y="6273"/>
                        <a:pt x="71518" y="5019"/>
                      </a:cubicBezTo>
                      <a:cubicBezTo>
                        <a:pt x="74027" y="5019"/>
                        <a:pt x="76537" y="5019"/>
                        <a:pt x="79046" y="5019"/>
                      </a:cubicBezTo>
                      <a:cubicBezTo>
                        <a:pt x="87829" y="5019"/>
                        <a:pt x="86574" y="3764"/>
                        <a:pt x="92848" y="3764"/>
                      </a:cubicBezTo>
                      <a:cubicBezTo>
                        <a:pt x="97867" y="6273"/>
                        <a:pt x="101630" y="5019"/>
                        <a:pt x="101630" y="376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8" name="任意多边形: 形状 7707" descr="376b77a8-5902-44dd-8102-f551299ecc96"/>
                <p:cNvSpPr/>
                <p:nvPr/>
              </p:nvSpPr>
              <p:spPr>
                <a:xfrm>
                  <a:off x="10871820" y="6486609"/>
                  <a:ext cx="170517" cy="58235"/>
                </a:xfrm>
                <a:custGeom>
                  <a:avLst/>
                  <a:gdLst>
                    <a:gd name="connsiteX0" fmla="*/ 170325 w 170517"/>
                    <a:gd name="connsiteY0" fmla="*/ 11292 h 58235"/>
                    <a:gd name="connsiteX1" fmla="*/ 159033 w 170517"/>
                    <a:gd name="connsiteY1" fmla="*/ 5019 h 58235"/>
                    <a:gd name="connsiteX2" fmla="*/ 131430 w 170517"/>
                    <a:gd name="connsiteY2" fmla="*/ 1255 h 58235"/>
                    <a:gd name="connsiteX3" fmla="*/ 117628 w 170517"/>
                    <a:gd name="connsiteY3" fmla="*/ 0 h 58235"/>
                    <a:gd name="connsiteX4" fmla="*/ 102572 w 170517"/>
                    <a:gd name="connsiteY4" fmla="*/ 2510 h 58235"/>
                    <a:gd name="connsiteX5" fmla="*/ 69950 w 170517"/>
                    <a:gd name="connsiteY5" fmla="*/ 8783 h 58235"/>
                    <a:gd name="connsiteX6" fmla="*/ 54893 w 170517"/>
                    <a:gd name="connsiteY6" fmla="*/ 15057 h 58235"/>
                    <a:gd name="connsiteX7" fmla="*/ 41091 w 170517"/>
                    <a:gd name="connsiteY7" fmla="*/ 21330 h 58235"/>
                    <a:gd name="connsiteX8" fmla="*/ 18507 w 170517"/>
                    <a:gd name="connsiteY8" fmla="*/ 36386 h 58235"/>
                    <a:gd name="connsiteX9" fmla="*/ 8469 w 170517"/>
                    <a:gd name="connsiteY9" fmla="*/ 46424 h 58235"/>
                    <a:gd name="connsiteX10" fmla="*/ 941 w 170517"/>
                    <a:gd name="connsiteY10" fmla="*/ 55207 h 58235"/>
                    <a:gd name="connsiteX11" fmla="*/ 941 w 170517"/>
                    <a:gd name="connsiteY11" fmla="*/ 57716 h 58235"/>
                    <a:gd name="connsiteX12" fmla="*/ 4705 w 170517"/>
                    <a:gd name="connsiteY12" fmla="*/ 56461 h 58235"/>
                    <a:gd name="connsiteX13" fmla="*/ 12233 w 170517"/>
                    <a:gd name="connsiteY13" fmla="*/ 48933 h 58235"/>
                    <a:gd name="connsiteX14" fmla="*/ 22271 w 170517"/>
                    <a:gd name="connsiteY14" fmla="*/ 40151 h 58235"/>
                    <a:gd name="connsiteX15" fmla="*/ 44855 w 170517"/>
                    <a:gd name="connsiteY15" fmla="*/ 27604 h 58235"/>
                    <a:gd name="connsiteX16" fmla="*/ 58657 w 170517"/>
                    <a:gd name="connsiteY16" fmla="*/ 21330 h 58235"/>
                    <a:gd name="connsiteX17" fmla="*/ 73713 w 170517"/>
                    <a:gd name="connsiteY17" fmla="*/ 17566 h 58235"/>
                    <a:gd name="connsiteX18" fmla="*/ 103826 w 170517"/>
                    <a:gd name="connsiteY18" fmla="*/ 10038 h 58235"/>
                    <a:gd name="connsiteX19" fmla="*/ 117628 w 170517"/>
                    <a:gd name="connsiteY19" fmla="*/ 8783 h 58235"/>
                    <a:gd name="connsiteX20" fmla="*/ 130175 w 170517"/>
                    <a:gd name="connsiteY20" fmla="*/ 10038 h 58235"/>
                    <a:gd name="connsiteX21" fmla="*/ 156524 w 170517"/>
                    <a:gd name="connsiteY21" fmla="*/ 12547 h 58235"/>
                    <a:gd name="connsiteX22" fmla="*/ 170325 w 170517"/>
                    <a:gd name="connsiteY22" fmla="*/ 11292 h 58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70517" h="58235">
                      <a:moveTo>
                        <a:pt x="170325" y="11292"/>
                      </a:moveTo>
                      <a:cubicBezTo>
                        <a:pt x="171580" y="10038"/>
                        <a:pt x="166561" y="7528"/>
                        <a:pt x="159033" y="5019"/>
                      </a:cubicBezTo>
                      <a:cubicBezTo>
                        <a:pt x="145231" y="2510"/>
                        <a:pt x="147741" y="2510"/>
                        <a:pt x="131430" y="1255"/>
                      </a:cubicBezTo>
                      <a:cubicBezTo>
                        <a:pt x="127666" y="1255"/>
                        <a:pt x="122647" y="0"/>
                        <a:pt x="117628" y="0"/>
                      </a:cubicBezTo>
                      <a:cubicBezTo>
                        <a:pt x="112609" y="0"/>
                        <a:pt x="107591" y="1255"/>
                        <a:pt x="102572" y="2510"/>
                      </a:cubicBezTo>
                      <a:cubicBezTo>
                        <a:pt x="92534" y="3764"/>
                        <a:pt x="81242" y="5019"/>
                        <a:pt x="69950" y="8783"/>
                      </a:cubicBezTo>
                      <a:cubicBezTo>
                        <a:pt x="64931" y="10038"/>
                        <a:pt x="59912" y="12547"/>
                        <a:pt x="54893" y="15057"/>
                      </a:cubicBezTo>
                      <a:cubicBezTo>
                        <a:pt x="49874" y="17566"/>
                        <a:pt x="44855" y="18820"/>
                        <a:pt x="41091" y="21330"/>
                      </a:cubicBezTo>
                      <a:cubicBezTo>
                        <a:pt x="32308" y="26349"/>
                        <a:pt x="24780" y="31367"/>
                        <a:pt x="18507" y="36386"/>
                      </a:cubicBezTo>
                      <a:cubicBezTo>
                        <a:pt x="12233" y="41405"/>
                        <a:pt x="10979" y="43914"/>
                        <a:pt x="8469" y="46424"/>
                      </a:cubicBezTo>
                      <a:cubicBezTo>
                        <a:pt x="5960" y="48933"/>
                        <a:pt x="4705" y="50188"/>
                        <a:pt x="941" y="55207"/>
                      </a:cubicBezTo>
                      <a:cubicBezTo>
                        <a:pt x="-314" y="56461"/>
                        <a:pt x="-314" y="57716"/>
                        <a:pt x="941" y="57716"/>
                      </a:cubicBezTo>
                      <a:cubicBezTo>
                        <a:pt x="941" y="58971"/>
                        <a:pt x="2196" y="57716"/>
                        <a:pt x="4705" y="56461"/>
                      </a:cubicBezTo>
                      <a:cubicBezTo>
                        <a:pt x="8469" y="51443"/>
                        <a:pt x="10979" y="50188"/>
                        <a:pt x="12233" y="48933"/>
                      </a:cubicBezTo>
                      <a:cubicBezTo>
                        <a:pt x="14743" y="46424"/>
                        <a:pt x="15997" y="45169"/>
                        <a:pt x="22271" y="40151"/>
                      </a:cubicBezTo>
                      <a:cubicBezTo>
                        <a:pt x="28544" y="35132"/>
                        <a:pt x="36073" y="31367"/>
                        <a:pt x="44855" y="27604"/>
                      </a:cubicBezTo>
                      <a:cubicBezTo>
                        <a:pt x="48620" y="25094"/>
                        <a:pt x="53638" y="22585"/>
                        <a:pt x="58657" y="21330"/>
                      </a:cubicBezTo>
                      <a:cubicBezTo>
                        <a:pt x="63676" y="18820"/>
                        <a:pt x="68695" y="18820"/>
                        <a:pt x="73713" y="17566"/>
                      </a:cubicBezTo>
                      <a:cubicBezTo>
                        <a:pt x="83751" y="15057"/>
                        <a:pt x="93789" y="11292"/>
                        <a:pt x="103826" y="10038"/>
                      </a:cubicBezTo>
                      <a:cubicBezTo>
                        <a:pt x="108845" y="10038"/>
                        <a:pt x="113864" y="8783"/>
                        <a:pt x="117628" y="8783"/>
                      </a:cubicBezTo>
                      <a:cubicBezTo>
                        <a:pt x="122647" y="8783"/>
                        <a:pt x="126411" y="10038"/>
                        <a:pt x="130175" y="10038"/>
                      </a:cubicBezTo>
                      <a:cubicBezTo>
                        <a:pt x="146486" y="11292"/>
                        <a:pt x="142722" y="10038"/>
                        <a:pt x="156524" y="12547"/>
                      </a:cubicBezTo>
                      <a:cubicBezTo>
                        <a:pt x="164052" y="11292"/>
                        <a:pt x="170325" y="12547"/>
                        <a:pt x="170325" y="112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09" name="任意多边形: 形状 7708" descr="3ab032bb-087f-4c7f-b125-abb67ebb57d6"/>
                <p:cNvSpPr/>
                <p:nvPr/>
              </p:nvSpPr>
              <p:spPr>
                <a:xfrm>
                  <a:off x="11027089" y="6206811"/>
                  <a:ext cx="62000" cy="82496"/>
                </a:xfrm>
                <a:custGeom>
                  <a:avLst/>
                  <a:gdLst>
                    <a:gd name="connsiteX0" fmla="*/ 60226 w 62000"/>
                    <a:gd name="connsiteY0" fmla="*/ 0 h 82496"/>
                    <a:gd name="connsiteX1" fmla="*/ 56461 w 62000"/>
                    <a:gd name="connsiteY1" fmla="*/ 6273 h 82496"/>
                    <a:gd name="connsiteX2" fmla="*/ 52698 w 62000"/>
                    <a:gd name="connsiteY2" fmla="*/ 20075 h 82496"/>
                    <a:gd name="connsiteX3" fmla="*/ 50188 w 62000"/>
                    <a:gd name="connsiteY3" fmla="*/ 26349 h 82496"/>
                    <a:gd name="connsiteX4" fmla="*/ 47679 w 62000"/>
                    <a:gd name="connsiteY4" fmla="*/ 33877 h 82496"/>
                    <a:gd name="connsiteX5" fmla="*/ 37641 w 62000"/>
                    <a:gd name="connsiteY5" fmla="*/ 47678 h 82496"/>
                    <a:gd name="connsiteX6" fmla="*/ 32622 w 62000"/>
                    <a:gd name="connsiteY6" fmla="*/ 55207 h 82496"/>
                    <a:gd name="connsiteX7" fmla="*/ 26349 w 62000"/>
                    <a:gd name="connsiteY7" fmla="*/ 61480 h 82496"/>
                    <a:gd name="connsiteX8" fmla="*/ 13802 w 62000"/>
                    <a:gd name="connsiteY8" fmla="*/ 70263 h 82496"/>
                    <a:gd name="connsiteX9" fmla="*/ 1255 w 62000"/>
                    <a:gd name="connsiteY9" fmla="*/ 79046 h 82496"/>
                    <a:gd name="connsiteX10" fmla="*/ 0 w 62000"/>
                    <a:gd name="connsiteY10" fmla="*/ 81555 h 82496"/>
                    <a:gd name="connsiteX11" fmla="*/ 2510 w 62000"/>
                    <a:gd name="connsiteY11" fmla="*/ 81555 h 82496"/>
                    <a:gd name="connsiteX12" fmla="*/ 17566 w 62000"/>
                    <a:gd name="connsiteY12" fmla="*/ 74027 h 82496"/>
                    <a:gd name="connsiteX13" fmla="*/ 31367 w 62000"/>
                    <a:gd name="connsiteY13" fmla="*/ 65244 h 82496"/>
                    <a:gd name="connsiteX14" fmla="*/ 37641 w 62000"/>
                    <a:gd name="connsiteY14" fmla="*/ 58971 h 82496"/>
                    <a:gd name="connsiteX15" fmla="*/ 45169 w 62000"/>
                    <a:gd name="connsiteY15" fmla="*/ 52697 h 82496"/>
                    <a:gd name="connsiteX16" fmla="*/ 53952 w 62000"/>
                    <a:gd name="connsiteY16" fmla="*/ 37641 h 82496"/>
                    <a:gd name="connsiteX17" fmla="*/ 56461 w 62000"/>
                    <a:gd name="connsiteY17" fmla="*/ 30113 h 82496"/>
                    <a:gd name="connsiteX18" fmla="*/ 60226 w 62000"/>
                    <a:gd name="connsiteY18" fmla="*/ 23839 h 82496"/>
                    <a:gd name="connsiteX19" fmla="*/ 61480 w 62000"/>
                    <a:gd name="connsiteY19" fmla="*/ 10037 h 82496"/>
                    <a:gd name="connsiteX20" fmla="*/ 60226 w 62000"/>
                    <a:gd name="connsiteY20" fmla="*/ 0 h 82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000" h="82496">
                      <a:moveTo>
                        <a:pt x="60226" y="0"/>
                      </a:moveTo>
                      <a:cubicBezTo>
                        <a:pt x="58971" y="0"/>
                        <a:pt x="56461" y="2509"/>
                        <a:pt x="56461" y="6273"/>
                      </a:cubicBezTo>
                      <a:cubicBezTo>
                        <a:pt x="55207" y="12547"/>
                        <a:pt x="55207" y="11292"/>
                        <a:pt x="52698" y="20075"/>
                      </a:cubicBezTo>
                      <a:cubicBezTo>
                        <a:pt x="51443" y="22584"/>
                        <a:pt x="50188" y="23839"/>
                        <a:pt x="50188" y="26349"/>
                      </a:cubicBezTo>
                      <a:cubicBezTo>
                        <a:pt x="48933" y="28858"/>
                        <a:pt x="48933" y="31367"/>
                        <a:pt x="47679" y="33877"/>
                      </a:cubicBezTo>
                      <a:cubicBezTo>
                        <a:pt x="45169" y="38896"/>
                        <a:pt x="41405" y="42660"/>
                        <a:pt x="37641" y="47678"/>
                      </a:cubicBezTo>
                      <a:cubicBezTo>
                        <a:pt x="36386" y="50188"/>
                        <a:pt x="35132" y="52697"/>
                        <a:pt x="32622" y="55207"/>
                      </a:cubicBezTo>
                      <a:cubicBezTo>
                        <a:pt x="30113" y="57716"/>
                        <a:pt x="28858" y="58971"/>
                        <a:pt x="26349" y="61480"/>
                      </a:cubicBezTo>
                      <a:cubicBezTo>
                        <a:pt x="22585" y="65244"/>
                        <a:pt x="17566" y="67754"/>
                        <a:pt x="13802" y="70263"/>
                      </a:cubicBezTo>
                      <a:cubicBezTo>
                        <a:pt x="6273" y="75282"/>
                        <a:pt x="7528" y="75282"/>
                        <a:pt x="1255" y="79046"/>
                      </a:cubicBezTo>
                      <a:cubicBezTo>
                        <a:pt x="0" y="80301"/>
                        <a:pt x="0" y="80301"/>
                        <a:pt x="0" y="81555"/>
                      </a:cubicBezTo>
                      <a:cubicBezTo>
                        <a:pt x="0" y="82810"/>
                        <a:pt x="0" y="82810"/>
                        <a:pt x="2510" y="81555"/>
                      </a:cubicBezTo>
                      <a:cubicBezTo>
                        <a:pt x="10038" y="79046"/>
                        <a:pt x="8783" y="79046"/>
                        <a:pt x="17566" y="74027"/>
                      </a:cubicBezTo>
                      <a:cubicBezTo>
                        <a:pt x="21330" y="71518"/>
                        <a:pt x="26349" y="69008"/>
                        <a:pt x="31367" y="65244"/>
                      </a:cubicBezTo>
                      <a:cubicBezTo>
                        <a:pt x="33877" y="62735"/>
                        <a:pt x="35132" y="61480"/>
                        <a:pt x="37641" y="58971"/>
                      </a:cubicBezTo>
                      <a:cubicBezTo>
                        <a:pt x="40151" y="56461"/>
                        <a:pt x="42660" y="55207"/>
                        <a:pt x="45169" y="52697"/>
                      </a:cubicBezTo>
                      <a:cubicBezTo>
                        <a:pt x="48933" y="47678"/>
                        <a:pt x="51443" y="42660"/>
                        <a:pt x="53952" y="37641"/>
                      </a:cubicBezTo>
                      <a:cubicBezTo>
                        <a:pt x="55207" y="35131"/>
                        <a:pt x="56461" y="32622"/>
                        <a:pt x="56461" y="30113"/>
                      </a:cubicBezTo>
                      <a:cubicBezTo>
                        <a:pt x="57716" y="27603"/>
                        <a:pt x="58971" y="25094"/>
                        <a:pt x="60226" y="23839"/>
                      </a:cubicBezTo>
                      <a:cubicBezTo>
                        <a:pt x="62735" y="15056"/>
                        <a:pt x="60226" y="16311"/>
                        <a:pt x="61480" y="10037"/>
                      </a:cubicBezTo>
                      <a:cubicBezTo>
                        <a:pt x="62735" y="3764"/>
                        <a:pt x="61480" y="0"/>
                        <a:pt x="60226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0" name="任意多边形: 形状 7709" descr="6fcfdf07-2174-47a9-9727-0fc233d725b3"/>
                <p:cNvSpPr/>
                <p:nvPr/>
              </p:nvSpPr>
              <p:spPr>
                <a:xfrm>
                  <a:off x="11012730" y="6223122"/>
                  <a:ext cx="46981" cy="53638"/>
                </a:xfrm>
                <a:custGeom>
                  <a:avLst/>
                  <a:gdLst>
                    <a:gd name="connsiteX0" fmla="*/ 45727 w 46981"/>
                    <a:gd name="connsiteY0" fmla="*/ 0 h 53638"/>
                    <a:gd name="connsiteX1" fmla="*/ 41963 w 46981"/>
                    <a:gd name="connsiteY1" fmla="*/ 3764 h 53638"/>
                    <a:gd name="connsiteX2" fmla="*/ 38199 w 46981"/>
                    <a:gd name="connsiteY2" fmla="*/ 12547 h 53638"/>
                    <a:gd name="connsiteX3" fmla="*/ 35689 w 46981"/>
                    <a:gd name="connsiteY3" fmla="*/ 16311 h 53638"/>
                    <a:gd name="connsiteX4" fmla="*/ 34435 w 46981"/>
                    <a:gd name="connsiteY4" fmla="*/ 21330 h 53638"/>
                    <a:gd name="connsiteX5" fmla="*/ 26906 w 46981"/>
                    <a:gd name="connsiteY5" fmla="*/ 30113 h 53638"/>
                    <a:gd name="connsiteX6" fmla="*/ 23142 w 46981"/>
                    <a:gd name="connsiteY6" fmla="*/ 35132 h 53638"/>
                    <a:gd name="connsiteX7" fmla="*/ 18123 w 46981"/>
                    <a:gd name="connsiteY7" fmla="*/ 38896 h 53638"/>
                    <a:gd name="connsiteX8" fmla="*/ 9341 w 46981"/>
                    <a:gd name="connsiteY8" fmla="*/ 45169 h 53638"/>
                    <a:gd name="connsiteX9" fmla="*/ 558 w 46981"/>
                    <a:gd name="connsiteY9" fmla="*/ 51443 h 53638"/>
                    <a:gd name="connsiteX10" fmla="*/ 558 w 46981"/>
                    <a:gd name="connsiteY10" fmla="*/ 52698 h 53638"/>
                    <a:gd name="connsiteX11" fmla="*/ 3067 w 46981"/>
                    <a:gd name="connsiteY11" fmla="*/ 52698 h 53638"/>
                    <a:gd name="connsiteX12" fmla="*/ 13105 w 46981"/>
                    <a:gd name="connsiteY12" fmla="*/ 47679 h 53638"/>
                    <a:gd name="connsiteX13" fmla="*/ 23142 w 46981"/>
                    <a:gd name="connsiteY13" fmla="*/ 42660 h 53638"/>
                    <a:gd name="connsiteX14" fmla="*/ 28161 w 46981"/>
                    <a:gd name="connsiteY14" fmla="*/ 38896 h 53638"/>
                    <a:gd name="connsiteX15" fmla="*/ 33180 w 46981"/>
                    <a:gd name="connsiteY15" fmla="*/ 35132 h 53638"/>
                    <a:gd name="connsiteX16" fmla="*/ 40708 w 46981"/>
                    <a:gd name="connsiteY16" fmla="*/ 25094 h 53638"/>
                    <a:gd name="connsiteX17" fmla="*/ 43217 w 46981"/>
                    <a:gd name="connsiteY17" fmla="*/ 20075 h 53638"/>
                    <a:gd name="connsiteX18" fmla="*/ 45727 w 46981"/>
                    <a:gd name="connsiteY18" fmla="*/ 16311 h 53638"/>
                    <a:gd name="connsiteX19" fmla="*/ 46981 w 46981"/>
                    <a:gd name="connsiteY19" fmla="*/ 6273 h 53638"/>
                    <a:gd name="connsiteX20" fmla="*/ 45727 w 46981"/>
                    <a:gd name="connsiteY20" fmla="*/ 0 h 53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981" h="53638">
                      <a:moveTo>
                        <a:pt x="45727" y="0"/>
                      </a:moveTo>
                      <a:cubicBezTo>
                        <a:pt x="44472" y="0"/>
                        <a:pt x="41963" y="1255"/>
                        <a:pt x="41963" y="3764"/>
                      </a:cubicBezTo>
                      <a:cubicBezTo>
                        <a:pt x="40708" y="7528"/>
                        <a:pt x="40708" y="7528"/>
                        <a:pt x="38199" y="12547"/>
                      </a:cubicBezTo>
                      <a:cubicBezTo>
                        <a:pt x="38199" y="13802"/>
                        <a:pt x="35689" y="15057"/>
                        <a:pt x="35689" y="16311"/>
                      </a:cubicBezTo>
                      <a:cubicBezTo>
                        <a:pt x="34435" y="17566"/>
                        <a:pt x="34435" y="20075"/>
                        <a:pt x="34435" y="21330"/>
                      </a:cubicBezTo>
                      <a:cubicBezTo>
                        <a:pt x="31925" y="23839"/>
                        <a:pt x="29416" y="26349"/>
                        <a:pt x="26906" y="30113"/>
                      </a:cubicBezTo>
                      <a:cubicBezTo>
                        <a:pt x="25652" y="31367"/>
                        <a:pt x="25652" y="33877"/>
                        <a:pt x="23142" y="35132"/>
                      </a:cubicBezTo>
                      <a:cubicBezTo>
                        <a:pt x="21888" y="36386"/>
                        <a:pt x="20633" y="37641"/>
                        <a:pt x="18123" y="38896"/>
                      </a:cubicBezTo>
                      <a:cubicBezTo>
                        <a:pt x="15614" y="41405"/>
                        <a:pt x="11850" y="42660"/>
                        <a:pt x="9341" y="45169"/>
                      </a:cubicBezTo>
                      <a:cubicBezTo>
                        <a:pt x="4322" y="48933"/>
                        <a:pt x="5576" y="47679"/>
                        <a:pt x="558" y="51443"/>
                      </a:cubicBezTo>
                      <a:cubicBezTo>
                        <a:pt x="-697" y="51443"/>
                        <a:pt x="558" y="52698"/>
                        <a:pt x="558" y="52698"/>
                      </a:cubicBezTo>
                      <a:cubicBezTo>
                        <a:pt x="558" y="53952"/>
                        <a:pt x="558" y="53952"/>
                        <a:pt x="3067" y="52698"/>
                      </a:cubicBezTo>
                      <a:cubicBezTo>
                        <a:pt x="8086" y="51443"/>
                        <a:pt x="6831" y="51443"/>
                        <a:pt x="13105" y="47679"/>
                      </a:cubicBezTo>
                      <a:cubicBezTo>
                        <a:pt x="15614" y="46424"/>
                        <a:pt x="19378" y="45169"/>
                        <a:pt x="23142" y="42660"/>
                      </a:cubicBezTo>
                      <a:cubicBezTo>
                        <a:pt x="24397" y="41405"/>
                        <a:pt x="25652" y="40151"/>
                        <a:pt x="28161" y="38896"/>
                      </a:cubicBezTo>
                      <a:cubicBezTo>
                        <a:pt x="29416" y="37641"/>
                        <a:pt x="31925" y="36386"/>
                        <a:pt x="33180" y="35132"/>
                      </a:cubicBezTo>
                      <a:cubicBezTo>
                        <a:pt x="35689" y="31367"/>
                        <a:pt x="38199" y="27604"/>
                        <a:pt x="40708" y="25094"/>
                      </a:cubicBezTo>
                      <a:cubicBezTo>
                        <a:pt x="41963" y="23839"/>
                        <a:pt x="41963" y="21330"/>
                        <a:pt x="43217" y="20075"/>
                      </a:cubicBezTo>
                      <a:cubicBezTo>
                        <a:pt x="44472" y="18820"/>
                        <a:pt x="45727" y="17566"/>
                        <a:pt x="45727" y="16311"/>
                      </a:cubicBezTo>
                      <a:cubicBezTo>
                        <a:pt x="48236" y="10038"/>
                        <a:pt x="45727" y="11292"/>
                        <a:pt x="46981" y="6273"/>
                      </a:cubicBezTo>
                      <a:cubicBezTo>
                        <a:pt x="46981" y="2510"/>
                        <a:pt x="46981" y="0"/>
                        <a:pt x="45727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1" name="任意多边形: 形状 7710" descr="357b47d7-9d91-454a-a886-0be0ee388418"/>
                <p:cNvSpPr/>
                <p:nvPr/>
              </p:nvSpPr>
              <p:spPr>
                <a:xfrm>
                  <a:off x="11013288" y="6211272"/>
                  <a:ext cx="31053" cy="21887"/>
                </a:xfrm>
                <a:custGeom>
                  <a:avLst/>
                  <a:gdLst>
                    <a:gd name="connsiteX0" fmla="*/ 30113 w 31053"/>
                    <a:gd name="connsiteY0" fmla="*/ 558 h 21887"/>
                    <a:gd name="connsiteX1" fmla="*/ 26349 w 31053"/>
                    <a:gd name="connsiteY1" fmla="*/ 558 h 21887"/>
                    <a:gd name="connsiteX2" fmla="*/ 22585 w 31053"/>
                    <a:gd name="connsiteY2" fmla="*/ 4322 h 21887"/>
                    <a:gd name="connsiteX3" fmla="*/ 20075 w 31053"/>
                    <a:gd name="connsiteY3" fmla="*/ 5576 h 21887"/>
                    <a:gd name="connsiteX4" fmla="*/ 18820 w 31053"/>
                    <a:gd name="connsiteY4" fmla="*/ 8086 h 21887"/>
                    <a:gd name="connsiteX5" fmla="*/ 13802 w 31053"/>
                    <a:gd name="connsiteY5" fmla="*/ 10595 h 21887"/>
                    <a:gd name="connsiteX6" fmla="*/ 12547 w 31053"/>
                    <a:gd name="connsiteY6" fmla="*/ 13105 h 21887"/>
                    <a:gd name="connsiteX7" fmla="*/ 10038 w 31053"/>
                    <a:gd name="connsiteY7" fmla="*/ 14359 h 21887"/>
                    <a:gd name="connsiteX8" fmla="*/ 5019 w 31053"/>
                    <a:gd name="connsiteY8" fmla="*/ 16869 h 21887"/>
                    <a:gd name="connsiteX9" fmla="*/ 0 w 31053"/>
                    <a:gd name="connsiteY9" fmla="*/ 19378 h 21887"/>
                    <a:gd name="connsiteX10" fmla="*/ 0 w 31053"/>
                    <a:gd name="connsiteY10" fmla="*/ 20633 h 21887"/>
                    <a:gd name="connsiteX11" fmla="*/ 1255 w 31053"/>
                    <a:gd name="connsiteY11" fmla="*/ 21888 h 21887"/>
                    <a:gd name="connsiteX12" fmla="*/ 6273 w 31053"/>
                    <a:gd name="connsiteY12" fmla="*/ 20633 h 21887"/>
                    <a:gd name="connsiteX13" fmla="*/ 12547 w 31053"/>
                    <a:gd name="connsiteY13" fmla="*/ 19378 h 21887"/>
                    <a:gd name="connsiteX14" fmla="*/ 15056 w 31053"/>
                    <a:gd name="connsiteY14" fmla="*/ 18123 h 21887"/>
                    <a:gd name="connsiteX15" fmla="*/ 18820 w 31053"/>
                    <a:gd name="connsiteY15" fmla="*/ 16869 h 21887"/>
                    <a:gd name="connsiteX16" fmla="*/ 23839 w 31053"/>
                    <a:gd name="connsiteY16" fmla="*/ 11850 h 21887"/>
                    <a:gd name="connsiteX17" fmla="*/ 26349 w 31053"/>
                    <a:gd name="connsiteY17" fmla="*/ 9341 h 21887"/>
                    <a:gd name="connsiteX18" fmla="*/ 28858 w 31053"/>
                    <a:gd name="connsiteY18" fmla="*/ 8086 h 21887"/>
                    <a:gd name="connsiteX19" fmla="*/ 30113 w 31053"/>
                    <a:gd name="connsiteY19" fmla="*/ 3067 h 21887"/>
                    <a:gd name="connsiteX20" fmla="*/ 30113 w 31053"/>
                    <a:gd name="connsiteY20" fmla="*/ 558 h 21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053" h="21887">
                      <a:moveTo>
                        <a:pt x="30113" y="558"/>
                      </a:moveTo>
                      <a:cubicBezTo>
                        <a:pt x="28858" y="-697"/>
                        <a:pt x="26349" y="558"/>
                        <a:pt x="26349" y="558"/>
                      </a:cubicBezTo>
                      <a:cubicBezTo>
                        <a:pt x="25094" y="1812"/>
                        <a:pt x="25094" y="1812"/>
                        <a:pt x="22585" y="4322"/>
                      </a:cubicBezTo>
                      <a:cubicBezTo>
                        <a:pt x="22585" y="4322"/>
                        <a:pt x="21330" y="5576"/>
                        <a:pt x="20075" y="5576"/>
                      </a:cubicBezTo>
                      <a:cubicBezTo>
                        <a:pt x="20075" y="5576"/>
                        <a:pt x="20075" y="6831"/>
                        <a:pt x="18820" y="8086"/>
                      </a:cubicBezTo>
                      <a:cubicBezTo>
                        <a:pt x="17566" y="9341"/>
                        <a:pt x="15056" y="9341"/>
                        <a:pt x="13802" y="10595"/>
                      </a:cubicBezTo>
                      <a:cubicBezTo>
                        <a:pt x="12547" y="10595"/>
                        <a:pt x="12547" y="11850"/>
                        <a:pt x="12547" y="13105"/>
                      </a:cubicBezTo>
                      <a:cubicBezTo>
                        <a:pt x="11292" y="13105"/>
                        <a:pt x="11292" y="14359"/>
                        <a:pt x="10038" y="14359"/>
                      </a:cubicBezTo>
                      <a:cubicBezTo>
                        <a:pt x="8783" y="15614"/>
                        <a:pt x="6273" y="15614"/>
                        <a:pt x="5019" y="16869"/>
                      </a:cubicBezTo>
                      <a:cubicBezTo>
                        <a:pt x="2509" y="18123"/>
                        <a:pt x="2509" y="18123"/>
                        <a:pt x="0" y="19378"/>
                      </a:cubicBezTo>
                      <a:cubicBezTo>
                        <a:pt x="0" y="19378"/>
                        <a:pt x="0" y="20633"/>
                        <a:pt x="0" y="20633"/>
                      </a:cubicBezTo>
                      <a:cubicBezTo>
                        <a:pt x="0" y="21888"/>
                        <a:pt x="0" y="21888"/>
                        <a:pt x="1255" y="21888"/>
                      </a:cubicBezTo>
                      <a:cubicBezTo>
                        <a:pt x="3764" y="21888"/>
                        <a:pt x="3764" y="21888"/>
                        <a:pt x="6273" y="20633"/>
                      </a:cubicBezTo>
                      <a:cubicBezTo>
                        <a:pt x="7528" y="20633"/>
                        <a:pt x="10038" y="20633"/>
                        <a:pt x="12547" y="19378"/>
                      </a:cubicBezTo>
                      <a:cubicBezTo>
                        <a:pt x="13802" y="19378"/>
                        <a:pt x="13802" y="18123"/>
                        <a:pt x="15056" y="18123"/>
                      </a:cubicBezTo>
                      <a:cubicBezTo>
                        <a:pt x="16311" y="18123"/>
                        <a:pt x="17566" y="18123"/>
                        <a:pt x="18820" y="16869"/>
                      </a:cubicBezTo>
                      <a:cubicBezTo>
                        <a:pt x="21330" y="15614"/>
                        <a:pt x="22585" y="13105"/>
                        <a:pt x="23839" y="11850"/>
                      </a:cubicBezTo>
                      <a:cubicBezTo>
                        <a:pt x="25094" y="10595"/>
                        <a:pt x="25094" y="10595"/>
                        <a:pt x="26349" y="9341"/>
                      </a:cubicBezTo>
                      <a:cubicBezTo>
                        <a:pt x="27603" y="8086"/>
                        <a:pt x="28858" y="8086"/>
                        <a:pt x="28858" y="8086"/>
                      </a:cubicBezTo>
                      <a:cubicBezTo>
                        <a:pt x="31367" y="5576"/>
                        <a:pt x="28858" y="5576"/>
                        <a:pt x="30113" y="3067"/>
                      </a:cubicBezTo>
                      <a:cubicBezTo>
                        <a:pt x="31367" y="3067"/>
                        <a:pt x="31367" y="1812"/>
                        <a:pt x="30113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2" name="任意多边形: 形状 7711" descr="0cbb7a3f-3ab1-479c-a82d-6c36081f409a"/>
                <p:cNvSpPr/>
                <p:nvPr/>
              </p:nvSpPr>
              <p:spPr>
                <a:xfrm>
                  <a:off x="10990703" y="6196773"/>
                  <a:ext cx="17565" cy="12546"/>
                </a:xfrm>
                <a:custGeom>
                  <a:avLst/>
                  <a:gdLst>
                    <a:gd name="connsiteX0" fmla="*/ 13802 w 17565"/>
                    <a:gd name="connsiteY0" fmla="*/ 1255 h 12546"/>
                    <a:gd name="connsiteX1" fmla="*/ 11292 w 17565"/>
                    <a:gd name="connsiteY1" fmla="*/ 0 h 12546"/>
                    <a:gd name="connsiteX2" fmla="*/ 8783 w 17565"/>
                    <a:gd name="connsiteY2" fmla="*/ 1255 h 12546"/>
                    <a:gd name="connsiteX3" fmla="*/ 7528 w 17565"/>
                    <a:gd name="connsiteY3" fmla="*/ 1255 h 12546"/>
                    <a:gd name="connsiteX4" fmla="*/ 7528 w 17565"/>
                    <a:gd name="connsiteY4" fmla="*/ 2509 h 12546"/>
                    <a:gd name="connsiteX5" fmla="*/ 5019 w 17565"/>
                    <a:gd name="connsiteY5" fmla="*/ 3764 h 12546"/>
                    <a:gd name="connsiteX6" fmla="*/ 5019 w 17565"/>
                    <a:gd name="connsiteY6" fmla="*/ 5019 h 12546"/>
                    <a:gd name="connsiteX7" fmla="*/ 3764 w 17565"/>
                    <a:gd name="connsiteY7" fmla="*/ 6273 h 12546"/>
                    <a:gd name="connsiteX8" fmla="*/ 1255 w 17565"/>
                    <a:gd name="connsiteY8" fmla="*/ 7528 h 12546"/>
                    <a:gd name="connsiteX9" fmla="*/ 0 w 17565"/>
                    <a:gd name="connsiteY9" fmla="*/ 10038 h 12546"/>
                    <a:gd name="connsiteX10" fmla="*/ 1255 w 17565"/>
                    <a:gd name="connsiteY10" fmla="*/ 11292 h 12546"/>
                    <a:gd name="connsiteX11" fmla="*/ 2509 w 17565"/>
                    <a:gd name="connsiteY11" fmla="*/ 12547 h 12546"/>
                    <a:gd name="connsiteX12" fmla="*/ 5019 w 17565"/>
                    <a:gd name="connsiteY12" fmla="*/ 11292 h 12546"/>
                    <a:gd name="connsiteX13" fmla="*/ 7528 w 17565"/>
                    <a:gd name="connsiteY13" fmla="*/ 11292 h 12546"/>
                    <a:gd name="connsiteX14" fmla="*/ 8783 w 17565"/>
                    <a:gd name="connsiteY14" fmla="*/ 10038 h 12546"/>
                    <a:gd name="connsiteX15" fmla="*/ 11292 w 17565"/>
                    <a:gd name="connsiteY15" fmla="*/ 10038 h 12546"/>
                    <a:gd name="connsiteX16" fmla="*/ 13802 w 17565"/>
                    <a:gd name="connsiteY16" fmla="*/ 7528 h 12546"/>
                    <a:gd name="connsiteX17" fmla="*/ 15056 w 17565"/>
                    <a:gd name="connsiteY17" fmla="*/ 6273 h 12546"/>
                    <a:gd name="connsiteX18" fmla="*/ 16311 w 17565"/>
                    <a:gd name="connsiteY18" fmla="*/ 6273 h 12546"/>
                    <a:gd name="connsiteX19" fmla="*/ 17566 w 17565"/>
                    <a:gd name="connsiteY19" fmla="*/ 3764 h 12546"/>
                    <a:gd name="connsiteX20" fmla="*/ 13802 w 17565"/>
                    <a:gd name="connsiteY20" fmla="*/ 1255 h 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565" h="12546">
                      <a:moveTo>
                        <a:pt x="13802" y="1255"/>
                      </a:moveTo>
                      <a:cubicBezTo>
                        <a:pt x="12547" y="0"/>
                        <a:pt x="11292" y="0"/>
                        <a:pt x="11292" y="0"/>
                      </a:cubicBezTo>
                      <a:cubicBezTo>
                        <a:pt x="10038" y="0"/>
                        <a:pt x="10038" y="0"/>
                        <a:pt x="8783" y="1255"/>
                      </a:cubicBezTo>
                      <a:cubicBezTo>
                        <a:pt x="8783" y="1255"/>
                        <a:pt x="7528" y="1255"/>
                        <a:pt x="7528" y="1255"/>
                      </a:cubicBezTo>
                      <a:cubicBezTo>
                        <a:pt x="7528" y="1255"/>
                        <a:pt x="7528" y="2509"/>
                        <a:pt x="7528" y="2509"/>
                      </a:cubicBezTo>
                      <a:cubicBezTo>
                        <a:pt x="6273" y="2509"/>
                        <a:pt x="5019" y="2509"/>
                        <a:pt x="5019" y="3764"/>
                      </a:cubicBezTo>
                      <a:cubicBezTo>
                        <a:pt x="5019" y="3764"/>
                        <a:pt x="5019" y="5019"/>
                        <a:pt x="5019" y="5019"/>
                      </a:cubicBezTo>
                      <a:cubicBezTo>
                        <a:pt x="5019" y="5019"/>
                        <a:pt x="3764" y="5019"/>
                        <a:pt x="3764" y="6273"/>
                      </a:cubicBezTo>
                      <a:cubicBezTo>
                        <a:pt x="2509" y="7528"/>
                        <a:pt x="2509" y="7528"/>
                        <a:pt x="1255" y="7528"/>
                      </a:cubicBezTo>
                      <a:cubicBezTo>
                        <a:pt x="0" y="8783"/>
                        <a:pt x="0" y="8783"/>
                        <a:pt x="0" y="10038"/>
                      </a:cubicBezTo>
                      <a:cubicBezTo>
                        <a:pt x="0" y="10038"/>
                        <a:pt x="0" y="11292"/>
                        <a:pt x="1255" y="11292"/>
                      </a:cubicBezTo>
                      <a:cubicBezTo>
                        <a:pt x="1255" y="11292"/>
                        <a:pt x="2509" y="12547"/>
                        <a:pt x="2509" y="12547"/>
                      </a:cubicBezTo>
                      <a:cubicBezTo>
                        <a:pt x="3764" y="12547"/>
                        <a:pt x="3764" y="12547"/>
                        <a:pt x="5019" y="11292"/>
                      </a:cubicBezTo>
                      <a:cubicBezTo>
                        <a:pt x="6273" y="11292"/>
                        <a:pt x="7528" y="11292"/>
                        <a:pt x="7528" y="11292"/>
                      </a:cubicBezTo>
                      <a:cubicBezTo>
                        <a:pt x="7528" y="11292"/>
                        <a:pt x="7528" y="10038"/>
                        <a:pt x="8783" y="10038"/>
                      </a:cubicBezTo>
                      <a:cubicBezTo>
                        <a:pt x="8783" y="10038"/>
                        <a:pt x="10038" y="10038"/>
                        <a:pt x="11292" y="10038"/>
                      </a:cubicBezTo>
                      <a:cubicBezTo>
                        <a:pt x="12547" y="10038"/>
                        <a:pt x="12547" y="8783"/>
                        <a:pt x="13802" y="7528"/>
                      </a:cubicBezTo>
                      <a:cubicBezTo>
                        <a:pt x="13802" y="7528"/>
                        <a:pt x="13802" y="7528"/>
                        <a:pt x="15056" y="6273"/>
                      </a:cubicBezTo>
                      <a:cubicBezTo>
                        <a:pt x="15056" y="6273"/>
                        <a:pt x="16311" y="6273"/>
                        <a:pt x="16311" y="6273"/>
                      </a:cubicBezTo>
                      <a:cubicBezTo>
                        <a:pt x="17566" y="5019"/>
                        <a:pt x="16311" y="5019"/>
                        <a:pt x="17566" y="3764"/>
                      </a:cubicBezTo>
                      <a:cubicBezTo>
                        <a:pt x="15056" y="2509"/>
                        <a:pt x="15056" y="2509"/>
                        <a:pt x="13802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3" name="任意多边形: 形状 7712" descr="00163eef-8060-4801-8fd1-9ea9e028210c"/>
                <p:cNvSpPr/>
                <p:nvPr/>
              </p:nvSpPr>
              <p:spPr>
                <a:xfrm>
                  <a:off x="10677791" y="6388742"/>
                  <a:ext cx="132235" cy="82810"/>
                </a:xfrm>
                <a:custGeom>
                  <a:avLst/>
                  <a:gdLst>
                    <a:gd name="connsiteX0" fmla="*/ 129726 w 132235"/>
                    <a:gd name="connsiteY0" fmla="*/ 0 h 82810"/>
                    <a:gd name="connsiteX1" fmla="*/ 127217 w 132235"/>
                    <a:gd name="connsiteY1" fmla="*/ 10037 h 82810"/>
                    <a:gd name="connsiteX2" fmla="*/ 120943 w 132235"/>
                    <a:gd name="connsiteY2" fmla="*/ 31367 h 82810"/>
                    <a:gd name="connsiteX3" fmla="*/ 114670 w 132235"/>
                    <a:gd name="connsiteY3" fmla="*/ 40150 h 82810"/>
                    <a:gd name="connsiteX4" fmla="*/ 108396 w 132235"/>
                    <a:gd name="connsiteY4" fmla="*/ 50188 h 82810"/>
                    <a:gd name="connsiteX5" fmla="*/ 84557 w 132235"/>
                    <a:gd name="connsiteY5" fmla="*/ 66499 h 82810"/>
                    <a:gd name="connsiteX6" fmla="*/ 70755 w 132235"/>
                    <a:gd name="connsiteY6" fmla="*/ 72772 h 82810"/>
                    <a:gd name="connsiteX7" fmla="*/ 55699 w 132235"/>
                    <a:gd name="connsiteY7" fmla="*/ 75282 h 82810"/>
                    <a:gd name="connsiteX8" fmla="*/ 29350 w 132235"/>
                    <a:gd name="connsiteY8" fmla="*/ 75282 h 82810"/>
                    <a:gd name="connsiteX9" fmla="*/ 15549 w 132235"/>
                    <a:gd name="connsiteY9" fmla="*/ 72772 h 82810"/>
                    <a:gd name="connsiteX10" fmla="*/ 4256 w 132235"/>
                    <a:gd name="connsiteY10" fmla="*/ 69008 h 82810"/>
                    <a:gd name="connsiteX11" fmla="*/ 492 w 132235"/>
                    <a:gd name="connsiteY11" fmla="*/ 69008 h 82810"/>
                    <a:gd name="connsiteX12" fmla="*/ 3002 w 132235"/>
                    <a:gd name="connsiteY12" fmla="*/ 71518 h 82810"/>
                    <a:gd name="connsiteX13" fmla="*/ 14294 w 132235"/>
                    <a:gd name="connsiteY13" fmla="*/ 76537 h 82810"/>
                    <a:gd name="connsiteX14" fmla="*/ 28096 w 132235"/>
                    <a:gd name="connsiteY14" fmla="*/ 80301 h 82810"/>
                    <a:gd name="connsiteX15" fmla="*/ 55699 w 132235"/>
                    <a:gd name="connsiteY15" fmla="*/ 82810 h 82810"/>
                    <a:gd name="connsiteX16" fmla="*/ 72010 w 132235"/>
                    <a:gd name="connsiteY16" fmla="*/ 79046 h 82810"/>
                    <a:gd name="connsiteX17" fmla="*/ 88321 w 132235"/>
                    <a:gd name="connsiteY17" fmla="*/ 74027 h 82810"/>
                    <a:gd name="connsiteX18" fmla="*/ 113415 w 132235"/>
                    <a:gd name="connsiteY18" fmla="*/ 55207 h 82810"/>
                    <a:gd name="connsiteX19" fmla="*/ 120943 w 132235"/>
                    <a:gd name="connsiteY19" fmla="*/ 45169 h 82810"/>
                    <a:gd name="connsiteX20" fmla="*/ 127217 w 132235"/>
                    <a:gd name="connsiteY20" fmla="*/ 35131 h 82810"/>
                    <a:gd name="connsiteX21" fmla="*/ 130981 w 132235"/>
                    <a:gd name="connsiteY21" fmla="*/ 22584 h 82810"/>
                    <a:gd name="connsiteX22" fmla="*/ 132236 w 132235"/>
                    <a:gd name="connsiteY22" fmla="*/ 11292 h 82810"/>
                    <a:gd name="connsiteX23" fmla="*/ 129726 w 132235"/>
                    <a:gd name="connsiteY23" fmla="*/ 0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2235" h="82810">
                      <a:moveTo>
                        <a:pt x="129726" y="0"/>
                      </a:moveTo>
                      <a:cubicBezTo>
                        <a:pt x="128472" y="0"/>
                        <a:pt x="127217" y="5019"/>
                        <a:pt x="127217" y="10037"/>
                      </a:cubicBezTo>
                      <a:cubicBezTo>
                        <a:pt x="125962" y="21330"/>
                        <a:pt x="125962" y="18820"/>
                        <a:pt x="120943" y="31367"/>
                      </a:cubicBezTo>
                      <a:cubicBezTo>
                        <a:pt x="119689" y="33877"/>
                        <a:pt x="117179" y="37641"/>
                        <a:pt x="114670" y="40150"/>
                      </a:cubicBezTo>
                      <a:cubicBezTo>
                        <a:pt x="112160" y="43914"/>
                        <a:pt x="110906" y="47678"/>
                        <a:pt x="108396" y="50188"/>
                      </a:cubicBezTo>
                      <a:cubicBezTo>
                        <a:pt x="102123" y="56461"/>
                        <a:pt x="93340" y="61480"/>
                        <a:pt x="84557" y="66499"/>
                      </a:cubicBezTo>
                      <a:cubicBezTo>
                        <a:pt x="79538" y="69008"/>
                        <a:pt x="75774" y="71518"/>
                        <a:pt x="70755" y="72772"/>
                      </a:cubicBezTo>
                      <a:cubicBezTo>
                        <a:pt x="65737" y="74027"/>
                        <a:pt x="60718" y="75282"/>
                        <a:pt x="55699" y="75282"/>
                      </a:cubicBezTo>
                      <a:cubicBezTo>
                        <a:pt x="45661" y="76537"/>
                        <a:pt x="36879" y="75282"/>
                        <a:pt x="29350" y="75282"/>
                      </a:cubicBezTo>
                      <a:cubicBezTo>
                        <a:pt x="21822" y="74027"/>
                        <a:pt x="18058" y="72772"/>
                        <a:pt x="15549" y="72772"/>
                      </a:cubicBezTo>
                      <a:cubicBezTo>
                        <a:pt x="13039" y="71518"/>
                        <a:pt x="10530" y="71518"/>
                        <a:pt x="4256" y="69008"/>
                      </a:cubicBezTo>
                      <a:cubicBezTo>
                        <a:pt x="1747" y="67754"/>
                        <a:pt x="1747" y="69008"/>
                        <a:pt x="492" y="69008"/>
                      </a:cubicBezTo>
                      <a:cubicBezTo>
                        <a:pt x="-762" y="69008"/>
                        <a:pt x="492" y="70263"/>
                        <a:pt x="3002" y="71518"/>
                      </a:cubicBezTo>
                      <a:cubicBezTo>
                        <a:pt x="9275" y="74027"/>
                        <a:pt x="11785" y="75282"/>
                        <a:pt x="14294" y="76537"/>
                      </a:cubicBezTo>
                      <a:cubicBezTo>
                        <a:pt x="16803" y="77791"/>
                        <a:pt x="20567" y="79046"/>
                        <a:pt x="28096" y="80301"/>
                      </a:cubicBezTo>
                      <a:cubicBezTo>
                        <a:pt x="35624" y="81555"/>
                        <a:pt x="45661" y="82810"/>
                        <a:pt x="55699" y="82810"/>
                      </a:cubicBezTo>
                      <a:cubicBezTo>
                        <a:pt x="60718" y="82810"/>
                        <a:pt x="65737" y="81555"/>
                        <a:pt x="72010" y="79046"/>
                      </a:cubicBezTo>
                      <a:cubicBezTo>
                        <a:pt x="77029" y="77791"/>
                        <a:pt x="83302" y="76537"/>
                        <a:pt x="88321" y="74027"/>
                      </a:cubicBezTo>
                      <a:cubicBezTo>
                        <a:pt x="98359" y="69008"/>
                        <a:pt x="107142" y="62735"/>
                        <a:pt x="113415" y="55207"/>
                      </a:cubicBezTo>
                      <a:cubicBezTo>
                        <a:pt x="117179" y="51443"/>
                        <a:pt x="119689" y="47678"/>
                        <a:pt x="120943" y="45169"/>
                      </a:cubicBezTo>
                      <a:cubicBezTo>
                        <a:pt x="123453" y="41405"/>
                        <a:pt x="125962" y="38896"/>
                        <a:pt x="127217" y="35131"/>
                      </a:cubicBezTo>
                      <a:cubicBezTo>
                        <a:pt x="129726" y="28858"/>
                        <a:pt x="129726" y="25094"/>
                        <a:pt x="130981" y="22584"/>
                      </a:cubicBezTo>
                      <a:cubicBezTo>
                        <a:pt x="130981" y="20075"/>
                        <a:pt x="130981" y="17566"/>
                        <a:pt x="132236" y="11292"/>
                      </a:cubicBezTo>
                      <a:cubicBezTo>
                        <a:pt x="132236" y="5019"/>
                        <a:pt x="130981" y="0"/>
                        <a:pt x="129726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4" name="任意多边形: 形状 7713" descr="deb9b88f-f251-498a-9f86-1162ed8942ba"/>
                <p:cNvSpPr/>
                <p:nvPr/>
              </p:nvSpPr>
              <p:spPr>
                <a:xfrm>
                  <a:off x="10702122" y="6420110"/>
                  <a:ext cx="50658" cy="18820"/>
                </a:xfrm>
                <a:custGeom>
                  <a:avLst/>
                  <a:gdLst>
                    <a:gd name="connsiteX0" fmla="*/ 50188 w 50658"/>
                    <a:gd name="connsiteY0" fmla="*/ 1255 h 18820"/>
                    <a:gd name="connsiteX1" fmla="*/ 45169 w 50658"/>
                    <a:gd name="connsiteY1" fmla="*/ 0 h 18820"/>
                    <a:gd name="connsiteX2" fmla="*/ 38896 w 50658"/>
                    <a:gd name="connsiteY2" fmla="*/ 2509 h 18820"/>
                    <a:gd name="connsiteX3" fmla="*/ 35132 w 50658"/>
                    <a:gd name="connsiteY3" fmla="*/ 3764 h 18820"/>
                    <a:gd name="connsiteX4" fmla="*/ 32622 w 50658"/>
                    <a:gd name="connsiteY4" fmla="*/ 6273 h 18820"/>
                    <a:gd name="connsiteX5" fmla="*/ 23839 w 50658"/>
                    <a:gd name="connsiteY5" fmla="*/ 8783 h 18820"/>
                    <a:gd name="connsiteX6" fmla="*/ 20075 w 50658"/>
                    <a:gd name="connsiteY6" fmla="*/ 11292 h 18820"/>
                    <a:gd name="connsiteX7" fmla="*/ 16311 w 50658"/>
                    <a:gd name="connsiteY7" fmla="*/ 12547 h 18820"/>
                    <a:gd name="connsiteX8" fmla="*/ 8783 w 50658"/>
                    <a:gd name="connsiteY8" fmla="*/ 13802 h 18820"/>
                    <a:gd name="connsiteX9" fmla="*/ 1255 w 50658"/>
                    <a:gd name="connsiteY9" fmla="*/ 16311 h 18820"/>
                    <a:gd name="connsiteX10" fmla="*/ 0 w 50658"/>
                    <a:gd name="connsiteY10" fmla="*/ 17566 h 18820"/>
                    <a:gd name="connsiteX11" fmla="*/ 1255 w 50658"/>
                    <a:gd name="connsiteY11" fmla="*/ 18820 h 18820"/>
                    <a:gd name="connsiteX12" fmla="*/ 8783 w 50658"/>
                    <a:gd name="connsiteY12" fmla="*/ 18820 h 18820"/>
                    <a:gd name="connsiteX13" fmla="*/ 16311 w 50658"/>
                    <a:gd name="connsiteY13" fmla="*/ 18820 h 18820"/>
                    <a:gd name="connsiteX14" fmla="*/ 20075 w 50658"/>
                    <a:gd name="connsiteY14" fmla="*/ 17566 h 18820"/>
                    <a:gd name="connsiteX15" fmla="*/ 25094 w 50658"/>
                    <a:gd name="connsiteY15" fmla="*/ 17566 h 18820"/>
                    <a:gd name="connsiteX16" fmla="*/ 33877 w 50658"/>
                    <a:gd name="connsiteY16" fmla="*/ 13802 h 18820"/>
                    <a:gd name="connsiteX17" fmla="*/ 37641 w 50658"/>
                    <a:gd name="connsiteY17" fmla="*/ 12547 h 18820"/>
                    <a:gd name="connsiteX18" fmla="*/ 41405 w 50658"/>
                    <a:gd name="connsiteY18" fmla="*/ 11292 h 18820"/>
                    <a:gd name="connsiteX19" fmla="*/ 46424 w 50658"/>
                    <a:gd name="connsiteY19" fmla="*/ 6273 h 18820"/>
                    <a:gd name="connsiteX20" fmla="*/ 50188 w 50658"/>
                    <a:gd name="connsiteY20" fmla="*/ 1255 h 18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658" h="18820">
                      <a:moveTo>
                        <a:pt x="50188" y="1255"/>
                      </a:moveTo>
                      <a:cubicBezTo>
                        <a:pt x="48933" y="0"/>
                        <a:pt x="46424" y="0"/>
                        <a:pt x="45169" y="0"/>
                      </a:cubicBezTo>
                      <a:cubicBezTo>
                        <a:pt x="41405" y="1255"/>
                        <a:pt x="42660" y="1255"/>
                        <a:pt x="38896" y="2509"/>
                      </a:cubicBezTo>
                      <a:cubicBezTo>
                        <a:pt x="37641" y="2509"/>
                        <a:pt x="36386" y="2509"/>
                        <a:pt x="35132" y="3764"/>
                      </a:cubicBezTo>
                      <a:cubicBezTo>
                        <a:pt x="33877" y="3764"/>
                        <a:pt x="33877" y="5019"/>
                        <a:pt x="32622" y="6273"/>
                      </a:cubicBezTo>
                      <a:cubicBezTo>
                        <a:pt x="30113" y="7528"/>
                        <a:pt x="27603" y="7528"/>
                        <a:pt x="23839" y="8783"/>
                      </a:cubicBezTo>
                      <a:cubicBezTo>
                        <a:pt x="22585" y="8783"/>
                        <a:pt x="21330" y="10037"/>
                        <a:pt x="20075" y="11292"/>
                      </a:cubicBezTo>
                      <a:cubicBezTo>
                        <a:pt x="18820" y="11292"/>
                        <a:pt x="17566" y="11292"/>
                        <a:pt x="16311" y="12547"/>
                      </a:cubicBezTo>
                      <a:cubicBezTo>
                        <a:pt x="13802" y="13802"/>
                        <a:pt x="11292" y="13802"/>
                        <a:pt x="8783" y="13802"/>
                      </a:cubicBezTo>
                      <a:cubicBezTo>
                        <a:pt x="5019" y="15056"/>
                        <a:pt x="5019" y="15056"/>
                        <a:pt x="1255" y="16311"/>
                      </a:cubicBezTo>
                      <a:cubicBezTo>
                        <a:pt x="0" y="16311"/>
                        <a:pt x="1255" y="17566"/>
                        <a:pt x="0" y="17566"/>
                      </a:cubicBezTo>
                      <a:cubicBezTo>
                        <a:pt x="0" y="18820"/>
                        <a:pt x="0" y="18820"/>
                        <a:pt x="1255" y="18820"/>
                      </a:cubicBezTo>
                      <a:cubicBezTo>
                        <a:pt x="5019" y="18820"/>
                        <a:pt x="3764" y="18820"/>
                        <a:pt x="8783" y="18820"/>
                      </a:cubicBezTo>
                      <a:cubicBezTo>
                        <a:pt x="11292" y="18820"/>
                        <a:pt x="13802" y="18820"/>
                        <a:pt x="16311" y="18820"/>
                      </a:cubicBezTo>
                      <a:cubicBezTo>
                        <a:pt x="17566" y="18820"/>
                        <a:pt x="18820" y="17566"/>
                        <a:pt x="20075" y="17566"/>
                      </a:cubicBezTo>
                      <a:cubicBezTo>
                        <a:pt x="21330" y="17566"/>
                        <a:pt x="23839" y="17566"/>
                        <a:pt x="25094" y="17566"/>
                      </a:cubicBezTo>
                      <a:cubicBezTo>
                        <a:pt x="27603" y="16311"/>
                        <a:pt x="30113" y="15056"/>
                        <a:pt x="33877" y="13802"/>
                      </a:cubicBezTo>
                      <a:cubicBezTo>
                        <a:pt x="35132" y="13802"/>
                        <a:pt x="36386" y="12547"/>
                        <a:pt x="37641" y="12547"/>
                      </a:cubicBezTo>
                      <a:cubicBezTo>
                        <a:pt x="38896" y="12547"/>
                        <a:pt x="40150" y="12547"/>
                        <a:pt x="41405" y="11292"/>
                      </a:cubicBezTo>
                      <a:cubicBezTo>
                        <a:pt x="45169" y="8783"/>
                        <a:pt x="43914" y="8783"/>
                        <a:pt x="46424" y="6273"/>
                      </a:cubicBezTo>
                      <a:cubicBezTo>
                        <a:pt x="50188" y="3764"/>
                        <a:pt x="51443" y="2509"/>
                        <a:pt x="50188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5" name="任意多边形: 形状 7714" descr="6b44a6af-2e6a-4343-b76f-731b3249c178"/>
                <p:cNvSpPr/>
                <p:nvPr/>
              </p:nvSpPr>
              <p:spPr>
                <a:xfrm>
                  <a:off x="10694594" y="6393241"/>
                  <a:ext cx="43914" cy="42865"/>
                </a:xfrm>
                <a:custGeom>
                  <a:avLst/>
                  <a:gdLst>
                    <a:gd name="connsiteX0" fmla="*/ 42660 w 43914"/>
                    <a:gd name="connsiteY0" fmla="*/ 520 h 42865"/>
                    <a:gd name="connsiteX1" fmla="*/ 37641 w 43914"/>
                    <a:gd name="connsiteY1" fmla="*/ 1775 h 42865"/>
                    <a:gd name="connsiteX2" fmla="*/ 31367 w 43914"/>
                    <a:gd name="connsiteY2" fmla="*/ 8048 h 42865"/>
                    <a:gd name="connsiteX3" fmla="*/ 27603 w 43914"/>
                    <a:gd name="connsiteY3" fmla="*/ 10557 h 42865"/>
                    <a:gd name="connsiteX4" fmla="*/ 25094 w 43914"/>
                    <a:gd name="connsiteY4" fmla="*/ 14322 h 42865"/>
                    <a:gd name="connsiteX5" fmla="*/ 17566 w 43914"/>
                    <a:gd name="connsiteY5" fmla="*/ 20595 h 42865"/>
                    <a:gd name="connsiteX6" fmla="*/ 15056 w 43914"/>
                    <a:gd name="connsiteY6" fmla="*/ 24359 h 42865"/>
                    <a:gd name="connsiteX7" fmla="*/ 11292 w 43914"/>
                    <a:gd name="connsiteY7" fmla="*/ 28123 h 42865"/>
                    <a:gd name="connsiteX8" fmla="*/ 5019 w 43914"/>
                    <a:gd name="connsiteY8" fmla="*/ 34397 h 42865"/>
                    <a:gd name="connsiteX9" fmla="*/ 0 w 43914"/>
                    <a:gd name="connsiteY9" fmla="*/ 40670 h 42865"/>
                    <a:gd name="connsiteX10" fmla="*/ 0 w 43914"/>
                    <a:gd name="connsiteY10" fmla="*/ 41925 h 42865"/>
                    <a:gd name="connsiteX11" fmla="*/ 2509 w 43914"/>
                    <a:gd name="connsiteY11" fmla="*/ 41925 h 42865"/>
                    <a:gd name="connsiteX12" fmla="*/ 8783 w 43914"/>
                    <a:gd name="connsiteY12" fmla="*/ 35651 h 42865"/>
                    <a:gd name="connsiteX13" fmla="*/ 16311 w 43914"/>
                    <a:gd name="connsiteY13" fmla="*/ 30632 h 42865"/>
                    <a:gd name="connsiteX14" fmla="*/ 20075 w 43914"/>
                    <a:gd name="connsiteY14" fmla="*/ 26868 h 42865"/>
                    <a:gd name="connsiteX15" fmla="*/ 25094 w 43914"/>
                    <a:gd name="connsiteY15" fmla="*/ 24359 h 42865"/>
                    <a:gd name="connsiteX16" fmla="*/ 31367 w 43914"/>
                    <a:gd name="connsiteY16" fmla="*/ 16831 h 42865"/>
                    <a:gd name="connsiteX17" fmla="*/ 35132 w 43914"/>
                    <a:gd name="connsiteY17" fmla="*/ 13067 h 42865"/>
                    <a:gd name="connsiteX18" fmla="*/ 38896 w 43914"/>
                    <a:gd name="connsiteY18" fmla="*/ 10557 h 42865"/>
                    <a:gd name="connsiteX19" fmla="*/ 43914 w 43914"/>
                    <a:gd name="connsiteY19" fmla="*/ 3029 h 42865"/>
                    <a:gd name="connsiteX20" fmla="*/ 42660 w 43914"/>
                    <a:gd name="connsiteY20" fmla="*/ 520 h 42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914" h="42865">
                      <a:moveTo>
                        <a:pt x="42660" y="520"/>
                      </a:moveTo>
                      <a:cubicBezTo>
                        <a:pt x="41405" y="-735"/>
                        <a:pt x="38896" y="520"/>
                        <a:pt x="37641" y="1775"/>
                      </a:cubicBezTo>
                      <a:cubicBezTo>
                        <a:pt x="33877" y="4284"/>
                        <a:pt x="35132" y="4284"/>
                        <a:pt x="31367" y="8048"/>
                      </a:cubicBezTo>
                      <a:cubicBezTo>
                        <a:pt x="30113" y="9303"/>
                        <a:pt x="28858" y="9303"/>
                        <a:pt x="27603" y="10557"/>
                      </a:cubicBezTo>
                      <a:cubicBezTo>
                        <a:pt x="26349" y="11812"/>
                        <a:pt x="26349" y="13067"/>
                        <a:pt x="25094" y="14322"/>
                      </a:cubicBezTo>
                      <a:cubicBezTo>
                        <a:pt x="22585" y="16831"/>
                        <a:pt x="18820" y="18085"/>
                        <a:pt x="17566" y="20595"/>
                      </a:cubicBezTo>
                      <a:cubicBezTo>
                        <a:pt x="16311" y="21850"/>
                        <a:pt x="16311" y="23104"/>
                        <a:pt x="15056" y="24359"/>
                      </a:cubicBezTo>
                      <a:cubicBezTo>
                        <a:pt x="13802" y="25614"/>
                        <a:pt x="12547" y="26868"/>
                        <a:pt x="11292" y="28123"/>
                      </a:cubicBezTo>
                      <a:cubicBezTo>
                        <a:pt x="8783" y="30632"/>
                        <a:pt x="6273" y="33142"/>
                        <a:pt x="5019" y="34397"/>
                      </a:cubicBezTo>
                      <a:cubicBezTo>
                        <a:pt x="1255" y="38161"/>
                        <a:pt x="2509" y="38161"/>
                        <a:pt x="0" y="40670"/>
                      </a:cubicBezTo>
                      <a:cubicBezTo>
                        <a:pt x="0" y="40670"/>
                        <a:pt x="0" y="41925"/>
                        <a:pt x="0" y="41925"/>
                      </a:cubicBezTo>
                      <a:cubicBezTo>
                        <a:pt x="0" y="43179"/>
                        <a:pt x="1255" y="43179"/>
                        <a:pt x="2509" y="41925"/>
                      </a:cubicBezTo>
                      <a:cubicBezTo>
                        <a:pt x="6273" y="39415"/>
                        <a:pt x="5019" y="39415"/>
                        <a:pt x="8783" y="35651"/>
                      </a:cubicBezTo>
                      <a:cubicBezTo>
                        <a:pt x="11292" y="34397"/>
                        <a:pt x="13802" y="33142"/>
                        <a:pt x="16311" y="30632"/>
                      </a:cubicBezTo>
                      <a:cubicBezTo>
                        <a:pt x="17566" y="29378"/>
                        <a:pt x="18820" y="28123"/>
                        <a:pt x="20075" y="26868"/>
                      </a:cubicBezTo>
                      <a:cubicBezTo>
                        <a:pt x="21330" y="25614"/>
                        <a:pt x="23839" y="25614"/>
                        <a:pt x="25094" y="24359"/>
                      </a:cubicBezTo>
                      <a:cubicBezTo>
                        <a:pt x="27603" y="21850"/>
                        <a:pt x="30113" y="19340"/>
                        <a:pt x="31367" y="16831"/>
                      </a:cubicBezTo>
                      <a:cubicBezTo>
                        <a:pt x="32622" y="15576"/>
                        <a:pt x="33877" y="14322"/>
                        <a:pt x="35132" y="13067"/>
                      </a:cubicBezTo>
                      <a:cubicBezTo>
                        <a:pt x="36386" y="11812"/>
                        <a:pt x="37641" y="11812"/>
                        <a:pt x="38896" y="10557"/>
                      </a:cubicBezTo>
                      <a:cubicBezTo>
                        <a:pt x="42660" y="6793"/>
                        <a:pt x="41405" y="6793"/>
                        <a:pt x="43914" y="3029"/>
                      </a:cubicBezTo>
                      <a:cubicBezTo>
                        <a:pt x="42660" y="3029"/>
                        <a:pt x="42660" y="520"/>
                        <a:pt x="42660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6" name="任意多边形: 形状 7715" descr="45c9e855-b27c-4376-b709-a6631033d20a"/>
                <p:cNvSpPr/>
                <p:nvPr/>
              </p:nvSpPr>
              <p:spPr>
                <a:xfrm>
                  <a:off x="10844217" y="5950852"/>
                  <a:ext cx="59176" cy="140095"/>
                </a:xfrm>
                <a:custGeom>
                  <a:avLst/>
                  <a:gdLst>
                    <a:gd name="connsiteX0" fmla="*/ 53638 w 59176"/>
                    <a:gd name="connsiteY0" fmla="*/ 0 h 140095"/>
                    <a:gd name="connsiteX1" fmla="*/ 51129 w 59176"/>
                    <a:gd name="connsiteY1" fmla="*/ 10038 h 140095"/>
                    <a:gd name="connsiteX2" fmla="*/ 49874 w 59176"/>
                    <a:gd name="connsiteY2" fmla="*/ 31367 h 140095"/>
                    <a:gd name="connsiteX3" fmla="*/ 47365 w 59176"/>
                    <a:gd name="connsiteY3" fmla="*/ 41405 h 140095"/>
                    <a:gd name="connsiteX4" fmla="*/ 46110 w 59176"/>
                    <a:gd name="connsiteY4" fmla="*/ 52697 h 140095"/>
                    <a:gd name="connsiteX5" fmla="*/ 37327 w 59176"/>
                    <a:gd name="connsiteY5" fmla="*/ 76537 h 140095"/>
                    <a:gd name="connsiteX6" fmla="*/ 33563 w 59176"/>
                    <a:gd name="connsiteY6" fmla="*/ 89084 h 140095"/>
                    <a:gd name="connsiteX7" fmla="*/ 27290 w 59176"/>
                    <a:gd name="connsiteY7" fmla="*/ 100376 h 140095"/>
                    <a:gd name="connsiteX8" fmla="*/ 14743 w 59176"/>
                    <a:gd name="connsiteY8" fmla="*/ 119196 h 140095"/>
                    <a:gd name="connsiteX9" fmla="*/ 941 w 59176"/>
                    <a:gd name="connsiteY9" fmla="*/ 136762 h 140095"/>
                    <a:gd name="connsiteX10" fmla="*/ 941 w 59176"/>
                    <a:gd name="connsiteY10" fmla="*/ 139272 h 140095"/>
                    <a:gd name="connsiteX11" fmla="*/ 4705 w 59176"/>
                    <a:gd name="connsiteY11" fmla="*/ 138017 h 140095"/>
                    <a:gd name="connsiteX12" fmla="*/ 19761 w 59176"/>
                    <a:gd name="connsiteY12" fmla="*/ 120451 h 140095"/>
                    <a:gd name="connsiteX13" fmla="*/ 33563 w 59176"/>
                    <a:gd name="connsiteY13" fmla="*/ 101631 h 140095"/>
                    <a:gd name="connsiteX14" fmla="*/ 39837 w 59176"/>
                    <a:gd name="connsiteY14" fmla="*/ 90338 h 140095"/>
                    <a:gd name="connsiteX15" fmla="*/ 46110 w 59176"/>
                    <a:gd name="connsiteY15" fmla="*/ 79046 h 140095"/>
                    <a:gd name="connsiteX16" fmla="*/ 53638 w 59176"/>
                    <a:gd name="connsiteY16" fmla="*/ 53952 h 140095"/>
                    <a:gd name="connsiteX17" fmla="*/ 56148 w 59176"/>
                    <a:gd name="connsiteY17" fmla="*/ 42660 h 140095"/>
                    <a:gd name="connsiteX18" fmla="*/ 58657 w 59176"/>
                    <a:gd name="connsiteY18" fmla="*/ 32622 h 140095"/>
                    <a:gd name="connsiteX19" fmla="*/ 57402 w 59176"/>
                    <a:gd name="connsiteY19" fmla="*/ 11292 h 140095"/>
                    <a:gd name="connsiteX20" fmla="*/ 53638 w 59176"/>
                    <a:gd name="connsiteY20" fmla="*/ 0 h 140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176" h="140095">
                      <a:moveTo>
                        <a:pt x="53638" y="0"/>
                      </a:moveTo>
                      <a:cubicBezTo>
                        <a:pt x="52384" y="0"/>
                        <a:pt x="51129" y="5019"/>
                        <a:pt x="51129" y="10038"/>
                      </a:cubicBezTo>
                      <a:cubicBezTo>
                        <a:pt x="51129" y="21330"/>
                        <a:pt x="51129" y="18820"/>
                        <a:pt x="49874" y="31367"/>
                      </a:cubicBezTo>
                      <a:cubicBezTo>
                        <a:pt x="49874" y="35132"/>
                        <a:pt x="48620" y="37641"/>
                        <a:pt x="47365" y="41405"/>
                      </a:cubicBezTo>
                      <a:cubicBezTo>
                        <a:pt x="47365" y="45169"/>
                        <a:pt x="47365" y="48933"/>
                        <a:pt x="46110" y="52697"/>
                      </a:cubicBezTo>
                      <a:cubicBezTo>
                        <a:pt x="43601" y="60226"/>
                        <a:pt x="39837" y="69008"/>
                        <a:pt x="37327" y="76537"/>
                      </a:cubicBezTo>
                      <a:cubicBezTo>
                        <a:pt x="36073" y="80301"/>
                        <a:pt x="34818" y="85320"/>
                        <a:pt x="33563" y="89084"/>
                      </a:cubicBezTo>
                      <a:cubicBezTo>
                        <a:pt x="32308" y="92848"/>
                        <a:pt x="29799" y="96612"/>
                        <a:pt x="27290" y="100376"/>
                      </a:cubicBezTo>
                      <a:cubicBezTo>
                        <a:pt x="23526" y="107904"/>
                        <a:pt x="18507" y="114178"/>
                        <a:pt x="14743" y="119196"/>
                      </a:cubicBezTo>
                      <a:cubicBezTo>
                        <a:pt x="7215" y="130489"/>
                        <a:pt x="8469" y="127979"/>
                        <a:pt x="941" y="136762"/>
                      </a:cubicBezTo>
                      <a:cubicBezTo>
                        <a:pt x="-314" y="138017"/>
                        <a:pt x="-314" y="139272"/>
                        <a:pt x="941" y="139272"/>
                      </a:cubicBezTo>
                      <a:cubicBezTo>
                        <a:pt x="941" y="140526"/>
                        <a:pt x="2196" y="140526"/>
                        <a:pt x="4705" y="138017"/>
                      </a:cubicBezTo>
                      <a:cubicBezTo>
                        <a:pt x="13488" y="129234"/>
                        <a:pt x="10979" y="131743"/>
                        <a:pt x="19761" y="120451"/>
                      </a:cubicBezTo>
                      <a:cubicBezTo>
                        <a:pt x="24780" y="115432"/>
                        <a:pt x="29799" y="109159"/>
                        <a:pt x="33563" y="101631"/>
                      </a:cubicBezTo>
                      <a:cubicBezTo>
                        <a:pt x="36073" y="97867"/>
                        <a:pt x="37327" y="94102"/>
                        <a:pt x="39837" y="90338"/>
                      </a:cubicBezTo>
                      <a:cubicBezTo>
                        <a:pt x="42346" y="86574"/>
                        <a:pt x="44855" y="82810"/>
                        <a:pt x="46110" y="79046"/>
                      </a:cubicBezTo>
                      <a:cubicBezTo>
                        <a:pt x="49874" y="70263"/>
                        <a:pt x="51129" y="61480"/>
                        <a:pt x="53638" y="53952"/>
                      </a:cubicBezTo>
                      <a:cubicBezTo>
                        <a:pt x="54893" y="50188"/>
                        <a:pt x="54893" y="46424"/>
                        <a:pt x="56148" y="42660"/>
                      </a:cubicBezTo>
                      <a:cubicBezTo>
                        <a:pt x="57402" y="38896"/>
                        <a:pt x="58657" y="35132"/>
                        <a:pt x="58657" y="32622"/>
                      </a:cubicBezTo>
                      <a:cubicBezTo>
                        <a:pt x="59912" y="18820"/>
                        <a:pt x="58657" y="21330"/>
                        <a:pt x="57402" y="11292"/>
                      </a:cubicBezTo>
                      <a:cubicBezTo>
                        <a:pt x="56148" y="5019"/>
                        <a:pt x="56148" y="0"/>
                        <a:pt x="53638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7" name="任意多边形: 形状 7716" descr="22621f5c-64d3-4c1f-83c6-aea3ef6d7b7a"/>
                <p:cNvSpPr/>
                <p:nvPr/>
              </p:nvSpPr>
              <p:spPr>
                <a:xfrm>
                  <a:off x="10839581" y="5949352"/>
                  <a:ext cx="54196" cy="91408"/>
                </a:xfrm>
                <a:custGeom>
                  <a:avLst/>
                  <a:gdLst>
                    <a:gd name="connsiteX0" fmla="*/ 53255 w 54196"/>
                    <a:gd name="connsiteY0" fmla="*/ 246 h 91408"/>
                    <a:gd name="connsiteX1" fmla="*/ 48236 w 54196"/>
                    <a:gd name="connsiteY1" fmla="*/ 6520 h 91408"/>
                    <a:gd name="connsiteX2" fmla="*/ 43217 w 54196"/>
                    <a:gd name="connsiteY2" fmla="*/ 20321 h 91408"/>
                    <a:gd name="connsiteX3" fmla="*/ 39453 w 54196"/>
                    <a:gd name="connsiteY3" fmla="*/ 26595 h 91408"/>
                    <a:gd name="connsiteX4" fmla="*/ 36944 w 54196"/>
                    <a:gd name="connsiteY4" fmla="*/ 34123 h 91408"/>
                    <a:gd name="connsiteX5" fmla="*/ 28161 w 54196"/>
                    <a:gd name="connsiteY5" fmla="*/ 49179 h 91408"/>
                    <a:gd name="connsiteX6" fmla="*/ 24397 w 54196"/>
                    <a:gd name="connsiteY6" fmla="*/ 56708 h 91408"/>
                    <a:gd name="connsiteX7" fmla="*/ 19378 w 54196"/>
                    <a:gd name="connsiteY7" fmla="*/ 64236 h 91408"/>
                    <a:gd name="connsiteX8" fmla="*/ 9340 w 54196"/>
                    <a:gd name="connsiteY8" fmla="*/ 76783 h 91408"/>
                    <a:gd name="connsiteX9" fmla="*/ 558 w 54196"/>
                    <a:gd name="connsiteY9" fmla="*/ 88075 h 91408"/>
                    <a:gd name="connsiteX10" fmla="*/ 558 w 54196"/>
                    <a:gd name="connsiteY10" fmla="*/ 90584 h 91408"/>
                    <a:gd name="connsiteX11" fmla="*/ 3067 w 54196"/>
                    <a:gd name="connsiteY11" fmla="*/ 89330 h 91408"/>
                    <a:gd name="connsiteX12" fmla="*/ 14359 w 54196"/>
                    <a:gd name="connsiteY12" fmla="*/ 78037 h 91408"/>
                    <a:gd name="connsiteX13" fmla="*/ 25652 w 54196"/>
                    <a:gd name="connsiteY13" fmla="*/ 66745 h 91408"/>
                    <a:gd name="connsiteX14" fmla="*/ 30670 w 54196"/>
                    <a:gd name="connsiteY14" fmla="*/ 59217 h 91408"/>
                    <a:gd name="connsiteX15" fmla="*/ 36944 w 54196"/>
                    <a:gd name="connsiteY15" fmla="*/ 51689 h 91408"/>
                    <a:gd name="connsiteX16" fmla="*/ 44472 w 54196"/>
                    <a:gd name="connsiteY16" fmla="*/ 35378 h 91408"/>
                    <a:gd name="connsiteX17" fmla="*/ 46981 w 54196"/>
                    <a:gd name="connsiteY17" fmla="*/ 27849 h 91408"/>
                    <a:gd name="connsiteX18" fmla="*/ 50746 w 54196"/>
                    <a:gd name="connsiteY18" fmla="*/ 21576 h 91408"/>
                    <a:gd name="connsiteX19" fmla="*/ 53255 w 54196"/>
                    <a:gd name="connsiteY19" fmla="*/ 7774 h 91408"/>
                    <a:gd name="connsiteX20" fmla="*/ 53255 w 54196"/>
                    <a:gd name="connsiteY20" fmla="*/ 246 h 91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4196" h="91408">
                      <a:moveTo>
                        <a:pt x="53255" y="246"/>
                      </a:moveTo>
                      <a:cubicBezTo>
                        <a:pt x="52000" y="-1009"/>
                        <a:pt x="49491" y="2755"/>
                        <a:pt x="48236" y="6520"/>
                      </a:cubicBezTo>
                      <a:cubicBezTo>
                        <a:pt x="45727" y="12793"/>
                        <a:pt x="45727" y="11538"/>
                        <a:pt x="43217" y="20321"/>
                      </a:cubicBezTo>
                      <a:cubicBezTo>
                        <a:pt x="41963" y="22831"/>
                        <a:pt x="40708" y="24085"/>
                        <a:pt x="39453" y="26595"/>
                      </a:cubicBezTo>
                      <a:cubicBezTo>
                        <a:pt x="38199" y="29104"/>
                        <a:pt x="38199" y="31614"/>
                        <a:pt x="36944" y="34123"/>
                      </a:cubicBezTo>
                      <a:cubicBezTo>
                        <a:pt x="34434" y="39142"/>
                        <a:pt x="30670" y="44161"/>
                        <a:pt x="28161" y="49179"/>
                      </a:cubicBezTo>
                      <a:cubicBezTo>
                        <a:pt x="26906" y="51689"/>
                        <a:pt x="25652" y="54198"/>
                        <a:pt x="24397" y="56708"/>
                      </a:cubicBezTo>
                      <a:cubicBezTo>
                        <a:pt x="23142" y="59217"/>
                        <a:pt x="20633" y="61726"/>
                        <a:pt x="19378" y="64236"/>
                      </a:cubicBezTo>
                      <a:cubicBezTo>
                        <a:pt x="15614" y="69255"/>
                        <a:pt x="13105" y="73019"/>
                        <a:pt x="9340" y="76783"/>
                      </a:cubicBezTo>
                      <a:cubicBezTo>
                        <a:pt x="4322" y="84311"/>
                        <a:pt x="4322" y="83056"/>
                        <a:pt x="558" y="88075"/>
                      </a:cubicBezTo>
                      <a:cubicBezTo>
                        <a:pt x="-697" y="89330"/>
                        <a:pt x="558" y="89330"/>
                        <a:pt x="558" y="90584"/>
                      </a:cubicBezTo>
                      <a:cubicBezTo>
                        <a:pt x="558" y="91839"/>
                        <a:pt x="1812" y="91839"/>
                        <a:pt x="3067" y="89330"/>
                      </a:cubicBezTo>
                      <a:cubicBezTo>
                        <a:pt x="9340" y="84311"/>
                        <a:pt x="8086" y="85565"/>
                        <a:pt x="14359" y="78037"/>
                      </a:cubicBezTo>
                      <a:cubicBezTo>
                        <a:pt x="18123" y="74273"/>
                        <a:pt x="21887" y="71764"/>
                        <a:pt x="25652" y="66745"/>
                      </a:cubicBezTo>
                      <a:cubicBezTo>
                        <a:pt x="26906" y="64236"/>
                        <a:pt x="29416" y="61726"/>
                        <a:pt x="30670" y="59217"/>
                      </a:cubicBezTo>
                      <a:cubicBezTo>
                        <a:pt x="31925" y="56708"/>
                        <a:pt x="34434" y="54198"/>
                        <a:pt x="36944" y="51689"/>
                      </a:cubicBezTo>
                      <a:cubicBezTo>
                        <a:pt x="40708" y="46670"/>
                        <a:pt x="41963" y="40396"/>
                        <a:pt x="44472" y="35378"/>
                      </a:cubicBezTo>
                      <a:cubicBezTo>
                        <a:pt x="45727" y="32868"/>
                        <a:pt x="46981" y="30359"/>
                        <a:pt x="46981" y="27849"/>
                      </a:cubicBezTo>
                      <a:cubicBezTo>
                        <a:pt x="48236" y="25340"/>
                        <a:pt x="49491" y="24085"/>
                        <a:pt x="50746" y="21576"/>
                      </a:cubicBezTo>
                      <a:cubicBezTo>
                        <a:pt x="53255" y="12793"/>
                        <a:pt x="52000" y="14048"/>
                        <a:pt x="53255" y="7774"/>
                      </a:cubicBezTo>
                      <a:cubicBezTo>
                        <a:pt x="54510" y="4010"/>
                        <a:pt x="54510" y="246"/>
                        <a:pt x="53255" y="24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8" name="任意多边形: 形状 7717" descr="4edf9c94-8f87-4c89-893b-72a7174764ed"/>
                <p:cNvSpPr/>
                <p:nvPr/>
              </p:nvSpPr>
              <p:spPr>
                <a:xfrm>
                  <a:off x="10806959" y="5964162"/>
                  <a:ext cx="50010" cy="56640"/>
                </a:xfrm>
                <a:custGeom>
                  <a:avLst/>
                  <a:gdLst>
                    <a:gd name="connsiteX0" fmla="*/ 49491 w 50010"/>
                    <a:gd name="connsiteY0" fmla="*/ 492 h 56640"/>
                    <a:gd name="connsiteX1" fmla="*/ 44472 w 50010"/>
                    <a:gd name="connsiteY1" fmla="*/ 3002 h 56640"/>
                    <a:gd name="connsiteX2" fmla="*/ 38199 w 50010"/>
                    <a:gd name="connsiteY2" fmla="*/ 11784 h 56640"/>
                    <a:gd name="connsiteX3" fmla="*/ 34434 w 50010"/>
                    <a:gd name="connsiteY3" fmla="*/ 15549 h 56640"/>
                    <a:gd name="connsiteX4" fmla="*/ 31925 w 50010"/>
                    <a:gd name="connsiteY4" fmla="*/ 20567 h 56640"/>
                    <a:gd name="connsiteX5" fmla="*/ 23142 w 50010"/>
                    <a:gd name="connsiteY5" fmla="*/ 29350 h 56640"/>
                    <a:gd name="connsiteX6" fmla="*/ 19378 w 50010"/>
                    <a:gd name="connsiteY6" fmla="*/ 34369 h 56640"/>
                    <a:gd name="connsiteX7" fmla="*/ 15614 w 50010"/>
                    <a:gd name="connsiteY7" fmla="*/ 39388 h 56640"/>
                    <a:gd name="connsiteX8" fmla="*/ 8086 w 50010"/>
                    <a:gd name="connsiteY8" fmla="*/ 46916 h 56640"/>
                    <a:gd name="connsiteX9" fmla="*/ 558 w 50010"/>
                    <a:gd name="connsiteY9" fmla="*/ 54444 h 56640"/>
                    <a:gd name="connsiteX10" fmla="*/ 558 w 50010"/>
                    <a:gd name="connsiteY10" fmla="*/ 55699 h 56640"/>
                    <a:gd name="connsiteX11" fmla="*/ 3067 w 50010"/>
                    <a:gd name="connsiteY11" fmla="*/ 55699 h 56640"/>
                    <a:gd name="connsiteX12" fmla="*/ 11850 w 50010"/>
                    <a:gd name="connsiteY12" fmla="*/ 48171 h 56640"/>
                    <a:gd name="connsiteX13" fmla="*/ 20633 w 50010"/>
                    <a:gd name="connsiteY13" fmla="*/ 41897 h 56640"/>
                    <a:gd name="connsiteX14" fmla="*/ 24397 w 50010"/>
                    <a:gd name="connsiteY14" fmla="*/ 36878 h 56640"/>
                    <a:gd name="connsiteX15" fmla="*/ 29416 w 50010"/>
                    <a:gd name="connsiteY15" fmla="*/ 33114 h 56640"/>
                    <a:gd name="connsiteX16" fmla="*/ 36944 w 50010"/>
                    <a:gd name="connsiteY16" fmla="*/ 23077 h 56640"/>
                    <a:gd name="connsiteX17" fmla="*/ 40708 w 50010"/>
                    <a:gd name="connsiteY17" fmla="*/ 18058 h 56640"/>
                    <a:gd name="connsiteX18" fmla="*/ 44472 w 50010"/>
                    <a:gd name="connsiteY18" fmla="*/ 14294 h 56640"/>
                    <a:gd name="connsiteX19" fmla="*/ 48236 w 50010"/>
                    <a:gd name="connsiteY19" fmla="*/ 4256 h 56640"/>
                    <a:gd name="connsiteX20" fmla="*/ 49491 w 50010"/>
                    <a:gd name="connsiteY20" fmla="*/ 492 h 56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010" h="56640">
                      <a:moveTo>
                        <a:pt x="49491" y="492"/>
                      </a:moveTo>
                      <a:cubicBezTo>
                        <a:pt x="48236" y="-763"/>
                        <a:pt x="45727" y="492"/>
                        <a:pt x="44472" y="3002"/>
                      </a:cubicBezTo>
                      <a:cubicBezTo>
                        <a:pt x="40708" y="6766"/>
                        <a:pt x="41963" y="6766"/>
                        <a:pt x="38199" y="11784"/>
                      </a:cubicBezTo>
                      <a:cubicBezTo>
                        <a:pt x="36944" y="13039"/>
                        <a:pt x="35689" y="14294"/>
                        <a:pt x="34434" y="15549"/>
                      </a:cubicBezTo>
                      <a:cubicBezTo>
                        <a:pt x="33180" y="16803"/>
                        <a:pt x="33180" y="19313"/>
                        <a:pt x="31925" y="20567"/>
                      </a:cubicBezTo>
                      <a:cubicBezTo>
                        <a:pt x="29416" y="23077"/>
                        <a:pt x="25652" y="26841"/>
                        <a:pt x="23142" y="29350"/>
                      </a:cubicBezTo>
                      <a:cubicBezTo>
                        <a:pt x="21887" y="30605"/>
                        <a:pt x="20633" y="33114"/>
                        <a:pt x="19378" y="34369"/>
                      </a:cubicBezTo>
                      <a:cubicBezTo>
                        <a:pt x="18123" y="35624"/>
                        <a:pt x="16869" y="36878"/>
                        <a:pt x="15614" y="39388"/>
                      </a:cubicBezTo>
                      <a:cubicBezTo>
                        <a:pt x="13105" y="41897"/>
                        <a:pt x="10595" y="44407"/>
                        <a:pt x="8086" y="46916"/>
                      </a:cubicBezTo>
                      <a:cubicBezTo>
                        <a:pt x="3067" y="51935"/>
                        <a:pt x="4322" y="50680"/>
                        <a:pt x="558" y="54444"/>
                      </a:cubicBezTo>
                      <a:cubicBezTo>
                        <a:pt x="-697" y="55699"/>
                        <a:pt x="558" y="55699"/>
                        <a:pt x="558" y="55699"/>
                      </a:cubicBezTo>
                      <a:cubicBezTo>
                        <a:pt x="558" y="56954"/>
                        <a:pt x="1812" y="56954"/>
                        <a:pt x="3067" y="55699"/>
                      </a:cubicBezTo>
                      <a:cubicBezTo>
                        <a:pt x="8086" y="51935"/>
                        <a:pt x="6831" y="53190"/>
                        <a:pt x="11850" y="48171"/>
                      </a:cubicBezTo>
                      <a:cubicBezTo>
                        <a:pt x="14359" y="45661"/>
                        <a:pt x="18123" y="44407"/>
                        <a:pt x="20633" y="41897"/>
                      </a:cubicBezTo>
                      <a:cubicBezTo>
                        <a:pt x="21887" y="40643"/>
                        <a:pt x="23142" y="38133"/>
                        <a:pt x="24397" y="36878"/>
                      </a:cubicBezTo>
                      <a:cubicBezTo>
                        <a:pt x="25652" y="35624"/>
                        <a:pt x="28161" y="34369"/>
                        <a:pt x="29416" y="33114"/>
                      </a:cubicBezTo>
                      <a:cubicBezTo>
                        <a:pt x="31925" y="29350"/>
                        <a:pt x="34434" y="25586"/>
                        <a:pt x="36944" y="23077"/>
                      </a:cubicBezTo>
                      <a:cubicBezTo>
                        <a:pt x="38199" y="21822"/>
                        <a:pt x="39453" y="19313"/>
                        <a:pt x="40708" y="18058"/>
                      </a:cubicBezTo>
                      <a:cubicBezTo>
                        <a:pt x="41963" y="16803"/>
                        <a:pt x="43217" y="15549"/>
                        <a:pt x="44472" y="14294"/>
                      </a:cubicBezTo>
                      <a:cubicBezTo>
                        <a:pt x="48236" y="9275"/>
                        <a:pt x="45727" y="9275"/>
                        <a:pt x="48236" y="4256"/>
                      </a:cubicBezTo>
                      <a:cubicBezTo>
                        <a:pt x="49491" y="4256"/>
                        <a:pt x="50746" y="1747"/>
                        <a:pt x="49491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19" name="任意多边形: 形状 7718" descr="bde6246d-64b0-471e-84be-eb972ae80387"/>
                <p:cNvSpPr/>
                <p:nvPr/>
              </p:nvSpPr>
              <p:spPr>
                <a:xfrm>
                  <a:off x="10776149" y="5966644"/>
                  <a:ext cx="50680" cy="49139"/>
                </a:xfrm>
                <a:custGeom>
                  <a:avLst/>
                  <a:gdLst>
                    <a:gd name="connsiteX0" fmla="*/ 50188 w 50680"/>
                    <a:gd name="connsiteY0" fmla="*/ 520 h 49139"/>
                    <a:gd name="connsiteX1" fmla="*/ 43914 w 50680"/>
                    <a:gd name="connsiteY1" fmla="*/ 1775 h 49139"/>
                    <a:gd name="connsiteX2" fmla="*/ 36386 w 50680"/>
                    <a:gd name="connsiteY2" fmla="*/ 8048 h 49139"/>
                    <a:gd name="connsiteX3" fmla="*/ 32622 w 50680"/>
                    <a:gd name="connsiteY3" fmla="*/ 10557 h 49139"/>
                    <a:gd name="connsiteX4" fmla="*/ 30113 w 50680"/>
                    <a:gd name="connsiteY4" fmla="*/ 15576 h 49139"/>
                    <a:gd name="connsiteX5" fmla="*/ 21330 w 50680"/>
                    <a:gd name="connsiteY5" fmla="*/ 23104 h 49139"/>
                    <a:gd name="connsiteX6" fmla="*/ 17566 w 50680"/>
                    <a:gd name="connsiteY6" fmla="*/ 28123 h 49139"/>
                    <a:gd name="connsiteX7" fmla="*/ 13802 w 50680"/>
                    <a:gd name="connsiteY7" fmla="*/ 31887 h 49139"/>
                    <a:gd name="connsiteX8" fmla="*/ 6273 w 50680"/>
                    <a:gd name="connsiteY8" fmla="*/ 39415 h 49139"/>
                    <a:gd name="connsiteX9" fmla="*/ 0 w 50680"/>
                    <a:gd name="connsiteY9" fmla="*/ 46944 h 49139"/>
                    <a:gd name="connsiteX10" fmla="*/ 0 w 50680"/>
                    <a:gd name="connsiteY10" fmla="*/ 48198 h 49139"/>
                    <a:gd name="connsiteX11" fmla="*/ 2509 w 50680"/>
                    <a:gd name="connsiteY11" fmla="*/ 48198 h 49139"/>
                    <a:gd name="connsiteX12" fmla="*/ 10038 w 50680"/>
                    <a:gd name="connsiteY12" fmla="*/ 41925 h 49139"/>
                    <a:gd name="connsiteX13" fmla="*/ 18820 w 50680"/>
                    <a:gd name="connsiteY13" fmla="*/ 35651 h 49139"/>
                    <a:gd name="connsiteX14" fmla="*/ 22585 w 50680"/>
                    <a:gd name="connsiteY14" fmla="*/ 31887 h 49139"/>
                    <a:gd name="connsiteX15" fmla="*/ 27603 w 50680"/>
                    <a:gd name="connsiteY15" fmla="*/ 28123 h 49139"/>
                    <a:gd name="connsiteX16" fmla="*/ 35132 w 50680"/>
                    <a:gd name="connsiteY16" fmla="*/ 19340 h 49139"/>
                    <a:gd name="connsiteX17" fmla="*/ 38896 w 50680"/>
                    <a:gd name="connsiteY17" fmla="*/ 15576 h 49139"/>
                    <a:gd name="connsiteX18" fmla="*/ 42660 w 50680"/>
                    <a:gd name="connsiteY18" fmla="*/ 13067 h 49139"/>
                    <a:gd name="connsiteX19" fmla="*/ 47678 w 50680"/>
                    <a:gd name="connsiteY19" fmla="*/ 5538 h 49139"/>
                    <a:gd name="connsiteX20" fmla="*/ 50188 w 50680"/>
                    <a:gd name="connsiteY20" fmla="*/ 520 h 49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680" h="49139">
                      <a:moveTo>
                        <a:pt x="50188" y="520"/>
                      </a:moveTo>
                      <a:cubicBezTo>
                        <a:pt x="48933" y="-735"/>
                        <a:pt x="46424" y="520"/>
                        <a:pt x="43914" y="1775"/>
                      </a:cubicBezTo>
                      <a:cubicBezTo>
                        <a:pt x="40150" y="5538"/>
                        <a:pt x="40150" y="4284"/>
                        <a:pt x="36386" y="8048"/>
                      </a:cubicBezTo>
                      <a:cubicBezTo>
                        <a:pt x="35132" y="9303"/>
                        <a:pt x="33877" y="9303"/>
                        <a:pt x="32622" y="10557"/>
                      </a:cubicBezTo>
                      <a:cubicBezTo>
                        <a:pt x="31367" y="11812"/>
                        <a:pt x="31367" y="13067"/>
                        <a:pt x="30113" y="15576"/>
                      </a:cubicBezTo>
                      <a:cubicBezTo>
                        <a:pt x="27603" y="18085"/>
                        <a:pt x="23839" y="20595"/>
                        <a:pt x="21330" y="23104"/>
                      </a:cubicBezTo>
                      <a:cubicBezTo>
                        <a:pt x="20075" y="24359"/>
                        <a:pt x="18820" y="26868"/>
                        <a:pt x="17566" y="28123"/>
                      </a:cubicBezTo>
                      <a:cubicBezTo>
                        <a:pt x="16311" y="29378"/>
                        <a:pt x="15056" y="30632"/>
                        <a:pt x="13802" y="31887"/>
                      </a:cubicBezTo>
                      <a:cubicBezTo>
                        <a:pt x="11292" y="34397"/>
                        <a:pt x="8783" y="36906"/>
                        <a:pt x="6273" y="39415"/>
                      </a:cubicBezTo>
                      <a:cubicBezTo>
                        <a:pt x="2509" y="44434"/>
                        <a:pt x="3764" y="43179"/>
                        <a:pt x="0" y="46944"/>
                      </a:cubicBezTo>
                      <a:cubicBezTo>
                        <a:pt x="0" y="48198"/>
                        <a:pt x="0" y="48198"/>
                        <a:pt x="0" y="48198"/>
                      </a:cubicBezTo>
                      <a:cubicBezTo>
                        <a:pt x="0" y="49453"/>
                        <a:pt x="1255" y="49453"/>
                        <a:pt x="2509" y="48198"/>
                      </a:cubicBezTo>
                      <a:cubicBezTo>
                        <a:pt x="6273" y="44434"/>
                        <a:pt x="5019" y="45689"/>
                        <a:pt x="10038" y="41925"/>
                      </a:cubicBezTo>
                      <a:cubicBezTo>
                        <a:pt x="12547" y="39415"/>
                        <a:pt x="15056" y="38161"/>
                        <a:pt x="18820" y="35651"/>
                      </a:cubicBezTo>
                      <a:cubicBezTo>
                        <a:pt x="20075" y="34397"/>
                        <a:pt x="21330" y="33142"/>
                        <a:pt x="22585" y="31887"/>
                      </a:cubicBezTo>
                      <a:cubicBezTo>
                        <a:pt x="23839" y="30632"/>
                        <a:pt x="26349" y="29378"/>
                        <a:pt x="27603" y="28123"/>
                      </a:cubicBezTo>
                      <a:cubicBezTo>
                        <a:pt x="30113" y="25614"/>
                        <a:pt x="32622" y="21850"/>
                        <a:pt x="35132" y="19340"/>
                      </a:cubicBezTo>
                      <a:cubicBezTo>
                        <a:pt x="36386" y="18085"/>
                        <a:pt x="37641" y="16831"/>
                        <a:pt x="38896" y="15576"/>
                      </a:cubicBezTo>
                      <a:cubicBezTo>
                        <a:pt x="40150" y="14322"/>
                        <a:pt x="42660" y="14322"/>
                        <a:pt x="42660" y="13067"/>
                      </a:cubicBezTo>
                      <a:cubicBezTo>
                        <a:pt x="46424" y="9303"/>
                        <a:pt x="45169" y="9303"/>
                        <a:pt x="47678" y="5538"/>
                      </a:cubicBezTo>
                      <a:cubicBezTo>
                        <a:pt x="50188" y="4284"/>
                        <a:pt x="51443" y="1775"/>
                        <a:pt x="50188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0" name="任意多边形: 形状 7719" descr="d7ebf0a1-b711-4f9c-bd47-0f916e7d1e10"/>
                <p:cNvSpPr/>
                <p:nvPr/>
              </p:nvSpPr>
              <p:spPr>
                <a:xfrm>
                  <a:off x="10850177" y="5873796"/>
                  <a:ext cx="55520" cy="30318"/>
                </a:xfrm>
                <a:custGeom>
                  <a:avLst/>
                  <a:gdLst>
                    <a:gd name="connsiteX0" fmla="*/ 55207 w 55520"/>
                    <a:gd name="connsiteY0" fmla="*/ 1774 h 30318"/>
                    <a:gd name="connsiteX1" fmla="*/ 50188 w 55520"/>
                    <a:gd name="connsiteY1" fmla="*/ 520 h 30318"/>
                    <a:gd name="connsiteX2" fmla="*/ 41405 w 55520"/>
                    <a:gd name="connsiteY2" fmla="*/ 3029 h 30318"/>
                    <a:gd name="connsiteX3" fmla="*/ 36386 w 55520"/>
                    <a:gd name="connsiteY3" fmla="*/ 4284 h 30318"/>
                    <a:gd name="connsiteX4" fmla="*/ 32622 w 55520"/>
                    <a:gd name="connsiteY4" fmla="*/ 6793 h 30318"/>
                    <a:gd name="connsiteX5" fmla="*/ 22585 w 55520"/>
                    <a:gd name="connsiteY5" fmla="*/ 10557 h 30318"/>
                    <a:gd name="connsiteX6" fmla="*/ 18820 w 55520"/>
                    <a:gd name="connsiteY6" fmla="*/ 14321 h 30318"/>
                    <a:gd name="connsiteX7" fmla="*/ 13802 w 55520"/>
                    <a:gd name="connsiteY7" fmla="*/ 16831 h 30318"/>
                    <a:gd name="connsiteX8" fmla="*/ 6273 w 55520"/>
                    <a:gd name="connsiteY8" fmla="*/ 21850 h 30318"/>
                    <a:gd name="connsiteX9" fmla="*/ 0 w 55520"/>
                    <a:gd name="connsiteY9" fmla="*/ 28123 h 30318"/>
                    <a:gd name="connsiteX10" fmla="*/ 0 w 55520"/>
                    <a:gd name="connsiteY10" fmla="*/ 29378 h 30318"/>
                    <a:gd name="connsiteX11" fmla="*/ 1255 w 55520"/>
                    <a:gd name="connsiteY11" fmla="*/ 29378 h 30318"/>
                    <a:gd name="connsiteX12" fmla="*/ 7528 w 55520"/>
                    <a:gd name="connsiteY12" fmla="*/ 24359 h 30318"/>
                    <a:gd name="connsiteX13" fmla="*/ 15056 w 55520"/>
                    <a:gd name="connsiteY13" fmla="*/ 20595 h 30318"/>
                    <a:gd name="connsiteX14" fmla="*/ 18820 w 55520"/>
                    <a:gd name="connsiteY14" fmla="*/ 18085 h 30318"/>
                    <a:gd name="connsiteX15" fmla="*/ 23839 w 55520"/>
                    <a:gd name="connsiteY15" fmla="*/ 16831 h 30318"/>
                    <a:gd name="connsiteX16" fmla="*/ 32622 w 55520"/>
                    <a:gd name="connsiteY16" fmla="*/ 11812 h 30318"/>
                    <a:gd name="connsiteX17" fmla="*/ 36386 w 55520"/>
                    <a:gd name="connsiteY17" fmla="*/ 9303 h 30318"/>
                    <a:gd name="connsiteX18" fmla="*/ 40150 w 55520"/>
                    <a:gd name="connsiteY18" fmla="*/ 8048 h 30318"/>
                    <a:gd name="connsiteX19" fmla="*/ 47678 w 55520"/>
                    <a:gd name="connsiteY19" fmla="*/ 4284 h 30318"/>
                    <a:gd name="connsiteX20" fmla="*/ 55207 w 55520"/>
                    <a:gd name="connsiteY20" fmla="*/ 1774 h 30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520" h="30318">
                      <a:moveTo>
                        <a:pt x="55207" y="1774"/>
                      </a:moveTo>
                      <a:cubicBezTo>
                        <a:pt x="55207" y="520"/>
                        <a:pt x="52697" y="-735"/>
                        <a:pt x="50188" y="520"/>
                      </a:cubicBezTo>
                      <a:cubicBezTo>
                        <a:pt x="45169" y="1774"/>
                        <a:pt x="46424" y="1774"/>
                        <a:pt x="41405" y="3029"/>
                      </a:cubicBezTo>
                      <a:cubicBezTo>
                        <a:pt x="40150" y="3029"/>
                        <a:pt x="38896" y="3029"/>
                        <a:pt x="36386" y="4284"/>
                      </a:cubicBezTo>
                      <a:cubicBezTo>
                        <a:pt x="35132" y="4284"/>
                        <a:pt x="33877" y="6793"/>
                        <a:pt x="32622" y="6793"/>
                      </a:cubicBezTo>
                      <a:cubicBezTo>
                        <a:pt x="30113" y="8048"/>
                        <a:pt x="26349" y="9303"/>
                        <a:pt x="22585" y="10557"/>
                      </a:cubicBezTo>
                      <a:cubicBezTo>
                        <a:pt x="21330" y="11812"/>
                        <a:pt x="20075" y="13067"/>
                        <a:pt x="18820" y="14321"/>
                      </a:cubicBezTo>
                      <a:cubicBezTo>
                        <a:pt x="17566" y="15576"/>
                        <a:pt x="16311" y="15576"/>
                        <a:pt x="13802" y="16831"/>
                      </a:cubicBezTo>
                      <a:cubicBezTo>
                        <a:pt x="11292" y="19340"/>
                        <a:pt x="8783" y="20595"/>
                        <a:pt x="6273" y="21850"/>
                      </a:cubicBezTo>
                      <a:cubicBezTo>
                        <a:pt x="2509" y="25614"/>
                        <a:pt x="3764" y="24359"/>
                        <a:pt x="0" y="28123"/>
                      </a:cubicBezTo>
                      <a:cubicBezTo>
                        <a:pt x="0" y="28123"/>
                        <a:pt x="0" y="29378"/>
                        <a:pt x="0" y="29378"/>
                      </a:cubicBezTo>
                      <a:cubicBezTo>
                        <a:pt x="0" y="30632"/>
                        <a:pt x="1255" y="30632"/>
                        <a:pt x="1255" y="29378"/>
                      </a:cubicBezTo>
                      <a:cubicBezTo>
                        <a:pt x="5019" y="26868"/>
                        <a:pt x="3764" y="26868"/>
                        <a:pt x="7528" y="24359"/>
                      </a:cubicBezTo>
                      <a:cubicBezTo>
                        <a:pt x="10038" y="23104"/>
                        <a:pt x="12547" y="21850"/>
                        <a:pt x="15056" y="20595"/>
                      </a:cubicBezTo>
                      <a:cubicBezTo>
                        <a:pt x="16311" y="19340"/>
                        <a:pt x="17566" y="18085"/>
                        <a:pt x="18820" y="18085"/>
                      </a:cubicBezTo>
                      <a:cubicBezTo>
                        <a:pt x="20075" y="16831"/>
                        <a:pt x="22585" y="16831"/>
                        <a:pt x="23839" y="16831"/>
                      </a:cubicBezTo>
                      <a:cubicBezTo>
                        <a:pt x="26349" y="15576"/>
                        <a:pt x="30113" y="13067"/>
                        <a:pt x="32622" y="11812"/>
                      </a:cubicBezTo>
                      <a:cubicBezTo>
                        <a:pt x="33877" y="10557"/>
                        <a:pt x="35132" y="10557"/>
                        <a:pt x="36386" y="9303"/>
                      </a:cubicBezTo>
                      <a:cubicBezTo>
                        <a:pt x="37641" y="9303"/>
                        <a:pt x="38896" y="9303"/>
                        <a:pt x="40150" y="8048"/>
                      </a:cubicBezTo>
                      <a:cubicBezTo>
                        <a:pt x="45169" y="5538"/>
                        <a:pt x="43914" y="5538"/>
                        <a:pt x="47678" y="4284"/>
                      </a:cubicBezTo>
                      <a:cubicBezTo>
                        <a:pt x="53952" y="4284"/>
                        <a:pt x="56461" y="3029"/>
                        <a:pt x="55207" y="17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1" name="任意多边形: 形状 7720" descr="d70fed69-e704-4c57-92d8-72acf0f65f6c"/>
                <p:cNvSpPr/>
                <p:nvPr/>
              </p:nvSpPr>
              <p:spPr>
                <a:xfrm>
                  <a:off x="10806959" y="5857485"/>
                  <a:ext cx="93405" cy="45375"/>
                </a:xfrm>
                <a:custGeom>
                  <a:avLst/>
                  <a:gdLst>
                    <a:gd name="connsiteX0" fmla="*/ 93405 w 93405"/>
                    <a:gd name="connsiteY0" fmla="*/ 1774 h 45375"/>
                    <a:gd name="connsiteX1" fmla="*/ 85877 w 93405"/>
                    <a:gd name="connsiteY1" fmla="*/ 520 h 45375"/>
                    <a:gd name="connsiteX2" fmla="*/ 70821 w 93405"/>
                    <a:gd name="connsiteY2" fmla="*/ 4284 h 45375"/>
                    <a:gd name="connsiteX3" fmla="*/ 63293 w 93405"/>
                    <a:gd name="connsiteY3" fmla="*/ 5538 h 45375"/>
                    <a:gd name="connsiteX4" fmla="*/ 55764 w 93405"/>
                    <a:gd name="connsiteY4" fmla="*/ 9303 h 45375"/>
                    <a:gd name="connsiteX5" fmla="*/ 39453 w 93405"/>
                    <a:gd name="connsiteY5" fmla="*/ 15576 h 45375"/>
                    <a:gd name="connsiteX6" fmla="*/ 31925 w 93405"/>
                    <a:gd name="connsiteY6" fmla="*/ 20595 h 45375"/>
                    <a:gd name="connsiteX7" fmla="*/ 24397 w 93405"/>
                    <a:gd name="connsiteY7" fmla="*/ 24359 h 45375"/>
                    <a:gd name="connsiteX8" fmla="*/ 11850 w 93405"/>
                    <a:gd name="connsiteY8" fmla="*/ 33142 h 45375"/>
                    <a:gd name="connsiteX9" fmla="*/ 558 w 93405"/>
                    <a:gd name="connsiteY9" fmla="*/ 41925 h 45375"/>
                    <a:gd name="connsiteX10" fmla="*/ 558 w 93405"/>
                    <a:gd name="connsiteY10" fmla="*/ 44434 h 45375"/>
                    <a:gd name="connsiteX11" fmla="*/ 3067 w 93405"/>
                    <a:gd name="connsiteY11" fmla="*/ 44434 h 45375"/>
                    <a:gd name="connsiteX12" fmla="*/ 15614 w 93405"/>
                    <a:gd name="connsiteY12" fmla="*/ 36906 h 45375"/>
                    <a:gd name="connsiteX13" fmla="*/ 29416 w 93405"/>
                    <a:gd name="connsiteY13" fmla="*/ 30632 h 45375"/>
                    <a:gd name="connsiteX14" fmla="*/ 36944 w 93405"/>
                    <a:gd name="connsiteY14" fmla="*/ 26868 h 45375"/>
                    <a:gd name="connsiteX15" fmla="*/ 45727 w 93405"/>
                    <a:gd name="connsiteY15" fmla="*/ 24359 h 45375"/>
                    <a:gd name="connsiteX16" fmla="*/ 60783 w 93405"/>
                    <a:gd name="connsiteY16" fmla="*/ 16831 h 45375"/>
                    <a:gd name="connsiteX17" fmla="*/ 68311 w 93405"/>
                    <a:gd name="connsiteY17" fmla="*/ 14321 h 45375"/>
                    <a:gd name="connsiteX18" fmla="*/ 75840 w 93405"/>
                    <a:gd name="connsiteY18" fmla="*/ 13067 h 45375"/>
                    <a:gd name="connsiteX19" fmla="*/ 89641 w 93405"/>
                    <a:gd name="connsiteY19" fmla="*/ 8048 h 45375"/>
                    <a:gd name="connsiteX20" fmla="*/ 93405 w 93405"/>
                    <a:gd name="connsiteY20" fmla="*/ 1774 h 45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405" h="45375">
                      <a:moveTo>
                        <a:pt x="93405" y="1774"/>
                      </a:moveTo>
                      <a:cubicBezTo>
                        <a:pt x="93405" y="520"/>
                        <a:pt x="89641" y="-735"/>
                        <a:pt x="85877" y="520"/>
                      </a:cubicBezTo>
                      <a:cubicBezTo>
                        <a:pt x="78349" y="1774"/>
                        <a:pt x="79604" y="1774"/>
                        <a:pt x="70821" y="4284"/>
                      </a:cubicBezTo>
                      <a:cubicBezTo>
                        <a:pt x="68311" y="5538"/>
                        <a:pt x="65802" y="5538"/>
                        <a:pt x="63293" y="5538"/>
                      </a:cubicBezTo>
                      <a:cubicBezTo>
                        <a:pt x="60783" y="6793"/>
                        <a:pt x="58274" y="8048"/>
                        <a:pt x="55764" y="9303"/>
                      </a:cubicBezTo>
                      <a:cubicBezTo>
                        <a:pt x="50746" y="11812"/>
                        <a:pt x="44472" y="13067"/>
                        <a:pt x="39453" y="15576"/>
                      </a:cubicBezTo>
                      <a:cubicBezTo>
                        <a:pt x="36944" y="16831"/>
                        <a:pt x="34434" y="19340"/>
                        <a:pt x="31925" y="20595"/>
                      </a:cubicBezTo>
                      <a:cubicBezTo>
                        <a:pt x="29416" y="21850"/>
                        <a:pt x="26906" y="23104"/>
                        <a:pt x="24397" y="24359"/>
                      </a:cubicBezTo>
                      <a:cubicBezTo>
                        <a:pt x="19378" y="26868"/>
                        <a:pt x="15614" y="29378"/>
                        <a:pt x="11850" y="33142"/>
                      </a:cubicBezTo>
                      <a:cubicBezTo>
                        <a:pt x="4322" y="38161"/>
                        <a:pt x="5576" y="38161"/>
                        <a:pt x="558" y="41925"/>
                      </a:cubicBezTo>
                      <a:cubicBezTo>
                        <a:pt x="-697" y="43179"/>
                        <a:pt x="558" y="43179"/>
                        <a:pt x="558" y="44434"/>
                      </a:cubicBezTo>
                      <a:cubicBezTo>
                        <a:pt x="558" y="45689"/>
                        <a:pt x="1812" y="45689"/>
                        <a:pt x="3067" y="44434"/>
                      </a:cubicBezTo>
                      <a:cubicBezTo>
                        <a:pt x="9340" y="40670"/>
                        <a:pt x="8086" y="40670"/>
                        <a:pt x="15614" y="36906"/>
                      </a:cubicBezTo>
                      <a:cubicBezTo>
                        <a:pt x="19378" y="34397"/>
                        <a:pt x="24397" y="33142"/>
                        <a:pt x="29416" y="30632"/>
                      </a:cubicBezTo>
                      <a:cubicBezTo>
                        <a:pt x="31925" y="29378"/>
                        <a:pt x="34434" y="28123"/>
                        <a:pt x="36944" y="26868"/>
                      </a:cubicBezTo>
                      <a:cubicBezTo>
                        <a:pt x="39453" y="25614"/>
                        <a:pt x="43217" y="25614"/>
                        <a:pt x="45727" y="24359"/>
                      </a:cubicBezTo>
                      <a:cubicBezTo>
                        <a:pt x="50746" y="21850"/>
                        <a:pt x="55764" y="19340"/>
                        <a:pt x="60783" y="16831"/>
                      </a:cubicBezTo>
                      <a:cubicBezTo>
                        <a:pt x="63293" y="15576"/>
                        <a:pt x="65802" y="14321"/>
                        <a:pt x="68311" y="14321"/>
                      </a:cubicBezTo>
                      <a:cubicBezTo>
                        <a:pt x="70821" y="13067"/>
                        <a:pt x="73330" y="13067"/>
                        <a:pt x="75840" y="13067"/>
                      </a:cubicBezTo>
                      <a:cubicBezTo>
                        <a:pt x="84622" y="10557"/>
                        <a:pt x="82113" y="9303"/>
                        <a:pt x="89641" y="8048"/>
                      </a:cubicBezTo>
                      <a:cubicBezTo>
                        <a:pt x="89641" y="4284"/>
                        <a:pt x="93405" y="3029"/>
                        <a:pt x="93405" y="17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2" name="任意多边形: 形状 7721" descr="fa80c61b-185d-4143-9d50-792949730082"/>
                <p:cNvSpPr/>
                <p:nvPr/>
              </p:nvSpPr>
              <p:spPr>
                <a:xfrm>
                  <a:off x="10789951" y="5838243"/>
                  <a:ext cx="101630" cy="37013"/>
                </a:xfrm>
                <a:custGeom>
                  <a:avLst/>
                  <a:gdLst>
                    <a:gd name="connsiteX0" fmla="*/ 101631 w 101630"/>
                    <a:gd name="connsiteY0" fmla="*/ 941 h 37013"/>
                    <a:gd name="connsiteX1" fmla="*/ 94102 w 101630"/>
                    <a:gd name="connsiteY1" fmla="*/ 941 h 37013"/>
                    <a:gd name="connsiteX2" fmla="*/ 79046 w 101630"/>
                    <a:gd name="connsiteY2" fmla="*/ 5960 h 37013"/>
                    <a:gd name="connsiteX3" fmla="*/ 71518 w 101630"/>
                    <a:gd name="connsiteY3" fmla="*/ 7215 h 37013"/>
                    <a:gd name="connsiteX4" fmla="*/ 63990 w 101630"/>
                    <a:gd name="connsiteY4" fmla="*/ 10979 h 37013"/>
                    <a:gd name="connsiteX5" fmla="*/ 46424 w 101630"/>
                    <a:gd name="connsiteY5" fmla="*/ 15997 h 37013"/>
                    <a:gd name="connsiteX6" fmla="*/ 38896 w 101630"/>
                    <a:gd name="connsiteY6" fmla="*/ 19762 h 37013"/>
                    <a:gd name="connsiteX7" fmla="*/ 30113 w 101630"/>
                    <a:gd name="connsiteY7" fmla="*/ 22271 h 37013"/>
                    <a:gd name="connsiteX8" fmla="*/ 15056 w 101630"/>
                    <a:gd name="connsiteY8" fmla="*/ 27290 h 37013"/>
                    <a:gd name="connsiteX9" fmla="*/ 1255 w 101630"/>
                    <a:gd name="connsiteY9" fmla="*/ 33563 h 37013"/>
                    <a:gd name="connsiteX10" fmla="*/ 0 w 101630"/>
                    <a:gd name="connsiteY10" fmla="*/ 36073 h 37013"/>
                    <a:gd name="connsiteX11" fmla="*/ 2509 w 101630"/>
                    <a:gd name="connsiteY11" fmla="*/ 36073 h 37013"/>
                    <a:gd name="connsiteX12" fmla="*/ 17566 w 101630"/>
                    <a:gd name="connsiteY12" fmla="*/ 31054 h 37013"/>
                    <a:gd name="connsiteX13" fmla="*/ 32622 w 101630"/>
                    <a:gd name="connsiteY13" fmla="*/ 27290 h 37013"/>
                    <a:gd name="connsiteX14" fmla="*/ 41405 w 101630"/>
                    <a:gd name="connsiteY14" fmla="*/ 24780 h 37013"/>
                    <a:gd name="connsiteX15" fmla="*/ 50188 w 101630"/>
                    <a:gd name="connsiteY15" fmla="*/ 22271 h 37013"/>
                    <a:gd name="connsiteX16" fmla="*/ 66499 w 101630"/>
                    <a:gd name="connsiteY16" fmla="*/ 15997 h 37013"/>
                    <a:gd name="connsiteX17" fmla="*/ 74027 w 101630"/>
                    <a:gd name="connsiteY17" fmla="*/ 13488 h 37013"/>
                    <a:gd name="connsiteX18" fmla="*/ 81555 w 101630"/>
                    <a:gd name="connsiteY18" fmla="*/ 12233 h 37013"/>
                    <a:gd name="connsiteX19" fmla="*/ 95357 w 101630"/>
                    <a:gd name="connsiteY19" fmla="*/ 5960 h 37013"/>
                    <a:gd name="connsiteX20" fmla="*/ 101631 w 101630"/>
                    <a:gd name="connsiteY20" fmla="*/ 941 h 37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1630" h="37013">
                      <a:moveTo>
                        <a:pt x="101631" y="941"/>
                      </a:moveTo>
                      <a:cubicBezTo>
                        <a:pt x="101631" y="-314"/>
                        <a:pt x="97867" y="-314"/>
                        <a:pt x="94102" y="941"/>
                      </a:cubicBezTo>
                      <a:cubicBezTo>
                        <a:pt x="86574" y="3450"/>
                        <a:pt x="87829" y="2196"/>
                        <a:pt x="79046" y="5960"/>
                      </a:cubicBezTo>
                      <a:cubicBezTo>
                        <a:pt x="76537" y="7215"/>
                        <a:pt x="74027" y="7215"/>
                        <a:pt x="71518" y="7215"/>
                      </a:cubicBezTo>
                      <a:cubicBezTo>
                        <a:pt x="69008" y="8469"/>
                        <a:pt x="66499" y="9724"/>
                        <a:pt x="63990" y="10979"/>
                      </a:cubicBezTo>
                      <a:cubicBezTo>
                        <a:pt x="58971" y="13488"/>
                        <a:pt x="52697" y="13488"/>
                        <a:pt x="46424" y="15997"/>
                      </a:cubicBezTo>
                      <a:cubicBezTo>
                        <a:pt x="43914" y="17252"/>
                        <a:pt x="41405" y="18507"/>
                        <a:pt x="38896" y="19762"/>
                      </a:cubicBezTo>
                      <a:cubicBezTo>
                        <a:pt x="36386" y="21016"/>
                        <a:pt x="32622" y="21016"/>
                        <a:pt x="30113" y="22271"/>
                      </a:cubicBezTo>
                      <a:cubicBezTo>
                        <a:pt x="25094" y="24780"/>
                        <a:pt x="20075" y="26035"/>
                        <a:pt x="15056" y="27290"/>
                      </a:cubicBezTo>
                      <a:cubicBezTo>
                        <a:pt x="6273" y="31054"/>
                        <a:pt x="7528" y="29799"/>
                        <a:pt x="1255" y="33563"/>
                      </a:cubicBezTo>
                      <a:cubicBezTo>
                        <a:pt x="0" y="33563"/>
                        <a:pt x="0" y="34818"/>
                        <a:pt x="0" y="36073"/>
                      </a:cubicBezTo>
                      <a:cubicBezTo>
                        <a:pt x="0" y="37327"/>
                        <a:pt x="0" y="37327"/>
                        <a:pt x="2509" y="36073"/>
                      </a:cubicBezTo>
                      <a:cubicBezTo>
                        <a:pt x="10038" y="33563"/>
                        <a:pt x="8783" y="33563"/>
                        <a:pt x="17566" y="31054"/>
                      </a:cubicBezTo>
                      <a:cubicBezTo>
                        <a:pt x="22585" y="29799"/>
                        <a:pt x="27603" y="28544"/>
                        <a:pt x="32622" y="27290"/>
                      </a:cubicBezTo>
                      <a:cubicBezTo>
                        <a:pt x="35132" y="26035"/>
                        <a:pt x="37641" y="24780"/>
                        <a:pt x="41405" y="24780"/>
                      </a:cubicBezTo>
                      <a:cubicBezTo>
                        <a:pt x="43914" y="23526"/>
                        <a:pt x="47679" y="23526"/>
                        <a:pt x="50188" y="22271"/>
                      </a:cubicBezTo>
                      <a:cubicBezTo>
                        <a:pt x="56461" y="19762"/>
                        <a:pt x="61480" y="17252"/>
                        <a:pt x="66499" y="15997"/>
                      </a:cubicBezTo>
                      <a:cubicBezTo>
                        <a:pt x="69008" y="14743"/>
                        <a:pt x="71518" y="13488"/>
                        <a:pt x="74027" y="13488"/>
                      </a:cubicBezTo>
                      <a:cubicBezTo>
                        <a:pt x="76537" y="12233"/>
                        <a:pt x="79046" y="12233"/>
                        <a:pt x="81555" y="12233"/>
                      </a:cubicBezTo>
                      <a:cubicBezTo>
                        <a:pt x="90338" y="8469"/>
                        <a:pt x="87829" y="8469"/>
                        <a:pt x="95357" y="5960"/>
                      </a:cubicBezTo>
                      <a:cubicBezTo>
                        <a:pt x="97867" y="3450"/>
                        <a:pt x="101631" y="2196"/>
                        <a:pt x="101631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3" name="任意多边形: 形状 7722" descr="addc1d5f-61bd-4612-a81d-48f124b86fe1"/>
                <p:cNvSpPr/>
                <p:nvPr/>
              </p:nvSpPr>
              <p:spPr>
                <a:xfrm>
                  <a:off x="10772385" y="5821061"/>
                  <a:ext cx="130731" cy="24083"/>
                </a:xfrm>
                <a:custGeom>
                  <a:avLst/>
                  <a:gdLst>
                    <a:gd name="connsiteX0" fmla="*/ 130489 w 130731"/>
                    <a:gd name="connsiteY0" fmla="*/ 10595 h 24083"/>
                    <a:gd name="connsiteX1" fmla="*/ 122961 w 130731"/>
                    <a:gd name="connsiteY1" fmla="*/ 5577 h 24083"/>
                    <a:gd name="connsiteX2" fmla="*/ 104140 w 130731"/>
                    <a:gd name="connsiteY2" fmla="*/ 1812 h 24083"/>
                    <a:gd name="connsiteX3" fmla="*/ 94102 w 130731"/>
                    <a:gd name="connsiteY3" fmla="*/ 558 h 24083"/>
                    <a:gd name="connsiteX4" fmla="*/ 82810 w 130731"/>
                    <a:gd name="connsiteY4" fmla="*/ 558 h 24083"/>
                    <a:gd name="connsiteX5" fmla="*/ 58971 w 130731"/>
                    <a:gd name="connsiteY5" fmla="*/ 558 h 24083"/>
                    <a:gd name="connsiteX6" fmla="*/ 47679 w 130731"/>
                    <a:gd name="connsiteY6" fmla="*/ 3067 h 24083"/>
                    <a:gd name="connsiteX7" fmla="*/ 36386 w 130731"/>
                    <a:gd name="connsiteY7" fmla="*/ 5577 h 24083"/>
                    <a:gd name="connsiteX8" fmla="*/ 17566 w 130731"/>
                    <a:gd name="connsiteY8" fmla="*/ 11850 h 24083"/>
                    <a:gd name="connsiteX9" fmla="*/ 1255 w 130731"/>
                    <a:gd name="connsiteY9" fmla="*/ 20633 h 24083"/>
                    <a:gd name="connsiteX10" fmla="*/ 0 w 130731"/>
                    <a:gd name="connsiteY10" fmla="*/ 23142 h 24083"/>
                    <a:gd name="connsiteX11" fmla="*/ 2509 w 130731"/>
                    <a:gd name="connsiteY11" fmla="*/ 23142 h 24083"/>
                    <a:gd name="connsiteX12" fmla="*/ 20075 w 130731"/>
                    <a:gd name="connsiteY12" fmla="*/ 15614 h 24083"/>
                    <a:gd name="connsiteX13" fmla="*/ 38896 w 130731"/>
                    <a:gd name="connsiteY13" fmla="*/ 10595 h 24083"/>
                    <a:gd name="connsiteX14" fmla="*/ 50188 w 130731"/>
                    <a:gd name="connsiteY14" fmla="*/ 8086 h 24083"/>
                    <a:gd name="connsiteX15" fmla="*/ 61480 w 130731"/>
                    <a:gd name="connsiteY15" fmla="*/ 8086 h 24083"/>
                    <a:gd name="connsiteX16" fmla="*/ 84065 w 130731"/>
                    <a:gd name="connsiteY16" fmla="*/ 6831 h 24083"/>
                    <a:gd name="connsiteX17" fmla="*/ 94102 w 130731"/>
                    <a:gd name="connsiteY17" fmla="*/ 6831 h 24083"/>
                    <a:gd name="connsiteX18" fmla="*/ 102885 w 130731"/>
                    <a:gd name="connsiteY18" fmla="*/ 8086 h 24083"/>
                    <a:gd name="connsiteX19" fmla="*/ 121706 w 130731"/>
                    <a:gd name="connsiteY19" fmla="*/ 10595 h 24083"/>
                    <a:gd name="connsiteX20" fmla="*/ 130489 w 130731"/>
                    <a:gd name="connsiteY20" fmla="*/ 10595 h 24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0731" h="24083">
                      <a:moveTo>
                        <a:pt x="130489" y="10595"/>
                      </a:moveTo>
                      <a:cubicBezTo>
                        <a:pt x="131743" y="9341"/>
                        <a:pt x="127979" y="6831"/>
                        <a:pt x="122961" y="5577"/>
                      </a:cubicBezTo>
                      <a:cubicBezTo>
                        <a:pt x="112923" y="3067"/>
                        <a:pt x="115432" y="3067"/>
                        <a:pt x="104140" y="1812"/>
                      </a:cubicBezTo>
                      <a:cubicBezTo>
                        <a:pt x="101631" y="1812"/>
                        <a:pt x="97867" y="558"/>
                        <a:pt x="94102" y="558"/>
                      </a:cubicBezTo>
                      <a:cubicBezTo>
                        <a:pt x="90338" y="558"/>
                        <a:pt x="86574" y="558"/>
                        <a:pt x="82810" y="558"/>
                      </a:cubicBezTo>
                      <a:cubicBezTo>
                        <a:pt x="75282" y="558"/>
                        <a:pt x="67754" y="-697"/>
                        <a:pt x="58971" y="558"/>
                      </a:cubicBezTo>
                      <a:cubicBezTo>
                        <a:pt x="55207" y="558"/>
                        <a:pt x="51443" y="3067"/>
                        <a:pt x="47679" y="3067"/>
                      </a:cubicBezTo>
                      <a:cubicBezTo>
                        <a:pt x="43914" y="4322"/>
                        <a:pt x="40150" y="4322"/>
                        <a:pt x="36386" y="5577"/>
                      </a:cubicBezTo>
                      <a:cubicBezTo>
                        <a:pt x="28858" y="8086"/>
                        <a:pt x="22585" y="9341"/>
                        <a:pt x="17566" y="11850"/>
                      </a:cubicBezTo>
                      <a:cubicBezTo>
                        <a:pt x="7528" y="16869"/>
                        <a:pt x="8783" y="15614"/>
                        <a:pt x="1255" y="20633"/>
                      </a:cubicBezTo>
                      <a:cubicBezTo>
                        <a:pt x="0" y="21888"/>
                        <a:pt x="0" y="21888"/>
                        <a:pt x="0" y="23142"/>
                      </a:cubicBezTo>
                      <a:cubicBezTo>
                        <a:pt x="0" y="24397"/>
                        <a:pt x="1255" y="24397"/>
                        <a:pt x="2509" y="23142"/>
                      </a:cubicBezTo>
                      <a:cubicBezTo>
                        <a:pt x="11292" y="19378"/>
                        <a:pt x="8783" y="19378"/>
                        <a:pt x="20075" y="15614"/>
                      </a:cubicBezTo>
                      <a:cubicBezTo>
                        <a:pt x="25094" y="13105"/>
                        <a:pt x="31367" y="13105"/>
                        <a:pt x="38896" y="10595"/>
                      </a:cubicBezTo>
                      <a:cubicBezTo>
                        <a:pt x="42660" y="9341"/>
                        <a:pt x="46424" y="8086"/>
                        <a:pt x="50188" y="8086"/>
                      </a:cubicBezTo>
                      <a:cubicBezTo>
                        <a:pt x="53952" y="8086"/>
                        <a:pt x="57716" y="8086"/>
                        <a:pt x="61480" y="8086"/>
                      </a:cubicBezTo>
                      <a:cubicBezTo>
                        <a:pt x="69008" y="6831"/>
                        <a:pt x="76537" y="5577"/>
                        <a:pt x="84065" y="6831"/>
                      </a:cubicBezTo>
                      <a:cubicBezTo>
                        <a:pt x="87829" y="6831"/>
                        <a:pt x="90338" y="6831"/>
                        <a:pt x="94102" y="6831"/>
                      </a:cubicBezTo>
                      <a:cubicBezTo>
                        <a:pt x="97867" y="6831"/>
                        <a:pt x="100376" y="8086"/>
                        <a:pt x="102885" y="8086"/>
                      </a:cubicBezTo>
                      <a:cubicBezTo>
                        <a:pt x="114178" y="9341"/>
                        <a:pt x="111668" y="8086"/>
                        <a:pt x="121706" y="10595"/>
                      </a:cubicBezTo>
                      <a:cubicBezTo>
                        <a:pt x="125470" y="10595"/>
                        <a:pt x="129234" y="11850"/>
                        <a:pt x="130489" y="1059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4" name="任意多边形: 形状 7723" descr="c06bc036-dcc9-4fbf-8a9f-e775810b9daa"/>
                <p:cNvSpPr/>
                <p:nvPr/>
              </p:nvSpPr>
              <p:spPr>
                <a:xfrm>
                  <a:off x="10797479" y="5792760"/>
                  <a:ext cx="58049" cy="25093"/>
                </a:xfrm>
                <a:custGeom>
                  <a:avLst/>
                  <a:gdLst>
                    <a:gd name="connsiteX0" fmla="*/ 57716 w 58049"/>
                    <a:gd name="connsiteY0" fmla="*/ 5019 h 25093"/>
                    <a:gd name="connsiteX1" fmla="*/ 53952 w 58049"/>
                    <a:gd name="connsiteY1" fmla="*/ 1255 h 25093"/>
                    <a:gd name="connsiteX2" fmla="*/ 43914 w 58049"/>
                    <a:gd name="connsiteY2" fmla="*/ 0 h 25093"/>
                    <a:gd name="connsiteX3" fmla="*/ 38896 w 58049"/>
                    <a:gd name="connsiteY3" fmla="*/ 0 h 25093"/>
                    <a:gd name="connsiteX4" fmla="*/ 33877 w 58049"/>
                    <a:gd name="connsiteY4" fmla="*/ 1255 h 25093"/>
                    <a:gd name="connsiteX5" fmla="*/ 22585 w 58049"/>
                    <a:gd name="connsiteY5" fmla="*/ 3764 h 25093"/>
                    <a:gd name="connsiteX6" fmla="*/ 17566 w 58049"/>
                    <a:gd name="connsiteY6" fmla="*/ 7528 h 25093"/>
                    <a:gd name="connsiteX7" fmla="*/ 12547 w 58049"/>
                    <a:gd name="connsiteY7" fmla="*/ 10037 h 25093"/>
                    <a:gd name="connsiteX8" fmla="*/ 5019 w 58049"/>
                    <a:gd name="connsiteY8" fmla="*/ 16311 h 25093"/>
                    <a:gd name="connsiteX9" fmla="*/ 0 w 58049"/>
                    <a:gd name="connsiteY9" fmla="*/ 23839 h 25093"/>
                    <a:gd name="connsiteX10" fmla="*/ 1255 w 58049"/>
                    <a:gd name="connsiteY10" fmla="*/ 25094 h 25093"/>
                    <a:gd name="connsiteX11" fmla="*/ 3764 w 58049"/>
                    <a:gd name="connsiteY11" fmla="*/ 25094 h 25093"/>
                    <a:gd name="connsiteX12" fmla="*/ 10038 w 58049"/>
                    <a:gd name="connsiteY12" fmla="*/ 18820 h 25093"/>
                    <a:gd name="connsiteX13" fmla="*/ 17566 w 58049"/>
                    <a:gd name="connsiteY13" fmla="*/ 15056 h 25093"/>
                    <a:gd name="connsiteX14" fmla="*/ 21330 w 58049"/>
                    <a:gd name="connsiteY14" fmla="*/ 12547 h 25093"/>
                    <a:gd name="connsiteX15" fmla="*/ 26349 w 58049"/>
                    <a:gd name="connsiteY15" fmla="*/ 11292 h 25093"/>
                    <a:gd name="connsiteX16" fmla="*/ 35132 w 58049"/>
                    <a:gd name="connsiteY16" fmla="*/ 7528 h 25093"/>
                    <a:gd name="connsiteX17" fmla="*/ 40150 w 58049"/>
                    <a:gd name="connsiteY17" fmla="*/ 6273 h 25093"/>
                    <a:gd name="connsiteX18" fmla="*/ 43914 w 58049"/>
                    <a:gd name="connsiteY18" fmla="*/ 6273 h 25093"/>
                    <a:gd name="connsiteX19" fmla="*/ 52697 w 58049"/>
                    <a:gd name="connsiteY19" fmla="*/ 5019 h 25093"/>
                    <a:gd name="connsiteX20" fmla="*/ 57716 w 58049"/>
                    <a:gd name="connsiteY20" fmla="*/ 5019 h 2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049" h="25093">
                      <a:moveTo>
                        <a:pt x="57716" y="5019"/>
                      </a:moveTo>
                      <a:cubicBezTo>
                        <a:pt x="58971" y="3764"/>
                        <a:pt x="56461" y="2509"/>
                        <a:pt x="53952" y="1255"/>
                      </a:cubicBezTo>
                      <a:cubicBezTo>
                        <a:pt x="48933" y="0"/>
                        <a:pt x="50188" y="0"/>
                        <a:pt x="43914" y="0"/>
                      </a:cubicBezTo>
                      <a:cubicBezTo>
                        <a:pt x="42660" y="0"/>
                        <a:pt x="40150" y="0"/>
                        <a:pt x="38896" y="0"/>
                      </a:cubicBezTo>
                      <a:cubicBezTo>
                        <a:pt x="37641" y="0"/>
                        <a:pt x="35132" y="1255"/>
                        <a:pt x="33877" y="1255"/>
                      </a:cubicBezTo>
                      <a:cubicBezTo>
                        <a:pt x="30113" y="2509"/>
                        <a:pt x="26349" y="2509"/>
                        <a:pt x="22585" y="3764"/>
                      </a:cubicBezTo>
                      <a:cubicBezTo>
                        <a:pt x="21330" y="5019"/>
                        <a:pt x="20075" y="6273"/>
                        <a:pt x="17566" y="7528"/>
                      </a:cubicBezTo>
                      <a:cubicBezTo>
                        <a:pt x="16311" y="8783"/>
                        <a:pt x="13802" y="8783"/>
                        <a:pt x="12547" y="10037"/>
                      </a:cubicBezTo>
                      <a:cubicBezTo>
                        <a:pt x="10038" y="12547"/>
                        <a:pt x="7528" y="13802"/>
                        <a:pt x="5019" y="16311"/>
                      </a:cubicBezTo>
                      <a:cubicBezTo>
                        <a:pt x="1255" y="20075"/>
                        <a:pt x="2509" y="20075"/>
                        <a:pt x="0" y="23839"/>
                      </a:cubicBezTo>
                      <a:cubicBezTo>
                        <a:pt x="0" y="25094"/>
                        <a:pt x="0" y="25094"/>
                        <a:pt x="1255" y="25094"/>
                      </a:cubicBezTo>
                      <a:cubicBezTo>
                        <a:pt x="2509" y="25094"/>
                        <a:pt x="2509" y="25094"/>
                        <a:pt x="3764" y="25094"/>
                      </a:cubicBezTo>
                      <a:cubicBezTo>
                        <a:pt x="6273" y="22584"/>
                        <a:pt x="6273" y="22584"/>
                        <a:pt x="10038" y="18820"/>
                      </a:cubicBezTo>
                      <a:cubicBezTo>
                        <a:pt x="12547" y="17566"/>
                        <a:pt x="15056" y="16311"/>
                        <a:pt x="17566" y="15056"/>
                      </a:cubicBezTo>
                      <a:cubicBezTo>
                        <a:pt x="18820" y="13802"/>
                        <a:pt x="20075" y="12547"/>
                        <a:pt x="21330" y="12547"/>
                      </a:cubicBezTo>
                      <a:cubicBezTo>
                        <a:pt x="22585" y="11292"/>
                        <a:pt x="25094" y="12547"/>
                        <a:pt x="26349" y="11292"/>
                      </a:cubicBezTo>
                      <a:cubicBezTo>
                        <a:pt x="28858" y="10037"/>
                        <a:pt x="32622" y="8783"/>
                        <a:pt x="35132" y="7528"/>
                      </a:cubicBezTo>
                      <a:cubicBezTo>
                        <a:pt x="36386" y="7528"/>
                        <a:pt x="37641" y="6273"/>
                        <a:pt x="40150" y="6273"/>
                      </a:cubicBezTo>
                      <a:cubicBezTo>
                        <a:pt x="41405" y="6273"/>
                        <a:pt x="42660" y="6273"/>
                        <a:pt x="43914" y="6273"/>
                      </a:cubicBezTo>
                      <a:cubicBezTo>
                        <a:pt x="48933" y="6273"/>
                        <a:pt x="47679" y="5019"/>
                        <a:pt x="52697" y="5019"/>
                      </a:cubicBezTo>
                      <a:cubicBezTo>
                        <a:pt x="55207" y="6273"/>
                        <a:pt x="56461" y="6273"/>
                        <a:pt x="57716" y="501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5" name="任意多边形: 形状 7724" descr="bd1106a2-b11d-4e7b-88b2-351b9a429cfd"/>
                <p:cNvSpPr/>
                <p:nvPr/>
              </p:nvSpPr>
              <p:spPr>
                <a:xfrm>
                  <a:off x="10522700" y="5921994"/>
                  <a:ext cx="11812" cy="57716"/>
                </a:xfrm>
                <a:custGeom>
                  <a:avLst/>
                  <a:gdLst>
                    <a:gd name="connsiteX0" fmla="*/ 10038 w 11812"/>
                    <a:gd name="connsiteY0" fmla="*/ 57716 h 57716"/>
                    <a:gd name="connsiteX1" fmla="*/ 11292 w 11812"/>
                    <a:gd name="connsiteY1" fmla="*/ 52698 h 57716"/>
                    <a:gd name="connsiteX2" fmla="*/ 8783 w 11812"/>
                    <a:gd name="connsiteY2" fmla="*/ 45169 h 57716"/>
                    <a:gd name="connsiteX3" fmla="*/ 8783 w 11812"/>
                    <a:gd name="connsiteY3" fmla="*/ 41405 h 57716"/>
                    <a:gd name="connsiteX4" fmla="*/ 6273 w 11812"/>
                    <a:gd name="connsiteY4" fmla="*/ 37641 h 57716"/>
                    <a:gd name="connsiteX5" fmla="*/ 6273 w 11812"/>
                    <a:gd name="connsiteY5" fmla="*/ 27604 h 57716"/>
                    <a:gd name="connsiteX6" fmla="*/ 5019 w 11812"/>
                    <a:gd name="connsiteY6" fmla="*/ 22585 h 57716"/>
                    <a:gd name="connsiteX7" fmla="*/ 6273 w 11812"/>
                    <a:gd name="connsiteY7" fmla="*/ 17566 h 57716"/>
                    <a:gd name="connsiteX8" fmla="*/ 8783 w 11812"/>
                    <a:gd name="connsiteY8" fmla="*/ 8783 h 57716"/>
                    <a:gd name="connsiteX9" fmla="*/ 11292 w 11812"/>
                    <a:gd name="connsiteY9" fmla="*/ 1255 h 57716"/>
                    <a:gd name="connsiteX10" fmla="*/ 10038 w 11812"/>
                    <a:gd name="connsiteY10" fmla="*/ 0 h 57716"/>
                    <a:gd name="connsiteX11" fmla="*/ 8783 w 11812"/>
                    <a:gd name="connsiteY11" fmla="*/ 0 h 57716"/>
                    <a:gd name="connsiteX12" fmla="*/ 5019 w 11812"/>
                    <a:gd name="connsiteY12" fmla="*/ 7528 h 57716"/>
                    <a:gd name="connsiteX13" fmla="*/ 1255 w 11812"/>
                    <a:gd name="connsiteY13" fmla="*/ 16311 h 57716"/>
                    <a:gd name="connsiteX14" fmla="*/ 1255 w 11812"/>
                    <a:gd name="connsiteY14" fmla="*/ 21330 h 57716"/>
                    <a:gd name="connsiteX15" fmla="*/ 0 w 11812"/>
                    <a:gd name="connsiteY15" fmla="*/ 26349 h 57716"/>
                    <a:gd name="connsiteX16" fmla="*/ 1255 w 11812"/>
                    <a:gd name="connsiteY16" fmla="*/ 36386 h 57716"/>
                    <a:gd name="connsiteX17" fmla="*/ 2509 w 11812"/>
                    <a:gd name="connsiteY17" fmla="*/ 41405 h 57716"/>
                    <a:gd name="connsiteX18" fmla="*/ 2509 w 11812"/>
                    <a:gd name="connsiteY18" fmla="*/ 46424 h 57716"/>
                    <a:gd name="connsiteX19" fmla="*/ 7528 w 11812"/>
                    <a:gd name="connsiteY19" fmla="*/ 53952 h 57716"/>
                    <a:gd name="connsiteX20" fmla="*/ 10038 w 11812"/>
                    <a:gd name="connsiteY20" fmla="*/ 57716 h 5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812" h="57716">
                      <a:moveTo>
                        <a:pt x="10038" y="57716"/>
                      </a:moveTo>
                      <a:cubicBezTo>
                        <a:pt x="11292" y="57716"/>
                        <a:pt x="12547" y="55207"/>
                        <a:pt x="11292" y="52698"/>
                      </a:cubicBezTo>
                      <a:cubicBezTo>
                        <a:pt x="10038" y="48933"/>
                        <a:pt x="10038" y="48933"/>
                        <a:pt x="8783" y="45169"/>
                      </a:cubicBezTo>
                      <a:cubicBezTo>
                        <a:pt x="8783" y="43914"/>
                        <a:pt x="8783" y="42660"/>
                        <a:pt x="8783" y="41405"/>
                      </a:cubicBezTo>
                      <a:cubicBezTo>
                        <a:pt x="8783" y="40151"/>
                        <a:pt x="7528" y="38896"/>
                        <a:pt x="6273" y="37641"/>
                      </a:cubicBezTo>
                      <a:cubicBezTo>
                        <a:pt x="6273" y="35132"/>
                        <a:pt x="6273" y="31367"/>
                        <a:pt x="6273" y="27604"/>
                      </a:cubicBezTo>
                      <a:cubicBezTo>
                        <a:pt x="6273" y="26349"/>
                        <a:pt x="5019" y="23839"/>
                        <a:pt x="5019" y="22585"/>
                      </a:cubicBezTo>
                      <a:cubicBezTo>
                        <a:pt x="5019" y="21330"/>
                        <a:pt x="5019" y="18820"/>
                        <a:pt x="6273" y="17566"/>
                      </a:cubicBezTo>
                      <a:cubicBezTo>
                        <a:pt x="6273" y="15057"/>
                        <a:pt x="7528" y="11292"/>
                        <a:pt x="8783" y="8783"/>
                      </a:cubicBezTo>
                      <a:cubicBezTo>
                        <a:pt x="10038" y="3764"/>
                        <a:pt x="10038" y="5019"/>
                        <a:pt x="11292" y="1255"/>
                      </a:cubicBezTo>
                      <a:cubicBezTo>
                        <a:pt x="11292" y="0"/>
                        <a:pt x="11292" y="0"/>
                        <a:pt x="10038" y="0"/>
                      </a:cubicBezTo>
                      <a:cubicBezTo>
                        <a:pt x="8783" y="0"/>
                        <a:pt x="8783" y="0"/>
                        <a:pt x="8783" y="0"/>
                      </a:cubicBezTo>
                      <a:cubicBezTo>
                        <a:pt x="6273" y="3764"/>
                        <a:pt x="7528" y="3764"/>
                        <a:pt x="5019" y="7528"/>
                      </a:cubicBezTo>
                      <a:cubicBezTo>
                        <a:pt x="3764" y="10038"/>
                        <a:pt x="2509" y="12547"/>
                        <a:pt x="1255" y="16311"/>
                      </a:cubicBezTo>
                      <a:cubicBezTo>
                        <a:pt x="1255" y="17566"/>
                        <a:pt x="1255" y="20075"/>
                        <a:pt x="1255" y="21330"/>
                      </a:cubicBezTo>
                      <a:cubicBezTo>
                        <a:pt x="1255" y="22585"/>
                        <a:pt x="0" y="25094"/>
                        <a:pt x="0" y="26349"/>
                      </a:cubicBezTo>
                      <a:cubicBezTo>
                        <a:pt x="0" y="30113"/>
                        <a:pt x="1255" y="33877"/>
                        <a:pt x="1255" y="36386"/>
                      </a:cubicBezTo>
                      <a:cubicBezTo>
                        <a:pt x="1255" y="37641"/>
                        <a:pt x="2509" y="38896"/>
                        <a:pt x="2509" y="41405"/>
                      </a:cubicBezTo>
                      <a:cubicBezTo>
                        <a:pt x="2509" y="42660"/>
                        <a:pt x="2509" y="43914"/>
                        <a:pt x="2509" y="46424"/>
                      </a:cubicBezTo>
                      <a:cubicBezTo>
                        <a:pt x="5019" y="51443"/>
                        <a:pt x="5019" y="50188"/>
                        <a:pt x="7528" y="53952"/>
                      </a:cubicBezTo>
                      <a:cubicBezTo>
                        <a:pt x="7528" y="56461"/>
                        <a:pt x="8783" y="57716"/>
                        <a:pt x="10038" y="5771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6" name="任意多边形: 形状 7725" descr="6387353b-3037-4bc3-a06b-c7f6cf851f28"/>
                <p:cNvSpPr/>
                <p:nvPr/>
              </p:nvSpPr>
              <p:spPr>
                <a:xfrm>
                  <a:off x="10495794" y="5905164"/>
                  <a:ext cx="24954" cy="97131"/>
                </a:xfrm>
                <a:custGeom>
                  <a:avLst/>
                  <a:gdLst>
                    <a:gd name="connsiteX0" fmla="*/ 15614 w 24954"/>
                    <a:gd name="connsiteY0" fmla="*/ 97132 h 97131"/>
                    <a:gd name="connsiteX1" fmla="*/ 15614 w 24954"/>
                    <a:gd name="connsiteY1" fmla="*/ 89603 h 97131"/>
                    <a:gd name="connsiteX2" fmla="*/ 11850 w 24954"/>
                    <a:gd name="connsiteY2" fmla="*/ 75802 h 97131"/>
                    <a:gd name="connsiteX3" fmla="*/ 11850 w 24954"/>
                    <a:gd name="connsiteY3" fmla="*/ 69528 h 97131"/>
                    <a:gd name="connsiteX4" fmla="*/ 9341 w 24954"/>
                    <a:gd name="connsiteY4" fmla="*/ 62000 h 97131"/>
                    <a:gd name="connsiteX5" fmla="*/ 10595 w 24954"/>
                    <a:gd name="connsiteY5" fmla="*/ 45689 h 97131"/>
                    <a:gd name="connsiteX6" fmla="*/ 10595 w 24954"/>
                    <a:gd name="connsiteY6" fmla="*/ 36906 h 97131"/>
                    <a:gd name="connsiteX7" fmla="*/ 13105 w 24954"/>
                    <a:gd name="connsiteY7" fmla="*/ 29378 h 97131"/>
                    <a:gd name="connsiteX8" fmla="*/ 18123 w 24954"/>
                    <a:gd name="connsiteY8" fmla="*/ 15576 h 97131"/>
                    <a:gd name="connsiteX9" fmla="*/ 24397 w 24954"/>
                    <a:gd name="connsiteY9" fmla="*/ 3029 h 97131"/>
                    <a:gd name="connsiteX10" fmla="*/ 24397 w 24954"/>
                    <a:gd name="connsiteY10" fmla="*/ 520 h 97131"/>
                    <a:gd name="connsiteX11" fmla="*/ 21888 w 24954"/>
                    <a:gd name="connsiteY11" fmla="*/ 1774 h 97131"/>
                    <a:gd name="connsiteX12" fmla="*/ 13105 w 24954"/>
                    <a:gd name="connsiteY12" fmla="*/ 14321 h 97131"/>
                    <a:gd name="connsiteX13" fmla="*/ 5576 w 24954"/>
                    <a:gd name="connsiteY13" fmla="*/ 28123 h 97131"/>
                    <a:gd name="connsiteX14" fmla="*/ 3067 w 24954"/>
                    <a:gd name="connsiteY14" fmla="*/ 36906 h 97131"/>
                    <a:gd name="connsiteX15" fmla="*/ 558 w 24954"/>
                    <a:gd name="connsiteY15" fmla="*/ 45689 h 97131"/>
                    <a:gd name="connsiteX16" fmla="*/ 558 w 24954"/>
                    <a:gd name="connsiteY16" fmla="*/ 63255 h 97131"/>
                    <a:gd name="connsiteX17" fmla="*/ 1812 w 24954"/>
                    <a:gd name="connsiteY17" fmla="*/ 70783 h 97131"/>
                    <a:gd name="connsiteX18" fmla="*/ 1812 w 24954"/>
                    <a:gd name="connsiteY18" fmla="*/ 78311 h 97131"/>
                    <a:gd name="connsiteX19" fmla="*/ 8086 w 24954"/>
                    <a:gd name="connsiteY19" fmla="*/ 92113 h 97131"/>
                    <a:gd name="connsiteX20" fmla="*/ 15614 w 24954"/>
                    <a:gd name="connsiteY20" fmla="*/ 97132 h 9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954" h="97131">
                      <a:moveTo>
                        <a:pt x="15614" y="97132"/>
                      </a:moveTo>
                      <a:cubicBezTo>
                        <a:pt x="16869" y="97132"/>
                        <a:pt x="16869" y="93367"/>
                        <a:pt x="15614" y="89603"/>
                      </a:cubicBezTo>
                      <a:cubicBezTo>
                        <a:pt x="13105" y="83330"/>
                        <a:pt x="14359" y="84585"/>
                        <a:pt x="11850" y="75802"/>
                      </a:cubicBezTo>
                      <a:cubicBezTo>
                        <a:pt x="11850" y="73292"/>
                        <a:pt x="11850" y="72038"/>
                        <a:pt x="11850" y="69528"/>
                      </a:cubicBezTo>
                      <a:cubicBezTo>
                        <a:pt x="11850" y="67019"/>
                        <a:pt x="10595" y="64509"/>
                        <a:pt x="9341" y="62000"/>
                      </a:cubicBezTo>
                      <a:cubicBezTo>
                        <a:pt x="9341" y="56981"/>
                        <a:pt x="10595" y="50708"/>
                        <a:pt x="10595" y="45689"/>
                      </a:cubicBezTo>
                      <a:cubicBezTo>
                        <a:pt x="10595" y="43179"/>
                        <a:pt x="10595" y="40670"/>
                        <a:pt x="10595" y="36906"/>
                      </a:cubicBezTo>
                      <a:cubicBezTo>
                        <a:pt x="10595" y="34397"/>
                        <a:pt x="11850" y="31887"/>
                        <a:pt x="13105" y="29378"/>
                      </a:cubicBezTo>
                      <a:cubicBezTo>
                        <a:pt x="14359" y="24359"/>
                        <a:pt x="16869" y="19340"/>
                        <a:pt x="18123" y="15576"/>
                      </a:cubicBezTo>
                      <a:cubicBezTo>
                        <a:pt x="21888" y="8048"/>
                        <a:pt x="20633" y="9303"/>
                        <a:pt x="24397" y="3029"/>
                      </a:cubicBezTo>
                      <a:cubicBezTo>
                        <a:pt x="25652" y="1774"/>
                        <a:pt x="24397" y="1774"/>
                        <a:pt x="24397" y="520"/>
                      </a:cubicBezTo>
                      <a:cubicBezTo>
                        <a:pt x="24397" y="-735"/>
                        <a:pt x="23142" y="520"/>
                        <a:pt x="21888" y="1774"/>
                      </a:cubicBezTo>
                      <a:cubicBezTo>
                        <a:pt x="16869" y="8048"/>
                        <a:pt x="18123" y="6793"/>
                        <a:pt x="13105" y="14321"/>
                      </a:cubicBezTo>
                      <a:cubicBezTo>
                        <a:pt x="10595" y="18085"/>
                        <a:pt x="8086" y="21850"/>
                        <a:pt x="5576" y="28123"/>
                      </a:cubicBezTo>
                      <a:cubicBezTo>
                        <a:pt x="4322" y="30632"/>
                        <a:pt x="4322" y="33142"/>
                        <a:pt x="3067" y="36906"/>
                      </a:cubicBezTo>
                      <a:cubicBezTo>
                        <a:pt x="1812" y="39415"/>
                        <a:pt x="558" y="41925"/>
                        <a:pt x="558" y="45689"/>
                      </a:cubicBezTo>
                      <a:cubicBezTo>
                        <a:pt x="-697" y="51962"/>
                        <a:pt x="558" y="58236"/>
                        <a:pt x="558" y="63255"/>
                      </a:cubicBezTo>
                      <a:cubicBezTo>
                        <a:pt x="558" y="65764"/>
                        <a:pt x="1812" y="68273"/>
                        <a:pt x="1812" y="70783"/>
                      </a:cubicBezTo>
                      <a:cubicBezTo>
                        <a:pt x="1812" y="73292"/>
                        <a:pt x="1812" y="75802"/>
                        <a:pt x="1812" y="78311"/>
                      </a:cubicBezTo>
                      <a:cubicBezTo>
                        <a:pt x="4322" y="87094"/>
                        <a:pt x="5576" y="84585"/>
                        <a:pt x="8086" y="92113"/>
                      </a:cubicBezTo>
                      <a:cubicBezTo>
                        <a:pt x="11850" y="93367"/>
                        <a:pt x="14359" y="97132"/>
                        <a:pt x="15614" y="9713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7" name="任意多边形: 形状 7726" descr="f826515a-51af-482e-b57d-c5a60fa4b880"/>
                <p:cNvSpPr/>
                <p:nvPr/>
              </p:nvSpPr>
              <p:spPr>
                <a:xfrm>
                  <a:off x="10468748" y="5890107"/>
                  <a:ext cx="33179" cy="129753"/>
                </a:xfrm>
                <a:custGeom>
                  <a:avLst/>
                  <a:gdLst>
                    <a:gd name="connsiteX0" fmla="*/ 10038 w 33179"/>
                    <a:gd name="connsiteY0" fmla="*/ 129754 h 129753"/>
                    <a:gd name="connsiteX1" fmla="*/ 10038 w 33179"/>
                    <a:gd name="connsiteY1" fmla="*/ 120971 h 129753"/>
                    <a:gd name="connsiteX2" fmla="*/ 6273 w 33179"/>
                    <a:gd name="connsiteY2" fmla="*/ 102150 h 129753"/>
                    <a:gd name="connsiteX3" fmla="*/ 6273 w 33179"/>
                    <a:gd name="connsiteY3" fmla="*/ 93367 h 129753"/>
                    <a:gd name="connsiteX4" fmla="*/ 5019 w 33179"/>
                    <a:gd name="connsiteY4" fmla="*/ 83330 h 129753"/>
                    <a:gd name="connsiteX5" fmla="*/ 8783 w 33179"/>
                    <a:gd name="connsiteY5" fmla="*/ 60745 h 129753"/>
                    <a:gd name="connsiteX6" fmla="*/ 10038 w 33179"/>
                    <a:gd name="connsiteY6" fmla="*/ 49453 h 129753"/>
                    <a:gd name="connsiteX7" fmla="*/ 13802 w 33179"/>
                    <a:gd name="connsiteY7" fmla="*/ 39415 h 129753"/>
                    <a:gd name="connsiteX8" fmla="*/ 22585 w 33179"/>
                    <a:gd name="connsiteY8" fmla="*/ 20595 h 129753"/>
                    <a:gd name="connsiteX9" fmla="*/ 32622 w 33179"/>
                    <a:gd name="connsiteY9" fmla="*/ 3029 h 129753"/>
                    <a:gd name="connsiteX10" fmla="*/ 32622 w 33179"/>
                    <a:gd name="connsiteY10" fmla="*/ 520 h 129753"/>
                    <a:gd name="connsiteX11" fmla="*/ 30113 w 33179"/>
                    <a:gd name="connsiteY11" fmla="*/ 1774 h 129753"/>
                    <a:gd name="connsiteX12" fmla="*/ 18820 w 33179"/>
                    <a:gd name="connsiteY12" fmla="*/ 18086 h 129753"/>
                    <a:gd name="connsiteX13" fmla="*/ 8783 w 33179"/>
                    <a:gd name="connsiteY13" fmla="*/ 35651 h 129753"/>
                    <a:gd name="connsiteX14" fmla="*/ 5019 w 33179"/>
                    <a:gd name="connsiteY14" fmla="*/ 46944 h 129753"/>
                    <a:gd name="connsiteX15" fmla="*/ 1255 w 33179"/>
                    <a:gd name="connsiteY15" fmla="*/ 58236 h 129753"/>
                    <a:gd name="connsiteX16" fmla="*/ 0 w 33179"/>
                    <a:gd name="connsiteY16" fmla="*/ 82075 h 129753"/>
                    <a:gd name="connsiteX17" fmla="*/ 0 w 33179"/>
                    <a:gd name="connsiteY17" fmla="*/ 92113 h 129753"/>
                    <a:gd name="connsiteX18" fmla="*/ 0 w 33179"/>
                    <a:gd name="connsiteY18" fmla="*/ 102150 h 129753"/>
                    <a:gd name="connsiteX19" fmla="*/ 6273 w 33179"/>
                    <a:gd name="connsiteY19" fmla="*/ 120971 h 129753"/>
                    <a:gd name="connsiteX20" fmla="*/ 10038 w 33179"/>
                    <a:gd name="connsiteY20" fmla="*/ 129754 h 129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179" h="129753">
                      <a:moveTo>
                        <a:pt x="10038" y="129754"/>
                      </a:moveTo>
                      <a:cubicBezTo>
                        <a:pt x="11292" y="129754"/>
                        <a:pt x="11292" y="124735"/>
                        <a:pt x="10038" y="120971"/>
                      </a:cubicBezTo>
                      <a:cubicBezTo>
                        <a:pt x="7528" y="112188"/>
                        <a:pt x="8783" y="113443"/>
                        <a:pt x="6273" y="102150"/>
                      </a:cubicBezTo>
                      <a:cubicBezTo>
                        <a:pt x="6273" y="99641"/>
                        <a:pt x="6273" y="95877"/>
                        <a:pt x="6273" y="93367"/>
                      </a:cubicBezTo>
                      <a:cubicBezTo>
                        <a:pt x="6273" y="89603"/>
                        <a:pt x="5019" y="87094"/>
                        <a:pt x="5019" y="83330"/>
                      </a:cubicBezTo>
                      <a:cubicBezTo>
                        <a:pt x="5019" y="75802"/>
                        <a:pt x="7528" y="68274"/>
                        <a:pt x="8783" y="60745"/>
                      </a:cubicBezTo>
                      <a:cubicBezTo>
                        <a:pt x="8783" y="56981"/>
                        <a:pt x="8783" y="53217"/>
                        <a:pt x="10038" y="49453"/>
                      </a:cubicBezTo>
                      <a:cubicBezTo>
                        <a:pt x="11292" y="45689"/>
                        <a:pt x="12547" y="41925"/>
                        <a:pt x="13802" y="39415"/>
                      </a:cubicBezTo>
                      <a:cubicBezTo>
                        <a:pt x="16311" y="33142"/>
                        <a:pt x="18820" y="26868"/>
                        <a:pt x="22585" y="20595"/>
                      </a:cubicBezTo>
                      <a:cubicBezTo>
                        <a:pt x="28858" y="10557"/>
                        <a:pt x="27603" y="11812"/>
                        <a:pt x="32622" y="3029"/>
                      </a:cubicBezTo>
                      <a:cubicBezTo>
                        <a:pt x="33877" y="1774"/>
                        <a:pt x="32622" y="520"/>
                        <a:pt x="32622" y="520"/>
                      </a:cubicBezTo>
                      <a:cubicBezTo>
                        <a:pt x="32622" y="-735"/>
                        <a:pt x="31367" y="520"/>
                        <a:pt x="30113" y="1774"/>
                      </a:cubicBezTo>
                      <a:cubicBezTo>
                        <a:pt x="23839" y="9303"/>
                        <a:pt x="25094" y="8048"/>
                        <a:pt x="18820" y="18086"/>
                      </a:cubicBezTo>
                      <a:cubicBezTo>
                        <a:pt x="15056" y="23104"/>
                        <a:pt x="11292" y="29378"/>
                        <a:pt x="8783" y="35651"/>
                      </a:cubicBezTo>
                      <a:cubicBezTo>
                        <a:pt x="7528" y="39415"/>
                        <a:pt x="6273" y="43180"/>
                        <a:pt x="5019" y="46944"/>
                      </a:cubicBezTo>
                      <a:cubicBezTo>
                        <a:pt x="3764" y="50708"/>
                        <a:pt x="1255" y="54472"/>
                        <a:pt x="1255" y="58236"/>
                      </a:cubicBezTo>
                      <a:cubicBezTo>
                        <a:pt x="0" y="65764"/>
                        <a:pt x="0" y="74547"/>
                        <a:pt x="0" y="82075"/>
                      </a:cubicBezTo>
                      <a:cubicBezTo>
                        <a:pt x="0" y="85839"/>
                        <a:pt x="0" y="89603"/>
                        <a:pt x="0" y="92113"/>
                      </a:cubicBezTo>
                      <a:cubicBezTo>
                        <a:pt x="0" y="95877"/>
                        <a:pt x="0" y="98386"/>
                        <a:pt x="0" y="102150"/>
                      </a:cubicBezTo>
                      <a:cubicBezTo>
                        <a:pt x="2509" y="113443"/>
                        <a:pt x="2509" y="110933"/>
                        <a:pt x="6273" y="120971"/>
                      </a:cubicBezTo>
                      <a:cubicBezTo>
                        <a:pt x="6273" y="125990"/>
                        <a:pt x="8783" y="129754"/>
                        <a:pt x="10038" y="12975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8" name="任意多边形: 形状 7727" descr="a728be82-6844-480c-844f-db1daa92bd62"/>
                <p:cNvSpPr/>
                <p:nvPr/>
              </p:nvSpPr>
              <p:spPr>
                <a:xfrm>
                  <a:off x="10136253" y="6048719"/>
                  <a:ext cx="41875" cy="8782"/>
                </a:xfrm>
                <a:custGeom>
                  <a:avLst/>
                  <a:gdLst>
                    <a:gd name="connsiteX0" fmla="*/ 41405 w 41875"/>
                    <a:gd name="connsiteY0" fmla="*/ 2509 h 8782"/>
                    <a:gd name="connsiteX1" fmla="*/ 37641 w 41875"/>
                    <a:gd name="connsiteY1" fmla="*/ 0 h 8782"/>
                    <a:gd name="connsiteX2" fmla="*/ 31367 w 41875"/>
                    <a:gd name="connsiteY2" fmla="*/ 0 h 8782"/>
                    <a:gd name="connsiteX3" fmla="*/ 28858 w 41875"/>
                    <a:gd name="connsiteY3" fmla="*/ 0 h 8782"/>
                    <a:gd name="connsiteX4" fmla="*/ 26349 w 41875"/>
                    <a:gd name="connsiteY4" fmla="*/ 1255 h 8782"/>
                    <a:gd name="connsiteX5" fmla="*/ 18820 w 41875"/>
                    <a:gd name="connsiteY5" fmla="*/ 1255 h 8782"/>
                    <a:gd name="connsiteX6" fmla="*/ 15056 w 41875"/>
                    <a:gd name="connsiteY6" fmla="*/ 2509 h 8782"/>
                    <a:gd name="connsiteX7" fmla="*/ 11292 w 41875"/>
                    <a:gd name="connsiteY7" fmla="*/ 2509 h 8782"/>
                    <a:gd name="connsiteX8" fmla="*/ 5019 w 41875"/>
                    <a:gd name="connsiteY8" fmla="*/ 3764 h 8782"/>
                    <a:gd name="connsiteX9" fmla="*/ 0 w 41875"/>
                    <a:gd name="connsiteY9" fmla="*/ 6273 h 8782"/>
                    <a:gd name="connsiteX10" fmla="*/ 0 w 41875"/>
                    <a:gd name="connsiteY10" fmla="*/ 7528 h 8782"/>
                    <a:gd name="connsiteX11" fmla="*/ 1255 w 41875"/>
                    <a:gd name="connsiteY11" fmla="*/ 8783 h 8782"/>
                    <a:gd name="connsiteX12" fmla="*/ 7528 w 41875"/>
                    <a:gd name="connsiteY12" fmla="*/ 7528 h 8782"/>
                    <a:gd name="connsiteX13" fmla="*/ 13802 w 41875"/>
                    <a:gd name="connsiteY13" fmla="*/ 7528 h 8782"/>
                    <a:gd name="connsiteX14" fmla="*/ 17566 w 41875"/>
                    <a:gd name="connsiteY14" fmla="*/ 6273 h 8782"/>
                    <a:gd name="connsiteX15" fmla="*/ 21330 w 41875"/>
                    <a:gd name="connsiteY15" fmla="*/ 6273 h 8782"/>
                    <a:gd name="connsiteX16" fmla="*/ 27603 w 41875"/>
                    <a:gd name="connsiteY16" fmla="*/ 3764 h 8782"/>
                    <a:gd name="connsiteX17" fmla="*/ 30113 w 41875"/>
                    <a:gd name="connsiteY17" fmla="*/ 2509 h 8782"/>
                    <a:gd name="connsiteX18" fmla="*/ 32622 w 41875"/>
                    <a:gd name="connsiteY18" fmla="*/ 2509 h 8782"/>
                    <a:gd name="connsiteX19" fmla="*/ 37641 w 41875"/>
                    <a:gd name="connsiteY19" fmla="*/ 0 h 8782"/>
                    <a:gd name="connsiteX20" fmla="*/ 41405 w 41875"/>
                    <a:gd name="connsiteY20" fmla="*/ 2509 h 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875" h="8782">
                      <a:moveTo>
                        <a:pt x="41405" y="2509"/>
                      </a:moveTo>
                      <a:cubicBezTo>
                        <a:pt x="41405" y="1255"/>
                        <a:pt x="40150" y="0"/>
                        <a:pt x="37641" y="0"/>
                      </a:cubicBezTo>
                      <a:cubicBezTo>
                        <a:pt x="35132" y="0"/>
                        <a:pt x="35132" y="0"/>
                        <a:pt x="31367" y="0"/>
                      </a:cubicBezTo>
                      <a:cubicBezTo>
                        <a:pt x="30113" y="0"/>
                        <a:pt x="28858" y="0"/>
                        <a:pt x="28858" y="0"/>
                      </a:cubicBezTo>
                      <a:cubicBezTo>
                        <a:pt x="27603" y="0"/>
                        <a:pt x="27603" y="1255"/>
                        <a:pt x="26349" y="1255"/>
                      </a:cubicBezTo>
                      <a:cubicBezTo>
                        <a:pt x="23839" y="1255"/>
                        <a:pt x="21330" y="1255"/>
                        <a:pt x="18820" y="1255"/>
                      </a:cubicBezTo>
                      <a:cubicBezTo>
                        <a:pt x="17566" y="1255"/>
                        <a:pt x="16311" y="2509"/>
                        <a:pt x="15056" y="2509"/>
                      </a:cubicBezTo>
                      <a:cubicBezTo>
                        <a:pt x="13802" y="2509"/>
                        <a:pt x="12547" y="2509"/>
                        <a:pt x="11292" y="2509"/>
                      </a:cubicBezTo>
                      <a:cubicBezTo>
                        <a:pt x="8783" y="2509"/>
                        <a:pt x="7528" y="3764"/>
                        <a:pt x="5019" y="3764"/>
                      </a:cubicBezTo>
                      <a:cubicBezTo>
                        <a:pt x="1255" y="5019"/>
                        <a:pt x="2509" y="5019"/>
                        <a:pt x="0" y="6273"/>
                      </a:cubicBezTo>
                      <a:cubicBezTo>
                        <a:pt x="0" y="6273"/>
                        <a:pt x="0" y="7528"/>
                        <a:pt x="0" y="7528"/>
                      </a:cubicBezTo>
                      <a:cubicBezTo>
                        <a:pt x="0" y="8783"/>
                        <a:pt x="0" y="8783"/>
                        <a:pt x="1255" y="8783"/>
                      </a:cubicBezTo>
                      <a:cubicBezTo>
                        <a:pt x="3764" y="8783"/>
                        <a:pt x="3764" y="8783"/>
                        <a:pt x="7528" y="7528"/>
                      </a:cubicBezTo>
                      <a:cubicBezTo>
                        <a:pt x="8783" y="7528"/>
                        <a:pt x="11292" y="7528"/>
                        <a:pt x="13802" y="7528"/>
                      </a:cubicBezTo>
                      <a:cubicBezTo>
                        <a:pt x="15056" y="7528"/>
                        <a:pt x="16311" y="6273"/>
                        <a:pt x="17566" y="6273"/>
                      </a:cubicBezTo>
                      <a:cubicBezTo>
                        <a:pt x="18820" y="6273"/>
                        <a:pt x="20075" y="6273"/>
                        <a:pt x="21330" y="6273"/>
                      </a:cubicBezTo>
                      <a:cubicBezTo>
                        <a:pt x="23839" y="6273"/>
                        <a:pt x="26349" y="5019"/>
                        <a:pt x="27603" y="3764"/>
                      </a:cubicBezTo>
                      <a:cubicBezTo>
                        <a:pt x="28858" y="3764"/>
                        <a:pt x="30113" y="3764"/>
                        <a:pt x="30113" y="2509"/>
                      </a:cubicBezTo>
                      <a:cubicBezTo>
                        <a:pt x="31367" y="2509"/>
                        <a:pt x="32622" y="2509"/>
                        <a:pt x="32622" y="2509"/>
                      </a:cubicBezTo>
                      <a:cubicBezTo>
                        <a:pt x="36386" y="1255"/>
                        <a:pt x="35132" y="1255"/>
                        <a:pt x="37641" y="0"/>
                      </a:cubicBezTo>
                      <a:cubicBezTo>
                        <a:pt x="41405" y="5019"/>
                        <a:pt x="42660" y="3764"/>
                        <a:pt x="41405" y="250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29" name="任意多边形: 形状 7728" descr="81bb66d0-685a-440b-9798-11101f0460a3"/>
                <p:cNvSpPr/>
                <p:nvPr/>
              </p:nvSpPr>
              <p:spPr>
                <a:xfrm>
                  <a:off x="10119384" y="6082596"/>
                  <a:ext cx="52000" cy="12546"/>
                </a:xfrm>
                <a:custGeom>
                  <a:avLst/>
                  <a:gdLst>
                    <a:gd name="connsiteX0" fmla="*/ 52000 w 52000"/>
                    <a:gd name="connsiteY0" fmla="*/ 2509 h 12546"/>
                    <a:gd name="connsiteX1" fmla="*/ 48236 w 52000"/>
                    <a:gd name="connsiteY1" fmla="*/ 0 h 12546"/>
                    <a:gd name="connsiteX2" fmla="*/ 40708 w 52000"/>
                    <a:gd name="connsiteY2" fmla="*/ 1255 h 12546"/>
                    <a:gd name="connsiteX3" fmla="*/ 36944 w 52000"/>
                    <a:gd name="connsiteY3" fmla="*/ 1255 h 12546"/>
                    <a:gd name="connsiteX4" fmla="*/ 33180 w 52000"/>
                    <a:gd name="connsiteY4" fmla="*/ 2509 h 12546"/>
                    <a:gd name="connsiteX5" fmla="*/ 24397 w 52000"/>
                    <a:gd name="connsiteY5" fmla="*/ 3764 h 12546"/>
                    <a:gd name="connsiteX6" fmla="*/ 20633 w 52000"/>
                    <a:gd name="connsiteY6" fmla="*/ 5019 h 12546"/>
                    <a:gd name="connsiteX7" fmla="*/ 15614 w 52000"/>
                    <a:gd name="connsiteY7" fmla="*/ 6273 h 12546"/>
                    <a:gd name="connsiteX8" fmla="*/ 8086 w 52000"/>
                    <a:gd name="connsiteY8" fmla="*/ 7528 h 12546"/>
                    <a:gd name="connsiteX9" fmla="*/ 558 w 52000"/>
                    <a:gd name="connsiteY9" fmla="*/ 10038 h 12546"/>
                    <a:gd name="connsiteX10" fmla="*/ 558 w 52000"/>
                    <a:gd name="connsiteY10" fmla="*/ 11292 h 12546"/>
                    <a:gd name="connsiteX11" fmla="*/ 1812 w 52000"/>
                    <a:gd name="connsiteY11" fmla="*/ 12547 h 12546"/>
                    <a:gd name="connsiteX12" fmla="*/ 9341 w 52000"/>
                    <a:gd name="connsiteY12" fmla="*/ 11292 h 12546"/>
                    <a:gd name="connsiteX13" fmla="*/ 18123 w 52000"/>
                    <a:gd name="connsiteY13" fmla="*/ 11292 h 12546"/>
                    <a:gd name="connsiteX14" fmla="*/ 23142 w 52000"/>
                    <a:gd name="connsiteY14" fmla="*/ 10038 h 12546"/>
                    <a:gd name="connsiteX15" fmla="*/ 28161 w 52000"/>
                    <a:gd name="connsiteY15" fmla="*/ 10038 h 12546"/>
                    <a:gd name="connsiteX16" fmla="*/ 36944 w 52000"/>
                    <a:gd name="connsiteY16" fmla="*/ 7528 h 12546"/>
                    <a:gd name="connsiteX17" fmla="*/ 40708 w 52000"/>
                    <a:gd name="connsiteY17" fmla="*/ 6273 h 12546"/>
                    <a:gd name="connsiteX18" fmla="*/ 44472 w 52000"/>
                    <a:gd name="connsiteY18" fmla="*/ 6273 h 12546"/>
                    <a:gd name="connsiteX19" fmla="*/ 52000 w 52000"/>
                    <a:gd name="connsiteY19" fmla="*/ 3764 h 12546"/>
                    <a:gd name="connsiteX20" fmla="*/ 52000 w 52000"/>
                    <a:gd name="connsiteY20" fmla="*/ 2509 h 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2000" h="12546">
                      <a:moveTo>
                        <a:pt x="52000" y="2509"/>
                      </a:moveTo>
                      <a:cubicBezTo>
                        <a:pt x="52000" y="1255"/>
                        <a:pt x="49491" y="0"/>
                        <a:pt x="48236" y="0"/>
                      </a:cubicBezTo>
                      <a:cubicBezTo>
                        <a:pt x="44472" y="0"/>
                        <a:pt x="44472" y="0"/>
                        <a:pt x="40708" y="1255"/>
                      </a:cubicBezTo>
                      <a:cubicBezTo>
                        <a:pt x="39453" y="1255"/>
                        <a:pt x="38199" y="1255"/>
                        <a:pt x="36944" y="1255"/>
                      </a:cubicBezTo>
                      <a:cubicBezTo>
                        <a:pt x="35689" y="1255"/>
                        <a:pt x="34435" y="2509"/>
                        <a:pt x="33180" y="2509"/>
                      </a:cubicBezTo>
                      <a:cubicBezTo>
                        <a:pt x="30670" y="2509"/>
                        <a:pt x="26906" y="2509"/>
                        <a:pt x="24397" y="3764"/>
                      </a:cubicBezTo>
                      <a:cubicBezTo>
                        <a:pt x="23142" y="3764"/>
                        <a:pt x="21888" y="5019"/>
                        <a:pt x="20633" y="5019"/>
                      </a:cubicBezTo>
                      <a:cubicBezTo>
                        <a:pt x="19378" y="5019"/>
                        <a:pt x="18123" y="5019"/>
                        <a:pt x="15614" y="6273"/>
                      </a:cubicBezTo>
                      <a:cubicBezTo>
                        <a:pt x="13105" y="7528"/>
                        <a:pt x="9341" y="7528"/>
                        <a:pt x="8086" y="7528"/>
                      </a:cubicBezTo>
                      <a:cubicBezTo>
                        <a:pt x="3067" y="8783"/>
                        <a:pt x="4322" y="8783"/>
                        <a:pt x="558" y="10038"/>
                      </a:cubicBezTo>
                      <a:cubicBezTo>
                        <a:pt x="-697" y="10038"/>
                        <a:pt x="558" y="11292"/>
                        <a:pt x="558" y="11292"/>
                      </a:cubicBezTo>
                      <a:cubicBezTo>
                        <a:pt x="558" y="12547"/>
                        <a:pt x="558" y="12547"/>
                        <a:pt x="1812" y="12547"/>
                      </a:cubicBezTo>
                      <a:cubicBezTo>
                        <a:pt x="5576" y="12547"/>
                        <a:pt x="5576" y="12547"/>
                        <a:pt x="9341" y="11292"/>
                      </a:cubicBezTo>
                      <a:cubicBezTo>
                        <a:pt x="11850" y="11292"/>
                        <a:pt x="14359" y="11292"/>
                        <a:pt x="18123" y="11292"/>
                      </a:cubicBezTo>
                      <a:cubicBezTo>
                        <a:pt x="19378" y="11292"/>
                        <a:pt x="20633" y="10038"/>
                        <a:pt x="23142" y="10038"/>
                      </a:cubicBezTo>
                      <a:cubicBezTo>
                        <a:pt x="24397" y="10038"/>
                        <a:pt x="26906" y="10038"/>
                        <a:pt x="28161" y="10038"/>
                      </a:cubicBezTo>
                      <a:cubicBezTo>
                        <a:pt x="30670" y="10038"/>
                        <a:pt x="34435" y="7528"/>
                        <a:pt x="36944" y="7528"/>
                      </a:cubicBezTo>
                      <a:cubicBezTo>
                        <a:pt x="38199" y="7528"/>
                        <a:pt x="39453" y="6273"/>
                        <a:pt x="40708" y="6273"/>
                      </a:cubicBezTo>
                      <a:cubicBezTo>
                        <a:pt x="41963" y="6273"/>
                        <a:pt x="43217" y="6273"/>
                        <a:pt x="44472" y="6273"/>
                      </a:cubicBezTo>
                      <a:cubicBezTo>
                        <a:pt x="49491" y="5019"/>
                        <a:pt x="48236" y="3764"/>
                        <a:pt x="52000" y="3764"/>
                      </a:cubicBezTo>
                      <a:cubicBezTo>
                        <a:pt x="50746" y="3764"/>
                        <a:pt x="52000" y="3764"/>
                        <a:pt x="52000" y="250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0" name="任意多边形: 形状 7729" descr="eb7cbfa2-96f9-4bad-b16f-af1cd0946dc8"/>
                <p:cNvSpPr/>
                <p:nvPr/>
              </p:nvSpPr>
              <p:spPr>
                <a:xfrm>
                  <a:off x="10043405" y="6118982"/>
                  <a:ext cx="90584" cy="41404"/>
                </a:xfrm>
                <a:custGeom>
                  <a:avLst/>
                  <a:gdLst>
                    <a:gd name="connsiteX0" fmla="*/ 90338 w 90584"/>
                    <a:gd name="connsiteY0" fmla="*/ 5019 h 41404"/>
                    <a:gd name="connsiteX1" fmla="*/ 84065 w 90584"/>
                    <a:gd name="connsiteY1" fmla="*/ 1255 h 41404"/>
                    <a:gd name="connsiteX2" fmla="*/ 67754 w 90584"/>
                    <a:gd name="connsiteY2" fmla="*/ 0 h 41404"/>
                    <a:gd name="connsiteX3" fmla="*/ 60226 w 90584"/>
                    <a:gd name="connsiteY3" fmla="*/ 0 h 41404"/>
                    <a:gd name="connsiteX4" fmla="*/ 51443 w 90584"/>
                    <a:gd name="connsiteY4" fmla="*/ 2509 h 41404"/>
                    <a:gd name="connsiteX5" fmla="*/ 33877 w 90584"/>
                    <a:gd name="connsiteY5" fmla="*/ 7528 h 41404"/>
                    <a:gd name="connsiteX6" fmla="*/ 26349 w 90584"/>
                    <a:gd name="connsiteY6" fmla="*/ 12547 h 41404"/>
                    <a:gd name="connsiteX7" fmla="*/ 18820 w 90584"/>
                    <a:gd name="connsiteY7" fmla="*/ 17566 h 41404"/>
                    <a:gd name="connsiteX8" fmla="*/ 7528 w 90584"/>
                    <a:gd name="connsiteY8" fmla="*/ 27603 h 41404"/>
                    <a:gd name="connsiteX9" fmla="*/ 0 w 90584"/>
                    <a:gd name="connsiteY9" fmla="*/ 38896 h 41404"/>
                    <a:gd name="connsiteX10" fmla="*/ 1255 w 90584"/>
                    <a:gd name="connsiteY10" fmla="*/ 41405 h 41404"/>
                    <a:gd name="connsiteX11" fmla="*/ 3764 w 90584"/>
                    <a:gd name="connsiteY11" fmla="*/ 40150 h 41404"/>
                    <a:gd name="connsiteX12" fmla="*/ 12547 w 90584"/>
                    <a:gd name="connsiteY12" fmla="*/ 30113 h 41404"/>
                    <a:gd name="connsiteX13" fmla="*/ 23839 w 90584"/>
                    <a:gd name="connsiteY13" fmla="*/ 21330 h 41404"/>
                    <a:gd name="connsiteX14" fmla="*/ 30113 w 90584"/>
                    <a:gd name="connsiteY14" fmla="*/ 16311 h 41404"/>
                    <a:gd name="connsiteX15" fmla="*/ 37641 w 90584"/>
                    <a:gd name="connsiteY15" fmla="*/ 13802 h 41404"/>
                    <a:gd name="connsiteX16" fmla="*/ 53952 w 90584"/>
                    <a:gd name="connsiteY16" fmla="*/ 7528 h 41404"/>
                    <a:gd name="connsiteX17" fmla="*/ 61480 w 90584"/>
                    <a:gd name="connsiteY17" fmla="*/ 6273 h 41404"/>
                    <a:gd name="connsiteX18" fmla="*/ 69008 w 90584"/>
                    <a:gd name="connsiteY18" fmla="*/ 6273 h 41404"/>
                    <a:gd name="connsiteX19" fmla="*/ 82810 w 90584"/>
                    <a:gd name="connsiteY19" fmla="*/ 5019 h 41404"/>
                    <a:gd name="connsiteX20" fmla="*/ 90338 w 90584"/>
                    <a:gd name="connsiteY20" fmla="*/ 5019 h 41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0584" h="41404">
                      <a:moveTo>
                        <a:pt x="90338" y="5019"/>
                      </a:moveTo>
                      <a:cubicBezTo>
                        <a:pt x="91593" y="3764"/>
                        <a:pt x="87829" y="1255"/>
                        <a:pt x="84065" y="1255"/>
                      </a:cubicBezTo>
                      <a:cubicBezTo>
                        <a:pt x="76537" y="0"/>
                        <a:pt x="77791" y="0"/>
                        <a:pt x="67754" y="0"/>
                      </a:cubicBezTo>
                      <a:cubicBezTo>
                        <a:pt x="65244" y="0"/>
                        <a:pt x="62735" y="0"/>
                        <a:pt x="60226" y="0"/>
                      </a:cubicBezTo>
                      <a:cubicBezTo>
                        <a:pt x="57716" y="0"/>
                        <a:pt x="55207" y="1255"/>
                        <a:pt x="51443" y="2509"/>
                      </a:cubicBezTo>
                      <a:cubicBezTo>
                        <a:pt x="45169" y="3764"/>
                        <a:pt x="38896" y="5019"/>
                        <a:pt x="33877" y="7528"/>
                      </a:cubicBezTo>
                      <a:cubicBezTo>
                        <a:pt x="31367" y="8783"/>
                        <a:pt x="28858" y="11292"/>
                        <a:pt x="26349" y="12547"/>
                      </a:cubicBezTo>
                      <a:cubicBezTo>
                        <a:pt x="23839" y="13802"/>
                        <a:pt x="21330" y="15056"/>
                        <a:pt x="18820" y="17566"/>
                      </a:cubicBezTo>
                      <a:cubicBezTo>
                        <a:pt x="15056" y="21330"/>
                        <a:pt x="10038" y="23839"/>
                        <a:pt x="7528" y="27603"/>
                      </a:cubicBezTo>
                      <a:cubicBezTo>
                        <a:pt x="2509" y="33877"/>
                        <a:pt x="3764" y="33877"/>
                        <a:pt x="0" y="38896"/>
                      </a:cubicBezTo>
                      <a:cubicBezTo>
                        <a:pt x="0" y="40150"/>
                        <a:pt x="0" y="40150"/>
                        <a:pt x="1255" y="41405"/>
                      </a:cubicBezTo>
                      <a:cubicBezTo>
                        <a:pt x="1255" y="41405"/>
                        <a:pt x="2509" y="41405"/>
                        <a:pt x="3764" y="40150"/>
                      </a:cubicBezTo>
                      <a:cubicBezTo>
                        <a:pt x="7528" y="35131"/>
                        <a:pt x="6273" y="35131"/>
                        <a:pt x="12547" y="30113"/>
                      </a:cubicBezTo>
                      <a:cubicBezTo>
                        <a:pt x="15056" y="27603"/>
                        <a:pt x="20075" y="25094"/>
                        <a:pt x="23839" y="21330"/>
                      </a:cubicBezTo>
                      <a:cubicBezTo>
                        <a:pt x="26349" y="20075"/>
                        <a:pt x="27603" y="17566"/>
                        <a:pt x="30113" y="16311"/>
                      </a:cubicBezTo>
                      <a:cubicBezTo>
                        <a:pt x="32622" y="15056"/>
                        <a:pt x="35132" y="15056"/>
                        <a:pt x="37641" y="13802"/>
                      </a:cubicBezTo>
                      <a:cubicBezTo>
                        <a:pt x="42660" y="11292"/>
                        <a:pt x="47679" y="8783"/>
                        <a:pt x="53952" y="7528"/>
                      </a:cubicBezTo>
                      <a:cubicBezTo>
                        <a:pt x="56461" y="7528"/>
                        <a:pt x="58971" y="6273"/>
                        <a:pt x="61480" y="6273"/>
                      </a:cubicBezTo>
                      <a:cubicBezTo>
                        <a:pt x="63990" y="6273"/>
                        <a:pt x="66499" y="6273"/>
                        <a:pt x="69008" y="6273"/>
                      </a:cubicBezTo>
                      <a:cubicBezTo>
                        <a:pt x="77791" y="6273"/>
                        <a:pt x="76537" y="5019"/>
                        <a:pt x="82810" y="5019"/>
                      </a:cubicBezTo>
                      <a:cubicBezTo>
                        <a:pt x="86574" y="6273"/>
                        <a:pt x="89084" y="6273"/>
                        <a:pt x="90338" y="501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1" name="任意多边形: 形状 7730" descr="72ff5789-86b6-40fd-acf8-8cb1dc400da8"/>
                <p:cNvSpPr/>
                <p:nvPr/>
              </p:nvSpPr>
              <p:spPr>
                <a:xfrm>
                  <a:off x="9985689" y="5971241"/>
                  <a:ext cx="102885" cy="94280"/>
                </a:xfrm>
                <a:custGeom>
                  <a:avLst/>
                  <a:gdLst>
                    <a:gd name="connsiteX0" fmla="*/ 102885 w 102885"/>
                    <a:gd name="connsiteY0" fmla="*/ 941 h 94280"/>
                    <a:gd name="connsiteX1" fmla="*/ 91593 w 102885"/>
                    <a:gd name="connsiteY1" fmla="*/ 941 h 94280"/>
                    <a:gd name="connsiteX2" fmla="*/ 70263 w 102885"/>
                    <a:gd name="connsiteY2" fmla="*/ 8469 h 94280"/>
                    <a:gd name="connsiteX3" fmla="*/ 60226 w 102885"/>
                    <a:gd name="connsiteY3" fmla="*/ 13488 h 94280"/>
                    <a:gd name="connsiteX4" fmla="*/ 51443 w 102885"/>
                    <a:gd name="connsiteY4" fmla="*/ 21016 h 94280"/>
                    <a:gd name="connsiteX5" fmla="*/ 31367 w 102885"/>
                    <a:gd name="connsiteY5" fmla="*/ 36073 h 94280"/>
                    <a:gd name="connsiteX6" fmla="*/ 23839 w 102885"/>
                    <a:gd name="connsiteY6" fmla="*/ 46110 h 94280"/>
                    <a:gd name="connsiteX7" fmla="*/ 16311 w 102885"/>
                    <a:gd name="connsiteY7" fmla="*/ 54893 h 94280"/>
                    <a:gd name="connsiteX8" fmla="*/ 6273 w 102885"/>
                    <a:gd name="connsiteY8" fmla="*/ 72459 h 94280"/>
                    <a:gd name="connsiteX9" fmla="*/ 0 w 102885"/>
                    <a:gd name="connsiteY9" fmla="*/ 91279 h 94280"/>
                    <a:gd name="connsiteX10" fmla="*/ 1255 w 102885"/>
                    <a:gd name="connsiteY10" fmla="*/ 93789 h 94280"/>
                    <a:gd name="connsiteX11" fmla="*/ 3764 w 102885"/>
                    <a:gd name="connsiteY11" fmla="*/ 91279 h 94280"/>
                    <a:gd name="connsiteX12" fmla="*/ 11292 w 102885"/>
                    <a:gd name="connsiteY12" fmla="*/ 73714 h 94280"/>
                    <a:gd name="connsiteX13" fmla="*/ 22585 w 102885"/>
                    <a:gd name="connsiteY13" fmla="*/ 57402 h 94280"/>
                    <a:gd name="connsiteX14" fmla="*/ 30113 w 102885"/>
                    <a:gd name="connsiteY14" fmla="*/ 48620 h 94280"/>
                    <a:gd name="connsiteX15" fmla="*/ 38896 w 102885"/>
                    <a:gd name="connsiteY15" fmla="*/ 41091 h 94280"/>
                    <a:gd name="connsiteX16" fmla="*/ 57716 w 102885"/>
                    <a:gd name="connsiteY16" fmla="*/ 24780 h 94280"/>
                    <a:gd name="connsiteX17" fmla="*/ 66499 w 102885"/>
                    <a:gd name="connsiteY17" fmla="*/ 18507 h 94280"/>
                    <a:gd name="connsiteX18" fmla="*/ 76537 w 102885"/>
                    <a:gd name="connsiteY18" fmla="*/ 14743 h 94280"/>
                    <a:gd name="connsiteX19" fmla="*/ 95357 w 102885"/>
                    <a:gd name="connsiteY19" fmla="*/ 4705 h 94280"/>
                    <a:gd name="connsiteX20" fmla="*/ 102885 w 102885"/>
                    <a:gd name="connsiteY20" fmla="*/ 941 h 94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2885" h="94280">
                      <a:moveTo>
                        <a:pt x="102885" y="941"/>
                      </a:moveTo>
                      <a:cubicBezTo>
                        <a:pt x="102885" y="-314"/>
                        <a:pt x="97867" y="-314"/>
                        <a:pt x="91593" y="941"/>
                      </a:cubicBezTo>
                      <a:cubicBezTo>
                        <a:pt x="80301" y="4705"/>
                        <a:pt x="82810" y="3450"/>
                        <a:pt x="70263" y="8469"/>
                      </a:cubicBezTo>
                      <a:cubicBezTo>
                        <a:pt x="67754" y="9724"/>
                        <a:pt x="63990" y="10979"/>
                        <a:pt x="60226" y="13488"/>
                      </a:cubicBezTo>
                      <a:cubicBezTo>
                        <a:pt x="56461" y="14743"/>
                        <a:pt x="53952" y="18507"/>
                        <a:pt x="51443" y="21016"/>
                      </a:cubicBezTo>
                      <a:cubicBezTo>
                        <a:pt x="45169" y="26035"/>
                        <a:pt x="37641" y="29799"/>
                        <a:pt x="31367" y="36073"/>
                      </a:cubicBezTo>
                      <a:cubicBezTo>
                        <a:pt x="28858" y="38582"/>
                        <a:pt x="26349" y="42346"/>
                        <a:pt x="23839" y="46110"/>
                      </a:cubicBezTo>
                      <a:cubicBezTo>
                        <a:pt x="21330" y="48620"/>
                        <a:pt x="18820" y="52384"/>
                        <a:pt x="16311" y="54893"/>
                      </a:cubicBezTo>
                      <a:cubicBezTo>
                        <a:pt x="12547" y="61167"/>
                        <a:pt x="7528" y="67440"/>
                        <a:pt x="6273" y="72459"/>
                      </a:cubicBezTo>
                      <a:cubicBezTo>
                        <a:pt x="1255" y="83751"/>
                        <a:pt x="2509" y="81242"/>
                        <a:pt x="0" y="91279"/>
                      </a:cubicBezTo>
                      <a:cubicBezTo>
                        <a:pt x="0" y="92534"/>
                        <a:pt x="0" y="93789"/>
                        <a:pt x="1255" y="93789"/>
                      </a:cubicBezTo>
                      <a:cubicBezTo>
                        <a:pt x="2509" y="95043"/>
                        <a:pt x="2509" y="93789"/>
                        <a:pt x="3764" y="91279"/>
                      </a:cubicBezTo>
                      <a:cubicBezTo>
                        <a:pt x="7528" y="82496"/>
                        <a:pt x="6273" y="83751"/>
                        <a:pt x="11292" y="73714"/>
                      </a:cubicBezTo>
                      <a:cubicBezTo>
                        <a:pt x="13802" y="68695"/>
                        <a:pt x="18820" y="63676"/>
                        <a:pt x="22585" y="57402"/>
                      </a:cubicBezTo>
                      <a:cubicBezTo>
                        <a:pt x="25094" y="54893"/>
                        <a:pt x="26349" y="51129"/>
                        <a:pt x="30113" y="48620"/>
                      </a:cubicBezTo>
                      <a:cubicBezTo>
                        <a:pt x="32622" y="46110"/>
                        <a:pt x="36386" y="43601"/>
                        <a:pt x="38896" y="41091"/>
                      </a:cubicBezTo>
                      <a:cubicBezTo>
                        <a:pt x="45169" y="36073"/>
                        <a:pt x="50188" y="29799"/>
                        <a:pt x="57716" y="24780"/>
                      </a:cubicBezTo>
                      <a:cubicBezTo>
                        <a:pt x="61480" y="22271"/>
                        <a:pt x="63990" y="21016"/>
                        <a:pt x="66499" y="18507"/>
                      </a:cubicBezTo>
                      <a:cubicBezTo>
                        <a:pt x="69008" y="15997"/>
                        <a:pt x="72773" y="15997"/>
                        <a:pt x="76537" y="14743"/>
                      </a:cubicBezTo>
                      <a:cubicBezTo>
                        <a:pt x="87829" y="9724"/>
                        <a:pt x="85320" y="9724"/>
                        <a:pt x="95357" y="4705"/>
                      </a:cubicBezTo>
                      <a:cubicBezTo>
                        <a:pt x="97867" y="4705"/>
                        <a:pt x="102885" y="2196"/>
                        <a:pt x="102885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2" name="任意多边形: 形状 7731" descr="57e7738f-fd20-4449-97f8-8aed0ac30ae9"/>
                <p:cNvSpPr/>
                <p:nvPr/>
              </p:nvSpPr>
              <p:spPr>
                <a:xfrm>
                  <a:off x="9995727" y="6082076"/>
                  <a:ext cx="74497" cy="35651"/>
                </a:xfrm>
                <a:custGeom>
                  <a:avLst/>
                  <a:gdLst>
                    <a:gd name="connsiteX0" fmla="*/ 74027 w 74497"/>
                    <a:gd name="connsiteY0" fmla="*/ 520 h 35651"/>
                    <a:gd name="connsiteX1" fmla="*/ 67754 w 74497"/>
                    <a:gd name="connsiteY1" fmla="*/ 1774 h 35651"/>
                    <a:gd name="connsiteX2" fmla="*/ 58971 w 74497"/>
                    <a:gd name="connsiteY2" fmla="*/ 8048 h 35651"/>
                    <a:gd name="connsiteX3" fmla="*/ 53952 w 74497"/>
                    <a:gd name="connsiteY3" fmla="*/ 10557 h 35651"/>
                    <a:gd name="connsiteX4" fmla="*/ 48933 w 74497"/>
                    <a:gd name="connsiteY4" fmla="*/ 14321 h 35651"/>
                    <a:gd name="connsiteX5" fmla="*/ 36386 w 74497"/>
                    <a:gd name="connsiteY5" fmla="*/ 19340 h 35651"/>
                    <a:gd name="connsiteX6" fmla="*/ 30113 w 74497"/>
                    <a:gd name="connsiteY6" fmla="*/ 23104 h 35651"/>
                    <a:gd name="connsiteX7" fmla="*/ 23839 w 74497"/>
                    <a:gd name="connsiteY7" fmla="*/ 25614 h 35651"/>
                    <a:gd name="connsiteX8" fmla="*/ 12547 w 74497"/>
                    <a:gd name="connsiteY8" fmla="*/ 29378 h 35651"/>
                    <a:gd name="connsiteX9" fmla="*/ 1255 w 74497"/>
                    <a:gd name="connsiteY9" fmla="*/ 33142 h 35651"/>
                    <a:gd name="connsiteX10" fmla="*/ 0 w 74497"/>
                    <a:gd name="connsiteY10" fmla="*/ 34396 h 35651"/>
                    <a:gd name="connsiteX11" fmla="*/ 1255 w 74497"/>
                    <a:gd name="connsiteY11" fmla="*/ 35651 h 35651"/>
                    <a:gd name="connsiteX12" fmla="*/ 13802 w 74497"/>
                    <a:gd name="connsiteY12" fmla="*/ 33142 h 35651"/>
                    <a:gd name="connsiteX13" fmla="*/ 26349 w 74497"/>
                    <a:gd name="connsiteY13" fmla="*/ 30633 h 35651"/>
                    <a:gd name="connsiteX14" fmla="*/ 32622 w 74497"/>
                    <a:gd name="connsiteY14" fmla="*/ 28123 h 35651"/>
                    <a:gd name="connsiteX15" fmla="*/ 40150 w 74497"/>
                    <a:gd name="connsiteY15" fmla="*/ 26868 h 35651"/>
                    <a:gd name="connsiteX16" fmla="*/ 52697 w 74497"/>
                    <a:gd name="connsiteY16" fmla="*/ 19340 h 35651"/>
                    <a:gd name="connsiteX17" fmla="*/ 57716 w 74497"/>
                    <a:gd name="connsiteY17" fmla="*/ 15576 h 35651"/>
                    <a:gd name="connsiteX18" fmla="*/ 62735 w 74497"/>
                    <a:gd name="connsiteY18" fmla="*/ 13067 h 35651"/>
                    <a:gd name="connsiteX19" fmla="*/ 70263 w 74497"/>
                    <a:gd name="connsiteY19" fmla="*/ 5539 h 35651"/>
                    <a:gd name="connsiteX20" fmla="*/ 74027 w 74497"/>
                    <a:gd name="connsiteY20" fmla="*/ 520 h 35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4497" h="35651">
                      <a:moveTo>
                        <a:pt x="74027" y="520"/>
                      </a:moveTo>
                      <a:cubicBezTo>
                        <a:pt x="72773" y="-735"/>
                        <a:pt x="70263" y="520"/>
                        <a:pt x="67754" y="1774"/>
                      </a:cubicBezTo>
                      <a:cubicBezTo>
                        <a:pt x="62735" y="5539"/>
                        <a:pt x="63990" y="4284"/>
                        <a:pt x="58971" y="8048"/>
                      </a:cubicBezTo>
                      <a:cubicBezTo>
                        <a:pt x="57716" y="9303"/>
                        <a:pt x="55207" y="9303"/>
                        <a:pt x="53952" y="10557"/>
                      </a:cubicBezTo>
                      <a:cubicBezTo>
                        <a:pt x="52697" y="11812"/>
                        <a:pt x="51443" y="13067"/>
                        <a:pt x="48933" y="14321"/>
                      </a:cubicBezTo>
                      <a:cubicBezTo>
                        <a:pt x="45169" y="16831"/>
                        <a:pt x="40150" y="18086"/>
                        <a:pt x="36386" y="19340"/>
                      </a:cubicBezTo>
                      <a:cubicBezTo>
                        <a:pt x="33877" y="20595"/>
                        <a:pt x="32622" y="21850"/>
                        <a:pt x="30113" y="23104"/>
                      </a:cubicBezTo>
                      <a:cubicBezTo>
                        <a:pt x="27603" y="24359"/>
                        <a:pt x="26349" y="24359"/>
                        <a:pt x="23839" y="25614"/>
                      </a:cubicBezTo>
                      <a:cubicBezTo>
                        <a:pt x="20075" y="26868"/>
                        <a:pt x="15056" y="28123"/>
                        <a:pt x="12547" y="29378"/>
                      </a:cubicBezTo>
                      <a:cubicBezTo>
                        <a:pt x="6273" y="31887"/>
                        <a:pt x="7528" y="31887"/>
                        <a:pt x="1255" y="33142"/>
                      </a:cubicBezTo>
                      <a:cubicBezTo>
                        <a:pt x="0" y="33142"/>
                        <a:pt x="0" y="34396"/>
                        <a:pt x="0" y="34396"/>
                      </a:cubicBezTo>
                      <a:cubicBezTo>
                        <a:pt x="0" y="35651"/>
                        <a:pt x="0" y="35651"/>
                        <a:pt x="1255" y="35651"/>
                      </a:cubicBezTo>
                      <a:cubicBezTo>
                        <a:pt x="7528" y="35651"/>
                        <a:pt x="6273" y="34396"/>
                        <a:pt x="13802" y="33142"/>
                      </a:cubicBezTo>
                      <a:cubicBezTo>
                        <a:pt x="17566" y="31887"/>
                        <a:pt x="21330" y="31887"/>
                        <a:pt x="26349" y="30633"/>
                      </a:cubicBezTo>
                      <a:cubicBezTo>
                        <a:pt x="28858" y="29378"/>
                        <a:pt x="30113" y="29378"/>
                        <a:pt x="32622" y="28123"/>
                      </a:cubicBezTo>
                      <a:cubicBezTo>
                        <a:pt x="35132" y="26868"/>
                        <a:pt x="37641" y="26868"/>
                        <a:pt x="40150" y="26868"/>
                      </a:cubicBezTo>
                      <a:cubicBezTo>
                        <a:pt x="45169" y="24359"/>
                        <a:pt x="48933" y="21850"/>
                        <a:pt x="52697" y="19340"/>
                      </a:cubicBezTo>
                      <a:cubicBezTo>
                        <a:pt x="55207" y="18086"/>
                        <a:pt x="56461" y="16831"/>
                        <a:pt x="57716" y="15576"/>
                      </a:cubicBezTo>
                      <a:cubicBezTo>
                        <a:pt x="58971" y="14321"/>
                        <a:pt x="61480" y="14321"/>
                        <a:pt x="62735" y="13067"/>
                      </a:cubicBezTo>
                      <a:cubicBezTo>
                        <a:pt x="69008" y="9303"/>
                        <a:pt x="66499" y="9303"/>
                        <a:pt x="70263" y="5539"/>
                      </a:cubicBezTo>
                      <a:cubicBezTo>
                        <a:pt x="74027" y="4284"/>
                        <a:pt x="75282" y="1774"/>
                        <a:pt x="74027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3" name="任意多边形: 形状 7732" descr="f97cdf90-9e31-4ef0-bbda-ff6d647e30ae"/>
                <p:cNvSpPr/>
                <p:nvPr/>
              </p:nvSpPr>
              <p:spPr>
                <a:xfrm>
                  <a:off x="9858965" y="5876825"/>
                  <a:ext cx="10037" cy="82809"/>
                </a:xfrm>
                <a:custGeom>
                  <a:avLst/>
                  <a:gdLst>
                    <a:gd name="connsiteX0" fmla="*/ 2509 w 10037"/>
                    <a:gd name="connsiteY0" fmla="*/ 0 h 82809"/>
                    <a:gd name="connsiteX1" fmla="*/ 0 w 10037"/>
                    <a:gd name="connsiteY1" fmla="*/ 6273 h 82809"/>
                    <a:gd name="connsiteX2" fmla="*/ 1255 w 10037"/>
                    <a:gd name="connsiteY2" fmla="*/ 17566 h 82809"/>
                    <a:gd name="connsiteX3" fmla="*/ 1255 w 10037"/>
                    <a:gd name="connsiteY3" fmla="*/ 23839 h 82809"/>
                    <a:gd name="connsiteX4" fmla="*/ 2509 w 10037"/>
                    <a:gd name="connsiteY4" fmla="*/ 30113 h 82809"/>
                    <a:gd name="connsiteX5" fmla="*/ 2509 w 10037"/>
                    <a:gd name="connsiteY5" fmla="*/ 43914 h 82809"/>
                    <a:gd name="connsiteX6" fmla="*/ 3764 w 10037"/>
                    <a:gd name="connsiteY6" fmla="*/ 51443 h 82809"/>
                    <a:gd name="connsiteX7" fmla="*/ 3764 w 10037"/>
                    <a:gd name="connsiteY7" fmla="*/ 57716 h 82809"/>
                    <a:gd name="connsiteX8" fmla="*/ 2509 w 10037"/>
                    <a:gd name="connsiteY8" fmla="*/ 70263 h 82809"/>
                    <a:gd name="connsiteX9" fmla="*/ 1255 w 10037"/>
                    <a:gd name="connsiteY9" fmla="*/ 81555 h 82809"/>
                    <a:gd name="connsiteX10" fmla="*/ 2509 w 10037"/>
                    <a:gd name="connsiteY10" fmla="*/ 82810 h 82809"/>
                    <a:gd name="connsiteX11" fmla="*/ 3764 w 10037"/>
                    <a:gd name="connsiteY11" fmla="*/ 81555 h 82809"/>
                    <a:gd name="connsiteX12" fmla="*/ 6273 w 10037"/>
                    <a:gd name="connsiteY12" fmla="*/ 70263 h 82809"/>
                    <a:gd name="connsiteX13" fmla="*/ 8783 w 10037"/>
                    <a:gd name="connsiteY13" fmla="*/ 57716 h 82809"/>
                    <a:gd name="connsiteX14" fmla="*/ 8783 w 10037"/>
                    <a:gd name="connsiteY14" fmla="*/ 50188 h 82809"/>
                    <a:gd name="connsiteX15" fmla="*/ 10038 w 10037"/>
                    <a:gd name="connsiteY15" fmla="*/ 42660 h 82809"/>
                    <a:gd name="connsiteX16" fmla="*/ 8783 w 10037"/>
                    <a:gd name="connsiteY16" fmla="*/ 27603 h 82809"/>
                    <a:gd name="connsiteX17" fmla="*/ 7528 w 10037"/>
                    <a:gd name="connsiteY17" fmla="*/ 21330 h 82809"/>
                    <a:gd name="connsiteX18" fmla="*/ 7528 w 10037"/>
                    <a:gd name="connsiteY18" fmla="*/ 15056 h 82809"/>
                    <a:gd name="connsiteX19" fmla="*/ 3764 w 10037"/>
                    <a:gd name="connsiteY19" fmla="*/ 3764 h 82809"/>
                    <a:gd name="connsiteX20" fmla="*/ 2509 w 10037"/>
                    <a:gd name="connsiteY20" fmla="*/ 0 h 8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037" h="82809">
                      <a:moveTo>
                        <a:pt x="2509" y="0"/>
                      </a:moveTo>
                      <a:cubicBezTo>
                        <a:pt x="1255" y="0"/>
                        <a:pt x="0" y="2509"/>
                        <a:pt x="0" y="6273"/>
                      </a:cubicBezTo>
                      <a:cubicBezTo>
                        <a:pt x="1255" y="12547"/>
                        <a:pt x="1255" y="11292"/>
                        <a:pt x="1255" y="17566"/>
                      </a:cubicBezTo>
                      <a:cubicBezTo>
                        <a:pt x="1255" y="18820"/>
                        <a:pt x="1255" y="21330"/>
                        <a:pt x="1255" y="23839"/>
                      </a:cubicBezTo>
                      <a:cubicBezTo>
                        <a:pt x="1255" y="26349"/>
                        <a:pt x="2509" y="27603"/>
                        <a:pt x="2509" y="30113"/>
                      </a:cubicBezTo>
                      <a:cubicBezTo>
                        <a:pt x="2509" y="35132"/>
                        <a:pt x="2509" y="38896"/>
                        <a:pt x="2509" y="43914"/>
                      </a:cubicBezTo>
                      <a:cubicBezTo>
                        <a:pt x="2509" y="46424"/>
                        <a:pt x="3764" y="48933"/>
                        <a:pt x="3764" y="51443"/>
                      </a:cubicBezTo>
                      <a:cubicBezTo>
                        <a:pt x="3764" y="53952"/>
                        <a:pt x="3764" y="56461"/>
                        <a:pt x="3764" y="57716"/>
                      </a:cubicBezTo>
                      <a:cubicBezTo>
                        <a:pt x="3764" y="62735"/>
                        <a:pt x="2509" y="66499"/>
                        <a:pt x="2509" y="70263"/>
                      </a:cubicBezTo>
                      <a:cubicBezTo>
                        <a:pt x="2509" y="76537"/>
                        <a:pt x="2509" y="76537"/>
                        <a:pt x="1255" y="81555"/>
                      </a:cubicBezTo>
                      <a:cubicBezTo>
                        <a:pt x="1255" y="82810"/>
                        <a:pt x="2509" y="82810"/>
                        <a:pt x="2509" y="82810"/>
                      </a:cubicBezTo>
                      <a:cubicBezTo>
                        <a:pt x="3764" y="82810"/>
                        <a:pt x="3764" y="82810"/>
                        <a:pt x="3764" y="81555"/>
                      </a:cubicBezTo>
                      <a:cubicBezTo>
                        <a:pt x="5019" y="75282"/>
                        <a:pt x="5019" y="76537"/>
                        <a:pt x="6273" y="70263"/>
                      </a:cubicBezTo>
                      <a:cubicBezTo>
                        <a:pt x="7528" y="66499"/>
                        <a:pt x="8783" y="62735"/>
                        <a:pt x="8783" y="57716"/>
                      </a:cubicBezTo>
                      <a:cubicBezTo>
                        <a:pt x="8783" y="55207"/>
                        <a:pt x="8783" y="52697"/>
                        <a:pt x="8783" y="50188"/>
                      </a:cubicBezTo>
                      <a:cubicBezTo>
                        <a:pt x="8783" y="47679"/>
                        <a:pt x="10038" y="45169"/>
                        <a:pt x="10038" y="42660"/>
                      </a:cubicBezTo>
                      <a:cubicBezTo>
                        <a:pt x="10038" y="37641"/>
                        <a:pt x="8783" y="32622"/>
                        <a:pt x="8783" y="27603"/>
                      </a:cubicBezTo>
                      <a:cubicBezTo>
                        <a:pt x="8783" y="25094"/>
                        <a:pt x="7528" y="23839"/>
                        <a:pt x="7528" y="21330"/>
                      </a:cubicBezTo>
                      <a:cubicBezTo>
                        <a:pt x="7528" y="18820"/>
                        <a:pt x="7528" y="17566"/>
                        <a:pt x="7528" y="15056"/>
                      </a:cubicBezTo>
                      <a:cubicBezTo>
                        <a:pt x="6273" y="7528"/>
                        <a:pt x="5019" y="8783"/>
                        <a:pt x="3764" y="3764"/>
                      </a:cubicBezTo>
                      <a:cubicBezTo>
                        <a:pt x="6273" y="2509"/>
                        <a:pt x="5019" y="0"/>
                        <a:pt x="2509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4" name="任意多边形: 形状 7733" descr="e7e16313-3500-424d-ba71-5d1059d9a0da"/>
                <p:cNvSpPr/>
                <p:nvPr/>
              </p:nvSpPr>
              <p:spPr>
                <a:xfrm>
                  <a:off x="9903193" y="5895646"/>
                  <a:ext cx="18506" cy="76536"/>
                </a:xfrm>
                <a:custGeom>
                  <a:avLst/>
                  <a:gdLst>
                    <a:gd name="connsiteX0" fmla="*/ 941 w 18506"/>
                    <a:gd name="connsiteY0" fmla="*/ 0 h 76536"/>
                    <a:gd name="connsiteX1" fmla="*/ 941 w 18506"/>
                    <a:gd name="connsiteY1" fmla="*/ 6273 h 76536"/>
                    <a:gd name="connsiteX2" fmla="*/ 4705 w 18506"/>
                    <a:gd name="connsiteY2" fmla="*/ 16311 h 76536"/>
                    <a:gd name="connsiteX3" fmla="*/ 5960 w 18506"/>
                    <a:gd name="connsiteY3" fmla="*/ 21330 h 76536"/>
                    <a:gd name="connsiteX4" fmla="*/ 8469 w 18506"/>
                    <a:gd name="connsiteY4" fmla="*/ 27603 h 76536"/>
                    <a:gd name="connsiteX5" fmla="*/ 8469 w 18506"/>
                    <a:gd name="connsiteY5" fmla="*/ 40150 h 76536"/>
                    <a:gd name="connsiteX6" fmla="*/ 9724 w 18506"/>
                    <a:gd name="connsiteY6" fmla="*/ 46424 h 76536"/>
                    <a:gd name="connsiteX7" fmla="*/ 8469 w 18506"/>
                    <a:gd name="connsiteY7" fmla="*/ 52697 h 76536"/>
                    <a:gd name="connsiteX8" fmla="*/ 5960 w 18506"/>
                    <a:gd name="connsiteY8" fmla="*/ 63990 h 76536"/>
                    <a:gd name="connsiteX9" fmla="*/ 2196 w 18506"/>
                    <a:gd name="connsiteY9" fmla="*/ 75282 h 76536"/>
                    <a:gd name="connsiteX10" fmla="*/ 3450 w 18506"/>
                    <a:gd name="connsiteY10" fmla="*/ 76537 h 76536"/>
                    <a:gd name="connsiteX11" fmla="*/ 5960 w 18506"/>
                    <a:gd name="connsiteY11" fmla="*/ 75282 h 76536"/>
                    <a:gd name="connsiteX12" fmla="*/ 10979 w 18506"/>
                    <a:gd name="connsiteY12" fmla="*/ 65244 h 76536"/>
                    <a:gd name="connsiteX13" fmla="*/ 15997 w 18506"/>
                    <a:gd name="connsiteY13" fmla="*/ 53952 h 76536"/>
                    <a:gd name="connsiteX14" fmla="*/ 17252 w 18506"/>
                    <a:gd name="connsiteY14" fmla="*/ 47679 h 76536"/>
                    <a:gd name="connsiteX15" fmla="*/ 18507 w 18506"/>
                    <a:gd name="connsiteY15" fmla="*/ 41405 h 76536"/>
                    <a:gd name="connsiteX16" fmla="*/ 17252 w 18506"/>
                    <a:gd name="connsiteY16" fmla="*/ 27603 h 76536"/>
                    <a:gd name="connsiteX17" fmla="*/ 15997 w 18506"/>
                    <a:gd name="connsiteY17" fmla="*/ 21330 h 76536"/>
                    <a:gd name="connsiteX18" fmla="*/ 15997 w 18506"/>
                    <a:gd name="connsiteY18" fmla="*/ 15056 h 76536"/>
                    <a:gd name="connsiteX19" fmla="*/ 9724 w 18506"/>
                    <a:gd name="connsiteY19" fmla="*/ 5019 h 76536"/>
                    <a:gd name="connsiteX20" fmla="*/ 941 w 18506"/>
                    <a:gd name="connsiteY20" fmla="*/ 0 h 7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506" h="76536">
                      <a:moveTo>
                        <a:pt x="941" y="0"/>
                      </a:moveTo>
                      <a:cubicBezTo>
                        <a:pt x="-314" y="0"/>
                        <a:pt x="-314" y="3764"/>
                        <a:pt x="941" y="6273"/>
                      </a:cubicBezTo>
                      <a:cubicBezTo>
                        <a:pt x="3450" y="11292"/>
                        <a:pt x="2196" y="10038"/>
                        <a:pt x="4705" y="16311"/>
                      </a:cubicBezTo>
                      <a:cubicBezTo>
                        <a:pt x="4705" y="17566"/>
                        <a:pt x="4705" y="20075"/>
                        <a:pt x="5960" y="21330"/>
                      </a:cubicBezTo>
                      <a:cubicBezTo>
                        <a:pt x="5960" y="22585"/>
                        <a:pt x="8469" y="25094"/>
                        <a:pt x="8469" y="27603"/>
                      </a:cubicBezTo>
                      <a:cubicBezTo>
                        <a:pt x="9724" y="31367"/>
                        <a:pt x="8469" y="36386"/>
                        <a:pt x="8469" y="40150"/>
                      </a:cubicBezTo>
                      <a:cubicBezTo>
                        <a:pt x="8469" y="42660"/>
                        <a:pt x="9724" y="43914"/>
                        <a:pt x="9724" y="46424"/>
                      </a:cubicBezTo>
                      <a:cubicBezTo>
                        <a:pt x="9724" y="48933"/>
                        <a:pt x="8469" y="50188"/>
                        <a:pt x="8469" y="52697"/>
                      </a:cubicBezTo>
                      <a:cubicBezTo>
                        <a:pt x="7215" y="56461"/>
                        <a:pt x="5960" y="60226"/>
                        <a:pt x="5960" y="63990"/>
                      </a:cubicBezTo>
                      <a:cubicBezTo>
                        <a:pt x="3450" y="70263"/>
                        <a:pt x="4705" y="69008"/>
                        <a:pt x="2196" y="75282"/>
                      </a:cubicBezTo>
                      <a:cubicBezTo>
                        <a:pt x="2196" y="76537"/>
                        <a:pt x="2196" y="76537"/>
                        <a:pt x="3450" y="76537"/>
                      </a:cubicBezTo>
                      <a:cubicBezTo>
                        <a:pt x="4705" y="76537"/>
                        <a:pt x="4705" y="76537"/>
                        <a:pt x="5960" y="75282"/>
                      </a:cubicBezTo>
                      <a:cubicBezTo>
                        <a:pt x="9724" y="70263"/>
                        <a:pt x="8469" y="71518"/>
                        <a:pt x="10979" y="65244"/>
                      </a:cubicBezTo>
                      <a:cubicBezTo>
                        <a:pt x="12233" y="61480"/>
                        <a:pt x="14743" y="58971"/>
                        <a:pt x="15997" y="53952"/>
                      </a:cubicBezTo>
                      <a:cubicBezTo>
                        <a:pt x="15997" y="51443"/>
                        <a:pt x="15997" y="48933"/>
                        <a:pt x="17252" y="47679"/>
                      </a:cubicBezTo>
                      <a:cubicBezTo>
                        <a:pt x="17252" y="45169"/>
                        <a:pt x="18507" y="42660"/>
                        <a:pt x="18507" y="41405"/>
                      </a:cubicBezTo>
                      <a:cubicBezTo>
                        <a:pt x="18507" y="36386"/>
                        <a:pt x="17252" y="31367"/>
                        <a:pt x="17252" y="27603"/>
                      </a:cubicBezTo>
                      <a:cubicBezTo>
                        <a:pt x="17252" y="25094"/>
                        <a:pt x="15997" y="23839"/>
                        <a:pt x="15997" y="21330"/>
                      </a:cubicBezTo>
                      <a:cubicBezTo>
                        <a:pt x="15997" y="18820"/>
                        <a:pt x="15997" y="17566"/>
                        <a:pt x="15997" y="15056"/>
                      </a:cubicBezTo>
                      <a:cubicBezTo>
                        <a:pt x="13488" y="8783"/>
                        <a:pt x="12233" y="10038"/>
                        <a:pt x="9724" y="5019"/>
                      </a:cubicBezTo>
                      <a:cubicBezTo>
                        <a:pt x="4705" y="2509"/>
                        <a:pt x="3450" y="0"/>
                        <a:pt x="941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5" name="任意多边形: 形状 7734" descr="48b362c7-5288-4df1-bdce-51a7914f7413"/>
                <p:cNvSpPr/>
                <p:nvPr/>
              </p:nvSpPr>
              <p:spPr>
                <a:xfrm>
                  <a:off x="9885313" y="5879335"/>
                  <a:ext cx="46737" cy="142605"/>
                </a:xfrm>
                <a:custGeom>
                  <a:avLst/>
                  <a:gdLst>
                    <a:gd name="connsiteX0" fmla="*/ 23839 w 46737"/>
                    <a:gd name="connsiteY0" fmla="*/ 0 h 142605"/>
                    <a:gd name="connsiteX1" fmla="*/ 26349 w 46737"/>
                    <a:gd name="connsiteY1" fmla="*/ 10038 h 142605"/>
                    <a:gd name="connsiteX2" fmla="*/ 33877 w 46737"/>
                    <a:gd name="connsiteY2" fmla="*/ 30113 h 142605"/>
                    <a:gd name="connsiteX3" fmla="*/ 35132 w 46737"/>
                    <a:gd name="connsiteY3" fmla="*/ 40150 h 142605"/>
                    <a:gd name="connsiteX4" fmla="*/ 37641 w 46737"/>
                    <a:gd name="connsiteY4" fmla="*/ 51443 h 142605"/>
                    <a:gd name="connsiteX5" fmla="*/ 35132 w 46737"/>
                    <a:gd name="connsiteY5" fmla="*/ 76537 h 142605"/>
                    <a:gd name="connsiteX6" fmla="*/ 32622 w 46737"/>
                    <a:gd name="connsiteY6" fmla="*/ 89084 h 142605"/>
                    <a:gd name="connsiteX7" fmla="*/ 27603 w 46737"/>
                    <a:gd name="connsiteY7" fmla="*/ 101631 h 142605"/>
                    <a:gd name="connsiteX8" fmla="*/ 16311 w 46737"/>
                    <a:gd name="connsiteY8" fmla="*/ 121706 h 142605"/>
                    <a:gd name="connsiteX9" fmla="*/ 8783 w 46737"/>
                    <a:gd name="connsiteY9" fmla="*/ 131743 h 142605"/>
                    <a:gd name="connsiteX10" fmla="*/ 1255 w 46737"/>
                    <a:gd name="connsiteY10" fmla="*/ 139272 h 142605"/>
                    <a:gd name="connsiteX11" fmla="*/ 0 w 46737"/>
                    <a:gd name="connsiteY11" fmla="*/ 141781 h 142605"/>
                    <a:gd name="connsiteX12" fmla="*/ 3764 w 46737"/>
                    <a:gd name="connsiteY12" fmla="*/ 140526 h 142605"/>
                    <a:gd name="connsiteX13" fmla="*/ 12547 w 46737"/>
                    <a:gd name="connsiteY13" fmla="*/ 132998 h 142605"/>
                    <a:gd name="connsiteX14" fmla="*/ 21330 w 46737"/>
                    <a:gd name="connsiteY14" fmla="*/ 122961 h 142605"/>
                    <a:gd name="connsiteX15" fmla="*/ 35132 w 46737"/>
                    <a:gd name="connsiteY15" fmla="*/ 102885 h 142605"/>
                    <a:gd name="connsiteX16" fmla="*/ 40150 w 46737"/>
                    <a:gd name="connsiteY16" fmla="*/ 90338 h 142605"/>
                    <a:gd name="connsiteX17" fmla="*/ 45169 w 46737"/>
                    <a:gd name="connsiteY17" fmla="*/ 77791 h 142605"/>
                    <a:gd name="connsiteX18" fmla="*/ 46424 w 46737"/>
                    <a:gd name="connsiteY18" fmla="*/ 50188 h 142605"/>
                    <a:gd name="connsiteX19" fmla="*/ 45169 w 46737"/>
                    <a:gd name="connsiteY19" fmla="*/ 37641 h 142605"/>
                    <a:gd name="connsiteX20" fmla="*/ 43914 w 46737"/>
                    <a:gd name="connsiteY20" fmla="*/ 26349 h 142605"/>
                    <a:gd name="connsiteX21" fmla="*/ 33877 w 46737"/>
                    <a:gd name="connsiteY21" fmla="*/ 5019 h 142605"/>
                    <a:gd name="connsiteX22" fmla="*/ 23839 w 46737"/>
                    <a:gd name="connsiteY22" fmla="*/ 0 h 142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737" h="142605">
                      <a:moveTo>
                        <a:pt x="23839" y="0"/>
                      </a:moveTo>
                      <a:cubicBezTo>
                        <a:pt x="22585" y="0"/>
                        <a:pt x="23839" y="5019"/>
                        <a:pt x="26349" y="10038"/>
                      </a:cubicBezTo>
                      <a:cubicBezTo>
                        <a:pt x="31367" y="20075"/>
                        <a:pt x="30113" y="17566"/>
                        <a:pt x="33877" y="30113"/>
                      </a:cubicBezTo>
                      <a:cubicBezTo>
                        <a:pt x="35132" y="33877"/>
                        <a:pt x="35132" y="36386"/>
                        <a:pt x="35132" y="40150"/>
                      </a:cubicBezTo>
                      <a:cubicBezTo>
                        <a:pt x="36386" y="43914"/>
                        <a:pt x="37641" y="47679"/>
                        <a:pt x="37641" y="51443"/>
                      </a:cubicBezTo>
                      <a:cubicBezTo>
                        <a:pt x="37641" y="58971"/>
                        <a:pt x="36386" y="67754"/>
                        <a:pt x="35132" y="76537"/>
                      </a:cubicBezTo>
                      <a:cubicBezTo>
                        <a:pt x="33877" y="80301"/>
                        <a:pt x="33877" y="85320"/>
                        <a:pt x="32622" y="89084"/>
                      </a:cubicBezTo>
                      <a:cubicBezTo>
                        <a:pt x="31367" y="92848"/>
                        <a:pt x="28858" y="96612"/>
                        <a:pt x="27603" y="101631"/>
                      </a:cubicBezTo>
                      <a:cubicBezTo>
                        <a:pt x="23839" y="109159"/>
                        <a:pt x="20075" y="116687"/>
                        <a:pt x="16311" y="121706"/>
                      </a:cubicBezTo>
                      <a:cubicBezTo>
                        <a:pt x="12547" y="127979"/>
                        <a:pt x="10038" y="129234"/>
                        <a:pt x="8783" y="131743"/>
                      </a:cubicBezTo>
                      <a:cubicBezTo>
                        <a:pt x="7528" y="134253"/>
                        <a:pt x="6273" y="135508"/>
                        <a:pt x="1255" y="139272"/>
                      </a:cubicBezTo>
                      <a:cubicBezTo>
                        <a:pt x="0" y="140526"/>
                        <a:pt x="0" y="141781"/>
                        <a:pt x="0" y="141781"/>
                      </a:cubicBezTo>
                      <a:cubicBezTo>
                        <a:pt x="0" y="143036"/>
                        <a:pt x="1255" y="143036"/>
                        <a:pt x="3764" y="140526"/>
                      </a:cubicBezTo>
                      <a:cubicBezTo>
                        <a:pt x="8783" y="136762"/>
                        <a:pt x="10038" y="135508"/>
                        <a:pt x="12547" y="132998"/>
                      </a:cubicBezTo>
                      <a:cubicBezTo>
                        <a:pt x="13802" y="130489"/>
                        <a:pt x="16311" y="129234"/>
                        <a:pt x="21330" y="122961"/>
                      </a:cubicBezTo>
                      <a:cubicBezTo>
                        <a:pt x="26349" y="117942"/>
                        <a:pt x="31367" y="110414"/>
                        <a:pt x="35132" y="102885"/>
                      </a:cubicBezTo>
                      <a:cubicBezTo>
                        <a:pt x="36386" y="99121"/>
                        <a:pt x="38896" y="94102"/>
                        <a:pt x="40150" y="90338"/>
                      </a:cubicBezTo>
                      <a:cubicBezTo>
                        <a:pt x="41405" y="86574"/>
                        <a:pt x="43914" y="81555"/>
                        <a:pt x="45169" y="77791"/>
                      </a:cubicBezTo>
                      <a:cubicBezTo>
                        <a:pt x="47679" y="69008"/>
                        <a:pt x="46424" y="58971"/>
                        <a:pt x="46424" y="50188"/>
                      </a:cubicBezTo>
                      <a:cubicBezTo>
                        <a:pt x="46424" y="46424"/>
                        <a:pt x="45169" y="42660"/>
                        <a:pt x="45169" y="37641"/>
                      </a:cubicBezTo>
                      <a:cubicBezTo>
                        <a:pt x="45169" y="33877"/>
                        <a:pt x="45169" y="30113"/>
                        <a:pt x="43914" y="26349"/>
                      </a:cubicBezTo>
                      <a:cubicBezTo>
                        <a:pt x="38896" y="12547"/>
                        <a:pt x="38896" y="16311"/>
                        <a:pt x="33877" y="5019"/>
                      </a:cubicBezTo>
                      <a:cubicBezTo>
                        <a:pt x="28858" y="3764"/>
                        <a:pt x="25094" y="0"/>
                        <a:pt x="23839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6" name="任意多边形: 形状 7735" descr="756abdd7-841c-4255-90b8-5366963108ee"/>
                <p:cNvSpPr/>
                <p:nvPr/>
              </p:nvSpPr>
              <p:spPr>
                <a:xfrm>
                  <a:off x="10673264" y="5452737"/>
                  <a:ext cx="11849" cy="69008"/>
                </a:xfrm>
                <a:custGeom>
                  <a:avLst/>
                  <a:gdLst>
                    <a:gd name="connsiteX0" fmla="*/ 6273 w 11849"/>
                    <a:gd name="connsiteY0" fmla="*/ 0 h 69008"/>
                    <a:gd name="connsiteX1" fmla="*/ 3764 w 11849"/>
                    <a:gd name="connsiteY1" fmla="*/ 5019 h 69008"/>
                    <a:gd name="connsiteX2" fmla="*/ 5019 w 11849"/>
                    <a:gd name="connsiteY2" fmla="*/ 15056 h 69008"/>
                    <a:gd name="connsiteX3" fmla="*/ 5019 w 11849"/>
                    <a:gd name="connsiteY3" fmla="*/ 20075 h 69008"/>
                    <a:gd name="connsiteX4" fmla="*/ 6273 w 11849"/>
                    <a:gd name="connsiteY4" fmla="*/ 25094 h 69008"/>
                    <a:gd name="connsiteX5" fmla="*/ 5019 w 11849"/>
                    <a:gd name="connsiteY5" fmla="*/ 36386 h 69008"/>
                    <a:gd name="connsiteX6" fmla="*/ 5019 w 11849"/>
                    <a:gd name="connsiteY6" fmla="*/ 42660 h 69008"/>
                    <a:gd name="connsiteX7" fmla="*/ 3764 w 11849"/>
                    <a:gd name="connsiteY7" fmla="*/ 47679 h 69008"/>
                    <a:gd name="connsiteX8" fmla="*/ 1255 w 11849"/>
                    <a:gd name="connsiteY8" fmla="*/ 57716 h 69008"/>
                    <a:gd name="connsiteX9" fmla="*/ 0 w 11849"/>
                    <a:gd name="connsiteY9" fmla="*/ 67754 h 69008"/>
                    <a:gd name="connsiteX10" fmla="*/ 1255 w 11849"/>
                    <a:gd name="connsiteY10" fmla="*/ 69008 h 69008"/>
                    <a:gd name="connsiteX11" fmla="*/ 2509 w 11849"/>
                    <a:gd name="connsiteY11" fmla="*/ 67754 h 69008"/>
                    <a:gd name="connsiteX12" fmla="*/ 6273 w 11849"/>
                    <a:gd name="connsiteY12" fmla="*/ 57716 h 69008"/>
                    <a:gd name="connsiteX13" fmla="*/ 10038 w 11849"/>
                    <a:gd name="connsiteY13" fmla="*/ 47679 h 69008"/>
                    <a:gd name="connsiteX14" fmla="*/ 10038 w 11849"/>
                    <a:gd name="connsiteY14" fmla="*/ 41405 h 69008"/>
                    <a:gd name="connsiteX15" fmla="*/ 11292 w 11849"/>
                    <a:gd name="connsiteY15" fmla="*/ 35132 h 69008"/>
                    <a:gd name="connsiteX16" fmla="*/ 11292 w 11849"/>
                    <a:gd name="connsiteY16" fmla="*/ 22585 h 69008"/>
                    <a:gd name="connsiteX17" fmla="*/ 11292 w 11849"/>
                    <a:gd name="connsiteY17" fmla="*/ 17566 h 69008"/>
                    <a:gd name="connsiteX18" fmla="*/ 11292 w 11849"/>
                    <a:gd name="connsiteY18" fmla="*/ 12547 h 69008"/>
                    <a:gd name="connsiteX19" fmla="*/ 7528 w 11849"/>
                    <a:gd name="connsiteY19" fmla="*/ 2509 h 69008"/>
                    <a:gd name="connsiteX20" fmla="*/ 6273 w 11849"/>
                    <a:gd name="connsiteY20" fmla="*/ 0 h 69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849" h="69008">
                      <a:moveTo>
                        <a:pt x="6273" y="0"/>
                      </a:moveTo>
                      <a:cubicBezTo>
                        <a:pt x="5019" y="0"/>
                        <a:pt x="3764" y="2509"/>
                        <a:pt x="3764" y="5019"/>
                      </a:cubicBezTo>
                      <a:cubicBezTo>
                        <a:pt x="3764" y="10038"/>
                        <a:pt x="3764" y="8783"/>
                        <a:pt x="5019" y="15056"/>
                      </a:cubicBezTo>
                      <a:cubicBezTo>
                        <a:pt x="5019" y="16311"/>
                        <a:pt x="5019" y="17566"/>
                        <a:pt x="5019" y="20075"/>
                      </a:cubicBezTo>
                      <a:cubicBezTo>
                        <a:pt x="5019" y="21330"/>
                        <a:pt x="6273" y="23839"/>
                        <a:pt x="6273" y="25094"/>
                      </a:cubicBezTo>
                      <a:cubicBezTo>
                        <a:pt x="6273" y="28858"/>
                        <a:pt x="5019" y="32622"/>
                        <a:pt x="5019" y="36386"/>
                      </a:cubicBezTo>
                      <a:cubicBezTo>
                        <a:pt x="5019" y="38896"/>
                        <a:pt x="6273" y="40150"/>
                        <a:pt x="5019" y="42660"/>
                      </a:cubicBezTo>
                      <a:cubicBezTo>
                        <a:pt x="5019" y="45169"/>
                        <a:pt x="3764" y="46424"/>
                        <a:pt x="3764" y="47679"/>
                      </a:cubicBezTo>
                      <a:cubicBezTo>
                        <a:pt x="3764" y="51443"/>
                        <a:pt x="2509" y="55207"/>
                        <a:pt x="1255" y="57716"/>
                      </a:cubicBezTo>
                      <a:cubicBezTo>
                        <a:pt x="0" y="62735"/>
                        <a:pt x="0" y="62735"/>
                        <a:pt x="0" y="67754"/>
                      </a:cubicBezTo>
                      <a:cubicBezTo>
                        <a:pt x="0" y="69008"/>
                        <a:pt x="1255" y="69008"/>
                        <a:pt x="1255" y="69008"/>
                      </a:cubicBezTo>
                      <a:cubicBezTo>
                        <a:pt x="2509" y="69008"/>
                        <a:pt x="2509" y="69008"/>
                        <a:pt x="2509" y="67754"/>
                      </a:cubicBezTo>
                      <a:cubicBezTo>
                        <a:pt x="5019" y="62735"/>
                        <a:pt x="3764" y="63990"/>
                        <a:pt x="6273" y="57716"/>
                      </a:cubicBezTo>
                      <a:cubicBezTo>
                        <a:pt x="7528" y="55207"/>
                        <a:pt x="8783" y="51443"/>
                        <a:pt x="10038" y="47679"/>
                      </a:cubicBezTo>
                      <a:cubicBezTo>
                        <a:pt x="10038" y="45169"/>
                        <a:pt x="10038" y="43914"/>
                        <a:pt x="10038" y="41405"/>
                      </a:cubicBezTo>
                      <a:cubicBezTo>
                        <a:pt x="10038" y="38896"/>
                        <a:pt x="11292" y="37641"/>
                        <a:pt x="11292" y="35132"/>
                      </a:cubicBezTo>
                      <a:cubicBezTo>
                        <a:pt x="11292" y="31367"/>
                        <a:pt x="11292" y="26349"/>
                        <a:pt x="11292" y="22585"/>
                      </a:cubicBezTo>
                      <a:cubicBezTo>
                        <a:pt x="11292" y="20075"/>
                        <a:pt x="11292" y="18820"/>
                        <a:pt x="11292" y="17566"/>
                      </a:cubicBezTo>
                      <a:cubicBezTo>
                        <a:pt x="11292" y="16311"/>
                        <a:pt x="12547" y="13802"/>
                        <a:pt x="11292" y="12547"/>
                      </a:cubicBezTo>
                      <a:cubicBezTo>
                        <a:pt x="10038" y="6273"/>
                        <a:pt x="8783" y="7528"/>
                        <a:pt x="7528" y="2509"/>
                      </a:cubicBezTo>
                      <a:cubicBezTo>
                        <a:pt x="8783" y="2509"/>
                        <a:pt x="7528" y="0"/>
                        <a:pt x="6273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7" name="任意多边形: 形状 7736" descr="06626568-debf-4b2c-a34f-403a0e3d6a98"/>
                <p:cNvSpPr/>
                <p:nvPr/>
              </p:nvSpPr>
              <p:spPr>
                <a:xfrm>
                  <a:off x="10631859" y="5443620"/>
                  <a:ext cx="35131" cy="74360"/>
                </a:xfrm>
                <a:custGeom>
                  <a:avLst/>
                  <a:gdLst>
                    <a:gd name="connsiteX0" fmla="*/ 32622 w 35131"/>
                    <a:gd name="connsiteY0" fmla="*/ 334 h 74360"/>
                    <a:gd name="connsiteX1" fmla="*/ 27603 w 35131"/>
                    <a:gd name="connsiteY1" fmla="*/ 4098 h 74360"/>
                    <a:gd name="connsiteX2" fmla="*/ 22585 w 35131"/>
                    <a:gd name="connsiteY2" fmla="*/ 14135 h 74360"/>
                    <a:gd name="connsiteX3" fmla="*/ 20075 w 35131"/>
                    <a:gd name="connsiteY3" fmla="*/ 19154 h 74360"/>
                    <a:gd name="connsiteX4" fmla="*/ 18820 w 35131"/>
                    <a:gd name="connsiteY4" fmla="*/ 25428 h 74360"/>
                    <a:gd name="connsiteX5" fmla="*/ 12547 w 35131"/>
                    <a:gd name="connsiteY5" fmla="*/ 37975 h 74360"/>
                    <a:gd name="connsiteX6" fmla="*/ 11292 w 35131"/>
                    <a:gd name="connsiteY6" fmla="*/ 44248 h 74360"/>
                    <a:gd name="connsiteX7" fmla="*/ 8783 w 35131"/>
                    <a:gd name="connsiteY7" fmla="*/ 50522 h 74360"/>
                    <a:gd name="connsiteX8" fmla="*/ 3764 w 35131"/>
                    <a:gd name="connsiteY8" fmla="*/ 61814 h 74360"/>
                    <a:gd name="connsiteX9" fmla="*/ 0 w 35131"/>
                    <a:gd name="connsiteY9" fmla="*/ 73106 h 74360"/>
                    <a:gd name="connsiteX10" fmla="*/ 1255 w 35131"/>
                    <a:gd name="connsiteY10" fmla="*/ 74361 h 74360"/>
                    <a:gd name="connsiteX11" fmla="*/ 3764 w 35131"/>
                    <a:gd name="connsiteY11" fmla="*/ 73106 h 74360"/>
                    <a:gd name="connsiteX12" fmla="*/ 8783 w 35131"/>
                    <a:gd name="connsiteY12" fmla="*/ 63069 h 74360"/>
                    <a:gd name="connsiteX13" fmla="*/ 15056 w 35131"/>
                    <a:gd name="connsiteY13" fmla="*/ 53031 h 74360"/>
                    <a:gd name="connsiteX14" fmla="*/ 17566 w 35131"/>
                    <a:gd name="connsiteY14" fmla="*/ 46758 h 74360"/>
                    <a:gd name="connsiteX15" fmla="*/ 21330 w 35131"/>
                    <a:gd name="connsiteY15" fmla="*/ 40484 h 74360"/>
                    <a:gd name="connsiteX16" fmla="*/ 26349 w 35131"/>
                    <a:gd name="connsiteY16" fmla="*/ 27937 h 74360"/>
                    <a:gd name="connsiteX17" fmla="*/ 28858 w 35131"/>
                    <a:gd name="connsiteY17" fmla="*/ 21664 h 74360"/>
                    <a:gd name="connsiteX18" fmla="*/ 32622 w 35131"/>
                    <a:gd name="connsiteY18" fmla="*/ 16645 h 74360"/>
                    <a:gd name="connsiteX19" fmla="*/ 35132 w 35131"/>
                    <a:gd name="connsiteY19" fmla="*/ 5352 h 74360"/>
                    <a:gd name="connsiteX20" fmla="*/ 32622 w 35131"/>
                    <a:gd name="connsiteY20" fmla="*/ 334 h 74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131" h="74360">
                      <a:moveTo>
                        <a:pt x="32622" y="334"/>
                      </a:moveTo>
                      <a:cubicBezTo>
                        <a:pt x="31367" y="-921"/>
                        <a:pt x="28858" y="1588"/>
                        <a:pt x="27603" y="4098"/>
                      </a:cubicBezTo>
                      <a:cubicBezTo>
                        <a:pt x="25094" y="9117"/>
                        <a:pt x="25094" y="7862"/>
                        <a:pt x="22585" y="14135"/>
                      </a:cubicBezTo>
                      <a:cubicBezTo>
                        <a:pt x="21330" y="15390"/>
                        <a:pt x="20075" y="16645"/>
                        <a:pt x="20075" y="19154"/>
                      </a:cubicBezTo>
                      <a:cubicBezTo>
                        <a:pt x="18820" y="20409"/>
                        <a:pt x="20075" y="22918"/>
                        <a:pt x="18820" y="25428"/>
                      </a:cubicBezTo>
                      <a:cubicBezTo>
                        <a:pt x="17566" y="29192"/>
                        <a:pt x="13802" y="32956"/>
                        <a:pt x="12547" y="37975"/>
                      </a:cubicBezTo>
                      <a:cubicBezTo>
                        <a:pt x="11292" y="40484"/>
                        <a:pt x="11292" y="42993"/>
                        <a:pt x="11292" y="44248"/>
                      </a:cubicBezTo>
                      <a:cubicBezTo>
                        <a:pt x="10038" y="46758"/>
                        <a:pt x="8783" y="48012"/>
                        <a:pt x="8783" y="50522"/>
                      </a:cubicBezTo>
                      <a:cubicBezTo>
                        <a:pt x="7528" y="54286"/>
                        <a:pt x="5019" y="58050"/>
                        <a:pt x="3764" y="61814"/>
                      </a:cubicBezTo>
                      <a:cubicBezTo>
                        <a:pt x="1255" y="68087"/>
                        <a:pt x="2509" y="66833"/>
                        <a:pt x="0" y="73106"/>
                      </a:cubicBezTo>
                      <a:cubicBezTo>
                        <a:pt x="0" y="74361"/>
                        <a:pt x="0" y="74361"/>
                        <a:pt x="1255" y="74361"/>
                      </a:cubicBezTo>
                      <a:cubicBezTo>
                        <a:pt x="2509" y="74361"/>
                        <a:pt x="2509" y="74361"/>
                        <a:pt x="3764" y="73106"/>
                      </a:cubicBezTo>
                      <a:cubicBezTo>
                        <a:pt x="6273" y="68087"/>
                        <a:pt x="6273" y="69342"/>
                        <a:pt x="8783" y="63069"/>
                      </a:cubicBezTo>
                      <a:cubicBezTo>
                        <a:pt x="10038" y="60559"/>
                        <a:pt x="12547" y="56795"/>
                        <a:pt x="15056" y="53031"/>
                      </a:cubicBezTo>
                      <a:cubicBezTo>
                        <a:pt x="16311" y="50522"/>
                        <a:pt x="16311" y="49267"/>
                        <a:pt x="17566" y="46758"/>
                      </a:cubicBezTo>
                      <a:cubicBezTo>
                        <a:pt x="18820" y="44248"/>
                        <a:pt x="20075" y="42993"/>
                        <a:pt x="21330" y="40484"/>
                      </a:cubicBezTo>
                      <a:cubicBezTo>
                        <a:pt x="23839" y="36720"/>
                        <a:pt x="23839" y="31701"/>
                        <a:pt x="26349" y="27937"/>
                      </a:cubicBezTo>
                      <a:cubicBezTo>
                        <a:pt x="27603" y="25428"/>
                        <a:pt x="27603" y="24173"/>
                        <a:pt x="28858" y="21664"/>
                      </a:cubicBezTo>
                      <a:cubicBezTo>
                        <a:pt x="30113" y="20409"/>
                        <a:pt x="31367" y="17899"/>
                        <a:pt x="32622" y="16645"/>
                      </a:cubicBezTo>
                      <a:cubicBezTo>
                        <a:pt x="35132" y="10371"/>
                        <a:pt x="33877" y="11626"/>
                        <a:pt x="35132" y="5352"/>
                      </a:cubicBezTo>
                      <a:cubicBezTo>
                        <a:pt x="33877" y="4098"/>
                        <a:pt x="33877" y="1588"/>
                        <a:pt x="32622" y="33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8" name="任意多边形: 形状 7737" descr="94519c03-0ec5-412b-9418-78f7c9c37cae"/>
                <p:cNvSpPr/>
                <p:nvPr/>
              </p:nvSpPr>
              <p:spPr>
                <a:xfrm>
                  <a:off x="10596727" y="5456009"/>
                  <a:ext cx="51962" cy="62530"/>
                </a:xfrm>
                <a:custGeom>
                  <a:avLst/>
                  <a:gdLst>
                    <a:gd name="connsiteX0" fmla="*/ 51443 w 51962"/>
                    <a:gd name="connsiteY0" fmla="*/ 492 h 62530"/>
                    <a:gd name="connsiteX1" fmla="*/ 45169 w 51962"/>
                    <a:gd name="connsiteY1" fmla="*/ 3002 h 62530"/>
                    <a:gd name="connsiteX2" fmla="*/ 37641 w 51962"/>
                    <a:gd name="connsiteY2" fmla="*/ 11784 h 62530"/>
                    <a:gd name="connsiteX3" fmla="*/ 33877 w 51962"/>
                    <a:gd name="connsiteY3" fmla="*/ 15549 h 62530"/>
                    <a:gd name="connsiteX4" fmla="*/ 31367 w 51962"/>
                    <a:gd name="connsiteY4" fmla="*/ 20567 h 62530"/>
                    <a:gd name="connsiteX5" fmla="*/ 21330 w 51962"/>
                    <a:gd name="connsiteY5" fmla="*/ 30605 h 62530"/>
                    <a:gd name="connsiteX6" fmla="*/ 17566 w 51962"/>
                    <a:gd name="connsiteY6" fmla="*/ 36878 h 62530"/>
                    <a:gd name="connsiteX7" fmla="*/ 13802 w 51962"/>
                    <a:gd name="connsiteY7" fmla="*/ 41897 h 62530"/>
                    <a:gd name="connsiteX8" fmla="*/ 6273 w 51962"/>
                    <a:gd name="connsiteY8" fmla="*/ 50680 h 62530"/>
                    <a:gd name="connsiteX9" fmla="*/ 0 w 51962"/>
                    <a:gd name="connsiteY9" fmla="*/ 60718 h 62530"/>
                    <a:gd name="connsiteX10" fmla="*/ 0 w 51962"/>
                    <a:gd name="connsiteY10" fmla="*/ 61972 h 62530"/>
                    <a:gd name="connsiteX11" fmla="*/ 2509 w 51962"/>
                    <a:gd name="connsiteY11" fmla="*/ 61972 h 62530"/>
                    <a:gd name="connsiteX12" fmla="*/ 10038 w 51962"/>
                    <a:gd name="connsiteY12" fmla="*/ 53190 h 62530"/>
                    <a:gd name="connsiteX13" fmla="*/ 18820 w 51962"/>
                    <a:gd name="connsiteY13" fmla="*/ 44407 h 62530"/>
                    <a:gd name="connsiteX14" fmla="*/ 22585 w 51962"/>
                    <a:gd name="connsiteY14" fmla="*/ 39388 h 62530"/>
                    <a:gd name="connsiteX15" fmla="*/ 27603 w 51962"/>
                    <a:gd name="connsiteY15" fmla="*/ 34369 h 62530"/>
                    <a:gd name="connsiteX16" fmla="*/ 35132 w 51962"/>
                    <a:gd name="connsiteY16" fmla="*/ 23077 h 62530"/>
                    <a:gd name="connsiteX17" fmla="*/ 38896 w 51962"/>
                    <a:gd name="connsiteY17" fmla="*/ 18058 h 62530"/>
                    <a:gd name="connsiteX18" fmla="*/ 43914 w 51962"/>
                    <a:gd name="connsiteY18" fmla="*/ 14294 h 62530"/>
                    <a:gd name="connsiteX19" fmla="*/ 50188 w 51962"/>
                    <a:gd name="connsiteY19" fmla="*/ 4256 h 62530"/>
                    <a:gd name="connsiteX20" fmla="*/ 51443 w 51962"/>
                    <a:gd name="connsiteY20" fmla="*/ 492 h 62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962" h="62530">
                      <a:moveTo>
                        <a:pt x="51443" y="492"/>
                      </a:moveTo>
                      <a:cubicBezTo>
                        <a:pt x="50188" y="-763"/>
                        <a:pt x="47679" y="492"/>
                        <a:pt x="45169" y="3002"/>
                      </a:cubicBezTo>
                      <a:cubicBezTo>
                        <a:pt x="41405" y="6766"/>
                        <a:pt x="41405" y="6766"/>
                        <a:pt x="37641" y="11784"/>
                      </a:cubicBezTo>
                      <a:cubicBezTo>
                        <a:pt x="36386" y="13039"/>
                        <a:pt x="35132" y="14294"/>
                        <a:pt x="33877" y="15549"/>
                      </a:cubicBezTo>
                      <a:cubicBezTo>
                        <a:pt x="32622" y="16803"/>
                        <a:pt x="32622" y="19313"/>
                        <a:pt x="31367" y="20567"/>
                      </a:cubicBezTo>
                      <a:cubicBezTo>
                        <a:pt x="28858" y="24331"/>
                        <a:pt x="25094" y="26841"/>
                        <a:pt x="21330" y="30605"/>
                      </a:cubicBezTo>
                      <a:cubicBezTo>
                        <a:pt x="20075" y="31860"/>
                        <a:pt x="18820" y="34369"/>
                        <a:pt x="17566" y="36878"/>
                      </a:cubicBezTo>
                      <a:cubicBezTo>
                        <a:pt x="16311" y="38133"/>
                        <a:pt x="15056" y="40643"/>
                        <a:pt x="13802" y="41897"/>
                      </a:cubicBezTo>
                      <a:cubicBezTo>
                        <a:pt x="11292" y="45661"/>
                        <a:pt x="8783" y="48171"/>
                        <a:pt x="6273" y="50680"/>
                      </a:cubicBezTo>
                      <a:cubicBezTo>
                        <a:pt x="2509" y="55699"/>
                        <a:pt x="2509" y="55699"/>
                        <a:pt x="0" y="60718"/>
                      </a:cubicBezTo>
                      <a:cubicBezTo>
                        <a:pt x="0" y="61972"/>
                        <a:pt x="0" y="61972"/>
                        <a:pt x="0" y="61972"/>
                      </a:cubicBezTo>
                      <a:cubicBezTo>
                        <a:pt x="0" y="63227"/>
                        <a:pt x="1255" y="61972"/>
                        <a:pt x="2509" y="61972"/>
                      </a:cubicBezTo>
                      <a:cubicBezTo>
                        <a:pt x="6273" y="58208"/>
                        <a:pt x="5019" y="58208"/>
                        <a:pt x="10038" y="53190"/>
                      </a:cubicBezTo>
                      <a:cubicBezTo>
                        <a:pt x="12547" y="50680"/>
                        <a:pt x="16311" y="48171"/>
                        <a:pt x="18820" y="44407"/>
                      </a:cubicBezTo>
                      <a:cubicBezTo>
                        <a:pt x="20075" y="43152"/>
                        <a:pt x="21330" y="40643"/>
                        <a:pt x="22585" y="39388"/>
                      </a:cubicBezTo>
                      <a:cubicBezTo>
                        <a:pt x="23839" y="38133"/>
                        <a:pt x="26349" y="36878"/>
                        <a:pt x="27603" y="34369"/>
                      </a:cubicBezTo>
                      <a:cubicBezTo>
                        <a:pt x="30113" y="30605"/>
                        <a:pt x="32622" y="26841"/>
                        <a:pt x="35132" y="23077"/>
                      </a:cubicBezTo>
                      <a:cubicBezTo>
                        <a:pt x="36386" y="21822"/>
                        <a:pt x="37641" y="19313"/>
                        <a:pt x="38896" y="18058"/>
                      </a:cubicBezTo>
                      <a:cubicBezTo>
                        <a:pt x="40150" y="16803"/>
                        <a:pt x="42660" y="15549"/>
                        <a:pt x="43914" y="14294"/>
                      </a:cubicBezTo>
                      <a:cubicBezTo>
                        <a:pt x="47679" y="9275"/>
                        <a:pt x="46424" y="9275"/>
                        <a:pt x="50188" y="4256"/>
                      </a:cubicBezTo>
                      <a:cubicBezTo>
                        <a:pt x="51443" y="4256"/>
                        <a:pt x="52697" y="1747"/>
                        <a:pt x="51443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39" name="任意多边形: 形状 7738" descr="29e1f7fe-f5fe-400c-accf-2a6ba8f50a7d"/>
                <p:cNvSpPr/>
                <p:nvPr/>
              </p:nvSpPr>
              <p:spPr>
                <a:xfrm>
                  <a:off x="10535944" y="5439698"/>
                  <a:ext cx="112225" cy="87890"/>
                </a:xfrm>
                <a:custGeom>
                  <a:avLst/>
                  <a:gdLst>
                    <a:gd name="connsiteX0" fmla="*/ 112226 w 112225"/>
                    <a:gd name="connsiteY0" fmla="*/ 492 h 87890"/>
                    <a:gd name="connsiteX1" fmla="*/ 102188 w 112225"/>
                    <a:gd name="connsiteY1" fmla="*/ 3002 h 87890"/>
                    <a:gd name="connsiteX2" fmla="*/ 84622 w 112225"/>
                    <a:gd name="connsiteY2" fmla="*/ 14294 h 87890"/>
                    <a:gd name="connsiteX3" fmla="*/ 75840 w 112225"/>
                    <a:gd name="connsiteY3" fmla="*/ 19313 h 87890"/>
                    <a:gd name="connsiteX4" fmla="*/ 67057 w 112225"/>
                    <a:gd name="connsiteY4" fmla="*/ 26841 h 87890"/>
                    <a:gd name="connsiteX5" fmla="*/ 46981 w 112225"/>
                    <a:gd name="connsiteY5" fmla="*/ 40643 h 87890"/>
                    <a:gd name="connsiteX6" fmla="*/ 38199 w 112225"/>
                    <a:gd name="connsiteY6" fmla="*/ 49425 h 87890"/>
                    <a:gd name="connsiteX7" fmla="*/ 29416 w 112225"/>
                    <a:gd name="connsiteY7" fmla="*/ 56954 h 87890"/>
                    <a:gd name="connsiteX8" fmla="*/ 14359 w 112225"/>
                    <a:gd name="connsiteY8" fmla="*/ 70755 h 87890"/>
                    <a:gd name="connsiteX9" fmla="*/ 558 w 112225"/>
                    <a:gd name="connsiteY9" fmla="*/ 84557 h 87890"/>
                    <a:gd name="connsiteX10" fmla="*/ 558 w 112225"/>
                    <a:gd name="connsiteY10" fmla="*/ 87066 h 87890"/>
                    <a:gd name="connsiteX11" fmla="*/ 3067 w 112225"/>
                    <a:gd name="connsiteY11" fmla="*/ 85812 h 87890"/>
                    <a:gd name="connsiteX12" fmla="*/ 18123 w 112225"/>
                    <a:gd name="connsiteY12" fmla="*/ 72010 h 87890"/>
                    <a:gd name="connsiteX13" fmla="*/ 34435 w 112225"/>
                    <a:gd name="connsiteY13" fmla="*/ 59463 h 87890"/>
                    <a:gd name="connsiteX14" fmla="*/ 43217 w 112225"/>
                    <a:gd name="connsiteY14" fmla="*/ 51935 h 87890"/>
                    <a:gd name="connsiteX15" fmla="*/ 53255 w 112225"/>
                    <a:gd name="connsiteY15" fmla="*/ 45661 h 87890"/>
                    <a:gd name="connsiteX16" fmla="*/ 72075 w 112225"/>
                    <a:gd name="connsiteY16" fmla="*/ 30605 h 87890"/>
                    <a:gd name="connsiteX17" fmla="*/ 80858 w 112225"/>
                    <a:gd name="connsiteY17" fmla="*/ 24331 h 87890"/>
                    <a:gd name="connsiteX18" fmla="*/ 89641 w 112225"/>
                    <a:gd name="connsiteY18" fmla="*/ 19313 h 87890"/>
                    <a:gd name="connsiteX19" fmla="*/ 105952 w 112225"/>
                    <a:gd name="connsiteY19" fmla="*/ 6766 h 87890"/>
                    <a:gd name="connsiteX20" fmla="*/ 112226 w 112225"/>
                    <a:gd name="connsiteY20" fmla="*/ 492 h 87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2225" h="87890">
                      <a:moveTo>
                        <a:pt x="112226" y="492"/>
                      </a:moveTo>
                      <a:cubicBezTo>
                        <a:pt x="112226" y="-763"/>
                        <a:pt x="107207" y="492"/>
                        <a:pt x="102188" y="3002"/>
                      </a:cubicBezTo>
                      <a:cubicBezTo>
                        <a:pt x="93405" y="8021"/>
                        <a:pt x="94660" y="6766"/>
                        <a:pt x="84622" y="14294"/>
                      </a:cubicBezTo>
                      <a:cubicBezTo>
                        <a:pt x="82113" y="15549"/>
                        <a:pt x="78349" y="16803"/>
                        <a:pt x="75840" y="19313"/>
                      </a:cubicBezTo>
                      <a:cubicBezTo>
                        <a:pt x="73330" y="21822"/>
                        <a:pt x="70821" y="24331"/>
                        <a:pt x="67057" y="26841"/>
                      </a:cubicBezTo>
                      <a:cubicBezTo>
                        <a:pt x="60783" y="31860"/>
                        <a:pt x="53255" y="35624"/>
                        <a:pt x="46981" y="40643"/>
                      </a:cubicBezTo>
                      <a:cubicBezTo>
                        <a:pt x="43217" y="43152"/>
                        <a:pt x="41963" y="46916"/>
                        <a:pt x="38199" y="49425"/>
                      </a:cubicBezTo>
                      <a:cubicBezTo>
                        <a:pt x="35689" y="51935"/>
                        <a:pt x="31925" y="54444"/>
                        <a:pt x="29416" y="56954"/>
                      </a:cubicBezTo>
                      <a:cubicBezTo>
                        <a:pt x="23142" y="61972"/>
                        <a:pt x="18123" y="66991"/>
                        <a:pt x="14359" y="70755"/>
                      </a:cubicBezTo>
                      <a:cubicBezTo>
                        <a:pt x="5576" y="79538"/>
                        <a:pt x="6831" y="78284"/>
                        <a:pt x="558" y="84557"/>
                      </a:cubicBezTo>
                      <a:cubicBezTo>
                        <a:pt x="-697" y="85812"/>
                        <a:pt x="558" y="85812"/>
                        <a:pt x="558" y="87066"/>
                      </a:cubicBezTo>
                      <a:cubicBezTo>
                        <a:pt x="558" y="88321"/>
                        <a:pt x="1812" y="88321"/>
                        <a:pt x="3067" y="85812"/>
                      </a:cubicBezTo>
                      <a:cubicBezTo>
                        <a:pt x="10595" y="79538"/>
                        <a:pt x="9341" y="80793"/>
                        <a:pt x="18123" y="72010"/>
                      </a:cubicBezTo>
                      <a:cubicBezTo>
                        <a:pt x="23142" y="68246"/>
                        <a:pt x="28161" y="64482"/>
                        <a:pt x="34435" y="59463"/>
                      </a:cubicBezTo>
                      <a:cubicBezTo>
                        <a:pt x="36944" y="56954"/>
                        <a:pt x="40708" y="54444"/>
                        <a:pt x="43217" y="51935"/>
                      </a:cubicBezTo>
                      <a:cubicBezTo>
                        <a:pt x="45727" y="49425"/>
                        <a:pt x="50746" y="48171"/>
                        <a:pt x="53255" y="45661"/>
                      </a:cubicBezTo>
                      <a:cubicBezTo>
                        <a:pt x="59528" y="40643"/>
                        <a:pt x="65802" y="35624"/>
                        <a:pt x="72075" y="30605"/>
                      </a:cubicBezTo>
                      <a:cubicBezTo>
                        <a:pt x="74585" y="28096"/>
                        <a:pt x="78349" y="26841"/>
                        <a:pt x="80858" y="24331"/>
                      </a:cubicBezTo>
                      <a:cubicBezTo>
                        <a:pt x="83368" y="21822"/>
                        <a:pt x="87132" y="20568"/>
                        <a:pt x="89641" y="19313"/>
                      </a:cubicBezTo>
                      <a:cubicBezTo>
                        <a:pt x="99679" y="11784"/>
                        <a:pt x="97169" y="13039"/>
                        <a:pt x="105952" y="6766"/>
                      </a:cubicBezTo>
                      <a:cubicBezTo>
                        <a:pt x="108462" y="4256"/>
                        <a:pt x="112226" y="1747"/>
                        <a:pt x="112226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0" name="任意多边形: 形状 7739" descr="8785d219-704d-4566-ba99-8bdc9a74ec65"/>
                <p:cNvSpPr/>
                <p:nvPr/>
              </p:nvSpPr>
              <p:spPr>
                <a:xfrm>
                  <a:off x="10581671" y="5610829"/>
                  <a:ext cx="51442" cy="36386"/>
                </a:xfrm>
                <a:custGeom>
                  <a:avLst/>
                  <a:gdLst>
                    <a:gd name="connsiteX0" fmla="*/ 51443 w 51442"/>
                    <a:gd name="connsiteY0" fmla="*/ 1255 h 36386"/>
                    <a:gd name="connsiteX1" fmla="*/ 46424 w 51442"/>
                    <a:gd name="connsiteY1" fmla="*/ 0 h 36386"/>
                    <a:gd name="connsiteX2" fmla="*/ 37641 w 51442"/>
                    <a:gd name="connsiteY2" fmla="*/ 3764 h 36386"/>
                    <a:gd name="connsiteX3" fmla="*/ 32622 w 51442"/>
                    <a:gd name="connsiteY3" fmla="*/ 5019 h 36386"/>
                    <a:gd name="connsiteX4" fmla="*/ 28858 w 51442"/>
                    <a:gd name="connsiteY4" fmla="*/ 8783 h 36386"/>
                    <a:gd name="connsiteX5" fmla="*/ 18820 w 51442"/>
                    <a:gd name="connsiteY5" fmla="*/ 13802 h 36386"/>
                    <a:gd name="connsiteX6" fmla="*/ 15056 w 51442"/>
                    <a:gd name="connsiteY6" fmla="*/ 17566 h 36386"/>
                    <a:gd name="connsiteX7" fmla="*/ 11292 w 51442"/>
                    <a:gd name="connsiteY7" fmla="*/ 21330 h 36386"/>
                    <a:gd name="connsiteX8" fmla="*/ 5019 w 51442"/>
                    <a:gd name="connsiteY8" fmla="*/ 27603 h 36386"/>
                    <a:gd name="connsiteX9" fmla="*/ 0 w 51442"/>
                    <a:gd name="connsiteY9" fmla="*/ 35131 h 36386"/>
                    <a:gd name="connsiteX10" fmla="*/ 1255 w 51442"/>
                    <a:gd name="connsiteY10" fmla="*/ 36386 h 36386"/>
                    <a:gd name="connsiteX11" fmla="*/ 3764 w 51442"/>
                    <a:gd name="connsiteY11" fmla="*/ 36386 h 36386"/>
                    <a:gd name="connsiteX12" fmla="*/ 10038 w 51442"/>
                    <a:gd name="connsiteY12" fmla="*/ 30113 h 36386"/>
                    <a:gd name="connsiteX13" fmla="*/ 17566 w 51442"/>
                    <a:gd name="connsiteY13" fmla="*/ 25094 h 36386"/>
                    <a:gd name="connsiteX14" fmla="*/ 21330 w 51442"/>
                    <a:gd name="connsiteY14" fmla="*/ 21330 h 36386"/>
                    <a:gd name="connsiteX15" fmla="*/ 26349 w 51442"/>
                    <a:gd name="connsiteY15" fmla="*/ 18820 h 36386"/>
                    <a:gd name="connsiteX16" fmla="*/ 33877 w 51442"/>
                    <a:gd name="connsiteY16" fmla="*/ 12547 h 36386"/>
                    <a:gd name="connsiteX17" fmla="*/ 37641 w 51442"/>
                    <a:gd name="connsiteY17" fmla="*/ 10037 h 36386"/>
                    <a:gd name="connsiteX18" fmla="*/ 41405 w 51442"/>
                    <a:gd name="connsiteY18" fmla="*/ 8783 h 36386"/>
                    <a:gd name="connsiteX19" fmla="*/ 48933 w 51442"/>
                    <a:gd name="connsiteY19" fmla="*/ 3764 h 36386"/>
                    <a:gd name="connsiteX20" fmla="*/ 51443 w 51442"/>
                    <a:gd name="connsiteY20" fmla="*/ 1255 h 36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442" h="36386">
                      <a:moveTo>
                        <a:pt x="51443" y="1255"/>
                      </a:moveTo>
                      <a:cubicBezTo>
                        <a:pt x="51443" y="0"/>
                        <a:pt x="47678" y="0"/>
                        <a:pt x="46424" y="0"/>
                      </a:cubicBezTo>
                      <a:cubicBezTo>
                        <a:pt x="41405" y="1255"/>
                        <a:pt x="42660" y="1255"/>
                        <a:pt x="37641" y="3764"/>
                      </a:cubicBezTo>
                      <a:cubicBezTo>
                        <a:pt x="36386" y="3764"/>
                        <a:pt x="35132" y="5019"/>
                        <a:pt x="32622" y="5019"/>
                      </a:cubicBezTo>
                      <a:cubicBezTo>
                        <a:pt x="31367" y="6273"/>
                        <a:pt x="30113" y="7528"/>
                        <a:pt x="28858" y="8783"/>
                      </a:cubicBezTo>
                      <a:cubicBezTo>
                        <a:pt x="26349" y="10037"/>
                        <a:pt x="22585" y="12547"/>
                        <a:pt x="18820" y="13802"/>
                      </a:cubicBezTo>
                      <a:cubicBezTo>
                        <a:pt x="17566" y="15056"/>
                        <a:pt x="16311" y="16311"/>
                        <a:pt x="15056" y="17566"/>
                      </a:cubicBezTo>
                      <a:cubicBezTo>
                        <a:pt x="13802" y="18820"/>
                        <a:pt x="12547" y="20075"/>
                        <a:pt x="11292" y="21330"/>
                      </a:cubicBezTo>
                      <a:cubicBezTo>
                        <a:pt x="8783" y="23839"/>
                        <a:pt x="6273" y="25094"/>
                        <a:pt x="5019" y="27603"/>
                      </a:cubicBezTo>
                      <a:cubicBezTo>
                        <a:pt x="1255" y="31367"/>
                        <a:pt x="2509" y="31367"/>
                        <a:pt x="0" y="35131"/>
                      </a:cubicBezTo>
                      <a:cubicBezTo>
                        <a:pt x="0" y="36386"/>
                        <a:pt x="0" y="36386"/>
                        <a:pt x="1255" y="36386"/>
                      </a:cubicBezTo>
                      <a:cubicBezTo>
                        <a:pt x="1255" y="36386"/>
                        <a:pt x="2509" y="36386"/>
                        <a:pt x="3764" y="36386"/>
                      </a:cubicBezTo>
                      <a:cubicBezTo>
                        <a:pt x="7528" y="33877"/>
                        <a:pt x="6273" y="33877"/>
                        <a:pt x="10038" y="30113"/>
                      </a:cubicBezTo>
                      <a:cubicBezTo>
                        <a:pt x="12547" y="28858"/>
                        <a:pt x="15056" y="27603"/>
                        <a:pt x="17566" y="25094"/>
                      </a:cubicBezTo>
                      <a:cubicBezTo>
                        <a:pt x="18820" y="23839"/>
                        <a:pt x="20075" y="22584"/>
                        <a:pt x="21330" y="21330"/>
                      </a:cubicBezTo>
                      <a:cubicBezTo>
                        <a:pt x="22585" y="20075"/>
                        <a:pt x="25094" y="20075"/>
                        <a:pt x="26349" y="18820"/>
                      </a:cubicBezTo>
                      <a:cubicBezTo>
                        <a:pt x="28858" y="16311"/>
                        <a:pt x="31367" y="13802"/>
                        <a:pt x="33877" y="12547"/>
                      </a:cubicBezTo>
                      <a:cubicBezTo>
                        <a:pt x="35132" y="11292"/>
                        <a:pt x="36386" y="11292"/>
                        <a:pt x="37641" y="10037"/>
                      </a:cubicBezTo>
                      <a:cubicBezTo>
                        <a:pt x="38896" y="8783"/>
                        <a:pt x="41405" y="8783"/>
                        <a:pt x="41405" y="8783"/>
                      </a:cubicBezTo>
                      <a:cubicBezTo>
                        <a:pt x="46424" y="6273"/>
                        <a:pt x="45169" y="6273"/>
                        <a:pt x="48933" y="3764"/>
                      </a:cubicBezTo>
                      <a:cubicBezTo>
                        <a:pt x="50188" y="3764"/>
                        <a:pt x="51443" y="2509"/>
                        <a:pt x="51443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1" name="任意多边形: 形状 7740" descr="0ff62b23-c0a6-4ef4-9a6c-f27abb9f43d4"/>
                <p:cNvSpPr/>
                <p:nvPr/>
              </p:nvSpPr>
              <p:spPr>
                <a:xfrm>
                  <a:off x="10567869" y="5603614"/>
                  <a:ext cx="43179" cy="30740"/>
                </a:xfrm>
                <a:custGeom>
                  <a:avLst/>
                  <a:gdLst>
                    <a:gd name="connsiteX0" fmla="*/ 42660 w 43179"/>
                    <a:gd name="connsiteY0" fmla="*/ 941 h 30740"/>
                    <a:gd name="connsiteX1" fmla="*/ 37641 w 43179"/>
                    <a:gd name="connsiteY1" fmla="*/ 941 h 30740"/>
                    <a:gd name="connsiteX2" fmla="*/ 31367 w 43179"/>
                    <a:gd name="connsiteY2" fmla="*/ 4705 h 30740"/>
                    <a:gd name="connsiteX3" fmla="*/ 27603 w 43179"/>
                    <a:gd name="connsiteY3" fmla="*/ 5960 h 30740"/>
                    <a:gd name="connsiteX4" fmla="*/ 25094 w 43179"/>
                    <a:gd name="connsiteY4" fmla="*/ 8469 h 30740"/>
                    <a:gd name="connsiteX5" fmla="*/ 17566 w 43179"/>
                    <a:gd name="connsiteY5" fmla="*/ 12233 h 30740"/>
                    <a:gd name="connsiteX6" fmla="*/ 15056 w 43179"/>
                    <a:gd name="connsiteY6" fmla="*/ 15997 h 30740"/>
                    <a:gd name="connsiteX7" fmla="*/ 11292 w 43179"/>
                    <a:gd name="connsiteY7" fmla="*/ 18507 h 30740"/>
                    <a:gd name="connsiteX8" fmla="*/ 5019 w 43179"/>
                    <a:gd name="connsiteY8" fmla="*/ 23526 h 30740"/>
                    <a:gd name="connsiteX9" fmla="*/ 0 w 43179"/>
                    <a:gd name="connsiteY9" fmla="*/ 28544 h 30740"/>
                    <a:gd name="connsiteX10" fmla="*/ 0 w 43179"/>
                    <a:gd name="connsiteY10" fmla="*/ 29799 h 30740"/>
                    <a:gd name="connsiteX11" fmla="*/ 1255 w 43179"/>
                    <a:gd name="connsiteY11" fmla="*/ 29799 h 30740"/>
                    <a:gd name="connsiteX12" fmla="*/ 7528 w 43179"/>
                    <a:gd name="connsiteY12" fmla="*/ 26035 h 30740"/>
                    <a:gd name="connsiteX13" fmla="*/ 15056 w 43179"/>
                    <a:gd name="connsiteY13" fmla="*/ 22271 h 30740"/>
                    <a:gd name="connsiteX14" fmla="*/ 18820 w 43179"/>
                    <a:gd name="connsiteY14" fmla="*/ 19762 h 30740"/>
                    <a:gd name="connsiteX15" fmla="*/ 23839 w 43179"/>
                    <a:gd name="connsiteY15" fmla="*/ 18507 h 30740"/>
                    <a:gd name="connsiteX16" fmla="*/ 30113 w 43179"/>
                    <a:gd name="connsiteY16" fmla="*/ 13488 h 30740"/>
                    <a:gd name="connsiteX17" fmla="*/ 32622 w 43179"/>
                    <a:gd name="connsiteY17" fmla="*/ 10979 h 30740"/>
                    <a:gd name="connsiteX18" fmla="*/ 36386 w 43179"/>
                    <a:gd name="connsiteY18" fmla="*/ 9724 h 30740"/>
                    <a:gd name="connsiteX19" fmla="*/ 41405 w 43179"/>
                    <a:gd name="connsiteY19" fmla="*/ 4705 h 30740"/>
                    <a:gd name="connsiteX20" fmla="*/ 42660 w 43179"/>
                    <a:gd name="connsiteY20" fmla="*/ 941 h 30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179" h="30739">
                      <a:moveTo>
                        <a:pt x="42660" y="941"/>
                      </a:moveTo>
                      <a:cubicBezTo>
                        <a:pt x="41405" y="-314"/>
                        <a:pt x="38896" y="-314"/>
                        <a:pt x="37641" y="941"/>
                      </a:cubicBezTo>
                      <a:cubicBezTo>
                        <a:pt x="33877" y="2196"/>
                        <a:pt x="35132" y="2196"/>
                        <a:pt x="31367" y="4705"/>
                      </a:cubicBezTo>
                      <a:cubicBezTo>
                        <a:pt x="30113" y="4705"/>
                        <a:pt x="28858" y="5960"/>
                        <a:pt x="27603" y="5960"/>
                      </a:cubicBezTo>
                      <a:cubicBezTo>
                        <a:pt x="26349" y="7215"/>
                        <a:pt x="26349" y="8469"/>
                        <a:pt x="25094" y="8469"/>
                      </a:cubicBezTo>
                      <a:cubicBezTo>
                        <a:pt x="22585" y="9724"/>
                        <a:pt x="20075" y="10979"/>
                        <a:pt x="17566" y="12233"/>
                      </a:cubicBezTo>
                      <a:cubicBezTo>
                        <a:pt x="16311" y="13488"/>
                        <a:pt x="16311" y="14743"/>
                        <a:pt x="15056" y="15997"/>
                      </a:cubicBezTo>
                      <a:cubicBezTo>
                        <a:pt x="13802" y="17252"/>
                        <a:pt x="12547" y="17252"/>
                        <a:pt x="11292" y="18507"/>
                      </a:cubicBezTo>
                      <a:cubicBezTo>
                        <a:pt x="8783" y="19762"/>
                        <a:pt x="6273" y="21016"/>
                        <a:pt x="5019" y="23526"/>
                      </a:cubicBezTo>
                      <a:cubicBezTo>
                        <a:pt x="1255" y="26035"/>
                        <a:pt x="2509" y="26035"/>
                        <a:pt x="0" y="28544"/>
                      </a:cubicBezTo>
                      <a:cubicBezTo>
                        <a:pt x="0" y="28544"/>
                        <a:pt x="0" y="29799"/>
                        <a:pt x="0" y="29799"/>
                      </a:cubicBezTo>
                      <a:cubicBezTo>
                        <a:pt x="0" y="31054"/>
                        <a:pt x="1255" y="31054"/>
                        <a:pt x="1255" y="29799"/>
                      </a:cubicBezTo>
                      <a:cubicBezTo>
                        <a:pt x="5019" y="28544"/>
                        <a:pt x="3764" y="28544"/>
                        <a:pt x="7528" y="26035"/>
                      </a:cubicBezTo>
                      <a:cubicBezTo>
                        <a:pt x="10038" y="24780"/>
                        <a:pt x="12547" y="24780"/>
                        <a:pt x="15056" y="22271"/>
                      </a:cubicBezTo>
                      <a:cubicBezTo>
                        <a:pt x="16311" y="21016"/>
                        <a:pt x="17566" y="21016"/>
                        <a:pt x="18820" y="19762"/>
                      </a:cubicBezTo>
                      <a:cubicBezTo>
                        <a:pt x="20075" y="18507"/>
                        <a:pt x="22585" y="18507"/>
                        <a:pt x="23839" y="18507"/>
                      </a:cubicBezTo>
                      <a:cubicBezTo>
                        <a:pt x="26349" y="17252"/>
                        <a:pt x="28858" y="14743"/>
                        <a:pt x="30113" y="13488"/>
                      </a:cubicBezTo>
                      <a:cubicBezTo>
                        <a:pt x="31367" y="12233"/>
                        <a:pt x="32622" y="12233"/>
                        <a:pt x="32622" y="10979"/>
                      </a:cubicBezTo>
                      <a:cubicBezTo>
                        <a:pt x="33877" y="9724"/>
                        <a:pt x="35132" y="9724"/>
                        <a:pt x="36386" y="9724"/>
                      </a:cubicBezTo>
                      <a:cubicBezTo>
                        <a:pt x="40150" y="7215"/>
                        <a:pt x="38896" y="7215"/>
                        <a:pt x="41405" y="4705"/>
                      </a:cubicBezTo>
                      <a:cubicBezTo>
                        <a:pt x="42660" y="3450"/>
                        <a:pt x="43914" y="2196"/>
                        <a:pt x="42660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2" name="任意多边形: 形状 7741" descr="24b3feba-5f04-433a-845f-913b540810b3"/>
                <p:cNvSpPr/>
                <p:nvPr/>
              </p:nvSpPr>
              <p:spPr>
                <a:xfrm>
                  <a:off x="10553510" y="5595773"/>
                  <a:ext cx="26906" cy="32622"/>
                </a:xfrm>
                <a:custGeom>
                  <a:avLst/>
                  <a:gdLst>
                    <a:gd name="connsiteX0" fmla="*/ 26906 w 26906"/>
                    <a:gd name="connsiteY0" fmla="*/ 1255 h 32622"/>
                    <a:gd name="connsiteX1" fmla="*/ 21888 w 26906"/>
                    <a:gd name="connsiteY1" fmla="*/ 0 h 32622"/>
                    <a:gd name="connsiteX2" fmla="*/ 15614 w 26906"/>
                    <a:gd name="connsiteY2" fmla="*/ 3764 h 32622"/>
                    <a:gd name="connsiteX3" fmla="*/ 13105 w 26906"/>
                    <a:gd name="connsiteY3" fmla="*/ 5019 h 32622"/>
                    <a:gd name="connsiteX4" fmla="*/ 11850 w 26906"/>
                    <a:gd name="connsiteY4" fmla="*/ 7528 h 32622"/>
                    <a:gd name="connsiteX5" fmla="*/ 5576 w 26906"/>
                    <a:gd name="connsiteY5" fmla="*/ 12547 h 32622"/>
                    <a:gd name="connsiteX6" fmla="*/ 4322 w 26906"/>
                    <a:gd name="connsiteY6" fmla="*/ 16311 h 32622"/>
                    <a:gd name="connsiteX7" fmla="*/ 3067 w 26906"/>
                    <a:gd name="connsiteY7" fmla="*/ 18820 h 32622"/>
                    <a:gd name="connsiteX8" fmla="*/ 558 w 26906"/>
                    <a:gd name="connsiteY8" fmla="*/ 25094 h 32622"/>
                    <a:gd name="connsiteX9" fmla="*/ 558 w 26906"/>
                    <a:gd name="connsiteY9" fmla="*/ 31367 h 32622"/>
                    <a:gd name="connsiteX10" fmla="*/ 1812 w 26906"/>
                    <a:gd name="connsiteY10" fmla="*/ 32622 h 32622"/>
                    <a:gd name="connsiteX11" fmla="*/ 3067 w 26906"/>
                    <a:gd name="connsiteY11" fmla="*/ 32622 h 32622"/>
                    <a:gd name="connsiteX12" fmla="*/ 5576 w 26906"/>
                    <a:gd name="connsiteY12" fmla="*/ 27604 h 32622"/>
                    <a:gd name="connsiteX13" fmla="*/ 9341 w 26906"/>
                    <a:gd name="connsiteY13" fmla="*/ 22585 h 32622"/>
                    <a:gd name="connsiteX14" fmla="*/ 10595 w 26906"/>
                    <a:gd name="connsiteY14" fmla="*/ 20075 h 32622"/>
                    <a:gd name="connsiteX15" fmla="*/ 13105 w 26906"/>
                    <a:gd name="connsiteY15" fmla="*/ 17566 h 32622"/>
                    <a:gd name="connsiteX16" fmla="*/ 16869 w 26906"/>
                    <a:gd name="connsiteY16" fmla="*/ 12547 h 32622"/>
                    <a:gd name="connsiteX17" fmla="*/ 19378 w 26906"/>
                    <a:gd name="connsiteY17" fmla="*/ 10038 h 32622"/>
                    <a:gd name="connsiteX18" fmla="*/ 21888 w 26906"/>
                    <a:gd name="connsiteY18" fmla="*/ 8783 h 32622"/>
                    <a:gd name="connsiteX19" fmla="*/ 25652 w 26906"/>
                    <a:gd name="connsiteY19" fmla="*/ 5019 h 32622"/>
                    <a:gd name="connsiteX20" fmla="*/ 26906 w 26906"/>
                    <a:gd name="connsiteY20" fmla="*/ 1255 h 32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906" h="32622">
                      <a:moveTo>
                        <a:pt x="26906" y="1255"/>
                      </a:moveTo>
                      <a:cubicBezTo>
                        <a:pt x="25652" y="0"/>
                        <a:pt x="24397" y="0"/>
                        <a:pt x="21888" y="0"/>
                      </a:cubicBezTo>
                      <a:cubicBezTo>
                        <a:pt x="19378" y="1255"/>
                        <a:pt x="19378" y="1255"/>
                        <a:pt x="15614" y="3764"/>
                      </a:cubicBezTo>
                      <a:cubicBezTo>
                        <a:pt x="14359" y="3764"/>
                        <a:pt x="13105" y="5019"/>
                        <a:pt x="13105" y="5019"/>
                      </a:cubicBezTo>
                      <a:cubicBezTo>
                        <a:pt x="11850" y="6273"/>
                        <a:pt x="11850" y="7528"/>
                        <a:pt x="11850" y="7528"/>
                      </a:cubicBezTo>
                      <a:cubicBezTo>
                        <a:pt x="10595" y="8783"/>
                        <a:pt x="8086" y="10038"/>
                        <a:pt x="5576" y="12547"/>
                      </a:cubicBezTo>
                      <a:cubicBezTo>
                        <a:pt x="4322" y="13802"/>
                        <a:pt x="5576" y="15057"/>
                        <a:pt x="4322" y="16311"/>
                      </a:cubicBezTo>
                      <a:cubicBezTo>
                        <a:pt x="4322" y="17566"/>
                        <a:pt x="3067" y="18820"/>
                        <a:pt x="3067" y="18820"/>
                      </a:cubicBezTo>
                      <a:cubicBezTo>
                        <a:pt x="1812" y="21330"/>
                        <a:pt x="558" y="22585"/>
                        <a:pt x="558" y="25094"/>
                      </a:cubicBezTo>
                      <a:cubicBezTo>
                        <a:pt x="-697" y="28858"/>
                        <a:pt x="558" y="27604"/>
                        <a:pt x="558" y="31367"/>
                      </a:cubicBezTo>
                      <a:cubicBezTo>
                        <a:pt x="558" y="31367"/>
                        <a:pt x="1812" y="32622"/>
                        <a:pt x="1812" y="32622"/>
                      </a:cubicBezTo>
                      <a:cubicBezTo>
                        <a:pt x="3067" y="32622"/>
                        <a:pt x="3067" y="32622"/>
                        <a:pt x="3067" y="32622"/>
                      </a:cubicBezTo>
                      <a:cubicBezTo>
                        <a:pt x="4322" y="30113"/>
                        <a:pt x="3067" y="30113"/>
                        <a:pt x="5576" y="27604"/>
                      </a:cubicBezTo>
                      <a:cubicBezTo>
                        <a:pt x="6831" y="26349"/>
                        <a:pt x="8086" y="25094"/>
                        <a:pt x="9341" y="22585"/>
                      </a:cubicBezTo>
                      <a:cubicBezTo>
                        <a:pt x="9341" y="21330"/>
                        <a:pt x="10595" y="20075"/>
                        <a:pt x="10595" y="20075"/>
                      </a:cubicBezTo>
                      <a:cubicBezTo>
                        <a:pt x="11850" y="18820"/>
                        <a:pt x="13105" y="18820"/>
                        <a:pt x="13105" y="17566"/>
                      </a:cubicBezTo>
                      <a:cubicBezTo>
                        <a:pt x="14359" y="16311"/>
                        <a:pt x="15614" y="13802"/>
                        <a:pt x="16869" y="12547"/>
                      </a:cubicBezTo>
                      <a:cubicBezTo>
                        <a:pt x="18123" y="11292"/>
                        <a:pt x="18123" y="11292"/>
                        <a:pt x="19378" y="10038"/>
                      </a:cubicBezTo>
                      <a:cubicBezTo>
                        <a:pt x="20633" y="8783"/>
                        <a:pt x="21888" y="10038"/>
                        <a:pt x="21888" y="8783"/>
                      </a:cubicBezTo>
                      <a:cubicBezTo>
                        <a:pt x="24397" y="6273"/>
                        <a:pt x="23142" y="6273"/>
                        <a:pt x="25652" y="5019"/>
                      </a:cubicBezTo>
                      <a:cubicBezTo>
                        <a:pt x="26906" y="3764"/>
                        <a:pt x="26906" y="2510"/>
                        <a:pt x="26906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3" name="任意多边形: 形状 7742" descr="b069f424-afea-41e7-b7d1-2d1222686368"/>
                <p:cNvSpPr/>
                <p:nvPr/>
              </p:nvSpPr>
              <p:spPr>
                <a:xfrm>
                  <a:off x="10541521" y="5567836"/>
                  <a:ext cx="14359" cy="69342"/>
                </a:xfrm>
                <a:custGeom>
                  <a:avLst/>
                  <a:gdLst>
                    <a:gd name="connsiteX0" fmla="*/ 13802 w 14359"/>
                    <a:gd name="connsiteY0" fmla="*/ 334 h 69342"/>
                    <a:gd name="connsiteX1" fmla="*/ 8783 w 14359"/>
                    <a:gd name="connsiteY1" fmla="*/ 4098 h 69342"/>
                    <a:gd name="connsiteX2" fmla="*/ 5019 w 14359"/>
                    <a:gd name="connsiteY2" fmla="*/ 14135 h 69342"/>
                    <a:gd name="connsiteX3" fmla="*/ 2509 w 14359"/>
                    <a:gd name="connsiteY3" fmla="*/ 19154 h 69342"/>
                    <a:gd name="connsiteX4" fmla="*/ 2509 w 14359"/>
                    <a:gd name="connsiteY4" fmla="*/ 24173 h 69342"/>
                    <a:gd name="connsiteX5" fmla="*/ 0 w 14359"/>
                    <a:gd name="connsiteY5" fmla="*/ 35465 h 69342"/>
                    <a:gd name="connsiteX6" fmla="*/ 1255 w 14359"/>
                    <a:gd name="connsiteY6" fmla="*/ 41739 h 69342"/>
                    <a:gd name="connsiteX7" fmla="*/ 1255 w 14359"/>
                    <a:gd name="connsiteY7" fmla="*/ 48012 h 69342"/>
                    <a:gd name="connsiteX8" fmla="*/ 1255 w 14359"/>
                    <a:gd name="connsiteY8" fmla="*/ 58050 h 69342"/>
                    <a:gd name="connsiteX9" fmla="*/ 3764 w 14359"/>
                    <a:gd name="connsiteY9" fmla="*/ 68088 h 69342"/>
                    <a:gd name="connsiteX10" fmla="*/ 5019 w 14359"/>
                    <a:gd name="connsiteY10" fmla="*/ 69342 h 69342"/>
                    <a:gd name="connsiteX11" fmla="*/ 6273 w 14359"/>
                    <a:gd name="connsiteY11" fmla="*/ 68088 h 69342"/>
                    <a:gd name="connsiteX12" fmla="*/ 5019 w 14359"/>
                    <a:gd name="connsiteY12" fmla="*/ 58050 h 69342"/>
                    <a:gd name="connsiteX13" fmla="*/ 6273 w 14359"/>
                    <a:gd name="connsiteY13" fmla="*/ 48012 h 69342"/>
                    <a:gd name="connsiteX14" fmla="*/ 6273 w 14359"/>
                    <a:gd name="connsiteY14" fmla="*/ 41739 h 69342"/>
                    <a:gd name="connsiteX15" fmla="*/ 7528 w 14359"/>
                    <a:gd name="connsiteY15" fmla="*/ 35465 h 69342"/>
                    <a:gd name="connsiteX16" fmla="*/ 8783 w 14359"/>
                    <a:gd name="connsiteY16" fmla="*/ 24173 h 69342"/>
                    <a:gd name="connsiteX17" fmla="*/ 10038 w 14359"/>
                    <a:gd name="connsiteY17" fmla="*/ 19154 h 69342"/>
                    <a:gd name="connsiteX18" fmla="*/ 12547 w 14359"/>
                    <a:gd name="connsiteY18" fmla="*/ 14135 h 69342"/>
                    <a:gd name="connsiteX19" fmla="*/ 13802 w 14359"/>
                    <a:gd name="connsiteY19" fmla="*/ 4098 h 69342"/>
                    <a:gd name="connsiteX20" fmla="*/ 13802 w 14359"/>
                    <a:gd name="connsiteY20" fmla="*/ 334 h 69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59" h="69342">
                      <a:moveTo>
                        <a:pt x="13802" y="334"/>
                      </a:moveTo>
                      <a:cubicBezTo>
                        <a:pt x="12547" y="-921"/>
                        <a:pt x="10038" y="1588"/>
                        <a:pt x="8783" y="4098"/>
                      </a:cubicBezTo>
                      <a:cubicBezTo>
                        <a:pt x="6273" y="9117"/>
                        <a:pt x="6273" y="7862"/>
                        <a:pt x="5019" y="14135"/>
                      </a:cubicBezTo>
                      <a:cubicBezTo>
                        <a:pt x="5019" y="15390"/>
                        <a:pt x="3764" y="16645"/>
                        <a:pt x="2509" y="19154"/>
                      </a:cubicBezTo>
                      <a:cubicBezTo>
                        <a:pt x="2509" y="20409"/>
                        <a:pt x="2509" y="22918"/>
                        <a:pt x="2509" y="24173"/>
                      </a:cubicBezTo>
                      <a:cubicBezTo>
                        <a:pt x="1255" y="27937"/>
                        <a:pt x="0" y="31701"/>
                        <a:pt x="0" y="35465"/>
                      </a:cubicBezTo>
                      <a:cubicBezTo>
                        <a:pt x="0" y="37975"/>
                        <a:pt x="1255" y="39229"/>
                        <a:pt x="1255" y="41739"/>
                      </a:cubicBezTo>
                      <a:cubicBezTo>
                        <a:pt x="1255" y="44248"/>
                        <a:pt x="1255" y="45503"/>
                        <a:pt x="1255" y="48012"/>
                      </a:cubicBezTo>
                      <a:cubicBezTo>
                        <a:pt x="1255" y="51776"/>
                        <a:pt x="1255" y="55541"/>
                        <a:pt x="1255" y="58050"/>
                      </a:cubicBezTo>
                      <a:cubicBezTo>
                        <a:pt x="2509" y="64323"/>
                        <a:pt x="2509" y="63069"/>
                        <a:pt x="3764" y="68088"/>
                      </a:cubicBezTo>
                      <a:cubicBezTo>
                        <a:pt x="3764" y="69342"/>
                        <a:pt x="5019" y="69342"/>
                        <a:pt x="5019" y="69342"/>
                      </a:cubicBezTo>
                      <a:cubicBezTo>
                        <a:pt x="6273" y="69342"/>
                        <a:pt x="6273" y="69342"/>
                        <a:pt x="6273" y="68088"/>
                      </a:cubicBezTo>
                      <a:cubicBezTo>
                        <a:pt x="6273" y="63069"/>
                        <a:pt x="6273" y="64323"/>
                        <a:pt x="5019" y="58050"/>
                      </a:cubicBezTo>
                      <a:cubicBezTo>
                        <a:pt x="5019" y="55541"/>
                        <a:pt x="6273" y="51776"/>
                        <a:pt x="6273" y="48012"/>
                      </a:cubicBezTo>
                      <a:cubicBezTo>
                        <a:pt x="6273" y="46757"/>
                        <a:pt x="6273" y="44248"/>
                        <a:pt x="6273" y="41739"/>
                      </a:cubicBezTo>
                      <a:cubicBezTo>
                        <a:pt x="6273" y="39229"/>
                        <a:pt x="7528" y="37975"/>
                        <a:pt x="7528" y="35465"/>
                      </a:cubicBezTo>
                      <a:cubicBezTo>
                        <a:pt x="7528" y="31701"/>
                        <a:pt x="7528" y="27937"/>
                        <a:pt x="8783" y="24173"/>
                      </a:cubicBezTo>
                      <a:cubicBezTo>
                        <a:pt x="8783" y="22918"/>
                        <a:pt x="10038" y="20409"/>
                        <a:pt x="10038" y="19154"/>
                      </a:cubicBezTo>
                      <a:cubicBezTo>
                        <a:pt x="10038" y="17900"/>
                        <a:pt x="11292" y="16645"/>
                        <a:pt x="12547" y="14135"/>
                      </a:cubicBezTo>
                      <a:cubicBezTo>
                        <a:pt x="13802" y="7862"/>
                        <a:pt x="12547" y="9117"/>
                        <a:pt x="13802" y="4098"/>
                      </a:cubicBezTo>
                      <a:cubicBezTo>
                        <a:pt x="13802" y="4098"/>
                        <a:pt x="15056" y="1588"/>
                        <a:pt x="13802" y="33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4" name="任意多边形: 形状 7743" descr="e9f6f5b9-99fe-4463-8505-8bc4912551f0"/>
                <p:cNvSpPr/>
                <p:nvPr/>
              </p:nvSpPr>
              <p:spPr>
                <a:xfrm>
                  <a:off x="10411729" y="5584147"/>
                  <a:ext cx="52519" cy="56481"/>
                </a:xfrm>
                <a:custGeom>
                  <a:avLst/>
                  <a:gdLst>
                    <a:gd name="connsiteX0" fmla="*/ 52000 w 52519"/>
                    <a:gd name="connsiteY0" fmla="*/ 334 h 56481"/>
                    <a:gd name="connsiteX1" fmla="*/ 46981 w 52519"/>
                    <a:gd name="connsiteY1" fmla="*/ 4098 h 56481"/>
                    <a:gd name="connsiteX2" fmla="*/ 40708 w 52519"/>
                    <a:gd name="connsiteY2" fmla="*/ 12881 h 56481"/>
                    <a:gd name="connsiteX3" fmla="*/ 36944 w 52519"/>
                    <a:gd name="connsiteY3" fmla="*/ 16645 h 56481"/>
                    <a:gd name="connsiteX4" fmla="*/ 34434 w 52519"/>
                    <a:gd name="connsiteY4" fmla="*/ 21664 h 56481"/>
                    <a:gd name="connsiteX5" fmla="*/ 25652 w 52519"/>
                    <a:gd name="connsiteY5" fmla="*/ 30446 h 56481"/>
                    <a:gd name="connsiteX6" fmla="*/ 21887 w 52519"/>
                    <a:gd name="connsiteY6" fmla="*/ 35465 h 56481"/>
                    <a:gd name="connsiteX7" fmla="*/ 16869 w 52519"/>
                    <a:gd name="connsiteY7" fmla="*/ 39229 h 56481"/>
                    <a:gd name="connsiteX8" fmla="*/ 8086 w 52519"/>
                    <a:gd name="connsiteY8" fmla="*/ 46758 h 56481"/>
                    <a:gd name="connsiteX9" fmla="*/ 558 w 52519"/>
                    <a:gd name="connsiteY9" fmla="*/ 54286 h 56481"/>
                    <a:gd name="connsiteX10" fmla="*/ 558 w 52519"/>
                    <a:gd name="connsiteY10" fmla="*/ 55540 h 56481"/>
                    <a:gd name="connsiteX11" fmla="*/ 3067 w 52519"/>
                    <a:gd name="connsiteY11" fmla="*/ 55540 h 56481"/>
                    <a:gd name="connsiteX12" fmla="*/ 11850 w 52519"/>
                    <a:gd name="connsiteY12" fmla="*/ 49267 h 56481"/>
                    <a:gd name="connsiteX13" fmla="*/ 21887 w 52519"/>
                    <a:gd name="connsiteY13" fmla="*/ 42993 h 56481"/>
                    <a:gd name="connsiteX14" fmla="*/ 26906 w 52519"/>
                    <a:gd name="connsiteY14" fmla="*/ 37975 h 56481"/>
                    <a:gd name="connsiteX15" fmla="*/ 31925 w 52519"/>
                    <a:gd name="connsiteY15" fmla="*/ 34211 h 56481"/>
                    <a:gd name="connsiteX16" fmla="*/ 39453 w 52519"/>
                    <a:gd name="connsiteY16" fmla="*/ 24173 h 56481"/>
                    <a:gd name="connsiteX17" fmla="*/ 43217 w 52519"/>
                    <a:gd name="connsiteY17" fmla="*/ 19154 h 56481"/>
                    <a:gd name="connsiteX18" fmla="*/ 46981 w 52519"/>
                    <a:gd name="connsiteY18" fmla="*/ 15390 h 56481"/>
                    <a:gd name="connsiteX19" fmla="*/ 50746 w 52519"/>
                    <a:gd name="connsiteY19" fmla="*/ 5352 h 56481"/>
                    <a:gd name="connsiteX20" fmla="*/ 52000 w 52519"/>
                    <a:gd name="connsiteY20" fmla="*/ 334 h 5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2519" h="56481">
                      <a:moveTo>
                        <a:pt x="52000" y="334"/>
                      </a:moveTo>
                      <a:cubicBezTo>
                        <a:pt x="50746" y="-921"/>
                        <a:pt x="48236" y="1589"/>
                        <a:pt x="46981" y="4098"/>
                      </a:cubicBezTo>
                      <a:cubicBezTo>
                        <a:pt x="44472" y="7862"/>
                        <a:pt x="44472" y="7862"/>
                        <a:pt x="40708" y="12881"/>
                      </a:cubicBezTo>
                      <a:cubicBezTo>
                        <a:pt x="39453" y="14136"/>
                        <a:pt x="38199" y="15390"/>
                        <a:pt x="36944" y="16645"/>
                      </a:cubicBezTo>
                      <a:cubicBezTo>
                        <a:pt x="35689" y="17899"/>
                        <a:pt x="35689" y="20409"/>
                        <a:pt x="34434" y="21664"/>
                      </a:cubicBezTo>
                      <a:cubicBezTo>
                        <a:pt x="31925" y="25428"/>
                        <a:pt x="28161" y="27937"/>
                        <a:pt x="25652" y="30446"/>
                      </a:cubicBezTo>
                      <a:cubicBezTo>
                        <a:pt x="24397" y="31701"/>
                        <a:pt x="23142" y="34211"/>
                        <a:pt x="21887" y="35465"/>
                      </a:cubicBezTo>
                      <a:cubicBezTo>
                        <a:pt x="20633" y="36720"/>
                        <a:pt x="19378" y="37975"/>
                        <a:pt x="16869" y="39229"/>
                      </a:cubicBezTo>
                      <a:cubicBezTo>
                        <a:pt x="14359" y="41739"/>
                        <a:pt x="10595" y="44248"/>
                        <a:pt x="8086" y="46758"/>
                      </a:cubicBezTo>
                      <a:cubicBezTo>
                        <a:pt x="4322" y="50522"/>
                        <a:pt x="4322" y="50522"/>
                        <a:pt x="558" y="54286"/>
                      </a:cubicBezTo>
                      <a:cubicBezTo>
                        <a:pt x="-697" y="55540"/>
                        <a:pt x="558" y="55540"/>
                        <a:pt x="558" y="55540"/>
                      </a:cubicBezTo>
                      <a:cubicBezTo>
                        <a:pt x="558" y="56795"/>
                        <a:pt x="1812" y="56795"/>
                        <a:pt x="3067" y="55540"/>
                      </a:cubicBezTo>
                      <a:cubicBezTo>
                        <a:pt x="8086" y="53031"/>
                        <a:pt x="6831" y="53031"/>
                        <a:pt x="11850" y="49267"/>
                      </a:cubicBezTo>
                      <a:cubicBezTo>
                        <a:pt x="14359" y="46758"/>
                        <a:pt x="18123" y="45503"/>
                        <a:pt x="21887" y="42993"/>
                      </a:cubicBezTo>
                      <a:cubicBezTo>
                        <a:pt x="23142" y="41739"/>
                        <a:pt x="24397" y="39229"/>
                        <a:pt x="26906" y="37975"/>
                      </a:cubicBezTo>
                      <a:cubicBezTo>
                        <a:pt x="28161" y="36720"/>
                        <a:pt x="30670" y="35465"/>
                        <a:pt x="31925" y="34211"/>
                      </a:cubicBezTo>
                      <a:cubicBezTo>
                        <a:pt x="34434" y="30446"/>
                        <a:pt x="36944" y="26683"/>
                        <a:pt x="39453" y="24173"/>
                      </a:cubicBezTo>
                      <a:cubicBezTo>
                        <a:pt x="40708" y="22918"/>
                        <a:pt x="41963" y="20409"/>
                        <a:pt x="43217" y="19154"/>
                      </a:cubicBezTo>
                      <a:cubicBezTo>
                        <a:pt x="44472" y="17899"/>
                        <a:pt x="45727" y="16645"/>
                        <a:pt x="46981" y="15390"/>
                      </a:cubicBezTo>
                      <a:cubicBezTo>
                        <a:pt x="50746" y="10371"/>
                        <a:pt x="48236" y="10371"/>
                        <a:pt x="50746" y="5352"/>
                      </a:cubicBezTo>
                      <a:cubicBezTo>
                        <a:pt x="52000" y="4098"/>
                        <a:pt x="53255" y="1589"/>
                        <a:pt x="52000" y="33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5" name="任意多边形: 形状 7744" descr="c626e910-bc3e-4840-bf2c-222d84a9264d"/>
                <p:cNvSpPr/>
                <p:nvPr/>
              </p:nvSpPr>
              <p:spPr>
                <a:xfrm>
                  <a:off x="10384683" y="5578942"/>
                  <a:ext cx="45169" cy="46943"/>
                </a:xfrm>
                <a:custGeom>
                  <a:avLst/>
                  <a:gdLst>
                    <a:gd name="connsiteX0" fmla="*/ 43914 w 45169"/>
                    <a:gd name="connsiteY0" fmla="*/ 520 h 46943"/>
                    <a:gd name="connsiteX1" fmla="*/ 38896 w 45169"/>
                    <a:gd name="connsiteY1" fmla="*/ 1774 h 46943"/>
                    <a:gd name="connsiteX2" fmla="*/ 32622 w 45169"/>
                    <a:gd name="connsiteY2" fmla="*/ 8048 h 46943"/>
                    <a:gd name="connsiteX3" fmla="*/ 28858 w 45169"/>
                    <a:gd name="connsiteY3" fmla="*/ 10557 h 46943"/>
                    <a:gd name="connsiteX4" fmla="*/ 26349 w 45169"/>
                    <a:gd name="connsiteY4" fmla="*/ 14321 h 46943"/>
                    <a:gd name="connsiteX5" fmla="*/ 17566 w 45169"/>
                    <a:gd name="connsiteY5" fmla="*/ 21850 h 46943"/>
                    <a:gd name="connsiteX6" fmla="*/ 15056 w 45169"/>
                    <a:gd name="connsiteY6" fmla="*/ 26868 h 46943"/>
                    <a:gd name="connsiteX7" fmla="*/ 11292 w 45169"/>
                    <a:gd name="connsiteY7" fmla="*/ 30632 h 46943"/>
                    <a:gd name="connsiteX8" fmla="*/ 5019 w 45169"/>
                    <a:gd name="connsiteY8" fmla="*/ 38161 h 46943"/>
                    <a:gd name="connsiteX9" fmla="*/ 0 w 45169"/>
                    <a:gd name="connsiteY9" fmla="*/ 45689 h 46943"/>
                    <a:gd name="connsiteX10" fmla="*/ 1255 w 45169"/>
                    <a:gd name="connsiteY10" fmla="*/ 46944 h 46943"/>
                    <a:gd name="connsiteX11" fmla="*/ 3764 w 45169"/>
                    <a:gd name="connsiteY11" fmla="*/ 46944 h 46943"/>
                    <a:gd name="connsiteX12" fmla="*/ 10038 w 45169"/>
                    <a:gd name="connsiteY12" fmla="*/ 40670 h 46943"/>
                    <a:gd name="connsiteX13" fmla="*/ 17566 w 45169"/>
                    <a:gd name="connsiteY13" fmla="*/ 34397 h 46943"/>
                    <a:gd name="connsiteX14" fmla="*/ 21330 w 45169"/>
                    <a:gd name="connsiteY14" fmla="*/ 30632 h 46943"/>
                    <a:gd name="connsiteX15" fmla="*/ 26349 w 45169"/>
                    <a:gd name="connsiteY15" fmla="*/ 26868 h 46943"/>
                    <a:gd name="connsiteX16" fmla="*/ 32622 w 45169"/>
                    <a:gd name="connsiteY16" fmla="*/ 18085 h 46943"/>
                    <a:gd name="connsiteX17" fmla="*/ 36386 w 45169"/>
                    <a:gd name="connsiteY17" fmla="*/ 14321 h 46943"/>
                    <a:gd name="connsiteX18" fmla="*/ 40150 w 45169"/>
                    <a:gd name="connsiteY18" fmla="*/ 11812 h 46943"/>
                    <a:gd name="connsiteX19" fmla="*/ 45169 w 45169"/>
                    <a:gd name="connsiteY19" fmla="*/ 4284 h 46943"/>
                    <a:gd name="connsiteX20" fmla="*/ 43914 w 45169"/>
                    <a:gd name="connsiteY20" fmla="*/ 520 h 46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5169" h="46943">
                      <a:moveTo>
                        <a:pt x="43914" y="520"/>
                      </a:moveTo>
                      <a:cubicBezTo>
                        <a:pt x="42660" y="-735"/>
                        <a:pt x="40150" y="520"/>
                        <a:pt x="38896" y="1774"/>
                      </a:cubicBezTo>
                      <a:cubicBezTo>
                        <a:pt x="35132" y="5538"/>
                        <a:pt x="36386" y="4284"/>
                        <a:pt x="32622" y="8048"/>
                      </a:cubicBezTo>
                      <a:cubicBezTo>
                        <a:pt x="31367" y="9303"/>
                        <a:pt x="30113" y="9303"/>
                        <a:pt x="28858" y="10557"/>
                      </a:cubicBezTo>
                      <a:cubicBezTo>
                        <a:pt x="27603" y="11812"/>
                        <a:pt x="27603" y="13067"/>
                        <a:pt x="26349" y="14321"/>
                      </a:cubicBezTo>
                      <a:cubicBezTo>
                        <a:pt x="23839" y="16831"/>
                        <a:pt x="20075" y="19340"/>
                        <a:pt x="17566" y="21850"/>
                      </a:cubicBezTo>
                      <a:cubicBezTo>
                        <a:pt x="16311" y="23104"/>
                        <a:pt x="16311" y="25614"/>
                        <a:pt x="15056" y="26868"/>
                      </a:cubicBezTo>
                      <a:cubicBezTo>
                        <a:pt x="13802" y="28123"/>
                        <a:pt x="12547" y="29378"/>
                        <a:pt x="11292" y="30632"/>
                      </a:cubicBezTo>
                      <a:cubicBezTo>
                        <a:pt x="8783" y="33142"/>
                        <a:pt x="6273" y="35651"/>
                        <a:pt x="5019" y="38161"/>
                      </a:cubicBezTo>
                      <a:cubicBezTo>
                        <a:pt x="1255" y="43179"/>
                        <a:pt x="2509" y="41925"/>
                        <a:pt x="0" y="45689"/>
                      </a:cubicBezTo>
                      <a:cubicBezTo>
                        <a:pt x="0" y="46944"/>
                        <a:pt x="0" y="46944"/>
                        <a:pt x="1255" y="46944"/>
                      </a:cubicBezTo>
                      <a:cubicBezTo>
                        <a:pt x="1255" y="46944"/>
                        <a:pt x="2509" y="46944"/>
                        <a:pt x="3764" y="46944"/>
                      </a:cubicBezTo>
                      <a:cubicBezTo>
                        <a:pt x="7528" y="44434"/>
                        <a:pt x="6273" y="44434"/>
                        <a:pt x="10038" y="40670"/>
                      </a:cubicBezTo>
                      <a:cubicBezTo>
                        <a:pt x="12547" y="38161"/>
                        <a:pt x="15056" y="36906"/>
                        <a:pt x="17566" y="34397"/>
                      </a:cubicBezTo>
                      <a:cubicBezTo>
                        <a:pt x="18820" y="33142"/>
                        <a:pt x="20075" y="31887"/>
                        <a:pt x="21330" y="30632"/>
                      </a:cubicBezTo>
                      <a:cubicBezTo>
                        <a:pt x="22585" y="29378"/>
                        <a:pt x="25094" y="28123"/>
                        <a:pt x="26349" y="26868"/>
                      </a:cubicBezTo>
                      <a:cubicBezTo>
                        <a:pt x="28858" y="24359"/>
                        <a:pt x="31367" y="20595"/>
                        <a:pt x="32622" y="18085"/>
                      </a:cubicBezTo>
                      <a:cubicBezTo>
                        <a:pt x="33877" y="16831"/>
                        <a:pt x="35132" y="15576"/>
                        <a:pt x="36386" y="14321"/>
                      </a:cubicBezTo>
                      <a:cubicBezTo>
                        <a:pt x="37641" y="13067"/>
                        <a:pt x="38896" y="13067"/>
                        <a:pt x="40150" y="11812"/>
                      </a:cubicBezTo>
                      <a:cubicBezTo>
                        <a:pt x="43914" y="8048"/>
                        <a:pt x="42660" y="8048"/>
                        <a:pt x="45169" y="4284"/>
                      </a:cubicBezTo>
                      <a:cubicBezTo>
                        <a:pt x="43914" y="3029"/>
                        <a:pt x="45169" y="520"/>
                        <a:pt x="43914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6" name="任意多边形: 形状 7745" descr="1693f212-608c-4979-8c31-20bd427fda6a"/>
                <p:cNvSpPr/>
                <p:nvPr/>
              </p:nvSpPr>
              <p:spPr>
                <a:xfrm>
                  <a:off x="10368372" y="5571414"/>
                  <a:ext cx="25613" cy="46943"/>
                </a:xfrm>
                <a:custGeom>
                  <a:avLst/>
                  <a:gdLst>
                    <a:gd name="connsiteX0" fmla="*/ 25094 w 25613"/>
                    <a:gd name="connsiteY0" fmla="*/ 520 h 46943"/>
                    <a:gd name="connsiteX1" fmla="*/ 20075 w 25613"/>
                    <a:gd name="connsiteY1" fmla="*/ 1775 h 46943"/>
                    <a:gd name="connsiteX2" fmla="*/ 15056 w 25613"/>
                    <a:gd name="connsiteY2" fmla="*/ 8048 h 46943"/>
                    <a:gd name="connsiteX3" fmla="*/ 12547 w 25613"/>
                    <a:gd name="connsiteY3" fmla="*/ 10557 h 46943"/>
                    <a:gd name="connsiteX4" fmla="*/ 11292 w 25613"/>
                    <a:gd name="connsiteY4" fmla="*/ 14322 h 46943"/>
                    <a:gd name="connsiteX5" fmla="*/ 6273 w 25613"/>
                    <a:gd name="connsiteY5" fmla="*/ 21850 h 46943"/>
                    <a:gd name="connsiteX6" fmla="*/ 5019 w 25613"/>
                    <a:gd name="connsiteY6" fmla="*/ 26868 h 46943"/>
                    <a:gd name="connsiteX7" fmla="*/ 3764 w 25613"/>
                    <a:gd name="connsiteY7" fmla="*/ 30632 h 46943"/>
                    <a:gd name="connsiteX8" fmla="*/ 1255 w 25613"/>
                    <a:gd name="connsiteY8" fmla="*/ 38161 h 46943"/>
                    <a:gd name="connsiteX9" fmla="*/ 0 w 25613"/>
                    <a:gd name="connsiteY9" fmla="*/ 45689 h 46943"/>
                    <a:gd name="connsiteX10" fmla="*/ 1255 w 25613"/>
                    <a:gd name="connsiteY10" fmla="*/ 46944 h 46943"/>
                    <a:gd name="connsiteX11" fmla="*/ 2509 w 25613"/>
                    <a:gd name="connsiteY11" fmla="*/ 45689 h 46943"/>
                    <a:gd name="connsiteX12" fmla="*/ 5019 w 25613"/>
                    <a:gd name="connsiteY12" fmla="*/ 38161 h 46943"/>
                    <a:gd name="connsiteX13" fmla="*/ 8783 w 25613"/>
                    <a:gd name="connsiteY13" fmla="*/ 31887 h 46943"/>
                    <a:gd name="connsiteX14" fmla="*/ 10038 w 25613"/>
                    <a:gd name="connsiteY14" fmla="*/ 28123 h 46943"/>
                    <a:gd name="connsiteX15" fmla="*/ 12547 w 25613"/>
                    <a:gd name="connsiteY15" fmla="*/ 24359 h 46943"/>
                    <a:gd name="connsiteX16" fmla="*/ 16311 w 25613"/>
                    <a:gd name="connsiteY16" fmla="*/ 15576 h 46943"/>
                    <a:gd name="connsiteX17" fmla="*/ 18820 w 25613"/>
                    <a:gd name="connsiteY17" fmla="*/ 11812 h 46943"/>
                    <a:gd name="connsiteX18" fmla="*/ 21330 w 25613"/>
                    <a:gd name="connsiteY18" fmla="*/ 9303 h 46943"/>
                    <a:gd name="connsiteX19" fmla="*/ 23839 w 25613"/>
                    <a:gd name="connsiteY19" fmla="*/ 1775 h 46943"/>
                    <a:gd name="connsiteX20" fmla="*/ 25094 w 25613"/>
                    <a:gd name="connsiteY20" fmla="*/ 520 h 46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612" h="46943">
                      <a:moveTo>
                        <a:pt x="25094" y="520"/>
                      </a:moveTo>
                      <a:cubicBezTo>
                        <a:pt x="23839" y="-735"/>
                        <a:pt x="21330" y="520"/>
                        <a:pt x="20075" y="1775"/>
                      </a:cubicBezTo>
                      <a:cubicBezTo>
                        <a:pt x="17566" y="4284"/>
                        <a:pt x="17566" y="4284"/>
                        <a:pt x="15056" y="8048"/>
                      </a:cubicBezTo>
                      <a:cubicBezTo>
                        <a:pt x="13802" y="9303"/>
                        <a:pt x="12547" y="9303"/>
                        <a:pt x="12547" y="10557"/>
                      </a:cubicBezTo>
                      <a:cubicBezTo>
                        <a:pt x="11292" y="11812"/>
                        <a:pt x="12547" y="13067"/>
                        <a:pt x="11292" y="14322"/>
                      </a:cubicBezTo>
                      <a:cubicBezTo>
                        <a:pt x="10038" y="16831"/>
                        <a:pt x="7528" y="19340"/>
                        <a:pt x="6273" y="21850"/>
                      </a:cubicBezTo>
                      <a:cubicBezTo>
                        <a:pt x="5019" y="23104"/>
                        <a:pt x="6273" y="25614"/>
                        <a:pt x="5019" y="26868"/>
                      </a:cubicBezTo>
                      <a:cubicBezTo>
                        <a:pt x="5019" y="28123"/>
                        <a:pt x="3764" y="29378"/>
                        <a:pt x="3764" y="30632"/>
                      </a:cubicBezTo>
                      <a:cubicBezTo>
                        <a:pt x="2509" y="33142"/>
                        <a:pt x="1255" y="35651"/>
                        <a:pt x="1255" y="38161"/>
                      </a:cubicBezTo>
                      <a:cubicBezTo>
                        <a:pt x="0" y="43179"/>
                        <a:pt x="1255" y="41925"/>
                        <a:pt x="0" y="45689"/>
                      </a:cubicBezTo>
                      <a:cubicBezTo>
                        <a:pt x="0" y="46944"/>
                        <a:pt x="1255" y="46944"/>
                        <a:pt x="1255" y="46944"/>
                      </a:cubicBezTo>
                      <a:cubicBezTo>
                        <a:pt x="2509" y="46944"/>
                        <a:pt x="2509" y="46944"/>
                        <a:pt x="2509" y="45689"/>
                      </a:cubicBezTo>
                      <a:cubicBezTo>
                        <a:pt x="3764" y="41925"/>
                        <a:pt x="3764" y="43179"/>
                        <a:pt x="5019" y="38161"/>
                      </a:cubicBezTo>
                      <a:cubicBezTo>
                        <a:pt x="6273" y="35651"/>
                        <a:pt x="7528" y="34397"/>
                        <a:pt x="8783" y="31887"/>
                      </a:cubicBezTo>
                      <a:cubicBezTo>
                        <a:pt x="8783" y="30632"/>
                        <a:pt x="10038" y="29378"/>
                        <a:pt x="10038" y="28123"/>
                      </a:cubicBezTo>
                      <a:cubicBezTo>
                        <a:pt x="11292" y="26868"/>
                        <a:pt x="12547" y="25614"/>
                        <a:pt x="12547" y="24359"/>
                      </a:cubicBezTo>
                      <a:cubicBezTo>
                        <a:pt x="13802" y="21850"/>
                        <a:pt x="15056" y="18085"/>
                        <a:pt x="16311" y="15576"/>
                      </a:cubicBezTo>
                      <a:cubicBezTo>
                        <a:pt x="17566" y="14322"/>
                        <a:pt x="17566" y="13067"/>
                        <a:pt x="18820" y="11812"/>
                      </a:cubicBezTo>
                      <a:cubicBezTo>
                        <a:pt x="20075" y="10557"/>
                        <a:pt x="21330" y="10557"/>
                        <a:pt x="21330" y="9303"/>
                      </a:cubicBezTo>
                      <a:cubicBezTo>
                        <a:pt x="23839" y="5538"/>
                        <a:pt x="22585" y="5538"/>
                        <a:pt x="23839" y="1775"/>
                      </a:cubicBezTo>
                      <a:cubicBezTo>
                        <a:pt x="25094" y="3029"/>
                        <a:pt x="26349" y="1775"/>
                        <a:pt x="25094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7" name="任意多边形: 形状 7746" descr="8f4636a6-6077-46ed-8744-5b52745e8048"/>
                <p:cNvSpPr/>
                <p:nvPr/>
              </p:nvSpPr>
              <p:spPr>
                <a:xfrm>
                  <a:off x="10339514" y="5555622"/>
                  <a:ext cx="11292" cy="53952"/>
                </a:xfrm>
                <a:custGeom>
                  <a:avLst/>
                  <a:gdLst>
                    <a:gd name="connsiteX0" fmla="*/ 6273 w 11292"/>
                    <a:gd name="connsiteY0" fmla="*/ 0 h 53952"/>
                    <a:gd name="connsiteX1" fmla="*/ 2509 w 11292"/>
                    <a:gd name="connsiteY1" fmla="*/ 3764 h 53952"/>
                    <a:gd name="connsiteX2" fmla="*/ 1255 w 11292"/>
                    <a:gd name="connsiteY2" fmla="*/ 11292 h 53952"/>
                    <a:gd name="connsiteX3" fmla="*/ 0 w 11292"/>
                    <a:gd name="connsiteY3" fmla="*/ 15056 h 53952"/>
                    <a:gd name="connsiteX4" fmla="*/ 1255 w 11292"/>
                    <a:gd name="connsiteY4" fmla="*/ 18820 h 53952"/>
                    <a:gd name="connsiteX5" fmla="*/ 0 w 11292"/>
                    <a:gd name="connsiteY5" fmla="*/ 27603 h 53952"/>
                    <a:gd name="connsiteX6" fmla="*/ 1255 w 11292"/>
                    <a:gd name="connsiteY6" fmla="*/ 32622 h 53952"/>
                    <a:gd name="connsiteX7" fmla="*/ 1255 w 11292"/>
                    <a:gd name="connsiteY7" fmla="*/ 37641 h 53952"/>
                    <a:gd name="connsiteX8" fmla="*/ 1255 w 11292"/>
                    <a:gd name="connsiteY8" fmla="*/ 45169 h 53952"/>
                    <a:gd name="connsiteX9" fmla="*/ 2509 w 11292"/>
                    <a:gd name="connsiteY9" fmla="*/ 52697 h 53952"/>
                    <a:gd name="connsiteX10" fmla="*/ 3764 w 11292"/>
                    <a:gd name="connsiteY10" fmla="*/ 53952 h 53952"/>
                    <a:gd name="connsiteX11" fmla="*/ 5019 w 11292"/>
                    <a:gd name="connsiteY11" fmla="*/ 52697 h 53952"/>
                    <a:gd name="connsiteX12" fmla="*/ 6273 w 11292"/>
                    <a:gd name="connsiteY12" fmla="*/ 45169 h 53952"/>
                    <a:gd name="connsiteX13" fmla="*/ 8783 w 11292"/>
                    <a:gd name="connsiteY13" fmla="*/ 37641 h 53952"/>
                    <a:gd name="connsiteX14" fmla="*/ 8783 w 11292"/>
                    <a:gd name="connsiteY14" fmla="*/ 32622 h 53952"/>
                    <a:gd name="connsiteX15" fmla="*/ 10038 w 11292"/>
                    <a:gd name="connsiteY15" fmla="*/ 27603 h 53952"/>
                    <a:gd name="connsiteX16" fmla="*/ 10038 w 11292"/>
                    <a:gd name="connsiteY16" fmla="*/ 18820 h 53952"/>
                    <a:gd name="connsiteX17" fmla="*/ 10038 w 11292"/>
                    <a:gd name="connsiteY17" fmla="*/ 15056 h 53952"/>
                    <a:gd name="connsiteX18" fmla="*/ 11292 w 11292"/>
                    <a:gd name="connsiteY18" fmla="*/ 11292 h 53952"/>
                    <a:gd name="connsiteX19" fmla="*/ 10038 w 11292"/>
                    <a:gd name="connsiteY19" fmla="*/ 3764 h 53952"/>
                    <a:gd name="connsiteX20" fmla="*/ 6273 w 11292"/>
                    <a:gd name="connsiteY20" fmla="*/ 0 h 53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292" h="53952">
                      <a:moveTo>
                        <a:pt x="6273" y="0"/>
                      </a:moveTo>
                      <a:cubicBezTo>
                        <a:pt x="5019" y="0"/>
                        <a:pt x="2509" y="1255"/>
                        <a:pt x="2509" y="3764"/>
                      </a:cubicBezTo>
                      <a:cubicBezTo>
                        <a:pt x="1255" y="7528"/>
                        <a:pt x="1255" y="6273"/>
                        <a:pt x="1255" y="11292"/>
                      </a:cubicBezTo>
                      <a:cubicBezTo>
                        <a:pt x="1255" y="12547"/>
                        <a:pt x="0" y="13802"/>
                        <a:pt x="0" y="15056"/>
                      </a:cubicBezTo>
                      <a:cubicBezTo>
                        <a:pt x="0" y="16311"/>
                        <a:pt x="1255" y="17566"/>
                        <a:pt x="1255" y="18820"/>
                      </a:cubicBezTo>
                      <a:cubicBezTo>
                        <a:pt x="1255" y="21330"/>
                        <a:pt x="0" y="25094"/>
                        <a:pt x="0" y="27603"/>
                      </a:cubicBezTo>
                      <a:cubicBezTo>
                        <a:pt x="0" y="28858"/>
                        <a:pt x="1255" y="30113"/>
                        <a:pt x="1255" y="32622"/>
                      </a:cubicBezTo>
                      <a:cubicBezTo>
                        <a:pt x="1255" y="33877"/>
                        <a:pt x="1255" y="35132"/>
                        <a:pt x="1255" y="37641"/>
                      </a:cubicBezTo>
                      <a:cubicBezTo>
                        <a:pt x="1255" y="40150"/>
                        <a:pt x="1255" y="43914"/>
                        <a:pt x="1255" y="45169"/>
                      </a:cubicBezTo>
                      <a:cubicBezTo>
                        <a:pt x="1255" y="50188"/>
                        <a:pt x="1255" y="48933"/>
                        <a:pt x="2509" y="52697"/>
                      </a:cubicBezTo>
                      <a:cubicBezTo>
                        <a:pt x="2509" y="53952"/>
                        <a:pt x="3764" y="53952"/>
                        <a:pt x="3764" y="53952"/>
                      </a:cubicBezTo>
                      <a:cubicBezTo>
                        <a:pt x="5019" y="53952"/>
                        <a:pt x="5019" y="53952"/>
                        <a:pt x="5019" y="52697"/>
                      </a:cubicBezTo>
                      <a:cubicBezTo>
                        <a:pt x="6273" y="48933"/>
                        <a:pt x="5019" y="50188"/>
                        <a:pt x="6273" y="45169"/>
                      </a:cubicBezTo>
                      <a:cubicBezTo>
                        <a:pt x="6273" y="42660"/>
                        <a:pt x="7528" y="40150"/>
                        <a:pt x="8783" y="37641"/>
                      </a:cubicBezTo>
                      <a:cubicBezTo>
                        <a:pt x="8783" y="36386"/>
                        <a:pt x="8783" y="35132"/>
                        <a:pt x="8783" y="32622"/>
                      </a:cubicBezTo>
                      <a:cubicBezTo>
                        <a:pt x="8783" y="31367"/>
                        <a:pt x="10038" y="30113"/>
                        <a:pt x="10038" y="27603"/>
                      </a:cubicBezTo>
                      <a:cubicBezTo>
                        <a:pt x="10038" y="25094"/>
                        <a:pt x="10038" y="21330"/>
                        <a:pt x="10038" y="18820"/>
                      </a:cubicBezTo>
                      <a:cubicBezTo>
                        <a:pt x="10038" y="17566"/>
                        <a:pt x="10038" y="16311"/>
                        <a:pt x="10038" y="15056"/>
                      </a:cubicBezTo>
                      <a:cubicBezTo>
                        <a:pt x="10038" y="13802"/>
                        <a:pt x="11292" y="12547"/>
                        <a:pt x="11292" y="11292"/>
                      </a:cubicBezTo>
                      <a:cubicBezTo>
                        <a:pt x="11292" y="6273"/>
                        <a:pt x="10038" y="7528"/>
                        <a:pt x="10038" y="3764"/>
                      </a:cubicBezTo>
                      <a:cubicBezTo>
                        <a:pt x="8783" y="2509"/>
                        <a:pt x="7528" y="1255"/>
                        <a:pt x="6273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8" name="任意多边形: 形状 7747" descr="e3401c98-ba05-4db2-a655-0a82e2197da9"/>
                <p:cNvSpPr/>
                <p:nvPr/>
              </p:nvSpPr>
              <p:spPr>
                <a:xfrm>
                  <a:off x="10481295" y="5474380"/>
                  <a:ext cx="23408" cy="21573"/>
                </a:xfrm>
                <a:custGeom>
                  <a:avLst/>
                  <a:gdLst>
                    <a:gd name="connsiteX0" fmla="*/ 22585 w 23408"/>
                    <a:gd name="connsiteY0" fmla="*/ 941 h 21573"/>
                    <a:gd name="connsiteX1" fmla="*/ 18820 w 23408"/>
                    <a:gd name="connsiteY1" fmla="*/ 941 h 21573"/>
                    <a:gd name="connsiteX2" fmla="*/ 15056 w 23408"/>
                    <a:gd name="connsiteY2" fmla="*/ 3450 h 21573"/>
                    <a:gd name="connsiteX3" fmla="*/ 12547 w 23408"/>
                    <a:gd name="connsiteY3" fmla="*/ 4705 h 21573"/>
                    <a:gd name="connsiteX4" fmla="*/ 11292 w 23408"/>
                    <a:gd name="connsiteY4" fmla="*/ 7215 h 21573"/>
                    <a:gd name="connsiteX5" fmla="*/ 7528 w 23408"/>
                    <a:gd name="connsiteY5" fmla="*/ 9724 h 21573"/>
                    <a:gd name="connsiteX6" fmla="*/ 6273 w 23408"/>
                    <a:gd name="connsiteY6" fmla="*/ 12233 h 21573"/>
                    <a:gd name="connsiteX7" fmla="*/ 5019 w 23408"/>
                    <a:gd name="connsiteY7" fmla="*/ 13488 h 21573"/>
                    <a:gd name="connsiteX8" fmla="*/ 2509 w 23408"/>
                    <a:gd name="connsiteY8" fmla="*/ 15997 h 21573"/>
                    <a:gd name="connsiteX9" fmla="*/ 0 w 23408"/>
                    <a:gd name="connsiteY9" fmla="*/ 19762 h 21573"/>
                    <a:gd name="connsiteX10" fmla="*/ 1255 w 23408"/>
                    <a:gd name="connsiteY10" fmla="*/ 21016 h 21573"/>
                    <a:gd name="connsiteX11" fmla="*/ 2509 w 23408"/>
                    <a:gd name="connsiteY11" fmla="*/ 21016 h 21573"/>
                    <a:gd name="connsiteX12" fmla="*/ 6273 w 23408"/>
                    <a:gd name="connsiteY12" fmla="*/ 18507 h 21573"/>
                    <a:gd name="connsiteX13" fmla="*/ 10038 w 23408"/>
                    <a:gd name="connsiteY13" fmla="*/ 15997 h 21573"/>
                    <a:gd name="connsiteX14" fmla="*/ 11292 w 23408"/>
                    <a:gd name="connsiteY14" fmla="*/ 14743 h 21573"/>
                    <a:gd name="connsiteX15" fmla="*/ 13802 w 23408"/>
                    <a:gd name="connsiteY15" fmla="*/ 13488 h 21573"/>
                    <a:gd name="connsiteX16" fmla="*/ 16311 w 23408"/>
                    <a:gd name="connsiteY16" fmla="*/ 9724 h 21573"/>
                    <a:gd name="connsiteX17" fmla="*/ 17566 w 23408"/>
                    <a:gd name="connsiteY17" fmla="*/ 8469 h 21573"/>
                    <a:gd name="connsiteX18" fmla="*/ 20075 w 23408"/>
                    <a:gd name="connsiteY18" fmla="*/ 7215 h 21573"/>
                    <a:gd name="connsiteX19" fmla="*/ 21330 w 23408"/>
                    <a:gd name="connsiteY19" fmla="*/ 3450 h 21573"/>
                    <a:gd name="connsiteX20" fmla="*/ 22585 w 23408"/>
                    <a:gd name="connsiteY20" fmla="*/ 941 h 21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408" h="21573">
                      <a:moveTo>
                        <a:pt x="22585" y="941"/>
                      </a:moveTo>
                      <a:cubicBezTo>
                        <a:pt x="21330" y="-314"/>
                        <a:pt x="20075" y="-314"/>
                        <a:pt x="18820" y="941"/>
                      </a:cubicBezTo>
                      <a:cubicBezTo>
                        <a:pt x="17566" y="2196"/>
                        <a:pt x="17566" y="2196"/>
                        <a:pt x="15056" y="3450"/>
                      </a:cubicBezTo>
                      <a:cubicBezTo>
                        <a:pt x="15056" y="3450"/>
                        <a:pt x="13802" y="3450"/>
                        <a:pt x="12547" y="4705"/>
                      </a:cubicBezTo>
                      <a:cubicBezTo>
                        <a:pt x="12547" y="4705"/>
                        <a:pt x="12547" y="5960"/>
                        <a:pt x="11292" y="7215"/>
                      </a:cubicBezTo>
                      <a:cubicBezTo>
                        <a:pt x="10038" y="8469"/>
                        <a:pt x="7528" y="8469"/>
                        <a:pt x="7528" y="9724"/>
                      </a:cubicBezTo>
                      <a:cubicBezTo>
                        <a:pt x="7528" y="9724"/>
                        <a:pt x="7528" y="10979"/>
                        <a:pt x="6273" y="12233"/>
                      </a:cubicBezTo>
                      <a:cubicBezTo>
                        <a:pt x="6273" y="12233"/>
                        <a:pt x="5019" y="13488"/>
                        <a:pt x="5019" y="13488"/>
                      </a:cubicBezTo>
                      <a:cubicBezTo>
                        <a:pt x="3764" y="14743"/>
                        <a:pt x="2509" y="15997"/>
                        <a:pt x="2509" y="15997"/>
                      </a:cubicBezTo>
                      <a:cubicBezTo>
                        <a:pt x="1255" y="18507"/>
                        <a:pt x="1255" y="17252"/>
                        <a:pt x="0" y="19762"/>
                      </a:cubicBezTo>
                      <a:cubicBezTo>
                        <a:pt x="0" y="19762"/>
                        <a:pt x="0" y="21016"/>
                        <a:pt x="1255" y="21016"/>
                      </a:cubicBezTo>
                      <a:cubicBezTo>
                        <a:pt x="1255" y="21016"/>
                        <a:pt x="2509" y="22271"/>
                        <a:pt x="2509" y="21016"/>
                      </a:cubicBezTo>
                      <a:cubicBezTo>
                        <a:pt x="5019" y="19762"/>
                        <a:pt x="3764" y="19762"/>
                        <a:pt x="6273" y="18507"/>
                      </a:cubicBezTo>
                      <a:cubicBezTo>
                        <a:pt x="7528" y="17252"/>
                        <a:pt x="8783" y="17252"/>
                        <a:pt x="10038" y="15997"/>
                      </a:cubicBezTo>
                      <a:cubicBezTo>
                        <a:pt x="10038" y="15997"/>
                        <a:pt x="11292" y="14743"/>
                        <a:pt x="11292" y="14743"/>
                      </a:cubicBezTo>
                      <a:cubicBezTo>
                        <a:pt x="12547" y="14743"/>
                        <a:pt x="13802" y="14743"/>
                        <a:pt x="13802" y="13488"/>
                      </a:cubicBezTo>
                      <a:cubicBezTo>
                        <a:pt x="15056" y="12233"/>
                        <a:pt x="15056" y="10979"/>
                        <a:pt x="16311" y="9724"/>
                      </a:cubicBezTo>
                      <a:cubicBezTo>
                        <a:pt x="16311" y="9724"/>
                        <a:pt x="17566" y="8469"/>
                        <a:pt x="17566" y="8469"/>
                      </a:cubicBezTo>
                      <a:cubicBezTo>
                        <a:pt x="17566" y="8469"/>
                        <a:pt x="18820" y="8469"/>
                        <a:pt x="20075" y="7215"/>
                      </a:cubicBezTo>
                      <a:cubicBezTo>
                        <a:pt x="21330" y="5960"/>
                        <a:pt x="20075" y="4705"/>
                        <a:pt x="21330" y="3450"/>
                      </a:cubicBezTo>
                      <a:cubicBezTo>
                        <a:pt x="23839" y="2196"/>
                        <a:pt x="23839" y="941"/>
                        <a:pt x="22585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49" name="任意多边形: 形状 7748" descr="7d9eace2-d250-4abd-ad50-26bb9838ad5c"/>
                <p:cNvSpPr/>
                <p:nvPr/>
              </p:nvSpPr>
              <p:spPr>
                <a:xfrm>
                  <a:off x="10464984" y="5459010"/>
                  <a:ext cx="15614" cy="11849"/>
                </a:xfrm>
                <a:custGeom>
                  <a:avLst/>
                  <a:gdLst>
                    <a:gd name="connsiteX0" fmla="*/ 13802 w 15614"/>
                    <a:gd name="connsiteY0" fmla="*/ 1255 h 11849"/>
                    <a:gd name="connsiteX1" fmla="*/ 10038 w 15614"/>
                    <a:gd name="connsiteY1" fmla="*/ 0 h 11849"/>
                    <a:gd name="connsiteX2" fmla="*/ 7528 w 15614"/>
                    <a:gd name="connsiteY2" fmla="*/ 1255 h 11849"/>
                    <a:gd name="connsiteX3" fmla="*/ 6273 w 15614"/>
                    <a:gd name="connsiteY3" fmla="*/ 1255 h 11849"/>
                    <a:gd name="connsiteX4" fmla="*/ 6273 w 15614"/>
                    <a:gd name="connsiteY4" fmla="*/ 2509 h 11849"/>
                    <a:gd name="connsiteX5" fmla="*/ 3764 w 15614"/>
                    <a:gd name="connsiteY5" fmla="*/ 3764 h 11849"/>
                    <a:gd name="connsiteX6" fmla="*/ 3764 w 15614"/>
                    <a:gd name="connsiteY6" fmla="*/ 5019 h 11849"/>
                    <a:gd name="connsiteX7" fmla="*/ 2509 w 15614"/>
                    <a:gd name="connsiteY7" fmla="*/ 6273 h 11849"/>
                    <a:gd name="connsiteX8" fmla="*/ 1255 w 15614"/>
                    <a:gd name="connsiteY8" fmla="*/ 7528 h 11849"/>
                    <a:gd name="connsiteX9" fmla="*/ 0 w 15614"/>
                    <a:gd name="connsiteY9" fmla="*/ 10038 h 11849"/>
                    <a:gd name="connsiteX10" fmla="*/ 1255 w 15614"/>
                    <a:gd name="connsiteY10" fmla="*/ 11292 h 11849"/>
                    <a:gd name="connsiteX11" fmla="*/ 2509 w 15614"/>
                    <a:gd name="connsiteY11" fmla="*/ 11292 h 11849"/>
                    <a:gd name="connsiteX12" fmla="*/ 5019 w 15614"/>
                    <a:gd name="connsiteY12" fmla="*/ 10038 h 11849"/>
                    <a:gd name="connsiteX13" fmla="*/ 7528 w 15614"/>
                    <a:gd name="connsiteY13" fmla="*/ 8783 h 11849"/>
                    <a:gd name="connsiteX14" fmla="*/ 8783 w 15614"/>
                    <a:gd name="connsiteY14" fmla="*/ 7528 h 11849"/>
                    <a:gd name="connsiteX15" fmla="*/ 11292 w 15614"/>
                    <a:gd name="connsiteY15" fmla="*/ 7528 h 11849"/>
                    <a:gd name="connsiteX16" fmla="*/ 12547 w 15614"/>
                    <a:gd name="connsiteY16" fmla="*/ 5019 h 11849"/>
                    <a:gd name="connsiteX17" fmla="*/ 13802 w 15614"/>
                    <a:gd name="connsiteY17" fmla="*/ 3764 h 11849"/>
                    <a:gd name="connsiteX18" fmla="*/ 15056 w 15614"/>
                    <a:gd name="connsiteY18" fmla="*/ 3764 h 11849"/>
                    <a:gd name="connsiteX19" fmla="*/ 15056 w 15614"/>
                    <a:gd name="connsiteY19" fmla="*/ 1255 h 11849"/>
                    <a:gd name="connsiteX20" fmla="*/ 13802 w 15614"/>
                    <a:gd name="connsiteY20" fmla="*/ 1255 h 11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614" h="11849">
                      <a:moveTo>
                        <a:pt x="13802" y="1255"/>
                      </a:moveTo>
                      <a:cubicBezTo>
                        <a:pt x="12547" y="0"/>
                        <a:pt x="11292" y="0"/>
                        <a:pt x="10038" y="0"/>
                      </a:cubicBezTo>
                      <a:cubicBezTo>
                        <a:pt x="8783" y="0"/>
                        <a:pt x="8783" y="0"/>
                        <a:pt x="7528" y="1255"/>
                      </a:cubicBezTo>
                      <a:cubicBezTo>
                        <a:pt x="7528" y="1255"/>
                        <a:pt x="6273" y="1255"/>
                        <a:pt x="6273" y="1255"/>
                      </a:cubicBezTo>
                      <a:cubicBezTo>
                        <a:pt x="6273" y="1255"/>
                        <a:pt x="6273" y="2509"/>
                        <a:pt x="6273" y="2509"/>
                      </a:cubicBezTo>
                      <a:cubicBezTo>
                        <a:pt x="6273" y="2509"/>
                        <a:pt x="3764" y="3764"/>
                        <a:pt x="3764" y="3764"/>
                      </a:cubicBezTo>
                      <a:cubicBezTo>
                        <a:pt x="3764" y="3764"/>
                        <a:pt x="3764" y="5019"/>
                        <a:pt x="3764" y="5019"/>
                      </a:cubicBezTo>
                      <a:cubicBezTo>
                        <a:pt x="3764" y="5019"/>
                        <a:pt x="2509" y="5019"/>
                        <a:pt x="2509" y="6273"/>
                      </a:cubicBezTo>
                      <a:cubicBezTo>
                        <a:pt x="2509" y="7528"/>
                        <a:pt x="1255" y="7528"/>
                        <a:pt x="1255" y="7528"/>
                      </a:cubicBezTo>
                      <a:cubicBezTo>
                        <a:pt x="1255" y="8783"/>
                        <a:pt x="1255" y="8783"/>
                        <a:pt x="0" y="10038"/>
                      </a:cubicBezTo>
                      <a:cubicBezTo>
                        <a:pt x="0" y="10038"/>
                        <a:pt x="1255" y="11292"/>
                        <a:pt x="1255" y="11292"/>
                      </a:cubicBezTo>
                      <a:cubicBezTo>
                        <a:pt x="1255" y="11292"/>
                        <a:pt x="2509" y="12547"/>
                        <a:pt x="2509" y="11292"/>
                      </a:cubicBezTo>
                      <a:cubicBezTo>
                        <a:pt x="3764" y="11292"/>
                        <a:pt x="3764" y="11292"/>
                        <a:pt x="5019" y="10038"/>
                      </a:cubicBezTo>
                      <a:cubicBezTo>
                        <a:pt x="6273" y="10038"/>
                        <a:pt x="7528" y="10038"/>
                        <a:pt x="7528" y="8783"/>
                      </a:cubicBezTo>
                      <a:cubicBezTo>
                        <a:pt x="7528" y="8783"/>
                        <a:pt x="7528" y="7528"/>
                        <a:pt x="8783" y="7528"/>
                      </a:cubicBezTo>
                      <a:cubicBezTo>
                        <a:pt x="8783" y="7528"/>
                        <a:pt x="10038" y="7528"/>
                        <a:pt x="11292" y="7528"/>
                      </a:cubicBezTo>
                      <a:cubicBezTo>
                        <a:pt x="12547" y="7528"/>
                        <a:pt x="12547" y="6273"/>
                        <a:pt x="12547" y="5019"/>
                      </a:cubicBezTo>
                      <a:cubicBezTo>
                        <a:pt x="12547" y="5019"/>
                        <a:pt x="12547" y="3764"/>
                        <a:pt x="13802" y="3764"/>
                      </a:cubicBezTo>
                      <a:cubicBezTo>
                        <a:pt x="13802" y="3764"/>
                        <a:pt x="15056" y="3764"/>
                        <a:pt x="15056" y="3764"/>
                      </a:cubicBezTo>
                      <a:cubicBezTo>
                        <a:pt x="16311" y="2509"/>
                        <a:pt x="15056" y="2509"/>
                        <a:pt x="15056" y="1255"/>
                      </a:cubicBezTo>
                      <a:cubicBezTo>
                        <a:pt x="15056" y="2509"/>
                        <a:pt x="15056" y="1255"/>
                        <a:pt x="13802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50" name="任意多边形: 形状 7749" descr="3f7c00de-1d20-4570-b6c6-b8048e399494"/>
                <p:cNvSpPr/>
                <p:nvPr/>
              </p:nvSpPr>
              <p:spPr>
                <a:xfrm>
                  <a:off x="10459965" y="5457756"/>
                  <a:ext cx="18820" cy="8783"/>
                </a:xfrm>
                <a:custGeom>
                  <a:avLst/>
                  <a:gdLst>
                    <a:gd name="connsiteX0" fmla="*/ 18820 w 18820"/>
                    <a:gd name="connsiteY0" fmla="*/ 2510 h 8783"/>
                    <a:gd name="connsiteX1" fmla="*/ 16311 w 18820"/>
                    <a:gd name="connsiteY1" fmla="*/ 0 h 8783"/>
                    <a:gd name="connsiteX2" fmla="*/ 13802 w 18820"/>
                    <a:gd name="connsiteY2" fmla="*/ 0 h 8783"/>
                    <a:gd name="connsiteX3" fmla="*/ 12547 w 18820"/>
                    <a:gd name="connsiteY3" fmla="*/ 0 h 8783"/>
                    <a:gd name="connsiteX4" fmla="*/ 11292 w 18820"/>
                    <a:gd name="connsiteY4" fmla="*/ 1255 h 8783"/>
                    <a:gd name="connsiteX5" fmla="*/ 7528 w 18820"/>
                    <a:gd name="connsiteY5" fmla="*/ 1255 h 8783"/>
                    <a:gd name="connsiteX6" fmla="*/ 6273 w 18820"/>
                    <a:gd name="connsiteY6" fmla="*/ 2510 h 8783"/>
                    <a:gd name="connsiteX7" fmla="*/ 5019 w 18820"/>
                    <a:gd name="connsiteY7" fmla="*/ 2510 h 8783"/>
                    <a:gd name="connsiteX8" fmla="*/ 2509 w 18820"/>
                    <a:gd name="connsiteY8" fmla="*/ 3764 h 8783"/>
                    <a:gd name="connsiteX9" fmla="*/ 0 w 18820"/>
                    <a:gd name="connsiteY9" fmla="*/ 6273 h 8783"/>
                    <a:gd name="connsiteX10" fmla="*/ 0 w 18820"/>
                    <a:gd name="connsiteY10" fmla="*/ 7528 h 8783"/>
                    <a:gd name="connsiteX11" fmla="*/ 1255 w 18820"/>
                    <a:gd name="connsiteY11" fmla="*/ 8783 h 8783"/>
                    <a:gd name="connsiteX12" fmla="*/ 3764 w 18820"/>
                    <a:gd name="connsiteY12" fmla="*/ 8783 h 8783"/>
                    <a:gd name="connsiteX13" fmla="*/ 7528 w 18820"/>
                    <a:gd name="connsiteY13" fmla="*/ 8783 h 8783"/>
                    <a:gd name="connsiteX14" fmla="*/ 8783 w 18820"/>
                    <a:gd name="connsiteY14" fmla="*/ 7528 h 8783"/>
                    <a:gd name="connsiteX15" fmla="*/ 11292 w 18820"/>
                    <a:gd name="connsiteY15" fmla="*/ 7528 h 8783"/>
                    <a:gd name="connsiteX16" fmla="*/ 13802 w 18820"/>
                    <a:gd name="connsiteY16" fmla="*/ 6273 h 8783"/>
                    <a:gd name="connsiteX17" fmla="*/ 15056 w 18820"/>
                    <a:gd name="connsiteY17" fmla="*/ 5019 h 8783"/>
                    <a:gd name="connsiteX18" fmla="*/ 16311 w 18820"/>
                    <a:gd name="connsiteY18" fmla="*/ 5019 h 8783"/>
                    <a:gd name="connsiteX19" fmla="*/ 18820 w 18820"/>
                    <a:gd name="connsiteY19" fmla="*/ 2510 h 8783"/>
                    <a:gd name="connsiteX20" fmla="*/ 18820 w 18820"/>
                    <a:gd name="connsiteY20" fmla="*/ 2510 h 8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820" h="8783">
                      <a:moveTo>
                        <a:pt x="18820" y="2510"/>
                      </a:moveTo>
                      <a:cubicBezTo>
                        <a:pt x="18820" y="1255"/>
                        <a:pt x="17566" y="0"/>
                        <a:pt x="16311" y="0"/>
                      </a:cubicBezTo>
                      <a:cubicBezTo>
                        <a:pt x="15056" y="0"/>
                        <a:pt x="15056" y="0"/>
                        <a:pt x="13802" y="0"/>
                      </a:cubicBezTo>
                      <a:cubicBezTo>
                        <a:pt x="13802" y="0"/>
                        <a:pt x="12547" y="0"/>
                        <a:pt x="12547" y="0"/>
                      </a:cubicBezTo>
                      <a:cubicBezTo>
                        <a:pt x="12547" y="0"/>
                        <a:pt x="12547" y="1255"/>
                        <a:pt x="11292" y="1255"/>
                      </a:cubicBezTo>
                      <a:cubicBezTo>
                        <a:pt x="10038" y="1255"/>
                        <a:pt x="8783" y="1255"/>
                        <a:pt x="7528" y="1255"/>
                      </a:cubicBezTo>
                      <a:cubicBezTo>
                        <a:pt x="7528" y="1255"/>
                        <a:pt x="6273" y="2510"/>
                        <a:pt x="6273" y="2510"/>
                      </a:cubicBezTo>
                      <a:cubicBezTo>
                        <a:pt x="6273" y="2510"/>
                        <a:pt x="5019" y="2510"/>
                        <a:pt x="5019" y="2510"/>
                      </a:cubicBezTo>
                      <a:cubicBezTo>
                        <a:pt x="3764" y="2510"/>
                        <a:pt x="2509" y="3764"/>
                        <a:pt x="2509" y="3764"/>
                      </a:cubicBezTo>
                      <a:cubicBezTo>
                        <a:pt x="1255" y="5019"/>
                        <a:pt x="1255" y="5019"/>
                        <a:pt x="0" y="6273"/>
                      </a:cubicBezTo>
                      <a:cubicBezTo>
                        <a:pt x="0" y="6273"/>
                        <a:pt x="0" y="7528"/>
                        <a:pt x="0" y="7528"/>
                      </a:cubicBezTo>
                      <a:cubicBezTo>
                        <a:pt x="0" y="8783"/>
                        <a:pt x="0" y="8783"/>
                        <a:pt x="1255" y="8783"/>
                      </a:cubicBezTo>
                      <a:cubicBezTo>
                        <a:pt x="2509" y="8783"/>
                        <a:pt x="2509" y="8783"/>
                        <a:pt x="3764" y="8783"/>
                      </a:cubicBezTo>
                      <a:cubicBezTo>
                        <a:pt x="5019" y="8783"/>
                        <a:pt x="6273" y="8783"/>
                        <a:pt x="7528" y="8783"/>
                      </a:cubicBezTo>
                      <a:cubicBezTo>
                        <a:pt x="7528" y="8783"/>
                        <a:pt x="8783" y="8783"/>
                        <a:pt x="8783" y="7528"/>
                      </a:cubicBezTo>
                      <a:cubicBezTo>
                        <a:pt x="8783" y="7528"/>
                        <a:pt x="10038" y="7528"/>
                        <a:pt x="11292" y="7528"/>
                      </a:cubicBezTo>
                      <a:cubicBezTo>
                        <a:pt x="12547" y="7528"/>
                        <a:pt x="13802" y="6273"/>
                        <a:pt x="13802" y="6273"/>
                      </a:cubicBezTo>
                      <a:cubicBezTo>
                        <a:pt x="13802" y="6273"/>
                        <a:pt x="15056" y="6273"/>
                        <a:pt x="15056" y="5019"/>
                      </a:cubicBezTo>
                      <a:cubicBezTo>
                        <a:pt x="15056" y="5019"/>
                        <a:pt x="16311" y="5019"/>
                        <a:pt x="16311" y="5019"/>
                      </a:cubicBezTo>
                      <a:cubicBezTo>
                        <a:pt x="17566" y="3764"/>
                        <a:pt x="17566" y="3764"/>
                        <a:pt x="18820" y="2510"/>
                      </a:cubicBezTo>
                      <a:cubicBezTo>
                        <a:pt x="18820" y="3764"/>
                        <a:pt x="18820" y="3764"/>
                        <a:pt x="18820" y="251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51" name="任意多边形: 形状 7750" descr="348d41cb-e56a-410e-adbc-6b266c9931d9"/>
                <p:cNvSpPr/>
                <p:nvPr/>
              </p:nvSpPr>
              <p:spPr>
                <a:xfrm>
                  <a:off x="10428598" y="5434679"/>
                  <a:ext cx="21016" cy="44406"/>
                </a:xfrm>
                <a:custGeom>
                  <a:avLst/>
                  <a:gdLst>
                    <a:gd name="connsiteX0" fmla="*/ 20075 w 21016"/>
                    <a:gd name="connsiteY0" fmla="*/ 492 h 44406"/>
                    <a:gd name="connsiteX1" fmla="*/ 15056 w 21016"/>
                    <a:gd name="connsiteY1" fmla="*/ 3002 h 44406"/>
                    <a:gd name="connsiteX2" fmla="*/ 11292 w 21016"/>
                    <a:gd name="connsiteY2" fmla="*/ 9275 h 44406"/>
                    <a:gd name="connsiteX3" fmla="*/ 8783 w 21016"/>
                    <a:gd name="connsiteY3" fmla="*/ 11784 h 44406"/>
                    <a:gd name="connsiteX4" fmla="*/ 8783 w 21016"/>
                    <a:gd name="connsiteY4" fmla="*/ 15549 h 44406"/>
                    <a:gd name="connsiteX5" fmla="*/ 5019 w 21016"/>
                    <a:gd name="connsiteY5" fmla="*/ 23077 h 44406"/>
                    <a:gd name="connsiteX6" fmla="*/ 5019 w 21016"/>
                    <a:gd name="connsiteY6" fmla="*/ 26841 h 44406"/>
                    <a:gd name="connsiteX7" fmla="*/ 3764 w 21016"/>
                    <a:gd name="connsiteY7" fmla="*/ 30605 h 44406"/>
                    <a:gd name="connsiteX8" fmla="*/ 1255 w 21016"/>
                    <a:gd name="connsiteY8" fmla="*/ 36878 h 44406"/>
                    <a:gd name="connsiteX9" fmla="*/ 0 w 21016"/>
                    <a:gd name="connsiteY9" fmla="*/ 43152 h 44406"/>
                    <a:gd name="connsiteX10" fmla="*/ 1255 w 21016"/>
                    <a:gd name="connsiteY10" fmla="*/ 44407 h 44406"/>
                    <a:gd name="connsiteX11" fmla="*/ 2509 w 21016"/>
                    <a:gd name="connsiteY11" fmla="*/ 44407 h 44406"/>
                    <a:gd name="connsiteX12" fmla="*/ 5019 w 21016"/>
                    <a:gd name="connsiteY12" fmla="*/ 38133 h 44406"/>
                    <a:gd name="connsiteX13" fmla="*/ 8783 w 21016"/>
                    <a:gd name="connsiteY13" fmla="*/ 31860 h 44406"/>
                    <a:gd name="connsiteX14" fmla="*/ 10038 w 21016"/>
                    <a:gd name="connsiteY14" fmla="*/ 28096 h 44406"/>
                    <a:gd name="connsiteX15" fmla="*/ 12547 w 21016"/>
                    <a:gd name="connsiteY15" fmla="*/ 24331 h 44406"/>
                    <a:gd name="connsiteX16" fmla="*/ 15056 w 21016"/>
                    <a:gd name="connsiteY16" fmla="*/ 16803 h 44406"/>
                    <a:gd name="connsiteX17" fmla="*/ 16311 w 21016"/>
                    <a:gd name="connsiteY17" fmla="*/ 13039 h 44406"/>
                    <a:gd name="connsiteX18" fmla="*/ 18820 w 21016"/>
                    <a:gd name="connsiteY18" fmla="*/ 10530 h 44406"/>
                    <a:gd name="connsiteX19" fmla="*/ 20075 w 21016"/>
                    <a:gd name="connsiteY19" fmla="*/ 4256 h 44406"/>
                    <a:gd name="connsiteX20" fmla="*/ 20075 w 21016"/>
                    <a:gd name="connsiteY20" fmla="*/ 492 h 44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016" h="44406">
                      <a:moveTo>
                        <a:pt x="20075" y="492"/>
                      </a:moveTo>
                      <a:cubicBezTo>
                        <a:pt x="18820" y="-763"/>
                        <a:pt x="16311" y="492"/>
                        <a:pt x="15056" y="3002"/>
                      </a:cubicBezTo>
                      <a:cubicBezTo>
                        <a:pt x="13802" y="5511"/>
                        <a:pt x="13802" y="5511"/>
                        <a:pt x="11292" y="9275"/>
                      </a:cubicBezTo>
                      <a:cubicBezTo>
                        <a:pt x="11292" y="10530"/>
                        <a:pt x="10038" y="10530"/>
                        <a:pt x="8783" y="11784"/>
                      </a:cubicBezTo>
                      <a:cubicBezTo>
                        <a:pt x="8783" y="13039"/>
                        <a:pt x="8783" y="14294"/>
                        <a:pt x="8783" y="15549"/>
                      </a:cubicBezTo>
                      <a:cubicBezTo>
                        <a:pt x="7528" y="18058"/>
                        <a:pt x="6273" y="20567"/>
                        <a:pt x="5019" y="23077"/>
                      </a:cubicBezTo>
                      <a:cubicBezTo>
                        <a:pt x="5019" y="24331"/>
                        <a:pt x="5019" y="25586"/>
                        <a:pt x="5019" y="26841"/>
                      </a:cubicBezTo>
                      <a:cubicBezTo>
                        <a:pt x="5019" y="28096"/>
                        <a:pt x="3764" y="29350"/>
                        <a:pt x="3764" y="30605"/>
                      </a:cubicBezTo>
                      <a:cubicBezTo>
                        <a:pt x="2509" y="33114"/>
                        <a:pt x="1255" y="35624"/>
                        <a:pt x="1255" y="36878"/>
                      </a:cubicBezTo>
                      <a:cubicBezTo>
                        <a:pt x="0" y="40643"/>
                        <a:pt x="0" y="40643"/>
                        <a:pt x="0" y="43152"/>
                      </a:cubicBezTo>
                      <a:cubicBezTo>
                        <a:pt x="0" y="43152"/>
                        <a:pt x="1255" y="44407"/>
                        <a:pt x="1255" y="44407"/>
                      </a:cubicBezTo>
                      <a:cubicBezTo>
                        <a:pt x="2509" y="44407"/>
                        <a:pt x="2509" y="44407"/>
                        <a:pt x="2509" y="44407"/>
                      </a:cubicBezTo>
                      <a:cubicBezTo>
                        <a:pt x="5019" y="41897"/>
                        <a:pt x="3764" y="41897"/>
                        <a:pt x="5019" y="38133"/>
                      </a:cubicBezTo>
                      <a:cubicBezTo>
                        <a:pt x="6273" y="36878"/>
                        <a:pt x="7528" y="34369"/>
                        <a:pt x="8783" y="31860"/>
                      </a:cubicBezTo>
                      <a:cubicBezTo>
                        <a:pt x="8783" y="30605"/>
                        <a:pt x="10038" y="29350"/>
                        <a:pt x="10038" y="28096"/>
                      </a:cubicBezTo>
                      <a:cubicBezTo>
                        <a:pt x="10038" y="26841"/>
                        <a:pt x="12547" y="25586"/>
                        <a:pt x="12547" y="24331"/>
                      </a:cubicBezTo>
                      <a:cubicBezTo>
                        <a:pt x="13802" y="21822"/>
                        <a:pt x="13802" y="19313"/>
                        <a:pt x="15056" y="16803"/>
                      </a:cubicBezTo>
                      <a:cubicBezTo>
                        <a:pt x="15056" y="15549"/>
                        <a:pt x="16311" y="14294"/>
                        <a:pt x="16311" y="13039"/>
                      </a:cubicBezTo>
                      <a:cubicBezTo>
                        <a:pt x="16311" y="11784"/>
                        <a:pt x="17566" y="10530"/>
                        <a:pt x="18820" y="10530"/>
                      </a:cubicBezTo>
                      <a:cubicBezTo>
                        <a:pt x="20075" y="6766"/>
                        <a:pt x="18820" y="6766"/>
                        <a:pt x="20075" y="4256"/>
                      </a:cubicBezTo>
                      <a:cubicBezTo>
                        <a:pt x="21330" y="3002"/>
                        <a:pt x="21330" y="1747"/>
                        <a:pt x="20075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52" name="任意多边形: 形状 7751" descr="4599e43e-5118-4e87-8bed-c5abf374df60"/>
                <p:cNvSpPr/>
                <p:nvPr/>
              </p:nvSpPr>
              <p:spPr>
                <a:xfrm>
                  <a:off x="10083556" y="5560641"/>
                  <a:ext cx="20594" cy="95356"/>
                </a:xfrm>
                <a:custGeom>
                  <a:avLst/>
                  <a:gdLst>
                    <a:gd name="connsiteX0" fmla="*/ 18820 w 20594"/>
                    <a:gd name="connsiteY0" fmla="*/ 95357 h 95356"/>
                    <a:gd name="connsiteX1" fmla="*/ 20075 w 20594"/>
                    <a:gd name="connsiteY1" fmla="*/ 87829 h 95356"/>
                    <a:gd name="connsiteX2" fmla="*/ 16311 w 20594"/>
                    <a:gd name="connsiteY2" fmla="*/ 74027 h 95356"/>
                    <a:gd name="connsiteX3" fmla="*/ 15056 w 20594"/>
                    <a:gd name="connsiteY3" fmla="*/ 67754 h 95356"/>
                    <a:gd name="connsiteX4" fmla="*/ 12547 w 20594"/>
                    <a:gd name="connsiteY4" fmla="*/ 60225 h 95356"/>
                    <a:gd name="connsiteX5" fmla="*/ 10038 w 20594"/>
                    <a:gd name="connsiteY5" fmla="*/ 43914 h 95356"/>
                    <a:gd name="connsiteX6" fmla="*/ 7528 w 20594"/>
                    <a:gd name="connsiteY6" fmla="*/ 36386 h 95356"/>
                    <a:gd name="connsiteX7" fmla="*/ 6273 w 20594"/>
                    <a:gd name="connsiteY7" fmla="*/ 28858 h 95356"/>
                    <a:gd name="connsiteX8" fmla="*/ 5019 w 20594"/>
                    <a:gd name="connsiteY8" fmla="*/ 15056 h 95356"/>
                    <a:gd name="connsiteX9" fmla="*/ 2509 w 20594"/>
                    <a:gd name="connsiteY9" fmla="*/ 1255 h 95356"/>
                    <a:gd name="connsiteX10" fmla="*/ 1255 w 20594"/>
                    <a:gd name="connsiteY10" fmla="*/ 0 h 95356"/>
                    <a:gd name="connsiteX11" fmla="*/ 0 w 20594"/>
                    <a:gd name="connsiteY11" fmla="*/ 2509 h 95356"/>
                    <a:gd name="connsiteX12" fmla="*/ 0 w 20594"/>
                    <a:gd name="connsiteY12" fmla="*/ 16311 h 95356"/>
                    <a:gd name="connsiteX13" fmla="*/ 0 w 20594"/>
                    <a:gd name="connsiteY13" fmla="*/ 30113 h 95356"/>
                    <a:gd name="connsiteX14" fmla="*/ 1255 w 20594"/>
                    <a:gd name="connsiteY14" fmla="*/ 37641 h 95356"/>
                    <a:gd name="connsiteX15" fmla="*/ 1255 w 20594"/>
                    <a:gd name="connsiteY15" fmla="*/ 46424 h 95356"/>
                    <a:gd name="connsiteX16" fmla="*/ 6273 w 20594"/>
                    <a:gd name="connsiteY16" fmla="*/ 62735 h 95356"/>
                    <a:gd name="connsiteX17" fmla="*/ 8783 w 20594"/>
                    <a:gd name="connsiteY17" fmla="*/ 70263 h 95356"/>
                    <a:gd name="connsiteX18" fmla="*/ 10038 w 20594"/>
                    <a:gd name="connsiteY18" fmla="*/ 76537 h 95356"/>
                    <a:gd name="connsiteX19" fmla="*/ 16311 w 20594"/>
                    <a:gd name="connsiteY19" fmla="*/ 89083 h 95356"/>
                    <a:gd name="connsiteX20" fmla="*/ 18820 w 20594"/>
                    <a:gd name="connsiteY20" fmla="*/ 95357 h 95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594" h="95356">
                      <a:moveTo>
                        <a:pt x="18820" y="95357"/>
                      </a:moveTo>
                      <a:cubicBezTo>
                        <a:pt x="20075" y="95357"/>
                        <a:pt x="21330" y="91593"/>
                        <a:pt x="20075" y="87829"/>
                      </a:cubicBezTo>
                      <a:cubicBezTo>
                        <a:pt x="17566" y="81555"/>
                        <a:pt x="18820" y="82810"/>
                        <a:pt x="16311" y="74027"/>
                      </a:cubicBezTo>
                      <a:cubicBezTo>
                        <a:pt x="16311" y="71518"/>
                        <a:pt x="16311" y="70263"/>
                        <a:pt x="15056" y="67754"/>
                      </a:cubicBezTo>
                      <a:cubicBezTo>
                        <a:pt x="13802" y="65244"/>
                        <a:pt x="12547" y="62735"/>
                        <a:pt x="12547" y="60225"/>
                      </a:cubicBezTo>
                      <a:cubicBezTo>
                        <a:pt x="11292" y="55207"/>
                        <a:pt x="11292" y="48933"/>
                        <a:pt x="10038" y="43914"/>
                      </a:cubicBezTo>
                      <a:cubicBezTo>
                        <a:pt x="10038" y="41405"/>
                        <a:pt x="7528" y="38896"/>
                        <a:pt x="7528" y="36386"/>
                      </a:cubicBezTo>
                      <a:cubicBezTo>
                        <a:pt x="7528" y="33877"/>
                        <a:pt x="6273" y="31367"/>
                        <a:pt x="6273" y="28858"/>
                      </a:cubicBezTo>
                      <a:cubicBezTo>
                        <a:pt x="5019" y="23839"/>
                        <a:pt x="5019" y="18820"/>
                        <a:pt x="5019" y="15056"/>
                      </a:cubicBezTo>
                      <a:cubicBezTo>
                        <a:pt x="3764" y="7528"/>
                        <a:pt x="3764" y="7528"/>
                        <a:pt x="2509" y="1255"/>
                      </a:cubicBezTo>
                      <a:cubicBezTo>
                        <a:pt x="2509" y="0"/>
                        <a:pt x="1255" y="0"/>
                        <a:pt x="1255" y="0"/>
                      </a:cubicBezTo>
                      <a:cubicBezTo>
                        <a:pt x="0" y="0"/>
                        <a:pt x="0" y="0"/>
                        <a:pt x="0" y="2509"/>
                      </a:cubicBezTo>
                      <a:cubicBezTo>
                        <a:pt x="0" y="10037"/>
                        <a:pt x="0" y="7528"/>
                        <a:pt x="0" y="16311"/>
                      </a:cubicBezTo>
                      <a:cubicBezTo>
                        <a:pt x="0" y="20075"/>
                        <a:pt x="0" y="25094"/>
                        <a:pt x="0" y="30113"/>
                      </a:cubicBezTo>
                      <a:cubicBezTo>
                        <a:pt x="0" y="32622"/>
                        <a:pt x="1255" y="35131"/>
                        <a:pt x="1255" y="37641"/>
                      </a:cubicBezTo>
                      <a:cubicBezTo>
                        <a:pt x="1255" y="40150"/>
                        <a:pt x="1255" y="42660"/>
                        <a:pt x="1255" y="46424"/>
                      </a:cubicBezTo>
                      <a:cubicBezTo>
                        <a:pt x="2509" y="51443"/>
                        <a:pt x="5019" y="57716"/>
                        <a:pt x="6273" y="62735"/>
                      </a:cubicBezTo>
                      <a:cubicBezTo>
                        <a:pt x="7528" y="65244"/>
                        <a:pt x="7528" y="67754"/>
                        <a:pt x="8783" y="70263"/>
                      </a:cubicBezTo>
                      <a:cubicBezTo>
                        <a:pt x="10038" y="72772"/>
                        <a:pt x="8783" y="75282"/>
                        <a:pt x="10038" y="76537"/>
                      </a:cubicBezTo>
                      <a:cubicBezTo>
                        <a:pt x="12547" y="84065"/>
                        <a:pt x="13802" y="82810"/>
                        <a:pt x="16311" y="89083"/>
                      </a:cubicBezTo>
                      <a:cubicBezTo>
                        <a:pt x="15056" y="91593"/>
                        <a:pt x="16311" y="95357"/>
                        <a:pt x="18820" y="9535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53" name="任意多边形: 形状 7752" descr="9a17dc86-9727-4940-8ced-b9b6054e6520"/>
                <p:cNvSpPr/>
                <p:nvPr/>
              </p:nvSpPr>
              <p:spPr>
                <a:xfrm>
                  <a:off x="10057207" y="5552621"/>
                  <a:ext cx="33114" cy="123452"/>
                </a:xfrm>
                <a:custGeom>
                  <a:avLst/>
                  <a:gdLst>
                    <a:gd name="connsiteX0" fmla="*/ 32622 w 33114"/>
                    <a:gd name="connsiteY0" fmla="*/ 123453 h 123452"/>
                    <a:gd name="connsiteX1" fmla="*/ 30113 w 33114"/>
                    <a:gd name="connsiteY1" fmla="*/ 114670 h 123452"/>
                    <a:gd name="connsiteX2" fmla="*/ 21330 w 33114"/>
                    <a:gd name="connsiteY2" fmla="*/ 98359 h 123452"/>
                    <a:gd name="connsiteX3" fmla="*/ 18820 w 33114"/>
                    <a:gd name="connsiteY3" fmla="*/ 89576 h 123452"/>
                    <a:gd name="connsiteX4" fmla="*/ 13802 w 33114"/>
                    <a:gd name="connsiteY4" fmla="*/ 80793 h 123452"/>
                    <a:gd name="connsiteX5" fmla="*/ 10038 w 33114"/>
                    <a:gd name="connsiteY5" fmla="*/ 59463 h 123452"/>
                    <a:gd name="connsiteX6" fmla="*/ 7528 w 33114"/>
                    <a:gd name="connsiteY6" fmla="*/ 49425 h 123452"/>
                    <a:gd name="connsiteX7" fmla="*/ 7528 w 33114"/>
                    <a:gd name="connsiteY7" fmla="*/ 39388 h 123452"/>
                    <a:gd name="connsiteX8" fmla="*/ 8783 w 33114"/>
                    <a:gd name="connsiteY8" fmla="*/ 20568 h 123452"/>
                    <a:gd name="connsiteX9" fmla="*/ 11292 w 33114"/>
                    <a:gd name="connsiteY9" fmla="*/ 3002 h 123452"/>
                    <a:gd name="connsiteX10" fmla="*/ 10038 w 33114"/>
                    <a:gd name="connsiteY10" fmla="*/ 492 h 123452"/>
                    <a:gd name="connsiteX11" fmla="*/ 7528 w 33114"/>
                    <a:gd name="connsiteY11" fmla="*/ 3002 h 123452"/>
                    <a:gd name="connsiteX12" fmla="*/ 2509 w 33114"/>
                    <a:gd name="connsiteY12" fmla="*/ 20568 h 123452"/>
                    <a:gd name="connsiteX13" fmla="*/ 0 w 33114"/>
                    <a:gd name="connsiteY13" fmla="*/ 39388 h 123452"/>
                    <a:gd name="connsiteX14" fmla="*/ 1255 w 33114"/>
                    <a:gd name="connsiteY14" fmla="*/ 50680 h 123452"/>
                    <a:gd name="connsiteX15" fmla="*/ 1255 w 33114"/>
                    <a:gd name="connsiteY15" fmla="*/ 61972 h 123452"/>
                    <a:gd name="connsiteX16" fmla="*/ 7528 w 33114"/>
                    <a:gd name="connsiteY16" fmla="*/ 83302 h 123452"/>
                    <a:gd name="connsiteX17" fmla="*/ 11292 w 33114"/>
                    <a:gd name="connsiteY17" fmla="*/ 92085 h 123452"/>
                    <a:gd name="connsiteX18" fmla="*/ 13802 w 33114"/>
                    <a:gd name="connsiteY18" fmla="*/ 100868 h 123452"/>
                    <a:gd name="connsiteX19" fmla="*/ 25094 w 33114"/>
                    <a:gd name="connsiteY19" fmla="*/ 117179 h 123452"/>
                    <a:gd name="connsiteX20" fmla="*/ 32622 w 33114"/>
                    <a:gd name="connsiteY20" fmla="*/ 123453 h 123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114" h="123452">
                      <a:moveTo>
                        <a:pt x="32622" y="123453"/>
                      </a:moveTo>
                      <a:cubicBezTo>
                        <a:pt x="33877" y="123453"/>
                        <a:pt x="32622" y="118434"/>
                        <a:pt x="30113" y="114670"/>
                      </a:cubicBezTo>
                      <a:cubicBezTo>
                        <a:pt x="25094" y="107142"/>
                        <a:pt x="26349" y="108396"/>
                        <a:pt x="21330" y="98359"/>
                      </a:cubicBezTo>
                      <a:cubicBezTo>
                        <a:pt x="20075" y="95849"/>
                        <a:pt x="18820" y="93340"/>
                        <a:pt x="18820" y="89576"/>
                      </a:cubicBezTo>
                      <a:cubicBezTo>
                        <a:pt x="17566" y="87066"/>
                        <a:pt x="15056" y="83302"/>
                        <a:pt x="13802" y="80793"/>
                      </a:cubicBezTo>
                      <a:cubicBezTo>
                        <a:pt x="11292" y="74519"/>
                        <a:pt x="11292" y="66991"/>
                        <a:pt x="10038" y="59463"/>
                      </a:cubicBezTo>
                      <a:cubicBezTo>
                        <a:pt x="8783" y="55699"/>
                        <a:pt x="7528" y="53190"/>
                        <a:pt x="7528" y="49425"/>
                      </a:cubicBezTo>
                      <a:cubicBezTo>
                        <a:pt x="7528" y="45661"/>
                        <a:pt x="7528" y="41897"/>
                        <a:pt x="7528" y="39388"/>
                      </a:cubicBezTo>
                      <a:cubicBezTo>
                        <a:pt x="7528" y="33115"/>
                        <a:pt x="7528" y="26841"/>
                        <a:pt x="8783" y="20568"/>
                      </a:cubicBezTo>
                      <a:cubicBezTo>
                        <a:pt x="10038" y="9275"/>
                        <a:pt x="10038" y="11784"/>
                        <a:pt x="11292" y="3002"/>
                      </a:cubicBezTo>
                      <a:cubicBezTo>
                        <a:pt x="11292" y="1747"/>
                        <a:pt x="11292" y="1747"/>
                        <a:pt x="10038" y="492"/>
                      </a:cubicBezTo>
                      <a:cubicBezTo>
                        <a:pt x="8783" y="-763"/>
                        <a:pt x="8783" y="492"/>
                        <a:pt x="7528" y="3002"/>
                      </a:cubicBezTo>
                      <a:cubicBezTo>
                        <a:pt x="5019" y="11784"/>
                        <a:pt x="5019" y="10530"/>
                        <a:pt x="2509" y="20568"/>
                      </a:cubicBezTo>
                      <a:cubicBezTo>
                        <a:pt x="1255" y="25586"/>
                        <a:pt x="0" y="31860"/>
                        <a:pt x="0" y="39388"/>
                      </a:cubicBezTo>
                      <a:cubicBezTo>
                        <a:pt x="0" y="43152"/>
                        <a:pt x="0" y="46916"/>
                        <a:pt x="1255" y="50680"/>
                      </a:cubicBezTo>
                      <a:cubicBezTo>
                        <a:pt x="1255" y="54444"/>
                        <a:pt x="1255" y="58208"/>
                        <a:pt x="1255" y="61972"/>
                      </a:cubicBezTo>
                      <a:cubicBezTo>
                        <a:pt x="2509" y="69501"/>
                        <a:pt x="5019" y="77029"/>
                        <a:pt x="7528" y="83302"/>
                      </a:cubicBezTo>
                      <a:cubicBezTo>
                        <a:pt x="8783" y="87066"/>
                        <a:pt x="10038" y="89576"/>
                        <a:pt x="11292" y="92085"/>
                      </a:cubicBezTo>
                      <a:cubicBezTo>
                        <a:pt x="12547" y="94595"/>
                        <a:pt x="12547" y="98359"/>
                        <a:pt x="13802" y="100868"/>
                      </a:cubicBezTo>
                      <a:cubicBezTo>
                        <a:pt x="20075" y="110906"/>
                        <a:pt x="20075" y="108396"/>
                        <a:pt x="25094" y="117179"/>
                      </a:cubicBezTo>
                      <a:cubicBezTo>
                        <a:pt x="27603" y="120943"/>
                        <a:pt x="31367" y="123453"/>
                        <a:pt x="32622" y="12345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54" name="任意多边形: 形状 7753" descr="6d1d7a2b-0d26-491e-ba59-71a31824a889"/>
                <p:cNvSpPr/>
                <p:nvPr/>
              </p:nvSpPr>
              <p:spPr>
                <a:xfrm>
                  <a:off x="10030301" y="5552621"/>
                  <a:ext cx="30239" cy="117422"/>
                </a:xfrm>
                <a:custGeom>
                  <a:avLst/>
                  <a:gdLst>
                    <a:gd name="connsiteX0" fmla="*/ 29416 w 30239"/>
                    <a:gd name="connsiteY0" fmla="*/ 117179 h 117422"/>
                    <a:gd name="connsiteX1" fmla="*/ 28161 w 30239"/>
                    <a:gd name="connsiteY1" fmla="*/ 108396 h 117422"/>
                    <a:gd name="connsiteX2" fmla="*/ 20633 w 30239"/>
                    <a:gd name="connsiteY2" fmla="*/ 93340 h 117422"/>
                    <a:gd name="connsiteX3" fmla="*/ 18123 w 30239"/>
                    <a:gd name="connsiteY3" fmla="*/ 85812 h 117422"/>
                    <a:gd name="connsiteX4" fmla="*/ 14359 w 30239"/>
                    <a:gd name="connsiteY4" fmla="*/ 77029 h 117422"/>
                    <a:gd name="connsiteX5" fmla="*/ 11850 w 30239"/>
                    <a:gd name="connsiteY5" fmla="*/ 56954 h 117422"/>
                    <a:gd name="connsiteX6" fmla="*/ 9341 w 30239"/>
                    <a:gd name="connsiteY6" fmla="*/ 46916 h 117422"/>
                    <a:gd name="connsiteX7" fmla="*/ 9341 w 30239"/>
                    <a:gd name="connsiteY7" fmla="*/ 36878 h 117422"/>
                    <a:gd name="connsiteX8" fmla="*/ 10595 w 30239"/>
                    <a:gd name="connsiteY8" fmla="*/ 19313 h 117422"/>
                    <a:gd name="connsiteX9" fmla="*/ 13105 w 30239"/>
                    <a:gd name="connsiteY9" fmla="*/ 3002 h 117422"/>
                    <a:gd name="connsiteX10" fmla="*/ 11850 w 30239"/>
                    <a:gd name="connsiteY10" fmla="*/ 492 h 117422"/>
                    <a:gd name="connsiteX11" fmla="*/ 9341 w 30239"/>
                    <a:gd name="connsiteY11" fmla="*/ 3002 h 117422"/>
                    <a:gd name="connsiteX12" fmla="*/ 4322 w 30239"/>
                    <a:gd name="connsiteY12" fmla="*/ 19313 h 117422"/>
                    <a:gd name="connsiteX13" fmla="*/ 558 w 30239"/>
                    <a:gd name="connsiteY13" fmla="*/ 36878 h 117422"/>
                    <a:gd name="connsiteX14" fmla="*/ 558 w 30239"/>
                    <a:gd name="connsiteY14" fmla="*/ 46916 h 117422"/>
                    <a:gd name="connsiteX15" fmla="*/ 558 w 30239"/>
                    <a:gd name="connsiteY15" fmla="*/ 56954 h 117422"/>
                    <a:gd name="connsiteX16" fmla="*/ 5576 w 30239"/>
                    <a:gd name="connsiteY16" fmla="*/ 77029 h 117422"/>
                    <a:gd name="connsiteX17" fmla="*/ 9341 w 30239"/>
                    <a:gd name="connsiteY17" fmla="*/ 85812 h 117422"/>
                    <a:gd name="connsiteX18" fmla="*/ 11850 w 30239"/>
                    <a:gd name="connsiteY18" fmla="*/ 94595 h 117422"/>
                    <a:gd name="connsiteX19" fmla="*/ 21888 w 30239"/>
                    <a:gd name="connsiteY19" fmla="*/ 109651 h 117422"/>
                    <a:gd name="connsiteX20" fmla="*/ 29416 w 30239"/>
                    <a:gd name="connsiteY20" fmla="*/ 117179 h 117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39" h="117422">
                      <a:moveTo>
                        <a:pt x="29416" y="117179"/>
                      </a:moveTo>
                      <a:cubicBezTo>
                        <a:pt x="30670" y="117179"/>
                        <a:pt x="30670" y="112160"/>
                        <a:pt x="28161" y="108396"/>
                      </a:cubicBezTo>
                      <a:cubicBezTo>
                        <a:pt x="24397" y="100868"/>
                        <a:pt x="24397" y="102123"/>
                        <a:pt x="20633" y="93340"/>
                      </a:cubicBezTo>
                      <a:cubicBezTo>
                        <a:pt x="19378" y="90831"/>
                        <a:pt x="19378" y="88321"/>
                        <a:pt x="18123" y="85812"/>
                      </a:cubicBezTo>
                      <a:cubicBezTo>
                        <a:pt x="16869" y="83302"/>
                        <a:pt x="15614" y="80793"/>
                        <a:pt x="14359" y="77029"/>
                      </a:cubicBezTo>
                      <a:cubicBezTo>
                        <a:pt x="13105" y="70755"/>
                        <a:pt x="11850" y="64482"/>
                        <a:pt x="11850" y="56954"/>
                      </a:cubicBezTo>
                      <a:cubicBezTo>
                        <a:pt x="11850" y="53190"/>
                        <a:pt x="10595" y="50680"/>
                        <a:pt x="9341" y="46916"/>
                      </a:cubicBezTo>
                      <a:cubicBezTo>
                        <a:pt x="9341" y="43152"/>
                        <a:pt x="9341" y="40643"/>
                        <a:pt x="9341" y="36878"/>
                      </a:cubicBezTo>
                      <a:cubicBezTo>
                        <a:pt x="9341" y="30605"/>
                        <a:pt x="10595" y="24331"/>
                        <a:pt x="10595" y="19313"/>
                      </a:cubicBezTo>
                      <a:cubicBezTo>
                        <a:pt x="11850" y="9275"/>
                        <a:pt x="11850" y="10530"/>
                        <a:pt x="13105" y="3002"/>
                      </a:cubicBezTo>
                      <a:cubicBezTo>
                        <a:pt x="13105" y="1747"/>
                        <a:pt x="13105" y="1747"/>
                        <a:pt x="11850" y="492"/>
                      </a:cubicBezTo>
                      <a:cubicBezTo>
                        <a:pt x="10595" y="-763"/>
                        <a:pt x="10595" y="492"/>
                        <a:pt x="9341" y="3002"/>
                      </a:cubicBezTo>
                      <a:cubicBezTo>
                        <a:pt x="5576" y="11784"/>
                        <a:pt x="6831" y="9275"/>
                        <a:pt x="4322" y="19313"/>
                      </a:cubicBezTo>
                      <a:cubicBezTo>
                        <a:pt x="3067" y="24331"/>
                        <a:pt x="1812" y="30605"/>
                        <a:pt x="558" y="36878"/>
                      </a:cubicBezTo>
                      <a:cubicBezTo>
                        <a:pt x="558" y="40643"/>
                        <a:pt x="558" y="43152"/>
                        <a:pt x="558" y="46916"/>
                      </a:cubicBezTo>
                      <a:cubicBezTo>
                        <a:pt x="558" y="50680"/>
                        <a:pt x="-697" y="54444"/>
                        <a:pt x="558" y="56954"/>
                      </a:cubicBezTo>
                      <a:cubicBezTo>
                        <a:pt x="1812" y="64482"/>
                        <a:pt x="4322" y="70755"/>
                        <a:pt x="5576" y="77029"/>
                      </a:cubicBezTo>
                      <a:cubicBezTo>
                        <a:pt x="6831" y="80793"/>
                        <a:pt x="8086" y="83302"/>
                        <a:pt x="9341" y="85812"/>
                      </a:cubicBezTo>
                      <a:cubicBezTo>
                        <a:pt x="10595" y="88321"/>
                        <a:pt x="10595" y="92085"/>
                        <a:pt x="11850" y="94595"/>
                      </a:cubicBezTo>
                      <a:cubicBezTo>
                        <a:pt x="16869" y="104632"/>
                        <a:pt x="16869" y="102123"/>
                        <a:pt x="21888" y="109651"/>
                      </a:cubicBezTo>
                      <a:cubicBezTo>
                        <a:pt x="24397" y="114670"/>
                        <a:pt x="28161" y="118434"/>
                        <a:pt x="29416" y="1171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55" name="任意多边形: 形状 7754" descr="494f2058-5796-422f-9e08-e9218f32d443"/>
                <p:cNvSpPr/>
                <p:nvPr/>
              </p:nvSpPr>
              <p:spPr>
                <a:xfrm>
                  <a:off x="9426094" y="6024880"/>
                  <a:ext cx="26034" cy="38160"/>
                </a:xfrm>
                <a:custGeom>
                  <a:avLst/>
                  <a:gdLst>
                    <a:gd name="connsiteX0" fmla="*/ 25094 w 26034"/>
                    <a:gd name="connsiteY0" fmla="*/ 37641 h 38160"/>
                    <a:gd name="connsiteX1" fmla="*/ 25094 w 26034"/>
                    <a:gd name="connsiteY1" fmla="*/ 33877 h 38160"/>
                    <a:gd name="connsiteX2" fmla="*/ 20075 w 26034"/>
                    <a:gd name="connsiteY2" fmla="*/ 28858 h 38160"/>
                    <a:gd name="connsiteX3" fmla="*/ 18820 w 26034"/>
                    <a:gd name="connsiteY3" fmla="*/ 26349 h 38160"/>
                    <a:gd name="connsiteX4" fmla="*/ 15056 w 26034"/>
                    <a:gd name="connsiteY4" fmla="*/ 23839 h 38160"/>
                    <a:gd name="connsiteX5" fmla="*/ 11292 w 26034"/>
                    <a:gd name="connsiteY5" fmla="*/ 17566 h 38160"/>
                    <a:gd name="connsiteX6" fmla="*/ 8783 w 26034"/>
                    <a:gd name="connsiteY6" fmla="*/ 16311 h 38160"/>
                    <a:gd name="connsiteX7" fmla="*/ 7528 w 26034"/>
                    <a:gd name="connsiteY7" fmla="*/ 12547 h 38160"/>
                    <a:gd name="connsiteX8" fmla="*/ 5019 w 26034"/>
                    <a:gd name="connsiteY8" fmla="*/ 6273 h 38160"/>
                    <a:gd name="connsiteX9" fmla="*/ 2509 w 26034"/>
                    <a:gd name="connsiteY9" fmla="*/ 0 h 38160"/>
                    <a:gd name="connsiteX10" fmla="*/ 1255 w 26034"/>
                    <a:gd name="connsiteY10" fmla="*/ 0 h 38160"/>
                    <a:gd name="connsiteX11" fmla="*/ 0 w 26034"/>
                    <a:gd name="connsiteY11" fmla="*/ 1255 h 38160"/>
                    <a:gd name="connsiteX12" fmla="*/ 1255 w 26034"/>
                    <a:gd name="connsiteY12" fmla="*/ 7528 h 38160"/>
                    <a:gd name="connsiteX13" fmla="*/ 2509 w 26034"/>
                    <a:gd name="connsiteY13" fmla="*/ 13802 h 38160"/>
                    <a:gd name="connsiteX14" fmla="*/ 5019 w 26034"/>
                    <a:gd name="connsiteY14" fmla="*/ 17566 h 38160"/>
                    <a:gd name="connsiteX15" fmla="*/ 6273 w 26034"/>
                    <a:gd name="connsiteY15" fmla="*/ 21330 h 38160"/>
                    <a:gd name="connsiteX16" fmla="*/ 12547 w 26034"/>
                    <a:gd name="connsiteY16" fmla="*/ 27603 h 38160"/>
                    <a:gd name="connsiteX17" fmla="*/ 15056 w 26034"/>
                    <a:gd name="connsiteY17" fmla="*/ 30113 h 38160"/>
                    <a:gd name="connsiteX18" fmla="*/ 17566 w 26034"/>
                    <a:gd name="connsiteY18" fmla="*/ 32622 h 38160"/>
                    <a:gd name="connsiteX19" fmla="*/ 25094 w 26034"/>
                    <a:gd name="connsiteY19" fmla="*/ 36386 h 38160"/>
                    <a:gd name="connsiteX20" fmla="*/ 25094 w 26034"/>
                    <a:gd name="connsiteY20" fmla="*/ 37641 h 38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034" h="38160">
                      <a:moveTo>
                        <a:pt x="25094" y="37641"/>
                      </a:moveTo>
                      <a:cubicBezTo>
                        <a:pt x="26349" y="36386"/>
                        <a:pt x="26349" y="35131"/>
                        <a:pt x="25094" y="33877"/>
                      </a:cubicBezTo>
                      <a:cubicBezTo>
                        <a:pt x="22585" y="31367"/>
                        <a:pt x="22585" y="31367"/>
                        <a:pt x="20075" y="28858"/>
                      </a:cubicBezTo>
                      <a:cubicBezTo>
                        <a:pt x="18820" y="27603"/>
                        <a:pt x="18820" y="27603"/>
                        <a:pt x="18820" y="26349"/>
                      </a:cubicBezTo>
                      <a:cubicBezTo>
                        <a:pt x="17566" y="25094"/>
                        <a:pt x="16311" y="25094"/>
                        <a:pt x="15056" y="23839"/>
                      </a:cubicBezTo>
                      <a:cubicBezTo>
                        <a:pt x="13802" y="22584"/>
                        <a:pt x="12547" y="20075"/>
                        <a:pt x="11292" y="17566"/>
                      </a:cubicBezTo>
                      <a:cubicBezTo>
                        <a:pt x="10038" y="17566"/>
                        <a:pt x="8783" y="16311"/>
                        <a:pt x="8783" y="16311"/>
                      </a:cubicBezTo>
                      <a:cubicBezTo>
                        <a:pt x="7528" y="15056"/>
                        <a:pt x="7528" y="13802"/>
                        <a:pt x="7528" y="12547"/>
                      </a:cubicBezTo>
                      <a:cubicBezTo>
                        <a:pt x="6273" y="10037"/>
                        <a:pt x="6273" y="8783"/>
                        <a:pt x="5019" y="6273"/>
                      </a:cubicBezTo>
                      <a:cubicBezTo>
                        <a:pt x="3764" y="3764"/>
                        <a:pt x="3764" y="3764"/>
                        <a:pt x="2509" y="0"/>
                      </a:cubicBezTo>
                      <a:cubicBezTo>
                        <a:pt x="2509" y="0"/>
                        <a:pt x="1255" y="0"/>
                        <a:pt x="1255" y="0"/>
                      </a:cubicBezTo>
                      <a:cubicBezTo>
                        <a:pt x="0" y="0"/>
                        <a:pt x="0" y="0"/>
                        <a:pt x="0" y="1255"/>
                      </a:cubicBezTo>
                      <a:cubicBezTo>
                        <a:pt x="0" y="5019"/>
                        <a:pt x="0" y="3764"/>
                        <a:pt x="1255" y="7528"/>
                      </a:cubicBezTo>
                      <a:cubicBezTo>
                        <a:pt x="1255" y="10037"/>
                        <a:pt x="1255" y="11292"/>
                        <a:pt x="2509" y="13802"/>
                      </a:cubicBezTo>
                      <a:cubicBezTo>
                        <a:pt x="2509" y="15056"/>
                        <a:pt x="3764" y="16311"/>
                        <a:pt x="5019" y="17566"/>
                      </a:cubicBezTo>
                      <a:cubicBezTo>
                        <a:pt x="6273" y="18820"/>
                        <a:pt x="5019" y="20075"/>
                        <a:pt x="6273" y="21330"/>
                      </a:cubicBezTo>
                      <a:cubicBezTo>
                        <a:pt x="7528" y="23839"/>
                        <a:pt x="10038" y="25094"/>
                        <a:pt x="12547" y="27603"/>
                      </a:cubicBezTo>
                      <a:cubicBezTo>
                        <a:pt x="13802" y="28858"/>
                        <a:pt x="15056" y="28858"/>
                        <a:pt x="15056" y="30113"/>
                      </a:cubicBezTo>
                      <a:cubicBezTo>
                        <a:pt x="16311" y="31367"/>
                        <a:pt x="16311" y="32622"/>
                        <a:pt x="17566" y="32622"/>
                      </a:cubicBezTo>
                      <a:cubicBezTo>
                        <a:pt x="21330" y="35131"/>
                        <a:pt x="21330" y="33877"/>
                        <a:pt x="25094" y="36386"/>
                      </a:cubicBezTo>
                      <a:cubicBezTo>
                        <a:pt x="22585" y="37641"/>
                        <a:pt x="23839" y="38896"/>
                        <a:pt x="25094" y="376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56" name="任意多边形: 形状 7755" descr="7447541d-6442-4965-adc2-5f4f826c85d0"/>
                <p:cNvSpPr/>
                <p:nvPr/>
              </p:nvSpPr>
              <p:spPr>
                <a:xfrm>
                  <a:off x="9401000" y="6031850"/>
                  <a:ext cx="22584" cy="54509"/>
                </a:xfrm>
                <a:custGeom>
                  <a:avLst/>
                  <a:gdLst>
                    <a:gd name="connsiteX0" fmla="*/ 20075 w 22584"/>
                    <a:gd name="connsiteY0" fmla="*/ 54510 h 54509"/>
                    <a:gd name="connsiteX1" fmla="*/ 22585 w 22584"/>
                    <a:gd name="connsiteY1" fmla="*/ 49491 h 54509"/>
                    <a:gd name="connsiteX2" fmla="*/ 20075 w 22584"/>
                    <a:gd name="connsiteY2" fmla="*/ 41963 h 54509"/>
                    <a:gd name="connsiteX3" fmla="*/ 20075 w 22584"/>
                    <a:gd name="connsiteY3" fmla="*/ 38199 h 54509"/>
                    <a:gd name="connsiteX4" fmla="*/ 17566 w 22584"/>
                    <a:gd name="connsiteY4" fmla="*/ 34434 h 54509"/>
                    <a:gd name="connsiteX5" fmla="*/ 15056 w 22584"/>
                    <a:gd name="connsiteY5" fmla="*/ 24397 h 54509"/>
                    <a:gd name="connsiteX6" fmla="*/ 12547 w 22584"/>
                    <a:gd name="connsiteY6" fmla="*/ 20633 h 54509"/>
                    <a:gd name="connsiteX7" fmla="*/ 11292 w 22584"/>
                    <a:gd name="connsiteY7" fmla="*/ 15614 h 54509"/>
                    <a:gd name="connsiteX8" fmla="*/ 7528 w 22584"/>
                    <a:gd name="connsiteY8" fmla="*/ 8086 h 54509"/>
                    <a:gd name="connsiteX9" fmla="*/ 3764 w 22584"/>
                    <a:gd name="connsiteY9" fmla="*/ 558 h 54509"/>
                    <a:gd name="connsiteX10" fmla="*/ 1255 w 22584"/>
                    <a:gd name="connsiteY10" fmla="*/ 558 h 54509"/>
                    <a:gd name="connsiteX11" fmla="*/ 0 w 22584"/>
                    <a:gd name="connsiteY11" fmla="*/ 1812 h 54509"/>
                    <a:gd name="connsiteX12" fmla="*/ 2509 w 22584"/>
                    <a:gd name="connsiteY12" fmla="*/ 9340 h 54509"/>
                    <a:gd name="connsiteX13" fmla="*/ 3764 w 22584"/>
                    <a:gd name="connsiteY13" fmla="*/ 18123 h 54509"/>
                    <a:gd name="connsiteX14" fmla="*/ 5019 w 22584"/>
                    <a:gd name="connsiteY14" fmla="*/ 23142 h 54509"/>
                    <a:gd name="connsiteX15" fmla="*/ 5019 w 22584"/>
                    <a:gd name="connsiteY15" fmla="*/ 28161 h 54509"/>
                    <a:gd name="connsiteX16" fmla="*/ 8783 w 22584"/>
                    <a:gd name="connsiteY16" fmla="*/ 36944 h 54509"/>
                    <a:gd name="connsiteX17" fmla="*/ 10038 w 22584"/>
                    <a:gd name="connsiteY17" fmla="*/ 40708 h 54509"/>
                    <a:gd name="connsiteX18" fmla="*/ 10038 w 22584"/>
                    <a:gd name="connsiteY18" fmla="*/ 44472 h 54509"/>
                    <a:gd name="connsiteX19" fmla="*/ 15056 w 22584"/>
                    <a:gd name="connsiteY19" fmla="*/ 52000 h 54509"/>
                    <a:gd name="connsiteX20" fmla="*/ 20075 w 22584"/>
                    <a:gd name="connsiteY20" fmla="*/ 54510 h 5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584" h="54508">
                      <a:moveTo>
                        <a:pt x="20075" y="54510"/>
                      </a:moveTo>
                      <a:cubicBezTo>
                        <a:pt x="21330" y="54510"/>
                        <a:pt x="22585" y="52000"/>
                        <a:pt x="22585" y="49491"/>
                      </a:cubicBezTo>
                      <a:cubicBezTo>
                        <a:pt x="21330" y="45727"/>
                        <a:pt x="21330" y="45727"/>
                        <a:pt x="20075" y="41963"/>
                      </a:cubicBezTo>
                      <a:cubicBezTo>
                        <a:pt x="20075" y="40708"/>
                        <a:pt x="20075" y="39453"/>
                        <a:pt x="20075" y="38199"/>
                      </a:cubicBezTo>
                      <a:cubicBezTo>
                        <a:pt x="20075" y="36944"/>
                        <a:pt x="17566" y="35689"/>
                        <a:pt x="17566" y="34434"/>
                      </a:cubicBezTo>
                      <a:cubicBezTo>
                        <a:pt x="16311" y="31925"/>
                        <a:pt x="16311" y="28161"/>
                        <a:pt x="15056" y="24397"/>
                      </a:cubicBezTo>
                      <a:cubicBezTo>
                        <a:pt x="15056" y="23142"/>
                        <a:pt x="12547" y="21887"/>
                        <a:pt x="12547" y="20633"/>
                      </a:cubicBezTo>
                      <a:cubicBezTo>
                        <a:pt x="12547" y="19378"/>
                        <a:pt x="11292" y="18123"/>
                        <a:pt x="11292" y="15614"/>
                      </a:cubicBezTo>
                      <a:cubicBezTo>
                        <a:pt x="10038" y="13105"/>
                        <a:pt x="8783" y="9340"/>
                        <a:pt x="7528" y="8086"/>
                      </a:cubicBezTo>
                      <a:cubicBezTo>
                        <a:pt x="5019" y="3067"/>
                        <a:pt x="5019" y="4322"/>
                        <a:pt x="3764" y="558"/>
                      </a:cubicBezTo>
                      <a:cubicBezTo>
                        <a:pt x="3764" y="-697"/>
                        <a:pt x="2509" y="558"/>
                        <a:pt x="1255" y="558"/>
                      </a:cubicBezTo>
                      <a:cubicBezTo>
                        <a:pt x="0" y="558"/>
                        <a:pt x="0" y="558"/>
                        <a:pt x="0" y="1812"/>
                      </a:cubicBezTo>
                      <a:cubicBezTo>
                        <a:pt x="1255" y="5577"/>
                        <a:pt x="1255" y="5577"/>
                        <a:pt x="2509" y="9340"/>
                      </a:cubicBezTo>
                      <a:cubicBezTo>
                        <a:pt x="3764" y="11850"/>
                        <a:pt x="2509" y="14359"/>
                        <a:pt x="3764" y="18123"/>
                      </a:cubicBezTo>
                      <a:cubicBezTo>
                        <a:pt x="3764" y="19378"/>
                        <a:pt x="5019" y="20633"/>
                        <a:pt x="5019" y="23142"/>
                      </a:cubicBezTo>
                      <a:cubicBezTo>
                        <a:pt x="5019" y="24397"/>
                        <a:pt x="5019" y="26906"/>
                        <a:pt x="5019" y="28161"/>
                      </a:cubicBezTo>
                      <a:cubicBezTo>
                        <a:pt x="6273" y="31925"/>
                        <a:pt x="7528" y="34434"/>
                        <a:pt x="8783" y="36944"/>
                      </a:cubicBezTo>
                      <a:cubicBezTo>
                        <a:pt x="8783" y="38199"/>
                        <a:pt x="10038" y="39453"/>
                        <a:pt x="10038" y="40708"/>
                      </a:cubicBezTo>
                      <a:cubicBezTo>
                        <a:pt x="10038" y="41963"/>
                        <a:pt x="10038" y="43217"/>
                        <a:pt x="10038" y="44472"/>
                      </a:cubicBezTo>
                      <a:cubicBezTo>
                        <a:pt x="11292" y="49491"/>
                        <a:pt x="12547" y="48236"/>
                        <a:pt x="15056" y="52000"/>
                      </a:cubicBezTo>
                      <a:cubicBezTo>
                        <a:pt x="17566" y="53255"/>
                        <a:pt x="18820" y="54510"/>
                        <a:pt x="20075" y="5451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57" name="任意多边形: 形状 7756" descr="9c966642-fab1-4dbb-8bfd-f56fa9a1247c"/>
                <p:cNvSpPr/>
                <p:nvPr/>
              </p:nvSpPr>
              <p:spPr>
                <a:xfrm>
                  <a:off x="9372839" y="6028124"/>
                  <a:ext cx="41034" cy="122545"/>
                </a:xfrm>
                <a:custGeom>
                  <a:avLst/>
                  <a:gdLst>
                    <a:gd name="connsiteX0" fmla="*/ 40708 w 41034"/>
                    <a:gd name="connsiteY0" fmla="*/ 122226 h 122545"/>
                    <a:gd name="connsiteX1" fmla="*/ 35689 w 41034"/>
                    <a:gd name="connsiteY1" fmla="*/ 114697 h 122545"/>
                    <a:gd name="connsiteX2" fmla="*/ 23142 w 41034"/>
                    <a:gd name="connsiteY2" fmla="*/ 99641 h 122545"/>
                    <a:gd name="connsiteX3" fmla="*/ 19378 w 41034"/>
                    <a:gd name="connsiteY3" fmla="*/ 92113 h 122545"/>
                    <a:gd name="connsiteX4" fmla="*/ 14359 w 41034"/>
                    <a:gd name="connsiteY4" fmla="*/ 83330 h 122545"/>
                    <a:gd name="connsiteX5" fmla="*/ 9341 w 41034"/>
                    <a:gd name="connsiteY5" fmla="*/ 62000 h 122545"/>
                    <a:gd name="connsiteX6" fmla="*/ 6831 w 41034"/>
                    <a:gd name="connsiteY6" fmla="*/ 50708 h 122545"/>
                    <a:gd name="connsiteX7" fmla="*/ 6831 w 41034"/>
                    <a:gd name="connsiteY7" fmla="*/ 39415 h 122545"/>
                    <a:gd name="connsiteX8" fmla="*/ 11850 w 41034"/>
                    <a:gd name="connsiteY8" fmla="*/ 20595 h 122545"/>
                    <a:gd name="connsiteX9" fmla="*/ 15614 w 41034"/>
                    <a:gd name="connsiteY9" fmla="*/ 10557 h 122545"/>
                    <a:gd name="connsiteX10" fmla="*/ 19378 w 41034"/>
                    <a:gd name="connsiteY10" fmla="*/ 3029 h 122545"/>
                    <a:gd name="connsiteX11" fmla="*/ 19378 w 41034"/>
                    <a:gd name="connsiteY11" fmla="*/ 520 h 122545"/>
                    <a:gd name="connsiteX12" fmla="*/ 16869 w 41034"/>
                    <a:gd name="connsiteY12" fmla="*/ 1774 h 122545"/>
                    <a:gd name="connsiteX13" fmla="*/ 11850 w 41034"/>
                    <a:gd name="connsiteY13" fmla="*/ 9303 h 122545"/>
                    <a:gd name="connsiteX14" fmla="*/ 6831 w 41034"/>
                    <a:gd name="connsiteY14" fmla="*/ 19340 h 122545"/>
                    <a:gd name="connsiteX15" fmla="*/ 558 w 41034"/>
                    <a:gd name="connsiteY15" fmla="*/ 38161 h 122545"/>
                    <a:gd name="connsiteX16" fmla="*/ 558 w 41034"/>
                    <a:gd name="connsiteY16" fmla="*/ 49453 h 122545"/>
                    <a:gd name="connsiteX17" fmla="*/ 558 w 41034"/>
                    <a:gd name="connsiteY17" fmla="*/ 60745 h 122545"/>
                    <a:gd name="connsiteX18" fmla="*/ 8086 w 41034"/>
                    <a:gd name="connsiteY18" fmla="*/ 83330 h 122545"/>
                    <a:gd name="connsiteX19" fmla="*/ 13105 w 41034"/>
                    <a:gd name="connsiteY19" fmla="*/ 93367 h 122545"/>
                    <a:gd name="connsiteX20" fmla="*/ 18123 w 41034"/>
                    <a:gd name="connsiteY20" fmla="*/ 102150 h 122545"/>
                    <a:gd name="connsiteX21" fmla="*/ 33180 w 41034"/>
                    <a:gd name="connsiteY21" fmla="*/ 115952 h 122545"/>
                    <a:gd name="connsiteX22" fmla="*/ 40708 w 41034"/>
                    <a:gd name="connsiteY22" fmla="*/ 122226 h 122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1034" h="122544">
                      <a:moveTo>
                        <a:pt x="40708" y="122226"/>
                      </a:moveTo>
                      <a:cubicBezTo>
                        <a:pt x="41963" y="120971"/>
                        <a:pt x="39453" y="117207"/>
                        <a:pt x="35689" y="114697"/>
                      </a:cubicBezTo>
                      <a:cubicBezTo>
                        <a:pt x="28161" y="107169"/>
                        <a:pt x="29416" y="109679"/>
                        <a:pt x="23142" y="99641"/>
                      </a:cubicBezTo>
                      <a:cubicBezTo>
                        <a:pt x="21888" y="97132"/>
                        <a:pt x="20633" y="94622"/>
                        <a:pt x="19378" y="92113"/>
                      </a:cubicBezTo>
                      <a:cubicBezTo>
                        <a:pt x="18123" y="89603"/>
                        <a:pt x="15614" y="87094"/>
                        <a:pt x="14359" y="83330"/>
                      </a:cubicBezTo>
                      <a:cubicBezTo>
                        <a:pt x="11850" y="77056"/>
                        <a:pt x="10595" y="69528"/>
                        <a:pt x="9341" y="62000"/>
                      </a:cubicBezTo>
                      <a:cubicBezTo>
                        <a:pt x="8086" y="58236"/>
                        <a:pt x="6831" y="54472"/>
                        <a:pt x="6831" y="50708"/>
                      </a:cubicBezTo>
                      <a:cubicBezTo>
                        <a:pt x="6831" y="46944"/>
                        <a:pt x="6831" y="43180"/>
                        <a:pt x="6831" y="39415"/>
                      </a:cubicBezTo>
                      <a:cubicBezTo>
                        <a:pt x="8086" y="31887"/>
                        <a:pt x="9341" y="25614"/>
                        <a:pt x="11850" y="20595"/>
                      </a:cubicBezTo>
                      <a:cubicBezTo>
                        <a:pt x="13105" y="15576"/>
                        <a:pt x="14359" y="13067"/>
                        <a:pt x="15614" y="10557"/>
                      </a:cubicBezTo>
                      <a:cubicBezTo>
                        <a:pt x="16869" y="8048"/>
                        <a:pt x="16869" y="6793"/>
                        <a:pt x="19378" y="3029"/>
                      </a:cubicBezTo>
                      <a:cubicBezTo>
                        <a:pt x="20633" y="1774"/>
                        <a:pt x="19378" y="520"/>
                        <a:pt x="19378" y="520"/>
                      </a:cubicBezTo>
                      <a:cubicBezTo>
                        <a:pt x="19378" y="-735"/>
                        <a:pt x="18123" y="520"/>
                        <a:pt x="16869" y="1774"/>
                      </a:cubicBezTo>
                      <a:cubicBezTo>
                        <a:pt x="13105" y="5539"/>
                        <a:pt x="13105" y="8048"/>
                        <a:pt x="11850" y="9303"/>
                      </a:cubicBezTo>
                      <a:cubicBezTo>
                        <a:pt x="10595" y="11812"/>
                        <a:pt x="9341" y="13067"/>
                        <a:pt x="6831" y="19340"/>
                      </a:cubicBezTo>
                      <a:cubicBezTo>
                        <a:pt x="4322" y="24359"/>
                        <a:pt x="1812" y="30633"/>
                        <a:pt x="558" y="38161"/>
                      </a:cubicBezTo>
                      <a:cubicBezTo>
                        <a:pt x="558" y="41925"/>
                        <a:pt x="558" y="45689"/>
                        <a:pt x="558" y="49453"/>
                      </a:cubicBezTo>
                      <a:cubicBezTo>
                        <a:pt x="558" y="53217"/>
                        <a:pt x="-697" y="56981"/>
                        <a:pt x="558" y="60745"/>
                      </a:cubicBezTo>
                      <a:cubicBezTo>
                        <a:pt x="1812" y="68274"/>
                        <a:pt x="4322" y="77056"/>
                        <a:pt x="8086" y="83330"/>
                      </a:cubicBezTo>
                      <a:cubicBezTo>
                        <a:pt x="9341" y="87094"/>
                        <a:pt x="11850" y="89603"/>
                        <a:pt x="13105" y="93367"/>
                      </a:cubicBezTo>
                      <a:cubicBezTo>
                        <a:pt x="14359" y="95877"/>
                        <a:pt x="15614" y="99641"/>
                        <a:pt x="18123" y="102150"/>
                      </a:cubicBezTo>
                      <a:cubicBezTo>
                        <a:pt x="25652" y="112188"/>
                        <a:pt x="25652" y="109679"/>
                        <a:pt x="33180" y="115952"/>
                      </a:cubicBezTo>
                      <a:cubicBezTo>
                        <a:pt x="34435" y="120971"/>
                        <a:pt x="39453" y="123480"/>
                        <a:pt x="40708" y="12222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758" name="任意多边形: 形状 7757" descr="4970ee2c-32e5-4c04-ae01-2e467569b4fa"/>
                <p:cNvSpPr/>
                <p:nvPr/>
              </p:nvSpPr>
              <p:spPr>
                <a:xfrm>
                  <a:off x="9886010" y="6190770"/>
                  <a:ext cx="141882" cy="128533"/>
                </a:xfrm>
                <a:custGeom>
                  <a:avLst/>
                  <a:gdLst>
                    <a:gd name="connsiteX0" fmla="*/ 141084 w 141882"/>
                    <a:gd name="connsiteY0" fmla="*/ 984 h 128533"/>
                    <a:gd name="connsiteX1" fmla="*/ 127282 w 141882"/>
                    <a:gd name="connsiteY1" fmla="*/ 6003 h 128533"/>
                    <a:gd name="connsiteX2" fmla="*/ 105952 w 141882"/>
                    <a:gd name="connsiteY2" fmla="*/ 23569 h 128533"/>
                    <a:gd name="connsiteX3" fmla="*/ 94660 w 141882"/>
                    <a:gd name="connsiteY3" fmla="*/ 31097 h 128533"/>
                    <a:gd name="connsiteX4" fmla="*/ 84622 w 141882"/>
                    <a:gd name="connsiteY4" fmla="*/ 42390 h 128533"/>
                    <a:gd name="connsiteX5" fmla="*/ 59528 w 141882"/>
                    <a:gd name="connsiteY5" fmla="*/ 62465 h 128533"/>
                    <a:gd name="connsiteX6" fmla="*/ 49491 w 141882"/>
                    <a:gd name="connsiteY6" fmla="*/ 75012 h 128533"/>
                    <a:gd name="connsiteX7" fmla="*/ 38199 w 141882"/>
                    <a:gd name="connsiteY7" fmla="*/ 85049 h 128533"/>
                    <a:gd name="connsiteX8" fmla="*/ 18123 w 141882"/>
                    <a:gd name="connsiteY8" fmla="*/ 103870 h 128533"/>
                    <a:gd name="connsiteX9" fmla="*/ 558 w 141882"/>
                    <a:gd name="connsiteY9" fmla="*/ 123945 h 128533"/>
                    <a:gd name="connsiteX10" fmla="*/ 558 w 141882"/>
                    <a:gd name="connsiteY10" fmla="*/ 127709 h 128533"/>
                    <a:gd name="connsiteX11" fmla="*/ 5576 w 141882"/>
                    <a:gd name="connsiteY11" fmla="*/ 126454 h 128533"/>
                    <a:gd name="connsiteX12" fmla="*/ 25652 w 141882"/>
                    <a:gd name="connsiteY12" fmla="*/ 107634 h 128533"/>
                    <a:gd name="connsiteX13" fmla="*/ 48236 w 141882"/>
                    <a:gd name="connsiteY13" fmla="*/ 91323 h 128533"/>
                    <a:gd name="connsiteX14" fmla="*/ 59528 w 141882"/>
                    <a:gd name="connsiteY14" fmla="*/ 80031 h 128533"/>
                    <a:gd name="connsiteX15" fmla="*/ 73330 w 141882"/>
                    <a:gd name="connsiteY15" fmla="*/ 71248 h 128533"/>
                    <a:gd name="connsiteX16" fmla="*/ 95915 w 141882"/>
                    <a:gd name="connsiteY16" fmla="*/ 48663 h 128533"/>
                    <a:gd name="connsiteX17" fmla="*/ 105952 w 141882"/>
                    <a:gd name="connsiteY17" fmla="*/ 38625 h 128533"/>
                    <a:gd name="connsiteX18" fmla="*/ 117245 w 141882"/>
                    <a:gd name="connsiteY18" fmla="*/ 31097 h 128533"/>
                    <a:gd name="connsiteX19" fmla="*/ 134810 w 141882"/>
                    <a:gd name="connsiteY19" fmla="*/ 11022 h 128533"/>
                    <a:gd name="connsiteX20" fmla="*/ 141084 w 141882"/>
                    <a:gd name="connsiteY20" fmla="*/ 984 h 128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1882" h="128533">
                      <a:moveTo>
                        <a:pt x="141084" y="984"/>
                      </a:moveTo>
                      <a:cubicBezTo>
                        <a:pt x="138575" y="-1525"/>
                        <a:pt x="132301" y="984"/>
                        <a:pt x="127282" y="6003"/>
                      </a:cubicBezTo>
                      <a:cubicBezTo>
                        <a:pt x="117245" y="14786"/>
                        <a:pt x="118499" y="12277"/>
                        <a:pt x="105952" y="23569"/>
                      </a:cubicBezTo>
                      <a:cubicBezTo>
                        <a:pt x="103443" y="26078"/>
                        <a:pt x="98424" y="28588"/>
                        <a:pt x="94660" y="31097"/>
                      </a:cubicBezTo>
                      <a:cubicBezTo>
                        <a:pt x="90896" y="33607"/>
                        <a:pt x="88387" y="38625"/>
                        <a:pt x="84622" y="42390"/>
                      </a:cubicBezTo>
                      <a:cubicBezTo>
                        <a:pt x="77094" y="48663"/>
                        <a:pt x="67057" y="54937"/>
                        <a:pt x="59528" y="62465"/>
                      </a:cubicBezTo>
                      <a:cubicBezTo>
                        <a:pt x="55764" y="66229"/>
                        <a:pt x="53255" y="71248"/>
                        <a:pt x="49491" y="75012"/>
                      </a:cubicBezTo>
                      <a:cubicBezTo>
                        <a:pt x="45727" y="78776"/>
                        <a:pt x="40708" y="82540"/>
                        <a:pt x="38199" y="85049"/>
                      </a:cubicBezTo>
                      <a:cubicBezTo>
                        <a:pt x="30670" y="92578"/>
                        <a:pt x="23142" y="98851"/>
                        <a:pt x="18123" y="103870"/>
                      </a:cubicBezTo>
                      <a:cubicBezTo>
                        <a:pt x="6831" y="115162"/>
                        <a:pt x="9341" y="113907"/>
                        <a:pt x="558" y="123945"/>
                      </a:cubicBezTo>
                      <a:cubicBezTo>
                        <a:pt x="-697" y="126454"/>
                        <a:pt x="558" y="126454"/>
                        <a:pt x="558" y="127709"/>
                      </a:cubicBezTo>
                      <a:cubicBezTo>
                        <a:pt x="1812" y="128964"/>
                        <a:pt x="3067" y="128964"/>
                        <a:pt x="5576" y="126454"/>
                      </a:cubicBezTo>
                      <a:cubicBezTo>
                        <a:pt x="15614" y="117672"/>
                        <a:pt x="13105" y="118926"/>
                        <a:pt x="25652" y="107634"/>
                      </a:cubicBezTo>
                      <a:cubicBezTo>
                        <a:pt x="31925" y="102615"/>
                        <a:pt x="40708" y="97596"/>
                        <a:pt x="48236" y="91323"/>
                      </a:cubicBezTo>
                      <a:cubicBezTo>
                        <a:pt x="52000" y="87559"/>
                        <a:pt x="55764" y="83795"/>
                        <a:pt x="59528" y="80031"/>
                      </a:cubicBezTo>
                      <a:cubicBezTo>
                        <a:pt x="63293" y="76266"/>
                        <a:pt x="69566" y="75012"/>
                        <a:pt x="73330" y="71248"/>
                      </a:cubicBezTo>
                      <a:cubicBezTo>
                        <a:pt x="82113" y="63719"/>
                        <a:pt x="88387" y="56191"/>
                        <a:pt x="95915" y="48663"/>
                      </a:cubicBezTo>
                      <a:cubicBezTo>
                        <a:pt x="99679" y="44899"/>
                        <a:pt x="103443" y="42390"/>
                        <a:pt x="105952" y="38625"/>
                      </a:cubicBezTo>
                      <a:cubicBezTo>
                        <a:pt x="109716" y="36116"/>
                        <a:pt x="114735" y="33607"/>
                        <a:pt x="117245" y="31097"/>
                      </a:cubicBezTo>
                      <a:cubicBezTo>
                        <a:pt x="129792" y="19805"/>
                        <a:pt x="124773" y="21060"/>
                        <a:pt x="134810" y="11022"/>
                      </a:cubicBezTo>
                      <a:cubicBezTo>
                        <a:pt x="139829" y="8513"/>
                        <a:pt x="143593" y="3494"/>
                        <a:pt x="141084" y="98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280" name="组合 7279" descr="dd4d9f12-a7fe-43f3-be07-480a4b5cbbf7"/>
              <p:cNvGrpSpPr/>
              <p:nvPr/>
            </p:nvGrpSpPr>
            <p:grpSpPr>
              <a:xfrm>
                <a:off x="10260060" y="3133508"/>
                <a:ext cx="1931941" cy="3724493"/>
                <a:chOff x="10260060" y="3133508"/>
                <a:chExt cx="1931941" cy="3724493"/>
              </a:xfrm>
            </p:grpSpPr>
            <p:sp>
              <p:nvSpPr>
                <p:cNvPr id="7533" name="任意多边形: 形状 7532" descr="0fc7ac49-5cc8-47d7-bd9d-3f4ba3da35bc"/>
                <p:cNvSpPr/>
                <p:nvPr/>
              </p:nvSpPr>
              <p:spPr>
                <a:xfrm>
                  <a:off x="10395366" y="5652158"/>
                  <a:ext cx="650807" cy="544398"/>
                </a:xfrm>
                <a:custGeom>
                  <a:avLst/>
                  <a:gdLst>
                    <a:gd name="connsiteX0" fmla="*/ 552089 w 650807"/>
                    <a:gd name="connsiteY0" fmla="*/ 1 h 544398"/>
                    <a:gd name="connsiteX1" fmla="*/ 626431 w 650807"/>
                    <a:gd name="connsiteY1" fmla="*/ 101280 h 544398"/>
                    <a:gd name="connsiteX2" fmla="*/ 627776 w 650807"/>
                    <a:gd name="connsiteY2" fmla="*/ 308401 h 544398"/>
                    <a:gd name="connsiteX3" fmla="*/ 479833 w 650807"/>
                    <a:gd name="connsiteY3" fmla="*/ 417340 h 544398"/>
                    <a:gd name="connsiteX4" fmla="*/ 325166 w 650807"/>
                    <a:gd name="connsiteY4" fmla="*/ 530314 h 544398"/>
                    <a:gd name="connsiteX5" fmla="*/ 306337 w 650807"/>
                    <a:gd name="connsiteY5" fmla="*/ 543764 h 544398"/>
                    <a:gd name="connsiteX6" fmla="*/ 21211 w 650807"/>
                    <a:gd name="connsiteY6" fmla="*/ 436169 h 544398"/>
                    <a:gd name="connsiteX7" fmla="*/ 17176 w 650807"/>
                    <a:gd name="connsiteY7" fmla="*/ 397166 h 544398"/>
                    <a:gd name="connsiteX8" fmla="*/ 14486 w 650807"/>
                    <a:gd name="connsiteY8" fmla="*/ 359509 h 544398"/>
                    <a:gd name="connsiteX9" fmla="*/ 116701 w 650807"/>
                    <a:gd name="connsiteY9" fmla="*/ 358163 h 544398"/>
                    <a:gd name="connsiteX10" fmla="*/ 81733 w 650807"/>
                    <a:gd name="connsiteY10" fmla="*/ 250569 h 544398"/>
                    <a:gd name="connsiteX11" fmla="*/ 179913 w 650807"/>
                    <a:gd name="connsiteY11" fmla="*/ 237119 h 544398"/>
                    <a:gd name="connsiteX12" fmla="*/ 222951 w 650807"/>
                    <a:gd name="connsiteY12" fmla="*/ 149698 h 544398"/>
                    <a:gd name="connsiteX13" fmla="*/ 346685 w 650807"/>
                    <a:gd name="connsiteY13" fmla="*/ 160458 h 544398"/>
                    <a:gd name="connsiteX14" fmla="*/ 372238 w 650807"/>
                    <a:gd name="connsiteY14" fmla="*/ 77072 h 544398"/>
                    <a:gd name="connsiteX15" fmla="*/ 465038 w 650807"/>
                    <a:gd name="connsiteY15" fmla="*/ 108006 h 544398"/>
                    <a:gd name="connsiteX16" fmla="*/ 526905 w 650807"/>
                    <a:gd name="connsiteY16" fmla="*/ 4445 h 544398"/>
                    <a:gd name="connsiteX17" fmla="*/ 552089 w 650807"/>
                    <a:gd name="connsiteY17" fmla="*/ 1 h 54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0807" h="544398">
                      <a:moveTo>
                        <a:pt x="552089" y="1"/>
                      </a:moveTo>
                      <a:cubicBezTo>
                        <a:pt x="605101" y="-221"/>
                        <a:pt x="619370" y="65976"/>
                        <a:pt x="626431" y="101280"/>
                      </a:cubicBezTo>
                      <a:cubicBezTo>
                        <a:pt x="634500" y="160458"/>
                        <a:pt x="676193" y="257293"/>
                        <a:pt x="627776" y="308401"/>
                      </a:cubicBezTo>
                      <a:cubicBezTo>
                        <a:pt x="590117" y="348749"/>
                        <a:pt x="526905" y="383717"/>
                        <a:pt x="479833" y="417340"/>
                      </a:cubicBezTo>
                      <a:cubicBezTo>
                        <a:pt x="428726" y="454998"/>
                        <a:pt x="376273" y="492657"/>
                        <a:pt x="325166" y="530314"/>
                      </a:cubicBezTo>
                      <a:cubicBezTo>
                        <a:pt x="323821" y="537040"/>
                        <a:pt x="317096" y="543764"/>
                        <a:pt x="306337" y="543764"/>
                      </a:cubicBezTo>
                      <a:cubicBezTo>
                        <a:pt x="213537" y="549144"/>
                        <a:pt x="60214" y="520900"/>
                        <a:pt x="21211" y="436169"/>
                      </a:cubicBezTo>
                      <a:cubicBezTo>
                        <a:pt x="14486" y="424065"/>
                        <a:pt x="13142" y="409270"/>
                        <a:pt x="17176" y="397166"/>
                      </a:cubicBezTo>
                      <a:cubicBezTo>
                        <a:pt x="-1653" y="390441"/>
                        <a:pt x="-8378" y="366233"/>
                        <a:pt x="14486" y="359509"/>
                      </a:cubicBezTo>
                      <a:cubicBezTo>
                        <a:pt x="50799" y="347403"/>
                        <a:pt x="85767" y="347403"/>
                        <a:pt x="116701" y="358163"/>
                      </a:cubicBezTo>
                      <a:cubicBezTo>
                        <a:pt x="87113" y="323194"/>
                        <a:pt x="61559" y="281502"/>
                        <a:pt x="81733" y="250569"/>
                      </a:cubicBezTo>
                      <a:cubicBezTo>
                        <a:pt x="104597" y="215600"/>
                        <a:pt x="143599" y="223670"/>
                        <a:pt x="179913" y="237119"/>
                      </a:cubicBezTo>
                      <a:cubicBezTo>
                        <a:pt x="170498" y="204841"/>
                        <a:pt x="182603" y="171218"/>
                        <a:pt x="222951" y="149698"/>
                      </a:cubicBezTo>
                      <a:cubicBezTo>
                        <a:pt x="265989" y="126835"/>
                        <a:pt x="309026" y="138939"/>
                        <a:pt x="346685" y="160458"/>
                      </a:cubicBezTo>
                      <a:cubicBezTo>
                        <a:pt x="334581" y="128179"/>
                        <a:pt x="326510" y="94556"/>
                        <a:pt x="372238" y="77072"/>
                      </a:cubicBezTo>
                      <a:cubicBezTo>
                        <a:pt x="412586" y="62278"/>
                        <a:pt x="440830" y="82451"/>
                        <a:pt x="465038" y="108006"/>
                      </a:cubicBezTo>
                      <a:cubicBezTo>
                        <a:pt x="466384" y="63623"/>
                        <a:pt x="481178" y="19240"/>
                        <a:pt x="526905" y="4445"/>
                      </a:cubicBezTo>
                      <a:cubicBezTo>
                        <a:pt x="536152" y="1419"/>
                        <a:pt x="544515" y="32"/>
                        <a:pt x="552089" y="1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34" name="任意多边形: 形状 7533" descr="57f2e360-f8dc-406e-8bf1-eb82c5dc43dd"/>
                <p:cNvSpPr/>
                <p:nvPr/>
              </p:nvSpPr>
              <p:spPr>
                <a:xfrm>
                  <a:off x="10723033" y="5967776"/>
                  <a:ext cx="774692" cy="665823"/>
                </a:xfrm>
                <a:custGeom>
                  <a:avLst/>
                  <a:gdLst>
                    <a:gd name="connsiteX0" fmla="*/ 296684 w 774692"/>
                    <a:gd name="connsiteY0" fmla="*/ 686 h 665823"/>
                    <a:gd name="connsiteX1" fmla="*/ 322973 w 774692"/>
                    <a:gd name="connsiteY1" fmla="*/ 12959 h 665823"/>
                    <a:gd name="connsiteX2" fmla="*/ 400980 w 774692"/>
                    <a:gd name="connsiteY2" fmla="*/ 132658 h 665823"/>
                    <a:gd name="connsiteX3" fmla="*/ 418464 w 774692"/>
                    <a:gd name="connsiteY3" fmla="*/ 233527 h 665823"/>
                    <a:gd name="connsiteX4" fmla="*/ 444017 w 774692"/>
                    <a:gd name="connsiteY4" fmla="*/ 347847 h 665823"/>
                    <a:gd name="connsiteX5" fmla="*/ 446708 w 774692"/>
                    <a:gd name="connsiteY5" fmla="*/ 350537 h 665823"/>
                    <a:gd name="connsiteX6" fmla="*/ 468226 w 774692"/>
                    <a:gd name="connsiteY6" fmla="*/ 373401 h 665823"/>
                    <a:gd name="connsiteX7" fmla="*/ 496469 w 774692"/>
                    <a:gd name="connsiteY7" fmla="*/ 398954 h 665823"/>
                    <a:gd name="connsiteX8" fmla="*/ 768147 w 774692"/>
                    <a:gd name="connsiteY8" fmla="*/ 632973 h 665823"/>
                    <a:gd name="connsiteX9" fmla="*/ 735868 w 774692"/>
                    <a:gd name="connsiteY9" fmla="*/ 662561 h 665823"/>
                    <a:gd name="connsiteX10" fmla="*/ 472261 w 774692"/>
                    <a:gd name="connsiteY10" fmla="*/ 455441 h 665823"/>
                    <a:gd name="connsiteX11" fmla="*/ 413084 w 774692"/>
                    <a:gd name="connsiteY11" fmla="*/ 385505 h 665823"/>
                    <a:gd name="connsiteX12" fmla="*/ 283970 w 774692"/>
                    <a:gd name="connsiteY12" fmla="*/ 358606 h 665823"/>
                    <a:gd name="connsiteX13" fmla="*/ 181755 w 774692"/>
                    <a:gd name="connsiteY13" fmla="*/ 355917 h 665823"/>
                    <a:gd name="connsiteX14" fmla="*/ 1534 w 774692"/>
                    <a:gd name="connsiteY14" fmla="*/ 241597 h 665823"/>
                    <a:gd name="connsiteX15" fmla="*/ 35158 w 774692"/>
                    <a:gd name="connsiteY15" fmla="*/ 187799 h 665823"/>
                    <a:gd name="connsiteX16" fmla="*/ 40538 w 774692"/>
                    <a:gd name="connsiteY16" fmla="*/ 152831 h 665823"/>
                    <a:gd name="connsiteX17" fmla="*/ 131993 w 774692"/>
                    <a:gd name="connsiteY17" fmla="*/ 109794 h 665823"/>
                    <a:gd name="connsiteX18" fmla="*/ 226138 w 774692"/>
                    <a:gd name="connsiteY18" fmla="*/ 50616 h 665823"/>
                    <a:gd name="connsiteX19" fmla="*/ 296684 w 774692"/>
                    <a:gd name="connsiteY19" fmla="*/ 686 h 665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74692" h="665823">
                      <a:moveTo>
                        <a:pt x="296684" y="686"/>
                      </a:moveTo>
                      <a:cubicBezTo>
                        <a:pt x="306918" y="2199"/>
                        <a:pt x="316248" y="6234"/>
                        <a:pt x="322973" y="12959"/>
                      </a:cubicBezTo>
                      <a:cubicBezTo>
                        <a:pt x="366012" y="37167"/>
                        <a:pt x="390220" y="101724"/>
                        <a:pt x="400980" y="132658"/>
                      </a:cubicBezTo>
                      <a:cubicBezTo>
                        <a:pt x="414429" y="164936"/>
                        <a:pt x="419809" y="198559"/>
                        <a:pt x="418464" y="233527"/>
                      </a:cubicBezTo>
                      <a:cubicBezTo>
                        <a:pt x="417119" y="276565"/>
                        <a:pt x="413084" y="308843"/>
                        <a:pt x="444017" y="347847"/>
                      </a:cubicBezTo>
                      <a:cubicBezTo>
                        <a:pt x="445362" y="349191"/>
                        <a:pt x="445362" y="349191"/>
                        <a:pt x="446708" y="350537"/>
                      </a:cubicBezTo>
                      <a:cubicBezTo>
                        <a:pt x="453432" y="358606"/>
                        <a:pt x="461501" y="365331"/>
                        <a:pt x="468226" y="373401"/>
                      </a:cubicBezTo>
                      <a:cubicBezTo>
                        <a:pt x="477641" y="382815"/>
                        <a:pt x="487056" y="390885"/>
                        <a:pt x="496469" y="398954"/>
                      </a:cubicBezTo>
                      <a:cubicBezTo>
                        <a:pt x="585235" y="478305"/>
                        <a:pt x="676691" y="556312"/>
                        <a:pt x="768147" y="632973"/>
                      </a:cubicBezTo>
                      <a:cubicBezTo>
                        <a:pt x="788320" y="650457"/>
                        <a:pt x="757387" y="674665"/>
                        <a:pt x="735868" y="662561"/>
                      </a:cubicBezTo>
                      <a:cubicBezTo>
                        <a:pt x="636343" y="604729"/>
                        <a:pt x="547577" y="536137"/>
                        <a:pt x="472261" y="455441"/>
                      </a:cubicBezTo>
                      <a:cubicBezTo>
                        <a:pt x="452087" y="433922"/>
                        <a:pt x="435948" y="405679"/>
                        <a:pt x="413084" y="385505"/>
                      </a:cubicBezTo>
                      <a:cubicBezTo>
                        <a:pt x="371391" y="347847"/>
                        <a:pt x="333733" y="353226"/>
                        <a:pt x="283970" y="358606"/>
                      </a:cubicBezTo>
                      <a:cubicBezTo>
                        <a:pt x="250347" y="362641"/>
                        <a:pt x="215378" y="362641"/>
                        <a:pt x="181755" y="355917"/>
                      </a:cubicBezTo>
                      <a:cubicBezTo>
                        <a:pt x="117198" y="343812"/>
                        <a:pt x="19018" y="302119"/>
                        <a:pt x="1534" y="241597"/>
                      </a:cubicBezTo>
                      <a:cubicBezTo>
                        <a:pt x="-5190" y="216043"/>
                        <a:pt x="10949" y="193179"/>
                        <a:pt x="35158" y="187799"/>
                      </a:cubicBezTo>
                      <a:cubicBezTo>
                        <a:pt x="32467" y="177040"/>
                        <a:pt x="33813" y="164936"/>
                        <a:pt x="40538" y="152831"/>
                      </a:cubicBezTo>
                      <a:cubicBezTo>
                        <a:pt x="56677" y="120554"/>
                        <a:pt x="94334" y="111139"/>
                        <a:pt x="131993" y="109794"/>
                      </a:cubicBezTo>
                      <a:cubicBezTo>
                        <a:pt x="125268" y="69446"/>
                        <a:pt x="175030" y="47927"/>
                        <a:pt x="226138" y="50616"/>
                      </a:cubicBezTo>
                      <a:cubicBezTo>
                        <a:pt x="227147" y="14303"/>
                        <a:pt x="265981" y="-3854"/>
                        <a:pt x="296684" y="686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35" name="任意多边形: 形状 7534" descr="6e560139-119d-4c5f-857a-5fc235373b85"/>
                <p:cNvSpPr/>
                <p:nvPr/>
              </p:nvSpPr>
              <p:spPr>
                <a:xfrm>
                  <a:off x="12050672" y="5405965"/>
                  <a:ext cx="141328" cy="423309"/>
                </a:xfrm>
                <a:custGeom>
                  <a:avLst/>
                  <a:gdLst>
                    <a:gd name="connsiteX0" fmla="*/ 141328 w 141328"/>
                    <a:gd name="connsiteY0" fmla="*/ 0 h 423309"/>
                    <a:gd name="connsiteX1" fmla="*/ 141328 w 141328"/>
                    <a:gd name="connsiteY1" fmla="*/ 81699 h 423309"/>
                    <a:gd name="connsiteX2" fmla="*/ 133148 w 141328"/>
                    <a:gd name="connsiteY2" fmla="*/ 113456 h 423309"/>
                    <a:gd name="connsiteX3" fmla="*/ 83386 w 141328"/>
                    <a:gd name="connsiteY3" fmla="*/ 270814 h 423309"/>
                    <a:gd name="connsiteX4" fmla="*/ 30933 w 141328"/>
                    <a:gd name="connsiteY4" fmla="*/ 375719 h 423309"/>
                    <a:gd name="connsiteX5" fmla="*/ 9415 w 141328"/>
                    <a:gd name="connsiteY5" fmla="*/ 416067 h 423309"/>
                    <a:gd name="connsiteX6" fmla="*/ 1345 w 141328"/>
                    <a:gd name="connsiteY6" fmla="*/ 421446 h 423309"/>
                    <a:gd name="connsiteX7" fmla="*/ 2689 w 141328"/>
                    <a:gd name="connsiteY7" fmla="*/ 413377 h 423309"/>
                    <a:gd name="connsiteX8" fmla="*/ 22864 w 141328"/>
                    <a:gd name="connsiteY8" fmla="*/ 374374 h 423309"/>
                    <a:gd name="connsiteX9" fmla="*/ 67247 w 141328"/>
                    <a:gd name="connsiteY9" fmla="*/ 266779 h 423309"/>
                    <a:gd name="connsiteX10" fmla="*/ 115664 w 141328"/>
                    <a:gd name="connsiteY10" fmla="*/ 110767 h 423309"/>
                    <a:gd name="connsiteX11" fmla="*/ 137183 w 141328"/>
                    <a:gd name="connsiteY11" fmla="*/ 22001 h 423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1328" h="423309">
                      <a:moveTo>
                        <a:pt x="141328" y="0"/>
                      </a:moveTo>
                      <a:lnTo>
                        <a:pt x="141328" y="81699"/>
                      </a:lnTo>
                      <a:lnTo>
                        <a:pt x="133148" y="113456"/>
                      </a:lnTo>
                      <a:cubicBezTo>
                        <a:pt x="117009" y="171288"/>
                        <a:pt x="102215" y="226431"/>
                        <a:pt x="83386" y="270814"/>
                      </a:cubicBezTo>
                      <a:cubicBezTo>
                        <a:pt x="64556" y="315197"/>
                        <a:pt x="44383" y="350165"/>
                        <a:pt x="30933" y="375719"/>
                      </a:cubicBezTo>
                      <a:cubicBezTo>
                        <a:pt x="17484" y="401273"/>
                        <a:pt x="20175" y="395893"/>
                        <a:pt x="9415" y="416067"/>
                      </a:cubicBezTo>
                      <a:cubicBezTo>
                        <a:pt x="4035" y="426826"/>
                        <a:pt x="2689" y="422791"/>
                        <a:pt x="1345" y="421446"/>
                      </a:cubicBezTo>
                      <a:cubicBezTo>
                        <a:pt x="0" y="420102"/>
                        <a:pt x="-1345" y="421446"/>
                        <a:pt x="2689" y="413377"/>
                      </a:cubicBezTo>
                      <a:cubicBezTo>
                        <a:pt x="12104" y="394547"/>
                        <a:pt x="10759" y="399927"/>
                        <a:pt x="22864" y="374374"/>
                      </a:cubicBezTo>
                      <a:cubicBezTo>
                        <a:pt x="36313" y="348820"/>
                        <a:pt x="49763" y="311162"/>
                        <a:pt x="67247" y="266779"/>
                      </a:cubicBezTo>
                      <a:cubicBezTo>
                        <a:pt x="84731" y="221051"/>
                        <a:pt x="100870" y="168599"/>
                        <a:pt x="115664" y="110767"/>
                      </a:cubicBezTo>
                      <a:cubicBezTo>
                        <a:pt x="122389" y="82523"/>
                        <a:pt x="130459" y="52935"/>
                        <a:pt x="137183" y="2200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36" name="任意多边形: 形状 7535" descr="284cb852-b897-4987-b222-045a0fe24455"/>
                <p:cNvSpPr/>
                <p:nvPr/>
              </p:nvSpPr>
              <p:spPr>
                <a:xfrm>
                  <a:off x="11714544" y="4460685"/>
                  <a:ext cx="477456" cy="1871392"/>
                </a:xfrm>
                <a:custGeom>
                  <a:avLst/>
                  <a:gdLst>
                    <a:gd name="connsiteX0" fmla="*/ 42471 w 477456"/>
                    <a:gd name="connsiteY0" fmla="*/ 409092 h 1871392"/>
                    <a:gd name="connsiteX1" fmla="*/ 55038 w 477456"/>
                    <a:gd name="connsiteY1" fmla="*/ 414513 h 1871392"/>
                    <a:gd name="connsiteX2" fmla="*/ 361682 w 477456"/>
                    <a:gd name="connsiteY2" fmla="*/ 653911 h 1871392"/>
                    <a:gd name="connsiteX3" fmla="*/ 397995 w 477456"/>
                    <a:gd name="connsiteY3" fmla="*/ 721158 h 1871392"/>
                    <a:gd name="connsiteX4" fmla="*/ 400686 w 477456"/>
                    <a:gd name="connsiteY4" fmla="*/ 725192 h 1871392"/>
                    <a:gd name="connsiteX5" fmla="*/ 455827 w 477456"/>
                    <a:gd name="connsiteY5" fmla="*/ 850271 h 1871392"/>
                    <a:gd name="connsiteX6" fmla="*/ 477456 w 477456"/>
                    <a:gd name="connsiteY6" fmla="*/ 679711 h 1871392"/>
                    <a:gd name="connsiteX7" fmla="*/ 477456 w 477456"/>
                    <a:gd name="connsiteY7" fmla="*/ 963717 h 1871392"/>
                    <a:gd name="connsiteX8" fmla="*/ 429434 w 477456"/>
                    <a:gd name="connsiteY8" fmla="*/ 1137415 h 1871392"/>
                    <a:gd name="connsiteX9" fmla="*/ 42933 w 477456"/>
                    <a:gd name="connsiteY9" fmla="*/ 1863008 h 1871392"/>
                    <a:gd name="connsiteX10" fmla="*/ 3930 w 477456"/>
                    <a:gd name="connsiteY10" fmla="*/ 1838798 h 1871392"/>
                    <a:gd name="connsiteX11" fmla="*/ 369752 w 477456"/>
                    <a:gd name="connsiteY11" fmla="*/ 1169021 h 1871392"/>
                    <a:gd name="connsiteX12" fmla="*/ 14690 w 477456"/>
                    <a:gd name="connsiteY12" fmla="*/ 437377 h 1871392"/>
                    <a:gd name="connsiteX13" fmla="*/ 13345 w 477456"/>
                    <a:gd name="connsiteY13" fmla="*/ 430652 h 1871392"/>
                    <a:gd name="connsiteX14" fmla="*/ 42471 w 477456"/>
                    <a:gd name="connsiteY14" fmla="*/ 409092 h 1871392"/>
                    <a:gd name="connsiteX15" fmla="*/ 447758 w 477456"/>
                    <a:gd name="connsiteY15" fmla="*/ 274 h 1871392"/>
                    <a:gd name="connsiteX16" fmla="*/ 474783 w 477456"/>
                    <a:gd name="connsiteY16" fmla="*/ 1828 h 1871392"/>
                    <a:gd name="connsiteX17" fmla="*/ 477456 w 477456"/>
                    <a:gd name="connsiteY17" fmla="*/ 2753 h 1871392"/>
                    <a:gd name="connsiteX18" fmla="*/ 477456 w 477456"/>
                    <a:gd name="connsiteY18" fmla="*/ 309811 h 1871392"/>
                    <a:gd name="connsiteX19" fmla="*/ 477347 w 477456"/>
                    <a:gd name="connsiteY19" fmla="*/ 309609 h 1871392"/>
                    <a:gd name="connsiteX20" fmla="*/ 282331 w 477456"/>
                    <a:gd name="connsiteY20" fmla="*/ 137457 h 1871392"/>
                    <a:gd name="connsiteX21" fmla="*/ 250053 w 477456"/>
                    <a:gd name="connsiteY21" fmla="*/ 87694 h 1871392"/>
                    <a:gd name="connsiteX22" fmla="*/ 237948 w 477456"/>
                    <a:gd name="connsiteY22" fmla="*/ 66175 h 1871392"/>
                    <a:gd name="connsiteX23" fmla="*/ 259467 w 477456"/>
                    <a:gd name="connsiteY23" fmla="*/ 39276 h 1871392"/>
                    <a:gd name="connsiteX24" fmla="*/ 260812 w 477456"/>
                    <a:gd name="connsiteY24" fmla="*/ 32551 h 1871392"/>
                    <a:gd name="connsiteX25" fmla="*/ 295781 w 477456"/>
                    <a:gd name="connsiteY25" fmla="*/ 17758 h 1871392"/>
                    <a:gd name="connsiteX26" fmla="*/ 310575 w 477456"/>
                    <a:gd name="connsiteY26" fmla="*/ 15067 h 1871392"/>
                    <a:gd name="connsiteX27" fmla="*/ 380511 w 477456"/>
                    <a:gd name="connsiteY27" fmla="*/ 47346 h 1871392"/>
                    <a:gd name="connsiteX28" fmla="*/ 447758 w 477456"/>
                    <a:gd name="connsiteY28" fmla="*/ 274 h 1871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77456" h="1871392">
                      <a:moveTo>
                        <a:pt x="42471" y="409092"/>
                      </a:moveTo>
                      <a:cubicBezTo>
                        <a:pt x="47220" y="409722"/>
                        <a:pt x="51676" y="411487"/>
                        <a:pt x="55038" y="414513"/>
                      </a:cubicBezTo>
                      <a:cubicBezTo>
                        <a:pt x="188186" y="464276"/>
                        <a:pt x="294436" y="547661"/>
                        <a:pt x="361682" y="653911"/>
                      </a:cubicBezTo>
                      <a:cubicBezTo>
                        <a:pt x="377822" y="675431"/>
                        <a:pt x="388581" y="696950"/>
                        <a:pt x="397995" y="721158"/>
                      </a:cubicBezTo>
                      <a:cubicBezTo>
                        <a:pt x="399341" y="722503"/>
                        <a:pt x="399341" y="723848"/>
                        <a:pt x="400686" y="725192"/>
                      </a:cubicBezTo>
                      <a:cubicBezTo>
                        <a:pt x="422205" y="765540"/>
                        <a:pt x="443723" y="807234"/>
                        <a:pt x="455827" y="850271"/>
                      </a:cubicBezTo>
                      <a:lnTo>
                        <a:pt x="477456" y="679711"/>
                      </a:lnTo>
                      <a:lnTo>
                        <a:pt x="477456" y="963717"/>
                      </a:lnTo>
                      <a:lnTo>
                        <a:pt x="429434" y="1137415"/>
                      </a:lnTo>
                      <a:cubicBezTo>
                        <a:pt x="346216" y="1393625"/>
                        <a:pt x="216430" y="1639076"/>
                        <a:pt x="42933" y="1863008"/>
                      </a:cubicBezTo>
                      <a:cubicBezTo>
                        <a:pt x="25449" y="1884526"/>
                        <a:pt x="-12209" y="1860317"/>
                        <a:pt x="3930" y="1838798"/>
                      </a:cubicBezTo>
                      <a:cubicBezTo>
                        <a:pt x="165322" y="1631678"/>
                        <a:pt x="287711" y="1405730"/>
                        <a:pt x="369752" y="1169021"/>
                      </a:cubicBezTo>
                      <a:cubicBezTo>
                        <a:pt x="244674" y="929623"/>
                        <a:pt x="-21624" y="719814"/>
                        <a:pt x="14690" y="437377"/>
                      </a:cubicBezTo>
                      <a:cubicBezTo>
                        <a:pt x="14690" y="436032"/>
                        <a:pt x="13345" y="433342"/>
                        <a:pt x="13345" y="430652"/>
                      </a:cubicBezTo>
                      <a:cubicBezTo>
                        <a:pt x="11328" y="415522"/>
                        <a:pt x="28223" y="407200"/>
                        <a:pt x="42471" y="409092"/>
                      </a:cubicBezTo>
                      <a:close/>
                      <a:moveTo>
                        <a:pt x="447758" y="274"/>
                      </a:moveTo>
                      <a:cubicBezTo>
                        <a:pt x="457509" y="-399"/>
                        <a:pt x="466503" y="189"/>
                        <a:pt x="474783" y="1828"/>
                      </a:cubicBezTo>
                      <a:lnTo>
                        <a:pt x="477456" y="2753"/>
                      </a:lnTo>
                      <a:lnTo>
                        <a:pt x="477456" y="309811"/>
                      </a:lnTo>
                      <a:lnTo>
                        <a:pt x="477347" y="309609"/>
                      </a:lnTo>
                      <a:cubicBezTo>
                        <a:pt x="397995" y="262535"/>
                        <a:pt x="333439" y="206049"/>
                        <a:pt x="282331" y="137457"/>
                      </a:cubicBezTo>
                      <a:cubicBezTo>
                        <a:pt x="267538" y="121318"/>
                        <a:pt x="255432" y="105178"/>
                        <a:pt x="250053" y="87694"/>
                      </a:cubicBezTo>
                      <a:cubicBezTo>
                        <a:pt x="246018" y="80970"/>
                        <a:pt x="241983" y="72899"/>
                        <a:pt x="237948" y="66175"/>
                      </a:cubicBezTo>
                      <a:cubicBezTo>
                        <a:pt x="229879" y="51380"/>
                        <a:pt x="244674" y="40622"/>
                        <a:pt x="259467" y="39276"/>
                      </a:cubicBezTo>
                      <a:cubicBezTo>
                        <a:pt x="260812" y="36587"/>
                        <a:pt x="260812" y="35242"/>
                        <a:pt x="260812" y="32551"/>
                      </a:cubicBezTo>
                      <a:cubicBezTo>
                        <a:pt x="263502" y="19103"/>
                        <a:pt x="280987" y="11032"/>
                        <a:pt x="295781" y="17758"/>
                      </a:cubicBezTo>
                      <a:cubicBezTo>
                        <a:pt x="301160" y="16412"/>
                        <a:pt x="305195" y="15067"/>
                        <a:pt x="310575" y="15067"/>
                      </a:cubicBezTo>
                      <a:cubicBezTo>
                        <a:pt x="341508" y="13723"/>
                        <a:pt x="364372" y="28516"/>
                        <a:pt x="380511" y="47346"/>
                      </a:cubicBezTo>
                      <a:cubicBezTo>
                        <a:pt x="387236" y="21792"/>
                        <a:pt x="411445" y="1618"/>
                        <a:pt x="447758" y="274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37" name="任意多边形: 形状 7536" descr="7407f1c9-7cae-427d-9920-9da96a76d656"/>
                <p:cNvSpPr/>
                <p:nvPr/>
              </p:nvSpPr>
              <p:spPr>
                <a:xfrm>
                  <a:off x="11840264" y="5791247"/>
                  <a:ext cx="351736" cy="1066753"/>
                </a:xfrm>
                <a:custGeom>
                  <a:avLst/>
                  <a:gdLst>
                    <a:gd name="connsiteX0" fmla="*/ 351736 w 351736"/>
                    <a:gd name="connsiteY0" fmla="*/ 870297 h 1066753"/>
                    <a:gd name="connsiteX1" fmla="*/ 351736 w 351736"/>
                    <a:gd name="connsiteY1" fmla="*/ 1027218 h 1066753"/>
                    <a:gd name="connsiteX2" fmla="*/ 328763 w 351736"/>
                    <a:gd name="connsiteY2" fmla="*/ 1066383 h 1066753"/>
                    <a:gd name="connsiteX3" fmla="*/ 328446 w 351736"/>
                    <a:gd name="connsiteY3" fmla="*/ 1066753 h 1066753"/>
                    <a:gd name="connsiteX4" fmla="*/ 265944 w 351736"/>
                    <a:gd name="connsiteY4" fmla="*/ 1066753 h 1066753"/>
                    <a:gd name="connsiteX5" fmla="*/ 297829 w 351736"/>
                    <a:gd name="connsiteY5" fmla="*/ 982997 h 1066753"/>
                    <a:gd name="connsiteX6" fmla="*/ 343556 w 351736"/>
                    <a:gd name="connsiteY6" fmla="*/ 884817 h 1066753"/>
                    <a:gd name="connsiteX7" fmla="*/ 28779 w 351736"/>
                    <a:gd name="connsiteY7" fmla="*/ 397 h 1066753"/>
                    <a:gd name="connsiteX8" fmla="*/ 42291 w 351736"/>
                    <a:gd name="connsiteY8" fmla="*/ 6575 h 1066753"/>
                    <a:gd name="connsiteX9" fmla="*/ 62465 w 351736"/>
                    <a:gd name="connsiteY9" fmla="*/ 26750 h 1066753"/>
                    <a:gd name="connsiteX10" fmla="*/ 170060 w 351736"/>
                    <a:gd name="connsiteY10" fmla="*/ 38854 h 1066753"/>
                    <a:gd name="connsiteX11" fmla="*/ 198304 w 351736"/>
                    <a:gd name="connsiteY11" fmla="*/ 30785 h 1066753"/>
                    <a:gd name="connsiteX12" fmla="*/ 301864 w 351736"/>
                    <a:gd name="connsiteY12" fmla="*/ 56338 h 1066753"/>
                    <a:gd name="connsiteX13" fmla="*/ 315313 w 351736"/>
                    <a:gd name="connsiteY13" fmla="*/ 56338 h 1066753"/>
                    <a:gd name="connsiteX14" fmla="*/ 351736 w 351736"/>
                    <a:gd name="connsiteY14" fmla="*/ 68446 h 1066753"/>
                    <a:gd name="connsiteX15" fmla="*/ 351736 w 351736"/>
                    <a:gd name="connsiteY15" fmla="*/ 303892 h 1066753"/>
                    <a:gd name="connsiteX16" fmla="*/ 266896 w 351736"/>
                    <a:gd name="connsiteY16" fmla="*/ 271528 h 1066753"/>
                    <a:gd name="connsiteX17" fmla="*/ 190234 w 351736"/>
                    <a:gd name="connsiteY17" fmla="*/ 237904 h 1066753"/>
                    <a:gd name="connsiteX18" fmla="*/ 175440 w 351736"/>
                    <a:gd name="connsiteY18" fmla="*/ 235214 h 1066753"/>
                    <a:gd name="connsiteX19" fmla="*/ 598 w 351736"/>
                    <a:gd name="connsiteY19" fmla="*/ 22714 h 1066753"/>
                    <a:gd name="connsiteX20" fmla="*/ 28779 w 351736"/>
                    <a:gd name="connsiteY20" fmla="*/ 397 h 1066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1736" h="1066753">
                      <a:moveTo>
                        <a:pt x="351736" y="870297"/>
                      </a:moveTo>
                      <a:lnTo>
                        <a:pt x="351736" y="1027218"/>
                      </a:lnTo>
                      <a:lnTo>
                        <a:pt x="328763" y="1066383"/>
                      </a:lnTo>
                      <a:lnTo>
                        <a:pt x="328446" y="1066753"/>
                      </a:lnTo>
                      <a:lnTo>
                        <a:pt x="265944" y="1066753"/>
                      </a:lnTo>
                      <a:lnTo>
                        <a:pt x="297829" y="982997"/>
                      </a:lnTo>
                      <a:cubicBezTo>
                        <a:pt x="308588" y="949374"/>
                        <a:pt x="324728" y="917095"/>
                        <a:pt x="343556" y="884817"/>
                      </a:cubicBezTo>
                      <a:close/>
                      <a:moveTo>
                        <a:pt x="28779" y="397"/>
                      </a:moveTo>
                      <a:cubicBezTo>
                        <a:pt x="33801" y="1196"/>
                        <a:pt x="38592" y="3213"/>
                        <a:pt x="42291" y="6575"/>
                      </a:cubicBezTo>
                      <a:cubicBezTo>
                        <a:pt x="49016" y="13301"/>
                        <a:pt x="55741" y="20025"/>
                        <a:pt x="62465" y="26750"/>
                      </a:cubicBezTo>
                      <a:cubicBezTo>
                        <a:pt x="98778" y="29439"/>
                        <a:pt x="135092" y="33474"/>
                        <a:pt x="170060" y="38854"/>
                      </a:cubicBezTo>
                      <a:cubicBezTo>
                        <a:pt x="175440" y="32129"/>
                        <a:pt x="184854" y="28094"/>
                        <a:pt x="198304" y="30785"/>
                      </a:cubicBezTo>
                      <a:cubicBezTo>
                        <a:pt x="233272" y="38854"/>
                        <a:pt x="266896" y="48269"/>
                        <a:pt x="301864" y="56338"/>
                      </a:cubicBezTo>
                      <a:cubicBezTo>
                        <a:pt x="305899" y="54993"/>
                        <a:pt x="309933" y="54993"/>
                        <a:pt x="315313" y="56338"/>
                      </a:cubicBezTo>
                      <a:lnTo>
                        <a:pt x="351736" y="68446"/>
                      </a:lnTo>
                      <a:lnTo>
                        <a:pt x="351736" y="303892"/>
                      </a:lnTo>
                      <a:lnTo>
                        <a:pt x="266896" y="271528"/>
                      </a:lnTo>
                      <a:cubicBezTo>
                        <a:pt x="239997" y="262113"/>
                        <a:pt x="214443" y="251353"/>
                        <a:pt x="190234" y="237904"/>
                      </a:cubicBezTo>
                      <a:cubicBezTo>
                        <a:pt x="186200" y="237904"/>
                        <a:pt x="180820" y="237904"/>
                        <a:pt x="175440" y="235214"/>
                      </a:cubicBezTo>
                      <a:cubicBezTo>
                        <a:pt x="79949" y="186797"/>
                        <a:pt x="22117" y="114170"/>
                        <a:pt x="598" y="22714"/>
                      </a:cubicBezTo>
                      <a:cubicBezTo>
                        <a:pt x="-3437" y="6575"/>
                        <a:pt x="13711" y="-1999"/>
                        <a:pt x="28779" y="397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38" name="任意多边形: 形状 7537" descr="94332c8f-9743-4916-8b7e-a0d43898b2f0"/>
                <p:cNvSpPr/>
                <p:nvPr/>
              </p:nvSpPr>
              <p:spPr>
                <a:xfrm>
                  <a:off x="10391271" y="5186587"/>
                  <a:ext cx="1243304" cy="991126"/>
                </a:xfrm>
                <a:custGeom>
                  <a:avLst/>
                  <a:gdLst>
                    <a:gd name="connsiteX0" fmla="*/ 26315 w 1243304"/>
                    <a:gd name="connsiteY0" fmla="*/ 6 h 991126"/>
                    <a:gd name="connsiteX1" fmla="*/ 42790 w 1243304"/>
                    <a:gd name="connsiteY1" fmla="*/ 7361 h 991126"/>
                    <a:gd name="connsiteX2" fmla="*/ 45479 w 1243304"/>
                    <a:gd name="connsiteY2" fmla="*/ 10051 h 991126"/>
                    <a:gd name="connsiteX3" fmla="*/ 539071 w 1243304"/>
                    <a:gd name="connsiteY3" fmla="*/ 123025 h 991126"/>
                    <a:gd name="connsiteX4" fmla="*/ 553864 w 1243304"/>
                    <a:gd name="connsiteY4" fmla="*/ 125716 h 991126"/>
                    <a:gd name="connsiteX5" fmla="*/ 598248 w 1243304"/>
                    <a:gd name="connsiteY5" fmla="*/ 148579 h 991126"/>
                    <a:gd name="connsiteX6" fmla="*/ 610352 w 1243304"/>
                    <a:gd name="connsiteY6" fmla="*/ 155304 h 991126"/>
                    <a:gd name="connsiteX7" fmla="*/ 685669 w 1243304"/>
                    <a:gd name="connsiteY7" fmla="*/ 195652 h 991126"/>
                    <a:gd name="connsiteX8" fmla="*/ 695083 w 1243304"/>
                    <a:gd name="connsiteY8" fmla="*/ 214481 h 991126"/>
                    <a:gd name="connsiteX9" fmla="*/ 977520 w 1243304"/>
                    <a:gd name="connsiteY9" fmla="*/ 565509 h 991126"/>
                    <a:gd name="connsiteX10" fmla="*/ 1235747 w 1243304"/>
                    <a:gd name="connsiteY10" fmla="*/ 896362 h 991126"/>
                    <a:gd name="connsiteX11" fmla="*/ 1223643 w 1243304"/>
                    <a:gd name="connsiteY11" fmla="*/ 928641 h 991126"/>
                    <a:gd name="connsiteX12" fmla="*/ 1241127 w 1243304"/>
                    <a:gd name="connsiteY12" fmla="*/ 963609 h 991126"/>
                    <a:gd name="connsiteX13" fmla="*/ 1198088 w 1243304"/>
                    <a:gd name="connsiteY13" fmla="*/ 979748 h 991126"/>
                    <a:gd name="connsiteX14" fmla="*/ 783849 w 1243304"/>
                    <a:gd name="connsiteY14" fmla="*/ 747074 h 991126"/>
                    <a:gd name="connsiteX15" fmla="*/ 770399 w 1243304"/>
                    <a:gd name="connsiteY15" fmla="*/ 743039 h 991126"/>
                    <a:gd name="connsiteX16" fmla="*/ 740811 w 1243304"/>
                    <a:gd name="connsiteY16" fmla="*/ 739005 h 991126"/>
                    <a:gd name="connsiteX17" fmla="*/ 665495 w 1243304"/>
                    <a:gd name="connsiteY17" fmla="*/ 708071 h 991126"/>
                    <a:gd name="connsiteX18" fmla="*/ 643975 w 1243304"/>
                    <a:gd name="connsiteY18" fmla="*/ 690587 h 991126"/>
                    <a:gd name="connsiteX19" fmla="*/ 637251 w 1243304"/>
                    <a:gd name="connsiteY19" fmla="*/ 660999 h 991126"/>
                    <a:gd name="connsiteX20" fmla="*/ 653390 w 1243304"/>
                    <a:gd name="connsiteY20" fmla="*/ 639479 h 991126"/>
                    <a:gd name="connsiteX21" fmla="*/ 627836 w 1243304"/>
                    <a:gd name="connsiteY21" fmla="*/ 539955 h 991126"/>
                    <a:gd name="connsiteX22" fmla="*/ 641286 w 1243304"/>
                    <a:gd name="connsiteY22" fmla="*/ 519781 h 991126"/>
                    <a:gd name="connsiteX23" fmla="*/ 483928 w 1243304"/>
                    <a:gd name="connsiteY23" fmla="*/ 500951 h 991126"/>
                    <a:gd name="connsiteX24" fmla="*/ 470479 w 1243304"/>
                    <a:gd name="connsiteY24" fmla="*/ 531886 h 991126"/>
                    <a:gd name="connsiteX25" fmla="*/ 432821 w 1243304"/>
                    <a:gd name="connsiteY25" fmla="*/ 538610 h 991126"/>
                    <a:gd name="connsiteX26" fmla="*/ 413992 w 1243304"/>
                    <a:gd name="connsiteY26" fmla="*/ 518436 h 991126"/>
                    <a:gd name="connsiteX27" fmla="*/ 223012 w 1243304"/>
                    <a:gd name="connsiteY27" fmla="*/ 311316 h 991126"/>
                    <a:gd name="connsiteX28" fmla="*/ 21271 w 1243304"/>
                    <a:gd name="connsiteY28" fmla="*/ 63848 h 991126"/>
                    <a:gd name="connsiteX29" fmla="*/ 17236 w 1243304"/>
                    <a:gd name="connsiteY29" fmla="*/ 46364 h 991126"/>
                    <a:gd name="connsiteX30" fmla="*/ 5131 w 1243304"/>
                    <a:gd name="connsiteY30" fmla="*/ 32915 h 991126"/>
                    <a:gd name="connsiteX31" fmla="*/ 26315 w 1243304"/>
                    <a:gd name="connsiteY31" fmla="*/ 6 h 99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243304" h="991126">
                      <a:moveTo>
                        <a:pt x="26315" y="6"/>
                      </a:moveTo>
                      <a:cubicBezTo>
                        <a:pt x="32199" y="132"/>
                        <a:pt x="38083" y="2318"/>
                        <a:pt x="42790" y="7361"/>
                      </a:cubicBezTo>
                      <a:cubicBezTo>
                        <a:pt x="44135" y="7361"/>
                        <a:pt x="44135" y="8706"/>
                        <a:pt x="45479" y="10051"/>
                      </a:cubicBezTo>
                      <a:cubicBezTo>
                        <a:pt x="218977" y="19465"/>
                        <a:pt x="385748" y="58469"/>
                        <a:pt x="539071" y="123025"/>
                      </a:cubicBezTo>
                      <a:cubicBezTo>
                        <a:pt x="543106" y="123025"/>
                        <a:pt x="548486" y="123025"/>
                        <a:pt x="553864" y="125716"/>
                      </a:cubicBezTo>
                      <a:cubicBezTo>
                        <a:pt x="568659" y="132440"/>
                        <a:pt x="583454" y="140509"/>
                        <a:pt x="598248" y="148579"/>
                      </a:cubicBezTo>
                      <a:cubicBezTo>
                        <a:pt x="602283" y="151269"/>
                        <a:pt x="606318" y="152614"/>
                        <a:pt x="610352" y="155304"/>
                      </a:cubicBezTo>
                      <a:cubicBezTo>
                        <a:pt x="635906" y="167408"/>
                        <a:pt x="661459" y="180857"/>
                        <a:pt x="685669" y="195652"/>
                      </a:cubicBezTo>
                      <a:cubicBezTo>
                        <a:pt x="695083" y="201032"/>
                        <a:pt x="696429" y="207756"/>
                        <a:pt x="695083" y="214481"/>
                      </a:cubicBezTo>
                      <a:cubicBezTo>
                        <a:pt x="818817" y="312661"/>
                        <a:pt x="903548" y="439084"/>
                        <a:pt x="977520" y="565509"/>
                      </a:cubicBezTo>
                      <a:cubicBezTo>
                        <a:pt x="1063595" y="675793"/>
                        <a:pt x="1149671" y="786078"/>
                        <a:pt x="1235747" y="896362"/>
                      </a:cubicBezTo>
                      <a:cubicBezTo>
                        <a:pt x="1245162" y="909812"/>
                        <a:pt x="1237092" y="924606"/>
                        <a:pt x="1223643" y="928641"/>
                      </a:cubicBezTo>
                      <a:cubicBezTo>
                        <a:pt x="1230367" y="940745"/>
                        <a:pt x="1235747" y="951505"/>
                        <a:pt x="1241127" y="963609"/>
                      </a:cubicBezTo>
                      <a:cubicBezTo>
                        <a:pt x="1253231" y="987817"/>
                        <a:pt x="1211538" y="1002612"/>
                        <a:pt x="1198088" y="979748"/>
                      </a:cubicBezTo>
                      <a:cubicBezTo>
                        <a:pt x="1116048" y="845254"/>
                        <a:pt x="961380" y="759179"/>
                        <a:pt x="783849" y="747074"/>
                      </a:cubicBezTo>
                      <a:cubicBezTo>
                        <a:pt x="778469" y="747074"/>
                        <a:pt x="773089" y="745730"/>
                        <a:pt x="770399" y="743039"/>
                      </a:cubicBezTo>
                      <a:cubicBezTo>
                        <a:pt x="760985" y="741694"/>
                        <a:pt x="750226" y="740350"/>
                        <a:pt x="740811" y="739005"/>
                      </a:cubicBezTo>
                      <a:cubicBezTo>
                        <a:pt x="711222" y="736315"/>
                        <a:pt x="684323" y="725555"/>
                        <a:pt x="665495" y="708071"/>
                      </a:cubicBezTo>
                      <a:cubicBezTo>
                        <a:pt x="653390" y="706726"/>
                        <a:pt x="646666" y="700002"/>
                        <a:pt x="643975" y="690587"/>
                      </a:cubicBezTo>
                      <a:cubicBezTo>
                        <a:pt x="642631" y="681173"/>
                        <a:pt x="639941" y="670414"/>
                        <a:pt x="637251" y="660999"/>
                      </a:cubicBezTo>
                      <a:cubicBezTo>
                        <a:pt x="634561" y="650239"/>
                        <a:pt x="642631" y="642170"/>
                        <a:pt x="653390" y="639479"/>
                      </a:cubicBezTo>
                      <a:cubicBezTo>
                        <a:pt x="645321" y="605857"/>
                        <a:pt x="635906" y="573578"/>
                        <a:pt x="627836" y="539955"/>
                      </a:cubicBezTo>
                      <a:cubicBezTo>
                        <a:pt x="625147" y="529195"/>
                        <a:pt x="631871" y="522471"/>
                        <a:pt x="641286" y="519781"/>
                      </a:cubicBezTo>
                      <a:cubicBezTo>
                        <a:pt x="609007" y="452534"/>
                        <a:pt x="522932" y="439084"/>
                        <a:pt x="483928" y="500951"/>
                      </a:cubicBezTo>
                      <a:cubicBezTo>
                        <a:pt x="479893" y="511711"/>
                        <a:pt x="474514" y="521126"/>
                        <a:pt x="470479" y="531886"/>
                      </a:cubicBezTo>
                      <a:cubicBezTo>
                        <a:pt x="463755" y="549370"/>
                        <a:pt x="443580" y="548024"/>
                        <a:pt x="432821" y="538610"/>
                      </a:cubicBezTo>
                      <a:cubicBezTo>
                        <a:pt x="422061" y="537265"/>
                        <a:pt x="412647" y="529195"/>
                        <a:pt x="413992" y="518436"/>
                      </a:cubicBezTo>
                      <a:cubicBezTo>
                        <a:pt x="334641" y="461948"/>
                        <a:pt x="282188" y="383943"/>
                        <a:pt x="223012" y="311316"/>
                      </a:cubicBezTo>
                      <a:cubicBezTo>
                        <a:pt x="155765" y="229275"/>
                        <a:pt x="88518" y="145889"/>
                        <a:pt x="21271" y="63848"/>
                      </a:cubicBezTo>
                      <a:cubicBezTo>
                        <a:pt x="15891" y="57124"/>
                        <a:pt x="15891" y="51744"/>
                        <a:pt x="17236" y="46364"/>
                      </a:cubicBezTo>
                      <a:cubicBezTo>
                        <a:pt x="13202" y="42329"/>
                        <a:pt x="9167" y="36949"/>
                        <a:pt x="5131" y="32915"/>
                      </a:cubicBezTo>
                      <a:cubicBezTo>
                        <a:pt x="-8990" y="17785"/>
                        <a:pt x="8662" y="-372"/>
                        <a:pt x="26315" y="6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39" name="任意多边形: 形状 7538" descr="eaeee797-b6de-47dc-8eb7-8adfc5f36fd7"/>
                <p:cNvSpPr/>
                <p:nvPr/>
              </p:nvSpPr>
              <p:spPr>
                <a:xfrm>
                  <a:off x="11035121" y="4944006"/>
                  <a:ext cx="900969" cy="1913994"/>
                </a:xfrm>
                <a:custGeom>
                  <a:avLst/>
                  <a:gdLst>
                    <a:gd name="connsiteX0" fmla="*/ 582819 w 900969"/>
                    <a:gd name="connsiteY0" fmla="*/ 119 h 1913994"/>
                    <a:gd name="connsiteX1" fmla="*/ 601312 w 900969"/>
                    <a:gd name="connsiteY1" fmla="*/ 21302 h 1913994"/>
                    <a:gd name="connsiteX2" fmla="*/ 525995 w 900969"/>
                    <a:gd name="connsiteY2" fmla="*/ 631902 h 1913994"/>
                    <a:gd name="connsiteX3" fmla="*/ 531374 w 900969"/>
                    <a:gd name="connsiteY3" fmla="*/ 642661 h 1913994"/>
                    <a:gd name="connsiteX4" fmla="*/ 625520 w 900969"/>
                    <a:gd name="connsiteY4" fmla="*/ 1208879 h 1913994"/>
                    <a:gd name="connsiteX5" fmla="*/ 778843 w 900969"/>
                    <a:gd name="connsiteY5" fmla="*/ 1617739 h 1913994"/>
                    <a:gd name="connsiteX6" fmla="*/ 854159 w 900969"/>
                    <a:gd name="connsiteY6" fmla="*/ 1767027 h 1913994"/>
                    <a:gd name="connsiteX7" fmla="*/ 855504 w 900969"/>
                    <a:gd name="connsiteY7" fmla="*/ 1781821 h 1913994"/>
                    <a:gd name="connsiteX8" fmla="*/ 899887 w 900969"/>
                    <a:gd name="connsiteY8" fmla="*/ 1894796 h 1913994"/>
                    <a:gd name="connsiteX9" fmla="*/ 895852 w 900969"/>
                    <a:gd name="connsiteY9" fmla="*/ 1910934 h 1913994"/>
                    <a:gd name="connsiteX10" fmla="*/ 897264 w 900969"/>
                    <a:gd name="connsiteY10" fmla="*/ 1913994 h 1913994"/>
                    <a:gd name="connsiteX11" fmla="*/ 0 w 900969"/>
                    <a:gd name="connsiteY11" fmla="*/ 1913994 h 1913994"/>
                    <a:gd name="connsiteX12" fmla="*/ 3320 w 900969"/>
                    <a:gd name="connsiteY12" fmla="*/ 1908581 h 1913994"/>
                    <a:gd name="connsiteX13" fmla="*/ 425125 w 900969"/>
                    <a:gd name="connsiteY13" fmla="*/ 1660776 h 1913994"/>
                    <a:gd name="connsiteX14" fmla="*/ 781532 w 900969"/>
                    <a:gd name="connsiteY14" fmla="*/ 1810065 h 1913994"/>
                    <a:gd name="connsiteX15" fmla="*/ 702181 w 900969"/>
                    <a:gd name="connsiteY15" fmla="*/ 1648672 h 1913994"/>
                    <a:gd name="connsiteX16" fmla="*/ 704872 w 900969"/>
                    <a:gd name="connsiteY16" fmla="*/ 1620428 h 1913994"/>
                    <a:gd name="connsiteX17" fmla="*/ 699492 w 900969"/>
                    <a:gd name="connsiteY17" fmla="*/ 1605635 h 1913994"/>
                    <a:gd name="connsiteX18" fmla="*/ 673937 w 900969"/>
                    <a:gd name="connsiteY18" fmla="*/ 1555872 h 1913994"/>
                    <a:gd name="connsiteX19" fmla="*/ 651074 w 900969"/>
                    <a:gd name="connsiteY19" fmla="*/ 1511489 h 1913994"/>
                    <a:gd name="connsiteX20" fmla="*/ 653764 w 900969"/>
                    <a:gd name="connsiteY20" fmla="*/ 1508799 h 1913994"/>
                    <a:gd name="connsiteX21" fmla="*/ 540789 w 900969"/>
                    <a:gd name="connsiteY21" fmla="*/ 1124149 h 1913994"/>
                    <a:gd name="connsiteX22" fmla="*/ 447989 w 900969"/>
                    <a:gd name="connsiteY22" fmla="*/ 1007139 h 1913994"/>
                    <a:gd name="connsiteX23" fmla="*/ 485647 w 900969"/>
                    <a:gd name="connsiteY23" fmla="*/ 981585 h 1913994"/>
                    <a:gd name="connsiteX24" fmla="*/ 495061 w 900969"/>
                    <a:gd name="connsiteY24" fmla="*/ 990999 h 1913994"/>
                    <a:gd name="connsiteX25" fmla="*/ 480267 w 900969"/>
                    <a:gd name="connsiteY25" fmla="*/ 692424 h 1913994"/>
                    <a:gd name="connsiteX26" fmla="*/ 554238 w 900969"/>
                    <a:gd name="connsiteY26" fmla="*/ 17267 h 1913994"/>
                    <a:gd name="connsiteX27" fmla="*/ 582819 w 900969"/>
                    <a:gd name="connsiteY27" fmla="*/ 119 h 1913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900969" h="1913994">
                      <a:moveTo>
                        <a:pt x="582819" y="119"/>
                      </a:moveTo>
                      <a:cubicBezTo>
                        <a:pt x="594587" y="1128"/>
                        <a:pt x="604674" y="8525"/>
                        <a:pt x="601312" y="21302"/>
                      </a:cubicBezTo>
                      <a:cubicBezTo>
                        <a:pt x="546169" y="221698"/>
                        <a:pt x="520615" y="427472"/>
                        <a:pt x="525995" y="631902"/>
                      </a:cubicBezTo>
                      <a:cubicBezTo>
                        <a:pt x="528685" y="634592"/>
                        <a:pt x="531374" y="638627"/>
                        <a:pt x="531374" y="642661"/>
                      </a:cubicBezTo>
                      <a:cubicBezTo>
                        <a:pt x="540789" y="833642"/>
                        <a:pt x="573068" y="1023278"/>
                        <a:pt x="625520" y="1208879"/>
                      </a:cubicBezTo>
                      <a:cubicBezTo>
                        <a:pt x="676628" y="1344717"/>
                        <a:pt x="727735" y="1481900"/>
                        <a:pt x="778843" y="1617739"/>
                      </a:cubicBezTo>
                      <a:cubicBezTo>
                        <a:pt x="801707" y="1667502"/>
                        <a:pt x="827260" y="1717264"/>
                        <a:pt x="854159" y="1767027"/>
                      </a:cubicBezTo>
                      <a:cubicBezTo>
                        <a:pt x="858193" y="1772406"/>
                        <a:pt x="856849" y="1777786"/>
                        <a:pt x="855504" y="1781821"/>
                      </a:cubicBezTo>
                      <a:cubicBezTo>
                        <a:pt x="872988" y="1819479"/>
                        <a:pt x="887783" y="1855793"/>
                        <a:pt x="899887" y="1894796"/>
                      </a:cubicBezTo>
                      <a:cubicBezTo>
                        <a:pt x="902576" y="1901520"/>
                        <a:pt x="899887" y="1906900"/>
                        <a:pt x="895852" y="1910934"/>
                      </a:cubicBezTo>
                      <a:lnTo>
                        <a:pt x="897264" y="1913994"/>
                      </a:lnTo>
                      <a:lnTo>
                        <a:pt x="0" y="1913994"/>
                      </a:lnTo>
                      <a:lnTo>
                        <a:pt x="3320" y="1908581"/>
                      </a:lnTo>
                      <a:cubicBezTo>
                        <a:pt x="94944" y="1772070"/>
                        <a:pt x="211953" y="1662122"/>
                        <a:pt x="425125" y="1660776"/>
                      </a:cubicBezTo>
                      <a:cubicBezTo>
                        <a:pt x="569033" y="1659432"/>
                        <a:pt x="696801" y="1715919"/>
                        <a:pt x="781532" y="1810065"/>
                      </a:cubicBezTo>
                      <a:lnTo>
                        <a:pt x="702181" y="1648672"/>
                      </a:lnTo>
                      <a:cubicBezTo>
                        <a:pt x="706216" y="1639258"/>
                        <a:pt x="707561" y="1629843"/>
                        <a:pt x="704872" y="1620428"/>
                      </a:cubicBezTo>
                      <a:cubicBezTo>
                        <a:pt x="703527" y="1615050"/>
                        <a:pt x="700836" y="1609670"/>
                        <a:pt x="699492" y="1605635"/>
                      </a:cubicBezTo>
                      <a:cubicBezTo>
                        <a:pt x="692767" y="1588151"/>
                        <a:pt x="684697" y="1572011"/>
                        <a:pt x="673937" y="1555872"/>
                      </a:cubicBezTo>
                      <a:lnTo>
                        <a:pt x="651074" y="1511489"/>
                      </a:lnTo>
                      <a:cubicBezTo>
                        <a:pt x="652419" y="1510144"/>
                        <a:pt x="652419" y="1508799"/>
                        <a:pt x="653764" y="1508799"/>
                      </a:cubicBezTo>
                      <a:cubicBezTo>
                        <a:pt x="599966" y="1385065"/>
                        <a:pt x="562308" y="1255952"/>
                        <a:pt x="540789" y="1124149"/>
                      </a:cubicBezTo>
                      <a:cubicBezTo>
                        <a:pt x="516581" y="1082455"/>
                        <a:pt x="485647" y="1043452"/>
                        <a:pt x="447989" y="1007139"/>
                      </a:cubicBezTo>
                      <a:cubicBezTo>
                        <a:pt x="427814" y="986965"/>
                        <a:pt x="465473" y="962756"/>
                        <a:pt x="485647" y="981585"/>
                      </a:cubicBezTo>
                      <a:cubicBezTo>
                        <a:pt x="488337" y="985619"/>
                        <a:pt x="492372" y="988310"/>
                        <a:pt x="495061" y="990999"/>
                      </a:cubicBezTo>
                      <a:cubicBezTo>
                        <a:pt x="480267" y="891475"/>
                        <a:pt x="474887" y="791949"/>
                        <a:pt x="480267" y="692424"/>
                      </a:cubicBezTo>
                      <a:cubicBezTo>
                        <a:pt x="468162" y="466475"/>
                        <a:pt x="492372" y="239182"/>
                        <a:pt x="554238" y="17267"/>
                      </a:cubicBezTo>
                      <a:cubicBezTo>
                        <a:pt x="557601" y="4490"/>
                        <a:pt x="571051" y="-890"/>
                        <a:pt x="582819" y="11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0" name="任意多边形: 形状 7539" descr="7cc7d4fc-e0cf-43a7-a950-eed380a09bbc"/>
                <p:cNvSpPr/>
                <p:nvPr/>
              </p:nvSpPr>
              <p:spPr>
                <a:xfrm>
                  <a:off x="11498924" y="3957212"/>
                  <a:ext cx="693076" cy="1007146"/>
                </a:xfrm>
                <a:custGeom>
                  <a:avLst/>
                  <a:gdLst>
                    <a:gd name="connsiteX0" fmla="*/ 693076 w 693076"/>
                    <a:gd name="connsiteY0" fmla="*/ 0 h 1007146"/>
                    <a:gd name="connsiteX1" fmla="*/ 693076 w 693076"/>
                    <a:gd name="connsiteY1" fmla="*/ 293498 h 1007146"/>
                    <a:gd name="connsiteX2" fmla="*/ 652619 w 693076"/>
                    <a:gd name="connsiteY2" fmla="*/ 336974 h 1007146"/>
                    <a:gd name="connsiteX3" fmla="*/ 164408 w 693076"/>
                    <a:gd name="connsiteY3" fmla="*/ 865534 h 1007146"/>
                    <a:gd name="connsiteX4" fmla="*/ 150958 w 693076"/>
                    <a:gd name="connsiteY4" fmla="*/ 873603 h 1007146"/>
                    <a:gd name="connsiteX5" fmla="*/ 136164 w 693076"/>
                    <a:gd name="connsiteY5" fmla="*/ 989268 h 1007146"/>
                    <a:gd name="connsiteX6" fmla="*/ 89091 w 693076"/>
                    <a:gd name="connsiteY6" fmla="*/ 990613 h 1007146"/>
                    <a:gd name="connsiteX7" fmla="*/ 110610 w 693076"/>
                    <a:gd name="connsiteY7" fmla="*/ 729695 h 1007146"/>
                    <a:gd name="connsiteX8" fmla="*/ 1670 w 693076"/>
                    <a:gd name="connsiteY8" fmla="*/ 155408 h 1007146"/>
                    <a:gd name="connsiteX9" fmla="*/ 44708 w 693076"/>
                    <a:gd name="connsiteY9" fmla="*/ 139270 h 1007146"/>
                    <a:gd name="connsiteX10" fmla="*/ 154993 w 693076"/>
                    <a:gd name="connsiteY10" fmla="*/ 638240 h 1007146"/>
                    <a:gd name="connsiteX11" fmla="*/ 216860 w 693076"/>
                    <a:gd name="connsiteY11" fmla="*/ 550819 h 1007146"/>
                    <a:gd name="connsiteX12" fmla="*/ 476432 w 693076"/>
                    <a:gd name="connsiteY12" fmla="*/ 141959 h 1007146"/>
                    <a:gd name="connsiteX13" fmla="*/ 600334 w 693076"/>
                    <a:gd name="connsiteY13" fmla="*/ 49159 h 100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93076" h="1007146">
                      <a:moveTo>
                        <a:pt x="693076" y="0"/>
                      </a:moveTo>
                      <a:lnTo>
                        <a:pt x="693076" y="293498"/>
                      </a:lnTo>
                      <a:lnTo>
                        <a:pt x="652619" y="336974"/>
                      </a:lnTo>
                      <a:cubicBezTo>
                        <a:pt x="489882" y="513161"/>
                        <a:pt x="327144" y="689347"/>
                        <a:pt x="164408" y="865534"/>
                      </a:cubicBezTo>
                      <a:cubicBezTo>
                        <a:pt x="160373" y="869569"/>
                        <a:pt x="156338" y="872258"/>
                        <a:pt x="150958" y="873603"/>
                      </a:cubicBezTo>
                      <a:cubicBezTo>
                        <a:pt x="148268" y="912606"/>
                        <a:pt x="142889" y="950265"/>
                        <a:pt x="136164" y="989268"/>
                      </a:cubicBezTo>
                      <a:cubicBezTo>
                        <a:pt x="132129" y="1010786"/>
                        <a:pt x="90436" y="1014821"/>
                        <a:pt x="89091" y="990613"/>
                      </a:cubicBezTo>
                      <a:cubicBezTo>
                        <a:pt x="85056" y="903192"/>
                        <a:pt x="82366" y="813082"/>
                        <a:pt x="110610" y="729695"/>
                      </a:cubicBezTo>
                      <a:cubicBezTo>
                        <a:pt x="110610" y="534680"/>
                        <a:pt x="74297" y="341009"/>
                        <a:pt x="1670" y="155408"/>
                      </a:cubicBezTo>
                      <a:cubicBezTo>
                        <a:pt x="-9089" y="131199"/>
                        <a:pt x="35294" y="115060"/>
                        <a:pt x="44708" y="139270"/>
                      </a:cubicBezTo>
                      <a:cubicBezTo>
                        <a:pt x="109265" y="300661"/>
                        <a:pt x="145578" y="468778"/>
                        <a:pt x="154993" y="638240"/>
                      </a:cubicBezTo>
                      <a:cubicBezTo>
                        <a:pt x="173822" y="608651"/>
                        <a:pt x="196685" y="580408"/>
                        <a:pt x="216860" y="550819"/>
                      </a:cubicBezTo>
                      <a:cubicBezTo>
                        <a:pt x="261243" y="397497"/>
                        <a:pt x="347319" y="257623"/>
                        <a:pt x="476432" y="141959"/>
                      </a:cubicBezTo>
                      <a:cubicBezTo>
                        <a:pt x="515435" y="106991"/>
                        <a:pt x="556792" y="76394"/>
                        <a:pt x="600334" y="4915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1" name="任意多边形: 形状 7540" descr="5ba6e594-1bae-4e4d-98a8-d9ad877fe491"/>
                <p:cNvSpPr/>
                <p:nvPr/>
              </p:nvSpPr>
              <p:spPr>
                <a:xfrm>
                  <a:off x="12173461" y="3960069"/>
                  <a:ext cx="18539" cy="40189"/>
                </a:xfrm>
                <a:custGeom>
                  <a:avLst/>
                  <a:gdLst>
                    <a:gd name="connsiteX0" fmla="*/ 18539 w 18539"/>
                    <a:gd name="connsiteY0" fmla="*/ 0 h 40189"/>
                    <a:gd name="connsiteX1" fmla="*/ 18539 w 18539"/>
                    <a:gd name="connsiteY1" fmla="*/ 40189 h 40189"/>
                    <a:gd name="connsiteX2" fmla="*/ 5652 w 18539"/>
                    <a:gd name="connsiteY2" fmla="*/ 33524 h 40189"/>
                    <a:gd name="connsiteX3" fmla="*/ 9014 w 18539"/>
                    <a:gd name="connsiteY3" fmla="*/ 5953 h 40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539" h="40189">
                      <a:moveTo>
                        <a:pt x="18539" y="0"/>
                      </a:moveTo>
                      <a:lnTo>
                        <a:pt x="18539" y="40189"/>
                      </a:lnTo>
                      <a:lnTo>
                        <a:pt x="5652" y="33524"/>
                      </a:lnTo>
                      <a:cubicBezTo>
                        <a:pt x="-1745" y="25791"/>
                        <a:pt x="-3090" y="14023"/>
                        <a:pt x="9014" y="5953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2" name="任意多边形: 形状 7541" descr="b4a542b9-bb10-4979-8a4a-bcdb705e4459"/>
                <p:cNvSpPr/>
                <p:nvPr/>
              </p:nvSpPr>
              <p:spPr>
                <a:xfrm>
                  <a:off x="10721373" y="4651568"/>
                  <a:ext cx="426689" cy="356924"/>
                </a:xfrm>
                <a:custGeom>
                  <a:avLst/>
                  <a:gdLst>
                    <a:gd name="connsiteX0" fmla="*/ 345481 w 426689"/>
                    <a:gd name="connsiteY0" fmla="*/ 202 h 356924"/>
                    <a:gd name="connsiteX1" fmla="*/ 390536 w 426689"/>
                    <a:gd name="connsiteY1" fmla="*/ 33994 h 356924"/>
                    <a:gd name="connsiteX2" fmla="*/ 390536 w 426689"/>
                    <a:gd name="connsiteY2" fmla="*/ 48789 h 356924"/>
                    <a:gd name="connsiteX3" fmla="*/ 425505 w 426689"/>
                    <a:gd name="connsiteY3" fmla="*/ 339294 h 356924"/>
                    <a:gd name="connsiteX4" fmla="*/ 399951 w 426689"/>
                    <a:gd name="connsiteY4" fmla="*/ 356778 h 356924"/>
                    <a:gd name="connsiteX5" fmla="*/ 218384 w 426689"/>
                    <a:gd name="connsiteY5" fmla="*/ 332570 h 356924"/>
                    <a:gd name="connsiteX6" fmla="*/ 67752 w 426689"/>
                    <a:gd name="connsiteY6" fmla="*/ 311050 h 356924"/>
                    <a:gd name="connsiteX7" fmla="*/ 11265 w 426689"/>
                    <a:gd name="connsiteY7" fmla="*/ 222285 h 356924"/>
                    <a:gd name="connsiteX8" fmla="*/ 56992 w 426689"/>
                    <a:gd name="connsiteY8" fmla="*/ 187317 h 356924"/>
                    <a:gd name="connsiteX9" fmla="*/ 73132 w 426689"/>
                    <a:gd name="connsiteY9" fmla="*/ 142934 h 356924"/>
                    <a:gd name="connsiteX10" fmla="*/ 188796 w 426689"/>
                    <a:gd name="connsiteY10" fmla="*/ 141589 h 356924"/>
                    <a:gd name="connsiteX11" fmla="*/ 282942 w 426689"/>
                    <a:gd name="connsiteY11" fmla="*/ 47443 h 356924"/>
                    <a:gd name="connsiteX12" fmla="*/ 289666 w 426689"/>
                    <a:gd name="connsiteY12" fmla="*/ 27270 h 356924"/>
                    <a:gd name="connsiteX13" fmla="*/ 296391 w 426689"/>
                    <a:gd name="connsiteY13" fmla="*/ 17855 h 356924"/>
                    <a:gd name="connsiteX14" fmla="*/ 345481 w 426689"/>
                    <a:gd name="connsiteY14" fmla="*/ 202 h 35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26689" h="356924">
                      <a:moveTo>
                        <a:pt x="345481" y="202"/>
                      </a:moveTo>
                      <a:cubicBezTo>
                        <a:pt x="363301" y="1715"/>
                        <a:pt x="380449" y="11803"/>
                        <a:pt x="390536" y="33994"/>
                      </a:cubicBezTo>
                      <a:cubicBezTo>
                        <a:pt x="393226" y="39374"/>
                        <a:pt x="393226" y="44754"/>
                        <a:pt x="390536" y="48789"/>
                      </a:cubicBezTo>
                      <a:cubicBezTo>
                        <a:pt x="433574" y="128139"/>
                        <a:pt x="426850" y="298946"/>
                        <a:pt x="425505" y="339294"/>
                      </a:cubicBezTo>
                      <a:cubicBezTo>
                        <a:pt x="425505" y="350054"/>
                        <a:pt x="412055" y="358124"/>
                        <a:pt x="399951" y="356778"/>
                      </a:cubicBezTo>
                      <a:cubicBezTo>
                        <a:pt x="339428" y="348709"/>
                        <a:pt x="278907" y="340640"/>
                        <a:pt x="218384" y="332570"/>
                      </a:cubicBezTo>
                      <a:cubicBezTo>
                        <a:pt x="171312" y="325845"/>
                        <a:pt x="113480" y="324500"/>
                        <a:pt x="67752" y="311050"/>
                      </a:cubicBezTo>
                      <a:cubicBezTo>
                        <a:pt x="26058" y="298946"/>
                        <a:pt x="-22359" y="263978"/>
                        <a:pt x="11265" y="222285"/>
                      </a:cubicBezTo>
                      <a:cubicBezTo>
                        <a:pt x="24714" y="204801"/>
                        <a:pt x="47578" y="207491"/>
                        <a:pt x="56992" y="187317"/>
                      </a:cubicBezTo>
                      <a:cubicBezTo>
                        <a:pt x="65062" y="171178"/>
                        <a:pt x="55648" y="159073"/>
                        <a:pt x="73132" y="142934"/>
                      </a:cubicBezTo>
                      <a:cubicBezTo>
                        <a:pt x="106755" y="112001"/>
                        <a:pt x="152483" y="124105"/>
                        <a:pt x="188796" y="141589"/>
                      </a:cubicBezTo>
                      <a:cubicBezTo>
                        <a:pt x="174001" y="86447"/>
                        <a:pt x="223764" y="43409"/>
                        <a:pt x="282942" y="47443"/>
                      </a:cubicBezTo>
                      <a:cubicBezTo>
                        <a:pt x="282942" y="39374"/>
                        <a:pt x="285631" y="32650"/>
                        <a:pt x="289666" y="27270"/>
                      </a:cubicBezTo>
                      <a:cubicBezTo>
                        <a:pt x="291011" y="23235"/>
                        <a:pt x="292356" y="20545"/>
                        <a:pt x="296391" y="17855"/>
                      </a:cubicBezTo>
                      <a:cubicBezTo>
                        <a:pt x="309168" y="5750"/>
                        <a:pt x="327660" y="-1311"/>
                        <a:pt x="345481" y="202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3" name="任意多边形: 形状 7542" descr="0b55a955-fcc7-4725-b902-a0c04518a865"/>
                <p:cNvSpPr/>
                <p:nvPr/>
              </p:nvSpPr>
              <p:spPr>
                <a:xfrm>
                  <a:off x="11105192" y="4985974"/>
                  <a:ext cx="429184" cy="624008"/>
                </a:xfrm>
                <a:custGeom>
                  <a:avLst/>
                  <a:gdLst>
                    <a:gd name="connsiteX0" fmla="*/ 32921 w 429184"/>
                    <a:gd name="connsiteY0" fmla="*/ 1084 h 624008"/>
                    <a:gd name="connsiteX1" fmla="*/ 45719 w 429184"/>
                    <a:gd name="connsiteY1" fmla="*/ 12958 h 624008"/>
                    <a:gd name="connsiteX2" fmla="*/ 322776 w 429184"/>
                    <a:gd name="connsiteY2" fmla="*/ 474269 h 624008"/>
                    <a:gd name="connsiteX3" fmla="*/ 395403 w 429184"/>
                    <a:gd name="connsiteY3" fmla="*/ 542861 h 624008"/>
                    <a:gd name="connsiteX4" fmla="*/ 400781 w 429184"/>
                    <a:gd name="connsiteY4" fmla="*/ 557656 h 624008"/>
                    <a:gd name="connsiteX5" fmla="*/ 426336 w 429184"/>
                    <a:gd name="connsiteY5" fmla="*/ 596658 h 624008"/>
                    <a:gd name="connsiteX6" fmla="*/ 385988 w 429184"/>
                    <a:gd name="connsiteY6" fmla="*/ 616832 h 624008"/>
                    <a:gd name="connsiteX7" fmla="*/ 379263 w 429184"/>
                    <a:gd name="connsiteY7" fmla="*/ 608762 h 624008"/>
                    <a:gd name="connsiteX8" fmla="*/ 263598 w 429184"/>
                    <a:gd name="connsiteY8" fmla="*/ 480994 h 624008"/>
                    <a:gd name="connsiteX9" fmla="*/ 262253 w 429184"/>
                    <a:gd name="connsiteY9" fmla="*/ 470234 h 624008"/>
                    <a:gd name="connsiteX10" fmla="*/ 1337 w 429184"/>
                    <a:gd name="connsiteY10" fmla="*/ 27751 h 624008"/>
                    <a:gd name="connsiteX11" fmla="*/ 32921 w 429184"/>
                    <a:gd name="connsiteY11" fmla="*/ 1084 h 624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9184" h="624008">
                      <a:moveTo>
                        <a:pt x="32921" y="1084"/>
                      </a:moveTo>
                      <a:cubicBezTo>
                        <a:pt x="38322" y="2786"/>
                        <a:pt x="43029" y="6569"/>
                        <a:pt x="45719" y="12958"/>
                      </a:cubicBezTo>
                      <a:cubicBezTo>
                        <a:pt x="115656" y="177039"/>
                        <a:pt x="208456" y="330361"/>
                        <a:pt x="322776" y="474269"/>
                      </a:cubicBezTo>
                      <a:cubicBezTo>
                        <a:pt x="349674" y="495788"/>
                        <a:pt x="372539" y="518652"/>
                        <a:pt x="395403" y="542861"/>
                      </a:cubicBezTo>
                      <a:cubicBezTo>
                        <a:pt x="399437" y="548241"/>
                        <a:pt x="400781" y="553620"/>
                        <a:pt x="400781" y="557656"/>
                      </a:cubicBezTo>
                      <a:cubicBezTo>
                        <a:pt x="408852" y="571105"/>
                        <a:pt x="418265" y="583209"/>
                        <a:pt x="426336" y="596658"/>
                      </a:cubicBezTo>
                      <a:cubicBezTo>
                        <a:pt x="439785" y="616832"/>
                        <a:pt x="402127" y="634316"/>
                        <a:pt x="385988" y="616832"/>
                      </a:cubicBezTo>
                      <a:cubicBezTo>
                        <a:pt x="383297" y="614142"/>
                        <a:pt x="381953" y="611453"/>
                        <a:pt x="379263" y="608762"/>
                      </a:cubicBezTo>
                      <a:cubicBezTo>
                        <a:pt x="328156" y="573794"/>
                        <a:pt x="290497" y="532101"/>
                        <a:pt x="263598" y="480994"/>
                      </a:cubicBezTo>
                      <a:cubicBezTo>
                        <a:pt x="262253" y="476959"/>
                        <a:pt x="262253" y="472925"/>
                        <a:pt x="262253" y="470234"/>
                      </a:cubicBezTo>
                      <a:cubicBezTo>
                        <a:pt x="156004" y="331706"/>
                        <a:pt x="67238" y="183763"/>
                        <a:pt x="1337" y="27751"/>
                      </a:cubicBezTo>
                      <a:cubicBezTo>
                        <a:pt x="-5724" y="9595"/>
                        <a:pt x="16719" y="-4023"/>
                        <a:pt x="32921" y="1084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4" name="任意多边形: 形状 7543" descr="4d63e8a8-afd5-467a-acf4-846bc0bc8341"/>
                <p:cNvSpPr/>
                <p:nvPr/>
              </p:nvSpPr>
              <p:spPr>
                <a:xfrm>
                  <a:off x="10472029" y="4056099"/>
                  <a:ext cx="1121480" cy="781596"/>
                </a:xfrm>
                <a:custGeom>
                  <a:avLst/>
                  <a:gdLst>
                    <a:gd name="connsiteX0" fmla="*/ 260776 w 1121480"/>
                    <a:gd name="connsiteY0" fmla="*/ 34 h 781596"/>
                    <a:gd name="connsiteX1" fmla="*/ 378963 w 1121480"/>
                    <a:gd name="connsiteY1" fmla="*/ 37692 h 781596"/>
                    <a:gd name="connsiteX2" fmla="*/ 491937 w 1121480"/>
                    <a:gd name="connsiteY2" fmla="*/ 53831 h 781596"/>
                    <a:gd name="connsiteX3" fmla="*/ 793202 w 1121480"/>
                    <a:gd name="connsiteY3" fmla="*/ 169495 h 781596"/>
                    <a:gd name="connsiteX4" fmla="*/ 1055464 w 1121480"/>
                    <a:gd name="connsiteY4" fmla="*/ 478830 h 781596"/>
                    <a:gd name="connsiteX5" fmla="*/ 1117331 w 1121480"/>
                    <a:gd name="connsiteY5" fmla="*/ 763956 h 781596"/>
                    <a:gd name="connsiteX6" fmla="*/ 1075638 w 1121480"/>
                    <a:gd name="connsiteY6" fmla="*/ 774716 h 781596"/>
                    <a:gd name="connsiteX7" fmla="*/ 926350 w 1121480"/>
                    <a:gd name="connsiteY7" fmla="*/ 656361 h 781596"/>
                    <a:gd name="connsiteX8" fmla="*/ 783787 w 1121480"/>
                    <a:gd name="connsiteY8" fmla="*/ 567595 h 781596"/>
                    <a:gd name="connsiteX9" fmla="*/ 775718 w 1121480"/>
                    <a:gd name="connsiteY9" fmla="*/ 564906 h 781596"/>
                    <a:gd name="connsiteX10" fmla="*/ 348029 w 1121480"/>
                    <a:gd name="connsiteY10" fmla="*/ 313403 h 781596"/>
                    <a:gd name="connsiteX11" fmla="*/ 338615 w 1121480"/>
                    <a:gd name="connsiteY11" fmla="*/ 310714 h 781596"/>
                    <a:gd name="connsiteX12" fmla="*/ 126114 w 1121480"/>
                    <a:gd name="connsiteY12" fmla="*/ 176220 h 781596"/>
                    <a:gd name="connsiteX13" fmla="*/ 119390 w 1121480"/>
                    <a:gd name="connsiteY13" fmla="*/ 152011 h 781596"/>
                    <a:gd name="connsiteX14" fmla="*/ 44074 w 1121480"/>
                    <a:gd name="connsiteY14" fmla="*/ 92834 h 781596"/>
                    <a:gd name="connsiteX15" fmla="*/ 36005 w 1121480"/>
                    <a:gd name="connsiteY15" fmla="*/ 76695 h 781596"/>
                    <a:gd name="connsiteX16" fmla="*/ 5070 w 1121480"/>
                    <a:gd name="connsiteY16" fmla="*/ 44416 h 781596"/>
                    <a:gd name="connsiteX17" fmla="*/ 37349 w 1121480"/>
                    <a:gd name="connsiteY17" fmla="*/ 14828 h 781596"/>
                    <a:gd name="connsiteX18" fmla="*/ 120735 w 1121480"/>
                    <a:gd name="connsiteY18" fmla="*/ 22897 h 781596"/>
                    <a:gd name="connsiteX19" fmla="*/ 123425 w 1121480"/>
                    <a:gd name="connsiteY19" fmla="*/ 22897 h 781596"/>
                    <a:gd name="connsiteX20" fmla="*/ 260776 w 1121480"/>
                    <a:gd name="connsiteY20" fmla="*/ 34 h 781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21480" h="781596">
                      <a:moveTo>
                        <a:pt x="260776" y="34"/>
                      </a:moveTo>
                      <a:cubicBezTo>
                        <a:pt x="309698" y="-639"/>
                        <a:pt x="355426" y="8776"/>
                        <a:pt x="378963" y="37692"/>
                      </a:cubicBezTo>
                      <a:cubicBezTo>
                        <a:pt x="420655" y="43071"/>
                        <a:pt x="459659" y="49796"/>
                        <a:pt x="491937" y="53831"/>
                      </a:cubicBezTo>
                      <a:cubicBezTo>
                        <a:pt x="608946" y="67280"/>
                        <a:pt x="707126" y="99559"/>
                        <a:pt x="793202" y="169495"/>
                      </a:cubicBezTo>
                      <a:cubicBezTo>
                        <a:pt x="900797" y="256916"/>
                        <a:pt x="981493" y="368546"/>
                        <a:pt x="1055464" y="478830"/>
                      </a:cubicBezTo>
                      <a:cubicBezTo>
                        <a:pt x="1121366" y="571630"/>
                        <a:pt x="1128091" y="657706"/>
                        <a:pt x="1117331" y="763956"/>
                      </a:cubicBezTo>
                      <a:cubicBezTo>
                        <a:pt x="1115986" y="782785"/>
                        <a:pt x="1089088" y="786820"/>
                        <a:pt x="1075638" y="774716"/>
                      </a:cubicBezTo>
                      <a:cubicBezTo>
                        <a:pt x="1027221" y="734368"/>
                        <a:pt x="977458" y="694020"/>
                        <a:pt x="926350" y="656361"/>
                      </a:cubicBezTo>
                      <a:cubicBezTo>
                        <a:pt x="875243" y="630807"/>
                        <a:pt x="828170" y="601218"/>
                        <a:pt x="783787" y="567595"/>
                      </a:cubicBezTo>
                      <a:cubicBezTo>
                        <a:pt x="781098" y="567595"/>
                        <a:pt x="778407" y="566250"/>
                        <a:pt x="775718" y="564906"/>
                      </a:cubicBezTo>
                      <a:cubicBezTo>
                        <a:pt x="633155" y="481519"/>
                        <a:pt x="489247" y="398134"/>
                        <a:pt x="348029" y="313403"/>
                      </a:cubicBezTo>
                      <a:cubicBezTo>
                        <a:pt x="345339" y="313403"/>
                        <a:pt x="341304" y="312058"/>
                        <a:pt x="338615" y="310714"/>
                      </a:cubicBezTo>
                      <a:cubicBezTo>
                        <a:pt x="263298" y="269020"/>
                        <a:pt x="193361" y="224638"/>
                        <a:pt x="126114" y="176220"/>
                      </a:cubicBezTo>
                      <a:cubicBezTo>
                        <a:pt x="116701" y="169495"/>
                        <a:pt x="115355" y="160080"/>
                        <a:pt x="119390" y="152011"/>
                      </a:cubicBezTo>
                      <a:cubicBezTo>
                        <a:pt x="93837" y="131837"/>
                        <a:pt x="68282" y="113008"/>
                        <a:pt x="44074" y="92834"/>
                      </a:cubicBezTo>
                      <a:cubicBezTo>
                        <a:pt x="38694" y="88799"/>
                        <a:pt x="36005" y="82075"/>
                        <a:pt x="36005" y="76695"/>
                      </a:cubicBezTo>
                      <a:cubicBezTo>
                        <a:pt x="25245" y="65935"/>
                        <a:pt x="14485" y="55176"/>
                        <a:pt x="5070" y="44416"/>
                      </a:cubicBezTo>
                      <a:cubicBezTo>
                        <a:pt x="-11069" y="24243"/>
                        <a:pt x="14485" y="4068"/>
                        <a:pt x="37349" y="14828"/>
                      </a:cubicBezTo>
                      <a:cubicBezTo>
                        <a:pt x="61558" y="26932"/>
                        <a:pt x="93837" y="22897"/>
                        <a:pt x="120735" y="22897"/>
                      </a:cubicBezTo>
                      <a:cubicBezTo>
                        <a:pt x="122080" y="22897"/>
                        <a:pt x="122080" y="22897"/>
                        <a:pt x="123425" y="22897"/>
                      </a:cubicBezTo>
                      <a:cubicBezTo>
                        <a:pt x="159738" y="11465"/>
                        <a:pt x="211854" y="706"/>
                        <a:pt x="260776" y="34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5" name="任意多边形: 形状 7544" descr="1da1f666-4f23-4888-b517-a772c55db79a"/>
                <p:cNvSpPr/>
                <p:nvPr/>
              </p:nvSpPr>
              <p:spPr>
                <a:xfrm>
                  <a:off x="10608774" y="3147837"/>
                  <a:ext cx="1348983" cy="879713"/>
                </a:xfrm>
                <a:custGeom>
                  <a:avLst/>
                  <a:gdLst>
                    <a:gd name="connsiteX0" fmla="*/ 743877 w 1348983"/>
                    <a:gd name="connsiteY0" fmla="*/ 465 h 879713"/>
                    <a:gd name="connsiteX1" fmla="*/ 953686 w 1348983"/>
                    <a:gd name="connsiteY1" fmla="*/ 44848 h 879713"/>
                    <a:gd name="connsiteX2" fmla="*/ 999415 w 1348983"/>
                    <a:gd name="connsiteY2" fmla="*/ 91921 h 879713"/>
                    <a:gd name="connsiteX3" fmla="*/ 1002104 w 1348983"/>
                    <a:gd name="connsiteY3" fmla="*/ 89231 h 879713"/>
                    <a:gd name="connsiteX4" fmla="*/ 1007484 w 1348983"/>
                    <a:gd name="connsiteY4" fmla="*/ 86541 h 879713"/>
                    <a:gd name="connsiteX5" fmla="*/ 1104320 w 1348983"/>
                    <a:gd name="connsiteY5" fmla="*/ 66367 h 879713"/>
                    <a:gd name="connsiteX6" fmla="*/ 1139288 w 1348983"/>
                    <a:gd name="connsiteY6" fmla="*/ 73091 h 879713"/>
                    <a:gd name="connsiteX7" fmla="*/ 1152737 w 1348983"/>
                    <a:gd name="connsiteY7" fmla="*/ 85196 h 879713"/>
                    <a:gd name="connsiteX8" fmla="*/ 1170222 w 1348983"/>
                    <a:gd name="connsiteY8" fmla="*/ 105370 h 879713"/>
                    <a:gd name="connsiteX9" fmla="*/ 1186360 w 1348983"/>
                    <a:gd name="connsiteY9" fmla="*/ 144372 h 879713"/>
                    <a:gd name="connsiteX10" fmla="*/ 1194430 w 1348983"/>
                    <a:gd name="connsiteY10" fmla="*/ 145718 h 879713"/>
                    <a:gd name="connsiteX11" fmla="*/ 1277816 w 1348983"/>
                    <a:gd name="connsiteY11" fmla="*/ 221034 h 879713"/>
                    <a:gd name="connsiteX12" fmla="*/ 1279160 w 1348983"/>
                    <a:gd name="connsiteY12" fmla="*/ 226414 h 879713"/>
                    <a:gd name="connsiteX13" fmla="*/ 1268402 w 1348983"/>
                    <a:gd name="connsiteY13" fmla="*/ 245243 h 879713"/>
                    <a:gd name="connsiteX14" fmla="*/ 1338338 w 1348983"/>
                    <a:gd name="connsiteY14" fmla="*/ 406635 h 879713"/>
                    <a:gd name="connsiteX15" fmla="*/ 1338338 w 1348983"/>
                    <a:gd name="connsiteY15" fmla="*/ 578786 h 879713"/>
                    <a:gd name="connsiteX16" fmla="*/ 1339683 w 1348983"/>
                    <a:gd name="connsiteY16" fmla="*/ 581476 h 879713"/>
                    <a:gd name="connsiteX17" fmla="*/ 1326234 w 1348983"/>
                    <a:gd name="connsiteY17" fmla="*/ 656793 h 879713"/>
                    <a:gd name="connsiteX18" fmla="*/ 1319508 w 1348983"/>
                    <a:gd name="connsiteY18" fmla="*/ 662172 h 879713"/>
                    <a:gd name="connsiteX19" fmla="*/ 1311439 w 1348983"/>
                    <a:gd name="connsiteY19" fmla="*/ 670241 h 879713"/>
                    <a:gd name="connsiteX20" fmla="*/ 1269747 w 1348983"/>
                    <a:gd name="connsiteY20" fmla="*/ 651413 h 879713"/>
                    <a:gd name="connsiteX21" fmla="*/ 1275126 w 1348983"/>
                    <a:gd name="connsiteY21" fmla="*/ 633929 h 879713"/>
                    <a:gd name="connsiteX22" fmla="*/ 1077421 w 1348983"/>
                    <a:gd name="connsiteY22" fmla="*/ 512885 h 879713"/>
                    <a:gd name="connsiteX23" fmla="*/ 893165 w 1348983"/>
                    <a:gd name="connsiteY23" fmla="*/ 444293 h 879713"/>
                    <a:gd name="connsiteX24" fmla="*/ 881061 w 1348983"/>
                    <a:gd name="connsiteY24" fmla="*/ 452362 h 879713"/>
                    <a:gd name="connsiteX25" fmla="*/ 836678 w 1348983"/>
                    <a:gd name="connsiteY25" fmla="*/ 444293 h 879713"/>
                    <a:gd name="connsiteX26" fmla="*/ 827263 w 1348983"/>
                    <a:gd name="connsiteY26" fmla="*/ 410670 h 879713"/>
                    <a:gd name="connsiteX27" fmla="*/ 828608 w 1348983"/>
                    <a:gd name="connsiteY27" fmla="*/ 401255 h 879713"/>
                    <a:gd name="connsiteX28" fmla="*/ 466820 w 1348983"/>
                    <a:gd name="connsiteY28" fmla="*/ 543818 h 879713"/>
                    <a:gd name="connsiteX29" fmla="*/ 489684 w 1348983"/>
                    <a:gd name="connsiteY29" fmla="*/ 635273 h 879713"/>
                    <a:gd name="connsiteX30" fmla="*/ 386124 w 1348983"/>
                    <a:gd name="connsiteY30" fmla="*/ 753628 h 879713"/>
                    <a:gd name="connsiteX31" fmla="*/ 129242 w 1348983"/>
                    <a:gd name="connsiteY31" fmla="*/ 862567 h 879713"/>
                    <a:gd name="connsiteX32" fmla="*/ 114448 w 1348983"/>
                    <a:gd name="connsiteY32" fmla="*/ 830289 h 879713"/>
                    <a:gd name="connsiteX33" fmla="*/ 87549 w 1348983"/>
                    <a:gd name="connsiteY33" fmla="*/ 737488 h 879713"/>
                    <a:gd name="connsiteX34" fmla="*/ 83514 w 1348983"/>
                    <a:gd name="connsiteY34" fmla="*/ 705210 h 879713"/>
                    <a:gd name="connsiteX35" fmla="*/ 12233 w 1348983"/>
                    <a:gd name="connsiteY35" fmla="*/ 586856 h 879713"/>
                    <a:gd name="connsiteX36" fmla="*/ 129 w 1348983"/>
                    <a:gd name="connsiteY36" fmla="*/ 545163 h 879713"/>
                    <a:gd name="connsiteX37" fmla="*/ 18958 w 1348983"/>
                    <a:gd name="connsiteY37" fmla="*/ 522299 h 879713"/>
                    <a:gd name="connsiteX38" fmla="*/ 40477 w 1348983"/>
                    <a:gd name="connsiteY38" fmla="*/ 352838 h 879713"/>
                    <a:gd name="connsiteX39" fmla="*/ 47201 w 1348983"/>
                    <a:gd name="connsiteY39" fmla="*/ 299040 h 879713"/>
                    <a:gd name="connsiteX40" fmla="*/ 164210 w 1348983"/>
                    <a:gd name="connsiteY40" fmla="*/ 296350 h 879713"/>
                    <a:gd name="connsiteX41" fmla="*/ 193800 w 1348983"/>
                    <a:gd name="connsiteY41" fmla="*/ 164547 h 879713"/>
                    <a:gd name="connsiteX42" fmla="*/ 271805 w 1348983"/>
                    <a:gd name="connsiteY42" fmla="*/ 129579 h 879713"/>
                    <a:gd name="connsiteX43" fmla="*/ 310808 w 1348983"/>
                    <a:gd name="connsiteY43" fmla="*/ 108059 h 879713"/>
                    <a:gd name="connsiteX44" fmla="*/ 349811 w 1348983"/>
                    <a:gd name="connsiteY44" fmla="*/ 109404 h 879713"/>
                    <a:gd name="connsiteX45" fmla="*/ 491030 w 1348983"/>
                    <a:gd name="connsiteY45" fmla="*/ 44848 h 879713"/>
                    <a:gd name="connsiteX46" fmla="*/ 743877 w 1348983"/>
                    <a:gd name="connsiteY46" fmla="*/ 465 h 879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348983" h="879712">
                      <a:moveTo>
                        <a:pt x="743877" y="465"/>
                      </a:moveTo>
                      <a:cubicBezTo>
                        <a:pt x="823229" y="4500"/>
                        <a:pt x="898545" y="-11640"/>
                        <a:pt x="953686" y="44848"/>
                      </a:cubicBezTo>
                      <a:cubicBezTo>
                        <a:pt x="972516" y="63676"/>
                        <a:pt x="960412" y="87886"/>
                        <a:pt x="999415" y="91921"/>
                      </a:cubicBezTo>
                      <a:cubicBezTo>
                        <a:pt x="999415" y="90575"/>
                        <a:pt x="1000760" y="89231"/>
                        <a:pt x="1002104" y="89231"/>
                      </a:cubicBezTo>
                      <a:cubicBezTo>
                        <a:pt x="1003449" y="87886"/>
                        <a:pt x="1006140" y="87886"/>
                        <a:pt x="1007484" y="86541"/>
                      </a:cubicBezTo>
                      <a:cubicBezTo>
                        <a:pt x="1039763" y="70402"/>
                        <a:pt x="1070696" y="63676"/>
                        <a:pt x="1104320" y="66367"/>
                      </a:cubicBezTo>
                      <a:cubicBezTo>
                        <a:pt x="1115079" y="66367"/>
                        <a:pt x="1125839" y="69056"/>
                        <a:pt x="1139288" y="73091"/>
                      </a:cubicBezTo>
                      <a:cubicBezTo>
                        <a:pt x="1146012" y="75782"/>
                        <a:pt x="1151392" y="79816"/>
                        <a:pt x="1152737" y="85196"/>
                      </a:cubicBezTo>
                      <a:cubicBezTo>
                        <a:pt x="1159462" y="90575"/>
                        <a:pt x="1164842" y="97300"/>
                        <a:pt x="1170222" y="105370"/>
                      </a:cubicBezTo>
                      <a:cubicBezTo>
                        <a:pt x="1180980" y="124199"/>
                        <a:pt x="1176946" y="132268"/>
                        <a:pt x="1186360" y="144372"/>
                      </a:cubicBezTo>
                      <a:cubicBezTo>
                        <a:pt x="1189051" y="144372"/>
                        <a:pt x="1191740" y="144372"/>
                        <a:pt x="1194430" y="145718"/>
                      </a:cubicBezTo>
                      <a:cubicBezTo>
                        <a:pt x="1238812" y="159167"/>
                        <a:pt x="1267056" y="182031"/>
                        <a:pt x="1277816" y="221034"/>
                      </a:cubicBezTo>
                      <a:cubicBezTo>
                        <a:pt x="1277816" y="223723"/>
                        <a:pt x="1279160" y="225069"/>
                        <a:pt x="1279160" y="226414"/>
                      </a:cubicBezTo>
                      <a:cubicBezTo>
                        <a:pt x="1281851" y="234483"/>
                        <a:pt x="1276471" y="241208"/>
                        <a:pt x="1268402" y="245243"/>
                      </a:cubicBezTo>
                      <a:cubicBezTo>
                        <a:pt x="1300680" y="296350"/>
                        <a:pt x="1323544" y="350147"/>
                        <a:pt x="1338338" y="406635"/>
                      </a:cubicBezTo>
                      <a:cubicBezTo>
                        <a:pt x="1354478" y="465812"/>
                        <a:pt x="1350443" y="522299"/>
                        <a:pt x="1338338" y="578786"/>
                      </a:cubicBezTo>
                      <a:cubicBezTo>
                        <a:pt x="1339683" y="580132"/>
                        <a:pt x="1339683" y="580132"/>
                        <a:pt x="1339683" y="581476"/>
                      </a:cubicBezTo>
                      <a:cubicBezTo>
                        <a:pt x="1349098" y="609720"/>
                        <a:pt x="1346407" y="631238"/>
                        <a:pt x="1326234" y="656793"/>
                      </a:cubicBezTo>
                      <a:cubicBezTo>
                        <a:pt x="1323544" y="659482"/>
                        <a:pt x="1322199" y="660828"/>
                        <a:pt x="1319508" y="662172"/>
                      </a:cubicBezTo>
                      <a:cubicBezTo>
                        <a:pt x="1316819" y="664862"/>
                        <a:pt x="1314130" y="667552"/>
                        <a:pt x="1311439" y="670241"/>
                      </a:cubicBezTo>
                      <a:cubicBezTo>
                        <a:pt x="1293955" y="687726"/>
                        <a:pt x="1263022" y="672932"/>
                        <a:pt x="1269747" y="651413"/>
                      </a:cubicBezTo>
                      <a:cubicBezTo>
                        <a:pt x="1271091" y="646033"/>
                        <a:pt x="1273782" y="639308"/>
                        <a:pt x="1275126" y="633929"/>
                      </a:cubicBezTo>
                      <a:cubicBezTo>
                        <a:pt x="1240158" y="566682"/>
                        <a:pt x="1154082" y="541128"/>
                        <a:pt x="1077421" y="512885"/>
                      </a:cubicBezTo>
                      <a:cubicBezTo>
                        <a:pt x="1015553" y="490021"/>
                        <a:pt x="955032" y="467157"/>
                        <a:pt x="893165" y="444293"/>
                      </a:cubicBezTo>
                      <a:cubicBezTo>
                        <a:pt x="890476" y="448327"/>
                        <a:pt x="885096" y="451018"/>
                        <a:pt x="881061" y="452362"/>
                      </a:cubicBezTo>
                      <a:cubicBezTo>
                        <a:pt x="871646" y="467157"/>
                        <a:pt x="842057" y="461777"/>
                        <a:pt x="836678" y="444293"/>
                      </a:cubicBezTo>
                      <a:cubicBezTo>
                        <a:pt x="833988" y="433534"/>
                        <a:pt x="829953" y="421429"/>
                        <a:pt x="827263" y="410670"/>
                      </a:cubicBezTo>
                      <a:cubicBezTo>
                        <a:pt x="827263" y="406635"/>
                        <a:pt x="827263" y="403945"/>
                        <a:pt x="828608" y="401255"/>
                      </a:cubicBezTo>
                      <a:cubicBezTo>
                        <a:pt x="715634" y="272142"/>
                        <a:pt x="382089" y="412014"/>
                        <a:pt x="466820" y="543818"/>
                      </a:cubicBezTo>
                      <a:cubicBezTo>
                        <a:pt x="489684" y="578786"/>
                        <a:pt x="509859" y="590890"/>
                        <a:pt x="489684" y="635273"/>
                      </a:cubicBezTo>
                      <a:cubicBezTo>
                        <a:pt x="468166" y="678312"/>
                        <a:pt x="423783" y="720004"/>
                        <a:pt x="386124" y="753628"/>
                      </a:cubicBezTo>
                      <a:cubicBezTo>
                        <a:pt x="345777" y="791285"/>
                        <a:pt x="199178" y="927124"/>
                        <a:pt x="129242" y="862567"/>
                      </a:cubicBezTo>
                      <a:cubicBezTo>
                        <a:pt x="118482" y="853152"/>
                        <a:pt x="117138" y="842393"/>
                        <a:pt x="114448" y="830289"/>
                      </a:cubicBezTo>
                      <a:cubicBezTo>
                        <a:pt x="107723" y="798011"/>
                        <a:pt x="98309" y="769767"/>
                        <a:pt x="87549" y="737488"/>
                      </a:cubicBezTo>
                      <a:cubicBezTo>
                        <a:pt x="83514" y="725384"/>
                        <a:pt x="82169" y="714625"/>
                        <a:pt x="83514" y="705210"/>
                      </a:cubicBezTo>
                      <a:cubicBezTo>
                        <a:pt x="33751" y="694450"/>
                        <a:pt x="24337" y="635273"/>
                        <a:pt x="12233" y="586856"/>
                      </a:cubicBezTo>
                      <a:cubicBezTo>
                        <a:pt x="6853" y="573406"/>
                        <a:pt x="2818" y="561302"/>
                        <a:pt x="129" y="545163"/>
                      </a:cubicBezTo>
                      <a:cubicBezTo>
                        <a:pt x="-1217" y="533058"/>
                        <a:pt x="8198" y="524989"/>
                        <a:pt x="18958" y="522299"/>
                      </a:cubicBezTo>
                      <a:cubicBezTo>
                        <a:pt x="4163" y="463122"/>
                        <a:pt x="-13321" y="389150"/>
                        <a:pt x="40477" y="352838"/>
                      </a:cubicBezTo>
                      <a:cubicBezTo>
                        <a:pt x="29717" y="336698"/>
                        <a:pt x="29717" y="316524"/>
                        <a:pt x="47201" y="299040"/>
                      </a:cubicBezTo>
                      <a:cubicBezTo>
                        <a:pt x="80825" y="265417"/>
                        <a:pt x="123862" y="278866"/>
                        <a:pt x="164210" y="296350"/>
                      </a:cubicBezTo>
                      <a:cubicBezTo>
                        <a:pt x="134622" y="245243"/>
                        <a:pt x="110413" y="188755"/>
                        <a:pt x="193800" y="164547"/>
                      </a:cubicBezTo>
                      <a:cubicBezTo>
                        <a:pt x="226077" y="155132"/>
                        <a:pt x="244906" y="148407"/>
                        <a:pt x="271805" y="129579"/>
                      </a:cubicBezTo>
                      <a:cubicBezTo>
                        <a:pt x="283909" y="121509"/>
                        <a:pt x="296014" y="110750"/>
                        <a:pt x="310808" y="108059"/>
                      </a:cubicBezTo>
                      <a:cubicBezTo>
                        <a:pt x="326948" y="104024"/>
                        <a:pt x="339052" y="105370"/>
                        <a:pt x="349811" y="109404"/>
                      </a:cubicBezTo>
                      <a:cubicBezTo>
                        <a:pt x="378055" y="71747"/>
                        <a:pt x="441267" y="59642"/>
                        <a:pt x="491030" y="44848"/>
                      </a:cubicBezTo>
                      <a:cubicBezTo>
                        <a:pt x="578450" y="19294"/>
                        <a:pt x="651077" y="-3571"/>
                        <a:pt x="743877" y="465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6" name="任意多边形: 形状 7545" descr="ce6674c8-d12c-4ecb-b775-3560778e9a15"/>
                <p:cNvSpPr/>
                <p:nvPr/>
              </p:nvSpPr>
              <p:spPr>
                <a:xfrm>
                  <a:off x="10802927" y="3558820"/>
                  <a:ext cx="1102283" cy="612976"/>
                </a:xfrm>
                <a:custGeom>
                  <a:avLst/>
                  <a:gdLst>
                    <a:gd name="connsiteX0" fmla="*/ 676652 w 1102283"/>
                    <a:gd name="connsiteY0" fmla="*/ 863 h 612976"/>
                    <a:gd name="connsiteX1" fmla="*/ 692287 w 1102283"/>
                    <a:gd name="connsiteY1" fmla="*/ 1031 h 612976"/>
                    <a:gd name="connsiteX2" fmla="*/ 1035245 w 1102283"/>
                    <a:gd name="connsiteY2" fmla="*/ 140904 h 612976"/>
                    <a:gd name="connsiteX3" fmla="*/ 1085008 w 1102283"/>
                    <a:gd name="connsiteY3" fmla="*/ 214876 h 612976"/>
                    <a:gd name="connsiteX4" fmla="*/ 1099802 w 1102283"/>
                    <a:gd name="connsiteY4" fmla="*/ 231014 h 612976"/>
                    <a:gd name="connsiteX5" fmla="*/ 1085008 w 1102283"/>
                    <a:gd name="connsiteY5" fmla="*/ 304986 h 612976"/>
                    <a:gd name="connsiteX6" fmla="*/ 1041970 w 1102283"/>
                    <a:gd name="connsiteY6" fmla="*/ 346679 h 612976"/>
                    <a:gd name="connsiteX7" fmla="*/ 1007002 w 1102283"/>
                    <a:gd name="connsiteY7" fmla="*/ 341299 h 612976"/>
                    <a:gd name="connsiteX8" fmla="*/ 972034 w 1102283"/>
                    <a:gd name="connsiteY8" fmla="*/ 341299 h 612976"/>
                    <a:gd name="connsiteX9" fmla="*/ 924961 w 1102283"/>
                    <a:gd name="connsiteY9" fmla="*/ 456963 h 612976"/>
                    <a:gd name="connsiteX10" fmla="*/ 865784 w 1102283"/>
                    <a:gd name="connsiteY10" fmla="*/ 521520 h 612976"/>
                    <a:gd name="connsiteX11" fmla="*/ 803917 w 1102283"/>
                    <a:gd name="connsiteY11" fmla="*/ 518831 h 612976"/>
                    <a:gd name="connsiteX12" fmla="*/ 768949 w 1102283"/>
                    <a:gd name="connsiteY12" fmla="*/ 545729 h 612976"/>
                    <a:gd name="connsiteX13" fmla="*/ 657319 w 1102283"/>
                    <a:gd name="connsiteY13" fmla="*/ 529590 h 612976"/>
                    <a:gd name="connsiteX14" fmla="*/ 606211 w 1102283"/>
                    <a:gd name="connsiteY14" fmla="*/ 599527 h 612976"/>
                    <a:gd name="connsiteX15" fmla="*/ 485167 w 1102283"/>
                    <a:gd name="connsiteY15" fmla="*/ 520175 h 612976"/>
                    <a:gd name="connsiteX16" fmla="*/ 393712 w 1102283"/>
                    <a:gd name="connsiteY16" fmla="*/ 612976 h 612976"/>
                    <a:gd name="connsiteX17" fmla="*/ 358744 w 1102283"/>
                    <a:gd name="connsiteY17" fmla="*/ 606251 h 612976"/>
                    <a:gd name="connsiteX18" fmla="*/ 265944 w 1102283"/>
                    <a:gd name="connsiteY18" fmla="*/ 586078 h 612976"/>
                    <a:gd name="connsiteX19" fmla="*/ 201387 w 1102283"/>
                    <a:gd name="connsiteY19" fmla="*/ 553799 h 612976"/>
                    <a:gd name="connsiteX20" fmla="*/ 108586 w 1102283"/>
                    <a:gd name="connsiteY20" fmla="*/ 556488 h 612976"/>
                    <a:gd name="connsiteX21" fmla="*/ 11751 w 1102283"/>
                    <a:gd name="connsiteY21" fmla="*/ 448893 h 612976"/>
                    <a:gd name="connsiteX22" fmla="*/ 30580 w 1102283"/>
                    <a:gd name="connsiteY22" fmla="*/ 440824 h 612976"/>
                    <a:gd name="connsiteX23" fmla="*/ 189282 w 1102283"/>
                    <a:gd name="connsiteY23" fmla="*/ 292881 h 612976"/>
                    <a:gd name="connsiteX24" fmla="*/ 241735 w 1102283"/>
                    <a:gd name="connsiteY24" fmla="*/ 171837 h 612976"/>
                    <a:gd name="connsiteX25" fmla="*/ 307636 w 1102283"/>
                    <a:gd name="connsiteY25" fmla="*/ 155698 h 612976"/>
                    <a:gd name="connsiteX26" fmla="*/ 428680 w 1102283"/>
                    <a:gd name="connsiteY26" fmla="*/ 166458 h 612976"/>
                    <a:gd name="connsiteX27" fmla="*/ 559139 w 1102283"/>
                    <a:gd name="connsiteY27" fmla="*/ 112661 h 612976"/>
                    <a:gd name="connsiteX28" fmla="*/ 576623 w 1102283"/>
                    <a:gd name="connsiteY28" fmla="*/ 109970 h 612976"/>
                    <a:gd name="connsiteX29" fmla="*/ 643870 w 1102283"/>
                    <a:gd name="connsiteY29" fmla="*/ 30619 h 612976"/>
                    <a:gd name="connsiteX30" fmla="*/ 653284 w 1102283"/>
                    <a:gd name="connsiteY30" fmla="*/ 22550 h 612976"/>
                    <a:gd name="connsiteX31" fmla="*/ 664043 w 1102283"/>
                    <a:gd name="connsiteY31" fmla="*/ 7755 h 612976"/>
                    <a:gd name="connsiteX32" fmla="*/ 676652 w 1102283"/>
                    <a:gd name="connsiteY32" fmla="*/ 863 h 612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102283" h="612976">
                      <a:moveTo>
                        <a:pt x="676652" y="863"/>
                      </a:moveTo>
                      <a:cubicBezTo>
                        <a:pt x="681864" y="-314"/>
                        <a:pt x="687580" y="-314"/>
                        <a:pt x="692287" y="1031"/>
                      </a:cubicBezTo>
                      <a:cubicBezTo>
                        <a:pt x="805262" y="35999"/>
                        <a:pt x="950514" y="62898"/>
                        <a:pt x="1035245" y="140904"/>
                      </a:cubicBezTo>
                      <a:cubicBezTo>
                        <a:pt x="1059454" y="163768"/>
                        <a:pt x="1076938" y="190666"/>
                        <a:pt x="1085008" y="214876"/>
                      </a:cubicBezTo>
                      <a:cubicBezTo>
                        <a:pt x="1091733" y="217565"/>
                        <a:pt x="1098457" y="221600"/>
                        <a:pt x="1099802" y="231014"/>
                      </a:cubicBezTo>
                      <a:cubicBezTo>
                        <a:pt x="1105182" y="257913"/>
                        <a:pt x="1102492" y="283467"/>
                        <a:pt x="1085008" y="304986"/>
                      </a:cubicBezTo>
                      <a:cubicBezTo>
                        <a:pt x="1075593" y="321125"/>
                        <a:pt x="1060800" y="334575"/>
                        <a:pt x="1041970" y="346679"/>
                      </a:cubicBezTo>
                      <a:cubicBezTo>
                        <a:pt x="1027176" y="356093"/>
                        <a:pt x="1012382" y="350713"/>
                        <a:pt x="1007002" y="341299"/>
                      </a:cubicBezTo>
                      <a:cubicBezTo>
                        <a:pt x="992208" y="339955"/>
                        <a:pt x="974724" y="339955"/>
                        <a:pt x="972034" y="341299"/>
                      </a:cubicBezTo>
                      <a:cubicBezTo>
                        <a:pt x="935721" y="358784"/>
                        <a:pt x="973378" y="440824"/>
                        <a:pt x="924961" y="456963"/>
                      </a:cubicBezTo>
                      <a:cubicBezTo>
                        <a:pt x="918237" y="485207"/>
                        <a:pt x="902097" y="510760"/>
                        <a:pt x="865784" y="521520"/>
                      </a:cubicBezTo>
                      <a:cubicBezTo>
                        <a:pt x="844265" y="528245"/>
                        <a:pt x="821401" y="526900"/>
                        <a:pt x="803917" y="518831"/>
                      </a:cubicBezTo>
                      <a:cubicBezTo>
                        <a:pt x="795847" y="529590"/>
                        <a:pt x="785088" y="539004"/>
                        <a:pt x="768949" y="545729"/>
                      </a:cubicBezTo>
                      <a:cubicBezTo>
                        <a:pt x="729946" y="561868"/>
                        <a:pt x="690942" y="548419"/>
                        <a:pt x="657319" y="529590"/>
                      </a:cubicBezTo>
                      <a:cubicBezTo>
                        <a:pt x="650594" y="560523"/>
                        <a:pt x="655974" y="600871"/>
                        <a:pt x="606211" y="599527"/>
                      </a:cubicBezTo>
                      <a:cubicBezTo>
                        <a:pt x="567208" y="599527"/>
                        <a:pt x="521482" y="557834"/>
                        <a:pt x="485167" y="520175"/>
                      </a:cubicBezTo>
                      <a:cubicBezTo>
                        <a:pt x="481133" y="567248"/>
                        <a:pt x="459614" y="612976"/>
                        <a:pt x="393712" y="612976"/>
                      </a:cubicBezTo>
                      <a:cubicBezTo>
                        <a:pt x="380263" y="612976"/>
                        <a:pt x="370848" y="608940"/>
                        <a:pt x="358744" y="606251"/>
                      </a:cubicBezTo>
                      <a:cubicBezTo>
                        <a:pt x="329156" y="599527"/>
                        <a:pt x="296877" y="592802"/>
                        <a:pt x="265944" y="586078"/>
                      </a:cubicBezTo>
                      <a:cubicBezTo>
                        <a:pt x="237700" y="579352"/>
                        <a:pt x="217525" y="568592"/>
                        <a:pt x="201387" y="553799"/>
                      </a:cubicBezTo>
                      <a:cubicBezTo>
                        <a:pt x="178523" y="571283"/>
                        <a:pt x="140865" y="571283"/>
                        <a:pt x="108586" y="556488"/>
                      </a:cubicBezTo>
                      <a:cubicBezTo>
                        <a:pt x="65548" y="536315"/>
                        <a:pt x="-33977" y="502691"/>
                        <a:pt x="11751" y="448893"/>
                      </a:cubicBezTo>
                      <a:cubicBezTo>
                        <a:pt x="17130" y="443514"/>
                        <a:pt x="23856" y="440824"/>
                        <a:pt x="30580" y="440824"/>
                      </a:cubicBezTo>
                      <a:cubicBezTo>
                        <a:pt x="97826" y="403167"/>
                        <a:pt x="152969" y="354748"/>
                        <a:pt x="189282" y="292881"/>
                      </a:cubicBezTo>
                      <a:cubicBezTo>
                        <a:pt x="209456" y="257913"/>
                        <a:pt x="212146" y="200081"/>
                        <a:pt x="241735" y="171837"/>
                      </a:cubicBezTo>
                      <a:cubicBezTo>
                        <a:pt x="260564" y="151664"/>
                        <a:pt x="280737" y="151664"/>
                        <a:pt x="307636" y="155698"/>
                      </a:cubicBezTo>
                      <a:cubicBezTo>
                        <a:pt x="352019" y="162422"/>
                        <a:pt x="381608" y="175872"/>
                        <a:pt x="428680" y="166458"/>
                      </a:cubicBezTo>
                      <a:cubicBezTo>
                        <a:pt x="475754" y="157044"/>
                        <a:pt x="518791" y="134180"/>
                        <a:pt x="559139" y="112661"/>
                      </a:cubicBezTo>
                      <a:cubicBezTo>
                        <a:pt x="564519" y="109970"/>
                        <a:pt x="571243" y="108626"/>
                        <a:pt x="576623" y="109970"/>
                      </a:cubicBezTo>
                      <a:cubicBezTo>
                        <a:pt x="603522" y="87106"/>
                        <a:pt x="625041" y="60208"/>
                        <a:pt x="643870" y="30619"/>
                      </a:cubicBezTo>
                      <a:cubicBezTo>
                        <a:pt x="646559" y="26585"/>
                        <a:pt x="649250" y="23894"/>
                        <a:pt x="653284" y="22550"/>
                      </a:cubicBezTo>
                      <a:cubicBezTo>
                        <a:pt x="657319" y="17170"/>
                        <a:pt x="660009" y="13135"/>
                        <a:pt x="664043" y="7755"/>
                      </a:cubicBezTo>
                      <a:cubicBezTo>
                        <a:pt x="666733" y="4393"/>
                        <a:pt x="671440" y="2040"/>
                        <a:pt x="676652" y="86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7" name="任意多边形: 形状 7546" descr="851fb555-6333-4caf-897c-69e312767f66"/>
                <p:cNvSpPr/>
                <p:nvPr/>
              </p:nvSpPr>
              <p:spPr>
                <a:xfrm>
                  <a:off x="10274923" y="4324345"/>
                  <a:ext cx="897217" cy="626506"/>
                </a:xfrm>
                <a:custGeom>
                  <a:avLst/>
                  <a:gdLst>
                    <a:gd name="connsiteX0" fmla="*/ 554549 w 897217"/>
                    <a:gd name="connsiteY0" fmla="*/ 776 h 626506"/>
                    <a:gd name="connsiteX1" fmla="*/ 680973 w 897217"/>
                    <a:gd name="connsiteY1" fmla="*/ 61298 h 626506"/>
                    <a:gd name="connsiteX2" fmla="*/ 722666 w 897217"/>
                    <a:gd name="connsiteY2" fmla="*/ 26330 h 626506"/>
                    <a:gd name="connsiteX3" fmla="*/ 869263 w 897217"/>
                    <a:gd name="connsiteY3" fmla="*/ 54574 h 626506"/>
                    <a:gd name="connsiteX4" fmla="*/ 890783 w 897217"/>
                    <a:gd name="connsiteY4" fmla="*/ 123165 h 626506"/>
                    <a:gd name="connsiteX5" fmla="*/ 819502 w 897217"/>
                    <a:gd name="connsiteY5" fmla="*/ 311456 h 626506"/>
                    <a:gd name="connsiteX6" fmla="*/ 779154 w 897217"/>
                    <a:gd name="connsiteY6" fmla="*/ 316836 h 626506"/>
                    <a:gd name="connsiteX7" fmla="*/ 733426 w 897217"/>
                    <a:gd name="connsiteY7" fmla="*/ 353149 h 626506"/>
                    <a:gd name="connsiteX8" fmla="*/ 690387 w 897217"/>
                    <a:gd name="connsiteY8" fmla="*/ 363908 h 626506"/>
                    <a:gd name="connsiteX9" fmla="*/ 640625 w 897217"/>
                    <a:gd name="connsiteY9" fmla="*/ 428465 h 626506"/>
                    <a:gd name="connsiteX10" fmla="*/ 608347 w 897217"/>
                    <a:gd name="connsiteY10" fmla="*/ 444604 h 626506"/>
                    <a:gd name="connsiteX11" fmla="*/ 494027 w 897217"/>
                    <a:gd name="connsiteY11" fmla="*/ 501092 h 626506"/>
                    <a:gd name="connsiteX12" fmla="*/ 465784 w 897217"/>
                    <a:gd name="connsiteY12" fmla="*/ 541439 h 626506"/>
                    <a:gd name="connsiteX13" fmla="*/ 434850 w 897217"/>
                    <a:gd name="connsiteY13" fmla="*/ 550853 h 626506"/>
                    <a:gd name="connsiteX14" fmla="*/ 333980 w 897217"/>
                    <a:gd name="connsiteY14" fmla="*/ 591202 h 626506"/>
                    <a:gd name="connsiteX15" fmla="*/ 89202 w 897217"/>
                    <a:gd name="connsiteY15" fmla="*/ 622135 h 626506"/>
                    <a:gd name="connsiteX16" fmla="*/ 75752 w 897217"/>
                    <a:gd name="connsiteY16" fmla="*/ 619445 h 626506"/>
                    <a:gd name="connsiteX17" fmla="*/ 15231 w 897217"/>
                    <a:gd name="connsiteY17" fmla="*/ 619445 h 626506"/>
                    <a:gd name="connsiteX18" fmla="*/ 8506 w 897217"/>
                    <a:gd name="connsiteY18" fmla="*/ 584477 h 626506"/>
                    <a:gd name="connsiteX19" fmla="*/ 130895 w 897217"/>
                    <a:gd name="connsiteY19" fmla="*/ 513196 h 626506"/>
                    <a:gd name="connsiteX20" fmla="*/ 90547 w 897217"/>
                    <a:gd name="connsiteY20" fmla="*/ 474193 h 626506"/>
                    <a:gd name="connsiteX21" fmla="*/ 75752 w 897217"/>
                    <a:gd name="connsiteY21" fmla="*/ 448639 h 626506"/>
                    <a:gd name="connsiteX22" fmla="*/ 60958 w 897217"/>
                    <a:gd name="connsiteY22" fmla="*/ 428465 h 626506"/>
                    <a:gd name="connsiteX23" fmla="*/ 124170 w 897217"/>
                    <a:gd name="connsiteY23" fmla="*/ 370633 h 626506"/>
                    <a:gd name="connsiteX24" fmla="*/ 190071 w 897217"/>
                    <a:gd name="connsiteY24" fmla="*/ 275142 h 626506"/>
                    <a:gd name="connsiteX25" fmla="*/ 210246 w 897217"/>
                    <a:gd name="connsiteY25" fmla="*/ 211930 h 626506"/>
                    <a:gd name="connsiteX26" fmla="*/ 222350 w 897217"/>
                    <a:gd name="connsiteY26" fmla="*/ 198481 h 626506"/>
                    <a:gd name="connsiteX27" fmla="*/ 280182 w 897217"/>
                    <a:gd name="connsiteY27" fmla="*/ 187722 h 626506"/>
                    <a:gd name="connsiteX28" fmla="*/ 313806 w 897217"/>
                    <a:gd name="connsiteY28" fmla="*/ 199826 h 626506"/>
                    <a:gd name="connsiteX29" fmla="*/ 359534 w 897217"/>
                    <a:gd name="connsiteY29" fmla="*/ 210586 h 626506"/>
                    <a:gd name="connsiteX30" fmla="*/ 346085 w 897217"/>
                    <a:gd name="connsiteY30" fmla="*/ 168893 h 626506"/>
                    <a:gd name="connsiteX31" fmla="*/ 344740 w 897217"/>
                    <a:gd name="connsiteY31" fmla="*/ 137959 h 626506"/>
                    <a:gd name="connsiteX32" fmla="*/ 344740 w 897217"/>
                    <a:gd name="connsiteY32" fmla="*/ 107026 h 626506"/>
                    <a:gd name="connsiteX33" fmla="*/ 514201 w 897217"/>
                    <a:gd name="connsiteY33" fmla="*/ 131234 h 626506"/>
                    <a:gd name="connsiteX34" fmla="*/ 512856 w 897217"/>
                    <a:gd name="connsiteY34" fmla="*/ 125855 h 626506"/>
                    <a:gd name="connsiteX35" fmla="*/ 512856 w 897217"/>
                    <a:gd name="connsiteY35" fmla="*/ 70713 h 626506"/>
                    <a:gd name="connsiteX36" fmla="*/ 539755 w 897217"/>
                    <a:gd name="connsiteY36" fmla="*/ 31710 h 626506"/>
                    <a:gd name="connsiteX37" fmla="*/ 554549 w 897217"/>
                    <a:gd name="connsiteY37" fmla="*/ 776 h 626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897216" h="626506">
                      <a:moveTo>
                        <a:pt x="554549" y="776"/>
                      </a:moveTo>
                      <a:cubicBezTo>
                        <a:pt x="613727" y="-4604"/>
                        <a:pt x="662144" y="18260"/>
                        <a:pt x="680973" y="61298"/>
                      </a:cubicBezTo>
                      <a:cubicBezTo>
                        <a:pt x="687698" y="46503"/>
                        <a:pt x="691732" y="30364"/>
                        <a:pt x="722666" y="26330"/>
                      </a:cubicBezTo>
                      <a:cubicBezTo>
                        <a:pt x="760324" y="20950"/>
                        <a:pt x="838330" y="38434"/>
                        <a:pt x="869263" y="54574"/>
                      </a:cubicBezTo>
                      <a:cubicBezTo>
                        <a:pt x="901542" y="72058"/>
                        <a:pt x="901542" y="96266"/>
                        <a:pt x="890783" y="123165"/>
                      </a:cubicBezTo>
                      <a:cubicBezTo>
                        <a:pt x="871954" y="186377"/>
                        <a:pt x="842365" y="249589"/>
                        <a:pt x="819502" y="311456"/>
                      </a:cubicBezTo>
                      <a:cubicBezTo>
                        <a:pt x="814122" y="324905"/>
                        <a:pt x="788567" y="330285"/>
                        <a:pt x="779154" y="316836"/>
                      </a:cubicBezTo>
                      <a:cubicBezTo>
                        <a:pt x="783189" y="322216"/>
                        <a:pt x="738806" y="350458"/>
                        <a:pt x="733426" y="353149"/>
                      </a:cubicBezTo>
                      <a:cubicBezTo>
                        <a:pt x="719976" y="358529"/>
                        <a:pt x="702492" y="358529"/>
                        <a:pt x="690387" y="363908"/>
                      </a:cubicBezTo>
                      <a:cubicBezTo>
                        <a:pt x="659454" y="377357"/>
                        <a:pt x="643315" y="397532"/>
                        <a:pt x="640625" y="428465"/>
                      </a:cubicBezTo>
                      <a:cubicBezTo>
                        <a:pt x="639280" y="441914"/>
                        <a:pt x="623140" y="448639"/>
                        <a:pt x="608347" y="444604"/>
                      </a:cubicBezTo>
                      <a:cubicBezTo>
                        <a:pt x="542445" y="425775"/>
                        <a:pt x="520925" y="460744"/>
                        <a:pt x="494027" y="501092"/>
                      </a:cubicBezTo>
                      <a:cubicBezTo>
                        <a:pt x="483268" y="517231"/>
                        <a:pt x="484612" y="529335"/>
                        <a:pt x="465784" y="541439"/>
                      </a:cubicBezTo>
                      <a:cubicBezTo>
                        <a:pt x="455024" y="546819"/>
                        <a:pt x="445609" y="549509"/>
                        <a:pt x="434850" y="550853"/>
                      </a:cubicBezTo>
                      <a:cubicBezTo>
                        <a:pt x="410641" y="576408"/>
                        <a:pt x="372984" y="581787"/>
                        <a:pt x="333980" y="591202"/>
                      </a:cubicBezTo>
                      <a:cubicBezTo>
                        <a:pt x="254629" y="610031"/>
                        <a:pt x="172587" y="619445"/>
                        <a:pt x="89202" y="622135"/>
                      </a:cubicBezTo>
                      <a:cubicBezTo>
                        <a:pt x="85167" y="622135"/>
                        <a:pt x="79787" y="620791"/>
                        <a:pt x="75752" y="619445"/>
                      </a:cubicBezTo>
                      <a:cubicBezTo>
                        <a:pt x="55579" y="628860"/>
                        <a:pt x="39439" y="628860"/>
                        <a:pt x="15231" y="619445"/>
                      </a:cubicBezTo>
                      <a:cubicBezTo>
                        <a:pt x="-2253" y="612721"/>
                        <a:pt x="-4944" y="595236"/>
                        <a:pt x="8506" y="584477"/>
                      </a:cubicBezTo>
                      <a:cubicBezTo>
                        <a:pt x="44819" y="553544"/>
                        <a:pt x="86512" y="529335"/>
                        <a:pt x="130895" y="513196"/>
                      </a:cubicBezTo>
                      <a:cubicBezTo>
                        <a:pt x="116101" y="501092"/>
                        <a:pt x="101306" y="488987"/>
                        <a:pt x="90547" y="474193"/>
                      </a:cubicBezTo>
                      <a:cubicBezTo>
                        <a:pt x="83822" y="466123"/>
                        <a:pt x="78442" y="456708"/>
                        <a:pt x="75752" y="448639"/>
                      </a:cubicBezTo>
                      <a:cubicBezTo>
                        <a:pt x="66338" y="445949"/>
                        <a:pt x="58268" y="439224"/>
                        <a:pt x="60958" y="428465"/>
                      </a:cubicBezTo>
                      <a:cubicBezTo>
                        <a:pt x="66338" y="398876"/>
                        <a:pt x="91891" y="377357"/>
                        <a:pt x="124170" y="370633"/>
                      </a:cubicBezTo>
                      <a:cubicBezTo>
                        <a:pt x="98616" y="327594"/>
                        <a:pt x="137619" y="273797"/>
                        <a:pt x="190071" y="275142"/>
                      </a:cubicBezTo>
                      <a:cubicBezTo>
                        <a:pt x="186037" y="252278"/>
                        <a:pt x="188727" y="229414"/>
                        <a:pt x="210246" y="211930"/>
                      </a:cubicBezTo>
                      <a:cubicBezTo>
                        <a:pt x="211591" y="206551"/>
                        <a:pt x="215626" y="201171"/>
                        <a:pt x="222350" y="198481"/>
                      </a:cubicBezTo>
                      <a:cubicBezTo>
                        <a:pt x="242525" y="189066"/>
                        <a:pt x="257318" y="185031"/>
                        <a:pt x="280182" y="187722"/>
                      </a:cubicBezTo>
                      <a:cubicBezTo>
                        <a:pt x="292287" y="189066"/>
                        <a:pt x="303046" y="194446"/>
                        <a:pt x="313806" y="199826"/>
                      </a:cubicBezTo>
                      <a:cubicBezTo>
                        <a:pt x="328600" y="202516"/>
                        <a:pt x="344740" y="205206"/>
                        <a:pt x="359534" y="210586"/>
                      </a:cubicBezTo>
                      <a:cubicBezTo>
                        <a:pt x="375673" y="205206"/>
                        <a:pt x="350120" y="183687"/>
                        <a:pt x="346085" y="168893"/>
                      </a:cubicBezTo>
                      <a:cubicBezTo>
                        <a:pt x="343394" y="159478"/>
                        <a:pt x="343394" y="147374"/>
                        <a:pt x="344740" y="137959"/>
                      </a:cubicBezTo>
                      <a:cubicBezTo>
                        <a:pt x="335325" y="131234"/>
                        <a:pt x="332636" y="115095"/>
                        <a:pt x="344740" y="107026"/>
                      </a:cubicBezTo>
                      <a:cubicBezTo>
                        <a:pt x="406606" y="62643"/>
                        <a:pt x="468473" y="89542"/>
                        <a:pt x="514201" y="131234"/>
                      </a:cubicBezTo>
                      <a:cubicBezTo>
                        <a:pt x="512856" y="128545"/>
                        <a:pt x="512856" y="127199"/>
                        <a:pt x="512856" y="125855"/>
                      </a:cubicBezTo>
                      <a:cubicBezTo>
                        <a:pt x="512856" y="105681"/>
                        <a:pt x="506132" y="90886"/>
                        <a:pt x="512856" y="70713"/>
                      </a:cubicBezTo>
                      <a:cubicBezTo>
                        <a:pt x="519581" y="51883"/>
                        <a:pt x="528996" y="39779"/>
                        <a:pt x="539755" y="31710"/>
                      </a:cubicBezTo>
                      <a:cubicBezTo>
                        <a:pt x="530340" y="20950"/>
                        <a:pt x="534375" y="3466"/>
                        <a:pt x="554549" y="776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8" name="任意多边形: 形状 7547" descr="32518fbc-9084-442f-998a-3f4ec052dae8"/>
                <p:cNvSpPr/>
                <p:nvPr/>
              </p:nvSpPr>
              <p:spPr>
                <a:xfrm>
                  <a:off x="11991774" y="4230414"/>
                  <a:ext cx="200226" cy="268599"/>
                </a:xfrm>
                <a:custGeom>
                  <a:avLst/>
                  <a:gdLst>
                    <a:gd name="connsiteX0" fmla="*/ 155564 w 200226"/>
                    <a:gd name="connsiteY0" fmla="*/ 1064 h 268599"/>
                    <a:gd name="connsiteX1" fmla="*/ 183535 w 200226"/>
                    <a:gd name="connsiteY1" fmla="*/ 1631 h 268599"/>
                    <a:gd name="connsiteX2" fmla="*/ 200226 w 200226"/>
                    <a:gd name="connsiteY2" fmla="*/ 8367 h 268599"/>
                    <a:gd name="connsiteX3" fmla="*/ 200226 w 200226"/>
                    <a:gd name="connsiteY3" fmla="*/ 230355 h 268599"/>
                    <a:gd name="connsiteX4" fmla="*/ 171536 w 200226"/>
                    <a:gd name="connsiteY4" fmla="*/ 224827 h 268599"/>
                    <a:gd name="connsiteX5" fmla="*/ 124799 w 200226"/>
                    <a:gd name="connsiteY5" fmla="*/ 223819 h 268599"/>
                    <a:gd name="connsiteX6" fmla="*/ 119419 w 200226"/>
                    <a:gd name="connsiteY6" fmla="*/ 250718 h 268599"/>
                    <a:gd name="connsiteX7" fmla="*/ 77727 w 200226"/>
                    <a:gd name="connsiteY7" fmla="*/ 261477 h 268599"/>
                    <a:gd name="connsiteX8" fmla="*/ 42758 w 200226"/>
                    <a:gd name="connsiteY8" fmla="*/ 226509 h 268599"/>
                    <a:gd name="connsiteX9" fmla="*/ 7790 w 200226"/>
                    <a:gd name="connsiteY9" fmla="*/ 213060 h 268599"/>
                    <a:gd name="connsiteX10" fmla="*/ 71002 w 200226"/>
                    <a:gd name="connsiteY10" fmla="*/ 12664 h 268599"/>
                    <a:gd name="connsiteX11" fmla="*/ 107315 w 200226"/>
                    <a:gd name="connsiteY11" fmla="*/ 32838 h 268599"/>
                    <a:gd name="connsiteX12" fmla="*/ 155564 w 200226"/>
                    <a:gd name="connsiteY12" fmla="*/ 1064 h 268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0226" h="268599">
                      <a:moveTo>
                        <a:pt x="155564" y="1064"/>
                      </a:moveTo>
                      <a:cubicBezTo>
                        <a:pt x="164727" y="-533"/>
                        <a:pt x="174183" y="-323"/>
                        <a:pt x="183535" y="1631"/>
                      </a:cubicBezTo>
                      <a:lnTo>
                        <a:pt x="200226" y="8367"/>
                      </a:lnTo>
                      <a:lnTo>
                        <a:pt x="200226" y="230355"/>
                      </a:lnTo>
                      <a:lnTo>
                        <a:pt x="171536" y="224827"/>
                      </a:lnTo>
                      <a:cubicBezTo>
                        <a:pt x="157078" y="223819"/>
                        <a:pt x="140938" y="223819"/>
                        <a:pt x="124799" y="223819"/>
                      </a:cubicBezTo>
                      <a:cubicBezTo>
                        <a:pt x="123454" y="234579"/>
                        <a:pt x="120764" y="243993"/>
                        <a:pt x="119419" y="250718"/>
                      </a:cubicBezTo>
                      <a:cubicBezTo>
                        <a:pt x="115384" y="268202"/>
                        <a:pt x="92520" y="274927"/>
                        <a:pt x="77727" y="261477"/>
                      </a:cubicBezTo>
                      <a:cubicBezTo>
                        <a:pt x="66967" y="249372"/>
                        <a:pt x="54863" y="238613"/>
                        <a:pt x="42758" y="226509"/>
                      </a:cubicBezTo>
                      <a:cubicBezTo>
                        <a:pt x="30654" y="233234"/>
                        <a:pt x="10480" y="229199"/>
                        <a:pt x="7790" y="213060"/>
                      </a:cubicBezTo>
                      <a:cubicBezTo>
                        <a:pt x="1065" y="172712"/>
                        <a:pt x="-23144" y="-786"/>
                        <a:pt x="71002" y="12664"/>
                      </a:cubicBezTo>
                      <a:cubicBezTo>
                        <a:pt x="87140" y="14009"/>
                        <a:pt x="97900" y="22079"/>
                        <a:pt x="107315" y="32838"/>
                      </a:cubicBezTo>
                      <a:cubicBezTo>
                        <a:pt x="120092" y="14682"/>
                        <a:pt x="137240" y="4258"/>
                        <a:pt x="155564" y="1064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49" name="任意多边形: 形状 7548" descr="ae8fde8a-eafa-473e-8623-6bc0156c0a04"/>
                <p:cNvSpPr/>
                <p:nvPr/>
              </p:nvSpPr>
              <p:spPr>
                <a:xfrm>
                  <a:off x="11161334" y="3134775"/>
                  <a:ext cx="185580" cy="365900"/>
                </a:xfrm>
                <a:custGeom>
                  <a:avLst/>
                  <a:gdLst>
                    <a:gd name="connsiteX0" fmla="*/ 106586 w 185580"/>
                    <a:gd name="connsiteY0" fmla="*/ 78 h 365900"/>
                    <a:gd name="connsiteX1" fmla="*/ 149624 w 185580"/>
                    <a:gd name="connsiteY1" fmla="*/ 17562 h 365900"/>
                    <a:gd name="connsiteX2" fmla="*/ 172488 w 185580"/>
                    <a:gd name="connsiteY2" fmla="*/ 49841 h 365900"/>
                    <a:gd name="connsiteX3" fmla="*/ 184592 w 185580"/>
                    <a:gd name="connsiteY3" fmla="*/ 118433 h 365900"/>
                    <a:gd name="connsiteX4" fmla="*/ 175178 w 185580"/>
                    <a:gd name="connsiteY4" fmla="*/ 239476 h 365900"/>
                    <a:gd name="connsiteX5" fmla="*/ 141554 w 185580"/>
                    <a:gd name="connsiteY5" fmla="*/ 318828 h 365900"/>
                    <a:gd name="connsiteX6" fmla="*/ 125415 w 185580"/>
                    <a:gd name="connsiteY6" fmla="*/ 348416 h 365900"/>
                    <a:gd name="connsiteX7" fmla="*/ 118690 w 185580"/>
                    <a:gd name="connsiteY7" fmla="*/ 351106 h 365900"/>
                    <a:gd name="connsiteX8" fmla="*/ 118690 w 185580"/>
                    <a:gd name="connsiteY8" fmla="*/ 344381 h 365900"/>
                    <a:gd name="connsiteX9" fmla="*/ 133485 w 185580"/>
                    <a:gd name="connsiteY9" fmla="*/ 314793 h 365900"/>
                    <a:gd name="connsiteX10" fmla="*/ 159038 w 185580"/>
                    <a:gd name="connsiteY10" fmla="*/ 234097 h 365900"/>
                    <a:gd name="connsiteX11" fmla="*/ 167108 w 185580"/>
                    <a:gd name="connsiteY11" fmla="*/ 117088 h 365900"/>
                    <a:gd name="connsiteX12" fmla="*/ 155004 w 185580"/>
                    <a:gd name="connsiteY12" fmla="*/ 53876 h 365900"/>
                    <a:gd name="connsiteX13" fmla="*/ 134830 w 185580"/>
                    <a:gd name="connsiteY13" fmla="*/ 28322 h 365900"/>
                    <a:gd name="connsiteX14" fmla="*/ 103896 w 185580"/>
                    <a:gd name="connsiteY14" fmla="*/ 16218 h 365900"/>
                    <a:gd name="connsiteX15" fmla="*/ 42029 w 185580"/>
                    <a:gd name="connsiteY15" fmla="*/ 44461 h 365900"/>
                    <a:gd name="connsiteX16" fmla="*/ 20510 w 185580"/>
                    <a:gd name="connsiteY16" fmla="*/ 102293 h 365900"/>
                    <a:gd name="connsiteX17" fmla="*/ 16475 w 185580"/>
                    <a:gd name="connsiteY17" fmla="*/ 164160 h 365900"/>
                    <a:gd name="connsiteX18" fmla="*/ 23201 w 185580"/>
                    <a:gd name="connsiteY18" fmla="*/ 220648 h 365900"/>
                    <a:gd name="connsiteX19" fmla="*/ 31270 w 185580"/>
                    <a:gd name="connsiteY19" fmla="*/ 304033 h 365900"/>
                    <a:gd name="connsiteX20" fmla="*/ 36650 w 185580"/>
                    <a:gd name="connsiteY20" fmla="*/ 334967 h 365900"/>
                    <a:gd name="connsiteX21" fmla="*/ 33959 w 185580"/>
                    <a:gd name="connsiteY21" fmla="*/ 365900 h 365900"/>
                    <a:gd name="connsiteX22" fmla="*/ 20510 w 185580"/>
                    <a:gd name="connsiteY22" fmla="*/ 340347 h 365900"/>
                    <a:gd name="connsiteX23" fmla="*/ 16475 w 185580"/>
                    <a:gd name="connsiteY23" fmla="*/ 308068 h 365900"/>
                    <a:gd name="connsiteX24" fmla="*/ 4371 w 185580"/>
                    <a:gd name="connsiteY24" fmla="*/ 223337 h 365900"/>
                    <a:gd name="connsiteX25" fmla="*/ 337 w 185580"/>
                    <a:gd name="connsiteY25" fmla="*/ 166850 h 365900"/>
                    <a:gd name="connsiteX26" fmla="*/ 1681 w 185580"/>
                    <a:gd name="connsiteY26" fmla="*/ 102293 h 365900"/>
                    <a:gd name="connsiteX27" fmla="*/ 27235 w 185580"/>
                    <a:gd name="connsiteY27" fmla="*/ 35046 h 365900"/>
                    <a:gd name="connsiteX28" fmla="*/ 106586 w 185580"/>
                    <a:gd name="connsiteY28" fmla="*/ 78 h 365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5580" h="365900">
                      <a:moveTo>
                        <a:pt x="106586" y="78"/>
                      </a:moveTo>
                      <a:cubicBezTo>
                        <a:pt x="122725" y="1424"/>
                        <a:pt x="138865" y="8148"/>
                        <a:pt x="149624" y="17562"/>
                      </a:cubicBezTo>
                      <a:cubicBezTo>
                        <a:pt x="160384" y="26977"/>
                        <a:pt x="167108" y="39081"/>
                        <a:pt x="172488" y="49841"/>
                      </a:cubicBezTo>
                      <a:cubicBezTo>
                        <a:pt x="183248" y="72705"/>
                        <a:pt x="183248" y="96913"/>
                        <a:pt x="184592" y="118433"/>
                      </a:cubicBezTo>
                      <a:cubicBezTo>
                        <a:pt x="187282" y="162816"/>
                        <a:pt x="184592" y="204508"/>
                        <a:pt x="175178" y="239476"/>
                      </a:cubicBezTo>
                      <a:cubicBezTo>
                        <a:pt x="165763" y="273100"/>
                        <a:pt x="150969" y="299999"/>
                        <a:pt x="141554" y="318828"/>
                      </a:cubicBezTo>
                      <a:cubicBezTo>
                        <a:pt x="130794" y="337656"/>
                        <a:pt x="134830" y="333621"/>
                        <a:pt x="125415" y="348416"/>
                      </a:cubicBezTo>
                      <a:cubicBezTo>
                        <a:pt x="121381" y="355141"/>
                        <a:pt x="120035" y="352451"/>
                        <a:pt x="118690" y="351106"/>
                      </a:cubicBezTo>
                      <a:cubicBezTo>
                        <a:pt x="117345" y="349761"/>
                        <a:pt x="116001" y="349761"/>
                        <a:pt x="118690" y="344381"/>
                      </a:cubicBezTo>
                      <a:cubicBezTo>
                        <a:pt x="126760" y="329587"/>
                        <a:pt x="124070" y="333621"/>
                        <a:pt x="133485" y="314793"/>
                      </a:cubicBezTo>
                      <a:cubicBezTo>
                        <a:pt x="142899" y="295964"/>
                        <a:pt x="150969" y="267720"/>
                        <a:pt x="159038" y="234097"/>
                      </a:cubicBezTo>
                      <a:cubicBezTo>
                        <a:pt x="165763" y="200474"/>
                        <a:pt x="169798" y="160125"/>
                        <a:pt x="167108" y="117088"/>
                      </a:cubicBezTo>
                      <a:cubicBezTo>
                        <a:pt x="165763" y="95569"/>
                        <a:pt x="164418" y="74050"/>
                        <a:pt x="155004" y="53876"/>
                      </a:cubicBezTo>
                      <a:cubicBezTo>
                        <a:pt x="149624" y="44461"/>
                        <a:pt x="142899" y="35046"/>
                        <a:pt x="134830" y="28322"/>
                      </a:cubicBezTo>
                      <a:cubicBezTo>
                        <a:pt x="126760" y="21597"/>
                        <a:pt x="116001" y="16218"/>
                        <a:pt x="103896" y="16218"/>
                      </a:cubicBezTo>
                      <a:cubicBezTo>
                        <a:pt x="79687" y="14873"/>
                        <a:pt x="55478" y="28322"/>
                        <a:pt x="42029" y="44461"/>
                      </a:cubicBezTo>
                      <a:cubicBezTo>
                        <a:pt x="28579" y="60601"/>
                        <a:pt x="23201" y="82120"/>
                        <a:pt x="20510" y="102293"/>
                      </a:cubicBezTo>
                      <a:cubicBezTo>
                        <a:pt x="17821" y="122468"/>
                        <a:pt x="16475" y="143986"/>
                        <a:pt x="16475" y="164160"/>
                      </a:cubicBezTo>
                      <a:cubicBezTo>
                        <a:pt x="17821" y="184335"/>
                        <a:pt x="21855" y="203164"/>
                        <a:pt x="23201" y="220648"/>
                      </a:cubicBezTo>
                      <a:cubicBezTo>
                        <a:pt x="25890" y="255616"/>
                        <a:pt x="28579" y="283860"/>
                        <a:pt x="31270" y="304033"/>
                      </a:cubicBezTo>
                      <a:cubicBezTo>
                        <a:pt x="35305" y="322863"/>
                        <a:pt x="33959" y="318828"/>
                        <a:pt x="36650" y="334967"/>
                      </a:cubicBezTo>
                      <a:cubicBezTo>
                        <a:pt x="39339" y="351106"/>
                        <a:pt x="39339" y="365900"/>
                        <a:pt x="33959" y="365900"/>
                      </a:cubicBezTo>
                      <a:cubicBezTo>
                        <a:pt x="29925" y="365900"/>
                        <a:pt x="21855" y="352451"/>
                        <a:pt x="20510" y="340347"/>
                      </a:cubicBezTo>
                      <a:cubicBezTo>
                        <a:pt x="16475" y="325552"/>
                        <a:pt x="20510" y="328243"/>
                        <a:pt x="16475" y="308068"/>
                      </a:cubicBezTo>
                      <a:cubicBezTo>
                        <a:pt x="12441" y="287895"/>
                        <a:pt x="7061" y="258305"/>
                        <a:pt x="4371" y="223337"/>
                      </a:cubicBezTo>
                      <a:cubicBezTo>
                        <a:pt x="1681" y="205853"/>
                        <a:pt x="1681" y="187024"/>
                        <a:pt x="337" y="166850"/>
                      </a:cubicBezTo>
                      <a:cubicBezTo>
                        <a:pt x="337" y="146676"/>
                        <a:pt x="-1009" y="125157"/>
                        <a:pt x="1681" y="102293"/>
                      </a:cubicBezTo>
                      <a:cubicBezTo>
                        <a:pt x="4371" y="80775"/>
                        <a:pt x="9751" y="56565"/>
                        <a:pt x="27235" y="35046"/>
                      </a:cubicBezTo>
                      <a:cubicBezTo>
                        <a:pt x="44719" y="14873"/>
                        <a:pt x="72962" y="-1267"/>
                        <a:pt x="106586" y="7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0" name="任意多边形: 形状 7549" descr="ef6af356-75d4-4251-8574-7235e467eee4"/>
                <p:cNvSpPr/>
                <p:nvPr/>
              </p:nvSpPr>
              <p:spPr>
                <a:xfrm>
                  <a:off x="10954023" y="3201679"/>
                  <a:ext cx="247733" cy="345926"/>
                </a:xfrm>
                <a:custGeom>
                  <a:avLst/>
                  <a:gdLst>
                    <a:gd name="connsiteX0" fmla="*/ 65757 w 247733"/>
                    <a:gd name="connsiteY0" fmla="*/ 589 h 345926"/>
                    <a:gd name="connsiteX1" fmla="*/ 106777 w 247733"/>
                    <a:gd name="connsiteY1" fmla="*/ 16560 h 345926"/>
                    <a:gd name="connsiteX2" fmla="*/ 156540 w 247733"/>
                    <a:gd name="connsiteY2" fmla="*/ 70358 h 345926"/>
                    <a:gd name="connsiteX3" fmla="*/ 188818 w 247733"/>
                    <a:gd name="connsiteY3" fmla="*/ 126844 h 345926"/>
                    <a:gd name="connsiteX4" fmla="*/ 217062 w 247733"/>
                    <a:gd name="connsiteY4" fmla="*/ 177952 h 345926"/>
                    <a:gd name="connsiteX5" fmla="*/ 241270 w 247733"/>
                    <a:gd name="connsiteY5" fmla="*/ 259993 h 345926"/>
                    <a:gd name="connsiteX6" fmla="*/ 246650 w 247733"/>
                    <a:gd name="connsiteY6" fmla="*/ 290926 h 345926"/>
                    <a:gd name="connsiteX7" fmla="*/ 242616 w 247733"/>
                    <a:gd name="connsiteY7" fmla="*/ 321859 h 345926"/>
                    <a:gd name="connsiteX8" fmla="*/ 229166 w 247733"/>
                    <a:gd name="connsiteY8" fmla="*/ 292271 h 345926"/>
                    <a:gd name="connsiteX9" fmla="*/ 225132 w 247733"/>
                    <a:gd name="connsiteY9" fmla="*/ 261338 h 345926"/>
                    <a:gd name="connsiteX10" fmla="*/ 198233 w 247733"/>
                    <a:gd name="connsiteY10" fmla="*/ 183331 h 345926"/>
                    <a:gd name="connsiteX11" fmla="*/ 174024 w 247733"/>
                    <a:gd name="connsiteY11" fmla="*/ 133570 h 345926"/>
                    <a:gd name="connsiteX12" fmla="*/ 139056 w 247733"/>
                    <a:gd name="connsiteY12" fmla="*/ 79772 h 345926"/>
                    <a:gd name="connsiteX13" fmla="*/ 93328 w 247733"/>
                    <a:gd name="connsiteY13" fmla="*/ 30010 h 345926"/>
                    <a:gd name="connsiteX14" fmla="*/ 62394 w 247733"/>
                    <a:gd name="connsiteY14" fmla="*/ 17905 h 345926"/>
                    <a:gd name="connsiteX15" fmla="*/ 34151 w 247733"/>
                    <a:gd name="connsiteY15" fmla="*/ 23284 h 345926"/>
                    <a:gd name="connsiteX16" fmla="*/ 22046 w 247733"/>
                    <a:gd name="connsiteY16" fmla="*/ 77082 h 345926"/>
                    <a:gd name="connsiteX17" fmla="*/ 40875 w 247733"/>
                    <a:gd name="connsiteY17" fmla="*/ 140294 h 345926"/>
                    <a:gd name="connsiteX18" fmla="*/ 100053 w 247733"/>
                    <a:gd name="connsiteY18" fmla="*/ 245199 h 345926"/>
                    <a:gd name="connsiteX19" fmla="*/ 149815 w 247733"/>
                    <a:gd name="connsiteY19" fmla="*/ 313790 h 345926"/>
                    <a:gd name="connsiteX20" fmla="*/ 174024 w 247733"/>
                    <a:gd name="connsiteY20" fmla="*/ 337999 h 345926"/>
                    <a:gd name="connsiteX21" fmla="*/ 174024 w 247733"/>
                    <a:gd name="connsiteY21" fmla="*/ 344723 h 345926"/>
                    <a:gd name="connsiteX22" fmla="*/ 167300 w 247733"/>
                    <a:gd name="connsiteY22" fmla="*/ 342034 h 345926"/>
                    <a:gd name="connsiteX23" fmla="*/ 143090 w 247733"/>
                    <a:gd name="connsiteY23" fmla="*/ 317825 h 345926"/>
                    <a:gd name="connsiteX24" fmla="*/ 83914 w 247733"/>
                    <a:gd name="connsiteY24" fmla="*/ 251923 h 345926"/>
                    <a:gd name="connsiteX25" fmla="*/ 23391 w 247733"/>
                    <a:gd name="connsiteY25" fmla="*/ 145674 h 345926"/>
                    <a:gd name="connsiteX26" fmla="*/ 3218 w 247733"/>
                    <a:gd name="connsiteY26" fmla="*/ 81116 h 345926"/>
                    <a:gd name="connsiteX27" fmla="*/ 527 w 247733"/>
                    <a:gd name="connsiteY27" fmla="*/ 44804 h 345926"/>
                    <a:gd name="connsiteX28" fmla="*/ 20702 w 247733"/>
                    <a:gd name="connsiteY28" fmla="*/ 9835 h 345926"/>
                    <a:gd name="connsiteX29" fmla="*/ 65757 w 247733"/>
                    <a:gd name="connsiteY29" fmla="*/ 589 h 345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47733" h="345926">
                      <a:moveTo>
                        <a:pt x="65757" y="589"/>
                      </a:moveTo>
                      <a:cubicBezTo>
                        <a:pt x="81223" y="2438"/>
                        <a:pt x="96017" y="8490"/>
                        <a:pt x="106777" y="16560"/>
                      </a:cubicBezTo>
                      <a:cubicBezTo>
                        <a:pt x="129641" y="32699"/>
                        <a:pt x="143090" y="51528"/>
                        <a:pt x="156540" y="70358"/>
                      </a:cubicBezTo>
                      <a:cubicBezTo>
                        <a:pt x="169989" y="89187"/>
                        <a:pt x="179404" y="109361"/>
                        <a:pt x="188818" y="126844"/>
                      </a:cubicBezTo>
                      <a:cubicBezTo>
                        <a:pt x="198233" y="144329"/>
                        <a:pt x="210337" y="161813"/>
                        <a:pt x="217062" y="177952"/>
                      </a:cubicBezTo>
                      <a:cubicBezTo>
                        <a:pt x="230512" y="211575"/>
                        <a:pt x="237236" y="239819"/>
                        <a:pt x="241270" y="259993"/>
                      </a:cubicBezTo>
                      <a:cubicBezTo>
                        <a:pt x="245305" y="278822"/>
                        <a:pt x="243961" y="274787"/>
                        <a:pt x="246650" y="290926"/>
                      </a:cubicBezTo>
                      <a:cubicBezTo>
                        <a:pt x="249341" y="307066"/>
                        <a:pt x="246650" y="323205"/>
                        <a:pt x="242616" y="321859"/>
                      </a:cubicBezTo>
                      <a:cubicBezTo>
                        <a:pt x="238581" y="321859"/>
                        <a:pt x="231856" y="308410"/>
                        <a:pt x="229166" y="292271"/>
                      </a:cubicBezTo>
                      <a:cubicBezTo>
                        <a:pt x="226477" y="277477"/>
                        <a:pt x="229166" y="280167"/>
                        <a:pt x="225132" y="261338"/>
                      </a:cubicBezTo>
                      <a:cubicBezTo>
                        <a:pt x="219752" y="242509"/>
                        <a:pt x="211682" y="215610"/>
                        <a:pt x="198233" y="183331"/>
                      </a:cubicBezTo>
                      <a:cubicBezTo>
                        <a:pt x="191508" y="168538"/>
                        <a:pt x="183438" y="151054"/>
                        <a:pt x="174024" y="133570"/>
                      </a:cubicBezTo>
                      <a:cubicBezTo>
                        <a:pt x="163265" y="116086"/>
                        <a:pt x="152505" y="97256"/>
                        <a:pt x="139056" y="79772"/>
                      </a:cubicBezTo>
                      <a:cubicBezTo>
                        <a:pt x="125606" y="62288"/>
                        <a:pt x="112157" y="43459"/>
                        <a:pt x="93328" y="30010"/>
                      </a:cubicBezTo>
                      <a:cubicBezTo>
                        <a:pt x="83914" y="23284"/>
                        <a:pt x="73154" y="19250"/>
                        <a:pt x="62394" y="17905"/>
                      </a:cubicBezTo>
                      <a:cubicBezTo>
                        <a:pt x="51635" y="16560"/>
                        <a:pt x="40875" y="17905"/>
                        <a:pt x="34151" y="23284"/>
                      </a:cubicBezTo>
                      <a:cubicBezTo>
                        <a:pt x="19357" y="32699"/>
                        <a:pt x="16667" y="56908"/>
                        <a:pt x="22046" y="77082"/>
                      </a:cubicBezTo>
                      <a:cubicBezTo>
                        <a:pt x="27426" y="98600"/>
                        <a:pt x="32806" y="120121"/>
                        <a:pt x="40875" y="140294"/>
                      </a:cubicBezTo>
                      <a:cubicBezTo>
                        <a:pt x="57015" y="180642"/>
                        <a:pt x="79878" y="215610"/>
                        <a:pt x="100053" y="245199"/>
                      </a:cubicBezTo>
                      <a:cubicBezTo>
                        <a:pt x="118882" y="273442"/>
                        <a:pt x="135021" y="297651"/>
                        <a:pt x="149815" y="313790"/>
                      </a:cubicBezTo>
                      <a:cubicBezTo>
                        <a:pt x="164609" y="329930"/>
                        <a:pt x="161920" y="325895"/>
                        <a:pt x="174024" y="337999"/>
                      </a:cubicBezTo>
                      <a:cubicBezTo>
                        <a:pt x="179404" y="343379"/>
                        <a:pt x="176714" y="344723"/>
                        <a:pt x="174024" y="344723"/>
                      </a:cubicBezTo>
                      <a:cubicBezTo>
                        <a:pt x="172679" y="346069"/>
                        <a:pt x="172679" y="347414"/>
                        <a:pt x="167300" y="342034"/>
                      </a:cubicBezTo>
                      <a:cubicBezTo>
                        <a:pt x="155195" y="329930"/>
                        <a:pt x="159230" y="332619"/>
                        <a:pt x="143090" y="317825"/>
                      </a:cubicBezTo>
                      <a:cubicBezTo>
                        <a:pt x="126951" y="303031"/>
                        <a:pt x="105433" y="281511"/>
                        <a:pt x="83914" y="251923"/>
                      </a:cubicBezTo>
                      <a:cubicBezTo>
                        <a:pt x="62394" y="222335"/>
                        <a:pt x="39530" y="187367"/>
                        <a:pt x="23391" y="145674"/>
                      </a:cubicBezTo>
                      <a:cubicBezTo>
                        <a:pt x="15322" y="125499"/>
                        <a:pt x="8597" y="103980"/>
                        <a:pt x="3218" y="81116"/>
                      </a:cubicBezTo>
                      <a:cubicBezTo>
                        <a:pt x="527" y="69012"/>
                        <a:pt x="-818" y="56908"/>
                        <a:pt x="527" y="44804"/>
                      </a:cubicBezTo>
                      <a:cubicBezTo>
                        <a:pt x="1873" y="32699"/>
                        <a:pt x="7253" y="19250"/>
                        <a:pt x="20702" y="9835"/>
                      </a:cubicBezTo>
                      <a:cubicBezTo>
                        <a:pt x="34151" y="1093"/>
                        <a:pt x="50291" y="-1261"/>
                        <a:pt x="65757" y="5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1" name="任意多边形: 形状 7550" descr="9a425dac-4c1e-498d-87d6-96052110f32e"/>
                <p:cNvSpPr/>
                <p:nvPr/>
              </p:nvSpPr>
              <p:spPr>
                <a:xfrm>
                  <a:off x="10740960" y="3306549"/>
                  <a:ext cx="379960" cy="281546"/>
                </a:xfrm>
                <a:custGeom>
                  <a:avLst/>
                  <a:gdLst>
                    <a:gd name="connsiteX0" fmla="*/ 77753 w 379960"/>
                    <a:gd name="connsiteY0" fmla="*/ 455 h 281546"/>
                    <a:gd name="connsiteX1" fmla="*/ 155758 w 379960"/>
                    <a:gd name="connsiteY1" fmla="*/ 36768 h 281546"/>
                    <a:gd name="connsiteX2" fmla="*/ 212246 w 379960"/>
                    <a:gd name="connsiteY2" fmla="*/ 83840 h 281546"/>
                    <a:gd name="connsiteX3" fmla="*/ 264699 w 379960"/>
                    <a:gd name="connsiteY3" fmla="*/ 124188 h 281546"/>
                    <a:gd name="connsiteX4" fmla="*/ 334635 w 379960"/>
                    <a:gd name="connsiteY4" fmla="*/ 190090 h 281546"/>
                    <a:gd name="connsiteX5" fmla="*/ 360190 w 379960"/>
                    <a:gd name="connsiteY5" fmla="*/ 215645 h 281546"/>
                    <a:gd name="connsiteX6" fmla="*/ 379018 w 379960"/>
                    <a:gd name="connsiteY6" fmla="*/ 243888 h 281546"/>
                    <a:gd name="connsiteX7" fmla="*/ 348084 w 379960"/>
                    <a:gd name="connsiteY7" fmla="*/ 227749 h 281546"/>
                    <a:gd name="connsiteX8" fmla="*/ 322531 w 379960"/>
                    <a:gd name="connsiteY8" fmla="*/ 200850 h 281546"/>
                    <a:gd name="connsiteX9" fmla="*/ 249904 w 379960"/>
                    <a:gd name="connsiteY9" fmla="*/ 136293 h 281546"/>
                    <a:gd name="connsiteX10" fmla="*/ 200142 w 379960"/>
                    <a:gd name="connsiteY10" fmla="*/ 94600 h 281546"/>
                    <a:gd name="connsiteX11" fmla="*/ 142309 w 379960"/>
                    <a:gd name="connsiteY11" fmla="*/ 50217 h 281546"/>
                    <a:gd name="connsiteX12" fmla="*/ 75062 w 379960"/>
                    <a:gd name="connsiteY12" fmla="*/ 17939 h 281546"/>
                    <a:gd name="connsiteX13" fmla="*/ 41439 w 379960"/>
                    <a:gd name="connsiteY13" fmla="*/ 23319 h 281546"/>
                    <a:gd name="connsiteX14" fmla="*/ 22610 w 379960"/>
                    <a:gd name="connsiteY14" fmla="*/ 47527 h 281546"/>
                    <a:gd name="connsiteX15" fmla="*/ 37405 w 379960"/>
                    <a:gd name="connsiteY15" fmla="*/ 110739 h 281546"/>
                    <a:gd name="connsiteX16" fmla="*/ 84477 w 379960"/>
                    <a:gd name="connsiteY16" fmla="*/ 167227 h 281546"/>
                    <a:gd name="connsiteX17" fmla="*/ 201487 w 379960"/>
                    <a:gd name="connsiteY17" fmla="*/ 239853 h 281546"/>
                    <a:gd name="connsiteX18" fmla="*/ 296977 w 379960"/>
                    <a:gd name="connsiteY18" fmla="*/ 270786 h 281546"/>
                    <a:gd name="connsiteX19" fmla="*/ 335980 w 379960"/>
                    <a:gd name="connsiteY19" fmla="*/ 274821 h 281546"/>
                    <a:gd name="connsiteX20" fmla="*/ 342704 w 379960"/>
                    <a:gd name="connsiteY20" fmla="*/ 278857 h 281546"/>
                    <a:gd name="connsiteX21" fmla="*/ 334635 w 379960"/>
                    <a:gd name="connsiteY21" fmla="*/ 281546 h 281546"/>
                    <a:gd name="connsiteX22" fmla="*/ 294287 w 379960"/>
                    <a:gd name="connsiteY22" fmla="*/ 277512 h 281546"/>
                    <a:gd name="connsiteX23" fmla="*/ 193417 w 379960"/>
                    <a:gd name="connsiteY23" fmla="*/ 253302 h 281546"/>
                    <a:gd name="connsiteX24" fmla="*/ 71028 w 379960"/>
                    <a:gd name="connsiteY24" fmla="*/ 177986 h 281546"/>
                    <a:gd name="connsiteX25" fmla="*/ 21266 w 379960"/>
                    <a:gd name="connsiteY25" fmla="*/ 118809 h 281546"/>
                    <a:gd name="connsiteX26" fmla="*/ 2436 w 379960"/>
                    <a:gd name="connsiteY26" fmla="*/ 43492 h 281546"/>
                    <a:gd name="connsiteX27" fmla="*/ 29335 w 379960"/>
                    <a:gd name="connsiteY27" fmla="*/ 8524 h 281546"/>
                    <a:gd name="connsiteX28" fmla="*/ 77753 w 379960"/>
                    <a:gd name="connsiteY28" fmla="*/ 455 h 281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9960" h="281546">
                      <a:moveTo>
                        <a:pt x="77753" y="455"/>
                      </a:moveTo>
                      <a:cubicBezTo>
                        <a:pt x="111376" y="4490"/>
                        <a:pt x="135585" y="21973"/>
                        <a:pt x="155758" y="36768"/>
                      </a:cubicBezTo>
                      <a:cubicBezTo>
                        <a:pt x="177277" y="51562"/>
                        <a:pt x="194762" y="69047"/>
                        <a:pt x="212246" y="83840"/>
                      </a:cubicBezTo>
                      <a:cubicBezTo>
                        <a:pt x="231075" y="98635"/>
                        <a:pt x="249904" y="110739"/>
                        <a:pt x="264699" y="124188"/>
                      </a:cubicBezTo>
                      <a:cubicBezTo>
                        <a:pt x="294287" y="149742"/>
                        <a:pt x="317151" y="173951"/>
                        <a:pt x="334635" y="190090"/>
                      </a:cubicBezTo>
                      <a:cubicBezTo>
                        <a:pt x="350775" y="206230"/>
                        <a:pt x="346740" y="203539"/>
                        <a:pt x="360190" y="215645"/>
                      </a:cubicBezTo>
                      <a:cubicBezTo>
                        <a:pt x="373639" y="227749"/>
                        <a:pt x="383052" y="242543"/>
                        <a:pt x="379018" y="243888"/>
                      </a:cubicBezTo>
                      <a:cubicBezTo>
                        <a:pt x="374983" y="245233"/>
                        <a:pt x="358844" y="237163"/>
                        <a:pt x="348084" y="227749"/>
                      </a:cubicBezTo>
                      <a:cubicBezTo>
                        <a:pt x="334635" y="215645"/>
                        <a:pt x="340015" y="216989"/>
                        <a:pt x="322531" y="200850"/>
                      </a:cubicBezTo>
                      <a:cubicBezTo>
                        <a:pt x="305047" y="184711"/>
                        <a:pt x="280837" y="161847"/>
                        <a:pt x="249904" y="136293"/>
                      </a:cubicBezTo>
                      <a:cubicBezTo>
                        <a:pt x="235110" y="122843"/>
                        <a:pt x="217625" y="109394"/>
                        <a:pt x="200142" y="94600"/>
                      </a:cubicBezTo>
                      <a:cubicBezTo>
                        <a:pt x="182657" y="79806"/>
                        <a:pt x="162484" y="65011"/>
                        <a:pt x="142309" y="50217"/>
                      </a:cubicBezTo>
                      <a:cubicBezTo>
                        <a:pt x="122136" y="35423"/>
                        <a:pt x="99272" y="20628"/>
                        <a:pt x="75062" y="17939"/>
                      </a:cubicBezTo>
                      <a:cubicBezTo>
                        <a:pt x="62958" y="16593"/>
                        <a:pt x="50854" y="17939"/>
                        <a:pt x="41439" y="23319"/>
                      </a:cubicBezTo>
                      <a:cubicBezTo>
                        <a:pt x="32025" y="28699"/>
                        <a:pt x="25301" y="38112"/>
                        <a:pt x="22610" y="47527"/>
                      </a:cubicBezTo>
                      <a:cubicBezTo>
                        <a:pt x="17230" y="66356"/>
                        <a:pt x="23955" y="90566"/>
                        <a:pt x="37405" y="110739"/>
                      </a:cubicBezTo>
                      <a:cubicBezTo>
                        <a:pt x="50854" y="130914"/>
                        <a:pt x="66993" y="149742"/>
                        <a:pt x="84477" y="167227"/>
                      </a:cubicBezTo>
                      <a:cubicBezTo>
                        <a:pt x="119446" y="202195"/>
                        <a:pt x="163829" y="223714"/>
                        <a:pt x="201487" y="239853"/>
                      </a:cubicBezTo>
                      <a:cubicBezTo>
                        <a:pt x="239145" y="255993"/>
                        <a:pt x="272768" y="266752"/>
                        <a:pt x="296977" y="270786"/>
                      </a:cubicBezTo>
                      <a:cubicBezTo>
                        <a:pt x="321186" y="274821"/>
                        <a:pt x="317151" y="273477"/>
                        <a:pt x="335980" y="274821"/>
                      </a:cubicBezTo>
                      <a:cubicBezTo>
                        <a:pt x="345395" y="274821"/>
                        <a:pt x="344050" y="277512"/>
                        <a:pt x="342704" y="278857"/>
                      </a:cubicBezTo>
                      <a:cubicBezTo>
                        <a:pt x="341360" y="281546"/>
                        <a:pt x="342704" y="281546"/>
                        <a:pt x="334635" y="281546"/>
                      </a:cubicBezTo>
                      <a:cubicBezTo>
                        <a:pt x="314461" y="280201"/>
                        <a:pt x="319841" y="280201"/>
                        <a:pt x="294287" y="277512"/>
                      </a:cubicBezTo>
                      <a:cubicBezTo>
                        <a:pt x="270079" y="274821"/>
                        <a:pt x="233765" y="269442"/>
                        <a:pt x="193417" y="253302"/>
                      </a:cubicBezTo>
                      <a:cubicBezTo>
                        <a:pt x="153069" y="237163"/>
                        <a:pt x="108686" y="212954"/>
                        <a:pt x="71028" y="177986"/>
                      </a:cubicBezTo>
                      <a:cubicBezTo>
                        <a:pt x="52199" y="160502"/>
                        <a:pt x="36059" y="140328"/>
                        <a:pt x="21266" y="118809"/>
                      </a:cubicBezTo>
                      <a:cubicBezTo>
                        <a:pt x="7816" y="98635"/>
                        <a:pt x="-5633" y="71736"/>
                        <a:pt x="2436" y="43492"/>
                      </a:cubicBezTo>
                      <a:cubicBezTo>
                        <a:pt x="5126" y="30043"/>
                        <a:pt x="14541" y="16593"/>
                        <a:pt x="29335" y="8524"/>
                      </a:cubicBezTo>
                      <a:cubicBezTo>
                        <a:pt x="44129" y="455"/>
                        <a:pt x="61614" y="-891"/>
                        <a:pt x="77753" y="45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2" name="任意多边形: 形状 7551" descr="717e1dde-2f23-49ce-8fd7-775b69667aca"/>
                <p:cNvSpPr/>
                <p:nvPr/>
              </p:nvSpPr>
              <p:spPr>
                <a:xfrm>
                  <a:off x="10607915" y="3538965"/>
                  <a:ext cx="458376" cy="164345"/>
                </a:xfrm>
                <a:custGeom>
                  <a:avLst/>
                  <a:gdLst>
                    <a:gd name="connsiteX0" fmla="*/ 236184 w 458376"/>
                    <a:gd name="connsiteY0" fmla="*/ 208 h 164345"/>
                    <a:gd name="connsiteX1" fmla="*/ 278045 w 458376"/>
                    <a:gd name="connsiteY1" fmla="*/ 3402 h 164345"/>
                    <a:gd name="connsiteX2" fmla="*/ 314358 w 458376"/>
                    <a:gd name="connsiteY2" fmla="*/ 8782 h 164345"/>
                    <a:gd name="connsiteX3" fmla="*/ 345292 w 458376"/>
                    <a:gd name="connsiteY3" fmla="*/ 23577 h 164345"/>
                    <a:gd name="connsiteX4" fmla="*/ 314358 w 458376"/>
                    <a:gd name="connsiteY4" fmla="*/ 22232 h 164345"/>
                    <a:gd name="connsiteX5" fmla="*/ 279390 w 458376"/>
                    <a:gd name="connsiteY5" fmla="*/ 15506 h 164345"/>
                    <a:gd name="connsiteX6" fmla="*/ 186590 w 458376"/>
                    <a:gd name="connsiteY6" fmla="*/ 16852 h 164345"/>
                    <a:gd name="connsiteX7" fmla="*/ 126067 w 458376"/>
                    <a:gd name="connsiteY7" fmla="*/ 27612 h 164345"/>
                    <a:gd name="connsiteX8" fmla="*/ 62855 w 458376"/>
                    <a:gd name="connsiteY8" fmla="*/ 49130 h 164345"/>
                    <a:gd name="connsiteX9" fmla="*/ 23852 w 458376"/>
                    <a:gd name="connsiteY9" fmla="*/ 93513 h 164345"/>
                    <a:gd name="connsiteX10" fmla="*/ 54786 w 458376"/>
                    <a:gd name="connsiteY10" fmla="*/ 136550 h 164345"/>
                    <a:gd name="connsiteX11" fmla="*/ 126067 w 458376"/>
                    <a:gd name="connsiteY11" fmla="*/ 145965 h 164345"/>
                    <a:gd name="connsiteX12" fmla="*/ 200039 w 458376"/>
                    <a:gd name="connsiteY12" fmla="*/ 140585 h 164345"/>
                    <a:gd name="connsiteX13" fmla="*/ 329153 w 458376"/>
                    <a:gd name="connsiteY13" fmla="*/ 113686 h 164345"/>
                    <a:gd name="connsiteX14" fmla="*/ 417919 w 458376"/>
                    <a:gd name="connsiteY14" fmla="*/ 90824 h 164345"/>
                    <a:gd name="connsiteX15" fmla="*/ 450197 w 458376"/>
                    <a:gd name="connsiteY15" fmla="*/ 77374 h 164345"/>
                    <a:gd name="connsiteX16" fmla="*/ 458267 w 458376"/>
                    <a:gd name="connsiteY16" fmla="*/ 78718 h 164345"/>
                    <a:gd name="connsiteX17" fmla="*/ 452887 w 458376"/>
                    <a:gd name="connsiteY17" fmla="*/ 84098 h 164345"/>
                    <a:gd name="connsiteX18" fmla="*/ 420608 w 458376"/>
                    <a:gd name="connsiteY18" fmla="*/ 97548 h 164345"/>
                    <a:gd name="connsiteX19" fmla="*/ 333188 w 458376"/>
                    <a:gd name="connsiteY19" fmla="*/ 128481 h 164345"/>
                    <a:gd name="connsiteX20" fmla="*/ 201383 w 458376"/>
                    <a:gd name="connsiteY20" fmla="*/ 156725 h 164345"/>
                    <a:gd name="connsiteX21" fmla="*/ 124723 w 458376"/>
                    <a:gd name="connsiteY21" fmla="*/ 163449 h 164345"/>
                    <a:gd name="connsiteX22" fmla="*/ 44027 w 458376"/>
                    <a:gd name="connsiteY22" fmla="*/ 155380 h 164345"/>
                    <a:gd name="connsiteX23" fmla="*/ 10403 w 458376"/>
                    <a:gd name="connsiteY23" fmla="*/ 131171 h 164345"/>
                    <a:gd name="connsiteX24" fmla="*/ 988 w 458376"/>
                    <a:gd name="connsiteY24" fmla="*/ 93513 h 164345"/>
                    <a:gd name="connsiteX25" fmla="*/ 18472 w 458376"/>
                    <a:gd name="connsiteY25" fmla="*/ 59890 h 164345"/>
                    <a:gd name="connsiteX26" fmla="*/ 49406 w 458376"/>
                    <a:gd name="connsiteY26" fmla="*/ 37026 h 164345"/>
                    <a:gd name="connsiteX27" fmla="*/ 117998 w 458376"/>
                    <a:gd name="connsiteY27" fmla="*/ 15506 h 164345"/>
                    <a:gd name="connsiteX28" fmla="*/ 181210 w 458376"/>
                    <a:gd name="connsiteY28" fmla="*/ 2057 h 164345"/>
                    <a:gd name="connsiteX29" fmla="*/ 236184 w 458376"/>
                    <a:gd name="connsiteY29" fmla="*/ 208 h 164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58375" h="164345">
                      <a:moveTo>
                        <a:pt x="236184" y="208"/>
                      </a:moveTo>
                      <a:cubicBezTo>
                        <a:pt x="252491" y="713"/>
                        <a:pt x="266613" y="2058"/>
                        <a:pt x="278045" y="3402"/>
                      </a:cubicBezTo>
                      <a:cubicBezTo>
                        <a:pt x="300909" y="6093"/>
                        <a:pt x="296874" y="6093"/>
                        <a:pt x="314358" y="8782"/>
                      </a:cubicBezTo>
                      <a:cubicBezTo>
                        <a:pt x="333188" y="12817"/>
                        <a:pt x="347982" y="20886"/>
                        <a:pt x="345292" y="23577"/>
                      </a:cubicBezTo>
                      <a:cubicBezTo>
                        <a:pt x="342602" y="27612"/>
                        <a:pt x="326462" y="27612"/>
                        <a:pt x="314358" y="22232"/>
                      </a:cubicBezTo>
                      <a:cubicBezTo>
                        <a:pt x="296874" y="19542"/>
                        <a:pt x="302254" y="18197"/>
                        <a:pt x="279390" y="15506"/>
                      </a:cubicBezTo>
                      <a:cubicBezTo>
                        <a:pt x="256526" y="12817"/>
                        <a:pt x="224248" y="12817"/>
                        <a:pt x="186590" y="16852"/>
                      </a:cubicBezTo>
                      <a:cubicBezTo>
                        <a:pt x="167761" y="19542"/>
                        <a:pt x="147587" y="22232"/>
                        <a:pt x="126067" y="27612"/>
                      </a:cubicBezTo>
                      <a:cubicBezTo>
                        <a:pt x="104549" y="32992"/>
                        <a:pt x="83030" y="39716"/>
                        <a:pt x="62855" y="49130"/>
                      </a:cubicBezTo>
                      <a:cubicBezTo>
                        <a:pt x="42682" y="58545"/>
                        <a:pt x="26543" y="74684"/>
                        <a:pt x="23852" y="93513"/>
                      </a:cubicBezTo>
                      <a:cubicBezTo>
                        <a:pt x="19818" y="112342"/>
                        <a:pt x="34612" y="128481"/>
                        <a:pt x="54786" y="136550"/>
                      </a:cubicBezTo>
                      <a:cubicBezTo>
                        <a:pt x="74960" y="144621"/>
                        <a:pt x="100514" y="147310"/>
                        <a:pt x="126067" y="145965"/>
                      </a:cubicBezTo>
                      <a:cubicBezTo>
                        <a:pt x="151622" y="144621"/>
                        <a:pt x="175830" y="143276"/>
                        <a:pt x="200039" y="140585"/>
                      </a:cubicBezTo>
                      <a:cubicBezTo>
                        <a:pt x="248457" y="135206"/>
                        <a:pt x="291494" y="123101"/>
                        <a:pt x="329153" y="113686"/>
                      </a:cubicBezTo>
                      <a:cubicBezTo>
                        <a:pt x="365466" y="104273"/>
                        <a:pt x="396400" y="97548"/>
                        <a:pt x="417919" y="90824"/>
                      </a:cubicBezTo>
                      <a:cubicBezTo>
                        <a:pt x="438092" y="82753"/>
                        <a:pt x="434057" y="82753"/>
                        <a:pt x="450197" y="77374"/>
                      </a:cubicBezTo>
                      <a:cubicBezTo>
                        <a:pt x="458267" y="74684"/>
                        <a:pt x="458267" y="76029"/>
                        <a:pt x="458267" y="78718"/>
                      </a:cubicBezTo>
                      <a:cubicBezTo>
                        <a:pt x="458267" y="81409"/>
                        <a:pt x="459612" y="81409"/>
                        <a:pt x="452887" y="84098"/>
                      </a:cubicBezTo>
                      <a:cubicBezTo>
                        <a:pt x="436748" y="90824"/>
                        <a:pt x="442127" y="89478"/>
                        <a:pt x="420608" y="97548"/>
                      </a:cubicBezTo>
                      <a:cubicBezTo>
                        <a:pt x="400435" y="105617"/>
                        <a:pt x="370845" y="117722"/>
                        <a:pt x="333188" y="128481"/>
                      </a:cubicBezTo>
                      <a:cubicBezTo>
                        <a:pt x="295529" y="139241"/>
                        <a:pt x="249801" y="150000"/>
                        <a:pt x="201383" y="156725"/>
                      </a:cubicBezTo>
                      <a:cubicBezTo>
                        <a:pt x="175830" y="159414"/>
                        <a:pt x="150277" y="162105"/>
                        <a:pt x="124723" y="163449"/>
                      </a:cubicBezTo>
                      <a:cubicBezTo>
                        <a:pt x="99169" y="164794"/>
                        <a:pt x="70926" y="166140"/>
                        <a:pt x="44027" y="155380"/>
                      </a:cubicBezTo>
                      <a:cubicBezTo>
                        <a:pt x="30578" y="150000"/>
                        <a:pt x="18472" y="141930"/>
                        <a:pt x="10403" y="131171"/>
                      </a:cubicBezTo>
                      <a:cubicBezTo>
                        <a:pt x="988" y="120412"/>
                        <a:pt x="-1701" y="105617"/>
                        <a:pt x="988" y="93513"/>
                      </a:cubicBezTo>
                      <a:cubicBezTo>
                        <a:pt x="2334" y="81409"/>
                        <a:pt x="9058" y="69304"/>
                        <a:pt x="18472" y="59890"/>
                      </a:cubicBezTo>
                      <a:cubicBezTo>
                        <a:pt x="26543" y="50476"/>
                        <a:pt x="38647" y="42405"/>
                        <a:pt x="49406" y="37026"/>
                      </a:cubicBezTo>
                      <a:cubicBezTo>
                        <a:pt x="72270" y="24921"/>
                        <a:pt x="96479" y="20886"/>
                        <a:pt x="117998" y="15506"/>
                      </a:cubicBezTo>
                      <a:cubicBezTo>
                        <a:pt x="139517" y="10128"/>
                        <a:pt x="161035" y="4748"/>
                        <a:pt x="181210" y="2057"/>
                      </a:cubicBezTo>
                      <a:cubicBezTo>
                        <a:pt x="201384" y="40"/>
                        <a:pt x="219877" y="-297"/>
                        <a:pt x="236184" y="20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3" name="任意多边形: 形状 7552" descr="84baae16-23db-4456-a91e-e7dd1c44beec"/>
                <p:cNvSpPr/>
                <p:nvPr/>
              </p:nvSpPr>
              <p:spPr>
                <a:xfrm>
                  <a:off x="10627732" y="3686155"/>
                  <a:ext cx="443686" cy="174588"/>
                </a:xfrm>
                <a:custGeom>
                  <a:avLst/>
                  <a:gdLst>
                    <a:gd name="connsiteX0" fmla="*/ 435758 w 443686"/>
                    <a:gd name="connsiteY0" fmla="*/ 1467 h 174588"/>
                    <a:gd name="connsiteX1" fmla="*/ 442483 w 443686"/>
                    <a:gd name="connsiteY1" fmla="*/ 2812 h 174588"/>
                    <a:gd name="connsiteX2" fmla="*/ 439793 w 443686"/>
                    <a:gd name="connsiteY2" fmla="*/ 6846 h 174588"/>
                    <a:gd name="connsiteX3" fmla="*/ 415585 w 443686"/>
                    <a:gd name="connsiteY3" fmla="*/ 18951 h 174588"/>
                    <a:gd name="connsiteX4" fmla="*/ 352373 w 443686"/>
                    <a:gd name="connsiteY4" fmla="*/ 53919 h 174588"/>
                    <a:gd name="connsiteX5" fmla="*/ 260917 w 443686"/>
                    <a:gd name="connsiteY5" fmla="*/ 100992 h 174588"/>
                    <a:gd name="connsiteX6" fmla="*/ 208464 w 443686"/>
                    <a:gd name="connsiteY6" fmla="*/ 126546 h 174588"/>
                    <a:gd name="connsiteX7" fmla="*/ 153323 w 443686"/>
                    <a:gd name="connsiteY7" fmla="*/ 153444 h 174588"/>
                    <a:gd name="connsiteX8" fmla="*/ 92800 w 443686"/>
                    <a:gd name="connsiteY8" fmla="*/ 173618 h 174588"/>
                    <a:gd name="connsiteX9" fmla="*/ 26899 w 443686"/>
                    <a:gd name="connsiteY9" fmla="*/ 162859 h 174588"/>
                    <a:gd name="connsiteX10" fmla="*/ 5380 w 443686"/>
                    <a:gd name="connsiteY10" fmla="*/ 139995 h 174588"/>
                    <a:gd name="connsiteX11" fmla="*/ 0 w 443686"/>
                    <a:gd name="connsiteY11" fmla="*/ 113096 h 174588"/>
                    <a:gd name="connsiteX12" fmla="*/ 13449 w 443686"/>
                    <a:gd name="connsiteY12" fmla="*/ 67368 h 174588"/>
                    <a:gd name="connsiteX13" fmla="*/ 45728 w 443686"/>
                    <a:gd name="connsiteY13" fmla="*/ 39124 h 174588"/>
                    <a:gd name="connsiteX14" fmla="*/ 75316 w 443686"/>
                    <a:gd name="connsiteY14" fmla="*/ 24331 h 174588"/>
                    <a:gd name="connsiteX15" fmla="*/ 102215 w 443686"/>
                    <a:gd name="connsiteY15" fmla="*/ 13571 h 174588"/>
                    <a:gd name="connsiteX16" fmla="*/ 130459 w 443686"/>
                    <a:gd name="connsiteY16" fmla="*/ 12225 h 174588"/>
                    <a:gd name="connsiteX17" fmla="*/ 108940 w 443686"/>
                    <a:gd name="connsiteY17" fmla="*/ 28365 h 174588"/>
                    <a:gd name="connsiteX18" fmla="*/ 82041 w 443686"/>
                    <a:gd name="connsiteY18" fmla="*/ 37780 h 174588"/>
                    <a:gd name="connsiteX19" fmla="*/ 55143 w 443686"/>
                    <a:gd name="connsiteY19" fmla="*/ 52574 h 174588"/>
                    <a:gd name="connsiteX20" fmla="*/ 28244 w 443686"/>
                    <a:gd name="connsiteY20" fmla="*/ 76783 h 174588"/>
                    <a:gd name="connsiteX21" fmla="*/ 16139 w 443686"/>
                    <a:gd name="connsiteY21" fmla="*/ 113096 h 174588"/>
                    <a:gd name="connsiteX22" fmla="*/ 37659 w 443686"/>
                    <a:gd name="connsiteY22" fmla="*/ 148065 h 174588"/>
                    <a:gd name="connsiteX23" fmla="*/ 88766 w 443686"/>
                    <a:gd name="connsiteY23" fmla="*/ 156134 h 174588"/>
                    <a:gd name="connsiteX24" fmla="*/ 142563 w 443686"/>
                    <a:gd name="connsiteY24" fmla="*/ 137305 h 174588"/>
                    <a:gd name="connsiteX25" fmla="*/ 197706 w 443686"/>
                    <a:gd name="connsiteY25" fmla="*/ 113096 h 174588"/>
                    <a:gd name="connsiteX26" fmla="*/ 250158 w 443686"/>
                    <a:gd name="connsiteY26" fmla="*/ 88887 h 174588"/>
                    <a:gd name="connsiteX27" fmla="*/ 342958 w 443686"/>
                    <a:gd name="connsiteY27" fmla="*/ 41815 h 174588"/>
                    <a:gd name="connsiteX28" fmla="*/ 410205 w 443686"/>
                    <a:gd name="connsiteY28" fmla="*/ 13571 h 174588"/>
                    <a:gd name="connsiteX29" fmla="*/ 435758 w 443686"/>
                    <a:gd name="connsiteY29" fmla="*/ 1467 h 174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43686" h="174588">
                      <a:moveTo>
                        <a:pt x="435758" y="1467"/>
                      </a:moveTo>
                      <a:cubicBezTo>
                        <a:pt x="442483" y="-1224"/>
                        <a:pt x="442483" y="121"/>
                        <a:pt x="442483" y="2812"/>
                      </a:cubicBezTo>
                      <a:cubicBezTo>
                        <a:pt x="443829" y="4156"/>
                        <a:pt x="445173" y="4156"/>
                        <a:pt x="439793" y="6846"/>
                      </a:cubicBezTo>
                      <a:cubicBezTo>
                        <a:pt x="427689" y="12225"/>
                        <a:pt x="431723" y="10881"/>
                        <a:pt x="415585" y="18951"/>
                      </a:cubicBezTo>
                      <a:cubicBezTo>
                        <a:pt x="399446" y="27020"/>
                        <a:pt x="379271" y="40469"/>
                        <a:pt x="352373" y="53919"/>
                      </a:cubicBezTo>
                      <a:cubicBezTo>
                        <a:pt x="325474" y="67368"/>
                        <a:pt x="294540" y="83507"/>
                        <a:pt x="260917" y="100992"/>
                      </a:cubicBezTo>
                      <a:cubicBezTo>
                        <a:pt x="244778" y="109062"/>
                        <a:pt x="225948" y="117131"/>
                        <a:pt x="208464" y="126546"/>
                      </a:cubicBezTo>
                      <a:cubicBezTo>
                        <a:pt x="189636" y="135960"/>
                        <a:pt x="172151" y="144030"/>
                        <a:pt x="153323" y="153444"/>
                      </a:cubicBezTo>
                      <a:cubicBezTo>
                        <a:pt x="135839" y="161514"/>
                        <a:pt x="115664" y="170929"/>
                        <a:pt x="92800" y="173618"/>
                      </a:cubicBezTo>
                      <a:cubicBezTo>
                        <a:pt x="71281" y="176309"/>
                        <a:pt x="47072" y="173618"/>
                        <a:pt x="26899" y="162859"/>
                      </a:cubicBezTo>
                      <a:cubicBezTo>
                        <a:pt x="17484" y="157479"/>
                        <a:pt x="9415" y="149410"/>
                        <a:pt x="5380" y="139995"/>
                      </a:cubicBezTo>
                      <a:cubicBezTo>
                        <a:pt x="1345" y="130580"/>
                        <a:pt x="0" y="121166"/>
                        <a:pt x="0" y="113096"/>
                      </a:cubicBezTo>
                      <a:cubicBezTo>
                        <a:pt x="0" y="96956"/>
                        <a:pt x="4035" y="79472"/>
                        <a:pt x="13449" y="67368"/>
                      </a:cubicBezTo>
                      <a:cubicBezTo>
                        <a:pt x="22864" y="53919"/>
                        <a:pt x="34968" y="45849"/>
                        <a:pt x="45728" y="39124"/>
                      </a:cubicBezTo>
                      <a:cubicBezTo>
                        <a:pt x="56487" y="32400"/>
                        <a:pt x="67247" y="28365"/>
                        <a:pt x="75316" y="24331"/>
                      </a:cubicBezTo>
                      <a:cubicBezTo>
                        <a:pt x="92800" y="16261"/>
                        <a:pt x="88766" y="18951"/>
                        <a:pt x="102215" y="13571"/>
                      </a:cubicBezTo>
                      <a:cubicBezTo>
                        <a:pt x="115664" y="9536"/>
                        <a:pt x="130459" y="8191"/>
                        <a:pt x="130459" y="12225"/>
                      </a:cubicBezTo>
                      <a:cubicBezTo>
                        <a:pt x="131803" y="16261"/>
                        <a:pt x="121044" y="24331"/>
                        <a:pt x="108940" y="28365"/>
                      </a:cubicBezTo>
                      <a:cubicBezTo>
                        <a:pt x="95491" y="33745"/>
                        <a:pt x="98180" y="31055"/>
                        <a:pt x="82041" y="37780"/>
                      </a:cubicBezTo>
                      <a:cubicBezTo>
                        <a:pt x="73971" y="41815"/>
                        <a:pt x="64556" y="45849"/>
                        <a:pt x="55143" y="52574"/>
                      </a:cubicBezTo>
                      <a:cubicBezTo>
                        <a:pt x="45728" y="59299"/>
                        <a:pt x="34968" y="66023"/>
                        <a:pt x="28244" y="76783"/>
                      </a:cubicBezTo>
                      <a:cubicBezTo>
                        <a:pt x="21519" y="86198"/>
                        <a:pt x="16139" y="99647"/>
                        <a:pt x="16139" y="113096"/>
                      </a:cubicBezTo>
                      <a:cubicBezTo>
                        <a:pt x="16139" y="126546"/>
                        <a:pt x="24209" y="139995"/>
                        <a:pt x="37659" y="148065"/>
                      </a:cubicBezTo>
                      <a:cubicBezTo>
                        <a:pt x="51107" y="156134"/>
                        <a:pt x="71281" y="158824"/>
                        <a:pt x="88766" y="156134"/>
                      </a:cubicBezTo>
                      <a:cubicBezTo>
                        <a:pt x="107595" y="153444"/>
                        <a:pt x="125079" y="145375"/>
                        <a:pt x="142563" y="137305"/>
                      </a:cubicBezTo>
                      <a:cubicBezTo>
                        <a:pt x="160047" y="129235"/>
                        <a:pt x="180222" y="121166"/>
                        <a:pt x="197706" y="113096"/>
                      </a:cubicBezTo>
                      <a:cubicBezTo>
                        <a:pt x="215190" y="105027"/>
                        <a:pt x="232674" y="96956"/>
                        <a:pt x="250158" y="88887"/>
                      </a:cubicBezTo>
                      <a:cubicBezTo>
                        <a:pt x="285126" y="72748"/>
                        <a:pt x="316059" y="55264"/>
                        <a:pt x="342958" y="41815"/>
                      </a:cubicBezTo>
                      <a:cubicBezTo>
                        <a:pt x="369857" y="29711"/>
                        <a:pt x="394066" y="21640"/>
                        <a:pt x="410205" y="13571"/>
                      </a:cubicBezTo>
                      <a:cubicBezTo>
                        <a:pt x="426343" y="6846"/>
                        <a:pt x="423654" y="6846"/>
                        <a:pt x="435758" y="146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4" name="任意多边形: 形状 7553" descr="470bf47f-a7dd-4a41-abd8-166cb5744da2"/>
                <p:cNvSpPr/>
                <p:nvPr/>
              </p:nvSpPr>
              <p:spPr>
                <a:xfrm>
                  <a:off x="10718520" y="3727441"/>
                  <a:ext cx="398767" cy="309048"/>
                </a:xfrm>
                <a:custGeom>
                  <a:avLst/>
                  <a:gdLst>
                    <a:gd name="connsiteX0" fmla="*/ 394900 w 398767"/>
                    <a:gd name="connsiteY0" fmla="*/ 24 h 309048"/>
                    <a:gd name="connsiteX1" fmla="*/ 397422 w 398767"/>
                    <a:gd name="connsiteY1" fmla="*/ 1874 h 309048"/>
                    <a:gd name="connsiteX2" fmla="*/ 396077 w 398767"/>
                    <a:gd name="connsiteY2" fmla="*/ 7254 h 309048"/>
                    <a:gd name="connsiteX3" fmla="*/ 377248 w 398767"/>
                    <a:gd name="connsiteY3" fmla="*/ 31462 h 309048"/>
                    <a:gd name="connsiteX4" fmla="*/ 327486 w 398767"/>
                    <a:gd name="connsiteY4" fmla="*/ 94674 h 309048"/>
                    <a:gd name="connsiteX5" fmla="*/ 250824 w 398767"/>
                    <a:gd name="connsiteY5" fmla="*/ 182094 h 309048"/>
                    <a:gd name="connsiteX6" fmla="*/ 205096 w 398767"/>
                    <a:gd name="connsiteY6" fmla="*/ 229168 h 309048"/>
                    <a:gd name="connsiteX7" fmla="*/ 152644 w 398767"/>
                    <a:gd name="connsiteY7" fmla="*/ 276240 h 309048"/>
                    <a:gd name="connsiteX8" fmla="*/ 82708 w 398767"/>
                    <a:gd name="connsiteY8" fmla="*/ 307173 h 309048"/>
                    <a:gd name="connsiteX9" fmla="*/ 41015 w 398767"/>
                    <a:gd name="connsiteY9" fmla="*/ 305829 h 309048"/>
                    <a:gd name="connsiteX10" fmla="*/ 7392 w 398767"/>
                    <a:gd name="connsiteY10" fmla="*/ 281620 h 309048"/>
                    <a:gd name="connsiteX11" fmla="*/ 667 w 398767"/>
                    <a:gd name="connsiteY11" fmla="*/ 247997 h 309048"/>
                    <a:gd name="connsiteX12" fmla="*/ 8736 w 398767"/>
                    <a:gd name="connsiteY12" fmla="*/ 218408 h 309048"/>
                    <a:gd name="connsiteX13" fmla="*/ 31600 w 398767"/>
                    <a:gd name="connsiteY13" fmla="*/ 168645 h 309048"/>
                    <a:gd name="connsiteX14" fmla="*/ 84052 w 398767"/>
                    <a:gd name="connsiteY14" fmla="*/ 104089 h 309048"/>
                    <a:gd name="connsiteX15" fmla="*/ 108261 w 398767"/>
                    <a:gd name="connsiteY15" fmla="*/ 82570 h 309048"/>
                    <a:gd name="connsiteX16" fmla="*/ 137850 w 398767"/>
                    <a:gd name="connsiteY16" fmla="*/ 69121 h 309048"/>
                    <a:gd name="connsiteX17" fmla="*/ 117676 w 398767"/>
                    <a:gd name="connsiteY17" fmla="*/ 96019 h 309048"/>
                    <a:gd name="connsiteX18" fmla="*/ 93467 w 398767"/>
                    <a:gd name="connsiteY18" fmla="*/ 116193 h 309048"/>
                    <a:gd name="connsiteX19" fmla="*/ 46395 w 398767"/>
                    <a:gd name="connsiteY19" fmla="*/ 179405 h 309048"/>
                    <a:gd name="connsiteX20" fmla="*/ 23531 w 398767"/>
                    <a:gd name="connsiteY20" fmla="*/ 225133 h 309048"/>
                    <a:gd name="connsiteX21" fmla="*/ 23531 w 398767"/>
                    <a:gd name="connsiteY21" fmla="*/ 274896 h 309048"/>
                    <a:gd name="connsiteX22" fmla="*/ 77328 w 398767"/>
                    <a:gd name="connsiteY22" fmla="*/ 291035 h 309048"/>
                    <a:gd name="connsiteX23" fmla="*/ 137850 w 398767"/>
                    <a:gd name="connsiteY23" fmla="*/ 264136 h 309048"/>
                    <a:gd name="connsiteX24" fmla="*/ 190303 w 398767"/>
                    <a:gd name="connsiteY24" fmla="*/ 221098 h 309048"/>
                    <a:gd name="connsiteX25" fmla="*/ 236030 w 398767"/>
                    <a:gd name="connsiteY25" fmla="*/ 174025 h 309048"/>
                    <a:gd name="connsiteX26" fmla="*/ 312691 w 398767"/>
                    <a:gd name="connsiteY26" fmla="*/ 86605 h 309048"/>
                    <a:gd name="connsiteX27" fmla="*/ 369179 w 398767"/>
                    <a:gd name="connsiteY27" fmla="*/ 27427 h 309048"/>
                    <a:gd name="connsiteX28" fmla="*/ 389352 w 398767"/>
                    <a:gd name="connsiteY28" fmla="*/ 3218 h 309048"/>
                    <a:gd name="connsiteX29" fmla="*/ 394900 w 398767"/>
                    <a:gd name="connsiteY29" fmla="*/ 24 h 30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98767" h="309048">
                      <a:moveTo>
                        <a:pt x="394900" y="24"/>
                      </a:moveTo>
                      <a:cubicBezTo>
                        <a:pt x="396077" y="193"/>
                        <a:pt x="396749" y="1201"/>
                        <a:pt x="397422" y="1874"/>
                      </a:cubicBezTo>
                      <a:cubicBezTo>
                        <a:pt x="398767" y="3218"/>
                        <a:pt x="400112" y="1874"/>
                        <a:pt x="396077" y="7254"/>
                      </a:cubicBezTo>
                      <a:cubicBezTo>
                        <a:pt x="386663" y="19358"/>
                        <a:pt x="389352" y="16667"/>
                        <a:pt x="377248" y="31462"/>
                      </a:cubicBezTo>
                      <a:cubicBezTo>
                        <a:pt x="365143" y="46257"/>
                        <a:pt x="349004" y="69121"/>
                        <a:pt x="327486" y="94674"/>
                      </a:cubicBezTo>
                      <a:cubicBezTo>
                        <a:pt x="304622" y="120228"/>
                        <a:pt x="279068" y="151161"/>
                        <a:pt x="250824" y="182094"/>
                      </a:cubicBezTo>
                      <a:cubicBezTo>
                        <a:pt x="236030" y="196889"/>
                        <a:pt x="221236" y="213028"/>
                        <a:pt x="205096" y="229168"/>
                      </a:cubicBezTo>
                      <a:cubicBezTo>
                        <a:pt x="190303" y="245307"/>
                        <a:pt x="172818" y="261446"/>
                        <a:pt x="152644" y="276240"/>
                      </a:cubicBezTo>
                      <a:cubicBezTo>
                        <a:pt x="132470" y="291035"/>
                        <a:pt x="109607" y="303139"/>
                        <a:pt x="82708" y="307173"/>
                      </a:cubicBezTo>
                      <a:cubicBezTo>
                        <a:pt x="69259" y="309864"/>
                        <a:pt x="54464" y="309864"/>
                        <a:pt x="41015" y="305829"/>
                      </a:cubicBezTo>
                      <a:cubicBezTo>
                        <a:pt x="26220" y="301794"/>
                        <a:pt x="14116" y="292380"/>
                        <a:pt x="7392" y="281620"/>
                      </a:cubicBezTo>
                      <a:cubicBezTo>
                        <a:pt x="-679" y="270861"/>
                        <a:pt x="-679" y="258756"/>
                        <a:pt x="667" y="247997"/>
                      </a:cubicBezTo>
                      <a:cubicBezTo>
                        <a:pt x="2012" y="237237"/>
                        <a:pt x="6047" y="227822"/>
                        <a:pt x="8736" y="218408"/>
                      </a:cubicBezTo>
                      <a:cubicBezTo>
                        <a:pt x="16806" y="199578"/>
                        <a:pt x="23531" y="183440"/>
                        <a:pt x="31600" y="168645"/>
                      </a:cubicBezTo>
                      <a:cubicBezTo>
                        <a:pt x="50429" y="140402"/>
                        <a:pt x="70603" y="118883"/>
                        <a:pt x="84052" y="104089"/>
                      </a:cubicBezTo>
                      <a:cubicBezTo>
                        <a:pt x="98847" y="89294"/>
                        <a:pt x="96157" y="93329"/>
                        <a:pt x="108261" y="82570"/>
                      </a:cubicBezTo>
                      <a:cubicBezTo>
                        <a:pt x="120366" y="71810"/>
                        <a:pt x="135160" y="65086"/>
                        <a:pt x="137850" y="69121"/>
                      </a:cubicBezTo>
                      <a:cubicBezTo>
                        <a:pt x="139195" y="73155"/>
                        <a:pt x="132470" y="85259"/>
                        <a:pt x="117676" y="96019"/>
                      </a:cubicBezTo>
                      <a:cubicBezTo>
                        <a:pt x="106916" y="106778"/>
                        <a:pt x="106916" y="101398"/>
                        <a:pt x="93467" y="116193"/>
                      </a:cubicBezTo>
                      <a:cubicBezTo>
                        <a:pt x="80018" y="129642"/>
                        <a:pt x="62533" y="151161"/>
                        <a:pt x="46395" y="179405"/>
                      </a:cubicBezTo>
                      <a:cubicBezTo>
                        <a:pt x="38325" y="192854"/>
                        <a:pt x="30255" y="208993"/>
                        <a:pt x="23531" y="225133"/>
                      </a:cubicBezTo>
                      <a:cubicBezTo>
                        <a:pt x="18151" y="241272"/>
                        <a:pt x="14116" y="260101"/>
                        <a:pt x="23531" y="274896"/>
                      </a:cubicBezTo>
                      <a:cubicBezTo>
                        <a:pt x="32945" y="289689"/>
                        <a:pt x="55809" y="295069"/>
                        <a:pt x="77328" y="291035"/>
                      </a:cubicBezTo>
                      <a:cubicBezTo>
                        <a:pt x="98847" y="287000"/>
                        <a:pt x="120366" y="276240"/>
                        <a:pt x="137850" y="264136"/>
                      </a:cubicBezTo>
                      <a:cubicBezTo>
                        <a:pt x="156679" y="250686"/>
                        <a:pt x="174163" y="237237"/>
                        <a:pt x="190303" y="221098"/>
                      </a:cubicBezTo>
                      <a:cubicBezTo>
                        <a:pt x="205096" y="204958"/>
                        <a:pt x="221236" y="188820"/>
                        <a:pt x="236030" y="174025"/>
                      </a:cubicBezTo>
                      <a:cubicBezTo>
                        <a:pt x="265619" y="143092"/>
                        <a:pt x="289827" y="112158"/>
                        <a:pt x="312691" y="86605"/>
                      </a:cubicBezTo>
                      <a:cubicBezTo>
                        <a:pt x="335555" y="61050"/>
                        <a:pt x="355730" y="42222"/>
                        <a:pt x="369179" y="27427"/>
                      </a:cubicBezTo>
                      <a:cubicBezTo>
                        <a:pt x="382628" y="12633"/>
                        <a:pt x="378593" y="15323"/>
                        <a:pt x="389352" y="3218"/>
                      </a:cubicBezTo>
                      <a:cubicBezTo>
                        <a:pt x="392042" y="529"/>
                        <a:pt x="393723" y="-144"/>
                        <a:pt x="394900" y="2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5" name="任意多边形: 形状 7554" descr="7da6b472-5d27-42f0-ac78-573fad3fcdb8"/>
                <p:cNvSpPr/>
                <p:nvPr/>
              </p:nvSpPr>
              <p:spPr>
                <a:xfrm>
                  <a:off x="10868007" y="3733596"/>
                  <a:ext cx="307670" cy="407109"/>
                </a:xfrm>
                <a:custGeom>
                  <a:avLst/>
                  <a:gdLst>
                    <a:gd name="connsiteX0" fmla="*/ 302574 w 307670"/>
                    <a:gd name="connsiteY0" fmla="*/ 90 h 407109"/>
                    <a:gd name="connsiteX1" fmla="*/ 305768 w 307670"/>
                    <a:gd name="connsiteY1" fmla="*/ 1098 h 407109"/>
                    <a:gd name="connsiteX2" fmla="*/ 307114 w 307670"/>
                    <a:gd name="connsiteY2" fmla="*/ 6478 h 407109"/>
                    <a:gd name="connsiteX3" fmla="*/ 301734 w 307670"/>
                    <a:gd name="connsiteY3" fmla="*/ 33376 h 407109"/>
                    <a:gd name="connsiteX4" fmla="*/ 286939 w 307670"/>
                    <a:gd name="connsiteY4" fmla="*/ 103314 h 407109"/>
                    <a:gd name="connsiteX5" fmla="*/ 254661 w 307670"/>
                    <a:gd name="connsiteY5" fmla="*/ 200149 h 407109"/>
                    <a:gd name="connsiteX6" fmla="*/ 230452 w 307670"/>
                    <a:gd name="connsiteY6" fmla="*/ 252601 h 407109"/>
                    <a:gd name="connsiteX7" fmla="*/ 202208 w 307670"/>
                    <a:gd name="connsiteY7" fmla="*/ 306398 h 407109"/>
                    <a:gd name="connsiteX8" fmla="*/ 169930 w 307670"/>
                    <a:gd name="connsiteY8" fmla="*/ 358850 h 407109"/>
                    <a:gd name="connsiteX9" fmla="*/ 118823 w 307670"/>
                    <a:gd name="connsiteY9" fmla="*/ 400544 h 407109"/>
                    <a:gd name="connsiteX10" fmla="*/ 50231 w 307670"/>
                    <a:gd name="connsiteY10" fmla="*/ 400544 h 407109"/>
                    <a:gd name="connsiteX11" fmla="*/ 7194 w 307670"/>
                    <a:gd name="connsiteY11" fmla="*/ 362885 h 407109"/>
                    <a:gd name="connsiteX12" fmla="*/ 468 w 307670"/>
                    <a:gd name="connsiteY12" fmla="*/ 319848 h 407109"/>
                    <a:gd name="connsiteX13" fmla="*/ 7194 w 307670"/>
                    <a:gd name="connsiteY13" fmla="*/ 288914 h 407109"/>
                    <a:gd name="connsiteX14" fmla="*/ 16608 w 307670"/>
                    <a:gd name="connsiteY14" fmla="*/ 263361 h 407109"/>
                    <a:gd name="connsiteX15" fmla="*/ 34092 w 307670"/>
                    <a:gd name="connsiteY15" fmla="*/ 241842 h 407109"/>
                    <a:gd name="connsiteX16" fmla="*/ 34092 w 307670"/>
                    <a:gd name="connsiteY16" fmla="*/ 267395 h 407109"/>
                    <a:gd name="connsiteX17" fmla="*/ 23332 w 307670"/>
                    <a:gd name="connsiteY17" fmla="*/ 292949 h 407109"/>
                    <a:gd name="connsiteX18" fmla="*/ 24678 w 307670"/>
                    <a:gd name="connsiteY18" fmla="*/ 357506 h 407109"/>
                    <a:gd name="connsiteX19" fmla="*/ 56955 w 307670"/>
                    <a:gd name="connsiteY19" fmla="*/ 387094 h 407109"/>
                    <a:gd name="connsiteX20" fmla="*/ 109408 w 307670"/>
                    <a:gd name="connsiteY20" fmla="*/ 384405 h 407109"/>
                    <a:gd name="connsiteX21" fmla="*/ 152446 w 307670"/>
                    <a:gd name="connsiteY21" fmla="*/ 348091 h 407109"/>
                    <a:gd name="connsiteX22" fmla="*/ 183379 w 307670"/>
                    <a:gd name="connsiteY22" fmla="*/ 296984 h 407109"/>
                    <a:gd name="connsiteX23" fmla="*/ 214313 w 307670"/>
                    <a:gd name="connsiteY23" fmla="*/ 245877 h 407109"/>
                    <a:gd name="connsiteX24" fmla="*/ 239867 w 307670"/>
                    <a:gd name="connsiteY24" fmla="*/ 194769 h 407109"/>
                    <a:gd name="connsiteX25" fmla="*/ 272145 w 307670"/>
                    <a:gd name="connsiteY25" fmla="*/ 99278 h 407109"/>
                    <a:gd name="connsiteX26" fmla="*/ 295009 w 307670"/>
                    <a:gd name="connsiteY26" fmla="*/ 32032 h 407109"/>
                    <a:gd name="connsiteX27" fmla="*/ 300388 w 307670"/>
                    <a:gd name="connsiteY27" fmla="*/ 5134 h 407109"/>
                    <a:gd name="connsiteX28" fmla="*/ 302574 w 307670"/>
                    <a:gd name="connsiteY28" fmla="*/ 90 h 407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07670" h="407109">
                      <a:moveTo>
                        <a:pt x="302574" y="90"/>
                      </a:moveTo>
                      <a:cubicBezTo>
                        <a:pt x="303415" y="-247"/>
                        <a:pt x="304423" y="426"/>
                        <a:pt x="305768" y="1098"/>
                      </a:cubicBezTo>
                      <a:cubicBezTo>
                        <a:pt x="307114" y="2443"/>
                        <a:pt x="308458" y="1098"/>
                        <a:pt x="307114" y="6478"/>
                      </a:cubicBezTo>
                      <a:cubicBezTo>
                        <a:pt x="304423" y="19927"/>
                        <a:pt x="304423" y="15892"/>
                        <a:pt x="301734" y="33376"/>
                      </a:cubicBezTo>
                      <a:cubicBezTo>
                        <a:pt x="297699" y="50860"/>
                        <a:pt x="295009" y="75070"/>
                        <a:pt x="286939" y="103314"/>
                      </a:cubicBezTo>
                      <a:cubicBezTo>
                        <a:pt x="278870" y="132902"/>
                        <a:pt x="269455" y="165181"/>
                        <a:pt x="254661" y="200149"/>
                      </a:cubicBezTo>
                      <a:cubicBezTo>
                        <a:pt x="247936" y="217633"/>
                        <a:pt x="238522" y="235117"/>
                        <a:pt x="230452" y="252601"/>
                      </a:cubicBezTo>
                      <a:cubicBezTo>
                        <a:pt x="222382" y="271430"/>
                        <a:pt x="211623" y="288914"/>
                        <a:pt x="202208" y="306398"/>
                      </a:cubicBezTo>
                      <a:cubicBezTo>
                        <a:pt x="191449" y="323882"/>
                        <a:pt x="182035" y="341366"/>
                        <a:pt x="169930" y="358850"/>
                      </a:cubicBezTo>
                      <a:cubicBezTo>
                        <a:pt x="157826" y="374990"/>
                        <a:pt x="140342" y="391129"/>
                        <a:pt x="118823" y="400544"/>
                      </a:cubicBezTo>
                      <a:cubicBezTo>
                        <a:pt x="97303" y="409958"/>
                        <a:pt x="70405" y="408613"/>
                        <a:pt x="50231" y="400544"/>
                      </a:cubicBezTo>
                      <a:cubicBezTo>
                        <a:pt x="30058" y="392474"/>
                        <a:pt x="13918" y="377680"/>
                        <a:pt x="7194" y="362885"/>
                      </a:cubicBezTo>
                      <a:cubicBezTo>
                        <a:pt x="468" y="348091"/>
                        <a:pt x="-876" y="331952"/>
                        <a:pt x="468" y="319848"/>
                      </a:cubicBezTo>
                      <a:cubicBezTo>
                        <a:pt x="1814" y="307743"/>
                        <a:pt x="4503" y="296984"/>
                        <a:pt x="7194" y="288914"/>
                      </a:cubicBezTo>
                      <a:cubicBezTo>
                        <a:pt x="12574" y="272775"/>
                        <a:pt x="11228" y="276810"/>
                        <a:pt x="16608" y="263361"/>
                      </a:cubicBezTo>
                      <a:cubicBezTo>
                        <a:pt x="20643" y="249911"/>
                        <a:pt x="30058" y="239151"/>
                        <a:pt x="34092" y="241842"/>
                      </a:cubicBezTo>
                      <a:cubicBezTo>
                        <a:pt x="36782" y="243186"/>
                        <a:pt x="36782" y="256635"/>
                        <a:pt x="34092" y="267395"/>
                      </a:cubicBezTo>
                      <a:cubicBezTo>
                        <a:pt x="30058" y="280845"/>
                        <a:pt x="27367" y="276810"/>
                        <a:pt x="23332" y="292949"/>
                      </a:cubicBezTo>
                      <a:cubicBezTo>
                        <a:pt x="19298" y="309088"/>
                        <a:pt x="12574" y="333297"/>
                        <a:pt x="24678" y="357506"/>
                      </a:cubicBezTo>
                      <a:cubicBezTo>
                        <a:pt x="31402" y="369610"/>
                        <a:pt x="42162" y="381714"/>
                        <a:pt x="56955" y="387094"/>
                      </a:cubicBezTo>
                      <a:cubicBezTo>
                        <a:pt x="71750" y="392474"/>
                        <a:pt x="91924" y="391129"/>
                        <a:pt x="109408" y="384405"/>
                      </a:cubicBezTo>
                      <a:cubicBezTo>
                        <a:pt x="126892" y="377680"/>
                        <a:pt x="141687" y="364230"/>
                        <a:pt x="152446" y="348091"/>
                      </a:cubicBezTo>
                      <a:cubicBezTo>
                        <a:pt x="164550" y="331952"/>
                        <a:pt x="172620" y="314468"/>
                        <a:pt x="183379" y="296984"/>
                      </a:cubicBezTo>
                      <a:cubicBezTo>
                        <a:pt x="192794" y="279499"/>
                        <a:pt x="204898" y="263361"/>
                        <a:pt x="214313" y="245877"/>
                      </a:cubicBezTo>
                      <a:cubicBezTo>
                        <a:pt x="223727" y="228393"/>
                        <a:pt x="233142" y="212253"/>
                        <a:pt x="239867" y="194769"/>
                      </a:cubicBezTo>
                      <a:cubicBezTo>
                        <a:pt x="254661" y="161146"/>
                        <a:pt x="262730" y="127522"/>
                        <a:pt x="272145" y="99278"/>
                      </a:cubicBezTo>
                      <a:cubicBezTo>
                        <a:pt x="281559" y="71035"/>
                        <a:pt x="290974" y="48171"/>
                        <a:pt x="295009" y="32032"/>
                      </a:cubicBezTo>
                      <a:cubicBezTo>
                        <a:pt x="299043" y="14547"/>
                        <a:pt x="297699" y="18583"/>
                        <a:pt x="300388" y="5134"/>
                      </a:cubicBezTo>
                      <a:cubicBezTo>
                        <a:pt x="301061" y="1771"/>
                        <a:pt x="301733" y="426"/>
                        <a:pt x="302574" y="9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6" name="任意多边形: 形状 7555" descr="098946a1-6bcc-4263-83ae-06ac56f01fa3"/>
                <p:cNvSpPr/>
                <p:nvPr/>
              </p:nvSpPr>
              <p:spPr>
                <a:xfrm>
                  <a:off x="11089968" y="3721573"/>
                  <a:ext cx="196969" cy="469651"/>
                </a:xfrm>
                <a:custGeom>
                  <a:avLst/>
                  <a:gdLst>
                    <a:gd name="connsiteX0" fmla="*/ 156939 w 196969"/>
                    <a:gd name="connsiteY0" fmla="*/ 176 h 469651"/>
                    <a:gd name="connsiteX1" fmla="*/ 160469 w 196969"/>
                    <a:gd name="connsiteY1" fmla="*/ 1016 h 469651"/>
                    <a:gd name="connsiteX2" fmla="*/ 164504 w 196969"/>
                    <a:gd name="connsiteY2" fmla="*/ 6396 h 469651"/>
                    <a:gd name="connsiteX3" fmla="*/ 167193 w 196969"/>
                    <a:gd name="connsiteY3" fmla="*/ 35985 h 469651"/>
                    <a:gd name="connsiteX4" fmla="*/ 176608 w 196969"/>
                    <a:gd name="connsiteY4" fmla="*/ 113991 h 469651"/>
                    <a:gd name="connsiteX5" fmla="*/ 187368 w 196969"/>
                    <a:gd name="connsiteY5" fmla="*/ 224275 h 469651"/>
                    <a:gd name="connsiteX6" fmla="*/ 191403 w 196969"/>
                    <a:gd name="connsiteY6" fmla="*/ 286143 h 469651"/>
                    <a:gd name="connsiteX7" fmla="*/ 195437 w 196969"/>
                    <a:gd name="connsiteY7" fmla="*/ 350699 h 469651"/>
                    <a:gd name="connsiteX8" fmla="*/ 191403 w 196969"/>
                    <a:gd name="connsiteY8" fmla="*/ 417946 h 469651"/>
                    <a:gd name="connsiteX9" fmla="*/ 134915 w 196969"/>
                    <a:gd name="connsiteY9" fmla="*/ 467709 h 469651"/>
                    <a:gd name="connsiteX10" fmla="*/ 93222 w 196969"/>
                    <a:gd name="connsiteY10" fmla="*/ 463674 h 469651"/>
                    <a:gd name="connsiteX11" fmla="*/ 64979 w 196969"/>
                    <a:gd name="connsiteY11" fmla="*/ 442155 h 469651"/>
                    <a:gd name="connsiteX12" fmla="*/ 34045 w 196969"/>
                    <a:gd name="connsiteY12" fmla="*/ 393737 h 469651"/>
                    <a:gd name="connsiteX13" fmla="*/ 8492 w 196969"/>
                    <a:gd name="connsiteY13" fmla="*/ 317077 h 469651"/>
                    <a:gd name="connsiteX14" fmla="*/ 1767 w 196969"/>
                    <a:gd name="connsiteY14" fmla="*/ 287487 h 469651"/>
                    <a:gd name="connsiteX15" fmla="*/ 4457 w 196969"/>
                    <a:gd name="connsiteY15" fmla="*/ 257899 h 469651"/>
                    <a:gd name="connsiteX16" fmla="*/ 19251 w 196969"/>
                    <a:gd name="connsiteY16" fmla="*/ 284798 h 469651"/>
                    <a:gd name="connsiteX17" fmla="*/ 24631 w 196969"/>
                    <a:gd name="connsiteY17" fmla="*/ 314386 h 469651"/>
                    <a:gd name="connsiteX18" fmla="*/ 52874 w 196969"/>
                    <a:gd name="connsiteY18" fmla="*/ 388358 h 469651"/>
                    <a:gd name="connsiteX19" fmla="*/ 78428 w 196969"/>
                    <a:gd name="connsiteY19" fmla="*/ 432741 h 469651"/>
                    <a:gd name="connsiteX20" fmla="*/ 99947 w 196969"/>
                    <a:gd name="connsiteY20" fmla="*/ 448880 h 469651"/>
                    <a:gd name="connsiteX21" fmla="*/ 128191 w 196969"/>
                    <a:gd name="connsiteY21" fmla="*/ 450225 h 469651"/>
                    <a:gd name="connsiteX22" fmla="*/ 169884 w 196969"/>
                    <a:gd name="connsiteY22" fmla="*/ 411222 h 469651"/>
                    <a:gd name="connsiteX23" fmla="*/ 173919 w 196969"/>
                    <a:gd name="connsiteY23" fmla="*/ 350699 h 469651"/>
                    <a:gd name="connsiteX24" fmla="*/ 172573 w 196969"/>
                    <a:gd name="connsiteY24" fmla="*/ 286143 h 469651"/>
                    <a:gd name="connsiteX25" fmla="*/ 169884 w 196969"/>
                    <a:gd name="connsiteY25" fmla="*/ 224275 h 469651"/>
                    <a:gd name="connsiteX26" fmla="*/ 160469 w 196969"/>
                    <a:gd name="connsiteY26" fmla="*/ 113991 h 469651"/>
                    <a:gd name="connsiteX27" fmla="*/ 159124 w 196969"/>
                    <a:gd name="connsiteY27" fmla="*/ 35985 h 469651"/>
                    <a:gd name="connsiteX28" fmla="*/ 156435 w 196969"/>
                    <a:gd name="connsiteY28" fmla="*/ 6396 h 469651"/>
                    <a:gd name="connsiteX29" fmla="*/ 156939 w 196969"/>
                    <a:gd name="connsiteY29" fmla="*/ 176 h 469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96969" h="469651">
                      <a:moveTo>
                        <a:pt x="156939" y="176"/>
                      </a:moveTo>
                      <a:cubicBezTo>
                        <a:pt x="157779" y="-328"/>
                        <a:pt x="159124" y="344"/>
                        <a:pt x="160469" y="1016"/>
                      </a:cubicBezTo>
                      <a:cubicBezTo>
                        <a:pt x="163159" y="1016"/>
                        <a:pt x="164504" y="-328"/>
                        <a:pt x="164504" y="6396"/>
                      </a:cubicBezTo>
                      <a:cubicBezTo>
                        <a:pt x="165849" y="21191"/>
                        <a:pt x="165849" y="17156"/>
                        <a:pt x="167193" y="35985"/>
                      </a:cubicBezTo>
                      <a:cubicBezTo>
                        <a:pt x="168539" y="54814"/>
                        <a:pt x="173919" y="81712"/>
                        <a:pt x="176608" y="113991"/>
                      </a:cubicBezTo>
                      <a:cubicBezTo>
                        <a:pt x="180643" y="146270"/>
                        <a:pt x="183333" y="183927"/>
                        <a:pt x="187368" y="224275"/>
                      </a:cubicBezTo>
                      <a:cubicBezTo>
                        <a:pt x="188712" y="244450"/>
                        <a:pt x="190057" y="264623"/>
                        <a:pt x="191403" y="286143"/>
                      </a:cubicBezTo>
                      <a:cubicBezTo>
                        <a:pt x="192747" y="307662"/>
                        <a:pt x="194092" y="329181"/>
                        <a:pt x="195437" y="350699"/>
                      </a:cubicBezTo>
                      <a:cubicBezTo>
                        <a:pt x="196783" y="372218"/>
                        <a:pt x="199472" y="395082"/>
                        <a:pt x="191403" y="417946"/>
                      </a:cubicBezTo>
                      <a:cubicBezTo>
                        <a:pt x="183333" y="440810"/>
                        <a:pt x="163159" y="460984"/>
                        <a:pt x="134915" y="467709"/>
                      </a:cubicBezTo>
                      <a:cubicBezTo>
                        <a:pt x="121465" y="471744"/>
                        <a:pt x="105327" y="469054"/>
                        <a:pt x="93222" y="463674"/>
                      </a:cubicBezTo>
                      <a:cubicBezTo>
                        <a:pt x="81117" y="458294"/>
                        <a:pt x="71704" y="450225"/>
                        <a:pt x="64979" y="442155"/>
                      </a:cubicBezTo>
                      <a:cubicBezTo>
                        <a:pt x="51529" y="424671"/>
                        <a:pt x="40769" y="408531"/>
                        <a:pt x="34045" y="393737"/>
                      </a:cubicBezTo>
                      <a:cubicBezTo>
                        <a:pt x="20596" y="362803"/>
                        <a:pt x="13871" y="335905"/>
                        <a:pt x="8492" y="317077"/>
                      </a:cubicBezTo>
                      <a:cubicBezTo>
                        <a:pt x="3112" y="298247"/>
                        <a:pt x="4457" y="302282"/>
                        <a:pt x="1767" y="287487"/>
                      </a:cubicBezTo>
                      <a:cubicBezTo>
                        <a:pt x="-923" y="272694"/>
                        <a:pt x="-923" y="257899"/>
                        <a:pt x="4457" y="257899"/>
                      </a:cubicBezTo>
                      <a:cubicBezTo>
                        <a:pt x="8492" y="257899"/>
                        <a:pt x="16561" y="271349"/>
                        <a:pt x="19251" y="284798"/>
                      </a:cubicBezTo>
                      <a:cubicBezTo>
                        <a:pt x="23285" y="299593"/>
                        <a:pt x="19251" y="296902"/>
                        <a:pt x="24631" y="314386"/>
                      </a:cubicBezTo>
                      <a:cubicBezTo>
                        <a:pt x="30010" y="333215"/>
                        <a:pt x="39425" y="358769"/>
                        <a:pt x="52874" y="388358"/>
                      </a:cubicBezTo>
                      <a:cubicBezTo>
                        <a:pt x="59599" y="403152"/>
                        <a:pt x="66324" y="419291"/>
                        <a:pt x="78428" y="432741"/>
                      </a:cubicBezTo>
                      <a:cubicBezTo>
                        <a:pt x="83808" y="439465"/>
                        <a:pt x="91877" y="444845"/>
                        <a:pt x="99947" y="448880"/>
                      </a:cubicBezTo>
                      <a:cubicBezTo>
                        <a:pt x="109361" y="451570"/>
                        <a:pt x="118776" y="452914"/>
                        <a:pt x="128191" y="450225"/>
                      </a:cubicBezTo>
                      <a:cubicBezTo>
                        <a:pt x="148364" y="444845"/>
                        <a:pt x="164504" y="428706"/>
                        <a:pt x="169884" y="411222"/>
                      </a:cubicBezTo>
                      <a:cubicBezTo>
                        <a:pt x="176608" y="392393"/>
                        <a:pt x="175263" y="372218"/>
                        <a:pt x="173919" y="350699"/>
                      </a:cubicBezTo>
                      <a:cubicBezTo>
                        <a:pt x="172573" y="329181"/>
                        <a:pt x="173919" y="307662"/>
                        <a:pt x="172573" y="286143"/>
                      </a:cubicBezTo>
                      <a:cubicBezTo>
                        <a:pt x="171228" y="264623"/>
                        <a:pt x="171228" y="244450"/>
                        <a:pt x="169884" y="224275"/>
                      </a:cubicBezTo>
                      <a:cubicBezTo>
                        <a:pt x="168539" y="183927"/>
                        <a:pt x="161813" y="146270"/>
                        <a:pt x="160469" y="113991"/>
                      </a:cubicBezTo>
                      <a:cubicBezTo>
                        <a:pt x="157779" y="81712"/>
                        <a:pt x="160469" y="54814"/>
                        <a:pt x="159124" y="35985"/>
                      </a:cubicBezTo>
                      <a:cubicBezTo>
                        <a:pt x="157779" y="17156"/>
                        <a:pt x="156435" y="21191"/>
                        <a:pt x="156435" y="6396"/>
                      </a:cubicBezTo>
                      <a:cubicBezTo>
                        <a:pt x="155762" y="2362"/>
                        <a:pt x="156098" y="681"/>
                        <a:pt x="156939" y="17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7" name="任意多边形: 形状 7556" descr="89724084-c58d-4fec-b7a4-74c733b6bee1"/>
                <p:cNvSpPr/>
                <p:nvPr/>
              </p:nvSpPr>
              <p:spPr>
                <a:xfrm>
                  <a:off x="11260838" y="3697036"/>
                  <a:ext cx="218485" cy="469707"/>
                </a:xfrm>
                <a:custGeom>
                  <a:avLst/>
                  <a:gdLst>
                    <a:gd name="connsiteX0" fmla="*/ 78364 w 218485"/>
                    <a:gd name="connsiteY0" fmla="*/ 0 h 469707"/>
                    <a:gd name="connsiteX1" fmla="*/ 99884 w 218485"/>
                    <a:gd name="connsiteY1" fmla="*/ 24209 h 469707"/>
                    <a:gd name="connsiteX2" fmla="*/ 107953 w 218485"/>
                    <a:gd name="connsiteY2" fmla="*/ 56487 h 469707"/>
                    <a:gd name="connsiteX3" fmla="*/ 134852 w 218485"/>
                    <a:gd name="connsiteY3" fmla="*/ 138528 h 469707"/>
                    <a:gd name="connsiteX4" fmla="*/ 152336 w 218485"/>
                    <a:gd name="connsiteY4" fmla="*/ 193671 h 469707"/>
                    <a:gd name="connsiteX5" fmla="*/ 172509 w 218485"/>
                    <a:gd name="connsiteY5" fmla="*/ 254193 h 469707"/>
                    <a:gd name="connsiteX6" fmla="*/ 195373 w 218485"/>
                    <a:gd name="connsiteY6" fmla="*/ 318750 h 469707"/>
                    <a:gd name="connsiteX7" fmla="*/ 216892 w 218485"/>
                    <a:gd name="connsiteY7" fmla="*/ 387341 h 469707"/>
                    <a:gd name="connsiteX8" fmla="*/ 189993 w 218485"/>
                    <a:gd name="connsiteY8" fmla="*/ 458623 h 469707"/>
                    <a:gd name="connsiteX9" fmla="*/ 145611 w 218485"/>
                    <a:gd name="connsiteY9" fmla="*/ 469382 h 469707"/>
                    <a:gd name="connsiteX10" fmla="*/ 105262 w 218485"/>
                    <a:gd name="connsiteY10" fmla="*/ 455933 h 469707"/>
                    <a:gd name="connsiteX11" fmla="*/ 56845 w 218485"/>
                    <a:gd name="connsiteY11" fmla="*/ 404825 h 469707"/>
                    <a:gd name="connsiteX12" fmla="*/ 27257 w 218485"/>
                    <a:gd name="connsiteY12" fmla="*/ 352373 h 469707"/>
                    <a:gd name="connsiteX13" fmla="*/ 5738 w 218485"/>
                    <a:gd name="connsiteY13" fmla="*/ 268987 h 469707"/>
                    <a:gd name="connsiteX14" fmla="*/ 358 w 218485"/>
                    <a:gd name="connsiteY14" fmla="*/ 236709 h 469707"/>
                    <a:gd name="connsiteX15" fmla="*/ 4393 w 218485"/>
                    <a:gd name="connsiteY15" fmla="*/ 231329 h 469707"/>
                    <a:gd name="connsiteX16" fmla="*/ 8427 w 218485"/>
                    <a:gd name="connsiteY16" fmla="*/ 236709 h 469707"/>
                    <a:gd name="connsiteX17" fmla="*/ 13807 w 218485"/>
                    <a:gd name="connsiteY17" fmla="*/ 267642 h 469707"/>
                    <a:gd name="connsiteX18" fmla="*/ 43396 w 218485"/>
                    <a:gd name="connsiteY18" fmla="*/ 346993 h 469707"/>
                    <a:gd name="connsiteX19" fmla="*/ 71640 w 218485"/>
                    <a:gd name="connsiteY19" fmla="*/ 396756 h 469707"/>
                    <a:gd name="connsiteX20" fmla="*/ 114677 w 218485"/>
                    <a:gd name="connsiteY20" fmla="*/ 443829 h 469707"/>
                    <a:gd name="connsiteX21" fmla="*/ 176544 w 218485"/>
                    <a:gd name="connsiteY21" fmla="*/ 447864 h 469707"/>
                    <a:gd name="connsiteX22" fmla="*/ 194028 w 218485"/>
                    <a:gd name="connsiteY22" fmla="*/ 422309 h 469707"/>
                    <a:gd name="connsiteX23" fmla="*/ 194028 w 218485"/>
                    <a:gd name="connsiteY23" fmla="*/ 390032 h 469707"/>
                    <a:gd name="connsiteX24" fmla="*/ 172509 w 218485"/>
                    <a:gd name="connsiteY24" fmla="*/ 324129 h 469707"/>
                    <a:gd name="connsiteX25" fmla="*/ 149645 w 218485"/>
                    <a:gd name="connsiteY25" fmla="*/ 259573 h 469707"/>
                    <a:gd name="connsiteX26" fmla="*/ 133506 w 218485"/>
                    <a:gd name="connsiteY26" fmla="*/ 197706 h 469707"/>
                    <a:gd name="connsiteX27" fmla="*/ 113333 w 218485"/>
                    <a:gd name="connsiteY27" fmla="*/ 143908 h 469707"/>
                    <a:gd name="connsiteX28" fmla="*/ 89124 w 218485"/>
                    <a:gd name="connsiteY28" fmla="*/ 61867 h 469707"/>
                    <a:gd name="connsiteX29" fmla="*/ 79709 w 218485"/>
                    <a:gd name="connsiteY29" fmla="*/ 30934 h 469707"/>
                    <a:gd name="connsiteX30" fmla="*/ 78364 w 218485"/>
                    <a:gd name="connsiteY30" fmla="*/ 0 h 469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18485" h="469707">
                      <a:moveTo>
                        <a:pt x="78364" y="0"/>
                      </a:moveTo>
                      <a:cubicBezTo>
                        <a:pt x="82398" y="0"/>
                        <a:pt x="93158" y="13449"/>
                        <a:pt x="99884" y="24209"/>
                      </a:cubicBezTo>
                      <a:cubicBezTo>
                        <a:pt x="105262" y="40348"/>
                        <a:pt x="101228" y="36314"/>
                        <a:pt x="107953" y="56487"/>
                      </a:cubicBezTo>
                      <a:cubicBezTo>
                        <a:pt x="114677" y="76662"/>
                        <a:pt x="124092" y="104904"/>
                        <a:pt x="134852" y="138528"/>
                      </a:cubicBezTo>
                      <a:cubicBezTo>
                        <a:pt x="140231" y="156012"/>
                        <a:pt x="145611" y="174842"/>
                        <a:pt x="152336" y="193671"/>
                      </a:cubicBezTo>
                      <a:cubicBezTo>
                        <a:pt x="159060" y="212499"/>
                        <a:pt x="165785" y="232674"/>
                        <a:pt x="172509" y="254193"/>
                      </a:cubicBezTo>
                      <a:cubicBezTo>
                        <a:pt x="179235" y="274367"/>
                        <a:pt x="187304" y="297230"/>
                        <a:pt x="195373" y="318750"/>
                      </a:cubicBezTo>
                      <a:cubicBezTo>
                        <a:pt x="202099" y="341614"/>
                        <a:pt x="211513" y="363133"/>
                        <a:pt x="216892" y="387341"/>
                      </a:cubicBezTo>
                      <a:cubicBezTo>
                        <a:pt x="222272" y="411550"/>
                        <a:pt x="214203" y="441138"/>
                        <a:pt x="189993" y="458623"/>
                      </a:cubicBezTo>
                      <a:cubicBezTo>
                        <a:pt x="176544" y="468037"/>
                        <a:pt x="160405" y="470728"/>
                        <a:pt x="145611" y="469382"/>
                      </a:cubicBezTo>
                      <a:cubicBezTo>
                        <a:pt x="130817" y="468037"/>
                        <a:pt x="116022" y="462657"/>
                        <a:pt x="105262" y="455933"/>
                      </a:cubicBezTo>
                      <a:cubicBezTo>
                        <a:pt x="82398" y="442484"/>
                        <a:pt x="68949" y="422309"/>
                        <a:pt x="56845" y="404825"/>
                      </a:cubicBezTo>
                      <a:cubicBezTo>
                        <a:pt x="44741" y="387341"/>
                        <a:pt x="33981" y="369857"/>
                        <a:pt x="27257" y="352373"/>
                      </a:cubicBezTo>
                      <a:cubicBezTo>
                        <a:pt x="13807" y="318750"/>
                        <a:pt x="9773" y="289161"/>
                        <a:pt x="5738" y="268987"/>
                      </a:cubicBezTo>
                      <a:cubicBezTo>
                        <a:pt x="3047" y="248813"/>
                        <a:pt x="1702" y="252847"/>
                        <a:pt x="358" y="236709"/>
                      </a:cubicBezTo>
                      <a:cubicBezTo>
                        <a:pt x="-987" y="228639"/>
                        <a:pt x="1702" y="229983"/>
                        <a:pt x="4393" y="231329"/>
                      </a:cubicBezTo>
                      <a:cubicBezTo>
                        <a:pt x="7082" y="231329"/>
                        <a:pt x="7082" y="229983"/>
                        <a:pt x="8427" y="236709"/>
                      </a:cubicBezTo>
                      <a:cubicBezTo>
                        <a:pt x="11117" y="251503"/>
                        <a:pt x="9773" y="247469"/>
                        <a:pt x="13807" y="267642"/>
                      </a:cubicBezTo>
                      <a:cubicBezTo>
                        <a:pt x="17842" y="287817"/>
                        <a:pt x="28601" y="314715"/>
                        <a:pt x="43396" y="346993"/>
                      </a:cubicBezTo>
                      <a:cubicBezTo>
                        <a:pt x="51465" y="361788"/>
                        <a:pt x="60880" y="379272"/>
                        <a:pt x="71640" y="396756"/>
                      </a:cubicBezTo>
                      <a:cubicBezTo>
                        <a:pt x="83744" y="414240"/>
                        <a:pt x="95848" y="431724"/>
                        <a:pt x="114677" y="443829"/>
                      </a:cubicBezTo>
                      <a:cubicBezTo>
                        <a:pt x="132161" y="455933"/>
                        <a:pt x="159060" y="459968"/>
                        <a:pt x="176544" y="447864"/>
                      </a:cubicBezTo>
                      <a:cubicBezTo>
                        <a:pt x="184614" y="441138"/>
                        <a:pt x="191339" y="431724"/>
                        <a:pt x="194028" y="422309"/>
                      </a:cubicBezTo>
                      <a:cubicBezTo>
                        <a:pt x="196719" y="411550"/>
                        <a:pt x="196719" y="400790"/>
                        <a:pt x="194028" y="390032"/>
                      </a:cubicBezTo>
                      <a:cubicBezTo>
                        <a:pt x="189993" y="368512"/>
                        <a:pt x="180579" y="345649"/>
                        <a:pt x="172509" y="324129"/>
                      </a:cubicBezTo>
                      <a:cubicBezTo>
                        <a:pt x="164440" y="302610"/>
                        <a:pt x="156370" y="281091"/>
                        <a:pt x="149645" y="259573"/>
                      </a:cubicBezTo>
                      <a:cubicBezTo>
                        <a:pt x="142921" y="238054"/>
                        <a:pt x="140231" y="216534"/>
                        <a:pt x="133506" y="197706"/>
                      </a:cubicBezTo>
                      <a:cubicBezTo>
                        <a:pt x="128126" y="178876"/>
                        <a:pt x="118712" y="161392"/>
                        <a:pt x="113333" y="143908"/>
                      </a:cubicBezTo>
                      <a:cubicBezTo>
                        <a:pt x="102573" y="110284"/>
                        <a:pt x="95848" y="82042"/>
                        <a:pt x="89124" y="61867"/>
                      </a:cubicBezTo>
                      <a:cubicBezTo>
                        <a:pt x="82398" y="41693"/>
                        <a:pt x="85089" y="47072"/>
                        <a:pt x="79709" y="30934"/>
                      </a:cubicBezTo>
                      <a:cubicBezTo>
                        <a:pt x="74329" y="16139"/>
                        <a:pt x="72985" y="0"/>
                        <a:pt x="78364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8" name="任意多边形: 形状 7557" descr="5067674a-1fb4-46fe-9e22-490d3ab2e5d8"/>
                <p:cNvSpPr/>
                <p:nvPr/>
              </p:nvSpPr>
              <p:spPr>
                <a:xfrm>
                  <a:off x="11394317" y="3661919"/>
                  <a:ext cx="239963" cy="459206"/>
                </a:xfrm>
                <a:custGeom>
                  <a:avLst/>
                  <a:gdLst>
                    <a:gd name="connsiteX0" fmla="*/ 1372 w 239963"/>
                    <a:gd name="connsiteY0" fmla="*/ 148 h 459206"/>
                    <a:gd name="connsiteX1" fmla="*/ 28271 w 239963"/>
                    <a:gd name="connsiteY1" fmla="*/ 13597 h 459206"/>
                    <a:gd name="connsiteX2" fmla="*/ 44410 w 239963"/>
                    <a:gd name="connsiteY2" fmla="*/ 37807 h 459206"/>
                    <a:gd name="connsiteX3" fmla="*/ 88792 w 239963"/>
                    <a:gd name="connsiteY3" fmla="*/ 98328 h 459206"/>
                    <a:gd name="connsiteX4" fmla="*/ 117036 w 239963"/>
                    <a:gd name="connsiteY4" fmla="*/ 138676 h 459206"/>
                    <a:gd name="connsiteX5" fmla="*/ 147970 w 239963"/>
                    <a:gd name="connsiteY5" fmla="*/ 184404 h 459206"/>
                    <a:gd name="connsiteX6" fmla="*/ 215217 w 239963"/>
                    <a:gd name="connsiteY6" fmla="*/ 285274 h 459206"/>
                    <a:gd name="connsiteX7" fmla="*/ 236735 w 239963"/>
                    <a:gd name="connsiteY7" fmla="*/ 343107 h 459206"/>
                    <a:gd name="connsiteX8" fmla="*/ 232701 w 239963"/>
                    <a:gd name="connsiteY8" fmla="*/ 402283 h 459206"/>
                    <a:gd name="connsiteX9" fmla="*/ 193698 w 239963"/>
                    <a:gd name="connsiteY9" fmla="*/ 448011 h 459206"/>
                    <a:gd name="connsiteX10" fmla="*/ 133175 w 239963"/>
                    <a:gd name="connsiteY10" fmla="*/ 457426 h 459206"/>
                    <a:gd name="connsiteX11" fmla="*/ 90138 w 239963"/>
                    <a:gd name="connsiteY11" fmla="*/ 434562 h 459206"/>
                    <a:gd name="connsiteX12" fmla="*/ 68619 w 239963"/>
                    <a:gd name="connsiteY12" fmla="*/ 407663 h 459206"/>
                    <a:gd name="connsiteX13" fmla="*/ 55170 w 239963"/>
                    <a:gd name="connsiteY13" fmla="*/ 382110 h 459206"/>
                    <a:gd name="connsiteX14" fmla="*/ 57859 w 239963"/>
                    <a:gd name="connsiteY14" fmla="*/ 376730 h 459206"/>
                    <a:gd name="connsiteX15" fmla="*/ 61894 w 239963"/>
                    <a:gd name="connsiteY15" fmla="*/ 380764 h 459206"/>
                    <a:gd name="connsiteX16" fmla="*/ 75343 w 239963"/>
                    <a:gd name="connsiteY16" fmla="*/ 404974 h 459206"/>
                    <a:gd name="connsiteX17" fmla="*/ 135866 w 239963"/>
                    <a:gd name="connsiteY17" fmla="*/ 443976 h 459206"/>
                    <a:gd name="connsiteX18" fmla="*/ 182938 w 239963"/>
                    <a:gd name="connsiteY18" fmla="*/ 435907 h 459206"/>
                    <a:gd name="connsiteX19" fmla="*/ 213871 w 239963"/>
                    <a:gd name="connsiteY19" fmla="*/ 398248 h 459206"/>
                    <a:gd name="connsiteX20" fmla="*/ 216562 w 239963"/>
                    <a:gd name="connsiteY20" fmla="*/ 347142 h 459206"/>
                    <a:gd name="connsiteX21" fmla="*/ 193698 w 239963"/>
                    <a:gd name="connsiteY21" fmla="*/ 294688 h 459206"/>
                    <a:gd name="connsiteX22" fmla="*/ 127796 w 239963"/>
                    <a:gd name="connsiteY22" fmla="*/ 195164 h 459206"/>
                    <a:gd name="connsiteX23" fmla="*/ 99552 w 239963"/>
                    <a:gd name="connsiteY23" fmla="*/ 148091 h 459206"/>
                    <a:gd name="connsiteX24" fmla="*/ 68619 w 239963"/>
                    <a:gd name="connsiteY24" fmla="*/ 109088 h 459206"/>
                    <a:gd name="connsiteX25" fmla="*/ 26926 w 239963"/>
                    <a:gd name="connsiteY25" fmla="*/ 48565 h 459206"/>
                    <a:gd name="connsiteX26" fmla="*/ 10787 w 239963"/>
                    <a:gd name="connsiteY26" fmla="*/ 25703 h 459206"/>
                    <a:gd name="connsiteX27" fmla="*/ 1372 w 239963"/>
                    <a:gd name="connsiteY27" fmla="*/ 148 h 459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39963" h="459206">
                      <a:moveTo>
                        <a:pt x="1372" y="148"/>
                      </a:moveTo>
                      <a:cubicBezTo>
                        <a:pt x="5407" y="-1196"/>
                        <a:pt x="18856" y="6873"/>
                        <a:pt x="28271" y="13597"/>
                      </a:cubicBezTo>
                      <a:cubicBezTo>
                        <a:pt x="37685" y="24357"/>
                        <a:pt x="33651" y="23012"/>
                        <a:pt x="44410" y="37807"/>
                      </a:cubicBezTo>
                      <a:cubicBezTo>
                        <a:pt x="55170" y="52601"/>
                        <a:pt x="69964" y="72775"/>
                        <a:pt x="88792" y="98328"/>
                      </a:cubicBezTo>
                      <a:cubicBezTo>
                        <a:pt x="96863" y="110433"/>
                        <a:pt x="106278" y="123883"/>
                        <a:pt x="117036" y="138676"/>
                      </a:cubicBezTo>
                      <a:cubicBezTo>
                        <a:pt x="126451" y="153471"/>
                        <a:pt x="137211" y="168265"/>
                        <a:pt x="147970" y="184404"/>
                      </a:cubicBezTo>
                      <a:cubicBezTo>
                        <a:pt x="169489" y="216683"/>
                        <a:pt x="193698" y="250306"/>
                        <a:pt x="215217" y="285274"/>
                      </a:cubicBezTo>
                      <a:cubicBezTo>
                        <a:pt x="225977" y="304103"/>
                        <a:pt x="231357" y="322932"/>
                        <a:pt x="236735" y="343107"/>
                      </a:cubicBezTo>
                      <a:cubicBezTo>
                        <a:pt x="242115" y="363280"/>
                        <a:pt x="240770" y="383454"/>
                        <a:pt x="232701" y="402283"/>
                      </a:cubicBezTo>
                      <a:cubicBezTo>
                        <a:pt x="224631" y="419767"/>
                        <a:pt x="212527" y="437251"/>
                        <a:pt x="193698" y="448011"/>
                      </a:cubicBezTo>
                      <a:cubicBezTo>
                        <a:pt x="174869" y="458771"/>
                        <a:pt x="152005" y="461460"/>
                        <a:pt x="133175" y="457426"/>
                      </a:cubicBezTo>
                      <a:cubicBezTo>
                        <a:pt x="114347" y="453391"/>
                        <a:pt x="99552" y="443976"/>
                        <a:pt x="90138" y="434562"/>
                      </a:cubicBezTo>
                      <a:cubicBezTo>
                        <a:pt x="79379" y="425147"/>
                        <a:pt x="73999" y="415732"/>
                        <a:pt x="68619" y="407663"/>
                      </a:cubicBezTo>
                      <a:cubicBezTo>
                        <a:pt x="59204" y="391524"/>
                        <a:pt x="60549" y="395559"/>
                        <a:pt x="55170" y="382110"/>
                      </a:cubicBezTo>
                      <a:cubicBezTo>
                        <a:pt x="52480" y="375384"/>
                        <a:pt x="55170" y="376730"/>
                        <a:pt x="57859" y="376730"/>
                      </a:cubicBezTo>
                      <a:cubicBezTo>
                        <a:pt x="59204" y="376730"/>
                        <a:pt x="60549" y="375384"/>
                        <a:pt x="61894" y="380764"/>
                      </a:cubicBezTo>
                      <a:cubicBezTo>
                        <a:pt x="68619" y="392868"/>
                        <a:pt x="65929" y="390179"/>
                        <a:pt x="75343" y="404974"/>
                      </a:cubicBezTo>
                      <a:cubicBezTo>
                        <a:pt x="84758" y="418423"/>
                        <a:pt x="104932" y="437251"/>
                        <a:pt x="135866" y="443976"/>
                      </a:cubicBezTo>
                      <a:cubicBezTo>
                        <a:pt x="150660" y="446666"/>
                        <a:pt x="168144" y="443976"/>
                        <a:pt x="182938" y="435907"/>
                      </a:cubicBezTo>
                      <a:cubicBezTo>
                        <a:pt x="196387" y="427836"/>
                        <a:pt x="208493" y="414387"/>
                        <a:pt x="213871" y="398248"/>
                      </a:cubicBezTo>
                      <a:cubicBezTo>
                        <a:pt x="220597" y="383454"/>
                        <a:pt x="220597" y="364626"/>
                        <a:pt x="216562" y="347142"/>
                      </a:cubicBezTo>
                      <a:cubicBezTo>
                        <a:pt x="212527" y="329657"/>
                        <a:pt x="204458" y="312172"/>
                        <a:pt x="193698" y="294688"/>
                      </a:cubicBezTo>
                      <a:cubicBezTo>
                        <a:pt x="173523" y="259720"/>
                        <a:pt x="149315" y="227442"/>
                        <a:pt x="127796" y="195164"/>
                      </a:cubicBezTo>
                      <a:cubicBezTo>
                        <a:pt x="117036" y="179024"/>
                        <a:pt x="108967" y="162885"/>
                        <a:pt x="99552" y="148091"/>
                      </a:cubicBezTo>
                      <a:cubicBezTo>
                        <a:pt x="90138" y="134641"/>
                        <a:pt x="78034" y="121192"/>
                        <a:pt x="68619" y="109088"/>
                      </a:cubicBezTo>
                      <a:cubicBezTo>
                        <a:pt x="51135" y="84879"/>
                        <a:pt x="37685" y="63360"/>
                        <a:pt x="26926" y="48565"/>
                      </a:cubicBezTo>
                      <a:cubicBezTo>
                        <a:pt x="16167" y="33772"/>
                        <a:pt x="18856" y="37807"/>
                        <a:pt x="10787" y="25703"/>
                      </a:cubicBezTo>
                      <a:cubicBezTo>
                        <a:pt x="2717" y="13597"/>
                        <a:pt x="-2663" y="1493"/>
                        <a:pt x="1372" y="14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59" name="任意多边形: 形状 7558" descr="7dfd92df-1a41-485d-bb2a-3518037c3b2d"/>
                <p:cNvSpPr/>
                <p:nvPr/>
              </p:nvSpPr>
              <p:spPr>
                <a:xfrm>
                  <a:off x="11419898" y="3625754"/>
                  <a:ext cx="345972" cy="402135"/>
                </a:xfrm>
                <a:custGeom>
                  <a:avLst/>
                  <a:gdLst>
                    <a:gd name="connsiteX0" fmla="*/ 29588 w 345972"/>
                    <a:gd name="connsiteY0" fmla="*/ 0 h 402135"/>
                    <a:gd name="connsiteX1" fmla="*/ 44383 w 345972"/>
                    <a:gd name="connsiteY1" fmla="*/ 4035 h 402135"/>
                    <a:gd name="connsiteX2" fmla="*/ 60522 w 345972"/>
                    <a:gd name="connsiteY2" fmla="*/ 10760 h 402135"/>
                    <a:gd name="connsiteX3" fmla="*/ 130459 w 345972"/>
                    <a:gd name="connsiteY3" fmla="*/ 48418 h 402135"/>
                    <a:gd name="connsiteX4" fmla="*/ 169462 w 345972"/>
                    <a:gd name="connsiteY4" fmla="*/ 80696 h 402135"/>
                    <a:gd name="connsiteX5" fmla="*/ 209810 w 345972"/>
                    <a:gd name="connsiteY5" fmla="*/ 118354 h 402135"/>
                    <a:gd name="connsiteX6" fmla="*/ 295886 w 345972"/>
                    <a:gd name="connsiteY6" fmla="*/ 203084 h 402135"/>
                    <a:gd name="connsiteX7" fmla="*/ 328164 w 345972"/>
                    <a:gd name="connsiteY7" fmla="*/ 254192 h 402135"/>
                    <a:gd name="connsiteX8" fmla="*/ 345648 w 345972"/>
                    <a:gd name="connsiteY8" fmla="*/ 307990 h 402135"/>
                    <a:gd name="connsiteX9" fmla="*/ 334888 w 345972"/>
                    <a:gd name="connsiteY9" fmla="*/ 361787 h 402135"/>
                    <a:gd name="connsiteX10" fmla="*/ 294540 w 345972"/>
                    <a:gd name="connsiteY10" fmla="*/ 398101 h 402135"/>
                    <a:gd name="connsiteX11" fmla="*/ 267642 w 345972"/>
                    <a:gd name="connsiteY11" fmla="*/ 402135 h 402135"/>
                    <a:gd name="connsiteX12" fmla="*/ 244778 w 345972"/>
                    <a:gd name="connsiteY12" fmla="*/ 398101 h 402135"/>
                    <a:gd name="connsiteX13" fmla="*/ 215190 w 345972"/>
                    <a:gd name="connsiteY13" fmla="*/ 379271 h 402135"/>
                    <a:gd name="connsiteX14" fmla="*/ 205775 w 345972"/>
                    <a:gd name="connsiteY14" fmla="*/ 365822 h 402135"/>
                    <a:gd name="connsiteX15" fmla="*/ 203085 w 345972"/>
                    <a:gd name="connsiteY15" fmla="*/ 353718 h 402135"/>
                    <a:gd name="connsiteX16" fmla="*/ 208464 w 345972"/>
                    <a:gd name="connsiteY16" fmla="*/ 349683 h 402135"/>
                    <a:gd name="connsiteX17" fmla="*/ 211155 w 345972"/>
                    <a:gd name="connsiteY17" fmla="*/ 355062 h 402135"/>
                    <a:gd name="connsiteX18" fmla="*/ 213844 w 345972"/>
                    <a:gd name="connsiteY18" fmla="*/ 365822 h 402135"/>
                    <a:gd name="connsiteX19" fmla="*/ 221914 w 345972"/>
                    <a:gd name="connsiteY19" fmla="*/ 376582 h 402135"/>
                    <a:gd name="connsiteX20" fmla="*/ 248812 w 345972"/>
                    <a:gd name="connsiteY20" fmla="*/ 390031 h 402135"/>
                    <a:gd name="connsiteX21" fmla="*/ 287816 w 345972"/>
                    <a:gd name="connsiteY21" fmla="*/ 387341 h 402135"/>
                    <a:gd name="connsiteX22" fmla="*/ 328164 w 345972"/>
                    <a:gd name="connsiteY22" fmla="*/ 313370 h 402135"/>
                    <a:gd name="connsiteX23" fmla="*/ 310680 w 345972"/>
                    <a:gd name="connsiteY23" fmla="*/ 264952 h 402135"/>
                    <a:gd name="connsiteX24" fmla="*/ 277056 w 345972"/>
                    <a:gd name="connsiteY24" fmla="*/ 217879 h 402135"/>
                    <a:gd name="connsiteX25" fmla="*/ 193671 w 345972"/>
                    <a:gd name="connsiteY25" fmla="*/ 134494 h 402135"/>
                    <a:gd name="connsiteX26" fmla="*/ 156012 w 345972"/>
                    <a:gd name="connsiteY26" fmla="*/ 95491 h 402135"/>
                    <a:gd name="connsiteX27" fmla="*/ 115664 w 345972"/>
                    <a:gd name="connsiteY27" fmla="*/ 65902 h 402135"/>
                    <a:gd name="connsiteX28" fmla="*/ 53797 w 345972"/>
                    <a:gd name="connsiteY28" fmla="*/ 28244 h 402135"/>
                    <a:gd name="connsiteX29" fmla="*/ 39003 w 345972"/>
                    <a:gd name="connsiteY29" fmla="*/ 22864 h 402135"/>
                    <a:gd name="connsiteX30" fmla="*/ 26899 w 345972"/>
                    <a:gd name="connsiteY30" fmla="*/ 20174 h 402135"/>
                    <a:gd name="connsiteX31" fmla="*/ 0 w 345972"/>
                    <a:gd name="connsiteY31" fmla="*/ 10760 h 402135"/>
                    <a:gd name="connsiteX32" fmla="*/ 29588 w 345972"/>
                    <a:gd name="connsiteY32" fmla="*/ 0 h 402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45972" h="402135">
                      <a:moveTo>
                        <a:pt x="29588" y="0"/>
                      </a:moveTo>
                      <a:cubicBezTo>
                        <a:pt x="37659" y="1345"/>
                        <a:pt x="41693" y="2690"/>
                        <a:pt x="44383" y="4035"/>
                      </a:cubicBezTo>
                      <a:cubicBezTo>
                        <a:pt x="47072" y="6724"/>
                        <a:pt x="51108" y="8070"/>
                        <a:pt x="60522" y="10760"/>
                      </a:cubicBezTo>
                      <a:cubicBezTo>
                        <a:pt x="80696" y="16139"/>
                        <a:pt x="104905" y="29588"/>
                        <a:pt x="130459" y="48418"/>
                      </a:cubicBezTo>
                      <a:cubicBezTo>
                        <a:pt x="143908" y="57832"/>
                        <a:pt x="156012" y="68592"/>
                        <a:pt x="169462" y="80696"/>
                      </a:cubicBezTo>
                      <a:cubicBezTo>
                        <a:pt x="181566" y="92800"/>
                        <a:pt x="195015" y="104904"/>
                        <a:pt x="209810" y="118354"/>
                      </a:cubicBezTo>
                      <a:cubicBezTo>
                        <a:pt x="238054" y="143908"/>
                        <a:pt x="270332" y="170807"/>
                        <a:pt x="295886" y="203084"/>
                      </a:cubicBezTo>
                      <a:cubicBezTo>
                        <a:pt x="309335" y="219224"/>
                        <a:pt x="318750" y="236708"/>
                        <a:pt x="328164" y="254192"/>
                      </a:cubicBezTo>
                      <a:cubicBezTo>
                        <a:pt x="337578" y="270331"/>
                        <a:pt x="344303" y="289161"/>
                        <a:pt x="345648" y="307990"/>
                      </a:cubicBezTo>
                      <a:cubicBezTo>
                        <a:pt x="346992" y="326819"/>
                        <a:pt x="344303" y="345648"/>
                        <a:pt x="334888" y="361787"/>
                      </a:cubicBezTo>
                      <a:cubicBezTo>
                        <a:pt x="326819" y="377926"/>
                        <a:pt x="312024" y="391375"/>
                        <a:pt x="294540" y="398101"/>
                      </a:cubicBezTo>
                      <a:cubicBezTo>
                        <a:pt x="285126" y="400790"/>
                        <a:pt x="275711" y="402135"/>
                        <a:pt x="267642" y="402135"/>
                      </a:cubicBezTo>
                      <a:cubicBezTo>
                        <a:pt x="259572" y="402135"/>
                        <a:pt x="251503" y="400790"/>
                        <a:pt x="244778" y="398101"/>
                      </a:cubicBezTo>
                      <a:cubicBezTo>
                        <a:pt x="231328" y="394066"/>
                        <a:pt x="221914" y="385996"/>
                        <a:pt x="215190" y="379271"/>
                      </a:cubicBezTo>
                      <a:cubicBezTo>
                        <a:pt x="208464" y="372547"/>
                        <a:pt x="207120" y="368511"/>
                        <a:pt x="205775" y="365822"/>
                      </a:cubicBezTo>
                      <a:cubicBezTo>
                        <a:pt x="204430" y="363132"/>
                        <a:pt x="203085" y="360442"/>
                        <a:pt x="203085" y="353718"/>
                      </a:cubicBezTo>
                      <a:cubicBezTo>
                        <a:pt x="204430" y="346993"/>
                        <a:pt x="205775" y="348338"/>
                        <a:pt x="208464" y="349683"/>
                      </a:cubicBezTo>
                      <a:cubicBezTo>
                        <a:pt x="209810" y="351027"/>
                        <a:pt x="211155" y="349683"/>
                        <a:pt x="211155" y="355062"/>
                      </a:cubicBezTo>
                      <a:cubicBezTo>
                        <a:pt x="211155" y="361787"/>
                        <a:pt x="212499" y="363132"/>
                        <a:pt x="213844" y="365822"/>
                      </a:cubicBezTo>
                      <a:cubicBezTo>
                        <a:pt x="215190" y="367167"/>
                        <a:pt x="216535" y="371202"/>
                        <a:pt x="221914" y="376582"/>
                      </a:cubicBezTo>
                      <a:cubicBezTo>
                        <a:pt x="227294" y="381961"/>
                        <a:pt x="236708" y="387341"/>
                        <a:pt x="248812" y="390031"/>
                      </a:cubicBezTo>
                      <a:cubicBezTo>
                        <a:pt x="260918" y="392721"/>
                        <a:pt x="274367" y="392721"/>
                        <a:pt x="287816" y="387341"/>
                      </a:cubicBezTo>
                      <a:cubicBezTo>
                        <a:pt x="314715" y="376582"/>
                        <a:pt x="333543" y="345648"/>
                        <a:pt x="328164" y="313370"/>
                      </a:cubicBezTo>
                      <a:cubicBezTo>
                        <a:pt x="325474" y="298575"/>
                        <a:pt x="320094" y="281091"/>
                        <a:pt x="310680" y="264952"/>
                      </a:cubicBezTo>
                      <a:cubicBezTo>
                        <a:pt x="301266" y="248812"/>
                        <a:pt x="289160" y="232674"/>
                        <a:pt x="277056" y="217879"/>
                      </a:cubicBezTo>
                      <a:cubicBezTo>
                        <a:pt x="252847" y="186946"/>
                        <a:pt x="221914" y="160047"/>
                        <a:pt x="193671" y="134494"/>
                      </a:cubicBezTo>
                      <a:cubicBezTo>
                        <a:pt x="180221" y="121044"/>
                        <a:pt x="169462" y="107595"/>
                        <a:pt x="156012" y="95491"/>
                      </a:cubicBezTo>
                      <a:cubicBezTo>
                        <a:pt x="142563" y="83386"/>
                        <a:pt x="127768" y="75316"/>
                        <a:pt x="115664" y="65902"/>
                      </a:cubicBezTo>
                      <a:cubicBezTo>
                        <a:pt x="92800" y="47072"/>
                        <a:pt x="71281" y="33623"/>
                        <a:pt x="53797" y="28244"/>
                      </a:cubicBezTo>
                      <a:cubicBezTo>
                        <a:pt x="45728" y="24209"/>
                        <a:pt x="41693" y="24209"/>
                        <a:pt x="39003" y="22864"/>
                      </a:cubicBezTo>
                      <a:cubicBezTo>
                        <a:pt x="36313" y="22864"/>
                        <a:pt x="33623" y="21519"/>
                        <a:pt x="26899" y="20174"/>
                      </a:cubicBezTo>
                      <a:cubicBezTo>
                        <a:pt x="13449" y="17484"/>
                        <a:pt x="0" y="14795"/>
                        <a:pt x="0" y="10760"/>
                      </a:cubicBezTo>
                      <a:cubicBezTo>
                        <a:pt x="1345" y="6724"/>
                        <a:pt x="16139" y="2690"/>
                        <a:pt x="2958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0" name="任意多边形: 形状 7559" descr="53d2b06c-ded3-427a-8acf-47a109e04e00"/>
                <p:cNvSpPr/>
                <p:nvPr/>
              </p:nvSpPr>
              <p:spPr>
                <a:xfrm>
                  <a:off x="11447043" y="3579469"/>
                  <a:ext cx="463958" cy="343637"/>
                </a:xfrm>
                <a:custGeom>
                  <a:avLst/>
                  <a:gdLst>
                    <a:gd name="connsiteX0" fmla="*/ 7823 w 463958"/>
                    <a:gd name="connsiteY0" fmla="*/ 558 h 343637"/>
                    <a:gd name="connsiteX1" fmla="*/ 40102 w 463958"/>
                    <a:gd name="connsiteY1" fmla="*/ 5937 h 343637"/>
                    <a:gd name="connsiteX2" fmla="*/ 123487 w 463958"/>
                    <a:gd name="connsiteY2" fmla="*/ 22076 h 343637"/>
                    <a:gd name="connsiteX3" fmla="*/ 237806 w 463958"/>
                    <a:gd name="connsiteY3" fmla="*/ 59734 h 343637"/>
                    <a:gd name="connsiteX4" fmla="*/ 298329 w 463958"/>
                    <a:gd name="connsiteY4" fmla="*/ 87978 h 343637"/>
                    <a:gd name="connsiteX5" fmla="*/ 358850 w 463958"/>
                    <a:gd name="connsiteY5" fmla="*/ 120257 h 343637"/>
                    <a:gd name="connsiteX6" fmla="*/ 415338 w 463958"/>
                    <a:gd name="connsiteY6" fmla="*/ 159259 h 343637"/>
                    <a:gd name="connsiteX7" fmla="*/ 455686 w 463958"/>
                    <a:gd name="connsiteY7" fmla="*/ 210368 h 343637"/>
                    <a:gd name="connsiteX8" fmla="*/ 462410 w 463958"/>
                    <a:gd name="connsiteY8" fmla="*/ 268200 h 343637"/>
                    <a:gd name="connsiteX9" fmla="*/ 439546 w 463958"/>
                    <a:gd name="connsiteY9" fmla="*/ 317963 h 343637"/>
                    <a:gd name="connsiteX10" fmla="*/ 393819 w 463958"/>
                    <a:gd name="connsiteY10" fmla="*/ 342171 h 343637"/>
                    <a:gd name="connsiteX11" fmla="*/ 352126 w 463958"/>
                    <a:gd name="connsiteY11" fmla="*/ 340825 h 343637"/>
                    <a:gd name="connsiteX12" fmla="*/ 333297 w 463958"/>
                    <a:gd name="connsiteY12" fmla="*/ 334101 h 343637"/>
                    <a:gd name="connsiteX13" fmla="*/ 319847 w 463958"/>
                    <a:gd name="connsiteY13" fmla="*/ 326032 h 343637"/>
                    <a:gd name="connsiteX14" fmla="*/ 306398 w 463958"/>
                    <a:gd name="connsiteY14" fmla="*/ 308548 h 343637"/>
                    <a:gd name="connsiteX15" fmla="*/ 307743 w 463958"/>
                    <a:gd name="connsiteY15" fmla="*/ 299133 h 343637"/>
                    <a:gd name="connsiteX16" fmla="*/ 333297 w 463958"/>
                    <a:gd name="connsiteY16" fmla="*/ 313928 h 343637"/>
                    <a:gd name="connsiteX17" fmla="*/ 342711 w 463958"/>
                    <a:gd name="connsiteY17" fmla="*/ 320652 h 343637"/>
                    <a:gd name="connsiteX18" fmla="*/ 357506 w 463958"/>
                    <a:gd name="connsiteY18" fmla="*/ 326032 h 343637"/>
                    <a:gd name="connsiteX19" fmla="*/ 389784 w 463958"/>
                    <a:gd name="connsiteY19" fmla="*/ 326032 h 343637"/>
                    <a:gd name="connsiteX20" fmla="*/ 424753 w 463958"/>
                    <a:gd name="connsiteY20" fmla="*/ 305857 h 343637"/>
                    <a:gd name="connsiteX21" fmla="*/ 444926 w 463958"/>
                    <a:gd name="connsiteY21" fmla="*/ 265509 h 343637"/>
                    <a:gd name="connsiteX22" fmla="*/ 436857 w 463958"/>
                    <a:gd name="connsiteY22" fmla="*/ 215747 h 343637"/>
                    <a:gd name="connsiteX23" fmla="*/ 346746 w 463958"/>
                    <a:gd name="connsiteY23" fmla="*/ 133706 h 343637"/>
                    <a:gd name="connsiteX24" fmla="*/ 290259 w 463958"/>
                    <a:gd name="connsiteY24" fmla="*/ 100082 h 343637"/>
                    <a:gd name="connsiteX25" fmla="*/ 231082 w 463958"/>
                    <a:gd name="connsiteY25" fmla="*/ 71839 h 343637"/>
                    <a:gd name="connsiteX26" fmla="*/ 118107 w 463958"/>
                    <a:gd name="connsiteY26" fmla="*/ 35526 h 343637"/>
                    <a:gd name="connsiteX27" fmla="*/ 37411 w 463958"/>
                    <a:gd name="connsiteY27" fmla="*/ 12662 h 343637"/>
                    <a:gd name="connsiteX28" fmla="*/ 5133 w 463958"/>
                    <a:gd name="connsiteY28" fmla="*/ 7282 h 343637"/>
                    <a:gd name="connsiteX29" fmla="*/ 1098 w 463958"/>
                    <a:gd name="connsiteY29" fmla="*/ 1902 h 343637"/>
                    <a:gd name="connsiteX30" fmla="*/ 7823 w 463958"/>
                    <a:gd name="connsiteY30" fmla="*/ 558 h 343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63958" h="343637">
                      <a:moveTo>
                        <a:pt x="7823" y="558"/>
                      </a:moveTo>
                      <a:cubicBezTo>
                        <a:pt x="23962" y="3247"/>
                        <a:pt x="19927" y="1902"/>
                        <a:pt x="40102" y="5937"/>
                      </a:cubicBezTo>
                      <a:cubicBezTo>
                        <a:pt x="60275" y="9972"/>
                        <a:pt x="89863" y="12662"/>
                        <a:pt x="123487" y="22076"/>
                      </a:cubicBezTo>
                      <a:cubicBezTo>
                        <a:pt x="157110" y="31491"/>
                        <a:pt x="197458" y="43595"/>
                        <a:pt x="237806" y="59734"/>
                      </a:cubicBezTo>
                      <a:cubicBezTo>
                        <a:pt x="257981" y="67804"/>
                        <a:pt x="278154" y="78563"/>
                        <a:pt x="298329" y="87978"/>
                      </a:cubicBezTo>
                      <a:cubicBezTo>
                        <a:pt x="318502" y="97393"/>
                        <a:pt x="338677" y="108153"/>
                        <a:pt x="358850" y="120257"/>
                      </a:cubicBezTo>
                      <a:cubicBezTo>
                        <a:pt x="379025" y="132361"/>
                        <a:pt x="397854" y="144465"/>
                        <a:pt x="415338" y="159259"/>
                      </a:cubicBezTo>
                      <a:cubicBezTo>
                        <a:pt x="432822" y="174054"/>
                        <a:pt x="446271" y="191538"/>
                        <a:pt x="455686" y="210368"/>
                      </a:cubicBezTo>
                      <a:cubicBezTo>
                        <a:pt x="465101" y="229196"/>
                        <a:pt x="465101" y="249370"/>
                        <a:pt x="462410" y="268200"/>
                      </a:cubicBezTo>
                      <a:cubicBezTo>
                        <a:pt x="459721" y="287029"/>
                        <a:pt x="452996" y="304513"/>
                        <a:pt x="439546" y="317963"/>
                      </a:cubicBezTo>
                      <a:cubicBezTo>
                        <a:pt x="427442" y="330067"/>
                        <a:pt x="409958" y="339481"/>
                        <a:pt x="393819" y="342171"/>
                      </a:cubicBezTo>
                      <a:cubicBezTo>
                        <a:pt x="377679" y="344861"/>
                        <a:pt x="362885" y="343516"/>
                        <a:pt x="352126" y="340825"/>
                      </a:cubicBezTo>
                      <a:cubicBezTo>
                        <a:pt x="340022" y="338136"/>
                        <a:pt x="337331" y="335447"/>
                        <a:pt x="333297" y="334101"/>
                      </a:cubicBezTo>
                      <a:cubicBezTo>
                        <a:pt x="329262" y="332756"/>
                        <a:pt x="326573" y="331412"/>
                        <a:pt x="319847" y="326032"/>
                      </a:cubicBezTo>
                      <a:cubicBezTo>
                        <a:pt x="313123" y="320652"/>
                        <a:pt x="307743" y="313928"/>
                        <a:pt x="306398" y="308548"/>
                      </a:cubicBezTo>
                      <a:cubicBezTo>
                        <a:pt x="305053" y="303168"/>
                        <a:pt x="305053" y="299133"/>
                        <a:pt x="307743" y="299133"/>
                      </a:cubicBezTo>
                      <a:cubicBezTo>
                        <a:pt x="313123" y="299133"/>
                        <a:pt x="321193" y="307203"/>
                        <a:pt x="333297" y="313928"/>
                      </a:cubicBezTo>
                      <a:cubicBezTo>
                        <a:pt x="338677" y="317963"/>
                        <a:pt x="340022" y="319307"/>
                        <a:pt x="342711" y="320652"/>
                      </a:cubicBezTo>
                      <a:cubicBezTo>
                        <a:pt x="345401" y="321997"/>
                        <a:pt x="348091" y="324687"/>
                        <a:pt x="357506" y="326032"/>
                      </a:cubicBezTo>
                      <a:cubicBezTo>
                        <a:pt x="365575" y="328721"/>
                        <a:pt x="377679" y="328721"/>
                        <a:pt x="389784" y="326032"/>
                      </a:cubicBezTo>
                      <a:cubicBezTo>
                        <a:pt x="401889" y="323341"/>
                        <a:pt x="413993" y="316617"/>
                        <a:pt x="424753" y="305857"/>
                      </a:cubicBezTo>
                      <a:cubicBezTo>
                        <a:pt x="434166" y="295098"/>
                        <a:pt x="442237" y="281649"/>
                        <a:pt x="444926" y="265509"/>
                      </a:cubicBezTo>
                      <a:cubicBezTo>
                        <a:pt x="447616" y="249370"/>
                        <a:pt x="444926" y="231886"/>
                        <a:pt x="436857" y="215747"/>
                      </a:cubicBezTo>
                      <a:cubicBezTo>
                        <a:pt x="420717" y="180778"/>
                        <a:pt x="384405" y="156570"/>
                        <a:pt x="346746" y="133706"/>
                      </a:cubicBezTo>
                      <a:cubicBezTo>
                        <a:pt x="327917" y="122946"/>
                        <a:pt x="310433" y="109497"/>
                        <a:pt x="290259" y="100082"/>
                      </a:cubicBezTo>
                      <a:cubicBezTo>
                        <a:pt x="270085" y="90668"/>
                        <a:pt x="251255" y="79909"/>
                        <a:pt x="231082" y="71839"/>
                      </a:cubicBezTo>
                      <a:cubicBezTo>
                        <a:pt x="192079" y="55699"/>
                        <a:pt x="151731" y="44940"/>
                        <a:pt x="118107" y="35526"/>
                      </a:cubicBezTo>
                      <a:cubicBezTo>
                        <a:pt x="84484" y="26111"/>
                        <a:pt x="57586" y="16696"/>
                        <a:pt x="37411" y="12662"/>
                      </a:cubicBezTo>
                      <a:cubicBezTo>
                        <a:pt x="17238" y="8627"/>
                        <a:pt x="21272" y="9972"/>
                        <a:pt x="5133" y="7282"/>
                      </a:cubicBezTo>
                      <a:cubicBezTo>
                        <a:pt x="-1592" y="5937"/>
                        <a:pt x="-247" y="3247"/>
                        <a:pt x="1098" y="1902"/>
                      </a:cubicBezTo>
                      <a:cubicBezTo>
                        <a:pt x="2443" y="558"/>
                        <a:pt x="1098" y="-788"/>
                        <a:pt x="7823" y="55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1" name="任意多边形: 形状 7560" descr="6f46948a-6d65-447d-b48e-a97c73167894"/>
                <p:cNvSpPr/>
                <p:nvPr/>
              </p:nvSpPr>
              <p:spPr>
                <a:xfrm>
                  <a:off x="11433347" y="3509533"/>
                  <a:ext cx="543824" cy="244587"/>
                </a:xfrm>
                <a:custGeom>
                  <a:avLst/>
                  <a:gdLst>
                    <a:gd name="connsiteX0" fmla="*/ 138528 w 543824"/>
                    <a:gd name="connsiteY0" fmla="*/ 558 h 244587"/>
                    <a:gd name="connsiteX1" fmla="*/ 193671 w 543824"/>
                    <a:gd name="connsiteY1" fmla="*/ 3247 h 244587"/>
                    <a:gd name="connsiteX2" fmla="*/ 254193 w 543824"/>
                    <a:gd name="connsiteY2" fmla="*/ 9972 h 244587"/>
                    <a:gd name="connsiteX3" fmla="*/ 383306 w 543824"/>
                    <a:gd name="connsiteY3" fmla="*/ 36871 h 244587"/>
                    <a:gd name="connsiteX4" fmla="*/ 443829 w 543824"/>
                    <a:gd name="connsiteY4" fmla="*/ 61079 h 244587"/>
                    <a:gd name="connsiteX5" fmla="*/ 497626 w 543824"/>
                    <a:gd name="connsiteY5" fmla="*/ 93358 h 244587"/>
                    <a:gd name="connsiteX6" fmla="*/ 533939 w 543824"/>
                    <a:gd name="connsiteY6" fmla="*/ 137741 h 244587"/>
                    <a:gd name="connsiteX7" fmla="*/ 542009 w 543824"/>
                    <a:gd name="connsiteY7" fmla="*/ 187503 h 244587"/>
                    <a:gd name="connsiteX8" fmla="*/ 517800 w 543824"/>
                    <a:gd name="connsiteY8" fmla="*/ 223817 h 244587"/>
                    <a:gd name="connsiteX9" fmla="*/ 485521 w 543824"/>
                    <a:gd name="connsiteY9" fmla="*/ 239955 h 244587"/>
                    <a:gd name="connsiteX10" fmla="*/ 468037 w 543824"/>
                    <a:gd name="connsiteY10" fmla="*/ 243990 h 244587"/>
                    <a:gd name="connsiteX11" fmla="*/ 453243 w 543824"/>
                    <a:gd name="connsiteY11" fmla="*/ 243990 h 244587"/>
                    <a:gd name="connsiteX12" fmla="*/ 449209 w 543824"/>
                    <a:gd name="connsiteY12" fmla="*/ 238610 h 244587"/>
                    <a:gd name="connsiteX13" fmla="*/ 455933 w 543824"/>
                    <a:gd name="connsiteY13" fmla="*/ 237266 h 244587"/>
                    <a:gd name="connsiteX14" fmla="*/ 469382 w 543824"/>
                    <a:gd name="connsiteY14" fmla="*/ 237266 h 244587"/>
                    <a:gd name="connsiteX15" fmla="*/ 484177 w 543824"/>
                    <a:gd name="connsiteY15" fmla="*/ 234575 h 244587"/>
                    <a:gd name="connsiteX16" fmla="*/ 527215 w 543824"/>
                    <a:gd name="connsiteY16" fmla="*/ 186158 h 244587"/>
                    <a:gd name="connsiteX17" fmla="*/ 488212 w 543824"/>
                    <a:gd name="connsiteY17" fmla="*/ 106807 h 244587"/>
                    <a:gd name="connsiteX18" fmla="*/ 437104 w 543824"/>
                    <a:gd name="connsiteY18" fmla="*/ 77219 h 244587"/>
                    <a:gd name="connsiteX19" fmla="*/ 376582 w 543824"/>
                    <a:gd name="connsiteY19" fmla="*/ 55699 h 244587"/>
                    <a:gd name="connsiteX20" fmla="*/ 251503 w 543824"/>
                    <a:gd name="connsiteY20" fmla="*/ 30146 h 244587"/>
                    <a:gd name="connsiteX21" fmla="*/ 193671 w 543824"/>
                    <a:gd name="connsiteY21" fmla="*/ 20731 h 244587"/>
                    <a:gd name="connsiteX22" fmla="*/ 139874 w 543824"/>
                    <a:gd name="connsiteY22" fmla="*/ 19386 h 244587"/>
                    <a:gd name="connsiteX23" fmla="*/ 60522 w 543824"/>
                    <a:gd name="connsiteY23" fmla="*/ 18042 h 244587"/>
                    <a:gd name="connsiteX24" fmla="*/ 29588 w 543824"/>
                    <a:gd name="connsiteY24" fmla="*/ 19386 h 244587"/>
                    <a:gd name="connsiteX25" fmla="*/ 0 w 543824"/>
                    <a:gd name="connsiteY25" fmla="*/ 15351 h 244587"/>
                    <a:gd name="connsiteX26" fmla="*/ 24209 w 543824"/>
                    <a:gd name="connsiteY26" fmla="*/ 1902 h 244587"/>
                    <a:gd name="connsiteX27" fmla="*/ 56487 w 543824"/>
                    <a:gd name="connsiteY27" fmla="*/ 1902 h 244587"/>
                    <a:gd name="connsiteX28" fmla="*/ 138528 w 543824"/>
                    <a:gd name="connsiteY28" fmla="*/ 558 h 244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43824" h="244587">
                      <a:moveTo>
                        <a:pt x="138528" y="558"/>
                      </a:moveTo>
                      <a:cubicBezTo>
                        <a:pt x="156012" y="558"/>
                        <a:pt x="174842" y="1902"/>
                        <a:pt x="193671" y="3247"/>
                      </a:cubicBezTo>
                      <a:cubicBezTo>
                        <a:pt x="212499" y="4592"/>
                        <a:pt x="234019" y="7282"/>
                        <a:pt x="254193" y="9972"/>
                      </a:cubicBezTo>
                      <a:cubicBezTo>
                        <a:pt x="295886" y="16696"/>
                        <a:pt x="340269" y="23422"/>
                        <a:pt x="383306" y="36871"/>
                      </a:cubicBezTo>
                      <a:cubicBezTo>
                        <a:pt x="403481" y="43595"/>
                        <a:pt x="423654" y="51664"/>
                        <a:pt x="443829" y="61079"/>
                      </a:cubicBezTo>
                      <a:cubicBezTo>
                        <a:pt x="464003" y="69148"/>
                        <a:pt x="481487" y="79908"/>
                        <a:pt x="497626" y="93358"/>
                      </a:cubicBezTo>
                      <a:cubicBezTo>
                        <a:pt x="512420" y="106807"/>
                        <a:pt x="525869" y="121602"/>
                        <a:pt x="533939" y="137741"/>
                      </a:cubicBezTo>
                      <a:cubicBezTo>
                        <a:pt x="543353" y="153879"/>
                        <a:pt x="546044" y="171363"/>
                        <a:pt x="542009" y="187503"/>
                      </a:cubicBezTo>
                      <a:cubicBezTo>
                        <a:pt x="539319" y="203642"/>
                        <a:pt x="528560" y="215746"/>
                        <a:pt x="517800" y="223817"/>
                      </a:cubicBezTo>
                      <a:cubicBezTo>
                        <a:pt x="507040" y="233231"/>
                        <a:pt x="494936" y="237266"/>
                        <a:pt x="485521" y="239955"/>
                      </a:cubicBezTo>
                      <a:cubicBezTo>
                        <a:pt x="476108" y="242645"/>
                        <a:pt x="472072" y="243990"/>
                        <a:pt x="468037" y="243990"/>
                      </a:cubicBezTo>
                      <a:cubicBezTo>
                        <a:pt x="464003" y="243990"/>
                        <a:pt x="461313" y="245335"/>
                        <a:pt x="453243" y="243990"/>
                      </a:cubicBezTo>
                      <a:cubicBezTo>
                        <a:pt x="445173" y="241301"/>
                        <a:pt x="447864" y="239955"/>
                        <a:pt x="449209" y="238610"/>
                      </a:cubicBezTo>
                      <a:cubicBezTo>
                        <a:pt x="450553" y="237266"/>
                        <a:pt x="450553" y="235921"/>
                        <a:pt x="455933" y="237266"/>
                      </a:cubicBezTo>
                      <a:cubicBezTo>
                        <a:pt x="464003" y="237266"/>
                        <a:pt x="466692" y="237266"/>
                        <a:pt x="469382" y="237266"/>
                      </a:cubicBezTo>
                      <a:cubicBezTo>
                        <a:pt x="472072" y="237266"/>
                        <a:pt x="476108" y="237266"/>
                        <a:pt x="484177" y="234575"/>
                      </a:cubicBezTo>
                      <a:cubicBezTo>
                        <a:pt x="501661" y="229195"/>
                        <a:pt x="521835" y="211711"/>
                        <a:pt x="527215" y="186158"/>
                      </a:cubicBezTo>
                      <a:cubicBezTo>
                        <a:pt x="532595" y="160605"/>
                        <a:pt x="517800" y="128326"/>
                        <a:pt x="488212" y="106807"/>
                      </a:cubicBezTo>
                      <a:cubicBezTo>
                        <a:pt x="473417" y="96047"/>
                        <a:pt x="455933" y="85288"/>
                        <a:pt x="437104" y="77219"/>
                      </a:cubicBezTo>
                      <a:cubicBezTo>
                        <a:pt x="418274" y="69148"/>
                        <a:pt x="396756" y="62424"/>
                        <a:pt x="376582" y="55699"/>
                      </a:cubicBezTo>
                      <a:cubicBezTo>
                        <a:pt x="334889" y="43595"/>
                        <a:pt x="291851" y="36871"/>
                        <a:pt x="251503" y="30146"/>
                      </a:cubicBezTo>
                      <a:cubicBezTo>
                        <a:pt x="231329" y="27456"/>
                        <a:pt x="212499" y="22076"/>
                        <a:pt x="193671" y="20731"/>
                      </a:cubicBezTo>
                      <a:cubicBezTo>
                        <a:pt x="174842" y="18042"/>
                        <a:pt x="156012" y="19386"/>
                        <a:pt x="139874" y="19386"/>
                      </a:cubicBezTo>
                      <a:cubicBezTo>
                        <a:pt x="107595" y="18042"/>
                        <a:pt x="79351" y="16696"/>
                        <a:pt x="60522" y="18042"/>
                      </a:cubicBezTo>
                      <a:cubicBezTo>
                        <a:pt x="40348" y="19386"/>
                        <a:pt x="44383" y="19386"/>
                        <a:pt x="29588" y="19386"/>
                      </a:cubicBezTo>
                      <a:cubicBezTo>
                        <a:pt x="14795" y="20731"/>
                        <a:pt x="0" y="19386"/>
                        <a:pt x="0" y="15351"/>
                      </a:cubicBezTo>
                      <a:cubicBezTo>
                        <a:pt x="0" y="11316"/>
                        <a:pt x="12104" y="5937"/>
                        <a:pt x="24209" y="1902"/>
                      </a:cubicBezTo>
                      <a:cubicBezTo>
                        <a:pt x="40348" y="558"/>
                        <a:pt x="36313" y="3247"/>
                        <a:pt x="56487" y="1902"/>
                      </a:cubicBezTo>
                      <a:cubicBezTo>
                        <a:pt x="76661" y="558"/>
                        <a:pt x="104905" y="-788"/>
                        <a:pt x="138528" y="55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2" name="任意多边形: 形状 7561" descr="c50459ec-9859-4874-8f09-ee42bda53965"/>
                <p:cNvSpPr/>
                <p:nvPr/>
              </p:nvSpPr>
              <p:spPr>
                <a:xfrm>
                  <a:off x="11422063" y="3399806"/>
                  <a:ext cx="518873" cy="155194"/>
                </a:xfrm>
                <a:custGeom>
                  <a:avLst/>
                  <a:gdLst>
                    <a:gd name="connsiteX0" fmla="*/ 347518 w 518873"/>
                    <a:gd name="connsiteY0" fmla="*/ 0 h 155194"/>
                    <a:gd name="connsiteX1" fmla="*/ 414765 w 518873"/>
                    <a:gd name="connsiteY1" fmla="*/ 4035 h 155194"/>
                    <a:gd name="connsiteX2" fmla="*/ 477976 w 518873"/>
                    <a:gd name="connsiteY2" fmla="*/ 21519 h 155194"/>
                    <a:gd name="connsiteX3" fmla="*/ 516980 w 518873"/>
                    <a:gd name="connsiteY3" fmla="*/ 64557 h 155194"/>
                    <a:gd name="connsiteX4" fmla="*/ 504875 w 518873"/>
                    <a:gd name="connsiteY4" fmla="*/ 112975 h 155194"/>
                    <a:gd name="connsiteX5" fmla="*/ 467217 w 518873"/>
                    <a:gd name="connsiteY5" fmla="*/ 138528 h 155194"/>
                    <a:gd name="connsiteX6" fmla="*/ 433593 w 518873"/>
                    <a:gd name="connsiteY6" fmla="*/ 147943 h 155194"/>
                    <a:gd name="connsiteX7" fmla="*/ 404005 w 518873"/>
                    <a:gd name="connsiteY7" fmla="*/ 154667 h 155194"/>
                    <a:gd name="connsiteX8" fmla="*/ 397280 w 518873"/>
                    <a:gd name="connsiteY8" fmla="*/ 151977 h 155194"/>
                    <a:gd name="connsiteX9" fmla="*/ 402660 w 518873"/>
                    <a:gd name="connsiteY9" fmla="*/ 147943 h 155194"/>
                    <a:gd name="connsiteX10" fmla="*/ 430904 w 518873"/>
                    <a:gd name="connsiteY10" fmla="*/ 141217 h 155194"/>
                    <a:gd name="connsiteX11" fmla="*/ 490081 w 518873"/>
                    <a:gd name="connsiteY11" fmla="*/ 104905 h 155194"/>
                    <a:gd name="connsiteX12" fmla="*/ 499496 w 518873"/>
                    <a:gd name="connsiteY12" fmla="*/ 67247 h 155194"/>
                    <a:gd name="connsiteX13" fmla="*/ 468561 w 518873"/>
                    <a:gd name="connsiteY13" fmla="*/ 33623 h 155194"/>
                    <a:gd name="connsiteX14" fmla="*/ 413420 w 518873"/>
                    <a:gd name="connsiteY14" fmla="*/ 18829 h 155194"/>
                    <a:gd name="connsiteX15" fmla="*/ 348862 w 518873"/>
                    <a:gd name="connsiteY15" fmla="*/ 17484 h 155194"/>
                    <a:gd name="connsiteX16" fmla="*/ 225129 w 518873"/>
                    <a:gd name="connsiteY16" fmla="*/ 37659 h 155194"/>
                    <a:gd name="connsiteX17" fmla="*/ 168642 w 518873"/>
                    <a:gd name="connsiteY17" fmla="*/ 51108 h 155194"/>
                    <a:gd name="connsiteX18" fmla="*/ 121568 w 518873"/>
                    <a:gd name="connsiteY18" fmla="*/ 71281 h 155194"/>
                    <a:gd name="connsiteX19" fmla="*/ 52977 w 518873"/>
                    <a:gd name="connsiteY19" fmla="*/ 102215 h 155194"/>
                    <a:gd name="connsiteX20" fmla="*/ 28768 w 518873"/>
                    <a:gd name="connsiteY20" fmla="*/ 115664 h 155194"/>
                    <a:gd name="connsiteX21" fmla="*/ 524 w 518873"/>
                    <a:gd name="connsiteY21" fmla="*/ 125079 h 155194"/>
                    <a:gd name="connsiteX22" fmla="*/ 15319 w 518873"/>
                    <a:gd name="connsiteY22" fmla="*/ 103560 h 155194"/>
                    <a:gd name="connsiteX23" fmla="*/ 42218 w 518873"/>
                    <a:gd name="connsiteY23" fmla="*/ 90111 h 155194"/>
                    <a:gd name="connsiteX24" fmla="*/ 112154 w 518873"/>
                    <a:gd name="connsiteY24" fmla="*/ 55143 h 155194"/>
                    <a:gd name="connsiteX25" fmla="*/ 161917 w 518873"/>
                    <a:gd name="connsiteY25" fmla="*/ 36313 h 155194"/>
                    <a:gd name="connsiteX26" fmla="*/ 218405 w 518873"/>
                    <a:gd name="connsiteY26" fmla="*/ 20174 h 155194"/>
                    <a:gd name="connsiteX27" fmla="*/ 347518 w 518873"/>
                    <a:gd name="connsiteY27" fmla="*/ 0 h 155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18872" h="155194">
                      <a:moveTo>
                        <a:pt x="347518" y="0"/>
                      </a:moveTo>
                      <a:cubicBezTo>
                        <a:pt x="370381" y="0"/>
                        <a:pt x="391901" y="2690"/>
                        <a:pt x="414765" y="4035"/>
                      </a:cubicBezTo>
                      <a:cubicBezTo>
                        <a:pt x="437628" y="5380"/>
                        <a:pt x="459148" y="10760"/>
                        <a:pt x="477976" y="21519"/>
                      </a:cubicBezTo>
                      <a:cubicBezTo>
                        <a:pt x="496805" y="30933"/>
                        <a:pt x="511600" y="47072"/>
                        <a:pt x="516980" y="64557"/>
                      </a:cubicBezTo>
                      <a:cubicBezTo>
                        <a:pt x="522359" y="82041"/>
                        <a:pt x="515635" y="100869"/>
                        <a:pt x="504875" y="112975"/>
                      </a:cubicBezTo>
                      <a:cubicBezTo>
                        <a:pt x="494116" y="125079"/>
                        <a:pt x="479321" y="133148"/>
                        <a:pt x="467217" y="138528"/>
                      </a:cubicBezTo>
                      <a:cubicBezTo>
                        <a:pt x="453768" y="142563"/>
                        <a:pt x="443008" y="145252"/>
                        <a:pt x="433593" y="147943"/>
                      </a:cubicBezTo>
                      <a:cubicBezTo>
                        <a:pt x="414765" y="151977"/>
                        <a:pt x="418800" y="151977"/>
                        <a:pt x="404005" y="154667"/>
                      </a:cubicBezTo>
                      <a:cubicBezTo>
                        <a:pt x="395936" y="156012"/>
                        <a:pt x="397280" y="154667"/>
                        <a:pt x="397280" y="151977"/>
                      </a:cubicBezTo>
                      <a:cubicBezTo>
                        <a:pt x="398625" y="149288"/>
                        <a:pt x="397280" y="149288"/>
                        <a:pt x="402660" y="147943"/>
                      </a:cubicBezTo>
                      <a:cubicBezTo>
                        <a:pt x="416109" y="145252"/>
                        <a:pt x="413420" y="146597"/>
                        <a:pt x="430904" y="141217"/>
                      </a:cubicBezTo>
                      <a:cubicBezTo>
                        <a:pt x="448388" y="135839"/>
                        <a:pt x="472597" y="126424"/>
                        <a:pt x="490081" y="104905"/>
                      </a:cubicBezTo>
                      <a:cubicBezTo>
                        <a:pt x="498151" y="94145"/>
                        <a:pt x="503531" y="80696"/>
                        <a:pt x="499496" y="67247"/>
                      </a:cubicBezTo>
                      <a:cubicBezTo>
                        <a:pt x="495460" y="53797"/>
                        <a:pt x="483356" y="41693"/>
                        <a:pt x="468561" y="33623"/>
                      </a:cubicBezTo>
                      <a:cubicBezTo>
                        <a:pt x="453768" y="25554"/>
                        <a:pt x="433593" y="20174"/>
                        <a:pt x="413420" y="18829"/>
                      </a:cubicBezTo>
                      <a:cubicBezTo>
                        <a:pt x="391901" y="16139"/>
                        <a:pt x="370381" y="16139"/>
                        <a:pt x="348862" y="17484"/>
                      </a:cubicBezTo>
                      <a:cubicBezTo>
                        <a:pt x="305825" y="20174"/>
                        <a:pt x="264131" y="28244"/>
                        <a:pt x="225129" y="37659"/>
                      </a:cubicBezTo>
                      <a:cubicBezTo>
                        <a:pt x="204955" y="43038"/>
                        <a:pt x="186126" y="45728"/>
                        <a:pt x="168642" y="51108"/>
                      </a:cubicBezTo>
                      <a:cubicBezTo>
                        <a:pt x="151158" y="56487"/>
                        <a:pt x="136363" y="65901"/>
                        <a:pt x="121568" y="71281"/>
                      </a:cubicBezTo>
                      <a:cubicBezTo>
                        <a:pt x="93326" y="83385"/>
                        <a:pt x="69116" y="92800"/>
                        <a:pt x="52977" y="102215"/>
                      </a:cubicBezTo>
                      <a:cubicBezTo>
                        <a:pt x="38183" y="110284"/>
                        <a:pt x="40872" y="108940"/>
                        <a:pt x="28768" y="115664"/>
                      </a:cubicBezTo>
                      <a:cubicBezTo>
                        <a:pt x="16664" y="123733"/>
                        <a:pt x="3215" y="129113"/>
                        <a:pt x="524" y="125079"/>
                      </a:cubicBezTo>
                      <a:cubicBezTo>
                        <a:pt x="-2165" y="121044"/>
                        <a:pt x="5904" y="110284"/>
                        <a:pt x="15319" y="103560"/>
                      </a:cubicBezTo>
                      <a:cubicBezTo>
                        <a:pt x="27423" y="95491"/>
                        <a:pt x="26079" y="99525"/>
                        <a:pt x="42218" y="90111"/>
                      </a:cubicBezTo>
                      <a:cubicBezTo>
                        <a:pt x="58356" y="80696"/>
                        <a:pt x="82566" y="67247"/>
                        <a:pt x="112154" y="55143"/>
                      </a:cubicBezTo>
                      <a:cubicBezTo>
                        <a:pt x="126948" y="48417"/>
                        <a:pt x="144432" y="41693"/>
                        <a:pt x="161917" y="36313"/>
                      </a:cubicBezTo>
                      <a:cubicBezTo>
                        <a:pt x="179401" y="30933"/>
                        <a:pt x="198230" y="24209"/>
                        <a:pt x="218405" y="20174"/>
                      </a:cubicBezTo>
                      <a:cubicBezTo>
                        <a:pt x="258753" y="10760"/>
                        <a:pt x="303134" y="1345"/>
                        <a:pt x="34751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3" name="任意多边形: 形状 7562" descr="defe83ba-7e48-40e0-952e-837e8c7b33dc"/>
                <p:cNvSpPr/>
                <p:nvPr/>
              </p:nvSpPr>
              <p:spPr>
                <a:xfrm>
                  <a:off x="11341679" y="3199356"/>
                  <a:ext cx="456274" cy="311150"/>
                </a:xfrm>
                <a:custGeom>
                  <a:avLst/>
                  <a:gdLst>
                    <a:gd name="connsiteX0" fmla="*/ 379485 w 456274"/>
                    <a:gd name="connsiteY0" fmla="*/ 1400 h 311150"/>
                    <a:gd name="connsiteX1" fmla="*/ 429248 w 456274"/>
                    <a:gd name="connsiteY1" fmla="*/ 20228 h 311150"/>
                    <a:gd name="connsiteX2" fmla="*/ 456146 w 456274"/>
                    <a:gd name="connsiteY2" fmla="*/ 63267 h 311150"/>
                    <a:gd name="connsiteX3" fmla="*/ 435972 w 456274"/>
                    <a:gd name="connsiteY3" fmla="*/ 106305 h 311150"/>
                    <a:gd name="connsiteX4" fmla="*/ 396969 w 456274"/>
                    <a:gd name="connsiteY4" fmla="*/ 133203 h 311150"/>
                    <a:gd name="connsiteX5" fmla="*/ 356621 w 456274"/>
                    <a:gd name="connsiteY5" fmla="*/ 154722 h 311150"/>
                    <a:gd name="connsiteX6" fmla="*/ 214058 w 456274"/>
                    <a:gd name="connsiteY6" fmla="*/ 235418 h 311150"/>
                    <a:gd name="connsiteX7" fmla="*/ 111843 w 456274"/>
                    <a:gd name="connsiteY7" fmla="*/ 286526 h 311150"/>
                    <a:gd name="connsiteX8" fmla="*/ 72840 w 456274"/>
                    <a:gd name="connsiteY8" fmla="*/ 308045 h 311150"/>
                    <a:gd name="connsiteX9" fmla="*/ 63425 w 456274"/>
                    <a:gd name="connsiteY9" fmla="*/ 308045 h 311150"/>
                    <a:gd name="connsiteX10" fmla="*/ 68804 w 456274"/>
                    <a:gd name="connsiteY10" fmla="*/ 301320 h 311150"/>
                    <a:gd name="connsiteX11" fmla="*/ 106463 w 456274"/>
                    <a:gd name="connsiteY11" fmla="*/ 279801 h 311150"/>
                    <a:gd name="connsiteX12" fmla="*/ 204643 w 456274"/>
                    <a:gd name="connsiteY12" fmla="*/ 221969 h 311150"/>
                    <a:gd name="connsiteX13" fmla="*/ 345861 w 456274"/>
                    <a:gd name="connsiteY13" fmla="*/ 141273 h 311150"/>
                    <a:gd name="connsiteX14" fmla="*/ 386209 w 456274"/>
                    <a:gd name="connsiteY14" fmla="*/ 119754 h 311150"/>
                    <a:gd name="connsiteX15" fmla="*/ 422523 w 456274"/>
                    <a:gd name="connsiteY15" fmla="*/ 95545 h 311150"/>
                    <a:gd name="connsiteX16" fmla="*/ 437317 w 456274"/>
                    <a:gd name="connsiteY16" fmla="*/ 63267 h 311150"/>
                    <a:gd name="connsiteX17" fmla="*/ 417143 w 456274"/>
                    <a:gd name="connsiteY17" fmla="*/ 32333 h 311150"/>
                    <a:gd name="connsiteX18" fmla="*/ 376794 w 456274"/>
                    <a:gd name="connsiteY18" fmla="*/ 17539 h 311150"/>
                    <a:gd name="connsiteX19" fmla="*/ 332412 w 456274"/>
                    <a:gd name="connsiteY19" fmla="*/ 20228 h 311150"/>
                    <a:gd name="connsiteX20" fmla="*/ 251715 w 456274"/>
                    <a:gd name="connsiteY20" fmla="*/ 55196 h 311150"/>
                    <a:gd name="connsiteX21" fmla="*/ 180434 w 456274"/>
                    <a:gd name="connsiteY21" fmla="*/ 99580 h 311150"/>
                    <a:gd name="connsiteX22" fmla="*/ 126636 w 456274"/>
                    <a:gd name="connsiteY22" fmla="*/ 149342 h 311150"/>
                    <a:gd name="connsiteX23" fmla="*/ 52666 w 456274"/>
                    <a:gd name="connsiteY23" fmla="*/ 227349 h 311150"/>
                    <a:gd name="connsiteX24" fmla="*/ 28456 w 456274"/>
                    <a:gd name="connsiteY24" fmla="*/ 259627 h 311150"/>
                    <a:gd name="connsiteX25" fmla="*/ 1557 w 456274"/>
                    <a:gd name="connsiteY25" fmla="*/ 287870 h 311150"/>
                    <a:gd name="connsiteX26" fmla="*/ 10972 w 456274"/>
                    <a:gd name="connsiteY26" fmla="*/ 254247 h 311150"/>
                    <a:gd name="connsiteX27" fmla="*/ 36527 w 456274"/>
                    <a:gd name="connsiteY27" fmla="*/ 220624 h 311150"/>
                    <a:gd name="connsiteX28" fmla="*/ 109152 w 456274"/>
                    <a:gd name="connsiteY28" fmla="*/ 138583 h 311150"/>
                    <a:gd name="connsiteX29" fmla="*/ 165640 w 456274"/>
                    <a:gd name="connsiteY29" fmla="*/ 90166 h 311150"/>
                    <a:gd name="connsiteX30" fmla="*/ 236922 w 456274"/>
                    <a:gd name="connsiteY30" fmla="*/ 41748 h 311150"/>
                    <a:gd name="connsiteX31" fmla="*/ 325687 w 456274"/>
                    <a:gd name="connsiteY31" fmla="*/ 4089 h 311150"/>
                    <a:gd name="connsiteX32" fmla="*/ 379485 w 456274"/>
                    <a:gd name="connsiteY32" fmla="*/ 1400 h 311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56274" h="311150">
                      <a:moveTo>
                        <a:pt x="379485" y="1400"/>
                      </a:moveTo>
                      <a:cubicBezTo>
                        <a:pt x="396969" y="4089"/>
                        <a:pt x="414453" y="9469"/>
                        <a:pt x="429248" y="20228"/>
                      </a:cubicBezTo>
                      <a:cubicBezTo>
                        <a:pt x="444041" y="30988"/>
                        <a:pt x="454801" y="45783"/>
                        <a:pt x="456146" y="63267"/>
                      </a:cubicBezTo>
                      <a:cubicBezTo>
                        <a:pt x="457491" y="79406"/>
                        <a:pt x="448076" y="95545"/>
                        <a:pt x="435972" y="106305"/>
                      </a:cubicBezTo>
                      <a:cubicBezTo>
                        <a:pt x="425213" y="118409"/>
                        <a:pt x="410418" y="126479"/>
                        <a:pt x="396969" y="133203"/>
                      </a:cubicBezTo>
                      <a:cubicBezTo>
                        <a:pt x="383520" y="141273"/>
                        <a:pt x="370070" y="147998"/>
                        <a:pt x="356621" y="154722"/>
                      </a:cubicBezTo>
                      <a:cubicBezTo>
                        <a:pt x="304169" y="182966"/>
                        <a:pt x="255750" y="212554"/>
                        <a:pt x="214058" y="235418"/>
                      </a:cubicBezTo>
                      <a:cubicBezTo>
                        <a:pt x="172365" y="256937"/>
                        <a:pt x="136051" y="273077"/>
                        <a:pt x="111843" y="286526"/>
                      </a:cubicBezTo>
                      <a:cubicBezTo>
                        <a:pt x="86289" y="299975"/>
                        <a:pt x="91668" y="297285"/>
                        <a:pt x="72840" y="308045"/>
                      </a:cubicBezTo>
                      <a:cubicBezTo>
                        <a:pt x="63425" y="313425"/>
                        <a:pt x="63425" y="310734"/>
                        <a:pt x="63425" y="308045"/>
                      </a:cubicBezTo>
                      <a:cubicBezTo>
                        <a:pt x="63425" y="305354"/>
                        <a:pt x="60735" y="305354"/>
                        <a:pt x="68804" y="301320"/>
                      </a:cubicBezTo>
                      <a:cubicBezTo>
                        <a:pt x="87634" y="290561"/>
                        <a:pt x="82254" y="293250"/>
                        <a:pt x="106463" y="279801"/>
                      </a:cubicBezTo>
                      <a:cubicBezTo>
                        <a:pt x="130672" y="266351"/>
                        <a:pt x="162950" y="244833"/>
                        <a:pt x="204643" y="221969"/>
                      </a:cubicBezTo>
                      <a:cubicBezTo>
                        <a:pt x="246337" y="197760"/>
                        <a:pt x="294754" y="170862"/>
                        <a:pt x="345861" y="141273"/>
                      </a:cubicBezTo>
                      <a:cubicBezTo>
                        <a:pt x="359310" y="134548"/>
                        <a:pt x="372760" y="126479"/>
                        <a:pt x="386209" y="119754"/>
                      </a:cubicBezTo>
                      <a:cubicBezTo>
                        <a:pt x="399658" y="113030"/>
                        <a:pt x="413108" y="104959"/>
                        <a:pt x="422523" y="95545"/>
                      </a:cubicBezTo>
                      <a:cubicBezTo>
                        <a:pt x="431937" y="86131"/>
                        <a:pt x="438662" y="75371"/>
                        <a:pt x="437317" y="63267"/>
                      </a:cubicBezTo>
                      <a:cubicBezTo>
                        <a:pt x="437317" y="51162"/>
                        <a:pt x="429248" y="40403"/>
                        <a:pt x="417143" y="32333"/>
                      </a:cubicBezTo>
                      <a:cubicBezTo>
                        <a:pt x="406384" y="24263"/>
                        <a:pt x="391589" y="18884"/>
                        <a:pt x="376794" y="17539"/>
                      </a:cubicBezTo>
                      <a:cubicBezTo>
                        <a:pt x="363345" y="16194"/>
                        <a:pt x="347206" y="17539"/>
                        <a:pt x="332412" y="20228"/>
                      </a:cubicBezTo>
                      <a:cubicBezTo>
                        <a:pt x="302823" y="26954"/>
                        <a:pt x="275925" y="40403"/>
                        <a:pt x="251715" y="55196"/>
                      </a:cubicBezTo>
                      <a:cubicBezTo>
                        <a:pt x="226162" y="69991"/>
                        <a:pt x="201953" y="83440"/>
                        <a:pt x="180434" y="99580"/>
                      </a:cubicBezTo>
                      <a:cubicBezTo>
                        <a:pt x="160260" y="115719"/>
                        <a:pt x="142776" y="133203"/>
                        <a:pt x="126636" y="149342"/>
                      </a:cubicBezTo>
                      <a:cubicBezTo>
                        <a:pt x="93014" y="180275"/>
                        <a:pt x="68804" y="207174"/>
                        <a:pt x="52666" y="227349"/>
                      </a:cubicBezTo>
                      <a:cubicBezTo>
                        <a:pt x="36527" y="247522"/>
                        <a:pt x="40561" y="243487"/>
                        <a:pt x="28456" y="259627"/>
                      </a:cubicBezTo>
                      <a:cubicBezTo>
                        <a:pt x="17697" y="275766"/>
                        <a:pt x="5593" y="290561"/>
                        <a:pt x="1557" y="287870"/>
                      </a:cubicBezTo>
                      <a:cubicBezTo>
                        <a:pt x="-2477" y="285181"/>
                        <a:pt x="1557" y="267697"/>
                        <a:pt x="10972" y="254247"/>
                      </a:cubicBezTo>
                      <a:cubicBezTo>
                        <a:pt x="21732" y="236763"/>
                        <a:pt x="21732" y="242143"/>
                        <a:pt x="36527" y="220624"/>
                      </a:cubicBezTo>
                      <a:cubicBezTo>
                        <a:pt x="51320" y="200450"/>
                        <a:pt x="75530" y="170862"/>
                        <a:pt x="109152" y="138583"/>
                      </a:cubicBezTo>
                      <a:cubicBezTo>
                        <a:pt x="125292" y="122443"/>
                        <a:pt x="144122" y="106305"/>
                        <a:pt x="165640" y="90166"/>
                      </a:cubicBezTo>
                      <a:cubicBezTo>
                        <a:pt x="187159" y="72682"/>
                        <a:pt x="211368" y="56542"/>
                        <a:pt x="236922" y="41748"/>
                      </a:cubicBezTo>
                      <a:cubicBezTo>
                        <a:pt x="262475" y="26954"/>
                        <a:pt x="292064" y="10814"/>
                        <a:pt x="325687" y="4089"/>
                      </a:cubicBezTo>
                      <a:cubicBezTo>
                        <a:pt x="343172" y="55"/>
                        <a:pt x="360656" y="-1290"/>
                        <a:pt x="379485" y="140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4" name="任意多边形: 形状 7563" descr="bbd6acad-3d4a-4488-848d-e87bec9b63bf"/>
                <p:cNvSpPr/>
                <p:nvPr/>
              </p:nvSpPr>
              <p:spPr>
                <a:xfrm>
                  <a:off x="11777301" y="3296246"/>
                  <a:ext cx="124988" cy="126980"/>
                </a:xfrm>
                <a:custGeom>
                  <a:avLst/>
                  <a:gdLst>
                    <a:gd name="connsiteX0" fmla="*/ 5729 w 124988"/>
                    <a:gd name="connsiteY0" fmla="*/ 0 h 126980"/>
                    <a:gd name="connsiteX1" fmla="*/ 16489 w 124988"/>
                    <a:gd name="connsiteY1" fmla="*/ 1345 h 126980"/>
                    <a:gd name="connsiteX2" fmla="*/ 42043 w 124988"/>
                    <a:gd name="connsiteY2" fmla="*/ 1345 h 126980"/>
                    <a:gd name="connsiteX3" fmla="*/ 58183 w 124988"/>
                    <a:gd name="connsiteY3" fmla="*/ 5380 h 126980"/>
                    <a:gd name="connsiteX4" fmla="*/ 75666 w 124988"/>
                    <a:gd name="connsiteY4" fmla="*/ 12104 h 126980"/>
                    <a:gd name="connsiteX5" fmla="*/ 109290 w 124988"/>
                    <a:gd name="connsiteY5" fmla="*/ 34968 h 126980"/>
                    <a:gd name="connsiteX6" fmla="*/ 117359 w 124988"/>
                    <a:gd name="connsiteY6" fmla="*/ 52452 h 126980"/>
                    <a:gd name="connsiteX7" fmla="*/ 121394 w 124988"/>
                    <a:gd name="connsiteY7" fmla="*/ 69936 h 126980"/>
                    <a:gd name="connsiteX8" fmla="*/ 124084 w 124988"/>
                    <a:gd name="connsiteY8" fmla="*/ 100869 h 126980"/>
                    <a:gd name="connsiteX9" fmla="*/ 111979 w 124988"/>
                    <a:gd name="connsiteY9" fmla="*/ 119699 h 126980"/>
                    <a:gd name="connsiteX10" fmla="*/ 107944 w 124988"/>
                    <a:gd name="connsiteY10" fmla="*/ 126424 h 126980"/>
                    <a:gd name="connsiteX11" fmla="*/ 102565 w 124988"/>
                    <a:gd name="connsiteY11" fmla="*/ 125079 h 126980"/>
                    <a:gd name="connsiteX12" fmla="*/ 101220 w 124988"/>
                    <a:gd name="connsiteY12" fmla="*/ 122389 h 126980"/>
                    <a:gd name="connsiteX13" fmla="*/ 105255 w 124988"/>
                    <a:gd name="connsiteY13" fmla="*/ 115664 h 126980"/>
                    <a:gd name="connsiteX14" fmla="*/ 107944 w 124988"/>
                    <a:gd name="connsiteY14" fmla="*/ 96835 h 126980"/>
                    <a:gd name="connsiteX15" fmla="*/ 105255 w 124988"/>
                    <a:gd name="connsiteY15" fmla="*/ 71281 h 126980"/>
                    <a:gd name="connsiteX16" fmla="*/ 101220 w 124988"/>
                    <a:gd name="connsiteY16" fmla="*/ 57832 h 126980"/>
                    <a:gd name="connsiteX17" fmla="*/ 93151 w 124988"/>
                    <a:gd name="connsiteY17" fmla="*/ 44383 h 126980"/>
                    <a:gd name="connsiteX18" fmla="*/ 66252 w 124988"/>
                    <a:gd name="connsiteY18" fmla="*/ 26899 h 126980"/>
                    <a:gd name="connsiteX19" fmla="*/ 52803 w 124988"/>
                    <a:gd name="connsiteY19" fmla="*/ 18829 h 126980"/>
                    <a:gd name="connsiteX20" fmla="*/ 38008 w 124988"/>
                    <a:gd name="connsiteY20" fmla="*/ 17484 h 126980"/>
                    <a:gd name="connsiteX21" fmla="*/ 17835 w 124988"/>
                    <a:gd name="connsiteY21" fmla="*/ 14795 h 126980"/>
                    <a:gd name="connsiteX22" fmla="*/ 9764 w 124988"/>
                    <a:gd name="connsiteY22" fmla="*/ 14795 h 126980"/>
                    <a:gd name="connsiteX23" fmla="*/ 349 w 124988"/>
                    <a:gd name="connsiteY23" fmla="*/ 9415 h 126980"/>
                    <a:gd name="connsiteX24" fmla="*/ 5729 w 124988"/>
                    <a:gd name="connsiteY24" fmla="*/ 0 h 126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988" h="126979">
                      <a:moveTo>
                        <a:pt x="5729" y="0"/>
                      </a:moveTo>
                      <a:cubicBezTo>
                        <a:pt x="11109" y="0"/>
                        <a:pt x="9764" y="1345"/>
                        <a:pt x="16489" y="1345"/>
                      </a:cubicBezTo>
                      <a:cubicBezTo>
                        <a:pt x="21868" y="0"/>
                        <a:pt x="31284" y="0"/>
                        <a:pt x="42043" y="1345"/>
                      </a:cubicBezTo>
                      <a:cubicBezTo>
                        <a:pt x="47423" y="2690"/>
                        <a:pt x="52803" y="4035"/>
                        <a:pt x="58183" y="5380"/>
                      </a:cubicBezTo>
                      <a:cubicBezTo>
                        <a:pt x="63562" y="6724"/>
                        <a:pt x="70287" y="9415"/>
                        <a:pt x="75666" y="12104"/>
                      </a:cubicBezTo>
                      <a:cubicBezTo>
                        <a:pt x="86426" y="17484"/>
                        <a:pt x="101220" y="24209"/>
                        <a:pt x="109290" y="34968"/>
                      </a:cubicBezTo>
                      <a:cubicBezTo>
                        <a:pt x="114670" y="40348"/>
                        <a:pt x="114670" y="47072"/>
                        <a:pt x="117359" y="52452"/>
                      </a:cubicBezTo>
                      <a:cubicBezTo>
                        <a:pt x="120050" y="59178"/>
                        <a:pt x="120050" y="64557"/>
                        <a:pt x="121394" y="69936"/>
                      </a:cubicBezTo>
                      <a:cubicBezTo>
                        <a:pt x="122739" y="80696"/>
                        <a:pt x="126774" y="91456"/>
                        <a:pt x="124084" y="100869"/>
                      </a:cubicBezTo>
                      <a:cubicBezTo>
                        <a:pt x="121394" y="108940"/>
                        <a:pt x="114670" y="115664"/>
                        <a:pt x="111979" y="119699"/>
                      </a:cubicBezTo>
                      <a:cubicBezTo>
                        <a:pt x="109290" y="123734"/>
                        <a:pt x="110635" y="123734"/>
                        <a:pt x="107944" y="126424"/>
                      </a:cubicBezTo>
                      <a:cubicBezTo>
                        <a:pt x="106600" y="127768"/>
                        <a:pt x="103910" y="126424"/>
                        <a:pt x="102565" y="125079"/>
                      </a:cubicBezTo>
                      <a:cubicBezTo>
                        <a:pt x="101220" y="123734"/>
                        <a:pt x="99875" y="123734"/>
                        <a:pt x="101220" y="122389"/>
                      </a:cubicBezTo>
                      <a:cubicBezTo>
                        <a:pt x="103910" y="118354"/>
                        <a:pt x="103910" y="119699"/>
                        <a:pt x="105255" y="115664"/>
                      </a:cubicBezTo>
                      <a:cubicBezTo>
                        <a:pt x="106600" y="111629"/>
                        <a:pt x="106600" y="104905"/>
                        <a:pt x="107944" y="96835"/>
                      </a:cubicBezTo>
                      <a:cubicBezTo>
                        <a:pt x="109290" y="88766"/>
                        <a:pt x="107944" y="80696"/>
                        <a:pt x="105255" y="71281"/>
                      </a:cubicBezTo>
                      <a:cubicBezTo>
                        <a:pt x="103910" y="67247"/>
                        <a:pt x="103910" y="61867"/>
                        <a:pt x="101220" y="57832"/>
                      </a:cubicBezTo>
                      <a:cubicBezTo>
                        <a:pt x="98530" y="52452"/>
                        <a:pt x="97186" y="48417"/>
                        <a:pt x="93151" y="44383"/>
                      </a:cubicBezTo>
                      <a:cubicBezTo>
                        <a:pt x="86426" y="36313"/>
                        <a:pt x="75666" y="30933"/>
                        <a:pt x="66252" y="26899"/>
                      </a:cubicBezTo>
                      <a:cubicBezTo>
                        <a:pt x="60872" y="24209"/>
                        <a:pt x="58183" y="20174"/>
                        <a:pt x="52803" y="18829"/>
                      </a:cubicBezTo>
                      <a:cubicBezTo>
                        <a:pt x="47423" y="16139"/>
                        <a:pt x="42043" y="18829"/>
                        <a:pt x="38008" y="17484"/>
                      </a:cubicBezTo>
                      <a:cubicBezTo>
                        <a:pt x="29939" y="16139"/>
                        <a:pt x="23213" y="14795"/>
                        <a:pt x="17835" y="14795"/>
                      </a:cubicBezTo>
                      <a:cubicBezTo>
                        <a:pt x="12455" y="14795"/>
                        <a:pt x="13799" y="14795"/>
                        <a:pt x="9764" y="14795"/>
                      </a:cubicBezTo>
                      <a:cubicBezTo>
                        <a:pt x="5729" y="14795"/>
                        <a:pt x="1695" y="13449"/>
                        <a:pt x="349" y="9415"/>
                      </a:cubicBezTo>
                      <a:cubicBezTo>
                        <a:pt x="-995" y="5380"/>
                        <a:pt x="1695" y="0"/>
                        <a:pt x="5729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5" name="任意多边形: 形状 7564" descr="3687e9d2-c30a-41c2-9b80-3d6ab8b963c3"/>
                <p:cNvSpPr/>
                <p:nvPr/>
              </p:nvSpPr>
              <p:spPr>
                <a:xfrm>
                  <a:off x="11344812" y="3141310"/>
                  <a:ext cx="235490" cy="115442"/>
                </a:xfrm>
                <a:custGeom>
                  <a:avLst/>
                  <a:gdLst>
                    <a:gd name="connsiteX0" fmla="*/ 127538 w 235490"/>
                    <a:gd name="connsiteY0" fmla="*/ 267 h 115442"/>
                    <a:gd name="connsiteX1" fmla="*/ 162506 w 235490"/>
                    <a:gd name="connsiteY1" fmla="*/ 5647 h 115442"/>
                    <a:gd name="connsiteX2" fmla="*/ 190750 w 235490"/>
                    <a:gd name="connsiteY2" fmla="*/ 20442 h 115442"/>
                    <a:gd name="connsiteX3" fmla="*/ 225718 w 235490"/>
                    <a:gd name="connsiteY3" fmla="*/ 60789 h 115442"/>
                    <a:gd name="connsiteX4" fmla="*/ 232444 w 235490"/>
                    <a:gd name="connsiteY4" fmla="*/ 94412 h 115442"/>
                    <a:gd name="connsiteX5" fmla="*/ 235133 w 235490"/>
                    <a:gd name="connsiteY5" fmla="*/ 106516 h 115442"/>
                    <a:gd name="connsiteX6" fmla="*/ 231098 w 235490"/>
                    <a:gd name="connsiteY6" fmla="*/ 109207 h 115442"/>
                    <a:gd name="connsiteX7" fmla="*/ 227064 w 235490"/>
                    <a:gd name="connsiteY7" fmla="*/ 107862 h 115442"/>
                    <a:gd name="connsiteX8" fmla="*/ 223029 w 235490"/>
                    <a:gd name="connsiteY8" fmla="*/ 95758 h 115442"/>
                    <a:gd name="connsiteX9" fmla="*/ 208234 w 235490"/>
                    <a:gd name="connsiteY9" fmla="*/ 66168 h 115442"/>
                    <a:gd name="connsiteX10" fmla="*/ 178646 w 235490"/>
                    <a:gd name="connsiteY10" fmla="*/ 32546 h 115442"/>
                    <a:gd name="connsiteX11" fmla="*/ 155782 w 235490"/>
                    <a:gd name="connsiteY11" fmla="*/ 21786 h 115442"/>
                    <a:gd name="connsiteX12" fmla="*/ 127538 w 235490"/>
                    <a:gd name="connsiteY12" fmla="*/ 19097 h 115442"/>
                    <a:gd name="connsiteX13" fmla="*/ 77775 w 235490"/>
                    <a:gd name="connsiteY13" fmla="*/ 39270 h 115442"/>
                    <a:gd name="connsiteX14" fmla="*/ 56256 w 235490"/>
                    <a:gd name="connsiteY14" fmla="*/ 52719 h 115442"/>
                    <a:gd name="connsiteX15" fmla="*/ 44152 w 235490"/>
                    <a:gd name="connsiteY15" fmla="*/ 70204 h 115442"/>
                    <a:gd name="connsiteX16" fmla="*/ 23978 w 235490"/>
                    <a:gd name="connsiteY16" fmla="*/ 97103 h 115442"/>
                    <a:gd name="connsiteX17" fmla="*/ 17254 w 235490"/>
                    <a:gd name="connsiteY17" fmla="*/ 107862 h 115442"/>
                    <a:gd name="connsiteX18" fmla="*/ 3804 w 235490"/>
                    <a:gd name="connsiteY18" fmla="*/ 114587 h 115442"/>
                    <a:gd name="connsiteX19" fmla="*/ 1114 w 235490"/>
                    <a:gd name="connsiteY19" fmla="*/ 101138 h 115442"/>
                    <a:gd name="connsiteX20" fmla="*/ 10528 w 235490"/>
                    <a:gd name="connsiteY20" fmla="*/ 90378 h 115442"/>
                    <a:gd name="connsiteX21" fmla="*/ 29358 w 235490"/>
                    <a:gd name="connsiteY21" fmla="*/ 60789 h 115442"/>
                    <a:gd name="connsiteX22" fmla="*/ 45498 w 235490"/>
                    <a:gd name="connsiteY22" fmla="*/ 41960 h 115442"/>
                    <a:gd name="connsiteX23" fmla="*/ 67016 w 235490"/>
                    <a:gd name="connsiteY23" fmla="*/ 24476 h 115442"/>
                    <a:gd name="connsiteX24" fmla="*/ 127538 w 235490"/>
                    <a:gd name="connsiteY24" fmla="*/ 267 h 115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35490" h="115442">
                      <a:moveTo>
                        <a:pt x="127538" y="267"/>
                      </a:moveTo>
                      <a:cubicBezTo>
                        <a:pt x="139642" y="-1077"/>
                        <a:pt x="151747" y="2958"/>
                        <a:pt x="162506" y="5647"/>
                      </a:cubicBezTo>
                      <a:cubicBezTo>
                        <a:pt x="173266" y="8337"/>
                        <a:pt x="182681" y="15062"/>
                        <a:pt x="190750" y="20442"/>
                      </a:cubicBezTo>
                      <a:cubicBezTo>
                        <a:pt x="208234" y="32546"/>
                        <a:pt x="220338" y="47340"/>
                        <a:pt x="225718" y="60789"/>
                      </a:cubicBezTo>
                      <a:cubicBezTo>
                        <a:pt x="231098" y="74239"/>
                        <a:pt x="231098" y="86343"/>
                        <a:pt x="232444" y="94412"/>
                      </a:cubicBezTo>
                      <a:cubicBezTo>
                        <a:pt x="233788" y="102482"/>
                        <a:pt x="233788" y="99792"/>
                        <a:pt x="235133" y="106516"/>
                      </a:cubicBezTo>
                      <a:cubicBezTo>
                        <a:pt x="236478" y="109207"/>
                        <a:pt x="233788" y="109207"/>
                        <a:pt x="231098" y="109207"/>
                      </a:cubicBezTo>
                      <a:cubicBezTo>
                        <a:pt x="228409" y="109207"/>
                        <a:pt x="228409" y="110552"/>
                        <a:pt x="227064" y="107862"/>
                      </a:cubicBezTo>
                      <a:cubicBezTo>
                        <a:pt x="224373" y="101138"/>
                        <a:pt x="225718" y="103827"/>
                        <a:pt x="223029" y="95758"/>
                      </a:cubicBezTo>
                      <a:cubicBezTo>
                        <a:pt x="220338" y="87688"/>
                        <a:pt x="213614" y="78273"/>
                        <a:pt x="208234" y="66168"/>
                      </a:cubicBezTo>
                      <a:cubicBezTo>
                        <a:pt x="201510" y="54064"/>
                        <a:pt x="192095" y="41960"/>
                        <a:pt x="178646" y="32546"/>
                      </a:cubicBezTo>
                      <a:cubicBezTo>
                        <a:pt x="171921" y="28511"/>
                        <a:pt x="165197" y="24476"/>
                        <a:pt x="155782" y="21786"/>
                      </a:cubicBezTo>
                      <a:cubicBezTo>
                        <a:pt x="146367" y="19097"/>
                        <a:pt x="136953" y="17751"/>
                        <a:pt x="127538" y="19097"/>
                      </a:cubicBezTo>
                      <a:cubicBezTo>
                        <a:pt x="108709" y="20442"/>
                        <a:pt x="91225" y="29856"/>
                        <a:pt x="77775" y="39270"/>
                      </a:cubicBezTo>
                      <a:cubicBezTo>
                        <a:pt x="71051" y="43305"/>
                        <a:pt x="61636" y="47340"/>
                        <a:pt x="56256" y="52719"/>
                      </a:cubicBezTo>
                      <a:cubicBezTo>
                        <a:pt x="50877" y="58099"/>
                        <a:pt x="48187" y="64824"/>
                        <a:pt x="44152" y="70204"/>
                      </a:cubicBezTo>
                      <a:cubicBezTo>
                        <a:pt x="36083" y="80963"/>
                        <a:pt x="28012" y="90378"/>
                        <a:pt x="23978" y="97103"/>
                      </a:cubicBezTo>
                      <a:cubicBezTo>
                        <a:pt x="19943" y="103827"/>
                        <a:pt x="21288" y="102482"/>
                        <a:pt x="17254" y="107862"/>
                      </a:cubicBezTo>
                      <a:cubicBezTo>
                        <a:pt x="14563" y="113241"/>
                        <a:pt x="7839" y="117276"/>
                        <a:pt x="3804" y="114587"/>
                      </a:cubicBezTo>
                      <a:cubicBezTo>
                        <a:pt x="1114" y="113241"/>
                        <a:pt x="-1576" y="106516"/>
                        <a:pt x="1114" y="101138"/>
                      </a:cubicBezTo>
                      <a:cubicBezTo>
                        <a:pt x="5150" y="95758"/>
                        <a:pt x="6494" y="97103"/>
                        <a:pt x="10528" y="90378"/>
                      </a:cubicBezTo>
                      <a:cubicBezTo>
                        <a:pt x="14563" y="82308"/>
                        <a:pt x="19943" y="72894"/>
                        <a:pt x="29358" y="60789"/>
                      </a:cubicBezTo>
                      <a:cubicBezTo>
                        <a:pt x="33392" y="54064"/>
                        <a:pt x="38772" y="48685"/>
                        <a:pt x="45498" y="41960"/>
                      </a:cubicBezTo>
                      <a:cubicBezTo>
                        <a:pt x="52222" y="36580"/>
                        <a:pt x="58946" y="29856"/>
                        <a:pt x="67016" y="24476"/>
                      </a:cubicBezTo>
                      <a:cubicBezTo>
                        <a:pt x="83155" y="13717"/>
                        <a:pt x="103330" y="2958"/>
                        <a:pt x="127538" y="26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6" name="任意多边形: 形状 7565" descr="99251e00-c2ee-4e1d-ad30-5da728cfc5fb"/>
                <p:cNvSpPr/>
                <p:nvPr/>
              </p:nvSpPr>
              <p:spPr>
                <a:xfrm>
                  <a:off x="10797941" y="4037304"/>
                  <a:ext cx="87682" cy="64556"/>
                </a:xfrm>
                <a:custGeom>
                  <a:avLst/>
                  <a:gdLst>
                    <a:gd name="connsiteX0" fmla="*/ 8668 w 87682"/>
                    <a:gd name="connsiteY0" fmla="*/ 0 h 64556"/>
                    <a:gd name="connsiteX1" fmla="*/ 18082 w 87682"/>
                    <a:gd name="connsiteY1" fmla="*/ 0 h 64556"/>
                    <a:gd name="connsiteX2" fmla="*/ 16737 w 87682"/>
                    <a:gd name="connsiteY2" fmla="*/ 4035 h 64556"/>
                    <a:gd name="connsiteX3" fmla="*/ 20772 w 87682"/>
                    <a:gd name="connsiteY3" fmla="*/ 13449 h 64556"/>
                    <a:gd name="connsiteX4" fmla="*/ 23461 w 87682"/>
                    <a:gd name="connsiteY4" fmla="*/ 18829 h 64556"/>
                    <a:gd name="connsiteX5" fmla="*/ 27497 w 87682"/>
                    <a:gd name="connsiteY5" fmla="*/ 24209 h 64556"/>
                    <a:gd name="connsiteX6" fmla="*/ 42290 w 87682"/>
                    <a:gd name="connsiteY6" fmla="*/ 33623 h 64556"/>
                    <a:gd name="connsiteX7" fmla="*/ 47670 w 87682"/>
                    <a:gd name="connsiteY7" fmla="*/ 40348 h 64556"/>
                    <a:gd name="connsiteX8" fmla="*/ 54396 w 87682"/>
                    <a:gd name="connsiteY8" fmla="*/ 45728 h 64556"/>
                    <a:gd name="connsiteX9" fmla="*/ 70534 w 87682"/>
                    <a:gd name="connsiteY9" fmla="*/ 48417 h 64556"/>
                    <a:gd name="connsiteX10" fmla="*/ 81294 w 87682"/>
                    <a:gd name="connsiteY10" fmla="*/ 53797 h 64556"/>
                    <a:gd name="connsiteX11" fmla="*/ 85329 w 87682"/>
                    <a:gd name="connsiteY11" fmla="*/ 53797 h 64556"/>
                    <a:gd name="connsiteX12" fmla="*/ 86673 w 87682"/>
                    <a:gd name="connsiteY12" fmla="*/ 57832 h 64556"/>
                    <a:gd name="connsiteX13" fmla="*/ 86673 w 87682"/>
                    <a:gd name="connsiteY13" fmla="*/ 60521 h 64556"/>
                    <a:gd name="connsiteX14" fmla="*/ 81294 w 87682"/>
                    <a:gd name="connsiteY14" fmla="*/ 61867 h 64556"/>
                    <a:gd name="connsiteX15" fmla="*/ 67845 w 87682"/>
                    <a:gd name="connsiteY15" fmla="*/ 64556 h 64556"/>
                    <a:gd name="connsiteX16" fmla="*/ 47670 w 87682"/>
                    <a:gd name="connsiteY16" fmla="*/ 61867 h 64556"/>
                    <a:gd name="connsiteX17" fmla="*/ 38256 w 87682"/>
                    <a:gd name="connsiteY17" fmla="*/ 56487 h 64556"/>
                    <a:gd name="connsiteX18" fmla="*/ 28841 w 87682"/>
                    <a:gd name="connsiteY18" fmla="*/ 49763 h 64556"/>
                    <a:gd name="connsiteX19" fmla="*/ 11357 w 87682"/>
                    <a:gd name="connsiteY19" fmla="*/ 36313 h 64556"/>
                    <a:gd name="connsiteX20" fmla="*/ 8668 w 87682"/>
                    <a:gd name="connsiteY20" fmla="*/ 26899 h 64556"/>
                    <a:gd name="connsiteX21" fmla="*/ 1942 w 87682"/>
                    <a:gd name="connsiteY21" fmla="*/ 20174 h 64556"/>
                    <a:gd name="connsiteX22" fmla="*/ 598 w 87682"/>
                    <a:gd name="connsiteY22" fmla="*/ 8069 h 64556"/>
                    <a:gd name="connsiteX23" fmla="*/ 598 w 87682"/>
                    <a:gd name="connsiteY23" fmla="*/ 4035 h 64556"/>
                    <a:gd name="connsiteX24" fmla="*/ 8668 w 87682"/>
                    <a:gd name="connsiteY24" fmla="*/ 0 h 6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7682" h="64555">
                      <a:moveTo>
                        <a:pt x="8668" y="0"/>
                      </a:moveTo>
                      <a:cubicBezTo>
                        <a:pt x="12702" y="0"/>
                        <a:pt x="18082" y="2690"/>
                        <a:pt x="18082" y="0"/>
                      </a:cubicBezTo>
                      <a:cubicBezTo>
                        <a:pt x="19426" y="1345"/>
                        <a:pt x="15392" y="1345"/>
                        <a:pt x="16737" y="4035"/>
                      </a:cubicBezTo>
                      <a:cubicBezTo>
                        <a:pt x="18082" y="6724"/>
                        <a:pt x="19426" y="9415"/>
                        <a:pt x="20772" y="13449"/>
                      </a:cubicBezTo>
                      <a:cubicBezTo>
                        <a:pt x="22117" y="14795"/>
                        <a:pt x="22117" y="17484"/>
                        <a:pt x="23461" y="18829"/>
                      </a:cubicBezTo>
                      <a:cubicBezTo>
                        <a:pt x="24806" y="20174"/>
                        <a:pt x="26152" y="22864"/>
                        <a:pt x="27497" y="24209"/>
                      </a:cubicBezTo>
                      <a:cubicBezTo>
                        <a:pt x="31532" y="28244"/>
                        <a:pt x="38256" y="30933"/>
                        <a:pt x="42290" y="33623"/>
                      </a:cubicBezTo>
                      <a:cubicBezTo>
                        <a:pt x="44981" y="34968"/>
                        <a:pt x="44981" y="39003"/>
                        <a:pt x="47670" y="40348"/>
                      </a:cubicBezTo>
                      <a:cubicBezTo>
                        <a:pt x="50360" y="43037"/>
                        <a:pt x="51705" y="44383"/>
                        <a:pt x="54396" y="45728"/>
                      </a:cubicBezTo>
                      <a:cubicBezTo>
                        <a:pt x="59775" y="48417"/>
                        <a:pt x="66500" y="47072"/>
                        <a:pt x="70534" y="48417"/>
                      </a:cubicBezTo>
                      <a:cubicBezTo>
                        <a:pt x="74569" y="49763"/>
                        <a:pt x="78604" y="53797"/>
                        <a:pt x="81294" y="53797"/>
                      </a:cubicBezTo>
                      <a:cubicBezTo>
                        <a:pt x="83984" y="55143"/>
                        <a:pt x="82639" y="53797"/>
                        <a:pt x="85329" y="53797"/>
                      </a:cubicBezTo>
                      <a:cubicBezTo>
                        <a:pt x="86673" y="53797"/>
                        <a:pt x="86673" y="56487"/>
                        <a:pt x="86673" y="57832"/>
                      </a:cubicBezTo>
                      <a:cubicBezTo>
                        <a:pt x="88019" y="59177"/>
                        <a:pt x="88019" y="60521"/>
                        <a:pt x="86673" y="60521"/>
                      </a:cubicBezTo>
                      <a:cubicBezTo>
                        <a:pt x="83984" y="61867"/>
                        <a:pt x="83984" y="61867"/>
                        <a:pt x="81294" y="61867"/>
                      </a:cubicBezTo>
                      <a:cubicBezTo>
                        <a:pt x="78604" y="63212"/>
                        <a:pt x="73224" y="64556"/>
                        <a:pt x="67845" y="64556"/>
                      </a:cubicBezTo>
                      <a:cubicBezTo>
                        <a:pt x="61120" y="64556"/>
                        <a:pt x="54396" y="64556"/>
                        <a:pt x="47670" y="61867"/>
                      </a:cubicBezTo>
                      <a:cubicBezTo>
                        <a:pt x="44981" y="60521"/>
                        <a:pt x="40946" y="57832"/>
                        <a:pt x="38256" y="56487"/>
                      </a:cubicBezTo>
                      <a:cubicBezTo>
                        <a:pt x="34221" y="53797"/>
                        <a:pt x="31532" y="52452"/>
                        <a:pt x="28841" y="49763"/>
                      </a:cubicBezTo>
                      <a:cubicBezTo>
                        <a:pt x="23461" y="45728"/>
                        <a:pt x="15392" y="41693"/>
                        <a:pt x="11357" y="36313"/>
                      </a:cubicBezTo>
                      <a:cubicBezTo>
                        <a:pt x="8668" y="33623"/>
                        <a:pt x="10012" y="29588"/>
                        <a:pt x="8668" y="26899"/>
                      </a:cubicBezTo>
                      <a:cubicBezTo>
                        <a:pt x="7322" y="24209"/>
                        <a:pt x="3288" y="22864"/>
                        <a:pt x="1942" y="20174"/>
                      </a:cubicBezTo>
                      <a:cubicBezTo>
                        <a:pt x="-747" y="16139"/>
                        <a:pt x="598" y="10760"/>
                        <a:pt x="598" y="8069"/>
                      </a:cubicBezTo>
                      <a:cubicBezTo>
                        <a:pt x="-747" y="5380"/>
                        <a:pt x="598" y="6724"/>
                        <a:pt x="598" y="4035"/>
                      </a:cubicBezTo>
                      <a:cubicBezTo>
                        <a:pt x="598" y="2690"/>
                        <a:pt x="4633" y="0"/>
                        <a:pt x="866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7" name="任意多边形: 形状 7566" descr="637ace7d-7bcf-430d-a53d-1c68a67e7f0b"/>
                <p:cNvSpPr/>
                <p:nvPr/>
              </p:nvSpPr>
              <p:spPr>
                <a:xfrm>
                  <a:off x="10686311" y="3866497"/>
                  <a:ext cx="57085" cy="72627"/>
                </a:xfrm>
                <a:custGeom>
                  <a:avLst/>
                  <a:gdLst>
                    <a:gd name="connsiteX0" fmla="*/ 8668 w 57085"/>
                    <a:gd name="connsiteY0" fmla="*/ 0 h 72627"/>
                    <a:gd name="connsiteX1" fmla="*/ 20772 w 57085"/>
                    <a:gd name="connsiteY1" fmla="*/ 2690 h 72627"/>
                    <a:gd name="connsiteX2" fmla="*/ 19426 w 57085"/>
                    <a:gd name="connsiteY2" fmla="*/ 6724 h 72627"/>
                    <a:gd name="connsiteX3" fmla="*/ 22117 w 57085"/>
                    <a:gd name="connsiteY3" fmla="*/ 14795 h 72627"/>
                    <a:gd name="connsiteX4" fmla="*/ 23462 w 57085"/>
                    <a:gd name="connsiteY4" fmla="*/ 20174 h 72627"/>
                    <a:gd name="connsiteX5" fmla="*/ 26152 w 57085"/>
                    <a:gd name="connsiteY5" fmla="*/ 25554 h 72627"/>
                    <a:gd name="connsiteX6" fmla="*/ 35566 w 57085"/>
                    <a:gd name="connsiteY6" fmla="*/ 36314 h 72627"/>
                    <a:gd name="connsiteX7" fmla="*/ 36911 w 57085"/>
                    <a:gd name="connsiteY7" fmla="*/ 43038 h 72627"/>
                    <a:gd name="connsiteX8" fmla="*/ 39601 w 57085"/>
                    <a:gd name="connsiteY8" fmla="*/ 49763 h 72627"/>
                    <a:gd name="connsiteX9" fmla="*/ 50361 w 57085"/>
                    <a:gd name="connsiteY9" fmla="*/ 57833 h 72627"/>
                    <a:gd name="connsiteX10" fmla="*/ 54396 w 57085"/>
                    <a:gd name="connsiteY10" fmla="*/ 65902 h 72627"/>
                    <a:gd name="connsiteX11" fmla="*/ 57085 w 57085"/>
                    <a:gd name="connsiteY11" fmla="*/ 67247 h 72627"/>
                    <a:gd name="connsiteX12" fmla="*/ 54396 w 57085"/>
                    <a:gd name="connsiteY12" fmla="*/ 71282 h 72627"/>
                    <a:gd name="connsiteX13" fmla="*/ 51705 w 57085"/>
                    <a:gd name="connsiteY13" fmla="*/ 72627 h 72627"/>
                    <a:gd name="connsiteX14" fmla="*/ 47670 w 57085"/>
                    <a:gd name="connsiteY14" fmla="*/ 71282 h 72627"/>
                    <a:gd name="connsiteX15" fmla="*/ 36911 w 57085"/>
                    <a:gd name="connsiteY15" fmla="*/ 67247 h 72627"/>
                    <a:gd name="connsiteX16" fmla="*/ 24806 w 57085"/>
                    <a:gd name="connsiteY16" fmla="*/ 57833 h 72627"/>
                    <a:gd name="connsiteX17" fmla="*/ 19426 w 57085"/>
                    <a:gd name="connsiteY17" fmla="*/ 51108 h 72627"/>
                    <a:gd name="connsiteX18" fmla="*/ 15392 w 57085"/>
                    <a:gd name="connsiteY18" fmla="*/ 44383 h 72627"/>
                    <a:gd name="connsiteX19" fmla="*/ 4633 w 57085"/>
                    <a:gd name="connsiteY19" fmla="*/ 30934 h 72627"/>
                    <a:gd name="connsiteX20" fmla="*/ 4633 w 57085"/>
                    <a:gd name="connsiteY20" fmla="*/ 22864 h 72627"/>
                    <a:gd name="connsiteX21" fmla="*/ 598 w 57085"/>
                    <a:gd name="connsiteY21" fmla="*/ 17484 h 72627"/>
                    <a:gd name="connsiteX22" fmla="*/ 598 w 57085"/>
                    <a:gd name="connsiteY22" fmla="*/ 8070 h 72627"/>
                    <a:gd name="connsiteX23" fmla="*/ 598 w 57085"/>
                    <a:gd name="connsiteY23" fmla="*/ 4035 h 72627"/>
                    <a:gd name="connsiteX24" fmla="*/ 8668 w 57085"/>
                    <a:gd name="connsiteY24" fmla="*/ 0 h 7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7085" h="72627">
                      <a:moveTo>
                        <a:pt x="8668" y="0"/>
                      </a:moveTo>
                      <a:cubicBezTo>
                        <a:pt x="12702" y="0"/>
                        <a:pt x="18082" y="1345"/>
                        <a:pt x="20772" y="2690"/>
                      </a:cubicBezTo>
                      <a:cubicBezTo>
                        <a:pt x="22117" y="5380"/>
                        <a:pt x="19426" y="5380"/>
                        <a:pt x="19426" y="6724"/>
                      </a:cubicBezTo>
                      <a:cubicBezTo>
                        <a:pt x="20772" y="8070"/>
                        <a:pt x="20772" y="12104"/>
                        <a:pt x="22117" y="14795"/>
                      </a:cubicBezTo>
                      <a:cubicBezTo>
                        <a:pt x="22117" y="16139"/>
                        <a:pt x="22117" y="18830"/>
                        <a:pt x="23462" y="20174"/>
                      </a:cubicBezTo>
                      <a:cubicBezTo>
                        <a:pt x="24806" y="21519"/>
                        <a:pt x="24806" y="22864"/>
                        <a:pt x="26152" y="25554"/>
                      </a:cubicBezTo>
                      <a:cubicBezTo>
                        <a:pt x="27497" y="29588"/>
                        <a:pt x="32876" y="32279"/>
                        <a:pt x="35566" y="36314"/>
                      </a:cubicBezTo>
                      <a:cubicBezTo>
                        <a:pt x="36911" y="37659"/>
                        <a:pt x="35566" y="41694"/>
                        <a:pt x="36911" y="43038"/>
                      </a:cubicBezTo>
                      <a:cubicBezTo>
                        <a:pt x="38256" y="45728"/>
                        <a:pt x="38256" y="48418"/>
                        <a:pt x="39601" y="49763"/>
                      </a:cubicBezTo>
                      <a:cubicBezTo>
                        <a:pt x="42290" y="53798"/>
                        <a:pt x="47670" y="55143"/>
                        <a:pt x="50361" y="57833"/>
                      </a:cubicBezTo>
                      <a:cubicBezTo>
                        <a:pt x="53050" y="60522"/>
                        <a:pt x="53050" y="64558"/>
                        <a:pt x="54396" y="65902"/>
                      </a:cubicBezTo>
                      <a:cubicBezTo>
                        <a:pt x="55740" y="67247"/>
                        <a:pt x="55740" y="65902"/>
                        <a:pt x="57085" y="67247"/>
                      </a:cubicBezTo>
                      <a:cubicBezTo>
                        <a:pt x="57085" y="68592"/>
                        <a:pt x="55740" y="69937"/>
                        <a:pt x="54396" y="71282"/>
                      </a:cubicBezTo>
                      <a:cubicBezTo>
                        <a:pt x="53050" y="72627"/>
                        <a:pt x="53050" y="72627"/>
                        <a:pt x="51705" y="72627"/>
                      </a:cubicBezTo>
                      <a:cubicBezTo>
                        <a:pt x="49016" y="72627"/>
                        <a:pt x="50361" y="72627"/>
                        <a:pt x="47670" y="71282"/>
                      </a:cubicBezTo>
                      <a:cubicBezTo>
                        <a:pt x="44981" y="69937"/>
                        <a:pt x="40946" y="69937"/>
                        <a:pt x="36911" y="67247"/>
                      </a:cubicBezTo>
                      <a:cubicBezTo>
                        <a:pt x="32876" y="64558"/>
                        <a:pt x="28841" y="61867"/>
                        <a:pt x="24806" y="57833"/>
                      </a:cubicBezTo>
                      <a:cubicBezTo>
                        <a:pt x="22117" y="56487"/>
                        <a:pt x="20772" y="53798"/>
                        <a:pt x="19426" y="51108"/>
                      </a:cubicBezTo>
                      <a:cubicBezTo>
                        <a:pt x="18082" y="49763"/>
                        <a:pt x="16737" y="47073"/>
                        <a:pt x="15392" y="44383"/>
                      </a:cubicBezTo>
                      <a:cubicBezTo>
                        <a:pt x="11357" y="40348"/>
                        <a:pt x="7322" y="36314"/>
                        <a:pt x="4633" y="30934"/>
                      </a:cubicBezTo>
                      <a:cubicBezTo>
                        <a:pt x="3288" y="28244"/>
                        <a:pt x="5977" y="25554"/>
                        <a:pt x="4633" y="22864"/>
                      </a:cubicBezTo>
                      <a:cubicBezTo>
                        <a:pt x="4633" y="21519"/>
                        <a:pt x="598" y="20174"/>
                        <a:pt x="598" y="17484"/>
                      </a:cubicBezTo>
                      <a:cubicBezTo>
                        <a:pt x="-747" y="13450"/>
                        <a:pt x="598" y="10760"/>
                        <a:pt x="598" y="8070"/>
                      </a:cubicBezTo>
                      <a:cubicBezTo>
                        <a:pt x="598" y="5380"/>
                        <a:pt x="598" y="5380"/>
                        <a:pt x="598" y="4035"/>
                      </a:cubicBezTo>
                      <a:cubicBezTo>
                        <a:pt x="598" y="1345"/>
                        <a:pt x="4633" y="0"/>
                        <a:pt x="866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8" name="任意多边形: 形状 7567" descr="360f844c-d355-4a45-ae39-5b3d766e4059"/>
                <p:cNvSpPr/>
                <p:nvPr/>
              </p:nvSpPr>
              <p:spPr>
                <a:xfrm>
                  <a:off x="10597868" y="3669254"/>
                  <a:ext cx="37933" cy="86959"/>
                </a:xfrm>
                <a:custGeom>
                  <a:avLst/>
                  <a:gdLst>
                    <a:gd name="connsiteX0" fmla="*/ 15069 w 37933"/>
                    <a:gd name="connsiteY0" fmla="*/ 883 h 86959"/>
                    <a:gd name="connsiteX1" fmla="*/ 24484 w 37933"/>
                    <a:gd name="connsiteY1" fmla="*/ 2229 h 86959"/>
                    <a:gd name="connsiteX2" fmla="*/ 29863 w 37933"/>
                    <a:gd name="connsiteY2" fmla="*/ 8953 h 86959"/>
                    <a:gd name="connsiteX3" fmla="*/ 25828 w 37933"/>
                    <a:gd name="connsiteY3" fmla="*/ 10298 h 86959"/>
                    <a:gd name="connsiteX4" fmla="*/ 21793 w 37933"/>
                    <a:gd name="connsiteY4" fmla="*/ 18367 h 86959"/>
                    <a:gd name="connsiteX5" fmla="*/ 20449 w 37933"/>
                    <a:gd name="connsiteY5" fmla="*/ 23747 h 86959"/>
                    <a:gd name="connsiteX6" fmla="*/ 19104 w 37933"/>
                    <a:gd name="connsiteY6" fmla="*/ 30473 h 86959"/>
                    <a:gd name="connsiteX7" fmla="*/ 23138 w 37933"/>
                    <a:gd name="connsiteY7" fmla="*/ 43922 h 86959"/>
                    <a:gd name="connsiteX8" fmla="*/ 21793 w 37933"/>
                    <a:gd name="connsiteY8" fmla="*/ 51991 h 86959"/>
                    <a:gd name="connsiteX9" fmla="*/ 23138 w 37933"/>
                    <a:gd name="connsiteY9" fmla="*/ 58715 h 86959"/>
                    <a:gd name="connsiteX10" fmla="*/ 32553 w 37933"/>
                    <a:gd name="connsiteY10" fmla="*/ 69475 h 86959"/>
                    <a:gd name="connsiteX11" fmla="*/ 35243 w 37933"/>
                    <a:gd name="connsiteY11" fmla="*/ 78890 h 86959"/>
                    <a:gd name="connsiteX12" fmla="*/ 37933 w 37933"/>
                    <a:gd name="connsiteY12" fmla="*/ 81579 h 86959"/>
                    <a:gd name="connsiteX13" fmla="*/ 35243 w 37933"/>
                    <a:gd name="connsiteY13" fmla="*/ 85614 h 86959"/>
                    <a:gd name="connsiteX14" fmla="*/ 32553 w 37933"/>
                    <a:gd name="connsiteY14" fmla="*/ 86959 h 86959"/>
                    <a:gd name="connsiteX15" fmla="*/ 28518 w 37933"/>
                    <a:gd name="connsiteY15" fmla="*/ 84269 h 86959"/>
                    <a:gd name="connsiteX16" fmla="*/ 17758 w 37933"/>
                    <a:gd name="connsiteY16" fmla="*/ 77545 h 86959"/>
                    <a:gd name="connsiteX17" fmla="*/ 7000 w 37933"/>
                    <a:gd name="connsiteY17" fmla="*/ 64095 h 86959"/>
                    <a:gd name="connsiteX18" fmla="*/ 4309 w 37933"/>
                    <a:gd name="connsiteY18" fmla="*/ 56026 h 86959"/>
                    <a:gd name="connsiteX19" fmla="*/ 2965 w 37933"/>
                    <a:gd name="connsiteY19" fmla="*/ 46611 h 86959"/>
                    <a:gd name="connsiteX20" fmla="*/ 274 w 37933"/>
                    <a:gd name="connsiteY20" fmla="*/ 29127 h 86959"/>
                    <a:gd name="connsiteX21" fmla="*/ 4309 w 37933"/>
                    <a:gd name="connsiteY21" fmla="*/ 21058 h 86959"/>
                    <a:gd name="connsiteX22" fmla="*/ 4309 w 37933"/>
                    <a:gd name="connsiteY22" fmla="*/ 12987 h 86959"/>
                    <a:gd name="connsiteX23" fmla="*/ 12379 w 37933"/>
                    <a:gd name="connsiteY23" fmla="*/ 3574 h 86959"/>
                    <a:gd name="connsiteX24" fmla="*/ 15069 w 37933"/>
                    <a:gd name="connsiteY24" fmla="*/ 883 h 86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933" h="86959">
                      <a:moveTo>
                        <a:pt x="15069" y="883"/>
                      </a:moveTo>
                      <a:cubicBezTo>
                        <a:pt x="16413" y="-462"/>
                        <a:pt x="20449" y="-462"/>
                        <a:pt x="24484" y="2229"/>
                      </a:cubicBezTo>
                      <a:cubicBezTo>
                        <a:pt x="27173" y="4918"/>
                        <a:pt x="31208" y="8953"/>
                        <a:pt x="29863" y="8953"/>
                      </a:cubicBezTo>
                      <a:cubicBezTo>
                        <a:pt x="28518" y="10298"/>
                        <a:pt x="27173" y="7609"/>
                        <a:pt x="25828" y="10298"/>
                      </a:cubicBezTo>
                      <a:cubicBezTo>
                        <a:pt x="24484" y="11643"/>
                        <a:pt x="23138" y="14333"/>
                        <a:pt x="21793" y="18367"/>
                      </a:cubicBezTo>
                      <a:cubicBezTo>
                        <a:pt x="21793" y="19713"/>
                        <a:pt x="20449" y="21058"/>
                        <a:pt x="20449" y="23747"/>
                      </a:cubicBezTo>
                      <a:cubicBezTo>
                        <a:pt x="20449" y="26437"/>
                        <a:pt x="19104" y="27782"/>
                        <a:pt x="19104" y="30473"/>
                      </a:cubicBezTo>
                      <a:cubicBezTo>
                        <a:pt x="19104" y="34507"/>
                        <a:pt x="23138" y="39886"/>
                        <a:pt x="23138" y="43922"/>
                      </a:cubicBezTo>
                      <a:cubicBezTo>
                        <a:pt x="23138" y="46611"/>
                        <a:pt x="21793" y="49301"/>
                        <a:pt x="21793" y="51991"/>
                      </a:cubicBezTo>
                      <a:cubicBezTo>
                        <a:pt x="23138" y="53335"/>
                        <a:pt x="23138" y="56026"/>
                        <a:pt x="23138" y="58715"/>
                      </a:cubicBezTo>
                      <a:cubicBezTo>
                        <a:pt x="25828" y="64095"/>
                        <a:pt x="31208" y="66785"/>
                        <a:pt x="32553" y="69475"/>
                      </a:cubicBezTo>
                      <a:cubicBezTo>
                        <a:pt x="33898" y="72165"/>
                        <a:pt x="33898" y="77545"/>
                        <a:pt x="35243" y="78890"/>
                      </a:cubicBezTo>
                      <a:cubicBezTo>
                        <a:pt x="36588" y="81579"/>
                        <a:pt x="36588" y="80234"/>
                        <a:pt x="37933" y="81579"/>
                      </a:cubicBezTo>
                      <a:cubicBezTo>
                        <a:pt x="37933" y="82925"/>
                        <a:pt x="36588" y="84269"/>
                        <a:pt x="35243" y="85614"/>
                      </a:cubicBezTo>
                      <a:cubicBezTo>
                        <a:pt x="33898" y="86959"/>
                        <a:pt x="33898" y="86959"/>
                        <a:pt x="32553" y="86959"/>
                      </a:cubicBezTo>
                      <a:cubicBezTo>
                        <a:pt x="29863" y="85614"/>
                        <a:pt x="31208" y="85614"/>
                        <a:pt x="28518" y="84269"/>
                      </a:cubicBezTo>
                      <a:cubicBezTo>
                        <a:pt x="25828" y="82925"/>
                        <a:pt x="20449" y="81579"/>
                        <a:pt x="17758" y="77545"/>
                      </a:cubicBezTo>
                      <a:cubicBezTo>
                        <a:pt x="13724" y="73510"/>
                        <a:pt x="9689" y="69475"/>
                        <a:pt x="7000" y="64095"/>
                      </a:cubicBezTo>
                      <a:cubicBezTo>
                        <a:pt x="5654" y="61406"/>
                        <a:pt x="5654" y="58715"/>
                        <a:pt x="4309" y="56026"/>
                      </a:cubicBezTo>
                      <a:cubicBezTo>
                        <a:pt x="2965" y="53335"/>
                        <a:pt x="2965" y="49301"/>
                        <a:pt x="2965" y="46611"/>
                      </a:cubicBezTo>
                      <a:cubicBezTo>
                        <a:pt x="2965" y="41231"/>
                        <a:pt x="-1071" y="34507"/>
                        <a:pt x="274" y="29127"/>
                      </a:cubicBezTo>
                      <a:cubicBezTo>
                        <a:pt x="274" y="26437"/>
                        <a:pt x="4309" y="23747"/>
                        <a:pt x="4309" y="21058"/>
                      </a:cubicBezTo>
                      <a:cubicBezTo>
                        <a:pt x="5654" y="18367"/>
                        <a:pt x="2965" y="15678"/>
                        <a:pt x="4309" y="12987"/>
                      </a:cubicBezTo>
                      <a:cubicBezTo>
                        <a:pt x="7000" y="8953"/>
                        <a:pt x="11034" y="6263"/>
                        <a:pt x="12379" y="3574"/>
                      </a:cubicBezTo>
                      <a:cubicBezTo>
                        <a:pt x="13724" y="2229"/>
                        <a:pt x="13724" y="2229"/>
                        <a:pt x="15069" y="88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69" name="任意多边形: 形状 7568" descr="7462f16c-7471-4b61-9c13-46de606f7888"/>
                <p:cNvSpPr/>
                <p:nvPr/>
              </p:nvSpPr>
              <p:spPr>
                <a:xfrm>
                  <a:off x="10633158" y="3429123"/>
                  <a:ext cx="168913" cy="121872"/>
                </a:xfrm>
                <a:custGeom>
                  <a:avLst/>
                  <a:gdLst>
                    <a:gd name="connsiteX0" fmla="*/ 52406 w 168913"/>
                    <a:gd name="connsiteY0" fmla="*/ 271 h 121872"/>
                    <a:gd name="connsiteX1" fmla="*/ 84685 w 168913"/>
                    <a:gd name="connsiteY1" fmla="*/ 4306 h 121872"/>
                    <a:gd name="connsiteX2" fmla="*/ 111584 w 168913"/>
                    <a:gd name="connsiteY2" fmla="*/ 8341 h 121872"/>
                    <a:gd name="connsiteX3" fmla="*/ 146552 w 168913"/>
                    <a:gd name="connsiteY3" fmla="*/ 21790 h 121872"/>
                    <a:gd name="connsiteX4" fmla="*/ 160001 w 168913"/>
                    <a:gd name="connsiteY4" fmla="*/ 27170 h 121872"/>
                    <a:gd name="connsiteX5" fmla="*/ 168070 w 168913"/>
                    <a:gd name="connsiteY5" fmla="*/ 39274 h 121872"/>
                    <a:gd name="connsiteX6" fmla="*/ 151932 w 168913"/>
                    <a:gd name="connsiteY6" fmla="*/ 44654 h 121872"/>
                    <a:gd name="connsiteX7" fmla="*/ 139828 w 168913"/>
                    <a:gd name="connsiteY7" fmla="*/ 37929 h 121872"/>
                    <a:gd name="connsiteX8" fmla="*/ 104859 w 168913"/>
                    <a:gd name="connsiteY8" fmla="*/ 27170 h 121872"/>
                    <a:gd name="connsiteX9" fmla="*/ 81995 w 168913"/>
                    <a:gd name="connsiteY9" fmla="*/ 20445 h 121872"/>
                    <a:gd name="connsiteX10" fmla="*/ 56441 w 168913"/>
                    <a:gd name="connsiteY10" fmla="*/ 19100 h 121872"/>
                    <a:gd name="connsiteX11" fmla="*/ 22818 w 168913"/>
                    <a:gd name="connsiteY11" fmla="*/ 45998 h 121872"/>
                    <a:gd name="connsiteX12" fmla="*/ 22818 w 168913"/>
                    <a:gd name="connsiteY12" fmla="*/ 64828 h 121872"/>
                    <a:gd name="connsiteX13" fmla="*/ 41647 w 168913"/>
                    <a:gd name="connsiteY13" fmla="*/ 80967 h 121872"/>
                    <a:gd name="connsiteX14" fmla="*/ 91410 w 168913"/>
                    <a:gd name="connsiteY14" fmla="*/ 97106 h 121872"/>
                    <a:gd name="connsiteX15" fmla="*/ 125033 w 168913"/>
                    <a:gd name="connsiteY15" fmla="*/ 111901 h 121872"/>
                    <a:gd name="connsiteX16" fmla="*/ 138482 w 168913"/>
                    <a:gd name="connsiteY16" fmla="*/ 115936 h 121872"/>
                    <a:gd name="connsiteX17" fmla="*/ 138482 w 168913"/>
                    <a:gd name="connsiteY17" fmla="*/ 119971 h 121872"/>
                    <a:gd name="connsiteX18" fmla="*/ 134448 w 168913"/>
                    <a:gd name="connsiteY18" fmla="*/ 121315 h 121872"/>
                    <a:gd name="connsiteX19" fmla="*/ 120998 w 168913"/>
                    <a:gd name="connsiteY19" fmla="*/ 117280 h 121872"/>
                    <a:gd name="connsiteX20" fmla="*/ 84685 w 168913"/>
                    <a:gd name="connsiteY20" fmla="*/ 109211 h 121872"/>
                    <a:gd name="connsiteX21" fmla="*/ 32233 w 168913"/>
                    <a:gd name="connsiteY21" fmla="*/ 93072 h 121872"/>
                    <a:gd name="connsiteX22" fmla="*/ 6678 w 168913"/>
                    <a:gd name="connsiteY22" fmla="*/ 72897 h 121872"/>
                    <a:gd name="connsiteX23" fmla="*/ 1299 w 168913"/>
                    <a:gd name="connsiteY23" fmla="*/ 40618 h 121872"/>
                    <a:gd name="connsiteX24" fmla="*/ 20127 w 168913"/>
                    <a:gd name="connsiteY24" fmla="*/ 13721 h 121872"/>
                    <a:gd name="connsiteX25" fmla="*/ 52406 w 168913"/>
                    <a:gd name="connsiteY25" fmla="*/ 271 h 121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68913" h="121872">
                      <a:moveTo>
                        <a:pt x="52406" y="271"/>
                      </a:moveTo>
                      <a:cubicBezTo>
                        <a:pt x="64511" y="-1074"/>
                        <a:pt x="75270" y="2961"/>
                        <a:pt x="84685" y="4306"/>
                      </a:cubicBezTo>
                      <a:cubicBezTo>
                        <a:pt x="95445" y="5650"/>
                        <a:pt x="104859" y="6995"/>
                        <a:pt x="111584" y="8341"/>
                      </a:cubicBezTo>
                      <a:cubicBezTo>
                        <a:pt x="126378" y="13721"/>
                        <a:pt x="138482" y="19100"/>
                        <a:pt x="146552" y="21790"/>
                      </a:cubicBezTo>
                      <a:cubicBezTo>
                        <a:pt x="155966" y="24480"/>
                        <a:pt x="153277" y="24480"/>
                        <a:pt x="160001" y="27170"/>
                      </a:cubicBezTo>
                      <a:cubicBezTo>
                        <a:pt x="166726" y="29860"/>
                        <a:pt x="170761" y="36584"/>
                        <a:pt x="168070" y="39274"/>
                      </a:cubicBezTo>
                      <a:cubicBezTo>
                        <a:pt x="164036" y="40618"/>
                        <a:pt x="157312" y="41964"/>
                        <a:pt x="151932" y="44654"/>
                      </a:cubicBezTo>
                      <a:cubicBezTo>
                        <a:pt x="145208" y="41964"/>
                        <a:pt x="147897" y="40618"/>
                        <a:pt x="139828" y="37929"/>
                      </a:cubicBezTo>
                      <a:cubicBezTo>
                        <a:pt x="131758" y="35240"/>
                        <a:pt x="119653" y="31205"/>
                        <a:pt x="104859" y="27170"/>
                      </a:cubicBezTo>
                      <a:cubicBezTo>
                        <a:pt x="96789" y="24480"/>
                        <a:pt x="90065" y="21790"/>
                        <a:pt x="81995" y="20445"/>
                      </a:cubicBezTo>
                      <a:cubicBezTo>
                        <a:pt x="73925" y="19100"/>
                        <a:pt x="64511" y="17755"/>
                        <a:pt x="56441" y="19100"/>
                      </a:cubicBezTo>
                      <a:cubicBezTo>
                        <a:pt x="38957" y="20445"/>
                        <a:pt x="26853" y="33894"/>
                        <a:pt x="22818" y="45998"/>
                      </a:cubicBezTo>
                      <a:cubicBezTo>
                        <a:pt x="20127" y="51378"/>
                        <a:pt x="18783" y="58104"/>
                        <a:pt x="22818" y="64828"/>
                      </a:cubicBezTo>
                      <a:cubicBezTo>
                        <a:pt x="26853" y="71553"/>
                        <a:pt x="33577" y="76932"/>
                        <a:pt x="41647" y="80967"/>
                      </a:cubicBezTo>
                      <a:cubicBezTo>
                        <a:pt x="57786" y="89037"/>
                        <a:pt x="76615" y="91727"/>
                        <a:pt x="91410" y="97106"/>
                      </a:cubicBezTo>
                      <a:cubicBezTo>
                        <a:pt x="106204" y="102486"/>
                        <a:pt x="116964" y="109211"/>
                        <a:pt x="125033" y="111901"/>
                      </a:cubicBezTo>
                      <a:cubicBezTo>
                        <a:pt x="133102" y="114591"/>
                        <a:pt x="131758" y="113245"/>
                        <a:pt x="138482" y="115936"/>
                      </a:cubicBezTo>
                      <a:cubicBezTo>
                        <a:pt x="141172" y="117280"/>
                        <a:pt x="139828" y="118625"/>
                        <a:pt x="138482" y="119971"/>
                      </a:cubicBezTo>
                      <a:cubicBezTo>
                        <a:pt x="137137" y="121315"/>
                        <a:pt x="137137" y="122660"/>
                        <a:pt x="134448" y="121315"/>
                      </a:cubicBezTo>
                      <a:cubicBezTo>
                        <a:pt x="127722" y="119971"/>
                        <a:pt x="129068" y="119971"/>
                        <a:pt x="120998" y="117280"/>
                      </a:cubicBezTo>
                      <a:cubicBezTo>
                        <a:pt x="112929" y="114591"/>
                        <a:pt x="99479" y="113245"/>
                        <a:pt x="84685" y="109211"/>
                      </a:cubicBezTo>
                      <a:cubicBezTo>
                        <a:pt x="69890" y="105176"/>
                        <a:pt x="51062" y="101141"/>
                        <a:pt x="32233" y="93072"/>
                      </a:cubicBezTo>
                      <a:cubicBezTo>
                        <a:pt x="22818" y="89037"/>
                        <a:pt x="13403" y="82312"/>
                        <a:pt x="6678" y="72897"/>
                      </a:cubicBezTo>
                      <a:cubicBezTo>
                        <a:pt x="-46" y="63482"/>
                        <a:pt x="-1391" y="51378"/>
                        <a:pt x="1299" y="40618"/>
                      </a:cubicBezTo>
                      <a:cubicBezTo>
                        <a:pt x="3989" y="29860"/>
                        <a:pt x="10714" y="20445"/>
                        <a:pt x="20127" y="13721"/>
                      </a:cubicBezTo>
                      <a:cubicBezTo>
                        <a:pt x="29542" y="5650"/>
                        <a:pt x="41647" y="1616"/>
                        <a:pt x="52406" y="27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0" name="任意多边形: 形状 7569" descr="6346c711-10b7-4824-a5a1-0290ef90aee1"/>
                <p:cNvSpPr/>
                <p:nvPr/>
              </p:nvSpPr>
              <p:spPr>
                <a:xfrm>
                  <a:off x="10600235" y="3503364"/>
                  <a:ext cx="74569" cy="108152"/>
                </a:xfrm>
                <a:custGeom>
                  <a:avLst/>
                  <a:gdLst>
                    <a:gd name="connsiteX0" fmla="*/ 59774 w 74569"/>
                    <a:gd name="connsiteY0" fmla="*/ 0 h 108152"/>
                    <a:gd name="connsiteX1" fmla="*/ 67845 w 74569"/>
                    <a:gd name="connsiteY1" fmla="*/ 0 h 108152"/>
                    <a:gd name="connsiteX2" fmla="*/ 74569 w 74569"/>
                    <a:gd name="connsiteY2" fmla="*/ 6724 h 108152"/>
                    <a:gd name="connsiteX3" fmla="*/ 69189 w 74569"/>
                    <a:gd name="connsiteY3" fmla="*/ 13449 h 108152"/>
                    <a:gd name="connsiteX4" fmla="*/ 63809 w 74569"/>
                    <a:gd name="connsiteY4" fmla="*/ 12104 h 108152"/>
                    <a:gd name="connsiteX5" fmla="*/ 50360 w 74569"/>
                    <a:gd name="connsiteY5" fmla="*/ 17484 h 108152"/>
                    <a:gd name="connsiteX6" fmla="*/ 42290 w 74569"/>
                    <a:gd name="connsiteY6" fmla="*/ 21519 h 108152"/>
                    <a:gd name="connsiteX7" fmla="*/ 34221 w 74569"/>
                    <a:gd name="connsiteY7" fmla="*/ 28244 h 108152"/>
                    <a:gd name="connsiteX8" fmla="*/ 24806 w 74569"/>
                    <a:gd name="connsiteY8" fmla="*/ 47072 h 108152"/>
                    <a:gd name="connsiteX9" fmla="*/ 19426 w 74569"/>
                    <a:gd name="connsiteY9" fmla="*/ 56487 h 108152"/>
                    <a:gd name="connsiteX10" fmla="*/ 18082 w 74569"/>
                    <a:gd name="connsiteY10" fmla="*/ 67247 h 108152"/>
                    <a:gd name="connsiteX11" fmla="*/ 26152 w 74569"/>
                    <a:gd name="connsiteY11" fmla="*/ 84731 h 108152"/>
                    <a:gd name="connsiteX12" fmla="*/ 30186 w 74569"/>
                    <a:gd name="connsiteY12" fmla="*/ 98180 h 108152"/>
                    <a:gd name="connsiteX13" fmla="*/ 34221 w 74569"/>
                    <a:gd name="connsiteY13" fmla="*/ 102215 h 108152"/>
                    <a:gd name="connsiteX14" fmla="*/ 31532 w 74569"/>
                    <a:gd name="connsiteY14" fmla="*/ 106250 h 108152"/>
                    <a:gd name="connsiteX15" fmla="*/ 28841 w 74569"/>
                    <a:gd name="connsiteY15" fmla="*/ 107595 h 108152"/>
                    <a:gd name="connsiteX16" fmla="*/ 23462 w 74569"/>
                    <a:gd name="connsiteY16" fmla="*/ 103560 h 108152"/>
                    <a:gd name="connsiteX17" fmla="*/ 10013 w 74569"/>
                    <a:gd name="connsiteY17" fmla="*/ 91456 h 108152"/>
                    <a:gd name="connsiteX18" fmla="*/ 598 w 74569"/>
                    <a:gd name="connsiteY18" fmla="*/ 69936 h 108152"/>
                    <a:gd name="connsiteX19" fmla="*/ 598 w 74569"/>
                    <a:gd name="connsiteY19" fmla="*/ 56487 h 108152"/>
                    <a:gd name="connsiteX20" fmla="*/ 4633 w 74569"/>
                    <a:gd name="connsiteY20" fmla="*/ 43038 h 108152"/>
                    <a:gd name="connsiteX21" fmla="*/ 18082 w 74569"/>
                    <a:gd name="connsiteY21" fmla="*/ 18829 h 108152"/>
                    <a:gd name="connsiteX22" fmla="*/ 31532 w 74569"/>
                    <a:gd name="connsiteY22" fmla="*/ 12104 h 108152"/>
                    <a:gd name="connsiteX23" fmla="*/ 40946 w 74569"/>
                    <a:gd name="connsiteY23" fmla="*/ 4035 h 108152"/>
                    <a:gd name="connsiteX24" fmla="*/ 59774 w 74569"/>
                    <a:gd name="connsiteY24" fmla="*/ 0 h 108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4569" h="108152">
                      <a:moveTo>
                        <a:pt x="59774" y="0"/>
                      </a:moveTo>
                      <a:cubicBezTo>
                        <a:pt x="65154" y="0"/>
                        <a:pt x="63809" y="0"/>
                        <a:pt x="67845" y="0"/>
                      </a:cubicBezTo>
                      <a:cubicBezTo>
                        <a:pt x="70534" y="0"/>
                        <a:pt x="74569" y="2690"/>
                        <a:pt x="74569" y="6724"/>
                      </a:cubicBezTo>
                      <a:cubicBezTo>
                        <a:pt x="74569" y="10760"/>
                        <a:pt x="71880" y="14795"/>
                        <a:pt x="69189" y="13449"/>
                      </a:cubicBezTo>
                      <a:cubicBezTo>
                        <a:pt x="67845" y="13449"/>
                        <a:pt x="67845" y="10760"/>
                        <a:pt x="63809" y="12104"/>
                      </a:cubicBezTo>
                      <a:cubicBezTo>
                        <a:pt x="61120" y="13449"/>
                        <a:pt x="55740" y="14795"/>
                        <a:pt x="50360" y="17484"/>
                      </a:cubicBezTo>
                      <a:cubicBezTo>
                        <a:pt x="47670" y="18829"/>
                        <a:pt x="44981" y="20174"/>
                        <a:pt x="42290" y="21519"/>
                      </a:cubicBezTo>
                      <a:cubicBezTo>
                        <a:pt x="39601" y="24209"/>
                        <a:pt x="36911" y="25554"/>
                        <a:pt x="34221" y="28244"/>
                      </a:cubicBezTo>
                      <a:cubicBezTo>
                        <a:pt x="28841" y="33623"/>
                        <a:pt x="27497" y="41693"/>
                        <a:pt x="24806" y="47072"/>
                      </a:cubicBezTo>
                      <a:cubicBezTo>
                        <a:pt x="23462" y="49763"/>
                        <a:pt x="19426" y="52452"/>
                        <a:pt x="19426" y="56487"/>
                      </a:cubicBezTo>
                      <a:cubicBezTo>
                        <a:pt x="19426" y="60522"/>
                        <a:pt x="18082" y="63212"/>
                        <a:pt x="18082" y="67247"/>
                      </a:cubicBezTo>
                      <a:cubicBezTo>
                        <a:pt x="18082" y="73971"/>
                        <a:pt x="24806" y="79351"/>
                        <a:pt x="26152" y="84731"/>
                      </a:cubicBezTo>
                      <a:cubicBezTo>
                        <a:pt x="27497" y="90111"/>
                        <a:pt x="27497" y="95491"/>
                        <a:pt x="30186" y="98180"/>
                      </a:cubicBezTo>
                      <a:cubicBezTo>
                        <a:pt x="31532" y="100870"/>
                        <a:pt x="32876" y="99525"/>
                        <a:pt x="34221" y="102215"/>
                      </a:cubicBezTo>
                      <a:cubicBezTo>
                        <a:pt x="35566" y="103560"/>
                        <a:pt x="32876" y="104905"/>
                        <a:pt x="31532" y="106250"/>
                      </a:cubicBezTo>
                      <a:cubicBezTo>
                        <a:pt x="30186" y="107595"/>
                        <a:pt x="30186" y="108940"/>
                        <a:pt x="28841" y="107595"/>
                      </a:cubicBezTo>
                      <a:cubicBezTo>
                        <a:pt x="26152" y="106250"/>
                        <a:pt x="26152" y="106250"/>
                        <a:pt x="23462" y="103560"/>
                      </a:cubicBezTo>
                      <a:cubicBezTo>
                        <a:pt x="20772" y="100870"/>
                        <a:pt x="14047" y="96835"/>
                        <a:pt x="10013" y="91456"/>
                      </a:cubicBezTo>
                      <a:cubicBezTo>
                        <a:pt x="5977" y="86076"/>
                        <a:pt x="1942" y="78007"/>
                        <a:pt x="598" y="69936"/>
                      </a:cubicBezTo>
                      <a:cubicBezTo>
                        <a:pt x="-747" y="65902"/>
                        <a:pt x="598" y="60522"/>
                        <a:pt x="598" y="56487"/>
                      </a:cubicBezTo>
                      <a:cubicBezTo>
                        <a:pt x="1942" y="52452"/>
                        <a:pt x="3288" y="47072"/>
                        <a:pt x="4633" y="43038"/>
                      </a:cubicBezTo>
                      <a:cubicBezTo>
                        <a:pt x="7322" y="34968"/>
                        <a:pt x="11357" y="25554"/>
                        <a:pt x="18082" y="18829"/>
                      </a:cubicBezTo>
                      <a:cubicBezTo>
                        <a:pt x="22117" y="14795"/>
                        <a:pt x="27497" y="14795"/>
                        <a:pt x="31532" y="12104"/>
                      </a:cubicBezTo>
                      <a:cubicBezTo>
                        <a:pt x="35566" y="9415"/>
                        <a:pt x="36911" y="5380"/>
                        <a:pt x="40946" y="4035"/>
                      </a:cubicBezTo>
                      <a:cubicBezTo>
                        <a:pt x="47670" y="0"/>
                        <a:pt x="55740" y="1345"/>
                        <a:pt x="59774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1" name="任意多边形: 形状 7570" descr="88da3cf6-8a44-4d61-afa0-8225ae7cbd5d"/>
                <p:cNvSpPr/>
                <p:nvPr/>
              </p:nvSpPr>
              <p:spPr>
                <a:xfrm>
                  <a:off x="10844603" y="3251863"/>
                  <a:ext cx="113983" cy="78563"/>
                </a:xfrm>
                <a:custGeom>
                  <a:avLst/>
                  <a:gdLst>
                    <a:gd name="connsiteX0" fmla="*/ 88430 w 113983"/>
                    <a:gd name="connsiteY0" fmla="*/ 0 h 78563"/>
                    <a:gd name="connsiteX1" fmla="*/ 105914 w 113983"/>
                    <a:gd name="connsiteY1" fmla="*/ 2690 h 78563"/>
                    <a:gd name="connsiteX2" fmla="*/ 112638 w 113983"/>
                    <a:gd name="connsiteY2" fmla="*/ 2690 h 78563"/>
                    <a:gd name="connsiteX3" fmla="*/ 113983 w 113983"/>
                    <a:gd name="connsiteY3" fmla="*/ 6724 h 78563"/>
                    <a:gd name="connsiteX4" fmla="*/ 112638 w 113983"/>
                    <a:gd name="connsiteY4" fmla="*/ 9415 h 78563"/>
                    <a:gd name="connsiteX5" fmla="*/ 105914 w 113983"/>
                    <a:gd name="connsiteY5" fmla="*/ 10760 h 78563"/>
                    <a:gd name="connsiteX6" fmla="*/ 89774 w 113983"/>
                    <a:gd name="connsiteY6" fmla="*/ 14795 h 78563"/>
                    <a:gd name="connsiteX7" fmla="*/ 68255 w 113983"/>
                    <a:gd name="connsiteY7" fmla="*/ 20174 h 78563"/>
                    <a:gd name="connsiteX8" fmla="*/ 56151 w 113983"/>
                    <a:gd name="connsiteY8" fmla="*/ 22864 h 78563"/>
                    <a:gd name="connsiteX9" fmla="*/ 44046 w 113983"/>
                    <a:gd name="connsiteY9" fmla="*/ 26899 h 78563"/>
                    <a:gd name="connsiteX10" fmla="*/ 29253 w 113983"/>
                    <a:gd name="connsiteY10" fmla="*/ 41693 h 78563"/>
                    <a:gd name="connsiteX11" fmla="*/ 21183 w 113983"/>
                    <a:gd name="connsiteY11" fmla="*/ 48418 h 78563"/>
                    <a:gd name="connsiteX12" fmla="*/ 21183 w 113983"/>
                    <a:gd name="connsiteY12" fmla="*/ 56487 h 78563"/>
                    <a:gd name="connsiteX13" fmla="*/ 18493 w 113983"/>
                    <a:gd name="connsiteY13" fmla="*/ 67247 h 78563"/>
                    <a:gd name="connsiteX14" fmla="*/ 18493 w 113983"/>
                    <a:gd name="connsiteY14" fmla="*/ 71282 h 78563"/>
                    <a:gd name="connsiteX15" fmla="*/ 13113 w 113983"/>
                    <a:gd name="connsiteY15" fmla="*/ 78007 h 78563"/>
                    <a:gd name="connsiteX16" fmla="*/ 1009 w 113983"/>
                    <a:gd name="connsiteY16" fmla="*/ 76662 h 78563"/>
                    <a:gd name="connsiteX17" fmla="*/ 1009 w 113983"/>
                    <a:gd name="connsiteY17" fmla="*/ 69937 h 78563"/>
                    <a:gd name="connsiteX18" fmla="*/ 1009 w 113983"/>
                    <a:gd name="connsiteY18" fmla="*/ 52452 h 78563"/>
                    <a:gd name="connsiteX19" fmla="*/ 5043 w 113983"/>
                    <a:gd name="connsiteY19" fmla="*/ 41693 h 78563"/>
                    <a:gd name="connsiteX20" fmla="*/ 11769 w 113983"/>
                    <a:gd name="connsiteY20" fmla="*/ 30934 h 78563"/>
                    <a:gd name="connsiteX21" fmla="*/ 33287 w 113983"/>
                    <a:gd name="connsiteY21" fmla="*/ 10760 h 78563"/>
                    <a:gd name="connsiteX22" fmla="*/ 49426 w 113983"/>
                    <a:gd name="connsiteY22" fmla="*/ 8070 h 78563"/>
                    <a:gd name="connsiteX23" fmla="*/ 64221 w 113983"/>
                    <a:gd name="connsiteY23" fmla="*/ 5380 h 78563"/>
                    <a:gd name="connsiteX24" fmla="*/ 88430 w 113983"/>
                    <a:gd name="connsiteY24" fmla="*/ 0 h 78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3983" h="78563">
                      <a:moveTo>
                        <a:pt x="88430" y="0"/>
                      </a:moveTo>
                      <a:cubicBezTo>
                        <a:pt x="95154" y="0"/>
                        <a:pt x="101878" y="2690"/>
                        <a:pt x="105914" y="2690"/>
                      </a:cubicBezTo>
                      <a:cubicBezTo>
                        <a:pt x="109948" y="4035"/>
                        <a:pt x="109948" y="2690"/>
                        <a:pt x="112638" y="2690"/>
                      </a:cubicBezTo>
                      <a:cubicBezTo>
                        <a:pt x="113983" y="2690"/>
                        <a:pt x="113983" y="5380"/>
                        <a:pt x="113983" y="6724"/>
                      </a:cubicBezTo>
                      <a:cubicBezTo>
                        <a:pt x="113983" y="8070"/>
                        <a:pt x="113983" y="9415"/>
                        <a:pt x="112638" y="9415"/>
                      </a:cubicBezTo>
                      <a:cubicBezTo>
                        <a:pt x="108603" y="10760"/>
                        <a:pt x="109948" y="10760"/>
                        <a:pt x="105914" y="10760"/>
                      </a:cubicBezTo>
                      <a:cubicBezTo>
                        <a:pt x="101878" y="10760"/>
                        <a:pt x="96499" y="13449"/>
                        <a:pt x="89774" y="14795"/>
                      </a:cubicBezTo>
                      <a:cubicBezTo>
                        <a:pt x="83050" y="16139"/>
                        <a:pt x="76325" y="18830"/>
                        <a:pt x="68255" y="20174"/>
                      </a:cubicBezTo>
                      <a:cubicBezTo>
                        <a:pt x="64221" y="21519"/>
                        <a:pt x="60186" y="21519"/>
                        <a:pt x="56151" y="22864"/>
                      </a:cubicBezTo>
                      <a:cubicBezTo>
                        <a:pt x="52116" y="24210"/>
                        <a:pt x="48082" y="25554"/>
                        <a:pt x="44046" y="26899"/>
                      </a:cubicBezTo>
                      <a:cubicBezTo>
                        <a:pt x="37322" y="30934"/>
                        <a:pt x="33287" y="36313"/>
                        <a:pt x="29253" y="41693"/>
                      </a:cubicBezTo>
                      <a:cubicBezTo>
                        <a:pt x="27907" y="44383"/>
                        <a:pt x="22527" y="45728"/>
                        <a:pt x="21183" y="48418"/>
                      </a:cubicBezTo>
                      <a:cubicBezTo>
                        <a:pt x="19838" y="51108"/>
                        <a:pt x="22527" y="53798"/>
                        <a:pt x="21183" y="56487"/>
                      </a:cubicBezTo>
                      <a:cubicBezTo>
                        <a:pt x="19838" y="60522"/>
                        <a:pt x="18493" y="64557"/>
                        <a:pt x="18493" y="67247"/>
                      </a:cubicBezTo>
                      <a:cubicBezTo>
                        <a:pt x="18493" y="69937"/>
                        <a:pt x="18493" y="68592"/>
                        <a:pt x="18493" y="71282"/>
                      </a:cubicBezTo>
                      <a:cubicBezTo>
                        <a:pt x="19838" y="72627"/>
                        <a:pt x="17147" y="76662"/>
                        <a:pt x="13113" y="78007"/>
                      </a:cubicBezTo>
                      <a:cubicBezTo>
                        <a:pt x="9078" y="79351"/>
                        <a:pt x="2354" y="78007"/>
                        <a:pt x="1009" y="76662"/>
                      </a:cubicBezTo>
                      <a:cubicBezTo>
                        <a:pt x="-337" y="73971"/>
                        <a:pt x="2354" y="73971"/>
                        <a:pt x="1009" y="69937"/>
                      </a:cubicBezTo>
                      <a:cubicBezTo>
                        <a:pt x="-337" y="65902"/>
                        <a:pt x="-337" y="59178"/>
                        <a:pt x="1009" y="52452"/>
                      </a:cubicBezTo>
                      <a:cubicBezTo>
                        <a:pt x="1009" y="48418"/>
                        <a:pt x="3698" y="45728"/>
                        <a:pt x="5043" y="41693"/>
                      </a:cubicBezTo>
                      <a:cubicBezTo>
                        <a:pt x="6389" y="37659"/>
                        <a:pt x="9078" y="34968"/>
                        <a:pt x="11769" y="30934"/>
                      </a:cubicBezTo>
                      <a:cubicBezTo>
                        <a:pt x="17147" y="24210"/>
                        <a:pt x="23873" y="14795"/>
                        <a:pt x="33287" y="10760"/>
                      </a:cubicBezTo>
                      <a:cubicBezTo>
                        <a:pt x="38667" y="9415"/>
                        <a:pt x="44046" y="9415"/>
                        <a:pt x="49426" y="8070"/>
                      </a:cubicBezTo>
                      <a:cubicBezTo>
                        <a:pt x="54806" y="6724"/>
                        <a:pt x="60186" y="6724"/>
                        <a:pt x="64221" y="5380"/>
                      </a:cubicBezTo>
                      <a:cubicBezTo>
                        <a:pt x="72290" y="4035"/>
                        <a:pt x="81705" y="0"/>
                        <a:pt x="88430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2" name="任意多边形: 形状 7571" descr="200ffdd7-98ae-4a36-9bae-124f1564c055"/>
                <p:cNvSpPr/>
                <p:nvPr/>
              </p:nvSpPr>
              <p:spPr>
                <a:xfrm>
                  <a:off x="11052729" y="3161154"/>
                  <a:ext cx="143120" cy="68202"/>
                </a:xfrm>
                <a:custGeom>
                  <a:avLst/>
                  <a:gdLst>
                    <a:gd name="connsiteX0" fmla="*/ 90111 w 143120"/>
                    <a:gd name="connsiteY0" fmla="*/ 598 h 68202"/>
                    <a:gd name="connsiteX1" fmla="*/ 118355 w 143120"/>
                    <a:gd name="connsiteY1" fmla="*/ 598 h 68202"/>
                    <a:gd name="connsiteX2" fmla="*/ 135839 w 143120"/>
                    <a:gd name="connsiteY2" fmla="*/ 8668 h 68202"/>
                    <a:gd name="connsiteX3" fmla="*/ 142563 w 143120"/>
                    <a:gd name="connsiteY3" fmla="*/ 11357 h 68202"/>
                    <a:gd name="connsiteX4" fmla="*/ 141217 w 143120"/>
                    <a:gd name="connsiteY4" fmla="*/ 15392 h 68202"/>
                    <a:gd name="connsiteX5" fmla="*/ 138528 w 143120"/>
                    <a:gd name="connsiteY5" fmla="*/ 16737 h 68202"/>
                    <a:gd name="connsiteX6" fmla="*/ 131804 w 143120"/>
                    <a:gd name="connsiteY6" fmla="*/ 15392 h 68202"/>
                    <a:gd name="connsiteX7" fmla="*/ 114319 w 143120"/>
                    <a:gd name="connsiteY7" fmla="*/ 14048 h 68202"/>
                    <a:gd name="connsiteX8" fmla="*/ 91456 w 143120"/>
                    <a:gd name="connsiteY8" fmla="*/ 15392 h 68202"/>
                    <a:gd name="connsiteX9" fmla="*/ 78007 w 143120"/>
                    <a:gd name="connsiteY9" fmla="*/ 16737 h 68202"/>
                    <a:gd name="connsiteX10" fmla="*/ 65901 w 143120"/>
                    <a:gd name="connsiteY10" fmla="*/ 19427 h 68202"/>
                    <a:gd name="connsiteX11" fmla="*/ 45728 w 143120"/>
                    <a:gd name="connsiteY11" fmla="*/ 32876 h 68202"/>
                    <a:gd name="connsiteX12" fmla="*/ 34968 w 143120"/>
                    <a:gd name="connsiteY12" fmla="*/ 38256 h 68202"/>
                    <a:gd name="connsiteX13" fmla="*/ 30933 w 143120"/>
                    <a:gd name="connsiteY13" fmla="*/ 47671 h 68202"/>
                    <a:gd name="connsiteX14" fmla="*/ 21519 w 143120"/>
                    <a:gd name="connsiteY14" fmla="*/ 58431 h 68202"/>
                    <a:gd name="connsiteX15" fmla="*/ 18829 w 143120"/>
                    <a:gd name="connsiteY15" fmla="*/ 63809 h 68202"/>
                    <a:gd name="connsiteX16" fmla="*/ 9415 w 143120"/>
                    <a:gd name="connsiteY16" fmla="*/ 67845 h 68202"/>
                    <a:gd name="connsiteX17" fmla="*/ 0 w 143120"/>
                    <a:gd name="connsiteY17" fmla="*/ 59775 h 68202"/>
                    <a:gd name="connsiteX18" fmla="*/ 4035 w 143120"/>
                    <a:gd name="connsiteY18" fmla="*/ 54396 h 68202"/>
                    <a:gd name="connsiteX19" fmla="*/ 12104 w 143120"/>
                    <a:gd name="connsiteY19" fmla="*/ 39601 h 68202"/>
                    <a:gd name="connsiteX20" fmla="*/ 20173 w 143120"/>
                    <a:gd name="connsiteY20" fmla="*/ 30186 h 68202"/>
                    <a:gd name="connsiteX21" fmla="*/ 30933 w 143120"/>
                    <a:gd name="connsiteY21" fmla="*/ 20772 h 68202"/>
                    <a:gd name="connsiteX22" fmla="*/ 56488 w 143120"/>
                    <a:gd name="connsiteY22" fmla="*/ 3288 h 68202"/>
                    <a:gd name="connsiteX23" fmla="*/ 73971 w 143120"/>
                    <a:gd name="connsiteY23" fmla="*/ 1943 h 68202"/>
                    <a:gd name="connsiteX24" fmla="*/ 90111 w 143120"/>
                    <a:gd name="connsiteY24" fmla="*/ 598 h 68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3120" h="68202">
                      <a:moveTo>
                        <a:pt x="90111" y="598"/>
                      </a:moveTo>
                      <a:cubicBezTo>
                        <a:pt x="100869" y="598"/>
                        <a:pt x="110284" y="-747"/>
                        <a:pt x="118355" y="598"/>
                      </a:cubicBezTo>
                      <a:cubicBezTo>
                        <a:pt x="126424" y="1943"/>
                        <a:pt x="131804" y="7322"/>
                        <a:pt x="135839" y="8668"/>
                      </a:cubicBezTo>
                      <a:cubicBezTo>
                        <a:pt x="139873" y="11357"/>
                        <a:pt x="139873" y="10013"/>
                        <a:pt x="142563" y="11357"/>
                      </a:cubicBezTo>
                      <a:cubicBezTo>
                        <a:pt x="143908" y="11357"/>
                        <a:pt x="142563" y="14048"/>
                        <a:pt x="141217" y="15392"/>
                      </a:cubicBezTo>
                      <a:cubicBezTo>
                        <a:pt x="139873" y="16737"/>
                        <a:pt x="139873" y="16737"/>
                        <a:pt x="138528" y="16737"/>
                      </a:cubicBezTo>
                      <a:cubicBezTo>
                        <a:pt x="134493" y="16737"/>
                        <a:pt x="135839" y="16737"/>
                        <a:pt x="131804" y="15392"/>
                      </a:cubicBezTo>
                      <a:cubicBezTo>
                        <a:pt x="127768" y="14048"/>
                        <a:pt x="121044" y="14048"/>
                        <a:pt x="114319" y="14048"/>
                      </a:cubicBezTo>
                      <a:cubicBezTo>
                        <a:pt x="107595" y="14048"/>
                        <a:pt x="99525" y="14048"/>
                        <a:pt x="91456" y="15392"/>
                      </a:cubicBezTo>
                      <a:cubicBezTo>
                        <a:pt x="87420" y="15392"/>
                        <a:pt x="82041" y="15392"/>
                        <a:pt x="78007" y="16737"/>
                      </a:cubicBezTo>
                      <a:cubicBezTo>
                        <a:pt x="73971" y="16737"/>
                        <a:pt x="69936" y="18082"/>
                        <a:pt x="65901" y="19427"/>
                      </a:cubicBezTo>
                      <a:cubicBezTo>
                        <a:pt x="57832" y="22117"/>
                        <a:pt x="51108" y="28841"/>
                        <a:pt x="45728" y="32876"/>
                      </a:cubicBezTo>
                      <a:cubicBezTo>
                        <a:pt x="43038" y="35567"/>
                        <a:pt x="37659" y="35567"/>
                        <a:pt x="34968" y="38256"/>
                      </a:cubicBezTo>
                      <a:cubicBezTo>
                        <a:pt x="32279" y="40947"/>
                        <a:pt x="32279" y="44981"/>
                        <a:pt x="30933" y="47671"/>
                      </a:cubicBezTo>
                      <a:cubicBezTo>
                        <a:pt x="26899" y="51706"/>
                        <a:pt x="22864" y="55740"/>
                        <a:pt x="21519" y="58431"/>
                      </a:cubicBezTo>
                      <a:cubicBezTo>
                        <a:pt x="20173" y="62465"/>
                        <a:pt x="20173" y="61120"/>
                        <a:pt x="18829" y="63809"/>
                      </a:cubicBezTo>
                      <a:cubicBezTo>
                        <a:pt x="18829" y="66500"/>
                        <a:pt x="13449" y="69189"/>
                        <a:pt x="9415" y="67845"/>
                      </a:cubicBezTo>
                      <a:cubicBezTo>
                        <a:pt x="5380" y="66500"/>
                        <a:pt x="1345" y="62465"/>
                        <a:pt x="0" y="59775"/>
                      </a:cubicBezTo>
                      <a:cubicBezTo>
                        <a:pt x="0" y="57085"/>
                        <a:pt x="2691" y="58431"/>
                        <a:pt x="4035" y="54396"/>
                      </a:cubicBezTo>
                      <a:cubicBezTo>
                        <a:pt x="5380" y="51706"/>
                        <a:pt x="8069" y="44981"/>
                        <a:pt x="12104" y="39601"/>
                      </a:cubicBezTo>
                      <a:cubicBezTo>
                        <a:pt x="14795" y="36912"/>
                        <a:pt x="17484" y="32876"/>
                        <a:pt x="20173" y="30186"/>
                      </a:cubicBezTo>
                      <a:cubicBezTo>
                        <a:pt x="24209" y="26152"/>
                        <a:pt x="26899" y="23462"/>
                        <a:pt x="30933" y="20772"/>
                      </a:cubicBezTo>
                      <a:cubicBezTo>
                        <a:pt x="37659" y="15392"/>
                        <a:pt x="45728" y="7322"/>
                        <a:pt x="56488" y="3288"/>
                      </a:cubicBezTo>
                      <a:cubicBezTo>
                        <a:pt x="61867" y="1943"/>
                        <a:pt x="68592" y="3288"/>
                        <a:pt x="73971" y="1943"/>
                      </a:cubicBezTo>
                      <a:cubicBezTo>
                        <a:pt x="79351" y="598"/>
                        <a:pt x="84731" y="598"/>
                        <a:pt x="90111" y="59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3" name="任意多边形: 形状 7572" descr="acb964ec-53d2-422f-b09c-f7192e767b53"/>
                <p:cNvSpPr/>
                <p:nvPr/>
              </p:nvSpPr>
              <p:spPr>
                <a:xfrm>
                  <a:off x="11306394" y="3133508"/>
                  <a:ext cx="130198" cy="36841"/>
                </a:xfrm>
                <a:custGeom>
                  <a:avLst/>
                  <a:gdLst>
                    <a:gd name="connsiteX0" fmla="*/ 65085 w 130198"/>
                    <a:gd name="connsiteY0" fmla="*/ 0 h 36841"/>
                    <a:gd name="connsiteX1" fmla="*/ 78534 w 130198"/>
                    <a:gd name="connsiteY1" fmla="*/ 2690 h 36841"/>
                    <a:gd name="connsiteX2" fmla="*/ 90638 w 130198"/>
                    <a:gd name="connsiteY2" fmla="*/ 5380 h 36841"/>
                    <a:gd name="connsiteX3" fmla="*/ 112157 w 130198"/>
                    <a:gd name="connsiteY3" fmla="*/ 8070 h 36841"/>
                    <a:gd name="connsiteX4" fmla="*/ 124262 w 130198"/>
                    <a:gd name="connsiteY4" fmla="*/ 17484 h 36841"/>
                    <a:gd name="connsiteX5" fmla="*/ 129641 w 130198"/>
                    <a:gd name="connsiteY5" fmla="*/ 20174 h 36841"/>
                    <a:gd name="connsiteX6" fmla="*/ 128296 w 130198"/>
                    <a:gd name="connsiteY6" fmla="*/ 24210 h 36841"/>
                    <a:gd name="connsiteX7" fmla="*/ 125606 w 130198"/>
                    <a:gd name="connsiteY7" fmla="*/ 25554 h 36841"/>
                    <a:gd name="connsiteX8" fmla="*/ 120226 w 130198"/>
                    <a:gd name="connsiteY8" fmla="*/ 24210 h 36841"/>
                    <a:gd name="connsiteX9" fmla="*/ 106777 w 130198"/>
                    <a:gd name="connsiteY9" fmla="*/ 22864 h 36841"/>
                    <a:gd name="connsiteX10" fmla="*/ 87949 w 130198"/>
                    <a:gd name="connsiteY10" fmla="*/ 21519 h 36841"/>
                    <a:gd name="connsiteX11" fmla="*/ 77189 w 130198"/>
                    <a:gd name="connsiteY11" fmla="*/ 20174 h 36841"/>
                    <a:gd name="connsiteX12" fmla="*/ 66429 w 130198"/>
                    <a:gd name="connsiteY12" fmla="*/ 20174 h 36841"/>
                    <a:gd name="connsiteX13" fmla="*/ 46255 w 130198"/>
                    <a:gd name="connsiteY13" fmla="*/ 25554 h 36841"/>
                    <a:gd name="connsiteX14" fmla="*/ 35495 w 130198"/>
                    <a:gd name="connsiteY14" fmla="*/ 25554 h 36841"/>
                    <a:gd name="connsiteX15" fmla="*/ 28771 w 130198"/>
                    <a:gd name="connsiteY15" fmla="*/ 30934 h 36841"/>
                    <a:gd name="connsiteX16" fmla="*/ 16667 w 130198"/>
                    <a:gd name="connsiteY16" fmla="*/ 34968 h 36841"/>
                    <a:gd name="connsiteX17" fmla="*/ 12631 w 130198"/>
                    <a:gd name="connsiteY17" fmla="*/ 36314 h 36841"/>
                    <a:gd name="connsiteX18" fmla="*/ 3218 w 130198"/>
                    <a:gd name="connsiteY18" fmla="*/ 33623 h 36841"/>
                    <a:gd name="connsiteX19" fmla="*/ 527 w 130198"/>
                    <a:gd name="connsiteY19" fmla="*/ 24210 h 36841"/>
                    <a:gd name="connsiteX20" fmla="*/ 7253 w 130198"/>
                    <a:gd name="connsiteY20" fmla="*/ 22864 h 36841"/>
                    <a:gd name="connsiteX21" fmla="*/ 20702 w 130198"/>
                    <a:gd name="connsiteY21" fmla="*/ 14795 h 36841"/>
                    <a:gd name="connsiteX22" fmla="*/ 30117 w 130198"/>
                    <a:gd name="connsiteY22" fmla="*/ 10760 h 36841"/>
                    <a:gd name="connsiteX23" fmla="*/ 40875 w 130198"/>
                    <a:gd name="connsiteY23" fmla="*/ 6724 h 36841"/>
                    <a:gd name="connsiteX24" fmla="*/ 65085 w 130198"/>
                    <a:gd name="connsiteY24" fmla="*/ 0 h 36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0197" h="36841">
                      <a:moveTo>
                        <a:pt x="65085" y="0"/>
                      </a:moveTo>
                      <a:cubicBezTo>
                        <a:pt x="70465" y="0"/>
                        <a:pt x="74499" y="2690"/>
                        <a:pt x="78534" y="2690"/>
                      </a:cubicBezTo>
                      <a:cubicBezTo>
                        <a:pt x="82569" y="4035"/>
                        <a:pt x="86603" y="5380"/>
                        <a:pt x="90638" y="5380"/>
                      </a:cubicBezTo>
                      <a:cubicBezTo>
                        <a:pt x="97363" y="6724"/>
                        <a:pt x="105433" y="5380"/>
                        <a:pt x="112157" y="8070"/>
                      </a:cubicBezTo>
                      <a:cubicBezTo>
                        <a:pt x="117537" y="10760"/>
                        <a:pt x="121571" y="16139"/>
                        <a:pt x="124262" y="17484"/>
                      </a:cubicBezTo>
                      <a:cubicBezTo>
                        <a:pt x="126951" y="20174"/>
                        <a:pt x="126951" y="18830"/>
                        <a:pt x="129641" y="20174"/>
                      </a:cubicBezTo>
                      <a:cubicBezTo>
                        <a:pt x="130986" y="21519"/>
                        <a:pt x="129641" y="22864"/>
                        <a:pt x="128296" y="24210"/>
                      </a:cubicBezTo>
                      <a:cubicBezTo>
                        <a:pt x="126951" y="25554"/>
                        <a:pt x="126951" y="25554"/>
                        <a:pt x="125606" y="25554"/>
                      </a:cubicBezTo>
                      <a:cubicBezTo>
                        <a:pt x="122917" y="25554"/>
                        <a:pt x="122917" y="25554"/>
                        <a:pt x="120226" y="24210"/>
                      </a:cubicBezTo>
                      <a:cubicBezTo>
                        <a:pt x="117537" y="22864"/>
                        <a:pt x="112157" y="24210"/>
                        <a:pt x="106777" y="22864"/>
                      </a:cubicBezTo>
                      <a:cubicBezTo>
                        <a:pt x="101398" y="21519"/>
                        <a:pt x="94673" y="21519"/>
                        <a:pt x="87949" y="21519"/>
                      </a:cubicBezTo>
                      <a:cubicBezTo>
                        <a:pt x="83914" y="21519"/>
                        <a:pt x="81223" y="20174"/>
                        <a:pt x="77189" y="20174"/>
                      </a:cubicBezTo>
                      <a:cubicBezTo>
                        <a:pt x="73154" y="20174"/>
                        <a:pt x="70465" y="20174"/>
                        <a:pt x="66429" y="20174"/>
                      </a:cubicBezTo>
                      <a:cubicBezTo>
                        <a:pt x="59705" y="20174"/>
                        <a:pt x="52979" y="24210"/>
                        <a:pt x="46255" y="25554"/>
                      </a:cubicBezTo>
                      <a:cubicBezTo>
                        <a:pt x="42221" y="25554"/>
                        <a:pt x="38186" y="24210"/>
                        <a:pt x="35495" y="25554"/>
                      </a:cubicBezTo>
                      <a:cubicBezTo>
                        <a:pt x="32806" y="26899"/>
                        <a:pt x="31461" y="29589"/>
                        <a:pt x="28771" y="30934"/>
                      </a:cubicBezTo>
                      <a:cubicBezTo>
                        <a:pt x="24737" y="32279"/>
                        <a:pt x="19357" y="33623"/>
                        <a:pt x="16667" y="34968"/>
                      </a:cubicBezTo>
                      <a:cubicBezTo>
                        <a:pt x="13977" y="36314"/>
                        <a:pt x="15322" y="34968"/>
                        <a:pt x="12631" y="36314"/>
                      </a:cubicBezTo>
                      <a:cubicBezTo>
                        <a:pt x="11287" y="37659"/>
                        <a:pt x="5907" y="36314"/>
                        <a:pt x="3218" y="33623"/>
                      </a:cubicBezTo>
                      <a:cubicBezTo>
                        <a:pt x="527" y="30934"/>
                        <a:pt x="-818" y="25554"/>
                        <a:pt x="527" y="24210"/>
                      </a:cubicBezTo>
                      <a:cubicBezTo>
                        <a:pt x="3218" y="22864"/>
                        <a:pt x="4562" y="25554"/>
                        <a:pt x="7253" y="22864"/>
                      </a:cubicBezTo>
                      <a:cubicBezTo>
                        <a:pt x="11287" y="20174"/>
                        <a:pt x="15322" y="17484"/>
                        <a:pt x="20702" y="14795"/>
                      </a:cubicBezTo>
                      <a:cubicBezTo>
                        <a:pt x="23391" y="13450"/>
                        <a:pt x="26081" y="12104"/>
                        <a:pt x="30117" y="10760"/>
                      </a:cubicBezTo>
                      <a:cubicBezTo>
                        <a:pt x="32806" y="9415"/>
                        <a:pt x="36841" y="8070"/>
                        <a:pt x="40875" y="6724"/>
                      </a:cubicBezTo>
                      <a:cubicBezTo>
                        <a:pt x="47601" y="4035"/>
                        <a:pt x="55670" y="0"/>
                        <a:pt x="65085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4" name="任意多边形: 形状 7573" descr="b541d148-6639-487e-9583-fca303ba988a"/>
                <p:cNvSpPr/>
                <p:nvPr/>
              </p:nvSpPr>
              <p:spPr>
                <a:xfrm>
                  <a:off x="11916995" y="3506055"/>
                  <a:ext cx="66806" cy="131015"/>
                </a:xfrm>
                <a:custGeom>
                  <a:avLst/>
                  <a:gdLst>
                    <a:gd name="connsiteX0" fmla="*/ 9942 w 66806"/>
                    <a:gd name="connsiteY0" fmla="*/ 0 h 131015"/>
                    <a:gd name="connsiteX1" fmla="*/ 15322 w 66806"/>
                    <a:gd name="connsiteY1" fmla="*/ 5380 h 131015"/>
                    <a:gd name="connsiteX2" fmla="*/ 31461 w 66806"/>
                    <a:gd name="connsiteY2" fmla="*/ 14795 h 131015"/>
                    <a:gd name="connsiteX3" fmla="*/ 40875 w 66806"/>
                    <a:gd name="connsiteY3" fmla="*/ 22864 h 131015"/>
                    <a:gd name="connsiteX4" fmla="*/ 50290 w 66806"/>
                    <a:gd name="connsiteY4" fmla="*/ 33623 h 131015"/>
                    <a:gd name="connsiteX5" fmla="*/ 66430 w 66806"/>
                    <a:gd name="connsiteY5" fmla="*/ 59177 h 131015"/>
                    <a:gd name="connsiteX6" fmla="*/ 65085 w 66806"/>
                    <a:gd name="connsiteY6" fmla="*/ 73971 h 131015"/>
                    <a:gd name="connsiteX7" fmla="*/ 63739 w 66806"/>
                    <a:gd name="connsiteY7" fmla="*/ 87420 h 131015"/>
                    <a:gd name="connsiteX8" fmla="*/ 59705 w 66806"/>
                    <a:gd name="connsiteY8" fmla="*/ 111630 h 131015"/>
                    <a:gd name="connsiteX9" fmla="*/ 46255 w 66806"/>
                    <a:gd name="connsiteY9" fmla="*/ 125079 h 131015"/>
                    <a:gd name="connsiteX10" fmla="*/ 42221 w 66806"/>
                    <a:gd name="connsiteY10" fmla="*/ 130459 h 131015"/>
                    <a:gd name="connsiteX11" fmla="*/ 38186 w 66806"/>
                    <a:gd name="connsiteY11" fmla="*/ 129114 h 131015"/>
                    <a:gd name="connsiteX12" fmla="*/ 36841 w 66806"/>
                    <a:gd name="connsiteY12" fmla="*/ 126424 h 131015"/>
                    <a:gd name="connsiteX13" fmla="*/ 39531 w 66806"/>
                    <a:gd name="connsiteY13" fmla="*/ 121044 h 131015"/>
                    <a:gd name="connsiteX14" fmla="*/ 43566 w 66806"/>
                    <a:gd name="connsiteY14" fmla="*/ 106250 h 131015"/>
                    <a:gd name="connsiteX15" fmla="*/ 46255 w 66806"/>
                    <a:gd name="connsiteY15" fmla="*/ 86076 h 131015"/>
                    <a:gd name="connsiteX16" fmla="*/ 47601 w 66806"/>
                    <a:gd name="connsiteY16" fmla="*/ 75316 h 131015"/>
                    <a:gd name="connsiteX17" fmla="*/ 46255 w 66806"/>
                    <a:gd name="connsiteY17" fmla="*/ 64557 h 131015"/>
                    <a:gd name="connsiteX18" fmla="*/ 34151 w 66806"/>
                    <a:gd name="connsiteY18" fmla="*/ 44383 h 131015"/>
                    <a:gd name="connsiteX19" fmla="*/ 30117 w 66806"/>
                    <a:gd name="connsiteY19" fmla="*/ 34968 h 131015"/>
                    <a:gd name="connsiteX20" fmla="*/ 20702 w 66806"/>
                    <a:gd name="connsiteY20" fmla="*/ 29588 h 131015"/>
                    <a:gd name="connsiteX21" fmla="*/ 8597 w 66806"/>
                    <a:gd name="connsiteY21" fmla="*/ 20174 h 131015"/>
                    <a:gd name="connsiteX22" fmla="*/ 3218 w 66806"/>
                    <a:gd name="connsiteY22" fmla="*/ 17484 h 131015"/>
                    <a:gd name="connsiteX23" fmla="*/ 527 w 66806"/>
                    <a:gd name="connsiteY23" fmla="*/ 8070 h 131015"/>
                    <a:gd name="connsiteX24" fmla="*/ 9942 w 66806"/>
                    <a:gd name="connsiteY24" fmla="*/ 0 h 131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6806" h="131015">
                      <a:moveTo>
                        <a:pt x="9942" y="0"/>
                      </a:moveTo>
                      <a:cubicBezTo>
                        <a:pt x="12633" y="1345"/>
                        <a:pt x="11287" y="4035"/>
                        <a:pt x="15322" y="5380"/>
                      </a:cubicBezTo>
                      <a:cubicBezTo>
                        <a:pt x="19357" y="6724"/>
                        <a:pt x="24737" y="10760"/>
                        <a:pt x="31461" y="14795"/>
                      </a:cubicBezTo>
                      <a:cubicBezTo>
                        <a:pt x="34151" y="17484"/>
                        <a:pt x="38186" y="20174"/>
                        <a:pt x="40875" y="22864"/>
                      </a:cubicBezTo>
                      <a:cubicBezTo>
                        <a:pt x="44910" y="26899"/>
                        <a:pt x="47601" y="29588"/>
                        <a:pt x="50290" y="33623"/>
                      </a:cubicBezTo>
                      <a:cubicBezTo>
                        <a:pt x="55670" y="41693"/>
                        <a:pt x="63739" y="49763"/>
                        <a:pt x="66430" y="59177"/>
                      </a:cubicBezTo>
                      <a:cubicBezTo>
                        <a:pt x="67774" y="64557"/>
                        <a:pt x="65085" y="69936"/>
                        <a:pt x="65085" y="73971"/>
                      </a:cubicBezTo>
                      <a:cubicBezTo>
                        <a:pt x="66430" y="78007"/>
                        <a:pt x="63739" y="83386"/>
                        <a:pt x="63739" y="87420"/>
                      </a:cubicBezTo>
                      <a:cubicBezTo>
                        <a:pt x="62394" y="96835"/>
                        <a:pt x="63739" y="104904"/>
                        <a:pt x="59705" y="111630"/>
                      </a:cubicBezTo>
                      <a:cubicBezTo>
                        <a:pt x="55670" y="118354"/>
                        <a:pt x="48945" y="122389"/>
                        <a:pt x="46255" y="125079"/>
                      </a:cubicBezTo>
                      <a:cubicBezTo>
                        <a:pt x="43566" y="127768"/>
                        <a:pt x="44910" y="127768"/>
                        <a:pt x="42221" y="130459"/>
                      </a:cubicBezTo>
                      <a:cubicBezTo>
                        <a:pt x="40875" y="131803"/>
                        <a:pt x="39531" y="130459"/>
                        <a:pt x="38186" y="129114"/>
                      </a:cubicBezTo>
                      <a:cubicBezTo>
                        <a:pt x="36841" y="127768"/>
                        <a:pt x="36841" y="127768"/>
                        <a:pt x="36841" y="126424"/>
                      </a:cubicBezTo>
                      <a:cubicBezTo>
                        <a:pt x="38186" y="123734"/>
                        <a:pt x="38186" y="123734"/>
                        <a:pt x="39531" y="121044"/>
                      </a:cubicBezTo>
                      <a:cubicBezTo>
                        <a:pt x="40875" y="117009"/>
                        <a:pt x="42221" y="111630"/>
                        <a:pt x="43566" y="106250"/>
                      </a:cubicBezTo>
                      <a:cubicBezTo>
                        <a:pt x="44910" y="99525"/>
                        <a:pt x="46255" y="92800"/>
                        <a:pt x="46255" y="86076"/>
                      </a:cubicBezTo>
                      <a:cubicBezTo>
                        <a:pt x="46255" y="83386"/>
                        <a:pt x="47601" y="79351"/>
                        <a:pt x="47601" y="75316"/>
                      </a:cubicBezTo>
                      <a:cubicBezTo>
                        <a:pt x="47601" y="72627"/>
                        <a:pt x="47601" y="68592"/>
                        <a:pt x="46255" y="64557"/>
                      </a:cubicBezTo>
                      <a:cubicBezTo>
                        <a:pt x="44910" y="56487"/>
                        <a:pt x="38186" y="49763"/>
                        <a:pt x="34151" y="44383"/>
                      </a:cubicBezTo>
                      <a:cubicBezTo>
                        <a:pt x="32806" y="41693"/>
                        <a:pt x="32806" y="37659"/>
                        <a:pt x="30117" y="34968"/>
                      </a:cubicBezTo>
                      <a:cubicBezTo>
                        <a:pt x="27426" y="32279"/>
                        <a:pt x="23391" y="30933"/>
                        <a:pt x="20702" y="29588"/>
                      </a:cubicBezTo>
                      <a:cubicBezTo>
                        <a:pt x="15322" y="26899"/>
                        <a:pt x="12633" y="21519"/>
                        <a:pt x="8597" y="20174"/>
                      </a:cubicBezTo>
                      <a:cubicBezTo>
                        <a:pt x="4562" y="18829"/>
                        <a:pt x="5907" y="18829"/>
                        <a:pt x="3218" y="17484"/>
                      </a:cubicBezTo>
                      <a:cubicBezTo>
                        <a:pt x="527" y="16139"/>
                        <a:pt x="-817" y="12104"/>
                        <a:pt x="527" y="8070"/>
                      </a:cubicBezTo>
                      <a:cubicBezTo>
                        <a:pt x="1873" y="5380"/>
                        <a:pt x="7253" y="2690"/>
                        <a:pt x="994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5" name="任意多边形: 形状 7574" descr="7ad89cc5-bb14-45af-8feb-7a1dd7e4e935"/>
                <p:cNvSpPr/>
                <p:nvPr/>
              </p:nvSpPr>
              <p:spPr>
                <a:xfrm>
                  <a:off x="11908856" y="3727412"/>
                  <a:ext cx="61335" cy="101427"/>
                </a:xfrm>
                <a:custGeom>
                  <a:avLst/>
                  <a:gdLst>
                    <a:gd name="connsiteX0" fmla="*/ 54395 w 61335"/>
                    <a:gd name="connsiteY0" fmla="*/ 558 h 101427"/>
                    <a:gd name="connsiteX1" fmla="*/ 54395 w 61335"/>
                    <a:gd name="connsiteY1" fmla="*/ 5937 h 101427"/>
                    <a:gd name="connsiteX2" fmla="*/ 59774 w 61335"/>
                    <a:gd name="connsiteY2" fmla="*/ 19387 h 101427"/>
                    <a:gd name="connsiteX3" fmla="*/ 61120 w 61335"/>
                    <a:gd name="connsiteY3" fmla="*/ 28800 h 101427"/>
                    <a:gd name="connsiteX4" fmla="*/ 61120 w 61335"/>
                    <a:gd name="connsiteY4" fmla="*/ 39560 h 101427"/>
                    <a:gd name="connsiteX5" fmla="*/ 58430 w 61335"/>
                    <a:gd name="connsiteY5" fmla="*/ 62424 h 101427"/>
                    <a:gd name="connsiteX6" fmla="*/ 49016 w 61335"/>
                    <a:gd name="connsiteY6" fmla="*/ 71839 h 101427"/>
                    <a:gd name="connsiteX7" fmla="*/ 39601 w 61335"/>
                    <a:gd name="connsiteY7" fmla="*/ 79908 h 101427"/>
                    <a:gd name="connsiteX8" fmla="*/ 24806 w 61335"/>
                    <a:gd name="connsiteY8" fmla="*/ 94703 h 101427"/>
                    <a:gd name="connsiteX9" fmla="*/ 8668 w 61335"/>
                    <a:gd name="connsiteY9" fmla="*/ 98738 h 101427"/>
                    <a:gd name="connsiteX10" fmla="*/ 3288 w 61335"/>
                    <a:gd name="connsiteY10" fmla="*/ 101427 h 101427"/>
                    <a:gd name="connsiteX11" fmla="*/ 598 w 61335"/>
                    <a:gd name="connsiteY11" fmla="*/ 97392 h 101427"/>
                    <a:gd name="connsiteX12" fmla="*/ 598 w 61335"/>
                    <a:gd name="connsiteY12" fmla="*/ 94703 h 101427"/>
                    <a:gd name="connsiteX13" fmla="*/ 5977 w 61335"/>
                    <a:gd name="connsiteY13" fmla="*/ 92012 h 101427"/>
                    <a:gd name="connsiteX14" fmla="*/ 15392 w 61335"/>
                    <a:gd name="connsiteY14" fmla="*/ 82598 h 101427"/>
                    <a:gd name="connsiteX15" fmla="*/ 27497 w 61335"/>
                    <a:gd name="connsiteY15" fmla="*/ 70494 h 101427"/>
                    <a:gd name="connsiteX16" fmla="*/ 34221 w 61335"/>
                    <a:gd name="connsiteY16" fmla="*/ 63770 h 101427"/>
                    <a:gd name="connsiteX17" fmla="*/ 39601 w 61335"/>
                    <a:gd name="connsiteY17" fmla="*/ 55699 h 101427"/>
                    <a:gd name="connsiteX18" fmla="*/ 40946 w 61335"/>
                    <a:gd name="connsiteY18" fmla="*/ 38215 h 101427"/>
                    <a:gd name="connsiteX19" fmla="*/ 43636 w 61335"/>
                    <a:gd name="connsiteY19" fmla="*/ 30146 h 101427"/>
                    <a:gd name="connsiteX20" fmla="*/ 39601 w 61335"/>
                    <a:gd name="connsiteY20" fmla="*/ 23422 h 101427"/>
                    <a:gd name="connsiteX21" fmla="*/ 38256 w 61335"/>
                    <a:gd name="connsiteY21" fmla="*/ 12662 h 101427"/>
                    <a:gd name="connsiteX22" fmla="*/ 36911 w 61335"/>
                    <a:gd name="connsiteY22" fmla="*/ 8627 h 101427"/>
                    <a:gd name="connsiteX23" fmla="*/ 42290 w 61335"/>
                    <a:gd name="connsiteY23" fmla="*/ 1902 h 101427"/>
                    <a:gd name="connsiteX24" fmla="*/ 54395 w 61335"/>
                    <a:gd name="connsiteY24" fmla="*/ 558 h 101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1335" h="101427">
                      <a:moveTo>
                        <a:pt x="54395" y="558"/>
                      </a:moveTo>
                      <a:cubicBezTo>
                        <a:pt x="55740" y="1902"/>
                        <a:pt x="53050" y="3247"/>
                        <a:pt x="54395" y="5937"/>
                      </a:cubicBezTo>
                      <a:cubicBezTo>
                        <a:pt x="55740" y="8627"/>
                        <a:pt x="58430" y="14007"/>
                        <a:pt x="59774" y="19387"/>
                      </a:cubicBezTo>
                      <a:cubicBezTo>
                        <a:pt x="59774" y="22076"/>
                        <a:pt x="61120" y="26111"/>
                        <a:pt x="61120" y="28800"/>
                      </a:cubicBezTo>
                      <a:cubicBezTo>
                        <a:pt x="61120" y="32835"/>
                        <a:pt x="61120" y="35526"/>
                        <a:pt x="61120" y="39560"/>
                      </a:cubicBezTo>
                      <a:cubicBezTo>
                        <a:pt x="61120" y="46284"/>
                        <a:pt x="62465" y="54355"/>
                        <a:pt x="58430" y="62424"/>
                      </a:cubicBezTo>
                      <a:cubicBezTo>
                        <a:pt x="55740" y="66459"/>
                        <a:pt x="51705" y="69148"/>
                        <a:pt x="49016" y="71839"/>
                      </a:cubicBezTo>
                      <a:cubicBezTo>
                        <a:pt x="46325" y="74528"/>
                        <a:pt x="42290" y="77219"/>
                        <a:pt x="39601" y="79908"/>
                      </a:cubicBezTo>
                      <a:cubicBezTo>
                        <a:pt x="34221" y="85288"/>
                        <a:pt x="31532" y="92012"/>
                        <a:pt x="24806" y="94703"/>
                      </a:cubicBezTo>
                      <a:cubicBezTo>
                        <a:pt x="19426" y="98738"/>
                        <a:pt x="12702" y="97392"/>
                        <a:pt x="8668" y="98738"/>
                      </a:cubicBezTo>
                      <a:cubicBezTo>
                        <a:pt x="4633" y="100082"/>
                        <a:pt x="5977" y="101427"/>
                        <a:pt x="3288" y="101427"/>
                      </a:cubicBezTo>
                      <a:cubicBezTo>
                        <a:pt x="1942" y="101427"/>
                        <a:pt x="598" y="98738"/>
                        <a:pt x="598" y="97392"/>
                      </a:cubicBezTo>
                      <a:cubicBezTo>
                        <a:pt x="598" y="96047"/>
                        <a:pt x="-747" y="94703"/>
                        <a:pt x="598" y="94703"/>
                      </a:cubicBezTo>
                      <a:cubicBezTo>
                        <a:pt x="3288" y="93358"/>
                        <a:pt x="3288" y="93358"/>
                        <a:pt x="5977" y="92012"/>
                      </a:cubicBezTo>
                      <a:cubicBezTo>
                        <a:pt x="8668" y="89323"/>
                        <a:pt x="11357" y="85288"/>
                        <a:pt x="15392" y="82598"/>
                      </a:cubicBezTo>
                      <a:cubicBezTo>
                        <a:pt x="19426" y="79908"/>
                        <a:pt x="23462" y="74528"/>
                        <a:pt x="27497" y="70494"/>
                      </a:cubicBezTo>
                      <a:cubicBezTo>
                        <a:pt x="30186" y="67804"/>
                        <a:pt x="32876" y="66459"/>
                        <a:pt x="34221" y="63770"/>
                      </a:cubicBezTo>
                      <a:cubicBezTo>
                        <a:pt x="35566" y="61079"/>
                        <a:pt x="38256" y="58390"/>
                        <a:pt x="39601" y="55699"/>
                      </a:cubicBezTo>
                      <a:cubicBezTo>
                        <a:pt x="42290" y="50320"/>
                        <a:pt x="40946" y="43595"/>
                        <a:pt x="40946" y="38215"/>
                      </a:cubicBezTo>
                      <a:cubicBezTo>
                        <a:pt x="40946" y="35526"/>
                        <a:pt x="43636" y="32835"/>
                        <a:pt x="43636" y="30146"/>
                      </a:cubicBezTo>
                      <a:cubicBezTo>
                        <a:pt x="43636" y="27456"/>
                        <a:pt x="39601" y="26111"/>
                        <a:pt x="39601" y="23422"/>
                      </a:cubicBezTo>
                      <a:cubicBezTo>
                        <a:pt x="38256" y="19387"/>
                        <a:pt x="39601" y="15351"/>
                        <a:pt x="38256" y="12662"/>
                      </a:cubicBezTo>
                      <a:cubicBezTo>
                        <a:pt x="36911" y="9972"/>
                        <a:pt x="38256" y="11316"/>
                        <a:pt x="36911" y="8627"/>
                      </a:cubicBezTo>
                      <a:cubicBezTo>
                        <a:pt x="35566" y="7282"/>
                        <a:pt x="38256" y="3247"/>
                        <a:pt x="42290" y="1902"/>
                      </a:cubicBezTo>
                      <a:cubicBezTo>
                        <a:pt x="46325" y="558"/>
                        <a:pt x="53050" y="-788"/>
                        <a:pt x="54395" y="55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6" name="任意多边形: 形状 7575" descr="d06aece4-554f-4472-ae02-31e8b82ad3a2"/>
                <p:cNvSpPr/>
                <p:nvPr/>
              </p:nvSpPr>
              <p:spPr>
                <a:xfrm>
                  <a:off x="11609413" y="4018475"/>
                  <a:ext cx="107566" cy="67247"/>
                </a:xfrm>
                <a:custGeom>
                  <a:avLst/>
                  <a:gdLst>
                    <a:gd name="connsiteX0" fmla="*/ 98301 w 107566"/>
                    <a:gd name="connsiteY0" fmla="*/ 0 h 67247"/>
                    <a:gd name="connsiteX1" fmla="*/ 103681 w 107566"/>
                    <a:gd name="connsiteY1" fmla="*/ 0 h 67247"/>
                    <a:gd name="connsiteX2" fmla="*/ 106371 w 107566"/>
                    <a:gd name="connsiteY2" fmla="*/ 1345 h 67247"/>
                    <a:gd name="connsiteX3" fmla="*/ 106371 w 107566"/>
                    <a:gd name="connsiteY3" fmla="*/ 6724 h 67247"/>
                    <a:gd name="connsiteX4" fmla="*/ 106371 w 107566"/>
                    <a:gd name="connsiteY4" fmla="*/ 21519 h 67247"/>
                    <a:gd name="connsiteX5" fmla="*/ 96956 w 107566"/>
                    <a:gd name="connsiteY5" fmla="*/ 40348 h 67247"/>
                    <a:gd name="connsiteX6" fmla="*/ 87543 w 107566"/>
                    <a:gd name="connsiteY6" fmla="*/ 48418 h 67247"/>
                    <a:gd name="connsiteX7" fmla="*/ 75437 w 107566"/>
                    <a:gd name="connsiteY7" fmla="*/ 55143 h 67247"/>
                    <a:gd name="connsiteX8" fmla="*/ 49884 w 107566"/>
                    <a:gd name="connsiteY8" fmla="*/ 65902 h 67247"/>
                    <a:gd name="connsiteX9" fmla="*/ 36435 w 107566"/>
                    <a:gd name="connsiteY9" fmla="*/ 64557 h 67247"/>
                    <a:gd name="connsiteX10" fmla="*/ 24330 w 107566"/>
                    <a:gd name="connsiteY10" fmla="*/ 67247 h 67247"/>
                    <a:gd name="connsiteX11" fmla="*/ 8191 w 107566"/>
                    <a:gd name="connsiteY11" fmla="*/ 61867 h 67247"/>
                    <a:gd name="connsiteX12" fmla="*/ 2812 w 107566"/>
                    <a:gd name="connsiteY12" fmla="*/ 59178 h 67247"/>
                    <a:gd name="connsiteX13" fmla="*/ 1466 w 107566"/>
                    <a:gd name="connsiteY13" fmla="*/ 51107 h 67247"/>
                    <a:gd name="connsiteX14" fmla="*/ 8191 w 107566"/>
                    <a:gd name="connsiteY14" fmla="*/ 44383 h 67247"/>
                    <a:gd name="connsiteX15" fmla="*/ 12225 w 107566"/>
                    <a:gd name="connsiteY15" fmla="*/ 47073 h 67247"/>
                    <a:gd name="connsiteX16" fmla="*/ 25675 w 107566"/>
                    <a:gd name="connsiteY16" fmla="*/ 48418 h 67247"/>
                    <a:gd name="connsiteX17" fmla="*/ 35089 w 107566"/>
                    <a:gd name="connsiteY17" fmla="*/ 48418 h 67247"/>
                    <a:gd name="connsiteX18" fmla="*/ 44504 w 107566"/>
                    <a:gd name="connsiteY18" fmla="*/ 47073 h 67247"/>
                    <a:gd name="connsiteX19" fmla="*/ 63333 w 107566"/>
                    <a:gd name="connsiteY19" fmla="*/ 37659 h 67247"/>
                    <a:gd name="connsiteX20" fmla="*/ 74093 w 107566"/>
                    <a:gd name="connsiteY20" fmla="*/ 34968 h 67247"/>
                    <a:gd name="connsiteX21" fmla="*/ 82163 w 107566"/>
                    <a:gd name="connsiteY21" fmla="*/ 29588 h 67247"/>
                    <a:gd name="connsiteX22" fmla="*/ 90232 w 107566"/>
                    <a:gd name="connsiteY22" fmla="*/ 14795 h 67247"/>
                    <a:gd name="connsiteX23" fmla="*/ 98301 w 107566"/>
                    <a:gd name="connsiteY23" fmla="*/ 4035 h 67247"/>
                    <a:gd name="connsiteX24" fmla="*/ 98301 w 107566"/>
                    <a:gd name="connsiteY24" fmla="*/ 0 h 67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7566" h="67247">
                      <a:moveTo>
                        <a:pt x="98301" y="0"/>
                      </a:moveTo>
                      <a:cubicBezTo>
                        <a:pt x="99647" y="0"/>
                        <a:pt x="100992" y="0"/>
                        <a:pt x="103681" y="0"/>
                      </a:cubicBezTo>
                      <a:cubicBezTo>
                        <a:pt x="105027" y="0"/>
                        <a:pt x="106371" y="0"/>
                        <a:pt x="106371" y="1345"/>
                      </a:cubicBezTo>
                      <a:cubicBezTo>
                        <a:pt x="106371" y="4035"/>
                        <a:pt x="106371" y="4035"/>
                        <a:pt x="106371" y="6724"/>
                      </a:cubicBezTo>
                      <a:cubicBezTo>
                        <a:pt x="106371" y="10760"/>
                        <a:pt x="109061" y="16139"/>
                        <a:pt x="106371" y="21519"/>
                      </a:cubicBezTo>
                      <a:cubicBezTo>
                        <a:pt x="105027" y="26899"/>
                        <a:pt x="102336" y="33623"/>
                        <a:pt x="96956" y="40348"/>
                      </a:cubicBezTo>
                      <a:cubicBezTo>
                        <a:pt x="94267" y="43038"/>
                        <a:pt x="91577" y="45728"/>
                        <a:pt x="87543" y="48418"/>
                      </a:cubicBezTo>
                      <a:cubicBezTo>
                        <a:pt x="83507" y="51107"/>
                        <a:pt x="79472" y="52453"/>
                        <a:pt x="75437" y="55143"/>
                      </a:cubicBezTo>
                      <a:cubicBezTo>
                        <a:pt x="67368" y="59178"/>
                        <a:pt x="59299" y="64557"/>
                        <a:pt x="49884" y="65902"/>
                      </a:cubicBezTo>
                      <a:cubicBezTo>
                        <a:pt x="45849" y="67247"/>
                        <a:pt x="40469" y="64557"/>
                        <a:pt x="36435" y="64557"/>
                      </a:cubicBezTo>
                      <a:cubicBezTo>
                        <a:pt x="32400" y="64557"/>
                        <a:pt x="28365" y="67247"/>
                        <a:pt x="24330" y="67247"/>
                      </a:cubicBezTo>
                      <a:cubicBezTo>
                        <a:pt x="17605" y="65902"/>
                        <a:pt x="12225" y="63212"/>
                        <a:pt x="8191" y="61867"/>
                      </a:cubicBezTo>
                      <a:cubicBezTo>
                        <a:pt x="4156" y="60522"/>
                        <a:pt x="5501" y="60522"/>
                        <a:pt x="2812" y="59178"/>
                      </a:cubicBezTo>
                      <a:cubicBezTo>
                        <a:pt x="121" y="59178"/>
                        <a:pt x="-1224" y="55143"/>
                        <a:pt x="1466" y="51107"/>
                      </a:cubicBezTo>
                      <a:cubicBezTo>
                        <a:pt x="4156" y="48418"/>
                        <a:pt x="8191" y="45728"/>
                        <a:pt x="8191" y="44383"/>
                      </a:cubicBezTo>
                      <a:cubicBezTo>
                        <a:pt x="10881" y="44383"/>
                        <a:pt x="9536" y="47073"/>
                        <a:pt x="12225" y="47073"/>
                      </a:cubicBezTo>
                      <a:cubicBezTo>
                        <a:pt x="14916" y="47073"/>
                        <a:pt x="20296" y="48418"/>
                        <a:pt x="25675" y="48418"/>
                      </a:cubicBezTo>
                      <a:cubicBezTo>
                        <a:pt x="28365" y="48418"/>
                        <a:pt x="32400" y="48418"/>
                        <a:pt x="35089" y="48418"/>
                      </a:cubicBezTo>
                      <a:cubicBezTo>
                        <a:pt x="37780" y="48418"/>
                        <a:pt x="40469" y="47073"/>
                        <a:pt x="44504" y="47073"/>
                      </a:cubicBezTo>
                      <a:cubicBezTo>
                        <a:pt x="51229" y="45728"/>
                        <a:pt x="57953" y="40348"/>
                        <a:pt x="63333" y="37659"/>
                      </a:cubicBezTo>
                      <a:cubicBezTo>
                        <a:pt x="66023" y="36314"/>
                        <a:pt x="71403" y="37659"/>
                        <a:pt x="74093" y="34968"/>
                      </a:cubicBezTo>
                      <a:cubicBezTo>
                        <a:pt x="76783" y="33623"/>
                        <a:pt x="79472" y="32279"/>
                        <a:pt x="82163" y="29588"/>
                      </a:cubicBezTo>
                      <a:cubicBezTo>
                        <a:pt x="87543" y="25554"/>
                        <a:pt x="87543" y="18830"/>
                        <a:pt x="90232" y="14795"/>
                      </a:cubicBezTo>
                      <a:cubicBezTo>
                        <a:pt x="92921" y="10760"/>
                        <a:pt x="96956" y="6724"/>
                        <a:pt x="98301" y="4035"/>
                      </a:cubicBezTo>
                      <a:cubicBezTo>
                        <a:pt x="99647" y="1345"/>
                        <a:pt x="96956" y="2690"/>
                        <a:pt x="98301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7" name="任意多边形: 形状 7576" descr="92d40bc6-ce33-4a86-8e9c-31a54df3b671"/>
                <p:cNvSpPr/>
                <p:nvPr/>
              </p:nvSpPr>
              <p:spPr>
                <a:xfrm>
                  <a:off x="11009343" y="4100977"/>
                  <a:ext cx="140820" cy="60061"/>
                </a:xfrm>
                <a:custGeom>
                  <a:avLst/>
                  <a:gdLst>
                    <a:gd name="connsiteX0" fmla="*/ 5729 w 140820"/>
                    <a:gd name="connsiteY0" fmla="*/ 883 h 60061"/>
                    <a:gd name="connsiteX1" fmla="*/ 17833 w 140820"/>
                    <a:gd name="connsiteY1" fmla="*/ 2229 h 60061"/>
                    <a:gd name="connsiteX2" fmla="*/ 19179 w 140820"/>
                    <a:gd name="connsiteY2" fmla="*/ 7609 h 60061"/>
                    <a:gd name="connsiteX3" fmla="*/ 28593 w 140820"/>
                    <a:gd name="connsiteY3" fmla="*/ 18368 h 60061"/>
                    <a:gd name="connsiteX4" fmla="*/ 35319 w 140820"/>
                    <a:gd name="connsiteY4" fmla="*/ 25093 h 60061"/>
                    <a:gd name="connsiteX5" fmla="*/ 44732 w 140820"/>
                    <a:gd name="connsiteY5" fmla="*/ 31817 h 60061"/>
                    <a:gd name="connsiteX6" fmla="*/ 68941 w 140820"/>
                    <a:gd name="connsiteY6" fmla="*/ 38542 h 60061"/>
                    <a:gd name="connsiteX7" fmla="*/ 81046 w 140820"/>
                    <a:gd name="connsiteY7" fmla="*/ 43922 h 60061"/>
                    <a:gd name="connsiteX8" fmla="*/ 93151 w 140820"/>
                    <a:gd name="connsiteY8" fmla="*/ 46612 h 60061"/>
                    <a:gd name="connsiteX9" fmla="*/ 116015 w 140820"/>
                    <a:gd name="connsiteY9" fmla="*/ 42577 h 60061"/>
                    <a:gd name="connsiteX10" fmla="*/ 132154 w 140820"/>
                    <a:gd name="connsiteY10" fmla="*/ 42577 h 60061"/>
                    <a:gd name="connsiteX11" fmla="*/ 137533 w 140820"/>
                    <a:gd name="connsiteY11" fmla="*/ 39886 h 60061"/>
                    <a:gd name="connsiteX12" fmla="*/ 140223 w 140820"/>
                    <a:gd name="connsiteY12" fmla="*/ 42577 h 60061"/>
                    <a:gd name="connsiteX13" fmla="*/ 140223 w 140820"/>
                    <a:gd name="connsiteY13" fmla="*/ 45266 h 60061"/>
                    <a:gd name="connsiteX14" fmla="*/ 134843 w 140820"/>
                    <a:gd name="connsiteY14" fmla="*/ 47957 h 60061"/>
                    <a:gd name="connsiteX15" fmla="*/ 118704 w 140820"/>
                    <a:gd name="connsiteY15" fmla="*/ 56026 h 60061"/>
                    <a:gd name="connsiteX16" fmla="*/ 91805 w 140820"/>
                    <a:gd name="connsiteY16" fmla="*/ 60061 h 60061"/>
                    <a:gd name="connsiteX17" fmla="*/ 77011 w 140820"/>
                    <a:gd name="connsiteY17" fmla="*/ 58716 h 60061"/>
                    <a:gd name="connsiteX18" fmla="*/ 62217 w 140820"/>
                    <a:gd name="connsiteY18" fmla="*/ 54681 h 60061"/>
                    <a:gd name="connsiteX19" fmla="*/ 32628 w 140820"/>
                    <a:gd name="connsiteY19" fmla="*/ 45266 h 60061"/>
                    <a:gd name="connsiteX20" fmla="*/ 23213 w 140820"/>
                    <a:gd name="connsiteY20" fmla="*/ 35852 h 60061"/>
                    <a:gd name="connsiteX21" fmla="*/ 12455 w 140820"/>
                    <a:gd name="connsiteY21" fmla="*/ 29128 h 60061"/>
                    <a:gd name="connsiteX22" fmla="*/ 3040 w 140820"/>
                    <a:gd name="connsiteY22" fmla="*/ 14333 h 60061"/>
                    <a:gd name="connsiteX23" fmla="*/ 349 w 140820"/>
                    <a:gd name="connsiteY23" fmla="*/ 8953 h 60061"/>
                    <a:gd name="connsiteX24" fmla="*/ 5729 w 140820"/>
                    <a:gd name="connsiteY24" fmla="*/ 883 h 60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0820" h="60061">
                      <a:moveTo>
                        <a:pt x="5729" y="883"/>
                      </a:moveTo>
                      <a:cubicBezTo>
                        <a:pt x="9764" y="-462"/>
                        <a:pt x="15144" y="-462"/>
                        <a:pt x="17833" y="2229"/>
                      </a:cubicBezTo>
                      <a:cubicBezTo>
                        <a:pt x="20524" y="3574"/>
                        <a:pt x="16489" y="4918"/>
                        <a:pt x="19179" y="7609"/>
                      </a:cubicBezTo>
                      <a:cubicBezTo>
                        <a:pt x="20524" y="10298"/>
                        <a:pt x="24559" y="14333"/>
                        <a:pt x="28593" y="18368"/>
                      </a:cubicBezTo>
                      <a:cubicBezTo>
                        <a:pt x="29939" y="21058"/>
                        <a:pt x="32628" y="22402"/>
                        <a:pt x="35319" y="25093"/>
                      </a:cubicBezTo>
                      <a:cubicBezTo>
                        <a:pt x="38008" y="27782"/>
                        <a:pt x="42043" y="29128"/>
                        <a:pt x="44732" y="31817"/>
                      </a:cubicBezTo>
                      <a:cubicBezTo>
                        <a:pt x="51457" y="35852"/>
                        <a:pt x="60872" y="35852"/>
                        <a:pt x="68941" y="38542"/>
                      </a:cubicBezTo>
                      <a:cubicBezTo>
                        <a:pt x="72976" y="39886"/>
                        <a:pt x="77011" y="42577"/>
                        <a:pt x="81046" y="43922"/>
                      </a:cubicBezTo>
                      <a:cubicBezTo>
                        <a:pt x="85080" y="45266"/>
                        <a:pt x="89116" y="46612"/>
                        <a:pt x="93151" y="46612"/>
                      </a:cubicBezTo>
                      <a:cubicBezTo>
                        <a:pt x="102565" y="46612"/>
                        <a:pt x="109290" y="43922"/>
                        <a:pt x="116015" y="42577"/>
                      </a:cubicBezTo>
                      <a:cubicBezTo>
                        <a:pt x="121394" y="42577"/>
                        <a:pt x="128119" y="43922"/>
                        <a:pt x="132154" y="42577"/>
                      </a:cubicBezTo>
                      <a:cubicBezTo>
                        <a:pt x="136188" y="41232"/>
                        <a:pt x="134843" y="41232"/>
                        <a:pt x="137533" y="39886"/>
                      </a:cubicBezTo>
                      <a:cubicBezTo>
                        <a:pt x="138878" y="38542"/>
                        <a:pt x="138878" y="41232"/>
                        <a:pt x="140223" y="42577"/>
                      </a:cubicBezTo>
                      <a:cubicBezTo>
                        <a:pt x="140223" y="43922"/>
                        <a:pt x="141568" y="43922"/>
                        <a:pt x="140223" y="45266"/>
                      </a:cubicBezTo>
                      <a:cubicBezTo>
                        <a:pt x="137533" y="46612"/>
                        <a:pt x="138878" y="46612"/>
                        <a:pt x="134843" y="47957"/>
                      </a:cubicBezTo>
                      <a:cubicBezTo>
                        <a:pt x="130808" y="49301"/>
                        <a:pt x="126774" y="54681"/>
                        <a:pt x="118704" y="56026"/>
                      </a:cubicBezTo>
                      <a:cubicBezTo>
                        <a:pt x="110635" y="57372"/>
                        <a:pt x="101220" y="60061"/>
                        <a:pt x="91805" y="60061"/>
                      </a:cubicBezTo>
                      <a:cubicBezTo>
                        <a:pt x="87771" y="60061"/>
                        <a:pt x="82391" y="60061"/>
                        <a:pt x="77011" y="58716"/>
                      </a:cubicBezTo>
                      <a:cubicBezTo>
                        <a:pt x="71631" y="57372"/>
                        <a:pt x="67596" y="56026"/>
                        <a:pt x="62217" y="54681"/>
                      </a:cubicBezTo>
                      <a:cubicBezTo>
                        <a:pt x="51457" y="51992"/>
                        <a:pt x="40698" y="50646"/>
                        <a:pt x="32628" y="45266"/>
                      </a:cubicBezTo>
                      <a:cubicBezTo>
                        <a:pt x="28593" y="42577"/>
                        <a:pt x="25904" y="38542"/>
                        <a:pt x="23213" y="35852"/>
                      </a:cubicBezTo>
                      <a:cubicBezTo>
                        <a:pt x="20524" y="33162"/>
                        <a:pt x="15144" y="31817"/>
                        <a:pt x="12455" y="29128"/>
                      </a:cubicBezTo>
                      <a:cubicBezTo>
                        <a:pt x="7075" y="23748"/>
                        <a:pt x="5729" y="18368"/>
                        <a:pt x="3040" y="14333"/>
                      </a:cubicBezTo>
                      <a:cubicBezTo>
                        <a:pt x="349" y="11643"/>
                        <a:pt x="1695" y="11643"/>
                        <a:pt x="349" y="8953"/>
                      </a:cubicBezTo>
                      <a:cubicBezTo>
                        <a:pt x="-995" y="6263"/>
                        <a:pt x="1695" y="2229"/>
                        <a:pt x="5729" y="88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8" name="任意多边形: 形状 7577" descr="8e3b1a20-4b2b-4815-9114-ff3c6296b2e3"/>
                <p:cNvSpPr/>
                <p:nvPr/>
              </p:nvSpPr>
              <p:spPr>
                <a:xfrm>
                  <a:off x="11488898" y="4093713"/>
                  <a:ext cx="389424" cy="2764287"/>
                </a:xfrm>
                <a:custGeom>
                  <a:avLst/>
                  <a:gdLst>
                    <a:gd name="connsiteX0" fmla="*/ 936 w 389424"/>
                    <a:gd name="connsiteY0" fmla="*/ 78 h 2764287"/>
                    <a:gd name="connsiteX1" fmla="*/ 27835 w 389424"/>
                    <a:gd name="connsiteY1" fmla="*/ 41771 h 2764287"/>
                    <a:gd name="connsiteX2" fmla="*/ 65493 w 389424"/>
                    <a:gd name="connsiteY2" fmla="*/ 131882 h 2764287"/>
                    <a:gd name="connsiteX3" fmla="*/ 101807 w 389424"/>
                    <a:gd name="connsiteY3" fmla="*/ 285204 h 2764287"/>
                    <a:gd name="connsiteX4" fmla="*/ 119291 w 389424"/>
                    <a:gd name="connsiteY4" fmla="*/ 687340 h 2764287"/>
                    <a:gd name="connsiteX5" fmla="*/ 89702 w 389424"/>
                    <a:gd name="connsiteY5" fmla="*/ 954981 h 2764287"/>
                    <a:gd name="connsiteX6" fmla="*/ 49354 w 389424"/>
                    <a:gd name="connsiteY6" fmla="*/ 1252211 h 2764287"/>
                    <a:gd name="connsiteX7" fmla="*/ 31869 w 389424"/>
                    <a:gd name="connsiteY7" fmla="*/ 1572306 h 2764287"/>
                    <a:gd name="connsiteX8" fmla="*/ 35905 w 389424"/>
                    <a:gd name="connsiteY8" fmla="*/ 1654347 h 2764287"/>
                    <a:gd name="connsiteX9" fmla="*/ 39940 w 389424"/>
                    <a:gd name="connsiteY9" fmla="*/ 1694695 h 2764287"/>
                    <a:gd name="connsiteX10" fmla="*/ 45319 w 389424"/>
                    <a:gd name="connsiteY10" fmla="*/ 1735043 h 2764287"/>
                    <a:gd name="connsiteX11" fmla="*/ 57424 w 389424"/>
                    <a:gd name="connsiteY11" fmla="*/ 1817084 h 2764287"/>
                    <a:gd name="connsiteX12" fmla="*/ 74908 w 389424"/>
                    <a:gd name="connsiteY12" fmla="*/ 1899124 h 2764287"/>
                    <a:gd name="connsiteX13" fmla="*/ 93737 w 389424"/>
                    <a:gd name="connsiteY13" fmla="*/ 1979821 h 2764287"/>
                    <a:gd name="connsiteX14" fmla="*/ 115256 w 389424"/>
                    <a:gd name="connsiteY14" fmla="*/ 2060517 h 2764287"/>
                    <a:gd name="connsiteX15" fmla="*/ 166363 w 389424"/>
                    <a:gd name="connsiteY15" fmla="*/ 2219219 h 2764287"/>
                    <a:gd name="connsiteX16" fmla="*/ 194607 w 389424"/>
                    <a:gd name="connsiteY16" fmla="*/ 2297225 h 2764287"/>
                    <a:gd name="connsiteX17" fmla="*/ 224195 w 389424"/>
                    <a:gd name="connsiteY17" fmla="*/ 2373886 h 2764287"/>
                    <a:gd name="connsiteX18" fmla="*/ 284718 w 389424"/>
                    <a:gd name="connsiteY18" fmla="*/ 2523175 h 2764287"/>
                    <a:gd name="connsiteX19" fmla="*/ 389424 w 389424"/>
                    <a:gd name="connsiteY19" fmla="*/ 2764287 h 2764287"/>
                    <a:gd name="connsiteX20" fmla="*/ 371216 w 389424"/>
                    <a:gd name="connsiteY20" fmla="*/ 2764287 h 2764287"/>
                    <a:gd name="connsiteX21" fmla="*/ 269923 w 389424"/>
                    <a:gd name="connsiteY21" fmla="*/ 2529899 h 2764287"/>
                    <a:gd name="connsiteX22" fmla="*/ 208056 w 389424"/>
                    <a:gd name="connsiteY22" fmla="*/ 2379266 h 2764287"/>
                    <a:gd name="connsiteX23" fmla="*/ 178468 w 389424"/>
                    <a:gd name="connsiteY23" fmla="*/ 2302605 h 2764287"/>
                    <a:gd name="connsiteX24" fmla="*/ 150224 w 389424"/>
                    <a:gd name="connsiteY24" fmla="*/ 2224598 h 2764287"/>
                    <a:gd name="connsiteX25" fmla="*/ 96427 w 389424"/>
                    <a:gd name="connsiteY25" fmla="*/ 2065897 h 2764287"/>
                    <a:gd name="connsiteX26" fmla="*/ 73563 w 389424"/>
                    <a:gd name="connsiteY26" fmla="*/ 1985201 h 2764287"/>
                    <a:gd name="connsiteX27" fmla="*/ 62804 w 389424"/>
                    <a:gd name="connsiteY27" fmla="*/ 1944852 h 2764287"/>
                    <a:gd name="connsiteX28" fmla="*/ 53389 w 389424"/>
                    <a:gd name="connsiteY28" fmla="*/ 1904504 h 2764287"/>
                    <a:gd name="connsiteX29" fmla="*/ 35905 w 389424"/>
                    <a:gd name="connsiteY29" fmla="*/ 1822464 h 2764287"/>
                    <a:gd name="connsiteX30" fmla="*/ 23800 w 389424"/>
                    <a:gd name="connsiteY30" fmla="*/ 1740423 h 2764287"/>
                    <a:gd name="connsiteX31" fmla="*/ 18420 w 389424"/>
                    <a:gd name="connsiteY31" fmla="*/ 1698729 h 2764287"/>
                    <a:gd name="connsiteX32" fmla="*/ 14385 w 389424"/>
                    <a:gd name="connsiteY32" fmla="*/ 1657037 h 2764287"/>
                    <a:gd name="connsiteX33" fmla="*/ 10350 w 389424"/>
                    <a:gd name="connsiteY33" fmla="*/ 1574996 h 2764287"/>
                    <a:gd name="connsiteX34" fmla="*/ 27835 w 389424"/>
                    <a:gd name="connsiteY34" fmla="*/ 1253557 h 2764287"/>
                    <a:gd name="connsiteX35" fmla="*/ 70873 w 389424"/>
                    <a:gd name="connsiteY35" fmla="*/ 956327 h 2764287"/>
                    <a:gd name="connsiteX36" fmla="*/ 96427 w 389424"/>
                    <a:gd name="connsiteY36" fmla="*/ 688685 h 2764287"/>
                    <a:gd name="connsiteX37" fmla="*/ 82977 w 389424"/>
                    <a:gd name="connsiteY37" fmla="*/ 289239 h 2764287"/>
                    <a:gd name="connsiteX38" fmla="*/ 48009 w 389424"/>
                    <a:gd name="connsiteY38" fmla="*/ 138607 h 2764287"/>
                    <a:gd name="connsiteX39" fmla="*/ 936 w 389424"/>
                    <a:gd name="connsiteY39" fmla="*/ 78 h 276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89424" h="2764287">
                      <a:moveTo>
                        <a:pt x="936" y="78"/>
                      </a:moveTo>
                      <a:cubicBezTo>
                        <a:pt x="4970" y="1423"/>
                        <a:pt x="14385" y="17562"/>
                        <a:pt x="27835" y="41771"/>
                      </a:cubicBezTo>
                      <a:cubicBezTo>
                        <a:pt x="39940" y="65980"/>
                        <a:pt x="54733" y="98259"/>
                        <a:pt x="65493" y="131882"/>
                      </a:cubicBezTo>
                      <a:cubicBezTo>
                        <a:pt x="88357" y="205853"/>
                        <a:pt x="82977" y="189714"/>
                        <a:pt x="101807" y="285204"/>
                      </a:cubicBezTo>
                      <a:cubicBezTo>
                        <a:pt x="120636" y="380695"/>
                        <a:pt x="130050" y="520567"/>
                        <a:pt x="119291" y="687340"/>
                      </a:cubicBezTo>
                      <a:cubicBezTo>
                        <a:pt x="112565" y="770725"/>
                        <a:pt x="101807" y="860836"/>
                        <a:pt x="89702" y="954981"/>
                      </a:cubicBezTo>
                      <a:cubicBezTo>
                        <a:pt x="76253" y="1049127"/>
                        <a:pt x="61458" y="1148651"/>
                        <a:pt x="49354" y="1252211"/>
                      </a:cubicBezTo>
                      <a:cubicBezTo>
                        <a:pt x="37249" y="1355771"/>
                        <a:pt x="29180" y="1463366"/>
                        <a:pt x="31869" y="1572306"/>
                      </a:cubicBezTo>
                      <a:cubicBezTo>
                        <a:pt x="31869" y="1599205"/>
                        <a:pt x="34560" y="1627448"/>
                        <a:pt x="35905" y="1654347"/>
                      </a:cubicBezTo>
                      <a:lnTo>
                        <a:pt x="39940" y="1694695"/>
                      </a:lnTo>
                      <a:lnTo>
                        <a:pt x="45319" y="1735043"/>
                      </a:lnTo>
                      <a:cubicBezTo>
                        <a:pt x="49354" y="1761941"/>
                        <a:pt x="53389" y="1790185"/>
                        <a:pt x="57424" y="1817084"/>
                      </a:cubicBezTo>
                      <a:lnTo>
                        <a:pt x="74908" y="1899124"/>
                      </a:lnTo>
                      <a:cubicBezTo>
                        <a:pt x="78942" y="1926023"/>
                        <a:pt x="87012" y="1952922"/>
                        <a:pt x="93737" y="1979821"/>
                      </a:cubicBezTo>
                      <a:cubicBezTo>
                        <a:pt x="101807" y="2006719"/>
                        <a:pt x="107186" y="2033618"/>
                        <a:pt x="115256" y="2060517"/>
                      </a:cubicBezTo>
                      <a:cubicBezTo>
                        <a:pt x="131395" y="2114314"/>
                        <a:pt x="146189" y="2166767"/>
                        <a:pt x="166363" y="2219219"/>
                      </a:cubicBezTo>
                      <a:cubicBezTo>
                        <a:pt x="175777" y="2246118"/>
                        <a:pt x="185192" y="2271672"/>
                        <a:pt x="194607" y="2297225"/>
                      </a:cubicBezTo>
                      <a:cubicBezTo>
                        <a:pt x="204021" y="2322780"/>
                        <a:pt x="214781" y="2348333"/>
                        <a:pt x="224195" y="2373886"/>
                      </a:cubicBezTo>
                      <a:cubicBezTo>
                        <a:pt x="243024" y="2424994"/>
                        <a:pt x="264543" y="2474757"/>
                        <a:pt x="284718" y="2523175"/>
                      </a:cubicBezTo>
                      <a:lnTo>
                        <a:pt x="389424" y="2764287"/>
                      </a:lnTo>
                      <a:lnTo>
                        <a:pt x="371216" y="2764287"/>
                      </a:lnTo>
                      <a:lnTo>
                        <a:pt x="269923" y="2529899"/>
                      </a:lnTo>
                      <a:cubicBezTo>
                        <a:pt x="249749" y="2480136"/>
                        <a:pt x="228231" y="2430373"/>
                        <a:pt x="208056" y="2379266"/>
                      </a:cubicBezTo>
                      <a:cubicBezTo>
                        <a:pt x="198641" y="2353713"/>
                        <a:pt x="189227" y="2328158"/>
                        <a:pt x="178468" y="2302605"/>
                      </a:cubicBezTo>
                      <a:cubicBezTo>
                        <a:pt x="169053" y="2277052"/>
                        <a:pt x="159639" y="2250153"/>
                        <a:pt x="150224" y="2224598"/>
                      </a:cubicBezTo>
                      <a:cubicBezTo>
                        <a:pt x="130050" y="2173491"/>
                        <a:pt x="113911" y="2119694"/>
                        <a:pt x="96427" y="2065897"/>
                      </a:cubicBezTo>
                      <a:cubicBezTo>
                        <a:pt x="88357" y="2038998"/>
                        <a:pt x="81632" y="2012099"/>
                        <a:pt x="73563" y="1985201"/>
                      </a:cubicBezTo>
                      <a:lnTo>
                        <a:pt x="62804" y="1944852"/>
                      </a:lnTo>
                      <a:cubicBezTo>
                        <a:pt x="58768" y="1931403"/>
                        <a:pt x="56078" y="1917954"/>
                        <a:pt x="53389" y="1904504"/>
                      </a:cubicBezTo>
                      <a:lnTo>
                        <a:pt x="35905" y="1822464"/>
                      </a:lnTo>
                      <a:cubicBezTo>
                        <a:pt x="31869" y="1795565"/>
                        <a:pt x="27835" y="1767321"/>
                        <a:pt x="23800" y="1740423"/>
                      </a:cubicBezTo>
                      <a:lnTo>
                        <a:pt x="18420" y="1698729"/>
                      </a:lnTo>
                      <a:lnTo>
                        <a:pt x="14385" y="1657037"/>
                      </a:lnTo>
                      <a:cubicBezTo>
                        <a:pt x="11696" y="1630138"/>
                        <a:pt x="10350" y="1601895"/>
                        <a:pt x="10350" y="1574996"/>
                      </a:cubicBezTo>
                      <a:cubicBezTo>
                        <a:pt x="7661" y="1464712"/>
                        <a:pt x="15730" y="1357117"/>
                        <a:pt x="27835" y="1253557"/>
                      </a:cubicBezTo>
                      <a:cubicBezTo>
                        <a:pt x="39940" y="1149996"/>
                        <a:pt x="57424" y="1050472"/>
                        <a:pt x="70873" y="956327"/>
                      </a:cubicBezTo>
                      <a:cubicBezTo>
                        <a:pt x="82977" y="862181"/>
                        <a:pt x="91047" y="772070"/>
                        <a:pt x="96427" y="688685"/>
                      </a:cubicBezTo>
                      <a:cubicBezTo>
                        <a:pt x="108531" y="521913"/>
                        <a:pt x="100461" y="384730"/>
                        <a:pt x="82977" y="289239"/>
                      </a:cubicBezTo>
                      <a:cubicBezTo>
                        <a:pt x="64148" y="193748"/>
                        <a:pt x="69528" y="213923"/>
                        <a:pt x="48009" y="138607"/>
                      </a:cubicBezTo>
                      <a:cubicBezTo>
                        <a:pt x="25145" y="64635"/>
                        <a:pt x="-5788" y="-2612"/>
                        <a:pt x="936" y="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79" name="任意多边形: 形状 7578" descr="63dfaacf-86a1-45bb-b344-d4ef664f69eb"/>
                <p:cNvSpPr/>
                <p:nvPr/>
              </p:nvSpPr>
              <p:spPr>
                <a:xfrm>
                  <a:off x="11549549" y="4123302"/>
                  <a:ext cx="399843" cy="2734698"/>
                </a:xfrm>
                <a:custGeom>
                  <a:avLst/>
                  <a:gdLst>
                    <a:gd name="connsiteX0" fmla="*/ 807 w 399843"/>
                    <a:gd name="connsiteY0" fmla="*/ 78 h 2734698"/>
                    <a:gd name="connsiteX1" fmla="*/ 26361 w 399843"/>
                    <a:gd name="connsiteY1" fmla="*/ 41772 h 2734698"/>
                    <a:gd name="connsiteX2" fmla="*/ 45190 w 399843"/>
                    <a:gd name="connsiteY2" fmla="*/ 83464 h 2734698"/>
                    <a:gd name="connsiteX3" fmla="*/ 62674 w 399843"/>
                    <a:gd name="connsiteY3" fmla="*/ 131882 h 2734698"/>
                    <a:gd name="connsiteX4" fmla="*/ 80158 w 399843"/>
                    <a:gd name="connsiteY4" fmla="*/ 200474 h 2734698"/>
                    <a:gd name="connsiteX5" fmla="*/ 85538 w 399843"/>
                    <a:gd name="connsiteY5" fmla="*/ 231407 h 2734698"/>
                    <a:gd name="connsiteX6" fmla="*/ 94953 w 399843"/>
                    <a:gd name="connsiteY6" fmla="*/ 285204 h 2734698"/>
                    <a:gd name="connsiteX7" fmla="*/ 104367 w 399843"/>
                    <a:gd name="connsiteY7" fmla="*/ 687340 h 2734698"/>
                    <a:gd name="connsiteX8" fmla="*/ 74778 w 399843"/>
                    <a:gd name="connsiteY8" fmla="*/ 954981 h 2734698"/>
                    <a:gd name="connsiteX9" fmla="*/ 39810 w 399843"/>
                    <a:gd name="connsiteY9" fmla="*/ 1252211 h 2734698"/>
                    <a:gd name="connsiteX10" fmla="*/ 31741 w 399843"/>
                    <a:gd name="connsiteY10" fmla="*/ 1409569 h 2734698"/>
                    <a:gd name="connsiteX11" fmla="*/ 31741 w 399843"/>
                    <a:gd name="connsiteY11" fmla="*/ 1490265 h 2734698"/>
                    <a:gd name="connsiteX12" fmla="*/ 33086 w 399843"/>
                    <a:gd name="connsiteY12" fmla="*/ 1530613 h 2734698"/>
                    <a:gd name="connsiteX13" fmla="*/ 37121 w 399843"/>
                    <a:gd name="connsiteY13" fmla="*/ 1570961 h 2734698"/>
                    <a:gd name="connsiteX14" fmla="*/ 45190 w 399843"/>
                    <a:gd name="connsiteY14" fmla="*/ 1653002 h 2734698"/>
                    <a:gd name="connsiteX15" fmla="*/ 50570 w 399843"/>
                    <a:gd name="connsiteY15" fmla="*/ 1693351 h 2734698"/>
                    <a:gd name="connsiteX16" fmla="*/ 57294 w 399843"/>
                    <a:gd name="connsiteY16" fmla="*/ 1733699 h 2734698"/>
                    <a:gd name="connsiteX17" fmla="*/ 64019 w 399843"/>
                    <a:gd name="connsiteY17" fmla="*/ 1774047 h 2734698"/>
                    <a:gd name="connsiteX18" fmla="*/ 72089 w 399843"/>
                    <a:gd name="connsiteY18" fmla="*/ 1814395 h 2734698"/>
                    <a:gd name="connsiteX19" fmla="*/ 90918 w 399843"/>
                    <a:gd name="connsiteY19" fmla="*/ 1895090 h 2734698"/>
                    <a:gd name="connsiteX20" fmla="*/ 100333 w 399843"/>
                    <a:gd name="connsiteY20" fmla="*/ 1935438 h 2734698"/>
                    <a:gd name="connsiteX21" fmla="*/ 112437 w 399843"/>
                    <a:gd name="connsiteY21" fmla="*/ 1975786 h 2734698"/>
                    <a:gd name="connsiteX22" fmla="*/ 135301 w 399843"/>
                    <a:gd name="connsiteY22" fmla="*/ 2056482 h 2734698"/>
                    <a:gd name="connsiteX23" fmla="*/ 160854 w 399843"/>
                    <a:gd name="connsiteY23" fmla="*/ 2135833 h 2734698"/>
                    <a:gd name="connsiteX24" fmla="*/ 187753 w 399843"/>
                    <a:gd name="connsiteY24" fmla="*/ 2213839 h 2734698"/>
                    <a:gd name="connsiteX25" fmla="*/ 307452 w 399843"/>
                    <a:gd name="connsiteY25" fmla="*/ 2516449 h 2734698"/>
                    <a:gd name="connsiteX26" fmla="*/ 399843 w 399843"/>
                    <a:gd name="connsiteY26" fmla="*/ 2734698 h 2734698"/>
                    <a:gd name="connsiteX27" fmla="*/ 382338 w 399843"/>
                    <a:gd name="connsiteY27" fmla="*/ 2734698 h 2734698"/>
                    <a:gd name="connsiteX28" fmla="*/ 292658 w 399843"/>
                    <a:gd name="connsiteY28" fmla="*/ 2523175 h 2734698"/>
                    <a:gd name="connsiteX29" fmla="*/ 170269 w 399843"/>
                    <a:gd name="connsiteY29" fmla="*/ 2219219 h 2734698"/>
                    <a:gd name="connsiteX30" fmla="*/ 142025 w 399843"/>
                    <a:gd name="connsiteY30" fmla="*/ 2139869 h 2734698"/>
                    <a:gd name="connsiteX31" fmla="*/ 115126 w 399843"/>
                    <a:gd name="connsiteY31" fmla="*/ 2060517 h 2734698"/>
                    <a:gd name="connsiteX32" fmla="*/ 90918 w 399843"/>
                    <a:gd name="connsiteY32" fmla="*/ 1979821 h 2734698"/>
                    <a:gd name="connsiteX33" fmla="*/ 78813 w 399843"/>
                    <a:gd name="connsiteY33" fmla="*/ 1939472 h 2734698"/>
                    <a:gd name="connsiteX34" fmla="*/ 69399 w 399843"/>
                    <a:gd name="connsiteY34" fmla="*/ 1899124 h 2734698"/>
                    <a:gd name="connsiteX35" fmla="*/ 49225 w 399843"/>
                    <a:gd name="connsiteY35" fmla="*/ 1817084 h 2734698"/>
                    <a:gd name="connsiteX36" fmla="*/ 41155 w 399843"/>
                    <a:gd name="connsiteY36" fmla="*/ 1775391 h 2734698"/>
                    <a:gd name="connsiteX37" fmla="*/ 34430 w 399843"/>
                    <a:gd name="connsiteY37" fmla="*/ 1733699 h 2734698"/>
                    <a:gd name="connsiteX38" fmla="*/ 27706 w 399843"/>
                    <a:gd name="connsiteY38" fmla="*/ 1692005 h 2734698"/>
                    <a:gd name="connsiteX39" fmla="*/ 22326 w 399843"/>
                    <a:gd name="connsiteY39" fmla="*/ 1650312 h 2734698"/>
                    <a:gd name="connsiteX40" fmla="*/ 14257 w 399843"/>
                    <a:gd name="connsiteY40" fmla="*/ 1568272 h 2734698"/>
                    <a:gd name="connsiteX41" fmla="*/ 10222 w 399843"/>
                    <a:gd name="connsiteY41" fmla="*/ 1527924 h 2734698"/>
                    <a:gd name="connsiteX42" fmla="*/ 8877 w 399843"/>
                    <a:gd name="connsiteY42" fmla="*/ 1487576 h 2734698"/>
                    <a:gd name="connsiteX43" fmla="*/ 8877 w 399843"/>
                    <a:gd name="connsiteY43" fmla="*/ 1406879 h 2734698"/>
                    <a:gd name="connsiteX44" fmla="*/ 18291 w 399843"/>
                    <a:gd name="connsiteY44" fmla="*/ 1248177 h 2734698"/>
                    <a:gd name="connsiteX45" fmla="*/ 57294 w 399843"/>
                    <a:gd name="connsiteY45" fmla="*/ 949601 h 2734698"/>
                    <a:gd name="connsiteX46" fmla="*/ 84193 w 399843"/>
                    <a:gd name="connsiteY46" fmla="*/ 681960 h 2734698"/>
                    <a:gd name="connsiteX47" fmla="*/ 77469 w 399843"/>
                    <a:gd name="connsiteY47" fmla="*/ 282515 h 2734698"/>
                    <a:gd name="connsiteX48" fmla="*/ 68054 w 399843"/>
                    <a:gd name="connsiteY48" fmla="*/ 230062 h 2734698"/>
                    <a:gd name="connsiteX49" fmla="*/ 61329 w 399843"/>
                    <a:gd name="connsiteY49" fmla="*/ 200474 h 2734698"/>
                    <a:gd name="connsiteX50" fmla="*/ 45190 w 399843"/>
                    <a:gd name="connsiteY50" fmla="*/ 134572 h 2734698"/>
                    <a:gd name="connsiteX51" fmla="*/ 27706 w 399843"/>
                    <a:gd name="connsiteY51" fmla="*/ 80775 h 2734698"/>
                    <a:gd name="connsiteX52" fmla="*/ 12911 w 399843"/>
                    <a:gd name="connsiteY52" fmla="*/ 40426 h 2734698"/>
                    <a:gd name="connsiteX53" fmla="*/ 807 w 399843"/>
                    <a:gd name="connsiteY53" fmla="*/ 78 h 2734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399843" h="2734698">
                      <a:moveTo>
                        <a:pt x="807" y="78"/>
                      </a:moveTo>
                      <a:cubicBezTo>
                        <a:pt x="3497" y="1424"/>
                        <a:pt x="14257" y="17562"/>
                        <a:pt x="26361" y="41772"/>
                      </a:cubicBezTo>
                      <a:cubicBezTo>
                        <a:pt x="33086" y="53876"/>
                        <a:pt x="38465" y="68670"/>
                        <a:pt x="45190" y="83464"/>
                      </a:cubicBezTo>
                      <a:cubicBezTo>
                        <a:pt x="51914" y="98259"/>
                        <a:pt x="57294" y="115743"/>
                        <a:pt x="62674" y="131882"/>
                      </a:cubicBezTo>
                      <a:cubicBezTo>
                        <a:pt x="73434" y="169540"/>
                        <a:pt x="77469" y="182989"/>
                        <a:pt x="80158" y="200474"/>
                      </a:cubicBezTo>
                      <a:cubicBezTo>
                        <a:pt x="81503" y="209888"/>
                        <a:pt x="82849" y="217958"/>
                        <a:pt x="85538" y="231407"/>
                      </a:cubicBezTo>
                      <a:cubicBezTo>
                        <a:pt x="88227" y="243511"/>
                        <a:pt x="90918" y="260995"/>
                        <a:pt x="94953" y="285204"/>
                      </a:cubicBezTo>
                      <a:cubicBezTo>
                        <a:pt x="109746" y="382039"/>
                        <a:pt x="117817" y="520567"/>
                        <a:pt x="104367" y="687340"/>
                      </a:cubicBezTo>
                      <a:cubicBezTo>
                        <a:pt x="98987" y="770725"/>
                        <a:pt x="86883" y="860836"/>
                        <a:pt x="74778" y="954981"/>
                      </a:cubicBezTo>
                      <a:cubicBezTo>
                        <a:pt x="62674" y="1049127"/>
                        <a:pt x="49225" y="1148652"/>
                        <a:pt x="39810" y="1252211"/>
                      </a:cubicBezTo>
                      <a:cubicBezTo>
                        <a:pt x="35775" y="1303319"/>
                        <a:pt x="33086" y="1355771"/>
                        <a:pt x="31741" y="1409569"/>
                      </a:cubicBezTo>
                      <a:cubicBezTo>
                        <a:pt x="30395" y="1436468"/>
                        <a:pt x="31741" y="1463366"/>
                        <a:pt x="31741" y="1490265"/>
                      </a:cubicBezTo>
                      <a:cubicBezTo>
                        <a:pt x="31741" y="1503714"/>
                        <a:pt x="33086" y="1517164"/>
                        <a:pt x="33086" y="1530613"/>
                      </a:cubicBezTo>
                      <a:cubicBezTo>
                        <a:pt x="34430" y="1544062"/>
                        <a:pt x="35775" y="1557512"/>
                        <a:pt x="37121" y="1570961"/>
                      </a:cubicBezTo>
                      <a:cubicBezTo>
                        <a:pt x="39810" y="1597860"/>
                        <a:pt x="42500" y="1626104"/>
                        <a:pt x="45190" y="1653002"/>
                      </a:cubicBezTo>
                      <a:cubicBezTo>
                        <a:pt x="45190" y="1666452"/>
                        <a:pt x="47879" y="1679901"/>
                        <a:pt x="50570" y="1693351"/>
                      </a:cubicBezTo>
                      <a:lnTo>
                        <a:pt x="57294" y="1733699"/>
                      </a:lnTo>
                      <a:lnTo>
                        <a:pt x="64019" y="1774047"/>
                      </a:lnTo>
                      <a:cubicBezTo>
                        <a:pt x="66709" y="1787496"/>
                        <a:pt x="68054" y="1800945"/>
                        <a:pt x="72089" y="1814395"/>
                      </a:cubicBezTo>
                      <a:lnTo>
                        <a:pt x="90918" y="1895090"/>
                      </a:lnTo>
                      <a:cubicBezTo>
                        <a:pt x="93607" y="1908539"/>
                        <a:pt x="96297" y="1921988"/>
                        <a:pt x="100333" y="1935438"/>
                      </a:cubicBezTo>
                      <a:lnTo>
                        <a:pt x="112437" y="1975786"/>
                      </a:lnTo>
                      <a:cubicBezTo>
                        <a:pt x="120506" y="2002685"/>
                        <a:pt x="127231" y="2029583"/>
                        <a:pt x="135301" y="2056482"/>
                      </a:cubicBezTo>
                      <a:cubicBezTo>
                        <a:pt x="143370" y="2083381"/>
                        <a:pt x="152785" y="2108934"/>
                        <a:pt x="160854" y="2135833"/>
                      </a:cubicBezTo>
                      <a:cubicBezTo>
                        <a:pt x="168924" y="2161387"/>
                        <a:pt x="176993" y="2188286"/>
                        <a:pt x="187753" y="2213839"/>
                      </a:cubicBezTo>
                      <a:cubicBezTo>
                        <a:pt x="226756" y="2317400"/>
                        <a:pt x="265760" y="2418269"/>
                        <a:pt x="307452" y="2516449"/>
                      </a:cubicBezTo>
                      <a:lnTo>
                        <a:pt x="399843" y="2734698"/>
                      </a:lnTo>
                      <a:lnTo>
                        <a:pt x="382338" y="2734698"/>
                      </a:lnTo>
                      <a:lnTo>
                        <a:pt x="292658" y="2523175"/>
                      </a:lnTo>
                      <a:cubicBezTo>
                        <a:pt x="249620" y="2426340"/>
                        <a:pt x="209272" y="2322780"/>
                        <a:pt x="170269" y="2219219"/>
                      </a:cubicBezTo>
                      <a:cubicBezTo>
                        <a:pt x="159509" y="2192321"/>
                        <a:pt x="151440" y="2166767"/>
                        <a:pt x="142025" y="2139869"/>
                      </a:cubicBezTo>
                      <a:cubicBezTo>
                        <a:pt x="132610" y="2114314"/>
                        <a:pt x="123196" y="2087415"/>
                        <a:pt x="115126" y="2060517"/>
                      </a:cubicBezTo>
                      <a:cubicBezTo>
                        <a:pt x="107057" y="2033618"/>
                        <a:pt x="98987" y="2006719"/>
                        <a:pt x="90918" y="1979821"/>
                      </a:cubicBezTo>
                      <a:lnTo>
                        <a:pt x="78813" y="1939472"/>
                      </a:lnTo>
                      <a:cubicBezTo>
                        <a:pt x="76123" y="1926023"/>
                        <a:pt x="73434" y="1912574"/>
                        <a:pt x="69399" y="1899124"/>
                      </a:cubicBezTo>
                      <a:lnTo>
                        <a:pt x="49225" y="1817084"/>
                      </a:lnTo>
                      <a:cubicBezTo>
                        <a:pt x="45190" y="1802290"/>
                        <a:pt x="43845" y="1788840"/>
                        <a:pt x="41155" y="1775391"/>
                      </a:cubicBezTo>
                      <a:lnTo>
                        <a:pt x="34430" y="1733699"/>
                      </a:lnTo>
                      <a:lnTo>
                        <a:pt x="27706" y="1692005"/>
                      </a:lnTo>
                      <a:cubicBezTo>
                        <a:pt x="26361" y="1677211"/>
                        <a:pt x="23671" y="1663761"/>
                        <a:pt x="22326" y="1650312"/>
                      </a:cubicBezTo>
                      <a:cubicBezTo>
                        <a:pt x="19636" y="1623413"/>
                        <a:pt x="16946" y="1595170"/>
                        <a:pt x="14257" y="1568272"/>
                      </a:cubicBezTo>
                      <a:cubicBezTo>
                        <a:pt x="12911" y="1554822"/>
                        <a:pt x="11566" y="1541373"/>
                        <a:pt x="10222" y="1527924"/>
                      </a:cubicBezTo>
                      <a:cubicBezTo>
                        <a:pt x="10222" y="1514474"/>
                        <a:pt x="8877" y="1501025"/>
                        <a:pt x="8877" y="1487576"/>
                      </a:cubicBezTo>
                      <a:cubicBezTo>
                        <a:pt x="8877" y="1460677"/>
                        <a:pt x="7531" y="1433778"/>
                        <a:pt x="8877" y="1406879"/>
                      </a:cubicBezTo>
                      <a:cubicBezTo>
                        <a:pt x="10222" y="1353082"/>
                        <a:pt x="12911" y="1300629"/>
                        <a:pt x="18291" y="1248177"/>
                      </a:cubicBezTo>
                      <a:cubicBezTo>
                        <a:pt x="27706" y="1143272"/>
                        <a:pt x="45190" y="1043747"/>
                        <a:pt x="57294" y="949601"/>
                      </a:cubicBezTo>
                      <a:cubicBezTo>
                        <a:pt x="69399" y="855456"/>
                        <a:pt x="77469" y="764001"/>
                        <a:pt x="84193" y="681960"/>
                      </a:cubicBezTo>
                      <a:cubicBezTo>
                        <a:pt x="97642" y="516533"/>
                        <a:pt x="92262" y="378005"/>
                        <a:pt x="77469" y="282515"/>
                      </a:cubicBezTo>
                      <a:cubicBezTo>
                        <a:pt x="73434" y="259651"/>
                        <a:pt x="70743" y="242167"/>
                        <a:pt x="68054" y="230062"/>
                      </a:cubicBezTo>
                      <a:cubicBezTo>
                        <a:pt x="65363" y="216612"/>
                        <a:pt x="62674" y="208543"/>
                        <a:pt x="61329" y="200474"/>
                      </a:cubicBezTo>
                      <a:cubicBezTo>
                        <a:pt x="58639" y="184335"/>
                        <a:pt x="54605" y="170885"/>
                        <a:pt x="45190" y="134572"/>
                      </a:cubicBezTo>
                      <a:cubicBezTo>
                        <a:pt x="38465" y="115743"/>
                        <a:pt x="33086" y="96913"/>
                        <a:pt x="27706" y="80775"/>
                      </a:cubicBezTo>
                      <a:cubicBezTo>
                        <a:pt x="22326" y="63290"/>
                        <a:pt x="16946" y="48496"/>
                        <a:pt x="12911" y="40426"/>
                      </a:cubicBezTo>
                      <a:cubicBezTo>
                        <a:pt x="2152" y="14873"/>
                        <a:pt x="-1883" y="-1267"/>
                        <a:pt x="807" y="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0" name="任意多边形: 形状 7579" descr="06add6e0-1923-4718-bcb6-381ec04c5634"/>
                <p:cNvSpPr/>
                <p:nvPr/>
              </p:nvSpPr>
              <p:spPr>
                <a:xfrm>
                  <a:off x="10260060" y="4809296"/>
                  <a:ext cx="511425" cy="156012"/>
                </a:xfrm>
                <a:custGeom>
                  <a:avLst/>
                  <a:gdLst>
                    <a:gd name="connsiteX0" fmla="*/ 286303 w 511425"/>
                    <a:gd name="connsiteY0" fmla="*/ 673 h 156012"/>
                    <a:gd name="connsiteX1" fmla="*/ 360947 w 511425"/>
                    <a:gd name="connsiteY1" fmla="*/ 2690 h 156012"/>
                    <a:gd name="connsiteX2" fmla="*/ 465851 w 511425"/>
                    <a:gd name="connsiteY2" fmla="*/ 30934 h 156012"/>
                    <a:gd name="connsiteX3" fmla="*/ 504855 w 511425"/>
                    <a:gd name="connsiteY3" fmla="*/ 45728 h 156012"/>
                    <a:gd name="connsiteX4" fmla="*/ 508890 w 511425"/>
                    <a:gd name="connsiteY4" fmla="*/ 52452 h 156012"/>
                    <a:gd name="connsiteX5" fmla="*/ 500819 w 511425"/>
                    <a:gd name="connsiteY5" fmla="*/ 51108 h 156012"/>
                    <a:gd name="connsiteX6" fmla="*/ 463162 w 511425"/>
                    <a:gd name="connsiteY6" fmla="*/ 36314 h 156012"/>
                    <a:gd name="connsiteX7" fmla="*/ 358256 w 511425"/>
                    <a:gd name="connsiteY7" fmla="*/ 16139 h 156012"/>
                    <a:gd name="connsiteX8" fmla="*/ 207624 w 511425"/>
                    <a:gd name="connsiteY8" fmla="*/ 24209 h 156012"/>
                    <a:gd name="connsiteX9" fmla="*/ 126928 w 511425"/>
                    <a:gd name="connsiteY9" fmla="*/ 47072 h 156012"/>
                    <a:gd name="connsiteX10" fmla="*/ 51612 w 511425"/>
                    <a:gd name="connsiteY10" fmla="*/ 86076 h 156012"/>
                    <a:gd name="connsiteX11" fmla="*/ 24713 w 511425"/>
                    <a:gd name="connsiteY11" fmla="*/ 111630 h 156012"/>
                    <a:gd name="connsiteX12" fmla="*/ 30093 w 511425"/>
                    <a:gd name="connsiteY12" fmla="*/ 135839 h 156012"/>
                    <a:gd name="connsiteX13" fmla="*/ 63716 w 511425"/>
                    <a:gd name="connsiteY13" fmla="*/ 138528 h 156012"/>
                    <a:gd name="connsiteX14" fmla="*/ 105409 w 511425"/>
                    <a:gd name="connsiteY14" fmla="*/ 130459 h 156012"/>
                    <a:gd name="connsiteX15" fmla="*/ 186105 w 511425"/>
                    <a:gd name="connsiteY15" fmla="*/ 119699 h 156012"/>
                    <a:gd name="connsiteX16" fmla="*/ 257387 w 511425"/>
                    <a:gd name="connsiteY16" fmla="*/ 104905 h 156012"/>
                    <a:gd name="connsiteX17" fmla="*/ 364982 w 511425"/>
                    <a:gd name="connsiteY17" fmla="*/ 88766 h 156012"/>
                    <a:gd name="connsiteX18" fmla="*/ 405330 w 511425"/>
                    <a:gd name="connsiteY18" fmla="*/ 82041 h 156012"/>
                    <a:gd name="connsiteX19" fmla="*/ 445678 w 511425"/>
                    <a:gd name="connsiteY19" fmla="*/ 82041 h 156012"/>
                    <a:gd name="connsiteX20" fmla="*/ 409364 w 511425"/>
                    <a:gd name="connsiteY20" fmla="*/ 96835 h 156012"/>
                    <a:gd name="connsiteX21" fmla="*/ 367671 w 511425"/>
                    <a:gd name="connsiteY21" fmla="*/ 102215 h 156012"/>
                    <a:gd name="connsiteX22" fmla="*/ 260076 w 511425"/>
                    <a:gd name="connsiteY22" fmla="*/ 121044 h 156012"/>
                    <a:gd name="connsiteX23" fmla="*/ 188795 w 511425"/>
                    <a:gd name="connsiteY23" fmla="*/ 133148 h 156012"/>
                    <a:gd name="connsiteX24" fmla="*/ 109444 w 511425"/>
                    <a:gd name="connsiteY24" fmla="*/ 146598 h 156012"/>
                    <a:gd name="connsiteX25" fmla="*/ 66406 w 511425"/>
                    <a:gd name="connsiteY25" fmla="*/ 154667 h 156012"/>
                    <a:gd name="connsiteX26" fmla="*/ 42197 w 511425"/>
                    <a:gd name="connsiteY26" fmla="*/ 156012 h 156012"/>
                    <a:gd name="connsiteX27" fmla="*/ 15298 w 511425"/>
                    <a:gd name="connsiteY27" fmla="*/ 149288 h 156012"/>
                    <a:gd name="connsiteX28" fmla="*/ 505 w 511425"/>
                    <a:gd name="connsiteY28" fmla="*/ 127768 h 156012"/>
                    <a:gd name="connsiteX29" fmla="*/ 4540 w 511425"/>
                    <a:gd name="connsiteY29" fmla="*/ 103560 h 156012"/>
                    <a:gd name="connsiteX30" fmla="*/ 38162 w 511425"/>
                    <a:gd name="connsiteY30" fmla="*/ 71282 h 156012"/>
                    <a:gd name="connsiteX31" fmla="*/ 118859 w 511425"/>
                    <a:gd name="connsiteY31" fmla="*/ 33623 h 156012"/>
                    <a:gd name="connsiteX32" fmla="*/ 203589 w 511425"/>
                    <a:gd name="connsiteY32" fmla="*/ 10760 h 156012"/>
                    <a:gd name="connsiteX33" fmla="*/ 286303 w 511425"/>
                    <a:gd name="connsiteY33" fmla="*/ 673 h 156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11425" h="156012">
                      <a:moveTo>
                        <a:pt x="286303" y="673"/>
                      </a:moveTo>
                      <a:cubicBezTo>
                        <a:pt x="312865" y="-673"/>
                        <a:pt x="338083" y="0"/>
                        <a:pt x="360947" y="2690"/>
                      </a:cubicBezTo>
                      <a:cubicBezTo>
                        <a:pt x="406675" y="8070"/>
                        <a:pt x="441643" y="21519"/>
                        <a:pt x="465851" y="30934"/>
                      </a:cubicBezTo>
                      <a:cubicBezTo>
                        <a:pt x="491406" y="39003"/>
                        <a:pt x="486026" y="37659"/>
                        <a:pt x="504855" y="45728"/>
                      </a:cubicBezTo>
                      <a:cubicBezTo>
                        <a:pt x="514269" y="49763"/>
                        <a:pt x="511579" y="51108"/>
                        <a:pt x="508890" y="52452"/>
                      </a:cubicBezTo>
                      <a:cubicBezTo>
                        <a:pt x="507545" y="52452"/>
                        <a:pt x="508890" y="53798"/>
                        <a:pt x="500819" y="51108"/>
                      </a:cubicBezTo>
                      <a:cubicBezTo>
                        <a:pt x="481991" y="43038"/>
                        <a:pt x="487370" y="44383"/>
                        <a:pt x="463162" y="36314"/>
                      </a:cubicBezTo>
                      <a:cubicBezTo>
                        <a:pt x="438953" y="28244"/>
                        <a:pt x="402639" y="20174"/>
                        <a:pt x="358256" y="16139"/>
                      </a:cubicBezTo>
                      <a:cubicBezTo>
                        <a:pt x="313874" y="12104"/>
                        <a:pt x="261422" y="13450"/>
                        <a:pt x="207624" y="24209"/>
                      </a:cubicBezTo>
                      <a:cubicBezTo>
                        <a:pt x="180725" y="29588"/>
                        <a:pt x="153827" y="36314"/>
                        <a:pt x="126928" y="47072"/>
                      </a:cubicBezTo>
                      <a:cubicBezTo>
                        <a:pt x="101375" y="57832"/>
                        <a:pt x="74476" y="69936"/>
                        <a:pt x="51612" y="86076"/>
                      </a:cubicBezTo>
                      <a:cubicBezTo>
                        <a:pt x="39508" y="94146"/>
                        <a:pt x="30093" y="102215"/>
                        <a:pt x="24713" y="111630"/>
                      </a:cubicBezTo>
                      <a:cubicBezTo>
                        <a:pt x="20678" y="121044"/>
                        <a:pt x="22024" y="131803"/>
                        <a:pt x="30093" y="135839"/>
                      </a:cubicBezTo>
                      <a:cubicBezTo>
                        <a:pt x="36817" y="141218"/>
                        <a:pt x="50267" y="141218"/>
                        <a:pt x="63716" y="138528"/>
                      </a:cubicBezTo>
                      <a:cubicBezTo>
                        <a:pt x="77165" y="135839"/>
                        <a:pt x="91960" y="133148"/>
                        <a:pt x="105409" y="130459"/>
                      </a:cubicBezTo>
                      <a:cubicBezTo>
                        <a:pt x="133653" y="126424"/>
                        <a:pt x="160552" y="123734"/>
                        <a:pt x="186105" y="119699"/>
                      </a:cubicBezTo>
                      <a:cubicBezTo>
                        <a:pt x="211659" y="115664"/>
                        <a:pt x="234523" y="108940"/>
                        <a:pt x="257387" y="104905"/>
                      </a:cubicBezTo>
                      <a:cubicBezTo>
                        <a:pt x="301770" y="98180"/>
                        <a:pt x="339428" y="92800"/>
                        <a:pt x="364982" y="88766"/>
                      </a:cubicBezTo>
                      <a:cubicBezTo>
                        <a:pt x="390535" y="83386"/>
                        <a:pt x="385155" y="84731"/>
                        <a:pt x="405330" y="82041"/>
                      </a:cubicBezTo>
                      <a:cubicBezTo>
                        <a:pt x="425503" y="78007"/>
                        <a:pt x="445678" y="78007"/>
                        <a:pt x="445678" y="82041"/>
                      </a:cubicBezTo>
                      <a:cubicBezTo>
                        <a:pt x="444333" y="86076"/>
                        <a:pt x="428194" y="92800"/>
                        <a:pt x="409364" y="96835"/>
                      </a:cubicBezTo>
                      <a:cubicBezTo>
                        <a:pt x="389190" y="100870"/>
                        <a:pt x="393226" y="98180"/>
                        <a:pt x="367671" y="102215"/>
                      </a:cubicBezTo>
                      <a:cubicBezTo>
                        <a:pt x="340772" y="106250"/>
                        <a:pt x="304459" y="112975"/>
                        <a:pt x="260076" y="121044"/>
                      </a:cubicBezTo>
                      <a:cubicBezTo>
                        <a:pt x="238558" y="125079"/>
                        <a:pt x="214349" y="129114"/>
                        <a:pt x="188795" y="133148"/>
                      </a:cubicBezTo>
                      <a:cubicBezTo>
                        <a:pt x="164587" y="137183"/>
                        <a:pt x="137688" y="141218"/>
                        <a:pt x="109444" y="146598"/>
                      </a:cubicBezTo>
                      <a:cubicBezTo>
                        <a:pt x="94649" y="149288"/>
                        <a:pt x="81200" y="151978"/>
                        <a:pt x="66406" y="154667"/>
                      </a:cubicBezTo>
                      <a:cubicBezTo>
                        <a:pt x="58337" y="156012"/>
                        <a:pt x="50267" y="156012"/>
                        <a:pt x="42197" y="156012"/>
                      </a:cubicBezTo>
                      <a:cubicBezTo>
                        <a:pt x="32782" y="156012"/>
                        <a:pt x="23368" y="154667"/>
                        <a:pt x="15298" y="149288"/>
                      </a:cubicBezTo>
                      <a:cubicBezTo>
                        <a:pt x="7229" y="145252"/>
                        <a:pt x="1849" y="135839"/>
                        <a:pt x="505" y="127768"/>
                      </a:cubicBezTo>
                      <a:cubicBezTo>
                        <a:pt x="-840" y="119699"/>
                        <a:pt x="505" y="111630"/>
                        <a:pt x="4540" y="103560"/>
                      </a:cubicBezTo>
                      <a:cubicBezTo>
                        <a:pt x="12609" y="88766"/>
                        <a:pt x="26058" y="79351"/>
                        <a:pt x="38162" y="71282"/>
                      </a:cubicBezTo>
                      <a:cubicBezTo>
                        <a:pt x="63716" y="55143"/>
                        <a:pt x="91960" y="44383"/>
                        <a:pt x="118859" y="33623"/>
                      </a:cubicBezTo>
                      <a:cubicBezTo>
                        <a:pt x="147103" y="22864"/>
                        <a:pt x="175345" y="16139"/>
                        <a:pt x="203589" y="10760"/>
                      </a:cubicBezTo>
                      <a:cubicBezTo>
                        <a:pt x="231832" y="5380"/>
                        <a:pt x="259740" y="2018"/>
                        <a:pt x="286303" y="67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1" name="任意多边形: 形状 7580" descr="42a38bef-8996-4f68-86f6-1fb67f0d0567"/>
                <p:cNvSpPr/>
                <p:nvPr/>
              </p:nvSpPr>
              <p:spPr>
                <a:xfrm>
                  <a:off x="10332750" y="4681871"/>
                  <a:ext cx="467470" cy="153506"/>
                </a:xfrm>
                <a:custGeom>
                  <a:avLst/>
                  <a:gdLst>
                    <a:gd name="connsiteX0" fmla="*/ 86014 w 467470"/>
                    <a:gd name="connsiteY0" fmla="*/ 161 h 153506"/>
                    <a:gd name="connsiteX1" fmla="*/ 117451 w 467470"/>
                    <a:gd name="connsiteY1" fmla="*/ 2347 h 153506"/>
                    <a:gd name="connsiteX2" fmla="*/ 175283 w 467470"/>
                    <a:gd name="connsiteY2" fmla="*/ 19831 h 153506"/>
                    <a:gd name="connsiteX3" fmla="*/ 226390 w 467470"/>
                    <a:gd name="connsiteY3" fmla="*/ 44039 h 153506"/>
                    <a:gd name="connsiteX4" fmla="*/ 277498 w 467470"/>
                    <a:gd name="connsiteY4" fmla="*/ 65558 h 153506"/>
                    <a:gd name="connsiteX5" fmla="*/ 372989 w 467470"/>
                    <a:gd name="connsiteY5" fmla="*/ 97836 h 153506"/>
                    <a:gd name="connsiteX6" fmla="*/ 437545 w 467470"/>
                    <a:gd name="connsiteY6" fmla="*/ 123391 h 153506"/>
                    <a:gd name="connsiteX7" fmla="*/ 463099 w 467470"/>
                    <a:gd name="connsiteY7" fmla="*/ 131460 h 153506"/>
                    <a:gd name="connsiteX8" fmla="*/ 465789 w 467470"/>
                    <a:gd name="connsiteY8" fmla="*/ 136840 h 153506"/>
                    <a:gd name="connsiteX9" fmla="*/ 460409 w 467470"/>
                    <a:gd name="connsiteY9" fmla="*/ 138184 h 153506"/>
                    <a:gd name="connsiteX10" fmla="*/ 434856 w 467470"/>
                    <a:gd name="connsiteY10" fmla="*/ 130115 h 153506"/>
                    <a:gd name="connsiteX11" fmla="*/ 366264 w 467470"/>
                    <a:gd name="connsiteY11" fmla="*/ 111286 h 153506"/>
                    <a:gd name="connsiteX12" fmla="*/ 270774 w 467470"/>
                    <a:gd name="connsiteY12" fmla="*/ 79007 h 153506"/>
                    <a:gd name="connsiteX13" fmla="*/ 218321 w 467470"/>
                    <a:gd name="connsiteY13" fmla="*/ 57488 h 153506"/>
                    <a:gd name="connsiteX14" fmla="*/ 164523 w 467470"/>
                    <a:gd name="connsiteY14" fmla="*/ 34624 h 153506"/>
                    <a:gd name="connsiteX15" fmla="*/ 110726 w 467470"/>
                    <a:gd name="connsiteY15" fmla="*/ 18485 h 153506"/>
                    <a:gd name="connsiteX16" fmla="*/ 59619 w 467470"/>
                    <a:gd name="connsiteY16" fmla="*/ 19831 h 153506"/>
                    <a:gd name="connsiteX17" fmla="*/ 23306 w 467470"/>
                    <a:gd name="connsiteY17" fmla="*/ 41349 h 153506"/>
                    <a:gd name="connsiteX18" fmla="*/ 17926 w 467470"/>
                    <a:gd name="connsiteY18" fmla="*/ 76318 h 153506"/>
                    <a:gd name="connsiteX19" fmla="*/ 47515 w 467470"/>
                    <a:gd name="connsiteY19" fmla="*/ 123391 h 153506"/>
                    <a:gd name="connsiteX20" fmla="*/ 69034 w 467470"/>
                    <a:gd name="connsiteY20" fmla="*/ 135495 h 153506"/>
                    <a:gd name="connsiteX21" fmla="*/ 89207 w 467470"/>
                    <a:gd name="connsiteY21" fmla="*/ 150289 h 153506"/>
                    <a:gd name="connsiteX22" fmla="*/ 63654 w 467470"/>
                    <a:gd name="connsiteY22" fmla="*/ 152979 h 153506"/>
                    <a:gd name="connsiteX23" fmla="*/ 39444 w 467470"/>
                    <a:gd name="connsiteY23" fmla="*/ 138184 h 153506"/>
                    <a:gd name="connsiteX24" fmla="*/ 16580 w 467470"/>
                    <a:gd name="connsiteY24" fmla="*/ 116666 h 153506"/>
                    <a:gd name="connsiteX25" fmla="*/ 442 w 467470"/>
                    <a:gd name="connsiteY25" fmla="*/ 81697 h 153506"/>
                    <a:gd name="connsiteX26" fmla="*/ 9856 w 467470"/>
                    <a:gd name="connsiteY26" fmla="*/ 37315 h 153506"/>
                    <a:gd name="connsiteX27" fmla="*/ 55584 w 467470"/>
                    <a:gd name="connsiteY27" fmla="*/ 5036 h 153506"/>
                    <a:gd name="connsiteX28" fmla="*/ 86014 w 467470"/>
                    <a:gd name="connsiteY28" fmla="*/ 161 h 153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7469" h="153506">
                      <a:moveTo>
                        <a:pt x="86014" y="161"/>
                      </a:moveTo>
                      <a:cubicBezTo>
                        <a:pt x="96605" y="-344"/>
                        <a:pt x="107364" y="329"/>
                        <a:pt x="117451" y="2347"/>
                      </a:cubicBezTo>
                      <a:cubicBezTo>
                        <a:pt x="137625" y="5036"/>
                        <a:pt x="157799" y="11761"/>
                        <a:pt x="175283" y="19831"/>
                      </a:cubicBezTo>
                      <a:cubicBezTo>
                        <a:pt x="192767" y="26555"/>
                        <a:pt x="208906" y="37315"/>
                        <a:pt x="226390" y="44039"/>
                      </a:cubicBezTo>
                      <a:cubicBezTo>
                        <a:pt x="243875" y="50764"/>
                        <a:pt x="260014" y="58833"/>
                        <a:pt x="277498" y="65558"/>
                      </a:cubicBezTo>
                      <a:cubicBezTo>
                        <a:pt x="311121" y="79007"/>
                        <a:pt x="346090" y="88422"/>
                        <a:pt x="372989" y="97836"/>
                      </a:cubicBezTo>
                      <a:cubicBezTo>
                        <a:pt x="399888" y="107251"/>
                        <a:pt x="421406" y="118011"/>
                        <a:pt x="437545" y="123391"/>
                      </a:cubicBezTo>
                      <a:cubicBezTo>
                        <a:pt x="453685" y="128770"/>
                        <a:pt x="450995" y="127425"/>
                        <a:pt x="463099" y="131460"/>
                      </a:cubicBezTo>
                      <a:cubicBezTo>
                        <a:pt x="469824" y="134150"/>
                        <a:pt x="467134" y="135495"/>
                        <a:pt x="465789" y="136840"/>
                      </a:cubicBezTo>
                      <a:cubicBezTo>
                        <a:pt x="464444" y="138184"/>
                        <a:pt x="465789" y="139530"/>
                        <a:pt x="460409" y="138184"/>
                      </a:cubicBezTo>
                      <a:cubicBezTo>
                        <a:pt x="448305" y="134150"/>
                        <a:pt x="450995" y="135495"/>
                        <a:pt x="434856" y="130115"/>
                      </a:cubicBezTo>
                      <a:cubicBezTo>
                        <a:pt x="418716" y="126080"/>
                        <a:pt x="394508" y="120700"/>
                        <a:pt x="366264" y="111286"/>
                      </a:cubicBezTo>
                      <a:cubicBezTo>
                        <a:pt x="338020" y="101871"/>
                        <a:pt x="305742" y="91112"/>
                        <a:pt x="270774" y="79007"/>
                      </a:cubicBezTo>
                      <a:cubicBezTo>
                        <a:pt x="253289" y="72283"/>
                        <a:pt x="235805" y="64213"/>
                        <a:pt x="218321" y="57488"/>
                      </a:cubicBezTo>
                      <a:cubicBezTo>
                        <a:pt x="199492" y="50764"/>
                        <a:pt x="182007" y="41349"/>
                        <a:pt x="164523" y="34624"/>
                      </a:cubicBezTo>
                      <a:cubicBezTo>
                        <a:pt x="147039" y="27900"/>
                        <a:pt x="128210" y="21175"/>
                        <a:pt x="110726" y="18485"/>
                      </a:cubicBezTo>
                      <a:cubicBezTo>
                        <a:pt x="93242" y="15796"/>
                        <a:pt x="74414" y="15796"/>
                        <a:pt x="59619" y="19831"/>
                      </a:cubicBezTo>
                      <a:cubicBezTo>
                        <a:pt x="44824" y="23865"/>
                        <a:pt x="30030" y="29245"/>
                        <a:pt x="23306" y="41349"/>
                      </a:cubicBezTo>
                      <a:cubicBezTo>
                        <a:pt x="15236" y="52108"/>
                        <a:pt x="16580" y="65558"/>
                        <a:pt x="17926" y="76318"/>
                      </a:cubicBezTo>
                      <a:cubicBezTo>
                        <a:pt x="20616" y="97836"/>
                        <a:pt x="35410" y="115320"/>
                        <a:pt x="47515" y="123391"/>
                      </a:cubicBezTo>
                      <a:cubicBezTo>
                        <a:pt x="60964" y="131460"/>
                        <a:pt x="58274" y="130115"/>
                        <a:pt x="69034" y="135495"/>
                      </a:cubicBezTo>
                      <a:cubicBezTo>
                        <a:pt x="79793" y="140875"/>
                        <a:pt x="90552" y="146254"/>
                        <a:pt x="89207" y="150289"/>
                      </a:cubicBezTo>
                      <a:cubicBezTo>
                        <a:pt x="87862" y="152979"/>
                        <a:pt x="73068" y="154324"/>
                        <a:pt x="63654" y="152979"/>
                      </a:cubicBezTo>
                      <a:cubicBezTo>
                        <a:pt x="50204" y="147599"/>
                        <a:pt x="54239" y="147599"/>
                        <a:pt x="39444" y="138184"/>
                      </a:cubicBezTo>
                      <a:cubicBezTo>
                        <a:pt x="32720" y="132804"/>
                        <a:pt x="24651" y="126080"/>
                        <a:pt x="16580" y="116666"/>
                      </a:cubicBezTo>
                      <a:cubicBezTo>
                        <a:pt x="8511" y="107251"/>
                        <a:pt x="1787" y="95147"/>
                        <a:pt x="442" y="81697"/>
                      </a:cubicBezTo>
                      <a:cubicBezTo>
                        <a:pt x="-904" y="66903"/>
                        <a:pt x="442" y="52108"/>
                        <a:pt x="9856" y="37315"/>
                      </a:cubicBezTo>
                      <a:cubicBezTo>
                        <a:pt x="17926" y="22520"/>
                        <a:pt x="35410" y="10416"/>
                        <a:pt x="55584" y="5036"/>
                      </a:cubicBezTo>
                      <a:cubicBezTo>
                        <a:pt x="64999" y="2346"/>
                        <a:pt x="75422" y="665"/>
                        <a:pt x="86014" y="16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2" name="任意多边形: 形状 7581" descr="2456c44c-65ca-443f-bdb5-81369560d3a2"/>
                <p:cNvSpPr/>
                <p:nvPr/>
              </p:nvSpPr>
              <p:spPr>
                <a:xfrm>
                  <a:off x="10460757" y="4502120"/>
                  <a:ext cx="400360" cy="301142"/>
                </a:xfrm>
                <a:custGeom>
                  <a:avLst/>
                  <a:gdLst>
                    <a:gd name="connsiteX0" fmla="*/ 106453 w 400360"/>
                    <a:gd name="connsiteY0" fmla="*/ 1875 h 301142"/>
                    <a:gd name="connsiteX1" fmla="*/ 150836 w 400360"/>
                    <a:gd name="connsiteY1" fmla="*/ 15324 h 301142"/>
                    <a:gd name="connsiteX2" fmla="*/ 223461 w 400360"/>
                    <a:gd name="connsiteY2" fmla="*/ 58362 h 301142"/>
                    <a:gd name="connsiteX3" fmla="*/ 327022 w 400360"/>
                    <a:gd name="connsiteY3" fmla="*/ 156542 h 301142"/>
                    <a:gd name="connsiteX4" fmla="*/ 378129 w 400360"/>
                    <a:gd name="connsiteY4" fmla="*/ 237238 h 301142"/>
                    <a:gd name="connsiteX5" fmla="*/ 398303 w 400360"/>
                    <a:gd name="connsiteY5" fmla="*/ 268171 h 301142"/>
                    <a:gd name="connsiteX6" fmla="*/ 396959 w 400360"/>
                    <a:gd name="connsiteY6" fmla="*/ 274896 h 301142"/>
                    <a:gd name="connsiteX7" fmla="*/ 390234 w 400360"/>
                    <a:gd name="connsiteY7" fmla="*/ 270862 h 301142"/>
                    <a:gd name="connsiteX8" fmla="*/ 370060 w 400360"/>
                    <a:gd name="connsiteY8" fmla="*/ 241273 h 301142"/>
                    <a:gd name="connsiteX9" fmla="*/ 310883 w 400360"/>
                    <a:gd name="connsiteY9" fmla="*/ 164611 h 301142"/>
                    <a:gd name="connsiteX10" fmla="*/ 211357 w 400360"/>
                    <a:gd name="connsiteY10" fmla="*/ 69122 h 301142"/>
                    <a:gd name="connsiteX11" fmla="*/ 142767 w 400360"/>
                    <a:gd name="connsiteY11" fmla="*/ 28774 h 301142"/>
                    <a:gd name="connsiteX12" fmla="*/ 63415 w 400360"/>
                    <a:gd name="connsiteY12" fmla="*/ 19359 h 301142"/>
                    <a:gd name="connsiteX13" fmla="*/ 31136 w 400360"/>
                    <a:gd name="connsiteY13" fmla="*/ 38188 h 301142"/>
                    <a:gd name="connsiteX14" fmla="*/ 21722 w 400360"/>
                    <a:gd name="connsiteY14" fmla="*/ 67776 h 301142"/>
                    <a:gd name="connsiteX15" fmla="*/ 63415 w 400360"/>
                    <a:gd name="connsiteY15" fmla="*/ 121574 h 301142"/>
                    <a:gd name="connsiteX16" fmla="*/ 123937 w 400360"/>
                    <a:gd name="connsiteY16" fmla="*/ 165956 h 301142"/>
                    <a:gd name="connsiteX17" fmla="*/ 183115 w 400360"/>
                    <a:gd name="connsiteY17" fmla="*/ 200925 h 301142"/>
                    <a:gd name="connsiteX18" fmla="*/ 269189 w 400360"/>
                    <a:gd name="connsiteY18" fmla="*/ 256067 h 301142"/>
                    <a:gd name="connsiteX19" fmla="*/ 302813 w 400360"/>
                    <a:gd name="connsiteY19" fmla="*/ 276241 h 301142"/>
                    <a:gd name="connsiteX20" fmla="*/ 329712 w 400360"/>
                    <a:gd name="connsiteY20" fmla="*/ 300450 h 301142"/>
                    <a:gd name="connsiteX21" fmla="*/ 292053 w 400360"/>
                    <a:gd name="connsiteY21" fmla="*/ 288346 h 301142"/>
                    <a:gd name="connsiteX22" fmla="*/ 258431 w 400360"/>
                    <a:gd name="connsiteY22" fmla="*/ 266826 h 301142"/>
                    <a:gd name="connsiteX23" fmla="*/ 169665 w 400360"/>
                    <a:gd name="connsiteY23" fmla="*/ 214374 h 301142"/>
                    <a:gd name="connsiteX24" fmla="*/ 111832 w 400360"/>
                    <a:gd name="connsiteY24" fmla="*/ 178061 h 301142"/>
                    <a:gd name="connsiteX25" fmla="*/ 48621 w 400360"/>
                    <a:gd name="connsiteY25" fmla="*/ 135023 h 301142"/>
                    <a:gd name="connsiteX26" fmla="*/ 19032 w 400360"/>
                    <a:gd name="connsiteY26" fmla="*/ 106779 h 301142"/>
                    <a:gd name="connsiteX27" fmla="*/ 203 w 400360"/>
                    <a:gd name="connsiteY27" fmla="*/ 69122 h 301142"/>
                    <a:gd name="connsiteX28" fmla="*/ 14997 w 400360"/>
                    <a:gd name="connsiteY28" fmla="*/ 27428 h 301142"/>
                    <a:gd name="connsiteX29" fmla="*/ 56690 w 400360"/>
                    <a:gd name="connsiteY29" fmla="*/ 3220 h 301142"/>
                    <a:gd name="connsiteX30" fmla="*/ 106453 w 400360"/>
                    <a:gd name="connsiteY30" fmla="*/ 1875 h 301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360" h="301142">
                      <a:moveTo>
                        <a:pt x="106453" y="1875"/>
                      </a:moveTo>
                      <a:cubicBezTo>
                        <a:pt x="122592" y="4564"/>
                        <a:pt x="137387" y="9944"/>
                        <a:pt x="150836" y="15324"/>
                      </a:cubicBezTo>
                      <a:cubicBezTo>
                        <a:pt x="179079" y="27428"/>
                        <a:pt x="201943" y="42223"/>
                        <a:pt x="223461" y="58362"/>
                      </a:cubicBezTo>
                      <a:cubicBezTo>
                        <a:pt x="266500" y="89295"/>
                        <a:pt x="302813" y="124263"/>
                        <a:pt x="327022" y="156542"/>
                      </a:cubicBezTo>
                      <a:cubicBezTo>
                        <a:pt x="351231" y="188820"/>
                        <a:pt x="366025" y="217064"/>
                        <a:pt x="378129" y="237238"/>
                      </a:cubicBezTo>
                      <a:cubicBezTo>
                        <a:pt x="390234" y="257412"/>
                        <a:pt x="388888" y="252032"/>
                        <a:pt x="398303" y="268171"/>
                      </a:cubicBezTo>
                      <a:cubicBezTo>
                        <a:pt x="402338" y="274896"/>
                        <a:pt x="399648" y="274896"/>
                        <a:pt x="396959" y="274896"/>
                      </a:cubicBezTo>
                      <a:cubicBezTo>
                        <a:pt x="394268" y="276241"/>
                        <a:pt x="394268" y="277586"/>
                        <a:pt x="390234" y="270862"/>
                      </a:cubicBezTo>
                      <a:cubicBezTo>
                        <a:pt x="379475" y="256067"/>
                        <a:pt x="383509" y="260102"/>
                        <a:pt x="370060" y="241273"/>
                      </a:cubicBezTo>
                      <a:cubicBezTo>
                        <a:pt x="356611" y="221099"/>
                        <a:pt x="336436" y="195546"/>
                        <a:pt x="310883" y="164611"/>
                      </a:cubicBezTo>
                      <a:cubicBezTo>
                        <a:pt x="285329" y="133678"/>
                        <a:pt x="253051" y="98710"/>
                        <a:pt x="211357" y="69122"/>
                      </a:cubicBezTo>
                      <a:cubicBezTo>
                        <a:pt x="191184" y="54327"/>
                        <a:pt x="168320" y="39533"/>
                        <a:pt x="142767" y="28774"/>
                      </a:cubicBezTo>
                      <a:cubicBezTo>
                        <a:pt x="117212" y="18014"/>
                        <a:pt x="88969" y="11290"/>
                        <a:pt x="63415" y="19359"/>
                      </a:cubicBezTo>
                      <a:cubicBezTo>
                        <a:pt x="49965" y="23394"/>
                        <a:pt x="39206" y="30119"/>
                        <a:pt x="31136" y="38188"/>
                      </a:cubicBezTo>
                      <a:cubicBezTo>
                        <a:pt x="24412" y="47603"/>
                        <a:pt x="20377" y="57017"/>
                        <a:pt x="21722" y="67776"/>
                      </a:cubicBezTo>
                      <a:cubicBezTo>
                        <a:pt x="24412" y="87951"/>
                        <a:pt x="44585" y="106779"/>
                        <a:pt x="63415" y="121574"/>
                      </a:cubicBezTo>
                      <a:cubicBezTo>
                        <a:pt x="83589" y="136368"/>
                        <a:pt x="103763" y="152507"/>
                        <a:pt x="123937" y="165956"/>
                      </a:cubicBezTo>
                      <a:cubicBezTo>
                        <a:pt x="144111" y="179406"/>
                        <a:pt x="165629" y="190166"/>
                        <a:pt x="183115" y="200925"/>
                      </a:cubicBezTo>
                      <a:cubicBezTo>
                        <a:pt x="219427" y="223789"/>
                        <a:pt x="247671" y="243963"/>
                        <a:pt x="269189" y="256067"/>
                      </a:cubicBezTo>
                      <a:cubicBezTo>
                        <a:pt x="290708" y="269516"/>
                        <a:pt x="286674" y="265482"/>
                        <a:pt x="302813" y="276241"/>
                      </a:cubicBezTo>
                      <a:cubicBezTo>
                        <a:pt x="318952" y="285655"/>
                        <a:pt x="333747" y="297760"/>
                        <a:pt x="329712" y="300450"/>
                      </a:cubicBezTo>
                      <a:cubicBezTo>
                        <a:pt x="325677" y="303139"/>
                        <a:pt x="308193" y="297760"/>
                        <a:pt x="292053" y="288346"/>
                      </a:cubicBezTo>
                      <a:cubicBezTo>
                        <a:pt x="274569" y="278931"/>
                        <a:pt x="279949" y="278931"/>
                        <a:pt x="258431" y="266826"/>
                      </a:cubicBezTo>
                      <a:cubicBezTo>
                        <a:pt x="236911" y="254722"/>
                        <a:pt x="205977" y="237238"/>
                        <a:pt x="169665" y="214374"/>
                      </a:cubicBezTo>
                      <a:cubicBezTo>
                        <a:pt x="152180" y="203615"/>
                        <a:pt x="132007" y="191510"/>
                        <a:pt x="111832" y="178061"/>
                      </a:cubicBezTo>
                      <a:cubicBezTo>
                        <a:pt x="91659" y="164611"/>
                        <a:pt x="70140" y="151162"/>
                        <a:pt x="48621" y="135023"/>
                      </a:cubicBezTo>
                      <a:cubicBezTo>
                        <a:pt x="39206" y="126954"/>
                        <a:pt x="28447" y="117539"/>
                        <a:pt x="19032" y="106779"/>
                      </a:cubicBezTo>
                      <a:cubicBezTo>
                        <a:pt x="9617" y="96020"/>
                        <a:pt x="1548" y="83915"/>
                        <a:pt x="203" y="69122"/>
                      </a:cubicBezTo>
                      <a:cubicBezTo>
                        <a:pt x="-1142" y="54327"/>
                        <a:pt x="4238" y="39533"/>
                        <a:pt x="14997" y="27428"/>
                      </a:cubicBezTo>
                      <a:cubicBezTo>
                        <a:pt x="25757" y="15324"/>
                        <a:pt x="40551" y="7255"/>
                        <a:pt x="56690" y="3220"/>
                      </a:cubicBezTo>
                      <a:cubicBezTo>
                        <a:pt x="72829" y="-815"/>
                        <a:pt x="90313" y="-815"/>
                        <a:pt x="106453" y="187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3" name="任意多边形: 形状 7582" descr="f0ff03d6-68c9-4a47-b031-5892d766054b"/>
                <p:cNvSpPr/>
                <p:nvPr/>
              </p:nvSpPr>
              <p:spPr>
                <a:xfrm>
                  <a:off x="10603728" y="4399447"/>
                  <a:ext cx="321593" cy="331991"/>
                </a:xfrm>
                <a:custGeom>
                  <a:avLst/>
                  <a:gdLst>
                    <a:gd name="connsiteX0" fmla="*/ 92598 w 321593"/>
                    <a:gd name="connsiteY0" fmla="*/ 989 h 331991"/>
                    <a:gd name="connsiteX1" fmla="*/ 151774 w 321593"/>
                    <a:gd name="connsiteY1" fmla="*/ 22507 h 331991"/>
                    <a:gd name="connsiteX2" fmla="*/ 196157 w 321593"/>
                    <a:gd name="connsiteY2" fmla="*/ 62855 h 331991"/>
                    <a:gd name="connsiteX3" fmla="*/ 228436 w 321593"/>
                    <a:gd name="connsiteY3" fmla="*/ 108583 h 331991"/>
                    <a:gd name="connsiteX4" fmla="*/ 256680 w 321593"/>
                    <a:gd name="connsiteY4" fmla="*/ 154311 h 331991"/>
                    <a:gd name="connsiteX5" fmla="*/ 301062 w 321593"/>
                    <a:gd name="connsiteY5" fmla="*/ 239042 h 331991"/>
                    <a:gd name="connsiteX6" fmla="*/ 315857 w 321593"/>
                    <a:gd name="connsiteY6" fmla="*/ 302254 h 331991"/>
                    <a:gd name="connsiteX7" fmla="*/ 321236 w 321593"/>
                    <a:gd name="connsiteY7" fmla="*/ 326462 h 331991"/>
                    <a:gd name="connsiteX8" fmla="*/ 317201 w 321593"/>
                    <a:gd name="connsiteY8" fmla="*/ 331842 h 331991"/>
                    <a:gd name="connsiteX9" fmla="*/ 313167 w 321593"/>
                    <a:gd name="connsiteY9" fmla="*/ 327808 h 331991"/>
                    <a:gd name="connsiteX10" fmla="*/ 306442 w 321593"/>
                    <a:gd name="connsiteY10" fmla="*/ 303599 h 331991"/>
                    <a:gd name="connsiteX11" fmla="*/ 283578 w 321593"/>
                    <a:gd name="connsiteY11" fmla="*/ 243077 h 331991"/>
                    <a:gd name="connsiteX12" fmla="*/ 240540 w 321593"/>
                    <a:gd name="connsiteY12" fmla="*/ 161035 h 331991"/>
                    <a:gd name="connsiteX13" fmla="*/ 212297 w 321593"/>
                    <a:gd name="connsiteY13" fmla="*/ 116653 h 331991"/>
                    <a:gd name="connsiteX14" fmla="*/ 178673 w 321593"/>
                    <a:gd name="connsiteY14" fmla="*/ 73615 h 331991"/>
                    <a:gd name="connsiteX15" fmla="*/ 136981 w 321593"/>
                    <a:gd name="connsiteY15" fmla="*/ 37302 h 331991"/>
                    <a:gd name="connsiteX16" fmla="*/ 88562 w 321593"/>
                    <a:gd name="connsiteY16" fmla="*/ 18473 h 331991"/>
                    <a:gd name="connsiteX17" fmla="*/ 41490 w 321593"/>
                    <a:gd name="connsiteY17" fmla="*/ 23853 h 331991"/>
                    <a:gd name="connsiteX18" fmla="*/ 21315 w 321593"/>
                    <a:gd name="connsiteY18" fmla="*/ 53441 h 331991"/>
                    <a:gd name="connsiteX19" fmla="*/ 34764 w 321593"/>
                    <a:gd name="connsiteY19" fmla="*/ 108583 h 331991"/>
                    <a:gd name="connsiteX20" fmla="*/ 50904 w 321593"/>
                    <a:gd name="connsiteY20" fmla="*/ 127413 h 331991"/>
                    <a:gd name="connsiteX21" fmla="*/ 63008 w 321593"/>
                    <a:gd name="connsiteY21" fmla="*/ 148931 h 331991"/>
                    <a:gd name="connsiteX22" fmla="*/ 37455 w 321593"/>
                    <a:gd name="connsiteY22" fmla="*/ 136827 h 331991"/>
                    <a:gd name="connsiteX23" fmla="*/ 21315 w 321593"/>
                    <a:gd name="connsiteY23" fmla="*/ 115309 h 331991"/>
                    <a:gd name="connsiteX24" fmla="*/ 1142 w 321593"/>
                    <a:gd name="connsiteY24" fmla="*/ 49406 h 331991"/>
                    <a:gd name="connsiteX25" fmla="*/ 32075 w 321593"/>
                    <a:gd name="connsiteY25" fmla="*/ 10403 h 331991"/>
                    <a:gd name="connsiteX26" fmla="*/ 92598 w 321593"/>
                    <a:gd name="connsiteY26" fmla="*/ 989 h 331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21593" h="331991">
                      <a:moveTo>
                        <a:pt x="92598" y="989"/>
                      </a:moveTo>
                      <a:cubicBezTo>
                        <a:pt x="114117" y="2334"/>
                        <a:pt x="134290" y="11748"/>
                        <a:pt x="151774" y="22507"/>
                      </a:cubicBezTo>
                      <a:cubicBezTo>
                        <a:pt x="169258" y="34612"/>
                        <a:pt x="184053" y="48062"/>
                        <a:pt x="196157" y="62855"/>
                      </a:cubicBezTo>
                      <a:cubicBezTo>
                        <a:pt x="208262" y="77650"/>
                        <a:pt x="217676" y="93789"/>
                        <a:pt x="228436" y="108583"/>
                      </a:cubicBezTo>
                      <a:cubicBezTo>
                        <a:pt x="239196" y="123378"/>
                        <a:pt x="248610" y="139517"/>
                        <a:pt x="256680" y="154311"/>
                      </a:cubicBezTo>
                      <a:cubicBezTo>
                        <a:pt x="275509" y="185245"/>
                        <a:pt x="291648" y="213489"/>
                        <a:pt x="301062" y="239042"/>
                      </a:cubicBezTo>
                      <a:cubicBezTo>
                        <a:pt x="310477" y="264596"/>
                        <a:pt x="311821" y="287460"/>
                        <a:pt x="315857" y="302254"/>
                      </a:cubicBezTo>
                      <a:cubicBezTo>
                        <a:pt x="318547" y="317049"/>
                        <a:pt x="318547" y="314358"/>
                        <a:pt x="321236" y="326462"/>
                      </a:cubicBezTo>
                      <a:cubicBezTo>
                        <a:pt x="322581" y="333187"/>
                        <a:pt x="319892" y="331842"/>
                        <a:pt x="317201" y="331842"/>
                      </a:cubicBezTo>
                      <a:cubicBezTo>
                        <a:pt x="314512" y="331842"/>
                        <a:pt x="314512" y="333187"/>
                        <a:pt x="313167" y="327808"/>
                      </a:cubicBezTo>
                      <a:cubicBezTo>
                        <a:pt x="309132" y="315703"/>
                        <a:pt x="310477" y="318393"/>
                        <a:pt x="306442" y="303599"/>
                      </a:cubicBezTo>
                      <a:cubicBezTo>
                        <a:pt x="302408" y="287460"/>
                        <a:pt x="294337" y="267286"/>
                        <a:pt x="283578" y="243077"/>
                      </a:cubicBezTo>
                      <a:cubicBezTo>
                        <a:pt x="272818" y="217523"/>
                        <a:pt x="258024" y="190625"/>
                        <a:pt x="240540" y="161035"/>
                      </a:cubicBezTo>
                      <a:cubicBezTo>
                        <a:pt x="232470" y="146242"/>
                        <a:pt x="223056" y="131447"/>
                        <a:pt x="212297" y="116653"/>
                      </a:cubicBezTo>
                      <a:cubicBezTo>
                        <a:pt x="201537" y="101859"/>
                        <a:pt x="190778" y="87065"/>
                        <a:pt x="178673" y="73615"/>
                      </a:cubicBezTo>
                      <a:cubicBezTo>
                        <a:pt x="165223" y="60166"/>
                        <a:pt x="151774" y="46717"/>
                        <a:pt x="136981" y="37302"/>
                      </a:cubicBezTo>
                      <a:cubicBezTo>
                        <a:pt x="122186" y="26543"/>
                        <a:pt x="104702" y="19818"/>
                        <a:pt x="88562" y="18473"/>
                      </a:cubicBezTo>
                      <a:cubicBezTo>
                        <a:pt x="72423" y="17128"/>
                        <a:pt x="54939" y="17128"/>
                        <a:pt x="41490" y="23853"/>
                      </a:cubicBezTo>
                      <a:cubicBezTo>
                        <a:pt x="28040" y="30578"/>
                        <a:pt x="24006" y="42682"/>
                        <a:pt x="21315" y="53441"/>
                      </a:cubicBezTo>
                      <a:cubicBezTo>
                        <a:pt x="15936" y="76305"/>
                        <a:pt x="25351" y="96479"/>
                        <a:pt x="34764" y="108583"/>
                      </a:cubicBezTo>
                      <a:cubicBezTo>
                        <a:pt x="44179" y="120687"/>
                        <a:pt x="42835" y="117998"/>
                        <a:pt x="50904" y="127413"/>
                      </a:cubicBezTo>
                      <a:cubicBezTo>
                        <a:pt x="60319" y="136827"/>
                        <a:pt x="67043" y="146242"/>
                        <a:pt x="63008" y="148931"/>
                      </a:cubicBezTo>
                      <a:cubicBezTo>
                        <a:pt x="58974" y="151622"/>
                        <a:pt x="46870" y="146242"/>
                        <a:pt x="37455" y="136827"/>
                      </a:cubicBezTo>
                      <a:cubicBezTo>
                        <a:pt x="28040" y="127413"/>
                        <a:pt x="32075" y="128758"/>
                        <a:pt x="21315" y="115309"/>
                      </a:cubicBezTo>
                      <a:cubicBezTo>
                        <a:pt x="10556" y="101859"/>
                        <a:pt x="-4238" y="78995"/>
                        <a:pt x="1142" y="49406"/>
                      </a:cubicBezTo>
                      <a:cubicBezTo>
                        <a:pt x="3831" y="35957"/>
                        <a:pt x="14591" y="19818"/>
                        <a:pt x="32075" y="10403"/>
                      </a:cubicBezTo>
                      <a:cubicBezTo>
                        <a:pt x="49559" y="989"/>
                        <a:pt x="71078" y="-1701"/>
                        <a:pt x="92598" y="9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4" name="任意多边形: 形状 7583" descr="2746d350-dc5c-406d-b0b7-266320dc9418"/>
                <p:cNvSpPr/>
                <p:nvPr/>
              </p:nvSpPr>
              <p:spPr>
                <a:xfrm>
                  <a:off x="10773735" y="4322710"/>
                  <a:ext cx="234970" cy="348207"/>
                </a:xfrm>
                <a:custGeom>
                  <a:avLst/>
                  <a:gdLst>
                    <a:gd name="connsiteX0" fmla="*/ 70531 w 234970"/>
                    <a:gd name="connsiteY0" fmla="*/ 897 h 348207"/>
                    <a:gd name="connsiteX1" fmla="*/ 101465 w 234970"/>
                    <a:gd name="connsiteY1" fmla="*/ 2410 h 348207"/>
                    <a:gd name="connsiteX2" fmla="*/ 155262 w 234970"/>
                    <a:gd name="connsiteY2" fmla="*/ 30654 h 348207"/>
                    <a:gd name="connsiteX3" fmla="*/ 187541 w 234970"/>
                    <a:gd name="connsiteY3" fmla="*/ 76381 h 348207"/>
                    <a:gd name="connsiteX4" fmla="*/ 203680 w 234970"/>
                    <a:gd name="connsiteY4" fmla="*/ 126144 h 348207"/>
                    <a:gd name="connsiteX5" fmla="*/ 215785 w 234970"/>
                    <a:gd name="connsiteY5" fmla="*/ 174561 h 348207"/>
                    <a:gd name="connsiteX6" fmla="*/ 231924 w 234970"/>
                    <a:gd name="connsiteY6" fmla="*/ 260637 h 348207"/>
                    <a:gd name="connsiteX7" fmla="*/ 231924 w 234970"/>
                    <a:gd name="connsiteY7" fmla="*/ 321160 h 348207"/>
                    <a:gd name="connsiteX8" fmla="*/ 234613 w 234970"/>
                    <a:gd name="connsiteY8" fmla="*/ 344023 h 348207"/>
                    <a:gd name="connsiteX9" fmla="*/ 230578 w 234970"/>
                    <a:gd name="connsiteY9" fmla="*/ 348058 h 348207"/>
                    <a:gd name="connsiteX10" fmla="*/ 227889 w 234970"/>
                    <a:gd name="connsiteY10" fmla="*/ 344023 h 348207"/>
                    <a:gd name="connsiteX11" fmla="*/ 225198 w 234970"/>
                    <a:gd name="connsiteY11" fmla="*/ 321160 h 348207"/>
                    <a:gd name="connsiteX12" fmla="*/ 215785 w 234970"/>
                    <a:gd name="connsiteY12" fmla="*/ 260637 h 348207"/>
                    <a:gd name="connsiteX13" fmla="*/ 199645 w 234970"/>
                    <a:gd name="connsiteY13" fmla="*/ 175906 h 348207"/>
                    <a:gd name="connsiteX14" fmla="*/ 187541 w 234970"/>
                    <a:gd name="connsiteY14" fmla="*/ 128834 h 348207"/>
                    <a:gd name="connsiteX15" fmla="*/ 168711 w 234970"/>
                    <a:gd name="connsiteY15" fmla="*/ 81761 h 348207"/>
                    <a:gd name="connsiteX16" fmla="*/ 140469 w 234970"/>
                    <a:gd name="connsiteY16" fmla="*/ 41413 h 348207"/>
                    <a:gd name="connsiteX17" fmla="*/ 98775 w 234970"/>
                    <a:gd name="connsiteY17" fmla="*/ 18549 h 348207"/>
                    <a:gd name="connsiteX18" fmla="*/ 55738 w 234970"/>
                    <a:gd name="connsiteY18" fmla="*/ 22583 h 348207"/>
                    <a:gd name="connsiteX19" fmla="*/ 30183 w 234970"/>
                    <a:gd name="connsiteY19" fmla="*/ 50827 h 348207"/>
                    <a:gd name="connsiteX20" fmla="*/ 20768 w 234970"/>
                    <a:gd name="connsiteY20" fmla="*/ 104625 h 348207"/>
                    <a:gd name="connsiteX21" fmla="*/ 26148 w 234970"/>
                    <a:gd name="connsiteY21" fmla="*/ 126144 h 348207"/>
                    <a:gd name="connsiteX22" fmla="*/ 26148 w 234970"/>
                    <a:gd name="connsiteY22" fmla="*/ 149008 h 348207"/>
                    <a:gd name="connsiteX23" fmla="*/ 7319 w 234970"/>
                    <a:gd name="connsiteY23" fmla="*/ 132869 h 348207"/>
                    <a:gd name="connsiteX24" fmla="*/ 3284 w 234970"/>
                    <a:gd name="connsiteY24" fmla="*/ 108659 h 348207"/>
                    <a:gd name="connsiteX25" fmla="*/ 10010 w 234970"/>
                    <a:gd name="connsiteY25" fmla="*/ 44103 h 348207"/>
                    <a:gd name="connsiteX26" fmla="*/ 43632 w 234970"/>
                    <a:gd name="connsiteY26" fmla="*/ 10479 h 348207"/>
                    <a:gd name="connsiteX27" fmla="*/ 70531 w 234970"/>
                    <a:gd name="connsiteY27" fmla="*/ 897 h 348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34970" h="348207">
                      <a:moveTo>
                        <a:pt x="70531" y="897"/>
                      </a:moveTo>
                      <a:cubicBezTo>
                        <a:pt x="80618" y="-617"/>
                        <a:pt x="91378" y="-281"/>
                        <a:pt x="101465" y="2410"/>
                      </a:cubicBezTo>
                      <a:cubicBezTo>
                        <a:pt x="121639" y="7790"/>
                        <a:pt x="140469" y="17205"/>
                        <a:pt x="155262" y="30654"/>
                      </a:cubicBezTo>
                      <a:cubicBezTo>
                        <a:pt x="170057" y="44103"/>
                        <a:pt x="179471" y="60242"/>
                        <a:pt x="187541" y="76381"/>
                      </a:cubicBezTo>
                      <a:cubicBezTo>
                        <a:pt x="194266" y="92521"/>
                        <a:pt x="198300" y="110005"/>
                        <a:pt x="203680" y="126144"/>
                      </a:cubicBezTo>
                      <a:cubicBezTo>
                        <a:pt x="209060" y="142283"/>
                        <a:pt x="213094" y="158422"/>
                        <a:pt x="215785" y="174561"/>
                      </a:cubicBezTo>
                      <a:cubicBezTo>
                        <a:pt x="222509" y="205494"/>
                        <a:pt x="229234" y="235084"/>
                        <a:pt x="231924" y="260637"/>
                      </a:cubicBezTo>
                      <a:cubicBezTo>
                        <a:pt x="233269" y="286190"/>
                        <a:pt x="230578" y="306365"/>
                        <a:pt x="231924" y="321160"/>
                      </a:cubicBezTo>
                      <a:cubicBezTo>
                        <a:pt x="233269" y="335953"/>
                        <a:pt x="234613" y="331918"/>
                        <a:pt x="234613" y="344023"/>
                      </a:cubicBezTo>
                      <a:cubicBezTo>
                        <a:pt x="235958" y="349402"/>
                        <a:pt x="233269" y="348058"/>
                        <a:pt x="230578" y="348058"/>
                      </a:cubicBezTo>
                      <a:cubicBezTo>
                        <a:pt x="229234" y="348058"/>
                        <a:pt x="227889" y="349402"/>
                        <a:pt x="227889" y="344023"/>
                      </a:cubicBezTo>
                      <a:cubicBezTo>
                        <a:pt x="226544" y="333264"/>
                        <a:pt x="226544" y="335953"/>
                        <a:pt x="225198" y="321160"/>
                      </a:cubicBezTo>
                      <a:cubicBezTo>
                        <a:pt x="223854" y="306365"/>
                        <a:pt x="218474" y="286190"/>
                        <a:pt x="215785" y="260637"/>
                      </a:cubicBezTo>
                      <a:cubicBezTo>
                        <a:pt x="211749" y="235084"/>
                        <a:pt x="207715" y="206840"/>
                        <a:pt x="199645" y="175906"/>
                      </a:cubicBezTo>
                      <a:cubicBezTo>
                        <a:pt x="196955" y="161112"/>
                        <a:pt x="192921" y="144973"/>
                        <a:pt x="187541" y="128834"/>
                      </a:cubicBezTo>
                      <a:cubicBezTo>
                        <a:pt x="182161" y="112694"/>
                        <a:pt x="175437" y="96555"/>
                        <a:pt x="168711" y="81761"/>
                      </a:cubicBezTo>
                      <a:cubicBezTo>
                        <a:pt x="161987" y="66966"/>
                        <a:pt x="152573" y="52173"/>
                        <a:pt x="140469" y="41413"/>
                      </a:cubicBezTo>
                      <a:cubicBezTo>
                        <a:pt x="128363" y="29309"/>
                        <a:pt x="113570" y="21239"/>
                        <a:pt x="98775" y="18549"/>
                      </a:cubicBezTo>
                      <a:cubicBezTo>
                        <a:pt x="83981" y="15859"/>
                        <a:pt x="69186" y="15859"/>
                        <a:pt x="55738" y="22583"/>
                      </a:cubicBezTo>
                      <a:cubicBezTo>
                        <a:pt x="42288" y="29309"/>
                        <a:pt x="35563" y="41413"/>
                        <a:pt x="30183" y="50827"/>
                      </a:cubicBezTo>
                      <a:cubicBezTo>
                        <a:pt x="18079" y="69657"/>
                        <a:pt x="18079" y="91175"/>
                        <a:pt x="20768" y="104625"/>
                      </a:cubicBezTo>
                      <a:cubicBezTo>
                        <a:pt x="23459" y="118074"/>
                        <a:pt x="23459" y="115385"/>
                        <a:pt x="26148" y="126144"/>
                      </a:cubicBezTo>
                      <a:cubicBezTo>
                        <a:pt x="30183" y="136903"/>
                        <a:pt x="30183" y="147662"/>
                        <a:pt x="26148" y="149008"/>
                      </a:cubicBezTo>
                      <a:cubicBezTo>
                        <a:pt x="22114" y="150353"/>
                        <a:pt x="12699" y="142283"/>
                        <a:pt x="7319" y="132869"/>
                      </a:cubicBezTo>
                      <a:cubicBezTo>
                        <a:pt x="3284" y="122109"/>
                        <a:pt x="7319" y="123454"/>
                        <a:pt x="3284" y="108659"/>
                      </a:cubicBezTo>
                      <a:cubicBezTo>
                        <a:pt x="-750" y="93865"/>
                        <a:pt x="-3440" y="69657"/>
                        <a:pt x="10010" y="44103"/>
                      </a:cubicBezTo>
                      <a:cubicBezTo>
                        <a:pt x="16734" y="31998"/>
                        <a:pt x="27494" y="19894"/>
                        <a:pt x="43632" y="10479"/>
                      </a:cubicBezTo>
                      <a:cubicBezTo>
                        <a:pt x="51030" y="5772"/>
                        <a:pt x="60444" y="2410"/>
                        <a:pt x="70531" y="8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5" name="任意多边形: 形状 7584" descr="371d69cb-69b5-4b42-aeae-afea7def2ac9"/>
                <p:cNvSpPr/>
                <p:nvPr/>
              </p:nvSpPr>
              <p:spPr>
                <a:xfrm>
                  <a:off x="10944632" y="4337224"/>
                  <a:ext cx="240575" cy="321298"/>
                </a:xfrm>
                <a:custGeom>
                  <a:avLst/>
                  <a:gdLst>
                    <a:gd name="connsiteX0" fmla="*/ 50267 w 240575"/>
                    <a:gd name="connsiteY0" fmla="*/ 0 h 321298"/>
                    <a:gd name="connsiteX1" fmla="*/ 87925 w 240575"/>
                    <a:gd name="connsiteY1" fmla="*/ 8070 h 321298"/>
                    <a:gd name="connsiteX2" fmla="*/ 125583 w 240575"/>
                    <a:gd name="connsiteY2" fmla="*/ 24210 h 321298"/>
                    <a:gd name="connsiteX3" fmla="*/ 145757 w 240575"/>
                    <a:gd name="connsiteY3" fmla="*/ 29588 h 321298"/>
                    <a:gd name="connsiteX4" fmla="*/ 167276 w 240575"/>
                    <a:gd name="connsiteY4" fmla="*/ 28244 h 321298"/>
                    <a:gd name="connsiteX5" fmla="*/ 195520 w 240575"/>
                    <a:gd name="connsiteY5" fmla="*/ 26899 h 321298"/>
                    <a:gd name="connsiteX6" fmla="*/ 223764 w 240575"/>
                    <a:gd name="connsiteY6" fmla="*/ 40348 h 321298"/>
                    <a:gd name="connsiteX7" fmla="*/ 239903 w 240575"/>
                    <a:gd name="connsiteY7" fmla="*/ 88766 h 321298"/>
                    <a:gd name="connsiteX8" fmla="*/ 222419 w 240575"/>
                    <a:gd name="connsiteY8" fmla="*/ 133149 h 321298"/>
                    <a:gd name="connsiteX9" fmla="*/ 204935 w 240575"/>
                    <a:gd name="connsiteY9" fmla="*/ 173497 h 321298"/>
                    <a:gd name="connsiteX10" fmla="*/ 179380 w 240575"/>
                    <a:gd name="connsiteY10" fmla="*/ 247469 h 321298"/>
                    <a:gd name="connsiteX11" fmla="*/ 155172 w 240575"/>
                    <a:gd name="connsiteY11" fmla="*/ 297231 h 321298"/>
                    <a:gd name="connsiteX12" fmla="*/ 148447 w 240575"/>
                    <a:gd name="connsiteY12" fmla="*/ 317405 h 321298"/>
                    <a:gd name="connsiteX13" fmla="*/ 143068 w 240575"/>
                    <a:gd name="connsiteY13" fmla="*/ 320095 h 321298"/>
                    <a:gd name="connsiteX14" fmla="*/ 141723 w 240575"/>
                    <a:gd name="connsiteY14" fmla="*/ 316060 h 321298"/>
                    <a:gd name="connsiteX15" fmla="*/ 148447 w 240575"/>
                    <a:gd name="connsiteY15" fmla="*/ 295886 h 321298"/>
                    <a:gd name="connsiteX16" fmla="*/ 164587 w 240575"/>
                    <a:gd name="connsiteY16" fmla="*/ 243433 h 321298"/>
                    <a:gd name="connsiteX17" fmla="*/ 190140 w 240575"/>
                    <a:gd name="connsiteY17" fmla="*/ 170807 h 321298"/>
                    <a:gd name="connsiteX18" fmla="*/ 206279 w 240575"/>
                    <a:gd name="connsiteY18" fmla="*/ 130459 h 321298"/>
                    <a:gd name="connsiteX19" fmla="*/ 219728 w 240575"/>
                    <a:gd name="connsiteY19" fmla="*/ 88766 h 321298"/>
                    <a:gd name="connsiteX20" fmla="*/ 207624 w 240575"/>
                    <a:gd name="connsiteY20" fmla="*/ 53798 h 321298"/>
                    <a:gd name="connsiteX21" fmla="*/ 171311 w 240575"/>
                    <a:gd name="connsiteY21" fmla="*/ 47072 h 321298"/>
                    <a:gd name="connsiteX22" fmla="*/ 144412 w 240575"/>
                    <a:gd name="connsiteY22" fmla="*/ 47072 h 321298"/>
                    <a:gd name="connsiteX23" fmla="*/ 120204 w 240575"/>
                    <a:gd name="connsiteY23" fmla="*/ 39003 h 321298"/>
                    <a:gd name="connsiteX24" fmla="*/ 81200 w 240575"/>
                    <a:gd name="connsiteY24" fmla="*/ 24210 h 321298"/>
                    <a:gd name="connsiteX25" fmla="*/ 51612 w 240575"/>
                    <a:gd name="connsiteY25" fmla="*/ 16139 h 321298"/>
                    <a:gd name="connsiteX26" fmla="*/ 39508 w 240575"/>
                    <a:gd name="connsiteY26" fmla="*/ 16139 h 321298"/>
                    <a:gd name="connsiteX27" fmla="*/ 31438 w 240575"/>
                    <a:gd name="connsiteY27" fmla="*/ 20174 h 321298"/>
                    <a:gd name="connsiteX28" fmla="*/ 24713 w 240575"/>
                    <a:gd name="connsiteY28" fmla="*/ 26899 h 321298"/>
                    <a:gd name="connsiteX29" fmla="*/ 20678 w 240575"/>
                    <a:gd name="connsiteY29" fmla="*/ 33623 h 321298"/>
                    <a:gd name="connsiteX30" fmla="*/ 19333 w 240575"/>
                    <a:gd name="connsiteY30" fmla="*/ 43038 h 321298"/>
                    <a:gd name="connsiteX31" fmla="*/ 17989 w 240575"/>
                    <a:gd name="connsiteY31" fmla="*/ 49763 h 321298"/>
                    <a:gd name="connsiteX32" fmla="*/ 4540 w 240575"/>
                    <a:gd name="connsiteY32" fmla="*/ 45728 h 321298"/>
                    <a:gd name="connsiteX33" fmla="*/ 504 w 240575"/>
                    <a:gd name="connsiteY33" fmla="*/ 29588 h 321298"/>
                    <a:gd name="connsiteX34" fmla="*/ 7229 w 240575"/>
                    <a:gd name="connsiteY34" fmla="*/ 18830 h 321298"/>
                    <a:gd name="connsiteX35" fmla="*/ 19333 w 240575"/>
                    <a:gd name="connsiteY35" fmla="*/ 9415 h 321298"/>
                    <a:gd name="connsiteX36" fmla="*/ 32782 w 240575"/>
                    <a:gd name="connsiteY36" fmla="*/ 2690 h 321298"/>
                    <a:gd name="connsiteX37" fmla="*/ 50267 w 240575"/>
                    <a:gd name="connsiteY37" fmla="*/ 0 h 321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40574" h="321298">
                      <a:moveTo>
                        <a:pt x="50267" y="0"/>
                      </a:moveTo>
                      <a:cubicBezTo>
                        <a:pt x="62372" y="0"/>
                        <a:pt x="75821" y="2690"/>
                        <a:pt x="87925" y="8070"/>
                      </a:cubicBezTo>
                      <a:cubicBezTo>
                        <a:pt x="101375" y="12104"/>
                        <a:pt x="112134" y="18830"/>
                        <a:pt x="125583" y="24210"/>
                      </a:cubicBezTo>
                      <a:cubicBezTo>
                        <a:pt x="132308" y="26899"/>
                        <a:pt x="139032" y="28244"/>
                        <a:pt x="145757" y="29588"/>
                      </a:cubicBezTo>
                      <a:cubicBezTo>
                        <a:pt x="152482" y="29588"/>
                        <a:pt x="159207" y="29588"/>
                        <a:pt x="167276" y="28244"/>
                      </a:cubicBezTo>
                      <a:cubicBezTo>
                        <a:pt x="175346" y="26899"/>
                        <a:pt x="184760" y="25554"/>
                        <a:pt x="195520" y="26899"/>
                      </a:cubicBezTo>
                      <a:cubicBezTo>
                        <a:pt x="206279" y="28244"/>
                        <a:pt x="217039" y="33623"/>
                        <a:pt x="223764" y="40348"/>
                      </a:cubicBezTo>
                      <a:cubicBezTo>
                        <a:pt x="237213" y="52452"/>
                        <a:pt x="242592" y="72627"/>
                        <a:pt x="239903" y="88766"/>
                      </a:cubicBezTo>
                      <a:cubicBezTo>
                        <a:pt x="237213" y="106250"/>
                        <a:pt x="227799" y="119699"/>
                        <a:pt x="222419" y="133149"/>
                      </a:cubicBezTo>
                      <a:cubicBezTo>
                        <a:pt x="217039" y="146598"/>
                        <a:pt x="210315" y="160047"/>
                        <a:pt x="204935" y="173497"/>
                      </a:cubicBezTo>
                      <a:cubicBezTo>
                        <a:pt x="194175" y="200395"/>
                        <a:pt x="187451" y="225949"/>
                        <a:pt x="179380" y="247469"/>
                      </a:cubicBezTo>
                      <a:cubicBezTo>
                        <a:pt x="169967" y="268988"/>
                        <a:pt x="160552" y="285126"/>
                        <a:pt x="155172" y="297231"/>
                      </a:cubicBezTo>
                      <a:cubicBezTo>
                        <a:pt x="149792" y="309336"/>
                        <a:pt x="152482" y="307990"/>
                        <a:pt x="148447" y="317405"/>
                      </a:cubicBezTo>
                      <a:cubicBezTo>
                        <a:pt x="147103" y="322785"/>
                        <a:pt x="144412" y="321440"/>
                        <a:pt x="143068" y="320095"/>
                      </a:cubicBezTo>
                      <a:cubicBezTo>
                        <a:pt x="141723" y="320095"/>
                        <a:pt x="140377" y="320095"/>
                        <a:pt x="141723" y="316060"/>
                      </a:cubicBezTo>
                      <a:cubicBezTo>
                        <a:pt x="144412" y="305301"/>
                        <a:pt x="144412" y="307990"/>
                        <a:pt x="148447" y="295886"/>
                      </a:cubicBezTo>
                      <a:cubicBezTo>
                        <a:pt x="153827" y="282437"/>
                        <a:pt x="156517" y="264953"/>
                        <a:pt x="164587" y="243433"/>
                      </a:cubicBezTo>
                      <a:cubicBezTo>
                        <a:pt x="172656" y="221914"/>
                        <a:pt x="180725" y="197706"/>
                        <a:pt x="190140" y="170807"/>
                      </a:cubicBezTo>
                      <a:cubicBezTo>
                        <a:pt x="195520" y="157358"/>
                        <a:pt x="200900" y="143909"/>
                        <a:pt x="206279" y="130459"/>
                      </a:cubicBezTo>
                      <a:cubicBezTo>
                        <a:pt x="211659" y="115665"/>
                        <a:pt x="218384" y="102215"/>
                        <a:pt x="219728" y="88766"/>
                      </a:cubicBezTo>
                      <a:cubicBezTo>
                        <a:pt x="221074" y="75316"/>
                        <a:pt x="217039" y="61867"/>
                        <a:pt x="207624" y="53798"/>
                      </a:cubicBezTo>
                      <a:cubicBezTo>
                        <a:pt x="198210" y="44383"/>
                        <a:pt x="187451" y="44383"/>
                        <a:pt x="171311" y="47072"/>
                      </a:cubicBezTo>
                      <a:cubicBezTo>
                        <a:pt x="163241" y="48418"/>
                        <a:pt x="153827" y="48418"/>
                        <a:pt x="144412" y="47072"/>
                      </a:cubicBezTo>
                      <a:cubicBezTo>
                        <a:pt x="134997" y="44383"/>
                        <a:pt x="126928" y="41694"/>
                        <a:pt x="120204" y="39003"/>
                      </a:cubicBezTo>
                      <a:cubicBezTo>
                        <a:pt x="105409" y="33623"/>
                        <a:pt x="91960" y="28244"/>
                        <a:pt x="81200" y="24210"/>
                      </a:cubicBezTo>
                      <a:cubicBezTo>
                        <a:pt x="70441" y="20174"/>
                        <a:pt x="59681" y="16139"/>
                        <a:pt x="51612" y="16139"/>
                      </a:cubicBezTo>
                      <a:cubicBezTo>
                        <a:pt x="47577" y="14795"/>
                        <a:pt x="43542" y="14795"/>
                        <a:pt x="39508" y="16139"/>
                      </a:cubicBezTo>
                      <a:cubicBezTo>
                        <a:pt x="36817" y="17484"/>
                        <a:pt x="34128" y="18830"/>
                        <a:pt x="31438" y="20174"/>
                      </a:cubicBezTo>
                      <a:cubicBezTo>
                        <a:pt x="27403" y="24210"/>
                        <a:pt x="26058" y="25554"/>
                        <a:pt x="24713" y="26899"/>
                      </a:cubicBezTo>
                      <a:cubicBezTo>
                        <a:pt x="23368" y="28244"/>
                        <a:pt x="22024" y="29588"/>
                        <a:pt x="20678" y="33623"/>
                      </a:cubicBezTo>
                      <a:cubicBezTo>
                        <a:pt x="19333" y="36314"/>
                        <a:pt x="19333" y="40348"/>
                        <a:pt x="19333" y="43038"/>
                      </a:cubicBezTo>
                      <a:cubicBezTo>
                        <a:pt x="19333" y="45728"/>
                        <a:pt x="20678" y="48418"/>
                        <a:pt x="17989" y="49763"/>
                      </a:cubicBezTo>
                      <a:cubicBezTo>
                        <a:pt x="16644" y="51108"/>
                        <a:pt x="12609" y="49763"/>
                        <a:pt x="4540" y="45728"/>
                      </a:cubicBezTo>
                      <a:cubicBezTo>
                        <a:pt x="504" y="43038"/>
                        <a:pt x="-840" y="36314"/>
                        <a:pt x="504" y="29588"/>
                      </a:cubicBezTo>
                      <a:cubicBezTo>
                        <a:pt x="3194" y="22864"/>
                        <a:pt x="4540" y="21519"/>
                        <a:pt x="7229" y="18830"/>
                      </a:cubicBezTo>
                      <a:cubicBezTo>
                        <a:pt x="9920" y="17484"/>
                        <a:pt x="12609" y="14795"/>
                        <a:pt x="19333" y="9415"/>
                      </a:cubicBezTo>
                      <a:cubicBezTo>
                        <a:pt x="22024" y="6724"/>
                        <a:pt x="27403" y="4035"/>
                        <a:pt x="32782" y="2690"/>
                      </a:cubicBezTo>
                      <a:cubicBezTo>
                        <a:pt x="38162" y="1346"/>
                        <a:pt x="43542" y="0"/>
                        <a:pt x="50267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6" name="任意多边形: 形状 7585" descr="9f5d7052-d80c-4b2d-bbbd-f22c61d61b0d"/>
                <p:cNvSpPr/>
                <p:nvPr/>
              </p:nvSpPr>
              <p:spPr>
                <a:xfrm>
                  <a:off x="10387450" y="4596796"/>
                  <a:ext cx="97488" cy="92052"/>
                </a:xfrm>
                <a:custGeom>
                  <a:avLst/>
                  <a:gdLst>
                    <a:gd name="connsiteX0" fmla="*/ 66785 w 97488"/>
                    <a:gd name="connsiteY0" fmla="*/ 0 h 92052"/>
                    <a:gd name="connsiteX1" fmla="*/ 86960 w 97488"/>
                    <a:gd name="connsiteY1" fmla="*/ 4035 h 92052"/>
                    <a:gd name="connsiteX2" fmla="*/ 93684 w 97488"/>
                    <a:gd name="connsiteY2" fmla="*/ 6724 h 92052"/>
                    <a:gd name="connsiteX3" fmla="*/ 96374 w 97488"/>
                    <a:gd name="connsiteY3" fmla="*/ 16139 h 92052"/>
                    <a:gd name="connsiteX4" fmla="*/ 89649 w 97488"/>
                    <a:gd name="connsiteY4" fmla="*/ 22864 h 92052"/>
                    <a:gd name="connsiteX5" fmla="*/ 84269 w 97488"/>
                    <a:gd name="connsiteY5" fmla="*/ 20174 h 92052"/>
                    <a:gd name="connsiteX6" fmla="*/ 69475 w 97488"/>
                    <a:gd name="connsiteY6" fmla="*/ 20174 h 92052"/>
                    <a:gd name="connsiteX7" fmla="*/ 60061 w 97488"/>
                    <a:gd name="connsiteY7" fmla="*/ 21519 h 92052"/>
                    <a:gd name="connsiteX8" fmla="*/ 49301 w 97488"/>
                    <a:gd name="connsiteY8" fmla="*/ 24209 h 92052"/>
                    <a:gd name="connsiteX9" fmla="*/ 33162 w 97488"/>
                    <a:gd name="connsiteY9" fmla="*/ 37659 h 92052"/>
                    <a:gd name="connsiteX10" fmla="*/ 23747 w 97488"/>
                    <a:gd name="connsiteY10" fmla="*/ 44383 h 92052"/>
                    <a:gd name="connsiteX11" fmla="*/ 18367 w 97488"/>
                    <a:gd name="connsiteY11" fmla="*/ 53798 h 92052"/>
                    <a:gd name="connsiteX12" fmla="*/ 19713 w 97488"/>
                    <a:gd name="connsiteY12" fmla="*/ 71282 h 92052"/>
                    <a:gd name="connsiteX13" fmla="*/ 18367 w 97488"/>
                    <a:gd name="connsiteY13" fmla="*/ 84731 h 92052"/>
                    <a:gd name="connsiteX14" fmla="*/ 21058 w 97488"/>
                    <a:gd name="connsiteY14" fmla="*/ 88766 h 92052"/>
                    <a:gd name="connsiteX15" fmla="*/ 17022 w 97488"/>
                    <a:gd name="connsiteY15" fmla="*/ 91455 h 92052"/>
                    <a:gd name="connsiteX16" fmla="*/ 14333 w 97488"/>
                    <a:gd name="connsiteY16" fmla="*/ 91455 h 92052"/>
                    <a:gd name="connsiteX17" fmla="*/ 10298 w 97488"/>
                    <a:gd name="connsiteY17" fmla="*/ 86076 h 92052"/>
                    <a:gd name="connsiteX18" fmla="*/ 2229 w 97488"/>
                    <a:gd name="connsiteY18" fmla="*/ 71282 h 92052"/>
                    <a:gd name="connsiteX19" fmla="*/ 883 w 97488"/>
                    <a:gd name="connsiteY19" fmla="*/ 48418 h 92052"/>
                    <a:gd name="connsiteX20" fmla="*/ 6263 w 97488"/>
                    <a:gd name="connsiteY20" fmla="*/ 36314 h 92052"/>
                    <a:gd name="connsiteX21" fmla="*/ 15678 w 97488"/>
                    <a:gd name="connsiteY21" fmla="*/ 24209 h 92052"/>
                    <a:gd name="connsiteX22" fmla="*/ 39886 w 97488"/>
                    <a:gd name="connsiteY22" fmla="*/ 5380 h 92052"/>
                    <a:gd name="connsiteX23" fmla="*/ 54681 w 97488"/>
                    <a:gd name="connsiteY23" fmla="*/ 4035 h 92052"/>
                    <a:gd name="connsiteX24" fmla="*/ 66785 w 97488"/>
                    <a:gd name="connsiteY24" fmla="*/ 0 h 92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7488" h="92052">
                      <a:moveTo>
                        <a:pt x="66785" y="0"/>
                      </a:moveTo>
                      <a:cubicBezTo>
                        <a:pt x="76200" y="0"/>
                        <a:pt x="82925" y="2690"/>
                        <a:pt x="86960" y="4035"/>
                      </a:cubicBezTo>
                      <a:cubicBezTo>
                        <a:pt x="90994" y="5380"/>
                        <a:pt x="89649" y="5380"/>
                        <a:pt x="93684" y="6724"/>
                      </a:cubicBezTo>
                      <a:cubicBezTo>
                        <a:pt x="96374" y="8070"/>
                        <a:pt x="99064" y="12104"/>
                        <a:pt x="96374" y="16139"/>
                      </a:cubicBezTo>
                      <a:cubicBezTo>
                        <a:pt x="95029" y="18830"/>
                        <a:pt x="90994" y="22864"/>
                        <a:pt x="89649" y="22864"/>
                      </a:cubicBezTo>
                      <a:cubicBezTo>
                        <a:pt x="86960" y="22864"/>
                        <a:pt x="88305" y="20174"/>
                        <a:pt x="84269" y="20174"/>
                      </a:cubicBezTo>
                      <a:cubicBezTo>
                        <a:pt x="80234" y="20174"/>
                        <a:pt x="76200" y="20174"/>
                        <a:pt x="69475" y="20174"/>
                      </a:cubicBezTo>
                      <a:cubicBezTo>
                        <a:pt x="66785" y="20174"/>
                        <a:pt x="64096" y="20174"/>
                        <a:pt x="60061" y="21519"/>
                      </a:cubicBezTo>
                      <a:cubicBezTo>
                        <a:pt x="56026" y="21519"/>
                        <a:pt x="53336" y="22864"/>
                        <a:pt x="49301" y="24209"/>
                      </a:cubicBezTo>
                      <a:cubicBezTo>
                        <a:pt x="42577" y="26899"/>
                        <a:pt x="37197" y="33623"/>
                        <a:pt x="33162" y="37659"/>
                      </a:cubicBezTo>
                      <a:cubicBezTo>
                        <a:pt x="30471" y="40348"/>
                        <a:pt x="25093" y="41694"/>
                        <a:pt x="23747" y="44383"/>
                      </a:cubicBezTo>
                      <a:cubicBezTo>
                        <a:pt x="22402" y="47072"/>
                        <a:pt x="19713" y="51107"/>
                        <a:pt x="18367" y="53798"/>
                      </a:cubicBezTo>
                      <a:cubicBezTo>
                        <a:pt x="17022" y="59178"/>
                        <a:pt x="19713" y="65902"/>
                        <a:pt x="19713" y="71282"/>
                      </a:cubicBezTo>
                      <a:cubicBezTo>
                        <a:pt x="19713" y="76662"/>
                        <a:pt x="17022" y="82042"/>
                        <a:pt x="18367" y="84731"/>
                      </a:cubicBezTo>
                      <a:cubicBezTo>
                        <a:pt x="19713" y="87420"/>
                        <a:pt x="19713" y="86076"/>
                        <a:pt x="21058" y="88766"/>
                      </a:cubicBezTo>
                      <a:cubicBezTo>
                        <a:pt x="21058" y="90111"/>
                        <a:pt x="19713" y="90111"/>
                        <a:pt x="17022" y="91455"/>
                      </a:cubicBezTo>
                      <a:cubicBezTo>
                        <a:pt x="15678" y="91455"/>
                        <a:pt x="15678" y="92800"/>
                        <a:pt x="14333" y="91455"/>
                      </a:cubicBezTo>
                      <a:cubicBezTo>
                        <a:pt x="11643" y="88766"/>
                        <a:pt x="12987" y="88766"/>
                        <a:pt x="10298" y="86076"/>
                      </a:cubicBezTo>
                      <a:cubicBezTo>
                        <a:pt x="8953" y="82042"/>
                        <a:pt x="3574" y="78006"/>
                        <a:pt x="2229" y="71282"/>
                      </a:cubicBezTo>
                      <a:cubicBezTo>
                        <a:pt x="-462" y="64556"/>
                        <a:pt x="-462" y="56487"/>
                        <a:pt x="883" y="48418"/>
                      </a:cubicBezTo>
                      <a:cubicBezTo>
                        <a:pt x="883" y="44383"/>
                        <a:pt x="3574" y="40348"/>
                        <a:pt x="6263" y="36314"/>
                      </a:cubicBezTo>
                      <a:cubicBezTo>
                        <a:pt x="8953" y="30934"/>
                        <a:pt x="11643" y="28244"/>
                        <a:pt x="15678" y="24209"/>
                      </a:cubicBezTo>
                      <a:cubicBezTo>
                        <a:pt x="22402" y="16139"/>
                        <a:pt x="30471" y="9415"/>
                        <a:pt x="39886" y="5380"/>
                      </a:cubicBezTo>
                      <a:cubicBezTo>
                        <a:pt x="45266" y="4035"/>
                        <a:pt x="50646" y="5380"/>
                        <a:pt x="54681" y="4035"/>
                      </a:cubicBezTo>
                      <a:cubicBezTo>
                        <a:pt x="58716" y="2690"/>
                        <a:pt x="62750" y="0"/>
                        <a:pt x="66785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7" name="任意多边形: 形状 7586" descr="aa264686-086d-4ec5-a581-233017a6aa1e"/>
                <p:cNvSpPr/>
                <p:nvPr/>
              </p:nvSpPr>
              <p:spPr>
                <a:xfrm>
                  <a:off x="10707028" y="4859059"/>
                  <a:ext cx="398013" cy="141218"/>
                </a:xfrm>
                <a:custGeom>
                  <a:avLst/>
                  <a:gdLst>
                    <a:gd name="connsiteX0" fmla="*/ 45783 w 398013"/>
                    <a:gd name="connsiteY0" fmla="*/ 0 h 141218"/>
                    <a:gd name="connsiteX1" fmla="*/ 61922 w 398013"/>
                    <a:gd name="connsiteY1" fmla="*/ 4035 h 141218"/>
                    <a:gd name="connsiteX2" fmla="*/ 64611 w 398013"/>
                    <a:gd name="connsiteY2" fmla="*/ 10760 h 141218"/>
                    <a:gd name="connsiteX3" fmla="*/ 57887 w 398013"/>
                    <a:gd name="connsiteY3" fmla="*/ 14795 h 141218"/>
                    <a:gd name="connsiteX4" fmla="*/ 48472 w 398013"/>
                    <a:gd name="connsiteY4" fmla="*/ 16140 h 141218"/>
                    <a:gd name="connsiteX5" fmla="*/ 32333 w 398013"/>
                    <a:gd name="connsiteY5" fmla="*/ 18830 h 141218"/>
                    <a:gd name="connsiteX6" fmla="*/ 21573 w 398013"/>
                    <a:gd name="connsiteY6" fmla="*/ 30934 h 141218"/>
                    <a:gd name="connsiteX7" fmla="*/ 21573 w 398013"/>
                    <a:gd name="connsiteY7" fmla="*/ 52453 h 141218"/>
                    <a:gd name="connsiteX8" fmla="*/ 37712 w 398013"/>
                    <a:gd name="connsiteY8" fmla="*/ 75317 h 141218"/>
                    <a:gd name="connsiteX9" fmla="*/ 69991 w 398013"/>
                    <a:gd name="connsiteY9" fmla="*/ 92801 h 141218"/>
                    <a:gd name="connsiteX10" fmla="*/ 154722 w 398013"/>
                    <a:gd name="connsiteY10" fmla="*/ 110285 h 141218"/>
                    <a:gd name="connsiteX11" fmla="*/ 197759 w 398013"/>
                    <a:gd name="connsiteY11" fmla="*/ 118355 h 141218"/>
                    <a:gd name="connsiteX12" fmla="*/ 240798 w 398013"/>
                    <a:gd name="connsiteY12" fmla="*/ 122390 h 141218"/>
                    <a:gd name="connsiteX13" fmla="*/ 318804 w 398013"/>
                    <a:gd name="connsiteY13" fmla="*/ 123734 h 141218"/>
                    <a:gd name="connsiteX14" fmla="*/ 372601 w 398013"/>
                    <a:gd name="connsiteY14" fmla="*/ 133149 h 141218"/>
                    <a:gd name="connsiteX15" fmla="*/ 394121 w 398013"/>
                    <a:gd name="connsiteY15" fmla="*/ 135839 h 141218"/>
                    <a:gd name="connsiteX16" fmla="*/ 396810 w 398013"/>
                    <a:gd name="connsiteY16" fmla="*/ 139874 h 141218"/>
                    <a:gd name="connsiteX17" fmla="*/ 392776 w 398013"/>
                    <a:gd name="connsiteY17" fmla="*/ 141218 h 141218"/>
                    <a:gd name="connsiteX18" fmla="*/ 372601 w 398013"/>
                    <a:gd name="connsiteY18" fmla="*/ 138529 h 141218"/>
                    <a:gd name="connsiteX19" fmla="*/ 318804 w 398013"/>
                    <a:gd name="connsiteY19" fmla="*/ 137184 h 141218"/>
                    <a:gd name="connsiteX20" fmla="*/ 240798 w 398013"/>
                    <a:gd name="connsiteY20" fmla="*/ 135839 h 141218"/>
                    <a:gd name="connsiteX21" fmla="*/ 196415 w 398013"/>
                    <a:gd name="connsiteY21" fmla="*/ 133149 h 141218"/>
                    <a:gd name="connsiteX22" fmla="*/ 150687 w 398013"/>
                    <a:gd name="connsiteY22" fmla="*/ 127769 h 141218"/>
                    <a:gd name="connsiteX23" fmla="*/ 61922 w 398013"/>
                    <a:gd name="connsiteY23" fmla="*/ 108941 h 141218"/>
                    <a:gd name="connsiteX24" fmla="*/ 25608 w 398013"/>
                    <a:gd name="connsiteY24" fmla="*/ 86077 h 141218"/>
                    <a:gd name="connsiteX25" fmla="*/ 1400 w 398013"/>
                    <a:gd name="connsiteY25" fmla="*/ 56488 h 141218"/>
                    <a:gd name="connsiteX26" fmla="*/ 4089 w 398013"/>
                    <a:gd name="connsiteY26" fmla="*/ 25554 h 141218"/>
                    <a:gd name="connsiteX27" fmla="*/ 22919 w 398013"/>
                    <a:gd name="connsiteY27" fmla="*/ 6724 h 141218"/>
                    <a:gd name="connsiteX28" fmla="*/ 35023 w 398013"/>
                    <a:gd name="connsiteY28" fmla="*/ 1346 h 141218"/>
                    <a:gd name="connsiteX29" fmla="*/ 45783 w 398013"/>
                    <a:gd name="connsiteY29" fmla="*/ 0 h 141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98013" h="141218">
                      <a:moveTo>
                        <a:pt x="45783" y="0"/>
                      </a:moveTo>
                      <a:cubicBezTo>
                        <a:pt x="52507" y="0"/>
                        <a:pt x="57887" y="1346"/>
                        <a:pt x="61922" y="4035"/>
                      </a:cubicBezTo>
                      <a:cubicBezTo>
                        <a:pt x="64611" y="6724"/>
                        <a:pt x="65956" y="9415"/>
                        <a:pt x="64611" y="10760"/>
                      </a:cubicBezTo>
                      <a:cubicBezTo>
                        <a:pt x="63267" y="13450"/>
                        <a:pt x="60576" y="13450"/>
                        <a:pt x="57887" y="14795"/>
                      </a:cubicBezTo>
                      <a:cubicBezTo>
                        <a:pt x="55197" y="14795"/>
                        <a:pt x="51162" y="16140"/>
                        <a:pt x="48472" y="16140"/>
                      </a:cubicBezTo>
                      <a:cubicBezTo>
                        <a:pt x="41748" y="17484"/>
                        <a:pt x="41748" y="13450"/>
                        <a:pt x="32333" y="18830"/>
                      </a:cubicBezTo>
                      <a:cubicBezTo>
                        <a:pt x="28299" y="21519"/>
                        <a:pt x="24263" y="25554"/>
                        <a:pt x="21573" y="30934"/>
                      </a:cubicBezTo>
                      <a:cubicBezTo>
                        <a:pt x="18884" y="36314"/>
                        <a:pt x="18884" y="44383"/>
                        <a:pt x="21573" y="52453"/>
                      </a:cubicBezTo>
                      <a:cubicBezTo>
                        <a:pt x="24263" y="60522"/>
                        <a:pt x="29643" y="68592"/>
                        <a:pt x="37712" y="75317"/>
                      </a:cubicBezTo>
                      <a:cubicBezTo>
                        <a:pt x="47127" y="82042"/>
                        <a:pt x="57887" y="88766"/>
                        <a:pt x="69991" y="92801"/>
                      </a:cubicBezTo>
                      <a:cubicBezTo>
                        <a:pt x="95545" y="100870"/>
                        <a:pt x="126479" y="106250"/>
                        <a:pt x="154722" y="110285"/>
                      </a:cubicBezTo>
                      <a:cubicBezTo>
                        <a:pt x="168171" y="112975"/>
                        <a:pt x="182966" y="117010"/>
                        <a:pt x="197759" y="118355"/>
                      </a:cubicBezTo>
                      <a:cubicBezTo>
                        <a:pt x="212554" y="119699"/>
                        <a:pt x="226003" y="121045"/>
                        <a:pt x="240798" y="122390"/>
                      </a:cubicBezTo>
                      <a:cubicBezTo>
                        <a:pt x="269042" y="123734"/>
                        <a:pt x="295941" y="121045"/>
                        <a:pt x="318804" y="123734"/>
                      </a:cubicBezTo>
                      <a:cubicBezTo>
                        <a:pt x="341668" y="125079"/>
                        <a:pt x="359152" y="131805"/>
                        <a:pt x="372601" y="133149"/>
                      </a:cubicBezTo>
                      <a:cubicBezTo>
                        <a:pt x="386050" y="135839"/>
                        <a:pt x="383361" y="134494"/>
                        <a:pt x="394121" y="135839"/>
                      </a:cubicBezTo>
                      <a:cubicBezTo>
                        <a:pt x="399500" y="135839"/>
                        <a:pt x="398156" y="138529"/>
                        <a:pt x="396810" y="139874"/>
                      </a:cubicBezTo>
                      <a:cubicBezTo>
                        <a:pt x="396810" y="141218"/>
                        <a:pt x="396810" y="141218"/>
                        <a:pt x="392776" y="141218"/>
                      </a:cubicBezTo>
                      <a:cubicBezTo>
                        <a:pt x="383361" y="139874"/>
                        <a:pt x="386050" y="139874"/>
                        <a:pt x="372601" y="138529"/>
                      </a:cubicBezTo>
                      <a:cubicBezTo>
                        <a:pt x="360497" y="138529"/>
                        <a:pt x="341668" y="138529"/>
                        <a:pt x="318804" y="137184"/>
                      </a:cubicBezTo>
                      <a:cubicBezTo>
                        <a:pt x="295941" y="135839"/>
                        <a:pt x="269042" y="137184"/>
                        <a:pt x="240798" y="135839"/>
                      </a:cubicBezTo>
                      <a:cubicBezTo>
                        <a:pt x="226003" y="135839"/>
                        <a:pt x="211209" y="134494"/>
                        <a:pt x="196415" y="133149"/>
                      </a:cubicBezTo>
                      <a:cubicBezTo>
                        <a:pt x="181621" y="131805"/>
                        <a:pt x="165482" y="130459"/>
                        <a:pt x="150687" y="127769"/>
                      </a:cubicBezTo>
                      <a:cubicBezTo>
                        <a:pt x="119754" y="123734"/>
                        <a:pt x="90166" y="118355"/>
                        <a:pt x="61922" y="108941"/>
                      </a:cubicBezTo>
                      <a:cubicBezTo>
                        <a:pt x="47127" y="103561"/>
                        <a:pt x="36368" y="94146"/>
                        <a:pt x="25608" y="86077"/>
                      </a:cubicBezTo>
                      <a:cubicBezTo>
                        <a:pt x="14849" y="78007"/>
                        <a:pt x="5435" y="67247"/>
                        <a:pt x="1400" y="56488"/>
                      </a:cubicBezTo>
                      <a:cubicBezTo>
                        <a:pt x="-1291" y="45728"/>
                        <a:pt x="55" y="34968"/>
                        <a:pt x="4089" y="25554"/>
                      </a:cubicBezTo>
                      <a:cubicBezTo>
                        <a:pt x="8124" y="16140"/>
                        <a:pt x="16193" y="10760"/>
                        <a:pt x="22919" y="6724"/>
                      </a:cubicBezTo>
                      <a:cubicBezTo>
                        <a:pt x="29643" y="2691"/>
                        <a:pt x="32333" y="1346"/>
                        <a:pt x="35023" y="1346"/>
                      </a:cubicBezTo>
                      <a:cubicBezTo>
                        <a:pt x="37712" y="1346"/>
                        <a:pt x="39057" y="0"/>
                        <a:pt x="4578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8" name="任意多边形: 形状 7587" descr="a4c6b3eb-2382-4b6a-8ff3-0c0b0d87891a"/>
                <p:cNvSpPr/>
                <p:nvPr/>
              </p:nvSpPr>
              <p:spPr>
                <a:xfrm>
                  <a:off x="10986644" y="4644962"/>
                  <a:ext cx="167315" cy="350084"/>
                </a:xfrm>
                <a:custGeom>
                  <a:avLst/>
                  <a:gdLst>
                    <a:gd name="connsiteX0" fmla="*/ 76848 w 167315"/>
                    <a:gd name="connsiteY0" fmla="*/ 252 h 350084"/>
                    <a:gd name="connsiteX1" fmla="*/ 119886 w 167315"/>
                    <a:gd name="connsiteY1" fmla="*/ 12357 h 350084"/>
                    <a:gd name="connsiteX2" fmla="*/ 144094 w 167315"/>
                    <a:gd name="connsiteY2" fmla="*/ 47325 h 350084"/>
                    <a:gd name="connsiteX3" fmla="*/ 152164 w 167315"/>
                    <a:gd name="connsiteY3" fmla="*/ 87673 h 350084"/>
                    <a:gd name="connsiteX4" fmla="*/ 157543 w 167315"/>
                    <a:gd name="connsiteY4" fmla="*/ 128022 h 350084"/>
                    <a:gd name="connsiteX5" fmla="*/ 157543 w 167315"/>
                    <a:gd name="connsiteY5" fmla="*/ 168370 h 350084"/>
                    <a:gd name="connsiteX6" fmla="*/ 158889 w 167315"/>
                    <a:gd name="connsiteY6" fmla="*/ 207372 h 350084"/>
                    <a:gd name="connsiteX7" fmla="*/ 166958 w 167315"/>
                    <a:gd name="connsiteY7" fmla="*/ 277309 h 350084"/>
                    <a:gd name="connsiteX8" fmla="*/ 165614 w 167315"/>
                    <a:gd name="connsiteY8" fmla="*/ 327071 h 350084"/>
                    <a:gd name="connsiteX9" fmla="*/ 166958 w 167315"/>
                    <a:gd name="connsiteY9" fmla="*/ 345901 h 350084"/>
                    <a:gd name="connsiteX10" fmla="*/ 162923 w 167315"/>
                    <a:gd name="connsiteY10" fmla="*/ 349935 h 350084"/>
                    <a:gd name="connsiteX11" fmla="*/ 160234 w 167315"/>
                    <a:gd name="connsiteY11" fmla="*/ 345901 h 350084"/>
                    <a:gd name="connsiteX12" fmla="*/ 157543 w 167315"/>
                    <a:gd name="connsiteY12" fmla="*/ 327071 h 350084"/>
                    <a:gd name="connsiteX13" fmla="*/ 149474 w 167315"/>
                    <a:gd name="connsiteY13" fmla="*/ 278654 h 350084"/>
                    <a:gd name="connsiteX14" fmla="*/ 141404 w 167315"/>
                    <a:gd name="connsiteY14" fmla="*/ 208718 h 350084"/>
                    <a:gd name="connsiteX15" fmla="*/ 138715 w 167315"/>
                    <a:gd name="connsiteY15" fmla="*/ 168370 h 350084"/>
                    <a:gd name="connsiteX16" fmla="*/ 136025 w 167315"/>
                    <a:gd name="connsiteY16" fmla="*/ 128022 h 350084"/>
                    <a:gd name="connsiteX17" fmla="*/ 130646 w 167315"/>
                    <a:gd name="connsiteY17" fmla="*/ 87673 h 350084"/>
                    <a:gd name="connsiteX18" fmla="*/ 123920 w 167315"/>
                    <a:gd name="connsiteY18" fmla="*/ 50015 h 350084"/>
                    <a:gd name="connsiteX19" fmla="*/ 109126 w 167315"/>
                    <a:gd name="connsiteY19" fmla="*/ 21771 h 350084"/>
                    <a:gd name="connsiteX20" fmla="*/ 79538 w 167315"/>
                    <a:gd name="connsiteY20" fmla="*/ 15047 h 350084"/>
                    <a:gd name="connsiteX21" fmla="*/ 35155 w 167315"/>
                    <a:gd name="connsiteY21" fmla="*/ 32531 h 350084"/>
                    <a:gd name="connsiteX22" fmla="*/ 21705 w 167315"/>
                    <a:gd name="connsiteY22" fmla="*/ 45980 h 350084"/>
                    <a:gd name="connsiteX23" fmla="*/ 2876 w 167315"/>
                    <a:gd name="connsiteY23" fmla="*/ 56740 h 350084"/>
                    <a:gd name="connsiteX24" fmla="*/ 4221 w 167315"/>
                    <a:gd name="connsiteY24" fmla="*/ 40600 h 350084"/>
                    <a:gd name="connsiteX25" fmla="*/ 20360 w 167315"/>
                    <a:gd name="connsiteY25" fmla="*/ 25807 h 350084"/>
                    <a:gd name="connsiteX26" fmla="*/ 76848 w 167315"/>
                    <a:gd name="connsiteY26" fmla="*/ 252 h 350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7315" h="350084">
                      <a:moveTo>
                        <a:pt x="76848" y="252"/>
                      </a:moveTo>
                      <a:cubicBezTo>
                        <a:pt x="91642" y="-1093"/>
                        <a:pt x="107782" y="2943"/>
                        <a:pt x="119886" y="12357"/>
                      </a:cubicBezTo>
                      <a:cubicBezTo>
                        <a:pt x="131990" y="20427"/>
                        <a:pt x="140059" y="33876"/>
                        <a:pt x="144094" y="47325"/>
                      </a:cubicBezTo>
                      <a:cubicBezTo>
                        <a:pt x="148130" y="60775"/>
                        <a:pt x="150819" y="74224"/>
                        <a:pt x="152164" y="87673"/>
                      </a:cubicBezTo>
                      <a:cubicBezTo>
                        <a:pt x="154854" y="101123"/>
                        <a:pt x="156199" y="114572"/>
                        <a:pt x="157543" y="128022"/>
                      </a:cubicBezTo>
                      <a:cubicBezTo>
                        <a:pt x="158889" y="141471"/>
                        <a:pt x="156199" y="154920"/>
                        <a:pt x="157543" y="168370"/>
                      </a:cubicBezTo>
                      <a:cubicBezTo>
                        <a:pt x="158889" y="181819"/>
                        <a:pt x="157543" y="193923"/>
                        <a:pt x="158889" y="207372"/>
                      </a:cubicBezTo>
                      <a:cubicBezTo>
                        <a:pt x="160234" y="232926"/>
                        <a:pt x="165614" y="257135"/>
                        <a:pt x="166958" y="277309"/>
                      </a:cubicBezTo>
                      <a:cubicBezTo>
                        <a:pt x="166958" y="297483"/>
                        <a:pt x="165614" y="314967"/>
                        <a:pt x="165614" y="327071"/>
                      </a:cubicBezTo>
                      <a:cubicBezTo>
                        <a:pt x="165614" y="339175"/>
                        <a:pt x="166958" y="336486"/>
                        <a:pt x="166958" y="345901"/>
                      </a:cubicBezTo>
                      <a:cubicBezTo>
                        <a:pt x="168303" y="351280"/>
                        <a:pt x="165614" y="349935"/>
                        <a:pt x="162923" y="349935"/>
                      </a:cubicBezTo>
                      <a:cubicBezTo>
                        <a:pt x="161579" y="348590"/>
                        <a:pt x="160234" y="349935"/>
                        <a:pt x="160234" y="345901"/>
                      </a:cubicBezTo>
                      <a:cubicBezTo>
                        <a:pt x="158889" y="336486"/>
                        <a:pt x="158889" y="339175"/>
                        <a:pt x="157543" y="327071"/>
                      </a:cubicBezTo>
                      <a:cubicBezTo>
                        <a:pt x="156199" y="316311"/>
                        <a:pt x="152164" y="298827"/>
                        <a:pt x="149474" y="278654"/>
                      </a:cubicBezTo>
                      <a:cubicBezTo>
                        <a:pt x="146784" y="258479"/>
                        <a:pt x="144094" y="234271"/>
                        <a:pt x="141404" y="208718"/>
                      </a:cubicBezTo>
                      <a:cubicBezTo>
                        <a:pt x="140059" y="195268"/>
                        <a:pt x="140059" y="181819"/>
                        <a:pt x="138715" y="168370"/>
                      </a:cubicBezTo>
                      <a:cubicBezTo>
                        <a:pt x="137370" y="154920"/>
                        <a:pt x="137370" y="141471"/>
                        <a:pt x="136025" y="128022"/>
                      </a:cubicBezTo>
                      <a:cubicBezTo>
                        <a:pt x="134680" y="114572"/>
                        <a:pt x="131990" y="101123"/>
                        <a:pt x="130646" y="87673"/>
                      </a:cubicBezTo>
                      <a:cubicBezTo>
                        <a:pt x="129300" y="74224"/>
                        <a:pt x="127955" y="60775"/>
                        <a:pt x="123920" y="50015"/>
                      </a:cubicBezTo>
                      <a:cubicBezTo>
                        <a:pt x="121231" y="39256"/>
                        <a:pt x="118540" y="28496"/>
                        <a:pt x="109126" y="21771"/>
                      </a:cubicBezTo>
                      <a:cubicBezTo>
                        <a:pt x="99711" y="13702"/>
                        <a:pt x="88952" y="15047"/>
                        <a:pt x="79538" y="15047"/>
                      </a:cubicBezTo>
                      <a:cubicBezTo>
                        <a:pt x="60708" y="16392"/>
                        <a:pt x="44569" y="24461"/>
                        <a:pt x="35155" y="32531"/>
                      </a:cubicBezTo>
                      <a:cubicBezTo>
                        <a:pt x="27085" y="40600"/>
                        <a:pt x="28431" y="39256"/>
                        <a:pt x="21705" y="45980"/>
                      </a:cubicBezTo>
                      <a:cubicBezTo>
                        <a:pt x="14981" y="52705"/>
                        <a:pt x="6911" y="59430"/>
                        <a:pt x="2876" y="56740"/>
                      </a:cubicBezTo>
                      <a:cubicBezTo>
                        <a:pt x="-1159" y="54050"/>
                        <a:pt x="-1159" y="44635"/>
                        <a:pt x="4221" y="40600"/>
                      </a:cubicBezTo>
                      <a:cubicBezTo>
                        <a:pt x="10945" y="32531"/>
                        <a:pt x="10945" y="35220"/>
                        <a:pt x="20360" y="25807"/>
                      </a:cubicBezTo>
                      <a:cubicBezTo>
                        <a:pt x="31120" y="16392"/>
                        <a:pt x="48604" y="1597"/>
                        <a:pt x="76848" y="2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89" name="任意多边形: 形状 7588" descr="1fa4b7b5-9dbb-42ee-aa1f-6b3482a547ff"/>
                <p:cNvSpPr/>
                <p:nvPr/>
              </p:nvSpPr>
              <p:spPr>
                <a:xfrm>
                  <a:off x="10763570" y="4764914"/>
                  <a:ext cx="153323" cy="110707"/>
                </a:xfrm>
                <a:custGeom>
                  <a:avLst/>
                  <a:gdLst>
                    <a:gd name="connsiteX0" fmla="*/ 88766 w 153323"/>
                    <a:gd name="connsiteY0" fmla="*/ 0 h 110707"/>
                    <a:gd name="connsiteX1" fmla="*/ 130459 w 153323"/>
                    <a:gd name="connsiteY1" fmla="*/ 8070 h 110707"/>
                    <a:gd name="connsiteX2" fmla="*/ 147943 w 153323"/>
                    <a:gd name="connsiteY2" fmla="*/ 28244 h 110707"/>
                    <a:gd name="connsiteX3" fmla="*/ 153323 w 153323"/>
                    <a:gd name="connsiteY3" fmla="*/ 36314 h 110707"/>
                    <a:gd name="connsiteX4" fmla="*/ 149288 w 153323"/>
                    <a:gd name="connsiteY4" fmla="*/ 39003 h 110707"/>
                    <a:gd name="connsiteX5" fmla="*/ 145253 w 153323"/>
                    <a:gd name="connsiteY5" fmla="*/ 39003 h 110707"/>
                    <a:gd name="connsiteX6" fmla="*/ 139874 w 153323"/>
                    <a:gd name="connsiteY6" fmla="*/ 32279 h 110707"/>
                    <a:gd name="connsiteX7" fmla="*/ 119699 w 153323"/>
                    <a:gd name="connsiteY7" fmla="*/ 20174 h 110707"/>
                    <a:gd name="connsiteX8" fmla="*/ 87420 w 153323"/>
                    <a:gd name="connsiteY8" fmla="*/ 14795 h 110707"/>
                    <a:gd name="connsiteX9" fmla="*/ 68592 w 153323"/>
                    <a:gd name="connsiteY9" fmla="*/ 16139 h 110707"/>
                    <a:gd name="connsiteX10" fmla="*/ 51107 w 153323"/>
                    <a:gd name="connsiteY10" fmla="*/ 22864 h 110707"/>
                    <a:gd name="connsiteX11" fmla="*/ 26899 w 153323"/>
                    <a:gd name="connsiteY11" fmla="*/ 47073 h 110707"/>
                    <a:gd name="connsiteX12" fmla="*/ 17484 w 153323"/>
                    <a:gd name="connsiteY12" fmla="*/ 59178 h 110707"/>
                    <a:gd name="connsiteX13" fmla="*/ 18829 w 153323"/>
                    <a:gd name="connsiteY13" fmla="*/ 72627 h 110707"/>
                    <a:gd name="connsiteX14" fmla="*/ 21519 w 153323"/>
                    <a:gd name="connsiteY14" fmla="*/ 91456 h 110707"/>
                    <a:gd name="connsiteX15" fmla="*/ 25553 w 153323"/>
                    <a:gd name="connsiteY15" fmla="*/ 98181 h 110707"/>
                    <a:gd name="connsiteX16" fmla="*/ 24209 w 153323"/>
                    <a:gd name="connsiteY16" fmla="*/ 108941 h 110707"/>
                    <a:gd name="connsiteX17" fmla="*/ 10760 w 153323"/>
                    <a:gd name="connsiteY17" fmla="*/ 106250 h 110707"/>
                    <a:gd name="connsiteX18" fmla="*/ 6724 w 153323"/>
                    <a:gd name="connsiteY18" fmla="*/ 96836 h 110707"/>
                    <a:gd name="connsiteX19" fmla="*/ 0 w 153323"/>
                    <a:gd name="connsiteY19" fmla="*/ 72627 h 110707"/>
                    <a:gd name="connsiteX20" fmla="*/ 2689 w 153323"/>
                    <a:gd name="connsiteY20" fmla="*/ 55143 h 110707"/>
                    <a:gd name="connsiteX21" fmla="*/ 10760 w 153323"/>
                    <a:gd name="connsiteY21" fmla="*/ 37659 h 110707"/>
                    <a:gd name="connsiteX22" fmla="*/ 41693 w 153323"/>
                    <a:gd name="connsiteY22" fmla="*/ 6724 h 110707"/>
                    <a:gd name="connsiteX23" fmla="*/ 65902 w 153323"/>
                    <a:gd name="connsiteY23" fmla="*/ 1346 h 110707"/>
                    <a:gd name="connsiteX24" fmla="*/ 88766 w 153323"/>
                    <a:gd name="connsiteY24" fmla="*/ 0 h 110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53323" h="110707">
                      <a:moveTo>
                        <a:pt x="88766" y="0"/>
                      </a:moveTo>
                      <a:cubicBezTo>
                        <a:pt x="104904" y="0"/>
                        <a:pt x="119699" y="1346"/>
                        <a:pt x="130459" y="8070"/>
                      </a:cubicBezTo>
                      <a:cubicBezTo>
                        <a:pt x="141218" y="14795"/>
                        <a:pt x="145253" y="22864"/>
                        <a:pt x="147943" y="28244"/>
                      </a:cubicBezTo>
                      <a:cubicBezTo>
                        <a:pt x="150633" y="33623"/>
                        <a:pt x="151978" y="32279"/>
                        <a:pt x="153323" y="36314"/>
                      </a:cubicBezTo>
                      <a:cubicBezTo>
                        <a:pt x="153323" y="37659"/>
                        <a:pt x="151978" y="39003"/>
                        <a:pt x="149288" y="39003"/>
                      </a:cubicBezTo>
                      <a:cubicBezTo>
                        <a:pt x="146598" y="40348"/>
                        <a:pt x="146598" y="40348"/>
                        <a:pt x="145253" y="39003"/>
                      </a:cubicBezTo>
                      <a:cubicBezTo>
                        <a:pt x="142563" y="36314"/>
                        <a:pt x="143908" y="36314"/>
                        <a:pt x="139874" y="32279"/>
                      </a:cubicBezTo>
                      <a:cubicBezTo>
                        <a:pt x="135839" y="28244"/>
                        <a:pt x="127769" y="24210"/>
                        <a:pt x="119699" y="20174"/>
                      </a:cubicBezTo>
                      <a:cubicBezTo>
                        <a:pt x="110284" y="16139"/>
                        <a:pt x="99526" y="14795"/>
                        <a:pt x="87420" y="14795"/>
                      </a:cubicBezTo>
                      <a:cubicBezTo>
                        <a:pt x="80696" y="14795"/>
                        <a:pt x="75316" y="14795"/>
                        <a:pt x="68592" y="16139"/>
                      </a:cubicBezTo>
                      <a:cubicBezTo>
                        <a:pt x="63212" y="17484"/>
                        <a:pt x="56487" y="20174"/>
                        <a:pt x="51107" y="22864"/>
                      </a:cubicBezTo>
                      <a:cubicBezTo>
                        <a:pt x="40348" y="28244"/>
                        <a:pt x="32279" y="39003"/>
                        <a:pt x="26899" y="47073"/>
                      </a:cubicBezTo>
                      <a:cubicBezTo>
                        <a:pt x="24209" y="51107"/>
                        <a:pt x="18829" y="55143"/>
                        <a:pt x="17484" y="59178"/>
                      </a:cubicBezTo>
                      <a:cubicBezTo>
                        <a:pt x="16139" y="64557"/>
                        <a:pt x="18829" y="68593"/>
                        <a:pt x="18829" y="72627"/>
                      </a:cubicBezTo>
                      <a:cubicBezTo>
                        <a:pt x="18829" y="80697"/>
                        <a:pt x="18829" y="87421"/>
                        <a:pt x="21519" y="91456"/>
                      </a:cubicBezTo>
                      <a:cubicBezTo>
                        <a:pt x="24209" y="95491"/>
                        <a:pt x="22864" y="95491"/>
                        <a:pt x="25553" y="98181"/>
                      </a:cubicBezTo>
                      <a:cubicBezTo>
                        <a:pt x="26899" y="100870"/>
                        <a:pt x="28244" y="106250"/>
                        <a:pt x="24209" y="108941"/>
                      </a:cubicBezTo>
                      <a:cubicBezTo>
                        <a:pt x="21519" y="111630"/>
                        <a:pt x="13449" y="111630"/>
                        <a:pt x="10760" y="106250"/>
                      </a:cubicBezTo>
                      <a:cubicBezTo>
                        <a:pt x="6724" y="102216"/>
                        <a:pt x="10760" y="102216"/>
                        <a:pt x="6724" y="96836"/>
                      </a:cubicBezTo>
                      <a:cubicBezTo>
                        <a:pt x="4035" y="91456"/>
                        <a:pt x="0" y="83386"/>
                        <a:pt x="0" y="72627"/>
                      </a:cubicBezTo>
                      <a:cubicBezTo>
                        <a:pt x="0" y="67247"/>
                        <a:pt x="1345" y="60522"/>
                        <a:pt x="2689" y="55143"/>
                      </a:cubicBezTo>
                      <a:cubicBezTo>
                        <a:pt x="4035" y="49763"/>
                        <a:pt x="6724" y="43038"/>
                        <a:pt x="10760" y="37659"/>
                      </a:cubicBezTo>
                      <a:cubicBezTo>
                        <a:pt x="17484" y="26899"/>
                        <a:pt x="26899" y="13450"/>
                        <a:pt x="41693" y="6724"/>
                      </a:cubicBezTo>
                      <a:cubicBezTo>
                        <a:pt x="49763" y="4035"/>
                        <a:pt x="57832" y="2690"/>
                        <a:pt x="65902" y="1346"/>
                      </a:cubicBezTo>
                      <a:cubicBezTo>
                        <a:pt x="72627" y="0"/>
                        <a:pt x="80696" y="0"/>
                        <a:pt x="8876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0" name="任意多边形: 形状 7589" descr="313009f9-f284-4db4-b969-24cff454921d"/>
                <p:cNvSpPr/>
                <p:nvPr/>
              </p:nvSpPr>
              <p:spPr>
                <a:xfrm>
                  <a:off x="10899032" y="4689932"/>
                  <a:ext cx="143306" cy="103560"/>
                </a:xfrm>
                <a:custGeom>
                  <a:avLst/>
                  <a:gdLst>
                    <a:gd name="connsiteX0" fmla="*/ 60899 w 143306"/>
                    <a:gd name="connsiteY0" fmla="*/ 1009 h 103560"/>
                    <a:gd name="connsiteX1" fmla="*/ 83763 w 143306"/>
                    <a:gd name="connsiteY1" fmla="*/ 1009 h 103560"/>
                    <a:gd name="connsiteX2" fmla="*/ 120075 w 143306"/>
                    <a:gd name="connsiteY2" fmla="*/ 11769 h 103560"/>
                    <a:gd name="connsiteX3" fmla="*/ 136215 w 143306"/>
                    <a:gd name="connsiteY3" fmla="*/ 29253 h 103560"/>
                    <a:gd name="connsiteX4" fmla="*/ 142939 w 143306"/>
                    <a:gd name="connsiteY4" fmla="*/ 34632 h 103560"/>
                    <a:gd name="connsiteX5" fmla="*/ 140250 w 143306"/>
                    <a:gd name="connsiteY5" fmla="*/ 38668 h 103560"/>
                    <a:gd name="connsiteX6" fmla="*/ 136215 w 143306"/>
                    <a:gd name="connsiteY6" fmla="*/ 40012 h 103560"/>
                    <a:gd name="connsiteX7" fmla="*/ 129491 w 143306"/>
                    <a:gd name="connsiteY7" fmla="*/ 34632 h 103560"/>
                    <a:gd name="connsiteX8" fmla="*/ 109316 w 143306"/>
                    <a:gd name="connsiteY8" fmla="*/ 23873 h 103560"/>
                    <a:gd name="connsiteX9" fmla="*/ 81072 w 143306"/>
                    <a:gd name="connsiteY9" fmla="*/ 15804 h 103560"/>
                    <a:gd name="connsiteX10" fmla="*/ 66279 w 143306"/>
                    <a:gd name="connsiteY10" fmla="*/ 15804 h 103560"/>
                    <a:gd name="connsiteX11" fmla="*/ 51484 w 143306"/>
                    <a:gd name="connsiteY11" fmla="*/ 22528 h 103560"/>
                    <a:gd name="connsiteX12" fmla="*/ 32655 w 143306"/>
                    <a:gd name="connsiteY12" fmla="*/ 46737 h 103560"/>
                    <a:gd name="connsiteX13" fmla="*/ 23240 w 143306"/>
                    <a:gd name="connsiteY13" fmla="*/ 58841 h 103560"/>
                    <a:gd name="connsiteX14" fmla="*/ 21896 w 143306"/>
                    <a:gd name="connsiteY14" fmla="*/ 70945 h 103560"/>
                    <a:gd name="connsiteX15" fmla="*/ 16516 w 143306"/>
                    <a:gd name="connsiteY15" fmla="*/ 88429 h 103560"/>
                    <a:gd name="connsiteX16" fmla="*/ 16516 w 143306"/>
                    <a:gd name="connsiteY16" fmla="*/ 95154 h 103560"/>
                    <a:gd name="connsiteX17" fmla="*/ 8447 w 143306"/>
                    <a:gd name="connsiteY17" fmla="*/ 103224 h 103560"/>
                    <a:gd name="connsiteX18" fmla="*/ 376 w 143306"/>
                    <a:gd name="connsiteY18" fmla="*/ 95154 h 103560"/>
                    <a:gd name="connsiteX19" fmla="*/ 1722 w 143306"/>
                    <a:gd name="connsiteY19" fmla="*/ 87085 h 103560"/>
                    <a:gd name="connsiteX20" fmla="*/ 3067 w 143306"/>
                    <a:gd name="connsiteY20" fmla="*/ 65565 h 103560"/>
                    <a:gd name="connsiteX21" fmla="*/ 7101 w 143306"/>
                    <a:gd name="connsiteY21" fmla="*/ 52117 h 103560"/>
                    <a:gd name="connsiteX22" fmla="*/ 15171 w 143306"/>
                    <a:gd name="connsiteY22" fmla="*/ 37322 h 103560"/>
                    <a:gd name="connsiteX23" fmla="*/ 39380 w 143306"/>
                    <a:gd name="connsiteY23" fmla="*/ 7734 h 103560"/>
                    <a:gd name="connsiteX24" fmla="*/ 60899 w 143306"/>
                    <a:gd name="connsiteY24" fmla="*/ 1009 h 103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3306" h="103560">
                      <a:moveTo>
                        <a:pt x="60899" y="1009"/>
                      </a:moveTo>
                      <a:cubicBezTo>
                        <a:pt x="68968" y="-337"/>
                        <a:pt x="77038" y="-337"/>
                        <a:pt x="83763" y="1009"/>
                      </a:cubicBezTo>
                      <a:cubicBezTo>
                        <a:pt x="98557" y="2354"/>
                        <a:pt x="112006" y="6389"/>
                        <a:pt x="120075" y="11769"/>
                      </a:cubicBezTo>
                      <a:cubicBezTo>
                        <a:pt x="129491" y="18493"/>
                        <a:pt x="132181" y="25218"/>
                        <a:pt x="136215" y="29253"/>
                      </a:cubicBezTo>
                      <a:cubicBezTo>
                        <a:pt x="140250" y="33288"/>
                        <a:pt x="140250" y="31942"/>
                        <a:pt x="142939" y="34632"/>
                      </a:cubicBezTo>
                      <a:cubicBezTo>
                        <a:pt x="144285" y="35977"/>
                        <a:pt x="141595" y="37322"/>
                        <a:pt x="140250" y="38668"/>
                      </a:cubicBezTo>
                      <a:cubicBezTo>
                        <a:pt x="137561" y="40012"/>
                        <a:pt x="137561" y="41357"/>
                        <a:pt x="136215" y="40012"/>
                      </a:cubicBezTo>
                      <a:cubicBezTo>
                        <a:pt x="132181" y="37322"/>
                        <a:pt x="133525" y="37322"/>
                        <a:pt x="129491" y="34632"/>
                      </a:cubicBezTo>
                      <a:cubicBezTo>
                        <a:pt x="124111" y="30597"/>
                        <a:pt x="117386" y="27908"/>
                        <a:pt x="109316" y="23873"/>
                      </a:cubicBezTo>
                      <a:cubicBezTo>
                        <a:pt x="101247" y="19838"/>
                        <a:pt x="90487" y="17148"/>
                        <a:pt x="81072" y="15804"/>
                      </a:cubicBezTo>
                      <a:cubicBezTo>
                        <a:pt x="75694" y="14458"/>
                        <a:pt x="71658" y="14458"/>
                        <a:pt x="66279" y="15804"/>
                      </a:cubicBezTo>
                      <a:cubicBezTo>
                        <a:pt x="60899" y="17148"/>
                        <a:pt x="55519" y="19838"/>
                        <a:pt x="51484" y="22528"/>
                      </a:cubicBezTo>
                      <a:cubicBezTo>
                        <a:pt x="43415" y="29253"/>
                        <a:pt x="38035" y="38668"/>
                        <a:pt x="32655" y="46737"/>
                      </a:cubicBezTo>
                      <a:cubicBezTo>
                        <a:pt x="29966" y="52117"/>
                        <a:pt x="24586" y="54806"/>
                        <a:pt x="23240" y="58841"/>
                      </a:cubicBezTo>
                      <a:cubicBezTo>
                        <a:pt x="21896" y="62876"/>
                        <a:pt x="23240" y="66910"/>
                        <a:pt x="21896" y="70945"/>
                      </a:cubicBezTo>
                      <a:cubicBezTo>
                        <a:pt x="19206" y="77670"/>
                        <a:pt x="16516" y="84394"/>
                        <a:pt x="16516" y="88429"/>
                      </a:cubicBezTo>
                      <a:cubicBezTo>
                        <a:pt x="16516" y="92464"/>
                        <a:pt x="16516" y="91120"/>
                        <a:pt x="16516" y="95154"/>
                      </a:cubicBezTo>
                      <a:cubicBezTo>
                        <a:pt x="16516" y="99189"/>
                        <a:pt x="12481" y="103224"/>
                        <a:pt x="8447" y="103224"/>
                      </a:cubicBezTo>
                      <a:cubicBezTo>
                        <a:pt x="4411" y="104569"/>
                        <a:pt x="-968" y="101878"/>
                        <a:pt x="376" y="95154"/>
                      </a:cubicBezTo>
                      <a:cubicBezTo>
                        <a:pt x="-968" y="91120"/>
                        <a:pt x="1722" y="92464"/>
                        <a:pt x="1722" y="87085"/>
                      </a:cubicBezTo>
                      <a:cubicBezTo>
                        <a:pt x="376" y="81705"/>
                        <a:pt x="1722" y="74980"/>
                        <a:pt x="3067" y="65565"/>
                      </a:cubicBezTo>
                      <a:cubicBezTo>
                        <a:pt x="3067" y="61530"/>
                        <a:pt x="5756" y="57496"/>
                        <a:pt x="7101" y="52117"/>
                      </a:cubicBezTo>
                      <a:cubicBezTo>
                        <a:pt x="9791" y="46737"/>
                        <a:pt x="12481" y="42702"/>
                        <a:pt x="15171" y="37322"/>
                      </a:cubicBezTo>
                      <a:cubicBezTo>
                        <a:pt x="20551" y="27908"/>
                        <a:pt x="27275" y="15804"/>
                        <a:pt x="39380" y="7734"/>
                      </a:cubicBezTo>
                      <a:cubicBezTo>
                        <a:pt x="44759" y="3698"/>
                        <a:pt x="54174" y="2354"/>
                        <a:pt x="60899" y="100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1" name="任意多边形: 形状 7590" descr="1a01bfc8-8162-4952-ac82-5ee7039482a5"/>
                <p:cNvSpPr/>
                <p:nvPr/>
              </p:nvSpPr>
              <p:spPr>
                <a:xfrm>
                  <a:off x="11945695" y="4458268"/>
                  <a:ext cx="246305" cy="307259"/>
                </a:xfrm>
                <a:custGeom>
                  <a:avLst/>
                  <a:gdLst>
                    <a:gd name="connsiteX0" fmla="*/ 64630 w 246305"/>
                    <a:gd name="connsiteY0" fmla="*/ 0 h 307259"/>
                    <a:gd name="connsiteX1" fmla="*/ 104977 w 246305"/>
                    <a:gd name="connsiteY1" fmla="*/ 10760 h 307259"/>
                    <a:gd name="connsiteX2" fmla="*/ 127841 w 246305"/>
                    <a:gd name="connsiteY2" fmla="*/ 28244 h 307259"/>
                    <a:gd name="connsiteX3" fmla="*/ 142636 w 246305"/>
                    <a:gd name="connsiteY3" fmla="*/ 45728 h 307259"/>
                    <a:gd name="connsiteX4" fmla="*/ 148016 w 246305"/>
                    <a:gd name="connsiteY4" fmla="*/ 67247 h 307259"/>
                    <a:gd name="connsiteX5" fmla="*/ 130532 w 246305"/>
                    <a:gd name="connsiteY5" fmla="*/ 55143 h 307259"/>
                    <a:gd name="connsiteX6" fmla="*/ 118427 w 246305"/>
                    <a:gd name="connsiteY6" fmla="*/ 37659 h 307259"/>
                    <a:gd name="connsiteX7" fmla="*/ 98253 w 246305"/>
                    <a:gd name="connsiteY7" fmla="*/ 24210 h 307259"/>
                    <a:gd name="connsiteX8" fmla="*/ 67320 w 246305"/>
                    <a:gd name="connsiteY8" fmla="*/ 17484 h 307259"/>
                    <a:gd name="connsiteX9" fmla="*/ 36386 w 246305"/>
                    <a:gd name="connsiteY9" fmla="*/ 30934 h 307259"/>
                    <a:gd name="connsiteX10" fmla="*/ 22937 w 246305"/>
                    <a:gd name="connsiteY10" fmla="*/ 65902 h 307259"/>
                    <a:gd name="connsiteX11" fmla="*/ 32352 w 246305"/>
                    <a:gd name="connsiteY11" fmla="*/ 106250 h 307259"/>
                    <a:gd name="connsiteX12" fmla="*/ 55215 w 246305"/>
                    <a:gd name="connsiteY12" fmla="*/ 145254 h 307259"/>
                    <a:gd name="connsiteX13" fmla="*/ 84804 w 246305"/>
                    <a:gd name="connsiteY13" fmla="*/ 181566 h 307259"/>
                    <a:gd name="connsiteX14" fmla="*/ 119772 w 246305"/>
                    <a:gd name="connsiteY14" fmla="*/ 212500 h 307259"/>
                    <a:gd name="connsiteX15" fmla="*/ 195088 w 246305"/>
                    <a:gd name="connsiteY15" fmla="*/ 258228 h 307259"/>
                    <a:gd name="connsiteX16" fmla="*/ 243506 w 246305"/>
                    <a:gd name="connsiteY16" fmla="*/ 295886 h 307259"/>
                    <a:gd name="connsiteX17" fmla="*/ 246305 w 246305"/>
                    <a:gd name="connsiteY17" fmla="*/ 298154 h 307259"/>
                    <a:gd name="connsiteX18" fmla="*/ 246305 w 246305"/>
                    <a:gd name="connsiteY18" fmla="*/ 307259 h 307259"/>
                    <a:gd name="connsiteX19" fmla="*/ 236782 w 246305"/>
                    <a:gd name="connsiteY19" fmla="*/ 299921 h 307259"/>
                    <a:gd name="connsiteX20" fmla="*/ 184329 w 246305"/>
                    <a:gd name="connsiteY20" fmla="*/ 268987 h 307259"/>
                    <a:gd name="connsiteX21" fmla="*/ 107668 w 246305"/>
                    <a:gd name="connsiteY21" fmla="*/ 223259 h 307259"/>
                    <a:gd name="connsiteX22" fmla="*/ 70009 w 246305"/>
                    <a:gd name="connsiteY22" fmla="*/ 190981 h 307259"/>
                    <a:gd name="connsiteX23" fmla="*/ 36386 w 246305"/>
                    <a:gd name="connsiteY23" fmla="*/ 153323 h 307259"/>
                    <a:gd name="connsiteX24" fmla="*/ 73 w 246305"/>
                    <a:gd name="connsiteY24" fmla="*/ 64558 h 307259"/>
                    <a:gd name="connsiteX25" fmla="*/ 20246 w 246305"/>
                    <a:gd name="connsiteY25" fmla="*/ 21519 h 307259"/>
                    <a:gd name="connsiteX26" fmla="*/ 64630 w 246305"/>
                    <a:gd name="connsiteY26" fmla="*/ 0 h 307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46305" h="307259">
                      <a:moveTo>
                        <a:pt x="64630" y="0"/>
                      </a:moveTo>
                      <a:cubicBezTo>
                        <a:pt x="80769" y="0"/>
                        <a:pt x="94219" y="5380"/>
                        <a:pt x="104977" y="10760"/>
                      </a:cubicBezTo>
                      <a:cubicBezTo>
                        <a:pt x="115737" y="16139"/>
                        <a:pt x="122461" y="22864"/>
                        <a:pt x="127841" y="28244"/>
                      </a:cubicBezTo>
                      <a:cubicBezTo>
                        <a:pt x="138601" y="39003"/>
                        <a:pt x="135911" y="36314"/>
                        <a:pt x="142636" y="45728"/>
                      </a:cubicBezTo>
                      <a:cubicBezTo>
                        <a:pt x="149360" y="55143"/>
                        <a:pt x="152051" y="65902"/>
                        <a:pt x="148016" y="67247"/>
                      </a:cubicBezTo>
                      <a:cubicBezTo>
                        <a:pt x="143981" y="68592"/>
                        <a:pt x="133221" y="63212"/>
                        <a:pt x="130532" y="55143"/>
                      </a:cubicBezTo>
                      <a:cubicBezTo>
                        <a:pt x="123807" y="47072"/>
                        <a:pt x="127841" y="47072"/>
                        <a:pt x="118427" y="37659"/>
                      </a:cubicBezTo>
                      <a:cubicBezTo>
                        <a:pt x="113048" y="33623"/>
                        <a:pt x="106323" y="28244"/>
                        <a:pt x="98253" y="24210"/>
                      </a:cubicBezTo>
                      <a:cubicBezTo>
                        <a:pt x="90184" y="20174"/>
                        <a:pt x="78079" y="17484"/>
                        <a:pt x="67320" y="17484"/>
                      </a:cubicBezTo>
                      <a:cubicBezTo>
                        <a:pt x="56560" y="17484"/>
                        <a:pt x="44456" y="21519"/>
                        <a:pt x="36386" y="30934"/>
                      </a:cubicBezTo>
                      <a:cubicBezTo>
                        <a:pt x="28316" y="40348"/>
                        <a:pt x="24282" y="52452"/>
                        <a:pt x="22937" y="65902"/>
                      </a:cubicBezTo>
                      <a:cubicBezTo>
                        <a:pt x="21592" y="79351"/>
                        <a:pt x="26972" y="92801"/>
                        <a:pt x="32352" y="106250"/>
                      </a:cubicBezTo>
                      <a:cubicBezTo>
                        <a:pt x="37732" y="119699"/>
                        <a:pt x="45801" y="133149"/>
                        <a:pt x="55215" y="145254"/>
                      </a:cubicBezTo>
                      <a:cubicBezTo>
                        <a:pt x="64630" y="157358"/>
                        <a:pt x="72700" y="170807"/>
                        <a:pt x="84804" y="181566"/>
                      </a:cubicBezTo>
                      <a:cubicBezTo>
                        <a:pt x="95563" y="192326"/>
                        <a:pt x="107668" y="203085"/>
                        <a:pt x="119772" y="212500"/>
                      </a:cubicBezTo>
                      <a:cubicBezTo>
                        <a:pt x="145326" y="231329"/>
                        <a:pt x="173570" y="244778"/>
                        <a:pt x="195088" y="258228"/>
                      </a:cubicBezTo>
                      <a:cubicBezTo>
                        <a:pt x="216607" y="271677"/>
                        <a:pt x="232747" y="286472"/>
                        <a:pt x="243506" y="295886"/>
                      </a:cubicBezTo>
                      <a:lnTo>
                        <a:pt x="246305" y="298154"/>
                      </a:lnTo>
                      <a:lnTo>
                        <a:pt x="246305" y="307259"/>
                      </a:lnTo>
                      <a:lnTo>
                        <a:pt x="236782" y="299921"/>
                      </a:lnTo>
                      <a:cubicBezTo>
                        <a:pt x="226022" y="291852"/>
                        <a:pt x="207192" y="281092"/>
                        <a:pt x="184329" y="268987"/>
                      </a:cubicBezTo>
                      <a:cubicBezTo>
                        <a:pt x="161465" y="256882"/>
                        <a:pt x="134567" y="242089"/>
                        <a:pt x="107668" y="223259"/>
                      </a:cubicBezTo>
                      <a:cubicBezTo>
                        <a:pt x="94219" y="213845"/>
                        <a:pt x="82113" y="201741"/>
                        <a:pt x="70009" y="190981"/>
                      </a:cubicBezTo>
                      <a:cubicBezTo>
                        <a:pt x="57905" y="178877"/>
                        <a:pt x="47145" y="166773"/>
                        <a:pt x="36386" y="153323"/>
                      </a:cubicBezTo>
                      <a:cubicBezTo>
                        <a:pt x="16212" y="127769"/>
                        <a:pt x="-1272" y="96835"/>
                        <a:pt x="73" y="64558"/>
                      </a:cubicBezTo>
                      <a:cubicBezTo>
                        <a:pt x="1418" y="48418"/>
                        <a:pt x="9488" y="33623"/>
                        <a:pt x="20246" y="21519"/>
                      </a:cubicBezTo>
                      <a:cubicBezTo>
                        <a:pt x="29661" y="9415"/>
                        <a:pt x="47145" y="0"/>
                        <a:pt x="6463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2" name="任意多边形: 形状 7591" descr="3fb860f4-9686-4f5d-8a45-822c5c9bd4fa"/>
                <p:cNvSpPr/>
                <p:nvPr/>
              </p:nvSpPr>
              <p:spPr>
                <a:xfrm>
                  <a:off x="12082952" y="4448646"/>
                  <a:ext cx="109049" cy="79826"/>
                </a:xfrm>
                <a:custGeom>
                  <a:avLst/>
                  <a:gdLst>
                    <a:gd name="connsiteX0" fmla="*/ 92800 w 109049"/>
                    <a:gd name="connsiteY0" fmla="*/ 208 h 79826"/>
                    <a:gd name="connsiteX1" fmla="*/ 105409 w 109049"/>
                    <a:gd name="connsiteY1" fmla="*/ 3234 h 79826"/>
                    <a:gd name="connsiteX2" fmla="*/ 109049 w 109049"/>
                    <a:gd name="connsiteY2" fmla="*/ 4817 h 79826"/>
                    <a:gd name="connsiteX3" fmla="*/ 109049 w 109049"/>
                    <a:gd name="connsiteY3" fmla="*/ 20445 h 79826"/>
                    <a:gd name="connsiteX4" fmla="*/ 108940 w 109049"/>
                    <a:gd name="connsiteY4" fmla="*/ 20382 h 79826"/>
                    <a:gd name="connsiteX5" fmla="*/ 90111 w 109049"/>
                    <a:gd name="connsiteY5" fmla="*/ 16347 h 79826"/>
                    <a:gd name="connsiteX6" fmla="*/ 53797 w 109049"/>
                    <a:gd name="connsiteY6" fmla="*/ 24416 h 79826"/>
                    <a:gd name="connsiteX7" fmla="*/ 37659 w 109049"/>
                    <a:gd name="connsiteY7" fmla="*/ 31142 h 79826"/>
                    <a:gd name="connsiteX8" fmla="*/ 30933 w 109049"/>
                    <a:gd name="connsiteY8" fmla="*/ 43246 h 79826"/>
                    <a:gd name="connsiteX9" fmla="*/ 21519 w 109049"/>
                    <a:gd name="connsiteY9" fmla="*/ 62075 h 79826"/>
                    <a:gd name="connsiteX10" fmla="*/ 20173 w 109049"/>
                    <a:gd name="connsiteY10" fmla="*/ 70145 h 79826"/>
                    <a:gd name="connsiteX11" fmla="*/ 12104 w 109049"/>
                    <a:gd name="connsiteY11" fmla="*/ 79559 h 79826"/>
                    <a:gd name="connsiteX12" fmla="*/ 0 w 109049"/>
                    <a:gd name="connsiteY12" fmla="*/ 74179 h 79826"/>
                    <a:gd name="connsiteX13" fmla="*/ 2689 w 109049"/>
                    <a:gd name="connsiteY13" fmla="*/ 63419 h 79826"/>
                    <a:gd name="connsiteX14" fmla="*/ 12104 w 109049"/>
                    <a:gd name="connsiteY14" fmla="*/ 37866 h 79826"/>
                    <a:gd name="connsiteX15" fmla="*/ 24209 w 109049"/>
                    <a:gd name="connsiteY15" fmla="*/ 23071 h 79826"/>
                    <a:gd name="connsiteX16" fmla="*/ 43037 w 109049"/>
                    <a:gd name="connsiteY16" fmla="*/ 10967 h 79826"/>
                    <a:gd name="connsiteX17" fmla="*/ 92800 w 109049"/>
                    <a:gd name="connsiteY17" fmla="*/ 208 h 7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9049" h="79826">
                      <a:moveTo>
                        <a:pt x="92800" y="208"/>
                      </a:moveTo>
                      <a:cubicBezTo>
                        <a:pt x="97507" y="208"/>
                        <a:pt x="101542" y="1553"/>
                        <a:pt x="105409" y="3234"/>
                      </a:cubicBezTo>
                      <a:lnTo>
                        <a:pt x="109049" y="4817"/>
                      </a:lnTo>
                      <a:lnTo>
                        <a:pt x="109049" y="20445"/>
                      </a:lnTo>
                      <a:lnTo>
                        <a:pt x="108940" y="20382"/>
                      </a:lnTo>
                      <a:cubicBezTo>
                        <a:pt x="103560" y="19037"/>
                        <a:pt x="96835" y="16347"/>
                        <a:pt x="90111" y="16347"/>
                      </a:cubicBezTo>
                      <a:cubicBezTo>
                        <a:pt x="76661" y="15002"/>
                        <a:pt x="63212" y="19037"/>
                        <a:pt x="53797" y="24416"/>
                      </a:cubicBezTo>
                      <a:cubicBezTo>
                        <a:pt x="48417" y="25762"/>
                        <a:pt x="41693" y="27107"/>
                        <a:pt x="37659" y="31142"/>
                      </a:cubicBezTo>
                      <a:cubicBezTo>
                        <a:pt x="33623" y="33831"/>
                        <a:pt x="33623" y="39211"/>
                        <a:pt x="30933" y="43246"/>
                      </a:cubicBezTo>
                      <a:cubicBezTo>
                        <a:pt x="26899" y="49970"/>
                        <a:pt x="22864" y="56695"/>
                        <a:pt x="21519" y="62075"/>
                      </a:cubicBezTo>
                      <a:cubicBezTo>
                        <a:pt x="20173" y="67454"/>
                        <a:pt x="20173" y="66110"/>
                        <a:pt x="20173" y="70145"/>
                      </a:cubicBezTo>
                      <a:cubicBezTo>
                        <a:pt x="20173" y="74179"/>
                        <a:pt x="16139" y="79559"/>
                        <a:pt x="12104" y="79559"/>
                      </a:cubicBezTo>
                      <a:cubicBezTo>
                        <a:pt x="8069" y="80904"/>
                        <a:pt x="1345" y="76869"/>
                        <a:pt x="0" y="74179"/>
                      </a:cubicBezTo>
                      <a:cubicBezTo>
                        <a:pt x="0" y="68799"/>
                        <a:pt x="2689" y="70145"/>
                        <a:pt x="2689" y="63419"/>
                      </a:cubicBezTo>
                      <a:cubicBezTo>
                        <a:pt x="4035" y="56695"/>
                        <a:pt x="6724" y="47281"/>
                        <a:pt x="12104" y="37866"/>
                      </a:cubicBezTo>
                      <a:cubicBezTo>
                        <a:pt x="14795" y="32486"/>
                        <a:pt x="18829" y="27107"/>
                        <a:pt x="24209" y="23071"/>
                      </a:cubicBezTo>
                      <a:cubicBezTo>
                        <a:pt x="29588" y="19037"/>
                        <a:pt x="36313" y="15002"/>
                        <a:pt x="43037" y="10967"/>
                      </a:cubicBezTo>
                      <a:cubicBezTo>
                        <a:pt x="57832" y="4243"/>
                        <a:pt x="75316" y="-1138"/>
                        <a:pt x="92800" y="20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3" name="任意多边形: 形状 7592" descr="470be81e-c269-4ee4-a6d0-e1b8982bb303"/>
                <p:cNvSpPr/>
                <p:nvPr/>
              </p:nvSpPr>
              <p:spPr>
                <a:xfrm>
                  <a:off x="11706369" y="4829397"/>
                  <a:ext cx="376350" cy="815458"/>
                </a:xfrm>
                <a:custGeom>
                  <a:avLst/>
                  <a:gdLst>
                    <a:gd name="connsiteX0" fmla="*/ 5380 w 376350"/>
                    <a:gd name="connsiteY0" fmla="*/ 73 h 815458"/>
                    <a:gd name="connsiteX1" fmla="*/ 18829 w 376350"/>
                    <a:gd name="connsiteY1" fmla="*/ 36386 h 815458"/>
                    <a:gd name="connsiteX2" fmla="*/ 21519 w 376350"/>
                    <a:gd name="connsiteY2" fmla="*/ 72700 h 815458"/>
                    <a:gd name="connsiteX3" fmla="*/ 37659 w 376350"/>
                    <a:gd name="connsiteY3" fmla="*/ 166845 h 815458"/>
                    <a:gd name="connsiteX4" fmla="*/ 51108 w 376350"/>
                    <a:gd name="connsiteY4" fmla="*/ 228712 h 815458"/>
                    <a:gd name="connsiteX5" fmla="*/ 71281 w 376350"/>
                    <a:gd name="connsiteY5" fmla="*/ 297303 h 815458"/>
                    <a:gd name="connsiteX6" fmla="*/ 139873 w 376350"/>
                    <a:gd name="connsiteY6" fmla="*/ 438522 h 815458"/>
                    <a:gd name="connsiteX7" fmla="*/ 184256 w 376350"/>
                    <a:gd name="connsiteY7" fmla="*/ 505768 h 815458"/>
                    <a:gd name="connsiteX8" fmla="*/ 234019 w 376350"/>
                    <a:gd name="connsiteY8" fmla="*/ 568980 h 815458"/>
                    <a:gd name="connsiteX9" fmla="*/ 324129 w 376350"/>
                    <a:gd name="connsiteY9" fmla="*/ 681954 h 815458"/>
                    <a:gd name="connsiteX10" fmla="*/ 364476 w 376350"/>
                    <a:gd name="connsiteY10" fmla="*/ 772065 h 815458"/>
                    <a:gd name="connsiteX11" fmla="*/ 375236 w 376350"/>
                    <a:gd name="connsiteY11" fmla="*/ 808378 h 815458"/>
                    <a:gd name="connsiteX12" fmla="*/ 372547 w 376350"/>
                    <a:gd name="connsiteY12" fmla="*/ 815102 h 815458"/>
                    <a:gd name="connsiteX13" fmla="*/ 368511 w 376350"/>
                    <a:gd name="connsiteY13" fmla="*/ 808378 h 815458"/>
                    <a:gd name="connsiteX14" fmla="*/ 357752 w 376350"/>
                    <a:gd name="connsiteY14" fmla="*/ 773410 h 815458"/>
                    <a:gd name="connsiteX15" fmla="*/ 309335 w 376350"/>
                    <a:gd name="connsiteY15" fmla="*/ 688679 h 815458"/>
                    <a:gd name="connsiteX16" fmla="*/ 220569 w 376350"/>
                    <a:gd name="connsiteY16" fmla="*/ 577050 h 815458"/>
                    <a:gd name="connsiteX17" fmla="*/ 169461 w 376350"/>
                    <a:gd name="connsiteY17" fmla="*/ 513838 h 815458"/>
                    <a:gd name="connsiteX18" fmla="*/ 121044 w 376350"/>
                    <a:gd name="connsiteY18" fmla="*/ 445246 h 815458"/>
                    <a:gd name="connsiteX19" fmla="*/ 51108 w 376350"/>
                    <a:gd name="connsiteY19" fmla="*/ 299993 h 815458"/>
                    <a:gd name="connsiteX20" fmla="*/ 33623 w 376350"/>
                    <a:gd name="connsiteY20" fmla="*/ 230057 h 815458"/>
                    <a:gd name="connsiteX21" fmla="*/ 17484 w 376350"/>
                    <a:gd name="connsiteY21" fmla="*/ 166845 h 815458"/>
                    <a:gd name="connsiteX22" fmla="*/ 5380 w 376350"/>
                    <a:gd name="connsiteY22" fmla="*/ 71355 h 815458"/>
                    <a:gd name="connsiteX23" fmla="*/ 1345 w 376350"/>
                    <a:gd name="connsiteY23" fmla="*/ 35041 h 815458"/>
                    <a:gd name="connsiteX24" fmla="*/ 5380 w 376350"/>
                    <a:gd name="connsiteY24" fmla="*/ 73 h 815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6350" h="815458">
                      <a:moveTo>
                        <a:pt x="5380" y="73"/>
                      </a:moveTo>
                      <a:cubicBezTo>
                        <a:pt x="9415" y="1418"/>
                        <a:pt x="17484" y="16212"/>
                        <a:pt x="18829" y="36386"/>
                      </a:cubicBezTo>
                      <a:cubicBezTo>
                        <a:pt x="21519" y="53871"/>
                        <a:pt x="17484" y="49836"/>
                        <a:pt x="21519" y="72700"/>
                      </a:cubicBezTo>
                      <a:cubicBezTo>
                        <a:pt x="25553" y="95564"/>
                        <a:pt x="29588" y="127841"/>
                        <a:pt x="37659" y="166845"/>
                      </a:cubicBezTo>
                      <a:cubicBezTo>
                        <a:pt x="41693" y="185673"/>
                        <a:pt x="45728" y="207193"/>
                        <a:pt x="51108" y="228712"/>
                      </a:cubicBezTo>
                      <a:cubicBezTo>
                        <a:pt x="56487" y="250231"/>
                        <a:pt x="63212" y="273095"/>
                        <a:pt x="71281" y="297303"/>
                      </a:cubicBezTo>
                      <a:cubicBezTo>
                        <a:pt x="86076" y="344376"/>
                        <a:pt x="111629" y="392794"/>
                        <a:pt x="139873" y="438522"/>
                      </a:cubicBezTo>
                      <a:cubicBezTo>
                        <a:pt x="153323" y="461386"/>
                        <a:pt x="166772" y="484250"/>
                        <a:pt x="184256" y="505768"/>
                      </a:cubicBezTo>
                      <a:cubicBezTo>
                        <a:pt x="200395" y="527287"/>
                        <a:pt x="217879" y="548806"/>
                        <a:pt x="234019" y="568980"/>
                      </a:cubicBezTo>
                      <a:cubicBezTo>
                        <a:pt x="267642" y="609328"/>
                        <a:pt x="302610" y="646986"/>
                        <a:pt x="324129" y="681954"/>
                      </a:cubicBezTo>
                      <a:cubicBezTo>
                        <a:pt x="345648" y="718267"/>
                        <a:pt x="356407" y="749201"/>
                        <a:pt x="364476" y="772065"/>
                      </a:cubicBezTo>
                      <a:cubicBezTo>
                        <a:pt x="371202" y="794929"/>
                        <a:pt x="371202" y="790894"/>
                        <a:pt x="375236" y="808378"/>
                      </a:cubicBezTo>
                      <a:cubicBezTo>
                        <a:pt x="377926" y="817793"/>
                        <a:pt x="375236" y="815102"/>
                        <a:pt x="372547" y="815102"/>
                      </a:cubicBezTo>
                      <a:cubicBezTo>
                        <a:pt x="371202" y="813758"/>
                        <a:pt x="369856" y="815102"/>
                        <a:pt x="368511" y="808378"/>
                      </a:cubicBezTo>
                      <a:cubicBezTo>
                        <a:pt x="364476" y="790894"/>
                        <a:pt x="365822" y="794929"/>
                        <a:pt x="357752" y="773410"/>
                      </a:cubicBezTo>
                      <a:cubicBezTo>
                        <a:pt x="348338" y="751891"/>
                        <a:pt x="332199" y="722302"/>
                        <a:pt x="309335" y="688679"/>
                      </a:cubicBezTo>
                      <a:cubicBezTo>
                        <a:pt x="286471" y="653711"/>
                        <a:pt x="254192" y="617398"/>
                        <a:pt x="220569" y="577050"/>
                      </a:cubicBezTo>
                      <a:cubicBezTo>
                        <a:pt x="203085" y="556875"/>
                        <a:pt x="186946" y="535357"/>
                        <a:pt x="169461" y="513838"/>
                      </a:cubicBezTo>
                      <a:cubicBezTo>
                        <a:pt x="151977" y="492319"/>
                        <a:pt x="135839" y="468110"/>
                        <a:pt x="121044" y="445246"/>
                      </a:cubicBezTo>
                      <a:cubicBezTo>
                        <a:pt x="91456" y="398174"/>
                        <a:pt x="67247" y="348411"/>
                        <a:pt x="51108" y="299993"/>
                      </a:cubicBezTo>
                      <a:cubicBezTo>
                        <a:pt x="43037" y="277129"/>
                        <a:pt x="39003" y="252920"/>
                        <a:pt x="33623" y="230057"/>
                      </a:cubicBezTo>
                      <a:cubicBezTo>
                        <a:pt x="28244" y="207193"/>
                        <a:pt x="21519" y="187019"/>
                        <a:pt x="17484" y="166845"/>
                      </a:cubicBezTo>
                      <a:cubicBezTo>
                        <a:pt x="10760" y="127841"/>
                        <a:pt x="8069" y="94219"/>
                        <a:pt x="5380" y="71355"/>
                      </a:cubicBezTo>
                      <a:cubicBezTo>
                        <a:pt x="2689" y="48491"/>
                        <a:pt x="4035" y="52525"/>
                        <a:pt x="1345" y="35041"/>
                      </a:cubicBezTo>
                      <a:cubicBezTo>
                        <a:pt x="-1345" y="16212"/>
                        <a:pt x="0" y="-1273"/>
                        <a:pt x="5380" y="7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4" name="任意多边形: 形状 7593" descr="4ae3a8bc-fefb-44ea-be87-50a6572a0d48"/>
                <p:cNvSpPr/>
                <p:nvPr/>
              </p:nvSpPr>
              <p:spPr>
                <a:xfrm>
                  <a:off x="11708682" y="4840043"/>
                  <a:ext cx="460701" cy="465683"/>
                </a:xfrm>
                <a:custGeom>
                  <a:avLst/>
                  <a:gdLst>
                    <a:gd name="connsiteX0" fmla="*/ 11808 w 460701"/>
                    <a:gd name="connsiteY0" fmla="*/ 18 h 465683"/>
                    <a:gd name="connsiteX1" fmla="*/ 31310 w 460701"/>
                    <a:gd name="connsiteY1" fmla="*/ 4221 h 465683"/>
                    <a:gd name="connsiteX2" fmla="*/ 59554 w 460701"/>
                    <a:gd name="connsiteY2" fmla="*/ 16326 h 465683"/>
                    <a:gd name="connsiteX3" fmla="*/ 132180 w 460701"/>
                    <a:gd name="connsiteY3" fmla="*/ 47259 h 465683"/>
                    <a:gd name="connsiteX4" fmla="*/ 177907 w 460701"/>
                    <a:gd name="connsiteY4" fmla="*/ 72812 h 465683"/>
                    <a:gd name="connsiteX5" fmla="*/ 202117 w 460701"/>
                    <a:gd name="connsiteY5" fmla="*/ 87607 h 465683"/>
                    <a:gd name="connsiteX6" fmla="*/ 226326 w 460701"/>
                    <a:gd name="connsiteY6" fmla="*/ 103746 h 465683"/>
                    <a:gd name="connsiteX7" fmla="*/ 321816 w 460701"/>
                    <a:gd name="connsiteY7" fmla="*/ 181753 h 465683"/>
                    <a:gd name="connsiteX8" fmla="*/ 359474 w 460701"/>
                    <a:gd name="connsiteY8" fmla="*/ 228825 h 465683"/>
                    <a:gd name="connsiteX9" fmla="*/ 391753 w 460701"/>
                    <a:gd name="connsiteY9" fmla="*/ 277243 h 465683"/>
                    <a:gd name="connsiteX10" fmla="*/ 438825 w 460701"/>
                    <a:gd name="connsiteY10" fmla="*/ 367353 h 465683"/>
                    <a:gd name="connsiteX11" fmla="*/ 454964 w 460701"/>
                    <a:gd name="connsiteY11" fmla="*/ 434600 h 465683"/>
                    <a:gd name="connsiteX12" fmla="*/ 460344 w 460701"/>
                    <a:gd name="connsiteY12" fmla="*/ 460154 h 465683"/>
                    <a:gd name="connsiteX13" fmla="*/ 456309 w 460701"/>
                    <a:gd name="connsiteY13" fmla="*/ 465534 h 465683"/>
                    <a:gd name="connsiteX14" fmla="*/ 452275 w 460701"/>
                    <a:gd name="connsiteY14" fmla="*/ 461499 h 465683"/>
                    <a:gd name="connsiteX15" fmla="*/ 445550 w 460701"/>
                    <a:gd name="connsiteY15" fmla="*/ 435945 h 465683"/>
                    <a:gd name="connsiteX16" fmla="*/ 421341 w 460701"/>
                    <a:gd name="connsiteY16" fmla="*/ 371389 h 465683"/>
                    <a:gd name="connsiteX17" fmla="*/ 375613 w 460701"/>
                    <a:gd name="connsiteY17" fmla="*/ 283967 h 465683"/>
                    <a:gd name="connsiteX18" fmla="*/ 343334 w 460701"/>
                    <a:gd name="connsiteY18" fmla="*/ 236895 h 465683"/>
                    <a:gd name="connsiteX19" fmla="*/ 304332 w 460701"/>
                    <a:gd name="connsiteY19" fmla="*/ 192512 h 465683"/>
                    <a:gd name="connsiteX20" fmla="*/ 211531 w 460701"/>
                    <a:gd name="connsiteY20" fmla="*/ 117195 h 465683"/>
                    <a:gd name="connsiteX21" fmla="*/ 188667 w 460701"/>
                    <a:gd name="connsiteY21" fmla="*/ 99711 h 465683"/>
                    <a:gd name="connsiteX22" fmla="*/ 165803 w 460701"/>
                    <a:gd name="connsiteY22" fmla="*/ 83572 h 465683"/>
                    <a:gd name="connsiteX23" fmla="*/ 120075 w 460701"/>
                    <a:gd name="connsiteY23" fmla="*/ 60708 h 465683"/>
                    <a:gd name="connsiteX24" fmla="*/ 51484 w 460701"/>
                    <a:gd name="connsiteY24" fmla="*/ 28430 h 465683"/>
                    <a:gd name="connsiteX25" fmla="*/ 24586 w 460701"/>
                    <a:gd name="connsiteY25" fmla="*/ 17671 h 465683"/>
                    <a:gd name="connsiteX26" fmla="*/ 376 w 460701"/>
                    <a:gd name="connsiteY26" fmla="*/ 2876 h 465683"/>
                    <a:gd name="connsiteX27" fmla="*/ 11808 w 460701"/>
                    <a:gd name="connsiteY27" fmla="*/ 18 h 465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60701" h="465683">
                      <a:moveTo>
                        <a:pt x="11808" y="18"/>
                      </a:moveTo>
                      <a:cubicBezTo>
                        <a:pt x="17524" y="187"/>
                        <a:pt x="24585" y="1531"/>
                        <a:pt x="31310" y="4221"/>
                      </a:cubicBezTo>
                      <a:cubicBezTo>
                        <a:pt x="46104" y="9601"/>
                        <a:pt x="40724" y="9601"/>
                        <a:pt x="59554" y="16326"/>
                      </a:cubicBezTo>
                      <a:cubicBezTo>
                        <a:pt x="77038" y="23051"/>
                        <a:pt x="102591" y="32464"/>
                        <a:pt x="132180" y="47259"/>
                      </a:cubicBezTo>
                      <a:cubicBezTo>
                        <a:pt x="146974" y="55328"/>
                        <a:pt x="161769" y="63398"/>
                        <a:pt x="177907" y="72812"/>
                      </a:cubicBezTo>
                      <a:cubicBezTo>
                        <a:pt x="185978" y="76847"/>
                        <a:pt x="194047" y="82227"/>
                        <a:pt x="202117" y="87607"/>
                      </a:cubicBezTo>
                      <a:cubicBezTo>
                        <a:pt x="210186" y="92987"/>
                        <a:pt x="218256" y="98367"/>
                        <a:pt x="226326" y="103746"/>
                      </a:cubicBezTo>
                      <a:cubicBezTo>
                        <a:pt x="258604" y="126610"/>
                        <a:pt x="293573" y="152164"/>
                        <a:pt x="321816" y="181753"/>
                      </a:cubicBezTo>
                      <a:cubicBezTo>
                        <a:pt x="336610" y="196547"/>
                        <a:pt x="347370" y="212686"/>
                        <a:pt x="359474" y="228825"/>
                      </a:cubicBezTo>
                      <a:cubicBezTo>
                        <a:pt x="371578" y="244965"/>
                        <a:pt x="382338" y="261103"/>
                        <a:pt x="391753" y="277243"/>
                      </a:cubicBezTo>
                      <a:cubicBezTo>
                        <a:pt x="410581" y="309521"/>
                        <a:pt x="429411" y="340455"/>
                        <a:pt x="438825" y="367353"/>
                      </a:cubicBezTo>
                      <a:cubicBezTo>
                        <a:pt x="448240" y="394252"/>
                        <a:pt x="450929" y="418461"/>
                        <a:pt x="454964" y="434600"/>
                      </a:cubicBezTo>
                      <a:cubicBezTo>
                        <a:pt x="457655" y="450740"/>
                        <a:pt x="459000" y="446705"/>
                        <a:pt x="460344" y="460154"/>
                      </a:cubicBezTo>
                      <a:cubicBezTo>
                        <a:pt x="461689" y="466878"/>
                        <a:pt x="459000" y="465534"/>
                        <a:pt x="456309" y="465534"/>
                      </a:cubicBezTo>
                      <a:cubicBezTo>
                        <a:pt x="453620" y="465534"/>
                        <a:pt x="453620" y="466878"/>
                        <a:pt x="452275" y="461499"/>
                      </a:cubicBezTo>
                      <a:cubicBezTo>
                        <a:pt x="448240" y="448049"/>
                        <a:pt x="449585" y="452085"/>
                        <a:pt x="445550" y="435945"/>
                      </a:cubicBezTo>
                      <a:cubicBezTo>
                        <a:pt x="441515" y="419806"/>
                        <a:pt x="432101" y="398288"/>
                        <a:pt x="421341" y="371389"/>
                      </a:cubicBezTo>
                      <a:cubicBezTo>
                        <a:pt x="410581" y="344490"/>
                        <a:pt x="395788" y="314901"/>
                        <a:pt x="375613" y="283967"/>
                      </a:cubicBezTo>
                      <a:cubicBezTo>
                        <a:pt x="364854" y="267829"/>
                        <a:pt x="355440" y="251689"/>
                        <a:pt x="343334" y="236895"/>
                      </a:cubicBezTo>
                      <a:cubicBezTo>
                        <a:pt x="331230" y="222101"/>
                        <a:pt x="317781" y="207306"/>
                        <a:pt x="304332" y="192512"/>
                      </a:cubicBezTo>
                      <a:cubicBezTo>
                        <a:pt x="276088" y="164268"/>
                        <a:pt x="242465" y="140059"/>
                        <a:pt x="211531" y="117195"/>
                      </a:cubicBezTo>
                      <a:cubicBezTo>
                        <a:pt x="203462" y="111816"/>
                        <a:pt x="196737" y="105091"/>
                        <a:pt x="188667" y="99711"/>
                      </a:cubicBezTo>
                      <a:cubicBezTo>
                        <a:pt x="180598" y="92987"/>
                        <a:pt x="173873" y="87607"/>
                        <a:pt x="165803" y="83572"/>
                      </a:cubicBezTo>
                      <a:cubicBezTo>
                        <a:pt x="151009" y="74158"/>
                        <a:pt x="133525" y="67434"/>
                        <a:pt x="120075" y="60708"/>
                      </a:cubicBezTo>
                      <a:cubicBezTo>
                        <a:pt x="93178" y="47259"/>
                        <a:pt x="68968" y="35155"/>
                        <a:pt x="51484" y="28430"/>
                      </a:cubicBezTo>
                      <a:cubicBezTo>
                        <a:pt x="34000" y="21706"/>
                        <a:pt x="38035" y="23051"/>
                        <a:pt x="24586" y="17671"/>
                      </a:cubicBezTo>
                      <a:cubicBezTo>
                        <a:pt x="9791" y="13636"/>
                        <a:pt x="-2313" y="6911"/>
                        <a:pt x="376" y="2876"/>
                      </a:cubicBezTo>
                      <a:cubicBezTo>
                        <a:pt x="1721" y="859"/>
                        <a:pt x="6092" y="-150"/>
                        <a:pt x="11808" y="1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5" name="任意多边形: 形状 7594" descr="648ad786-00c1-4139-85da-85350958c4e5"/>
                <p:cNvSpPr/>
                <p:nvPr/>
              </p:nvSpPr>
              <p:spPr>
                <a:xfrm>
                  <a:off x="11833486" y="5776231"/>
                  <a:ext cx="358514" cy="330260"/>
                </a:xfrm>
                <a:custGeom>
                  <a:avLst/>
                  <a:gdLst>
                    <a:gd name="connsiteX0" fmla="*/ 4685 w 358514"/>
                    <a:gd name="connsiteY0" fmla="*/ 73 h 330260"/>
                    <a:gd name="connsiteX1" fmla="*/ 22170 w 358514"/>
                    <a:gd name="connsiteY1" fmla="*/ 25627 h 330260"/>
                    <a:gd name="connsiteX2" fmla="*/ 28895 w 358514"/>
                    <a:gd name="connsiteY2" fmla="*/ 57905 h 330260"/>
                    <a:gd name="connsiteX3" fmla="*/ 70588 w 358514"/>
                    <a:gd name="connsiteY3" fmla="*/ 135912 h 330260"/>
                    <a:gd name="connsiteX4" fmla="*/ 109591 w 358514"/>
                    <a:gd name="connsiteY4" fmla="*/ 182984 h 330260"/>
                    <a:gd name="connsiteX5" fmla="*/ 163388 w 358514"/>
                    <a:gd name="connsiteY5" fmla="*/ 227367 h 330260"/>
                    <a:gd name="connsiteX6" fmla="*/ 231979 w 358514"/>
                    <a:gd name="connsiteY6" fmla="*/ 262335 h 330260"/>
                    <a:gd name="connsiteX7" fmla="*/ 309986 w 358514"/>
                    <a:gd name="connsiteY7" fmla="*/ 289234 h 330260"/>
                    <a:gd name="connsiteX8" fmla="*/ 358514 w 358514"/>
                    <a:gd name="connsiteY8" fmla="*/ 309315 h 330260"/>
                    <a:gd name="connsiteX9" fmla="*/ 358514 w 358514"/>
                    <a:gd name="connsiteY9" fmla="*/ 330260 h 330260"/>
                    <a:gd name="connsiteX10" fmla="*/ 301917 w 358514"/>
                    <a:gd name="connsiteY10" fmla="*/ 309409 h 330260"/>
                    <a:gd name="connsiteX11" fmla="*/ 222566 w 358514"/>
                    <a:gd name="connsiteY11" fmla="*/ 282510 h 330260"/>
                    <a:gd name="connsiteX12" fmla="*/ 149939 w 358514"/>
                    <a:gd name="connsiteY12" fmla="*/ 244851 h 330260"/>
                    <a:gd name="connsiteX13" fmla="*/ 94796 w 358514"/>
                    <a:gd name="connsiteY13" fmla="*/ 196434 h 330260"/>
                    <a:gd name="connsiteX14" fmla="*/ 50413 w 358514"/>
                    <a:gd name="connsiteY14" fmla="*/ 149361 h 330260"/>
                    <a:gd name="connsiteX15" fmla="*/ 10065 w 358514"/>
                    <a:gd name="connsiteY15" fmla="*/ 65975 h 330260"/>
                    <a:gd name="connsiteX16" fmla="*/ 1996 w 358514"/>
                    <a:gd name="connsiteY16" fmla="*/ 32352 h 330260"/>
                    <a:gd name="connsiteX17" fmla="*/ 4685 w 358514"/>
                    <a:gd name="connsiteY17" fmla="*/ 73 h 330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8514" h="330260">
                      <a:moveTo>
                        <a:pt x="4685" y="73"/>
                      </a:moveTo>
                      <a:cubicBezTo>
                        <a:pt x="8721" y="1418"/>
                        <a:pt x="15445" y="14868"/>
                        <a:pt x="22170" y="25627"/>
                      </a:cubicBezTo>
                      <a:cubicBezTo>
                        <a:pt x="26204" y="41766"/>
                        <a:pt x="22170" y="37732"/>
                        <a:pt x="28895" y="57905"/>
                      </a:cubicBezTo>
                      <a:cubicBezTo>
                        <a:pt x="35620" y="78079"/>
                        <a:pt x="49068" y="106323"/>
                        <a:pt x="70588" y="135912"/>
                      </a:cubicBezTo>
                      <a:cubicBezTo>
                        <a:pt x="81347" y="152051"/>
                        <a:pt x="94796" y="166845"/>
                        <a:pt x="109591" y="182984"/>
                      </a:cubicBezTo>
                      <a:cubicBezTo>
                        <a:pt x="124385" y="199123"/>
                        <a:pt x="143214" y="213918"/>
                        <a:pt x="163388" y="227367"/>
                      </a:cubicBezTo>
                      <a:cubicBezTo>
                        <a:pt x="183562" y="240816"/>
                        <a:pt x="207771" y="252921"/>
                        <a:pt x="231979" y="262335"/>
                      </a:cubicBezTo>
                      <a:cubicBezTo>
                        <a:pt x="256189" y="273095"/>
                        <a:pt x="283087" y="279819"/>
                        <a:pt x="309986" y="289234"/>
                      </a:cubicBezTo>
                      <a:lnTo>
                        <a:pt x="358514" y="309315"/>
                      </a:lnTo>
                      <a:lnTo>
                        <a:pt x="358514" y="330260"/>
                      </a:lnTo>
                      <a:lnTo>
                        <a:pt x="301917" y="309409"/>
                      </a:lnTo>
                      <a:cubicBezTo>
                        <a:pt x="276363" y="301339"/>
                        <a:pt x="248119" y="293269"/>
                        <a:pt x="222566" y="282510"/>
                      </a:cubicBezTo>
                      <a:cubicBezTo>
                        <a:pt x="197011" y="271750"/>
                        <a:pt x="171458" y="259646"/>
                        <a:pt x="149939" y="244851"/>
                      </a:cubicBezTo>
                      <a:cubicBezTo>
                        <a:pt x="128420" y="230057"/>
                        <a:pt x="110936" y="212572"/>
                        <a:pt x="94796" y="196434"/>
                      </a:cubicBezTo>
                      <a:cubicBezTo>
                        <a:pt x="78657" y="180295"/>
                        <a:pt x="61173" y="165500"/>
                        <a:pt x="50413" y="149361"/>
                      </a:cubicBezTo>
                      <a:cubicBezTo>
                        <a:pt x="27549" y="117083"/>
                        <a:pt x="16791" y="86149"/>
                        <a:pt x="10065" y="65975"/>
                      </a:cubicBezTo>
                      <a:cubicBezTo>
                        <a:pt x="4685" y="44456"/>
                        <a:pt x="6031" y="48491"/>
                        <a:pt x="1996" y="32352"/>
                      </a:cubicBezTo>
                      <a:cubicBezTo>
                        <a:pt x="-2039" y="16212"/>
                        <a:pt x="651" y="-1273"/>
                        <a:pt x="4685" y="7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6" name="任意多边形: 形状 7595" descr="809883aa-5fe7-4749-8ed9-1315d451a82a"/>
                <p:cNvSpPr/>
                <p:nvPr/>
              </p:nvSpPr>
              <p:spPr>
                <a:xfrm>
                  <a:off x="11840197" y="5780968"/>
                  <a:ext cx="351803" cy="89551"/>
                </a:xfrm>
                <a:custGeom>
                  <a:avLst/>
                  <a:gdLst>
                    <a:gd name="connsiteX0" fmla="*/ 666 w 351803"/>
                    <a:gd name="connsiteY0" fmla="*/ 715 h 89551"/>
                    <a:gd name="connsiteX1" fmla="*/ 38324 w 351803"/>
                    <a:gd name="connsiteY1" fmla="*/ 8786 h 89551"/>
                    <a:gd name="connsiteX2" fmla="*/ 54463 w 351803"/>
                    <a:gd name="connsiteY2" fmla="*/ 15510 h 89551"/>
                    <a:gd name="connsiteX3" fmla="*/ 75983 w 351803"/>
                    <a:gd name="connsiteY3" fmla="*/ 22235 h 89551"/>
                    <a:gd name="connsiteX4" fmla="*/ 183577 w 351803"/>
                    <a:gd name="connsiteY4" fmla="*/ 35684 h 89551"/>
                    <a:gd name="connsiteX5" fmla="*/ 256203 w 351803"/>
                    <a:gd name="connsiteY5" fmla="*/ 43754 h 89551"/>
                    <a:gd name="connsiteX6" fmla="*/ 336900 w 351803"/>
                    <a:gd name="connsiteY6" fmla="*/ 62583 h 89551"/>
                    <a:gd name="connsiteX7" fmla="*/ 351803 w 351803"/>
                    <a:gd name="connsiteY7" fmla="*/ 68762 h 89551"/>
                    <a:gd name="connsiteX8" fmla="*/ 351803 w 351803"/>
                    <a:gd name="connsiteY8" fmla="*/ 89551 h 89551"/>
                    <a:gd name="connsiteX9" fmla="*/ 328830 w 351803"/>
                    <a:gd name="connsiteY9" fmla="*/ 80067 h 89551"/>
                    <a:gd name="connsiteX10" fmla="*/ 253514 w 351803"/>
                    <a:gd name="connsiteY10" fmla="*/ 59893 h 89551"/>
                    <a:gd name="connsiteX11" fmla="*/ 180887 w 351803"/>
                    <a:gd name="connsiteY11" fmla="*/ 54513 h 89551"/>
                    <a:gd name="connsiteX12" fmla="*/ 71947 w 351803"/>
                    <a:gd name="connsiteY12" fmla="*/ 37029 h 89551"/>
                    <a:gd name="connsiteX13" fmla="*/ 49084 w 351803"/>
                    <a:gd name="connsiteY13" fmla="*/ 30304 h 89551"/>
                    <a:gd name="connsiteX14" fmla="*/ 31599 w 351803"/>
                    <a:gd name="connsiteY14" fmla="*/ 23579 h 89551"/>
                    <a:gd name="connsiteX15" fmla="*/ 666 w 351803"/>
                    <a:gd name="connsiteY15" fmla="*/ 715 h 89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1803" h="89551">
                      <a:moveTo>
                        <a:pt x="666" y="715"/>
                      </a:moveTo>
                      <a:cubicBezTo>
                        <a:pt x="4700" y="-1975"/>
                        <a:pt x="22185" y="3406"/>
                        <a:pt x="38324" y="8786"/>
                      </a:cubicBezTo>
                      <a:cubicBezTo>
                        <a:pt x="47739" y="11475"/>
                        <a:pt x="50428" y="14165"/>
                        <a:pt x="54463" y="15510"/>
                      </a:cubicBezTo>
                      <a:cubicBezTo>
                        <a:pt x="58498" y="16855"/>
                        <a:pt x="63878" y="19545"/>
                        <a:pt x="75983" y="22235"/>
                      </a:cubicBezTo>
                      <a:cubicBezTo>
                        <a:pt x="101536" y="27614"/>
                        <a:pt x="137850" y="31650"/>
                        <a:pt x="183577" y="35684"/>
                      </a:cubicBezTo>
                      <a:cubicBezTo>
                        <a:pt x="205097" y="38374"/>
                        <a:pt x="230650" y="39719"/>
                        <a:pt x="256203" y="43754"/>
                      </a:cubicBezTo>
                      <a:cubicBezTo>
                        <a:pt x="283102" y="47789"/>
                        <a:pt x="310001" y="53169"/>
                        <a:pt x="336900" y="62583"/>
                      </a:cubicBezTo>
                      <a:lnTo>
                        <a:pt x="351803" y="68762"/>
                      </a:lnTo>
                      <a:lnTo>
                        <a:pt x="351803" y="89551"/>
                      </a:lnTo>
                      <a:lnTo>
                        <a:pt x="328830" y="80067"/>
                      </a:lnTo>
                      <a:cubicBezTo>
                        <a:pt x="303277" y="71998"/>
                        <a:pt x="279068" y="63927"/>
                        <a:pt x="253514" y="59893"/>
                      </a:cubicBezTo>
                      <a:cubicBezTo>
                        <a:pt x="227960" y="55858"/>
                        <a:pt x="203751" y="57203"/>
                        <a:pt x="180887" y="54513"/>
                      </a:cubicBezTo>
                      <a:cubicBezTo>
                        <a:pt x="136505" y="50478"/>
                        <a:pt x="97502" y="43754"/>
                        <a:pt x="71947" y="37029"/>
                      </a:cubicBezTo>
                      <a:cubicBezTo>
                        <a:pt x="58498" y="32994"/>
                        <a:pt x="53119" y="31650"/>
                        <a:pt x="49084" y="30304"/>
                      </a:cubicBezTo>
                      <a:cubicBezTo>
                        <a:pt x="45048" y="28959"/>
                        <a:pt x="41014" y="27614"/>
                        <a:pt x="31599" y="23579"/>
                      </a:cubicBezTo>
                      <a:cubicBezTo>
                        <a:pt x="11426" y="15510"/>
                        <a:pt x="-3369" y="3406"/>
                        <a:pt x="666" y="71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7" name="任意多边形: 形状 7596" descr="0caadf54-071e-4e12-a1c6-2e68560a8699"/>
                <p:cNvSpPr/>
                <p:nvPr/>
              </p:nvSpPr>
              <p:spPr>
                <a:xfrm>
                  <a:off x="11003278" y="6592330"/>
                  <a:ext cx="825123" cy="265670"/>
                </a:xfrm>
                <a:custGeom>
                  <a:avLst/>
                  <a:gdLst>
                    <a:gd name="connsiteX0" fmla="*/ 429396 w 825123"/>
                    <a:gd name="connsiteY0" fmla="*/ 1526 h 265670"/>
                    <a:gd name="connsiteX1" fmla="*/ 521525 w 825123"/>
                    <a:gd name="connsiteY1" fmla="*/ 3039 h 265670"/>
                    <a:gd name="connsiteX2" fmla="*/ 664088 w 825123"/>
                    <a:gd name="connsiteY2" fmla="*/ 42042 h 265670"/>
                    <a:gd name="connsiteX3" fmla="*/ 723264 w 825123"/>
                    <a:gd name="connsiteY3" fmla="*/ 75666 h 265670"/>
                    <a:gd name="connsiteX4" fmla="*/ 740748 w 825123"/>
                    <a:gd name="connsiteY4" fmla="*/ 87770 h 265670"/>
                    <a:gd name="connsiteX5" fmla="*/ 766303 w 825123"/>
                    <a:gd name="connsiteY5" fmla="*/ 109289 h 265670"/>
                    <a:gd name="connsiteX6" fmla="*/ 814720 w 825123"/>
                    <a:gd name="connsiteY6" fmla="*/ 171156 h 265670"/>
                    <a:gd name="connsiteX7" fmla="*/ 824135 w 825123"/>
                    <a:gd name="connsiteY7" fmla="*/ 200745 h 265670"/>
                    <a:gd name="connsiteX8" fmla="*/ 801271 w 825123"/>
                    <a:gd name="connsiteY8" fmla="*/ 173846 h 265670"/>
                    <a:gd name="connsiteX9" fmla="*/ 752853 w 825123"/>
                    <a:gd name="connsiteY9" fmla="*/ 122738 h 265670"/>
                    <a:gd name="connsiteX10" fmla="*/ 712505 w 825123"/>
                    <a:gd name="connsiteY10" fmla="*/ 89115 h 265670"/>
                    <a:gd name="connsiteX11" fmla="*/ 654673 w 825123"/>
                    <a:gd name="connsiteY11" fmla="*/ 55491 h 265670"/>
                    <a:gd name="connsiteX12" fmla="*/ 517489 w 825123"/>
                    <a:gd name="connsiteY12" fmla="*/ 20523 h 265670"/>
                    <a:gd name="connsiteX13" fmla="*/ 333234 w 825123"/>
                    <a:gd name="connsiteY13" fmla="*/ 36662 h 265670"/>
                    <a:gd name="connsiteX14" fmla="*/ 143598 w 825123"/>
                    <a:gd name="connsiteY14" fmla="*/ 130808 h 265670"/>
                    <a:gd name="connsiteX15" fmla="*/ 63406 w 825123"/>
                    <a:gd name="connsiteY15" fmla="*/ 207973 h 265670"/>
                    <a:gd name="connsiteX16" fmla="*/ 22735 w 825123"/>
                    <a:gd name="connsiteY16" fmla="*/ 265670 h 265670"/>
                    <a:gd name="connsiteX17" fmla="*/ 0 w 825123"/>
                    <a:gd name="connsiteY17" fmla="*/ 265670 h 265670"/>
                    <a:gd name="connsiteX18" fmla="*/ 48780 w 825123"/>
                    <a:gd name="connsiteY18" fmla="*/ 198055 h 265670"/>
                    <a:gd name="connsiteX19" fmla="*/ 132839 w 825123"/>
                    <a:gd name="connsiteY19" fmla="*/ 120049 h 265670"/>
                    <a:gd name="connsiteX20" fmla="*/ 329199 w 825123"/>
                    <a:gd name="connsiteY20" fmla="*/ 19178 h 265670"/>
                    <a:gd name="connsiteX21" fmla="*/ 429396 w 825123"/>
                    <a:gd name="connsiteY21" fmla="*/ 1526 h 26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25123" h="265670">
                      <a:moveTo>
                        <a:pt x="429396" y="1526"/>
                      </a:moveTo>
                      <a:cubicBezTo>
                        <a:pt x="461675" y="-997"/>
                        <a:pt x="492609" y="-324"/>
                        <a:pt x="521525" y="3039"/>
                      </a:cubicBezTo>
                      <a:cubicBezTo>
                        <a:pt x="579357" y="9763"/>
                        <a:pt x="627774" y="25903"/>
                        <a:pt x="664088" y="42042"/>
                      </a:cubicBezTo>
                      <a:cubicBezTo>
                        <a:pt x="700400" y="59526"/>
                        <a:pt x="712505" y="67595"/>
                        <a:pt x="723264" y="75666"/>
                      </a:cubicBezTo>
                      <a:cubicBezTo>
                        <a:pt x="729989" y="79701"/>
                        <a:pt x="734024" y="82390"/>
                        <a:pt x="740748" y="87770"/>
                      </a:cubicBezTo>
                      <a:cubicBezTo>
                        <a:pt x="747473" y="93150"/>
                        <a:pt x="755543" y="98530"/>
                        <a:pt x="766303" y="109289"/>
                      </a:cubicBezTo>
                      <a:cubicBezTo>
                        <a:pt x="787821" y="129463"/>
                        <a:pt x="805306" y="153672"/>
                        <a:pt x="814720" y="171156"/>
                      </a:cubicBezTo>
                      <a:cubicBezTo>
                        <a:pt x="824135" y="189985"/>
                        <a:pt x="826824" y="202089"/>
                        <a:pt x="824135" y="200745"/>
                      </a:cubicBezTo>
                      <a:cubicBezTo>
                        <a:pt x="821444" y="200745"/>
                        <a:pt x="813375" y="188640"/>
                        <a:pt x="801271" y="173846"/>
                      </a:cubicBezTo>
                      <a:cubicBezTo>
                        <a:pt x="789166" y="159051"/>
                        <a:pt x="771683" y="140222"/>
                        <a:pt x="752853" y="122738"/>
                      </a:cubicBezTo>
                      <a:cubicBezTo>
                        <a:pt x="731335" y="103909"/>
                        <a:pt x="723264" y="97185"/>
                        <a:pt x="712505" y="89115"/>
                      </a:cubicBezTo>
                      <a:cubicBezTo>
                        <a:pt x="701745" y="81045"/>
                        <a:pt x="689641" y="71631"/>
                        <a:pt x="654673" y="55491"/>
                      </a:cubicBezTo>
                      <a:cubicBezTo>
                        <a:pt x="618360" y="40697"/>
                        <a:pt x="572632" y="25903"/>
                        <a:pt x="517489" y="20523"/>
                      </a:cubicBezTo>
                      <a:cubicBezTo>
                        <a:pt x="462348" y="15143"/>
                        <a:pt x="399135" y="19178"/>
                        <a:pt x="333234" y="36662"/>
                      </a:cubicBezTo>
                      <a:cubicBezTo>
                        <a:pt x="267331" y="54146"/>
                        <a:pt x="201430" y="85081"/>
                        <a:pt x="143598" y="130808"/>
                      </a:cubicBezTo>
                      <a:cubicBezTo>
                        <a:pt x="114682" y="153672"/>
                        <a:pt x="87783" y="179562"/>
                        <a:pt x="63406" y="207973"/>
                      </a:cubicBezTo>
                      <a:lnTo>
                        <a:pt x="22735" y="265670"/>
                      </a:lnTo>
                      <a:lnTo>
                        <a:pt x="0" y="265670"/>
                      </a:lnTo>
                      <a:lnTo>
                        <a:pt x="48780" y="198055"/>
                      </a:lnTo>
                      <a:cubicBezTo>
                        <a:pt x="74670" y="169139"/>
                        <a:pt x="103250" y="142913"/>
                        <a:pt x="132839" y="120049"/>
                      </a:cubicBezTo>
                      <a:cubicBezTo>
                        <a:pt x="193360" y="72975"/>
                        <a:pt x="260607" y="38007"/>
                        <a:pt x="329199" y="19178"/>
                      </a:cubicBezTo>
                      <a:cubicBezTo>
                        <a:pt x="363495" y="9763"/>
                        <a:pt x="397118" y="4047"/>
                        <a:pt x="429396" y="152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8" name="任意多边形: 形状 7597" descr="c6d083d2-32e7-4654-b43a-16ea33c0b6e3"/>
                <p:cNvSpPr/>
                <p:nvPr/>
              </p:nvSpPr>
              <p:spPr>
                <a:xfrm>
                  <a:off x="10698078" y="6144816"/>
                  <a:ext cx="397906" cy="201478"/>
                </a:xfrm>
                <a:custGeom>
                  <a:avLst/>
                  <a:gdLst>
                    <a:gd name="connsiteX0" fmla="*/ 48008 w 397906"/>
                    <a:gd name="connsiteY0" fmla="*/ 0 h 201478"/>
                    <a:gd name="connsiteX1" fmla="*/ 60112 w 397906"/>
                    <a:gd name="connsiteY1" fmla="*/ 1346 h 201478"/>
                    <a:gd name="connsiteX2" fmla="*/ 74907 w 397906"/>
                    <a:gd name="connsiteY2" fmla="*/ 12104 h 201478"/>
                    <a:gd name="connsiteX3" fmla="*/ 73562 w 397906"/>
                    <a:gd name="connsiteY3" fmla="*/ 20174 h 201478"/>
                    <a:gd name="connsiteX4" fmla="*/ 66837 w 397906"/>
                    <a:gd name="connsiteY4" fmla="*/ 17484 h 201478"/>
                    <a:gd name="connsiteX5" fmla="*/ 57423 w 397906"/>
                    <a:gd name="connsiteY5" fmla="*/ 16139 h 201478"/>
                    <a:gd name="connsiteX6" fmla="*/ 50697 w 397906"/>
                    <a:gd name="connsiteY6" fmla="*/ 14795 h 201478"/>
                    <a:gd name="connsiteX7" fmla="*/ 41283 w 397906"/>
                    <a:gd name="connsiteY7" fmla="*/ 14795 h 201478"/>
                    <a:gd name="connsiteX8" fmla="*/ 23799 w 397906"/>
                    <a:gd name="connsiteY8" fmla="*/ 51108 h 201478"/>
                    <a:gd name="connsiteX9" fmla="*/ 38593 w 397906"/>
                    <a:gd name="connsiteY9" fmla="*/ 79351 h 201478"/>
                    <a:gd name="connsiteX10" fmla="*/ 65492 w 397906"/>
                    <a:gd name="connsiteY10" fmla="*/ 108941 h 201478"/>
                    <a:gd name="connsiteX11" fmla="*/ 142154 w 397906"/>
                    <a:gd name="connsiteY11" fmla="*/ 156013 h 201478"/>
                    <a:gd name="connsiteX12" fmla="*/ 185191 w 397906"/>
                    <a:gd name="connsiteY12" fmla="*/ 174842 h 201478"/>
                    <a:gd name="connsiteX13" fmla="*/ 230919 w 397906"/>
                    <a:gd name="connsiteY13" fmla="*/ 184257 h 201478"/>
                    <a:gd name="connsiteX14" fmla="*/ 314305 w 397906"/>
                    <a:gd name="connsiteY14" fmla="*/ 181566 h 201478"/>
                    <a:gd name="connsiteX15" fmla="*/ 372137 w 397906"/>
                    <a:gd name="connsiteY15" fmla="*/ 172152 h 201478"/>
                    <a:gd name="connsiteX16" fmla="*/ 392312 w 397906"/>
                    <a:gd name="connsiteY16" fmla="*/ 164082 h 201478"/>
                    <a:gd name="connsiteX17" fmla="*/ 397692 w 397906"/>
                    <a:gd name="connsiteY17" fmla="*/ 166773 h 201478"/>
                    <a:gd name="connsiteX18" fmla="*/ 395001 w 397906"/>
                    <a:gd name="connsiteY18" fmla="*/ 170807 h 201478"/>
                    <a:gd name="connsiteX19" fmla="*/ 373482 w 397906"/>
                    <a:gd name="connsiteY19" fmla="*/ 178877 h 201478"/>
                    <a:gd name="connsiteX20" fmla="*/ 315650 w 397906"/>
                    <a:gd name="connsiteY20" fmla="*/ 196361 h 201478"/>
                    <a:gd name="connsiteX21" fmla="*/ 226885 w 397906"/>
                    <a:gd name="connsiteY21" fmla="*/ 200396 h 201478"/>
                    <a:gd name="connsiteX22" fmla="*/ 177122 w 397906"/>
                    <a:gd name="connsiteY22" fmla="*/ 190981 h 201478"/>
                    <a:gd name="connsiteX23" fmla="*/ 130050 w 397906"/>
                    <a:gd name="connsiteY23" fmla="*/ 173497 h 201478"/>
                    <a:gd name="connsiteX24" fmla="*/ 48008 w 397906"/>
                    <a:gd name="connsiteY24" fmla="*/ 122390 h 201478"/>
                    <a:gd name="connsiteX25" fmla="*/ 21109 w 397906"/>
                    <a:gd name="connsiteY25" fmla="*/ 88766 h 201478"/>
                    <a:gd name="connsiteX26" fmla="*/ 935 w 397906"/>
                    <a:gd name="connsiteY26" fmla="*/ 55143 h 201478"/>
                    <a:gd name="connsiteX27" fmla="*/ 31869 w 397906"/>
                    <a:gd name="connsiteY27" fmla="*/ 2690 h 201478"/>
                    <a:gd name="connsiteX28" fmla="*/ 48008 w 397906"/>
                    <a:gd name="connsiteY28" fmla="*/ 0 h 20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97906" h="201478">
                      <a:moveTo>
                        <a:pt x="48008" y="0"/>
                      </a:moveTo>
                      <a:cubicBezTo>
                        <a:pt x="50697" y="0"/>
                        <a:pt x="53388" y="0"/>
                        <a:pt x="60112" y="1346"/>
                      </a:cubicBezTo>
                      <a:cubicBezTo>
                        <a:pt x="66837" y="4035"/>
                        <a:pt x="72217" y="8070"/>
                        <a:pt x="74907" y="12104"/>
                      </a:cubicBezTo>
                      <a:cubicBezTo>
                        <a:pt x="76252" y="16139"/>
                        <a:pt x="76252" y="20174"/>
                        <a:pt x="73562" y="20174"/>
                      </a:cubicBezTo>
                      <a:cubicBezTo>
                        <a:pt x="72217" y="20174"/>
                        <a:pt x="68182" y="18830"/>
                        <a:pt x="66837" y="17484"/>
                      </a:cubicBezTo>
                      <a:cubicBezTo>
                        <a:pt x="64147" y="17484"/>
                        <a:pt x="60112" y="17484"/>
                        <a:pt x="57423" y="16139"/>
                      </a:cubicBezTo>
                      <a:cubicBezTo>
                        <a:pt x="54732" y="16139"/>
                        <a:pt x="52043" y="14795"/>
                        <a:pt x="50697" y="14795"/>
                      </a:cubicBezTo>
                      <a:cubicBezTo>
                        <a:pt x="49353" y="13450"/>
                        <a:pt x="46663" y="13450"/>
                        <a:pt x="41283" y="14795"/>
                      </a:cubicBezTo>
                      <a:cubicBezTo>
                        <a:pt x="30524" y="17484"/>
                        <a:pt x="19764" y="32279"/>
                        <a:pt x="23799" y="51108"/>
                      </a:cubicBezTo>
                      <a:cubicBezTo>
                        <a:pt x="26489" y="59178"/>
                        <a:pt x="30524" y="69937"/>
                        <a:pt x="38593" y="79351"/>
                      </a:cubicBezTo>
                      <a:cubicBezTo>
                        <a:pt x="46663" y="88766"/>
                        <a:pt x="54732" y="99526"/>
                        <a:pt x="65492" y="108941"/>
                      </a:cubicBezTo>
                      <a:cubicBezTo>
                        <a:pt x="85667" y="127769"/>
                        <a:pt x="113910" y="142563"/>
                        <a:pt x="142154" y="156013"/>
                      </a:cubicBezTo>
                      <a:cubicBezTo>
                        <a:pt x="155603" y="162738"/>
                        <a:pt x="170397" y="170807"/>
                        <a:pt x="185191" y="174842"/>
                      </a:cubicBezTo>
                      <a:cubicBezTo>
                        <a:pt x="199986" y="178877"/>
                        <a:pt x="216125" y="182912"/>
                        <a:pt x="230919" y="184257"/>
                      </a:cubicBezTo>
                      <a:cubicBezTo>
                        <a:pt x="260507" y="188291"/>
                        <a:pt x="290097" y="184257"/>
                        <a:pt x="314305" y="181566"/>
                      </a:cubicBezTo>
                      <a:cubicBezTo>
                        <a:pt x="338514" y="178877"/>
                        <a:pt x="358688" y="176187"/>
                        <a:pt x="372137" y="172152"/>
                      </a:cubicBezTo>
                      <a:cubicBezTo>
                        <a:pt x="385586" y="168117"/>
                        <a:pt x="381552" y="168117"/>
                        <a:pt x="392312" y="164082"/>
                      </a:cubicBezTo>
                      <a:cubicBezTo>
                        <a:pt x="397692" y="162738"/>
                        <a:pt x="397692" y="165427"/>
                        <a:pt x="397692" y="166773"/>
                      </a:cubicBezTo>
                      <a:cubicBezTo>
                        <a:pt x="397692" y="168117"/>
                        <a:pt x="399036" y="169462"/>
                        <a:pt x="395001" y="170807"/>
                      </a:cubicBezTo>
                      <a:cubicBezTo>
                        <a:pt x="384242" y="174842"/>
                        <a:pt x="386932" y="173497"/>
                        <a:pt x="373482" y="178877"/>
                      </a:cubicBezTo>
                      <a:cubicBezTo>
                        <a:pt x="360033" y="184257"/>
                        <a:pt x="341204" y="192326"/>
                        <a:pt x="315650" y="196361"/>
                      </a:cubicBezTo>
                      <a:cubicBezTo>
                        <a:pt x="290097" y="200396"/>
                        <a:pt x="259163" y="203086"/>
                        <a:pt x="226885" y="200396"/>
                      </a:cubicBezTo>
                      <a:cubicBezTo>
                        <a:pt x="209400" y="199050"/>
                        <a:pt x="193261" y="195016"/>
                        <a:pt x="177122" y="190981"/>
                      </a:cubicBezTo>
                      <a:cubicBezTo>
                        <a:pt x="160983" y="186946"/>
                        <a:pt x="144843" y="180222"/>
                        <a:pt x="130050" y="173497"/>
                      </a:cubicBezTo>
                      <a:cubicBezTo>
                        <a:pt x="99115" y="160047"/>
                        <a:pt x="69527" y="142563"/>
                        <a:pt x="48008" y="122390"/>
                      </a:cubicBezTo>
                      <a:cubicBezTo>
                        <a:pt x="35904" y="111630"/>
                        <a:pt x="29179" y="99526"/>
                        <a:pt x="21109" y="88766"/>
                      </a:cubicBezTo>
                      <a:cubicBezTo>
                        <a:pt x="13040" y="78007"/>
                        <a:pt x="3625" y="67247"/>
                        <a:pt x="935" y="55143"/>
                      </a:cubicBezTo>
                      <a:cubicBezTo>
                        <a:pt x="-4444" y="29588"/>
                        <a:pt x="14384" y="8070"/>
                        <a:pt x="31869" y="2690"/>
                      </a:cubicBezTo>
                      <a:cubicBezTo>
                        <a:pt x="41283" y="0"/>
                        <a:pt x="45319" y="0"/>
                        <a:pt x="4800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99" name="任意多边形: 形状 7598" descr="d45008c5-5483-446e-bba1-09405bee9300"/>
                <p:cNvSpPr/>
                <p:nvPr/>
              </p:nvSpPr>
              <p:spPr>
                <a:xfrm>
                  <a:off x="10945830" y="5944154"/>
                  <a:ext cx="214862" cy="323178"/>
                </a:xfrm>
                <a:custGeom>
                  <a:avLst/>
                  <a:gdLst>
                    <a:gd name="connsiteX0" fmla="*/ 62013 w 214862"/>
                    <a:gd name="connsiteY0" fmla="*/ 938 h 323178"/>
                    <a:gd name="connsiteX1" fmla="*/ 86727 w 214862"/>
                    <a:gd name="connsiteY1" fmla="*/ 8334 h 323178"/>
                    <a:gd name="connsiteX2" fmla="*/ 127075 w 214862"/>
                    <a:gd name="connsiteY2" fmla="*/ 36578 h 323178"/>
                    <a:gd name="connsiteX3" fmla="*/ 159354 w 214862"/>
                    <a:gd name="connsiteY3" fmla="*/ 72892 h 323178"/>
                    <a:gd name="connsiteX4" fmla="*/ 202391 w 214862"/>
                    <a:gd name="connsiteY4" fmla="*/ 153588 h 323178"/>
                    <a:gd name="connsiteX5" fmla="*/ 207771 w 214862"/>
                    <a:gd name="connsiteY5" fmla="*/ 193936 h 323178"/>
                    <a:gd name="connsiteX6" fmla="*/ 214495 w 214862"/>
                    <a:gd name="connsiteY6" fmla="*/ 230249 h 323178"/>
                    <a:gd name="connsiteX7" fmla="*/ 211806 w 214862"/>
                    <a:gd name="connsiteY7" fmla="*/ 284047 h 323178"/>
                    <a:gd name="connsiteX8" fmla="*/ 209117 w 214862"/>
                    <a:gd name="connsiteY8" fmla="*/ 304220 h 323178"/>
                    <a:gd name="connsiteX9" fmla="*/ 198357 w 214862"/>
                    <a:gd name="connsiteY9" fmla="*/ 323050 h 323178"/>
                    <a:gd name="connsiteX10" fmla="*/ 187597 w 214862"/>
                    <a:gd name="connsiteY10" fmla="*/ 300186 h 323178"/>
                    <a:gd name="connsiteX11" fmla="*/ 191631 w 214862"/>
                    <a:gd name="connsiteY11" fmla="*/ 280011 h 323178"/>
                    <a:gd name="connsiteX12" fmla="*/ 191631 w 214862"/>
                    <a:gd name="connsiteY12" fmla="*/ 227559 h 323178"/>
                    <a:gd name="connsiteX13" fmla="*/ 187597 w 214862"/>
                    <a:gd name="connsiteY13" fmla="*/ 192591 h 323178"/>
                    <a:gd name="connsiteX14" fmla="*/ 179527 w 214862"/>
                    <a:gd name="connsiteY14" fmla="*/ 154933 h 323178"/>
                    <a:gd name="connsiteX15" fmla="*/ 139179 w 214862"/>
                    <a:gd name="connsiteY15" fmla="*/ 79616 h 323178"/>
                    <a:gd name="connsiteX16" fmla="*/ 112280 w 214862"/>
                    <a:gd name="connsiteY16" fmla="*/ 44648 h 323178"/>
                    <a:gd name="connsiteX17" fmla="*/ 77312 w 214862"/>
                    <a:gd name="connsiteY17" fmla="*/ 19094 h 323178"/>
                    <a:gd name="connsiteX18" fmla="*/ 38309 w 214862"/>
                    <a:gd name="connsiteY18" fmla="*/ 13714 h 323178"/>
                    <a:gd name="connsiteX19" fmla="*/ 18135 w 214862"/>
                    <a:gd name="connsiteY19" fmla="*/ 33889 h 323178"/>
                    <a:gd name="connsiteX20" fmla="*/ 26204 w 214862"/>
                    <a:gd name="connsiteY20" fmla="*/ 79616 h 323178"/>
                    <a:gd name="connsiteX21" fmla="*/ 39654 w 214862"/>
                    <a:gd name="connsiteY21" fmla="*/ 95756 h 323178"/>
                    <a:gd name="connsiteX22" fmla="*/ 38309 w 214862"/>
                    <a:gd name="connsiteY22" fmla="*/ 101136 h 323178"/>
                    <a:gd name="connsiteX23" fmla="*/ 32929 w 214862"/>
                    <a:gd name="connsiteY23" fmla="*/ 99791 h 323178"/>
                    <a:gd name="connsiteX24" fmla="*/ 18135 w 214862"/>
                    <a:gd name="connsiteY24" fmla="*/ 83652 h 323178"/>
                    <a:gd name="connsiteX25" fmla="*/ 4685 w 214862"/>
                    <a:gd name="connsiteY25" fmla="*/ 63477 h 323178"/>
                    <a:gd name="connsiteX26" fmla="*/ 1996 w 214862"/>
                    <a:gd name="connsiteY26" fmla="*/ 31198 h 323178"/>
                    <a:gd name="connsiteX27" fmla="*/ 12755 w 214862"/>
                    <a:gd name="connsiteY27" fmla="*/ 13714 h 323178"/>
                    <a:gd name="connsiteX28" fmla="*/ 34275 w 214862"/>
                    <a:gd name="connsiteY28" fmla="*/ 1610 h 323178"/>
                    <a:gd name="connsiteX29" fmla="*/ 62013 w 214862"/>
                    <a:gd name="connsiteY29" fmla="*/ 938 h 323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14862" h="323178">
                      <a:moveTo>
                        <a:pt x="62013" y="938"/>
                      </a:moveTo>
                      <a:cubicBezTo>
                        <a:pt x="70924" y="2283"/>
                        <a:pt x="79330" y="4972"/>
                        <a:pt x="86727" y="8334"/>
                      </a:cubicBezTo>
                      <a:cubicBezTo>
                        <a:pt x="102866" y="15060"/>
                        <a:pt x="114971" y="25818"/>
                        <a:pt x="127075" y="36578"/>
                      </a:cubicBezTo>
                      <a:cubicBezTo>
                        <a:pt x="139179" y="47338"/>
                        <a:pt x="149939" y="60788"/>
                        <a:pt x="159354" y="72892"/>
                      </a:cubicBezTo>
                      <a:cubicBezTo>
                        <a:pt x="179527" y="98445"/>
                        <a:pt x="194322" y="126689"/>
                        <a:pt x="202391" y="153588"/>
                      </a:cubicBezTo>
                      <a:cubicBezTo>
                        <a:pt x="206426" y="167037"/>
                        <a:pt x="206426" y="181832"/>
                        <a:pt x="207771" y="193936"/>
                      </a:cubicBezTo>
                      <a:cubicBezTo>
                        <a:pt x="210461" y="207385"/>
                        <a:pt x="214495" y="219489"/>
                        <a:pt x="214495" y="230249"/>
                      </a:cubicBezTo>
                      <a:cubicBezTo>
                        <a:pt x="215841" y="253112"/>
                        <a:pt x="213151" y="270597"/>
                        <a:pt x="211806" y="284047"/>
                      </a:cubicBezTo>
                      <a:cubicBezTo>
                        <a:pt x="210461" y="297496"/>
                        <a:pt x="210461" y="294806"/>
                        <a:pt x="209117" y="304220"/>
                      </a:cubicBezTo>
                      <a:cubicBezTo>
                        <a:pt x="207771" y="314980"/>
                        <a:pt x="202391" y="324395"/>
                        <a:pt x="198357" y="323050"/>
                      </a:cubicBezTo>
                      <a:cubicBezTo>
                        <a:pt x="194322" y="321704"/>
                        <a:pt x="190287" y="312290"/>
                        <a:pt x="187597" y="300186"/>
                      </a:cubicBezTo>
                      <a:cubicBezTo>
                        <a:pt x="188942" y="290771"/>
                        <a:pt x="191631" y="292116"/>
                        <a:pt x="191631" y="280011"/>
                      </a:cubicBezTo>
                      <a:cubicBezTo>
                        <a:pt x="192977" y="266562"/>
                        <a:pt x="192977" y="249078"/>
                        <a:pt x="191631" y="227559"/>
                      </a:cubicBezTo>
                      <a:cubicBezTo>
                        <a:pt x="190287" y="216800"/>
                        <a:pt x="188942" y="204695"/>
                        <a:pt x="187597" y="192591"/>
                      </a:cubicBezTo>
                      <a:cubicBezTo>
                        <a:pt x="186252" y="180487"/>
                        <a:pt x="183562" y="168383"/>
                        <a:pt x="179527" y="154933"/>
                      </a:cubicBezTo>
                      <a:cubicBezTo>
                        <a:pt x="171458" y="129379"/>
                        <a:pt x="156663" y="102480"/>
                        <a:pt x="139179" y="79616"/>
                      </a:cubicBezTo>
                      <a:cubicBezTo>
                        <a:pt x="131110" y="67512"/>
                        <a:pt x="123040" y="54062"/>
                        <a:pt x="112280" y="44648"/>
                      </a:cubicBezTo>
                      <a:cubicBezTo>
                        <a:pt x="101522" y="35233"/>
                        <a:pt x="90762" y="25818"/>
                        <a:pt x="77312" y="19094"/>
                      </a:cubicBezTo>
                      <a:cubicBezTo>
                        <a:pt x="63863" y="12369"/>
                        <a:pt x="49068" y="9680"/>
                        <a:pt x="38309" y="13714"/>
                      </a:cubicBezTo>
                      <a:cubicBezTo>
                        <a:pt x="27549" y="16405"/>
                        <a:pt x="20825" y="25818"/>
                        <a:pt x="18135" y="33889"/>
                      </a:cubicBezTo>
                      <a:cubicBezTo>
                        <a:pt x="12755" y="51373"/>
                        <a:pt x="19480" y="68857"/>
                        <a:pt x="26204" y="79616"/>
                      </a:cubicBezTo>
                      <a:cubicBezTo>
                        <a:pt x="32929" y="90376"/>
                        <a:pt x="32929" y="87686"/>
                        <a:pt x="39654" y="95756"/>
                      </a:cubicBezTo>
                      <a:cubicBezTo>
                        <a:pt x="43689" y="99791"/>
                        <a:pt x="40999" y="99791"/>
                        <a:pt x="38309" y="101136"/>
                      </a:cubicBezTo>
                      <a:cubicBezTo>
                        <a:pt x="35620" y="102480"/>
                        <a:pt x="35620" y="102480"/>
                        <a:pt x="32929" y="99791"/>
                      </a:cubicBezTo>
                      <a:cubicBezTo>
                        <a:pt x="24860" y="91721"/>
                        <a:pt x="27549" y="94411"/>
                        <a:pt x="18135" y="83652"/>
                      </a:cubicBezTo>
                      <a:cubicBezTo>
                        <a:pt x="14100" y="78272"/>
                        <a:pt x="8721" y="72892"/>
                        <a:pt x="4685" y="63477"/>
                      </a:cubicBezTo>
                      <a:cubicBezTo>
                        <a:pt x="651" y="55408"/>
                        <a:pt x="-2039" y="43304"/>
                        <a:pt x="1996" y="31198"/>
                      </a:cubicBezTo>
                      <a:cubicBezTo>
                        <a:pt x="4685" y="25818"/>
                        <a:pt x="7376" y="19094"/>
                        <a:pt x="12755" y="13714"/>
                      </a:cubicBezTo>
                      <a:cubicBezTo>
                        <a:pt x="18135" y="8334"/>
                        <a:pt x="26204" y="4300"/>
                        <a:pt x="34275" y="1610"/>
                      </a:cubicBezTo>
                      <a:cubicBezTo>
                        <a:pt x="43689" y="-407"/>
                        <a:pt x="53103" y="-407"/>
                        <a:pt x="62013" y="93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0" name="任意多边形: 形状 7599" descr="ec316cb4-0e47-495f-9204-6a30bde2f182"/>
                <p:cNvSpPr/>
                <p:nvPr/>
              </p:nvSpPr>
              <p:spPr>
                <a:xfrm>
                  <a:off x="10846956" y="6004941"/>
                  <a:ext cx="102071" cy="98180"/>
                </a:xfrm>
                <a:custGeom>
                  <a:avLst/>
                  <a:gdLst>
                    <a:gd name="connsiteX0" fmla="*/ 71281 w 102071"/>
                    <a:gd name="connsiteY0" fmla="*/ 0 h 98180"/>
                    <a:gd name="connsiteX1" fmla="*/ 92800 w 102071"/>
                    <a:gd name="connsiteY1" fmla="*/ 8070 h 98180"/>
                    <a:gd name="connsiteX2" fmla="*/ 99525 w 102071"/>
                    <a:gd name="connsiteY2" fmla="*/ 12104 h 98180"/>
                    <a:gd name="connsiteX3" fmla="*/ 99525 w 102071"/>
                    <a:gd name="connsiteY3" fmla="*/ 21519 h 98180"/>
                    <a:gd name="connsiteX4" fmla="*/ 88765 w 102071"/>
                    <a:gd name="connsiteY4" fmla="*/ 29588 h 98180"/>
                    <a:gd name="connsiteX5" fmla="*/ 84731 w 102071"/>
                    <a:gd name="connsiteY5" fmla="*/ 25554 h 98180"/>
                    <a:gd name="connsiteX6" fmla="*/ 68592 w 102071"/>
                    <a:gd name="connsiteY6" fmla="*/ 21519 h 98180"/>
                    <a:gd name="connsiteX7" fmla="*/ 57832 w 102071"/>
                    <a:gd name="connsiteY7" fmla="*/ 21519 h 98180"/>
                    <a:gd name="connsiteX8" fmla="*/ 45728 w 102071"/>
                    <a:gd name="connsiteY8" fmla="*/ 24208 h 98180"/>
                    <a:gd name="connsiteX9" fmla="*/ 28244 w 102071"/>
                    <a:gd name="connsiteY9" fmla="*/ 39003 h 98180"/>
                    <a:gd name="connsiteX10" fmla="*/ 20173 w 102071"/>
                    <a:gd name="connsiteY10" fmla="*/ 47072 h 98180"/>
                    <a:gd name="connsiteX11" fmla="*/ 17484 w 102071"/>
                    <a:gd name="connsiteY11" fmla="*/ 57832 h 98180"/>
                    <a:gd name="connsiteX12" fmla="*/ 25553 w 102071"/>
                    <a:gd name="connsiteY12" fmla="*/ 76662 h 98180"/>
                    <a:gd name="connsiteX13" fmla="*/ 32279 w 102071"/>
                    <a:gd name="connsiteY13" fmla="*/ 90111 h 98180"/>
                    <a:gd name="connsiteX14" fmla="*/ 37657 w 102071"/>
                    <a:gd name="connsiteY14" fmla="*/ 92800 h 98180"/>
                    <a:gd name="connsiteX15" fmla="*/ 36313 w 102071"/>
                    <a:gd name="connsiteY15" fmla="*/ 96835 h 98180"/>
                    <a:gd name="connsiteX16" fmla="*/ 33623 w 102071"/>
                    <a:gd name="connsiteY16" fmla="*/ 98180 h 98180"/>
                    <a:gd name="connsiteX17" fmla="*/ 26899 w 102071"/>
                    <a:gd name="connsiteY17" fmla="*/ 94146 h 98180"/>
                    <a:gd name="connsiteX18" fmla="*/ 10759 w 102071"/>
                    <a:gd name="connsiteY18" fmla="*/ 82042 h 98180"/>
                    <a:gd name="connsiteX19" fmla="*/ 0 w 102071"/>
                    <a:gd name="connsiteY19" fmla="*/ 56487 h 98180"/>
                    <a:gd name="connsiteX20" fmla="*/ 2689 w 102071"/>
                    <a:gd name="connsiteY20" fmla="*/ 40348 h 98180"/>
                    <a:gd name="connsiteX21" fmla="*/ 10759 w 102071"/>
                    <a:gd name="connsiteY21" fmla="*/ 25554 h 98180"/>
                    <a:gd name="connsiteX22" fmla="*/ 39003 w 102071"/>
                    <a:gd name="connsiteY22" fmla="*/ 4035 h 98180"/>
                    <a:gd name="connsiteX23" fmla="*/ 56487 w 102071"/>
                    <a:gd name="connsiteY23" fmla="*/ 2690 h 98180"/>
                    <a:gd name="connsiteX24" fmla="*/ 71281 w 102071"/>
                    <a:gd name="connsiteY24" fmla="*/ 0 h 98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2071" h="98180">
                      <a:moveTo>
                        <a:pt x="71281" y="0"/>
                      </a:moveTo>
                      <a:cubicBezTo>
                        <a:pt x="80696" y="1346"/>
                        <a:pt x="87420" y="5380"/>
                        <a:pt x="92800" y="8070"/>
                      </a:cubicBezTo>
                      <a:cubicBezTo>
                        <a:pt x="96835" y="9415"/>
                        <a:pt x="95491" y="9415"/>
                        <a:pt x="99525" y="12104"/>
                      </a:cubicBezTo>
                      <a:cubicBezTo>
                        <a:pt x="102215" y="14795"/>
                        <a:pt x="103560" y="18830"/>
                        <a:pt x="99525" y="21519"/>
                      </a:cubicBezTo>
                      <a:cubicBezTo>
                        <a:pt x="95491" y="24208"/>
                        <a:pt x="90111" y="25554"/>
                        <a:pt x="88765" y="29588"/>
                      </a:cubicBezTo>
                      <a:cubicBezTo>
                        <a:pt x="86076" y="28244"/>
                        <a:pt x="88765" y="26899"/>
                        <a:pt x="84731" y="25554"/>
                      </a:cubicBezTo>
                      <a:cubicBezTo>
                        <a:pt x="80696" y="24208"/>
                        <a:pt x="75316" y="21519"/>
                        <a:pt x="68592" y="21519"/>
                      </a:cubicBezTo>
                      <a:cubicBezTo>
                        <a:pt x="65901" y="21519"/>
                        <a:pt x="61867" y="21519"/>
                        <a:pt x="57832" y="21519"/>
                      </a:cubicBezTo>
                      <a:cubicBezTo>
                        <a:pt x="53797" y="21519"/>
                        <a:pt x="49763" y="22864"/>
                        <a:pt x="45728" y="24208"/>
                      </a:cubicBezTo>
                      <a:cubicBezTo>
                        <a:pt x="37657" y="26899"/>
                        <a:pt x="32279" y="33623"/>
                        <a:pt x="28244" y="39003"/>
                      </a:cubicBezTo>
                      <a:cubicBezTo>
                        <a:pt x="25553" y="40348"/>
                        <a:pt x="21519" y="43038"/>
                        <a:pt x="20173" y="47072"/>
                      </a:cubicBezTo>
                      <a:cubicBezTo>
                        <a:pt x="18829" y="49763"/>
                        <a:pt x="17484" y="53798"/>
                        <a:pt x="17484" y="57832"/>
                      </a:cubicBezTo>
                      <a:cubicBezTo>
                        <a:pt x="17484" y="64556"/>
                        <a:pt x="22864" y="71282"/>
                        <a:pt x="25553" y="76662"/>
                      </a:cubicBezTo>
                      <a:cubicBezTo>
                        <a:pt x="28244" y="82042"/>
                        <a:pt x="29588" y="87420"/>
                        <a:pt x="32279" y="90111"/>
                      </a:cubicBezTo>
                      <a:cubicBezTo>
                        <a:pt x="34968" y="92800"/>
                        <a:pt x="34968" y="91455"/>
                        <a:pt x="37657" y="92800"/>
                      </a:cubicBezTo>
                      <a:cubicBezTo>
                        <a:pt x="39003" y="94146"/>
                        <a:pt x="37657" y="95490"/>
                        <a:pt x="36313" y="96835"/>
                      </a:cubicBezTo>
                      <a:cubicBezTo>
                        <a:pt x="34968" y="98180"/>
                        <a:pt x="34968" y="98180"/>
                        <a:pt x="33623" y="98180"/>
                      </a:cubicBezTo>
                      <a:cubicBezTo>
                        <a:pt x="29588" y="96835"/>
                        <a:pt x="30933" y="96835"/>
                        <a:pt x="26899" y="94146"/>
                      </a:cubicBezTo>
                      <a:cubicBezTo>
                        <a:pt x="22864" y="91455"/>
                        <a:pt x="16139" y="88766"/>
                        <a:pt x="10759" y="82042"/>
                      </a:cubicBezTo>
                      <a:cubicBezTo>
                        <a:pt x="5380" y="75316"/>
                        <a:pt x="1345" y="67247"/>
                        <a:pt x="0" y="56487"/>
                      </a:cubicBezTo>
                      <a:cubicBezTo>
                        <a:pt x="0" y="51107"/>
                        <a:pt x="1345" y="45728"/>
                        <a:pt x="2689" y="40348"/>
                      </a:cubicBezTo>
                      <a:cubicBezTo>
                        <a:pt x="4035" y="34968"/>
                        <a:pt x="6724" y="29588"/>
                        <a:pt x="10759" y="25554"/>
                      </a:cubicBezTo>
                      <a:cubicBezTo>
                        <a:pt x="17484" y="16139"/>
                        <a:pt x="26899" y="8070"/>
                        <a:pt x="39003" y="4035"/>
                      </a:cubicBezTo>
                      <a:cubicBezTo>
                        <a:pt x="44383" y="1346"/>
                        <a:pt x="51107" y="2690"/>
                        <a:pt x="56487" y="2690"/>
                      </a:cubicBezTo>
                      <a:cubicBezTo>
                        <a:pt x="60521" y="1346"/>
                        <a:pt x="65901" y="0"/>
                        <a:pt x="712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1" name="任意多边形: 形状 7600" descr="c51df8ec-f378-42ab-bd30-5e02d1280dc1"/>
                <p:cNvSpPr/>
                <p:nvPr/>
              </p:nvSpPr>
              <p:spPr>
                <a:xfrm>
                  <a:off x="10740349" y="6064120"/>
                  <a:ext cx="110380" cy="105502"/>
                </a:xfrm>
                <a:custGeom>
                  <a:avLst/>
                  <a:gdLst>
                    <a:gd name="connsiteX0" fmla="*/ 74329 w 110380"/>
                    <a:gd name="connsiteY0" fmla="*/ 0 h 105502"/>
                    <a:gd name="connsiteX1" fmla="*/ 97193 w 110380"/>
                    <a:gd name="connsiteY1" fmla="*/ 4035 h 105502"/>
                    <a:gd name="connsiteX2" fmla="*/ 105263 w 110380"/>
                    <a:gd name="connsiteY2" fmla="*/ 6724 h 105502"/>
                    <a:gd name="connsiteX3" fmla="*/ 109297 w 110380"/>
                    <a:gd name="connsiteY3" fmla="*/ 16139 h 105502"/>
                    <a:gd name="connsiteX4" fmla="*/ 97193 w 110380"/>
                    <a:gd name="connsiteY4" fmla="*/ 21519 h 105502"/>
                    <a:gd name="connsiteX5" fmla="*/ 91813 w 110380"/>
                    <a:gd name="connsiteY5" fmla="*/ 17484 h 105502"/>
                    <a:gd name="connsiteX6" fmla="*/ 74329 w 110380"/>
                    <a:gd name="connsiteY6" fmla="*/ 16139 h 105502"/>
                    <a:gd name="connsiteX7" fmla="*/ 62225 w 110380"/>
                    <a:gd name="connsiteY7" fmla="*/ 17484 h 105502"/>
                    <a:gd name="connsiteX8" fmla="*/ 50121 w 110380"/>
                    <a:gd name="connsiteY8" fmla="*/ 21519 h 105502"/>
                    <a:gd name="connsiteX9" fmla="*/ 31292 w 110380"/>
                    <a:gd name="connsiteY9" fmla="*/ 37659 h 105502"/>
                    <a:gd name="connsiteX10" fmla="*/ 21877 w 110380"/>
                    <a:gd name="connsiteY10" fmla="*/ 47072 h 105502"/>
                    <a:gd name="connsiteX11" fmla="*/ 16497 w 110380"/>
                    <a:gd name="connsiteY11" fmla="*/ 57832 h 105502"/>
                    <a:gd name="connsiteX12" fmla="*/ 19187 w 110380"/>
                    <a:gd name="connsiteY12" fmla="*/ 79351 h 105502"/>
                    <a:gd name="connsiteX13" fmla="*/ 21877 w 110380"/>
                    <a:gd name="connsiteY13" fmla="*/ 95491 h 105502"/>
                    <a:gd name="connsiteX14" fmla="*/ 25912 w 110380"/>
                    <a:gd name="connsiteY14" fmla="*/ 100869 h 105502"/>
                    <a:gd name="connsiteX15" fmla="*/ 23222 w 110380"/>
                    <a:gd name="connsiteY15" fmla="*/ 104905 h 105502"/>
                    <a:gd name="connsiteX16" fmla="*/ 20532 w 110380"/>
                    <a:gd name="connsiteY16" fmla="*/ 104905 h 105502"/>
                    <a:gd name="connsiteX17" fmla="*/ 15152 w 110380"/>
                    <a:gd name="connsiteY17" fmla="*/ 99525 h 105502"/>
                    <a:gd name="connsiteX18" fmla="*/ 4393 w 110380"/>
                    <a:gd name="connsiteY18" fmla="*/ 83385 h 105502"/>
                    <a:gd name="connsiteX19" fmla="*/ 358 w 110380"/>
                    <a:gd name="connsiteY19" fmla="*/ 56487 h 105502"/>
                    <a:gd name="connsiteX20" fmla="*/ 5738 w 110380"/>
                    <a:gd name="connsiteY20" fmla="*/ 41693 h 105502"/>
                    <a:gd name="connsiteX21" fmla="*/ 15152 w 110380"/>
                    <a:gd name="connsiteY21" fmla="*/ 28244 h 105502"/>
                    <a:gd name="connsiteX22" fmla="*/ 42050 w 110380"/>
                    <a:gd name="connsiteY22" fmla="*/ 6724 h 105502"/>
                    <a:gd name="connsiteX23" fmla="*/ 59534 w 110380"/>
                    <a:gd name="connsiteY23" fmla="*/ 4035 h 105502"/>
                    <a:gd name="connsiteX24" fmla="*/ 74329 w 110380"/>
                    <a:gd name="connsiteY24" fmla="*/ 0 h 105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0380" h="105502">
                      <a:moveTo>
                        <a:pt x="74329" y="0"/>
                      </a:moveTo>
                      <a:cubicBezTo>
                        <a:pt x="85089" y="0"/>
                        <a:pt x="91813" y="2690"/>
                        <a:pt x="97193" y="4035"/>
                      </a:cubicBezTo>
                      <a:cubicBezTo>
                        <a:pt x="102573" y="5380"/>
                        <a:pt x="101228" y="5380"/>
                        <a:pt x="105263" y="6724"/>
                      </a:cubicBezTo>
                      <a:cubicBezTo>
                        <a:pt x="109297" y="8070"/>
                        <a:pt x="111988" y="13450"/>
                        <a:pt x="109297" y="16139"/>
                      </a:cubicBezTo>
                      <a:cubicBezTo>
                        <a:pt x="106608" y="18829"/>
                        <a:pt x="102573" y="22864"/>
                        <a:pt x="97193" y="21519"/>
                      </a:cubicBezTo>
                      <a:cubicBezTo>
                        <a:pt x="94504" y="20174"/>
                        <a:pt x="95848" y="17484"/>
                        <a:pt x="91813" y="17484"/>
                      </a:cubicBezTo>
                      <a:cubicBezTo>
                        <a:pt x="87779" y="16139"/>
                        <a:pt x="81054" y="16139"/>
                        <a:pt x="74329" y="16139"/>
                      </a:cubicBezTo>
                      <a:cubicBezTo>
                        <a:pt x="70294" y="16139"/>
                        <a:pt x="66260" y="16139"/>
                        <a:pt x="62225" y="17484"/>
                      </a:cubicBezTo>
                      <a:cubicBezTo>
                        <a:pt x="58190" y="18829"/>
                        <a:pt x="54156" y="20174"/>
                        <a:pt x="50121" y="21519"/>
                      </a:cubicBezTo>
                      <a:cubicBezTo>
                        <a:pt x="42050" y="24209"/>
                        <a:pt x="36671" y="32279"/>
                        <a:pt x="31292" y="37659"/>
                      </a:cubicBezTo>
                      <a:cubicBezTo>
                        <a:pt x="28601" y="41693"/>
                        <a:pt x="23222" y="43038"/>
                        <a:pt x="21877" y="47072"/>
                      </a:cubicBezTo>
                      <a:cubicBezTo>
                        <a:pt x="19187" y="49763"/>
                        <a:pt x="17842" y="53797"/>
                        <a:pt x="16497" y="57832"/>
                      </a:cubicBezTo>
                      <a:cubicBezTo>
                        <a:pt x="13807" y="65901"/>
                        <a:pt x="17842" y="73971"/>
                        <a:pt x="19187" y="79351"/>
                      </a:cubicBezTo>
                      <a:cubicBezTo>
                        <a:pt x="20532" y="86076"/>
                        <a:pt x="20532" y="91456"/>
                        <a:pt x="21877" y="95491"/>
                      </a:cubicBezTo>
                      <a:cubicBezTo>
                        <a:pt x="23222" y="99525"/>
                        <a:pt x="24566" y="98180"/>
                        <a:pt x="25912" y="100869"/>
                      </a:cubicBezTo>
                      <a:cubicBezTo>
                        <a:pt x="27257" y="102215"/>
                        <a:pt x="24566" y="103560"/>
                        <a:pt x="23222" y="104905"/>
                      </a:cubicBezTo>
                      <a:cubicBezTo>
                        <a:pt x="21877" y="104905"/>
                        <a:pt x="21877" y="106249"/>
                        <a:pt x="20532" y="104905"/>
                      </a:cubicBezTo>
                      <a:cubicBezTo>
                        <a:pt x="17842" y="102215"/>
                        <a:pt x="17842" y="103560"/>
                        <a:pt x="15152" y="99525"/>
                      </a:cubicBezTo>
                      <a:cubicBezTo>
                        <a:pt x="12462" y="95491"/>
                        <a:pt x="7082" y="91456"/>
                        <a:pt x="4393" y="83385"/>
                      </a:cubicBezTo>
                      <a:cubicBezTo>
                        <a:pt x="1702" y="75316"/>
                        <a:pt x="-987" y="65901"/>
                        <a:pt x="358" y="56487"/>
                      </a:cubicBezTo>
                      <a:cubicBezTo>
                        <a:pt x="1702" y="51108"/>
                        <a:pt x="3047" y="47072"/>
                        <a:pt x="5738" y="41693"/>
                      </a:cubicBezTo>
                      <a:cubicBezTo>
                        <a:pt x="8427" y="37659"/>
                        <a:pt x="11117" y="32279"/>
                        <a:pt x="15152" y="28244"/>
                      </a:cubicBezTo>
                      <a:cubicBezTo>
                        <a:pt x="21877" y="20174"/>
                        <a:pt x="31292" y="10760"/>
                        <a:pt x="42050" y="6724"/>
                      </a:cubicBezTo>
                      <a:cubicBezTo>
                        <a:pt x="47430" y="4035"/>
                        <a:pt x="54156" y="5380"/>
                        <a:pt x="59534" y="4035"/>
                      </a:cubicBezTo>
                      <a:cubicBezTo>
                        <a:pt x="64914" y="2690"/>
                        <a:pt x="68949" y="0"/>
                        <a:pt x="7432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2" name="任意多边形: 形状 7601" descr="057ff0e9-911f-42bd-8a42-ac15b78b11cf"/>
                <p:cNvSpPr/>
                <p:nvPr/>
              </p:nvSpPr>
              <p:spPr>
                <a:xfrm>
                  <a:off x="11092481" y="6304520"/>
                  <a:ext cx="323188" cy="297781"/>
                </a:xfrm>
                <a:custGeom>
                  <a:avLst/>
                  <a:gdLst>
                    <a:gd name="connsiteX0" fmla="*/ 1942 w 323188"/>
                    <a:gd name="connsiteY0" fmla="*/ 343 h 297781"/>
                    <a:gd name="connsiteX1" fmla="*/ 23462 w 323188"/>
                    <a:gd name="connsiteY1" fmla="*/ 7067 h 297781"/>
                    <a:gd name="connsiteX2" fmla="*/ 32876 w 323188"/>
                    <a:gd name="connsiteY2" fmla="*/ 21862 h 297781"/>
                    <a:gd name="connsiteX3" fmla="*/ 65154 w 323188"/>
                    <a:gd name="connsiteY3" fmla="*/ 55485 h 297781"/>
                    <a:gd name="connsiteX4" fmla="*/ 86673 w 323188"/>
                    <a:gd name="connsiteY4" fmla="*/ 78349 h 297781"/>
                    <a:gd name="connsiteX5" fmla="*/ 110883 w 323188"/>
                    <a:gd name="connsiteY5" fmla="*/ 102558 h 297781"/>
                    <a:gd name="connsiteX6" fmla="*/ 167369 w 323188"/>
                    <a:gd name="connsiteY6" fmla="*/ 152321 h 297781"/>
                    <a:gd name="connsiteX7" fmla="*/ 192924 w 323188"/>
                    <a:gd name="connsiteY7" fmla="*/ 180564 h 297781"/>
                    <a:gd name="connsiteX8" fmla="*/ 219823 w 323188"/>
                    <a:gd name="connsiteY8" fmla="*/ 206118 h 297781"/>
                    <a:gd name="connsiteX9" fmla="*/ 273620 w 323188"/>
                    <a:gd name="connsiteY9" fmla="*/ 247811 h 297781"/>
                    <a:gd name="connsiteX10" fmla="*/ 307243 w 323188"/>
                    <a:gd name="connsiteY10" fmla="*/ 280089 h 297781"/>
                    <a:gd name="connsiteX11" fmla="*/ 322038 w 323188"/>
                    <a:gd name="connsiteY11" fmla="*/ 290849 h 297781"/>
                    <a:gd name="connsiteX12" fmla="*/ 320693 w 323188"/>
                    <a:gd name="connsiteY12" fmla="*/ 296228 h 297781"/>
                    <a:gd name="connsiteX13" fmla="*/ 315313 w 323188"/>
                    <a:gd name="connsiteY13" fmla="*/ 296228 h 297781"/>
                    <a:gd name="connsiteX14" fmla="*/ 300518 w 323188"/>
                    <a:gd name="connsiteY14" fmla="*/ 285469 h 297781"/>
                    <a:gd name="connsiteX15" fmla="*/ 260171 w 323188"/>
                    <a:gd name="connsiteY15" fmla="*/ 258570 h 297781"/>
                    <a:gd name="connsiteX16" fmla="*/ 206373 w 323188"/>
                    <a:gd name="connsiteY16" fmla="*/ 216877 h 297781"/>
                    <a:gd name="connsiteX17" fmla="*/ 178129 w 323188"/>
                    <a:gd name="connsiteY17" fmla="*/ 191324 h 297781"/>
                    <a:gd name="connsiteX18" fmla="*/ 149885 w 323188"/>
                    <a:gd name="connsiteY18" fmla="*/ 165770 h 297781"/>
                    <a:gd name="connsiteX19" fmla="*/ 92053 w 323188"/>
                    <a:gd name="connsiteY19" fmla="*/ 114662 h 297781"/>
                    <a:gd name="connsiteX20" fmla="*/ 70534 w 323188"/>
                    <a:gd name="connsiteY20" fmla="*/ 87764 h 297781"/>
                    <a:gd name="connsiteX21" fmla="*/ 46325 w 323188"/>
                    <a:gd name="connsiteY21" fmla="*/ 66245 h 297781"/>
                    <a:gd name="connsiteX22" fmla="*/ 16737 w 323188"/>
                    <a:gd name="connsiteY22" fmla="*/ 31277 h 297781"/>
                    <a:gd name="connsiteX23" fmla="*/ 5978 w 323188"/>
                    <a:gd name="connsiteY23" fmla="*/ 17827 h 297781"/>
                    <a:gd name="connsiteX24" fmla="*/ 1942 w 323188"/>
                    <a:gd name="connsiteY24" fmla="*/ 343 h 297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3188" h="297781">
                      <a:moveTo>
                        <a:pt x="1942" y="343"/>
                      </a:moveTo>
                      <a:cubicBezTo>
                        <a:pt x="5978" y="-1002"/>
                        <a:pt x="15392" y="1687"/>
                        <a:pt x="23462" y="7067"/>
                      </a:cubicBezTo>
                      <a:cubicBezTo>
                        <a:pt x="28841" y="13793"/>
                        <a:pt x="24806" y="13793"/>
                        <a:pt x="32876" y="21862"/>
                      </a:cubicBezTo>
                      <a:cubicBezTo>
                        <a:pt x="40946" y="29931"/>
                        <a:pt x="51705" y="42036"/>
                        <a:pt x="65154" y="55485"/>
                      </a:cubicBezTo>
                      <a:cubicBezTo>
                        <a:pt x="71880" y="63555"/>
                        <a:pt x="78604" y="70279"/>
                        <a:pt x="86673" y="78349"/>
                      </a:cubicBezTo>
                      <a:cubicBezTo>
                        <a:pt x="94744" y="86419"/>
                        <a:pt x="102813" y="94489"/>
                        <a:pt x="110883" y="102558"/>
                      </a:cubicBezTo>
                      <a:cubicBezTo>
                        <a:pt x="127021" y="118697"/>
                        <a:pt x="148540" y="134837"/>
                        <a:pt x="167369" y="152321"/>
                      </a:cubicBezTo>
                      <a:cubicBezTo>
                        <a:pt x="176784" y="161736"/>
                        <a:pt x="183509" y="172494"/>
                        <a:pt x="192924" y="180564"/>
                      </a:cubicBezTo>
                      <a:cubicBezTo>
                        <a:pt x="202338" y="189978"/>
                        <a:pt x="210408" y="198049"/>
                        <a:pt x="219823" y="206118"/>
                      </a:cubicBezTo>
                      <a:cubicBezTo>
                        <a:pt x="238651" y="222257"/>
                        <a:pt x="258826" y="235706"/>
                        <a:pt x="273620" y="247811"/>
                      </a:cubicBezTo>
                      <a:cubicBezTo>
                        <a:pt x="288414" y="261260"/>
                        <a:pt x="297829" y="273365"/>
                        <a:pt x="307243" y="280089"/>
                      </a:cubicBezTo>
                      <a:cubicBezTo>
                        <a:pt x="316658" y="286814"/>
                        <a:pt x="315313" y="285469"/>
                        <a:pt x="322038" y="290849"/>
                      </a:cubicBezTo>
                      <a:cubicBezTo>
                        <a:pt x="324727" y="293539"/>
                        <a:pt x="322038" y="294884"/>
                        <a:pt x="320693" y="296228"/>
                      </a:cubicBezTo>
                      <a:cubicBezTo>
                        <a:pt x="318003" y="297573"/>
                        <a:pt x="318003" y="298919"/>
                        <a:pt x="315313" y="296228"/>
                      </a:cubicBezTo>
                      <a:cubicBezTo>
                        <a:pt x="308588" y="290849"/>
                        <a:pt x="309933" y="292193"/>
                        <a:pt x="300518" y="285469"/>
                      </a:cubicBezTo>
                      <a:cubicBezTo>
                        <a:pt x="291104" y="278744"/>
                        <a:pt x="276310" y="270675"/>
                        <a:pt x="260171" y="258570"/>
                      </a:cubicBezTo>
                      <a:cubicBezTo>
                        <a:pt x="244031" y="246466"/>
                        <a:pt x="225202" y="233017"/>
                        <a:pt x="206373" y="216877"/>
                      </a:cubicBezTo>
                      <a:cubicBezTo>
                        <a:pt x="196959" y="208808"/>
                        <a:pt x="187544" y="199393"/>
                        <a:pt x="178129" y="191324"/>
                      </a:cubicBezTo>
                      <a:cubicBezTo>
                        <a:pt x="168715" y="183254"/>
                        <a:pt x="159300" y="173840"/>
                        <a:pt x="149885" y="165770"/>
                      </a:cubicBezTo>
                      <a:cubicBezTo>
                        <a:pt x="129712" y="148286"/>
                        <a:pt x="109537" y="132146"/>
                        <a:pt x="92053" y="114662"/>
                      </a:cubicBezTo>
                      <a:cubicBezTo>
                        <a:pt x="83984" y="105248"/>
                        <a:pt x="78604" y="95833"/>
                        <a:pt x="70534" y="87764"/>
                      </a:cubicBezTo>
                      <a:cubicBezTo>
                        <a:pt x="62465" y="79694"/>
                        <a:pt x="53050" y="72970"/>
                        <a:pt x="46325" y="66245"/>
                      </a:cubicBezTo>
                      <a:cubicBezTo>
                        <a:pt x="32876" y="52795"/>
                        <a:pt x="23462" y="39346"/>
                        <a:pt x="16737" y="31277"/>
                      </a:cubicBezTo>
                      <a:cubicBezTo>
                        <a:pt x="10013" y="23207"/>
                        <a:pt x="11357" y="24551"/>
                        <a:pt x="5978" y="17827"/>
                      </a:cubicBezTo>
                      <a:cubicBezTo>
                        <a:pt x="598" y="9758"/>
                        <a:pt x="-2092" y="1687"/>
                        <a:pt x="1942" y="34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3" name="任意多边形: 形状 7602" descr="9a970f92-4de7-4aff-8c5d-3fdf3f70ea08"/>
                <p:cNvSpPr/>
                <p:nvPr/>
              </p:nvSpPr>
              <p:spPr>
                <a:xfrm>
                  <a:off x="11133771" y="6261619"/>
                  <a:ext cx="355505" cy="335302"/>
                </a:xfrm>
                <a:custGeom>
                  <a:avLst/>
                  <a:gdLst>
                    <a:gd name="connsiteX0" fmla="*/ 2346 w 355505"/>
                    <a:gd name="connsiteY0" fmla="*/ 206 h 335302"/>
                    <a:gd name="connsiteX1" fmla="*/ 21175 w 355505"/>
                    <a:gd name="connsiteY1" fmla="*/ 12311 h 335302"/>
                    <a:gd name="connsiteX2" fmla="*/ 30589 w 355505"/>
                    <a:gd name="connsiteY2" fmla="*/ 28450 h 335302"/>
                    <a:gd name="connsiteX3" fmla="*/ 62868 w 355505"/>
                    <a:gd name="connsiteY3" fmla="*/ 68798 h 335302"/>
                    <a:gd name="connsiteX4" fmla="*/ 85732 w 355505"/>
                    <a:gd name="connsiteY4" fmla="*/ 94351 h 335302"/>
                    <a:gd name="connsiteX5" fmla="*/ 111286 w 355505"/>
                    <a:gd name="connsiteY5" fmla="*/ 122595 h 335302"/>
                    <a:gd name="connsiteX6" fmla="*/ 173152 w 355505"/>
                    <a:gd name="connsiteY6" fmla="*/ 180427 h 335302"/>
                    <a:gd name="connsiteX7" fmla="*/ 202742 w 355505"/>
                    <a:gd name="connsiteY7" fmla="*/ 211361 h 335302"/>
                    <a:gd name="connsiteX8" fmla="*/ 233675 w 355505"/>
                    <a:gd name="connsiteY8" fmla="*/ 239605 h 335302"/>
                    <a:gd name="connsiteX9" fmla="*/ 295542 w 355505"/>
                    <a:gd name="connsiteY9" fmla="*/ 283987 h 335302"/>
                    <a:gd name="connsiteX10" fmla="*/ 335890 w 355505"/>
                    <a:gd name="connsiteY10" fmla="*/ 317610 h 335302"/>
                    <a:gd name="connsiteX11" fmla="*/ 353374 w 355505"/>
                    <a:gd name="connsiteY11" fmla="*/ 328370 h 335302"/>
                    <a:gd name="connsiteX12" fmla="*/ 353374 w 355505"/>
                    <a:gd name="connsiteY12" fmla="*/ 333749 h 335302"/>
                    <a:gd name="connsiteX13" fmla="*/ 347994 w 355505"/>
                    <a:gd name="connsiteY13" fmla="*/ 333749 h 335302"/>
                    <a:gd name="connsiteX14" fmla="*/ 330510 w 355505"/>
                    <a:gd name="connsiteY14" fmla="*/ 322990 h 335302"/>
                    <a:gd name="connsiteX15" fmla="*/ 283438 w 355505"/>
                    <a:gd name="connsiteY15" fmla="*/ 294746 h 335302"/>
                    <a:gd name="connsiteX16" fmla="*/ 221570 w 355505"/>
                    <a:gd name="connsiteY16" fmla="*/ 250364 h 335302"/>
                    <a:gd name="connsiteX17" fmla="*/ 189292 w 355505"/>
                    <a:gd name="connsiteY17" fmla="*/ 222120 h 335302"/>
                    <a:gd name="connsiteX18" fmla="*/ 157014 w 355505"/>
                    <a:gd name="connsiteY18" fmla="*/ 192532 h 335302"/>
                    <a:gd name="connsiteX19" fmla="*/ 93801 w 355505"/>
                    <a:gd name="connsiteY19" fmla="*/ 133354 h 335302"/>
                    <a:gd name="connsiteX20" fmla="*/ 69593 w 355505"/>
                    <a:gd name="connsiteY20" fmla="*/ 102421 h 335302"/>
                    <a:gd name="connsiteX21" fmla="*/ 45384 w 355505"/>
                    <a:gd name="connsiteY21" fmla="*/ 76867 h 335302"/>
                    <a:gd name="connsiteX22" fmla="*/ 15796 w 355505"/>
                    <a:gd name="connsiteY22" fmla="*/ 35174 h 335302"/>
                    <a:gd name="connsiteX23" fmla="*/ 5036 w 355505"/>
                    <a:gd name="connsiteY23" fmla="*/ 19035 h 335302"/>
                    <a:gd name="connsiteX24" fmla="*/ 2346 w 355505"/>
                    <a:gd name="connsiteY24" fmla="*/ 206 h 335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5505" h="335302">
                      <a:moveTo>
                        <a:pt x="2346" y="206"/>
                      </a:moveTo>
                      <a:cubicBezTo>
                        <a:pt x="6381" y="-1139"/>
                        <a:pt x="15796" y="4241"/>
                        <a:pt x="21175" y="12311"/>
                      </a:cubicBezTo>
                      <a:cubicBezTo>
                        <a:pt x="26555" y="19035"/>
                        <a:pt x="22520" y="19035"/>
                        <a:pt x="30589" y="28450"/>
                      </a:cubicBezTo>
                      <a:cubicBezTo>
                        <a:pt x="38660" y="39209"/>
                        <a:pt x="49419" y="52658"/>
                        <a:pt x="62868" y="68798"/>
                      </a:cubicBezTo>
                      <a:cubicBezTo>
                        <a:pt x="70937" y="76867"/>
                        <a:pt x="77663" y="84937"/>
                        <a:pt x="85732" y="94351"/>
                      </a:cubicBezTo>
                      <a:cubicBezTo>
                        <a:pt x="93801" y="103766"/>
                        <a:pt x="101871" y="113181"/>
                        <a:pt x="111286" y="122595"/>
                      </a:cubicBezTo>
                      <a:cubicBezTo>
                        <a:pt x="128770" y="142769"/>
                        <a:pt x="152979" y="160253"/>
                        <a:pt x="173152" y="180427"/>
                      </a:cubicBezTo>
                      <a:cubicBezTo>
                        <a:pt x="183912" y="191186"/>
                        <a:pt x="191982" y="201946"/>
                        <a:pt x="202742" y="211361"/>
                      </a:cubicBezTo>
                      <a:cubicBezTo>
                        <a:pt x="213500" y="220775"/>
                        <a:pt x="222915" y="230190"/>
                        <a:pt x="233675" y="239605"/>
                      </a:cubicBezTo>
                      <a:cubicBezTo>
                        <a:pt x="255194" y="257089"/>
                        <a:pt x="278058" y="270538"/>
                        <a:pt x="295542" y="283987"/>
                      </a:cubicBezTo>
                      <a:cubicBezTo>
                        <a:pt x="313026" y="297437"/>
                        <a:pt x="325130" y="309541"/>
                        <a:pt x="335890" y="317610"/>
                      </a:cubicBezTo>
                      <a:cubicBezTo>
                        <a:pt x="346649" y="324334"/>
                        <a:pt x="345305" y="322990"/>
                        <a:pt x="353374" y="328370"/>
                      </a:cubicBezTo>
                      <a:cubicBezTo>
                        <a:pt x="357409" y="331060"/>
                        <a:pt x="354719" y="332405"/>
                        <a:pt x="353374" y="333749"/>
                      </a:cubicBezTo>
                      <a:cubicBezTo>
                        <a:pt x="352029" y="335094"/>
                        <a:pt x="352029" y="336440"/>
                        <a:pt x="347994" y="333749"/>
                      </a:cubicBezTo>
                      <a:cubicBezTo>
                        <a:pt x="338579" y="328370"/>
                        <a:pt x="341270" y="329715"/>
                        <a:pt x="330510" y="322990"/>
                      </a:cubicBezTo>
                      <a:cubicBezTo>
                        <a:pt x="318406" y="316266"/>
                        <a:pt x="302266" y="308196"/>
                        <a:pt x="283438" y="294746"/>
                      </a:cubicBezTo>
                      <a:cubicBezTo>
                        <a:pt x="264608" y="282642"/>
                        <a:pt x="243090" y="267848"/>
                        <a:pt x="221570" y="250364"/>
                      </a:cubicBezTo>
                      <a:cubicBezTo>
                        <a:pt x="210811" y="240949"/>
                        <a:pt x="200051" y="231534"/>
                        <a:pt x="189292" y="222120"/>
                      </a:cubicBezTo>
                      <a:cubicBezTo>
                        <a:pt x="178532" y="212706"/>
                        <a:pt x="167772" y="201946"/>
                        <a:pt x="157014" y="192532"/>
                      </a:cubicBezTo>
                      <a:cubicBezTo>
                        <a:pt x="135495" y="172358"/>
                        <a:pt x="112631" y="153529"/>
                        <a:pt x="93801" y="133354"/>
                      </a:cubicBezTo>
                      <a:cubicBezTo>
                        <a:pt x="84387" y="122595"/>
                        <a:pt x="77663" y="111835"/>
                        <a:pt x="69593" y="102421"/>
                      </a:cubicBezTo>
                      <a:cubicBezTo>
                        <a:pt x="61523" y="93006"/>
                        <a:pt x="52108" y="84937"/>
                        <a:pt x="45384" y="76867"/>
                      </a:cubicBezTo>
                      <a:cubicBezTo>
                        <a:pt x="31935" y="60729"/>
                        <a:pt x="22520" y="44589"/>
                        <a:pt x="15796" y="35174"/>
                      </a:cubicBezTo>
                      <a:cubicBezTo>
                        <a:pt x="9071" y="25761"/>
                        <a:pt x="10416" y="27105"/>
                        <a:pt x="5036" y="19035"/>
                      </a:cubicBezTo>
                      <a:cubicBezTo>
                        <a:pt x="-344" y="10966"/>
                        <a:pt x="-1688" y="1551"/>
                        <a:pt x="2346" y="20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4" name="任意多边形: 形状 7603" descr="9d2abc6a-05c3-4555-b839-f24914e24dd0"/>
                <p:cNvSpPr/>
                <p:nvPr/>
              </p:nvSpPr>
              <p:spPr>
                <a:xfrm>
                  <a:off x="12082470" y="6632397"/>
                  <a:ext cx="109530" cy="225603"/>
                </a:xfrm>
                <a:custGeom>
                  <a:avLst/>
                  <a:gdLst>
                    <a:gd name="connsiteX0" fmla="*/ 109530 w 109530"/>
                    <a:gd name="connsiteY0" fmla="*/ 0 h 225603"/>
                    <a:gd name="connsiteX1" fmla="*/ 109530 w 109530"/>
                    <a:gd name="connsiteY1" fmla="*/ 29143 h 225603"/>
                    <a:gd name="connsiteX2" fmla="*/ 89246 w 109530"/>
                    <a:gd name="connsiteY2" fmla="*/ 62498 h 225603"/>
                    <a:gd name="connsiteX3" fmla="*/ 42173 w 109530"/>
                    <a:gd name="connsiteY3" fmla="*/ 158829 h 225603"/>
                    <a:gd name="connsiteX4" fmla="*/ 16018 w 109530"/>
                    <a:gd name="connsiteY4" fmla="*/ 225603 h 225603"/>
                    <a:gd name="connsiteX5" fmla="*/ 0 w 109530"/>
                    <a:gd name="connsiteY5" fmla="*/ 225603 h 225603"/>
                    <a:gd name="connsiteX6" fmla="*/ 26875 w 109530"/>
                    <a:gd name="connsiteY6" fmla="*/ 155467 h 225603"/>
                    <a:gd name="connsiteX7" fmla="*/ 74453 w 109530"/>
                    <a:gd name="connsiteY7" fmla="*/ 58463 h 225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9530" h="225603">
                      <a:moveTo>
                        <a:pt x="109530" y="0"/>
                      </a:moveTo>
                      <a:lnTo>
                        <a:pt x="109530" y="29143"/>
                      </a:lnTo>
                      <a:lnTo>
                        <a:pt x="89246" y="62498"/>
                      </a:lnTo>
                      <a:cubicBezTo>
                        <a:pt x="71090" y="94776"/>
                        <a:pt x="55623" y="127391"/>
                        <a:pt x="42173" y="158829"/>
                      </a:cubicBezTo>
                      <a:lnTo>
                        <a:pt x="16018" y="225603"/>
                      </a:lnTo>
                      <a:lnTo>
                        <a:pt x="0" y="225603"/>
                      </a:lnTo>
                      <a:lnTo>
                        <a:pt x="26875" y="155467"/>
                      </a:lnTo>
                      <a:cubicBezTo>
                        <a:pt x="40493" y="124029"/>
                        <a:pt x="56296" y="91414"/>
                        <a:pt x="74453" y="5846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5" name="任意多边形: 形状 7604" descr="fd9971d6-0c54-45e1-b903-4f5660cf0ffe"/>
                <p:cNvSpPr/>
                <p:nvPr/>
              </p:nvSpPr>
              <p:spPr>
                <a:xfrm>
                  <a:off x="12151400" y="6775576"/>
                  <a:ext cx="40601" cy="82424"/>
                </a:xfrm>
                <a:custGeom>
                  <a:avLst/>
                  <a:gdLst>
                    <a:gd name="connsiteX0" fmla="*/ 40601 w 40601"/>
                    <a:gd name="connsiteY0" fmla="*/ 0 h 82424"/>
                    <a:gd name="connsiteX1" fmla="*/ 40601 w 40601"/>
                    <a:gd name="connsiteY1" fmla="*/ 41378 h 82424"/>
                    <a:gd name="connsiteX2" fmla="*/ 27041 w 40601"/>
                    <a:gd name="connsiteY2" fmla="*/ 65915 h 82424"/>
                    <a:gd name="connsiteX3" fmla="*/ 20298 w 40601"/>
                    <a:gd name="connsiteY3" fmla="*/ 82424 h 82424"/>
                    <a:gd name="connsiteX4" fmla="*/ 0 w 40601"/>
                    <a:gd name="connsiteY4" fmla="*/ 82424 h 82424"/>
                    <a:gd name="connsiteX5" fmla="*/ 9557 w 40601"/>
                    <a:gd name="connsiteY5" fmla="*/ 60536 h 82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601" h="82424">
                      <a:moveTo>
                        <a:pt x="40601" y="0"/>
                      </a:moveTo>
                      <a:lnTo>
                        <a:pt x="40601" y="41378"/>
                      </a:lnTo>
                      <a:lnTo>
                        <a:pt x="27041" y="65915"/>
                      </a:lnTo>
                      <a:lnTo>
                        <a:pt x="20298" y="82424"/>
                      </a:lnTo>
                      <a:lnTo>
                        <a:pt x="0" y="82424"/>
                      </a:lnTo>
                      <a:lnTo>
                        <a:pt x="9557" y="60536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6" name="任意多边形: 形状 7605" descr="b6c1cb6b-21e2-46cf-adc6-f69a73a7fa6d"/>
                <p:cNvSpPr/>
                <p:nvPr/>
              </p:nvSpPr>
              <p:spPr>
                <a:xfrm>
                  <a:off x="10393713" y="5992838"/>
                  <a:ext cx="337763" cy="202363"/>
                </a:xfrm>
                <a:custGeom>
                  <a:avLst/>
                  <a:gdLst>
                    <a:gd name="connsiteX0" fmla="*/ 52452 w 337763"/>
                    <a:gd name="connsiteY0" fmla="*/ 0 h 202363"/>
                    <a:gd name="connsiteX1" fmla="*/ 88765 w 337763"/>
                    <a:gd name="connsiteY1" fmla="*/ 5380 h 202363"/>
                    <a:gd name="connsiteX2" fmla="*/ 146597 w 337763"/>
                    <a:gd name="connsiteY2" fmla="*/ 33623 h 202363"/>
                    <a:gd name="connsiteX3" fmla="*/ 244777 w 337763"/>
                    <a:gd name="connsiteY3" fmla="*/ 87420 h 202363"/>
                    <a:gd name="connsiteX4" fmla="*/ 307989 w 337763"/>
                    <a:gd name="connsiteY4" fmla="*/ 131804 h 202363"/>
                    <a:gd name="connsiteX5" fmla="*/ 333543 w 337763"/>
                    <a:gd name="connsiteY5" fmla="*/ 147943 h 202363"/>
                    <a:gd name="connsiteX6" fmla="*/ 334888 w 337763"/>
                    <a:gd name="connsiteY6" fmla="*/ 154667 h 202363"/>
                    <a:gd name="connsiteX7" fmla="*/ 328164 w 337763"/>
                    <a:gd name="connsiteY7" fmla="*/ 153323 h 202363"/>
                    <a:gd name="connsiteX8" fmla="*/ 303955 w 337763"/>
                    <a:gd name="connsiteY8" fmla="*/ 137183 h 202363"/>
                    <a:gd name="connsiteX9" fmla="*/ 236708 w 337763"/>
                    <a:gd name="connsiteY9" fmla="*/ 99526 h 202363"/>
                    <a:gd name="connsiteX10" fmla="*/ 139873 w 337763"/>
                    <a:gd name="connsiteY10" fmla="*/ 47072 h 202363"/>
                    <a:gd name="connsiteX11" fmla="*/ 84731 w 337763"/>
                    <a:gd name="connsiteY11" fmla="*/ 21519 h 202363"/>
                    <a:gd name="connsiteX12" fmla="*/ 56487 w 337763"/>
                    <a:gd name="connsiteY12" fmla="*/ 18830 h 202363"/>
                    <a:gd name="connsiteX13" fmla="*/ 32279 w 337763"/>
                    <a:gd name="connsiteY13" fmla="*/ 28244 h 202363"/>
                    <a:gd name="connsiteX14" fmla="*/ 30933 w 337763"/>
                    <a:gd name="connsiteY14" fmla="*/ 72627 h 202363"/>
                    <a:gd name="connsiteX15" fmla="*/ 67247 w 337763"/>
                    <a:gd name="connsiteY15" fmla="*/ 114319 h 202363"/>
                    <a:gd name="connsiteX16" fmla="*/ 110284 w 337763"/>
                    <a:gd name="connsiteY16" fmla="*/ 147943 h 202363"/>
                    <a:gd name="connsiteX17" fmla="*/ 157357 w 337763"/>
                    <a:gd name="connsiteY17" fmla="*/ 166772 h 202363"/>
                    <a:gd name="connsiteX18" fmla="*/ 232673 w 337763"/>
                    <a:gd name="connsiteY18" fmla="*/ 185601 h 202363"/>
                    <a:gd name="connsiteX19" fmla="*/ 262261 w 337763"/>
                    <a:gd name="connsiteY19" fmla="*/ 188291 h 202363"/>
                    <a:gd name="connsiteX20" fmla="*/ 291851 w 337763"/>
                    <a:gd name="connsiteY20" fmla="*/ 195015 h 202363"/>
                    <a:gd name="connsiteX21" fmla="*/ 260917 w 337763"/>
                    <a:gd name="connsiteY21" fmla="*/ 201740 h 202363"/>
                    <a:gd name="connsiteX22" fmla="*/ 228639 w 337763"/>
                    <a:gd name="connsiteY22" fmla="*/ 197706 h 202363"/>
                    <a:gd name="connsiteX23" fmla="*/ 147943 w 337763"/>
                    <a:gd name="connsiteY23" fmla="*/ 180222 h 202363"/>
                    <a:gd name="connsiteX24" fmla="*/ 98180 w 337763"/>
                    <a:gd name="connsiteY24" fmla="*/ 157358 h 202363"/>
                    <a:gd name="connsiteX25" fmla="*/ 49763 w 337763"/>
                    <a:gd name="connsiteY25" fmla="*/ 123734 h 202363"/>
                    <a:gd name="connsiteX26" fmla="*/ 28244 w 337763"/>
                    <a:gd name="connsiteY26" fmla="*/ 102215 h 202363"/>
                    <a:gd name="connsiteX27" fmla="*/ 9415 w 337763"/>
                    <a:gd name="connsiteY27" fmla="*/ 76662 h 202363"/>
                    <a:gd name="connsiteX28" fmla="*/ 0 w 337763"/>
                    <a:gd name="connsiteY28" fmla="*/ 45728 h 202363"/>
                    <a:gd name="connsiteX29" fmla="*/ 14795 w 337763"/>
                    <a:gd name="connsiteY29" fmla="*/ 13450 h 202363"/>
                    <a:gd name="connsiteX30" fmla="*/ 52452 w 337763"/>
                    <a:gd name="connsiteY30" fmla="*/ 0 h 20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37763" h="202363">
                      <a:moveTo>
                        <a:pt x="52452" y="0"/>
                      </a:moveTo>
                      <a:cubicBezTo>
                        <a:pt x="64556" y="0"/>
                        <a:pt x="78005" y="2690"/>
                        <a:pt x="88765" y="5380"/>
                      </a:cubicBezTo>
                      <a:cubicBezTo>
                        <a:pt x="111629" y="12104"/>
                        <a:pt x="129113" y="24210"/>
                        <a:pt x="146597" y="33623"/>
                      </a:cubicBezTo>
                      <a:cubicBezTo>
                        <a:pt x="182911" y="53798"/>
                        <a:pt x="217879" y="69936"/>
                        <a:pt x="244777" y="87420"/>
                      </a:cubicBezTo>
                      <a:cubicBezTo>
                        <a:pt x="273021" y="104906"/>
                        <a:pt x="293195" y="121044"/>
                        <a:pt x="307989" y="131804"/>
                      </a:cubicBezTo>
                      <a:cubicBezTo>
                        <a:pt x="324128" y="142563"/>
                        <a:pt x="321439" y="139874"/>
                        <a:pt x="333543" y="147943"/>
                      </a:cubicBezTo>
                      <a:cubicBezTo>
                        <a:pt x="340268" y="153323"/>
                        <a:pt x="337578" y="153323"/>
                        <a:pt x="334888" y="154667"/>
                      </a:cubicBezTo>
                      <a:cubicBezTo>
                        <a:pt x="332199" y="156012"/>
                        <a:pt x="333543" y="156012"/>
                        <a:pt x="328164" y="153323"/>
                      </a:cubicBezTo>
                      <a:cubicBezTo>
                        <a:pt x="316059" y="145254"/>
                        <a:pt x="320094" y="146598"/>
                        <a:pt x="303955" y="137183"/>
                      </a:cubicBezTo>
                      <a:cubicBezTo>
                        <a:pt x="287816" y="127769"/>
                        <a:pt x="264952" y="115664"/>
                        <a:pt x="236708" y="99526"/>
                      </a:cubicBezTo>
                      <a:cubicBezTo>
                        <a:pt x="208464" y="83386"/>
                        <a:pt x="176187" y="65902"/>
                        <a:pt x="139873" y="47072"/>
                      </a:cubicBezTo>
                      <a:cubicBezTo>
                        <a:pt x="121044" y="39003"/>
                        <a:pt x="103560" y="26899"/>
                        <a:pt x="84731" y="21519"/>
                      </a:cubicBezTo>
                      <a:cubicBezTo>
                        <a:pt x="75316" y="18830"/>
                        <a:pt x="65901" y="17484"/>
                        <a:pt x="56487" y="18830"/>
                      </a:cubicBezTo>
                      <a:cubicBezTo>
                        <a:pt x="47072" y="20174"/>
                        <a:pt x="37659" y="22864"/>
                        <a:pt x="32279" y="28244"/>
                      </a:cubicBezTo>
                      <a:cubicBezTo>
                        <a:pt x="20173" y="39003"/>
                        <a:pt x="22864" y="57832"/>
                        <a:pt x="30933" y="72627"/>
                      </a:cubicBezTo>
                      <a:cubicBezTo>
                        <a:pt x="39003" y="88766"/>
                        <a:pt x="53797" y="102215"/>
                        <a:pt x="67247" y="114319"/>
                      </a:cubicBezTo>
                      <a:cubicBezTo>
                        <a:pt x="82041" y="126424"/>
                        <a:pt x="94145" y="138528"/>
                        <a:pt x="110284" y="147943"/>
                      </a:cubicBezTo>
                      <a:cubicBezTo>
                        <a:pt x="125079" y="157358"/>
                        <a:pt x="142563" y="161392"/>
                        <a:pt x="157357" y="166772"/>
                      </a:cubicBezTo>
                      <a:cubicBezTo>
                        <a:pt x="186945" y="177531"/>
                        <a:pt x="213844" y="184256"/>
                        <a:pt x="232673" y="185601"/>
                      </a:cubicBezTo>
                      <a:cubicBezTo>
                        <a:pt x="251503" y="186946"/>
                        <a:pt x="247468" y="188291"/>
                        <a:pt x="262261" y="188291"/>
                      </a:cubicBezTo>
                      <a:cubicBezTo>
                        <a:pt x="277056" y="189636"/>
                        <a:pt x="291851" y="190981"/>
                        <a:pt x="291851" y="195015"/>
                      </a:cubicBezTo>
                      <a:cubicBezTo>
                        <a:pt x="291851" y="197706"/>
                        <a:pt x="278401" y="204430"/>
                        <a:pt x="260917" y="201740"/>
                      </a:cubicBezTo>
                      <a:cubicBezTo>
                        <a:pt x="244777" y="201740"/>
                        <a:pt x="248812" y="199050"/>
                        <a:pt x="228639" y="197706"/>
                      </a:cubicBezTo>
                      <a:cubicBezTo>
                        <a:pt x="208464" y="196361"/>
                        <a:pt x="180221" y="190981"/>
                        <a:pt x="147943" y="180222"/>
                      </a:cubicBezTo>
                      <a:cubicBezTo>
                        <a:pt x="131803" y="173497"/>
                        <a:pt x="114319" y="166772"/>
                        <a:pt x="98180" y="157358"/>
                      </a:cubicBezTo>
                      <a:cubicBezTo>
                        <a:pt x="80696" y="147943"/>
                        <a:pt x="64556" y="137183"/>
                        <a:pt x="49763" y="123734"/>
                      </a:cubicBezTo>
                      <a:cubicBezTo>
                        <a:pt x="43037" y="117010"/>
                        <a:pt x="34968" y="110284"/>
                        <a:pt x="28244" y="102215"/>
                      </a:cubicBezTo>
                      <a:cubicBezTo>
                        <a:pt x="21519" y="94146"/>
                        <a:pt x="14795" y="86076"/>
                        <a:pt x="9415" y="76662"/>
                      </a:cubicBezTo>
                      <a:cubicBezTo>
                        <a:pt x="4035" y="67247"/>
                        <a:pt x="0" y="57832"/>
                        <a:pt x="0" y="45728"/>
                      </a:cubicBezTo>
                      <a:cubicBezTo>
                        <a:pt x="0" y="34968"/>
                        <a:pt x="4035" y="22864"/>
                        <a:pt x="14795" y="13450"/>
                      </a:cubicBezTo>
                      <a:cubicBezTo>
                        <a:pt x="25553" y="4035"/>
                        <a:pt x="39003" y="0"/>
                        <a:pt x="5245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7" name="任意多边形: 形状 7606" descr="f2ea0199-86db-4c15-a777-68382057e274"/>
                <p:cNvSpPr/>
                <p:nvPr/>
              </p:nvSpPr>
              <p:spPr>
                <a:xfrm>
                  <a:off x="10464659" y="5865884"/>
                  <a:ext cx="342661" cy="265062"/>
                </a:xfrm>
                <a:custGeom>
                  <a:avLst/>
                  <a:gdLst>
                    <a:gd name="connsiteX0" fmla="*/ 82377 w 342661"/>
                    <a:gd name="connsiteY0" fmla="*/ 1875 h 265062"/>
                    <a:gd name="connsiteX1" fmla="*/ 118690 w 342661"/>
                    <a:gd name="connsiteY1" fmla="*/ 15324 h 265062"/>
                    <a:gd name="connsiteX2" fmla="*/ 175177 w 342661"/>
                    <a:gd name="connsiteY2" fmla="*/ 52982 h 265062"/>
                    <a:gd name="connsiteX3" fmla="*/ 267977 w 342661"/>
                    <a:gd name="connsiteY3" fmla="*/ 128299 h 265062"/>
                    <a:gd name="connsiteX4" fmla="*/ 320429 w 342661"/>
                    <a:gd name="connsiteY4" fmla="*/ 190166 h 265062"/>
                    <a:gd name="connsiteX5" fmla="*/ 340604 w 342661"/>
                    <a:gd name="connsiteY5" fmla="*/ 214374 h 265062"/>
                    <a:gd name="connsiteX6" fmla="*/ 339259 w 342661"/>
                    <a:gd name="connsiteY6" fmla="*/ 221100 h 265062"/>
                    <a:gd name="connsiteX7" fmla="*/ 332535 w 342661"/>
                    <a:gd name="connsiteY7" fmla="*/ 218409 h 265062"/>
                    <a:gd name="connsiteX8" fmla="*/ 312360 w 342661"/>
                    <a:gd name="connsiteY8" fmla="*/ 195546 h 265062"/>
                    <a:gd name="connsiteX9" fmla="*/ 254528 w 342661"/>
                    <a:gd name="connsiteY9" fmla="*/ 139058 h 265062"/>
                    <a:gd name="connsiteX10" fmla="*/ 163073 w 342661"/>
                    <a:gd name="connsiteY10" fmla="*/ 66431 h 265062"/>
                    <a:gd name="connsiteX11" fmla="*/ 107930 w 342661"/>
                    <a:gd name="connsiteY11" fmla="*/ 30119 h 265062"/>
                    <a:gd name="connsiteX12" fmla="*/ 46064 w 342661"/>
                    <a:gd name="connsiteY12" fmla="*/ 20704 h 265062"/>
                    <a:gd name="connsiteX13" fmla="*/ 24545 w 342661"/>
                    <a:gd name="connsiteY13" fmla="*/ 36843 h 265062"/>
                    <a:gd name="connsiteX14" fmla="*/ 23200 w 342661"/>
                    <a:gd name="connsiteY14" fmla="*/ 61052 h 265062"/>
                    <a:gd name="connsiteX15" fmla="*/ 55478 w 342661"/>
                    <a:gd name="connsiteY15" fmla="*/ 109470 h 265062"/>
                    <a:gd name="connsiteX16" fmla="*/ 94481 w 342661"/>
                    <a:gd name="connsiteY16" fmla="*/ 153853 h 265062"/>
                    <a:gd name="connsiteX17" fmla="*/ 138864 w 342661"/>
                    <a:gd name="connsiteY17" fmla="*/ 186132 h 265062"/>
                    <a:gd name="connsiteX18" fmla="*/ 208800 w 342661"/>
                    <a:gd name="connsiteY18" fmla="*/ 230514 h 265062"/>
                    <a:gd name="connsiteX19" fmla="*/ 237044 w 342661"/>
                    <a:gd name="connsiteY19" fmla="*/ 245308 h 265062"/>
                    <a:gd name="connsiteX20" fmla="*/ 262597 w 342661"/>
                    <a:gd name="connsiteY20" fmla="*/ 262793 h 265062"/>
                    <a:gd name="connsiteX21" fmla="*/ 228974 w 342661"/>
                    <a:gd name="connsiteY21" fmla="*/ 258757 h 265062"/>
                    <a:gd name="connsiteX22" fmla="*/ 199385 w 342661"/>
                    <a:gd name="connsiteY22" fmla="*/ 242618 h 265062"/>
                    <a:gd name="connsiteX23" fmla="*/ 125414 w 342661"/>
                    <a:gd name="connsiteY23" fmla="*/ 198236 h 265062"/>
                    <a:gd name="connsiteX24" fmla="*/ 81032 w 342661"/>
                    <a:gd name="connsiteY24" fmla="*/ 163267 h 265062"/>
                    <a:gd name="connsiteX25" fmla="*/ 37994 w 342661"/>
                    <a:gd name="connsiteY25" fmla="*/ 118885 h 265062"/>
                    <a:gd name="connsiteX26" fmla="*/ 1681 w 342661"/>
                    <a:gd name="connsiteY26" fmla="*/ 63742 h 265062"/>
                    <a:gd name="connsiteX27" fmla="*/ 5715 w 342661"/>
                    <a:gd name="connsiteY27" fmla="*/ 27429 h 265062"/>
                    <a:gd name="connsiteX28" fmla="*/ 39338 w 342661"/>
                    <a:gd name="connsiteY28" fmla="*/ 3220 h 265062"/>
                    <a:gd name="connsiteX29" fmla="*/ 82377 w 342661"/>
                    <a:gd name="connsiteY29" fmla="*/ 1875 h 265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42661" h="265062">
                      <a:moveTo>
                        <a:pt x="82377" y="1875"/>
                      </a:moveTo>
                      <a:cubicBezTo>
                        <a:pt x="95826" y="4564"/>
                        <a:pt x="107930" y="9944"/>
                        <a:pt x="118690" y="15324"/>
                      </a:cubicBezTo>
                      <a:cubicBezTo>
                        <a:pt x="140209" y="26083"/>
                        <a:pt x="157693" y="40878"/>
                        <a:pt x="175177" y="52982"/>
                      </a:cubicBezTo>
                      <a:cubicBezTo>
                        <a:pt x="210145" y="79881"/>
                        <a:pt x="243769" y="104090"/>
                        <a:pt x="267977" y="128299"/>
                      </a:cubicBezTo>
                      <a:cubicBezTo>
                        <a:pt x="292187" y="152508"/>
                        <a:pt x="308325" y="175372"/>
                        <a:pt x="320429" y="190166"/>
                      </a:cubicBezTo>
                      <a:cubicBezTo>
                        <a:pt x="332535" y="206305"/>
                        <a:pt x="331189" y="202270"/>
                        <a:pt x="340604" y="214374"/>
                      </a:cubicBezTo>
                      <a:cubicBezTo>
                        <a:pt x="344639" y="221100"/>
                        <a:pt x="341949" y="221100"/>
                        <a:pt x="339259" y="221100"/>
                      </a:cubicBezTo>
                      <a:cubicBezTo>
                        <a:pt x="336569" y="222445"/>
                        <a:pt x="336569" y="223789"/>
                        <a:pt x="332535" y="218409"/>
                      </a:cubicBezTo>
                      <a:cubicBezTo>
                        <a:pt x="321775" y="207650"/>
                        <a:pt x="324465" y="210340"/>
                        <a:pt x="312360" y="195546"/>
                      </a:cubicBezTo>
                      <a:cubicBezTo>
                        <a:pt x="300256" y="180752"/>
                        <a:pt x="278737" y="161922"/>
                        <a:pt x="254528" y="139058"/>
                      </a:cubicBezTo>
                      <a:cubicBezTo>
                        <a:pt x="228974" y="116194"/>
                        <a:pt x="198041" y="90641"/>
                        <a:pt x="163073" y="66431"/>
                      </a:cubicBezTo>
                      <a:cubicBezTo>
                        <a:pt x="145589" y="54327"/>
                        <a:pt x="128104" y="39533"/>
                        <a:pt x="107930" y="30119"/>
                      </a:cubicBezTo>
                      <a:cubicBezTo>
                        <a:pt x="89101" y="19359"/>
                        <a:pt x="66237" y="13979"/>
                        <a:pt x="46064" y="20704"/>
                      </a:cubicBezTo>
                      <a:cubicBezTo>
                        <a:pt x="36649" y="23394"/>
                        <a:pt x="28579" y="30119"/>
                        <a:pt x="24545" y="36843"/>
                      </a:cubicBezTo>
                      <a:cubicBezTo>
                        <a:pt x="20510" y="43568"/>
                        <a:pt x="20510" y="52982"/>
                        <a:pt x="23200" y="61052"/>
                      </a:cubicBezTo>
                      <a:cubicBezTo>
                        <a:pt x="28579" y="78537"/>
                        <a:pt x="42029" y="93330"/>
                        <a:pt x="55478" y="109470"/>
                      </a:cubicBezTo>
                      <a:cubicBezTo>
                        <a:pt x="68928" y="125609"/>
                        <a:pt x="79686" y="140403"/>
                        <a:pt x="94481" y="153853"/>
                      </a:cubicBezTo>
                      <a:cubicBezTo>
                        <a:pt x="109276" y="165957"/>
                        <a:pt x="125414" y="176717"/>
                        <a:pt x="138864" y="186132"/>
                      </a:cubicBezTo>
                      <a:cubicBezTo>
                        <a:pt x="165762" y="206305"/>
                        <a:pt x="189972" y="221100"/>
                        <a:pt x="208800" y="230514"/>
                      </a:cubicBezTo>
                      <a:cubicBezTo>
                        <a:pt x="226284" y="239929"/>
                        <a:pt x="222249" y="238584"/>
                        <a:pt x="237044" y="245308"/>
                      </a:cubicBezTo>
                      <a:cubicBezTo>
                        <a:pt x="251838" y="252033"/>
                        <a:pt x="265288" y="258757"/>
                        <a:pt x="262597" y="262793"/>
                      </a:cubicBezTo>
                      <a:cubicBezTo>
                        <a:pt x="259908" y="266828"/>
                        <a:pt x="243769" y="265482"/>
                        <a:pt x="228974" y="258757"/>
                      </a:cubicBezTo>
                      <a:cubicBezTo>
                        <a:pt x="214180" y="252033"/>
                        <a:pt x="218215" y="252033"/>
                        <a:pt x="199385" y="242618"/>
                      </a:cubicBezTo>
                      <a:cubicBezTo>
                        <a:pt x="180557" y="233204"/>
                        <a:pt x="155003" y="218409"/>
                        <a:pt x="125414" y="198236"/>
                      </a:cubicBezTo>
                      <a:cubicBezTo>
                        <a:pt x="110620" y="188821"/>
                        <a:pt x="95826" y="176717"/>
                        <a:pt x="81032" y="163267"/>
                      </a:cubicBezTo>
                      <a:cubicBezTo>
                        <a:pt x="66237" y="149818"/>
                        <a:pt x="51443" y="135023"/>
                        <a:pt x="37994" y="118885"/>
                      </a:cubicBezTo>
                      <a:cubicBezTo>
                        <a:pt x="24545" y="102745"/>
                        <a:pt x="8405" y="86606"/>
                        <a:pt x="1681" y="63742"/>
                      </a:cubicBezTo>
                      <a:cubicBezTo>
                        <a:pt x="-1010" y="52982"/>
                        <a:pt x="-1010" y="39533"/>
                        <a:pt x="5715" y="27429"/>
                      </a:cubicBezTo>
                      <a:cubicBezTo>
                        <a:pt x="12440" y="15324"/>
                        <a:pt x="25889" y="7255"/>
                        <a:pt x="39338" y="3220"/>
                      </a:cubicBezTo>
                      <a:cubicBezTo>
                        <a:pt x="54133" y="-815"/>
                        <a:pt x="68928" y="-815"/>
                        <a:pt x="82377" y="187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8" name="任意多边形: 形状 7607" descr="2f1f7cd7-90ba-4404-977b-25674d48c2f1"/>
                <p:cNvSpPr/>
                <p:nvPr/>
              </p:nvSpPr>
              <p:spPr>
                <a:xfrm>
                  <a:off x="10564603" y="5777163"/>
                  <a:ext cx="304584" cy="251988"/>
                </a:xfrm>
                <a:custGeom>
                  <a:avLst/>
                  <a:gdLst>
                    <a:gd name="connsiteX0" fmla="*/ 84648 w 304584"/>
                    <a:gd name="connsiteY0" fmla="*/ 485 h 251988"/>
                    <a:gd name="connsiteX1" fmla="*/ 138446 w 304584"/>
                    <a:gd name="connsiteY1" fmla="*/ 5865 h 251988"/>
                    <a:gd name="connsiteX2" fmla="*/ 185518 w 304584"/>
                    <a:gd name="connsiteY2" fmla="*/ 30074 h 251988"/>
                    <a:gd name="connsiteX3" fmla="*/ 216451 w 304584"/>
                    <a:gd name="connsiteY3" fmla="*/ 67732 h 251988"/>
                    <a:gd name="connsiteX4" fmla="*/ 237970 w 304584"/>
                    <a:gd name="connsiteY4" fmla="*/ 106736 h 251988"/>
                    <a:gd name="connsiteX5" fmla="*/ 270248 w 304584"/>
                    <a:gd name="connsiteY5" fmla="*/ 178017 h 251988"/>
                    <a:gd name="connsiteX6" fmla="*/ 290422 w 304584"/>
                    <a:gd name="connsiteY6" fmla="*/ 227780 h 251988"/>
                    <a:gd name="connsiteX7" fmla="*/ 302527 w 304584"/>
                    <a:gd name="connsiteY7" fmla="*/ 245264 h 251988"/>
                    <a:gd name="connsiteX8" fmla="*/ 301182 w 304584"/>
                    <a:gd name="connsiteY8" fmla="*/ 250644 h 251988"/>
                    <a:gd name="connsiteX9" fmla="*/ 295802 w 304584"/>
                    <a:gd name="connsiteY9" fmla="*/ 249299 h 251988"/>
                    <a:gd name="connsiteX10" fmla="*/ 282352 w 304584"/>
                    <a:gd name="connsiteY10" fmla="*/ 231815 h 251988"/>
                    <a:gd name="connsiteX11" fmla="*/ 254110 w 304584"/>
                    <a:gd name="connsiteY11" fmla="*/ 184741 h 251988"/>
                    <a:gd name="connsiteX12" fmla="*/ 223176 w 304584"/>
                    <a:gd name="connsiteY12" fmla="*/ 114805 h 251988"/>
                    <a:gd name="connsiteX13" fmla="*/ 203002 w 304584"/>
                    <a:gd name="connsiteY13" fmla="*/ 77146 h 251988"/>
                    <a:gd name="connsiteX14" fmla="*/ 173414 w 304584"/>
                    <a:gd name="connsiteY14" fmla="*/ 44869 h 251988"/>
                    <a:gd name="connsiteX15" fmla="*/ 88683 w 304584"/>
                    <a:gd name="connsiteY15" fmla="*/ 19314 h 251988"/>
                    <a:gd name="connsiteX16" fmla="*/ 48335 w 304584"/>
                    <a:gd name="connsiteY16" fmla="*/ 27384 h 251988"/>
                    <a:gd name="connsiteX17" fmla="*/ 26816 w 304584"/>
                    <a:gd name="connsiteY17" fmla="*/ 51593 h 251988"/>
                    <a:gd name="connsiteX18" fmla="*/ 24126 w 304584"/>
                    <a:gd name="connsiteY18" fmla="*/ 97321 h 251988"/>
                    <a:gd name="connsiteX19" fmla="*/ 33540 w 304584"/>
                    <a:gd name="connsiteY19" fmla="*/ 113460 h 251988"/>
                    <a:gd name="connsiteX20" fmla="*/ 42955 w 304584"/>
                    <a:gd name="connsiteY20" fmla="*/ 130944 h 251988"/>
                    <a:gd name="connsiteX21" fmla="*/ 17401 w 304584"/>
                    <a:gd name="connsiteY21" fmla="*/ 122874 h 251988"/>
                    <a:gd name="connsiteX22" fmla="*/ 6642 w 304584"/>
                    <a:gd name="connsiteY22" fmla="*/ 101356 h 251988"/>
                    <a:gd name="connsiteX23" fmla="*/ 6642 w 304584"/>
                    <a:gd name="connsiteY23" fmla="*/ 43523 h 251988"/>
                    <a:gd name="connsiteX24" fmla="*/ 36230 w 304584"/>
                    <a:gd name="connsiteY24" fmla="*/ 13934 h 251988"/>
                    <a:gd name="connsiteX25" fmla="*/ 84648 w 304584"/>
                    <a:gd name="connsiteY25" fmla="*/ 485 h 25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04584" h="251987">
                      <a:moveTo>
                        <a:pt x="84648" y="485"/>
                      </a:moveTo>
                      <a:cubicBezTo>
                        <a:pt x="102132" y="-860"/>
                        <a:pt x="120960" y="485"/>
                        <a:pt x="138446" y="5865"/>
                      </a:cubicBezTo>
                      <a:cubicBezTo>
                        <a:pt x="155930" y="9899"/>
                        <a:pt x="172068" y="19314"/>
                        <a:pt x="185518" y="30074"/>
                      </a:cubicBezTo>
                      <a:cubicBezTo>
                        <a:pt x="198967" y="40833"/>
                        <a:pt x="207036" y="54282"/>
                        <a:pt x="216451" y="67732"/>
                      </a:cubicBezTo>
                      <a:cubicBezTo>
                        <a:pt x="225866" y="79837"/>
                        <a:pt x="232590" y="93286"/>
                        <a:pt x="237970" y="106736"/>
                      </a:cubicBezTo>
                      <a:cubicBezTo>
                        <a:pt x="250074" y="133634"/>
                        <a:pt x="262179" y="157843"/>
                        <a:pt x="270248" y="178017"/>
                      </a:cubicBezTo>
                      <a:cubicBezTo>
                        <a:pt x="278318" y="199536"/>
                        <a:pt x="283698" y="217020"/>
                        <a:pt x="290422" y="227780"/>
                      </a:cubicBezTo>
                      <a:cubicBezTo>
                        <a:pt x="297147" y="239884"/>
                        <a:pt x="297147" y="237195"/>
                        <a:pt x="302527" y="245264"/>
                      </a:cubicBezTo>
                      <a:cubicBezTo>
                        <a:pt x="306562" y="249299"/>
                        <a:pt x="303871" y="250644"/>
                        <a:pt x="301182" y="250644"/>
                      </a:cubicBezTo>
                      <a:cubicBezTo>
                        <a:pt x="298492" y="251988"/>
                        <a:pt x="298492" y="253334"/>
                        <a:pt x="295802" y="249299"/>
                      </a:cubicBezTo>
                      <a:cubicBezTo>
                        <a:pt x="287732" y="241229"/>
                        <a:pt x="290422" y="242574"/>
                        <a:pt x="282352" y="231815"/>
                      </a:cubicBezTo>
                      <a:cubicBezTo>
                        <a:pt x="275628" y="221055"/>
                        <a:pt x="263523" y="204916"/>
                        <a:pt x="254110" y="184741"/>
                      </a:cubicBezTo>
                      <a:cubicBezTo>
                        <a:pt x="244695" y="163223"/>
                        <a:pt x="235280" y="139014"/>
                        <a:pt x="223176" y="114805"/>
                      </a:cubicBezTo>
                      <a:cubicBezTo>
                        <a:pt x="217796" y="101356"/>
                        <a:pt x="211071" y="89252"/>
                        <a:pt x="203002" y="77146"/>
                      </a:cubicBezTo>
                      <a:cubicBezTo>
                        <a:pt x="194932" y="66387"/>
                        <a:pt x="185518" y="54282"/>
                        <a:pt x="173414" y="44869"/>
                      </a:cubicBezTo>
                      <a:cubicBezTo>
                        <a:pt x="150550" y="24694"/>
                        <a:pt x="116926" y="17970"/>
                        <a:pt x="88683" y="19314"/>
                      </a:cubicBezTo>
                      <a:cubicBezTo>
                        <a:pt x="73888" y="20659"/>
                        <a:pt x="59094" y="20659"/>
                        <a:pt x="48335" y="27384"/>
                      </a:cubicBezTo>
                      <a:cubicBezTo>
                        <a:pt x="36230" y="34109"/>
                        <a:pt x="30851" y="43523"/>
                        <a:pt x="26816" y="51593"/>
                      </a:cubicBezTo>
                      <a:cubicBezTo>
                        <a:pt x="18746" y="69077"/>
                        <a:pt x="20091" y="86561"/>
                        <a:pt x="24126" y="97321"/>
                      </a:cubicBezTo>
                      <a:cubicBezTo>
                        <a:pt x="29506" y="108080"/>
                        <a:pt x="28160" y="105390"/>
                        <a:pt x="33540" y="113460"/>
                      </a:cubicBezTo>
                      <a:cubicBezTo>
                        <a:pt x="38920" y="120185"/>
                        <a:pt x="45644" y="128254"/>
                        <a:pt x="42955" y="130944"/>
                      </a:cubicBezTo>
                      <a:cubicBezTo>
                        <a:pt x="40264" y="133634"/>
                        <a:pt x="26816" y="130944"/>
                        <a:pt x="17401" y="122874"/>
                      </a:cubicBezTo>
                      <a:cubicBezTo>
                        <a:pt x="9331" y="113460"/>
                        <a:pt x="13367" y="114805"/>
                        <a:pt x="6642" y="101356"/>
                      </a:cubicBezTo>
                      <a:cubicBezTo>
                        <a:pt x="-83" y="87906"/>
                        <a:pt x="-4118" y="66387"/>
                        <a:pt x="6642" y="43523"/>
                      </a:cubicBezTo>
                      <a:cubicBezTo>
                        <a:pt x="12022" y="32763"/>
                        <a:pt x="22780" y="22005"/>
                        <a:pt x="36230" y="13934"/>
                      </a:cubicBezTo>
                      <a:cubicBezTo>
                        <a:pt x="49679" y="5865"/>
                        <a:pt x="67163" y="1830"/>
                        <a:pt x="84648" y="48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09" name="任意多边形: 形状 7608" descr="37a7e840-f97c-4e53-ba8f-3790c1d76474"/>
                <p:cNvSpPr/>
                <p:nvPr/>
              </p:nvSpPr>
              <p:spPr>
                <a:xfrm>
                  <a:off x="10728969" y="5708909"/>
                  <a:ext cx="224005" cy="276075"/>
                </a:xfrm>
                <a:custGeom>
                  <a:avLst/>
                  <a:gdLst>
                    <a:gd name="connsiteX0" fmla="*/ 69570 w 224005"/>
                    <a:gd name="connsiteY0" fmla="*/ 148 h 276075"/>
                    <a:gd name="connsiteX1" fmla="*/ 115297 w 224005"/>
                    <a:gd name="connsiteY1" fmla="*/ 24356 h 276075"/>
                    <a:gd name="connsiteX2" fmla="*/ 138161 w 224005"/>
                    <a:gd name="connsiteY2" fmla="*/ 63360 h 276075"/>
                    <a:gd name="connsiteX3" fmla="*/ 151610 w 224005"/>
                    <a:gd name="connsiteY3" fmla="*/ 102363 h 276075"/>
                    <a:gd name="connsiteX4" fmla="*/ 166404 w 224005"/>
                    <a:gd name="connsiteY4" fmla="*/ 140021 h 276075"/>
                    <a:gd name="connsiteX5" fmla="*/ 198683 w 224005"/>
                    <a:gd name="connsiteY5" fmla="*/ 205924 h 276075"/>
                    <a:gd name="connsiteX6" fmla="*/ 214822 w 224005"/>
                    <a:gd name="connsiteY6" fmla="*/ 254341 h 276075"/>
                    <a:gd name="connsiteX7" fmla="*/ 222891 w 224005"/>
                    <a:gd name="connsiteY7" fmla="*/ 271825 h 276075"/>
                    <a:gd name="connsiteX8" fmla="*/ 220202 w 224005"/>
                    <a:gd name="connsiteY8" fmla="*/ 275860 h 276075"/>
                    <a:gd name="connsiteX9" fmla="*/ 216167 w 224005"/>
                    <a:gd name="connsiteY9" fmla="*/ 273170 h 276075"/>
                    <a:gd name="connsiteX10" fmla="*/ 208098 w 224005"/>
                    <a:gd name="connsiteY10" fmla="*/ 255686 h 276075"/>
                    <a:gd name="connsiteX11" fmla="*/ 183889 w 224005"/>
                    <a:gd name="connsiteY11" fmla="*/ 209958 h 276075"/>
                    <a:gd name="connsiteX12" fmla="*/ 151610 w 224005"/>
                    <a:gd name="connsiteY12" fmla="*/ 144057 h 276075"/>
                    <a:gd name="connsiteX13" fmla="*/ 135471 w 224005"/>
                    <a:gd name="connsiteY13" fmla="*/ 106398 h 276075"/>
                    <a:gd name="connsiteX14" fmla="*/ 117987 w 224005"/>
                    <a:gd name="connsiteY14" fmla="*/ 67395 h 276075"/>
                    <a:gd name="connsiteX15" fmla="*/ 97812 w 224005"/>
                    <a:gd name="connsiteY15" fmla="*/ 32427 h 276075"/>
                    <a:gd name="connsiteX16" fmla="*/ 68224 w 224005"/>
                    <a:gd name="connsiteY16" fmla="*/ 16287 h 276075"/>
                    <a:gd name="connsiteX17" fmla="*/ 35946 w 224005"/>
                    <a:gd name="connsiteY17" fmla="*/ 24356 h 276075"/>
                    <a:gd name="connsiteX18" fmla="*/ 22496 w 224005"/>
                    <a:gd name="connsiteY18" fmla="*/ 49911 h 276075"/>
                    <a:gd name="connsiteX19" fmla="*/ 29222 w 224005"/>
                    <a:gd name="connsiteY19" fmla="*/ 92949 h 276075"/>
                    <a:gd name="connsiteX20" fmla="*/ 38636 w 224005"/>
                    <a:gd name="connsiteY20" fmla="*/ 109087 h 276075"/>
                    <a:gd name="connsiteX21" fmla="*/ 44015 w 224005"/>
                    <a:gd name="connsiteY21" fmla="*/ 127917 h 276075"/>
                    <a:gd name="connsiteX22" fmla="*/ 21152 w 224005"/>
                    <a:gd name="connsiteY22" fmla="*/ 118502 h 276075"/>
                    <a:gd name="connsiteX23" fmla="*/ 11737 w 224005"/>
                    <a:gd name="connsiteY23" fmla="*/ 99673 h 276075"/>
                    <a:gd name="connsiteX24" fmla="*/ 978 w 224005"/>
                    <a:gd name="connsiteY24" fmla="*/ 47220 h 276075"/>
                    <a:gd name="connsiteX25" fmla="*/ 22496 w 224005"/>
                    <a:gd name="connsiteY25" fmla="*/ 14942 h 276075"/>
                    <a:gd name="connsiteX26" fmla="*/ 69570 w 224005"/>
                    <a:gd name="connsiteY26" fmla="*/ 148 h 276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4005" h="276075">
                      <a:moveTo>
                        <a:pt x="69570" y="148"/>
                      </a:moveTo>
                      <a:cubicBezTo>
                        <a:pt x="88399" y="1492"/>
                        <a:pt x="104538" y="12252"/>
                        <a:pt x="115297" y="24356"/>
                      </a:cubicBezTo>
                      <a:cubicBezTo>
                        <a:pt x="126056" y="36462"/>
                        <a:pt x="132782" y="49911"/>
                        <a:pt x="138161" y="63360"/>
                      </a:cubicBezTo>
                      <a:cubicBezTo>
                        <a:pt x="143540" y="75464"/>
                        <a:pt x="146231" y="88914"/>
                        <a:pt x="151610" y="102363"/>
                      </a:cubicBezTo>
                      <a:cubicBezTo>
                        <a:pt x="156990" y="114467"/>
                        <a:pt x="161025" y="127917"/>
                        <a:pt x="166404" y="140021"/>
                      </a:cubicBezTo>
                      <a:cubicBezTo>
                        <a:pt x="177164" y="164230"/>
                        <a:pt x="190614" y="185749"/>
                        <a:pt x="198683" y="205924"/>
                      </a:cubicBezTo>
                      <a:cubicBezTo>
                        <a:pt x="206752" y="226097"/>
                        <a:pt x="210787" y="242237"/>
                        <a:pt x="214822" y="254341"/>
                      </a:cubicBezTo>
                      <a:cubicBezTo>
                        <a:pt x="218857" y="265100"/>
                        <a:pt x="218857" y="262410"/>
                        <a:pt x="222891" y="271825"/>
                      </a:cubicBezTo>
                      <a:cubicBezTo>
                        <a:pt x="225582" y="275860"/>
                        <a:pt x="222891" y="275860"/>
                        <a:pt x="220202" y="275860"/>
                      </a:cubicBezTo>
                      <a:cubicBezTo>
                        <a:pt x="218857" y="275860"/>
                        <a:pt x="217512" y="277205"/>
                        <a:pt x="216167" y="273170"/>
                      </a:cubicBezTo>
                      <a:cubicBezTo>
                        <a:pt x="212132" y="265100"/>
                        <a:pt x="213477" y="266445"/>
                        <a:pt x="208098" y="255686"/>
                      </a:cubicBezTo>
                      <a:cubicBezTo>
                        <a:pt x="202718" y="243581"/>
                        <a:pt x="193303" y="228788"/>
                        <a:pt x="183889" y="209958"/>
                      </a:cubicBezTo>
                      <a:cubicBezTo>
                        <a:pt x="174474" y="189784"/>
                        <a:pt x="162370" y="168265"/>
                        <a:pt x="151610" y="144057"/>
                      </a:cubicBezTo>
                      <a:cubicBezTo>
                        <a:pt x="146231" y="131951"/>
                        <a:pt x="140851" y="118502"/>
                        <a:pt x="135471" y="106398"/>
                      </a:cubicBezTo>
                      <a:cubicBezTo>
                        <a:pt x="128746" y="92949"/>
                        <a:pt x="123367" y="80844"/>
                        <a:pt x="117987" y="67395"/>
                      </a:cubicBezTo>
                      <a:cubicBezTo>
                        <a:pt x="112607" y="55290"/>
                        <a:pt x="105883" y="41840"/>
                        <a:pt x="97812" y="32427"/>
                      </a:cubicBezTo>
                      <a:cubicBezTo>
                        <a:pt x="89743" y="23012"/>
                        <a:pt x="78984" y="17632"/>
                        <a:pt x="68224" y="16287"/>
                      </a:cubicBezTo>
                      <a:cubicBezTo>
                        <a:pt x="57464" y="14942"/>
                        <a:pt x="45360" y="16287"/>
                        <a:pt x="35946" y="24356"/>
                      </a:cubicBezTo>
                      <a:cubicBezTo>
                        <a:pt x="26531" y="32427"/>
                        <a:pt x="23842" y="41840"/>
                        <a:pt x="22496" y="49911"/>
                      </a:cubicBezTo>
                      <a:cubicBezTo>
                        <a:pt x="18462" y="66050"/>
                        <a:pt x="23842" y="82189"/>
                        <a:pt x="29222" y="92949"/>
                      </a:cubicBezTo>
                      <a:cubicBezTo>
                        <a:pt x="34601" y="103708"/>
                        <a:pt x="33256" y="101018"/>
                        <a:pt x="38636" y="109087"/>
                      </a:cubicBezTo>
                      <a:cubicBezTo>
                        <a:pt x="44015" y="117158"/>
                        <a:pt x="48051" y="125227"/>
                        <a:pt x="44015" y="127917"/>
                      </a:cubicBezTo>
                      <a:cubicBezTo>
                        <a:pt x="39980" y="130607"/>
                        <a:pt x="29222" y="126571"/>
                        <a:pt x="21152" y="118502"/>
                      </a:cubicBezTo>
                      <a:cubicBezTo>
                        <a:pt x="15772" y="110433"/>
                        <a:pt x="18462" y="110433"/>
                        <a:pt x="11737" y="99673"/>
                      </a:cubicBezTo>
                      <a:cubicBezTo>
                        <a:pt x="6358" y="88914"/>
                        <a:pt x="-3057" y="71430"/>
                        <a:pt x="978" y="47220"/>
                      </a:cubicBezTo>
                      <a:cubicBezTo>
                        <a:pt x="3667" y="36462"/>
                        <a:pt x="11737" y="24356"/>
                        <a:pt x="22496" y="14942"/>
                      </a:cubicBezTo>
                      <a:cubicBezTo>
                        <a:pt x="33256" y="6872"/>
                        <a:pt x="50740" y="-1198"/>
                        <a:pt x="69570" y="14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0" name="任意多边形: 形状 7609" descr="b40c29b6-8086-4e6d-9b78-ac98640340e1"/>
                <p:cNvSpPr/>
                <p:nvPr/>
              </p:nvSpPr>
              <p:spPr>
                <a:xfrm>
                  <a:off x="10845611" y="5637291"/>
                  <a:ext cx="200395" cy="331338"/>
                </a:xfrm>
                <a:custGeom>
                  <a:avLst/>
                  <a:gdLst>
                    <a:gd name="connsiteX0" fmla="*/ 92800 w 200395"/>
                    <a:gd name="connsiteY0" fmla="*/ 486 h 331338"/>
                    <a:gd name="connsiteX1" fmla="*/ 135839 w 200395"/>
                    <a:gd name="connsiteY1" fmla="*/ 5865 h 331338"/>
                    <a:gd name="connsiteX2" fmla="*/ 166772 w 200395"/>
                    <a:gd name="connsiteY2" fmla="*/ 30074 h 331338"/>
                    <a:gd name="connsiteX3" fmla="*/ 188291 w 200395"/>
                    <a:gd name="connsiteY3" fmla="*/ 91941 h 331338"/>
                    <a:gd name="connsiteX4" fmla="*/ 200395 w 200395"/>
                    <a:gd name="connsiteY4" fmla="*/ 202225 h 331338"/>
                    <a:gd name="connsiteX5" fmla="*/ 193671 w 200395"/>
                    <a:gd name="connsiteY5" fmla="*/ 278886 h 331338"/>
                    <a:gd name="connsiteX6" fmla="*/ 190980 w 200395"/>
                    <a:gd name="connsiteY6" fmla="*/ 308475 h 331338"/>
                    <a:gd name="connsiteX7" fmla="*/ 185600 w 200395"/>
                    <a:gd name="connsiteY7" fmla="*/ 313854 h 331338"/>
                    <a:gd name="connsiteX8" fmla="*/ 182911 w 200395"/>
                    <a:gd name="connsiteY8" fmla="*/ 308475 h 331338"/>
                    <a:gd name="connsiteX9" fmla="*/ 185600 w 200395"/>
                    <a:gd name="connsiteY9" fmla="*/ 278886 h 331338"/>
                    <a:gd name="connsiteX10" fmla="*/ 184256 w 200395"/>
                    <a:gd name="connsiteY10" fmla="*/ 202225 h 331338"/>
                    <a:gd name="connsiteX11" fmla="*/ 172151 w 200395"/>
                    <a:gd name="connsiteY11" fmla="*/ 94630 h 331338"/>
                    <a:gd name="connsiteX12" fmla="*/ 153323 w 200395"/>
                    <a:gd name="connsiteY12" fmla="*/ 39489 h 331338"/>
                    <a:gd name="connsiteX13" fmla="*/ 129114 w 200395"/>
                    <a:gd name="connsiteY13" fmla="*/ 22005 h 331338"/>
                    <a:gd name="connsiteX14" fmla="*/ 96835 w 200395"/>
                    <a:gd name="connsiteY14" fmla="*/ 19314 h 331338"/>
                    <a:gd name="connsiteX15" fmla="*/ 41693 w 200395"/>
                    <a:gd name="connsiteY15" fmla="*/ 50247 h 331338"/>
                    <a:gd name="connsiteX16" fmla="*/ 21519 w 200395"/>
                    <a:gd name="connsiteY16" fmla="*/ 101355 h 331338"/>
                    <a:gd name="connsiteX17" fmla="*/ 30933 w 200395"/>
                    <a:gd name="connsiteY17" fmla="*/ 155153 h 331338"/>
                    <a:gd name="connsiteX18" fmla="*/ 55143 w 200395"/>
                    <a:gd name="connsiteY18" fmla="*/ 202225 h 331338"/>
                    <a:gd name="connsiteX19" fmla="*/ 84731 w 200395"/>
                    <a:gd name="connsiteY19" fmla="*/ 274851 h 331338"/>
                    <a:gd name="connsiteX20" fmla="*/ 95491 w 200395"/>
                    <a:gd name="connsiteY20" fmla="*/ 303095 h 331338"/>
                    <a:gd name="connsiteX21" fmla="*/ 99525 w 200395"/>
                    <a:gd name="connsiteY21" fmla="*/ 331338 h 331338"/>
                    <a:gd name="connsiteX22" fmla="*/ 79351 w 200395"/>
                    <a:gd name="connsiteY22" fmla="*/ 309820 h 331338"/>
                    <a:gd name="connsiteX23" fmla="*/ 68592 w 200395"/>
                    <a:gd name="connsiteY23" fmla="*/ 281577 h 331338"/>
                    <a:gd name="connsiteX24" fmla="*/ 34968 w 200395"/>
                    <a:gd name="connsiteY24" fmla="*/ 208950 h 331338"/>
                    <a:gd name="connsiteX25" fmla="*/ 13449 w 200395"/>
                    <a:gd name="connsiteY25" fmla="*/ 160533 h 331338"/>
                    <a:gd name="connsiteX26" fmla="*/ 0 w 200395"/>
                    <a:gd name="connsiteY26" fmla="*/ 101355 h 331338"/>
                    <a:gd name="connsiteX27" fmla="*/ 24209 w 200395"/>
                    <a:gd name="connsiteY27" fmla="*/ 38143 h 331338"/>
                    <a:gd name="connsiteX28" fmla="*/ 92800 w 200395"/>
                    <a:gd name="connsiteY28" fmla="*/ 486 h 331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00395" h="331338">
                      <a:moveTo>
                        <a:pt x="92800" y="486"/>
                      </a:moveTo>
                      <a:cubicBezTo>
                        <a:pt x="107595" y="-860"/>
                        <a:pt x="122389" y="486"/>
                        <a:pt x="135839" y="5865"/>
                      </a:cubicBezTo>
                      <a:cubicBezTo>
                        <a:pt x="149288" y="11245"/>
                        <a:pt x="158703" y="20659"/>
                        <a:pt x="166772" y="30074"/>
                      </a:cubicBezTo>
                      <a:cubicBezTo>
                        <a:pt x="181566" y="50247"/>
                        <a:pt x="185600" y="71767"/>
                        <a:pt x="188291" y="91941"/>
                      </a:cubicBezTo>
                      <a:cubicBezTo>
                        <a:pt x="193671" y="132289"/>
                        <a:pt x="200395" y="169947"/>
                        <a:pt x="200395" y="202225"/>
                      </a:cubicBezTo>
                      <a:cubicBezTo>
                        <a:pt x="200395" y="234503"/>
                        <a:pt x="195015" y="260057"/>
                        <a:pt x="193671" y="278886"/>
                      </a:cubicBezTo>
                      <a:cubicBezTo>
                        <a:pt x="190980" y="297715"/>
                        <a:pt x="193671" y="293681"/>
                        <a:pt x="190980" y="308475"/>
                      </a:cubicBezTo>
                      <a:cubicBezTo>
                        <a:pt x="189636" y="316545"/>
                        <a:pt x="188291" y="315199"/>
                        <a:pt x="185600" y="313854"/>
                      </a:cubicBezTo>
                      <a:cubicBezTo>
                        <a:pt x="182911" y="313854"/>
                        <a:pt x="182911" y="315199"/>
                        <a:pt x="182911" y="308475"/>
                      </a:cubicBezTo>
                      <a:cubicBezTo>
                        <a:pt x="184256" y="293681"/>
                        <a:pt x="184256" y="297715"/>
                        <a:pt x="185600" y="278886"/>
                      </a:cubicBezTo>
                      <a:cubicBezTo>
                        <a:pt x="186946" y="260057"/>
                        <a:pt x="185600" y="234503"/>
                        <a:pt x="184256" y="202225"/>
                      </a:cubicBezTo>
                      <a:cubicBezTo>
                        <a:pt x="182911" y="171291"/>
                        <a:pt x="178876" y="133634"/>
                        <a:pt x="172151" y="94630"/>
                      </a:cubicBezTo>
                      <a:cubicBezTo>
                        <a:pt x="169462" y="75802"/>
                        <a:pt x="165427" y="55627"/>
                        <a:pt x="153323" y="39489"/>
                      </a:cubicBezTo>
                      <a:cubicBezTo>
                        <a:pt x="146598" y="31419"/>
                        <a:pt x="138528" y="26039"/>
                        <a:pt x="129114" y="22005"/>
                      </a:cubicBezTo>
                      <a:cubicBezTo>
                        <a:pt x="119699" y="17970"/>
                        <a:pt x="107595" y="17970"/>
                        <a:pt x="96835" y="19314"/>
                      </a:cubicBezTo>
                      <a:cubicBezTo>
                        <a:pt x="73971" y="22005"/>
                        <a:pt x="55143" y="35454"/>
                        <a:pt x="41693" y="50247"/>
                      </a:cubicBezTo>
                      <a:cubicBezTo>
                        <a:pt x="28244" y="65042"/>
                        <a:pt x="21519" y="83871"/>
                        <a:pt x="21519" y="101355"/>
                      </a:cubicBezTo>
                      <a:cubicBezTo>
                        <a:pt x="20173" y="118839"/>
                        <a:pt x="24209" y="137669"/>
                        <a:pt x="30933" y="155153"/>
                      </a:cubicBezTo>
                      <a:cubicBezTo>
                        <a:pt x="37659" y="171291"/>
                        <a:pt x="48417" y="187431"/>
                        <a:pt x="55143" y="202225"/>
                      </a:cubicBezTo>
                      <a:cubicBezTo>
                        <a:pt x="68592" y="231814"/>
                        <a:pt x="76661" y="257367"/>
                        <a:pt x="84731" y="274851"/>
                      </a:cubicBezTo>
                      <a:cubicBezTo>
                        <a:pt x="91456" y="292335"/>
                        <a:pt x="90111" y="289646"/>
                        <a:pt x="95491" y="303095"/>
                      </a:cubicBezTo>
                      <a:cubicBezTo>
                        <a:pt x="102215" y="316545"/>
                        <a:pt x="104905" y="331338"/>
                        <a:pt x="99525" y="331338"/>
                      </a:cubicBezTo>
                      <a:cubicBezTo>
                        <a:pt x="94145" y="331338"/>
                        <a:pt x="84731" y="320579"/>
                        <a:pt x="79351" y="309820"/>
                      </a:cubicBezTo>
                      <a:cubicBezTo>
                        <a:pt x="72627" y="296370"/>
                        <a:pt x="76661" y="299061"/>
                        <a:pt x="68592" y="281577"/>
                      </a:cubicBezTo>
                      <a:cubicBezTo>
                        <a:pt x="60522" y="264092"/>
                        <a:pt x="48417" y="238538"/>
                        <a:pt x="34968" y="208950"/>
                      </a:cubicBezTo>
                      <a:cubicBezTo>
                        <a:pt x="28244" y="194155"/>
                        <a:pt x="21519" y="178017"/>
                        <a:pt x="13449" y="160533"/>
                      </a:cubicBezTo>
                      <a:cubicBezTo>
                        <a:pt x="6724" y="143049"/>
                        <a:pt x="0" y="122874"/>
                        <a:pt x="0" y="101355"/>
                      </a:cubicBezTo>
                      <a:cubicBezTo>
                        <a:pt x="0" y="78491"/>
                        <a:pt x="8069" y="56973"/>
                        <a:pt x="24209" y="38143"/>
                      </a:cubicBezTo>
                      <a:cubicBezTo>
                        <a:pt x="40348" y="19314"/>
                        <a:pt x="64557" y="4521"/>
                        <a:pt x="92800" y="48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1" name="任意多边形: 形状 7610" descr="09aa8a31-1a30-475e-a733-71fdc1747faa"/>
                <p:cNvSpPr/>
                <p:nvPr/>
              </p:nvSpPr>
              <p:spPr>
                <a:xfrm>
                  <a:off x="10367651" y="5179005"/>
                  <a:ext cx="428614" cy="524887"/>
                </a:xfrm>
                <a:custGeom>
                  <a:avLst/>
                  <a:gdLst>
                    <a:gd name="connsiteX0" fmla="*/ 1853 w 428614"/>
                    <a:gd name="connsiteY0" fmla="*/ 148 h 524887"/>
                    <a:gd name="connsiteX1" fmla="*/ 26063 w 428614"/>
                    <a:gd name="connsiteY1" fmla="*/ 14943 h 524887"/>
                    <a:gd name="connsiteX2" fmla="*/ 39512 w 428614"/>
                    <a:gd name="connsiteY2" fmla="*/ 39151 h 524887"/>
                    <a:gd name="connsiteX3" fmla="*/ 81205 w 428614"/>
                    <a:gd name="connsiteY3" fmla="*/ 98328 h 524887"/>
                    <a:gd name="connsiteX4" fmla="*/ 109448 w 428614"/>
                    <a:gd name="connsiteY4" fmla="*/ 137331 h 524887"/>
                    <a:gd name="connsiteX5" fmla="*/ 141727 w 428614"/>
                    <a:gd name="connsiteY5" fmla="*/ 180370 h 524887"/>
                    <a:gd name="connsiteX6" fmla="*/ 217043 w 428614"/>
                    <a:gd name="connsiteY6" fmla="*/ 271825 h 524887"/>
                    <a:gd name="connsiteX7" fmla="*/ 252011 w 428614"/>
                    <a:gd name="connsiteY7" fmla="*/ 320242 h 524887"/>
                    <a:gd name="connsiteX8" fmla="*/ 288325 w 428614"/>
                    <a:gd name="connsiteY8" fmla="*/ 365970 h 524887"/>
                    <a:gd name="connsiteX9" fmla="*/ 359606 w 428614"/>
                    <a:gd name="connsiteY9" fmla="*/ 442631 h 524887"/>
                    <a:gd name="connsiteX10" fmla="*/ 405334 w 428614"/>
                    <a:gd name="connsiteY10" fmla="*/ 497773 h 524887"/>
                    <a:gd name="connsiteX11" fmla="*/ 425508 w 428614"/>
                    <a:gd name="connsiteY11" fmla="*/ 517948 h 524887"/>
                    <a:gd name="connsiteX12" fmla="*/ 425508 w 428614"/>
                    <a:gd name="connsiteY12" fmla="*/ 524672 h 524887"/>
                    <a:gd name="connsiteX13" fmla="*/ 418783 w 428614"/>
                    <a:gd name="connsiteY13" fmla="*/ 521982 h 524887"/>
                    <a:gd name="connsiteX14" fmla="*/ 398609 w 428614"/>
                    <a:gd name="connsiteY14" fmla="*/ 501808 h 524887"/>
                    <a:gd name="connsiteX15" fmla="*/ 344813 w 428614"/>
                    <a:gd name="connsiteY15" fmla="*/ 450701 h 524887"/>
                    <a:gd name="connsiteX16" fmla="*/ 273531 w 428614"/>
                    <a:gd name="connsiteY16" fmla="*/ 374039 h 524887"/>
                    <a:gd name="connsiteX17" fmla="*/ 235872 w 428614"/>
                    <a:gd name="connsiteY17" fmla="*/ 329657 h 524887"/>
                    <a:gd name="connsiteX18" fmla="*/ 198214 w 428614"/>
                    <a:gd name="connsiteY18" fmla="*/ 282585 h 524887"/>
                    <a:gd name="connsiteX19" fmla="*/ 122898 w 428614"/>
                    <a:gd name="connsiteY19" fmla="*/ 191129 h 524887"/>
                    <a:gd name="connsiteX20" fmla="*/ 93309 w 428614"/>
                    <a:gd name="connsiteY20" fmla="*/ 146746 h 524887"/>
                    <a:gd name="connsiteX21" fmla="*/ 62376 w 428614"/>
                    <a:gd name="connsiteY21" fmla="*/ 109087 h 524887"/>
                    <a:gd name="connsiteX22" fmla="*/ 23372 w 428614"/>
                    <a:gd name="connsiteY22" fmla="*/ 48566 h 524887"/>
                    <a:gd name="connsiteX23" fmla="*/ 8579 w 428614"/>
                    <a:gd name="connsiteY23" fmla="*/ 25702 h 524887"/>
                    <a:gd name="connsiteX24" fmla="*/ 1853 w 428614"/>
                    <a:gd name="connsiteY24" fmla="*/ 148 h 52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28614" h="524887">
                      <a:moveTo>
                        <a:pt x="1853" y="148"/>
                      </a:moveTo>
                      <a:cubicBezTo>
                        <a:pt x="5888" y="-1198"/>
                        <a:pt x="17993" y="6872"/>
                        <a:pt x="26063" y="14943"/>
                      </a:cubicBezTo>
                      <a:cubicBezTo>
                        <a:pt x="34132" y="25702"/>
                        <a:pt x="30097" y="24356"/>
                        <a:pt x="39512" y="39151"/>
                      </a:cubicBezTo>
                      <a:cubicBezTo>
                        <a:pt x="50271" y="53946"/>
                        <a:pt x="63720" y="74119"/>
                        <a:pt x="81205" y="98328"/>
                      </a:cubicBezTo>
                      <a:cubicBezTo>
                        <a:pt x="90619" y="110432"/>
                        <a:pt x="100034" y="123882"/>
                        <a:pt x="109448" y="137331"/>
                      </a:cubicBezTo>
                      <a:cubicBezTo>
                        <a:pt x="120208" y="150780"/>
                        <a:pt x="130967" y="165575"/>
                        <a:pt x="141727" y="180370"/>
                      </a:cubicBezTo>
                      <a:cubicBezTo>
                        <a:pt x="164591" y="209958"/>
                        <a:pt x="191490" y="240891"/>
                        <a:pt x="217043" y="271825"/>
                      </a:cubicBezTo>
                      <a:cubicBezTo>
                        <a:pt x="229147" y="287963"/>
                        <a:pt x="239907" y="305447"/>
                        <a:pt x="252011" y="320242"/>
                      </a:cubicBezTo>
                      <a:cubicBezTo>
                        <a:pt x="264116" y="336381"/>
                        <a:pt x="276220" y="351175"/>
                        <a:pt x="288325" y="365970"/>
                      </a:cubicBezTo>
                      <a:cubicBezTo>
                        <a:pt x="312534" y="394214"/>
                        <a:pt x="339433" y="419767"/>
                        <a:pt x="359606" y="442631"/>
                      </a:cubicBezTo>
                      <a:cubicBezTo>
                        <a:pt x="378435" y="464150"/>
                        <a:pt x="393230" y="484324"/>
                        <a:pt x="405334" y="497773"/>
                      </a:cubicBezTo>
                      <a:cubicBezTo>
                        <a:pt x="417438" y="511222"/>
                        <a:pt x="416094" y="507188"/>
                        <a:pt x="425508" y="517948"/>
                      </a:cubicBezTo>
                      <a:cubicBezTo>
                        <a:pt x="430888" y="523328"/>
                        <a:pt x="428198" y="523328"/>
                        <a:pt x="425508" y="524672"/>
                      </a:cubicBezTo>
                      <a:cubicBezTo>
                        <a:pt x="422818" y="524672"/>
                        <a:pt x="422818" y="526017"/>
                        <a:pt x="418783" y="521982"/>
                      </a:cubicBezTo>
                      <a:cubicBezTo>
                        <a:pt x="408024" y="511222"/>
                        <a:pt x="410714" y="513913"/>
                        <a:pt x="398609" y="501808"/>
                      </a:cubicBezTo>
                      <a:cubicBezTo>
                        <a:pt x="385159" y="489704"/>
                        <a:pt x="366331" y="473565"/>
                        <a:pt x="344813" y="450701"/>
                      </a:cubicBezTo>
                      <a:cubicBezTo>
                        <a:pt x="323293" y="427837"/>
                        <a:pt x="299084" y="402283"/>
                        <a:pt x="273531" y="374039"/>
                      </a:cubicBezTo>
                      <a:cubicBezTo>
                        <a:pt x="261426" y="360590"/>
                        <a:pt x="249322" y="344451"/>
                        <a:pt x="235872" y="329657"/>
                      </a:cubicBezTo>
                      <a:cubicBezTo>
                        <a:pt x="223768" y="313518"/>
                        <a:pt x="211663" y="298723"/>
                        <a:pt x="198214" y="282585"/>
                      </a:cubicBezTo>
                      <a:cubicBezTo>
                        <a:pt x="172660" y="251650"/>
                        <a:pt x="145762" y="220718"/>
                        <a:pt x="122898" y="191129"/>
                      </a:cubicBezTo>
                      <a:cubicBezTo>
                        <a:pt x="110793" y="176334"/>
                        <a:pt x="104068" y="160195"/>
                        <a:pt x="93309" y="146746"/>
                      </a:cubicBezTo>
                      <a:cubicBezTo>
                        <a:pt x="82549" y="133296"/>
                        <a:pt x="70445" y="121192"/>
                        <a:pt x="62376" y="109087"/>
                      </a:cubicBezTo>
                      <a:cubicBezTo>
                        <a:pt x="44892" y="84879"/>
                        <a:pt x="32787" y="63360"/>
                        <a:pt x="23372" y="48566"/>
                      </a:cubicBezTo>
                      <a:cubicBezTo>
                        <a:pt x="12613" y="33771"/>
                        <a:pt x="15303" y="37806"/>
                        <a:pt x="8579" y="25702"/>
                      </a:cubicBezTo>
                      <a:cubicBezTo>
                        <a:pt x="509" y="13598"/>
                        <a:pt x="-2181" y="1493"/>
                        <a:pt x="1853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2" name="任意多边形: 形状 7611" descr="b85b3caa-60f0-45e3-a730-7f00ff12585a"/>
                <p:cNvSpPr/>
                <p:nvPr/>
              </p:nvSpPr>
              <p:spPr>
                <a:xfrm>
                  <a:off x="10377404" y="5179970"/>
                  <a:ext cx="1154460" cy="757397"/>
                </a:xfrm>
                <a:custGeom>
                  <a:avLst/>
                  <a:gdLst>
                    <a:gd name="connsiteX0" fmla="*/ 20176 w 1154460"/>
                    <a:gd name="connsiteY0" fmla="*/ 359 h 757397"/>
                    <a:gd name="connsiteX1" fmla="*/ 59348 w 1154460"/>
                    <a:gd name="connsiteY1" fmla="*/ 528 h 757397"/>
                    <a:gd name="connsiteX2" fmla="*/ 122560 w 1154460"/>
                    <a:gd name="connsiteY2" fmla="*/ 9942 h 757397"/>
                    <a:gd name="connsiteX3" fmla="*/ 287987 w 1154460"/>
                    <a:gd name="connsiteY3" fmla="*/ 34152 h 757397"/>
                    <a:gd name="connsiteX4" fmla="*/ 396926 w 1154460"/>
                    <a:gd name="connsiteY4" fmla="*/ 58360 h 757397"/>
                    <a:gd name="connsiteX5" fmla="*/ 515281 w 1154460"/>
                    <a:gd name="connsiteY5" fmla="*/ 94673 h 757397"/>
                    <a:gd name="connsiteX6" fmla="*/ 746609 w 1154460"/>
                    <a:gd name="connsiteY6" fmla="*/ 219752 h 757397"/>
                    <a:gd name="connsiteX7" fmla="*/ 834029 w 1154460"/>
                    <a:gd name="connsiteY7" fmla="*/ 312552 h 757397"/>
                    <a:gd name="connsiteX8" fmla="*/ 903967 w 1154460"/>
                    <a:gd name="connsiteY8" fmla="*/ 409388 h 757397"/>
                    <a:gd name="connsiteX9" fmla="*/ 1019631 w 1154460"/>
                    <a:gd name="connsiteY9" fmla="*/ 585574 h 757397"/>
                    <a:gd name="connsiteX10" fmla="*/ 1105706 w 1154460"/>
                    <a:gd name="connsiteY10" fmla="*/ 705273 h 757397"/>
                    <a:gd name="connsiteX11" fmla="*/ 1147399 w 1154460"/>
                    <a:gd name="connsiteY11" fmla="*/ 746966 h 757397"/>
                    <a:gd name="connsiteX12" fmla="*/ 1151434 w 1154460"/>
                    <a:gd name="connsiteY12" fmla="*/ 756381 h 757397"/>
                    <a:gd name="connsiteX13" fmla="*/ 1140675 w 1154460"/>
                    <a:gd name="connsiteY13" fmla="*/ 751001 h 757397"/>
                    <a:gd name="connsiteX14" fmla="*/ 1098982 w 1154460"/>
                    <a:gd name="connsiteY14" fmla="*/ 709308 h 757397"/>
                    <a:gd name="connsiteX15" fmla="*/ 1004836 w 1154460"/>
                    <a:gd name="connsiteY15" fmla="*/ 592299 h 757397"/>
                    <a:gd name="connsiteX16" fmla="*/ 889172 w 1154460"/>
                    <a:gd name="connsiteY16" fmla="*/ 417458 h 757397"/>
                    <a:gd name="connsiteX17" fmla="*/ 819236 w 1154460"/>
                    <a:gd name="connsiteY17" fmla="*/ 321967 h 757397"/>
                    <a:gd name="connsiteX18" fmla="*/ 731814 w 1154460"/>
                    <a:gd name="connsiteY18" fmla="*/ 233201 h 757397"/>
                    <a:gd name="connsiteX19" fmla="*/ 507210 w 1154460"/>
                    <a:gd name="connsiteY19" fmla="*/ 112157 h 757397"/>
                    <a:gd name="connsiteX20" fmla="*/ 392891 w 1154460"/>
                    <a:gd name="connsiteY20" fmla="*/ 73154 h 757397"/>
                    <a:gd name="connsiteX21" fmla="*/ 283952 w 1154460"/>
                    <a:gd name="connsiteY21" fmla="*/ 51636 h 757397"/>
                    <a:gd name="connsiteX22" fmla="*/ 119869 w 1154460"/>
                    <a:gd name="connsiteY22" fmla="*/ 24737 h 757397"/>
                    <a:gd name="connsiteX23" fmla="*/ 58003 w 1154460"/>
                    <a:gd name="connsiteY23" fmla="*/ 16668 h 757397"/>
                    <a:gd name="connsiteX24" fmla="*/ 170 w 1154460"/>
                    <a:gd name="connsiteY24" fmla="*/ 3218 h 757397"/>
                    <a:gd name="connsiteX25" fmla="*/ 20176 w 1154460"/>
                    <a:gd name="connsiteY25" fmla="*/ 359 h 75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154460" h="757397">
                      <a:moveTo>
                        <a:pt x="20176" y="359"/>
                      </a:moveTo>
                      <a:cubicBezTo>
                        <a:pt x="31104" y="-145"/>
                        <a:pt x="45226" y="-145"/>
                        <a:pt x="59348" y="528"/>
                      </a:cubicBezTo>
                      <a:cubicBezTo>
                        <a:pt x="90281" y="3218"/>
                        <a:pt x="82212" y="5908"/>
                        <a:pt x="122560" y="9942"/>
                      </a:cubicBezTo>
                      <a:cubicBezTo>
                        <a:pt x="162908" y="15322"/>
                        <a:pt x="219395" y="22046"/>
                        <a:pt x="287987" y="34152"/>
                      </a:cubicBezTo>
                      <a:cubicBezTo>
                        <a:pt x="321610" y="40876"/>
                        <a:pt x="359268" y="48945"/>
                        <a:pt x="396926" y="58360"/>
                      </a:cubicBezTo>
                      <a:cubicBezTo>
                        <a:pt x="435929" y="67774"/>
                        <a:pt x="474933" y="79879"/>
                        <a:pt x="515281" y="94673"/>
                      </a:cubicBezTo>
                      <a:cubicBezTo>
                        <a:pt x="595977" y="124262"/>
                        <a:pt x="679362" y="163265"/>
                        <a:pt x="746609" y="219752"/>
                      </a:cubicBezTo>
                      <a:cubicBezTo>
                        <a:pt x="780232" y="249341"/>
                        <a:pt x="807131" y="280275"/>
                        <a:pt x="834029" y="312552"/>
                      </a:cubicBezTo>
                      <a:cubicBezTo>
                        <a:pt x="860928" y="344831"/>
                        <a:pt x="882448" y="377110"/>
                        <a:pt x="903967" y="409388"/>
                      </a:cubicBezTo>
                      <a:cubicBezTo>
                        <a:pt x="945659" y="472599"/>
                        <a:pt x="986007" y="534467"/>
                        <a:pt x="1019631" y="585574"/>
                      </a:cubicBezTo>
                      <a:cubicBezTo>
                        <a:pt x="1053254" y="636682"/>
                        <a:pt x="1081498" y="678374"/>
                        <a:pt x="1105706" y="705273"/>
                      </a:cubicBezTo>
                      <a:cubicBezTo>
                        <a:pt x="1129915" y="733517"/>
                        <a:pt x="1127226" y="726793"/>
                        <a:pt x="1147399" y="746966"/>
                      </a:cubicBezTo>
                      <a:cubicBezTo>
                        <a:pt x="1158159" y="756381"/>
                        <a:pt x="1154124" y="756381"/>
                        <a:pt x="1151434" y="756381"/>
                      </a:cubicBezTo>
                      <a:cubicBezTo>
                        <a:pt x="1148744" y="757726"/>
                        <a:pt x="1150090" y="759070"/>
                        <a:pt x="1140675" y="751001"/>
                      </a:cubicBezTo>
                      <a:cubicBezTo>
                        <a:pt x="1119155" y="730828"/>
                        <a:pt x="1124535" y="736206"/>
                        <a:pt x="1098982" y="709308"/>
                      </a:cubicBezTo>
                      <a:cubicBezTo>
                        <a:pt x="1074772" y="682409"/>
                        <a:pt x="1039804" y="643406"/>
                        <a:pt x="1004836" y="592299"/>
                      </a:cubicBezTo>
                      <a:cubicBezTo>
                        <a:pt x="969868" y="542537"/>
                        <a:pt x="932210" y="480670"/>
                        <a:pt x="889172" y="417458"/>
                      </a:cubicBezTo>
                      <a:cubicBezTo>
                        <a:pt x="867653" y="386524"/>
                        <a:pt x="844789" y="352900"/>
                        <a:pt x="819236" y="321967"/>
                      </a:cubicBezTo>
                      <a:cubicBezTo>
                        <a:pt x="792337" y="291034"/>
                        <a:pt x="764093" y="260100"/>
                        <a:pt x="731814" y="233201"/>
                      </a:cubicBezTo>
                      <a:cubicBezTo>
                        <a:pt x="665913" y="179404"/>
                        <a:pt x="585217" y="140401"/>
                        <a:pt x="507210" y="112157"/>
                      </a:cubicBezTo>
                      <a:cubicBezTo>
                        <a:pt x="468207" y="97364"/>
                        <a:pt x="430550" y="82569"/>
                        <a:pt x="392891" y="73154"/>
                      </a:cubicBezTo>
                      <a:cubicBezTo>
                        <a:pt x="355234" y="63740"/>
                        <a:pt x="317575" y="58360"/>
                        <a:pt x="283952" y="51636"/>
                      </a:cubicBezTo>
                      <a:cubicBezTo>
                        <a:pt x="216705" y="39530"/>
                        <a:pt x="160217" y="30117"/>
                        <a:pt x="119869" y="24737"/>
                      </a:cubicBezTo>
                      <a:cubicBezTo>
                        <a:pt x="80867" y="19357"/>
                        <a:pt x="88936" y="20702"/>
                        <a:pt x="58003" y="16668"/>
                      </a:cubicBezTo>
                      <a:cubicBezTo>
                        <a:pt x="27069" y="13977"/>
                        <a:pt x="-2519" y="7253"/>
                        <a:pt x="170" y="3218"/>
                      </a:cubicBezTo>
                      <a:cubicBezTo>
                        <a:pt x="1515" y="1873"/>
                        <a:pt x="9248" y="864"/>
                        <a:pt x="20176" y="3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3" name="任意多边形: 形状 7612" descr="fdd098a3-f08c-4b76-84fe-7f0c4b29f6b3"/>
                <p:cNvSpPr/>
                <p:nvPr/>
              </p:nvSpPr>
              <p:spPr>
                <a:xfrm>
                  <a:off x="11047372" y="5893051"/>
                  <a:ext cx="531940" cy="260048"/>
                </a:xfrm>
                <a:custGeom>
                  <a:avLst/>
                  <a:gdLst>
                    <a:gd name="connsiteX0" fmla="*/ 1325 w 531940"/>
                    <a:gd name="connsiteY0" fmla="*/ 261 h 260048"/>
                    <a:gd name="connsiteX1" fmla="*/ 25533 w 531940"/>
                    <a:gd name="connsiteY1" fmla="*/ 8330 h 260048"/>
                    <a:gd name="connsiteX2" fmla="*/ 45708 w 531940"/>
                    <a:gd name="connsiteY2" fmla="*/ 21779 h 260048"/>
                    <a:gd name="connsiteX3" fmla="*/ 108920 w 531940"/>
                    <a:gd name="connsiteY3" fmla="*/ 39263 h 260048"/>
                    <a:gd name="connsiteX4" fmla="*/ 153302 w 531940"/>
                    <a:gd name="connsiteY4" fmla="*/ 44643 h 260048"/>
                    <a:gd name="connsiteX5" fmla="*/ 204409 w 531940"/>
                    <a:gd name="connsiteY5" fmla="*/ 48678 h 260048"/>
                    <a:gd name="connsiteX6" fmla="*/ 317384 w 531940"/>
                    <a:gd name="connsiteY6" fmla="*/ 66162 h 260048"/>
                    <a:gd name="connsiteX7" fmla="*/ 367147 w 531940"/>
                    <a:gd name="connsiteY7" fmla="*/ 93061 h 260048"/>
                    <a:gd name="connsiteX8" fmla="*/ 410184 w 531940"/>
                    <a:gd name="connsiteY8" fmla="*/ 123994 h 260048"/>
                    <a:gd name="connsiteX9" fmla="*/ 478776 w 531940"/>
                    <a:gd name="connsiteY9" fmla="*/ 185862 h 260048"/>
                    <a:gd name="connsiteX10" fmla="*/ 515089 w 531940"/>
                    <a:gd name="connsiteY10" fmla="*/ 235624 h 260048"/>
                    <a:gd name="connsiteX11" fmla="*/ 529883 w 531940"/>
                    <a:gd name="connsiteY11" fmla="*/ 254453 h 260048"/>
                    <a:gd name="connsiteX12" fmla="*/ 528539 w 531940"/>
                    <a:gd name="connsiteY12" fmla="*/ 259833 h 260048"/>
                    <a:gd name="connsiteX13" fmla="*/ 523159 w 531940"/>
                    <a:gd name="connsiteY13" fmla="*/ 257143 h 260048"/>
                    <a:gd name="connsiteX14" fmla="*/ 508364 w 531940"/>
                    <a:gd name="connsiteY14" fmla="*/ 238314 h 260048"/>
                    <a:gd name="connsiteX15" fmla="*/ 465327 w 531940"/>
                    <a:gd name="connsiteY15" fmla="*/ 192586 h 260048"/>
                    <a:gd name="connsiteX16" fmla="*/ 399425 w 531940"/>
                    <a:gd name="connsiteY16" fmla="*/ 133409 h 260048"/>
                    <a:gd name="connsiteX17" fmla="*/ 357732 w 531940"/>
                    <a:gd name="connsiteY17" fmla="*/ 103821 h 260048"/>
                    <a:gd name="connsiteX18" fmla="*/ 309315 w 531940"/>
                    <a:gd name="connsiteY18" fmla="*/ 80957 h 260048"/>
                    <a:gd name="connsiteX19" fmla="*/ 203065 w 531940"/>
                    <a:gd name="connsiteY19" fmla="*/ 64818 h 260048"/>
                    <a:gd name="connsiteX20" fmla="*/ 151957 w 531940"/>
                    <a:gd name="connsiteY20" fmla="*/ 58093 h 260048"/>
                    <a:gd name="connsiteX21" fmla="*/ 104885 w 531940"/>
                    <a:gd name="connsiteY21" fmla="*/ 55403 h 260048"/>
                    <a:gd name="connsiteX22" fmla="*/ 37638 w 531940"/>
                    <a:gd name="connsiteY22" fmla="*/ 33885 h 260048"/>
                    <a:gd name="connsiteX23" fmla="*/ 14774 w 531940"/>
                    <a:gd name="connsiteY23" fmla="*/ 20435 h 260048"/>
                    <a:gd name="connsiteX24" fmla="*/ 1325 w 531940"/>
                    <a:gd name="connsiteY24" fmla="*/ 261 h 260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31940" h="260048">
                      <a:moveTo>
                        <a:pt x="1325" y="261"/>
                      </a:moveTo>
                      <a:cubicBezTo>
                        <a:pt x="4014" y="-1085"/>
                        <a:pt x="16118" y="2951"/>
                        <a:pt x="25533" y="8330"/>
                      </a:cubicBezTo>
                      <a:cubicBezTo>
                        <a:pt x="36293" y="15055"/>
                        <a:pt x="32258" y="15055"/>
                        <a:pt x="45708" y="21779"/>
                      </a:cubicBezTo>
                      <a:cubicBezTo>
                        <a:pt x="59157" y="28505"/>
                        <a:pt x="82021" y="35229"/>
                        <a:pt x="108920" y="39263"/>
                      </a:cubicBezTo>
                      <a:cubicBezTo>
                        <a:pt x="122369" y="41954"/>
                        <a:pt x="137163" y="43299"/>
                        <a:pt x="153302" y="44643"/>
                      </a:cubicBezTo>
                      <a:cubicBezTo>
                        <a:pt x="169441" y="45989"/>
                        <a:pt x="186925" y="47334"/>
                        <a:pt x="204409" y="48678"/>
                      </a:cubicBezTo>
                      <a:cubicBezTo>
                        <a:pt x="239377" y="50023"/>
                        <a:pt x="279725" y="51369"/>
                        <a:pt x="317384" y="66162"/>
                      </a:cubicBezTo>
                      <a:cubicBezTo>
                        <a:pt x="336213" y="72887"/>
                        <a:pt x="351008" y="83646"/>
                        <a:pt x="367147" y="93061"/>
                      </a:cubicBezTo>
                      <a:cubicBezTo>
                        <a:pt x="383285" y="102475"/>
                        <a:pt x="396735" y="113235"/>
                        <a:pt x="410184" y="123994"/>
                      </a:cubicBezTo>
                      <a:cubicBezTo>
                        <a:pt x="437083" y="145514"/>
                        <a:pt x="461292" y="165687"/>
                        <a:pt x="478776" y="185862"/>
                      </a:cubicBezTo>
                      <a:cubicBezTo>
                        <a:pt x="496260" y="206036"/>
                        <a:pt x="505675" y="223520"/>
                        <a:pt x="515089" y="235624"/>
                      </a:cubicBezTo>
                      <a:cubicBezTo>
                        <a:pt x="523159" y="247729"/>
                        <a:pt x="523159" y="245038"/>
                        <a:pt x="529883" y="254453"/>
                      </a:cubicBezTo>
                      <a:cubicBezTo>
                        <a:pt x="533918" y="258488"/>
                        <a:pt x="531228" y="259833"/>
                        <a:pt x="528539" y="259833"/>
                      </a:cubicBezTo>
                      <a:cubicBezTo>
                        <a:pt x="525848" y="259833"/>
                        <a:pt x="525848" y="261178"/>
                        <a:pt x="523159" y="257143"/>
                      </a:cubicBezTo>
                      <a:cubicBezTo>
                        <a:pt x="516434" y="247729"/>
                        <a:pt x="517779" y="250418"/>
                        <a:pt x="508364" y="238314"/>
                      </a:cubicBezTo>
                      <a:cubicBezTo>
                        <a:pt x="498950" y="226210"/>
                        <a:pt x="482811" y="211415"/>
                        <a:pt x="465327" y="192586"/>
                      </a:cubicBezTo>
                      <a:cubicBezTo>
                        <a:pt x="447843" y="173757"/>
                        <a:pt x="424979" y="153583"/>
                        <a:pt x="399425" y="133409"/>
                      </a:cubicBezTo>
                      <a:cubicBezTo>
                        <a:pt x="385976" y="122650"/>
                        <a:pt x="372527" y="113235"/>
                        <a:pt x="357732" y="103821"/>
                      </a:cubicBezTo>
                      <a:cubicBezTo>
                        <a:pt x="341592" y="95751"/>
                        <a:pt x="326799" y="86337"/>
                        <a:pt x="309315" y="80957"/>
                      </a:cubicBezTo>
                      <a:cubicBezTo>
                        <a:pt x="275691" y="68853"/>
                        <a:pt x="238033" y="67507"/>
                        <a:pt x="203065" y="64818"/>
                      </a:cubicBezTo>
                      <a:cubicBezTo>
                        <a:pt x="185581" y="63473"/>
                        <a:pt x="168096" y="59438"/>
                        <a:pt x="151957" y="58093"/>
                      </a:cubicBezTo>
                      <a:cubicBezTo>
                        <a:pt x="135818" y="56749"/>
                        <a:pt x="119678" y="58093"/>
                        <a:pt x="104885" y="55403"/>
                      </a:cubicBezTo>
                      <a:cubicBezTo>
                        <a:pt x="75296" y="50023"/>
                        <a:pt x="52432" y="40609"/>
                        <a:pt x="37638" y="33885"/>
                      </a:cubicBezTo>
                      <a:cubicBezTo>
                        <a:pt x="22844" y="25814"/>
                        <a:pt x="25533" y="27159"/>
                        <a:pt x="14774" y="20435"/>
                      </a:cubicBezTo>
                      <a:cubicBezTo>
                        <a:pt x="2669" y="12365"/>
                        <a:pt x="-2710" y="1606"/>
                        <a:pt x="1325" y="26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4" name="任意多边形: 形状 7613" descr="d7692427-6a15-4eb8-a6e1-5b52efd1562f"/>
                <p:cNvSpPr/>
                <p:nvPr/>
              </p:nvSpPr>
              <p:spPr>
                <a:xfrm>
                  <a:off x="11100906" y="5000277"/>
                  <a:ext cx="396069" cy="613505"/>
                </a:xfrm>
                <a:custGeom>
                  <a:avLst/>
                  <a:gdLst>
                    <a:gd name="connsiteX0" fmla="*/ 2933 w 396069"/>
                    <a:gd name="connsiteY0" fmla="*/ 0 h 613505"/>
                    <a:gd name="connsiteX1" fmla="*/ 23106 w 396069"/>
                    <a:gd name="connsiteY1" fmla="*/ 22864 h 613505"/>
                    <a:gd name="connsiteX2" fmla="*/ 32521 w 396069"/>
                    <a:gd name="connsiteY2" fmla="*/ 51108 h 613505"/>
                    <a:gd name="connsiteX3" fmla="*/ 64800 w 396069"/>
                    <a:gd name="connsiteY3" fmla="*/ 121044 h 613505"/>
                    <a:gd name="connsiteX4" fmla="*/ 87664 w 396069"/>
                    <a:gd name="connsiteY4" fmla="*/ 166773 h 613505"/>
                    <a:gd name="connsiteX5" fmla="*/ 114562 w 396069"/>
                    <a:gd name="connsiteY5" fmla="*/ 217879 h 613505"/>
                    <a:gd name="connsiteX6" fmla="*/ 181809 w 396069"/>
                    <a:gd name="connsiteY6" fmla="*/ 325474 h 613505"/>
                    <a:gd name="connsiteX7" fmla="*/ 215432 w 396069"/>
                    <a:gd name="connsiteY7" fmla="*/ 380617 h 613505"/>
                    <a:gd name="connsiteX8" fmla="*/ 250400 w 396069"/>
                    <a:gd name="connsiteY8" fmla="*/ 433069 h 613505"/>
                    <a:gd name="connsiteX9" fmla="*/ 323026 w 396069"/>
                    <a:gd name="connsiteY9" fmla="*/ 520491 h 613505"/>
                    <a:gd name="connsiteX10" fmla="*/ 371444 w 396069"/>
                    <a:gd name="connsiteY10" fmla="*/ 583702 h 613505"/>
                    <a:gd name="connsiteX11" fmla="*/ 392963 w 396069"/>
                    <a:gd name="connsiteY11" fmla="*/ 606566 h 613505"/>
                    <a:gd name="connsiteX12" fmla="*/ 392963 w 396069"/>
                    <a:gd name="connsiteY12" fmla="*/ 613291 h 613505"/>
                    <a:gd name="connsiteX13" fmla="*/ 386239 w 396069"/>
                    <a:gd name="connsiteY13" fmla="*/ 610600 h 613505"/>
                    <a:gd name="connsiteX14" fmla="*/ 364720 w 396069"/>
                    <a:gd name="connsiteY14" fmla="*/ 587737 h 613505"/>
                    <a:gd name="connsiteX15" fmla="*/ 309577 w 396069"/>
                    <a:gd name="connsiteY15" fmla="*/ 528560 h 613505"/>
                    <a:gd name="connsiteX16" fmla="*/ 236950 w 396069"/>
                    <a:gd name="connsiteY16" fmla="*/ 441139 h 613505"/>
                    <a:gd name="connsiteX17" fmla="*/ 200637 w 396069"/>
                    <a:gd name="connsiteY17" fmla="*/ 388686 h 613505"/>
                    <a:gd name="connsiteX18" fmla="*/ 164324 w 396069"/>
                    <a:gd name="connsiteY18" fmla="*/ 333544 h 613505"/>
                    <a:gd name="connsiteX19" fmla="*/ 95733 w 396069"/>
                    <a:gd name="connsiteY19" fmla="*/ 224605 h 613505"/>
                    <a:gd name="connsiteX20" fmla="*/ 71524 w 396069"/>
                    <a:gd name="connsiteY20" fmla="*/ 172151 h 613505"/>
                    <a:gd name="connsiteX21" fmla="*/ 45970 w 396069"/>
                    <a:gd name="connsiteY21" fmla="*/ 126424 h 613505"/>
                    <a:gd name="connsiteX22" fmla="*/ 16382 w 396069"/>
                    <a:gd name="connsiteY22" fmla="*/ 55143 h 613505"/>
                    <a:gd name="connsiteX23" fmla="*/ 5622 w 396069"/>
                    <a:gd name="connsiteY23" fmla="*/ 28244 h 613505"/>
                    <a:gd name="connsiteX24" fmla="*/ 2933 w 396069"/>
                    <a:gd name="connsiteY24" fmla="*/ 0 h 613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96069" h="613505">
                      <a:moveTo>
                        <a:pt x="2933" y="0"/>
                      </a:moveTo>
                      <a:cubicBezTo>
                        <a:pt x="6967" y="0"/>
                        <a:pt x="17726" y="10760"/>
                        <a:pt x="23106" y="22864"/>
                      </a:cubicBezTo>
                      <a:cubicBezTo>
                        <a:pt x="29831" y="36314"/>
                        <a:pt x="24452" y="33623"/>
                        <a:pt x="32521" y="51108"/>
                      </a:cubicBezTo>
                      <a:cubicBezTo>
                        <a:pt x="40590" y="68592"/>
                        <a:pt x="51350" y="92801"/>
                        <a:pt x="64800" y="121044"/>
                      </a:cubicBezTo>
                      <a:cubicBezTo>
                        <a:pt x="71524" y="134494"/>
                        <a:pt x="79593" y="150633"/>
                        <a:pt x="87664" y="166773"/>
                      </a:cubicBezTo>
                      <a:cubicBezTo>
                        <a:pt x="95733" y="182911"/>
                        <a:pt x="105148" y="200395"/>
                        <a:pt x="114562" y="217879"/>
                      </a:cubicBezTo>
                      <a:cubicBezTo>
                        <a:pt x="133390" y="252848"/>
                        <a:pt x="158945" y="289161"/>
                        <a:pt x="181809" y="325474"/>
                      </a:cubicBezTo>
                      <a:cubicBezTo>
                        <a:pt x="193913" y="344304"/>
                        <a:pt x="203328" y="363133"/>
                        <a:pt x="215432" y="380617"/>
                      </a:cubicBezTo>
                      <a:cubicBezTo>
                        <a:pt x="227536" y="399446"/>
                        <a:pt x="238296" y="416930"/>
                        <a:pt x="250400" y="433069"/>
                      </a:cubicBezTo>
                      <a:cubicBezTo>
                        <a:pt x="275954" y="465348"/>
                        <a:pt x="301508" y="494936"/>
                        <a:pt x="323026" y="520491"/>
                      </a:cubicBezTo>
                      <a:cubicBezTo>
                        <a:pt x="343200" y="547389"/>
                        <a:pt x="359340" y="568908"/>
                        <a:pt x="371444" y="583702"/>
                      </a:cubicBezTo>
                      <a:cubicBezTo>
                        <a:pt x="384893" y="598496"/>
                        <a:pt x="383548" y="594462"/>
                        <a:pt x="392963" y="606566"/>
                      </a:cubicBezTo>
                      <a:cubicBezTo>
                        <a:pt x="398343" y="611946"/>
                        <a:pt x="395653" y="613291"/>
                        <a:pt x="392963" y="613291"/>
                      </a:cubicBezTo>
                      <a:cubicBezTo>
                        <a:pt x="390273" y="613291"/>
                        <a:pt x="390273" y="614635"/>
                        <a:pt x="386239" y="610600"/>
                      </a:cubicBezTo>
                      <a:cubicBezTo>
                        <a:pt x="375479" y="598496"/>
                        <a:pt x="378169" y="602531"/>
                        <a:pt x="364720" y="587737"/>
                      </a:cubicBezTo>
                      <a:cubicBezTo>
                        <a:pt x="352615" y="572943"/>
                        <a:pt x="331096" y="554113"/>
                        <a:pt x="309577" y="528560"/>
                      </a:cubicBezTo>
                      <a:cubicBezTo>
                        <a:pt x="286713" y="504351"/>
                        <a:pt x="262505" y="473417"/>
                        <a:pt x="236950" y="441139"/>
                      </a:cubicBezTo>
                      <a:cubicBezTo>
                        <a:pt x="224846" y="423655"/>
                        <a:pt x="212742" y="406170"/>
                        <a:pt x="200637" y="388686"/>
                      </a:cubicBezTo>
                      <a:cubicBezTo>
                        <a:pt x="187188" y="369857"/>
                        <a:pt x="176429" y="352373"/>
                        <a:pt x="164324" y="333544"/>
                      </a:cubicBezTo>
                      <a:cubicBezTo>
                        <a:pt x="140116" y="295886"/>
                        <a:pt x="114562" y="260918"/>
                        <a:pt x="95733" y="224605"/>
                      </a:cubicBezTo>
                      <a:cubicBezTo>
                        <a:pt x="86318" y="207121"/>
                        <a:pt x="79593" y="188291"/>
                        <a:pt x="71524" y="172151"/>
                      </a:cubicBezTo>
                      <a:cubicBezTo>
                        <a:pt x="63454" y="156013"/>
                        <a:pt x="52694" y="141218"/>
                        <a:pt x="45970" y="126424"/>
                      </a:cubicBezTo>
                      <a:cubicBezTo>
                        <a:pt x="32521" y="98180"/>
                        <a:pt x="23106" y="72627"/>
                        <a:pt x="16382" y="55143"/>
                      </a:cubicBezTo>
                      <a:cubicBezTo>
                        <a:pt x="8313" y="39003"/>
                        <a:pt x="11002" y="41694"/>
                        <a:pt x="5622" y="28244"/>
                      </a:cubicBezTo>
                      <a:cubicBezTo>
                        <a:pt x="242" y="14795"/>
                        <a:pt x="-2447" y="0"/>
                        <a:pt x="293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5" name="任意多边形: 形状 7614" descr="221a48f6-c937-4248-8029-207aca588aa6"/>
                <p:cNvSpPr/>
                <p:nvPr/>
              </p:nvSpPr>
              <p:spPr>
                <a:xfrm>
                  <a:off x="11143328" y="4980102"/>
                  <a:ext cx="367097" cy="555673"/>
                </a:xfrm>
                <a:custGeom>
                  <a:avLst/>
                  <a:gdLst>
                    <a:gd name="connsiteX0" fmla="*/ 3548 w 367097"/>
                    <a:gd name="connsiteY0" fmla="*/ 0 h 555673"/>
                    <a:gd name="connsiteX1" fmla="*/ 19688 w 367097"/>
                    <a:gd name="connsiteY1" fmla="*/ 20174 h 555673"/>
                    <a:gd name="connsiteX2" fmla="*/ 26412 w 367097"/>
                    <a:gd name="connsiteY2" fmla="*/ 45728 h 555673"/>
                    <a:gd name="connsiteX3" fmla="*/ 38516 w 367097"/>
                    <a:gd name="connsiteY3" fmla="*/ 73971 h 555673"/>
                    <a:gd name="connsiteX4" fmla="*/ 54656 w 367097"/>
                    <a:gd name="connsiteY4" fmla="*/ 110285 h 555673"/>
                    <a:gd name="connsiteX5" fmla="*/ 74830 w 367097"/>
                    <a:gd name="connsiteY5" fmla="*/ 153323 h 555673"/>
                    <a:gd name="connsiteX6" fmla="*/ 99039 w 367097"/>
                    <a:gd name="connsiteY6" fmla="*/ 200395 h 555673"/>
                    <a:gd name="connsiteX7" fmla="*/ 162251 w 367097"/>
                    <a:gd name="connsiteY7" fmla="*/ 298576 h 555673"/>
                    <a:gd name="connsiteX8" fmla="*/ 193185 w 367097"/>
                    <a:gd name="connsiteY8" fmla="*/ 348338 h 555673"/>
                    <a:gd name="connsiteX9" fmla="*/ 226807 w 367097"/>
                    <a:gd name="connsiteY9" fmla="*/ 395412 h 555673"/>
                    <a:gd name="connsiteX10" fmla="*/ 296745 w 367097"/>
                    <a:gd name="connsiteY10" fmla="*/ 473417 h 555673"/>
                    <a:gd name="connsiteX11" fmla="*/ 343817 w 367097"/>
                    <a:gd name="connsiteY11" fmla="*/ 528560 h 555673"/>
                    <a:gd name="connsiteX12" fmla="*/ 363991 w 367097"/>
                    <a:gd name="connsiteY12" fmla="*/ 548734 h 555673"/>
                    <a:gd name="connsiteX13" fmla="*/ 363991 w 367097"/>
                    <a:gd name="connsiteY13" fmla="*/ 555459 h 555673"/>
                    <a:gd name="connsiteX14" fmla="*/ 357266 w 367097"/>
                    <a:gd name="connsiteY14" fmla="*/ 552768 h 555673"/>
                    <a:gd name="connsiteX15" fmla="*/ 337092 w 367097"/>
                    <a:gd name="connsiteY15" fmla="*/ 533940 h 555673"/>
                    <a:gd name="connsiteX16" fmla="*/ 283295 w 367097"/>
                    <a:gd name="connsiteY16" fmla="*/ 482832 h 555673"/>
                    <a:gd name="connsiteX17" fmla="*/ 213358 w 367097"/>
                    <a:gd name="connsiteY17" fmla="*/ 404825 h 555673"/>
                    <a:gd name="connsiteX18" fmla="*/ 178390 w 367097"/>
                    <a:gd name="connsiteY18" fmla="*/ 357753 h 555673"/>
                    <a:gd name="connsiteX19" fmla="*/ 144767 w 367097"/>
                    <a:gd name="connsiteY19" fmla="*/ 307990 h 555673"/>
                    <a:gd name="connsiteX20" fmla="*/ 81555 w 367097"/>
                    <a:gd name="connsiteY20" fmla="*/ 208465 h 555673"/>
                    <a:gd name="connsiteX21" fmla="*/ 60036 w 367097"/>
                    <a:gd name="connsiteY21" fmla="*/ 160047 h 555673"/>
                    <a:gd name="connsiteX22" fmla="*/ 37172 w 367097"/>
                    <a:gd name="connsiteY22" fmla="*/ 118355 h 555673"/>
                    <a:gd name="connsiteX23" fmla="*/ 22377 w 367097"/>
                    <a:gd name="connsiteY23" fmla="*/ 80696 h 555673"/>
                    <a:gd name="connsiteX24" fmla="*/ 11617 w 367097"/>
                    <a:gd name="connsiteY24" fmla="*/ 51108 h 555673"/>
                    <a:gd name="connsiteX25" fmla="*/ 3548 w 367097"/>
                    <a:gd name="connsiteY25" fmla="*/ 25554 h 555673"/>
                    <a:gd name="connsiteX26" fmla="*/ 3548 w 367097"/>
                    <a:gd name="connsiteY26" fmla="*/ 0 h 55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67097" h="555673">
                      <a:moveTo>
                        <a:pt x="3548" y="0"/>
                      </a:moveTo>
                      <a:cubicBezTo>
                        <a:pt x="7583" y="0"/>
                        <a:pt x="16997" y="9415"/>
                        <a:pt x="19688" y="20174"/>
                      </a:cubicBezTo>
                      <a:cubicBezTo>
                        <a:pt x="23723" y="32279"/>
                        <a:pt x="19688" y="29589"/>
                        <a:pt x="26412" y="45728"/>
                      </a:cubicBezTo>
                      <a:cubicBezTo>
                        <a:pt x="30447" y="53798"/>
                        <a:pt x="34482" y="63212"/>
                        <a:pt x="38516" y="73971"/>
                      </a:cubicBezTo>
                      <a:cubicBezTo>
                        <a:pt x="43896" y="84731"/>
                        <a:pt x="49276" y="96835"/>
                        <a:pt x="54656" y="110285"/>
                      </a:cubicBezTo>
                      <a:cubicBezTo>
                        <a:pt x="61380" y="123734"/>
                        <a:pt x="66760" y="138529"/>
                        <a:pt x="74830" y="153323"/>
                      </a:cubicBezTo>
                      <a:cubicBezTo>
                        <a:pt x="82899" y="168117"/>
                        <a:pt x="89624" y="184257"/>
                        <a:pt x="99039" y="200395"/>
                      </a:cubicBezTo>
                      <a:cubicBezTo>
                        <a:pt x="116523" y="232674"/>
                        <a:pt x="140732" y="264953"/>
                        <a:pt x="162251" y="298576"/>
                      </a:cubicBezTo>
                      <a:cubicBezTo>
                        <a:pt x="173010" y="314716"/>
                        <a:pt x="181080" y="332200"/>
                        <a:pt x="193185" y="348338"/>
                      </a:cubicBezTo>
                      <a:cubicBezTo>
                        <a:pt x="203943" y="364477"/>
                        <a:pt x="216049" y="380617"/>
                        <a:pt x="226807" y="395412"/>
                      </a:cubicBezTo>
                      <a:cubicBezTo>
                        <a:pt x="251017" y="425000"/>
                        <a:pt x="276570" y="450553"/>
                        <a:pt x="296745" y="473417"/>
                      </a:cubicBezTo>
                      <a:cubicBezTo>
                        <a:pt x="316918" y="496281"/>
                        <a:pt x="331713" y="515111"/>
                        <a:pt x="343817" y="528560"/>
                      </a:cubicBezTo>
                      <a:cubicBezTo>
                        <a:pt x="355921" y="542009"/>
                        <a:pt x="354577" y="537974"/>
                        <a:pt x="363991" y="548734"/>
                      </a:cubicBezTo>
                      <a:cubicBezTo>
                        <a:pt x="369371" y="554114"/>
                        <a:pt x="366681" y="554114"/>
                        <a:pt x="363991" y="555459"/>
                      </a:cubicBezTo>
                      <a:cubicBezTo>
                        <a:pt x="361301" y="555459"/>
                        <a:pt x="361301" y="556803"/>
                        <a:pt x="357266" y="552768"/>
                      </a:cubicBezTo>
                      <a:cubicBezTo>
                        <a:pt x="347852" y="543354"/>
                        <a:pt x="350541" y="546044"/>
                        <a:pt x="337092" y="533940"/>
                      </a:cubicBezTo>
                      <a:cubicBezTo>
                        <a:pt x="324988" y="521835"/>
                        <a:pt x="304814" y="505696"/>
                        <a:pt x="283295" y="482832"/>
                      </a:cubicBezTo>
                      <a:cubicBezTo>
                        <a:pt x="261776" y="461313"/>
                        <a:pt x="237567" y="434415"/>
                        <a:pt x="213358" y="404825"/>
                      </a:cubicBezTo>
                      <a:cubicBezTo>
                        <a:pt x="201254" y="390032"/>
                        <a:pt x="190494" y="373892"/>
                        <a:pt x="178390" y="357753"/>
                      </a:cubicBezTo>
                      <a:cubicBezTo>
                        <a:pt x="166286" y="341614"/>
                        <a:pt x="155526" y="324129"/>
                        <a:pt x="144767" y="307990"/>
                      </a:cubicBezTo>
                      <a:cubicBezTo>
                        <a:pt x="121903" y="274367"/>
                        <a:pt x="99039" y="240744"/>
                        <a:pt x="81555" y="208465"/>
                      </a:cubicBezTo>
                      <a:cubicBezTo>
                        <a:pt x="72140" y="192326"/>
                        <a:pt x="68105" y="174842"/>
                        <a:pt x="60036" y="160047"/>
                      </a:cubicBezTo>
                      <a:cubicBezTo>
                        <a:pt x="53311" y="145254"/>
                        <a:pt x="43896" y="131804"/>
                        <a:pt x="37172" y="118355"/>
                      </a:cubicBezTo>
                      <a:cubicBezTo>
                        <a:pt x="31792" y="104906"/>
                        <a:pt x="26412" y="91456"/>
                        <a:pt x="22377" y="80696"/>
                      </a:cubicBezTo>
                      <a:cubicBezTo>
                        <a:pt x="18343" y="68592"/>
                        <a:pt x="14308" y="59178"/>
                        <a:pt x="11617" y="51108"/>
                      </a:cubicBezTo>
                      <a:cubicBezTo>
                        <a:pt x="6239" y="34968"/>
                        <a:pt x="7583" y="37659"/>
                        <a:pt x="3548" y="25554"/>
                      </a:cubicBezTo>
                      <a:cubicBezTo>
                        <a:pt x="-487" y="13450"/>
                        <a:pt x="-1832" y="0"/>
                        <a:pt x="354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6" name="任意多边形: 形状 7615" descr="fb747e5e-6d0f-42c5-997b-855badc3d4e8"/>
                <p:cNvSpPr/>
                <p:nvPr/>
              </p:nvSpPr>
              <p:spPr>
                <a:xfrm>
                  <a:off x="12019531" y="5073268"/>
                  <a:ext cx="172469" cy="739415"/>
                </a:xfrm>
                <a:custGeom>
                  <a:avLst/>
                  <a:gdLst>
                    <a:gd name="connsiteX0" fmla="*/ 172469 w 172469"/>
                    <a:gd name="connsiteY0" fmla="*/ 0 h 739415"/>
                    <a:gd name="connsiteX1" fmla="*/ 172469 w 172469"/>
                    <a:gd name="connsiteY1" fmla="*/ 202868 h 739415"/>
                    <a:gd name="connsiteX2" fmla="*/ 166980 w 172469"/>
                    <a:gd name="connsiteY2" fmla="*/ 247103 h 739415"/>
                    <a:gd name="connsiteX3" fmla="*/ 156220 w 172469"/>
                    <a:gd name="connsiteY3" fmla="*/ 292831 h 739415"/>
                    <a:gd name="connsiteX4" fmla="*/ 144116 w 172469"/>
                    <a:gd name="connsiteY4" fmla="*/ 338559 h 739415"/>
                    <a:gd name="connsiteX5" fmla="*/ 119907 w 172469"/>
                    <a:gd name="connsiteY5" fmla="*/ 427324 h 739415"/>
                    <a:gd name="connsiteX6" fmla="*/ 72835 w 172469"/>
                    <a:gd name="connsiteY6" fmla="*/ 584681 h 739415"/>
                    <a:gd name="connsiteX7" fmla="*/ 47281 w 172469"/>
                    <a:gd name="connsiteY7" fmla="*/ 645203 h 739415"/>
                    <a:gd name="connsiteX8" fmla="*/ 27107 w 172469"/>
                    <a:gd name="connsiteY8" fmla="*/ 690931 h 739415"/>
                    <a:gd name="connsiteX9" fmla="*/ 9623 w 172469"/>
                    <a:gd name="connsiteY9" fmla="*/ 732624 h 739415"/>
                    <a:gd name="connsiteX10" fmla="*/ 1553 w 172469"/>
                    <a:gd name="connsiteY10" fmla="*/ 738004 h 739415"/>
                    <a:gd name="connsiteX11" fmla="*/ 1553 w 172469"/>
                    <a:gd name="connsiteY11" fmla="*/ 729934 h 739415"/>
                    <a:gd name="connsiteX12" fmla="*/ 17692 w 172469"/>
                    <a:gd name="connsiteY12" fmla="*/ 689586 h 739415"/>
                    <a:gd name="connsiteX13" fmla="*/ 33832 w 172469"/>
                    <a:gd name="connsiteY13" fmla="*/ 642514 h 739415"/>
                    <a:gd name="connsiteX14" fmla="*/ 43245 w 172469"/>
                    <a:gd name="connsiteY14" fmla="*/ 612925 h 739415"/>
                    <a:gd name="connsiteX15" fmla="*/ 54005 w 172469"/>
                    <a:gd name="connsiteY15" fmla="*/ 580646 h 739415"/>
                    <a:gd name="connsiteX16" fmla="*/ 99733 w 172469"/>
                    <a:gd name="connsiteY16" fmla="*/ 424634 h 739415"/>
                    <a:gd name="connsiteX17" fmla="*/ 122597 w 172469"/>
                    <a:gd name="connsiteY17" fmla="*/ 335868 h 739415"/>
                    <a:gd name="connsiteX18" fmla="*/ 133356 w 172469"/>
                    <a:gd name="connsiteY18" fmla="*/ 290140 h 739415"/>
                    <a:gd name="connsiteX19" fmla="*/ 142771 w 172469"/>
                    <a:gd name="connsiteY19" fmla="*/ 244413 h 739415"/>
                    <a:gd name="connsiteX20" fmla="*/ 165635 w 172469"/>
                    <a:gd name="connsiteY20" fmla="*/ 61502 h 739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469" h="739415">
                      <a:moveTo>
                        <a:pt x="172469" y="0"/>
                      </a:moveTo>
                      <a:lnTo>
                        <a:pt x="172469" y="202868"/>
                      </a:lnTo>
                      <a:lnTo>
                        <a:pt x="166980" y="247103"/>
                      </a:lnTo>
                      <a:cubicBezTo>
                        <a:pt x="164290" y="261897"/>
                        <a:pt x="160255" y="278036"/>
                        <a:pt x="156220" y="292831"/>
                      </a:cubicBezTo>
                      <a:cubicBezTo>
                        <a:pt x="152186" y="307624"/>
                        <a:pt x="148151" y="323764"/>
                        <a:pt x="144116" y="338559"/>
                      </a:cubicBezTo>
                      <a:cubicBezTo>
                        <a:pt x="137391" y="369492"/>
                        <a:pt x="127977" y="399080"/>
                        <a:pt x="119907" y="427324"/>
                      </a:cubicBezTo>
                      <a:cubicBezTo>
                        <a:pt x="103768" y="485156"/>
                        <a:pt x="90319" y="540298"/>
                        <a:pt x="72835" y="584681"/>
                      </a:cubicBezTo>
                      <a:cubicBezTo>
                        <a:pt x="64765" y="607545"/>
                        <a:pt x="55351" y="627719"/>
                        <a:pt x="47281" y="645203"/>
                      </a:cubicBezTo>
                      <a:cubicBezTo>
                        <a:pt x="39211" y="662687"/>
                        <a:pt x="32487" y="677482"/>
                        <a:pt x="27107" y="690931"/>
                      </a:cubicBezTo>
                      <a:cubicBezTo>
                        <a:pt x="15003" y="716485"/>
                        <a:pt x="19037" y="712450"/>
                        <a:pt x="9623" y="732624"/>
                      </a:cubicBezTo>
                      <a:cubicBezTo>
                        <a:pt x="4243" y="742038"/>
                        <a:pt x="2898" y="739349"/>
                        <a:pt x="1553" y="738004"/>
                      </a:cubicBezTo>
                      <a:cubicBezTo>
                        <a:pt x="208" y="736658"/>
                        <a:pt x="-1137" y="738004"/>
                        <a:pt x="1553" y="729934"/>
                      </a:cubicBezTo>
                      <a:cubicBezTo>
                        <a:pt x="9623" y="709761"/>
                        <a:pt x="6933" y="715140"/>
                        <a:pt x="17692" y="689586"/>
                      </a:cubicBezTo>
                      <a:cubicBezTo>
                        <a:pt x="23072" y="676137"/>
                        <a:pt x="27107" y="661342"/>
                        <a:pt x="33832" y="642514"/>
                      </a:cubicBezTo>
                      <a:cubicBezTo>
                        <a:pt x="36521" y="633099"/>
                        <a:pt x="39211" y="623685"/>
                        <a:pt x="43245" y="612925"/>
                      </a:cubicBezTo>
                      <a:cubicBezTo>
                        <a:pt x="47281" y="602166"/>
                        <a:pt x="49971" y="591406"/>
                        <a:pt x="54005" y="580646"/>
                      </a:cubicBezTo>
                      <a:cubicBezTo>
                        <a:pt x="68800" y="534919"/>
                        <a:pt x="83594" y="482466"/>
                        <a:pt x="99733" y="424634"/>
                      </a:cubicBezTo>
                      <a:cubicBezTo>
                        <a:pt x="106458" y="396391"/>
                        <a:pt x="115872" y="366802"/>
                        <a:pt x="122597" y="335868"/>
                      </a:cubicBezTo>
                      <a:cubicBezTo>
                        <a:pt x="126632" y="321074"/>
                        <a:pt x="129322" y="304935"/>
                        <a:pt x="133356" y="290140"/>
                      </a:cubicBezTo>
                      <a:cubicBezTo>
                        <a:pt x="136047" y="275347"/>
                        <a:pt x="140081" y="259207"/>
                        <a:pt x="142771" y="244413"/>
                      </a:cubicBezTo>
                      <a:cubicBezTo>
                        <a:pt x="153531" y="182546"/>
                        <a:pt x="160255" y="119335"/>
                        <a:pt x="165635" y="6150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7" name="任意多边形: 形状 7616" descr="4189feb9-0f52-43c6-b4ed-f00d220c6a9a"/>
                <p:cNvSpPr/>
                <p:nvPr/>
              </p:nvSpPr>
              <p:spPr>
                <a:xfrm>
                  <a:off x="11722844" y="5974646"/>
                  <a:ext cx="231328" cy="318320"/>
                </a:xfrm>
                <a:custGeom>
                  <a:avLst/>
                  <a:gdLst>
                    <a:gd name="connsiteX0" fmla="*/ 228302 w 231328"/>
                    <a:gd name="connsiteY0" fmla="*/ 708 h 318320"/>
                    <a:gd name="connsiteX1" fmla="*/ 228302 w 231328"/>
                    <a:gd name="connsiteY1" fmla="*/ 20881 h 318320"/>
                    <a:gd name="connsiteX2" fmla="*/ 217542 w 231328"/>
                    <a:gd name="connsiteY2" fmla="*/ 32986 h 318320"/>
                    <a:gd name="connsiteX3" fmla="*/ 196023 w 231328"/>
                    <a:gd name="connsiteY3" fmla="*/ 67955 h 318320"/>
                    <a:gd name="connsiteX4" fmla="*/ 179885 w 231328"/>
                    <a:gd name="connsiteY4" fmla="*/ 90819 h 318320"/>
                    <a:gd name="connsiteX5" fmla="*/ 162401 w 231328"/>
                    <a:gd name="connsiteY5" fmla="*/ 116372 h 318320"/>
                    <a:gd name="connsiteX6" fmla="*/ 126087 w 231328"/>
                    <a:gd name="connsiteY6" fmla="*/ 172859 h 318320"/>
                    <a:gd name="connsiteX7" fmla="*/ 103223 w 231328"/>
                    <a:gd name="connsiteY7" fmla="*/ 199758 h 318320"/>
                    <a:gd name="connsiteX8" fmla="*/ 81705 w 231328"/>
                    <a:gd name="connsiteY8" fmla="*/ 225312 h 318320"/>
                    <a:gd name="connsiteX9" fmla="*/ 46737 w 231328"/>
                    <a:gd name="connsiteY9" fmla="*/ 273730 h 318320"/>
                    <a:gd name="connsiteX10" fmla="*/ 15803 w 231328"/>
                    <a:gd name="connsiteY10" fmla="*/ 304663 h 318320"/>
                    <a:gd name="connsiteX11" fmla="*/ 6389 w 231328"/>
                    <a:gd name="connsiteY11" fmla="*/ 316767 h 318320"/>
                    <a:gd name="connsiteX12" fmla="*/ 1009 w 231328"/>
                    <a:gd name="connsiteY12" fmla="*/ 316767 h 318320"/>
                    <a:gd name="connsiteX13" fmla="*/ 1009 w 231328"/>
                    <a:gd name="connsiteY13" fmla="*/ 312732 h 318320"/>
                    <a:gd name="connsiteX14" fmla="*/ 10423 w 231328"/>
                    <a:gd name="connsiteY14" fmla="*/ 300628 h 318320"/>
                    <a:gd name="connsiteX15" fmla="*/ 33287 w 231328"/>
                    <a:gd name="connsiteY15" fmla="*/ 265660 h 318320"/>
                    <a:gd name="connsiteX16" fmla="*/ 68255 w 231328"/>
                    <a:gd name="connsiteY16" fmla="*/ 217242 h 318320"/>
                    <a:gd name="connsiteX17" fmla="*/ 88430 w 231328"/>
                    <a:gd name="connsiteY17" fmla="*/ 190343 h 318320"/>
                    <a:gd name="connsiteX18" fmla="*/ 108603 w 231328"/>
                    <a:gd name="connsiteY18" fmla="*/ 162100 h 318320"/>
                    <a:gd name="connsiteX19" fmla="*/ 144917 w 231328"/>
                    <a:gd name="connsiteY19" fmla="*/ 105612 h 318320"/>
                    <a:gd name="connsiteX20" fmla="*/ 165090 w 231328"/>
                    <a:gd name="connsiteY20" fmla="*/ 81404 h 318320"/>
                    <a:gd name="connsiteX21" fmla="*/ 178539 w 231328"/>
                    <a:gd name="connsiteY21" fmla="*/ 57195 h 318320"/>
                    <a:gd name="connsiteX22" fmla="*/ 202749 w 231328"/>
                    <a:gd name="connsiteY22" fmla="*/ 23572 h 318320"/>
                    <a:gd name="connsiteX23" fmla="*/ 212163 w 231328"/>
                    <a:gd name="connsiteY23" fmla="*/ 10122 h 318320"/>
                    <a:gd name="connsiteX24" fmla="*/ 228302 w 231328"/>
                    <a:gd name="connsiteY24" fmla="*/ 708 h 318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31328" h="318320">
                      <a:moveTo>
                        <a:pt x="228302" y="708"/>
                      </a:moveTo>
                      <a:cubicBezTo>
                        <a:pt x="232337" y="2053"/>
                        <a:pt x="232337" y="10122"/>
                        <a:pt x="228302" y="20881"/>
                      </a:cubicBezTo>
                      <a:cubicBezTo>
                        <a:pt x="224267" y="27606"/>
                        <a:pt x="222922" y="24917"/>
                        <a:pt x="217542" y="32986"/>
                      </a:cubicBezTo>
                      <a:cubicBezTo>
                        <a:pt x="212163" y="41056"/>
                        <a:pt x="205438" y="53160"/>
                        <a:pt x="196023" y="67955"/>
                      </a:cubicBezTo>
                      <a:cubicBezTo>
                        <a:pt x="190645" y="74679"/>
                        <a:pt x="185265" y="82749"/>
                        <a:pt x="179885" y="90819"/>
                      </a:cubicBezTo>
                      <a:cubicBezTo>
                        <a:pt x="174505" y="98888"/>
                        <a:pt x="169125" y="106957"/>
                        <a:pt x="162401" y="116372"/>
                      </a:cubicBezTo>
                      <a:cubicBezTo>
                        <a:pt x="150297" y="133856"/>
                        <a:pt x="139537" y="154031"/>
                        <a:pt x="126087" y="172859"/>
                      </a:cubicBezTo>
                      <a:cubicBezTo>
                        <a:pt x="119363" y="182274"/>
                        <a:pt x="109949" y="190343"/>
                        <a:pt x="103223" y="199758"/>
                      </a:cubicBezTo>
                      <a:cubicBezTo>
                        <a:pt x="96499" y="207828"/>
                        <a:pt x="88430" y="217242"/>
                        <a:pt x="81705" y="225312"/>
                      </a:cubicBezTo>
                      <a:cubicBezTo>
                        <a:pt x="68255" y="242796"/>
                        <a:pt x="58841" y="260280"/>
                        <a:pt x="46737" y="273730"/>
                      </a:cubicBezTo>
                      <a:cubicBezTo>
                        <a:pt x="34633" y="287179"/>
                        <a:pt x="22527" y="296594"/>
                        <a:pt x="15803" y="304663"/>
                      </a:cubicBezTo>
                      <a:cubicBezTo>
                        <a:pt x="9078" y="311387"/>
                        <a:pt x="11769" y="311387"/>
                        <a:pt x="6389" y="316767"/>
                      </a:cubicBezTo>
                      <a:cubicBezTo>
                        <a:pt x="3698" y="319458"/>
                        <a:pt x="2354" y="318112"/>
                        <a:pt x="1009" y="316767"/>
                      </a:cubicBezTo>
                      <a:cubicBezTo>
                        <a:pt x="-337" y="315423"/>
                        <a:pt x="-337" y="315423"/>
                        <a:pt x="1009" y="312732"/>
                      </a:cubicBezTo>
                      <a:cubicBezTo>
                        <a:pt x="5043" y="307352"/>
                        <a:pt x="3698" y="308698"/>
                        <a:pt x="10423" y="300628"/>
                      </a:cubicBezTo>
                      <a:cubicBezTo>
                        <a:pt x="15803" y="292559"/>
                        <a:pt x="22527" y="279110"/>
                        <a:pt x="33287" y="265660"/>
                      </a:cubicBezTo>
                      <a:cubicBezTo>
                        <a:pt x="44046" y="250866"/>
                        <a:pt x="56151" y="234727"/>
                        <a:pt x="68255" y="217242"/>
                      </a:cubicBezTo>
                      <a:cubicBezTo>
                        <a:pt x="73635" y="207828"/>
                        <a:pt x="81705" y="199758"/>
                        <a:pt x="88430" y="190343"/>
                      </a:cubicBezTo>
                      <a:cubicBezTo>
                        <a:pt x="95154" y="180929"/>
                        <a:pt x="101878" y="171515"/>
                        <a:pt x="108603" y="162100"/>
                      </a:cubicBezTo>
                      <a:cubicBezTo>
                        <a:pt x="122053" y="143271"/>
                        <a:pt x="132813" y="123097"/>
                        <a:pt x="144917" y="105612"/>
                      </a:cubicBezTo>
                      <a:cubicBezTo>
                        <a:pt x="151641" y="97543"/>
                        <a:pt x="159711" y="89473"/>
                        <a:pt x="165090" y="81404"/>
                      </a:cubicBezTo>
                      <a:cubicBezTo>
                        <a:pt x="170470" y="73334"/>
                        <a:pt x="173160" y="63920"/>
                        <a:pt x="178539" y="57195"/>
                      </a:cubicBezTo>
                      <a:cubicBezTo>
                        <a:pt x="187954" y="42401"/>
                        <a:pt x="197369" y="31641"/>
                        <a:pt x="202749" y="23572"/>
                      </a:cubicBezTo>
                      <a:cubicBezTo>
                        <a:pt x="208129" y="14157"/>
                        <a:pt x="208129" y="16847"/>
                        <a:pt x="212163" y="10122"/>
                      </a:cubicBezTo>
                      <a:cubicBezTo>
                        <a:pt x="217542" y="3397"/>
                        <a:pt x="224267" y="-1982"/>
                        <a:pt x="228302" y="70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8" name="任意多边形: 形状 7617" descr="dfd8872d-0624-478c-b340-adacca6cd9d6"/>
                <p:cNvSpPr/>
                <p:nvPr/>
              </p:nvSpPr>
              <p:spPr>
                <a:xfrm>
                  <a:off x="11744363" y="6022929"/>
                  <a:ext cx="243518" cy="311730"/>
                </a:xfrm>
                <a:custGeom>
                  <a:avLst/>
                  <a:gdLst>
                    <a:gd name="connsiteX0" fmla="*/ 241751 w 243518"/>
                    <a:gd name="connsiteY0" fmla="*/ 843 h 311730"/>
                    <a:gd name="connsiteX1" fmla="*/ 239062 w 243518"/>
                    <a:gd name="connsiteY1" fmla="*/ 18327 h 311730"/>
                    <a:gd name="connsiteX2" fmla="*/ 226957 w 243518"/>
                    <a:gd name="connsiteY2" fmla="*/ 30431 h 311730"/>
                    <a:gd name="connsiteX3" fmla="*/ 201403 w 243518"/>
                    <a:gd name="connsiteY3" fmla="*/ 64055 h 311730"/>
                    <a:gd name="connsiteX4" fmla="*/ 183919 w 243518"/>
                    <a:gd name="connsiteY4" fmla="*/ 86919 h 311730"/>
                    <a:gd name="connsiteX5" fmla="*/ 165090 w 243518"/>
                    <a:gd name="connsiteY5" fmla="*/ 111127 h 311730"/>
                    <a:gd name="connsiteX6" fmla="*/ 126087 w 243518"/>
                    <a:gd name="connsiteY6" fmla="*/ 166270 h 311730"/>
                    <a:gd name="connsiteX7" fmla="*/ 101878 w 243518"/>
                    <a:gd name="connsiteY7" fmla="*/ 191823 h 311730"/>
                    <a:gd name="connsiteX8" fmla="*/ 80359 w 243518"/>
                    <a:gd name="connsiteY8" fmla="*/ 217378 h 311730"/>
                    <a:gd name="connsiteX9" fmla="*/ 45391 w 243518"/>
                    <a:gd name="connsiteY9" fmla="*/ 265795 h 311730"/>
                    <a:gd name="connsiteX10" fmla="*/ 15803 w 243518"/>
                    <a:gd name="connsiteY10" fmla="*/ 296729 h 311730"/>
                    <a:gd name="connsiteX11" fmla="*/ 6389 w 243518"/>
                    <a:gd name="connsiteY11" fmla="*/ 310178 h 311730"/>
                    <a:gd name="connsiteX12" fmla="*/ 1009 w 243518"/>
                    <a:gd name="connsiteY12" fmla="*/ 310178 h 311730"/>
                    <a:gd name="connsiteX13" fmla="*/ 1009 w 243518"/>
                    <a:gd name="connsiteY13" fmla="*/ 306143 h 311730"/>
                    <a:gd name="connsiteX14" fmla="*/ 10423 w 243518"/>
                    <a:gd name="connsiteY14" fmla="*/ 292694 h 311730"/>
                    <a:gd name="connsiteX15" fmla="*/ 33287 w 243518"/>
                    <a:gd name="connsiteY15" fmla="*/ 257726 h 311730"/>
                    <a:gd name="connsiteX16" fmla="*/ 68255 w 243518"/>
                    <a:gd name="connsiteY16" fmla="*/ 209307 h 311730"/>
                    <a:gd name="connsiteX17" fmla="*/ 89774 w 243518"/>
                    <a:gd name="connsiteY17" fmla="*/ 182409 h 311730"/>
                    <a:gd name="connsiteX18" fmla="*/ 111293 w 243518"/>
                    <a:gd name="connsiteY18" fmla="*/ 155510 h 311730"/>
                    <a:gd name="connsiteX19" fmla="*/ 150297 w 243518"/>
                    <a:gd name="connsiteY19" fmla="*/ 100368 h 311730"/>
                    <a:gd name="connsiteX20" fmla="*/ 171815 w 243518"/>
                    <a:gd name="connsiteY20" fmla="*/ 77504 h 311730"/>
                    <a:gd name="connsiteX21" fmla="*/ 186609 w 243518"/>
                    <a:gd name="connsiteY21" fmla="*/ 53295 h 311730"/>
                    <a:gd name="connsiteX22" fmla="*/ 214853 w 243518"/>
                    <a:gd name="connsiteY22" fmla="*/ 21016 h 311730"/>
                    <a:gd name="connsiteX23" fmla="*/ 225613 w 243518"/>
                    <a:gd name="connsiteY23" fmla="*/ 8912 h 311730"/>
                    <a:gd name="connsiteX24" fmla="*/ 241751 w 243518"/>
                    <a:gd name="connsiteY24" fmla="*/ 843 h 311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43517" h="311730">
                      <a:moveTo>
                        <a:pt x="241751" y="843"/>
                      </a:moveTo>
                      <a:cubicBezTo>
                        <a:pt x="244442" y="3532"/>
                        <a:pt x="244442" y="11603"/>
                        <a:pt x="239062" y="18327"/>
                      </a:cubicBezTo>
                      <a:cubicBezTo>
                        <a:pt x="233682" y="25052"/>
                        <a:pt x="232337" y="22362"/>
                        <a:pt x="226957" y="30431"/>
                      </a:cubicBezTo>
                      <a:cubicBezTo>
                        <a:pt x="220233" y="38501"/>
                        <a:pt x="212163" y="50606"/>
                        <a:pt x="201403" y="64055"/>
                      </a:cubicBezTo>
                      <a:cubicBezTo>
                        <a:pt x="196024" y="72124"/>
                        <a:pt x="190645" y="78850"/>
                        <a:pt x="183919" y="86919"/>
                      </a:cubicBezTo>
                      <a:cubicBezTo>
                        <a:pt x="178539" y="93643"/>
                        <a:pt x="171815" y="103058"/>
                        <a:pt x="165090" y="111127"/>
                      </a:cubicBezTo>
                      <a:cubicBezTo>
                        <a:pt x="151641" y="128611"/>
                        <a:pt x="140882" y="147440"/>
                        <a:pt x="126087" y="166270"/>
                      </a:cubicBezTo>
                      <a:cubicBezTo>
                        <a:pt x="118018" y="175684"/>
                        <a:pt x="108603" y="182409"/>
                        <a:pt x="101878" y="191823"/>
                      </a:cubicBezTo>
                      <a:cubicBezTo>
                        <a:pt x="95154" y="201238"/>
                        <a:pt x="87085" y="209307"/>
                        <a:pt x="80359" y="217378"/>
                      </a:cubicBezTo>
                      <a:cubicBezTo>
                        <a:pt x="66910" y="234862"/>
                        <a:pt x="56151" y="252346"/>
                        <a:pt x="45391" y="265795"/>
                      </a:cubicBezTo>
                      <a:cubicBezTo>
                        <a:pt x="34631" y="279245"/>
                        <a:pt x="22527" y="288658"/>
                        <a:pt x="15803" y="296729"/>
                      </a:cubicBezTo>
                      <a:cubicBezTo>
                        <a:pt x="9078" y="304798"/>
                        <a:pt x="11769" y="303453"/>
                        <a:pt x="6389" y="310178"/>
                      </a:cubicBezTo>
                      <a:cubicBezTo>
                        <a:pt x="3698" y="312868"/>
                        <a:pt x="2354" y="311522"/>
                        <a:pt x="1009" y="310178"/>
                      </a:cubicBezTo>
                      <a:cubicBezTo>
                        <a:pt x="-337" y="308833"/>
                        <a:pt x="-337" y="308833"/>
                        <a:pt x="1009" y="306143"/>
                      </a:cubicBezTo>
                      <a:cubicBezTo>
                        <a:pt x="5043" y="299418"/>
                        <a:pt x="5043" y="300763"/>
                        <a:pt x="10423" y="292694"/>
                      </a:cubicBezTo>
                      <a:cubicBezTo>
                        <a:pt x="17147" y="284625"/>
                        <a:pt x="22527" y="271175"/>
                        <a:pt x="33287" y="257726"/>
                      </a:cubicBezTo>
                      <a:cubicBezTo>
                        <a:pt x="44046" y="242931"/>
                        <a:pt x="54806" y="226791"/>
                        <a:pt x="68255" y="209307"/>
                      </a:cubicBezTo>
                      <a:cubicBezTo>
                        <a:pt x="74979" y="199893"/>
                        <a:pt x="83050" y="191823"/>
                        <a:pt x="89774" y="182409"/>
                      </a:cubicBezTo>
                      <a:cubicBezTo>
                        <a:pt x="96499" y="174339"/>
                        <a:pt x="104569" y="164925"/>
                        <a:pt x="111293" y="155510"/>
                      </a:cubicBezTo>
                      <a:cubicBezTo>
                        <a:pt x="124742" y="136682"/>
                        <a:pt x="136847" y="117852"/>
                        <a:pt x="150297" y="100368"/>
                      </a:cubicBezTo>
                      <a:cubicBezTo>
                        <a:pt x="157021" y="92299"/>
                        <a:pt x="165090" y="85574"/>
                        <a:pt x="171815" y="77504"/>
                      </a:cubicBezTo>
                      <a:cubicBezTo>
                        <a:pt x="177195" y="69435"/>
                        <a:pt x="181230" y="60020"/>
                        <a:pt x="186609" y="53295"/>
                      </a:cubicBezTo>
                      <a:cubicBezTo>
                        <a:pt x="197369" y="39846"/>
                        <a:pt x="208129" y="29087"/>
                        <a:pt x="214853" y="21016"/>
                      </a:cubicBezTo>
                      <a:cubicBezTo>
                        <a:pt x="221578" y="12947"/>
                        <a:pt x="220233" y="15637"/>
                        <a:pt x="225613" y="8912"/>
                      </a:cubicBezTo>
                      <a:cubicBezTo>
                        <a:pt x="230993" y="2188"/>
                        <a:pt x="237717" y="-1847"/>
                        <a:pt x="241751" y="84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19" name="任意多边形: 形状 7618" descr="919bab20-f539-418c-b571-a1d8085ba069"/>
                <p:cNvSpPr/>
                <p:nvPr/>
              </p:nvSpPr>
              <p:spPr>
                <a:xfrm>
                  <a:off x="11980736" y="4227070"/>
                  <a:ext cx="137559" cy="239417"/>
                </a:xfrm>
                <a:custGeom>
                  <a:avLst/>
                  <a:gdLst>
                    <a:gd name="connsiteX0" fmla="*/ 84731 w 137559"/>
                    <a:gd name="connsiteY0" fmla="*/ 1215 h 239417"/>
                    <a:gd name="connsiteX1" fmla="*/ 110284 w 137559"/>
                    <a:gd name="connsiteY1" fmla="*/ 20044 h 239417"/>
                    <a:gd name="connsiteX2" fmla="*/ 118355 w 137559"/>
                    <a:gd name="connsiteY2" fmla="*/ 42908 h 239417"/>
                    <a:gd name="connsiteX3" fmla="*/ 125079 w 137559"/>
                    <a:gd name="connsiteY3" fmla="*/ 85945 h 239417"/>
                    <a:gd name="connsiteX4" fmla="*/ 137183 w 137559"/>
                    <a:gd name="connsiteY4" fmla="*/ 161262 h 239417"/>
                    <a:gd name="connsiteX5" fmla="*/ 135839 w 137559"/>
                    <a:gd name="connsiteY5" fmla="*/ 215059 h 239417"/>
                    <a:gd name="connsiteX6" fmla="*/ 137183 w 137559"/>
                    <a:gd name="connsiteY6" fmla="*/ 235234 h 239417"/>
                    <a:gd name="connsiteX7" fmla="*/ 131804 w 137559"/>
                    <a:gd name="connsiteY7" fmla="*/ 239268 h 239417"/>
                    <a:gd name="connsiteX8" fmla="*/ 129113 w 137559"/>
                    <a:gd name="connsiteY8" fmla="*/ 235234 h 239417"/>
                    <a:gd name="connsiteX9" fmla="*/ 127768 w 137559"/>
                    <a:gd name="connsiteY9" fmla="*/ 215059 h 239417"/>
                    <a:gd name="connsiteX10" fmla="*/ 121044 w 137559"/>
                    <a:gd name="connsiteY10" fmla="*/ 162607 h 239417"/>
                    <a:gd name="connsiteX11" fmla="*/ 108940 w 137559"/>
                    <a:gd name="connsiteY11" fmla="*/ 88636 h 239417"/>
                    <a:gd name="connsiteX12" fmla="*/ 102215 w 137559"/>
                    <a:gd name="connsiteY12" fmla="*/ 46943 h 239417"/>
                    <a:gd name="connsiteX13" fmla="*/ 80696 w 137559"/>
                    <a:gd name="connsiteY13" fmla="*/ 18699 h 239417"/>
                    <a:gd name="connsiteX14" fmla="*/ 61867 w 137559"/>
                    <a:gd name="connsiteY14" fmla="*/ 21389 h 239417"/>
                    <a:gd name="connsiteX15" fmla="*/ 47072 w 137559"/>
                    <a:gd name="connsiteY15" fmla="*/ 33493 h 239417"/>
                    <a:gd name="connsiteX16" fmla="*/ 30933 w 137559"/>
                    <a:gd name="connsiteY16" fmla="*/ 69807 h 239417"/>
                    <a:gd name="connsiteX17" fmla="*/ 20173 w 137559"/>
                    <a:gd name="connsiteY17" fmla="*/ 106120 h 239417"/>
                    <a:gd name="connsiteX18" fmla="*/ 21519 w 137559"/>
                    <a:gd name="connsiteY18" fmla="*/ 141088 h 239417"/>
                    <a:gd name="connsiteX19" fmla="*/ 24209 w 137559"/>
                    <a:gd name="connsiteY19" fmla="*/ 193540 h 239417"/>
                    <a:gd name="connsiteX20" fmla="*/ 26899 w 137559"/>
                    <a:gd name="connsiteY20" fmla="*/ 213715 h 239417"/>
                    <a:gd name="connsiteX21" fmla="*/ 21519 w 137559"/>
                    <a:gd name="connsiteY21" fmla="*/ 233888 h 239417"/>
                    <a:gd name="connsiteX22" fmla="*/ 6724 w 137559"/>
                    <a:gd name="connsiteY22" fmla="*/ 215059 h 239417"/>
                    <a:gd name="connsiteX23" fmla="*/ 5380 w 137559"/>
                    <a:gd name="connsiteY23" fmla="*/ 194886 h 239417"/>
                    <a:gd name="connsiteX24" fmla="*/ 0 w 137559"/>
                    <a:gd name="connsiteY24" fmla="*/ 141088 h 239417"/>
                    <a:gd name="connsiteX25" fmla="*/ 1345 w 137559"/>
                    <a:gd name="connsiteY25" fmla="*/ 104775 h 239417"/>
                    <a:gd name="connsiteX26" fmla="*/ 9415 w 137559"/>
                    <a:gd name="connsiteY26" fmla="*/ 64427 h 239417"/>
                    <a:gd name="connsiteX27" fmla="*/ 29589 w 137559"/>
                    <a:gd name="connsiteY27" fmla="*/ 22733 h 239417"/>
                    <a:gd name="connsiteX28" fmla="*/ 84731 w 137559"/>
                    <a:gd name="connsiteY28" fmla="*/ 1215 h 239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7559" h="239417">
                      <a:moveTo>
                        <a:pt x="84731" y="1215"/>
                      </a:moveTo>
                      <a:cubicBezTo>
                        <a:pt x="96835" y="3904"/>
                        <a:pt x="106249" y="11975"/>
                        <a:pt x="110284" y="20044"/>
                      </a:cubicBezTo>
                      <a:cubicBezTo>
                        <a:pt x="114319" y="28113"/>
                        <a:pt x="117009" y="34839"/>
                        <a:pt x="118355" y="42908"/>
                      </a:cubicBezTo>
                      <a:cubicBezTo>
                        <a:pt x="122389" y="57702"/>
                        <a:pt x="122389" y="72496"/>
                        <a:pt x="125079" y="85945"/>
                      </a:cubicBezTo>
                      <a:cubicBezTo>
                        <a:pt x="129113" y="112844"/>
                        <a:pt x="135839" y="139743"/>
                        <a:pt x="137183" y="161262"/>
                      </a:cubicBezTo>
                      <a:cubicBezTo>
                        <a:pt x="138528" y="184126"/>
                        <a:pt x="135839" y="201610"/>
                        <a:pt x="135839" y="215059"/>
                      </a:cubicBezTo>
                      <a:cubicBezTo>
                        <a:pt x="135839" y="227164"/>
                        <a:pt x="137183" y="224474"/>
                        <a:pt x="137183" y="235234"/>
                      </a:cubicBezTo>
                      <a:cubicBezTo>
                        <a:pt x="135839" y="240614"/>
                        <a:pt x="134493" y="239268"/>
                        <a:pt x="131804" y="239268"/>
                      </a:cubicBezTo>
                      <a:cubicBezTo>
                        <a:pt x="130459" y="239268"/>
                        <a:pt x="129113" y="239268"/>
                        <a:pt x="129113" y="235234"/>
                      </a:cubicBezTo>
                      <a:cubicBezTo>
                        <a:pt x="127768" y="224474"/>
                        <a:pt x="127768" y="228508"/>
                        <a:pt x="127768" y="215059"/>
                      </a:cubicBezTo>
                      <a:cubicBezTo>
                        <a:pt x="127768" y="201610"/>
                        <a:pt x="123733" y="184126"/>
                        <a:pt x="121044" y="162607"/>
                      </a:cubicBezTo>
                      <a:cubicBezTo>
                        <a:pt x="118355" y="141088"/>
                        <a:pt x="114319" y="115535"/>
                        <a:pt x="108940" y="88636"/>
                      </a:cubicBezTo>
                      <a:cubicBezTo>
                        <a:pt x="106249" y="75187"/>
                        <a:pt x="104905" y="60392"/>
                        <a:pt x="102215" y="46943"/>
                      </a:cubicBezTo>
                      <a:cubicBezTo>
                        <a:pt x="99525" y="33493"/>
                        <a:pt x="92800" y="21389"/>
                        <a:pt x="80696" y="18699"/>
                      </a:cubicBezTo>
                      <a:cubicBezTo>
                        <a:pt x="75316" y="17354"/>
                        <a:pt x="67247" y="18699"/>
                        <a:pt x="61867" y="21389"/>
                      </a:cubicBezTo>
                      <a:cubicBezTo>
                        <a:pt x="55143" y="24079"/>
                        <a:pt x="51108" y="28113"/>
                        <a:pt x="47072" y="33493"/>
                      </a:cubicBezTo>
                      <a:cubicBezTo>
                        <a:pt x="40348" y="44252"/>
                        <a:pt x="34968" y="57702"/>
                        <a:pt x="30933" y="69807"/>
                      </a:cubicBezTo>
                      <a:cubicBezTo>
                        <a:pt x="26899" y="81911"/>
                        <a:pt x="21519" y="94015"/>
                        <a:pt x="20173" y="106120"/>
                      </a:cubicBezTo>
                      <a:cubicBezTo>
                        <a:pt x="18829" y="118224"/>
                        <a:pt x="21519" y="130328"/>
                        <a:pt x="21519" y="141088"/>
                      </a:cubicBezTo>
                      <a:cubicBezTo>
                        <a:pt x="22864" y="162607"/>
                        <a:pt x="22864" y="181436"/>
                        <a:pt x="24209" y="193540"/>
                      </a:cubicBezTo>
                      <a:cubicBezTo>
                        <a:pt x="25553" y="206990"/>
                        <a:pt x="25553" y="204300"/>
                        <a:pt x="26899" y="213715"/>
                      </a:cubicBezTo>
                      <a:cubicBezTo>
                        <a:pt x="28244" y="224474"/>
                        <a:pt x="26899" y="233888"/>
                        <a:pt x="21519" y="233888"/>
                      </a:cubicBezTo>
                      <a:cubicBezTo>
                        <a:pt x="17484" y="233888"/>
                        <a:pt x="10760" y="225819"/>
                        <a:pt x="6724" y="215059"/>
                      </a:cubicBezTo>
                      <a:cubicBezTo>
                        <a:pt x="4035" y="205644"/>
                        <a:pt x="8069" y="208335"/>
                        <a:pt x="5380" y="194886"/>
                      </a:cubicBezTo>
                      <a:cubicBezTo>
                        <a:pt x="4035" y="181436"/>
                        <a:pt x="1345" y="163952"/>
                        <a:pt x="0" y="141088"/>
                      </a:cubicBezTo>
                      <a:cubicBezTo>
                        <a:pt x="0" y="130328"/>
                        <a:pt x="0" y="118224"/>
                        <a:pt x="1345" y="104775"/>
                      </a:cubicBezTo>
                      <a:cubicBezTo>
                        <a:pt x="2691" y="91325"/>
                        <a:pt x="5380" y="77876"/>
                        <a:pt x="9415" y="64427"/>
                      </a:cubicBezTo>
                      <a:cubicBezTo>
                        <a:pt x="14795" y="50977"/>
                        <a:pt x="18829" y="37528"/>
                        <a:pt x="29589" y="22733"/>
                      </a:cubicBezTo>
                      <a:cubicBezTo>
                        <a:pt x="39003" y="9284"/>
                        <a:pt x="60521" y="-4166"/>
                        <a:pt x="84731" y="121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0" name="任意多边形: 形状 7619" descr="34684dd6-20df-41f3-a69d-c330575eb61c"/>
                <p:cNvSpPr/>
                <p:nvPr/>
              </p:nvSpPr>
              <p:spPr>
                <a:xfrm>
                  <a:off x="12166336" y="4245809"/>
                  <a:ext cx="25664" cy="201828"/>
                </a:xfrm>
                <a:custGeom>
                  <a:avLst/>
                  <a:gdLst>
                    <a:gd name="connsiteX0" fmla="*/ 25664 w 25664"/>
                    <a:gd name="connsiteY0" fmla="*/ 0 h 201828"/>
                    <a:gd name="connsiteX1" fmla="*/ 25664 w 25664"/>
                    <a:gd name="connsiteY1" fmla="*/ 51968 h 201828"/>
                    <a:gd name="connsiteX2" fmla="*/ 20173 w 25664"/>
                    <a:gd name="connsiteY2" fmla="*/ 73930 h 201828"/>
                    <a:gd name="connsiteX3" fmla="*/ 22864 w 25664"/>
                    <a:gd name="connsiteY3" fmla="*/ 108899 h 201828"/>
                    <a:gd name="connsiteX4" fmla="*/ 21519 w 25664"/>
                    <a:gd name="connsiteY4" fmla="*/ 162696 h 201828"/>
                    <a:gd name="connsiteX5" fmla="*/ 18829 w 25664"/>
                    <a:gd name="connsiteY5" fmla="*/ 182870 h 201828"/>
                    <a:gd name="connsiteX6" fmla="*/ 6724 w 25664"/>
                    <a:gd name="connsiteY6" fmla="*/ 201700 h 201828"/>
                    <a:gd name="connsiteX7" fmla="*/ 0 w 25664"/>
                    <a:gd name="connsiteY7" fmla="*/ 182870 h 201828"/>
                    <a:gd name="connsiteX8" fmla="*/ 4035 w 25664"/>
                    <a:gd name="connsiteY8" fmla="*/ 162696 h 201828"/>
                    <a:gd name="connsiteX9" fmla="*/ 2689 w 25664"/>
                    <a:gd name="connsiteY9" fmla="*/ 110244 h 201828"/>
                    <a:gd name="connsiteX10" fmla="*/ 2689 w 25664"/>
                    <a:gd name="connsiteY10" fmla="*/ 73930 h 201828"/>
                    <a:gd name="connsiteX11" fmla="*/ 9415 w 25664"/>
                    <a:gd name="connsiteY11" fmla="*/ 33582 h 201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664" h="201828">
                      <a:moveTo>
                        <a:pt x="25664" y="0"/>
                      </a:moveTo>
                      <a:lnTo>
                        <a:pt x="25664" y="51968"/>
                      </a:lnTo>
                      <a:lnTo>
                        <a:pt x="20173" y="73930"/>
                      </a:lnTo>
                      <a:cubicBezTo>
                        <a:pt x="20173" y="86035"/>
                        <a:pt x="22864" y="98140"/>
                        <a:pt x="22864" y="108899"/>
                      </a:cubicBezTo>
                      <a:cubicBezTo>
                        <a:pt x="24209" y="130418"/>
                        <a:pt x="21519" y="149247"/>
                        <a:pt x="21519" y="162696"/>
                      </a:cubicBezTo>
                      <a:cubicBezTo>
                        <a:pt x="20173" y="174801"/>
                        <a:pt x="20173" y="172110"/>
                        <a:pt x="18829" y="182870"/>
                      </a:cubicBezTo>
                      <a:cubicBezTo>
                        <a:pt x="17484" y="193629"/>
                        <a:pt x="10760" y="203044"/>
                        <a:pt x="6724" y="201700"/>
                      </a:cubicBezTo>
                      <a:cubicBezTo>
                        <a:pt x="2689" y="200354"/>
                        <a:pt x="0" y="190940"/>
                        <a:pt x="0" y="182870"/>
                      </a:cubicBezTo>
                      <a:cubicBezTo>
                        <a:pt x="1345" y="173456"/>
                        <a:pt x="4035" y="174801"/>
                        <a:pt x="4035" y="162696"/>
                      </a:cubicBezTo>
                      <a:cubicBezTo>
                        <a:pt x="4035" y="150592"/>
                        <a:pt x="4035" y="131762"/>
                        <a:pt x="2689" y="110244"/>
                      </a:cubicBezTo>
                      <a:cubicBezTo>
                        <a:pt x="1345" y="99484"/>
                        <a:pt x="1345" y="87380"/>
                        <a:pt x="2689" y="73930"/>
                      </a:cubicBezTo>
                      <a:cubicBezTo>
                        <a:pt x="2689" y="61826"/>
                        <a:pt x="5380" y="47032"/>
                        <a:pt x="9415" y="33582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1" name="任意多边形: 形状 7620" descr="5cc4eeab-dca7-4174-b1cd-ad142d98c2c9"/>
                <p:cNvSpPr/>
                <p:nvPr/>
              </p:nvSpPr>
              <p:spPr>
                <a:xfrm>
                  <a:off x="12088332" y="4218272"/>
                  <a:ext cx="103669" cy="56623"/>
                </a:xfrm>
                <a:custGeom>
                  <a:avLst/>
                  <a:gdLst>
                    <a:gd name="connsiteX0" fmla="*/ 53798 w 103669"/>
                    <a:gd name="connsiteY0" fmla="*/ 598 h 56623"/>
                    <a:gd name="connsiteX1" fmla="*/ 69936 w 103669"/>
                    <a:gd name="connsiteY1" fmla="*/ 598 h 56623"/>
                    <a:gd name="connsiteX2" fmla="*/ 84731 w 103669"/>
                    <a:gd name="connsiteY2" fmla="*/ 3288 h 56623"/>
                    <a:gd name="connsiteX3" fmla="*/ 103669 w 103669"/>
                    <a:gd name="connsiteY3" fmla="*/ 10652 h 56623"/>
                    <a:gd name="connsiteX4" fmla="*/ 103669 w 103669"/>
                    <a:gd name="connsiteY4" fmla="*/ 26893 h 56623"/>
                    <a:gd name="connsiteX5" fmla="*/ 98180 w 103669"/>
                    <a:gd name="connsiteY5" fmla="*/ 23462 h 56623"/>
                    <a:gd name="connsiteX6" fmla="*/ 82042 w 103669"/>
                    <a:gd name="connsiteY6" fmla="*/ 18082 h 56623"/>
                    <a:gd name="connsiteX7" fmla="*/ 72627 w 103669"/>
                    <a:gd name="connsiteY7" fmla="*/ 16737 h 56623"/>
                    <a:gd name="connsiteX8" fmla="*/ 61867 w 103669"/>
                    <a:gd name="connsiteY8" fmla="*/ 18082 h 56623"/>
                    <a:gd name="connsiteX9" fmla="*/ 44383 w 103669"/>
                    <a:gd name="connsiteY9" fmla="*/ 28841 h 56623"/>
                    <a:gd name="connsiteX10" fmla="*/ 34968 w 103669"/>
                    <a:gd name="connsiteY10" fmla="*/ 32876 h 56623"/>
                    <a:gd name="connsiteX11" fmla="*/ 30933 w 103669"/>
                    <a:gd name="connsiteY11" fmla="*/ 40946 h 56623"/>
                    <a:gd name="connsiteX12" fmla="*/ 21519 w 103669"/>
                    <a:gd name="connsiteY12" fmla="*/ 50360 h 56623"/>
                    <a:gd name="connsiteX13" fmla="*/ 18829 w 103669"/>
                    <a:gd name="connsiteY13" fmla="*/ 54396 h 56623"/>
                    <a:gd name="connsiteX14" fmla="*/ 8069 w 103669"/>
                    <a:gd name="connsiteY14" fmla="*/ 55740 h 56623"/>
                    <a:gd name="connsiteX15" fmla="*/ 0 w 103669"/>
                    <a:gd name="connsiteY15" fmla="*/ 47671 h 56623"/>
                    <a:gd name="connsiteX16" fmla="*/ 5380 w 103669"/>
                    <a:gd name="connsiteY16" fmla="*/ 43636 h 56623"/>
                    <a:gd name="connsiteX17" fmla="*/ 13449 w 103669"/>
                    <a:gd name="connsiteY17" fmla="*/ 31532 h 56623"/>
                    <a:gd name="connsiteX18" fmla="*/ 20174 w 103669"/>
                    <a:gd name="connsiteY18" fmla="*/ 23462 h 56623"/>
                    <a:gd name="connsiteX19" fmla="*/ 29589 w 103669"/>
                    <a:gd name="connsiteY19" fmla="*/ 15392 h 56623"/>
                    <a:gd name="connsiteX20" fmla="*/ 53798 w 103669"/>
                    <a:gd name="connsiteY20" fmla="*/ 598 h 56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3668" h="56623">
                      <a:moveTo>
                        <a:pt x="53798" y="598"/>
                      </a:moveTo>
                      <a:cubicBezTo>
                        <a:pt x="59178" y="-747"/>
                        <a:pt x="64558" y="598"/>
                        <a:pt x="69936" y="598"/>
                      </a:cubicBezTo>
                      <a:cubicBezTo>
                        <a:pt x="75316" y="598"/>
                        <a:pt x="80696" y="1943"/>
                        <a:pt x="84731" y="3288"/>
                      </a:cubicBezTo>
                      <a:lnTo>
                        <a:pt x="103669" y="10652"/>
                      </a:lnTo>
                      <a:lnTo>
                        <a:pt x="103669" y="26893"/>
                      </a:lnTo>
                      <a:lnTo>
                        <a:pt x="98180" y="23462"/>
                      </a:lnTo>
                      <a:cubicBezTo>
                        <a:pt x="94146" y="20772"/>
                        <a:pt x="88766" y="19427"/>
                        <a:pt x="82042" y="18082"/>
                      </a:cubicBezTo>
                      <a:cubicBezTo>
                        <a:pt x="79351" y="18082"/>
                        <a:pt x="76662" y="16737"/>
                        <a:pt x="72627" y="16737"/>
                      </a:cubicBezTo>
                      <a:cubicBezTo>
                        <a:pt x="68592" y="16737"/>
                        <a:pt x="65902" y="16737"/>
                        <a:pt x="61867" y="18082"/>
                      </a:cubicBezTo>
                      <a:cubicBezTo>
                        <a:pt x="55143" y="19427"/>
                        <a:pt x="49763" y="24807"/>
                        <a:pt x="44383" y="28841"/>
                      </a:cubicBezTo>
                      <a:cubicBezTo>
                        <a:pt x="41693" y="30187"/>
                        <a:pt x="37659" y="30187"/>
                        <a:pt x="34968" y="32876"/>
                      </a:cubicBezTo>
                      <a:cubicBezTo>
                        <a:pt x="32279" y="35566"/>
                        <a:pt x="32279" y="39601"/>
                        <a:pt x="30933" y="40946"/>
                      </a:cubicBezTo>
                      <a:cubicBezTo>
                        <a:pt x="28244" y="44981"/>
                        <a:pt x="22864" y="47671"/>
                        <a:pt x="21519" y="50360"/>
                      </a:cubicBezTo>
                      <a:cubicBezTo>
                        <a:pt x="20174" y="53051"/>
                        <a:pt x="20174" y="51705"/>
                        <a:pt x="18829" y="54396"/>
                      </a:cubicBezTo>
                      <a:cubicBezTo>
                        <a:pt x="17484" y="57085"/>
                        <a:pt x="12104" y="57085"/>
                        <a:pt x="8069" y="55740"/>
                      </a:cubicBezTo>
                      <a:cubicBezTo>
                        <a:pt x="4035" y="54396"/>
                        <a:pt x="0" y="50360"/>
                        <a:pt x="0" y="47671"/>
                      </a:cubicBezTo>
                      <a:cubicBezTo>
                        <a:pt x="1345" y="44981"/>
                        <a:pt x="4035" y="46325"/>
                        <a:pt x="5380" y="43636"/>
                      </a:cubicBezTo>
                      <a:cubicBezTo>
                        <a:pt x="6724" y="40946"/>
                        <a:pt x="9415" y="36912"/>
                        <a:pt x="13449" y="31532"/>
                      </a:cubicBezTo>
                      <a:cubicBezTo>
                        <a:pt x="14795" y="28841"/>
                        <a:pt x="17484" y="26152"/>
                        <a:pt x="20174" y="23462"/>
                      </a:cubicBezTo>
                      <a:cubicBezTo>
                        <a:pt x="22864" y="20772"/>
                        <a:pt x="25554" y="18082"/>
                        <a:pt x="29589" y="15392"/>
                      </a:cubicBezTo>
                      <a:cubicBezTo>
                        <a:pt x="36313" y="10013"/>
                        <a:pt x="43039" y="3288"/>
                        <a:pt x="53798" y="59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2" name="任意多边形: 形状 7621" descr="801d361f-417f-4200-94bc-8f92d894c835"/>
                <p:cNvSpPr/>
                <p:nvPr/>
              </p:nvSpPr>
              <p:spPr>
                <a:xfrm>
                  <a:off x="11660977" y="3935775"/>
                  <a:ext cx="531023" cy="681437"/>
                </a:xfrm>
                <a:custGeom>
                  <a:avLst/>
                  <a:gdLst>
                    <a:gd name="connsiteX0" fmla="*/ 531023 w 531023"/>
                    <a:gd name="connsiteY0" fmla="*/ 0 h 681437"/>
                    <a:gd name="connsiteX1" fmla="*/ 531023 w 531023"/>
                    <a:gd name="connsiteY1" fmla="*/ 18523 h 681437"/>
                    <a:gd name="connsiteX2" fmla="*/ 521498 w 531023"/>
                    <a:gd name="connsiteY2" fmla="*/ 23523 h 681437"/>
                    <a:gd name="connsiteX3" fmla="*/ 473080 w 531023"/>
                    <a:gd name="connsiteY3" fmla="*/ 51767 h 681437"/>
                    <a:gd name="connsiteX4" fmla="*/ 426008 w 531023"/>
                    <a:gd name="connsiteY4" fmla="*/ 82701 h 681437"/>
                    <a:gd name="connsiteX5" fmla="*/ 335897 w 531023"/>
                    <a:gd name="connsiteY5" fmla="*/ 152638 h 681437"/>
                    <a:gd name="connsiteX6" fmla="*/ 193334 w 531023"/>
                    <a:gd name="connsiteY6" fmla="*/ 316720 h 681437"/>
                    <a:gd name="connsiteX7" fmla="*/ 138192 w 531023"/>
                    <a:gd name="connsiteY7" fmla="*/ 398760 h 681437"/>
                    <a:gd name="connsiteX8" fmla="*/ 100534 w 531023"/>
                    <a:gd name="connsiteY8" fmla="*/ 476766 h 681437"/>
                    <a:gd name="connsiteX9" fmla="*/ 45391 w 531023"/>
                    <a:gd name="connsiteY9" fmla="*/ 595120 h 681437"/>
                    <a:gd name="connsiteX10" fmla="*/ 26562 w 531023"/>
                    <a:gd name="connsiteY10" fmla="*/ 640848 h 681437"/>
                    <a:gd name="connsiteX11" fmla="*/ 1009 w 531023"/>
                    <a:gd name="connsiteY11" fmla="*/ 681196 h 681437"/>
                    <a:gd name="connsiteX12" fmla="*/ 9078 w 531023"/>
                    <a:gd name="connsiteY12" fmla="*/ 635468 h 681437"/>
                    <a:gd name="connsiteX13" fmla="*/ 30597 w 531023"/>
                    <a:gd name="connsiteY13" fmla="*/ 589741 h 681437"/>
                    <a:gd name="connsiteX14" fmla="*/ 83050 w 531023"/>
                    <a:gd name="connsiteY14" fmla="*/ 470041 h 681437"/>
                    <a:gd name="connsiteX15" fmla="*/ 123398 w 531023"/>
                    <a:gd name="connsiteY15" fmla="*/ 392036 h 681437"/>
                    <a:gd name="connsiteX16" fmla="*/ 175850 w 531023"/>
                    <a:gd name="connsiteY16" fmla="*/ 307305 h 681437"/>
                    <a:gd name="connsiteX17" fmla="*/ 321103 w 531023"/>
                    <a:gd name="connsiteY17" fmla="*/ 139189 h 681437"/>
                    <a:gd name="connsiteX18" fmla="*/ 413904 w 531023"/>
                    <a:gd name="connsiteY18" fmla="*/ 69251 h 681437"/>
                    <a:gd name="connsiteX19" fmla="*/ 462321 w 531023"/>
                    <a:gd name="connsiteY19" fmla="*/ 38318 h 681437"/>
                    <a:gd name="connsiteX20" fmla="*/ 512084 w 531023"/>
                    <a:gd name="connsiteY20" fmla="*/ 10074 h 681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1023" h="681437">
                      <a:moveTo>
                        <a:pt x="531023" y="0"/>
                      </a:moveTo>
                      <a:lnTo>
                        <a:pt x="531023" y="18523"/>
                      </a:lnTo>
                      <a:lnTo>
                        <a:pt x="521498" y="23523"/>
                      </a:lnTo>
                      <a:cubicBezTo>
                        <a:pt x="505359" y="32938"/>
                        <a:pt x="489220" y="42353"/>
                        <a:pt x="473080" y="51767"/>
                      </a:cubicBezTo>
                      <a:cubicBezTo>
                        <a:pt x="458287" y="61182"/>
                        <a:pt x="440801" y="71942"/>
                        <a:pt x="426008" y="82701"/>
                      </a:cubicBezTo>
                      <a:cubicBezTo>
                        <a:pt x="395075" y="104219"/>
                        <a:pt x="364141" y="127083"/>
                        <a:pt x="335897" y="152638"/>
                      </a:cubicBezTo>
                      <a:cubicBezTo>
                        <a:pt x="279410" y="203745"/>
                        <a:pt x="232337" y="260232"/>
                        <a:pt x="193334" y="316720"/>
                      </a:cubicBezTo>
                      <a:cubicBezTo>
                        <a:pt x="173160" y="344962"/>
                        <a:pt x="152986" y="371861"/>
                        <a:pt x="138192" y="398760"/>
                      </a:cubicBezTo>
                      <a:cubicBezTo>
                        <a:pt x="123398" y="425658"/>
                        <a:pt x="112638" y="452557"/>
                        <a:pt x="100534" y="476766"/>
                      </a:cubicBezTo>
                      <a:cubicBezTo>
                        <a:pt x="76325" y="525184"/>
                        <a:pt x="57496" y="566877"/>
                        <a:pt x="45391" y="595120"/>
                      </a:cubicBezTo>
                      <a:cubicBezTo>
                        <a:pt x="33287" y="624709"/>
                        <a:pt x="35977" y="617984"/>
                        <a:pt x="26562" y="640848"/>
                      </a:cubicBezTo>
                      <a:cubicBezTo>
                        <a:pt x="17147" y="663712"/>
                        <a:pt x="5043" y="683887"/>
                        <a:pt x="1009" y="681196"/>
                      </a:cubicBezTo>
                      <a:cubicBezTo>
                        <a:pt x="-1681" y="678507"/>
                        <a:pt x="1009" y="655643"/>
                        <a:pt x="9078" y="635468"/>
                      </a:cubicBezTo>
                      <a:cubicBezTo>
                        <a:pt x="18493" y="612605"/>
                        <a:pt x="18493" y="619329"/>
                        <a:pt x="30597" y="589741"/>
                      </a:cubicBezTo>
                      <a:cubicBezTo>
                        <a:pt x="42702" y="560152"/>
                        <a:pt x="60186" y="518460"/>
                        <a:pt x="83050" y="470041"/>
                      </a:cubicBezTo>
                      <a:cubicBezTo>
                        <a:pt x="95154" y="445833"/>
                        <a:pt x="108603" y="418934"/>
                        <a:pt x="123398" y="392036"/>
                      </a:cubicBezTo>
                      <a:cubicBezTo>
                        <a:pt x="138192" y="363792"/>
                        <a:pt x="155676" y="335549"/>
                        <a:pt x="175850" y="307305"/>
                      </a:cubicBezTo>
                      <a:cubicBezTo>
                        <a:pt x="214853" y="249473"/>
                        <a:pt x="263270" y="190295"/>
                        <a:pt x="321103" y="139189"/>
                      </a:cubicBezTo>
                      <a:cubicBezTo>
                        <a:pt x="349347" y="113634"/>
                        <a:pt x="382970" y="92115"/>
                        <a:pt x="413904" y="69251"/>
                      </a:cubicBezTo>
                      <a:cubicBezTo>
                        <a:pt x="430043" y="58492"/>
                        <a:pt x="446181" y="49078"/>
                        <a:pt x="462321" y="38318"/>
                      </a:cubicBezTo>
                      <a:cubicBezTo>
                        <a:pt x="479805" y="28903"/>
                        <a:pt x="495944" y="19489"/>
                        <a:pt x="512084" y="100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3" name="任意多边形: 形状 7622" descr="a5cfdc5d-3007-40b4-ac1a-31b712336248"/>
                <p:cNvSpPr/>
                <p:nvPr/>
              </p:nvSpPr>
              <p:spPr>
                <a:xfrm>
                  <a:off x="11653709" y="4519293"/>
                  <a:ext cx="291714" cy="316343"/>
                </a:xfrm>
                <a:custGeom>
                  <a:avLst/>
                  <a:gdLst>
                    <a:gd name="connsiteX0" fmla="*/ 289369 w 291714"/>
                    <a:gd name="connsiteY0" fmla="*/ 843 h 316343"/>
                    <a:gd name="connsiteX1" fmla="*/ 286679 w 291714"/>
                    <a:gd name="connsiteY1" fmla="*/ 18327 h 316343"/>
                    <a:gd name="connsiteX2" fmla="*/ 273230 w 291714"/>
                    <a:gd name="connsiteY2" fmla="*/ 30431 h 316343"/>
                    <a:gd name="connsiteX3" fmla="*/ 242296 w 291714"/>
                    <a:gd name="connsiteY3" fmla="*/ 64055 h 316343"/>
                    <a:gd name="connsiteX4" fmla="*/ 222122 w 291714"/>
                    <a:gd name="connsiteY4" fmla="*/ 86919 h 316343"/>
                    <a:gd name="connsiteX5" fmla="*/ 199258 w 291714"/>
                    <a:gd name="connsiteY5" fmla="*/ 112472 h 316343"/>
                    <a:gd name="connsiteX6" fmla="*/ 150840 w 291714"/>
                    <a:gd name="connsiteY6" fmla="*/ 168959 h 316343"/>
                    <a:gd name="connsiteX7" fmla="*/ 122597 w 291714"/>
                    <a:gd name="connsiteY7" fmla="*/ 194514 h 316343"/>
                    <a:gd name="connsiteX8" fmla="*/ 97043 w 291714"/>
                    <a:gd name="connsiteY8" fmla="*/ 220067 h 316343"/>
                    <a:gd name="connsiteX9" fmla="*/ 54005 w 291714"/>
                    <a:gd name="connsiteY9" fmla="*/ 269830 h 316343"/>
                    <a:gd name="connsiteX10" fmla="*/ 19037 w 291714"/>
                    <a:gd name="connsiteY10" fmla="*/ 300763 h 316343"/>
                    <a:gd name="connsiteX11" fmla="*/ 6933 w 291714"/>
                    <a:gd name="connsiteY11" fmla="*/ 314212 h 316343"/>
                    <a:gd name="connsiteX12" fmla="*/ 1553 w 291714"/>
                    <a:gd name="connsiteY12" fmla="*/ 314212 h 316343"/>
                    <a:gd name="connsiteX13" fmla="*/ 1553 w 291714"/>
                    <a:gd name="connsiteY13" fmla="*/ 310178 h 316343"/>
                    <a:gd name="connsiteX14" fmla="*/ 12312 w 291714"/>
                    <a:gd name="connsiteY14" fmla="*/ 296728 h 316343"/>
                    <a:gd name="connsiteX15" fmla="*/ 40556 w 291714"/>
                    <a:gd name="connsiteY15" fmla="*/ 261760 h 316343"/>
                    <a:gd name="connsiteX16" fmla="*/ 82249 w 291714"/>
                    <a:gd name="connsiteY16" fmla="*/ 213342 h 316343"/>
                    <a:gd name="connsiteX17" fmla="*/ 107803 w 291714"/>
                    <a:gd name="connsiteY17" fmla="*/ 186443 h 316343"/>
                    <a:gd name="connsiteX18" fmla="*/ 133356 w 291714"/>
                    <a:gd name="connsiteY18" fmla="*/ 158200 h 316343"/>
                    <a:gd name="connsiteX19" fmla="*/ 181775 w 291714"/>
                    <a:gd name="connsiteY19" fmla="*/ 101712 h 316343"/>
                    <a:gd name="connsiteX20" fmla="*/ 207328 w 291714"/>
                    <a:gd name="connsiteY20" fmla="*/ 77504 h 316343"/>
                    <a:gd name="connsiteX21" fmla="*/ 226157 w 291714"/>
                    <a:gd name="connsiteY21" fmla="*/ 53295 h 316343"/>
                    <a:gd name="connsiteX22" fmla="*/ 259780 w 291714"/>
                    <a:gd name="connsiteY22" fmla="*/ 21016 h 316343"/>
                    <a:gd name="connsiteX23" fmla="*/ 271885 w 291714"/>
                    <a:gd name="connsiteY23" fmla="*/ 8912 h 316343"/>
                    <a:gd name="connsiteX24" fmla="*/ 289369 w 291714"/>
                    <a:gd name="connsiteY24" fmla="*/ 843 h 316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91714" h="316343">
                      <a:moveTo>
                        <a:pt x="289369" y="843"/>
                      </a:moveTo>
                      <a:cubicBezTo>
                        <a:pt x="293403" y="2188"/>
                        <a:pt x="292059" y="11603"/>
                        <a:pt x="286679" y="18327"/>
                      </a:cubicBezTo>
                      <a:cubicBezTo>
                        <a:pt x="281299" y="25052"/>
                        <a:pt x="279954" y="22362"/>
                        <a:pt x="273230" y="30431"/>
                      </a:cubicBezTo>
                      <a:cubicBezTo>
                        <a:pt x="265160" y="38501"/>
                        <a:pt x="254401" y="50605"/>
                        <a:pt x="242296" y="64055"/>
                      </a:cubicBezTo>
                      <a:cubicBezTo>
                        <a:pt x="236916" y="70779"/>
                        <a:pt x="228847" y="78849"/>
                        <a:pt x="222122" y="86919"/>
                      </a:cubicBezTo>
                      <a:cubicBezTo>
                        <a:pt x="215398" y="94988"/>
                        <a:pt x="207328" y="104403"/>
                        <a:pt x="199258" y="112472"/>
                      </a:cubicBezTo>
                      <a:cubicBezTo>
                        <a:pt x="183119" y="129956"/>
                        <a:pt x="168325" y="150131"/>
                        <a:pt x="150840" y="168959"/>
                      </a:cubicBezTo>
                      <a:cubicBezTo>
                        <a:pt x="141427" y="178374"/>
                        <a:pt x="130667" y="185099"/>
                        <a:pt x="122597" y="194514"/>
                      </a:cubicBezTo>
                      <a:cubicBezTo>
                        <a:pt x="114528" y="202583"/>
                        <a:pt x="105113" y="211998"/>
                        <a:pt x="97043" y="220067"/>
                      </a:cubicBezTo>
                      <a:cubicBezTo>
                        <a:pt x="79559" y="237551"/>
                        <a:pt x="67455" y="256380"/>
                        <a:pt x="54005" y="269830"/>
                      </a:cubicBezTo>
                      <a:cubicBezTo>
                        <a:pt x="40556" y="283279"/>
                        <a:pt x="27107" y="292694"/>
                        <a:pt x="19037" y="300763"/>
                      </a:cubicBezTo>
                      <a:cubicBezTo>
                        <a:pt x="10968" y="308832"/>
                        <a:pt x="13657" y="307487"/>
                        <a:pt x="6933" y="314212"/>
                      </a:cubicBezTo>
                      <a:cubicBezTo>
                        <a:pt x="4243" y="318247"/>
                        <a:pt x="2898" y="315558"/>
                        <a:pt x="1553" y="314212"/>
                      </a:cubicBezTo>
                      <a:cubicBezTo>
                        <a:pt x="208" y="312867"/>
                        <a:pt x="-1137" y="312867"/>
                        <a:pt x="1553" y="310178"/>
                      </a:cubicBezTo>
                      <a:cubicBezTo>
                        <a:pt x="6933" y="303452"/>
                        <a:pt x="5588" y="304798"/>
                        <a:pt x="12312" y="296728"/>
                      </a:cubicBezTo>
                      <a:cubicBezTo>
                        <a:pt x="20383" y="288659"/>
                        <a:pt x="28452" y="276554"/>
                        <a:pt x="40556" y="261760"/>
                      </a:cubicBezTo>
                      <a:cubicBezTo>
                        <a:pt x="52660" y="248311"/>
                        <a:pt x="66109" y="230827"/>
                        <a:pt x="82249" y="213342"/>
                      </a:cubicBezTo>
                      <a:cubicBezTo>
                        <a:pt x="90319" y="203928"/>
                        <a:pt x="99733" y="195858"/>
                        <a:pt x="107803" y="186443"/>
                      </a:cubicBezTo>
                      <a:cubicBezTo>
                        <a:pt x="115872" y="177029"/>
                        <a:pt x="125287" y="167615"/>
                        <a:pt x="133356" y="158200"/>
                      </a:cubicBezTo>
                      <a:cubicBezTo>
                        <a:pt x="150840" y="139371"/>
                        <a:pt x="165635" y="119197"/>
                        <a:pt x="181775" y="101712"/>
                      </a:cubicBezTo>
                      <a:cubicBezTo>
                        <a:pt x="189844" y="92299"/>
                        <a:pt x="200603" y="85574"/>
                        <a:pt x="207328" y="77504"/>
                      </a:cubicBezTo>
                      <a:cubicBezTo>
                        <a:pt x="215398" y="69435"/>
                        <a:pt x="219432" y="60020"/>
                        <a:pt x="226157" y="53295"/>
                      </a:cubicBezTo>
                      <a:cubicBezTo>
                        <a:pt x="239606" y="39846"/>
                        <a:pt x="251711" y="29087"/>
                        <a:pt x="259780" y="21016"/>
                      </a:cubicBezTo>
                      <a:cubicBezTo>
                        <a:pt x="266505" y="12947"/>
                        <a:pt x="265160" y="15637"/>
                        <a:pt x="271885" y="8912"/>
                      </a:cubicBezTo>
                      <a:cubicBezTo>
                        <a:pt x="277265" y="2188"/>
                        <a:pt x="286679" y="-1847"/>
                        <a:pt x="289369" y="84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4" name="任意多边形: 形状 7623" descr="a5694299-e29a-4ba9-8502-0971ebbbd785"/>
                <p:cNvSpPr/>
                <p:nvPr/>
              </p:nvSpPr>
              <p:spPr>
                <a:xfrm>
                  <a:off x="11213704" y="4186631"/>
                  <a:ext cx="388473" cy="461487"/>
                </a:xfrm>
                <a:custGeom>
                  <a:avLst/>
                  <a:gdLst>
                    <a:gd name="connsiteX0" fmla="*/ 11516 w 388473"/>
                    <a:gd name="connsiteY0" fmla="*/ 128 h 461487"/>
                    <a:gd name="connsiteX1" fmla="*/ 28663 w 388473"/>
                    <a:gd name="connsiteY1" fmla="*/ 6686 h 461487"/>
                    <a:gd name="connsiteX2" fmla="*/ 48838 w 388473"/>
                    <a:gd name="connsiteY2" fmla="*/ 25514 h 461487"/>
                    <a:gd name="connsiteX3" fmla="*/ 94565 w 388473"/>
                    <a:gd name="connsiteY3" fmla="*/ 73931 h 461487"/>
                    <a:gd name="connsiteX4" fmla="*/ 122809 w 388473"/>
                    <a:gd name="connsiteY4" fmla="*/ 106210 h 461487"/>
                    <a:gd name="connsiteX5" fmla="*/ 153742 w 388473"/>
                    <a:gd name="connsiteY5" fmla="*/ 143869 h 461487"/>
                    <a:gd name="connsiteX6" fmla="*/ 223679 w 388473"/>
                    <a:gd name="connsiteY6" fmla="*/ 224565 h 461487"/>
                    <a:gd name="connsiteX7" fmla="*/ 253268 w 388473"/>
                    <a:gd name="connsiteY7" fmla="*/ 267602 h 461487"/>
                    <a:gd name="connsiteX8" fmla="*/ 282856 w 388473"/>
                    <a:gd name="connsiteY8" fmla="*/ 309295 h 461487"/>
                    <a:gd name="connsiteX9" fmla="*/ 339344 w 388473"/>
                    <a:gd name="connsiteY9" fmla="*/ 381922 h 461487"/>
                    <a:gd name="connsiteX10" fmla="*/ 371621 w 388473"/>
                    <a:gd name="connsiteY10" fmla="*/ 435718 h 461487"/>
                    <a:gd name="connsiteX11" fmla="*/ 386416 w 388473"/>
                    <a:gd name="connsiteY11" fmla="*/ 455893 h 461487"/>
                    <a:gd name="connsiteX12" fmla="*/ 385071 w 388473"/>
                    <a:gd name="connsiteY12" fmla="*/ 461273 h 461487"/>
                    <a:gd name="connsiteX13" fmla="*/ 379692 w 388473"/>
                    <a:gd name="connsiteY13" fmla="*/ 458582 h 461487"/>
                    <a:gd name="connsiteX14" fmla="*/ 364897 w 388473"/>
                    <a:gd name="connsiteY14" fmla="*/ 438409 h 461487"/>
                    <a:gd name="connsiteX15" fmla="*/ 324549 w 388473"/>
                    <a:gd name="connsiteY15" fmla="*/ 387301 h 461487"/>
                    <a:gd name="connsiteX16" fmla="*/ 269406 w 388473"/>
                    <a:gd name="connsiteY16" fmla="*/ 314675 h 461487"/>
                    <a:gd name="connsiteX17" fmla="*/ 238473 w 388473"/>
                    <a:gd name="connsiteY17" fmla="*/ 272982 h 461487"/>
                    <a:gd name="connsiteX18" fmla="*/ 206194 w 388473"/>
                    <a:gd name="connsiteY18" fmla="*/ 231289 h 461487"/>
                    <a:gd name="connsiteX19" fmla="*/ 137603 w 388473"/>
                    <a:gd name="connsiteY19" fmla="*/ 151938 h 461487"/>
                    <a:gd name="connsiteX20" fmla="*/ 109359 w 388473"/>
                    <a:gd name="connsiteY20" fmla="*/ 112935 h 461487"/>
                    <a:gd name="connsiteX21" fmla="*/ 78426 w 388473"/>
                    <a:gd name="connsiteY21" fmla="*/ 82002 h 461487"/>
                    <a:gd name="connsiteX22" fmla="*/ 36734 w 388473"/>
                    <a:gd name="connsiteY22" fmla="*/ 33584 h 461487"/>
                    <a:gd name="connsiteX23" fmla="*/ 17904 w 388473"/>
                    <a:gd name="connsiteY23" fmla="*/ 18790 h 461487"/>
                    <a:gd name="connsiteX24" fmla="*/ 419 w 388473"/>
                    <a:gd name="connsiteY24" fmla="*/ 2650 h 461487"/>
                    <a:gd name="connsiteX25" fmla="*/ 11516 w 388473"/>
                    <a:gd name="connsiteY25" fmla="*/ 128 h 461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88473" h="461487">
                      <a:moveTo>
                        <a:pt x="11516" y="128"/>
                      </a:moveTo>
                      <a:cubicBezTo>
                        <a:pt x="16895" y="633"/>
                        <a:pt x="23284" y="2650"/>
                        <a:pt x="28663" y="6686"/>
                      </a:cubicBezTo>
                      <a:cubicBezTo>
                        <a:pt x="40767" y="14755"/>
                        <a:pt x="35388" y="14755"/>
                        <a:pt x="48838" y="25514"/>
                      </a:cubicBezTo>
                      <a:cubicBezTo>
                        <a:pt x="62287" y="36274"/>
                        <a:pt x="75736" y="53758"/>
                        <a:pt x="94565" y="73931"/>
                      </a:cubicBezTo>
                      <a:cubicBezTo>
                        <a:pt x="102635" y="83346"/>
                        <a:pt x="112050" y="94106"/>
                        <a:pt x="122809" y="106210"/>
                      </a:cubicBezTo>
                      <a:cubicBezTo>
                        <a:pt x="132223" y="118314"/>
                        <a:pt x="142983" y="130419"/>
                        <a:pt x="153742" y="143869"/>
                      </a:cubicBezTo>
                      <a:cubicBezTo>
                        <a:pt x="176606" y="170767"/>
                        <a:pt x="202160" y="196321"/>
                        <a:pt x="223679" y="224565"/>
                      </a:cubicBezTo>
                      <a:cubicBezTo>
                        <a:pt x="234438" y="238014"/>
                        <a:pt x="242508" y="254153"/>
                        <a:pt x="253268" y="267602"/>
                      </a:cubicBezTo>
                      <a:cubicBezTo>
                        <a:pt x="264028" y="281051"/>
                        <a:pt x="273441" y="295846"/>
                        <a:pt x="282856" y="309295"/>
                      </a:cubicBezTo>
                      <a:cubicBezTo>
                        <a:pt x="303030" y="336194"/>
                        <a:pt x="324549" y="360402"/>
                        <a:pt x="339344" y="381922"/>
                      </a:cubicBezTo>
                      <a:cubicBezTo>
                        <a:pt x="354137" y="403441"/>
                        <a:pt x="363552" y="422269"/>
                        <a:pt x="371621" y="435718"/>
                      </a:cubicBezTo>
                      <a:cubicBezTo>
                        <a:pt x="381036" y="449168"/>
                        <a:pt x="379692" y="445133"/>
                        <a:pt x="386416" y="455893"/>
                      </a:cubicBezTo>
                      <a:cubicBezTo>
                        <a:pt x="390451" y="461273"/>
                        <a:pt x="387761" y="461273"/>
                        <a:pt x="385071" y="461273"/>
                      </a:cubicBezTo>
                      <a:cubicBezTo>
                        <a:pt x="382381" y="461273"/>
                        <a:pt x="382381" y="462617"/>
                        <a:pt x="379692" y="458582"/>
                      </a:cubicBezTo>
                      <a:cubicBezTo>
                        <a:pt x="371621" y="447824"/>
                        <a:pt x="374312" y="450513"/>
                        <a:pt x="364897" y="438409"/>
                      </a:cubicBezTo>
                      <a:cubicBezTo>
                        <a:pt x="355483" y="424960"/>
                        <a:pt x="340688" y="408820"/>
                        <a:pt x="324549" y="387301"/>
                      </a:cubicBezTo>
                      <a:cubicBezTo>
                        <a:pt x="308410" y="365782"/>
                        <a:pt x="289581" y="341574"/>
                        <a:pt x="269406" y="314675"/>
                      </a:cubicBezTo>
                      <a:cubicBezTo>
                        <a:pt x="258648" y="301226"/>
                        <a:pt x="249233" y="286431"/>
                        <a:pt x="238473" y="272982"/>
                      </a:cubicBezTo>
                      <a:cubicBezTo>
                        <a:pt x="227714" y="259533"/>
                        <a:pt x="216954" y="244738"/>
                        <a:pt x="206194" y="231289"/>
                      </a:cubicBezTo>
                      <a:cubicBezTo>
                        <a:pt x="183331" y="204390"/>
                        <a:pt x="159122" y="177491"/>
                        <a:pt x="137603" y="151938"/>
                      </a:cubicBezTo>
                      <a:cubicBezTo>
                        <a:pt x="126843" y="138489"/>
                        <a:pt x="118774" y="125039"/>
                        <a:pt x="109359" y="112935"/>
                      </a:cubicBezTo>
                      <a:cubicBezTo>
                        <a:pt x="99945" y="102175"/>
                        <a:pt x="87841" y="92761"/>
                        <a:pt x="78426" y="82002"/>
                      </a:cubicBezTo>
                      <a:cubicBezTo>
                        <a:pt x="60942" y="61827"/>
                        <a:pt x="47492" y="44343"/>
                        <a:pt x="36734" y="33584"/>
                      </a:cubicBezTo>
                      <a:cubicBezTo>
                        <a:pt x="24628" y="24170"/>
                        <a:pt x="27318" y="25514"/>
                        <a:pt x="17904" y="18790"/>
                      </a:cubicBezTo>
                      <a:cubicBezTo>
                        <a:pt x="8490" y="12065"/>
                        <a:pt x="-2270" y="6686"/>
                        <a:pt x="419" y="2650"/>
                      </a:cubicBezTo>
                      <a:cubicBezTo>
                        <a:pt x="1764" y="633"/>
                        <a:pt x="6136" y="-376"/>
                        <a:pt x="11516" y="12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5" name="任意多边形: 形状 7624" descr="38883a25-aa87-4f8d-8179-62954ee5add6"/>
                <p:cNvSpPr/>
                <p:nvPr/>
              </p:nvSpPr>
              <p:spPr>
                <a:xfrm>
                  <a:off x="10440548" y="4039110"/>
                  <a:ext cx="411228" cy="53893"/>
                </a:xfrm>
                <a:custGeom>
                  <a:avLst/>
                  <a:gdLst>
                    <a:gd name="connsiteX0" fmla="*/ 1583 w 411228"/>
                    <a:gd name="connsiteY0" fmla="*/ 883 h 53893"/>
                    <a:gd name="connsiteX1" fmla="*/ 19067 w 411228"/>
                    <a:gd name="connsiteY1" fmla="*/ 2229 h 53893"/>
                    <a:gd name="connsiteX2" fmla="*/ 32517 w 411228"/>
                    <a:gd name="connsiteY2" fmla="*/ 11643 h 53893"/>
                    <a:gd name="connsiteX3" fmla="*/ 72865 w 411228"/>
                    <a:gd name="connsiteY3" fmla="*/ 23747 h 53893"/>
                    <a:gd name="connsiteX4" fmla="*/ 102453 w 411228"/>
                    <a:gd name="connsiteY4" fmla="*/ 27782 h 53893"/>
                    <a:gd name="connsiteX5" fmla="*/ 136077 w 411228"/>
                    <a:gd name="connsiteY5" fmla="*/ 29127 h 53893"/>
                    <a:gd name="connsiteX6" fmla="*/ 208702 w 411228"/>
                    <a:gd name="connsiteY6" fmla="*/ 22402 h 53893"/>
                    <a:gd name="connsiteX7" fmla="*/ 246361 w 411228"/>
                    <a:gd name="connsiteY7" fmla="*/ 22402 h 53893"/>
                    <a:gd name="connsiteX8" fmla="*/ 282674 w 411228"/>
                    <a:gd name="connsiteY8" fmla="*/ 21058 h 53893"/>
                    <a:gd name="connsiteX9" fmla="*/ 349921 w 411228"/>
                    <a:gd name="connsiteY9" fmla="*/ 23747 h 53893"/>
                    <a:gd name="connsiteX10" fmla="*/ 392958 w 411228"/>
                    <a:gd name="connsiteY10" fmla="*/ 39886 h 53893"/>
                    <a:gd name="connsiteX11" fmla="*/ 409097 w 411228"/>
                    <a:gd name="connsiteY11" fmla="*/ 46612 h 53893"/>
                    <a:gd name="connsiteX12" fmla="*/ 409097 w 411228"/>
                    <a:gd name="connsiteY12" fmla="*/ 51992 h 53893"/>
                    <a:gd name="connsiteX13" fmla="*/ 405062 w 411228"/>
                    <a:gd name="connsiteY13" fmla="*/ 53336 h 53893"/>
                    <a:gd name="connsiteX14" fmla="*/ 390269 w 411228"/>
                    <a:gd name="connsiteY14" fmla="*/ 46612 h 53893"/>
                    <a:gd name="connsiteX15" fmla="*/ 347230 w 411228"/>
                    <a:gd name="connsiteY15" fmla="*/ 37197 h 53893"/>
                    <a:gd name="connsiteX16" fmla="*/ 285364 w 411228"/>
                    <a:gd name="connsiteY16" fmla="*/ 35852 h 53893"/>
                    <a:gd name="connsiteX17" fmla="*/ 249050 w 411228"/>
                    <a:gd name="connsiteY17" fmla="*/ 37197 h 53893"/>
                    <a:gd name="connsiteX18" fmla="*/ 211393 w 411228"/>
                    <a:gd name="connsiteY18" fmla="*/ 39886 h 53893"/>
                    <a:gd name="connsiteX19" fmla="*/ 136077 w 411228"/>
                    <a:gd name="connsiteY19" fmla="*/ 46612 h 53893"/>
                    <a:gd name="connsiteX20" fmla="*/ 101107 w 411228"/>
                    <a:gd name="connsiteY20" fmla="*/ 42577 h 53893"/>
                    <a:gd name="connsiteX21" fmla="*/ 68830 w 411228"/>
                    <a:gd name="connsiteY21" fmla="*/ 39886 h 53893"/>
                    <a:gd name="connsiteX22" fmla="*/ 24447 w 411228"/>
                    <a:gd name="connsiteY22" fmla="*/ 23747 h 53893"/>
                    <a:gd name="connsiteX23" fmla="*/ 9653 w 411228"/>
                    <a:gd name="connsiteY23" fmla="*/ 15678 h 53893"/>
                    <a:gd name="connsiteX24" fmla="*/ 1583 w 411228"/>
                    <a:gd name="connsiteY24" fmla="*/ 883 h 5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11228" h="53892">
                      <a:moveTo>
                        <a:pt x="1583" y="883"/>
                      </a:moveTo>
                      <a:cubicBezTo>
                        <a:pt x="4273" y="-462"/>
                        <a:pt x="13687" y="-462"/>
                        <a:pt x="19067" y="2229"/>
                      </a:cubicBezTo>
                      <a:cubicBezTo>
                        <a:pt x="27137" y="6263"/>
                        <a:pt x="23102" y="7609"/>
                        <a:pt x="32517" y="11643"/>
                      </a:cubicBezTo>
                      <a:cubicBezTo>
                        <a:pt x="40586" y="15678"/>
                        <a:pt x="55381" y="19713"/>
                        <a:pt x="72865" y="23747"/>
                      </a:cubicBezTo>
                      <a:cubicBezTo>
                        <a:pt x="82279" y="25093"/>
                        <a:pt x="91693" y="26437"/>
                        <a:pt x="102453" y="27782"/>
                      </a:cubicBezTo>
                      <a:cubicBezTo>
                        <a:pt x="113213" y="27782"/>
                        <a:pt x="123971" y="29127"/>
                        <a:pt x="136077" y="29127"/>
                      </a:cubicBezTo>
                      <a:cubicBezTo>
                        <a:pt x="158940" y="29127"/>
                        <a:pt x="183149" y="25093"/>
                        <a:pt x="208702" y="22402"/>
                      </a:cubicBezTo>
                      <a:cubicBezTo>
                        <a:pt x="220807" y="22402"/>
                        <a:pt x="234257" y="23747"/>
                        <a:pt x="246361" y="22402"/>
                      </a:cubicBezTo>
                      <a:cubicBezTo>
                        <a:pt x="258465" y="21058"/>
                        <a:pt x="270569" y="21058"/>
                        <a:pt x="282674" y="21058"/>
                      </a:cubicBezTo>
                      <a:cubicBezTo>
                        <a:pt x="306882" y="21058"/>
                        <a:pt x="331092" y="19713"/>
                        <a:pt x="349921" y="23747"/>
                      </a:cubicBezTo>
                      <a:cubicBezTo>
                        <a:pt x="370094" y="27782"/>
                        <a:pt x="383544" y="35852"/>
                        <a:pt x="392958" y="39886"/>
                      </a:cubicBezTo>
                      <a:cubicBezTo>
                        <a:pt x="402373" y="43921"/>
                        <a:pt x="401028" y="42577"/>
                        <a:pt x="409097" y="46612"/>
                      </a:cubicBezTo>
                      <a:cubicBezTo>
                        <a:pt x="413133" y="49301"/>
                        <a:pt x="410442" y="50646"/>
                        <a:pt x="409097" y="51992"/>
                      </a:cubicBezTo>
                      <a:cubicBezTo>
                        <a:pt x="407753" y="53336"/>
                        <a:pt x="407753" y="54681"/>
                        <a:pt x="405062" y="53336"/>
                      </a:cubicBezTo>
                      <a:cubicBezTo>
                        <a:pt x="398338" y="49301"/>
                        <a:pt x="399683" y="50646"/>
                        <a:pt x="390269" y="46612"/>
                      </a:cubicBezTo>
                      <a:cubicBezTo>
                        <a:pt x="379509" y="42577"/>
                        <a:pt x="364714" y="39886"/>
                        <a:pt x="347230" y="37197"/>
                      </a:cubicBezTo>
                      <a:cubicBezTo>
                        <a:pt x="329746" y="34507"/>
                        <a:pt x="308228" y="34507"/>
                        <a:pt x="285364" y="35852"/>
                      </a:cubicBezTo>
                      <a:cubicBezTo>
                        <a:pt x="273259" y="35852"/>
                        <a:pt x="261155" y="35852"/>
                        <a:pt x="249050" y="37197"/>
                      </a:cubicBezTo>
                      <a:cubicBezTo>
                        <a:pt x="236946" y="37197"/>
                        <a:pt x="223497" y="38542"/>
                        <a:pt x="211393" y="39886"/>
                      </a:cubicBezTo>
                      <a:cubicBezTo>
                        <a:pt x="185838" y="42577"/>
                        <a:pt x="160285" y="46612"/>
                        <a:pt x="136077" y="46612"/>
                      </a:cubicBezTo>
                      <a:cubicBezTo>
                        <a:pt x="123971" y="46612"/>
                        <a:pt x="111867" y="43921"/>
                        <a:pt x="101107" y="42577"/>
                      </a:cubicBezTo>
                      <a:cubicBezTo>
                        <a:pt x="89003" y="41232"/>
                        <a:pt x="78243" y="42577"/>
                        <a:pt x="68830" y="39886"/>
                      </a:cubicBezTo>
                      <a:cubicBezTo>
                        <a:pt x="48655" y="35852"/>
                        <a:pt x="33861" y="29127"/>
                        <a:pt x="24447" y="23747"/>
                      </a:cubicBezTo>
                      <a:cubicBezTo>
                        <a:pt x="15033" y="19713"/>
                        <a:pt x="17722" y="19713"/>
                        <a:pt x="9653" y="15678"/>
                      </a:cubicBezTo>
                      <a:cubicBezTo>
                        <a:pt x="1583" y="10298"/>
                        <a:pt x="-2451" y="3574"/>
                        <a:pt x="1583" y="88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6" name="任意多边形: 形状 7625" descr="05a10603-8153-4986-9115-05c7cd578442"/>
                <p:cNvSpPr/>
                <p:nvPr/>
              </p:nvSpPr>
              <p:spPr>
                <a:xfrm>
                  <a:off x="10445074" y="4045123"/>
                  <a:ext cx="336766" cy="310594"/>
                </a:xfrm>
                <a:custGeom>
                  <a:avLst/>
                  <a:gdLst>
                    <a:gd name="connsiteX0" fmla="*/ 2436 w 336766"/>
                    <a:gd name="connsiteY0" fmla="*/ 250 h 310594"/>
                    <a:gd name="connsiteX1" fmla="*/ 17230 w 336766"/>
                    <a:gd name="connsiteY1" fmla="*/ 13699 h 310594"/>
                    <a:gd name="connsiteX2" fmla="*/ 25301 w 336766"/>
                    <a:gd name="connsiteY2" fmla="*/ 29838 h 310594"/>
                    <a:gd name="connsiteX3" fmla="*/ 54889 w 336766"/>
                    <a:gd name="connsiteY3" fmla="*/ 67497 h 310594"/>
                    <a:gd name="connsiteX4" fmla="*/ 75063 w 336766"/>
                    <a:gd name="connsiteY4" fmla="*/ 91705 h 310594"/>
                    <a:gd name="connsiteX5" fmla="*/ 99272 w 336766"/>
                    <a:gd name="connsiteY5" fmla="*/ 118604 h 310594"/>
                    <a:gd name="connsiteX6" fmla="*/ 158449 w 336766"/>
                    <a:gd name="connsiteY6" fmla="*/ 172401 h 310594"/>
                    <a:gd name="connsiteX7" fmla="*/ 186692 w 336766"/>
                    <a:gd name="connsiteY7" fmla="*/ 200645 h 310594"/>
                    <a:gd name="connsiteX8" fmla="*/ 216281 w 336766"/>
                    <a:gd name="connsiteY8" fmla="*/ 226199 h 310594"/>
                    <a:gd name="connsiteX9" fmla="*/ 276803 w 336766"/>
                    <a:gd name="connsiteY9" fmla="*/ 265202 h 310594"/>
                    <a:gd name="connsiteX10" fmla="*/ 317151 w 336766"/>
                    <a:gd name="connsiteY10" fmla="*/ 294791 h 310594"/>
                    <a:gd name="connsiteX11" fmla="*/ 334635 w 336766"/>
                    <a:gd name="connsiteY11" fmla="*/ 304206 h 310594"/>
                    <a:gd name="connsiteX12" fmla="*/ 334635 w 336766"/>
                    <a:gd name="connsiteY12" fmla="*/ 309586 h 310594"/>
                    <a:gd name="connsiteX13" fmla="*/ 329256 w 336766"/>
                    <a:gd name="connsiteY13" fmla="*/ 309586 h 310594"/>
                    <a:gd name="connsiteX14" fmla="*/ 311772 w 336766"/>
                    <a:gd name="connsiteY14" fmla="*/ 300171 h 310594"/>
                    <a:gd name="connsiteX15" fmla="*/ 266044 w 336766"/>
                    <a:gd name="connsiteY15" fmla="*/ 275962 h 310594"/>
                    <a:gd name="connsiteX16" fmla="*/ 205521 w 336766"/>
                    <a:gd name="connsiteY16" fmla="*/ 235614 h 310594"/>
                    <a:gd name="connsiteX17" fmla="*/ 174588 w 336766"/>
                    <a:gd name="connsiteY17" fmla="*/ 210060 h 310594"/>
                    <a:gd name="connsiteX18" fmla="*/ 143654 w 336766"/>
                    <a:gd name="connsiteY18" fmla="*/ 183161 h 310594"/>
                    <a:gd name="connsiteX19" fmla="*/ 84477 w 336766"/>
                    <a:gd name="connsiteY19" fmla="*/ 128018 h 310594"/>
                    <a:gd name="connsiteX20" fmla="*/ 62958 w 336766"/>
                    <a:gd name="connsiteY20" fmla="*/ 98430 h 310594"/>
                    <a:gd name="connsiteX21" fmla="*/ 40094 w 336766"/>
                    <a:gd name="connsiteY21" fmla="*/ 74221 h 310594"/>
                    <a:gd name="connsiteX22" fmla="*/ 13195 w 336766"/>
                    <a:gd name="connsiteY22" fmla="*/ 33873 h 310594"/>
                    <a:gd name="connsiteX23" fmla="*/ 3781 w 336766"/>
                    <a:gd name="connsiteY23" fmla="*/ 17734 h 310594"/>
                    <a:gd name="connsiteX24" fmla="*/ 2436 w 336766"/>
                    <a:gd name="connsiteY24" fmla="*/ 250 h 310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36766" h="310594">
                      <a:moveTo>
                        <a:pt x="2436" y="250"/>
                      </a:moveTo>
                      <a:cubicBezTo>
                        <a:pt x="6471" y="-1096"/>
                        <a:pt x="15886" y="2939"/>
                        <a:pt x="17230" y="13699"/>
                      </a:cubicBezTo>
                      <a:cubicBezTo>
                        <a:pt x="22610" y="20423"/>
                        <a:pt x="18575" y="20423"/>
                        <a:pt x="25301" y="29838"/>
                      </a:cubicBezTo>
                      <a:cubicBezTo>
                        <a:pt x="32025" y="39253"/>
                        <a:pt x="42785" y="51357"/>
                        <a:pt x="54889" y="67497"/>
                      </a:cubicBezTo>
                      <a:cubicBezTo>
                        <a:pt x="61614" y="74221"/>
                        <a:pt x="66993" y="83636"/>
                        <a:pt x="75063" y="91705"/>
                      </a:cubicBezTo>
                      <a:cubicBezTo>
                        <a:pt x="83133" y="99775"/>
                        <a:pt x="91202" y="109189"/>
                        <a:pt x="99272" y="118604"/>
                      </a:cubicBezTo>
                      <a:cubicBezTo>
                        <a:pt x="116756" y="137433"/>
                        <a:pt x="138274" y="153573"/>
                        <a:pt x="158449" y="172401"/>
                      </a:cubicBezTo>
                      <a:cubicBezTo>
                        <a:pt x="167864" y="181816"/>
                        <a:pt x="175933" y="192576"/>
                        <a:pt x="186692" y="200645"/>
                      </a:cubicBezTo>
                      <a:cubicBezTo>
                        <a:pt x="196107" y="208715"/>
                        <a:pt x="206867" y="218129"/>
                        <a:pt x="216281" y="226199"/>
                      </a:cubicBezTo>
                      <a:cubicBezTo>
                        <a:pt x="237800" y="240994"/>
                        <a:pt x="259319" y="253098"/>
                        <a:pt x="276803" y="265202"/>
                      </a:cubicBezTo>
                      <a:cubicBezTo>
                        <a:pt x="294287" y="277307"/>
                        <a:pt x="306392" y="288066"/>
                        <a:pt x="317151" y="294791"/>
                      </a:cubicBezTo>
                      <a:cubicBezTo>
                        <a:pt x="327911" y="301515"/>
                        <a:pt x="326566" y="298826"/>
                        <a:pt x="334635" y="304206"/>
                      </a:cubicBezTo>
                      <a:cubicBezTo>
                        <a:pt x="338670" y="306895"/>
                        <a:pt x="335980" y="308240"/>
                        <a:pt x="334635" y="309586"/>
                      </a:cubicBezTo>
                      <a:cubicBezTo>
                        <a:pt x="333291" y="310930"/>
                        <a:pt x="333291" y="310930"/>
                        <a:pt x="329256" y="309586"/>
                      </a:cubicBezTo>
                      <a:cubicBezTo>
                        <a:pt x="319841" y="304206"/>
                        <a:pt x="322531" y="305550"/>
                        <a:pt x="311772" y="300171"/>
                      </a:cubicBezTo>
                      <a:cubicBezTo>
                        <a:pt x="301012" y="293446"/>
                        <a:pt x="283528" y="286722"/>
                        <a:pt x="266044" y="275962"/>
                      </a:cubicBezTo>
                      <a:cubicBezTo>
                        <a:pt x="248560" y="263858"/>
                        <a:pt x="227040" y="251752"/>
                        <a:pt x="205521" y="235614"/>
                      </a:cubicBezTo>
                      <a:cubicBezTo>
                        <a:pt x="196107" y="227544"/>
                        <a:pt x="185348" y="219475"/>
                        <a:pt x="174588" y="210060"/>
                      </a:cubicBezTo>
                      <a:cubicBezTo>
                        <a:pt x="163829" y="201991"/>
                        <a:pt x="154414" y="192576"/>
                        <a:pt x="143654" y="183161"/>
                      </a:cubicBezTo>
                      <a:cubicBezTo>
                        <a:pt x="123481" y="164332"/>
                        <a:pt x="101962" y="146848"/>
                        <a:pt x="84477" y="128018"/>
                      </a:cubicBezTo>
                      <a:cubicBezTo>
                        <a:pt x="76407" y="118604"/>
                        <a:pt x="71028" y="107845"/>
                        <a:pt x="62958" y="98430"/>
                      </a:cubicBezTo>
                      <a:cubicBezTo>
                        <a:pt x="56234" y="89016"/>
                        <a:pt x="46819" y="82290"/>
                        <a:pt x="40094" y="74221"/>
                      </a:cubicBezTo>
                      <a:cubicBezTo>
                        <a:pt x="27990" y="58082"/>
                        <a:pt x="19921" y="43287"/>
                        <a:pt x="13195" y="33873"/>
                      </a:cubicBezTo>
                      <a:cubicBezTo>
                        <a:pt x="6471" y="23114"/>
                        <a:pt x="9161" y="25803"/>
                        <a:pt x="3781" y="17734"/>
                      </a:cubicBezTo>
                      <a:cubicBezTo>
                        <a:pt x="-254" y="11009"/>
                        <a:pt x="-1598" y="1595"/>
                        <a:pt x="2436" y="25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7" name="任意多边形: 形状 7626" descr="0d6fbe9c-1dd2-41e1-9734-01268ac12009"/>
                <p:cNvSpPr/>
                <p:nvPr/>
              </p:nvSpPr>
              <p:spPr>
                <a:xfrm>
                  <a:off x="11138114" y="4546003"/>
                  <a:ext cx="441271" cy="297124"/>
                </a:xfrm>
                <a:custGeom>
                  <a:avLst/>
                  <a:gdLst>
                    <a:gd name="connsiteX0" fmla="*/ 10443 w 441271"/>
                    <a:gd name="connsiteY0" fmla="*/ 863 h 297124"/>
                    <a:gd name="connsiteX1" fmla="*/ 22211 w 441271"/>
                    <a:gd name="connsiteY1" fmla="*/ 7756 h 297124"/>
                    <a:gd name="connsiteX2" fmla="*/ 39695 w 441271"/>
                    <a:gd name="connsiteY2" fmla="*/ 21205 h 297124"/>
                    <a:gd name="connsiteX3" fmla="*/ 88113 w 441271"/>
                    <a:gd name="connsiteY3" fmla="*/ 52138 h 297124"/>
                    <a:gd name="connsiteX4" fmla="*/ 120391 w 441271"/>
                    <a:gd name="connsiteY4" fmla="*/ 72313 h 297124"/>
                    <a:gd name="connsiteX5" fmla="*/ 156705 w 441271"/>
                    <a:gd name="connsiteY5" fmla="*/ 95177 h 297124"/>
                    <a:gd name="connsiteX6" fmla="*/ 236056 w 441271"/>
                    <a:gd name="connsiteY6" fmla="*/ 143594 h 297124"/>
                    <a:gd name="connsiteX7" fmla="*/ 272369 w 441271"/>
                    <a:gd name="connsiteY7" fmla="*/ 171837 h 297124"/>
                    <a:gd name="connsiteX8" fmla="*/ 308682 w 441271"/>
                    <a:gd name="connsiteY8" fmla="*/ 198736 h 297124"/>
                    <a:gd name="connsiteX9" fmla="*/ 377274 w 441271"/>
                    <a:gd name="connsiteY9" fmla="*/ 243119 h 297124"/>
                    <a:gd name="connsiteX10" fmla="*/ 420312 w 441271"/>
                    <a:gd name="connsiteY10" fmla="*/ 278088 h 297124"/>
                    <a:gd name="connsiteX11" fmla="*/ 439141 w 441271"/>
                    <a:gd name="connsiteY11" fmla="*/ 290192 h 297124"/>
                    <a:gd name="connsiteX12" fmla="*/ 439141 w 441271"/>
                    <a:gd name="connsiteY12" fmla="*/ 295572 h 297124"/>
                    <a:gd name="connsiteX13" fmla="*/ 433761 w 441271"/>
                    <a:gd name="connsiteY13" fmla="*/ 295572 h 297124"/>
                    <a:gd name="connsiteX14" fmla="*/ 416277 w 441271"/>
                    <a:gd name="connsiteY14" fmla="*/ 283467 h 297124"/>
                    <a:gd name="connsiteX15" fmla="*/ 367860 w 441271"/>
                    <a:gd name="connsiteY15" fmla="*/ 253879 h 297124"/>
                    <a:gd name="connsiteX16" fmla="*/ 300613 w 441271"/>
                    <a:gd name="connsiteY16" fmla="*/ 209496 h 297124"/>
                    <a:gd name="connsiteX17" fmla="*/ 262954 w 441271"/>
                    <a:gd name="connsiteY17" fmla="*/ 182597 h 297124"/>
                    <a:gd name="connsiteX18" fmla="*/ 223951 w 441271"/>
                    <a:gd name="connsiteY18" fmla="*/ 155699 h 297124"/>
                    <a:gd name="connsiteX19" fmla="*/ 144601 w 441271"/>
                    <a:gd name="connsiteY19" fmla="*/ 107281 h 297124"/>
                    <a:gd name="connsiteX20" fmla="*/ 110977 w 441271"/>
                    <a:gd name="connsiteY20" fmla="*/ 81728 h 297124"/>
                    <a:gd name="connsiteX21" fmla="*/ 77354 w 441271"/>
                    <a:gd name="connsiteY21" fmla="*/ 62898 h 297124"/>
                    <a:gd name="connsiteX22" fmla="*/ 30281 w 441271"/>
                    <a:gd name="connsiteY22" fmla="*/ 30620 h 297124"/>
                    <a:gd name="connsiteX23" fmla="*/ 12797 w 441271"/>
                    <a:gd name="connsiteY23" fmla="*/ 18515 h 297124"/>
                    <a:gd name="connsiteX24" fmla="*/ 692 w 441271"/>
                    <a:gd name="connsiteY24" fmla="*/ 1031 h 297124"/>
                    <a:gd name="connsiteX25" fmla="*/ 10443 w 441271"/>
                    <a:gd name="connsiteY25" fmla="*/ 863 h 297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41271" h="297124">
                      <a:moveTo>
                        <a:pt x="10443" y="863"/>
                      </a:moveTo>
                      <a:cubicBezTo>
                        <a:pt x="14478" y="2040"/>
                        <a:pt x="18849" y="4394"/>
                        <a:pt x="22211" y="7756"/>
                      </a:cubicBezTo>
                      <a:cubicBezTo>
                        <a:pt x="31626" y="13136"/>
                        <a:pt x="27591" y="14481"/>
                        <a:pt x="39695" y="21205"/>
                      </a:cubicBezTo>
                      <a:cubicBezTo>
                        <a:pt x="50455" y="29274"/>
                        <a:pt x="67939" y="40034"/>
                        <a:pt x="88113" y="52138"/>
                      </a:cubicBezTo>
                      <a:cubicBezTo>
                        <a:pt x="97527" y="57518"/>
                        <a:pt x="108287" y="65588"/>
                        <a:pt x="120391" y="72313"/>
                      </a:cubicBezTo>
                      <a:cubicBezTo>
                        <a:pt x="132495" y="79037"/>
                        <a:pt x="144601" y="87106"/>
                        <a:pt x="156705" y="95177"/>
                      </a:cubicBezTo>
                      <a:cubicBezTo>
                        <a:pt x="180914" y="109971"/>
                        <a:pt x="210502" y="124765"/>
                        <a:pt x="236056" y="143594"/>
                      </a:cubicBezTo>
                      <a:cubicBezTo>
                        <a:pt x="248160" y="151664"/>
                        <a:pt x="260265" y="162423"/>
                        <a:pt x="272369" y="171837"/>
                      </a:cubicBezTo>
                      <a:cubicBezTo>
                        <a:pt x="284473" y="181252"/>
                        <a:pt x="296578" y="190667"/>
                        <a:pt x="308682" y="198736"/>
                      </a:cubicBezTo>
                      <a:cubicBezTo>
                        <a:pt x="332892" y="214876"/>
                        <a:pt x="358445" y="229669"/>
                        <a:pt x="377274" y="243119"/>
                      </a:cubicBezTo>
                      <a:cubicBezTo>
                        <a:pt x="396103" y="256568"/>
                        <a:pt x="409552" y="270018"/>
                        <a:pt x="420312" y="278088"/>
                      </a:cubicBezTo>
                      <a:cubicBezTo>
                        <a:pt x="432416" y="286157"/>
                        <a:pt x="431072" y="283467"/>
                        <a:pt x="439141" y="290192"/>
                      </a:cubicBezTo>
                      <a:cubicBezTo>
                        <a:pt x="443176" y="292882"/>
                        <a:pt x="440485" y="294227"/>
                        <a:pt x="439141" y="295572"/>
                      </a:cubicBezTo>
                      <a:cubicBezTo>
                        <a:pt x="437796" y="296916"/>
                        <a:pt x="437796" y="298262"/>
                        <a:pt x="433761" y="295572"/>
                      </a:cubicBezTo>
                      <a:cubicBezTo>
                        <a:pt x="425692" y="288847"/>
                        <a:pt x="428381" y="291537"/>
                        <a:pt x="416277" y="283467"/>
                      </a:cubicBezTo>
                      <a:cubicBezTo>
                        <a:pt x="405517" y="276743"/>
                        <a:pt x="388033" y="267328"/>
                        <a:pt x="367860" y="253879"/>
                      </a:cubicBezTo>
                      <a:cubicBezTo>
                        <a:pt x="349030" y="240429"/>
                        <a:pt x="324821" y="225635"/>
                        <a:pt x="300613" y="209496"/>
                      </a:cubicBezTo>
                      <a:cubicBezTo>
                        <a:pt x="287164" y="200081"/>
                        <a:pt x="276404" y="190667"/>
                        <a:pt x="262954" y="182597"/>
                      </a:cubicBezTo>
                      <a:cubicBezTo>
                        <a:pt x="249505" y="173183"/>
                        <a:pt x="237401" y="165113"/>
                        <a:pt x="223951" y="155699"/>
                      </a:cubicBezTo>
                      <a:cubicBezTo>
                        <a:pt x="198398" y="138214"/>
                        <a:pt x="170154" y="123420"/>
                        <a:pt x="144601" y="107281"/>
                      </a:cubicBezTo>
                      <a:cubicBezTo>
                        <a:pt x="132495" y="99212"/>
                        <a:pt x="123081" y="88452"/>
                        <a:pt x="110977" y="81728"/>
                      </a:cubicBezTo>
                      <a:cubicBezTo>
                        <a:pt x="100218" y="73657"/>
                        <a:pt x="86769" y="69622"/>
                        <a:pt x="77354" y="62898"/>
                      </a:cubicBezTo>
                      <a:cubicBezTo>
                        <a:pt x="57179" y="50794"/>
                        <a:pt x="42386" y="38689"/>
                        <a:pt x="30281" y="30620"/>
                      </a:cubicBezTo>
                      <a:cubicBezTo>
                        <a:pt x="19522" y="23895"/>
                        <a:pt x="22211" y="23895"/>
                        <a:pt x="12797" y="18515"/>
                      </a:cubicBezTo>
                      <a:cubicBezTo>
                        <a:pt x="3382" y="11790"/>
                        <a:pt x="-1997" y="3721"/>
                        <a:pt x="692" y="1031"/>
                      </a:cubicBezTo>
                      <a:cubicBezTo>
                        <a:pt x="2709" y="-315"/>
                        <a:pt x="6408" y="-315"/>
                        <a:pt x="10443" y="86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8" name="任意多边形: 形状 7627" descr="51b9a0f1-b885-49a3-888b-ac2a7df87b19"/>
                <p:cNvSpPr/>
                <p:nvPr/>
              </p:nvSpPr>
              <p:spPr>
                <a:xfrm>
                  <a:off x="11712575" y="4847747"/>
                  <a:ext cx="399836" cy="650222"/>
                </a:xfrm>
                <a:custGeom>
                  <a:avLst/>
                  <a:gdLst>
                    <a:gd name="connsiteX0" fmla="*/ 371720 w 399836"/>
                    <a:gd name="connsiteY0" fmla="*/ 573492 h 650222"/>
                    <a:gd name="connsiteX1" fmla="*/ 374410 w 399836"/>
                    <a:gd name="connsiteY1" fmla="*/ 577528 h 650222"/>
                    <a:gd name="connsiteX2" fmla="*/ 389204 w 399836"/>
                    <a:gd name="connsiteY2" fmla="*/ 613840 h 650222"/>
                    <a:gd name="connsiteX3" fmla="*/ 398618 w 399836"/>
                    <a:gd name="connsiteY3" fmla="*/ 650154 h 650222"/>
                    <a:gd name="connsiteX4" fmla="*/ 382479 w 399836"/>
                    <a:gd name="connsiteY4" fmla="*/ 615186 h 650222"/>
                    <a:gd name="connsiteX5" fmla="*/ 367685 w 399836"/>
                    <a:gd name="connsiteY5" fmla="*/ 580217 h 650222"/>
                    <a:gd name="connsiteX6" fmla="*/ 367685 w 399836"/>
                    <a:gd name="connsiteY6" fmla="*/ 574838 h 650222"/>
                    <a:gd name="connsiteX7" fmla="*/ 371720 w 399836"/>
                    <a:gd name="connsiteY7" fmla="*/ 573492 h 650222"/>
                    <a:gd name="connsiteX8" fmla="*/ 187464 w 399836"/>
                    <a:gd name="connsiteY8" fmla="*/ 241294 h 650222"/>
                    <a:gd name="connsiteX9" fmla="*/ 200914 w 399836"/>
                    <a:gd name="connsiteY9" fmla="*/ 248018 h 650222"/>
                    <a:gd name="connsiteX10" fmla="*/ 222433 w 399836"/>
                    <a:gd name="connsiteY10" fmla="*/ 284332 h 650222"/>
                    <a:gd name="connsiteX11" fmla="*/ 245297 w 399836"/>
                    <a:gd name="connsiteY11" fmla="*/ 320645 h 650222"/>
                    <a:gd name="connsiteX12" fmla="*/ 265470 w 399836"/>
                    <a:gd name="connsiteY12" fmla="*/ 358304 h 650222"/>
                    <a:gd name="connsiteX13" fmla="*/ 284299 w 399836"/>
                    <a:gd name="connsiteY13" fmla="*/ 395961 h 650222"/>
                    <a:gd name="connsiteX14" fmla="*/ 304474 w 399836"/>
                    <a:gd name="connsiteY14" fmla="*/ 433620 h 650222"/>
                    <a:gd name="connsiteX15" fmla="*/ 325993 w 399836"/>
                    <a:gd name="connsiteY15" fmla="*/ 471277 h 650222"/>
                    <a:gd name="connsiteX16" fmla="*/ 344821 w 399836"/>
                    <a:gd name="connsiteY16" fmla="*/ 508936 h 650222"/>
                    <a:gd name="connsiteX17" fmla="*/ 359615 w 399836"/>
                    <a:gd name="connsiteY17" fmla="*/ 547939 h 650222"/>
                    <a:gd name="connsiteX18" fmla="*/ 359615 w 399836"/>
                    <a:gd name="connsiteY18" fmla="*/ 551974 h 650222"/>
                    <a:gd name="connsiteX19" fmla="*/ 355581 w 399836"/>
                    <a:gd name="connsiteY19" fmla="*/ 549284 h 650222"/>
                    <a:gd name="connsiteX20" fmla="*/ 334062 w 399836"/>
                    <a:gd name="connsiteY20" fmla="*/ 512971 h 650222"/>
                    <a:gd name="connsiteX21" fmla="*/ 316578 w 399836"/>
                    <a:gd name="connsiteY21" fmla="*/ 475312 h 650222"/>
                    <a:gd name="connsiteX22" fmla="*/ 295058 w 399836"/>
                    <a:gd name="connsiteY22" fmla="*/ 439000 h 650222"/>
                    <a:gd name="connsiteX23" fmla="*/ 278919 w 399836"/>
                    <a:gd name="connsiteY23" fmla="*/ 399996 h 650222"/>
                    <a:gd name="connsiteX24" fmla="*/ 256055 w 399836"/>
                    <a:gd name="connsiteY24" fmla="*/ 363684 h 650222"/>
                    <a:gd name="connsiteX25" fmla="*/ 233191 w 399836"/>
                    <a:gd name="connsiteY25" fmla="*/ 327370 h 650222"/>
                    <a:gd name="connsiteX26" fmla="*/ 208983 w 399836"/>
                    <a:gd name="connsiteY26" fmla="*/ 292402 h 650222"/>
                    <a:gd name="connsiteX27" fmla="*/ 188809 w 399836"/>
                    <a:gd name="connsiteY27" fmla="*/ 254744 h 650222"/>
                    <a:gd name="connsiteX28" fmla="*/ 187464 w 399836"/>
                    <a:gd name="connsiteY28" fmla="*/ 241294 h 650222"/>
                    <a:gd name="connsiteX29" fmla="*/ 15985 w 399836"/>
                    <a:gd name="connsiteY29" fmla="*/ 551 h 650222"/>
                    <a:gd name="connsiteX30" fmla="*/ 27416 w 399836"/>
                    <a:gd name="connsiteY30" fmla="*/ 7275 h 650222"/>
                    <a:gd name="connsiteX31" fmla="*/ 30107 w 399836"/>
                    <a:gd name="connsiteY31" fmla="*/ 11310 h 650222"/>
                    <a:gd name="connsiteX32" fmla="*/ 54315 w 399836"/>
                    <a:gd name="connsiteY32" fmla="*/ 42243 h 650222"/>
                    <a:gd name="connsiteX33" fmla="*/ 78524 w 399836"/>
                    <a:gd name="connsiteY33" fmla="*/ 77213 h 650222"/>
                    <a:gd name="connsiteX34" fmla="*/ 108113 w 399836"/>
                    <a:gd name="connsiteY34" fmla="*/ 109490 h 650222"/>
                    <a:gd name="connsiteX35" fmla="*/ 129632 w 399836"/>
                    <a:gd name="connsiteY35" fmla="*/ 145804 h 650222"/>
                    <a:gd name="connsiteX36" fmla="*/ 155186 w 399836"/>
                    <a:gd name="connsiteY36" fmla="*/ 180772 h 650222"/>
                    <a:gd name="connsiteX37" fmla="*/ 179394 w 399836"/>
                    <a:gd name="connsiteY37" fmla="*/ 215741 h 650222"/>
                    <a:gd name="connsiteX38" fmla="*/ 178050 w 399836"/>
                    <a:gd name="connsiteY38" fmla="*/ 230534 h 650222"/>
                    <a:gd name="connsiteX39" fmla="*/ 167290 w 399836"/>
                    <a:gd name="connsiteY39" fmla="*/ 221120 h 650222"/>
                    <a:gd name="connsiteX40" fmla="*/ 140391 w 399836"/>
                    <a:gd name="connsiteY40" fmla="*/ 187497 h 650222"/>
                    <a:gd name="connsiteX41" fmla="*/ 117527 w 399836"/>
                    <a:gd name="connsiteY41" fmla="*/ 152529 h 650222"/>
                    <a:gd name="connsiteX42" fmla="*/ 90628 w 399836"/>
                    <a:gd name="connsiteY42" fmla="*/ 118905 h 650222"/>
                    <a:gd name="connsiteX43" fmla="*/ 61040 w 399836"/>
                    <a:gd name="connsiteY43" fmla="*/ 86627 h 650222"/>
                    <a:gd name="connsiteX44" fmla="*/ 32796 w 399836"/>
                    <a:gd name="connsiteY44" fmla="*/ 54349 h 650222"/>
                    <a:gd name="connsiteX45" fmla="*/ 4554 w 399836"/>
                    <a:gd name="connsiteY45" fmla="*/ 22070 h 650222"/>
                    <a:gd name="connsiteX46" fmla="*/ 4554 w 399836"/>
                    <a:gd name="connsiteY46" fmla="*/ 1896 h 650222"/>
                    <a:gd name="connsiteX47" fmla="*/ 15985 w 399836"/>
                    <a:gd name="connsiteY47" fmla="*/ 551 h 650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399836" h="650222">
                      <a:moveTo>
                        <a:pt x="371720" y="573492"/>
                      </a:moveTo>
                      <a:cubicBezTo>
                        <a:pt x="371720" y="573492"/>
                        <a:pt x="374410" y="577528"/>
                        <a:pt x="374410" y="577528"/>
                      </a:cubicBezTo>
                      <a:cubicBezTo>
                        <a:pt x="381134" y="595012"/>
                        <a:pt x="382479" y="595012"/>
                        <a:pt x="389204" y="613840"/>
                      </a:cubicBezTo>
                      <a:cubicBezTo>
                        <a:pt x="395929" y="631325"/>
                        <a:pt x="402653" y="650154"/>
                        <a:pt x="398618" y="650154"/>
                      </a:cubicBezTo>
                      <a:cubicBezTo>
                        <a:pt x="395929" y="651499"/>
                        <a:pt x="390549" y="632670"/>
                        <a:pt x="382479" y="615186"/>
                      </a:cubicBezTo>
                      <a:cubicBezTo>
                        <a:pt x="374410" y="597702"/>
                        <a:pt x="375754" y="597702"/>
                        <a:pt x="367685" y="580217"/>
                      </a:cubicBezTo>
                      <a:cubicBezTo>
                        <a:pt x="366341" y="577528"/>
                        <a:pt x="366341" y="574838"/>
                        <a:pt x="367685" y="574838"/>
                      </a:cubicBezTo>
                      <a:cubicBezTo>
                        <a:pt x="369030" y="573492"/>
                        <a:pt x="370375" y="572148"/>
                        <a:pt x="371720" y="573492"/>
                      </a:cubicBezTo>
                      <a:close/>
                      <a:moveTo>
                        <a:pt x="187464" y="241294"/>
                      </a:moveTo>
                      <a:cubicBezTo>
                        <a:pt x="191499" y="239949"/>
                        <a:pt x="198223" y="243984"/>
                        <a:pt x="200914" y="248018"/>
                      </a:cubicBezTo>
                      <a:cubicBezTo>
                        <a:pt x="213018" y="265504"/>
                        <a:pt x="211673" y="266848"/>
                        <a:pt x="222433" y="284332"/>
                      </a:cubicBezTo>
                      <a:cubicBezTo>
                        <a:pt x="233191" y="303161"/>
                        <a:pt x="234537" y="301816"/>
                        <a:pt x="245297" y="320645"/>
                      </a:cubicBezTo>
                      <a:cubicBezTo>
                        <a:pt x="256055" y="339474"/>
                        <a:pt x="254711" y="339474"/>
                        <a:pt x="265470" y="358304"/>
                      </a:cubicBezTo>
                      <a:cubicBezTo>
                        <a:pt x="276230" y="377133"/>
                        <a:pt x="274885" y="377133"/>
                        <a:pt x="284299" y="395961"/>
                      </a:cubicBezTo>
                      <a:cubicBezTo>
                        <a:pt x="293714" y="414791"/>
                        <a:pt x="293714" y="414791"/>
                        <a:pt x="304474" y="433620"/>
                      </a:cubicBezTo>
                      <a:cubicBezTo>
                        <a:pt x="313887" y="452449"/>
                        <a:pt x="316578" y="451104"/>
                        <a:pt x="325993" y="471277"/>
                      </a:cubicBezTo>
                      <a:cubicBezTo>
                        <a:pt x="335406" y="490107"/>
                        <a:pt x="335406" y="490107"/>
                        <a:pt x="344821" y="508936"/>
                      </a:cubicBezTo>
                      <a:cubicBezTo>
                        <a:pt x="354236" y="527765"/>
                        <a:pt x="350201" y="529110"/>
                        <a:pt x="359615" y="547939"/>
                      </a:cubicBezTo>
                      <a:cubicBezTo>
                        <a:pt x="360961" y="549284"/>
                        <a:pt x="362305" y="550629"/>
                        <a:pt x="359615" y="551974"/>
                      </a:cubicBezTo>
                      <a:cubicBezTo>
                        <a:pt x="356926" y="551974"/>
                        <a:pt x="355581" y="550629"/>
                        <a:pt x="355581" y="549284"/>
                      </a:cubicBezTo>
                      <a:cubicBezTo>
                        <a:pt x="346166" y="530455"/>
                        <a:pt x="343477" y="531800"/>
                        <a:pt x="334062" y="512971"/>
                      </a:cubicBezTo>
                      <a:cubicBezTo>
                        <a:pt x="324647" y="494141"/>
                        <a:pt x="325993" y="494141"/>
                        <a:pt x="316578" y="475312"/>
                      </a:cubicBezTo>
                      <a:cubicBezTo>
                        <a:pt x="307163" y="456484"/>
                        <a:pt x="304474" y="457829"/>
                        <a:pt x="295058" y="439000"/>
                      </a:cubicBezTo>
                      <a:cubicBezTo>
                        <a:pt x="284299" y="420171"/>
                        <a:pt x="289679" y="418825"/>
                        <a:pt x="278919" y="399996"/>
                      </a:cubicBezTo>
                      <a:cubicBezTo>
                        <a:pt x="268159" y="381168"/>
                        <a:pt x="266815" y="382512"/>
                        <a:pt x="256055" y="363684"/>
                      </a:cubicBezTo>
                      <a:cubicBezTo>
                        <a:pt x="245297" y="344854"/>
                        <a:pt x="243951" y="346199"/>
                        <a:pt x="233191" y="327370"/>
                      </a:cubicBezTo>
                      <a:cubicBezTo>
                        <a:pt x="222433" y="309886"/>
                        <a:pt x="219742" y="309886"/>
                        <a:pt x="208983" y="292402"/>
                      </a:cubicBezTo>
                      <a:cubicBezTo>
                        <a:pt x="196879" y="274917"/>
                        <a:pt x="200914" y="273573"/>
                        <a:pt x="188809" y="254744"/>
                      </a:cubicBezTo>
                      <a:cubicBezTo>
                        <a:pt x="186119" y="250709"/>
                        <a:pt x="183430" y="243984"/>
                        <a:pt x="187464" y="241294"/>
                      </a:cubicBezTo>
                      <a:close/>
                      <a:moveTo>
                        <a:pt x="15985" y="551"/>
                      </a:moveTo>
                      <a:cubicBezTo>
                        <a:pt x="20019" y="1560"/>
                        <a:pt x="24054" y="3913"/>
                        <a:pt x="27416" y="7275"/>
                      </a:cubicBezTo>
                      <a:cubicBezTo>
                        <a:pt x="27416" y="8621"/>
                        <a:pt x="30107" y="11310"/>
                        <a:pt x="30107" y="11310"/>
                      </a:cubicBezTo>
                      <a:cubicBezTo>
                        <a:pt x="43556" y="27450"/>
                        <a:pt x="40866" y="24759"/>
                        <a:pt x="54315" y="42243"/>
                      </a:cubicBezTo>
                      <a:cubicBezTo>
                        <a:pt x="67764" y="59729"/>
                        <a:pt x="65075" y="59729"/>
                        <a:pt x="78524" y="77213"/>
                      </a:cubicBezTo>
                      <a:cubicBezTo>
                        <a:pt x="91974" y="94697"/>
                        <a:pt x="94663" y="92006"/>
                        <a:pt x="108113" y="109490"/>
                      </a:cubicBezTo>
                      <a:cubicBezTo>
                        <a:pt x="120218" y="126975"/>
                        <a:pt x="117527" y="128320"/>
                        <a:pt x="129632" y="145804"/>
                      </a:cubicBezTo>
                      <a:cubicBezTo>
                        <a:pt x="141736" y="163288"/>
                        <a:pt x="143082" y="163288"/>
                        <a:pt x="155186" y="180772"/>
                      </a:cubicBezTo>
                      <a:cubicBezTo>
                        <a:pt x="167290" y="198257"/>
                        <a:pt x="167290" y="198257"/>
                        <a:pt x="179394" y="215741"/>
                      </a:cubicBezTo>
                      <a:cubicBezTo>
                        <a:pt x="182085" y="221120"/>
                        <a:pt x="182085" y="229190"/>
                        <a:pt x="178050" y="230534"/>
                      </a:cubicBezTo>
                      <a:cubicBezTo>
                        <a:pt x="175359" y="233225"/>
                        <a:pt x="167290" y="227845"/>
                        <a:pt x="167290" y="221120"/>
                      </a:cubicBezTo>
                      <a:cubicBezTo>
                        <a:pt x="155186" y="203636"/>
                        <a:pt x="152496" y="204981"/>
                        <a:pt x="140391" y="187497"/>
                      </a:cubicBezTo>
                      <a:cubicBezTo>
                        <a:pt x="128287" y="171358"/>
                        <a:pt x="130977" y="170013"/>
                        <a:pt x="117527" y="152529"/>
                      </a:cubicBezTo>
                      <a:cubicBezTo>
                        <a:pt x="104078" y="135045"/>
                        <a:pt x="104078" y="135045"/>
                        <a:pt x="90628" y="118905"/>
                      </a:cubicBezTo>
                      <a:cubicBezTo>
                        <a:pt x="77179" y="101421"/>
                        <a:pt x="74490" y="102766"/>
                        <a:pt x="61040" y="86627"/>
                      </a:cubicBezTo>
                      <a:cubicBezTo>
                        <a:pt x="47591" y="70487"/>
                        <a:pt x="46246" y="70487"/>
                        <a:pt x="32796" y="54349"/>
                      </a:cubicBezTo>
                      <a:cubicBezTo>
                        <a:pt x="18003" y="38209"/>
                        <a:pt x="19347" y="38209"/>
                        <a:pt x="4554" y="22070"/>
                      </a:cubicBezTo>
                      <a:cubicBezTo>
                        <a:pt x="-2172" y="15346"/>
                        <a:pt x="-826" y="5931"/>
                        <a:pt x="4554" y="1896"/>
                      </a:cubicBezTo>
                      <a:cubicBezTo>
                        <a:pt x="7916" y="-122"/>
                        <a:pt x="11950" y="-458"/>
                        <a:pt x="15985" y="5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29" name="任意多边形: 形状 7628" descr="c3e9a7eb-4ca2-49cc-868e-ac5d4c13671d"/>
                <p:cNvSpPr/>
                <p:nvPr/>
              </p:nvSpPr>
              <p:spPr>
                <a:xfrm>
                  <a:off x="11988343" y="5848609"/>
                  <a:ext cx="203657" cy="125504"/>
                </a:xfrm>
                <a:custGeom>
                  <a:avLst/>
                  <a:gdLst>
                    <a:gd name="connsiteX0" fmla="*/ 71743 w 203657"/>
                    <a:gd name="connsiteY0" fmla="*/ 59498 h 125504"/>
                    <a:gd name="connsiteX1" fmla="*/ 75778 w 203657"/>
                    <a:gd name="connsiteY1" fmla="*/ 60843 h 125504"/>
                    <a:gd name="connsiteX2" fmla="*/ 112092 w 203657"/>
                    <a:gd name="connsiteY2" fmla="*/ 75638 h 125504"/>
                    <a:gd name="connsiteX3" fmla="*/ 147060 w 203657"/>
                    <a:gd name="connsiteY3" fmla="*/ 91777 h 125504"/>
                    <a:gd name="connsiteX4" fmla="*/ 183373 w 203657"/>
                    <a:gd name="connsiteY4" fmla="*/ 106571 h 125504"/>
                    <a:gd name="connsiteX5" fmla="*/ 200017 w 203657"/>
                    <a:gd name="connsiteY5" fmla="*/ 116826 h 125504"/>
                    <a:gd name="connsiteX6" fmla="*/ 203657 w 203657"/>
                    <a:gd name="connsiteY6" fmla="*/ 119449 h 125504"/>
                    <a:gd name="connsiteX7" fmla="*/ 203657 w 203657"/>
                    <a:gd name="connsiteY7" fmla="*/ 125504 h 125504"/>
                    <a:gd name="connsiteX8" fmla="*/ 196654 w 203657"/>
                    <a:gd name="connsiteY8" fmla="*/ 121533 h 125504"/>
                    <a:gd name="connsiteX9" fmla="*/ 179338 w 203657"/>
                    <a:gd name="connsiteY9" fmla="*/ 113296 h 125504"/>
                    <a:gd name="connsiteX10" fmla="*/ 143025 w 203657"/>
                    <a:gd name="connsiteY10" fmla="*/ 98501 h 125504"/>
                    <a:gd name="connsiteX11" fmla="*/ 106712 w 203657"/>
                    <a:gd name="connsiteY11" fmla="*/ 82362 h 125504"/>
                    <a:gd name="connsiteX12" fmla="*/ 74434 w 203657"/>
                    <a:gd name="connsiteY12" fmla="*/ 62189 h 125504"/>
                    <a:gd name="connsiteX13" fmla="*/ 71743 w 203657"/>
                    <a:gd name="connsiteY13" fmla="*/ 59498 h 125504"/>
                    <a:gd name="connsiteX14" fmla="*/ 462 w 203657"/>
                    <a:gd name="connsiteY14" fmla="*/ 321 h 125504"/>
                    <a:gd name="connsiteX15" fmla="*/ 24671 w 203657"/>
                    <a:gd name="connsiteY15" fmla="*/ 23185 h 125504"/>
                    <a:gd name="connsiteX16" fmla="*/ 51570 w 203657"/>
                    <a:gd name="connsiteY16" fmla="*/ 44704 h 125504"/>
                    <a:gd name="connsiteX17" fmla="*/ 54259 w 203657"/>
                    <a:gd name="connsiteY17" fmla="*/ 48739 h 125504"/>
                    <a:gd name="connsiteX18" fmla="*/ 51570 w 203657"/>
                    <a:gd name="connsiteY18" fmla="*/ 51429 h 125504"/>
                    <a:gd name="connsiteX19" fmla="*/ 47535 w 203657"/>
                    <a:gd name="connsiteY19" fmla="*/ 48739 h 125504"/>
                    <a:gd name="connsiteX20" fmla="*/ 19291 w 203657"/>
                    <a:gd name="connsiteY20" fmla="*/ 27219 h 125504"/>
                    <a:gd name="connsiteX21" fmla="*/ 462 w 203657"/>
                    <a:gd name="connsiteY21" fmla="*/ 321 h 125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03657" h="125504">
                      <a:moveTo>
                        <a:pt x="71743" y="59498"/>
                      </a:moveTo>
                      <a:cubicBezTo>
                        <a:pt x="73089" y="58153"/>
                        <a:pt x="74434" y="59498"/>
                        <a:pt x="75778" y="60843"/>
                      </a:cubicBezTo>
                      <a:cubicBezTo>
                        <a:pt x="93262" y="70258"/>
                        <a:pt x="94608" y="67568"/>
                        <a:pt x="112092" y="75638"/>
                      </a:cubicBezTo>
                      <a:cubicBezTo>
                        <a:pt x="129576" y="83707"/>
                        <a:pt x="129576" y="83707"/>
                        <a:pt x="147060" y="91777"/>
                      </a:cubicBezTo>
                      <a:cubicBezTo>
                        <a:pt x="164544" y="99846"/>
                        <a:pt x="165889" y="98501"/>
                        <a:pt x="183373" y="106571"/>
                      </a:cubicBezTo>
                      <a:cubicBezTo>
                        <a:pt x="192115" y="110606"/>
                        <a:pt x="196150" y="113632"/>
                        <a:pt x="200017" y="116826"/>
                      </a:cubicBezTo>
                      <a:lnTo>
                        <a:pt x="203657" y="119449"/>
                      </a:lnTo>
                      <a:lnTo>
                        <a:pt x="203657" y="125504"/>
                      </a:lnTo>
                      <a:lnTo>
                        <a:pt x="196654" y="121533"/>
                      </a:lnTo>
                      <a:cubicBezTo>
                        <a:pt x="192451" y="119348"/>
                        <a:pt x="188080" y="117331"/>
                        <a:pt x="179338" y="113296"/>
                      </a:cubicBezTo>
                      <a:cubicBezTo>
                        <a:pt x="161854" y="105226"/>
                        <a:pt x="160509" y="106571"/>
                        <a:pt x="143025" y="98501"/>
                      </a:cubicBezTo>
                      <a:cubicBezTo>
                        <a:pt x="125541" y="90432"/>
                        <a:pt x="125541" y="90432"/>
                        <a:pt x="106712" y="82362"/>
                      </a:cubicBezTo>
                      <a:cubicBezTo>
                        <a:pt x="89228" y="74293"/>
                        <a:pt x="90573" y="71602"/>
                        <a:pt x="74434" y="62189"/>
                      </a:cubicBezTo>
                      <a:cubicBezTo>
                        <a:pt x="73089" y="60843"/>
                        <a:pt x="70398" y="60843"/>
                        <a:pt x="71743" y="59498"/>
                      </a:cubicBezTo>
                      <a:close/>
                      <a:moveTo>
                        <a:pt x="462" y="321"/>
                      </a:moveTo>
                      <a:cubicBezTo>
                        <a:pt x="3151" y="-2369"/>
                        <a:pt x="11222" y="12426"/>
                        <a:pt x="24671" y="23185"/>
                      </a:cubicBezTo>
                      <a:cubicBezTo>
                        <a:pt x="38121" y="33945"/>
                        <a:pt x="36775" y="35290"/>
                        <a:pt x="51570" y="44704"/>
                      </a:cubicBezTo>
                      <a:cubicBezTo>
                        <a:pt x="52914" y="46049"/>
                        <a:pt x="55605" y="47394"/>
                        <a:pt x="54259" y="48739"/>
                      </a:cubicBezTo>
                      <a:cubicBezTo>
                        <a:pt x="52914" y="50084"/>
                        <a:pt x="54259" y="52774"/>
                        <a:pt x="51570" y="51429"/>
                      </a:cubicBezTo>
                      <a:cubicBezTo>
                        <a:pt x="51570" y="51429"/>
                        <a:pt x="47535" y="48739"/>
                        <a:pt x="47535" y="48739"/>
                      </a:cubicBezTo>
                      <a:cubicBezTo>
                        <a:pt x="32741" y="37979"/>
                        <a:pt x="32741" y="39325"/>
                        <a:pt x="19291" y="27219"/>
                      </a:cubicBezTo>
                      <a:cubicBezTo>
                        <a:pt x="7187" y="15115"/>
                        <a:pt x="-2227" y="1666"/>
                        <a:pt x="462" y="32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30" name="任意多边形: 形状 7629" descr="de10d166-e48c-443a-945b-8d626963e762"/>
                <p:cNvSpPr/>
                <p:nvPr/>
              </p:nvSpPr>
              <p:spPr>
                <a:xfrm>
                  <a:off x="11063711" y="3490918"/>
                  <a:ext cx="377863" cy="227701"/>
                </a:xfrm>
                <a:custGeom>
                  <a:avLst/>
                  <a:gdLst>
                    <a:gd name="connsiteX0" fmla="*/ 253972 w 377863"/>
                    <a:gd name="connsiteY0" fmla="*/ 343 h 227701"/>
                    <a:gd name="connsiteX1" fmla="*/ 274146 w 377863"/>
                    <a:gd name="connsiteY1" fmla="*/ 7067 h 227701"/>
                    <a:gd name="connsiteX2" fmla="*/ 377707 w 377863"/>
                    <a:gd name="connsiteY2" fmla="*/ 78349 h 227701"/>
                    <a:gd name="connsiteX3" fmla="*/ 182690 w 377863"/>
                    <a:gd name="connsiteY3" fmla="*/ 218222 h 227701"/>
                    <a:gd name="connsiteX4" fmla="*/ 1124 w 377863"/>
                    <a:gd name="connsiteY4" fmla="*/ 155010 h 227701"/>
                    <a:gd name="connsiteX5" fmla="*/ 101994 w 377863"/>
                    <a:gd name="connsiteY5" fmla="*/ 60865 h 227701"/>
                    <a:gd name="connsiteX6" fmla="*/ 107374 w 377863"/>
                    <a:gd name="connsiteY6" fmla="*/ 50106 h 227701"/>
                    <a:gd name="connsiteX7" fmla="*/ 237833 w 377863"/>
                    <a:gd name="connsiteY7" fmla="*/ 3033 h 227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7863" h="227700">
                      <a:moveTo>
                        <a:pt x="253972" y="343"/>
                      </a:moveTo>
                      <a:cubicBezTo>
                        <a:pt x="262041" y="-1002"/>
                        <a:pt x="268766" y="1687"/>
                        <a:pt x="274146" y="7067"/>
                      </a:cubicBezTo>
                      <a:cubicBezTo>
                        <a:pt x="325253" y="11102"/>
                        <a:pt x="373671" y="31277"/>
                        <a:pt x="377707" y="78349"/>
                      </a:cubicBezTo>
                      <a:cubicBezTo>
                        <a:pt x="383085" y="152321"/>
                        <a:pt x="248592" y="199393"/>
                        <a:pt x="182690" y="218222"/>
                      </a:cubicBezTo>
                      <a:cubicBezTo>
                        <a:pt x="112754" y="238396"/>
                        <a:pt x="14574" y="230326"/>
                        <a:pt x="1124" y="155010"/>
                      </a:cubicBezTo>
                      <a:cubicBezTo>
                        <a:pt x="-8290" y="101213"/>
                        <a:pt x="42817" y="60865"/>
                        <a:pt x="101994" y="60865"/>
                      </a:cubicBezTo>
                      <a:cubicBezTo>
                        <a:pt x="101994" y="56830"/>
                        <a:pt x="103339" y="52795"/>
                        <a:pt x="107374" y="50106"/>
                      </a:cubicBezTo>
                      <a:cubicBezTo>
                        <a:pt x="143687" y="17827"/>
                        <a:pt x="188070" y="1687"/>
                        <a:pt x="237833" y="3033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31" name="任意多边形: 形状 7630" descr="f761351e-0e99-4584-8a56-102cd2502f2b"/>
                <p:cNvSpPr/>
                <p:nvPr/>
              </p:nvSpPr>
              <p:spPr>
                <a:xfrm>
                  <a:off x="11269816" y="6805180"/>
                  <a:ext cx="403277" cy="52821"/>
                </a:xfrm>
                <a:custGeom>
                  <a:avLst/>
                  <a:gdLst>
                    <a:gd name="connsiteX0" fmla="*/ 326437 w 403277"/>
                    <a:gd name="connsiteY0" fmla="*/ 27067 h 52821"/>
                    <a:gd name="connsiteX1" fmla="*/ 339718 w 403277"/>
                    <a:gd name="connsiteY1" fmla="*/ 29588 h 52821"/>
                    <a:gd name="connsiteX2" fmla="*/ 373341 w 403277"/>
                    <a:gd name="connsiteY2" fmla="*/ 40348 h 52821"/>
                    <a:gd name="connsiteX3" fmla="*/ 403277 w 403277"/>
                    <a:gd name="connsiteY3" fmla="*/ 52821 h 52821"/>
                    <a:gd name="connsiteX4" fmla="*/ 359340 w 403277"/>
                    <a:gd name="connsiteY4" fmla="*/ 52821 h 52821"/>
                    <a:gd name="connsiteX5" fmla="*/ 334338 w 403277"/>
                    <a:gd name="connsiteY5" fmla="*/ 43038 h 52821"/>
                    <a:gd name="connsiteX6" fmla="*/ 318200 w 403277"/>
                    <a:gd name="connsiteY6" fmla="*/ 29588 h 52821"/>
                    <a:gd name="connsiteX7" fmla="*/ 326437 w 403277"/>
                    <a:gd name="connsiteY7" fmla="*/ 27067 h 52821"/>
                    <a:gd name="connsiteX8" fmla="*/ 207914 w 403277"/>
                    <a:gd name="connsiteY8" fmla="*/ 0 h 52821"/>
                    <a:gd name="connsiteX9" fmla="*/ 279197 w 403277"/>
                    <a:gd name="connsiteY9" fmla="*/ 12104 h 52821"/>
                    <a:gd name="connsiteX10" fmla="*/ 298025 w 403277"/>
                    <a:gd name="connsiteY10" fmla="*/ 21519 h 52821"/>
                    <a:gd name="connsiteX11" fmla="*/ 276506 w 403277"/>
                    <a:gd name="connsiteY11" fmla="*/ 24208 h 52821"/>
                    <a:gd name="connsiteX12" fmla="*/ 207914 w 403277"/>
                    <a:gd name="connsiteY12" fmla="*/ 13450 h 52821"/>
                    <a:gd name="connsiteX13" fmla="*/ 172946 w 403277"/>
                    <a:gd name="connsiteY13" fmla="*/ 13450 h 52821"/>
                    <a:gd name="connsiteX14" fmla="*/ 137978 w 403277"/>
                    <a:gd name="connsiteY14" fmla="*/ 16139 h 52821"/>
                    <a:gd name="connsiteX15" fmla="*/ 70731 w 403277"/>
                    <a:gd name="connsiteY15" fmla="*/ 29588 h 52821"/>
                    <a:gd name="connsiteX16" fmla="*/ 38453 w 403277"/>
                    <a:gd name="connsiteY16" fmla="*/ 40348 h 52821"/>
                    <a:gd name="connsiteX17" fmla="*/ 9765 w 403277"/>
                    <a:gd name="connsiteY17" fmla="*/ 52821 h 52821"/>
                    <a:gd name="connsiteX18" fmla="*/ 0 w 403277"/>
                    <a:gd name="connsiteY18" fmla="*/ 52821 h 52821"/>
                    <a:gd name="connsiteX19" fmla="*/ 3485 w 403277"/>
                    <a:gd name="connsiteY19" fmla="*/ 51107 h 52821"/>
                    <a:gd name="connsiteX20" fmla="*/ 34418 w 403277"/>
                    <a:gd name="connsiteY20" fmla="*/ 36314 h 52821"/>
                    <a:gd name="connsiteX21" fmla="*/ 66697 w 403277"/>
                    <a:gd name="connsiteY21" fmla="*/ 22864 h 52821"/>
                    <a:gd name="connsiteX22" fmla="*/ 100321 w 403277"/>
                    <a:gd name="connsiteY22" fmla="*/ 12104 h 52821"/>
                    <a:gd name="connsiteX23" fmla="*/ 135289 w 403277"/>
                    <a:gd name="connsiteY23" fmla="*/ 5380 h 52821"/>
                    <a:gd name="connsiteX24" fmla="*/ 171602 w 403277"/>
                    <a:gd name="connsiteY24" fmla="*/ 1346 h 52821"/>
                    <a:gd name="connsiteX25" fmla="*/ 207914 w 403277"/>
                    <a:gd name="connsiteY25" fmla="*/ 0 h 5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03277" h="52820">
                      <a:moveTo>
                        <a:pt x="326437" y="27067"/>
                      </a:moveTo>
                      <a:cubicBezTo>
                        <a:pt x="330640" y="27235"/>
                        <a:pt x="335683" y="28244"/>
                        <a:pt x="339718" y="29588"/>
                      </a:cubicBezTo>
                      <a:cubicBezTo>
                        <a:pt x="357202" y="34968"/>
                        <a:pt x="365272" y="37658"/>
                        <a:pt x="373341" y="40348"/>
                      </a:cubicBezTo>
                      <a:lnTo>
                        <a:pt x="403277" y="52821"/>
                      </a:lnTo>
                      <a:lnTo>
                        <a:pt x="359340" y="52821"/>
                      </a:lnTo>
                      <a:lnTo>
                        <a:pt x="334338" y="43038"/>
                      </a:lnTo>
                      <a:cubicBezTo>
                        <a:pt x="326269" y="40348"/>
                        <a:pt x="316854" y="33623"/>
                        <a:pt x="318200" y="29588"/>
                      </a:cubicBezTo>
                      <a:cubicBezTo>
                        <a:pt x="318872" y="27571"/>
                        <a:pt x="322235" y="26899"/>
                        <a:pt x="326437" y="27067"/>
                      </a:cubicBezTo>
                      <a:close/>
                      <a:moveTo>
                        <a:pt x="207914" y="0"/>
                      </a:moveTo>
                      <a:cubicBezTo>
                        <a:pt x="244228" y="2690"/>
                        <a:pt x="244228" y="5380"/>
                        <a:pt x="279197" y="12104"/>
                      </a:cubicBezTo>
                      <a:cubicBezTo>
                        <a:pt x="288610" y="13450"/>
                        <a:pt x="299370" y="18830"/>
                        <a:pt x="298025" y="21519"/>
                      </a:cubicBezTo>
                      <a:cubicBezTo>
                        <a:pt x="296681" y="25554"/>
                        <a:pt x="284576" y="25554"/>
                        <a:pt x="276506" y="24208"/>
                      </a:cubicBezTo>
                      <a:cubicBezTo>
                        <a:pt x="242884" y="17484"/>
                        <a:pt x="242884" y="16139"/>
                        <a:pt x="207914" y="13450"/>
                      </a:cubicBezTo>
                      <a:cubicBezTo>
                        <a:pt x="190430" y="12104"/>
                        <a:pt x="182361" y="12104"/>
                        <a:pt x="172946" y="13450"/>
                      </a:cubicBezTo>
                      <a:cubicBezTo>
                        <a:pt x="164877" y="13450"/>
                        <a:pt x="155462" y="14795"/>
                        <a:pt x="137978" y="16139"/>
                      </a:cubicBezTo>
                      <a:cubicBezTo>
                        <a:pt x="104355" y="21519"/>
                        <a:pt x="103010" y="20174"/>
                        <a:pt x="70731" y="29588"/>
                      </a:cubicBezTo>
                      <a:cubicBezTo>
                        <a:pt x="54593" y="34968"/>
                        <a:pt x="46523" y="37658"/>
                        <a:pt x="38453" y="40348"/>
                      </a:cubicBezTo>
                      <a:lnTo>
                        <a:pt x="9765" y="52821"/>
                      </a:lnTo>
                      <a:lnTo>
                        <a:pt x="0" y="52821"/>
                      </a:lnTo>
                      <a:lnTo>
                        <a:pt x="3485" y="51107"/>
                      </a:lnTo>
                      <a:cubicBezTo>
                        <a:pt x="18279" y="43038"/>
                        <a:pt x="26349" y="39003"/>
                        <a:pt x="34418" y="36314"/>
                      </a:cubicBezTo>
                      <a:cubicBezTo>
                        <a:pt x="42487" y="32279"/>
                        <a:pt x="50558" y="29588"/>
                        <a:pt x="66697" y="22864"/>
                      </a:cubicBezTo>
                      <a:cubicBezTo>
                        <a:pt x="82835" y="17484"/>
                        <a:pt x="92250" y="14795"/>
                        <a:pt x="100321" y="12104"/>
                      </a:cubicBezTo>
                      <a:cubicBezTo>
                        <a:pt x="108390" y="9415"/>
                        <a:pt x="117805" y="8070"/>
                        <a:pt x="135289" y="5380"/>
                      </a:cubicBezTo>
                      <a:cubicBezTo>
                        <a:pt x="152773" y="2690"/>
                        <a:pt x="162187" y="2690"/>
                        <a:pt x="171602" y="1346"/>
                      </a:cubicBezTo>
                      <a:cubicBezTo>
                        <a:pt x="181017" y="0"/>
                        <a:pt x="189086" y="0"/>
                        <a:pt x="207914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32" name="任意多边形: 形状 7631" descr="25d2f69f-fd19-41b3-92c6-9b54c005a67e"/>
                <p:cNvSpPr/>
                <p:nvPr/>
              </p:nvSpPr>
              <p:spPr>
                <a:xfrm>
                  <a:off x="10655933" y="5378997"/>
                  <a:ext cx="887527" cy="637895"/>
                </a:xfrm>
                <a:custGeom>
                  <a:avLst/>
                  <a:gdLst>
                    <a:gd name="connsiteX0" fmla="*/ 540706 w 887527"/>
                    <a:gd name="connsiteY0" fmla="*/ 404032 h 637895"/>
                    <a:gd name="connsiteX1" fmla="*/ 559535 w 887527"/>
                    <a:gd name="connsiteY1" fmla="*/ 410756 h 637895"/>
                    <a:gd name="connsiteX2" fmla="*/ 609298 w 887527"/>
                    <a:gd name="connsiteY2" fmla="*/ 447069 h 637895"/>
                    <a:gd name="connsiteX3" fmla="*/ 657715 w 887527"/>
                    <a:gd name="connsiteY3" fmla="*/ 484728 h 637895"/>
                    <a:gd name="connsiteX4" fmla="*/ 710167 w 887527"/>
                    <a:gd name="connsiteY4" fmla="*/ 518351 h 637895"/>
                    <a:gd name="connsiteX5" fmla="*/ 763965 w 887527"/>
                    <a:gd name="connsiteY5" fmla="*/ 549284 h 637895"/>
                    <a:gd name="connsiteX6" fmla="*/ 817762 w 887527"/>
                    <a:gd name="connsiteY6" fmla="*/ 580217 h 637895"/>
                    <a:gd name="connsiteX7" fmla="*/ 871560 w 887527"/>
                    <a:gd name="connsiteY7" fmla="*/ 611151 h 637895"/>
                    <a:gd name="connsiteX8" fmla="*/ 886354 w 887527"/>
                    <a:gd name="connsiteY8" fmla="*/ 634015 h 637895"/>
                    <a:gd name="connsiteX9" fmla="*/ 856766 w 887527"/>
                    <a:gd name="connsiteY9" fmla="*/ 632670 h 637895"/>
                    <a:gd name="connsiteX10" fmla="*/ 851386 w 887527"/>
                    <a:gd name="connsiteY10" fmla="*/ 629980 h 637895"/>
                    <a:gd name="connsiteX11" fmla="*/ 802969 w 887527"/>
                    <a:gd name="connsiteY11" fmla="*/ 600391 h 637895"/>
                    <a:gd name="connsiteX12" fmla="*/ 750515 w 887527"/>
                    <a:gd name="connsiteY12" fmla="*/ 565423 h 637895"/>
                    <a:gd name="connsiteX13" fmla="*/ 695374 w 887527"/>
                    <a:gd name="connsiteY13" fmla="*/ 534489 h 637895"/>
                    <a:gd name="connsiteX14" fmla="*/ 646956 w 887527"/>
                    <a:gd name="connsiteY14" fmla="*/ 496832 h 637895"/>
                    <a:gd name="connsiteX15" fmla="*/ 595848 w 887527"/>
                    <a:gd name="connsiteY15" fmla="*/ 460519 h 637895"/>
                    <a:gd name="connsiteX16" fmla="*/ 547431 w 887527"/>
                    <a:gd name="connsiteY16" fmla="*/ 421516 h 637895"/>
                    <a:gd name="connsiteX17" fmla="*/ 540706 w 887527"/>
                    <a:gd name="connsiteY17" fmla="*/ 404032 h 637895"/>
                    <a:gd name="connsiteX18" fmla="*/ 160090 w 887527"/>
                    <a:gd name="connsiteY18" fmla="*/ 43589 h 637895"/>
                    <a:gd name="connsiteX19" fmla="*/ 162779 w 887527"/>
                    <a:gd name="connsiteY19" fmla="*/ 44934 h 637895"/>
                    <a:gd name="connsiteX20" fmla="*/ 219266 w 887527"/>
                    <a:gd name="connsiteY20" fmla="*/ 74522 h 637895"/>
                    <a:gd name="connsiteX21" fmla="*/ 269029 w 887527"/>
                    <a:gd name="connsiteY21" fmla="*/ 113526 h 637895"/>
                    <a:gd name="connsiteX22" fmla="*/ 316102 w 887527"/>
                    <a:gd name="connsiteY22" fmla="*/ 153874 h 637895"/>
                    <a:gd name="connsiteX23" fmla="*/ 353760 w 887527"/>
                    <a:gd name="connsiteY23" fmla="*/ 200946 h 637895"/>
                    <a:gd name="connsiteX24" fmla="*/ 394108 w 887527"/>
                    <a:gd name="connsiteY24" fmla="*/ 245329 h 637895"/>
                    <a:gd name="connsiteX25" fmla="*/ 434456 w 887527"/>
                    <a:gd name="connsiteY25" fmla="*/ 289712 h 637895"/>
                    <a:gd name="connsiteX26" fmla="*/ 476149 w 887527"/>
                    <a:gd name="connsiteY26" fmla="*/ 332750 h 637895"/>
                    <a:gd name="connsiteX27" fmla="*/ 516497 w 887527"/>
                    <a:gd name="connsiteY27" fmla="*/ 377133 h 637895"/>
                    <a:gd name="connsiteX28" fmla="*/ 525912 w 887527"/>
                    <a:gd name="connsiteY28" fmla="*/ 393272 h 637895"/>
                    <a:gd name="connsiteX29" fmla="*/ 507083 w 887527"/>
                    <a:gd name="connsiteY29" fmla="*/ 385202 h 637895"/>
                    <a:gd name="connsiteX30" fmla="*/ 465389 w 887527"/>
                    <a:gd name="connsiteY30" fmla="*/ 340820 h 637895"/>
                    <a:gd name="connsiteX31" fmla="*/ 425041 w 887527"/>
                    <a:gd name="connsiteY31" fmla="*/ 296437 h 637895"/>
                    <a:gd name="connsiteX32" fmla="*/ 387384 w 887527"/>
                    <a:gd name="connsiteY32" fmla="*/ 250709 h 637895"/>
                    <a:gd name="connsiteX33" fmla="*/ 349725 w 887527"/>
                    <a:gd name="connsiteY33" fmla="*/ 204981 h 637895"/>
                    <a:gd name="connsiteX34" fmla="*/ 309377 w 887527"/>
                    <a:gd name="connsiteY34" fmla="*/ 160598 h 637895"/>
                    <a:gd name="connsiteX35" fmla="*/ 263649 w 887527"/>
                    <a:gd name="connsiteY35" fmla="*/ 120250 h 637895"/>
                    <a:gd name="connsiteX36" fmla="*/ 215232 w 887527"/>
                    <a:gd name="connsiteY36" fmla="*/ 82592 h 637895"/>
                    <a:gd name="connsiteX37" fmla="*/ 164125 w 887527"/>
                    <a:gd name="connsiteY37" fmla="*/ 47623 h 637895"/>
                    <a:gd name="connsiteX38" fmla="*/ 160090 w 887527"/>
                    <a:gd name="connsiteY38" fmla="*/ 43589 h 637895"/>
                    <a:gd name="connsiteX39" fmla="*/ 18199 w 887527"/>
                    <a:gd name="connsiteY39" fmla="*/ 551 h 637895"/>
                    <a:gd name="connsiteX40" fmla="*/ 60564 w 887527"/>
                    <a:gd name="connsiteY40" fmla="*/ 7275 h 637895"/>
                    <a:gd name="connsiteX41" fmla="*/ 90153 w 887527"/>
                    <a:gd name="connsiteY41" fmla="*/ 15346 h 637895"/>
                    <a:gd name="connsiteX42" fmla="*/ 118397 w 887527"/>
                    <a:gd name="connsiteY42" fmla="*/ 24759 h 637895"/>
                    <a:gd name="connsiteX43" fmla="*/ 125121 w 887527"/>
                    <a:gd name="connsiteY43" fmla="*/ 30139 h 637895"/>
                    <a:gd name="connsiteX44" fmla="*/ 122431 w 887527"/>
                    <a:gd name="connsiteY44" fmla="*/ 32830 h 637895"/>
                    <a:gd name="connsiteX45" fmla="*/ 115707 w 887527"/>
                    <a:gd name="connsiteY45" fmla="*/ 30139 h 637895"/>
                    <a:gd name="connsiteX46" fmla="*/ 87463 w 887527"/>
                    <a:gd name="connsiteY46" fmla="*/ 20725 h 637895"/>
                    <a:gd name="connsiteX47" fmla="*/ 59219 w 887527"/>
                    <a:gd name="connsiteY47" fmla="*/ 12655 h 637895"/>
                    <a:gd name="connsiteX48" fmla="*/ 42 w 887527"/>
                    <a:gd name="connsiteY48" fmla="*/ 1896 h 637895"/>
                    <a:gd name="connsiteX49" fmla="*/ 18199 w 887527"/>
                    <a:gd name="connsiteY49" fmla="*/ 551 h 637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887527" h="637895">
                      <a:moveTo>
                        <a:pt x="540706" y="404032"/>
                      </a:moveTo>
                      <a:cubicBezTo>
                        <a:pt x="544740" y="401341"/>
                        <a:pt x="554155" y="406721"/>
                        <a:pt x="559535" y="410756"/>
                      </a:cubicBezTo>
                      <a:cubicBezTo>
                        <a:pt x="583744" y="429585"/>
                        <a:pt x="585088" y="428240"/>
                        <a:pt x="609298" y="447069"/>
                      </a:cubicBezTo>
                      <a:cubicBezTo>
                        <a:pt x="634851" y="464553"/>
                        <a:pt x="632162" y="467243"/>
                        <a:pt x="657715" y="484728"/>
                      </a:cubicBezTo>
                      <a:cubicBezTo>
                        <a:pt x="683269" y="502211"/>
                        <a:pt x="684614" y="502211"/>
                        <a:pt x="710167" y="518351"/>
                      </a:cubicBezTo>
                      <a:cubicBezTo>
                        <a:pt x="735722" y="534489"/>
                        <a:pt x="737066" y="533145"/>
                        <a:pt x="763965" y="549284"/>
                      </a:cubicBezTo>
                      <a:cubicBezTo>
                        <a:pt x="790864" y="565423"/>
                        <a:pt x="790864" y="564079"/>
                        <a:pt x="817762" y="580217"/>
                      </a:cubicBezTo>
                      <a:cubicBezTo>
                        <a:pt x="844661" y="595012"/>
                        <a:pt x="844661" y="596356"/>
                        <a:pt x="871560" y="611151"/>
                      </a:cubicBezTo>
                      <a:cubicBezTo>
                        <a:pt x="883665" y="617876"/>
                        <a:pt x="890389" y="628635"/>
                        <a:pt x="886354" y="634015"/>
                      </a:cubicBezTo>
                      <a:cubicBezTo>
                        <a:pt x="882320" y="639395"/>
                        <a:pt x="868870" y="639395"/>
                        <a:pt x="856766" y="632670"/>
                      </a:cubicBezTo>
                      <a:cubicBezTo>
                        <a:pt x="856766" y="632670"/>
                        <a:pt x="851386" y="629980"/>
                        <a:pt x="851386" y="629980"/>
                      </a:cubicBezTo>
                      <a:cubicBezTo>
                        <a:pt x="824487" y="613840"/>
                        <a:pt x="829867" y="616531"/>
                        <a:pt x="802969" y="600391"/>
                      </a:cubicBezTo>
                      <a:cubicBezTo>
                        <a:pt x="776070" y="582907"/>
                        <a:pt x="777414" y="581563"/>
                        <a:pt x="750515" y="565423"/>
                      </a:cubicBezTo>
                      <a:cubicBezTo>
                        <a:pt x="723617" y="549284"/>
                        <a:pt x="720927" y="551974"/>
                        <a:pt x="695374" y="534489"/>
                      </a:cubicBezTo>
                      <a:cubicBezTo>
                        <a:pt x="669819" y="517005"/>
                        <a:pt x="672510" y="514316"/>
                        <a:pt x="646956" y="496832"/>
                      </a:cubicBezTo>
                      <a:cubicBezTo>
                        <a:pt x="621402" y="478003"/>
                        <a:pt x="620058" y="479348"/>
                        <a:pt x="595848" y="460519"/>
                      </a:cubicBezTo>
                      <a:cubicBezTo>
                        <a:pt x="571639" y="440344"/>
                        <a:pt x="570295" y="441689"/>
                        <a:pt x="547431" y="421516"/>
                      </a:cubicBezTo>
                      <a:cubicBezTo>
                        <a:pt x="542051" y="416136"/>
                        <a:pt x="538016" y="406721"/>
                        <a:pt x="540706" y="404032"/>
                      </a:cubicBezTo>
                      <a:close/>
                      <a:moveTo>
                        <a:pt x="160090" y="43589"/>
                      </a:moveTo>
                      <a:cubicBezTo>
                        <a:pt x="158745" y="42245"/>
                        <a:pt x="160090" y="43589"/>
                        <a:pt x="162779" y="44934"/>
                      </a:cubicBezTo>
                      <a:cubicBezTo>
                        <a:pt x="191023" y="59729"/>
                        <a:pt x="192368" y="57038"/>
                        <a:pt x="219266" y="74522"/>
                      </a:cubicBezTo>
                      <a:cubicBezTo>
                        <a:pt x="244821" y="92006"/>
                        <a:pt x="244821" y="93351"/>
                        <a:pt x="269029" y="113526"/>
                      </a:cubicBezTo>
                      <a:cubicBezTo>
                        <a:pt x="291893" y="133699"/>
                        <a:pt x="293238" y="132354"/>
                        <a:pt x="316102" y="153874"/>
                      </a:cubicBezTo>
                      <a:cubicBezTo>
                        <a:pt x="337621" y="175393"/>
                        <a:pt x="333586" y="178082"/>
                        <a:pt x="353760" y="200946"/>
                      </a:cubicBezTo>
                      <a:cubicBezTo>
                        <a:pt x="373934" y="223810"/>
                        <a:pt x="375279" y="222465"/>
                        <a:pt x="394108" y="245329"/>
                      </a:cubicBezTo>
                      <a:cubicBezTo>
                        <a:pt x="414283" y="268193"/>
                        <a:pt x="414283" y="266848"/>
                        <a:pt x="434456" y="289712"/>
                      </a:cubicBezTo>
                      <a:cubicBezTo>
                        <a:pt x="454631" y="312576"/>
                        <a:pt x="455975" y="311230"/>
                        <a:pt x="476149" y="332750"/>
                      </a:cubicBezTo>
                      <a:cubicBezTo>
                        <a:pt x="497668" y="354269"/>
                        <a:pt x="494979" y="356958"/>
                        <a:pt x="516497" y="377133"/>
                      </a:cubicBezTo>
                      <a:cubicBezTo>
                        <a:pt x="521877" y="382512"/>
                        <a:pt x="528602" y="390582"/>
                        <a:pt x="525912" y="393272"/>
                      </a:cubicBezTo>
                      <a:cubicBezTo>
                        <a:pt x="523222" y="395961"/>
                        <a:pt x="512463" y="390582"/>
                        <a:pt x="507083" y="385202"/>
                      </a:cubicBezTo>
                      <a:cubicBezTo>
                        <a:pt x="485564" y="363684"/>
                        <a:pt x="485564" y="363684"/>
                        <a:pt x="465389" y="340820"/>
                      </a:cubicBezTo>
                      <a:cubicBezTo>
                        <a:pt x="445216" y="317956"/>
                        <a:pt x="443871" y="319301"/>
                        <a:pt x="425041" y="296437"/>
                      </a:cubicBezTo>
                      <a:cubicBezTo>
                        <a:pt x="404868" y="273573"/>
                        <a:pt x="406213" y="273573"/>
                        <a:pt x="387384" y="250709"/>
                      </a:cubicBezTo>
                      <a:cubicBezTo>
                        <a:pt x="368555" y="227845"/>
                        <a:pt x="368555" y="227845"/>
                        <a:pt x="349725" y="204981"/>
                      </a:cubicBezTo>
                      <a:cubicBezTo>
                        <a:pt x="329552" y="182117"/>
                        <a:pt x="329552" y="182117"/>
                        <a:pt x="309377" y="160598"/>
                      </a:cubicBezTo>
                      <a:cubicBezTo>
                        <a:pt x="287858" y="139079"/>
                        <a:pt x="286513" y="140425"/>
                        <a:pt x="263649" y="120250"/>
                      </a:cubicBezTo>
                      <a:cubicBezTo>
                        <a:pt x="240786" y="100077"/>
                        <a:pt x="239441" y="101421"/>
                        <a:pt x="215232" y="82592"/>
                      </a:cubicBezTo>
                      <a:cubicBezTo>
                        <a:pt x="189678" y="65107"/>
                        <a:pt x="191023" y="62418"/>
                        <a:pt x="164125" y="47623"/>
                      </a:cubicBezTo>
                      <a:cubicBezTo>
                        <a:pt x="161434" y="46279"/>
                        <a:pt x="158745" y="44934"/>
                        <a:pt x="160090" y="43589"/>
                      </a:cubicBezTo>
                      <a:close/>
                      <a:moveTo>
                        <a:pt x="18199" y="551"/>
                      </a:moveTo>
                      <a:cubicBezTo>
                        <a:pt x="29631" y="1560"/>
                        <a:pt x="45098" y="3913"/>
                        <a:pt x="60564" y="7275"/>
                      </a:cubicBezTo>
                      <a:cubicBezTo>
                        <a:pt x="75359" y="9966"/>
                        <a:pt x="83428" y="12655"/>
                        <a:pt x="90153" y="15346"/>
                      </a:cubicBezTo>
                      <a:cubicBezTo>
                        <a:pt x="96878" y="18035"/>
                        <a:pt x="104947" y="20725"/>
                        <a:pt x="118397" y="24759"/>
                      </a:cubicBezTo>
                      <a:cubicBezTo>
                        <a:pt x="122431" y="26105"/>
                        <a:pt x="125121" y="28795"/>
                        <a:pt x="125121" y="30139"/>
                      </a:cubicBezTo>
                      <a:cubicBezTo>
                        <a:pt x="123777" y="31485"/>
                        <a:pt x="126466" y="34174"/>
                        <a:pt x="122431" y="32830"/>
                      </a:cubicBezTo>
                      <a:cubicBezTo>
                        <a:pt x="122431" y="32830"/>
                        <a:pt x="115707" y="30139"/>
                        <a:pt x="115707" y="30139"/>
                      </a:cubicBezTo>
                      <a:cubicBezTo>
                        <a:pt x="102258" y="24759"/>
                        <a:pt x="95533" y="22070"/>
                        <a:pt x="87463" y="20725"/>
                      </a:cubicBezTo>
                      <a:cubicBezTo>
                        <a:pt x="80738" y="18035"/>
                        <a:pt x="72669" y="16690"/>
                        <a:pt x="59219" y="12655"/>
                      </a:cubicBezTo>
                      <a:cubicBezTo>
                        <a:pt x="29631" y="5931"/>
                        <a:pt x="42" y="4586"/>
                        <a:pt x="42" y="1896"/>
                      </a:cubicBezTo>
                      <a:cubicBezTo>
                        <a:pt x="-630" y="-122"/>
                        <a:pt x="6767" y="-458"/>
                        <a:pt x="18199" y="5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33" name="任意多边形: 形状 7632" descr="5f54994e-7103-4829-b2d8-c4a5483b7241"/>
                <p:cNvSpPr/>
                <p:nvPr/>
              </p:nvSpPr>
              <p:spPr>
                <a:xfrm>
                  <a:off x="11909708" y="4025729"/>
                  <a:ext cx="282293" cy="300866"/>
                </a:xfrm>
                <a:custGeom>
                  <a:avLst/>
                  <a:gdLst>
                    <a:gd name="connsiteX0" fmla="*/ 282293 w 282293"/>
                    <a:gd name="connsiteY0" fmla="*/ 0 h 300866"/>
                    <a:gd name="connsiteX1" fmla="*/ 282293 w 282293"/>
                    <a:gd name="connsiteY1" fmla="*/ 12717 h 300866"/>
                    <a:gd name="connsiteX2" fmla="*/ 270246 w 282293"/>
                    <a:gd name="connsiteY2" fmla="*/ 21662 h 300866"/>
                    <a:gd name="connsiteX3" fmla="*/ 243180 w 282293"/>
                    <a:gd name="connsiteY3" fmla="*/ 42508 h 300866"/>
                    <a:gd name="connsiteX4" fmla="*/ 186692 w 282293"/>
                    <a:gd name="connsiteY4" fmla="*/ 82856 h 300866"/>
                    <a:gd name="connsiteX5" fmla="*/ 138274 w 282293"/>
                    <a:gd name="connsiteY5" fmla="*/ 129929 h 300866"/>
                    <a:gd name="connsiteX6" fmla="*/ 93891 w 282293"/>
                    <a:gd name="connsiteY6" fmla="*/ 179692 h 300866"/>
                    <a:gd name="connsiteX7" fmla="*/ 54889 w 282293"/>
                    <a:gd name="connsiteY7" fmla="*/ 232145 h 300866"/>
                    <a:gd name="connsiteX8" fmla="*/ 17230 w 282293"/>
                    <a:gd name="connsiteY8" fmla="*/ 285942 h 300866"/>
                    <a:gd name="connsiteX9" fmla="*/ 2436 w 282293"/>
                    <a:gd name="connsiteY9" fmla="*/ 300737 h 300866"/>
                    <a:gd name="connsiteX10" fmla="*/ 3781 w 282293"/>
                    <a:gd name="connsiteY10" fmla="*/ 280562 h 300866"/>
                    <a:gd name="connsiteX11" fmla="*/ 40094 w 282293"/>
                    <a:gd name="connsiteY11" fmla="*/ 225419 h 300866"/>
                    <a:gd name="connsiteX12" fmla="*/ 81787 w 282293"/>
                    <a:gd name="connsiteY12" fmla="*/ 172967 h 300866"/>
                    <a:gd name="connsiteX13" fmla="*/ 130205 w 282293"/>
                    <a:gd name="connsiteY13" fmla="*/ 124550 h 300866"/>
                    <a:gd name="connsiteX14" fmla="*/ 181313 w 282293"/>
                    <a:gd name="connsiteY14" fmla="*/ 78821 h 300866"/>
                    <a:gd name="connsiteX15" fmla="*/ 235110 w 282293"/>
                    <a:gd name="connsiteY15" fmla="*/ 35784 h 300866"/>
                    <a:gd name="connsiteX16" fmla="*/ 262177 w 282293"/>
                    <a:gd name="connsiteY16" fmla="*/ 14937 h 300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2293" h="300866">
                      <a:moveTo>
                        <a:pt x="282293" y="0"/>
                      </a:moveTo>
                      <a:lnTo>
                        <a:pt x="282293" y="12717"/>
                      </a:lnTo>
                      <a:lnTo>
                        <a:pt x="270246" y="21662"/>
                      </a:lnTo>
                      <a:cubicBezTo>
                        <a:pt x="263353" y="27042"/>
                        <a:pt x="256629" y="32421"/>
                        <a:pt x="243180" y="42508"/>
                      </a:cubicBezTo>
                      <a:cubicBezTo>
                        <a:pt x="216281" y="64028"/>
                        <a:pt x="212246" y="61337"/>
                        <a:pt x="186692" y="82856"/>
                      </a:cubicBezTo>
                      <a:cubicBezTo>
                        <a:pt x="161138" y="105720"/>
                        <a:pt x="162484" y="107065"/>
                        <a:pt x="138274" y="129929"/>
                      </a:cubicBezTo>
                      <a:cubicBezTo>
                        <a:pt x="114066" y="154138"/>
                        <a:pt x="115410" y="154138"/>
                        <a:pt x="93891" y="179692"/>
                      </a:cubicBezTo>
                      <a:cubicBezTo>
                        <a:pt x="72373" y="205246"/>
                        <a:pt x="73718" y="205246"/>
                        <a:pt x="54889" y="232145"/>
                      </a:cubicBezTo>
                      <a:cubicBezTo>
                        <a:pt x="36059" y="259043"/>
                        <a:pt x="33370" y="257698"/>
                        <a:pt x="17230" y="285942"/>
                      </a:cubicBezTo>
                      <a:cubicBezTo>
                        <a:pt x="13195" y="292666"/>
                        <a:pt x="6471" y="302081"/>
                        <a:pt x="2436" y="300737"/>
                      </a:cubicBezTo>
                      <a:cubicBezTo>
                        <a:pt x="-1598" y="299391"/>
                        <a:pt x="-254" y="288631"/>
                        <a:pt x="3781" y="280562"/>
                      </a:cubicBezTo>
                      <a:cubicBezTo>
                        <a:pt x="19921" y="252318"/>
                        <a:pt x="21265" y="252318"/>
                        <a:pt x="40094" y="225419"/>
                      </a:cubicBezTo>
                      <a:cubicBezTo>
                        <a:pt x="60269" y="198521"/>
                        <a:pt x="60269" y="198521"/>
                        <a:pt x="81787" y="172967"/>
                      </a:cubicBezTo>
                      <a:cubicBezTo>
                        <a:pt x="104651" y="147414"/>
                        <a:pt x="105997" y="148759"/>
                        <a:pt x="130205" y="124550"/>
                      </a:cubicBezTo>
                      <a:cubicBezTo>
                        <a:pt x="154414" y="100341"/>
                        <a:pt x="155758" y="101686"/>
                        <a:pt x="181313" y="78821"/>
                      </a:cubicBezTo>
                      <a:cubicBezTo>
                        <a:pt x="208212" y="57303"/>
                        <a:pt x="206866" y="57303"/>
                        <a:pt x="235110" y="35784"/>
                      </a:cubicBezTo>
                      <a:cubicBezTo>
                        <a:pt x="249231" y="25697"/>
                        <a:pt x="255620" y="20317"/>
                        <a:pt x="262177" y="149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34" name="任意多边形: 形状 7633" descr="8a17027c-a8d1-478e-8e51-45b2a0176333"/>
                <p:cNvSpPr/>
                <p:nvPr/>
              </p:nvSpPr>
              <p:spPr>
                <a:xfrm>
                  <a:off x="11677528" y="4341112"/>
                  <a:ext cx="225914" cy="367750"/>
                </a:xfrm>
                <a:custGeom>
                  <a:avLst/>
                  <a:gdLst>
                    <a:gd name="connsiteX0" fmla="*/ 223857 w 225914"/>
                    <a:gd name="connsiteY0" fmla="*/ 148 h 367750"/>
                    <a:gd name="connsiteX1" fmla="*/ 222512 w 225914"/>
                    <a:gd name="connsiteY1" fmla="*/ 20322 h 367750"/>
                    <a:gd name="connsiteX2" fmla="*/ 198302 w 225914"/>
                    <a:gd name="connsiteY2" fmla="*/ 78154 h 367750"/>
                    <a:gd name="connsiteX3" fmla="*/ 170060 w 225914"/>
                    <a:gd name="connsiteY3" fmla="*/ 135986 h 367750"/>
                    <a:gd name="connsiteX4" fmla="*/ 144505 w 225914"/>
                    <a:gd name="connsiteY4" fmla="*/ 193818 h 367750"/>
                    <a:gd name="connsiteX5" fmla="*/ 116262 w 225914"/>
                    <a:gd name="connsiteY5" fmla="*/ 251650 h 367750"/>
                    <a:gd name="connsiteX6" fmla="*/ 79949 w 225914"/>
                    <a:gd name="connsiteY6" fmla="*/ 306792 h 367750"/>
                    <a:gd name="connsiteX7" fmla="*/ 58430 w 225914"/>
                    <a:gd name="connsiteY7" fmla="*/ 332346 h 367750"/>
                    <a:gd name="connsiteX8" fmla="*/ 34221 w 225914"/>
                    <a:gd name="connsiteY8" fmla="*/ 356555 h 367750"/>
                    <a:gd name="connsiteX9" fmla="*/ 3288 w 225914"/>
                    <a:gd name="connsiteY9" fmla="*/ 365970 h 367750"/>
                    <a:gd name="connsiteX10" fmla="*/ 11357 w 225914"/>
                    <a:gd name="connsiteY10" fmla="*/ 340416 h 367750"/>
                    <a:gd name="connsiteX11" fmla="*/ 16737 w 225914"/>
                    <a:gd name="connsiteY11" fmla="*/ 336382 h 367750"/>
                    <a:gd name="connsiteX12" fmla="*/ 58430 w 225914"/>
                    <a:gd name="connsiteY12" fmla="*/ 293343 h 367750"/>
                    <a:gd name="connsiteX13" fmla="*/ 97433 w 225914"/>
                    <a:gd name="connsiteY13" fmla="*/ 242236 h 367750"/>
                    <a:gd name="connsiteX14" fmla="*/ 125677 w 225914"/>
                    <a:gd name="connsiteY14" fmla="*/ 185748 h 367750"/>
                    <a:gd name="connsiteX15" fmla="*/ 156610 w 225914"/>
                    <a:gd name="connsiteY15" fmla="*/ 130607 h 367750"/>
                    <a:gd name="connsiteX16" fmla="*/ 180818 w 225914"/>
                    <a:gd name="connsiteY16" fmla="*/ 72775 h 367750"/>
                    <a:gd name="connsiteX17" fmla="*/ 207717 w 225914"/>
                    <a:gd name="connsiteY17" fmla="*/ 14942 h 367750"/>
                    <a:gd name="connsiteX18" fmla="*/ 223857 w 225914"/>
                    <a:gd name="connsiteY18" fmla="*/ 148 h 367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25914" h="367750">
                      <a:moveTo>
                        <a:pt x="223857" y="148"/>
                      </a:moveTo>
                      <a:cubicBezTo>
                        <a:pt x="227892" y="2838"/>
                        <a:pt x="225201" y="13598"/>
                        <a:pt x="222512" y="20322"/>
                      </a:cubicBezTo>
                      <a:cubicBezTo>
                        <a:pt x="209062" y="48566"/>
                        <a:pt x="210408" y="48566"/>
                        <a:pt x="198302" y="78154"/>
                      </a:cubicBezTo>
                      <a:cubicBezTo>
                        <a:pt x="186198" y="107743"/>
                        <a:pt x="182164" y="106398"/>
                        <a:pt x="170060" y="135986"/>
                      </a:cubicBezTo>
                      <a:cubicBezTo>
                        <a:pt x="157954" y="164230"/>
                        <a:pt x="157954" y="164230"/>
                        <a:pt x="144505" y="193818"/>
                      </a:cubicBezTo>
                      <a:cubicBezTo>
                        <a:pt x="129712" y="222062"/>
                        <a:pt x="132401" y="223407"/>
                        <a:pt x="116262" y="251650"/>
                      </a:cubicBezTo>
                      <a:cubicBezTo>
                        <a:pt x="100122" y="279894"/>
                        <a:pt x="100122" y="279894"/>
                        <a:pt x="79949" y="306792"/>
                      </a:cubicBezTo>
                      <a:cubicBezTo>
                        <a:pt x="70534" y="320242"/>
                        <a:pt x="63810" y="325622"/>
                        <a:pt x="58430" y="332346"/>
                      </a:cubicBezTo>
                      <a:cubicBezTo>
                        <a:pt x="53050" y="337726"/>
                        <a:pt x="46325" y="344451"/>
                        <a:pt x="34221" y="356555"/>
                      </a:cubicBezTo>
                      <a:cubicBezTo>
                        <a:pt x="23462" y="367315"/>
                        <a:pt x="8668" y="370004"/>
                        <a:pt x="3288" y="365970"/>
                      </a:cubicBezTo>
                      <a:cubicBezTo>
                        <a:pt x="-3437" y="361935"/>
                        <a:pt x="598" y="349830"/>
                        <a:pt x="11357" y="340416"/>
                      </a:cubicBezTo>
                      <a:cubicBezTo>
                        <a:pt x="11357" y="340416"/>
                        <a:pt x="16737" y="336382"/>
                        <a:pt x="16737" y="336382"/>
                      </a:cubicBezTo>
                      <a:cubicBezTo>
                        <a:pt x="40945" y="313518"/>
                        <a:pt x="36911" y="317552"/>
                        <a:pt x="58430" y="293343"/>
                      </a:cubicBezTo>
                      <a:cubicBezTo>
                        <a:pt x="78604" y="267790"/>
                        <a:pt x="79949" y="269135"/>
                        <a:pt x="97433" y="242236"/>
                      </a:cubicBezTo>
                      <a:cubicBezTo>
                        <a:pt x="114917" y="215338"/>
                        <a:pt x="110882" y="213992"/>
                        <a:pt x="125677" y="185748"/>
                      </a:cubicBezTo>
                      <a:cubicBezTo>
                        <a:pt x="139126" y="157506"/>
                        <a:pt x="143161" y="158850"/>
                        <a:pt x="156610" y="130607"/>
                      </a:cubicBezTo>
                      <a:cubicBezTo>
                        <a:pt x="168714" y="102363"/>
                        <a:pt x="167369" y="102363"/>
                        <a:pt x="180818" y="72775"/>
                      </a:cubicBezTo>
                      <a:cubicBezTo>
                        <a:pt x="194268" y="44531"/>
                        <a:pt x="192924" y="43186"/>
                        <a:pt x="207717" y="14942"/>
                      </a:cubicBezTo>
                      <a:cubicBezTo>
                        <a:pt x="210408" y="6872"/>
                        <a:pt x="221166" y="-1198"/>
                        <a:pt x="223857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35" name="任意多边形: 形状 7634" descr="7fe7876d-e0d0-4756-9efb-ee5a2c0c73d2"/>
                <p:cNvSpPr/>
                <p:nvPr/>
              </p:nvSpPr>
              <p:spPr>
                <a:xfrm>
                  <a:off x="10619663" y="4139137"/>
                  <a:ext cx="961898" cy="612320"/>
                </a:xfrm>
                <a:custGeom>
                  <a:avLst/>
                  <a:gdLst>
                    <a:gd name="connsiteX0" fmla="*/ 677846 w 961898"/>
                    <a:gd name="connsiteY0" fmla="*/ 304336 h 612320"/>
                    <a:gd name="connsiteX1" fmla="*/ 699365 w 961898"/>
                    <a:gd name="connsiteY1" fmla="*/ 313750 h 612320"/>
                    <a:gd name="connsiteX2" fmla="*/ 750473 w 961898"/>
                    <a:gd name="connsiteY2" fmla="*/ 352754 h 612320"/>
                    <a:gd name="connsiteX3" fmla="*/ 793511 w 961898"/>
                    <a:gd name="connsiteY3" fmla="*/ 398481 h 612320"/>
                    <a:gd name="connsiteX4" fmla="*/ 836549 w 961898"/>
                    <a:gd name="connsiteY4" fmla="*/ 442864 h 612320"/>
                    <a:gd name="connsiteX5" fmla="*/ 879587 w 961898"/>
                    <a:gd name="connsiteY5" fmla="*/ 488592 h 612320"/>
                    <a:gd name="connsiteX6" fmla="*/ 918589 w 961898"/>
                    <a:gd name="connsiteY6" fmla="*/ 535665 h 612320"/>
                    <a:gd name="connsiteX7" fmla="*/ 954903 w 961898"/>
                    <a:gd name="connsiteY7" fmla="*/ 584083 h 612320"/>
                    <a:gd name="connsiteX8" fmla="*/ 957593 w 961898"/>
                    <a:gd name="connsiteY8" fmla="*/ 610981 h 612320"/>
                    <a:gd name="connsiteX9" fmla="*/ 930695 w 961898"/>
                    <a:gd name="connsiteY9" fmla="*/ 598877 h 612320"/>
                    <a:gd name="connsiteX10" fmla="*/ 926660 w 961898"/>
                    <a:gd name="connsiteY10" fmla="*/ 593497 h 612320"/>
                    <a:gd name="connsiteX11" fmla="*/ 894381 w 961898"/>
                    <a:gd name="connsiteY11" fmla="*/ 547769 h 612320"/>
                    <a:gd name="connsiteX12" fmla="*/ 859413 w 961898"/>
                    <a:gd name="connsiteY12" fmla="*/ 498007 h 612320"/>
                    <a:gd name="connsiteX13" fmla="*/ 817720 w 961898"/>
                    <a:gd name="connsiteY13" fmla="*/ 452279 h 612320"/>
                    <a:gd name="connsiteX14" fmla="*/ 780061 w 961898"/>
                    <a:gd name="connsiteY14" fmla="*/ 405206 h 612320"/>
                    <a:gd name="connsiteX15" fmla="*/ 734334 w 961898"/>
                    <a:gd name="connsiteY15" fmla="*/ 362169 h 612320"/>
                    <a:gd name="connsiteX16" fmla="*/ 685916 w 961898"/>
                    <a:gd name="connsiteY16" fmla="*/ 321821 h 612320"/>
                    <a:gd name="connsiteX17" fmla="*/ 677846 w 961898"/>
                    <a:gd name="connsiteY17" fmla="*/ 304336 h 612320"/>
                    <a:gd name="connsiteX18" fmla="*/ 161392 w 961898"/>
                    <a:gd name="connsiteY18" fmla="*/ 55523 h 612320"/>
                    <a:gd name="connsiteX19" fmla="*/ 168116 w 961898"/>
                    <a:gd name="connsiteY19" fmla="*/ 55523 h 612320"/>
                    <a:gd name="connsiteX20" fmla="*/ 232674 w 961898"/>
                    <a:gd name="connsiteY20" fmla="*/ 74353 h 612320"/>
                    <a:gd name="connsiteX21" fmla="*/ 295886 w 961898"/>
                    <a:gd name="connsiteY21" fmla="*/ 98562 h 612320"/>
                    <a:gd name="connsiteX22" fmla="*/ 359098 w 961898"/>
                    <a:gd name="connsiteY22" fmla="*/ 121425 h 612320"/>
                    <a:gd name="connsiteX23" fmla="*/ 418274 w 961898"/>
                    <a:gd name="connsiteY23" fmla="*/ 151014 h 612320"/>
                    <a:gd name="connsiteX24" fmla="*/ 478797 w 961898"/>
                    <a:gd name="connsiteY24" fmla="*/ 177913 h 612320"/>
                    <a:gd name="connsiteX25" fmla="*/ 537974 w 961898"/>
                    <a:gd name="connsiteY25" fmla="*/ 207501 h 612320"/>
                    <a:gd name="connsiteX26" fmla="*/ 595806 w 961898"/>
                    <a:gd name="connsiteY26" fmla="*/ 239780 h 612320"/>
                    <a:gd name="connsiteX27" fmla="*/ 648258 w 961898"/>
                    <a:gd name="connsiteY27" fmla="*/ 277437 h 612320"/>
                    <a:gd name="connsiteX28" fmla="*/ 660362 w 961898"/>
                    <a:gd name="connsiteY28" fmla="*/ 292232 h 612320"/>
                    <a:gd name="connsiteX29" fmla="*/ 640189 w 961898"/>
                    <a:gd name="connsiteY29" fmla="*/ 286852 h 612320"/>
                    <a:gd name="connsiteX30" fmla="*/ 587736 w 961898"/>
                    <a:gd name="connsiteY30" fmla="*/ 250540 h 612320"/>
                    <a:gd name="connsiteX31" fmla="*/ 531249 w 961898"/>
                    <a:gd name="connsiteY31" fmla="*/ 218261 h 612320"/>
                    <a:gd name="connsiteX32" fmla="*/ 474762 w 961898"/>
                    <a:gd name="connsiteY32" fmla="*/ 185982 h 612320"/>
                    <a:gd name="connsiteX33" fmla="*/ 415585 w 961898"/>
                    <a:gd name="connsiteY33" fmla="*/ 156394 h 612320"/>
                    <a:gd name="connsiteX34" fmla="*/ 355063 w 961898"/>
                    <a:gd name="connsiteY34" fmla="*/ 129495 h 612320"/>
                    <a:gd name="connsiteX35" fmla="*/ 291851 w 961898"/>
                    <a:gd name="connsiteY35" fmla="*/ 106631 h 612320"/>
                    <a:gd name="connsiteX36" fmla="*/ 228639 w 961898"/>
                    <a:gd name="connsiteY36" fmla="*/ 83767 h 612320"/>
                    <a:gd name="connsiteX37" fmla="*/ 166772 w 961898"/>
                    <a:gd name="connsiteY37" fmla="*/ 58214 h 612320"/>
                    <a:gd name="connsiteX38" fmla="*/ 161392 w 961898"/>
                    <a:gd name="connsiteY38" fmla="*/ 55523 h 612320"/>
                    <a:gd name="connsiteX39" fmla="*/ 0 w 961898"/>
                    <a:gd name="connsiteY39" fmla="*/ 382 h 612320"/>
                    <a:gd name="connsiteX40" fmla="*/ 60522 w 961898"/>
                    <a:gd name="connsiteY40" fmla="*/ 19210 h 612320"/>
                    <a:gd name="connsiteX41" fmla="*/ 119699 w 961898"/>
                    <a:gd name="connsiteY41" fmla="*/ 38039 h 612320"/>
                    <a:gd name="connsiteX42" fmla="*/ 126424 w 961898"/>
                    <a:gd name="connsiteY42" fmla="*/ 43419 h 612320"/>
                    <a:gd name="connsiteX43" fmla="*/ 125079 w 961898"/>
                    <a:gd name="connsiteY43" fmla="*/ 46109 h 612320"/>
                    <a:gd name="connsiteX44" fmla="*/ 117009 w 961898"/>
                    <a:gd name="connsiteY44" fmla="*/ 43419 h 612320"/>
                    <a:gd name="connsiteX45" fmla="*/ 57832 w 961898"/>
                    <a:gd name="connsiteY45" fmla="*/ 23245 h 612320"/>
                    <a:gd name="connsiteX46" fmla="*/ 0 w 961898"/>
                    <a:gd name="connsiteY46" fmla="*/ 382 h 61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961897" h="612320">
                      <a:moveTo>
                        <a:pt x="677846" y="304336"/>
                      </a:moveTo>
                      <a:cubicBezTo>
                        <a:pt x="680537" y="301646"/>
                        <a:pt x="691296" y="305681"/>
                        <a:pt x="699365" y="313750"/>
                      </a:cubicBezTo>
                      <a:cubicBezTo>
                        <a:pt x="724920" y="333925"/>
                        <a:pt x="726264" y="331235"/>
                        <a:pt x="750473" y="352754"/>
                      </a:cubicBezTo>
                      <a:cubicBezTo>
                        <a:pt x="773337" y="374273"/>
                        <a:pt x="770647" y="376963"/>
                        <a:pt x="793511" y="398481"/>
                      </a:cubicBezTo>
                      <a:cubicBezTo>
                        <a:pt x="815030" y="420001"/>
                        <a:pt x="815030" y="420001"/>
                        <a:pt x="836549" y="442864"/>
                      </a:cubicBezTo>
                      <a:cubicBezTo>
                        <a:pt x="858068" y="465728"/>
                        <a:pt x="859413" y="464384"/>
                        <a:pt x="879587" y="488592"/>
                      </a:cubicBezTo>
                      <a:cubicBezTo>
                        <a:pt x="899761" y="511456"/>
                        <a:pt x="899761" y="511456"/>
                        <a:pt x="918589" y="535665"/>
                      </a:cubicBezTo>
                      <a:cubicBezTo>
                        <a:pt x="937419" y="559873"/>
                        <a:pt x="936073" y="559873"/>
                        <a:pt x="954903" y="584083"/>
                      </a:cubicBezTo>
                      <a:cubicBezTo>
                        <a:pt x="962972" y="594842"/>
                        <a:pt x="964317" y="606947"/>
                        <a:pt x="957593" y="610981"/>
                      </a:cubicBezTo>
                      <a:cubicBezTo>
                        <a:pt x="950868" y="615016"/>
                        <a:pt x="938764" y="609636"/>
                        <a:pt x="930695" y="598877"/>
                      </a:cubicBezTo>
                      <a:cubicBezTo>
                        <a:pt x="930695" y="598877"/>
                        <a:pt x="926660" y="593497"/>
                        <a:pt x="926660" y="593497"/>
                      </a:cubicBezTo>
                      <a:cubicBezTo>
                        <a:pt x="909175" y="567943"/>
                        <a:pt x="911865" y="571979"/>
                        <a:pt x="894381" y="547769"/>
                      </a:cubicBezTo>
                      <a:cubicBezTo>
                        <a:pt x="875552" y="523560"/>
                        <a:pt x="878241" y="522216"/>
                        <a:pt x="859413" y="498007"/>
                      </a:cubicBezTo>
                      <a:cubicBezTo>
                        <a:pt x="840584" y="473797"/>
                        <a:pt x="837893" y="475143"/>
                        <a:pt x="817720" y="452279"/>
                      </a:cubicBezTo>
                      <a:cubicBezTo>
                        <a:pt x="797545" y="429415"/>
                        <a:pt x="801581" y="428070"/>
                        <a:pt x="780061" y="405206"/>
                      </a:cubicBezTo>
                      <a:cubicBezTo>
                        <a:pt x="758542" y="382342"/>
                        <a:pt x="757197" y="383688"/>
                        <a:pt x="734334" y="362169"/>
                      </a:cubicBezTo>
                      <a:cubicBezTo>
                        <a:pt x="711470" y="340649"/>
                        <a:pt x="710125" y="341994"/>
                        <a:pt x="685916" y="321821"/>
                      </a:cubicBezTo>
                      <a:cubicBezTo>
                        <a:pt x="680537" y="316441"/>
                        <a:pt x="675157" y="307026"/>
                        <a:pt x="677846" y="304336"/>
                      </a:cubicBezTo>
                      <a:close/>
                      <a:moveTo>
                        <a:pt x="161392" y="55523"/>
                      </a:moveTo>
                      <a:cubicBezTo>
                        <a:pt x="162737" y="52834"/>
                        <a:pt x="165427" y="54179"/>
                        <a:pt x="168116" y="55523"/>
                      </a:cubicBezTo>
                      <a:cubicBezTo>
                        <a:pt x="200395" y="66283"/>
                        <a:pt x="201740" y="63593"/>
                        <a:pt x="232674" y="74353"/>
                      </a:cubicBezTo>
                      <a:cubicBezTo>
                        <a:pt x="264952" y="85113"/>
                        <a:pt x="263607" y="86457"/>
                        <a:pt x="295886" y="98562"/>
                      </a:cubicBezTo>
                      <a:cubicBezTo>
                        <a:pt x="326819" y="110666"/>
                        <a:pt x="328164" y="109321"/>
                        <a:pt x="359098" y="121425"/>
                      </a:cubicBezTo>
                      <a:cubicBezTo>
                        <a:pt x="390031" y="133530"/>
                        <a:pt x="388686" y="137565"/>
                        <a:pt x="418274" y="151014"/>
                      </a:cubicBezTo>
                      <a:cubicBezTo>
                        <a:pt x="449208" y="164463"/>
                        <a:pt x="449208" y="164463"/>
                        <a:pt x="478797" y="177913"/>
                      </a:cubicBezTo>
                      <a:cubicBezTo>
                        <a:pt x="508385" y="192706"/>
                        <a:pt x="509730" y="191362"/>
                        <a:pt x="537974" y="207501"/>
                      </a:cubicBezTo>
                      <a:cubicBezTo>
                        <a:pt x="567562" y="223641"/>
                        <a:pt x="567562" y="222296"/>
                        <a:pt x="595806" y="239780"/>
                      </a:cubicBezTo>
                      <a:cubicBezTo>
                        <a:pt x="624049" y="257264"/>
                        <a:pt x="621359" y="259953"/>
                        <a:pt x="648258" y="277437"/>
                      </a:cubicBezTo>
                      <a:cubicBezTo>
                        <a:pt x="654982" y="282817"/>
                        <a:pt x="663053" y="289542"/>
                        <a:pt x="660362" y="292232"/>
                      </a:cubicBezTo>
                      <a:cubicBezTo>
                        <a:pt x="657673" y="294922"/>
                        <a:pt x="646913" y="290886"/>
                        <a:pt x="640189" y="286852"/>
                      </a:cubicBezTo>
                      <a:cubicBezTo>
                        <a:pt x="613290" y="269368"/>
                        <a:pt x="614634" y="268024"/>
                        <a:pt x="587736" y="250540"/>
                      </a:cubicBezTo>
                      <a:cubicBezTo>
                        <a:pt x="560837" y="233054"/>
                        <a:pt x="559493" y="234400"/>
                        <a:pt x="531249" y="218261"/>
                      </a:cubicBezTo>
                      <a:cubicBezTo>
                        <a:pt x="503005" y="202121"/>
                        <a:pt x="503005" y="202121"/>
                        <a:pt x="474762" y="185982"/>
                      </a:cubicBezTo>
                      <a:cubicBezTo>
                        <a:pt x="445173" y="171188"/>
                        <a:pt x="446518" y="169843"/>
                        <a:pt x="415585" y="156394"/>
                      </a:cubicBezTo>
                      <a:cubicBezTo>
                        <a:pt x="385996" y="142945"/>
                        <a:pt x="384651" y="142945"/>
                        <a:pt x="355063" y="129495"/>
                      </a:cubicBezTo>
                      <a:cubicBezTo>
                        <a:pt x="324130" y="116046"/>
                        <a:pt x="322784" y="118735"/>
                        <a:pt x="291851" y="106631"/>
                      </a:cubicBezTo>
                      <a:cubicBezTo>
                        <a:pt x="260918" y="94526"/>
                        <a:pt x="260918" y="94526"/>
                        <a:pt x="228639" y="83767"/>
                      </a:cubicBezTo>
                      <a:cubicBezTo>
                        <a:pt x="197706" y="71663"/>
                        <a:pt x="199050" y="70318"/>
                        <a:pt x="166772" y="58214"/>
                      </a:cubicBezTo>
                      <a:cubicBezTo>
                        <a:pt x="164082" y="56869"/>
                        <a:pt x="161392" y="56869"/>
                        <a:pt x="161392" y="55523"/>
                      </a:cubicBezTo>
                      <a:close/>
                      <a:moveTo>
                        <a:pt x="0" y="382"/>
                      </a:moveTo>
                      <a:cubicBezTo>
                        <a:pt x="1345" y="-2309"/>
                        <a:pt x="30933" y="9795"/>
                        <a:pt x="60522" y="19210"/>
                      </a:cubicBezTo>
                      <a:cubicBezTo>
                        <a:pt x="90111" y="28625"/>
                        <a:pt x="90111" y="28625"/>
                        <a:pt x="119699" y="38039"/>
                      </a:cubicBezTo>
                      <a:cubicBezTo>
                        <a:pt x="123734" y="39385"/>
                        <a:pt x="127768" y="40730"/>
                        <a:pt x="126424" y="43419"/>
                      </a:cubicBezTo>
                      <a:cubicBezTo>
                        <a:pt x="126424" y="44764"/>
                        <a:pt x="129114" y="47454"/>
                        <a:pt x="125079" y="46109"/>
                      </a:cubicBezTo>
                      <a:cubicBezTo>
                        <a:pt x="125079" y="46109"/>
                        <a:pt x="117009" y="43419"/>
                        <a:pt x="117009" y="43419"/>
                      </a:cubicBezTo>
                      <a:cubicBezTo>
                        <a:pt x="87420" y="32659"/>
                        <a:pt x="87420" y="34005"/>
                        <a:pt x="57832" y="23245"/>
                      </a:cubicBezTo>
                      <a:cubicBezTo>
                        <a:pt x="28244" y="12486"/>
                        <a:pt x="0" y="3071"/>
                        <a:pt x="0" y="3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36" name="任意多边形: 形状 7635" descr="e2c0595f-be64-4edb-a693-7a36005b1523"/>
                <p:cNvSpPr/>
                <p:nvPr/>
              </p:nvSpPr>
              <p:spPr>
                <a:xfrm>
                  <a:off x="11052647" y="3483191"/>
                  <a:ext cx="393335" cy="254192"/>
                </a:xfrm>
                <a:custGeom>
                  <a:avLst/>
                  <a:gdLst>
                    <a:gd name="connsiteX0" fmla="*/ 261002 w 393335"/>
                    <a:gd name="connsiteY0" fmla="*/ 0 h 254192"/>
                    <a:gd name="connsiteX1" fmla="*/ 336319 w 393335"/>
                    <a:gd name="connsiteY1" fmla="*/ 17484 h 254192"/>
                    <a:gd name="connsiteX2" fmla="*/ 391460 w 393335"/>
                    <a:gd name="connsiteY2" fmla="*/ 76661 h 254192"/>
                    <a:gd name="connsiteX3" fmla="*/ 390116 w 393335"/>
                    <a:gd name="connsiteY3" fmla="*/ 118355 h 254192"/>
                    <a:gd name="connsiteX4" fmla="*/ 368597 w 393335"/>
                    <a:gd name="connsiteY4" fmla="*/ 154667 h 254192"/>
                    <a:gd name="connsiteX5" fmla="*/ 293280 w 393335"/>
                    <a:gd name="connsiteY5" fmla="*/ 204430 h 254192"/>
                    <a:gd name="connsiteX6" fmla="*/ 208549 w 393335"/>
                    <a:gd name="connsiteY6" fmla="*/ 236708 h 254192"/>
                    <a:gd name="connsiteX7" fmla="*/ 118438 w 393335"/>
                    <a:gd name="connsiteY7" fmla="*/ 254192 h 254192"/>
                    <a:gd name="connsiteX8" fmla="*/ 36398 w 393335"/>
                    <a:gd name="connsiteY8" fmla="*/ 227293 h 254192"/>
                    <a:gd name="connsiteX9" fmla="*/ 85 w 393335"/>
                    <a:gd name="connsiteY9" fmla="*/ 165427 h 254192"/>
                    <a:gd name="connsiteX10" fmla="*/ 21603 w 393335"/>
                    <a:gd name="connsiteY10" fmla="*/ 110284 h 254192"/>
                    <a:gd name="connsiteX11" fmla="*/ 56572 w 393335"/>
                    <a:gd name="connsiteY11" fmla="*/ 79351 h 254192"/>
                    <a:gd name="connsiteX12" fmla="*/ 92885 w 393335"/>
                    <a:gd name="connsiteY12" fmla="*/ 59177 h 254192"/>
                    <a:gd name="connsiteX13" fmla="*/ 118943 w 393335"/>
                    <a:gd name="connsiteY13" fmla="*/ 48754 h 254192"/>
                    <a:gd name="connsiteX14" fmla="*/ 123787 w 393335"/>
                    <a:gd name="connsiteY14" fmla="*/ 48628 h 254192"/>
                    <a:gd name="connsiteX15" fmla="*/ 119784 w 393335"/>
                    <a:gd name="connsiteY15" fmla="*/ 51108 h 254192"/>
                    <a:gd name="connsiteX16" fmla="*/ 115749 w 393335"/>
                    <a:gd name="connsiteY16" fmla="*/ 57832 h 254192"/>
                    <a:gd name="connsiteX17" fmla="*/ 116926 w 393335"/>
                    <a:gd name="connsiteY17" fmla="*/ 60858 h 254192"/>
                    <a:gd name="connsiteX18" fmla="*/ 124577 w 393335"/>
                    <a:gd name="connsiteY18" fmla="*/ 58048 h 254192"/>
                    <a:gd name="connsiteX19" fmla="*/ 106334 w 393335"/>
                    <a:gd name="connsiteY19" fmla="*/ 68592 h 254192"/>
                    <a:gd name="connsiteX20" fmla="*/ 71366 w 393335"/>
                    <a:gd name="connsiteY20" fmla="*/ 87420 h 254192"/>
                    <a:gd name="connsiteX21" fmla="*/ 40433 w 393335"/>
                    <a:gd name="connsiteY21" fmla="*/ 117009 h 254192"/>
                    <a:gd name="connsiteX22" fmla="*/ 22949 w 393335"/>
                    <a:gd name="connsiteY22" fmla="*/ 164082 h 254192"/>
                    <a:gd name="connsiteX23" fmla="*/ 49847 w 393335"/>
                    <a:gd name="connsiteY23" fmla="*/ 213844 h 254192"/>
                    <a:gd name="connsiteX24" fmla="*/ 121129 w 393335"/>
                    <a:gd name="connsiteY24" fmla="*/ 235363 h 254192"/>
                    <a:gd name="connsiteX25" fmla="*/ 204514 w 393335"/>
                    <a:gd name="connsiteY25" fmla="*/ 219224 h 254192"/>
                    <a:gd name="connsiteX26" fmla="*/ 286556 w 393335"/>
                    <a:gd name="connsiteY26" fmla="*/ 186945 h 254192"/>
                    <a:gd name="connsiteX27" fmla="*/ 356492 w 393335"/>
                    <a:gd name="connsiteY27" fmla="*/ 143908 h 254192"/>
                    <a:gd name="connsiteX28" fmla="*/ 376667 w 393335"/>
                    <a:gd name="connsiteY28" fmla="*/ 79351 h 254192"/>
                    <a:gd name="connsiteX29" fmla="*/ 329593 w 393335"/>
                    <a:gd name="connsiteY29" fmla="*/ 29588 h 254192"/>
                    <a:gd name="connsiteX30" fmla="*/ 262347 w 393335"/>
                    <a:gd name="connsiteY30" fmla="*/ 14795 h 254192"/>
                    <a:gd name="connsiteX31" fmla="*/ 160132 w 393335"/>
                    <a:gd name="connsiteY31" fmla="*/ 37659 h 254192"/>
                    <a:gd name="connsiteX32" fmla="*/ 125164 w 393335"/>
                    <a:gd name="connsiteY32" fmla="*/ 57832 h 254192"/>
                    <a:gd name="connsiteX33" fmla="*/ 124577 w 393335"/>
                    <a:gd name="connsiteY33" fmla="*/ 58048 h 254192"/>
                    <a:gd name="connsiteX34" fmla="*/ 124659 w 393335"/>
                    <a:gd name="connsiteY34" fmla="*/ 58000 h 254192"/>
                    <a:gd name="connsiteX35" fmla="*/ 131888 w 393335"/>
                    <a:gd name="connsiteY35" fmla="*/ 48417 h 254192"/>
                    <a:gd name="connsiteX36" fmla="*/ 123787 w 393335"/>
                    <a:gd name="connsiteY36" fmla="*/ 48628 h 254192"/>
                    <a:gd name="connsiteX37" fmla="*/ 135251 w 393335"/>
                    <a:gd name="connsiteY37" fmla="*/ 41525 h 254192"/>
                    <a:gd name="connsiteX38" fmla="*/ 154752 w 393335"/>
                    <a:gd name="connsiteY38" fmla="*/ 30933 h 254192"/>
                    <a:gd name="connsiteX39" fmla="*/ 197790 w 393335"/>
                    <a:gd name="connsiteY39" fmla="*/ 12104 h 254192"/>
                    <a:gd name="connsiteX40" fmla="*/ 261002 w 393335"/>
                    <a:gd name="connsiteY40" fmla="*/ 0 h 254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393335" h="254192">
                      <a:moveTo>
                        <a:pt x="261002" y="0"/>
                      </a:moveTo>
                      <a:cubicBezTo>
                        <a:pt x="285211" y="0"/>
                        <a:pt x="312109" y="5380"/>
                        <a:pt x="336319" y="17484"/>
                      </a:cubicBezTo>
                      <a:cubicBezTo>
                        <a:pt x="360527" y="29588"/>
                        <a:pt x="383391" y="49763"/>
                        <a:pt x="391460" y="76661"/>
                      </a:cubicBezTo>
                      <a:cubicBezTo>
                        <a:pt x="394151" y="90111"/>
                        <a:pt x="394151" y="104905"/>
                        <a:pt x="390116" y="118355"/>
                      </a:cubicBezTo>
                      <a:cubicBezTo>
                        <a:pt x="386081" y="130459"/>
                        <a:pt x="378011" y="143908"/>
                        <a:pt x="368597" y="154667"/>
                      </a:cubicBezTo>
                      <a:cubicBezTo>
                        <a:pt x="349768" y="177531"/>
                        <a:pt x="321524" y="192325"/>
                        <a:pt x="293280" y="204430"/>
                      </a:cubicBezTo>
                      <a:cubicBezTo>
                        <a:pt x="265037" y="216535"/>
                        <a:pt x="236793" y="225948"/>
                        <a:pt x="208549" y="236708"/>
                      </a:cubicBezTo>
                      <a:cubicBezTo>
                        <a:pt x="180306" y="246123"/>
                        <a:pt x="149373" y="254192"/>
                        <a:pt x="118438" y="254192"/>
                      </a:cubicBezTo>
                      <a:cubicBezTo>
                        <a:pt x="87505" y="254192"/>
                        <a:pt x="57917" y="243432"/>
                        <a:pt x="36398" y="227293"/>
                      </a:cubicBezTo>
                      <a:cubicBezTo>
                        <a:pt x="13534" y="212499"/>
                        <a:pt x="-1261" y="188291"/>
                        <a:pt x="85" y="165427"/>
                      </a:cubicBezTo>
                      <a:cubicBezTo>
                        <a:pt x="85" y="142563"/>
                        <a:pt x="10845" y="123734"/>
                        <a:pt x="21603" y="110284"/>
                      </a:cubicBezTo>
                      <a:cubicBezTo>
                        <a:pt x="32363" y="96835"/>
                        <a:pt x="45813" y="87420"/>
                        <a:pt x="56572" y="79351"/>
                      </a:cubicBezTo>
                      <a:cubicBezTo>
                        <a:pt x="79436" y="65902"/>
                        <a:pt x="74056" y="68592"/>
                        <a:pt x="92885" y="59177"/>
                      </a:cubicBezTo>
                      <a:cubicBezTo>
                        <a:pt x="102300" y="54470"/>
                        <a:pt x="111714" y="50771"/>
                        <a:pt x="118943" y="48754"/>
                      </a:cubicBezTo>
                      <a:lnTo>
                        <a:pt x="123787" y="48628"/>
                      </a:lnTo>
                      <a:lnTo>
                        <a:pt x="119784" y="51108"/>
                      </a:lnTo>
                      <a:cubicBezTo>
                        <a:pt x="113059" y="56487"/>
                        <a:pt x="114404" y="55143"/>
                        <a:pt x="115749" y="57832"/>
                      </a:cubicBezTo>
                      <a:cubicBezTo>
                        <a:pt x="115749" y="59177"/>
                        <a:pt x="115749" y="60522"/>
                        <a:pt x="116926" y="60858"/>
                      </a:cubicBezTo>
                      <a:lnTo>
                        <a:pt x="124577" y="58048"/>
                      </a:lnTo>
                      <a:lnTo>
                        <a:pt x="106334" y="68592"/>
                      </a:lnTo>
                      <a:cubicBezTo>
                        <a:pt x="90195" y="78007"/>
                        <a:pt x="91541" y="73971"/>
                        <a:pt x="71366" y="87420"/>
                      </a:cubicBezTo>
                      <a:cubicBezTo>
                        <a:pt x="60606" y="95491"/>
                        <a:pt x="49847" y="104905"/>
                        <a:pt x="40433" y="117009"/>
                      </a:cubicBezTo>
                      <a:cubicBezTo>
                        <a:pt x="31018" y="130459"/>
                        <a:pt x="22949" y="146597"/>
                        <a:pt x="22949" y="164082"/>
                      </a:cubicBezTo>
                      <a:cubicBezTo>
                        <a:pt x="21603" y="181566"/>
                        <a:pt x="31018" y="200395"/>
                        <a:pt x="49847" y="213844"/>
                      </a:cubicBezTo>
                      <a:cubicBezTo>
                        <a:pt x="68677" y="227293"/>
                        <a:pt x="94230" y="235363"/>
                        <a:pt x="121129" y="235363"/>
                      </a:cubicBezTo>
                      <a:cubicBezTo>
                        <a:pt x="149373" y="235363"/>
                        <a:pt x="177616" y="228639"/>
                        <a:pt x="204514" y="219224"/>
                      </a:cubicBezTo>
                      <a:cubicBezTo>
                        <a:pt x="231413" y="208464"/>
                        <a:pt x="259657" y="197705"/>
                        <a:pt x="286556" y="186945"/>
                      </a:cubicBezTo>
                      <a:cubicBezTo>
                        <a:pt x="313455" y="176187"/>
                        <a:pt x="339008" y="164082"/>
                        <a:pt x="356492" y="143908"/>
                      </a:cubicBezTo>
                      <a:cubicBezTo>
                        <a:pt x="372632" y="125079"/>
                        <a:pt x="383391" y="100870"/>
                        <a:pt x="376667" y="79351"/>
                      </a:cubicBezTo>
                      <a:cubicBezTo>
                        <a:pt x="371287" y="57832"/>
                        <a:pt x="351112" y="40348"/>
                        <a:pt x="329593" y="29588"/>
                      </a:cubicBezTo>
                      <a:cubicBezTo>
                        <a:pt x="306729" y="18829"/>
                        <a:pt x="283865" y="14795"/>
                        <a:pt x="262347" y="14795"/>
                      </a:cubicBezTo>
                      <a:cubicBezTo>
                        <a:pt x="219309" y="14795"/>
                        <a:pt x="182996" y="26899"/>
                        <a:pt x="160132" y="37659"/>
                      </a:cubicBezTo>
                      <a:cubicBezTo>
                        <a:pt x="137268" y="49763"/>
                        <a:pt x="142648" y="48417"/>
                        <a:pt x="125164" y="57832"/>
                      </a:cubicBezTo>
                      <a:lnTo>
                        <a:pt x="124577" y="58048"/>
                      </a:lnTo>
                      <a:lnTo>
                        <a:pt x="124659" y="58000"/>
                      </a:lnTo>
                      <a:cubicBezTo>
                        <a:pt x="129535" y="54133"/>
                        <a:pt x="132561" y="50435"/>
                        <a:pt x="131888" y="48417"/>
                      </a:cubicBezTo>
                      <a:lnTo>
                        <a:pt x="123787" y="48628"/>
                      </a:lnTo>
                      <a:lnTo>
                        <a:pt x="135251" y="41525"/>
                      </a:lnTo>
                      <a:cubicBezTo>
                        <a:pt x="138949" y="39339"/>
                        <a:pt x="143320" y="36985"/>
                        <a:pt x="154752" y="30933"/>
                      </a:cubicBezTo>
                      <a:cubicBezTo>
                        <a:pt x="165512" y="25554"/>
                        <a:pt x="180306" y="18829"/>
                        <a:pt x="197790" y="12104"/>
                      </a:cubicBezTo>
                      <a:cubicBezTo>
                        <a:pt x="215274" y="5380"/>
                        <a:pt x="236793" y="0"/>
                        <a:pt x="261002" y="0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637" name="任意多边形: 形状 7636" descr="afe11421-2fb3-4bb7-9186-78aa15ff7bfa"/>
                <p:cNvSpPr/>
                <p:nvPr/>
              </p:nvSpPr>
              <p:spPr>
                <a:xfrm>
                  <a:off x="11484685" y="5526944"/>
                  <a:ext cx="74270" cy="116956"/>
                </a:xfrm>
                <a:custGeom>
                  <a:avLst/>
                  <a:gdLst>
                    <a:gd name="connsiteX0" fmla="*/ 44488 w 74270"/>
                    <a:gd name="connsiteY0" fmla="*/ 211 h 116956"/>
                    <a:gd name="connsiteX1" fmla="*/ 71051 w 74270"/>
                    <a:gd name="connsiteY1" fmla="*/ 16687 h 116956"/>
                    <a:gd name="connsiteX2" fmla="*/ 72395 w 74270"/>
                    <a:gd name="connsiteY2" fmla="*/ 100072 h 116956"/>
                    <a:gd name="connsiteX3" fmla="*/ 26668 w 74270"/>
                    <a:gd name="connsiteY3" fmla="*/ 105452 h 116956"/>
                    <a:gd name="connsiteX4" fmla="*/ 2459 w 74270"/>
                    <a:gd name="connsiteY4" fmla="*/ 69139 h 116956"/>
                    <a:gd name="connsiteX5" fmla="*/ 14564 w 74270"/>
                    <a:gd name="connsiteY5" fmla="*/ 42240 h 116956"/>
                    <a:gd name="connsiteX6" fmla="*/ 25323 w 74270"/>
                    <a:gd name="connsiteY6" fmla="*/ 40895 h 116956"/>
                    <a:gd name="connsiteX7" fmla="*/ 23978 w 74270"/>
                    <a:gd name="connsiteY7" fmla="*/ 22067 h 116956"/>
                    <a:gd name="connsiteX8" fmla="*/ 44488 w 74270"/>
                    <a:gd name="connsiteY8" fmla="*/ 211 h 11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270" h="116956">
                      <a:moveTo>
                        <a:pt x="44488" y="211"/>
                      </a:moveTo>
                      <a:cubicBezTo>
                        <a:pt x="56256" y="-1135"/>
                        <a:pt x="69033" y="3909"/>
                        <a:pt x="71051" y="16687"/>
                      </a:cubicBezTo>
                      <a:cubicBezTo>
                        <a:pt x="75086" y="44930"/>
                        <a:pt x="75086" y="71828"/>
                        <a:pt x="72395" y="100072"/>
                      </a:cubicBezTo>
                      <a:cubicBezTo>
                        <a:pt x="69706" y="121591"/>
                        <a:pt x="37427" y="121591"/>
                        <a:pt x="26668" y="105452"/>
                      </a:cubicBezTo>
                      <a:lnTo>
                        <a:pt x="2459" y="69139"/>
                      </a:lnTo>
                      <a:cubicBezTo>
                        <a:pt x="-4265" y="59724"/>
                        <a:pt x="3804" y="46275"/>
                        <a:pt x="14564" y="42240"/>
                      </a:cubicBezTo>
                      <a:cubicBezTo>
                        <a:pt x="18599" y="40895"/>
                        <a:pt x="21288" y="40895"/>
                        <a:pt x="25323" y="40895"/>
                      </a:cubicBezTo>
                      <a:cubicBezTo>
                        <a:pt x="25323" y="34171"/>
                        <a:pt x="25323" y="28791"/>
                        <a:pt x="23978" y="22067"/>
                      </a:cubicBezTo>
                      <a:cubicBezTo>
                        <a:pt x="21961" y="9289"/>
                        <a:pt x="32720" y="1556"/>
                        <a:pt x="44488" y="211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281" name="组合 7280" descr="0c3923f4-6e6e-479d-b545-fcff5f5d5f6c"/>
              <p:cNvGrpSpPr/>
              <p:nvPr/>
            </p:nvGrpSpPr>
            <p:grpSpPr>
              <a:xfrm>
                <a:off x="-1" y="148767"/>
                <a:ext cx="2195883" cy="3828973"/>
                <a:chOff x="0" y="192006"/>
                <a:chExt cx="2042150" cy="3560908"/>
              </a:xfrm>
            </p:grpSpPr>
            <p:sp>
              <p:nvSpPr>
                <p:cNvPr id="7412" name="任意多边形: 形状 7411" descr="dc031997-8ccd-4a22-975f-dd21574a923d"/>
                <p:cNvSpPr/>
                <p:nvPr/>
              </p:nvSpPr>
              <p:spPr>
                <a:xfrm>
                  <a:off x="472637" y="1796639"/>
                  <a:ext cx="765061" cy="580855"/>
                </a:xfrm>
                <a:custGeom>
                  <a:avLst/>
                  <a:gdLst>
                    <a:gd name="connsiteX0" fmla="*/ 764722 w 765061"/>
                    <a:gd name="connsiteY0" fmla="*/ 596 h 580855"/>
                    <a:gd name="connsiteX1" fmla="*/ 743573 w 765061"/>
                    <a:gd name="connsiteY1" fmla="*/ 27310 h 580855"/>
                    <a:gd name="connsiteX2" fmla="*/ 714634 w 765061"/>
                    <a:gd name="connsiteY2" fmla="*/ 54024 h 580855"/>
                    <a:gd name="connsiteX3" fmla="*/ 642283 w 765061"/>
                    <a:gd name="connsiteY3" fmla="*/ 126375 h 580855"/>
                    <a:gd name="connsiteX4" fmla="*/ 593308 w 765061"/>
                    <a:gd name="connsiteY4" fmla="*/ 174237 h 580855"/>
                    <a:gd name="connsiteX5" fmla="*/ 537654 w 765061"/>
                    <a:gd name="connsiteY5" fmla="*/ 226552 h 580855"/>
                    <a:gd name="connsiteX6" fmla="*/ 411876 w 765061"/>
                    <a:gd name="connsiteY6" fmla="*/ 337860 h 580855"/>
                    <a:gd name="connsiteX7" fmla="*/ 341753 w 765061"/>
                    <a:gd name="connsiteY7" fmla="*/ 389062 h 580855"/>
                    <a:gd name="connsiteX8" fmla="*/ 272741 w 765061"/>
                    <a:gd name="connsiteY8" fmla="*/ 436924 h 580855"/>
                    <a:gd name="connsiteX9" fmla="*/ 144737 w 765061"/>
                    <a:gd name="connsiteY9" fmla="*/ 517065 h 580855"/>
                    <a:gd name="connsiteX10" fmla="*/ 46787 w 765061"/>
                    <a:gd name="connsiteY10" fmla="*/ 561588 h 580855"/>
                    <a:gd name="connsiteX11" fmla="*/ 8941 w 765061"/>
                    <a:gd name="connsiteY11" fmla="*/ 578285 h 580855"/>
                    <a:gd name="connsiteX12" fmla="*/ 37 w 765061"/>
                    <a:gd name="connsiteY12" fmla="*/ 578285 h 580855"/>
                    <a:gd name="connsiteX13" fmla="*/ 6715 w 765061"/>
                    <a:gd name="connsiteY13" fmla="*/ 573833 h 580855"/>
                    <a:gd name="connsiteX14" fmla="*/ 44560 w 765061"/>
                    <a:gd name="connsiteY14" fmla="*/ 557136 h 580855"/>
                    <a:gd name="connsiteX15" fmla="*/ 138058 w 765061"/>
                    <a:gd name="connsiteY15" fmla="*/ 508160 h 580855"/>
                    <a:gd name="connsiteX16" fmla="*/ 264950 w 765061"/>
                    <a:gd name="connsiteY16" fmla="*/ 429132 h 580855"/>
                    <a:gd name="connsiteX17" fmla="*/ 333961 w 765061"/>
                    <a:gd name="connsiteY17" fmla="*/ 381270 h 580855"/>
                    <a:gd name="connsiteX18" fmla="*/ 401858 w 765061"/>
                    <a:gd name="connsiteY18" fmla="*/ 328955 h 580855"/>
                    <a:gd name="connsiteX19" fmla="*/ 526524 w 765061"/>
                    <a:gd name="connsiteY19" fmla="*/ 218760 h 580855"/>
                    <a:gd name="connsiteX20" fmla="*/ 584404 w 765061"/>
                    <a:gd name="connsiteY20" fmla="*/ 168671 h 580855"/>
                    <a:gd name="connsiteX21" fmla="*/ 632266 w 765061"/>
                    <a:gd name="connsiteY21" fmla="*/ 119696 h 580855"/>
                    <a:gd name="connsiteX22" fmla="*/ 705729 w 765061"/>
                    <a:gd name="connsiteY22" fmla="*/ 49571 h 580855"/>
                    <a:gd name="connsiteX23" fmla="*/ 733556 w 765061"/>
                    <a:gd name="connsiteY23" fmla="*/ 22859 h 580855"/>
                    <a:gd name="connsiteX24" fmla="*/ 764722 w 765061"/>
                    <a:gd name="connsiteY24" fmla="*/ 596 h 580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65061" h="580855">
                      <a:moveTo>
                        <a:pt x="764722" y="596"/>
                      </a:moveTo>
                      <a:cubicBezTo>
                        <a:pt x="766949" y="2822"/>
                        <a:pt x="758044" y="18406"/>
                        <a:pt x="743573" y="27310"/>
                      </a:cubicBezTo>
                      <a:cubicBezTo>
                        <a:pt x="730217" y="40667"/>
                        <a:pt x="731330" y="36215"/>
                        <a:pt x="714634" y="54024"/>
                      </a:cubicBezTo>
                      <a:cubicBezTo>
                        <a:pt x="696824" y="71834"/>
                        <a:pt x="672336" y="96322"/>
                        <a:pt x="642283" y="126375"/>
                      </a:cubicBezTo>
                      <a:cubicBezTo>
                        <a:pt x="627814" y="141957"/>
                        <a:pt x="611117" y="157540"/>
                        <a:pt x="593308" y="174237"/>
                      </a:cubicBezTo>
                      <a:cubicBezTo>
                        <a:pt x="576612" y="190933"/>
                        <a:pt x="557689" y="208743"/>
                        <a:pt x="537654" y="226552"/>
                      </a:cubicBezTo>
                      <a:cubicBezTo>
                        <a:pt x="497583" y="262171"/>
                        <a:pt x="457512" y="302241"/>
                        <a:pt x="411876" y="337860"/>
                      </a:cubicBezTo>
                      <a:cubicBezTo>
                        <a:pt x="389615" y="356782"/>
                        <a:pt x="365127" y="372365"/>
                        <a:pt x="341753" y="389062"/>
                      </a:cubicBezTo>
                      <a:cubicBezTo>
                        <a:pt x="319490" y="406870"/>
                        <a:pt x="295002" y="421341"/>
                        <a:pt x="272741" y="436924"/>
                      </a:cubicBezTo>
                      <a:cubicBezTo>
                        <a:pt x="227105" y="466977"/>
                        <a:pt x="183695" y="495917"/>
                        <a:pt x="144737" y="517065"/>
                      </a:cubicBezTo>
                      <a:cubicBezTo>
                        <a:pt x="105780" y="538214"/>
                        <a:pt x="71274" y="551571"/>
                        <a:pt x="46787" y="561588"/>
                      </a:cubicBezTo>
                      <a:cubicBezTo>
                        <a:pt x="23412" y="571606"/>
                        <a:pt x="27864" y="570493"/>
                        <a:pt x="8941" y="578285"/>
                      </a:cubicBezTo>
                      <a:cubicBezTo>
                        <a:pt x="-1076" y="582737"/>
                        <a:pt x="37" y="580510"/>
                        <a:pt x="37" y="578285"/>
                      </a:cubicBezTo>
                      <a:cubicBezTo>
                        <a:pt x="1150" y="577172"/>
                        <a:pt x="-1076" y="577172"/>
                        <a:pt x="6715" y="573833"/>
                      </a:cubicBezTo>
                      <a:cubicBezTo>
                        <a:pt x="25638" y="564928"/>
                        <a:pt x="21186" y="568267"/>
                        <a:pt x="44560" y="557136"/>
                      </a:cubicBezTo>
                      <a:cubicBezTo>
                        <a:pt x="67935" y="547119"/>
                        <a:pt x="99101" y="529309"/>
                        <a:pt x="138058" y="508160"/>
                      </a:cubicBezTo>
                      <a:cubicBezTo>
                        <a:pt x="177017" y="487012"/>
                        <a:pt x="220426" y="459185"/>
                        <a:pt x="264950" y="429132"/>
                      </a:cubicBezTo>
                      <a:cubicBezTo>
                        <a:pt x="287212" y="413549"/>
                        <a:pt x="311699" y="397965"/>
                        <a:pt x="333961" y="381270"/>
                      </a:cubicBezTo>
                      <a:cubicBezTo>
                        <a:pt x="356222" y="364574"/>
                        <a:pt x="379597" y="346764"/>
                        <a:pt x="401858" y="328955"/>
                      </a:cubicBezTo>
                      <a:cubicBezTo>
                        <a:pt x="446382" y="293336"/>
                        <a:pt x="487565" y="254379"/>
                        <a:pt x="526524" y="218760"/>
                      </a:cubicBezTo>
                      <a:cubicBezTo>
                        <a:pt x="546559" y="200951"/>
                        <a:pt x="566594" y="185367"/>
                        <a:pt x="584404" y="168671"/>
                      </a:cubicBezTo>
                      <a:cubicBezTo>
                        <a:pt x="602213" y="151976"/>
                        <a:pt x="616682" y="134166"/>
                        <a:pt x="632266" y="119696"/>
                      </a:cubicBezTo>
                      <a:cubicBezTo>
                        <a:pt x="662319" y="90756"/>
                        <a:pt x="687919" y="67381"/>
                        <a:pt x="705729" y="49571"/>
                      </a:cubicBezTo>
                      <a:cubicBezTo>
                        <a:pt x="723538" y="32876"/>
                        <a:pt x="719086" y="36215"/>
                        <a:pt x="733556" y="22859"/>
                      </a:cubicBezTo>
                      <a:cubicBezTo>
                        <a:pt x="746913" y="8388"/>
                        <a:pt x="762496" y="-2742"/>
                        <a:pt x="764722" y="59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13" name="任意多边形: 形状 7412" descr="0a8c5554-0e06-4a79-8739-1bd1dc33a770"/>
                <p:cNvSpPr/>
                <p:nvPr/>
              </p:nvSpPr>
              <p:spPr>
                <a:xfrm>
                  <a:off x="1" y="1477622"/>
                  <a:ext cx="1564025" cy="1083106"/>
                </a:xfrm>
                <a:custGeom>
                  <a:avLst/>
                  <a:gdLst>
                    <a:gd name="connsiteX0" fmla="*/ 1258925 w 1564025"/>
                    <a:gd name="connsiteY0" fmla="*/ 300 h 1083106"/>
                    <a:gd name="connsiteX1" fmla="*/ 1272977 w 1564025"/>
                    <a:gd name="connsiteY1" fmla="*/ 10179 h 1083106"/>
                    <a:gd name="connsiteX2" fmla="*/ 1284109 w 1564025"/>
                    <a:gd name="connsiteY2" fmla="*/ 15744 h 1083106"/>
                    <a:gd name="connsiteX3" fmla="*/ 1308596 w 1564025"/>
                    <a:gd name="connsiteY3" fmla="*/ 66946 h 1083106"/>
                    <a:gd name="connsiteX4" fmla="*/ 1380946 w 1564025"/>
                    <a:gd name="connsiteY4" fmla="*/ 65833 h 1083106"/>
                    <a:gd name="connsiteX5" fmla="*/ 1410999 w 1564025"/>
                    <a:gd name="connsiteY5" fmla="*/ 128164 h 1083106"/>
                    <a:gd name="connsiteX6" fmla="*/ 1496707 w 1564025"/>
                    <a:gd name="connsiteY6" fmla="*/ 149313 h 1083106"/>
                    <a:gd name="connsiteX7" fmla="*/ 1551248 w 1564025"/>
                    <a:gd name="connsiteY7" fmla="*/ 233907 h 1083106"/>
                    <a:gd name="connsiteX8" fmla="*/ 1432148 w 1564025"/>
                    <a:gd name="connsiteY8" fmla="*/ 287335 h 1083106"/>
                    <a:gd name="connsiteX9" fmla="*/ 1237359 w 1564025"/>
                    <a:gd name="connsiteY9" fmla="*/ 319614 h 1083106"/>
                    <a:gd name="connsiteX10" fmla="*/ 1235133 w 1564025"/>
                    <a:gd name="connsiteY10" fmla="*/ 322953 h 1083106"/>
                    <a:gd name="connsiteX11" fmla="*/ 1227341 w 1564025"/>
                    <a:gd name="connsiteY11" fmla="*/ 329632 h 1083106"/>
                    <a:gd name="connsiteX12" fmla="*/ 165484 w 1564025"/>
                    <a:gd name="connsiteY12" fmla="*/ 1031754 h 1083106"/>
                    <a:gd name="connsiteX13" fmla="*/ 0 w 1564025"/>
                    <a:gd name="connsiteY13" fmla="*/ 1083106 h 1083106"/>
                    <a:gd name="connsiteX14" fmla="*/ 0 w 1564025"/>
                    <a:gd name="connsiteY14" fmla="*/ 1047807 h 1083106"/>
                    <a:gd name="connsiteX15" fmla="*/ 142003 w 1564025"/>
                    <a:gd name="connsiteY15" fmla="*/ 1004192 h 1083106"/>
                    <a:gd name="connsiteX16" fmla="*/ 617374 w 1564025"/>
                    <a:gd name="connsiteY16" fmla="*/ 785994 h 1083106"/>
                    <a:gd name="connsiteX17" fmla="*/ 836651 w 1564025"/>
                    <a:gd name="connsiteY17" fmla="*/ 158218 h 1083106"/>
                    <a:gd name="connsiteX18" fmla="*/ 839990 w 1564025"/>
                    <a:gd name="connsiteY18" fmla="*/ 152652 h 1083106"/>
                    <a:gd name="connsiteX19" fmla="*/ 876721 w 1564025"/>
                    <a:gd name="connsiteY19" fmla="*/ 160444 h 1083106"/>
                    <a:gd name="connsiteX20" fmla="*/ 927923 w 1564025"/>
                    <a:gd name="connsiteY20" fmla="*/ 449844 h 1083106"/>
                    <a:gd name="connsiteX21" fmla="*/ 910114 w 1564025"/>
                    <a:gd name="connsiteY21" fmla="*/ 508838 h 1083106"/>
                    <a:gd name="connsiteX22" fmla="*/ 909001 w 1564025"/>
                    <a:gd name="connsiteY22" fmla="*/ 513290 h 1083106"/>
                    <a:gd name="connsiteX23" fmla="*/ 867817 w 1564025"/>
                    <a:gd name="connsiteY23" fmla="*/ 617920 h 1083106"/>
                    <a:gd name="connsiteX24" fmla="*/ 1203967 w 1564025"/>
                    <a:gd name="connsiteY24" fmla="*/ 301805 h 1083106"/>
                    <a:gd name="connsiteX25" fmla="*/ 1208419 w 1564025"/>
                    <a:gd name="connsiteY25" fmla="*/ 294013 h 1083106"/>
                    <a:gd name="connsiteX26" fmla="*/ 1213985 w 1564025"/>
                    <a:gd name="connsiteY26" fmla="*/ 278431 h 1083106"/>
                    <a:gd name="connsiteX27" fmla="*/ 1192836 w 1564025"/>
                    <a:gd name="connsiteY27" fmla="*/ 81415 h 1083106"/>
                    <a:gd name="connsiteX28" fmla="*/ 1201741 w 1564025"/>
                    <a:gd name="connsiteY28" fmla="*/ 35779 h 1083106"/>
                    <a:gd name="connsiteX29" fmla="*/ 1206193 w 1564025"/>
                    <a:gd name="connsiteY29" fmla="*/ 16857 h 1083106"/>
                    <a:gd name="connsiteX30" fmla="*/ 1236246 w 1564025"/>
                    <a:gd name="connsiteY30" fmla="*/ 7952 h 1083106"/>
                    <a:gd name="connsiteX31" fmla="*/ 1240699 w 1564025"/>
                    <a:gd name="connsiteY31" fmla="*/ 4613 h 1083106"/>
                    <a:gd name="connsiteX32" fmla="*/ 1258925 w 1564025"/>
                    <a:gd name="connsiteY32" fmla="*/ 300 h 108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564025" h="1083106">
                      <a:moveTo>
                        <a:pt x="1258925" y="300"/>
                      </a:moveTo>
                      <a:cubicBezTo>
                        <a:pt x="1264908" y="1274"/>
                        <a:pt x="1270195" y="4613"/>
                        <a:pt x="1272977" y="10179"/>
                      </a:cubicBezTo>
                      <a:cubicBezTo>
                        <a:pt x="1277430" y="12405"/>
                        <a:pt x="1280769" y="13518"/>
                        <a:pt x="1284109" y="15744"/>
                      </a:cubicBezTo>
                      <a:cubicBezTo>
                        <a:pt x="1304144" y="27988"/>
                        <a:pt x="1309709" y="46910"/>
                        <a:pt x="1308596" y="66946"/>
                      </a:cubicBezTo>
                      <a:cubicBezTo>
                        <a:pt x="1328631" y="53588"/>
                        <a:pt x="1356458" y="51362"/>
                        <a:pt x="1380946" y="65833"/>
                      </a:cubicBezTo>
                      <a:cubicBezTo>
                        <a:pt x="1407660" y="81415"/>
                        <a:pt x="1414339" y="104790"/>
                        <a:pt x="1410999" y="128164"/>
                      </a:cubicBezTo>
                      <a:cubicBezTo>
                        <a:pt x="1444392" y="121487"/>
                        <a:pt x="1480011" y="123712"/>
                        <a:pt x="1496707" y="149313"/>
                      </a:cubicBezTo>
                      <a:cubicBezTo>
                        <a:pt x="1544569" y="135956"/>
                        <a:pt x="1585753" y="192723"/>
                        <a:pt x="1551248" y="233907"/>
                      </a:cubicBezTo>
                      <a:cubicBezTo>
                        <a:pt x="1524534" y="265073"/>
                        <a:pt x="1473332" y="276204"/>
                        <a:pt x="1432148" y="287335"/>
                      </a:cubicBezTo>
                      <a:cubicBezTo>
                        <a:pt x="1368703" y="305145"/>
                        <a:pt x="1304144" y="317388"/>
                        <a:pt x="1237359" y="319614"/>
                      </a:cubicBezTo>
                      <a:cubicBezTo>
                        <a:pt x="1236246" y="320727"/>
                        <a:pt x="1236246" y="321840"/>
                        <a:pt x="1235133" y="322953"/>
                      </a:cubicBezTo>
                      <a:cubicBezTo>
                        <a:pt x="1232907" y="326293"/>
                        <a:pt x="1230681" y="328519"/>
                        <a:pt x="1227341" y="329632"/>
                      </a:cubicBezTo>
                      <a:cubicBezTo>
                        <a:pt x="956585" y="641294"/>
                        <a:pt x="586973" y="884780"/>
                        <a:pt x="165484" y="1031754"/>
                      </a:cubicBezTo>
                      <a:lnTo>
                        <a:pt x="0" y="1083106"/>
                      </a:lnTo>
                      <a:lnTo>
                        <a:pt x="0" y="1047807"/>
                      </a:lnTo>
                      <a:lnTo>
                        <a:pt x="142003" y="1004192"/>
                      </a:lnTo>
                      <a:cubicBezTo>
                        <a:pt x="309539" y="946486"/>
                        <a:pt x="468779" y="872814"/>
                        <a:pt x="617374" y="785994"/>
                      </a:cubicBezTo>
                      <a:cubicBezTo>
                        <a:pt x="684160" y="576735"/>
                        <a:pt x="640749" y="324067"/>
                        <a:pt x="836651" y="158218"/>
                      </a:cubicBezTo>
                      <a:cubicBezTo>
                        <a:pt x="837764" y="155991"/>
                        <a:pt x="838877" y="154878"/>
                        <a:pt x="839990" y="152652"/>
                      </a:cubicBezTo>
                      <a:cubicBezTo>
                        <a:pt x="851121" y="138182"/>
                        <a:pt x="875608" y="147087"/>
                        <a:pt x="876721" y="160444"/>
                      </a:cubicBezTo>
                      <a:cubicBezTo>
                        <a:pt x="932375" y="250604"/>
                        <a:pt x="950184" y="351894"/>
                        <a:pt x="927923" y="449844"/>
                      </a:cubicBezTo>
                      <a:cubicBezTo>
                        <a:pt x="924583" y="469880"/>
                        <a:pt x="919019" y="488802"/>
                        <a:pt x="910114" y="508838"/>
                      </a:cubicBezTo>
                      <a:cubicBezTo>
                        <a:pt x="910114" y="511064"/>
                        <a:pt x="909001" y="512177"/>
                        <a:pt x="909001" y="513290"/>
                      </a:cubicBezTo>
                      <a:cubicBezTo>
                        <a:pt x="898983" y="548908"/>
                        <a:pt x="886739" y="584527"/>
                        <a:pt x="867817" y="617920"/>
                      </a:cubicBezTo>
                      <a:cubicBezTo>
                        <a:pt x="992482" y="523307"/>
                        <a:pt x="1104903" y="417565"/>
                        <a:pt x="1203967" y="301805"/>
                      </a:cubicBezTo>
                      <a:cubicBezTo>
                        <a:pt x="1206193" y="298466"/>
                        <a:pt x="1207306" y="296240"/>
                        <a:pt x="1208419" y="294013"/>
                      </a:cubicBezTo>
                      <a:cubicBezTo>
                        <a:pt x="1210646" y="288448"/>
                        <a:pt x="1212872" y="283995"/>
                        <a:pt x="1213985" y="278431"/>
                      </a:cubicBezTo>
                      <a:cubicBezTo>
                        <a:pt x="1190610" y="213872"/>
                        <a:pt x="1183932" y="147087"/>
                        <a:pt x="1192836" y="81415"/>
                      </a:cubicBezTo>
                      <a:cubicBezTo>
                        <a:pt x="1192836" y="65833"/>
                        <a:pt x="1193949" y="49136"/>
                        <a:pt x="1201741" y="35779"/>
                      </a:cubicBezTo>
                      <a:cubicBezTo>
                        <a:pt x="1202854" y="30214"/>
                        <a:pt x="1203967" y="23535"/>
                        <a:pt x="1206193" y="16857"/>
                      </a:cubicBezTo>
                      <a:cubicBezTo>
                        <a:pt x="1209533" y="3500"/>
                        <a:pt x="1226228" y="2387"/>
                        <a:pt x="1236246" y="7952"/>
                      </a:cubicBezTo>
                      <a:cubicBezTo>
                        <a:pt x="1237359" y="6839"/>
                        <a:pt x="1239586" y="5726"/>
                        <a:pt x="1240699" y="4613"/>
                      </a:cubicBezTo>
                      <a:cubicBezTo>
                        <a:pt x="1246264" y="717"/>
                        <a:pt x="1252942" y="-674"/>
                        <a:pt x="1258925" y="300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14" name="任意多边形: 形状 7413" descr="ac60955c-510e-43d9-942e-85b108280f61"/>
                <p:cNvSpPr/>
                <p:nvPr/>
              </p:nvSpPr>
              <p:spPr>
                <a:xfrm>
                  <a:off x="0" y="3180375"/>
                  <a:ext cx="546828" cy="564704"/>
                </a:xfrm>
                <a:custGeom>
                  <a:avLst/>
                  <a:gdLst>
                    <a:gd name="connsiteX0" fmla="*/ 104246 w 546828"/>
                    <a:gd name="connsiteY0" fmla="*/ 418 h 564704"/>
                    <a:gd name="connsiteX1" fmla="*/ 360254 w 546828"/>
                    <a:gd name="connsiteY1" fmla="*/ 171831 h 564704"/>
                    <a:gd name="connsiteX2" fmla="*/ 537233 w 546828"/>
                    <a:gd name="connsiteY2" fmla="*/ 531356 h 564704"/>
                    <a:gd name="connsiteX3" fmla="*/ 532781 w 546828"/>
                    <a:gd name="connsiteY3" fmla="*/ 560296 h 564704"/>
                    <a:gd name="connsiteX4" fmla="*/ 264529 w 546828"/>
                    <a:gd name="connsiteY4" fmla="*/ 496850 h 564704"/>
                    <a:gd name="connsiteX5" fmla="*/ 133186 w 546828"/>
                    <a:gd name="connsiteY5" fmla="*/ 327663 h 564704"/>
                    <a:gd name="connsiteX6" fmla="*/ 122055 w 546828"/>
                    <a:gd name="connsiteY6" fmla="*/ 323210 h 564704"/>
                    <a:gd name="connsiteX7" fmla="*/ 102019 w 546828"/>
                    <a:gd name="connsiteY7" fmla="*/ 306514 h 564704"/>
                    <a:gd name="connsiteX8" fmla="*/ 13408 w 546828"/>
                    <a:gd name="connsiteY8" fmla="*/ 255347 h 564704"/>
                    <a:gd name="connsiteX9" fmla="*/ 0 w 546828"/>
                    <a:gd name="connsiteY9" fmla="*/ 252020 h 564704"/>
                    <a:gd name="connsiteX10" fmla="*/ 0 w 546828"/>
                    <a:gd name="connsiteY10" fmla="*/ 4983 h 564704"/>
                    <a:gd name="connsiteX11" fmla="*/ 59722 w 546828"/>
                    <a:gd name="connsiteY11" fmla="*/ 1531 h 564704"/>
                    <a:gd name="connsiteX12" fmla="*/ 87549 w 546828"/>
                    <a:gd name="connsiteY12" fmla="*/ 3757 h 564704"/>
                    <a:gd name="connsiteX13" fmla="*/ 104246 w 546828"/>
                    <a:gd name="connsiteY13" fmla="*/ 418 h 564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46828" h="564704">
                      <a:moveTo>
                        <a:pt x="104246" y="418"/>
                      </a:moveTo>
                      <a:cubicBezTo>
                        <a:pt x="214441" y="21566"/>
                        <a:pt x="354688" y="67202"/>
                        <a:pt x="360254" y="171831"/>
                      </a:cubicBezTo>
                      <a:cubicBezTo>
                        <a:pt x="421473" y="290931"/>
                        <a:pt x="386967" y="465684"/>
                        <a:pt x="537233" y="531356"/>
                      </a:cubicBezTo>
                      <a:cubicBezTo>
                        <a:pt x="551703" y="538035"/>
                        <a:pt x="549477" y="559183"/>
                        <a:pt x="532781" y="560296"/>
                      </a:cubicBezTo>
                      <a:cubicBezTo>
                        <a:pt x="435943" y="574766"/>
                        <a:pt x="337992" y="553617"/>
                        <a:pt x="264529" y="496850"/>
                      </a:cubicBezTo>
                      <a:cubicBezTo>
                        <a:pt x="204423" y="451214"/>
                        <a:pt x="177709" y="383316"/>
                        <a:pt x="133186" y="327663"/>
                      </a:cubicBezTo>
                      <a:cubicBezTo>
                        <a:pt x="129847" y="327663"/>
                        <a:pt x="125394" y="326550"/>
                        <a:pt x="122055" y="323210"/>
                      </a:cubicBezTo>
                      <a:cubicBezTo>
                        <a:pt x="115376" y="317645"/>
                        <a:pt x="108698" y="312079"/>
                        <a:pt x="102019" y="306514"/>
                      </a:cubicBezTo>
                      <a:cubicBezTo>
                        <a:pt x="74471" y="284531"/>
                        <a:pt x="44696" y="267695"/>
                        <a:pt x="13408" y="255347"/>
                      </a:cubicBezTo>
                      <a:lnTo>
                        <a:pt x="0" y="252020"/>
                      </a:lnTo>
                      <a:lnTo>
                        <a:pt x="0" y="4983"/>
                      </a:lnTo>
                      <a:lnTo>
                        <a:pt x="59722" y="1531"/>
                      </a:lnTo>
                      <a:cubicBezTo>
                        <a:pt x="69740" y="1531"/>
                        <a:pt x="78645" y="2644"/>
                        <a:pt x="87549" y="3757"/>
                      </a:cubicBezTo>
                      <a:cubicBezTo>
                        <a:pt x="92001" y="418"/>
                        <a:pt x="97567" y="-696"/>
                        <a:pt x="104246" y="418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15" name="任意多边形: 形状 7414" descr="d22781c3-c2e7-4fe0-95d0-94f98227ad64"/>
                <p:cNvSpPr/>
                <p:nvPr/>
              </p:nvSpPr>
              <p:spPr>
                <a:xfrm>
                  <a:off x="0" y="2265491"/>
                  <a:ext cx="887796" cy="790508"/>
                </a:xfrm>
                <a:custGeom>
                  <a:avLst/>
                  <a:gdLst>
                    <a:gd name="connsiteX0" fmla="*/ 354323 w 887796"/>
                    <a:gd name="connsiteY0" fmla="*/ 769 h 790508"/>
                    <a:gd name="connsiteX1" fmla="*/ 381403 w 887796"/>
                    <a:gd name="connsiteY1" fmla="*/ 17048 h 790508"/>
                    <a:gd name="connsiteX2" fmla="*/ 382516 w 887796"/>
                    <a:gd name="connsiteY2" fmla="*/ 39309 h 790508"/>
                    <a:gd name="connsiteX3" fmla="*/ 444848 w 887796"/>
                    <a:gd name="connsiteY3" fmla="*/ 94963 h 790508"/>
                    <a:gd name="connsiteX4" fmla="*/ 468222 w 887796"/>
                    <a:gd name="connsiteY4" fmla="*/ 101641 h 790508"/>
                    <a:gd name="connsiteX5" fmla="*/ 519425 w 887796"/>
                    <a:gd name="connsiteY5" fmla="*/ 163974 h 790508"/>
                    <a:gd name="connsiteX6" fmla="*/ 528329 w 887796"/>
                    <a:gd name="connsiteY6" fmla="*/ 169539 h 790508"/>
                    <a:gd name="connsiteX7" fmla="*/ 557269 w 887796"/>
                    <a:gd name="connsiteY7" fmla="*/ 434452 h 790508"/>
                    <a:gd name="connsiteX8" fmla="*/ 477127 w 887796"/>
                    <a:gd name="connsiteY8" fmla="*/ 565795 h 790508"/>
                    <a:gd name="connsiteX9" fmla="*/ 858914 w 887796"/>
                    <a:gd name="connsiteY9" fmla="*/ 444469 h 790508"/>
                    <a:gd name="connsiteX10" fmla="*/ 877836 w 887796"/>
                    <a:gd name="connsiteY10" fmla="*/ 473409 h 790508"/>
                    <a:gd name="connsiteX11" fmla="*/ 876722 w 887796"/>
                    <a:gd name="connsiteY11" fmla="*/ 474523 h 790508"/>
                    <a:gd name="connsiteX12" fmla="*/ 866704 w 887796"/>
                    <a:gd name="connsiteY12" fmla="*/ 487880 h 790508"/>
                    <a:gd name="connsiteX13" fmla="*/ 762075 w 887796"/>
                    <a:gd name="connsiteY13" fmla="*/ 529063 h 790508"/>
                    <a:gd name="connsiteX14" fmla="*/ 526103 w 887796"/>
                    <a:gd name="connsiteY14" fmla="*/ 612544 h 790508"/>
                    <a:gd name="connsiteX15" fmla="*/ 422586 w 887796"/>
                    <a:gd name="connsiteY15" fmla="*/ 643711 h 790508"/>
                    <a:gd name="connsiteX16" fmla="*/ 415908 w 887796"/>
                    <a:gd name="connsiteY16" fmla="*/ 644824 h 790508"/>
                    <a:gd name="connsiteX17" fmla="*/ 407004 w 887796"/>
                    <a:gd name="connsiteY17" fmla="*/ 647050 h 790508"/>
                    <a:gd name="connsiteX18" fmla="*/ 292356 w 887796"/>
                    <a:gd name="connsiteY18" fmla="*/ 678216 h 790508"/>
                    <a:gd name="connsiteX19" fmla="*/ 102437 w 887796"/>
                    <a:gd name="connsiteY19" fmla="*/ 748758 h 790508"/>
                    <a:gd name="connsiteX20" fmla="*/ 0 w 887796"/>
                    <a:gd name="connsiteY20" fmla="*/ 790508 h 790508"/>
                    <a:gd name="connsiteX21" fmla="*/ 0 w 887796"/>
                    <a:gd name="connsiteY21" fmla="*/ 731872 h 790508"/>
                    <a:gd name="connsiteX22" fmla="*/ 37462 w 887796"/>
                    <a:gd name="connsiteY22" fmla="*/ 713834 h 790508"/>
                    <a:gd name="connsiteX23" fmla="*/ 224459 w 887796"/>
                    <a:gd name="connsiteY23" fmla="*/ 638145 h 790508"/>
                    <a:gd name="connsiteX24" fmla="*/ 353576 w 887796"/>
                    <a:gd name="connsiteY24" fmla="*/ 598075 h 790508"/>
                    <a:gd name="connsiteX25" fmla="*/ 375837 w 887796"/>
                    <a:gd name="connsiteY25" fmla="*/ 570248 h 790508"/>
                    <a:gd name="connsiteX26" fmla="*/ 386968 w 887796"/>
                    <a:gd name="connsiteY26" fmla="*/ 565795 h 790508"/>
                    <a:gd name="connsiteX27" fmla="*/ 430378 w 887796"/>
                    <a:gd name="connsiteY27" fmla="*/ 437791 h 790508"/>
                    <a:gd name="connsiteX28" fmla="*/ 363593 w 887796"/>
                    <a:gd name="connsiteY28" fmla="*/ 285299 h 790508"/>
                    <a:gd name="connsiteX29" fmla="*/ 334653 w 887796"/>
                    <a:gd name="connsiteY29" fmla="*/ 230759 h 790508"/>
                    <a:gd name="connsiteX30" fmla="*/ 326862 w 887796"/>
                    <a:gd name="connsiteY30" fmla="*/ 221854 h 790508"/>
                    <a:gd name="connsiteX31" fmla="*/ 344671 w 887796"/>
                    <a:gd name="connsiteY31" fmla="*/ 8143 h 790508"/>
                    <a:gd name="connsiteX32" fmla="*/ 354323 w 887796"/>
                    <a:gd name="connsiteY32" fmla="*/ 769 h 790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87796" h="790508">
                      <a:moveTo>
                        <a:pt x="354323" y="769"/>
                      </a:moveTo>
                      <a:cubicBezTo>
                        <a:pt x="365541" y="-2571"/>
                        <a:pt x="379733" y="5360"/>
                        <a:pt x="381403" y="17048"/>
                      </a:cubicBezTo>
                      <a:cubicBezTo>
                        <a:pt x="382516" y="24839"/>
                        <a:pt x="382516" y="31517"/>
                        <a:pt x="382516" y="39309"/>
                      </a:cubicBezTo>
                      <a:cubicBezTo>
                        <a:pt x="404777" y="57118"/>
                        <a:pt x="424812" y="76040"/>
                        <a:pt x="444848" y="94963"/>
                      </a:cubicBezTo>
                      <a:cubicBezTo>
                        <a:pt x="452640" y="92737"/>
                        <a:pt x="461545" y="93850"/>
                        <a:pt x="468222" y="101641"/>
                      </a:cubicBezTo>
                      <a:cubicBezTo>
                        <a:pt x="486032" y="122790"/>
                        <a:pt x="502728" y="142825"/>
                        <a:pt x="519425" y="163974"/>
                      </a:cubicBezTo>
                      <a:cubicBezTo>
                        <a:pt x="522763" y="165087"/>
                        <a:pt x="526103" y="166200"/>
                        <a:pt x="528329" y="169539"/>
                      </a:cubicBezTo>
                      <a:cubicBezTo>
                        <a:pt x="596227" y="246342"/>
                        <a:pt x="597340" y="346519"/>
                        <a:pt x="557269" y="434452"/>
                      </a:cubicBezTo>
                      <a:cubicBezTo>
                        <a:pt x="540573" y="471184"/>
                        <a:pt x="513859" y="524611"/>
                        <a:pt x="477127" y="565795"/>
                      </a:cubicBezTo>
                      <a:cubicBezTo>
                        <a:pt x="608471" y="532403"/>
                        <a:pt x="738700" y="501236"/>
                        <a:pt x="858914" y="444469"/>
                      </a:cubicBezTo>
                      <a:cubicBezTo>
                        <a:pt x="881175" y="433339"/>
                        <a:pt x="900097" y="461166"/>
                        <a:pt x="877836" y="473409"/>
                      </a:cubicBezTo>
                      <a:cubicBezTo>
                        <a:pt x="877836" y="474523"/>
                        <a:pt x="876722" y="474523"/>
                        <a:pt x="876722" y="474523"/>
                      </a:cubicBezTo>
                      <a:cubicBezTo>
                        <a:pt x="876722" y="480088"/>
                        <a:pt x="873383" y="485654"/>
                        <a:pt x="866704" y="487880"/>
                      </a:cubicBezTo>
                      <a:cubicBezTo>
                        <a:pt x="832200" y="502349"/>
                        <a:pt x="796581" y="515707"/>
                        <a:pt x="762075" y="529063"/>
                      </a:cubicBezTo>
                      <a:cubicBezTo>
                        <a:pt x="685273" y="561343"/>
                        <a:pt x="606244" y="588057"/>
                        <a:pt x="526103" y="612544"/>
                      </a:cubicBezTo>
                      <a:cubicBezTo>
                        <a:pt x="492711" y="623676"/>
                        <a:pt x="457092" y="633693"/>
                        <a:pt x="422586" y="643711"/>
                      </a:cubicBezTo>
                      <a:cubicBezTo>
                        <a:pt x="420360" y="644824"/>
                        <a:pt x="418134" y="644824"/>
                        <a:pt x="415908" y="644824"/>
                      </a:cubicBezTo>
                      <a:cubicBezTo>
                        <a:pt x="412569" y="644824"/>
                        <a:pt x="410343" y="645937"/>
                        <a:pt x="407004" y="647050"/>
                      </a:cubicBezTo>
                      <a:cubicBezTo>
                        <a:pt x="368045" y="658181"/>
                        <a:pt x="330201" y="668199"/>
                        <a:pt x="292356" y="678216"/>
                      </a:cubicBezTo>
                      <a:cubicBezTo>
                        <a:pt x="228911" y="701034"/>
                        <a:pt x="165465" y="724409"/>
                        <a:pt x="102437" y="748758"/>
                      </a:cubicBezTo>
                      <a:lnTo>
                        <a:pt x="0" y="790508"/>
                      </a:lnTo>
                      <a:lnTo>
                        <a:pt x="0" y="731872"/>
                      </a:lnTo>
                      <a:lnTo>
                        <a:pt x="37462" y="713834"/>
                      </a:lnTo>
                      <a:cubicBezTo>
                        <a:pt x="98680" y="686007"/>
                        <a:pt x="161013" y="660407"/>
                        <a:pt x="224459" y="638145"/>
                      </a:cubicBezTo>
                      <a:cubicBezTo>
                        <a:pt x="266755" y="622563"/>
                        <a:pt x="310165" y="610318"/>
                        <a:pt x="353576" y="598075"/>
                      </a:cubicBezTo>
                      <a:cubicBezTo>
                        <a:pt x="358028" y="586944"/>
                        <a:pt x="364706" y="579152"/>
                        <a:pt x="375837" y="570248"/>
                      </a:cubicBezTo>
                      <a:cubicBezTo>
                        <a:pt x="379177" y="566909"/>
                        <a:pt x="382516" y="565795"/>
                        <a:pt x="386968" y="565795"/>
                      </a:cubicBezTo>
                      <a:cubicBezTo>
                        <a:pt x="415908" y="527950"/>
                        <a:pt x="432604" y="484541"/>
                        <a:pt x="430378" y="437791"/>
                      </a:cubicBezTo>
                      <a:cubicBezTo>
                        <a:pt x="427039" y="379911"/>
                        <a:pt x="394759" y="335388"/>
                        <a:pt x="363593" y="285299"/>
                      </a:cubicBezTo>
                      <a:cubicBezTo>
                        <a:pt x="352463" y="267490"/>
                        <a:pt x="342445" y="249681"/>
                        <a:pt x="334653" y="230759"/>
                      </a:cubicBezTo>
                      <a:cubicBezTo>
                        <a:pt x="331314" y="228533"/>
                        <a:pt x="327975" y="225193"/>
                        <a:pt x="326862" y="221854"/>
                      </a:cubicBezTo>
                      <a:cubicBezTo>
                        <a:pt x="295696" y="149503"/>
                        <a:pt x="302374" y="76040"/>
                        <a:pt x="344671" y="8143"/>
                      </a:cubicBezTo>
                      <a:cubicBezTo>
                        <a:pt x="347175" y="4247"/>
                        <a:pt x="350584" y="1882"/>
                        <a:pt x="354323" y="76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16" name="任意多边形: 形状 7415" descr="f987f369-796d-49c7-914b-4df6705f1710"/>
                <p:cNvSpPr/>
                <p:nvPr/>
              </p:nvSpPr>
              <p:spPr>
                <a:xfrm>
                  <a:off x="284953" y="2865641"/>
                  <a:ext cx="601239" cy="575159"/>
                </a:xfrm>
                <a:custGeom>
                  <a:avLst/>
                  <a:gdLst>
                    <a:gd name="connsiteX0" fmla="*/ 294750 w 601239"/>
                    <a:gd name="connsiteY0" fmla="*/ 237 h 575159"/>
                    <a:gd name="connsiteX1" fmla="*/ 586203 w 601239"/>
                    <a:gd name="connsiteY1" fmla="*/ 125928 h 575159"/>
                    <a:gd name="connsiteX2" fmla="*/ 453747 w 601239"/>
                    <a:gd name="connsiteY2" fmla="*/ 558916 h 575159"/>
                    <a:gd name="connsiteX3" fmla="*/ 420354 w 601239"/>
                    <a:gd name="connsiteY3" fmla="*/ 571159 h 575159"/>
                    <a:gd name="connsiteX4" fmla="*/ 331308 w 601239"/>
                    <a:gd name="connsiteY4" fmla="*/ 315152 h 575159"/>
                    <a:gd name="connsiteX5" fmla="*/ 19645 w 601239"/>
                    <a:gd name="connsiteY5" fmla="*/ 89196 h 575159"/>
                    <a:gd name="connsiteX6" fmla="*/ 14081 w 601239"/>
                    <a:gd name="connsiteY6" fmla="*/ 56918 h 575159"/>
                    <a:gd name="connsiteX7" fmla="*/ 173251 w 601239"/>
                    <a:gd name="connsiteY7" fmla="*/ 22412 h 575159"/>
                    <a:gd name="connsiteX8" fmla="*/ 184381 w 601239"/>
                    <a:gd name="connsiteY8" fmla="*/ 15733 h 575159"/>
                    <a:gd name="connsiteX9" fmla="*/ 294750 w 601239"/>
                    <a:gd name="connsiteY9" fmla="*/ 237 h 575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01239" h="575159">
                      <a:moveTo>
                        <a:pt x="294750" y="237"/>
                      </a:moveTo>
                      <a:cubicBezTo>
                        <a:pt x="412562" y="-3258"/>
                        <a:pt x="541958" y="31595"/>
                        <a:pt x="586203" y="125928"/>
                      </a:cubicBezTo>
                      <a:cubicBezTo>
                        <a:pt x="660779" y="283985"/>
                        <a:pt x="432598" y="405311"/>
                        <a:pt x="453747" y="558916"/>
                      </a:cubicBezTo>
                      <a:cubicBezTo>
                        <a:pt x="455973" y="575612"/>
                        <a:pt x="431485" y="578951"/>
                        <a:pt x="420354" y="571159"/>
                      </a:cubicBezTo>
                      <a:cubicBezTo>
                        <a:pt x="325743" y="506601"/>
                        <a:pt x="342438" y="406423"/>
                        <a:pt x="331308" y="315152"/>
                      </a:cubicBezTo>
                      <a:cubicBezTo>
                        <a:pt x="314611" y="177130"/>
                        <a:pt x="181042" y="82519"/>
                        <a:pt x="19645" y="89196"/>
                      </a:cubicBezTo>
                      <a:cubicBezTo>
                        <a:pt x="-3729" y="90309"/>
                        <a:pt x="-7069" y="61369"/>
                        <a:pt x="14081" y="56918"/>
                      </a:cubicBezTo>
                      <a:cubicBezTo>
                        <a:pt x="66395" y="45786"/>
                        <a:pt x="119823" y="33542"/>
                        <a:pt x="173251" y="22412"/>
                      </a:cubicBezTo>
                      <a:cubicBezTo>
                        <a:pt x="175476" y="20186"/>
                        <a:pt x="178816" y="16846"/>
                        <a:pt x="184381" y="15733"/>
                      </a:cubicBezTo>
                      <a:cubicBezTo>
                        <a:pt x="217495" y="6829"/>
                        <a:pt x="255479" y="1403"/>
                        <a:pt x="294750" y="237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17" name="任意多边形: 形状 7416" descr="68448571-f46a-4ee2-97ce-e68ec5327e78"/>
                <p:cNvSpPr/>
                <p:nvPr/>
              </p:nvSpPr>
              <p:spPr>
                <a:xfrm>
                  <a:off x="0" y="1450295"/>
                  <a:ext cx="119635" cy="954722"/>
                </a:xfrm>
                <a:custGeom>
                  <a:avLst/>
                  <a:gdLst>
                    <a:gd name="connsiteX0" fmla="*/ 0 w 119635"/>
                    <a:gd name="connsiteY0" fmla="*/ 0 h 954722"/>
                    <a:gd name="connsiteX1" fmla="*/ 66402 w 119635"/>
                    <a:gd name="connsiteY1" fmla="*/ 96498 h 954722"/>
                    <a:gd name="connsiteX2" fmla="*/ 74193 w 119635"/>
                    <a:gd name="connsiteY2" fmla="*/ 105403 h 954722"/>
                    <a:gd name="connsiteX3" fmla="*/ 88663 w 119635"/>
                    <a:gd name="connsiteY3" fmla="*/ 139909 h 954722"/>
                    <a:gd name="connsiteX4" fmla="*/ 93116 w 119635"/>
                    <a:gd name="connsiteY4" fmla="*/ 149926 h 954722"/>
                    <a:gd name="connsiteX5" fmla="*/ 117603 w 119635"/>
                    <a:gd name="connsiteY5" fmla="*/ 208919 h 954722"/>
                    <a:gd name="connsiteX6" fmla="*/ 112038 w 119635"/>
                    <a:gd name="connsiteY6" fmla="*/ 225615 h 954722"/>
                    <a:gd name="connsiteX7" fmla="*/ 76419 w 119635"/>
                    <a:gd name="connsiteY7" fmla="*/ 578461 h 954722"/>
                    <a:gd name="connsiteX8" fmla="*/ 40801 w 119635"/>
                    <a:gd name="connsiteY8" fmla="*/ 904593 h 954722"/>
                    <a:gd name="connsiteX9" fmla="*/ 14087 w 119635"/>
                    <a:gd name="connsiteY9" fmla="*/ 920176 h 954722"/>
                    <a:gd name="connsiteX10" fmla="*/ 4069 w 119635"/>
                    <a:gd name="connsiteY10" fmla="*/ 950229 h 954722"/>
                    <a:gd name="connsiteX11" fmla="*/ 0 w 119635"/>
                    <a:gd name="connsiteY11" fmla="*/ 954722 h 954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9635" h="954722">
                      <a:moveTo>
                        <a:pt x="0" y="0"/>
                      </a:moveTo>
                      <a:lnTo>
                        <a:pt x="66402" y="96498"/>
                      </a:lnTo>
                      <a:cubicBezTo>
                        <a:pt x="69741" y="98724"/>
                        <a:pt x="71967" y="102063"/>
                        <a:pt x="74193" y="105403"/>
                      </a:cubicBezTo>
                      <a:cubicBezTo>
                        <a:pt x="79758" y="116534"/>
                        <a:pt x="84211" y="128777"/>
                        <a:pt x="88663" y="139909"/>
                      </a:cubicBezTo>
                      <a:cubicBezTo>
                        <a:pt x="90890" y="143248"/>
                        <a:pt x="92003" y="146586"/>
                        <a:pt x="93116" y="149926"/>
                      </a:cubicBezTo>
                      <a:cubicBezTo>
                        <a:pt x="102020" y="168849"/>
                        <a:pt x="109812" y="188884"/>
                        <a:pt x="117603" y="208919"/>
                      </a:cubicBezTo>
                      <a:cubicBezTo>
                        <a:pt x="120943" y="216711"/>
                        <a:pt x="117603" y="222276"/>
                        <a:pt x="112038" y="225615"/>
                      </a:cubicBezTo>
                      <a:cubicBezTo>
                        <a:pt x="132073" y="342488"/>
                        <a:pt x="109812" y="461588"/>
                        <a:pt x="76419" y="578461"/>
                      </a:cubicBezTo>
                      <a:cubicBezTo>
                        <a:pt x="65289" y="687543"/>
                        <a:pt x="53044" y="795511"/>
                        <a:pt x="40801" y="904593"/>
                      </a:cubicBezTo>
                      <a:cubicBezTo>
                        <a:pt x="39688" y="917950"/>
                        <a:pt x="25217" y="922402"/>
                        <a:pt x="14087" y="920176"/>
                      </a:cubicBezTo>
                      <a:cubicBezTo>
                        <a:pt x="10748" y="930194"/>
                        <a:pt x="7409" y="940211"/>
                        <a:pt x="4069" y="950229"/>
                      </a:cubicBezTo>
                      <a:lnTo>
                        <a:pt x="0" y="954722"/>
                      </a:ln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18" name="任意多边形: 形状 7417" descr="4510bbc6-a233-4bf5-948b-48a1001a1e03"/>
                <p:cNvSpPr/>
                <p:nvPr/>
              </p:nvSpPr>
              <p:spPr>
                <a:xfrm>
                  <a:off x="0" y="1608571"/>
                  <a:ext cx="740918" cy="843919"/>
                </a:xfrm>
                <a:custGeom>
                  <a:avLst/>
                  <a:gdLst>
                    <a:gd name="connsiteX0" fmla="*/ 723100 w 740918"/>
                    <a:gd name="connsiteY0" fmla="*/ 155 h 843919"/>
                    <a:gd name="connsiteX1" fmla="*/ 732022 w 740918"/>
                    <a:gd name="connsiteY1" fmla="*/ 25042 h 843919"/>
                    <a:gd name="connsiteX2" fmla="*/ 309053 w 740918"/>
                    <a:gd name="connsiteY2" fmla="*/ 385680 h 843919"/>
                    <a:gd name="connsiteX3" fmla="*/ 305713 w 740918"/>
                    <a:gd name="connsiteY3" fmla="*/ 394584 h 843919"/>
                    <a:gd name="connsiteX4" fmla="*/ 19652 w 740918"/>
                    <a:gd name="connsiteY4" fmla="*/ 800859 h 843919"/>
                    <a:gd name="connsiteX5" fmla="*/ 0 w 740918"/>
                    <a:gd name="connsiteY5" fmla="*/ 843919 h 843919"/>
                    <a:gd name="connsiteX6" fmla="*/ 0 w 740918"/>
                    <a:gd name="connsiteY6" fmla="*/ 745138 h 843919"/>
                    <a:gd name="connsiteX7" fmla="*/ 20765 w 740918"/>
                    <a:gd name="connsiteY7" fmla="*/ 711812 h 843919"/>
                    <a:gd name="connsiteX8" fmla="*/ 33009 w 740918"/>
                    <a:gd name="connsiteY8" fmla="*/ 594939 h 843919"/>
                    <a:gd name="connsiteX9" fmla="*/ 71967 w 740918"/>
                    <a:gd name="connsiteY9" fmla="*/ 594939 h 843919"/>
                    <a:gd name="connsiteX10" fmla="*/ 73080 w 740918"/>
                    <a:gd name="connsiteY10" fmla="*/ 604956 h 843919"/>
                    <a:gd name="connsiteX11" fmla="*/ 246720 w 740918"/>
                    <a:gd name="connsiteY11" fmla="*/ 405716 h 843919"/>
                    <a:gd name="connsiteX12" fmla="*/ 707535 w 740918"/>
                    <a:gd name="connsiteY12" fmla="*/ 3894 h 843919"/>
                    <a:gd name="connsiteX13" fmla="*/ 723100 w 740918"/>
                    <a:gd name="connsiteY13" fmla="*/ 155 h 843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0918" h="843919">
                      <a:moveTo>
                        <a:pt x="723100" y="155"/>
                      </a:moveTo>
                      <a:cubicBezTo>
                        <a:pt x="738283" y="1877"/>
                        <a:pt x="749553" y="17530"/>
                        <a:pt x="732022" y="25042"/>
                      </a:cubicBezTo>
                      <a:cubicBezTo>
                        <a:pt x="572852" y="129672"/>
                        <a:pt x="431491" y="250998"/>
                        <a:pt x="309053" y="385680"/>
                      </a:cubicBezTo>
                      <a:cubicBezTo>
                        <a:pt x="309053" y="389020"/>
                        <a:pt x="307939" y="391245"/>
                        <a:pt x="305713" y="394584"/>
                      </a:cubicBezTo>
                      <a:cubicBezTo>
                        <a:pt x="195518" y="522589"/>
                        <a:pt x="99794" y="658384"/>
                        <a:pt x="19652" y="800859"/>
                      </a:cubicBezTo>
                      <a:lnTo>
                        <a:pt x="0" y="843919"/>
                      </a:lnTo>
                      <a:lnTo>
                        <a:pt x="0" y="745138"/>
                      </a:lnTo>
                      <a:lnTo>
                        <a:pt x="20765" y="711812"/>
                      </a:lnTo>
                      <a:cubicBezTo>
                        <a:pt x="31896" y="672855"/>
                        <a:pt x="35235" y="635010"/>
                        <a:pt x="33009" y="594939"/>
                      </a:cubicBezTo>
                      <a:cubicBezTo>
                        <a:pt x="31896" y="573790"/>
                        <a:pt x="70854" y="573790"/>
                        <a:pt x="71967" y="594939"/>
                      </a:cubicBezTo>
                      <a:cubicBezTo>
                        <a:pt x="73080" y="598278"/>
                        <a:pt x="73080" y="601617"/>
                        <a:pt x="73080" y="604956"/>
                      </a:cubicBezTo>
                      <a:cubicBezTo>
                        <a:pt x="124282" y="534833"/>
                        <a:pt x="182162" y="468047"/>
                        <a:pt x="246720" y="405716"/>
                      </a:cubicBezTo>
                      <a:cubicBezTo>
                        <a:pt x="376950" y="255450"/>
                        <a:pt x="531668" y="119655"/>
                        <a:pt x="707535" y="3894"/>
                      </a:cubicBezTo>
                      <a:cubicBezTo>
                        <a:pt x="712543" y="555"/>
                        <a:pt x="718039" y="-419"/>
                        <a:pt x="723100" y="155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19" name="任意多边形: 形状 7418" descr="352c93b2-3a4f-4694-a65e-8d3b4489ad52"/>
                <p:cNvSpPr/>
                <p:nvPr/>
              </p:nvSpPr>
              <p:spPr>
                <a:xfrm>
                  <a:off x="709266" y="1015692"/>
                  <a:ext cx="1307248" cy="611021"/>
                </a:xfrm>
                <a:custGeom>
                  <a:avLst/>
                  <a:gdLst>
                    <a:gd name="connsiteX0" fmla="*/ 484683 w 1307248"/>
                    <a:gd name="connsiteY0" fmla="*/ 719 h 611021"/>
                    <a:gd name="connsiteX1" fmla="*/ 496927 w 1307248"/>
                    <a:gd name="connsiteY1" fmla="*/ 20199 h 611021"/>
                    <a:gd name="connsiteX2" fmla="*/ 262068 w 1307248"/>
                    <a:gd name="connsiteY2" fmla="*/ 389741 h 611021"/>
                    <a:gd name="connsiteX3" fmla="*/ 355566 w 1307248"/>
                    <a:gd name="connsiteY3" fmla="*/ 360801 h 611021"/>
                    <a:gd name="connsiteX4" fmla="*/ 772971 w 1307248"/>
                    <a:gd name="connsiteY4" fmla="*/ 211647 h 611021"/>
                    <a:gd name="connsiteX5" fmla="*/ 1212637 w 1307248"/>
                    <a:gd name="connsiteY5" fmla="*/ 257284 h 611021"/>
                    <a:gd name="connsiteX6" fmla="*/ 1238238 w 1307248"/>
                    <a:gd name="connsiteY6" fmla="*/ 252832 h 611021"/>
                    <a:gd name="connsiteX7" fmla="*/ 1299457 w 1307248"/>
                    <a:gd name="connsiteY7" fmla="*/ 282885 h 611021"/>
                    <a:gd name="connsiteX8" fmla="*/ 1307248 w 1307248"/>
                    <a:gd name="connsiteY8" fmla="*/ 289563 h 611021"/>
                    <a:gd name="connsiteX9" fmla="*/ 1251595 w 1307248"/>
                    <a:gd name="connsiteY9" fmla="*/ 304034 h 611021"/>
                    <a:gd name="connsiteX10" fmla="*/ 1233785 w 1307248"/>
                    <a:gd name="connsiteY10" fmla="*/ 298468 h 611021"/>
                    <a:gd name="connsiteX11" fmla="*/ 1211524 w 1307248"/>
                    <a:gd name="connsiteY11" fmla="*/ 318503 h 611021"/>
                    <a:gd name="connsiteX12" fmla="*/ 1180357 w 1307248"/>
                    <a:gd name="connsiteY12" fmla="*/ 332974 h 611021"/>
                    <a:gd name="connsiteX13" fmla="*/ 1072389 w 1307248"/>
                    <a:gd name="connsiteY13" fmla="*/ 355235 h 611021"/>
                    <a:gd name="connsiteX14" fmla="*/ 766292 w 1307248"/>
                    <a:gd name="connsiteY14" fmla="*/ 415342 h 611021"/>
                    <a:gd name="connsiteX15" fmla="*/ 128498 w 1307248"/>
                    <a:gd name="connsiteY15" fmla="*/ 540006 h 611021"/>
                    <a:gd name="connsiteX16" fmla="*/ 115141 w 1307248"/>
                    <a:gd name="connsiteY16" fmla="*/ 538893 h 611021"/>
                    <a:gd name="connsiteX17" fmla="*/ 34999 w 1307248"/>
                    <a:gd name="connsiteY17" fmla="*/ 606790 h 611021"/>
                    <a:gd name="connsiteX18" fmla="*/ 3834 w 1307248"/>
                    <a:gd name="connsiteY18" fmla="*/ 586755 h 611021"/>
                    <a:gd name="connsiteX19" fmla="*/ 177474 w 1307248"/>
                    <a:gd name="connsiteY19" fmla="*/ 428698 h 611021"/>
                    <a:gd name="connsiteX20" fmla="*/ 459082 w 1307248"/>
                    <a:gd name="connsiteY20" fmla="*/ 11294 h 611021"/>
                    <a:gd name="connsiteX21" fmla="*/ 484683 w 1307248"/>
                    <a:gd name="connsiteY21" fmla="*/ 719 h 611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307248" h="611021">
                      <a:moveTo>
                        <a:pt x="484683" y="719"/>
                      </a:moveTo>
                      <a:cubicBezTo>
                        <a:pt x="494145" y="2945"/>
                        <a:pt x="501380" y="10181"/>
                        <a:pt x="496927" y="20199"/>
                      </a:cubicBezTo>
                      <a:cubicBezTo>
                        <a:pt x="439047" y="152655"/>
                        <a:pt x="360018" y="276207"/>
                        <a:pt x="262068" y="389741"/>
                      </a:cubicBezTo>
                      <a:cubicBezTo>
                        <a:pt x="293234" y="378610"/>
                        <a:pt x="324399" y="370818"/>
                        <a:pt x="355566" y="360801"/>
                      </a:cubicBezTo>
                      <a:cubicBezTo>
                        <a:pt x="476892" y="281772"/>
                        <a:pt x="619366" y="229457"/>
                        <a:pt x="772971" y="211647"/>
                      </a:cubicBezTo>
                      <a:cubicBezTo>
                        <a:pt x="926576" y="193839"/>
                        <a:pt x="1069049" y="218326"/>
                        <a:pt x="1212637" y="257284"/>
                      </a:cubicBezTo>
                      <a:cubicBezTo>
                        <a:pt x="1218203" y="250606"/>
                        <a:pt x="1229333" y="248380"/>
                        <a:pt x="1238238" y="252832"/>
                      </a:cubicBezTo>
                      <a:cubicBezTo>
                        <a:pt x="1258273" y="262849"/>
                        <a:pt x="1279421" y="272867"/>
                        <a:pt x="1299457" y="282885"/>
                      </a:cubicBezTo>
                      <a:cubicBezTo>
                        <a:pt x="1302797" y="283998"/>
                        <a:pt x="1306135" y="286225"/>
                        <a:pt x="1307248" y="289563"/>
                      </a:cubicBezTo>
                      <a:cubicBezTo>
                        <a:pt x="1288326" y="294015"/>
                        <a:pt x="1269404" y="298468"/>
                        <a:pt x="1251595" y="304034"/>
                      </a:cubicBezTo>
                      <a:cubicBezTo>
                        <a:pt x="1246030" y="301807"/>
                        <a:pt x="1239351" y="300694"/>
                        <a:pt x="1233785" y="298468"/>
                      </a:cubicBezTo>
                      <a:cubicBezTo>
                        <a:pt x="1228220" y="306260"/>
                        <a:pt x="1220429" y="312938"/>
                        <a:pt x="1211524" y="318503"/>
                      </a:cubicBezTo>
                      <a:cubicBezTo>
                        <a:pt x="1201506" y="322956"/>
                        <a:pt x="1190376" y="327408"/>
                        <a:pt x="1180357" y="332974"/>
                      </a:cubicBezTo>
                      <a:cubicBezTo>
                        <a:pt x="1146965" y="345217"/>
                        <a:pt x="1105781" y="349670"/>
                        <a:pt x="1072389" y="355235"/>
                      </a:cubicBezTo>
                      <a:cubicBezTo>
                        <a:pt x="969986" y="375270"/>
                        <a:pt x="868696" y="395305"/>
                        <a:pt x="766292" y="415342"/>
                      </a:cubicBezTo>
                      <a:cubicBezTo>
                        <a:pt x="553694" y="456525"/>
                        <a:pt x="341096" y="498822"/>
                        <a:pt x="128498" y="540006"/>
                      </a:cubicBezTo>
                      <a:cubicBezTo>
                        <a:pt x="122933" y="541119"/>
                        <a:pt x="118480" y="540006"/>
                        <a:pt x="115141" y="538893"/>
                      </a:cubicBezTo>
                      <a:cubicBezTo>
                        <a:pt x="89540" y="562268"/>
                        <a:pt x="62826" y="584529"/>
                        <a:pt x="34999" y="606790"/>
                      </a:cubicBezTo>
                      <a:cubicBezTo>
                        <a:pt x="19416" y="619035"/>
                        <a:pt x="-10637" y="602339"/>
                        <a:pt x="3834" y="586755"/>
                      </a:cubicBezTo>
                      <a:cubicBezTo>
                        <a:pt x="55035" y="528875"/>
                        <a:pt x="107350" y="469883"/>
                        <a:pt x="177474" y="428698"/>
                      </a:cubicBezTo>
                      <a:cubicBezTo>
                        <a:pt x="296573" y="304034"/>
                        <a:pt x="392298" y="163785"/>
                        <a:pt x="459082" y="11294"/>
                      </a:cubicBezTo>
                      <a:cubicBezTo>
                        <a:pt x="463535" y="1276"/>
                        <a:pt x="475222" y="-1507"/>
                        <a:pt x="484683" y="71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0" name="任意多边形: 形状 7419" descr="3df16a51-16ac-42ef-bff6-e683a5430f53"/>
                <p:cNvSpPr/>
                <p:nvPr/>
              </p:nvSpPr>
              <p:spPr>
                <a:xfrm>
                  <a:off x="1554028" y="1232905"/>
                  <a:ext cx="442592" cy="186303"/>
                </a:xfrm>
                <a:custGeom>
                  <a:avLst/>
                  <a:gdLst>
                    <a:gd name="connsiteX0" fmla="*/ 247662 w 442592"/>
                    <a:gd name="connsiteY0" fmla="*/ 106856 h 186303"/>
                    <a:gd name="connsiteX1" fmla="*/ 101849 w 442592"/>
                    <a:gd name="connsiteY1" fmla="*/ 149153 h 186303"/>
                    <a:gd name="connsiteX2" fmla="*/ 247662 w 442592"/>
                    <a:gd name="connsiteY2" fmla="*/ 106856 h 186303"/>
                    <a:gd name="connsiteX3" fmla="*/ 141919 w 442592"/>
                    <a:gd name="connsiteY3" fmla="*/ 0 h 186303"/>
                    <a:gd name="connsiteX4" fmla="*/ 368988 w 442592"/>
                    <a:gd name="connsiteY4" fmla="*/ 31167 h 186303"/>
                    <a:gd name="connsiteX5" fmla="*/ 377892 w 442592"/>
                    <a:gd name="connsiteY5" fmla="*/ 58994 h 186303"/>
                    <a:gd name="connsiteX6" fmla="*/ 374554 w 442592"/>
                    <a:gd name="connsiteY6" fmla="*/ 62333 h 186303"/>
                    <a:gd name="connsiteX7" fmla="*/ 423529 w 442592"/>
                    <a:gd name="connsiteY7" fmla="*/ 63446 h 186303"/>
                    <a:gd name="connsiteX8" fmla="*/ 422416 w 442592"/>
                    <a:gd name="connsiteY8" fmla="*/ 96838 h 186303"/>
                    <a:gd name="connsiteX9" fmla="*/ 331143 w 442592"/>
                    <a:gd name="connsiteY9" fmla="*/ 96838 h 186303"/>
                    <a:gd name="connsiteX10" fmla="*/ 19481 w 442592"/>
                    <a:gd name="connsiteY10" fmla="*/ 185885 h 186303"/>
                    <a:gd name="connsiteX11" fmla="*/ 9463 w 442592"/>
                    <a:gd name="connsiteY11" fmla="*/ 154718 h 186303"/>
                    <a:gd name="connsiteX12" fmla="*/ 315560 w 442592"/>
                    <a:gd name="connsiteY12" fmla="*/ 64558 h 186303"/>
                    <a:gd name="connsiteX13" fmla="*/ 326690 w 442592"/>
                    <a:gd name="connsiteY13" fmla="*/ 55654 h 186303"/>
                    <a:gd name="connsiteX14" fmla="*/ 141919 w 442592"/>
                    <a:gd name="connsiteY14" fmla="*/ 33393 h 186303"/>
                    <a:gd name="connsiteX15" fmla="*/ 141919 w 442592"/>
                    <a:gd name="connsiteY15" fmla="*/ 0 h 186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42591" h="186303">
                      <a:moveTo>
                        <a:pt x="247662" y="106856"/>
                      </a:moveTo>
                      <a:cubicBezTo>
                        <a:pt x="197573" y="115761"/>
                        <a:pt x="148598" y="130231"/>
                        <a:pt x="101849" y="149153"/>
                      </a:cubicBezTo>
                      <a:cubicBezTo>
                        <a:pt x="153050" y="143588"/>
                        <a:pt x="202026" y="129117"/>
                        <a:pt x="247662" y="106856"/>
                      </a:cubicBezTo>
                      <a:close/>
                      <a:moveTo>
                        <a:pt x="141919" y="0"/>
                      </a:moveTo>
                      <a:cubicBezTo>
                        <a:pt x="219835" y="2226"/>
                        <a:pt x="294412" y="12244"/>
                        <a:pt x="368988" y="31167"/>
                      </a:cubicBezTo>
                      <a:cubicBezTo>
                        <a:pt x="383458" y="34506"/>
                        <a:pt x="387910" y="50089"/>
                        <a:pt x="377892" y="58994"/>
                      </a:cubicBezTo>
                      <a:cubicBezTo>
                        <a:pt x="376780" y="60107"/>
                        <a:pt x="375667" y="61220"/>
                        <a:pt x="374554" y="62333"/>
                      </a:cubicBezTo>
                      <a:cubicBezTo>
                        <a:pt x="391250" y="62333"/>
                        <a:pt x="406832" y="62333"/>
                        <a:pt x="423529" y="63446"/>
                      </a:cubicBezTo>
                      <a:cubicBezTo>
                        <a:pt x="449130" y="65671"/>
                        <a:pt x="449130" y="99064"/>
                        <a:pt x="422416" y="96838"/>
                      </a:cubicBezTo>
                      <a:cubicBezTo>
                        <a:pt x="391250" y="94612"/>
                        <a:pt x="361196" y="94612"/>
                        <a:pt x="331143" y="96838"/>
                      </a:cubicBezTo>
                      <a:cubicBezTo>
                        <a:pt x="244323" y="159171"/>
                        <a:pt x="135241" y="190337"/>
                        <a:pt x="19481" y="185885"/>
                      </a:cubicBezTo>
                      <a:cubicBezTo>
                        <a:pt x="-554" y="184772"/>
                        <a:pt x="-7233" y="163623"/>
                        <a:pt x="9463" y="154718"/>
                      </a:cubicBezTo>
                      <a:cubicBezTo>
                        <a:pt x="102962" y="103517"/>
                        <a:pt x="206478" y="72350"/>
                        <a:pt x="315560" y="64558"/>
                      </a:cubicBezTo>
                      <a:cubicBezTo>
                        <a:pt x="320013" y="61220"/>
                        <a:pt x="323352" y="58994"/>
                        <a:pt x="326690" y="55654"/>
                      </a:cubicBezTo>
                      <a:cubicBezTo>
                        <a:pt x="265472" y="42297"/>
                        <a:pt x="205365" y="34506"/>
                        <a:pt x="141919" y="33393"/>
                      </a:cubicBezTo>
                      <a:cubicBezTo>
                        <a:pt x="116319" y="33393"/>
                        <a:pt x="116319" y="0"/>
                        <a:pt x="141919" y="0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1" name="任意多边形: 形状 7420" descr="060a82fc-c8f4-4a2e-a94b-d1061a5bae51"/>
                <p:cNvSpPr/>
                <p:nvPr/>
              </p:nvSpPr>
              <p:spPr>
                <a:xfrm>
                  <a:off x="173700" y="1155385"/>
                  <a:ext cx="397233" cy="287334"/>
                </a:xfrm>
                <a:custGeom>
                  <a:avLst/>
                  <a:gdLst>
                    <a:gd name="connsiteX0" fmla="*/ 123108 w 397233"/>
                    <a:gd name="connsiteY0" fmla="*/ 716 h 287334"/>
                    <a:gd name="connsiteX1" fmla="*/ 197685 w 397233"/>
                    <a:gd name="connsiteY1" fmla="*/ 50805 h 287334"/>
                    <a:gd name="connsiteX2" fmla="*/ 315671 w 397233"/>
                    <a:gd name="connsiteY2" fmla="*/ 30769 h 287334"/>
                    <a:gd name="connsiteX3" fmla="*/ 332368 w 397233"/>
                    <a:gd name="connsiteY3" fmla="*/ 20752 h 287334"/>
                    <a:gd name="connsiteX4" fmla="*/ 342385 w 397233"/>
                    <a:gd name="connsiteY4" fmla="*/ 18526 h 287334"/>
                    <a:gd name="connsiteX5" fmla="*/ 394699 w 397233"/>
                    <a:gd name="connsiteY5" fmla="*/ 70841 h 287334"/>
                    <a:gd name="connsiteX6" fmla="*/ 385795 w 397233"/>
                    <a:gd name="connsiteY6" fmla="*/ 79746 h 287334"/>
                    <a:gd name="connsiteX7" fmla="*/ 229964 w 397233"/>
                    <a:gd name="connsiteY7" fmla="*/ 282325 h 287334"/>
                    <a:gd name="connsiteX8" fmla="*/ 202137 w 397233"/>
                    <a:gd name="connsiteY8" fmla="*/ 282325 h 287334"/>
                    <a:gd name="connsiteX9" fmla="*/ 99733 w 397233"/>
                    <a:gd name="connsiteY9" fmla="*/ 186600 h 287334"/>
                    <a:gd name="connsiteX10" fmla="*/ 16252 w 397233"/>
                    <a:gd name="connsiteY10" fmla="*/ 106458 h 287334"/>
                    <a:gd name="connsiteX11" fmla="*/ 34062 w 397233"/>
                    <a:gd name="connsiteY11" fmla="*/ 24092 h 287334"/>
                    <a:gd name="connsiteX12" fmla="*/ 85264 w 397233"/>
                    <a:gd name="connsiteY12" fmla="*/ 21865 h 287334"/>
                    <a:gd name="connsiteX13" fmla="*/ 123108 w 397233"/>
                    <a:gd name="connsiteY13" fmla="*/ 716 h 28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7233" h="287334">
                      <a:moveTo>
                        <a:pt x="123108" y="716"/>
                      </a:moveTo>
                      <a:cubicBezTo>
                        <a:pt x="163179" y="-4849"/>
                        <a:pt x="184328" y="22978"/>
                        <a:pt x="197685" y="50805"/>
                      </a:cubicBezTo>
                      <a:cubicBezTo>
                        <a:pt x="222173" y="8508"/>
                        <a:pt x="280053" y="1829"/>
                        <a:pt x="315671" y="30769"/>
                      </a:cubicBezTo>
                      <a:cubicBezTo>
                        <a:pt x="320123" y="26318"/>
                        <a:pt x="326802" y="22978"/>
                        <a:pt x="332368" y="20752"/>
                      </a:cubicBezTo>
                      <a:cubicBezTo>
                        <a:pt x="335706" y="19639"/>
                        <a:pt x="337932" y="18526"/>
                        <a:pt x="342385" y="18526"/>
                      </a:cubicBezTo>
                      <a:cubicBezTo>
                        <a:pt x="372438" y="14073"/>
                        <a:pt x="406944" y="32995"/>
                        <a:pt x="394699" y="70841"/>
                      </a:cubicBezTo>
                      <a:cubicBezTo>
                        <a:pt x="392473" y="75293"/>
                        <a:pt x="390247" y="77519"/>
                        <a:pt x="385795" y="79746"/>
                      </a:cubicBezTo>
                      <a:cubicBezTo>
                        <a:pt x="364646" y="149869"/>
                        <a:pt x="255564" y="256724"/>
                        <a:pt x="229964" y="282325"/>
                      </a:cubicBezTo>
                      <a:cubicBezTo>
                        <a:pt x="223286" y="289004"/>
                        <a:pt x="208815" y="289004"/>
                        <a:pt x="202137" y="282325"/>
                      </a:cubicBezTo>
                      <a:cubicBezTo>
                        <a:pt x="167632" y="250046"/>
                        <a:pt x="134239" y="218879"/>
                        <a:pt x="99733" y="186600"/>
                      </a:cubicBezTo>
                      <a:cubicBezTo>
                        <a:pt x="73020" y="162112"/>
                        <a:pt x="37402" y="135398"/>
                        <a:pt x="16252" y="106458"/>
                      </a:cubicBezTo>
                      <a:cubicBezTo>
                        <a:pt x="-3783" y="79746"/>
                        <a:pt x="-12687" y="36335"/>
                        <a:pt x="34062" y="24092"/>
                      </a:cubicBezTo>
                      <a:cubicBezTo>
                        <a:pt x="54098" y="19639"/>
                        <a:pt x="66342" y="29656"/>
                        <a:pt x="85264" y="21865"/>
                      </a:cubicBezTo>
                      <a:cubicBezTo>
                        <a:pt x="100846" y="15187"/>
                        <a:pt x="103073" y="2942"/>
                        <a:pt x="123108" y="716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2" name="任意多边形: 形状 7421" descr="b115f2fb-22b5-4b78-a0a8-921b2d1759c0"/>
                <p:cNvSpPr/>
                <p:nvPr/>
              </p:nvSpPr>
              <p:spPr>
                <a:xfrm>
                  <a:off x="242569" y="1423010"/>
                  <a:ext cx="158276" cy="574136"/>
                </a:xfrm>
                <a:custGeom>
                  <a:avLst/>
                  <a:gdLst>
                    <a:gd name="connsiteX0" fmla="*/ 144953 w 158276"/>
                    <a:gd name="connsiteY0" fmla="*/ 649 h 574136"/>
                    <a:gd name="connsiteX1" fmla="*/ 156641 w 158276"/>
                    <a:gd name="connsiteY1" fmla="*/ 19154 h 574136"/>
                    <a:gd name="connsiteX2" fmla="*/ 53125 w 158276"/>
                    <a:gd name="connsiteY2" fmla="*/ 438784 h 574136"/>
                    <a:gd name="connsiteX3" fmla="*/ 58689 w 158276"/>
                    <a:gd name="connsiteY3" fmla="*/ 514473 h 574136"/>
                    <a:gd name="connsiteX4" fmla="*/ 53125 w 158276"/>
                    <a:gd name="connsiteY4" fmla="*/ 525605 h 574136"/>
                    <a:gd name="connsiteX5" fmla="*/ 46446 w 158276"/>
                    <a:gd name="connsiteY5" fmla="*/ 562336 h 574136"/>
                    <a:gd name="connsiteX6" fmla="*/ 7488 w 158276"/>
                    <a:gd name="connsiteY6" fmla="*/ 557884 h 574136"/>
                    <a:gd name="connsiteX7" fmla="*/ 7488 w 158276"/>
                    <a:gd name="connsiteY7" fmla="*/ 550092 h 574136"/>
                    <a:gd name="connsiteX8" fmla="*/ 11940 w 158276"/>
                    <a:gd name="connsiteY8" fmla="*/ 417636 h 574136"/>
                    <a:gd name="connsiteX9" fmla="*/ 17506 w 158276"/>
                    <a:gd name="connsiteY9" fmla="*/ 410957 h 574136"/>
                    <a:gd name="connsiteX10" fmla="*/ 119909 w 158276"/>
                    <a:gd name="connsiteY10" fmla="*/ 11362 h 574136"/>
                    <a:gd name="connsiteX11" fmla="*/ 144953 w 158276"/>
                    <a:gd name="connsiteY11" fmla="*/ 649 h 574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276" h="574136">
                      <a:moveTo>
                        <a:pt x="144953" y="649"/>
                      </a:moveTo>
                      <a:cubicBezTo>
                        <a:pt x="154414" y="2736"/>
                        <a:pt x="161649" y="9693"/>
                        <a:pt x="156641" y="19154"/>
                      </a:cubicBezTo>
                      <a:cubicBezTo>
                        <a:pt x="102100" y="154950"/>
                        <a:pt x="66481" y="296311"/>
                        <a:pt x="53125" y="438784"/>
                      </a:cubicBezTo>
                      <a:cubicBezTo>
                        <a:pt x="57576" y="463272"/>
                        <a:pt x="59802" y="488874"/>
                        <a:pt x="58689" y="514473"/>
                      </a:cubicBezTo>
                      <a:cubicBezTo>
                        <a:pt x="58689" y="518926"/>
                        <a:pt x="56464" y="523378"/>
                        <a:pt x="53125" y="525605"/>
                      </a:cubicBezTo>
                      <a:cubicBezTo>
                        <a:pt x="50898" y="537849"/>
                        <a:pt x="48672" y="550092"/>
                        <a:pt x="46446" y="562336"/>
                      </a:cubicBezTo>
                      <a:cubicBezTo>
                        <a:pt x="41993" y="581258"/>
                        <a:pt x="7488" y="575693"/>
                        <a:pt x="7488" y="557884"/>
                      </a:cubicBezTo>
                      <a:cubicBezTo>
                        <a:pt x="7488" y="555658"/>
                        <a:pt x="7488" y="552318"/>
                        <a:pt x="7488" y="550092"/>
                      </a:cubicBezTo>
                      <a:cubicBezTo>
                        <a:pt x="-3643" y="505569"/>
                        <a:pt x="-2530" y="462159"/>
                        <a:pt x="11940" y="417636"/>
                      </a:cubicBezTo>
                      <a:cubicBezTo>
                        <a:pt x="13053" y="415410"/>
                        <a:pt x="15279" y="413183"/>
                        <a:pt x="17506" y="410957"/>
                      </a:cubicBezTo>
                      <a:cubicBezTo>
                        <a:pt x="33088" y="275162"/>
                        <a:pt x="67594" y="141593"/>
                        <a:pt x="119909" y="11362"/>
                      </a:cubicBezTo>
                      <a:cubicBezTo>
                        <a:pt x="123805" y="1345"/>
                        <a:pt x="135492" y="-1438"/>
                        <a:pt x="144953" y="64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3" name="任意多边形: 形状 7422" descr="e0dbb0d3-559c-4ef0-aab4-aff5e9d7f9cf"/>
                <p:cNvSpPr/>
                <p:nvPr/>
              </p:nvSpPr>
              <p:spPr>
                <a:xfrm>
                  <a:off x="514682" y="551869"/>
                  <a:ext cx="438618" cy="977451"/>
                </a:xfrm>
                <a:custGeom>
                  <a:avLst/>
                  <a:gdLst>
                    <a:gd name="connsiteX0" fmla="*/ 21021 w 438618"/>
                    <a:gd name="connsiteY0" fmla="*/ 111 h 977451"/>
                    <a:gd name="connsiteX1" fmla="*/ 42587 w 438618"/>
                    <a:gd name="connsiteY1" fmla="*/ 12076 h 977451"/>
                    <a:gd name="connsiteX2" fmla="*/ 90449 w 438618"/>
                    <a:gd name="connsiteY2" fmla="*/ 54373 h 977451"/>
                    <a:gd name="connsiteX3" fmla="*/ 91562 w 438618"/>
                    <a:gd name="connsiteY3" fmla="*/ 55486 h 977451"/>
                    <a:gd name="connsiteX4" fmla="*/ 247393 w 438618"/>
                    <a:gd name="connsiteY4" fmla="*/ 176812 h 977451"/>
                    <a:gd name="connsiteX5" fmla="*/ 309725 w 438618"/>
                    <a:gd name="connsiteY5" fmla="*/ 236917 h 977451"/>
                    <a:gd name="connsiteX6" fmla="*/ 432164 w 438618"/>
                    <a:gd name="connsiteY6" fmla="*/ 443951 h 977451"/>
                    <a:gd name="connsiteX7" fmla="*/ 416581 w 438618"/>
                    <a:gd name="connsiteY7" fmla="*/ 761178 h 977451"/>
                    <a:gd name="connsiteX8" fmla="*/ 281898 w 438618"/>
                    <a:gd name="connsiteY8" fmla="*/ 972663 h 977451"/>
                    <a:gd name="connsiteX9" fmla="*/ 248507 w 438618"/>
                    <a:gd name="connsiteY9" fmla="*/ 960419 h 977451"/>
                    <a:gd name="connsiteX10" fmla="*/ 224019 w 438618"/>
                    <a:gd name="connsiteY10" fmla="*/ 817944 h 977451"/>
                    <a:gd name="connsiteX11" fmla="*/ 186174 w 438618"/>
                    <a:gd name="connsiteY11" fmla="*/ 697732 h 977451"/>
                    <a:gd name="connsiteX12" fmla="*/ 182834 w 438618"/>
                    <a:gd name="connsiteY12" fmla="*/ 692167 h 977451"/>
                    <a:gd name="connsiteX13" fmla="*/ 61509 w 438618"/>
                    <a:gd name="connsiteY13" fmla="*/ 341547 h 977451"/>
                    <a:gd name="connsiteX14" fmla="*/ 57057 w 438618"/>
                    <a:gd name="connsiteY14" fmla="*/ 334869 h 977451"/>
                    <a:gd name="connsiteX15" fmla="*/ 2516 w 438618"/>
                    <a:gd name="connsiteY15" fmla="*/ 154551 h 977451"/>
                    <a:gd name="connsiteX16" fmla="*/ 12534 w 438618"/>
                    <a:gd name="connsiteY16" fmla="*/ 136741 h 977451"/>
                    <a:gd name="connsiteX17" fmla="*/ 289 w 438618"/>
                    <a:gd name="connsiteY17" fmla="*/ 65504 h 977451"/>
                    <a:gd name="connsiteX18" fmla="*/ 4742 w 438618"/>
                    <a:gd name="connsiteY18" fmla="*/ 51033 h 977451"/>
                    <a:gd name="connsiteX19" fmla="*/ 3629 w 438618"/>
                    <a:gd name="connsiteY19" fmla="*/ 16529 h 977451"/>
                    <a:gd name="connsiteX20" fmla="*/ 21021 w 438618"/>
                    <a:gd name="connsiteY20" fmla="*/ 111 h 97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8618" h="977451">
                      <a:moveTo>
                        <a:pt x="21021" y="111"/>
                      </a:moveTo>
                      <a:cubicBezTo>
                        <a:pt x="29508" y="-724"/>
                        <a:pt x="38691" y="3172"/>
                        <a:pt x="42587" y="12076"/>
                      </a:cubicBezTo>
                      <a:cubicBezTo>
                        <a:pt x="50378" y="30998"/>
                        <a:pt x="72639" y="42129"/>
                        <a:pt x="90449" y="54373"/>
                      </a:cubicBezTo>
                      <a:cubicBezTo>
                        <a:pt x="90449" y="54373"/>
                        <a:pt x="91562" y="55486"/>
                        <a:pt x="91562" y="55486"/>
                      </a:cubicBezTo>
                      <a:cubicBezTo>
                        <a:pt x="152781" y="72183"/>
                        <a:pt x="252959" y="118932"/>
                        <a:pt x="247393" y="176812"/>
                      </a:cubicBezTo>
                      <a:cubicBezTo>
                        <a:pt x="270768" y="197960"/>
                        <a:pt x="290803" y="220222"/>
                        <a:pt x="309725" y="236917"/>
                      </a:cubicBezTo>
                      <a:cubicBezTo>
                        <a:pt x="376510" y="297024"/>
                        <a:pt x="419920" y="360470"/>
                        <a:pt x="432164" y="443951"/>
                      </a:cubicBezTo>
                      <a:cubicBezTo>
                        <a:pt x="447747" y="548580"/>
                        <a:pt x="432164" y="656549"/>
                        <a:pt x="416581" y="761178"/>
                      </a:cubicBezTo>
                      <a:cubicBezTo>
                        <a:pt x="402111" y="850224"/>
                        <a:pt x="354249" y="909217"/>
                        <a:pt x="281898" y="972663"/>
                      </a:cubicBezTo>
                      <a:cubicBezTo>
                        <a:pt x="269655" y="983793"/>
                        <a:pt x="250733" y="973775"/>
                        <a:pt x="248507" y="960419"/>
                      </a:cubicBezTo>
                      <a:cubicBezTo>
                        <a:pt x="241828" y="912556"/>
                        <a:pt x="234036" y="864694"/>
                        <a:pt x="224019" y="817944"/>
                      </a:cubicBezTo>
                      <a:cubicBezTo>
                        <a:pt x="206209" y="777874"/>
                        <a:pt x="193966" y="738916"/>
                        <a:pt x="186174" y="697732"/>
                      </a:cubicBezTo>
                      <a:cubicBezTo>
                        <a:pt x="185061" y="696619"/>
                        <a:pt x="183947" y="694393"/>
                        <a:pt x="182834" y="692167"/>
                      </a:cubicBezTo>
                      <a:cubicBezTo>
                        <a:pt x="142764" y="575294"/>
                        <a:pt x="100466" y="458420"/>
                        <a:pt x="61509" y="341547"/>
                      </a:cubicBezTo>
                      <a:cubicBezTo>
                        <a:pt x="59283" y="339321"/>
                        <a:pt x="58170" y="337095"/>
                        <a:pt x="57057" y="334869"/>
                      </a:cubicBezTo>
                      <a:cubicBezTo>
                        <a:pt x="33682" y="275876"/>
                        <a:pt x="15873" y="215769"/>
                        <a:pt x="2516" y="154551"/>
                      </a:cubicBezTo>
                      <a:cubicBezTo>
                        <a:pt x="289" y="146759"/>
                        <a:pt x="5855" y="140080"/>
                        <a:pt x="12534" y="136741"/>
                      </a:cubicBezTo>
                      <a:cubicBezTo>
                        <a:pt x="8081" y="113366"/>
                        <a:pt x="3629" y="88878"/>
                        <a:pt x="289" y="65504"/>
                      </a:cubicBezTo>
                      <a:cubicBezTo>
                        <a:pt x="-824" y="58825"/>
                        <a:pt x="1403" y="54373"/>
                        <a:pt x="4742" y="51033"/>
                      </a:cubicBezTo>
                      <a:cubicBezTo>
                        <a:pt x="2516" y="38790"/>
                        <a:pt x="2516" y="27659"/>
                        <a:pt x="3629" y="16529"/>
                      </a:cubicBezTo>
                      <a:cubicBezTo>
                        <a:pt x="4742" y="6511"/>
                        <a:pt x="12534" y="946"/>
                        <a:pt x="21021" y="111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4" name="任意多边形: 形状 7423" descr="0f867a3c-ffbb-4846-971a-3e502afa93a2"/>
                <p:cNvSpPr/>
                <p:nvPr/>
              </p:nvSpPr>
              <p:spPr>
                <a:xfrm>
                  <a:off x="999669" y="2405964"/>
                  <a:ext cx="308057" cy="266597"/>
                </a:xfrm>
                <a:custGeom>
                  <a:avLst/>
                  <a:gdLst>
                    <a:gd name="connsiteX0" fmla="*/ 94103 w 308057"/>
                    <a:gd name="connsiteY0" fmla="*/ 543 h 266597"/>
                    <a:gd name="connsiteX1" fmla="*/ 165341 w 308057"/>
                    <a:gd name="connsiteY1" fmla="*/ 37970 h 266597"/>
                    <a:gd name="connsiteX2" fmla="*/ 177584 w 308057"/>
                    <a:gd name="connsiteY2" fmla="*/ 42423 h 266597"/>
                    <a:gd name="connsiteX3" fmla="*/ 200959 w 308057"/>
                    <a:gd name="connsiteY3" fmla="*/ 60232 h 266597"/>
                    <a:gd name="connsiteX4" fmla="*/ 223220 w 308057"/>
                    <a:gd name="connsiteY4" fmla="*/ 66911 h 266597"/>
                    <a:gd name="connsiteX5" fmla="*/ 276648 w 308057"/>
                    <a:gd name="connsiteY5" fmla="*/ 120338 h 266597"/>
                    <a:gd name="connsiteX6" fmla="*/ 283327 w 308057"/>
                    <a:gd name="connsiteY6" fmla="*/ 131468 h 266597"/>
                    <a:gd name="connsiteX7" fmla="*/ 290005 w 308057"/>
                    <a:gd name="connsiteY7" fmla="*/ 226080 h 266597"/>
                    <a:gd name="connsiteX8" fmla="*/ 92990 w 308057"/>
                    <a:gd name="connsiteY8" fmla="*/ 232759 h 266597"/>
                    <a:gd name="connsiteX9" fmla="*/ 19527 w 308057"/>
                    <a:gd name="connsiteY9" fmla="*/ 32405 h 266597"/>
                    <a:gd name="connsiteX10" fmla="*/ 94103 w 308057"/>
                    <a:gd name="connsiteY10" fmla="*/ 543 h 266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8057" h="266597">
                      <a:moveTo>
                        <a:pt x="94103" y="543"/>
                      </a:moveTo>
                      <a:cubicBezTo>
                        <a:pt x="120261" y="3465"/>
                        <a:pt x="145862" y="17935"/>
                        <a:pt x="165341" y="37970"/>
                      </a:cubicBezTo>
                      <a:cubicBezTo>
                        <a:pt x="169792" y="37970"/>
                        <a:pt x="174245" y="39083"/>
                        <a:pt x="177584" y="42423"/>
                      </a:cubicBezTo>
                      <a:cubicBezTo>
                        <a:pt x="185376" y="47988"/>
                        <a:pt x="193167" y="54666"/>
                        <a:pt x="200959" y="60232"/>
                      </a:cubicBezTo>
                      <a:cubicBezTo>
                        <a:pt x="208751" y="58005"/>
                        <a:pt x="217656" y="59118"/>
                        <a:pt x="223220" y="66911"/>
                      </a:cubicBezTo>
                      <a:cubicBezTo>
                        <a:pt x="237691" y="88059"/>
                        <a:pt x="255500" y="104755"/>
                        <a:pt x="276648" y="120338"/>
                      </a:cubicBezTo>
                      <a:cubicBezTo>
                        <a:pt x="281100" y="123677"/>
                        <a:pt x="283327" y="128130"/>
                        <a:pt x="283327" y="131468"/>
                      </a:cubicBezTo>
                      <a:cubicBezTo>
                        <a:pt x="308927" y="157070"/>
                        <a:pt x="320059" y="186010"/>
                        <a:pt x="290005" y="226080"/>
                      </a:cubicBezTo>
                      <a:cubicBezTo>
                        <a:pt x="244368" y="285074"/>
                        <a:pt x="149757" y="272829"/>
                        <a:pt x="92990" y="232759"/>
                      </a:cubicBezTo>
                      <a:cubicBezTo>
                        <a:pt x="32884" y="189348"/>
                        <a:pt x="-33901" y="96963"/>
                        <a:pt x="19527" y="32405"/>
                      </a:cubicBezTo>
                      <a:cubicBezTo>
                        <a:pt x="41232" y="6247"/>
                        <a:pt x="67946" y="-2379"/>
                        <a:pt x="94103" y="543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5" name="任意多边形: 形状 7424" descr="7bb4bb2d-1d68-4b5c-8ebc-e5c49baec10a"/>
                <p:cNvSpPr/>
                <p:nvPr/>
              </p:nvSpPr>
              <p:spPr>
                <a:xfrm>
                  <a:off x="740782" y="199268"/>
                  <a:ext cx="1141848" cy="822709"/>
                </a:xfrm>
                <a:custGeom>
                  <a:avLst/>
                  <a:gdLst>
                    <a:gd name="connsiteX0" fmla="*/ 425861 w 1141848"/>
                    <a:gd name="connsiteY0" fmla="*/ 1118 h 822709"/>
                    <a:gd name="connsiteX1" fmla="*/ 468749 w 1141848"/>
                    <a:gd name="connsiteY1" fmla="*/ 5153 h 822709"/>
                    <a:gd name="connsiteX2" fmla="*/ 539987 w 1141848"/>
                    <a:gd name="connsiteY2" fmla="*/ 16285 h 822709"/>
                    <a:gd name="connsiteX3" fmla="*/ 577831 w 1141848"/>
                    <a:gd name="connsiteY3" fmla="*/ 19624 h 822709"/>
                    <a:gd name="connsiteX4" fmla="*/ 601205 w 1141848"/>
                    <a:gd name="connsiteY4" fmla="*/ 37433 h 822709"/>
                    <a:gd name="connsiteX5" fmla="*/ 731436 w 1141848"/>
                    <a:gd name="connsiteY5" fmla="*/ 58581 h 822709"/>
                    <a:gd name="connsiteX6" fmla="*/ 921772 w 1141848"/>
                    <a:gd name="connsiteY6" fmla="*/ 140949 h 822709"/>
                    <a:gd name="connsiteX7" fmla="*/ 1029741 w 1141848"/>
                    <a:gd name="connsiteY7" fmla="*/ 262274 h 822709"/>
                    <a:gd name="connsiteX8" fmla="*/ 1029741 w 1141848"/>
                    <a:gd name="connsiteY8" fmla="*/ 312364 h 822709"/>
                    <a:gd name="connsiteX9" fmla="*/ 1033080 w 1141848"/>
                    <a:gd name="connsiteY9" fmla="*/ 312364 h 822709"/>
                    <a:gd name="connsiteX10" fmla="*/ 1038646 w 1141848"/>
                    <a:gd name="connsiteY10" fmla="*/ 313476 h 822709"/>
                    <a:gd name="connsiteX11" fmla="*/ 1113222 w 1141848"/>
                    <a:gd name="connsiteY11" fmla="*/ 342416 h 822709"/>
                    <a:gd name="connsiteX12" fmla="*/ 1132144 w 1141848"/>
                    <a:gd name="connsiteY12" fmla="*/ 362452 h 822709"/>
                    <a:gd name="connsiteX13" fmla="*/ 1133257 w 1141848"/>
                    <a:gd name="connsiteY13" fmla="*/ 375808 h 822709"/>
                    <a:gd name="connsiteX14" fmla="*/ 1132144 w 1141848"/>
                    <a:gd name="connsiteY14" fmla="*/ 396957 h 822709"/>
                    <a:gd name="connsiteX15" fmla="*/ 1118787 w 1141848"/>
                    <a:gd name="connsiteY15" fmla="*/ 429236 h 822709"/>
                    <a:gd name="connsiteX16" fmla="*/ 1123240 w 1141848"/>
                    <a:gd name="connsiteY16" fmla="*/ 433689 h 822709"/>
                    <a:gd name="connsiteX17" fmla="*/ 1132144 w 1141848"/>
                    <a:gd name="connsiteY17" fmla="*/ 517170 h 822709"/>
                    <a:gd name="connsiteX18" fmla="*/ 1129918 w 1141848"/>
                    <a:gd name="connsiteY18" fmla="*/ 521622 h 822709"/>
                    <a:gd name="connsiteX19" fmla="*/ 1110996 w 1141848"/>
                    <a:gd name="connsiteY19" fmla="*/ 529413 h 822709"/>
                    <a:gd name="connsiteX20" fmla="*/ 1056455 w 1141848"/>
                    <a:gd name="connsiteY20" fmla="*/ 664095 h 822709"/>
                    <a:gd name="connsiteX21" fmla="*/ 950712 w 1141848"/>
                    <a:gd name="connsiteY21" fmla="*/ 775403 h 822709"/>
                    <a:gd name="connsiteX22" fmla="*/ 949599 w 1141848"/>
                    <a:gd name="connsiteY22" fmla="*/ 777630 h 822709"/>
                    <a:gd name="connsiteX23" fmla="*/ 895058 w 1141848"/>
                    <a:gd name="connsiteY23" fmla="*/ 819926 h 822709"/>
                    <a:gd name="connsiteX24" fmla="*/ 888381 w 1141848"/>
                    <a:gd name="connsiteY24" fmla="*/ 819926 h 822709"/>
                    <a:gd name="connsiteX25" fmla="*/ 878362 w 1141848"/>
                    <a:gd name="connsiteY25" fmla="*/ 822153 h 822709"/>
                    <a:gd name="connsiteX26" fmla="*/ 862780 w 1141848"/>
                    <a:gd name="connsiteY26" fmla="*/ 792099 h 822709"/>
                    <a:gd name="connsiteX27" fmla="*/ 877249 w 1141848"/>
                    <a:gd name="connsiteY27" fmla="*/ 783195 h 822709"/>
                    <a:gd name="connsiteX28" fmla="*/ 823821 w 1141848"/>
                    <a:gd name="connsiteY28" fmla="*/ 617346 h 822709"/>
                    <a:gd name="connsiteX29" fmla="*/ 747019 w 1141848"/>
                    <a:gd name="connsiteY29" fmla="*/ 492682 h 822709"/>
                    <a:gd name="connsiteX30" fmla="*/ 734775 w 1141848"/>
                    <a:gd name="connsiteY30" fmla="*/ 492682 h 822709"/>
                    <a:gd name="connsiteX31" fmla="*/ 711400 w 1141848"/>
                    <a:gd name="connsiteY31" fmla="*/ 468194 h 822709"/>
                    <a:gd name="connsiteX32" fmla="*/ 725871 w 1141848"/>
                    <a:gd name="connsiteY32" fmla="*/ 441480 h 822709"/>
                    <a:gd name="connsiteX33" fmla="*/ 732548 w 1141848"/>
                    <a:gd name="connsiteY33" fmla="*/ 435915 h 822709"/>
                    <a:gd name="connsiteX34" fmla="*/ 413096 w 1141848"/>
                    <a:gd name="connsiteY34" fmla="*/ 368016 h 822709"/>
                    <a:gd name="connsiteX35" fmla="*/ 371912 w 1141848"/>
                    <a:gd name="connsiteY35" fmla="*/ 438141 h 822709"/>
                    <a:gd name="connsiteX36" fmla="*/ 232777 w 1141848"/>
                    <a:gd name="connsiteY36" fmla="*/ 469308 h 822709"/>
                    <a:gd name="connsiteX37" fmla="*/ 143 w 1141848"/>
                    <a:gd name="connsiteY37" fmla="*/ 425897 h 822709"/>
                    <a:gd name="connsiteX38" fmla="*/ 10161 w 1141848"/>
                    <a:gd name="connsiteY38" fmla="*/ 399183 h 822709"/>
                    <a:gd name="connsiteX39" fmla="*/ 50232 w 1141848"/>
                    <a:gd name="connsiteY39" fmla="*/ 327946 h 822709"/>
                    <a:gd name="connsiteX40" fmla="*/ 68042 w 1141848"/>
                    <a:gd name="connsiteY40" fmla="*/ 305685 h 822709"/>
                    <a:gd name="connsiteX41" fmla="*/ 93642 w 1141848"/>
                    <a:gd name="connsiteY41" fmla="*/ 197716 h 822709"/>
                    <a:gd name="connsiteX42" fmla="*/ 110338 w 1141848"/>
                    <a:gd name="connsiteY42" fmla="*/ 165437 h 822709"/>
                    <a:gd name="connsiteX43" fmla="*/ 135939 w 1141848"/>
                    <a:gd name="connsiteY43" fmla="*/ 159871 h 822709"/>
                    <a:gd name="connsiteX44" fmla="*/ 253926 w 1141848"/>
                    <a:gd name="connsiteY44" fmla="*/ 59694 h 822709"/>
                    <a:gd name="connsiteX45" fmla="*/ 291770 w 1141848"/>
                    <a:gd name="connsiteY45" fmla="*/ 27415 h 822709"/>
                    <a:gd name="connsiteX46" fmla="*/ 368572 w 1141848"/>
                    <a:gd name="connsiteY46" fmla="*/ 77503 h 822709"/>
                    <a:gd name="connsiteX47" fmla="*/ 425861 w 1141848"/>
                    <a:gd name="connsiteY47" fmla="*/ 1118 h 82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141848" h="822709">
                      <a:moveTo>
                        <a:pt x="425861" y="1118"/>
                      </a:moveTo>
                      <a:cubicBezTo>
                        <a:pt x="437444" y="-1108"/>
                        <a:pt x="451496" y="-134"/>
                        <a:pt x="468749" y="5153"/>
                      </a:cubicBezTo>
                      <a:cubicBezTo>
                        <a:pt x="494351" y="12945"/>
                        <a:pt x="511047" y="16285"/>
                        <a:pt x="539987" y="16285"/>
                      </a:cubicBezTo>
                      <a:cubicBezTo>
                        <a:pt x="552230" y="16285"/>
                        <a:pt x="565588" y="15171"/>
                        <a:pt x="577831" y="19624"/>
                      </a:cubicBezTo>
                      <a:cubicBezTo>
                        <a:pt x="588962" y="24075"/>
                        <a:pt x="596754" y="29641"/>
                        <a:pt x="601205" y="37433"/>
                      </a:cubicBezTo>
                      <a:cubicBezTo>
                        <a:pt x="642390" y="26302"/>
                        <a:pt x="690252" y="46338"/>
                        <a:pt x="731436" y="58581"/>
                      </a:cubicBezTo>
                      <a:cubicBezTo>
                        <a:pt x="803786" y="79729"/>
                        <a:pt x="865005" y="97539"/>
                        <a:pt x="921772" y="140949"/>
                      </a:cubicBezTo>
                      <a:cubicBezTo>
                        <a:pt x="970747" y="178794"/>
                        <a:pt x="1028627" y="202169"/>
                        <a:pt x="1029741" y="262274"/>
                      </a:cubicBezTo>
                      <a:cubicBezTo>
                        <a:pt x="1029741" y="282310"/>
                        <a:pt x="1006366" y="292327"/>
                        <a:pt x="1029741" y="312364"/>
                      </a:cubicBezTo>
                      <a:cubicBezTo>
                        <a:pt x="1030854" y="312364"/>
                        <a:pt x="1031967" y="312364"/>
                        <a:pt x="1033080" y="312364"/>
                      </a:cubicBezTo>
                      <a:cubicBezTo>
                        <a:pt x="1035306" y="313476"/>
                        <a:pt x="1036419" y="313476"/>
                        <a:pt x="1038646" y="313476"/>
                      </a:cubicBezTo>
                      <a:cubicBezTo>
                        <a:pt x="1068699" y="315702"/>
                        <a:pt x="1093187" y="325720"/>
                        <a:pt x="1113222" y="342416"/>
                      </a:cubicBezTo>
                      <a:cubicBezTo>
                        <a:pt x="1121013" y="347981"/>
                        <a:pt x="1126579" y="353547"/>
                        <a:pt x="1132144" y="362452"/>
                      </a:cubicBezTo>
                      <a:cubicBezTo>
                        <a:pt x="1135483" y="366903"/>
                        <a:pt x="1135483" y="371356"/>
                        <a:pt x="1133257" y="375808"/>
                      </a:cubicBezTo>
                      <a:cubicBezTo>
                        <a:pt x="1134370" y="382487"/>
                        <a:pt x="1134370" y="389166"/>
                        <a:pt x="1132144" y="396957"/>
                      </a:cubicBezTo>
                      <a:cubicBezTo>
                        <a:pt x="1127692" y="413654"/>
                        <a:pt x="1119900" y="416993"/>
                        <a:pt x="1118787" y="429236"/>
                      </a:cubicBezTo>
                      <a:cubicBezTo>
                        <a:pt x="1121013" y="430349"/>
                        <a:pt x="1122127" y="432576"/>
                        <a:pt x="1123240" y="433689"/>
                      </a:cubicBezTo>
                      <a:cubicBezTo>
                        <a:pt x="1144388" y="461516"/>
                        <a:pt x="1147727" y="488230"/>
                        <a:pt x="1132144" y="517170"/>
                      </a:cubicBezTo>
                      <a:cubicBezTo>
                        <a:pt x="1131031" y="519396"/>
                        <a:pt x="1131031" y="520509"/>
                        <a:pt x="1129918" y="521622"/>
                      </a:cubicBezTo>
                      <a:cubicBezTo>
                        <a:pt x="1126579" y="528300"/>
                        <a:pt x="1118787" y="530526"/>
                        <a:pt x="1110996" y="529413"/>
                      </a:cubicBezTo>
                      <a:cubicBezTo>
                        <a:pt x="1099865" y="576163"/>
                        <a:pt x="1082055" y="621799"/>
                        <a:pt x="1056455" y="664095"/>
                      </a:cubicBezTo>
                      <a:cubicBezTo>
                        <a:pt x="1029741" y="709731"/>
                        <a:pt x="993010" y="744237"/>
                        <a:pt x="950712" y="775403"/>
                      </a:cubicBezTo>
                      <a:cubicBezTo>
                        <a:pt x="950712" y="776517"/>
                        <a:pt x="949599" y="776517"/>
                        <a:pt x="949599" y="777630"/>
                      </a:cubicBezTo>
                      <a:cubicBezTo>
                        <a:pt x="939582" y="799891"/>
                        <a:pt x="923998" y="812136"/>
                        <a:pt x="895058" y="819926"/>
                      </a:cubicBezTo>
                      <a:cubicBezTo>
                        <a:pt x="892832" y="819926"/>
                        <a:pt x="890606" y="819926"/>
                        <a:pt x="888381" y="819926"/>
                      </a:cubicBezTo>
                      <a:cubicBezTo>
                        <a:pt x="885041" y="821039"/>
                        <a:pt x="881702" y="821039"/>
                        <a:pt x="878362" y="822153"/>
                      </a:cubicBezTo>
                      <a:cubicBezTo>
                        <a:pt x="854988" y="826605"/>
                        <a:pt x="844970" y="803231"/>
                        <a:pt x="862780" y="792099"/>
                      </a:cubicBezTo>
                      <a:cubicBezTo>
                        <a:pt x="868344" y="788761"/>
                        <a:pt x="872797" y="786534"/>
                        <a:pt x="877249" y="783195"/>
                      </a:cubicBezTo>
                      <a:cubicBezTo>
                        <a:pt x="895058" y="724202"/>
                        <a:pt x="856101" y="669661"/>
                        <a:pt x="823821" y="617346"/>
                      </a:cubicBezTo>
                      <a:cubicBezTo>
                        <a:pt x="798221" y="576163"/>
                        <a:pt x="772620" y="533865"/>
                        <a:pt x="747019" y="492682"/>
                      </a:cubicBezTo>
                      <a:cubicBezTo>
                        <a:pt x="742567" y="493795"/>
                        <a:pt x="738114" y="493795"/>
                        <a:pt x="734775" y="492682"/>
                      </a:cubicBezTo>
                      <a:cubicBezTo>
                        <a:pt x="720305" y="498247"/>
                        <a:pt x="703609" y="481551"/>
                        <a:pt x="711400" y="468194"/>
                      </a:cubicBezTo>
                      <a:cubicBezTo>
                        <a:pt x="715853" y="459289"/>
                        <a:pt x="721418" y="450384"/>
                        <a:pt x="725871" y="441480"/>
                      </a:cubicBezTo>
                      <a:cubicBezTo>
                        <a:pt x="728097" y="439254"/>
                        <a:pt x="730323" y="437028"/>
                        <a:pt x="732548" y="435915"/>
                      </a:cubicBezTo>
                      <a:cubicBezTo>
                        <a:pt x="739227" y="302345"/>
                        <a:pt x="438697" y="245578"/>
                        <a:pt x="413096" y="368016"/>
                      </a:cubicBezTo>
                      <a:cubicBezTo>
                        <a:pt x="406417" y="401409"/>
                        <a:pt x="411983" y="419218"/>
                        <a:pt x="371912" y="438141"/>
                      </a:cubicBezTo>
                      <a:cubicBezTo>
                        <a:pt x="331841" y="457063"/>
                        <a:pt x="277300" y="463742"/>
                        <a:pt x="232777" y="469308"/>
                      </a:cubicBezTo>
                      <a:cubicBezTo>
                        <a:pt x="183801" y="474872"/>
                        <a:pt x="5709" y="498247"/>
                        <a:pt x="143" y="425897"/>
                      </a:cubicBezTo>
                      <a:cubicBezTo>
                        <a:pt x="-970" y="415880"/>
                        <a:pt x="4596" y="408088"/>
                        <a:pt x="10161" y="399183"/>
                      </a:cubicBezTo>
                      <a:cubicBezTo>
                        <a:pt x="25744" y="375808"/>
                        <a:pt x="37989" y="353547"/>
                        <a:pt x="50232" y="327946"/>
                      </a:cubicBezTo>
                      <a:cubicBezTo>
                        <a:pt x="54684" y="319041"/>
                        <a:pt x="61363" y="311250"/>
                        <a:pt x="68042" y="305685"/>
                      </a:cubicBezTo>
                      <a:cubicBezTo>
                        <a:pt x="41328" y="276745"/>
                        <a:pt x="71380" y="234447"/>
                        <a:pt x="93642" y="197716"/>
                      </a:cubicBezTo>
                      <a:cubicBezTo>
                        <a:pt x="96981" y="186585"/>
                        <a:pt x="102547" y="176568"/>
                        <a:pt x="110338" y="165437"/>
                      </a:cubicBezTo>
                      <a:cubicBezTo>
                        <a:pt x="115904" y="157645"/>
                        <a:pt x="127034" y="156532"/>
                        <a:pt x="135939" y="159871"/>
                      </a:cubicBezTo>
                      <a:cubicBezTo>
                        <a:pt x="162653" y="114235"/>
                        <a:pt x="197159" y="58581"/>
                        <a:pt x="253926" y="59694"/>
                      </a:cubicBezTo>
                      <a:cubicBezTo>
                        <a:pt x="257264" y="44112"/>
                        <a:pt x="270622" y="30754"/>
                        <a:pt x="291770" y="27415"/>
                      </a:cubicBezTo>
                      <a:cubicBezTo>
                        <a:pt x="334066" y="20737"/>
                        <a:pt x="354103" y="48563"/>
                        <a:pt x="368572" y="77503"/>
                      </a:cubicBezTo>
                      <a:cubicBezTo>
                        <a:pt x="378590" y="43276"/>
                        <a:pt x="391112" y="7797"/>
                        <a:pt x="425861" y="1118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6" name="任意多边形: 形状 7425" descr="496ed2c5-50b7-461b-a948-9becd11565aa"/>
                <p:cNvSpPr/>
                <p:nvPr/>
              </p:nvSpPr>
              <p:spPr>
                <a:xfrm>
                  <a:off x="759525" y="579489"/>
                  <a:ext cx="879022" cy="503348"/>
                </a:xfrm>
                <a:custGeom>
                  <a:avLst/>
                  <a:gdLst>
                    <a:gd name="connsiteX0" fmla="*/ 349830 w 879022"/>
                    <a:gd name="connsiteY0" fmla="*/ 1153 h 503348"/>
                    <a:gd name="connsiteX1" fmla="*/ 402145 w 879022"/>
                    <a:gd name="connsiteY1" fmla="*/ 20075 h 503348"/>
                    <a:gd name="connsiteX2" fmla="*/ 473381 w 879022"/>
                    <a:gd name="connsiteY2" fmla="*/ 80181 h 503348"/>
                    <a:gd name="connsiteX3" fmla="*/ 591368 w 879022"/>
                    <a:gd name="connsiteY3" fmla="*/ 102442 h 503348"/>
                    <a:gd name="connsiteX4" fmla="*/ 603612 w 879022"/>
                    <a:gd name="connsiteY4" fmla="*/ 108008 h 503348"/>
                    <a:gd name="connsiteX5" fmla="*/ 694884 w 879022"/>
                    <a:gd name="connsiteY5" fmla="*/ 86859 h 503348"/>
                    <a:gd name="connsiteX6" fmla="*/ 706016 w 879022"/>
                    <a:gd name="connsiteY6" fmla="*/ 85746 h 503348"/>
                    <a:gd name="connsiteX7" fmla="*/ 721598 w 879022"/>
                    <a:gd name="connsiteY7" fmla="*/ 80181 h 503348"/>
                    <a:gd name="connsiteX8" fmla="*/ 743860 w 879022"/>
                    <a:gd name="connsiteY8" fmla="*/ 87972 h 503348"/>
                    <a:gd name="connsiteX9" fmla="*/ 878542 w 879022"/>
                    <a:gd name="connsiteY9" fmla="*/ 329510 h 503348"/>
                    <a:gd name="connsiteX10" fmla="*/ 862960 w 879022"/>
                    <a:gd name="connsiteY10" fmla="*/ 397408 h 503348"/>
                    <a:gd name="connsiteX11" fmla="*/ 862960 w 879022"/>
                    <a:gd name="connsiteY11" fmla="*/ 414104 h 503348"/>
                    <a:gd name="connsiteX12" fmla="*/ 808419 w 879022"/>
                    <a:gd name="connsiteY12" fmla="*/ 455287 h 503348"/>
                    <a:gd name="connsiteX13" fmla="*/ 756104 w 879022"/>
                    <a:gd name="connsiteY13" fmla="*/ 463079 h 503348"/>
                    <a:gd name="connsiteX14" fmla="*/ 737182 w 879022"/>
                    <a:gd name="connsiteY14" fmla="*/ 444157 h 503348"/>
                    <a:gd name="connsiteX15" fmla="*/ 714920 w 879022"/>
                    <a:gd name="connsiteY15" fmla="*/ 429687 h 503348"/>
                    <a:gd name="connsiteX16" fmla="*/ 613629 w 879022"/>
                    <a:gd name="connsiteY16" fmla="*/ 484228 h 503348"/>
                    <a:gd name="connsiteX17" fmla="*/ 535714 w 879022"/>
                    <a:gd name="connsiteY17" fmla="*/ 499811 h 503348"/>
                    <a:gd name="connsiteX18" fmla="*/ 497870 w 879022"/>
                    <a:gd name="connsiteY18" fmla="*/ 470871 h 503348"/>
                    <a:gd name="connsiteX19" fmla="*/ 458912 w 879022"/>
                    <a:gd name="connsiteY19" fmla="*/ 473097 h 503348"/>
                    <a:gd name="connsiteX20" fmla="*/ 396579 w 879022"/>
                    <a:gd name="connsiteY20" fmla="*/ 414104 h 503348"/>
                    <a:gd name="connsiteX21" fmla="*/ 322003 w 879022"/>
                    <a:gd name="connsiteY21" fmla="*/ 436365 h 503348"/>
                    <a:gd name="connsiteX22" fmla="*/ 293063 w 879022"/>
                    <a:gd name="connsiteY22" fmla="*/ 331736 h 503348"/>
                    <a:gd name="connsiteX23" fmla="*/ 177303 w 879022"/>
                    <a:gd name="connsiteY23" fmla="*/ 350658 h 503348"/>
                    <a:gd name="connsiteX24" fmla="*/ 159493 w 879022"/>
                    <a:gd name="connsiteY24" fmla="*/ 331736 h 503348"/>
                    <a:gd name="connsiteX25" fmla="*/ 111631 w 879022"/>
                    <a:gd name="connsiteY25" fmla="*/ 277195 h 503348"/>
                    <a:gd name="connsiteX26" fmla="*/ 90483 w 879022"/>
                    <a:gd name="connsiteY26" fmla="*/ 228220 h 503348"/>
                    <a:gd name="connsiteX27" fmla="*/ 29263 w 879022"/>
                    <a:gd name="connsiteY27" fmla="*/ 188150 h 503348"/>
                    <a:gd name="connsiteX28" fmla="*/ 32602 w 879022"/>
                    <a:gd name="connsiteY28" fmla="*/ 76842 h 503348"/>
                    <a:gd name="connsiteX29" fmla="*/ 49298 w 879022"/>
                    <a:gd name="connsiteY29" fmla="*/ 80181 h 503348"/>
                    <a:gd name="connsiteX30" fmla="*/ 241861 w 879022"/>
                    <a:gd name="connsiteY30" fmla="*/ 55693 h 503348"/>
                    <a:gd name="connsiteX31" fmla="*/ 349830 w 879022"/>
                    <a:gd name="connsiteY31" fmla="*/ 1153 h 50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879022" h="503348">
                      <a:moveTo>
                        <a:pt x="349830" y="1153"/>
                      </a:moveTo>
                      <a:cubicBezTo>
                        <a:pt x="374318" y="-3300"/>
                        <a:pt x="387675" y="5604"/>
                        <a:pt x="402145" y="20075"/>
                      </a:cubicBezTo>
                      <a:cubicBezTo>
                        <a:pt x="426632" y="43449"/>
                        <a:pt x="437764" y="65711"/>
                        <a:pt x="473381" y="80181"/>
                      </a:cubicBezTo>
                      <a:cubicBezTo>
                        <a:pt x="510113" y="94651"/>
                        <a:pt x="552410" y="97990"/>
                        <a:pt x="591368" y="102442"/>
                      </a:cubicBezTo>
                      <a:cubicBezTo>
                        <a:pt x="595821" y="102442"/>
                        <a:pt x="600273" y="104669"/>
                        <a:pt x="603612" y="108008"/>
                      </a:cubicBezTo>
                      <a:cubicBezTo>
                        <a:pt x="634778" y="104669"/>
                        <a:pt x="664831" y="97990"/>
                        <a:pt x="694884" y="86859"/>
                      </a:cubicBezTo>
                      <a:cubicBezTo>
                        <a:pt x="698224" y="85746"/>
                        <a:pt x="702676" y="85746"/>
                        <a:pt x="706016" y="85746"/>
                      </a:cubicBezTo>
                      <a:cubicBezTo>
                        <a:pt x="711581" y="83520"/>
                        <a:pt x="716033" y="82407"/>
                        <a:pt x="721598" y="80181"/>
                      </a:cubicBezTo>
                      <a:cubicBezTo>
                        <a:pt x="729390" y="77955"/>
                        <a:pt x="739407" y="82407"/>
                        <a:pt x="743860" y="87972"/>
                      </a:cubicBezTo>
                      <a:cubicBezTo>
                        <a:pt x="795061" y="161436"/>
                        <a:pt x="871863" y="241577"/>
                        <a:pt x="878542" y="329510"/>
                      </a:cubicBezTo>
                      <a:cubicBezTo>
                        <a:pt x="880768" y="356224"/>
                        <a:pt x="875203" y="380711"/>
                        <a:pt x="862960" y="397408"/>
                      </a:cubicBezTo>
                      <a:cubicBezTo>
                        <a:pt x="866299" y="401860"/>
                        <a:pt x="867412" y="407425"/>
                        <a:pt x="862960" y="414104"/>
                      </a:cubicBezTo>
                      <a:cubicBezTo>
                        <a:pt x="850715" y="434139"/>
                        <a:pt x="832906" y="448610"/>
                        <a:pt x="808419" y="455287"/>
                      </a:cubicBezTo>
                      <a:cubicBezTo>
                        <a:pt x="792835" y="460853"/>
                        <a:pt x="776139" y="463079"/>
                        <a:pt x="756104" y="463079"/>
                      </a:cubicBezTo>
                      <a:cubicBezTo>
                        <a:pt x="740520" y="463079"/>
                        <a:pt x="734956" y="453062"/>
                        <a:pt x="737182" y="444157"/>
                      </a:cubicBezTo>
                      <a:cubicBezTo>
                        <a:pt x="728277" y="438592"/>
                        <a:pt x="717146" y="429687"/>
                        <a:pt x="714920" y="429687"/>
                      </a:cubicBezTo>
                      <a:cubicBezTo>
                        <a:pt x="680415" y="425235"/>
                        <a:pt x="654814" y="494246"/>
                        <a:pt x="613629" y="484228"/>
                      </a:cubicBezTo>
                      <a:cubicBezTo>
                        <a:pt x="592481" y="499811"/>
                        <a:pt x="565767" y="508715"/>
                        <a:pt x="535714" y="499811"/>
                      </a:cubicBezTo>
                      <a:cubicBezTo>
                        <a:pt x="517905" y="494246"/>
                        <a:pt x="504548" y="484228"/>
                        <a:pt x="497870" y="470871"/>
                      </a:cubicBezTo>
                      <a:cubicBezTo>
                        <a:pt x="485626" y="475324"/>
                        <a:pt x="473381" y="475324"/>
                        <a:pt x="458912" y="473097"/>
                      </a:cubicBezTo>
                      <a:cubicBezTo>
                        <a:pt x="424406" y="466419"/>
                        <a:pt x="406597" y="440818"/>
                        <a:pt x="396579" y="414104"/>
                      </a:cubicBezTo>
                      <a:cubicBezTo>
                        <a:pt x="374318" y="430800"/>
                        <a:pt x="353169" y="459740"/>
                        <a:pt x="322003" y="436365"/>
                      </a:cubicBezTo>
                      <a:cubicBezTo>
                        <a:pt x="297515" y="418556"/>
                        <a:pt x="293063" y="371807"/>
                        <a:pt x="293063" y="331736"/>
                      </a:cubicBezTo>
                      <a:cubicBezTo>
                        <a:pt x="261896" y="360676"/>
                        <a:pt x="219600" y="379598"/>
                        <a:pt x="177303" y="350658"/>
                      </a:cubicBezTo>
                      <a:cubicBezTo>
                        <a:pt x="169511" y="346207"/>
                        <a:pt x="165059" y="338415"/>
                        <a:pt x="159493" y="331736"/>
                      </a:cubicBezTo>
                      <a:cubicBezTo>
                        <a:pt x="145024" y="313927"/>
                        <a:pt x="127215" y="295005"/>
                        <a:pt x="111631" y="277195"/>
                      </a:cubicBezTo>
                      <a:cubicBezTo>
                        <a:pt x="98275" y="261613"/>
                        <a:pt x="91596" y="244916"/>
                        <a:pt x="90483" y="228220"/>
                      </a:cubicBezTo>
                      <a:cubicBezTo>
                        <a:pt x="64882" y="228220"/>
                        <a:pt x="41507" y="211524"/>
                        <a:pt x="29263" y="188150"/>
                      </a:cubicBezTo>
                      <a:cubicBezTo>
                        <a:pt x="13680" y="156983"/>
                        <a:pt x="-29731" y="91311"/>
                        <a:pt x="32602" y="76842"/>
                      </a:cubicBezTo>
                      <a:cubicBezTo>
                        <a:pt x="39281" y="75729"/>
                        <a:pt x="44847" y="76842"/>
                        <a:pt x="49298" y="80181"/>
                      </a:cubicBezTo>
                      <a:cubicBezTo>
                        <a:pt x="114970" y="85746"/>
                        <a:pt x="180641" y="79068"/>
                        <a:pt x="241861" y="55693"/>
                      </a:cubicBezTo>
                      <a:cubicBezTo>
                        <a:pt x="276367" y="42336"/>
                        <a:pt x="313099" y="6717"/>
                        <a:pt x="349830" y="115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7" name="任意多边形: 形状 7426" descr="c28a8fa5-e407-4d45-8749-08eb61bff8b7"/>
                <p:cNvSpPr/>
                <p:nvPr/>
              </p:nvSpPr>
              <p:spPr>
                <a:xfrm>
                  <a:off x="0" y="846646"/>
                  <a:ext cx="777990" cy="346246"/>
                </a:xfrm>
                <a:custGeom>
                  <a:avLst/>
                  <a:gdLst>
                    <a:gd name="connsiteX0" fmla="*/ 403664 w 777990"/>
                    <a:gd name="connsiteY0" fmla="*/ 20 h 346246"/>
                    <a:gd name="connsiteX1" fmla="*/ 498275 w 777990"/>
                    <a:gd name="connsiteY1" fmla="*/ 90180 h 346246"/>
                    <a:gd name="connsiteX2" fmla="*/ 500501 w 777990"/>
                    <a:gd name="connsiteY2" fmla="*/ 85728 h 346246"/>
                    <a:gd name="connsiteX3" fmla="*/ 533894 w 777990"/>
                    <a:gd name="connsiteY3" fmla="*/ 50109 h 346246"/>
                    <a:gd name="connsiteX4" fmla="*/ 575078 w 777990"/>
                    <a:gd name="connsiteY4" fmla="*/ 36752 h 346246"/>
                    <a:gd name="connsiteX5" fmla="*/ 604018 w 777990"/>
                    <a:gd name="connsiteY5" fmla="*/ 23395 h 346246"/>
                    <a:gd name="connsiteX6" fmla="*/ 648540 w 777990"/>
                    <a:gd name="connsiteY6" fmla="*/ 118007 h 346246"/>
                    <a:gd name="connsiteX7" fmla="*/ 697516 w 777990"/>
                    <a:gd name="connsiteY7" fmla="*/ 113555 h 346246"/>
                    <a:gd name="connsiteX8" fmla="*/ 774318 w 777990"/>
                    <a:gd name="connsiteY8" fmla="*/ 195922 h 346246"/>
                    <a:gd name="connsiteX9" fmla="*/ 746492 w 777990"/>
                    <a:gd name="connsiteY9" fmla="*/ 253803 h 346246"/>
                    <a:gd name="connsiteX10" fmla="*/ 585096 w 777990"/>
                    <a:gd name="connsiteY10" fmla="*/ 343961 h 346246"/>
                    <a:gd name="connsiteX11" fmla="*/ 555042 w 777990"/>
                    <a:gd name="connsiteY11" fmla="*/ 329492 h 346246"/>
                    <a:gd name="connsiteX12" fmla="*/ 502728 w 777990"/>
                    <a:gd name="connsiteY12" fmla="*/ 331718 h 346246"/>
                    <a:gd name="connsiteX13" fmla="*/ 468222 w 777990"/>
                    <a:gd name="connsiteY13" fmla="*/ 319474 h 346246"/>
                    <a:gd name="connsiteX14" fmla="*/ 395872 w 777990"/>
                    <a:gd name="connsiteY14" fmla="*/ 339509 h 346246"/>
                    <a:gd name="connsiteX15" fmla="*/ 364706 w 777990"/>
                    <a:gd name="connsiteY15" fmla="*/ 336171 h 346246"/>
                    <a:gd name="connsiteX16" fmla="*/ 256737 w 777990"/>
                    <a:gd name="connsiteY16" fmla="*/ 321700 h 346246"/>
                    <a:gd name="connsiteX17" fmla="*/ 214440 w 777990"/>
                    <a:gd name="connsiteY17" fmla="*/ 335057 h 346246"/>
                    <a:gd name="connsiteX18" fmla="*/ 188840 w 777990"/>
                    <a:gd name="connsiteY18" fmla="*/ 327266 h 346246"/>
                    <a:gd name="connsiteX19" fmla="*/ 99793 w 777990"/>
                    <a:gd name="connsiteY19" fmla="*/ 309457 h 346246"/>
                    <a:gd name="connsiteX20" fmla="*/ 8381 w 777990"/>
                    <a:gd name="connsiteY20" fmla="*/ 269664 h 346246"/>
                    <a:gd name="connsiteX21" fmla="*/ 0 w 777990"/>
                    <a:gd name="connsiteY21" fmla="*/ 264949 h 346246"/>
                    <a:gd name="connsiteX22" fmla="*/ 0 w 777990"/>
                    <a:gd name="connsiteY22" fmla="*/ 166786 h 346246"/>
                    <a:gd name="connsiteX23" fmla="*/ 16312 w 777990"/>
                    <a:gd name="connsiteY23" fmla="*/ 169209 h 346246"/>
                    <a:gd name="connsiteX24" fmla="*/ 14085 w 777990"/>
                    <a:gd name="connsiteY24" fmla="*/ 126911 h 346246"/>
                    <a:gd name="connsiteX25" fmla="*/ 20764 w 777990"/>
                    <a:gd name="connsiteY25" fmla="*/ 103536 h 346246"/>
                    <a:gd name="connsiteX26" fmla="*/ 24104 w 777990"/>
                    <a:gd name="connsiteY26" fmla="*/ 84614 h 346246"/>
                    <a:gd name="connsiteX27" fmla="*/ 99793 w 777990"/>
                    <a:gd name="connsiteY27" fmla="*/ 75709 h 346246"/>
                    <a:gd name="connsiteX28" fmla="*/ 201083 w 777990"/>
                    <a:gd name="connsiteY28" fmla="*/ 42318 h 346246"/>
                    <a:gd name="connsiteX29" fmla="*/ 252284 w 777990"/>
                    <a:gd name="connsiteY29" fmla="*/ 10038 h 346246"/>
                    <a:gd name="connsiteX30" fmla="*/ 267868 w 777990"/>
                    <a:gd name="connsiteY30" fmla="*/ 6699 h 346246"/>
                    <a:gd name="connsiteX31" fmla="*/ 312391 w 777990"/>
                    <a:gd name="connsiteY31" fmla="*/ 24508 h 346246"/>
                    <a:gd name="connsiteX32" fmla="*/ 326861 w 777990"/>
                    <a:gd name="connsiteY32" fmla="*/ 46769 h 346246"/>
                    <a:gd name="connsiteX33" fmla="*/ 350236 w 777990"/>
                    <a:gd name="connsiteY33" fmla="*/ 73483 h 346246"/>
                    <a:gd name="connsiteX34" fmla="*/ 366932 w 777990"/>
                    <a:gd name="connsiteY34" fmla="*/ 41205 h 346246"/>
                    <a:gd name="connsiteX35" fmla="*/ 384741 w 777990"/>
                    <a:gd name="connsiteY35" fmla="*/ 20055 h 346246"/>
                    <a:gd name="connsiteX36" fmla="*/ 403664 w 777990"/>
                    <a:gd name="connsiteY36" fmla="*/ 20 h 346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77990" h="346246">
                      <a:moveTo>
                        <a:pt x="403664" y="20"/>
                      </a:moveTo>
                      <a:cubicBezTo>
                        <a:pt x="471561" y="-1093"/>
                        <a:pt x="493823" y="43431"/>
                        <a:pt x="498275" y="90180"/>
                      </a:cubicBezTo>
                      <a:cubicBezTo>
                        <a:pt x="499388" y="87954"/>
                        <a:pt x="499388" y="86841"/>
                        <a:pt x="500501" y="85728"/>
                      </a:cubicBezTo>
                      <a:cubicBezTo>
                        <a:pt x="512745" y="73483"/>
                        <a:pt x="517197" y="60127"/>
                        <a:pt x="533894" y="50109"/>
                      </a:cubicBezTo>
                      <a:cubicBezTo>
                        <a:pt x="549477" y="41205"/>
                        <a:pt x="562833" y="36752"/>
                        <a:pt x="575078" y="36752"/>
                      </a:cubicBezTo>
                      <a:cubicBezTo>
                        <a:pt x="577304" y="25621"/>
                        <a:pt x="589547" y="15604"/>
                        <a:pt x="604018" y="23395"/>
                      </a:cubicBezTo>
                      <a:cubicBezTo>
                        <a:pt x="646314" y="45657"/>
                        <a:pt x="663011" y="81275"/>
                        <a:pt x="648540" y="118007"/>
                      </a:cubicBezTo>
                      <a:cubicBezTo>
                        <a:pt x="663011" y="110215"/>
                        <a:pt x="675254" y="103536"/>
                        <a:pt x="697516" y="113555"/>
                      </a:cubicBezTo>
                      <a:cubicBezTo>
                        <a:pt x="725343" y="125798"/>
                        <a:pt x="764301" y="171435"/>
                        <a:pt x="774318" y="195922"/>
                      </a:cubicBezTo>
                      <a:cubicBezTo>
                        <a:pt x="785449" y="220410"/>
                        <a:pt x="769867" y="235993"/>
                        <a:pt x="746492" y="253803"/>
                      </a:cubicBezTo>
                      <a:cubicBezTo>
                        <a:pt x="695291" y="286082"/>
                        <a:pt x="638523" y="313908"/>
                        <a:pt x="585096" y="343961"/>
                      </a:cubicBezTo>
                      <a:cubicBezTo>
                        <a:pt x="572851" y="350640"/>
                        <a:pt x="553929" y="341735"/>
                        <a:pt x="555042" y="329492"/>
                      </a:cubicBezTo>
                      <a:cubicBezTo>
                        <a:pt x="553929" y="332831"/>
                        <a:pt x="508293" y="332831"/>
                        <a:pt x="502728" y="331718"/>
                      </a:cubicBezTo>
                      <a:cubicBezTo>
                        <a:pt x="490483" y="329492"/>
                        <a:pt x="479353" y="321700"/>
                        <a:pt x="468222" y="319474"/>
                      </a:cubicBezTo>
                      <a:cubicBezTo>
                        <a:pt x="439282" y="315021"/>
                        <a:pt x="417020" y="321700"/>
                        <a:pt x="395872" y="339509"/>
                      </a:cubicBezTo>
                      <a:cubicBezTo>
                        <a:pt x="386967" y="347301"/>
                        <a:pt x="371384" y="345075"/>
                        <a:pt x="364706" y="336171"/>
                      </a:cubicBezTo>
                      <a:cubicBezTo>
                        <a:pt x="333539" y="294986"/>
                        <a:pt x="299034" y="308344"/>
                        <a:pt x="256737" y="321700"/>
                      </a:cubicBezTo>
                      <a:cubicBezTo>
                        <a:pt x="241154" y="327266"/>
                        <a:pt x="233362" y="336171"/>
                        <a:pt x="214440" y="335057"/>
                      </a:cubicBezTo>
                      <a:cubicBezTo>
                        <a:pt x="204422" y="333944"/>
                        <a:pt x="196630" y="331718"/>
                        <a:pt x="188840" y="327266"/>
                      </a:cubicBezTo>
                      <a:cubicBezTo>
                        <a:pt x="158786" y="333944"/>
                        <a:pt x="129846" y="320587"/>
                        <a:pt x="99793" y="309457"/>
                      </a:cubicBezTo>
                      <a:cubicBezTo>
                        <a:pt x="68070" y="297769"/>
                        <a:pt x="37739" y="284412"/>
                        <a:pt x="8381" y="269664"/>
                      </a:cubicBezTo>
                      <a:lnTo>
                        <a:pt x="0" y="264949"/>
                      </a:lnTo>
                      <a:lnTo>
                        <a:pt x="0" y="166786"/>
                      </a:lnTo>
                      <a:lnTo>
                        <a:pt x="16312" y="169209"/>
                      </a:lnTo>
                      <a:cubicBezTo>
                        <a:pt x="12972" y="155851"/>
                        <a:pt x="11859" y="141382"/>
                        <a:pt x="14085" y="126911"/>
                      </a:cubicBezTo>
                      <a:cubicBezTo>
                        <a:pt x="15199" y="118007"/>
                        <a:pt x="17425" y="110215"/>
                        <a:pt x="20764" y="103536"/>
                      </a:cubicBezTo>
                      <a:cubicBezTo>
                        <a:pt x="16312" y="97972"/>
                        <a:pt x="16312" y="90180"/>
                        <a:pt x="24104" y="84614"/>
                      </a:cubicBezTo>
                      <a:cubicBezTo>
                        <a:pt x="45252" y="69032"/>
                        <a:pt x="75305" y="65692"/>
                        <a:pt x="99793" y="75709"/>
                      </a:cubicBezTo>
                      <a:cubicBezTo>
                        <a:pt x="109811" y="35639"/>
                        <a:pt x="167690" y="17830"/>
                        <a:pt x="201083" y="42318"/>
                      </a:cubicBezTo>
                      <a:cubicBezTo>
                        <a:pt x="211101" y="25621"/>
                        <a:pt x="227797" y="12265"/>
                        <a:pt x="252284" y="10038"/>
                      </a:cubicBezTo>
                      <a:cubicBezTo>
                        <a:pt x="256737" y="7812"/>
                        <a:pt x="262302" y="5586"/>
                        <a:pt x="267868" y="6699"/>
                      </a:cubicBezTo>
                      <a:cubicBezTo>
                        <a:pt x="286790" y="7812"/>
                        <a:pt x="299034" y="13378"/>
                        <a:pt x="312391" y="24508"/>
                      </a:cubicBezTo>
                      <a:cubicBezTo>
                        <a:pt x="319070" y="30074"/>
                        <a:pt x="323522" y="38979"/>
                        <a:pt x="326861" y="46769"/>
                      </a:cubicBezTo>
                      <a:cubicBezTo>
                        <a:pt x="335766" y="54561"/>
                        <a:pt x="343557" y="63466"/>
                        <a:pt x="350236" y="73483"/>
                      </a:cubicBezTo>
                      <a:cubicBezTo>
                        <a:pt x="363592" y="77936"/>
                        <a:pt x="360253" y="53448"/>
                        <a:pt x="366932" y="41205"/>
                      </a:cubicBezTo>
                      <a:cubicBezTo>
                        <a:pt x="371384" y="33413"/>
                        <a:pt x="376950" y="25621"/>
                        <a:pt x="384741" y="20055"/>
                      </a:cubicBezTo>
                      <a:cubicBezTo>
                        <a:pt x="382515" y="11151"/>
                        <a:pt x="390306" y="20"/>
                        <a:pt x="403664" y="20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8" name="任意多边形: 形状 7427" descr="433cfe8d-efba-45aa-a096-dd51d9e6ed7d"/>
                <p:cNvSpPr/>
                <p:nvPr/>
              </p:nvSpPr>
              <p:spPr>
                <a:xfrm>
                  <a:off x="866655" y="2276951"/>
                  <a:ext cx="473537" cy="417524"/>
                </a:xfrm>
                <a:custGeom>
                  <a:avLst/>
                  <a:gdLst>
                    <a:gd name="connsiteX0" fmla="*/ 237675 w 473537"/>
                    <a:gd name="connsiteY0" fmla="*/ 128165 h 417524"/>
                    <a:gd name="connsiteX1" fmla="*/ 163673 w 473537"/>
                    <a:gd name="connsiteY1" fmla="*/ 141384 h 417524"/>
                    <a:gd name="connsiteX2" fmla="*/ 128054 w 473537"/>
                    <a:gd name="connsiteY2" fmla="*/ 192585 h 417524"/>
                    <a:gd name="connsiteX3" fmla="*/ 262737 w 473537"/>
                    <a:gd name="connsiteY3" fmla="*/ 366225 h 417524"/>
                    <a:gd name="connsiteX4" fmla="*/ 414115 w 473537"/>
                    <a:gd name="connsiteY4" fmla="*/ 351755 h 417524"/>
                    <a:gd name="connsiteX5" fmla="*/ 434151 w 473537"/>
                    <a:gd name="connsiteY5" fmla="*/ 283857 h 417524"/>
                    <a:gd name="connsiteX6" fmla="*/ 425246 w 473537"/>
                    <a:gd name="connsiteY6" fmla="*/ 277178 h 417524"/>
                    <a:gd name="connsiteX7" fmla="*/ 411889 w 473537"/>
                    <a:gd name="connsiteY7" fmla="*/ 257143 h 417524"/>
                    <a:gd name="connsiteX8" fmla="*/ 237675 w 473537"/>
                    <a:gd name="connsiteY8" fmla="*/ 128165 h 417524"/>
                    <a:gd name="connsiteX9" fmla="*/ 35947 w 473537"/>
                    <a:gd name="connsiteY9" fmla="*/ 301 h 417524"/>
                    <a:gd name="connsiteX10" fmla="*/ 54592 w 473537"/>
                    <a:gd name="connsiteY10" fmla="*/ 6701 h 417524"/>
                    <a:gd name="connsiteX11" fmla="*/ 74627 w 473537"/>
                    <a:gd name="connsiteY11" fmla="*/ 11153 h 417524"/>
                    <a:gd name="connsiteX12" fmla="*/ 106906 w 473537"/>
                    <a:gd name="connsiteY12" fmla="*/ 24510 h 417524"/>
                    <a:gd name="connsiteX13" fmla="*/ 105793 w 473537"/>
                    <a:gd name="connsiteY13" fmla="*/ 31189 h 417524"/>
                    <a:gd name="connsiteX14" fmla="*/ 111359 w 473537"/>
                    <a:gd name="connsiteY14" fmla="*/ 36753 h 417524"/>
                    <a:gd name="connsiteX15" fmla="*/ 131394 w 473537"/>
                    <a:gd name="connsiteY15" fmla="*/ 37866 h 417524"/>
                    <a:gd name="connsiteX16" fmla="*/ 160334 w 473537"/>
                    <a:gd name="connsiteY16" fmla="*/ 46771 h 417524"/>
                    <a:gd name="connsiteX17" fmla="*/ 169238 w 473537"/>
                    <a:gd name="connsiteY17" fmla="*/ 75711 h 417524"/>
                    <a:gd name="connsiteX18" fmla="*/ 184822 w 473537"/>
                    <a:gd name="connsiteY18" fmla="*/ 86843 h 417524"/>
                    <a:gd name="connsiteX19" fmla="*/ 188161 w 473537"/>
                    <a:gd name="connsiteY19" fmla="*/ 97973 h 417524"/>
                    <a:gd name="connsiteX20" fmla="*/ 415229 w 473537"/>
                    <a:gd name="connsiteY20" fmla="*/ 201489 h 417524"/>
                    <a:gd name="connsiteX21" fmla="*/ 433037 w 473537"/>
                    <a:gd name="connsiteY21" fmla="*/ 205942 h 417524"/>
                    <a:gd name="connsiteX22" fmla="*/ 343992 w 473537"/>
                    <a:gd name="connsiteY22" fmla="*/ 417426 h 417524"/>
                    <a:gd name="connsiteX23" fmla="*/ 148090 w 473537"/>
                    <a:gd name="connsiteY23" fmla="*/ 326154 h 417524"/>
                    <a:gd name="connsiteX24" fmla="*/ 136959 w 473537"/>
                    <a:gd name="connsiteY24" fmla="*/ 321702 h 417524"/>
                    <a:gd name="connsiteX25" fmla="*/ 92436 w 473537"/>
                    <a:gd name="connsiteY25" fmla="*/ 190359 h 417524"/>
                    <a:gd name="connsiteX26" fmla="*/ 93549 w 473537"/>
                    <a:gd name="connsiteY26" fmla="*/ 187020 h 417524"/>
                    <a:gd name="connsiteX27" fmla="*/ 139186 w 473537"/>
                    <a:gd name="connsiteY27" fmla="*/ 120234 h 417524"/>
                    <a:gd name="connsiteX28" fmla="*/ 144750 w 473537"/>
                    <a:gd name="connsiteY28" fmla="*/ 115782 h 417524"/>
                    <a:gd name="connsiteX29" fmla="*/ 146976 w 473537"/>
                    <a:gd name="connsiteY29" fmla="*/ 114670 h 417524"/>
                    <a:gd name="connsiteX30" fmla="*/ 142525 w 473537"/>
                    <a:gd name="connsiteY30" fmla="*/ 106878 h 417524"/>
                    <a:gd name="connsiteX31" fmla="*/ 130281 w 473537"/>
                    <a:gd name="connsiteY31" fmla="*/ 100199 h 417524"/>
                    <a:gd name="connsiteX32" fmla="*/ 122489 w 473537"/>
                    <a:gd name="connsiteY32" fmla="*/ 106878 h 417524"/>
                    <a:gd name="connsiteX33" fmla="*/ 101341 w 473537"/>
                    <a:gd name="connsiteY33" fmla="*/ 110217 h 417524"/>
                    <a:gd name="connsiteX34" fmla="*/ 96888 w 473537"/>
                    <a:gd name="connsiteY34" fmla="*/ 114670 h 417524"/>
                    <a:gd name="connsiteX35" fmla="*/ 63495 w 473537"/>
                    <a:gd name="connsiteY35" fmla="*/ 97973 h 417524"/>
                    <a:gd name="connsiteX36" fmla="*/ 64609 w 473537"/>
                    <a:gd name="connsiteY36" fmla="*/ 94634 h 417524"/>
                    <a:gd name="connsiteX37" fmla="*/ 55705 w 473537"/>
                    <a:gd name="connsiteY37" fmla="*/ 93521 h 417524"/>
                    <a:gd name="connsiteX38" fmla="*/ 36783 w 473537"/>
                    <a:gd name="connsiteY38" fmla="*/ 110217 h 417524"/>
                    <a:gd name="connsiteX39" fmla="*/ 13407 w 473537"/>
                    <a:gd name="connsiteY39" fmla="*/ 107991 h 417524"/>
                    <a:gd name="connsiteX40" fmla="*/ 12294 w 473537"/>
                    <a:gd name="connsiteY40" fmla="*/ 27849 h 417524"/>
                    <a:gd name="connsiteX41" fmla="*/ 13407 w 473537"/>
                    <a:gd name="connsiteY41" fmla="*/ 23397 h 417524"/>
                    <a:gd name="connsiteX42" fmla="*/ 16746 w 473537"/>
                    <a:gd name="connsiteY42" fmla="*/ 16718 h 417524"/>
                    <a:gd name="connsiteX43" fmla="*/ 18973 w 473537"/>
                    <a:gd name="connsiteY43" fmla="*/ 12266 h 417524"/>
                    <a:gd name="connsiteX44" fmla="*/ 35947 w 473537"/>
                    <a:gd name="connsiteY44" fmla="*/ 301 h 417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473537" h="417524">
                      <a:moveTo>
                        <a:pt x="237675" y="128165"/>
                      </a:moveTo>
                      <a:cubicBezTo>
                        <a:pt x="213623" y="125313"/>
                        <a:pt x="188717" y="128861"/>
                        <a:pt x="163673" y="141384"/>
                      </a:cubicBezTo>
                      <a:cubicBezTo>
                        <a:pt x="145863" y="155853"/>
                        <a:pt x="133620" y="173662"/>
                        <a:pt x="128054" y="192585"/>
                      </a:cubicBezTo>
                      <a:cubicBezTo>
                        <a:pt x="133620" y="268274"/>
                        <a:pt x="181482" y="333945"/>
                        <a:pt x="262737" y="366225"/>
                      </a:cubicBezTo>
                      <a:cubicBezTo>
                        <a:pt x="311712" y="385147"/>
                        <a:pt x="376271" y="398504"/>
                        <a:pt x="414115" y="351755"/>
                      </a:cubicBezTo>
                      <a:cubicBezTo>
                        <a:pt x="429699" y="332832"/>
                        <a:pt x="436377" y="308345"/>
                        <a:pt x="434151" y="283857"/>
                      </a:cubicBezTo>
                      <a:cubicBezTo>
                        <a:pt x="430812" y="282744"/>
                        <a:pt x="427473" y="280518"/>
                        <a:pt x="425246" y="277178"/>
                      </a:cubicBezTo>
                      <a:cubicBezTo>
                        <a:pt x="419681" y="270500"/>
                        <a:pt x="415229" y="263822"/>
                        <a:pt x="411889" y="257143"/>
                      </a:cubicBezTo>
                      <a:cubicBezTo>
                        <a:pt x="374323" y="202881"/>
                        <a:pt x="309834" y="136722"/>
                        <a:pt x="237675" y="128165"/>
                      </a:cubicBezTo>
                      <a:close/>
                      <a:moveTo>
                        <a:pt x="35947" y="301"/>
                      </a:moveTo>
                      <a:cubicBezTo>
                        <a:pt x="43182" y="-813"/>
                        <a:pt x="50696" y="1136"/>
                        <a:pt x="54592" y="6701"/>
                      </a:cubicBezTo>
                      <a:cubicBezTo>
                        <a:pt x="61270" y="5588"/>
                        <a:pt x="69061" y="6701"/>
                        <a:pt x="74627" y="11153"/>
                      </a:cubicBezTo>
                      <a:cubicBezTo>
                        <a:pt x="85758" y="4475"/>
                        <a:pt x="109132" y="10039"/>
                        <a:pt x="106906" y="24510"/>
                      </a:cubicBezTo>
                      <a:cubicBezTo>
                        <a:pt x="106906" y="26736"/>
                        <a:pt x="105793" y="28962"/>
                        <a:pt x="105793" y="31189"/>
                      </a:cubicBezTo>
                      <a:cubicBezTo>
                        <a:pt x="108019" y="33415"/>
                        <a:pt x="110246" y="34528"/>
                        <a:pt x="111359" y="36753"/>
                      </a:cubicBezTo>
                      <a:cubicBezTo>
                        <a:pt x="118037" y="33415"/>
                        <a:pt x="125828" y="34528"/>
                        <a:pt x="131394" y="37866"/>
                      </a:cubicBezTo>
                      <a:cubicBezTo>
                        <a:pt x="141412" y="32302"/>
                        <a:pt x="156995" y="33415"/>
                        <a:pt x="160334" y="46771"/>
                      </a:cubicBezTo>
                      <a:cubicBezTo>
                        <a:pt x="162560" y="56789"/>
                        <a:pt x="165899" y="66807"/>
                        <a:pt x="169238" y="75711"/>
                      </a:cubicBezTo>
                      <a:cubicBezTo>
                        <a:pt x="175917" y="75711"/>
                        <a:pt x="182595" y="80164"/>
                        <a:pt x="184822" y="86843"/>
                      </a:cubicBezTo>
                      <a:cubicBezTo>
                        <a:pt x="185935" y="90181"/>
                        <a:pt x="187048" y="94634"/>
                        <a:pt x="188161" y="97973"/>
                      </a:cubicBezTo>
                      <a:cubicBezTo>
                        <a:pt x="276094" y="80164"/>
                        <a:pt x="359574" y="136931"/>
                        <a:pt x="415229" y="201489"/>
                      </a:cubicBezTo>
                      <a:cubicBezTo>
                        <a:pt x="421907" y="200376"/>
                        <a:pt x="427473" y="201489"/>
                        <a:pt x="433037" y="205942"/>
                      </a:cubicBezTo>
                      <a:cubicBezTo>
                        <a:pt x="514292" y="273839"/>
                        <a:pt x="467543" y="421879"/>
                        <a:pt x="343992" y="417426"/>
                      </a:cubicBezTo>
                      <a:cubicBezTo>
                        <a:pt x="261624" y="415200"/>
                        <a:pt x="192614" y="378468"/>
                        <a:pt x="148090" y="326154"/>
                      </a:cubicBezTo>
                      <a:cubicBezTo>
                        <a:pt x="144750" y="326154"/>
                        <a:pt x="140299" y="325041"/>
                        <a:pt x="136959" y="321702"/>
                      </a:cubicBezTo>
                      <a:cubicBezTo>
                        <a:pt x="94662" y="282744"/>
                        <a:pt x="80192" y="234882"/>
                        <a:pt x="92436" y="190359"/>
                      </a:cubicBezTo>
                      <a:cubicBezTo>
                        <a:pt x="92436" y="189246"/>
                        <a:pt x="92436" y="188133"/>
                        <a:pt x="93549" y="187020"/>
                      </a:cubicBezTo>
                      <a:cubicBezTo>
                        <a:pt x="100227" y="162532"/>
                        <a:pt x="115810" y="140270"/>
                        <a:pt x="139186" y="120234"/>
                      </a:cubicBezTo>
                      <a:cubicBezTo>
                        <a:pt x="140299" y="119121"/>
                        <a:pt x="142525" y="116895"/>
                        <a:pt x="144750" y="115782"/>
                      </a:cubicBezTo>
                      <a:cubicBezTo>
                        <a:pt x="145863" y="115782"/>
                        <a:pt x="145863" y="114670"/>
                        <a:pt x="146976" y="114670"/>
                      </a:cubicBezTo>
                      <a:cubicBezTo>
                        <a:pt x="144750" y="111330"/>
                        <a:pt x="143637" y="109104"/>
                        <a:pt x="142525" y="106878"/>
                      </a:cubicBezTo>
                      <a:cubicBezTo>
                        <a:pt x="138072" y="105765"/>
                        <a:pt x="133620" y="103539"/>
                        <a:pt x="130281" y="100199"/>
                      </a:cubicBezTo>
                      <a:cubicBezTo>
                        <a:pt x="128054" y="102425"/>
                        <a:pt x="125828" y="104652"/>
                        <a:pt x="122489" y="106878"/>
                      </a:cubicBezTo>
                      <a:cubicBezTo>
                        <a:pt x="115810" y="112443"/>
                        <a:pt x="108019" y="112443"/>
                        <a:pt x="101341" y="110217"/>
                      </a:cubicBezTo>
                      <a:cubicBezTo>
                        <a:pt x="100227" y="112443"/>
                        <a:pt x="98001" y="113557"/>
                        <a:pt x="96888" y="114670"/>
                      </a:cubicBezTo>
                      <a:cubicBezTo>
                        <a:pt x="81305" y="126913"/>
                        <a:pt x="60157" y="113557"/>
                        <a:pt x="63495" y="97973"/>
                      </a:cubicBezTo>
                      <a:cubicBezTo>
                        <a:pt x="63495" y="96860"/>
                        <a:pt x="64609" y="95747"/>
                        <a:pt x="64609" y="94634"/>
                      </a:cubicBezTo>
                      <a:cubicBezTo>
                        <a:pt x="61270" y="94634"/>
                        <a:pt x="59044" y="94634"/>
                        <a:pt x="55705" y="93521"/>
                      </a:cubicBezTo>
                      <a:cubicBezTo>
                        <a:pt x="51252" y="100199"/>
                        <a:pt x="45687" y="106878"/>
                        <a:pt x="36783" y="110217"/>
                      </a:cubicBezTo>
                      <a:cubicBezTo>
                        <a:pt x="28991" y="113557"/>
                        <a:pt x="20086" y="113557"/>
                        <a:pt x="13407" y="107991"/>
                      </a:cubicBezTo>
                      <a:cubicBezTo>
                        <a:pt x="-9968" y="90181"/>
                        <a:pt x="2277" y="53450"/>
                        <a:pt x="12294" y="27849"/>
                      </a:cubicBezTo>
                      <a:cubicBezTo>
                        <a:pt x="12294" y="25623"/>
                        <a:pt x="13407" y="24510"/>
                        <a:pt x="13407" y="23397"/>
                      </a:cubicBezTo>
                      <a:cubicBezTo>
                        <a:pt x="14520" y="20057"/>
                        <a:pt x="15633" y="18944"/>
                        <a:pt x="16746" y="16718"/>
                      </a:cubicBezTo>
                      <a:cubicBezTo>
                        <a:pt x="17859" y="14492"/>
                        <a:pt x="17859" y="13379"/>
                        <a:pt x="18973" y="12266"/>
                      </a:cubicBezTo>
                      <a:cubicBezTo>
                        <a:pt x="21755" y="5587"/>
                        <a:pt x="28712" y="1414"/>
                        <a:pt x="35947" y="301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29" name="任意多边形: 形状 7428" descr="0ac18b88-53b2-43ed-98b7-46b8c2c7042d"/>
                <p:cNvSpPr/>
                <p:nvPr/>
              </p:nvSpPr>
              <p:spPr>
                <a:xfrm>
                  <a:off x="760820" y="2174273"/>
                  <a:ext cx="816368" cy="750325"/>
                </a:xfrm>
                <a:custGeom>
                  <a:avLst/>
                  <a:gdLst>
                    <a:gd name="connsiteX0" fmla="*/ 276185 w 816368"/>
                    <a:gd name="connsiteY0" fmla="*/ 19 h 750325"/>
                    <a:gd name="connsiteX1" fmla="*/ 299560 w 816368"/>
                    <a:gd name="connsiteY1" fmla="*/ 9202 h 750325"/>
                    <a:gd name="connsiteX2" fmla="*/ 325160 w 816368"/>
                    <a:gd name="connsiteY2" fmla="*/ 20333 h 750325"/>
                    <a:gd name="connsiteX3" fmla="*/ 361892 w 816368"/>
                    <a:gd name="connsiteY3" fmla="*/ 131641 h 750325"/>
                    <a:gd name="connsiteX4" fmla="*/ 360779 w 816368"/>
                    <a:gd name="connsiteY4" fmla="*/ 143884 h 750325"/>
                    <a:gd name="connsiteX5" fmla="*/ 365232 w 816368"/>
                    <a:gd name="connsiteY5" fmla="*/ 157242 h 750325"/>
                    <a:gd name="connsiteX6" fmla="*/ 478765 w 816368"/>
                    <a:gd name="connsiteY6" fmla="*/ 55952 h 750325"/>
                    <a:gd name="connsiteX7" fmla="*/ 503253 w 816368"/>
                    <a:gd name="connsiteY7" fmla="*/ 219573 h 750325"/>
                    <a:gd name="connsiteX8" fmla="*/ 671328 w 816368"/>
                    <a:gd name="connsiteY8" fmla="*/ 142771 h 750325"/>
                    <a:gd name="connsiteX9" fmla="*/ 619013 w 816368"/>
                    <a:gd name="connsiteY9" fmla="*/ 241836 h 750325"/>
                    <a:gd name="connsiteX10" fmla="*/ 684685 w 816368"/>
                    <a:gd name="connsiteY10" fmla="*/ 238496 h 750325"/>
                    <a:gd name="connsiteX11" fmla="*/ 700268 w 816368"/>
                    <a:gd name="connsiteY11" fmla="*/ 231818 h 750325"/>
                    <a:gd name="connsiteX12" fmla="*/ 747017 w 816368"/>
                    <a:gd name="connsiteY12" fmla="*/ 242949 h 750325"/>
                    <a:gd name="connsiteX13" fmla="*/ 782636 w 816368"/>
                    <a:gd name="connsiteY13" fmla="*/ 300828 h 750325"/>
                    <a:gd name="connsiteX14" fmla="*/ 663536 w 816368"/>
                    <a:gd name="connsiteY14" fmla="*/ 357595 h 750325"/>
                    <a:gd name="connsiteX15" fmla="*/ 765940 w 816368"/>
                    <a:gd name="connsiteY15" fmla="*/ 403231 h 750325"/>
                    <a:gd name="connsiteX16" fmla="*/ 814915 w 816368"/>
                    <a:gd name="connsiteY16" fmla="*/ 452206 h 750325"/>
                    <a:gd name="connsiteX17" fmla="*/ 735887 w 816368"/>
                    <a:gd name="connsiteY17" fmla="*/ 508974 h 750325"/>
                    <a:gd name="connsiteX18" fmla="*/ 735887 w 816368"/>
                    <a:gd name="connsiteY18" fmla="*/ 514539 h 750325"/>
                    <a:gd name="connsiteX19" fmla="*/ 739225 w 816368"/>
                    <a:gd name="connsiteY19" fmla="*/ 525670 h 750325"/>
                    <a:gd name="connsiteX20" fmla="*/ 689137 w 816368"/>
                    <a:gd name="connsiteY20" fmla="*/ 614716 h 750325"/>
                    <a:gd name="connsiteX21" fmla="*/ 681346 w 816368"/>
                    <a:gd name="connsiteY21" fmla="*/ 619169 h 750325"/>
                    <a:gd name="connsiteX22" fmla="*/ 678006 w 816368"/>
                    <a:gd name="connsiteY22" fmla="*/ 626960 h 750325"/>
                    <a:gd name="connsiteX23" fmla="*/ 664649 w 816368"/>
                    <a:gd name="connsiteY23" fmla="*/ 695972 h 750325"/>
                    <a:gd name="connsiteX24" fmla="*/ 534419 w 816368"/>
                    <a:gd name="connsiteY24" fmla="*/ 665919 h 750325"/>
                    <a:gd name="connsiteX25" fmla="*/ 526628 w 816368"/>
                    <a:gd name="connsiteY25" fmla="*/ 646995 h 750325"/>
                    <a:gd name="connsiteX26" fmla="*/ 527740 w 816368"/>
                    <a:gd name="connsiteY26" fmla="*/ 660353 h 750325"/>
                    <a:gd name="connsiteX27" fmla="*/ 524402 w 816368"/>
                    <a:gd name="connsiteY27" fmla="*/ 700423 h 750325"/>
                    <a:gd name="connsiteX28" fmla="*/ 482105 w 816368"/>
                    <a:gd name="connsiteY28" fmla="*/ 743834 h 750325"/>
                    <a:gd name="connsiteX29" fmla="*/ 360779 w 816368"/>
                    <a:gd name="connsiteY29" fmla="*/ 687067 h 750325"/>
                    <a:gd name="connsiteX30" fmla="*/ 359666 w 816368"/>
                    <a:gd name="connsiteY30" fmla="*/ 688180 h 750325"/>
                    <a:gd name="connsiteX31" fmla="*/ 355214 w 816368"/>
                    <a:gd name="connsiteY31" fmla="*/ 703763 h 750325"/>
                    <a:gd name="connsiteX32" fmla="*/ 341856 w 816368"/>
                    <a:gd name="connsiteY32" fmla="*/ 711555 h 750325"/>
                    <a:gd name="connsiteX33" fmla="*/ 255037 w 816368"/>
                    <a:gd name="connsiteY33" fmla="*/ 708215 h 750325"/>
                    <a:gd name="connsiteX34" fmla="*/ 247245 w 816368"/>
                    <a:gd name="connsiteY34" fmla="*/ 657014 h 750325"/>
                    <a:gd name="connsiteX35" fmla="*/ 253924 w 816368"/>
                    <a:gd name="connsiteY35" fmla="*/ 630300 h 750325"/>
                    <a:gd name="connsiteX36" fmla="*/ 262829 w 816368"/>
                    <a:gd name="connsiteY36" fmla="*/ 603586 h 750325"/>
                    <a:gd name="connsiteX37" fmla="*/ 132598 w 816368"/>
                    <a:gd name="connsiteY37" fmla="*/ 628073 h 750325"/>
                    <a:gd name="connsiteX38" fmla="*/ 139276 w 816368"/>
                    <a:gd name="connsiteY38" fmla="*/ 534575 h 750325"/>
                    <a:gd name="connsiteX39" fmla="*/ 19064 w 816368"/>
                    <a:gd name="connsiteY39" fmla="*/ 526784 h 750325"/>
                    <a:gd name="connsiteX40" fmla="*/ 16838 w 816368"/>
                    <a:gd name="connsiteY40" fmla="*/ 455547 h 750325"/>
                    <a:gd name="connsiteX41" fmla="*/ 44665 w 816368"/>
                    <a:gd name="connsiteY41" fmla="*/ 478922 h 750325"/>
                    <a:gd name="connsiteX42" fmla="*/ 102545 w 816368"/>
                    <a:gd name="connsiteY42" fmla="*/ 506748 h 750325"/>
                    <a:gd name="connsiteX43" fmla="*/ 125920 w 816368"/>
                    <a:gd name="connsiteY43" fmla="*/ 501183 h 750325"/>
                    <a:gd name="connsiteX44" fmla="*/ 178235 w 816368"/>
                    <a:gd name="connsiteY44" fmla="*/ 494504 h 750325"/>
                    <a:gd name="connsiteX45" fmla="*/ 194930 w 816368"/>
                    <a:gd name="connsiteY45" fmla="*/ 520105 h 750325"/>
                    <a:gd name="connsiteX46" fmla="*/ 198270 w 816368"/>
                    <a:gd name="connsiteY46" fmla="*/ 593568 h 750325"/>
                    <a:gd name="connsiteX47" fmla="*/ 286203 w 816368"/>
                    <a:gd name="connsiteY47" fmla="*/ 544592 h 750325"/>
                    <a:gd name="connsiteX48" fmla="*/ 319595 w 816368"/>
                    <a:gd name="connsiteY48" fmla="*/ 561289 h 750325"/>
                    <a:gd name="connsiteX49" fmla="*/ 314030 w 816368"/>
                    <a:gd name="connsiteY49" fmla="*/ 581325 h 750325"/>
                    <a:gd name="connsiteX50" fmla="*/ 317369 w 816368"/>
                    <a:gd name="connsiteY50" fmla="*/ 595794 h 750325"/>
                    <a:gd name="connsiteX51" fmla="*/ 301786 w 816368"/>
                    <a:gd name="connsiteY51" fmla="*/ 646995 h 750325"/>
                    <a:gd name="connsiteX52" fmla="*/ 315143 w 816368"/>
                    <a:gd name="connsiteY52" fmla="*/ 663691 h 750325"/>
                    <a:gd name="connsiteX53" fmla="*/ 344082 w 816368"/>
                    <a:gd name="connsiteY53" fmla="*/ 641430 h 750325"/>
                    <a:gd name="connsiteX54" fmla="*/ 381928 w 816368"/>
                    <a:gd name="connsiteY54" fmla="*/ 641430 h 750325"/>
                    <a:gd name="connsiteX55" fmla="*/ 396398 w 816368"/>
                    <a:gd name="connsiteY55" fmla="*/ 673709 h 750325"/>
                    <a:gd name="connsiteX56" fmla="*/ 486557 w 816368"/>
                    <a:gd name="connsiteY56" fmla="*/ 691518 h 750325"/>
                    <a:gd name="connsiteX57" fmla="*/ 482105 w 816368"/>
                    <a:gd name="connsiteY57" fmla="*/ 632526 h 750325"/>
                    <a:gd name="connsiteX58" fmla="*/ 487670 w 816368"/>
                    <a:gd name="connsiteY58" fmla="*/ 601360 h 750325"/>
                    <a:gd name="connsiteX59" fmla="*/ 504366 w 816368"/>
                    <a:gd name="connsiteY59" fmla="*/ 593568 h 750325"/>
                    <a:gd name="connsiteX60" fmla="*/ 543324 w 816368"/>
                    <a:gd name="connsiteY60" fmla="*/ 609151 h 750325"/>
                    <a:gd name="connsiteX61" fmla="*/ 606770 w 816368"/>
                    <a:gd name="connsiteY61" fmla="*/ 645882 h 750325"/>
                    <a:gd name="connsiteX62" fmla="*/ 640161 w 816368"/>
                    <a:gd name="connsiteY62" fmla="*/ 606925 h 750325"/>
                    <a:gd name="connsiteX63" fmla="*/ 667989 w 816368"/>
                    <a:gd name="connsiteY63" fmla="*/ 580211 h 750325"/>
                    <a:gd name="connsiteX64" fmla="*/ 693589 w 816368"/>
                    <a:gd name="connsiteY64" fmla="*/ 541253 h 750325"/>
                    <a:gd name="connsiteX65" fmla="*/ 695816 w 816368"/>
                    <a:gd name="connsiteY65" fmla="*/ 493391 h 750325"/>
                    <a:gd name="connsiteX66" fmla="*/ 715851 w 816368"/>
                    <a:gd name="connsiteY66" fmla="*/ 476695 h 750325"/>
                    <a:gd name="connsiteX67" fmla="*/ 728095 w 816368"/>
                    <a:gd name="connsiteY67" fmla="*/ 425494 h 750325"/>
                    <a:gd name="connsiteX68" fmla="*/ 706947 w 816368"/>
                    <a:gd name="connsiteY68" fmla="*/ 418815 h 750325"/>
                    <a:gd name="connsiteX69" fmla="*/ 675780 w 816368"/>
                    <a:gd name="connsiteY69" fmla="*/ 406570 h 750325"/>
                    <a:gd name="connsiteX70" fmla="*/ 604544 w 816368"/>
                    <a:gd name="connsiteY70" fmla="*/ 358708 h 750325"/>
                    <a:gd name="connsiteX71" fmla="*/ 613448 w 816368"/>
                    <a:gd name="connsiteY71" fmla="*/ 330881 h 750325"/>
                    <a:gd name="connsiteX72" fmla="*/ 683572 w 816368"/>
                    <a:gd name="connsiteY72" fmla="*/ 315299 h 750325"/>
                    <a:gd name="connsiteX73" fmla="*/ 725869 w 816368"/>
                    <a:gd name="connsiteY73" fmla="*/ 299715 h 750325"/>
                    <a:gd name="connsiteX74" fmla="*/ 721416 w 816368"/>
                    <a:gd name="connsiteY74" fmla="*/ 276340 h 750325"/>
                    <a:gd name="connsiteX75" fmla="*/ 626805 w 816368"/>
                    <a:gd name="connsiteY75" fmla="*/ 273002 h 750325"/>
                    <a:gd name="connsiteX76" fmla="*/ 588960 w 816368"/>
                    <a:gd name="connsiteY76" fmla="*/ 278567 h 750325"/>
                    <a:gd name="connsiteX77" fmla="*/ 551116 w 816368"/>
                    <a:gd name="connsiteY77" fmla="*/ 248513 h 750325"/>
                    <a:gd name="connsiteX78" fmla="*/ 568090 w 816368"/>
                    <a:gd name="connsiteY78" fmla="*/ 214843 h 750325"/>
                    <a:gd name="connsiteX79" fmla="*/ 576690 w 816368"/>
                    <a:gd name="connsiteY79" fmla="*/ 206243 h 750325"/>
                    <a:gd name="connsiteX80" fmla="*/ 576717 w 816368"/>
                    <a:gd name="connsiteY80" fmla="*/ 206217 h 750325"/>
                    <a:gd name="connsiteX81" fmla="*/ 576717 w 816368"/>
                    <a:gd name="connsiteY81" fmla="*/ 206216 h 750325"/>
                    <a:gd name="connsiteX82" fmla="*/ 596752 w 816368"/>
                    <a:gd name="connsiteY82" fmla="*/ 186182 h 750325"/>
                    <a:gd name="connsiteX83" fmla="*/ 578943 w 816368"/>
                    <a:gd name="connsiteY83" fmla="*/ 182843 h 750325"/>
                    <a:gd name="connsiteX84" fmla="*/ 574490 w 816368"/>
                    <a:gd name="connsiteY84" fmla="*/ 187295 h 750325"/>
                    <a:gd name="connsiteX85" fmla="*/ 576717 w 816368"/>
                    <a:gd name="connsiteY85" fmla="*/ 206216 h 750325"/>
                    <a:gd name="connsiteX86" fmla="*/ 576690 w 816368"/>
                    <a:gd name="connsiteY86" fmla="*/ 206243 h 750325"/>
                    <a:gd name="connsiteX87" fmla="*/ 532750 w 816368"/>
                    <a:gd name="connsiteY87" fmla="*/ 249349 h 750325"/>
                    <a:gd name="connsiteX88" fmla="*/ 475426 w 816368"/>
                    <a:gd name="connsiteY88" fmla="*/ 277454 h 750325"/>
                    <a:gd name="connsiteX89" fmla="*/ 450938 w 816368"/>
                    <a:gd name="connsiteY89" fmla="*/ 257418 h 750325"/>
                    <a:gd name="connsiteX90" fmla="*/ 466522 w 816368"/>
                    <a:gd name="connsiteY90" fmla="*/ 177277 h 750325"/>
                    <a:gd name="connsiteX91" fmla="*/ 473200 w 816368"/>
                    <a:gd name="connsiteY91" fmla="*/ 107153 h 750325"/>
                    <a:gd name="connsiteX92" fmla="*/ 386380 w 816368"/>
                    <a:gd name="connsiteY92" fmla="*/ 216235 h 750325"/>
                    <a:gd name="connsiteX93" fmla="*/ 348535 w 816368"/>
                    <a:gd name="connsiteY93" fmla="*/ 216235 h 750325"/>
                    <a:gd name="connsiteX94" fmla="*/ 299560 w 816368"/>
                    <a:gd name="connsiteY94" fmla="*/ 80439 h 750325"/>
                    <a:gd name="connsiteX95" fmla="*/ 297333 w 816368"/>
                    <a:gd name="connsiteY95" fmla="*/ 75987 h 750325"/>
                    <a:gd name="connsiteX96" fmla="*/ 283977 w 816368"/>
                    <a:gd name="connsiteY96" fmla="*/ 60404 h 750325"/>
                    <a:gd name="connsiteX97" fmla="*/ 283977 w 816368"/>
                    <a:gd name="connsiteY97" fmla="*/ 77100 h 750325"/>
                    <a:gd name="connsiteX98" fmla="*/ 286203 w 816368"/>
                    <a:gd name="connsiteY98" fmla="*/ 84892 h 750325"/>
                    <a:gd name="connsiteX99" fmla="*/ 328500 w 816368"/>
                    <a:gd name="connsiteY99" fmla="*/ 207330 h 750325"/>
                    <a:gd name="connsiteX100" fmla="*/ 290656 w 816368"/>
                    <a:gd name="connsiteY100" fmla="*/ 216235 h 750325"/>
                    <a:gd name="connsiteX101" fmla="*/ 279525 w 816368"/>
                    <a:gd name="connsiteY101" fmla="*/ 186182 h 750325"/>
                    <a:gd name="connsiteX102" fmla="*/ 249471 w 816368"/>
                    <a:gd name="connsiteY102" fmla="*/ 103814 h 750325"/>
                    <a:gd name="connsiteX103" fmla="*/ 238340 w 816368"/>
                    <a:gd name="connsiteY103" fmla="*/ 65969 h 750325"/>
                    <a:gd name="connsiteX104" fmla="*/ 249471 w 816368"/>
                    <a:gd name="connsiteY104" fmla="*/ 9202 h 750325"/>
                    <a:gd name="connsiteX105" fmla="*/ 276185 w 816368"/>
                    <a:gd name="connsiteY105" fmla="*/ 19 h 75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</a:cxnLst>
                  <a:rect l="l" t="t" r="r" b="b"/>
                  <a:pathLst>
                    <a:path w="816368" h="750325">
                      <a:moveTo>
                        <a:pt x="276185" y="19"/>
                      </a:moveTo>
                      <a:cubicBezTo>
                        <a:pt x="284533" y="297"/>
                        <a:pt x="292325" y="3637"/>
                        <a:pt x="299560" y="9202"/>
                      </a:cubicBezTo>
                      <a:cubicBezTo>
                        <a:pt x="309578" y="6976"/>
                        <a:pt x="321821" y="9202"/>
                        <a:pt x="325160" y="20333"/>
                      </a:cubicBezTo>
                      <a:cubicBezTo>
                        <a:pt x="337405" y="57065"/>
                        <a:pt x="349648" y="94909"/>
                        <a:pt x="361892" y="131641"/>
                      </a:cubicBezTo>
                      <a:cubicBezTo>
                        <a:pt x="363006" y="137206"/>
                        <a:pt x="363006" y="140545"/>
                        <a:pt x="360779" y="143884"/>
                      </a:cubicBezTo>
                      <a:cubicBezTo>
                        <a:pt x="361892" y="148337"/>
                        <a:pt x="363006" y="152789"/>
                        <a:pt x="365232" y="157242"/>
                      </a:cubicBezTo>
                      <a:cubicBezTo>
                        <a:pt x="386380" y="103814"/>
                        <a:pt x="424224" y="39255"/>
                        <a:pt x="478765" y="55952"/>
                      </a:cubicBezTo>
                      <a:cubicBezTo>
                        <a:pt x="535532" y="72647"/>
                        <a:pt x="518836" y="159468"/>
                        <a:pt x="503253" y="219573"/>
                      </a:cubicBezTo>
                      <a:cubicBezTo>
                        <a:pt x="537759" y="176164"/>
                        <a:pt x="643501" y="73761"/>
                        <a:pt x="671328" y="142771"/>
                      </a:cubicBezTo>
                      <a:cubicBezTo>
                        <a:pt x="683572" y="173937"/>
                        <a:pt x="591186" y="226252"/>
                        <a:pt x="619013" y="241836"/>
                      </a:cubicBezTo>
                      <a:cubicBezTo>
                        <a:pt x="625692" y="245175"/>
                        <a:pt x="660198" y="240722"/>
                        <a:pt x="684685" y="238496"/>
                      </a:cubicBezTo>
                      <a:cubicBezTo>
                        <a:pt x="688024" y="234044"/>
                        <a:pt x="693589" y="230705"/>
                        <a:pt x="700268" y="231818"/>
                      </a:cubicBezTo>
                      <a:cubicBezTo>
                        <a:pt x="719190" y="232931"/>
                        <a:pt x="733660" y="236270"/>
                        <a:pt x="747017" y="242949"/>
                      </a:cubicBezTo>
                      <a:cubicBezTo>
                        <a:pt x="773731" y="252966"/>
                        <a:pt x="794879" y="271889"/>
                        <a:pt x="782636" y="300828"/>
                      </a:cubicBezTo>
                      <a:cubicBezTo>
                        <a:pt x="769279" y="333108"/>
                        <a:pt x="710286" y="348691"/>
                        <a:pt x="663536" y="357595"/>
                      </a:cubicBezTo>
                      <a:cubicBezTo>
                        <a:pt x="694702" y="376517"/>
                        <a:pt x="729208" y="386536"/>
                        <a:pt x="765940" y="403231"/>
                      </a:cubicBezTo>
                      <a:cubicBezTo>
                        <a:pt x="789315" y="414362"/>
                        <a:pt x="809350" y="428833"/>
                        <a:pt x="814915" y="452206"/>
                      </a:cubicBezTo>
                      <a:cubicBezTo>
                        <a:pt x="824932" y="495617"/>
                        <a:pt x="781523" y="510087"/>
                        <a:pt x="735887" y="508974"/>
                      </a:cubicBezTo>
                      <a:cubicBezTo>
                        <a:pt x="735887" y="511200"/>
                        <a:pt x="735887" y="512313"/>
                        <a:pt x="735887" y="514539"/>
                      </a:cubicBezTo>
                      <a:cubicBezTo>
                        <a:pt x="738113" y="517879"/>
                        <a:pt x="739225" y="521218"/>
                        <a:pt x="739225" y="525670"/>
                      </a:cubicBezTo>
                      <a:cubicBezTo>
                        <a:pt x="735887" y="561289"/>
                        <a:pt x="720303" y="590229"/>
                        <a:pt x="689137" y="614716"/>
                      </a:cubicBezTo>
                      <a:cubicBezTo>
                        <a:pt x="686911" y="616942"/>
                        <a:pt x="683572" y="618055"/>
                        <a:pt x="681346" y="619169"/>
                      </a:cubicBezTo>
                      <a:cubicBezTo>
                        <a:pt x="680233" y="622508"/>
                        <a:pt x="679120" y="624734"/>
                        <a:pt x="678006" y="626960"/>
                      </a:cubicBezTo>
                      <a:cubicBezTo>
                        <a:pt x="670215" y="652561"/>
                        <a:pt x="688024" y="671483"/>
                        <a:pt x="664649" y="695972"/>
                      </a:cubicBezTo>
                      <a:cubicBezTo>
                        <a:pt x="622353" y="741608"/>
                        <a:pt x="560020" y="703763"/>
                        <a:pt x="534419" y="665919"/>
                      </a:cubicBezTo>
                      <a:cubicBezTo>
                        <a:pt x="529966" y="658127"/>
                        <a:pt x="527740" y="651448"/>
                        <a:pt x="526628" y="646995"/>
                      </a:cubicBezTo>
                      <a:cubicBezTo>
                        <a:pt x="526628" y="650335"/>
                        <a:pt x="527740" y="654787"/>
                        <a:pt x="527740" y="660353"/>
                      </a:cubicBezTo>
                      <a:cubicBezTo>
                        <a:pt x="527740" y="673709"/>
                        <a:pt x="528854" y="687067"/>
                        <a:pt x="524402" y="700423"/>
                      </a:cubicBezTo>
                      <a:cubicBezTo>
                        <a:pt x="516610" y="719345"/>
                        <a:pt x="503253" y="736042"/>
                        <a:pt x="482105" y="743834"/>
                      </a:cubicBezTo>
                      <a:cubicBezTo>
                        <a:pt x="424224" y="766095"/>
                        <a:pt x="384154" y="727137"/>
                        <a:pt x="360779" y="687067"/>
                      </a:cubicBezTo>
                      <a:cubicBezTo>
                        <a:pt x="359666" y="687067"/>
                        <a:pt x="359666" y="688180"/>
                        <a:pt x="359666" y="688180"/>
                      </a:cubicBezTo>
                      <a:cubicBezTo>
                        <a:pt x="361892" y="693745"/>
                        <a:pt x="361892" y="699310"/>
                        <a:pt x="355214" y="703763"/>
                      </a:cubicBezTo>
                      <a:cubicBezTo>
                        <a:pt x="350761" y="707102"/>
                        <a:pt x="346309" y="709328"/>
                        <a:pt x="341856" y="711555"/>
                      </a:cubicBezTo>
                      <a:cubicBezTo>
                        <a:pt x="315143" y="726024"/>
                        <a:pt x="277298" y="736042"/>
                        <a:pt x="255037" y="708215"/>
                      </a:cubicBezTo>
                      <a:cubicBezTo>
                        <a:pt x="245019" y="694859"/>
                        <a:pt x="243906" y="677049"/>
                        <a:pt x="247245" y="657014"/>
                      </a:cubicBezTo>
                      <a:cubicBezTo>
                        <a:pt x="248358" y="648109"/>
                        <a:pt x="250584" y="639205"/>
                        <a:pt x="253924" y="630300"/>
                      </a:cubicBezTo>
                      <a:cubicBezTo>
                        <a:pt x="256150" y="621395"/>
                        <a:pt x="259489" y="612491"/>
                        <a:pt x="262829" y="603586"/>
                      </a:cubicBezTo>
                      <a:cubicBezTo>
                        <a:pt x="220531" y="629187"/>
                        <a:pt x="167103" y="651448"/>
                        <a:pt x="132598" y="628073"/>
                      </a:cubicBezTo>
                      <a:cubicBezTo>
                        <a:pt x="93640" y="601360"/>
                        <a:pt x="115902" y="565741"/>
                        <a:pt x="139276" y="534575"/>
                      </a:cubicBezTo>
                      <a:cubicBezTo>
                        <a:pt x="98093" y="542366"/>
                        <a:pt x="51343" y="553497"/>
                        <a:pt x="19064" y="526784"/>
                      </a:cubicBezTo>
                      <a:cubicBezTo>
                        <a:pt x="-6536" y="505635"/>
                        <a:pt x="-5423" y="476695"/>
                        <a:pt x="16838" y="455547"/>
                      </a:cubicBezTo>
                      <a:cubicBezTo>
                        <a:pt x="33534" y="438850"/>
                        <a:pt x="61361" y="462225"/>
                        <a:pt x="44665" y="478922"/>
                      </a:cubicBezTo>
                      <a:cubicBezTo>
                        <a:pt x="53569" y="508974"/>
                        <a:pt x="73605" y="517879"/>
                        <a:pt x="102545" y="506748"/>
                      </a:cubicBezTo>
                      <a:cubicBezTo>
                        <a:pt x="110336" y="504522"/>
                        <a:pt x="118128" y="503409"/>
                        <a:pt x="125920" y="501183"/>
                      </a:cubicBezTo>
                      <a:cubicBezTo>
                        <a:pt x="150408" y="495617"/>
                        <a:pt x="152634" y="495617"/>
                        <a:pt x="178235" y="494504"/>
                      </a:cubicBezTo>
                      <a:cubicBezTo>
                        <a:pt x="193817" y="494504"/>
                        <a:pt x="201609" y="510087"/>
                        <a:pt x="194930" y="520105"/>
                      </a:cubicBezTo>
                      <a:cubicBezTo>
                        <a:pt x="183799" y="537914"/>
                        <a:pt x="127033" y="585776"/>
                        <a:pt x="198270" y="593568"/>
                      </a:cubicBezTo>
                      <a:cubicBezTo>
                        <a:pt x="219418" y="595794"/>
                        <a:pt x="273959" y="553497"/>
                        <a:pt x="286203" y="544592"/>
                      </a:cubicBezTo>
                      <a:cubicBezTo>
                        <a:pt x="301786" y="534575"/>
                        <a:pt x="324047" y="544592"/>
                        <a:pt x="319595" y="561289"/>
                      </a:cubicBezTo>
                      <a:cubicBezTo>
                        <a:pt x="317369" y="567967"/>
                        <a:pt x="316255" y="574646"/>
                        <a:pt x="314030" y="581325"/>
                      </a:cubicBezTo>
                      <a:cubicBezTo>
                        <a:pt x="317369" y="584664"/>
                        <a:pt x="319595" y="590229"/>
                        <a:pt x="317369" y="595794"/>
                      </a:cubicBezTo>
                      <a:cubicBezTo>
                        <a:pt x="312917" y="610265"/>
                        <a:pt x="300673" y="632526"/>
                        <a:pt x="301786" y="646995"/>
                      </a:cubicBezTo>
                      <a:cubicBezTo>
                        <a:pt x="289542" y="663691"/>
                        <a:pt x="293994" y="669257"/>
                        <a:pt x="315143" y="663691"/>
                      </a:cubicBezTo>
                      <a:cubicBezTo>
                        <a:pt x="335179" y="669257"/>
                        <a:pt x="344082" y="661466"/>
                        <a:pt x="344082" y="641430"/>
                      </a:cubicBezTo>
                      <a:cubicBezTo>
                        <a:pt x="350761" y="625847"/>
                        <a:pt x="376362" y="625847"/>
                        <a:pt x="381928" y="641430"/>
                      </a:cubicBezTo>
                      <a:cubicBezTo>
                        <a:pt x="385267" y="652561"/>
                        <a:pt x="389720" y="663691"/>
                        <a:pt x="396398" y="673709"/>
                      </a:cubicBezTo>
                      <a:cubicBezTo>
                        <a:pt x="406415" y="704876"/>
                        <a:pt x="436469" y="710441"/>
                        <a:pt x="486557" y="691518"/>
                      </a:cubicBezTo>
                      <a:cubicBezTo>
                        <a:pt x="497688" y="677049"/>
                        <a:pt x="482105" y="648109"/>
                        <a:pt x="482105" y="632526"/>
                      </a:cubicBezTo>
                      <a:cubicBezTo>
                        <a:pt x="482105" y="619169"/>
                        <a:pt x="479878" y="613603"/>
                        <a:pt x="487670" y="601360"/>
                      </a:cubicBezTo>
                      <a:cubicBezTo>
                        <a:pt x="489896" y="596907"/>
                        <a:pt x="497688" y="593568"/>
                        <a:pt x="504366" y="593568"/>
                      </a:cubicBezTo>
                      <a:cubicBezTo>
                        <a:pt x="524402" y="594681"/>
                        <a:pt x="529966" y="596907"/>
                        <a:pt x="543324" y="609151"/>
                      </a:cubicBezTo>
                      <a:cubicBezTo>
                        <a:pt x="573377" y="638092"/>
                        <a:pt x="552229" y="662579"/>
                        <a:pt x="606770" y="645882"/>
                      </a:cubicBezTo>
                      <a:cubicBezTo>
                        <a:pt x="654632" y="631413"/>
                        <a:pt x="630144" y="632526"/>
                        <a:pt x="640161" y="606925"/>
                      </a:cubicBezTo>
                      <a:cubicBezTo>
                        <a:pt x="643501" y="600247"/>
                        <a:pt x="663536" y="585776"/>
                        <a:pt x="667989" y="580211"/>
                      </a:cubicBezTo>
                      <a:cubicBezTo>
                        <a:pt x="679120" y="567967"/>
                        <a:pt x="686911" y="554611"/>
                        <a:pt x="693589" y="541253"/>
                      </a:cubicBezTo>
                      <a:cubicBezTo>
                        <a:pt x="696929" y="526784"/>
                        <a:pt x="698042" y="511200"/>
                        <a:pt x="695816" y="493391"/>
                      </a:cubicBezTo>
                      <a:cubicBezTo>
                        <a:pt x="694702" y="484487"/>
                        <a:pt x="705833" y="475582"/>
                        <a:pt x="715851" y="476695"/>
                      </a:cubicBezTo>
                      <a:cubicBezTo>
                        <a:pt x="749243" y="484487"/>
                        <a:pt x="752583" y="466677"/>
                        <a:pt x="728095" y="425494"/>
                      </a:cubicBezTo>
                      <a:lnTo>
                        <a:pt x="706947" y="418815"/>
                      </a:lnTo>
                      <a:cubicBezTo>
                        <a:pt x="696929" y="413249"/>
                        <a:pt x="685799" y="411023"/>
                        <a:pt x="675780" y="406570"/>
                      </a:cubicBezTo>
                      <a:cubicBezTo>
                        <a:pt x="647953" y="394327"/>
                        <a:pt x="625692" y="377632"/>
                        <a:pt x="604544" y="358708"/>
                      </a:cubicBezTo>
                      <a:cubicBezTo>
                        <a:pt x="595639" y="349804"/>
                        <a:pt x="597865" y="333108"/>
                        <a:pt x="613448" y="330881"/>
                      </a:cubicBezTo>
                      <a:cubicBezTo>
                        <a:pt x="637935" y="327542"/>
                        <a:pt x="661310" y="321977"/>
                        <a:pt x="683572" y="315299"/>
                      </a:cubicBezTo>
                      <a:cubicBezTo>
                        <a:pt x="698042" y="310846"/>
                        <a:pt x="712512" y="306394"/>
                        <a:pt x="725869" y="299715"/>
                      </a:cubicBezTo>
                      <a:cubicBezTo>
                        <a:pt x="725869" y="289698"/>
                        <a:pt x="724756" y="281906"/>
                        <a:pt x="721416" y="276340"/>
                      </a:cubicBezTo>
                      <a:cubicBezTo>
                        <a:pt x="691363" y="267436"/>
                        <a:pt x="662423" y="267436"/>
                        <a:pt x="626805" y="273002"/>
                      </a:cubicBezTo>
                      <a:cubicBezTo>
                        <a:pt x="613448" y="275228"/>
                        <a:pt x="602317" y="280793"/>
                        <a:pt x="588960" y="278567"/>
                      </a:cubicBezTo>
                      <a:cubicBezTo>
                        <a:pt x="571151" y="275228"/>
                        <a:pt x="553341" y="265210"/>
                        <a:pt x="551116" y="248513"/>
                      </a:cubicBezTo>
                      <a:cubicBezTo>
                        <a:pt x="549446" y="235713"/>
                        <a:pt x="557794" y="224861"/>
                        <a:pt x="568090" y="214843"/>
                      </a:cubicBezTo>
                      <a:lnTo>
                        <a:pt x="576690" y="206243"/>
                      </a:lnTo>
                      <a:lnTo>
                        <a:pt x="576717" y="206217"/>
                      </a:lnTo>
                      <a:lnTo>
                        <a:pt x="576717" y="206216"/>
                      </a:lnTo>
                      <a:lnTo>
                        <a:pt x="596752" y="186182"/>
                      </a:lnTo>
                      <a:cubicBezTo>
                        <a:pt x="606770" y="170598"/>
                        <a:pt x="625692" y="147223"/>
                        <a:pt x="578943" y="182843"/>
                      </a:cubicBezTo>
                      <a:cubicBezTo>
                        <a:pt x="577830" y="183955"/>
                        <a:pt x="575604" y="186182"/>
                        <a:pt x="574490" y="187295"/>
                      </a:cubicBezTo>
                      <a:lnTo>
                        <a:pt x="576717" y="206216"/>
                      </a:lnTo>
                      <a:lnTo>
                        <a:pt x="576690" y="206243"/>
                      </a:lnTo>
                      <a:lnTo>
                        <a:pt x="532750" y="249349"/>
                      </a:lnTo>
                      <a:cubicBezTo>
                        <a:pt x="516610" y="261593"/>
                        <a:pt x="498244" y="271332"/>
                        <a:pt x="475426" y="277454"/>
                      </a:cubicBezTo>
                      <a:cubicBezTo>
                        <a:pt x="459843" y="281906"/>
                        <a:pt x="448713" y="269662"/>
                        <a:pt x="450938" y="257418"/>
                      </a:cubicBezTo>
                      <a:cubicBezTo>
                        <a:pt x="456504" y="230705"/>
                        <a:pt x="462069" y="203991"/>
                        <a:pt x="466522" y="177277"/>
                      </a:cubicBezTo>
                      <a:cubicBezTo>
                        <a:pt x="469861" y="159468"/>
                        <a:pt x="482105" y="123849"/>
                        <a:pt x="473200" y="107153"/>
                      </a:cubicBezTo>
                      <a:cubicBezTo>
                        <a:pt x="449825" y="62629"/>
                        <a:pt x="390833" y="196199"/>
                        <a:pt x="386380" y="216235"/>
                      </a:cubicBezTo>
                      <a:cubicBezTo>
                        <a:pt x="381928" y="234044"/>
                        <a:pt x="355214" y="230705"/>
                        <a:pt x="348535" y="216235"/>
                      </a:cubicBezTo>
                      <a:cubicBezTo>
                        <a:pt x="328500" y="171711"/>
                        <a:pt x="311804" y="126075"/>
                        <a:pt x="299560" y="80439"/>
                      </a:cubicBezTo>
                      <a:cubicBezTo>
                        <a:pt x="299560" y="78213"/>
                        <a:pt x="298447" y="77100"/>
                        <a:pt x="297333" y="75987"/>
                      </a:cubicBezTo>
                      <a:cubicBezTo>
                        <a:pt x="290656" y="67082"/>
                        <a:pt x="286203" y="62629"/>
                        <a:pt x="283977" y="60404"/>
                      </a:cubicBezTo>
                      <a:cubicBezTo>
                        <a:pt x="283977" y="65969"/>
                        <a:pt x="283977" y="71535"/>
                        <a:pt x="283977" y="77100"/>
                      </a:cubicBezTo>
                      <a:cubicBezTo>
                        <a:pt x="283977" y="79326"/>
                        <a:pt x="285090" y="81553"/>
                        <a:pt x="286203" y="84892"/>
                      </a:cubicBezTo>
                      <a:cubicBezTo>
                        <a:pt x="300673" y="126075"/>
                        <a:pt x="314030" y="166147"/>
                        <a:pt x="328500" y="207330"/>
                      </a:cubicBezTo>
                      <a:cubicBezTo>
                        <a:pt x="335179" y="228478"/>
                        <a:pt x="297333" y="236270"/>
                        <a:pt x="290656" y="216235"/>
                      </a:cubicBezTo>
                      <a:cubicBezTo>
                        <a:pt x="287316" y="206217"/>
                        <a:pt x="282864" y="196199"/>
                        <a:pt x="279525" y="186182"/>
                      </a:cubicBezTo>
                      <a:cubicBezTo>
                        <a:pt x="268393" y="158355"/>
                        <a:pt x="256150" y="131641"/>
                        <a:pt x="249471" y="103814"/>
                      </a:cubicBezTo>
                      <a:cubicBezTo>
                        <a:pt x="245019" y="91569"/>
                        <a:pt x="241680" y="79326"/>
                        <a:pt x="238340" y="65969"/>
                      </a:cubicBezTo>
                      <a:cubicBezTo>
                        <a:pt x="233889" y="45934"/>
                        <a:pt x="228323" y="23672"/>
                        <a:pt x="249471" y="9202"/>
                      </a:cubicBezTo>
                      <a:cubicBezTo>
                        <a:pt x="258932" y="2523"/>
                        <a:pt x="267837" y="-259"/>
                        <a:pt x="276185" y="19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0" name="任意多边形: 形状 7429" descr="bb676e79-e98a-427c-a003-89c28d0a3a2d"/>
                <p:cNvSpPr/>
                <p:nvPr/>
              </p:nvSpPr>
              <p:spPr>
                <a:xfrm>
                  <a:off x="700386" y="2235252"/>
                  <a:ext cx="318034" cy="430917"/>
                </a:xfrm>
                <a:custGeom>
                  <a:avLst/>
                  <a:gdLst>
                    <a:gd name="connsiteX0" fmla="*/ 214738 w 318034"/>
                    <a:gd name="connsiteY0" fmla="*/ 1233 h 430917"/>
                    <a:gd name="connsiteX1" fmla="*/ 287644 w 318034"/>
                    <a:gd name="connsiteY1" fmla="*/ 33929 h 430917"/>
                    <a:gd name="connsiteX2" fmla="*/ 317697 w 318034"/>
                    <a:gd name="connsiteY2" fmla="*/ 45060 h 430917"/>
                    <a:gd name="connsiteX3" fmla="*/ 316584 w 318034"/>
                    <a:gd name="connsiteY3" fmla="*/ 74000 h 430917"/>
                    <a:gd name="connsiteX4" fmla="*/ 283193 w 318034"/>
                    <a:gd name="connsiteY4" fmla="*/ 86244 h 430917"/>
                    <a:gd name="connsiteX5" fmla="*/ 191920 w 318034"/>
                    <a:gd name="connsiteY5" fmla="*/ 55077 h 430917"/>
                    <a:gd name="connsiteX6" fmla="*/ 180789 w 318034"/>
                    <a:gd name="connsiteY6" fmla="*/ 63982 h 430917"/>
                    <a:gd name="connsiteX7" fmla="*/ 186354 w 318034"/>
                    <a:gd name="connsiteY7" fmla="*/ 81792 h 430917"/>
                    <a:gd name="connsiteX8" fmla="*/ 176337 w 318034"/>
                    <a:gd name="connsiteY8" fmla="*/ 105166 h 430917"/>
                    <a:gd name="connsiteX9" fmla="*/ 128474 w 318034"/>
                    <a:gd name="connsiteY9" fmla="*/ 115184 h 430917"/>
                    <a:gd name="connsiteX10" fmla="*/ 119570 w 318034"/>
                    <a:gd name="connsiteY10" fmla="*/ 151915 h 430917"/>
                    <a:gd name="connsiteX11" fmla="*/ 105099 w 318034"/>
                    <a:gd name="connsiteY11" fmla="*/ 163046 h 430917"/>
                    <a:gd name="connsiteX12" fmla="*/ 103986 w 318034"/>
                    <a:gd name="connsiteY12" fmla="*/ 175290 h 430917"/>
                    <a:gd name="connsiteX13" fmla="*/ 83951 w 318034"/>
                    <a:gd name="connsiteY13" fmla="*/ 203118 h 430917"/>
                    <a:gd name="connsiteX14" fmla="*/ 67255 w 318034"/>
                    <a:gd name="connsiteY14" fmla="*/ 252093 h 430917"/>
                    <a:gd name="connsiteX15" fmla="*/ 58350 w 318034"/>
                    <a:gd name="connsiteY15" fmla="*/ 305521 h 430917"/>
                    <a:gd name="connsiteX16" fmla="*/ 122909 w 318034"/>
                    <a:gd name="connsiteY16" fmla="*/ 338913 h 430917"/>
                    <a:gd name="connsiteX17" fmla="*/ 144058 w 318034"/>
                    <a:gd name="connsiteY17" fmla="*/ 365627 h 430917"/>
                    <a:gd name="connsiteX18" fmla="*/ 100647 w 318034"/>
                    <a:gd name="connsiteY18" fmla="*/ 427959 h 430917"/>
                    <a:gd name="connsiteX19" fmla="*/ 80612 w 318034"/>
                    <a:gd name="connsiteY19" fmla="*/ 399019 h 430917"/>
                    <a:gd name="connsiteX20" fmla="*/ 28297 w 318034"/>
                    <a:gd name="connsiteY20" fmla="*/ 343365 h 430917"/>
                    <a:gd name="connsiteX21" fmla="*/ 1583 w 318034"/>
                    <a:gd name="connsiteY21" fmla="*/ 309973 h 430917"/>
                    <a:gd name="connsiteX22" fmla="*/ 10488 w 318034"/>
                    <a:gd name="connsiteY22" fmla="*/ 269902 h 430917"/>
                    <a:gd name="connsiteX23" fmla="*/ 28297 w 318034"/>
                    <a:gd name="connsiteY23" fmla="*/ 233171 h 430917"/>
                    <a:gd name="connsiteX24" fmla="*/ 26071 w 318034"/>
                    <a:gd name="connsiteY24" fmla="*/ 213135 h 430917"/>
                    <a:gd name="connsiteX25" fmla="*/ 48332 w 318034"/>
                    <a:gd name="connsiteY25" fmla="*/ 185308 h 430917"/>
                    <a:gd name="connsiteX26" fmla="*/ 60577 w 318034"/>
                    <a:gd name="connsiteY26" fmla="*/ 144124 h 430917"/>
                    <a:gd name="connsiteX27" fmla="*/ 126248 w 318034"/>
                    <a:gd name="connsiteY27" fmla="*/ 75113 h 430917"/>
                    <a:gd name="connsiteX28" fmla="*/ 135153 w 318034"/>
                    <a:gd name="connsiteY28" fmla="*/ 79565 h 430917"/>
                    <a:gd name="connsiteX29" fmla="*/ 137379 w 318034"/>
                    <a:gd name="connsiteY29" fmla="*/ 42834 h 430917"/>
                    <a:gd name="connsiteX30" fmla="*/ 136266 w 318034"/>
                    <a:gd name="connsiteY30" fmla="*/ 42834 h 430917"/>
                    <a:gd name="connsiteX31" fmla="*/ 131813 w 318034"/>
                    <a:gd name="connsiteY31" fmla="*/ 12781 h 430917"/>
                    <a:gd name="connsiteX32" fmla="*/ 214738 w 318034"/>
                    <a:gd name="connsiteY32" fmla="*/ 1233 h 43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18034" h="430917">
                      <a:moveTo>
                        <a:pt x="214738" y="1233"/>
                      </a:moveTo>
                      <a:cubicBezTo>
                        <a:pt x="241452" y="4711"/>
                        <a:pt x="266496" y="15563"/>
                        <a:pt x="287644" y="33929"/>
                      </a:cubicBezTo>
                      <a:cubicBezTo>
                        <a:pt x="298775" y="25024"/>
                        <a:pt x="321037" y="27250"/>
                        <a:pt x="317697" y="45060"/>
                      </a:cubicBezTo>
                      <a:cubicBezTo>
                        <a:pt x="317697" y="55077"/>
                        <a:pt x="316584" y="63982"/>
                        <a:pt x="316584" y="74000"/>
                      </a:cubicBezTo>
                      <a:cubicBezTo>
                        <a:pt x="315471" y="89583"/>
                        <a:pt x="294323" y="94036"/>
                        <a:pt x="283193" y="86244"/>
                      </a:cubicBezTo>
                      <a:cubicBezTo>
                        <a:pt x="253139" y="72888"/>
                        <a:pt x="223086" y="62870"/>
                        <a:pt x="191920" y="55077"/>
                      </a:cubicBezTo>
                      <a:cubicBezTo>
                        <a:pt x="187467" y="57304"/>
                        <a:pt x="184128" y="60643"/>
                        <a:pt x="180789" y="63982"/>
                      </a:cubicBezTo>
                      <a:cubicBezTo>
                        <a:pt x="183015" y="69548"/>
                        <a:pt x="185241" y="76226"/>
                        <a:pt x="186354" y="81792"/>
                      </a:cubicBezTo>
                      <a:cubicBezTo>
                        <a:pt x="181902" y="91810"/>
                        <a:pt x="188580" y="94036"/>
                        <a:pt x="176337" y="105166"/>
                      </a:cubicBezTo>
                      <a:cubicBezTo>
                        <a:pt x="162980" y="117410"/>
                        <a:pt x="146284" y="118523"/>
                        <a:pt x="128474" y="115184"/>
                      </a:cubicBezTo>
                      <a:cubicBezTo>
                        <a:pt x="126248" y="127428"/>
                        <a:pt x="122909" y="139672"/>
                        <a:pt x="119570" y="151915"/>
                      </a:cubicBezTo>
                      <a:cubicBezTo>
                        <a:pt x="118457" y="157481"/>
                        <a:pt x="111778" y="161933"/>
                        <a:pt x="105099" y="163046"/>
                      </a:cubicBezTo>
                      <a:cubicBezTo>
                        <a:pt x="105099" y="168612"/>
                        <a:pt x="105099" y="173064"/>
                        <a:pt x="103986" y="175290"/>
                      </a:cubicBezTo>
                      <a:cubicBezTo>
                        <a:pt x="100647" y="188647"/>
                        <a:pt x="90630" y="191986"/>
                        <a:pt x="83951" y="203118"/>
                      </a:cubicBezTo>
                      <a:cubicBezTo>
                        <a:pt x="73933" y="218700"/>
                        <a:pt x="73933" y="235396"/>
                        <a:pt x="67255" y="252093"/>
                      </a:cubicBezTo>
                      <a:cubicBezTo>
                        <a:pt x="56124" y="276581"/>
                        <a:pt x="38315" y="278807"/>
                        <a:pt x="58350" y="305521"/>
                      </a:cubicBezTo>
                      <a:cubicBezTo>
                        <a:pt x="78386" y="333348"/>
                        <a:pt x="96195" y="323330"/>
                        <a:pt x="122909" y="338913"/>
                      </a:cubicBezTo>
                      <a:cubicBezTo>
                        <a:pt x="136266" y="346704"/>
                        <a:pt x="140718" y="353383"/>
                        <a:pt x="144058" y="365627"/>
                      </a:cubicBezTo>
                      <a:cubicBezTo>
                        <a:pt x="151849" y="394566"/>
                        <a:pt x="126248" y="413489"/>
                        <a:pt x="100647" y="427959"/>
                      </a:cubicBezTo>
                      <a:cubicBezTo>
                        <a:pt x="79499" y="440203"/>
                        <a:pt x="59464" y="411263"/>
                        <a:pt x="80612" y="399019"/>
                      </a:cubicBezTo>
                      <a:cubicBezTo>
                        <a:pt x="128474" y="371192"/>
                        <a:pt x="41654" y="352270"/>
                        <a:pt x="28297" y="343365"/>
                      </a:cubicBezTo>
                      <a:cubicBezTo>
                        <a:pt x="16054" y="335574"/>
                        <a:pt x="4923" y="323330"/>
                        <a:pt x="1583" y="309973"/>
                      </a:cubicBezTo>
                      <a:cubicBezTo>
                        <a:pt x="-2869" y="293276"/>
                        <a:pt x="2696" y="284372"/>
                        <a:pt x="10488" y="269902"/>
                      </a:cubicBezTo>
                      <a:cubicBezTo>
                        <a:pt x="17167" y="257657"/>
                        <a:pt x="26071" y="248753"/>
                        <a:pt x="28297" y="233171"/>
                      </a:cubicBezTo>
                      <a:cubicBezTo>
                        <a:pt x="29410" y="226492"/>
                        <a:pt x="23845" y="219813"/>
                        <a:pt x="26071" y="213135"/>
                      </a:cubicBezTo>
                      <a:cubicBezTo>
                        <a:pt x="31636" y="199778"/>
                        <a:pt x="39428" y="196439"/>
                        <a:pt x="48332" y="185308"/>
                      </a:cubicBezTo>
                      <a:cubicBezTo>
                        <a:pt x="59464" y="169725"/>
                        <a:pt x="60577" y="157481"/>
                        <a:pt x="60577" y="144124"/>
                      </a:cubicBezTo>
                      <a:cubicBezTo>
                        <a:pt x="31636" y="111845"/>
                        <a:pt x="65029" y="56191"/>
                        <a:pt x="126248" y="75113"/>
                      </a:cubicBezTo>
                      <a:cubicBezTo>
                        <a:pt x="130700" y="76226"/>
                        <a:pt x="132926" y="77339"/>
                        <a:pt x="135153" y="79565"/>
                      </a:cubicBezTo>
                      <a:cubicBezTo>
                        <a:pt x="145171" y="76226"/>
                        <a:pt x="136266" y="56191"/>
                        <a:pt x="137379" y="42834"/>
                      </a:cubicBezTo>
                      <a:cubicBezTo>
                        <a:pt x="137379" y="42834"/>
                        <a:pt x="136266" y="42834"/>
                        <a:pt x="136266" y="42834"/>
                      </a:cubicBezTo>
                      <a:cubicBezTo>
                        <a:pt x="120683" y="40608"/>
                        <a:pt x="117344" y="19460"/>
                        <a:pt x="131813" y="12781"/>
                      </a:cubicBezTo>
                      <a:cubicBezTo>
                        <a:pt x="159640" y="1650"/>
                        <a:pt x="188024" y="-2246"/>
                        <a:pt x="214738" y="123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1" name="任意多边形: 形状 7430" descr="d59adf47-b29c-4969-a89d-8f8cd193911f"/>
                <p:cNvSpPr/>
                <p:nvPr/>
              </p:nvSpPr>
              <p:spPr>
                <a:xfrm>
                  <a:off x="731590" y="2208045"/>
                  <a:ext cx="539430" cy="687103"/>
                </a:xfrm>
                <a:custGeom>
                  <a:avLst/>
                  <a:gdLst>
                    <a:gd name="connsiteX0" fmla="*/ 313903 w 539430"/>
                    <a:gd name="connsiteY0" fmla="*/ 195 h 687103"/>
                    <a:gd name="connsiteX1" fmla="*/ 335468 w 539430"/>
                    <a:gd name="connsiteY1" fmla="*/ 12161 h 687103"/>
                    <a:gd name="connsiteX2" fmla="*/ 408932 w 539430"/>
                    <a:gd name="connsiteY2" fmla="*/ 164652 h 687103"/>
                    <a:gd name="connsiteX3" fmla="*/ 449002 w 539430"/>
                    <a:gd name="connsiteY3" fmla="*/ 90076 h 687103"/>
                    <a:gd name="connsiteX4" fmla="*/ 464585 w 539430"/>
                    <a:gd name="connsiteY4" fmla="*/ 81171 h 687103"/>
                    <a:gd name="connsiteX5" fmla="*/ 469038 w 539430"/>
                    <a:gd name="connsiteY5" fmla="*/ 71153 h 687103"/>
                    <a:gd name="connsiteX6" fmla="*/ 506882 w 539430"/>
                    <a:gd name="connsiteY6" fmla="*/ 71153 h 687103"/>
                    <a:gd name="connsiteX7" fmla="*/ 499091 w 539430"/>
                    <a:gd name="connsiteY7" fmla="*/ 233663 h 687103"/>
                    <a:gd name="connsiteX8" fmla="*/ 461247 w 539430"/>
                    <a:gd name="connsiteY8" fmla="*/ 224758 h 687103"/>
                    <a:gd name="connsiteX9" fmla="*/ 461247 w 539430"/>
                    <a:gd name="connsiteY9" fmla="*/ 222533 h 687103"/>
                    <a:gd name="connsiteX10" fmla="*/ 445663 w 539430"/>
                    <a:gd name="connsiteY10" fmla="*/ 208062 h 687103"/>
                    <a:gd name="connsiteX11" fmla="*/ 343260 w 539430"/>
                    <a:gd name="connsiteY11" fmla="*/ 150182 h 687103"/>
                    <a:gd name="connsiteX12" fmla="*/ 324338 w 539430"/>
                    <a:gd name="connsiteY12" fmla="*/ 171331 h 687103"/>
                    <a:gd name="connsiteX13" fmla="*/ 270910 w 539430"/>
                    <a:gd name="connsiteY13" fmla="*/ 202496 h 687103"/>
                    <a:gd name="connsiteX14" fmla="*/ 224160 w 539430"/>
                    <a:gd name="connsiteY14" fmla="*/ 308239 h 687103"/>
                    <a:gd name="connsiteX15" fmla="*/ 223048 w 539430"/>
                    <a:gd name="connsiteY15" fmla="*/ 316031 h 687103"/>
                    <a:gd name="connsiteX16" fmla="*/ 236404 w 539430"/>
                    <a:gd name="connsiteY16" fmla="*/ 323822 h 687103"/>
                    <a:gd name="connsiteX17" fmla="*/ 272023 w 539430"/>
                    <a:gd name="connsiteY17" fmla="*/ 379477 h 687103"/>
                    <a:gd name="connsiteX18" fmla="*/ 292058 w 539430"/>
                    <a:gd name="connsiteY18" fmla="*/ 406190 h 687103"/>
                    <a:gd name="connsiteX19" fmla="*/ 307641 w 539430"/>
                    <a:gd name="connsiteY19" fmla="*/ 410643 h 687103"/>
                    <a:gd name="connsiteX20" fmla="*/ 331017 w 539430"/>
                    <a:gd name="connsiteY20" fmla="*/ 427339 h 687103"/>
                    <a:gd name="connsiteX21" fmla="*/ 349939 w 539430"/>
                    <a:gd name="connsiteY21" fmla="*/ 430678 h 687103"/>
                    <a:gd name="connsiteX22" fmla="*/ 387783 w 539430"/>
                    <a:gd name="connsiteY22" fmla="*/ 459618 h 687103"/>
                    <a:gd name="connsiteX23" fmla="*/ 393348 w 539430"/>
                    <a:gd name="connsiteY23" fmla="*/ 468522 h 687103"/>
                    <a:gd name="connsiteX24" fmla="*/ 410044 w 539430"/>
                    <a:gd name="connsiteY24" fmla="*/ 468522 h 687103"/>
                    <a:gd name="connsiteX25" fmla="*/ 437871 w 539430"/>
                    <a:gd name="connsiteY25" fmla="*/ 472975 h 687103"/>
                    <a:gd name="connsiteX26" fmla="*/ 444550 w 539430"/>
                    <a:gd name="connsiteY26" fmla="*/ 484106 h 687103"/>
                    <a:gd name="connsiteX27" fmla="*/ 467924 w 539430"/>
                    <a:gd name="connsiteY27" fmla="*/ 488559 h 687103"/>
                    <a:gd name="connsiteX28" fmla="*/ 475716 w 539430"/>
                    <a:gd name="connsiteY28" fmla="*/ 477427 h 687103"/>
                    <a:gd name="connsiteX29" fmla="*/ 511335 w 539430"/>
                    <a:gd name="connsiteY29" fmla="*/ 481880 h 687103"/>
                    <a:gd name="connsiteX30" fmla="*/ 519126 w 539430"/>
                    <a:gd name="connsiteY30" fmla="*/ 520837 h 687103"/>
                    <a:gd name="connsiteX31" fmla="*/ 538049 w 539430"/>
                    <a:gd name="connsiteY31" fmla="*/ 546438 h 687103"/>
                    <a:gd name="connsiteX32" fmla="*/ 522465 w 539430"/>
                    <a:gd name="connsiteY32" fmla="*/ 570925 h 687103"/>
                    <a:gd name="connsiteX33" fmla="*/ 522465 w 539430"/>
                    <a:gd name="connsiteY33" fmla="*/ 631032 h 687103"/>
                    <a:gd name="connsiteX34" fmla="*/ 485734 w 539430"/>
                    <a:gd name="connsiteY34" fmla="*/ 686686 h 687103"/>
                    <a:gd name="connsiteX35" fmla="*/ 460133 w 539430"/>
                    <a:gd name="connsiteY35" fmla="*/ 683346 h 687103"/>
                    <a:gd name="connsiteX36" fmla="*/ 451228 w 539430"/>
                    <a:gd name="connsiteY36" fmla="*/ 678894 h 687103"/>
                    <a:gd name="connsiteX37" fmla="*/ 417836 w 539430"/>
                    <a:gd name="connsiteY37" fmla="*/ 662198 h 687103"/>
                    <a:gd name="connsiteX38" fmla="*/ 406706 w 539430"/>
                    <a:gd name="connsiteY38" fmla="*/ 647728 h 687103"/>
                    <a:gd name="connsiteX39" fmla="*/ 396688 w 539430"/>
                    <a:gd name="connsiteY39" fmla="*/ 646615 h 687103"/>
                    <a:gd name="connsiteX40" fmla="*/ 388896 w 539430"/>
                    <a:gd name="connsiteY40" fmla="*/ 644389 h 687103"/>
                    <a:gd name="connsiteX41" fmla="*/ 378879 w 539430"/>
                    <a:gd name="connsiteY41" fmla="*/ 642163 h 687103"/>
                    <a:gd name="connsiteX42" fmla="*/ 372200 w 539430"/>
                    <a:gd name="connsiteY42" fmla="*/ 637711 h 687103"/>
                    <a:gd name="connsiteX43" fmla="*/ 336581 w 539430"/>
                    <a:gd name="connsiteY43" fmla="*/ 642163 h 687103"/>
                    <a:gd name="connsiteX44" fmla="*/ 334355 w 539430"/>
                    <a:gd name="connsiteY44" fmla="*/ 641050 h 687103"/>
                    <a:gd name="connsiteX45" fmla="*/ 313207 w 539430"/>
                    <a:gd name="connsiteY45" fmla="*/ 625466 h 687103"/>
                    <a:gd name="connsiteX46" fmla="*/ 314320 w 539430"/>
                    <a:gd name="connsiteY46" fmla="*/ 617675 h 687103"/>
                    <a:gd name="connsiteX47" fmla="*/ 299850 w 539430"/>
                    <a:gd name="connsiteY47" fmla="*/ 606544 h 687103"/>
                    <a:gd name="connsiteX48" fmla="*/ 315433 w 539430"/>
                    <a:gd name="connsiteY48" fmla="*/ 545325 h 687103"/>
                    <a:gd name="connsiteX49" fmla="*/ 287606 w 539430"/>
                    <a:gd name="connsiteY49" fmla="*/ 558682 h 687103"/>
                    <a:gd name="connsiteX50" fmla="*/ 276475 w 539430"/>
                    <a:gd name="connsiteY50" fmla="*/ 559795 h 687103"/>
                    <a:gd name="connsiteX51" fmla="*/ 204125 w 539430"/>
                    <a:gd name="connsiteY51" fmla="*/ 579830 h 687103"/>
                    <a:gd name="connsiteX52" fmla="*/ 187429 w 539430"/>
                    <a:gd name="connsiteY52" fmla="*/ 554229 h 687103"/>
                    <a:gd name="connsiteX53" fmla="*/ 187429 w 539430"/>
                    <a:gd name="connsiteY53" fmla="*/ 550890 h 687103"/>
                    <a:gd name="connsiteX54" fmla="*/ 195221 w 539430"/>
                    <a:gd name="connsiteY54" fmla="*/ 519724 h 687103"/>
                    <a:gd name="connsiteX55" fmla="*/ 219708 w 539430"/>
                    <a:gd name="connsiteY55" fmla="*/ 490784 h 687103"/>
                    <a:gd name="connsiteX56" fmla="*/ 213030 w 539430"/>
                    <a:gd name="connsiteY56" fmla="*/ 481880 h 687103"/>
                    <a:gd name="connsiteX57" fmla="*/ 130662 w 539430"/>
                    <a:gd name="connsiteY57" fmla="*/ 495236 h 687103"/>
                    <a:gd name="connsiteX58" fmla="*/ 113966 w 539430"/>
                    <a:gd name="connsiteY58" fmla="*/ 487445 h 687103"/>
                    <a:gd name="connsiteX59" fmla="*/ 89478 w 539430"/>
                    <a:gd name="connsiteY59" fmla="*/ 472975 h 687103"/>
                    <a:gd name="connsiteX60" fmla="*/ 79460 w 539430"/>
                    <a:gd name="connsiteY60" fmla="*/ 458505 h 687103"/>
                    <a:gd name="connsiteX61" fmla="*/ 98382 w 539430"/>
                    <a:gd name="connsiteY61" fmla="*/ 415094 h 687103"/>
                    <a:gd name="connsiteX62" fmla="*/ 89478 w 539430"/>
                    <a:gd name="connsiteY62" fmla="*/ 390607 h 687103"/>
                    <a:gd name="connsiteX63" fmla="*/ 82800 w 539430"/>
                    <a:gd name="connsiteY63" fmla="*/ 383929 h 687103"/>
                    <a:gd name="connsiteX64" fmla="*/ 80573 w 539430"/>
                    <a:gd name="connsiteY64" fmla="*/ 383929 h 687103"/>
                    <a:gd name="connsiteX65" fmla="*/ 50520 w 539430"/>
                    <a:gd name="connsiteY65" fmla="*/ 368345 h 687103"/>
                    <a:gd name="connsiteX66" fmla="*/ 22693 w 539430"/>
                    <a:gd name="connsiteY66" fmla="*/ 349423 h 687103"/>
                    <a:gd name="connsiteX67" fmla="*/ 13788 w 539430"/>
                    <a:gd name="connsiteY67" fmla="*/ 334953 h 687103"/>
                    <a:gd name="connsiteX68" fmla="*/ 13788 w 539430"/>
                    <a:gd name="connsiteY68" fmla="*/ 332728 h 687103"/>
                    <a:gd name="connsiteX69" fmla="*/ 432 w 539430"/>
                    <a:gd name="connsiteY69" fmla="*/ 312691 h 687103"/>
                    <a:gd name="connsiteX70" fmla="*/ 8224 w 539430"/>
                    <a:gd name="connsiteY70" fmla="*/ 291543 h 687103"/>
                    <a:gd name="connsiteX71" fmla="*/ 13788 w 539430"/>
                    <a:gd name="connsiteY71" fmla="*/ 275960 h 687103"/>
                    <a:gd name="connsiteX72" fmla="*/ 28259 w 539430"/>
                    <a:gd name="connsiteY72" fmla="*/ 264829 h 687103"/>
                    <a:gd name="connsiteX73" fmla="*/ 31598 w 539430"/>
                    <a:gd name="connsiteY73" fmla="*/ 261490 h 687103"/>
                    <a:gd name="connsiteX74" fmla="*/ 39389 w 539430"/>
                    <a:gd name="connsiteY74" fmla="*/ 257037 h 687103"/>
                    <a:gd name="connsiteX75" fmla="*/ 43841 w 539430"/>
                    <a:gd name="connsiteY75" fmla="*/ 248133 h 687103"/>
                    <a:gd name="connsiteX76" fmla="*/ 49407 w 539430"/>
                    <a:gd name="connsiteY76" fmla="*/ 242568 h 687103"/>
                    <a:gd name="connsiteX77" fmla="*/ 77234 w 539430"/>
                    <a:gd name="connsiteY77" fmla="*/ 167992 h 687103"/>
                    <a:gd name="connsiteX78" fmla="*/ 75008 w 539430"/>
                    <a:gd name="connsiteY78" fmla="*/ 133486 h 687103"/>
                    <a:gd name="connsiteX79" fmla="*/ 105061 w 539430"/>
                    <a:gd name="connsiteY79" fmla="*/ 119015 h 687103"/>
                    <a:gd name="connsiteX80" fmla="*/ 128436 w 539430"/>
                    <a:gd name="connsiteY80" fmla="*/ 134599 h 687103"/>
                    <a:gd name="connsiteX81" fmla="*/ 142906 w 539430"/>
                    <a:gd name="connsiteY81" fmla="*/ 131260 h 687103"/>
                    <a:gd name="connsiteX82" fmla="*/ 159602 w 539430"/>
                    <a:gd name="connsiteY82" fmla="*/ 139051 h 687103"/>
                    <a:gd name="connsiteX83" fmla="*/ 160715 w 539430"/>
                    <a:gd name="connsiteY83" fmla="*/ 141278 h 687103"/>
                    <a:gd name="connsiteX84" fmla="*/ 290945 w 539430"/>
                    <a:gd name="connsiteY84" fmla="*/ 153521 h 687103"/>
                    <a:gd name="connsiteX85" fmla="*/ 313207 w 539430"/>
                    <a:gd name="connsiteY85" fmla="*/ 83397 h 687103"/>
                    <a:gd name="connsiteX86" fmla="*/ 305415 w 539430"/>
                    <a:gd name="connsiteY86" fmla="*/ 56684 h 687103"/>
                    <a:gd name="connsiteX87" fmla="*/ 296511 w 539430"/>
                    <a:gd name="connsiteY87" fmla="*/ 16612 h 687103"/>
                    <a:gd name="connsiteX88" fmla="*/ 313903 w 539430"/>
                    <a:gd name="connsiteY88" fmla="*/ 195 h 68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</a:cxnLst>
                  <a:rect l="l" t="t" r="r" b="b"/>
                  <a:pathLst>
                    <a:path w="539430" h="687103">
                      <a:moveTo>
                        <a:pt x="313903" y="195"/>
                      </a:moveTo>
                      <a:cubicBezTo>
                        <a:pt x="323225" y="-919"/>
                        <a:pt x="333242" y="2699"/>
                        <a:pt x="335468" y="12161"/>
                      </a:cubicBezTo>
                      <a:cubicBezTo>
                        <a:pt x="346599" y="61136"/>
                        <a:pt x="356616" y="136825"/>
                        <a:pt x="408932" y="164652"/>
                      </a:cubicBezTo>
                      <a:cubicBezTo>
                        <a:pt x="422288" y="140165"/>
                        <a:pt x="435645" y="114564"/>
                        <a:pt x="449002" y="90076"/>
                      </a:cubicBezTo>
                      <a:cubicBezTo>
                        <a:pt x="452342" y="83397"/>
                        <a:pt x="457907" y="81171"/>
                        <a:pt x="464585" y="81171"/>
                      </a:cubicBezTo>
                      <a:cubicBezTo>
                        <a:pt x="466811" y="77832"/>
                        <a:pt x="467924" y="74493"/>
                        <a:pt x="469038" y="71153"/>
                      </a:cubicBezTo>
                      <a:cubicBezTo>
                        <a:pt x="474603" y="57797"/>
                        <a:pt x="503543" y="53344"/>
                        <a:pt x="506882" y="71153"/>
                      </a:cubicBezTo>
                      <a:cubicBezTo>
                        <a:pt x="516900" y="126807"/>
                        <a:pt x="513561" y="179122"/>
                        <a:pt x="499091" y="233663"/>
                      </a:cubicBezTo>
                      <a:cubicBezTo>
                        <a:pt x="493525" y="254811"/>
                        <a:pt x="457907" y="244794"/>
                        <a:pt x="461247" y="224758"/>
                      </a:cubicBezTo>
                      <a:cubicBezTo>
                        <a:pt x="461247" y="223645"/>
                        <a:pt x="461247" y="223645"/>
                        <a:pt x="461247" y="222533"/>
                      </a:cubicBezTo>
                      <a:cubicBezTo>
                        <a:pt x="453455" y="221420"/>
                        <a:pt x="446776" y="216967"/>
                        <a:pt x="445663" y="208062"/>
                      </a:cubicBezTo>
                      <a:cubicBezTo>
                        <a:pt x="396688" y="205836"/>
                        <a:pt x="364408" y="182461"/>
                        <a:pt x="343260" y="150182"/>
                      </a:cubicBezTo>
                      <a:cubicBezTo>
                        <a:pt x="338807" y="156861"/>
                        <a:pt x="333242" y="163539"/>
                        <a:pt x="324338" y="171331"/>
                      </a:cubicBezTo>
                      <a:cubicBezTo>
                        <a:pt x="309867" y="184687"/>
                        <a:pt x="292058" y="198045"/>
                        <a:pt x="270910" y="202496"/>
                      </a:cubicBezTo>
                      <a:cubicBezTo>
                        <a:pt x="259779" y="239228"/>
                        <a:pt x="245309" y="273734"/>
                        <a:pt x="224160" y="308239"/>
                      </a:cubicBezTo>
                      <a:cubicBezTo>
                        <a:pt x="223048" y="310465"/>
                        <a:pt x="223048" y="313804"/>
                        <a:pt x="223048" y="316031"/>
                      </a:cubicBezTo>
                      <a:cubicBezTo>
                        <a:pt x="228612" y="316031"/>
                        <a:pt x="233065" y="318257"/>
                        <a:pt x="236404" y="323822"/>
                      </a:cubicBezTo>
                      <a:cubicBezTo>
                        <a:pt x="248649" y="341632"/>
                        <a:pt x="259779" y="360554"/>
                        <a:pt x="272023" y="379477"/>
                      </a:cubicBezTo>
                      <a:cubicBezTo>
                        <a:pt x="278701" y="388380"/>
                        <a:pt x="285380" y="397285"/>
                        <a:pt x="292058" y="406190"/>
                      </a:cubicBezTo>
                      <a:cubicBezTo>
                        <a:pt x="297624" y="406190"/>
                        <a:pt x="303190" y="407303"/>
                        <a:pt x="307641" y="410643"/>
                      </a:cubicBezTo>
                      <a:cubicBezTo>
                        <a:pt x="315433" y="416207"/>
                        <a:pt x="323225" y="421773"/>
                        <a:pt x="331017" y="427339"/>
                      </a:cubicBezTo>
                      <a:cubicBezTo>
                        <a:pt x="336581" y="425112"/>
                        <a:pt x="344373" y="426226"/>
                        <a:pt x="349939" y="430678"/>
                      </a:cubicBezTo>
                      <a:lnTo>
                        <a:pt x="387783" y="459618"/>
                      </a:lnTo>
                      <a:cubicBezTo>
                        <a:pt x="391122" y="461844"/>
                        <a:pt x="393348" y="465183"/>
                        <a:pt x="393348" y="468522"/>
                      </a:cubicBezTo>
                      <a:cubicBezTo>
                        <a:pt x="398914" y="466296"/>
                        <a:pt x="404480" y="466296"/>
                        <a:pt x="410044" y="468522"/>
                      </a:cubicBezTo>
                      <a:cubicBezTo>
                        <a:pt x="417836" y="462957"/>
                        <a:pt x="431193" y="461844"/>
                        <a:pt x="437871" y="472975"/>
                      </a:cubicBezTo>
                      <a:cubicBezTo>
                        <a:pt x="440097" y="476314"/>
                        <a:pt x="442324" y="480766"/>
                        <a:pt x="444550" y="484106"/>
                      </a:cubicBezTo>
                      <a:cubicBezTo>
                        <a:pt x="452342" y="481880"/>
                        <a:pt x="461247" y="482993"/>
                        <a:pt x="467924" y="488559"/>
                      </a:cubicBezTo>
                      <a:cubicBezTo>
                        <a:pt x="470151" y="485219"/>
                        <a:pt x="473490" y="480766"/>
                        <a:pt x="475716" y="477427"/>
                      </a:cubicBezTo>
                      <a:cubicBezTo>
                        <a:pt x="483508" y="466296"/>
                        <a:pt x="507996" y="467409"/>
                        <a:pt x="511335" y="481880"/>
                      </a:cubicBezTo>
                      <a:cubicBezTo>
                        <a:pt x="514674" y="495236"/>
                        <a:pt x="516900" y="507481"/>
                        <a:pt x="519126" y="520837"/>
                      </a:cubicBezTo>
                      <a:cubicBezTo>
                        <a:pt x="531370" y="519724"/>
                        <a:pt x="543613" y="527516"/>
                        <a:pt x="538049" y="546438"/>
                      </a:cubicBezTo>
                      <a:cubicBezTo>
                        <a:pt x="533596" y="555343"/>
                        <a:pt x="529144" y="564248"/>
                        <a:pt x="522465" y="570925"/>
                      </a:cubicBezTo>
                      <a:cubicBezTo>
                        <a:pt x="523578" y="590961"/>
                        <a:pt x="523578" y="610997"/>
                        <a:pt x="522465" y="631032"/>
                      </a:cubicBezTo>
                      <a:cubicBezTo>
                        <a:pt x="530257" y="655519"/>
                        <a:pt x="525805" y="691138"/>
                        <a:pt x="485734" y="686686"/>
                      </a:cubicBezTo>
                      <a:cubicBezTo>
                        <a:pt x="479055" y="687799"/>
                        <a:pt x="470151" y="686686"/>
                        <a:pt x="460133" y="683346"/>
                      </a:cubicBezTo>
                      <a:cubicBezTo>
                        <a:pt x="456794" y="682233"/>
                        <a:pt x="453455" y="681120"/>
                        <a:pt x="451228" y="678894"/>
                      </a:cubicBezTo>
                      <a:cubicBezTo>
                        <a:pt x="433420" y="680007"/>
                        <a:pt x="422288" y="673329"/>
                        <a:pt x="417836" y="662198"/>
                      </a:cubicBezTo>
                      <a:cubicBezTo>
                        <a:pt x="412270" y="658859"/>
                        <a:pt x="408932" y="653293"/>
                        <a:pt x="406706" y="647728"/>
                      </a:cubicBezTo>
                      <a:cubicBezTo>
                        <a:pt x="403366" y="647728"/>
                        <a:pt x="400027" y="647728"/>
                        <a:pt x="396688" y="646615"/>
                      </a:cubicBezTo>
                      <a:cubicBezTo>
                        <a:pt x="394461" y="646615"/>
                        <a:pt x="391122" y="645502"/>
                        <a:pt x="388896" y="644389"/>
                      </a:cubicBezTo>
                      <a:cubicBezTo>
                        <a:pt x="385556" y="644389"/>
                        <a:pt x="382217" y="644389"/>
                        <a:pt x="378879" y="642163"/>
                      </a:cubicBezTo>
                      <a:cubicBezTo>
                        <a:pt x="376653" y="641050"/>
                        <a:pt x="374426" y="638824"/>
                        <a:pt x="372200" y="637711"/>
                      </a:cubicBezTo>
                      <a:cubicBezTo>
                        <a:pt x="362182" y="644389"/>
                        <a:pt x="349939" y="647728"/>
                        <a:pt x="336581" y="642163"/>
                      </a:cubicBezTo>
                      <a:cubicBezTo>
                        <a:pt x="335468" y="642163"/>
                        <a:pt x="335468" y="641050"/>
                        <a:pt x="334355" y="641050"/>
                      </a:cubicBezTo>
                      <a:cubicBezTo>
                        <a:pt x="323225" y="642163"/>
                        <a:pt x="312093" y="636597"/>
                        <a:pt x="313207" y="625466"/>
                      </a:cubicBezTo>
                      <a:cubicBezTo>
                        <a:pt x="313207" y="623241"/>
                        <a:pt x="314320" y="619902"/>
                        <a:pt x="314320" y="617675"/>
                      </a:cubicBezTo>
                      <a:cubicBezTo>
                        <a:pt x="307641" y="616562"/>
                        <a:pt x="300963" y="612110"/>
                        <a:pt x="299850" y="606544"/>
                      </a:cubicBezTo>
                      <a:cubicBezTo>
                        <a:pt x="293171" y="580943"/>
                        <a:pt x="304302" y="565361"/>
                        <a:pt x="315433" y="545325"/>
                      </a:cubicBezTo>
                      <a:cubicBezTo>
                        <a:pt x="306528" y="552003"/>
                        <a:pt x="304302" y="553116"/>
                        <a:pt x="287606" y="558682"/>
                      </a:cubicBezTo>
                      <a:cubicBezTo>
                        <a:pt x="284266" y="559795"/>
                        <a:pt x="279814" y="559795"/>
                        <a:pt x="276475" y="559795"/>
                      </a:cubicBezTo>
                      <a:cubicBezTo>
                        <a:pt x="260892" y="573151"/>
                        <a:pt x="236404" y="580943"/>
                        <a:pt x="204125" y="579830"/>
                      </a:cubicBezTo>
                      <a:cubicBezTo>
                        <a:pt x="189655" y="578717"/>
                        <a:pt x="180750" y="564248"/>
                        <a:pt x="187429" y="554229"/>
                      </a:cubicBezTo>
                      <a:cubicBezTo>
                        <a:pt x="187429" y="553116"/>
                        <a:pt x="187429" y="552003"/>
                        <a:pt x="187429" y="550890"/>
                      </a:cubicBezTo>
                      <a:cubicBezTo>
                        <a:pt x="187429" y="538647"/>
                        <a:pt x="190768" y="528629"/>
                        <a:pt x="195221" y="519724"/>
                      </a:cubicBezTo>
                      <a:cubicBezTo>
                        <a:pt x="198559" y="508593"/>
                        <a:pt x="208577" y="498575"/>
                        <a:pt x="219708" y="490784"/>
                      </a:cubicBezTo>
                      <a:cubicBezTo>
                        <a:pt x="217482" y="487445"/>
                        <a:pt x="215256" y="485219"/>
                        <a:pt x="213030" y="481880"/>
                      </a:cubicBezTo>
                      <a:cubicBezTo>
                        <a:pt x="186316" y="488559"/>
                        <a:pt x="158489" y="495236"/>
                        <a:pt x="130662" y="495236"/>
                      </a:cubicBezTo>
                      <a:cubicBezTo>
                        <a:pt x="123983" y="495236"/>
                        <a:pt x="117305" y="493010"/>
                        <a:pt x="113966" y="487445"/>
                      </a:cubicBezTo>
                      <a:cubicBezTo>
                        <a:pt x="102835" y="489671"/>
                        <a:pt x="90591" y="482993"/>
                        <a:pt x="89478" y="472975"/>
                      </a:cubicBezTo>
                      <a:cubicBezTo>
                        <a:pt x="82800" y="469635"/>
                        <a:pt x="79460" y="465183"/>
                        <a:pt x="79460" y="458505"/>
                      </a:cubicBezTo>
                      <a:cubicBezTo>
                        <a:pt x="80573" y="445148"/>
                        <a:pt x="87252" y="427339"/>
                        <a:pt x="98382" y="415094"/>
                      </a:cubicBezTo>
                      <a:cubicBezTo>
                        <a:pt x="93930" y="408417"/>
                        <a:pt x="90591" y="399512"/>
                        <a:pt x="89478" y="390607"/>
                      </a:cubicBezTo>
                      <a:cubicBezTo>
                        <a:pt x="87252" y="388380"/>
                        <a:pt x="85026" y="386154"/>
                        <a:pt x="82800" y="383929"/>
                      </a:cubicBezTo>
                      <a:cubicBezTo>
                        <a:pt x="82800" y="383929"/>
                        <a:pt x="81687" y="383929"/>
                        <a:pt x="80573" y="383929"/>
                      </a:cubicBezTo>
                      <a:cubicBezTo>
                        <a:pt x="64990" y="383929"/>
                        <a:pt x="56086" y="377250"/>
                        <a:pt x="50520" y="368345"/>
                      </a:cubicBezTo>
                      <a:cubicBezTo>
                        <a:pt x="37164" y="367232"/>
                        <a:pt x="28259" y="359440"/>
                        <a:pt x="22693" y="349423"/>
                      </a:cubicBezTo>
                      <a:cubicBezTo>
                        <a:pt x="17128" y="347197"/>
                        <a:pt x="12675" y="341632"/>
                        <a:pt x="13788" y="334953"/>
                      </a:cubicBezTo>
                      <a:cubicBezTo>
                        <a:pt x="13788" y="333841"/>
                        <a:pt x="13788" y="333841"/>
                        <a:pt x="13788" y="332728"/>
                      </a:cubicBezTo>
                      <a:cubicBezTo>
                        <a:pt x="4884" y="329387"/>
                        <a:pt x="-1794" y="322710"/>
                        <a:pt x="432" y="312691"/>
                      </a:cubicBezTo>
                      <a:cubicBezTo>
                        <a:pt x="2658" y="304900"/>
                        <a:pt x="4884" y="298222"/>
                        <a:pt x="8224" y="291543"/>
                      </a:cubicBezTo>
                      <a:cubicBezTo>
                        <a:pt x="10450" y="285977"/>
                        <a:pt x="11563" y="281525"/>
                        <a:pt x="13788" y="275960"/>
                      </a:cubicBezTo>
                      <a:cubicBezTo>
                        <a:pt x="16014" y="269282"/>
                        <a:pt x="21580" y="265942"/>
                        <a:pt x="28259" y="264829"/>
                      </a:cubicBezTo>
                      <a:cubicBezTo>
                        <a:pt x="29372" y="263716"/>
                        <a:pt x="30485" y="262603"/>
                        <a:pt x="31598" y="261490"/>
                      </a:cubicBezTo>
                      <a:cubicBezTo>
                        <a:pt x="33824" y="259264"/>
                        <a:pt x="36051" y="258150"/>
                        <a:pt x="39389" y="257037"/>
                      </a:cubicBezTo>
                      <a:cubicBezTo>
                        <a:pt x="40502" y="253698"/>
                        <a:pt x="41615" y="251472"/>
                        <a:pt x="43841" y="248133"/>
                      </a:cubicBezTo>
                      <a:cubicBezTo>
                        <a:pt x="44955" y="245907"/>
                        <a:pt x="47181" y="243681"/>
                        <a:pt x="49407" y="242568"/>
                      </a:cubicBezTo>
                      <a:cubicBezTo>
                        <a:pt x="56086" y="216967"/>
                        <a:pt x="64990" y="192479"/>
                        <a:pt x="77234" y="167992"/>
                      </a:cubicBezTo>
                      <a:cubicBezTo>
                        <a:pt x="76121" y="156861"/>
                        <a:pt x="76121" y="144617"/>
                        <a:pt x="75008" y="133486"/>
                      </a:cubicBezTo>
                      <a:cubicBezTo>
                        <a:pt x="75008" y="120128"/>
                        <a:pt x="92817" y="113451"/>
                        <a:pt x="105061" y="119015"/>
                      </a:cubicBezTo>
                      <a:cubicBezTo>
                        <a:pt x="115079" y="123468"/>
                        <a:pt x="122870" y="129033"/>
                        <a:pt x="128436" y="134599"/>
                      </a:cubicBezTo>
                      <a:cubicBezTo>
                        <a:pt x="132888" y="132373"/>
                        <a:pt x="137341" y="131260"/>
                        <a:pt x="142906" y="131260"/>
                      </a:cubicBezTo>
                      <a:cubicBezTo>
                        <a:pt x="149584" y="130147"/>
                        <a:pt x="156263" y="134599"/>
                        <a:pt x="159602" y="139051"/>
                      </a:cubicBezTo>
                      <a:cubicBezTo>
                        <a:pt x="159602" y="140165"/>
                        <a:pt x="160715" y="140165"/>
                        <a:pt x="160715" y="141278"/>
                      </a:cubicBezTo>
                      <a:cubicBezTo>
                        <a:pt x="210803" y="139051"/>
                        <a:pt x="237517" y="186914"/>
                        <a:pt x="290945" y="153521"/>
                      </a:cubicBezTo>
                      <a:cubicBezTo>
                        <a:pt x="319885" y="135712"/>
                        <a:pt x="319885" y="110111"/>
                        <a:pt x="313207" y="83397"/>
                      </a:cubicBezTo>
                      <a:cubicBezTo>
                        <a:pt x="309867" y="74493"/>
                        <a:pt x="307641" y="65589"/>
                        <a:pt x="305415" y="56684"/>
                      </a:cubicBezTo>
                      <a:cubicBezTo>
                        <a:pt x="300963" y="42213"/>
                        <a:pt x="297624" y="28857"/>
                        <a:pt x="296511" y="16612"/>
                      </a:cubicBezTo>
                      <a:cubicBezTo>
                        <a:pt x="295954" y="7151"/>
                        <a:pt x="304581" y="1308"/>
                        <a:pt x="313903" y="195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2" name="任意多边形: 形状 7431" descr="59784d4f-a114-4414-bb51-9f8ba35e2811"/>
                <p:cNvSpPr/>
                <p:nvPr/>
              </p:nvSpPr>
              <p:spPr>
                <a:xfrm>
                  <a:off x="1175337" y="2209888"/>
                  <a:ext cx="345042" cy="629189"/>
                </a:xfrm>
                <a:custGeom>
                  <a:avLst/>
                  <a:gdLst>
                    <a:gd name="connsiteX0" fmla="*/ 43100 w 345042"/>
                    <a:gd name="connsiteY0" fmla="*/ 109 h 629189"/>
                    <a:gd name="connsiteX1" fmla="*/ 70927 w 345042"/>
                    <a:gd name="connsiteY1" fmla="*/ 10318 h 629189"/>
                    <a:gd name="connsiteX2" fmla="*/ 94302 w 345042"/>
                    <a:gd name="connsiteY2" fmla="*/ 78215 h 629189"/>
                    <a:gd name="connsiteX3" fmla="*/ 96527 w 345042"/>
                    <a:gd name="connsiteY3" fmla="*/ 149452 h 629189"/>
                    <a:gd name="connsiteX4" fmla="*/ 97640 w 345042"/>
                    <a:gd name="connsiteY4" fmla="*/ 171713 h 629189"/>
                    <a:gd name="connsiteX5" fmla="*/ 187800 w 345042"/>
                    <a:gd name="connsiteY5" fmla="*/ 112721 h 629189"/>
                    <a:gd name="connsiteX6" fmla="*/ 211175 w 345042"/>
                    <a:gd name="connsiteY6" fmla="*/ 139435 h 629189"/>
                    <a:gd name="connsiteX7" fmla="*/ 167765 w 345042"/>
                    <a:gd name="connsiteY7" fmla="*/ 221803 h 629189"/>
                    <a:gd name="connsiteX8" fmla="*/ 202270 w 345042"/>
                    <a:gd name="connsiteY8" fmla="*/ 203994 h 629189"/>
                    <a:gd name="connsiteX9" fmla="*/ 240114 w 345042"/>
                    <a:gd name="connsiteY9" fmla="*/ 189523 h 629189"/>
                    <a:gd name="connsiteX10" fmla="*/ 300221 w 345042"/>
                    <a:gd name="connsiteY10" fmla="*/ 207332 h 629189"/>
                    <a:gd name="connsiteX11" fmla="*/ 311351 w 345042"/>
                    <a:gd name="connsiteY11" fmla="*/ 231820 h 629189"/>
                    <a:gd name="connsiteX12" fmla="*/ 324709 w 345042"/>
                    <a:gd name="connsiteY12" fmla="*/ 240725 h 629189"/>
                    <a:gd name="connsiteX13" fmla="*/ 328048 w 345042"/>
                    <a:gd name="connsiteY13" fmla="*/ 260760 h 629189"/>
                    <a:gd name="connsiteX14" fmla="*/ 212287 w 345042"/>
                    <a:gd name="connsiteY14" fmla="*/ 313075 h 629189"/>
                    <a:gd name="connsiteX15" fmla="*/ 224532 w 345042"/>
                    <a:gd name="connsiteY15" fmla="*/ 320867 h 629189"/>
                    <a:gd name="connsiteX16" fmla="*/ 239002 w 345042"/>
                    <a:gd name="connsiteY16" fmla="*/ 348694 h 629189"/>
                    <a:gd name="connsiteX17" fmla="*/ 263489 w 345042"/>
                    <a:gd name="connsiteY17" fmla="*/ 355373 h 629189"/>
                    <a:gd name="connsiteX18" fmla="*/ 267941 w 345042"/>
                    <a:gd name="connsiteY18" fmla="*/ 360937 h 629189"/>
                    <a:gd name="connsiteX19" fmla="*/ 291316 w 345042"/>
                    <a:gd name="connsiteY19" fmla="*/ 367616 h 629189"/>
                    <a:gd name="connsiteX20" fmla="*/ 293542 w 345042"/>
                    <a:gd name="connsiteY20" fmla="*/ 372068 h 629189"/>
                    <a:gd name="connsiteX21" fmla="*/ 296882 w 345042"/>
                    <a:gd name="connsiteY21" fmla="*/ 374295 h 629189"/>
                    <a:gd name="connsiteX22" fmla="*/ 329161 w 345042"/>
                    <a:gd name="connsiteY22" fmla="*/ 386539 h 629189"/>
                    <a:gd name="connsiteX23" fmla="*/ 329161 w 345042"/>
                    <a:gd name="connsiteY23" fmla="*/ 406574 h 629189"/>
                    <a:gd name="connsiteX24" fmla="*/ 344744 w 345042"/>
                    <a:gd name="connsiteY24" fmla="*/ 444418 h 629189"/>
                    <a:gd name="connsiteX25" fmla="*/ 313577 w 345042"/>
                    <a:gd name="connsiteY25" fmla="*/ 456663 h 629189"/>
                    <a:gd name="connsiteX26" fmla="*/ 312464 w 345042"/>
                    <a:gd name="connsiteY26" fmla="*/ 456663 h 629189"/>
                    <a:gd name="connsiteX27" fmla="*/ 270168 w 345042"/>
                    <a:gd name="connsiteY27" fmla="*/ 559066 h 629189"/>
                    <a:gd name="connsiteX28" fmla="*/ 253472 w 345042"/>
                    <a:gd name="connsiteY28" fmla="*/ 563518 h 629189"/>
                    <a:gd name="connsiteX29" fmla="*/ 246793 w 345042"/>
                    <a:gd name="connsiteY29" fmla="*/ 581327 h 629189"/>
                    <a:gd name="connsiteX30" fmla="*/ 245680 w 345042"/>
                    <a:gd name="connsiteY30" fmla="*/ 583553 h 629189"/>
                    <a:gd name="connsiteX31" fmla="*/ 205609 w 345042"/>
                    <a:gd name="connsiteY31" fmla="*/ 629189 h 629189"/>
                    <a:gd name="connsiteX32" fmla="*/ 188913 w 345042"/>
                    <a:gd name="connsiteY32" fmla="*/ 626964 h 629189"/>
                    <a:gd name="connsiteX33" fmla="*/ 125467 w 345042"/>
                    <a:gd name="connsiteY33" fmla="*/ 583553 h 629189"/>
                    <a:gd name="connsiteX34" fmla="*/ 122129 w 345042"/>
                    <a:gd name="connsiteY34" fmla="*/ 574648 h 629189"/>
                    <a:gd name="connsiteX35" fmla="*/ 68701 w 345042"/>
                    <a:gd name="connsiteY35" fmla="*/ 532352 h 629189"/>
                    <a:gd name="connsiteX36" fmla="*/ 63135 w 345042"/>
                    <a:gd name="connsiteY36" fmla="*/ 532352 h 629189"/>
                    <a:gd name="connsiteX37" fmla="*/ 48665 w 345042"/>
                    <a:gd name="connsiteY37" fmla="*/ 466680 h 629189"/>
                    <a:gd name="connsiteX38" fmla="*/ 95415 w 345042"/>
                    <a:gd name="connsiteY38" fmla="*/ 455549 h 629189"/>
                    <a:gd name="connsiteX39" fmla="*/ 109885 w 345042"/>
                    <a:gd name="connsiteY39" fmla="*/ 457775 h 629189"/>
                    <a:gd name="connsiteX40" fmla="*/ 114337 w 345042"/>
                    <a:gd name="connsiteY40" fmla="*/ 449984 h 629189"/>
                    <a:gd name="connsiteX41" fmla="*/ 123242 w 345042"/>
                    <a:gd name="connsiteY41" fmla="*/ 443305 h 629189"/>
                    <a:gd name="connsiteX42" fmla="*/ 128807 w 345042"/>
                    <a:gd name="connsiteY42" fmla="*/ 433288 h 629189"/>
                    <a:gd name="connsiteX43" fmla="*/ 129920 w 345042"/>
                    <a:gd name="connsiteY43" fmla="*/ 415479 h 629189"/>
                    <a:gd name="connsiteX44" fmla="*/ 145503 w 345042"/>
                    <a:gd name="connsiteY44" fmla="*/ 399895 h 629189"/>
                    <a:gd name="connsiteX45" fmla="*/ 147730 w 345042"/>
                    <a:gd name="connsiteY45" fmla="*/ 375407 h 629189"/>
                    <a:gd name="connsiteX46" fmla="*/ 156634 w 345042"/>
                    <a:gd name="connsiteY46" fmla="*/ 363163 h 629189"/>
                    <a:gd name="connsiteX47" fmla="*/ 155520 w 345042"/>
                    <a:gd name="connsiteY47" fmla="*/ 360937 h 629189"/>
                    <a:gd name="connsiteX48" fmla="*/ 147730 w 345042"/>
                    <a:gd name="connsiteY48" fmla="*/ 340902 h 629189"/>
                    <a:gd name="connsiteX49" fmla="*/ 131033 w 345042"/>
                    <a:gd name="connsiteY49" fmla="*/ 295266 h 629189"/>
                    <a:gd name="connsiteX50" fmla="*/ 116563 w 345042"/>
                    <a:gd name="connsiteY50" fmla="*/ 289700 h 629189"/>
                    <a:gd name="connsiteX51" fmla="*/ 100980 w 345042"/>
                    <a:gd name="connsiteY51" fmla="*/ 277456 h 629189"/>
                    <a:gd name="connsiteX52" fmla="*/ 90962 w 345042"/>
                    <a:gd name="connsiteY52" fmla="*/ 270778 h 629189"/>
                    <a:gd name="connsiteX53" fmla="*/ 59796 w 345042"/>
                    <a:gd name="connsiteY53" fmla="*/ 219577 h 629189"/>
                    <a:gd name="connsiteX54" fmla="*/ 59796 w 345042"/>
                    <a:gd name="connsiteY54" fmla="*/ 218464 h 629189"/>
                    <a:gd name="connsiteX55" fmla="*/ 40874 w 345042"/>
                    <a:gd name="connsiteY55" fmla="*/ 39258 h 629189"/>
                    <a:gd name="connsiteX56" fmla="*/ 3029 w 345042"/>
                    <a:gd name="connsiteY56" fmla="*/ 48162 h 629189"/>
                    <a:gd name="connsiteX57" fmla="*/ 43100 w 345042"/>
                    <a:gd name="connsiteY57" fmla="*/ 109 h 62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345042" h="629189">
                      <a:moveTo>
                        <a:pt x="43100" y="109"/>
                      </a:moveTo>
                      <a:cubicBezTo>
                        <a:pt x="52353" y="717"/>
                        <a:pt x="62023" y="3918"/>
                        <a:pt x="70927" y="10318"/>
                      </a:cubicBezTo>
                      <a:cubicBezTo>
                        <a:pt x="94302" y="27013"/>
                        <a:pt x="93189" y="54841"/>
                        <a:pt x="94302" y="78215"/>
                      </a:cubicBezTo>
                      <a:cubicBezTo>
                        <a:pt x="95415" y="101590"/>
                        <a:pt x="95415" y="126078"/>
                        <a:pt x="96527" y="149452"/>
                      </a:cubicBezTo>
                      <a:cubicBezTo>
                        <a:pt x="97640" y="157244"/>
                        <a:pt x="97640" y="163922"/>
                        <a:pt x="97640" y="171713"/>
                      </a:cubicBezTo>
                      <a:cubicBezTo>
                        <a:pt x="126580" y="148340"/>
                        <a:pt x="163312" y="128304"/>
                        <a:pt x="187800" y="112721"/>
                      </a:cubicBezTo>
                      <a:cubicBezTo>
                        <a:pt x="205609" y="101590"/>
                        <a:pt x="225645" y="126078"/>
                        <a:pt x="211175" y="139435"/>
                      </a:cubicBezTo>
                      <a:cubicBezTo>
                        <a:pt x="182234" y="165036"/>
                        <a:pt x="168878" y="192863"/>
                        <a:pt x="167765" y="221803"/>
                      </a:cubicBezTo>
                      <a:cubicBezTo>
                        <a:pt x="180008" y="221803"/>
                        <a:pt x="180008" y="216237"/>
                        <a:pt x="202270" y="203994"/>
                      </a:cubicBezTo>
                      <a:cubicBezTo>
                        <a:pt x="214514" y="197315"/>
                        <a:pt x="225645" y="191749"/>
                        <a:pt x="240114" y="189523"/>
                      </a:cubicBezTo>
                      <a:cubicBezTo>
                        <a:pt x="262376" y="186184"/>
                        <a:pt x="286864" y="190636"/>
                        <a:pt x="300221" y="207332"/>
                      </a:cubicBezTo>
                      <a:cubicBezTo>
                        <a:pt x="308012" y="217350"/>
                        <a:pt x="311351" y="225142"/>
                        <a:pt x="311351" y="231820"/>
                      </a:cubicBezTo>
                      <a:cubicBezTo>
                        <a:pt x="316917" y="234046"/>
                        <a:pt x="321369" y="237385"/>
                        <a:pt x="324709" y="240725"/>
                      </a:cubicBezTo>
                      <a:cubicBezTo>
                        <a:pt x="331387" y="246290"/>
                        <a:pt x="331387" y="254082"/>
                        <a:pt x="328048" y="260760"/>
                      </a:cubicBezTo>
                      <a:cubicBezTo>
                        <a:pt x="312464" y="290813"/>
                        <a:pt x="253472" y="301945"/>
                        <a:pt x="212287" y="313075"/>
                      </a:cubicBezTo>
                      <a:cubicBezTo>
                        <a:pt x="216740" y="313075"/>
                        <a:pt x="222306" y="315301"/>
                        <a:pt x="224532" y="320867"/>
                      </a:cubicBezTo>
                      <a:cubicBezTo>
                        <a:pt x="228984" y="328658"/>
                        <a:pt x="233436" y="338675"/>
                        <a:pt x="239002" y="348694"/>
                      </a:cubicBezTo>
                      <a:cubicBezTo>
                        <a:pt x="246793" y="346467"/>
                        <a:pt x="257924" y="347580"/>
                        <a:pt x="263489" y="355373"/>
                      </a:cubicBezTo>
                      <a:cubicBezTo>
                        <a:pt x="265715" y="356485"/>
                        <a:pt x="266828" y="358712"/>
                        <a:pt x="267941" y="360937"/>
                      </a:cubicBezTo>
                      <a:cubicBezTo>
                        <a:pt x="275733" y="357599"/>
                        <a:pt x="285750" y="359825"/>
                        <a:pt x="291316" y="367616"/>
                      </a:cubicBezTo>
                      <a:cubicBezTo>
                        <a:pt x="291316" y="368729"/>
                        <a:pt x="292429" y="370955"/>
                        <a:pt x="293542" y="372068"/>
                      </a:cubicBezTo>
                      <a:cubicBezTo>
                        <a:pt x="294655" y="373181"/>
                        <a:pt x="295769" y="373181"/>
                        <a:pt x="296882" y="374295"/>
                      </a:cubicBezTo>
                      <a:cubicBezTo>
                        <a:pt x="308012" y="366503"/>
                        <a:pt x="329161" y="369842"/>
                        <a:pt x="329161" y="386539"/>
                      </a:cubicBezTo>
                      <a:cubicBezTo>
                        <a:pt x="328048" y="393217"/>
                        <a:pt x="328048" y="399895"/>
                        <a:pt x="329161" y="406574"/>
                      </a:cubicBezTo>
                      <a:cubicBezTo>
                        <a:pt x="336952" y="417704"/>
                        <a:pt x="342518" y="431062"/>
                        <a:pt x="344744" y="444418"/>
                      </a:cubicBezTo>
                      <a:cubicBezTo>
                        <a:pt x="348083" y="461115"/>
                        <a:pt x="322482" y="474471"/>
                        <a:pt x="313577" y="456663"/>
                      </a:cubicBezTo>
                      <a:cubicBezTo>
                        <a:pt x="312464" y="456663"/>
                        <a:pt x="312464" y="456663"/>
                        <a:pt x="312464" y="456663"/>
                      </a:cubicBezTo>
                      <a:cubicBezTo>
                        <a:pt x="312464" y="493394"/>
                        <a:pt x="302447" y="527899"/>
                        <a:pt x="270168" y="559066"/>
                      </a:cubicBezTo>
                      <a:cubicBezTo>
                        <a:pt x="265715" y="563518"/>
                        <a:pt x="259037" y="564631"/>
                        <a:pt x="253472" y="563518"/>
                      </a:cubicBezTo>
                      <a:cubicBezTo>
                        <a:pt x="251246" y="569084"/>
                        <a:pt x="249019" y="575761"/>
                        <a:pt x="246793" y="581327"/>
                      </a:cubicBezTo>
                      <a:cubicBezTo>
                        <a:pt x="246793" y="582440"/>
                        <a:pt x="245680" y="582440"/>
                        <a:pt x="245680" y="583553"/>
                      </a:cubicBezTo>
                      <a:cubicBezTo>
                        <a:pt x="241228" y="606928"/>
                        <a:pt x="230097" y="628076"/>
                        <a:pt x="205609" y="629189"/>
                      </a:cubicBezTo>
                      <a:cubicBezTo>
                        <a:pt x="198931" y="629189"/>
                        <a:pt x="193365" y="628076"/>
                        <a:pt x="188913" y="626964"/>
                      </a:cubicBezTo>
                      <a:cubicBezTo>
                        <a:pt x="158860" y="628076"/>
                        <a:pt x="119903" y="611380"/>
                        <a:pt x="125467" y="583553"/>
                      </a:cubicBezTo>
                      <a:cubicBezTo>
                        <a:pt x="124354" y="580214"/>
                        <a:pt x="123242" y="577988"/>
                        <a:pt x="122129" y="574648"/>
                      </a:cubicBezTo>
                      <a:cubicBezTo>
                        <a:pt x="93189" y="588006"/>
                        <a:pt x="58683" y="565744"/>
                        <a:pt x="68701" y="532352"/>
                      </a:cubicBezTo>
                      <a:cubicBezTo>
                        <a:pt x="66475" y="532352"/>
                        <a:pt x="65362" y="532352"/>
                        <a:pt x="63135" y="532352"/>
                      </a:cubicBezTo>
                      <a:cubicBezTo>
                        <a:pt x="25291" y="525673"/>
                        <a:pt x="30856" y="486716"/>
                        <a:pt x="48665" y="466680"/>
                      </a:cubicBezTo>
                      <a:cubicBezTo>
                        <a:pt x="65362" y="448870"/>
                        <a:pt x="83171" y="448870"/>
                        <a:pt x="95415" y="455549"/>
                      </a:cubicBezTo>
                      <a:cubicBezTo>
                        <a:pt x="100980" y="454436"/>
                        <a:pt x="105432" y="455549"/>
                        <a:pt x="109885" y="457775"/>
                      </a:cubicBezTo>
                      <a:cubicBezTo>
                        <a:pt x="110998" y="455549"/>
                        <a:pt x="113224" y="453323"/>
                        <a:pt x="114337" y="449984"/>
                      </a:cubicBezTo>
                      <a:cubicBezTo>
                        <a:pt x="116563" y="446644"/>
                        <a:pt x="119903" y="444418"/>
                        <a:pt x="123242" y="443305"/>
                      </a:cubicBezTo>
                      <a:cubicBezTo>
                        <a:pt x="125467" y="439966"/>
                        <a:pt x="126580" y="436627"/>
                        <a:pt x="128807" y="433288"/>
                      </a:cubicBezTo>
                      <a:cubicBezTo>
                        <a:pt x="128807" y="427722"/>
                        <a:pt x="129920" y="421043"/>
                        <a:pt x="129920" y="415479"/>
                      </a:cubicBezTo>
                      <a:cubicBezTo>
                        <a:pt x="129920" y="406574"/>
                        <a:pt x="137712" y="401008"/>
                        <a:pt x="145503" y="399895"/>
                      </a:cubicBezTo>
                      <a:cubicBezTo>
                        <a:pt x="146617" y="392103"/>
                        <a:pt x="147730" y="383199"/>
                        <a:pt x="147730" y="375407"/>
                      </a:cubicBezTo>
                      <a:cubicBezTo>
                        <a:pt x="148843" y="369842"/>
                        <a:pt x="152181" y="366503"/>
                        <a:pt x="156634" y="363163"/>
                      </a:cubicBezTo>
                      <a:cubicBezTo>
                        <a:pt x="156634" y="362050"/>
                        <a:pt x="155520" y="362050"/>
                        <a:pt x="155520" y="360937"/>
                      </a:cubicBezTo>
                      <a:cubicBezTo>
                        <a:pt x="151069" y="355373"/>
                        <a:pt x="148843" y="347580"/>
                        <a:pt x="147730" y="340902"/>
                      </a:cubicBezTo>
                      <a:cubicBezTo>
                        <a:pt x="142164" y="326432"/>
                        <a:pt x="136598" y="310849"/>
                        <a:pt x="131033" y="295266"/>
                      </a:cubicBezTo>
                      <a:cubicBezTo>
                        <a:pt x="125467" y="295266"/>
                        <a:pt x="121016" y="294153"/>
                        <a:pt x="116563" y="289700"/>
                      </a:cubicBezTo>
                      <a:cubicBezTo>
                        <a:pt x="112111" y="285248"/>
                        <a:pt x="106545" y="280796"/>
                        <a:pt x="100980" y="277456"/>
                      </a:cubicBezTo>
                      <a:cubicBezTo>
                        <a:pt x="96527" y="276344"/>
                        <a:pt x="93189" y="274117"/>
                        <a:pt x="90962" y="270778"/>
                      </a:cubicBezTo>
                      <a:cubicBezTo>
                        <a:pt x="70927" y="258534"/>
                        <a:pt x="52004" y="246290"/>
                        <a:pt x="59796" y="219577"/>
                      </a:cubicBezTo>
                      <a:cubicBezTo>
                        <a:pt x="59796" y="219577"/>
                        <a:pt x="59796" y="218464"/>
                        <a:pt x="59796" y="218464"/>
                      </a:cubicBezTo>
                      <a:cubicBezTo>
                        <a:pt x="48665" y="158357"/>
                        <a:pt x="65362" y="98250"/>
                        <a:pt x="40874" y="39258"/>
                      </a:cubicBezTo>
                      <a:cubicBezTo>
                        <a:pt x="49778" y="59293"/>
                        <a:pt x="11934" y="68198"/>
                        <a:pt x="3029" y="48162"/>
                      </a:cubicBezTo>
                      <a:cubicBezTo>
                        <a:pt x="-8658" y="19779"/>
                        <a:pt x="15343" y="-1718"/>
                        <a:pt x="43100" y="109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3" name="任意多边形: 形状 7432" descr="6d88571c-5c1a-4fb2-bfe3-3842eef26f22"/>
                <p:cNvSpPr/>
                <p:nvPr/>
              </p:nvSpPr>
              <p:spPr>
                <a:xfrm>
                  <a:off x="1282472" y="1346784"/>
                  <a:ext cx="391050" cy="284616"/>
                </a:xfrm>
                <a:custGeom>
                  <a:avLst/>
                  <a:gdLst>
                    <a:gd name="connsiteX0" fmla="*/ 143712 w 391050"/>
                    <a:gd name="connsiteY0" fmla="*/ 683 h 284616"/>
                    <a:gd name="connsiteX1" fmla="*/ 165258 w 391050"/>
                    <a:gd name="connsiteY1" fmla="*/ 11899 h 284616"/>
                    <a:gd name="connsiteX2" fmla="*/ 176389 w 391050"/>
                    <a:gd name="connsiteY2" fmla="*/ 40839 h 284616"/>
                    <a:gd name="connsiteX3" fmla="*/ 255418 w 391050"/>
                    <a:gd name="connsiteY3" fmla="*/ 74231 h 284616"/>
                    <a:gd name="connsiteX4" fmla="*/ 272114 w 391050"/>
                    <a:gd name="connsiteY4" fmla="*/ 75345 h 284616"/>
                    <a:gd name="connsiteX5" fmla="*/ 296601 w 391050"/>
                    <a:gd name="connsiteY5" fmla="*/ 104285 h 284616"/>
                    <a:gd name="connsiteX6" fmla="*/ 286584 w 391050"/>
                    <a:gd name="connsiteY6" fmla="*/ 156599 h 284616"/>
                    <a:gd name="connsiteX7" fmla="*/ 341125 w 391050"/>
                    <a:gd name="connsiteY7" fmla="*/ 145468 h 284616"/>
                    <a:gd name="connsiteX8" fmla="*/ 380082 w 391050"/>
                    <a:gd name="connsiteY8" fmla="*/ 205575 h 284616"/>
                    <a:gd name="connsiteX9" fmla="*/ 284358 w 391050"/>
                    <a:gd name="connsiteY9" fmla="*/ 283490 h 284616"/>
                    <a:gd name="connsiteX10" fmla="*/ 151902 w 391050"/>
                    <a:gd name="connsiteY10" fmla="*/ 248984 h 284616"/>
                    <a:gd name="connsiteX11" fmla="*/ 147449 w 391050"/>
                    <a:gd name="connsiteY11" fmla="*/ 248984 h 284616"/>
                    <a:gd name="connsiteX12" fmla="*/ 122962 w 391050"/>
                    <a:gd name="connsiteY12" fmla="*/ 235628 h 284616"/>
                    <a:gd name="connsiteX13" fmla="*/ 119622 w 391050"/>
                    <a:gd name="connsiteY13" fmla="*/ 215592 h 284616"/>
                    <a:gd name="connsiteX14" fmla="*/ 70647 w 391050"/>
                    <a:gd name="connsiteY14" fmla="*/ 173295 h 284616"/>
                    <a:gd name="connsiteX15" fmla="*/ 51725 w 391050"/>
                    <a:gd name="connsiteY15" fmla="*/ 187765 h 284616"/>
                    <a:gd name="connsiteX16" fmla="*/ 18333 w 391050"/>
                    <a:gd name="connsiteY16" fmla="*/ 175521 h 284616"/>
                    <a:gd name="connsiteX17" fmla="*/ 17219 w 391050"/>
                    <a:gd name="connsiteY17" fmla="*/ 137676 h 284616"/>
                    <a:gd name="connsiteX18" fmla="*/ 2749 w 391050"/>
                    <a:gd name="connsiteY18" fmla="*/ 113188 h 284616"/>
                    <a:gd name="connsiteX19" fmla="*/ 143712 w 391050"/>
                    <a:gd name="connsiteY19" fmla="*/ 683 h 284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91050" h="284616">
                      <a:moveTo>
                        <a:pt x="143712" y="683"/>
                      </a:moveTo>
                      <a:cubicBezTo>
                        <a:pt x="151327" y="2072"/>
                        <a:pt x="158580" y="5638"/>
                        <a:pt x="165258" y="11899"/>
                      </a:cubicBezTo>
                      <a:cubicBezTo>
                        <a:pt x="174163" y="19691"/>
                        <a:pt x="177503" y="29709"/>
                        <a:pt x="176389" y="40839"/>
                      </a:cubicBezTo>
                      <a:cubicBezTo>
                        <a:pt x="214234" y="28594"/>
                        <a:pt x="246513" y="45291"/>
                        <a:pt x="255418" y="74231"/>
                      </a:cubicBezTo>
                      <a:cubicBezTo>
                        <a:pt x="260984" y="74231"/>
                        <a:pt x="265435" y="74231"/>
                        <a:pt x="272114" y="75345"/>
                      </a:cubicBezTo>
                      <a:cubicBezTo>
                        <a:pt x="288810" y="79797"/>
                        <a:pt x="294375" y="90927"/>
                        <a:pt x="296601" y="104285"/>
                      </a:cubicBezTo>
                      <a:cubicBezTo>
                        <a:pt x="298828" y="115415"/>
                        <a:pt x="294375" y="136564"/>
                        <a:pt x="286584" y="156599"/>
                      </a:cubicBezTo>
                      <a:cubicBezTo>
                        <a:pt x="304393" y="148807"/>
                        <a:pt x="323315" y="144355"/>
                        <a:pt x="341125" y="145468"/>
                      </a:cubicBezTo>
                      <a:cubicBezTo>
                        <a:pt x="381195" y="125433"/>
                        <a:pt x="406796" y="171069"/>
                        <a:pt x="380082" y="205575"/>
                      </a:cubicBezTo>
                      <a:cubicBezTo>
                        <a:pt x="360047" y="230062"/>
                        <a:pt x="321089" y="275698"/>
                        <a:pt x="284358" y="283490"/>
                      </a:cubicBezTo>
                      <a:cubicBezTo>
                        <a:pt x="246513" y="290169"/>
                        <a:pt x="191972" y="265681"/>
                        <a:pt x="151902" y="248984"/>
                      </a:cubicBezTo>
                      <a:cubicBezTo>
                        <a:pt x="150789" y="248984"/>
                        <a:pt x="148562" y="248984"/>
                        <a:pt x="147449" y="248984"/>
                      </a:cubicBezTo>
                      <a:cubicBezTo>
                        <a:pt x="134092" y="251210"/>
                        <a:pt x="125188" y="244532"/>
                        <a:pt x="122962" y="235628"/>
                      </a:cubicBezTo>
                      <a:cubicBezTo>
                        <a:pt x="117396" y="230062"/>
                        <a:pt x="115170" y="221157"/>
                        <a:pt x="119622" y="215592"/>
                      </a:cubicBezTo>
                      <a:cubicBezTo>
                        <a:pt x="111830" y="201122"/>
                        <a:pt x="91795" y="186652"/>
                        <a:pt x="70647" y="173295"/>
                      </a:cubicBezTo>
                      <a:cubicBezTo>
                        <a:pt x="63968" y="178861"/>
                        <a:pt x="57290" y="184426"/>
                        <a:pt x="51725" y="187765"/>
                      </a:cubicBezTo>
                      <a:cubicBezTo>
                        <a:pt x="39481" y="196670"/>
                        <a:pt x="18333" y="191104"/>
                        <a:pt x="18333" y="175521"/>
                      </a:cubicBezTo>
                      <a:cubicBezTo>
                        <a:pt x="18333" y="163277"/>
                        <a:pt x="17219" y="149921"/>
                        <a:pt x="17219" y="137676"/>
                      </a:cubicBezTo>
                      <a:cubicBezTo>
                        <a:pt x="4975" y="135451"/>
                        <a:pt x="-5042" y="124320"/>
                        <a:pt x="2749" y="113188"/>
                      </a:cubicBezTo>
                      <a:cubicBezTo>
                        <a:pt x="19306" y="87866"/>
                        <a:pt x="90404" y="-9041"/>
                        <a:pt x="143712" y="68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4" name="任意多边形: 形状 7433" descr="b166b6ca-f91c-4fbc-a766-55109b379bcd"/>
                <p:cNvSpPr/>
                <p:nvPr/>
              </p:nvSpPr>
              <p:spPr>
                <a:xfrm>
                  <a:off x="1345108" y="276971"/>
                  <a:ext cx="289227" cy="251455"/>
                </a:xfrm>
                <a:custGeom>
                  <a:avLst/>
                  <a:gdLst>
                    <a:gd name="connsiteX0" fmla="*/ 236888 w 289227"/>
                    <a:gd name="connsiteY0" fmla="*/ 1191 h 251455"/>
                    <a:gd name="connsiteX1" fmla="*/ 271810 w 289227"/>
                    <a:gd name="connsiteY1" fmla="*/ 15383 h 251455"/>
                    <a:gd name="connsiteX2" fmla="*/ 288506 w 289227"/>
                    <a:gd name="connsiteY2" fmla="*/ 45435 h 251455"/>
                    <a:gd name="connsiteX3" fmla="*/ 284055 w 289227"/>
                    <a:gd name="connsiteY3" fmla="*/ 76602 h 251455"/>
                    <a:gd name="connsiteX4" fmla="*/ 250662 w 289227"/>
                    <a:gd name="connsiteY4" fmla="*/ 126690 h 251455"/>
                    <a:gd name="connsiteX5" fmla="*/ 170520 w 289227"/>
                    <a:gd name="connsiteY5" fmla="*/ 201267 h 251455"/>
                    <a:gd name="connsiteX6" fmla="*/ 99284 w 289227"/>
                    <a:gd name="connsiteY6" fmla="*/ 237998 h 251455"/>
                    <a:gd name="connsiteX7" fmla="*/ 71457 w 289227"/>
                    <a:gd name="connsiteY7" fmla="*/ 250242 h 251455"/>
                    <a:gd name="connsiteX8" fmla="*/ 64778 w 289227"/>
                    <a:gd name="connsiteY8" fmla="*/ 249129 h 251455"/>
                    <a:gd name="connsiteX9" fmla="*/ 69231 w 289227"/>
                    <a:gd name="connsiteY9" fmla="*/ 244677 h 251455"/>
                    <a:gd name="connsiteX10" fmla="*/ 97057 w 289227"/>
                    <a:gd name="connsiteY10" fmla="*/ 232432 h 251455"/>
                    <a:gd name="connsiteX11" fmla="*/ 162729 w 289227"/>
                    <a:gd name="connsiteY11" fmla="*/ 191249 h 251455"/>
                    <a:gd name="connsiteX12" fmla="*/ 239531 w 289227"/>
                    <a:gd name="connsiteY12" fmla="*/ 120012 h 251455"/>
                    <a:gd name="connsiteX13" fmla="*/ 270697 w 289227"/>
                    <a:gd name="connsiteY13" fmla="*/ 73262 h 251455"/>
                    <a:gd name="connsiteX14" fmla="*/ 274037 w 289227"/>
                    <a:gd name="connsiteY14" fmla="*/ 47662 h 251455"/>
                    <a:gd name="connsiteX15" fmla="*/ 260679 w 289227"/>
                    <a:gd name="connsiteY15" fmla="*/ 26513 h 251455"/>
                    <a:gd name="connsiteX16" fmla="*/ 203913 w 289227"/>
                    <a:gd name="connsiteY16" fmla="*/ 17609 h 251455"/>
                    <a:gd name="connsiteX17" fmla="*/ 153825 w 289227"/>
                    <a:gd name="connsiteY17" fmla="*/ 45435 h 251455"/>
                    <a:gd name="connsiteX18" fmla="*/ 113753 w 289227"/>
                    <a:gd name="connsiteY18" fmla="*/ 83280 h 251455"/>
                    <a:gd name="connsiteX19" fmla="*/ 83700 w 289227"/>
                    <a:gd name="connsiteY19" fmla="*/ 122237 h 251455"/>
                    <a:gd name="connsiteX20" fmla="*/ 38064 w 289227"/>
                    <a:gd name="connsiteY20" fmla="*/ 180118 h 251455"/>
                    <a:gd name="connsiteX21" fmla="*/ 21367 w 289227"/>
                    <a:gd name="connsiteY21" fmla="*/ 202380 h 251455"/>
                    <a:gd name="connsiteX22" fmla="*/ 1332 w 289227"/>
                    <a:gd name="connsiteY22" fmla="*/ 221302 h 251455"/>
                    <a:gd name="connsiteX23" fmla="*/ 6898 w 289227"/>
                    <a:gd name="connsiteY23" fmla="*/ 194588 h 251455"/>
                    <a:gd name="connsiteX24" fmla="*/ 24707 w 289227"/>
                    <a:gd name="connsiteY24" fmla="*/ 172327 h 251455"/>
                    <a:gd name="connsiteX25" fmla="*/ 69231 w 289227"/>
                    <a:gd name="connsiteY25" fmla="*/ 113334 h 251455"/>
                    <a:gd name="connsiteX26" fmla="*/ 101510 w 289227"/>
                    <a:gd name="connsiteY26" fmla="*/ 75489 h 251455"/>
                    <a:gd name="connsiteX27" fmla="*/ 141580 w 289227"/>
                    <a:gd name="connsiteY27" fmla="*/ 34305 h 251455"/>
                    <a:gd name="connsiteX28" fmla="*/ 199461 w 289227"/>
                    <a:gd name="connsiteY28" fmla="*/ 2026 h 251455"/>
                    <a:gd name="connsiteX29" fmla="*/ 236888 w 289227"/>
                    <a:gd name="connsiteY29" fmla="*/ 1191 h 251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89227" h="251455">
                      <a:moveTo>
                        <a:pt x="236888" y="1191"/>
                      </a:moveTo>
                      <a:cubicBezTo>
                        <a:pt x="249549" y="3139"/>
                        <a:pt x="261793" y="7591"/>
                        <a:pt x="271810" y="15383"/>
                      </a:cubicBezTo>
                      <a:cubicBezTo>
                        <a:pt x="281829" y="23174"/>
                        <a:pt x="287394" y="34305"/>
                        <a:pt x="288506" y="45435"/>
                      </a:cubicBezTo>
                      <a:cubicBezTo>
                        <a:pt x="290733" y="56567"/>
                        <a:pt x="287394" y="66585"/>
                        <a:pt x="284055" y="76602"/>
                      </a:cubicBezTo>
                      <a:cubicBezTo>
                        <a:pt x="277376" y="96638"/>
                        <a:pt x="262907" y="112221"/>
                        <a:pt x="250662" y="126690"/>
                      </a:cubicBezTo>
                      <a:cubicBezTo>
                        <a:pt x="225061" y="156743"/>
                        <a:pt x="198347" y="183457"/>
                        <a:pt x="170520" y="201267"/>
                      </a:cubicBezTo>
                      <a:cubicBezTo>
                        <a:pt x="142694" y="220189"/>
                        <a:pt x="117093" y="230206"/>
                        <a:pt x="99284" y="237998"/>
                      </a:cubicBezTo>
                      <a:cubicBezTo>
                        <a:pt x="81474" y="245790"/>
                        <a:pt x="85926" y="244677"/>
                        <a:pt x="71457" y="250242"/>
                      </a:cubicBezTo>
                      <a:cubicBezTo>
                        <a:pt x="63665" y="252468"/>
                        <a:pt x="64778" y="251355"/>
                        <a:pt x="64778" y="249129"/>
                      </a:cubicBezTo>
                      <a:cubicBezTo>
                        <a:pt x="64778" y="246903"/>
                        <a:pt x="63665" y="246903"/>
                        <a:pt x="69231" y="244677"/>
                      </a:cubicBezTo>
                      <a:cubicBezTo>
                        <a:pt x="83700" y="239111"/>
                        <a:pt x="79248" y="240224"/>
                        <a:pt x="97057" y="232432"/>
                      </a:cubicBezTo>
                      <a:cubicBezTo>
                        <a:pt x="114867" y="223528"/>
                        <a:pt x="137128" y="210171"/>
                        <a:pt x="162729" y="191249"/>
                      </a:cubicBezTo>
                      <a:cubicBezTo>
                        <a:pt x="188330" y="173440"/>
                        <a:pt x="215043" y="148952"/>
                        <a:pt x="239531" y="120012"/>
                      </a:cubicBezTo>
                      <a:cubicBezTo>
                        <a:pt x="251775" y="105542"/>
                        <a:pt x="265132" y="89959"/>
                        <a:pt x="270697" y="73262"/>
                      </a:cubicBezTo>
                      <a:cubicBezTo>
                        <a:pt x="274037" y="64358"/>
                        <a:pt x="275150" y="55453"/>
                        <a:pt x="274037" y="47662"/>
                      </a:cubicBezTo>
                      <a:cubicBezTo>
                        <a:pt x="271810" y="39871"/>
                        <a:pt x="267358" y="32079"/>
                        <a:pt x="260679" y="26513"/>
                      </a:cubicBezTo>
                      <a:cubicBezTo>
                        <a:pt x="246210" y="15383"/>
                        <a:pt x="222835" y="13157"/>
                        <a:pt x="203913" y="17609"/>
                      </a:cubicBezTo>
                      <a:cubicBezTo>
                        <a:pt x="184990" y="22061"/>
                        <a:pt x="168294" y="33192"/>
                        <a:pt x="153825" y="45435"/>
                      </a:cubicBezTo>
                      <a:cubicBezTo>
                        <a:pt x="140467" y="57680"/>
                        <a:pt x="125998" y="69924"/>
                        <a:pt x="113753" y="83280"/>
                      </a:cubicBezTo>
                      <a:cubicBezTo>
                        <a:pt x="102622" y="96638"/>
                        <a:pt x="93718" y="109994"/>
                        <a:pt x="83700" y="122237"/>
                      </a:cubicBezTo>
                      <a:cubicBezTo>
                        <a:pt x="64778" y="146726"/>
                        <a:pt x="48082" y="165648"/>
                        <a:pt x="38064" y="180118"/>
                      </a:cubicBezTo>
                      <a:cubicBezTo>
                        <a:pt x="26933" y="194588"/>
                        <a:pt x="29159" y="191249"/>
                        <a:pt x="21367" y="202380"/>
                      </a:cubicBezTo>
                      <a:cubicBezTo>
                        <a:pt x="13577" y="213510"/>
                        <a:pt x="4671" y="223528"/>
                        <a:pt x="1332" y="221302"/>
                      </a:cubicBezTo>
                      <a:cubicBezTo>
                        <a:pt x="-2007" y="219076"/>
                        <a:pt x="1332" y="206832"/>
                        <a:pt x="6898" y="194588"/>
                      </a:cubicBezTo>
                      <a:cubicBezTo>
                        <a:pt x="14690" y="183457"/>
                        <a:pt x="14690" y="186796"/>
                        <a:pt x="24707" y="172327"/>
                      </a:cubicBezTo>
                      <a:cubicBezTo>
                        <a:pt x="34725" y="157856"/>
                        <a:pt x="50307" y="137821"/>
                        <a:pt x="69231" y="113334"/>
                      </a:cubicBezTo>
                      <a:cubicBezTo>
                        <a:pt x="79248" y="101089"/>
                        <a:pt x="89266" y="88846"/>
                        <a:pt x="101510" y="75489"/>
                      </a:cubicBezTo>
                      <a:cubicBezTo>
                        <a:pt x="113753" y="62132"/>
                        <a:pt x="125998" y="47662"/>
                        <a:pt x="141580" y="34305"/>
                      </a:cubicBezTo>
                      <a:cubicBezTo>
                        <a:pt x="157164" y="20948"/>
                        <a:pt x="174973" y="7591"/>
                        <a:pt x="199461" y="2026"/>
                      </a:cubicBezTo>
                      <a:cubicBezTo>
                        <a:pt x="211148" y="-201"/>
                        <a:pt x="224227" y="-757"/>
                        <a:pt x="236888" y="119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5" name="任意多边形: 形状 7434" descr="56062cf3-670f-4232-aeb9-93d5c4f99ec8"/>
                <p:cNvSpPr/>
                <p:nvPr/>
              </p:nvSpPr>
              <p:spPr>
                <a:xfrm>
                  <a:off x="1269515" y="215551"/>
                  <a:ext cx="164828" cy="298648"/>
                </a:xfrm>
                <a:custGeom>
                  <a:avLst/>
                  <a:gdLst>
                    <a:gd name="connsiteX0" fmla="*/ 111432 w 164828"/>
                    <a:gd name="connsiteY0" fmla="*/ 0 h 298648"/>
                    <a:gd name="connsiteX1" fmla="*/ 162634 w 164828"/>
                    <a:gd name="connsiteY1" fmla="*/ 42297 h 298648"/>
                    <a:gd name="connsiteX2" fmla="*/ 161521 w 164828"/>
                    <a:gd name="connsiteY2" fmla="*/ 99064 h 298648"/>
                    <a:gd name="connsiteX3" fmla="*/ 148164 w 164828"/>
                    <a:gd name="connsiteY3" fmla="*/ 149152 h 298648"/>
                    <a:gd name="connsiteX4" fmla="*/ 134807 w 164828"/>
                    <a:gd name="connsiteY4" fmla="*/ 194789 h 298648"/>
                    <a:gd name="connsiteX5" fmla="*/ 100301 w 164828"/>
                    <a:gd name="connsiteY5" fmla="*/ 258234 h 298648"/>
                    <a:gd name="connsiteX6" fmla="*/ 84719 w 164828"/>
                    <a:gd name="connsiteY6" fmla="*/ 280495 h 298648"/>
                    <a:gd name="connsiteX7" fmla="*/ 63569 w 164828"/>
                    <a:gd name="connsiteY7" fmla="*/ 298305 h 298648"/>
                    <a:gd name="connsiteX8" fmla="*/ 70248 w 164828"/>
                    <a:gd name="connsiteY8" fmla="*/ 276044 h 298648"/>
                    <a:gd name="connsiteX9" fmla="*/ 86944 w 164828"/>
                    <a:gd name="connsiteY9" fmla="*/ 253781 h 298648"/>
                    <a:gd name="connsiteX10" fmla="*/ 118110 w 164828"/>
                    <a:gd name="connsiteY10" fmla="*/ 191450 h 298648"/>
                    <a:gd name="connsiteX11" fmla="*/ 132581 w 164828"/>
                    <a:gd name="connsiteY11" fmla="*/ 148039 h 298648"/>
                    <a:gd name="connsiteX12" fmla="*/ 143711 w 164828"/>
                    <a:gd name="connsiteY12" fmla="*/ 97951 h 298648"/>
                    <a:gd name="connsiteX13" fmla="*/ 144824 w 164828"/>
                    <a:gd name="connsiteY13" fmla="*/ 45636 h 298648"/>
                    <a:gd name="connsiteX14" fmla="*/ 132581 w 164828"/>
                    <a:gd name="connsiteY14" fmla="*/ 24488 h 298648"/>
                    <a:gd name="connsiteX15" fmla="*/ 110319 w 164828"/>
                    <a:gd name="connsiteY15" fmla="*/ 15583 h 298648"/>
                    <a:gd name="connsiteX16" fmla="*/ 69135 w 164828"/>
                    <a:gd name="connsiteY16" fmla="*/ 44523 h 298648"/>
                    <a:gd name="connsiteX17" fmla="*/ 42421 w 164828"/>
                    <a:gd name="connsiteY17" fmla="*/ 93498 h 298648"/>
                    <a:gd name="connsiteX18" fmla="*/ 15707 w 164828"/>
                    <a:gd name="connsiteY18" fmla="*/ 186997 h 298648"/>
                    <a:gd name="connsiteX19" fmla="*/ 5689 w 164828"/>
                    <a:gd name="connsiteY19" fmla="*/ 253781 h 298648"/>
                    <a:gd name="connsiteX20" fmla="*/ 6802 w 164828"/>
                    <a:gd name="connsiteY20" fmla="*/ 279383 h 298648"/>
                    <a:gd name="connsiteX21" fmla="*/ 3464 w 164828"/>
                    <a:gd name="connsiteY21" fmla="*/ 283835 h 298648"/>
                    <a:gd name="connsiteX22" fmla="*/ 1237 w 164828"/>
                    <a:gd name="connsiteY22" fmla="*/ 279383 h 298648"/>
                    <a:gd name="connsiteX23" fmla="*/ 124 w 164828"/>
                    <a:gd name="connsiteY23" fmla="*/ 253781 h 298648"/>
                    <a:gd name="connsiteX24" fmla="*/ 3464 w 164828"/>
                    <a:gd name="connsiteY24" fmla="*/ 184771 h 298648"/>
                    <a:gd name="connsiteX25" fmla="*/ 30177 w 164828"/>
                    <a:gd name="connsiteY25" fmla="*/ 89047 h 298648"/>
                    <a:gd name="connsiteX26" fmla="*/ 56892 w 164828"/>
                    <a:gd name="connsiteY26" fmla="*/ 37845 h 298648"/>
                    <a:gd name="connsiteX27" fmla="*/ 76927 w 164828"/>
                    <a:gd name="connsiteY27" fmla="*/ 13358 h 298648"/>
                    <a:gd name="connsiteX28" fmla="*/ 111432 w 164828"/>
                    <a:gd name="connsiteY28" fmla="*/ 0 h 298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64828" h="298648">
                      <a:moveTo>
                        <a:pt x="111432" y="0"/>
                      </a:moveTo>
                      <a:cubicBezTo>
                        <a:pt x="140372" y="0"/>
                        <a:pt x="158182" y="22262"/>
                        <a:pt x="162634" y="42297"/>
                      </a:cubicBezTo>
                      <a:cubicBezTo>
                        <a:pt x="167086" y="62333"/>
                        <a:pt x="163746" y="81255"/>
                        <a:pt x="161521" y="99064"/>
                      </a:cubicBezTo>
                      <a:cubicBezTo>
                        <a:pt x="159295" y="116874"/>
                        <a:pt x="152616" y="133570"/>
                        <a:pt x="148164" y="149152"/>
                      </a:cubicBezTo>
                      <a:cubicBezTo>
                        <a:pt x="143711" y="165849"/>
                        <a:pt x="140372" y="181432"/>
                        <a:pt x="134807" y="194789"/>
                      </a:cubicBezTo>
                      <a:cubicBezTo>
                        <a:pt x="123676" y="222616"/>
                        <a:pt x="109206" y="243764"/>
                        <a:pt x="100301" y="258234"/>
                      </a:cubicBezTo>
                      <a:cubicBezTo>
                        <a:pt x="91396" y="272705"/>
                        <a:pt x="92509" y="269365"/>
                        <a:pt x="84719" y="280495"/>
                      </a:cubicBezTo>
                      <a:cubicBezTo>
                        <a:pt x="76927" y="291627"/>
                        <a:pt x="65795" y="300532"/>
                        <a:pt x="63569" y="298305"/>
                      </a:cubicBezTo>
                      <a:cubicBezTo>
                        <a:pt x="61343" y="296079"/>
                        <a:pt x="64682" y="284948"/>
                        <a:pt x="70248" y="276044"/>
                      </a:cubicBezTo>
                      <a:cubicBezTo>
                        <a:pt x="78040" y="264913"/>
                        <a:pt x="78040" y="268252"/>
                        <a:pt x="86944" y="253781"/>
                      </a:cubicBezTo>
                      <a:cubicBezTo>
                        <a:pt x="95849" y="239312"/>
                        <a:pt x="106980" y="218164"/>
                        <a:pt x="118110" y="191450"/>
                      </a:cubicBezTo>
                      <a:cubicBezTo>
                        <a:pt x="122563" y="178092"/>
                        <a:pt x="128128" y="163623"/>
                        <a:pt x="132581" y="148039"/>
                      </a:cubicBezTo>
                      <a:cubicBezTo>
                        <a:pt x="137033" y="132456"/>
                        <a:pt x="141485" y="115761"/>
                        <a:pt x="143711" y="97951"/>
                      </a:cubicBezTo>
                      <a:cubicBezTo>
                        <a:pt x="145937" y="81255"/>
                        <a:pt x="149277" y="62333"/>
                        <a:pt x="144824" y="45636"/>
                      </a:cubicBezTo>
                      <a:cubicBezTo>
                        <a:pt x="142598" y="36732"/>
                        <a:pt x="139259" y="30053"/>
                        <a:pt x="132581" y="24488"/>
                      </a:cubicBezTo>
                      <a:cubicBezTo>
                        <a:pt x="125902" y="18922"/>
                        <a:pt x="118110" y="15583"/>
                        <a:pt x="110319" y="15583"/>
                      </a:cubicBezTo>
                      <a:cubicBezTo>
                        <a:pt x="94736" y="14470"/>
                        <a:pt x="78040" y="28940"/>
                        <a:pt x="69135" y="44523"/>
                      </a:cubicBezTo>
                      <a:cubicBezTo>
                        <a:pt x="59117" y="61220"/>
                        <a:pt x="50213" y="76802"/>
                        <a:pt x="42421" y="93498"/>
                      </a:cubicBezTo>
                      <a:cubicBezTo>
                        <a:pt x="26838" y="126891"/>
                        <a:pt x="21273" y="159170"/>
                        <a:pt x="15707" y="186997"/>
                      </a:cubicBezTo>
                      <a:cubicBezTo>
                        <a:pt x="10141" y="214824"/>
                        <a:pt x="5689" y="237086"/>
                        <a:pt x="5689" y="253781"/>
                      </a:cubicBezTo>
                      <a:cubicBezTo>
                        <a:pt x="5689" y="269365"/>
                        <a:pt x="6802" y="266026"/>
                        <a:pt x="6802" y="279383"/>
                      </a:cubicBezTo>
                      <a:cubicBezTo>
                        <a:pt x="7915" y="286061"/>
                        <a:pt x="5689" y="284948"/>
                        <a:pt x="3464" y="283835"/>
                      </a:cubicBezTo>
                      <a:cubicBezTo>
                        <a:pt x="2351" y="283835"/>
                        <a:pt x="1237" y="284948"/>
                        <a:pt x="1237" y="279383"/>
                      </a:cubicBezTo>
                      <a:cubicBezTo>
                        <a:pt x="124" y="267139"/>
                        <a:pt x="1237" y="270478"/>
                        <a:pt x="124" y="253781"/>
                      </a:cubicBezTo>
                      <a:cubicBezTo>
                        <a:pt x="124" y="237086"/>
                        <a:pt x="-989" y="213711"/>
                        <a:pt x="3464" y="184771"/>
                      </a:cubicBezTo>
                      <a:cubicBezTo>
                        <a:pt x="7915" y="155831"/>
                        <a:pt x="15707" y="122438"/>
                        <a:pt x="30177" y="89047"/>
                      </a:cubicBezTo>
                      <a:cubicBezTo>
                        <a:pt x="37968" y="71237"/>
                        <a:pt x="46873" y="54541"/>
                        <a:pt x="56892" y="37845"/>
                      </a:cubicBezTo>
                      <a:cubicBezTo>
                        <a:pt x="62456" y="28940"/>
                        <a:pt x="68022" y="21148"/>
                        <a:pt x="76927" y="13358"/>
                      </a:cubicBezTo>
                      <a:cubicBezTo>
                        <a:pt x="84719" y="6679"/>
                        <a:pt x="98075" y="0"/>
                        <a:pt x="11143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6" name="任意多边形: 形状 7435" descr="d160f5f2-fd4e-44ec-836d-790dbf42c402"/>
                <p:cNvSpPr/>
                <p:nvPr/>
              </p:nvSpPr>
              <p:spPr>
                <a:xfrm>
                  <a:off x="1108953" y="192006"/>
                  <a:ext cx="163129" cy="313502"/>
                </a:xfrm>
                <a:custGeom>
                  <a:avLst/>
                  <a:gdLst>
                    <a:gd name="connsiteX0" fmla="*/ 77204 w 163129"/>
                    <a:gd name="connsiteY0" fmla="*/ 170 h 313502"/>
                    <a:gd name="connsiteX1" fmla="*/ 112823 w 163129"/>
                    <a:gd name="connsiteY1" fmla="*/ 15753 h 313502"/>
                    <a:gd name="connsiteX2" fmla="*/ 140650 w 163129"/>
                    <a:gd name="connsiteY2" fmla="*/ 73633 h 313502"/>
                    <a:gd name="connsiteX3" fmla="*/ 148442 w 163129"/>
                    <a:gd name="connsiteY3" fmla="*/ 128174 h 313502"/>
                    <a:gd name="connsiteX4" fmla="*/ 157346 w 163129"/>
                    <a:gd name="connsiteY4" fmla="*/ 177150 h 313502"/>
                    <a:gd name="connsiteX5" fmla="*/ 161798 w 163129"/>
                    <a:gd name="connsiteY5" fmla="*/ 250614 h 313502"/>
                    <a:gd name="connsiteX6" fmla="*/ 162911 w 163129"/>
                    <a:gd name="connsiteY6" fmla="*/ 278441 h 313502"/>
                    <a:gd name="connsiteX7" fmla="*/ 157346 w 163129"/>
                    <a:gd name="connsiteY7" fmla="*/ 305155 h 313502"/>
                    <a:gd name="connsiteX8" fmla="*/ 150668 w 163129"/>
                    <a:gd name="connsiteY8" fmla="*/ 280667 h 313502"/>
                    <a:gd name="connsiteX9" fmla="*/ 150668 w 163129"/>
                    <a:gd name="connsiteY9" fmla="*/ 251727 h 313502"/>
                    <a:gd name="connsiteX10" fmla="*/ 143989 w 163129"/>
                    <a:gd name="connsiteY10" fmla="*/ 178263 h 313502"/>
                    <a:gd name="connsiteX11" fmla="*/ 137311 w 163129"/>
                    <a:gd name="connsiteY11" fmla="*/ 129288 h 313502"/>
                    <a:gd name="connsiteX12" fmla="*/ 127292 w 163129"/>
                    <a:gd name="connsiteY12" fmla="*/ 75860 h 313502"/>
                    <a:gd name="connsiteX13" fmla="*/ 102805 w 163129"/>
                    <a:gd name="connsiteY13" fmla="*/ 25771 h 313502"/>
                    <a:gd name="connsiteX14" fmla="*/ 77204 w 163129"/>
                    <a:gd name="connsiteY14" fmla="*/ 14641 h 313502"/>
                    <a:gd name="connsiteX15" fmla="*/ 50490 w 163129"/>
                    <a:gd name="connsiteY15" fmla="*/ 22432 h 313502"/>
                    <a:gd name="connsiteX16" fmla="*/ 20437 w 163129"/>
                    <a:gd name="connsiteY16" fmla="*/ 70294 h 313502"/>
                    <a:gd name="connsiteX17" fmla="*/ 15985 w 163129"/>
                    <a:gd name="connsiteY17" fmla="*/ 127061 h 313502"/>
                    <a:gd name="connsiteX18" fmla="*/ 47151 w 163129"/>
                    <a:gd name="connsiteY18" fmla="*/ 225013 h 313502"/>
                    <a:gd name="connsiteX19" fmla="*/ 89448 w 163129"/>
                    <a:gd name="connsiteY19" fmla="*/ 287345 h 313502"/>
                    <a:gd name="connsiteX20" fmla="*/ 112823 w 163129"/>
                    <a:gd name="connsiteY20" fmla="*/ 307380 h 313502"/>
                    <a:gd name="connsiteX21" fmla="*/ 113936 w 163129"/>
                    <a:gd name="connsiteY21" fmla="*/ 312946 h 313502"/>
                    <a:gd name="connsiteX22" fmla="*/ 107257 w 163129"/>
                    <a:gd name="connsiteY22" fmla="*/ 310719 h 313502"/>
                    <a:gd name="connsiteX23" fmla="*/ 83883 w 163129"/>
                    <a:gd name="connsiteY23" fmla="*/ 290684 h 313502"/>
                    <a:gd name="connsiteX24" fmla="*/ 33794 w 163129"/>
                    <a:gd name="connsiteY24" fmla="*/ 229464 h 313502"/>
                    <a:gd name="connsiteX25" fmla="*/ 401 w 163129"/>
                    <a:gd name="connsiteY25" fmla="*/ 127061 h 313502"/>
                    <a:gd name="connsiteX26" fmla="*/ 4854 w 163129"/>
                    <a:gd name="connsiteY26" fmla="*/ 66956 h 313502"/>
                    <a:gd name="connsiteX27" fmla="*/ 38247 w 163129"/>
                    <a:gd name="connsiteY27" fmla="*/ 10189 h 313502"/>
                    <a:gd name="connsiteX28" fmla="*/ 77204 w 163129"/>
                    <a:gd name="connsiteY28" fmla="*/ 170 h 313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63129" h="313502">
                      <a:moveTo>
                        <a:pt x="77204" y="170"/>
                      </a:moveTo>
                      <a:cubicBezTo>
                        <a:pt x="91675" y="1284"/>
                        <a:pt x="103918" y="7962"/>
                        <a:pt x="112823" y="15753"/>
                      </a:cubicBezTo>
                      <a:cubicBezTo>
                        <a:pt x="131745" y="33563"/>
                        <a:pt x="136197" y="54711"/>
                        <a:pt x="140650" y="73633"/>
                      </a:cubicBezTo>
                      <a:cubicBezTo>
                        <a:pt x="145102" y="92557"/>
                        <a:pt x="146216" y="110366"/>
                        <a:pt x="148442" y="128174"/>
                      </a:cubicBezTo>
                      <a:cubicBezTo>
                        <a:pt x="150668" y="145984"/>
                        <a:pt x="155120" y="161567"/>
                        <a:pt x="157346" y="177150"/>
                      </a:cubicBezTo>
                      <a:cubicBezTo>
                        <a:pt x="160685" y="207203"/>
                        <a:pt x="160685" y="232804"/>
                        <a:pt x="161798" y="250614"/>
                      </a:cubicBezTo>
                      <a:cubicBezTo>
                        <a:pt x="162911" y="268423"/>
                        <a:pt x="161798" y="263970"/>
                        <a:pt x="162911" y="278441"/>
                      </a:cubicBezTo>
                      <a:cubicBezTo>
                        <a:pt x="164025" y="292910"/>
                        <a:pt x="160685" y="306267"/>
                        <a:pt x="157346" y="305155"/>
                      </a:cubicBezTo>
                      <a:cubicBezTo>
                        <a:pt x="154006" y="305155"/>
                        <a:pt x="148442" y="292910"/>
                        <a:pt x="150668" y="280667"/>
                      </a:cubicBezTo>
                      <a:cubicBezTo>
                        <a:pt x="149555" y="266196"/>
                        <a:pt x="151780" y="269536"/>
                        <a:pt x="150668" y="251727"/>
                      </a:cubicBezTo>
                      <a:cubicBezTo>
                        <a:pt x="149555" y="233917"/>
                        <a:pt x="147329" y="208316"/>
                        <a:pt x="143989" y="178263"/>
                      </a:cubicBezTo>
                      <a:cubicBezTo>
                        <a:pt x="141763" y="162680"/>
                        <a:pt x="140650" y="145984"/>
                        <a:pt x="137311" y="129288"/>
                      </a:cubicBezTo>
                      <a:cubicBezTo>
                        <a:pt x="135084" y="112592"/>
                        <a:pt x="131745" y="94782"/>
                        <a:pt x="127292" y="75860"/>
                      </a:cubicBezTo>
                      <a:cubicBezTo>
                        <a:pt x="122841" y="58051"/>
                        <a:pt x="117275" y="38016"/>
                        <a:pt x="102805" y="25771"/>
                      </a:cubicBezTo>
                      <a:cubicBezTo>
                        <a:pt x="95014" y="19093"/>
                        <a:pt x="86109" y="15753"/>
                        <a:pt x="77204" y="14641"/>
                      </a:cubicBezTo>
                      <a:cubicBezTo>
                        <a:pt x="68300" y="14641"/>
                        <a:pt x="58282" y="16866"/>
                        <a:pt x="50490" y="22432"/>
                      </a:cubicBezTo>
                      <a:cubicBezTo>
                        <a:pt x="33794" y="32450"/>
                        <a:pt x="23776" y="51372"/>
                        <a:pt x="20437" y="70294"/>
                      </a:cubicBezTo>
                      <a:cubicBezTo>
                        <a:pt x="17098" y="89217"/>
                        <a:pt x="14872" y="108139"/>
                        <a:pt x="15985" y="127061"/>
                      </a:cubicBezTo>
                      <a:cubicBezTo>
                        <a:pt x="17098" y="163793"/>
                        <a:pt x="32681" y="198299"/>
                        <a:pt x="47151" y="225013"/>
                      </a:cubicBezTo>
                      <a:cubicBezTo>
                        <a:pt x="61621" y="252840"/>
                        <a:pt x="76091" y="273988"/>
                        <a:pt x="89448" y="287345"/>
                      </a:cubicBezTo>
                      <a:cubicBezTo>
                        <a:pt x="103918" y="300702"/>
                        <a:pt x="101692" y="297363"/>
                        <a:pt x="112823" y="307380"/>
                      </a:cubicBezTo>
                      <a:cubicBezTo>
                        <a:pt x="118389" y="311832"/>
                        <a:pt x="116162" y="311832"/>
                        <a:pt x="113936" y="312946"/>
                      </a:cubicBezTo>
                      <a:cubicBezTo>
                        <a:pt x="111710" y="312946"/>
                        <a:pt x="112823" y="315172"/>
                        <a:pt x="107257" y="310719"/>
                      </a:cubicBezTo>
                      <a:cubicBezTo>
                        <a:pt x="95014" y="300702"/>
                        <a:pt x="98353" y="304042"/>
                        <a:pt x="83883" y="290684"/>
                      </a:cubicBezTo>
                      <a:cubicBezTo>
                        <a:pt x="70526" y="277328"/>
                        <a:pt x="49377" y="257291"/>
                        <a:pt x="33794" y="229464"/>
                      </a:cubicBezTo>
                      <a:cubicBezTo>
                        <a:pt x="17098" y="201637"/>
                        <a:pt x="3741" y="166020"/>
                        <a:pt x="401" y="127061"/>
                      </a:cubicBezTo>
                      <a:cubicBezTo>
                        <a:pt x="-712" y="108139"/>
                        <a:pt x="401" y="86991"/>
                        <a:pt x="4854" y="66956"/>
                      </a:cubicBezTo>
                      <a:cubicBezTo>
                        <a:pt x="8193" y="48033"/>
                        <a:pt x="15985" y="24658"/>
                        <a:pt x="38247" y="10189"/>
                      </a:cubicBezTo>
                      <a:cubicBezTo>
                        <a:pt x="48264" y="3510"/>
                        <a:pt x="62734" y="-943"/>
                        <a:pt x="77204" y="17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7" name="任意多边形: 形状 7436" descr="a475f213-fd0e-4cfc-a10c-abb53a46720b"/>
                <p:cNvSpPr/>
                <p:nvPr/>
              </p:nvSpPr>
              <p:spPr>
                <a:xfrm>
                  <a:off x="866424" y="309432"/>
                  <a:ext cx="320900" cy="208224"/>
                </a:xfrm>
                <a:custGeom>
                  <a:avLst/>
                  <a:gdLst>
                    <a:gd name="connsiteX0" fmla="*/ 84873 w 320900"/>
                    <a:gd name="connsiteY0" fmla="*/ 731 h 208224"/>
                    <a:gd name="connsiteX1" fmla="*/ 142753 w 320900"/>
                    <a:gd name="connsiteY1" fmla="*/ 17427 h 208224"/>
                    <a:gd name="connsiteX2" fmla="*/ 191728 w 320900"/>
                    <a:gd name="connsiteY2" fmla="*/ 36350 h 208224"/>
                    <a:gd name="connsiteX3" fmla="*/ 254060 w 320900"/>
                    <a:gd name="connsiteY3" fmla="*/ 79760 h 208224"/>
                    <a:gd name="connsiteX4" fmla="*/ 274096 w 320900"/>
                    <a:gd name="connsiteY4" fmla="*/ 99795 h 208224"/>
                    <a:gd name="connsiteX5" fmla="*/ 285226 w 320900"/>
                    <a:gd name="connsiteY5" fmla="*/ 123169 h 208224"/>
                    <a:gd name="connsiteX6" fmla="*/ 261852 w 320900"/>
                    <a:gd name="connsiteY6" fmla="*/ 106473 h 208224"/>
                    <a:gd name="connsiteX7" fmla="*/ 244043 w 320900"/>
                    <a:gd name="connsiteY7" fmla="*/ 86438 h 208224"/>
                    <a:gd name="connsiteX8" fmla="*/ 182823 w 320900"/>
                    <a:gd name="connsiteY8" fmla="*/ 46367 h 208224"/>
                    <a:gd name="connsiteX9" fmla="*/ 137187 w 320900"/>
                    <a:gd name="connsiteY9" fmla="*/ 26332 h 208224"/>
                    <a:gd name="connsiteX10" fmla="*/ 82646 w 320900"/>
                    <a:gd name="connsiteY10" fmla="*/ 12975 h 208224"/>
                    <a:gd name="connsiteX11" fmla="*/ 30332 w 320900"/>
                    <a:gd name="connsiteY11" fmla="*/ 24106 h 208224"/>
                    <a:gd name="connsiteX12" fmla="*/ 23653 w 320900"/>
                    <a:gd name="connsiteY12" fmla="*/ 65290 h 208224"/>
                    <a:gd name="connsiteX13" fmla="*/ 63724 w 320900"/>
                    <a:gd name="connsiteY13" fmla="*/ 102021 h 208224"/>
                    <a:gd name="connsiteX14" fmla="*/ 114926 w 320900"/>
                    <a:gd name="connsiteY14" fmla="*/ 130961 h 208224"/>
                    <a:gd name="connsiteX15" fmla="*/ 215102 w 320900"/>
                    <a:gd name="connsiteY15" fmla="*/ 171032 h 208224"/>
                    <a:gd name="connsiteX16" fmla="*/ 286339 w 320900"/>
                    <a:gd name="connsiteY16" fmla="*/ 195520 h 208224"/>
                    <a:gd name="connsiteX17" fmla="*/ 315279 w 320900"/>
                    <a:gd name="connsiteY17" fmla="*/ 202199 h 208224"/>
                    <a:gd name="connsiteX18" fmla="*/ 319732 w 320900"/>
                    <a:gd name="connsiteY18" fmla="*/ 206650 h 208224"/>
                    <a:gd name="connsiteX19" fmla="*/ 313053 w 320900"/>
                    <a:gd name="connsiteY19" fmla="*/ 207763 h 208224"/>
                    <a:gd name="connsiteX20" fmla="*/ 284113 w 320900"/>
                    <a:gd name="connsiteY20" fmla="*/ 202199 h 208224"/>
                    <a:gd name="connsiteX21" fmla="*/ 208424 w 320900"/>
                    <a:gd name="connsiteY21" fmla="*/ 183276 h 208224"/>
                    <a:gd name="connsiteX22" fmla="*/ 107134 w 320900"/>
                    <a:gd name="connsiteY22" fmla="*/ 143205 h 208224"/>
                    <a:gd name="connsiteX23" fmla="*/ 53706 w 320900"/>
                    <a:gd name="connsiteY23" fmla="*/ 114265 h 208224"/>
                    <a:gd name="connsiteX24" fmla="*/ 6957 w 320900"/>
                    <a:gd name="connsiteY24" fmla="*/ 73081 h 208224"/>
                    <a:gd name="connsiteX25" fmla="*/ 278 w 320900"/>
                    <a:gd name="connsiteY25" fmla="*/ 43029 h 208224"/>
                    <a:gd name="connsiteX26" fmla="*/ 18087 w 320900"/>
                    <a:gd name="connsiteY26" fmla="*/ 15202 h 208224"/>
                    <a:gd name="connsiteX27" fmla="*/ 50367 w 320900"/>
                    <a:gd name="connsiteY27" fmla="*/ 1844 h 208224"/>
                    <a:gd name="connsiteX28" fmla="*/ 84873 w 320900"/>
                    <a:gd name="connsiteY28" fmla="*/ 731 h 208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20900" h="208223">
                      <a:moveTo>
                        <a:pt x="84873" y="731"/>
                      </a:moveTo>
                      <a:cubicBezTo>
                        <a:pt x="107134" y="2957"/>
                        <a:pt x="124943" y="10749"/>
                        <a:pt x="142753" y="17427"/>
                      </a:cubicBezTo>
                      <a:cubicBezTo>
                        <a:pt x="160562" y="22992"/>
                        <a:pt x="177257" y="28558"/>
                        <a:pt x="191728" y="36350"/>
                      </a:cubicBezTo>
                      <a:cubicBezTo>
                        <a:pt x="220668" y="50820"/>
                        <a:pt x="240703" y="68629"/>
                        <a:pt x="254060" y="79760"/>
                      </a:cubicBezTo>
                      <a:cubicBezTo>
                        <a:pt x="267417" y="92004"/>
                        <a:pt x="264078" y="89778"/>
                        <a:pt x="274096" y="99795"/>
                      </a:cubicBezTo>
                      <a:cubicBezTo>
                        <a:pt x="284113" y="109813"/>
                        <a:pt x="288565" y="122057"/>
                        <a:pt x="285226" y="123169"/>
                      </a:cubicBezTo>
                      <a:cubicBezTo>
                        <a:pt x="281887" y="123169"/>
                        <a:pt x="271869" y="116492"/>
                        <a:pt x="261852" y="106473"/>
                      </a:cubicBezTo>
                      <a:cubicBezTo>
                        <a:pt x="252946" y="96456"/>
                        <a:pt x="257399" y="97570"/>
                        <a:pt x="244043" y="86438"/>
                      </a:cubicBezTo>
                      <a:cubicBezTo>
                        <a:pt x="230685" y="75307"/>
                        <a:pt x="210650" y="60838"/>
                        <a:pt x="182823" y="46367"/>
                      </a:cubicBezTo>
                      <a:cubicBezTo>
                        <a:pt x="169467" y="39689"/>
                        <a:pt x="153883" y="31898"/>
                        <a:pt x="137187" y="26332"/>
                      </a:cubicBezTo>
                      <a:cubicBezTo>
                        <a:pt x="120490" y="20766"/>
                        <a:pt x="101568" y="15202"/>
                        <a:pt x="82646" y="12975"/>
                      </a:cubicBezTo>
                      <a:cubicBezTo>
                        <a:pt x="63724" y="10749"/>
                        <a:pt x="43688" y="12975"/>
                        <a:pt x="30332" y="24106"/>
                      </a:cubicBezTo>
                      <a:cubicBezTo>
                        <a:pt x="15861" y="34124"/>
                        <a:pt x="15861" y="50820"/>
                        <a:pt x="23653" y="65290"/>
                      </a:cubicBezTo>
                      <a:cubicBezTo>
                        <a:pt x="31445" y="78647"/>
                        <a:pt x="47027" y="92004"/>
                        <a:pt x="63724" y="102021"/>
                      </a:cubicBezTo>
                      <a:cubicBezTo>
                        <a:pt x="80420" y="112039"/>
                        <a:pt x="97116" y="122057"/>
                        <a:pt x="114926" y="130961"/>
                      </a:cubicBezTo>
                      <a:cubicBezTo>
                        <a:pt x="149431" y="148771"/>
                        <a:pt x="185049" y="161014"/>
                        <a:pt x="215102" y="171032"/>
                      </a:cubicBezTo>
                      <a:cubicBezTo>
                        <a:pt x="244043" y="182163"/>
                        <a:pt x="268530" y="191068"/>
                        <a:pt x="286339" y="195520"/>
                      </a:cubicBezTo>
                      <a:cubicBezTo>
                        <a:pt x="304149" y="199972"/>
                        <a:pt x="300810" y="198859"/>
                        <a:pt x="315279" y="202199"/>
                      </a:cubicBezTo>
                      <a:cubicBezTo>
                        <a:pt x="323071" y="204424"/>
                        <a:pt x="320845" y="205537"/>
                        <a:pt x="319732" y="206650"/>
                      </a:cubicBezTo>
                      <a:cubicBezTo>
                        <a:pt x="318618" y="207763"/>
                        <a:pt x="318618" y="208876"/>
                        <a:pt x="313053" y="207763"/>
                      </a:cubicBezTo>
                      <a:cubicBezTo>
                        <a:pt x="298584" y="205537"/>
                        <a:pt x="303036" y="206650"/>
                        <a:pt x="284113" y="202199"/>
                      </a:cubicBezTo>
                      <a:cubicBezTo>
                        <a:pt x="265191" y="197746"/>
                        <a:pt x="238477" y="193294"/>
                        <a:pt x="208424" y="183276"/>
                      </a:cubicBezTo>
                      <a:cubicBezTo>
                        <a:pt x="178370" y="173259"/>
                        <a:pt x="142753" y="161014"/>
                        <a:pt x="107134" y="143205"/>
                      </a:cubicBezTo>
                      <a:cubicBezTo>
                        <a:pt x="89325" y="135414"/>
                        <a:pt x="71515" y="124283"/>
                        <a:pt x="53706" y="114265"/>
                      </a:cubicBezTo>
                      <a:cubicBezTo>
                        <a:pt x="37010" y="104247"/>
                        <a:pt x="18087" y="92004"/>
                        <a:pt x="6957" y="73081"/>
                      </a:cubicBezTo>
                      <a:cubicBezTo>
                        <a:pt x="1392" y="64177"/>
                        <a:pt x="-835" y="54159"/>
                        <a:pt x="278" y="43029"/>
                      </a:cubicBezTo>
                      <a:cubicBezTo>
                        <a:pt x="2505" y="33011"/>
                        <a:pt x="9183" y="21879"/>
                        <a:pt x="18087" y="15202"/>
                      </a:cubicBezTo>
                      <a:cubicBezTo>
                        <a:pt x="26992" y="8523"/>
                        <a:pt x="38124" y="4070"/>
                        <a:pt x="50367" y="1844"/>
                      </a:cubicBezTo>
                      <a:cubicBezTo>
                        <a:pt x="62611" y="-382"/>
                        <a:pt x="73741" y="-382"/>
                        <a:pt x="84873" y="7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8" name="任意多边形: 形状 7437" descr="f24cf1b2-73c3-4447-8722-d4b5d2d123e1"/>
                <p:cNvSpPr/>
                <p:nvPr/>
              </p:nvSpPr>
              <p:spPr>
                <a:xfrm>
                  <a:off x="783341" y="414667"/>
                  <a:ext cx="370332" cy="152616"/>
                </a:xfrm>
                <a:custGeom>
                  <a:avLst/>
                  <a:gdLst>
                    <a:gd name="connsiteX0" fmla="*/ 70840 w 370332"/>
                    <a:gd name="connsiteY0" fmla="*/ 124 h 152616"/>
                    <a:gd name="connsiteX1" fmla="*/ 88928 w 370332"/>
                    <a:gd name="connsiteY1" fmla="*/ 124 h 152616"/>
                    <a:gd name="connsiteX2" fmla="*/ 116755 w 370332"/>
                    <a:gd name="connsiteY2" fmla="*/ 3464 h 152616"/>
                    <a:gd name="connsiteX3" fmla="*/ 140130 w 370332"/>
                    <a:gd name="connsiteY3" fmla="*/ 7915 h 152616"/>
                    <a:gd name="connsiteX4" fmla="*/ 160165 w 370332"/>
                    <a:gd name="connsiteY4" fmla="*/ 19046 h 152616"/>
                    <a:gd name="connsiteX5" fmla="*/ 137903 w 370332"/>
                    <a:gd name="connsiteY5" fmla="*/ 20159 h 152616"/>
                    <a:gd name="connsiteX6" fmla="*/ 115642 w 370332"/>
                    <a:gd name="connsiteY6" fmla="*/ 14594 h 152616"/>
                    <a:gd name="connsiteX7" fmla="*/ 88928 w 370332"/>
                    <a:gd name="connsiteY7" fmla="*/ 12368 h 152616"/>
                    <a:gd name="connsiteX8" fmla="*/ 56648 w 370332"/>
                    <a:gd name="connsiteY8" fmla="*/ 15707 h 152616"/>
                    <a:gd name="connsiteX9" fmla="*/ 26595 w 370332"/>
                    <a:gd name="connsiteY9" fmla="*/ 33516 h 152616"/>
                    <a:gd name="connsiteX10" fmla="*/ 18804 w 370332"/>
                    <a:gd name="connsiteY10" fmla="*/ 65795 h 152616"/>
                    <a:gd name="connsiteX11" fmla="*/ 47744 w 370332"/>
                    <a:gd name="connsiteY11" fmla="*/ 93623 h 152616"/>
                    <a:gd name="connsiteX12" fmla="*/ 93380 w 370332"/>
                    <a:gd name="connsiteY12" fmla="*/ 105867 h 152616"/>
                    <a:gd name="connsiteX13" fmla="*/ 143469 w 370332"/>
                    <a:gd name="connsiteY13" fmla="*/ 114771 h 152616"/>
                    <a:gd name="connsiteX14" fmla="*/ 192444 w 370332"/>
                    <a:gd name="connsiteY14" fmla="*/ 122563 h 152616"/>
                    <a:gd name="connsiteX15" fmla="*/ 281491 w 370332"/>
                    <a:gd name="connsiteY15" fmla="*/ 132581 h 152616"/>
                    <a:gd name="connsiteX16" fmla="*/ 342710 w 370332"/>
                    <a:gd name="connsiteY16" fmla="*/ 143711 h 152616"/>
                    <a:gd name="connsiteX17" fmla="*/ 366085 w 370332"/>
                    <a:gd name="connsiteY17" fmla="*/ 147050 h 152616"/>
                    <a:gd name="connsiteX18" fmla="*/ 369424 w 370332"/>
                    <a:gd name="connsiteY18" fmla="*/ 151503 h 152616"/>
                    <a:gd name="connsiteX19" fmla="*/ 364972 w 370332"/>
                    <a:gd name="connsiteY19" fmla="*/ 152616 h 152616"/>
                    <a:gd name="connsiteX20" fmla="*/ 341597 w 370332"/>
                    <a:gd name="connsiteY20" fmla="*/ 150390 h 152616"/>
                    <a:gd name="connsiteX21" fmla="*/ 279265 w 370332"/>
                    <a:gd name="connsiteY21" fmla="*/ 144824 h 152616"/>
                    <a:gd name="connsiteX22" fmla="*/ 191331 w 370332"/>
                    <a:gd name="connsiteY22" fmla="*/ 134807 h 152616"/>
                    <a:gd name="connsiteX23" fmla="*/ 141243 w 370332"/>
                    <a:gd name="connsiteY23" fmla="*/ 128128 h 152616"/>
                    <a:gd name="connsiteX24" fmla="*/ 90041 w 370332"/>
                    <a:gd name="connsiteY24" fmla="*/ 121450 h 152616"/>
                    <a:gd name="connsiteX25" fmla="*/ 37726 w 370332"/>
                    <a:gd name="connsiteY25" fmla="*/ 108093 h 152616"/>
                    <a:gd name="connsiteX26" fmla="*/ 2107 w 370332"/>
                    <a:gd name="connsiteY26" fmla="*/ 72474 h 152616"/>
                    <a:gd name="connsiteX27" fmla="*/ 2107 w 370332"/>
                    <a:gd name="connsiteY27" fmla="*/ 47986 h 152616"/>
                    <a:gd name="connsiteX28" fmla="*/ 14352 w 370332"/>
                    <a:gd name="connsiteY28" fmla="*/ 27951 h 152616"/>
                    <a:gd name="connsiteX29" fmla="*/ 51083 w 370332"/>
                    <a:gd name="connsiteY29" fmla="*/ 3464 h 152616"/>
                    <a:gd name="connsiteX30" fmla="*/ 70840 w 370332"/>
                    <a:gd name="connsiteY30" fmla="*/ 124 h 152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70332" h="152616">
                      <a:moveTo>
                        <a:pt x="70840" y="124"/>
                      </a:moveTo>
                      <a:cubicBezTo>
                        <a:pt x="77240" y="-154"/>
                        <a:pt x="83362" y="124"/>
                        <a:pt x="88928" y="124"/>
                      </a:cubicBezTo>
                      <a:cubicBezTo>
                        <a:pt x="100059" y="1237"/>
                        <a:pt x="108963" y="2350"/>
                        <a:pt x="116755" y="3464"/>
                      </a:cubicBezTo>
                      <a:cubicBezTo>
                        <a:pt x="131225" y="5689"/>
                        <a:pt x="127885" y="5689"/>
                        <a:pt x="140130" y="7915"/>
                      </a:cubicBezTo>
                      <a:cubicBezTo>
                        <a:pt x="152374" y="10141"/>
                        <a:pt x="162391" y="15707"/>
                        <a:pt x="160165" y="19046"/>
                      </a:cubicBezTo>
                      <a:cubicBezTo>
                        <a:pt x="157939" y="21273"/>
                        <a:pt x="146808" y="22386"/>
                        <a:pt x="137903" y="20159"/>
                      </a:cubicBezTo>
                      <a:cubicBezTo>
                        <a:pt x="126773" y="17933"/>
                        <a:pt x="130111" y="16820"/>
                        <a:pt x="115642" y="14594"/>
                      </a:cubicBezTo>
                      <a:cubicBezTo>
                        <a:pt x="107850" y="13481"/>
                        <a:pt x="98946" y="12368"/>
                        <a:pt x="88928" y="12368"/>
                      </a:cubicBezTo>
                      <a:cubicBezTo>
                        <a:pt x="78910" y="12368"/>
                        <a:pt x="67780" y="12368"/>
                        <a:pt x="56648" y="15707"/>
                      </a:cubicBezTo>
                      <a:cubicBezTo>
                        <a:pt x="46631" y="19046"/>
                        <a:pt x="34387" y="24612"/>
                        <a:pt x="26595" y="33516"/>
                      </a:cubicBezTo>
                      <a:cubicBezTo>
                        <a:pt x="18804" y="42421"/>
                        <a:pt x="14352" y="54665"/>
                        <a:pt x="18804" y="65795"/>
                      </a:cubicBezTo>
                      <a:cubicBezTo>
                        <a:pt x="23256" y="76927"/>
                        <a:pt x="34387" y="86944"/>
                        <a:pt x="47744" y="93623"/>
                      </a:cubicBezTo>
                      <a:cubicBezTo>
                        <a:pt x="61101" y="100301"/>
                        <a:pt x="76684" y="103641"/>
                        <a:pt x="93380" y="105867"/>
                      </a:cubicBezTo>
                      <a:cubicBezTo>
                        <a:pt x="110076" y="108093"/>
                        <a:pt x="126773" y="112545"/>
                        <a:pt x="143469" y="114771"/>
                      </a:cubicBezTo>
                      <a:cubicBezTo>
                        <a:pt x="160165" y="118110"/>
                        <a:pt x="176862" y="120337"/>
                        <a:pt x="192444" y="122563"/>
                      </a:cubicBezTo>
                      <a:cubicBezTo>
                        <a:pt x="224724" y="127015"/>
                        <a:pt x="255890" y="129242"/>
                        <a:pt x="281491" y="132581"/>
                      </a:cubicBezTo>
                      <a:cubicBezTo>
                        <a:pt x="307092" y="135920"/>
                        <a:pt x="328240" y="141485"/>
                        <a:pt x="342710" y="143711"/>
                      </a:cubicBezTo>
                      <a:cubicBezTo>
                        <a:pt x="357180" y="145937"/>
                        <a:pt x="354954" y="144824"/>
                        <a:pt x="366085" y="147050"/>
                      </a:cubicBezTo>
                      <a:cubicBezTo>
                        <a:pt x="371650" y="148164"/>
                        <a:pt x="370537" y="150390"/>
                        <a:pt x="369424" y="151503"/>
                      </a:cubicBezTo>
                      <a:cubicBezTo>
                        <a:pt x="369424" y="152616"/>
                        <a:pt x="369424" y="152616"/>
                        <a:pt x="364972" y="152616"/>
                      </a:cubicBezTo>
                      <a:cubicBezTo>
                        <a:pt x="353841" y="151503"/>
                        <a:pt x="357180" y="152616"/>
                        <a:pt x="341597" y="150390"/>
                      </a:cubicBezTo>
                      <a:cubicBezTo>
                        <a:pt x="326014" y="148164"/>
                        <a:pt x="304866" y="148164"/>
                        <a:pt x="279265" y="144824"/>
                      </a:cubicBezTo>
                      <a:cubicBezTo>
                        <a:pt x="253664" y="141485"/>
                        <a:pt x="223611" y="138146"/>
                        <a:pt x="191331" y="134807"/>
                      </a:cubicBezTo>
                      <a:cubicBezTo>
                        <a:pt x="174635" y="132581"/>
                        <a:pt x="157939" y="130355"/>
                        <a:pt x="141243" y="128128"/>
                      </a:cubicBezTo>
                      <a:cubicBezTo>
                        <a:pt x="124547" y="125902"/>
                        <a:pt x="106737" y="123676"/>
                        <a:pt x="90041" y="121450"/>
                      </a:cubicBezTo>
                      <a:cubicBezTo>
                        <a:pt x="72232" y="119223"/>
                        <a:pt x="54422" y="115884"/>
                        <a:pt x="37726" y="108093"/>
                      </a:cubicBezTo>
                      <a:cubicBezTo>
                        <a:pt x="22143" y="100301"/>
                        <a:pt x="7673" y="88057"/>
                        <a:pt x="2107" y="72474"/>
                      </a:cubicBezTo>
                      <a:cubicBezTo>
                        <a:pt x="-1232" y="64682"/>
                        <a:pt x="-119" y="55778"/>
                        <a:pt x="2107" y="47986"/>
                      </a:cubicBezTo>
                      <a:cubicBezTo>
                        <a:pt x="4334" y="40195"/>
                        <a:pt x="8786" y="33516"/>
                        <a:pt x="14352" y="27951"/>
                      </a:cubicBezTo>
                      <a:cubicBezTo>
                        <a:pt x="24369" y="16820"/>
                        <a:pt x="37726" y="7915"/>
                        <a:pt x="51083" y="3464"/>
                      </a:cubicBezTo>
                      <a:cubicBezTo>
                        <a:pt x="57762" y="1237"/>
                        <a:pt x="64440" y="402"/>
                        <a:pt x="70840" y="12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39" name="任意多边形: 形状 7438" descr="6e01edcb-be74-4085-bc75-cd94ef1f5d32"/>
                <p:cNvSpPr/>
                <p:nvPr/>
              </p:nvSpPr>
              <p:spPr>
                <a:xfrm>
                  <a:off x="730074" y="535827"/>
                  <a:ext cx="422782" cy="144990"/>
                </a:xfrm>
                <a:custGeom>
                  <a:avLst/>
                  <a:gdLst>
                    <a:gd name="connsiteX0" fmla="*/ 187832 w 422782"/>
                    <a:gd name="connsiteY0" fmla="*/ 289 h 144990"/>
                    <a:gd name="connsiteX1" fmla="*/ 215659 w 422782"/>
                    <a:gd name="connsiteY1" fmla="*/ 4742 h 144990"/>
                    <a:gd name="connsiteX2" fmla="*/ 186719 w 422782"/>
                    <a:gd name="connsiteY2" fmla="*/ 14760 h 144990"/>
                    <a:gd name="connsiteX3" fmla="*/ 158892 w 422782"/>
                    <a:gd name="connsiteY3" fmla="*/ 16986 h 144990"/>
                    <a:gd name="connsiteX4" fmla="*/ 89882 w 422782"/>
                    <a:gd name="connsiteY4" fmla="*/ 37022 h 144990"/>
                    <a:gd name="connsiteX5" fmla="*/ 46471 w 422782"/>
                    <a:gd name="connsiteY5" fmla="*/ 55944 h 144990"/>
                    <a:gd name="connsiteX6" fmla="*/ 15305 w 422782"/>
                    <a:gd name="connsiteY6" fmla="*/ 88223 h 144990"/>
                    <a:gd name="connsiteX7" fmla="*/ 39793 w 422782"/>
                    <a:gd name="connsiteY7" fmla="*/ 121616 h 144990"/>
                    <a:gd name="connsiteX8" fmla="*/ 95446 w 422782"/>
                    <a:gd name="connsiteY8" fmla="*/ 130520 h 144990"/>
                    <a:gd name="connsiteX9" fmla="*/ 155553 w 422782"/>
                    <a:gd name="connsiteY9" fmla="*/ 126067 h 144990"/>
                    <a:gd name="connsiteX10" fmla="*/ 213433 w 422782"/>
                    <a:gd name="connsiteY10" fmla="*/ 116050 h 144990"/>
                    <a:gd name="connsiteX11" fmla="*/ 316949 w 422782"/>
                    <a:gd name="connsiteY11" fmla="*/ 93789 h 144990"/>
                    <a:gd name="connsiteX12" fmla="*/ 389299 w 422782"/>
                    <a:gd name="connsiteY12" fmla="*/ 80431 h 144990"/>
                    <a:gd name="connsiteX13" fmla="*/ 417126 w 422782"/>
                    <a:gd name="connsiteY13" fmla="*/ 73752 h 144990"/>
                    <a:gd name="connsiteX14" fmla="*/ 422691 w 422782"/>
                    <a:gd name="connsiteY14" fmla="*/ 75979 h 144990"/>
                    <a:gd name="connsiteX15" fmla="*/ 418239 w 422782"/>
                    <a:gd name="connsiteY15" fmla="*/ 79318 h 144990"/>
                    <a:gd name="connsiteX16" fmla="*/ 391525 w 422782"/>
                    <a:gd name="connsiteY16" fmla="*/ 85997 h 144990"/>
                    <a:gd name="connsiteX17" fmla="*/ 320289 w 422782"/>
                    <a:gd name="connsiteY17" fmla="*/ 104919 h 144990"/>
                    <a:gd name="connsiteX18" fmla="*/ 217885 w 422782"/>
                    <a:gd name="connsiteY18" fmla="*/ 128293 h 144990"/>
                    <a:gd name="connsiteX19" fmla="*/ 158892 w 422782"/>
                    <a:gd name="connsiteY19" fmla="*/ 138311 h 144990"/>
                    <a:gd name="connsiteX20" fmla="*/ 96559 w 422782"/>
                    <a:gd name="connsiteY20" fmla="*/ 144990 h 144990"/>
                    <a:gd name="connsiteX21" fmla="*/ 33115 w 422782"/>
                    <a:gd name="connsiteY21" fmla="*/ 133859 h 144990"/>
                    <a:gd name="connsiteX22" fmla="*/ 7514 w 422782"/>
                    <a:gd name="connsiteY22" fmla="*/ 114937 h 144990"/>
                    <a:gd name="connsiteX23" fmla="*/ 835 w 422782"/>
                    <a:gd name="connsiteY23" fmla="*/ 84884 h 144990"/>
                    <a:gd name="connsiteX24" fmla="*/ 17531 w 422782"/>
                    <a:gd name="connsiteY24" fmla="*/ 60396 h 144990"/>
                    <a:gd name="connsiteX25" fmla="*/ 40905 w 422782"/>
                    <a:gd name="connsiteY25" fmla="*/ 44812 h 144990"/>
                    <a:gd name="connsiteX26" fmla="*/ 85429 w 422782"/>
                    <a:gd name="connsiteY26" fmla="*/ 22551 h 144990"/>
                    <a:gd name="connsiteX27" fmla="*/ 158892 w 422782"/>
                    <a:gd name="connsiteY27" fmla="*/ 3629 h 144990"/>
                    <a:gd name="connsiteX28" fmla="*/ 187832 w 422782"/>
                    <a:gd name="connsiteY28" fmla="*/ 289 h 144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22782" h="144990">
                      <a:moveTo>
                        <a:pt x="187832" y="289"/>
                      </a:moveTo>
                      <a:cubicBezTo>
                        <a:pt x="202302" y="-824"/>
                        <a:pt x="216772" y="1403"/>
                        <a:pt x="215659" y="4742"/>
                      </a:cubicBezTo>
                      <a:cubicBezTo>
                        <a:pt x="214546" y="6968"/>
                        <a:pt x="203415" y="11421"/>
                        <a:pt x="186719" y="14760"/>
                      </a:cubicBezTo>
                      <a:cubicBezTo>
                        <a:pt x="173362" y="15873"/>
                        <a:pt x="176701" y="13647"/>
                        <a:pt x="158892" y="16986"/>
                      </a:cubicBezTo>
                      <a:cubicBezTo>
                        <a:pt x="142196" y="20325"/>
                        <a:pt x="117709" y="25890"/>
                        <a:pt x="89882" y="37022"/>
                      </a:cubicBezTo>
                      <a:cubicBezTo>
                        <a:pt x="76524" y="41474"/>
                        <a:pt x="60942" y="48152"/>
                        <a:pt x="46471" y="55944"/>
                      </a:cubicBezTo>
                      <a:cubicBezTo>
                        <a:pt x="33115" y="63735"/>
                        <a:pt x="18644" y="74866"/>
                        <a:pt x="15305" y="88223"/>
                      </a:cubicBezTo>
                      <a:cubicBezTo>
                        <a:pt x="11966" y="101579"/>
                        <a:pt x="23096" y="114937"/>
                        <a:pt x="39793" y="121616"/>
                      </a:cubicBezTo>
                      <a:cubicBezTo>
                        <a:pt x="56489" y="128293"/>
                        <a:pt x="76524" y="130520"/>
                        <a:pt x="95446" y="130520"/>
                      </a:cubicBezTo>
                      <a:cubicBezTo>
                        <a:pt x="115482" y="130520"/>
                        <a:pt x="135518" y="129406"/>
                        <a:pt x="155553" y="126067"/>
                      </a:cubicBezTo>
                      <a:cubicBezTo>
                        <a:pt x="174475" y="122729"/>
                        <a:pt x="194511" y="119389"/>
                        <a:pt x="213433" y="116050"/>
                      </a:cubicBezTo>
                      <a:cubicBezTo>
                        <a:pt x="251278" y="109371"/>
                        <a:pt x="286896" y="99353"/>
                        <a:pt x="316949" y="93789"/>
                      </a:cubicBezTo>
                      <a:cubicBezTo>
                        <a:pt x="347002" y="87110"/>
                        <a:pt x="371490" y="83770"/>
                        <a:pt x="389299" y="80431"/>
                      </a:cubicBezTo>
                      <a:cubicBezTo>
                        <a:pt x="407109" y="77092"/>
                        <a:pt x="403769" y="77092"/>
                        <a:pt x="417126" y="73752"/>
                      </a:cubicBezTo>
                      <a:cubicBezTo>
                        <a:pt x="423805" y="72639"/>
                        <a:pt x="422691" y="73752"/>
                        <a:pt x="422691" y="75979"/>
                      </a:cubicBezTo>
                      <a:cubicBezTo>
                        <a:pt x="422691" y="77092"/>
                        <a:pt x="423805" y="78205"/>
                        <a:pt x="418239" y="79318"/>
                      </a:cubicBezTo>
                      <a:cubicBezTo>
                        <a:pt x="404883" y="82657"/>
                        <a:pt x="409335" y="81544"/>
                        <a:pt x="391525" y="85997"/>
                      </a:cubicBezTo>
                      <a:cubicBezTo>
                        <a:pt x="373716" y="90449"/>
                        <a:pt x="350342" y="98240"/>
                        <a:pt x="320289" y="104919"/>
                      </a:cubicBezTo>
                      <a:cubicBezTo>
                        <a:pt x="290235" y="112711"/>
                        <a:pt x="255729" y="120503"/>
                        <a:pt x="217885" y="128293"/>
                      </a:cubicBezTo>
                      <a:cubicBezTo>
                        <a:pt x="198962" y="131633"/>
                        <a:pt x="178927" y="134972"/>
                        <a:pt x="158892" y="138311"/>
                      </a:cubicBezTo>
                      <a:cubicBezTo>
                        <a:pt x="138857" y="141651"/>
                        <a:pt x="117709" y="144990"/>
                        <a:pt x="96559" y="144990"/>
                      </a:cubicBezTo>
                      <a:cubicBezTo>
                        <a:pt x="75411" y="144990"/>
                        <a:pt x="53150" y="142764"/>
                        <a:pt x="33115" y="133859"/>
                      </a:cubicBezTo>
                      <a:cubicBezTo>
                        <a:pt x="23096" y="129406"/>
                        <a:pt x="14191" y="123841"/>
                        <a:pt x="7514" y="114937"/>
                      </a:cubicBezTo>
                      <a:cubicBezTo>
                        <a:pt x="835" y="106032"/>
                        <a:pt x="-1391" y="94902"/>
                        <a:pt x="835" y="84884"/>
                      </a:cubicBezTo>
                      <a:cubicBezTo>
                        <a:pt x="3061" y="74866"/>
                        <a:pt x="9740" y="65962"/>
                        <a:pt x="17531" y="60396"/>
                      </a:cubicBezTo>
                      <a:cubicBezTo>
                        <a:pt x="25323" y="53717"/>
                        <a:pt x="33115" y="49265"/>
                        <a:pt x="40905" y="44812"/>
                      </a:cubicBezTo>
                      <a:cubicBezTo>
                        <a:pt x="56489" y="35908"/>
                        <a:pt x="70959" y="28117"/>
                        <a:pt x="85429" y="22551"/>
                      </a:cubicBezTo>
                      <a:cubicBezTo>
                        <a:pt x="114369" y="11421"/>
                        <a:pt x="141083" y="6968"/>
                        <a:pt x="158892" y="3629"/>
                      </a:cubicBezTo>
                      <a:cubicBezTo>
                        <a:pt x="177814" y="1403"/>
                        <a:pt x="173362" y="1403"/>
                        <a:pt x="187832" y="2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0" name="任意多边形: 形状 7439" descr="a15ef3c8-6072-477c-8a26-5f95e400ceab"/>
                <p:cNvSpPr/>
                <p:nvPr/>
              </p:nvSpPr>
              <p:spPr>
                <a:xfrm>
                  <a:off x="770661" y="637869"/>
                  <a:ext cx="416052" cy="178580"/>
                </a:xfrm>
                <a:custGeom>
                  <a:avLst/>
                  <a:gdLst>
                    <a:gd name="connsiteX0" fmla="*/ 413965 w 416052"/>
                    <a:gd name="connsiteY0" fmla="*/ 94 h 178580"/>
                    <a:gd name="connsiteX1" fmla="*/ 415496 w 416052"/>
                    <a:gd name="connsiteY1" fmla="*/ 1764 h 178580"/>
                    <a:gd name="connsiteX2" fmla="*/ 413270 w 416052"/>
                    <a:gd name="connsiteY2" fmla="*/ 6216 h 178580"/>
                    <a:gd name="connsiteX3" fmla="*/ 394347 w 416052"/>
                    <a:gd name="connsiteY3" fmla="*/ 20686 h 178580"/>
                    <a:gd name="connsiteX4" fmla="*/ 343146 w 416052"/>
                    <a:gd name="connsiteY4" fmla="*/ 59644 h 178580"/>
                    <a:gd name="connsiteX5" fmla="*/ 263004 w 416052"/>
                    <a:gd name="connsiteY5" fmla="*/ 107506 h 178580"/>
                    <a:gd name="connsiteX6" fmla="*/ 215142 w 416052"/>
                    <a:gd name="connsiteY6" fmla="*/ 130880 h 178580"/>
                    <a:gd name="connsiteX7" fmla="*/ 163940 w 416052"/>
                    <a:gd name="connsiteY7" fmla="*/ 152030 h 178580"/>
                    <a:gd name="connsiteX8" fmla="*/ 111626 w 416052"/>
                    <a:gd name="connsiteY8" fmla="*/ 172065 h 178580"/>
                    <a:gd name="connsiteX9" fmla="*/ 52633 w 416052"/>
                    <a:gd name="connsiteY9" fmla="*/ 176517 h 178580"/>
                    <a:gd name="connsiteX10" fmla="*/ 8110 w 416052"/>
                    <a:gd name="connsiteY10" fmla="*/ 146464 h 178580"/>
                    <a:gd name="connsiteX11" fmla="*/ 2544 w 416052"/>
                    <a:gd name="connsiteY11" fmla="*/ 103053 h 178580"/>
                    <a:gd name="connsiteX12" fmla="*/ 24805 w 416052"/>
                    <a:gd name="connsiteY12" fmla="*/ 71888 h 178580"/>
                    <a:gd name="connsiteX13" fmla="*/ 48180 w 416052"/>
                    <a:gd name="connsiteY13" fmla="*/ 55191 h 178580"/>
                    <a:gd name="connsiteX14" fmla="*/ 70441 w 416052"/>
                    <a:gd name="connsiteY14" fmla="*/ 42948 h 178580"/>
                    <a:gd name="connsiteX15" fmla="*/ 94929 w 416052"/>
                    <a:gd name="connsiteY15" fmla="*/ 37382 h 178580"/>
                    <a:gd name="connsiteX16" fmla="*/ 78233 w 416052"/>
                    <a:gd name="connsiteY16" fmla="*/ 52965 h 178580"/>
                    <a:gd name="connsiteX17" fmla="*/ 55972 w 416052"/>
                    <a:gd name="connsiteY17" fmla="*/ 64096 h 178580"/>
                    <a:gd name="connsiteX18" fmla="*/ 18127 w 416052"/>
                    <a:gd name="connsiteY18" fmla="*/ 106393 h 178580"/>
                    <a:gd name="connsiteX19" fmla="*/ 20353 w 416052"/>
                    <a:gd name="connsiteY19" fmla="*/ 139785 h 178580"/>
                    <a:gd name="connsiteX20" fmla="*/ 55972 w 416052"/>
                    <a:gd name="connsiteY20" fmla="*/ 160934 h 178580"/>
                    <a:gd name="connsiteX21" fmla="*/ 106060 w 416052"/>
                    <a:gd name="connsiteY21" fmla="*/ 156481 h 178580"/>
                    <a:gd name="connsiteX22" fmla="*/ 156149 w 416052"/>
                    <a:gd name="connsiteY22" fmla="*/ 137559 h 178580"/>
                    <a:gd name="connsiteX23" fmla="*/ 207350 w 416052"/>
                    <a:gd name="connsiteY23" fmla="*/ 118637 h 178580"/>
                    <a:gd name="connsiteX24" fmla="*/ 255212 w 416052"/>
                    <a:gd name="connsiteY24" fmla="*/ 96376 h 178580"/>
                    <a:gd name="connsiteX25" fmla="*/ 334241 w 416052"/>
                    <a:gd name="connsiteY25" fmla="*/ 49626 h 178580"/>
                    <a:gd name="connsiteX26" fmla="*/ 389895 w 416052"/>
                    <a:gd name="connsiteY26" fmla="*/ 16234 h 178580"/>
                    <a:gd name="connsiteX27" fmla="*/ 409930 w 416052"/>
                    <a:gd name="connsiteY27" fmla="*/ 1764 h 178580"/>
                    <a:gd name="connsiteX28" fmla="*/ 413965 w 416052"/>
                    <a:gd name="connsiteY28" fmla="*/ 94 h 178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16052" h="178580">
                      <a:moveTo>
                        <a:pt x="413965" y="94"/>
                      </a:moveTo>
                      <a:cubicBezTo>
                        <a:pt x="414661" y="372"/>
                        <a:pt x="414939" y="1207"/>
                        <a:pt x="415496" y="1764"/>
                      </a:cubicBezTo>
                      <a:cubicBezTo>
                        <a:pt x="415496" y="2877"/>
                        <a:pt x="417722" y="2877"/>
                        <a:pt x="413270" y="6216"/>
                      </a:cubicBezTo>
                      <a:cubicBezTo>
                        <a:pt x="404365" y="12895"/>
                        <a:pt x="406592" y="11782"/>
                        <a:pt x="394347" y="20686"/>
                      </a:cubicBezTo>
                      <a:cubicBezTo>
                        <a:pt x="382104" y="30704"/>
                        <a:pt x="365407" y="45174"/>
                        <a:pt x="343146" y="59644"/>
                      </a:cubicBezTo>
                      <a:cubicBezTo>
                        <a:pt x="320885" y="74113"/>
                        <a:pt x="293058" y="91923"/>
                        <a:pt x="263004" y="107506"/>
                      </a:cubicBezTo>
                      <a:cubicBezTo>
                        <a:pt x="248535" y="116411"/>
                        <a:pt x="231838" y="123089"/>
                        <a:pt x="215142" y="130880"/>
                      </a:cubicBezTo>
                      <a:cubicBezTo>
                        <a:pt x="198445" y="137559"/>
                        <a:pt x="180636" y="145351"/>
                        <a:pt x="163940" y="152030"/>
                      </a:cubicBezTo>
                      <a:cubicBezTo>
                        <a:pt x="147244" y="158707"/>
                        <a:pt x="130548" y="166499"/>
                        <a:pt x="111626" y="172065"/>
                      </a:cubicBezTo>
                      <a:cubicBezTo>
                        <a:pt x="93816" y="177630"/>
                        <a:pt x="72668" y="180969"/>
                        <a:pt x="52633" y="176517"/>
                      </a:cubicBezTo>
                      <a:cubicBezTo>
                        <a:pt x="32597" y="173178"/>
                        <a:pt x="15901" y="160934"/>
                        <a:pt x="8110" y="146464"/>
                      </a:cubicBezTo>
                      <a:cubicBezTo>
                        <a:pt x="-795" y="131993"/>
                        <a:pt x="-1909" y="116411"/>
                        <a:pt x="2544" y="103053"/>
                      </a:cubicBezTo>
                      <a:cubicBezTo>
                        <a:pt x="6997" y="89697"/>
                        <a:pt x="15901" y="79679"/>
                        <a:pt x="24805" y="71888"/>
                      </a:cubicBezTo>
                      <a:cubicBezTo>
                        <a:pt x="32597" y="65209"/>
                        <a:pt x="41501" y="59644"/>
                        <a:pt x="48180" y="55191"/>
                      </a:cubicBezTo>
                      <a:cubicBezTo>
                        <a:pt x="61537" y="47399"/>
                        <a:pt x="59311" y="48513"/>
                        <a:pt x="70441" y="42948"/>
                      </a:cubicBezTo>
                      <a:cubicBezTo>
                        <a:pt x="81573" y="37382"/>
                        <a:pt x="93816" y="34043"/>
                        <a:pt x="94929" y="37382"/>
                      </a:cubicBezTo>
                      <a:cubicBezTo>
                        <a:pt x="96042" y="39609"/>
                        <a:pt x="88251" y="48513"/>
                        <a:pt x="78233" y="52965"/>
                      </a:cubicBezTo>
                      <a:cubicBezTo>
                        <a:pt x="68215" y="58531"/>
                        <a:pt x="69328" y="55191"/>
                        <a:pt x="55972" y="64096"/>
                      </a:cubicBezTo>
                      <a:cubicBezTo>
                        <a:pt x="43728" y="73000"/>
                        <a:pt x="24805" y="85245"/>
                        <a:pt x="18127" y="106393"/>
                      </a:cubicBezTo>
                      <a:cubicBezTo>
                        <a:pt x="14787" y="116411"/>
                        <a:pt x="13674" y="128654"/>
                        <a:pt x="20353" y="139785"/>
                      </a:cubicBezTo>
                      <a:cubicBezTo>
                        <a:pt x="27032" y="149803"/>
                        <a:pt x="40388" y="157594"/>
                        <a:pt x="55972" y="160934"/>
                      </a:cubicBezTo>
                      <a:cubicBezTo>
                        <a:pt x="72668" y="164273"/>
                        <a:pt x="89364" y="162047"/>
                        <a:pt x="106060" y="156481"/>
                      </a:cubicBezTo>
                      <a:cubicBezTo>
                        <a:pt x="122756" y="152030"/>
                        <a:pt x="139453" y="144238"/>
                        <a:pt x="156149" y="137559"/>
                      </a:cubicBezTo>
                      <a:cubicBezTo>
                        <a:pt x="172844" y="130880"/>
                        <a:pt x="190654" y="126428"/>
                        <a:pt x="207350" y="118637"/>
                      </a:cubicBezTo>
                      <a:cubicBezTo>
                        <a:pt x="224047" y="110845"/>
                        <a:pt x="239630" y="104167"/>
                        <a:pt x="255212" y="96376"/>
                      </a:cubicBezTo>
                      <a:cubicBezTo>
                        <a:pt x="285266" y="81905"/>
                        <a:pt x="310866" y="64096"/>
                        <a:pt x="334241" y="49626"/>
                      </a:cubicBezTo>
                      <a:cubicBezTo>
                        <a:pt x="357616" y="35156"/>
                        <a:pt x="377652" y="25138"/>
                        <a:pt x="389895" y="16234"/>
                      </a:cubicBezTo>
                      <a:cubicBezTo>
                        <a:pt x="403252" y="7329"/>
                        <a:pt x="399913" y="8442"/>
                        <a:pt x="409930" y="1764"/>
                      </a:cubicBezTo>
                      <a:cubicBezTo>
                        <a:pt x="412156" y="94"/>
                        <a:pt x="413269" y="-184"/>
                        <a:pt x="413965" y="9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1" name="任意多边形: 形状 7440" descr="d2d71213-746e-4458-b3a1-93d338eae3f8"/>
                <p:cNvSpPr/>
                <p:nvPr/>
              </p:nvSpPr>
              <p:spPr>
                <a:xfrm>
                  <a:off x="914567" y="663685"/>
                  <a:ext cx="332810" cy="294871"/>
                </a:xfrm>
                <a:custGeom>
                  <a:avLst/>
                  <a:gdLst>
                    <a:gd name="connsiteX0" fmla="*/ 329610 w 332810"/>
                    <a:gd name="connsiteY0" fmla="*/ 20 h 294871"/>
                    <a:gd name="connsiteX1" fmla="*/ 331698 w 332810"/>
                    <a:gd name="connsiteY1" fmla="*/ 1551 h 294871"/>
                    <a:gd name="connsiteX2" fmla="*/ 330584 w 332810"/>
                    <a:gd name="connsiteY2" fmla="*/ 7116 h 294871"/>
                    <a:gd name="connsiteX3" fmla="*/ 313888 w 332810"/>
                    <a:gd name="connsiteY3" fmla="*/ 27152 h 294871"/>
                    <a:gd name="connsiteX4" fmla="*/ 272705 w 332810"/>
                    <a:gd name="connsiteY4" fmla="*/ 80579 h 294871"/>
                    <a:gd name="connsiteX5" fmla="*/ 211485 w 332810"/>
                    <a:gd name="connsiteY5" fmla="*/ 156268 h 294871"/>
                    <a:gd name="connsiteX6" fmla="*/ 175866 w 332810"/>
                    <a:gd name="connsiteY6" fmla="*/ 198565 h 294871"/>
                    <a:gd name="connsiteX7" fmla="*/ 139135 w 332810"/>
                    <a:gd name="connsiteY7" fmla="*/ 241976 h 294871"/>
                    <a:gd name="connsiteX8" fmla="*/ 95725 w 332810"/>
                    <a:gd name="connsiteY8" fmla="*/ 283159 h 294871"/>
                    <a:gd name="connsiteX9" fmla="*/ 28940 w 332810"/>
                    <a:gd name="connsiteY9" fmla="*/ 290951 h 294871"/>
                    <a:gd name="connsiteX10" fmla="*/ 4453 w 332810"/>
                    <a:gd name="connsiteY10" fmla="*/ 269803 h 294871"/>
                    <a:gd name="connsiteX11" fmla="*/ 0 w 332810"/>
                    <a:gd name="connsiteY11" fmla="*/ 243089 h 294871"/>
                    <a:gd name="connsiteX12" fmla="*/ 8905 w 332810"/>
                    <a:gd name="connsiteY12" fmla="*/ 198565 h 294871"/>
                    <a:gd name="connsiteX13" fmla="*/ 38958 w 332810"/>
                    <a:gd name="connsiteY13" fmla="*/ 138460 h 294871"/>
                    <a:gd name="connsiteX14" fmla="*/ 52315 w 332810"/>
                    <a:gd name="connsiteY14" fmla="*/ 116197 h 294871"/>
                    <a:gd name="connsiteX15" fmla="*/ 72350 w 332810"/>
                    <a:gd name="connsiteY15" fmla="*/ 98388 h 294871"/>
                    <a:gd name="connsiteX16" fmla="*/ 66784 w 332810"/>
                    <a:gd name="connsiteY16" fmla="*/ 121763 h 294871"/>
                    <a:gd name="connsiteX17" fmla="*/ 52315 w 332810"/>
                    <a:gd name="connsiteY17" fmla="*/ 142911 h 294871"/>
                    <a:gd name="connsiteX18" fmla="*/ 25601 w 332810"/>
                    <a:gd name="connsiteY18" fmla="*/ 203017 h 294871"/>
                    <a:gd name="connsiteX19" fmla="*/ 14470 w 332810"/>
                    <a:gd name="connsiteY19" fmla="*/ 243089 h 294871"/>
                    <a:gd name="connsiteX20" fmla="*/ 18922 w 332810"/>
                    <a:gd name="connsiteY20" fmla="*/ 263124 h 294871"/>
                    <a:gd name="connsiteX21" fmla="*/ 35619 w 332810"/>
                    <a:gd name="connsiteY21" fmla="*/ 276480 h 294871"/>
                    <a:gd name="connsiteX22" fmla="*/ 85708 w 332810"/>
                    <a:gd name="connsiteY22" fmla="*/ 269803 h 294871"/>
                    <a:gd name="connsiteX23" fmla="*/ 124665 w 332810"/>
                    <a:gd name="connsiteY23" fmla="*/ 231958 h 294871"/>
                    <a:gd name="connsiteX24" fmla="*/ 163623 w 332810"/>
                    <a:gd name="connsiteY24" fmla="*/ 189661 h 294871"/>
                    <a:gd name="connsiteX25" fmla="*/ 200354 w 332810"/>
                    <a:gd name="connsiteY25" fmla="*/ 148477 h 294871"/>
                    <a:gd name="connsiteX26" fmla="*/ 261573 w 332810"/>
                    <a:gd name="connsiteY26" fmla="*/ 72787 h 294871"/>
                    <a:gd name="connsiteX27" fmla="*/ 308323 w 332810"/>
                    <a:gd name="connsiteY27" fmla="*/ 22699 h 294871"/>
                    <a:gd name="connsiteX28" fmla="*/ 325019 w 332810"/>
                    <a:gd name="connsiteY28" fmla="*/ 2664 h 294871"/>
                    <a:gd name="connsiteX29" fmla="*/ 329610 w 332810"/>
                    <a:gd name="connsiteY29" fmla="*/ 20 h 294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32810" h="294871">
                      <a:moveTo>
                        <a:pt x="329610" y="20"/>
                      </a:moveTo>
                      <a:cubicBezTo>
                        <a:pt x="330584" y="159"/>
                        <a:pt x="331141" y="994"/>
                        <a:pt x="331698" y="1551"/>
                      </a:cubicBezTo>
                      <a:cubicBezTo>
                        <a:pt x="332810" y="3777"/>
                        <a:pt x="333923" y="2664"/>
                        <a:pt x="330584" y="7116"/>
                      </a:cubicBezTo>
                      <a:cubicBezTo>
                        <a:pt x="321680" y="17134"/>
                        <a:pt x="323906" y="13794"/>
                        <a:pt x="313888" y="27152"/>
                      </a:cubicBezTo>
                      <a:cubicBezTo>
                        <a:pt x="303871" y="39395"/>
                        <a:pt x="290514" y="58318"/>
                        <a:pt x="272705" y="80579"/>
                      </a:cubicBezTo>
                      <a:cubicBezTo>
                        <a:pt x="254895" y="102841"/>
                        <a:pt x="233747" y="128442"/>
                        <a:pt x="211485" y="156268"/>
                      </a:cubicBezTo>
                      <a:cubicBezTo>
                        <a:pt x="200354" y="170738"/>
                        <a:pt x="188111" y="184095"/>
                        <a:pt x="175866" y="198565"/>
                      </a:cubicBezTo>
                      <a:cubicBezTo>
                        <a:pt x="163623" y="213036"/>
                        <a:pt x="151379" y="227505"/>
                        <a:pt x="139135" y="241976"/>
                      </a:cubicBezTo>
                      <a:cubicBezTo>
                        <a:pt x="126891" y="256445"/>
                        <a:pt x="114648" y="272028"/>
                        <a:pt x="95725" y="283159"/>
                      </a:cubicBezTo>
                      <a:cubicBezTo>
                        <a:pt x="76803" y="294290"/>
                        <a:pt x="51202" y="298743"/>
                        <a:pt x="28940" y="290951"/>
                      </a:cubicBezTo>
                      <a:cubicBezTo>
                        <a:pt x="17809" y="287612"/>
                        <a:pt x="8905" y="278707"/>
                        <a:pt x="4453" y="269803"/>
                      </a:cubicBezTo>
                      <a:cubicBezTo>
                        <a:pt x="0" y="260898"/>
                        <a:pt x="0" y="250880"/>
                        <a:pt x="0" y="243089"/>
                      </a:cubicBezTo>
                      <a:cubicBezTo>
                        <a:pt x="0" y="226392"/>
                        <a:pt x="4453" y="211923"/>
                        <a:pt x="8905" y="198565"/>
                      </a:cubicBezTo>
                      <a:cubicBezTo>
                        <a:pt x="18922" y="172964"/>
                        <a:pt x="31167" y="152929"/>
                        <a:pt x="38958" y="138460"/>
                      </a:cubicBezTo>
                      <a:cubicBezTo>
                        <a:pt x="46749" y="123989"/>
                        <a:pt x="45636" y="127328"/>
                        <a:pt x="52315" y="116197"/>
                      </a:cubicBezTo>
                      <a:cubicBezTo>
                        <a:pt x="60107" y="105067"/>
                        <a:pt x="69011" y="96162"/>
                        <a:pt x="72350" y="98388"/>
                      </a:cubicBezTo>
                      <a:cubicBezTo>
                        <a:pt x="75689" y="100615"/>
                        <a:pt x="72350" y="112859"/>
                        <a:pt x="66784" y="121763"/>
                      </a:cubicBezTo>
                      <a:cubicBezTo>
                        <a:pt x="61220" y="132894"/>
                        <a:pt x="60107" y="128442"/>
                        <a:pt x="52315" y="142911"/>
                      </a:cubicBezTo>
                      <a:cubicBezTo>
                        <a:pt x="44523" y="157382"/>
                        <a:pt x="34506" y="177417"/>
                        <a:pt x="25601" y="203017"/>
                      </a:cubicBezTo>
                      <a:cubicBezTo>
                        <a:pt x="21148" y="215262"/>
                        <a:pt x="15583" y="228618"/>
                        <a:pt x="14470" y="243089"/>
                      </a:cubicBezTo>
                      <a:cubicBezTo>
                        <a:pt x="14470" y="249767"/>
                        <a:pt x="15583" y="257558"/>
                        <a:pt x="18922" y="263124"/>
                      </a:cubicBezTo>
                      <a:cubicBezTo>
                        <a:pt x="22262" y="268690"/>
                        <a:pt x="27827" y="274255"/>
                        <a:pt x="35619" y="276480"/>
                      </a:cubicBezTo>
                      <a:cubicBezTo>
                        <a:pt x="51202" y="282046"/>
                        <a:pt x="71237" y="278707"/>
                        <a:pt x="85708" y="269803"/>
                      </a:cubicBezTo>
                      <a:cubicBezTo>
                        <a:pt x="101290" y="259785"/>
                        <a:pt x="112421" y="246427"/>
                        <a:pt x="124665" y="231958"/>
                      </a:cubicBezTo>
                      <a:cubicBezTo>
                        <a:pt x="136909" y="217488"/>
                        <a:pt x="151379" y="204131"/>
                        <a:pt x="163623" y="189661"/>
                      </a:cubicBezTo>
                      <a:cubicBezTo>
                        <a:pt x="176979" y="175190"/>
                        <a:pt x="188111" y="161834"/>
                        <a:pt x="200354" y="148477"/>
                      </a:cubicBezTo>
                      <a:cubicBezTo>
                        <a:pt x="223728" y="121763"/>
                        <a:pt x="242651" y="93936"/>
                        <a:pt x="261573" y="72787"/>
                      </a:cubicBezTo>
                      <a:cubicBezTo>
                        <a:pt x="279383" y="51639"/>
                        <a:pt x="297192" y="34942"/>
                        <a:pt x="308323" y="22699"/>
                      </a:cubicBezTo>
                      <a:cubicBezTo>
                        <a:pt x="319454" y="10455"/>
                        <a:pt x="316114" y="12681"/>
                        <a:pt x="325019" y="2664"/>
                      </a:cubicBezTo>
                      <a:cubicBezTo>
                        <a:pt x="327245" y="438"/>
                        <a:pt x="328636" y="-119"/>
                        <a:pt x="329610" y="2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2" name="任意多边形: 形状 7441" descr="54a27cf1-a393-4804-aa51-b3e817fa42d9"/>
                <p:cNvSpPr/>
                <p:nvPr/>
              </p:nvSpPr>
              <p:spPr>
                <a:xfrm>
                  <a:off x="1048498" y="688324"/>
                  <a:ext cx="270777" cy="344369"/>
                </a:xfrm>
                <a:custGeom>
                  <a:avLst/>
                  <a:gdLst>
                    <a:gd name="connsiteX0" fmla="*/ 269003 w 270777"/>
                    <a:gd name="connsiteY0" fmla="*/ 285 h 344369"/>
                    <a:gd name="connsiteX1" fmla="*/ 263437 w 270777"/>
                    <a:gd name="connsiteY1" fmla="*/ 23661 h 344369"/>
                    <a:gd name="connsiteX2" fmla="*/ 248968 w 270777"/>
                    <a:gd name="connsiteY2" fmla="*/ 48149 h 344369"/>
                    <a:gd name="connsiteX3" fmla="*/ 216688 w 270777"/>
                    <a:gd name="connsiteY3" fmla="*/ 112707 h 344369"/>
                    <a:gd name="connsiteX4" fmla="*/ 194427 w 270777"/>
                    <a:gd name="connsiteY4" fmla="*/ 156117 h 344369"/>
                    <a:gd name="connsiteX5" fmla="*/ 169939 w 270777"/>
                    <a:gd name="connsiteY5" fmla="*/ 203980 h 344369"/>
                    <a:gd name="connsiteX6" fmla="*/ 144338 w 270777"/>
                    <a:gd name="connsiteY6" fmla="*/ 256294 h 344369"/>
                    <a:gd name="connsiteX7" fmla="*/ 116511 w 270777"/>
                    <a:gd name="connsiteY7" fmla="*/ 309722 h 344369"/>
                    <a:gd name="connsiteX8" fmla="*/ 55291 w 270777"/>
                    <a:gd name="connsiteY8" fmla="*/ 344228 h 344369"/>
                    <a:gd name="connsiteX9" fmla="*/ 20787 w 270777"/>
                    <a:gd name="connsiteY9" fmla="*/ 331984 h 344369"/>
                    <a:gd name="connsiteX10" fmla="*/ 2977 w 270777"/>
                    <a:gd name="connsiteY10" fmla="*/ 305270 h 344369"/>
                    <a:gd name="connsiteX11" fmla="*/ 4090 w 270777"/>
                    <a:gd name="connsiteY11" fmla="*/ 250729 h 344369"/>
                    <a:gd name="connsiteX12" fmla="*/ 17447 w 270777"/>
                    <a:gd name="connsiteY12" fmla="*/ 203980 h 344369"/>
                    <a:gd name="connsiteX13" fmla="*/ 54178 w 270777"/>
                    <a:gd name="connsiteY13" fmla="*/ 140534 h 344369"/>
                    <a:gd name="connsiteX14" fmla="*/ 69762 w 270777"/>
                    <a:gd name="connsiteY14" fmla="*/ 117159 h 344369"/>
                    <a:gd name="connsiteX15" fmla="*/ 76440 w 270777"/>
                    <a:gd name="connsiteY15" fmla="*/ 114933 h 344369"/>
                    <a:gd name="connsiteX16" fmla="*/ 75328 w 270777"/>
                    <a:gd name="connsiteY16" fmla="*/ 120499 h 344369"/>
                    <a:gd name="connsiteX17" fmla="*/ 59744 w 270777"/>
                    <a:gd name="connsiteY17" fmla="*/ 143873 h 344369"/>
                    <a:gd name="connsiteX18" fmla="*/ 30804 w 270777"/>
                    <a:gd name="connsiteY18" fmla="*/ 208432 h 344369"/>
                    <a:gd name="connsiteX19" fmla="*/ 18560 w 270777"/>
                    <a:gd name="connsiteY19" fmla="*/ 252955 h 344369"/>
                    <a:gd name="connsiteX20" fmla="*/ 17447 w 270777"/>
                    <a:gd name="connsiteY20" fmla="*/ 301930 h 344369"/>
                    <a:gd name="connsiteX21" fmla="*/ 55291 w 270777"/>
                    <a:gd name="connsiteY21" fmla="*/ 331984 h 344369"/>
                    <a:gd name="connsiteX22" fmla="*/ 82005 w 270777"/>
                    <a:gd name="connsiteY22" fmla="*/ 323079 h 344369"/>
                    <a:gd name="connsiteX23" fmla="*/ 102040 w 270777"/>
                    <a:gd name="connsiteY23" fmla="*/ 303044 h 344369"/>
                    <a:gd name="connsiteX24" fmla="*/ 128754 w 270777"/>
                    <a:gd name="connsiteY24" fmla="*/ 250729 h 344369"/>
                    <a:gd name="connsiteX25" fmla="*/ 154355 w 270777"/>
                    <a:gd name="connsiteY25" fmla="*/ 199527 h 344369"/>
                    <a:gd name="connsiteX26" fmla="*/ 181070 w 270777"/>
                    <a:gd name="connsiteY26" fmla="*/ 152778 h 344369"/>
                    <a:gd name="connsiteX27" fmla="*/ 201105 w 270777"/>
                    <a:gd name="connsiteY27" fmla="*/ 109367 h 344369"/>
                    <a:gd name="connsiteX28" fmla="*/ 236723 w 270777"/>
                    <a:gd name="connsiteY28" fmla="*/ 45922 h 344369"/>
                    <a:gd name="connsiteX29" fmla="*/ 250081 w 270777"/>
                    <a:gd name="connsiteY29" fmla="*/ 21435 h 344369"/>
                    <a:gd name="connsiteX30" fmla="*/ 269003 w 270777"/>
                    <a:gd name="connsiteY30" fmla="*/ 285 h 344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70777" h="344369">
                      <a:moveTo>
                        <a:pt x="269003" y="285"/>
                      </a:moveTo>
                      <a:cubicBezTo>
                        <a:pt x="272342" y="2512"/>
                        <a:pt x="271229" y="14756"/>
                        <a:pt x="263437" y="23661"/>
                      </a:cubicBezTo>
                      <a:cubicBezTo>
                        <a:pt x="257873" y="35904"/>
                        <a:pt x="256759" y="32565"/>
                        <a:pt x="248968" y="48149"/>
                      </a:cubicBezTo>
                      <a:cubicBezTo>
                        <a:pt x="241176" y="63731"/>
                        <a:pt x="230046" y="85993"/>
                        <a:pt x="216688" y="112707"/>
                      </a:cubicBezTo>
                      <a:cubicBezTo>
                        <a:pt x="210009" y="126064"/>
                        <a:pt x="202218" y="140534"/>
                        <a:pt x="194427" y="156117"/>
                      </a:cubicBezTo>
                      <a:cubicBezTo>
                        <a:pt x="186635" y="171700"/>
                        <a:pt x="178844" y="187283"/>
                        <a:pt x="169939" y="203980"/>
                      </a:cubicBezTo>
                      <a:cubicBezTo>
                        <a:pt x="161034" y="220676"/>
                        <a:pt x="153243" y="238485"/>
                        <a:pt x="144338" y="256294"/>
                      </a:cubicBezTo>
                      <a:cubicBezTo>
                        <a:pt x="135433" y="274103"/>
                        <a:pt x="128754" y="291912"/>
                        <a:pt x="116511" y="309722"/>
                      </a:cubicBezTo>
                      <a:cubicBezTo>
                        <a:pt x="104267" y="328644"/>
                        <a:pt x="82005" y="344228"/>
                        <a:pt x="55291" y="344228"/>
                      </a:cubicBezTo>
                      <a:cubicBezTo>
                        <a:pt x="41935" y="345340"/>
                        <a:pt x="29690" y="339775"/>
                        <a:pt x="20787" y="331984"/>
                      </a:cubicBezTo>
                      <a:cubicBezTo>
                        <a:pt x="11882" y="324192"/>
                        <a:pt x="6316" y="315288"/>
                        <a:pt x="2977" y="305270"/>
                      </a:cubicBezTo>
                      <a:cubicBezTo>
                        <a:pt x="-2589" y="286348"/>
                        <a:pt x="750" y="267425"/>
                        <a:pt x="4090" y="250729"/>
                      </a:cubicBezTo>
                      <a:cubicBezTo>
                        <a:pt x="7429" y="234033"/>
                        <a:pt x="11882" y="218449"/>
                        <a:pt x="17447" y="203980"/>
                      </a:cubicBezTo>
                      <a:cubicBezTo>
                        <a:pt x="28577" y="176153"/>
                        <a:pt x="44161" y="155004"/>
                        <a:pt x="54178" y="140534"/>
                      </a:cubicBezTo>
                      <a:cubicBezTo>
                        <a:pt x="64196" y="126064"/>
                        <a:pt x="60857" y="128290"/>
                        <a:pt x="69762" y="117159"/>
                      </a:cubicBezTo>
                      <a:cubicBezTo>
                        <a:pt x="74214" y="111594"/>
                        <a:pt x="75328" y="113820"/>
                        <a:pt x="76440" y="114933"/>
                      </a:cubicBezTo>
                      <a:cubicBezTo>
                        <a:pt x="77553" y="116046"/>
                        <a:pt x="78666" y="116046"/>
                        <a:pt x="75328" y="120499"/>
                      </a:cubicBezTo>
                      <a:cubicBezTo>
                        <a:pt x="67536" y="132742"/>
                        <a:pt x="68649" y="129404"/>
                        <a:pt x="59744" y="143873"/>
                      </a:cubicBezTo>
                      <a:cubicBezTo>
                        <a:pt x="50839" y="159456"/>
                        <a:pt x="40822" y="180605"/>
                        <a:pt x="30804" y="208432"/>
                      </a:cubicBezTo>
                      <a:cubicBezTo>
                        <a:pt x="26351" y="221789"/>
                        <a:pt x="21900" y="237372"/>
                        <a:pt x="18560" y="252955"/>
                      </a:cubicBezTo>
                      <a:cubicBezTo>
                        <a:pt x="15221" y="269651"/>
                        <a:pt x="11882" y="286348"/>
                        <a:pt x="17447" y="301930"/>
                      </a:cubicBezTo>
                      <a:cubicBezTo>
                        <a:pt x="21900" y="317513"/>
                        <a:pt x="36369" y="331984"/>
                        <a:pt x="55291" y="331984"/>
                      </a:cubicBezTo>
                      <a:cubicBezTo>
                        <a:pt x="64196" y="331984"/>
                        <a:pt x="74214" y="328644"/>
                        <a:pt x="82005" y="323079"/>
                      </a:cubicBezTo>
                      <a:cubicBezTo>
                        <a:pt x="89797" y="318626"/>
                        <a:pt x="96476" y="310835"/>
                        <a:pt x="102040" y="303044"/>
                      </a:cubicBezTo>
                      <a:cubicBezTo>
                        <a:pt x="112058" y="287461"/>
                        <a:pt x="119850" y="268538"/>
                        <a:pt x="128754" y="250729"/>
                      </a:cubicBezTo>
                      <a:cubicBezTo>
                        <a:pt x="137659" y="234033"/>
                        <a:pt x="145451" y="216223"/>
                        <a:pt x="154355" y="199527"/>
                      </a:cubicBezTo>
                      <a:cubicBezTo>
                        <a:pt x="162147" y="182831"/>
                        <a:pt x="173278" y="168361"/>
                        <a:pt x="181070" y="152778"/>
                      </a:cubicBezTo>
                      <a:cubicBezTo>
                        <a:pt x="188861" y="138308"/>
                        <a:pt x="194427" y="122725"/>
                        <a:pt x="201105" y="109367"/>
                      </a:cubicBezTo>
                      <a:cubicBezTo>
                        <a:pt x="215575" y="82653"/>
                        <a:pt x="228932" y="61505"/>
                        <a:pt x="236723" y="45922"/>
                      </a:cubicBezTo>
                      <a:cubicBezTo>
                        <a:pt x="244515" y="30339"/>
                        <a:pt x="243402" y="33678"/>
                        <a:pt x="250081" y="21435"/>
                      </a:cubicBezTo>
                      <a:cubicBezTo>
                        <a:pt x="256759" y="9190"/>
                        <a:pt x="265663" y="-1940"/>
                        <a:pt x="269003" y="28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3" name="任意多边形: 形状 7442" descr="075ffe00-95b3-4900-8518-060f51bf65a8"/>
                <p:cNvSpPr/>
                <p:nvPr/>
              </p:nvSpPr>
              <p:spPr>
                <a:xfrm>
                  <a:off x="1168045" y="690750"/>
                  <a:ext cx="216241" cy="374220"/>
                </a:xfrm>
                <a:custGeom>
                  <a:avLst/>
                  <a:gdLst>
                    <a:gd name="connsiteX0" fmla="*/ 208449 w 216241"/>
                    <a:gd name="connsiteY0" fmla="*/ 85 h 374220"/>
                    <a:gd name="connsiteX1" fmla="*/ 216241 w 216241"/>
                    <a:gd name="connsiteY1" fmla="*/ 19007 h 374220"/>
                    <a:gd name="connsiteX2" fmla="*/ 211789 w 216241"/>
                    <a:gd name="connsiteY2" fmla="*/ 41268 h 374220"/>
                    <a:gd name="connsiteX3" fmla="*/ 203997 w 216241"/>
                    <a:gd name="connsiteY3" fmla="*/ 100262 h 374220"/>
                    <a:gd name="connsiteX4" fmla="*/ 197318 w 216241"/>
                    <a:gd name="connsiteY4" fmla="*/ 139220 h 374220"/>
                    <a:gd name="connsiteX5" fmla="*/ 189527 w 216241"/>
                    <a:gd name="connsiteY5" fmla="*/ 182629 h 374220"/>
                    <a:gd name="connsiteX6" fmla="*/ 171717 w 216241"/>
                    <a:gd name="connsiteY6" fmla="*/ 277242 h 374220"/>
                    <a:gd name="connsiteX7" fmla="*/ 150569 w 216241"/>
                    <a:gd name="connsiteY7" fmla="*/ 323991 h 374220"/>
                    <a:gd name="connsiteX8" fmla="*/ 111612 w 216241"/>
                    <a:gd name="connsiteY8" fmla="*/ 360722 h 374220"/>
                    <a:gd name="connsiteX9" fmla="*/ 58184 w 216241"/>
                    <a:gd name="connsiteY9" fmla="*/ 374079 h 374220"/>
                    <a:gd name="connsiteX10" fmla="*/ 13660 w 216241"/>
                    <a:gd name="connsiteY10" fmla="*/ 354044 h 374220"/>
                    <a:gd name="connsiteX11" fmla="*/ 304 w 216241"/>
                    <a:gd name="connsiteY11" fmla="*/ 320651 h 374220"/>
                    <a:gd name="connsiteX12" fmla="*/ 2530 w 216241"/>
                    <a:gd name="connsiteY12" fmla="*/ 293937 h 374220"/>
                    <a:gd name="connsiteX13" fmla="*/ 9208 w 216241"/>
                    <a:gd name="connsiteY13" fmla="*/ 271676 h 374220"/>
                    <a:gd name="connsiteX14" fmla="*/ 14773 w 216241"/>
                    <a:gd name="connsiteY14" fmla="*/ 269450 h 374220"/>
                    <a:gd name="connsiteX15" fmla="*/ 14773 w 216241"/>
                    <a:gd name="connsiteY15" fmla="*/ 273902 h 374220"/>
                    <a:gd name="connsiteX16" fmla="*/ 8096 w 216241"/>
                    <a:gd name="connsiteY16" fmla="*/ 295051 h 374220"/>
                    <a:gd name="connsiteX17" fmla="*/ 23678 w 216241"/>
                    <a:gd name="connsiteY17" fmla="*/ 347365 h 374220"/>
                    <a:gd name="connsiteX18" fmla="*/ 58184 w 216241"/>
                    <a:gd name="connsiteY18" fmla="*/ 362948 h 374220"/>
                    <a:gd name="connsiteX19" fmla="*/ 101594 w 216241"/>
                    <a:gd name="connsiteY19" fmla="*/ 351818 h 374220"/>
                    <a:gd name="connsiteX20" fmla="*/ 134986 w 216241"/>
                    <a:gd name="connsiteY20" fmla="*/ 319538 h 374220"/>
                    <a:gd name="connsiteX21" fmla="*/ 152795 w 216241"/>
                    <a:gd name="connsiteY21" fmla="*/ 275015 h 374220"/>
                    <a:gd name="connsiteX22" fmla="*/ 170604 w 216241"/>
                    <a:gd name="connsiteY22" fmla="*/ 181516 h 374220"/>
                    <a:gd name="connsiteX23" fmla="*/ 180622 w 216241"/>
                    <a:gd name="connsiteY23" fmla="*/ 139220 h 374220"/>
                    <a:gd name="connsiteX24" fmla="*/ 185075 w 216241"/>
                    <a:gd name="connsiteY24" fmla="*/ 100262 h 374220"/>
                    <a:gd name="connsiteX25" fmla="*/ 195093 w 216241"/>
                    <a:gd name="connsiteY25" fmla="*/ 42381 h 374220"/>
                    <a:gd name="connsiteX26" fmla="*/ 198431 w 216241"/>
                    <a:gd name="connsiteY26" fmla="*/ 20120 h 374220"/>
                    <a:gd name="connsiteX27" fmla="*/ 208449 w 216241"/>
                    <a:gd name="connsiteY27" fmla="*/ 85 h 374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16241" h="374220">
                      <a:moveTo>
                        <a:pt x="208449" y="85"/>
                      </a:moveTo>
                      <a:cubicBezTo>
                        <a:pt x="211789" y="1198"/>
                        <a:pt x="215128" y="12329"/>
                        <a:pt x="216241" y="19007"/>
                      </a:cubicBezTo>
                      <a:cubicBezTo>
                        <a:pt x="215128" y="30138"/>
                        <a:pt x="212902" y="26799"/>
                        <a:pt x="211789" y="41268"/>
                      </a:cubicBezTo>
                      <a:cubicBezTo>
                        <a:pt x="209562" y="55739"/>
                        <a:pt x="207336" y="75774"/>
                        <a:pt x="203997" y="100262"/>
                      </a:cubicBezTo>
                      <a:cubicBezTo>
                        <a:pt x="201771" y="112506"/>
                        <a:pt x="199545" y="125862"/>
                        <a:pt x="197318" y="139220"/>
                      </a:cubicBezTo>
                      <a:cubicBezTo>
                        <a:pt x="195093" y="152576"/>
                        <a:pt x="192867" y="168160"/>
                        <a:pt x="189527" y="182629"/>
                      </a:cubicBezTo>
                      <a:cubicBezTo>
                        <a:pt x="183962" y="212683"/>
                        <a:pt x="179509" y="244962"/>
                        <a:pt x="171717" y="277242"/>
                      </a:cubicBezTo>
                      <a:cubicBezTo>
                        <a:pt x="167266" y="293937"/>
                        <a:pt x="159474" y="309520"/>
                        <a:pt x="150569" y="323991"/>
                      </a:cubicBezTo>
                      <a:cubicBezTo>
                        <a:pt x="141665" y="339573"/>
                        <a:pt x="128308" y="351818"/>
                        <a:pt x="111612" y="360722"/>
                      </a:cubicBezTo>
                      <a:cubicBezTo>
                        <a:pt x="94915" y="369627"/>
                        <a:pt x="77106" y="375192"/>
                        <a:pt x="58184" y="374079"/>
                      </a:cubicBezTo>
                      <a:cubicBezTo>
                        <a:pt x="40374" y="374079"/>
                        <a:pt x="23678" y="365174"/>
                        <a:pt x="13660" y="354044"/>
                      </a:cubicBezTo>
                      <a:cubicBezTo>
                        <a:pt x="3643" y="342913"/>
                        <a:pt x="304" y="330669"/>
                        <a:pt x="304" y="320651"/>
                      </a:cubicBezTo>
                      <a:cubicBezTo>
                        <a:pt x="-809" y="309520"/>
                        <a:pt x="1417" y="300616"/>
                        <a:pt x="2530" y="293937"/>
                      </a:cubicBezTo>
                      <a:cubicBezTo>
                        <a:pt x="5869" y="279468"/>
                        <a:pt x="4756" y="282806"/>
                        <a:pt x="9208" y="271676"/>
                      </a:cubicBezTo>
                      <a:cubicBezTo>
                        <a:pt x="12547" y="266110"/>
                        <a:pt x="13660" y="268337"/>
                        <a:pt x="14773" y="269450"/>
                      </a:cubicBezTo>
                      <a:cubicBezTo>
                        <a:pt x="15886" y="270563"/>
                        <a:pt x="17000" y="269450"/>
                        <a:pt x="14773" y="273902"/>
                      </a:cubicBezTo>
                      <a:cubicBezTo>
                        <a:pt x="10321" y="283919"/>
                        <a:pt x="11434" y="281693"/>
                        <a:pt x="8096" y="295051"/>
                      </a:cubicBezTo>
                      <a:cubicBezTo>
                        <a:pt x="6983" y="308407"/>
                        <a:pt x="8096" y="329556"/>
                        <a:pt x="23678" y="347365"/>
                      </a:cubicBezTo>
                      <a:cubicBezTo>
                        <a:pt x="31470" y="356270"/>
                        <a:pt x="43714" y="361835"/>
                        <a:pt x="58184" y="362948"/>
                      </a:cubicBezTo>
                      <a:cubicBezTo>
                        <a:pt x="72654" y="362948"/>
                        <a:pt x="88237" y="359608"/>
                        <a:pt x="101594" y="351818"/>
                      </a:cubicBezTo>
                      <a:cubicBezTo>
                        <a:pt x="114950" y="344026"/>
                        <a:pt x="127194" y="332896"/>
                        <a:pt x="134986" y="319538"/>
                      </a:cubicBezTo>
                      <a:cubicBezTo>
                        <a:pt x="142777" y="306181"/>
                        <a:pt x="148343" y="290598"/>
                        <a:pt x="152795" y="275015"/>
                      </a:cubicBezTo>
                      <a:cubicBezTo>
                        <a:pt x="160587" y="243849"/>
                        <a:pt x="165040" y="211570"/>
                        <a:pt x="170604" y="181516"/>
                      </a:cubicBezTo>
                      <a:cubicBezTo>
                        <a:pt x="172831" y="167047"/>
                        <a:pt x="178396" y="152576"/>
                        <a:pt x="180622" y="139220"/>
                      </a:cubicBezTo>
                      <a:cubicBezTo>
                        <a:pt x="182849" y="125862"/>
                        <a:pt x="182849" y="112506"/>
                        <a:pt x="185075" y="100262"/>
                      </a:cubicBezTo>
                      <a:cubicBezTo>
                        <a:pt x="188414" y="75774"/>
                        <a:pt x="192867" y="56852"/>
                        <a:pt x="195093" y="42381"/>
                      </a:cubicBezTo>
                      <a:cubicBezTo>
                        <a:pt x="197318" y="27912"/>
                        <a:pt x="196205" y="31251"/>
                        <a:pt x="198431" y="20120"/>
                      </a:cubicBezTo>
                      <a:cubicBezTo>
                        <a:pt x="200657" y="8990"/>
                        <a:pt x="205110" y="-1028"/>
                        <a:pt x="208449" y="8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4" name="任意多边形: 形状 7443" descr="9040fca7-d269-4a73-a442-5563b0de82e3"/>
                <p:cNvSpPr/>
                <p:nvPr/>
              </p:nvSpPr>
              <p:spPr>
                <a:xfrm>
                  <a:off x="1320839" y="684601"/>
                  <a:ext cx="159258" cy="385102"/>
                </a:xfrm>
                <a:custGeom>
                  <a:avLst/>
                  <a:gdLst>
                    <a:gd name="connsiteX0" fmla="*/ 86821 w 159258"/>
                    <a:gd name="connsiteY0" fmla="*/ 668 h 385102"/>
                    <a:gd name="connsiteX1" fmla="*/ 111308 w 159258"/>
                    <a:gd name="connsiteY1" fmla="*/ 10686 h 385102"/>
                    <a:gd name="connsiteX2" fmla="*/ 117986 w 159258"/>
                    <a:gd name="connsiteY2" fmla="*/ 19591 h 385102"/>
                    <a:gd name="connsiteX3" fmla="*/ 124665 w 159258"/>
                    <a:gd name="connsiteY3" fmla="*/ 30721 h 385102"/>
                    <a:gd name="connsiteX4" fmla="*/ 145813 w 159258"/>
                    <a:gd name="connsiteY4" fmla="*/ 86375 h 385102"/>
                    <a:gd name="connsiteX5" fmla="*/ 151379 w 159258"/>
                    <a:gd name="connsiteY5" fmla="*/ 124220 h 385102"/>
                    <a:gd name="connsiteX6" fmla="*/ 154718 w 159258"/>
                    <a:gd name="connsiteY6" fmla="*/ 166517 h 385102"/>
                    <a:gd name="connsiteX7" fmla="*/ 158057 w 159258"/>
                    <a:gd name="connsiteY7" fmla="*/ 258903 h 385102"/>
                    <a:gd name="connsiteX8" fmla="*/ 148039 w 159258"/>
                    <a:gd name="connsiteY8" fmla="*/ 305652 h 385102"/>
                    <a:gd name="connsiteX9" fmla="*/ 125778 w 159258"/>
                    <a:gd name="connsiteY9" fmla="*/ 347949 h 385102"/>
                    <a:gd name="connsiteX10" fmla="*/ 86821 w 159258"/>
                    <a:gd name="connsiteY10" fmla="*/ 378002 h 385102"/>
                    <a:gd name="connsiteX11" fmla="*/ 38958 w 159258"/>
                    <a:gd name="connsiteY11" fmla="*/ 383568 h 385102"/>
                    <a:gd name="connsiteX12" fmla="*/ 18922 w 159258"/>
                    <a:gd name="connsiteY12" fmla="*/ 374663 h 385102"/>
                    <a:gd name="connsiteX13" fmla="*/ 6679 w 159258"/>
                    <a:gd name="connsiteY13" fmla="*/ 361306 h 385102"/>
                    <a:gd name="connsiteX14" fmla="*/ 0 w 159258"/>
                    <a:gd name="connsiteY14" fmla="*/ 335705 h 385102"/>
                    <a:gd name="connsiteX15" fmla="*/ 2226 w 159258"/>
                    <a:gd name="connsiteY15" fmla="*/ 322348 h 385102"/>
                    <a:gd name="connsiteX16" fmla="*/ 7792 w 159258"/>
                    <a:gd name="connsiteY16" fmla="*/ 312331 h 385102"/>
                    <a:gd name="connsiteX17" fmla="*/ 13357 w 159258"/>
                    <a:gd name="connsiteY17" fmla="*/ 311218 h 385102"/>
                    <a:gd name="connsiteX18" fmla="*/ 12244 w 159258"/>
                    <a:gd name="connsiteY18" fmla="*/ 315669 h 385102"/>
                    <a:gd name="connsiteX19" fmla="*/ 7792 w 159258"/>
                    <a:gd name="connsiteY19" fmla="*/ 323461 h 385102"/>
                    <a:gd name="connsiteX20" fmla="*/ 6679 w 159258"/>
                    <a:gd name="connsiteY20" fmla="*/ 334592 h 385102"/>
                    <a:gd name="connsiteX21" fmla="*/ 15583 w 159258"/>
                    <a:gd name="connsiteY21" fmla="*/ 355741 h 385102"/>
                    <a:gd name="connsiteX22" fmla="*/ 42297 w 159258"/>
                    <a:gd name="connsiteY22" fmla="*/ 371323 h 385102"/>
                    <a:gd name="connsiteX23" fmla="*/ 113535 w 159258"/>
                    <a:gd name="connsiteY23" fmla="*/ 341270 h 385102"/>
                    <a:gd name="connsiteX24" fmla="*/ 132457 w 159258"/>
                    <a:gd name="connsiteY24" fmla="*/ 302313 h 385102"/>
                    <a:gd name="connsiteX25" fmla="*/ 140249 w 159258"/>
                    <a:gd name="connsiteY25" fmla="*/ 257790 h 385102"/>
                    <a:gd name="connsiteX26" fmla="*/ 136909 w 159258"/>
                    <a:gd name="connsiteY26" fmla="*/ 167630 h 385102"/>
                    <a:gd name="connsiteX27" fmla="*/ 135796 w 159258"/>
                    <a:gd name="connsiteY27" fmla="*/ 125333 h 385102"/>
                    <a:gd name="connsiteX28" fmla="*/ 128004 w 159258"/>
                    <a:gd name="connsiteY28" fmla="*/ 88601 h 385102"/>
                    <a:gd name="connsiteX29" fmla="*/ 111308 w 159258"/>
                    <a:gd name="connsiteY29" fmla="*/ 36286 h 385102"/>
                    <a:gd name="connsiteX30" fmla="*/ 104630 w 159258"/>
                    <a:gd name="connsiteY30" fmla="*/ 26268 h 385102"/>
                    <a:gd name="connsiteX31" fmla="*/ 99064 w 159258"/>
                    <a:gd name="connsiteY31" fmla="*/ 18478 h 385102"/>
                    <a:gd name="connsiteX32" fmla="*/ 86821 w 159258"/>
                    <a:gd name="connsiteY32" fmla="*/ 668 h 385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59258" h="385102">
                      <a:moveTo>
                        <a:pt x="86821" y="668"/>
                      </a:moveTo>
                      <a:cubicBezTo>
                        <a:pt x="89047" y="-1559"/>
                        <a:pt x="101290" y="1781"/>
                        <a:pt x="111308" y="10686"/>
                      </a:cubicBezTo>
                      <a:cubicBezTo>
                        <a:pt x="115761" y="15138"/>
                        <a:pt x="116874" y="17364"/>
                        <a:pt x="117986" y="19591"/>
                      </a:cubicBezTo>
                      <a:cubicBezTo>
                        <a:pt x="119099" y="21817"/>
                        <a:pt x="120212" y="24042"/>
                        <a:pt x="124665" y="30721"/>
                      </a:cubicBezTo>
                      <a:cubicBezTo>
                        <a:pt x="132457" y="44078"/>
                        <a:pt x="141362" y="63000"/>
                        <a:pt x="145813" y="86375"/>
                      </a:cubicBezTo>
                      <a:cubicBezTo>
                        <a:pt x="148039" y="97506"/>
                        <a:pt x="150266" y="110863"/>
                        <a:pt x="151379" y="124220"/>
                      </a:cubicBezTo>
                      <a:cubicBezTo>
                        <a:pt x="152492" y="137577"/>
                        <a:pt x="153605" y="152047"/>
                        <a:pt x="154718" y="166517"/>
                      </a:cubicBezTo>
                      <a:cubicBezTo>
                        <a:pt x="156944" y="195457"/>
                        <a:pt x="161397" y="227737"/>
                        <a:pt x="158057" y="258903"/>
                      </a:cubicBezTo>
                      <a:cubicBezTo>
                        <a:pt x="156944" y="274486"/>
                        <a:pt x="152492" y="290068"/>
                        <a:pt x="148039" y="305652"/>
                      </a:cubicBezTo>
                      <a:cubicBezTo>
                        <a:pt x="143588" y="320122"/>
                        <a:pt x="135796" y="335705"/>
                        <a:pt x="125778" y="347949"/>
                      </a:cubicBezTo>
                      <a:cubicBezTo>
                        <a:pt x="115761" y="361306"/>
                        <a:pt x="102403" y="371323"/>
                        <a:pt x="86821" y="378002"/>
                      </a:cubicBezTo>
                      <a:cubicBezTo>
                        <a:pt x="72350" y="384681"/>
                        <a:pt x="54541" y="386907"/>
                        <a:pt x="38958" y="383568"/>
                      </a:cubicBezTo>
                      <a:cubicBezTo>
                        <a:pt x="31167" y="381341"/>
                        <a:pt x="24488" y="379115"/>
                        <a:pt x="18922" y="374663"/>
                      </a:cubicBezTo>
                      <a:cubicBezTo>
                        <a:pt x="13357" y="370210"/>
                        <a:pt x="10018" y="365759"/>
                        <a:pt x="6679" y="361306"/>
                      </a:cubicBezTo>
                      <a:cubicBezTo>
                        <a:pt x="1113" y="352401"/>
                        <a:pt x="0" y="343496"/>
                        <a:pt x="0" y="335705"/>
                      </a:cubicBezTo>
                      <a:cubicBezTo>
                        <a:pt x="0" y="327913"/>
                        <a:pt x="2226" y="324574"/>
                        <a:pt x="2226" y="322348"/>
                      </a:cubicBezTo>
                      <a:cubicBezTo>
                        <a:pt x="3340" y="319008"/>
                        <a:pt x="3340" y="316782"/>
                        <a:pt x="7792" y="312331"/>
                      </a:cubicBezTo>
                      <a:cubicBezTo>
                        <a:pt x="12244" y="307878"/>
                        <a:pt x="12244" y="310104"/>
                        <a:pt x="13357" y="311218"/>
                      </a:cubicBezTo>
                      <a:cubicBezTo>
                        <a:pt x="14470" y="312331"/>
                        <a:pt x="15583" y="312331"/>
                        <a:pt x="12244" y="315669"/>
                      </a:cubicBezTo>
                      <a:cubicBezTo>
                        <a:pt x="8905" y="320122"/>
                        <a:pt x="8905" y="321235"/>
                        <a:pt x="7792" y="323461"/>
                      </a:cubicBezTo>
                      <a:cubicBezTo>
                        <a:pt x="7792" y="325687"/>
                        <a:pt x="6679" y="327913"/>
                        <a:pt x="6679" y="334592"/>
                      </a:cubicBezTo>
                      <a:cubicBezTo>
                        <a:pt x="6679" y="341270"/>
                        <a:pt x="10018" y="349062"/>
                        <a:pt x="15583" y="355741"/>
                      </a:cubicBezTo>
                      <a:cubicBezTo>
                        <a:pt x="21148" y="363532"/>
                        <a:pt x="30053" y="369097"/>
                        <a:pt x="42297" y="371323"/>
                      </a:cubicBezTo>
                      <a:cubicBezTo>
                        <a:pt x="65671" y="375776"/>
                        <a:pt x="96838" y="363532"/>
                        <a:pt x="113535" y="341270"/>
                      </a:cubicBezTo>
                      <a:cubicBezTo>
                        <a:pt x="122438" y="330140"/>
                        <a:pt x="129117" y="316782"/>
                        <a:pt x="132457" y="302313"/>
                      </a:cubicBezTo>
                      <a:cubicBezTo>
                        <a:pt x="136909" y="287842"/>
                        <a:pt x="139135" y="273373"/>
                        <a:pt x="140249" y="257790"/>
                      </a:cubicBezTo>
                      <a:cubicBezTo>
                        <a:pt x="142475" y="227737"/>
                        <a:pt x="139135" y="196570"/>
                        <a:pt x="136909" y="167630"/>
                      </a:cubicBezTo>
                      <a:cubicBezTo>
                        <a:pt x="135796" y="153160"/>
                        <a:pt x="136909" y="138690"/>
                        <a:pt x="135796" y="125333"/>
                      </a:cubicBezTo>
                      <a:cubicBezTo>
                        <a:pt x="134683" y="111976"/>
                        <a:pt x="130230" y="99732"/>
                        <a:pt x="128004" y="88601"/>
                      </a:cubicBezTo>
                      <a:cubicBezTo>
                        <a:pt x="124665" y="65227"/>
                        <a:pt x="119099" y="47418"/>
                        <a:pt x="111308" y="36286"/>
                      </a:cubicBezTo>
                      <a:cubicBezTo>
                        <a:pt x="107969" y="30721"/>
                        <a:pt x="105743" y="28495"/>
                        <a:pt x="104630" y="26268"/>
                      </a:cubicBezTo>
                      <a:cubicBezTo>
                        <a:pt x="103516" y="24042"/>
                        <a:pt x="102403" y="22930"/>
                        <a:pt x="99064" y="18478"/>
                      </a:cubicBezTo>
                      <a:cubicBezTo>
                        <a:pt x="91273" y="10686"/>
                        <a:pt x="83481" y="2894"/>
                        <a:pt x="86821" y="66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5" name="任意多边形: 形状 7444" descr="eb2563ca-029a-4182-b316-743ac40df218"/>
                <p:cNvSpPr/>
                <p:nvPr/>
              </p:nvSpPr>
              <p:spPr>
                <a:xfrm>
                  <a:off x="1452952" y="658378"/>
                  <a:ext cx="177286" cy="399734"/>
                </a:xfrm>
                <a:custGeom>
                  <a:avLst/>
                  <a:gdLst>
                    <a:gd name="connsiteX0" fmla="*/ 2570 w 177286"/>
                    <a:gd name="connsiteY0" fmla="*/ 179 h 399734"/>
                    <a:gd name="connsiteX1" fmla="*/ 8136 w 177286"/>
                    <a:gd name="connsiteY1" fmla="*/ 2405 h 399734"/>
                    <a:gd name="connsiteX2" fmla="*/ 25946 w 177286"/>
                    <a:gd name="connsiteY2" fmla="*/ 20214 h 399734"/>
                    <a:gd name="connsiteX3" fmla="*/ 70469 w 177286"/>
                    <a:gd name="connsiteY3" fmla="*/ 68076 h 399734"/>
                    <a:gd name="connsiteX4" fmla="*/ 121671 w 177286"/>
                    <a:gd name="connsiteY4" fmla="*/ 142652 h 399734"/>
                    <a:gd name="connsiteX5" fmla="*/ 143932 w 177286"/>
                    <a:gd name="connsiteY5" fmla="*/ 187176 h 399734"/>
                    <a:gd name="connsiteX6" fmla="*/ 162854 w 177286"/>
                    <a:gd name="connsiteY6" fmla="*/ 235038 h 399734"/>
                    <a:gd name="connsiteX7" fmla="*/ 176212 w 177286"/>
                    <a:gd name="connsiteY7" fmla="*/ 285126 h 399734"/>
                    <a:gd name="connsiteX8" fmla="*/ 171759 w 177286"/>
                    <a:gd name="connsiteY8" fmla="*/ 336328 h 399734"/>
                    <a:gd name="connsiteX9" fmla="*/ 140593 w 177286"/>
                    <a:gd name="connsiteY9" fmla="*/ 376398 h 399734"/>
                    <a:gd name="connsiteX10" fmla="*/ 96070 w 177286"/>
                    <a:gd name="connsiteY10" fmla="*/ 398660 h 399734"/>
                    <a:gd name="connsiteX11" fmla="*/ 51547 w 177286"/>
                    <a:gd name="connsiteY11" fmla="*/ 394208 h 399734"/>
                    <a:gd name="connsiteX12" fmla="*/ 24833 w 177286"/>
                    <a:gd name="connsiteY12" fmla="*/ 375285 h 399734"/>
                    <a:gd name="connsiteX13" fmla="*/ 17041 w 177286"/>
                    <a:gd name="connsiteY13" fmla="*/ 363041 h 399734"/>
                    <a:gd name="connsiteX14" fmla="*/ 13701 w 177286"/>
                    <a:gd name="connsiteY14" fmla="*/ 351910 h 399734"/>
                    <a:gd name="connsiteX15" fmla="*/ 15928 w 177286"/>
                    <a:gd name="connsiteY15" fmla="*/ 335214 h 399734"/>
                    <a:gd name="connsiteX16" fmla="*/ 22606 w 177286"/>
                    <a:gd name="connsiteY16" fmla="*/ 329649 h 399734"/>
                    <a:gd name="connsiteX17" fmla="*/ 25946 w 177286"/>
                    <a:gd name="connsiteY17" fmla="*/ 347458 h 399734"/>
                    <a:gd name="connsiteX18" fmla="*/ 28172 w 177286"/>
                    <a:gd name="connsiteY18" fmla="*/ 356363 h 399734"/>
                    <a:gd name="connsiteX19" fmla="*/ 33737 w 177286"/>
                    <a:gd name="connsiteY19" fmla="*/ 366381 h 399734"/>
                    <a:gd name="connsiteX20" fmla="*/ 54886 w 177286"/>
                    <a:gd name="connsiteY20" fmla="*/ 380850 h 399734"/>
                    <a:gd name="connsiteX21" fmla="*/ 90504 w 177286"/>
                    <a:gd name="connsiteY21" fmla="*/ 383077 h 399734"/>
                    <a:gd name="connsiteX22" fmla="*/ 128349 w 177286"/>
                    <a:gd name="connsiteY22" fmla="*/ 366381 h 399734"/>
                    <a:gd name="connsiteX23" fmla="*/ 152837 w 177286"/>
                    <a:gd name="connsiteY23" fmla="*/ 330762 h 399734"/>
                    <a:gd name="connsiteX24" fmla="*/ 145045 w 177286"/>
                    <a:gd name="connsiteY24" fmla="*/ 238377 h 399734"/>
                    <a:gd name="connsiteX25" fmla="*/ 129462 w 177286"/>
                    <a:gd name="connsiteY25" fmla="*/ 191627 h 399734"/>
                    <a:gd name="connsiteX26" fmla="*/ 108313 w 177286"/>
                    <a:gd name="connsiteY26" fmla="*/ 147104 h 399734"/>
                    <a:gd name="connsiteX27" fmla="*/ 58225 w 177286"/>
                    <a:gd name="connsiteY27" fmla="*/ 73641 h 399734"/>
                    <a:gd name="connsiteX28" fmla="*/ 20380 w 177286"/>
                    <a:gd name="connsiteY28" fmla="*/ 23553 h 399734"/>
                    <a:gd name="connsiteX29" fmla="*/ 2570 w 177286"/>
                    <a:gd name="connsiteY29" fmla="*/ 5743 h 399734"/>
                    <a:gd name="connsiteX30" fmla="*/ 2570 w 177286"/>
                    <a:gd name="connsiteY30" fmla="*/ 179 h 399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77286" h="399734">
                      <a:moveTo>
                        <a:pt x="2570" y="179"/>
                      </a:moveTo>
                      <a:cubicBezTo>
                        <a:pt x="4796" y="179"/>
                        <a:pt x="4796" y="-935"/>
                        <a:pt x="8136" y="2405"/>
                      </a:cubicBezTo>
                      <a:cubicBezTo>
                        <a:pt x="17041" y="11309"/>
                        <a:pt x="14815" y="9083"/>
                        <a:pt x="25946" y="20214"/>
                      </a:cubicBezTo>
                      <a:cubicBezTo>
                        <a:pt x="37076" y="32457"/>
                        <a:pt x="53773" y="46928"/>
                        <a:pt x="70469" y="68076"/>
                      </a:cubicBezTo>
                      <a:cubicBezTo>
                        <a:pt x="87165" y="89224"/>
                        <a:pt x="104975" y="113712"/>
                        <a:pt x="121671" y="142652"/>
                      </a:cubicBezTo>
                      <a:cubicBezTo>
                        <a:pt x="129462" y="156009"/>
                        <a:pt x="137253" y="171592"/>
                        <a:pt x="143932" y="187176"/>
                      </a:cubicBezTo>
                      <a:cubicBezTo>
                        <a:pt x="151724" y="202758"/>
                        <a:pt x="157289" y="218341"/>
                        <a:pt x="162854" y="235038"/>
                      </a:cubicBezTo>
                      <a:cubicBezTo>
                        <a:pt x="169533" y="251734"/>
                        <a:pt x="173985" y="268430"/>
                        <a:pt x="176212" y="285126"/>
                      </a:cubicBezTo>
                      <a:cubicBezTo>
                        <a:pt x="178438" y="302935"/>
                        <a:pt x="177324" y="320745"/>
                        <a:pt x="171759" y="336328"/>
                      </a:cubicBezTo>
                      <a:cubicBezTo>
                        <a:pt x="166193" y="351910"/>
                        <a:pt x="153950" y="365268"/>
                        <a:pt x="140593" y="376398"/>
                      </a:cubicBezTo>
                      <a:cubicBezTo>
                        <a:pt x="128349" y="387529"/>
                        <a:pt x="112766" y="396434"/>
                        <a:pt x="96070" y="398660"/>
                      </a:cubicBezTo>
                      <a:cubicBezTo>
                        <a:pt x="79374" y="400886"/>
                        <a:pt x="63790" y="399772"/>
                        <a:pt x="51547" y="394208"/>
                      </a:cubicBezTo>
                      <a:cubicBezTo>
                        <a:pt x="39302" y="388642"/>
                        <a:pt x="30397" y="381963"/>
                        <a:pt x="24833" y="375285"/>
                      </a:cubicBezTo>
                      <a:cubicBezTo>
                        <a:pt x="19267" y="368607"/>
                        <a:pt x="18154" y="365268"/>
                        <a:pt x="17041" y="363041"/>
                      </a:cubicBezTo>
                      <a:cubicBezTo>
                        <a:pt x="15928" y="360815"/>
                        <a:pt x="14815" y="358589"/>
                        <a:pt x="13701" y="351910"/>
                      </a:cubicBezTo>
                      <a:cubicBezTo>
                        <a:pt x="12588" y="346346"/>
                        <a:pt x="13701" y="339667"/>
                        <a:pt x="15928" y="335214"/>
                      </a:cubicBezTo>
                      <a:cubicBezTo>
                        <a:pt x="18154" y="330762"/>
                        <a:pt x="21493" y="328536"/>
                        <a:pt x="22606" y="329649"/>
                      </a:cubicBezTo>
                      <a:cubicBezTo>
                        <a:pt x="24833" y="331875"/>
                        <a:pt x="25946" y="341893"/>
                        <a:pt x="25946" y="347458"/>
                      </a:cubicBezTo>
                      <a:cubicBezTo>
                        <a:pt x="27059" y="351910"/>
                        <a:pt x="28172" y="354136"/>
                        <a:pt x="28172" y="356363"/>
                      </a:cubicBezTo>
                      <a:cubicBezTo>
                        <a:pt x="28172" y="358589"/>
                        <a:pt x="29285" y="360815"/>
                        <a:pt x="33737" y="366381"/>
                      </a:cubicBezTo>
                      <a:cubicBezTo>
                        <a:pt x="38189" y="371947"/>
                        <a:pt x="44868" y="377511"/>
                        <a:pt x="54886" y="380850"/>
                      </a:cubicBezTo>
                      <a:cubicBezTo>
                        <a:pt x="64903" y="384190"/>
                        <a:pt x="77147" y="385303"/>
                        <a:pt x="90504" y="383077"/>
                      </a:cubicBezTo>
                      <a:cubicBezTo>
                        <a:pt x="103861" y="380850"/>
                        <a:pt x="117218" y="375285"/>
                        <a:pt x="128349" y="366381"/>
                      </a:cubicBezTo>
                      <a:cubicBezTo>
                        <a:pt x="139479" y="357476"/>
                        <a:pt x="147271" y="345233"/>
                        <a:pt x="152837" y="330762"/>
                      </a:cubicBezTo>
                      <a:cubicBezTo>
                        <a:pt x="163967" y="301822"/>
                        <a:pt x="156176" y="269543"/>
                        <a:pt x="145045" y="238377"/>
                      </a:cubicBezTo>
                      <a:cubicBezTo>
                        <a:pt x="140593" y="222793"/>
                        <a:pt x="136140" y="207211"/>
                        <a:pt x="129462" y="191627"/>
                      </a:cubicBezTo>
                      <a:cubicBezTo>
                        <a:pt x="122783" y="176044"/>
                        <a:pt x="116105" y="161575"/>
                        <a:pt x="108313" y="147104"/>
                      </a:cubicBezTo>
                      <a:cubicBezTo>
                        <a:pt x="93843" y="119277"/>
                        <a:pt x="73808" y="94790"/>
                        <a:pt x="58225" y="73641"/>
                      </a:cubicBezTo>
                      <a:cubicBezTo>
                        <a:pt x="42642" y="52493"/>
                        <a:pt x="30397" y="34683"/>
                        <a:pt x="20380" y="23553"/>
                      </a:cubicBezTo>
                      <a:cubicBezTo>
                        <a:pt x="9249" y="11309"/>
                        <a:pt x="10362" y="14648"/>
                        <a:pt x="2570" y="5743"/>
                      </a:cubicBezTo>
                      <a:cubicBezTo>
                        <a:pt x="-1881" y="1292"/>
                        <a:pt x="345" y="1292"/>
                        <a:pt x="2570" y="1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6" name="任意多边形: 形状 7445" descr="5ba96643-f84f-49ce-ace0-09bed1aa4a02"/>
                <p:cNvSpPr/>
                <p:nvPr/>
              </p:nvSpPr>
              <p:spPr>
                <a:xfrm>
                  <a:off x="1484082" y="617651"/>
                  <a:ext cx="274198" cy="365924"/>
                </a:xfrm>
                <a:custGeom>
                  <a:avLst/>
                  <a:gdLst>
                    <a:gd name="connsiteX0" fmla="*/ 381 w 274198"/>
                    <a:gd name="connsiteY0" fmla="*/ 835 h 365924"/>
                    <a:gd name="connsiteX1" fmla="*/ 25982 w 274198"/>
                    <a:gd name="connsiteY1" fmla="*/ 7514 h 365924"/>
                    <a:gd name="connsiteX2" fmla="*/ 46017 w 274198"/>
                    <a:gd name="connsiteY2" fmla="*/ 20870 h 365924"/>
                    <a:gd name="connsiteX3" fmla="*/ 99445 w 274198"/>
                    <a:gd name="connsiteY3" fmla="*/ 56489 h 365924"/>
                    <a:gd name="connsiteX4" fmla="*/ 132838 w 274198"/>
                    <a:gd name="connsiteY4" fmla="*/ 82090 h 365924"/>
                    <a:gd name="connsiteX5" fmla="*/ 167343 w 274198"/>
                    <a:gd name="connsiteY5" fmla="*/ 113256 h 365924"/>
                    <a:gd name="connsiteX6" fmla="*/ 234128 w 274198"/>
                    <a:gd name="connsiteY6" fmla="*/ 187832 h 365924"/>
                    <a:gd name="connsiteX7" fmla="*/ 258615 w 274198"/>
                    <a:gd name="connsiteY7" fmla="*/ 230129 h 365924"/>
                    <a:gd name="connsiteX8" fmla="*/ 273085 w 274198"/>
                    <a:gd name="connsiteY8" fmla="*/ 274652 h 365924"/>
                    <a:gd name="connsiteX9" fmla="*/ 269746 w 274198"/>
                    <a:gd name="connsiteY9" fmla="*/ 319175 h 365924"/>
                    <a:gd name="connsiteX10" fmla="*/ 244145 w 274198"/>
                    <a:gd name="connsiteY10" fmla="*/ 353681 h 365924"/>
                    <a:gd name="connsiteX11" fmla="*/ 206301 w 274198"/>
                    <a:gd name="connsiteY11" fmla="*/ 365924 h 365924"/>
                    <a:gd name="connsiteX12" fmla="*/ 176247 w 274198"/>
                    <a:gd name="connsiteY12" fmla="*/ 361472 h 365924"/>
                    <a:gd name="connsiteX13" fmla="*/ 162891 w 274198"/>
                    <a:gd name="connsiteY13" fmla="*/ 355907 h 365924"/>
                    <a:gd name="connsiteX14" fmla="*/ 153986 w 274198"/>
                    <a:gd name="connsiteY14" fmla="*/ 349228 h 365924"/>
                    <a:gd name="connsiteX15" fmla="*/ 153986 w 274198"/>
                    <a:gd name="connsiteY15" fmla="*/ 343663 h 365924"/>
                    <a:gd name="connsiteX16" fmla="*/ 158439 w 274198"/>
                    <a:gd name="connsiteY16" fmla="*/ 345889 h 365924"/>
                    <a:gd name="connsiteX17" fmla="*/ 166230 w 274198"/>
                    <a:gd name="connsiteY17" fmla="*/ 351455 h 365924"/>
                    <a:gd name="connsiteX18" fmla="*/ 178474 w 274198"/>
                    <a:gd name="connsiteY18" fmla="*/ 355907 h 365924"/>
                    <a:gd name="connsiteX19" fmla="*/ 235241 w 274198"/>
                    <a:gd name="connsiteY19" fmla="*/ 343663 h 365924"/>
                    <a:gd name="connsiteX20" fmla="*/ 258615 w 274198"/>
                    <a:gd name="connsiteY20" fmla="*/ 274652 h 365924"/>
                    <a:gd name="connsiteX21" fmla="*/ 244145 w 274198"/>
                    <a:gd name="connsiteY21" fmla="*/ 233468 h 365924"/>
                    <a:gd name="connsiteX22" fmla="*/ 218544 w 274198"/>
                    <a:gd name="connsiteY22" fmla="*/ 193398 h 365924"/>
                    <a:gd name="connsiteX23" fmla="*/ 153986 w 274198"/>
                    <a:gd name="connsiteY23" fmla="*/ 121047 h 365924"/>
                    <a:gd name="connsiteX24" fmla="*/ 121707 w 274198"/>
                    <a:gd name="connsiteY24" fmla="*/ 88768 h 365924"/>
                    <a:gd name="connsiteX25" fmla="*/ 87201 w 274198"/>
                    <a:gd name="connsiteY25" fmla="*/ 64281 h 365924"/>
                    <a:gd name="connsiteX26" fmla="*/ 37112 w 274198"/>
                    <a:gd name="connsiteY26" fmla="*/ 28662 h 365924"/>
                    <a:gd name="connsiteX27" fmla="*/ 17077 w 274198"/>
                    <a:gd name="connsiteY27" fmla="*/ 16418 h 365924"/>
                    <a:gd name="connsiteX28" fmla="*/ 381 w 274198"/>
                    <a:gd name="connsiteY28" fmla="*/ 835 h 36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74198" h="365924">
                      <a:moveTo>
                        <a:pt x="381" y="835"/>
                      </a:moveTo>
                      <a:cubicBezTo>
                        <a:pt x="2607" y="-1391"/>
                        <a:pt x="14851" y="835"/>
                        <a:pt x="25982" y="7514"/>
                      </a:cubicBezTo>
                      <a:cubicBezTo>
                        <a:pt x="35999" y="13079"/>
                        <a:pt x="32660" y="13079"/>
                        <a:pt x="46017" y="20870"/>
                      </a:cubicBezTo>
                      <a:cubicBezTo>
                        <a:pt x="59374" y="28662"/>
                        <a:pt x="78297" y="40905"/>
                        <a:pt x="99445" y="56489"/>
                      </a:cubicBezTo>
                      <a:cubicBezTo>
                        <a:pt x="110575" y="63168"/>
                        <a:pt x="121707" y="72072"/>
                        <a:pt x="132838" y="82090"/>
                      </a:cubicBezTo>
                      <a:cubicBezTo>
                        <a:pt x="143968" y="90995"/>
                        <a:pt x="156212" y="102125"/>
                        <a:pt x="167343" y="113256"/>
                      </a:cubicBezTo>
                      <a:cubicBezTo>
                        <a:pt x="190717" y="135517"/>
                        <a:pt x="215206" y="160005"/>
                        <a:pt x="234128" y="187832"/>
                      </a:cubicBezTo>
                      <a:cubicBezTo>
                        <a:pt x="244145" y="201188"/>
                        <a:pt x="250824" y="215659"/>
                        <a:pt x="258615" y="230129"/>
                      </a:cubicBezTo>
                      <a:cubicBezTo>
                        <a:pt x="265294" y="244599"/>
                        <a:pt x="270859" y="259069"/>
                        <a:pt x="273085" y="274652"/>
                      </a:cubicBezTo>
                      <a:cubicBezTo>
                        <a:pt x="275311" y="290235"/>
                        <a:pt x="274198" y="304705"/>
                        <a:pt x="269746" y="319175"/>
                      </a:cubicBezTo>
                      <a:cubicBezTo>
                        <a:pt x="265294" y="332531"/>
                        <a:pt x="256389" y="344776"/>
                        <a:pt x="244145" y="353681"/>
                      </a:cubicBezTo>
                      <a:cubicBezTo>
                        <a:pt x="233015" y="361472"/>
                        <a:pt x="218544" y="365924"/>
                        <a:pt x="206301" y="365924"/>
                      </a:cubicBezTo>
                      <a:cubicBezTo>
                        <a:pt x="194057" y="365924"/>
                        <a:pt x="184039" y="363698"/>
                        <a:pt x="176247" y="361472"/>
                      </a:cubicBezTo>
                      <a:cubicBezTo>
                        <a:pt x="168456" y="359245"/>
                        <a:pt x="165116" y="357019"/>
                        <a:pt x="162891" y="355907"/>
                      </a:cubicBezTo>
                      <a:cubicBezTo>
                        <a:pt x="160664" y="354794"/>
                        <a:pt x="158439" y="353681"/>
                        <a:pt x="153986" y="349228"/>
                      </a:cubicBezTo>
                      <a:cubicBezTo>
                        <a:pt x="149534" y="343663"/>
                        <a:pt x="151760" y="343663"/>
                        <a:pt x="153986" y="343663"/>
                      </a:cubicBezTo>
                      <a:cubicBezTo>
                        <a:pt x="155099" y="343663"/>
                        <a:pt x="155099" y="342550"/>
                        <a:pt x="158439" y="345889"/>
                      </a:cubicBezTo>
                      <a:cubicBezTo>
                        <a:pt x="161778" y="349228"/>
                        <a:pt x="164003" y="350342"/>
                        <a:pt x="166230" y="351455"/>
                      </a:cubicBezTo>
                      <a:cubicBezTo>
                        <a:pt x="168456" y="352568"/>
                        <a:pt x="170682" y="353681"/>
                        <a:pt x="178474" y="355907"/>
                      </a:cubicBezTo>
                      <a:cubicBezTo>
                        <a:pt x="191830" y="359245"/>
                        <a:pt x="216318" y="358132"/>
                        <a:pt x="235241" y="343663"/>
                      </a:cubicBezTo>
                      <a:cubicBezTo>
                        <a:pt x="254163" y="329192"/>
                        <a:pt x="264181" y="301366"/>
                        <a:pt x="258615" y="274652"/>
                      </a:cubicBezTo>
                      <a:cubicBezTo>
                        <a:pt x="256389" y="261295"/>
                        <a:pt x="251937" y="246825"/>
                        <a:pt x="244145" y="233468"/>
                      </a:cubicBezTo>
                      <a:cubicBezTo>
                        <a:pt x="236354" y="220111"/>
                        <a:pt x="227449" y="206754"/>
                        <a:pt x="218544" y="193398"/>
                      </a:cubicBezTo>
                      <a:cubicBezTo>
                        <a:pt x="199622" y="166684"/>
                        <a:pt x="176247" y="143309"/>
                        <a:pt x="153986" y="121047"/>
                      </a:cubicBezTo>
                      <a:cubicBezTo>
                        <a:pt x="141742" y="109917"/>
                        <a:pt x="132838" y="97672"/>
                        <a:pt x="121707" y="88768"/>
                      </a:cubicBezTo>
                      <a:cubicBezTo>
                        <a:pt x="110575" y="78750"/>
                        <a:pt x="97219" y="72072"/>
                        <a:pt x="87201" y="64281"/>
                      </a:cubicBezTo>
                      <a:cubicBezTo>
                        <a:pt x="67166" y="49810"/>
                        <a:pt x="50470" y="36454"/>
                        <a:pt x="37112" y="28662"/>
                      </a:cubicBezTo>
                      <a:cubicBezTo>
                        <a:pt x="24869" y="20870"/>
                        <a:pt x="27095" y="23096"/>
                        <a:pt x="17077" y="16418"/>
                      </a:cubicBezTo>
                      <a:cubicBezTo>
                        <a:pt x="5946" y="10853"/>
                        <a:pt x="-1845" y="3061"/>
                        <a:pt x="381" y="83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7" name="任意多边形: 形状 7446" descr="8bd4e772-20d4-445d-abe8-5131b1a7449c"/>
                <p:cNvSpPr/>
                <p:nvPr/>
              </p:nvSpPr>
              <p:spPr>
                <a:xfrm>
                  <a:off x="1477712" y="609311"/>
                  <a:ext cx="375178" cy="223879"/>
                </a:xfrm>
                <a:custGeom>
                  <a:avLst/>
                  <a:gdLst>
                    <a:gd name="connsiteX0" fmla="*/ 7167 w 375178"/>
                    <a:gd name="connsiteY0" fmla="*/ 549 h 223879"/>
                    <a:gd name="connsiteX1" fmla="*/ 23445 w 375178"/>
                    <a:gd name="connsiteY1" fmla="*/ 1383 h 223879"/>
                    <a:gd name="connsiteX2" fmla="*/ 49046 w 375178"/>
                    <a:gd name="connsiteY2" fmla="*/ 4723 h 223879"/>
                    <a:gd name="connsiteX3" fmla="*/ 114718 w 375178"/>
                    <a:gd name="connsiteY3" fmla="*/ 13627 h 223879"/>
                    <a:gd name="connsiteX4" fmla="*/ 158128 w 375178"/>
                    <a:gd name="connsiteY4" fmla="*/ 23645 h 223879"/>
                    <a:gd name="connsiteX5" fmla="*/ 204877 w 375178"/>
                    <a:gd name="connsiteY5" fmla="*/ 38114 h 223879"/>
                    <a:gd name="connsiteX6" fmla="*/ 300602 w 375178"/>
                    <a:gd name="connsiteY6" fmla="*/ 81525 h 223879"/>
                    <a:gd name="connsiteX7" fmla="*/ 341786 w 375178"/>
                    <a:gd name="connsiteY7" fmla="*/ 112691 h 223879"/>
                    <a:gd name="connsiteX8" fmla="*/ 370726 w 375178"/>
                    <a:gd name="connsiteY8" fmla="*/ 151648 h 223879"/>
                    <a:gd name="connsiteX9" fmla="*/ 369613 w 375178"/>
                    <a:gd name="connsiteY9" fmla="*/ 196171 h 223879"/>
                    <a:gd name="connsiteX10" fmla="*/ 331767 w 375178"/>
                    <a:gd name="connsiteY10" fmla="*/ 221772 h 223879"/>
                    <a:gd name="connsiteX11" fmla="*/ 291697 w 375178"/>
                    <a:gd name="connsiteY11" fmla="*/ 221772 h 223879"/>
                    <a:gd name="connsiteX12" fmla="*/ 263870 w 375178"/>
                    <a:gd name="connsiteY12" fmla="*/ 212868 h 223879"/>
                    <a:gd name="connsiteX13" fmla="*/ 240496 w 375178"/>
                    <a:gd name="connsiteY13" fmla="*/ 203963 h 223879"/>
                    <a:gd name="connsiteX14" fmla="*/ 238270 w 375178"/>
                    <a:gd name="connsiteY14" fmla="*/ 199510 h 223879"/>
                    <a:gd name="connsiteX15" fmla="*/ 243835 w 375178"/>
                    <a:gd name="connsiteY15" fmla="*/ 199510 h 223879"/>
                    <a:gd name="connsiteX16" fmla="*/ 267210 w 375178"/>
                    <a:gd name="connsiteY16" fmla="*/ 207302 h 223879"/>
                    <a:gd name="connsiteX17" fmla="*/ 328429 w 375178"/>
                    <a:gd name="connsiteY17" fmla="*/ 209529 h 223879"/>
                    <a:gd name="connsiteX18" fmla="*/ 357369 w 375178"/>
                    <a:gd name="connsiteY18" fmla="*/ 189493 h 223879"/>
                    <a:gd name="connsiteX19" fmla="*/ 358483 w 375178"/>
                    <a:gd name="connsiteY19" fmla="*/ 153875 h 223879"/>
                    <a:gd name="connsiteX20" fmla="*/ 331767 w 375178"/>
                    <a:gd name="connsiteY20" fmla="*/ 119369 h 223879"/>
                    <a:gd name="connsiteX21" fmla="*/ 290584 w 375178"/>
                    <a:gd name="connsiteY21" fmla="*/ 90429 h 223879"/>
                    <a:gd name="connsiteX22" fmla="*/ 198199 w 375178"/>
                    <a:gd name="connsiteY22" fmla="*/ 48132 h 223879"/>
                    <a:gd name="connsiteX23" fmla="*/ 153675 w 375178"/>
                    <a:gd name="connsiteY23" fmla="*/ 31437 h 223879"/>
                    <a:gd name="connsiteX24" fmla="*/ 111379 w 375178"/>
                    <a:gd name="connsiteY24" fmla="*/ 23645 h 223879"/>
                    <a:gd name="connsiteX25" fmla="*/ 47933 w 375178"/>
                    <a:gd name="connsiteY25" fmla="*/ 13627 h 223879"/>
                    <a:gd name="connsiteX26" fmla="*/ 23445 w 375178"/>
                    <a:gd name="connsiteY26" fmla="*/ 11401 h 223879"/>
                    <a:gd name="connsiteX27" fmla="*/ 71 w 375178"/>
                    <a:gd name="connsiteY27" fmla="*/ 4723 h 223879"/>
                    <a:gd name="connsiteX28" fmla="*/ 7167 w 375178"/>
                    <a:gd name="connsiteY28" fmla="*/ 549 h 223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5178" h="223879">
                      <a:moveTo>
                        <a:pt x="7167" y="549"/>
                      </a:moveTo>
                      <a:cubicBezTo>
                        <a:pt x="11480" y="-286"/>
                        <a:pt x="17324" y="-286"/>
                        <a:pt x="23445" y="1383"/>
                      </a:cubicBezTo>
                      <a:cubicBezTo>
                        <a:pt x="35690" y="2497"/>
                        <a:pt x="33463" y="3610"/>
                        <a:pt x="49046" y="4723"/>
                      </a:cubicBezTo>
                      <a:cubicBezTo>
                        <a:pt x="64630" y="5836"/>
                        <a:pt x="88004" y="9175"/>
                        <a:pt x="114718" y="13627"/>
                      </a:cubicBezTo>
                      <a:cubicBezTo>
                        <a:pt x="128075" y="15853"/>
                        <a:pt x="142545" y="19192"/>
                        <a:pt x="158128" y="23645"/>
                      </a:cubicBezTo>
                      <a:cubicBezTo>
                        <a:pt x="173710" y="26984"/>
                        <a:pt x="189294" y="32550"/>
                        <a:pt x="204877" y="38114"/>
                      </a:cubicBezTo>
                      <a:cubicBezTo>
                        <a:pt x="237156" y="49246"/>
                        <a:pt x="270549" y="62602"/>
                        <a:pt x="300602" y="81525"/>
                      </a:cubicBezTo>
                      <a:cubicBezTo>
                        <a:pt x="316185" y="90429"/>
                        <a:pt x="328429" y="101560"/>
                        <a:pt x="341786" y="112691"/>
                      </a:cubicBezTo>
                      <a:cubicBezTo>
                        <a:pt x="354030" y="123821"/>
                        <a:pt x="365160" y="137179"/>
                        <a:pt x="370726" y="151648"/>
                      </a:cubicBezTo>
                      <a:cubicBezTo>
                        <a:pt x="376291" y="166119"/>
                        <a:pt x="377405" y="181702"/>
                        <a:pt x="369613" y="196171"/>
                      </a:cubicBezTo>
                      <a:cubicBezTo>
                        <a:pt x="361821" y="209529"/>
                        <a:pt x="346238" y="218433"/>
                        <a:pt x="331767" y="221772"/>
                      </a:cubicBezTo>
                      <a:cubicBezTo>
                        <a:pt x="316185" y="225111"/>
                        <a:pt x="302828" y="223998"/>
                        <a:pt x="291697" y="221772"/>
                      </a:cubicBezTo>
                      <a:cubicBezTo>
                        <a:pt x="280567" y="218433"/>
                        <a:pt x="271662" y="215094"/>
                        <a:pt x="263870" y="212868"/>
                      </a:cubicBezTo>
                      <a:cubicBezTo>
                        <a:pt x="249401" y="207302"/>
                        <a:pt x="251627" y="208415"/>
                        <a:pt x="240496" y="203963"/>
                      </a:cubicBezTo>
                      <a:cubicBezTo>
                        <a:pt x="234930" y="201737"/>
                        <a:pt x="237156" y="200624"/>
                        <a:pt x="238270" y="199510"/>
                      </a:cubicBezTo>
                      <a:cubicBezTo>
                        <a:pt x="239383" y="198397"/>
                        <a:pt x="239383" y="197284"/>
                        <a:pt x="243835" y="199510"/>
                      </a:cubicBezTo>
                      <a:cubicBezTo>
                        <a:pt x="256078" y="202850"/>
                        <a:pt x="252740" y="202850"/>
                        <a:pt x="267210" y="207302"/>
                      </a:cubicBezTo>
                      <a:cubicBezTo>
                        <a:pt x="281679" y="211755"/>
                        <a:pt x="303942" y="216207"/>
                        <a:pt x="328429" y="209529"/>
                      </a:cubicBezTo>
                      <a:cubicBezTo>
                        <a:pt x="340672" y="206189"/>
                        <a:pt x="351804" y="199510"/>
                        <a:pt x="357369" y="189493"/>
                      </a:cubicBezTo>
                      <a:cubicBezTo>
                        <a:pt x="362934" y="179475"/>
                        <a:pt x="362934" y="166119"/>
                        <a:pt x="358483" y="153875"/>
                      </a:cubicBezTo>
                      <a:cubicBezTo>
                        <a:pt x="354030" y="141631"/>
                        <a:pt x="344012" y="129387"/>
                        <a:pt x="331767" y="119369"/>
                      </a:cubicBezTo>
                      <a:cubicBezTo>
                        <a:pt x="319524" y="109352"/>
                        <a:pt x="305055" y="99334"/>
                        <a:pt x="290584" y="90429"/>
                      </a:cubicBezTo>
                      <a:cubicBezTo>
                        <a:pt x="261644" y="72620"/>
                        <a:pt x="229365" y="59264"/>
                        <a:pt x="198199" y="48132"/>
                      </a:cubicBezTo>
                      <a:cubicBezTo>
                        <a:pt x="182615" y="42567"/>
                        <a:pt x="168146" y="35889"/>
                        <a:pt x="153675" y="31437"/>
                      </a:cubicBezTo>
                      <a:cubicBezTo>
                        <a:pt x="139206" y="26984"/>
                        <a:pt x="124735" y="25871"/>
                        <a:pt x="111379" y="23645"/>
                      </a:cubicBezTo>
                      <a:cubicBezTo>
                        <a:pt x="85778" y="19192"/>
                        <a:pt x="63517" y="14740"/>
                        <a:pt x="47933" y="13627"/>
                      </a:cubicBezTo>
                      <a:cubicBezTo>
                        <a:pt x="32350" y="12514"/>
                        <a:pt x="35690" y="12514"/>
                        <a:pt x="23445" y="11401"/>
                      </a:cubicBezTo>
                      <a:cubicBezTo>
                        <a:pt x="11202" y="10287"/>
                        <a:pt x="-1042" y="8062"/>
                        <a:pt x="71" y="4723"/>
                      </a:cubicBezTo>
                      <a:cubicBezTo>
                        <a:pt x="71" y="3053"/>
                        <a:pt x="2854" y="1383"/>
                        <a:pt x="7167" y="54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8" name="任意多边形: 形状 7447" descr="dcaf0b16-5941-41fa-af50-d8964bcb3cc0"/>
                <p:cNvSpPr/>
                <p:nvPr/>
              </p:nvSpPr>
              <p:spPr>
                <a:xfrm>
                  <a:off x="1448844" y="503003"/>
                  <a:ext cx="442226" cy="130124"/>
                </a:xfrm>
                <a:custGeom>
                  <a:avLst/>
                  <a:gdLst>
                    <a:gd name="connsiteX0" fmla="*/ 229294 w 442226"/>
                    <a:gd name="connsiteY0" fmla="*/ 835 h 130124"/>
                    <a:gd name="connsiteX1" fmla="*/ 303872 w 442226"/>
                    <a:gd name="connsiteY1" fmla="*/ 835 h 130124"/>
                    <a:gd name="connsiteX2" fmla="*/ 384013 w 442226"/>
                    <a:gd name="connsiteY2" fmla="*/ 15304 h 130124"/>
                    <a:gd name="connsiteX3" fmla="*/ 419631 w 442226"/>
                    <a:gd name="connsiteY3" fmla="*/ 36454 h 130124"/>
                    <a:gd name="connsiteX4" fmla="*/ 440779 w 442226"/>
                    <a:gd name="connsiteY4" fmla="*/ 70958 h 130124"/>
                    <a:gd name="connsiteX5" fmla="*/ 431876 w 442226"/>
                    <a:gd name="connsiteY5" fmla="*/ 109917 h 130124"/>
                    <a:gd name="connsiteX6" fmla="*/ 391804 w 442226"/>
                    <a:gd name="connsiteY6" fmla="*/ 128839 h 130124"/>
                    <a:gd name="connsiteX7" fmla="*/ 349507 w 442226"/>
                    <a:gd name="connsiteY7" fmla="*/ 128839 h 130124"/>
                    <a:gd name="connsiteX8" fmla="*/ 310549 w 442226"/>
                    <a:gd name="connsiteY8" fmla="*/ 124386 h 130124"/>
                    <a:gd name="connsiteX9" fmla="*/ 170302 w 442226"/>
                    <a:gd name="connsiteY9" fmla="*/ 113256 h 130124"/>
                    <a:gd name="connsiteX10" fmla="*/ 72350 w 442226"/>
                    <a:gd name="connsiteY10" fmla="*/ 101012 h 130124"/>
                    <a:gd name="connsiteX11" fmla="*/ 34506 w 442226"/>
                    <a:gd name="connsiteY11" fmla="*/ 97672 h 130124"/>
                    <a:gd name="connsiteX12" fmla="*/ 27827 w 442226"/>
                    <a:gd name="connsiteY12" fmla="*/ 93220 h 130124"/>
                    <a:gd name="connsiteX13" fmla="*/ 35619 w 442226"/>
                    <a:gd name="connsiteY13" fmla="*/ 92108 h 130124"/>
                    <a:gd name="connsiteX14" fmla="*/ 73463 w 442226"/>
                    <a:gd name="connsiteY14" fmla="*/ 95446 h 130124"/>
                    <a:gd name="connsiteX15" fmla="*/ 172527 w 442226"/>
                    <a:gd name="connsiteY15" fmla="*/ 101012 h 130124"/>
                    <a:gd name="connsiteX16" fmla="*/ 312775 w 442226"/>
                    <a:gd name="connsiteY16" fmla="*/ 111030 h 130124"/>
                    <a:gd name="connsiteX17" fmla="*/ 351734 w 442226"/>
                    <a:gd name="connsiteY17" fmla="*/ 114369 h 130124"/>
                    <a:gd name="connsiteX18" fmla="*/ 389578 w 442226"/>
                    <a:gd name="connsiteY18" fmla="*/ 114369 h 130124"/>
                    <a:gd name="connsiteX19" fmla="*/ 418518 w 442226"/>
                    <a:gd name="connsiteY19" fmla="*/ 99899 h 130124"/>
                    <a:gd name="connsiteX20" fmla="*/ 424084 w 442226"/>
                    <a:gd name="connsiteY20" fmla="*/ 70958 h 130124"/>
                    <a:gd name="connsiteX21" fmla="*/ 407388 w 442226"/>
                    <a:gd name="connsiteY21" fmla="*/ 43131 h 130124"/>
                    <a:gd name="connsiteX22" fmla="*/ 377335 w 442226"/>
                    <a:gd name="connsiteY22" fmla="*/ 25323 h 130124"/>
                    <a:gd name="connsiteX23" fmla="*/ 303872 w 442226"/>
                    <a:gd name="connsiteY23" fmla="*/ 11966 h 130124"/>
                    <a:gd name="connsiteX24" fmla="*/ 231520 w 442226"/>
                    <a:gd name="connsiteY24" fmla="*/ 9740 h 130124"/>
                    <a:gd name="connsiteX25" fmla="*/ 166962 w 442226"/>
                    <a:gd name="connsiteY25" fmla="*/ 17531 h 130124"/>
                    <a:gd name="connsiteX26" fmla="*/ 71237 w 442226"/>
                    <a:gd name="connsiteY26" fmla="*/ 35341 h 130124"/>
                    <a:gd name="connsiteX27" fmla="*/ 35619 w 442226"/>
                    <a:gd name="connsiteY27" fmla="*/ 45358 h 130124"/>
                    <a:gd name="connsiteX28" fmla="*/ 0 w 442226"/>
                    <a:gd name="connsiteY28" fmla="*/ 52036 h 130124"/>
                    <a:gd name="connsiteX29" fmla="*/ 28940 w 442226"/>
                    <a:gd name="connsiteY29" fmla="*/ 38680 h 130124"/>
                    <a:gd name="connsiteX30" fmla="*/ 65671 w 442226"/>
                    <a:gd name="connsiteY30" fmla="*/ 28662 h 130124"/>
                    <a:gd name="connsiteX31" fmla="*/ 162510 w 442226"/>
                    <a:gd name="connsiteY31" fmla="*/ 7514 h 130124"/>
                    <a:gd name="connsiteX32" fmla="*/ 229294 w 442226"/>
                    <a:gd name="connsiteY32" fmla="*/ 835 h 130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42226" h="130124">
                      <a:moveTo>
                        <a:pt x="229294" y="835"/>
                      </a:moveTo>
                      <a:cubicBezTo>
                        <a:pt x="252669" y="-278"/>
                        <a:pt x="278271" y="-278"/>
                        <a:pt x="303872" y="835"/>
                      </a:cubicBezTo>
                      <a:cubicBezTo>
                        <a:pt x="329471" y="1948"/>
                        <a:pt x="357298" y="5287"/>
                        <a:pt x="384013" y="15304"/>
                      </a:cubicBezTo>
                      <a:cubicBezTo>
                        <a:pt x="396257" y="19757"/>
                        <a:pt x="408501" y="26436"/>
                        <a:pt x="419631" y="36454"/>
                      </a:cubicBezTo>
                      <a:cubicBezTo>
                        <a:pt x="430762" y="46471"/>
                        <a:pt x="437441" y="57602"/>
                        <a:pt x="440779" y="70958"/>
                      </a:cubicBezTo>
                      <a:cubicBezTo>
                        <a:pt x="444119" y="83203"/>
                        <a:pt x="441893" y="98785"/>
                        <a:pt x="431876" y="109917"/>
                      </a:cubicBezTo>
                      <a:cubicBezTo>
                        <a:pt x="421857" y="121047"/>
                        <a:pt x="406275" y="126612"/>
                        <a:pt x="391804" y="128839"/>
                      </a:cubicBezTo>
                      <a:cubicBezTo>
                        <a:pt x="376221" y="131065"/>
                        <a:pt x="362864" y="129952"/>
                        <a:pt x="349507" y="128839"/>
                      </a:cubicBezTo>
                      <a:cubicBezTo>
                        <a:pt x="336150" y="126612"/>
                        <a:pt x="322794" y="125499"/>
                        <a:pt x="310549" y="124386"/>
                      </a:cubicBezTo>
                      <a:cubicBezTo>
                        <a:pt x="260461" y="118821"/>
                        <a:pt x="211485" y="117708"/>
                        <a:pt x="170302" y="113256"/>
                      </a:cubicBezTo>
                      <a:cubicBezTo>
                        <a:pt x="129117" y="108804"/>
                        <a:pt x="95725" y="103238"/>
                        <a:pt x="72350" y="101012"/>
                      </a:cubicBezTo>
                      <a:cubicBezTo>
                        <a:pt x="48976" y="98785"/>
                        <a:pt x="53428" y="99899"/>
                        <a:pt x="34506" y="97672"/>
                      </a:cubicBezTo>
                      <a:cubicBezTo>
                        <a:pt x="24488" y="96559"/>
                        <a:pt x="26714" y="94333"/>
                        <a:pt x="27827" y="93220"/>
                      </a:cubicBezTo>
                      <a:cubicBezTo>
                        <a:pt x="28940" y="92108"/>
                        <a:pt x="27827" y="92108"/>
                        <a:pt x="35619" y="92108"/>
                      </a:cubicBezTo>
                      <a:cubicBezTo>
                        <a:pt x="54541" y="94333"/>
                        <a:pt x="50089" y="93220"/>
                        <a:pt x="73463" y="95446"/>
                      </a:cubicBezTo>
                      <a:cubicBezTo>
                        <a:pt x="97951" y="96559"/>
                        <a:pt x="131344" y="97672"/>
                        <a:pt x="172527" y="101012"/>
                      </a:cubicBezTo>
                      <a:cubicBezTo>
                        <a:pt x="213712" y="103238"/>
                        <a:pt x="261574" y="107690"/>
                        <a:pt x="312775" y="111030"/>
                      </a:cubicBezTo>
                      <a:cubicBezTo>
                        <a:pt x="325020" y="112143"/>
                        <a:pt x="338376" y="113256"/>
                        <a:pt x="351734" y="114369"/>
                      </a:cubicBezTo>
                      <a:cubicBezTo>
                        <a:pt x="365090" y="115482"/>
                        <a:pt x="377335" y="116595"/>
                        <a:pt x="389578" y="114369"/>
                      </a:cubicBezTo>
                      <a:cubicBezTo>
                        <a:pt x="401822" y="112143"/>
                        <a:pt x="411839" y="107690"/>
                        <a:pt x="418518" y="99899"/>
                      </a:cubicBezTo>
                      <a:cubicBezTo>
                        <a:pt x="425197" y="92108"/>
                        <a:pt x="426310" y="80977"/>
                        <a:pt x="424084" y="70958"/>
                      </a:cubicBezTo>
                      <a:cubicBezTo>
                        <a:pt x="421857" y="60941"/>
                        <a:pt x="415179" y="50923"/>
                        <a:pt x="407388" y="43131"/>
                      </a:cubicBezTo>
                      <a:cubicBezTo>
                        <a:pt x="399596" y="36454"/>
                        <a:pt x="388465" y="29775"/>
                        <a:pt x="377335" y="25323"/>
                      </a:cubicBezTo>
                      <a:cubicBezTo>
                        <a:pt x="353960" y="16418"/>
                        <a:pt x="328359" y="13078"/>
                        <a:pt x="303872" y="11966"/>
                      </a:cubicBezTo>
                      <a:cubicBezTo>
                        <a:pt x="279383" y="10853"/>
                        <a:pt x="254895" y="8627"/>
                        <a:pt x="231520" y="9740"/>
                      </a:cubicBezTo>
                      <a:cubicBezTo>
                        <a:pt x="208146" y="10853"/>
                        <a:pt x="186998" y="14192"/>
                        <a:pt x="166962" y="17531"/>
                      </a:cubicBezTo>
                      <a:cubicBezTo>
                        <a:pt x="126891" y="23096"/>
                        <a:pt x="93499" y="28662"/>
                        <a:pt x="71237" y="35341"/>
                      </a:cubicBezTo>
                      <a:cubicBezTo>
                        <a:pt x="47862" y="42018"/>
                        <a:pt x="53428" y="39792"/>
                        <a:pt x="35619" y="45358"/>
                      </a:cubicBezTo>
                      <a:cubicBezTo>
                        <a:pt x="17809" y="50923"/>
                        <a:pt x="1113" y="55376"/>
                        <a:pt x="0" y="52036"/>
                      </a:cubicBezTo>
                      <a:cubicBezTo>
                        <a:pt x="0" y="48697"/>
                        <a:pt x="13357" y="38680"/>
                        <a:pt x="28940" y="38680"/>
                      </a:cubicBezTo>
                      <a:cubicBezTo>
                        <a:pt x="46749" y="32001"/>
                        <a:pt x="42297" y="35341"/>
                        <a:pt x="65671" y="28662"/>
                      </a:cubicBezTo>
                      <a:cubicBezTo>
                        <a:pt x="87934" y="21983"/>
                        <a:pt x="121325" y="13078"/>
                        <a:pt x="162510" y="7514"/>
                      </a:cubicBezTo>
                      <a:cubicBezTo>
                        <a:pt x="182545" y="4174"/>
                        <a:pt x="205920" y="1948"/>
                        <a:pt x="229294" y="83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49" name="任意多边形: 形状 7448" descr="99e7e6bb-3c7b-4243-afa6-c7ae9ad44c3c"/>
                <p:cNvSpPr/>
                <p:nvPr/>
              </p:nvSpPr>
              <p:spPr>
                <a:xfrm>
                  <a:off x="1836474" y="625380"/>
                  <a:ext cx="58859" cy="128900"/>
                </a:xfrm>
                <a:custGeom>
                  <a:avLst/>
                  <a:gdLst>
                    <a:gd name="connsiteX0" fmla="*/ 11965 w 58859"/>
                    <a:gd name="connsiteY0" fmla="*/ 896 h 128900"/>
                    <a:gd name="connsiteX1" fmla="*/ 18644 w 58859"/>
                    <a:gd name="connsiteY1" fmla="*/ 6462 h 128900"/>
                    <a:gd name="connsiteX2" fmla="*/ 35341 w 58859"/>
                    <a:gd name="connsiteY2" fmla="*/ 18705 h 128900"/>
                    <a:gd name="connsiteX3" fmla="*/ 44245 w 58859"/>
                    <a:gd name="connsiteY3" fmla="*/ 28723 h 128900"/>
                    <a:gd name="connsiteX4" fmla="*/ 50923 w 58859"/>
                    <a:gd name="connsiteY4" fmla="*/ 40967 h 128900"/>
                    <a:gd name="connsiteX5" fmla="*/ 58715 w 58859"/>
                    <a:gd name="connsiteY5" fmla="*/ 69907 h 128900"/>
                    <a:gd name="connsiteX6" fmla="*/ 53149 w 58859"/>
                    <a:gd name="connsiteY6" fmla="*/ 84377 h 128900"/>
                    <a:gd name="connsiteX7" fmla="*/ 45358 w 58859"/>
                    <a:gd name="connsiteY7" fmla="*/ 97734 h 128900"/>
                    <a:gd name="connsiteX8" fmla="*/ 28662 w 58859"/>
                    <a:gd name="connsiteY8" fmla="*/ 118882 h 128900"/>
                    <a:gd name="connsiteX9" fmla="*/ 9740 w 58859"/>
                    <a:gd name="connsiteY9" fmla="*/ 125561 h 128900"/>
                    <a:gd name="connsiteX10" fmla="*/ 3061 w 58859"/>
                    <a:gd name="connsiteY10" fmla="*/ 128900 h 128900"/>
                    <a:gd name="connsiteX11" fmla="*/ 835 w 58859"/>
                    <a:gd name="connsiteY11" fmla="*/ 125561 h 128900"/>
                    <a:gd name="connsiteX12" fmla="*/ 835 w 58859"/>
                    <a:gd name="connsiteY12" fmla="*/ 123335 h 128900"/>
                    <a:gd name="connsiteX13" fmla="*/ 7514 w 58859"/>
                    <a:gd name="connsiteY13" fmla="*/ 119995 h 128900"/>
                    <a:gd name="connsiteX14" fmla="*/ 20870 w 58859"/>
                    <a:gd name="connsiteY14" fmla="*/ 108865 h 128900"/>
                    <a:gd name="connsiteX15" fmla="*/ 34227 w 58859"/>
                    <a:gd name="connsiteY15" fmla="*/ 91055 h 128900"/>
                    <a:gd name="connsiteX16" fmla="*/ 39792 w 58859"/>
                    <a:gd name="connsiteY16" fmla="*/ 79925 h 128900"/>
                    <a:gd name="connsiteX17" fmla="*/ 43132 w 58859"/>
                    <a:gd name="connsiteY17" fmla="*/ 67681 h 128900"/>
                    <a:gd name="connsiteX18" fmla="*/ 36454 w 58859"/>
                    <a:gd name="connsiteY18" fmla="*/ 44306 h 128900"/>
                    <a:gd name="connsiteX19" fmla="*/ 33114 w 58859"/>
                    <a:gd name="connsiteY19" fmla="*/ 33176 h 128900"/>
                    <a:gd name="connsiteX20" fmla="*/ 24210 w 58859"/>
                    <a:gd name="connsiteY20" fmla="*/ 26497 h 128900"/>
                    <a:gd name="connsiteX21" fmla="*/ 13078 w 58859"/>
                    <a:gd name="connsiteY21" fmla="*/ 15366 h 128900"/>
                    <a:gd name="connsiteX22" fmla="*/ 7514 w 58859"/>
                    <a:gd name="connsiteY22" fmla="*/ 12027 h 128900"/>
                    <a:gd name="connsiteX23" fmla="*/ 4174 w 58859"/>
                    <a:gd name="connsiteY23" fmla="*/ 4236 h 128900"/>
                    <a:gd name="connsiteX24" fmla="*/ 11965 w 58859"/>
                    <a:gd name="connsiteY24" fmla="*/ 896 h 128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8859" h="128900">
                      <a:moveTo>
                        <a:pt x="11965" y="896"/>
                      </a:moveTo>
                      <a:cubicBezTo>
                        <a:pt x="16418" y="3123"/>
                        <a:pt x="14191" y="4236"/>
                        <a:pt x="18644" y="6462"/>
                      </a:cubicBezTo>
                      <a:cubicBezTo>
                        <a:pt x="23096" y="9800"/>
                        <a:pt x="29775" y="13140"/>
                        <a:pt x="35341" y="18705"/>
                      </a:cubicBezTo>
                      <a:cubicBezTo>
                        <a:pt x="38680" y="22045"/>
                        <a:pt x="42018" y="25384"/>
                        <a:pt x="44245" y="28723"/>
                      </a:cubicBezTo>
                      <a:cubicBezTo>
                        <a:pt x="46471" y="32063"/>
                        <a:pt x="48697" y="36514"/>
                        <a:pt x="50923" y="40967"/>
                      </a:cubicBezTo>
                      <a:cubicBezTo>
                        <a:pt x="54263" y="48759"/>
                        <a:pt x="59828" y="58777"/>
                        <a:pt x="58715" y="69907"/>
                      </a:cubicBezTo>
                      <a:cubicBezTo>
                        <a:pt x="58715" y="75472"/>
                        <a:pt x="55376" y="79925"/>
                        <a:pt x="53149" y="84377"/>
                      </a:cubicBezTo>
                      <a:cubicBezTo>
                        <a:pt x="50923" y="89942"/>
                        <a:pt x="47584" y="93281"/>
                        <a:pt x="45358" y="97734"/>
                      </a:cubicBezTo>
                      <a:cubicBezTo>
                        <a:pt x="40905" y="105526"/>
                        <a:pt x="35341" y="114430"/>
                        <a:pt x="28662" y="118882"/>
                      </a:cubicBezTo>
                      <a:cubicBezTo>
                        <a:pt x="21983" y="123335"/>
                        <a:pt x="14191" y="124448"/>
                        <a:pt x="9740" y="125561"/>
                      </a:cubicBezTo>
                      <a:cubicBezTo>
                        <a:pt x="5288" y="127787"/>
                        <a:pt x="6401" y="127787"/>
                        <a:pt x="3061" y="128900"/>
                      </a:cubicBezTo>
                      <a:cubicBezTo>
                        <a:pt x="1948" y="128900"/>
                        <a:pt x="835" y="126674"/>
                        <a:pt x="835" y="125561"/>
                      </a:cubicBezTo>
                      <a:cubicBezTo>
                        <a:pt x="-278" y="124448"/>
                        <a:pt x="-278" y="124448"/>
                        <a:pt x="835" y="123335"/>
                      </a:cubicBezTo>
                      <a:cubicBezTo>
                        <a:pt x="4174" y="121108"/>
                        <a:pt x="4174" y="122221"/>
                        <a:pt x="7514" y="119995"/>
                      </a:cubicBezTo>
                      <a:cubicBezTo>
                        <a:pt x="11965" y="117769"/>
                        <a:pt x="15305" y="113316"/>
                        <a:pt x="20870" y="108865"/>
                      </a:cubicBezTo>
                      <a:cubicBezTo>
                        <a:pt x="25323" y="104413"/>
                        <a:pt x="29775" y="97734"/>
                        <a:pt x="34227" y="91055"/>
                      </a:cubicBezTo>
                      <a:cubicBezTo>
                        <a:pt x="35341" y="87716"/>
                        <a:pt x="38680" y="84377"/>
                        <a:pt x="39792" y="79925"/>
                      </a:cubicBezTo>
                      <a:cubicBezTo>
                        <a:pt x="42018" y="75472"/>
                        <a:pt x="43132" y="72133"/>
                        <a:pt x="43132" y="67681"/>
                      </a:cubicBezTo>
                      <a:cubicBezTo>
                        <a:pt x="43132" y="58777"/>
                        <a:pt x="39792" y="50985"/>
                        <a:pt x="36454" y="44306"/>
                      </a:cubicBezTo>
                      <a:cubicBezTo>
                        <a:pt x="35341" y="40967"/>
                        <a:pt x="35341" y="36514"/>
                        <a:pt x="33114" y="33176"/>
                      </a:cubicBezTo>
                      <a:cubicBezTo>
                        <a:pt x="30888" y="29837"/>
                        <a:pt x="26436" y="28723"/>
                        <a:pt x="24210" y="26497"/>
                      </a:cubicBezTo>
                      <a:cubicBezTo>
                        <a:pt x="19757" y="22045"/>
                        <a:pt x="16418" y="17592"/>
                        <a:pt x="13078" y="15366"/>
                      </a:cubicBezTo>
                      <a:cubicBezTo>
                        <a:pt x="9740" y="13140"/>
                        <a:pt x="9740" y="13140"/>
                        <a:pt x="7514" y="12027"/>
                      </a:cubicBezTo>
                      <a:cubicBezTo>
                        <a:pt x="4174" y="10914"/>
                        <a:pt x="3061" y="7574"/>
                        <a:pt x="4174" y="4236"/>
                      </a:cubicBezTo>
                      <a:cubicBezTo>
                        <a:pt x="5288" y="896"/>
                        <a:pt x="10853" y="-1330"/>
                        <a:pt x="11965" y="89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0" name="任意多边形: 形状 7449" descr="a7666c26-287b-4c18-9e28-a65db6919e93"/>
                <p:cNvSpPr/>
                <p:nvPr/>
              </p:nvSpPr>
              <p:spPr>
                <a:xfrm>
                  <a:off x="1594374" y="376946"/>
                  <a:ext cx="179205" cy="128176"/>
                </a:xfrm>
                <a:custGeom>
                  <a:avLst/>
                  <a:gdLst>
                    <a:gd name="connsiteX0" fmla="*/ 93782 w 179205"/>
                    <a:gd name="connsiteY0" fmla="*/ 0 h 128176"/>
                    <a:gd name="connsiteX1" fmla="*/ 148323 w 179205"/>
                    <a:gd name="connsiteY1" fmla="*/ 11131 h 128176"/>
                    <a:gd name="connsiteX2" fmla="*/ 167245 w 179205"/>
                    <a:gd name="connsiteY2" fmla="*/ 30053 h 128176"/>
                    <a:gd name="connsiteX3" fmla="*/ 177263 w 179205"/>
                    <a:gd name="connsiteY3" fmla="*/ 52315 h 128176"/>
                    <a:gd name="connsiteX4" fmla="*/ 175037 w 179205"/>
                    <a:gd name="connsiteY4" fmla="*/ 93498 h 128176"/>
                    <a:gd name="connsiteX5" fmla="*/ 159453 w 179205"/>
                    <a:gd name="connsiteY5" fmla="*/ 117987 h 128176"/>
                    <a:gd name="connsiteX6" fmla="*/ 153889 w 179205"/>
                    <a:gd name="connsiteY6" fmla="*/ 126891 h 128176"/>
                    <a:gd name="connsiteX7" fmla="*/ 149436 w 179205"/>
                    <a:gd name="connsiteY7" fmla="*/ 126891 h 128176"/>
                    <a:gd name="connsiteX8" fmla="*/ 148323 w 179205"/>
                    <a:gd name="connsiteY8" fmla="*/ 124664 h 128176"/>
                    <a:gd name="connsiteX9" fmla="*/ 153889 w 179205"/>
                    <a:gd name="connsiteY9" fmla="*/ 115760 h 128176"/>
                    <a:gd name="connsiteX10" fmla="*/ 162793 w 179205"/>
                    <a:gd name="connsiteY10" fmla="*/ 90160 h 128176"/>
                    <a:gd name="connsiteX11" fmla="*/ 163906 w 179205"/>
                    <a:gd name="connsiteY11" fmla="*/ 55654 h 128176"/>
                    <a:gd name="connsiteX12" fmla="*/ 156114 w 179205"/>
                    <a:gd name="connsiteY12" fmla="*/ 37845 h 128176"/>
                    <a:gd name="connsiteX13" fmla="*/ 139418 w 179205"/>
                    <a:gd name="connsiteY13" fmla="*/ 24488 h 128176"/>
                    <a:gd name="connsiteX14" fmla="*/ 94896 w 179205"/>
                    <a:gd name="connsiteY14" fmla="*/ 15583 h 128176"/>
                    <a:gd name="connsiteX15" fmla="*/ 72634 w 179205"/>
                    <a:gd name="connsiteY15" fmla="*/ 15583 h 128176"/>
                    <a:gd name="connsiteX16" fmla="*/ 53711 w 179205"/>
                    <a:gd name="connsiteY16" fmla="*/ 22261 h 128176"/>
                    <a:gd name="connsiteX17" fmla="*/ 24771 w 179205"/>
                    <a:gd name="connsiteY17" fmla="*/ 30053 h 128176"/>
                    <a:gd name="connsiteX18" fmla="*/ 13641 w 179205"/>
                    <a:gd name="connsiteY18" fmla="*/ 33393 h 128176"/>
                    <a:gd name="connsiteX19" fmla="*/ 284 w 179205"/>
                    <a:gd name="connsiteY19" fmla="*/ 32280 h 128176"/>
                    <a:gd name="connsiteX20" fmla="*/ 5849 w 179205"/>
                    <a:gd name="connsiteY20" fmla="*/ 20035 h 128176"/>
                    <a:gd name="connsiteX21" fmla="*/ 18093 w 179205"/>
                    <a:gd name="connsiteY21" fmla="*/ 16696 h 128176"/>
                    <a:gd name="connsiteX22" fmla="*/ 48147 w 179205"/>
                    <a:gd name="connsiteY22" fmla="*/ 6679 h 128176"/>
                    <a:gd name="connsiteX23" fmla="*/ 69295 w 179205"/>
                    <a:gd name="connsiteY23" fmla="*/ 2226 h 128176"/>
                    <a:gd name="connsiteX24" fmla="*/ 93782 w 179205"/>
                    <a:gd name="connsiteY24" fmla="*/ 0 h 128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79205" h="128176">
                      <a:moveTo>
                        <a:pt x="93782" y="0"/>
                      </a:moveTo>
                      <a:cubicBezTo>
                        <a:pt x="111591" y="0"/>
                        <a:pt x="131626" y="2226"/>
                        <a:pt x="148323" y="11131"/>
                      </a:cubicBezTo>
                      <a:cubicBezTo>
                        <a:pt x="156114" y="15583"/>
                        <a:pt x="161680" y="23375"/>
                        <a:pt x="167245" y="30053"/>
                      </a:cubicBezTo>
                      <a:cubicBezTo>
                        <a:pt x="172811" y="36732"/>
                        <a:pt x="176150" y="44523"/>
                        <a:pt x="177263" y="52315"/>
                      </a:cubicBezTo>
                      <a:cubicBezTo>
                        <a:pt x="180603" y="67898"/>
                        <a:pt x="179490" y="82368"/>
                        <a:pt x="175037" y="93498"/>
                      </a:cubicBezTo>
                      <a:cubicBezTo>
                        <a:pt x="170585" y="104629"/>
                        <a:pt x="162793" y="112421"/>
                        <a:pt x="159453" y="117987"/>
                      </a:cubicBezTo>
                      <a:cubicBezTo>
                        <a:pt x="155002" y="123551"/>
                        <a:pt x="157227" y="122438"/>
                        <a:pt x="153889" y="126891"/>
                      </a:cubicBezTo>
                      <a:cubicBezTo>
                        <a:pt x="152776" y="129117"/>
                        <a:pt x="150550" y="128004"/>
                        <a:pt x="149436" y="126891"/>
                      </a:cubicBezTo>
                      <a:cubicBezTo>
                        <a:pt x="148323" y="126891"/>
                        <a:pt x="147210" y="126891"/>
                        <a:pt x="148323" y="124664"/>
                      </a:cubicBezTo>
                      <a:cubicBezTo>
                        <a:pt x="151663" y="120212"/>
                        <a:pt x="150550" y="121325"/>
                        <a:pt x="153889" y="115760"/>
                      </a:cubicBezTo>
                      <a:cubicBezTo>
                        <a:pt x="157227" y="109082"/>
                        <a:pt x="159453" y="100177"/>
                        <a:pt x="162793" y="90160"/>
                      </a:cubicBezTo>
                      <a:cubicBezTo>
                        <a:pt x="165019" y="80142"/>
                        <a:pt x="167245" y="67898"/>
                        <a:pt x="163906" y="55654"/>
                      </a:cubicBezTo>
                      <a:cubicBezTo>
                        <a:pt x="162793" y="48975"/>
                        <a:pt x="160567" y="43410"/>
                        <a:pt x="156114" y="37845"/>
                      </a:cubicBezTo>
                      <a:cubicBezTo>
                        <a:pt x="151663" y="33393"/>
                        <a:pt x="146097" y="27827"/>
                        <a:pt x="139418" y="24488"/>
                      </a:cubicBezTo>
                      <a:cubicBezTo>
                        <a:pt x="126062" y="16696"/>
                        <a:pt x="109365" y="15583"/>
                        <a:pt x="94896" y="15583"/>
                      </a:cubicBezTo>
                      <a:cubicBezTo>
                        <a:pt x="87104" y="15583"/>
                        <a:pt x="79312" y="14470"/>
                        <a:pt x="72634" y="15583"/>
                      </a:cubicBezTo>
                      <a:cubicBezTo>
                        <a:pt x="65955" y="16696"/>
                        <a:pt x="59277" y="21148"/>
                        <a:pt x="53711" y="22261"/>
                      </a:cubicBezTo>
                      <a:cubicBezTo>
                        <a:pt x="42581" y="25601"/>
                        <a:pt x="31450" y="27827"/>
                        <a:pt x="24771" y="30053"/>
                      </a:cubicBezTo>
                      <a:cubicBezTo>
                        <a:pt x="18093" y="32280"/>
                        <a:pt x="19207" y="31166"/>
                        <a:pt x="13641" y="33393"/>
                      </a:cubicBezTo>
                      <a:cubicBezTo>
                        <a:pt x="8075" y="35619"/>
                        <a:pt x="1397" y="35619"/>
                        <a:pt x="284" y="32280"/>
                      </a:cubicBezTo>
                      <a:cubicBezTo>
                        <a:pt x="-830" y="28940"/>
                        <a:pt x="1397" y="23375"/>
                        <a:pt x="5849" y="20035"/>
                      </a:cubicBezTo>
                      <a:cubicBezTo>
                        <a:pt x="11415" y="16696"/>
                        <a:pt x="11415" y="20035"/>
                        <a:pt x="18093" y="16696"/>
                      </a:cubicBezTo>
                      <a:cubicBezTo>
                        <a:pt x="24771" y="14470"/>
                        <a:pt x="34789" y="10018"/>
                        <a:pt x="48147" y="6679"/>
                      </a:cubicBezTo>
                      <a:cubicBezTo>
                        <a:pt x="54824" y="5566"/>
                        <a:pt x="61503" y="3339"/>
                        <a:pt x="69295" y="2226"/>
                      </a:cubicBezTo>
                      <a:cubicBezTo>
                        <a:pt x="77086" y="1113"/>
                        <a:pt x="84877" y="0"/>
                        <a:pt x="9378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1" name="任意多边形: 形状 7450" descr="675e473e-9e0a-45f7-b27a-20e1919aa89c"/>
                <p:cNvSpPr/>
                <p:nvPr/>
              </p:nvSpPr>
              <p:spPr>
                <a:xfrm>
                  <a:off x="745154" y="671182"/>
                  <a:ext cx="38069" cy="75307"/>
                </a:xfrm>
                <a:custGeom>
                  <a:avLst/>
                  <a:gdLst>
                    <a:gd name="connsiteX0" fmla="*/ 13582 w 38069"/>
                    <a:gd name="connsiteY0" fmla="*/ 731 h 75307"/>
                    <a:gd name="connsiteX1" fmla="*/ 21372 w 38069"/>
                    <a:gd name="connsiteY1" fmla="*/ 1844 h 75307"/>
                    <a:gd name="connsiteX2" fmla="*/ 28051 w 38069"/>
                    <a:gd name="connsiteY2" fmla="*/ 9636 h 75307"/>
                    <a:gd name="connsiteX3" fmla="*/ 24712 w 38069"/>
                    <a:gd name="connsiteY3" fmla="*/ 10749 h 75307"/>
                    <a:gd name="connsiteX4" fmla="*/ 21372 w 38069"/>
                    <a:gd name="connsiteY4" fmla="*/ 17427 h 75307"/>
                    <a:gd name="connsiteX5" fmla="*/ 20259 w 38069"/>
                    <a:gd name="connsiteY5" fmla="*/ 21879 h 75307"/>
                    <a:gd name="connsiteX6" fmla="*/ 19147 w 38069"/>
                    <a:gd name="connsiteY6" fmla="*/ 27445 h 75307"/>
                    <a:gd name="connsiteX7" fmla="*/ 22486 w 38069"/>
                    <a:gd name="connsiteY7" fmla="*/ 39689 h 75307"/>
                    <a:gd name="connsiteX8" fmla="*/ 21372 w 38069"/>
                    <a:gd name="connsiteY8" fmla="*/ 46367 h 75307"/>
                    <a:gd name="connsiteX9" fmla="*/ 22486 w 38069"/>
                    <a:gd name="connsiteY9" fmla="*/ 53046 h 75307"/>
                    <a:gd name="connsiteX10" fmla="*/ 31390 w 38069"/>
                    <a:gd name="connsiteY10" fmla="*/ 61951 h 75307"/>
                    <a:gd name="connsiteX11" fmla="*/ 34730 w 38069"/>
                    <a:gd name="connsiteY11" fmla="*/ 69742 h 75307"/>
                    <a:gd name="connsiteX12" fmla="*/ 38069 w 38069"/>
                    <a:gd name="connsiteY12" fmla="*/ 70856 h 75307"/>
                    <a:gd name="connsiteX13" fmla="*/ 35843 w 38069"/>
                    <a:gd name="connsiteY13" fmla="*/ 74194 h 75307"/>
                    <a:gd name="connsiteX14" fmla="*/ 33617 w 38069"/>
                    <a:gd name="connsiteY14" fmla="*/ 75307 h 75307"/>
                    <a:gd name="connsiteX15" fmla="*/ 30277 w 38069"/>
                    <a:gd name="connsiteY15" fmla="*/ 73081 h 75307"/>
                    <a:gd name="connsiteX16" fmla="*/ 20259 w 38069"/>
                    <a:gd name="connsiteY16" fmla="*/ 68629 h 75307"/>
                    <a:gd name="connsiteX17" fmla="*/ 9129 w 38069"/>
                    <a:gd name="connsiteY17" fmla="*/ 57498 h 75307"/>
                    <a:gd name="connsiteX18" fmla="*/ 5790 w 38069"/>
                    <a:gd name="connsiteY18" fmla="*/ 49706 h 75307"/>
                    <a:gd name="connsiteX19" fmla="*/ 3563 w 38069"/>
                    <a:gd name="connsiteY19" fmla="*/ 41916 h 75307"/>
                    <a:gd name="connsiteX20" fmla="*/ 224 w 38069"/>
                    <a:gd name="connsiteY20" fmla="*/ 26332 h 75307"/>
                    <a:gd name="connsiteX21" fmla="*/ 3563 w 38069"/>
                    <a:gd name="connsiteY21" fmla="*/ 19653 h 75307"/>
                    <a:gd name="connsiteX22" fmla="*/ 3563 w 38069"/>
                    <a:gd name="connsiteY22" fmla="*/ 12975 h 75307"/>
                    <a:gd name="connsiteX23" fmla="*/ 10242 w 38069"/>
                    <a:gd name="connsiteY23" fmla="*/ 4071 h 75307"/>
                    <a:gd name="connsiteX24" fmla="*/ 13582 w 38069"/>
                    <a:gd name="connsiteY24" fmla="*/ 731 h 75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8069" h="75307">
                      <a:moveTo>
                        <a:pt x="13582" y="731"/>
                      </a:moveTo>
                      <a:cubicBezTo>
                        <a:pt x="14695" y="-382"/>
                        <a:pt x="18033" y="-382"/>
                        <a:pt x="21372" y="1844"/>
                      </a:cubicBezTo>
                      <a:cubicBezTo>
                        <a:pt x="24712" y="4071"/>
                        <a:pt x="26938" y="7410"/>
                        <a:pt x="28051" y="9636"/>
                      </a:cubicBezTo>
                      <a:cubicBezTo>
                        <a:pt x="28051" y="10749"/>
                        <a:pt x="25825" y="8523"/>
                        <a:pt x="24712" y="10749"/>
                      </a:cubicBezTo>
                      <a:cubicBezTo>
                        <a:pt x="23599" y="11862"/>
                        <a:pt x="22486" y="14089"/>
                        <a:pt x="21372" y="17427"/>
                      </a:cubicBezTo>
                      <a:cubicBezTo>
                        <a:pt x="21372" y="18541"/>
                        <a:pt x="20259" y="19653"/>
                        <a:pt x="20259" y="21879"/>
                      </a:cubicBezTo>
                      <a:cubicBezTo>
                        <a:pt x="20259" y="22993"/>
                        <a:pt x="19147" y="25219"/>
                        <a:pt x="19147" y="27445"/>
                      </a:cubicBezTo>
                      <a:cubicBezTo>
                        <a:pt x="19147" y="31897"/>
                        <a:pt x="21372" y="35237"/>
                        <a:pt x="22486" y="39689"/>
                      </a:cubicBezTo>
                      <a:cubicBezTo>
                        <a:pt x="22486" y="41916"/>
                        <a:pt x="20259" y="44141"/>
                        <a:pt x="21372" y="46367"/>
                      </a:cubicBezTo>
                      <a:cubicBezTo>
                        <a:pt x="21372" y="48593"/>
                        <a:pt x="21372" y="50819"/>
                        <a:pt x="22486" y="53046"/>
                      </a:cubicBezTo>
                      <a:cubicBezTo>
                        <a:pt x="24712" y="57498"/>
                        <a:pt x="29164" y="59724"/>
                        <a:pt x="31390" y="61951"/>
                      </a:cubicBezTo>
                      <a:cubicBezTo>
                        <a:pt x="32504" y="64177"/>
                        <a:pt x="33617" y="68629"/>
                        <a:pt x="34730" y="69742"/>
                      </a:cubicBezTo>
                      <a:cubicBezTo>
                        <a:pt x="36956" y="70856"/>
                        <a:pt x="36956" y="69742"/>
                        <a:pt x="38069" y="70856"/>
                      </a:cubicBezTo>
                      <a:cubicBezTo>
                        <a:pt x="38069" y="71968"/>
                        <a:pt x="36956" y="73081"/>
                        <a:pt x="35843" y="74194"/>
                      </a:cubicBezTo>
                      <a:cubicBezTo>
                        <a:pt x="34730" y="75307"/>
                        <a:pt x="34730" y="75307"/>
                        <a:pt x="33617" y="75307"/>
                      </a:cubicBezTo>
                      <a:cubicBezTo>
                        <a:pt x="32504" y="74194"/>
                        <a:pt x="32504" y="74194"/>
                        <a:pt x="30277" y="73081"/>
                      </a:cubicBezTo>
                      <a:cubicBezTo>
                        <a:pt x="28051" y="71968"/>
                        <a:pt x="23599" y="71968"/>
                        <a:pt x="20259" y="68629"/>
                      </a:cubicBezTo>
                      <a:cubicBezTo>
                        <a:pt x="15808" y="65290"/>
                        <a:pt x="12468" y="61951"/>
                        <a:pt x="9129" y="57498"/>
                      </a:cubicBezTo>
                      <a:cubicBezTo>
                        <a:pt x="6903" y="55272"/>
                        <a:pt x="6903" y="51933"/>
                        <a:pt x="5790" y="49706"/>
                      </a:cubicBezTo>
                      <a:cubicBezTo>
                        <a:pt x="4677" y="47480"/>
                        <a:pt x="4677" y="44141"/>
                        <a:pt x="3563" y="41916"/>
                      </a:cubicBezTo>
                      <a:cubicBezTo>
                        <a:pt x="2450" y="37463"/>
                        <a:pt x="-889" y="31897"/>
                        <a:pt x="224" y="26332"/>
                      </a:cubicBezTo>
                      <a:cubicBezTo>
                        <a:pt x="224" y="24106"/>
                        <a:pt x="3563" y="21879"/>
                        <a:pt x="3563" y="19653"/>
                      </a:cubicBezTo>
                      <a:cubicBezTo>
                        <a:pt x="4677" y="17427"/>
                        <a:pt x="2450" y="15202"/>
                        <a:pt x="3563" y="12975"/>
                      </a:cubicBezTo>
                      <a:cubicBezTo>
                        <a:pt x="4677" y="8523"/>
                        <a:pt x="9129" y="6297"/>
                        <a:pt x="10242" y="4071"/>
                      </a:cubicBezTo>
                      <a:cubicBezTo>
                        <a:pt x="12468" y="1844"/>
                        <a:pt x="12468" y="1844"/>
                        <a:pt x="13582" y="7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2" name="任意多边形: 形状 7451" descr="9ec549b7-5553-4e77-ac7c-933578a102b2"/>
                <p:cNvSpPr/>
                <p:nvPr/>
              </p:nvSpPr>
              <p:spPr>
                <a:xfrm>
                  <a:off x="775431" y="512011"/>
                  <a:ext cx="30053" cy="67516"/>
                </a:xfrm>
                <a:custGeom>
                  <a:avLst/>
                  <a:gdLst>
                    <a:gd name="connsiteX0" fmla="*/ 16696 w 30053"/>
                    <a:gd name="connsiteY0" fmla="*/ 731 h 67516"/>
                    <a:gd name="connsiteX1" fmla="*/ 24488 w 30053"/>
                    <a:gd name="connsiteY1" fmla="*/ 1844 h 67516"/>
                    <a:gd name="connsiteX2" fmla="*/ 30053 w 30053"/>
                    <a:gd name="connsiteY2" fmla="*/ 7410 h 67516"/>
                    <a:gd name="connsiteX3" fmla="*/ 26714 w 30053"/>
                    <a:gd name="connsiteY3" fmla="*/ 8523 h 67516"/>
                    <a:gd name="connsiteX4" fmla="*/ 23375 w 30053"/>
                    <a:gd name="connsiteY4" fmla="*/ 15202 h 67516"/>
                    <a:gd name="connsiteX5" fmla="*/ 21148 w 30053"/>
                    <a:gd name="connsiteY5" fmla="*/ 19653 h 67516"/>
                    <a:gd name="connsiteX6" fmla="*/ 18922 w 30053"/>
                    <a:gd name="connsiteY6" fmla="*/ 24106 h 67516"/>
                    <a:gd name="connsiteX7" fmla="*/ 17809 w 30053"/>
                    <a:gd name="connsiteY7" fmla="*/ 35237 h 67516"/>
                    <a:gd name="connsiteX8" fmla="*/ 14470 w 30053"/>
                    <a:gd name="connsiteY8" fmla="*/ 40802 h 67516"/>
                    <a:gd name="connsiteX9" fmla="*/ 12244 w 30053"/>
                    <a:gd name="connsiteY9" fmla="*/ 46367 h 67516"/>
                    <a:gd name="connsiteX10" fmla="*/ 14470 w 30053"/>
                    <a:gd name="connsiteY10" fmla="*/ 56385 h 67516"/>
                    <a:gd name="connsiteX11" fmla="*/ 12244 w 30053"/>
                    <a:gd name="connsiteY11" fmla="*/ 64177 h 67516"/>
                    <a:gd name="connsiteX12" fmla="*/ 13356 w 30053"/>
                    <a:gd name="connsiteY12" fmla="*/ 66403 h 67516"/>
                    <a:gd name="connsiteX13" fmla="*/ 10018 w 30053"/>
                    <a:gd name="connsiteY13" fmla="*/ 67516 h 67516"/>
                    <a:gd name="connsiteX14" fmla="*/ 7792 w 30053"/>
                    <a:gd name="connsiteY14" fmla="*/ 67516 h 67516"/>
                    <a:gd name="connsiteX15" fmla="*/ 6679 w 30053"/>
                    <a:gd name="connsiteY15" fmla="*/ 65290 h 67516"/>
                    <a:gd name="connsiteX16" fmla="*/ 2227 w 30053"/>
                    <a:gd name="connsiteY16" fmla="*/ 57498 h 67516"/>
                    <a:gd name="connsiteX17" fmla="*/ 0 w 30053"/>
                    <a:gd name="connsiteY17" fmla="*/ 46367 h 67516"/>
                    <a:gd name="connsiteX18" fmla="*/ 1113 w 30053"/>
                    <a:gd name="connsiteY18" fmla="*/ 39689 h 67516"/>
                    <a:gd name="connsiteX19" fmla="*/ 2227 w 30053"/>
                    <a:gd name="connsiteY19" fmla="*/ 33011 h 67516"/>
                    <a:gd name="connsiteX20" fmla="*/ 3339 w 30053"/>
                    <a:gd name="connsiteY20" fmla="*/ 19653 h 67516"/>
                    <a:gd name="connsiteX21" fmla="*/ 7792 w 30053"/>
                    <a:gd name="connsiteY21" fmla="*/ 15202 h 67516"/>
                    <a:gd name="connsiteX22" fmla="*/ 7792 w 30053"/>
                    <a:gd name="connsiteY22" fmla="*/ 9636 h 67516"/>
                    <a:gd name="connsiteX23" fmla="*/ 14470 w 30053"/>
                    <a:gd name="connsiteY23" fmla="*/ 2957 h 67516"/>
                    <a:gd name="connsiteX24" fmla="*/ 16696 w 30053"/>
                    <a:gd name="connsiteY24" fmla="*/ 731 h 67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053" h="67516">
                      <a:moveTo>
                        <a:pt x="16696" y="731"/>
                      </a:moveTo>
                      <a:cubicBezTo>
                        <a:pt x="17809" y="-382"/>
                        <a:pt x="21148" y="-382"/>
                        <a:pt x="24488" y="1844"/>
                      </a:cubicBezTo>
                      <a:cubicBezTo>
                        <a:pt x="26714" y="4070"/>
                        <a:pt x="30053" y="6297"/>
                        <a:pt x="30053" y="7410"/>
                      </a:cubicBezTo>
                      <a:cubicBezTo>
                        <a:pt x="28940" y="8523"/>
                        <a:pt x="27827" y="7410"/>
                        <a:pt x="26714" y="8523"/>
                      </a:cubicBezTo>
                      <a:cubicBezTo>
                        <a:pt x="25601" y="10749"/>
                        <a:pt x="24488" y="12975"/>
                        <a:pt x="23375" y="15202"/>
                      </a:cubicBezTo>
                      <a:cubicBezTo>
                        <a:pt x="22261" y="16315"/>
                        <a:pt x="22261" y="18540"/>
                        <a:pt x="21148" y="19653"/>
                      </a:cubicBezTo>
                      <a:cubicBezTo>
                        <a:pt x="20035" y="20766"/>
                        <a:pt x="20035" y="21879"/>
                        <a:pt x="18922" y="24106"/>
                      </a:cubicBezTo>
                      <a:cubicBezTo>
                        <a:pt x="16696" y="27445"/>
                        <a:pt x="18922" y="31897"/>
                        <a:pt x="17809" y="35237"/>
                      </a:cubicBezTo>
                      <a:cubicBezTo>
                        <a:pt x="17809" y="37463"/>
                        <a:pt x="14470" y="38576"/>
                        <a:pt x="14470" y="40802"/>
                      </a:cubicBezTo>
                      <a:cubicBezTo>
                        <a:pt x="13356" y="43028"/>
                        <a:pt x="12244" y="44142"/>
                        <a:pt x="12244" y="46367"/>
                      </a:cubicBezTo>
                      <a:cubicBezTo>
                        <a:pt x="12244" y="50819"/>
                        <a:pt x="14470" y="53046"/>
                        <a:pt x="14470" y="56385"/>
                      </a:cubicBezTo>
                      <a:cubicBezTo>
                        <a:pt x="14470" y="59724"/>
                        <a:pt x="12244" y="61951"/>
                        <a:pt x="12244" y="64177"/>
                      </a:cubicBezTo>
                      <a:cubicBezTo>
                        <a:pt x="12244" y="65290"/>
                        <a:pt x="13356" y="65290"/>
                        <a:pt x="13356" y="66403"/>
                      </a:cubicBezTo>
                      <a:cubicBezTo>
                        <a:pt x="13356" y="66403"/>
                        <a:pt x="12244" y="67516"/>
                        <a:pt x="10018" y="67516"/>
                      </a:cubicBezTo>
                      <a:cubicBezTo>
                        <a:pt x="8905" y="67516"/>
                        <a:pt x="7792" y="67516"/>
                        <a:pt x="7792" y="67516"/>
                      </a:cubicBezTo>
                      <a:cubicBezTo>
                        <a:pt x="6679" y="66403"/>
                        <a:pt x="7792" y="67516"/>
                        <a:pt x="6679" y="65290"/>
                      </a:cubicBezTo>
                      <a:cubicBezTo>
                        <a:pt x="5566" y="63064"/>
                        <a:pt x="3339" y="60837"/>
                        <a:pt x="2227" y="57498"/>
                      </a:cubicBezTo>
                      <a:cubicBezTo>
                        <a:pt x="1113" y="54159"/>
                        <a:pt x="0" y="50819"/>
                        <a:pt x="0" y="46367"/>
                      </a:cubicBezTo>
                      <a:cubicBezTo>
                        <a:pt x="0" y="44142"/>
                        <a:pt x="1113" y="41915"/>
                        <a:pt x="1113" y="39689"/>
                      </a:cubicBezTo>
                      <a:cubicBezTo>
                        <a:pt x="1113" y="37463"/>
                        <a:pt x="2227" y="35237"/>
                        <a:pt x="2227" y="33011"/>
                      </a:cubicBezTo>
                      <a:cubicBezTo>
                        <a:pt x="2227" y="28558"/>
                        <a:pt x="1113" y="24106"/>
                        <a:pt x="3339" y="19653"/>
                      </a:cubicBezTo>
                      <a:cubicBezTo>
                        <a:pt x="3339" y="18540"/>
                        <a:pt x="6679" y="17427"/>
                        <a:pt x="7792" y="15202"/>
                      </a:cubicBezTo>
                      <a:cubicBezTo>
                        <a:pt x="7792" y="14089"/>
                        <a:pt x="6679" y="10749"/>
                        <a:pt x="7792" y="9636"/>
                      </a:cubicBezTo>
                      <a:cubicBezTo>
                        <a:pt x="10018" y="6297"/>
                        <a:pt x="13356" y="4070"/>
                        <a:pt x="14470" y="2957"/>
                      </a:cubicBezTo>
                      <a:cubicBezTo>
                        <a:pt x="15583" y="1844"/>
                        <a:pt x="15583" y="1844"/>
                        <a:pt x="16696" y="7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3" name="任意多边形: 形状 7452" descr="b151c176-856b-4317-8d9b-ac06b10f9405"/>
                <p:cNvSpPr/>
                <p:nvPr/>
              </p:nvSpPr>
              <p:spPr>
                <a:xfrm>
                  <a:off x="821067" y="351057"/>
                  <a:ext cx="51202" cy="66456"/>
                </a:xfrm>
                <a:custGeom>
                  <a:avLst/>
                  <a:gdLst>
                    <a:gd name="connsiteX0" fmla="*/ 45637 w 51202"/>
                    <a:gd name="connsiteY0" fmla="*/ 289 h 66456"/>
                    <a:gd name="connsiteX1" fmla="*/ 51202 w 51202"/>
                    <a:gd name="connsiteY1" fmla="*/ 4742 h 66456"/>
                    <a:gd name="connsiteX2" fmla="*/ 51202 w 51202"/>
                    <a:gd name="connsiteY2" fmla="*/ 13647 h 66456"/>
                    <a:gd name="connsiteX3" fmla="*/ 47863 w 51202"/>
                    <a:gd name="connsiteY3" fmla="*/ 13647 h 66456"/>
                    <a:gd name="connsiteX4" fmla="*/ 40071 w 51202"/>
                    <a:gd name="connsiteY4" fmla="*/ 16986 h 66456"/>
                    <a:gd name="connsiteX5" fmla="*/ 35619 w 51202"/>
                    <a:gd name="connsiteY5" fmla="*/ 20325 h 66456"/>
                    <a:gd name="connsiteX6" fmla="*/ 31167 w 51202"/>
                    <a:gd name="connsiteY6" fmla="*/ 23664 h 66456"/>
                    <a:gd name="connsiteX7" fmla="*/ 24488 w 51202"/>
                    <a:gd name="connsiteY7" fmla="*/ 33682 h 66456"/>
                    <a:gd name="connsiteX8" fmla="*/ 18922 w 51202"/>
                    <a:gd name="connsiteY8" fmla="*/ 38135 h 66456"/>
                    <a:gd name="connsiteX9" fmla="*/ 15583 w 51202"/>
                    <a:gd name="connsiteY9" fmla="*/ 43701 h 66456"/>
                    <a:gd name="connsiteX10" fmla="*/ 14470 w 51202"/>
                    <a:gd name="connsiteY10" fmla="*/ 53718 h 66456"/>
                    <a:gd name="connsiteX11" fmla="*/ 10018 w 51202"/>
                    <a:gd name="connsiteY11" fmla="*/ 61510 h 66456"/>
                    <a:gd name="connsiteX12" fmla="*/ 11132 w 51202"/>
                    <a:gd name="connsiteY12" fmla="*/ 64849 h 66456"/>
                    <a:gd name="connsiteX13" fmla="*/ 6679 w 51202"/>
                    <a:gd name="connsiteY13" fmla="*/ 65962 h 66456"/>
                    <a:gd name="connsiteX14" fmla="*/ 4453 w 51202"/>
                    <a:gd name="connsiteY14" fmla="*/ 65962 h 66456"/>
                    <a:gd name="connsiteX15" fmla="*/ 3340 w 51202"/>
                    <a:gd name="connsiteY15" fmla="*/ 62623 h 66456"/>
                    <a:gd name="connsiteX16" fmla="*/ 0 w 51202"/>
                    <a:gd name="connsiteY16" fmla="*/ 53718 h 66456"/>
                    <a:gd name="connsiteX17" fmla="*/ 1113 w 51202"/>
                    <a:gd name="connsiteY17" fmla="*/ 40361 h 66456"/>
                    <a:gd name="connsiteX18" fmla="*/ 4453 w 51202"/>
                    <a:gd name="connsiteY18" fmla="*/ 33682 h 66456"/>
                    <a:gd name="connsiteX19" fmla="*/ 8905 w 51202"/>
                    <a:gd name="connsiteY19" fmla="*/ 27004 h 66456"/>
                    <a:gd name="connsiteX20" fmla="*/ 17809 w 51202"/>
                    <a:gd name="connsiteY20" fmla="*/ 13647 h 66456"/>
                    <a:gd name="connsiteX21" fmla="*/ 25601 w 51202"/>
                    <a:gd name="connsiteY21" fmla="*/ 10308 h 66456"/>
                    <a:gd name="connsiteX22" fmla="*/ 30054 w 51202"/>
                    <a:gd name="connsiteY22" fmla="*/ 4742 h 66456"/>
                    <a:gd name="connsiteX23" fmla="*/ 41184 w 51202"/>
                    <a:gd name="connsiteY23" fmla="*/ 1403 h 66456"/>
                    <a:gd name="connsiteX24" fmla="*/ 45637 w 51202"/>
                    <a:gd name="connsiteY24" fmla="*/ 289 h 66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1202" h="66456">
                      <a:moveTo>
                        <a:pt x="45637" y="289"/>
                      </a:moveTo>
                      <a:cubicBezTo>
                        <a:pt x="47863" y="-824"/>
                        <a:pt x="50089" y="1403"/>
                        <a:pt x="51202" y="4742"/>
                      </a:cubicBezTo>
                      <a:cubicBezTo>
                        <a:pt x="51202" y="8081"/>
                        <a:pt x="51202" y="12534"/>
                        <a:pt x="51202" y="13647"/>
                      </a:cubicBezTo>
                      <a:cubicBezTo>
                        <a:pt x="50089" y="14760"/>
                        <a:pt x="50089" y="12534"/>
                        <a:pt x="47863" y="13647"/>
                      </a:cubicBezTo>
                      <a:cubicBezTo>
                        <a:pt x="45637" y="13647"/>
                        <a:pt x="43410" y="14760"/>
                        <a:pt x="40071" y="16986"/>
                      </a:cubicBezTo>
                      <a:cubicBezTo>
                        <a:pt x="38959" y="18099"/>
                        <a:pt x="36733" y="19212"/>
                        <a:pt x="35619" y="20325"/>
                      </a:cubicBezTo>
                      <a:cubicBezTo>
                        <a:pt x="34506" y="21438"/>
                        <a:pt x="32280" y="22551"/>
                        <a:pt x="31167" y="23664"/>
                      </a:cubicBezTo>
                      <a:cubicBezTo>
                        <a:pt x="27827" y="25890"/>
                        <a:pt x="26714" y="30343"/>
                        <a:pt x="24488" y="33682"/>
                      </a:cubicBezTo>
                      <a:cubicBezTo>
                        <a:pt x="23375" y="35909"/>
                        <a:pt x="20036" y="35909"/>
                        <a:pt x="18922" y="38135"/>
                      </a:cubicBezTo>
                      <a:cubicBezTo>
                        <a:pt x="17809" y="40361"/>
                        <a:pt x="16696" y="41474"/>
                        <a:pt x="15583" y="43701"/>
                      </a:cubicBezTo>
                      <a:cubicBezTo>
                        <a:pt x="13357" y="47039"/>
                        <a:pt x="15583" y="50378"/>
                        <a:pt x="14470" y="53718"/>
                      </a:cubicBezTo>
                      <a:cubicBezTo>
                        <a:pt x="13357" y="57057"/>
                        <a:pt x="10018" y="59283"/>
                        <a:pt x="10018" y="61510"/>
                      </a:cubicBezTo>
                      <a:cubicBezTo>
                        <a:pt x="10018" y="63736"/>
                        <a:pt x="11132" y="63736"/>
                        <a:pt x="11132" y="64849"/>
                      </a:cubicBezTo>
                      <a:cubicBezTo>
                        <a:pt x="10018" y="65962"/>
                        <a:pt x="8905" y="65962"/>
                        <a:pt x="6679" y="65962"/>
                      </a:cubicBezTo>
                      <a:cubicBezTo>
                        <a:pt x="5566" y="65962"/>
                        <a:pt x="4453" y="67075"/>
                        <a:pt x="4453" y="65962"/>
                      </a:cubicBezTo>
                      <a:cubicBezTo>
                        <a:pt x="3340" y="63736"/>
                        <a:pt x="4453" y="64849"/>
                        <a:pt x="3340" y="62623"/>
                      </a:cubicBezTo>
                      <a:cubicBezTo>
                        <a:pt x="2227" y="60396"/>
                        <a:pt x="0" y="57057"/>
                        <a:pt x="0" y="53718"/>
                      </a:cubicBezTo>
                      <a:cubicBezTo>
                        <a:pt x="0" y="49265"/>
                        <a:pt x="0" y="44813"/>
                        <a:pt x="1113" y="40361"/>
                      </a:cubicBezTo>
                      <a:cubicBezTo>
                        <a:pt x="1113" y="38135"/>
                        <a:pt x="3340" y="35909"/>
                        <a:pt x="4453" y="33682"/>
                      </a:cubicBezTo>
                      <a:cubicBezTo>
                        <a:pt x="5566" y="31456"/>
                        <a:pt x="7792" y="29230"/>
                        <a:pt x="8905" y="27004"/>
                      </a:cubicBezTo>
                      <a:cubicBezTo>
                        <a:pt x="12245" y="22551"/>
                        <a:pt x="13357" y="16986"/>
                        <a:pt x="17809" y="13647"/>
                      </a:cubicBezTo>
                      <a:cubicBezTo>
                        <a:pt x="20036" y="11421"/>
                        <a:pt x="23375" y="11421"/>
                        <a:pt x="25601" y="10308"/>
                      </a:cubicBezTo>
                      <a:cubicBezTo>
                        <a:pt x="27827" y="9195"/>
                        <a:pt x="27827" y="5855"/>
                        <a:pt x="30054" y="4742"/>
                      </a:cubicBezTo>
                      <a:cubicBezTo>
                        <a:pt x="34506" y="2516"/>
                        <a:pt x="38959" y="2516"/>
                        <a:pt x="41184" y="1403"/>
                      </a:cubicBezTo>
                      <a:cubicBezTo>
                        <a:pt x="44523" y="289"/>
                        <a:pt x="43410" y="289"/>
                        <a:pt x="45637" y="2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4" name="任意多边形: 形状 7453" descr="8f8513df-aceb-48d6-aef0-217ab6429674"/>
                <p:cNvSpPr/>
                <p:nvPr/>
              </p:nvSpPr>
              <p:spPr>
                <a:xfrm>
                  <a:off x="988725" y="221946"/>
                  <a:ext cx="126733" cy="120775"/>
                </a:xfrm>
                <a:custGeom>
                  <a:avLst/>
                  <a:gdLst>
                    <a:gd name="connsiteX0" fmla="*/ 44940 w 126733"/>
                    <a:gd name="connsiteY0" fmla="*/ 283 h 120775"/>
                    <a:gd name="connsiteX1" fmla="*/ 73880 w 126733"/>
                    <a:gd name="connsiteY1" fmla="*/ 5849 h 120775"/>
                    <a:gd name="connsiteX2" fmla="*/ 91690 w 126733"/>
                    <a:gd name="connsiteY2" fmla="*/ 22546 h 120775"/>
                    <a:gd name="connsiteX3" fmla="*/ 106160 w 126733"/>
                    <a:gd name="connsiteY3" fmla="*/ 37015 h 120775"/>
                    <a:gd name="connsiteX4" fmla="*/ 120630 w 126733"/>
                    <a:gd name="connsiteY4" fmla="*/ 60390 h 120775"/>
                    <a:gd name="connsiteX5" fmla="*/ 125082 w 126733"/>
                    <a:gd name="connsiteY5" fmla="*/ 70408 h 120775"/>
                    <a:gd name="connsiteX6" fmla="*/ 122855 w 126733"/>
                    <a:gd name="connsiteY6" fmla="*/ 81538 h 120775"/>
                    <a:gd name="connsiteX7" fmla="*/ 110612 w 126733"/>
                    <a:gd name="connsiteY7" fmla="*/ 75973 h 120775"/>
                    <a:gd name="connsiteX8" fmla="*/ 107273 w 126733"/>
                    <a:gd name="connsiteY8" fmla="*/ 67069 h 120775"/>
                    <a:gd name="connsiteX9" fmla="*/ 90577 w 126733"/>
                    <a:gd name="connsiteY9" fmla="*/ 44807 h 120775"/>
                    <a:gd name="connsiteX10" fmla="*/ 79446 w 126733"/>
                    <a:gd name="connsiteY10" fmla="*/ 30337 h 120775"/>
                    <a:gd name="connsiteX11" fmla="*/ 63863 w 126733"/>
                    <a:gd name="connsiteY11" fmla="*/ 19207 h 120775"/>
                    <a:gd name="connsiteX12" fmla="*/ 26018 w 126733"/>
                    <a:gd name="connsiteY12" fmla="*/ 21432 h 120775"/>
                    <a:gd name="connsiteX13" fmla="*/ 14887 w 126733"/>
                    <a:gd name="connsiteY13" fmla="*/ 33676 h 120775"/>
                    <a:gd name="connsiteX14" fmla="*/ 17113 w 126733"/>
                    <a:gd name="connsiteY14" fmla="*/ 51485 h 120775"/>
                    <a:gd name="connsiteX15" fmla="*/ 39376 w 126733"/>
                    <a:gd name="connsiteY15" fmla="*/ 83765 h 120775"/>
                    <a:gd name="connsiteX16" fmla="*/ 51619 w 126733"/>
                    <a:gd name="connsiteY16" fmla="*/ 108253 h 120775"/>
                    <a:gd name="connsiteX17" fmla="*/ 58298 w 126733"/>
                    <a:gd name="connsiteY17" fmla="*/ 117157 h 120775"/>
                    <a:gd name="connsiteX18" fmla="*/ 56072 w 126733"/>
                    <a:gd name="connsiteY18" fmla="*/ 120497 h 120775"/>
                    <a:gd name="connsiteX19" fmla="*/ 52732 w 126733"/>
                    <a:gd name="connsiteY19" fmla="*/ 119384 h 120775"/>
                    <a:gd name="connsiteX20" fmla="*/ 46053 w 126733"/>
                    <a:gd name="connsiteY20" fmla="*/ 110479 h 120775"/>
                    <a:gd name="connsiteX21" fmla="*/ 27131 w 126733"/>
                    <a:gd name="connsiteY21" fmla="*/ 89330 h 120775"/>
                    <a:gd name="connsiteX22" fmla="*/ 3757 w 126733"/>
                    <a:gd name="connsiteY22" fmla="*/ 55938 h 120775"/>
                    <a:gd name="connsiteX23" fmla="*/ 418 w 126733"/>
                    <a:gd name="connsiteY23" fmla="*/ 31450 h 120775"/>
                    <a:gd name="connsiteX24" fmla="*/ 16000 w 126733"/>
                    <a:gd name="connsiteY24" fmla="*/ 9188 h 120775"/>
                    <a:gd name="connsiteX25" fmla="*/ 44940 w 126733"/>
                    <a:gd name="connsiteY25" fmla="*/ 283 h 120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26733" h="120775">
                      <a:moveTo>
                        <a:pt x="44940" y="283"/>
                      </a:moveTo>
                      <a:cubicBezTo>
                        <a:pt x="54958" y="-830"/>
                        <a:pt x="66089" y="1397"/>
                        <a:pt x="73880" y="5849"/>
                      </a:cubicBezTo>
                      <a:cubicBezTo>
                        <a:pt x="81672" y="10302"/>
                        <a:pt x="86125" y="16980"/>
                        <a:pt x="91690" y="22546"/>
                      </a:cubicBezTo>
                      <a:cubicBezTo>
                        <a:pt x="97255" y="28111"/>
                        <a:pt x="102820" y="32563"/>
                        <a:pt x="106160" y="37015"/>
                      </a:cubicBezTo>
                      <a:cubicBezTo>
                        <a:pt x="112838" y="45921"/>
                        <a:pt x="117291" y="54825"/>
                        <a:pt x="120630" y="60390"/>
                      </a:cubicBezTo>
                      <a:cubicBezTo>
                        <a:pt x="123969" y="67069"/>
                        <a:pt x="122855" y="65956"/>
                        <a:pt x="125082" y="70408"/>
                      </a:cubicBezTo>
                      <a:cubicBezTo>
                        <a:pt x="128421" y="74860"/>
                        <a:pt x="126195" y="81538"/>
                        <a:pt x="122855" y="81538"/>
                      </a:cubicBezTo>
                      <a:cubicBezTo>
                        <a:pt x="119516" y="81538"/>
                        <a:pt x="113952" y="79312"/>
                        <a:pt x="110612" y="75973"/>
                      </a:cubicBezTo>
                      <a:cubicBezTo>
                        <a:pt x="108386" y="72634"/>
                        <a:pt x="110612" y="72634"/>
                        <a:pt x="107273" y="67069"/>
                      </a:cubicBezTo>
                      <a:cubicBezTo>
                        <a:pt x="103933" y="61503"/>
                        <a:pt x="97255" y="53711"/>
                        <a:pt x="90577" y="44807"/>
                      </a:cubicBezTo>
                      <a:cubicBezTo>
                        <a:pt x="86125" y="39242"/>
                        <a:pt x="83898" y="34789"/>
                        <a:pt x="79446" y="30337"/>
                      </a:cubicBezTo>
                      <a:cubicBezTo>
                        <a:pt x="74994" y="25884"/>
                        <a:pt x="69428" y="22546"/>
                        <a:pt x="63863" y="19207"/>
                      </a:cubicBezTo>
                      <a:cubicBezTo>
                        <a:pt x="51619" y="12528"/>
                        <a:pt x="36036" y="14754"/>
                        <a:pt x="26018" y="21432"/>
                      </a:cubicBezTo>
                      <a:cubicBezTo>
                        <a:pt x="21566" y="23658"/>
                        <a:pt x="16000" y="28111"/>
                        <a:pt x="14887" y="33676"/>
                      </a:cubicBezTo>
                      <a:cubicBezTo>
                        <a:pt x="13774" y="39242"/>
                        <a:pt x="14887" y="45921"/>
                        <a:pt x="17113" y="51485"/>
                      </a:cubicBezTo>
                      <a:cubicBezTo>
                        <a:pt x="22679" y="63730"/>
                        <a:pt x="33810" y="73748"/>
                        <a:pt x="39376" y="83765"/>
                      </a:cubicBezTo>
                      <a:cubicBezTo>
                        <a:pt x="44940" y="93783"/>
                        <a:pt x="48280" y="102687"/>
                        <a:pt x="51619" y="108253"/>
                      </a:cubicBezTo>
                      <a:cubicBezTo>
                        <a:pt x="54958" y="113818"/>
                        <a:pt x="56072" y="112705"/>
                        <a:pt x="58298" y="117157"/>
                      </a:cubicBezTo>
                      <a:cubicBezTo>
                        <a:pt x="59411" y="119384"/>
                        <a:pt x="58298" y="119384"/>
                        <a:pt x="56072" y="120497"/>
                      </a:cubicBezTo>
                      <a:cubicBezTo>
                        <a:pt x="54958" y="120497"/>
                        <a:pt x="53845" y="121610"/>
                        <a:pt x="52732" y="119384"/>
                      </a:cubicBezTo>
                      <a:cubicBezTo>
                        <a:pt x="49393" y="114931"/>
                        <a:pt x="50506" y="116044"/>
                        <a:pt x="46053" y="110479"/>
                      </a:cubicBezTo>
                      <a:cubicBezTo>
                        <a:pt x="41601" y="104913"/>
                        <a:pt x="33810" y="98235"/>
                        <a:pt x="27131" y="89330"/>
                      </a:cubicBezTo>
                      <a:cubicBezTo>
                        <a:pt x="20453" y="80425"/>
                        <a:pt x="10436" y="70408"/>
                        <a:pt x="3757" y="55938"/>
                      </a:cubicBezTo>
                      <a:cubicBezTo>
                        <a:pt x="418" y="48146"/>
                        <a:pt x="-696" y="40355"/>
                        <a:pt x="418" y="31450"/>
                      </a:cubicBezTo>
                      <a:cubicBezTo>
                        <a:pt x="1531" y="22546"/>
                        <a:pt x="7096" y="14754"/>
                        <a:pt x="16000" y="9188"/>
                      </a:cubicBezTo>
                      <a:cubicBezTo>
                        <a:pt x="24905" y="3623"/>
                        <a:pt x="34923" y="1397"/>
                        <a:pt x="44940" y="28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5" name="任意多边形: 形状 7454" descr="e394928a-9003-4daf-8c6a-a064734ebf0d"/>
                <p:cNvSpPr/>
                <p:nvPr/>
              </p:nvSpPr>
              <p:spPr>
                <a:xfrm>
                  <a:off x="909803" y="258650"/>
                  <a:ext cx="95479" cy="61531"/>
                </a:xfrm>
                <a:custGeom>
                  <a:avLst/>
                  <a:gdLst>
                    <a:gd name="connsiteX0" fmla="*/ 51513 w 95479"/>
                    <a:gd name="connsiteY0" fmla="*/ 312 h 61531"/>
                    <a:gd name="connsiteX1" fmla="*/ 63757 w 95479"/>
                    <a:gd name="connsiteY1" fmla="*/ 1425 h 61531"/>
                    <a:gd name="connsiteX2" fmla="*/ 74888 w 95479"/>
                    <a:gd name="connsiteY2" fmla="*/ 312 h 61531"/>
                    <a:gd name="connsiteX3" fmla="*/ 89358 w 95479"/>
                    <a:gd name="connsiteY3" fmla="*/ 5877 h 61531"/>
                    <a:gd name="connsiteX4" fmla="*/ 93811 w 95479"/>
                    <a:gd name="connsiteY4" fmla="*/ 9217 h 61531"/>
                    <a:gd name="connsiteX5" fmla="*/ 93811 w 95479"/>
                    <a:gd name="connsiteY5" fmla="*/ 17007 h 61531"/>
                    <a:gd name="connsiteX6" fmla="*/ 86019 w 95479"/>
                    <a:gd name="connsiteY6" fmla="*/ 22573 h 61531"/>
                    <a:gd name="connsiteX7" fmla="*/ 82679 w 95479"/>
                    <a:gd name="connsiteY7" fmla="*/ 19234 h 61531"/>
                    <a:gd name="connsiteX8" fmla="*/ 70435 w 95479"/>
                    <a:gd name="connsiteY8" fmla="*/ 15895 h 61531"/>
                    <a:gd name="connsiteX9" fmla="*/ 62644 w 95479"/>
                    <a:gd name="connsiteY9" fmla="*/ 14782 h 61531"/>
                    <a:gd name="connsiteX10" fmla="*/ 53739 w 95479"/>
                    <a:gd name="connsiteY10" fmla="*/ 14782 h 61531"/>
                    <a:gd name="connsiteX11" fmla="*/ 35931 w 95479"/>
                    <a:gd name="connsiteY11" fmla="*/ 22573 h 61531"/>
                    <a:gd name="connsiteX12" fmla="*/ 27026 w 95479"/>
                    <a:gd name="connsiteY12" fmla="*/ 25912 h 61531"/>
                    <a:gd name="connsiteX13" fmla="*/ 19234 w 95479"/>
                    <a:gd name="connsiteY13" fmla="*/ 31478 h 61531"/>
                    <a:gd name="connsiteX14" fmla="*/ 13669 w 95479"/>
                    <a:gd name="connsiteY14" fmla="*/ 45947 h 61531"/>
                    <a:gd name="connsiteX15" fmla="*/ 8104 w 95479"/>
                    <a:gd name="connsiteY15" fmla="*/ 55966 h 61531"/>
                    <a:gd name="connsiteX16" fmla="*/ 9217 w 95479"/>
                    <a:gd name="connsiteY16" fmla="*/ 60418 h 61531"/>
                    <a:gd name="connsiteX17" fmla="*/ 4764 w 95479"/>
                    <a:gd name="connsiteY17" fmla="*/ 61531 h 61531"/>
                    <a:gd name="connsiteX18" fmla="*/ 2538 w 95479"/>
                    <a:gd name="connsiteY18" fmla="*/ 60418 h 61531"/>
                    <a:gd name="connsiteX19" fmla="*/ 1425 w 95479"/>
                    <a:gd name="connsiteY19" fmla="*/ 55966 h 61531"/>
                    <a:gd name="connsiteX20" fmla="*/ 312 w 95479"/>
                    <a:gd name="connsiteY20" fmla="*/ 42609 h 61531"/>
                    <a:gd name="connsiteX21" fmla="*/ 6990 w 95479"/>
                    <a:gd name="connsiteY21" fmla="*/ 24799 h 61531"/>
                    <a:gd name="connsiteX22" fmla="*/ 15895 w 95479"/>
                    <a:gd name="connsiteY22" fmla="*/ 17007 h 61531"/>
                    <a:gd name="connsiteX23" fmla="*/ 27026 w 95479"/>
                    <a:gd name="connsiteY23" fmla="*/ 10330 h 61531"/>
                    <a:gd name="connsiteX24" fmla="*/ 51513 w 95479"/>
                    <a:gd name="connsiteY24" fmla="*/ 312 h 6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5479" h="61530">
                      <a:moveTo>
                        <a:pt x="51513" y="312"/>
                      </a:moveTo>
                      <a:cubicBezTo>
                        <a:pt x="55966" y="-802"/>
                        <a:pt x="60418" y="1425"/>
                        <a:pt x="63757" y="1425"/>
                      </a:cubicBezTo>
                      <a:cubicBezTo>
                        <a:pt x="67097" y="1425"/>
                        <a:pt x="71548" y="-802"/>
                        <a:pt x="74888" y="312"/>
                      </a:cubicBezTo>
                      <a:cubicBezTo>
                        <a:pt x="81566" y="1425"/>
                        <a:pt x="86019" y="4764"/>
                        <a:pt x="89358" y="5877"/>
                      </a:cubicBezTo>
                      <a:cubicBezTo>
                        <a:pt x="92697" y="8103"/>
                        <a:pt x="91584" y="8103"/>
                        <a:pt x="93811" y="9217"/>
                      </a:cubicBezTo>
                      <a:cubicBezTo>
                        <a:pt x="96036" y="11443"/>
                        <a:pt x="96036" y="14782"/>
                        <a:pt x="93811" y="17007"/>
                      </a:cubicBezTo>
                      <a:cubicBezTo>
                        <a:pt x="91584" y="19234"/>
                        <a:pt x="88245" y="21460"/>
                        <a:pt x="86019" y="22573"/>
                      </a:cubicBezTo>
                      <a:cubicBezTo>
                        <a:pt x="83792" y="21460"/>
                        <a:pt x="86019" y="20347"/>
                        <a:pt x="82679" y="19234"/>
                      </a:cubicBezTo>
                      <a:cubicBezTo>
                        <a:pt x="79340" y="18121"/>
                        <a:pt x="76001" y="17007"/>
                        <a:pt x="70435" y="15895"/>
                      </a:cubicBezTo>
                      <a:cubicBezTo>
                        <a:pt x="68210" y="14782"/>
                        <a:pt x="65984" y="14782"/>
                        <a:pt x="62644" y="14782"/>
                      </a:cubicBezTo>
                      <a:cubicBezTo>
                        <a:pt x="60418" y="14782"/>
                        <a:pt x="57079" y="14782"/>
                        <a:pt x="53739" y="14782"/>
                      </a:cubicBezTo>
                      <a:cubicBezTo>
                        <a:pt x="47061" y="15895"/>
                        <a:pt x="41496" y="19234"/>
                        <a:pt x="35931" y="22573"/>
                      </a:cubicBezTo>
                      <a:cubicBezTo>
                        <a:pt x="33704" y="23686"/>
                        <a:pt x="29252" y="23686"/>
                        <a:pt x="27026" y="25912"/>
                      </a:cubicBezTo>
                      <a:cubicBezTo>
                        <a:pt x="23686" y="27025"/>
                        <a:pt x="21460" y="29252"/>
                        <a:pt x="19234" y="31478"/>
                      </a:cubicBezTo>
                      <a:cubicBezTo>
                        <a:pt x="14782" y="35930"/>
                        <a:pt x="15895" y="41496"/>
                        <a:pt x="13669" y="45947"/>
                      </a:cubicBezTo>
                      <a:cubicBezTo>
                        <a:pt x="11443" y="49287"/>
                        <a:pt x="8104" y="52626"/>
                        <a:pt x="8104" y="55966"/>
                      </a:cubicBezTo>
                      <a:cubicBezTo>
                        <a:pt x="8104" y="59305"/>
                        <a:pt x="9217" y="58192"/>
                        <a:pt x="9217" y="60418"/>
                      </a:cubicBezTo>
                      <a:cubicBezTo>
                        <a:pt x="8104" y="61531"/>
                        <a:pt x="6990" y="61531"/>
                        <a:pt x="4764" y="61531"/>
                      </a:cubicBezTo>
                      <a:cubicBezTo>
                        <a:pt x="3651" y="61531"/>
                        <a:pt x="2538" y="61531"/>
                        <a:pt x="2538" y="60418"/>
                      </a:cubicBezTo>
                      <a:cubicBezTo>
                        <a:pt x="1425" y="58192"/>
                        <a:pt x="1425" y="59305"/>
                        <a:pt x="1425" y="55966"/>
                      </a:cubicBezTo>
                      <a:cubicBezTo>
                        <a:pt x="1425" y="52626"/>
                        <a:pt x="-801" y="48174"/>
                        <a:pt x="312" y="42609"/>
                      </a:cubicBezTo>
                      <a:cubicBezTo>
                        <a:pt x="1425" y="38157"/>
                        <a:pt x="2538" y="31478"/>
                        <a:pt x="6990" y="24799"/>
                      </a:cubicBezTo>
                      <a:cubicBezTo>
                        <a:pt x="9217" y="22573"/>
                        <a:pt x="12556" y="19234"/>
                        <a:pt x="15895" y="17007"/>
                      </a:cubicBezTo>
                      <a:cubicBezTo>
                        <a:pt x="19234" y="14782"/>
                        <a:pt x="23686" y="12556"/>
                        <a:pt x="27026" y="10330"/>
                      </a:cubicBezTo>
                      <a:cubicBezTo>
                        <a:pt x="34817" y="5877"/>
                        <a:pt x="42608" y="1425"/>
                        <a:pt x="51513" y="312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6" name="任意多边形: 形状 7455" descr="8fbb60cc-db64-4b6a-94ac-60af98fce315"/>
                <p:cNvSpPr/>
                <p:nvPr/>
              </p:nvSpPr>
              <p:spPr>
                <a:xfrm>
                  <a:off x="1224002" y="204124"/>
                  <a:ext cx="119560" cy="36351"/>
                </a:xfrm>
                <a:custGeom>
                  <a:avLst/>
                  <a:gdLst>
                    <a:gd name="connsiteX0" fmla="*/ 62333 w 119560"/>
                    <a:gd name="connsiteY0" fmla="*/ 297 h 36351"/>
                    <a:gd name="connsiteX1" fmla="*/ 74577 w 119560"/>
                    <a:gd name="connsiteY1" fmla="*/ 4748 h 36351"/>
                    <a:gd name="connsiteX2" fmla="*/ 85708 w 119560"/>
                    <a:gd name="connsiteY2" fmla="*/ 9201 h 36351"/>
                    <a:gd name="connsiteX3" fmla="*/ 104630 w 119560"/>
                    <a:gd name="connsiteY3" fmla="*/ 16992 h 36351"/>
                    <a:gd name="connsiteX4" fmla="*/ 114648 w 119560"/>
                    <a:gd name="connsiteY4" fmla="*/ 27011 h 36351"/>
                    <a:gd name="connsiteX5" fmla="*/ 119100 w 119560"/>
                    <a:gd name="connsiteY5" fmla="*/ 29237 h 36351"/>
                    <a:gd name="connsiteX6" fmla="*/ 117986 w 119560"/>
                    <a:gd name="connsiteY6" fmla="*/ 32575 h 36351"/>
                    <a:gd name="connsiteX7" fmla="*/ 115761 w 119560"/>
                    <a:gd name="connsiteY7" fmla="*/ 33688 h 36351"/>
                    <a:gd name="connsiteX8" fmla="*/ 111309 w 119560"/>
                    <a:gd name="connsiteY8" fmla="*/ 31462 h 36351"/>
                    <a:gd name="connsiteX9" fmla="*/ 97951 w 119560"/>
                    <a:gd name="connsiteY9" fmla="*/ 27011 h 36351"/>
                    <a:gd name="connsiteX10" fmla="*/ 80142 w 119560"/>
                    <a:gd name="connsiteY10" fmla="*/ 20332 h 36351"/>
                    <a:gd name="connsiteX11" fmla="*/ 71237 w 119560"/>
                    <a:gd name="connsiteY11" fmla="*/ 16992 h 36351"/>
                    <a:gd name="connsiteX12" fmla="*/ 61220 w 119560"/>
                    <a:gd name="connsiteY12" fmla="*/ 14766 h 36351"/>
                    <a:gd name="connsiteX13" fmla="*/ 42297 w 119560"/>
                    <a:gd name="connsiteY13" fmla="*/ 18106 h 36351"/>
                    <a:gd name="connsiteX14" fmla="*/ 33393 w 119560"/>
                    <a:gd name="connsiteY14" fmla="*/ 19219 h 36351"/>
                    <a:gd name="connsiteX15" fmla="*/ 27827 w 119560"/>
                    <a:gd name="connsiteY15" fmla="*/ 24784 h 36351"/>
                    <a:gd name="connsiteX16" fmla="*/ 18922 w 119560"/>
                    <a:gd name="connsiteY16" fmla="*/ 30350 h 36351"/>
                    <a:gd name="connsiteX17" fmla="*/ 16696 w 119560"/>
                    <a:gd name="connsiteY17" fmla="*/ 33688 h 36351"/>
                    <a:gd name="connsiteX18" fmla="*/ 8905 w 119560"/>
                    <a:gd name="connsiteY18" fmla="*/ 35915 h 36351"/>
                    <a:gd name="connsiteX19" fmla="*/ 0 w 119560"/>
                    <a:gd name="connsiteY19" fmla="*/ 27011 h 36351"/>
                    <a:gd name="connsiteX20" fmla="*/ 4453 w 119560"/>
                    <a:gd name="connsiteY20" fmla="*/ 22558 h 36351"/>
                    <a:gd name="connsiteX21" fmla="*/ 15583 w 119560"/>
                    <a:gd name="connsiteY21" fmla="*/ 11427 h 36351"/>
                    <a:gd name="connsiteX22" fmla="*/ 24488 w 119560"/>
                    <a:gd name="connsiteY22" fmla="*/ 6974 h 36351"/>
                    <a:gd name="connsiteX23" fmla="*/ 35619 w 119560"/>
                    <a:gd name="connsiteY23" fmla="*/ 3636 h 36351"/>
                    <a:gd name="connsiteX24" fmla="*/ 62333 w 119560"/>
                    <a:gd name="connsiteY24" fmla="*/ 297 h 36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9560" h="36351">
                      <a:moveTo>
                        <a:pt x="62333" y="297"/>
                      </a:moveTo>
                      <a:cubicBezTo>
                        <a:pt x="66785" y="297"/>
                        <a:pt x="71237" y="3636"/>
                        <a:pt x="74577" y="4748"/>
                      </a:cubicBezTo>
                      <a:cubicBezTo>
                        <a:pt x="79029" y="5861"/>
                        <a:pt x="82368" y="8087"/>
                        <a:pt x="85708" y="9201"/>
                      </a:cubicBezTo>
                      <a:cubicBezTo>
                        <a:pt x="92386" y="12540"/>
                        <a:pt x="100177" y="13653"/>
                        <a:pt x="104630" y="16992"/>
                      </a:cubicBezTo>
                      <a:cubicBezTo>
                        <a:pt x="110196" y="20332"/>
                        <a:pt x="112422" y="24784"/>
                        <a:pt x="114648" y="27011"/>
                      </a:cubicBezTo>
                      <a:cubicBezTo>
                        <a:pt x="116874" y="29237"/>
                        <a:pt x="116874" y="28124"/>
                        <a:pt x="119100" y="29237"/>
                      </a:cubicBezTo>
                      <a:cubicBezTo>
                        <a:pt x="120213" y="30350"/>
                        <a:pt x="119100" y="31462"/>
                        <a:pt x="117986" y="32575"/>
                      </a:cubicBezTo>
                      <a:cubicBezTo>
                        <a:pt x="116874" y="33688"/>
                        <a:pt x="116874" y="33688"/>
                        <a:pt x="115761" y="33688"/>
                      </a:cubicBezTo>
                      <a:cubicBezTo>
                        <a:pt x="113535" y="32575"/>
                        <a:pt x="114648" y="32575"/>
                        <a:pt x="111309" y="31462"/>
                      </a:cubicBezTo>
                      <a:cubicBezTo>
                        <a:pt x="107969" y="30350"/>
                        <a:pt x="102404" y="29237"/>
                        <a:pt x="97951" y="27011"/>
                      </a:cubicBezTo>
                      <a:cubicBezTo>
                        <a:pt x="92386" y="24784"/>
                        <a:pt x="86821" y="22558"/>
                        <a:pt x="80142" y="20332"/>
                      </a:cubicBezTo>
                      <a:cubicBezTo>
                        <a:pt x="77916" y="19219"/>
                        <a:pt x="74577" y="18106"/>
                        <a:pt x="71237" y="16992"/>
                      </a:cubicBezTo>
                      <a:cubicBezTo>
                        <a:pt x="67898" y="15879"/>
                        <a:pt x="64558" y="14766"/>
                        <a:pt x="61220" y="14766"/>
                      </a:cubicBezTo>
                      <a:cubicBezTo>
                        <a:pt x="54541" y="14766"/>
                        <a:pt x="47862" y="16992"/>
                        <a:pt x="42297" y="18106"/>
                      </a:cubicBezTo>
                      <a:cubicBezTo>
                        <a:pt x="40071" y="19219"/>
                        <a:pt x="35619" y="18106"/>
                        <a:pt x="33393" y="19219"/>
                      </a:cubicBezTo>
                      <a:cubicBezTo>
                        <a:pt x="30054" y="20332"/>
                        <a:pt x="30054" y="23671"/>
                        <a:pt x="27827" y="24784"/>
                      </a:cubicBezTo>
                      <a:cubicBezTo>
                        <a:pt x="24488" y="27011"/>
                        <a:pt x="20035" y="28124"/>
                        <a:pt x="18922" y="30350"/>
                      </a:cubicBezTo>
                      <a:cubicBezTo>
                        <a:pt x="17809" y="32575"/>
                        <a:pt x="17809" y="32575"/>
                        <a:pt x="16696" y="33688"/>
                      </a:cubicBezTo>
                      <a:cubicBezTo>
                        <a:pt x="16696" y="35915"/>
                        <a:pt x="12244" y="37028"/>
                        <a:pt x="8905" y="35915"/>
                      </a:cubicBezTo>
                      <a:cubicBezTo>
                        <a:pt x="5566" y="34801"/>
                        <a:pt x="2226" y="31462"/>
                        <a:pt x="0" y="27011"/>
                      </a:cubicBezTo>
                      <a:cubicBezTo>
                        <a:pt x="1113" y="24784"/>
                        <a:pt x="2226" y="25897"/>
                        <a:pt x="4453" y="22558"/>
                      </a:cubicBezTo>
                      <a:cubicBezTo>
                        <a:pt x="6679" y="19219"/>
                        <a:pt x="10018" y="14766"/>
                        <a:pt x="15583" y="11427"/>
                      </a:cubicBezTo>
                      <a:cubicBezTo>
                        <a:pt x="17809" y="10314"/>
                        <a:pt x="21149" y="8087"/>
                        <a:pt x="24488" y="6974"/>
                      </a:cubicBezTo>
                      <a:cubicBezTo>
                        <a:pt x="27827" y="5861"/>
                        <a:pt x="31167" y="4748"/>
                        <a:pt x="35619" y="3636"/>
                      </a:cubicBezTo>
                      <a:cubicBezTo>
                        <a:pt x="43410" y="1410"/>
                        <a:pt x="53428" y="-817"/>
                        <a:pt x="62333" y="2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7" name="任意多边形: 形状 7456" descr="1126205b-39cd-41c7-b369-3422ffcbd640"/>
                <p:cNvSpPr/>
                <p:nvPr/>
              </p:nvSpPr>
              <p:spPr>
                <a:xfrm>
                  <a:off x="1423243" y="242093"/>
                  <a:ext cx="122438" cy="47416"/>
                </a:xfrm>
                <a:custGeom>
                  <a:avLst/>
                  <a:gdLst>
                    <a:gd name="connsiteX0" fmla="*/ 44523 w 122438"/>
                    <a:gd name="connsiteY0" fmla="*/ 1286 h 47416"/>
                    <a:gd name="connsiteX1" fmla="*/ 71237 w 122438"/>
                    <a:gd name="connsiteY1" fmla="*/ 1286 h 47416"/>
                    <a:gd name="connsiteX2" fmla="*/ 83481 w 122438"/>
                    <a:gd name="connsiteY2" fmla="*/ 7964 h 47416"/>
                    <a:gd name="connsiteX3" fmla="*/ 94611 w 122438"/>
                    <a:gd name="connsiteY3" fmla="*/ 14642 h 47416"/>
                    <a:gd name="connsiteX4" fmla="*/ 113534 w 122438"/>
                    <a:gd name="connsiteY4" fmla="*/ 26887 h 47416"/>
                    <a:gd name="connsiteX5" fmla="*/ 119099 w 122438"/>
                    <a:gd name="connsiteY5" fmla="*/ 40243 h 47416"/>
                    <a:gd name="connsiteX6" fmla="*/ 122438 w 122438"/>
                    <a:gd name="connsiteY6" fmla="*/ 44696 h 47416"/>
                    <a:gd name="connsiteX7" fmla="*/ 119099 w 122438"/>
                    <a:gd name="connsiteY7" fmla="*/ 46922 h 47416"/>
                    <a:gd name="connsiteX8" fmla="*/ 116874 w 122438"/>
                    <a:gd name="connsiteY8" fmla="*/ 46922 h 47416"/>
                    <a:gd name="connsiteX9" fmla="*/ 113534 w 122438"/>
                    <a:gd name="connsiteY9" fmla="*/ 42469 h 47416"/>
                    <a:gd name="connsiteX10" fmla="*/ 103516 w 122438"/>
                    <a:gd name="connsiteY10" fmla="*/ 34678 h 47416"/>
                    <a:gd name="connsiteX11" fmla="*/ 87934 w 122438"/>
                    <a:gd name="connsiteY11" fmla="*/ 24660 h 47416"/>
                    <a:gd name="connsiteX12" fmla="*/ 79029 w 122438"/>
                    <a:gd name="connsiteY12" fmla="*/ 20208 h 47416"/>
                    <a:gd name="connsiteX13" fmla="*/ 69011 w 122438"/>
                    <a:gd name="connsiteY13" fmla="*/ 16868 h 47416"/>
                    <a:gd name="connsiteX14" fmla="*/ 47862 w 122438"/>
                    <a:gd name="connsiteY14" fmla="*/ 16868 h 47416"/>
                    <a:gd name="connsiteX15" fmla="*/ 37845 w 122438"/>
                    <a:gd name="connsiteY15" fmla="*/ 15755 h 47416"/>
                    <a:gd name="connsiteX16" fmla="*/ 30054 w 122438"/>
                    <a:gd name="connsiteY16" fmla="*/ 19095 h 47416"/>
                    <a:gd name="connsiteX17" fmla="*/ 16696 w 122438"/>
                    <a:gd name="connsiteY17" fmla="*/ 22434 h 47416"/>
                    <a:gd name="connsiteX18" fmla="*/ 12244 w 122438"/>
                    <a:gd name="connsiteY18" fmla="*/ 24660 h 47416"/>
                    <a:gd name="connsiteX19" fmla="*/ 3340 w 122438"/>
                    <a:gd name="connsiteY19" fmla="*/ 22434 h 47416"/>
                    <a:gd name="connsiteX20" fmla="*/ 0 w 122438"/>
                    <a:gd name="connsiteY20" fmla="*/ 12416 h 47416"/>
                    <a:gd name="connsiteX21" fmla="*/ 6679 w 122438"/>
                    <a:gd name="connsiteY21" fmla="*/ 11303 h 47416"/>
                    <a:gd name="connsiteX22" fmla="*/ 21149 w 122438"/>
                    <a:gd name="connsiteY22" fmla="*/ 4625 h 47416"/>
                    <a:gd name="connsiteX23" fmla="*/ 32280 w 122438"/>
                    <a:gd name="connsiteY23" fmla="*/ 2399 h 47416"/>
                    <a:gd name="connsiteX24" fmla="*/ 44523 w 122438"/>
                    <a:gd name="connsiteY24" fmla="*/ 1286 h 47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2438" h="47416">
                      <a:moveTo>
                        <a:pt x="44523" y="1286"/>
                      </a:moveTo>
                      <a:cubicBezTo>
                        <a:pt x="52315" y="173"/>
                        <a:pt x="62333" y="-941"/>
                        <a:pt x="71237" y="1286"/>
                      </a:cubicBezTo>
                      <a:cubicBezTo>
                        <a:pt x="75689" y="2399"/>
                        <a:pt x="79029" y="5738"/>
                        <a:pt x="83481" y="7964"/>
                      </a:cubicBezTo>
                      <a:cubicBezTo>
                        <a:pt x="87934" y="10190"/>
                        <a:pt x="91273" y="12416"/>
                        <a:pt x="94611" y="14642"/>
                      </a:cubicBezTo>
                      <a:cubicBezTo>
                        <a:pt x="101290" y="19095"/>
                        <a:pt x="109082" y="22434"/>
                        <a:pt x="113534" y="26887"/>
                      </a:cubicBezTo>
                      <a:cubicBezTo>
                        <a:pt x="117987" y="31339"/>
                        <a:pt x="117987" y="36904"/>
                        <a:pt x="119099" y="40243"/>
                      </a:cubicBezTo>
                      <a:cubicBezTo>
                        <a:pt x="121325" y="43583"/>
                        <a:pt x="121325" y="42469"/>
                        <a:pt x="122438" y="44696"/>
                      </a:cubicBezTo>
                      <a:cubicBezTo>
                        <a:pt x="122438" y="45809"/>
                        <a:pt x="121325" y="46922"/>
                        <a:pt x="119099" y="46922"/>
                      </a:cubicBezTo>
                      <a:cubicBezTo>
                        <a:pt x="117987" y="46922"/>
                        <a:pt x="117987" y="48035"/>
                        <a:pt x="116874" y="46922"/>
                      </a:cubicBezTo>
                      <a:cubicBezTo>
                        <a:pt x="114647" y="44696"/>
                        <a:pt x="115761" y="44696"/>
                        <a:pt x="113534" y="42469"/>
                      </a:cubicBezTo>
                      <a:cubicBezTo>
                        <a:pt x="112421" y="40243"/>
                        <a:pt x="107969" y="38017"/>
                        <a:pt x="103516" y="34678"/>
                      </a:cubicBezTo>
                      <a:cubicBezTo>
                        <a:pt x="99064" y="31339"/>
                        <a:pt x="93498" y="28000"/>
                        <a:pt x="87934" y="24660"/>
                      </a:cubicBezTo>
                      <a:cubicBezTo>
                        <a:pt x="84594" y="23547"/>
                        <a:pt x="82368" y="21321"/>
                        <a:pt x="79029" y="20208"/>
                      </a:cubicBezTo>
                      <a:cubicBezTo>
                        <a:pt x="75689" y="19095"/>
                        <a:pt x="72350" y="17982"/>
                        <a:pt x="69011" y="16868"/>
                      </a:cubicBezTo>
                      <a:cubicBezTo>
                        <a:pt x="62333" y="14642"/>
                        <a:pt x="54541" y="16868"/>
                        <a:pt x="47862" y="16868"/>
                      </a:cubicBezTo>
                      <a:cubicBezTo>
                        <a:pt x="44523" y="16868"/>
                        <a:pt x="41184" y="14642"/>
                        <a:pt x="37845" y="15755"/>
                      </a:cubicBezTo>
                      <a:cubicBezTo>
                        <a:pt x="34506" y="15755"/>
                        <a:pt x="32280" y="17982"/>
                        <a:pt x="30054" y="19095"/>
                      </a:cubicBezTo>
                      <a:cubicBezTo>
                        <a:pt x="24488" y="20208"/>
                        <a:pt x="20035" y="21321"/>
                        <a:pt x="16696" y="22434"/>
                      </a:cubicBezTo>
                      <a:cubicBezTo>
                        <a:pt x="14470" y="24660"/>
                        <a:pt x="14470" y="23547"/>
                        <a:pt x="12244" y="24660"/>
                      </a:cubicBezTo>
                      <a:cubicBezTo>
                        <a:pt x="10018" y="25774"/>
                        <a:pt x="5566" y="24660"/>
                        <a:pt x="3340" y="22434"/>
                      </a:cubicBezTo>
                      <a:cubicBezTo>
                        <a:pt x="1113" y="20208"/>
                        <a:pt x="1113" y="15755"/>
                        <a:pt x="0" y="12416"/>
                      </a:cubicBezTo>
                      <a:cubicBezTo>
                        <a:pt x="2227" y="11303"/>
                        <a:pt x="3340" y="13529"/>
                        <a:pt x="6679" y="11303"/>
                      </a:cubicBezTo>
                      <a:cubicBezTo>
                        <a:pt x="10018" y="9077"/>
                        <a:pt x="14470" y="6851"/>
                        <a:pt x="21149" y="4625"/>
                      </a:cubicBezTo>
                      <a:cubicBezTo>
                        <a:pt x="24488" y="3512"/>
                        <a:pt x="28940" y="3512"/>
                        <a:pt x="32280" y="2399"/>
                      </a:cubicBezTo>
                      <a:cubicBezTo>
                        <a:pt x="36732" y="2399"/>
                        <a:pt x="40071" y="1286"/>
                        <a:pt x="44523" y="128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8" name="任意多边形: 形状 7457" descr="cdb05735-6bba-46dc-aba3-163c8ed8416e"/>
                <p:cNvSpPr/>
                <p:nvPr/>
              </p:nvSpPr>
              <p:spPr>
                <a:xfrm>
                  <a:off x="1623597" y="325746"/>
                  <a:ext cx="89047" cy="57261"/>
                </a:xfrm>
                <a:custGeom>
                  <a:avLst/>
                  <a:gdLst>
                    <a:gd name="connsiteX0" fmla="*/ 2226 w 89047"/>
                    <a:gd name="connsiteY0" fmla="*/ 0 h 57261"/>
                    <a:gd name="connsiteX1" fmla="*/ 7792 w 89047"/>
                    <a:gd name="connsiteY1" fmla="*/ 2226 h 57261"/>
                    <a:gd name="connsiteX2" fmla="*/ 21149 w 89047"/>
                    <a:gd name="connsiteY2" fmla="*/ 3339 h 57261"/>
                    <a:gd name="connsiteX3" fmla="*/ 30054 w 89047"/>
                    <a:gd name="connsiteY3" fmla="*/ 5566 h 57261"/>
                    <a:gd name="connsiteX4" fmla="*/ 38959 w 89047"/>
                    <a:gd name="connsiteY4" fmla="*/ 7792 h 57261"/>
                    <a:gd name="connsiteX5" fmla="*/ 58994 w 89047"/>
                    <a:gd name="connsiteY5" fmla="*/ 14470 h 57261"/>
                    <a:gd name="connsiteX6" fmla="*/ 65672 w 89047"/>
                    <a:gd name="connsiteY6" fmla="*/ 22261 h 57261"/>
                    <a:gd name="connsiteX7" fmla="*/ 72350 w 89047"/>
                    <a:gd name="connsiteY7" fmla="*/ 28940 h 57261"/>
                    <a:gd name="connsiteX8" fmla="*/ 84595 w 89047"/>
                    <a:gd name="connsiteY8" fmla="*/ 40070 h 57261"/>
                    <a:gd name="connsiteX9" fmla="*/ 86821 w 89047"/>
                    <a:gd name="connsiteY9" fmla="*/ 51201 h 57261"/>
                    <a:gd name="connsiteX10" fmla="*/ 89047 w 89047"/>
                    <a:gd name="connsiteY10" fmla="*/ 54541 h 57261"/>
                    <a:gd name="connsiteX11" fmla="*/ 85708 w 89047"/>
                    <a:gd name="connsiteY11" fmla="*/ 56767 h 57261"/>
                    <a:gd name="connsiteX12" fmla="*/ 83482 w 89047"/>
                    <a:gd name="connsiteY12" fmla="*/ 56767 h 57261"/>
                    <a:gd name="connsiteX13" fmla="*/ 81255 w 89047"/>
                    <a:gd name="connsiteY13" fmla="*/ 53428 h 57261"/>
                    <a:gd name="connsiteX14" fmla="*/ 73464 w 89047"/>
                    <a:gd name="connsiteY14" fmla="*/ 46749 h 57261"/>
                    <a:gd name="connsiteX15" fmla="*/ 62333 w 89047"/>
                    <a:gd name="connsiteY15" fmla="*/ 37845 h 57261"/>
                    <a:gd name="connsiteX16" fmla="*/ 56768 w 89047"/>
                    <a:gd name="connsiteY16" fmla="*/ 32279 h 57261"/>
                    <a:gd name="connsiteX17" fmla="*/ 50089 w 89047"/>
                    <a:gd name="connsiteY17" fmla="*/ 27827 h 57261"/>
                    <a:gd name="connsiteX18" fmla="*/ 33393 w 89047"/>
                    <a:gd name="connsiteY18" fmla="*/ 22261 h 57261"/>
                    <a:gd name="connsiteX19" fmla="*/ 26714 w 89047"/>
                    <a:gd name="connsiteY19" fmla="*/ 17809 h 57261"/>
                    <a:gd name="connsiteX20" fmla="*/ 18922 w 89047"/>
                    <a:gd name="connsiteY20" fmla="*/ 17809 h 57261"/>
                    <a:gd name="connsiteX21" fmla="*/ 8905 w 89047"/>
                    <a:gd name="connsiteY21" fmla="*/ 14470 h 57261"/>
                    <a:gd name="connsiteX22" fmla="*/ 4453 w 89047"/>
                    <a:gd name="connsiteY22" fmla="*/ 13358 h 57261"/>
                    <a:gd name="connsiteX23" fmla="*/ 0 w 89047"/>
                    <a:gd name="connsiteY23" fmla="*/ 7792 h 57261"/>
                    <a:gd name="connsiteX24" fmla="*/ 2226 w 89047"/>
                    <a:gd name="connsiteY24" fmla="*/ 0 h 57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9047" h="57260">
                      <a:moveTo>
                        <a:pt x="2226" y="0"/>
                      </a:moveTo>
                      <a:cubicBezTo>
                        <a:pt x="5566" y="0"/>
                        <a:pt x="4453" y="2226"/>
                        <a:pt x="7792" y="2226"/>
                      </a:cubicBezTo>
                      <a:cubicBezTo>
                        <a:pt x="11131" y="2226"/>
                        <a:pt x="15583" y="2226"/>
                        <a:pt x="21149" y="3339"/>
                      </a:cubicBezTo>
                      <a:cubicBezTo>
                        <a:pt x="24488" y="4453"/>
                        <a:pt x="26714" y="4453"/>
                        <a:pt x="30054" y="5566"/>
                      </a:cubicBezTo>
                      <a:cubicBezTo>
                        <a:pt x="32280" y="5566"/>
                        <a:pt x="35619" y="6679"/>
                        <a:pt x="38959" y="7792"/>
                      </a:cubicBezTo>
                      <a:cubicBezTo>
                        <a:pt x="45636" y="10018"/>
                        <a:pt x="53428" y="11131"/>
                        <a:pt x="58994" y="14470"/>
                      </a:cubicBezTo>
                      <a:cubicBezTo>
                        <a:pt x="61220" y="16696"/>
                        <a:pt x="63446" y="20035"/>
                        <a:pt x="65672" y="22261"/>
                      </a:cubicBezTo>
                      <a:cubicBezTo>
                        <a:pt x="69011" y="24488"/>
                        <a:pt x="70124" y="26714"/>
                        <a:pt x="72350" y="28940"/>
                      </a:cubicBezTo>
                      <a:cubicBezTo>
                        <a:pt x="75690" y="33393"/>
                        <a:pt x="82369" y="35619"/>
                        <a:pt x="84595" y="40070"/>
                      </a:cubicBezTo>
                      <a:cubicBezTo>
                        <a:pt x="86821" y="44523"/>
                        <a:pt x="85708" y="48975"/>
                        <a:pt x="86821" y="51201"/>
                      </a:cubicBezTo>
                      <a:cubicBezTo>
                        <a:pt x="87934" y="53428"/>
                        <a:pt x="89047" y="52315"/>
                        <a:pt x="89047" y="54541"/>
                      </a:cubicBezTo>
                      <a:cubicBezTo>
                        <a:pt x="89047" y="55654"/>
                        <a:pt x="87934" y="56767"/>
                        <a:pt x="85708" y="56767"/>
                      </a:cubicBezTo>
                      <a:cubicBezTo>
                        <a:pt x="84595" y="56767"/>
                        <a:pt x="83482" y="57880"/>
                        <a:pt x="83482" y="56767"/>
                      </a:cubicBezTo>
                      <a:cubicBezTo>
                        <a:pt x="82369" y="55654"/>
                        <a:pt x="82369" y="55654"/>
                        <a:pt x="81255" y="53428"/>
                      </a:cubicBezTo>
                      <a:cubicBezTo>
                        <a:pt x="80142" y="52315"/>
                        <a:pt x="76803" y="50088"/>
                        <a:pt x="73464" y="46749"/>
                      </a:cubicBezTo>
                      <a:cubicBezTo>
                        <a:pt x="71237" y="44523"/>
                        <a:pt x="66785" y="41183"/>
                        <a:pt x="62333" y="37845"/>
                      </a:cubicBezTo>
                      <a:cubicBezTo>
                        <a:pt x="60107" y="35619"/>
                        <a:pt x="58994" y="33393"/>
                        <a:pt x="56768" y="32279"/>
                      </a:cubicBezTo>
                      <a:cubicBezTo>
                        <a:pt x="54541" y="31166"/>
                        <a:pt x="52315" y="28940"/>
                        <a:pt x="50089" y="27827"/>
                      </a:cubicBezTo>
                      <a:cubicBezTo>
                        <a:pt x="44523" y="24488"/>
                        <a:pt x="38959" y="23375"/>
                        <a:pt x="33393" y="22261"/>
                      </a:cubicBezTo>
                      <a:cubicBezTo>
                        <a:pt x="31167" y="21148"/>
                        <a:pt x="28940" y="18922"/>
                        <a:pt x="26714" y="17809"/>
                      </a:cubicBezTo>
                      <a:cubicBezTo>
                        <a:pt x="24488" y="16696"/>
                        <a:pt x="21149" y="17809"/>
                        <a:pt x="18922" y="17809"/>
                      </a:cubicBezTo>
                      <a:cubicBezTo>
                        <a:pt x="15583" y="16696"/>
                        <a:pt x="11131" y="14470"/>
                        <a:pt x="8905" y="14470"/>
                      </a:cubicBezTo>
                      <a:cubicBezTo>
                        <a:pt x="5566" y="13358"/>
                        <a:pt x="6679" y="13358"/>
                        <a:pt x="4453" y="13358"/>
                      </a:cubicBezTo>
                      <a:cubicBezTo>
                        <a:pt x="2226" y="13358"/>
                        <a:pt x="0" y="11131"/>
                        <a:pt x="0" y="7792"/>
                      </a:cubicBezTo>
                      <a:cubicBezTo>
                        <a:pt x="0" y="5566"/>
                        <a:pt x="2226" y="1113"/>
                        <a:pt x="2226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59" name="任意多边形: 形状 7458" descr="996ec362-9f6a-496c-a1b3-ed039845e984"/>
                <p:cNvSpPr/>
                <p:nvPr/>
              </p:nvSpPr>
              <p:spPr>
                <a:xfrm>
                  <a:off x="1751881" y="824899"/>
                  <a:ext cx="68113" cy="98570"/>
                </a:xfrm>
                <a:custGeom>
                  <a:avLst/>
                  <a:gdLst>
                    <a:gd name="connsiteX0" fmla="*/ 50923 w 68113"/>
                    <a:gd name="connsiteY0" fmla="*/ 618 h 98570"/>
                    <a:gd name="connsiteX1" fmla="*/ 60941 w 68113"/>
                    <a:gd name="connsiteY1" fmla="*/ 3958 h 98570"/>
                    <a:gd name="connsiteX2" fmla="*/ 62055 w 68113"/>
                    <a:gd name="connsiteY2" fmla="*/ 9523 h 98570"/>
                    <a:gd name="connsiteX3" fmla="*/ 66506 w 68113"/>
                    <a:gd name="connsiteY3" fmla="*/ 22880 h 98570"/>
                    <a:gd name="connsiteX4" fmla="*/ 67619 w 68113"/>
                    <a:gd name="connsiteY4" fmla="*/ 31785 h 98570"/>
                    <a:gd name="connsiteX5" fmla="*/ 67619 w 68113"/>
                    <a:gd name="connsiteY5" fmla="*/ 41803 h 98570"/>
                    <a:gd name="connsiteX6" fmla="*/ 62055 w 68113"/>
                    <a:gd name="connsiteY6" fmla="*/ 65177 h 98570"/>
                    <a:gd name="connsiteX7" fmla="*/ 52036 w 68113"/>
                    <a:gd name="connsiteY7" fmla="*/ 74082 h 98570"/>
                    <a:gd name="connsiteX8" fmla="*/ 43132 w 68113"/>
                    <a:gd name="connsiteY8" fmla="*/ 81873 h 98570"/>
                    <a:gd name="connsiteX9" fmla="*/ 25323 w 68113"/>
                    <a:gd name="connsiteY9" fmla="*/ 95231 h 98570"/>
                    <a:gd name="connsiteX10" fmla="*/ 8627 w 68113"/>
                    <a:gd name="connsiteY10" fmla="*/ 97457 h 98570"/>
                    <a:gd name="connsiteX11" fmla="*/ 3061 w 68113"/>
                    <a:gd name="connsiteY11" fmla="*/ 98570 h 98570"/>
                    <a:gd name="connsiteX12" fmla="*/ 835 w 68113"/>
                    <a:gd name="connsiteY12" fmla="*/ 95231 h 98570"/>
                    <a:gd name="connsiteX13" fmla="*/ 835 w 68113"/>
                    <a:gd name="connsiteY13" fmla="*/ 93005 h 98570"/>
                    <a:gd name="connsiteX14" fmla="*/ 6401 w 68113"/>
                    <a:gd name="connsiteY14" fmla="*/ 90778 h 98570"/>
                    <a:gd name="connsiteX15" fmla="*/ 17531 w 68113"/>
                    <a:gd name="connsiteY15" fmla="*/ 82986 h 98570"/>
                    <a:gd name="connsiteX16" fmla="*/ 32001 w 68113"/>
                    <a:gd name="connsiteY16" fmla="*/ 71856 h 98570"/>
                    <a:gd name="connsiteX17" fmla="*/ 39793 w 68113"/>
                    <a:gd name="connsiteY17" fmla="*/ 65177 h 98570"/>
                    <a:gd name="connsiteX18" fmla="*/ 45358 w 68113"/>
                    <a:gd name="connsiteY18" fmla="*/ 57385 h 98570"/>
                    <a:gd name="connsiteX19" fmla="*/ 48697 w 68113"/>
                    <a:gd name="connsiteY19" fmla="*/ 39577 h 98570"/>
                    <a:gd name="connsiteX20" fmla="*/ 52036 w 68113"/>
                    <a:gd name="connsiteY20" fmla="*/ 30672 h 98570"/>
                    <a:gd name="connsiteX21" fmla="*/ 48697 w 68113"/>
                    <a:gd name="connsiteY21" fmla="*/ 22880 h 98570"/>
                    <a:gd name="connsiteX22" fmla="*/ 47584 w 68113"/>
                    <a:gd name="connsiteY22" fmla="*/ 11749 h 98570"/>
                    <a:gd name="connsiteX23" fmla="*/ 46471 w 68113"/>
                    <a:gd name="connsiteY23" fmla="*/ 7297 h 98570"/>
                    <a:gd name="connsiteX24" fmla="*/ 50923 w 68113"/>
                    <a:gd name="connsiteY24" fmla="*/ 618 h 98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8113" h="98570">
                      <a:moveTo>
                        <a:pt x="50923" y="618"/>
                      </a:moveTo>
                      <a:cubicBezTo>
                        <a:pt x="54263" y="-495"/>
                        <a:pt x="58715" y="-495"/>
                        <a:pt x="60941" y="3958"/>
                      </a:cubicBezTo>
                      <a:cubicBezTo>
                        <a:pt x="63168" y="6184"/>
                        <a:pt x="60941" y="6184"/>
                        <a:pt x="62055" y="9523"/>
                      </a:cubicBezTo>
                      <a:cubicBezTo>
                        <a:pt x="63168" y="12863"/>
                        <a:pt x="65393" y="17315"/>
                        <a:pt x="66506" y="22880"/>
                      </a:cubicBezTo>
                      <a:cubicBezTo>
                        <a:pt x="67619" y="25106"/>
                        <a:pt x="67619" y="28445"/>
                        <a:pt x="67619" y="31785"/>
                      </a:cubicBezTo>
                      <a:cubicBezTo>
                        <a:pt x="68732" y="35124"/>
                        <a:pt x="67619" y="38463"/>
                        <a:pt x="67619" y="41803"/>
                      </a:cubicBezTo>
                      <a:cubicBezTo>
                        <a:pt x="66506" y="49594"/>
                        <a:pt x="66506" y="57385"/>
                        <a:pt x="62055" y="65177"/>
                      </a:cubicBezTo>
                      <a:cubicBezTo>
                        <a:pt x="59828" y="68517"/>
                        <a:pt x="54263" y="70743"/>
                        <a:pt x="52036" y="74082"/>
                      </a:cubicBezTo>
                      <a:cubicBezTo>
                        <a:pt x="49810" y="77421"/>
                        <a:pt x="46471" y="79647"/>
                        <a:pt x="43132" y="81873"/>
                      </a:cubicBezTo>
                      <a:cubicBezTo>
                        <a:pt x="36454" y="86326"/>
                        <a:pt x="32001" y="93005"/>
                        <a:pt x="25323" y="95231"/>
                      </a:cubicBezTo>
                      <a:cubicBezTo>
                        <a:pt x="18644" y="97457"/>
                        <a:pt x="11966" y="96344"/>
                        <a:pt x="8627" y="97457"/>
                      </a:cubicBezTo>
                      <a:cubicBezTo>
                        <a:pt x="5288" y="97457"/>
                        <a:pt x="6401" y="98570"/>
                        <a:pt x="3061" y="98570"/>
                      </a:cubicBezTo>
                      <a:cubicBezTo>
                        <a:pt x="835" y="98570"/>
                        <a:pt x="835" y="96344"/>
                        <a:pt x="835" y="95231"/>
                      </a:cubicBezTo>
                      <a:cubicBezTo>
                        <a:pt x="-278" y="94118"/>
                        <a:pt x="-278" y="93005"/>
                        <a:pt x="835" y="93005"/>
                      </a:cubicBezTo>
                      <a:cubicBezTo>
                        <a:pt x="4175" y="91891"/>
                        <a:pt x="3061" y="91891"/>
                        <a:pt x="6401" y="90778"/>
                      </a:cubicBezTo>
                      <a:cubicBezTo>
                        <a:pt x="8627" y="89665"/>
                        <a:pt x="13078" y="85213"/>
                        <a:pt x="17531" y="82986"/>
                      </a:cubicBezTo>
                      <a:cubicBezTo>
                        <a:pt x="23097" y="80760"/>
                        <a:pt x="27549" y="76308"/>
                        <a:pt x="32001" y="71856"/>
                      </a:cubicBezTo>
                      <a:cubicBezTo>
                        <a:pt x="34228" y="69630"/>
                        <a:pt x="37566" y="67404"/>
                        <a:pt x="39793" y="65177"/>
                      </a:cubicBezTo>
                      <a:cubicBezTo>
                        <a:pt x="40905" y="62951"/>
                        <a:pt x="44245" y="60725"/>
                        <a:pt x="45358" y="57385"/>
                      </a:cubicBezTo>
                      <a:cubicBezTo>
                        <a:pt x="48697" y="51820"/>
                        <a:pt x="47584" y="45142"/>
                        <a:pt x="48697" y="39577"/>
                      </a:cubicBezTo>
                      <a:cubicBezTo>
                        <a:pt x="49810" y="36237"/>
                        <a:pt x="52036" y="34011"/>
                        <a:pt x="52036" y="30672"/>
                      </a:cubicBezTo>
                      <a:cubicBezTo>
                        <a:pt x="52036" y="27332"/>
                        <a:pt x="48697" y="25106"/>
                        <a:pt x="48697" y="22880"/>
                      </a:cubicBezTo>
                      <a:cubicBezTo>
                        <a:pt x="48697" y="18428"/>
                        <a:pt x="48697" y="13976"/>
                        <a:pt x="47584" y="11749"/>
                      </a:cubicBezTo>
                      <a:cubicBezTo>
                        <a:pt x="46471" y="8410"/>
                        <a:pt x="47584" y="9523"/>
                        <a:pt x="46471" y="7297"/>
                      </a:cubicBezTo>
                      <a:cubicBezTo>
                        <a:pt x="46471" y="5071"/>
                        <a:pt x="47584" y="1731"/>
                        <a:pt x="50923" y="61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0" name="任意多边形: 形状 7459" descr="50aeb46d-16fc-411e-b4e7-a5112c5aecaa"/>
                <p:cNvSpPr/>
                <p:nvPr/>
              </p:nvSpPr>
              <p:spPr>
                <a:xfrm>
                  <a:off x="1603840" y="978820"/>
                  <a:ext cx="95042" cy="56181"/>
                </a:xfrm>
                <a:custGeom>
                  <a:avLst/>
                  <a:gdLst>
                    <a:gd name="connsiteX0" fmla="*/ 88769 w 95042"/>
                    <a:gd name="connsiteY0" fmla="*/ 304 h 56181"/>
                    <a:gd name="connsiteX1" fmla="*/ 94333 w 95042"/>
                    <a:gd name="connsiteY1" fmla="*/ 6982 h 56181"/>
                    <a:gd name="connsiteX2" fmla="*/ 90995 w 95042"/>
                    <a:gd name="connsiteY2" fmla="*/ 11434 h 56181"/>
                    <a:gd name="connsiteX3" fmla="*/ 86543 w 95042"/>
                    <a:gd name="connsiteY3" fmla="*/ 22565 h 56181"/>
                    <a:gd name="connsiteX4" fmla="*/ 82090 w 95042"/>
                    <a:gd name="connsiteY4" fmla="*/ 29244 h 56181"/>
                    <a:gd name="connsiteX5" fmla="*/ 75411 w 95042"/>
                    <a:gd name="connsiteY5" fmla="*/ 35922 h 56181"/>
                    <a:gd name="connsiteX6" fmla="*/ 58716 w 95042"/>
                    <a:gd name="connsiteY6" fmla="*/ 49279 h 56181"/>
                    <a:gd name="connsiteX7" fmla="*/ 47584 w 95042"/>
                    <a:gd name="connsiteY7" fmla="*/ 51505 h 56181"/>
                    <a:gd name="connsiteX8" fmla="*/ 36454 w 95042"/>
                    <a:gd name="connsiteY8" fmla="*/ 52618 h 56181"/>
                    <a:gd name="connsiteX9" fmla="*/ 17531 w 95042"/>
                    <a:gd name="connsiteY9" fmla="*/ 55957 h 56181"/>
                    <a:gd name="connsiteX10" fmla="*/ 5288 w 95042"/>
                    <a:gd name="connsiteY10" fmla="*/ 51505 h 56181"/>
                    <a:gd name="connsiteX11" fmla="*/ 835 w 95042"/>
                    <a:gd name="connsiteY11" fmla="*/ 50392 h 56181"/>
                    <a:gd name="connsiteX12" fmla="*/ 835 w 95042"/>
                    <a:gd name="connsiteY12" fmla="*/ 47052 h 56181"/>
                    <a:gd name="connsiteX13" fmla="*/ 1948 w 95042"/>
                    <a:gd name="connsiteY13" fmla="*/ 44826 h 56181"/>
                    <a:gd name="connsiteX14" fmla="*/ 6401 w 95042"/>
                    <a:gd name="connsiteY14" fmla="*/ 45939 h 56181"/>
                    <a:gd name="connsiteX15" fmla="*/ 18644 w 95042"/>
                    <a:gd name="connsiteY15" fmla="*/ 44826 h 56181"/>
                    <a:gd name="connsiteX16" fmla="*/ 34228 w 95042"/>
                    <a:gd name="connsiteY16" fmla="*/ 41487 h 56181"/>
                    <a:gd name="connsiteX17" fmla="*/ 43132 w 95042"/>
                    <a:gd name="connsiteY17" fmla="*/ 39261 h 56181"/>
                    <a:gd name="connsiteX18" fmla="*/ 50924 w 95042"/>
                    <a:gd name="connsiteY18" fmla="*/ 35922 h 56181"/>
                    <a:gd name="connsiteX19" fmla="*/ 63168 w 95042"/>
                    <a:gd name="connsiteY19" fmla="*/ 24791 h 56181"/>
                    <a:gd name="connsiteX20" fmla="*/ 69846 w 95042"/>
                    <a:gd name="connsiteY20" fmla="*/ 20339 h 56181"/>
                    <a:gd name="connsiteX21" fmla="*/ 72072 w 95042"/>
                    <a:gd name="connsiteY21" fmla="*/ 13660 h 56181"/>
                    <a:gd name="connsiteX22" fmla="*/ 78751 w 95042"/>
                    <a:gd name="connsiteY22" fmla="*/ 5869 h 56181"/>
                    <a:gd name="connsiteX23" fmla="*/ 80977 w 95042"/>
                    <a:gd name="connsiteY23" fmla="*/ 2530 h 56181"/>
                    <a:gd name="connsiteX24" fmla="*/ 88769 w 95042"/>
                    <a:gd name="connsiteY24" fmla="*/ 304 h 5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5042" h="56181">
                      <a:moveTo>
                        <a:pt x="88769" y="304"/>
                      </a:moveTo>
                      <a:cubicBezTo>
                        <a:pt x="93221" y="304"/>
                        <a:pt x="96560" y="3643"/>
                        <a:pt x="94333" y="6982"/>
                      </a:cubicBezTo>
                      <a:cubicBezTo>
                        <a:pt x="94333" y="9209"/>
                        <a:pt x="92108" y="9209"/>
                        <a:pt x="90995" y="11434"/>
                      </a:cubicBezTo>
                      <a:cubicBezTo>
                        <a:pt x="90995" y="14773"/>
                        <a:pt x="88769" y="18112"/>
                        <a:pt x="86543" y="22565"/>
                      </a:cubicBezTo>
                      <a:cubicBezTo>
                        <a:pt x="85429" y="24791"/>
                        <a:pt x="84316" y="27017"/>
                        <a:pt x="82090" y="29244"/>
                      </a:cubicBezTo>
                      <a:cubicBezTo>
                        <a:pt x="79864" y="31470"/>
                        <a:pt x="77638" y="33696"/>
                        <a:pt x="75411" y="35922"/>
                      </a:cubicBezTo>
                      <a:cubicBezTo>
                        <a:pt x="69846" y="40374"/>
                        <a:pt x="65394" y="45939"/>
                        <a:pt x="58716" y="49279"/>
                      </a:cubicBezTo>
                      <a:cubicBezTo>
                        <a:pt x="55376" y="51505"/>
                        <a:pt x="50924" y="50392"/>
                        <a:pt x="47584" y="51505"/>
                      </a:cubicBezTo>
                      <a:cubicBezTo>
                        <a:pt x="43132" y="52618"/>
                        <a:pt x="39793" y="52618"/>
                        <a:pt x="36454" y="52618"/>
                      </a:cubicBezTo>
                      <a:cubicBezTo>
                        <a:pt x="29775" y="53731"/>
                        <a:pt x="23097" y="57070"/>
                        <a:pt x="17531" y="55957"/>
                      </a:cubicBezTo>
                      <a:cubicBezTo>
                        <a:pt x="11966" y="55957"/>
                        <a:pt x="8627" y="52618"/>
                        <a:pt x="5288" y="51505"/>
                      </a:cubicBezTo>
                      <a:cubicBezTo>
                        <a:pt x="3061" y="50392"/>
                        <a:pt x="3061" y="51505"/>
                        <a:pt x="835" y="50392"/>
                      </a:cubicBezTo>
                      <a:cubicBezTo>
                        <a:pt x="-278" y="50392"/>
                        <a:pt x="-278" y="48165"/>
                        <a:pt x="835" y="47052"/>
                      </a:cubicBezTo>
                      <a:cubicBezTo>
                        <a:pt x="835" y="44826"/>
                        <a:pt x="835" y="44826"/>
                        <a:pt x="1948" y="44826"/>
                      </a:cubicBezTo>
                      <a:cubicBezTo>
                        <a:pt x="4175" y="45939"/>
                        <a:pt x="3061" y="45939"/>
                        <a:pt x="6401" y="45939"/>
                      </a:cubicBezTo>
                      <a:cubicBezTo>
                        <a:pt x="9740" y="45939"/>
                        <a:pt x="14192" y="44826"/>
                        <a:pt x="18644" y="44826"/>
                      </a:cubicBezTo>
                      <a:cubicBezTo>
                        <a:pt x="23097" y="43713"/>
                        <a:pt x="28662" y="42600"/>
                        <a:pt x="34228" y="41487"/>
                      </a:cubicBezTo>
                      <a:cubicBezTo>
                        <a:pt x="37567" y="40374"/>
                        <a:pt x="40905" y="40374"/>
                        <a:pt x="43132" y="39261"/>
                      </a:cubicBezTo>
                      <a:cubicBezTo>
                        <a:pt x="45358" y="38147"/>
                        <a:pt x="48697" y="37035"/>
                        <a:pt x="50924" y="35922"/>
                      </a:cubicBezTo>
                      <a:cubicBezTo>
                        <a:pt x="56489" y="32583"/>
                        <a:pt x="59829" y="28130"/>
                        <a:pt x="63168" y="24791"/>
                      </a:cubicBezTo>
                      <a:cubicBezTo>
                        <a:pt x="64281" y="22565"/>
                        <a:pt x="68733" y="22565"/>
                        <a:pt x="69846" y="20339"/>
                      </a:cubicBezTo>
                      <a:cubicBezTo>
                        <a:pt x="72072" y="18112"/>
                        <a:pt x="70959" y="14773"/>
                        <a:pt x="72072" y="13660"/>
                      </a:cubicBezTo>
                      <a:cubicBezTo>
                        <a:pt x="74298" y="10321"/>
                        <a:pt x="77638" y="8095"/>
                        <a:pt x="78751" y="5869"/>
                      </a:cubicBezTo>
                      <a:cubicBezTo>
                        <a:pt x="79864" y="3643"/>
                        <a:pt x="79864" y="4756"/>
                        <a:pt x="80977" y="2530"/>
                      </a:cubicBezTo>
                      <a:cubicBezTo>
                        <a:pt x="82090" y="1417"/>
                        <a:pt x="85429" y="-810"/>
                        <a:pt x="88769" y="30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1" name="任意多边形: 形状 7460" descr="b43d0aa1-4cd5-4734-972d-86b0af22c904"/>
                <p:cNvSpPr/>
                <p:nvPr/>
              </p:nvSpPr>
              <p:spPr>
                <a:xfrm>
                  <a:off x="1260444" y="1048134"/>
                  <a:ext cx="104266" cy="38339"/>
                </a:xfrm>
                <a:custGeom>
                  <a:avLst/>
                  <a:gdLst>
                    <a:gd name="connsiteX0" fmla="*/ 4742 w 104266"/>
                    <a:gd name="connsiteY0" fmla="*/ 1113 h 38339"/>
                    <a:gd name="connsiteX1" fmla="*/ 13647 w 104266"/>
                    <a:gd name="connsiteY1" fmla="*/ 2226 h 38339"/>
                    <a:gd name="connsiteX2" fmla="*/ 14760 w 104266"/>
                    <a:gd name="connsiteY2" fmla="*/ 6679 h 38339"/>
                    <a:gd name="connsiteX3" fmla="*/ 22551 w 104266"/>
                    <a:gd name="connsiteY3" fmla="*/ 13357 h 38339"/>
                    <a:gd name="connsiteX4" fmla="*/ 28117 w 104266"/>
                    <a:gd name="connsiteY4" fmla="*/ 17809 h 38339"/>
                    <a:gd name="connsiteX5" fmla="*/ 34795 w 104266"/>
                    <a:gd name="connsiteY5" fmla="*/ 21148 h 38339"/>
                    <a:gd name="connsiteX6" fmla="*/ 52604 w 104266"/>
                    <a:gd name="connsiteY6" fmla="*/ 23375 h 38339"/>
                    <a:gd name="connsiteX7" fmla="*/ 61509 w 104266"/>
                    <a:gd name="connsiteY7" fmla="*/ 25601 h 38339"/>
                    <a:gd name="connsiteX8" fmla="*/ 70414 w 104266"/>
                    <a:gd name="connsiteY8" fmla="*/ 25601 h 38339"/>
                    <a:gd name="connsiteX9" fmla="*/ 84883 w 104266"/>
                    <a:gd name="connsiteY9" fmla="*/ 18922 h 38339"/>
                    <a:gd name="connsiteX10" fmla="*/ 96015 w 104266"/>
                    <a:gd name="connsiteY10" fmla="*/ 15583 h 38339"/>
                    <a:gd name="connsiteX11" fmla="*/ 99353 w 104266"/>
                    <a:gd name="connsiteY11" fmla="*/ 12244 h 38339"/>
                    <a:gd name="connsiteX12" fmla="*/ 102692 w 104266"/>
                    <a:gd name="connsiteY12" fmla="*/ 14471 h 38339"/>
                    <a:gd name="connsiteX13" fmla="*/ 103805 w 104266"/>
                    <a:gd name="connsiteY13" fmla="*/ 16696 h 38339"/>
                    <a:gd name="connsiteX14" fmla="*/ 100466 w 104266"/>
                    <a:gd name="connsiteY14" fmla="*/ 20035 h 38339"/>
                    <a:gd name="connsiteX15" fmla="*/ 91562 w 104266"/>
                    <a:gd name="connsiteY15" fmla="*/ 28940 h 38339"/>
                    <a:gd name="connsiteX16" fmla="*/ 73752 w 104266"/>
                    <a:gd name="connsiteY16" fmla="*/ 36732 h 38339"/>
                    <a:gd name="connsiteX17" fmla="*/ 62622 w 104266"/>
                    <a:gd name="connsiteY17" fmla="*/ 37845 h 38339"/>
                    <a:gd name="connsiteX18" fmla="*/ 50378 w 104266"/>
                    <a:gd name="connsiteY18" fmla="*/ 37845 h 38339"/>
                    <a:gd name="connsiteX19" fmla="*/ 27003 w 104266"/>
                    <a:gd name="connsiteY19" fmla="*/ 33393 h 38339"/>
                    <a:gd name="connsiteX20" fmla="*/ 19213 w 104266"/>
                    <a:gd name="connsiteY20" fmla="*/ 26714 h 38339"/>
                    <a:gd name="connsiteX21" fmla="*/ 10308 w 104266"/>
                    <a:gd name="connsiteY21" fmla="*/ 23375 h 38339"/>
                    <a:gd name="connsiteX22" fmla="*/ 2516 w 104266"/>
                    <a:gd name="connsiteY22" fmla="*/ 12244 h 38339"/>
                    <a:gd name="connsiteX23" fmla="*/ 290 w 104266"/>
                    <a:gd name="connsiteY23" fmla="*/ 7792 h 38339"/>
                    <a:gd name="connsiteX24" fmla="*/ 4742 w 104266"/>
                    <a:gd name="connsiteY24" fmla="*/ 1113 h 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266" h="38339">
                      <a:moveTo>
                        <a:pt x="4742" y="1113"/>
                      </a:moveTo>
                      <a:cubicBezTo>
                        <a:pt x="8081" y="0"/>
                        <a:pt x="12534" y="-1113"/>
                        <a:pt x="13647" y="2226"/>
                      </a:cubicBezTo>
                      <a:cubicBezTo>
                        <a:pt x="15873" y="4453"/>
                        <a:pt x="12534" y="4453"/>
                        <a:pt x="14760" y="6679"/>
                      </a:cubicBezTo>
                      <a:cubicBezTo>
                        <a:pt x="16986" y="7792"/>
                        <a:pt x="19213" y="11131"/>
                        <a:pt x="22551" y="13357"/>
                      </a:cubicBezTo>
                      <a:cubicBezTo>
                        <a:pt x="23664" y="15583"/>
                        <a:pt x="25890" y="16696"/>
                        <a:pt x="28117" y="17809"/>
                      </a:cubicBezTo>
                      <a:cubicBezTo>
                        <a:pt x="30343" y="18922"/>
                        <a:pt x="32569" y="20035"/>
                        <a:pt x="34795" y="21148"/>
                      </a:cubicBezTo>
                      <a:cubicBezTo>
                        <a:pt x="40361" y="23375"/>
                        <a:pt x="47039" y="22262"/>
                        <a:pt x="52604" y="23375"/>
                      </a:cubicBezTo>
                      <a:cubicBezTo>
                        <a:pt x="55944" y="23375"/>
                        <a:pt x="58170" y="25601"/>
                        <a:pt x="61509" y="25601"/>
                      </a:cubicBezTo>
                      <a:cubicBezTo>
                        <a:pt x="64848" y="25601"/>
                        <a:pt x="67075" y="25601"/>
                        <a:pt x="70414" y="25601"/>
                      </a:cubicBezTo>
                      <a:cubicBezTo>
                        <a:pt x="77092" y="24488"/>
                        <a:pt x="80431" y="20035"/>
                        <a:pt x="84883" y="18922"/>
                      </a:cubicBezTo>
                      <a:cubicBezTo>
                        <a:pt x="88223" y="16696"/>
                        <a:pt x="93788" y="16696"/>
                        <a:pt x="96015" y="15583"/>
                      </a:cubicBezTo>
                      <a:cubicBezTo>
                        <a:pt x="98240" y="13357"/>
                        <a:pt x="97128" y="13357"/>
                        <a:pt x="99353" y="12244"/>
                      </a:cubicBezTo>
                      <a:cubicBezTo>
                        <a:pt x="100466" y="12244"/>
                        <a:pt x="101579" y="13357"/>
                        <a:pt x="102692" y="14471"/>
                      </a:cubicBezTo>
                      <a:cubicBezTo>
                        <a:pt x="103805" y="15583"/>
                        <a:pt x="104919" y="15583"/>
                        <a:pt x="103805" y="16696"/>
                      </a:cubicBezTo>
                      <a:cubicBezTo>
                        <a:pt x="102692" y="18922"/>
                        <a:pt x="102692" y="17809"/>
                        <a:pt x="100466" y="20035"/>
                      </a:cubicBezTo>
                      <a:cubicBezTo>
                        <a:pt x="98240" y="22262"/>
                        <a:pt x="96015" y="25601"/>
                        <a:pt x="91562" y="28940"/>
                      </a:cubicBezTo>
                      <a:cubicBezTo>
                        <a:pt x="87110" y="31166"/>
                        <a:pt x="80431" y="34506"/>
                        <a:pt x="73752" y="36732"/>
                      </a:cubicBezTo>
                      <a:cubicBezTo>
                        <a:pt x="70414" y="37845"/>
                        <a:pt x="65961" y="37845"/>
                        <a:pt x="62622" y="37845"/>
                      </a:cubicBezTo>
                      <a:cubicBezTo>
                        <a:pt x="58170" y="38958"/>
                        <a:pt x="54830" y="37845"/>
                        <a:pt x="50378" y="37845"/>
                      </a:cubicBezTo>
                      <a:cubicBezTo>
                        <a:pt x="42587" y="36732"/>
                        <a:pt x="33682" y="36732"/>
                        <a:pt x="27003" y="33393"/>
                      </a:cubicBezTo>
                      <a:cubicBezTo>
                        <a:pt x="23664" y="32280"/>
                        <a:pt x="21438" y="28940"/>
                        <a:pt x="19213" y="26714"/>
                      </a:cubicBezTo>
                      <a:cubicBezTo>
                        <a:pt x="16986" y="25601"/>
                        <a:pt x="12534" y="25601"/>
                        <a:pt x="10308" y="23375"/>
                      </a:cubicBezTo>
                      <a:cubicBezTo>
                        <a:pt x="5855" y="18922"/>
                        <a:pt x="4742" y="14471"/>
                        <a:pt x="2516" y="12244"/>
                      </a:cubicBezTo>
                      <a:cubicBezTo>
                        <a:pt x="290" y="10018"/>
                        <a:pt x="1403" y="10018"/>
                        <a:pt x="290" y="7792"/>
                      </a:cubicBezTo>
                      <a:cubicBezTo>
                        <a:pt x="-824" y="5566"/>
                        <a:pt x="1403" y="2226"/>
                        <a:pt x="4742" y="1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2" name="任意多边形: 形状 7461" descr="bd8c82e6-5887-4f79-90d3-e20cd0f2b61c"/>
                <p:cNvSpPr/>
                <p:nvPr/>
              </p:nvSpPr>
              <p:spPr>
                <a:xfrm>
                  <a:off x="846668" y="805065"/>
                  <a:ext cx="75070" cy="88351"/>
                </a:xfrm>
                <a:custGeom>
                  <a:avLst/>
                  <a:gdLst>
                    <a:gd name="connsiteX0" fmla="*/ 14470 w 75070"/>
                    <a:gd name="connsiteY0" fmla="*/ 418 h 88351"/>
                    <a:gd name="connsiteX1" fmla="*/ 18922 w 75070"/>
                    <a:gd name="connsiteY1" fmla="*/ 5983 h 88351"/>
                    <a:gd name="connsiteX2" fmla="*/ 15583 w 75070"/>
                    <a:gd name="connsiteY2" fmla="*/ 9322 h 88351"/>
                    <a:gd name="connsiteX3" fmla="*/ 15583 w 75070"/>
                    <a:gd name="connsiteY3" fmla="*/ 20453 h 88351"/>
                    <a:gd name="connsiteX4" fmla="*/ 16696 w 75070"/>
                    <a:gd name="connsiteY4" fmla="*/ 28245 h 88351"/>
                    <a:gd name="connsiteX5" fmla="*/ 18922 w 75070"/>
                    <a:gd name="connsiteY5" fmla="*/ 36036 h 88351"/>
                    <a:gd name="connsiteX6" fmla="*/ 30053 w 75070"/>
                    <a:gd name="connsiteY6" fmla="*/ 51619 h 88351"/>
                    <a:gd name="connsiteX7" fmla="*/ 34506 w 75070"/>
                    <a:gd name="connsiteY7" fmla="*/ 60524 h 88351"/>
                    <a:gd name="connsiteX8" fmla="*/ 41184 w 75070"/>
                    <a:gd name="connsiteY8" fmla="*/ 67202 h 88351"/>
                    <a:gd name="connsiteX9" fmla="*/ 57880 w 75070"/>
                    <a:gd name="connsiteY9" fmla="*/ 74994 h 88351"/>
                    <a:gd name="connsiteX10" fmla="*/ 69011 w 75070"/>
                    <a:gd name="connsiteY10" fmla="*/ 81672 h 88351"/>
                    <a:gd name="connsiteX11" fmla="*/ 74576 w 75070"/>
                    <a:gd name="connsiteY11" fmla="*/ 82786 h 88351"/>
                    <a:gd name="connsiteX12" fmla="*/ 74576 w 75070"/>
                    <a:gd name="connsiteY12" fmla="*/ 86125 h 88351"/>
                    <a:gd name="connsiteX13" fmla="*/ 73463 w 75070"/>
                    <a:gd name="connsiteY13" fmla="*/ 88351 h 88351"/>
                    <a:gd name="connsiteX14" fmla="*/ 67898 w 75070"/>
                    <a:gd name="connsiteY14" fmla="*/ 87238 h 88351"/>
                    <a:gd name="connsiteX15" fmla="*/ 52315 w 75070"/>
                    <a:gd name="connsiteY15" fmla="*/ 85012 h 88351"/>
                    <a:gd name="connsiteX16" fmla="*/ 32280 w 75070"/>
                    <a:gd name="connsiteY16" fmla="*/ 76107 h 88351"/>
                    <a:gd name="connsiteX17" fmla="*/ 23375 w 75070"/>
                    <a:gd name="connsiteY17" fmla="*/ 68315 h 88351"/>
                    <a:gd name="connsiteX18" fmla="*/ 15583 w 75070"/>
                    <a:gd name="connsiteY18" fmla="*/ 59411 h 88351"/>
                    <a:gd name="connsiteX19" fmla="*/ 3340 w 75070"/>
                    <a:gd name="connsiteY19" fmla="*/ 40489 h 88351"/>
                    <a:gd name="connsiteX20" fmla="*/ 3340 w 75070"/>
                    <a:gd name="connsiteY20" fmla="*/ 30471 h 88351"/>
                    <a:gd name="connsiteX21" fmla="*/ 0 w 75070"/>
                    <a:gd name="connsiteY21" fmla="*/ 21566 h 88351"/>
                    <a:gd name="connsiteX22" fmla="*/ 3340 w 75070"/>
                    <a:gd name="connsiteY22" fmla="*/ 8209 h 88351"/>
                    <a:gd name="connsiteX23" fmla="*/ 5566 w 75070"/>
                    <a:gd name="connsiteY23" fmla="*/ 3757 h 88351"/>
                    <a:gd name="connsiteX24" fmla="*/ 14470 w 75070"/>
                    <a:gd name="connsiteY24" fmla="*/ 418 h 88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5070" h="88351">
                      <a:moveTo>
                        <a:pt x="14470" y="418"/>
                      </a:moveTo>
                      <a:cubicBezTo>
                        <a:pt x="17809" y="1531"/>
                        <a:pt x="22262" y="4870"/>
                        <a:pt x="18922" y="5983"/>
                      </a:cubicBezTo>
                      <a:cubicBezTo>
                        <a:pt x="17809" y="7096"/>
                        <a:pt x="15583" y="7096"/>
                        <a:pt x="15583" y="9322"/>
                      </a:cubicBezTo>
                      <a:cubicBezTo>
                        <a:pt x="15583" y="11549"/>
                        <a:pt x="15583" y="16000"/>
                        <a:pt x="15583" y="20453"/>
                      </a:cubicBezTo>
                      <a:cubicBezTo>
                        <a:pt x="16696" y="22679"/>
                        <a:pt x="16696" y="26018"/>
                        <a:pt x="16696" y="28245"/>
                      </a:cubicBezTo>
                      <a:cubicBezTo>
                        <a:pt x="17809" y="30471"/>
                        <a:pt x="17809" y="32697"/>
                        <a:pt x="18922" y="36036"/>
                      </a:cubicBezTo>
                      <a:cubicBezTo>
                        <a:pt x="21148" y="41601"/>
                        <a:pt x="26714" y="47167"/>
                        <a:pt x="30053" y="51619"/>
                      </a:cubicBezTo>
                      <a:cubicBezTo>
                        <a:pt x="32280" y="54959"/>
                        <a:pt x="32280" y="58298"/>
                        <a:pt x="34506" y="60524"/>
                      </a:cubicBezTo>
                      <a:cubicBezTo>
                        <a:pt x="36732" y="62750"/>
                        <a:pt x="38958" y="64977"/>
                        <a:pt x="41184" y="67202"/>
                      </a:cubicBezTo>
                      <a:cubicBezTo>
                        <a:pt x="46749" y="71654"/>
                        <a:pt x="53428" y="72767"/>
                        <a:pt x="57880" y="74994"/>
                      </a:cubicBezTo>
                      <a:cubicBezTo>
                        <a:pt x="62333" y="77220"/>
                        <a:pt x="65672" y="80559"/>
                        <a:pt x="69011" y="81672"/>
                      </a:cubicBezTo>
                      <a:cubicBezTo>
                        <a:pt x="72350" y="82786"/>
                        <a:pt x="72350" y="81672"/>
                        <a:pt x="74576" y="82786"/>
                      </a:cubicBezTo>
                      <a:cubicBezTo>
                        <a:pt x="75689" y="82786"/>
                        <a:pt x="74576" y="85012"/>
                        <a:pt x="74576" y="86125"/>
                      </a:cubicBezTo>
                      <a:cubicBezTo>
                        <a:pt x="74576" y="88351"/>
                        <a:pt x="74576" y="88351"/>
                        <a:pt x="73463" y="88351"/>
                      </a:cubicBezTo>
                      <a:cubicBezTo>
                        <a:pt x="70124" y="87238"/>
                        <a:pt x="71237" y="87238"/>
                        <a:pt x="67898" y="87238"/>
                      </a:cubicBezTo>
                      <a:cubicBezTo>
                        <a:pt x="64559" y="86125"/>
                        <a:pt x="57880" y="87238"/>
                        <a:pt x="52315" y="85012"/>
                      </a:cubicBezTo>
                      <a:cubicBezTo>
                        <a:pt x="45636" y="82786"/>
                        <a:pt x="38958" y="80559"/>
                        <a:pt x="32280" y="76107"/>
                      </a:cubicBezTo>
                      <a:cubicBezTo>
                        <a:pt x="28940" y="73881"/>
                        <a:pt x="26714" y="70541"/>
                        <a:pt x="23375" y="68315"/>
                      </a:cubicBezTo>
                      <a:cubicBezTo>
                        <a:pt x="20035" y="66090"/>
                        <a:pt x="17809" y="62750"/>
                        <a:pt x="15583" y="59411"/>
                      </a:cubicBezTo>
                      <a:cubicBezTo>
                        <a:pt x="11131" y="53845"/>
                        <a:pt x="5566" y="47167"/>
                        <a:pt x="3340" y="40489"/>
                      </a:cubicBezTo>
                      <a:cubicBezTo>
                        <a:pt x="2226" y="37150"/>
                        <a:pt x="3340" y="33810"/>
                        <a:pt x="3340" y="30471"/>
                      </a:cubicBezTo>
                      <a:cubicBezTo>
                        <a:pt x="2226" y="27131"/>
                        <a:pt x="0" y="24905"/>
                        <a:pt x="0" y="21566"/>
                      </a:cubicBezTo>
                      <a:cubicBezTo>
                        <a:pt x="0" y="16000"/>
                        <a:pt x="2226" y="11549"/>
                        <a:pt x="3340" y="8209"/>
                      </a:cubicBezTo>
                      <a:cubicBezTo>
                        <a:pt x="4453" y="4870"/>
                        <a:pt x="4453" y="5983"/>
                        <a:pt x="5566" y="3757"/>
                      </a:cubicBezTo>
                      <a:cubicBezTo>
                        <a:pt x="6679" y="418"/>
                        <a:pt x="11131" y="-696"/>
                        <a:pt x="14470" y="41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3" name="任意多边形: 形状 7462" descr="982030c9-cbed-4965-bac9-d24777d80dcd"/>
                <p:cNvSpPr/>
                <p:nvPr/>
              </p:nvSpPr>
              <p:spPr>
                <a:xfrm>
                  <a:off x="1" y="1011157"/>
                  <a:ext cx="1170791" cy="1345855"/>
                </a:xfrm>
                <a:custGeom>
                  <a:avLst/>
                  <a:gdLst>
                    <a:gd name="connsiteX0" fmla="*/ 1170575 w 1170791"/>
                    <a:gd name="connsiteY0" fmla="*/ 246 h 1345855"/>
                    <a:gd name="connsiteX1" fmla="*/ 1163897 w 1170791"/>
                    <a:gd name="connsiteY1" fmla="*/ 36977 h 1345855"/>
                    <a:gd name="connsiteX2" fmla="*/ 1132730 w 1170791"/>
                    <a:gd name="connsiteY2" fmla="*/ 111554 h 1345855"/>
                    <a:gd name="connsiteX3" fmla="*/ 1061494 w 1170791"/>
                    <a:gd name="connsiteY3" fmla="*/ 226201 h 1345855"/>
                    <a:gd name="connsiteX4" fmla="*/ 825521 w 1170791"/>
                    <a:gd name="connsiteY4" fmla="*/ 493340 h 1345855"/>
                    <a:gd name="connsiteX5" fmla="*/ 642976 w 1170791"/>
                    <a:gd name="connsiteY5" fmla="*/ 653623 h 1345855"/>
                    <a:gd name="connsiteX6" fmla="*/ 434831 w 1170791"/>
                    <a:gd name="connsiteY6" fmla="*/ 827264 h 1345855"/>
                    <a:gd name="connsiteX7" fmla="*/ 227798 w 1170791"/>
                    <a:gd name="connsiteY7" fmla="*/ 1025391 h 1345855"/>
                    <a:gd name="connsiteX8" fmla="*/ 179935 w 1170791"/>
                    <a:gd name="connsiteY8" fmla="*/ 1079932 h 1345855"/>
                    <a:gd name="connsiteX9" fmla="*/ 156560 w 1170791"/>
                    <a:gd name="connsiteY9" fmla="*/ 1107759 h 1345855"/>
                    <a:gd name="connsiteX10" fmla="*/ 135412 w 1170791"/>
                    <a:gd name="connsiteY10" fmla="*/ 1136699 h 1345855"/>
                    <a:gd name="connsiteX11" fmla="*/ 93115 w 1170791"/>
                    <a:gd name="connsiteY11" fmla="*/ 1194580 h 1345855"/>
                    <a:gd name="connsiteX12" fmla="*/ 54157 w 1170791"/>
                    <a:gd name="connsiteY12" fmla="*/ 1254685 h 1345855"/>
                    <a:gd name="connsiteX13" fmla="*/ 17425 w 1170791"/>
                    <a:gd name="connsiteY13" fmla="*/ 1315905 h 1345855"/>
                    <a:gd name="connsiteX14" fmla="*/ 0 w 1170791"/>
                    <a:gd name="connsiteY14" fmla="*/ 1345855 h 1345855"/>
                    <a:gd name="connsiteX15" fmla="*/ 0 w 1170791"/>
                    <a:gd name="connsiteY15" fmla="*/ 1314398 h 1345855"/>
                    <a:gd name="connsiteX16" fmla="*/ 2956 w 1170791"/>
                    <a:gd name="connsiteY16" fmla="*/ 1309226 h 1345855"/>
                    <a:gd name="connsiteX17" fmla="*/ 20765 w 1170791"/>
                    <a:gd name="connsiteY17" fmla="*/ 1278061 h 1345855"/>
                    <a:gd name="connsiteX18" fmla="*/ 39688 w 1170791"/>
                    <a:gd name="connsiteY18" fmla="*/ 1248007 h 1345855"/>
                    <a:gd name="connsiteX19" fmla="*/ 78645 w 1170791"/>
                    <a:gd name="connsiteY19" fmla="*/ 1187901 h 1345855"/>
                    <a:gd name="connsiteX20" fmla="*/ 122056 w 1170791"/>
                    <a:gd name="connsiteY20" fmla="*/ 1128907 h 1345855"/>
                    <a:gd name="connsiteX21" fmla="*/ 143204 w 1170791"/>
                    <a:gd name="connsiteY21" fmla="*/ 1099967 h 1345855"/>
                    <a:gd name="connsiteX22" fmla="*/ 166578 w 1170791"/>
                    <a:gd name="connsiteY22" fmla="*/ 1072140 h 1345855"/>
                    <a:gd name="connsiteX23" fmla="*/ 214441 w 1170791"/>
                    <a:gd name="connsiteY23" fmla="*/ 1017599 h 1345855"/>
                    <a:gd name="connsiteX24" fmla="*/ 422586 w 1170791"/>
                    <a:gd name="connsiteY24" fmla="*/ 818359 h 1345855"/>
                    <a:gd name="connsiteX25" fmla="*/ 632958 w 1170791"/>
                    <a:gd name="connsiteY25" fmla="*/ 645831 h 1345855"/>
                    <a:gd name="connsiteX26" fmla="*/ 813277 w 1170791"/>
                    <a:gd name="connsiteY26" fmla="*/ 484435 h 1345855"/>
                    <a:gd name="connsiteX27" fmla="*/ 1048137 w 1170791"/>
                    <a:gd name="connsiteY27" fmla="*/ 221749 h 1345855"/>
                    <a:gd name="connsiteX28" fmla="*/ 1116035 w 1170791"/>
                    <a:gd name="connsiteY28" fmla="*/ 110441 h 1345855"/>
                    <a:gd name="connsiteX29" fmla="*/ 1170575 w 1170791"/>
                    <a:gd name="connsiteY29" fmla="*/ 246 h 1345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170791" h="1345855">
                      <a:moveTo>
                        <a:pt x="1170575" y="246"/>
                      </a:moveTo>
                      <a:cubicBezTo>
                        <a:pt x="1171689" y="2472"/>
                        <a:pt x="1168349" y="18055"/>
                        <a:pt x="1163897" y="36977"/>
                      </a:cubicBezTo>
                      <a:cubicBezTo>
                        <a:pt x="1156106" y="58126"/>
                        <a:pt x="1146088" y="84840"/>
                        <a:pt x="1132730" y="111554"/>
                      </a:cubicBezTo>
                      <a:cubicBezTo>
                        <a:pt x="1101565" y="169434"/>
                        <a:pt x="1108243" y="156077"/>
                        <a:pt x="1061494" y="226201"/>
                      </a:cubicBezTo>
                      <a:cubicBezTo>
                        <a:pt x="1013631" y="296325"/>
                        <a:pt x="934603" y="390936"/>
                        <a:pt x="825521" y="493340"/>
                      </a:cubicBezTo>
                      <a:cubicBezTo>
                        <a:pt x="770980" y="544541"/>
                        <a:pt x="708647" y="597969"/>
                        <a:pt x="642976" y="653623"/>
                      </a:cubicBezTo>
                      <a:cubicBezTo>
                        <a:pt x="576191" y="708164"/>
                        <a:pt x="506067" y="766044"/>
                        <a:pt x="434831" y="827264"/>
                      </a:cubicBezTo>
                      <a:cubicBezTo>
                        <a:pt x="363593" y="888482"/>
                        <a:pt x="292356" y="954154"/>
                        <a:pt x="227798" y="1025391"/>
                      </a:cubicBezTo>
                      <a:cubicBezTo>
                        <a:pt x="211101" y="1043200"/>
                        <a:pt x="195519" y="1061010"/>
                        <a:pt x="179935" y="1079932"/>
                      </a:cubicBezTo>
                      <a:lnTo>
                        <a:pt x="156560" y="1107759"/>
                      </a:lnTo>
                      <a:lnTo>
                        <a:pt x="135412" y="1136699"/>
                      </a:lnTo>
                      <a:cubicBezTo>
                        <a:pt x="122056" y="1155621"/>
                        <a:pt x="106472" y="1174543"/>
                        <a:pt x="93115" y="1194580"/>
                      </a:cubicBezTo>
                      <a:lnTo>
                        <a:pt x="54157" y="1254685"/>
                      </a:lnTo>
                      <a:cubicBezTo>
                        <a:pt x="40801" y="1274721"/>
                        <a:pt x="29669" y="1295870"/>
                        <a:pt x="17425" y="1315905"/>
                      </a:cubicBezTo>
                      <a:lnTo>
                        <a:pt x="0" y="1345855"/>
                      </a:lnTo>
                      <a:lnTo>
                        <a:pt x="0" y="1314398"/>
                      </a:lnTo>
                      <a:lnTo>
                        <a:pt x="2956" y="1309226"/>
                      </a:lnTo>
                      <a:lnTo>
                        <a:pt x="20765" y="1278061"/>
                      </a:lnTo>
                      <a:cubicBezTo>
                        <a:pt x="26330" y="1268042"/>
                        <a:pt x="33009" y="1258024"/>
                        <a:pt x="39688" y="1248007"/>
                      </a:cubicBezTo>
                      <a:lnTo>
                        <a:pt x="78645" y="1187901"/>
                      </a:lnTo>
                      <a:cubicBezTo>
                        <a:pt x="93115" y="1167866"/>
                        <a:pt x="107585" y="1148943"/>
                        <a:pt x="122056" y="1128907"/>
                      </a:cubicBezTo>
                      <a:lnTo>
                        <a:pt x="143204" y="1099967"/>
                      </a:lnTo>
                      <a:lnTo>
                        <a:pt x="166578" y="1072140"/>
                      </a:lnTo>
                      <a:cubicBezTo>
                        <a:pt x="182161" y="1054331"/>
                        <a:pt x="197745" y="1035409"/>
                        <a:pt x="214441" y="1017599"/>
                      </a:cubicBezTo>
                      <a:cubicBezTo>
                        <a:pt x="280113" y="945249"/>
                        <a:pt x="351349" y="879578"/>
                        <a:pt x="422586" y="818359"/>
                      </a:cubicBezTo>
                      <a:cubicBezTo>
                        <a:pt x="493824" y="757139"/>
                        <a:pt x="567287" y="701485"/>
                        <a:pt x="632958" y="645831"/>
                      </a:cubicBezTo>
                      <a:cubicBezTo>
                        <a:pt x="698630" y="590177"/>
                        <a:pt x="758737" y="535637"/>
                        <a:pt x="813277" y="484435"/>
                      </a:cubicBezTo>
                      <a:cubicBezTo>
                        <a:pt x="921245" y="383145"/>
                        <a:pt x="1001387" y="290760"/>
                        <a:pt x="1048137" y="221749"/>
                      </a:cubicBezTo>
                      <a:cubicBezTo>
                        <a:pt x="1094886" y="151625"/>
                        <a:pt x="1084868" y="167207"/>
                        <a:pt x="1116035" y="110441"/>
                      </a:cubicBezTo>
                      <a:cubicBezTo>
                        <a:pt x="1146088" y="52561"/>
                        <a:pt x="1168349" y="-4206"/>
                        <a:pt x="1170575" y="24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4" name="任意多边形: 形状 7463" descr="27e143cd-aa92-4c4e-aed9-199cdd72e459"/>
                <p:cNvSpPr/>
                <p:nvPr/>
              </p:nvSpPr>
              <p:spPr>
                <a:xfrm>
                  <a:off x="1" y="1052326"/>
                  <a:ext cx="1196381" cy="1426461"/>
                </a:xfrm>
                <a:custGeom>
                  <a:avLst/>
                  <a:gdLst>
                    <a:gd name="connsiteX0" fmla="*/ 1196177 w 1196381"/>
                    <a:gd name="connsiteY0" fmla="*/ 259 h 1426461"/>
                    <a:gd name="connsiteX1" fmla="*/ 1183933 w 1196381"/>
                    <a:gd name="connsiteY1" fmla="*/ 38104 h 1426461"/>
                    <a:gd name="connsiteX2" fmla="*/ 1170576 w 1196381"/>
                    <a:gd name="connsiteY2" fmla="*/ 73723 h 1426461"/>
                    <a:gd name="connsiteX3" fmla="*/ 1151654 w 1196381"/>
                    <a:gd name="connsiteY3" fmla="*/ 112680 h 1426461"/>
                    <a:gd name="connsiteX4" fmla="*/ 1120487 w 1196381"/>
                    <a:gd name="connsiteY4" fmla="*/ 163882 h 1426461"/>
                    <a:gd name="connsiteX5" fmla="*/ 1106018 w 1196381"/>
                    <a:gd name="connsiteY5" fmla="*/ 186143 h 1426461"/>
                    <a:gd name="connsiteX6" fmla="*/ 1079304 w 1196381"/>
                    <a:gd name="connsiteY6" fmla="*/ 225102 h 1426461"/>
                    <a:gd name="connsiteX7" fmla="*/ 838879 w 1196381"/>
                    <a:gd name="connsiteY7" fmla="*/ 488901 h 1426461"/>
                    <a:gd name="connsiteX8" fmla="*/ 655221 w 1196381"/>
                    <a:gd name="connsiteY8" fmla="*/ 648071 h 1426461"/>
                    <a:gd name="connsiteX9" fmla="*/ 450414 w 1196381"/>
                    <a:gd name="connsiteY9" fmla="*/ 823937 h 1426461"/>
                    <a:gd name="connsiteX10" fmla="*/ 348010 w 1196381"/>
                    <a:gd name="connsiteY10" fmla="*/ 921888 h 1426461"/>
                    <a:gd name="connsiteX11" fmla="*/ 299035 w 1196381"/>
                    <a:gd name="connsiteY11" fmla="*/ 974203 h 1426461"/>
                    <a:gd name="connsiteX12" fmla="*/ 275661 w 1196381"/>
                    <a:gd name="connsiteY12" fmla="*/ 1000918 h 1426461"/>
                    <a:gd name="connsiteX13" fmla="*/ 253399 w 1196381"/>
                    <a:gd name="connsiteY13" fmla="*/ 1028745 h 1426461"/>
                    <a:gd name="connsiteX14" fmla="*/ 208876 w 1196381"/>
                    <a:gd name="connsiteY14" fmla="*/ 1084398 h 1426461"/>
                    <a:gd name="connsiteX15" fmla="*/ 187727 w 1196381"/>
                    <a:gd name="connsiteY15" fmla="*/ 1113338 h 1426461"/>
                    <a:gd name="connsiteX16" fmla="*/ 167692 w 1196381"/>
                    <a:gd name="connsiteY16" fmla="*/ 1142278 h 1426461"/>
                    <a:gd name="connsiteX17" fmla="*/ 147657 w 1196381"/>
                    <a:gd name="connsiteY17" fmla="*/ 1171218 h 1426461"/>
                    <a:gd name="connsiteX18" fmla="*/ 127622 w 1196381"/>
                    <a:gd name="connsiteY18" fmla="*/ 1201271 h 1426461"/>
                    <a:gd name="connsiteX19" fmla="*/ 90889 w 1196381"/>
                    <a:gd name="connsiteY19" fmla="*/ 1262491 h 1426461"/>
                    <a:gd name="connsiteX20" fmla="*/ 71967 w 1196381"/>
                    <a:gd name="connsiteY20" fmla="*/ 1292544 h 1426461"/>
                    <a:gd name="connsiteX21" fmla="*/ 55271 w 1196381"/>
                    <a:gd name="connsiteY21" fmla="*/ 1323710 h 1426461"/>
                    <a:gd name="connsiteX22" fmla="*/ 20766 w 1196381"/>
                    <a:gd name="connsiteY22" fmla="*/ 1384929 h 1426461"/>
                    <a:gd name="connsiteX23" fmla="*/ 0 w 1196381"/>
                    <a:gd name="connsiteY23" fmla="*/ 1426461 h 1426461"/>
                    <a:gd name="connsiteX24" fmla="*/ 0 w 1196381"/>
                    <a:gd name="connsiteY24" fmla="*/ 1392179 h 1426461"/>
                    <a:gd name="connsiteX25" fmla="*/ 6295 w 1196381"/>
                    <a:gd name="connsiteY25" fmla="*/ 1379364 h 1426461"/>
                    <a:gd name="connsiteX26" fmla="*/ 40801 w 1196381"/>
                    <a:gd name="connsiteY26" fmla="*/ 1317032 h 1426461"/>
                    <a:gd name="connsiteX27" fmla="*/ 57497 w 1196381"/>
                    <a:gd name="connsiteY27" fmla="*/ 1285865 h 1426461"/>
                    <a:gd name="connsiteX28" fmla="*/ 76420 w 1196381"/>
                    <a:gd name="connsiteY28" fmla="*/ 1254699 h 1426461"/>
                    <a:gd name="connsiteX29" fmla="*/ 114264 w 1196381"/>
                    <a:gd name="connsiteY29" fmla="*/ 1193479 h 1426461"/>
                    <a:gd name="connsiteX30" fmla="*/ 134299 w 1196381"/>
                    <a:gd name="connsiteY30" fmla="*/ 1163426 h 1426461"/>
                    <a:gd name="connsiteX31" fmla="*/ 154335 w 1196381"/>
                    <a:gd name="connsiteY31" fmla="*/ 1133374 h 1426461"/>
                    <a:gd name="connsiteX32" fmla="*/ 174371 w 1196381"/>
                    <a:gd name="connsiteY32" fmla="*/ 1103321 h 1426461"/>
                    <a:gd name="connsiteX33" fmla="*/ 195519 w 1196381"/>
                    <a:gd name="connsiteY33" fmla="*/ 1074381 h 1426461"/>
                    <a:gd name="connsiteX34" fmla="*/ 241155 w 1196381"/>
                    <a:gd name="connsiteY34" fmla="*/ 1017613 h 1426461"/>
                    <a:gd name="connsiteX35" fmla="*/ 263416 w 1196381"/>
                    <a:gd name="connsiteY35" fmla="*/ 989786 h 1426461"/>
                    <a:gd name="connsiteX36" fmla="*/ 287905 w 1196381"/>
                    <a:gd name="connsiteY36" fmla="*/ 963073 h 1426461"/>
                    <a:gd name="connsiteX37" fmla="*/ 336880 w 1196381"/>
                    <a:gd name="connsiteY37" fmla="*/ 910758 h 1426461"/>
                    <a:gd name="connsiteX38" fmla="*/ 439283 w 1196381"/>
                    <a:gd name="connsiteY38" fmla="*/ 812807 h 1426461"/>
                    <a:gd name="connsiteX39" fmla="*/ 646316 w 1196381"/>
                    <a:gd name="connsiteY39" fmla="*/ 638053 h 1426461"/>
                    <a:gd name="connsiteX40" fmla="*/ 827747 w 1196381"/>
                    <a:gd name="connsiteY40" fmla="*/ 477770 h 1426461"/>
                    <a:gd name="connsiteX41" fmla="*/ 1068173 w 1196381"/>
                    <a:gd name="connsiteY41" fmla="*/ 218423 h 1426461"/>
                    <a:gd name="connsiteX42" fmla="*/ 1094887 w 1196381"/>
                    <a:gd name="connsiteY42" fmla="*/ 180579 h 1426461"/>
                    <a:gd name="connsiteX43" fmla="*/ 1108244 w 1196381"/>
                    <a:gd name="connsiteY43" fmla="*/ 159429 h 1426461"/>
                    <a:gd name="connsiteX44" fmla="*/ 1138296 w 1196381"/>
                    <a:gd name="connsiteY44" fmla="*/ 109341 h 1426461"/>
                    <a:gd name="connsiteX45" fmla="*/ 1160559 w 1196381"/>
                    <a:gd name="connsiteY45" fmla="*/ 67045 h 1426461"/>
                    <a:gd name="connsiteX46" fmla="*/ 1178368 w 1196381"/>
                    <a:gd name="connsiteY46" fmla="*/ 31426 h 1426461"/>
                    <a:gd name="connsiteX47" fmla="*/ 1196177 w 1196381"/>
                    <a:gd name="connsiteY47" fmla="*/ 259 h 142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196381" h="1426461">
                      <a:moveTo>
                        <a:pt x="1196177" y="259"/>
                      </a:moveTo>
                      <a:cubicBezTo>
                        <a:pt x="1197290" y="2486"/>
                        <a:pt x="1193950" y="16956"/>
                        <a:pt x="1183933" y="38104"/>
                      </a:cubicBezTo>
                      <a:cubicBezTo>
                        <a:pt x="1180594" y="49236"/>
                        <a:pt x="1176141" y="61479"/>
                        <a:pt x="1170576" y="73723"/>
                      </a:cubicBezTo>
                      <a:cubicBezTo>
                        <a:pt x="1165010" y="85967"/>
                        <a:pt x="1158332" y="99324"/>
                        <a:pt x="1151654" y="112680"/>
                      </a:cubicBezTo>
                      <a:cubicBezTo>
                        <a:pt x="1136070" y="140507"/>
                        <a:pt x="1129392" y="151639"/>
                        <a:pt x="1120487" y="163882"/>
                      </a:cubicBezTo>
                      <a:cubicBezTo>
                        <a:pt x="1117148" y="169448"/>
                        <a:pt x="1112696" y="176126"/>
                        <a:pt x="1106018" y="186143"/>
                      </a:cubicBezTo>
                      <a:cubicBezTo>
                        <a:pt x="1100452" y="195048"/>
                        <a:pt x="1091547" y="207293"/>
                        <a:pt x="1079304" y="225102"/>
                      </a:cubicBezTo>
                      <a:cubicBezTo>
                        <a:pt x="1030327" y="294112"/>
                        <a:pt x="949074" y="387611"/>
                        <a:pt x="838879" y="488901"/>
                      </a:cubicBezTo>
                      <a:cubicBezTo>
                        <a:pt x="783225" y="540103"/>
                        <a:pt x="720892" y="592417"/>
                        <a:pt x="655221" y="648071"/>
                      </a:cubicBezTo>
                      <a:cubicBezTo>
                        <a:pt x="589549" y="703725"/>
                        <a:pt x="519425" y="761606"/>
                        <a:pt x="450414" y="823937"/>
                      </a:cubicBezTo>
                      <a:cubicBezTo>
                        <a:pt x="415909" y="855104"/>
                        <a:pt x="381403" y="888496"/>
                        <a:pt x="348010" y="921888"/>
                      </a:cubicBezTo>
                      <a:cubicBezTo>
                        <a:pt x="331314" y="938585"/>
                        <a:pt x="315731" y="956394"/>
                        <a:pt x="299035" y="974203"/>
                      </a:cubicBezTo>
                      <a:cubicBezTo>
                        <a:pt x="291243" y="983108"/>
                        <a:pt x="283452" y="992013"/>
                        <a:pt x="275661" y="1000918"/>
                      </a:cubicBezTo>
                      <a:cubicBezTo>
                        <a:pt x="267869" y="1009822"/>
                        <a:pt x="261191" y="1019840"/>
                        <a:pt x="253399" y="1028745"/>
                      </a:cubicBezTo>
                      <a:cubicBezTo>
                        <a:pt x="238929" y="1046554"/>
                        <a:pt x="223346" y="1065476"/>
                        <a:pt x="208876" y="1084398"/>
                      </a:cubicBezTo>
                      <a:cubicBezTo>
                        <a:pt x="201084" y="1093303"/>
                        <a:pt x="194406" y="1103321"/>
                        <a:pt x="187727" y="1113338"/>
                      </a:cubicBezTo>
                      <a:lnTo>
                        <a:pt x="167692" y="1142278"/>
                      </a:lnTo>
                      <a:lnTo>
                        <a:pt x="147657" y="1171218"/>
                      </a:lnTo>
                      <a:cubicBezTo>
                        <a:pt x="140978" y="1181236"/>
                        <a:pt x="133186" y="1191253"/>
                        <a:pt x="127622" y="1201271"/>
                      </a:cubicBezTo>
                      <a:lnTo>
                        <a:pt x="90889" y="1262491"/>
                      </a:lnTo>
                      <a:cubicBezTo>
                        <a:pt x="84211" y="1272508"/>
                        <a:pt x="77532" y="1282526"/>
                        <a:pt x="71967" y="1292544"/>
                      </a:cubicBezTo>
                      <a:lnTo>
                        <a:pt x="55271" y="1323710"/>
                      </a:lnTo>
                      <a:cubicBezTo>
                        <a:pt x="44140" y="1343746"/>
                        <a:pt x="31896" y="1364894"/>
                        <a:pt x="20766" y="1384929"/>
                      </a:cubicBezTo>
                      <a:lnTo>
                        <a:pt x="0" y="1426461"/>
                      </a:lnTo>
                      <a:lnTo>
                        <a:pt x="0" y="1392179"/>
                      </a:lnTo>
                      <a:lnTo>
                        <a:pt x="6295" y="1379364"/>
                      </a:lnTo>
                      <a:cubicBezTo>
                        <a:pt x="18540" y="1358215"/>
                        <a:pt x="29670" y="1338180"/>
                        <a:pt x="40801" y="1317032"/>
                      </a:cubicBezTo>
                      <a:lnTo>
                        <a:pt x="57497" y="1285865"/>
                      </a:lnTo>
                      <a:cubicBezTo>
                        <a:pt x="64176" y="1274734"/>
                        <a:pt x="69741" y="1264717"/>
                        <a:pt x="76420" y="1254699"/>
                      </a:cubicBezTo>
                      <a:lnTo>
                        <a:pt x="114264" y="1193479"/>
                      </a:lnTo>
                      <a:cubicBezTo>
                        <a:pt x="119830" y="1183462"/>
                        <a:pt x="127622" y="1173444"/>
                        <a:pt x="134299" y="1163426"/>
                      </a:cubicBezTo>
                      <a:lnTo>
                        <a:pt x="154335" y="1133374"/>
                      </a:lnTo>
                      <a:lnTo>
                        <a:pt x="174371" y="1103321"/>
                      </a:lnTo>
                      <a:cubicBezTo>
                        <a:pt x="181049" y="1093303"/>
                        <a:pt x="187727" y="1083285"/>
                        <a:pt x="195519" y="1074381"/>
                      </a:cubicBezTo>
                      <a:cubicBezTo>
                        <a:pt x="211102" y="1055458"/>
                        <a:pt x="226685" y="1036535"/>
                        <a:pt x="241155" y="1017613"/>
                      </a:cubicBezTo>
                      <a:cubicBezTo>
                        <a:pt x="247833" y="1008708"/>
                        <a:pt x="255625" y="998691"/>
                        <a:pt x="263416" y="989786"/>
                      </a:cubicBezTo>
                      <a:cubicBezTo>
                        <a:pt x="272321" y="980881"/>
                        <a:pt x="280113" y="971977"/>
                        <a:pt x="287905" y="963073"/>
                      </a:cubicBezTo>
                      <a:cubicBezTo>
                        <a:pt x="303487" y="945264"/>
                        <a:pt x="320183" y="927454"/>
                        <a:pt x="336880" y="910758"/>
                      </a:cubicBezTo>
                      <a:cubicBezTo>
                        <a:pt x="370272" y="877365"/>
                        <a:pt x="404778" y="843973"/>
                        <a:pt x="439283" y="812807"/>
                      </a:cubicBezTo>
                      <a:cubicBezTo>
                        <a:pt x="508294" y="750475"/>
                        <a:pt x="580645" y="693707"/>
                        <a:pt x="646316" y="638053"/>
                      </a:cubicBezTo>
                      <a:cubicBezTo>
                        <a:pt x="711987" y="582399"/>
                        <a:pt x="773207" y="527858"/>
                        <a:pt x="827747" y="477770"/>
                      </a:cubicBezTo>
                      <a:cubicBezTo>
                        <a:pt x="937942" y="377593"/>
                        <a:pt x="1019197" y="286321"/>
                        <a:pt x="1068173" y="218423"/>
                      </a:cubicBezTo>
                      <a:cubicBezTo>
                        <a:pt x="1080417" y="201727"/>
                        <a:pt x="1088208" y="189483"/>
                        <a:pt x="1094887" y="180579"/>
                      </a:cubicBezTo>
                      <a:cubicBezTo>
                        <a:pt x="1100452" y="171674"/>
                        <a:pt x="1104905" y="164995"/>
                        <a:pt x="1108244" y="159429"/>
                      </a:cubicBezTo>
                      <a:cubicBezTo>
                        <a:pt x="1116035" y="147186"/>
                        <a:pt x="1122714" y="137168"/>
                        <a:pt x="1138296" y="109341"/>
                      </a:cubicBezTo>
                      <a:cubicBezTo>
                        <a:pt x="1146088" y="94872"/>
                        <a:pt x="1153880" y="80401"/>
                        <a:pt x="1160559" y="67045"/>
                      </a:cubicBezTo>
                      <a:cubicBezTo>
                        <a:pt x="1167236" y="53687"/>
                        <a:pt x="1173915" y="41444"/>
                        <a:pt x="1178368" y="31426"/>
                      </a:cubicBezTo>
                      <a:cubicBezTo>
                        <a:pt x="1188385" y="10277"/>
                        <a:pt x="1195064" y="-1967"/>
                        <a:pt x="1196177" y="2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5" name="任意多边形: 形状 7464" descr="59f35c38-8d53-4ed9-9e0e-345b8ae1a50e"/>
                <p:cNvSpPr/>
                <p:nvPr/>
              </p:nvSpPr>
              <p:spPr>
                <a:xfrm>
                  <a:off x="0" y="1005580"/>
                  <a:ext cx="240630" cy="181780"/>
                </a:xfrm>
                <a:custGeom>
                  <a:avLst/>
                  <a:gdLst>
                    <a:gd name="connsiteX0" fmla="*/ 0 w 240630"/>
                    <a:gd name="connsiteY0" fmla="*/ 85758 h 181780"/>
                    <a:gd name="connsiteX1" fmla="*/ 44138 w 240630"/>
                    <a:gd name="connsiteY1" fmla="*/ 103774 h 181780"/>
                    <a:gd name="connsiteX2" fmla="*/ 123167 w 240630"/>
                    <a:gd name="connsiteY2" fmla="*/ 140505 h 181780"/>
                    <a:gd name="connsiteX3" fmla="*/ 153220 w 240630"/>
                    <a:gd name="connsiteY3" fmla="*/ 154976 h 181780"/>
                    <a:gd name="connsiteX4" fmla="*/ 178821 w 240630"/>
                    <a:gd name="connsiteY4" fmla="*/ 172784 h 181780"/>
                    <a:gd name="connsiteX5" fmla="*/ 146541 w 240630"/>
                    <a:gd name="connsiteY5" fmla="*/ 167219 h 181780"/>
                    <a:gd name="connsiteX6" fmla="*/ 116488 w 240630"/>
                    <a:gd name="connsiteY6" fmla="*/ 151636 h 181780"/>
                    <a:gd name="connsiteX7" fmla="*/ 36346 w 240630"/>
                    <a:gd name="connsiteY7" fmla="*/ 117130 h 181780"/>
                    <a:gd name="connsiteX8" fmla="*/ 0 w 240630"/>
                    <a:gd name="connsiteY8" fmla="*/ 101229 h 181780"/>
                    <a:gd name="connsiteX9" fmla="*/ 0 w 240630"/>
                    <a:gd name="connsiteY9" fmla="*/ 0 h 181780"/>
                    <a:gd name="connsiteX10" fmla="*/ 65286 w 240630"/>
                    <a:gd name="connsiteY10" fmla="*/ 21406 h 181780"/>
                    <a:gd name="connsiteX11" fmla="*/ 172142 w 240630"/>
                    <a:gd name="connsiteY11" fmla="*/ 84851 h 181780"/>
                    <a:gd name="connsiteX12" fmla="*/ 223344 w 240630"/>
                    <a:gd name="connsiteY12" fmla="*/ 149410 h 181780"/>
                    <a:gd name="connsiteX13" fmla="*/ 238927 w 240630"/>
                    <a:gd name="connsiteY13" fmla="*/ 176124 h 181780"/>
                    <a:gd name="connsiteX14" fmla="*/ 237814 w 240630"/>
                    <a:gd name="connsiteY14" fmla="*/ 181689 h 181780"/>
                    <a:gd name="connsiteX15" fmla="*/ 233362 w 240630"/>
                    <a:gd name="connsiteY15" fmla="*/ 177237 h 181780"/>
                    <a:gd name="connsiteX16" fmla="*/ 217779 w 240630"/>
                    <a:gd name="connsiteY16" fmla="*/ 151636 h 181780"/>
                    <a:gd name="connsiteX17" fmla="*/ 163238 w 240630"/>
                    <a:gd name="connsiteY17" fmla="*/ 92643 h 181780"/>
                    <a:gd name="connsiteX18" fmla="*/ 60834 w 240630"/>
                    <a:gd name="connsiteY18" fmla="*/ 31423 h 181780"/>
                    <a:gd name="connsiteX19" fmla="*/ 0 w 240630"/>
                    <a:gd name="connsiteY19" fmla="*/ 11832 h 181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40629" h="181780">
                      <a:moveTo>
                        <a:pt x="0" y="85758"/>
                      </a:moveTo>
                      <a:lnTo>
                        <a:pt x="44138" y="103774"/>
                      </a:lnTo>
                      <a:cubicBezTo>
                        <a:pt x="77531" y="118243"/>
                        <a:pt x="104245" y="131601"/>
                        <a:pt x="123167" y="140505"/>
                      </a:cubicBezTo>
                      <a:cubicBezTo>
                        <a:pt x="142089" y="149410"/>
                        <a:pt x="137637" y="148297"/>
                        <a:pt x="153220" y="154976"/>
                      </a:cubicBezTo>
                      <a:cubicBezTo>
                        <a:pt x="168803" y="161653"/>
                        <a:pt x="181047" y="170558"/>
                        <a:pt x="178821" y="172784"/>
                      </a:cubicBezTo>
                      <a:cubicBezTo>
                        <a:pt x="176595" y="175011"/>
                        <a:pt x="159899" y="172784"/>
                        <a:pt x="146541" y="167219"/>
                      </a:cubicBezTo>
                      <a:cubicBezTo>
                        <a:pt x="130959" y="160540"/>
                        <a:pt x="136524" y="160540"/>
                        <a:pt x="116488" y="151636"/>
                      </a:cubicBezTo>
                      <a:cubicBezTo>
                        <a:pt x="97566" y="143844"/>
                        <a:pt x="69739" y="131601"/>
                        <a:pt x="36346" y="117130"/>
                      </a:cubicBezTo>
                      <a:lnTo>
                        <a:pt x="0" y="101229"/>
                      </a:lnTo>
                      <a:close/>
                      <a:moveTo>
                        <a:pt x="0" y="0"/>
                      </a:moveTo>
                      <a:lnTo>
                        <a:pt x="65286" y="21406"/>
                      </a:lnTo>
                      <a:cubicBezTo>
                        <a:pt x="108697" y="39215"/>
                        <a:pt x="145428" y="61476"/>
                        <a:pt x="172142" y="84851"/>
                      </a:cubicBezTo>
                      <a:cubicBezTo>
                        <a:pt x="198856" y="109338"/>
                        <a:pt x="213326" y="132714"/>
                        <a:pt x="223344" y="149410"/>
                      </a:cubicBezTo>
                      <a:cubicBezTo>
                        <a:pt x="233362" y="166106"/>
                        <a:pt x="232248" y="162766"/>
                        <a:pt x="238927" y="176124"/>
                      </a:cubicBezTo>
                      <a:cubicBezTo>
                        <a:pt x="242267" y="182803"/>
                        <a:pt x="240040" y="181689"/>
                        <a:pt x="237814" y="181689"/>
                      </a:cubicBezTo>
                      <a:cubicBezTo>
                        <a:pt x="236701" y="181689"/>
                        <a:pt x="236701" y="182803"/>
                        <a:pt x="233362" y="177237"/>
                      </a:cubicBezTo>
                      <a:cubicBezTo>
                        <a:pt x="225570" y="163879"/>
                        <a:pt x="228909" y="167219"/>
                        <a:pt x="217779" y="151636"/>
                      </a:cubicBezTo>
                      <a:cubicBezTo>
                        <a:pt x="207761" y="136052"/>
                        <a:pt x="188839" y="114904"/>
                        <a:pt x="163238" y="92643"/>
                      </a:cubicBezTo>
                      <a:cubicBezTo>
                        <a:pt x="136524" y="70381"/>
                        <a:pt x="102018" y="48120"/>
                        <a:pt x="60834" y="31423"/>
                      </a:cubicBezTo>
                      <a:lnTo>
                        <a:pt x="0" y="11832"/>
                      </a:ln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6" name="任意多边形: 形状 7465" descr="bf5ef761-56c4-429b-8afa-de265991ca21"/>
                <p:cNvSpPr/>
                <p:nvPr/>
              </p:nvSpPr>
              <p:spPr>
                <a:xfrm>
                  <a:off x="6971" y="901484"/>
                  <a:ext cx="280409" cy="271492"/>
                </a:xfrm>
                <a:custGeom>
                  <a:avLst/>
                  <a:gdLst>
                    <a:gd name="connsiteX0" fmla="*/ 69030 w 280409"/>
                    <a:gd name="connsiteY0" fmla="*/ 0 h 271492"/>
                    <a:gd name="connsiteX1" fmla="*/ 93936 w 280409"/>
                    <a:gd name="connsiteY1" fmla="*/ 4174 h 271492"/>
                    <a:gd name="connsiteX2" fmla="*/ 135120 w 280409"/>
                    <a:gd name="connsiteY2" fmla="*/ 29775 h 271492"/>
                    <a:gd name="connsiteX3" fmla="*/ 161833 w 280409"/>
                    <a:gd name="connsiteY3" fmla="*/ 66507 h 271492"/>
                    <a:gd name="connsiteX4" fmla="*/ 179642 w 280409"/>
                    <a:gd name="connsiteY4" fmla="*/ 105464 h 271492"/>
                    <a:gd name="connsiteX5" fmla="*/ 199679 w 280409"/>
                    <a:gd name="connsiteY5" fmla="*/ 142197 h 271492"/>
                    <a:gd name="connsiteX6" fmla="*/ 240862 w 280409"/>
                    <a:gd name="connsiteY6" fmla="*/ 204528 h 271492"/>
                    <a:gd name="connsiteX7" fmla="*/ 266463 w 280409"/>
                    <a:gd name="connsiteY7" fmla="*/ 250165 h 271492"/>
                    <a:gd name="connsiteX8" fmla="*/ 278707 w 280409"/>
                    <a:gd name="connsiteY8" fmla="*/ 266861 h 271492"/>
                    <a:gd name="connsiteX9" fmla="*/ 277594 w 280409"/>
                    <a:gd name="connsiteY9" fmla="*/ 271314 h 271492"/>
                    <a:gd name="connsiteX10" fmla="*/ 273142 w 280409"/>
                    <a:gd name="connsiteY10" fmla="*/ 269087 h 271492"/>
                    <a:gd name="connsiteX11" fmla="*/ 260897 w 280409"/>
                    <a:gd name="connsiteY11" fmla="*/ 252391 h 271492"/>
                    <a:gd name="connsiteX12" fmla="*/ 228618 w 280409"/>
                    <a:gd name="connsiteY12" fmla="*/ 210094 h 271492"/>
                    <a:gd name="connsiteX13" fmla="*/ 187434 w 280409"/>
                    <a:gd name="connsiteY13" fmla="*/ 147762 h 271492"/>
                    <a:gd name="connsiteX14" fmla="*/ 166286 w 280409"/>
                    <a:gd name="connsiteY14" fmla="*/ 111030 h 271492"/>
                    <a:gd name="connsiteX15" fmla="*/ 145138 w 280409"/>
                    <a:gd name="connsiteY15" fmla="*/ 73185 h 271492"/>
                    <a:gd name="connsiteX16" fmla="*/ 120650 w 280409"/>
                    <a:gd name="connsiteY16" fmla="*/ 38680 h 271492"/>
                    <a:gd name="connsiteX17" fmla="*/ 87257 w 280409"/>
                    <a:gd name="connsiteY17" fmla="*/ 17531 h 271492"/>
                    <a:gd name="connsiteX18" fmla="*/ 50525 w 280409"/>
                    <a:gd name="connsiteY18" fmla="*/ 15305 h 271492"/>
                    <a:gd name="connsiteX19" fmla="*/ 26038 w 280409"/>
                    <a:gd name="connsiteY19" fmla="*/ 36454 h 271492"/>
                    <a:gd name="connsiteX20" fmla="*/ 16021 w 280409"/>
                    <a:gd name="connsiteY20" fmla="*/ 79864 h 271492"/>
                    <a:gd name="connsiteX21" fmla="*/ 21585 w 280409"/>
                    <a:gd name="connsiteY21" fmla="*/ 96559 h 271492"/>
                    <a:gd name="connsiteX22" fmla="*/ 26038 w 280409"/>
                    <a:gd name="connsiteY22" fmla="*/ 114369 h 271492"/>
                    <a:gd name="connsiteX23" fmla="*/ 9342 w 280409"/>
                    <a:gd name="connsiteY23" fmla="*/ 102125 h 271492"/>
                    <a:gd name="connsiteX24" fmla="*/ 2663 w 280409"/>
                    <a:gd name="connsiteY24" fmla="*/ 82090 h 271492"/>
                    <a:gd name="connsiteX25" fmla="*/ 437 w 280409"/>
                    <a:gd name="connsiteY25" fmla="*/ 58715 h 271492"/>
                    <a:gd name="connsiteX26" fmla="*/ 11568 w 280409"/>
                    <a:gd name="connsiteY26" fmla="*/ 28662 h 271492"/>
                    <a:gd name="connsiteX27" fmla="*/ 44960 w 280409"/>
                    <a:gd name="connsiteY27" fmla="*/ 4174 h 271492"/>
                    <a:gd name="connsiteX28" fmla="*/ 69030 w 280409"/>
                    <a:gd name="connsiteY28" fmla="*/ 0 h 271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80409" h="271492">
                      <a:moveTo>
                        <a:pt x="69030" y="0"/>
                      </a:moveTo>
                      <a:cubicBezTo>
                        <a:pt x="77518" y="0"/>
                        <a:pt x="86144" y="1392"/>
                        <a:pt x="93936" y="4174"/>
                      </a:cubicBezTo>
                      <a:cubicBezTo>
                        <a:pt x="109519" y="8627"/>
                        <a:pt x="123988" y="18644"/>
                        <a:pt x="135120" y="29775"/>
                      </a:cubicBezTo>
                      <a:cubicBezTo>
                        <a:pt x="146251" y="40905"/>
                        <a:pt x="155155" y="53150"/>
                        <a:pt x="161833" y="66507"/>
                      </a:cubicBezTo>
                      <a:cubicBezTo>
                        <a:pt x="168512" y="79864"/>
                        <a:pt x="172965" y="93220"/>
                        <a:pt x="179642" y="105464"/>
                      </a:cubicBezTo>
                      <a:cubicBezTo>
                        <a:pt x="186321" y="117709"/>
                        <a:pt x="193000" y="129952"/>
                        <a:pt x="199679" y="142197"/>
                      </a:cubicBezTo>
                      <a:cubicBezTo>
                        <a:pt x="213035" y="165571"/>
                        <a:pt x="229731" y="185606"/>
                        <a:pt x="240862" y="204528"/>
                      </a:cubicBezTo>
                      <a:cubicBezTo>
                        <a:pt x="251993" y="223451"/>
                        <a:pt x="259784" y="239034"/>
                        <a:pt x="266463" y="250165"/>
                      </a:cubicBezTo>
                      <a:cubicBezTo>
                        <a:pt x="273142" y="261296"/>
                        <a:pt x="273142" y="257956"/>
                        <a:pt x="278707" y="266861"/>
                      </a:cubicBezTo>
                      <a:cubicBezTo>
                        <a:pt x="282046" y="271314"/>
                        <a:pt x="279820" y="271314"/>
                        <a:pt x="277594" y="271314"/>
                      </a:cubicBezTo>
                      <a:cubicBezTo>
                        <a:pt x="275368" y="271314"/>
                        <a:pt x="275368" y="272427"/>
                        <a:pt x="273142" y="269087"/>
                      </a:cubicBezTo>
                      <a:cubicBezTo>
                        <a:pt x="266463" y="260182"/>
                        <a:pt x="268689" y="262409"/>
                        <a:pt x="260897" y="252391"/>
                      </a:cubicBezTo>
                      <a:cubicBezTo>
                        <a:pt x="253107" y="242374"/>
                        <a:pt x="240862" y="227903"/>
                        <a:pt x="228618" y="210094"/>
                      </a:cubicBezTo>
                      <a:cubicBezTo>
                        <a:pt x="216374" y="192285"/>
                        <a:pt x="201905" y="171137"/>
                        <a:pt x="187434" y="147762"/>
                      </a:cubicBezTo>
                      <a:cubicBezTo>
                        <a:pt x="179642" y="136631"/>
                        <a:pt x="172965" y="123273"/>
                        <a:pt x="166286" y="111030"/>
                      </a:cubicBezTo>
                      <a:cubicBezTo>
                        <a:pt x="158494" y="98786"/>
                        <a:pt x="151815" y="85429"/>
                        <a:pt x="145138" y="73185"/>
                      </a:cubicBezTo>
                      <a:cubicBezTo>
                        <a:pt x="138459" y="60942"/>
                        <a:pt x="130667" y="48697"/>
                        <a:pt x="120650" y="38680"/>
                      </a:cubicBezTo>
                      <a:cubicBezTo>
                        <a:pt x="111745" y="28662"/>
                        <a:pt x="99501" y="21983"/>
                        <a:pt x="87257" y="17531"/>
                      </a:cubicBezTo>
                      <a:cubicBezTo>
                        <a:pt x="75013" y="13079"/>
                        <a:pt x="62770" y="10853"/>
                        <a:pt x="50525" y="15305"/>
                      </a:cubicBezTo>
                      <a:cubicBezTo>
                        <a:pt x="39395" y="19757"/>
                        <a:pt x="31603" y="28662"/>
                        <a:pt x="26038" y="36454"/>
                      </a:cubicBezTo>
                      <a:cubicBezTo>
                        <a:pt x="13794" y="52037"/>
                        <a:pt x="13794" y="68732"/>
                        <a:pt x="16021" y="79864"/>
                      </a:cubicBezTo>
                      <a:cubicBezTo>
                        <a:pt x="18246" y="90995"/>
                        <a:pt x="18246" y="87655"/>
                        <a:pt x="21585" y="96559"/>
                      </a:cubicBezTo>
                      <a:cubicBezTo>
                        <a:pt x="26038" y="104351"/>
                        <a:pt x="29377" y="113256"/>
                        <a:pt x="26038" y="114369"/>
                      </a:cubicBezTo>
                      <a:cubicBezTo>
                        <a:pt x="22698" y="115483"/>
                        <a:pt x="12681" y="109917"/>
                        <a:pt x="9342" y="102125"/>
                      </a:cubicBezTo>
                      <a:cubicBezTo>
                        <a:pt x="3776" y="93220"/>
                        <a:pt x="7116" y="94333"/>
                        <a:pt x="2663" y="82090"/>
                      </a:cubicBezTo>
                      <a:cubicBezTo>
                        <a:pt x="437" y="76524"/>
                        <a:pt x="-676" y="67619"/>
                        <a:pt x="437" y="58715"/>
                      </a:cubicBezTo>
                      <a:cubicBezTo>
                        <a:pt x="437" y="48697"/>
                        <a:pt x="3776" y="38680"/>
                        <a:pt x="11568" y="28662"/>
                      </a:cubicBezTo>
                      <a:cubicBezTo>
                        <a:pt x="19359" y="18644"/>
                        <a:pt x="30490" y="9740"/>
                        <a:pt x="44960" y="4174"/>
                      </a:cubicBezTo>
                      <a:cubicBezTo>
                        <a:pt x="52195" y="1392"/>
                        <a:pt x="60543" y="0"/>
                        <a:pt x="69030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7" name="任意多边形: 形状 7466" descr="da792135-06b4-4d80-ac8b-714ed0d6876c"/>
                <p:cNvSpPr/>
                <p:nvPr/>
              </p:nvSpPr>
              <p:spPr>
                <a:xfrm>
                  <a:off x="206211" y="841102"/>
                  <a:ext cx="168060" cy="330639"/>
                </a:xfrm>
                <a:custGeom>
                  <a:avLst/>
                  <a:gdLst>
                    <a:gd name="connsiteX0" fmla="*/ 46073 w 168060"/>
                    <a:gd name="connsiteY0" fmla="*/ 1113 h 330639"/>
                    <a:gd name="connsiteX1" fmla="*/ 88370 w 168060"/>
                    <a:gd name="connsiteY1" fmla="*/ 4453 h 330639"/>
                    <a:gd name="connsiteX2" fmla="*/ 120650 w 168060"/>
                    <a:gd name="connsiteY2" fmla="*/ 25601 h 330639"/>
                    <a:gd name="connsiteX3" fmla="*/ 140685 w 168060"/>
                    <a:gd name="connsiteY3" fmla="*/ 53428 h 330639"/>
                    <a:gd name="connsiteX4" fmla="*/ 160720 w 168060"/>
                    <a:gd name="connsiteY4" fmla="*/ 112421 h 330639"/>
                    <a:gd name="connsiteX5" fmla="*/ 166286 w 168060"/>
                    <a:gd name="connsiteY5" fmla="*/ 221503 h 330639"/>
                    <a:gd name="connsiteX6" fmla="*/ 150702 w 168060"/>
                    <a:gd name="connsiteY6" fmla="*/ 296079 h 330639"/>
                    <a:gd name="connsiteX7" fmla="*/ 145137 w 168060"/>
                    <a:gd name="connsiteY7" fmla="*/ 325019 h 330639"/>
                    <a:gd name="connsiteX8" fmla="*/ 139572 w 168060"/>
                    <a:gd name="connsiteY8" fmla="*/ 329472 h 330639"/>
                    <a:gd name="connsiteX9" fmla="*/ 138459 w 168060"/>
                    <a:gd name="connsiteY9" fmla="*/ 323906 h 330639"/>
                    <a:gd name="connsiteX10" fmla="*/ 144024 w 168060"/>
                    <a:gd name="connsiteY10" fmla="*/ 296079 h 330639"/>
                    <a:gd name="connsiteX11" fmla="*/ 152928 w 168060"/>
                    <a:gd name="connsiteY11" fmla="*/ 221503 h 330639"/>
                    <a:gd name="connsiteX12" fmla="*/ 147364 w 168060"/>
                    <a:gd name="connsiteY12" fmla="*/ 116873 h 330639"/>
                    <a:gd name="connsiteX13" fmla="*/ 127328 w 168060"/>
                    <a:gd name="connsiteY13" fmla="*/ 60107 h 330639"/>
                    <a:gd name="connsiteX14" fmla="*/ 81692 w 168060"/>
                    <a:gd name="connsiteY14" fmla="*/ 18922 h 330639"/>
                    <a:gd name="connsiteX15" fmla="*/ 49412 w 168060"/>
                    <a:gd name="connsiteY15" fmla="*/ 16696 h 330639"/>
                    <a:gd name="connsiteX16" fmla="*/ 24924 w 168060"/>
                    <a:gd name="connsiteY16" fmla="*/ 31166 h 330639"/>
                    <a:gd name="connsiteX17" fmla="*/ 18246 w 168060"/>
                    <a:gd name="connsiteY17" fmla="*/ 84594 h 330639"/>
                    <a:gd name="connsiteX18" fmla="*/ 30490 w 168060"/>
                    <a:gd name="connsiteY18" fmla="*/ 139135 h 330639"/>
                    <a:gd name="connsiteX19" fmla="*/ 47186 w 168060"/>
                    <a:gd name="connsiteY19" fmla="*/ 188110 h 330639"/>
                    <a:gd name="connsiteX20" fmla="*/ 69448 w 168060"/>
                    <a:gd name="connsiteY20" fmla="*/ 261573 h 330639"/>
                    <a:gd name="connsiteX21" fmla="*/ 78352 w 168060"/>
                    <a:gd name="connsiteY21" fmla="*/ 289400 h 330639"/>
                    <a:gd name="connsiteX22" fmla="*/ 81692 w 168060"/>
                    <a:gd name="connsiteY22" fmla="*/ 317227 h 330639"/>
                    <a:gd name="connsiteX23" fmla="*/ 63883 w 168060"/>
                    <a:gd name="connsiteY23" fmla="*/ 292740 h 330639"/>
                    <a:gd name="connsiteX24" fmla="*/ 56091 w 168060"/>
                    <a:gd name="connsiteY24" fmla="*/ 263800 h 330639"/>
                    <a:gd name="connsiteX25" fmla="*/ 31603 w 168060"/>
                    <a:gd name="connsiteY25" fmla="*/ 190337 h 330639"/>
                    <a:gd name="connsiteX26" fmla="*/ 17133 w 168060"/>
                    <a:gd name="connsiteY26" fmla="*/ 141361 h 330639"/>
                    <a:gd name="connsiteX27" fmla="*/ 2663 w 168060"/>
                    <a:gd name="connsiteY27" fmla="*/ 85707 h 330639"/>
                    <a:gd name="connsiteX28" fmla="*/ 437 w 168060"/>
                    <a:gd name="connsiteY28" fmla="*/ 54541 h 330639"/>
                    <a:gd name="connsiteX29" fmla="*/ 11568 w 168060"/>
                    <a:gd name="connsiteY29" fmla="*/ 22261 h 330639"/>
                    <a:gd name="connsiteX30" fmla="*/ 46073 w 168060"/>
                    <a:gd name="connsiteY30" fmla="*/ 1113 h 330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68060" h="330639">
                      <a:moveTo>
                        <a:pt x="46073" y="1113"/>
                      </a:moveTo>
                      <a:cubicBezTo>
                        <a:pt x="60543" y="-1113"/>
                        <a:pt x="75013" y="0"/>
                        <a:pt x="88370" y="4453"/>
                      </a:cubicBezTo>
                      <a:cubicBezTo>
                        <a:pt x="101727" y="8905"/>
                        <a:pt x="112858" y="16696"/>
                        <a:pt x="120650" y="25601"/>
                      </a:cubicBezTo>
                      <a:cubicBezTo>
                        <a:pt x="129554" y="34506"/>
                        <a:pt x="135119" y="43410"/>
                        <a:pt x="140685" y="53428"/>
                      </a:cubicBezTo>
                      <a:cubicBezTo>
                        <a:pt x="150702" y="72350"/>
                        <a:pt x="156268" y="92385"/>
                        <a:pt x="160720" y="112421"/>
                      </a:cubicBezTo>
                      <a:cubicBezTo>
                        <a:pt x="168512" y="151378"/>
                        <a:pt x="169625" y="190337"/>
                        <a:pt x="166286" y="221503"/>
                      </a:cubicBezTo>
                      <a:cubicBezTo>
                        <a:pt x="162946" y="252668"/>
                        <a:pt x="155154" y="278269"/>
                        <a:pt x="150702" y="296079"/>
                      </a:cubicBezTo>
                      <a:cubicBezTo>
                        <a:pt x="146250" y="313888"/>
                        <a:pt x="148477" y="310549"/>
                        <a:pt x="145137" y="325019"/>
                      </a:cubicBezTo>
                      <a:cubicBezTo>
                        <a:pt x="142911" y="332810"/>
                        <a:pt x="141798" y="330585"/>
                        <a:pt x="139572" y="329472"/>
                      </a:cubicBezTo>
                      <a:cubicBezTo>
                        <a:pt x="138459" y="328357"/>
                        <a:pt x="137346" y="329472"/>
                        <a:pt x="138459" y="323906"/>
                      </a:cubicBezTo>
                      <a:cubicBezTo>
                        <a:pt x="141798" y="310549"/>
                        <a:pt x="140685" y="313888"/>
                        <a:pt x="144024" y="296079"/>
                      </a:cubicBezTo>
                      <a:cubicBezTo>
                        <a:pt x="147364" y="278269"/>
                        <a:pt x="149589" y="252668"/>
                        <a:pt x="152928" y="221503"/>
                      </a:cubicBezTo>
                      <a:cubicBezTo>
                        <a:pt x="156268" y="191450"/>
                        <a:pt x="156268" y="154718"/>
                        <a:pt x="147364" y="116873"/>
                      </a:cubicBezTo>
                      <a:cubicBezTo>
                        <a:pt x="142911" y="97951"/>
                        <a:pt x="137346" y="77916"/>
                        <a:pt x="127328" y="60107"/>
                      </a:cubicBezTo>
                      <a:cubicBezTo>
                        <a:pt x="117310" y="42297"/>
                        <a:pt x="102840" y="25601"/>
                        <a:pt x="81692" y="18922"/>
                      </a:cubicBezTo>
                      <a:cubicBezTo>
                        <a:pt x="70560" y="15583"/>
                        <a:pt x="59430" y="14470"/>
                        <a:pt x="49412" y="16696"/>
                      </a:cubicBezTo>
                      <a:cubicBezTo>
                        <a:pt x="39395" y="18922"/>
                        <a:pt x="30490" y="23375"/>
                        <a:pt x="24924" y="31166"/>
                      </a:cubicBezTo>
                      <a:cubicBezTo>
                        <a:pt x="13794" y="45636"/>
                        <a:pt x="14907" y="66784"/>
                        <a:pt x="18246" y="84594"/>
                      </a:cubicBezTo>
                      <a:cubicBezTo>
                        <a:pt x="22698" y="102403"/>
                        <a:pt x="26038" y="121325"/>
                        <a:pt x="30490" y="139135"/>
                      </a:cubicBezTo>
                      <a:cubicBezTo>
                        <a:pt x="34943" y="156944"/>
                        <a:pt x="42733" y="172527"/>
                        <a:pt x="47186" y="188110"/>
                      </a:cubicBezTo>
                      <a:cubicBezTo>
                        <a:pt x="57204" y="218164"/>
                        <a:pt x="63883" y="243764"/>
                        <a:pt x="69448" y="261573"/>
                      </a:cubicBezTo>
                      <a:cubicBezTo>
                        <a:pt x="75013" y="279382"/>
                        <a:pt x="73900" y="276044"/>
                        <a:pt x="78352" y="289400"/>
                      </a:cubicBezTo>
                      <a:cubicBezTo>
                        <a:pt x="83918" y="303870"/>
                        <a:pt x="86144" y="317227"/>
                        <a:pt x="81692" y="317227"/>
                      </a:cubicBezTo>
                      <a:cubicBezTo>
                        <a:pt x="77239" y="317227"/>
                        <a:pt x="68335" y="306096"/>
                        <a:pt x="63883" y="292740"/>
                      </a:cubicBezTo>
                      <a:cubicBezTo>
                        <a:pt x="59430" y="278269"/>
                        <a:pt x="62770" y="281608"/>
                        <a:pt x="56091" y="263800"/>
                      </a:cubicBezTo>
                      <a:cubicBezTo>
                        <a:pt x="50525" y="245991"/>
                        <a:pt x="41621" y="220390"/>
                        <a:pt x="31603" y="190337"/>
                      </a:cubicBezTo>
                      <a:cubicBezTo>
                        <a:pt x="27151" y="175866"/>
                        <a:pt x="22698" y="159170"/>
                        <a:pt x="17133" y="141361"/>
                      </a:cubicBezTo>
                      <a:cubicBezTo>
                        <a:pt x="12681" y="123551"/>
                        <a:pt x="7116" y="105743"/>
                        <a:pt x="2663" y="85707"/>
                      </a:cubicBezTo>
                      <a:cubicBezTo>
                        <a:pt x="437" y="75689"/>
                        <a:pt x="-676" y="65672"/>
                        <a:pt x="437" y="54541"/>
                      </a:cubicBezTo>
                      <a:cubicBezTo>
                        <a:pt x="437" y="44523"/>
                        <a:pt x="3776" y="32280"/>
                        <a:pt x="11568" y="22261"/>
                      </a:cubicBezTo>
                      <a:cubicBezTo>
                        <a:pt x="18246" y="11131"/>
                        <a:pt x="31603" y="3339"/>
                        <a:pt x="46073" y="1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8" name="任意多边形: 形状 7467" descr="d39a4909-c8ba-4a1f-949f-f51658dc896d"/>
                <p:cNvSpPr/>
                <p:nvPr/>
              </p:nvSpPr>
              <p:spPr>
                <a:xfrm>
                  <a:off x="354384" y="839498"/>
                  <a:ext cx="148744" cy="333739"/>
                </a:xfrm>
                <a:custGeom>
                  <a:avLst/>
                  <a:gdLst>
                    <a:gd name="connsiteX0" fmla="*/ 74880 w 148744"/>
                    <a:gd name="connsiteY0" fmla="*/ 491 h 333739"/>
                    <a:gd name="connsiteX1" fmla="*/ 119403 w 148744"/>
                    <a:gd name="connsiteY1" fmla="*/ 20526 h 333739"/>
                    <a:gd name="connsiteX2" fmla="*/ 143890 w 148744"/>
                    <a:gd name="connsiteY2" fmla="*/ 60598 h 333739"/>
                    <a:gd name="connsiteX3" fmla="*/ 148343 w 148744"/>
                    <a:gd name="connsiteY3" fmla="*/ 106234 h 333739"/>
                    <a:gd name="connsiteX4" fmla="*/ 141665 w 148744"/>
                    <a:gd name="connsiteY4" fmla="*/ 149643 h 333739"/>
                    <a:gd name="connsiteX5" fmla="*/ 131647 w 148744"/>
                    <a:gd name="connsiteY5" fmla="*/ 191941 h 333739"/>
                    <a:gd name="connsiteX6" fmla="*/ 108273 w 148744"/>
                    <a:gd name="connsiteY6" fmla="*/ 265404 h 333739"/>
                    <a:gd name="connsiteX7" fmla="*/ 79332 w 148744"/>
                    <a:gd name="connsiteY7" fmla="*/ 313266 h 333739"/>
                    <a:gd name="connsiteX8" fmla="*/ 68201 w 148744"/>
                    <a:gd name="connsiteY8" fmla="*/ 331075 h 333739"/>
                    <a:gd name="connsiteX9" fmla="*/ 62637 w 148744"/>
                    <a:gd name="connsiteY9" fmla="*/ 332188 h 333739"/>
                    <a:gd name="connsiteX10" fmla="*/ 62637 w 148744"/>
                    <a:gd name="connsiteY10" fmla="*/ 327736 h 333739"/>
                    <a:gd name="connsiteX11" fmla="*/ 72654 w 148744"/>
                    <a:gd name="connsiteY11" fmla="*/ 309927 h 333739"/>
                    <a:gd name="connsiteX12" fmla="*/ 93802 w 148744"/>
                    <a:gd name="connsiteY12" fmla="*/ 260952 h 333739"/>
                    <a:gd name="connsiteX13" fmla="*/ 116064 w 148744"/>
                    <a:gd name="connsiteY13" fmla="*/ 189715 h 333739"/>
                    <a:gd name="connsiteX14" fmla="*/ 124968 w 148744"/>
                    <a:gd name="connsiteY14" fmla="*/ 148530 h 333739"/>
                    <a:gd name="connsiteX15" fmla="*/ 129421 w 148744"/>
                    <a:gd name="connsiteY15" fmla="*/ 105121 h 333739"/>
                    <a:gd name="connsiteX16" fmla="*/ 124968 w 148744"/>
                    <a:gd name="connsiteY16" fmla="*/ 63936 h 333739"/>
                    <a:gd name="connsiteX17" fmla="*/ 104933 w 148744"/>
                    <a:gd name="connsiteY17" fmla="*/ 30544 h 333739"/>
                    <a:gd name="connsiteX18" fmla="*/ 71541 w 148744"/>
                    <a:gd name="connsiteY18" fmla="*/ 12734 h 333739"/>
                    <a:gd name="connsiteX19" fmla="*/ 40374 w 148744"/>
                    <a:gd name="connsiteY19" fmla="*/ 22753 h 333739"/>
                    <a:gd name="connsiteX20" fmla="*/ 15886 w 148744"/>
                    <a:gd name="connsiteY20" fmla="*/ 63936 h 333739"/>
                    <a:gd name="connsiteX21" fmla="*/ 14773 w 148744"/>
                    <a:gd name="connsiteY21" fmla="*/ 82859 h 333739"/>
                    <a:gd name="connsiteX22" fmla="*/ 9209 w 148744"/>
                    <a:gd name="connsiteY22" fmla="*/ 101781 h 333739"/>
                    <a:gd name="connsiteX23" fmla="*/ 304 w 148744"/>
                    <a:gd name="connsiteY23" fmla="*/ 85085 h 333739"/>
                    <a:gd name="connsiteX24" fmla="*/ 2530 w 148744"/>
                    <a:gd name="connsiteY24" fmla="*/ 63936 h 333739"/>
                    <a:gd name="connsiteX25" fmla="*/ 30357 w 148744"/>
                    <a:gd name="connsiteY25" fmla="*/ 12734 h 333739"/>
                    <a:gd name="connsiteX26" fmla="*/ 74880 w 148744"/>
                    <a:gd name="connsiteY26" fmla="*/ 491 h 333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48744" h="333739">
                      <a:moveTo>
                        <a:pt x="74880" y="491"/>
                      </a:moveTo>
                      <a:cubicBezTo>
                        <a:pt x="91576" y="1604"/>
                        <a:pt x="107159" y="9395"/>
                        <a:pt x="119403" y="20526"/>
                      </a:cubicBezTo>
                      <a:cubicBezTo>
                        <a:pt x="131647" y="31658"/>
                        <a:pt x="139439" y="46127"/>
                        <a:pt x="143890" y="60598"/>
                      </a:cubicBezTo>
                      <a:cubicBezTo>
                        <a:pt x="148343" y="76180"/>
                        <a:pt x="149456" y="91763"/>
                        <a:pt x="148343" y="106234"/>
                      </a:cubicBezTo>
                      <a:cubicBezTo>
                        <a:pt x="148343" y="120703"/>
                        <a:pt x="143890" y="135174"/>
                        <a:pt x="141665" y="149643"/>
                      </a:cubicBezTo>
                      <a:cubicBezTo>
                        <a:pt x="139439" y="164114"/>
                        <a:pt x="134986" y="178584"/>
                        <a:pt x="131647" y="191941"/>
                      </a:cubicBezTo>
                      <a:cubicBezTo>
                        <a:pt x="124968" y="218655"/>
                        <a:pt x="118290" y="244256"/>
                        <a:pt x="108273" y="265404"/>
                      </a:cubicBezTo>
                      <a:cubicBezTo>
                        <a:pt x="98254" y="286552"/>
                        <a:pt x="86011" y="302135"/>
                        <a:pt x="79332" y="313266"/>
                      </a:cubicBezTo>
                      <a:cubicBezTo>
                        <a:pt x="71541" y="324398"/>
                        <a:pt x="73767" y="322171"/>
                        <a:pt x="68201" y="331075"/>
                      </a:cubicBezTo>
                      <a:cubicBezTo>
                        <a:pt x="64862" y="335528"/>
                        <a:pt x="63749" y="333302"/>
                        <a:pt x="62637" y="332188"/>
                      </a:cubicBezTo>
                      <a:cubicBezTo>
                        <a:pt x="61523" y="331075"/>
                        <a:pt x="60410" y="331075"/>
                        <a:pt x="62637" y="327736"/>
                      </a:cubicBezTo>
                      <a:cubicBezTo>
                        <a:pt x="67088" y="318832"/>
                        <a:pt x="65975" y="321058"/>
                        <a:pt x="72654" y="309927"/>
                      </a:cubicBezTo>
                      <a:cubicBezTo>
                        <a:pt x="78219" y="298797"/>
                        <a:pt x="84898" y="280987"/>
                        <a:pt x="93802" y="260952"/>
                      </a:cubicBezTo>
                      <a:cubicBezTo>
                        <a:pt x="101594" y="240916"/>
                        <a:pt x="109386" y="216429"/>
                        <a:pt x="116064" y="189715"/>
                      </a:cubicBezTo>
                      <a:cubicBezTo>
                        <a:pt x="119403" y="176357"/>
                        <a:pt x="122742" y="163001"/>
                        <a:pt x="124968" y="148530"/>
                      </a:cubicBezTo>
                      <a:cubicBezTo>
                        <a:pt x="127195" y="134061"/>
                        <a:pt x="128308" y="119590"/>
                        <a:pt x="129421" y="105121"/>
                      </a:cubicBezTo>
                      <a:cubicBezTo>
                        <a:pt x="129421" y="91763"/>
                        <a:pt x="128308" y="77294"/>
                        <a:pt x="124968" y="63936"/>
                      </a:cubicBezTo>
                      <a:cubicBezTo>
                        <a:pt x="120516" y="50580"/>
                        <a:pt x="114951" y="39448"/>
                        <a:pt x="104933" y="30544"/>
                      </a:cubicBezTo>
                      <a:cubicBezTo>
                        <a:pt x="96028" y="21639"/>
                        <a:pt x="84898" y="13848"/>
                        <a:pt x="71541" y="12734"/>
                      </a:cubicBezTo>
                      <a:cubicBezTo>
                        <a:pt x="59297" y="10508"/>
                        <a:pt x="48166" y="17187"/>
                        <a:pt x="40374" y="22753"/>
                      </a:cubicBezTo>
                      <a:cubicBezTo>
                        <a:pt x="23678" y="34997"/>
                        <a:pt x="17000" y="51693"/>
                        <a:pt x="15886" y="63936"/>
                      </a:cubicBezTo>
                      <a:cubicBezTo>
                        <a:pt x="14773" y="76180"/>
                        <a:pt x="14773" y="72841"/>
                        <a:pt x="14773" y="82859"/>
                      </a:cubicBezTo>
                      <a:cubicBezTo>
                        <a:pt x="14773" y="92876"/>
                        <a:pt x="13660" y="101781"/>
                        <a:pt x="9209" y="101781"/>
                      </a:cubicBezTo>
                      <a:cubicBezTo>
                        <a:pt x="5869" y="100668"/>
                        <a:pt x="304" y="92876"/>
                        <a:pt x="304" y="85085"/>
                      </a:cubicBezTo>
                      <a:cubicBezTo>
                        <a:pt x="-809" y="75067"/>
                        <a:pt x="1417" y="77294"/>
                        <a:pt x="2530" y="63936"/>
                      </a:cubicBezTo>
                      <a:cubicBezTo>
                        <a:pt x="4756" y="50580"/>
                        <a:pt x="8096" y="29431"/>
                        <a:pt x="30357" y="12734"/>
                      </a:cubicBezTo>
                      <a:cubicBezTo>
                        <a:pt x="41487" y="3830"/>
                        <a:pt x="58184" y="-1735"/>
                        <a:pt x="74880" y="49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69" name="任意多边形: 形状 7468" descr="109696ef-2e3b-4c2e-a35f-05549a1ce216"/>
                <p:cNvSpPr/>
                <p:nvPr/>
              </p:nvSpPr>
              <p:spPr>
                <a:xfrm>
                  <a:off x="494033" y="866487"/>
                  <a:ext cx="161403" cy="302297"/>
                </a:xfrm>
                <a:custGeom>
                  <a:avLst/>
                  <a:gdLst>
                    <a:gd name="connsiteX0" fmla="*/ 101081 w 161403"/>
                    <a:gd name="connsiteY0" fmla="*/ 216 h 302297"/>
                    <a:gd name="connsiteX1" fmla="*/ 143377 w 161403"/>
                    <a:gd name="connsiteY1" fmla="*/ 20251 h 302297"/>
                    <a:gd name="connsiteX2" fmla="*/ 161187 w 161403"/>
                    <a:gd name="connsiteY2" fmla="*/ 61436 h 302297"/>
                    <a:gd name="connsiteX3" fmla="*/ 154509 w 161403"/>
                    <a:gd name="connsiteY3" fmla="*/ 104845 h 302297"/>
                    <a:gd name="connsiteX4" fmla="*/ 134474 w 161403"/>
                    <a:gd name="connsiteY4" fmla="*/ 143803 h 302297"/>
                    <a:gd name="connsiteX5" fmla="*/ 112212 w 161403"/>
                    <a:gd name="connsiteY5" fmla="*/ 180534 h 302297"/>
                    <a:gd name="connsiteX6" fmla="*/ 69914 w 161403"/>
                    <a:gd name="connsiteY6" fmla="*/ 243980 h 302297"/>
                    <a:gd name="connsiteX7" fmla="*/ 33183 w 161403"/>
                    <a:gd name="connsiteY7" fmla="*/ 284051 h 302297"/>
                    <a:gd name="connsiteX8" fmla="*/ 19826 w 161403"/>
                    <a:gd name="connsiteY8" fmla="*/ 299634 h 302297"/>
                    <a:gd name="connsiteX9" fmla="*/ 14260 w 161403"/>
                    <a:gd name="connsiteY9" fmla="*/ 300747 h 302297"/>
                    <a:gd name="connsiteX10" fmla="*/ 14260 w 161403"/>
                    <a:gd name="connsiteY10" fmla="*/ 296295 h 302297"/>
                    <a:gd name="connsiteX11" fmla="*/ 26504 w 161403"/>
                    <a:gd name="connsiteY11" fmla="*/ 280711 h 302297"/>
                    <a:gd name="connsiteX12" fmla="*/ 57671 w 161403"/>
                    <a:gd name="connsiteY12" fmla="*/ 237302 h 302297"/>
                    <a:gd name="connsiteX13" fmla="*/ 98855 w 161403"/>
                    <a:gd name="connsiteY13" fmla="*/ 176082 h 302297"/>
                    <a:gd name="connsiteX14" fmla="*/ 120003 w 161403"/>
                    <a:gd name="connsiteY14" fmla="*/ 140464 h 302297"/>
                    <a:gd name="connsiteX15" fmla="*/ 136700 w 161403"/>
                    <a:gd name="connsiteY15" fmla="*/ 102619 h 302297"/>
                    <a:gd name="connsiteX16" fmla="*/ 143377 w 161403"/>
                    <a:gd name="connsiteY16" fmla="*/ 63662 h 302297"/>
                    <a:gd name="connsiteX17" fmla="*/ 130021 w 161403"/>
                    <a:gd name="connsiteY17" fmla="*/ 30269 h 302297"/>
                    <a:gd name="connsiteX18" fmla="*/ 99968 w 161403"/>
                    <a:gd name="connsiteY18" fmla="*/ 13573 h 302297"/>
                    <a:gd name="connsiteX19" fmla="*/ 66575 w 161403"/>
                    <a:gd name="connsiteY19" fmla="*/ 21364 h 302297"/>
                    <a:gd name="connsiteX20" fmla="*/ 27618 w 161403"/>
                    <a:gd name="connsiteY20" fmla="*/ 52531 h 302297"/>
                    <a:gd name="connsiteX21" fmla="*/ 17599 w 161403"/>
                    <a:gd name="connsiteY21" fmla="*/ 69226 h 302297"/>
                    <a:gd name="connsiteX22" fmla="*/ 3130 w 161403"/>
                    <a:gd name="connsiteY22" fmla="*/ 83697 h 302297"/>
                    <a:gd name="connsiteX23" fmla="*/ 2017 w 161403"/>
                    <a:gd name="connsiteY23" fmla="*/ 62549 h 302297"/>
                    <a:gd name="connsiteX24" fmla="*/ 14260 w 161403"/>
                    <a:gd name="connsiteY24" fmla="*/ 44739 h 302297"/>
                    <a:gd name="connsiteX25" fmla="*/ 58784 w 161403"/>
                    <a:gd name="connsiteY25" fmla="*/ 6895 h 302297"/>
                    <a:gd name="connsiteX26" fmla="*/ 101081 w 161403"/>
                    <a:gd name="connsiteY26" fmla="*/ 216 h 30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1403" h="302297">
                      <a:moveTo>
                        <a:pt x="101081" y="216"/>
                      </a:moveTo>
                      <a:cubicBezTo>
                        <a:pt x="116663" y="1329"/>
                        <a:pt x="133360" y="8008"/>
                        <a:pt x="143377" y="20251"/>
                      </a:cubicBezTo>
                      <a:cubicBezTo>
                        <a:pt x="154509" y="31382"/>
                        <a:pt x="160074" y="45852"/>
                        <a:pt x="161187" y="61436"/>
                      </a:cubicBezTo>
                      <a:cubicBezTo>
                        <a:pt x="162301" y="75905"/>
                        <a:pt x="158961" y="91488"/>
                        <a:pt x="154509" y="104845"/>
                      </a:cubicBezTo>
                      <a:cubicBezTo>
                        <a:pt x="148943" y="118203"/>
                        <a:pt x="141151" y="131559"/>
                        <a:pt x="134474" y="143803"/>
                      </a:cubicBezTo>
                      <a:cubicBezTo>
                        <a:pt x="127795" y="157160"/>
                        <a:pt x="120003" y="169404"/>
                        <a:pt x="112212" y="180534"/>
                      </a:cubicBezTo>
                      <a:cubicBezTo>
                        <a:pt x="97741" y="203909"/>
                        <a:pt x="84385" y="226170"/>
                        <a:pt x="69914" y="243980"/>
                      </a:cubicBezTo>
                      <a:cubicBezTo>
                        <a:pt x="55445" y="261789"/>
                        <a:pt x="42087" y="274034"/>
                        <a:pt x="33183" y="284051"/>
                      </a:cubicBezTo>
                      <a:cubicBezTo>
                        <a:pt x="24278" y="292956"/>
                        <a:pt x="26504" y="291843"/>
                        <a:pt x="19826" y="299634"/>
                      </a:cubicBezTo>
                      <a:cubicBezTo>
                        <a:pt x="16486" y="304086"/>
                        <a:pt x="15373" y="301861"/>
                        <a:pt x="14260" y="300747"/>
                      </a:cubicBezTo>
                      <a:cubicBezTo>
                        <a:pt x="13147" y="299634"/>
                        <a:pt x="12034" y="299634"/>
                        <a:pt x="14260" y="296295"/>
                      </a:cubicBezTo>
                      <a:cubicBezTo>
                        <a:pt x="19826" y="288503"/>
                        <a:pt x="18713" y="290729"/>
                        <a:pt x="26504" y="280711"/>
                      </a:cubicBezTo>
                      <a:cubicBezTo>
                        <a:pt x="34295" y="269581"/>
                        <a:pt x="44314" y="255111"/>
                        <a:pt x="57671" y="237302"/>
                      </a:cubicBezTo>
                      <a:cubicBezTo>
                        <a:pt x="71027" y="220606"/>
                        <a:pt x="85498" y="199458"/>
                        <a:pt x="98855" y="176082"/>
                      </a:cubicBezTo>
                      <a:cubicBezTo>
                        <a:pt x="106646" y="164952"/>
                        <a:pt x="113324" y="152707"/>
                        <a:pt x="120003" y="140464"/>
                      </a:cubicBezTo>
                      <a:cubicBezTo>
                        <a:pt x="125568" y="128220"/>
                        <a:pt x="132247" y="115976"/>
                        <a:pt x="136700" y="102619"/>
                      </a:cubicBezTo>
                      <a:cubicBezTo>
                        <a:pt x="141151" y="89262"/>
                        <a:pt x="144491" y="75905"/>
                        <a:pt x="143377" y="63662"/>
                      </a:cubicBezTo>
                      <a:cubicBezTo>
                        <a:pt x="142264" y="50304"/>
                        <a:pt x="137813" y="39173"/>
                        <a:pt x="130021" y="30269"/>
                      </a:cubicBezTo>
                      <a:cubicBezTo>
                        <a:pt x="123342" y="21364"/>
                        <a:pt x="112212" y="14685"/>
                        <a:pt x="99968" y="13573"/>
                      </a:cubicBezTo>
                      <a:cubicBezTo>
                        <a:pt x="87723" y="12460"/>
                        <a:pt x="76593" y="16912"/>
                        <a:pt x="66575" y="21364"/>
                      </a:cubicBezTo>
                      <a:cubicBezTo>
                        <a:pt x="47653" y="29156"/>
                        <a:pt x="34295" y="42513"/>
                        <a:pt x="27618" y="52531"/>
                      </a:cubicBezTo>
                      <a:cubicBezTo>
                        <a:pt x="20939" y="63662"/>
                        <a:pt x="22052" y="60322"/>
                        <a:pt x="17599" y="69226"/>
                      </a:cubicBezTo>
                      <a:cubicBezTo>
                        <a:pt x="13147" y="77018"/>
                        <a:pt x="6469" y="84810"/>
                        <a:pt x="3130" y="83697"/>
                      </a:cubicBezTo>
                      <a:cubicBezTo>
                        <a:pt x="-210" y="82584"/>
                        <a:pt x="-1323" y="72566"/>
                        <a:pt x="2017" y="62549"/>
                      </a:cubicBezTo>
                      <a:cubicBezTo>
                        <a:pt x="6469" y="53644"/>
                        <a:pt x="7581" y="55870"/>
                        <a:pt x="14260" y="44739"/>
                      </a:cubicBezTo>
                      <a:cubicBezTo>
                        <a:pt x="22052" y="34722"/>
                        <a:pt x="34295" y="18025"/>
                        <a:pt x="58784" y="6895"/>
                      </a:cubicBezTo>
                      <a:cubicBezTo>
                        <a:pt x="71027" y="2442"/>
                        <a:pt x="85498" y="-897"/>
                        <a:pt x="101081" y="21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0" name="任意多边形: 形状 7469" descr="44d66454-acf5-46e0-9f21-522af0cd6845"/>
                <p:cNvSpPr/>
                <p:nvPr/>
              </p:nvSpPr>
              <p:spPr>
                <a:xfrm>
                  <a:off x="571560" y="939052"/>
                  <a:ext cx="221785" cy="259186"/>
                </a:xfrm>
                <a:custGeom>
                  <a:avLst/>
                  <a:gdLst>
                    <a:gd name="connsiteX0" fmla="*/ 109260 w 221785"/>
                    <a:gd name="connsiteY0" fmla="*/ 0 h 259186"/>
                    <a:gd name="connsiteX1" fmla="*/ 122617 w 221785"/>
                    <a:gd name="connsiteY1" fmla="*/ 2226 h 259186"/>
                    <a:gd name="connsiteX2" fmla="*/ 134861 w 221785"/>
                    <a:gd name="connsiteY2" fmla="*/ 8905 h 259186"/>
                    <a:gd name="connsiteX3" fmla="*/ 153783 w 221785"/>
                    <a:gd name="connsiteY3" fmla="*/ 31166 h 259186"/>
                    <a:gd name="connsiteX4" fmla="*/ 168253 w 221785"/>
                    <a:gd name="connsiteY4" fmla="*/ 57880 h 259186"/>
                    <a:gd name="connsiteX5" fmla="*/ 178271 w 221785"/>
                    <a:gd name="connsiteY5" fmla="*/ 70124 h 259186"/>
                    <a:gd name="connsiteX6" fmla="*/ 192740 w 221785"/>
                    <a:gd name="connsiteY6" fmla="*/ 79029 h 259186"/>
                    <a:gd name="connsiteX7" fmla="*/ 211663 w 221785"/>
                    <a:gd name="connsiteY7" fmla="*/ 91273 h 259186"/>
                    <a:gd name="connsiteX8" fmla="*/ 221680 w 221785"/>
                    <a:gd name="connsiteY8" fmla="*/ 112421 h 259186"/>
                    <a:gd name="connsiteX9" fmla="*/ 202758 w 221785"/>
                    <a:gd name="connsiteY9" fmla="*/ 151379 h 259186"/>
                    <a:gd name="connsiteX10" fmla="*/ 164913 w 221785"/>
                    <a:gd name="connsiteY10" fmla="*/ 172527 h 259186"/>
                    <a:gd name="connsiteX11" fmla="*/ 129296 w 221785"/>
                    <a:gd name="connsiteY11" fmla="*/ 191450 h 259186"/>
                    <a:gd name="connsiteX12" fmla="*/ 68076 w 221785"/>
                    <a:gd name="connsiteY12" fmla="*/ 227069 h 259186"/>
                    <a:gd name="connsiteX13" fmla="*/ 22440 w 221785"/>
                    <a:gd name="connsiteY13" fmla="*/ 248217 h 259186"/>
                    <a:gd name="connsiteX14" fmla="*/ 5743 w 221785"/>
                    <a:gd name="connsiteY14" fmla="*/ 258234 h 259186"/>
                    <a:gd name="connsiteX15" fmla="*/ 179 w 221785"/>
                    <a:gd name="connsiteY15" fmla="*/ 257121 h 259186"/>
                    <a:gd name="connsiteX16" fmla="*/ 2405 w 221785"/>
                    <a:gd name="connsiteY16" fmla="*/ 253782 h 259186"/>
                    <a:gd name="connsiteX17" fmla="*/ 19101 w 221785"/>
                    <a:gd name="connsiteY17" fmla="*/ 243765 h 259186"/>
                    <a:gd name="connsiteX18" fmla="*/ 61397 w 221785"/>
                    <a:gd name="connsiteY18" fmla="*/ 217051 h 259186"/>
                    <a:gd name="connsiteX19" fmla="*/ 122617 w 221785"/>
                    <a:gd name="connsiteY19" fmla="*/ 181432 h 259186"/>
                    <a:gd name="connsiteX20" fmla="*/ 158236 w 221785"/>
                    <a:gd name="connsiteY20" fmla="*/ 162510 h 259186"/>
                    <a:gd name="connsiteX21" fmla="*/ 191627 w 221785"/>
                    <a:gd name="connsiteY21" fmla="*/ 141362 h 259186"/>
                    <a:gd name="connsiteX22" fmla="*/ 204985 w 221785"/>
                    <a:gd name="connsiteY22" fmla="*/ 113534 h 259186"/>
                    <a:gd name="connsiteX23" fmla="*/ 184949 w 221785"/>
                    <a:gd name="connsiteY23" fmla="*/ 93499 h 259186"/>
                    <a:gd name="connsiteX24" fmla="*/ 168253 w 221785"/>
                    <a:gd name="connsiteY24" fmla="*/ 81255 h 259186"/>
                    <a:gd name="connsiteX25" fmla="*/ 157122 w 221785"/>
                    <a:gd name="connsiteY25" fmla="*/ 65672 h 259186"/>
                    <a:gd name="connsiteX26" fmla="*/ 140426 w 221785"/>
                    <a:gd name="connsiteY26" fmla="*/ 38958 h 259186"/>
                    <a:gd name="connsiteX27" fmla="*/ 125956 w 221785"/>
                    <a:gd name="connsiteY27" fmla="*/ 21148 h 259186"/>
                    <a:gd name="connsiteX28" fmla="*/ 118164 w 221785"/>
                    <a:gd name="connsiteY28" fmla="*/ 16696 h 259186"/>
                    <a:gd name="connsiteX29" fmla="*/ 110372 w 221785"/>
                    <a:gd name="connsiteY29" fmla="*/ 15584 h 259186"/>
                    <a:gd name="connsiteX30" fmla="*/ 101469 w 221785"/>
                    <a:gd name="connsiteY30" fmla="*/ 16696 h 259186"/>
                    <a:gd name="connsiteX31" fmla="*/ 94790 w 221785"/>
                    <a:gd name="connsiteY31" fmla="*/ 18922 h 259186"/>
                    <a:gd name="connsiteX32" fmla="*/ 86998 w 221785"/>
                    <a:gd name="connsiteY32" fmla="*/ 24488 h 259186"/>
                    <a:gd name="connsiteX33" fmla="*/ 81433 w 221785"/>
                    <a:gd name="connsiteY33" fmla="*/ 27827 h 259186"/>
                    <a:gd name="connsiteX34" fmla="*/ 76981 w 221785"/>
                    <a:gd name="connsiteY34" fmla="*/ 18922 h 259186"/>
                    <a:gd name="connsiteX35" fmla="*/ 84772 w 221785"/>
                    <a:gd name="connsiteY35" fmla="*/ 5566 h 259186"/>
                    <a:gd name="connsiteX36" fmla="*/ 95903 w 221785"/>
                    <a:gd name="connsiteY36" fmla="*/ 1113 h 259186"/>
                    <a:gd name="connsiteX37" fmla="*/ 109260 w 221785"/>
                    <a:gd name="connsiteY37" fmla="*/ 0 h 259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21785" h="259186">
                      <a:moveTo>
                        <a:pt x="109260" y="0"/>
                      </a:moveTo>
                      <a:cubicBezTo>
                        <a:pt x="113712" y="0"/>
                        <a:pt x="118164" y="1113"/>
                        <a:pt x="122617" y="2226"/>
                      </a:cubicBezTo>
                      <a:cubicBezTo>
                        <a:pt x="127069" y="4453"/>
                        <a:pt x="130409" y="6679"/>
                        <a:pt x="134861" y="8905"/>
                      </a:cubicBezTo>
                      <a:cubicBezTo>
                        <a:pt x="142652" y="14470"/>
                        <a:pt x="148217" y="22262"/>
                        <a:pt x="153783" y="31166"/>
                      </a:cubicBezTo>
                      <a:cubicBezTo>
                        <a:pt x="159349" y="40071"/>
                        <a:pt x="162687" y="48975"/>
                        <a:pt x="168253" y="57880"/>
                      </a:cubicBezTo>
                      <a:cubicBezTo>
                        <a:pt x="171592" y="62333"/>
                        <a:pt x="174931" y="66784"/>
                        <a:pt x="178271" y="70124"/>
                      </a:cubicBezTo>
                      <a:cubicBezTo>
                        <a:pt x="182723" y="73463"/>
                        <a:pt x="187176" y="75689"/>
                        <a:pt x="192740" y="79029"/>
                      </a:cubicBezTo>
                      <a:cubicBezTo>
                        <a:pt x="198306" y="82368"/>
                        <a:pt x="206098" y="85708"/>
                        <a:pt x="211663" y="91273"/>
                      </a:cubicBezTo>
                      <a:cubicBezTo>
                        <a:pt x="218341" y="97951"/>
                        <a:pt x="221680" y="104630"/>
                        <a:pt x="221680" y="112421"/>
                      </a:cubicBezTo>
                      <a:cubicBezTo>
                        <a:pt x="222793" y="126891"/>
                        <a:pt x="215003" y="142475"/>
                        <a:pt x="202758" y="151379"/>
                      </a:cubicBezTo>
                      <a:cubicBezTo>
                        <a:pt x="190514" y="161397"/>
                        <a:pt x="177158" y="165849"/>
                        <a:pt x="164913" y="172527"/>
                      </a:cubicBezTo>
                      <a:cubicBezTo>
                        <a:pt x="152670" y="179206"/>
                        <a:pt x="140426" y="184771"/>
                        <a:pt x="129296" y="191450"/>
                      </a:cubicBezTo>
                      <a:cubicBezTo>
                        <a:pt x="107034" y="203693"/>
                        <a:pt x="86998" y="217051"/>
                        <a:pt x="68076" y="227069"/>
                      </a:cubicBezTo>
                      <a:cubicBezTo>
                        <a:pt x="50267" y="237086"/>
                        <a:pt x="33570" y="242652"/>
                        <a:pt x="22440" y="248217"/>
                      </a:cubicBezTo>
                      <a:cubicBezTo>
                        <a:pt x="11309" y="253782"/>
                        <a:pt x="14648" y="253782"/>
                        <a:pt x="5743" y="258234"/>
                      </a:cubicBezTo>
                      <a:cubicBezTo>
                        <a:pt x="1292" y="260461"/>
                        <a:pt x="1292" y="258234"/>
                        <a:pt x="179" y="257121"/>
                      </a:cubicBezTo>
                      <a:cubicBezTo>
                        <a:pt x="179" y="256008"/>
                        <a:pt x="-935" y="256008"/>
                        <a:pt x="2405" y="253782"/>
                      </a:cubicBezTo>
                      <a:cubicBezTo>
                        <a:pt x="11309" y="248217"/>
                        <a:pt x="9083" y="250444"/>
                        <a:pt x="19101" y="243765"/>
                      </a:cubicBezTo>
                      <a:cubicBezTo>
                        <a:pt x="30231" y="237086"/>
                        <a:pt x="43588" y="227069"/>
                        <a:pt x="61397" y="217051"/>
                      </a:cubicBezTo>
                      <a:cubicBezTo>
                        <a:pt x="79207" y="207033"/>
                        <a:pt x="100355" y="194789"/>
                        <a:pt x="122617" y="181432"/>
                      </a:cubicBezTo>
                      <a:cubicBezTo>
                        <a:pt x="133748" y="174753"/>
                        <a:pt x="145991" y="169189"/>
                        <a:pt x="158236" y="162510"/>
                      </a:cubicBezTo>
                      <a:cubicBezTo>
                        <a:pt x="169366" y="154718"/>
                        <a:pt x="182723" y="149152"/>
                        <a:pt x="191627" y="141362"/>
                      </a:cubicBezTo>
                      <a:cubicBezTo>
                        <a:pt x="200532" y="133570"/>
                        <a:pt x="206098" y="123552"/>
                        <a:pt x="204985" y="113534"/>
                      </a:cubicBezTo>
                      <a:cubicBezTo>
                        <a:pt x="203871" y="103516"/>
                        <a:pt x="197193" y="99064"/>
                        <a:pt x="184949" y="93499"/>
                      </a:cubicBezTo>
                      <a:cubicBezTo>
                        <a:pt x="179384" y="91273"/>
                        <a:pt x="172705" y="86821"/>
                        <a:pt x="168253" y="81255"/>
                      </a:cubicBezTo>
                      <a:cubicBezTo>
                        <a:pt x="163800" y="75689"/>
                        <a:pt x="160462" y="70124"/>
                        <a:pt x="157122" y="65672"/>
                      </a:cubicBezTo>
                      <a:cubicBezTo>
                        <a:pt x="150444" y="55654"/>
                        <a:pt x="144878" y="46749"/>
                        <a:pt x="140426" y="38958"/>
                      </a:cubicBezTo>
                      <a:cubicBezTo>
                        <a:pt x="135973" y="31166"/>
                        <a:pt x="131522" y="25601"/>
                        <a:pt x="125956" y="21148"/>
                      </a:cubicBezTo>
                      <a:cubicBezTo>
                        <a:pt x="123730" y="18922"/>
                        <a:pt x="120391" y="17809"/>
                        <a:pt x="118164" y="16696"/>
                      </a:cubicBezTo>
                      <a:cubicBezTo>
                        <a:pt x="115938" y="15584"/>
                        <a:pt x="112599" y="15584"/>
                        <a:pt x="110372" y="15584"/>
                      </a:cubicBezTo>
                      <a:cubicBezTo>
                        <a:pt x="104808" y="15584"/>
                        <a:pt x="102582" y="16696"/>
                        <a:pt x="101469" y="16696"/>
                      </a:cubicBezTo>
                      <a:cubicBezTo>
                        <a:pt x="99242" y="16696"/>
                        <a:pt x="98129" y="16696"/>
                        <a:pt x="94790" y="18922"/>
                      </a:cubicBezTo>
                      <a:cubicBezTo>
                        <a:pt x="91450" y="21148"/>
                        <a:pt x="89224" y="22262"/>
                        <a:pt x="86998" y="24488"/>
                      </a:cubicBezTo>
                      <a:cubicBezTo>
                        <a:pt x="84772" y="25601"/>
                        <a:pt x="83659" y="27827"/>
                        <a:pt x="81433" y="27827"/>
                      </a:cubicBezTo>
                      <a:cubicBezTo>
                        <a:pt x="80320" y="27827"/>
                        <a:pt x="78094" y="25601"/>
                        <a:pt x="76981" y="18922"/>
                      </a:cubicBezTo>
                      <a:cubicBezTo>
                        <a:pt x="76981" y="14470"/>
                        <a:pt x="80320" y="8905"/>
                        <a:pt x="84772" y="5566"/>
                      </a:cubicBezTo>
                      <a:cubicBezTo>
                        <a:pt x="90337" y="2226"/>
                        <a:pt x="93677" y="1113"/>
                        <a:pt x="95903" y="1113"/>
                      </a:cubicBezTo>
                      <a:cubicBezTo>
                        <a:pt x="98129" y="1113"/>
                        <a:pt x="101469" y="0"/>
                        <a:pt x="109260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1" name="任意多边形: 形状 7470" descr="81e189a7-d1ee-4b73-b732-c3b3553c737d"/>
                <p:cNvSpPr/>
                <p:nvPr/>
              </p:nvSpPr>
              <p:spPr>
                <a:xfrm>
                  <a:off x="107584" y="869089"/>
                  <a:ext cx="103299" cy="45970"/>
                </a:xfrm>
                <a:custGeom>
                  <a:avLst/>
                  <a:gdLst>
                    <a:gd name="connsiteX0" fmla="*/ 69010 w 103299"/>
                    <a:gd name="connsiteY0" fmla="*/ 953 h 45970"/>
                    <a:gd name="connsiteX1" fmla="*/ 79028 w 103299"/>
                    <a:gd name="connsiteY1" fmla="*/ 6518 h 45970"/>
                    <a:gd name="connsiteX2" fmla="*/ 89046 w 103299"/>
                    <a:gd name="connsiteY2" fmla="*/ 9857 h 45970"/>
                    <a:gd name="connsiteX3" fmla="*/ 99063 w 103299"/>
                    <a:gd name="connsiteY3" fmla="*/ 20988 h 45970"/>
                    <a:gd name="connsiteX4" fmla="*/ 102403 w 103299"/>
                    <a:gd name="connsiteY4" fmla="*/ 25441 h 45970"/>
                    <a:gd name="connsiteX5" fmla="*/ 99063 w 103299"/>
                    <a:gd name="connsiteY5" fmla="*/ 32120 h 45970"/>
                    <a:gd name="connsiteX6" fmla="*/ 90160 w 103299"/>
                    <a:gd name="connsiteY6" fmla="*/ 32120 h 45970"/>
                    <a:gd name="connsiteX7" fmla="*/ 89046 w 103299"/>
                    <a:gd name="connsiteY7" fmla="*/ 27667 h 45970"/>
                    <a:gd name="connsiteX8" fmla="*/ 80141 w 103299"/>
                    <a:gd name="connsiteY8" fmla="*/ 20988 h 45970"/>
                    <a:gd name="connsiteX9" fmla="*/ 73463 w 103299"/>
                    <a:gd name="connsiteY9" fmla="*/ 17649 h 45970"/>
                    <a:gd name="connsiteX10" fmla="*/ 64559 w 103299"/>
                    <a:gd name="connsiteY10" fmla="*/ 15423 h 45970"/>
                    <a:gd name="connsiteX11" fmla="*/ 45636 w 103299"/>
                    <a:gd name="connsiteY11" fmla="*/ 17649 h 45970"/>
                    <a:gd name="connsiteX12" fmla="*/ 35619 w 103299"/>
                    <a:gd name="connsiteY12" fmla="*/ 17649 h 45970"/>
                    <a:gd name="connsiteX13" fmla="*/ 26714 w 103299"/>
                    <a:gd name="connsiteY13" fmla="*/ 20988 h 45970"/>
                    <a:gd name="connsiteX14" fmla="*/ 16696 w 103299"/>
                    <a:gd name="connsiteY14" fmla="*/ 33232 h 45970"/>
                    <a:gd name="connsiteX15" fmla="*/ 7792 w 103299"/>
                    <a:gd name="connsiteY15" fmla="*/ 41024 h 45970"/>
                    <a:gd name="connsiteX16" fmla="*/ 6679 w 103299"/>
                    <a:gd name="connsiteY16" fmla="*/ 45476 h 45970"/>
                    <a:gd name="connsiteX17" fmla="*/ 2226 w 103299"/>
                    <a:gd name="connsiteY17" fmla="*/ 45476 h 45970"/>
                    <a:gd name="connsiteX18" fmla="*/ 0 w 103299"/>
                    <a:gd name="connsiteY18" fmla="*/ 44363 h 45970"/>
                    <a:gd name="connsiteX19" fmla="*/ 1113 w 103299"/>
                    <a:gd name="connsiteY19" fmla="*/ 39910 h 45970"/>
                    <a:gd name="connsiteX20" fmla="*/ 4453 w 103299"/>
                    <a:gd name="connsiteY20" fmla="*/ 26554 h 45970"/>
                    <a:gd name="connsiteX21" fmla="*/ 17809 w 103299"/>
                    <a:gd name="connsiteY21" fmla="*/ 10970 h 45970"/>
                    <a:gd name="connsiteX22" fmla="*/ 28940 w 103299"/>
                    <a:gd name="connsiteY22" fmla="*/ 5405 h 45970"/>
                    <a:gd name="connsiteX23" fmla="*/ 42297 w 103299"/>
                    <a:gd name="connsiteY23" fmla="*/ 2066 h 45970"/>
                    <a:gd name="connsiteX24" fmla="*/ 69010 w 103299"/>
                    <a:gd name="connsiteY24" fmla="*/ 953 h 45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3299" h="45970">
                      <a:moveTo>
                        <a:pt x="69010" y="953"/>
                      </a:moveTo>
                      <a:cubicBezTo>
                        <a:pt x="72350" y="2066"/>
                        <a:pt x="75689" y="5405"/>
                        <a:pt x="79028" y="6518"/>
                      </a:cubicBezTo>
                      <a:cubicBezTo>
                        <a:pt x="82368" y="8744"/>
                        <a:pt x="85707" y="7631"/>
                        <a:pt x="89046" y="9857"/>
                      </a:cubicBezTo>
                      <a:cubicBezTo>
                        <a:pt x="94611" y="13196"/>
                        <a:pt x="96837" y="18762"/>
                        <a:pt x="99063" y="20988"/>
                      </a:cubicBezTo>
                      <a:cubicBezTo>
                        <a:pt x="101290" y="23214"/>
                        <a:pt x="101290" y="23214"/>
                        <a:pt x="102403" y="25441"/>
                      </a:cubicBezTo>
                      <a:cubicBezTo>
                        <a:pt x="104629" y="27667"/>
                        <a:pt x="102403" y="31006"/>
                        <a:pt x="99063" y="32120"/>
                      </a:cubicBezTo>
                      <a:cubicBezTo>
                        <a:pt x="95724" y="33232"/>
                        <a:pt x="91273" y="34345"/>
                        <a:pt x="90160" y="32120"/>
                      </a:cubicBezTo>
                      <a:cubicBezTo>
                        <a:pt x="89046" y="29893"/>
                        <a:pt x="91273" y="29893"/>
                        <a:pt x="89046" y="27667"/>
                      </a:cubicBezTo>
                      <a:cubicBezTo>
                        <a:pt x="87933" y="25441"/>
                        <a:pt x="84594" y="23214"/>
                        <a:pt x="80141" y="20988"/>
                      </a:cubicBezTo>
                      <a:cubicBezTo>
                        <a:pt x="77915" y="19875"/>
                        <a:pt x="75689" y="18762"/>
                        <a:pt x="73463" y="17649"/>
                      </a:cubicBezTo>
                      <a:cubicBezTo>
                        <a:pt x="70124" y="16536"/>
                        <a:pt x="67897" y="16536"/>
                        <a:pt x="64559" y="15423"/>
                      </a:cubicBezTo>
                      <a:cubicBezTo>
                        <a:pt x="57880" y="14310"/>
                        <a:pt x="51202" y="16536"/>
                        <a:pt x="45636" y="17649"/>
                      </a:cubicBezTo>
                      <a:cubicBezTo>
                        <a:pt x="42297" y="17649"/>
                        <a:pt x="38958" y="16536"/>
                        <a:pt x="35619" y="17649"/>
                      </a:cubicBezTo>
                      <a:cubicBezTo>
                        <a:pt x="32280" y="18762"/>
                        <a:pt x="28940" y="19875"/>
                        <a:pt x="26714" y="20988"/>
                      </a:cubicBezTo>
                      <a:cubicBezTo>
                        <a:pt x="21148" y="24328"/>
                        <a:pt x="20035" y="29893"/>
                        <a:pt x="16696" y="33232"/>
                      </a:cubicBezTo>
                      <a:cubicBezTo>
                        <a:pt x="13358" y="36571"/>
                        <a:pt x="8905" y="38797"/>
                        <a:pt x="7792" y="41024"/>
                      </a:cubicBezTo>
                      <a:cubicBezTo>
                        <a:pt x="6679" y="43250"/>
                        <a:pt x="7792" y="43250"/>
                        <a:pt x="6679" y="45476"/>
                      </a:cubicBezTo>
                      <a:cubicBezTo>
                        <a:pt x="5566" y="46589"/>
                        <a:pt x="4453" y="45476"/>
                        <a:pt x="2226" y="45476"/>
                      </a:cubicBezTo>
                      <a:cubicBezTo>
                        <a:pt x="1113" y="45476"/>
                        <a:pt x="0" y="45476"/>
                        <a:pt x="0" y="44363"/>
                      </a:cubicBezTo>
                      <a:cubicBezTo>
                        <a:pt x="0" y="42137"/>
                        <a:pt x="0" y="43250"/>
                        <a:pt x="1113" y="39910"/>
                      </a:cubicBezTo>
                      <a:cubicBezTo>
                        <a:pt x="2226" y="36571"/>
                        <a:pt x="1113" y="31006"/>
                        <a:pt x="4453" y="26554"/>
                      </a:cubicBezTo>
                      <a:cubicBezTo>
                        <a:pt x="6679" y="20988"/>
                        <a:pt x="11131" y="15423"/>
                        <a:pt x="17809" y="10970"/>
                      </a:cubicBezTo>
                      <a:cubicBezTo>
                        <a:pt x="21148" y="8744"/>
                        <a:pt x="24488" y="6518"/>
                        <a:pt x="28940" y="5405"/>
                      </a:cubicBezTo>
                      <a:cubicBezTo>
                        <a:pt x="33393" y="4292"/>
                        <a:pt x="37845" y="3179"/>
                        <a:pt x="42297" y="2066"/>
                      </a:cubicBezTo>
                      <a:cubicBezTo>
                        <a:pt x="51202" y="953"/>
                        <a:pt x="60107" y="-1273"/>
                        <a:pt x="69010" y="95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2" name="任意多边形: 形状 7471" descr="b1d3fbe3-4e37-4c29-beb2-90f03e70d734"/>
                <p:cNvSpPr/>
                <p:nvPr/>
              </p:nvSpPr>
              <p:spPr>
                <a:xfrm>
                  <a:off x="161776" y="1173912"/>
                  <a:ext cx="208595" cy="250720"/>
                </a:xfrm>
                <a:custGeom>
                  <a:avLst/>
                  <a:gdLst>
                    <a:gd name="connsiteX0" fmla="*/ 48212 w 208595"/>
                    <a:gd name="connsiteY0" fmla="*/ 0 h 250720"/>
                    <a:gd name="connsiteX1" fmla="*/ 59342 w 208595"/>
                    <a:gd name="connsiteY1" fmla="*/ 2226 h 250720"/>
                    <a:gd name="connsiteX2" fmla="*/ 67134 w 208595"/>
                    <a:gd name="connsiteY2" fmla="*/ 5566 h 250720"/>
                    <a:gd name="connsiteX3" fmla="*/ 74926 w 208595"/>
                    <a:gd name="connsiteY3" fmla="*/ 15583 h 250720"/>
                    <a:gd name="connsiteX4" fmla="*/ 72700 w 208595"/>
                    <a:gd name="connsiteY4" fmla="*/ 21148 h 250720"/>
                    <a:gd name="connsiteX5" fmla="*/ 64908 w 208595"/>
                    <a:gd name="connsiteY5" fmla="*/ 20035 h 250720"/>
                    <a:gd name="connsiteX6" fmla="*/ 57116 w 208595"/>
                    <a:gd name="connsiteY6" fmla="*/ 16696 h 250720"/>
                    <a:gd name="connsiteX7" fmla="*/ 44873 w 208595"/>
                    <a:gd name="connsiteY7" fmla="*/ 12243 h 250720"/>
                    <a:gd name="connsiteX8" fmla="*/ 30402 w 208595"/>
                    <a:gd name="connsiteY8" fmla="*/ 15583 h 250720"/>
                    <a:gd name="connsiteX9" fmla="*/ 17046 w 208595"/>
                    <a:gd name="connsiteY9" fmla="*/ 28940 h 250720"/>
                    <a:gd name="connsiteX10" fmla="*/ 13707 w 208595"/>
                    <a:gd name="connsiteY10" fmla="*/ 51202 h 250720"/>
                    <a:gd name="connsiteX11" fmla="*/ 23724 w 208595"/>
                    <a:gd name="connsiteY11" fmla="*/ 75689 h 250720"/>
                    <a:gd name="connsiteX12" fmla="*/ 67134 w 208595"/>
                    <a:gd name="connsiteY12" fmla="*/ 123551 h 250720"/>
                    <a:gd name="connsiteX13" fmla="*/ 90509 w 208595"/>
                    <a:gd name="connsiteY13" fmla="*/ 148039 h 250720"/>
                    <a:gd name="connsiteX14" fmla="*/ 116109 w 208595"/>
                    <a:gd name="connsiteY14" fmla="*/ 169188 h 250720"/>
                    <a:gd name="connsiteX15" fmla="*/ 166198 w 208595"/>
                    <a:gd name="connsiteY15" fmla="*/ 204806 h 250720"/>
                    <a:gd name="connsiteX16" fmla="*/ 195138 w 208595"/>
                    <a:gd name="connsiteY16" fmla="*/ 234859 h 250720"/>
                    <a:gd name="connsiteX17" fmla="*/ 207382 w 208595"/>
                    <a:gd name="connsiteY17" fmla="*/ 245990 h 250720"/>
                    <a:gd name="connsiteX18" fmla="*/ 206269 w 208595"/>
                    <a:gd name="connsiteY18" fmla="*/ 250443 h 250720"/>
                    <a:gd name="connsiteX19" fmla="*/ 201817 w 208595"/>
                    <a:gd name="connsiteY19" fmla="*/ 249329 h 250720"/>
                    <a:gd name="connsiteX20" fmla="*/ 190685 w 208595"/>
                    <a:gd name="connsiteY20" fmla="*/ 238199 h 250720"/>
                    <a:gd name="connsiteX21" fmla="*/ 157293 w 208595"/>
                    <a:gd name="connsiteY21" fmla="*/ 212598 h 250720"/>
                    <a:gd name="connsiteX22" fmla="*/ 108318 w 208595"/>
                    <a:gd name="connsiteY22" fmla="*/ 176979 h 250720"/>
                    <a:gd name="connsiteX23" fmla="*/ 81604 w 208595"/>
                    <a:gd name="connsiteY23" fmla="*/ 155831 h 250720"/>
                    <a:gd name="connsiteX24" fmla="*/ 56003 w 208595"/>
                    <a:gd name="connsiteY24" fmla="*/ 132456 h 250720"/>
                    <a:gd name="connsiteX25" fmla="*/ 10367 w 208595"/>
                    <a:gd name="connsiteY25" fmla="*/ 81255 h 250720"/>
                    <a:gd name="connsiteX26" fmla="*/ 1462 w 208595"/>
                    <a:gd name="connsiteY26" fmla="*/ 51202 h 250720"/>
                    <a:gd name="connsiteX27" fmla="*/ 3688 w 208595"/>
                    <a:gd name="connsiteY27" fmla="*/ 22262 h 250720"/>
                    <a:gd name="connsiteX28" fmla="*/ 24837 w 208595"/>
                    <a:gd name="connsiteY28" fmla="*/ 3340 h 250720"/>
                    <a:gd name="connsiteX29" fmla="*/ 48212 w 208595"/>
                    <a:gd name="connsiteY29" fmla="*/ 0 h 250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08594" h="250720">
                      <a:moveTo>
                        <a:pt x="48212" y="0"/>
                      </a:moveTo>
                      <a:cubicBezTo>
                        <a:pt x="54890" y="1113"/>
                        <a:pt x="57116" y="1113"/>
                        <a:pt x="59342" y="2226"/>
                      </a:cubicBezTo>
                      <a:cubicBezTo>
                        <a:pt x="60456" y="2226"/>
                        <a:pt x="62682" y="3340"/>
                        <a:pt x="67134" y="5566"/>
                      </a:cubicBezTo>
                      <a:cubicBezTo>
                        <a:pt x="71587" y="8905"/>
                        <a:pt x="73813" y="12243"/>
                        <a:pt x="74926" y="15583"/>
                      </a:cubicBezTo>
                      <a:cubicBezTo>
                        <a:pt x="76038" y="18922"/>
                        <a:pt x="74926" y="21148"/>
                        <a:pt x="72700" y="21148"/>
                      </a:cubicBezTo>
                      <a:cubicBezTo>
                        <a:pt x="70474" y="21148"/>
                        <a:pt x="68247" y="20035"/>
                        <a:pt x="64908" y="20035"/>
                      </a:cubicBezTo>
                      <a:cubicBezTo>
                        <a:pt x="61569" y="18922"/>
                        <a:pt x="59342" y="17809"/>
                        <a:pt x="57116" y="16696"/>
                      </a:cubicBezTo>
                      <a:cubicBezTo>
                        <a:pt x="51551" y="15583"/>
                        <a:pt x="53777" y="13357"/>
                        <a:pt x="44873" y="12243"/>
                      </a:cubicBezTo>
                      <a:cubicBezTo>
                        <a:pt x="40420" y="12243"/>
                        <a:pt x="34855" y="13357"/>
                        <a:pt x="30402" y="15583"/>
                      </a:cubicBezTo>
                      <a:cubicBezTo>
                        <a:pt x="24837" y="17809"/>
                        <a:pt x="20385" y="22262"/>
                        <a:pt x="17046" y="28940"/>
                      </a:cubicBezTo>
                      <a:cubicBezTo>
                        <a:pt x="13707" y="35619"/>
                        <a:pt x="12593" y="43410"/>
                        <a:pt x="13707" y="51202"/>
                      </a:cubicBezTo>
                      <a:cubicBezTo>
                        <a:pt x="14820" y="58993"/>
                        <a:pt x="18159" y="66784"/>
                        <a:pt x="23724" y="75689"/>
                      </a:cubicBezTo>
                      <a:cubicBezTo>
                        <a:pt x="34855" y="92386"/>
                        <a:pt x="51551" y="107969"/>
                        <a:pt x="67134" y="123551"/>
                      </a:cubicBezTo>
                      <a:cubicBezTo>
                        <a:pt x="74926" y="131343"/>
                        <a:pt x="81604" y="140248"/>
                        <a:pt x="90509" y="148039"/>
                      </a:cubicBezTo>
                      <a:cubicBezTo>
                        <a:pt x="99414" y="154718"/>
                        <a:pt x="107205" y="162510"/>
                        <a:pt x="116109" y="169188"/>
                      </a:cubicBezTo>
                      <a:cubicBezTo>
                        <a:pt x="133918" y="182545"/>
                        <a:pt x="152841" y="193676"/>
                        <a:pt x="166198" y="204806"/>
                      </a:cubicBezTo>
                      <a:cubicBezTo>
                        <a:pt x="179555" y="215937"/>
                        <a:pt x="187346" y="228181"/>
                        <a:pt x="195138" y="234859"/>
                      </a:cubicBezTo>
                      <a:cubicBezTo>
                        <a:pt x="202930" y="242651"/>
                        <a:pt x="201817" y="240425"/>
                        <a:pt x="207382" y="245990"/>
                      </a:cubicBezTo>
                      <a:cubicBezTo>
                        <a:pt x="209608" y="249329"/>
                        <a:pt x="208494" y="249329"/>
                        <a:pt x="206269" y="250443"/>
                      </a:cubicBezTo>
                      <a:cubicBezTo>
                        <a:pt x="204043" y="250443"/>
                        <a:pt x="204043" y="251555"/>
                        <a:pt x="201817" y="249329"/>
                      </a:cubicBezTo>
                      <a:cubicBezTo>
                        <a:pt x="196251" y="243764"/>
                        <a:pt x="198477" y="244877"/>
                        <a:pt x="190685" y="238199"/>
                      </a:cubicBezTo>
                      <a:cubicBezTo>
                        <a:pt x="182894" y="231520"/>
                        <a:pt x="171763" y="222616"/>
                        <a:pt x="157293" y="212598"/>
                      </a:cubicBezTo>
                      <a:cubicBezTo>
                        <a:pt x="143936" y="201467"/>
                        <a:pt x="126128" y="190336"/>
                        <a:pt x="108318" y="176979"/>
                      </a:cubicBezTo>
                      <a:cubicBezTo>
                        <a:pt x="99414" y="170301"/>
                        <a:pt x="90509" y="163623"/>
                        <a:pt x="81604" y="155831"/>
                      </a:cubicBezTo>
                      <a:cubicBezTo>
                        <a:pt x="72700" y="149152"/>
                        <a:pt x="64908" y="140248"/>
                        <a:pt x="56003" y="132456"/>
                      </a:cubicBezTo>
                      <a:cubicBezTo>
                        <a:pt x="39307" y="115761"/>
                        <a:pt x="22611" y="100177"/>
                        <a:pt x="10367" y="81255"/>
                      </a:cubicBezTo>
                      <a:cubicBezTo>
                        <a:pt x="4802" y="72350"/>
                        <a:pt x="2575" y="61220"/>
                        <a:pt x="1462" y="51202"/>
                      </a:cubicBezTo>
                      <a:cubicBezTo>
                        <a:pt x="-764" y="41184"/>
                        <a:pt x="-764" y="31167"/>
                        <a:pt x="3688" y="22262"/>
                      </a:cubicBezTo>
                      <a:cubicBezTo>
                        <a:pt x="8141" y="13357"/>
                        <a:pt x="15933" y="6679"/>
                        <a:pt x="24837" y="3340"/>
                      </a:cubicBezTo>
                      <a:cubicBezTo>
                        <a:pt x="32629" y="0"/>
                        <a:pt x="41534" y="0"/>
                        <a:pt x="4821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3" name="任意多边形: 形状 7472" descr="30b1265e-ee21-478f-94e2-790419e4f26c"/>
                <p:cNvSpPr/>
                <p:nvPr/>
              </p:nvSpPr>
              <p:spPr>
                <a:xfrm>
                  <a:off x="400151" y="1167676"/>
                  <a:ext cx="184527" cy="275138"/>
                </a:xfrm>
                <a:custGeom>
                  <a:avLst/>
                  <a:gdLst>
                    <a:gd name="connsiteX0" fmla="*/ 135272 w 184527"/>
                    <a:gd name="connsiteY0" fmla="*/ 532 h 275138"/>
                    <a:gd name="connsiteX1" fmla="*/ 163795 w 184527"/>
                    <a:gd name="connsiteY1" fmla="*/ 9576 h 275138"/>
                    <a:gd name="connsiteX2" fmla="*/ 183830 w 184527"/>
                    <a:gd name="connsiteY2" fmla="*/ 36289 h 275138"/>
                    <a:gd name="connsiteX3" fmla="*/ 177152 w 184527"/>
                    <a:gd name="connsiteY3" fmla="*/ 69682 h 275138"/>
                    <a:gd name="connsiteX4" fmla="*/ 157117 w 184527"/>
                    <a:gd name="connsiteY4" fmla="*/ 98622 h 275138"/>
                    <a:gd name="connsiteX5" fmla="*/ 134855 w 184527"/>
                    <a:gd name="connsiteY5" fmla="*/ 126449 h 275138"/>
                    <a:gd name="connsiteX6" fmla="*/ 109254 w 184527"/>
                    <a:gd name="connsiteY6" fmla="*/ 153163 h 275138"/>
                    <a:gd name="connsiteX7" fmla="*/ 85880 w 184527"/>
                    <a:gd name="connsiteY7" fmla="*/ 179877 h 275138"/>
                    <a:gd name="connsiteX8" fmla="*/ 48035 w 184527"/>
                    <a:gd name="connsiteY8" fmla="*/ 228852 h 275138"/>
                    <a:gd name="connsiteX9" fmla="*/ 16868 w 184527"/>
                    <a:gd name="connsiteY9" fmla="*/ 260018 h 275138"/>
                    <a:gd name="connsiteX10" fmla="*/ 6851 w 184527"/>
                    <a:gd name="connsiteY10" fmla="*/ 273375 h 275138"/>
                    <a:gd name="connsiteX11" fmla="*/ 1286 w 184527"/>
                    <a:gd name="connsiteY11" fmla="*/ 273375 h 275138"/>
                    <a:gd name="connsiteX12" fmla="*/ 1286 w 184527"/>
                    <a:gd name="connsiteY12" fmla="*/ 270036 h 275138"/>
                    <a:gd name="connsiteX13" fmla="*/ 11303 w 184527"/>
                    <a:gd name="connsiteY13" fmla="*/ 256679 h 275138"/>
                    <a:gd name="connsiteX14" fmla="*/ 35790 w 184527"/>
                    <a:gd name="connsiteY14" fmla="*/ 221060 h 275138"/>
                    <a:gd name="connsiteX15" fmla="*/ 73636 w 184527"/>
                    <a:gd name="connsiteY15" fmla="*/ 172085 h 275138"/>
                    <a:gd name="connsiteX16" fmla="*/ 95897 w 184527"/>
                    <a:gd name="connsiteY16" fmla="*/ 145371 h 275138"/>
                    <a:gd name="connsiteX17" fmla="*/ 119272 w 184527"/>
                    <a:gd name="connsiteY17" fmla="*/ 117544 h 275138"/>
                    <a:gd name="connsiteX18" fmla="*/ 141533 w 184527"/>
                    <a:gd name="connsiteY18" fmla="*/ 89717 h 275138"/>
                    <a:gd name="connsiteX19" fmla="*/ 160456 w 184527"/>
                    <a:gd name="connsiteY19" fmla="*/ 63003 h 275138"/>
                    <a:gd name="connsiteX20" fmla="*/ 168247 w 184527"/>
                    <a:gd name="connsiteY20" fmla="*/ 37403 h 275138"/>
                    <a:gd name="connsiteX21" fmla="*/ 152664 w 184527"/>
                    <a:gd name="connsiteY21" fmla="*/ 20707 h 275138"/>
                    <a:gd name="connsiteX22" fmla="*/ 112594 w 184527"/>
                    <a:gd name="connsiteY22" fmla="*/ 12915 h 275138"/>
                    <a:gd name="connsiteX23" fmla="*/ 95897 w 184527"/>
                    <a:gd name="connsiteY23" fmla="*/ 15141 h 275138"/>
                    <a:gd name="connsiteX24" fmla="*/ 76975 w 184527"/>
                    <a:gd name="connsiteY24" fmla="*/ 14028 h 275138"/>
                    <a:gd name="connsiteX25" fmla="*/ 92558 w 184527"/>
                    <a:gd name="connsiteY25" fmla="*/ 2898 h 275138"/>
                    <a:gd name="connsiteX26" fmla="*/ 112594 w 184527"/>
                    <a:gd name="connsiteY26" fmla="*/ 672 h 275138"/>
                    <a:gd name="connsiteX27" fmla="*/ 135272 w 184527"/>
                    <a:gd name="connsiteY27" fmla="*/ 532 h 275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84527" h="275138">
                      <a:moveTo>
                        <a:pt x="135272" y="532"/>
                      </a:moveTo>
                      <a:cubicBezTo>
                        <a:pt x="144316" y="1506"/>
                        <a:pt x="154334" y="4011"/>
                        <a:pt x="163795" y="9576"/>
                      </a:cubicBezTo>
                      <a:cubicBezTo>
                        <a:pt x="173812" y="15141"/>
                        <a:pt x="181604" y="25159"/>
                        <a:pt x="183830" y="36289"/>
                      </a:cubicBezTo>
                      <a:cubicBezTo>
                        <a:pt x="186057" y="47421"/>
                        <a:pt x="182717" y="59665"/>
                        <a:pt x="177152" y="69682"/>
                      </a:cubicBezTo>
                      <a:cubicBezTo>
                        <a:pt x="171586" y="79700"/>
                        <a:pt x="163795" y="89717"/>
                        <a:pt x="157117" y="98622"/>
                      </a:cubicBezTo>
                      <a:cubicBezTo>
                        <a:pt x="149325" y="107527"/>
                        <a:pt x="142646" y="117544"/>
                        <a:pt x="134855" y="126449"/>
                      </a:cubicBezTo>
                      <a:cubicBezTo>
                        <a:pt x="127063" y="136467"/>
                        <a:pt x="117045" y="144258"/>
                        <a:pt x="109254" y="153163"/>
                      </a:cubicBezTo>
                      <a:cubicBezTo>
                        <a:pt x="101463" y="163180"/>
                        <a:pt x="93671" y="170972"/>
                        <a:pt x="85880" y="179877"/>
                      </a:cubicBezTo>
                      <a:cubicBezTo>
                        <a:pt x="71409" y="197686"/>
                        <a:pt x="60279" y="215496"/>
                        <a:pt x="48035" y="228852"/>
                      </a:cubicBezTo>
                      <a:cubicBezTo>
                        <a:pt x="35790" y="242209"/>
                        <a:pt x="23547" y="252226"/>
                        <a:pt x="16868" y="260018"/>
                      </a:cubicBezTo>
                      <a:cubicBezTo>
                        <a:pt x="10190" y="267810"/>
                        <a:pt x="12416" y="266697"/>
                        <a:pt x="6851" y="273375"/>
                      </a:cubicBezTo>
                      <a:cubicBezTo>
                        <a:pt x="3512" y="276714"/>
                        <a:pt x="2399" y="274488"/>
                        <a:pt x="1286" y="273375"/>
                      </a:cubicBezTo>
                      <a:cubicBezTo>
                        <a:pt x="173" y="272262"/>
                        <a:pt x="-940" y="272262"/>
                        <a:pt x="1286" y="270036"/>
                      </a:cubicBezTo>
                      <a:cubicBezTo>
                        <a:pt x="5738" y="263358"/>
                        <a:pt x="4625" y="264471"/>
                        <a:pt x="11303" y="256679"/>
                      </a:cubicBezTo>
                      <a:cubicBezTo>
                        <a:pt x="16868" y="247774"/>
                        <a:pt x="24660" y="235531"/>
                        <a:pt x="35790" y="221060"/>
                      </a:cubicBezTo>
                      <a:cubicBezTo>
                        <a:pt x="46922" y="206591"/>
                        <a:pt x="59166" y="189895"/>
                        <a:pt x="73636" y="172085"/>
                      </a:cubicBezTo>
                      <a:cubicBezTo>
                        <a:pt x="80314" y="163180"/>
                        <a:pt x="88105" y="154276"/>
                        <a:pt x="95897" y="145371"/>
                      </a:cubicBezTo>
                      <a:cubicBezTo>
                        <a:pt x="103689" y="136467"/>
                        <a:pt x="111481" y="126449"/>
                        <a:pt x="119272" y="117544"/>
                      </a:cubicBezTo>
                      <a:cubicBezTo>
                        <a:pt x="127063" y="108640"/>
                        <a:pt x="134855" y="98622"/>
                        <a:pt x="141533" y="89717"/>
                      </a:cubicBezTo>
                      <a:cubicBezTo>
                        <a:pt x="149325" y="80813"/>
                        <a:pt x="156003" y="71908"/>
                        <a:pt x="160456" y="63003"/>
                      </a:cubicBezTo>
                      <a:cubicBezTo>
                        <a:pt x="164908" y="54099"/>
                        <a:pt x="169360" y="45194"/>
                        <a:pt x="168247" y="37403"/>
                      </a:cubicBezTo>
                      <a:cubicBezTo>
                        <a:pt x="166022" y="29612"/>
                        <a:pt x="159343" y="24046"/>
                        <a:pt x="152664" y="20707"/>
                      </a:cubicBezTo>
                      <a:cubicBezTo>
                        <a:pt x="139308" y="12915"/>
                        <a:pt x="123724" y="11802"/>
                        <a:pt x="112594" y="12915"/>
                      </a:cubicBezTo>
                      <a:cubicBezTo>
                        <a:pt x="102576" y="14028"/>
                        <a:pt x="104802" y="12915"/>
                        <a:pt x="95897" y="15141"/>
                      </a:cubicBezTo>
                      <a:cubicBezTo>
                        <a:pt x="86993" y="17367"/>
                        <a:pt x="78088" y="17367"/>
                        <a:pt x="76975" y="14028"/>
                      </a:cubicBezTo>
                      <a:cubicBezTo>
                        <a:pt x="76975" y="10689"/>
                        <a:pt x="82540" y="4011"/>
                        <a:pt x="92558" y="2898"/>
                      </a:cubicBezTo>
                      <a:cubicBezTo>
                        <a:pt x="102576" y="672"/>
                        <a:pt x="100350" y="2898"/>
                        <a:pt x="112594" y="672"/>
                      </a:cubicBezTo>
                      <a:cubicBezTo>
                        <a:pt x="118159" y="115"/>
                        <a:pt x="126229" y="-442"/>
                        <a:pt x="135272" y="53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4" name="任意多边形: 形状 7473" descr="78d5b65b-1926-46c1-946b-80a850bc6f8c"/>
                <p:cNvSpPr/>
                <p:nvPr/>
              </p:nvSpPr>
              <p:spPr>
                <a:xfrm>
                  <a:off x="235414" y="1145493"/>
                  <a:ext cx="138035" cy="69324"/>
                </a:xfrm>
                <a:custGeom>
                  <a:avLst/>
                  <a:gdLst>
                    <a:gd name="connsiteX0" fmla="*/ 81429 w 138035"/>
                    <a:gd name="connsiteY0" fmla="*/ 592 h 69324"/>
                    <a:gd name="connsiteX1" fmla="*/ 100351 w 138035"/>
                    <a:gd name="connsiteY1" fmla="*/ 7271 h 69324"/>
                    <a:gd name="connsiteX2" fmla="*/ 115934 w 138035"/>
                    <a:gd name="connsiteY2" fmla="*/ 16176 h 69324"/>
                    <a:gd name="connsiteX3" fmla="*/ 137083 w 138035"/>
                    <a:gd name="connsiteY3" fmla="*/ 39550 h 69324"/>
                    <a:gd name="connsiteX4" fmla="*/ 135970 w 138035"/>
                    <a:gd name="connsiteY4" fmla="*/ 60699 h 69324"/>
                    <a:gd name="connsiteX5" fmla="*/ 134857 w 138035"/>
                    <a:gd name="connsiteY5" fmla="*/ 68490 h 69324"/>
                    <a:gd name="connsiteX6" fmla="*/ 130405 w 138035"/>
                    <a:gd name="connsiteY6" fmla="*/ 68490 h 69324"/>
                    <a:gd name="connsiteX7" fmla="*/ 128178 w 138035"/>
                    <a:gd name="connsiteY7" fmla="*/ 66264 h 69324"/>
                    <a:gd name="connsiteX8" fmla="*/ 129292 w 138035"/>
                    <a:gd name="connsiteY8" fmla="*/ 59585 h 69324"/>
                    <a:gd name="connsiteX9" fmla="*/ 123726 w 138035"/>
                    <a:gd name="connsiteY9" fmla="*/ 42890 h 69324"/>
                    <a:gd name="connsiteX10" fmla="*/ 107030 w 138035"/>
                    <a:gd name="connsiteY10" fmla="*/ 25080 h 69324"/>
                    <a:gd name="connsiteX11" fmla="*/ 93673 w 138035"/>
                    <a:gd name="connsiteY11" fmla="*/ 18401 h 69324"/>
                    <a:gd name="connsiteX12" fmla="*/ 78090 w 138035"/>
                    <a:gd name="connsiteY12" fmla="*/ 15063 h 69324"/>
                    <a:gd name="connsiteX13" fmla="*/ 46924 w 138035"/>
                    <a:gd name="connsiteY13" fmla="*/ 20628 h 69324"/>
                    <a:gd name="connsiteX14" fmla="*/ 33567 w 138035"/>
                    <a:gd name="connsiteY14" fmla="*/ 23967 h 69324"/>
                    <a:gd name="connsiteX15" fmla="*/ 25775 w 138035"/>
                    <a:gd name="connsiteY15" fmla="*/ 32872 h 69324"/>
                    <a:gd name="connsiteX16" fmla="*/ 15757 w 138035"/>
                    <a:gd name="connsiteY16" fmla="*/ 46228 h 69324"/>
                    <a:gd name="connsiteX17" fmla="*/ 13531 w 138035"/>
                    <a:gd name="connsiteY17" fmla="*/ 51794 h 69324"/>
                    <a:gd name="connsiteX18" fmla="*/ 6853 w 138035"/>
                    <a:gd name="connsiteY18" fmla="*/ 58472 h 69324"/>
                    <a:gd name="connsiteX19" fmla="*/ 175 w 138035"/>
                    <a:gd name="connsiteY19" fmla="*/ 51794 h 69324"/>
                    <a:gd name="connsiteX20" fmla="*/ 3514 w 138035"/>
                    <a:gd name="connsiteY20" fmla="*/ 44003 h 69324"/>
                    <a:gd name="connsiteX21" fmla="*/ 14644 w 138035"/>
                    <a:gd name="connsiteY21" fmla="*/ 25080 h 69324"/>
                    <a:gd name="connsiteX22" fmla="*/ 26889 w 138035"/>
                    <a:gd name="connsiteY22" fmla="*/ 15063 h 69324"/>
                    <a:gd name="connsiteX23" fmla="*/ 42471 w 138035"/>
                    <a:gd name="connsiteY23" fmla="*/ 7271 h 69324"/>
                    <a:gd name="connsiteX24" fmla="*/ 81429 w 138035"/>
                    <a:gd name="connsiteY24" fmla="*/ 592 h 69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8035" h="69324">
                      <a:moveTo>
                        <a:pt x="81429" y="592"/>
                      </a:moveTo>
                      <a:cubicBezTo>
                        <a:pt x="88108" y="1705"/>
                        <a:pt x="94786" y="5045"/>
                        <a:pt x="100351" y="7271"/>
                      </a:cubicBezTo>
                      <a:cubicBezTo>
                        <a:pt x="105917" y="9497"/>
                        <a:pt x="111483" y="12836"/>
                        <a:pt x="115934" y="16176"/>
                      </a:cubicBezTo>
                      <a:cubicBezTo>
                        <a:pt x="124839" y="22853"/>
                        <a:pt x="133744" y="30645"/>
                        <a:pt x="137083" y="39550"/>
                      </a:cubicBezTo>
                      <a:cubicBezTo>
                        <a:pt x="139310" y="48454"/>
                        <a:pt x="137083" y="56246"/>
                        <a:pt x="135970" y="60699"/>
                      </a:cubicBezTo>
                      <a:cubicBezTo>
                        <a:pt x="134857" y="65151"/>
                        <a:pt x="135970" y="65151"/>
                        <a:pt x="134857" y="68490"/>
                      </a:cubicBezTo>
                      <a:cubicBezTo>
                        <a:pt x="133744" y="69603"/>
                        <a:pt x="132631" y="69603"/>
                        <a:pt x="130405" y="68490"/>
                      </a:cubicBezTo>
                      <a:cubicBezTo>
                        <a:pt x="128178" y="67377"/>
                        <a:pt x="128178" y="67377"/>
                        <a:pt x="128178" y="66264"/>
                      </a:cubicBezTo>
                      <a:cubicBezTo>
                        <a:pt x="129292" y="62925"/>
                        <a:pt x="129292" y="64038"/>
                        <a:pt x="129292" y="59585"/>
                      </a:cubicBezTo>
                      <a:cubicBezTo>
                        <a:pt x="129292" y="55133"/>
                        <a:pt x="127065" y="49567"/>
                        <a:pt x="123726" y="42890"/>
                      </a:cubicBezTo>
                      <a:cubicBezTo>
                        <a:pt x="120387" y="36211"/>
                        <a:pt x="114822" y="29532"/>
                        <a:pt x="107030" y="25080"/>
                      </a:cubicBezTo>
                      <a:cubicBezTo>
                        <a:pt x="102578" y="22853"/>
                        <a:pt x="98125" y="19515"/>
                        <a:pt x="93673" y="18401"/>
                      </a:cubicBezTo>
                      <a:cubicBezTo>
                        <a:pt x="89221" y="17289"/>
                        <a:pt x="83656" y="15063"/>
                        <a:pt x="78090" y="15063"/>
                      </a:cubicBezTo>
                      <a:cubicBezTo>
                        <a:pt x="66959" y="13949"/>
                        <a:pt x="55829" y="17289"/>
                        <a:pt x="46924" y="20628"/>
                      </a:cubicBezTo>
                      <a:cubicBezTo>
                        <a:pt x="42471" y="21740"/>
                        <a:pt x="36906" y="21740"/>
                        <a:pt x="33567" y="23967"/>
                      </a:cubicBezTo>
                      <a:cubicBezTo>
                        <a:pt x="29115" y="26193"/>
                        <a:pt x="28002" y="30645"/>
                        <a:pt x="25775" y="32872"/>
                      </a:cubicBezTo>
                      <a:cubicBezTo>
                        <a:pt x="21323" y="38437"/>
                        <a:pt x="16870" y="42890"/>
                        <a:pt x="15757" y="46228"/>
                      </a:cubicBezTo>
                      <a:cubicBezTo>
                        <a:pt x="14644" y="49567"/>
                        <a:pt x="14644" y="48454"/>
                        <a:pt x="13531" y="51794"/>
                      </a:cubicBezTo>
                      <a:cubicBezTo>
                        <a:pt x="13531" y="55133"/>
                        <a:pt x="10193" y="58472"/>
                        <a:pt x="6853" y="58472"/>
                      </a:cubicBezTo>
                      <a:cubicBezTo>
                        <a:pt x="3514" y="58472"/>
                        <a:pt x="-938" y="55133"/>
                        <a:pt x="175" y="51794"/>
                      </a:cubicBezTo>
                      <a:cubicBezTo>
                        <a:pt x="175" y="47341"/>
                        <a:pt x="2401" y="49567"/>
                        <a:pt x="3514" y="44003"/>
                      </a:cubicBezTo>
                      <a:cubicBezTo>
                        <a:pt x="5740" y="39550"/>
                        <a:pt x="7967" y="31758"/>
                        <a:pt x="14644" y="25080"/>
                      </a:cubicBezTo>
                      <a:cubicBezTo>
                        <a:pt x="17984" y="21740"/>
                        <a:pt x="22436" y="18401"/>
                        <a:pt x="26889" y="15063"/>
                      </a:cubicBezTo>
                      <a:cubicBezTo>
                        <a:pt x="31341" y="11723"/>
                        <a:pt x="36906" y="9497"/>
                        <a:pt x="42471" y="7271"/>
                      </a:cubicBezTo>
                      <a:cubicBezTo>
                        <a:pt x="53602" y="2818"/>
                        <a:pt x="66959" y="-1634"/>
                        <a:pt x="81429" y="59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5" name="任意多边形: 形状 7474" descr="c43f6d7a-285b-454b-a87f-b6745fbf5055"/>
                <p:cNvSpPr/>
                <p:nvPr/>
              </p:nvSpPr>
              <p:spPr>
                <a:xfrm>
                  <a:off x="365280" y="1157215"/>
                  <a:ext cx="134108" cy="63446"/>
                </a:xfrm>
                <a:custGeom>
                  <a:avLst/>
                  <a:gdLst>
                    <a:gd name="connsiteX0" fmla="*/ 82907 w 134108"/>
                    <a:gd name="connsiteY0" fmla="*/ 0 h 63446"/>
                    <a:gd name="connsiteX1" fmla="*/ 101829 w 134108"/>
                    <a:gd name="connsiteY1" fmla="*/ 5566 h 63446"/>
                    <a:gd name="connsiteX2" fmla="*/ 116299 w 134108"/>
                    <a:gd name="connsiteY2" fmla="*/ 15583 h 63446"/>
                    <a:gd name="connsiteX3" fmla="*/ 132995 w 134108"/>
                    <a:gd name="connsiteY3" fmla="*/ 37845 h 63446"/>
                    <a:gd name="connsiteX4" fmla="*/ 132995 w 134108"/>
                    <a:gd name="connsiteY4" fmla="*/ 55654 h 63446"/>
                    <a:gd name="connsiteX5" fmla="*/ 134108 w 134108"/>
                    <a:gd name="connsiteY5" fmla="*/ 62333 h 63446"/>
                    <a:gd name="connsiteX6" fmla="*/ 129656 w 134108"/>
                    <a:gd name="connsiteY6" fmla="*/ 63446 h 63446"/>
                    <a:gd name="connsiteX7" fmla="*/ 127430 w 134108"/>
                    <a:gd name="connsiteY7" fmla="*/ 62333 h 63446"/>
                    <a:gd name="connsiteX8" fmla="*/ 126317 w 134108"/>
                    <a:gd name="connsiteY8" fmla="*/ 55654 h 63446"/>
                    <a:gd name="connsiteX9" fmla="*/ 119639 w 134108"/>
                    <a:gd name="connsiteY9" fmla="*/ 40071 h 63446"/>
                    <a:gd name="connsiteX10" fmla="*/ 106281 w 134108"/>
                    <a:gd name="connsiteY10" fmla="*/ 22262 h 63446"/>
                    <a:gd name="connsiteX11" fmla="*/ 96264 w 134108"/>
                    <a:gd name="connsiteY11" fmla="*/ 15583 h 63446"/>
                    <a:gd name="connsiteX12" fmla="*/ 82907 w 134108"/>
                    <a:gd name="connsiteY12" fmla="*/ 13357 h 63446"/>
                    <a:gd name="connsiteX13" fmla="*/ 55080 w 134108"/>
                    <a:gd name="connsiteY13" fmla="*/ 20035 h 63446"/>
                    <a:gd name="connsiteX14" fmla="*/ 41723 w 134108"/>
                    <a:gd name="connsiteY14" fmla="*/ 23375 h 63446"/>
                    <a:gd name="connsiteX15" fmla="*/ 32818 w 134108"/>
                    <a:gd name="connsiteY15" fmla="*/ 31167 h 63446"/>
                    <a:gd name="connsiteX16" fmla="*/ 18348 w 134108"/>
                    <a:gd name="connsiteY16" fmla="*/ 41184 h 63446"/>
                    <a:gd name="connsiteX17" fmla="*/ 13896 w 134108"/>
                    <a:gd name="connsiteY17" fmla="*/ 45636 h 63446"/>
                    <a:gd name="connsiteX18" fmla="*/ 3878 w 134108"/>
                    <a:gd name="connsiteY18" fmla="*/ 47862 h 63446"/>
                    <a:gd name="connsiteX19" fmla="*/ 1652 w 134108"/>
                    <a:gd name="connsiteY19" fmla="*/ 40071 h 63446"/>
                    <a:gd name="connsiteX20" fmla="*/ 8330 w 134108"/>
                    <a:gd name="connsiteY20" fmla="*/ 35619 h 63446"/>
                    <a:gd name="connsiteX21" fmla="*/ 22800 w 134108"/>
                    <a:gd name="connsiteY21" fmla="*/ 22262 h 63446"/>
                    <a:gd name="connsiteX22" fmla="*/ 33931 w 134108"/>
                    <a:gd name="connsiteY22" fmla="*/ 15583 h 63446"/>
                    <a:gd name="connsiteX23" fmla="*/ 48402 w 134108"/>
                    <a:gd name="connsiteY23" fmla="*/ 8905 h 63446"/>
                    <a:gd name="connsiteX24" fmla="*/ 82907 w 134108"/>
                    <a:gd name="connsiteY24" fmla="*/ 0 h 63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4108" h="63446">
                      <a:moveTo>
                        <a:pt x="82907" y="0"/>
                      </a:moveTo>
                      <a:cubicBezTo>
                        <a:pt x="89585" y="0"/>
                        <a:pt x="96264" y="3340"/>
                        <a:pt x="101829" y="5566"/>
                      </a:cubicBezTo>
                      <a:cubicBezTo>
                        <a:pt x="107394" y="7792"/>
                        <a:pt x="112960" y="12244"/>
                        <a:pt x="116299" y="15583"/>
                      </a:cubicBezTo>
                      <a:cubicBezTo>
                        <a:pt x="124091" y="22262"/>
                        <a:pt x="130769" y="30054"/>
                        <a:pt x="132995" y="37845"/>
                      </a:cubicBezTo>
                      <a:cubicBezTo>
                        <a:pt x="135221" y="45636"/>
                        <a:pt x="132995" y="51202"/>
                        <a:pt x="132995" y="55654"/>
                      </a:cubicBezTo>
                      <a:cubicBezTo>
                        <a:pt x="132995" y="60107"/>
                        <a:pt x="134108" y="58994"/>
                        <a:pt x="134108" y="62333"/>
                      </a:cubicBezTo>
                      <a:cubicBezTo>
                        <a:pt x="132995" y="63446"/>
                        <a:pt x="131882" y="63446"/>
                        <a:pt x="129656" y="63446"/>
                      </a:cubicBezTo>
                      <a:cubicBezTo>
                        <a:pt x="128543" y="63446"/>
                        <a:pt x="127430" y="63446"/>
                        <a:pt x="127430" y="62333"/>
                      </a:cubicBezTo>
                      <a:cubicBezTo>
                        <a:pt x="126317" y="58994"/>
                        <a:pt x="127430" y="60107"/>
                        <a:pt x="126317" y="55654"/>
                      </a:cubicBezTo>
                      <a:cubicBezTo>
                        <a:pt x="125204" y="51202"/>
                        <a:pt x="121865" y="45636"/>
                        <a:pt x="119639" y="40071"/>
                      </a:cubicBezTo>
                      <a:cubicBezTo>
                        <a:pt x="117412" y="33393"/>
                        <a:pt x="111847" y="26714"/>
                        <a:pt x="106281" y="22262"/>
                      </a:cubicBezTo>
                      <a:cubicBezTo>
                        <a:pt x="102942" y="18922"/>
                        <a:pt x="100717" y="16696"/>
                        <a:pt x="96264" y="15583"/>
                      </a:cubicBezTo>
                      <a:cubicBezTo>
                        <a:pt x="91811" y="14470"/>
                        <a:pt x="87359" y="13357"/>
                        <a:pt x="82907" y="13357"/>
                      </a:cubicBezTo>
                      <a:cubicBezTo>
                        <a:pt x="72889" y="13357"/>
                        <a:pt x="62871" y="16696"/>
                        <a:pt x="55080" y="20035"/>
                      </a:cubicBezTo>
                      <a:cubicBezTo>
                        <a:pt x="50627" y="21149"/>
                        <a:pt x="45063" y="21149"/>
                        <a:pt x="41723" y="23375"/>
                      </a:cubicBezTo>
                      <a:cubicBezTo>
                        <a:pt x="37271" y="25601"/>
                        <a:pt x="36158" y="28940"/>
                        <a:pt x="32818" y="31167"/>
                      </a:cubicBezTo>
                      <a:cubicBezTo>
                        <a:pt x="27253" y="35619"/>
                        <a:pt x="21688" y="37845"/>
                        <a:pt x="18348" y="41184"/>
                      </a:cubicBezTo>
                      <a:cubicBezTo>
                        <a:pt x="16122" y="44523"/>
                        <a:pt x="16122" y="43410"/>
                        <a:pt x="13896" y="45636"/>
                      </a:cubicBezTo>
                      <a:cubicBezTo>
                        <a:pt x="11670" y="47862"/>
                        <a:pt x="7217" y="50089"/>
                        <a:pt x="3878" y="47862"/>
                      </a:cubicBezTo>
                      <a:cubicBezTo>
                        <a:pt x="539" y="46749"/>
                        <a:pt x="-1688" y="41184"/>
                        <a:pt x="1652" y="40071"/>
                      </a:cubicBezTo>
                      <a:cubicBezTo>
                        <a:pt x="3878" y="37845"/>
                        <a:pt x="4991" y="38958"/>
                        <a:pt x="8330" y="35619"/>
                      </a:cubicBezTo>
                      <a:cubicBezTo>
                        <a:pt x="11670" y="32280"/>
                        <a:pt x="16122" y="26714"/>
                        <a:pt x="22800" y="22262"/>
                      </a:cubicBezTo>
                      <a:cubicBezTo>
                        <a:pt x="26139" y="20035"/>
                        <a:pt x="29479" y="17809"/>
                        <a:pt x="33931" y="15583"/>
                      </a:cubicBezTo>
                      <a:cubicBezTo>
                        <a:pt x="38384" y="12244"/>
                        <a:pt x="42836" y="11131"/>
                        <a:pt x="48402" y="8905"/>
                      </a:cubicBezTo>
                      <a:cubicBezTo>
                        <a:pt x="58419" y="4453"/>
                        <a:pt x="69550" y="0"/>
                        <a:pt x="8290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6" name="任意多边形: 形状 7475" descr="fa7b701d-99cb-4e74-b752-c75e26045c59"/>
                <p:cNvSpPr/>
                <p:nvPr/>
              </p:nvSpPr>
              <p:spPr>
                <a:xfrm>
                  <a:off x="1172340" y="1466751"/>
                  <a:ext cx="136256" cy="297214"/>
                </a:xfrm>
                <a:custGeom>
                  <a:avLst/>
                  <a:gdLst>
                    <a:gd name="connsiteX0" fmla="*/ 94099 w 136256"/>
                    <a:gd name="connsiteY0" fmla="*/ 596 h 297214"/>
                    <a:gd name="connsiteX1" fmla="*/ 113995 w 136256"/>
                    <a:gd name="connsiteY1" fmla="*/ 7691 h 297214"/>
                    <a:gd name="connsiteX2" fmla="*/ 132917 w 136256"/>
                    <a:gd name="connsiteY2" fmla="*/ 32179 h 297214"/>
                    <a:gd name="connsiteX3" fmla="*/ 136256 w 136256"/>
                    <a:gd name="connsiteY3" fmla="*/ 54441 h 297214"/>
                    <a:gd name="connsiteX4" fmla="*/ 135143 w 136256"/>
                    <a:gd name="connsiteY4" fmla="*/ 72250 h 297214"/>
                    <a:gd name="connsiteX5" fmla="*/ 125126 w 136256"/>
                    <a:gd name="connsiteY5" fmla="*/ 87833 h 297214"/>
                    <a:gd name="connsiteX6" fmla="*/ 121787 w 136256"/>
                    <a:gd name="connsiteY6" fmla="*/ 71137 h 297214"/>
                    <a:gd name="connsiteX7" fmla="*/ 124013 w 136256"/>
                    <a:gd name="connsiteY7" fmla="*/ 54441 h 297214"/>
                    <a:gd name="connsiteX8" fmla="*/ 119560 w 136256"/>
                    <a:gd name="connsiteY8" fmla="*/ 36631 h 297214"/>
                    <a:gd name="connsiteX9" fmla="*/ 103977 w 136256"/>
                    <a:gd name="connsiteY9" fmla="*/ 18822 h 297214"/>
                    <a:gd name="connsiteX10" fmla="*/ 76150 w 136256"/>
                    <a:gd name="connsiteY10" fmla="*/ 13257 h 297214"/>
                    <a:gd name="connsiteX11" fmla="*/ 46098 w 136256"/>
                    <a:gd name="connsiteY11" fmla="*/ 29953 h 297214"/>
                    <a:gd name="connsiteX12" fmla="*/ 27175 w 136256"/>
                    <a:gd name="connsiteY12" fmla="*/ 60006 h 297214"/>
                    <a:gd name="connsiteX13" fmla="*/ 18271 w 136256"/>
                    <a:gd name="connsiteY13" fmla="*/ 95625 h 297214"/>
                    <a:gd name="connsiteX14" fmla="*/ 14932 w 136256"/>
                    <a:gd name="connsiteY14" fmla="*/ 132357 h 297214"/>
                    <a:gd name="connsiteX15" fmla="*/ 18271 w 136256"/>
                    <a:gd name="connsiteY15" fmla="*/ 167974 h 297214"/>
                    <a:gd name="connsiteX16" fmla="*/ 38306 w 136256"/>
                    <a:gd name="connsiteY16" fmla="*/ 230307 h 297214"/>
                    <a:gd name="connsiteX17" fmla="*/ 46098 w 136256"/>
                    <a:gd name="connsiteY17" fmla="*/ 275943 h 297214"/>
                    <a:gd name="connsiteX18" fmla="*/ 48324 w 136256"/>
                    <a:gd name="connsiteY18" fmla="*/ 293752 h 297214"/>
                    <a:gd name="connsiteX19" fmla="*/ 44985 w 136256"/>
                    <a:gd name="connsiteY19" fmla="*/ 297091 h 297214"/>
                    <a:gd name="connsiteX20" fmla="*/ 42758 w 136256"/>
                    <a:gd name="connsiteY20" fmla="*/ 293752 h 297214"/>
                    <a:gd name="connsiteX21" fmla="*/ 40532 w 136256"/>
                    <a:gd name="connsiteY21" fmla="*/ 277056 h 297214"/>
                    <a:gd name="connsiteX22" fmla="*/ 26062 w 136256"/>
                    <a:gd name="connsiteY22" fmla="*/ 233646 h 297214"/>
                    <a:gd name="connsiteX23" fmla="*/ 4913 w 136256"/>
                    <a:gd name="connsiteY23" fmla="*/ 170201 h 297214"/>
                    <a:gd name="connsiteX24" fmla="*/ 461 w 136256"/>
                    <a:gd name="connsiteY24" fmla="*/ 132357 h 297214"/>
                    <a:gd name="connsiteX25" fmla="*/ 1574 w 136256"/>
                    <a:gd name="connsiteY25" fmla="*/ 93398 h 297214"/>
                    <a:gd name="connsiteX26" fmla="*/ 32740 w 136256"/>
                    <a:gd name="connsiteY26" fmla="*/ 19936 h 297214"/>
                    <a:gd name="connsiteX27" fmla="*/ 71698 w 136256"/>
                    <a:gd name="connsiteY27" fmla="*/ 1013 h 297214"/>
                    <a:gd name="connsiteX28" fmla="*/ 94099 w 136256"/>
                    <a:gd name="connsiteY28" fmla="*/ 596 h 297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6256" h="297214">
                      <a:moveTo>
                        <a:pt x="94099" y="596"/>
                      </a:moveTo>
                      <a:cubicBezTo>
                        <a:pt x="101473" y="1570"/>
                        <a:pt x="108429" y="3796"/>
                        <a:pt x="113995" y="7691"/>
                      </a:cubicBezTo>
                      <a:cubicBezTo>
                        <a:pt x="124013" y="14370"/>
                        <a:pt x="129578" y="24388"/>
                        <a:pt x="132917" y="32179"/>
                      </a:cubicBezTo>
                      <a:cubicBezTo>
                        <a:pt x="135143" y="41084"/>
                        <a:pt x="136256" y="48876"/>
                        <a:pt x="136256" y="54441"/>
                      </a:cubicBezTo>
                      <a:cubicBezTo>
                        <a:pt x="136256" y="65571"/>
                        <a:pt x="136256" y="63345"/>
                        <a:pt x="135143" y="72250"/>
                      </a:cubicBezTo>
                      <a:cubicBezTo>
                        <a:pt x="132917" y="81154"/>
                        <a:pt x="128464" y="88946"/>
                        <a:pt x="125126" y="87833"/>
                      </a:cubicBezTo>
                      <a:cubicBezTo>
                        <a:pt x="121787" y="86720"/>
                        <a:pt x="118447" y="78929"/>
                        <a:pt x="121787" y="71137"/>
                      </a:cubicBezTo>
                      <a:cubicBezTo>
                        <a:pt x="121787" y="63345"/>
                        <a:pt x="124013" y="64458"/>
                        <a:pt x="124013" y="54441"/>
                      </a:cubicBezTo>
                      <a:cubicBezTo>
                        <a:pt x="122900" y="48876"/>
                        <a:pt x="122900" y="43310"/>
                        <a:pt x="119560" y="36631"/>
                      </a:cubicBezTo>
                      <a:cubicBezTo>
                        <a:pt x="116221" y="31066"/>
                        <a:pt x="111769" y="23275"/>
                        <a:pt x="103977" y="18822"/>
                      </a:cubicBezTo>
                      <a:cubicBezTo>
                        <a:pt x="97299" y="13257"/>
                        <a:pt x="86168" y="11031"/>
                        <a:pt x="76150" y="13257"/>
                      </a:cubicBezTo>
                      <a:cubicBezTo>
                        <a:pt x="65020" y="15483"/>
                        <a:pt x="55002" y="22162"/>
                        <a:pt x="46098" y="29953"/>
                      </a:cubicBezTo>
                      <a:cubicBezTo>
                        <a:pt x="37193" y="37744"/>
                        <a:pt x="31627" y="48876"/>
                        <a:pt x="27175" y="60006"/>
                      </a:cubicBezTo>
                      <a:cubicBezTo>
                        <a:pt x="22722" y="72250"/>
                        <a:pt x="20497" y="83380"/>
                        <a:pt x="18271" y="95625"/>
                      </a:cubicBezTo>
                      <a:cubicBezTo>
                        <a:pt x="17158" y="107869"/>
                        <a:pt x="13818" y="120112"/>
                        <a:pt x="14932" y="132357"/>
                      </a:cubicBezTo>
                      <a:cubicBezTo>
                        <a:pt x="14932" y="144600"/>
                        <a:pt x="16045" y="156844"/>
                        <a:pt x="18271" y="167974"/>
                      </a:cubicBezTo>
                      <a:cubicBezTo>
                        <a:pt x="22722" y="191349"/>
                        <a:pt x="32740" y="211385"/>
                        <a:pt x="38306" y="230307"/>
                      </a:cubicBezTo>
                      <a:cubicBezTo>
                        <a:pt x="43872" y="248116"/>
                        <a:pt x="44985" y="264812"/>
                        <a:pt x="46098" y="275943"/>
                      </a:cubicBezTo>
                      <a:cubicBezTo>
                        <a:pt x="47211" y="287074"/>
                        <a:pt x="48324" y="284848"/>
                        <a:pt x="48324" y="293752"/>
                      </a:cubicBezTo>
                      <a:cubicBezTo>
                        <a:pt x="49436" y="298204"/>
                        <a:pt x="47211" y="297091"/>
                        <a:pt x="44985" y="297091"/>
                      </a:cubicBezTo>
                      <a:cubicBezTo>
                        <a:pt x="43872" y="297091"/>
                        <a:pt x="42758" y="297091"/>
                        <a:pt x="42758" y="293752"/>
                      </a:cubicBezTo>
                      <a:cubicBezTo>
                        <a:pt x="41645" y="285961"/>
                        <a:pt x="42758" y="288187"/>
                        <a:pt x="40532" y="277056"/>
                      </a:cubicBezTo>
                      <a:cubicBezTo>
                        <a:pt x="38306" y="265926"/>
                        <a:pt x="32740" y="251455"/>
                        <a:pt x="26062" y="233646"/>
                      </a:cubicBezTo>
                      <a:cubicBezTo>
                        <a:pt x="19384" y="215836"/>
                        <a:pt x="10479" y="193575"/>
                        <a:pt x="4913" y="170201"/>
                      </a:cubicBezTo>
                      <a:cubicBezTo>
                        <a:pt x="2687" y="157957"/>
                        <a:pt x="1574" y="144600"/>
                        <a:pt x="461" y="132357"/>
                      </a:cubicBezTo>
                      <a:cubicBezTo>
                        <a:pt x="-652" y="120112"/>
                        <a:pt x="461" y="106756"/>
                        <a:pt x="1574" y="93398"/>
                      </a:cubicBezTo>
                      <a:cubicBezTo>
                        <a:pt x="4913" y="67798"/>
                        <a:pt x="11592" y="41084"/>
                        <a:pt x="32740" y="19936"/>
                      </a:cubicBezTo>
                      <a:cubicBezTo>
                        <a:pt x="42758" y="9917"/>
                        <a:pt x="57228" y="4352"/>
                        <a:pt x="71698" y="1013"/>
                      </a:cubicBezTo>
                      <a:cubicBezTo>
                        <a:pt x="78933" y="-100"/>
                        <a:pt x="86724" y="-378"/>
                        <a:pt x="94099" y="59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7" name="任意多边形: 形状 7476" descr="1caec492-56ee-4727-9328-f6ee8faba272"/>
                <p:cNvSpPr/>
                <p:nvPr/>
              </p:nvSpPr>
              <p:spPr>
                <a:xfrm>
                  <a:off x="1236155" y="1628181"/>
                  <a:ext cx="344851" cy="172395"/>
                </a:xfrm>
                <a:custGeom>
                  <a:avLst/>
                  <a:gdLst>
                    <a:gd name="connsiteX0" fmla="*/ 285735 w 344851"/>
                    <a:gd name="connsiteY0" fmla="*/ 6 h 172395"/>
                    <a:gd name="connsiteX1" fmla="*/ 320658 w 344851"/>
                    <a:gd name="connsiteY1" fmla="*/ 8772 h 172395"/>
                    <a:gd name="connsiteX2" fmla="*/ 344033 w 344851"/>
                    <a:gd name="connsiteY2" fmla="*/ 39938 h 172395"/>
                    <a:gd name="connsiteX3" fmla="*/ 336241 w 344851"/>
                    <a:gd name="connsiteY3" fmla="*/ 80009 h 172395"/>
                    <a:gd name="connsiteX4" fmla="*/ 258325 w 344851"/>
                    <a:gd name="connsiteY4" fmla="*/ 131211 h 172395"/>
                    <a:gd name="connsiteX5" fmla="*/ 211576 w 344851"/>
                    <a:gd name="connsiteY5" fmla="*/ 142342 h 172395"/>
                    <a:gd name="connsiteX6" fmla="*/ 165940 w 344851"/>
                    <a:gd name="connsiteY6" fmla="*/ 152359 h 172395"/>
                    <a:gd name="connsiteX7" fmla="*/ 84685 w 344851"/>
                    <a:gd name="connsiteY7" fmla="*/ 169056 h 172395"/>
                    <a:gd name="connsiteX8" fmla="*/ 26805 w 344851"/>
                    <a:gd name="connsiteY8" fmla="*/ 171282 h 172395"/>
                    <a:gd name="connsiteX9" fmla="*/ 4543 w 344851"/>
                    <a:gd name="connsiteY9" fmla="*/ 172395 h 172395"/>
                    <a:gd name="connsiteX10" fmla="*/ 91 w 344851"/>
                    <a:gd name="connsiteY10" fmla="*/ 169056 h 172395"/>
                    <a:gd name="connsiteX11" fmla="*/ 4543 w 344851"/>
                    <a:gd name="connsiteY11" fmla="*/ 166830 h 172395"/>
                    <a:gd name="connsiteX12" fmla="*/ 26805 w 344851"/>
                    <a:gd name="connsiteY12" fmla="*/ 165716 h 172395"/>
                    <a:gd name="connsiteX13" fmla="*/ 83572 w 344851"/>
                    <a:gd name="connsiteY13" fmla="*/ 156811 h 172395"/>
                    <a:gd name="connsiteX14" fmla="*/ 162601 w 344851"/>
                    <a:gd name="connsiteY14" fmla="*/ 140116 h 172395"/>
                    <a:gd name="connsiteX15" fmla="*/ 207124 w 344851"/>
                    <a:gd name="connsiteY15" fmla="*/ 128984 h 172395"/>
                    <a:gd name="connsiteX16" fmla="*/ 252761 w 344851"/>
                    <a:gd name="connsiteY16" fmla="*/ 115628 h 172395"/>
                    <a:gd name="connsiteX17" fmla="*/ 320658 w 344851"/>
                    <a:gd name="connsiteY17" fmla="*/ 71104 h 172395"/>
                    <a:gd name="connsiteX18" fmla="*/ 329563 w 344851"/>
                    <a:gd name="connsiteY18" fmla="*/ 39938 h 172395"/>
                    <a:gd name="connsiteX19" fmla="*/ 311753 w 344851"/>
                    <a:gd name="connsiteY19" fmla="*/ 18789 h 172395"/>
                    <a:gd name="connsiteX20" fmla="*/ 263891 w 344851"/>
                    <a:gd name="connsiteY20" fmla="*/ 14337 h 172395"/>
                    <a:gd name="connsiteX21" fmla="*/ 247195 w 344851"/>
                    <a:gd name="connsiteY21" fmla="*/ 23242 h 172395"/>
                    <a:gd name="connsiteX22" fmla="*/ 228272 w 344851"/>
                    <a:gd name="connsiteY22" fmla="*/ 32147 h 172395"/>
                    <a:gd name="connsiteX23" fmla="*/ 237177 w 344851"/>
                    <a:gd name="connsiteY23" fmla="*/ 15450 h 172395"/>
                    <a:gd name="connsiteX24" fmla="*/ 246082 w 344851"/>
                    <a:gd name="connsiteY24" fmla="*/ 9885 h 172395"/>
                    <a:gd name="connsiteX25" fmla="*/ 258325 w 344851"/>
                    <a:gd name="connsiteY25" fmla="*/ 5433 h 172395"/>
                    <a:gd name="connsiteX26" fmla="*/ 285735 w 344851"/>
                    <a:gd name="connsiteY26" fmla="*/ 6 h 172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44851" h="172395">
                      <a:moveTo>
                        <a:pt x="285735" y="6"/>
                      </a:moveTo>
                      <a:cubicBezTo>
                        <a:pt x="296727" y="-133"/>
                        <a:pt x="308971" y="2093"/>
                        <a:pt x="320658" y="8772"/>
                      </a:cubicBezTo>
                      <a:cubicBezTo>
                        <a:pt x="332902" y="15450"/>
                        <a:pt x="341806" y="26581"/>
                        <a:pt x="344033" y="39938"/>
                      </a:cubicBezTo>
                      <a:cubicBezTo>
                        <a:pt x="346259" y="53295"/>
                        <a:pt x="344033" y="67765"/>
                        <a:pt x="336241" y="80009"/>
                      </a:cubicBezTo>
                      <a:cubicBezTo>
                        <a:pt x="320658" y="105610"/>
                        <a:pt x="288378" y="122306"/>
                        <a:pt x="258325" y="131211"/>
                      </a:cubicBezTo>
                      <a:cubicBezTo>
                        <a:pt x="242742" y="135663"/>
                        <a:pt x="227160" y="137889"/>
                        <a:pt x="211576" y="142342"/>
                      </a:cubicBezTo>
                      <a:cubicBezTo>
                        <a:pt x="195993" y="145680"/>
                        <a:pt x="180410" y="149020"/>
                        <a:pt x="165940" y="152359"/>
                      </a:cubicBezTo>
                      <a:cubicBezTo>
                        <a:pt x="137000" y="159038"/>
                        <a:pt x="109173" y="166830"/>
                        <a:pt x="84685" y="169056"/>
                      </a:cubicBezTo>
                      <a:cubicBezTo>
                        <a:pt x="61311" y="171282"/>
                        <a:pt x="41275" y="170169"/>
                        <a:pt x="26805" y="171282"/>
                      </a:cubicBezTo>
                      <a:cubicBezTo>
                        <a:pt x="12335" y="171282"/>
                        <a:pt x="15675" y="172395"/>
                        <a:pt x="4543" y="172395"/>
                      </a:cubicBezTo>
                      <a:cubicBezTo>
                        <a:pt x="-1022" y="172395"/>
                        <a:pt x="91" y="170169"/>
                        <a:pt x="91" y="169056"/>
                      </a:cubicBezTo>
                      <a:cubicBezTo>
                        <a:pt x="1204" y="167943"/>
                        <a:pt x="91" y="166830"/>
                        <a:pt x="4543" y="166830"/>
                      </a:cubicBezTo>
                      <a:cubicBezTo>
                        <a:pt x="15675" y="166830"/>
                        <a:pt x="12335" y="166830"/>
                        <a:pt x="26805" y="165716"/>
                      </a:cubicBezTo>
                      <a:cubicBezTo>
                        <a:pt x="40162" y="163490"/>
                        <a:pt x="60197" y="160151"/>
                        <a:pt x="83572" y="156811"/>
                      </a:cubicBezTo>
                      <a:cubicBezTo>
                        <a:pt x="106947" y="153472"/>
                        <a:pt x="133661" y="146794"/>
                        <a:pt x="162601" y="140116"/>
                      </a:cubicBezTo>
                      <a:cubicBezTo>
                        <a:pt x="177071" y="136776"/>
                        <a:pt x="192654" y="133437"/>
                        <a:pt x="207124" y="128984"/>
                      </a:cubicBezTo>
                      <a:cubicBezTo>
                        <a:pt x="222707" y="124532"/>
                        <a:pt x="238290" y="120079"/>
                        <a:pt x="252761" y="115628"/>
                      </a:cubicBezTo>
                      <a:cubicBezTo>
                        <a:pt x="281701" y="105610"/>
                        <a:pt x="309527" y="91140"/>
                        <a:pt x="320658" y="71104"/>
                      </a:cubicBezTo>
                      <a:cubicBezTo>
                        <a:pt x="326224" y="61087"/>
                        <a:pt x="331789" y="49956"/>
                        <a:pt x="329563" y="39938"/>
                      </a:cubicBezTo>
                      <a:cubicBezTo>
                        <a:pt x="328450" y="29920"/>
                        <a:pt x="319545" y="23242"/>
                        <a:pt x="311753" y="18789"/>
                      </a:cubicBezTo>
                      <a:cubicBezTo>
                        <a:pt x="295057" y="8772"/>
                        <a:pt x="275022" y="9885"/>
                        <a:pt x="263891" y="14337"/>
                      </a:cubicBezTo>
                      <a:cubicBezTo>
                        <a:pt x="252761" y="19902"/>
                        <a:pt x="254987" y="17676"/>
                        <a:pt x="247195" y="23242"/>
                      </a:cubicBezTo>
                      <a:cubicBezTo>
                        <a:pt x="239403" y="28807"/>
                        <a:pt x="231611" y="34373"/>
                        <a:pt x="228272" y="32147"/>
                      </a:cubicBezTo>
                      <a:cubicBezTo>
                        <a:pt x="226047" y="29920"/>
                        <a:pt x="228272" y="21015"/>
                        <a:pt x="237177" y="15450"/>
                      </a:cubicBezTo>
                      <a:cubicBezTo>
                        <a:pt x="241629" y="12111"/>
                        <a:pt x="243856" y="10998"/>
                        <a:pt x="246082" y="9885"/>
                      </a:cubicBezTo>
                      <a:cubicBezTo>
                        <a:pt x="248308" y="9885"/>
                        <a:pt x="251647" y="8772"/>
                        <a:pt x="258325" y="5433"/>
                      </a:cubicBezTo>
                      <a:cubicBezTo>
                        <a:pt x="265004" y="2650"/>
                        <a:pt x="274743" y="145"/>
                        <a:pt x="285735" y="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8" name="任意多边形: 形状 7477" descr="f88fdfea-6aa9-4344-89cb-afcedead2f56"/>
                <p:cNvSpPr/>
                <p:nvPr/>
              </p:nvSpPr>
              <p:spPr>
                <a:xfrm>
                  <a:off x="1292745" y="1524810"/>
                  <a:ext cx="121097" cy="101315"/>
                </a:xfrm>
                <a:custGeom>
                  <a:avLst/>
                  <a:gdLst>
                    <a:gd name="connsiteX0" fmla="*/ 48129 w 121097"/>
                    <a:gd name="connsiteY0" fmla="*/ 835 h 101315"/>
                    <a:gd name="connsiteX1" fmla="*/ 67051 w 121097"/>
                    <a:gd name="connsiteY1" fmla="*/ 835 h 101315"/>
                    <a:gd name="connsiteX2" fmla="*/ 106010 w 121097"/>
                    <a:gd name="connsiteY2" fmla="*/ 15305 h 101315"/>
                    <a:gd name="connsiteX3" fmla="*/ 116028 w 121097"/>
                    <a:gd name="connsiteY3" fmla="*/ 32001 h 101315"/>
                    <a:gd name="connsiteX4" fmla="*/ 120479 w 121097"/>
                    <a:gd name="connsiteY4" fmla="*/ 48697 h 101315"/>
                    <a:gd name="connsiteX5" fmla="*/ 117141 w 121097"/>
                    <a:gd name="connsiteY5" fmla="*/ 79863 h 101315"/>
                    <a:gd name="connsiteX6" fmla="*/ 100444 w 121097"/>
                    <a:gd name="connsiteY6" fmla="*/ 95446 h 101315"/>
                    <a:gd name="connsiteX7" fmla="*/ 93765 w 121097"/>
                    <a:gd name="connsiteY7" fmla="*/ 101012 h 101315"/>
                    <a:gd name="connsiteX8" fmla="*/ 90426 w 121097"/>
                    <a:gd name="connsiteY8" fmla="*/ 98785 h 101315"/>
                    <a:gd name="connsiteX9" fmla="*/ 90426 w 121097"/>
                    <a:gd name="connsiteY9" fmla="*/ 96559 h 101315"/>
                    <a:gd name="connsiteX10" fmla="*/ 95992 w 121097"/>
                    <a:gd name="connsiteY10" fmla="*/ 92108 h 101315"/>
                    <a:gd name="connsiteX11" fmla="*/ 104896 w 121097"/>
                    <a:gd name="connsiteY11" fmla="*/ 75411 h 101315"/>
                    <a:gd name="connsiteX12" fmla="*/ 107123 w 121097"/>
                    <a:gd name="connsiteY12" fmla="*/ 50923 h 101315"/>
                    <a:gd name="connsiteX13" fmla="*/ 102670 w 121097"/>
                    <a:gd name="connsiteY13" fmla="*/ 37567 h 101315"/>
                    <a:gd name="connsiteX14" fmla="*/ 92652 w 121097"/>
                    <a:gd name="connsiteY14" fmla="*/ 26436 h 101315"/>
                    <a:gd name="connsiteX15" fmla="*/ 63713 w 121097"/>
                    <a:gd name="connsiteY15" fmla="*/ 15305 h 101315"/>
                    <a:gd name="connsiteX16" fmla="*/ 49243 w 121097"/>
                    <a:gd name="connsiteY16" fmla="*/ 13078 h 101315"/>
                    <a:gd name="connsiteX17" fmla="*/ 36999 w 121097"/>
                    <a:gd name="connsiteY17" fmla="*/ 17531 h 101315"/>
                    <a:gd name="connsiteX18" fmla="*/ 19190 w 121097"/>
                    <a:gd name="connsiteY18" fmla="*/ 25323 h 101315"/>
                    <a:gd name="connsiteX19" fmla="*/ 13624 w 121097"/>
                    <a:gd name="connsiteY19" fmla="*/ 29775 h 101315"/>
                    <a:gd name="connsiteX20" fmla="*/ 3607 w 121097"/>
                    <a:gd name="connsiteY20" fmla="*/ 32001 h 101315"/>
                    <a:gd name="connsiteX21" fmla="*/ 2494 w 121097"/>
                    <a:gd name="connsiteY21" fmla="*/ 21983 h 101315"/>
                    <a:gd name="connsiteX22" fmla="*/ 10285 w 121097"/>
                    <a:gd name="connsiteY22" fmla="*/ 16418 h 101315"/>
                    <a:gd name="connsiteX23" fmla="*/ 31434 w 121097"/>
                    <a:gd name="connsiteY23" fmla="*/ 4174 h 101315"/>
                    <a:gd name="connsiteX24" fmla="*/ 48129 w 121097"/>
                    <a:gd name="connsiteY24" fmla="*/ 835 h 101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1097" h="101315">
                      <a:moveTo>
                        <a:pt x="48129" y="835"/>
                      </a:moveTo>
                      <a:cubicBezTo>
                        <a:pt x="53695" y="-278"/>
                        <a:pt x="60374" y="-278"/>
                        <a:pt x="67051" y="835"/>
                      </a:cubicBezTo>
                      <a:cubicBezTo>
                        <a:pt x="80409" y="1948"/>
                        <a:pt x="95992" y="6401"/>
                        <a:pt x="106010" y="15305"/>
                      </a:cubicBezTo>
                      <a:cubicBezTo>
                        <a:pt x="110462" y="20870"/>
                        <a:pt x="112688" y="26436"/>
                        <a:pt x="116028" y="32001"/>
                      </a:cubicBezTo>
                      <a:cubicBezTo>
                        <a:pt x="118253" y="37567"/>
                        <a:pt x="119366" y="43132"/>
                        <a:pt x="120479" y="48697"/>
                      </a:cubicBezTo>
                      <a:cubicBezTo>
                        <a:pt x="121592" y="59828"/>
                        <a:pt x="121592" y="70958"/>
                        <a:pt x="117141" y="79863"/>
                      </a:cubicBezTo>
                      <a:cubicBezTo>
                        <a:pt x="112688" y="87655"/>
                        <a:pt x="104896" y="92108"/>
                        <a:pt x="100444" y="95446"/>
                      </a:cubicBezTo>
                      <a:cubicBezTo>
                        <a:pt x="95992" y="98785"/>
                        <a:pt x="98218" y="98785"/>
                        <a:pt x="93765" y="101012"/>
                      </a:cubicBezTo>
                      <a:cubicBezTo>
                        <a:pt x="91539" y="102125"/>
                        <a:pt x="91539" y="99899"/>
                        <a:pt x="90426" y="98785"/>
                      </a:cubicBezTo>
                      <a:cubicBezTo>
                        <a:pt x="89314" y="97672"/>
                        <a:pt x="89314" y="97672"/>
                        <a:pt x="90426" y="96559"/>
                      </a:cubicBezTo>
                      <a:cubicBezTo>
                        <a:pt x="92652" y="94333"/>
                        <a:pt x="92652" y="95446"/>
                        <a:pt x="95992" y="92108"/>
                      </a:cubicBezTo>
                      <a:cubicBezTo>
                        <a:pt x="99331" y="88768"/>
                        <a:pt x="101557" y="82090"/>
                        <a:pt x="104896" y="75411"/>
                      </a:cubicBezTo>
                      <a:cubicBezTo>
                        <a:pt x="108236" y="67619"/>
                        <a:pt x="109349" y="59828"/>
                        <a:pt x="107123" y="50923"/>
                      </a:cubicBezTo>
                      <a:cubicBezTo>
                        <a:pt x="106010" y="46471"/>
                        <a:pt x="104896" y="42018"/>
                        <a:pt x="102670" y="37567"/>
                      </a:cubicBezTo>
                      <a:cubicBezTo>
                        <a:pt x="99331" y="34228"/>
                        <a:pt x="97105" y="29775"/>
                        <a:pt x="92652" y="26436"/>
                      </a:cubicBezTo>
                      <a:cubicBezTo>
                        <a:pt x="84861" y="19757"/>
                        <a:pt x="73730" y="16418"/>
                        <a:pt x="63713" y="15305"/>
                      </a:cubicBezTo>
                      <a:cubicBezTo>
                        <a:pt x="59261" y="14192"/>
                        <a:pt x="53695" y="11965"/>
                        <a:pt x="49243" y="13078"/>
                      </a:cubicBezTo>
                      <a:cubicBezTo>
                        <a:pt x="44790" y="13078"/>
                        <a:pt x="40338" y="16418"/>
                        <a:pt x="36999" y="17531"/>
                      </a:cubicBezTo>
                      <a:cubicBezTo>
                        <a:pt x="29207" y="19757"/>
                        <a:pt x="22529" y="21983"/>
                        <a:pt x="19190" y="25323"/>
                      </a:cubicBezTo>
                      <a:cubicBezTo>
                        <a:pt x="15850" y="28662"/>
                        <a:pt x="15850" y="27549"/>
                        <a:pt x="13624" y="29775"/>
                      </a:cubicBezTo>
                      <a:cubicBezTo>
                        <a:pt x="11399" y="32001"/>
                        <a:pt x="6946" y="34228"/>
                        <a:pt x="3607" y="32001"/>
                      </a:cubicBezTo>
                      <a:cubicBezTo>
                        <a:pt x="268" y="30888"/>
                        <a:pt x="-1959" y="25323"/>
                        <a:pt x="2494" y="21983"/>
                      </a:cubicBezTo>
                      <a:cubicBezTo>
                        <a:pt x="4720" y="18644"/>
                        <a:pt x="5833" y="19757"/>
                        <a:pt x="10285" y="16418"/>
                      </a:cubicBezTo>
                      <a:cubicBezTo>
                        <a:pt x="14737" y="13078"/>
                        <a:pt x="21416" y="7514"/>
                        <a:pt x="31434" y="4174"/>
                      </a:cubicBezTo>
                      <a:cubicBezTo>
                        <a:pt x="35886" y="3061"/>
                        <a:pt x="42564" y="1948"/>
                        <a:pt x="48129" y="83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79" name="任意多边形: 形状 7478" descr="08ed51ed-b5b9-4615-bccb-21069c154c56"/>
                <p:cNvSpPr/>
                <p:nvPr/>
              </p:nvSpPr>
              <p:spPr>
                <a:xfrm>
                  <a:off x="1393572" y="1594377"/>
                  <a:ext cx="126509" cy="41956"/>
                </a:xfrm>
                <a:custGeom>
                  <a:avLst/>
                  <a:gdLst>
                    <a:gd name="connsiteX0" fmla="*/ 35237 w 126509"/>
                    <a:gd name="connsiteY0" fmla="*/ 278 h 41956"/>
                    <a:gd name="connsiteX1" fmla="*/ 47481 w 126509"/>
                    <a:gd name="connsiteY1" fmla="*/ 278 h 41956"/>
                    <a:gd name="connsiteX2" fmla="*/ 74194 w 126509"/>
                    <a:gd name="connsiteY2" fmla="*/ 1392 h 41956"/>
                    <a:gd name="connsiteX3" fmla="*/ 85326 w 126509"/>
                    <a:gd name="connsiteY3" fmla="*/ 6957 h 41956"/>
                    <a:gd name="connsiteX4" fmla="*/ 96457 w 126509"/>
                    <a:gd name="connsiteY4" fmla="*/ 12522 h 41956"/>
                    <a:gd name="connsiteX5" fmla="*/ 115379 w 126509"/>
                    <a:gd name="connsiteY5" fmla="*/ 22540 h 41956"/>
                    <a:gd name="connsiteX6" fmla="*/ 123170 w 126509"/>
                    <a:gd name="connsiteY6" fmla="*/ 34784 h 41956"/>
                    <a:gd name="connsiteX7" fmla="*/ 126509 w 126509"/>
                    <a:gd name="connsiteY7" fmla="*/ 39237 h 41956"/>
                    <a:gd name="connsiteX8" fmla="*/ 123170 w 126509"/>
                    <a:gd name="connsiteY8" fmla="*/ 41462 h 41956"/>
                    <a:gd name="connsiteX9" fmla="*/ 120945 w 126509"/>
                    <a:gd name="connsiteY9" fmla="*/ 41462 h 41956"/>
                    <a:gd name="connsiteX10" fmla="*/ 117605 w 126509"/>
                    <a:gd name="connsiteY10" fmla="*/ 38124 h 41956"/>
                    <a:gd name="connsiteX11" fmla="*/ 105361 w 126509"/>
                    <a:gd name="connsiteY11" fmla="*/ 31445 h 41956"/>
                    <a:gd name="connsiteX12" fmla="*/ 88665 w 126509"/>
                    <a:gd name="connsiteY12" fmla="*/ 23653 h 41956"/>
                    <a:gd name="connsiteX13" fmla="*/ 78647 w 126509"/>
                    <a:gd name="connsiteY13" fmla="*/ 19201 h 41956"/>
                    <a:gd name="connsiteX14" fmla="*/ 68630 w 126509"/>
                    <a:gd name="connsiteY14" fmla="*/ 15861 h 41956"/>
                    <a:gd name="connsiteX15" fmla="*/ 46367 w 126509"/>
                    <a:gd name="connsiteY15" fmla="*/ 14748 h 41956"/>
                    <a:gd name="connsiteX16" fmla="*/ 36350 w 126509"/>
                    <a:gd name="connsiteY16" fmla="*/ 12522 h 41956"/>
                    <a:gd name="connsiteX17" fmla="*/ 27445 w 126509"/>
                    <a:gd name="connsiteY17" fmla="*/ 15861 h 41956"/>
                    <a:gd name="connsiteX18" fmla="*/ 14089 w 126509"/>
                    <a:gd name="connsiteY18" fmla="*/ 16974 h 41956"/>
                    <a:gd name="connsiteX19" fmla="*/ 8523 w 126509"/>
                    <a:gd name="connsiteY19" fmla="*/ 18087 h 41956"/>
                    <a:gd name="connsiteX20" fmla="*/ 731 w 126509"/>
                    <a:gd name="connsiteY20" fmla="*/ 14748 h 41956"/>
                    <a:gd name="connsiteX21" fmla="*/ 1844 w 126509"/>
                    <a:gd name="connsiteY21" fmla="*/ 5844 h 41956"/>
                    <a:gd name="connsiteX22" fmla="*/ 8523 w 126509"/>
                    <a:gd name="connsiteY22" fmla="*/ 5844 h 41956"/>
                    <a:gd name="connsiteX23" fmla="*/ 24106 w 126509"/>
                    <a:gd name="connsiteY23" fmla="*/ 1392 h 41956"/>
                    <a:gd name="connsiteX24" fmla="*/ 35237 w 126509"/>
                    <a:gd name="connsiteY24" fmla="*/ 278 h 41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6508" h="41956">
                      <a:moveTo>
                        <a:pt x="35237" y="278"/>
                      </a:moveTo>
                      <a:cubicBezTo>
                        <a:pt x="39690" y="278"/>
                        <a:pt x="43028" y="278"/>
                        <a:pt x="47481" y="278"/>
                      </a:cubicBezTo>
                      <a:cubicBezTo>
                        <a:pt x="56386" y="278"/>
                        <a:pt x="65291" y="-835"/>
                        <a:pt x="74194" y="1392"/>
                      </a:cubicBezTo>
                      <a:cubicBezTo>
                        <a:pt x="78647" y="2505"/>
                        <a:pt x="81986" y="5844"/>
                        <a:pt x="85326" y="6957"/>
                      </a:cubicBezTo>
                      <a:cubicBezTo>
                        <a:pt x="89778" y="8070"/>
                        <a:pt x="93117" y="11410"/>
                        <a:pt x="96457" y="12522"/>
                      </a:cubicBezTo>
                      <a:cubicBezTo>
                        <a:pt x="103135" y="15861"/>
                        <a:pt x="110927" y="18087"/>
                        <a:pt x="115379" y="22540"/>
                      </a:cubicBezTo>
                      <a:cubicBezTo>
                        <a:pt x="119832" y="26992"/>
                        <a:pt x="120945" y="32558"/>
                        <a:pt x="123170" y="34784"/>
                      </a:cubicBezTo>
                      <a:cubicBezTo>
                        <a:pt x="124283" y="38124"/>
                        <a:pt x="125396" y="37011"/>
                        <a:pt x="126509" y="39237"/>
                      </a:cubicBezTo>
                      <a:cubicBezTo>
                        <a:pt x="126509" y="40349"/>
                        <a:pt x="125396" y="40349"/>
                        <a:pt x="123170" y="41462"/>
                      </a:cubicBezTo>
                      <a:cubicBezTo>
                        <a:pt x="122058" y="41462"/>
                        <a:pt x="122058" y="42575"/>
                        <a:pt x="120945" y="41462"/>
                      </a:cubicBezTo>
                      <a:cubicBezTo>
                        <a:pt x="118718" y="40349"/>
                        <a:pt x="119832" y="40349"/>
                        <a:pt x="117605" y="38124"/>
                      </a:cubicBezTo>
                      <a:cubicBezTo>
                        <a:pt x="114266" y="35898"/>
                        <a:pt x="109813" y="34784"/>
                        <a:pt x="105361" y="31445"/>
                      </a:cubicBezTo>
                      <a:cubicBezTo>
                        <a:pt x="100908" y="29219"/>
                        <a:pt x="94231" y="26992"/>
                        <a:pt x="88665" y="23653"/>
                      </a:cubicBezTo>
                      <a:cubicBezTo>
                        <a:pt x="85326" y="22540"/>
                        <a:pt x="81986" y="20314"/>
                        <a:pt x="78647" y="19201"/>
                      </a:cubicBezTo>
                      <a:cubicBezTo>
                        <a:pt x="75308" y="18087"/>
                        <a:pt x="71968" y="16974"/>
                        <a:pt x="68630" y="15861"/>
                      </a:cubicBezTo>
                      <a:cubicBezTo>
                        <a:pt x="60838" y="13635"/>
                        <a:pt x="53046" y="14748"/>
                        <a:pt x="46367" y="14748"/>
                      </a:cubicBezTo>
                      <a:cubicBezTo>
                        <a:pt x="43028" y="14748"/>
                        <a:pt x="39690" y="12522"/>
                        <a:pt x="36350" y="12522"/>
                      </a:cubicBezTo>
                      <a:cubicBezTo>
                        <a:pt x="33011" y="13635"/>
                        <a:pt x="29671" y="15861"/>
                        <a:pt x="27445" y="15861"/>
                      </a:cubicBezTo>
                      <a:cubicBezTo>
                        <a:pt x="21880" y="16974"/>
                        <a:pt x="17427" y="15861"/>
                        <a:pt x="14089" y="16974"/>
                      </a:cubicBezTo>
                      <a:cubicBezTo>
                        <a:pt x="10749" y="18087"/>
                        <a:pt x="10749" y="16974"/>
                        <a:pt x="8523" y="18087"/>
                      </a:cubicBezTo>
                      <a:cubicBezTo>
                        <a:pt x="6297" y="19201"/>
                        <a:pt x="2957" y="18087"/>
                        <a:pt x="731" y="14748"/>
                      </a:cubicBezTo>
                      <a:cubicBezTo>
                        <a:pt x="-382" y="11410"/>
                        <a:pt x="-382" y="6957"/>
                        <a:pt x="1844" y="5844"/>
                      </a:cubicBezTo>
                      <a:cubicBezTo>
                        <a:pt x="5184" y="4731"/>
                        <a:pt x="5184" y="6957"/>
                        <a:pt x="8523" y="5844"/>
                      </a:cubicBezTo>
                      <a:cubicBezTo>
                        <a:pt x="11862" y="4731"/>
                        <a:pt x="17427" y="2505"/>
                        <a:pt x="24106" y="1392"/>
                      </a:cubicBezTo>
                      <a:cubicBezTo>
                        <a:pt x="27445" y="1392"/>
                        <a:pt x="31898" y="278"/>
                        <a:pt x="35237" y="2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0" name="任意多边形: 形状 7479" descr="ac969a71-6f2e-4a91-bad4-5e6f88b11be6"/>
                <p:cNvSpPr/>
                <p:nvPr/>
              </p:nvSpPr>
              <p:spPr>
                <a:xfrm>
                  <a:off x="601790" y="1582101"/>
                  <a:ext cx="263254" cy="687234"/>
                </a:xfrm>
                <a:custGeom>
                  <a:avLst/>
                  <a:gdLst>
                    <a:gd name="connsiteX0" fmla="*/ 262687 w 263254"/>
                    <a:gd name="connsiteY0" fmla="*/ 311 h 687234"/>
                    <a:gd name="connsiteX1" fmla="*/ 251556 w 263254"/>
                    <a:gd name="connsiteY1" fmla="*/ 27025 h 687234"/>
                    <a:gd name="connsiteX2" fmla="*/ 230407 w 263254"/>
                    <a:gd name="connsiteY2" fmla="*/ 51512 h 687234"/>
                    <a:gd name="connsiteX3" fmla="*/ 182545 w 263254"/>
                    <a:gd name="connsiteY3" fmla="*/ 119411 h 687234"/>
                    <a:gd name="connsiteX4" fmla="*/ 152492 w 263254"/>
                    <a:gd name="connsiteY4" fmla="*/ 166160 h 687234"/>
                    <a:gd name="connsiteX5" fmla="*/ 123552 w 263254"/>
                    <a:gd name="connsiteY5" fmla="*/ 219587 h 687234"/>
                    <a:gd name="connsiteX6" fmla="*/ 81255 w 263254"/>
                    <a:gd name="connsiteY6" fmla="*/ 340913 h 687234"/>
                    <a:gd name="connsiteX7" fmla="*/ 69011 w 263254"/>
                    <a:gd name="connsiteY7" fmla="*/ 404358 h 687234"/>
                    <a:gd name="connsiteX8" fmla="*/ 62333 w 263254"/>
                    <a:gd name="connsiteY8" fmla="*/ 466690 h 687234"/>
                    <a:gd name="connsiteX9" fmla="*/ 51202 w 263254"/>
                    <a:gd name="connsiteY9" fmla="*/ 579111 h 687234"/>
                    <a:gd name="connsiteX10" fmla="*/ 22262 w 263254"/>
                    <a:gd name="connsiteY10" fmla="*/ 654800 h 687234"/>
                    <a:gd name="connsiteX11" fmla="*/ 7792 w 263254"/>
                    <a:gd name="connsiteY11" fmla="*/ 682627 h 687234"/>
                    <a:gd name="connsiteX12" fmla="*/ 1113 w 263254"/>
                    <a:gd name="connsiteY12" fmla="*/ 685967 h 687234"/>
                    <a:gd name="connsiteX13" fmla="*/ 2226 w 263254"/>
                    <a:gd name="connsiteY13" fmla="*/ 680401 h 687234"/>
                    <a:gd name="connsiteX14" fmla="*/ 16696 w 263254"/>
                    <a:gd name="connsiteY14" fmla="*/ 653687 h 687234"/>
                    <a:gd name="connsiteX15" fmla="*/ 37845 w 263254"/>
                    <a:gd name="connsiteY15" fmla="*/ 577998 h 687234"/>
                    <a:gd name="connsiteX16" fmla="*/ 48975 w 263254"/>
                    <a:gd name="connsiteY16" fmla="*/ 467803 h 687234"/>
                    <a:gd name="connsiteX17" fmla="*/ 54541 w 263254"/>
                    <a:gd name="connsiteY17" fmla="*/ 404358 h 687234"/>
                    <a:gd name="connsiteX18" fmla="*/ 64559 w 263254"/>
                    <a:gd name="connsiteY18" fmla="*/ 338686 h 687234"/>
                    <a:gd name="connsiteX19" fmla="*/ 107969 w 263254"/>
                    <a:gd name="connsiteY19" fmla="*/ 214022 h 687234"/>
                    <a:gd name="connsiteX20" fmla="*/ 140248 w 263254"/>
                    <a:gd name="connsiteY20" fmla="*/ 160594 h 687234"/>
                    <a:gd name="connsiteX21" fmla="*/ 168075 w 263254"/>
                    <a:gd name="connsiteY21" fmla="*/ 112732 h 687234"/>
                    <a:gd name="connsiteX22" fmla="*/ 218164 w 263254"/>
                    <a:gd name="connsiteY22" fmla="*/ 45947 h 687234"/>
                    <a:gd name="connsiteX23" fmla="*/ 238199 w 263254"/>
                    <a:gd name="connsiteY23" fmla="*/ 21459 h 687234"/>
                    <a:gd name="connsiteX24" fmla="*/ 262687 w 263254"/>
                    <a:gd name="connsiteY24" fmla="*/ 311 h 687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63254" h="687234">
                      <a:moveTo>
                        <a:pt x="262687" y="311"/>
                      </a:moveTo>
                      <a:cubicBezTo>
                        <a:pt x="264913" y="2537"/>
                        <a:pt x="260460" y="15893"/>
                        <a:pt x="251556" y="27025"/>
                      </a:cubicBezTo>
                      <a:cubicBezTo>
                        <a:pt x="241538" y="39269"/>
                        <a:pt x="242651" y="34816"/>
                        <a:pt x="230407" y="51512"/>
                      </a:cubicBezTo>
                      <a:cubicBezTo>
                        <a:pt x="218164" y="68209"/>
                        <a:pt x="201467" y="91584"/>
                        <a:pt x="182545" y="119411"/>
                      </a:cubicBezTo>
                      <a:cubicBezTo>
                        <a:pt x="172527" y="133880"/>
                        <a:pt x="162510" y="149463"/>
                        <a:pt x="152492" y="166160"/>
                      </a:cubicBezTo>
                      <a:cubicBezTo>
                        <a:pt x="142475" y="182855"/>
                        <a:pt x="132457" y="200664"/>
                        <a:pt x="123552" y="219587"/>
                      </a:cubicBezTo>
                      <a:cubicBezTo>
                        <a:pt x="104630" y="256318"/>
                        <a:pt x="91273" y="298616"/>
                        <a:pt x="81255" y="340913"/>
                      </a:cubicBezTo>
                      <a:cubicBezTo>
                        <a:pt x="76803" y="362061"/>
                        <a:pt x="71237" y="383210"/>
                        <a:pt x="69011" y="404358"/>
                      </a:cubicBezTo>
                      <a:cubicBezTo>
                        <a:pt x="66784" y="425507"/>
                        <a:pt x="63446" y="446655"/>
                        <a:pt x="62333" y="466690"/>
                      </a:cubicBezTo>
                      <a:cubicBezTo>
                        <a:pt x="58994" y="506761"/>
                        <a:pt x="58994" y="546832"/>
                        <a:pt x="51202" y="579111"/>
                      </a:cubicBezTo>
                      <a:cubicBezTo>
                        <a:pt x="43410" y="611391"/>
                        <a:pt x="31167" y="636991"/>
                        <a:pt x="22262" y="654800"/>
                      </a:cubicBezTo>
                      <a:cubicBezTo>
                        <a:pt x="13358" y="672611"/>
                        <a:pt x="15583" y="669271"/>
                        <a:pt x="7792" y="682627"/>
                      </a:cubicBezTo>
                      <a:cubicBezTo>
                        <a:pt x="3340" y="689306"/>
                        <a:pt x="2226" y="687080"/>
                        <a:pt x="1113" y="685967"/>
                      </a:cubicBezTo>
                      <a:cubicBezTo>
                        <a:pt x="0" y="684854"/>
                        <a:pt x="-1113" y="685967"/>
                        <a:pt x="2226" y="680401"/>
                      </a:cubicBezTo>
                      <a:cubicBezTo>
                        <a:pt x="10018" y="667045"/>
                        <a:pt x="8905" y="671497"/>
                        <a:pt x="16696" y="653687"/>
                      </a:cubicBezTo>
                      <a:cubicBezTo>
                        <a:pt x="24488" y="635878"/>
                        <a:pt x="32280" y="610278"/>
                        <a:pt x="37845" y="577998"/>
                      </a:cubicBezTo>
                      <a:cubicBezTo>
                        <a:pt x="44523" y="546832"/>
                        <a:pt x="46749" y="508988"/>
                        <a:pt x="48975" y="467803"/>
                      </a:cubicBezTo>
                      <a:cubicBezTo>
                        <a:pt x="50089" y="447768"/>
                        <a:pt x="52315" y="425507"/>
                        <a:pt x="54541" y="404358"/>
                      </a:cubicBezTo>
                      <a:cubicBezTo>
                        <a:pt x="56767" y="382097"/>
                        <a:pt x="60107" y="360948"/>
                        <a:pt x="64559" y="338686"/>
                      </a:cubicBezTo>
                      <a:cubicBezTo>
                        <a:pt x="74576" y="295277"/>
                        <a:pt x="89047" y="251867"/>
                        <a:pt x="107969" y="214022"/>
                      </a:cubicBezTo>
                      <a:cubicBezTo>
                        <a:pt x="117987" y="193987"/>
                        <a:pt x="130230" y="177290"/>
                        <a:pt x="140248" y="160594"/>
                      </a:cubicBezTo>
                      <a:cubicBezTo>
                        <a:pt x="150265" y="143898"/>
                        <a:pt x="158057" y="127201"/>
                        <a:pt x="168075" y="112732"/>
                      </a:cubicBezTo>
                      <a:cubicBezTo>
                        <a:pt x="186997" y="84905"/>
                        <a:pt x="205920" y="62643"/>
                        <a:pt x="218164" y="45947"/>
                      </a:cubicBezTo>
                      <a:cubicBezTo>
                        <a:pt x="230407" y="30364"/>
                        <a:pt x="228181" y="33703"/>
                        <a:pt x="238199" y="21459"/>
                      </a:cubicBezTo>
                      <a:cubicBezTo>
                        <a:pt x="248217" y="8103"/>
                        <a:pt x="260460" y="-1916"/>
                        <a:pt x="262687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1" name="任意多边形: 形状 7480" descr="470d341e-0fa4-4858-9806-80f38520fd43"/>
                <p:cNvSpPr/>
                <p:nvPr/>
              </p:nvSpPr>
              <p:spPr>
                <a:xfrm>
                  <a:off x="854262" y="1590063"/>
                  <a:ext cx="100374" cy="499237"/>
                </a:xfrm>
                <a:custGeom>
                  <a:avLst/>
                  <a:gdLst>
                    <a:gd name="connsiteX0" fmla="*/ 1310 w 100374"/>
                    <a:gd name="connsiteY0" fmla="*/ 140 h 499237"/>
                    <a:gd name="connsiteX1" fmla="*/ 21346 w 100374"/>
                    <a:gd name="connsiteY1" fmla="*/ 14611 h 499237"/>
                    <a:gd name="connsiteX2" fmla="*/ 32476 w 100374"/>
                    <a:gd name="connsiteY2" fmla="*/ 34646 h 499237"/>
                    <a:gd name="connsiteX3" fmla="*/ 60303 w 100374"/>
                    <a:gd name="connsiteY3" fmla="*/ 86961 h 499237"/>
                    <a:gd name="connsiteX4" fmla="*/ 74773 w 100374"/>
                    <a:gd name="connsiteY4" fmla="*/ 123693 h 499237"/>
                    <a:gd name="connsiteX5" fmla="*/ 81451 w 100374"/>
                    <a:gd name="connsiteY5" fmla="*/ 143728 h 499237"/>
                    <a:gd name="connsiteX6" fmla="*/ 87017 w 100374"/>
                    <a:gd name="connsiteY6" fmla="*/ 164876 h 499237"/>
                    <a:gd name="connsiteX7" fmla="*/ 100374 w 100374"/>
                    <a:gd name="connsiteY7" fmla="*/ 257262 h 499237"/>
                    <a:gd name="connsiteX8" fmla="*/ 94809 w 100374"/>
                    <a:gd name="connsiteY8" fmla="*/ 304011 h 499237"/>
                    <a:gd name="connsiteX9" fmla="*/ 85904 w 100374"/>
                    <a:gd name="connsiteY9" fmla="*/ 348534 h 499237"/>
                    <a:gd name="connsiteX10" fmla="*/ 61416 w 100374"/>
                    <a:gd name="connsiteY10" fmla="*/ 427563 h 499237"/>
                    <a:gd name="connsiteX11" fmla="*/ 30250 w 100374"/>
                    <a:gd name="connsiteY11" fmla="*/ 477651 h 499237"/>
                    <a:gd name="connsiteX12" fmla="*/ 18007 w 100374"/>
                    <a:gd name="connsiteY12" fmla="*/ 496574 h 499237"/>
                    <a:gd name="connsiteX13" fmla="*/ 12441 w 100374"/>
                    <a:gd name="connsiteY13" fmla="*/ 497686 h 499237"/>
                    <a:gd name="connsiteX14" fmla="*/ 12441 w 100374"/>
                    <a:gd name="connsiteY14" fmla="*/ 493235 h 499237"/>
                    <a:gd name="connsiteX15" fmla="*/ 23571 w 100374"/>
                    <a:gd name="connsiteY15" fmla="*/ 474312 h 499237"/>
                    <a:gd name="connsiteX16" fmla="*/ 46947 w 100374"/>
                    <a:gd name="connsiteY16" fmla="*/ 421997 h 499237"/>
                    <a:gd name="connsiteX17" fmla="*/ 70321 w 100374"/>
                    <a:gd name="connsiteY17" fmla="*/ 345195 h 499237"/>
                    <a:gd name="connsiteX18" fmla="*/ 78112 w 100374"/>
                    <a:gd name="connsiteY18" fmla="*/ 300672 h 499237"/>
                    <a:gd name="connsiteX19" fmla="*/ 81451 w 100374"/>
                    <a:gd name="connsiteY19" fmla="*/ 255036 h 499237"/>
                    <a:gd name="connsiteX20" fmla="*/ 68095 w 100374"/>
                    <a:gd name="connsiteY20" fmla="*/ 165989 h 499237"/>
                    <a:gd name="connsiteX21" fmla="*/ 63642 w 100374"/>
                    <a:gd name="connsiteY21" fmla="*/ 144841 h 499237"/>
                    <a:gd name="connsiteX22" fmla="*/ 59190 w 100374"/>
                    <a:gd name="connsiteY22" fmla="*/ 124806 h 499237"/>
                    <a:gd name="connsiteX23" fmla="*/ 43607 w 100374"/>
                    <a:gd name="connsiteY23" fmla="*/ 90300 h 499237"/>
                    <a:gd name="connsiteX24" fmla="*/ 19120 w 100374"/>
                    <a:gd name="connsiteY24" fmla="*/ 39099 h 499237"/>
                    <a:gd name="connsiteX25" fmla="*/ 7989 w 100374"/>
                    <a:gd name="connsiteY25" fmla="*/ 20177 h 499237"/>
                    <a:gd name="connsiteX26" fmla="*/ 1310 w 100374"/>
                    <a:gd name="connsiteY26" fmla="*/ 140 h 499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00374" h="499237">
                      <a:moveTo>
                        <a:pt x="1310" y="140"/>
                      </a:moveTo>
                      <a:cubicBezTo>
                        <a:pt x="4649" y="-973"/>
                        <a:pt x="14667" y="4593"/>
                        <a:pt x="21346" y="14611"/>
                      </a:cubicBezTo>
                      <a:cubicBezTo>
                        <a:pt x="28024" y="23515"/>
                        <a:pt x="24684" y="22402"/>
                        <a:pt x="32476" y="34646"/>
                      </a:cubicBezTo>
                      <a:cubicBezTo>
                        <a:pt x="40268" y="46889"/>
                        <a:pt x="50285" y="64699"/>
                        <a:pt x="60303" y="86961"/>
                      </a:cubicBezTo>
                      <a:cubicBezTo>
                        <a:pt x="65869" y="98092"/>
                        <a:pt x="70321" y="110335"/>
                        <a:pt x="74773" y="123693"/>
                      </a:cubicBezTo>
                      <a:cubicBezTo>
                        <a:pt x="76999" y="130371"/>
                        <a:pt x="79225" y="137049"/>
                        <a:pt x="81451" y="143728"/>
                      </a:cubicBezTo>
                      <a:cubicBezTo>
                        <a:pt x="83677" y="150407"/>
                        <a:pt x="85904" y="157084"/>
                        <a:pt x="87017" y="164876"/>
                      </a:cubicBezTo>
                      <a:cubicBezTo>
                        <a:pt x="93696" y="193816"/>
                        <a:pt x="100374" y="224983"/>
                        <a:pt x="100374" y="257262"/>
                      </a:cubicBezTo>
                      <a:cubicBezTo>
                        <a:pt x="100374" y="272845"/>
                        <a:pt x="97035" y="288428"/>
                        <a:pt x="94809" y="304011"/>
                      </a:cubicBezTo>
                      <a:cubicBezTo>
                        <a:pt x="92582" y="319594"/>
                        <a:pt x="89243" y="334065"/>
                        <a:pt x="85904" y="348534"/>
                      </a:cubicBezTo>
                      <a:cubicBezTo>
                        <a:pt x="79225" y="377474"/>
                        <a:pt x="71434" y="405301"/>
                        <a:pt x="61416" y="427563"/>
                      </a:cubicBezTo>
                      <a:cubicBezTo>
                        <a:pt x="50285" y="449824"/>
                        <a:pt x="38042" y="465408"/>
                        <a:pt x="30250" y="477651"/>
                      </a:cubicBezTo>
                      <a:cubicBezTo>
                        <a:pt x="22458" y="488783"/>
                        <a:pt x="24684" y="487669"/>
                        <a:pt x="18007" y="496574"/>
                      </a:cubicBezTo>
                      <a:cubicBezTo>
                        <a:pt x="14667" y="501026"/>
                        <a:pt x="13554" y="498800"/>
                        <a:pt x="12441" y="497686"/>
                      </a:cubicBezTo>
                      <a:cubicBezTo>
                        <a:pt x="11328" y="496574"/>
                        <a:pt x="10215" y="497686"/>
                        <a:pt x="12441" y="493235"/>
                      </a:cubicBezTo>
                      <a:cubicBezTo>
                        <a:pt x="18007" y="484330"/>
                        <a:pt x="16894" y="486556"/>
                        <a:pt x="23571" y="474312"/>
                      </a:cubicBezTo>
                      <a:cubicBezTo>
                        <a:pt x="30250" y="462069"/>
                        <a:pt x="38042" y="444260"/>
                        <a:pt x="46947" y="421997"/>
                      </a:cubicBezTo>
                      <a:cubicBezTo>
                        <a:pt x="55851" y="399736"/>
                        <a:pt x="64756" y="374135"/>
                        <a:pt x="70321" y="345195"/>
                      </a:cubicBezTo>
                      <a:cubicBezTo>
                        <a:pt x="73660" y="330725"/>
                        <a:pt x="76999" y="316255"/>
                        <a:pt x="78112" y="300672"/>
                      </a:cubicBezTo>
                      <a:cubicBezTo>
                        <a:pt x="80338" y="286201"/>
                        <a:pt x="81451" y="270619"/>
                        <a:pt x="81451" y="255036"/>
                      </a:cubicBezTo>
                      <a:cubicBezTo>
                        <a:pt x="80338" y="224983"/>
                        <a:pt x="74773" y="193816"/>
                        <a:pt x="68095" y="165989"/>
                      </a:cubicBezTo>
                      <a:cubicBezTo>
                        <a:pt x="65869" y="158198"/>
                        <a:pt x="64756" y="151520"/>
                        <a:pt x="63642" y="144841"/>
                      </a:cubicBezTo>
                      <a:cubicBezTo>
                        <a:pt x="62529" y="138162"/>
                        <a:pt x="61416" y="131484"/>
                        <a:pt x="59190" y="124806"/>
                      </a:cubicBezTo>
                      <a:cubicBezTo>
                        <a:pt x="55851" y="112562"/>
                        <a:pt x="48059" y="101431"/>
                        <a:pt x="43607" y="90300"/>
                      </a:cubicBezTo>
                      <a:cubicBezTo>
                        <a:pt x="34702" y="69152"/>
                        <a:pt x="25797" y="51342"/>
                        <a:pt x="19120" y="39099"/>
                      </a:cubicBezTo>
                      <a:cubicBezTo>
                        <a:pt x="11328" y="26854"/>
                        <a:pt x="13554" y="29080"/>
                        <a:pt x="7989" y="20177"/>
                      </a:cubicBezTo>
                      <a:cubicBezTo>
                        <a:pt x="1310" y="11272"/>
                        <a:pt x="-2029" y="1253"/>
                        <a:pt x="1310" y="14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2" name="任意多边形: 形状 7481" descr="9b7e952c-0233-4bf6-aa01-2e094ab8376c"/>
                <p:cNvSpPr/>
                <p:nvPr/>
              </p:nvSpPr>
              <p:spPr>
                <a:xfrm>
                  <a:off x="303207" y="2247691"/>
                  <a:ext cx="129834" cy="624931"/>
                </a:xfrm>
                <a:custGeom>
                  <a:avLst/>
                  <a:gdLst>
                    <a:gd name="connsiteX0" fmla="*/ 62611 w 129834"/>
                    <a:gd name="connsiteY0" fmla="*/ 341 h 624931"/>
                    <a:gd name="connsiteX1" fmla="*/ 53706 w 129834"/>
                    <a:gd name="connsiteY1" fmla="*/ 25942 h 624931"/>
                    <a:gd name="connsiteX2" fmla="*/ 38124 w 129834"/>
                    <a:gd name="connsiteY2" fmla="*/ 50429 h 624931"/>
                    <a:gd name="connsiteX3" fmla="*/ 16974 w 129834"/>
                    <a:gd name="connsiteY3" fmla="*/ 119441 h 624931"/>
                    <a:gd name="connsiteX4" fmla="*/ 13635 w 129834"/>
                    <a:gd name="connsiteY4" fmla="*/ 167303 h 624931"/>
                    <a:gd name="connsiteX5" fmla="*/ 21427 w 129834"/>
                    <a:gd name="connsiteY5" fmla="*/ 219618 h 624931"/>
                    <a:gd name="connsiteX6" fmla="*/ 44801 w 129834"/>
                    <a:gd name="connsiteY6" fmla="*/ 273046 h 624931"/>
                    <a:gd name="connsiteX7" fmla="*/ 79307 w 129834"/>
                    <a:gd name="connsiteY7" fmla="*/ 324247 h 624931"/>
                    <a:gd name="connsiteX8" fmla="*/ 109360 w 129834"/>
                    <a:gd name="connsiteY8" fmla="*/ 378788 h 624931"/>
                    <a:gd name="connsiteX9" fmla="*/ 127169 w 129834"/>
                    <a:gd name="connsiteY9" fmla="*/ 435555 h 624931"/>
                    <a:gd name="connsiteX10" fmla="*/ 128282 w 129834"/>
                    <a:gd name="connsiteY10" fmla="*/ 491209 h 624931"/>
                    <a:gd name="connsiteX11" fmla="*/ 114926 w 129834"/>
                    <a:gd name="connsiteY11" fmla="*/ 540185 h 624931"/>
                    <a:gd name="connsiteX12" fmla="*/ 68176 w 129834"/>
                    <a:gd name="connsiteY12" fmla="*/ 601403 h 624931"/>
                    <a:gd name="connsiteX13" fmla="*/ 44801 w 129834"/>
                    <a:gd name="connsiteY13" fmla="*/ 621440 h 624931"/>
                    <a:gd name="connsiteX14" fmla="*/ 38124 w 129834"/>
                    <a:gd name="connsiteY14" fmla="*/ 622553 h 624931"/>
                    <a:gd name="connsiteX15" fmla="*/ 41462 w 129834"/>
                    <a:gd name="connsiteY15" fmla="*/ 616987 h 624931"/>
                    <a:gd name="connsiteX16" fmla="*/ 63724 w 129834"/>
                    <a:gd name="connsiteY16" fmla="*/ 596951 h 624931"/>
                    <a:gd name="connsiteX17" fmla="*/ 102682 w 129834"/>
                    <a:gd name="connsiteY17" fmla="*/ 534619 h 624931"/>
                    <a:gd name="connsiteX18" fmla="*/ 114926 w 129834"/>
                    <a:gd name="connsiteY18" fmla="*/ 488983 h 624931"/>
                    <a:gd name="connsiteX19" fmla="*/ 113813 w 129834"/>
                    <a:gd name="connsiteY19" fmla="*/ 436668 h 624931"/>
                    <a:gd name="connsiteX20" fmla="*/ 97116 w 129834"/>
                    <a:gd name="connsiteY20" fmla="*/ 382127 h 624931"/>
                    <a:gd name="connsiteX21" fmla="*/ 64837 w 129834"/>
                    <a:gd name="connsiteY21" fmla="*/ 329813 h 624931"/>
                    <a:gd name="connsiteX22" fmla="*/ 29219 w 129834"/>
                    <a:gd name="connsiteY22" fmla="*/ 277498 h 624931"/>
                    <a:gd name="connsiteX23" fmla="*/ 5844 w 129834"/>
                    <a:gd name="connsiteY23" fmla="*/ 221844 h 624931"/>
                    <a:gd name="connsiteX24" fmla="*/ 278 w 129834"/>
                    <a:gd name="connsiteY24" fmla="*/ 166190 h 624931"/>
                    <a:gd name="connsiteX25" fmla="*/ 1392 w 129834"/>
                    <a:gd name="connsiteY25" fmla="*/ 116102 h 624931"/>
                    <a:gd name="connsiteX26" fmla="*/ 25879 w 129834"/>
                    <a:gd name="connsiteY26" fmla="*/ 44864 h 624931"/>
                    <a:gd name="connsiteX27" fmla="*/ 40349 w 129834"/>
                    <a:gd name="connsiteY27" fmla="*/ 20376 h 624931"/>
                    <a:gd name="connsiteX28" fmla="*/ 62611 w 129834"/>
                    <a:gd name="connsiteY28" fmla="*/ 341 h 624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29834" h="624931">
                      <a:moveTo>
                        <a:pt x="62611" y="341"/>
                      </a:moveTo>
                      <a:cubicBezTo>
                        <a:pt x="65951" y="2567"/>
                        <a:pt x="61498" y="14811"/>
                        <a:pt x="53706" y="25942"/>
                      </a:cubicBezTo>
                      <a:cubicBezTo>
                        <a:pt x="47028" y="38186"/>
                        <a:pt x="45914" y="34847"/>
                        <a:pt x="38124" y="50429"/>
                      </a:cubicBezTo>
                      <a:cubicBezTo>
                        <a:pt x="30332" y="67126"/>
                        <a:pt x="21427" y="90501"/>
                        <a:pt x="16974" y="119441"/>
                      </a:cubicBezTo>
                      <a:cubicBezTo>
                        <a:pt x="13635" y="135024"/>
                        <a:pt x="13635" y="150607"/>
                        <a:pt x="13635" y="167303"/>
                      </a:cubicBezTo>
                      <a:cubicBezTo>
                        <a:pt x="14748" y="183999"/>
                        <a:pt x="16974" y="201808"/>
                        <a:pt x="21427" y="219618"/>
                      </a:cubicBezTo>
                      <a:cubicBezTo>
                        <a:pt x="26992" y="238540"/>
                        <a:pt x="34784" y="255237"/>
                        <a:pt x="44801" y="273046"/>
                      </a:cubicBezTo>
                      <a:cubicBezTo>
                        <a:pt x="54819" y="289741"/>
                        <a:pt x="67063" y="306437"/>
                        <a:pt x="79307" y="324247"/>
                      </a:cubicBezTo>
                      <a:cubicBezTo>
                        <a:pt x="90438" y="342056"/>
                        <a:pt x="100455" y="359866"/>
                        <a:pt x="109360" y="378788"/>
                      </a:cubicBezTo>
                      <a:cubicBezTo>
                        <a:pt x="119378" y="396597"/>
                        <a:pt x="124943" y="416632"/>
                        <a:pt x="127169" y="435555"/>
                      </a:cubicBezTo>
                      <a:cubicBezTo>
                        <a:pt x="130509" y="454477"/>
                        <a:pt x="130509" y="473399"/>
                        <a:pt x="128282" y="491209"/>
                      </a:cubicBezTo>
                      <a:cubicBezTo>
                        <a:pt x="126056" y="509018"/>
                        <a:pt x="121604" y="525714"/>
                        <a:pt x="114926" y="540185"/>
                      </a:cubicBezTo>
                      <a:cubicBezTo>
                        <a:pt x="101569" y="569125"/>
                        <a:pt x="81533" y="588047"/>
                        <a:pt x="68176" y="601403"/>
                      </a:cubicBezTo>
                      <a:cubicBezTo>
                        <a:pt x="53706" y="613648"/>
                        <a:pt x="57046" y="612535"/>
                        <a:pt x="44801" y="621440"/>
                      </a:cubicBezTo>
                      <a:cubicBezTo>
                        <a:pt x="38124" y="627004"/>
                        <a:pt x="38124" y="624778"/>
                        <a:pt x="38124" y="622553"/>
                      </a:cubicBezTo>
                      <a:cubicBezTo>
                        <a:pt x="38124" y="620326"/>
                        <a:pt x="37011" y="621440"/>
                        <a:pt x="41462" y="616987"/>
                      </a:cubicBezTo>
                      <a:cubicBezTo>
                        <a:pt x="53706" y="606969"/>
                        <a:pt x="50367" y="610308"/>
                        <a:pt x="63724" y="596951"/>
                      </a:cubicBezTo>
                      <a:cubicBezTo>
                        <a:pt x="77081" y="583595"/>
                        <a:pt x="90438" y="562446"/>
                        <a:pt x="102682" y="534619"/>
                      </a:cubicBezTo>
                      <a:cubicBezTo>
                        <a:pt x="108247" y="521262"/>
                        <a:pt x="112700" y="505679"/>
                        <a:pt x="114926" y="488983"/>
                      </a:cubicBezTo>
                      <a:cubicBezTo>
                        <a:pt x="117152" y="472287"/>
                        <a:pt x="117152" y="454477"/>
                        <a:pt x="113813" y="436668"/>
                      </a:cubicBezTo>
                      <a:cubicBezTo>
                        <a:pt x="111587" y="417746"/>
                        <a:pt x="106021" y="399936"/>
                        <a:pt x="97116" y="382127"/>
                      </a:cubicBezTo>
                      <a:cubicBezTo>
                        <a:pt x="88212" y="364318"/>
                        <a:pt x="77081" y="347622"/>
                        <a:pt x="64837" y="329813"/>
                      </a:cubicBezTo>
                      <a:cubicBezTo>
                        <a:pt x="52593" y="313116"/>
                        <a:pt x="40349" y="295307"/>
                        <a:pt x="29219" y="277498"/>
                      </a:cubicBezTo>
                      <a:cubicBezTo>
                        <a:pt x="19201" y="259688"/>
                        <a:pt x="10296" y="240766"/>
                        <a:pt x="5844" y="221844"/>
                      </a:cubicBezTo>
                      <a:cubicBezTo>
                        <a:pt x="1392" y="202921"/>
                        <a:pt x="1392" y="183999"/>
                        <a:pt x="278" y="166190"/>
                      </a:cubicBezTo>
                      <a:cubicBezTo>
                        <a:pt x="278" y="148381"/>
                        <a:pt x="-835" y="131684"/>
                        <a:pt x="1392" y="116102"/>
                      </a:cubicBezTo>
                      <a:cubicBezTo>
                        <a:pt x="5844" y="84935"/>
                        <a:pt x="18087" y="61561"/>
                        <a:pt x="25879" y="44864"/>
                      </a:cubicBezTo>
                      <a:cubicBezTo>
                        <a:pt x="34784" y="29281"/>
                        <a:pt x="32558" y="32620"/>
                        <a:pt x="40349" y="20376"/>
                      </a:cubicBezTo>
                      <a:cubicBezTo>
                        <a:pt x="48141" y="7020"/>
                        <a:pt x="60385" y="-1885"/>
                        <a:pt x="62611" y="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3" name="任意多边形: 形状 7482" descr="89fd5594-5a61-4e07-bd62-9afb667f2b93"/>
                <p:cNvSpPr/>
                <p:nvPr/>
              </p:nvSpPr>
              <p:spPr>
                <a:xfrm>
                  <a:off x="364662" y="2252485"/>
                  <a:ext cx="230234" cy="609199"/>
                </a:xfrm>
                <a:custGeom>
                  <a:avLst/>
                  <a:gdLst>
                    <a:gd name="connsiteX0" fmla="*/ 2270 w 230234"/>
                    <a:gd name="connsiteY0" fmla="*/ 0 h 609199"/>
                    <a:gd name="connsiteX1" fmla="*/ 22305 w 230234"/>
                    <a:gd name="connsiteY1" fmla="*/ 22262 h 609199"/>
                    <a:gd name="connsiteX2" fmla="*/ 28984 w 230234"/>
                    <a:gd name="connsiteY2" fmla="*/ 33393 h 609199"/>
                    <a:gd name="connsiteX3" fmla="*/ 39001 w 230234"/>
                    <a:gd name="connsiteY3" fmla="*/ 46749 h 609199"/>
                    <a:gd name="connsiteX4" fmla="*/ 99107 w 230234"/>
                    <a:gd name="connsiteY4" fmla="*/ 102403 h 609199"/>
                    <a:gd name="connsiteX5" fmla="*/ 141404 w 230234"/>
                    <a:gd name="connsiteY5" fmla="*/ 140248 h 609199"/>
                    <a:gd name="connsiteX6" fmla="*/ 181476 w 230234"/>
                    <a:gd name="connsiteY6" fmla="*/ 188111 h 609199"/>
                    <a:gd name="connsiteX7" fmla="*/ 229338 w 230234"/>
                    <a:gd name="connsiteY7" fmla="*/ 308323 h 609199"/>
                    <a:gd name="connsiteX8" fmla="*/ 225998 w 230234"/>
                    <a:gd name="connsiteY8" fmla="*/ 372882 h 609199"/>
                    <a:gd name="connsiteX9" fmla="*/ 207076 w 230234"/>
                    <a:gd name="connsiteY9" fmla="*/ 432988 h 609199"/>
                    <a:gd name="connsiteX10" fmla="*/ 148083 w 230234"/>
                    <a:gd name="connsiteY10" fmla="*/ 532052 h 609199"/>
                    <a:gd name="connsiteX11" fmla="*/ 85750 w 230234"/>
                    <a:gd name="connsiteY11" fmla="*/ 587706 h 609199"/>
                    <a:gd name="connsiteX12" fmla="*/ 57924 w 230234"/>
                    <a:gd name="connsiteY12" fmla="*/ 606628 h 609199"/>
                    <a:gd name="connsiteX13" fmla="*/ 51245 w 230234"/>
                    <a:gd name="connsiteY13" fmla="*/ 606628 h 609199"/>
                    <a:gd name="connsiteX14" fmla="*/ 55698 w 230234"/>
                    <a:gd name="connsiteY14" fmla="*/ 602176 h 609199"/>
                    <a:gd name="connsiteX15" fmla="*/ 82412 w 230234"/>
                    <a:gd name="connsiteY15" fmla="*/ 584367 h 609199"/>
                    <a:gd name="connsiteX16" fmla="*/ 138066 w 230234"/>
                    <a:gd name="connsiteY16" fmla="*/ 525373 h 609199"/>
                    <a:gd name="connsiteX17" fmla="*/ 193719 w 230234"/>
                    <a:gd name="connsiteY17" fmla="*/ 429649 h 609199"/>
                    <a:gd name="connsiteX18" fmla="*/ 210416 w 230234"/>
                    <a:gd name="connsiteY18" fmla="*/ 371769 h 609199"/>
                    <a:gd name="connsiteX19" fmla="*/ 211529 w 230234"/>
                    <a:gd name="connsiteY19" fmla="*/ 309436 h 609199"/>
                    <a:gd name="connsiteX20" fmla="*/ 165892 w 230234"/>
                    <a:gd name="connsiteY20" fmla="*/ 194789 h 609199"/>
                    <a:gd name="connsiteX21" fmla="*/ 129161 w 230234"/>
                    <a:gd name="connsiteY21" fmla="*/ 148039 h 609199"/>
                    <a:gd name="connsiteX22" fmla="*/ 85750 w 230234"/>
                    <a:gd name="connsiteY22" fmla="*/ 112421 h 609199"/>
                    <a:gd name="connsiteX23" fmla="*/ 25644 w 230234"/>
                    <a:gd name="connsiteY23" fmla="*/ 53428 h 609199"/>
                    <a:gd name="connsiteX24" fmla="*/ 15626 w 230234"/>
                    <a:gd name="connsiteY24" fmla="*/ 40071 h 609199"/>
                    <a:gd name="connsiteX25" fmla="*/ 7834 w 230234"/>
                    <a:gd name="connsiteY25" fmla="*/ 27827 h 609199"/>
                    <a:gd name="connsiteX26" fmla="*/ 2270 w 230234"/>
                    <a:gd name="connsiteY26" fmla="*/ 0 h 609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30234" h="609199">
                      <a:moveTo>
                        <a:pt x="2270" y="0"/>
                      </a:moveTo>
                      <a:cubicBezTo>
                        <a:pt x="5609" y="1113"/>
                        <a:pt x="14513" y="11131"/>
                        <a:pt x="22305" y="22262"/>
                      </a:cubicBezTo>
                      <a:cubicBezTo>
                        <a:pt x="26758" y="27827"/>
                        <a:pt x="27871" y="30053"/>
                        <a:pt x="28984" y="33393"/>
                      </a:cubicBezTo>
                      <a:cubicBezTo>
                        <a:pt x="31209" y="35619"/>
                        <a:pt x="32323" y="38958"/>
                        <a:pt x="39001" y="46749"/>
                      </a:cubicBezTo>
                      <a:cubicBezTo>
                        <a:pt x="51245" y="61220"/>
                        <a:pt x="72394" y="80142"/>
                        <a:pt x="99107" y="102403"/>
                      </a:cubicBezTo>
                      <a:cubicBezTo>
                        <a:pt x="112464" y="113535"/>
                        <a:pt x="126935" y="126891"/>
                        <a:pt x="141404" y="140248"/>
                      </a:cubicBezTo>
                      <a:cubicBezTo>
                        <a:pt x="155875" y="154718"/>
                        <a:pt x="169231" y="170302"/>
                        <a:pt x="181476" y="188111"/>
                      </a:cubicBezTo>
                      <a:cubicBezTo>
                        <a:pt x="204850" y="222616"/>
                        <a:pt x="224885" y="264913"/>
                        <a:pt x="229338" y="308323"/>
                      </a:cubicBezTo>
                      <a:cubicBezTo>
                        <a:pt x="231564" y="330584"/>
                        <a:pt x="229338" y="351734"/>
                        <a:pt x="225998" y="372882"/>
                      </a:cubicBezTo>
                      <a:cubicBezTo>
                        <a:pt x="222659" y="394030"/>
                        <a:pt x="214868" y="414065"/>
                        <a:pt x="207076" y="432988"/>
                      </a:cubicBezTo>
                      <a:cubicBezTo>
                        <a:pt x="190381" y="470832"/>
                        <a:pt x="170344" y="505338"/>
                        <a:pt x="148083" y="532052"/>
                      </a:cubicBezTo>
                      <a:cubicBezTo>
                        <a:pt x="125821" y="557653"/>
                        <a:pt x="102447" y="575462"/>
                        <a:pt x="85750" y="587706"/>
                      </a:cubicBezTo>
                      <a:cubicBezTo>
                        <a:pt x="67941" y="599949"/>
                        <a:pt x="72394" y="598836"/>
                        <a:pt x="57924" y="606628"/>
                      </a:cubicBezTo>
                      <a:cubicBezTo>
                        <a:pt x="51245" y="611081"/>
                        <a:pt x="51245" y="608855"/>
                        <a:pt x="51245" y="606628"/>
                      </a:cubicBezTo>
                      <a:cubicBezTo>
                        <a:pt x="51245" y="605515"/>
                        <a:pt x="50132" y="605515"/>
                        <a:pt x="55698" y="602176"/>
                      </a:cubicBezTo>
                      <a:cubicBezTo>
                        <a:pt x="70167" y="594385"/>
                        <a:pt x="65715" y="596610"/>
                        <a:pt x="82412" y="584367"/>
                      </a:cubicBezTo>
                      <a:cubicBezTo>
                        <a:pt x="97994" y="572122"/>
                        <a:pt x="116916" y="550974"/>
                        <a:pt x="138066" y="525373"/>
                      </a:cubicBezTo>
                      <a:cubicBezTo>
                        <a:pt x="158101" y="499772"/>
                        <a:pt x="178136" y="466380"/>
                        <a:pt x="193719" y="429649"/>
                      </a:cubicBezTo>
                      <a:cubicBezTo>
                        <a:pt x="200398" y="411840"/>
                        <a:pt x="208190" y="391804"/>
                        <a:pt x="210416" y="371769"/>
                      </a:cubicBezTo>
                      <a:cubicBezTo>
                        <a:pt x="213755" y="350620"/>
                        <a:pt x="213755" y="330584"/>
                        <a:pt x="211529" y="309436"/>
                      </a:cubicBezTo>
                      <a:cubicBezTo>
                        <a:pt x="207076" y="267139"/>
                        <a:pt x="189267" y="228182"/>
                        <a:pt x="165892" y="194789"/>
                      </a:cubicBezTo>
                      <a:cubicBezTo>
                        <a:pt x="154762" y="178092"/>
                        <a:pt x="143630" y="161397"/>
                        <a:pt x="129161" y="148039"/>
                      </a:cubicBezTo>
                      <a:cubicBezTo>
                        <a:pt x="114690" y="134683"/>
                        <a:pt x="99107" y="123552"/>
                        <a:pt x="85750" y="112421"/>
                      </a:cubicBezTo>
                      <a:cubicBezTo>
                        <a:pt x="59036" y="90160"/>
                        <a:pt x="39001" y="69011"/>
                        <a:pt x="25644" y="53428"/>
                      </a:cubicBezTo>
                      <a:cubicBezTo>
                        <a:pt x="20079" y="46749"/>
                        <a:pt x="17853" y="43410"/>
                        <a:pt x="15626" y="40071"/>
                      </a:cubicBezTo>
                      <a:cubicBezTo>
                        <a:pt x="13400" y="36732"/>
                        <a:pt x="12287" y="34506"/>
                        <a:pt x="7834" y="27827"/>
                      </a:cubicBezTo>
                      <a:cubicBezTo>
                        <a:pt x="43" y="14470"/>
                        <a:pt x="-2183" y="0"/>
                        <a:pt x="227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4" name="任意多边形: 形状 7483" descr="1ff4c32a-2496-47cd-aae0-91ff4250604e"/>
                <p:cNvSpPr/>
                <p:nvPr/>
              </p:nvSpPr>
              <p:spPr>
                <a:xfrm>
                  <a:off x="1197599" y="2285522"/>
                  <a:ext cx="243158" cy="208039"/>
                </a:xfrm>
                <a:custGeom>
                  <a:avLst/>
                  <a:gdLst>
                    <a:gd name="connsiteX0" fmla="*/ 203383 w 243158"/>
                    <a:gd name="connsiteY0" fmla="*/ 78 h 208039"/>
                    <a:gd name="connsiteX1" fmla="*/ 234550 w 243158"/>
                    <a:gd name="connsiteY1" fmla="*/ 12600 h 208039"/>
                    <a:gd name="connsiteX2" fmla="*/ 242340 w 243158"/>
                    <a:gd name="connsiteY2" fmla="*/ 40426 h 208039"/>
                    <a:gd name="connsiteX3" fmla="*/ 231210 w 243158"/>
                    <a:gd name="connsiteY3" fmla="*/ 63801 h 208039"/>
                    <a:gd name="connsiteX4" fmla="*/ 198931 w 243158"/>
                    <a:gd name="connsiteY4" fmla="*/ 101646 h 208039"/>
                    <a:gd name="connsiteX5" fmla="*/ 132146 w 243158"/>
                    <a:gd name="connsiteY5" fmla="*/ 160640 h 208039"/>
                    <a:gd name="connsiteX6" fmla="*/ 77605 w 243158"/>
                    <a:gd name="connsiteY6" fmla="*/ 192918 h 208039"/>
                    <a:gd name="connsiteX7" fmla="*/ 57570 w 243158"/>
                    <a:gd name="connsiteY7" fmla="*/ 206276 h 208039"/>
                    <a:gd name="connsiteX8" fmla="*/ 52004 w 243158"/>
                    <a:gd name="connsiteY8" fmla="*/ 206276 h 208039"/>
                    <a:gd name="connsiteX9" fmla="*/ 54231 w 243158"/>
                    <a:gd name="connsiteY9" fmla="*/ 201823 h 208039"/>
                    <a:gd name="connsiteX10" fmla="*/ 74266 w 243158"/>
                    <a:gd name="connsiteY10" fmla="*/ 188466 h 208039"/>
                    <a:gd name="connsiteX11" fmla="*/ 123242 w 243158"/>
                    <a:gd name="connsiteY11" fmla="*/ 150622 h 208039"/>
                    <a:gd name="connsiteX12" fmla="*/ 187800 w 243158"/>
                    <a:gd name="connsiteY12" fmla="*/ 93854 h 208039"/>
                    <a:gd name="connsiteX13" fmla="*/ 217853 w 243158"/>
                    <a:gd name="connsiteY13" fmla="*/ 58235 h 208039"/>
                    <a:gd name="connsiteX14" fmla="*/ 220079 w 243158"/>
                    <a:gd name="connsiteY14" fmla="*/ 21504 h 208039"/>
                    <a:gd name="connsiteX15" fmla="*/ 201157 w 243158"/>
                    <a:gd name="connsiteY15" fmla="*/ 14826 h 208039"/>
                    <a:gd name="connsiteX16" fmla="*/ 178896 w 243158"/>
                    <a:gd name="connsiteY16" fmla="*/ 19278 h 208039"/>
                    <a:gd name="connsiteX17" fmla="*/ 141051 w 243158"/>
                    <a:gd name="connsiteY17" fmla="*/ 47105 h 208039"/>
                    <a:gd name="connsiteX18" fmla="*/ 105432 w 243158"/>
                    <a:gd name="connsiteY18" fmla="*/ 76046 h 208039"/>
                    <a:gd name="connsiteX19" fmla="*/ 78718 w 243158"/>
                    <a:gd name="connsiteY19" fmla="*/ 106099 h 208039"/>
                    <a:gd name="connsiteX20" fmla="*/ 36422 w 243158"/>
                    <a:gd name="connsiteY20" fmla="*/ 149508 h 208039"/>
                    <a:gd name="connsiteX21" fmla="*/ 20839 w 243158"/>
                    <a:gd name="connsiteY21" fmla="*/ 166204 h 208039"/>
                    <a:gd name="connsiteX22" fmla="*/ 803 w 243158"/>
                    <a:gd name="connsiteY22" fmla="*/ 179562 h 208039"/>
                    <a:gd name="connsiteX23" fmla="*/ 9708 w 243158"/>
                    <a:gd name="connsiteY23" fmla="*/ 159527 h 208039"/>
                    <a:gd name="connsiteX24" fmla="*/ 26404 w 243158"/>
                    <a:gd name="connsiteY24" fmla="*/ 142830 h 208039"/>
                    <a:gd name="connsiteX25" fmla="*/ 66475 w 243158"/>
                    <a:gd name="connsiteY25" fmla="*/ 97194 h 208039"/>
                    <a:gd name="connsiteX26" fmla="*/ 95415 w 243158"/>
                    <a:gd name="connsiteY26" fmla="*/ 68254 h 208039"/>
                    <a:gd name="connsiteX27" fmla="*/ 129920 w 243158"/>
                    <a:gd name="connsiteY27" fmla="*/ 37087 h 208039"/>
                    <a:gd name="connsiteX28" fmla="*/ 172217 w 243158"/>
                    <a:gd name="connsiteY28" fmla="*/ 5921 h 208039"/>
                    <a:gd name="connsiteX29" fmla="*/ 203383 w 243158"/>
                    <a:gd name="connsiteY29" fmla="*/ 78 h 208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43158" h="208039">
                      <a:moveTo>
                        <a:pt x="203383" y="78"/>
                      </a:moveTo>
                      <a:cubicBezTo>
                        <a:pt x="214514" y="634"/>
                        <a:pt x="225645" y="4252"/>
                        <a:pt x="234550" y="12600"/>
                      </a:cubicBezTo>
                      <a:cubicBezTo>
                        <a:pt x="242340" y="20391"/>
                        <a:pt x="244567" y="31522"/>
                        <a:pt x="242340" y="40426"/>
                      </a:cubicBezTo>
                      <a:cubicBezTo>
                        <a:pt x="240114" y="49331"/>
                        <a:pt x="235662" y="56009"/>
                        <a:pt x="231210" y="63801"/>
                      </a:cubicBezTo>
                      <a:cubicBezTo>
                        <a:pt x="221192" y="78272"/>
                        <a:pt x="210061" y="90515"/>
                        <a:pt x="198931" y="101646"/>
                      </a:cubicBezTo>
                      <a:cubicBezTo>
                        <a:pt x="176669" y="125021"/>
                        <a:pt x="153295" y="145056"/>
                        <a:pt x="132146" y="160640"/>
                      </a:cubicBezTo>
                      <a:cubicBezTo>
                        <a:pt x="109884" y="175109"/>
                        <a:pt x="90962" y="185126"/>
                        <a:pt x="77605" y="192918"/>
                      </a:cubicBezTo>
                      <a:cubicBezTo>
                        <a:pt x="64249" y="200710"/>
                        <a:pt x="67588" y="199597"/>
                        <a:pt x="57570" y="206276"/>
                      </a:cubicBezTo>
                      <a:cubicBezTo>
                        <a:pt x="53117" y="209615"/>
                        <a:pt x="53117" y="207389"/>
                        <a:pt x="52004" y="206276"/>
                      </a:cubicBezTo>
                      <a:cubicBezTo>
                        <a:pt x="50891" y="204049"/>
                        <a:pt x="49778" y="205163"/>
                        <a:pt x="54231" y="201823"/>
                      </a:cubicBezTo>
                      <a:cubicBezTo>
                        <a:pt x="64249" y="195144"/>
                        <a:pt x="62022" y="197371"/>
                        <a:pt x="74266" y="188466"/>
                      </a:cubicBezTo>
                      <a:cubicBezTo>
                        <a:pt x="86510" y="179562"/>
                        <a:pt x="103206" y="166204"/>
                        <a:pt x="123242" y="150622"/>
                      </a:cubicBezTo>
                      <a:cubicBezTo>
                        <a:pt x="144390" y="135038"/>
                        <a:pt x="166652" y="116116"/>
                        <a:pt x="187800" y="93854"/>
                      </a:cubicBezTo>
                      <a:cubicBezTo>
                        <a:pt x="197818" y="82723"/>
                        <a:pt x="210061" y="70480"/>
                        <a:pt x="217853" y="58235"/>
                      </a:cubicBezTo>
                      <a:cubicBezTo>
                        <a:pt x="225645" y="45992"/>
                        <a:pt x="230097" y="30408"/>
                        <a:pt x="220079" y="21504"/>
                      </a:cubicBezTo>
                      <a:cubicBezTo>
                        <a:pt x="215627" y="18165"/>
                        <a:pt x="208948" y="14826"/>
                        <a:pt x="201157" y="14826"/>
                      </a:cubicBezTo>
                      <a:cubicBezTo>
                        <a:pt x="193365" y="14826"/>
                        <a:pt x="185574" y="15939"/>
                        <a:pt x="178896" y="19278"/>
                      </a:cubicBezTo>
                      <a:cubicBezTo>
                        <a:pt x="165538" y="25957"/>
                        <a:pt x="153295" y="37087"/>
                        <a:pt x="141051" y="47105"/>
                      </a:cubicBezTo>
                      <a:cubicBezTo>
                        <a:pt x="128808" y="57122"/>
                        <a:pt x="115450" y="66028"/>
                        <a:pt x="105432" y="76046"/>
                      </a:cubicBezTo>
                      <a:cubicBezTo>
                        <a:pt x="95415" y="86062"/>
                        <a:pt x="87623" y="97194"/>
                        <a:pt x="78718" y="106099"/>
                      </a:cubicBezTo>
                      <a:cubicBezTo>
                        <a:pt x="60909" y="123908"/>
                        <a:pt x="46440" y="138377"/>
                        <a:pt x="36422" y="149508"/>
                      </a:cubicBezTo>
                      <a:cubicBezTo>
                        <a:pt x="26404" y="160640"/>
                        <a:pt x="28630" y="157300"/>
                        <a:pt x="20839" y="166204"/>
                      </a:cubicBezTo>
                      <a:cubicBezTo>
                        <a:pt x="13047" y="175109"/>
                        <a:pt x="3029" y="181788"/>
                        <a:pt x="803" y="179562"/>
                      </a:cubicBezTo>
                      <a:cubicBezTo>
                        <a:pt x="-1424" y="177336"/>
                        <a:pt x="803" y="167318"/>
                        <a:pt x="9708" y="159527"/>
                      </a:cubicBezTo>
                      <a:cubicBezTo>
                        <a:pt x="16387" y="150622"/>
                        <a:pt x="17500" y="153961"/>
                        <a:pt x="26404" y="142830"/>
                      </a:cubicBezTo>
                      <a:cubicBezTo>
                        <a:pt x="35309" y="131699"/>
                        <a:pt x="48666" y="116116"/>
                        <a:pt x="66475" y="97194"/>
                      </a:cubicBezTo>
                      <a:cubicBezTo>
                        <a:pt x="75379" y="88289"/>
                        <a:pt x="85397" y="78272"/>
                        <a:pt x="95415" y="68254"/>
                      </a:cubicBezTo>
                      <a:cubicBezTo>
                        <a:pt x="106545" y="58235"/>
                        <a:pt x="117676" y="47105"/>
                        <a:pt x="129920" y="37087"/>
                      </a:cubicBezTo>
                      <a:cubicBezTo>
                        <a:pt x="142164" y="25957"/>
                        <a:pt x="154408" y="14826"/>
                        <a:pt x="172217" y="5921"/>
                      </a:cubicBezTo>
                      <a:cubicBezTo>
                        <a:pt x="181122" y="2025"/>
                        <a:pt x="192252" y="-479"/>
                        <a:pt x="203383" y="7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5" name="任意多边形: 形状 7484" descr="2812d2da-67c2-4a0c-8dac-b2ee6cbf1dc7"/>
                <p:cNvSpPr/>
                <p:nvPr/>
              </p:nvSpPr>
              <p:spPr>
                <a:xfrm>
                  <a:off x="1127945" y="2208734"/>
                  <a:ext cx="155271" cy="215551"/>
                </a:xfrm>
                <a:custGeom>
                  <a:avLst/>
                  <a:gdLst>
                    <a:gd name="connsiteX0" fmla="*/ 89380 w 155271"/>
                    <a:gd name="connsiteY0" fmla="*/ 341 h 215551"/>
                    <a:gd name="connsiteX1" fmla="*/ 139468 w 155271"/>
                    <a:gd name="connsiteY1" fmla="*/ 20376 h 215551"/>
                    <a:gd name="connsiteX2" fmla="*/ 155051 w 155271"/>
                    <a:gd name="connsiteY2" fmla="*/ 62674 h 215551"/>
                    <a:gd name="connsiteX3" fmla="*/ 150598 w 155271"/>
                    <a:gd name="connsiteY3" fmla="*/ 101631 h 215551"/>
                    <a:gd name="connsiteX4" fmla="*/ 143920 w 155271"/>
                    <a:gd name="connsiteY4" fmla="*/ 136136 h 215551"/>
                    <a:gd name="connsiteX5" fmla="*/ 120546 w 155271"/>
                    <a:gd name="connsiteY5" fmla="*/ 183999 h 215551"/>
                    <a:gd name="connsiteX6" fmla="*/ 110528 w 155271"/>
                    <a:gd name="connsiteY6" fmla="*/ 201808 h 215551"/>
                    <a:gd name="connsiteX7" fmla="*/ 94945 w 155271"/>
                    <a:gd name="connsiteY7" fmla="*/ 215165 h 215551"/>
                    <a:gd name="connsiteX8" fmla="*/ 96058 w 155271"/>
                    <a:gd name="connsiteY8" fmla="*/ 197356 h 215551"/>
                    <a:gd name="connsiteX9" fmla="*/ 107188 w 155271"/>
                    <a:gd name="connsiteY9" fmla="*/ 180660 h 215551"/>
                    <a:gd name="connsiteX10" fmla="*/ 127224 w 155271"/>
                    <a:gd name="connsiteY10" fmla="*/ 133910 h 215551"/>
                    <a:gd name="connsiteX11" fmla="*/ 136128 w 155271"/>
                    <a:gd name="connsiteY11" fmla="*/ 101631 h 215551"/>
                    <a:gd name="connsiteX12" fmla="*/ 138355 w 155271"/>
                    <a:gd name="connsiteY12" fmla="*/ 64900 h 215551"/>
                    <a:gd name="connsiteX13" fmla="*/ 124997 w 155271"/>
                    <a:gd name="connsiteY13" fmla="*/ 30394 h 215551"/>
                    <a:gd name="connsiteX14" fmla="*/ 91606 w 155271"/>
                    <a:gd name="connsiteY14" fmla="*/ 17037 h 215551"/>
                    <a:gd name="connsiteX15" fmla="*/ 59326 w 155271"/>
                    <a:gd name="connsiteY15" fmla="*/ 37073 h 215551"/>
                    <a:gd name="connsiteX16" fmla="*/ 35952 w 155271"/>
                    <a:gd name="connsiteY16" fmla="*/ 71578 h 215551"/>
                    <a:gd name="connsiteX17" fmla="*/ 14803 w 155271"/>
                    <a:gd name="connsiteY17" fmla="*/ 139476 h 215551"/>
                    <a:gd name="connsiteX18" fmla="*/ 9238 w 155271"/>
                    <a:gd name="connsiteY18" fmla="*/ 188451 h 215551"/>
                    <a:gd name="connsiteX19" fmla="*/ 12577 w 155271"/>
                    <a:gd name="connsiteY19" fmla="*/ 207373 h 215551"/>
                    <a:gd name="connsiteX20" fmla="*/ 9238 w 155271"/>
                    <a:gd name="connsiteY20" fmla="*/ 210713 h 215551"/>
                    <a:gd name="connsiteX21" fmla="*/ 5899 w 155271"/>
                    <a:gd name="connsiteY21" fmla="*/ 207373 h 215551"/>
                    <a:gd name="connsiteX22" fmla="*/ 2559 w 155271"/>
                    <a:gd name="connsiteY22" fmla="*/ 188451 h 215551"/>
                    <a:gd name="connsiteX23" fmla="*/ 1446 w 155271"/>
                    <a:gd name="connsiteY23" fmla="*/ 137250 h 215551"/>
                    <a:gd name="connsiteX24" fmla="*/ 22594 w 155271"/>
                    <a:gd name="connsiteY24" fmla="*/ 66013 h 215551"/>
                    <a:gd name="connsiteX25" fmla="*/ 47082 w 155271"/>
                    <a:gd name="connsiteY25" fmla="*/ 29281 h 215551"/>
                    <a:gd name="connsiteX26" fmla="*/ 63779 w 155271"/>
                    <a:gd name="connsiteY26" fmla="*/ 11472 h 215551"/>
                    <a:gd name="connsiteX27" fmla="*/ 89380 w 155271"/>
                    <a:gd name="connsiteY27" fmla="*/ 341 h 215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55271" h="215551">
                      <a:moveTo>
                        <a:pt x="89380" y="341"/>
                      </a:moveTo>
                      <a:cubicBezTo>
                        <a:pt x="109415" y="-1886"/>
                        <a:pt x="128337" y="7020"/>
                        <a:pt x="139468" y="20376"/>
                      </a:cubicBezTo>
                      <a:cubicBezTo>
                        <a:pt x="150598" y="33734"/>
                        <a:pt x="153937" y="49316"/>
                        <a:pt x="155051" y="62674"/>
                      </a:cubicBezTo>
                      <a:cubicBezTo>
                        <a:pt x="156163" y="76030"/>
                        <a:pt x="152824" y="89388"/>
                        <a:pt x="150598" y="101631"/>
                      </a:cubicBezTo>
                      <a:cubicBezTo>
                        <a:pt x="148373" y="113875"/>
                        <a:pt x="147259" y="126118"/>
                        <a:pt x="143920" y="136136"/>
                      </a:cubicBezTo>
                      <a:cubicBezTo>
                        <a:pt x="137241" y="157285"/>
                        <a:pt x="126110" y="172867"/>
                        <a:pt x="120546" y="183999"/>
                      </a:cubicBezTo>
                      <a:cubicBezTo>
                        <a:pt x="114980" y="196243"/>
                        <a:pt x="116093" y="192904"/>
                        <a:pt x="110528" y="201808"/>
                      </a:cubicBezTo>
                      <a:cubicBezTo>
                        <a:pt x="106075" y="209600"/>
                        <a:pt x="98283" y="217391"/>
                        <a:pt x="94945" y="215165"/>
                      </a:cubicBezTo>
                      <a:cubicBezTo>
                        <a:pt x="91606" y="212939"/>
                        <a:pt x="92719" y="204034"/>
                        <a:pt x="96058" y="197356"/>
                      </a:cubicBezTo>
                      <a:cubicBezTo>
                        <a:pt x="100510" y="188451"/>
                        <a:pt x="101623" y="191790"/>
                        <a:pt x="107188" y="180660"/>
                      </a:cubicBezTo>
                      <a:cubicBezTo>
                        <a:pt x="112754" y="169529"/>
                        <a:pt x="120546" y="153945"/>
                        <a:pt x="127224" y="133910"/>
                      </a:cubicBezTo>
                      <a:cubicBezTo>
                        <a:pt x="130563" y="123892"/>
                        <a:pt x="133902" y="112762"/>
                        <a:pt x="136128" y="101631"/>
                      </a:cubicBezTo>
                      <a:cubicBezTo>
                        <a:pt x="138355" y="89388"/>
                        <a:pt x="139468" y="77143"/>
                        <a:pt x="138355" y="64900"/>
                      </a:cubicBezTo>
                      <a:cubicBezTo>
                        <a:pt x="137241" y="52656"/>
                        <a:pt x="133902" y="40412"/>
                        <a:pt x="124997" y="30394"/>
                      </a:cubicBezTo>
                      <a:cubicBezTo>
                        <a:pt x="117206" y="21489"/>
                        <a:pt x="102736" y="15924"/>
                        <a:pt x="91606" y="17037"/>
                      </a:cubicBezTo>
                      <a:cubicBezTo>
                        <a:pt x="80475" y="17037"/>
                        <a:pt x="68231" y="25942"/>
                        <a:pt x="59326" y="37073"/>
                      </a:cubicBezTo>
                      <a:cubicBezTo>
                        <a:pt x="50421" y="48203"/>
                        <a:pt x="42630" y="59334"/>
                        <a:pt x="35952" y="71578"/>
                      </a:cubicBezTo>
                      <a:cubicBezTo>
                        <a:pt x="22594" y="94953"/>
                        <a:pt x="18142" y="119441"/>
                        <a:pt x="14803" y="139476"/>
                      </a:cubicBezTo>
                      <a:cubicBezTo>
                        <a:pt x="11464" y="159511"/>
                        <a:pt x="8125" y="176208"/>
                        <a:pt x="9238" y="188451"/>
                      </a:cubicBezTo>
                      <a:cubicBezTo>
                        <a:pt x="10351" y="200695"/>
                        <a:pt x="11464" y="198469"/>
                        <a:pt x="12577" y="207373"/>
                      </a:cubicBezTo>
                      <a:cubicBezTo>
                        <a:pt x="13690" y="211826"/>
                        <a:pt x="11464" y="210713"/>
                        <a:pt x="9238" y="210713"/>
                      </a:cubicBezTo>
                      <a:cubicBezTo>
                        <a:pt x="7012" y="210713"/>
                        <a:pt x="7012" y="211826"/>
                        <a:pt x="5899" y="207373"/>
                      </a:cubicBezTo>
                      <a:cubicBezTo>
                        <a:pt x="3672" y="198469"/>
                        <a:pt x="4786" y="200695"/>
                        <a:pt x="2559" y="188451"/>
                      </a:cubicBezTo>
                      <a:cubicBezTo>
                        <a:pt x="1446" y="176208"/>
                        <a:pt x="-1893" y="158398"/>
                        <a:pt x="1446" y="137250"/>
                      </a:cubicBezTo>
                      <a:cubicBezTo>
                        <a:pt x="3672" y="116101"/>
                        <a:pt x="10351" y="90501"/>
                        <a:pt x="22594" y="66013"/>
                      </a:cubicBezTo>
                      <a:cubicBezTo>
                        <a:pt x="29273" y="53769"/>
                        <a:pt x="38178" y="41526"/>
                        <a:pt x="47082" y="29281"/>
                      </a:cubicBezTo>
                      <a:cubicBezTo>
                        <a:pt x="51534" y="22602"/>
                        <a:pt x="57100" y="17037"/>
                        <a:pt x="63779" y="11472"/>
                      </a:cubicBezTo>
                      <a:cubicBezTo>
                        <a:pt x="70456" y="5907"/>
                        <a:pt x="79361" y="1454"/>
                        <a:pt x="89380" y="34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6" name="任意多边形: 形状 7485" descr="368ad81b-01ca-4006-b334-b1718d1ff6a2"/>
                <p:cNvSpPr/>
                <p:nvPr/>
              </p:nvSpPr>
              <p:spPr>
                <a:xfrm>
                  <a:off x="985093" y="2166499"/>
                  <a:ext cx="146700" cy="235316"/>
                </a:xfrm>
                <a:custGeom>
                  <a:avLst/>
                  <a:gdLst>
                    <a:gd name="connsiteX0" fmla="*/ 59702 w 146700"/>
                    <a:gd name="connsiteY0" fmla="*/ 279 h 235316"/>
                    <a:gd name="connsiteX1" fmla="*/ 87529 w 146700"/>
                    <a:gd name="connsiteY1" fmla="*/ 9183 h 235316"/>
                    <a:gd name="connsiteX2" fmla="*/ 119808 w 146700"/>
                    <a:gd name="connsiteY2" fmla="*/ 47027 h 235316"/>
                    <a:gd name="connsiteX3" fmla="*/ 133165 w 146700"/>
                    <a:gd name="connsiteY3" fmla="*/ 87099 h 235316"/>
                    <a:gd name="connsiteX4" fmla="*/ 144296 w 146700"/>
                    <a:gd name="connsiteY4" fmla="*/ 122717 h 235316"/>
                    <a:gd name="connsiteX5" fmla="*/ 146522 w 146700"/>
                    <a:gd name="connsiteY5" fmla="*/ 178371 h 235316"/>
                    <a:gd name="connsiteX6" fmla="*/ 144296 w 146700"/>
                    <a:gd name="connsiteY6" fmla="*/ 199519 h 235316"/>
                    <a:gd name="connsiteX7" fmla="*/ 134279 w 146700"/>
                    <a:gd name="connsiteY7" fmla="*/ 218442 h 235316"/>
                    <a:gd name="connsiteX8" fmla="*/ 127600 w 146700"/>
                    <a:gd name="connsiteY8" fmla="*/ 199519 h 235316"/>
                    <a:gd name="connsiteX9" fmla="*/ 130939 w 146700"/>
                    <a:gd name="connsiteY9" fmla="*/ 179484 h 235316"/>
                    <a:gd name="connsiteX10" fmla="*/ 126487 w 146700"/>
                    <a:gd name="connsiteY10" fmla="*/ 126056 h 235316"/>
                    <a:gd name="connsiteX11" fmla="*/ 117582 w 146700"/>
                    <a:gd name="connsiteY11" fmla="*/ 91551 h 235316"/>
                    <a:gd name="connsiteX12" fmla="*/ 103112 w 146700"/>
                    <a:gd name="connsiteY12" fmla="*/ 53706 h 235316"/>
                    <a:gd name="connsiteX13" fmla="*/ 76398 w 146700"/>
                    <a:gd name="connsiteY13" fmla="*/ 22540 h 235316"/>
                    <a:gd name="connsiteX14" fmla="*/ 37440 w 146700"/>
                    <a:gd name="connsiteY14" fmla="*/ 20314 h 235316"/>
                    <a:gd name="connsiteX15" fmla="*/ 14065 w 146700"/>
                    <a:gd name="connsiteY15" fmla="*/ 51480 h 235316"/>
                    <a:gd name="connsiteX16" fmla="*/ 18518 w 146700"/>
                    <a:gd name="connsiteY16" fmla="*/ 91551 h 235316"/>
                    <a:gd name="connsiteX17" fmla="*/ 51911 w 146700"/>
                    <a:gd name="connsiteY17" fmla="*/ 162788 h 235316"/>
                    <a:gd name="connsiteX18" fmla="*/ 75285 w 146700"/>
                    <a:gd name="connsiteY18" fmla="*/ 212876 h 235316"/>
                    <a:gd name="connsiteX19" fmla="*/ 86415 w 146700"/>
                    <a:gd name="connsiteY19" fmla="*/ 230685 h 235316"/>
                    <a:gd name="connsiteX20" fmla="*/ 85303 w 146700"/>
                    <a:gd name="connsiteY20" fmla="*/ 235138 h 235316"/>
                    <a:gd name="connsiteX21" fmla="*/ 80851 w 146700"/>
                    <a:gd name="connsiteY21" fmla="*/ 232912 h 235316"/>
                    <a:gd name="connsiteX22" fmla="*/ 69720 w 146700"/>
                    <a:gd name="connsiteY22" fmla="*/ 215103 h 235316"/>
                    <a:gd name="connsiteX23" fmla="*/ 39666 w 146700"/>
                    <a:gd name="connsiteY23" fmla="*/ 167240 h 235316"/>
                    <a:gd name="connsiteX24" fmla="*/ 6275 w 146700"/>
                    <a:gd name="connsiteY24" fmla="*/ 94890 h 235316"/>
                    <a:gd name="connsiteX25" fmla="*/ 709 w 146700"/>
                    <a:gd name="connsiteY25" fmla="*/ 49254 h 235316"/>
                    <a:gd name="connsiteX26" fmla="*/ 29649 w 146700"/>
                    <a:gd name="connsiteY26" fmla="*/ 6957 h 235316"/>
                    <a:gd name="connsiteX27" fmla="*/ 59702 w 146700"/>
                    <a:gd name="connsiteY27" fmla="*/ 279 h 235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46700" h="235316">
                      <a:moveTo>
                        <a:pt x="59702" y="279"/>
                      </a:moveTo>
                      <a:cubicBezTo>
                        <a:pt x="69720" y="1392"/>
                        <a:pt x="79738" y="4731"/>
                        <a:pt x="87529" y="9183"/>
                      </a:cubicBezTo>
                      <a:cubicBezTo>
                        <a:pt x="104225" y="19201"/>
                        <a:pt x="113130" y="33671"/>
                        <a:pt x="119808" y="47027"/>
                      </a:cubicBezTo>
                      <a:cubicBezTo>
                        <a:pt x="126487" y="60385"/>
                        <a:pt x="128713" y="74854"/>
                        <a:pt x="133165" y="87099"/>
                      </a:cubicBezTo>
                      <a:cubicBezTo>
                        <a:pt x="137618" y="99342"/>
                        <a:pt x="142069" y="111586"/>
                        <a:pt x="144296" y="122717"/>
                      </a:cubicBezTo>
                      <a:cubicBezTo>
                        <a:pt x="147635" y="146092"/>
                        <a:pt x="146522" y="165014"/>
                        <a:pt x="146522" y="178371"/>
                      </a:cubicBezTo>
                      <a:cubicBezTo>
                        <a:pt x="145409" y="191728"/>
                        <a:pt x="145409" y="189502"/>
                        <a:pt x="144296" y="199519"/>
                      </a:cubicBezTo>
                      <a:cubicBezTo>
                        <a:pt x="143183" y="210650"/>
                        <a:pt x="137618" y="219555"/>
                        <a:pt x="134279" y="218442"/>
                      </a:cubicBezTo>
                      <a:cubicBezTo>
                        <a:pt x="130939" y="217329"/>
                        <a:pt x="127600" y="208424"/>
                        <a:pt x="127600" y="199519"/>
                      </a:cubicBezTo>
                      <a:cubicBezTo>
                        <a:pt x="128713" y="189502"/>
                        <a:pt x="130939" y="192841"/>
                        <a:pt x="130939" y="179484"/>
                      </a:cubicBezTo>
                      <a:cubicBezTo>
                        <a:pt x="130939" y="166127"/>
                        <a:pt x="130939" y="148317"/>
                        <a:pt x="126487" y="126056"/>
                      </a:cubicBezTo>
                      <a:cubicBezTo>
                        <a:pt x="124260" y="114926"/>
                        <a:pt x="120921" y="103795"/>
                        <a:pt x="117582" y="91551"/>
                      </a:cubicBezTo>
                      <a:cubicBezTo>
                        <a:pt x="114242" y="79307"/>
                        <a:pt x="108678" y="65949"/>
                        <a:pt x="103112" y="53706"/>
                      </a:cubicBezTo>
                      <a:cubicBezTo>
                        <a:pt x="97547" y="41462"/>
                        <a:pt x="88642" y="29219"/>
                        <a:pt x="76398" y="22540"/>
                      </a:cubicBezTo>
                      <a:cubicBezTo>
                        <a:pt x="63041" y="14748"/>
                        <a:pt x="48571" y="13635"/>
                        <a:pt x="37440" y="20314"/>
                      </a:cubicBezTo>
                      <a:cubicBezTo>
                        <a:pt x="25197" y="25879"/>
                        <a:pt x="16292" y="38123"/>
                        <a:pt x="14065" y="51480"/>
                      </a:cubicBezTo>
                      <a:cubicBezTo>
                        <a:pt x="11839" y="64838"/>
                        <a:pt x="14065" y="78194"/>
                        <a:pt x="18518" y="91551"/>
                      </a:cubicBezTo>
                      <a:cubicBezTo>
                        <a:pt x="28536" y="118265"/>
                        <a:pt x="41892" y="141640"/>
                        <a:pt x="51911" y="162788"/>
                      </a:cubicBezTo>
                      <a:cubicBezTo>
                        <a:pt x="61928" y="183936"/>
                        <a:pt x="68606" y="200632"/>
                        <a:pt x="75285" y="212876"/>
                      </a:cubicBezTo>
                      <a:cubicBezTo>
                        <a:pt x="81964" y="224008"/>
                        <a:pt x="80851" y="221781"/>
                        <a:pt x="86415" y="230685"/>
                      </a:cubicBezTo>
                      <a:cubicBezTo>
                        <a:pt x="89755" y="235138"/>
                        <a:pt x="87529" y="235138"/>
                        <a:pt x="85303" y="235138"/>
                      </a:cubicBezTo>
                      <a:cubicBezTo>
                        <a:pt x="83077" y="235138"/>
                        <a:pt x="83077" y="236251"/>
                        <a:pt x="80851" y="232912"/>
                      </a:cubicBezTo>
                      <a:cubicBezTo>
                        <a:pt x="75285" y="224008"/>
                        <a:pt x="77511" y="226233"/>
                        <a:pt x="69720" y="215103"/>
                      </a:cubicBezTo>
                      <a:cubicBezTo>
                        <a:pt x="61928" y="203972"/>
                        <a:pt x="50797" y="188389"/>
                        <a:pt x="39666" y="167240"/>
                      </a:cubicBezTo>
                      <a:cubicBezTo>
                        <a:pt x="29649" y="146092"/>
                        <a:pt x="16292" y="122717"/>
                        <a:pt x="6275" y="94890"/>
                      </a:cubicBezTo>
                      <a:cubicBezTo>
                        <a:pt x="1822" y="80420"/>
                        <a:pt x="-1517" y="64838"/>
                        <a:pt x="709" y="49254"/>
                      </a:cubicBezTo>
                      <a:cubicBezTo>
                        <a:pt x="2935" y="33671"/>
                        <a:pt x="11839" y="16974"/>
                        <a:pt x="29649" y="6957"/>
                      </a:cubicBezTo>
                      <a:cubicBezTo>
                        <a:pt x="38553" y="1392"/>
                        <a:pt x="49684" y="-835"/>
                        <a:pt x="59702" y="2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7" name="任意多边形: 形状 7486" descr="a292935d-9328-4f1c-a6dd-b8bf6db0b10e"/>
                <p:cNvSpPr/>
                <p:nvPr/>
              </p:nvSpPr>
              <p:spPr>
                <a:xfrm>
                  <a:off x="827746" y="2224684"/>
                  <a:ext cx="199678" cy="209693"/>
                </a:xfrm>
                <a:custGeom>
                  <a:avLst/>
                  <a:gdLst>
                    <a:gd name="connsiteX0" fmla="*/ 43132 w 199678"/>
                    <a:gd name="connsiteY0" fmla="*/ 113 h 209693"/>
                    <a:gd name="connsiteX1" fmla="*/ 64559 w 199678"/>
                    <a:gd name="connsiteY1" fmla="*/ 1087 h 209693"/>
                    <a:gd name="connsiteX2" fmla="*/ 101290 w 199678"/>
                    <a:gd name="connsiteY2" fmla="*/ 7766 h 209693"/>
                    <a:gd name="connsiteX3" fmla="*/ 146926 w 199678"/>
                    <a:gd name="connsiteY3" fmla="*/ 34480 h 209693"/>
                    <a:gd name="connsiteX4" fmla="*/ 160283 w 199678"/>
                    <a:gd name="connsiteY4" fmla="*/ 47836 h 209693"/>
                    <a:gd name="connsiteX5" fmla="*/ 165849 w 199678"/>
                    <a:gd name="connsiteY5" fmla="*/ 64532 h 209693"/>
                    <a:gd name="connsiteX6" fmla="*/ 150265 w 199678"/>
                    <a:gd name="connsiteY6" fmla="*/ 55628 h 209693"/>
                    <a:gd name="connsiteX7" fmla="*/ 138022 w 199678"/>
                    <a:gd name="connsiteY7" fmla="*/ 42270 h 209693"/>
                    <a:gd name="connsiteX8" fmla="*/ 95725 w 199678"/>
                    <a:gd name="connsiteY8" fmla="*/ 20009 h 209693"/>
                    <a:gd name="connsiteX9" fmla="*/ 63446 w 199678"/>
                    <a:gd name="connsiteY9" fmla="*/ 12217 h 209693"/>
                    <a:gd name="connsiteX10" fmla="*/ 31167 w 199678"/>
                    <a:gd name="connsiteY10" fmla="*/ 17783 h 209693"/>
                    <a:gd name="connsiteX11" fmla="*/ 18922 w 199678"/>
                    <a:gd name="connsiteY11" fmla="*/ 43384 h 209693"/>
                    <a:gd name="connsiteX12" fmla="*/ 32280 w 199678"/>
                    <a:gd name="connsiteY12" fmla="*/ 74550 h 209693"/>
                    <a:gd name="connsiteX13" fmla="*/ 53428 w 199678"/>
                    <a:gd name="connsiteY13" fmla="*/ 105716 h 209693"/>
                    <a:gd name="connsiteX14" fmla="*/ 79029 w 199678"/>
                    <a:gd name="connsiteY14" fmla="*/ 133543 h 209693"/>
                    <a:gd name="connsiteX15" fmla="*/ 135796 w 199678"/>
                    <a:gd name="connsiteY15" fmla="*/ 172501 h 209693"/>
                    <a:gd name="connsiteX16" fmla="*/ 178092 w 199678"/>
                    <a:gd name="connsiteY16" fmla="*/ 196988 h 209693"/>
                    <a:gd name="connsiteX17" fmla="*/ 197015 w 199678"/>
                    <a:gd name="connsiteY17" fmla="*/ 203667 h 209693"/>
                    <a:gd name="connsiteX18" fmla="*/ 198129 w 199678"/>
                    <a:gd name="connsiteY18" fmla="*/ 208119 h 209693"/>
                    <a:gd name="connsiteX19" fmla="*/ 193676 w 199678"/>
                    <a:gd name="connsiteY19" fmla="*/ 209233 h 209693"/>
                    <a:gd name="connsiteX20" fmla="*/ 174753 w 199678"/>
                    <a:gd name="connsiteY20" fmla="*/ 202554 h 209693"/>
                    <a:gd name="connsiteX21" fmla="*/ 126891 w 199678"/>
                    <a:gd name="connsiteY21" fmla="*/ 182518 h 209693"/>
                    <a:gd name="connsiteX22" fmla="*/ 67898 w 199678"/>
                    <a:gd name="connsiteY22" fmla="*/ 142448 h 209693"/>
                    <a:gd name="connsiteX23" fmla="*/ 40071 w 199678"/>
                    <a:gd name="connsiteY23" fmla="*/ 114621 h 209693"/>
                    <a:gd name="connsiteX24" fmla="*/ 15583 w 199678"/>
                    <a:gd name="connsiteY24" fmla="*/ 82342 h 209693"/>
                    <a:gd name="connsiteX25" fmla="*/ 0 w 199678"/>
                    <a:gd name="connsiteY25" fmla="*/ 44497 h 209693"/>
                    <a:gd name="connsiteX26" fmla="*/ 4453 w 199678"/>
                    <a:gd name="connsiteY26" fmla="*/ 23348 h 209693"/>
                    <a:gd name="connsiteX27" fmla="*/ 20035 w 199678"/>
                    <a:gd name="connsiteY27" fmla="*/ 6653 h 209693"/>
                    <a:gd name="connsiteX28" fmla="*/ 43132 w 199678"/>
                    <a:gd name="connsiteY28" fmla="*/ 113 h 209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9678" h="209693">
                      <a:moveTo>
                        <a:pt x="43132" y="113"/>
                      </a:moveTo>
                      <a:cubicBezTo>
                        <a:pt x="50645" y="-305"/>
                        <a:pt x="57880" y="531"/>
                        <a:pt x="64559" y="1087"/>
                      </a:cubicBezTo>
                      <a:cubicBezTo>
                        <a:pt x="77916" y="2200"/>
                        <a:pt x="90160" y="4426"/>
                        <a:pt x="101290" y="7766"/>
                      </a:cubicBezTo>
                      <a:cubicBezTo>
                        <a:pt x="122438" y="15557"/>
                        <a:pt x="136909" y="26688"/>
                        <a:pt x="146926" y="34480"/>
                      </a:cubicBezTo>
                      <a:cubicBezTo>
                        <a:pt x="155831" y="42270"/>
                        <a:pt x="153605" y="41157"/>
                        <a:pt x="160283" y="47836"/>
                      </a:cubicBezTo>
                      <a:cubicBezTo>
                        <a:pt x="166962" y="54515"/>
                        <a:pt x="169188" y="63419"/>
                        <a:pt x="165849" y="64532"/>
                      </a:cubicBezTo>
                      <a:cubicBezTo>
                        <a:pt x="162510" y="65645"/>
                        <a:pt x="153605" y="62307"/>
                        <a:pt x="150265" y="55628"/>
                      </a:cubicBezTo>
                      <a:cubicBezTo>
                        <a:pt x="143588" y="48949"/>
                        <a:pt x="146926" y="48949"/>
                        <a:pt x="138022" y="42270"/>
                      </a:cubicBezTo>
                      <a:cubicBezTo>
                        <a:pt x="129117" y="35592"/>
                        <a:pt x="114647" y="26688"/>
                        <a:pt x="95725" y="20009"/>
                      </a:cubicBezTo>
                      <a:cubicBezTo>
                        <a:pt x="85708" y="16670"/>
                        <a:pt x="74576" y="13330"/>
                        <a:pt x="63446" y="12217"/>
                      </a:cubicBezTo>
                      <a:cubicBezTo>
                        <a:pt x="52315" y="11104"/>
                        <a:pt x="40071" y="12217"/>
                        <a:pt x="31167" y="17783"/>
                      </a:cubicBezTo>
                      <a:cubicBezTo>
                        <a:pt x="22262" y="22235"/>
                        <a:pt x="17809" y="33366"/>
                        <a:pt x="18922" y="43384"/>
                      </a:cubicBezTo>
                      <a:cubicBezTo>
                        <a:pt x="20035" y="54515"/>
                        <a:pt x="25601" y="64532"/>
                        <a:pt x="32280" y="74550"/>
                      </a:cubicBezTo>
                      <a:cubicBezTo>
                        <a:pt x="38958" y="84568"/>
                        <a:pt x="44523" y="95698"/>
                        <a:pt x="53428" y="105716"/>
                      </a:cubicBezTo>
                      <a:cubicBezTo>
                        <a:pt x="61220" y="115734"/>
                        <a:pt x="70124" y="124638"/>
                        <a:pt x="79029" y="133543"/>
                      </a:cubicBezTo>
                      <a:cubicBezTo>
                        <a:pt x="96838" y="150239"/>
                        <a:pt x="117987" y="161370"/>
                        <a:pt x="135796" y="172501"/>
                      </a:cubicBezTo>
                      <a:cubicBezTo>
                        <a:pt x="152492" y="182518"/>
                        <a:pt x="166962" y="192537"/>
                        <a:pt x="178092" y="196988"/>
                      </a:cubicBezTo>
                      <a:cubicBezTo>
                        <a:pt x="190337" y="201441"/>
                        <a:pt x="188110" y="200327"/>
                        <a:pt x="197015" y="203667"/>
                      </a:cubicBezTo>
                      <a:cubicBezTo>
                        <a:pt x="201467" y="205893"/>
                        <a:pt x="199241" y="207006"/>
                        <a:pt x="198129" y="208119"/>
                      </a:cubicBezTo>
                      <a:cubicBezTo>
                        <a:pt x="197015" y="209233"/>
                        <a:pt x="198129" y="210345"/>
                        <a:pt x="193676" y="209233"/>
                      </a:cubicBezTo>
                      <a:cubicBezTo>
                        <a:pt x="183658" y="205893"/>
                        <a:pt x="186997" y="207006"/>
                        <a:pt x="174753" y="202554"/>
                      </a:cubicBezTo>
                      <a:cubicBezTo>
                        <a:pt x="162510" y="198101"/>
                        <a:pt x="145814" y="192537"/>
                        <a:pt x="126891" y="182518"/>
                      </a:cubicBezTo>
                      <a:cubicBezTo>
                        <a:pt x="109082" y="172501"/>
                        <a:pt x="87934" y="159144"/>
                        <a:pt x="67898" y="142448"/>
                      </a:cubicBezTo>
                      <a:cubicBezTo>
                        <a:pt x="57880" y="134656"/>
                        <a:pt x="48975" y="124638"/>
                        <a:pt x="40071" y="114621"/>
                      </a:cubicBezTo>
                      <a:cubicBezTo>
                        <a:pt x="31167" y="104603"/>
                        <a:pt x="23375" y="93472"/>
                        <a:pt x="15583" y="82342"/>
                      </a:cubicBezTo>
                      <a:cubicBezTo>
                        <a:pt x="7792" y="71211"/>
                        <a:pt x="1113" y="58967"/>
                        <a:pt x="0" y="44497"/>
                      </a:cubicBezTo>
                      <a:cubicBezTo>
                        <a:pt x="0" y="37819"/>
                        <a:pt x="1113" y="30027"/>
                        <a:pt x="4453" y="23348"/>
                      </a:cubicBezTo>
                      <a:cubicBezTo>
                        <a:pt x="6679" y="16670"/>
                        <a:pt x="13357" y="11104"/>
                        <a:pt x="20035" y="6653"/>
                      </a:cubicBezTo>
                      <a:cubicBezTo>
                        <a:pt x="27827" y="2200"/>
                        <a:pt x="35619" y="531"/>
                        <a:pt x="43132" y="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8" name="任意多边形: 形状 7487" descr="2bd06d75-e649-421f-8e54-53fce7c2b81a"/>
                <p:cNvSpPr/>
                <p:nvPr/>
              </p:nvSpPr>
              <p:spPr>
                <a:xfrm>
                  <a:off x="740656" y="2296546"/>
                  <a:ext cx="251948" cy="174280"/>
                </a:xfrm>
                <a:custGeom>
                  <a:avLst/>
                  <a:gdLst>
                    <a:gd name="connsiteX0" fmla="*/ 49246 w 251948"/>
                    <a:gd name="connsiteY0" fmla="*/ 461 h 174280"/>
                    <a:gd name="connsiteX1" fmla="*/ 72620 w 251948"/>
                    <a:gd name="connsiteY1" fmla="*/ 1574 h 174280"/>
                    <a:gd name="connsiteX2" fmla="*/ 91542 w 251948"/>
                    <a:gd name="connsiteY2" fmla="*/ 8253 h 174280"/>
                    <a:gd name="connsiteX3" fmla="*/ 99334 w 251948"/>
                    <a:gd name="connsiteY3" fmla="*/ 23835 h 174280"/>
                    <a:gd name="connsiteX4" fmla="*/ 82638 w 251948"/>
                    <a:gd name="connsiteY4" fmla="*/ 18271 h 174280"/>
                    <a:gd name="connsiteX5" fmla="*/ 69281 w 251948"/>
                    <a:gd name="connsiteY5" fmla="*/ 11592 h 174280"/>
                    <a:gd name="connsiteX6" fmla="*/ 32550 w 251948"/>
                    <a:gd name="connsiteY6" fmla="*/ 21610 h 174280"/>
                    <a:gd name="connsiteX7" fmla="*/ 18079 w 251948"/>
                    <a:gd name="connsiteY7" fmla="*/ 41645 h 174280"/>
                    <a:gd name="connsiteX8" fmla="*/ 16966 w 251948"/>
                    <a:gd name="connsiteY8" fmla="*/ 68359 h 174280"/>
                    <a:gd name="connsiteX9" fmla="*/ 32550 w 251948"/>
                    <a:gd name="connsiteY9" fmla="*/ 93960 h 174280"/>
                    <a:gd name="connsiteX10" fmla="*/ 59264 w 251948"/>
                    <a:gd name="connsiteY10" fmla="*/ 115108 h 174280"/>
                    <a:gd name="connsiteX11" fmla="*/ 89316 w 251948"/>
                    <a:gd name="connsiteY11" fmla="*/ 132917 h 174280"/>
                    <a:gd name="connsiteX12" fmla="*/ 122708 w 251948"/>
                    <a:gd name="connsiteY12" fmla="*/ 146275 h 174280"/>
                    <a:gd name="connsiteX13" fmla="*/ 186154 w 251948"/>
                    <a:gd name="connsiteY13" fmla="*/ 159631 h 174280"/>
                    <a:gd name="connsiteX14" fmla="*/ 230677 w 251948"/>
                    <a:gd name="connsiteY14" fmla="*/ 168536 h 174280"/>
                    <a:gd name="connsiteX15" fmla="*/ 248486 w 251948"/>
                    <a:gd name="connsiteY15" fmla="*/ 168536 h 174280"/>
                    <a:gd name="connsiteX16" fmla="*/ 251825 w 251948"/>
                    <a:gd name="connsiteY16" fmla="*/ 171876 h 174280"/>
                    <a:gd name="connsiteX17" fmla="*/ 248486 w 251948"/>
                    <a:gd name="connsiteY17" fmla="*/ 174102 h 174280"/>
                    <a:gd name="connsiteX18" fmla="*/ 230677 w 251948"/>
                    <a:gd name="connsiteY18" fmla="*/ 174102 h 174280"/>
                    <a:gd name="connsiteX19" fmla="*/ 183928 w 251948"/>
                    <a:gd name="connsiteY19" fmla="*/ 171876 h 174280"/>
                    <a:gd name="connsiteX20" fmla="*/ 118256 w 251948"/>
                    <a:gd name="connsiteY20" fmla="*/ 158518 h 174280"/>
                    <a:gd name="connsiteX21" fmla="*/ 83751 w 251948"/>
                    <a:gd name="connsiteY21" fmla="*/ 145162 h 174280"/>
                    <a:gd name="connsiteX22" fmla="*/ 49246 w 251948"/>
                    <a:gd name="connsiteY22" fmla="*/ 127353 h 174280"/>
                    <a:gd name="connsiteX23" fmla="*/ 1384 w 251948"/>
                    <a:gd name="connsiteY23" fmla="*/ 72812 h 174280"/>
                    <a:gd name="connsiteX24" fmla="*/ 4723 w 251948"/>
                    <a:gd name="connsiteY24" fmla="*/ 39419 h 174280"/>
                    <a:gd name="connsiteX25" fmla="*/ 21419 w 251948"/>
                    <a:gd name="connsiteY25" fmla="*/ 12705 h 174280"/>
                    <a:gd name="connsiteX26" fmla="*/ 49246 w 251948"/>
                    <a:gd name="connsiteY26" fmla="*/ 461 h 174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51948" h="174280">
                      <a:moveTo>
                        <a:pt x="49246" y="461"/>
                      </a:moveTo>
                      <a:cubicBezTo>
                        <a:pt x="58151" y="-652"/>
                        <a:pt x="65941" y="461"/>
                        <a:pt x="72620" y="1574"/>
                      </a:cubicBezTo>
                      <a:cubicBezTo>
                        <a:pt x="85977" y="3800"/>
                        <a:pt x="82638" y="3800"/>
                        <a:pt x="91542" y="8253"/>
                      </a:cubicBezTo>
                      <a:cubicBezTo>
                        <a:pt x="100447" y="13818"/>
                        <a:pt x="102673" y="22722"/>
                        <a:pt x="99334" y="23835"/>
                      </a:cubicBezTo>
                      <a:cubicBezTo>
                        <a:pt x="95995" y="23835"/>
                        <a:pt x="88204" y="21610"/>
                        <a:pt x="82638" y="18271"/>
                      </a:cubicBezTo>
                      <a:cubicBezTo>
                        <a:pt x="75960" y="14931"/>
                        <a:pt x="79299" y="13818"/>
                        <a:pt x="69281" y="11592"/>
                      </a:cubicBezTo>
                      <a:cubicBezTo>
                        <a:pt x="60377" y="10479"/>
                        <a:pt x="44793" y="11592"/>
                        <a:pt x="32550" y="21610"/>
                      </a:cubicBezTo>
                      <a:cubicBezTo>
                        <a:pt x="25871" y="27175"/>
                        <a:pt x="20306" y="33854"/>
                        <a:pt x="18079" y="41645"/>
                      </a:cubicBezTo>
                      <a:cubicBezTo>
                        <a:pt x="14740" y="50549"/>
                        <a:pt x="14740" y="59455"/>
                        <a:pt x="16966" y="68359"/>
                      </a:cubicBezTo>
                      <a:cubicBezTo>
                        <a:pt x="19192" y="77263"/>
                        <a:pt x="24758" y="86168"/>
                        <a:pt x="32550" y="93960"/>
                      </a:cubicBezTo>
                      <a:cubicBezTo>
                        <a:pt x="40341" y="101751"/>
                        <a:pt x="49246" y="108430"/>
                        <a:pt x="59264" y="115108"/>
                      </a:cubicBezTo>
                      <a:cubicBezTo>
                        <a:pt x="68168" y="120674"/>
                        <a:pt x="78186" y="128466"/>
                        <a:pt x="89316" y="132917"/>
                      </a:cubicBezTo>
                      <a:cubicBezTo>
                        <a:pt x="100447" y="137370"/>
                        <a:pt x="111578" y="142936"/>
                        <a:pt x="122708" y="146275"/>
                      </a:cubicBezTo>
                      <a:cubicBezTo>
                        <a:pt x="144970" y="152952"/>
                        <a:pt x="167232" y="156293"/>
                        <a:pt x="186154" y="159631"/>
                      </a:cubicBezTo>
                      <a:cubicBezTo>
                        <a:pt x="203963" y="162970"/>
                        <a:pt x="219547" y="167423"/>
                        <a:pt x="230677" y="168536"/>
                      </a:cubicBezTo>
                      <a:cubicBezTo>
                        <a:pt x="241808" y="168536"/>
                        <a:pt x="239582" y="167423"/>
                        <a:pt x="248486" y="168536"/>
                      </a:cubicBezTo>
                      <a:cubicBezTo>
                        <a:pt x="252938" y="168536"/>
                        <a:pt x="251825" y="170762"/>
                        <a:pt x="251825" y="171876"/>
                      </a:cubicBezTo>
                      <a:cubicBezTo>
                        <a:pt x="251825" y="172989"/>
                        <a:pt x="251825" y="174102"/>
                        <a:pt x="248486" y="174102"/>
                      </a:cubicBezTo>
                      <a:cubicBezTo>
                        <a:pt x="239582" y="174102"/>
                        <a:pt x="241808" y="174102"/>
                        <a:pt x="230677" y="174102"/>
                      </a:cubicBezTo>
                      <a:cubicBezTo>
                        <a:pt x="219547" y="174102"/>
                        <a:pt x="203963" y="175215"/>
                        <a:pt x="183928" y="171876"/>
                      </a:cubicBezTo>
                      <a:cubicBezTo>
                        <a:pt x="163893" y="169649"/>
                        <a:pt x="141631" y="165197"/>
                        <a:pt x="118256" y="158518"/>
                      </a:cubicBezTo>
                      <a:cubicBezTo>
                        <a:pt x="107126" y="155179"/>
                        <a:pt x="95995" y="149614"/>
                        <a:pt x="83751" y="145162"/>
                      </a:cubicBezTo>
                      <a:cubicBezTo>
                        <a:pt x="71507" y="140709"/>
                        <a:pt x="60377" y="134030"/>
                        <a:pt x="49246" y="127353"/>
                      </a:cubicBezTo>
                      <a:cubicBezTo>
                        <a:pt x="28097" y="115108"/>
                        <a:pt x="6949" y="96186"/>
                        <a:pt x="1384" y="72812"/>
                      </a:cubicBezTo>
                      <a:cubicBezTo>
                        <a:pt x="-1956" y="60567"/>
                        <a:pt x="1384" y="49436"/>
                        <a:pt x="4723" y="39419"/>
                      </a:cubicBezTo>
                      <a:cubicBezTo>
                        <a:pt x="8062" y="29401"/>
                        <a:pt x="12514" y="19383"/>
                        <a:pt x="21419" y="12705"/>
                      </a:cubicBezTo>
                      <a:cubicBezTo>
                        <a:pt x="29211" y="6027"/>
                        <a:pt x="40341" y="1574"/>
                        <a:pt x="49246" y="46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89" name="任意多边形: 形状 7488" descr="2f5c9ec2-089e-4cdc-8c41-26816de3532d"/>
                <p:cNvSpPr/>
                <p:nvPr/>
              </p:nvSpPr>
              <p:spPr>
                <a:xfrm>
                  <a:off x="693694" y="2469511"/>
                  <a:ext cx="329750" cy="143611"/>
                </a:xfrm>
                <a:custGeom>
                  <a:avLst/>
                  <a:gdLst>
                    <a:gd name="connsiteX0" fmla="*/ 89669 w 329750"/>
                    <a:gd name="connsiteY0" fmla="*/ 164 h 143611"/>
                    <a:gd name="connsiteX1" fmla="*/ 118470 w 329750"/>
                    <a:gd name="connsiteY1" fmla="*/ 2251 h 143611"/>
                    <a:gd name="connsiteX2" fmla="*/ 169672 w 329750"/>
                    <a:gd name="connsiteY2" fmla="*/ 6702 h 143611"/>
                    <a:gd name="connsiteX3" fmla="*/ 244248 w 329750"/>
                    <a:gd name="connsiteY3" fmla="*/ 24512 h 143611"/>
                    <a:gd name="connsiteX4" fmla="*/ 272075 w 329750"/>
                    <a:gd name="connsiteY4" fmla="*/ 32304 h 143611"/>
                    <a:gd name="connsiteX5" fmla="*/ 295449 w 329750"/>
                    <a:gd name="connsiteY5" fmla="*/ 45660 h 143611"/>
                    <a:gd name="connsiteX6" fmla="*/ 266509 w 329750"/>
                    <a:gd name="connsiteY6" fmla="*/ 44547 h 143611"/>
                    <a:gd name="connsiteX7" fmla="*/ 239795 w 329750"/>
                    <a:gd name="connsiteY7" fmla="*/ 35642 h 143611"/>
                    <a:gd name="connsiteX8" fmla="*/ 166332 w 329750"/>
                    <a:gd name="connsiteY8" fmla="*/ 21173 h 143611"/>
                    <a:gd name="connsiteX9" fmla="*/ 116244 w 329750"/>
                    <a:gd name="connsiteY9" fmla="*/ 14494 h 143611"/>
                    <a:gd name="connsiteX10" fmla="*/ 62816 w 329750"/>
                    <a:gd name="connsiteY10" fmla="*/ 16720 h 143611"/>
                    <a:gd name="connsiteX11" fmla="*/ 21632 w 329750"/>
                    <a:gd name="connsiteY11" fmla="*/ 44547 h 143611"/>
                    <a:gd name="connsiteX12" fmla="*/ 24971 w 329750"/>
                    <a:gd name="connsiteY12" fmla="*/ 87958 h 143611"/>
                    <a:gd name="connsiteX13" fmla="*/ 63929 w 329750"/>
                    <a:gd name="connsiteY13" fmla="*/ 121350 h 143611"/>
                    <a:gd name="connsiteX14" fmla="*/ 120696 w 329750"/>
                    <a:gd name="connsiteY14" fmla="*/ 131368 h 143611"/>
                    <a:gd name="connsiteX15" fmla="*/ 225326 w 329750"/>
                    <a:gd name="connsiteY15" fmla="*/ 118010 h 143611"/>
                    <a:gd name="connsiteX16" fmla="*/ 296562 w 329750"/>
                    <a:gd name="connsiteY16" fmla="*/ 100202 h 143611"/>
                    <a:gd name="connsiteX17" fmla="*/ 322163 w 329750"/>
                    <a:gd name="connsiteY17" fmla="*/ 89071 h 143611"/>
                    <a:gd name="connsiteX18" fmla="*/ 328842 w 329750"/>
                    <a:gd name="connsiteY18" fmla="*/ 90183 h 143611"/>
                    <a:gd name="connsiteX19" fmla="*/ 325502 w 329750"/>
                    <a:gd name="connsiteY19" fmla="*/ 94636 h 143611"/>
                    <a:gd name="connsiteX20" fmla="*/ 299902 w 329750"/>
                    <a:gd name="connsiteY20" fmla="*/ 105767 h 143611"/>
                    <a:gd name="connsiteX21" fmla="*/ 228665 w 329750"/>
                    <a:gd name="connsiteY21" fmla="*/ 129142 h 143611"/>
                    <a:gd name="connsiteX22" fmla="*/ 120696 w 329750"/>
                    <a:gd name="connsiteY22" fmla="*/ 143611 h 143611"/>
                    <a:gd name="connsiteX23" fmla="*/ 58364 w 329750"/>
                    <a:gd name="connsiteY23" fmla="*/ 133594 h 143611"/>
                    <a:gd name="connsiteX24" fmla="*/ 29423 w 329750"/>
                    <a:gd name="connsiteY24" fmla="*/ 118010 h 143611"/>
                    <a:gd name="connsiteX25" fmla="*/ 9388 w 329750"/>
                    <a:gd name="connsiteY25" fmla="*/ 94636 h 143611"/>
                    <a:gd name="connsiteX26" fmla="*/ 6049 w 329750"/>
                    <a:gd name="connsiteY26" fmla="*/ 36756 h 143611"/>
                    <a:gd name="connsiteX27" fmla="*/ 58364 w 329750"/>
                    <a:gd name="connsiteY27" fmla="*/ 2251 h 143611"/>
                    <a:gd name="connsiteX28" fmla="*/ 89669 w 329750"/>
                    <a:gd name="connsiteY28" fmla="*/ 164 h 143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29750" h="143611">
                      <a:moveTo>
                        <a:pt x="89669" y="164"/>
                      </a:moveTo>
                      <a:cubicBezTo>
                        <a:pt x="99826" y="581"/>
                        <a:pt x="109566" y="1694"/>
                        <a:pt x="118470" y="2251"/>
                      </a:cubicBezTo>
                      <a:cubicBezTo>
                        <a:pt x="136279" y="3364"/>
                        <a:pt x="154089" y="4477"/>
                        <a:pt x="169672" y="6702"/>
                      </a:cubicBezTo>
                      <a:cubicBezTo>
                        <a:pt x="201951" y="12268"/>
                        <a:pt x="226439" y="20060"/>
                        <a:pt x="244248" y="24512"/>
                      </a:cubicBezTo>
                      <a:cubicBezTo>
                        <a:pt x="262057" y="28965"/>
                        <a:pt x="258718" y="27852"/>
                        <a:pt x="272075" y="32304"/>
                      </a:cubicBezTo>
                      <a:cubicBezTo>
                        <a:pt x="286544" y="35642"/>
                        <a:pt x="297675" y="43434"/>
                        <a:pt x="295449" y="45660"/>
                      </a:cubicBezTo>
                      <a:cubicBezTo>
                        <a:pt x="293223" y="49000"/>
                        <a:pt x="279867" y="47887"/>
                        <a:pt x="266509" y="44547"/>
                      </a:cubicBezTo>
                      <a:cubicBezTo>
                        <a:pt x="253153" y="41208"/>
                        <a:pt x="257605" y="40095"/>
                        <a:pt x="239795" y="35642"/>
                      </a:cubicBezTo>
                      <a:cubicBezTo>
                        <a:pt x="221986" y="31191"/>
                        <a:pt x="197499" y="25625"/>
                        <a:pt x="166332" y="21173"/>
                      </a:cubicBezTo>
                      <a:cubicBezTo>
                        <a:pt x="150749" y="18946"/>
                        <a:pt x="134053" y="15607"/>
                        <a:pt x="116244" y="14494"/>
                      </a:cubicBezTo>
                      <a:cubicBezTo>
                        <a:pt x="98435" y="13381"/>
                        <a:pt x="80625" y="12268"/>
                        <a:pt x="62816" y="16720"/>
                      </a:cubicBezTo>
                      <a:cubicBezTo>
                        <a:pt x="46120" y="21173"/>
                        <a:pt x="29423" y="31191"/>
                        <a:pt x="21632" y="44547"/>
                      </a:cubicBezTo>
                      <a:cubicBezTo>
                        <a:pt x="13841" y="57905"/>
                        <a:pt x="16067" y="73487"/>
                        <a:pt x="24971" y="87958"/>
                      </a:cubicBezTo>
                      <a:cubicBezTo>
                        <a:pt x="32763" y="102428"/>
                        <a:pt x="46120" y="114671"/>
                        <a:pt x="63929" y="121350"/>
                      </a:cubicBezTo>
                      <a:cubicBezTo>
                        <a:pt x="81738" y="128028"/>
                        <a:pt x="101773" y="131368"/>
                        <a:pt x="120696" y="131368"/>
                      </a:cubicBezTo>
                      <a:cubicBezTo>
                        <a:pt x="158540" y="132481"/>
                        <a:pt x="195272" y="123576"/>
                        <a:pt x="225326" y="118010"/>
                      </a:cubicBezTo>
                      <a:cubicBezTo>
                        <a:pt x="255379" y="111333"/>
                        <a:pt x="279867" y="105767"/>
                        <a:pt x="296562" y="100202"/>
                      </a:cubicBezTo>
                      <a:cubicBezTo>
                        <a:pt x="313259" y="93523"/>
                        <a:pt x="308807" y="94636"/>
                        <a:pt x="322163" y="89071"/>
                      </a:cubicBezTo>
                      <a:cubicBezTo>
                        <a:pt x="328842" y="86845"/>
                        <a:pt x="328842" y="87958"/>
                        <a:pt x="328842" y="90183"/>
                      </a:cubicBezTo>
                      <a:cubicBezTo>
                        <a:pt x="329955" y="92409"/>
                        <a:pt x="331068" y="92409"/>
                        <a:pt x="325502" y="94636"/>
                      </a:cubicBezTo>
                      <a:cubicBezTo>
                        <a:pt x="313259" y="100202"/>
                        <a:pt x="316597" y="99088"/>
                        <a:pt x="299902" y="105767"/>
                      </a:cubicBezTo>
                      <a:cubicBezTo>
                        <a:pt x="283206" y="111333"/>
                        <a:pt x="259831" y="122463"/>
                        <a:pt x="228665" y="129142"/>
                      </a:cubicBezTo>
                      <a:cubicBezTo>
                        <a:pt x="197499" y="136933"/>
                        <a:pt x="161880" y="143611"/>
                        <a:pt x="120696" y="143611"/>
                      </a:cubicBezTo>
                      <a:cubicBezTo>
                        <a:pt x="100661" y="143611"/>
                        <a:pt x="78399" y="141385"/>
                        <a:pt x="58364" y="133594"/>
                      </a:cubicBezTo>
                      <a:cubicBezTo>
                        <a:pt x="47233" y="129142"/>
                        <a:pt x="38328" y="124689"/>
                        <a:pt x="29423" y="118010"/>
                      </a:cubicBezTo>
                      <a:cubicBezTo>
                        <a:pt x="21632" y="111333"/>
                        <a:pt x="14954" y="103541"/>
                        <a:pt x="9388" y="94636"/>
                      </a:cubicBezTo>
                      <a:cubicBezTo>
                        <a:pt x="-630" y="77940"/>
                        <a:pt x="-3969" y="55678"/>
                        <a:pt x="6049" y="36756"/>
                      </a:cubicBezTo>
                      <a:cubicBezTo>
                        <a:pt x="17180" y="18946"/>
                        <a:pt x="37215" y="6702"/>
                        <a:pt x="58364" y="2251"/>
                      </a:cubicBezTo>
                      <a:cubicBezTo>
                        <a:pt x="68938" y="24"/>
                        <a:pt x="79512" y="-254"/>
                        <a:pt x="89669" y="16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0" name="任意多边形: 形状 7489" descr="3427bb98-e912-4834-ad0b-16b331144c1a"/>
                <p:cNvSpPr/>
                <p:nvPr/>
              </p:nvSpPr>
              <p:spPr>
                <a:xfrm>
                  <a:off x="865829" y="2602649"/>
                  <a:ext cx="253716" cy="220778"/>
                </a:xfrm>
                <a:custGeom>
                  <a:avLst/>
                  <a:gdLst>
                    <a:gd name="connsiteX0" fmla="*/ 179107 w 253716"/>
                    <a:gd name="connsiteY0" fmla="*/ 456 h 220778"/>
                    <a:gd name="connsiteX1" fmla="*/ 187873 w 253716"/>
                    <a:gd name="connsiteY1" fmla="*/ 1569 h 220778"/>
                    <a:gd name="connsiteX2" fmla="*/ 167836 w 253716"/>
                    <a:gd name="connsiteY2" fmla="*/ 17153 h 220778"/>
                    <a:gd name="connsiteX3" fmla="*/ 143349 w 253716"/>
                    <a:gd name="connsiteY3" fmla="*/ 27170 h 220778"/>
                    <a:gd name="connsiteX4" fmla="*/ 88808 w 253716"/>
                    <a:gd name="connsiteY4" fmla="*/ 63902 h 220778"/>
                    <a:gd name="connsiteX5" fmla="*/ 57642 w 253716"/>
                    <a:gd name="connsiteY5" fmla="*/ 92842 h 220778"/>
                    <a:gd name="connsiteX6" fmla="*/ 28702 w 253716"/>
                    <a:gd name="connsiteY6" fmla="*/ 128460 h 220778"/>
                    <a:gd name="connsiteX7" fmla="*/ 18684 w 253716"/>
                    <a:gd name="connsiteY7" fmla="*/ 170757 h 220778"/>
                    <a:gd name="connsiteX8" fmla="*/ 47625 w 253716"/>
                    <a:gd name="connsiteY8" fmla="*/ 201923 h 220778"/>
                    <a:gd name="connsiteX9" fmla="*/ 97713 w 253716"/>
                    <a:gd name="connsiteY9" fmla="*/ 201923 h 220778"/>
                    <a:gd name="connsiteX10" fmla="*/ 142236 w 253716"/>
                    <a:gd name="connsiteY10" fmla="*/ 176322 h 220778"/>
                    <a:gd name="connsiteX11" fmla="*/ 200116 w 253716"/>
                    <a:gd name="connsiteY11" fmla="*/ 108425 h 220778"/>
                    <a:gd name="connsiteX12" fmla="*/ 235735 w 253716"/>
                    <a:gd name="connsiteY12" fmla="*/ 57223 h 220778"/>
                    <a:gd name="connsiteX13" fmla="*/ 246866 w 253716"/>
                    <a:gd name="connsiteY13" fmla="*/ 36075 h 220778"/>
                    <a:gd name="connsiteX14" fmla="*/ 252431 w 253716"/>
                    <a:gd name="connsiteY14" fmla="*/ 33848 h 220778"/>
                    <a:gd name="connsiteX15" fmla="*/ 252431 w 253716"/>
                    <a:gd name="connsiteY15" fmla="*/ 38301 h 220778"/>
                    <a:gd name="connsiteX16" fmla="*/ 241300 w 253716"/>
                    <a:gd name="connsiteY16" fmla="*/ 59449 h 220778"/>
                    <a:gd name="connsiteX17" fmla="*/ 212360 w 253716"/>
                    <a:gd name="connsiteY17" fmla="*/ 115103 h 220778"/>
                    <a:gd name="connsiteX18" fmla="*/ 152254 w 253716"/>
                    <a:gd name="connsiteY18" fmla="*/ 185227 h 220778"/>
                    <a:gd name="connsiteX19" fmla="*/ 103278 w 253716"/>
                    <a:gd name="connsiteY19" fmla="*/ 214167 h 220778"/>
                    <a:gd name="connsiteX20" fmla="*/ 39833 w 253716"/>
                    <a:gd name="connsiteY20" fmla="*/ 216393 h 220778"/>
                    <a:gd name="connsiteX21" fmla="*/ 13119 w 253716"/>
                    <a:gd name="connsiteY21" fmla="*/ 199697 h 220778"/>
                    <a:gd name="connsiteX22" fmla="*/ 875 w 253716"/>
                    <a:gd name="connsiteY22" fmla="*/ 174096 h 220778"/>
                    <a:gd name="connsiteX23" fmla="*/ 13119 w 253716"/>
                    <a:gd name="connsiteY23" fmla="*/ 122895 h 220778"/>
                    <a:gd name="connsiteX24" fmla="*/ 46511 w 253716"/>
                    <a:gd name="connsiteY24" fmla="*/ 86163 h 220778"/>
                    <a:gd name="connsiteX25" fmla="*/ 77678 w 253716"/>
                    <a:gd name="connsiteY25" fmla="*/ 53884 h 220778"/>
                    <a:gd name="connsiteX26" fmla="*/ 136671 w 253716"/>
                    <a:gd name="connsiteY26" fmla="*/ 17153 h 220778"/>
                    <a:gd name="connsiteX27" fmla="*/ 161159 w 253716"/>
                    <a:gd name="connsiteY27" fmla="*/ 6022 h 220778"/>
                    <a:gd name="connsiteX28" fmla="*/ 179107 w 253716"/>
                    <a:gd name="connsiteY28" fmla="*/ 456 h 220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53716" h="220777">
                      <a:moveTo>
                        <a:pt x="179107" y="456"/>
                      </a:moveTo>
                      <a:cubicBezTo>
                        <a:pt x="183977" y="-379"/>
                        <a:pt x="187316" y="-101"/>
                        <a:pt x="187873" y="1569"/>
                      </a:cubicBezTo>
                      <a:cubicBezTo>
                        <a:pt x="188986" y="3795"/>
                        <a:pt x="180081" y="11587"/>
                        <a:pt x="167836" y="17153"/>
                      </a:cubicBezTo>
                      <a:cubicBezTo>
                        <a:pt x="156706" y="22717"/>
                        <a:pt x="157819" y="19378"/>
                        <a:pt x="143349" y="27170"/>
                      </a:cubicBezTo>
                      <a:cubicBezTo>
                        <a:pt x="128879" y="34962"/>
                        <a:pt x="109957" y="47205"/>
                        <a:pt x="88808" y="63902"/>
                      </a:cubicBezTo>
                      <a:cubicBezTo>
                        <a:pt x="78791" y="72807"/>
                        <a:pt x="67660" y="81711"/>
                        <a:pt x="57642" y="92842"/>
                      </a:cubicBezTo>
                      <a:cubicBezTo>
                        <a:pt x="47625" y="102859"/>
                        <a:pt x="36493" y="115103"/>
                        <a:pt x="28702" y="128460"/>
                      </a:cubicBezTo>
                      <a:cubicBezTo>
                        <a:pt x="20911" y="141817"/>
                        <a:pt x="15345" y="156287"/>
                        <a:pt x="18684" y="170757"/>
                      </a:cubicBezTo>
                      <a:cubicBezTo>
                        <a:pt x="22024" y="185227"/>
                        <a:pt x="32042" y="197471"/>
                        <a:pt x="47625" y="201923"/>
                      </a:cubicBezTo>
                      <a:cubicBezTo>
                        <a:pt x="62094" y="207488"/>
                        <a:pt x="81017" y="208601"/>
                        <a:pt x="97713" y="201923"/>
                      </a:cubicBezTo>
                      <a:cubicBezTo>
                        <a:pt x="114409" y="196358"/>
                        <a:pt x="128879" y="186340"/>
                        <a:pt x="142236" y="176322"/>
                      </a:cubicBezTo>
                      <a:cubicBezTo>
                        <a:pt x="168950" y="155174"/>
                        <a:pt x="185646" y="129573"/>
                        <a:pt x="200116" y="108425"/>
                      </a:cubicBezTo>
                      <a:cubicBezTo>
                        <a:pt x="215700" y="87276"/>
                        <a:pt x="227943" y="70579"/>
                        <a:pt x="235735" y="57223"/>
                      </a:cubicBezTo>
                      <a:cubicBezTo>
                        <a:pt x="243527" y="43867"/>
                        <a:pt x="241300" y="46092"/>
                        <a:pt x="246866" y="36075"/>
                      </a:cubicBezTo>
                      <a:cubicBezTo>
                        <a:pt x="250205" y="30509"/>
                        <a:pt x="251318" y="32735"/>
                        <a:pt x="252431" y="33848"/>
                      </a:cubicBezTo>
                      <a:cubicBezTo>
                        <a:pt x="253544" y="34962"/>
                        <a:pt x="254657" y="33848"/>
                        <a:pt x="252431" y="38301"/>
                      </a:cubicBezTo>
                      <a:cubicBezTo>
                        <a:pt x="246866" y="49431"/>
                        <a:pt x="247978" y="46092"/>
                        <a:pt x="241300" y="59449"/>
                      </a:cubicBezTo>
                      <a:cubicBezTo>
                        <a:pt x="234622" y="72807"/>
                        <a:pt x="226830" y="92842"/>
                        <a:pt x="212360" y="115103"/>
                      </a:cubicBezTo>
                      <a:cubicBezTo>
                        <a:pt x="197890" y="136252"/>
                        <a:pt x="178968" y="162965"/>
                        <a:pt x="152254" y="185227"/>
                      </a:cubicBezTo>
                      <a:cubicBezTo>
                        <a:pt x="138896" y="196358"/>
                        <a:pt x="122200" y="206375"/>
                        <a:pt x="103278" y="214167"/>
                      </a:cubicBezTo>
                      <a:cubicBezTo>
                        <a:pt x="84356" y="221959"/>
                        <a:pt x="60982" y="223072"/>
                        <a:pt x="39833" y="216393"/>
                      </a:cubicBezTo>
                      <a:cubicBezTo>
                        <a:pt x="29815" y="213054"/>
                        <a:pt x="19797" y="207488"/>
                        <a:pt x="13119" y="199697"/>
                      </a:cubicBezTo>
                      <a:cubicBezTo>
                        <a:pt x="6441" y="191906"/>
                        <a:pt x="3102" y="183001"/>
                        <a:pt x="875" y="174096"/>
                      </a:cubicBezTo>
                      <a:cubicBezTo>
                        <a:pt x="-2464" y="155174"/>
                        <a:pt x="4215" y="137365"/>
                        <a:pt x="13119" y="122895"/>
                      </a:cubicBezTo>
                      <a:cubicBezTo>
                        <a:pt x="23137" y="108425"/>
                        <a:pt x="35380" y="97293"/>
                        <a:pt x="46511" y="86163"/>
                      </a:cubicBezTo>
                      <a:cubicBezTo>
                        <a:pt x="57642" y="73919"/>
                        <a:pt x="66547" y="62789"/>
                        <a:pt x="77678" y="53884"/>
                      </a:cubicBezTo>
                      <a:cubicBezTo>
                        <a:pt x="99939" y="36075"/>
                        <a:pt x="122200" y="24944"/>
                        <a:pt x="136671" y="17153"/>
                      </a:cubicBezTo>
                      <a:cubicBezTo>
                        <a:pt x="152254" y="9361"/>
                        <a:pt x="148915" y="11587"/>
                        <a:pt x="161159" y="6022"/>
                      </a:cubicBezTo>
                      <a:cubicBezTo>
                        <a:pt x="167837" y="3239"/>
                        <a:pt x="174237" y="1291"/>
                        <a:pt x="179107" y="45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1" name="任意多边形: 形状 7490" descr="374cf1de-82ec-4931-9498-1d9f4c39f630"/>
                <p:cNvSpPr/>
                <p:nvPr/>
              </p:nvSpPr>
              <p:spPr>
                <a:xfrm>
                  <a:off x="1000272" y="2674235"/>
                  <a:ext cx="208442" cy="238305"/>
                </a:xfrm>
                <a:custGeom>
                  <a:avLst/>
                  <a:gdLst>
                    <a:gd name="connsiteX0" fmla="*/ 204806 w 208442"/>
                    <a:gd name="connsiteY0" fmla="*/ 106 h 238305"/>
                    <a:gd name="connsiteX1" fmla="*/ 208146 w 208442"/>
                    <a:gd name="connsiteY1" fmla="*/ 20142 h 238305"/>
                    <a:gd name="connsiteX2" fmla="*/ 199241 w 208442"/>
                    <a:gd name="connsiteY2" fmla="*/ 37951 h 238305"/>
                    <a:gd name="connsiteX3" fmla="*/ 182545 w 208442"/>
                    <a:gd name="connsiteY3" fmla="*/ 85813 h 238305"/>
                    <a:gd name="connsiteX4" fmla="*/ 171414 w 208442"/>
                    <a:gd name="connsiteY4" fmla="*/ 118093 h 238305"/>
                    <a:gd name="connsiteX5" fmla="*/ 159170 w 208442"/>
                    <a:gd name="connsiteY5" fmla="*/ 153712 h 238305"/>
                    <a:gd name="connsiteX6" fmla="*/ 142475 w 208442"/>
                    <a:gd name="connsiteY6" fmla="*/ 191556 h 238305"/>
                    <a:gd name="connsiteX7" fmla="*/ 110195 w 208442"/>
                    <a:gd name="connsiteY7" fmla="*/ 226062 h 238305"/>
                    <a:gd name="connsiteX8" fmla="*/ 58994 w 208442"/>
                    <a:gd name="connsiteY8" fmla="*/ 238305 h 238305"/>
                    <a:gd name="connsiteX9" fmla="*/ 13357 w 208442"/>
                    <a:gd name="connsiteY9" fmla="*/ 219383 h 238305"/>
                    <a:gd name="connsiteX10" fmla="*/ 0 w 208442"/>
                    <a:gd name="connsiteY10" fmla="*/ 180425 h 238305"/>
                    <a:gd name="connsiteX11" fmla="*/ 7792 w 208442"/>
                    <a:gd name="connsiteY11" fmla="*/ 145920 h 238305"/>
                    <a:gd name="connsiteX12" fmla="*/ 33393 w 208442"/>
                    <a:gd name="connsiteY12" fmla="*/ 101397 h 238305"/>
                    <a:gd name="connsiteX13" fmla="*/ 36732 w 208442"/>
                    <a:gd name="connsiteY13" fmla="*/ 83587 h 238305"/>
                    <a:gd name="connsiteX14" fmla="*/ 41184 w 208442"/>
                    <a:gd name="connsiteY14" fmla="*/ 80248 h 238305"/>
                    <a:gd name="connsiteX15" fmla="*/ 43410 w 208442"/>
                    <a:gd name="connsiteY15" fmla="*/ 83587 h 238305"/>
                    <a:gd name="connsiteX16" fmla="*/ 40072 w 208442"/>
                    <a:gd name="connsiteY16" fmla="*/ 102509 h 238305"/>
                    <a:gd name="connsiteX17" fmla="*/ 21149 w 208442"/>
                    <a:gd name="connsiteY17" fmla="*/ 149259 h 238305"/>
                    <a:gd name="connsiteX18" fmla="*/ 14470 w 208442"/>
                    <a:gd name="connsiteY18" fmla="*/ 180425 h 238305"/>
                    <a:gd name="connsiteX19" fmla="*/ 24488 w 208442"/>
                    <a:gd name="connsiteY19" fmla="*/ 210478 h 238305"/>
                    <a:gd name="connsiteX20" fmla="*/ 58994 w 208442"/>
                    <a:gd name="connsiteY20" fmla="*/ 223836 h 238305"/>
                    <a:gd name="connsiteX21" fmla="*/ 99064 w 208442"/>
                    <a:gd name="connsiteY21" fmla="*/ 212705 h 238305"/>
                    <a:gd name="connsiteX22" fmla="*/ 125778 w 208442"/>
                    <a:gd name="connsiteY22" fmla="*/ 182652 h 238305"/>
                    <a:gd name="connsiteX23" fmla="*/ 141362 w 208442"/>
                    <a:gd name="connsiteY23" fmla="*/ 147033 h 238305"/>
                    <a:gd name="connsiteX24" fmla="*/ 156944 w 208442"/>
                    <a:gd name="connsiteY24" fmla="*/ 112527 h 238305"/>
                    <a:gd name="connsiteX25" fmla="*/ 165849 w 208442"/>
                    <a:gd name="connsiteY25" fmla="*/ 80248 h 238305"/>
                    <a:gd name="connsiteX26" fmla="*/ 184771 w 208442"/>
                    <a:gd name="connsiteY26" fmla="*/ 33499 h 238305"/>
                    <a:gd name="connsiteX27" fmla="*/ 191450 w 208442"/>
                    <a:gd name="connsiteY27" fmla="*/ 15690 h 238305"/>
                    <a:gd name="connsiteX28" fmla="*/ 204806 w 208442"/>
                    <a:gd name="connsiteY28" fmla="*/ 106 h 238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08442" h="238305">
                      <a:moveTo>
                        <a:pt x="204806" y="106"/>
                      </a:moveTo>
                      <a:cubicBezTo>
                        <a:pt x="207033" y="1220"/>
                        <a:pt x="209259" y="11237"/>
                        <a:pt x="208146" y="20142"/>
                      </a:cubicBezTo>
                      <a:cubicBezTo>
                        <a:pt x="204806" y="29046"/>
                        <a:pt x="203693" y="26820"/>
                        <a:pt x="199241" y="37951"/>
                      </a:cubicBezTo>
                      <a:cubicBezTo>
                        <a:pt x="194789" y="50195"/>
                        <a:pt x="189224" y="65778"/>
                        <a:pt x="182545" y="85813"/>
                      </a:cubicBezTo>
                      <a:cubicBezTo>
                        <a:pt x="179206" y="95832"/>
                        <a:pt x="175866" y="106963"/>
                        <a:pt x="171414" y="118093"/>
                      </a:cubicBezTo>
                      <a:cubicBezTo>
                        <a:pt x="168075" y="129224"/>
                        <a:pt x="163623" y="141468"/>
                        <a:pt x="159170" y="153712"/>
                      </a:cubicBezTo>
                      <a:cubicBezTo>
                        <a:pt x="154718" y="165955"/>
                        <a:pt x="150265" y="178200"/>
                        <a:pt x="142475" y="191556"/>
                      </a:cubicBezTo>
                      <a:cubicBezTo>
                        <a:pt x="134683" y="203800"/>
                        <a:pt x="124665" y="217157"/>
                        <a:pt x="110195" y="226062"/>
                      </a:cubicBezTo>
                      <a:cubicBezTo>
                        <a:pt x="94612" y="236079"/>
                        <a:pt x="76803" y="238305"/>
                        <a:pt x="58994" y="238305"/>
                      </a:cubicBezTo>
                      <a:cubicBezTo>
                        <a:pt x="41184" y="238305"/>
                        <a:pt x="23375" y="231627"/>
                        <a:pt x="13357" y="219383"/>
                      </a:cubicBezTo>
                      <a:cubicBezTo>
                        <a:pt x="3340" y="207140"/>
                        <a:pt x="0" y="192669"/>
                        <a:pt x="0" y="180425"/>
                      </a:cubicBezTo>
                      <a:cubicBezTo>
                        <a:pt x="0" y="167069"/>
                        <a:pt x="3340" y="155938"/>
                        <a:pt x="7792" y="145920"/>
                      </a:cubicBezTo>
                      <a:cubicBezTo>
                        <a:pt x="17809" y="125885"/>
                        <a:pt x="28940" y="112527"/>
                        <a:pt x="33393" y="101397"/>
                      </a:cubicBezTo>
                      <a:cubicBezTo>
                        <a:pt x="36732" y="90266"/>
                        <a:pt x="35619" y="92492"/>
                        <a:pt x="36732" y="83587"/>
                      </a:cubicBezTo>
                      <a:cubicBezTo>
                        <a:pt x="37845" y="79136"/>
                        <a:pt x="38958" y="79136"/>
                        <a:pt x="41184" y="80248"/>
                      </a:cubicBezTo>
                      <a:cubicBezTo>
                        <a:pt x="42297" y="80248"/>
                        <a:pt x="43410" y="79136"/>
                        <a:pt x="43410" y="83587"/>
                      </a:cubicBezTo>
                      <a:cubicBezTo>
                        <a:pt x="43410" y="93605"/>
                        <a:pt x="43410" y="90266"/>
                        <a:pt x="40072" y="102509"/>
                      </a:cubicBezTo>
                      <a:cubicBezTo>
                        <a:pt x="36732" y="113641"/>
                        <a:pt x="30053" y="130336"/>
                        <a:pt x="21149" y="149259"/>
                      </a:cubicBezTo>
                      <a:cubicBezTo>
                        <a:pt x="17809" y="159276"/>
                        <a:pt x="14470" y="169295"/>
                        <a:pt x="14470" y="180425"/>
                      </a:cubicBezTo>
                      <a:cubicBezTo>
                        <a:pt x="13357" y="190443"/>
                        <a:pt x="16696" y="202687"/>
                        <a:pt x="24488" y="210478"/>
                      </a:cubicBezTo>
                      <a:cubicBezTo>
                        <a:pt x="32280" y="218270"/>
                        <a:pt x="44523" y="223836"/>
                        <a:pt x="58994" y="223836"/>
                      </a:cubicBezTo>
                      <a:cubicBezTo>
                        <a:pt x="72350" y="223836"/>
                        <a:pt x="87934" y="220496"/>
                        <a:pt x="99064" y="212705"/>
                      </a:cubicBezTo>
                      <a:cubicBezTo>
                        <a:pt x="110195" y="204913"/>
                        <a:pt x="119099" y="193782"/>
                        <a:pt x="125778" y="182652"/>
                      </a:cubicBezTo>
                      <a:cubicBezTo>
                        <a:pt x="132457" y="171521"/>
                        <a:pt x="136909" y="159276"/>
                        <a:pt x="141362" y="147033"/>
                      </a:cubicBezTo>
                      <a:cubicBezTo>
                        <a:pt x="145814" y="134789"/>
                        <a:pt x="152492" y="123659"/>
                        <a:pt x="156944" y="112527"/>
                      </a:cubicBezTo>
                      <a:cubicBezTo>
                        <a:pt x="160284" y="101397"/>
                        <a:pt x="162510" y="90266"/>
                        <a:pt x="165849" y="80248"/>
                      </a:cubicBezTo>
                      <a:cubicBezTo>
                        <a:pt x="172527" y="61326"/>
                        <a:pt x="180319" y="44630"/>
                        <a:pt x="184771" y="33499"/>
                      </a:cubicBezTo>
                      <a:cubicBezTo>
                        <a:pt x="188111" y="22369"/>
                        <a:pt x="188111" y="24594"/>
                        <a:pt x="191450" y="15690"/>
                      </a:cubicBezTo>
                      <a:cubicBezTo>
                        <a:pt x="194789" y="6785"/>
                        <a:pt x="201467" y="-1007"/>
                        <a:pt x="204806" y="10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2" name="任意多边形: 形状 7491" descr="c2ccf190-bc1e-4180-9837-cf5c2bac2b6e"/>
                <p:cNvSpPr/>
                <p:nvPr/>
              </p:nvSpPr>
              <p:spPr>
                <a:xfrm>
                  <a:off x="1135914" y="2676390"/>
                  <a:ext cx="159325" cy="265091"/>
                </a:xfrm>
                <a:custGeom>
                  <a:avLst/>
                  <a:gdLst>
                    <a:gd name="connsiteX0" fmla="*/ 83636 w 159325"/>
                    <a:gd name="connsiteY0" fmla="*/ 179 h 265091"/>
                    <a:gd name="connsiteX1" fmla="*/ 86975 w 159325"/>
                    <a:gd name="connsiteY1" fmla="*/ 2405 h 265091"/>
                    <a:gd name="connsiteX2" fmla="*/ 95879 w 159325"/>
                    <a:gd name="connsiteY2" fmla="*/ 16874 h 265091"/>
                    <a:gd name="connsiteX3" fmla="*/ 119254 w 159325"/>
                    <a:gd name="connsiteY3" fmla="*/ 55832 h 265091"/>
                    <a:gd name="connsiteX4" fmla="*/ 145968 w 159325"/>
                    <a:gd name="connsiteY4" fmla="*/ 113712 h 265091"/>
                    <a:gd name="connsiteX5" fmla="*/ 154873 w 159325"/>
                    <a:gd name="connsiteY5" fmla="*/ 148218 h 265091"/>
                    <a:gd name="connsiteX6" fmla="*/ 159325 w 159325"/>
                    <a:gd name="connsiteY6" fmla="*/ 184950 h 265091"/>
                    <a:gd name="connsiteX7" fmla="*/ 153760 w 159325"/>
                    <a:gd name="connsiteY7" fmla="*/ 222794 h 265091"/>
                    <a:gd name="connsiteX8" fmla="*/ 128159 w 159325"/>
                    <a:gd name="connsiteY8" fmla="*/ 255073 h 265091"/>
                    <a:gd name="connsiteX9" fmla="*/ 86975 w 159325"/>
                    <a:gd name="connsiteY9" fmla="*/ 265091 h 265091"/>
                    <a:gd name="connsiteX10" fmla="*/ 49130 w 159325"/>
                    <a:gd name="connsiteY10" fmla="*/ 257300 h 265091"/>
                    <a:gd name="connsiteX11" fmla="*/ 12398 w 159325"/>
                    <a:gd name="connsiteY11" fmla="*/ 221680 h 265091"/>
                    <a:gd name="connsiteX12" fmla="*/ 3494 w 159325"/>
                    <a:gd name="connsiteY12" fmla="*/ 206098 h 265091"/>
                    <a:gd name="connsiteX13" fmla="*/ 2381 w 159325"/>
                    <a:gd name="connsiteY13" fmla="*/ 189401 h 265091"/>
                    <a:gd name="connsiteX14" fmla="*/ 16850 w 159325"/>
                    <a:gd name="connsiteY14" fmla="*/ 201645 h 265091"/>
                    <a:gd name="connsiteX15" fmla="*/ 23529 w 159325"/>
                    <a:gd name="connsiteY15" fmla="*/ 217228 h 265091"/>
                    <a:gd name="connsiteX16" fmla="*/ 56922 w 159325"/>
                    <a:gd name="connsiteY16" fmla="*/ 246168 h 265091"/>
                    <a:gd name="connsiteX17" fmla="*/ 85861 w 159325"/>
                    <a:gd name="connsiteY17" fmla="*/ 253960 h 265091"/>
                    <a:gd name="connsiteX18" fmla="*/ 117028 w 159325"/>
                    <a:gd name="connsiteY18" fmla="*/ 245055 h 265091"/>
                    <a:gd name="connsiteX19" fmla="*/ 137064 w 159325"/>
                    <a:gd name="connsiteY19" fmla="*/ 219454 h 265091"/>
                    <a:gd name="connsiteX20" fmla="*/ 141515 w 159325"/>
                    <a:gd name="connsiteY20" fmla="*/ 187176 h 265091"/>
                    <a:gd name="connsiteX21" fmla="*/ 140403 w 159325"/>
                    <a:gd name="connsiteY21" fmla="*/ 152670 h 265091"/>
                    <a:gd name="connsiteX22" fmla="*/ 132611 w 159325"/>
                    <a:gd name="connsiteY22" fmla="*/ 119277 h 265091"/>
                    <a:gd name="connsiteX23" fmla="*/ 107010 w 159325"/>
                    <a:gd name="connsiteY23" fmla="*/ 61397 h 265091"/>
                    <a:gd name="connsiteX24" fmla="*/ 90314 w 159325"/>
                    <a:gd name="connsiteY24" fmla="*/ 20214 h 265091"/>
                    <a:gd name="connsiteX25" fmla="*/ 81410 w 159325"/>
                    <a:gd name="connsiteY25" fmla="*/ 4631 h 265091"/>
                    <a:gd name="connsiteX26" fmla="*/ 83636 w 159325"/>
                    <a:gd name="connsiteY26" fmla="*/ 179 h 265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9325" h="265091">
                      <a:moveTo>
                        <a:pt x="83636" y="179"/>
                      </a:moveTo>
                      <a:cubicBezTo>
                        <a:pt x="84749" y="179"/>
                        <a:pt x="84749" y="-935"/>
                        <a:pt x="86975" y="2405"/>
                      </a:cubicBezTo>
                      <a:cubicBezTo>
                        <a:pt x="91427" y="9083"/>
                        <a:pt x="90314" y="6856"/>
                        <a:pt x="95879" y="16874"/>
                      </a:cubicBezTo>
                      <a:cubicBezTo>
                        <a:pt x="101445" y="26892"/>
                        <a:pt x="110350" y="39136"/>
                        <a:pt x="119254" y="55832"/>
                      </a:cubicBezTo>
                      <a:cubicBezTo>
                        <a:pt x="128159" y="72528"/>
                        <a:pt x="138177" y="91450"/>
                        <a:pt x="145968" y="113712"/>
                      </a:cubicBezTo>
                      <a:cubicBezTo>
                        <a:pt x="149307" y="124843"/>
                        <a:pt x="152647" y="135974"/>
                        <a:pt x="154873" y="148218"/>
                      </a:cubicBezTo>
                      <a:cubicBezTo>
                        <a:pt x="157099" y="160462"/>
                        <a:pt x="159325" y="172705"/>
                        <a:pt x="159325" y="184950"/>
                      </a:cubicBezTo>
                      <a:cubicBezTo>
                        <a:pt x="159325" y="197193"/>
                        <a:pt x="158212" y="210550"/>
                        <a:pt x="153760" y="222794"/>
                      </a:cubicBezTo>
                      <a:cubicBezTo>
                        <a:pt x="149307" y="235038"/>
                        <a:pt x="140403" y="247281"/>
                        <a:pt x="128159" y="255073"/>
                      </a:cubicBezTo>
                      <a:cubicBezTo>
                        <a:pt x="117028" y="262865"/>
                        <a:pt x="100332" y="265091"/>
                        <a:pt x="86975" y="265091"/>
                      </a:cubicBezTo>
                      <a:cubicBezTo>
                        <a:pt x="72505" y="263978"/>
                        <a:pt x="59148" y="262865"/>
                        <a:pt x="49130" y="257300"/>
                      </a:cubicBezTo>
                      <a:cubicBezTo>
                        <a:pt x="27982" y="246168"/>
                        <a:pt x="19077" y="230585"/>
                        <a:pt x="12398" y="221680"/>
                      </a:cubicBezTo>
                      <a:cubicBezTo>
                        <a:pt x="5720" y="211663"/>
                        <a:pt x="7945" y="213890"/>
                        <a:pt x="3494" y="206098"/>
                      </a:cubicBezTo>
                      <a:cubicBezTo>
                        <a:pt x="-959" y="198306"/>
                        <a:pt x="-959" y="190514"/>
                        <a:pt x="2381" y="189401"/>
                      </a:cubicBezTo>
                      <a:cubicBezTo>
                        <a:pt x="5720" y="188289"/>
                        <a:pt x="12398" y="193854"/>
                        <a:pt x="16850" y="201645"/>
                      </a:cubicBezTo>
                      <a:cubicBezTo>
                        <a:pt x="20190" y="209437"/>
                        <a:pt x="17963" y="208324"/>
                        <a:pt x="23529" y="217228"/>
                      </a:cubicBezTo>
                      <a:cubicBezTo>
                        <a:pt x="30208" y="226133"/>
                        <a:pt x="40225" y="238377"/>
                        <a:pt x="56922" y="246168"/>
                      </a:cubicBezTo>
                      <a:cubicBezTo>
                        <a:pt x="64713" y="250621"/>
                        <a:pt x="74731" y="253960"/>
                        <a:pt x="85861" y="253960"/>
                      </a:cubicBezTo>
                      <a:cubicBezTo>
                        <a:pt x="96992" y="255073"/>
                        <a:pt x="108123" y="251734"/>
                        <a:pt x="117028" y="245055"/>
                      </a:cubicBezTo>
                      <a:cubicBezTo>
                        <a:pt x="125933" y="239489"/>
                        <a:pt x="133724" y="229472"/>
                        <a:pt x="137064" y="219454"/>
                      </a:cubicBezTo>
                      <a:cubicBezTo>
                        <a:pt x="140403" y="209437"/>
                        <a:pt x="141515" y="198306"/>
                        <a:pt x="141515" y="187176"/>
                      </a:cubicBezTo>
                      <a:cubicBezTo>
                        <a:pt x="141515" y="176045"/>
                        <a:pt x="142628" y="163800"/>
                        <a:pt x="140403" y="152670"/>
                      </a:cubicBezTo>
                      <a:cubicBezTo>
                        <a:pt x="138177" y="141539"/>
                        <a:pt x="135951" y="130409"/>
                        <a:pt x="132611" y="119277"/>
                      </a:cubicBezTo>
                      <a:cubicBezTo>
                        <a:pt x="125933" y="97016"/>
                        <a:pt x="114801" y="78094"/>
                        <a:pt x="107010" y="61397"/>
                      </a:cubicBezTo>
                      <a:cubicBezTo>
                        <a:pt x="99219" y="44702"/>
                        <a:pt x="94766" y="30232"/>
                        <a:pt x="90314" y="20214"/>
                      </a:cubicBezTo>
                      <a:cubicBezTo>
                        <a:pt x="84749" y="10196"/>
                        <a:pt x="84749" y="12422"/>
                        <a:pt x="81410" y="4631"/>
                      </a:cubicBezTo>
                      <a:cubicBezTo>
                        <a:pt x="79183" y="179"/>
                        <a:pt x="81410" y="179"/>
                        <a:pt x="83636" y="1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3" name="任意多边形: 形状 7492" descr="029b1a7d-e891-4f99-9d53-c7cb8294a4cf"/>
                <p:cNvSpPr/>
                <p:nvPr/>
              </p:nvSpPr>
              <p:spPr>
                <a:xfrm>
                  <a:off x="1293217" y="2399115"/>
                  <a:ext cx="269442" cy="144872"/>
                </a:xfrm>
                <a:custGeom>
                  <a:avLst/>
                  <a:gdLst>
                    <a:gd name="connsiteX0" fmla="*/ 155628 w 269442"/>
                    <a:gd name="connsiteY0" fmla="*/ 297 h 144872"/>
                    <a:gd name="connsiteX1" fmla="*/ 195698 w 269442"/>
                    <a:gd name="connsiteY1" fmla="*/ 3636 h 144872"/>
                    <a:gd name="connsiteX2" fmla="*/ 237994 w 269442"/>
                    <a:gd name="connsiteY2" fmla="*/ 18105 h 144872"/>
                    <a:gd name="connsiteX3" fmla="*/ 268048 w 269442"/>
                    <a:gd name="connsiteY3" fmla="*/ 52611 h 144872"/>
                    <a:gd name="connsiteX4" fmla="*/ 254691 w 269442"/>
                    <a:gd name="connsiteY4" fmla="*/ 97134 h 144872"/>
                    <a:gd name="connsiteX5" fmla="*/ 211281 w 269442"/>
                    <a:gd name="connsiteY5" fmla="*/ 120509 h 144872"/>
                    <a:gd name="connsiteX6" fmla="*/ 165645 w 269442"/>
                    <a:gd name="connsiteY6" fmla="*/ 130527 h 144872"/>
                    <a:gd name="connsiteX7" fmla="*/ 84390 w 269442"/>
                    <a:gd name="connsiteY7" fmla="*/ 143883 h 144872"/>
                    <a:gd name="connsiteX8" fmla="*/ 26510 w 269442"/>
                    <a:gd name="connsiteY8" fmla="*/ 143883 h 144872"/>
                    <a:gd name="connsiteX9" fmla="*/ 4248 w 269442"/>
                    <a:gd name="connsiteY9" fmla="*/ 143883 h 144872"/>
                    <a:gd name="connsiteX10" fmla="*/ 909 w 269442"/>
                    <a:gd name="connsiteY10" fmla="*/ 140544 h 144872"/>
                    <a:gd name="connsiteX11" fmla="*/ 5361 w 269442"/>
                    <a:gd name="connsiteY11" fmla="*/ 138317 h 144872"/>
                    <a:gd name="connsiteX12" fmla="*/ 27623 w 269442"/>
                    <a:gd name="connsiteY12" fmla="*/ 137206 h 144872"/>
                    <a:gd name="connsiteX13" fmla="*/ 84390 w 269442"/>
                    <a:gd name="connsiteY13" fmla="*/ 130527 h 144872"/>
                    <a:gd name="connsiteX14" fmla="*/ 163418 w 269442"/>
                    <a:gd name="connsiteY14" fmla="*/ 117169 h 144872"/>
                    <a:gd name="connsiteX15" fmla="*/ 206829 w 269442"/>
                    <a:gd name="connsiteY15" fmla="*/ 107152 h 144872"/>
                    <a:gd name="connsiteX16" fmla="*/ 242447 w 269442"/>
                    <a:gd name="connsiteY16" fmla="*/ 86004 h 144872"/>
                    <a:gd name="connsiteX17" fmla="*/ 252465 w 269442"/>
                    <a:gd name="connsiteY17" fmla="*/ 53725 h 144872"/>
                    <a:gd name="connsiteX18" fmla="*/ 229091 w 269442"/>
                    <a:gd name="connsiteY18" fmla="*/ 28124 h 144872"/>
                    <a:gd name="connsiteX19" fmla="*/ 193472 w 269442"/>
                    <a:gd name="connsiteY19" fmla="*/ 13653 h 144872"/>
                    <a:gd name="connsiteX20" fmla="*/ 156740 w 269442"/>
                    <a:gd name="connsiteY20" fmla="*/ 12540 h 144872"/>
                    <a:gd name="connsiteX21" fmla="*/ 102200 w 269442"/>
                    <a:gd name="connsiteY21" fmla="*/ 18105 h 144872"/>
                    <a:gd name="connsiteX22" fmla="*/ 82164 w 269442"/>
                    <a:gd name="connsiteY22" fmla="*/ 23671 h 144872"/>
                    <a:gd name="connsiteX23" fmla="*/ 61015 w 269442"/>
                    <a:gd name="connsiteY23" fmla="*/ 27010 h 144872"/>
                    <a:gd name="connsiteX24" fmla="*/ 74373 w 269442"/>
                    <a:gd name="connsiteY24" fmla="*/ 14766 h 144872"/>
                    <a:gd name="connsiteX25" fmla="*/ 96634 w 269442"/>
                    <a:gd name="connsiteY25" fmla="*/ 9202 h 144872"/>
                    <a:gd name="connsiteX26" fmla="*/ 155628 w 269442"/>
                    <a:gd name="connsiteY26" fmla="*/ 297 h 144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69442" h="144872">
                      <a:moveTo>
                        <a:pt x="155628" y="297"/>
                      </a:moveTo>
                      <a:cubicBezTo>
                        <a:pt x="167871" y="-817"/>
                        <a:pt x="182341" y="1410"/>
                        <a:pt x="195698" y="3636"/>
                      </a:cubicBezTo>
                      <a:cubicBezTo>
                        <a:pt x="210167" y="5861"/>
                        <a:pt x="224638" y="10314"/>
                        <a:pt x="237994" y="18105"/>
                      </a:cubicBezTo>
                      <a:cubicBezTo>
                        <a:pt x="250239" y="25897"/>
                        <a:pt x="263595" y="37028"/>
                        <a:pt x="268048" y="52611"/>
                      </a:cubicBezTo>
                      <a:cubicBezTo>
                        <a:pt x="272500" y="68194"/>
                        <a:pt x="265822" y="84891"/>
                        <a:pt x="254691" y="97134"/>
                      </a:cubicBezTo>
                      <a:cubicBezTo>
                        <a:pt x="242447" y="109378"/>
                        <a:pt x="225751" y="114944"/>
                        <a:pt x="211281" y="120509"/>
                      </a:cubicBezTo>
                      <a:cubicBezTo>
                        <a:pt x="195698" y="124961"/>
                        <a:pt x="180115" y="127187"/>
                        <a:pt x="165645" y="130527"/>
                      </a:cubicBezTo>
                      <a:cubicBezTo>
                        <a:pt x="136705" y="136092"/>
                        <a:pt x="108878" y="141657"/>
                        <a:pt x="84390" y="143883"/>
                      </a:cubicBezTo>
                      <a:cubicBezTo>
                        <a:pt x="59902" y="146110"/>
                        <a:pt x="40980" y="143883"/>
                        <a:pt x="26510" y="143883"/>
                      </a:cubicBezTo>
                      <a:cubicBezTo>
                        <a:pt x="12040" y="143883"/>
                        <a:pt x="15379" y="143883"/>
                        <a:pt x="4248" y="143883"/>
                      </a:cubicBezTo>
                      <a:cubicBezTo>
                        <a:pt x="-1318" y="143883"/>
                        <a:pt x="-204" y="141657"/>
                        <a:pt x="909" y="140544"/>
                      </a:cubicBezTo>
                      <a:cubicBezTo>
                        <a:pt x="2022" y="139431"/>
                        <a:pt x="909" y="138317"/>
                        <a:pt x="5361" y="138317"/>
                      </a:cubicBezTo>
                      <a:cubicBezTo>
                        <a:pt x="16492" y="137206"/>
                        <a:pt x="14266" y="138317"/>
                        <a:pt x="27623" y="137206"/>
                      </a:cubicBezTo>
                      <a:cubicBezTo>
                        <a:pt x="42093" y="136092"/>
                        <a:pt x="61015" y="132753"/>
                        <a:pt x="84390" y="130527"/>
                      </a:cubicBezTo>
                      <a:cubicBezTo>
                        <a:pt x="107764" y="128300"/>
                        <a:pt x="134478" y="122735"/>
                        <a:pt x="163418" y="117169"/>
                      </a:cubicBezTo>
                      <a:cubicBezTo>
                        <a:pt x="177889" y="114944"/>
                        <a:pt x="193472" y="111604"/>
                        <a:pt x="206829" y="107152"/>
                      </a:cubicBezTo>
                      <a:cubicBezTo>
                        <a:pt x="221299" y="101586"/>
                        <a:pt x="233543" y="96021"/>
                        <a:pt x="242447" y="86004"/>
                      </a:cubicBezTo>
                      <a:cubicBezTo>
                        <a:pt x="251352" y="75986"/>
                        <a:pt x="255804" y="63742"/>
                        <a:pt x="252465" y="53725"/>
                      </a:cubicBezTo>
                      <a:cubicBezTo>
                        <a:pt x="249126" y="42593"/>
                        <a:pt x="240221" y="34802"/>
                        <a:pt x="229091" y="28124"/>
                      </a:cubicBezTo>
                      <a:cubicBezTo>
                        <a:pt x="217959" y="22558"/>
                        <a:pt x="206829" y="15879"/>
                        <a:pt x="193472" y="13653"/>
                      </a:cubicBezTo>
                      <a:cubicBezTo>
                        <a:pt x="180115" y="11427"/>
                        <a:pt x="167871" y="12540"/>
                        <a:pt x="156740" y="12540"/>
                      </a:cubicBezTo>
                      <a:cubicBezTo>
                        <a:pt x="133365" y="12540"/>
                        <a:pt x="114443" y="14766"/>
                        <a:pt x="102200" y="18105"/>
                      </a:cubicBezTo>
                      <a:cubicBezTo>
                        <a:pt x="88842" y="21445"/>
                        <a:pt x="92182" y="20332"/>
                        <a:pt x="82164" y="23671"/>
                      </a:cubicBezTo>
                      <a:cubicBezTo>
                        <a:pt x="72146" y="28124"/>
                        <a:pt x="62128" y="30350"/>
                        <a:pt x="61015" y="27010"/>
                      </a:cubicBezTo>
                      <a:cubicBezTo>
                        <a:pt x="59902" y="23671"/>
                        <a:pt x="65468" y="15879"/>
                        <a:pt x="74373" y="14766"/>
                      </a:cubicBezTo>
                      <a:cubicBezTo>
                        <a:pt x="84390" y="11427"/>
                        <a:pt x="83277" y="13653"/>
                        <a:pt x="96634" y="9202"/>
                      </a:cubicBezTo>
                      <a:cubicBezTo>
                        <a:pt x="109991" y="4748"/>
                        <a:pt x="131140" y="297"/>
                        <a:pt x="155628" y="2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4" name="任意多边形: 形状 7493" descr="4d601d4d-1bba-4e55-96fd-f4627ca4a803"/>
                <p:cNvSpPr/>
                <p:nvPr/>
              </p:nvSpPr>
              <p:spPr>
                <a:xfrm>
                  <a:off x="1282995" y="2531693"/>
                  <a:ext cx="301397" cy="165929"/>
                </a:xfrm>
                <a:custGeom>
                  <a:avLst/>
                  <a:gdLst>
                    <a:gd name="connsiteX0" fmla="*/ 145814 w 301397"/>
                    <a:gd name="connsiteY0" fmla="*/ 175 h 165929"/>
                    <a:gd name="connsiteX1" fmla="*/ 170302 w 301397"/>
                    <a:gd name="connsiteY1" fmla="*/ 5740 h 165929"/>
                    <a:gd name="connsiteX2" fmla="*/ 229294 w 301397"/>
                    <a:gd name="connsiteY2" fmla="*/ 28002 h 165929"/>
                    <a:gd name="connsiteX3" fmla="*/ 263800 w 301397"/>
                    <a:gd name="connsiteY3" fmla="*/ 50263 h 165929"/>
                    <a:gd name="connsiteX4" fmla="*/ 293854 w 301397"/>
                    <a:gd name="connsiteY4" fmla="*/ 83656 h 165929"/>
                    <a:gd name="connsiteX5" fmla="*/ 298306 w 301397"/>
                    <a:gd name="connsiteY5" fmla="*/ 130405 h 165929"/>
                    <a:gd name="connsiteX6" fmla="*/ 283835 w 301397"/>
                    <a:gd name="connsiteY6" fmla="*/ 152666 h 165929"/>
                    <a:gd name="connsiteX7" fmla="*/ 257121 w 301397"/>
                    <a:gd name="connsiteY7" fmla="*/ 164911 h 165929"/>
                    <a:gd name="connsiteX8" fmla="*/ 202580 w 301397"/>
                    <a:gd name="connsiteY8" fmla="*/ 158232 h 165929"/>
                    <a:gd name="connsiteX9" fmla="*/ 154718 w 301397"/>
                    <a:gd name="connsiteY9" fmla="*/ 143762 h 165929"/>
                    <a:gd name="connsiteX10" fmla="*/ 72350 w 301397"/>
                    <a:gd name="connsiteY10" fmla="*/ 112596 h 165929"/>
                    <a:gd name="connsiteX11" fmla="*/ 22262 w 301397"/>
                    <a:gd name="connsiteY11" fmla="*/ 80316 h 165929"/>
                    <a:gd name="connsiteX12" fmla="*/ 10018 w 301397"/>
                    <a:gd name="connsiteY12" fmla="*/ 72525 h 165929"/>
                    <a:gd name="connsiteX13" fmla="*/ 0 w 301397"/>
                    <a:gd name="connsiteY13" fmla="*/ 66959 h 165929"/>
                    <a:gd name="connsiteX14" fmla="*/ 12245 w 301397"/>
                    <a:gd name="connsiteY14" fmla="*/ 66959 h 165929"/>
                    <a:gd name="connsiteX15" fmla="*/ 21149 w 301397"/>
                    <a:gd name="connsiteY15" fmla="*/ 66959 h 165929"/>
                    <a:gd name="connsiteX16" fmla="*/ 25601 w 301397"/>
                    <a:gd name="connsiteY16" fmla="*/ 70298 h 165929"/>
                    <a:gd name="connsiteX17" fmla="*/ 21327 w 301397"/>
                    <a:gd name="connsiteY17" fmla="*/ 72436 h 165929"/>
                    <a:gd name="connsiteX18" fmla="*/ 14470 w 301397"/>
                    <a:gd name="connsiteY18" fmla="*/ 68072 h 165929"/>
                    <a:gd name="connsiteX19" fmla="*/ 12245 w 301397"/>
                    <a:gd name="connsiteY19" fmla="*/ 72525 h 165929"/>
                    <a:gd name="connsiteX20" fmla="*/ 21149 w 301397"/>
                    <a:gd name="connsiteY20" fmla="*/ 72525 h 165929"/>
                    <a:gd name="connsiteX21" fmla="*/ 21327 w 301397"/>
                    <a:gd name="connsiteY21" fmla="*/ 72436 h 165929"/>
                    <a:gd name="connsiteX22" fmla="*/ 26714 w 301397"/>
                    <a:gd name="connsiteY22" fmla="*/ 75864 h 165929"/>
                    <a:gd name="connsiteX23" fmla="*/ 80142 w 301397"/>
                    <a:gd name="connsiteY23" fmla="*/ 102578 h 165929"/>
                    <a:gd name="connsiteX24" fmla="*/ 160284 w 301397"/>
                    <a:gd name="connsiteY24" fmla="*/ 132631 h 165929"/>
                    <a:gd name="connsiteX25" fmla="*/ 207033 w 301397"/>
                    <a:gd name="connsiteY25" fmla="*/ 145988 h 165929"/>
                    <a:gd name="connsiteX26" fmla="*/ 253782 w 301397"/>
                    <a:gd name="connsiteY26" fmla="*/ 150440 h 165929"/>
                    <a:gd name="connsiteX27" fmla="*/ 282722 w 301397"/>
                    <a:gd name="connsiteY27" fmla="*/ 125952 h 165929"/>
                    <a:gd name="connsiteX28" fmla="*/ 279384 w 301397"/>
                    <a:gd name="connsiteY28" fmla="*/ 90334 h 165929"/>
                    <a:gd name="connsiteX29" fmla="*/ 256008 w 301397"/>
                    <a:gd name="connsiteY29" fmla="*/ 60281 h 165929"/>
                    <a:gd name="connsiteX30" fmla="*/ 222617 w 301397"/>
                    <a:gd name="connsiteY30" fmla="*/ 41358 h 165929"/>
                    <a:gd name="connsiteX31" fmla="*/ 169189 w 301397"/>
                    <a:gd name="connsiteY31" fmla="*/ 17984 h 165929"/>
                    <a:gd name="connsiteX32" fmla="*/ 146927 w 301397"/>
                    <a:gd name="connsiteY32" fmla="*/ 13531 h 165929"/>
                    <a:gd name="connsiteX33" fmla="*/ 124665 w 301397"/>
                    <a:gd name="connsiteY33" fmla="*/ 6853 h 165929"/>
                    <a:gd name="connsiteX34" fmla="*/ 145814 w 301397"/>
                    <a:gd name="connsiteY34" fmla="*/ 175 h 165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01397" h="165929">
                      <a:moveTo>
                        <a:pt x="145814" y="175"/>
                      </a:moveTo>
                      <a:cubicBezTo>
                        <a:pt x="158058" y="1288"/>
                        <a:pt x="154718" y="2401"/>
                        <a:pt x="170302" y="5740"/>
                      </a:cubicBezTo>
                      <a:cubicBezTo>
                        <a:pt x="185885" y="9080"/>
                        <a:pt x="207033" y="15758"/>
                        <a:pt x="229294" y="28002"/>
                      </a:cubicBezTo>
                      <a:cubicBezTo>
                        <a:pt x="240426" y="34680"/>
                        <a:pt x="252670" y="41358"/>
                        <a:pt x="263800" y="50263"/>
                      </a:cubicBezTo>
                      <a:cubicBezTo>
                        <a:pt x="276045" y="59168"/>
                        <a:pt x="287175" y="70298"/>
                        <a:pt x="293854" y="83656"/>
                      </a:cubicBezTo>
                      <a:cubicBezTo>
                        <a:pt x="301645" y="98125"/>
                        <a:pt x="303872" y="114822"/>
                        <a:pt x="298306" y="130405"/>
                      </a:cubicBezTo>
                      <a:cubicBezTo>
                        <a:pt x="296080" y="138197"/>
                        <a:pt x="291627" y="145988"/>
                        <a:pt x="283835" y="152666"/>
                      </a:cubicBezTo>
                      <a:cubicBezTo>
                        <a:pt x="277158" y="158232"/>
                        <a:pt x="267140" y="162685"/>
                        <a:pt x="257121" y="164911"/>
                      </a:cubicBezTo>
                      <a:cubicBezTo>
                        <a:pt x="237086" y="168250"/>
                        <a:pt x="219277" y="162685"/>
                        <a:pt x="202580" y="158232"/>
                      </a:cubicBezTo>
                      <a:cubicBezTo>
                        <a:pt x="185885" y="154893"/>
                        <a:pt x="170302" y="149327"/>
                        <a:pt x="154718" y="143762"/>
                      </a:cubicBezTo>
                      <a:cubicBezTo>
                        <a:pt x="123552" y="133744"/>
                        <a:pt x="94612" y="123726"/>
                        <a:pt x="72350" y="112596"/>
                      </a:cubicBezTo>
                      <a:cubicBezTo>
                        <a:pt x="50089" y="100352"/>
                        <a:pt x="34506" y="88108"/>
                        <a:pt x="22262" y="80316"/>
                      </a:cubicBezTo>
                      <a:cubicBezTo>
                        <a:pt x="15584" y="75864"/>
                        <a:pt x="13358" y="73638"/>
                        <a:pt x="10018" y="72525"/>
                      </a:cubicBezTo>
                      <a:lnTo>
                        <a:pt x="0" y="66959"/>
                      </a:lnTo>
                      <a:lnTo>
                        <a:pt x="12245" y="66959"/>
                      </a:lnTo>
                      <a:cubicBezTo>
                        <a:pt x="13358" y="66959"/>
                        <a:pt x="16696" y="66959"/>
                        <a:pt x="21149" y="66959"/>
                      </a:cubicBezTo>
                      <a:cubicBezTo>
                        <a:pt x="27827" y="66959"/>
                        <a:pt x="26714" y="69185"/>
                        <a:pt x="25601" y="70298"/>
                      </a:cubicBezTo>
                      <a:lnTo>
                        <a:pt x="21327" y="72436"/>
                      </a:lnTo>
                      <a:lnTo>
                        <a:pt x="14470" y="68072"/>
                      </a:lnTo>
                      <a:lnTo>
                        <a:pt x="12245" y="72525"/>
                      </a:lnTo>
                      <a:cubicBezTo>
                        <a:pt x="13358" y="72525"/>
                        <a:pt x="15584" y="72525"/>
                        <a:pt x="21149" y="72525"/>
                      </a:cubicBezTo>
                      <a:lnTo>
                        <a:pt x="21327" y="72436"/>
                      </a:lnTo>
                      <a:lnTo>
                        <a:pt x="26714" y="75864"/>
                      </a:lnTo>
                      <a:cubicBezTo>
                        <a:pt x="38959" y="83656"/>
                        <a:pt x="57881" y="92561"/>
                        <a:pt x="80142" y="102578"/>
                      </a:cubicBezTo>
                      <a:cubicBezTo>
                        <a:pt x="103517" y="112596"/>
                        <a:pt x="130231" y="122613"/>
                        <a:pt x="160284" y="132631"/>
                      </a:cubicBezTo>
                      <a:cubicBezTo>
                        <a:pt x="175866" y="137084"/>
                        <a:pt x="191450" y="141536"/>
                        <a:pt x="207033" y="145988"/>
                      </a:cubicBezTo>
                      <a:cubicBezTo>
                        <a:pt x="222617" y="150440"/>
                        <a:pt x="239313" y="153780"/>
                        <a:pt x="253782" y="150440"/>
                      </a:cubicBezTo>
                      <a:cubicBezTo>
                        <a:pt x="268253" y="148214"/>
                        <a:pt x="279384" y="138197"/>
                        <a:pt x="282722" y="125952"/>
                      </a:cubicBezTo>
                      <a:cubicBezTo>
                        <a:pt x="287175" y="113709"/>
                        <a:pt x="284948" y="101465"/>
                        <a:pt x="279384" y="90334"/>
                      </a:cubicBezTo>
                      <a:cubicBezTo>
                        <a:pt x="273818" y="79203"/>
                        <a:pt x="266026" y="68072"/>
                        <a:pt x="256008" y="60281"/>
                      </a:cubicBezTo>
                      <a:cubicBezTo>
                        <a:pt x="245991" y="52490"/>
                        <a:pt x="232634" y="46924"/>
                        <a:pt x="222617" y="41358"/>
                      </a:cubicBezTo>
                      <a:cubicBezTo>
                        <a:pt x="201467" y="29115"/>
                        <a:pt x="183658" y="21323"/>
                        <a:pt x="169189" y="17984"/>
                      </a:cubicBezTo>
                      <a:cubicBezTo>
                        <a:pt x="154718" y="14644"/>
                        <a:pt x="158058" y="15758"/>
                        <a:pt x="146927" y="13531"/>
                      </a:cubicBezTo>
                      <a:cubicBezTo>
                        <a:pt x="134683" y="12418"/>
                        <a:pt x="124665" y="10193"/>
                        <a:pt x="124665" y="6853"/>
                      </a:cubicBezTo>
                      <a:cubicBezTo>
                        <a:pt x="124665" y="3514"/>
                        <a:pt x="135796" y="-939"/>
                        <a:pt x="145814" y="17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5" name="任意多边形: 形状 7494" descr="b81b4718-25a5-4fdd-85bc-58eccacba191"/>
                <p:cNvSpPr/>
                <p:nvPr/>
              </p:nvSpPr>
              <p:spPr>
                <a:xfrm>
                  <a:off x="1275887" y="2628805"/>
                  <a:ext cx="173110" cy="278598"/>
                </a:xfrm>
                <a:custGeom>
                  <a:avLst/>
                  <a:gdLst>
                    <a:gd name="connsiteX0" fmla="*/ 10029 w 173110"/>
                    <a:gd name="connsiteY0" fmla="*/ 596 h 278598"/>
                    <a:gd name="connsiteX1" fmla="*/ 23803 w 173110"/>
                    <a:gd name="connsiteY1" fmla="*/ 7691 h 278598"/>
                    <a:gd name="connsiteX2" fmla="*/ 41613 w 173110"/>
                    <a:gd name="connsiteY2" fmla="*/ 21049 h 278598"/>
                    <a:gd name="connsiteX3" fmla="*/ 86136 w 173110"/>
                    <a:gd name="connsiteY3" fmla="*/ 56668 h 278598"/>
                    <a:gd name="connsiteX4" fmla="*/ 111736 w 173110"/>
                    <a:gd name="connsiteY4" fmla="*/ 84494 h 278598"/>
                    <a:gd name="connsiteX5" fmla="*/ 135111 w 173110"/>
                    <a:gd name="connsiteY5" fmla="*/ 117886 h 278598"/>
                    <a:gd name="connsiteX6" fmla="*/ 170730 w 173110"/>
                    <a:gd name="connsiteY6" fmla="*/ 198028 h 278598"/>
                    <a:gd name="connsiteX7" fmla="*/ 169617 w 173110"/>
                    <a:gd name="connsiteY7" fmla="*/ 242551 h 278598"/>
                    <a:gd name="connsiteX8" fmla="*/ 156260 w 173110"/>
                    <a:gd name="connsiteY8" fmla="*/ 262587 h 278598"/>
                    <a:gd name="connsiteX9" fmla="*/ 133998 w 173110"/>
                    <a:gd name="connsiteY9" fmla="*/ 274830 h 278598"/>
                    <a:gd name="connsiteX10" fmla="*/ 85023 w 173110"/>
                    <a:gd name="connsiteY10" fmla="*/ 274830 h 278598"/>
                    <a:gd name="connsiteX11" fmla="*/ 49405 w 173110"/>
                    <a:gd name="connsiteY11" fmla="*/ 252569 h 278598"/>
                    <a:gd name="connsiteX12" fmla="*/ 23803 w 173110"/>
                    <a:gd name="connsiteY12" fmla="*/ 204707 h 278598"/>
                    <a:gd name="connsiteX13" fmla="*/ 16012 w 173110"/>
                    <a:gd name="connsiteY13" fmla="*/ 185785 h 278598"/>
                    <a:gd name="connsiteX14" fmla="*/ 18239 w 173110"/>
                    <a:gd name="connsiteY14" fmla="*/ 181332 h 278598"/>
                    <a:gd name="connsiteX15" fmla="*/ 21578 w 173110"/>
                    <a:gd name="connsiteY15" fmla="*/ 184671 h 278598"/>
                    <a:gd name="connsiteX16" fmla="*/ 29369 w 173110"/>
                    <a:gd name="connsiteY16" fmla="*/ 202481 h 278598"/>
                    <a:gd name="connsiteX17" fmla="*/ 59422 w 173110"/>
                    <a:gd name="connsiteY17" fmla="*/ 244777 h 278598"/>
                    <a:gd name="connsiteX18" fmla="*/ 89475 w 173110"/>
                    <a:gd name="connsiteY18" fmla="*/ 262587 h 278598"/>
                    <a:gd name="connsiteX19" fmla="*/ 128433 w 173110"/>
                    <a:gd name="connsiteY19" fmla="*/ 262587 h 278598"/>
                    <a:gd name="connsiteX20" fmla="*/ 155147 w 173110"/>
                    <a:gd name="connsiteY20" fmla="*/ 238099 h 278598"/>
                    <a:gd name="connsiteX21" fmla="*/ 154034 w 173110"/>
                    <a:gd name="connsiteY21" fmla="*/ 199141 h 278598"/>
                    <a:gd name="connsiteX22" fmla="*/ 120641 w 173110"/>
                    <a:gd name="connsiteY22" fmla="*/ 123452 h 278598"/>
                    <a:gd name="connsiteX23" fmla="*/ 100606 w 173110"/>
                    <a:gd name="connsiteY23" fmla="*/ 90059 h 278598"/>
                    <a:gd name="connsiteX24" fmla="*/ 73893 w 173110"/>
                    <a:gd name="connsiteY24" fmla="*/ 64458 h 278598"/>
                    <a:gd name="connsiteX25" fmla="*/ 32708 w 173110"/>
                    <a:gd name="connsiteY25" fmla="*/ 28840 h 278598"/>
                    <a:gd name="connsiteX26" fmla="*/ 14899 w 173110"/>
                    <a:gd name="connsiteY26" fmla="*/ 16596 h 278598"/>
                    <a:gd name="connsiteX27" fmla="*/ 429 w 173110"/>
                    <a:gd name="connsiteY27" fmla="*/ 1013 h 278598"/>
                    <a:gd name="connsiteX28" fmla="*/ 10029 w 173110"/>
                    <a:gd name="connsiteY28" fmla="*/ 596 h 278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3110" h="278598">
                      <a:moveTo>
                        <a:pt x="10029" y="596"/>
                      </a:moveTo>
                      <a:cubicBezTo>
                        <a:pt x="14342" y="1570"/>
                        <a:pt x="19351" y="3796"/>
                        <a:pt x="23803" y="7691"/>
                      </a:cubicBezTo>
                      <a:cubicBezTo>
                        <a:pt x="32708" y="13257"/>
                        <a:pt x="29369" y="13257"/>
                        <a:pt x="41613" y="21049"/>
                      </a:cubicBezTo>
                      <a:cubicBezTo>
                        <a:pt x="52743" y="28840"/>
                        <a:pt x="69440" y="39971"/>
                        <a:pt x="86136" y="56668"/>
                      </a:cubicBezTo>
                      <a:cubicBezTo>
                        <a:pt x="95041" y="64458"/>
                        <a:pt x="102833" y="74476"/>
                        <a:pt x="111736" y="84494"/>
                      </a:cubicBezTo>
                      <a:cubicBezTo>
                        <a:pt x="119528" y="94512"/>
                        <a:pt x="127320" y="105643"/>
                        <a:pt x="135111" y="117886"/>
                      </a:cubicBezTo>
                      <a:cubicBezTo>
                        <a:pt x="149582" y="142374"/>
                        <a:pt x="164051" y="169088"/>
                        <a:pt x="170730" y="198028"/>
                      </a:cubicBezTo>
                      <a:cubicBezTo>
                        <a:pt x="174069" y="211385"/>
                        <a:pt x="174069" y="226968"/>
                        <a:pt x="169617" y="242551"/>
                      </a:cubicBezTo>
                      <a:cubicBezTo>
                        <a:pt x="167390" y="249229"/>
                        <a:pt x="162938" y="257021"/>
                        <a:pt x="156260" y="262587"/>
                      </a:cubicBezTo>
                      <a:cubicBezTo>
                        <a:pt x="149582" y="268153"/>
                        <a:pt x="141790" y="272604"/>
                        <a:pt x="133998" y="274830"/>
                      </a:cubicBezTo>
                      <a:cubicBezTo>
                        <a:pt x="117302" y="280396"/>
                        <a:pt x="99493" y="279283"/>
                        <a:pt x="85023" y="274830"/>
                      </a:cubicBezTo>
                      <a:cubicBezTo>
                        <a:pt x="69440" y="269266"/>
                        <a:pt x="58309" y="261474"/>
                        <a:pt x="49405" y="252569"/>
                      </a:cubicBezTo>
                      <a:cubicBezTo>
                        <a:pt x="32708" y="234760"/>
                        <a:pt x="28256" y="216950"/>
                        <a:pt x="23803" y="204707"/>
                      </a:cubicBezTo>
                      <a:cubicBezTo>
                        <a:pt x="19352" y="192463"/>
                        <a:pt x="19352" y="195802"/>
                        <a:pt x="16012" y="185785"/>
                      </a:cubicBezTo>
                      <a:cubicBezTo>
                        <a:pt x="13786" y="181332"/>
                        <a:pt x="16012" y="181332"/>
                        <a:pt x="18239" y="181332"/>
                      </a:cubicBezTo>
                      <a:cubicBezTo>
                        <a:pt x="19352" y="181332"/>
                        <a:pt x="20465" y="181332"/>
                        <a:pt x="21578" y="184671"/>
                      </a:cubicBezTo>
                      <a:cubicBezTo>
                        <a:pt x="26030" y="193575"/>
                        <a:pt x="24916" y="191349"/>
                        <a:pt x="29369" y="202481"/>
                      </a:cubicBezTo>
                      <a:cubicBezTo>
                        <a:pt x="34934" y="213612"/>
                        <a:pt x="43839" y="230307"/>
                        <a:pt x="59422" y="244777"/>
                      </a:cubicBezTo>
                      <a:cubicBezTo>
                        <a:pt x="67214" y="251456"/>
                        <a:pt x="77231" y="258134"/>
                        <a:pt x="89475" y="262587"/>
                      </a:cubicBezTo>
                      <a:cubicBezTo>
                        <a:pt x="101719" y="265926"/>
                        <a:pt x="116189" y="267038"/>
                        <a:pt x="128433" y="262587"/>
                      </a:cubicBezTo>
                      <a:cubicBezTo>
                        <a:pt x="141790" y="258134"/>
                        <a:pt x="151808" y="250343"/>
                        <a:pt x="155147" y="238099"/>
                      </a:cubicBezTo>
                      <a:cubicBezTo>
                        <a:pt x="158485" y="226968"/>
                        <a:pt x="157372" y="212499"/>
                        <a:pt x="154034" y="199141"/>
                      </a:cubicBezTo>
                      <a:cubicBezTo>
                        <a:pt x="148468" y="171314"/>
                        <a:pt x="135111" y="146826"/>
                        <a:pt x="120641" y="123452"/>
                      </a:cubicBezTo>
                      <a:cubicBezTo>
                        <a:pt x="113963" y="111207"/>
                        <a:pt x="108397" y="100077"/>
                        <a:pt x="100606" y="90059"/>
                      </a:cubicBezTo>
                      <a:cubicBezTo>
                        <a:pt x="91701" y="80042"/>
                        <a:pt x="81683" y="72250"/>
                        <a:pt x="73893" y="64458"/>
                      </a:cubicBezTo>
                      <a:cubicBezTo>
                        <a:pt x="58309" y="48876"/>
                        <a:pt x="43839" y="36632"/>
                        <a:pt x="32708" y="28840"/>
                      </a:cubicBezTo>
                      <a:cubicBezTo>
                        <a:pt x="21578" y="21049"/>
                        <a:pt x="23803" y="22162"/>
                        <a:pt x="14899" y="16596"/>
                      </a:cubicBezTo>
                      <a:cubicBezTo>
                        <a:pt x="4881" y="11031"/>
                        <a:pt x="-1797" y="3239"/>
                        <a:pt x="429" y="1013"/>
                      </a:cubicBezTo>
                      <a:cubicBezTo>
                        <a:pt x="2098" y="-100"/>
                        <a:pt x="5716" y="-378"/>
                        <a:pt x="10029" y="59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6" name="任意多边形: 形状 7495" descr="04f1b44c-db67-476e-b0eb-cf968f018b9c"/>
                <p:cNvSpPr/>
                <p:nvPr/>
              </p:nvSpPr>
              <p:spPr>
                <a:xfrm>
                  <a:off x="1433261" y="2680402"/>
                  <a:ext cx="80142" cy="118605"/>
                </a:xfrm>
                <a:custGeom>
                  <a:avLst/>
                  <a:gdLst>
                    <a:gd name="connsiteX0" fmla="*/ 56768 w 80142"/>
                    <a:gd name="connsiteY0" fmla="*/ 618 h 118605"/>
                    <a:gd name="connsiteX1" fmla="*/ 69012 w 80142"/>
                    <a:gd name="connsiteY1" fmla="*/ 3958 h 118605"/>
                    <a:gd name="connsiteX2" fmla="*/ 71237 w 80142"/>
                    <a:gd name="connsiteY2" fmla="*/ 10637 h 118605"/>
                    <a:gd name="connsiteX3" fmla="*/ 77916 w 80142"/>
                    <a:gd name="connsiteY3" fmla="*/ 26219 h 118605"/>
                    <a:gd name="connsiteX4" fmla="*/ 80142 w 80142"/>
                    <a:gd name="connsiteY4" fmla="*/ 37350 h 118605"/>
                    <a:gd name="connsiteX5" fmla="*/ 80142 w 80142"/>
                    <a:gd name="connsiteY5" fmla="*/ 49594 h 118605"/>
                    <a:gd name="connsiteX6" fmla="*/ 74577 w 80142"/>
                    <a:gd name="connsiteY6" fmla="*/ 77421 h 118605"/>
                    <a:gd name="connsiteX7" fmla="*/ 63446 w 80142"/>
                    <a:gd name="connsiteY7" fmla="*/ 88552 h 118605"/>
                    <a:gd name="connsiteX8" fmla="*/ 52315 w 80142"/>
                    <a:gd name="connsiteY8" fmla="*/ 98570 h 118605"/>
                    <a:gd name="connsiteX9" fmla="*/ 30054 w 80142"/>
                    <a:gd name="connsiteY9" fmla="*/ 114153 h 118605"/>
                    <a:gd name="connsiteX10" fmla="*/ 10018 w 80142"/>
                    <a:gd name="connsiteY10" fmla="*/ 117492 h 118605"/>
                    <a:gd name="connsiteX11" fmla="*/ 2226 w 80142"/>
                    <a:gd name="connsiteY11" fmla="*/ 118605 h 118605"/>
                    <a:gd name="connsiteX12" fmla="*/ 0 w 80142"/>
                    <a:gd name="connsiteY12" fmla="*/ 115266 h 118605"/>
                    <a:gd name="connsiteX13" fmla="*/ 1113 w 80142"/>
                    <a:gd name="connsiteY13" fmla="*/ 113040 h 118605"/>
                    <a:gd name="connsiteX14" fmla="*/ 7792 w 80142"/>
                    <a:gd name="connsiteY14" fmla="*/ 110813 h 118605"/>
                    <a:gd name="connsiteX15" fmla="*/ 23375 w 80142"/>
                    <a:gd name="connsiteY15" fmla="*/ 103022 h 118605"/>
                    <a:gd name="connsiteX16" fmla="*/ 41185 w 80142"/>
                    <a:gd name="connsiteY16" fmla="*/ 89665 h 118605"/>
                    <a:gd name="connsiteX17" fmla="*/ 50089 w 80142"/>
                    <a:gd name="connsiteY17" fmla="*/ 80760 h 118605"/>
                    <a:gd name="connsiteX18" fmla="*/ 57881 w 80142"/>
                    <a:gd name="connsiteY18" fmla="*/ 70743 h 118605"/>
                    <a:gd name="connsiteX19" fmla="*/ 62333 w 80142"/>
                    <a:gd name="connsiteY19" fmla="*/ 48480 h 118605"/>
                    <a:gd name="connsiteX20" fmla="*/ 64560 w 80142"/>
                    <a:gd name="connsiteY20" fmla="*/ 37350 h 118605"/>
                    <a:gd name="connsiteX21" fmla="*/ 60107 w 80142"/>
                    <a:gd name="connsiteY21" fmla="*/ 28445 h 118605"/>
                    <a:gd name="connsiteX22" fmla="*/ 56768 w 80142"/>
                    <a:gd name="connsiteY22" fmla="*/ 13976 h 118605"/>
                    <a:gd name="connsiteX23" fmla="*/ 54541 w 80142"/>
                    <a:gd name="connsiteY23" fmla="*/ 8410 h 118605"/>
                    <a:gd name="connsiteX24" fmla="*/ 56768 w 80142"/>
                    <a:gd name="connsiteY24" fmla="*/ 618 h 118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0142" h="118605">
                      <a:moveTo>
                        <a:pt x="56768" y="618"/>
                      </a:moveTo>
                      <a:cubicBezTo>
                        <a:pt x="58994" y="-495"/>
                        <a:pt x="64560" y="-495"/>
                        <a:pt x="69012" y="3958"/>
                      </a:cubicBezTo>
                      <a:cubicBezTo>
                        <a:pt x="71237" y="7297"/>
                        <a:pt x="69012" y="7297"/>
                        <a:pt x="71237" y="10637"/>
                      </a:cubicBezTo>
                      <a:cubicBezTo>
                        <a:pt x="73463" y="13976"/>
                        <a:pt x="75690" y="19540"/>
                        <a:pt x="77916" y="26219"/>
                      </a:cubicBezTo>
                      <a:cubicBezTo>
                        <a:pt x="79029" y="29558"/>
                        <a:pt x="80142" y="32898"/>
                        <a:pt x="80142" y="37350"/>
                      </a:cubicBezTo>
                      <a:cubicBezTo>
                        <a:pt x="80142" y="40690"/>
                        <a:pt x="80142" y="45142"/>
                        <a:pt x="80142" y="49594"/>
                      </a:cubicBezTo>
                      <a:cubicBezTo>
                        <a:pt x="80142" y="58499"/>
                        <a:pt x="80142" y="68517"/>
                        <a:pt x="74577" y="77421"/>
                      </a:cubicBezTo>
                      <a:cubicBezTo>
                        <a:pt x="72350" y="81873"/>
                        <a:pt x="66785" y="85212"/>
                        <a:pt x="63446" y="88552"/>
                      </a:cubicBezTo>
                      <a:cubicBezTo>
                        <a:pt x="60107" y="93004"/>
                        <a:pt x="55655" y="95231"/>
                        <a:pt x="52315" y="98570"/>
                      </a:cubicBezTo>
                      <a:cubicBezTo>
                        <a:pt x="44523" y="104135"/>
                        <a:pt x="37845" y="110813"/>
                        <a:pt x="30054" y="114153"/>
                      </a:cubicBezTo>
                      <a:cubicBezTo>
                        <a:pt x="22262" y="117492"/>
                        <a:pt x="14470" y="116379"/>
                        <a:pt x="10018" y="117492"/>
                      </a:cubicBezTo>
                      <a:cubicBezTo>
                        <a:pt x="4453" y="117492"/>
                        <a:pt x="5566" y="118605"/>
                        <a:pt x="2226" y="118605"/>
                      </a:cubicBezTo>
                      <a:cubicBezTo>
                        <a:pt x="0" y="118605"/>
                        <a:pt x="0" y="116379"/>
                        <a:pt x="0" y="115266"/>
                      </a:cubicBezTo>
                      <a:cubicBezTo>
                        <a:pt x="0" y="114153"/>
                        <a:pt x="0" y="113040"/>
                        <a:pt x="1113" y="113040"/>
                      </a:cubicBezTo>
                      <a:cubicBezTo>
                        <a:pt x="4453" y="111926"/>
                        <a:pt x="3340" y="111926"/>
                        <a:pt x="7792" y="110813"/>
                      </a:cubicBezTo>
                      <a:cubicBezTo>
                        <a:pt x="12245" y="109700"/>
                        <a:pt x="17809" y="106361"/>
                        <a:pt x="23375" y="103022"/>
                      </a:cubicBezTo>
                      <a:cubicBezTo>
                        <a:pt x="28941" y="99683"/>
                        <a:pt x="35619" y="95231"/>
                        <a:pt x="41185" y="89665"/>
                      </a:cubicBezTo>
                      <a:cubicBezTo>
                        <a:pt x="43410" y="86326"/>
                        <a:pt x="47863" y="84100"/>
                        <a:pt x="50089" y="80760"/>
                      </a:cubicBezTo>
                      <a:cubicBezTo>
                        <a:pt x="53428" y="77421"/>
                        <a:pt x="55655" y="74081"/>
                        <a:pt x="57881" y="70743"/>
                      </a:cubicBezTo>
                      <a:cubicBezTo>
                        <a:pt x="62333" y="64064"/>
                        <a:pt x="61220" y="55159"/>
                        <a:pt x="62333" y="48480"/>
                      </a:cubicBezTo>
                      <a:cubicBezTo>
                        <a:pt x="62333" y="44029"/>
                        <a:pt x="64560" y="40690"/>
                        <a:pt x="64560" y="37350"/>
                      </a:cubicBezTo>
                      <a:cubicBezTo>
                        <a:pt x="63446" y="34011"/>
                        <a:pt x="61220" y="31785"/>
                        <a:pt x="60107" y="28445"/>
                      </a:cubicBezTo>
                      <a:cubicBezTo>
                        <a:pt x="58994" y="21767"/>
                        <a:pt x="57881" y="17315"/>
                        <a:pt x="56768" y="13976"/>
                      </a:cubicBezTo>
                      <a:cubicBezTo>
                        <a:pt x="55655" y="10637"/>
                        <a:pt x="55655" y="10637"/>
                        <a:pt x="54541" y="8410"/>
                      </a:cubicBezTo>
                      <a:cubicBezTo>
                        <a:pt x="52315" y="6184"/>
                        <a:pt x="53428" y="2844"/>
                        <a:pt x="56768" y="61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7" name="任意多边形: 形状 7496" descr="552cb3d6-6f40-45f4-afbf-cc81b0a1a874"/>
                <p:cNvSpPr/>
                <p:nvPr/>
              </p:nvSpPr>
              <p:spPr>
                <a:xfrm>
                  <a:off x="714212" y="2403863"/>
                  <a:ext cx="65671" cy="83975"/>
                </a:xfrm>
                <a:custGeom>
                  <a:avLst/>
                  <a:gdLst>
                    <a:gd name="connsiteX0" fmla="*/ 54541 w 65671"/>
                    <a:gd name="connsiteY0" fmla="*/ 0 h 83975"/>
                    <a:gd name="connsiteX1" fmla="*/ 60107 w 65671"/>
                    <a:gd name="connsiteY1" fmla="*/ 0 h 83975"/>
                    <a:gd name="connsiteX2" fmla="*/ 65671 w 65671"/>
                    <a:gd name="connsiteY2" fmla="*/ 5566 h 83975"/>
                    <a:gd name="connsiteX3" fmla="*/ 62333 w 65671"/>
                    <a:gd name="connsiteY3" fmla="*/ 12244 h 83975"/>
                    <a:gd name="connsiteX4" fmla="*/ 57880 w 65671"/>
                    <a:gd name="connsiteY4" fmla="*/ 11131 h 83975"/>
                    <a:gd name="connsiteX5" fmla="*/ 46749 w 65671"/>
                    <a:gd name="connsiteY5" fmla="*/ 15584 h 83975"/>
                    <a:gd name="connsiteX6" fmla="*/ 40070 w 65671"/>
                    <a:gd name="connsiteY6" fmla="*/ 18922 h 83975"/>
                    <a:gd name="connsiteX7" fmla="*/ 33393 w 65671"/>
                    <a:gd name="connsiteY7" fmla="*/ 23375 h 83975"/>
                    <a:gd name="connsiteX8" fmla="*/ 24488 w 65671"/>
                    <a:gd name="connsiteY8" fmla="*/ 37845 h 83975"/>
                    <a:gd name="connsiteX9" fmla="*/ 18922 w 65671"/>
                    <a:gd name="connsiteY9" fmla="*/ 44523 h 83975"/>
                    <a:gd name="connsiteX10" fmla="*/ 15583 w 65671"/>
                    <a:gd name="connsiteY10" fmla="*/ 52315 h 83975"/>
                    <a:gd name="connsiteX11" fmla="*/ 17809 w 65671"/>
                    <a:gd name="connsiteY11" fmla="*/ 66784 h 83975"/>
                    <a:gd name="connsiteX12" fmla="*/ 17809 w 65671"/>
                    <a:gd name="connsiteY12" fmla="*/ 77916 h 83975"/>
                    <a:gd name="connsiteX13" fmla="*/ 20035 w 65671"/>
                    <a:gd name="connsiteY13" fmla="*/ 81255 h 83975"/>
                    <a:gd name="connsiteX14" fmla="*/ 16696 w 65671"/>
                    <a:gd name="connsiteY14" fmla="*/ 83481 h 83975"/>
                    <a:gd name="connsiteX15" fmla="*/ 14470 w 65671"/>
                    <a:gd name="connsiteY15" fmla="*/ 83481 h 83975"/>
                    <a:gd name="connsiteX16" fmla="*/ 11131 w 65671"/>
                    <a:gd name="connsiteY16" fmla="*/ 79029 h 83975"/>
                    <a:gd name="connsiteX17" fmla="*/ 3340 w 65671"/>
                    <a:gd name="connsiteY17" fmla="*/ 67898 h 83975"/>
                    <a:gd name="connsiteX18" fmla="*/ 0 w 65671"/>
                    <a:gd name="connsiteY18" fmla="*/ 50088 h 83975"/>
                    <a:gd name="connsiteX19" fmla="*/ 2226 w 65671"/>
                    <a:gd name="connsiteY19" fmla="*/ 40072 h 83975"/>
                    <a:gd name="connsiteX20" fmla="*/ 6679 w 65671"/>
                    <a:gd name="connsiteY20" fmla="*/ 30054 h 83975"/>
                    <a:gd name="connsiteX21" fmla="*/ 20035 w 65671"/>
                    <a:gd name="connsiteY21" fmla="*/ 12244 h 83975"/>
                    <a:gd name="connsiteX22" fmla="*/ 31167 w 65671"/>
                    <a:gd name="connsiteY22" fmla="*/ 7792 h 83975"/>
                    <a:gd name="connsiteX23" fmla="*/ 38958 w 65671"/>
                    <a:gd name="connsiteY23" fmla="*/ 2226 h 83975"/>
                    <a:gd name="connsiteX24" fmla="*/ 54541 w 65671"/>
                    <a:gd name="connsiteY24" fmla="*/ 0 h 83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5671" h="83975">
                      <a:moveTo>
                        <a:pt x="54541" y="0"/>
                      </a:moveTo>
                      <a:cubicBezTo>
                        <a:pt x="57880" y="0"/>
                        <a:pt x="56767" y="0"/>
                        <a:pt x="60107" y="0"/>
                      </a:cubicBezTo>
                      <a:cubicBezTo>
                        <a:pt x="62333" y="0"/>
                        <a:pt x="65671" y="2226"/>
                        <a:pt x="65671" y="5566"/>
                      </a:cubicBezTo>
                      <a:cubicBezTo>
                        <a:pt x="65671" y="8905"/>
                        <a:pt x="63446" y="13358"/>
                        <a:pt x="62333" y="12244"/>
                      </a:cubicBezTo>
                      <a:cubicBezTo>
                        <a:pt x="60107" y="12244"/>
                        <a:pt x="61220" y="10018"/>
                        <a:pt x="57880" y="11131"/>
                      </a:cubicBezTo>
                      <a:cubicBezTo>
                        <a:pt x="54541" y="12244"/>
                        <a:pt x="51202" y="13358"/>
                        <a:pt x="46749" y="15584"/>
                      </a:cubicBezTo>
                      <a:cubicBezTo>
                        <a:pt x="44523" y="16696"/>
                        <a:pt x="42297" y="17809"/>
                        <a:pt x="40070" y="18922"/>
                      </a:cubicBezTo>
                      <a:cubicBezTo>
                        <a:pt x="37845" y="20036"/>
                        <a:pt x="35619" y="21148"/>
                        <a:pt x="33393" y="23375"/>
                      </a:cubicBezTo>
                      <a:cubicBezTo>
                        <a:pt x="28940" y="27827"/>
                        <a:pt x="26714" y="33393"/>
                        <a:pt x="24488" y="37845"/>
                      </a:cubicBezTo>
                      <a:cubicBezTo>
                        <a:pt x="23375" y="40072"/>
                        <a:pt x="20035" y="42298"/>
                        <a:pt x="18922" y="44523"/>
                      </a:cubicBezTo>
                      <a:cubicBezTo>
                        <a:pt x="17809" y="46749"/>
                        <a:pt x="16696" y="50088"/>
                        <a:pt x="15583" y="52315"/>
                      </a:cubicBezTo>
                      <a:cubicBezTo>
                        <a:pt x="14470" y="57880"/>
                        <a:pt x="17809" y="62333"/>
                        <a:pt x="17809" y="66784"/>
                      </a:cubicBezTo>
                      <a:cubicBezTo>
                        <a:pt x="17809" y="71238"/>
                        <a:pt x="16696" y="75689"/>
                        <a:pt x="17809" y="77916"/>
                      </a:cubicBezTo>
                      <a:cubicBezTo>
                        <a:pt x="18922" y="80142"/>
                        <a:pt x="18922" y="79029"/>
                        <a:pt x="20035" y="81255"/>
                      </a:cubicBezTo>
                      <a:cubicBezTo>
                        <a:pt x="20035" y="82368"/>
                        <a:pt x="18922" y="82368"/>
                        <a:pt x="16696" y="83481"/>
                      </a:cubicBezTo>
                      <a:cubicBezTo>
                        <a:pt x="15583" y="83481"/>
                        <a:pt x="15583" y="84594"/>
                        <a:pt x="14470" y="83481"/>
                      </a:cubicBezTo>
                      <a:cubicBezTo>
                        <a:pt x="12245" y="81255"/>
                        <a:pt x="13357" y="81255"/>
                        <a:pt x="11131" y="79029"/>
                      </a:cubicBezTo>
                      <a:cubicBezTo>
                        <a:pt x="8905" y="76802"/>
                        <a:pt x="5566" y="73463"/>
                        <a:pt x="3340" y="67898"/>
                      </a:cubicBezTo>
                      <a:cubicBezTo>
                        <a:pt x="1113" y="63446"/>
                        <a:pt x="0" y="56767"/>
                        <a:pt x="0" y="50088"/>
                      </a:cubicBezTo>
                      <a:cubicBezTo>
                        <a:pt x="0" y="46749"/>
                        <a:pt x="1113" y="43411"/>
                        <a:pt x="2226" y="40072"/>
                      </a:cubicBezTo>
                      <a:cubicBezTo>
                        <a:pt x="3340" y="36732"/>
                        <a:pt x="4453" y="33393"/>
                        <a:pt x="6679" y="30054"/>
                      </a:cubicBezTo>
                      <a:cubicBezTo>
                        <a:pt x="10018" y="24488"/>
                        <a:pt x="14470" y="16696"/>
                        <a:pt x="20035" y="12244"/>
                      </a:cubicBezTo>
                      <a:cubicBezTo>
                        <a:pt x="23375" y="10018"/>
                        <a:pt x="27827" y="8905"/>
                        <a:pt x="31167" y="7792"/>
                      </a:cubicBezTo>
                      <a:cubicBezTo>
                        <a:pt x="34506" y="6679"/>
                        <a:pt x="35619" y="3339"/>
                        <a:pt x="38958" y="2226"/>
                      </a:cubicBezTo>
                      <a:cubicBezTo>
                        <a:pt x="45636" y="0"/>
                        <a:pt x="51202" y="1113"/>
                        <a:pt x="54541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8" name="任意多边形: 形状 7497" descr="780b52af-ade2-4d57-ba85-5a0ef6cc9612"/>
                <p:cNvSpPr/>
                <p:nvPr/>
              </p:nvSpPr>
              <p:spPr>
                <a:xfrm>
                  <a:off x="748611" y="2610895"/>
                  <a:ext cx="138406" cy="113142"/>
                </a:xfrm>
                <a:custGeom>
                  <a:avLst/>
                  <a:gdLst>
                    <a:gd name="connsiteX0" fmla="*/ 56873 w 138406"/>
                    <a:gd name="connsiteY0" fmla="*/ 0 h 113142"/>
                    <a:gd name="connsiteX1" fmla="*/ 68004 w 138406"/>
                    <a:gd name="connsiteY1" fmla="*/ 5566 h 113142"/>
                    <a:gd name="connsiteX2" fmla="*/ 60213 w 138406"/>
                    <a:gd name="connsiteY2" fmla="*/ 13358 h 113142"/>
                    <a:gd name="connsiteX3" fmla="*/ 50194 w 138406"/>
                    <a:gd name="connsiteY3" fmla="*/ 14471 h 113142"/>
                    <a:gd name="connsiteX4" fmla="*/ 30159 w 138406"/>
                    <a:gd name="connsiteY4" fmla="*/ 26714 h 113142"/>
                    <a:gd name="connsiteX5" fmla="*/ 21254 w 138406"/>
                    <a:gd name="connsiteY5" fmla="*/ 37845 h 113142"/>
                    <a:gd name="connsiteX6" fmla="*/ 16803 w 138406"/>
                    <a:gd name="connsiteY6" fmla="*/ 52315 h 113142"/>
                    <a:gd name="connsiteX7" fmla="*/ 30159 w 138406"/>
                    <a:gd name="connsiteY7" fmla="*/ 82368 h 113142"/>
                    <a:gd name="connsiteX8" fmla="*/ 43517 w 138406"/>
                    <a:gd name="connsiteY8" fmla="*/ 95724 h 113142"/>
                    <a:gd name="connsiteX9" fmla="*/ 61326 w 138406"/>
                    <a:gd name="connsiteY9" fmla="*/ 102403 h 113142"/>
                    <a:gd name="connsiteX10" fmla="*/ 98057 w 138406"/>
                    <a:gd name="connsiteY10" fmla="*/ 97951 h 113142"/>
                    <a:gd name="connsiteX11" fmla="*/ 124771 w 138406"/>
                    <a:gd name="connsiteY11" fmla="*/ 93498 h 113142"/>
                    <a:gd name="connsiteX12" fmla="*/ 134789 w 138406"/>
                    <a:gd name="connsiteY12" fmla="*/ 90160 h 113142"/>
                    <a:gd name="connsiteX13" fmla="*/ 138128 w 138406"/>
                    <a:gd name="connsiteY13" fmla="*/ 92386 h 113142"/>
                    <a:gd name="connsiteX14" fmla="*/ 137015 w 138406"/>
                    <a:gd name="connsiteY14" fmla="*/ 94612 h 113142"/>
                    <a:gd name="connsiteX15" fmla="*/ 126997 w 138406"/>
                    <a:gd name="connsiteY15" fmla="*/ 97951 h 113142"/>
                    <a:gd name="connsiteX16" fmla="*/ 101396 w 138406"/>
                    <a:gd name="connsiteY16" fmla="*/ 107969 h 113142"/>
                    <a:gd name="connsiteX17" fmla="*/ 59099 w 138406"/>
                    <a:gd name="connsiteY17" fmla="*/ 112421 h 113142"/>
                    <a:gd name="connsiteX18" fmla="*/ 35725 w 138406"/>
                    <a:gd name="connsiteY18" fmla="*/ 104630 h 113142"/>
                    <a:gd name="connsiteX19" fmla="*/ 16803 w 138406"/>
                    <a:gd name="connsiteY19" fmla="*/ 90160 h 113142"/>
                    <a:gd name="connsiteX20" fmla="*/ 106 w 138406"/>
                    <a:gd name="connsiteY20" fmla="*/ 50089 h 113142"/>
                    <a:gd name="connsiteX21" fmla="*/ 9011 w 138406"/>
                    <a:gd name="connsiteY21" fmla="*/ 31167 h 113142"/>
                    <a:gd name="connsiteX22" fmla="*/ 19028 w 138406"/>
                    <a:gd name="connsiteY22" fmla="*/ 15583 h 113142"/>
                    <a:gd name="connsiteX23" fmla="*/ 45742 w 138406"/>
                    <a:gd name="connsiteY23" fmla="*/ 2227 h 113142"/>
                    <a:gd name="connsiteX24" fmla="*/ 56873 w 138406"/>
                    <a:gd name="connsiteY24" fmla="*/ 0 h 1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8406" h="113142">
                      <a:moveTo>
                        <a:pt x="56873" y="0"/>
                      </a:moveTo>
                      <a:cubicBezTo>
                        <a:pt x="62439" y="0"/>
                        <a:pt x="68004" y="2227"/>
                        <a:pt x="68004" y="5566"/>
                      </a:cubicBezTo>
                      <a:cubicBezTo>
                        <a:pt x="68004" y="8905"/>
                        <a:pt x="63552" y="12245"/>
                        <a:pt x="60213" y="13358"/>
                      </a:cubicBezTo>
                      <a:cubicBezTo>
                        <a:pt x="55760" y="14471"/>
                        <a:pt x="55760" y="12245"/>
                        <a:pt x="50194" y="14471"/>
                      </a:cubicBezTo>
                      <a:cubicBezTo>
                        <a:pt x="44629" y="16696"/>
                        <a:pt x="36838" y="20035"/>
                        <a:pt x="30159" y="26714"/>
                      </a:cubicBezTo>
                      <a:cubicBezTo>
                        <a:pt x="26820" y="30053"/>
                        <a:pt x="23481" y="33393"/>
                        <a:pt x="21254" y="37845"/>
                      </a:cubicBezTo>
                      <a:cubicBezTo>
                        <a:pt x="19028" y="42298"/>
                        <a:pt x="16803" y="46749"/>
                        <a:pt x="16803" y="52315"/>
                      </a:cubicBezTo>
                      <a:cubicBezTo>
                        <a:pt x="15690" y="62333"/>
                        <a:pt x="22367" y="73463"/>
                        <a:pt x="30159" y="82368"/>
                      </a:cubicBezTo>
                      <a:cubicBezTo>
                        <a:pt x="34612" y="86820"/>
                        <a:pt x="37951" y="92386"/>
                        <a:pt x="43517" y="95724"/>
                      </a:cubicBezTo>
                      <a:cubicBezTo>
                        <a:pt x="49081" y="99064"/>
                        <a:pt x="54647" y="101290"/>
                        <a:pt x="61326" y="102403"/>
                      </a:cubicBezTo>
                      <a:cubicBezTo>
                        <a:pt x="74682" y="104630"/>
                        <a:pt x="86926" y="100177"/>
                        <a:pt x="98057" y="97951"/>
                      </a:cubicBezTo>
                      <a:cubicBezTo>
                        <a:pt x="108075" y="95724"/>
                        <a:pt x="118093" y="95724"/>
                        <a:pt x="124771" y="93498"/>
                      </a:cubicBezTo>
                      <a:cubicBezTo>
                        <a:pt x="131449" y="92386"/>
                        <a:pt x="129223" y="91273"/>
                        <a:pt x="134789" y="90160"/>
                      </a:cubicBezTo>
                      <a:cubicBezTo>
                        <a:pt x="137015" y="89047"/>
                        <a:pt x="138128" y="91273"/>
                        <a:pt x="138128" y="92386"/>
                      </a:cubicBezTo>
                      <a:cubicBezTo>
                        <a:pt x="138128" y="93498"/>
                        <a:pt x="139241" y="93498"/>
                        <a:pt x="137015" y="94612"/>
                      </a:cubicBezTo>
                      <a:cubicBezTo>
                        <a:pt x="131449" y="95724"/>
                        <a:pt x="133675" y="95724"/>
                        <a:pt x="126997" y="97951"/>
                      </a:cubicBezTo>
                      <a:cubicBezTo>
                        <a:pt x="121432" y="100177"/>
                        <a:pt x="112527" y="104630"/>
                        <a:pt x="101396" y="107969"/>
                      </a:cubicBezTo>
                      <a:cubicBezTo>
                        <a:pt x="90266" y="111308"/>
                        <a:pt x="75795" y="114648"/>
                        <a:pt x="59099" y="112421"/>
                      </a:cubicBezTo>
                      <a:cubicBezTo>
                        <a:pt x="51308" y="111308"/>
                        <a:pt x="43517" y="107969"/>
                        <a:pt x="35725" y="104630"/>
                      </a:cubicBezTo>
                      <a:cubicBezTo>
                        <a:pt x="27933" y="101290"/>
                        <a:pt x="22367" y="95724"/>
                        <a:pt x="16803" y="90160"/>
                      </a:cubicBezTo>
                      <a:cubicBezTo>
                        <a:pt x="6785" y="79029"/>
                        <a:pt x="-1007" y="64559"/>
                        <a:pt x="106" y="50089"/>
                      </a:cubicBezTo>
                      <a:cubicBezTo>
                        <a:pt x="1219" y="43410"/>
                        <a:pt x="5672" y="36732"/>
                        <a:pt x="9011" y="31167"/>
                      </a:cubicBezTo>
                      <a:cubicBezTo>
                        <a:pt x="12350" y="25601"/>
                        <a:pt x="14577" y="20035"/>
                        <a:pt x="19028" y="15583"/>
                      </a:cubicBezTo>
                      <a:cubicBezTo>
                        <a:pt x="27933" y="7792"/>
                        <a:pt x="39064" y="4453"/>
                        <a:pt x="45742" y="2227"/>
                      </a:cubicBezTo>
                      <a:cubicBezTo>
                        <a:pt x="52421" y="0"/>
                        <a:pt x="51308" y="1113"/>
                        <a:pt x="56873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99" name="任意多边形: 形状 7498" descr="d9613c59-e4b0-420c-a0c9-518938d7649a"/>
                <p:cNvSpPr/>
                <p:nvPr/>
              </p:nvSpPr>
              <p:spPr>
                <a:xfrm>
                  <a:off x="238295" y="2856886"/>
                  <a:ext cx="656447" cy="598836"/>
                </a:xfrm>
                <a:custGeom>
                  <a:avLst/>
                  <a:gdLst>
                    <a:gd name="connsiteX0" fmla="*/ 343462 w 656447"/>
                    <a:gd name="connsiteY0" fmla="*/ 0 h 598836"/>
                    <a:gd name="connsiteX1" fmla="*/ 379080 w 656447"/>
                    <a:gd name="connsiteY1" fmla="*/ 1113 h 598836"/>
                    <a:gd name="connsiteX2" fmla="*/ 422490 w 656447"/>
                    <a:gd name="connsiteY2" fmla="*/ 5566 h 598836"/>
                    <a:gd name="connsiteX3" fmla="*/ 508198 w 656447"/>
                    <a:gd name="connsiteY3" fmla="*/ 26714 h 598836"/>
                    <a:gd name="connsiteX4" fmla="*/ 605035 w 656447"/>
                    <a:gd name="connsiteY4" fmla="*/ 81255 h 598836"/>
                    <a:gd name="connsiteX5" fmla="*/ 641767 w 656447"/>
                    <a:gd name="connsiteY5" fmla="*/ 129117 h 598836"/>
                    <a:gd name="connsiteX6" fmla="*/ 656236 w 656447"/>
                    <a:gd name="connsiteY6" fmla="*/ 189224 h 598836"/>
                    <a:gd name="connsiteX7" fmla="*/ 620619 w 656447"/>
                    <a:gd name="connsiteY7" fmla="*/ 315002 h 598836"/>
                    <a:gd name="connsiteX8" fmla="*/ 544929 w 656447"/>
                    <a:gd name="connsiteY8" fmla="*/ 436328 h 598836"/>
                    <a:gd name="connsiteX9" fmla="*/ 502632 w 656447"/>
                    <a:gd name="connsiteY9" fmla="*/ 567671 h 598836"/>
                    <a:gd name="connsiteX10" fmla="*/ 502632 w 656447"/>
                    <a:gd name="connsiteY10" fmla="*/ 572122 h 598836"/>
                    <a:gd name="connsiteX11" fmla="*/ 502632 w 656447"/>
                    <a:gd name="connsiteY11" fmla="*/ 574348 h 598836"/>
                    <a:gd name="connsiteX12" fmla="*/ 502632 w 656447"/>
                    <a:gd name="connsiteY12" fmla="*/ 578801 h 598836"/>
                    <a:gd name="connsiteX13" fmla="*/ 503745 w 656447"/>
                    <a:gd name="connsiteY13" fmla="*/ 595497 h 598836"/>
                    <a:gd name="connsiteX14" fmla="*/ 503745 w 656447"/>
                    <a:gd name="connsiteY14" fmla="*/ 597724 h 598836"/>
                    <a:gd name="connsiteX15" fmla="*/ 503745 w 656447"/>
                    <a:gd name="connsiteY15" fmla="*/ 598836 h 598836"/>
                    <a:gd name="connsiteX16" fmla="*/ 502632 w 656447"/>
                    <a:gd name="connsiteY16" fmla="*/ 598836 h 598836"/>
                    <a:gd name="connsiteX17" fmla="*/ 498179 w 656447"/>
                    <a:gd name="connsiteY17" fmla="*/ 597724 h 598836"/>
                    <a:gd name="connsiteX18" fmla="*/ 488162 w 656447"/>
                    <a:gd name="connsiteY18" fmla="*/ 595497 h 598836"/>
                    <a:gd name="connsiteX19" fmla="*/ 479257 w 656447"/>
                    <a:gd name="connsiteY19" fmla="*/ 593271 h 598836"/>
                    <a:gd name="connsiteX20" fmla="*/ 474805 w 656447"/>
                    <a:gd name="connsiteY20" fmla="*/ 592158 h 598836"/>
                    <a:gd name="connsiteX21" fmla="*/ 472579 w 656447"/>
                    <a:gd name="connsiteY21" fmla="*/ 591045 h 598836"/>
                    <a:gd name="connsiteX22" fmla="*/ 471465 w 656447"/>
                    <a:gd name="connsiteY22" fmla="*/ 591045 h 598836"/>
                    <a:gd name="connsiteX23" fmla="*/ 434735 w 656447"/>
                    <a:gd name="connsiteY23" fmla="*/ 569897 h 598836"/>
                    <a:gd name="connsiteX24" fmla="*/ 389099 w 656447"/>
                    <a:gd name="connsiteY24" fmla="*/ 508678 h 598836"/>
                    <a:gd name="connsiteX25" fmla="*/ 373515 w 656447"/>
                    <a:gd name="connsiteY25" fmla="*/ 371768 h 598836"/>
                    <a:gd name="connsiteX26" fmla="*/ 351253 w 656447"/>
                    <a:gd name="connsiteY26" fmla="*/ 248216 h 598836"/>
                    <a:gd name="connsiteX27" fmla="*/ 271112 w 656447"/>
                    <a:gd name="connsiteY27" fmla="*/ 160284 h 598836"/>
                    <a:gd name="connsiteX28" fmla="*/ 175387 w 656447"/>
                    <a:gd name="connsiteY28" fmla="*/ 113534 h 598836"/>
                    <a:gd name="connsiteX29" fmla="*/ 91906 w 656447"/>
                    <a:gd name="connsiteY29" fmla="*/ 95725 h 598836"/>
                    <a:gd name="connsiteX30" fmla="*/ 49609 w 656447"/>
                    <a:gd name="connsiteY30" fmla="*/ 93498 h 598836"/>
                    <a:gd name="connsiteX31" fmla="*/ 15104 w 656447"/>
                    <a:gd name="connsiteY31" fmla="*/ 93498 h 598836"/>
                    <a:gd name="connsiteX32" fmla="*/ 1747 w 656447"/>
                    <a:gd name="connsiteY32" fmla="*/ 91273 h 598836"/>
                    <a:gd name="connsiteX33" fmla="*/ 16217 w 656447"/>
                    <a:gd name="connsiteY33" fmla="*/ 87934 h 598836"/>
                    <a:gd name="connsiteX34" fmla="*/ 50722 w 656447"/>
                    <a:gd name="connsiteY34" fmla="*/ 87934 h 598836"/>
                    <a:gd name="connsiteX35" fmla="*/ 93019 w 656447"/>
                    <a:gd name="connsiteY35" fmla="*/ 90160 h 598836"/>
                    <a:gd name="connsiteX36" fmla="*/ 178726 w 656447"/>
                    <a:gd name="connsiteY36" fmla="*/ 105743 h 598836"/>
                    <a:gd name="connsiteX37" fmla="*/ 280017 w 656447"/>
                    <a:gd name="connsiteY37" fmla="*/ 151379 h 598836"/>
                    <a:gd name="connsiteX38" fmla="*/ 363497 w 656447"/>
                    <a:gd name="connsiteY38" fmla="*/ 242651 h 598836"/>
                    <a:gd name="connsiteX39" fmla="*/ 387985 w 656447"/>
                    <a:gd name="connsiteY39" fmla="*/ 370655 h 598836"/>
                    <a:gd name="connsiteX40" fmla="*/ 403568 w 656447"/>
                    <a:gd name="connsiteY40" fmla="*/ 504225 h 598836"/>
                    <a:gd name="connsiteX41" fmla="*/ 445865 w 656447"/>
                    <a:gd name="connsiteY41" fmla="*/ 559879 h 598836"/>
                    <a:gd name="connsiteX42" fmla="*/ 478144 w 656447"/>
                    <a:gd name="connsiteY42" fmla="*/ 578801 h 598836"/>
                    <a:gd name="connsiteX43" fmla="*/ 483710 w 656447"/>
                    <a:gd name="connsiteY43" fmla="*/ 579914 h 598836"/>
                    <a:gd name="connsiteX44" fmla="*/ 483710 w 656447"/>
                    <a:gd name="connsiteY44" fmla="*/ 577688 h 598836"/>
                    <a:gd name="connsiteX45" fmla="*/ 483710 w 656447"/>
                    <a:gd name="connsiteY45" fmla="*/ 569897 h 598836"/>
                    <a:gd name="connsiteX46" fmla="*/ 528233 w 656447"/>
                    <a:gd name="connsiteY46" fmla="*/ 431875 h 598836"/>
                    <a:gd name="connsiteX47" fmla="*/ 603922 w 656447"/>
                    <a:gd name="connsiteY47" fmla="*/ 311662 h 598836"/>
                    <a:gd name="connsiteX48" fmla="*/ 640654 w 656447"/>
                    <a:gd name="connsiteY48" fmla="*/ 192563 h 598836"/>
                    <a:gd name="connsiteX49" fmla="*/ 626184 w 656447"/>
                    <a:gd name="connsiteY49" fmla="*/ 136909 h 598836"/>
                    <a:gd name="connsiteX50" fmla="*/ 591678 w 656447"/>
                    <a:gd name="connsiteY50" fmla="*/ 93498 h 598836"/>
                    <a:gd name="connsiteX51" fmla="*/ 501519 w 656447"/>
                    <a:gd name="connsiteY51" fmla="*/ 41185 h 598836"/>
                    <a:gd name="connsiteX52" fmla="*/ 419151 w 656447"/>
                    <a:gd name="connsiteY52" fmla="*/ 20035 h 598836"/>
                    <a:gd name="connsiteX53" fmla="*/ 377967 w 656447"/>
                    <a:gd name="connsiteY53" fmla="*/ 16696 h 598836"/>
                    <a:gd name="connsiteX54" fmla="*/ 344575 w 656447"/>
                    <a:gd name="connsiteY54" fmla="*/ 16696 h 598836"/>
                    <a:gd name="connsiteX55" fmla="*/ 272225 w 656447"/>
                    <a:gd name="connsiteY55" fmla="*/ 20035 h 598836"/>
                    <a:gd name="connsiteX56" fmla="*/ 343462 w 656447"/>
                    <a:gd name="connsiteY56" fmla="*/ 0 h 598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656447" h="598836">
                      <a:moveTo>
                        <a:pt x="343462" y="0"/>
                      </a:moveTo>
                      <a:cubicBezTo>
                        <a:pt x="362385" y="0"/>
                        <a:pt x="370175" y="0"/>
                        <a:pt x="379080" y="1113"/>
                      </a:cubicBezTo>
                      <a:cubicBezTo>
                        <a:pt x="387985" y="2226"/>
                        <a:pt x="398002" y="2226"/>
                        <a:pt x="422490" y="5566"/>
                      </a:cubicBezTo>
                      <a:cubicBezTo>
                        <a:pt x="446978" y="8905"/>
                        <a:pt x="475918" y="15583"/>
                        <a:pt x="508198" y="26714"/>
                      </a:cubicBezTo>
                      <a:cubicBezTo>
                        <a:pt x="540477" y="37845"/>
                        <a:pt x="574982" y="54541"/>
                        <a:pt x="605035" y="81255"/>
                      </a:cubicBezTo>
                      <a:cubicBezTo>
                        <a:pt x="619506" y="94611"/>
                        <a:pt x="632862" y="110195"/>
                        <a:pt x="641767" y="129117"/>
                      </a:cubicBezTo>
                      <a:cubicBezTo>
                        <a:pt x="650672" y="148039"/>
                        <a:pt x="656236" y="168075"/>
                        <a:pt x="656236" y="189224"/>
                      </a:cubicBezTo>
                      <a:cubicBezTo>
                        <a:pt x="658463" y="231520"/>
                        <a:pt x="642880" y="274931"/>
                        <a:pt x="620619" y="315002"/>
                      </a:cubicBezTo>
                      <a:cubicBezTo>
                        <a:pt x="598357" y="356186"/>
                        <a:pt x="569417" y="395143"/>
                        <a:pt x="544929" y="436328"/>
                      </a:cubicBezTo>
                      <a:cubicBezTo>
                        <a:pt x="520442" y="477511"/>
                        <a:pt x="502632" y="522034"/>
                        <a:pt x="502632" y="567671"/>
                      </a:cubicBezTo>
                      <a:lnTo>
                        <a:pt x="502632" y="572122"/>
                      </a:lnTo>
                      <a:lnTo>
                        <a:pt x="502632" y="574348"/>
                      </a:lnTo>
                      <a:cubicBezTo>
                        <a:pt x="502632" y="575462"/>
                        <a:pt x="502632" y="577688"/>
                        <a:pt x="502632" y="578801"/>
                      </a:cubicBezTo>
                      <a:lnTo>
                        <a:pt x="503745" y="595497"/>
                      </a:lnTo>
                      <a:lnTo>
                        <a:pt x="503745" y="597724"/>
                      </a:lnTo>
                      <a:lnTo>
                        <a:pt x="503745" y="598836"/>
                      </a:lnTo>
                      <a:lnTo>
                        <a:pt x="502632" y="598836"/>
                      </a:lnTo>
                      <a:lnTo>
                        <a:pt x="498179" y="597724"/>
                      </a:lnTo>
                      <a:lnTo>
                        <a:pt x="488162" y="595497"/>
                      </a:lnTo>
                      <a:lnTo>
                        <a:pt x="479257" y="593271"/>
                      </a:lnTo>
                      <a:lnTo>
                        <a:pt x="474805" y="592158"/>
                      </a:lnTo>
                      <a:lnTo>
                        <a:pt x="472579" y="591045"/>
                      </a:lnTo>
                      <a:lnTo>
                        <a:pt x="471465" y="591045"/>
                      </a:lnTo>
                      <a:cubicBezTo>
                        <a:pt x="456996" y="585480"/>
                        <a:pt x="444752" y="578801"/>
                        <a:pt x="434735" y="569897"/>
                      </a:cubicBezTo>
                      <a:cubicBezTo>
                        <a:pt x="413586" y="553200"/>
                        <a:pt x="399116" y="530939"/>
                        <a:pt x="389099" y="508678"/>
                      </a:cubicBezTo>
                      <a:cubicBezTo>
                        <a:pt x="370175" y="463041"/>
                        <a:pt x="373515" y="415178"/>
                        <a:pt x="373515" y="371768"/>
                      </a:cubicBezTo>
                      <a:cubicBezTo>
                        <a:pt x="374628" y="328359"/>
                        <a:pt x="371289" y="284948"/>
                        <a:pt x="351253" y="248216"/>
                      </a:cubicBezTo>
                      <a:cubicBezTo>
                        <a:pt x="332331" y="211485"/>
                        <a:pt x="302278" y="182545"/>
                        <a:pt x="271112" y="160284"/>
                      </a:cubicBezTo>
                      <a:cubicBezTo>
                        <a:pt x="239945" y="138022"/>
                        <a:pt x="206553" y="123552"/>
                        <a:pt x="175387" y="113534"/>
                      </a:cubicBezTo>
                      <a:cubicBezTo>
                        <a:pt x="144221" y="103516"/>
                        <a:pt x="116394" y="97951"/>
                        <a:pt x="91906" y="95725"/>
                      </a:cubicBezTo>
                      <a:cubicBezTo>
                        <a:pt x="67419" y="93498"/>
                        <a:pt x="58514" y="93498"/>
                        <a:pt x="49609" y="93498"/>
                      </a:cubicBezTo>
                      <a:cubicBezTo>
                        <a:pt x="40705" y="93498"/>
                        <a:pt x="34026" y="93498"/>
                        <a:pt x="15104" y="93498"/>
                      </a:cubicBezTo>
                      <a:cubicBezTo>
                        <a:pt x="-3819" y="94611"/>
                        <a:pt x="-480" y="93498"/>
                        <a:pt x="1747" y="91273"/>
                      </a:cubicBezTo>
                      <a:cubicBezTo>
                        <a:pt x="2860" y="89047"/>
                        <a:pt x="633" y="89047"/>
                        <a:pt x="16217" y="87934"/>
                      </a:cubicBezTo>
                      <a:cubicBezTo>
                        <a:pt x="35139" y="87934"/>
                        <a:pt x="42931" y="87934"/>
                        <a:pt x="50722" y="87934"/>
                      </a:cubicBezTo>
                      <a:cubicBezTo>
                        <a:pt x="58514" y="87934"/>
                        <a:pt x="68532" y="87934"/>
                        <a:pt x="93019" y="90160"/>
                      </a:cubicBezTo>
                      <a:cubicBezTo>
                        <a:pt x="117507" y="92385"/>
                        <a:pt x="146447" y="96838"/>
                        <a:pt x="178726" y="105743"/>
                      </a:cubicBezTo>
                      <a:cubicBezTo>
                        <a:pt x="211005" y="114648"/>
                        <a:pt x="246624" y="129117"/>
                        <a:pt x="280017" y="151379"/>
                      </a:cubicBezTo>
                      <a:cubicBezTo>
                        <a:pt x="312295" y="173641"/>
                        <a:pt x="343462" y="203693"/>
                        <a:pt x="363497" y="242651"/>
                      </a:cubicBezTo>
                      <a:cubicBezTo>
                        <a:pt x="384646" y="281609"/>
                        <a:pt x="387985" y="326133"/>
                        <a:pt x="387985" y="370655"/>
                      </a:cubicBezTo>
                      <a:cubicBezTo>
                        <a:pt x="387985" y="415178"/>
                        <a:pt x="385759" y="461928"/>
                        <a:pt x="403568" y="504225"/>
                      </a:cubicBezTo>
                      <a:cubicBezTo>
                        <a:pt x="412473" y="525373"/>
                        <a:pt x="426942" y="544295"/>
                        <a:pt x="445865" y="559879"/>
                      </a:cubicBezTo>
                      <a:cubicBezTo>
                        <a:pt x="455883" y="567671"/>
                        <a:pt x="465901" y="574348"/>
                        <a:pt x="478144" y="578801"/>
                      </a:cubicBezTo>
                      <a:cubicBezTo>
                        <a:pt x="481483" y="579914"/>
                        <a:pt x="483710" y="581027"/>
                        <a:pt x="483710" y="579914"/>
                      </a:cubicBezTo>
                      <a:lnTo>
                        <a:pt x="483710" y="577688"/>
                      </a:lnTo>
                      <a:lnTo>
                        <a:pt x="483710" y="569897"/>
                      </a:lnTo>
                      <a:cubicBezTo>
                        <a:pt x="483710" y="520921"/>
                        <a:pt x="503745" y="474172"/>
                        <a:pt x="528233" y="431875"/>
                      </a:cubicBezTo>
                      <a:cubicBezTo>
                        <a:pt x="552720" y="389577"/>
                        <a:pt x="581660" y="350620"/>
                        <a:pt x="603922" y="311662"/>
                      </a:cubicBezTo>
                      <a:cubicBezTo>
                        <a:pt x="626184" y="272705"/>
                        <a:pt x="641767" y="232633"/>
                        <a:pt x="640654" y="192563"/>
                      </a:cubicBezTo>
                      <a:cubicBezTo>
                        <a:pt x="639541" y="172527"/>
                        <a:pt x="635088" y="153605"/>
                        <a:pt x="626184" y="136909"/>
                      </a:cubicBezTo>
                      <a:cubicBezTo>
                        <a:pt x="617279" y="120212"/>
                        <a:pt x="605035" y="105743"/>
                        <a:pt x="591678" y="93498"/>
                      </a:cubicBezTo>
                      <a:cubicBezTo>
                        <a:pt x="563851" y="69012"/>
                        <a:pt x="531572" y="52315"/>
                        <a:pt x="501519" y="41185"/>
                      </a:cubicBezTo>
                      <a:cubicBezTo>
                        <a:pt x="470352" y="30053"/>
                        <a:pt x="442526" y="23375"/>
                        <a:pt x="419151" y="20035"/>
                      </a:cubicBezTo>
                      <a:cubicBezTo>
                        <a:pt x="395776" y="17809"/>
                        <a:pt x="385759" y="16696"/>
                        <a:pt x="377967" y="16696"/>
                      </a:cubicBezTo>
                      <a:cubicBezTo>
                        <a:pt x="370175" y="16696"/>
                        <a:pt x="363497" y="15583"/>
                        <a:pt x="344575" y="16696"/>
                      </a:cubicBezTo>
                      <a:cubicBezTo>
                        <a:pt x="306731" y="17809"/>
                        <a:pt x="271112" y="23375"/>
                        <a:pt x="272225" y="20035"/>
                      </a:cubicBezTo>
                      <a:cubicBezTo>
                        <a:pt x="273338" y="17809"/>
                        <a:pt x="306731" y="5566"/>
                        <a:pt x="34346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0" name="任意多边形: 形状 7499" descr="482a0757-999e-426f-92c8-3bf6c8d02660"/>
                <p:cNvSpPr/>
                <p:nvPr/>
              </p:nvSpPr>
              <p:spPr>
                <a:xfrm>
                  <a:off x="1" y="3162982"/>
                  <a:ext cx="599565" cy="589932"/>
                </a:xfrm>
                <a:custGeom>
                  <a:avLst/>
                  <a:gdLst>
                    <a:gd name="connsiteX0" fmla="*/ 59722 w 599565"/>
                    <a:gd name="connsiteY0" fmla="*/ 0 h 589932"/>
                    <a:gd name="connsiteX1" fmla="*/ 245606 w 599565"/>
                    <a:gd name="connsiteY1" fmla="*/ 47863 h 589932"/>
                    <a:gd name="connsiteX2" fmla="*/ 326861 w 599565"/>
                    <a:gd name="connsiteY2" fmla="*/ 105743 h 589932"/>
                    <a:gd name="connsiteX3" fmla="*/ 382515 w 599565"/>
                    <a:gd name="connsiteY3" fmla="*/ 188111 h 589932"/>
                    <a:gd name="connsiteX4" fmla="*/ 428152 w 599565"/>
                    <a:gd name="connsiteY4" fmla="*/ 379560 h 589932"/>
                    <a:gd name="connsiteX5" fmla="*/ 462656 w 599565"/>
                    <a:gd name="connsiteY5" fmla="*/ 473059 h 589932"/>
                    <a:gd name="connsiteX6" fmla="*/ 532781 w 599565"/>
                    <a:gd name="connsiteY6" fmla="*/ 547636 h 589932"/>
                    <a:gd name="connsiteX7" fmla="*/ 541685 w 599565"/>
                    <a:gd name="connsiteY7" fmla="*/ 553201 h 589932"/>
                    <a:gd name="connsiteX8" fmla="*/ 547251 w 599565"/>
                    <a:gd name="connsiteY8" fmla="*/ 556540 h 589932"/>
                    <a:gd name="connsiteX9" fmla="*/ 557269 w 599565"/>
                    <a:gd name="connsiteY9" fmla="*/ 560992 h 589932"/>
                    <a:gd name="connsiteX10" fmla="*/ 599565 w 599565"/>
                    <a:gd name="connsiteY10" fmla="*/ 578801 h 589932"/>
                    <a:gd name="connsiteX11" fmla="*/ 552816 w 599565"/>
                    <a:gd name="connsiteY11" fmla="*/ 584367 h 589932"/>
                    <a:gd name="connsiteX12" fmla="*/ 541685 w 599565"/>
                    <a:gd name="connsiteY12" fmla="*/ 585480 h 589932"/>
                    <a:gd name="connsiteX13" fmla="*/ 536120 w 599565"/>
                    <a:gd name="connsiteY13" fmla="*/ 586593 h 589932"/>
                    <a:gd name="connsiteX14" fmla="*/ 532781 w 599565"/>
                    <a:gd name="connsiteY14" fmla="*/ 586593 h 589932"/>
                    <a:gd name="connsiteX15" fmla="*/ 520537 w 599565"/>
                    <a:gd name="connsiteY15" fmla="*/ 587706 h 589932"/>
                    <a:gd name="connsiteX16" fmla="*/ 471561 w 599565"/>
                    <a:gd name="connsiteY16" fmla="*/ 589932 h 589932"/>
                    <a:gd name="connsiteX17" fmla="*/ 373611 w 599565"/>
                    <a:gd name="connsiteY17" fmla="*/ 581028 h 589932"/>
                    <a:gd name="connsiteX18" fmla="*/ 271207 w 599565"/>
                    <a:gd name="connsiteY18" fmla="*/ 532052 h 589932"/>
                    <a:gd name="connsiteX19" fmla="*/ 201083 w 599565"/>
                    <a:gd name="connsiteY19" fmla="*/ 455250 h 589932"/>
                    <a:gd name="connsiteX20" fmla="*/ 142090 w 599565"/>
                    <a:gd name="connsiteY20" fmla="*/ 377334 h 589932"/>
                    <a:gd name="connsiteX21" fmla="*/ 73079 w 599565"/>
                    <a:gd name="connsiteY21" fmla="*/ 311663 h 589932"/>
                    <a:gd name="connsiteX22" fmla="*/ 32452 w 599565"/>
                    <a:gd name="connsiteY22" fmla="*/ 287314 h 589932"/>
                    <a:gd name="connsiteX23" fmla="*/ 0 w 599565"/>
                    <a:gd name="connsiteY23" fmla="*/ 274888 h 589932"/>
                    <a:gd name="connsiteX24" fmla="*/ 0 w 599565"/>
                    <a:gd name="connsiteY24" fmla="*/ 262039 h 589932"/>
                    <a:gd name="connsiteX25" fmla="*/ 38574 w 599565"/>
                    <a:gd name="connsiteY25" fmla="*/ 276740 h 589932"/>
                    <a:gd name="connsiteX26" fmla="*/ 80871 w 599565"/>
                    <a:gd name="connsiteY26" fmla="*/ 301645 h 589932"/>
                    <a:gd name="connsiteX27" fmla="*/ 152108 w 599565"/>
                    <a:gd name="connsiteY27" fmla="*/ 369543 h 589932"/>
                    <a:gd name="connsiteX28" fmla="*/ 211101 w 599565"/>
                    <a:gd name="connsiteY28" fmla="*/ 447459 h 589932"/>
                    <a:gd name="connsiteX29" fmla="*/ 280112 w 599565"/>
                    <a:gd name="connsiteY29" fmla="*/ 522035 h 589932"/>
                    <a:gd name="connsiteX30" fmla="*/ 376950 w 599565"/>
                    <a:gd name="connsiteY30" fmla="*/ 568784 h 589932"/>
                    <a:gd name="connsiteX31" fmla="*/ 470448 w 599565"/>
                    <a:gd name="connsiteY31" fmla="*/ 576575 h 589932"/>
                    <a:gd name="connsiteX32" fmla="*/ 518310 w 599565"/>
                    <a:gd name="connsiteY32" fmla="*/ 573236 h 589932"/>
                    <a:gd name="connsiteX33" fmla="*/ 536120 w 599565"/>
                    <a:gd name="connsiteY33" fmla="*/ 571010 h 589932"/>
                    <a:gd name="connsiteX34" fmla="*/ 539459 w 599565"/>
                    <a:gd name="connsiteY34" fmla="*/ 571010 h 589932"/>
                    <a:gd name="connsiteX35" fmla="*/ 540572 w 599565"/>
                    <a:gd name="connsiteY35" fmla="*/ 571010 h 589932"/>
                    <a:gd name="connsiteX36" fmla="*/ 536120 w 599565"/>
                    <a:gd name="connsiteY36" fmla="*/ 568784 h 589932"/>
                    <a:gd name="connsiteX37" fmla="*/ 530555 w 599565"/>
                    <a:gd name="connsiteY37" fmla="*/ 565445 h 589932"/>
                    <a:gd name="connsiteX38" fmla="*/ 521650 w 599565"/>
                    <a:gd name="connsiteY38" fmla="*/ 559879 h 589932"/>
                    <a:gd name="connsiteX39" fmla="*/ 445961 w 599565"/>
                    <a:gd name="connsiteY39" fmla="*/ 479737 h 589932"/>
                    <a:gd name="connsiteX40" fmla="*/ 410342 w 599565"/>
                    <a:gd name="connsiteY40" fmla="*/ 382900 h 589932"/>
                    <a:gd name="connsiteX41" fmla="*/ 365819 w 599565"/>
                    <a:gd name="connsiteY41" fmla="*/ 193676 h 589932"/>
                    <a:gd name="connsiteX42" fmla="*/ 236702 w 599565"/>
                    <a:gd name="connsiteY42" fmla="*/ 58994 h 589932"/>
                    <a:gd name="connsiteX43" fmla="*/ 57497 w 599565"/>
                    <a:gd name="connsiteY43" fmla="*/ 15584 h 589932"/>
                    <a:gd name="connsiteX44" fmla="*/ 0 w 599565"/>
                    <a:gd name="connsiteY44" fmla="*/ 18692 h 589932"/>
                    <a:gd name="connsiteX45" fmla="*/ 0 w 599565"/>
                    <a:gd name="connsiteY45" fmla="*/ 3829 h 58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9565" h="589932">
                      <a:moveTo>
                        <a:pt x="59722" y="0"/>
                      </a:moveTo>
                      <a:cubicBezTo>
                        <a:pt x="120942" y="2227"/>
                        <a:pt x="185500" y="16697"/>
                        <a:pt x="245606" y="47863"/>
                      </a:cubicBezTo>
                      <a:cubicBezTo>
                        <a:pt x="274546" y="62333"/>
                        <a:pt x="303486" y="82368"/>
                        <a:pt x="326861" y="105743"/>
                      </a:cubicBezTo>
                      <a:cubicBezTo>
                        <a:pt x="351348" y="129118"/>
                        <a:pt x="370271" y="158059"/>
                        <a:pt x="382515" y="188111"/>
                      </a:cubicBezTo>
                      <a:cubicBezTo>
                        <a:pt x="408116" y="248217"/>
                        <a:pt x="413681" y="315001"/>
                        <a:pt x="428152" y="379560"/>
                      </a:cubicBezTo>
                      <a:cubicBezTo>
                        <a:pt x="435942" y="411840"/>
                        <a:pt x="445961" y="444118"/>
                        <a:pt x="462656" y="473059"/>
                      </a:cubicBezTo>
                      <a:cubicBezTo>
                        <a:pt x="479353" y="501999"/>
                        <a:pt x="502728" y="528713"/>
                        <a:pt x="532781" y="547636"/>
                      </a:cubicBezTo>
                      <a:lnTo>
                        <a:pt x="541685" y="553201"/>
                      </a:lnTo>
                      <a:lnTo>
                        <a:pt x="547251" y="556540"/>
                      </a:lnTo>
                      <a:cubicBezTo>
                        <a:pt x="550590" y="557653"/>
                        <a:pt x="553929" y="559879"/>
                        <a:pt x="557269" y="560992"/>
                      </a:cubicBezTo>
                      <a:cubicBezTo>
                        <a:pt x="571738" y="566558"/>
                        <a:pt x="586209" y="572123"/>
                        <a:pt x="599565" y="578801"/>
                      </a:cubicBezTo>
                      <a:lnTo>
                        <a:pt x="552816" y="584367"/>
                      </a:lnTo>
                      <a:lnTo>
                        <a:pt x="541685" y="585480"/>
                      </a:lnTo>
                      <a:lnTo>
                        <a:pt x="536120" y="586593"/>
                      </a:lnTo>
                      <a:lnTo>
                        <a:pt x="532781" y="586593"/>
                      </a:lnTo>
                      <a:lnTo>
                        <a:pt x="520537" y="587706"/>
                      </a:lnTo>
                      <a:cubicBezTo>
                        <a:pt x="503841" y="588819"/>
                        <a:pt x="488257" y="589932"/>
                        <a:pt x="471561" y="589932"/>
                      </a:cubicBezTo>
                      <a:cubicBezTo>
                        <a:pt x="438169" y="589932"/>
                        <a:pt x="405889" y="587706"/>
                        <a:pt x="373611" y="581028"/>
                      </a:cubicBezTo>
                      <a:cubicBezTo>
                        <a:pt x="334653" y="573236"/>
                        <a:pt x="299034" y="555426"/>
                        <a:pt x="271207" y="532052"/>
                      </a:cubicBezTo>
                      <a:cubicBezTo>
                        <a:pt x="243381" y="508677"/>
                        <a:pt x="221118" y="481963"/>
                        <a:pt x="201083" y="455250"/>
                      </a:cubicBezTo>
                      <a:cubicBezTo>
                        <a:pt x="181048" y="428536"/>
                        <a:pt x="162126" y="401822"/>
                        <a:pt x="142090" y="377334"/>
                      </a:cubicBezTo>
                      <a:cubicBezTo>
                        <a:pt x="122055" y="352847"/>
                        <a:pt x="98680" y="329472"/>
                        <a:pt x="73079" y="311663"/>
                      </a:cubicBezTo>
                      <a:cubicBezTo>
                        <a:pt x="60279" y="302202"/>
                        <a:pt x="46644" y="294132"/>
                        <a:pt x="32452" y="287314"/>
                      </a:cubicBezTo>
                      <a:lnTo>
                        <a:pt x="0" y="274888"/>
                      </a:lnTo>
                      <a:lnTo>
                        <a:pt x="0" y="262039"/>
                      </a:lnTo>
                      <a:lnTo>
                        <a:pt x="38574" y="276740"/>
                      </a:lnTo>
                      <a:cubicBezTo>
                        <a:pt x="53322" y="283836"/>
                        <a:pt x="67514" y="292184"/>
                        <a:pt x="80871" y="301645"/>
                      </a:cubicBezTo>
                      <a:cubicBezTo>
                        <a:pt x="108698" y="320567"/>
                        <a:pt x="130960" y="343942"/>
                        <a:pt x="152108" y="369543"/>
                      </a:cubicBezTo>
                      <a:cubicBezTo>
                        <a:pt x="172143" y="394030"/>
                        <a:pt x="191066" y="420744"/>
                        <a:pt x="211101" y="447459"/>
                      </a:cubicBezTo>
                      <a:cubicBezTo>
                        <a:pt x="231136" y="474172"/>
                        <a:pt x="252285" y="499772"/>
                        <a:pt x="280112" y="522035"/>
                      </a:cubicBezTo>
                      <a:cubicBezTo>
                        <a:pt x="306826" y="544296"/>
                        <a:pt x="340218" y="560992"/>
                        <a:pt x="376950" y="568784"/>
                      </a:cubicBezTo>
                      <a:cubicBezTo>
                        <a:pt x="407002" y="575463"/>
                        <a:pt x="439282" y="577688"/>
                        <a:pt x="470448" y="576575"/>
                      </a:cubicBezTo>
                      <a:cubicBezTo>
                        <a:pt x="486031" y="575463"/>
                        <a:pt x="502728" y="574349"/>
                        <a:pt x="518310" y="573236"/>
                      </a:cubicBezTo>
                      <a:lnTo>
                        <a:pt x="536120" y="571010"/>
                      </a:lnTo>
                      <a:lnTo>
                        <a:pt x="539459" y="571010"/>
                      </a:lnTo>
                      <a:lnTo>
                        <a:pt x="540572" y="571010"/>
                      </a:lnTo>
                      <a:cubicBezTo>
                        <a:pt x="539459" y="569897"/>
                        <a:pt x="537233" y="569897"/>
                        <a:pt x="536120" y="568784"/>
                      </a:cubicBezTo>
                      <a:lnTo>
                        <a:pt x="530555" y="565445"/>
                      </a:lnTo>
                      <a:lnTo>
                        <a:pt x="521650" y="559879"/>
                      </a:lnTo>
                      <a:cubicBezTo>
                        <a:pt x="488257" y="538731"/>
                        <a:pt x="463770" y="510904"/>
                        <a:pt x="445961" y="479737"/>
                      </a:cubicBezTo>
                      <a:cubicBezTo>
                        <a:pt x="428152" y="448571"/>
                        <a:pt x="418134" y="415179"/>
                        <a:pt x="410342" y="382900"/>
                      </a:cubicBezTo>
                      <a:cubicBezTo>
                        <a:pt x="395872" y="317228"/>
                        <a:pt x="390307" y="251557"/>
                        <a:pt x="365819" y="193676"/>
                      </a:cubicBezTo>
                      <a:cubicBezTo>
                        <a:pt x="342444" y="135796"/>
                        <a:pt x="294582" y="87934"/>
                        <a:pt x="236702" y="58994"/>
                      </a:cubicBezTo>
                      <a:cubicBezTo>
                        <a:pt x="179935" y="30054"/>
                        <a:pt x="115376" y="17811"/>
                        <a:pt x="57497" y="15584"/>
                      </a:cubicBezTo>
                      <a:lnTo>
                        <a:pt x="0" y="18692"/>
                      </a:lnTo>
                      <a:lnTo>
                        <a:pt x="0" y="3829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1" name="任意多边形: 形状 7500" descr="9e263daf-63d9-4428-a9b3-49fb701ee979"/>
                <p:cNvSpPr/>
                <p:nvPr/>
              </p:nvSpPr>
              <p:spPr>
                <a:xfrm>
                  <a:off x="1" y="2718213"/>
                  <a:ext cx="833313" cy="279580"/>
                </a:xfrm>
                <a:custGeom>
                  <a:avLst/>
                  <a:gdLst>
                    <a:gd name="connsiteX0" fmla="*/ 833313 w 833313"/>
                    <a:gd name="connsiteY0" fmla="*/ 652 h 279580"/>
                    <a:gd name="connsiteX1" fmla="*/ 795469 w 833313"/>
                    <a:gd name="connsiteY1" fmla="*/ 29593 h 279580"/>
                    <a:gd name="connsiteX2" fmla="*/ 747606 w 833313"/>
                    <a:gd name="connsiteY2" fmla="*/ 49628 h 279580"/>
                    <a:gd name="connsiteX3" fmla="*/ 619602 w 833313"/>
                    <a:gd name="connsiteY3" fmla="*/ 91924 h 279580"/>
                    <a:gd name="connsiteX4" fmla="*/ 531670 w 833313"/>
                    <a:gd name="connsiteY4" fmla="*/ 114187 h 279580"/>
                    <a:gd name="connsiteX5" fmla="*/ 433718 w 833313"/>
                    <a:gd name="connsiteY5" fmla="*/ 137561 h 279580"/>
                    <a:gd name="connsiteX6" fmla="*/ 224459 w 833313"/>
                    <a:gd name="connsiteY6" fmla="*/ 198780 h 279580"/>
                    <a:gd name="connsiteX7" fmla="*/ 119830 w 833313"/>
                    <a:gd name="connsiteY7" fmla="*/ 232173 h 279580"/>
                    <a:gd name="connsiteX8" fmla="*/ 20766 w 833313"/>
                    <a:gd name="connsiteY8" fmla="*/ 270018 h 279580"/>
                    <a:gd name="connsiteX9" fmla="*/ 0 w 833313"/>
                    <a:gd name="connsiteY9" fmla="*/ 279580 h 279580"/>
                    <a:gd name="connsiteX10" fmla="*/ 0 w 833313"/>
                    <a:gd name="connsiteY10" fmla="*/ 265461 h 279580"/>
                    <a:gd name="connsiteX11" fmla="*/ 14088 w 833313"/>
                    <a:gd name="connsiteY11" fmla="*/ 258886 h 279580"/>
                    <a:gd name="connsiteX12" fmla="*/ 114264 w 833313"/>
                    <a:gd name="connsiteY12" fmla="*/ 219929 h 279580"/>
                    <a:gd name="connsiteX13" fmla="*/ 220007 w 833313"/>
                    <a:gd name="connsiteY13" fmla="*/ 184310 h 279580"/>
                    <a:gd name="connsiteX14" fmla="*/ 430378 w 833313"/>
                    <a:gd name="connsiteY14" fmla="*/ 123091 h 279580"/>
                    <a:gd name="connsiteX15" fmla="*/ 529443 w 833313"/>
                    <a:gd name="connsiteY15" fmla="*/ 101942 h 279580"/>
                    <a:gd name="connsiteX16" fmla="*/ 616263 w 833313"/>
                    <a:gd name="connsiteY16" fmla="*/ 78568 h 279580"/>
                    <a:gd name="connsiteX17" fmla="*/ 743155 w 833313"/>
                    <a:gd name="connsiteY17" fmla="*/ 38498 h 279580"/>
                    <a:gd name="connsiteX18" fmla="*/ 788790 w 833313"/>
                    <a:gd name="connsiteY18" fmla="*/ 18461 h 279580"/>
                    <a:gd name="connsiteX19" fmla="*/ 833313 w 833313"/>
                    <a:gd name="connsiteY19" fmla="*/ 652 h 279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33313" h="279580">
                      <a:moveTo>
                        <a:pt x="833313" y="652"/>
                      </a:moveTo>
                      <a:cubicBezTo>
                        <a:pt x="833313" y="3992"/>
                        <a:pt x="817731" y="19575"/>
                        <a:pt x="795469" y="29593"/>
                      </a:cubicBezTo>
                      <a:cubicBezTo>
                        <a:pt x="773207" y="40724"/>
                        <a:pt x="777659" y="36271"/>
                        <a:pt x="747606" y="49628"/>
                      </a:cubicBezTo>
                      <a:cubicBezTo>
                        <a:pt x="718666" y="61872"/>
                        <a:pt x="674143" y="77455"/>
                        <a:pt x="619602" y="91924"/>
                      </a:cubicBezTo>
                      <a:cubicBezTo>
                        <a:pt x="592888" y="99716"/>
                        <a:pt x="562835" y="106395"/>
                        <a:pt x="531670" y="114187"/>
                      </a:cubicBezTo>
                      <a:cubicBezTo>
                        <a:pt x="500503" y="121978"/>
                        <a:pt x="468224" y="129769"/>
                        <a:pt x="433718" y="137561"/>
                      </a:cubicBezTo>
                      <a:cubicBezTo>
                        <a:pt x="365821" y="154257"/>
                        <a:pt x="294584" y="176519"/>
                        <a:pt x="224459" y="198780"/>
                      </a:cubicBezTo>
                      <a:cubicBezTo>
                        <a:pt x="189954" y="209911"/>
                        <a:pt x="154336" y="219929"/>
                        <a:pt x="119830" y="232173"/>
                      </a:cubicBezTo>
                      <a:cubicBezTo>
                        <a:pt x="86437" y="245530"/>
                        <a:pt x="53046" y="256660"/>
                        <a:pt x="20766" y="270018"/>
                      </a:cubicBezTo>
                      <a:lnTo>
                        <a:pt x="0" y="279580"/>
                      </a:lnTo>
                      <a:lnTo>
                        <a:pt x="0" y="265461"/>
                      </a:lnTo>
                      <a:lnTo>
                        <a:pt x="14088" y="258886"/>
                      </a:lnTo>
                      <a:cubicBezTo>
                        <a:pt x="46367" y="244417"/>
                        <a:pt x="79760" y="232173"/>
                        <a:pt x="114264" y="219929"/>
                      </a:cubicBezTo>
                      <a:cubicBezTo>
                        <a:pt x="148770" y="207685"/>
                        <a:pt x="184389" y="195442"/>
                        <a:pt x="220007" y="184310"/>
                      </a:cubicBezTo>
                      <a:cubicBezTo>
                        <a:pt x="291245" y="162049"/>
                        <a:pt x="362481" y="139788"/>
                        <a:pt x="430378" y="123091"/>
                      </a:cubicBezTo>
                      <a:cubicBezTo>
                        <a:pt x="464884" y="114187"/>
                        <a:pt x="498277" y="109735"/>
                        <a:pt x="529443" y="101942"/>
                      </a:cubicBezTo>
                      <a:cubicBezTo>
                        <a:pt x="560609" y="95264"/>
                        <a:pt x="589549" y="85247"/>
                        <a:pt x="616263" y="78568"/>
                      </a:cubicBezTo>
                      <a:cubicBezTo>
                        <a:pt x="669691" y="64097"/>
                        <a:pt x="714214" y="50741"/>
                        <a:pt x="743155" y="38498"/>
                      </a:cubicBezTo>
                      <a:cubicBezTo>
                        <a:pt x="772095" y="26253"/>
                        <a:pt x="766529" y="29593"/>
                        <a:pt x="788790" y="18461"/>
                      </a:cubicBezTo>
                      <a:cubicBezTo>
                        <a:pt x="811052" y="7331"/>
                        <a:pt x="832200" y="-2687"/>
                        <a:pt x="833313" y="6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2" name="任意多边形: 形状 7501" descr="c0a77888-11aa-4b78-b118-d57f05a239ea"/>
                <p:cNvSpPr/>
                <p:nvPr/>
              </p:nvSpPr>
              <p:spPr>
                <a:xfrm>
                  <a:off x="0" y="2746819"/>
                  <a:ext cx="869143" cy="310137"/>
                </a:xfrm>
                <a:custGeom>
                  <a:avLst/>
                  <a:gdLst>
                    <a:gd name="connsiteX0" fmla="*/ 866985 w 869143"/>
                    <a:gd name="connsiteY0" fmla="*/ 11 h 310137"/>
                    <a:gd name="connsiteX1" fmla="*/ 868933 w 869143"/>
                    <a:gd name="connsiteY1" fmla="*/ 3211 h 310137"/>
                    <a:gd name="connsiteX2" fmla="*/ 861141 w 869143"/>
                    <a:gd name="connsiteY2" fmla="*/ 9890 h 310137"/>
                    <a:gd name="connsiteX3" fmla="*/ 813279 w 869143"/>
                    <a:gd name="connsiteY3" fmla="*/ 35491 h 310137"/>
                    <a:gd name="connsiteX4" fmla="*/ 679709 w 869143"/>
                    <a:gd name="connsiteY4" fmla="*/ 90032 h 310137"/>
                    <a:gd name="connsiteX5" fmla="*/ 478242 w 869143"/>
                    <a:gd name="connsiteY5" fmla="*/ 143460 h 310137"/>
                    <a:gd name="connsiteX6" fmla="*/ 364708 w 869143"/>
                    <a:gd name="connsiteY6" fmla="*/ 171287 h 310137"/>
                    <a:gd name="connsiteX7" fmla="*/ 250060 w 869143"/>
                    <a:gd name="connsiteY7" fmla="*/ 206906 h 310137"/>
                    <a:gd name="connsiteX8" fmla="*/ 34123 w 869143"/>
                    <a:gd name="connsiteY8" fmla="*/ 295951 h 310137"/>
                    <a:gd name="connsiteX9" fmla="*/ 0 w 869143"/>
                    <a:gd name="connsiteY9" fmla="*/ 310137 h 310137"/>
                    <a:gd name="connsiteX10" fmla="*/ 0 w 869143"/>
                    <a:gd name="connsiteY10" fmla="*/ 293645 h 310137"/>
                    <a:gd name="connsiteX11" fmla="*/ 25219 w 869143"/>
                    <a:gd name="connsiteY11" fmla="*/ 282594 h 310137"/>
                    <a:gd name="connsiteX12" fmla="*/ 242268 w 869143"/>
                    <a:gd name="connsiteY12" fmla="*/ 192435 h 310137"/>
                    <a:gd name="connsiteX13" fmla="*/ 358029 w 869143"/>
                    <a:gd name="connsiteY13" fmla="*/ 159042 h 310137"/>
                    <a:gd name="connsiteX14" fmla="*/ 472676 w 869143"/>
                    <a:gd name="connsiteY14" fmla="*/ 131215 h 310137"/>
                    <a:gd name="connsiteX15" fmla="*/ 674143 w 869143"/>
                    <a:gd name="connsiteY15" fmla="*/ 77787 h 310137"/>
                    <a:gd name="connsiteX16" fmla="*/ 808826 w 869143"/>
                    <a:gd name="connsiteY16" fmla="*/ 29925 h 310137"/>
                    <a:gd name="connsiteX17" fmla="*/ 835540 w 869143"/>
                    <a:gd name="connsiteY17" fmla="*/ 16569 h 310137"/>
                    <a:gd name="connsiteX18" fmla="*/ 856688 w 869143"/>
                    <a:gd name="connsiteY18" fmla="*/ 4325 h 310137"/>
                    <a:gd name="connsiteX19" fmla="*/ 866985 w 869143"/>
                    <a:gd name="connsiteY19" fmla="*/ 11 h 31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69143" h="310137">
                      <a:moveTo>
                        <a:pt x="866985" y="11"/>
                      </a:moveTo>
                      <a:cubicBezTo>
                        <a:pt x="868376" y="150"/>
                        <a:pt x="868376" y="1542"/>
                        <a:pt x="868933" y="3211"/>
                      </a:cubicBezTo>
                      <a:cubicBezTo>
                        <a:pt x="868933" y="4325"/>
                        <a:pt x="871159" y="4325"/>
                        <a:pt x="861141" y="9890"/>
                      </a:cubicBezTo>
                      <a:cubicBezTo>
                        <a:pt x="837766" y="23248"/>
                        <a:pt x="844445" y="19908"/>
                        <a:pt x="813279" y="35491"/>
                      </a:cubicBezTo>
                      <a:cubicBezTo>
                        <a:pt x="782112" y="51075"/>
                        <a:pt x="737589" y="72223"/>
                        <a:pt x="679709" y="90032"/>
                      </a:cubicBezTo>
                      <a:cubicBezTo>
                        <a:pt x="621829" y="108954"/>
                        <a:pt x="552818" y="125651"/>
                        <a:pt x="478242" y="143460"/>
                      </a:cubicBezTo>
                      <a:cubicBezTo>
                        <a:pt x="441510" y="152364"/>
                        <a:pt x="402552" y="160155"/>
                        <a:pt x="364708" y="171287"/>
                      </a:cubicBezTo>
                      <a:cubicBezTo>
                        <a:pt x="325749" y="182417"/>
                        <a:pt x="287905" y="193548"/>
                        <a:pt x="250060" y="206906"/>
                      </a:cubicBezTo>
                      <a:cubicBezTo>
                        <a:pt x="175484" y="233619"/>
                        <a:pt x="103134" y="267011"/>
                        <a:pt x="34123" y="295951"/>
                      </a:cubicBezTo>
                      <a:lnTo>
                        <a:pt x="0" y="310137"/>
                      </a:lnTo>
                      <a:lnTo>
                        <a:pt x="0" y="293645"/>
                      </a:lnTo>
                      <a:lnTo>
                        <a:pt x="25219" y="282594"/>
                      </a:lnTo>
                      <a:cubicBezTo>
                        <a:pt x="93116" y="253654"/>
                        <a:pt x="165466" y="219149"/>
                        <a:pt x="242268" y="192435"/>
                      </a:cubicBezTo>
                      <a:cubicBezTo>
                        <a:pt x="280114" y="179078"/>
                        <a:pt x="319072" y="169060"/>
                        <a:pt x="358029" y="159042"/>
                      </a:cubicBezTo>
                      <a:cubicBezTo>
                        <a:pt x="396987" y="147912"/>
                        <a:pt x="435944" y="140120"/>
                        <a:pt x="472676" y="131215"/>
                      </a:cubicBezTo>
                      <a:cubicBezTo>
                        <a:pt x="547253" y="113407"/>
                        <a:pt x="616263" y="95597"/>
                        <a:pt x="674143" y="77787"/>
                      </a:cubicBezTo>
                      <a:cubicBezTo>
                        <a:pt x="730910" y="61092"/>
                        <a:pt x="777660" y="44396"/>
                        <a:pt x="808826" y="29925"/>
                      </a:cubicBezTo>
                      <a:cubicBezTo>
                        <a:pt x="824409" y="22135"/>
                        <a:pt x="829974" y="19908"/>
                        <a:pt x="835540" y="16569"/>
                      </a:cubicBezTo>
                      <a:cubicBezTo>
                        <a:pt x="841105" y="13230"/>
                        <a:pt x="845558" y="11003"/>
                        <a:pt x="856688" y="4325"/>
                      </a:cubicBezTo>
                      <a:cubicBezTo>
                        <a:pt x="862810" y="985"/>
                        <a:pt x="865593" y="-128"/>
                        <a:pt x="866985" y="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3" name="任意多边形: 形状 7502" descr="03e758b1-aa76-43da-af69-f226acc54ea5"/>
                <p:cNvSpPr/>
                <p:nvPr/>
              </p:nvSpPr>
              <p:spPr>
                <a:xfrm>
                  <a:off x="0" y="1422277"/>
                  <a:ext cx="137981" cy="793323"/>
                </a:xfrm>
                <a:custGeom>
                  <a:avLst/>
                  <a:gdLst>
                    <a:gd name="connsiteX0" fmla="*/ 0 w 137981"/>
                    <a:gd name="connsiteY0" fmla="*/ 0 h 793323"/>
                    <a:gd name="connsiteX1" fmla="*/ 9633 w 137981"/>
                    <a:gd name="connsiteY1" fmla="*/ 10982 h 793323"/>
                    <a:gd name="connsiteX2" fmla="*/ 63061 w 137981"/>
                    <a:gd name="connsiteY2" fmla="*/ 86671 h 793323"/>
                    <a:gd name="connsiteX3" fmla="*/ 135411 w 137981"/>
                    <a:gd name="connsiteY3" fmla="*/ 269217 h 793323"/>
                    <a:gd name="connsiteX4" fmla="*/ 135411 w 137981"/>
                    <a:gd name="connsiteY4" fmla="*/ 367167 h 793323"/>
                    <a:gd name="connsiteX5" fmla="*/ 120942 w 137981"/>
                    <a:gd name="connsiteY5" fmla="*/ 460665 h 793323"/>
                    <a:gd name="connsiteX6" fmla="*/ 87549 w 137981"/>
                    <a:gd name="connsiteY6" fmla="*/ 625401 h 793323"/>
                    <a:gd name="connsiteX7" fmla="*/ 69740 w 137981"/>
                    <a:gd name="connsiteY7" fmla="*/ 740049 h 793323"/>
                    <a:gd name="connsiteX8" fmla="*/ 70853 w 137981"/>
                    <a:gd name="connsiteY8" fmla="*/ 784571 h 793323"/>
                    <a:gd name="connsiteX9" fmla="*/ 67514 w 137981"/>
                    <a:gd name="connsiteY9" fmla="*/ 792363 h 793323"/>
                    <a:gd name="connsiteX10" fmla="*/ 64174 w 137981"/>
                    <a:gd name="connsiteY10" fmla="*/ 783459 h 793323"/>
                    <a:gd name="connsiteX11" fmla="*/ 63061 w 137981"/>
                    <a:gd name="connsiteY11" fmla="*/ 738936 h 793323"/>
                    <a:gd name="connsiteX12" fmla="*/ 74192 w 137981"/>
                    <a:gd name="connsiteY12" fmla="*/ 622062 h 793323"/>
                    <a:gd name="connsiteX13" fmla="*/ 107584 w 137981"/>
                    <a:gd name="connsiteY13" fmla="*/ 458439 h 793323"/>
                    <a:gd name="connsiteX14" fmla="*/ 120942 w 137981"/>
                    <a:gd name="connsiteY14" fmla="*/ 366054 h 793323"/>
                    <a:gd name="connsiteX15" fmla="*/ 118715 w 137981"/>
                    <a:gd name="connsiteY15" fmla="*/ 270329 h 793323"/>
                    <a:gd name="connsiteX16" fmla="*/ 48591 w 137981"/>
                    <a:gd name="connsiteY16" fmla="*/ 93350 h 793323"/>
                    <a:gd name="connsiteX17" fmla="*/ 0 w 137981"/>
                    <a:gd name="connsiteY17" fmla="*/ 19924 h 793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7981" h="793323">
                      <a:moveTo>
                        <a:pt x="0" y="0"/>
                      </a:moveTo>
                      <a:lnTo>
                        <a:pt x="9633" y="10982"/>
                      </a:lnTo>
                      <a:cubicBezTo>
                        <a:pt x="27442" y="34356"/>
                        <a:pt x="46364" y="59957"/>
                        <a:pt x="63061" y="86671"/>
                      </a:cubicBezTo>
                      <a:cubicBezTo>
                        <a:pt x="96454" y="141212"/>
                        <a:pt x="126506" y="203544"/>
                        <a:pt x="135411" y="269217"/>
                      </a:cubicBezTo>
                      <a:cubicBezTo>
                        <a:pt x="139864" y="302608"/>
                        <a:pt x="137637" y="334888"/>
                        <a:pt x="135411" y="367167"/>
                      </a:cubicBezTo>
                      <a:cubicBezTo>
                        <a:pt x="133185" y="399447"/>
                        <a:pt x="127619" y="430612"/>
                        <a:pt x="120942" y="460665"/>
                      </a:cubicBezTo>
                      <a:cubicBezTo>
                        <a:pt x="108697" y="520772"/>
                        <a:pt x="97567" y="577539"/>
                        <a:pt x="87549" y="625401"/>
                      </a:cubicBezTo>
                      <a:cubicBezTo>
                        <a:pt x="77531" y="673263"/>
                        <a:pt x="70853" y="712222"/>
                        <a:pt x="69740" y="740049"/>
                      </a:cubicBezTo>
                      <a:cubicBezTo>
                        <a:pt x="68627" y="767876"/>
                        <a:pt x="69740" y="762310"/>
                        <a:pt x="70853" y="784571"/>
                      </a:cubicBezTo>
                      <a:cubicBezTo>
                        <a:pt x="71965" y="795703"/>
                        <a:pt x="69740" y="793477"/>
                        <a:pt x="67514" y="792363"/>
                      </a:cubicBezTo>
                      <a:cubicBezTo>
                        <a:pt x="65287" y="791250"/>
                        <a:pt x="65287" y="792363"/>
                        <a:pt x="64174" y="783459"/>
                      </a:cubicBezTo>
                      <a:cubicBezTo>
                        <a:pt x="63061" y="761197"/>
                        <a:pt x="63061" y="767876"/>
                        <a:pt x="63061" y="738936"/>
                      </a:cubicBezTo>
                      <a:cubicBezTo>
                        <a:pt x="64174" y="711108"/>
                        <a:pt x="65287" y="669924"/>
                        <a:pt x="74192" y="622062"/>
                      </a:cubicBezTo>
                      <a:cubicBezTo>
                        <a:pt x="83096" y="574200"/>
                        <a:pt x="96454" y="518546"/>
                        <a:pt x="107584" y="458439"/>
                      </a:cubicBezTo>
                      <a:cubicBezTo>
                        <a:pt x="113150" y="428387"/>
                        <a:pt x="118715" y="397220"/>
                        <a:pt x="120942" y="366054"/>
                      </a:cubicBezTo>
                      <a:cubicBezTo>
                        <a:pt x="123168" y="333775"/>
                        <a:pt x="123168" y="302608"/>
                        <a:pt x="118715" y="270329"/>
                      </a:cubicBezTo>
                      <a:cubicBezTo>
                        <a:pt x="109810" y="206884"/>
                        <a:pt x="80870" y="146777"/>
                        <a:pt x="48591" y="93350"/>
                      </a:cubicBezTo>
                      <a:lnTo>
                        <a:pt x="0" y="19924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4" name="任意多边形: 形状 7503" descr="51312df6-a098-45f7-a46c-2e962658fd3b"/>
                <p:cNvSpPr/>
                <p:nvPr/>
              </p:nvSpPr>
              <p:spPr>
                <a:xfrm>
                  <a:off x="241772" y="1424042"/>
                  <a:ext cx="128848" cy="567710"/>
                </a:xfrm>
                <a:custGeom>
                  <a:avLst/>
                  <a:gdLst>
                    <a:gd name="connsiteX0" fmla="*/ 127386 w 128848"/>
                    <a:gd name="connsiteY0" fmla="*/ 313 h 567710"/>
                    <a:gd name="connsiteX1" fmla="*/ 125160 w 128848"/>
                    <a:gd name="connsiteY1" fmla="*/ 24800 h 567710"/>
                    <a:gd name="connsiteX2" fmla="*/ 114029 w 128848"/>
                    <a:gd name="connsiteY2" fmla="*/ 47062 h 567710"/>
                    <a:gd name="connsiteX3" fmla="*/ 91767 w 128848"/>
                    <a:gd name="connsiteY3" fmla="*/ 106055 h 567710"/>
                    <a:gd name="connsiteX4" fmla="*/ 78411 w 128848"/>
                    <a:gd name="connsiteY4" fmla="*/ 146126 h 567710"/>
                    <a:gd name="connsiteX5" fmla="*/ 65053 w 128848"/>
                    <a:gd name="connsiteY5" fmla="*/ 190649 h 567710"/>
                    <a:gd name="connsiteX6" fmla="*/ 42792 w 128848"/>
                    <a:gd name="connsiteY6" fmla="*/ 289713 h 567710"/>
                    <a:gd name="connsiteX7" fmla="*/ 30548 w 128848"/>
                    <a:gd name="connsiteY7" fmla="*/ 339802 h 567710"/>
                    <a:gd name="connsiteX8" fmla="*/ 21644 w 128848"/>
                    <a:gd name="connsiteY8" fmla="*/ 388777 h 567710"/>
                    <a:gd name="connsiteX9" fmla="*/ 13852 w 128848"/>
                    <a:gd name="connsiteY9" fmla="*/ 476710 h 567710"/>
                    <a:gd name="connsiteX10" fmla="*/ 7173 w 128848"/>
                    <a:gd name="connsiteY10" fmla="*/ 537930 h 567710"/>
                    <a:gd name="connsiteX11" fmla="*/ 7173 w 128848"/>
                    <a:gd name="connsiteY11" fmla="*/ 562418 h 567710"/>
                    <a:gd name="connsiteX12" fmla="*/ 2721 w 128848"/>
                    <a:gd name="connsiteY12" fmla="*/ 566869 h 567710"/>
                    <a:gd name="connsiteX13" fmla="*/ 495 w 128848"/>
                    <a:gd name="connsiteY13" fmla="*/ 562418 h 567710"/>
                    <a:gd name="connsiteX14" fmla="*/ 495 w 128848"/>
                    <a:gd name="connsiteY14" fmla="*/ 539042 h 567710"/>
                    <a:gd name="connsiteX15" fmla="*/ 495 w 128848"/>
                    <a:gd name="connsiteY15" fmla="*/ 476710 h 567710"/>
                    <a:gd name="connsiteX16" fmla="*/ 8286 w 128848"/>
                    <a:gd name="connsiteY16" fmla="*/ 387664 h 567710"/>
                    <a:gd name="connsiteX17" fmla="*/ 17191 w 128848"/>
                    <a:gd name="connsiteY17" fmla="*/ 337575 h 567710"/>
                    <a:gd name="connsiteX18" fmla="*/ 27209 w 128848"/>
                    <a:gd name="connsiteY18" fmla="*/ 286374 h 567710"/>
                    <a:gd name="connsiteX19" fmla="*/ 49471 w 128848"/>
                    <a:gd name="connsiteY19" fmla="*/ 186197 h 567710"/>
                    <a:gd name="connsiteX20" fmla="*/ 66167 w 128848"/>
                    <a:gd name="connsiteY20" fmla="*/ 141674 h 567710"/>
                    <a:gd name="connsiteX21" fmla="*/ 77298 w 128848"/>
                    <a:gd name="connsiteY21" fmla="*/ 100490 h 567710"/>
                    <a:gd name="connsiteX22" fmla="*/ 101785 w 128848"/>
                    <a:gd name="connsiteY22" fmla="*/ 41496 h 567710"/>
                    <a:gd name="connsiteX23" fmla="*/ 111803 w 128848"/>
                    <a:gd name="connsiteY23" fmla="*/ 19235 h 567710"/>
                    <a:gd name="connsiteX24" fmla="*/ 127386 w 128848"/>
                    <a:gd name="connsiteY24" fmla="*/ 313 h 567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8848" h="567710">
                      <a:moveTo>
                        <a:pt x="127386" y="313"/>
                      </a:moveTo>
                      <a:cubicBezTo>
                        <a:pt x="129613" y="2539"/>
                        <a:pt x="129613" y="13669"/>
                        <a:pt x="125160" y="24800"/>
                      </a:cubicBezTo>
                      <a:cubicBezTo>
                        <a:pt x="120708" y="35932"/>
                        <a:pt x="119594" y="32592"/>
                        <a:pt x="114029" y="47062"/>
                      </a:cubicBezTo>
                      <a:cubicBezTo>
                        <a:pt x="108464" y="60419"/>
                        <a:pt x="100672" y="81568"/>
                        <a:pt x="91767" y="106055"/>
                      </a:cubicBezTo>
                      <a:cubicBezTo>
                        <a:pt x="88428" y="118299"/>
                        <a:pt x="82863" y="131656"/>
                        <a:pt x="78411" y="146126"/>
                      </a:cubicBezTo>
                      <a:cubicBezTo>
                        <a:pt x="73958" y="159483"/>
                        <a:pt x="69506" y="175066"/>
                        <a:pt x="65053" y="190649"/>
                      </a:cubicBezTo>
                      <a:cubicBezTo>
                        <a:pt x="56149" y="221815"/>
                        <a:pt x="50584" y="256321"/>
                        <a:pt x="42792" y="289713"/>
                      </a:cubicBezTo>
                      <a:cubicBezTo>
                        <a:pt x="39452" y="306409"/>
                        <a:pt x="33887" y="323106"/>
                        <a:pt x="30548" y="339802"/>
                      </a:cubicBezTo>
                      <a:cubicBezTo>
                        <a:pt x="27209" y="356497"/>
                        <a:pt x="23870" y="373194"/>
                        <a:pt x="21644" y="388777"/>
                      </a:cubicBezTo>
                      <a:cubicBezTo>
                        <a:pt x="17191" y="419943"/>
                        <a:pt x="16078" y="451110"/>
                        <a:pt x="13852" y="476710"/>
                      </a:cubicBezTo>
                      <a:cubicBezTo>
                        <a:pt x="11626" y="502311"/>
                        <a:pt x="8286" y="522346"/>
                        <a:pt x="7173" y="537930"/>
                      </a:cubicBezTo>
                      <a:cubicBezTo>
                        <a:pt x="7173" y="553513"/>
                        <a:pt x="8286" y="550173"/>
                        <a:pt x="7173" y="562418"/>
                      </a:cubicBezTo>
                      <a:cubicBezTo>
                        <a:pt x="6060" y="569096"/>
                        <a:pt x="4947" y="567982"/>
                        <a:pt x="2721" y="566869"/>
                      </a:cubicBezTo>
                      <a:cubicBezTo>
                        <a:pt x="1608" y="566869"/>
                        <a:pt x="495" y="566869"/>
                        <a:pt x="495" y="562418"/>
                      </a:cubicBezTo>
                      <a:cubicBezTo>
                        <a:pt x="495" y="551287"/>
                        <a:pt x="495" y="554626"/>
                        <a:pt x="495" y="539042"/>
                      </a:cubicBezTo>
                      <a:cubicBezTo>
                        <a:pt x="495" y="523460"/>
                        <a:pt x="-618" y="502311"/>
                        <a:pt x="495" y="476710"/>
                      </a:cubicBezTo>
                      <a:cubicBezTo>
                        <a:pt x="2721" y="449997"/>
                        <a:pt x="4947" y="419943"/>
                        <a:pt x="8286" y="387664"/>
                      </a:cubicBezTo>
                      <a:cubicBezTo>
                        <a:pt x="11626" y="370968"/>
                        <a:pt x="13852" y="354272"/>
                        <a:pt x="17191" y="337575"/>
                      </a:cubicBezTo>
                      <a:cubicBezTo>
                        <a:pt x="19417" y="320880"/>
                        <a:pt x="23870" y="303070"/>
                        <a:pt x="27209" y="286374"/>
                      </a:cubicBezTo>
                      <a:cubicBezTo>
                        <a:pt x="33887" y="251868"/>
                        <a:pt x="40566" y="217363"/>
                        <a:pt x="49471" y="186197"/>
                      </a:cubicBezTo>
                      <a:cubicBezTo>
                        <a:pt x="53923" y="170614"/>
                        <a:pt x="61714" y="156144"/>
                        <a:pt x="66167" y="141674"/>
                      </a:cubicBezTo>
                      <a:cubicBezTo>
                        <a:pt x="70619" y="127204"/>
                        <a:pt x="72845" y="112734"/>
                        <a:pt x="77298" y="100490"/>
                      </a:cubicBezTo>
                      <a:cubicBezTo>
                        <a:pt x="86202" y="76002"/>
                        <a:pt x="96220" y="55967"/>
                        <a:pt x="101785" y="41496"/>
                      </a:cubicBezTo>
                      <a:cubicBezTo>
                        <a:pt x="107351" y="27027"/>
                        <a:pt x="107351" y="30366"/>
                        <a:pt x="111803" y="19235"/>
                      </a:cubicBezTo>
                      <a:cubicBezTo>
                        <a:pt x="116255" y="8105"/>
                        <a:pt x="124047" y="-1914"/>
                        <a:pt x="127386" y="31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5" name="任意多边形: 形状 7504" descr="b56d37b0-3603-4c52-9d98-9fa8033b36ca"/>
                <p:cNvSpPr/>
                <p:nvPr/>
              </p:nvSpPr>
              <p:spPr>
                <a:xfrm>
                  <a:off x="295258" y="1429576"/>
                  <a:ext cx="116351" cy="516903"/>
                </a:xfrm>
                <a:custGeom>
                  <a:avLst/>
                  <a:gdLst>
                    <a:gd name="connsiteX0" fmla="*/ 113971 w 116351"/>
                    <a:gd name="connsiteY0" fmla="*/ 345 h 516903"/>
                    <a:gd name="connsiteX1" fmla="*/ 112858 w 116351"/>
                    <a:gd name="connsiteY1" fmla="*/ 20380 h 516903"/>
                    <a:gd name="connsiteX2" fmla="*/ 101727 w 116351"/>
                    <a:gd name="connsiteY2" fmla="*/ 40415 h 516903"/>
                    <a:gd name="connsiteX3" fmla="*/ 91709 w 116351"/>
                    <a:gd name="connsiteY3" fmla="*/ 63790 h 516903"/>
                    <a:gd name="connsiteX4" fmla="*/ 79465 w 116351"/>
                    <a:gd name="connsiteY4" fmla="*/ 93843 h 516903"/>
                    <a:gd name="connsiteX5" fmla="*/ 66109 w 116351"/>
                    <a:gd name="connsiteY5" fmla="*/ 130575 h 516903"/>
                    <a:gd name="connsiteX6" fmla="*/ 52751 w 116351"/>
                    <a:gd name="connsiteY6" fmla="*/ 171758 h 516903"/>
                    <a:gd name="connsiteX7" fmla="*/ 33829 w 116351"/>
                    <a:gd name="connsiteY7" fmla="*/ 261918 h 516903"/>
                    <a:gd name="connsiteX8" fmla="*/ 22698 w 116351"/>
                    <a:gd name="connsiteY8" fmla="*/ 307554 h 516903"/>
                    <a:gd name="connsiteX9" fmla="*/ 16020 w 116351"/>
                    <a:gd name="connsiteY9" fmla="*/ 352077 h 516903"/>
                    <a:gd name="connsiteX10" fmla="*/ 12681 w 116351"/>
                    <a:gd name="connsiteY10" fmla="*/ 433331 h 516903"/>
                    <a:gd name="connsiteX11" fmla="*/ 9342 w 116351"/>
                    <a:gd name="connsiteY11" fmla="*/ 490099 h 516903"/>
                    <a:gd name="connsiteX12" fmla="*/ 10455 w 116351"/>
                    <a:gd name="connsiteY12" fmla="*/ 512360 h 516903"/>
                    <a:gd name="connsiteX13" fmla="*/ 7115 w 116351"/>
                    <a:gd name="connsiteY13" fmla="*/ 516812 h 516903"/>
                    <a:gd name="connsiteX14" fmla="*/ 4889 w 116351"/>
                    <a:gd name="connsiteY14" fmla="*/ 512360 h 516903"/>
                    <a:gd name="connsiteX15" fmla="*/ 3776 w 116351"/>
                    <a:gd name="connsiteY15" fmla="*/ 491212 h 516903"/>
                    <a:gd name="connsiteX16" fmla="*/ 437 w 116351"/>
                    <a:gd name="connsiteY16" fmla="*/ 434445 h 516903"/>
                    <a:gd name="connsiteX17" fmla="*/ 2663 w 116351"/>
                    <a:gd name="connsiteY17" fmla="*/ 353190 h 516903"/>
                    <a:gd name="connsiteX18" fmla="*/ 9342 w 116351"/>
                    <a:gd name="connsiteY18" fmla="*/ 307554 h 516903"/>
                    <a:gd name="connsiteX19" fmla="*/ 17132 w 116351"/>
                    <a:gd name="connsiteY19" fmla="*/ 260805 h 516903"/>
                    <a:gd name="connsiteX20" fmla="*/ 37169 w 116351"/>
                    <a:gd name="connsiteY20" fmla="*/ 169532 h 516903"/>
                    <a:gd name="connsiteX21" fmla="*/ 52751 w 116351"/>
                    <a:gd name="connsiteY21" fmla="*/ 128349 h 516903"/>
                    <a:gd name="connsiteX22" fmla="*/ 63883 w 116351"/>
                    <a:gd name="connsiteY22" fmla="*/ 90504 h 516903"/>
                    <a:gd name="connsiteX23" fmla="*/ 77239 w 116351"/>
                    <a:gd name="connsiteY23" fmla="*/ 60451 h 516903"/>
                    <a:gd name="connsiteX24" fmla="*/ 88370 w 116351"/>
                    <a:gd name="connsiteY24" fmla="*/ 37077 h 516903"/>
                    <a:gd name="connsiteX25" fmla="*/ 98387 w 116351"/>
                    <a:gd name="connsiteY25" fmla="*/ 17041 h 516903"/>
                    <a:gd name="connsiteX26" fmla="*/ 113971 w 116351"/>
                    <a:gd name="connsiteY26" fmla="*/ 345 h 516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6351" h="516903">
                      <a:moveTo>
                        <a:pt x="113971" y="345"/>
                      </a:moveTo>
                      <a:cubicBezTo>
                        <a:pt x="117310" y="2571"/>
                        <a:pt x="117310" y="12588"/>
                        <a:pt x="112858" y="20380"/>
                      </a:cubicBezTo>
                      <a:cubicBezTo>
                        <a:pt x="108405" y="30398"/>
                        <a:pt x="107292" y="27059"/>
                        <a:pt x="101727" y="40415"/>
                      </a:cubicBezTo>
                      <a:cubicBezTo>
                        <a:pt x="98387" y="47094"/>
                        <a:pt x="95049" y="54886"/>
                        <a:pt x="91709" y="63790"/>
                      </a:cubicBezTo>
                      <a:cubicBezTo>
                        <a:pt x="87257" y="72695"/>
                        <a:pt x="83917" y="82713"/>
                        <a:pt x="79465" y="93843"/>
                      </a:cubicBezTo>
                      <a:cubicBezTo>
                        <a:pt x="75013" y="106087"/>
                        <a:pt x="70560" y="117218"/>
                        <a:pt x="66109" y="130575"/>
                      </a:cubicBezTo>
                      <a:cubicBezTo>
                        <a:pt x="61656" y="143931"/>
                        <a:pt x="57204" y="157289"/>
                        <a:pt x="52751" y="171758"/>
                      </a:cubicBezTo>
                      <a:cubicBezTo>
                        <a:pt x="44959" y="199585"/>
                        <a:pt x="40508" y="230752"/>
                        <a:pt x="33829" y="261918"/>
                      </a:cubicBezTo>
                      <a:cubicBezTo>
                        <a:pt x="30490" y="277501"/>
                        <a:pt x="24924" y="291971"/>
                        <a:pt x="22698" y="307554"/>
                      </a:cubicBezTo>
                      <a:cubicBezTo>
                        <a:pt x="20472" y="322025"/>
                        <a:pt x="18246" y="337607"/>
                        <a:pt x="16020" y="352077"/>
                      </a:cubicBezTo>
                      <a:cubicBezTo>
                        <a:pt x="12681" y="382130"/>
                        <a:pt x="13794" y="409957"/>
                        <a:pt x="12681" y="433331"/>
                      </a:cubicBezTo>
                      <a:cubicBezTo>
                        <a:pt x="11568" y="456707"/>
                        <a:pt x="9342" y="476742"/>
                        <a:pt x="9342" y="490099"/>
                      </a:cubicBezTo>
                      <a:cubicBezTo>
                        <a:pt x="9342" y="504569"/>
                        <a:pt x="10455" y="501230"/>
                        <a:pt x="10455" y="512360"/>
                      </a:cubicBezTo>
                      <a:cubicBezTo>
                        <a:pt x="11568" y="517926"/>
                        <a:pt x="9342" y="516812"/>
                        <a:pt x="7115" y="516812"/>
                      </a:cubicBezTo>
                      <a:cubicBezTo>
                        <a:pt x="6002" y="515699"/>
                        <a:pt x="4889" y="516812"/>
                        <a:pt x="4889" y="512360"/>
                      </a:cubicBezTo>
                      <a:cubicBezTo>
                        <a:pt x="4889" y="502343"/>
                        <a:pt x="4889" y="504569"/>
                        <a:pt x="3776" y="491212"/>
                      </a:cubicBezTo>
                      <a:cubicBezTo>
                        <a:pt x="3776" y="477855"/>
                        <a:pt x="437" y="457819"/>
                        <a:pt x="437" y="434445"/>
                      </a:cubicBezTo>
                      <a:cubicBezTo>
                        <a:pt x="-676" y="411070"/>
                        <a:pt x="437" y="383243"/>
                        <a:pt x="2663" y="353190"/>
                      </a:cubicBezTo>
                      <a:cubicBezTo>
                        <a:pt x="4889" y="338720"/>
                        <a:pt x="7115" y="323138"/>
                        <a:pt x="9342" y="307554"/>
                      </a:cubicBezTo>
                      <a:cubicBezTo>
                        <a:pt x="10455" y="291971"/>
                        <a:pt x="13794" y="276388"/>
                        <a:pt x="17132" y="260805"/>
                      </a:cubicBezTo>
                      <a:cubicBezTo>
                        <a:pt x="23811" y="229639"/>
                        <a:pt x="28264" y="198472"/>
                        <a:pt x="37169" y="169532"/>
                      </a:cubicBezTo>
                      <a:cubicBezTo>
                        <a:pt x="41621" y="155063"/>
                        <a:pt x="48299" y="141705"/>
                        <a:pt x="52751" y="128349"/>
                      </a:cubicBezTo>
                      <a:cubicBezTo>
                        <a:pt x="57204" y="114992"/>
                        <a:pt x="59430" y="101635"/>
                        <a:pt x="63883" y="90504"/>
                      </a:cubicBezTo>
                      <a:cubicBezTo>
                        <a:pt x="68335" y="79373"/>
                        <a:pt x="72786" y="69355"/>
                        <a:pt x="77239" y="60451"/>
                      </a:cubicBezTo>
                      <a:cubicBezTo>
                        <a:pt x="81691" y="51546"/>
                        <a:pt x="85031" y="43755"/>
                        <a:pt x="88370" y="37077"/>
                      </a:cubicBezTo>
                      <a:cubicBezTo>
                        <a:pt x="93936" y="23720"/>
                        <a:pt x="93936" y="27059"/>
                        <a:pt x="98387" y="17041"/>
                      </a:cubicBezTo>
                      <a:cubicBezTo>
                        <a:pt x="102840" y="7024"/>
                        <a:pt x="110631" y="-1881"/>
                        <a:pt x="113971" y="34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6" name="任意多边形: 形状 7505" descr="671f0b84-5e11-4225-8e1c-195947c91528"/>
                <p:cNvSpPr/>
                <p:nvPr/>
              </p:nvSpPr>
              <p:spPr>
                <a:xfrm>
                  <a:off x="465702" y="1763289"/>
                  <a:ext cx="751745" cy="588604"/>
                </a:xfrm>
                <a:custGeom>
                  <a:avLst/>
                  <a:gdLst>
                    <a:gd name="connsiteX0" fmla="*/ 751623 w 751745"/>
                    <a:gd name="connsiteY0" fmla="*/ 555 h 588604"/>
                    <a:gd name="connsiteX1" fmla="*/ 739379 w 751745"/>
                    <a:gd name="connsiteY1" fmla="*/ 32834 h 588604"/>
                    <a:gd name="connsiteX2" fmla="*/ 711552 w 751745"/>
                    <a:gd name="connsiteY2" fmla="*/ 60660 h 588604"/>
                    <a:gd name="connsiteX3" fmla="*/ 681499 w 751745"/>
                    <a:gd name="connsiteY3" fmla="*/ 92940 h 588604"/>
                    <a:gd name="connsiteX4" fmla="*/ 641428 w 751745"/>
                    <a:gd name="connsiteY4" fmla="*/ 134124 h 588604"/>
                    <a:gd name="connsiteX5" fmla="*/ 592453 w 751745"/>
                    <a:gd name="connsiteY5" fmla="*/ 181986 h 588604"/>
                    <a:gd name="connsiteX6" fmla="*/ 535686 w 751745"/>
                    <a:gd name="connsiteY6" fmla="*/ 233188 h 588604"/>
                    <a:gd name="connsiteX7" fmla="*/ 407682 w 751745"/>
                    <a:gd name="connsiteY7" fmla="*/ 342270 h 588604"/>
                    <a:gd name="connsiteX8" fmla="*/ 372063 w 751745"/>
                    <a:gd name="connsiteY8" fmla="*/ 367870 h 588604"/>
                    <a:gd name="connsiteX9" fmla="*/ 336444 w 751745"/>
                    <a:gd name="connsiteY9" fmla="*/ 392358 h 588604"/>
                    <a:gd name="connsiteX10" fmla="*/ 267434 w 751745"/>
                    <a:gd name="connsiteY10" fmla="*/ 439107 h 588604"/>
                    <a:gd name="connsiteX11" fmla="*/ 140543 w 751745"/>
                    <a:gd name="connsiteY11" fmla="*/ 519249 h 588604"/>
                    <a:gd name="connsiteX12" fmla="*/ 87115 w 751745"/>
                    <a:gd name="connsiteY12" fmla="*/ 547076 h 588604"/>
                    <a:gd name="connsiteX13" fmla="*/ 45930 w 751745"/>
                    <a:gd name="connsiteY13" fmla="*/ 567111 h 588604"/>
                    <a:gd name="connsiteX14" fmla="*/ 9200 w 751745"/>
                    <a:gd name="connsiteY14" fmla="*/ 586034 h 588604"/>
                    <a:gd name="connsiteX15" fmla="*/ 295 w 751745"/>
                    <a:gd name="connsiteY15" fmla="*/ 586034 h 588604"/>
                    <a:gd name="connsiteX16" fmla="*/ 5860 w 751745"/>
                    <a:gd name="connsiteY16" fmla="*/ 580468 h 588604"/>
                    <a:gd name="connsiteX17" fmla="*/ 41478 w 751745"/>
                    <a:gd name="connsiteY17" fmla="*/ 561546 h 588604"/>
                    <a:gd name="connsiteX18" fmla="*/ 81550 w 751745"/>
                    <a:gd name="connsiteY18" fmla="*/ 538172 h 588604"/>
                    <a:gd name="connsiteX19" fmla="*/ 106037 w 751745"/>
                    <a:gd name="connsiteY19" fmla="*/ 523701 h 588604"/>
                    <a:gd name="connsiteX20" fmla="*/ 132751 w 751745"/>
                    <a:gd name="connsiteY20" fmla="*/ 507006 h 588604"/>
                    <a:gd name="connsiteX21" fmla="*/ 257416 w 751745"/>
                    <a:gd name="connsiteY21" fmla="*/ 426864 h 588604"/>
                    <a:gd name="connsiteX22" fmla="*/ 326427 w 751745"/>
                    <a:gd name="connsiteY22" fmla="*/ 380114 h 588604"/>
                    <a:gd name="connsiteX23" fmla="*/ 360932 w 751745"/>
                    <a:gd name="connsiteY23" fmla="*/ 355626 h 588604"/>
                    <a:gd name="connsiteX24" fmla="*/ 395438 w 751745"/>
                    <a:gd name="connsiteY24" fmla="*/ 330025 h 588604"/>
                    <a:gd name="connsiteX25" fmla="*/ 522328 w 751745"/>
                    <a:gd name="connsiteY25" fmla="*/ 222057 h 588604"/>
                    <a:gd name="connsiteX26" fmla="*/ 580209 w 751745"/>
                    <a:gd name="connsiteY26" fmla="*/ 171968 h 588604"/>
                    <a:gd name="connsiteX27" fmla="*/ 626958 w 751745"/>
                    <a:gd name="connsiteY27" fmla="*/ 122993 h 588604"/>
                    <a:gd name="connsiteX28" fmla="*/ 667029 w 751745"/>
                    <a:gd name="connsiteY28" fmla="*/ 82923 h 588604"/>
                    <a:gd name="connsiteX29" fmla="*/ 697082 w 751745"/>
                    <a:gd name="connsiteY29" fmla="*/ 51756 h 588604"/>
                    <a:gd name="connsiteX30" fmla="*/ 722683 w 751745"/>
                    <a:gd name="connsiteY30" fmla="*/ 23929 h 588604"/>
                    <a:gd name="connsiteX31" fmla="*/ 751623 w 751745"/>
                    <a:gd name="connsiteY31" fmla="*/ 555 h 588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751745" h="588604">
                      <a:moveTo>
                        <a:pt x="751623" y="555"/>
                      </a:moveTo>
                      <a:cubicBezTo>
                        <a:pt x="752736" y="3894"/>
                        <a:pt x="746058" y="18364"/>
                        <a:pt x="739379" y="32834"/>
                      </a:cubicBezTo>
                      <a:cubicBezTo>
                        <a:pt x="727136" y="47304"/>
                        <a:pt x="728248" y="42851"/>
                        <a:pt x="711552" y="60660"/>
                      </a:cubicBezTo>
                      <a:cubicBezTo>
                        <a:pt x="702648" y="69565"/>
                        <a:pt x="692630" y="80696"/>
                        <a:pt x="681499" y="92940"/>
                      </a:cubicBezTo>
                      <a:cubicBezTo>
                        <a:pt x="669255" y="105184"/>
                        <a:pt x="655898" y="118540"/>
                        <a:pt x="641428" y="134124"/>
                      </a:cubicBezTo>
                      <a:cubicBezTo>
                        <a:pt x="625844" y="149707"/>
                        <a:pt x="610262" y="165291"/>
                        <a:pt x="592453" y="181986"/>
                      </a:cubicBezTo>
                      <a:cubicBezTo>
                        <a:pt x="574643" y="197569"/>
                        <a:pt x="555721" y="215379"/>
                        <a:pt x="535686" y="233188"/>
                      </a:cubicBezTo>
                      <a:cubicBezTo>
                        <a:pt x="495614" y="268807"/>
                        <a:pt x="453318" y="307764"/>
                        <a:pt x="407682" y="342270"/>
                      </a:cubicBezTo>
                      <a:cubicBezTo>
                        <a:pt x="395438" y="351175"/>
                        <a:pt x="384306" y="360079"/>
                        <a:pt x="372063" y="367870"/>
                      </a:cubicBezTo>
                      <a:cubicBezTo>
                        <a:pt x="359819" y="376775"/>
                        <a:pt x="347575" y="384566"/>
                        <a:pt x="336444" y="392358"/>
                      </a:cubicBezTo>
                      <a:cubicBezTo>
                        <a:pt x="314183" y="409054"/>
                        <a:pt x="289695" y="423525"/>
                        <a:pt x="267434" y="439107"/>
                      </a:cubicBezTo>
                      <a:cubicBezTo>
                        <a:pt x="221798" y="468047"/>
                        <a:pt x="179500" y="498101"/>
                        <a:pt x="140543" y="519249"/>
                      </a:cubicBezTo>
                      <a:cubicBezTo>
                        <a:pt x="121620" y="530380"/>
                        <a:pt x="102698" y="539284"/>
                        <a:pt x="87115" y="547076"/>
                      </a:cubicBezTo>
                      <a:cubicBezTo>
                        <a:pt x="71531" y="554868"/>
                        <a:pt x="57062" y="561546"/>
                        <a:pt x="45930" y="567111"/>
                      </a:cubicBezTo>
                      <a:cubicBezTo>
                        <a:pt x="22556" y="578242"/>
                        <a:pt x="27008" y="577129"/>
                        <a:pt x="9200" y="586034"/>
                      </a:cubicBezTo>
                      <a:cubicBezTo>
                        <a:pt x="-819" y="590486"/>
                        <a:pt x="295" y="588261"/>
                        <a:pt x="295" y="586034"/>
                      </a:cubicBezTo>
                      <a:cubicBezTo>
                        <a:pt x="295" y="583808"/>
                        <a:pt x="-1932" y="584921"/>
                        <a:pt x="5860" y="580468"/>
                      </a:cubicBezTo>
                      <a:cubicBezTo>
                        <a:pt x="23669" y="571564"/>
                        <a:pt x="19217" y="573790"/>
                        <a:pt x="41478" y="561546"/>
                      </a:cubicBezTo>
                      <a:cubicBezTo>
                        <a:pt x="53722" y="554868"/>
                        <a:pt x="65966" y="547076"/>
                        <a:pt x="81550" y="538172"/>
                      </a:cubicBezTo>
                      <a:cubicBezTo>
                        <a:pt x="89341" y="533719"/>
                        <a:pt x="97132" y="529267"/>
                        <a:pt x="106037" y="523701"/>
                      </a:cubicBezTo>
                      <a:cubicBezTo>
                        <a:pt x="114942" y="518136"/>
                        <a:pt x="123846" y="512570"/>
                        <a:pt x="132751" y="507006"/>
                      </a:cubicBezTo>
                      <a:cubicBezTo>
                        <a:pt x="170596" y="484743"/>
                        <a:pt x="211780" y="456917"/>
                        <a:pt x="257416" y="426864"/>
                      </a:cubicBezTo>
                      <a:cubicBezTo>
                        <a:pt x="279677" y="411280"/>
                        <a:pt x="304166" y="396811"/>
                        <a:pt x="326427" y="380114"/>
                      </a:cubicBezTo>
                      <a:cubicBezTo>
                        <a:pt x="337557" y="372323"/>
                        <a:pt x="349802" y="364531"/>
                        <a:pt x="360932" y="355626"/>
                      </a:cubicBezTo>
                      <a:cubicBezTo>
                        <a:pt x="372063" y="346722"/>
                        <a:pt x="384306" y="338930"/>
                        <a:pt x="395438" y="330025"/>
                      </a:cubicBezTo>
                      <a:cubicBezTo>
                        <a:pt x="441074" y="294408"/>
                        <a:pt x="483371" y="257676"/>
                        <a:pt x="522328" y="222057"/>
                      </a:cubicBezTo>
                      <a:cubicBezTo>
                        <a:pt x="542363" y="204248"/>
                        <a:pt x="562400" y="188665"/>
                        <a:pt x="580209" y="171968"/>
                      </a:cubicBezTo>
                      <a:cubicBezTo>
                        <a:pt x="598017" y="155272"/>
                        <a:pt x="611375" y="137464"/>
                        <a:pt x="626958" y="122993"/>
                      </a:cubicBezTo>
                      <a:cubicBezTo>
                        <a:pt x="641428" y="108523"/>
                        <a:pt x="654785" y="95166"/>
                        <a:pt x="667029" y="82923"/>
                      </a:cubicBezTo>
                      <a:cubicBezTo>
                        <a:pt x="678159" y="71791"/>
                        <a:pt x="689290" y="60660"/>
                        <a:pt x="697082" y="51756"/>
                      </a:cubicBezTo>
                      <a:cubicBezTo>
                        <a:pt x="713778" y="33947"/>
                        <a:pt x="710439" y="38399"/>
                        <a:pt x="722683" y="23929"/>
                      </a:cubicBezTo>
                      <a:cubicBezTo>
                        <a:pt x="734926" y="9460"/>
                        <a:pt x="749397" y="-2785"/>
                        <a:pt x="751623" y="55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7" name="任意多边形: 形状 7506" descr="c4cad4f0-4d77-44a1-91f5-48f74910f132"/>
                <p:cNvSpPr/>
                <p:nvPr/>
              </p:nvSpPr>
              <p:spPr>
                <a:xfrm>
                  <a:off x="0" y="2423460"/>
                  <a:ext cx="318128" cy="103495"/>
                </a:xfrm>
                <a:custGeom>
                  <a:avLst/>
                  <a:gdLst>
                    <a:gd name="connsiteX0" fmla="*/ 302373 w 318128"/>
                    <a:gd name="connsiteY0" fmla="*/ 1552 h 103495"/>
                    <a:gd name="connsiteX1" fmla="*/ 317957 w 318128"/>
                    <a:gd name="connsiteY1" fmla="*/ 2665 h 103495"/>
                    <a:gd name="connsiteX2" fmla="*/ 309052 w 318128"/>
                    <a:gd name="connsiteY2" fmla="*/ 12682 h 103495"/>
                    <a:gd name="connsiteX3" fmla="*/ 294582 w 318128"/>
                    <a:gd name="connsiteY3" fmla="*/ 16021 h 103495"/>
                    <a:gd name="connsiteX4" fmla="*/ 258963 w 318128"/>
                    <a:gd name="connsiteY4" fmla="*/ 29379 h 103495"/>
                    <a:gd name="connsiteX5" fmla="*/ 234476 w 318128"/>
                    <a:gd name="connsiteY5" fmla="*/ 37170 h 103495"/>
                    <a:gd name="connsiteX6" fmla="*/ 207762 w 318128"/>
                    <a:gd name="connsiteY6" fmla="*/ 46075 h 103495"/>
                    <a:gd name="connsiteX7" fmla="*/ 148768 w 318128"/>
                    <a:gd name="connsiteY7" fmla="*/ 67223 h 103495"/>
                    <a:gd name="connsiteX8" fmla="*/ 117602 w 318128"/>
                    <a:gd name="connsiteY8" fmla="*/ 73902 h 103495"/>
                    <a:gd name="connsiteX9" fmla="*/ 87549 w 318128"/>
                    <a:gd name="connsiteY9" fmla="*/ 81694 h 103495"/>
                    <a:gd name="connsiteX10" fmla="*/ 35235 w 318128"/>
                    <a:gd name="connsiteY10" fmla="*/ 97277 h 103495"/>
                    <a:gd name="connsiteX11" fmla="*/ 0 w 318128"/>
                    <a:gd name="connsiteY11" fmla="*/ 103495 h 103495"/>
                    <a:gd name="connsiteX12" fmla="*/ 0 w 318128"/>
                    <a:gd name="connsiteY12" fmla="*/ 97110 h 103495"/>
                    <a:gd name="connsiteX13" fmla="*/ 31895 w 318128"/>
                    <a:gd name="connsiteY13" fmla="*/ 86145 h 103495"/>
                    <a:gd name="connsiteX14" fmla="*/ 83097 w 318128"/>
                    <a:gd name="connsiteY14" fmla="*/ 70563 h 103495"/>
                    <a:gd name="connsiteX15" fmla="*/ 113150 w 318128"/>
                    <a:gd name="connsiteY15" fmla="*/ 62772 h 103495"/>
                    <a:gd name="connsiteX16" fmla="*/ 143203 w 318128"/>
                    <a:gd name="connsiteY16" fmla="*/ 53867 h 103495"/>
                    <a:gd name="connsiteX17" fmla="*/ 201083 w 318128"/>
                    <a:gd name="connsiteY17" fmla="*/ 33831 h 103495"/>
                    <a:gd name="connsiteX18" fmla="*/ 228910 w 318128"/>
                    <a:gd name="connsiteY18" fmla="*/ 27153 h 103495"/>
                    <a:gd name="connsiteX19" fmla="*/ 252285 w 318128"/>
                    <a:gd name="connsiteY19" fmla="*/ 17135 h 103495"/>
                    <a:gd name="connsiteX20" fmla="*/ 289017 w 318128"/>
                    <a:gd name="connsiteY20" fmla="*/ 6005 h 103495"/>
                    <a:gd name="connsiteX21" fmla="*/ 302373 w 318128"/>
                    <a:gd name="connsiteY21" fmla="*/ 1552 h 103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8128" h="103494">
                      <a:moveTo>
                        <a:pt x="302373" y="1552"/>
                      </a:moveTo>
                      <a:cubicBezTo>
                        <a:pt x="309052" y="-675"/>
                        <a:pt x="316844" y="-675"/>
                        <a:pt x="317957" y="2665"/>
                      </a:cubicBezTo>
                      <a:cubicBezTo>
                        <a:pt x="319070" y="4891"/>
                        <a:pt x="314617" y="11569"/>
                        <a:pt x="309052" y="12682"/>
                      </a:cubicBezTo>
                      <a:cubicBezTo>
                        <a:pt x="302373" y="14909"/>
                        <a:pt x="303486" y="12682"/>
                        <a:pt x="294582" y="16021"/>
                      </a:cubicBezTo>
                      <a:cubicBezTo>
                        <a:pt x="285677" y="19361"/>
                        <a:pt x="273434" y="23813"/>
                        <a:pt x="258963" y="29379"/>
                      </a:cubicBezTo>
                      <a:cubicBezTo>
                        <a:pt x="251171" y="31605"/>
                        <a:pt x="243381" y="33831"/>
                        <a:pt x="234476" y="37170"/>
                      </a:cubicBezTo>
                      <a:cubicBezTo>
                        <a:pt x="226684" y="40509"/>
                        <a:pt x="216667" y="42735"/>
                        <a:pt x="207762" y="46075"/>
                      </a:cubicBezTo>
                      <a:cubicBezTo>
                        <a:pt x="188840" y="52754"/>
                        <a:pt x="168803" y="61659"/>
                        <a:pt x="148768" y="67223"/>
                      </a:cubicBezTo>
                      <a:cubicBezTo>
                        <a:pt x="138751" y="70563"/>
                        <a:pt x="127620" y="70563"/>
                        <a:pt x="117602" y="73902"/>
                      </a:cubicBezTo>
                      <a:cubicBezTo>
                        <a:pt x="107585" y="77241"/>
                        <a:pt x="97567" y="79468"/>
                        <a:pt x="87549" y="81694"/>
                      </a:cubicBezTo>
                      <a:cubicBezTo>
                        <a:pt x="68626" y="86145"/>
                        <a:pt x="50818" y="93937"/>
                        <a:pt x="35235" y="97277"/>
                      </a:cubicBezTo>
                      <a:lnTo>
                        <a:pt x="0" y="103495"/>
                      </a:lnTo>
                      <a:lnTo>
                        <a:pt x="0" y="97110"/>
                      </a:lnTo>
                      <a:lnTo>
                        <a:pt x="31895" y="86145"/>
                      </a:lnTo>
                      <a:cubicBezTo>
                        <a:pt x="46365" y="81694"/>
                        <a:pt x="64174" y="76128"/>
                        <a:pt x="83097" y="70563"/>
                      </a:cubicBezTo>
                      <a:cubicBezTo>
                        <a:pt x="93114" y="68337"/>
                        <a:pt x="103132" y="66110"/>
                        <a:pt x="113150" y="62772"/>
                      </a:cubicBezTo>
                      <a:cubicBezTo>
                        <a:pt x="123167" y="59433"/>
                        <a:pt x="133185" y="57206"/>
                        <a:pt x="143203" y="53867"/>
                      </a:cubicBezTo>
                      <a:cubicBezTo>
                        <a:pt x="163239" y="48301"/>
                        <a:pt x="182161" y="39396"/>
                        <a:pt x="201083" y="33831"/>
                      </a:cubicBezTo>
                      <a:cubicBezTo>
                        <a:pt x="209988" y="30492"/>
                        <a:pt x="220006" y="30492"/>
                        <a:pt x="228910" y="27153"/>
                      </a:cubicBezTo>
                      <a:cubicBezTo>
                        <a:pt x="237815" y="23813"/>
                        <a:pt x="244494" y="19361"/>
                        <a:pt x="252285" y="17135"/>
                      </a:cubicBezTo>
                      <a:cubicBezTo>
                        <a:pt x="266755" y="11569"/>
                        <a:pt x="280112" y="9343"/>
                        <a:pt x="289017" y="6005"/>
                      </a:cubicBezTo>
                      <a:cubicBezTo>
                        <a:pt x="296808" y="2665"/>
                        <a:pt x="295695" y="3778"/>
                        <a:pt x="302373" y="15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8" name="任意多边形: 形状 7507" descr="97f0e0fa-50f1-480b-89f8-86f4d18359f4"/>
                <p:cNvSpPr/>
                <p:nvPr/>
              </p:nvSpPr>
              <p:spPr>
                <a:xfrm>
                  <a:off x="0" y="2469490"/>
                  <a:ext cx="310306" cy="89416"/>
                </a:xfrm>
                <a:custGeom>
                  <a:avLst/>
                  <a:gdLst>
                    <a:gd name="connsiteX0" fmla="*/ 294581 w 310306"/>
                    <a:gd name="connsiteY0" fmla="*/ 1159 h 89416"/>
                    <a:gd name="connsiteX1" fmla="*/ 310165 w 310306"/>
                    <a:gd name="connsiteY1" fmla="*/ 3385 h 89416"/>
                    <a:gd name="connsiteX2" fmla="*/ 296808 w 310306"/>
                    <a:gd name="connsiteY2" fmla="*/ 12289 h 89416"/>
                    <a:gd name="connsiteX3" fmla="*/ 282338 w 310306"/>
                    <a:gd name="connsiteY3" fmla="*/ 14515 h 89416"/>
                    <a:gd name="connsiteX4" fmla="*/ 245606 w 310306"/>
                    <a:gd name="connsiteY4" fmla="*/ 24533 h 89416"/>
                    <a:gd name="connsiteX5" fmla="*/ 221118 w 310306"/>
                    <a:gd name="connsiteY5" fmla="*/ 31212 h 89416"/>
                    <a:gd name="connsiteX6" fmla="*/ 193291 w 310306"/>
                    <a:gd name="connsiteY6" fmla="*/ 39003 h 89416"/>
                    <a:gd name="connsiteX7" fmla="*/ 134298 w 310306"/>
                    <a:gd name="connsiteY7" fmla="*/ 57925 h 89416"/>
                    <a:gd name="connsiteX8" fmla="*/ 103132 w 310306"/>
                    <a:gd name="connsiteY8" fmla="*/ 63490 h 89416"/>
                    <a:gd name="connsiteX9" fmla="*/ 73079 w 310306"/>
                    <a:gd name="connsiteY9" fmla="*/ 70169 h 89416"/>
                    <a:gd name="connsiteX10" fmla="*/ 20765 w 310306"/>
                    <a:gd name="connsiteY10" fmla="*/ 85751 h 89416"/>
                    <a:gd name="connsiteX11" fmla="*/ 0 w 310306"/>
                    <a:gd name="connsiteY11" fmla="*/ 89416 h 89416"/>
                    <a:gd name="connsiteX12" fmla="*/ 0 w 310306"/>
                    <a:gd name="connsiteY12" fmla="*/ 81341 h 89416"/>
                    <a:gd name="connsiteX13" fmla="*/ 16312 w 310306"/>
                    <a:gd name="connsiteY13" fmla="*/ 75735 h 89416"/>
                    <a:gd name="connsiteX14" fmla="*/ 68627 w 310306"/>
                    <a:gd name="connsiteY14" fmla="*/ 60151 h 89416"/>
                    <a:gd name="connsiteX15" fmla="*/ 98680 w 310306"/>
                    <a:gd name="connsiteY15" fmla="*/ 52360 h 89416"/>
                    <a:gd name="connsiteX16" fmla="*/ 129845 w 310306"/>
                    <a:gd name="connsiteY16" fmla="*/ 44568 h 89416"/>
                    <a:gd name="connsiteX17" fmla="*/ 188839 w 310306"/>
                    <a:gd name="connsiteY17" fmla="*/ 26759 h 89416"/>
                    <a:gd name="connsiteX18" fmla="*/ 217779 w 310306"/>
                    <a:gd name="connsiteY18" fmla="*/ 21194 h 89416"/>
                    <a:gd name="connsiteX19" fmla="*/ 242267 w 310306"/>
                    <a:gd name="connsiteY19" fmla="*/ 12289 h 89416"/>
                    <a:gd name="connsiteX20" fmla="*/ 280112 w 310306"/>
                    <a:gd name="connsiteY20" fmla="*/ 4498 h 89416"/>
                    <a:gd name="connsiteX21" fmla="*/ 294581 w 310306"/>
                    <a:gd name="connsiteY21" fmla="*/ 1159 h 89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0306" h="89416">
                      <a:moveTo>
                        <a:pt x="294581" y="1159"/>
                      </a:moveTo>
                      <a:cubicBezTo>
                        <a:pt x="302373" y="-1068"/>
                        <a:pt x="309052" y="45"/>
                        <a:pt x="310165" y="3385"/>
                      </a:cubicBezTo>
                      <a:cubicBezTo>
                        <a:pt x="311278" y="5611"/>
                        <a:pt x="305712" y="11176"/>
                        <a:pt x="296808" y="12289"/>
                      </a:cubicBezTo>
                      <a:cubicBezTo>
                        <a:pt x="290129" y="14515"/>
                        <a:pt x="291242" y="12289"/>
                        <a:pt x="282338" y="14515"/>
                      </a:cubicBezTo>
                      <a:cubicBezTo>
                        <a:pt x="273433" y="16741"/>
                        <a:pt x="261189" y="20081"/>
                        <a:pt x="245606" y="24533"/>
                      </a:cubicBezTo>
                      <a:cubicBezTo>
                        <a:pt x="237814" y="26759"/>
                        <a:pt x="230023" y="28985"/>
                        <a:pt x="221118" y="31212"/>
                      </a:cubicBezTo>
                      <a:cubicBezTo>
                        <a:pt x="212213" y="33438"/>
                        <a:pt x="203309" y="36777"/>
                        <a:pt x="193291" y="39003"/>
                      </a:cubicBezTo>
                      <a:cubicBezTo>
                        <a:pt x="174369" y="44568"/>
                        <a:pt x="154333" y="52360"/>
                        <a:pt x="134298" y="57925"/>
                      </a:cubicBezTo>
                      <a:cubicBezTo>
                        <a:pt x="124281" y="60151"/>
                        <a:pt x="113150" y="61265"/>
                        <a:pt x="103132" y="63490"/>
                      </a:cubicBezTo>
                      <a:cubicBezTo>
                        <a:pt x="93115" y="65717"/>
                        <a:pt x="83096" y="67943"/>
                        <a:pt x="73079" y="70169"/>
                      </a:cubicBezTo>
                      <a:cubicBezTo>
                        <a:pt x="54156" y="74621"/>
                        <a:pt x="36347" y="82413"/>
                        <a:pt x="20765" y="85751"/>
                      </a:cubicBezTo>
                      <a:lnTo>
                        <a:pt x="0" y="89416"/>
                      </a:lnTo>
                      <a:lnTo>
                        <a:pt x="0" y="81341"/>
                      </a:lnTo>
                      <a:lnTo>
                        <a:pt x="16312" y="75735"/>
                      </a:lnTo>
                      <a:cubicBezTo>
                        <a:pt x="31895" y="71282"/>
                        <a:pt x="49704" y="65717"/>
                        <a:pt x="68627" y="60151"/>
                      </a:cubicBezTo>
                      <a:cubicBezTo>
                        <a:pt x="78644" y="56811"/>
                        <a:pt x="88662" y="55699"/>
                        <a:pt x="98680" y="52360"/>
                      </a:cubicBezTo>
                      <a:cubicBezTo>
                        <a:pt x="108697" y="50134"/>
                        <a:pt x="119828" y="47908"/>
                        <a:pt x="129845" y="44568"/>
                      </a:cubicBezTo>
                      <a:cubicBezTo>
                        <a:pt x="149882" y="39003"/>
                        <a:pt x="169917" y="32325"/>
                        <a:pt x="188839" y="26759"/>
                      </a:cubicBezTo>
                      <a:cubicBezTo>
                        <a:pt x="198857" y="24533"/>
                        <a:pt x="208874" y="23420"/>
                        <a:pt x="217779" y="21194"/>
                      </a:cubicBezTo>
                      <a:cubicBezTo>
                        <a:pt x="226684" y="18967"/>
                        <a:pt x="234475" y="14515"/>
                        <a:pt x="242267" y="12289"/>
                      </a:cubicBezTo>
                      <a:cubicBezTo>
                        <a:pt x="257850" y="8949"/>
                        <a:pt x="271207" y="6723"/>
                        <a:pt x="280112" y="4498"/>
                      </a:cubicBezTo>
                      <a:cubicBezTo>
                        <a:pt x="289016" y="2272"/>
                        <a:pt x="287903" y="3385"/>
                        <a:pt x="294581" y="11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09" name="任意多边形: 形状 7508" descr="4f17c862-9536-410a-b883-696e6a0e8f2c"/>
                <p:cNvSpPr/>
                <p:nvPr/>
              </p:nvSpPr>
              <p:spPr>
                <a:xfrm>
                  <a:off x="1276719" y="1342975"/>
                  <a:ext cx="194314" cy="186658"/>
                </a:xfrm>
                <a:custGeom>
                  <a:avLst/>
                  <a:gdLst>
                    <a:gd name="connsiteX0" fmla="*/ 164055 w 194314"/>
                    <a:gd name="connsiteY0" fmla="*/ 681 h 186658"/>
                    <a:gd name="connsiteX1" fmla="*/ 187707 w 194314"/>
                    <a:gd name="connsiteY1" fmla="*/ 12367 h 186658"/>
                    <a:gd name="connsiteX2" fmla="*/ 193273 w 194314"/>
                    <a:gd name="connsiteY2" fmla="*/ 35742 h 186658"/>
                    <a:gd name="connsiteX3" fmla="*/ 184369 w 194314"/>
                    <a:gd name="connsiteY3" fmla="*/ 54665 h 186658"/>
                    <a:gd name="connsiteX4" fmla="*/ 162106 w 194314"/>
                    <a:gd name="connsiteY4" fmla="*/ 84718 h 186658"/>
                    <a:gd name="connsiteX5" fmla="*/ 123149 w 194314"/>
                    <a:gd name="connsiteY5" fmla="*/ 138145 h 186658"/>
                    <a:gd name="connsiteX6" fmla="*/ 89757 w 194314"/>
                    <a:gd name="connsiteY6" fmla="*/ 171537 h 186658"/>
                    <a:gd name="connsiteX7" fmla="*/ 77513 w 194314"/>
                    <a:gd name="connsiteY7" fmla="*/ 184895 h 186658"/>
                    <a:gd name="connsiteX8" fmla="*/ 71948 w 194314"/>
                    <a:gd name="connsiteY8" fmla="*/ 184895 h 186658"/>
                    <a:gd name="connsiteX9" fmla="*/ 71948 w 194314"/>
                    <a:gd name="connsiteY9" fmla="*/ 181555 h 186658"/>
                    <a:gd name="connsiteX10" fmla="*/ 83078 w 194314"/>
                    <a:gd name="connsiteY10" fmla="*/ 168198 h 186658"/>
                    <a:gd name="connsiteX11" fmla="*/ 110905 w 194314"/>
                    <a:gd name="connsiteY11" fmla="*/ 131467 h 186658"/>
                    <a:gd name="connsiteX12" fmla="*/ 148750 w 194314"/>
                    <a:gd name="connsiteY12" fmla="*/ 78039 h 186658"/>
                    <a:gd name="connsiteX13" fmla="*/ 169898 w 194314"/>
                    <a:gd name="connsiteY13" fmla="*/ 47986 h 186658"/>
                    <a:gd name="connsiteX14" fmla="*/ 173238 w 194314"/>
                    <a:gd name="connsiteY14" fmla="*/ 20159 h 186658"/>
                    <a:gd name="connsiteX15" fmla="*/ 159880 w 194314"/>
                    <a:gd name="connsiteY15" fmla="*/ 13481 h 186658"/>
                    <a:gd name="connsiteX16" fmla="*/ 143184 w 194314"/>
                    <a:gd name="connsiteY16" fmla="*/ 14594 h 186658"/>
                    <a:gd name="connsiteX17" fmla="*/ 109792 w 194314"/>
                    <a:gd name="connsiteY17" fmla="*/ 30176 h 186658"/>
                    <a:gd name="connsiteX18" fmla="*/ 79740 w 194314"/>
                    <a:gd name="connsiteY18" fmla="*/ 49099 h 186658"/>
                    <a:gd name="connsiteX19" fmla="*/ 59703 w 194314"/>
                    <a:gd name="connsiteY19" fmla="*/ 72474 h 186658"/>
                    <a:gd name="connsiteX20" fmla="*/ 28537 w 194314"/>
                    <a:gd name="connsiteY20" fmla="*/ 106980 h 186658"/>
                    <a:gd name="connsiteX21" fmla="*/ 17407 w 194314"/>
                    <a:gd name="connsiteY21" fmla="*/ 120336 h 186658"/>
                    <a:gd name="connsiteX22" fmla="*/ 1823 w 194314"/>
                    <a:gd name="connsiteY22" fmla="*/ 130354 h 186658"/>
                    <a:gd name="connsiteX23" fmla="*/ 6276 w 194314"/>
                    <a:gd name="connsiteY23" fmla="*/ 115883 h 186658"/>
                    <a:gd name="connsiteX24" fmla="*/ 18520 w 194314"/>
                    <a:gd name="connsiteY24" fmla="*/ 102527 h 186658"/>
                    <a:gd name="connsiteX25" fmla="*/ 47460 w 194314"/>
                    <a:gd name="connsiteY25" fmla="*/ 65795 h 186658"/>
                    <a:gd name="connsiteX26" fmla="*/ 70835 w 194314"/>
                    <a:gd name="connsiteY26" fmla="*/ 43534 h 186658"/>
                    <a:gd name="connsiteX27" fmla="*/ 100888 w 194314"/>
                    <a:gd name="connsiteY27" fmla="*/ 21272 h 186658"/>
                    <a:gd name="connsiteX28" fmla="*/ 138732 w 194314"/>
                    <a:gd name="connsiteY28" fmla="*/ 2350 h 186658"/>
                    <a:gd name="connsiteX29" fmla="*/ 164055 w 194314"/>
                    <a:gd name="connsiteY29" fmla="*/ 681 h 186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94314" h="186658">
                      <a:moveTo>
                        <a:pt x="164055" y="681"/>
                      </a:moveTo>
                      <a:cubicBezTo>
                        <a:pt x="172959" y="2072"/>
                        <a:pt x="181585" y="5689"/>
                        <a:pt x="187707" y="12367"/>
                      </a:cubicBezTo>
                      <a:cubicBezTo>
                        <a:pt x="194386" y="19046"/>
                        <a:pt x="195499" y="29064"/>
                        <a:pt x="193273" y="35742"/>
                      </a:cubicBezTo>
                      <a:cubicBezTo>
                        <a:pt x="191046" y="43534"/>
                        <a:pt x="187707" y="49099"/>
                        <a:pt x="184369" y="54665"/>
                      </a:cubicBezTo>
                      <a:cubicBezTo>
                        <a:pt x="177690" y="65795"/>
                        <a:pt x="168785" y="74700"/>
                        <a:pt x="162106" y="84718"/>
                      </a:cubicBezTo>
                      <a:cubicBezTo>
                        <a:pt x="147637" y="103640"/>
                        <a:pt x="135393" y="123675"/>
                        <a:pt x="123149" y="138145"/>
                      </a:cubicBezTo>
                      <a:cubicBezTo>
                        <a:pt x="110905" y="152615"/>
                        <a:pt x="97549" y="163745"/>
                        <a:pt x="89757" y="171537"/>
                      </a:cubicBezTo>
                      <a:cubicBezTo>
                        <a:pt x="81965" y="179329"/>
                        <a:pt x="84191" y="178216"/>
                        <a:pt x="77513" y="184895"/>
                      </a:cubicBezTo>
                      <a:cubicBezTo>
                        <a:pt x="74174" y="188233"/>
                        <a:pt x="73061" y="186008"/>
                        <a:pt x="71948" y="184895"/>
                      </a:cubicBezTo>
                      <a:cubicBezTo>
                        <a:pt x="70835" y="183782"/>
                        <a:pt x="69721" y="184895"/>
                        <a:pt x="71948" y="181555"/>
                      </a:cubicBezTo>
                      <a:cubicBezTo>
                        <a:pt x="77513" y="174877"/>
                        <a:pt x="75287" y="177103"/>
                        <a:pt x="83078" y="168198"/>
                      </a:cubicBezTo>
                      <a:cubicBezTo>
                        <a:pt x="90870" y="159294"/>
                        <a:pt x="98662" y="147050"/>
                        <a:pt x="110905" y="131467"/>
                      </a:cubicBezTo>
                      <a:cubicBezTo>
                        <a:pt x="123149" y="115883"/>
                        <a:pt x="135393" y="98074"/>
                        <a:pt x="148750" y="78039"/>
                      </a:cubicBezTo>
                      <a:cubicBezTo>
                        <a:pt x="155429" y="68021"/>
                        <a:pt x="163220" y="58003"/>
                        <a:pt x="169898" y="47986"/>
                      </a:cubicBezTo>
                      <a:cubicBezTo>
                        <a:pt x="176577" y="37968"/>
                        <a:pt x="179916" y="26838"/>
                        <a:pt x="173238" y="20159"/>
                      </a:cubicBezTo>
                      <a:cubicBezTo>
                        <a:pt x="171011" y="16820"/>
                        <a:pt x="165446" y="14594"/>
                        <a:pt x="159880" y="13481"/>
                      </a:cubicBezTo>
                      <a:cubicBezTo>
                        <a:pt x="154315" y="12367"/>
                        <a:pt x="148750" y="13481"/>
                        <a:pt x="143184" y="14594"/>
                      </a:cubicBezTo>
                      <a:cubicBezTo>
                        <a:pt x="130941" y="17933"/>
                        <a:pt x="119810" y="23499"/>
                        <a:pt x="109792" y="30176"/>
                      </a:cubicBezTo>
                      <a:cubicBezTo>
                        <a:pt x="99775" y="36855"/>
                        <a:pt x="88644" y="41308"/>
                        <a:pt x="79740" y="49099"/>
                      </a:cubicBezTo>
                      <a:cubicBezTo>
                        <a:pt x="71948" y="56891"/>
                        <a:pt x="66382" y="65795"/>
                        <a:pt x="59703" y="72474"/>
                      </a:cubicBezTo>
                      <a:cubicBezTo>
                        <a:pt x="46347" y="85830"/>
                        <a:pt x="35216" y="98074"/>
                        <a:pt x="28537" y="106980"/>
                      </a:cubicBezTo>
                      <a:cubicBezTo>
                        <a:pt x="21859" y="115883"/>
                        <a:pt x="22972" y="113657"/>
                        <a:pt x="17407" y="120336"/>
                      </a:cubicBezTo>
                      <a:cubicBezTo>
                        <a:pt x="11841" y="127015"/>
                        <a:pt x="5162" y="132580"/>
                        <a:pt x="1823" y="130354"/>
                      </a:cubicBezTo>
                      <a:cubicBezTo>
                        <a:pt x="-1515" y="128128"/>
                        <a:pt x="-402" y="120336"/>
                        <a:pt x="6276" y="115883"/>
                      </a:cubicBezTo>
                      <a:cubicBezTo>
                        <a:pt x="10728" y="109206"/>
                        <a:pt x="11841" y="111431"/>
                        <a:pt x="18520" y="102527"/>
                      </a:cubicBezTo>
                      <a:cubicBezTo>
                        <a:pt x="25199" y="93622"/>
                        <a:pt x="34103" y="80266"/>
                        <a:pt x="47460" y="65795"/>
                      </a:cubicBezTo>
                      <a:cubicBezTo>
                        <a:pt x="54138" y="59116"/>
                        <a:pt x="61930" y="51326"/>
                        <a:pt x="70835" y="43534"/>
                      </a:cubicBezTo>
                      <a:cubicBezTo>
                        <a:pt x="79740" y="35742"/>
                        <a:pt x="89757" y="27951"/>
                        <a:pt x="100888" y="21272"/>
                      </a:cubicBezTo>
                      <a:cubicBezTo>
                        <a:pt x="112018" y="13481"/>
                        <a:pt x="123149" y="6802"/>
                        <a:pt x="138732" y="2350"/>
                      </a:cubicBezTo>
                      <a:cubicBezTo>
                        <a:pt x="145967" y="124"/>
                        <a:pt x="155150" y="-711"/>
                        <a:pt x="164055" y="68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0" name="任意多边形: 形状 7509" descr="209a2387-905b-40cf-b021-deeb6a85bb8d"/>
                <p:cNvSpPr/>
                <p:nvPr/>
              </p:nvSpPr>
              <p:spPr>
                <a:xfrm>
                  <a:off x="1395205" y="1410702"/>
                  <a:ext cx="198339" cy="183793"/>
                </a:xfrm>
                <a:custGeom>
                  <a:avLst/>
                  <a:gdLst>
                    <a:gd name="connsiteX0" fmla="*/ 169399 w 198339"/>
                    <a:gd name="connsiteY0" fmla="*/ 297 h 183793"/>
                    <a:gd name="connsiteX1" fmla="*/ 193887 w 198339"/>
                    <a:gd name="connsiteY1" fmla="*/ 14766 h 183793"/>
                    <a:gd name="connsiteX2" fmla="*/ 197226 w 198339"/>
                    <a:gd name="connsiteY2" fmla="*/ 37028 h 183793"/>
                    <a:gd name="connsiteX3" fmla="*/ 189434 w 198339"/>
                    <a:gd name="connsiteY3" fmla="*/ 55951 h 183793"/>
                    <a:gd name="connsiteX4" fmla="*/ 169399 w 198339"/>
                    <a:gd name="connsiteY4" fmla="*/ 87116 h 183793"/>
                    <a:gd name="connsiteX5" fmla="*/ 129328 w 198339"/>
                    <a:gd name="connsiteY5" fmla="*/ 140544 h 183793"/>
                    <a:gd name="connsiteX6" fmla="*/ 91484 w 198339"/>
                    <a:gd name="connsiteY6" fmla="*/ 170597 h 183793"/>
                    <a:gd name="connsiteX7" fmla="*/ 77013 w 198339"/>
                    <a:gd name="connsiteY7" fmla="*/ 182841 h 183793"/>
                    <a:gd name="connsiteX8" fmla="*/ 71448 w 198339"/>
                    <a:gd name="connsiteY8" fmla="*/ 181728 h 183793"/>
                    <a:gd name="connsiteX9" fmla="*/ 72561 w 198339"/>
                    <a:gd name="connsiteY9" fmla="*/ 178389 h 183793"/>
                    <a:gd name="connsiteX10" fmla="*/ 87031 w 198339"/>
                    <a:gd name="connsiteY10" fmla="*/ 167258 h 183793"/>
                    <a:gd name="connsiteX11" fmla="*/ 119311 w 198339"/>
                    <a:gd name="connsiteY11" fmla="*/ 133866 h 183793"/>
                    <a:gd name="connsiteX12" fmla="*/ 157155 w 198339"/>
                    <a:gd name="connsiteY12" fmla="*/ 82664 h 183793"/>
                    <a:gd name="connsiteX13" fmla="*/ 174965 w 198339"/>
                    <a:gd name="connsiteY13" fmla="*/ 51498 h 183793"/>
                    <a:gd name="connsiteX14" fmla="*/ 178304 w 198339"/>
                    <a:gd name="connsiteY14" fmla="*/ 22558 h 183793"/>
                    <a:gd name="connsiteX15" fmla="*/ 149364 w 198339"/>
                    <a:gd name="connsiteY15" fmla="*/ 18106 h 183793"/>
                    <a:gd name="connsiteX16" fmla="*/ 115971 w 198339"/>
                    <a:gd name="connsiteY16" fmla="*/ 33688 h 183793"/>
                    <a:gd name="connsiteX17" fmla="*/ 87031 w 198339"/>
                    <a:gd name="connsiteY17" fmla="*/ 53724 h 183793"/>
                    <a:gd name="connsiteX18" fmla="*/ 66996 w 198339"/>
                    <a:gd name="connsiteY18" fmla="*/ 77099 h 183793"/>
                    <a:gd name="connsiteX19" fmla="*/ 33604 w 198339"/>
                    <a:gd name="connsiteY19" fmla="*/ 110491 h 183793"/>
                    <a:gd name="connsiteX20" fmla="*/ 19133 w 198339"/>
                    <a:gd name="connsiteY20" fmla="*/ 122735 h 183793"/>
                    <a:gd name="connsiteX21" fmla="*/ 211 w 198339"/>
                    <a:gd name="connsiteY21" fmla="*/ 129414 h 183793"/>
                    <a:gd name="connsiteX22" fmla="*/ 9116 w 198339"/>
                    <a:gd name="connsiteY22" fmla="*/ 113830 h 183793"/>
                    <a:gd name="connsiteX23" fmla="*/ 23585 w 198339"/>
                    <a:gd name="connsiteY23" fmla="*/ 102700 h 183793"/>
                    <a:gd name="connsiteX24" fmla="*/ 54752 w 198339"/>
                    <a:gd name="connsiteY24" fmla="*/ 68194 h 183793"/>
                    <a:gd name="connsiteX25" fmla="*/ 77013 w 198339"/>
                    <a:gd name="connsiteY25" fmla="*/ 44819 h 183793"/>
                    <a:gd name="connsiteX26" fmla="*/ 105953 w 198339"/>
                    <a:gd name="connsiteY26" fmla="*/ 21445 h 183793"/>
                    <a:gd name="connsiteX27" fmla="*/ 143798 w 198339"/>
                    <a:gd name="connsiteY27" fmla="*/ 3635 h 183793"/>
                    <a:gd name="connsiteX28" fmla="*/ 169399 w 198339"/>
                    <a:gd name="connsiteY28" fmla="*/ 297 h 183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8339" h="183793">
                      <a:moveTo>
                        <a:pt x="169399" y="297"/>
                      </a:moveTo>
                      <a:cubicBezTo>
                        <a:pt x="179417" y="1410"/>
                        <a:pt x="189434" y="6974"/>
                        <a:pt x="193887" y="14766"/>
                      </a:cubicBezTo>
                      <a:cubicBezTo>
                        <a:pt x="198339" y="21445"/>
                        <a:pt x="199452" y="30350"/>
                        <a:pt x="197226" y="37028"/>
                      </a:cubicBezTo>
                      <a:cubicBezTo>
                        <a:pt x="196113" y="44819"/>
                        <a:pt x="192774" y="50385"/>
                        <a:pt x="189434" y="55951"/>
                      </a:cubicBezTo>
                      <a:cubicBezTo>
                        <a:pt x="182756" y="67081"/>
                        <a:pt x="176078" y="77099"/>
                        <a:pt x="169399" y="87116"/>
                      </a:cubicBezTo>
                      <a:cubicBezTo>
                        <a:pt x="156042" y="107152"/>
                        <a:pt x="143798" y="126074"/>
                        <a:pt x="129328" y="140544"/>
                      </a:cubicBezTo>
                      <a:cubicBezTo>
                        <a:pt x="114858" y="153901"/>
                        <a:pt x="100388" y="162805"/>
                        <a:pt x="91484" y="170597"/>
                      </a:cubicBezTo>
                      <a:cubicBezTo>
                        <a:pt x="82579" y="178389"/>
                        <a:pt x="84805" y="177276"/>
                        <a:pt x="77013" y="182841"/>
                      </a:cubicBezTo>
                      <a:cubicBezTo>
                        <a:pt x="72561" y="185068"/>
                        <a:pt x="72561" y="182841"/>
                        <a:pt x="71448" y="181728"/>
                      </a:cubicBezTo>
                      <a:cubicBezTo>
                        <a:pt x="70336" y="180615"/>
                        <a:pt x="69222" y="180615"/>
                        <a:pt x="72561" y="178389"/>
                      </a:cubicBezTo>
                      <a:cubicBezTo>
                        <a:pt x="80353" y="172823"/>
                        <a:pt x="78126" y="175050"/>
                        <a:pt x="87031" y="167258"/>
                      </a:cubicBezTo>
                      <a:cubicBezTo>
                        <a:pt x="95936" y="160580"/>
                        <a:pt x="105953" y="148336"/>
                        <a:pt x="119311" y="133866"/>
                      </a:cubicBezTo>
                      <a:cubicBezTo>
                        <a:pt x="131554" y="120509"/>
                        <a:pt x="144911" y="102700"/>
                        <a:pt x="157155" y="82664"/>
                      </a:cubicBezTo>
                      <a:cubicBezTo>
                        <a:pt x="162720" y="72646"/>
                        <a:pt x="169399" y="62628"/>
                        <a:pt x="174965" y="51498"/>
                      </a:cubicBezTo>
                      <a:cubicBezTo>
                        <a:pt x="180529" y="41480"/>
                        <a:pt x="183869" y="30350"/>
                        <a:pt x="178304" y="22558"/>
                      </a:cubicBezTo>
                      <a:cubicBezTo>
                        <a:pt x="172738" y="14766"/>
                        <a:pt x="161607" y="14766"/>
                        <a:pt x="149364" y="18106"/>
                      </a:cubicBezTo>
                      <a:cubicBezTo>
                        <a:pt x="137120" y="21445"/>
                        <a:pt x="125989" y="27011"/>
                        <a:pt x="115971" y="33688"/>
                      </a:cubicBezTo>
                      <a:cubicBezTo>
                        <a:pt x="105953" y="40367"/>
                        <a:pt x="94823" y="45932"/>
                        <a:pt x="87031" y="53724"/>
                      </a:cubicBezTo>
                      <a:cubicBezTo>
                        <a:pt x="79240" y="61515"/>
                        <a:pt x="73675" y="70420"/>
                        <a:pt x="66996" y="77099"/>
                      </a:cubicBezTo>
                      <a:cubicBezTo>
                        <a:pt x="54752" y="90455"/>
                        <a:pt x="41395" y="102700"/>
                        <a:pt x="33604" y="110491"/>
                      </a:cubicBezTo>
                      <a:cubicBezTo>
                        <a:pt x="24699" y="118282"/>
                        <a:pt x="25812" y="117169"/>
                        <a:pt x="19133" y="122735"/>
                      </a:cubicBezTo>
                      <a:cubicBezTo>
                        <a:pt x="11342" y="129414"/>
                        <a:pt x="2437" y="132753"/>
                        <a:pt x="211" y="129414"/>
                      </a:cubicBezTo>
                      <a:cubicBezTo>
                        <a:pt x="-902" y="127187"/>
                        <a:pt x="2437" y="119396"/>
                        <a:pt x="9116" y="113830"/>
                      </a:cubicBezTo>
                      <a:cubicBezTo>
                        <a:pt x="15795" y="108265"/>
                        <a:pt x="15795" y="110491"/>
                        <a:pt x="23585" y="102700"/>
                      </a:cubicBezTo>
                      <a:cubicBezTo>
                        <a:pt x="31377" y="94908"/>
                        <a:pt x="41395" y="82664"/>
                        <a:pt x="54752" y="68194"/>
                      </a:cubicBezTo>
                      <a:cubicBezTo>
                        <a:pt x="61431" y="60402"/>
                        <a:pt x="68109" y="52611"/>
                        <a:pt x="77013" y="44819"/>
                      </a:cubicBezTo>
                      <a:cubicBezTo>
                        <a:pt x="84805" y="35914"/>
                        <a:pt x="94823" y="28124"/>
                        <a:pt x="105953" y="21445"/>
                      </a:cubicBezTo>
                      <a:cubicBezTo>
                        <a:pt x="117084" y="14766"/>
                        <a:pt x="129328" y="8087"/>
                        <a:pt x="143798" y="3635"/>
                      </a:cubicBezTo>
                      <a:cubicBezTo>
                        <a:pt x="151590" y="1410"/>
                        <a:pt x="159381" y="-817"/>
                        <a:pt x="169399" y="2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1" name="任意多边形: 形状 7510" descr="82eecc1b-3393-4165-9f15-6639d768d04c"/>
                <p:cNvSpPr/>
                <p:nvPr/>
              </p:nvSpPr>
              <p:spPr>
                <a:xfrm>
                  <a:off x="1451834" y="1377605"/>
                  <a:ext cx="95139" cy="51662"/>
                </a:xfrm>
                <a:custGeom>
                  <a:avLst/>
                  <a:gdLst>
                    <a:gd name="connsiteX0" fmla="*/ 42647 w 95139"/>
                    <a:gd name="connsiteY0" fmla="*/ 1113 h 51662"/>
                    <a:gd name="connsiteX1" fmla="*/ 67135 w 95139"/>
                    <a:gd name="connsiteY1" fmla="*/ 2226 h 51662"/>
                    <a:gd name="connsiteX2" fmla="*/ 77152 w 95139"/>
                    <a:gd name="connsiteY2" fmla="*/ 10018 h 51662"/>
                    <a:gd name="connsiteX3" fmla="*/ 84944 w 95139"/>
                    <a:gd name="connsiteY3" fmla="*/ 17809 h 51662"/>
                    <a:gd name="connsiteX4" fmla="*/ 94962 w 95139"/>
                    <a:gd name="connsiteY4" fmla="*/ 34506 h 51662"/>
                    <a:gd name="connsiteX5" fmla="*/ 90509 w 95139"/>
                    <a:gd name="connsiteY5" fmla="*/ 46749 h 51662"/>
                    <a:gd name="connsiteX6" fmla="*/ 88283 w 95139"/>
                    <a:gd name="connsiteY6" fmla="*/ 51201 h 51662"/>
                    <a:gd name="connsiteX7" fmla="*/ 83831 w 95139"/>
                    <a:gd name="connsiteY7" fmla="*/ 50088 h 51662"/>
                    <a:gd name="connsiteX8" fmla="*/ 81604 w 95139"/>
                    <a:gd name="connsiteY8" fmla="*/ 47862 h 51662"/>
                    <a:gd name="connsiteX9" fmla="*/ 82717 w 95139"/>
                    <a:gd name="connsiteY9" fmla="*/ 44523 h 51662"/>
                    <a:gd name="connsiteX10" fmla="*/ 80491 w 95139"/>
                    <a:gd name="connsiteY10" fmla="*/ 34506 h 51662"/>
                    <a:gd name="connsiteX11" fmla="*/ 72700 w 95139"/>
                    <a:gd name="connsiteY11" fmla="*/ 23375 h 51662"/>
                    <a:gd name="connsiteX12" fmla="*/ 67135 w 95139"/>
                    <a:gd name="connsiteY12" fmla="*/ 17809 h 51662"/>
                    <a:gd name="connsiteX13" fmla="*/ 59343 w 95139"/>
                    <a:gd name="connsiteY13" fmla="*/ 14470 h 51662"/>
                    <a:gd name="connsiteX14" fmla="*/ 41534 w 95139"/>
                    <a:gd name="connsiteY14" fmla="*/ 13358 h 51662"/>
                    <a:gd name="connsiteX15" fmla="*/ 32629 w 95139"/>
                    <a:gd name="connsiteY15" fmla="*/ 12243 h 51662"/>
                    <a:gd name="connsiteX16" fmla="*/ 25950 w 95139"/>
                    <a:gd name="connsiteY16" fmla="*/ 15583 h 51662"/>
                    <a:gd name="connsiteX17" fmla="*/ 13707 w 95139"/>
                    <a:gd name="connsiteY17" fmla="*/ 17809 h 51662"/>
                    <a:gd name="connsiteX18" fmla="*/ 9254 w 95139"/>
                    <a:gd name="connsiteY18" fmla="*/ 18922 h 51662"/>
                    <a:gd name="connsiteX19" fmla="*/ 1462 w 95139"/>
                    <a:gd name="connsiteY19" fmla="*/ 15583 h 51662"/>
                    <a:gd name="connsiteX20" fmla="*/ 3688 w 95139"/>
                    <a:gd name="connsiteY20" fmla="*/ 8905 h 51662"/>
                    <a:gd name="connsiteX21" fmla="*/ 9254 w 95139"/>
                    <a:gd name="connsiteY21" fmla="*/ 8905 h 51662"/>
                    <a:gd name="connsiteX22" fmla="*/ 22612 w 95139"/>
                    <a:gd name="connsiteY22" fmla="*/ 4453 h 51662"/>
                    <a:gd name="connsiteX23" fmla="*/ 31516 w 95139"/>
                    <a:gd name="connsiteY23" fmla="*/ 2226 h 51662"/>
                    <a:gd name="connsiteX24" fmla="*/ 42647 w 95139"/>
                    <a:gd name="connsiteY24" fmla="*/ 1113 h 51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5139" h="51661">
                      <a:moveTo>
                        <a:pt x="42647" y="1113"/>
                      </a:moveTo>
                      <a:cubicBezTo>
                        <a:pt x="50439" y="0"/>
                        <a:pt x="59343" y="-1113"/>
                        <a:pt x="67135" y="2226"/>
                      </a:cubicBezTo>
                      <a:cubicBezTo>
                        <a:pt x="71587" y="4453"/>
                        <a:pt x="73813" y="7792"/>
                        <a:pt x="77152" y="10018"/>
                      </a:cubicBezTo>
                      <a:cubicBezTo>
                        <a:pt x="80491" y="12243"/>
                        <a:pt x="82717" y="15583"/>
                        <a:pt x="84944" y="17809"/>
                      </a:cubicBezTo>
                      <a:cubicBezTo>
                        <a:pt x="89396" y="23375"/>
                        <a:pt x="94962" y="28940"/>
                        <a:pt x="94962" y="34506"/>
                      </a:cubicBezTo>
                      <a:cubicBezTo>
                        <a:pt x="96075" y="40070"/>
                        <a:pt x="91622" y="44523"/>
                        <a:pt x="90509" y="46749"/>
                      </a:cubicBezTo>
                      <a:cubicBezTo>
                        <a:pt x="88283" y="48975"/>
                        <a:pt x="89396" y="48975"/>
                        <a:pt x="88283" y="51201"/>
                      </a:cubicBezTo>
                      <a:cubicBezTo>
                        <a:pt x="87170" y="52315"/>
                        <a:pt x="84944" y="51201"/>
                        <a:pt x="83831" y="50088"/>
                      </a:cubicBezTo>
                      <a:cubicBezTo>
                        <a:pt x="81604" y="48975"/>
                        <a:pt x="81604" y="48975"/>
                        <a:pt x="81604" y="47862"/>
                      </a:cubicBezTo>
                      <a:cubicBezTo>
                        <a:pt x="82717" y="46749"/>
                        <a:pt x="82717" y="46749"/>
                        <a:pt x="82717" y="44523"/>
                      </a:cubicBezTo>
                      <a:cubicBezTo>
                        <a:pt x="83831" y="41183"/>
                        <a:pt x="81604" y="37845"/>
                        <a:pt x="80491" y="34506"/>
                      </a:cubicBezTo>
                      <a:cubicBezTo>
                        <a:pt x="79378" y="30053"/>
                        <a:pt x="76039" y="26714"/>
                        <a:pt x="72700" y="23375"/>
                      </a:cubicBezTo>
                      <a:cubicBezTo>
                        <a:pt x="71587" y="21148"/>
                        <a:pt x="69361" y="18922"/>
                        <a:pt x="67135" y="17809"/>
                      </a:cubicBezTo>
                      <a:cubicBezTo>
                        <a:pt x="64908" y="16696"/>
                        <a:pt x="62682" y="15583"/>
                        <a:pt x="59343" y="14470"/>
                      </a:cubicBezTo>
                      <a:cubicBezTo>
                        <a:pt x="53777" y="12243"/>
                        <a:pt x="47099" y="13358"/>
                        <a:pt x="41534" y="13358"/>
                      </a:cubicBezTo>
                      <a:cubicBezTo>
                        <a:pt x="38194" y="13358"/>
                        <a:pt x="35968" y="12243"/>
                        <a:pt x="32629" y="12243"/>
                      </a:cubicBezTo>
                      <a:cubicBezTo>
                        <a:pt x="30402" y="12243"/>
                        <a:pt x="28176" y="15583"/>
                        <a:pt x="25950" y="15583"/>
                      </a:cubicBezTo>
                      <a:cubicBezTo>
                        <a:pt x="21499" y="16696"/>
                        <a:pt x="17046" y="16696"/>
                        <a:pt x="13707" y="17809"/>
                      </a:cubicBezTo>
                      <a:cubicBezTo>
                        <a:pt x="11480" y="18922"/>
                        <a:pt x="11480" y="17809"/>
                        <a:pt x="9254" y="18922"/>
                      </a:cubicBezTo>
                      <a:cubicBezTo>
                        <a:pt x="7028" y="20035"/>
                        <a:pt x="3688" y="18922"/>
                        <a:pt x="1462" y="15583"/>
                      </a:cubicBezTo>
                      <a:cubicBezTo>
                        <a:pt x="-764" y="13358"/>
                        <a:pt x="-764" y="8905"/>
                        <a:pt x="3688" y="8905"/>
                      </a:cubicBezTo>
                      <a:cubicBezTo>
                        <a:pt x="5915" y="7792"/>
                        <a:pt x="5915" y="10018"/>
                        <a:pt x="9254" y="8905"/>
                      </a:cubicBezTo>
                      <a:cubicBezTo>
                        <a:pt x="12594" y="7792"/>
                        <a:pt x="17046" y="5566"/>
                        <a:pt x="22612" y="4453"/>
                      </a:cubicBezTo>
                      <a:cubicBezTo>
                        <a:pt x="24837" y="3340"/>
                        <a:pt x="28176" y="3340"/>
                        <a:pt x="31516" y="2226"/>
                      </a:cubicBezTo>
                      <a:cubicBezTo>
                        <a:pt x="34855" y="1113"/>
                        <a:pt x="39307" y="1113"/>
                        <a:pt x="42647" y="1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2" name="任意多边形: 形状 7511" descr="06aecdf8-208f-473f-bedc-c10e90b896f3"/>
                <p:cNvSpPr/>
                <p:nvPr/>
              </p:nvSpPr>
              <p:spPr>
                <a:xfrm>
                  <a:off x="1527433" y="1480009"/>
                  <a:ext cx="158496" cy="157247"/>
                </a:xfrm>
                <a:custGeom>
                  <a:avLst/>
                  <a:gdLst>
                    <a:gd name="connsiteX0" fmla="*/ 108408 w 158496"/>
                    <a:gd name="connsiteY0" fmla="*/ 0 h 157247"/>
                    <a:gd name="connsiteX1" fmla="*/ 145139 w 158496"/>
                    <a:gd name="connsiteY1" fmla="*/ 11131 h 157247"/>
                    <a:gd name="connsiteX2" fmla="*/ 158496 w 158496"/>
                    <a:gd name="connsiteY2" fmla="*/ 42297 h 157247"/>
                    <a:gd name="connsiteX3" fmla="*/ 148478 w 158496"/>
                    <a:gd name="connsiteY3" fmla="*/ 72350 h 157247"/>
                    <a:gd name="connsiteX4" fmla="*/ 130669 w 158496"/>
                    <a:gd name="connsiteY4" fmla="*/ 96837 h 157247"/>
                    <a:gd name="connsiteX5" fmla="*/ 89485 w 158496"/>
                    <a:gd name="connsiteY5" fmla="*/ 133569 h 157247"/>
                    <a:gd name="connsiteX6" fmla="*/ 52754 w 158496"/>
                    <a:gd name="connsiteY6" fmla="*/ 150265 h 157247"/>
                    <a:gd name="connsiteX7" fmla="*/ 39396 w 158496"/>
                    <a:gd name="connsiteY7" fmla="*/ 156944 h 157247"/>
                    <a:gd name="connsiteX8" fmla="*/ 34944 w 158496"/>
                    <a:gd name="connsiteY8" fmla="*/ 154717 h 157247"/>
                    <a:gd name="connsiteX9" fmla="*/ 36058 w 158496"/>
                    <a:gd name="connsiteY9" fmla="*/ 151378 h 157247"/>
                    <a:gd name="connsiteX10" fmla="*/ 49414 w 158496"/>
                    <a:gd name="connsiteY10" fmla="*/ 144700 h 157247"/>
                    <a:gd name="connsiteX11" fmla="*/ 81694 w 158496"/>
                    <a:gd name="connsiteY11" fmla="*/ 123551 h 157247"/>
                    <a:gd name="connsiteX12" fmla="*/ 119538 w 158496"/>
                    <a:gd name="connsiteY12" fmla="*/ 89047 h 157247"/>
                    <a:gd name="connsiteX13" fmla="*/ 135122 w 158496"/>
                    <a:gd name="connsiteY13" fmla="*/ 66784 h 157247"/>
                    <a:gd name="connsiteX14" fmla="*/ 141800 w 158496"/>
                    <a:gd name="connsiteY14" fmla="*/ 41184 h 157247"/>
                    <a:gd name="connsiteX15" fmla="*/ 132895 w 158496"/>
                    <a:gd name="connsiteY15" fmla="*/ 18922 h 157247"/>
                    <a:gd name="connsiteX16" fmla="*/ 110634 w 158496"/>
                    <a:gd name="connsiteY16" fmla="*/ 13357 h 157247"/>
                    <a:gd name="connsiteX17" fmla="*/ 82807 w 158496"/>
                    <a:gd name="connsiteY17" fmla="*/ 15583 h 157247"/>
                    <a:gd name="connsiteX18" fmla="*/ 59432 w 158496"/>
                    <a:gd name="connsiteY18" fmla="*/ 25601 h 157247"/>
                    <a:gd name="connsiteX19" fmla="*/ 27153 w 158496"/>
                    <a:gd name="connsiteY19" fmla="*/ 43410 h 157247"/>
                    <a:gd name="connsiteX20" fmla="*/ 16021 w 158496"/>
                    <a:gd name="connsiteY20" fmla="*/ 52315 h 157247"/>
                    <a:gd name="connsiteX21" fmla="*/ 1552 w 158496"/>
                    <a:gd name="connsiteY21" fmla="*/ 58993 h 157247"/>
                    <a:gd name="connsiteX22" fmla="*/ 2665 w 158496"/>
                    <a:gd name="connsiteY22" fmla="*/ 46749 h 157247"/>
                    <a:gd name="connsiteX23" fmla="*/ 14908 w 158496"/>
                    <a:gd name="connsiteY23" fmla="*/ 37845 h 157247"/>
                    <a:gd name="connsiteX24" fmla="*/ 49414 w 158496"/>
                    <a:gd name="connsiteY24" fmla="*/ 15583 h 157247"/>
                    <a:gd name="connsiteX25" fmla="*/ 76128 w 158496"/>
                    <a:gd name="connsiteY25" fmla="*/ 5566 h 157247"/>
                    <a:gd name="connsiteX26" fmla="*/ 108408 w 158496"/>
                    <a:gd name="connsiteY26" fmla="*/ 0 h 157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8496" h="157247">
                      <a:moveTo>
                        <a:pt x="108408" y="0"/>
                      </a:moveTo>
                      <a:cubicBezTo>
                        <a:pt x="120651" y="0"/>
                        <a:pt x="135122" y="2226"/>
                        <a:pt x="145139" y="11131"/>
                      </a:cubicBezTo>
                      <a:cubicBezTo>
                        <a:pt x="155157" y="20035"/>
                        <a:pt x="158496" y="31166"/>
                        <a:pt x="158496" y="42297"/>
                      </a:cubicBezTo>
                      <a:cubicBezTo>
                        <a:pt x="158496" y="53428"/>
                        <a:pt x="152931" y="63446"/>
                        <a:pt x="148478" y="72350"/>
                      </a:cubicBezTo>
                      <a:cubicBezTo>
                        <a:pt x="144026" y="81255"/>
                        <a:pt x="137348" y="89047"/>
                        <a:pt x="130669" y="96837"/>
                      </a:cubicBezTo>
                      <a:cubicBezTo>
                        <a:pt x="118425" y="111308"/>
                        <a:pt x="103955" y="124664"/>
                        <a:pt x="89485" y="133569"/>
                      </a:cubicBezTo>
                      <a:cubicBezTo>
                        <a:pt x="75015" y="142474"/>
                        <a:pt x="61658" y="145813"/>
                        <a:pt x="52754" y="150265"/>
                      </a:cubicBezTo>
                      <a:cubicBezTo>
                        <a:pt x="43849" y="153604"/>
                        <a:pt x="46075" y="153604"/>
                        <a:pt x="39396" y="156944"/>
                      </a:cubicBezTo>
                      <a:cubicBezTo>
                        <a:pt x="36058" y="158057"/>
                        <a:pt x="36058" y="155831"/>
                        <a:pt x="34944" y="154717"/>
                      </a:cubicBezTo>
                      <a:cubicBezTo>
                        <a:pt x="33831" y="153604"/>
                        <a:pt x="33831" y="152491"/>
                        <a:pt x="36058" y="151378"/>
                      </a:cubicBezTo>
                      <a:cubicBezTo>
                        <a:pt x="42735" y="148039"/>
                        <a:pt x="41622" y="149152"/>
                        <a:pt x="49414" y="144700"/>
                      </a:cubicBezTo>
                      <a:cubicBezTo>
                        <a:pt x="58319" y="140248"/>
                        <a:pt x="68336" y="132456"/>
                        <a:pt x="81694" y="123551"/>
                      </a:cubicBezTo>
                      <a:cubicBezTo>
                        <a:pt x="93937" y="114647"/>
                        <a:pt x="108408" y="103516"/>
                        <a:pt x="119538" y="89047"/>
                      </a:cubicBezTo>
                      <a:cubicBezTo>
                        <a:pt x="125104" y="82368"/>
                        <a:pt x="131782" y="74576"/>
                        <a:pt x="135122" y="66784"/>
                      </a:cubicBezTo>
                      <a:cubicBezTo>
                        <a:pt x="138461" y="58993"/>
                        <a:pt x="141800" y="50088"/>
                        <a:pt x="141800" y="41184"/>
                      </a:cubicBezTo>
                      <a:cubicBezTo>
                        <a:pt x="141800" y="32280"/>
                        <a:pt x="138461" y="23375"/>
                        <a:pt x="132895" y="18922"/>
                      </a:cubicBezTo>
                      <a:cubicBezTo>
                        <a:pt x="127330" y="14470"/>
                        <a:pt x="119538" y="13357"/>
                        <a:pt x="110634" y="13357"/>
                      </a:cubicBezTo>
                      <a:cubicBezTo>
                        <a:pt x="101729" y="13357"/>
                        <a:pt x="91711" y="13357"/>
                        <a:pt x="82807" y="15583"/>
                      </a:cubicBezTo>
                      <a:cubicBezTo>
                        <a:pt x="73902" y="17809"/>
                        <a:pt x="66110" y="22262"/>
                        <a:pt x="59432" y="25601"/>
                      </a:cubicBezTo>
                      <a:cubicBezTo>
                        <a:pt x="44962" y="32280"/>
                        <a:pt x="33831" y="37845"/>
                        <a:pt x="27153" y="43410"/>
                      </a:cubicBezTo>
                      <a:cubicBezTo>
                        <a:pt x="19361" y="48975"/>
                        <a:pt x="21587" y="47862"/>
                        <a:pt x="16021" y="52315"/>
                      </a:cubicBezTo>
                      <a:cubicBezTo>
                        <a:pt x="11569" y="57880"/>
                        <a:pt x="4891" y="61220"/>
                        <a:pt x="1552" y="58993"/>
                      </a:cubicBezTo>
                      <a:cubicBezTo>
                        <a:pt x="-674" y="56767"/>
                        <a:pt x="-674" y="48975"/>
                        <a:pt x="2665" y="46749"/>
                      </a:cubicBezTo>
                      <a:cubicBezTo>
                        <a:pt x="7118" y="41184"/>
                        <a:pt x="8231" y="44523"/>
                        <a:pt x="14908" y="37845"/>
                      </a:cubicBezTo>
                      <a:cubicBezTo>
                        <a:pt x="22700" y="31166"/>
                        <a:pt x="33831" y="23375"/>
                        <a:pt x="49414" y="15583"/>
                      </a:cubicBezTo>
                      <a:cubicBezTo>
                        <a:pt x="57206" y="11131"/>
                        <a:pt x="66110" y="7792"/>
                        <a:pt x="76128" y="5566"/>
                      </a:cubicBezTo>
                      <a:cubicBezTo>
                        <a:pt x="86146" y="2226"/>
                        <a:pt x="96163" y="0"/>
                        <a:pt x="10840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3" name="任意多边形: 形状 7512" descr="dec8b9b9-faa7-4584-a942-3cd1c214d3a5"/>
                <p:cNvSpPr/>
                <p:nvPr/>
              </p:nvSpPr>
              <p:spPr>
                <a:xfrm>
                  <a:off x="964655" y="1212870"/>
                  <a:ext cx="1077495" cy="211151"/>
                </a:xfrm>
                <a:custGeom>
                  <a:avLst/>
                  <a:gdLst>
                    <a:gd name="connsiteX0" fmla="*/ 640021 w 1077495"/>
                    <a:gd name="connsiteY0" fmla="*/ 0 h 211151"/>
                    <a:gd name="connsiteX1" fmla="*/ 690109 w 1077495"/>
                    <a:gd name="connsiteY1" fmla="*/ 1113 h 211151"/>
                    <a:gd name="connsiteX2" fmla="*/ 739084 w 1077495"/>
                    <a:gd name="connsiteY2" fmla="*/ 4453 h 211151"/>
                    <a:gd name="connsiteX3" fmla="*/ 913837 w 1077495"/>
                    <a:gd name="connsiteY3" fmla="*/ 32280 h 211151"/>
                    <a:gd name="connsiteX4" fmla="*/ 1027372 w 1077495"/>
                    <a:gd name="connsiteY4" fmla="*/ 73463 h 211151"/>
                    <a:gd name="connsiteX5" fmla="*/ 1069669 w 1077495"/>
                    <a:gd name="connsiteY5" fmla="*/ 91273 h 211151"/>
                    <a:gd name="connsiteX6" fmla="*/ 1075234 w 1077495"/>
                    <a:gd name="connsiteY6" fmla="*/ 97951 h 211151"/>
                    <a:gd name="connsiteX7" fmla="*/ 1066330 w 1077495"/>
                    <a:gd name="connsiteY7" fmla="*/ 95724 h 211151"/>
                    <a:gd name="connsiteX8" fmla="*/ 1024032 w 1077495"/>
                    <a:gd name="connsiteY8" fmla="*/ 77915 h 211151"/>
                    <a:gd name="connsiteX9" fmla="*/ 908273 w 1077495"/>
                    <a:gd name="connsiteY9" fmla="*/ 42297 h 211151"/>
                    <a:gd name="connsiteX10" fmla="*/ 737971 w 1077495"/>
                    <a:gd name="connsiteY10" fmla="*/ 15583 h 211151"/>
                    <a:gd name="connsiteX11" fmla="*/ 690109 w 1077495"/>
                    <a:gd name="connsiteY11" fmla="*/ 12243 h 211151"/>
                    <a:gd name="connsiteX12" fmla="*/ 640021 w 1077495"/>
                    <a:gd name="connsiteY12" fmla="*/ 11131 h 211151"/>
                    <a:gd name="connsiteX13" fmla="*/ 538731 w 1077495"/>
                    <a:gd name="connsiteY13" fmla="*/ 16696 h 211151"/>
                    <a:gd name="connsiteX14" fmla="*/ 347281 w 1077495"/>
                    <a:gd name="connsiteY14" fmla="*/ 60107 h 211151"/>
                    <a:gd name="connsiteX15" fmla="*/ 261574 w 1077495"/>
                    <a:gd name="connsiteY15" fmla="*/ 89047 h 211151"/>
                    <a:gd name="connsiteX16" fmla="*/ 189224 w 1077495"/>
                    <a:gd name="connsiteY16" fmla="*/ 123551 h 211151"/>
                    <a:gd name="connsiteX17" fmla="*/ 81255 w 1077495"/>
                    <a:gd name="connsiteY17" fmla="*/ 174753 h 211151"/>
                    <a:gd name="connsiteX18" fmla="*/ 41184 w 1077495"/>
                    <a:gd name="connsiteY18" fmla="*/ 194789 h 211151"/>
                    <a:gd name="connsiteX19" fmla="*/ 0 w 1077495"/>
                    <a:gd name="connsiteY19" fmla="*/ 210372 h 211151"/>
                    <a:gd name="connsiteX20" fmla="*/ 34506 w 1077495"/>
                    <a:gd name="connsiteY20" fmla="*/ 186997 h 211151"/>
                    <a:gd name="connsiteX21" fmla="*/ 75689 w 1077495"/>
                    <a:gd name="connsiteY21" fmla="*/ 166962 h 211151"/>
                    <a:gd name="connsiteX22" fmla="*/ 182545 w 1077495"/>
                    <a:gd name="connsiteY22" fmla="*/ 112421 h 211151"/>
                    <a:gd name="connsiteX23" fmla="*/ 256008 w 1077495"/>
                    <a:gd name="connsiteY23" fmla="*/ 80142 h 211151"/>
                    <a:gd name="connsiteX24" fmla="*/ 341715 w 1077495"/>
                    <a:gd name="connsiteY24" fmla="*/ 48975 h 211151"/>
                    <a:gd name="connsiteX25" fmla="*/ 537617 w 1077495"/>
                    <a:gd name="connsiteY25" fmla="*/ 4453 h 211151"/>
                    <a:gd name="connsiteX26" fmla="*/ 640021 w 1077495"/>
                    <a:gd name="connsiteY26" fmla="*/ 0 h 211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077495" h="211151">
                      <a:moveTo>
                        <a:pt x="640021" y="0"/>
                      </a:moveTo>
                      <a:cubicBezTo>
                        <a:pt x="656716" y="0"/>
                        <a:pt x="673413" y="1113"/>
                        <a:pt x="690109" y="1113"/>
                      </a:cubicBezTo>
                      <a:cubicBezTo>
                        <a:pt x="706805" y="2226"/>
                        <a:pt x="723502" y="3340"/>
                        <a:pt x="739084" y="4453"/>
                      </a:cubicBezTo>
                      <a:cubicBezTo>
                        <a:pt x="803643" y="10018"/>
                        <a:pt x="864862" y="18922"/>
                        <a:pt x="913837" y="32280"/>
                      </a:cubicBezTo>
                      <a:cubicBezTo>
                        <a:pt x="962814" y="45636"/>
                        <a:pt x="1000658" y="62333"/>
                        <a:pt x="1027372" y="73463"/>
                      </a:cubicBezTo>
                      <a:cubicBezTo>
                        <a:pt x="1054085" y="84594"/>
                        <a:pt x="1048520" y="82368"/>
                        <a:pt x="1069669" y="91273"/>
                      </a:cubicBezTo>
                      <a:cubicBezTo>
                        <a:pt x="1080799" y="96838"/>
                        <a:pt x="1077460" y="96838"/>
                        <a:pt x="1075234" y="97951"/>
                      </a:cubicBezTo>
                      <a:cubicBezTo>
                        <a:pt x="1074121" y="97951"/>
                        <a:pt x="1075234" y="99064"/>
                        <a:pt x="1066330" y="95724"/>
                      </a:cubicBezTo>
                      <a:cubicBezTo>
                        <a:pt x="1045180" y="86821"/>
                        <a:pt x="1050746" y="87934"/>
                        <a:pt x="1024032" y="77915"/>
                      </a:cubicBezTo>
                      <a:cubicBezTo>
                        <a:pt x="996205" y="66784"/>
                        <a:pt x="957248" y="54541"/>
                        <a:pt x="908273" y="42297"/>
                      </a:cubicBezTo>
                      <a:cubicBezTo>
                        <a:pt x="859297" y="30053"/>
                        <a:pt x="801417" y="21148"/>
                        <a:pt x="737971" y="15583"/>
                      </a:cubicBezTo>
                      <a:cubicBezTo>
                        <a:pt x="722389" y="14470"/>
                        <a:pt x="706805" y="13357"/>
                        <a:pt x="690109" y="12243"/>
                      </a:cubicBezTo>
                      <a:cubicBezTo>
                        <a:pt x="673413" y="11131"/>
                        <a:pt x="656716" y="11131"/>
                        <a:pt x="640021" y="11131"/>
                      </a:cubicBezTo>
                      <a:cubicBezTo>
                        <a:pt x="606628" y="11131"/>
                        <a:pt x="572122" y="12243"/>
                        <a:pt x="538731" y="16696"/>
                      </a:cubicBezTo>
                      <a:cubicBezTo>
                        <a:pt x="471945" y="24488"/>
                        <a:pt x="406274" y="41184"/>
                        <a:pt x="347281" y="60107"/>
                      </a:cubicBezTo>
                      <a:cubicBezTo>
                        <a:pt x="317228" y="70124"/>
                        <a:pt x="288287" y="77915"/>
                        <a:pt x="261574" y="89047"/>
                      </a:cubicBezTo>
                      <a:cubicBezTo>
                        <a:pt x="234860" y="100177"/>
                        <a:pt x="211485" y="113534"/>
                        <a:pt x="189224" y="123551"/>
                      </a:cubicBezTo>
                      <a:cubicBezTo>
                        <a:pt x="143588" y="143588"/>
                        <a:pt x="106856" y="161397"/>
                        <a:pt x="81255" y="174753"/>
                      </a:cubicBezTo>
                      <a:cubicBezTo>
                        <a:pt x="55654" y="186997"/>
                        <a:pt x="61220" y="184771"/>
                        <a:pt x="41184" y="194789"/>
                      </a:cubicBezTo>
                      <a:cubicBezTo>
                        <a:pt x="21149" y="205919"/>
                        <a:pt x="1113" y="213711"/>
                        <a:pt x="0" y="210372"/>
                      </a:cubicBezTo>
                      <a:cubicBezTo>
                        <a:pt x="0" y="207032"/>
                        <a:pt x="14470" y="193676"/>
                        <a:pt x="34506" y="186997"/>
                      </a:cubicBezTo>
                      <a:cubicBezTo>
                        <a:pt x="53428" y="175866"/>
                        <a:pt x="50089" y="180319"/>
                        <a:pt x="75689" y="166962"/>
                      </a:cubicBezTo>
                      <a:cubicBezTo>
                        <a:pt x="101290" y="152492"/>
                        <a:pt x="138022" y="133570"/>
                        <a:pt x="182545" y="112421"/>
                      </a:cubicBezTo>
                      <a:cubicBezTo>
                        <a:pt x="204807" y="102403"/>
                        <a:pt x="229294" y="91273"/>
                        <a:pt x="256008" y="80142"/>
                      </a:cubicBezTo>
                      <a:cubicBezTo>
                        <a:pt x="282722" y="69011"/>
                        <a:pt x="311662" y="58993"/>
                        <a:pt x="341715" y="48975"/>
                      </a:cubicBezTo>
                      <a:cubicBezTo>
                        <a:pt x="401822" y="28940"/>
                        <a:pt x="468606" y="12243"/>
                        <a:pt x="537617" y="4453"/>
                      </a:cubicBezTo>
                      <a:cubicBezTo>
                        <a:pt x="572122" y="0"/>
                        <a:pt x="606628" y="0"/>
                        <a:pt x="6400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4" name="任意多边形: 形状 7513" descr="744a7d06-f4af-4da1-a6b4-f984bf52d994"/>
                <p:cNvSpPr/>
                <p:nvPr/>
              </p:nvSpPr>
              <p:spPr>
                <a:xfrm>
                  <a:off x="1546516" y="1307192"/>
                  <a:ext cx="486772" cy="117384"/>
                </a:xfrm>
                <a:custGeom>
                  <a:avLst/>
                  <a:gdLst>
                    <a:gd name="connsiteX0" fmla="*/ 466659 w 486772"/>
                    <a:gd name="connsiteY0" fmla="*/ 290 h 117384"/>
                    <a:gd name="connsiteX1" fmla="*/ 486695 w 486772"/>
                    <a:gd name="connsiteY1" fmla="*/ 4742 h 117384"/>
                    <a:gd name="connsiteX2" fmla="*/ 468885 w 486772"/>
                    <a:gd name="connsiteY2" fmla="*/ 13647 h 117384"/>
                    <a:gd name="connsiteX3" fmla="*/ 447736 w 486772"/>
                    <a:gd name="connsiteY3" fmla="*/ 14760 h 117384"/>
                    <a:gd name="connsiteX4" fmla="*/ 395422 w 486772"/>
                    <a:gd name="connsiteY4" fmla="*/ 25890 h 117384"/>
                    <a:gd name="connsiteX5" fmla="*/ 360916 w 486772"/>
                    <a:gd name="connsiteY5" fmla="*/ 35908 h 117384"/>
                    <a:gd name="connsiteX6" fmla="*/ 323072 w 486772"/>
                    <a:gd name="connsiteY6" fmla="*/ 49265 h 117384"/>
                    <a:gd name="connsiteX7" fmla="*/ 242930 w 486772"/>
                    <a:gd name="connsiteY7" fmla="*/ 81544 h 117384"/>
                    <a:gd name="connsiteX8" fmla="*/ 199519 w 486772"/>
                    <a:gd name="connsiteY8" fmla="*/ 92676 h 117384"/>
                    <a:gd name="connsiteX9" fmla="*/ 157223 w 486772"/>
                    <a:gd name="connsiteY9" fmla="*/ 102693 h 117384"/>
                    <a:gd name="connsiteX10" fmla="*/ 80420 w 486772"/>
                    <a:gd name="connsiteY10" fmla="*/ 117163 h 117384"/>
                    <a:gd name="connsiteX11" fmla="*/ 24766 w 486772"/>
                    <a:gd name="connsiteY11" fmla="*/ 112711 h 117384"/>
                    <a:gd name="connsiteX12" fmla="*/ 3618 w 486772"/>
                    <a:gd name="connsiteY12" fmla="*/ 109372 h 117384"/>
                    <a:gd name="connsiteX13" fmla="*/ 1392 w 486772"/>
                    <a:gd name="connsiteY13" fmla="*/ 104919 h 117384"/>
                    <a:gd name="connsiteX14" fmla="*/ 5844 w 486772"/>
                    <a:gd name="connsiteY14" fmla="*/ 103806 h 117384"/>
                    <a:gd name="connsiteX15" fmla="*/ 25879 w 486772"/>
                    <a:gd name="connsiteY15" fmla="*/ 107145 h 117384"/>
                    <a:gd name="connsiteX16" fmla="*/ 79307 w 486772"/>
                    <a:gd name="connsiteY16" fmla="*/ 104919 h 117384"/>
                    <a:gd name="connsiteX17" fmla="*/ 153883 w 486772"/>
                    <a:gd name="connsiteY17" fmla="*/ 90449 h 117384"/>
                    <a:gd name="connsiteX18" fmla="*/ 195068 w 486772"/>
                    <a:gd name="connsiteY18" fmla="*/ 80431 h 117384"/>
                    <a:gd name="connsiteX19" fmla="*/ 237364 w 486772"/>
                    <a:gd name="connsiteY19" fmla="*/ 67075 h 117384"/>
                    <a:gd name="connsiteX20" fmla="*/ 317506 w 486772"/>
                    <a:gd name="connsiteY20" fmla="*/ 35908 h 117384"/>
                    <a:gd name="connsiteX21" fmla="*/ 356464 w 486772"/>
                    <a:gd name="connsiteY21" fmla="*/ 24777 h 117384"/>
                    <a:gd name="connsiteX22" fmla="*/ 390969 w 486772"/>
                    <a:gd name="connsiteY22" fmla="*/ 12534 h 117384"/>
                    <a:gd name="connsiteX23" fmla="*/ 445510 w 486772"/>
                    <a:gd name="connsiteY23" fmla="*/ 2516 h 117384"/>
                    <a:gd name="connsiteX24" fmla="*/ 466659 w 486772"/>
                    <a:gd name="connsiteY24" fmla="*/ 290 h 117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6772" h="117383">
                      <a:moveTo>
                        <a:pt x="466659" y="290"/>
                      </a:moveTo>
                      <a:cubicBezTo>
                        <a:pt x="476676" y="-824"/>
                        <a:pt x="487808" y="1403"/>
                        <a:pt x="486695" y="4742"/>
                      </a:cubicBezTo>
                      <a:cubicBezTo>
                        <a:pt x="485581" y="8081"/>
                        <a:pt x="476676" y="12534"/>
                        <a:pt x="468885" y="13647"/>
                      </a:cubicBezTo>
                      <a:cubicBezTo>
                        <a:pt x="458868" y="14760"/>
                        <a:pt x="459981" y="12534"/>
                        <a:pt x="447736" y="14760"/>
                      </a:cubicBezTo>
                      <a:cubicBezTo>
                        <a:pt x="434380" y="16986"/>
                        <a:pt x="416570" y="20325"/>
                        <a:pt x="395422" y="25890"/>
                      </a:cubicBezTo>
                      <a:cubicBezTo>
                        <a:pt x="384291" y="29230"/>
                        <a:pt x="373160" y="31456"/>
                        <a:pt x="360916" y="35908"/>
                      </a:cubicBezTo>
                      <a:cubicBezTo>
                        <a:pt x="348672" y="40361"/>
                        <a:pt x="336428" y="44813"/>
                        <a:pt x="323072" y="49265"/>
                      </a:cubicBezTo>
                      <a:cubicBezTo>
                        <a:pt x="297471" y="59283"/>
                        <a:pt x="270757" y="71526"/>
                        <a:pt x="242930" y="81544"/>
                      </a:cubicBezTo>
                      <a:cubicBezTo>
                        <a:pt x="228460" y="85997"/>
                        <a:pt x="213990" y="88223"/>
                        <a:pt x="199519" y="92676"/>
                      </a:cubicBezTo>
                      <a:cubicBezTo>
                        <a:pt x="185050" y="97128"/>
                        <a:pt x="170580" y="99353"/>
                        <a:pt x="157223" y="102693"/>
                      </a:cubicBezTo>
                      <a:cubicBezTo>
                        <a:pt x="130509" y="109372"/>
                        <a:pt x="103795" y="116050"/>
                        <a:pt x="80420" y="117163"/>
                      </a:cubicBezTo>
                      <a:cubicBezTo>
                        <a:pt x="57046" y="118276"/>
                        <a:pt x="38124" y="114937"/>
                        <a:pt x="24766" y="112711"/>
                      </a:cubicBezTo>
                      <a:cubicBezTo>
                        <a:pt x="11410" y="110485"/>
                        <a:pt x="13636" y="112711"/>
                        <a:pt x="3618" y="109372"/>
                      </a:cubicBezTo>
                      <a:cubicBezTo>
                        <a:pt x="-1948" y="107145"/>
                        <a:pt x="279" y="106032"/>
                        <a:pt x="1392" y="104919"/>
                      </a:cubicBezTo>
                      <a:cubicBezTo>
                        <a:pt x="2505" y="103806"/>
                        <a:pt x="1392" y="102693"/>
                        <a:pt x="5844" y="103806"/>
                      </a:cubicBezTo>
                      <a:cubicBezTo>
                        <a:pt x="15861" y="106032"/>
                        <a:pt x="13636" y="104919"/>
                        <a:pt x="25879" y="107145"/>
                      </a:cubicBezTo>
                      <a:cubicBezTo>
                        <a:pt x="39237" y="108258"/>
                        <a:pt x="57046" y="107145"/>
                        <a:pt x="79307" y="104919"/>
                      </a:cubicBezTo>
                      <a:cubicBezTo>
                        <a:pt x="101569" y="102693"/>
                        <a:pt x="127169" y="97128"/>
                        <a:pt x="153883" y="90449"/>
                      </a:cubicBezTo>
                      <a:cubicBezTo>
                        <a:pt x="167241" y="87110"/>
                        <a:pt x="181710" y="84884"/>
                        <a:pt x="195068" y="80431"/>
                      </a:cubicBezTo>
                      <a:cubicBezTo>
                        <a:pt x="209537" y="75979"/>
                        <a:pt x="224008" y="71526"/>
                        <a:pt x="237364" y="67075"/>
                      </a:cubicBezTo>
                      <a:cubicBezTo>
                        <a:pt x="265192" y="58170"/>
                        <a:pt x="290792" y="44813"/>
                        <a:pt x="317506" y="35908"/>
                      </a:cubicBezTo>
                      <a:cubicBezTo>
                        <a:pt x="330864" y="31456"/>
                        <a:pt x="344220" y="29230"/>
                        <a:pt x="356464" y="24777"/>
                      </a:cubicBezTo>
                      <a:cubicBezTo>
                        <a:pt x="368708" y="20325"/>
                        <a:pt x="379839" y="15873"/>
                        <a:pt x="390969" y="12534"/>
                      </a:cubicBezTo>
                      <a:cubicBezTo>
                        <a:pt x="413231" y="5855"/>
                        <a:pt x="432154" y="4742"/>
                        <a:pt x="445510" y="2516"/>
                      </a:cubicBezTo>
                      <a:cubicBezTo>
                        <a:pt x="458868" y="290"/>
                        <a:pt x="456641" y="1403"/>
                        <a:pt x="466659" y="29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5" name="任意多边形: 形状 7514" descr="1769eced-b5ff-4c07-b25c-1b4ff7989194"/>
                <p:cNvSpPr/>
                <p:nvPr/>
              </p:nvSpPr>
              <p:spPr>
                <a:xfrm>
                  <a:off x="826455" y="1480704"/>
                  <a:ext cx="377511" cy="81672"/>
                </a:xfrm>
                <a:custGeom>
                  <a:avLst/>
                  <a:gdLst>
                    <a:gd name="connsiteX0" fmla="*/ 360815 w 377511"/>
                    <a:gd name="connsiteY0" fmla="*/ 417 h 81672"/>
                    <a:gd name="connsiteX1" fmla="*/ 377511 w 377511"/>
                    <a:gd name="connsiteY1" fmla="*/ 3757 h 81672"/>
                    <a:gd name="connsiteX2" fmla="*/ 364155 w 377511"/>
                    <a:gd name="connsiteY2" fmla="*/ 13775 h 81672"/>
                    <a:gd name="connsiteX3" fmla="*/ 347459 w 377511"/>
                    <a:gd name="connsiteY3" fmla="*/ 14887 h 81672"/>
                    <a:gd name="connsiteX4" fmla="*/ 307388 w 377511"/>
                    <a:gd name="connsiteY4" fmla="*/ 23792 h 81672"/>
                    <a:gd name="connsiteX5" fmla="*/ 280674 w 377511"/>
                    <a:gd name="connsiteY5" fmla="*/ 29358 h 81672"/>
                    <a:gd name="connsiteX6" fmla="*/ 250621 w 377511"/>
                    <a:gd name="connsiteY6" fmla="*/ 34923 h 81672"/>
                    <a:gd name="connsiteX7" fmla="*/ 184950 w 377511"/>
                    <a:gd name="connsiteY7" fmla="*/ 50506 h 81672"/>
                    <a:gd name="connsiteX8" fmla="*/ 150444 w 377511"/>
                    <a:gd name="connsiteY8" fmla="*/ 54958 h 81672"/>
                    <a:gd name="connsiteX9" fmla="*/ 118164 w 377511"/>
                    <a:gd name="connsiteY9" fmla="*/ 60524 h 81672"/>
                    <a:gd name="connsiteX10" fmla="*/ 60284 w 377511"/>
                    <a:gd name="connsiteY10" fmla="*/ 73880 h 81672"/>
                    <a:gd name="connsiteX11" fmla="*/ 19101 w 377511"/>
                    <a:gd name="connsiteY11" fmla="*/ 78333 h 81672"/>
                    <a:gd name="connsiteX12" fmla="*/ 3517 w 377511"/>
                    <a:gd name="connsiteY12" fmla="*/ 81672 h 81672"/>
                    <a:gd name="connsiteX13" fmla="*/ 179 w 377511"/>
                    <a:gd name="connsiteY13" fmla="*/ 78333 h 81672"/>
                    <a:gd name="connsiteX14" fmla="*/ 2405 w 377511"/>
                    <a:gd name="connsiteY14" fmla="*/ 76107 h 81672"/>
                    <a:gd name="connsiteX15" fmla="*/ 17988 w 377511"/>
                    <a:gd name="connsiteY15" fmla="*/ 72767 h 81672"/>
                    <a:gd name="connsiteX16" fmla="*/ 58058 w 377511"/>
                    <a:gd name="connsiteY16" fmla="*/ 61637 h 81672"/>
                    <a:gd name="connsiteX17" fmla="*/ 114825 w 377511"/>
                    <a:gd name="connsiteY17" fmla="*/ 48280 h 81672"/>
                    <a:gd name="connsiteX18" fmla="*/ 147104 w 377511"/>
                    <a:gd name="connsiteY18" fmla="*/ 42714 h 81672"/>
                    <a:gd name="connsiteX19" fmla="*/ 180497 w 377511"/>
                    <a:gd name="connsiteY19" fmla="*/ 36036 h 81672"/>
                    <a:gd name="connsiteX20" fmla="*/ 246168 w 377511"/>
                    <a:gd name="connsiteY20" fmla="*/ 20453 h 81672"/>
                    <a:gd name="connsiteX21" fmla="*/ 277335 w 377511"/>
                    <a:gd name="connsiteY21" fmla="*/ 17113 h 81672"/>
                    <a:gd name="connsiteX22" fmla="*/ 304048 w 377511"/>
                    <a:gd name="connsiteY22" fmla="*/ 9323 h 81672"/>
                    <a:gd name="connsiteX23" fmla="*/ 345233 w 377511"/>
                    <a:gd name="connsiteY23" fmla="*/ 2644 h 81672"/>
                    <a:gd name="connsiteX24" fmla="*/ 360815 w 377511"/>
                    <a:gd name="connsiteY24" fmla="*/ 417 h 8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7511" h="81672">
                      <a:moveTo>
                        <a:pt x="360815" y="417"/>
                      </a:moveTo>
                      <a:cubicBezTo>
                        <a:pt x="368607" y="-696"/>
                        <a:pt x="377511" y="417"/>
                        <a:pt x="377511" y="3757"/>
                      </a:cubicBezTo>
                      <a:cubicBezTo>
                        <a:pt x="377511" y="7096"/>
                        <a:pt x="371947" y="12662"/>
                        <a:pt x="364155" y="13775"/>
                      </a:cubicBezTo>
                      <a:cubicBezTo>
                        <a:pt x="356363" y="14887"/>
                        <a:pt x="357476" y="12662"/>
                        <a:pt x="347459" y="14887"/>
                      </a:cubicBezTo>
                      <a:cubicBezTo>
                        <a:pt x="338554" y="17113"/>
                        <a:pt x="324083" y="20453"/>
                        <a:pt x="307388" y="23792"/>
                      </a:cubicBezTo>
                      <a:cubicBezTo>
                        <a:pt x="299596" y="26018"/>
                        <a:pt x="290692" y="27131"/>
                        <a:pt x="280674" y="29358"/>
                      </a:cubicBezTo>
                      <a:cubicBezTo>
                        <a:pt x="271769" y="30471"/>
                        <a:pt x="260639" y="32697"/>
                        <a:pt x="250621" y="34923"/>
                      </a:cubicBezTo>
                      <a:cubicBezTo>
                        <a:pt x="229472" y="39375"/>
                        <a:pt x="207211" y="46053"/>
                        <a:pt x="184950" y="50506"/>
                      </a:cubicBezTo>
                      <a:cubicBezTo>
                        <a:pt x="172705" y="52732"/>
                        <a:pt x="161574" y="52732"/>
                        <a:pt x="150444" y="54958"/>
                      </a:cubicBezTo>
                      <a:cubicBezTo>
                        <a:pt x="139313" y="57185"/>
                        <a:pt x="129296" y="58298"/>
                        <a:pt x="118164" y="60524"/>
                      </a:cubicBezTo>
                      <a:cubicBezTo>
                        <a:pt x="97016" y="64976"/>
                        <a:pt x="76981" y="70541"/>
                        <a:pt x="60284" y="73880"/>
                      </a:cubicBezTo>
                      <a:cubicBezTo>
                        <a:pt x="43588" y="76107"/>
                        <a:pt x="29119" y="77220"/>
                        <a:pt x="19101" y="78333"/>
                      </a:cubicBezTo>
                      <a:cubicBezTo>
                        <a:pt x="9083" y="79446"/>
                        <a:pt x="11309" y="80559"/>
                        <a:pt x="3517" y="81672"/>
                      </a:cubicBezTo>
                      <a:cubicBezTo>
                        <a:pt x="179" y="81672"/>
                        <a:pt x="179" y="79446"/>
                        <a:pt x="179" y="78333"/>
                      </a:cubicBezTo>
                      <a:cubicBezTo>
                        <a:pt x="179" y="77220"/>
                        <a:pt x="-935" y="77220"/>
                        <a:pt x="2405" y="76107"/>
                      </a:cubicBezTo>
                      <a:cubicBezTo>
                        <a:pt x="10196" y="73880"/>
                        <a:pt x="7970" y="74993"/>
                        <a:pt x="17988" y="72767"/>
                      </a:cubicBezTo>
                      <a:cubicBezTo>
                        <a:pt x="28006" y="70541"/>
                        <a:pt x="41362" y="64976"/>
                        <a:pt x="58058" y="61637"/>
                      </a:cubicBezTo>
                      <a:cubicBezTo>
                        <a:pt x="74755" y="57185"/>
                        <a:pt x="93677" y="52732"/>
                        <a:pt x="114825" y="48280"/>
                      </a:cubicBezTo>
                      <a:cubicBezTo>
                        <a:pt x="124843" y="46053"/>
                        <a:pt x="135973" y="44940"/>
                        <a:pt x="147104" y="42714"/>
                      </a:cubicBezTo>
                      <a:cubicBezTo>
                        <a:pt x="158236" y="40488"/>
                        <a:pt x="169366" y="38263"/>
                        <a:pt x="180497" y="36036"/>
                      </a:cubicBezTo>
                      <a:cubicBezTo>
                        <a:pt x="202759" y="30471"/>
                        <a:pt x="225020" y="24905"/>
                        <a:pt x="246168" y="20453"/>
                      </a:cubicBezTo>
                      <a:cubicBezTo>
                        <a:pt x="257299" y="19339"/>
                        <a:pt x="267316" y="19339"/>
                        <a:pt x="277335" y="17113"/>
                      </a:cubicBezTo>
                      <a:cubicBezTo>
                        <a:pt x="287352" y="14887"/>
                        <a:pt x="295143" y="10436"/>
                        <a:pt x="304048" y="9323"/>
                      </a:cubicBezTo>
                      <a:cubicBezTo>
                        <a:pt x="320744" y="5983"/>
                        <a:pt x="335215" y="4870"/>
                        <a:pt x="345233" y="2644"/>
                      </a:cubicBezTo>
                      <a:cubicBezTo>
                        <a:pt x="355250" y="1531"/>
                        <a:pt x="353024" y="1531"/>
                        <a:pt x="360815" y="41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6" name="任意多边形: 形状 7515" descr="b30a9dd6-bf18-409a-8ea4-38d06a2528ea"/>
                <p:cNvSpPr/>
                <p:nvPr/>
              </p:nvSpPr>
              <p:spPr>
                <a:xfrm>
                  <a:off x="902322" y="950062"/>
                  <a:ext cx="55035" cy="466383"/>
                </a:xfrm>
                <a:custGeom>
                  <a:avLst/>
                  <a:gdLst>
                    <a:gd name="connsiteX0" fmla="*/ 34506 w 55035"/>
                    <a:gd name="connsiteY0" fmla="*/ 120 h 466383"/>
                    <a:gd name="connsiteX1" fmla="*/ 52315 w 55035"/>
                    <a:gd name="connsiteY1" fmla="*/ 16817 h 466383"/>
                    <a:gd name="connsiteX2" fmla="*/ 54541 w 55035"/>
                    <a:gd name="connsiteY2" fmla="*/ 37965 h 466383"/>
                    <a:gd name="connsiteX3" fmla="*/ 54541 w 55035"/>
                    <a:gd name="connsiteY3" fmla="*/ 89167 h 466383"/>
                    <a:gd name="connsiteX4" fmla="*/ 52315 w 55035"/>
                    <a:gd name="connsiteY4" fmla="*/ 122560 h 466383"/>
                    <a:gd name="connsiteX5" fmla="*/ 50089 w 55035"/>
                    <a:gd name="connsiteY5" fmla="*/ 160405 h 466383"/>
                    <a:gd name="connsiteX6" fmla="*/ 45636 w 55035"/>
                    <a:gd name="connsiteY6" fmla="*/ 242772 h 466383"/>
                    <a:gd name="connsiteX7" fmla="*/ 37845 w 55035"/>
                    <a:gd name="connsiteY7" fmla="*/ 283956 h 466383"/>
                    <a:gd name="connsiteX8" fmla="*/ 31167 w 55035"/>
                    <a:gd name="connsiteY8" fmla="*/ 324027 h 466383"/>
                    <a:gd name="connsiteX9" fmla="*/ 22262 w 55035"/>
                    <a:gd name="connsiteY9" fmla="*/ 395264 h 466383"/>
                    <a:gd name="connsiteX10" fmla="*/ 10018 w 55035"/>
                    <a:gd name="connsiteY10" fmla="*/ 444240 h 466383"/>
                    <a:gd name="connsiteX11" fmla="*/ 6679 w 55035"/>
                    <a:gd name="connsiteY11" fmla="*/ 463162 h 466383"/>
                    <a:gd name="connsiteX12" fmla="*/ 2226 w 55035"/>
                    <a:gd name="connsiteY12" fmla="*/ 465388 h 466383"/>
                    <a:gd name="connsiteX13" fmla="*/ 0 w 55035"/>
                    <a:gd name="connsiteY13" fmla="*/ 460936 h 466383"/>
                    <a:gd name="connsiteX14" fmla="*/ 3340 w 55035"/>
                    <a:gd name="connsiteY14" fmla="*/ 442013 h 466383"/>
                    <a:gd name="connsiteX15" fmla="*/ 8905 w 55035"/>
                    <a:gd name="connsiteY15" fmla="*/ 391925 h 466383"/>
                    <a:gd name="connsiteX16" fmla="*/ 16696 w 55035"/>
                    <a:gd name="connsiteY16" fmla="*/ 320687 h 466383"/>
                    <a:gd name="connsiteX17" fmla="*/ 22262 w 55035"/>
                    <a:gd name="connsiteY17" fmla="*/ 280617 h 466383"/>
                    <a:gd name="connsiteX18" fmla="*/ 26714 w 55035"/>
                    <a:gd name="connsiteY18" fmla="*/ 239432 h 466383"/>
                    <a:gd name="connsiteX19" fmla="*/ 31167 w 55035"/>
                    <a:gd name="connsiteY19" fmla="*/ 158177 h 466383"/>
                    <a:gd name="connsiteX20" fmla="*/ 35619 w 55035"/>
                    <a:gd name="connsiteY20" fmla="*/ 120333 h 466383"/>
                    <a:gd name="connsiteX21" fmla="*/ 34506 w 55035"/>
                    <a:gd name="connsiteY21" fmla="*/ 86941 h 466383"/>
                    <a:gd name="connsiteX22" fmla="*/ 37845 w 55035"/>
                    <a:gd name="connsiteY22" fmla="*/ 36852 h 466383"/>
                    <a:gd name="connsiteX23" fmla="*/ 35619 w 55035"/>
                    <a:gd name="connsiteY23" fmla="*/ 19043 h 466383"/>
                    <a:gd name="connsiteX24" fmla="*/ 34506 w 55035"/>
                    <a:gd name="connsiteY24" fmla="*/ 120 h 466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5035" h="466383">
                      <a:moveTo>
                        <a:pt x="34506" y="120"/>
                      </a:moveTo>
                      <a:cubicBezTo>
                        <a:pt x="37845" y="-992"/>
                        <a:pt x="47862" y="5686"/>
                        <a:pt x="52315" y="16817"/>
                      </a:cubicBezTo>
                      <a:cubicBezTo>
                        <a:pt x="55654" y="26835"/>
                        <a:pt x="53428" y="25722"/>
                        <a:pt x="54541" y="37965"/>
                      </a:cubicBezTo>
                      <a:cubicBezTo>
                        <a:pt x="55654" y="51323"/>
                        <a:pt x="54541" y="68018"/>
                        <a:pt x="54541" y="89167"/>
                      </a:cubicBezTo>
                      <a:cubicBezTo>
                        <a:pt x="53428" y="99185"/>
                        <a:pt x="53428" y="110315"/>
                        <a:pt x="52315" y="122560"/>
                      </a:cubicBezTo>
                      <a:cubicBezTo>
                        <a:pt x="51202" y="134803"/>
                        <a:pt x="51202" y="147047"/>
                        <a:pt x="50089" y="160405"/>
                      </a:cubicBezTo>
                      <a:cubicBezTo>
                        <a:pt x="47862" y="187118"/>
                        <a:pt x="48976" y="214945"/>
                        <a:pt x="45636" y="242772"/>
                      </a:cubicBezTo>
                      <a:cubicBezTo>
                        <a:pt x="43410" y="256129"/>
                        <a:pt x="40072" y="270599"/>
                        <a:pt x="37845" y="283956"/>
                      </a:cubicBezTo>
                      <a:cubicBezTo>
                        <a:pt x="35619" y="297313"/>
                        <a:pt x="33393" y="310670"/>
                        <a:pt x="31167" y="324027"/>
                      </a:cubicBezTo>
                      <a:cubicBezTo>
                        <a:pt x="26714" y="349627"/>
                        <a:pt x="25601" y="374115"/>
                        <a:pt x="22262" y="395264"/>
                      </a:cubicBezTo>
                      <a:cubicBezTo>
                        <a:pt x="18922" y="415300"/>
                        <a:pt x="12244" y="431995"/>
                        <a:pt x="10018" y="444240"/>
                      </a:cubicBezTo>
                      <a:cubicBezTo>
                        <a:pt x="7792" y="456483"/>
                        <a:pt x="8905" y="454257"/>
                        <a:pt x="6679" y="463162"/>
                      </a:cubicBezTo>
                      <a:cubicBezTo>
                        <a:pt x="5566" y="467614"/>
                        <a:pt x="4453" y="466501"/>
                        <a:pt x="2226" y="465388"/>
                      </a:cubicBezTo>
                      <a:cubicBezTo>
                        <a:pt x="0" y="464275"/>
                        <a:pt x="0" y="465388"/>
                        <a:pt x="0" y="460936"/>
                      </a:cubicBezTo>
                      <a:cubicBezTo>
                        <a:pt x="2226" y="452031"/>
                        <a:pt x="1113" y="454257"/>
                        <a:pt x="3340" y="442013"/>
                      </a:cubicBezTo>
                      <a:cubicBezTo>
                        <a:pt x="5566" y="429769"/>
                        <a:pt x="5566" y="413073"/>
                        <a:pt x="8905" y="391925"/>
                      </a:cubicBezTo>
                      <a:cubicBezTo>
                        <a:pt x="11131" y="370777"/>
                        <a:pt x="13358" y="346288"/>
                        <a:pt x="16696" y="320687"/>
                      </a:cubicBezTo>
                      <a:cubicBezTo>
                        <a:pt x="17809" y="307331"/>
                        <a:pt x="21149" y="293973"/>
                        <a:pt x="22262" y="280617"/>
                      </a:cubicBezTo>
                      <a:cubicBezTo>
                        <a:pt x="23375" y="267259"/>
                        <a:pt x="25601" y="252790"/>
                        <a:pt x="26714" y="239432"/>
                      </a:cubicBezTo>
                      <a:cubicBezTo>
                        <a:pt x="28940" y="211605"/>
                        <a:pt x="28940" y="183779"/>
                        <a:pt x="31167" y="158177"/>
                      </a:cubicBezTo>
                      <a:cubicBezTo>
                        <a:pt x="31167" y="144821"/>
                        <a:pt x="34506" y="132578"/>
                        <a:pt x="35619" y="120333"/>
                      </a:cubicBezTo>
                      <a:cubicBezTo>
                        <a:pt x="35619" y="109202"/>
                        <a:pt x="33393" y="96959"/>
                        <a:pt x="34506" y="86941"/>
                      </a:cubicBezTo>
                      <a:cubicBezTo>
                        <a:pt x="35619" y="65792"/>
                        <a:pt x="38959" y="47983"/>
                        <a:pt x="37845" y="36852"/>
                      </a:cubicBezTo>
                      <a:cubicBezTo>
                        <a:pt x="36732" y="25722"/>
                        <a:pt x="37845" y="27947"/>
                        <a:pt x="35619" y="19043"/>
                      </a:cubicBezTo>
                      <a:cubicBezTo>
                        <a:pt x="33393" y="10138"/>
                        <a:pt x="31167" y="1234"/>
                        <a:pt x="34506" y="1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7" name="任意多边形: 形状 7516" descr="a7d36d30-fea4-4a94-b183-db030a34d671"/>
                <p:cNvSpPr/>
                <p:nvPr/>
              </p:nvSpPr>
              <p:spPr>
                <a:xfrm>
                  <a:off x="525205" y="513855"/>
                  <a:ext cx="238278" cy="212876"/>
                </a:xfrm>
                <a:custGeom>
                  <a:avLst/>
                  <a:gdLst>
                    <a:gd name="connsiteX0" fmla="*/ 4236 w 238278"/>
                    <a:gd name="connsiteY0" fmla="*/ 0 h 212876"/>
                    <a:gd name="connsiteX1" fmla="*/ 13140 w 238278"/>
                    <a:gd name="connsiteY1" fmla="*/ 8905 h 212876"/>
                    <a:gd name="connsiteX2" fmla="*/ 16479 w 238278"/>
                    <a:gd name="connsiteY2" fmla="*/ 20035 h 212876"/>
                    <a:gd name="connsiteX3" fmla="*/ 35401 w 238278"/>
                    <a:gd name="connsiteY3" fmla="*/ 45636 h 212876"/>
                    <a:gd name="connsiteX4" fmla="*/ 50985 w 238278"/>
                    <a:gd name="connsiteY4" fmla="*/ 61220 h 212876"/>
                    <a:gd name="connsiteX5" fmla="*/ 71020 w 238278"/>
                    <a:gd name="connsiteY5" fmla="*/ 76802 h 212876"/>
                    <a:gd name="connsiteX6" fmla="*/ 122221 w 238278"/>
                    <a:gd name="connsiteY6" fmla="*/ 104629 h 212876"/>
                    <a:gd name="connsiteX7" fmla="*/ 146709 w 238278"/>
                    <a:gd name="connsiteY7" fmla="*/ 121325 h 212876"/>
                    <a:gd name="connsiteX8" fmla="*/ 171197 w 238278"/>
                    <a:gd name="connsiteY8" fmla="*/ 136909 h 212876"/>
                    <a:gd name="connsiteX9" fmla="*/ 213494 w 238278"/>
                    <a:gd name="connsiteY9" fmla="*/ 168075 h 212876"/>
                    <a:gd name="connsiteX10" fmla="*/ 231303 w 238278"/>
                    <a:gd name="connsiteY10" fmla="*/ 198128 h 212876"/>
                    <a:gd name="connsiteX11" fmla="*/ 237982 w 238278"/>
                    <a:gd name="connsiteY11" fmla="*/ 209259 h 212876"/>
                    <a:gd name="connsiteX12" fmla="*/ 234642 w 238278"/>
                    <a:gd name="connsiteY12" fmla="*/ 212598 h 212876"/>
                    <a:gd name="connsiteX13" fmla="*/ 231303 w 238278"/>
                    <a:gd name="connsiteY13" fmla="*/ 211485 h 212876"/>
                    <a:gd name="connsiteX14" fmla="*/ 225737 w 238278"/>
                    <a:gd name="connsiteY14" fmla="*/ 200354 h 212876"/>
                    <a:gd name="connsiteX15" fmla="*/ 203476 w 238278"/>
                    <a:gd name="connsiteY15" fmla="*/ 175866 h 212876"/>
                    <a:gd name="connsiteX16" fmla="*/ 164519 w 238278"/>
                    <a:gd name="connsiteY16" fmla="*/ 146926 h 212876"/>
                    <a:gd name="connsiteX17" fmla="*/ 140031 w 238278"/>
                    <a:gd name="connsiteY17" fmla="*/ 132456 h 212876"/>
                    <a:gd name="connsiteX18" fmla="*/ 114430 w 238278"/>
                    <a:gd name="connsiteY18" fmla="*/ 117987 h 212876"/>
                    <a:gd name="connsiteX19" fmla="*/ 62115 w 238278"/>
                    <a:gd name="connsiteY19" fmla="*/ 89047 h 212876"/>
                    <a:gd name="connsiteX20" fmla="*/ 42080 w 238278"/>
                    <a:gd name="connsiteY20" fmla="*/ 71237 h 212876"/>
                    <a:gd name="connsiteX21" fmla="*/ 23158 w 238278"/>
                    <a:gd name="connsiteY21" fmla="*/ 55654 h 212876"/>
                    <a:gd name="connsiteX22" fmla="*/ 5349 w 238278"/>
                    <a:gd name="connsiteY22" fmla="*/ 25601 h 212876"/>
                    <a:gd name="connsiteX23" fmla="*/ 897 w 238278"/>
                    <a:gd name="connsiteY23" fmla="*/ 13357 h 212876"/>
                    <a:gd name="connsiteX24" fmla="*/ 4236 w 238278"/>
                    <a:gd name="connsiteY24" fmla="*/ 0 h 212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38278" h="212876">
                      <a:moveTo>
                        <a:pt x="4236" y="0"/>
                      </a:moveTo>
                      <a:cubicBezTo>
                        <a:pt x="7575" y="0"/>
                        <a:pt x="13140" y="4453"/>
                        <a:pt x="13140" y="8905"/>
                      </a:cubicBezTo>
                      <a:cubicBezTo>
                        <a:pt x="16479" y="13357"/>
                        <a:pt x="13140" y="13357"/>
                        <a:pt x="16479" y="20035"/>
                      </a:cubicBezTo>
                      <a:cubicBezTo>
                        <a:pt x="19819" y="26714"/>
                        <a:pt x="26497" y="35619"/>
                        <a:pt x="35401" y="45636"/>
                      </a:cubicBezTo>
                      <a:cubicBezTo>
                        <a:pt x="39854" y="50089"/>
                        <a:pt x="45419" y="55654"/>
                        <a:pt x="50985" y="61220"/>
                      </a:cubicBezTo>
                      <a:cubicBezTo>
                        <a:pt x="56550" y="66784"/>
                        <a:pt x="63228" y="71237"/>
                        <a:pt x="71020" y="76802"/>
                      </a:cubicBezTo>
                      <a:cubicBezTo>
                        <a:pt x="86604" y="86820"/>
                        <a:pt x="104413" y="94611"/>
                        <a:pt x="122221" y="104629"/>
                      </a:cubicBezTo>
                      <a:cubicBezTo>
                        <a:pt x="131126" y="110195"/>
                        <a:pt x="137805" y="116874"/>
                        <a:pt x="146709" y="121325"/>
                      </a:cubicBezTo>
                      <a:cubicBezTo>
                        <a:pt x="155614" y="125778"/>
                        <a:pt x="163406" y="131343"/>
                        <a:pt x="171197" y="136909"/>
                      </a:cubicBezTo>
                      <a:cubicBezTo>
                        <a:pt x="187893" y="146926"/>
                        <a:pt x="203476" y="156944"/>
                        <a:pt x="213494" y="168075"/>
                      </a:cubicBezTo>
                      <a:cubicBezTo>
                        <a:pt x="223511" y="179205"/>
                        <a:pt x="227964" y="191450"/>
                        <a:pt x="231303" y="198128"/>
                      </a:cubicBezTo>
                      <a:cubicBezTo>
                        <a:pt x="235756" y="204806"/>
                        <a:pt x="235756" y="203693"/>
                        <a:pt x="237982" y="209259"/>
                      </a:cubicBezTo>
                      <a:cubicBezTo>
                        <a:pt x="239095" y="212598"/>
                        <a:pt x="236869" y="212598"/>
                        <a:pt x="234642" y="212598"/>
                      </a:cubicBezTo>
                      <a:cubicBezTo>
                        <a:pt x="232416" y="212598"/>
                        <a:pt x="232416" y="213711"/>
                        <a:pt x="231303" y="211485"/>
                      </a:cubicBezTo>
                      <a:cubicBezTo>
                        <a:pt x="229077" y="205919"/>
                        <a:pt x="230190" y="207032"/>
                        <a:pt x="225737" y="200354"/>
                      </a:cubicBezTo>
                      <a:cubicBezTo>
                        <a:pt x="221285" y="193676"/>
                        <a:pt x="213494" y="185884"/>
                        <a:pt x="203476" y="175866"/>
                      </a:cubicBezTo>
                      <a:cubicBezTo>
                        <a:pt x="193458" y="165849"/>
                        <a:pt x="180102" y="155831"/>
                        <a:pt x="164519" y="146926"/>
                      </a:cubicBezTo>
                      <a:cubicBezTo>
                        <a:pt x="156727" y="142474"/>
                        <a:pt x="148935" y="136909"/>
                        <a:pt x="140031" y="132456"/>
                      </a:cubicBezTo>
                      <a:cubicBezTo>
                        <a:pt x="132240" y="128004"/>
                        <a:pt x="123335" y="122438"/>
                        <a:pt x="114430" y="117987"/>
                      </a:cubicBezTo>
                      <a:cubicBezTo>
                        <a:pt x="96621" y="107969"/>
                        <a:pt x="77699" y="100177"/>
                        <a:pt x="62115" y="89047"/>
                      </a:cubicBezTo>
                      <a:cubicBezTo>
                        <a:pt x="54324" y="84594"/>
                        <a:pt x="48759" y="76802"/>
                        <a:pt x="42080" y="71237"/>
                      </a:cubicBezTo>
                      <a:cubicBezTo>
                        <a:pt x="35401" y="65672"/>
                        <a:pt x="27610" y="61220"/>
                        <a:pt x="23158" y="55654"/>
                      </a:cubicBezTo>
                      <a:cubicBezTo>
                        <a:pt x="13140" y="44523"/>
                        <a:pt x="8687" y="33393"/>
                        <a:pt x="5349" y="25601"/>
                      </a:cubicBezTo>
                      <a:cubicBezTo>
                        <a:pt x="2010" y="17809"/>
                        <a:pt x="3123" y="20035"/>
                        <a:pt x="897" y="13357"/>
                      </a:cubicBezTo>
                      <a:cubicBezTo>
                        <a:pt x="-1330" y="6679"/>
                        <a:pt x="897" y="0"/>
                        <a:pt x="423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8" name="任意多边形: 形状 7517" descr="9aca31af-8c31-4288-9661-94ca55f35a8a"/>
                <p:cNvSpPr/>
                <p:nvPr/>
              </p:nvSpPr>
              <p:spPr>
                <a:xfrm>
                  <a:off x="506065" y="519299"/>
                  <a:ext cx="53724" cy="346468"/>
                </a:xfrm>
                <a:custGeom>
                  <a:avLst/>
                  <a:gdLst>
                    <a:gd name="connsiteX0" fmla="*/ 24488 w 53724"/>
                    <a:gd name="connsiteY0" fmla="*/ 122 h 346468"/>
                    <a:gd name="connsiteX1" fmla="*/ 28940 w 53724"/>
                    <a:gd name="connsiteY1" fmla="*/ 14593 h 346468"/>
                    <a:gd name="connsiteX2" fmla="*/ 24488 w 53724"/>
                    <a:gd name="connsiteY2" fmla="*/ 29062 h 346468"/>
                    <a:gd name="connsiteX3" fmla="*/ 20035 w 53724"/>
                    <a:gd name="connsiteY3" fmla="*/ 66907 h 346468"/>
                    <a:gd name="connsiteX4" fmla="*/ 17809 w 53724"/>
                    <a:gd name="connsiteY4" fmla="*/ 91395 h 346468"/>
                    <a:gd name="connsiteX5" fmla="*/ 16696 w 53724"/>
                    <a:gd name="connsiteY5" fmla="*/ 119222 h 346468"/>
                    <a:gd name="connsiteX6" fmla="*/ 21148 w 53724"/>
                    <a:gd name="connsiteY6" fmla="*/ 179328 h 346468"/>
                    <a:gd name="connsiteX7" fmla="*/ 22262 w 53724"/>
                    <a:gd name="connsiteY7" fmla="*/ 210494 h 346468"/>
                    <a:gd name="connsiteX8" fmla="*/ 25601 w 53724"/>
                    <a:gd name="connsiteY8" fmla="*/ 240547 h 346468"/>
                    <a:gd name="connsiteX9" fmla="*/ 40070 w 53724"/>
                    <a:gd name="connsiteY9" fmla="*/ 292862 h 346468"/>
                    <a:gd name="connsiteX10" fmla="*/ 47862 w 53724"/>
                    <a:gd name="connsiteY10" fmla="*/ 329594 h 346468"/>
                    <a:gd name="connsiteX11" fmla="*/ 53428 w 53724"/>
                    <a:gd name="connsiteY11" fmla="*/ 342950 h 346468"/>
                    <a:gd name="connsiteX12" fmla="*/ 50088 w 53724"/>
                    <a:gd name="connsiteY12" fmla="*/ 346290 h 346468"/>
                    <a:gd name="connsiteX13" fmla="*/ 46749 w 53724"/>
                    <a:gd name="connsiteY13" fmla="*/ 344063 h 346468"/>
                    <a:gd name="connsiteX14" fmla="*/ 41184 w 53724"/>
                    <a:gd name="connsiteY14" fmla="*/ 330707 h 346468"/>
                    <a:gd name="connsiteX15" fmla="*/ 26714 w 53724"/>
                    <a:gd name="connsiteY15" fmla="*/ 295088 h 346468"/>
                    <a:gd name="connsiteX16" fmla="*/ 12244 w 53724"/>
                    <a:gd name="connsiteY16" fmla="*/ 242773 h 346468"/>
                    <a:gd name="connsiteX17" fmla="*/ 7792 w 53724"/>
                    <a:gd name="connsiteY17" fmla="*/ 212720 h 346468"/>
                    <a:gd name="connsiteX18" fmla="*/ 4453 w 53724"/>
                    <a:gd name="connsiteY18" fmla="*/ 181554 h 346468"/>
                    <a:gd name="connsiteX19" fmla="*/ 0 w 53724"/>
                    <a:gd name="connsiteY19" fmla="*/ 119222 h 346468"/>
                    <a:gd name="connsiteX20" fmla="*/ 3340 w 53724"/>
                    <a:gd name="connsiteY20" fmla="*/ 90282 h 346468"/>
                    <a:gd name="connsiteX21" fmla="*/ 3340 w 53724"/>
                    <a:gd name="connsiteY21" fmla="*/ 64681 h 346468"/>
                    <a:gd name="connsiteX22" fmla="*/ 11131 w 53724"/>
                    <a:gd name="connsiteY22" fmla="*/ 26836 h 346468"/>
                    <a:gd name="connsiteX23" fmla="*/ 14470 w 53724"/>
                    <a:gd name="connsiteY23" fmla="*/ 12366 h 346468"/>
                    <a:gd name="connsiteX24" fmla="*/ 24488 w 53724"/>
                    <a:gd name="connsiteY24" fmla="*/ 122 h 346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3724" h="346468">
                      <a:moveTo>
                        <a:pt x="24488" y="122"/>
                      </a:moveTo>
                      <a:cubicBezTo>
                        <a:pt x="27827" y="1235"/>
                        <a:pt x="31167" y="7914"/>
                        <a:pt x="28940" y="14593"/>
                      </a:cubicBezTo>
                      <a:cubicBezTo>
                        <a:pt x="27827" y="22384"/>
                        <a:pt x="25601" y="20158"/>
                        <a:pt x="24488" y="29062"/>
                      </a:cubicBezTo>
                      <a:cubicBezTo>
                        <a:pt x="23375" y="39080"/>
                        <a:pt x="21148" y="51324"/>
                        <a:pt x="20035" y="66907"/>
                      </a:cubicBezTo>
                      <a:cubicBezTo>
                        <a:pt x="18922" y="74698"/>
                        <a:pt x="17809" y="82490"/>
                        <a:pt x="17809" y="91395"/>
                      </a:cubicBezTo>
                      <a:cubicBezTo>
                        <a:pt x="17809" y="100299"/>
                        <a:pt x="16696" y="109204"/>
                        <a:pt x="16696" y="119222"/>
                      </a:cubicBezTo>
                      <a:cubicBezTo>
                        <a:pt x="15583" y="138144"/>
                        <a:pt x="20035" y="159292"/>
                        <a:pt x="21148" y="179328"/>
                      </a:cubicBezTo>
                      <a:cubicBezTo>
                        <a:pt x="22262" y="190459"/>
                        <a:pt x="21148" y="200477"/>
                        <a:pt x="22262" y="210494"/>
                      </a:cubicBezTo>
                      <a:cubicBezTo>
                        <a:pt x="23375" y="220512"/>
                        <a:pt x="24488" y="230530"/>
                        <a:pt x="25601" y="240547"/>
                      </a:cubicBezTo>
                      <a:cubicBezTo>
                        <a:pt x="28940" y="260582"/>
                        <a:pt x="35619" y="277279"/>
                        <a:pt x="40070" y="292862"/>
                      </a:cubicBezTo>
                      <a:cubicBezTo>
                        <a:pt x="43410" y="308446"/>
                        <a:pt x="45636" y="320689"/>
                        <a:pt x="47862" y="329594"/>
                      </a:cubicBezTo>
                      <a:cubicBezTo>
                        <a:pt x="51202" y="338498"/>
                        <a:pt x="51202" y="336273"/>
                        <a:pt x="53428" y="342950"/>
                      </a:cubicBezTo>
                      <a:cubicBezTo>
                        <a:pt x="54541" y="346290"/>
                        <a:pt x="52315" y="346290"/>
                        <a:pt x="50088" y="346290"/>
                      </a:cubicBezTo>
                      <a:cubicBezTo>
                        <a:pt x="47862" y="346290"/>
                        <a:pt x="47862" y="347403"/>
                        <a:pt x="46749" y="344063"/>
                      </a:cubicBezTo>
                      <a:cubicBezTo>
                        <a:pt x="44523" y="337386"/>
                        <a:pt x="44523" y="339611"/>
                        <a:pt x="41184" y="330707"/>
                      </a:cubicBezTo>
                      <a:cubicBezTo>
                        <a:pt x="37845" y="321802"/>
                        <a:pt x="31167" y="310672"/>
                        <a:pt x="26714" y="295088"/>
                      </a:cubicBezTo>
                      <a:cubicBezTo>
                        <a:pt x="22262" y="280619"/>
                        <a:pt x="16696" y="261695"/>
                        <a:pt x="12244" y="242773"/>
                      </a:cubicBezTo>
                      <a:cubicBezTo>
                        <a:pt x="10018" y="232755"/>
                        <a:pt x="8905" y="222738"/>
                        <a:pt x="7792" y="212720"/>
                      </a:cubicBezTo>
                      <a:cubicBezTo>
                        <a:pt x="5566" y="202703"/>
                        <a:pt x="5566" y="191572"/>
                        <a:pt x="4453" y="181554"/>
                      </a:cubicBezTo>
                      <a:cubicBezTo>
                        <a:pt x="2226" y="160406"/>
                        <a:pt x="0" y="139257"/>
                        <a:pt x="0" y="119222"/>
                      </a:cubicBezTo>
                      <a:cubicBezTo>
                        <a:pt x="0" y="109204"/>
                        <a:pt x="3340" y="99187"/>
                        <a:pt x="3340" y="90282"/>
                      </a:cubicBezTo>
                      <a:cubicBezTo>
                        <a:pt x="4453" y="81377"/>
                        <a:pt x="2226" y="72473"/>
                        <a:pt x="3340" y="64681"/>
                      </a:cubicBezTo>
                      <a:cubicBezTo>
                        <a:pt x="5566" y="49097"/>
                        <a:pt x="8905" y="35741"/>
                        <a:pt x="11131" y="26836"/>
                      </a:cubicBezTo>
                      <a:cubicBezTo>
                        <a:pt x="12244" y="17932"/>
                        <a:pt x="13358" y="19045"/>
                        <a:pt x="14470" y="12366"/>
                      </a:cubicBezTo>
                      <a:cubicBezTo>
                        <a:pt x="16696" y="5688"/>
                        <a:pt x="21148" y="-991"/>
                        <a:pt x="24488" y="12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19" name="任意多边形: 形状 7518" descr="f16deae1-66b8-4440-94ce-4fefc692b777"/>
                <p:cNvSpPr/>
                <p:nvPr/>
              </p:nvSpPr>
              <p:spPr>
                <a:xfrm>
                  <a:off x="665190" y="1148311"/>
                  <a:ext cx="109424" cy="384190"/>
                </a:xfrm>
                <a:custGeom>
                  <a:avLst/>
                  <a:gdLst>
                    <a:gd name="connsiteX0" fmla="*/ 3385 w 109424"/>
                    <a:gd name="connsiteY0" fmla="*/ 0 h 384190"/>
                    <a:gd name="connsiteX1" fmla="*/ 14515 w 109424"/>
                    <a:gd name="connsiteY1" fmla="*/ 12245 h 384190"/>
                    <a:gd name="connsiteX2" fmla="*/ 17855 w 109424"/>
                    <a:gd name="connsiteY2" fmla="*/ 28940 h 384190"/>
                    <a:gd name="connsiteX3" fmla="*/ 31212 w 109424"/>
                    <a:gd name="connsiteY3" fmla="*/ 70124 h 384190"/>
                    <a:gd name="connsiteX4" fmla="*/ 39003 w 109424"/>
                    <a:gd name="connsiteY4" fmla="*/ 97951 h 384190"/>
                    <a:gd name="connsiteX5" fmla="*/ 47908 w 109424"/>
                    <a:gd name="connsiteY5" fmla="*/ 129117 h 384190"/>
                    <a:gd name="connsiteX6" fmla="*/ 69056 w 109424"/>
                    <a:gd name="connsiteY6" fmla="*/ 195902 h 384190"/>
                    <a:gd name="connsiteX7" fmla="*/ 74622 w 109424"/>
                    <a:gd name="connsiteY7" fmla="*/ 230407 h 384190"/>
                    <a:gd name="connsiteX8" fmla="*/ 81301 w 109424"/>
                    <a:gd name="connsiteY8" fmla="*/ 263800 h 384190"/>
                    <a:gd name="connsiteX9" fmla="*/ 97996 w 109424"/>
                    <a:gd name="connsiteY9" fmla="*/ 322793 h 384190"/>
                    <a:gd name="connsiteX10" fmla="*/ 104675 w 109424"/>
                    <a:gd name="connsiteY10" fmla="*/ 365090 h 384190"/>
                    <a:gd name="connsiteX11" fmla="*/ 109128 w 109424"/>
                    <a:gd name="connsiteY11" fmla="*/ 380673 h 384190"/>
                    <a:gd name="connsiteX12" fmla="*/ 105788 w 109424"/>
                    <a:gd name="connsiteY12" fmla="*/ 384012 h 384190"/>
                    <a:gd name="connsiteX13" fmla="*/ 102449 w 109424"/>
                    <a:gd name="connsiteY13" fmla="*/ 381786 h 384190"/>
                    <a:gd name="connsiteX14" fmla="*/ 97996 w 109424"/>
                    <a:gd name="connsiteY14" fmla="*/ 366203 h 384190"/>
                    <a:gd name="connsiteX15" fmla="*/ 84640 w 109424"/>
                    <a:gd name="connsiteY15" fmla="*/ 325019 h 384190"/>
                    <a:gd name="connsiteX16" fmla="*/ 67943 w 109424"/>
                    <a:gd name="connsiteY16" fmla="*/ 266026 h 384190"/>
                    <a:gd name="connsiteX17" fmla="*/ 60151 w 109424"/>
                    <a:gd name="connsiteY17" fmla="*/ 232633 h 384190"/>
                    <a:gd name="connsiteX18" fmla="*/ 52360 w 109424"/>
                    <a:gd name="connsiteY18" fmla="*/ 198129 h 384190"/>
                    <a:gd name="connsiteX19" fmla="*/ 31212 w 109424"/>
                    <a:gd name="connsiteY19" fmla="*/ 131343 h 384190"/>
                    <a:gd name="connsiteX20" fmla="*/ 24533 w 109424"/>
                    <a:gd name="connsiteY20" fmla="*/ 100177 h 384190"/>
                    <a:gd name="connsiteX21" fmla="*/ 14515 w 109424"/>
                    <a:gd name="connsiteY21" fmla="*/ 73463 h 384190"/>
                    <a:gd name="connsiteX22" fmla="*/ 4498 w 109424"/>
                    <a:gd name="connsiteY22" fmla="*/ 32280 h 384190"/>
                    <a:gd name="connsiteX23" fmla="*/ 1159 w 109424"/>
                    <a:gd name="connsiteY23" fmla="*/ 16696 h 384190"/>
                    <a:gd name="connsiteX24" fmla="*/ 3385 w 109424"/>
                    <a:gd name="connsiteY24" fmla="*/ 0 h 38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9424" h="384190">
                      <a:moveTo>
                        <a:pt x="3385" y="0"/>
                      </a:moveTo>
                      <a:cubicBezTo>
                        <a:pt x="6723" y="0"/>
                        <a:pt x="13402" y="5566"/>
                        <a:pt x="14515" y="12245"/>
                      </a:cubicBezTo>
                      <a:cubicBezTo>
                        <a:pt x="17855" y="20035"/>
                        <a:pt x="14515" y="18922"/>
                        <a:pt x="17855" y="28940"/>
                      </a:cubicBezTo>
                      <a:cubicBezTo>
                        <a:pt x="21194" y="38958"/>
                        <a:pt x="25646" y="53428"/>
                        <a:pt x="31212" y="70124"/>
                      </a:cubicBezTo>
                      <a:cubicBezTo>
                        <a:pt x="33437" y="79029"/>
                        <a:pt x="35664" y="87934"/>
                        <a:pt x="39003" y="97951"/>
                      </a:cubicBezTo>
                      <a:cubicBezTo>
                        <a:pt x="41229" y="107969"/>
                        <a:pt x="44569" y="117987"/>
                        <a:pt x="47908" y="129117"/>
                      </a:cubicBezTo>
                      <a:cubicBezTo>
                        <a:pt x="53474" y="150265"/>
                        <a:pt x="63491" y="172527"/>
                        <a:pt x="69056" y="195902"/>
                      </a:cubicBezTo>
                      <a:cubicBezTo>
                        <a:pt x="71283" y="207033"/>
                        <a:pt x="72396" y="219277"/>
                        <a:pt x="74622" y="230407"/>
                      </a:cubicBezTo>
                      <a:cubicBezTo>
                        <a:pt x="76848" y="241538"/>
                        <a:pt x="79074" y="252669"/>
                        <a:pt x="81301" y="263800"/>
                      </a:cubicBezTo>
                      <a:cubicBezTo>
                        <a:pt x="86865" y="284948"/>
                        <a:pt x="94657" y="304983"/>
                        <a:pt x="97996" y="322793"/>
                      </a:cubicBezTo>
                      <a:cubicBezTo>
                        <a:pt x="102449" y="340602"/>
                        <a:pt x="102449" y="355073"/>
                        <a:pt x="104675" y="365090"/>
                      </a:cubicBezTo>
                      <a:cubicBezTo>
                        <a:pt x="106901" y="375108"/>
                        <a:pt x="108015" y="372882"/>
                        <a:pt x="109128" y="380673"/>
                      </a:cubicBezTo>
                      <a:cubicBezTo>
                        <a:pt x="110241" y="385126"/>
                        <a:pt x="108015" y="384012"/>
                        <a:pt x="105788" y="384012"/>
                      </a:cubicBezTo>
                      <a:cubicBezTo>
                        <a:pt x="103562" y="384012"/>
                        <a:pt x="103562" y="385126"/>
                        <a:pt x="102449" y="381786"/>
                      </a:cubicBezTo>
                      <a:cubicBezTo>
                        <a:pt x="100223" y="373995"/>
                        <a:pt x="100223" y="376221"/>
                        <a:pt x="97996" y="366203"/>
                      </a:cubicBezTo>
                      <a:cubicBezTo>
                        <a:pt x="94657" y="356186"/>
                        <a:pt x="89091" y="341715"/>
                        <a:pt x="84640" y="325019"/>
                      </a:cubicBezTo>
                      <a:cubicBezTo>
                        <a:pt x="79074" y="307209"/>
                        <a:pt x="73509" y="287174"/>
                        <a:pt x="67943" y="266026"/>
                      </a:cubicBezTo>
                      <a:cubicBezTo>
                        <a:pt x="64604" y="254895"/>
                        <a:pt x="63491" y="243765"/>
                        <a:pt x="60151" y="232633"/>
                      </a:cubicBezTo>
                      <a:cubicBezTo>
                        <a:pt x="57926" y="221503"/>
                        <a:pt x="54587" y="209259"/>
                        <a:pt x="52360" y="198129"/>
                      </a:cubicBezTo>
                      <a:cubicBezTo>
                        <a:pt x="46795" y="174753"/>
                        <a:pt x="37890" y="152492"/>
                        <a:pt x="31212" y="131343"/>
                      </a:cubicBezTo>
                      <a:cubicBezTo>
                        <a:pt x="27873" y="120212"/>
                        <a:pt x="27873" y="110195"/>
                        <a:pt x="24533" y="100177"/>
                      </a:cubicBezTo>
                      <a:cubicBezTo>
                        <a:pt x="22307" y="91273"/>
                        <a:pt x="16741" y="82368"/>
                        <a:pt x="14515" y="73463"/>
                      </a:cubicBezTo>
                      <a:cubicBezTo>
                        <a:pt x="10063" y="56767"/>
                        <a:pt x="7836" y="42297"/>
                        <a:pt x="4498" y="32280"/>
                      </a:cubicBezTo>
                      <a:cubicBezTo>
                        <a:pt x="2272" y="22262"/>
                        <a:pt x="3385" y="24488"/>
                        <a:pt x="1159" y="16696"/>
                      </a:cubicBezTo>
                      <a:cubicBezTo>
                        <a:pt x="-1068" y="8905"/>
                        <a:pt x="45" y="0"/>
                        <a:pt x="338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0" name="任意多边形: 形状 7519" descr="0b31e92e-2c1b-4746-8659-74f291dfd4e7"/>
                <p:cNvSpPr/>
                <p:nvPr/>
              </p:nvSpPr>
              <p:spPr>
                <a:xfrm>
                  <a:off x="712709" y="1597994"/>
                  <a:ext cx="152882" cy="589992"/>
                </a:xfrm>
                <a:custGeom>
                  <a:avLst/>
                  <a:gdLst>
                    <a:gd name="connsiteX0" fmla="*/ 27104 w 152882"/>
                    <a:gd name="connsiteY0" fmla="*/ 527599 h 589992"/>
                    <a:gd name="connsiteX1" fmla="*/ 30444 w 152882"/>
                    <a:gd name="connsiteY1" fmla="*/ 528712 h 589992"/>
                    <a:gd name="connsiteX2" fmla="*/ 29331 w 152882"/>
                    <a:gd name="connsiteY2" fmla="*/ 532051 h 589992"/>
                    <a:gd name="connsiteX3" fmla="*/ 17086 w 152882"/>
                    <a:gd name="connsiteY3" fmla="*/ 562105 h 589992"/>
                    <a:gd name="connsiteX4" fmla="*/ 390 w 152882"/>
                    <a:gd name="connsiteY4" fmla="*/ 589932 h 589992"/>
                    <a:gd name="connsiteX5" fmla="*/ 11521 w 152882"/>
                    <a:gd name="connsiteY5" fmla="*/ 560992 h 589992"/>
                    <a:gd name="connsiteX6" fmla="*/ 23765 w 152882"/>
                    <a:gd name="connsiteY6" fmla="*/ 530938 h 589992"/>
                    <a:gd name="connsiteX7" fmla="*/ 27104 w 152882"/>
                    <a:gd name="connsiteY7" fmla="*/ 527599 h 589992"/>
                    <a:gd name="connsiteX8" fmla="*/ 112811 w 152882"/>
                    <a:gd name="connsiteY8" fmla="*/ 232633 h 589992"/>
                    <a:gd name="connsiteX9" fmla="*/ 117263 w 152882"/>
                    <a:gd name="connsiteY9" fmla="*/ 243764 h 589992"/>
                    <a:gd name="connsiteX10" fmla="*/ 108359 w 152882"/>
                    <a:gd name="connsiteY10" fmla="*/ 277157 h 589992"/>
                    <a:gd name="connsiteX11" fmla="*/ 100567 w 152882"/>
                    <a:gd name="connsiteY11" fmla="*/ 310549 h 589992"/>
                    <a:gd name="connsiteX12" fmla="*/ 90549 w 152882"/>
                    <a:gd name="connsiteY12" fmla="*/ 343941 h 589992"/>
                    <a:gd name="connsiteX13" fmla="*/ 80532 w 152882"/>
                    <a:gd name="connsiteY13" fmla="*/ 376221 h 589992"/>
                    <a:gd name="connsiteX14" fmla="*/ 70514 w 152882"/>
                    <a:gd name="connsiteY14" fmla="*/ 409613 h 589992"/>
                    <a:gd name="connsiteX15" fmla="*/ 61609 w 152882"/>
                    <a:gd name="connsiteY15" fmla="*/ 443005 h 589992"/>
                    <a:gd name="connsiteX16" fmla="*/ 50479 w 152882"/>
                    <a:gd name="connsiteY16" fmla="*/ 475284 h 589992"/>
                    <a:gd name="connsiteX17" fmla="*/ 36008 w 152882"/>
                    <a:gd name="connsiteY17" fmla="*/ 506451 h 589992"/>
                    <a:gd name="connsiteX18" fmla="*/ 33782 w 152882"/>
                    <a:gd name="connsiteY18" fmla="*/ 508677 h 589992"/>
                    <a:gd name="connsiteX19" fmla="*/ 33782 w 152882"/>
                    <a:gd name="connsiteY19" fmla="*/ 506451 h 589992"/>
                    <a:gd name="connsiteX20" fmla="*/ 42687 w 152882"/>
                    <a:gd name="connsiteY20" fmla="*/ 473058 h 589992"/>
                    <a:gd name="connsiteX21" fmla="*/ 53818 w 152882"/>
                    <a:gd name="connsiteY21" fmla="*/ 440779 h 589992"/>
                    <a:gd name="connsiteX22" fmla="*/ 62722 w 152882"/>
                    <a:gd name="connsiteY22" fmla="*/ 407387 h 589992"/>
                    <a:gd name="connsiteX23" fmla="*/ 76080 w 152882"/>
                    <a:gd name="connsiteY23" fmla="*/ 375108 h 589992"/>
                    <a:gd name="connsiteX24" fmla="*/ 83871 w 152882"/>
                    <a:gd name="connsiteY24" fmla="*/ 341715 h 589992"/>
                    <a:gd name="connsiteX25" fmla="*/ 90549 w 152882"/>
                    <a:gd name="connsiteY25" fmla="*/ 308322 h 589992"/>
                    <a:gd name="connsiteX26" fmla="*/ 96115 w 152882"/>
                    <a:gd name="connsiteY26" fmla="*/ 274931 h 589992"/>
                    <a:gd name="connsiteX27" fmla="*/ 106133 w 152882"/>
                    <a:gd name="connsiteY27" fmla="*/ 241538 h 589992"/>
                    <a:gd name="connsiteX28" fmla="*/ 112811 w 152882"/>
                    <a:gd name="connsiteY28" fmla="*/ 232633 h 589992"/>
                    <a:gd name="connsiteX29" fmla="*/ 141751 w 152882"/>
                    <a:gd name="connsiteY29" fmla="*/ 0 h 589992"/>
                    <a:gd name="connsiteX30" fmla="*/ 152882 w 152882"/>
                    <a:gd name="connsiteY30" fmla="*/ 13358 h 589992"/>
                    <a:gd name="connsiteX31" fmla="*/ 152882 w 152882"/>
                    <a:gd name="connsiteY31" fmla="*/ 16696 h 589992"/>
                    <a:gd name="connsiteX32" fmla="*/ 149543 w 152882"/>
                    <a:gd name="connsiteY32" fmla="*/ 47862 h 589992"/>
                    <a:gd name="connsiteX33" fmla="*/ 143977 w 152882"/>
                    <a:gd name="connsiteY33" fmla="*/ 81255 h 589992"/>
                    <a:gd name="connsiteX34" fmla="*/ 142864 w 152882"/>
                    <a:gd name="connsiteY34" fmla="*/ 114648 h 589992"/>
                    <a:gd name="connsiteX35" fmla="*/ 135073 w 152882"/>
                    <a:gd name="connsiteY35" fmla="*/ 148039 h 589992"/>
                    <a:gd name="connsiteX36" fmla="*/ 130621 w 152882"/>
                    <a:gd name="connsiteY36" fmla="*/ 181432 h 589992"/>
                    <a:gd name="connsiteX37" fmla="*/ 125055 w 152882"/>
                    <a:gd name="connsiteY37" fmla="*/ 214824 h 589992"/>
                    <a:gd name="connsiteX38" fmla="*/ 115037 w 152882"/>
                    <a:gd name="connsiteY38" fmla="*/ 223729 h 589992"/>
                    <a:gd name="connsiteX39" fmla="*/ 110585 w 152882"/>
                    <a:gd name="connsiteY39" fmla="*/ 213711 h 589992"/>
                    <a:gd name="connsiteX40" fmla="*/ 113924 w 152882"/>
                    <a:gd name="connsiteY40" fmla="*/ 180319 h 589992"/>
                    <a:gd name="connsiteX41" fmla="*/ 120603 w 152882"/>
                    <a:gd name="connsiteY41" fmla="*/ 146927 h 589992"/>
                    <a:gd name="connsiteX42" fmla="*/ 123942 w 152882"/>
                    <a:gd name="connsiteY42" fmla="*/ 113534 h 589992"/>
                    <a:gd name="connsiteX43" fmla="*/ 125055 w 152882"/>
                    <a:gd name="connsiteY43" fmla="*/ 80142 h 589992"/>
                    <a:gd name="connsiteX44" fmla="*/ 127281 w 152882"/>
                    <a:gd name="connsiteY44" fmla="*/ 46749 h 589992"/>
                    <a:gd name="connsiteX45" fmla="*/ 129508 w 152882"/>
                    <a:gd name="connsiteY45" fmla="*/ 13358 h 589992"/>
                    <a:gd name="connsiteX46" fmla="*/ 141751 w 152882"/>
                    <a:gd name="connsiteY46" fmla="*/ 0 h 589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52882" h="589992">
                      <a:moveTo>
                        <a:pt x="27104" y="527599"/>
                      </a:moveTo>
                      <a:cubicBezTo>
                        <a:pt x="29331" y="527599"/>
                        <a:pt x="30444" y="526486"/>
                        <a:pt x="30444" y="528712"/>
                      </a:cubicBezTo>
                      <a:cubicBezTo>
                        <a:pt x="30444" y="528712"/>
                        <a:pt x="29331" y="532051"/>
                        <a:pt x="29331" y="532051"/>
                      </a:cubicBezTo>
                      <a:cubicBezTo>
                        <a:pt x="22652" y="546521"/>
                        <a:pt x="23765" y="546521"/>
                        <a:pt x="17086" y="562105"/>
                      </a:cubicBezTo>
                      <a:cubicBezTo>
                        <a:pt x="10408" y="576574"/>
                        <a:pt x="3730" y="591045"/>
                        <a:pt x="390" y="589932"/>
                      </a:cubicBezTo>
                      <a:cubicBezTo>
                        <a:pt x="-1836" y="589932"/>
                        <a:pt x="5955" y="576574"/>
                        <a:pt x="11521" y="560992"/>
                      </a:cubicBezTo>
                      <a:cubicBezTo>
                        <a:pt x="17086" y="546521"/>
                        <a:pt x="18199" y="546521"/>
                        <a:pt x="23765" y="530938"/>
                      </a:cubicBezTo>
                      <a:cubicBezTo>
                        <a:pt x="24878" y="528712"/>
                        <a:pt x="25991" y="527599"/>
                        <a:pt x="27104" y="527599"/>
                      </a:cubicBezTo>
                      <a:close/>
                      <a:moveTo>
                        <a:pt x="112811" y="232633"/>
                      </a:moveTo>
                      <a:cubicBezTo>
                        <a:pt x="116150" y="232633"/>
                        <a:pt x="118376" y="239312"/>
                        <a:pt x="117263" y="243764"/>
                      </a:cubicBezTo>
                      <a:cubicBezTo>
                        <a:pt x="113924" y="260460"/>
                        <a:pt x="112811" y="260460"/>
                        <a:pt x="108359" y="277157"/>
                      </a:cubicBezTo>
                      <a:cubicBezTo>
                        <a:pt x="103907" y="293853"/>
                        <a:pt x="105020" y="293853"/>
                        <a:pt x="100567" y="310549"/>
                      </a:cubicBezTo>
                      <a:cubicBezTo>
                        <a:pt x="96115" y="327245"/>
                        <a:pt x="95002" y="327245"/>
                        <a:pt x="90549" y="343941"/>
                      </a:cubicBezTo>
                      <a:cubicBezTo>
                        <a:pt x="86097" y="360637"/>
                        <a:pt x="84984" y="360637"/>
                        <a:pt x="80532" y="376221"/>
                      </a:cubicBezTo>
                      <a:cubicBezTo>
                        <a:pt x="74967" y="392916"/>
                        <a:pt x="74967" y="392916"/>
                        <a:pt x="70514" y="409613"/>
                      </a:cubicBezTo>
                      <a:cubicBezTo>
                        <a:pt x="64949" y="426309"/>
                        <a:pt x="67175" y="426309"/>
                        <a:pt x="61609" y="443005"/>
                      </a:cubicBezTo>
                      <a:cubicBezTo>
                        <a:pt x="56045" y="459702"/>
                        <a:pt x="56045" y="459702"/>
                        <a:pt x="50479" y="475284"/>
                      </a:cubicBezTo>
                      <a:cubicBezTo>
                        <a:pt x="44913" y="491981"/>
                        <a:pt x="41574" y="490867"/>
                        <a:pt x="36008" y="506451"/>
                      </a:cubicBezTo>
                      <a:cubicBezTo>
                        <a:pt x="34895" y="507564"/>
                        <a:pt x="34895" y="509790"/>
                        <a:pt x="33782" y="508677"/>
                      </a:cubicBezTo>
                      <a:cubicBezTo>
                        <a:pt x="32669" y="509790"/>
                        <a:pt x="33782" y="508677"/>
                        <a:pt x="33782" y="506451"/>
                      </a:cubicBezTo>
                      <a:cubicBezTo>
                        <a:pt x="39348" y="489754"/>
                        <a:pt x="37121" y="489754"/>
                        <a:pt x="42687" y="473058"/>
                      </a:cubicBezTo>
                      <a:cubicBezTo>
                        <a:pt x="48253" y="456362"/>
                        <a:pt x="49366" y="457475"/>
                        <a:pt x="53818" y="440779"/>
                      </a:cubicBezTo>
                      <a:cubicBezTo>
                        <a:pt x="59383" y="424083"/>
                        <a:pt x="57158" y="424083"/>
                        <a:pt x="62722" y="407387"/>
                      </a:cubicBezTo>
                      <a:cubicBezTo>
                        <a:pt x="67175" y="390690"/>
                        <a:pt x="71627" y="391803"/>
                        <a:pt x="76080" y="375108"/>
                      </a:cubicBezTo>
                      <a:cubicBezTo>
                        <a:pt x="80532" y="358412"/>
                        <a:pt x="79419" y="358412"/>
                        <a:pt x="83871" y="341715"/>
                      </a:cubicBezTo>
                      <a:cubicBezTo>
                        <a:pt x="88323" y="325019"/>
                        <a:pt x="87210" y="325019"/>
                        <a:pt x="90549" y="308322"/>
                      </a:cubicBezTo>
                      <a:cubicBezTo>
                        <a:pt x="95002" y="291627"/>
                        <a:pt x="92776" y="291627"/>
                        <a:pt x="96115" y="274931"/>
                      </a:cubicBezTo>
                      <a:cubicBezTo>
                        <a:pt x="99454" y="258234"/>
                        <a:pt x="102794" y="258234"/>
                        <a:pt x="106133" y="241538"/>
                      </a:cubicBezTo>
                      <a:cubicBezTo>
                        <a:pt x="107246" y="237086"/>
                        <a:pt x="109472" y="231520"/>
                        <a:pt x="112811" y="232633"/>
                      </a:cubicBezTo>
                      <a:close/>
                      <a:moveTo>
                        <a:pt x="141751" y="0"/>
                      </a:moveTo>
                      <a:cubicBezTo>
                        <a:pt x="147317" y="0"/>
                        <a:pt x="152882" y="5566"/>
                        <a:pt x="152882" y="13358"/>
                      </a:cubicBezTo>
                      <a:cubicBezTo>
                        <a:pt x="152882" y="13358"/>
                        <a:pt x="152882" y="16696"/>
                        <a:pt x="152882" y="16696"/>
                      </a:cubicBezTo>
                      <a:cubicBezTo>
                        <a:pt x="151769" y="33393"/>
                        <a:pt x="151769" y="31167"/>
                        <a:pt x="149543" y="47862"/>
                      </a:cubicBezTo>
                      <a:cubicBezTo>
                        <a:pt x="147317" y="64559"/>
                        <a:pt x="146203" y="64559"/>
                        <a:pt x="143977" y="81255"/>
                      </a:cubicBezTo>
                      <a:cubicBezTo>
                        <a:pt x="141751" y="97951"/>
                        <a:pt x="145090" y="97951"/>
                        <a:pt x="142864" y="114648"/>
                      </a:cubicBezTo>
                      <a:cubicBezTo>
                        <a:pt x="140638" y="131343"/>
                        <a:pt x="137298" y="131343"/>
                        <a:pt x="135073" y="148039"/>
                      </a:cubicBezTo>
                      <a:cubicBezTo>
                        <a:pt x="131734" y="164736"/>
                        <a:pt x="133960" y="164736"/>
                        <a:pt x="130621" y="181432"/>
                      </a:cubicBezTo>
                      <a:cubicBezTo>
                        <a:pt x="127281" y="198128"/>
                        <a:pt x="128395" y="198128"/>
                        <a:pt x="125055" y="214824"/>
                      </a:cubicBezTo>
                      <a:cubicBezTo>
                        <a:pt x="123942" y="219277"/>
                        <a:pt x="118376" y="224842"/>
                        <a:pt x="115037" y="223729"/>
                      </a:cubicBezTo>
                      <a:cubicBezTo>
                        <a:pt x="111698" y="223729"/>
                        <a:pt x="109472" y="217051"/>
                        <a:pt x="110585" y="213711"/>
                      </a:cubicBezTo>
                      <a:cubicBezTo>
                        <a:pt x="112811" y="197015"/>
                        <a:pt x="111698" y="197015"/>
                        <a:pt x="113924" y="180319"/>
                      </a:cubicBezTo>
                      <a:cubicBezTo>
                        <a:pt x="116150" y="163623"/>
                        <a:pt x="118376" y="163623"/>
                        <a:pt x="120603" y="146927"/>
                      </a:cubicBezTo>
                      <a:cubicBezTo>
                        <a:pt x="122829" y="130230"/>
                        <a:pt x="122829" y="130230"/>
                        <a:pt x="123942" y="113534"/>
                      </a:cubicBezTo>
                      <a:cubicBezTo>
                        <a:pt x="126168" y="96838"/>
                        <a:pt x="123942" y="96838"/>
                        <a:pt x="125055" y="80142"/>
                      </a:cubicBezTo>
                      <a:cubicBezTo>
                        <a:pt x="126168" y="63446"/>
                        <a:pt x="126168" y="63446"/>
                        <a:pt x="127281" y="46749"/>
                      </a:cubicBezTo>
                      <a:cubicBezTo>
                        <a:pt x="128395" y="30053"/>
                        <a:pt x="128395" y="30053"/>
                        <a:pt x="129508" y="13358"/>
                      </a:cubicBezTo>
                      <a:cubicBezTo>
                        <a:pt x="129508" y="5566"/>
                        <a:pt x="135073" y="0"/>
                        <a:pt x="14175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1" name="任意多边形: 形状 7520" descr="ef1f109c-c8aa-4c7f-8e08-f95c44537fa1"/>
                <p:cNvSpPr/>
                <p:nvPr/>
              </p:nvSpPr>
              <p:spPr>
                <a:xfrm>
                  <a:off x="409027" y="2360389"/>
                  <a:ext cx="92810" cy="480567"/>
                </a:xfrm>
                <a:custGeom>
                  <a:avLst/>
                  <a:gdLst>
                    <a:gd name="connsiteX0" fmla="*/ 85908 w 92810"/>
                    <a:gd name="connsiteY0" fmla="*/ 307275 h 480567"/>
                    <a:gd name="connsiteX1" fmla="*/ 91473 w 92810"/>
                    <a:gd name="connsiteY1" fmla="*/ 313954 h 480567"/>
                    <a:gd name="connsiteX2" fmla="*/ 88134 w 92810"/>
                    <a:gd name="connsiteY2" fmla="*/ 342894 h 480567"/>
                    <a:gd name="connsiteX3" fmla="*/ 78116 w 92810"/>
                    <a:gd name="connsiteY3" fmla="*/ 370721 h 480567"/>
                    <a:gd name="connsiteX4" fmla="*/ 68099 w 92810"/>
                    <a:gd name="connsiteY4" fmla="*/ 398548 h 480567"/>
                    <a:gd name="connsiteX5" fmla="*/ 56968 w 92810"/>
                    <a:gd name="connsiteY5" fmla="*/ 425262 h 480567"/>
                    <a:gd name="connsiteX6" fmla="*/ 41385 w 92810"/>
                    <a:gd name="connsiteY6" fmla="*/ 450862 h 480567"/>
                    <a:gd name="connsiteX7" fmla="*/ 22462 w 92810"/>
                    <a:gd name="connsiteY7" fmla="*/ 475350 h 480567"/>
                    <a:gd name="connsiteX8" fmla="*/ 4653 w 92810"/>
                    <a:gd name="connsiteY8" fmla="*/ 478689 h 480567"/>
                    <a:gd name="connsiteX9" fmla="*/ 2427 w 92810"/>
                    <a:gd name="connsiteY9" fmla="*/ 464219 h 480567"/>
                    <a:gd name="connsiteX10" fmla="*/ 4653 w 92810"/>
                    <a:gd name="connsiteY10" fmla="*/ 461993 h 480567"/>
                    <a:gd name="connsiteX11" fmla="*/ 22462 w 92810"/>
                    <a:gd name="connsiteY11" fmla="*/ 441958 h 480567"/>
                    <a:gd name="connsiteX12" fmla="*/ 40272 w 92810"/>
                    <a:gd name="connsiteY12" fmla="*/ 418583 h 480567"/>
                    <a:gd name="connsiteX13" fmla="*/ 50289 w 92810"/>
                    <a:gd name="connsiteY13" fmla="*/ 392982 h 480567"/>
                    <a:gd name="connsiteX14" fmla="*/ 64760 w 92810"/>
                    <a:gd name="connsiteY14" fmla="*/ 368495 h 480567"/>
                    <a:gd name="connsiteX15" fmla="*/ 71437 w 92810"/>
                    <a:gd name="connsiteY15" fmla="*/ 341781 h 480567"/>
                    <a:gd name="connsiteX16" fmla="*/ 77003 w 92810"/>
                    <a:gd name="connsiteY16" fmla="*/ 315067 h 480567"/>
                    <a:gd name="connsiteX17" fmla="*/ 85908 w 92810"/>
                    <a:gd name="connsiteY17" fmla="*/ 307275 h 480567"/>
                    <a:gd name="connsiteX18" fmla="*/ 18010 w 92810"/>
                    <a:gd name="connsiteY18" fmla="*/ 69076 h 480567"/>
                    <a:gd name="connsiteX19" fmla="*/ 22462 w 92810"/>
                    <a:gd name="connsiteY19" fmla="*/ 72416 h 480567"/>
                    <a:gd name="connsiteX20" fmla="*/ 36933 w 92810"/>
                    <a:gd name="connsiteY20" fmla="*/ 98017 h 480567"/>
                    <a:gd name="connsiteX21" fmla="*/ 49176 w 92810"/>
                    <a:gd name="connsiteY21" fmla="*/ 123617 h 480567"/>
                    <a:gd name="connsiteX22" fmla="*/ 63646 w 92810"/>
                    <a:gd name="connsiteY22" fmla="*/ 149218 h 480567"/>
                    <a:gd name="connsiteX23" fmla="*/ 71437 w 92810"/>
                    <a:gd name="connsiteY23" fmla="*/ 177045 h 480567"/>
                    <a:gd name="connsiteX24" fmla="*/ 81455 w 92810"/>
                    <a:gd name="connsiteY24" fmla="*/ 203759 h 480567"/>
                    <a:gd name="connsiteX25" fmla="*/ 88134 w 92810"/>
                    <a:gd name="connsiteY25" fmla="*/ 231586 h 480567"/>
                    <a:gd name="connsiteX26" fmla="*/ 92586 w 92810"/>
                    <a:gd name="connsiteY26" fmla="*/ 260526 h 480567"/>
                    <a:gd name="connsiteX27" fmla="*/ 89247 w 92810"/>
                    <a:gd name="connsiteY27" fmla="*/ 289466 h 480567"/>
                    <a:gd name="connsiteX28" fmla="*/ 83681 w 92810"/>
                    <a:gd name="connsiteY28" fmla="*/ 297257 h 480567"/>
                    <a:gd name="connsiteX29" fmla="*/ 78116 w 92810"/>
                    <a:gd name="connsiteY29" fmla="*/ 288353 h 480567"/>
                    <a:gd name="connsiteX30" fmla="*/ 79229 w 92810"/>
                    <a:gd name="connsiteY30" fmla="*/ 260526 h 480567"/>
                    <a:gd name="connsiteX31" fmla="*/ 75890 w 92810"/>
                    <a:gd name="connsiteY31" fmla="*/ 232699 h 480567"/>
                    <a:gd name="connsiteX32" fmla="*/ 72550 w 92810"/>
                    <a:gd name="connsiteY32" fmla="*/ 204872 h 480567"/>
                    <a:gd name="connsiteX33" fmla="*/ 65873 w 92810"/>
                    <a:gd name="connsiteY33" fmla="*/ 177045 h 480567"/>
                    <a:gd name="connsiteX34" fmla="*/ 54741 w 92810"/>
                    <a:gd name="connsiteY34" fmla="*/ 150331 h 480567"/>
                    <a:gd name="connsiteX35" fmla="*/ 40272 w 92810"/>
                    <a:gd name="connsiteY35" fmla="*/ 124730 h 480567"/>
                    <a:gd name="connsiteX36" fmla="*/ 26915 w 92810"/>
                    <a:gd name="connsiteY36" fmla="*/ 99130 h 480567"/>
                    <a:gd name="connsiteX37" fmla="*/ 18010 w 92810"/>
                    <a:gd name="connsiteY37" fmla="*/ 71302 h 480567"/>
                    <a:gd name="connsiteX38" fmla="*/ 18010 w 92810"/>
                    <a:gd name="connsiteY38" fmla="*/ 69076 h 480567"/>
                    <a:gd name="connsiteX39" fmla="*/ 10219 w 92810"/>
                    <a:gd name="connsiteY39" fmla="*/ 66 h 480567"/>
                    <a:gd name="connsiteX40" fmla="*/ 11332 w 92810"/>
                    <a:gd name="connsiteY40" fmla="*/ 26779 h 480567"/>
                    <a:gd name="connsiteX41" fmla="*/ 15784 w 92810"/>
                    <a:gd name="connsiteY41" fmla="*/ 52380 h 480567"/>
                    <a:gd name="connsiteX42" fmla="*/ 14671 w 92810"/>
                    <a:gd name="connsiteY42" fmla="*/ 55719 h 480567"/>
                    <a:gd name="connsiteX43" fmla="*/ 11332 w 92810"/>
                    <a:gd name="connsiteY43" fmla="*/ 55719 h 480567"/>
                    <a:gd name="connsiteX44" fmla="*/ 10219 w 92810"/>
                    <a:gd name="connsiteY44" fmla="*/ 52380 h 480567"/>
                    <a:gd name="connsiteX45" fmla="*/ 5766 w 92810"/>
                    <a:gd name="connsiteY45" fmla="*/ 25667 h 480567"/>
                    <a:gd name="connsiteX46" fmla="*/ 10219 w 92810"/>
                    <a:gd name="connsiteY46" fmla="*/ 66 h 480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92810" h="480567">
                      <a:moveTo>
                        <a:pt x="85908" y="307275"/>
                      </a:moveTo>
                      <a:cubicBezTo>
                        <a:pt x="89247" y="307275"/>
                        <a:pt x="91473" y="312841"/>
                        <a:pt x="91473" y="313954"/>
                      </a:cubicBezTo>
                      <a:cubicBezTo>
                        <a:pt x="89247" y="328423"/>
                        <a:pt x="91473" y="328423"/>
                        <a:pt x="88134" y="342894"/>
                      </a:cubicBezTo>
                      <a:cubicBezTo>
                        <a:pt x="84795" y="357364"/>
                        <a:pt x="81455" y="357364"/>
                        <a:pt x="78116" y="370721"/>
                      </a:cubicBezTo>
                      <a:cubicBezTo>
                        <a:pt x="72550" y="385191"/>
                        <a:pt x="73663" y="385191"/>
                        <a:pt x="68099" y="398548"/>
                      </a:cubicBezTo>
                      <a:cubicBezTo>
                        <a:pt x="62533" y="411904"/>
                        <a:pt x="63646" y="411904"/>
                        <a:pt x="56968" y="425262"/>
                      </a:cubicBezTo>
                      <a:cubicBezTo>
                        <a:pt x="49176" y="438619"/>
                        <a:pt x="49176" y="438619"/>
                        <a:pt x="41385" y="450862"/>
                      </a:cubicBezTo>
                      <a:cubicBezTo>
                        <a:pt x="32480" y="463106"/>
                        <a:pt x="32480" y="463106"/>
                        <a:pt x="22462" y="475350"/>
                      </a:cubicBezTo>
                      <a:cubicBezTo>
                        <a:pt x="18010" y="480915"/>
                        <a:pt x="9106" y="482029"/>
                        <a:pt x="4653" y="478689"/>
                      </a:cubicBezTo>
                      <a:cubicBezTo>
                        <a:pt x="201" y="475350"/>
                        <a:pt x="-2025" y="468672"/>
                        <a:pt x="2427" y="464219"/>
                      </a:cubicBezTo>
                      <a:cubicBezTo>
                        <a:pt x="2427" y="464219"/>
                        <a:pt x="4653" y="461993"/>
                        <a:pt x="4653" y="461993"/>
                      </a:cubicBezTo>
                      <a:cubicBezTo>
                        <a:pt x="14671" y="450862"/>
                        <a:pt x="13558" y="453089"/>
                        <a:pt x="22462" y="441958"/>
                      </a:cubicBezTo>
                      <a:cubicBezTo>
                        <a:pt x="30254" y="429713"/>
                        <a:pt x="32480" y="430827"/>
                        <a:pt x="40272" y="418583"/>
                      </a:cubicBezTo>
                      <a:cubicBezTo>
                        <a:pt x="46950" y="406339"/>
                        <a:pt x="43610" y="405226"/>
                        <a:pt x="50289" y="392982"/>
                      </a:cubicBezTo>
                      <a:cubicBezTo>
                        <a:pt x="56968" y="380738"/>
                        <a:pt x="59194" y="381851"/>
                        <a:pt x="64760" y="368495"/>
                      </a:cubicBezTo>
                      <a:cubicBezTo>
                        <a:pt x="68099" y="355138"/>
                        <a:pt x="68099" y="355138"/>
                        <a:pt x="71437" y="341781"/>
                      </a:cubicBezTo>
                      <a:cubicBezTo>
                        <a:pt x="75890" y="328423"/>
                        <a:pt x="74777" y="328423"/>
                        <a:pt x="77003" y="315067"/>
                      </a:cubicBezTo>
                      <a:cubicBezTo>
                        <a:pt x="78116" y="311728"/>
                        <a:pt x="82568" y="307275"/>
                        <a:pt x="85908" y="307275"/>
                      </a:cubicBezTo>
                      <a:close/>
                      <a:moveTo>
                        <a:pt x="18010" y="69076"/>
                      </a:moveTo>
                      <a:cubicBezTo>
                        <a:pt x="21349" y="70189"/>
                        <a:pt x="22462" y="71302"/>
                        <a:pt x="22462" y="72416"/>
                      </a:cubicBezTo>
                      <a:cubicBezTo>
                        <a:pt x="28028" y="85772"/>
                        <a:pt x="30254" y="84659"/>
                        <a:pt x="36933" y="98017"/>
                      </a:cubicBezTo>
                      <a:cubicBezTo>
                        <a:pt x="43610" y="111373"/>
                        <a:pt x="42497" y="111373"/>
                        <a:pt x="49176" y="123617"/>
                      </a:cubicBezTo>
                      <a:cubicBezTo>
                        <a:pt x="55855" y="136975"/>
                        <a:pt x="56968" y="135861"/>
                        <a:pt x="63646" y="149218"/>
                      </a:cubicBezTo>
                      <a:cubicBezTo>
                        <a:pt x="70324" y="162574"/>
                        <a:pt x="65873" y="163687"/>
                        <a:pt x="71437" y="177045"/>
                      </a:cubicBezTo>
                      <a:cubicBezTo>
                        <a:pt x="77003" y="190402"/>
                        <a:pt x="77003" y="190402"/>
                        <a:pt x="81455" y="203759"/>
                      </a:cubicBezTo>
                      <a:cubicBezTo>
                        <a:pt x="84795" y="218228"/>
                        <a:pt x="85908" y="217115"/>
                        <a:pt x="88134" y="231586"/>
                      </a:cubicBezTo>
                      <a:cubicBezTo>
                        <a:pt x="90360" y="246055"/>
                        <a:pt x="91473" y="246055"/>
                        <a:pt x="92586" y="260526"/>
                      </a:cubicBezTo>
                      <a:cubicBezTo>
                        <a:pt x="93700" y="274996"/>
                        <a:pt x="90360" y="274996"/>
                        <a:pt x="89247" y="289466"/>
                      </a:cubicBezTo>
                      <a:cubicBezTo>
                        <a:pt x="89247" y="292806"/>
                        <a:pt x="87021" y="298370"/>
                        <a:pt x="83681" y="297257"/>
                      </a:cubicBezTo>
                      <a:cubicBezTo>
                        <a:pt x="80342" y="297257"/>
                        <a:pt x="77003" y="292806"/>
                        <a:pt x="78116" y="288353"/>
                      </a:cubicBezTo>
                      <a:cubicBezTo>
                        <a:pt x="79229" y="274996"/>
                        <a:pt x="80342" y="274996"/>
                        <a:pt x="79229" y="260526"/>
                      </a:cubicBezTo>
                      <a:cubicBezTo>
                        <a:pt x="79229" y="246055"/>
                        <a:pt x="78116" y="246055"/>
                        <a:pt x="75890" y="232699"/>
                      </a:cubicBezTo>
                      <a:cubicBezTo>
                        <a:pt x="74777" y="219342"/>
                        <a:pt x="74777" y="219342"/>
                        <a:pt x="72550" y="204872"/>
                      </a:cubicBezTo>
                      <a:cubicBezTo>
                        <a:pt x="68099" y="191514"/>
                        <a:pt x="70324" y="190402"/>
                        <a:pt x="65873" y="177045"/>
                      </a:cubicBezTo>
                      <a:cubicBezTo>
                        <a:pt x="61420" y="163687"/>
                        <a:pt x="61420" y="163687"/>
                        <a:pt x="54741" y="150331"/>
                      </a:cubicBezTo>
                      <a:cubicBezTo>
                        <a:pt x="49176" y="136975"/>
                        <a:pt x="46950" y="138087"/>
                        <a:pt x="40272" y="124730"/>
                      </a:cubicBezTo>
                      <a:cubicBezTo>
                        <a:pt x="33593" y="111373"/>
                        <a:pt x="33593" y="111373"/>
                        <a:pt x="26915" y="99130"/>
                      </a:cubicBezTo>
                      <a:cubicBezTo>
                        <a:pt x="21349" y="85772"/>
                        <a:pt x="23575" y="84659"/>
                        <a:pt x="18010" y="71302"/>
                      </a:cubicBezTo>
                      <a:cubicBezTo>
                        <a:pt x="18010" y="70189"/>
                        <a:pt x="16897" y="69076"/>
                        <a:pt x="18010" y="69076"/>
                      </a:cubicBezTo>
                      <a:close/>
                      <a:moveTo>
                        <a:pt x="10219" y="66"/>
                      </a:moveTo>
                      <a:cubicBezTo>
                        <a:pt x="13558" y="1179"/>
                        <a:pt x="9106" y="13422"/>
                        <a:pt x="11332" y="26779"/>
                      </a:cubicBezTo>
                      <a:cubicBezTo>
                        <a:pt x="13558" y="39023"/>
                        <a:pt x="12445" y="40136"/>
                        <a:pt x="15784" y="52380"/>
                      </a:cubicBezTo>
                      <a:cubicBezTo>
                        <a:pt x="15784" y="54606"/>
                        <a:pt x="15784" y="55719"/>
                        <a:pt x="14671" y="55719"/>
                      </a:cubicBezTo>
                      <a:cubicBezTo>
                        <a:pt x="12445" y="55719"/>
                        <a:pt x="12445" y="57945"/>
                        <a:pt x="11332" y="55719"/>
                      </a:cubicBezTo>
                      <a:cubicBezTo>
                        <a:pt x="11332" y="55719"/>
                        <a:pt x="10219" y="52380"/>
                        <a:pt x="10219" y="52380"/>
                      </a:cubicBezTo>
                      <a:cubicBezTo>
                        <a:pt x="7993" y="39023"/>
                        <a:pt x="6880" y="39023"/>
                        <a:pt x="5766" y="25667"/>
                      </a:cubicBezTo>
                      <a:cubicBezTo>
                        <a:pt x="4653" y="12309"/>
                        <a:pt x="7993" y="-1047"/>
                        <a:pt x="10219" y="6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2" name="任意多边形: 形状 7521" descr="ace1e8a7-b6fa-4ea0-a157-35d0e6a627b8"/>
                <p:cNvSpPr/>
                <p:nvPr/>
              </p:nvSpPr>
              <p:spPr>
                <a:xfrm>
                  <a:off x="449299" y="2893447"/>
                  <a:ext cx="266462" cy="457860"/>
                </a:xfrm>
                <a:custGeom>
                  <a:avLst/>
                  <a:gdLst>
                    <a:gd name="connsiteX0" fmla="*/ 242651 w 266462"/>
                    <a:gd name="connsiteY0" fmla="*/ 398654 h 457860"/>
                    <a:gd name="connsiteX1" fmla="*/ 245991 w 266462"/>
                    <a:gd name="connsiteY1" fmla="*/ 398654 h 457860"/>
                    <a:gd name="connsiteX2" fmla="*/ 247104 w 266462"/>
                    <a:gd name="connsiteY2" fmla="*/ 401993 h 457860"/>
                    <a:gd name="connsiteX3" fmla="*/ 250443 w 266462"/>
                    <a:gd name="connsiteY3" fmla="*/ 416464 h 457860"/>
                    <a:gd name="connsiteX4" fmla="*/ 256008 w 266462"/>
                    <a:gd name="connsiteY4" fmla="*/ 429821 h 457860"/>
                    <a:gd name="connsiteX5" fmla="*/ 263799 w 266462"/>
                    <a:gd name="connsiteY5" fmla="*/ 448743 h 457860"/>
                    <a:gd name="connsiteX6" fmla="*/ 266026 w 266462"/>
                    <a:gd name="connsiteY6" fmla="*/ 457647 h 457860"/>
                    <a:gd name="connsiteX7" fmla="*/ 260460 w 266462"/>
                    <a:gd name="connsiteY7" fmla="*/ 449856 h 457860"/>
                    <a:gd name="connsiteX8" fmla="*/ 251555 w 266462"/>
                    <a:gd name="connsiteY8" fmla="*/ 432047 h 457860"/>
                    <a:gd name="connsiteX9" fmla="*/ 245991 w 266462"/>
                    <a:gd name="connsiteY9" fmla="*/ 417576 h 457860"/>
                    <a:gd name="connsiteX10" fmla="*/ 241538 w 266462"/>
                    <a:gd name="connsiteY10" fmla="*/ 403106 h 457860"/>
                    <a:gd name="connsiteX11" fmla="*/ 242651 w 266462"/>
                    <a:gd name="connsiteY11" fmla="*/ 398654 h 457860"/>
                    <a:gd name="connsiteX12" fmla="*/ 209259 w 266462"/>
                    <a:gd name="connsiteY12" fmla="*/ 121498 h 457860"/>
                    <a:gd name="connsiteX13" fmla="*/ 220390 w 266462"/>
                    <a:gd name="connsiteY13" fmla="*/ 128176 h 457860"/>
                    <a:gd name="connsiteX14" fmla="*/ 225955 w 266462"/>
                    <a:gd name="connsiteY14" fmla="*/ 143759 h 457860"/>
                    <a:gd name="connsiteX15" fmla="*/ 230407 w 266462"/>
                    <a:gd name="connsiteY15" fmla="*/ 159342 h 457860"/>
                    <a:gd name="connsiteX16" fmla="*/ 237086 w 266462"/>
                    <a:gd name="connsiteY16" fmla="*/ 190508 h 457860"/>
                    <a:gd name="connsiteX17" fmla="*/ 238199 w 266462"/>
                    <a:gd name="connsiteY17" fmla="*/ 222788 h 457860"/>
                    <a:gd name="connsiteX18" fmla="*/ 237086 w 266462"/>
                    <a:gd name="connsiteY18" fmla="*/ 255068 h 457860"/>
                    <a:gd name="connsiteX19" fmla="*/ 235972 w 266462"/>
                    <a:gd name="connsiteY19" fmla="*/ 286234 h 457860"/>
                    <a:gd name="connsiteX20" fmla="*/ 237086 w 266462"/>
                    <a:gd name="connsiteY20" fmla="*/ 317399 h 457860"/>
                    <a:gd name="connsiteX21" fmla="*/ 238199 w 266462"/>
                    <a:gd name="connsiteY21" fmla="*/ 348566 h 457860"/>
                    <a:gd name="connsiteX22" fmla="*/ 238199 w 266462"/>
                    <a:gd name="connsiteY22" fmla="*/ 379732 h 457860"/>
                    <a:gd name="connsiteX23" fmla="*/ 231520 w 266462"/>
                    <a:gd name="connsiteY23" fmla="*/ 348566 h 457860"/>
                    <a:gd name="connsiteX24" fmla="*/ 231520 w 266462"/>
                    <a:gd name="connsiteY24" fmla="*/ 316287 h 457860"/>
                    <a:gd name="connsiteX25" fmla="*/ 229294 w 266462"/>
                    <a:gd name="connsiteY25" fmla="*/ 285121 h 457860"/>
                    <a:gd name="connsiteX26" fmla="*/ 232633 w 266462"/>
                    <a:gd name="connsiteY26" fmla="*/ 253954 h 457860"/>
                    <a:gd name="connsiteX27" fmla="*/ 230407 w 266462"/>
                    <a:gd name="connsiteY27" fmla="*/ 222788 h 457860"/>
                    <a:gd name="connsiteX28" fmla="*/ 225955 w 266462"/>
                    <a:gd name="connsiteY28" fmla="*/ 191622 h 457860"/>
                    <a:gd name="connsiteX29" fmla="*/ 217050 w 266462"/>
                    <a:gd name="connsiteY29" fmla="*/ 161568 h 457860"/>
                    <a:gd name="connsiteX30" fmla="*/ 213711 w 266462"/>
                    <a:gd name="connsiteY30" fmla="*/ 145985 h 457860"/>
                    <a:gd name="connsiteX31" fmla="*/ 209259 w 266462"/>
                    <a:gd name="connsiteY31" fmla="*/ 131515 h 457860"/>
                    <a:gd name="connsiteX32" fmla="*/ 209259 w 266462"/>
                    <a:gd name="connsiteY32" fmla="*/ 121498 h 457860"/>
                    <a:gd name="connsiteX33" fmla="*/ 15583 w 266462"/>
                    <a:gd name="connsiteY33" fmla="*/ 172 h 457860"/>
                    <a:gd name="connsiteX34" fmla="*/ 20035 w 266462"/>
                    <a:gd name="connsiteY34" fmla="*/ 172 h 457860"/>
                    <a:gd name="connsiteX35" fmla="*/ 54541 w 266462"/>
                    <a:gd name="connsiteY35" fmla="*/ 6851 h 457860"/>
                    <a:gd name="connsiteX36" fmla="*/ 72350 w 266462"/>
                    <a:gd name="connsiteY36" fmla="*/ 12416 h 457860"/>
                    <a:gd name="connsiteX37" fmla="*/ 90160 w 266462"/>
                    <a:gd name="connsiteY37" fmla="*/ 19095 h 457860"/>
                    <a:gd name="connsiteX38" fmla="*/ 125778 w 266462"/>
                    <a:gd name="connsiteY38" fmla="*/ 31338 h 457860"/>
                    <a:gd name="connsiteX39" fmla="*/ 154718 w 266462"/>
                    <a:gd name="connsiteY39" fmla="*/ 52486 h 457860"/>
                    <a:gd name="connsiteX40" fmla="*/ 182545 w 266462"/>
                    <a:gd name="connsiteY40" fmla="*/ 74749 h 457860"/>
                    <a:gd name="connsiteX41" fmla="*/ 205919 w 266462"/>
                    <a:gd name="connsiteY41" fmla="*/ 100348 h 457860"/>
                    <a:gd name="connsiteX42" fmla="*/ 204806 w 266462"/>
                    <a:gd name="connsiteY42" fmla="*/ 111480 h 457860"/>
                    <a:gd name="connsiteX43" fmla="*/ 192563 w 266462"/>
                    <a:gd name="connsiteY43" fmla="*/ 107027 h 457860"/>
                    <a:gd name="connsiteX44" fmla="*/ 169188 w 266462"/>
                    <a:gd name="connsiteY44" fmla="*/ 83653 h 457860"/>
                    <a:gd name="connsiteX45" fmla="*/ 144701 w 266462"/>
                    <a:gd name="connsiteY45" fmla="*/ 61391 h 457860"/>
                    <a:gd name="connsiteX46" fmla="*/ 114648 w 266462"/>
                    <a:gd name="connsiteY46" fmla="*/ 44695 h 457860"/>
                    <a:gd name="connsiteX47" fmla="*/ 81255 w 266462"/>
                    <a:gd name="connsiteY47" fmla="*/ 33564 h 457860"/>
                    <a:gd name="connsiteX48" fmla="*/ 64559 w 266462"/>
                    <a:gd name="connsiteY48" fmla="*/ 29112 h 457860"/>
                    <a:gd name="connsiteX49" fmla="*/ 47862 w 266462"/>
                    <a:gd name="connsiteY49" fmla="*/ 25773 h 457860"/>
                    <a:gd name="connsiteX50" fmla="*/ 13357 w 266462"/>
                    <a:gd name="connsiteY50" fmla="*/ 20208 h 457860"/>
                    <a:gd name="connsiteX51" fmla="*/ 0 w 266462"/>
                    <a:gd name="connsiteY51" fmla="*/ 9077 h 457860"/>
                    <a:gd name="connsiteX52" fmla="*/ 15583 w 266462"/>
                    <a:gd name="connsiteY52" fmla="*/ 172 h 457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266462" h="457859">
                      <a:moveTo>
                        <a:pt x="242651" y="398654"/>
                      </a:moveTo>
                      <a:cubicBezTo>
                        <a:pt x="244877" y="398654"/>
                        <a:pt x="244877" y="396428"/>
                        <a:pt x="245991" y="398654"/>
                      </a:cubicBezTo>
                      <a:cubicBezTo>
                        <a:pt x="245991" y="398654"/>
                        <a:pt x="247104" y="401993"/>
                        <a:pt x="247104" y="401993"/>
                      </a:cubicBezTo>
                      <a:cubicBezTo>
                        <a:pt x="248217" y="408672"/>
                        <a:pt x="249330" y="413125"/>
                        <a:pt x="250443" y="416464"/>
                      </a:cubicBezTo>
                      <a:cubicBezTo>
                        <a:pt x="251555" y="419802"/>
                        <a:pt x="252668" y="423142"/>
                        <a:pt x="256008" y="429821"/>
                      </a:cubicBezTo>
                      <a:cubicBezTo>
                        <a:pt x="258234" y="436499"/>
                        <a:pt x="261573" y="443178"/>
                        <a:pt x="263799" y="448743"/>
                      </a:cubicBezTo>
                      <a:cubicBezTo>
                        <a:pt x="266026" y="454308"/>
                        <a:pt x="267139" y="457647"/>
                        <a:pt x="266026" y="457647"/>
                      </a:cubicBezTo>
                      <a:cubicBezTo>
                        <a:pt x="264913" y="458761"/>
                        <a:pt x="262686" y="455421"/>
                        <a:pt x="260460" y="449856"/>
                      </a:cubicBezTo>
                      <a:cubicBezTo>
                        <a:pt x="258234" y="445403"/>
                        <a:pt x="254894" y="438725"/>
                        <a:pt x="251555" y="432047"/>
                      </a:cubicBezTo>
                      <a:cubicBezTo>
                        <a:pt x="248217" y="425368"/>
                        <a:pt x="247104" y="422030"/>
                        <a:pt x="245991" y="417576"/>
                      </a:cubicBezTo>
                      <a:cubicBezTo>
                        <a:pt x="244877" y="414238"/>
                        <a:pt x="243764" y="410899"/>
                        <a:pt x="241538" y="403106"/>
                      </a:cubicBezTo>
                      <a:cubicBezTo>
                        <a:pt x="240425" y="400880"/>
                        <a:pt x="241538" y="399767"/>
                        <a:pt x="242651" y="398654"/>
                      </a:cubicBezTo>
                      <a:close/>
                      <a:moveTo>
                        <a:pt x="209259" y="121498"/>
                      </a:moveTo>
                      <a:cubicBezTo>
                        <a:pt x="212598" y="120385"/>
                        <a:pt x="218164" y="123724"/>
                        <a:pt x="220390" y="128176"/>
                      </a:cubicBezTo>
                      <a:cubicBezTo>
                        <a:pt x="223729" y="135967"/>
                        <a:pt x="224841" y="139307"/>
                        <a:pt x="225955" y="143759"/>
                      </a:cubicBezTo>
                      <a:cubicBezTo>
                        <a:pt x="227067" y="148212"/>
                        <a:pt x="228181" y="151551"/>
                        <a:pt x="230407" y="159342"/>
                      </a:cubicBezTo>
                      <a:cubicBezTo>
                        <a:pt x="234859" y="174926"/>
                        <a:pt x="234859" y="174926"/>
                        <a:pt x="237086" y="190508"/>
                      </a:cubicBezTo>
                      <a:cubicBezTo>
                        <a:pt x="239312" y="206091"/>
                        <a:pt x="238199" y="206091"/>
                        <a:pt x="238199" y="222788"/>
                      </a:cubicBezTo>
                      <a:cubicBezTo>
                        <a:pt x="238199" y="238370"/>
                        <a:pt x="238199" y="238370"/>
                        <a:pt x="237086" y="255068"/>
                      </a:cubicBezTo>
                      <a:cubicBezTo>
                        <a:pt x="237086" y="270650"/>
                        <a:pt x="237086" y="270650"/>
                        <a:pt x="235972" y="286234"/>
                      </a:cubicBezTo>
                      <a:cubicBezTo>
                        <a:pt x="235972" y="301816"/>
                        <a:pt x="237086" y="301816"/>
                        <a:pt x="237086" y="317399"/>
                      </a:cubicBezTo>
                      <a:cubicBezTo>
                        <a:pt x="237086" y="332983"/>
                        <a:pt x="237086" y="332983"/>
                        <a:pt x="238199" y="348566"/>
                      </a:cubicBezTo>
                      <a:cubicBezTo>
                        <a:pt x="239312" y="364149"/>
                        <a:pt x="235972" y="364149"/>
                        <a:pt x="238199" y="379732"/>
                      </a:cubicBezTo>
                      <a:cubicBezTo>
                        <a:pt x="235972" y="364149"/>
                        <a:pt x="233746" y="364149"/>
                        <a:pt x="231520" y="348566"/>
                      </a:cubicBezTo>
                      <a:cubicBezTo>
                        <a:pt x="230407" y="332983"/>
                        <a:pt x="231520" y="332983"/>
                        <a:pt x="231520" y="316287"/>
                      </a:cubicBezTo>
                      <a:cubicBezTo>
                        <a:pt x="231520" y="300703"/>
                        <a:pt x="230407" y="300703"/>
                        <a:pt x="229294" y="285121"/>
                      </a:cubicBezTo>
                      <a:cubicBezTo>
                        <a:pt x="229294" y="269537"/>
                        <a:pt x="233746" y="269537"/>
                        <a:pt x="232633" y="253954"/>
                      </a:cubicBezTo>
                      <a:cubicBezTo>
                        <a:pt x="232633" y="238370"/>
                        <a:pt x="231520" y="238370"/>
                        <a:pt x="230407" y="222788"/>
                      </a:cubicBezTo>
                      <a:cubicBezTo>
                        <a:pt x="229294" y="207204"/>
                        <a:pt x="228181" y="207204"/>
                        <a:pt x="225955" y="191622"/>
                      </a:cubicBezTo>
                      <a:cubicBezTo>
                        <a:pt x="222616" y="176039"/>
                        <a:pt x="221503" y="176039"/>
                        <a:pt x="217050" y="161568"/>
                      </a:cubicBezTo>
                      <a:cubicBezTo>
                        <a:pt x="214824" y="153778"/>
                        <a:pt x="213711" y="150438"/>
                        <a:pt x="213711" y="145985"/>
                      </a:cubicBezTo>
                      <a:cubicBezTo>
                        <a:pt x="212598" y="142646"/>
                        <a:pt x="212598" y="138194"/>
                        <a:pt x="209259" y="131515"/>
                      </a:cubicBezTo>
                      <a:cubicBezTo>
                        <a:pt x="207032" y="128176"/>
                        <a:pt x="205919" y="122611"/>
                        <a:pt x="209259" y="121498"/>
                      </a:cubicBezTo>
                      <a:close/>
                      <a:moveTo>
                        <a:pt x="15583" y="172"/>
                      </a:moveTo>
                      <a:cubicBezTo>
                        <a:pt x="16696" y="172"/>
                        <a:pt x="20035" y="172"/>
                        <a:pt x="20035" y="172"/>
                      </a:cubicBezTo>
                      <a:cubicBezTo>
                        <a:pt x="38958" y="2398"/>
                        <a:pt x="35619" y="2398"/>
                        <a:pt x="54541" y="6851"/>
                      </a:cubicBezTo>
                      <a:cubicBezTo>
                        <a:pt x="63446" y="9077"/>
                        <a:pt x="67897" y="10190"/>
                        <a:pt x="72350" y="12416"/>
                      </a:cubicBezTo>
                      <a:cubicBezTo>
                        <a:pt x="76802" y="14642"/>
                        <a:pt x="81255" y="15755"/>
                        <a:pt x="90160" y="19095"/>
                      </a:cubicBezTo>
                      <a:cubicBezTo>
                        <a:pt x="107969" y="25773"/>
                        <a:pt x="109082" y="23546"/>
                        <a:pt x="125778" y="31338"/>
                      </a:cubicBezTo>
                      <a:cubicBezTo>
                        <a:pt x="141361" y="40243"/>
                        <a:pt x="140248" y="42469"/>
                        <a:pt x="154718" y="52486"/>
                      </a:cubicBezTo>
                      <a:cubicBezTo>
                        <a:pt x="168075" y="63617"/>
                        <a:pt x="169188" y="62504"/>
                        <a:pt x="182545" y="74749"/>
                      </a:cubicBezTo>
                      <a:cubicBezTo>
                        <a:pt x="194789" y="86992"/>
                        <a:pt x="195902" y="86992"/>
                        <a:pt x="205919" y="100348"/>
                      </a:cubicBezTo>
                      <a:cubicBezTo>
                        <a:pt x="208145" y="103689"/>
                        <a:pt x="208145" y="110367"/>
                        <a:pt x="204806" y="111480"/>
                      </a:cubicBezTo>
                      <a:cubicBezTo>
                        <a:pt x="202580" y="112593"/>
                        <a:pt x="197015" y="109254"/>
                        <a:pt x="192563" y="107027"/>
                      </a:cubicBezTo>
                      <a:cubicBezTo>
                        <a:pt x="182545" y="93671"/>
                        <a:pt x="180318" y="94784"/>
                        <a:pt x="169188" y="83653"/>
                      </a:cubicBezTo>
                      <a:cubicBezTo>
                        <a:pt x="156944" y="72521"/>
                        <a:pt x="159170" y="71410"/>
                        <a:pt x="144701" y="61391"/>
                      </a:cubicBezTo>
                      <a:cubicBezTo>
                        <a:pt x="130230" y="51373"/>
                        <a:pt x="130230" y="52486"/>
                        <a:pt x="114648" y="44695"/>
                      </a:cubicBezTo>
                      <a:cubicBezTo>
                        <a:pt x="97951" y="38017"/>
                        <a:pt x="97951" y="39130"/>
                        <a:pt x="81255" y="33564"/>
                      </a:cubicBezTo>
                      <a:cubicBezTo>
                        <a:pt x="73463" y="31338"/>
                        <a:pt x="69011" y="30225"/>
                        <a:pt x="64559" y="29112"/>
                      </a:cubicBezTo>
                      <a:cubicBezTo>
                        <a:pt x="61220" y="29112"/>
                        <a:pt x="56767" y="27999"/>
                        <a:pt x="47862" y="25773"/>
                      </a:cubicBezTo>
                      <a:cubicBezTo>
                        <a:pt x="31167" y="22433"/>
                        <a:pt x="31167" y="22433"/>
                        <a:pt x="13357" y="20208"/>
                      </a:cubicBezTo>
                      <a:cubicBezTo>
                        <a:pt x="5566" y="20208"/>
                        <a:pt x="0" y="14642"/>
                        <a:pt x="0" y="9077"/>
                      </a:cubicBezTo>
                      <a:cubicBezTo>
                        <a:pt x="0" y="3511"/>
                        <a:pt x="6679" y="-941"/>
                        <a:pt x="15583" y="17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3" name="任意多边形: 形状 7522" descr="88d6b81e-62a9-4e15-8d95-4cb1f02ed4f3"/>
                <p:cNvSpPr/>
                <p:nvPr/>
              </p:nvSpPr>
              <p:spPr>
                <a:xfrm>
                  <a:off x="1" y="3278003"/>
                  <a:ext cx="306009" cy="312838"/>
                </a:xfrm>
                <a:custGeom>
                  <a:avLst/>
                  <a:gdLst>
                    <a:gd name="connsiteX0" fmla="*/ 0 w 306009"/>
                    <a:gd name="connsiteY0" fmla="*/ 0 h 312838"/>
                    <a:gd name="connsiteX1" fmla="*/ 28556 w 306009"/>
                    <a:gd name="connsiteY1" fmla="*/ 4080 h 312838"/>
                    <a:gd name="connsiteX2" fmla="*/ 57496 w 306009"/>
                    <a:gd name="connsiteY2" fmla="*/ 14098 h 312838"/>
                    <a:gd name="connsiteX3" fmla="*/ 84210 w 306009"/>
                    <a:gd name="connsiteY3" fmla="*/ 28567 h 312838"/>
                    <a:gd name="connsiteX4" fmla="*/ 107585 w 306009"/>
                    <a:gd name="connsiteY4" fmla="*/ 46376 h 312838"/>
                    <a:gd name="connsiteX5" fmla="*/ 126507 w 306009"/>
                    <a:gd name="connsiteY5" fmla="*/ 67525 h 312838"/>
                    <a:gd name="connsiteX6" fmla="*/ 143204 w 306009"/>
                    <a:gd name="connsiteY6" fmla="*/ 89787 h 312838"/>
                    <a:gd name="connsiteX7" fmla="*/ 172144 w 306009"/>
                    <a:gd name="connsiteY7" fmla="*/ 135423 h 312838"/>
                    <a:gd name="connsiteX8" fmla="*/ 201083 w 306009"/>
                    <a:gd name="connsiteY8" fmla="*/ 181059 h 312838"/>
                    <a:gd name="connsiteX9" fmla="*/ 232250 w 306009"/>
                    <a:gd name="connsiteY9" fmla="*/ 225582 h 312838"/>
                    <a:gd name="connsiteX10" fmla="*/ 265642 w 306009"/>
                    <a:gd name="connsiteY10" fmla="*/ 267879 h 312838"/>
                    <a:gd name="connsiteX11" fmla="*/ 302374 w 306009"/>
                    <a:gd name="connsiteY11" fmla="*/ 307949 h 312838"/>
                    <a:gd name="connsiteX12" fmla="*/ 305713 w 306009"/>
                    <a:gd name="connsiteY12" fmla="*/ 312402 h 312838"/>
                    <a:gd name="connsiteX13" fmla="*/ 301261 w 306009"/>
                    <a:gd name="connsiteY13" fmla="*/ 310176 h 312838"/>
                    <a:gd name="connsiteX14" fmla="*/ 258964 w 306009"/>
                    <a:gd name="connsiteY14" fmla="*/ 272331 h 312838"/>
                    <a:gd name="connsiteX15" fmla="*/ 225572 w 306009"/>
                    <a:gd name="connsiteY15" fmla="*/ 228921 h 312838"/>
                    <a:gd name="connsiteX16" fmla="*/ 193292 w 306009"/>
                    <a:gd name="connsiteY16" fmla="*/ 184398 h 312838"/>
                    <a:gd name="connsiteX17" fmla="*/ 167691 w 306009"/>
                    <a:gd name="connsiteY17" fmla="*/ 137649 h 312838"/>
                    <a:gd name="connsiteX18" fmla="*/ 136525 w 306009"/>
                    <a:gd name="connsiteY18" fmla="*/ 94238 h 312838"/>
                    <a:gd name="connsiteX19" fmla="*/ 118716 w 306009"/>
                    <a:gd name="connsiteY19" fmla="*/ 73090 h 312838"/>
                    <a:gd name="connsiteX20" fmla="*/ 99793 w 306009"/>
                    <a:gd name="connsiteY20" fmla="*/ 54168 h 312838"/>
                    <a:gd name="connsiteX21" fmla="*/ 77532 w 306009"/>
                    <a:gd name="connsiteY21" fmla="*/ 37472 h 312838"/>
                    <a:gd name="connsiteX22" fmla="*/ 53044 w 306009"/>
                    <a:gd name="connsiteY22" fmla="*/ 25228 h 312838"/>
                    <a:gd name="connsiteX23" fmla="*/ 26330 w 306009"/>
                    <a:gd name="connsiteY23" fmla="*/ 15211 h 312838"/>
                    <a:gd name="connsiteX24" fmla="*/ 0 w 306009"/>
                    <a:gd name="connsiteY24" fmla="*/ 10147 h 312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6009" h="312838">
                      <a:moveTo>
                        <a:pt x="0" y="0"/>
                      </a:moveTo>
                      <a:lnTo>
                        <a:pt x="28556" y="4080"/>
                      </a:lnTo>
                      <a:cubicBezTo>
                        <a:pt x="35235" y="6306"/>
                        <a:pt x="43026" y="8532"/>
                        <a:pt x="57496" y="14098"/>
                      </a:cubicBezTo>
                      <a:cubicBezTo>
                        <a:pt x="71966" y="20775"/>
                        <a:pt x="77532" y="24115"/>
                        <a:pt x="84210" y="28567"/>
                      </a:cubicBezTo>
                      <a:cubicBezTo>
                        <a:pt x="90889" y="31907"/>
                        <a:pt x="96454" y="36359"/>
                        <a:pt x="107585" y="46376"/>
                      </a:cubicBezTo>
                      <a:cubicBezTo>
                        <a:pt x="117603" y="56394"/>
                        <a:pt x="122054" y="61960"/>
                        <a:pt x="126507" y="67525"/>
                      </a:cubicBezTo>
                      <a:cubicBezTo>
                        <a:pt x="130959" y="73090"/>
                        <a:pt x="135412" y="78656"/>
                        <a:pt x="143204" y="89787"/>
                      </a:cubicBezTo>
                      <a:cubicBezTo>
                        <a:pt x="158787" y="112048"/>
                        <a:pt x="157673" y="113161"/>
                        <a:pt x="172144" y="135423"/>
                      </a:cubicBezTo>
                      <a:cubicBezTo>
                        <a:pt x="186614" y="158797"/>
                        <a:pt x="186614" y="158797"/>
                        <a:pt x="201083" y="181059"/>
                      </a:cubicBezTo>
                      <a:cubicBezTo>
                        <a:pt x="215554" y="204434"/>
                        <a:pt x="216667" y="203320"/>
                        <a:pt x="232250" y="225582"/>
                      </a:cubicBezTo>
                      <a:cubicBezTo>
                        <a:pt x="247833" y="246731"/>
                        <a:pt x="247833" y="246731"/>
                        <a:pt x="265642" y="267879"/>
                      </a:cubicBezTo>
                      <a:cubicBezTo>
                        <a:pt x="283451" y="287914"/>
                        <a:pt x="281225" y="289027"/>
                        <a:pt x="302374" y="307949"/>
                      </a:cubicBezTo>
                      <a:cubicBezTo>
                        <a:pt x="304601" y="309063"/>
                        <a:pt x="306826" y="310176"/>
                        <a:pt x="305713" y="312402"/>
                      </a:cubicBezTo>
                      <a:cubicBezTo>
                        <a:pt x="304601" y="313515"/>
                        <a:pt x="303488" y="312402"/>
                        <a:pt x="301261" y="310176"/>
                      </a:cubicBezTo>
                      <a:cubicBezTo>
                        <a:pt x="280112" y="291253"/>
                        <a:pt x="277887" y="292366"/>
                        <a:pt x="258964" y="272331"/>
                      </a:cubicBezTo>
                      <a:cubicBezTo>
                        <a:pt x="241155" y="251183"/>
                        <a:pt x="242268" y="251183"/>
                        <a:pt x="225572" y="228921"/>
                      </a:cubicBezTo>
                      <a:cubicBezTo>
                        <a:pt x="208875" y="206659"/>
                        <a:pt x="207762" y="206659"/>
                        <a:pt x="193292" y="184398"/>
                      </a:cubicBezTo>
                      <a:cubicBezTo>
                        <a:pt x="178822" y="162137"/>
                        <a:pt x="182161" y="159910"/>
                        <a:pt x="167691" y="137649"/>
                      </a:cubicBezTo>
                      <a:cubicBezTo>
                        <a:pt x="153221" y="115388"/>
                        <a:pt x="152108" y="116501"/>
                        <a:pt x="136525" y="94238"/>
                      </a:cubicBezTo>
                      <a:cubicBezTo>
                        <a:pt x="127620" y="83108"/>
                        <a:pt x="123168" y="77543"/>
                        <a:pt x="118716" y="73090"/>
                      </a:cubicBezTo>
                      <a:cubicBezTo>
                        <a:pt x="114264" y="68639"/>
                        <a:pt x="109811" y="63073"/>
                        <a:pt x="99793" y="54168"/>
                      </a:cubicBezTo>
                      <a:cubicBezTo>
                        <a:pt x="89776" y="45263"/>
                        <a:pt x="83097" y="40812"/>
                        <a:pt x="77532" y="37472"/>
                      </a:cubicBezTo>
                      <a:cubicBezTo>
                        <a:pt x="71966" y="34133"/>
                        <a:pt x="66401" y="30793"/>
                        <a:pt x="53044" y="25228"/>
                      </a:cubicBezTo>
                      <a:cubicBezTo>
                        <a:pt x="39687" y="19663"/>
                        <a:pt x="33009" y="17436"/>
                        <a:pt x="26330" y="15211"/>
                      </a:cubicBezTo>
                      <a:lnTo>
                        <a:pt x="0" y="10147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4" name="任意多边形: 形状 7523" descr="731c0b44-b592-426c-ba20-7da617b85f9c"/>
                <p:cNvSpPr/>
                <p:nvPr/>
              </p:nvSpPr>
              <p:spPr>
                <a:xfrm>
                  <a:off x="332137" y="3606352"/>
                  <a:ext cx="108258" cy="46822"/>
                </a:xfrm>
                <a:custGeom>
                  <a:avLst/>
                  <a:gdLst>
                    <a:gd name="connsiteX0" fmla="*/ 568 w 108258"/>
                    <a:gd name="connsiteY0" fmla="*/ 610 h 46822"/>
                    <a:gd name="connsiteX1" fmla="*/ 2516 w 108258"/>
                    <a:gd name="connsiteY1" fmla="*/ 749 h 46822"/>
                    <a:gd name="connsiteX2" fmla="*/ 8081 w 108258"/>
                    <a:gd name="connsiteY2" fmla="*/ 4089 h 46822"/>
                    <a:gd name="connsiteX3" fmla="*/ 54830 w 108258"/>
                    <a:gd name="connsiteY3" fmla="*/ 28576 h 46822"/>
                    <a:gd name="connsiteX4" fmla="*/ 108258 w 108258"/>
                    <a:gd name="connsiteY4" fmla="*/ 46386 h 46822"/>
                    <a:gd name="connsiteX5" fmla="*/ 90449 w 108258"/>
                    <a:gd name="connsiteY5" fmla="*/ 44159 h 46822"/>
                    <a:gd name="connsiteX6" fmla="*/ 53717 w 108258"/>
                    <a:gd name="connsiteY6" fmla="*/ 33028 h 46822"/>
                    <a:gd name="connsiteX7" fmla="*/ 4742 w 108258"/>
                    <a:gd name="connsiteY7" fmla="*/ 8540 h 46822"/>
                    <a:gd name="connsiteX8" fmla="*/ 289 w 108258"/>
                    <a:gd name="connsiteY8" fmla="*/ 2976 h 46822"/>
                    <a:gd name="connsiteX9" fmla="*/ 568 w 108258"/>
                    <a:gd name="connsiteY9" fmla="*/ 610 h 46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257" h="46822">
                      <a:moveTo>
                        <a:pt x="568" y="610"/>
                      </a:moveTo>
                      <a:cubicBezTo>
                        <a:pt x="568" y="-86"/>
                        <a:pt x="846" y="-364"/>
                        <a:pt x="2516" y="749"/>
                      </a:cubicBezTo>
                      <a:cubicBezTo>
                        <a:pt x="2516" y="749"/>
                        <a:pt x="8081" y="4089"/>
                        <a:pt x="8081" y="4089"/>
                      </a:cubicBezTo>
                      <a:cubicBezTo>
                        <a:pt x="30343" y="17445"/>
                        <a:pt x="30343" y="17445"/>
                        <a:pt x="54830" y="28576"/>
                      </a:cubicBezTo>
                      <a:cubicBezTo>
                        <a:pt x="79318" y="38594"/>
                        <a:pt x="107145" y="43046"/>
                        <a:pt x="108258" y="46386"/>
                      </a:cubicBezTo>
                      <a:cubicBezTo>
                        <a:pt x="108258" y="47499"/>
                        <a:pt x="100466" y="46386"/>
                        <a:pt x="90449" y="44159"/>
                      </a:cubicBezTo>
                      <a:cubicBezTo>
                        <a:pt x="80431" y="41933"/>
                        <a:pt x="67075" y="37481"/>
                        <a:pt x="53717" y="33028"/>
                      </a:cubicBezTo>
                      <a:cubicBezTo>
                        <a:pt x="28117" y="23011"/>
                        <a:pt x="28117" y="21898"/>
                        <a:pt x="4742" y="8540"/>
                      </a:cubicBezTo>
                      <a:cubicBezTo>
                        <a:pt x="1403" y="6314"/>
                        <a:pt x="-824" y="4089"/>
                        <a:pt x="289" y="2976"/>
                      </a:cubicBezTo>
                      <a:cubicBezTo>
                        <a:pt x="846" y="2419"/>
                        <a:pt x="568" y="1306"/>
                        <a:pt x="568" y="61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5" name="任意多边形: 形状 7524" descr="b6684391-1971-4069-ab39-43a4cbb97af0"/>
                <p:cNvSpPr/>
                <p:nvPr/>
              </p:nvSpPr>
              <p:spPr>
                <a:xfrm>
                  <a:off x="1159716" y="501046"/>
                  <a:ext cx="314943" cy="179107"/>
                </a:xfrm>
                <a:custGeom>
                  <a:avLst/>
                  <a:gdLst>
                    <a:gd name="connsiteX0" fmla="*/ 69991 w 314943"/>
                    <a:gd name="connsiteY0" fmla="*/ 566 h 179107"/>
                    <a:gd name="connsiteX1" fmla="*/ 135524 w 314943"/>
                    <a:gd name="connsiteY1" fmla="*/ 17263 h 179107"/>
                    <a:gd name="connsiteX2" fmla="*/ 145541 w 314943"/>
                    <a:gd name="connsiteY2" fmla="*/ 12810 h 179107"/>
                    <a:gd name="connsiteX3" fmla="*/ 259075 w 314943"/>
                    <a:gd name="connsiteY3" fmla="*/ 39524 h 179107"/>
                    <a:gd name="connsiteX4" fmla="*/ 271320 w 314943"/>
                    <a:gd name="connsiteY4" fmla="*/ 45090 h 179107"/>
                    <a:gd name="connsiteX5" fmla="*/ 280224 w 314943"/>
                    <a:gd name="connsiteY5" fmla="*/ 58446 h 179107"/>
                    <a:gd name="connsiteX6" fmla="*/ 301372 w 314943"/>
                    <a:gd name="connsiteY6" fmla="*/ 151946 h 179107"/>
                    <a:gd name="connsiteX7" fmla="*/ 89887 w 314943"/>
                    <a:gd name="connsiteY7" fmla="*/ 155285 h 179107"/>
                    <a:gd name="connsiteX8" fmla="*/ 11971 w 314943"/>
                    <a:gd name="connsiteY8" fmla="*/ 33958 h 179107"/>
                    <a:gd name="connsiteX9" fmla="*/ 69991 w 314943"/>
                    <a:gd name="connsiteY9" fmla="*/ 566 h 179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4943" h="179107">
                      <a:moveTo>
                        <a:pt x="69991" y="566"/>
                      </a:moveTo>
                      <a:cubicBezTo>
                        <a:pt x="92670" y="-1938"/>
                        <a:pt x="116601" y="3906"/>
                        <a:pt x="135524" y="17263"/>
                      </a:cubicBezTo>
                      <a:cubicBezTo>
                        <a:pt x="137750" y="15036"/>
                        <a:pt x="141089" y="12810"/>
                        <a:pt x="145541" y="12810"/>
                      </a:cubicBezTo>
                      <a:cubicBezTo>
                        <a:pt x="188952" y="8358"/>
                        <a:pt x="227909" y="16149"/>
                        <a:pt x="259075" y="39524"/>
                      </a:cubicBezTo>
                      <a:lnTo>
                        <a:pt x="271320" y="45090"/>
                      </a:lnTo>
                      <a:cubicBezTo>
                        <a:pt x="277998" y="48429"/>
                        <a:pt x="280224" y="52882"/>
                        <a:pt x="280224" y="58446"/>
                      </a:cubicBezTo>
                      <a:cubicBezTo>
                        <a:pt x="310277" y="84048"/>
                        <a:pt x="329199" y="117440"/>
                        <a:pt x="301372" y="151946"/>
                      </a:cubicBezTo>
                      <a:cubicBezTo>
                        <a:pt x="260188" y="200921"/>
                        <a:pt x="143315" y="171981"/>
                        <a:pt x="89887" y="155285"/>
                      </a:cubicBezTo>
                      <a:cubicBezTo>
                        <a:pt x="33121" y="137475"/>
                        <a:pt x="-25873" y="88499"/>
                        <a:pt x="11971" y="33958"/>
                      </a:cubicBezTo>
                      <a:cubicBezTo>
                        <a:pt x="25885" y="13923"/>
                        <a:pt x="47312" y="3071"/>
                        <a:pt x="69991" y="566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6" name="任意多边形: 形状 7525" descr="be252bae-c99c-4a9a-aba1-72832f68331e"/>
                <p:cNvSpPr/>
                <p:nvPr/>
              </p:nvSpPr>
              <p:spPr>
                <a:xfrm>
                  <a:off x="0" y="2149005"/>
                  <a:ext cx="36803" cy="121776"/>
                </a:xfrm>
                <a:custGeom>
                  <a:avLst/>
                  <a:gdLst>
                    <a:gd name="connsiteX0" fmla="*/ 0 w 36803"/>
                    <a:gd name="connsiteY0" fmla="*/ 0 h 121776"/>
                    <a:gd name="connsiteX1" fmla="*/ 4068 w 36803"/>
                    <a:gd name="connsiteY1" fmla="*/ 11094 h 121776"/>
                    <a:gd name="connsiteX2" fmla="*/ 19652 w 36803"/>
                    <a:gd name="connsiteY2" fmla="*/ 55617 h 121776"/>
                    <a:gd name="connsiteX3" fmla="*/ 35234 w 36803"/>
                    <a:gd name="connsiteY3" fmla="*/ 100140 h 121776"/>
                    <a:gd name="connsiteX4" fmla="*/ 30782 w 36803"/>
                    <a:gd name="connsiteY4" fmla="*/ 121289 h 121776"/>
                    <a:gd name="connsiteX5" fmla="*/ 12973 w 36803"/>
                    <a:gd name="connsiteY5" fmla="*/ 107932 h 121776"/>
                    <a:gd name="connsiteX6" fmla="*/ 10747 w 36803"/>
                    <a:gd name="connsiteY6" fmla="*/ 103479 h 121776"/>
                    <a:gd name="connsiteX7" fmla="*/ 1668 w 36803"/>
                    <a:gd name="connsiteY7" fmla="*/ 74992 h 121776"/>
                    <a:gd name="connsiteX8" fmla="*/ 0 w 36803"/>
                    <a:gd name="connsiteY8" fmla="*/ 70042 h 121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803" h="121776">
                      <a:moveTo>
                        <a:pt x="0" y="0"/>
                      </a:moveTo>
                      <a:lnTo>
                        <a:pt x="4068" y="11094"/>
                      </a:lnTo>
                      <a:cubicBezTo>
                        <a:pt x="11860" y="33356"/>
                        <a:pt x="11860" y="33356"/>
                        <a:pt x="19652" y="55617"/>
                      </a:cubicBezTo>
                      <a:cubicBezTo>
                        <a:pt x="27442" y="77878"/>
                        <a:pt x="26330" y="77878"/>
                        <a:pt x="35234" y="100140"/>
                      </a:cubicBezTo>
                      <a:cubicBezTo>
                        <a:pt x="38574" y="110158"/>
                        <a:pt x="36347" y="119063"/>
                        <a:pt x="30782" y="121289"/>
                      </a:cubicBezTo>
                      <a:cubicBezTo>
                        <a:pt x="25217" y="123515"/>
                        <a:pt x="16312" y="117950"/>
                        <a:pt x="12973" y="107932"/>
                      </a:cubicBezTo>
                      <a:cubicBezTo>
                        <a:pt x="12973" y="107932"/>
                        <a:pt x="10747" y="103479"/>
                        <a:pt x="10747" y="103479"/>
                      </a:cubicBezTo>
                      <a:cubicBezTo>
                        <a:pt x="4903" y="86783"/>
                        <a:pt x="4694" y="84488"/>
                        <a:pt x="1668" y="74992"/>
                      </a:cubicBezTo>
                      <a:lnTo>
                        <a:pt x="0" y="70042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7" name="任意多边形: 形状 7526" descr="d32b7660-0a34-4d00-91e7-866f9735c636"/>
                <p:cNvSpPr/>
                <p:nvPr/>
              </p:nvSpPr>
              <p:spPr>
                <a:xfrm>
                  <a:off x="918934" y="1275202"/>
                  <a:ext cx="1036393" cy="224314"/>
                </a:xfrm>
                <a:custGeom>
                  <a:avLst/>
                  <a:gdLst>
                    <a:gd name="connsiteX0" fmla="*/ 359888 w 1036393"/>
                    <a:gd name="connsiteY0" fmla="*/ 74855 h 224314"/>
                    <a:gd name="connsiteX1" fmla="*/ 367401 w 1036393"/>
                    <a:gd name="connsiteY1" fmla="*/ 76802 h 224314"/>
                    <a:gd name="connsiteX2" fmla="*/ 355157 w 1036393"/>
                    <a:gd name="connsiteY2" fmla="*/ 89047 h 224314"/>
                    <a:gd name="connsiteX3" fmla="*/ 303956 w 1036393"/>
                    <a:gd name="connsiteY3" fmla="*/ 116874 h 224314"/>
                    <a:gd name="connsiteX4" fmla="*/ 250527 w 1036393"/>
                    <a:gd name="connsiteY4" fmla="*/ 141361 h 224314"/>
                    <a:gd name="connsiteX5" fmla="*/ 198212 w 1036393"/>
                    <a:gd name="connsiteY5" fmla="*/ 168075 h 224314"/>
                    <a:gd name="connsiteX6" fmla="*/ 144785 w 1036393"/>
                    <a:gd name="connsiteY6" fmla="*/ 192563 h 224314"/>
                    <a:gd name="connsiteX7" fmla="*/ 86905 w 1036393"/>
                    <a:gd name="connsiteY7" fmla="*/ 211485 h 224314"/>
                    <a:gd name="connsiteX8" fmla="*/ 56852 w 1036393"/>
                    <a:gd name="connsiteY8" fmla="*/ 218164 h 224314"/>
                    <a:gd name="connsiteX9" fmla="*/ 25686 w 1036393"/>
                    <a:gd name="connsiteY9" fmla="*/ 223729 h 224314"/>
                    <a:gd name="connsiteX10" fmla="*/ 85 w 1036393"/>
                    <a:gd name="connsiteY10" fmla="*/ 215938 h 224314"/>
                    <a:gd name="connsiteX11" fmla="*/ 21233 w 1036393"/>
                    <a:gd name="connsiteY11" fmla="*/ 203693 h 224314"/>
                    <a:gd name="connsiteX12" fmla="*/ 26799 w 1036393"/>
                    <a:gd name="connsiteY12" fmla="*/ 202580 h 224314"/>
                    <a:gd name="connsiteX13" fmla="*/ 79113 w 1036393"/>
                    <a:gd name="connsiteY13" fmla="*/ 192563 h 224314"/>
                    <a:gd name="connsiteX14" fmla="*/ 135881 w 1036393"/>
                    <a:gd name="connsiteY14" fmla="*/ 176979 h 224314"/>
                    <a:gd name="connsiteX15" fmla="*/ 188195 w 1036393"/>
                    <a:gd name="connsiteY15" fmla="*/ 152492 h 224314"/>
                    <a:gd name="connsiteX16" fmla="*/ 242736 w 1036393"/>
                    <a:gd name="connsiteY16" fmla="*/ 130230 h 224314"/>
                    <a:gd name="connsiteX17" fmla="*/ 295051 w 1036393"/>
                    <a:gd name="connsiteY17" fmla="*/ 103516 h 224314"/>
                    <a:gd name="connsiteX18" fmla="*/ 347365 w 1036393"/>
                    <a:gd name="connsiteY18" fmla="*/ 77916 h 224314"/>
                    <a:gd name="connsiteX19" fmla="*/ 359888 w 1036393"/>
                    <a:gd name="connsiteY19" fmla="*/ 74855 h 224314"/>
                    <a:gd name="connsiteX20" fmla="*/ 917261 w 1036393"/>
                    <a:gd name="connsiteY20" fmla="*/ 8905 h 224314"/>
                    <a:gd name="connsiteX21" fmla="*/ 925053 w 1036393"/>
                    <a:gd name="connsiteY21" fmla="*/ 8905 h 224314"/>
                    <a:gd name="connsiteX22" fmla="*/ 980707 w 1036393"/>
                    <a:gd name="connsiteY22" fmla="*/ 14470 h 224314"/>
                    <a:gd name="connsiteX23" fmla="*/ 1036361 w 1036393"/>
                    <a:gd name="connsiteY23" fmla="*/ 23375 h 224314"/>
                    <a:gd name="connsiteX24" fmla="*/ 980707 w 1036393"/>
                    <a:gd name="connsiteY24" fmla="*/ 17809 h 224314"/>
                    <a:gd name="connsiteX25" fmla="*/ 923940 w 1036393"/>
                    <a:gd name="connsiteY25" fmla="*/ 13358 h 224314"/>
                    <a:gd name="connsiteX26" fmla="*/ 916148 w 1036393"/>
                    <a:gd name="connsiteY26" fmla="*/ 11131 h 224314"/>
                    <a:gd name="connsiteX27" fmla="*/ 917261 w 1036393"/>
                    <a:gd name="connsiteY27" fmla="*/ 8905 h 224314"/>
                    <a:gd name="connsiteX28" fmla="*/ 755866 w 1036393"/>
                    <a:gd name="connsiteY28" fmla="*/ 0 h 224314"/>
                    <a:gd name="connsiteX29" fmla="*/ 817084 w 1036393"/>
                    <a:gd name="connsiteY29" fmla="*/ 1113 h 224314"/>
                    <a:gd name="connsiteX30" fmla="*/ 878304 w 1036393"/>
                    <a:gd name="connsiteY30" fmla="*/ 6679 h 224314"/>
                    <a:gd name="connsiteX31" fmla="*/ 883870 w 1036393"/>
                    <a:gd name="connsiteY31" fmla="*/ 7792 h 224314"/>
                    <a:gd name="connsiteX32" fmla="*/ 878304 w 1036393"/>
                    <a:gd name="connsiteY32" fmla="*/ 8905 h 224314"/>
                    <a:gd name="connsiteX33" fmla="*/ 817084 w 1036393"/>
                    <a:gd name="connsiteY33" fmla="*/ 8905 h 224314"/>
                    <a:gd name="connsiteX34" fmla="*/ 755866 w 1036393"/>
                    <a:gd name="connsiteY34" fmla="*/ 6679 h 224314"/>
                    <a:gd name="connsiteX35" fmla="*/ 694646 w 1036393"/>
                    <a:gd name="connsiteY35" fmla="*/ 8905 h 224314"/>
                    <a:gd name="connsiteX36" fmla="*/ 633426 w 1036393"/>
                    <a:gd name="connsiteY36" fmla="*/ 10018 h 224314"/>
                    <a:gd name="connsiteX37" fmla="*/ 573320 w 1036393"/>
                    <a:gd name="connsiteY37" fmla="*/ 18922 h 224314"/>
                    <a:gd name="connsiteX38" fmla="*/ 514327 w 1036393"/>
                    <a:gd name="connsiteY38" fmla="*/ 31167 h 224314"/>
                    <a:gd name="connsiteX39" fmla="*/ 457560 w 1036393"/>
                    <a:gd name="connsiteY39" fmla="*/ 47862 h 224314"/>
                    <a:gd name="connsiteX40" fmla="*/ 400793 w 1036393"/>
                    <a:gd name="connsiteY40" fmla="*/ 65672 h 224314"/>
                    <a:gd name="connsiteX41" fmla="*/ 381871 w 1036393"/>
                    <a:gd name="connsiteY41" fmla="*/ 69012 h 224314"/>
                    <a:gd name="connsiteX42" fmla="*/ 395228 w 1036393"/>
                    <a:gd name="connsiteY42" fmla="*/ 56767 h 224314"/>
                    <a:gd name="connsiteX43" fmla="*/ 453108 w 1036393"/>
                    <a:gd name="connsiteY43" fmla="*/ 37845 h 224314"/>
                    <a:gd name="connsiteX44" fmla="*/ 512101 w 1036393"/>
                    <a:gd name="connsiteY44" fmla="*/ 22262 h 224314"/>
                    <a:gd name="connsiteX45" fmla="*/ 572207 w 1036393"/>
                    <a:gd name="connsiteY45" fmla="*/ 12245 h 224314"/>
                    <a:gd name="connsiteX46" fmla="*/ 633426 w 1036393"/>
                    <a:gd name="connsiteY46" fmla="*/ 5566 h 224314"/>
                    <a:gd name="connsiteX47" fmla="*/ 694646 w 1036393"/>
                    <a:gd name="connsiteY47" fmla="*/ 2226 h 224314"/>
                    <a:gd name="connsiteX48" fmla="*/ 755866 w 1036393"/>
                    <a:gd name="connsiteY48" fmla="*/ 0 h 224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1036393" h="224314">
                      <a:moveTo>
                        <a:pt x="359888" y="74855"/>
                      </a:moveTo>
                      <a:cubicBezTo>
                        <a:pt x="363783" y="74576"/>
                        <a:pt x="366844" y="75133"/>
                        <a:pt x="367401" y="76802"/>
                      </a:cubicBezTo>
                      <a:cubicBezTo>
                        <a:pt x="368514" y="79029"/>
                        <a:pt x="360722" y="85707"/>
                        <a:pt x="355157" y="89047"/>
                      </a:cubicBezTo>
                      <a:cubicBezTo>
                        <a:pt x="328443" y="102403"/>
                        <a:pt x="329557" y="103516"/>
                        <a:pt x="303956" y="116874"/>
                      </a:cubicBezTo>
                      <a:cubicBezTo>
                        <a:pt x="278354" y="130230"/>
                        <a:pt x="276129" y="128004"/>
                        <a:pt x="250527" y="141361"/>
                      </a:cubicBezTo>
                      <a:cubicBezTo>
                        <a:pt x="224926" y="154718"/>
                        <a:pt x="224926" y="155831"/>
                        <a:pt x="198212" y="168075"/>
                      </a:cubicBezTo>
                      <a:cubicBezTo>
                        <a:pt x="171500" y="180319"/>
                        <a:pt x="172612" y="181432"/>
                        <a:pt x="144785" y="192563"/>
                      </a:cubicBezTo>
                      <a:cubicBezTo>
                        <a:pt x="115845" y="202580"/>
                        <a:pt x="115845" y="202580"/>
                        <a:pt x="86905" y="211485"/>
                      </a:cubicBezTo>
                      <a:cubicBezTo>
                        <a:pt x="72435" y="214824"/>
                        <a:pt x="64644" y="217051"/>
                        <a:pt x="56852" y="218164"/>
                      </a:cubicBezTo>
                      <a:cubicBezTo>
                        <a:pt x="49060" y="220390"/>
                        <a:pt x="41268" y="221503"/>
                        <a:pt x="25686" y="223729"/>
                      </a:cubicBezTo>
                      <a:cubicBezTo>
                        <a:pt x="12329" y="225955"/>
                        <a:pt x="1198" y="221503"/>
                        <a:pt x="85" y="215938"/>
                      </a:cubicBezTo>
                      <a:cubicBezTo>
                        <a:pt x="-1028" y="211485"/>
                        <a:pt x="8990" y="205919"/>
                        <a:pt x="21233" y="203693"/>
                      </a:cubicBezTo>
                      <a:cubicBezTo>
                        <a:pt x="21233" y="203693"/>
                        <a:pt x="26799" y="202580"/>
                        <a:pt x="26799" y="202580"/>
                      </a:cubicBezTo>
                      <a:cubicBezTo>
                        <a:pt x="55739" y="198129"/>
                        <a:pt x="50173" y="199242"/>
                        <a:pt x="79113" y="192563"/>
                      </a:cubicBezTo>
                      <a:cubicBezTo>
                        <a:pt x="108054" y="184771"/>
                        <a:pt x="108054" y="185884"/>
                        <a:pt x="135881" y="176979"/>
                      </a:cubicBezTo>
                      <a:cubicBezTo>
                        <a:pt x="162595" y="166962"/>
                        <a:pt x="161481" y="163623"/>
                        <a:pt x="188195" y="152492"/>
                      </a:cubicBezTo>
                      <a:cubicBezTo>
                        <a:pt x="214909" y="140248"/>
                        <a:pt x="216022" y="142475"/>
                        <a:pt x="242736" y="130230"/>
                      </a:cubicBezTo>
                      <a:cubicBezTo>
                        <a:pt x="269450" y="117987"/>
                        <a:pt x="268337" y="116874"/>
                        <a:pt x="295051" y="103516"/>
                      </a:cubicBezTo>
                      <a:cubicBezTo>
                        <a:pt x="320652" y="91273"/>
                        <a:pt x="320652" y="90160"/>
                        <a:pt x="347365" y="77916"/>
                      </a:cubicBezTo>
                      <a:cubicBezTo>
                        <a:pt x="351261" y="76246"/>
                        <a:pt x="355992" y="75133"/>
                        <a:pt x="359888" y="74855"/>
                      </a:cubicBezTo>
                      <a:close/>
                      <a:moveTo>
                        <a:pt x="917261" y="8905"/>
                      </a:moveTo>
                      <a:cubicBezTo>
                        <a:pt x="917261" y="8905"/>
                        <a:pt x="923940" y="8905"/>
                        <a:pt x="925053" y="8905"/>
                      </a:cubicBezTo>
                      <a:cubicBezTo>
                        <a:pt x="952880" y="12245"/>
                        <a:pt x="952880" y="11131"/>
                        <a:pt x="980707" y="14470"/>
                      </a:cubicBezTo>
                      <a:cubicBezTo>
                        <a:pt x="1008534" y="17809"/>
                        <a:pt x="1036361" y="21148"/>
                        <a:pt x="1036361" y="23375"/>
                      </a:cubicBezTo>
                      <a:cubicBezTo>
                        <a:pt x="1037474" y="24488"/>
                        <a:pt x="1009647" y="20035"/>
                        <a:pt x="980707" y="17809"/>
                      </a:cubicBezTo>
                      <a:cubicBezTo>
                        <a:pt x="952880" y="15584"/>
                        <a:pt x="952880" y="14470"/>
                        <a:pt x="923940" y="13358"/>
                      </a:cubicBezTo>
                      <a:cubicBezTo>
                        <a:pt x="920601" y="13358"/>
                        <a:pt x="916148" y="12245"/>
                        <a:pt x="916148" y="11131"/>
                      </a:cubicBezTo>
                      <a:cubicBezTo>
                        <a:pt x="916148" y="10018"/>
                        <a:pt x="912809" y="7792"/>
                        <a:pt x="917261" y="8905"/>
                      </a:cubicBezTo>
                      <a:close/>
                      <a:moveTo>
                        <a:pt x="755866" y="0"/>
                      </a:moveTo>
                      <a:cubicBezTo>
                        <a:pt x="787031" y="0"/>
                        <a:pt x="787031" y="0"/>
                        <a:pt x="817084" y="1113"/>
                      </a:cubicBezTo>
                      <a:cubicBezTo>
                        <a:pt x="847137" y="2226"/>
                        <a:pt x="847137" y="4453"/>
                        <a:pt x="878304" y="6679"/>
                      </a:cubicBezTo>
                      <a:cubicBezTo>
                        <a:pt x="881643" y="6679"/>
                        <a:pt x="883870" y="6679"/>
                        <a:pt x="883870" y="7792"/>
                      </a:cubicBezTo>
                      <a:cubicBezTo>
                        <a:pt x="883870" y="10018"/>
                        <a:pt x="880530" y="8905"/>
                        <a:pt x="878304" y="8905"/>
                      </a:cubicBezTo>
                      <a:cubicBezTo>
                        <a:pt x="848251" y="6679"/>
                        <a:pt x="848251" y="10018"/>
                        <a:pt x="817084" y="8905"/>
                      </a:cubicBezTo>
                      <a:cubicBezTo>
                        <a:pt x="787031" y="7792"/>
                        <a:pt x="787031" y="6679"/>
                        <a:pt x="755866" y="6679"/>
                      </a:cubicBezTo>
                      <a:cubicBezTo>
                        <a:pt x="725813" y="6679"/>
                        <a:pt x="725813" y="7792"/>
                        <a:pt x="694646" y="8905"/>
                      </a:cubicBezTo>
                      <a:cubicBezTo>
                        <a:pt x="664593" y="11131"/>
                        <a:pt x="663480" y="6679"/>
                        <a:pt x="633426" y="10018"/>
                      </a:cubicBezTo>
                      <a:cubicBezTo>
                        <a:pt x="603373" y="13358"/>
                        <a:pt x="603373" y="14470"/>
                        <a:pt x="573320" y="18922"/>
                      </a:cubicBezTo>
                      <a:cubicBezTo>
                        <a:pt x="543267" y="24488"/>
                        <a:pt x="543267" y="24488"/>
                        <a:pt x="514327" y="31167"/>
                      </a:cubicBezTo>
                      <a:cubicBezTo>
                        <a:pt x="485387" y="37845"/>
                        <a:pt x="485387" y="38958"/>
                        <a:pt x="457560" y="47862"/>
                      </a:cubicBezTo>
                      <a:cubicBezTo>
                        <a:pt x="429733" y="56767"/>
                        <a:pt x="428620" y="54541"/>
                        <a:pt x="400793" y="65672"/>
                      </a:cubicBezTo>
                      <a:cubicBezTo>
                        <a:pt x="394115" y="69012"/>
                        <a:pt x="384096" y="71237"/>
                        <a:pt x="381871" y="69012"/>
                      </a:cubicBezTo>
                      <a:cubicBezTo>
                        <a:pt x="379645" y="66784"/>
                        <a:pt x="387436" y="60107"/>
                        <a:pt x="395228" y="56767"/>
                      </a:cubicBezTo>
                      <a:cubicBezTo>
                        <a:pt x="423055" y="45636"/>
                        <a:pt x="424168" y="46749"/>
                        <a:pt x="453108" y="37845"/>
                      </a:cubicBezTo>
                      <a:cubicBezTo>
                        <a:pt x="482048" y="28940"/>
                        <a:pt x="482048" y="28940"/>
                        <a:pt x="512101" y="22262"/>
                      </a:cubicBezTo>
                      <a:cubicBezTo>
                        <a:pt x="542153" y="15584"/>
                        <a:pt x="542153" y="16696"/>
                        <a:pt x="572207" y="12245"/>
                      </a:cubicBezTo>
                      <a:cubicBezTo>
                        <a:pt x="602260" y="7792"/>
                        <a:pt x="602260" y="8905"/>
                        <a:pt x="633426" y="5566"/>
                      </a:cubicBezTo>
                      <a:cubicBezTo>
                        <a:pt x="663480" y="3340"/>
                        <a:pt x="663480" y="3340"/>
                        <a:pt x="694646" y="2226"/>
                      </a:cubicBezTo>
                      <a:cubicBezTo>
                        <a:pt x="724699" y="1113"/>
                        <a:pt x="725813" y="0"/>
                        <a:pt x="75586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8" name="任意多边形: 形状 7527" descr="ab1d00d8-6d53-4e2a-8f5e-c1fb50628689"/>
                <p:cNvSpPr/>
                <p:nvPr/>
              </p:nvSpPr>
              <p:spPr>
                <a:xfrm>
                  <a:off x="583737" y="658387"/>
                  <a:ext cx="269280" cy="810491"/>
                </a:xfrm>
                <a:custGeom>
                  <a:avLst/>
                  <a:gdLst>
                    <a:gd name="connsiteX0" fmla="*/ 250688 w 269280"/>
                    <a:gd name="connsiteY0" fmla="*/ 492151 h 810491"/>
                    <a:gd name="connsiteX1" fmla="*/ 259592 w 269280"/>
                    <a:gd name="connsiteY1" fmla="*/ 505507 h 810491"/>
                    <a:gd name="connsiteX2" fmla="*/ 268497 w 269280"/>
                    <a:gd name="connsiteY2" fmla="*/ 553370 h 810491"/>
                    <a:gd name="connsiteX3" fmla="*/ 268497 w 269280"/>
                    <a:gd name="connsiteY3" fmla="*/ 601233 h 810491"/>
                    <a:gd name="connsiteX4" fmla="*/ 268497 w 269280"/>
                    <a:gd name="connsiteY4" fmla="*/ 649095 h 810491"/>
                    <a:gd name="connsiteX5" fmla="*/ 268497 w 269280"/>
                    <a:gd name="connsiteY5" fmla="*/ 696957 h 810491"/>
                    <a:gd name="connsiteX6" fmla="*/ 264044 w 269280"/>
                    <a:gd name="connsiteY6" fmla="*/ 744819 h 810491"/>
                    <a:gd name="connsiteX7" fmla="*/ 258479 w 269280"/>
                    <a:gd name="connsiteY7" fmla="*/ 792682 h 810491"/>
                    <a:gd name="connsiteX8" fmla="*/ 244009 w 269280"/>
                    <a:gd name="connsiteY8" fmla="*/ 810491 h 810491"/>
                    <a:gd name="connsiteX9" fmla="*/ 233991 w 269280"/>
                    <a:gd name="connsiteY9" fmla="*/ 791569 h 810491"/>
                    <a:gd name="connsiteX10" fmla="*/ 235104 w 269280"/>
                    <a:gd name="connsiteY10" fmla="*/ 787117 h 810491"/>
                    <a:gd name="connsiteX11" fmla="*/ 241783 w 269280"/>
                    <a:gd name="connsiteY11" fmla="*/ 743707 h 810491"/>
                    <a:gd name="connsiteX12" fmla="*/ 249575 w 269280"/>
                    <a:gd name="connsiteY12" fmla="*/ 696957 h 810491"/>
                    <a:gd name="connsiteX13" fmla="*/ 250688 w 269280"/>
                    <a:gd name="connsiteY13" fmla="*/ 649095 h 810491"/>
                    <a:gd name="connsiteX14" fmla="*/ 255139 w 269280"/>
                    <a:gd name="connsiteY14" fmla="*/ 602346 h 810491"/>
                    <a:gd name="connsiteX15" fmla="*/ 251800 w 269280"/>
                    <a:gd name="connsiteY15" fmla="*/ 554483 h 810491"/>
                    <a:gd name="connsiteX16" fmla="*/ 245122 w 269280"/>
                    <a:gd name="connsiteY16" fmla="*/ 507733 h 810491"/>
                    <a:gd name="connsiteX17" fmla="*/ 250688 w 269280"/>
                    <a:gd name="connsiteY17" fmla="*/ 492151 h 810491"/>
                    <a:gd name="connsiteX18" fmla="*/ 72734 w 269280"/>
                    <a:gd name="connsiteY18" fmla="*/ 105634 h 810491"/>
                    <a:gd name="connsiteX19" fmla="*/ 74821 w 269280"/>
                    <a:gd name="connsiteY19" fmla="*/ 108138 h 810491"/>
                    <a:gd name="connsiteX20" fmla="*/ 104874 w 269280"/>
                    <a:gd name="connsiteY20" fmla="*/ 149323 h 810491"/>
                    <a:gd name="connsiteX21" fmla="*/ 130475 w 269280"/>
                    <a:gd name="connsiteY21" fmla="*/ 192732 h 810491"/>
                    <a:gd name="connsiteX22" fmla="*/ 157189 w 269280"/>
                    <a:gd name="connsiteY22" fmla="*/ 235030 h 810491"/>
                    <a:gd name="connsiteX23" fmla="*/ 177224 w 269280"/>
                    <a:gd name="connsiteY23" fmla="*/ 280666 h 810491"/>
                    <a:gd name="connsiteX24" fmla="*/ 199485 w 269280"/>
                    <a:gd name="connsiteY24" fmla="*/ 325189 h 810491"/>
                    <a:gd name="connsiteX25" fmla="*/ 219522 w 269280"/>
                    <a:gd name="connsiteY25" fmla="*/ 370826 h 810491"/>
                    <a:gd name="connsiteX26" fmla="*/ 237330 w 269280"/>
                    <a:gd name="connsiteY26" fmla="*/ 416462 h 810491"/>
                    <a:gd name="connsiteX27" fmla="*/ 248462 w 269280"/>
                    <a:gd name="connsiteY27" fmla="*/ 464324 h 810491"/>
                    <a:gd name="connsiteX28" fmla="*/ 246235 w 269280"/>
                    <a:gd name="connsiteY28" fmla="*/ 479907 h 810491"/>
                    <a:gd name="connsiteX29" fmla="*/ 236217 w 269280"/>
                    <a:gd name="connsiteY29" fmla="*/ 467663 h 810491"/>
                    <a:gd name="connsiteX30" fmla="*/ 225087 w 269280"/>
                    <a:gd name="connsiteY30" fmla="*/ 420914 h 810491"/>
                    <a:gd name="connsiteX31" fmla="*/ 208390 w 269280"/>
                    <a:gd name="connsiteY31" fmla="*/ 375277 h 810491"/>
                    <a:gd name="connsiteX32" fmla="*/ 191695 w 269280"/>
                    <a:gd name="connsiteY32" fmla="*/ 329641 h 810491"/>
                    <a:gd name="connsiteX33" fmla="*/ 171660 w 269280"/>
                    <a:gd name="connsiteY33" fmla="*/ 285118 h 810491"/>
                    <a:gd name="connsiteX34" fmla="*/ 148284 w 269280"/>
                    <a:gd name="connsiteY34" fmla="*/ 240595 h 810491"/>
                    <a:gd name="connsiteX35" fmla="*/ 121570 w 269280"/>
                    <a:gd name="connsiteY35" fmla="*/ 198298 h 810491"/>
                    <a:gd name="connsiteX36" fmla="*/ 94856 w 269280"/>
                    <a:gd name="connsiteY36" fmla="*/ 156001 h 810491"/>
                    <a:gd name="connsiteX37" fmla="*/ 70369 w 269280"/>
                    <a:gd name="connsiteY37" fmla="*/ 112591 h 810491"/>
                    <a:gd name="connsiteX38" fmla="*/ 68142 w 269280"/>
                    <a:gd name="connsiteY38" fmla="*/ 108138 h 810491"/>
                    <a:gd name="connsiteX39" fmla="*/ 72734 w 269280"/>
                    <a:gd name="connsiteY39" fmla="*/ 105634 h 810491"/>
                    <a:gd name="connsiteX40" fmla="*/ 245 w 269280"/>
                    <a:gd name="connsiteY40" fmla="*/ 171 h 810491"/>
                    <a:gd name="connsiteX41" fmla="*/ 28072 w 269280"/>
                    <a:gd name="connsiteY41" fmla="*/ 36902 h 810491"/>
                    <a:gd name="connsiteX42" fmla="*/ 54786 w 269280"/>
                    <a:gd name="connsiteY42" fmla="*/ 75860 h 810491"/>
                    <a:gd name="connsiteX43" fmla="*/ 55899 w 269280"/>
                    <a:gd name="connsiteY43" fmla="*/ 82538 h 810491"/>
                    <a:gd name="connsiteX44" fmla="*/ 52560 w 269280"/>
                    <a:gd name="connsiteY44" fmla="*/ 83651 h 810491"/>
                    <a:gd name="connsiteX45" fmla="*/ 49220 w 269280"/>
                    <a:gd name="connsiteY45" fmla="*/ 79199 h 810491"/>
                    <a:gd name="connsiteX46" fmla="*/ 23620 w 269280"/>
                    <a:gd name="connsiteY46" fmla="*/ 40241 h 810491"/>
                    <a:gd name="connsiteX47" fmla="*/ 245 w 269280"/>
                    <a:gd name="connsiteY47" fmla="*/ 171 h 81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269280" h="810491">
                      <a:moveTo>
                        <a:pt x="250688" y="492151"/>
                      </a:moveTo>
                      <a:cubicBezTo>
                        <a:pt x="254026" y="492151"/>
                        <a:pt x="258479" y="499943"/>
                        <a:pt x="259592" y="505507"/>
                      </a:cubicBezTo>
                      <a:cubicBezTo>
                        <a:pt x="264044" y="529996"/>
                        <a:pt x="266271" y="528883"/>
                        <a:pt x="268497" y="553370"/>
                      </a:cubicBezTo>
                      <a:cubicBezTo>
                        <a:pt x="270723" y="576745"/>
                        <a:pt x="267384" y="576745"/>
                        <a:pt x="268497" y="601233"/>
                      </a:cubicBezTo>
                      <a:cubicBezTo>
                        <a:pt x="268497" y="624607"/>
                        <a:pt x="269610" y="624607"/>
                        <a:pt x="268497" y="649095"/>
                      </a:cubicBezTo>
                      <a:cubicBezTo>
                        <a:pt x="268497" y="672469"/>
                        <a:pt x="269610" y="672469"/>
                        <a:pt x="268497" y="696957"/>
                      </a:cubicBezTo>
                      <a:cubicBezTo>
                        <a:pt x="266271" y="720331"/>
                        <a:pt x="266271" y="720331"/>
                        <a:pt x="264044" y="744819"/>
                      </a:cubicBezTo>
                      <a:cubicBezTo>
                        <a:pt x="261818" y="769308"/>
                        <a:pt x="260705" y="769308"/>
                        <a:pt x="258479" y="792682"/>
                      </a:cubicBezTo>
                      <a:cubicBezTo>
                        <a:pt x="257366" y="802699"/>
                        <a:pt x="250688" y="810491"/>
                        <a:pt x="244009" y="810491"/>
                      </a:cubicBezTo>
                      <a:cubicBezTo>
                        <a:pt x="237330" y="810491"/>
                        <a:pt x="232878" y="801586"/>
                        <a:pt x="233991" y="791569"/>
                      </a:cubicBezTo>
                      <a:cubicBezTo>
                        <a:pt x="233991" y="791569"/>
                        <a:pt x="235104" y="787117"/>
                        <a:pt x="235104" y="787117"/>
                      </a:cubicBezTo>
                      <a:cubicBezTo>
                        <a:pt x="238444" y="763742"/>
                        <a:pt x="238444" y="767081"/>
                        <a:pt x="241783" y="743707"/>
                      </a:cubicBezTo>
                      <a:cubicBezTo>
                        <a:pt x="245122" y="720331"/>
                        <a:pt x="247349" y="720331"/>
                        <a:pt x="249575" y="696957"/>
                      </a:cubicBezTo>
                      <a:cubicBezTo>
                        <a:pt x="252913" y="673582"/>
                        <a:pt x="249575" y="672469"/>
                        <a:pt x="250688" y="649095"/>
                      </a:cubicBezTo>
                      <a:cubicBezTo>
                        <a:pt x="251800" y="625720"/>
                        <a:pt x="255139" y="625720"/>
                        <a:pt x="255139" y="602346"/>
                      </a:cubicBezTo>
                      <a:cubicBezTo>
                        <a:pt x="254026" y="577858"/>
                        <a:pt x="252913" y="577858"/>
                        <a:pt x="251800" y="554483"/>
                      </a:cubicBezTo>
                      <a:cubicBezTo>
                        <a:pt x="249575" y="531109"/>
                        <a:pt x="248462" y="531109"/>
                        <a:pt x="245122" y="507733"/>
                      </a:cubicBezTo>
                      <a:cubicBezTo>
                        <a:pt x="245122" y="501056"/>
                        <a:pt x="247349" y="492151"/>
                        <a:pt x="250688" y="492151"/>
                      </a:cubicBezTo>
                      <a:close/>
                      <a:moveTo>
                        <a:pt x="72734" y="105634"/>
                      </a:moveTo>
                      <a:cubicBezTo>
                        <a:pt x="73708" y="105913"/>
                        <a:pt x="74265" y="107026"/>
                        <a:pt x="74821" y="108138"/>
                      </a:cubicBezTo>
                      <a:cubicBezTo>
                        <a:pt x="89292" y="129288"/>
                        <a:pt x="91518" y="128174"/>
                        <a:pt x="104874" y="149323"/>
                      </a:cubicBezTo>
                      <a:cubicBezTo>
                        <a:pt x="118231" y="170471"/>
                        <a:pt x="117119" y="171584"/>
                        <a:pt x="130475" y="192732"/>
                      </a:cubicBezTo>
                      <a:cubicBezTo>
                        <a:pt x="142719" y="213881"/>
                        <a:pt x="144946" y="213881"/>
                        <a:pt x="157189" y="235030"/>
                      </a:cubicBezTo>
                      <a:cubicBezTo>
                        <a:pt x="169433" y="257291"/>
                        <a:pt x="166094" y="258404"/>
                        <a:pt x="177224" y="280666"/>
                      </a:cubicBezTo>
                      <a:cubicBezTo>
                        <a:pt x="188355" y="302927"/>
                        <a:pt x="189468" y="302927"/>
                        <a:pt x="199485" y="325189"/>
                      </a:cubicBezTo>
                      <a:cubicBezTo>
                        <a:pt x="209503" y="347450"/>
                        <a:pt x="210617" y="347450"/>
                        <a:pt x="219522" y="370826"/>
                      </a:cubicBezTo>
                      <a:cubicBezTo>
                        <a:pt x="228425" y="394200"/>
                        <a:pt x="229539" y="393087"/>
                        <a:pt x="237330" y="416462"/>
                      </a:cubicBezTo>
                      <a:cubicBezTo>
                        <a:pt x="245122" y="439836"/>
                        <a:pt x="240670" y="440949"/>
                        <a:pt x="248462" y="464324"/>
                      </a:cubicBezTo>
                      <a:cubicBezTo>
                        <a:pt x="249575" y="471002"/>
                        <a:pt x="250688" y="478794"/>
                        <a:pt x="246235" y="479907"/>
                      </a:cubicBezTo>
                      <a:cubicBezTo>
                        <a:pt x="242896" y="481020"/>
                        <a:pt x="238444" y="473229"/>
                        <a:pt x="236217" y="467663"/>
                      </a:cubicBezTo>
                      <a:cubicBezTo>
                        <a:pt x="229539" y="444289"/>
                        <a:pt x="231765" y="444289"/>
                        <a:pt x="225087" y="420914"/>
                      </a:cubicBezTo>
                      <a:cubicBezTo>
                        <a:pt x="218408" y="397540"/>
                        <a:pt x="217295" y="397540"/>
                        <a:pt x="208390" y="375277"/>
                      </a:cubicBezTo>
                      <a:cubicBezTo>
                        <a:pt x="200599" y="351903"/>
                        <a:pt x="200599" y="351903"/>
                        <a:pt x="191695" y="329641"/>
                      </a:cubicBezTo>
                      <a:cubicBezTo>
                        <a:pt x="181677" y="307380"/>
                        <a:pt x="182790" y="307380"/>
                        <a:pt x="171660" y="285118"/>
                      </a:cubicBezTo>
                      <a:cubicBezTo>
                        <a:pt x="160528" y="262857"/>
                        <a:pt x="160528" y="262857"/>
                        <a:pt x="148284" y="240595"/>
                      </a:cubicBezTo>
                      <a:cubicBezTo>
                        <a:pt x="137154" y="218333"/>
                        <a:pt x="133814" y="219446"/>
                        <a:pt x="121570" y="198298"/>
                      </a:cubicBezTo>
                      <a:cubicBezTo>
                        <a:pt x="108214" y="177150"/>
                        <a:pt x="108214" y="177150"/>
                        <a:pt x="94856" y="156001"/>
                      </a:cubicBezTo>
                      <a:cubicBezTo>
                        <a:pt x="81500" y="134852"/>
                        <a:pt x="83726" y="133740"/>
                        <a:pt x="70369" y="112591"/>
                      </a:cubicBezTo>
                      <a:cubicBezTo>
                        <a:pt x="69256" y="110364"/>
                        <a:pt x="67029" y="109252"/>
                        <a:pt x="68142" y="108138"/>
                      </a:cubicBezTo>
                      <a:cubicBezTo>
                        <a:pt x="70369" y="105912"/>
                        <a:pt x="71760" y="105356"/>
                        <a:pt x="72734" y="105634"/>
                      </a:cubicBezTo>
                      <a:close/>
                      <a:moveTo>
                        <a:pt x="245" y="171"/>
                      </a:moveTo>
                      <a:cubicBezTo>
                        <a:pt x="2471" y="-2056"/>
                        <a:pt x="13603" y="17979"/>
                        <a:pt x="28072" y="36902"/>
                      </a:cubicBezTo>
                      <a:cubicBezTo>
                        <a:pt x="41429" y="55825"/>
                        <a:pt x="41429" y="56937"/>
                        <a:pt x="54786" y="75860"/>
                      </a:cubicBezTo>
                      <a:cubicBezTo>
                        <a:pt x="57012" y="78086"/>
                        <a:pt x="58125" y="81425"/>
                        <a:pt x="55899" y="82538"/>
                      </a:cubicBezTo>
                      <a:cubicBezTo>
                        <a:pt x="54786" y="83651"/>
                        <a:pt x="54786" y="85877"/>
                        <a:pt x="52560" y="83651"/>
                      </a:cubicBezTo>
                      <a:cubicBezTo>
                        <a:pt x="52560" y="83651"/>
                        <a:pt x="49220" y="79199"/>
                        <a:pt x="49220" y="79199"/>
                      </a:cubicBezTo>
                      <a:cubicBezTo>
                        <a:pt x="36977" y="59163"/>
                        <a:pt x="35864" y="60276"/>
                        <a:pt x="23620" y="40241"/>
                      </a:cubicBezTo>
                      <a:cubicBezTo>
                        <a:pt x="11376" y="20206"/>
                        <a:pt x="-1981" y="1284"/>
                        <a:pt x="245" y="17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29" name="任意多边形: 形状 7528" descr="8a8e5ddc-2894-4cd6-96b0-1e865bc80bcd"/>
                <p:cNvSpPr/>
                <p:nvPr/>
              </p:nvSpPr>
              <p:spPr>
                <a:xfrm>
                  <a:off x="1273812" y="2686586"/>
                  <a:ext cx="37566" cy="33393"/>
                </a:xfrm>
                <a:custGeom>
                  <a:avLst/>
                  <a:gdLst>
                    <a:gd name="connsiteX0" fmla="*/ 19201 w 37566"/>
                    <a:gd name="connsiteY0" fmla="*/ 0 h 33393"/>
                    <a:gd name="connsiteX1" fmla="*/ 19201 w 37566"/>
                    <a:gd name="connsiteY1" fmla="*/ 33393 h 33393"/>
                    <a:gd name="connsiteX2" fmla="*/ 19201 w 37566"/>
                    <a:gd name="connsiteY2" fmla="*/ 0 h 3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566" h="33393">
                      <a:moveTo>
                        <a:pt x="19201" y="0"/>
                      </a:moveTo>
                      <a:cubicBezTo>
                        <a:pt x="43688" y="0"/>
                        <a:pt x="43688" y="33393"/>
                        <a:pt x="19201" y="33393"/>
                      </a:cubicBezTo>
                      <a:cubicBezTo>
                        <a:pt x="-6400" y="33393"/>
                        <a:pt x="-6400" y="0"/>
                        <a:pt x="19201" y="0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30" name="任意多边形: 形状 7529" descr="4b290bf5-9020-4481-9aa4-6f2cb38e7129"/>
                <p:cNvSpPr/>
                <p:nvPr/>
              </p:nvSpPr>
              <p:spPr>
                <a:xfrm>
                  <a:off x="991718" y="2400381"/>
                  <a:ext cx="314076" cy="263943"/>
                </a:xfrm>
                <a:custGeom>
                  <a:avLst/>
                  <a:gdLst>
                    <a:gd name="connsiteX0" fmla="*/ 192370 w 314076"/>
                    <a:gd name="connsiteY0" fmla="*/ 60178 h 263943"/>
                    <a:gd name="connsiteX1" fmla="*/ 197778 w 314076"/>
                    <a:gd name="connsiteY1" fmla="*/ 63588 h 263943"/>
                    <a:gd name="connsiteX2" fmla="*/ 213223 w 314076"/>
                    <a:gd name="connsiteY2" fmla="*/ 71241 h 263943"/>
                    <a:gd name="connsiteX3" fmla="*/ 227311 w 314076"/>
                    <a:gd name="connsiteY3" fmla="*/ 79213 h 263943"/>
                    <a:gd name="connsiteX4" fmla="*/ 230058 w 314076"/>
                    <a:gd name="connsiteY4" fmla="*/ 88076 h 263943"/>
                    <a:gd name="connsiteX5" fmla="*/ 201117 w 314076"/>
                    <a:gd name="connsiteY5" fmla="*/ 69154 h 263943"/>
                    <a:gd name="connsiteX6" fmla="*/ 191595 w 314076"/>
                    <a:gd name="connsiteY6" fmla="*/ 59383 h 263943"/>
                    <a:gd name="connsiteX7" fmla="*/ 192370 w 314076"/>
                    <a:gd name="connsiteY7" fmla="*/ 60178 h 263943"/>
                    <a:gd name="connsiteX8" fmla="*/ 191378 w 314076"/>
                    <a:gd name="connsiteY8" fmla="*/ 59553 h 263943"/>
                    <a:gd name="connsiteX9" fmla="*/ 84245 w 314076"/>
                    <a:gd name="connsiteY9" fmla="*/ 142 h 263943"/>
                    <a:gd name="connsiteX10" fmla="*/ 145463 w 314076"/>
                    <a:gd name="connsiteY10" fmla="*/ 11274 h 263943"/>
                    <a:gd name="connsiteX11" fmla="*/ 184422 w 314076"/>
                    <a:gd name="connsiteY11" fmla="*/ 34648 h 263943"/>
                    <a:gd name="connsiteX12" fmla="*/ 212249 w 314076"/>
                    <a:gd name="connsiteY12" fmla="*/ 59136 h 263943"/>
                    <a:gd name="connsiteX13" fmla="*/ 218945 w 314076"/>
                    <a:gd name="connsiteY13" fmla="*/ 67791 h 263943"/>
                    <a:gd name="connsiteX14" fmla="*/ 217118 w 314076"/>
                    <a:gd name="connsiteY14" fmla="*/ 66788 h 263943"/>
                    <a:gd name="connsiteX15" fmla="*/ 201117 w 314076"/>
                    <a:gd name="connsiteY15" fmla="*/ 59136 h 263943"/>
                    <a:gd name="connsiteX16" fmla="*/ 193327 w 314076"/>
                    <a:gd name="connsiteY16" fmla="*/ 58023 h 263943"/>
                    <a:gd name="connsiteX17" fmla="*/ 191595 w 314076"/>
                    <a:gd name="connsiteY17" fmla="*/ 59383 h 263943"/>
                    <a:gd name="connsiteX18" fmla="*/ 190405 w 314076"/>
                    <a:gd name="connsiteY18" fmla="*/ 58162 h 263943"/>
                    <a:gd name="connsiteX19" fmla="*/ 175517 w 314076"/>
                    <a:gd name="connsiteY19" fmla="*/ 44666 h 263943"/>
                    <a:gd name="connsiteX20" fmla="*/ 139899 w 314076"/>
                    <a:gd name="connsiteY20" fmla="*/ 24631 h 263943"/>
                    <a:gd name="connsiteX21" fmla="*/ 86470 w 314076"/>
                    <a:gd name="connsiteY21" fmla="*/ 15726 h 263943"/>
                    <a:gd name="connsiteX22" fmla="*/ 33042 w 314076"/>
                    <a:gd name="connsiteY22" fmla="*/ 41327 h 263943"/>
                    <a:gd name="connsiteX23" fmla="*/ 17459 w 314076"/>
                    <a:gd name="connsiteY23" fmla="*/ 100320 h 263943"/>
                    <a:gd name="connsiteX24" fmla="*/ 46400 w 314076"/>
                    <a:gd name="connsiteY24" fmla="*/ 162652 h 263943"/>
                    <a:gd name="connsiteX25" fmla="*/ 105393 w 314076"/>
                    <a:gd name="connsiteY25" fmla="*/ 211628 h 263943"/>
                    <a:gd name="connsiteX26" fmla="*/ 177743 w 314076"/>
                    <a:gd name="connsiteY26" fmla="*/ 246133 h 263943"/>
                    <a:gd name="connsiteX27" fmla="*/ 254545 w 314076"/>
                    <a:gd name="connsiteY27" fmla="*/ 248359 h 263943"/>
                    <a:gd name="connsiteX28" fmla="*/ 283486 w 314076"/>
                    <a:gd name="connsiteY28" fmla="*/ 229437 h 263943"/>
                    <a:gd name="connsiteX29" fmla="*/ 297956 w 314076"/>
                    <a:gd name="connsiteY29" fmla="*/ 201610 h 263943"/>
                    <a:gd name="connsiteX30" fmla="*/ 292391 w 314076"/>
                    <a:gd name="connsiteY30" fmla="*/ 147069 h 263943"/>
                    <a:gd name="connsiteX31" fmla="*/ 231171 w 314076"/>
                    <a:gd name="connsiteY31" fmla="*/ 81397 h 263943"/>
                    <a:gd name="connsiteX32" fmla="*/ 227311 w 314076"/>
                    <a:gd name="connsiteY32" fmla="*/ 79213 h 263943"/>
                    <a:gd name="connsiteX33" fmla="*/ 226997 w 314076"/>
                    <a:gd name="connsiteY33" fmla="*/ 78198 h 263943"/>
                    <a:gd name="connsiteX34" fmla="*/ 218945 w 314076"/>
                    <a:gd name="connsiteY34" fmla="*/ 67791 h 263943"/>
                    <a:gd name="connsiteX35" fmla="*/ 235623 w 314076"/>
                    <a:gd name="connsiteY35" fmla="*/ 76945 h 263943"/>
                    <a:gd name="connsiteX36" fmla="*/ 271242 w 314076"/>
                    <a:gd name="connsiteY36" fmla="*/ 101434 h 263943"/>
                    <a:gd name="connsiteX37" fmla="*/ 305747 w 314076"/>
                    <a:gd name="connsiteY37" fmla="*/ 143730 h 263943"/>
                    <a:gd name="connsiteX38" fmla="*/ 311313 w 314076"/>
                    <a:gd name="connsiteY38" fmla="*/ 204950 h 263943"/>
                    <a:gd name="connsiteX39" fmla="*/ 294617 w 314076"/>
                    <a:gd name="connsiteY39" fmla="*/ 236116 h 263943"/>
                    <a:gd name="connsiteX40" fmla="*/ 260111 w 314076"/>
                    <a:gd name="connsiteY40" fmla="*/ 258378 h 263943"/>
                    <a:gd name="connsiteX41" fmla="*/ 216701 w 314076"/>
                    <a:gd name="connsiteY41" fmla="*/ 263943 h 263943"/>
                    <a:gd name="connsiteX42" fmla="*/ 173290 w 314076"/>
                    <a:gd name="connsiteY42" fmla="*/ 257264 h 263943"/>
                    <a:gd name="connsiteX43" fmla="*/ 95375 w 314076"/>
                    <a:gd name="connsiteY43" fmla="*/ 222759 h 263943"/>
                    <a:gd name="connsiteX44" fmla="*/ 33042 w 314076"/>
                    <a:gd name="connsiteY44" fmla="*/ 170444 h 263943"/>
                    <a:gd name="connsiteX45" fmla="*/ 764 w 314076"/>
                    <a:gd name="connsiteY45" fmla="*/ 101434 h 263943"/>
                    <a:gd name="connsiteX46" fmla="*/ 20799 w 314076"/>
                    <a:gd name="connsiteY46" fmla="*/ 33535 h 263943"/>
                    <a:gd name="connsiteX47" fmla="*/ 48626 w 314076"/>
                    <a:gd name="connsiteY47" fmla="*/ 10160 h 263943"/>
                    <a:gd name="connsiteX48" fmla="*/ 84245 w 314076"/>
                    <a:gd name="connsiteY48" fmla="*/ 142 h 26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14076" h="263943">
                      <a:moveTo>
                        <a:pt x="192370" y="60178"/>
                      </a:moveTo>
                      <a:lnTo>
                        <a:pt x="197778" y="63588"/>
                      </a:lnTo>
                      <a:cubicBezTo>
                        <a:pt x="206127" y="68041"/>
                        <a:pt x="209466" y="69432"/>
                        <a:pt x="213223" y="71241"/>
                      </a:cubicBezTo>
                      <a:lnTo>
                        <a:pt x="227311" y="79213"/>
                      </a:lnTo>
                      <a:lnTo>
                        <a:pt x="230058" y="88076"/>
                      </a:lnTo>
                      <a:cubicBezTo>
                        <a:pt x="226718" y="89189"/>
                        <a:pt x="212249" y="80284"/>
                        <a:pt x="201117" y="69154"/>
                      </a:cubicBezTo>
                      <a:close/>
                      <a:moveTo>
                        <a:pt x="191595" y="59383"/>
                      </a:moveTo>
                      <a:lnTo>
                        <a:pt x="192370" y="60178"/>
                      </a:lnTo>
                      <a:lnTo>
                        <a:pt x="191378" y="59553"/>
                      </a:lnTo>
                      <a:close/>
                      <a:moveTo>
                        <a:pt x="84245" y="142"/>
                      </a:moveTo>
                      <a:cubicBezTo>
                        <a:pt x="107619" y="-971"/>
                        <a:pt x="128768" y="4595"/>
                        <a:pt x="145463" y="11274"/>
                      </a:cubicBezTo>
                      <a:cubicBezTo>
                        <a:pt x="162160" y="19066"/>
                        <a:pt x="174404" y="26856"/>
                        <a:pt x="184422" y="34648"/>
                      </a:cubicBezTo>
                      <a:cubicBezTo>
                        <a:pt x="203344" y="49118"/>
                        <a:pt x="198891" y="46892"/>
                        <a:pt x="212249" y="59136"/>
                      </a:cubicBezTo>
                      <a:lnTo>
                        <a:pt x="218945" y="67791"/>
                      </a:lnTo>
                      <a:lnTo>
                        <a:pt x="217118" y="66788"/>
                      </a:lnTo>
                      <a:cubicBezTo>
                        <a:pt x="213361" y="64980"/>
                        <a:pt x="210022" y="63588"/>
                        <a:pt x="201117" y="59136"/>
                      </a:cubicBezTo>
                      <a:cubicBezTo>
                        <a:pt x="193327" y="55796"/>
                        <a:pt x="194439" y="56910"/>
                        <a:pt x="193327" y="58023"/>
                      </a:cubicBezTo>
                      <a:lnTo>
                        <a:pt x="191595" y="59383"/>
                      </a:lnTo>
                      <a:lnTo>
                        <a:pt x="190405" y="58162"/>
                      </a:lnTo>
                      <a:cubicBezTo>
                        <a:pt x="187761" y="55240"/>
                        <a:pt x="184422" y="51901"/>
                        <a:pt x="175517" y="44666"/>
                      </a:cubicBezTo>
                      <a:cubicBezTo>
                        <a:pt x="166612" y="37988"/>
                        <a:pt x="154368" y="30196"/>
                        <a:pt x="139899" y="24631"/>
                      </a:cubicBezTo>
                      <a:cubicBezTo>
                        <a:pt x="125428" y="17952"/>
                        <a:pt x="106506" y="14613"/>
                        <a:pt x="86470" y="15726"/>
                      </a:cubicBezTo>
                      <a:cubicBezTo>
                        <a:pt x="66435" y="16839"/>
                        <a:pt x="45286" y="25743"/>
                        <a:pt x="33042" y="41327"/>
                      </a:cubicBezTo>
                      <a:cubicBezTo>
                        <a:pt x="19686" y="56910"/>
                        <a:pt x="15233" y="79171"/>
                        <a:pt x="17459" y="100320"/>
                      </a:cubicBezTo>
                      <a:cubicBezTo>
                        <a:pt x="19686" y="122582"/>
                        <a:pt x="30817" y="143730"/>
                        <a:pt x="46400" y="162652"/>
                      </a:cubicBezTo>
                      <a:cubicBezTo>
                        <a:pt x="63095" y="181574"/>
                        <a:pt x="83132" y="198271"/>
                        <a:pt x="105393" y="211628"/>
                      </a:cubicBezTo>
                      <a:cubicBezTo>
                        <a:pt x="127654" y="224985"/>
                        <a:pt x="152142" y="238341"/>
                        <a:pt x="177743" y="246133"/>
                      </a:cubicBezTo>
                      <a:cubicBezTo>
                        <a:pt x="203344" y="252812"/>
                        <a:pt x="231171" y="256152"/>
                        <a:pt x="254545" y="248359"/>
                      </a:cubicBezTo>
                      <a:cubicBezTo>
                        <a:pt x="265677" y="243907"/>
                        <a:pt x="275694" y="237228"/>
                        <a:pt x="283486" y="229437"/>
                      </a:cubicBezTo>
                      <a:cubicBezTo>
                        <a:pt x="291277" y="220532"/>
                        <a:pt x="295730" y="211628"/>
                        <a:pt x="297956" y="201610"/>
                      </a:cubicBezTo>
                      <a:cubicBezTo>
                        <a:pt x="302408" y="182687"/>
                        <a:pt x="299069" y="162652"/>
                        <a:pt x="292391" y="147069"/>
                      </a:cubicBezTo>
                      <a:cubicBezTo>
                        <a:pt x="277920" y="114790"/>
                        <a:pt x="251206" y="93642"/>
                        <a:pt x="231171" y="81397"/>
                      </a:cubicBezTo>
                      <a:lnTo>
                        <a:pt x="227311" y="79213"/>
                      </a:lnTo>
                      <a:lnTo>
                        <a:pt x="226997" y="78198"/>
                      </a:lnTo>
                      <a:lnTo>
                        <a:pt x="218945" y="67791"/>
                      </a:lnTo>
                      <a:lnTo>
                        <a:pt x="235623" y="76945"/>
                      </a:lnTo>
                      <a:cubicBezTo>
                        <a:pt x="245641" y="83623"/>
                        <a:pt x="257885" y="91416"/>
                        <a:pt x="271242" y="101434"/>
                      </a:cubicBezTo>
                      <a:cubicBezTo>
                        <a:pt x="283486" y="112564"/>
                        <a:pt x="296842" y="125920"/>
                        <a:pt x="305747" y="143730"/>
                      </a:cubicBezTo>
                      <a:cubicBezTo>
                        <a:pt x="313539" y="161539"/>
                        <a:pt x="316878" y="182687"/>
                        <a:pt x="311313" y="204950"/>
                      </a:cubicBezTo>
                      <a:cubicBezTo>
                        <a:pt x="309086" y="214967"/>
                        <a:pt x="303521" y="226098"/>
                        <a:pt x="294617" y="236116"/>
                      </a:cubicBezTo>
                      <a:cubicBezTo>
                        <a:pt x="285712" y="245020"/>
                        <a:pt x="273467" y="253925"/>
                        <a:pt x="260111" y="258378"/>
                      </a:cubicBezTo>
                      <a:cubicBezTo>
                        <a:pt x="246753" y="262830"/>
                        <a:pt x="231171" y="263943"/>
                        <a:pt x="216701" y="263943"/>
                      </a:cubicBezTo>
                      <a:cubicBezTo>
                        <a:pt x="202231" y="263943"/>
                        <a:pt x="187761" y="260603"/>
                        <a:pt x="173290" y="257264"/>
                      </a:cubicBezTo>
                      <a:cubicBezTo>
                        <a:pt x="145463" y="249473"/>
                        <a:pt x="119863" y="237228"/>
                        <a:pt x="95375" y="222759"/>
                      </a:cubicBezTo>
                      <a:cubicBezTo>
                        <a:pt x="72000" y="208289"/>
                        <a:pt x="49739" y="190479"/>
                        <a:pt x="33042" y="170444"/>
                      </a:cubicBezTo>
                      <a:cubicBezTo>
                        <a:pt x="15233" y="149296"/>
                        <a:pt x="4103" y="125920"/>
                        <a:pt x="764" y="101434"/>
                      </a:cubicBezTo>
                      <a:cubicBezTo>
                        <a:pt x="-2576" y="76945"/>
                        <a:pt x="5216" y="52458"/>
                        <a:pt x="20799" y="33535"/>
                      </a:cubicBezTo>
                      <a:cubicBezTo>
                        <a:pt x="27477" y="24631"/>
                        <a:pt x="37495" y="15726"/>
                        <a:pt x="48626" y="10160"/>
                      </a:cubicBezTo>
                      <a:cubicBezTo>
                        <a:pt x="59757" y="4595"/>
                        <a:pt x="72000" y="1255"/>
                        <a:pt x="84245" y="142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31" name="任意多边形: 形状 7530" descr="818c700d-00d4-4a68-9cb4-5abb147e2157"/>
                <p:cNvSpPr/>
                <p:nvPr/>
              </p:nvSpPr>
              <p:spPr>
                <a:xfrm>
                  <a:off x="1146189" y="501613"/>
                  <a:ext cx="331461" cy="189185"/>
                </a:xfrm>
                <a:custGeom>
                  <a:avLst/>
                  <a:gdLst>
                    <a:gd name="connsiteX0" fmla="*/ 106753 w 331461"/>
                    <a:gd name="connsiteY0" fmla="*/ 0 h 189185"/>
                    <a:gd name="connsiteX1" fmla="*/ 142371 w 331461"/>
                    <a:gd name="connsiteY1" fmla="*/ 2226 h 189185"/>
                    <a:gd name="connsiteX2" fmla="*/ 166024 w 331461"/>
                    <a:gd name="connsiteY2" fmla="*/ 6818 h 189185"/>
                    <a:gd name="connsiteX3" fmla="*/ 171325 w 331461"/>
                    <a:gd name="connsiteY3" fmla="*/ 10153 h 189185"/>
                    <a:gd name="connsiteX4" fmla="*/ 163520 w 331461"/>
                    <a:gd name="connsiteY4" fmla="*/ 10018 h 189185"/>
                    <a:gd name="connsiteX5" fmla="*/ 156841 w 331461"/>
                    <a:gd name="connsiteY5" fmla="*/ 12244 h 189185"/>
                    <a:gd name="connsiteX6" fmla="*/ 162407 w 331461"/>
                    <a:gd name="connsiteY6" fmla="*/ 15583 h 189185"/>
                    <a:gd name="connsiteX7" fmla="*/ 163415 w 331461"/>
                    <a:gd name="connsiteY7" fmla="*/ 15628 h 189185"/>
                    <a:gd name="connsiteX8" fmla="*/ 163102 w 331461"/>
                    <a:gd name="connsiteY8" fmla="*/ 15722 h 189185"/>
                    <a:gd name="connsiteX9" fmla="*/ 142371 w 331461"/>
                    <a:gd name="connsiteY9" fmla="*/ 16696 h 189185"/>
                    <a:gd name="connsiteX10" fmla="*/ 107866 w 331461"/>
                    <a:gd name="connsiteY10" fmla="*/ 13357 h 189185"/>
                    <a:gd name="connsiteX11" fmla="*/ 70021 w 331461"/>
                    <a:gd name="connsiteY11" fmla="*/ 18922 h 189185"/>
                    <a:gd name="connsiteX12" fmla="*/ 29951 w 331461"/>
                    <a:gd name="connsiteY12" fmla="*/ 41184 h 189185"/>
                    <a:gd name="connsiteX13" fmla="*/ 16593 w 331461"/>
                    <a:gd name="connsiteY13" fmla="*/ 84594 h 189185"/>
                    <a:gd name="connsiteX14" fmla="*/ 49986 w 331461"/>
                    <a:gd name="connsiteY14" fmla="*/ 129117 h 189185"/>
                    <a:gd name="connsiteX15" fmla="*/ 113432 w 331461"/>
                    <a:gd name="connsiteY15" fmla="*/ 154718 h 189185"/>
                    <a:gd name="connsiteX16" fmla="*/ 185782 w 331461"/>
                    <a:gd name="connsiteY16" fmla="*/ 170301 h 189185"/>
                    <a:gd name="connsiteX17" fmla="*/ 257018 w 331461"/>
                    <a:gd name="connsiteY17" fmla="*/ 173640 h 189185"/>
                    <a:gd name="connsiteX18" fmla="*/ 310446 w 331461"/>
                    <a:gd name="connsiteY18" fmla="*/ 140248 h 189185"/>
                    <a:gd name="connsiteX19" fmla="*/ 310446 w 331461"/>
                    <a:gd name="connsiteY19" fmla="*/ 86820 h 189185"/>
                    <a:gd name="connsiteX20" fmla="*/ 277053 w 331461"/>
                    <a:gd name="connsiteY20" fmla="*/ 47862 h 189185"/>
                    <a:gd name="connsiteX21" fmla="*/ 196912 w 331461"/>
                    <a:gd name="connsiteY21" fmla="*/ 17809 h 189185"/>
                    <a:gd name="connsiteX22" fmla="*/ 177990 w 331461"/>
                    <a:gd name="connsiteY22" fmla="*/ 16279 h 189185"/>
                    <a:gd name="connsiteX23" fmla="*/ 163415 w 331461"/>
                    <a:gd name="connsiteY23" fmla="*/ 15628 h 189185"/>
                    <a:gd name="connsiteX24" fmla="*/ 174650 w 331461"/>
                    <a:gd name="connsiteY24" fmla="*/ 12244 h 189185"/>
                    <a:gd name="connsiteX25" fmla="*/ 171325 w 331461"/>
                    <a:gd name="connsiteY25" fmla="*/ 10153 h 189185"/>
                    <a:gd name="connsiteX26" fmla="*/ 179659 w 331461"/>
                    <a:gd name="connsiteY26" fmla="*/ 10296 h 189185"/>
                    <a:gd name="connsiteX27" fmla="*/ 199138 w 331461"/>
                    <a:gd name="connsiteY27" fmla="*/ 12244 h 189185"/>
                    <a:gd name="connsiteX28" fmla="*/ 239209 w 331461"/>
                    <a:gd name="connsiteY28" fmla="*/ 18922 h 189185"/>
                    <a:gd name="connsiteX29" fmla="*/ 287072 w 331461"/>
                    <a:gd name="connsiteY29" fmla="*/ 38958 h 189185"/>
                    <a:gd name="connsiteX30" fmla="*/ 324917 w 331461"/>
                    <a:gd name="connsiteY30" fmla="*/ 83481 h 189185"/>
                    <a:gd name="connsiteX31" fmla="*/ 323803 w 331461"/>
                    <a:gd name="connsiteY31" fmla="*/ 145813 h 189185"/>
                    <a:gd name="connsiteX32" fmla="*/ 298203 w 331461"/>
                    <a:gd name="connsiteY32" fmla="*/ 171415 h 189185"/>
                    <a:gd name="connsiteX33" fmla="*/ 261471 w 331461"/>
                    <a:gd name="connsiteY33" fmla="*/ 185884 h 189185"/>
                    <a:gd name="connsiteX34" fmla="*/ 182442 w 331461"/>
                    <a:gd name="connsiteY34" fmla="*/ 184771 h 189185"/>
                    <a:gd name="connsiteX35" fmla="*/ 107866 w 331461"/>
                    <a:gd name="connsiteY35" fmla="*/ 168075 h 189185"/>
                    <a:gd name="connsiteX36" fmla="*/ 38855 w 331461"/>
                    <a:gd name="connsiteY36" fmla="*/ 139135 h 189185"/>
                    <a:gd name="connsiteX37" fmla="*/ 2124 w 331461"/>
                    <a:gd name="connsiteY37" fmla="*/ 85707 h 189185"/>
                    <a:gd name="connsiteX38" fmla="*/ 16593 w 331461"/>
                    <a:gd name="connsiteY38" fmla="*/ 30053 h 189185"/>
                    <a:gd name="connsiteX39" fmla="*/ 64455 w 331461"/>
                    <a:gd name="connsiteY39" fmla="*/ 4453 h 189185"/>
                    <a:gd name="connsiteX40" fmla="*/ 106753 w 331461"/>
                    <a:gd name="connsiteY40" fmla="*/ 0 h 189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331461" h="189185">
                      <a:moveTo>
                        <a:pt x="106753" y="0"/>
                      </a:moveTo>
                      <a:cubicBezTo>
                        <a:pt x="130127" y="0"/>
                        <a:pt x="124562" y="1113"/>
                        <a:pt x="142371" y="2226"/>
                      </a:cubicBezTo>
                      <a:cubicBezTo>
                        <a:pt x="151276" y="3339"/>
                        <a:pt x="159902" y="5009"/>
                        <a:pt x="166024" y="6818"/>
                      </a:cubicBezTo>
                      <a:lnTo>
                        <a:pt x="171325" y="10153"/>
                      </a:lnTo>
                      <a:lnTo>
                        <a:pt x="163520" y="10018"/>
                      </a:lnTo>
                      <a:cubicBezTo>
                        <a:pt x="155728" y="10018"/>
                        <a:pt x="157955" y="11131"/>
                        <a:pt x="156841" y="12244"/>
                      </a:cubicBezTo>
                      <a:cubicBezTo>
                        <a:pt x="155728" y="13357"/>
                        <a:pt x="154615" y="15583"/>
                        <a:pt x="162407" y="15583"/>
                      </a:cubicBezTo>
                      <a:lnTo>
                        <a:pt x="163415" y="15628"/>
                      </a:lnTo>
                      <a:lnTo>
                        <a:pt x="163102" y="15722"/>
                      </a:lnTo>
                      <a:cubicBezTo>
                        <a:pt x="157119" y="16418"/>
                        <a:pt x="149606" y="16696"/>
                        <a:pt x="142371" y="16696"/>
                      </a:cubicBezTo>
                      <a:cubicBezTo>
                        <a:pt x="125675" y="15583"/>
                        <a:pt x="129014" y="13357"/>
                        <a:pt x="107866" y="13357"/>
                      </a:cubicBezTo>
                      <a:cubicBezTo>
                        <a:pt x="96735" y="13357"/>
                        <a:pt x="83378" y="14470"/>
                        <a:pt x="70021" y="18922"/>
                      </a:cubicBezTo>
                      <a:cubicBezTo>
                        <a:pt x="55551" y="23375"/>
                        <a:pt x="41081" y="30053"/>
                        <a:pt x="29951" y="41184"/>
                      </a:cubicBezTo>
                      <a:cubicBezTo>
                        <a:pt x="17706" y="52315"/>
                        <a:pt x="12141" y="67897"/>
                        <a:pt x="16593" y="84594"/>
                      </a:cubicBezTo>
                      <a:cubicBezTo>
                        <a:pt x="21046" y="100177"/>
                        <a:pt x="33290" y="116874"/>
                        <a:pt x="49986" y="129117"/>
                      </a:cubicBezTo>
                      <a:cubicBezTo>
                        <a:pt x="67795" y="141361"/>
                        <a:pt x="90056" y="149152"/>
                        <a:pt x="113432" y="154718"/>
                      </a:cubicBezTo>
                      <a:cubicBezTo>
                        <a:pt x="136806" y="160283"/>
                        <a:pt x="162407" y="165849"/>
                        <a:pt x="185782" y="170301"/>
                      </a:cubicBezTo>
                      <a:cubicBezTo>
                        <a:pt x="210269" y="174753"/>
                        <a:pt x="233644" y="179205"/>
                        <a:pt x="257018" y="173640"/>
                      </a:cubicBezTo>
                      <a:cubicBezTo>
                        <a:pt x="280393" y="168075"/>
                        <a:pt x="300429" y="156944"/>
                        <a:pt x="310446" y="140248"/>
                      </a:cubicBezTo>
                      <a:cubicBezTo>
                        <a:pt x="319351" y="123551"/>
                        <a:pt x="318238" y="103516"/>
                        <a:pt x="310446" y="86820"/>
                      </a:cubicBezTo>
                      <a:cubicBezTo>
                        <a:pt x="303767" y="70124"/>
                        <a:pt x="291524" y="56767"/>
                        <a:pt x="277053" y="47862"/>
                      </a:cubicBezTo>
                      <a:cubicBezTo>
                        <a:pt x="249226" y="28940"/>
                        <a:pt x="218061" y="21148"/>
                        <a:pt x="196912" y="17809"/>
                      </a:cubicBezTo>
                      <a:cubicBezTo>
                        <a:pt x="186338" y="16696"/>
                        <a:pt x="181885" y="16418"/>
                        <a:pt x="177990" y="16279"/>
                      </a:cubicBezTo>
                      <a:lnTo>
                        <a:pt x="163415" y="15628"/>
                      </a:lnTo>
                      <a:lnTo>
                        <a:pt x="174650" y="12244"/>
                      </a:lnTo>
                      <a:lnTo>
                        <a:pt x="171325" y="10153"/>
                      </a:lnTo>
                      <a:lnTo>
                        <a:pt x="179659" y="10296"/>
                      </a:lnTo>
                      <a:cubicBezTo>
                        <a:pt x="183555" y="10575"/>
                        <a:pt x="188007" y="11131"/>
                        <a:pt x="199138" y="12244"/>
                      </a:cubicBezTo>
                      <a:cubicBezTo>
                        <a:pt x="210269" y="13357"/>
                        <a:pt x="223626" y="15583"/>
                        <a:pt x="239209" y="18922"/>
                      </a:cubicBezTo>
                      <a:cubicBezTo>
                        <a:pt x="253679" y="22261"/>
                        <a:pt x="271489" y="28940"/>
                        <a:pt x="287072" y="38958"/>
                      </a:cubicBezTo>
                      <a:cubicBezTo>
                        <a:pt x="302654" y="50088"/>
                        <a:pt x="317125" y="64559"/>
                        <a:pt x="324917" y="83481"/>
                      </a:cubicBezTo>
                      <a:cubicBezTo>
                        <a:pt x="332708" y="102403"/>
                        <a:pt x="334934" y="124665"/>
                        <a:pt x="323803" y="145813"/>
                      </a:cubicBezTo>
                      <a:cubicBezTo>
                        <a:pt x="318238" y="155831"/>
                        <a:pt x="309333" y="164736"/>
                        <a:pt x="298203" y="171415"/>
                      </a:cubicBezTo>
                      <a:cubicBezTo>
                        <a:pt x="287072" y="178092"/>
                        <a:pt x="274827" y="182545"/>
                        <a:pt x="261471" y="185884"/>
                      </a:cubicBezTo>
                      <a:cubicBezTo>
                        <a:pt x="235870" y="191450"/>
                        <a:pt x="208043" y="189223"/>
                        <a:pt x="182442" y="184771"/>
                      </a:cubicBezTo>
                      <a:cubicBezTo>
                        <a:pt x="156841" y="179205"/>
                        <a:pt x="132354" y="173640"/>
                        <a:pt x="107866" y="168075"/>
                      </a:cubicBezTo>
                      <a:cubicBezTo>
                        <a:pt x="83378" y="161396"/>
                        <a:pt x="58891" y="153605"/>
                        <a:pt x="38855" y="139135"/>
                      </a:cubicBezTo>
                      <a:cubicBezTo>
                        <a:pt x="18820" y="125778"/>
                        <a:pt x="6576" y="105743"/>
                        <a:pt x="2124" y="85707"/>
                      </a:cubicBezTo>
                      <a:cubicBezTo>
                        <a:pt x="-3442" y="65672"/>
                        <a:pt x="2124" y="43410"/>
                        <a:pt x="16593" y="30053"/>
                      </a:cubicBezTo>
                      <a:cubicBezTo>
                        <a:pt x="31064" y="15583"/>
                        <a:pt x="48873" y="8905"/>
                        <a:pt x="64455" y="4453"/>
                      </a:cubicBezTo>
                      <a:cubicBezTo>
                        <a:pt x="81152" y="1113"/>
                        <a:pt x="95622" y="0"/>
                        <a:pt x="106753" y="0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532" name="任意多边形: 形状 7531" descr="cfe6923b-c664-4cce-a32e-3f8b3285d23d"/>
                <p:cNvSpPr/>
                <p:nvPr/>
              </p:nvSpPr>
              <p:spPr>
                <a:xfrm>
                  <a:off x="244140" y="1948792"/>
                  <a:ext cx="86484" cy="83629"/>
                </a:xfrm>
                <a:custGeom>
                  <a:avLst/>
                  <a:gdLst>
                    <a:gd name="connsiteX0" fmla="*/ 62076 w 86484"/>
                    <a:gd name="connsiteY0" fmla="*/ 205 h 83629"/>
                    <a:gd name="connsiteX1" fmla="*/ 83834 w 86484"/>
                    <a:gd name="connsiteY1" fmla="*/ 24310 h 83629"/>
                    <a:gd name="connsiteX2" fmla="*/ 33745 w 86484"/>
                    <a:gd name="connsiteY2" fmla="*/ 78851 h 83629"/>
                    <a:gd name="connsiteX3" fmla="*/ 352 w 86484"/>
                    <a:gd name="connsiteY3" fmla="*/ 62154 h 83629"/>
                    <a:gd name="connsiteX4" fmla="*/ 7031 w 86484"/>
                    <a:gd name="connsiteY4" fmla="*/ 27650 h 83629"/>
                    <a:gd name="connsiteX5" fmla="*/ 31519 w 86484"/>
                    <a:gd name="connsiteY5" fmla="*/ 16518 h 83629"/>
                    <a:gd name="connsiteX6" fmla="*/ 39309 w 86484"/>
                    <a:gd name="connsiteY6" fmla="*/ 20971 h 83629"/>
                    <a:gd name="connsiteX7" fmla="*/ 49328 w 86484"/>
                    <a:gd name="connsiteY7" fmla="*/ 7614 h 83629"/>
                    <a:gd name="connsiteX8" fmla="*/ 62076 w 86484"/>
                    <a:gd name="connsiteY8" fmla="*/ 205 h 83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484" h="83629">
                      <a:moveTo>
                        <a:pt x="62076" y="205"/>
                      </a:moveTo>
                      <a:cubicBezTo>
                        <a:pt x="76528" y="-1778"/>
                        <a:pt x="93016" y="10953"/>
                        <a:pt x="83834" y="24310"/>
                      </a:cubicBezTo>
                      <a:cubicBezTo>
                        <a:pt x="69363" y="44345"/>
                        <a:pt x="52667" y="62154"/>
                        <a:pt x="33745" y="78851"/>
                      </a:cubicBezTo>
                      <a:cubicBezTo>
                        <a:pt x="18161" y="91094"/>
                        <a:pt x="-2987" y="77738"/>
                        <a:pt x="352" y="62154"/>
                      </a:cubicBezTo>
                      <a:lnTo>
                        <a:pt x="7031" y="27650"/>
                      </a:lnTo>
                      <a:cubicBezTo>
                        <a:pt x="9257" y="18745"/>
                        <a:pt x="21501" y="14292"/>
                        <a:pt x="31519" y="16518"/>
                      </a:cubicBezTo>
                      <a:cubicBezTo>
                        <a:pt x="34857" y="17632"/>
                        <a:pt x="37083" y="18745"/>
                        <a:pt x="39309" y="20971"/>
                      </a:cubicBezTo>
                      <a:cubicBezTo>
                        <a:pt x="42649" y="16518"/>
                        <a:pt x="45988" y="12066"/>
                        <a:pt x="49328" y="7614"/>
                      </a:cubicBezTo>
                      <a:cubicBezTo>
                        <a:pt x="52667" y="3161"/>
                        <a:pt x="57258" y="866"/>
                        <a:pt x="62076" y="205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282" name="组合 7281" descr="b3feec75-b0d1-44cc-a586-dbb7e358e2eb"/>
              <p:cNvGrpSpPr/>
              <p:nvPr/>
            </p:nvGrpSpPr>
            <p:grpSpPr>
              <a:xfrm>
                <a:off x="9524544" y="0"/>
                <a:ext cx="2667457" cy="2066466"/>
                <a:chOff x="9524544" y="0"/>
                <a:chExt cx="2667457" cy="2066466"/>
              </a:xfrm>
            </p:grpSpPr>
            <p:sp>
              <p:nvSpPr>
                <p:cNvPr id="7283" name="任意多边形: 形状 7282" descr="1fb59a61-6afc-4212-896f-8fd8953e85d9"/>
                <p:cNvSpPr/>
                <p:nvPr/>
              </p:nvSpPr>
              <p:spPr>
                <a:xfrm flipH="1">
                  <a:off x="10118391" y="241061"/>
                  <a:ext cx="256644" cy="157243"/>
                </a:xfrm>
                <a:custGeom>
                  <a:avLst/>
                  <a:gdLst>
                    <a:gd name="connsiteX0" fmla="*/ 215659 w 218127"/>
                    <a:gd name="connsiteY0" fmla="*/ 34581 h 133644"/>
                    <a:gd name="connsiteX1" fmla="*/ 201663 w 218127"/>
                    <a:gd name="connsiteY1" fmla="*/ 20749 h 133644"/>
                    <a:gd name="connsiteX2" fmla="*/ 158277 w 218127"/>
                    <a:gd name="connsiteY2" fmla="*/ 0 h 133644"/>
                    <a:gd name="connsiteX3" fmla="*/ 141482 w 218127"/>
                    <a:gd name="connsiteY3" fmla="*/ 8299 h 133644"/>
                    <a:gd name="connsiteX4" fmla="*/ 131685 w 218127"/>
                    <a:gd name="connsiteY4" fmla="*/ 15216 h 133644"/>
                    <a:gd name="connsiteX5" fmla="*/ 32317 w 218127"/>
                    <a:gd name="connsiteY5" fmla="*/ 69162 h 133644"/>
                    <a:gd name="connsiteX6" fmla="*/ 25319 w 218127"/>
                    <a:gd name="connsiteY6" fmla="*/ 80228 h 133644"/>
                    <a:gd name="connsiteX7" fmla="*/ 5725 w 218127"/>
                    <a:gd name="connsiteY7" fmla="*/ 98210 h 133644"/>
                    <a:gd name="connsiteX8" fmla="*/ 35116 w 218127"/>
                    <a:gd name="connsiteY8" fmla="*/ 127258 h 133644"/>
                    <a:gd name="connsiteX9" fmla="*/ 78502 w 218127"/>
                    <a:gd name="connsiteY9" fmla="*/ 98210 h 133644"/>
                    <a:gd name="connsiteX10" fmla="*/ 100895 w 218127"/>
                    <a:gd name="connsiteY10" fmla="*/ 98210 h 133644"/>
                    <a:gd name="connsiteX11" fmla="*/ 107893 w 218127"/>
                    <a:gd name="connsiteY11" fmla="*/ 94061 h 133644"/>
                    <a:gd name="connsiteX12" fmla="*/ 145681 w 218127"/>
                    <a:gd name="connsiteY12" fmla="*/ 98210 h 133644"/>
                    <a:gd name="connsiteX13" fmla="*/ 173672 w 218127"/>
                    <a:gd name="connsiteY13" fmla="*/ 82995 h 133644"/>
                    <a:gd name="connsiteX14" fmla="*/ 177871 w 218127"/>
                    <a:gd name="connsiteY14" fmla="*/ 81611 h 133644"/>
                    <a:gd name="connsiteX15" fmla="*/ 205862 w 218127"/>
                    <a:gd name="connsiteY15" fmla="*/ 80228 h 133644"/>
                    <a:gd name="connsiteX16" fmla="*/ 215659 w 218127"/>
                    <a:gd name="connsiteY16" fmla="*/ 34581 h 133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8127" h="133644">
                      <a:moveTo>
                        <a:pt x="215659" y="34581"/>
                      </a:moveTo>
                      <a:cubicBezTo>
                        <a:pt x="214260" y="27665"/>
                        <a:pt x="207262" y="23515"/>
                        <a:pt x="201663" y="20749"/>
                      </a:cubicBezTo>
                      <a:cubicBezTo>
                        <a:pt x="191867" y="8299"/>
                        <a:pt x="176471" y="1383"/>
                        <a:pt x="158277" y="0"/>
                      </a:cubicBezTo>
                      <a:cubicBezTo>
                        <a:pt x="149880" y="0"/>
                        <a:pt x="144282" y="2766"/>
                        <a:pt x="141482" y="8299"/>
                      </a:cubicBezTo>
                      <a:cubicBezTo>
                        <a:pt x="137284" y="11066"/>
                        <a:pt x="134485" y="12449"/>
                        <a:pt x="131685" y="15216"/>
                      </a:cubicBezTo>
                      <a:cubicBezTo>
                        <a:pt x="99496" y="11066"/>
                        <a:pt x="51911" y="53947"/>
                        <a:pt x="32317" y="69162"/>
                      </a:cubicBezTo>
                      <a:cubicBezTo>
                        <a:pt x="28118" y="71929"/>
                        <a:pt x="26718" y="76078"/>
                        <a:pt x="25319" y="80228"/>
                      </a:cubicBezTo>
                      <a:cubicBezTo>
                        <a:pt x="18321" y="85761"/>
                        <a:pt x="12723" y="91294"/>
                        <a:pt x="5725" y="98210"/>
                      </a:cubicBezTo>
                      <a:cubicBezTo>
                        <a:pt x="-12469" y="117576"/>
                        <a:pt x="16922" y="146624"/>
                        <a:pt x="35116" y="127258"/>
                      </a:cubicBezTo>
                      <a:cubicBezTo>
                        <a:pt x="49111" y="112043"/>
                        <a:pt x="63107" y="103743"/>
                        <a:pt x="78502" y="98210"/>
                      </a:cubicBezTo>
                      <a:cubicBezTo>
                        <a:pt x="84100" y="102360"/>
                        <a:pt x="92498" y="103743"/>
                        <a:pt x="100895" y="98210"/>
                      </a:cubicBezTo>
                      <a:cubicBezTo>
                        <a:pt x="102295" y="96827"/>
                        <a:pt x="105094" y="95444"/>
                        <a:pt x="107893" y="94061"/>
                      </a:cubicBezTo>
                      <a:cubicBezTo>
                        <a:pt x="117690" y="100977"/>
                        <a:pt x="130286" y="105127"/>
                        <a:pt x="145681" y="98210"/>
                      </a:cubicBezTo>
                      <a:cubicBezTo>
                        <a:pt x="152679" y="95444"/>
                        <a:pt x="163875" y="89911"/>
                        <a:pt x="173672" y="82995"/>
                      </a:cubicBezTo>
                      <a:cubicBezTo>
                        <a:pt x="175072" y="82995"/>
                        <a:pt x="176471" y="81611"/>
                        <a:pt x="177871" y="81611"/>
                      </a:cubicBezTo>
                      <a:cubicBezTo>
                        <a:pt x="186268" y="88528"/>
                        <a:pt x="197465" y="89911"/>
                        <a:pt x="205862" y="80228"/>
                      </a:cubicBezTo>
                      <a:cubicBezTo>
                        <a:pt x="217059" y="67779"/>
                        <a:pt x="221257" y="52563"/>
                        <a:pt x="215659" y="34581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84" name="任意多边形: 形状 7283" descr="e18f2ee1-510e-408f-b35a-0afcc691779f"/>
                <p:cNvSpPr/>
                <p:nvPr/>
              </p:nvSpPr>
              <p:spPr>
                <a:xfrm flipH="1">
                  <a:off x="9529820" y="1"/>
                  <a:ext cx="2662181" cy="2066465"/>
                </a:xfrm>
                <a:custGeom>
                  <a:avLst/>
                  <a:gdLst>
                    <a:gd name="connsiteX0" fmla="*/ 1907682 w 2662181"/>
                    <a:gd name="connsiteY0" fmla="*/ 1834383 h 2066465"/>
                    <a:gd name="connsiteX1" fmla="*/ 1920855 w 2662181"/>
                    <a:gd name="connsiteY1" fmla="*/ 1855541 h 2066465"/>
                    <a:gd name="connsiteX2" fmla="*/ 1919209 w 2662181"/>
                    <a:gd name="connsiteY2" fmla="*/ 1866933 h 2066465"/>
                    <a:gd name="connsiteX3" fmla="*/ 1910975 w 2662181"/>
                    <a:gd name="connsiteY3" fmla="*/ 1850659 h 2066465"/>
                    <a:gd name="connsiteX4" fmla="*/ 1907682 w 2662181"/>
                    <a:gd name="connsiteY4" fmla="*/ 1837639 h 2066465"/>
                    <a:gd name="connsiteX5" fmla="*/ 1907682 w 2662181"/>
                    <a:gd name="connsiteY5" fmla="*/ 1834383 h 2066465"/>
                    <a:gd name="connsiteX6" fmla="*/ 1910975 w 2662181"/>
                    <a:gd name="connsiteY6" fmla="*/ 1520276 h 2066465"/>
                    <a:gd name="connsiteX7" fmla="*/ 1906035 w 2662181"/>
                    <a:gd name="connsiteY7" fmla="*/ 1526786 h 2066465"/>
                    <a:gd name="connsiteX8" fmla="*/ 1884628 w 2662181"/>
                    <a:gd name="connsiteY8" fmla="*/ 1520276 h 2066465"/>
                    <a:gd name="connsiteX9" fmla="*/ 1910975 w 2662181"/>
                    <a:gd name="connsiteY9" fmla="*/ 1520276 h 2066465"/>
                    <a:gd name="connsiteX10" fmla="*/ 1474601 w 2662181"/>
                    <a:gd name="connsiteY10" fmla="*/ 1403096 h 2066465"/>
                    <a:gd name="connsiteX11" fmla="*/ 1789120 w 2662181"/>
                    <a:gd name="connsiteY11" fmla="*/ 1499118 h 2066465"/>
                    <a:gd name="connsiteX12" fmla="*/ 1942263 w 2662181"/>
                    <a:gd name="connsiteY12" fmla="*/ 1575610 h 2066465"/>
                    <a:gd name="connsiteX13" fmla="*/ 1955436 w 2662181"/>
                    <a:gd name="connsiteY13" fmla="*/ 1689537 h 2066465"/>
                    <a:gd name="connsiteX14" fmla="*/ 1892862 w 2662181"/>
                    <a:gd name="connsiteY14" fmla="*/ 1762773 h 2066465"/>
                    <a:gd name="connsiteX15" fmla="*/ 1891215 w 2662181"/>
                    <a:gd name="connsiteY15" fmla="*/ 1762773 h 2066465"/>
                    <a:gd name="connsiteX16" fmla="*/ 1869808 w 2662181"/>
                    <a:gd name="connsiteY16" fmla="*/ 1761146 h 2066465"/>
                    <a:gd name="connsiteX17" fmla="*/ 1868161 w 2662181"/>
                    <a:gd name="connsiteY17" fmla="*/ 1761146 h 2066465"/>
                    <a:gd name="connsiteX18" fmla="*/ 1826993 w 2662181"/>
                    <a:gd name="connsiteY18" fmla="*/ 1717204 h 2066465"/>
                    <a:gd name="connsiteX19" fmla="*/ 1815466 w 2662181"/>
                    <a:gd name="connsiteY19" fmla="*/ 1707438 h 2066465"/>
                    <a:gd name="connsiteX20" fmla="*/ 1703491 w 2662181"/>
                    <a:gd name="connsiteY20" fmla="*/ 1658614 h 2066465"/>
                    <a:gd name="connsiteX21" fmla="*/ 1680438 w 2662181"/>
                    <a:gd name="connsiteY21" fmla="*/ 1665124 h 2066465"/>
                    <a:gd name="connsiteX22" fmla="*/ 1650797 w 2662181"/>
                    <a:gd name="connsiteY22" fmla="*/ 1640711 h 2066465"/>
                    <a:gd name="connsiteX23" fmla="*/ 1645857 w 2662181"/>
                    <a:gd name="connsiteY23" fmla="*/ 1637456 h 2066465"/>
                    <a:gd name="connsiteX24" fmla="*/ 1624450 w 2662181"/>
                    <a:gd name="connsiteY24" fmla="*/ 1616299 h 2066465"/>
                    <a:gd name="connsiteX25" fmla="*/ 1621156 w 2662181"/>
                    <a:gd name="connsiteY25" fmla="*/ 1611416 h 2066465"/>
                    <a:gd name="connsiteX26" fmla="*/ 1532235 w 2662181"/>
                    <a:gd name="connsiteY26" fmla="*/ 1500746 h 2066465"/>
                    <a:gd name="connsiteX27" fmla="*/ 1517414 w 2662181"/>
                    <a:gd name="connsiteY27" fmla="*/ 1492608 h 2066465"/>
                    <a:gd name="connsiteX28" fmla="*/ 1504242 w 2662181"/>
                    <a:gd name="connsiteY28" fmla="*/ 1471451 h 2066465"/>
                    <a:gd name="connsiteX29" fmla="*/ 1474601 w 2662181"/>
                    <a:gd name="connsiteY29" fmla="*/ 1403096 h 2066465"/>
                    <a:gd name="connsiteX30" fmla="*/ 1537175 w 2662181"/>
                    <a:gd name="connsiteY30" fmla="*/ 1383566 h 2066465"/>
                    <a:gd name="connsiteX31" fmla="*/ 1607983 w 2662181"/>
                    <a:gd name="connsiteY31" fmla="*/ 1385193 h 2066465"/>
                    <a:gd name="connsiteX32" fmla="*/ 1617863 w 2662181"/>
                    <a:gd name="connsiteY32" fmla="*/ 1388448 h 2066465"/>
                    <a:gd name="connsiteX33" fmla="*/ 1624450 w 2662181"/>
                    <a:gd name="connsiteY33" fmla="*/ 1388448 h 2066465"/>
                    <a:gd name="connsiteX34" fmla="*/ 1782533 w 2662181"/>
                    <a:gd name="connsiteY34" fmla="*/ 1390076 h 2066465"/>
                    <a:gd name="connsiteX35" fmla="*/ 1805587 w 2662181"/>
                    <a:gd name="connsiteY35" fmla="*/ 1407978 h 2066465"/>
                    <a:gd name="connsiteX36" fmla="*/ 1802293 w 2662181"/>
                    <a:gd name="connsiteY36" fmla="*/ 1417744 h 2066465"/>
                    <a:gd name="connsiteX37" fmla="*/ 1800646 w 2662181"/>
                    <a:gd name="connsiteY37" fmla="*/ 1417744 h 2066465"/>
                    <a:gd name="connsiteX38" fmla="*/ 1764419 w 2662181"/>
                    <a:gd name="connsiteY38" fmla="*/ 1447038 h 2066465"/>
                    <a:gd name="connsiteX39" fmla="*/ 1663971 w 2662181"/>
                    <a:gd name="connsiteY39" fmla="*/ 1434018 h 2066465"/>
                    <a:gd name="connsiteX40" fmla="*/ 1537175 w 2662181"/>
                    <a:gd name="connsiteY40" fmla="*/ 1383566 h 2066465"/>
                    <a:gd name="connsiteX41" fmla="*/ 1308284 w 2662181"/>
                    <a:gd name="connsiteY41" fmla="*/ 1364036 h 2066465"/>
                    <a:gd name="connsiteX42" fmla="*/ 1323104 w 2662181"/>
                    <a:gd name="connsiteY42" fmla="*/ 1375428 h 2066465"/>
                    <a:gd name="connsiteX43" fmla="*/ 1311577 w 2662181"/>
                    <a:gd name="connsiteY43" fmla="*/ 1526786 h 2066465"/>
                    <a:gd name="connsiteX44" fmla="*/ 1290170 w 2662181"/>
                    <a:gd name="connsiteY44" fmla="*/ 1521903 h 2066465"/>
                    <a:gd name="connsiteX45" fmla="*/ 1288523 w 2662181"/>
                    <a:gd name="connsiteY45" fmla="*/ 1521903 h 2066465"/>
                    <a:gd name="connsiteX46" fmla="*/ 1268764 w 2662181"/>
                    <a:gd name="connsiteY46" fmla="*/ 1442155 h 2066465"/>
                    <a:gd name="connsiteX47" fmla="*/ 1267116 w 2662181"/>
                    <a:gd name="connsiteY47" fmla="*/ 1438901 h 2066465"/>
                    <a:gd name="connsiteX48" fmla="*/ 1285230 w 2662181"/>
                    <a:gd name="connsiteY48" fmla="*/ 1401468 h 2066465"/>
                    <a:gd name="connsiteX49" fmla="*/ 1296757 w 2662181"/>
                    <a:gd name="connsiteY49" fmla="*/ 1380311 h 2066465"/>
                    <a:gd name="connsiteX50" fmla="*/ 1308284 w 2662181"/>
                    <a:gd name="connsiteY50" fmla="*/ 1364036 h 2066465"/>
                    <a:gd name="connsiteX51" fmla="*/ 1660342 w 2662181"/>
                    <a:gd name="connsiteY51" fmla="*/ 738160 h 2066465"/>
                    <a:gd name="connsiteX52" fmla="*/ 1667264 w 2662181"/>
                    <a:gd name="connsiteY52" fmla="*/ 740702 h 2066465"/>
                    <a:gd name="connsiteX53" fmla="*/ 1688671 w 2662181"/>
                    <a:gd name="connsiteY53" fmla="*/ 765115 h 2066465"/>
                    <a:gd name="connsiteX54" fmla="*/ 1700198 w 2662181"/>
                    <a:gd name="connsiteY54" fmla="*/ 766743 h 2066465"/>
                    <a:gd name="connsiteX55" fmla="*/ 1716665 w 2662181"/>
                    <a:gd name="connsiteY55" fmla="*/ 783018 h 2066465"/>
                    <a:gd name="connsiteX56" fmla="*/ 1780887 w 2662181"/>
                    <a:gd name="connsiteY56" fmla="*/ 835099 h 2066465"/>
                    <a:gd name="connsiteX57" fmla="*/ 1826993 w 2662181"/>
                    <a:gd name="connsiteY57" fmla="*/ 888806 h 2066465"/>
                    <a:gd name="connsiteX58" fmla="*/ 1820407 w 2662181"/>
                    <a:gd name="connsiteY58" fmla="*/ 905081 h 2066465"/>
                    <a:gd name="connsiteX59" fmla="*/ 1817114 w 2662181"/>
                    <a:gd name="connsiteY59" fmla="*/ 905081 h 2066465"/>
                    <a:gd name="connsiteX60" fmla="*/ 1797353 w 2662181"/>
                    <a:gd name="connsiteY60" fmla="*/ 901826 h 2066465"/>
                    <a:gd name="connsiteX61" fmla="*/ 1769360 w 2662181"/>
                    <a:gd name="connsiteY61" fmla="*/ 900198 h 2066465"/>
                    <a:gd name="connsiteX62" fmla="*/ 1761126 w 2662181"/>
                    <a:gd name="connsiteY62" fmla="*/ 895316 h 2066465"/>
                    <a:gd name="connsiteX63" fmla="*/ 1747953 w 2662181"/>
                    <a:gd name="connsiteY63" fmla="*/ 874158 h 2066465"/>
                    <a:gd name="connsiteX64" fmla="*/ 1746306 w 2662181"/>
                    <a:gd name="connsiteY64" fmla="*/ 874158 h 2066465"/>
                    <a:gd name="connsiteX65" fmla="*/ 1741365 w 2662181"/>
                    <a:gd name="connsiteY65" fmla="*/ 867648 h 2066465"/>
                    <a:gd name="connsiteX66" fmla="*/ 1654091 w 2662181"/>
                    <a:gd name="connsiteY66" fmla="*/ 753723 h 2066465"/>
                    <a:gd name="connsiteX67" fmla="*/ 1660342 w 2662181"/>
                    <a:gd name="connsiteY67" fmla="*/ 738160 h 2066465"/>
                    <a:gd name="connsiteX68" fmla="*/ 2001235 w 2662181"/>
                    <a:gd name="connsiteY68" fmla="*/ 247519 h 2066465"/>
                    <a:gd name="connsiteX69" fmla="*/ 2070705 w 2662181"/>
                    <a:gd name="connsiteY69" fmla="*/ 302905 h 2066465"/>
                    <a:gd name="connsiteX70" fmla="*/ 1878042 w 2662181"/>
                    <a:gd name="connsiteY70" fmla="*/ 351730 h 2066465"/>
                    <a:gd name="connsiteX71" fmla="*/ 1848400 w 2662181"/>
                    <a:gd name="connsiteY71" fmla="*/ 359867 h 2066465"/>
                    <a:gd name="connsiteX72" fmla="*/ 1887922 w 2662181"/>
                    <a:gd name="connsiteY72" fmla="*/ 327317 h 2066465"/>
                    <a:gd name="connsiteX73" fmla="*/ 1953790 w 2662181"/>
                    <a:gd name="connsiteY73" fmla="*/ 278493 h 2066465"/>
                    <a:gd name="connsiteX74" fmla="*/ 1976843 w 2662181"/>
                    <a:gd name="connsiteY74" fmla="*/ 262218 h 2066465"/>
                    <a:gd name="connsiteX75" fmla="*/ 2001235 w 2662181"/>
                    <a:gd name="connsiteY75" fmla="*/ 247519 h 2066465"/>
                    <a:gd name="connsiteX76" fmla="*/ 1092567 w 2662181"/>
                    <a:gd name="connsiteY76" fmla="*/ 206882 h 2066465"/>
                    <a:gd name="connsiteX77" fmla="*/ 1128794 w 2662181"/>
                    <a:gd name="connsiteY77" fmla="*/ 232922 h 2066465"/>
                    <a:gd name="connsiteX78" fmla="*/ 1092567 w 2662181"/>
                    <a:gd name="connsiteY78" fmla="*/ 206882 h 2066465"/>
                    <a:gd name="connsiteX79" fmla="*/ 42325 w 2662181"/>
                    <a:gd name="connsiteY79" fmla="*/ 0 h 2066465"/>
                    <a:gd name="connsiteX80" fmla="*/ 0 w 2662181"/>
                    <a:gd name="connsiteY80" fmla="*/ 0 h 2066465"/>
                    <a:gd name="connsiteX81" fmla="*/ 0 w 2662181"/>
                    <a:gd name="connsiteY81" fmla="*/ 86721 h 2066465"/>
                    <a:gd name="connsiteX82" fmla="*/ 10686 w 2662181"/>
                    <a:gd name="connsiteY82" fmla="*/ 94586 h 2066465"/>
                    <a:gd name="connsiteX83" fmla="*/ 46913 w 2662181"/>
                    <a:gd name="connsiteY83" fmla="*/ 92957 h 2066465"/>
                    <a:gd name="connsiteX84" fmla="*/ 241224 w 2662181"/>
                    <a:gd name="connsiteY84" fmla="*/ 244315 h 2066465"/>
                    <a:gd name="connsiteX85" fmla="*/ 300505 w 2662181"/>
                    <a:gd name="connsiteY85" fmla="*/ 325690 h 2066465"/>
                    <a:gd name="connsiteX86" fmla="*/ 308738 w 2662181"/>
                    <a:gd name="connsiteY86" fmla="*/ 333827 h 2066465"/>
                    <a:gd name="connsiteX87" fmla="*/ 328499 w 2662181"/>
                    <a:gd name="connsiteY87" fmla="*/ 382653 h 2066465"/>
                    <a:gd name="connsiteX88" fmla="*/ 364726 w 2662181"/>
                    <a:gd name="connsiteY88" fmla="*/ 520990 h 2066465"/>
                    <a:gd name="connsiteX89" fmla="*/ 366373 w 2662181"/>
                    <a:gd name="connsiteY89" fmla="*/ 525873 h 2066465"/>
                    <a:gd name="connsiteX90" fmla="*/ 346612 w 2662181"/>
                    <a:gd name="connsiteY90" fmla="*/ 709781 h 2066465"/>
                    <a:gd name="connsiteX91" fmla="*/ 470115 w 2662181"/>
                    <a:gd name="connsiteY91" fmla="*/ 776508 h 2066465"/>
                    <a:gd name="connsiteX92" fmla="*/ 544216 w 2662181"/>
                    <a:gd name="connsiteY92" fmla="*/ 660955 h 2066465"/>
                    <a:gd name="connsiteX93" fmla="*/ 432241 w 2662181"/>
                    <a:gd name="connsiteY93" fmla="*/ 494951 h 2066465"/>
                    <a:gd name="connsiteX94" fmla="*/ 407541 w 2662181"/>
                    <a:gd name="connsiteY94" fmla="*/ 490068 h 2066465"/>
                    <a:gd name="connsiteX95" fmla="*/ 392720 w 2662181"/>
                    <a:gd name="connsiteY95" fmla="*/ 434733 h 2066465"/>
                    <a:gd name="connsiteX96" fmla="*/ 392720 w 2662181"/>
                    <a:gd name="connsiteY96" fmla="*/ 426595 h 2066465"/>
                    <a:gd name="connsiteX97" fmla="*/ 379546 w 2662181"/>
                    <a:gd name="connsiteY97" fmla="*/ 381025 h 2066465"/>
                    <a:gd name="connsiteX98" fmla="*/ 363080 w 2662181"/>
                    <a:gd name="connsiteY98" fmla="*/ 320807 h 2066465"/>
                    <a:gd name="connsiteX99" fmla="*/ 379546 w 2662181"/>
                    <a:gd name="connsiteY99" fmla="*/ 335456 h 2066465"/>
                    <a:gd name="connsiteX100" fmla="*/ 432241 w 2662181"/>
                    <a:gd name="connsiteY100" fmla="*/ 381025 h 2066465"/>
                    <a:gd name="connsiteX101" fmla="*/ 456942 w 2662181"/>
                    <a:gd name="connsiteY101" fmla="*/ 385908 h 2066465"/>
                    <a:gd name="connsiteX102" fmla="*/ 526102 w 2662181"/>
                    <a:gd name="connsiteY102" fmla="*/ 451008 h 2066465"/>
                    <a:gd name="connsiteX103" fmla="*/ 695713 w 2662181"/>
                    <a:gd name="connsiteY103" fmla="*/ 647935 h 2066465"/>
                    <a:gd name="connsiteX104" fmla="*/ 708886 w 2662181"/>
                    <a:gd name="connsiteY104" fmla="*/ 654445 h 2066465"/>
                    <a:gd name="connsiteX105" fmla="*/ 713826 w 2662181"/>
                    <a:gd name="connsiteY105" fmla="*/ 662583 h 2066465"/>
                    <a:gd name="connsiteX106" fmla="*/ 885082 w 2662181"/>
                    <a:gd name="connsiteY106" fmla="*/ 853000 h 2066465"/>
                    <a:gd name="connsiteX107" fmla="*/ 904843 w 2662181"/>
                    <a:gd name="connsiteY107" fmla="*/ 859510 h 2066465"/>
                    <a:gd name="connsiteX108" fmla="*/ 1207836 w 2662181"/>
                    <a:gd name="connsiteY108" fmla="*/ 1287543 h 2066465"/>
                    <a:gd name="connsiteX109" fmla="*/ 1076100 w 2662181"/>
                    <a:gd name="connsiteY109" fmla="*/ 1302190 h 2066465"/>
                    <a:gd name="connsiteX110" fmla="*/ 1071159 w 2662181"/>
                    <a:gd name="connsiteY110" fmla="*/ 1300563 h 2066465"/>
                    <a:gd name="connsiteX111" fmla="*/ 1051400 w 2662181"/>
                    <a:gd name="connsiteY111" fmla="*/ 1303819 h 2066465"/>
                    <a:gd name="connsiteX112" fmla="*/ 927897 w 2662181"/>
                    <a:gd name="connsiteY112" fmla="*/ 1354270 h 2066465"/>
                    <a:gd name="connsiteX113" fmla="*/ 922957 w 2662181"/>
                    <a:gd name="connsiteY113" fmla="*/ 1474705 h 2066465"/>
                    <a:gd name="connsiteX114" fmla="*/ 959184 w 2662181"/>
                    <a:gd name="connsiteY114" fmla="*/ 1505628 h 2066465"/>
                    <a:gd name="connsiteX115" fmla="*/ 1041519 w 2662181"/>
                    <a:gd name="connsiteY115" fmla="*/ 1505628 h 2066465"/>
                    <a:gd name="connsiteX116" fmla="*/ 1120560 w 2662181"/>
                    <a:gd name="connsiteY116" fmla="*/ 1368918 h 2066465"/>
                    <a:gd name="connsiteX117" fmla="*/ 1122208 w 2662181"/>
                    <a:gd name="connsiteY117" fmla="*/ 1367291 h 2066465"/>
                    <a:gd name="connsiteX118" fmla="*/ 1127147 w 2662181"/>
                    <a:gd name="connsiteY118" fmla="*/ 1365663 h 2066465"/>
                    <a:gd name="connsiteX119" fmla="*/ 1128794 w 2662181"/>
                    <a:gd name="connsiteY119" fmla="*/ 1360780 h 2066465"/>
                    <a:gd name="connsiteX120" fmla="*/ 1242416 w 2662181"/>
                    <a:gd name="connsiteY120" fmla="*/ 1344506 h 2066465"/>
                    <a:gd name="connsiteX121" fmla="*/ 1250649 w 2662181"/>
                    <a:gd name="connsiteY121" fmla="*/ 1354270 h 2066465"/>
                    <a:gd name="connsiteX122" fmla="*/ 1255590 w 2662181"/>
                    <a:gd name="connsiteY122" fmla="*/ 1354270 h 2066465"/>
                    <a:gd name="connsiteX123" fmla="*/ 1250649 w 2662181"/>
                    <a:gd name="connsiteY123" fmla="*/ 1360780 h 2066465"/>
                    <a:gd name="connsiteX124" fmla="*/ 1249003 w 2662181"/>
                    <a:gd name="connsiteY124" fmla="*/ 1362409 h 2066465"/>
                    <a:gd name="connsiteX125" fmla="*/ 1247356 w 2662181"/>
                    <a:gd name="connsiteY125" fmla="*/ 1360780 h 2066465"/>
                    <a:gd name="connsiteX126" fmla="*/ 1240769 w 2662181"/>
                    <a:gd name="connsiteY126" fmla="*/ 1364036 h 2066465"/>
                    <a:gd name="connsiteX127" fmla="*/ 1232536 w 2662181"/>
                    <a:gd name="connsiteY127" fmla="*/ 1364036 h 2066465"/>
                    <a:gd name="connsiteX128" fmla="*/ 1230888 w 2662181"/>
                    <a:gd name="connsiteY128" fmla="*/ 1367291 h 2066465"/>
                    <a:gd name="connsiteX129" fmla="*/ 1188075 w 2662181"/>
                    <a:gd name="connsiteY129" fmla="*/ 1422626 h 2066465"/>
                    <a:gd name="connsiteX130" fmla="*/ 1148554 w 2662181"/>
                    <a:gd name="connsiteY130" fmla="*/ 1512138 h 2066465"/>
                    <a:gd name="connsiteX131" fmla="*/ 1151848 w 2662181"/>
                    <a:gd name="connsiteY131" fmla="*/ 1539806 h 2066465"/>
                    <a:gd name="connsiteX132" fmla="*/ 1135380 w 2662181"/>
                    <a:gd name="connsiteY132" fmla="*/ 1583749 h 2066465"/>
                    <a:gd name="connsiteX133" fmla="*/ 1133734 w 2662181"/>
                    <a:gd name="connsiteY133" fmla="*/ 1590259 h 2066465"/>
                    <a:gd name="connsiteX134" fmla="*/ 1132087 w 2662181"/>
                    <a:gd name="connsiteY134" fmla="*/ 1593513 h 2066465"/>
                    <a:gd name="connsiteX135" fmla="*/ 1107386 w 2662181"/>
                    <a:gd name="connsiteY135" fmla="*/ 1696047 h 2066465"/>
                    <a:gd name="connsiteX136" fmla="*/ 1107386 w 2662181"/>
                    <a:gd name="connsiteY136" fmla="*/ 1697674 h 2066465"/>
                    <a:gd name="connsiteX137" fmla="*/ 1107386 w 2662181"/>
                    <a:gd name="connsiteY137" fmla="*/ 1704184 h 2066465"/>
                    <a:gd name="connsiteX138" fmla="*/ 1105740 w 2662181"/>
                    <a:gd name="connsiteY138" fmla="*/ 1713948 h 2066465"/>
                    <a:gd name="connsiteX139" fmla="*/ 1104094 w 2662181"/>
                    <a:gd name="connsiteY139" fmla="*/ 1715575 h 2066465"/>
                    <a:gd name="connsiteX140" fmla="*/ 1102447 w 2662181"/>
                    <a:gd name="connsiteY140" fmla="*/ 1717204 h 2066465"/>
                    <a:gd name="connsiteX141" fmla="*/ 1084333 w 2662181"/>
                    <a:gd name="connsiteY141" fmla="*/ 1725341 h 2066465"/>
                    <a:gd name="connsiteX142" fmla="*/ 1053046 w 2662181"/>
                    <a:gd name="connsiteY142" fmla="*/ 1772539 h 2066465"/>
                    <a:gd name="connsiteX143" fmla="*/ 1020112 w 2662181"/>
                    <a:gd name="connsiteY143" fmla="*/ 1941798 h 2066465"/>
                    <a:gd name="connsiteX144" fmla="*/ 1031639 w 2662181"/>
                    <a:gd name="connsiteY144" fmla="*/ 1979231 h 2066465"/>
                    <a:gd name="connsiteX145" fmla="*/ 1034932 w 2662181"/>
                    <a:gd name="connsiteY145" fmla="*/ 1998761 h 2066465"/>
                    <a:gd name="connsiteX146" fmla="*/ 1081040 w 2662181"/>
                    <a:gd name="connsiteY146" fmla="*/ 2005271 h 2066465"/>
                    <a:gd name="connsiteX147" fmla="*/ 1084333 w 2662181"/>
                    <a:gd name="connsiteY147" fmla="*/ 2005271 h 2066465"/>
                    <a:gd name="connsiteX148" fmla="*/ 1173255 w 2662181"/>
                    <a:gd name="connsiteY148" fmla="*/ 1901111 h 2066465"/>
                    <a:gd name="connsiteX149" fmla="*/ 1184782 w 2662181"/>
                    <a:gd name="connsiteY149" fmla="*/ 1707438 h 2066465"/>
                    <a:gd name="connsiteX150" fmla="*/ 1169961 w 2662181"/>
                    <a:gd name="connsiteY150" fmla="*/ 1692791 h 2066465"/>
                    <a:gd name="connsiteX151" fmla="*/ 1176548 w 2662181"/>
                    <a:gd name="connsiteY151" fmla="*/ 1670006 h 2066465"/>
                    <a:gd name="connsiteX152" fmla="*/ 1174902 w 2662181"/>
                    <a:gd name="connsiteY152" fmla="*/ 1652104 h 2066465"/>
                    <a:gd name="connsiteX153" fmla="*/ 1196309 w 2662181"/>
                    <a:gd name="connsiteY153" fmla="*/ 1587003 h 2066465"/>
                    <a:gd name="connsiteX154" fmla="*/ 1207836 w 2662181"/>
                    <a:gd name="connsiteY154" fmla="*/ 1556080 h 2066465"/>
                    <a:gd name="connsiteX155" fmla="*/ 1212776 w 2662181"/>
                    <a:gd name="connsiteY155" fmla="*/ 1582120 h 2066465"/>
                    <a:gd name="connsiteX156" fmla="*/ 1369212 w 2662181"/>
                    <a:gd name="connsiteY156" fmla="*/ 1739988 h 2066465"/>
                    <a:gd name="connsiteX157" fmla="*/ 1369212 w 2662181"/>
                    <a:gd name="connsiteY157" fmla="*/ 1743244 h 2066465"/>
                    <a:gd name="connsiteX158" fmla="*/ 1393912 w 2662181"/>
                    <a:gd name="connsiteY158" fmla="*/ 1852286 h 2066465"/>
                    <a:gd name="connsiteX159" fmla="*/ 1392266 w 2662181"/>
                    <a:gd name="connsiteY159" fmla="*/ 1860423 h 2066465"/>
                    <a:gd name="connsiteX160" fmla="*/ 1440020 w 2662181"/>
                    <a:gd name="connsiteY160" fmla="*/ 2031311 h 2066465"/>
                    <a:gd name="connsiteX161" fmla="*/ 1558582 w 2662181"/>
                    <a:gd name="connsiteY161" fmla="*/ 2044331 h 2066465"/>
                    <a:gd name="connsiteX162" fmla="*/ 1579989 w 2662181"/>
                    <a:gd name="connsiteY162" fmla="*/ 1866933 h 2066465"/>
                    <a:gd name="connsiteX163" fmla="*/ 1446606 w 2662181"/>
                    <a:gd name="connsiteY163" fmla="*/ 1801833 h 2066465"/>
                    <a:gd name="connsiteX164" fmla="*/ 1433434 w 2662181"/>
                    <a:gd name="connsiteY164" fmla="*/ 1801833 h 2066465"/>
                    <a:gd name="connsiteX165" fmla="*/ 1431786 w 2662181"/>
                    <a:gd name="connsiteY165" fmla="*/ 1800206 h 2066465"/>
                    <a:gd name="connsiteX166" fmla="*/ 1416966 w 2662181"/>
                    <a:gd name="connsiteY166" fmla="*/ 1726968 h 2066465"/>
                    <a:gd name="connsiteX167" fmla="*/ 1415319 w 2662181"/>
                    <a:gd name="connsiteY167" fmla="*/ 1723714 h 2066465"/>
                    <a:gd name="connsiteX168" fmla="*/ 1410380 w 2662181"/>
                    <a:gd name="connsiteY168" fmla="*/ 1718831 h 2066465"/>
                    <a:gd name="connsiteX169" fmla="*/ 1421906 w 2662181"/>
                    <a:gd name="connsiteY169" fmla="*/ 1632573 h 2066465"/>
                    <a:gd name="connsiteX170" fmla="*/ 1365919 w 2662181"/>
                    <a:gd name="connsiteY170" fmla="*/ 1554453 h 2066465"/>
                    <a:gd name="connsiteX171" fmla="*/ 1379092 w 2662181"/>
                    <a:gd name="connsiteY171" fmla="*/ 1456804 h 2066465"/>
                    <a:gd name="connsiteX172" fmla="*/ 1384032 w 2662181"/>
                    <a:gd name="connsiteY172" fmla="*/ 1448665 h 2066465"/>
                    <a:gd name="connsiteX173" fmla="*/ 1395558 w 2662181"/>
                    <a:gd name="connsiteY173" fmla="*/ 1419371 h 2066465"/>
                    <a:gd name="connsiteX174" fmla="*/ 1392266 w 2662181"/>
                    <a:gd name="connsiteY174" fmla="*/ 1407978 h 2066465"/>
                    <a:gd name="connsiteX175" fmla="*/ 1408732 w 2662181"/>
                    <a:gd name="connsiteY175" fmla="*/ 1398213 h 2066465"/>
                    <a:gd name="connsiteX176" fmla="*/ 1466367 w 2662181"/>
                    <a:gd name="connsiteY176" fmla="*/ 1481215 h 2066465"/>
                    <a:gd name="connsiteX177" fmla="*/ 1545408 w 2662181"/>
                    <a:gd name="connsiteY177" fmla="*/ 1587003 h 2066465"/>
                    <a:gd name="connsiteX178" fmla="*/ 1543762 w 2662181"/>
                    <a:gd name="connsiteY178" fmla="*/ 1598396 h 2066465"/>
                    <a:gd name="connsiteX179" fmla="*/ 1584929 w 2662181"/>
                    <a:gd name="connsiteY179" fmla="*/ 1639083 h 2066465"/>
                    <a:gd name="connsiteX180" fmla="*/ 1657384 w 2662181"/>
                    <a:gd name="connsiteY180" fmla="*/ 1713948 h 2066465"/>
                    <a:gd name="connsiteX181" fmla="*/ 1654091 w 2662181"/>
                    <a:gd name="connsiteY181" fmla="*/ 1733478 h 2066465"/>
                    <a:gd name="connsiteX182" fmla="*/ 1690318 w 2662181"/>
                    <a:gd name="connsiteY182" fmla="*/ 1805089 h 2066465"/>
                    <a:gd name="connsiteX183" fmla="*/ 1721606 w 2662181"/>
                    <a:gd name="connsiteY183" fmla="*/ 1845776 h 2066465"/>
                    <a:gd name="connsiteX184" fmla="*/ 1764419 w 2662181"/>
                    <a:gd name="connsiteY184" fmla="*/ 1883209 h 2066465"/>
                    <a:gd name="connsiteX185" fmla="*/ 1782533 w 2662181"/>
                    <a:gd name="connsiteY185" fmla="*/ 1884836 h 2066465"/>
                    <a:gd name="connsiteX186" fmla="*/ 1802293 w 2662181"/>
                    <a:gd name="connsiteY186" fmla="*/ 1891346 h 2066465"/>
                    <a:gd name="connsiteX187" fmla="*/ 1820407 w 2662181"/>
                    <a:gd name="connsiteY187" fmla="*/ 1910876 h 2066465"/>
                    <a:gd name="connsiteX188" fmla="*/ 1826993 w 2662181"/>
                    <a:gd name="connsiteY188" fmla="*/ 1910876 h 2066465"/>
                    <a:gd name="connsiteX189" fmla="*/ 1828640 w 2662181"/>
                    <a:gd name="connsiteY189" fmla="*/ 1910876 h 2066465"/>
                    <a:gd name="connsiteX190" fmla="*/ 1871455 w 2662181"/>
                    <a:gd name="connsiteY190" fmla="*/ 1905994 h 2066465"/>
                    <a:gd name="connsiteX191" fmla="*/ 1915915 w 2662181"/>
                    <a:gd name="connsiteY191" fmla="*/ 1889718 h 2066465"/>
                    <a:gd name="connsiteX192" fmla="*/ 1927443 w 2662181"/>
                    <a:gd name="connsiteY192" fmla="*/ 1870189 h 2066465"/>
                    <a:gd name="connsiteX193" fmla="*/ 1934030 w 2662181"/>
                    <a:gd name="connsiteY193" fmla="*/ 1883209 h 2066465"/>
                    <a:gd name="connsiteX194" fmla="*/ 2034478 w 2662181"/>
                    <a:gd name="connsiteY194" fmla="*/ 1979231 h 2066465"/>
                    <a:gd name="connsiteX195" fmla="*/ 2075645 w 2662181"/>
                    <a:gd name="connsiteY195" fmla="*/ 1954818 h 2066465"/>
                    <a:gd name="connsiteX196" fmla="*/ 2116813 w 2662181"/>
                    <a:gd name="connsiteY196" fmla="*/ 1858796 h 2066465"/>
                    <a:gd name="connsiteX197" fmla="*/ 2128340 w 2662181"/>
                    <a:gd name="connsiteY197" fmla="*/ 1832756 h 2066465"/>
                    <a:gd name="connsiteX198" fmla="*/ 2078938 w 2662181"/>
                    <a:gd name="connsiteY198" fmla="*/ 1749754 h 2066465"/>
                    <a:gd name="connsiteX199" fmla="*/ 2037771 w 2662181"/>
                    <a:gd name="connsiteY199" fmla="*/ 1723714 h 2066465"/>
                    <a:gd name="connsiteX200" fmla="*/ 2037771 w 2662181"/>
                    <a:gd name="connsiteY200" fmla="*/ 1699301 h 2066465"/>
                    <a:gd name="connsiteX201" fmla="*/ 2022951 w 2662181"/>
                    <a:gd name="connsiteY201" fmla="*/ 1640711 h 2066465"/>
                    <a:gd name="connsiteX202" fmla="*/ 2024598 w 2662181"/>
                    <a:gd name="connsiteY202" fmla="*/ 1569100 h 2066465"/>
                    <a:gd name="connsiteX203" fmla="*/ 2022951 w 2662181"/>
                    <a:gd name="connsiteY203" fmla="*/ 1556080 h 2066465"/>
                    <a:gd name="connsiteX204" fmla="*/ 2050945 w 2662181"/>
                    <a:gd name="connsiteY204" fmla="*/ 1435646 h 2066465"/>
                    <a:gd name="connsiteX205" fmla="*/ 1996604 w 2662181"/>
                    <a:gd name="connsiteY205" fmla="*/ 1404723 h 2066465"/>
                    <a:gd name="connsiteX206" fmla="*/ 1996604 w 2662181"/>
                    <a:gd name="connsiteY206" fmla="*/ 1403096 h 2066465"/>
                    <a:gd name="connsiteX207" fmla="*/ 1937323 w 2662181"/>
                    <a:gd name="connsiteY207" fmla="*/ 1381938 h 2066465"/>
                    <a:gd name="connsiteX208" fmla="*/ 1938969 w 2662181"/>
                    <a:gd name="connsiteY208" fmla="*/ 1365663 h 2066465"/>
                    <a:gd name="connsiteX209" fmla="*/ 2062471 w 2662181"/>
                    <a:gd name="connsiteY209" fmla="*/ 1398213 h 2066465"/>
                    <a:gd name="connsiteX210" fmla="*/ 2064118 w 2662181"/>
                    <a:gd name="connsiteY210" fmla="*/ 1399841 h 2066465"/>
                    <a:gd name="connsiteX211" fmla="*/ 2228788 w 2662181"/>
                    <a:gd name="connsiteY211" fmla="*/ 1507256 h 2066465"/>
                    <a:gd name="connsiteX212" fmla="*/ 2232081 w 2662181"/>
                    <a:gd name="connsiteY212" fmla="*/ 1515393 h 2066465"/>
                    <a:gd name="connsiteX213" fmla="*/ 2337470 w 2662181"/>
                    <a:gd name="connsiteY213" fmla="*/ 1600023 h 2066465"/>
                    <a:gd name="connsiteX214" fmla="*/ 2330884 w 2662181"/>
                    <a:gd name="connsiteY214" fmla="*/ 1624436 h 2066465"/>
                    <a:gd name="connsiteX215" fmla="*/ 2460972 w 2662181"/>
                    <a:gd name="connsiteY215" fmla="*/ 1783931 h 2066465"/>
                    <a:gd name="connsiteX216" fmla="*/ 2605882 w 2662181"/>
                    <a:gd name="connsiteY216" fmla="*/ 1769283 h 2066465"/>
                    <a:gd name="connsiteX217" fmla="*/ 2556480 w 2662181"/>
                    <a:gd name="connsiteY217" fmla="*/ 1640711 h 2066465"/>
                    <a:gd name="connsiteX218" fmla="*/ 2398398 w 2662181"/>
                    <a:gd name="connsiteY218" fmla="*/ 1575610 h 2066465"/>
                    <a:gd name="connsiteX219" fmla="*/ 2393458 w 2662181"/>
                    <a:gd name="connsiteY219" fmla="*/ 1577239 h 2066465"/>
                    <a:gd name="connsiteX220" fmla="*/ 2365464 w 2662181"/>
                    <a:gd name="connsiteY220" fmla="*/ 1577239 h 2066465"/>
                    <a:gd name="connsiteX221" fmla="*/ 2355584 w 2662181"/>
                    <a:gd name="connsiteY221" fmla="*/ 1567473 h 2066465"/>
                    <a:gd name="connsiteX222" fmla="*/ 2337470 w 2662181"/>
                    <a:gd name="connsiteY222" fmla="*/ 1551199 h 2066465"/>
                    <a:gd name="connsiteX223" fmla="*/ 2250195 w 2662181"/>
                    <a:gd name="connsiteY223" fmla="*/ 1486098 h 2066465"/>
                    <a:gd name="connsiteX224" fmla="*/ 2153040 w 2662181"/>
                    <a:gd name="connsiteY224" fmla="*/ 1412861 h 2066465"/>
                    <a:gd name="connsiteX225" fmla="*/ 2149746 w 2662181"/>
                    <a:gd name="connsiteY225" fmla="*/ 1406351 h 2066465"/>
                    <a:gd name="connsiteX226" fmla="*/ 2148100 w 2662181"/>
                    <a:gd name="connsiteY226" fmla="*/ 1399841 h 2066465"/>
                    <a:gd name="connsiteX227" fmla="*/ 2108579 w 2662181"/>
                    <a:gd name="connsiteY227" fmla="*/ 1381938 h 2066465"/>
                    <a:gd name="connsiteX228" fmla="*/ 2118460 w 2662181"/>
                    <a:gd name="connsiteY228" fmla="*/ 1365663 h 2066465"/>
                    <a:gd name="connsiteX229" fmla="*/ 2215615 w 2662181"/>
                    <a:gd name="connsiteY229" fmla="*/ 1403096 h 2066465"/>
                    <a:gd name="connsiteX230" fmla="*/ 2344056 w 2662181"/>
                    <a:gd name="connsiteY230" fmla="*/ 1443784 h 2066465"/>
                    <a:gd name="connsiteX231" fmla="*/ 2413218 w 2662181"/>
                    <a:gd name="connsiteY231" fmla="*/ 1505628 h 2066465"/>
                    <a:gd name="connsiteX232" fmla="*/ 2414864 w 2662181"/>
                    <a:gd name="connsiteY232" fmla="*/ 1523531 h 2066465"/>
                    <a:gd name="connsiteX233" fmla="*/ 2470852 w 2662181"/>
                    <a:gd name="connsiteY233" fmla="*/ 1560963 h 2066465"/>
                    <a:gd name="connsiteX234" fmla="*/ 2523547 w 2662181"/>
                    <a:gd name="connsiteY234" fmla="*/ 1577239 h 2066465"/>
                    <a:gd name="connsiteX235" fmla="*/ 2530134 w 2662181"/>
                    <a:gd name="connsiteY235" fmla="*/ 1580493 h 2066465"/>
                    <a:gd name="connsiteX236" fmla="*/ 2559775 w 2662181"/>
                    <a:gd name="connsiteY236" fmla="*/ 1585376 h 2066465"/>
                    <a:gd name="connsiteX237" fmla="*/ 2597648 w 2662181"/>
                    <a:gd name="connsiteY237" fmla="*/ 1588630 h 2066465"/>
                    <a:gd name="connsiteX238" fmla="*/ 2610822 w 2662181"/>
                    <a:gd name="connsiteY238" fmla="*/ 1585376 h 2066465"/>
                    <a:gd name="connsiteX239" fmla="*/ 2628936 w 2662181"/>
                    <a:gd name="connsiteY239" fmla="*/ 1572356 h 2066465"/>
                    <a:gd name="connsiteX240" fmla="*/ 2648696 w 2662181"/>
                    <a:gd name="connsiteY240" fmla="*/ 1528413 h 2066465"/>
                    <a:gd name="connsiteX241" fmla="*/ 2661869 w 2662181"/>
                    <a:gd name="connsiteY241" fmla="*/ 1474705 h 2066465"/>
                    <a:gd name="connsiteX242" fmla="*/ 2658576 w 2662181"/>
                    <a:gd name="connsiteY242" fmla="*/ 1471451 h 2066465"/>
                    <a:gd name="connsiteX243" fmla="*/ 2653637 w 2662181"/>
                    <a:gd name="connsiteY243" fmla="*/ 1466568 h 2066465"/>
                    <a:gd name="connsiteX244" fmla="*/ 2633876 w 2662181"/>
                    <a:gd name="connsiteY244" fmla="*/ 1445411 h 2066465"/>
                    <a:gd name="connsiteX245" fmla="*/ 2628936 w 2662181"/>
                    <a:gd name="connsiteY245" fmla="*/ 1447038 h 2066465"/>
                    <a:gd name="connsiteX246" fmla="*/ 2623995 w 2662181"/>
                    <a:gd name="connsiteY246" fmla="*/ 1448665 h 2066465"/>
                    <a:gd name="connsiteX247" fmla="*/ 2432978 w 2662181"/>
                    <a:gd name="connsiteY247" fmla="*/ 1383566 h 2066465"/>
                    <a:gd name="connsiteX248" fmla="*/ 2395105 w 2662181"/>
                    <a:gd name="connsiteY248" fmla="*/ 1386821 h 2066465"/>
                    <a:gd name="connsiteX249" fmla="*/ 2373697 w 2662181"/>
                    <a:gd name="connsiteY249" fmla="*/ 1403096 h 2066465"/>
                    <a:gd name="connsiteX250" fmla="*/ 2362170 w 2662181"/>
                    <a:gd name="connsiteY250" fmla="*/ 1396586 h 2066465"/>
                    <a:gd name="connsiteX251" fmla="*/ 2344056 w 2662181"/>
                    <a:gd name="connsiteY251" fmla="*/ 1393331 h 2066465"/>
                    <a:gd name="connsiteX252" fmla="*/ 2055884 w 2662181"/>
                    <a:gd name="connsiteY252" fmla="*/ 1331486 h 2066465"/>
                    <a:gd name="connsiteX253" fmla="*/ 2054237 w 2662181"/>
                    <a:gd name="connsiteY253" fmla="*/ 1331486 h 2066465"/>
                    <a:gd name="connsiteX254" fmla="*/ 2358877 w 2662181"/>
                    <a:gd name="connsiteY254" fmla="*/ 1204541 h 2066465"/>
                    <a:gd name="connsiteX255" fmla="*/ 2658576 w 2662181"/>
                    <a:gd name="connsiteY255" fmla="*/ 1154088 h 2066465"/>
                    <a:gd name="connsiteX256" fmla="*/ 2596002 w 2662181"/>
                    <a:gd name="connsiteY256" fmla="*/ 1046673 h 2066465"/>
                    <a:gd name="connsiteX257" fmla="*/ 2487320 w 2662181"/>
                    <a:gd name="connsiteY257" fmla="*/ 1027143 h 2066465"/>
                    <a:gd name="connsiteX258" fmla="*/ 2413218 w 2662181"/>
                    <a:gd name="connsiteY258" fmla="*/ 1025515 h 2066465"/>
                    <a:gd name="connsiteX259" fmla="*/ 2388517 w 2662181"/>
                    <a:gd name="connsiteY259" fmla="*/ 1053183 h 2066465"/>
                    <a:gd name="connsiteX260" fmla="*/ 2311123 w 2662181"/>
                    <a:gd name="connsiteY260" fmla="*/ 1098753 h 2066465"/>
                    <a:gd name="connsiteX261" fmla="*/ 2274896 w 2662181"/>
                    <a:gd name="connsiteY261" fmla="*/ 1131303 h 2066465"/>
                    <a:gd name="connsiteX262" fmla="*/ 2269956 w 2662181"/>
                    <a:gd name="connsiteY262" fmla="*/ 1131303 h 2066465"/>
                    <a:gd name="connsiteX263" fmla="*/ 2029537 w 2662181"/>
                    <a:gd name="connsiteY263" fmla="*/ 1240345 h 2066465"/>
                    <a:gd name="connsiteX264" fmla="*/ 2018010 w 2662181"/>
                    <a:gd name="connsiteY264" fmla="*/ 1246856 h 2066465"/>
                    <a:gd name="connsiteX265" fmla="*/ 2013070 w 2662181"/>
                    <a:gd name="connsiteY265" fmla="*/ 1248483 h 2066465"/>
                    <a:gd name="connsiteX266" fmla="*/ 1841814 w 2662181"/>
                    <a:gd name="connsiteY266" fmla="*/ 1311956 h 2066465"/>
                    <a:gd name="connsiteX267" fmla="*/ 1812173 w 2662181"/>
                    <a:gd name="connsiteY267" fmla="*/ 1318466 h 2066465"/>
                    <a:gd name="connsiteX268" fmla="*/ 1787473 w 2662181"/>
                    <a:gd name="connsiteY268" fmla="*/ 1323349 h 2066465"/>
                    <a:gd name="connsiteX269" fmla="*/ 1779239 w 2662181"/>
                    <a:gd name="connsiteY269" fmla="*/ 1324976 h 2066465"/>
                    <a:gd name="connsiteX270" fmla="*/ 1677144 w 2662181"/>
                    <a:gd name="connsiteY270" fmla="*/ 1329859 h 2066465"/>
                    <a:gd name="connsiteX271" fmla="*/ 1570109 w 2662181"/>
                    <a:gd name="connsiteY271" fmla="*/ 1333113 h 2066465"/>
                    <a:gd name="connsiteX272" fmla="*/ 1556936 w 2662181"/>
                    <a:gd name="connsiteY272" fmla="*/ 1324976 h 2066465"/>
                    <a:gd name="connsiteX273" fmla="*/ 1449900 w 2662181"/>
                    <a:gd name="connsiteY273" fmla="*/ 1307073 h 2066465"/>
                    <a:gd name="connsiteX274" fmla="*/ 1435080 w 2662181"/>
                    <a:gd name="connsiteY274" fmla="*/ 1308700 h 2066465"/>
                    <a:gd name="connsiteX275" fmla="*/ 1428493 w 2662181"/>
                    <a:gd name="connsiteY275" fmla="*/ 1307073 h 2066465"/>
                    <a:gd name="connsiteX276" fmla="*/ 1420259 w 2662181"/>
                    <a:gd name="connsiteY276" fmla="*/ 1307073 h 2066465"/>
                    <a:gd name="connsiteX277" fmla="*/ 1415319 w 2662181"/>
                    <a:gd name="connsiteY277" fmla="*/ 1294053 h 2066465"/>
                    <a:gd name="connsiteX278" fmla="*/ 1384032 w 2662181"/>
                    <a:gd name="connsiteY278" fmla="*/ 1277778 h 2066465"/>
                    <a:gd name="connsiteX279" fmla="*/ 1382385 w 2662181"/>
                    <a:gd name="connsiteY279" fmla="*/ 1276151 h 2066465"/>
                    <a:gd name="connsiteX280" fmla="*/ 1018465 w 2662181"/>
                    <a:gd name="connsiteY280" fmla="*/ 921355 h 2066465"/>
                    <a:gd name="connsiteX281" fmla="*/ 901550 w 2662181"/>
                    <a:gd name="connsiteY281" fmla="*/ 742331 h 2066465"/>
                    <a:gd name="connsiteX282" fmla="*/ 896610 w 2662181"/>
                    <a:gd name="connsiteY282" fmla="*/ 735821 h 2066465"/>
                    <a:gd name="connsiteX283" fmla="*/ 894962 w 2662181"/>
                    <a:gd name="connsiteY283" fmla="*/ 734192 h 2066465"/>
                    <a:gd name="connsiteX284" fmla="*/ 894962 w 2662181"/>
                    <a:gd name="connsiteY284" fmla="*/ 734192 h 2066465"/>
                    <a:gd name="connsiteX285" fmla="*/ 891669 w 2662181"/>
                    <a:gd name="connsiteY285" fmla="*/ 730938 h 2066465"/>
                    <a:gd name="connsiteX286" fmla="*/ 894962 w 2662181"/>
                    <a:gd name="connsiteY286" fmla="*/ 734192 h 2066465"/>
                    <a:gd name="connsiteX287" fmla="*/ 903196 w 2662181"/>
                    <a:gd name="connsiteY287" fmla="*/ 726055 h 2066465"/>
                    <a:gd name="connsiteX288" fmla="*/ 1062926 w 2662181"/>
                    <a:gd name="connsiteY288" fmla="*/ 826960 h 2066465"/>
                    <a:gd name="connsiteX289" fmla="*/ 1069513 w 2662181"/>
                    <a:gd name="connsiteY289" fmla="*/ 831843 h 2066465"/>
                    <a:gd name="connsiteX290" fmla="*/ 1109033 w 2662181"/>
                    <a:gd name="connsiteY290" fmla="*/ 885550 h 2066465"/>
                    <a:gd name="connsiteX291" fmla="*/ 1107386 w 2662181"/>
                    <a:gd name="connsiteY291" fmla="*/ 890433 h 2066465"/>
                    <a:gd name="connsiteX292" fmla="*/ 1130441 w 2662181"/>
                    <a:gd name="connsiteY292" fmla="*/ 927865 h 2066465"/>
                    <a:gd name="connsiteX293" fmla="*/ 1300050 w 2662181"/>
                    <a:gd name="connsiteY293" fmla="*/ 1074340 h 2066465"/>
                    <a:gd name="connsiteX294" fmla="*/ 1356038 w 2662181"/>
                    <a:gd name="connsiteY294" fmla="*/ 924611 h 2066465"/>
                    <a:gd name="connsiteX295" fmla="*/ 1212776 w 2662181"/>
                    <a:gd name="connsiteY295" fmla="*/ 818823 h 2066465"/>
                    <a:gd name="connsiteX296" fmla="*/ 1153494 w 2662181"/>
                    <a:gd name="connsiteY296" fmla="*/ 818823 h 2066465"/>
                    <a:gd name="connsiteX297" fmla="*/ 1148554 w 2662181"/>
                    <a:gd name="connsiteY297" fmla="*/ 800920 h 2066465"/>
                    <a:gd name="connsiteX298" fmla="*/ 1122208 w 2662181"/>
                    <a:gd name="connsiteY298" fmla="*/ 779763 h 2066465"/>
                    <a:gd name="connsiteX299" fmla="*/ 1087626 w 2662181"/>
                    <a:gd name="connsiteY299" fmla="*/ 758605 h 2066465"/>
                    <a:gd name="connsiteX300" fmla="*/ 1059632 w 2662181"/>
                    <a:gd name="connsiteY300" fmla="*/ 760233 h 2066465"/>
                    <a:gd name="connsiteX301" fmla="*/ 942718 w 2662181"/>
                    <a:gd name="connsiteY301" fmla="*/ 680485 h 2066465"/>
                    <a:gd name="connsiteX302" fmla="*/ 1504242 w 2662181"/>
                    <a:gd name="connsiteY302" fmla="*/ 686995 h 2066465"/>
                    <a:gd name="connsiteX303" fmla="*/ 1586575 w 2662181"/>
                    <a:gd name="connsiteY303" fmla="*/ 761861 h 2066465"/>
                    <a:gd name="connsiteX304" fmla="*/ 1584929 w 2662181"/>
                    <a:gd name="connsiteY304" fmla="*/ 771626 h 2066465"/>
                    <a:gd name="connsiteX305" fmla="*/ 1622803 w 2662181"/>
                    <a:gd name="connsiteY305" fmla="*/ 796038 h 2066465"/>
                    <a:gd name="connsiteX306" fmla="*/ 1667264 w 2662181"/>
                    <a:gd name="connsiteY306" fmla="*/ 857883 h 2066465"/>
                    <a:gd name="connsiteX307" fmla="*/ 1663971 w 2662181"/>
                    <a:gd name="connsiteY307" fmla="*/ 869276 h 2066465"/>
                    <a:gd name="connsiteX308" fmla="*/ 1685378 w 2662181"/>
                    <a:gd name="connsiteY308" fmla="*/ 924611 h 2066465"/>
                    <a:gd name="connsiteX309" fmla="*/ 1805587 w 2662181"/>
                    <a:gd name="connsiteY309" fmla="*/ 1131303 h 2066465"/>
                    <a:gd name="connsiteX310" fmla="*/ 1957082 w 2662181"/>
                    <a:gd name="connsiteY310" fmla="*/ 1090616 h 2066465"/>
                    <a:gd name="connsiteX311" fmla="*/ 1962023 w 2662181"/>
                    <a:gd name="connsiteY311" fmla="*/ 1079223 h 2066465"/>
                    <a:gd name="connsiteX312" fmla="*/ 1986724 w 2662181"/>
                    <a:gd name="connsiteY312" fmla="*/ 1093870 h 2066465"/>
                    <a:gd name="connsiteX313" fmla="*/ 2067412 w 2662181"/>
                    <a:gd name="connsiteY313" fmla="*/ 1069459 h 2066465"/>
                    <a:gd name="connsiteX314" fmla="*/ 2070705 w 2662181"/>
                    <a:gd name="connsiteY314" fmla="*/ 1064576 h 2066465"/>
                    <a:gd name="connsiteX315" fmla="*/ 2078938 w 2662181"/>
                    <a:gd name="connsiteY315" fmla="*/ 1040163 h 2066465"/>
                    <a:gd name="connsiteX316" fmla="*/ 1980136 w 2662181"/>
                    <a:gd name="connsiteY316" fmla="*/ 880668 h 2066465"/>
                    <a:gd name="connsiteX317" fmla="*/ 1917562 w 2662181"/>
                    <a:gd name="connsiteY317" fmla="*/ 839980 h 2066465"/>
                    <a:gd name="connsiteX318" fmla="*/ 1785826 w 2662181"/>
                    <a:gd name="connsiteY318" fmla="*/ 771626 h 2066465"/>
                    <a:gd name="connsiteX319" fmla="*/ 1785826 w 2662181"/>
                    <a:gd name="connsiteY319" fmla="*/ 769998 h 2066465"/>
                    <a:gd name="connsiteX320" fmla="*/ 1703491 w 2662181"/>
                    <a:gd name="connsiteY320" fmla="*/ 729311 h 2066465"/>
                    <a:gd name="connsiteX321" fmla="*/ 1700198 w 2662181"/>
                    <a:gd name="connsiteY321" fmla="*/ 727682 h 2066465"/>
                    <a:gd name="connsiteX322" fmla="*/ 2021304 w 2662181"/>
                    <a:gd name="connsiteY322" fmla="*/ 813940 h 2066465"/>
                    <a:gd name="connsiteX323" fmla="*/ 2185973 w 2662181"/>
                    <a:gd name="connsiteY323" fmla="*/ 839980 h 2066465"/>
                    <a:gd name="connsiteX324" fmla="*/ 2164566 w 2662181"/>
                    <a:gd name="connsiteY324" fmla="*/ 696761 h 2066465"/>
                    <a:gd name="connsiteX325" fmla="*/ 1952143 w 2662181"/>
                    <a:gd name="connsiteY325" fmla="*/ 703271 h 2066465"/>
                    <a:gd name="connsiteX326" fmla="*/ 1846754 w 2662181"/>
                    <a:gd name="connsiteY326" fmla="*/ 659328 h 2066465"/>
                    <a:gd name="connsiteX327" fmla="*/ 1840168 w 2662181"/>
                    <a:gd name="connsiteY327" fmla="*/ 662583 h 2066465"/>
                    <a:gd name="connsiteX328" fmla="*/ 1779239 w 2662181"/>
                    <a:gd name="connsiteY328" fmla="*/ 647935 h 2066465"/>
                    <a:gd name="connsiteX329" fmla="*/ 1751245 w 2662181"/>
                    <a:gd name="connsiteY329" fmla="*/ 646308 h 2066465"/>
                    <a:gd name="connsiteX330" fmla="*/ 1599749 w 2662181"/>
                    <a:gd name="connsiteY330" fmla="*/ 646308 h 2066465"/>
                    <a:gd name="connsiteX331" fmla="*/ 1594809 w 2662181"/>
                    <a:gd name="connsiteY331" fmla="*/ 628406 h 2066465"/>
                    <a:gd name="connsiteX332" fmla="*/ 1603043 w 2662181"/>
                    <a:gd name="connsiteY332" fmla="*/ 626778 h 2066465"/>
                    <a:gd name="connsiteX333" fmla="*/ 1591516 w 2662181"/>
                    <a:gd name="connsiteY333" fmla="*/ 626778 h 2066465"/>
                    <a:gd name="connsiteX334" fmla="*/ 1757833 w 2662181"/>
                    <a:gd name="connsiteY334" fmla="*/ 452635 h 2066465"/>
                    <a:gd name="connsiteX335" fmla="*/ 1940616 w 2662181"/>
                    <a:gd name="connsiteY335" fmla="*/ 387535 h 2066465"/>
                    <a:gd name="connsiteX336" fmla="*/ 1965316 w 2662181"/>
                    <a:gd name="connsiteY336" fmla="*/ 384280 h 2066465"/>
                    <a:gd name="connsiteX337" fmla="*/ 2105286 w 2662181"/>
                    <a:gd name="connsiteY337" fmla="*/ 333827 h 2066465"/>
                    <a:gd name="connsiteX338" fmla="*/ 2118460 w 2662181"/>
                    <a:gd name="connsiteY338" fmla="*/ 324063 h 2066465"/>
                    <a:gd name="connsiteX339" fmla="*/ 2125046 w 2662181"/>
                    <a:gd name="connsiteY339" fmla="*/ 257335 h 2066465"/>
                    <a:gd name="connsiteX340" fmla="*/ 2077292 w 2662181"/>
                    <a:gd name="connsiteY340" fmla="*/ 193862 h 2066465"/>
                    <a:gd name="connsiteX341" fmla="*/ 1929089 w 2662181"/>
                    <a:gd name="connsiteY341" fmla="*/ 232922 h 2066465"/>
                    <a:gd name="connsiteX342" fmla="*/ 1866515 w 2662181"/>
                    <a:gd name="connsiteY342" fmla="*/ 278493 h 2066465"/>
                    <a:gd name="connsiteX343" fmla="*/ 1845108 w 2662181"/>
                    <a:gd name="connsiteY343" fmla="*/ 304533 h 2066465"/>
                    <a:gd name="connsiteX344" fmla="*/ 1845108 w 2662181"/>
                    <a:gd name="connsiteY344" fmla="*/ 309416 h 2066465"/>
                    <a:gd name="connsiteX345" fmla="*/ 1797353 w 2662181"/>
                    <a:gd name="connsiteY345" fmla="*/ 353357 h 2066465"/>
                    <a:gd name="connsiteX346" fmla="*/ 1724898 w 2662181"/>
                    <a:gd name="connsiteY346" fmla="*/ 395673 h 2066465"/>
                    <a:gd name="connsiteX347" fmla="*/ 1525648 w 2662181"/>
                    <a:gd name="connsiteY347" fmla="*/ 595856 h 2066465"/>
                    <a:gd name="connsiteX348" fmla="*/ 1533882 w 2662181"/>
                    <a:gd name="connsiteY348" fmla="*/ 634916 h 2066465"/>
                    <a:gd name="connsiteX349" fmla="*/ 1533882 w 2662181"/>
                    <a:gd name="connsiteY349" fmla="*/ 636543 h 2066465"/>
                    <a:gd name="connsiteX350" fmla="*/ 1514121 w 2662181"/>
                    <a:gd name="connsiteY350" fmla="*/ 626778 h 2066465"/>
                    <a:gd name="connsiteX351" fmla="*/ 1497654 w 2662181"/>
                    <a:gd name="connsiteY351" fmla="*/ 625150 h 2066465"/>
                    <a:gd name="connsiteX352" fmla="*/ 771460 w 2662181"/>
                    <a:gd name="connsiteY352" fmla="*/ 569816 h 2066465"/>
                    <a:gd name="connsiteX353" fmla="*/ 763227 w 2662181"/>
                    <a:gd name="connsiteY353" fmla="*/ 568188 h 2066465"/>
                    <a:gd name="connsiteX354" fmla="*/ 718766 w 2662181"/>
                    <a:gd name="connsiteY354" fmla="*/ 527500 h 2066465"/>
                    <a:gd name="connsiteX355" fmla="*/ 712179 w 2662181"/>
                    <a:gd name="connsiteY355" fmla="*/ 524245 h 2066465"/>
                    <a:gd name="connsiteX356" fmla="*/ 700652 w 2662181"/>
                    <a:gd name="connsiteY356" fmla="*/ 514480 h 2066465"/>
                    <a:gd name="connsiteX357" fmla="*/ 692420 w 2662181"/>
                    <a:gd name="connsiteY357" fmla="*/ 509598 h 2066465"/>
                    <a:gd name="connsiteX358" fmla="*/ 628198 w 2662181"/>
                    <a:gd name="connsiteY358" fmla="*/ 437988 h 2066465"/>
                    <a:gd name="connsiteX359" fmla="*/ 628198 w 2662181"/>
                    <a:gd name="connsiteY359" fmla="*/ 436361 h 2066465"/>
                    <a:gd name="connsiteX360" fmla="*/ 639725 w 2662181"/>
                    <a:gd name="connsiteY360" fmla="*/ 429851 h 2066465"/>
                    <a:gd name="connsiteX361" fmla="*/ 649605 w 2662181"/>
                    <a:gd name="connsiteY361" fmla="*/ 420085 h 2066465"/>
                    <a:gd name="connsiteX362" fmla="*/ 662778 w 2662181"/>
                    <a:gd name="connsiteY362" fmla="*/ 420085 h 2066465"/>
                    <a:gd name="connsiteX363" fmla="*/ 776400 w 2662181"/>
                    <a:gd name="connsiteY363" fmla="*/ 361496 h 2066465"/>
                    <a:gd name="connsiteX364" fmla="*/ 792868 w 2662181"/>
                    <a:gd name="connsiteY364" fmla="*/ 361496 h 2066465"/>
                    <a:gd name="connsiteX365" fmla="*/ 903196 w 2662181"/>
                    <a:gd name="connsiteY365" fmla="*/ 325690 h 2066465"/>
                    <a:gd name="connsiteX366" fmla="*/ 919664 w 2662181"/>
                    <a:gd name="connsiteY366" fmla="*/ 332200 h 2066465"/>
                    <a:gd name="connsiteX367" fmla="*/ 1135380 w 2662181"/>
                    <a:gd name="connsiteY367" fmla="*/ 354986 h 2066465"/>
                    <a:gd name="connsiteX368" fmla="*/ 1188075 w 2662181"/>
                    <a:gd name="connsiteY368" fmla="*/ 244315 h 2066465"/>
                    <a:gd name="connsiteX369" fmla="*/ 1071159 w 2662181"/>
                    <a:gd name="connsiteY369" fmla="*/ 153175 h 2066465"/>
                    <a:gd name="connsiteX370" fmla="*/ 987178 w 2662181"/>
                    <a:gd name="connsiteY370" fmla="*/ 167823 h 2066465"/>
                    <a:gd name="connsiteX371" fmla="*/ 878496 w 2662181"/>
                    <a:gd name="connsiteY371" fmla="*/ 249198 h 2066465"/>
                    <a:gd name="connsiteX372" fmla="*/ 842268 w 2662181"/>
                    <a:gd name="connsiteY372" fmla="*/ 247570 h 2066465"/>
                    <a:gd name="connsiteX373" fmla="*/ 820861 w 2662181"/>
                    <a:gd name="connsiteY373" fmla="*/ 260590 h 2066465"/>
                    <a:gd name="connsiteX374" fmla="*/ 801100 w 2662181"/>
                    <a:gd name="connsiteY374" fmla="*/ 263845 h 2066465"/>
                    <a:gd name="connsiteX375" fmla="*/ 774754 w 2662181"/>
                    <a:gd name="connsiteY375" fmla="*/ 260590 h 2066465"/>
                    <a:gd name="connsiteX376" fmla="*/ 723706 w 2662181"/>
                    <a:gd name="connsiteY376" fmla="*/ 283375 h 2066465"/>
                    <a:gd name="connsiteX377" fmla="*/ 717120 w 2662181"/>
                    <a:gd name="connsiteY377" fmla="*/ 285003 h 2066465"/>
                    <a:gd name="connsiteX378" fmla="*/ 608437 w 2662181"/>
                    <a:gd name="connsiteY378" fmla="*/ 332200 h 2066465"/>
                    <a:gd name="connsiteX379" fmla="*/ 596910 w 2662181"/>
                    <a:gd name="connsiteY379" fmla="*/ 350103 h 2066465"/>
                    <a:gd name="connsiteX380" fmla="*/ 583737 w 2662181"/>
                    <a:gd name="connsiteY380" fmla="*/ 358240 h 2066465"/>
                    <a:gd name="connsiteX381" fmla="*/ 575504 w 2662181"/>
                    <a:gd name="connsiteY381" fmla="*/ 366377 h 2066465"/>
                    <a:gd name="connsiteX382" fmla="*/ 572210 w 2662181"/>
                    <a:gd name="connsiteY382" fmla="*/ 368006 h 2066465"/>
                    <a:gd name="connsiteX383" fmla="*/ 570563 w 2662181"/>
                    <a:gd name="connsiteY383" fmla="*/ 369633 h 2066465"/>
                    <a:gd name="connsiteX384" fmla="*/ 284038 w 2662181"/>
                    <a:gd name="connsiteY384" fmla="*/ 167823 h 2066465"/>
                    <a:gd name="connsiteX385" fmla="*/ 262630 w 2662181"/>
                    <a:gd name="connsiteY385" fmla="*/ 166195 h 2066465"/>
                    <a:gd name="connsiteX386" fmla="*/ 257691 w 2662181"/>
                    <a:gd name="connsiteY386" fmla="*/ 161313 h 2066465"/>
                    <a:gd name="connsiteX387" fmla="*/ 208290 w 2662181"/>
                    <a:gd name="connsiteY387" fmla="*/ 112487 h 2066465"/>
                    <a:gd name="connsiteX388" fmla="*/ 193470 w 2662181"/>
                    <a:gd name="connsiteY388" fmla="*/ 105977 h 2066465"/>
                    <a:gd name="connsiteX389" fmla="*/ 125955 w 2662181"/>
                    <a:gd name="connsiteY389" fmla="*/ 49015 h 2066465"/>
                    <a:gd name="connsiteX390" fmla="*/ 99608 w 2662181"/>
                    <a:gd name="connsiteY390" fmla="*/ 44133 h 2066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</a:cxnLst>
                  <a:rect l="l" t="t" r="r" b="b"/>
                  <a:pathLst>
                    <a:path w="2662181" h="2066465">
                      <a:moveTo>
                        <a:pt x="1907682" y="1834383"/>
                      </a:moveTo>
                      <a:cubicBezTo>
                        <a:pt x="1910975" y="1840893"/>
                        <a:pt x="1915915" y="1849031"/>
                        <a:pt x="1920855" y="1855541"/>
                      </a:cubicBezTo>
                      <a:cubicBezTo>
                        <a:pt x="1919209" y="1860423"/>
                        <a:pt x="1919209" y="1863679"/>
                        <a:pt x="1919209" y="1866933"/>
                      </a:cubicBezTo>
                      <a:cubicBezTo>
                        <a:pt x="1919209" y="1862051"/>
                        <a:pt x="1915915" y="1855541"/>
                        <a:pt x="1910975" y="1850659"/>
                      </a:cubicBezTo>
                      <a:cubicBezTo>
                        <a:pt x="1909328" y="1845776"/>
                        <a:pt x="1909328" y="1842521"/>
                        <a:pt x="1907682" y="1837639"/>
                      </a:cubicBezTo>
                      <a:cubicBezTo>
                        <a:pt x="1907682" y="1836010"/>
                        <a:pt x="1907682" y="1836010"/>
                        <a:pt x="1907682" y="1834383"/>
                      </a:cubicBezTo>
                      <a:close/>
                      <a:moveTo>
                        <a:pt x="1910975" y="1520276"/>
                      </a:moveTo>
                      <a:cubicBezTo>
                        <a:pt x="1909328" y="1521903"/>
                        <a:pt x="1907682" y="1525159"/>
                        <a:pt x="1906035" y="1526786"/>
                      </a:cubicBezTo>
                      <a:cubicBezTo>
                        <a:pt x="1899448" y="1525159"/>
                        <a:pt x="1891215" y="1523531"/>
                        <a:pt x="1884628" y="1520276"/>
                      </a:cubicBezTo>
                      <a:cubicBezTo>
                        <a:pt x="1892862" y="1520276"/>
                        <a:pt x="1902742" y="1520276"/>
                        <a:pt x="1910975" y="1520276"/>
                      </a:cubicBezTo>
                      <a:close/>
                      <a:moveTo>
                        <a:pt x="1474601" y="1403096"/>
                      </a:moveTo>
                      <a:cubicBezTo>
                        <a:pt x="1566816" y="1464941"/>
                        <a:pt x="1673850" y="1497491"/>
                        <a:pt x="1789120" y="1499118"/>
                      </a:cubicBezTo>
                      <a:cubicBezTo>
                        <a:pt x="1815466" y="1557709"/>
                        <a:pt x="1878042" y="1582120"/>
                        <a:pt x="1942263" y="1575610"/>
                      </a:cubicBezTo>
                      <a:cubicBezTo>
                        <a:pt x="1948850" y="1613043"/>
                        <a:pt x="1952143" y="1652104"/>
                        <a:pt x="1955436" y="1689537"/>
                      </a:cubicBezTo>
                      <a:cubicBezTo>
                        <a:pt x="1920855" y="1702555"/>
                        <a:pt x="1897801" y="1728596"/>
                        <a:pt x="1892862" y="1762773"/>
                      </a:cubicBezTo>
                      <a:cubicBezTo>
                        <a:pt x="1892862" y="1762773"/>
                        <a:pt x="1891215" y="1762773"/>
                        <a:pt x="1891215" y="1762773"/>
                      </a:cubicBezTo>
                      <a:cubicBezTo>
                        <a:pt x="1884628" y="1762773"/>
                        <a:pt x="1878042" y="1761146"/>
                        <a:pt x="1869808" y="1761146"/>
                      </a:cubicBezTo>
                      <a:cubicBezTo>
                        <a:pt x="1869808" y="1761146"/>
                        <a:pt x="1868161" y="1761146"/>
                        <a:pt x="1868161" y="1761146"/>
                      </a:cubicBezTo>
                      <a:cubicBezTo>
                        <a:pt x="1856634" y="1744871"/>
                        <a:pt x="1841814" y="1730224"/>
                        <a:pt x="1826993" y="1717204"/>
                      </a:cubicBezTo>
                      <a:cubicBezTo>
                        <a:pt x="1823700" y="1712321"/>
                        <a:pt x="1820407" y="1709065"/>
                        <a:pt x="1815466" y="1707438"/>
                      </a:cubicBezTo>
                      <a:cubicBezTo>
                        <a:pt x="1784180" y="1683026"/>
                        <a:pt x="1744658" y="1666751"/>
                        <a:pt x="1703491" y="1658614"/>
                      </a:cubicBezTo>
                      <a:cubicBezTo>
                        <a:pt x="1695258" y="1656986"/>
                        <a:pt x="1687025" y="1660241"/>
                        <a:pt x="1680438" y="1665124"/>
                      </a:cubicBezTo>
                      <a:cubicBezTo>
                        <a:pt x="1670557" y="1656986"/>
                        <a:pt x="1662324" y="1648848"/>
                        <a:pt x="1650797" y="1640711"/>
                      </a:cubicBezTo>
                      <a:cubicBezTo>
                        <a:pt x="1649150" y="1639083"/>
                        <a:pt x="1647503" y="1637456"/>
                        <a:pt x="1645857" y="1637456"/>
                      </a:cubicBezTo>
                      <a:cubicBezTo>
                        <a:pt x="1639271" y="1630946"/>
                        <a:pt x="1631037" y="1622809"/>
                        <a:pt x="1624450" y="1616299"/>
                      </a:cubicBezTo>
                      <a:cubicBezTo>
                        <a:pt x="1622803" y="1614671"/>
                        <a:pt x="1622803" y="1613043"/>
                        <a:pt x="1621156" y="1611416"/>
                      </a:cubicBezTo>
                      <a:cubicBezTo>
                        <a:pt x="1591516" y="1573983"/>
                        <a:pt x="1561875" y="1538179"/>
                        <a:pt x="1532235" y="1500746"/>
                      </a:cubicBezTo>
                      <a:cubicBezTo>
                        <a:pt x="1527294" y="1495864"/>
                        <a:pt x="1522355" y="1494236"/>
                        <a:pt x="1517414" y="1492608"/>
                      </a:cubicBezTo>
                      <a:cubicBezTo>
                        <a:pt x="1512474" y="1486098"/>
                        <a:pt x="1507535" y="1477961"/>
                        <a:pt x="1504242" y="1471451"/>
                      </a:cubicBezTo>
                      <a:cubicBezTo>
                        <a:pt x="1496008" y="1447038"/>
                        <a:pt x="1487774" y="1424254"/>
                        <a:pt x="1474601" y="1403096"/>
                      </a:cubicBezTo>
                      <a:close/>
                      <a:moveTo>
                        <a:pt x="1537175" y="1383566"/>
                      </a:moveTo>
                      <a:cubicBezTo>
                        <a:pt x="1556936" y="1383566"/>
                        <a:pt x="1581636" y="1385193"/>
                        <a:pt x="1607983" y="1385193"/>
                      </a:cubicBezTo>
                      <a:cubicBezTo>
                        <a:pt x="1611276" y="1386821"/>
                        <a:pt x="1612924" y="1388448"/>
                        <a:pt x="1617863" y="1388448"/>
                      </a:cubicBezTo>
                      <a:cubicBezTo>
                        <a:pt x="1619510" y="1388448"/>
                        <a:pt x="1622803" y="1388448"/>
                        <a:pt x="1624450" y="1388448"/>
                      </a:cubicBezTo>
                      <a:cubicBezTo>
                        <a:pt x="1677144" y="1394958"/>
                        <a:pt x="1729838" y="1396586"/>
                        <a:pt x="1782533" y="1390076"/>
                      </a:cubicBezTo>
                      <a:cubicBezTo>
                        <a:pt x="1787473" y="1398213"/>
                        <a:pt x="1794060" y="1404723"/>
                        <a:pt x="1805587" y="1407978"/>
                      </a:cubicBezTo>
                      <a:cubicBezTo>
                        <a:pt x="1803940" y="1411234"/>
                        <a:pt x="1802293" y="1414488"/>
                        <a:pt x="1802293" y="1417744"/>
                      </a:cubicBezTo>
                      <a:cubicBezTo>
                        <a:pt x="1802293" y="1417744"/>
                        <a:pt x="1802293" y="1417744"/>
                        <a:pt x="1800646" y="1417744"/>
                      </a:cubicBezTo>
                      <a:cubicBezTo>
                        <a:pt x="1784180" y="1427508"/>
                        <a:pt x="1782533" y="1440528"/>
                        <a:pt x="1764419" y="1447038"/>
                      </a:cubicBezTo>
                      <a:cubicBezTo>
                        <a:pt x="1738072" y="1456804"/>
                        <a:pt x="1690318" y="1440528"/>
                        <a:pt x="1663971" y="1434018"/>
                      </a:cubicBezTo>
                      <a:cubicBezTo>
                        <a:pt x="1617863" y="1422626"/>
                        <a:pt x="1576695" y="1406351"/>
                        <a:pt x="1537175" y="1383566"/>
                      </a:cubicBezTo>
                      <a:close/>
                      <a:moveTo>
                        <a:pt x="1308284" y="1364036"/>
                      </a:moveTo>
                      <a:cubicBezTo>
                        <a:pt x="1313223" y="1367291"/>
                        <a:pt x="1318164" y="1370546"/>
                        <a:pt x="1323104" y="1375428"/>
                      </a:cubicBezTo>
                      <a:cubicBezTo>
                        <a:pt x="1319811" y="1425881"/>
                        <a:pt x="1314870" y="1476334"/>
                        <a:pt x="1311577" y="1526786"/>
                      </a:cubicBezTo>
                      <a:cubicBezTo>
                        <a:pt x="1304991" y="1525159"/>
                        <a:pt x="1296757" y="1521903"/>
                        <a:pt x="1290170" y="1521903"/>
                      </a:cubicBezTo>
                      <a:cubicBezTo>
                        <a:pt x="1290170" y="1521903"/>
                        <a:pt x="1290170" y="1521903"/>
                        <a:pt x="1288523" y="1521903"/>
                      </a:cubicBezTo>
                      <a:cubicBezTo>
                        <a:pt x="1283584" y="1494236"/>
                        <a:pt x="1276996" y="1468195"/>
                        <a:pt x="1268764" y="1442155"/>
                      </a:cubicBezTo>
                      <a:cubicBezTo>
                        <a:pt x="1268764" y="1440528"/>
                        <a:pt x="1268764" y="1440528"/>
                        <a:pt x="1267116" y="1438901"/>
                      </a:cubicBezTo>
                      <a:lnTo>
                        <a:pt x="1285230" y="1401468"/>
                      </a:lnTo>
                      <a:cubicBezTo>
                        <a:pt x="1288523" y="1394958"/>
                        <a:pt x="1293464" y="1386821"/>
                        <a:pt x="1296757" y="1380311"/>
                      </a:cubicBezTo>
                      <a:cubicBezTo>
                        <a:pt x="1301698" y="1377056"/>
                        <a:pt x="1306637" y="1370546"/>
                        <a:pt x="1308284" y="1364036"/>
                      </a:cubicBezTo>
                      <a:close/>
                      <a:moveTo>
                        <a:pt x="1660342" y="738160"/>
                      </a:moveTo>
                      <a:cubicBezTo>
                        <a:pt x="1662735" y="737956"/>
                        <a:pt x="1665206" y="738668"/>
                        <a:pt x="1667264" y="740702"/>
                      </a:cubicBezTo>
                      <a:cubicBezTo>
                        <a:pt x="1675498" y="747213"/>
                        <a:pt x="1682084" y="755351"/>
                        <a:pt x="1688671" y="765115"/>
                      </a:cubicBezTo>
                      <a:cubicBezTo>
                        <a:pt x="1691964" y="763488"/>
                        <a:pt x="1695258" y="763488"/>
                        <a:pt x="1700198" y="766743"/>
                      </a:cubicBezTo>
                      <a:cubicBezTo>
                        <a:pt x="1706785" y="771626"/>
                        <a:pt x="1711725" y="776508"/>
                        <a:pt x="1716665" y="783018"/>
                      </a:cubicBezTo>
                      <a:cubicBezTo>
                        <a:pt x="1736426" y="800920"/>
                        <a:pt x="1759479" y="817196"/>
                        <a:pt x="1780887" y="835099"/>
                      </a:cubicBezTo>
                      <a:cubicBezTo>
                        <a:pt x="1795707" y="848117"/>
                        <a:pt x="1822054" y="867648"/>
                        <a:pt x="1826993" y="888806"/>
                      </a:cubicBezTo>
                      <a:cubicBezTo>
                        <a:pt x="1833580" y="893688"/>
                        <a:pt x="1828640" y="903453"/>
                        <a:pt x="1820407" y="905081"/>
                      </a:cubicBezTo>
                      <a:cubicBezTo>
                        <a:pt x="1818761" y="905081"/>
                        <a:pt x="1818761" y="905081"/>
                        <a:pt x="1817114" y="905081"/>
                      </a:cubicBezTo>
                      <a:cubicBezTo>
                        <a:pt x="1810527" y="905081"/>
                        <a:pt x="1803940" y="903453"/>
                        <a:pt x="1797353" y="901826"/>
                      </a:cubicBezTo>
                      <a:cubicBezTo>
                        <a:pt x="1787473" y="900198"/>
                        <a:pt x="1777593" y="900198"/>
                        <a:pt x="1769360" y="900198"/>
                      </a:cubicBezTo>
                      <a:cubicBezTo>
                        <a:pt x="1766065" y="900198"/>
                        <a:pt x="1762773" y="898571"/>
                        <a:pt x="1761126" y="895316"/>
                      </a:cubicBezTo>
                      <a:cubicBezTo>
                        <a:pt x="1757833" y="887178"/>
                        <a:pt x="1752892" y="880668"/>
                        <a:pt x="1747953" y="874158"/>
                      </a:cubicBezTo>
                      <a:cubicBezTo>
                        <a:pt x="1747953" y="874158"/>
                        <a:pt x="1746306" y="874158"/>
                        <a:pt x="1746306" y="874158"/>
                      </a:cubicBezTo>
                      <a:cubicBezTo>
                        <a:pt x="1743012" y="872530"/>
                        <a:pt x="1743012" y="870903"/>
                        <a:pt x="1741365" y="867648"/>
                      </a:cubicBezTo>
                      <a:cubicBezTo>
                        <a:pt x="1710078" y="833470"/>
                        <a:pt x="1687025" y="784646"/>
                        <a:pt x="1654091" y="753723"/>
                      </a:cubicBezTo>
                      <a:cubicBezTo>
                        <a:pt x="1646680" y="747620"/>
                        <a:pt x="1653164" y="738770"/>
                        <a:pt x="1660342" y="738160"/>
                      </a:cubicBezTo>
                      <a:close/>
                      <a:moveTo>
                        <a:pt x="2001235" y="247519"/>
                      </a:moveTo>
                      <a:cubicBezTo>
                        <a:pt x="2025318" y="241264"/>
                        <a:pt x="2048474" y="260183"/>
                        <a:pt x="2070705" y="302905"/>
                      </a:cubicBezTo>
                      <a:cubicBezTo>
                        <a:pt x="2041064" y="341966"/>
                        <a:pt x="1912623" y="341966"/>
                        <a:pt x="1878042" y="351730"/>
                      </a:cubicBezTo>
                      <a:cubicBezTo>
                        <a:pt x="1868161" y="353357"/>
                        <a:pt x="1858281" y="356613"/>
                        <a:pt x="1848400" y="359867"/>
                      </a:cubicBezTo>
                      <a:cubicBezTo>
                        <a:pt x="1859928" y="348476"/>
                        <a:pt x="1873101" y="337083"/>
                        <a:pt x="1887922" y="327317"/>
                      </a:cubicBezTo>
                      <a:cubicBezTo>
                        <a:pt x="1909328" y="311043"/>
                        <a:pt x="1930735" y="294768"/>
                        <a:pt x="1953790" y="278493"/>
                      </a:cubicBezTo>
                      <a:cubicBezTo>
                        <a:pt x="1962023" y="273610"/>
                        <a:pt x="1968610" y="267100"/>
                        <a:pt x="1976843" y="262218"/>
                      </a:cubicBezTo>
                      <a:cubicBezTo>
                        <a:pt x="1985077" y="254487"/>
                        <a:pt x="1993207" y="249605"/>
                        <a:pt x="2001235" y="247519"/>
                      </a:cubicBezTo>
                      <a:close/>
                      <a:moveTo>
                        <a:pt x="1092567" y="206882"/>
                      </a:moveTo>
                      <a:cubicBezTo>
                        <a:pt x="1109033" y="208511"/>
                        <a:pt x="1123854" y="216648"/>
                        <a:pt x="1128794" y="232922"/>
                      </a:cubicBezTo>
                      <a:cubicBezTo>
                        <a:pt x="1118914" y="219902"/>
                        <a:pt x="1105740" y="211765"/>
                        <a:pt x="1092567" y="206882"/>
                      </a:cubicBezTo>
                      <a:close/>
                      <a:moveTo>
                        <a:pt x="42325" y="0"/>
                      </a:moveTo>
                      <a:lnTo>
                        <a:pt x="0" y="0"/>
                      </a:lnTo>
                      <a:lnTo>
                        <a:pt x="0" y="86721"/>
                      </a:lnTo>
                      <a:lnTo>
                        <a:pt x="10686" y="94586"/>
                      </a:lnTo>
                      <a:cubicBezTo>
                        <a:pt x="22213" y="105977"/>
                        <a:pt x="38680" y="101096"/>
                        <a:pt x="46913" y="92957"/>
                      </a:cubicBezTo>
                      <a:cubicBezTo>
                        <a:pt x="116075" y="138528"/>
                        <a:pt x="186883" y="184098"/>
                        <a:pt x="241224" y="244315"/>
                      </a:cubicBezTo>
                      <a:cubicBezTo>
                        <a:pt x="260984" y="271983"/>
                        <a:pt x="280745" y="298023"/>
                        <a:pt x="300505" y="325690"/>
                      </a:cubicBezTo>
                      <a:cubicBezTo>
                        <a:pt x="302152" y="328946"/>
                        <a:pt x="305445" y="332200"/>
                        <a:pt x="308738" y="333827"/>
                      </a:cubicBezTo>
                      <a:cubicBezTo>
                        <a:pt x="315325" y="350103"/>
                        <a:pt x="321913" y="366377"/>
                        <a:pt x="328499" y="382653"/>
                      </a:cubicBezTo>
                      <a:cubicBezTo>
                        <a:pt x="340026" y="428223"/>
                        <a:pt x="353199" y="473792"/>
                        <a:pt x="364726" y="520990"/>
                      </a:cubicBezTo>
                      <a:cubicBezTo>
                        <a:pt x="364726" y="522618"/>
                        <a:pt x="366373" y="524245"/>
                        <a:pt x="366373" y="525873"/>
                      </a:cubicBezTo>
                      <a:cubicBezTo>
                        <a:pt x="340026" y="582836"/>
                        <a:pt x="318618" y="647935"/>
                        <a:pt x="346612" y="709781"/>
                      </a:cubicBezTo>
                      <a:cubicBezTo>
                        <a:pt x="368019" y="756978"/>
                        <a:pt x="417420" y="787900"/>
                        <a:pt x="470115" y="776508"/>
                      </a:cubicBezTo>
                      <a:cubicBezTo>
                        <a:pt x="526102" y="765115"/>
                        <a:pt x="549156" y="713035"/>
                        <a:pt x="544216" y="660955"/>
                      </a:cubicBezTo>
                      <a:cubicBezTo>
                        <a:pt x="537630" y="590973"/>
                        <a:pt x="484935" y="537265"/>
                        <a:pt x="432241" y="494951"/>
                      </a:cubicBezTo>
                      <a:cubicBezTo>
                        <a:pt x="425654" y="488441"/>
                        <a:pt x="415773" y="488441"/>
                        <a:pt x="407541" y="490068"/>
                      </a:cubicBezTo>
                      <a:cubicBezTo>
                        <a:pt x="402600" y="472165"/>
                        <a:pt x="397660" y="452635"/>
                        <a:pt x="392720" y="434733"/>
                      </a:cubicBezTo>
                      <a:cubicBezTo>
                        <a:pt x="392720" y="431478"/>
                        <a:pt x="392720" y="429851"/>
                        <a:pt x="392720" y="426595"/>
                      </a:cubicBezTo>
                      <a:cubicBezTo>
                        <a:pt x="389426" y="411948"/>
                        <a:pt x="384487" y="395673"/>
                        <a:pt x="379546" y="381025"/>
                      </a:cubicBezTo>
                      <a:cubicBezTo>
                        <a:pt x="374606" y="361496"/>
                        <a:pt x="368019" y="341966"/>
                        <a:pt x="363080" y="320807"/>
                      </a:cubicBezTo>
                      <a:lnTo>
                        <a:pt x="379546" y="335456"/>
                      </a:lnTo>
                      <a:cubicBezTo>
                        <a:pt x="397660" y="350103"/>
                        <a:pt x="414127" y="366377"/>
                        <a:pt x="432241" y="381025"/>
                      </a:cubicBezTo>
                      <a:cubicBezTo>
                        <a:pt x="440474" y="387535"/>
                        <a:pt x="448708" y="387535"/>
                        <a:pt x="456942" y="385908"/>
                      </a:cubicBezTo>
                      <a:cubicBezTo>
                        <a:pt x="479995" y="408693"/>
                        <a:pt x="503049" y="429851"/>
                        <a:pt x="526102" y="451008"/>
                      </a:cubicBezTo>
                      <a:cubicBezTo>
                        <a:pt x="582090" y="516108"/>
                        <a:pt x="639725" y="582836"/>
                        <a:pt x="695713" y="647935"/>
                      </a:cubicBezTo>
                      <a:cubicBezTo>
                        <a:pt x="699006" y="652818"/>
                        <a:pt x="703945" y="654445"/>
                        <a:pt x="708886" y="654445"/>
                      </a:cubicBezTo>
                      <a:cubicBezTo>
                        <a:pt x="710533" y="657700"/>
                        <a:pt x="712179" y="659328"/>
                        <a:pt x="713826" y="662583"/>
                      </a:cubicBezTo>
                      <a:cubicBezTo>
                        <a:pt x="771460" y="726055"/>
                        <a:pt x="827448" y="789528"/>
                        <a:pt x="885082" y="853000"/>
                      </a:cubicBezTo>
                      <a:cubicBezTo>
                        <a:pt x="891669" y="859510"/>
                        <a:pt x="898257" y="861138"/>
                        <a:pt x="904843" y="859510"/>
                      </a:cubicBezTo>
                      <a:cubicBezTo>
                        <a:pt x="1005292" y="1002731"/>
                        <a:pt x="1107386" y="1144323"/>
                        <a:pt x="1207836" y="1287543"/>
                      </a:cubicBezTo>
                      <a:cubicBezTo>
                        <a:pt x="1163375" y="1290799"/>
                        <a:pt x="1120560" y="1295680"/>
                        <a:pt x="1076100" y="1302190"/>
                      </a:cubicBezTo>
                      <a:cubicBezTo>
                        <a:pt x="1074452" y="1302190"/>
                        <a:pt x="1072806" y="1300563"/>
                        <a:pt x="1071159" y="1300563"/>
                      </a:cubicBezTo>
                      <a:cubicBezTo>
                        <a:pt x="1062926" y="1298936"/>
                        <a:pt x="1056339" y="1300563"/>
                        <a:pt x="1051400" y="1303819"/>
                      </a:cubicBezTo>
                      <a:cubicBezTo>
                        <a:pt x="1005292" y="1303819"/>
                        <a:pt x="959184" y="1315210"/>
                        <a:pt x="927897" y="1354270"/>
                      </a:cubicBezTo>
                      <a:cubicBezTo>
                        <a:pt x="901550" y="1388448"/>
                        <a:pt x="894962" y="1438901"/>
                        <a:pt x="922957" y="1474705"/>
                      </a:cubicBezTo>
                      <a:cubicBezTo>
                        <a:pt x="934484" y="1489354"/>
                        <a:pt x="946011" y="1499118"/>
                        <a:pt x="959184" y="1505628"/>
                      </a:cubicBezTo>
                      <a:cubicBezTo>
                        <a:pt x="980592" y="1528413"/>
                        <a:pt x="1020112" y="1530041"/>
                        <a:pt x="1041519" y="1505628"/>
                      </a:cubicBezTo>
                      <a:cubicBezTo>
                        <a:pt x="1087626" y="1482844"/>
                        <a:pt x="1122208" y="1424254"/>
                        <a:pt x="1120560" y="1368918"/>
                      </a:cubicBezTo>
                      <a:cubicBezTo>
                        <a:pt x="1120560" y="1368918"/>
                        <a:pt x="1120560" y="1367291"/>
                        <a:pt x="1122208" y="1367291"/>
                      </a:cubicBezTo>
                      <a:cubicBezTo>
                        <a:pt x="1123854" y="1367291"/>
                        <a:pt x="1125501" y="1365663"/>
                        <a:pt x="1127147" y="1365663"/>
                      </a:cubicBezTo>
                      <a:cubicBezTo>
                        <a:pt x="1127147" y="1364036"/>
                        <a:pt x="1127147" y="1362409"/>
                        <a:pt x="1128794" y="1360780"/>
                      </a:cubicBezTo>
                      <a:cubicBezTo>
                        <a:pt x="1155141" y="1324976"/>
                        <a:pt x="1206188" y="1344506"/>
                        <a:pt x="1242416" y="1344506"/>
                      </a:cubicBezTo>
                      <a:cubicBezTo>
                        <a:pt x="1249003" y="1344506"/>
                        <a:pt x="1252296" y="1349389"/>
                        <a:pt x="1250649" y="1354270"/>
                      </a:cubicBezTo>
                      <a:cubicBezTo>
                        <a:pt x="1252296" y="1354270"/>
                        <a:pt x="1253944" y="1354270"/>
                        <a:pt x="1255590" y="1354270"/>
                      </a:cubicBezTo>
                      <a:cubicBezTo>
                        <a:pt x="1253944" y="1355899"/>
                        <a:pt x="1252296" y="1357526"/>
                        <a:pt x="1250649" y="1360780"/>
                      </a:cubicBezTo>
                      <a:cubicBezTo>
                        <a:pt x="1250649" y="1360780"/>
                        <a:pt x="1250649" y="1362409"/>
                        <a:pt x="1249003" y="1362409"/>
                      </a:cubicBezTo>
                      <a:cubicBezTo>
                        <a:pt x="1249003" y="1362409"/>
                        <a:pt x="1247356" y="1360780"/>
                        <a:pt x="1247356" y="1360780"/>
                      </a:cubicBezTo>
                      <a:cubicBezTo>
                        <a:pt x="1245710" y="1362409"/>
                        <a:pt x="1244063" y="1364036"/>
                        <a:pt x="1240769" y="1364036"/>
                      </a:cubicBezTo>
                      <a:cubicBezTo>
                        <a:pt x="1239122" y="1364036"/>
                        <a:pt x="1235829" y="1364036"/>
                        <a:pt x="1232536" y="1364036"/>
                      </a:cubicBezTo>
                      <a:cubicBezTo>
                        <a:pt x="1232536" y="1365663"/>
                        <a:pt x="1232536" y="1365663"/>
                        <a:pt x="1230888" y="1367291"/>
                      </a:cubicBezTo>
                      <a:cubicBezTo>
                        <a:pt x="1214422" y="1383566"/>
                        <a:pt x="1201249" y="1403096"/>
                        <a:pt x="1188075" y="1422626"/>
                      </a:cubicBezTo>
                      <a:cubicBezTo>
                        <a:pt x="1174902" y="1451921"/>
                        <a:pt x="1161728" y="1482844"/>
                        <a:pt x="1148554" y="1512138"/>
                      </a:cubicBezTo>
                      <a:cubicBezTo>
                        <a:pt x="1143614" y="1521903"/>
                        <a:pt x="1146908" y="1533296"/>
                        <a:pt x="1151848" y="1539806"/>
                      </a:cubicBezTo>
                      <a:cubicBezTo>
                        <a:pt x="1146908" y="1554453"/>
                        <a:pt x="1140321" y="1569100"/>
                        <a:pt x="1135380" y="1583749"/>
                      </a:cubicBezTo>
                      <a:cubicBezTo>
                        <a:pt x="1135380" y="1585376"/>
                        <a:pt x="1133734" y="1588630"/>
                        <a:pt x="1133734" y="1590259"/>
                      </a:cubicBezTo>
                      <a:cubicBezTo>
                        <a:pt x="1133734" y="1591886"/>
                        <a:pt x="1132087" y="1591886"/>
                        <a:pt x="1132087" y="1593513"/>
                      </a:cubicBezTo>
                      <a:cubicBezTo>
                        <a:pt x="1120560" y="1627691"/>
                        <a:pt x="1112326" y="1661868"/>
                        <a:pt x="1107386" y="1696047"/>
                      </a:cubicBezTo>
                      <a:cubicBezTo>
                        <a:pt x="1107386" y="1696047"/>
                        <a:pt x="1107386" y="1697674"/>
                        <a:pt x="1107386" y="1697674"/>
                      </a:cubicBezTo>
                      <a:cubicBezTo>
                        <a:pt x="1107386" y="1699301"/>
                        <a:pt x="1107386" y="1702555"/>
                        <a:pt x="1107386" y="1704184"/>
                      </a:cubicBezTo>
                      <a:cubicBezTo>
                        <a:pt x="1107386" y="1707438"/>
                        <a:pt x="1105740" y="1710694"/>
                        <a:pt x="1105740" y="1713948"/>
                      </a:cubicBezTo>
                      <a:cubicBezTo>
                        <a:pt x="1105740" y="1713948"/>
                        <a:pt x="1104094" y="1713948"/>
                        <a:pt x="1104094" y="1715575"/>
                      </a:cubicBezTo>
                      <a:cubicBezTo>
                        <a:pt x="1104094" y="1715575"/>
                        <a:pt x="1104094" y="1715575"/>
                        <a:pt x="1102447" y="1717204"/>
                      </a:cubicBezTo>
                      <a:cubicBezTo>
                        <a:pt x="1095860" y="1717204"/>
                        <a:pt x="1089274" y="1718831"/>
                        <a:pt x="1084333" y="1725341"/>
                      </a:cubicBezTo>
                      <a:cubicBezTo>
                        <a:pt x="1071159" y="1739988"/>
                        <a:pt x="1061279" y="1756264"/>
                        <a:pt x="1053046" y="1772539"/>
                      </a:cubicBezTo>
                      <a:cubicBezTo>
                        <a:pt x="1023405" y="1822990"/>
                        <a:pt x="1008585" y="1881581"/>
                        <a:pt x="1020112" y="1941798"/>
                      </a:cubicBezTo>
                      <a:cubicBezTo>
                        <a:pt x="1021759" y="1954818"/>
                        <a:pt x="1026698" y="1967838"/>
                        <a:pt x="1031639" y="1979231"/>
                      </a:cubicBezTo>
                      <a:cubicBezTo>
                        <a:pt x="1033285" y="1985741"/>
                        <a:pt x="1033285" y="1992251"/>
                        <a:pt x="1034932" y="1998761"/>
                      </a:cubicBezTo>
                      <a:cubicBezTo>
                        <a:pt x="1039873" y="2021546"/>
                        <a:pt x="1071159" y="2021546"/>
                        <a:pt x="1081040" y="2005271"/>
                      </a:cubicBezTo>
                      <a:cubicBezTo>
                        <a:pt x="1082686" y="2005271"/>
                        <a:pt x="1082686" y="2005271"/>
                        <a:pt x="1084333" y="2005271"/>
                      </a:cubicBezTo>
                      <a:cubicBezTo>
                        <a:pt x="1125501" y="1995506"/>
                        <a:pt x="1158434" y="1935288"/>
                        <a:pt x="1173255" y="1901111"/>
                      </a:cubicBezTo>
                      <a:cubicBezTo>
                        <a:pt x="1201249" y="1839266"/>
                        <a:pt x="1202895" y="1772539"/>
                        <a:pt x="1184782" y="1707438"/>
                      </a:cubicBezTo>
                      <a:cubicBezTo>
                        <a:pt x="1183134" y="1699301"/>
                        <a:pt x="1176548" y="1694418"/>
                        <a:pt x="1169961" y="1692791"/>
                      </a:cubicBezTo>
                      <a:cubicBezTo>
                        <a:pt x="1171609" y="1684654"/>
                        <a:pt x="1173255" y="1678144"/>
                        <a:pt x="1176548" y="1670006"/>
                      </a:cubicBezTo>
                      <a:cubicBezTo>
                        <a:pt x="1178195" y="1661868"/>
                        <a:pt x="1176548" y="1656986"/>
                        <a:pt x="1174902" y="1652104"/>
                      </a:cubicBezTo>
                      <a:cubicBezTo>
                        <a:pt x="1181488" y="1630946"/>
                        <a:pt x="1189721" y="1608161"/>
                        <a:pt x="1196309" y="1587003"/>
                      </a:cubicBezTo>
                      <a:cubicBezTo>
                        <a:pt x="1199602" y="1577239"/>
                        <a:pt x="1204542" y="1565846"/>
                        <a:pt x="1207836" y="1556080"/>
                      </a:cubicBezTo>
                      <a:cubicBezTo>
                        <a:pt x="1209482" y="1565846"/>
                        <a:pt x="1211129" y="1573983"/>
                        <a:pt x="1212776" y="1582120"/>
                      </a:cubicBezTo>
                      <a:cubicBezTo>
                        <a:pt x="1197955" y="1640711"/>
                        <a:pt x="1303344" y="1743244"/>
                        <a:pt x="1369212" y="1739988"/>
                      </a:cubicBezTo>
                      <a:cubicBezTo>
                        <a:pt x="1369212" y="1741616"/>
                        <a:pt x="1369212" y="1741616"/>
                        <a:pt x="1369212" y="1743244"/>
                      </a:cubicBezTo>
                      <a:cubicBezTo>
                        <a:pt x="1375799" y="1780676"/>
                        <a:pt x="1384032" y="1816480"/>
                        <a:pt x="1393912" y="1852286"/>
                      </a:cubicBezTo>
                      <a:cubicBezTo>
                        <a:pt x="1393912" y="1855541"/>
                        <a:pt x="1392266" y="1857169"/>
                        <a:pt x="1392266" y="1860423"/>
                      </a:cubicBezTo>
                      <a:cubicBezTo>
                        <a:pt x="1393912" y="1919014"/>
                        <a:pt x="1398853" y="1984114"/>
                        <a:pt x="1440020" y="2031311"/>
                      </a:cubicBezTo>
                      <a:cubicBezTo>
                        <a:pt x="1469660" y="2065489"/>
                        <a:pt x="1522355" y="2083392"/>
                        <a:pt x="1558582" y="2044331"/>
                      </a:cubicBezTo>
                      <a:cubicBezTo>
                        <a:pt x="1594809" y="2003644"/>
                        <a:pt x="1599749" y="1914131"/>
                        <a:pt x="1579989" y="1866933"/>
                      </a:cubicBezTo>
                      <a:cubicBezTo>
                        <a:pt x="1556936" y="1809972"/>
                        <a:pt x="1500948" y="1800206"/>
                        <a:pt x="1446606" y="1801833"/>
                      </a:cubicBezTo>
                      <a:cubicBezTo>
                        <a:pt x="1443313" y="1805089"/>
                        <a:pt x="1438373" y="1806716"/>
                        <a:pt x="1433434" y="1801833"/>
                      </a:cubicBezTo>
                      <a:cubicBezTo>
                        <a:pt x="1433434" y="1801833"/>
                        <a:pt x="1431786" y="1800206"/>
                        <a:pt x="1431786" y="1800206"/>
                      </a:cubicBezTo>
                      <a:cubicBezTo>
                        <a:pt x="1418613" y="1779049"/>
                        <a:pt x="1410380" y="1751381"/>
                        <a:pt x="1416966" y="1726968"/>
                      </a:cubicBezTo>
                      <a:lnTo>
                        <a:pt x="1415319" y="1723714"/>
                      </a:lnTo>
                      <a:cubicBezTo>
                        <a:pt x="1413673" y="1722085"/>
                        <a:pt x="1412026" y="1720458"/>
                        <a:pt x="1410380" y="1718831"/>
                      </a:cubicBezTo>
                      <a:cubicBezTo>
                        <a:pt x="1428493" y="1696047"/>
                        <a:pt x="1430139" y="1660241"/>
                        <a:pt x="1421906" y="1632573"/>
                      </a:cubicBezTo>
                      <a:cubicBezTo>
                        <a:pt x="1412026" y="1600023"/>
                        <a:pt x="1392266" y="1573983"/>
                        <a:pt x="1365919" y="1554453"/>
                      </a:cubicBezTo>
                      <a:cubicBezTo>
                        <a:pt x="1370858" y="1521903"/>
                        <a:pt x="1374151" y="1489354"/>
                        <a:pt x="1379092" y="1456804"/>
                      </a:cubicBezTo>
                      <a:cubicBezTo>
                        <a:pt x="1380739" y="1455175"/>
                        <a:pt x="1382385" y="1451921"/>
                        <a:pt x="1384032" y="1448665"/>
                      </a:cubicBezTo>
                      <a:cubicBezTo>
                        <a:pt x="1387326" y="1438901"/>
                        <a:pt x="1390619" y="1429136"/>
                        <a:pt x="1395558" y="1419371"/>
                      </a:cubicBezTo>
                      <a:cubicBezTo>
                        <a:pt x="1393912" y="1416116"/>
                        <a:pt x="1392266" y="1411234"/>
                        <a:pt x="1392266" y="1407978"/>
                      </a:cubicBezTo>
                      <a:cubicBezTo>
                        <a:pt x="1390619" y="1399841"/>
                        <a:pt x="1402146" y="1391703"/>
                        <a:pt x="1408732" y="1398213"/>
                      </a:cubicBezTo>
                      <a:cubicBezTo>
                        <a:pt x="1431786" y="1422626"/>
                        <a:pt x="1446606" y="1453548"/>
                        <a:pt x="1466367" y="1481215"/>
                      </a:cubicBezTo>
                      <a:cubicBezTo>
                        <a:pt x="1491067" y="1517021"/>
                        <a:pt x="1519060" y="1551199"/>
                        <a:pt x="1545408" y="1587003"/>
                      </a:cubicBezTo>
                      <a:cubicBezTo>
                        <a:pt x="1548702" y="1591886"/>
                        <a:pt x="1547055" y="1595140"/>
                        <a:pt x="1543762" y="1598396"/>
                      </a:cubicBezTo>
                      <a:cubicBezTo>
                        <a:pt x="1556936" y="1613043"/>
                        <a:pt x="1570109" y="1626063"/>
                        <a:pt x="1584929" y="1639083"/>
                      </a:cubicBezTo>
                      <a:cubicBezTo>
                        <a:pt x="1607983" y="1665124"/>
                        <a:pt x="1632683" y="1689537"/>
                        <a:pt x="1657384" y="1713948"/>
                      </a:cubicBezTo>
                      <a:cubicBezTo>
                        <a:pt x="1654091" y="1718831"/>
                        <a:pt x="1652444" y="1726968"/>
                        <a:pt x="1654091" y="1733478"/>
                      </a:cubicBezTo>
                      <a:cubicBezTo>
                        <a:pt x="1662324" y="1761146"/>
                        <a:pt x="1673850" y="1783931"/>
                        <a:pt x="1690318" y="1805089"/>
                      </a:cubicBezTo>
                      <a:cubicBezTo>
                        <a:pt x="1698552" y="1819736"/>
                        <a:pt x="1710078" y="1834383"/>
                        <a:pt x="1721606" y="1845776"/>
                      </a:cubicBezTo>
                      <a:cubicBezTo>
                        <a:pt x="1731485" y="1862051"/>
                        <a:pt x="1747953" y="1875071"/>
                        <a:pt x="1764419" y="1883209"/>
                      </a:cubicBezTo>
                      <a:cubicBezTo>
                        <a:pt x="1771006" y="1886464"/>
                        <a:pt x="1777593" y="1886464"/>
                        <a:pt x="1782533" y="1884836"/>
                      </a:cubicBezTo>
                      <a:cubicBezTo>
                        <a:pt x="1789120" y="1888091"/>
                        <a:pt x="1795707" y="1889718"/>
                        <a:pt x="1802293" y="1891346"/>
                      </a:cubicBezTo>
                      <a:cubicBezTo>
                        <a:pt x="1802293" y="1901111"/>
                        <a:pt x="1808880" y="1909248"/>
                        <a:pt x="1820407" y="1910876"/>
                      </a:cubicBezTo>
                      <a:cubicBezTo>
                        <a:pt x="1822054" y="1910876"/>
                        <a:pt x="1825347" y="1910876"/>
                        <a:pt x="1826993" y="1910876"/>
                      </a:cubicBezTo>
                      <a:cubicBezTo>
                        <a:pt x="1826993" y="1910876"/>
                        <a:pt x="1826993" y="1910876"/>
                        <a:pt x="1828640" y="1910876"/>
                      </a:cubicBezTo>
                      <a:cubicBezTo>
                        <a:pt x="1845108" y="1912504"/>
                        <a:pt x="1859928" y="1910876"/>
                        <a:pt x="1871455" y="1905994"/>
                      </a:cubicBezTo>
                      <a:cubicBezTo>
                        <a:pt x="1886275" y="1902738"/>
                        <a:pt x="1899448" y="1897856"/>
                        <a:pt x="1915915" y="1889718"/>
                      </a:cubicBezTo>
                      <a:cubicBezTo>
                        <a:pt x="1924148" y="1884836"/>
                        <a:pt x="1929089" y="1878326"/>
                        <a:pt x="1927443" y="1870189"/>
                      </a:cubicBezTo>
                      <a:cubicBezTo>
                        <a:pt x="1927443" y="1875071"/>
                        <a:pt x="1930735" y="1878326"/>
                        <a:pt x="1934030" y="1883209"/>
                      </a:cubicBezTo>
                      <a:cubicBezTo>
                        <a:pt x="1966963" y="1915758"/>
                        <a:pt x="1999897" y="1946681"/>
                        <a:pt x="2034478" y="1979231"/>
                      </a:cubicBezTo>
                      <a:cubicBezTo>
                        <a:pt x="2054237" y="1997134"/>
                        <a:pt x="2083879" y="1977604"/>
                        <a:pt x="2075645" y="1954818"/>
                      </a:cubicBezTo>
                      <a:cubicBezTo>
                        <a:pt x="2080584" y="1919014"/>
                        <a:pt x="2111872" y="1896228"/>
                        <a:pt x="2116813" y="1858796"/>
                      </a:cubicBezTo>
                      <a:cubicBezTo>
                        <a:pt x="2125046" y="1853913"/>
                        <a:pt x="2129986" y="1844149"/>
                        <a:pt x="2128340" y="1832756"/>
                      </a:cubicBezTo>
                      <a:cubicBezTo>
                        <a:pt x="2123399" y="1800206"/>
                        <a:pt x="2108579" y="1761146"/>
                        <a:pt x="2078938" y="1749754"/>
                      </a:cubicBezTo>
                      <a:cubicBezTo>
                        <a:pt x="2067412" y="1739988"/>
                        <a:pt x="2052591" y="1730224"/>
                        <a:pt x="2037771" y="1723714"/>
                      </a:cubicBezTo>
                      <a:cubicBezTo>
                        <a:pt x="2037771" y="1715575"/>
                        <a:pt x="2037771" y="1707438"/>
                        <a:pt x="2037771" y="1699301"/>
                      </a:cubicBezTo>
                      <a:cubicBezTo>
                        <a:pt x="2024598" y="1686281"/>
                        <a:pt x="2022951" y="1661868"/>
                        <a:pt x="2022951" y="1640711"/>
                      </a:cubicBezTo>
                      <a:cubicBezTo>
                        <a:pt x="2011424" y="1608161"/>
                        <a:pt x="2004837" y="1573983"/>
                        <a:pt x="2024598" y="1569100"/>
                      </a:cubicBezTo>
                      <a:cubicBezTo>
                        <a:pt x="2024598" y="1564219"/>
                        <a:pt x="2022951" y="1559336"/>
                        <a:pt x="2022951" y="1556080"/>
                      </a:cubicBezTo>
                      <a:cubicBezTo>
                        <a:pt x="2069059" y="1530041"/>
                        <a:pt x="2100345" y="1481215"/>
                        <a:pt x="2050945" y="1435646"/>
                      </a:cubicBezTo>
                      <a:cubicBezTo>
                        <a:pt x="2036125" y="1422626"/>
                        <a:pt x="2018010" y="1411234"/>
                        <a:pt x="1996604" y="1404723"/>
                      </a:cubicBezTo>
                      <a:cubicBezTo>
                        <a:pt x="1996604" y="1404723"/>
                        <a:pt x="1996604" y="1403096"/>
                        <a:pt x="1996604" y="1403096"/>
                      </a:cubicBezTo>
                      <a:cubicBezTo>
                        <a:pt x="1976843" y="1396586"/>
                        <a:pt x="1955436" y="1390076"/>
                        <a:pt x="1937323" y="1381938"/>
                      </a:cubicBezTo>
                      <a:cubicBezTo>
                        <a:pt x="1929089" y="1378683"/>
                        <a:pt x="1932382" y="1367291"/>
                        <a:pt x="1938969" y="1365663"/>
                      </a:cubicBezTo>
                      <a:cubicBezTo>
                        <a:pt x="1988370" y="1352643"/>
                        <a:pt x="2027891" y="1360780"/>
                        <a:pt x="2062471" y="1398213"/>
                      </a:cubicBezTo>
                      <a:cubicBezTo>
                        <a:pt x="2062471" y="1398213"/>
                        <a:pt x="2062471" y="1399841"/>
                        <a:pt x="2064118" y="1399841"/>
                      </a:cubicBezTo>
                      <a:cubicBezTo>
                        <a:pt x="2121752" y="1432391"/>
                        <a:pt x="2176094" y="1466568"/>
                        <a:pt x="2228788" y="1507256"/>
                      </a:cubicBezTo>
                      <a:cubicBezTo>
                        <a:pt x="2228788" y="1510511"/>
                        <a:pt x="2230435" y="1512138"/>
                        <a:pt x="2232081" y="1515393"/>
                      </a:cubicBezTo>
                      <a:cubicBezTo>
                        <a:pt x="2260074" y="1556080"/>
                        <a:pt x="2296303" y="1580493"/>
                        <a:pt x="2337470" y="1600023"/>
                      </a:cubicBezTo>
                      <a:cubicBezTo>
                        <a:pt x="2330884" y="1606533"/>
                        <a:pt x="2327590" y="1614671"/>
                        <a:pt x="2330884" y="1624436"/>
                      </a:cubicBezTo>
                      <a:cubicBezTo>
                        <a:pt x="2347350" y="1694418"/>
                        <a:pt x="2393458" y="1754636"/>
                        <a:pt x="2460972" y="1783931"/>
                      </a:cubicBezTo>
                      <a:cubicBezTo>
                        <a:pt x="2503787" y="1801833"/>
                        <a:pt x="2572948" y="1811599"/>
                        <a:pt x="2605882" y="1769283"/>
                      </a:cubicBezTo>
                      <a:cubicBezTo>
                        <a:pt x="2642110" y="1722085"/>
                        <a:pt x="2594354" y="1666751"/>
                        <a:pt x="2556480" y="1640711"/>
                      </a:cubicBezTo>
                      <a:cubicBezTo>
                        <a:pt x="2510374" y="1608161"/>
                        <a:pt x="2452739" y="1593513"/>
                        <a:pt x="2398398" y="1575610"/>
                      </a:cubicBezTo>
                      <a:cubicBezTo>
                        <a:pt x="2396751" y="1575610"/>
                        <a:pt x="2395105" y="1577239"/>
                        <a:pt x="2393458" y="1577239"/>
                      </a:cubicBezTo>
                      <a:lnTo>
                        <a:pt x="2365464" y="1577239"/>
                      </a:lnTo>
                      <a:cubicBezTo>
                        <a:pt x="2360524" y="1577239"/>
                        <a:pt x="2355584" y="1572356"/>
                        <a:pt x="2355584" y="1567473"/>
                      </a:cubicBezTo>
                      <a:cubicBezTo>
                        <a:pt x="2348997" y="1562590"/>
                        <a:pt x="2344056" y="1557709"/>
                        <a:pt x="2337470" y="1551199"/>
                      </a:cubicBezTo>
                      <a:cubicBezTo>
                        <a:pt x="2306182" y="1531669"/>
                        <a:pt x="2278189" y="1507256"/>
                        <a:pt x="2250195" y="1486098"/>
                      </a:cubicBezTo>
                      <a:cubicBezTo>
                        <a:pt x="2218907" y="1463314"/>
                        <a:pt x="2181034" y="1440528"/>
                        <a:pt x="2153040" y="1412861"/>
                      </a:cubicBezTo>
                      <a:cubicBezTo>
                        <a:pt x="2151394" y="1411234"/>
                        <a:pt x="2149746" y="1407978"/>
                        <a:pt x="2149746" y="1406351"/>
                      </a:cubicBezTo>
                      <a:cubicBezTo>
                        <a:pt x="2148100" y="1404723"/>
                        <a:pt x="2148100" y="1401468"/>
                        <a:pt x="2148100" y="1399841"/>
                      </a:cubicBezTo>
                      <a:cubicBezTo>
                        <a:pt x="2134926" y="1394958"/>
                        <a:pt x="2121752" y="1388448"/>
                        <a:pt x="2108579" y="1381938"/>
                      </a:cubicBezTo>
                      <a:cubicBezTo>
                        <a:pt x="2098699" y="1375428"/>
                        <a:pt x="2106933" y="1360780"/>
                        <a:pt x="2118460" y="1365663"/>
                      </a:cubicBezTo>
                      <a:cubicBezTo>
                        <a:pt x="2149746" y="1381938"/>
                        <a:pt x="2182680" y="1393331"/>
                        <a:pt x="2215615" y="1403096"/>
                      </a:cubicBezTo>
                      <a:cubicBezTo>
                        <a:pt x="2260074" y="1412861"/>
                        <a:pt x="2302889" y="1427508"/>
                        <a:pt x="2344056" y="1443784"/>
                      </a:cubicBezTo>
                      <a:cubicBezTo>
                        <a:pt x="2360524" y="1460058"/>
                        <a:pt x="2385224" y="1484471"/>
                        <a:pt x="2413218" y="1505628"/>
                      </a:cubicBezTo>
                      <a:cubicBezTo>
                        <a:pt x="2413218" y="1512138"/>
                        <a:pt x="2413218" y="1517021"/>
                        <a:pt x="2414864" y="1523531"/>
                      </a:cubicBezTo>
                      <a:cubicBezTo>
                        <a:pt x="2434625" y="1534923"/>
                        <a:pt x="2452739" y="1547943"/>
                        <a:pt x="2470852" y="1560963"/>
                      </a:cubicBezTo>
                      <a:cubicBezTo>
                        <a:pt x="2488967" y="1569100"/>
                        <a:pt x="2505433" y="1575610"/>
                        <a:pt x="2523547" y="1577239"/>
                      </a:cubicBezTo>
                      <a:cubicBezTo>
                        <a:pt x="2526840" y="1577239"/>
                        <a:pt x="2528487" y="1578866"/>
                        <a:pt x="2530134" y="1580493"/>
                      </a:cubicBezTo>
                      <a:cubicBezTo>
                        <a:pt x="2540014" y="1580493"/>
                        <a:pt x="2551541" y="1582120"/>
                        <a:pt x="2559775" y="1585376"/>
                      </a:cubicBezTo>
                      <a:cubicBezTo>
                        <a:pt x="2572948" y="1585376"/>
                        <a:pt x="2584475" y="1587003"/>
                        <a:pt x="2597648" y="1588630"/>
                      </a:cubicBezTo>
                      <a:cubicBezTo>
                        <a:pt x="2602588" y="1587003"/>
                        <a:pt x="2605882" y="1587003"/>
                        <a:pt x="2610822" y="1585376"/>
                      </a:cubicBezTo>
                      <a:cubicBezTo>
                        <a:pt x="2615761" y="1578866"/>
                        <a:pt x="2620702" y="1575610"/>
                        <a:pt x="2628936" y="1572356"/>
                      </a:cubicBezTo>
                      <a:cubicBezTo>
                        <a:pt x="2638815" y="1559336"/>
                        <a:pt x="2645403" y="1544689"/>
                        <a:pt x="2648696" y="1528413"/>
                      </a:cubicBezTo>
                      <a:cubicBezTo>
                        <a:pt x="2658576" y="1515393"/>
                        <a:pt x="2663516" y="1497491"/>
                        <a:pt x="2661869" y="1474705"/>
                      </a:cubicBezTo>
                      <a:cubicBezTo>
                        <a:pt x="2660223" y="1473078"/>
                        <a:pt x="2660223" y="1473078"/>
                        <a:pt x="2658576" y="1471451"/>
                      </a:cubicBezTo>
                      <a:cubicBezTo>
                        <a:pt x="2655283" y="1469824"/>
                        <a:pt x="2653637" y="1468195"/>
                        <a:pt x="2653637" y="1466568"/>
                      </a:cubicBezTo>
                      <a:cubicBezTo>
                        <a:pt x="2647049" y="1460058"/>
                        <a:pt x="2638815" y="1451921"/>
                        <a:pt x="2633876" y="1445411"/>
                      </a:cubicBezTo>
                      <a:cubicBezTo>
                        <a:pt x="2632229" y="1445411"/>
                        <a:pt x="2630582" y="1445411"/>
                        <a:pt x="2628936" y="1447038"/>
                      </a:cubicBezTo>
                      <a:cubicBezTo>
                        <a:pt x="2627290" y="1447038"/>
                        <a:pt x="2625642" y="1448665"/>
                        <a:pt x="2623995" y="1448665"/>
                      </a:cubicBezTo>
                      <a:cubicBezTo>
                        <a:pt x="2591061" y="1385193"/>
                        <a:pt x="2500493" y="1367291"/>
                        <a:pt x="2432978" y="1383566"/>
                      </a:cubicBezTo>
                      <a:cubicBezTo>
                        <a:pt x="2421452" y="1383566"/>
                        <a:pt x="2408278" y="1385193"/>
                        <a:pt x="2395105" y="1386821"/>
                      </a:cubicBezTo>
                      <a:cubicBezTo>
                        <a:pt x="2383577" y="1388448"/>
                        <a:pt x="2376990" y="1394958"/>
                        <a:pt x="2373697" y="1403096"/>
                      </a:cubicBezTo>
                      <a:cubicBezTo>
                        <a:pt x="2370404" y="1401468"/>
                        <a:pt x="2365464" y="1398213"/>
                        <a:pt x="2362170" y="1396586"/>
                      </a:cubicBezTo>
                      <a:cubicBezTo>
                        <a:pt x="2355584" y="1393331"/>
                        <a:pt x="2348997" y="1391703"/>
                        <a:pt x="2344056" y="1393331"/>
                      </a:cubicBezTo>
                      <a:cubicBezTo>
                        <a:pt x="2250195" y="1357526"/>
                        <a:pt x="2156333" y="1337996"/>
                        <a:pt x="2055884" y="1331486"/>
                      </a:cubicBezTo>
                      <a:cubicBezTo>
                        <a:pt x="2055884" y="1331486"/>
                        <a:pt x="2054237" y="1331486"/>
                        <a:pt x="2054237" y="1331486"/>
                      </a:cubicBezTo>
                      <a:cubicBezTo>
                        <a:pt x="2151394" y="1277778"/>
                        <a:pt x="2253488" y="1235464"/>
                        <a:pt x="2358877" y="1204541"/>
                      </a:cubicBezTo>
                      <a:cubicBezTo>
                        <a:pt x="2446152" y="1217561"/>
                        <a:pt x="2638815" y="1271268"/>
                        <a:pt x="2658576" y="1154088"/>
                      </a:cubicBezTo>
                      <a:cubicBezTo>
                        <a:pt x="2668457" y="1095499"/>
                        <a:pt x="2638815" y="1062949"/>
                        <a:pt x="2596002" y="1046673"/>
                      </a:cubicBezTo>
                      <a:cubicBezTo>
                        <a:pt x="2566361" y="1027143"/>
                        <a:pt x="2526840" y="1022261"/>
                        <a:pt x="2487320" y="1027143"/>
                      </a:cubicBezTo>
                      <a:cubicBezTo>
                        <a:pt x="2459325" y="1025515"/>
                        <a:pt x="2434625" y="1025515"/>
                        <a:pt x="2413218" y="1025515"/>
                      </a:cubicBezTo>
                      <a:cubicBezTo>
                        <a:pt x="2396751" y="1025515"/>
                        <a:pt x="2388517" y="1040163"/>
                        <a:pt x="2388517" y="1053183"/>
                      </a:cubicBezTo>
                      <a:cubicBezTo>
                        <a:pt x="2358877" y="1066203"/>
                        <a:pt x="2330884" y="1082479"/>
                        <a:pt x="2311123" y="1098753"/>
                      </a:cubicBezTo>
                      <a:cubicBezTo>
                        <a:pt x="2302889" y="1113400"/>
                        <a:pt x="2291362" y="1126421"/>
                        <a:pt x="2274896" y="1131303"/>
                      </a:cubicBezTo>
                      <a:cubicBezTo>
                        <a:pt x="2273249" y="1131303"/>
                        <a:pt x="2271602" y="1131303"/>
                        <a:pt x="2269956" y="1131303"/>
                      </a:cubicBezTo>
                      <a:cubicBezTo>
                        <a:pt x="2202441" y="1183384"/>
                        <a:pt x="2113520" y="1232208"/>
                        <a:pt x="2029537" y="1240345"/>
                      </a:cubicBezTo>
                      <a:cubicBezTo>
                        <a:pt x="2026244" y="1241973"/>
                        <a:pt x="2021304" y="1243601"/>
                        <a:pt x="2018010" y="1246856"/>
                      </a:cubicBezTo>
                      <a:cubicBezTo>
                        <a:pt x="2016364" y="1246856"/>
                        <a:pt x="2014717" y="1246856"/>
                        <a:pt x="2013070" y="1248483"/>
                      </a:cubicBezTo>
                      <a:cubicBezTo>
                        <a:pt x="1955436" y="1269641"/>
                        <a:pt x="1899448" y="1290799"/>
                        <a:pt x="1841814" y="1311956"/>
                      </a:cubicBezTo>
                      <a:cubicBezTo>
                        <a:pt x="1831934" y="1315210"/>
                        <a:pt x="1822054" y="1316839"/>
                        <a:pt x="1812173" y="1318466"/>
                      </a:cubicBezTo>
                      <a:cubicBezTo>
                        <a:pt x="1803940" y="1315210"/>
                        <a:pt x="1794060" y="1316839"/>
                        <a:pt x="1787473" y="1323349"/>
                      </a:cubicBezTo>
                      <a:cubicBezTo>
                        <a:pt x="1784180" y="1323349"/>
                        <a:pt x="1782533" y="1324976"/>
                        <a:pt x="1779239" y="1324976"/>
                      </a:cubicBezTo>
                      <a:cubicBezTo>
                        <a:pt x="1746306" y="1323349"/>
                        <a:pt x="1708432" y="1329859"/>
                        <a:pt x="1677144" y="1329859"/>
                      </a:cubicBezTo>
                      <a:cubicBezTo>
                        <a:pt x="1640917" y="1331486"/>
                        <a:pt x="1606336" y="1331486"/>
                        <a:pt x="1570109" y="1333113"/>
                      </a:cubicBezTo>
                      <a:cubicBezTo>
                        <a:pt x="1566816" y="1329859"/>
                        <a:pt x="1563522" y="1326603"/>
                        <a:pt x="1556936" y="1324976"/>
                      </a:cubicBezTo>
                      <a:cubicBezTo>
                        <a:pt x="1520708" y="1318466"/>
                        <a:pt x="1486127" y="1313583"/>
                        <a:pt x="1449900" y="1307073"/>
                      </a:cubicBezTo>
                      <a:cubicBezTo>
                        <a:pt x="1444959" y="1305446"/>
                        <a:pt x="1440020" y="1307073"/>
                        <a:pt x="1435080" y="1308700"/>
                      </a:cubicBezTo>
                      <a:lnTo>
                        <a:pt x="1428493" y="1307073"/>
                      </a:lnTo>
                      <a:cubicBezTo>
                        <a:pt x="1425200" y="1307073"/>
                        <a:pt x="1423553" y="1307073"/>
                        <a:pt x="1420259" y="1307073"/>
                      </a:cubicBezTo>
                      <a:cubicBezTo>
                        <a:pt x="1418613" y="1302190"/>
                        <a:pt x="1416966" y="1297309"/>
                        <a:pt x="1415319" y="1294053"/>
                      </a:cubicBezTo>
                      <a:cubicBezTo>
                        <a:pt x="1410380" y="1279406"/>
                        <a:pt x="1395558" y="1274523"/>
                        <a:pt x="1384032" y="1277778"/>
                      </a:cubicBezTo>
                      <a:cubicBezTo>
                        <a:pt x="1384032" y="1277778"/>
                        <a:pt x="1382385" y="1276151"/>
                        <a:pt x="1382385" y="1276151"/>
                      </a:cubicBezTo>
                      <a:cubicBezTo>
                        <a:pt x="1234183" y="1186638"/>
                        <a:pt x="1109033" y="1067830"/>
                        <a:pt x="1018465" y="921355"/>
                      </a:cubicBezTo>
                      <a:cubicBezTo>
                        <a:pt x="980592" y="861138"/>
                        <a:pt x="946011" y="797666"/>
                        <a:pt x="901550" y="742331"/>
                      </a:cubicBezTo>
                      <a:cubicBezTo>
                        <a:pt x="898257" y="740702"/>
                        <a:pt x="896610" y="739075"/>
                        <a:pt x="896610" y="735821"/>
                      </a:cubicBezTo>
                      <a:lnTo>
                        <a:pt x="894962" y="734192"/>
                      </a:lnTo>
                      <a:lnTo>
                        <a:pt x="894962" y="734192"/>
                      </a:lnTo>
                      <a:lnTo>
                        <a:pt x="891669" y="730938"/>
                      </a:lnTo>
                      <a:lnTo>
                        <a:pt x="894962" y="734192"/>
                      </a:lnTo>
                      <a:lnTo>
                        <a:pt x="903196" y="726055"/>
                      </a:lnTo>
                      <a:cubicBezTo>
                        <a:pt x="967418" y="730938"/>
                        <a:pt x="1018465" y="778136"/>
                        <a:pt x="1062926" y="826960"/>
                      </a:cubicBezTo>
                      <a:cubicBezTo>
                        <a:pt x="1064573" y="828589"/>
                        <a:pt x="1066219" y="830216"/>
                        <a:pt x="1069513" y="831843"/>
                      </a:cubicBezTo>
                      <a:cubicBezTo>
                        <a:pt x="1092567" y="848117"/>
                        <a:pt x="1109033" y="854628"/>
                        <a:pt x="1109033" y="885550"/>
                      </a:cubicBezTo>
                      <a:cubicBezTo>
                        <a:pt x="1109033" y="887178"/>
                        <a:pt x="1107386" y="888806"/>
                        <a:pt x="1107386" y="890433"/>
                      </a:cubicBezTo>
                      <a:cubicBezTo>
                        <a:pt x="1115620" y="903453"/>
                        <a:pt x="1123854" y="914845"/>
                        <a:pt x="1130441" y="927865"/>
                      </a:cubicBezTo>
                      <a:cubicBezTo>
                        <a:pt x="1165021" y="989711"/>
                        <a:pt x="1202895" y="1103636"/>
                        <a:pt x="1300050" y="1074340"/>
                      </a:cubicBezTo>
                      <a:cubicBezTo>
                        <a:pt x="1364272" y="1054810"/>
                        <a:pt x="1382385" y="979945"/>
                        <a:pt x="1356038" y="924611"/>
                      </a:cubicBezTo>
                      <a:cubicBezTo>
                        <a:pt x="1328045" y="866020"/>
                        <a:pt x="1270410" y="839980"/>
                        <a:pt x="1212776" y="818823"/>
                      </a:cubicBezTo>
                      <a:cubicBezTo>
                        <a:pt x="1193015" y="818823"/>
                        <a:pt x="1173255" y="818823"/>
                        <a:pt x="1153494" y="818823"/>
                      </a:cubicBezTo>
                      <a:cubicBezTo>
                        <a:pt x="1143614" y="818823"/>
                        <a:pt x="1141967" y="805803"/>
                        <a:pt x="1148554" y="800920"/>
                      </a:cubicBezTo>
                      <a:cubicBezTo>
                        <a:pt x="1137028" y="796038"/>
                        <a:pt x="1128794" y="789528"/>
                        <a:pt x="1122208" y="779763"/>
                      </a:cubicBezTo>
                      <a:cubicBezTo>
                        <a:pt x="1110680" y="773253"/>
                        <a:pt x="1097506" y="766743"/>
                        <a:pt x="1087626" y="758605"/>
                      </a:cubicBezTo>
                      <a:cubicBezTo>
                        <a:pt x="1077747" y="752095"/>
                        <a:pt x="1067866" y="753723"/>
                        <a:pt x="1059632" y="760233"/>
                      </a:cubicBezTo>
                      <a:cubicBezTo>
                        <a:pt x="1025052" y="729311"/>
                        <a:pt x="985531" y="701644"/>
                        <a:pt x="942718" y="680485"/>
                      </a:cubicBezTo>
                      <a:cubicBezTo>
                        <a:pt x="1130441" y="659328"/>
                        <a:pt x="1318164" y="646308"/>
                        <a:pt x="1504242" y="686995"/>
                      </a:cubicBezTo>
                      <a:cubicBezTo>
                        <a:pt x="1533882" y="711408"/>
                        <a:pt x="1561875" y="735821"/>
                        <a:pt x="1586575" y="761861"/>
                      </a:cubicBezTo>
                      <a:cubicBezTo>
                        <a:pt x="1584929" y="765115"/>
                        <a:pt x="1584929" y="768371"/>
                        <a:pt x="1584929" y="771626"/>
                      </a:cubicBezTo>
                      <a:cubicBezTo>
                        <a:pt x="1599749" y="774881"/>
                        <a:pt x="1612924" y="786273"/>
                        <a:pt x="1622803" y="796038"/>
                      </a:cubicBezTo>
                      <a:cubicBezTo>
                        <a:pt x="1640917" y="813940"/>
                        <a:pt x="1657384" y="835099"/>
                        <a:pt x="1667264" y="857883"/>
                      </a:cubicBezTo>
                      <a:cubicBezTo>
                        <a:pt x="1668910" y="862766"/>
                        <a:pt x="1667264" y="867648"/>
                        <a:pt x="1663971" y="869276"/>
                      </a:cubicBezTo>
                      <a:cubicBezTo>
                        <a:pt x="1672204" y="887178"/>
                        <a:pt x="1680438" y="905081"/>
                        <a:pt x="1685378" y="924611"/>
                      </a:cubicBezTo>
                      <a:cubicBezTo>
                        <a:pt x="1708432" y="1002731"/>
                        <a:pt x="1723252" y="1090616"/>
                        <a:pt x="1805587" y="1131303"/>
                      </a:cubicBezTo>
                      <a:cubicBezTo>
                        <a:pt x="1858281" y="1157343"/>
                        <a:pt x="1929089" y="1145951"/>
                        <a:pt x="1957082" y="1090616"/>
                      </a:cubicBezTo>
                      <a:cubicBezTo>
                        <a:pt x="1958730" y="1087360"/>
                        <a:pt x="1960376" y="1082479"/>
                        <a:pt x="1962023" y="1079223"/>
                      </a:cubicBezTo>
                      <a:cubicBezTo>
                        <a:pt x="1970256" y="1085733"/>
                        <a:pt x="1978490" y="1088989"/>
                        <a:pt x="1986724" y="1093870"/>
                      </a:cubicBezTo>
                      <a:cubicBezTo>
                        <a:pt x="2019658" y="1106890"/>
                        <a:pt x="2050945" y="1095499"/>
                        <a:pt x="2067412" y="1069459"/>
                      </a:cubicBezTo>
                      <a:cubicBezTo>
                        <a:pt x="2069059" y="1067830"/>
                        <a:pt x="2069059" y="1066203"/>
                        <a:pt x="2070705" y="1064576"/>
                      </a:cubicBezTo>
                      <a:cubicBezTo>
                        <a:pt x="2075645" y="1056439"/>
                        <a:pt x="2077292" y="1048300"/>
                        <a:pt x="2078938" y="1040163"/>
                      </a:cubicBezTo>
                      <a:cubicBezTo>
                        <a:pt x="2088818" y="976691"/>
                        <a:pt x="2027891" y="914845"/>
                        <a:pt x="1980136" y="880668"/>
                      </a:cubicBezTo>
                      <a:cubicBezTo>
                        <a:pt x="1960376" y="866020"/>
                        <a:pt x="1938969" y="853000"/>
                        <a:pt x="1917562" y="839980"/>
                      </a:cubicBezTo>
                      <a:cubicBezTo>
                        <a:pt x="1869808" y="838353"/>
                        <a:pt x="1797353" y="822079"/>
                        <a:pt x="1785826" y="771626"/>
                      </a:cubicBezTo>
                      <a:cubicBezTo>
                        <a:pt x="1785826" y="771626"/>
                        <a:pt x="1785826" y="769998"/>
                        <a:pt x="1785826" y="769998"/>
                      </a:cubicBezTo>
                      <a:cubicBezTo>
                        <a:pt x="1757833" y="756978"/>
                        <a:pt x="1729838" y="742331"/>
                        <a:pt x="1703491" y="729311"/>
                      </a:cubicBezTo>
                      <a:cubicBezTo>
                        <a:pt x="1701845" y="729311"/>
                        <a:pt x="1701845" y="727682"/>
                        <a:pt x="1700198" y="727682"/>
                      </a:cubicBezTo>
                      <a:cubicBezTo>
                        <a:pt x="1815466" y="713035"/>
                        <a:pt x="1925796" y="743958"/>
                        <a:pt x="2021304" y="813940"/>
                      </a:cubicBezTo>
                      <a:cubicBezTo>
                        <a:pt x="2069059" y="849746"/>
                        <a:pt x="2133280" y="898571"/>
                        <a:pt x="2185973" y="839980"/>
                      </a:cubicBezTo>
                      <a:cubicBezTo>
                        <a:pt x="2225495" y="796038"/>
                        <a:pt x="2209027" y="729311"/>
                        <a:pt x="2164566" y="696761"/>
                      </a:cubicBezTo>
                      <a:cubicBezTo>
                        <a:pt x="2100345" y="649563"/>
                        <a:pt x="2018010" y="675603"/>
                        <a:pt x="1952143" y="703271"/>
                      </a:cubicBezTo>
                      <a:cubicBezTo>
                        <a:pt x="1917562" y="685368"/>
                        <a:pt x="1882981" y="670721"/>
                        <a:pt x="1846754" y="659328"/>
                      </a:cubicBezTo>
                      <a:cubicBezTo>
                        <a:pt x="1845108" y="660955"/>
                        <a:pt x="1843461" y="662583"/>
                        <a:pt x="1840168" y="662583"/>
                      </a:cubicBezTo>
                      <a:cubicBezTo>
                        <a:pt x="1818761" y="662583"/>
                        <a:pt x="1799000" y="654445"/>
                        <a:pt x="1779239" y="647935"/>
                      </a:cubicBezTo>
                      <a:cubicBezTo>
                        <a:pt x="1769360" y="647935"/>
                        <a:pt x="1761126" y="646308"/>
                        <a:pt x="1751245" y="646308"/>
                      </a:cubicBezTo>
                      <a:cubicBezTo>
                        <a:pt x="1700198" y="643053"/>
                        <a:pt x="1649150" y="638170"/>
                        <a:pt x="1599749" y="646308"/>
                      </a:cubicBezTo>
                      <a:cubicBezTo>
                        <a:pt x="1588222" y="647935"/>
                        <a:pt x="1583283" y="631660"/>
                        <a:pt x="1594809" y="628406"/>
                      </a:cubicBezTo>
                      <a:cubicBezTo>
                        <a:pt x="1598103" y="628406"/>
                        <a:pt x="1599749" y="626778"/>
                        <a:pt x="1603043" y="626778"/>
                      </a:cubicBezTo>
                      <a:cubicBezTo>
                        <a:pt x="1599749" y="626778"/>
                        <a:pt x="1594809" y="626778"/>
                        <a:pt x="1591516" y="626778"/>
                      </a:cubicBezTo>
                      <a:cubicBezTo>
                        <a:pt x="1631037" y="553540"/>
                        <a:pt x="1688671" y="493323"/>
                        <a:pt x="1757833" y="452635"/>
                      </a:cubicBezTo>
                      <a:cubicBezTo>
                        <a:pt x="1805587" y="413575"/>
                        <a:pt x="1876394" y="381025"/>
                        <a:pt x="1940616" y="387535"/>
                      </a:cubicBezTo>
                      <a:cubicBezTo>
                        <a:pt x="1948850" y="385908"/>
                        <a:pt x="1957082" y="385908"/>
                        <a:pt x="1965316" y="384280"/>
                      </a:cubicBezTo>
                      <a:cubicBezTo>
                        <a:pt x="2008130" y="381025"/>
                        <a:pt x="2072352" y="364750"/>
                        <a:pt x="2105286" y="333827"/>
                      </a:cubicBezTo>
                      <a:cubicBezTo>
                        <a:pt x="2110226" y="332200"/>
                        <a:pt x="2115166" y="328946"/>
                        <a:pt x="2118460" y="324063"/>
                      </a:cubicBezTo>
                      <a:cubicBezTo>
                        <a:pt x="2133280" y="299650"/>
                        <a:pt x="2134926" y="278493"/>
                        <a:pt x="2125046" y="257335"/>
                      </a:cubicBezTo>
                      <a:cubicBezTo>
                        <a:pt x="2120106" y="231295"/>
                        <a:pt x="2105286" y="208511"/>
                        <a:pt x="2077292" y="193862"/>
                      </a:cubicBezTo>
                      <a:cubicBezTo>
                        <a:pt x="2022951" y="166195"/>
                        <a:pt x="1971902" y="202001"/>
                        <a:pt x="1929089" y="232922"/>
                      </a:cubicBezTo>
                      <a:cubicBezTo>
                        <a:pt x="1907682" y="247570"/>
                        <a:pt x="1887922" y="263845"/>
                        <a:pt x="1866515" y="278493"/>
                      </a:cubicBezTo>
                      <a:cubicBezTo>
                        <a:pt x="1859928" y="288258"/>
                        <a:pt x="1851694" y="296395"/>
                        <a:pt x="1845108" y="304533"/>
                      </a:cubicBezTo>
                      <a:cubicBezTo>
                        <a:pt x="1845108" y="306160"/>
                        <a:pt x="1845108" y="307788"/>
                        <a:pt x="1845108" y="309416"/>
                      </a:cubicBezTo>
                      <a:cubicBezTo>
                        <a:pt x="1838520" y="328946"/>
                        <a:pt x="1813820" y="341966"/>
                        <a:pt x="1797353" y="353357"/>
                      </a:cubicBezTo>
                      <a:cubicBezTo>
                        <a:pt x="1774299" y="368006"/>
                        <a:pt x="1747953" y="381025"/>
                        <a:pt x="1724898" y="395673"/>
                      </a:cubicBezTo>
                      <a:cubicBezTo>
                        <a:pt x="1654091" y="459145"/>
                        <a:pt x="1588222" y="525873"/>
                        <a:pt x="1525648" y="595856"/>
                      </a:cubicBezTo>
                      <a:cubicBezTo>
                        <a:pt x="1512474" y="610503"/>
                        <a:pt x="1520708" y="628406"/>
                        <a:pt x="1533882" y="634916"/>
                      </a:cubicBezTo>
                      <a:cubicBezTo>
                        <a:pt x="1533882" y="634916"/>
                        <a:pt x="1533882" y="636543"/>
                        <a:pt x="1533882" y="636543"/>
                      </a:cubicBezTo>
                      <a:cubicBezTo>
                        <a:pt x="1527294" y="633288"/>
                        <a:pt x="1520708" y="630033"/>
                        <a:pt x="1514121" y="626778"/>
                      </a:cubicBezTo>
                      <a:cubicBezTo>
                        <a:pt x="1509181" y="623523"/>
                        <a:pt x="1502594" y="623523"/>
                        <a:pt x="1497654" y="625150"/>
                      </a:cubicBezTo>
                      <a:cubicBezTo>
                        <a:pt x="1263823" y="535638"/>
                        <a:pt x="1006938" y="659328"/>
                        <a:pt x="771460" y="569816"/>
                      </a:cubicBezTo>
                      <a:cubicBezTo>
                        <a:pt x="768167" y="568188"/>
                        <a:pt x="766521" y="568188"/>
                        <a:pt x="763227" y="568188"/>
                      </a:cubicBezTo>
                      <a:cubicBezTo>
                        <a:pt x="748407" y="555168"/>
                        <a:pt x="733587" y="542148"/>
                        <a:pt x="718766" y="527500"/>
                      </a:cubicBezTo>
                      <a:cubicBezTo>
                        <a:pt x="717120" y="525873"/>
                        <a:pt x="715472" y="524245"/>
                        <a:pt x="712179" y="524245"/>
                      </a:cubicBezTo>
                      <a:cubicBezTo>
                        <a:pt x="708886" y="520990"/>
                        <a:pt x="703945" y="517735"/>
                        <a:pt x="700652" y="514480"/>
                      </a:cubicBezTo>
                      <a:cubicBezTo>
                        <a:pt x="697359" y="512853"/>
                        <a:pt x="695713" y="511225"/>
                        <a:pt x="692420" y="509598"/>
                      </a:cubicBezTo>
                      <a:cubicBezTo>
                        <a:pt x="674305" y="483558"/>
                        <a:pt x="652898" y="459145"/>
                        <a:pt x="628198" y="437988"/>
                      </a:cubicBezTo>
                      <a:cubicBezTo>
                        <a:pt x="628198" y="437988"/>
                        <a:pt x="628198" y="436361"/>
                        <a:pt x="628198" y="436361"/>
                      </a:cubicBezTo>
                      <a:cubicBezTo>
                        <a:pt x="631491" y="434733"/>
                        <a:pt x="636431" y="433105"/>
                        <a:pt x="639725" y="429851"/>
                      </a:cubicBezTo>
                      <a:cubicBezTo>
                        <a:pt x="643018" y="426595"/>
                        <a:pt x="646312" y="423341"/>
                        <a:pt x="649605" y="420085"/>
                      </a:cubicBezTo>
                      <a:cubicBezTo>
                        <a:pt x="652898" y="421713"/>
                        <a:pt x="657839" y="421713"/>
                        <a:pt x="662778" y="420085"/>
                      </a:cubicBezTo>
                      <a:cubicBezTo>
                        <a:pt x="703945" y="405438"/>
                        <a:pt x="740174" y="387535"/>
                        <a:pt x="776400" y="361496"/>
                      </a:cubicBezTo>
                      <a:cubicBezTo>
                        <a:pt x="781341" y="363123"/>
                        <a:pt x="786280" y="364750"/>
                        <a:pt x="792868" y="361496"/>
                      </a:cubicBezTo>
                      <a:cubicBezTo>
                        <a:pt x="829095" y="350103"/>
                        <a:pt x="866969" y="337083"/>
                        <a:pt x="903196" y="325690"/>
                      </a:cubicBezTo>
                      <a:cubicBezTo>
                        <a:pt x="908136" y="328946"/>
                        <a:pt x="913077" y="332200"/>
                        <a:pt x="919664" y="332200"/>
                      </a:cubicBezTo>
                      <a:cubicBezTo>
                        <a:pt x="990471" y="335456"/>
                        <a:pt x="1064573" y="387535"/>
                        <a:pt x="1135380" y="354986"/>
                      </a:cubicBezTo>
                      <a:cubicBezTo>
                        <a:pt x="1179841" y="335456"/>
                        <a:pt x="1201249" y="291513"/>
                        <a:pt x="1188075" y="244315"/>
                      </a:cubicBezTo>
                      <a:cubicBezTo>
                        <a:pt x="1173255" y="192235"/>
                        <a:pt x="1123854" y="158058"/>
                        <a:pt x="1071159" y="153175"/>
                      </a:cubicBezTo>
                      <a:cubicBezTo>
                        <a:pt x="1043166" y="149920"/>
                        <a:pt x="1013525" y="154803"/>
                        <a:pt x="987178" y="167823"/>
                      </a:cubicBezTo>
                      <a:cubicBezTo>
                        <a:pt x="954244" y="184098"/>
                        <a:pt x="918016" y="237805"/>
                        <a:pt x="878496" y="249198"/>
                      </a:cubicBezTo>
                      <a:cubicBezTo>
                        <a:pt x="866969" y="249198"/>
                        <a:pt x="853795" y="247570"/>
                        <a:pt x="842268" y="247570"/>
                      </a:cubicBezTo>
                      <a:cubicBezTo>
                        <a:pt x="830742" y="247570"/>
                        <a:pt x="824154" y="252452"/>
                        <a:pt x="820861" y="260590"/>
                      </a:cubicBezTo>
                      <a:cubicBezTo>
                        <a:pt x="814275" y="262218"/>
                        <a:pt x="807688" y="262218"/>
                        <a:pt x="801100" y="263845"/>
                      </a:cubicBezTo>
                      <a:cubicBezTo>
                        <a:pt x="794514" y="258963"/>
                        <a:pt x="784634" y="257335"/>
                        <a:pt x="774754" y="260590"/>
                      </a:cubicBezTo>
                      <a:cubicBezTo>
                        <a:pt x="758287" y="268728"/>
                        <a:pt x="740174" y="275238"/>
                        <a:pt x="723706" y="283375"/>
                      </a:cubicBezTo>
                      <a:cubicBezTo>
                        <a:pt x="722060" y="283375"/>
                        <a:pt x="718766" y="285003"/>
                        <a:pt x="717120" y="285003"/>
                      </a:cubicBezTo>
                      <a:cubicBezTo>
                        <a:pt x="680893" y="301278"/>
                        <a:pt x="644664" y="315926"/>
                        <a:pt x="608437" y="332200"/>
                      </a:cubicBezTo>
                      <a:cubicBezTo>
                        <a:pt x="600204" y="335456"/>
                        <a:pt x="596910" y="341966"/>
                        <a:pt x="596910" y="350103"/>
                      </a:cubicBezTo>
                      <a:cubicBezTo>
                        <a:pt x="591970" y="353357"/>
                        <a:pt x="587031" y="356613"/>
                        <a:pt x="583737" y="358240"/>
                      </a:cubicBezTo>
                      <a:cubicBezTo>
                        <a:pt x="580443" y="359867"/>
                        <a:pt x="577150" y="363123"/>
                        <a:pt x="575504" y="366377"/>
                      </a:cubicBezTo>
                      <a:cubicBezTo>
                        <a:pt x="573856" y="366377"/>
                        <a:pt x="573856" y="368006"/>
                        <a:pt x="572210" y="368006"/>
                      </a:cubicBezTo>
                      <a:cubicBezTo>
                        <a:pt x="572210" y="368006"/>
                        <a:pt x="572210" y="368006"/>
                        <a:pt x="570563" y="369633"/>
                      </a:cubicBezTo>
                      <a:cubicBezTo>
                        <a:pt x="481642" y="293140"/>
                        <a:pt x="386133" y="226412"/>
                        <a:pt x="284038" y="167823"/>
                      </a:cubicBezTo>
                      <a:cubicBezTo>
                        <a:pt x="275805" y="162940"/>
                        <a:pt x="269218" y="162940"/>
                        <a:pt x="262630" y="166195"/>
                      </a:cubicBezTo>
                      <a:cubicBezTo>
                        <a:pt x="260984" y="164568"/>
                        <a:pt x="259337" y="162940"/>
                        <a:pt x="257691" y="161313"/>
                      </a:cubicBezTo>
                      <a:cubicBezTo>
                        <a:pt x="242871" y="145038"/>
                        <a:pt x="226403" y="127135"/>
                        <a:pt x="208290" y="112487"/>
                      </a:cubicBezTo>
                      <a:cubicBezTo>
                        <a:pt x="203349" y="109233"/>
                        <a:pt x="198410" y="105977"/>
                        <a:pt x="193470" y="105977"/>
                      </a:cubicBezTo>
                      <a:cubicBezTo>
                        <a:pt x="170416" y="86447"/>
                        <a:pt x="149009" y="66917"/>
                        <a:pt x="125955" y="49015"/>
                      </a:cubicBezTo>
                      <a:cubicBezTo>
                        <a:pt x="117721" y="42505"/>
                        <a:pt x="107842" y="40878"/>
                        <a:pt x="99608" y="44133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85" name="任意多边形: 形状 7284" descr="26f0dbbe-312d-4bb4-8bb9-567a584abb5a"/>
                <p:cNvSpPr/>
                <p:nvPr/>
              </p:nvSpPr>
              <p:spPr>
                <a:xfrm flipH="1">
                  <a:off x="11070358" y="710768"/>
                  <a:ext cx="237297" cy="160386"/>
                </a:xfrm>
                <a:custGeom>
                  <a:avLst/>
                  <a:gdLst>
                    <a:gd name="connsiteX0" fmla="*/ 738 w 237297"/>
                    <a:gd name="connsiteY0" fmla="*/ 639 h 160386"/>
                    <a:gd name="connsiteX1" fmla="*/ 15558 w 237297"/>
                    <a:gd name="connsiteY1" fmla="*/ 15286 h 160386"/>
                    <a:gd name="connsiteX2" fmla="*/ 51785 w 237297"/>
                    <a:gd name="connsiteY2" fmla="*/ 33189 h 160386"/>
                    <a:gd name="connsiteX3" fmla="*/ 68252 w 237297"/>
                    <a:gd name="connsiteY3" fmla="*/ 42954 h 160386"/>
                    <a:gd name="connsiteX4" fmla="*/ 88013 w 237297"/>
                    <a:gd name="connsiteY4" fmla="*/ 51091 h 160386"/>
                    <a:gd name="connsiteX5" fmla="*/ 127533 w 237297"/>
                    <a:gd name="connsiteY5" fmla="*/ 78758 h 160386"/>
                    <a:gd name="connsiteX6" fmla="*/ 148940 w 237297"/>
                    <a:gd name="connsiteY6" fmla="*/ 90151 h 160386"/>
                    <a:gd name="connsiteX7" fmla="*/ 167054 w 237297"/>
                    <a:gd name="connsiteY7" fmla="*/ 104799 h 160386"/>
                    <a:gd name="connsiteX8" fmla="*/ 198341 w 237297"/>
                    <a:gd name="connsiteY8" fmla="*/ 132466 h 160386"/>
                    <a:gd name="connsiteX9" fmla="*/ 229629 w 237297"/>
                    <a:gd name="connsiteY9" fmla="*/ 158506 h 160386"/>
                    <a:gd name="connsiteX10" fmla="*/ 236216 w 237297"/>
                    <a:gd name="connsiteY10" fmla="*/ 158506 h 160386"/>
                    <a:gd name="connsiteX11" fmla="*/ 234569 w 237297"/>
                    <a:gd name="connsiteY11" fmla="*/ 151996 h 160386"/>
                    <a:gd name="connsiteX12" fmla="*/ 206575 w 237297"/>
                    <a:gd name="connsiteY12" fmla="*/ 122701 h 160386"/>
                    <a:gd name="connsiteX13" fmla="*/ 176935 w 237297"/>
                    <a:gd name="connsiteY13" fmla="*/ 93407 h 160386"/>
                    <a:gd name="connsiteX14" fmla="*/ 157174 w 237297"/>
                    <a:gd name="connsiteY14" fmla="*/ 78758 h 160386"/>
                    <a:gd name="connsiteX15" fmla="*/ 139060 w 237297"/>
                    <a:gd name="connsiteY15" fmla="*/ 62484 h 160386"/>
                    <a:gd name="connsiteX16" fmla="*/ 96246 w 237297"/>
                    <a:gd name="connsiteY16" fmla="*/ 38071 h 160386"/>
                    <a:gd name="connsiteX17" fmla="*/ 76485 w 237297"/>
                    <a:gd name="connsiteY17" fmla="*/ 28306 h 160386"/>
                    <a:gd name="connsiteX18" fmla="*/ 60019 w 237297"/>
                    <a:gd name="connsiteY18" fmla="*/ 16914 h 160386"/>
                    <a:gd name="connsiteX19" fmla="*/ 20498 w 237297"/>
                    <a:gd name="connsiteY19" fmla="*/ 3893 h 160386"/>
                    <a:gd name="connsiteX20" fmla="*/ 738 w 237297"/>
                    <a:gd name="connsiteY20" fmla="*/ 639 h 160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297" h="160386">
                      <a:moveTo>
                        <a:pt x="738" y="639"/>
                      </a:moveTo>
                      <a:cubicBezTo>
                        <a:pt x="-2556" y="3893"/>
                        <a:pt x="5678" y="10403"/>
                        <a:pt x="15558" y="15286"/>
                      </a:cubicBezTo>
                      <a:cubicBezTo>
                        <a:pt x="33671" y="23424"/>
                        <a:pt x="30378" y="21796"/>
                        <a:pt x="51785" y="33189"/>
                      </a:cubicBezTo>
                      <a:cubicBezTo>
                        <a:pt x="56725" y="36444"/>
                        <a:pt x="61666" y="39699"/>
                        <a:pt x="68252" y="42954"/>
                      </a:cubicBezTo>
                      <a:cubicBezTo>
                        <a:pt x="74839" y="46208"/>
                        <a:pt x="81425" y="47837"/>
                        <a:pt x="88013" y="51091"/>
                      </a:cubicBezTo>
                      <a:cubicBezTo>
                        <a:pt x="101186" y="59228"/>
                        <a:pt x="114359" y="68994"/>
                        <a:pt x="127533" y="78758"/>
                      </a:cubicBezTo>
                      <a:cubicBezTo>
                        <a:pt x="134120" y="83641"/>
                        <a:pt x="142354" y="85268"/>
                        <a:pt x="148940" y="90151"/>
                      </a:cubicBezTo>
                      <a:cubicBezTo>
                        <a:pt x="155527" y="95034"/>
                        <a:pt x="162114" y="99917"/>
                        <a:pt x="167054" y="104799"/>
                      </a:cubicBezTo>
                      <a:cubicBezTo>
                        <a:pt x="178581" y="114564"/>
                        <a:pt x="190108" y="124329"/>
                        <a:pt x="198341" y="132466"/>
                      </a:cubicBezTo>
                      <a:cubicBezTo>
                        <a:pt x="216455" y="148742"/>
                        <a:pt x="214808" y="145486"/>
                        <a:pt x="229629" y="158506"/>
                      </a:cubicBezTo>
                      <a:cubicBezTo>
                        <a:pt x="232922" y="161762"/>
                        <a:pt x="234569" y="160135"/>
                        <a:pt x="236216" y="158506"/>
                      </a:cubicBezTo>
                      <a:cubicBezTo>
                        <a:pt x="237863" y="158506"/>
                        <a:pt x="237863" y="156879"/>
                        <a:pt x="234569" y="151996"/>
                      </a:cubicBezTo>
                      <a:cubicBezTo>
                        <a:pt x="221395" y="135722"/>
                        <a:pt x="223041" y="138976"/>
                        <a:pt x="206575" y="122701"/>
                      </a:cubicBezTo>
                      <a:cubicBezTo>
                        <a:pt x="198341" y="114564"/>
                        <a:pt x="188462" y="103171"/>
                        <a:pt x="176935" y="93407"/>
                      </a:cubicBezTo>
                      <a:cubicBezTo>
                        <a:pt x="170348" y="88524"/>
                        <a:pt x="163761" y="83641"/>
                        <a:pt x="157174" y="78758"/>
                      </a:cubicBezTo>
                      <a:cubicBezTo>
                        <a:pt x="150587" y="73877"/>
                        <a:pt x="145647" y="67367"/>
                        <a:pt x="139060" y="62484"/>
                      </a:cubicBezTo>
                      <a:cubicBezTo>
                        <a:pt x="125886" y="52718"/>
                        <a:pt x="109420" y="44581"/>
                        <a:pt x="96246" y="38071"/>
                      </a:cubicBezTo>
                      <a:cubicBezTo>
                        <a:pt x="89659" y="34816"/>
                        <a:pt x="83073" y="31561"/>
                        <a:pt x="76485" y="28306"/>
                      </a:cubicBezTo>
                      <a:cubicBezTo>
                        <a:pt x="69899" y="25051"/>
                        <a:pt x="64959" y="20169"/>
                        <a:pt x="60019" y="16914"/>
                      </a:cubicBezTo>
                      <a:cubicBezTo>
                        <a:pt x="36965" y="7149"/>
                        <a:pt x="40258" y="10403"/>
                        <a:pt x="20498" y="3893"/>
                      </a:cubicBezTo>
                      <a:cubicBezTo>
                        <a:pt x="12265" y="639"/>
                        <a:pt x="4031" y="-989"/>
                        <a:pt x="738" y="6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86" name="任意多边形: 形状 7285" descr="a5e7b0aa-e6f1-4b12-a6fe-3b02307c56d1"/>
                <p:cNvSpPr/>
                <p:nvPr/>
              </p:nvSpPr>
              <p:spPr>
                <a:xfrm flipH="1">
                  <a:off x="11047095" y="674928"/>
                  <a:ext cx="206467" cy="144217"/>
                </a:xfrm>
                <a:custGeom>
                  <a:avLst/>
                  <a:gdLst>
                    <a:gd name="connsiteX0" fmla="*/ 5925 w 206467"/>
                    <a:gd name="connsiteY0" fmla="*/ 674 h 144217"/>
                    <a:gd name="connsiteX1" fmla="*/ 985 w 206467"/>
                    <a:gd name="connsiteY1" fmla="*/ 2302 h 144217"/>
                    <a:gd name="connsiteX2" fmla="*/ 4278 w 206467"/>
                    <a:gd name="connsiteY2" fmla="*/ 7184 h 144217"/>
                    <a:gd name="connsiteX3" fmla="*/ 35566 w 206467"/>
                    <a:gd name="connsiteY3" fmla="*/ 25087 h 144217"/>
                    <a:gd name="connsiteX4" fmla="*/ 65206 w 206467"/>
                    <a:gd name="connsiteY4" fmla="*/ 46244 h 144217"/>
                    <a:gd name="connsiteX5" fmla="*/ 83320 w 206467"/>
                    <a:gd name="connsiteY5" fmla="*/ 56009 h 144217"/>
                    <a:gd name="connsiteX6" fmla="*/ 99787 w 206467"/>
                    <a:gd name="connsiteY6" fmla="*/ 70656 h 144217"/>
                    <a:gd name="connsiteX7" fmla="*/ 134368 w 206467"/>
                    <a:gd name="connsiteY7" fmla="*/ 93442 h 144217"/>
                    <a:gd name="connsiteX8" fmla="*/ 149189 w 206467"/>
                    <a:gd name="connsiteY8" fmla="*/ 104835 h 144217"/>
                    <a:gd name="connsiteX9" fmla="*/ 160714 w 206467"/>
                    <a:gd name="connsiteY9" fmla="*/ 117855 h 144217"/>
                    <a:gd name="connsiteX10" fmla="*/ 190356 w 206467"/>
                    <a:gd name="connsiteY10" fmla="*/ 137384 h 144217"/>
                    <a:gd name="connsiteX11" fmla="*/ 205175 w 206467"/>
                    <a:gd name="connsiteY11" fmla="*/ 143894 h 144217"/>
                    <a:gd name="connsiteX12" fmla="*/ 198589 w 206467"/>
                    <a:gd name="connsiteY12" fmla="*/ 127619 h 144217"/>
                    <a:gd name="connsiteX13" fmla="*/ 172241 w 206467"/>
                    <a:gd name="connsiteY13" fmla="*/ 103206 h 144217"/>
                    <a:gd name="connsiteX14" fmla="*/ 159068 w 206467"/>
                    <a:gd name="connsiteY14" fmla="*/ 90186 h 144217"/>
                    <a:gd name="connsiteX15" fmla="*/ 142601 w 206467"/>
                    <a:gd name="connsiteY15" fmla="*/ 80422 h 144217"/>
                    <a:gd name="connsiteX16" fmla="*/ 109667 w 206467"/>
                    <a:gd name="connsiteY16" fmla="*/ 54382 h 144217"/>
                    <a:gd name="connsiteX17" fmla="*/ 89906 w 206467"/>
                    <a:gd name="connsiteY17" fmla="*/ 44617 h 144217"/>
                    <a:gd name="connsiteX18" fmla="*/ 71793 w 206467"/>
                    <a:gd name="connsiteY18" fmla="*/ 33224 h 144217"/>
                    <a:gd name="connsiteX19" fmla="*/ 38859 w 206467"/>
                    <a:gd name="connsiteY19" fmla="*/ 15322 h 144217"/>
                    <a:gd name="connsiteX20" fmla="*/ 5925 w 206467"/>
                    <a:gd name="connsiteY20" fmla="*/ 674 h 144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6467" h="144217">
                      <a:moveTo>
                        <a:pt x="5925" y="674"/>
                      </a:moveTo>
                      <a:cubicBezTo>
                        <a:pt x="2632" y="-953"/>
                        <a:pt x="2632" y="674"/>
                        <a:pt x="985" y="2302"/>
                      </a:cubicBezTo>
                      <a:cubicBezTo>
                        <a:pt x="-662" y="3929"/>
                        <a:pt x="-662" y="5557"/>
                        <a:pt x="4278" y="7184"/>
                      </a:cubicBezTo>
                      <a:cubicBezTo>
                        <a:pt x="19098" y="16949"/>
                        <a:pt x="17452" y="13694"/>
                        <a:pt x="35566" y="25087"/>
                      </a:cubicBezTo>
                      <a:cubicBezTo>
                        <a:pt x="45446" y="29969"/>
                        <a:pt x="53679" y="38107"/>
                        <a:pt x="65206" y="46244"/>
                      </a:cubicBezTo>
                      <a:cubicBezTo>
                        <a:pt x="70147" y="49499"/>
                        <a:pt x="76733" y="52754"/>
                        <a:pt x="83320" y="56009"/>
                      </a:cubicBezTo>
                      <a:cubicBezTo>
                        <a:pt x="89906" y="59264"/>
                        <a:pt x="93200" y="65775"/>
                        <a:pt x="99787" y="70656"/>
                      </a:cubicBezTo>
                      <a:cubicBezTo>
                        <a:pt x="111314" y="78795"/>
                        <a:pt x="124487" y="85305"/>
                        <a:pt x="134368" y="93442"/>
                      </a:cubicBezTo>
                      <a:cubicBezTo>
                        <a:pt x="139308" y="96696"/>
                        <a:pt x="144248" y="99952"/>
                        <a:pt x="149189" y="104835"/>
                      </a:cubicBezTo>
                      <a:cubicBezTo>
                        <a:pt x="154128" y="108089"/>
                        <a:pt x="157421" y="114599"/>
                        <a:pt x="160714" y="117855"/>
                      </a:cubicBezTo>
                      <a:cubicBezTo>
                        <a:pt x="177182" y="130873"/>
                        <a:pt x="175536" y="125992"/>
                        <a:pt x="190356" y="137384"/>
                      </a:cubicBezTo>
                      <a:cubicBezTo>
                        <a:pt x="195295" y="140639"/>
                        <a:pt x="201882" y="145522"/>
                        <a:pt x="205175" y="143894"/>
                      </a:cubicBezTo>
                      <a:cubicBezTo>
                        <a:pt x="208470" y="142266"/>
                        <a:pt x="205175" y="134129"/>
                        <a:pt x="198589" y="127619"/>
                      </a:cubicBezTo>
                      <a:cubicBezTo>
                        <a:pt x="185416" y="114599"/>
                        <a:pt x="188709" y="117855"/>
                        <a:pt x="172241" y="103206"/>
                      </a:cubicBezTo>
                      <a:cubicBezTo>
                        <a:pt x="168948" y="99952"/>
                        <a:pt x="164008" y="95069"/>
                        <a:pt x="159068" y="90186"/>
                      </a:cubicBezTo>
                      <a:cubicBezTo>
                        <a:pt x="154128" y="86932"/>
                        <a:pt x="147541" y="83676"/>
                        <a:pt x="142601" y="80422"/>
                      </a:cubicBezTo>
                      <a:cubicBezTo>
                        <a:pt x="131074" y="72284"/>
                        <a:pt x="121194" y="62519"/>
                        <a:pt x="109667" y="54382"/>
                      </a:cubicBezTo>
                      <a:cubicBezTo>
                        <a:pt x="103081" y="51127"/>
                        <a:pt x="96493" y="47872"/>
                        <a:pt x="89906" y="44617"/>
                      </a:cubicBezTo>
                      <a:cubicBezTo>
                        <a:pt x="83320" y="41362"/>
                        <a:pt x="78379" y="36479"/>
                        <a:pt x="71793" y="33224"/>
                      </a:cubicBezTo>
                      <a:cubicBezTo>
                        <a:pt x="60266" y="26714"/>
                        <a:pt x="48739" y="20204"/>
                        <a:pt x="38859" y="15322"/>
                      </a:cubicBezTo>
                      <a:cubicBezTo>
                        <a:pt x="19098" y="5557"/>
                        <a:pt x="22392" y="7184"/>
                        <a:pt x="5925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87" name="任意多边形: 形状 7286" descr="5e5c63c5-1446-407a-8a26-ac92463f33e8"/>
                <p:cNvSpPr/>
                <p:nvPr/>
              </p:nvSpPr>
              <p:spPr>
                <a:xfrm flipH="1">
                  <a:off x="10812513" y="815420"/>
                  <a:ext cx="272355" cy="278449"/>
                </a:xfrm>
                <a:custGeom>
                  <a:avLst/>
                  <a:gdLst>
                    <a:gd name="connsiteX0" fmla="*/ 55419 w 272355"/>
                    <a:gd name="connsiteY0" fmla="*/ 147 h 278449"/>
                    <a:gd name="connsiteX1" fmla="*/ 36482 w 272355"/>
                    <a:gd name="connsiteY1" fmla="*/ 3402 h 278449"/>
                    <a:gd name="connsiteX2" fmla="*/ 87529 w 272355"/>
                    <a:gd name="connsiteY2" fmla="*/ 13167 h 278449"/>
                    <a:gd name="connsiteX3" fmla="*/ 136931 w 272355"/>
                    <a:gd name="connsiteY3" fmla="*/ 24559 h 278449"/>
                    <a:gd name="connsiteX4" fmla="*/ 187979 w 272355"/>
                    <a:gd name="connsiteY4" fmla="*/ 48972 h 278449"/>
                    <a:gd name="connsiteX5" fmla="*/ 224206 w 272355"/>
                    <a:gd name="connsiteY5" fmla="*/ 84776 h 278449"/>
                    <a:gd name="connsiteX6" fmla="*/ 252199 w 272355"/>
                    <a:gd name="connsiteY6" fmla="*/ 133602 h 278449"/>
                    <a:gd name="connsiteX7" fmla="*/ 252199 w 272355"/>
                    <a:gd name="connsiteY7" fmla="*/ 192193 h 278449"/>
                    <a:gd name="connsiteX8" fmla="*/ 219265 w 272355"/>
                    <a:gd name="connsiteY8" fmla="*/ 242645 h 278449"/>
                    <a:gd name="connsiteX9" fmla="*/ 164924 w 272355"/>
                    <a:gd name="connsiteY9" fmla="*/ 265429 h 278449"/>
                    <a:gd name="connsiteX10" fmla="*/ 108936 w 272355"/>
                    <a:gd name="connsiteY10" fmla="*/ 245900 h 278449"/>
                    <a:gd name="connsiteX11" fmla="*/ 43069 w 272355"/>
                    <a:gd name="connsiteY11" fmla="*/ 159642 h 278449"/>
                    <a:gd name="connsiteX12" fmla="*/ 20015 w 272355"/>
                    <a:gd name="connsiteY12" fmla="*/ 105935 h 278449"/>
                    <a:gd name="connsiteX13" fmla="*/ 6842 w 272355"/>
                    <a:gd name="connsiteY13" fmla="*/ 57109 h 278449"/>
                    <a:gd name="connsiteX14" fmla="*/ 1901 w 272355"/>
                    <a:gd name="connsiteY14" fmla="*/ 45717 h 278449"/>
                    <a:gd name="connsiteX15" fmla="*/ 1901 w 272355"/>
                    <a:gd name="connsiteY15" fmla="*/ 60365 h 278449"/>
                    <a:gd name="connsiteX16" fmla="*/ 13428 w 272355"/>
                    <a:gd name="connsiteY16" fmla="*/ 110817 h 278449"/>
                    <a:gd name="connsiteX17" fmla="*/ 34835 w 272355"/>
                    <a:gd name="connsiteY17" fmla="*/ 166153 h 278449"/>
                    <a:gd name="connsiteX18" fmla="*/ 100704 w 272355"/>
                    <a:gd name="connsiteY18" fmla="*/ 257292 h 278449"/>
                    <a:gd name="connsiteX19" fmla="*/ 164924 w 272355"/>
                    <a:gd name="connsiteY19" fmla="*/ 278449 h 278449"/>
                    <a:gd name="connsiteX20" fmla="*/ 230792 w 272355"/>
                    <a:gd name="connsiteY20" fmla="*/ 255665 h 278449"/>
                    <a:gd name="connsiteX21" fmla="*/ 268667 w 272355"/>
                    <a:gd name="connsiteY21" fmla="*/ 195447 h 278449"/>
                    <a:gd name="connsiteX22" fmla="*/ 267019 w 272355"/>
                    <a:gd name="connsiteY22" fmla="*/ 127092 h 278449"/>
                    <a:gd name="connsiteX23" fmla="*/ 237379 w 272355"/>
                    <a:gd name="connsiteY23" fmla="*/ 73385 h 278449"/>
                    <a:gd name="connsiteX24" fmla="*/ 196212 w 272355"/>
                    <a:gd name="connsiteY24" fmla="*/ 34325 h 278449"/>
                    <a:gd name="connsiteX25" fmla="*/ 140224 w 272355"/>
                    <a:gd name="connsiteY25" fmla="*/ 9912 h 278449"/>
                    <a:gd name="connsiteX26" fmla="*/ 89177 w 272355"/>
                    <a:gd name="connsiteY26" fmla="*/ 1774 h 278449"/>
                    <a:gd name="connsiteX27" fmla="*/ 55419 w 272355"/>
                    <a:gd name="connsiteY27" fmla="*/ 147 h 278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72355" h="278449">
                      <a:moveTo>
                        <a:pt x="55419" y="147"/>
                      </a:moveTo>
                      <a:cubicBezTo>
                        <a:pt x="45539" y="554"/>
                        <a:pt x="38129" y="1774"/>
                        <a:pt x="36482" y="3402"/>
                      </a:cubicBezTo>
                      <a:cubicBezTo>
                        <a:pt x="33189" y="6657"/>
                        <a:pt x="59536" y="9912"/>
                        <a:pt x="87529" y="13167"/>
                      </a:cubicBezTo>
                      <a:cubicBezTo>
                        <a:pt x="113877" y="16422"/>
                        <a:pt x="125404" y="21305"/>
                        <a:pt x="136931" y="24559"/>
                      </a:cubicBezTo>
                      <a:cubicBezTo>
                        <a:pt x="148458" y="29442"/>
                        <a:pt x="161631" y="32697"/>
                        <a:pt x="187979" y="48972"/>
                      </a:cubicBezTo>
                      <a:cubicBezTo>
                        <a:pt x="201152" y="57109"/>
                        <a:pt x="212679" y="70129"/>
                        <a:pt x="224206" y="84776"/>
                      </a:cubicBezTo>
                      <a:cubicBezTo>
                        <a:pt x="235733" y="97797"/>
                        <a:pt x="247259" y="114072"/>
                        <a:pt x="252199" y="133602"/>
                      </a:cubicBezTo>
                      <a:cubicBezTo>
                        <a:pt x="257140" y="151504"/>
                        <a:pt x="258786" y="172662"/>
                        <a:pt x="252199" y="192193"/>
                      </a:cubicBezTo>
                      <a:cubicBezTo>
                        <a:pt x="245613" y="211722"/>
                        <a:pt x="234086" y="227997"/>
                        <a:pt x="219265" y="242645"/>
                      </a:cubicBezTo>
                      <a:cubicBezTo>
                        <a:pt x="204445" y="255665"/>
                        <a:pt x="186332" y="265429"/>
                        <a:pt x="164924" y="265429"/>
                      </a:cubicBezTo>
                      <a:cubicBezTo>
                        <a:pt x="145164" y="265429"/>
                        <a:pt x="125404" y="257292"/>
                        <a:pt x="108936" y="245900"/>
                      </a:cubicBezTo>
                      <a:cubicBezTo>
                        <a:pt x="76002" y="223114"/>
                        <a:pt x="56243" y="187310"/>
                        <a:pt x="43069" y="159642"/>
                      </a:cubicBezTo>
                      <a:cubicBezTo>
                        <a:pt x="28249" y="130347"/>
                        <a:pt x="24955" y="117327"/>
                        <a:pt x="20015" y="105935"/>
                      </a:cubicBezTo>
                      <a:cubicBezTo>
                        <a:pt x="16722" y="94542"/>
                        <a:pt x="11781" y="84776"/>
                        <a:pt x="6842" y="57109"/>
                      </a:cubicBezTo>
                      <a:cubicBezTo>
                        <a:pt x="5195" y="47345"/>
                        <a:pt x="3549" y="47345"/>
                        <a:pt x="1901" y="45717"/>
                      </a:cubicBezTo>
                      <a:cubicBezTo>
                        <a:pt x="254" y="42462"/>
                        <a:pt x="-1392" y="47345"/>
                        <a:pt x="1901" y="60365"/>
                      </a:cubicBezTo>
                      <a:cubicBezTo>
                        <a:pt x="6842" y="88032"/>
                        <a:pt x="10135" y="97797"/>
                        <a:pt x="13428" y="110817"/>
                      </a:cubicBezTo>
                      <a:cubicBezTo>
                        <a:pt x="16722" y="122209"/>
                        <a:pt x="21662" y="136857"/>
                        <a:pt x="34835" y="166153"/>
                      </a:cubicBezTo>
                      <a:cubicBezTo>
                        <a:pt x="49655" y="195447"/>
                        <a:pt x="66123" y="231252"/>
                        <a:pt x="100704" y="257292"/>
                      </a:cubicBezTo>
                      <a:cubicBezTo>
                        <a:pt x="118817" y="270312"/>
                        <a:pt x="141871" y="278449"/>
                        <a:pt x="164924" y="278449"/>
                      </a:cubicBezTo>
                      <a:cubicBezTo>
                        <a:pt x="187979" y="278449"/>
                        <a:pt x="212679" y="270312"/>
                        <a:pt x="230792" y="255665"/>
                      </a:cubicBezTo>
                      <a:cubicBezTo>
                        <a:pt x="248906" y="239390"/>
                        <a:pt x="262080" y="218232"/>
                        <a:pt x="268667" y="195447"/>
                      </a:cubicBezTo>
                      <a:cubicBezTo>
                        <a:pt x="275253" y="172662"/>
                        <a:pt x="271960" y="148250"/>
                        <a:pt x="267019" y="127092"/>
                      </a:cubicBezTo>
                      <a:cubicBezTo>
                        <a:pt x="260433" y="105935"/>
                        <a:pt x="250553" y="89659"/>
                        <a:pt x="237379" y="73385"/>
                      </a:cubicBezTo>
                      <a:cubicBezTo>
                        <a:pt x="224206" y="58738"/>
                        <a:pt x="211032" y="44089"/>
                        <a:pt x="196212" y="34325"/>
                      </a:cubicBezTo>
                      <a:cubicBezTo>
                        <a:pt x="166571" y="16422"/>
                        <a:pt x="151751" y="13167"/>
                        <a:pt x="140224" y="9912"/>
                      </a:cubicBezTo>
                      <a:cubicBezTo>
                        <a:pt x="128697" y="6657"/>
                        <a:pt x="117170" y="5029"/>
                        <a:pt x="89177" y="1774"/>
                      </a:cubicBezTo>
                      <a:cubicBezTo>
                        <a:pt x="77650" y="147"/>
                        <a:pt x="65300" y="-260"/>
                        <a:pt x="55419" y="14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88" name="任意多边形: 形状 7287" descr="c5ff5782-7551-4ab6-b490-365ca34fdfd9"/>
                <p:cNvSpPr/>
                <p:nvPr/>
              </p:nvSpPr>
              <p:spPr>
                <a:xfrm flipH="1">
                  <a:off x="10937735" y="1328230"/>
                  <a:ext cx="141938" cy="29969"/>
                </a:xfrm>
                <a:custGeom>
                  <a:avLst/>
                  <a:gdLst>
                    <a:gd name="connsiteX0" fmla="*/ 102094 w 141938"/>
                    <a:gd name="connsiteY0" fmla="*/ 0 h 29969"/>
                    <a:gd name="connsiteX1" fmla="*/ 90568 w 141938"/>
                    <a:gd name="connsiteY1" fmla="*/ 3256 h 29969"/>
                    <a:gd name="connsiteX2" fmla="*/ 65867 w 141938"/>
                    <a:gd name="connsiteY2" fmla="*/ 3256 h 29969"/>
                    <a:gd name="connsiteX3" fmla="*/ 54340 w 141938"/>
                    <a:gd name="connsiteY3" fmla="*/ 8137 h 29969"/>
                    <a:gd name="connsiteX4" fmla="*/ 42815 w 141938"/>
                    <a:gd name="connsiteY4" fmla="*/ 9766 h 29969"/>
                    <a:gd name="connsiteX5" fmla="*/ 21407 w 141938"/>
                    <a:gd name="connsiteY5" fmla="*/ 14648 h 29969"/>
                    <a:gd name="connsiteX6" fmla="*/ 1647 w 141938"/>
                    <a:gd name="connsiteY6" fmla="*/ 22785 h 29969"/>
                    <a:gd name="connsiteX7" fmla="*/ 0 w 141938"/>
                    <a:gd name="connsiteY7" fmla="*/ 27668 h 29969"/>
                    <a:gd name="connsiteX8" fmla="*/ 3293 w 141938"/>
                    <a:gd name="connsiteY8" fmla="*/ 29295 h 29969"/>
                    <a:gd name="connsiteX9" fmla="*/ 23054 w 141938"/>
                    <a:gd name="connsiteY9" fmla="*/ 24413 h 29969"/>
                    <a:gd name="connsiteX10" fmla="*/ 44461 w 141938"/>
                    <a:gd name="connsiteY10" fmla="*/ 22785 h 29969"/>
                    <a:gd name="connsiteX11" fmla="*/ 55988 w 141938"/>
                    <a:gd name="connsiteY11" fmla="*/ 21158 h 29969"/>
                    <a:gd name="connsiteX12" fmla="*/ 67515 w 141938"/>
                    <a:gd name="connsiteY12" fmla="*/ 22785 h 29969"/>
                    <a:gd name="connsiteX13" fmla="*/ 90568 w 141938"/>
                    <a:gd name="connsiteY13" fmla="*/ 19530 h 29969"/>
                    <a:gd name="connsiteX14" fmla="*/ 102094 w 141938"/>
                    <a:gd name="connsiteY14" fmla="*/ 19530 h 29969"/>
                    <a:gd name="connsiteX15" fmla="*/ 111975 w 141938"/>
                    <a:gd name="connsiteY15" fmla="*/ 21158 h 29969"/>
                    <a:gd name="connsiteX16" fmla="*/ 131736 w 141938"/>
                    <a:gd name="connsiteY16" fmla="*/ 19530 h 29969"/>
                    <a:gd name="connsiteX17" fmla="*/ 141616 w 141938"/>
                    <a:gd name="connsiteY17" fmla="*/ 14648 h 29969"/>
                    <a:gd name="connsiteX18" fmla="*/ 133382 w 141938"/>
                    <a:gd name="connsiteY18" fmla="*/ 4883 h 29969"/>
                    <a:gd name="connsiteX19" fmla="*/ 111975 w 141938"/>
                    <a:gd name="connsiteY19" fmla="*/ 1627 h 29969"/>
                    <a:gd name="connsiteX20" fmla="*/ 102094 w 141938"/>
                    <a:gd name="connsiteY20" fmla="*/ 0 h 2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1938" h="29969">
                      <a:moveTo>
                        <a:pt x="102094" y="0"/>
                      </a:moveTo>
                      <a:cubicBezTo>
                        <a:pt x="98802" y="0"/>
                        <a:pt x="93862" y="3256"/>
                        <a:pt x="90568" y="3256"/>
                      </a:cubicBezTo>
                      <a:cubicBezTo>
                        <a:pt x="82335" y="3256"/>
                        <a:pt x="74101" y="1627"/>
                        <a:pt x="65867" y="3256"/>
                      </a:cubicBezTo>
                      <a:cubicBezTo>
                        <a:pt x="60927" y="3256"/>
                        <a:pt x="57635" y="6510"/>
                        <a:pt x="54340" y="8137"/>
                      </a:cubicBezTo>
                      <a:cubicBezTo>
                        <a:pt x="49401" y="8137"/>
                        <a:pt x="46108" y="9766"/>
                        <a:pt x="42815" y="9766"/>
                      </a:cubicBezTo>
                      <a:cubicBezTo>
                        <a:pt x="34581" y="11393"/>
                        <a:pt x="27993" y="13020"/>
                        <a:pt x="21407" y="14648"/>
                      </a:cubicBezTo>
                      <a:cubicBezTo>
                        <a:pt x="9880" y="19530"/>
                        <a:pt x="11527" y="17903"/>
                        <a:pt x="1647" y="22785"/>
                      </a:cubicBezTo>
                      <a:cubicBezTo>
                        <a:pt x="0" y="24413"/>
                        <a:pt x="0" y="26041"/>
                        <a:pt x="0" y="27668"/>
                      </a:cubicBezTo>
                      <a:cubicBezTo>
                        <a:pt x="0" y="29295"/>
                        <a:pt x="1647" y="30923"/>
                        <a:pt x="3293" y="29295"/>
                      </a:cubicBezTo>
                      <a:cubicBezTo>
                        <a:pt x="13173" y="27668"/>
                        <a:pt x="11527" y="27668"/>
                        <a:pt x="23054" y="24413"/>
                      </a:cubicBezTo>
                      <a:cubicBezTo>
                        <a:pt x="29640" y="22785"/>
                        <a:pt x="36227" y="24413"/>
                        <a:pt x="44461" y="22785"/>
                      </a:cubicBezTo>
                      <a:cubicBezTo>
                        <a:pt x="47754" y="22785"/>
                        <a:pt x="52694" y="21158"/>
                        <a:pt x="55988" y="21158"/>
                      </a:cubicBezTo>
                      <a:cubicBezTo>
                        <a:pt x="59281" y="21158"/>
                        <a:pt x="64221" y="22785"/>
                        <a:pt x="67515" y="22785"/>
                      </a:cubicBezTo>
                      <a:cubicBezTo>
                        <a:pt x="75748" y="22785"/>
                        <a:pt x="83982" y="19530"/>
                        <a:pt x="90568" y="19530"/>
                      </a:cubicBezTo>
                      <a:cubicBezTo>
                        <a:pt x="93862" y="19530"/>
                        <a:pt x="97155" y="19530"/>
                        <a:pt x="102094" y="19530"/>
                      </a:cubicBezTo>
                      <a:cubicBezTo>
                        <a:pt x="105389" y="19530"/>
                        <a:pt x="108682" y="21158"/>
                        <a:pt x="111975" y="21158"/>
                      </a:cubicBezTo>
                      <a:cubicBezTo>
                        <a:pt x="123502" y="21158"/>
                        <a:pt x="121855" y="17903"/>
                        <a:pt x="131736" y="19530"/>
                      </a:cubicBezTo>
                      <a:cubicBezTo>
                        <a:pt x="136675" y="17903"/>
                        <a:pt x="139970" y="17903"/>
                        <a:pt x="141616" y="14648"/>
                      </a:cubicBezTo>
                      <a:cubicBezTo>
                        <a:pt x="143262" y="11393"/>
                        <a:pt x="138322" y="6510"/>
                        <a:pt x="133382" y="4883"/>
                      </a:cubicBezTo>
                      <a:cubicBezTo>
                        <a:pt x="123502" y="3256"/>
                        <a:pt x="125149" y="3256"/>
                        <a:pt x="111975" y="1627"/>
                      </a:cubicBezTo>
                      <a:cubicBezTo>
                        <a:pt x="108682" y="1627"/>
                        <a:pt x="105389" y="0"/>
                        <a:pt x="102094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89" name="任意多边形: 形状 7288" descr="5f9d683c-f53f-4c65-a409-6f95c020a0f3"/>
                <p:cNvSpPr/>
                <p:nvPr/>
              </p:nvSpPr>
              <p:spPr>
                <a:xfrm flipH="1">
                  <a:off x="11062125" y="1292164"/>
                  <a:ext cx="228325" cy="233080"/>
                </a:xfrm>
                <a:custGeom>
                  <a:avLst/>
                  <a:gdLst>
                    <a:gd name="connsiteX0" fmla="*/ 144703 w 228325"/>
                    <a:gd name="connsiteY0" fmla="*/ 57 h 233080"/>
                    <a:gd name="connsiteX1" fmla="*/ 128443 w 228325"/>
                    <a:gd name="connsiteY1" fmla="*/ 260 h 233080"/>
                    <a:gd name="connsiteX2" fmla="*/ 80688 w 228325"/>
                    <a:gd name="connsiteY2" fmla="*/ 11653 h 233080"/>
                    <a:gd name="connsiteX3" fmla="*/ 11527 w 228325"/>
                    <a:gd name="connsiteY3" fmla="*/ 71870 h 233080"/>
                    <a:gd name="connsiteX4" fmla="*/ 0 w 228325"/>
                    <a:gd name="connsiteY4" fmla="*/ 123951 h 233080"/>
                    <a:gd name="connsiteX5" fmla="*/ 11527 w 228325"/>
                    <a:gd name="connsiteY5" fmla="*/ 179285 h 233080"/>
                    <a:gd name="connsiteX6" fmla="*/ 108682 w 228325"/>
                    <a:gd name="connsiteY6" fmla="*/ 232993 h 233080"/>
                    <a:gd name="connsiteX7" fmla="*/ 156436 w 228325"/>
                    <a:gd name="connsiteY7" fmla="*/ 218346 h 233080"/>
                    <a:gd name="connsiteX8" fmla="*/ 192663 w 228325"/>
                    <a:gd name="connsiteY8" fmla="*/ 190678 h 233080"/>
                    <a:gd name="connsiteX9" fmla="*/ 210777 w 228325"/>
                    <a:gd name="connsiteY9" fmla="*/ 164638 h 233080"/>
                    <a:gd name="connsiteX10" fmla="*/ 217364 w 228325"/>
                    <a:gd name="connsiteY10" fmla="*/ 148363 h 233080"/>
                    <a:gd name="connsiteX11" fmla="*/ 227244 w 228325"/>
                    <a:gd name="connsiteY11" fmla="*/ 107675 h 233080"/>
                    <a:gd name="connsiteX12" fmla="*/ 225598 w 228325"/>
                    <a:gd name="connsiteY12" fmla="*/ 66988 h 233080"/>
                    <a:gd name="connsiteX13" fmla="*/ 214071 w 228325"/>
                    <a:gd name="connsiteY13" fmla="*/ 106048 h 233080"/>
                    <a:gd name="connsiteX14" fmla="*/ 202544 w 228325"/>
                    <a:gd name="connsiteY14" fmla="*/ 143481 h 233080"/>
                    <a:gd name="connsiteX15" fmla="*/ 179490 w 228325"/>
                    <a:gd name="connsiteY15" fmla="*/ 180913 h 233080"/>
                    <a:gd name="connsiteX16" fmla="*/ 148202 w 228325"/>
                    <a:gd name="connsiteY16" fmla="*/ 205326 h 233080"/>
                    <a:gd name="connsiteX17" fmla="*/ 107035 w 228325"/>
                    <a:gd name="connsiteY17" fmla="*/ 219973 h 233080"/>
                    <a:gd name="connsiteX18" fmla="*/ 29640 w 228325"/>
                    <a:gd name="connsiteY18" fmla="*/ 172776 h 233080"/>
                    <a:gd name="connsiteX19" fmla="*/ 14820 w 228325"/>
                    <a:gd name="connsiteY19" fmla="*/ 127205 h 233080"/>
                    <a:gd name="connsiteX20" fmla="*/ 26347 w 228325"/>
                    <a:gd name="connsiteY20" fmla="*/ 80008 h 233080"/>
                    <a:gd name="connsiteX21" fmla="*/ 87275 w 228325"/>
                    <a:gd name="connsiteY21" fmla="*/ 21419 h 233080"/>
                    <a:gd name="connsiteX22" fmla="*/ 131736 w 228325"/>
                    <a:gd name="connsiteY22" fmla="*/ 10026 h 233080"/>
                    <a:gd name="connsiteX23" fmla="*/ 171256 w 228325"/>
                    <a:gd name="connsiteY23" fmla="*/ 11653 h 233080"/>
                    <a:gd name="connsiteX24" fmla="*/ 181136 w 228325"/>
                    <a:gd name="connsiteY24" fmla="*/ 10026 h 233080"/>
                    <a:gd name="connsiteX25" fmla="*/ 169610 w 228325"/>
                    <a:gd name="connsiteY25" fmla="*/ 3516 h 233080"/>
                    <a:gd name="connsiteX26" fmla="*/ 144703 w 228325"/>
                    <a:gd name="connsiteY26" fmla="*/ 57 h 233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8325" h="233079">
                      <a:moveTo>
                        <a:pt x="144703" y="57"/>
                      </a:moveTo>
                      <a:cubicBezTo>
                        <a:pt x="138322" y="-147"/>
                        <a:pt x="133383" y="260"/>
                        <a:pt x="128443" y="260"/>
                      </a:cubicBezTo>
                      <a:cubicBezTo>
                        <a:pt x="118562" y="1889"/>
                        <a:pt x="107035" y="1889"/>
                        <a:pt x="80688" y="11653"/>
                      </a:cubicBezTo>
                      <a:cubicBezTo>
                        <a:pt x="55988" y="21419"/>
                        <a:pt x="27993" y="40948"/>
                        <a:pt x="11527" y="71870"/>
                      </a:cubicBezTo>
                      <a:cubicBezTo>
                        <a:pt x="3293" y="88146"/>
                        <a:pt x="0" y="106048"/>
                        <a:pt x="0" y="123951"/>
                      </a:cubicBezTo>
                      <a:cubicBezTo>
                        <a:pt x="0" y="141853"/>
                        <a:pt x="1646" y="161383"/>
                        <a:pt x="11527" y="179285"/>
                      </a:cubicBezTo>
                      <a:cubicBezTo>
                        <a:pt x="31288" y="213463"/>
                        <a:pt x="70808" y="234620"/>
                        <a:pt x="108682" y="232993"/>
                      </a:cubicBezTo>
                      <a:cubicBezTo>
                        <a:pt x="126795" y="232993"/>
                        <a:pt x="143263" y="226483"/>
                        <a:pt x="156436" y="218346"/>
                      </a:cubicBezTo>
                      <a:cubicBezTo>
                        <a:pt x="171256" y="210209"/>
                        <a:pt x="184430" y="202071"/>
                        <a:pt x="192663" y="190678"/>
                      </a:cubicBezTo>
                      <a:cubicBezTo>
                        <a:pt x="202544" y="179285"/>
                        <a:pt x="207483" y="171148"/>
                        <a:pt x="210777" y="164638"/>
                      </a:cubicBezTo>
                      <a:cubicBezTo>
                        <a:pt x="214071" y="158128"/>
                        <a:pt x="215717" y="153245"/>
                        <a:pt x="217364" y="148363"/>
                      </a:cubicBezTo>
                      <a:cubicBezTo>
                        <a:pt x="220657" y="138598"/>
                        <a:pt x="222303" y="130461"/>
                        <a:pt x="227244" y="107675"/>
                      </a:cubicBezTo>
                      <a:cubicBezTo>
                        <a:pt x="228891" y="89773"/>
                        <a:pt x="228891" y="68616"/>
                        <a:pt x="225598" y="66988"/>
                      </a:cubicBezTo>
                      <a:cubicBezTo>
                        <a:pt x="222303" y="63733"/>
                        <a:pt x="219011" y="84891"/>
                        <a:pt x="214071" y="106048"/>
                      </a:cubicBezTo>
                      <a:cubicBezTo>
                        <a:pt x="209130" y="127205"/>
                        <a:pt x="205837" y="135344"/>
                        <a:pt x="202544" y="143481"/>
                      </a:cubicBezTo>
                      <a:cubicBezTo>
                        <a:pt x="199250" y="151618"/>
                        <a:pt x="194310" y="163011"/>
                        <a:pt x="179490" y="180913"/>
                      </a:cubicBezTo>
                      <a:cubicBezTo>
                        <a:pt x="171256" y="190678"/>
                        <a:pt x="159729" y="198816"/>
                        <a:pt x="148202" y="205326"/>
                      </a:cubicBezTo>
                      <a:cubicBezTo>
                        <a:pt x="136676" y="211836"/>
                        <a:pt x="121855" y="219973"/>
                        <a:pt x="107035" y="219973"/>
                      </a:cubicBezTo>
                      <a:cubicBezTo>
                        <a:pt x="75748" y="221600"/>
                        <a:pt x="44461" y="200443"/>
                        <a:pt x="29640" y="172776"/>
                      </a:cubicBezTo>
                      <a:cubicBezTo>
                        <a:pt x="21407" y="159756"/>
                        <a:pt x="14820" y="143481"/>
                        <a:pt x="14820" y="127205"/>
                      </a:cubicBezTo>
                      <a:cubicBezTo>
                        <a:pt x="14820" y="110931"/>
                        <a:pt x="19761" y="94655"/>
                        <a:pt x="26347" y="80008"/>
                      </a:cubicBezTo>
                      <a:cubicBezTo>
                        <a:pt x="39520" y="50713"/>
                        <a:pt x="64221" y="31183"/>
                        <a:pt x="87275" y="21419"/>
                      </a:cubicBezTo>
                      <a:cubicBezTo>
                        <a:pt x="110328" y="11653"/>
                        <a:pt x="121855" y="11653"/>
                        <a:pt x="131736" y="10026"/>
                      </a:cubicBezTo>
                      <a:cubicBezTo>
                        <a:pt x="141616" y="10026"/>
                        <a:pt x="149849" y="8399"/>
                        <a:pt x="171256" y="11653"/>
                      </a:cubicBezTo>
                      <a:cubicBezTo>
                        <a:pt x="179490" y="13280"/>
                        <a:pt x="179490" y="11653"/>
                        <a:pt x="181136" y="10026"/>
                      </a:cubicBezTo>
                      <a:cubicBezTo>
                        <a:pt x="184430" y="8399"/>
                        <a:pt x="181136" y="6770"/>
                        <a:pt x="169610" y="3516"/>
                      </a:cubicBezTo>
                      <a:cubicBezTo>
                        <a:pt x="158906" y="1074"/>
                        <a:pt x="151084" y="260"/>
                        <a:pt x="144703" y="5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0" name="任意多边形: 形状 7289" descr="4de29b54-56c8-4d5c-9b24-dbd267cde771"/>
                <p:cNvSpPr/>
                <p:nvPr/>
              </p:nvSpPr>
              <p:spPr>
                <a:xfrm flipH="1">
                  <a:off x="10965368" y="1290797"/>
                  <a:ext cx="142298" cy="21157"/>
                </a:xfrm>
                <a:custGeom>
                  <a:avLst/>
                  <a:gdLst>
                    <a:gd name="connsiteX0" fmla="*/ 74101 w 142298"/>
                    <a:gd name="connsiteY0" fmla="*/ 0 h 21157"/>
                    <a:gd name="connsiteX1" fmla="*/ 49401 w 142298"/>
                    <a:gd name="connsiteY1" fmla="*/ 1627 h 21157"/>
                    <a:gd name="connsiteX2" fmla="*/ 37874 w 142298"/>
                    <a:gd name="connsiteY2" fmla="*/ 3255 h 21157"/>
                    <a:gd name="connsiteX3" fmla="*/ 27994 w 142298"/>
                    <a:gd name="connsiteY3" fmla="*/ 1627 h 21157"/>
                    <a:gd name="connsiteX4" fmla="*/ 8234 w 142298"/>
                    <a:gd name="connsiteY4" fmla="*/ 9765 h 21157"/>
                    <a:gd name="connsiteX5" fmla="*/ 0 w 142298"/>
                    <a:gd name="connsiteY5" fmla="*/ 14647 h 21157"/>
                    <a:gd name="connsiteX6" fmla="*/ 11527 w 142298"/>
                    <a:gd name="connsiteY6" fmla="*/ 19530 h 21157"/>
                    <a:gd name="connsiteX7" fmla="*/ 31288 w 142298"/>
                    <a:gd name="connsiteY7" fmla="*/ 17903 h 21157"/>
                    <a:gd name="connsiteX8" fmla="*/ 41167 w 142298"/>
                    <a:gd name="connsiteY8" fmla="*/ 17903 h 21157"/>
                    <a:gd name="connsiteX9" fmla="*/ 51047 w 142298"/>
                    <a:gd name="connsiteY9" fmla="*/ 14647 h 21157"/>
                    <a:gd name="connsiteX10" fmla="*/ 74101 w 142298"/>
                    <a:gd name="connsiteY10" fmla="*/ 16274 h 21157"/>
                    <a:gd name="connsiteX11" fmla="*/ 85628 w 142298"/>
                    <a:gd name="connsiteY11" fmla="*/ 14647 h 21157"/>
                    <a:gd name="connsiteX12" fmla="*/ 97155 w 142298"/>
                    <a:gd name="connsiteY12" fmla="*/ 16274 h 21157"/>
                    <a:gd name="connsiteX13" fmla="*/ 118562 w 142298"/>
                    <a:gd name="connsiteY13" fmla="*/ 19530 h 21157"/>
                    <a:gd name="connsiteX14" fmla="*/ 138323 w 142298"/>
                    <a:gd name="connsiteY14" fmla="*/ 21157 h 21157"/>
                    <a:gd name="connsiteX15" fmla="*/ 141616 w 142298"/>
                    <a:gd name="connsiteY15" fmla="*/ 17903 h 21157"/>
                    <a:gd name="connsiteX16" fmla="*/ 139970 w 142298"/>
                    <a:gd name="connsiteY16" fmla="*/ 14647 h 21157"/>
                    <a:gd name="connsiteX17" fmla="*/ 120209 w 142298"/>
                    <a:gd name="connsiteY17" fmla="*/ 9765 h 21157"/>
                    <a:gd name="connsiteX18" fmla="*/ 98802 w 142298"/>
                    <a:gd name="connsiteY18" fmla="*/ 3255 h 21157"/>
                    <a:gd name="connsiteX19" fmla="*/ 87275 w 142298"/>
                    <a:gd name="connsiteY19" fmla="*/ 3255 h 21157"/>
                    <a:gd name="connsiteX20" fmla="*/ 74101 w 142298"/>
                    <a:gd name="connsiteY20" fmla="*/ 0 h 2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2298" h="21157">
                      <a:moveTo>
                        <a:pt x="74101" y="0"/>
                      </a:moveTo>
                      <a:cubicBezTo>
                        <a:pt x="65867" y="0"/>
                        <a:pt x="55988" y="1627"/>
                        <a:pt x="49401" y="1627"/>
                      </a:cubicBezTo>
                      <a:cubicBezTo>
                        <a:pt x="46108" y="1627"/>
                        <a:pt x="41167" y="3255"/>
                        <a:pt x="37874" y="3255"/>
                      </a:cubicBezTo>
                      <a:cubicBezTo>
                        <a:pt x="34581" y="3255"/>
                        <a:pt x="29640" y="1627"/>
                        <a:pt x="27994" y="1627"/>
                      </a:cubicBezTo>
                      <a:cubicBezTo>
                        <a:pt x="14820" y="3255"/>
                        <a:pt x="18113" y="6510"/>
                        <a:pt x="8234" y="9765"/>
                      </a:cubicBezTo>
                      <a:cubicBezTo>
                        <a:pt x="4940" y="8137"/>
                        <a:pt x="0" y="11393"/>
                        <a:pt x="0" y="14647"/>
                      </a:cubicBezTo>
                      <a:cubicBezTo>
                        <a:pt x="0" y="17903"/>
                        <a:pt x="6587" y="21157"/>
                        <a:pt x="11527" y="19530"/>
                      </a:cubicBezTo>
                      <a:cubicBezTo>
                        <a:pt x="21408" y="17903"/>
                        <a:pt x="19761" y="19530"/>
                        <a:pt x="31288" y="17903"/>
                      </a:cubicBezTo>
                      <a:cubicBezTo>
                        <a:pt x="34581" y="17903"/>
                        <a:pt x="37874" y="19530"/>
                        <a:pt x="41167" y="17903"/>
                      </a:cubicBezTo>
                      <a:cubicBezTo>
                        <a:pt x="44461" y="17903"/>
                        <a:pt x="47754" y="14647"/>
                        <a:pt x="51047" y="14647"/>
                      </a:cubicBezTo>
                      <a:cubicBezTo>
                        <a:pt x="59281" y="14647"/>
                        <a:pt x="67515" y="16274"/>
                        <a:pt x="74101" y="16274"/>
                      </a:cubicBezTo>
                      <a:cubicBezTo>
                        <a:pt x="77394" y="16274"/>
                        <a:pt x="82335" y="14647"/>
                        <a:pt x="85628" y="14647"/>
                      </a:cubicBezTo>
                      <a:cubicBezTo>
                        <a:pt x="88921" y="14647"/>
                        <a:pt x="93862" y="16274"/>
                        <a:pt x="97155" y="16274"/>
                      </a:cubicBezTo>
                      <a:cubicBezTo>
                        <a:pt x="105389" y="16274"/>
                        <a:pt x="111975" y="17903"/>
                        <a:pt x="118562" y="19530"/>
                      </a:cubicBezTo>
                      <a:cubicBezTo>
                        <a:pt x="130089" y="21157"/>
                        <a:pt x="128443" y="19530"/>
                        <a:pt x="138323" y="21157"/>
                      </a:cubicBezTo>
                      <a:cubicBezTo>
                        <a:pt x="139970" y="21157"/>
                        <a:pt x="139970" y="19530"/>
                        <a:pt x="141616" y="17903"/>
                      </a:cubicBezTo>
                      <a:cubicBezTo>
                        <a:pt x="143263" y="16274"/>
                        <a:pt x="141616" y="14647"/>
                        <a:pt x="139970" y="14647"/>
                      </a:cubicBezTo>
                      <a:cubicBezTo>
                        <a:pt x="130089" y="11393"/>
                        <a:pt x="131736" y="13020"/>
                        <a:pt x="120209" y="9765"/>
                      </a:cubicBezTo>
                      <a:cubicBezTo>
                        <a:pt x="113623" y="8137"/>
                        <a:pt x="107035" y="4883"/>
                        <a:pt x="98802" y="3255"/>
                      </a:cubicBezTo>
                      <a:cubicBezTo>
                        <a:pt x="95509" y="3255"/>
                        <a:pt x="90569" y="3255"/>
                        <a:pt x="87275" y="3255"/>
                      </a:cubicBezTo>
                      <a:cubicBezTo>
                        <a:pt x="82335" y="3255"/>
                        <a:pt x="79042" y="0"/>
                        <a:pt x="7410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1" name="任意多边形: 形状 7290" descr="5305ff1d-7a51-4ac4-9ad6-d2e88693f5e1"/>
                <p:cNvSpPr/>
                <p:nvPr/>
              </p:nvSpPr>
              <p:spPr>
                <a:xfrm flipH="1">
                  <a:off x="10957604" y="1536051"/>
                  <a:ext cx="185048" cy="486134"/>
                </a:xfrm>
                <a:custGeom>
                  <a:avLst/>
                  <a:gdLst>
                    <a:gd name="connsiteX0" fmla="*/ 184834 w 185048"/>
                    <a:gd name="connsiteY0" fmla="*/ 499 h 486134"/>
                    <a:gd name="connsiteX1" fmla="*/ 160134 w 185048"/>
                    <a:gd name="connsiteY1" fmla="*/ 29794 h 486134"/>
                    <a:gd name="connsiteX2" fmla="*/ 142020 w 185048"/>
                    <a:gd name="connsiteY2" fmla="*/ 62344 h 486134"/>
                    <a:gd name="connsiteX3" fmla="*/ 127200 w 185048"/>
                    <a:gd name="connsiteY3" fmla="*/ 103031 h 486134"/>
                    <a:gd name="connsiteX4" fmla="*/ 118966 w 185048"/>
                    <a:gd name="connsiteY4" fmla="*/ 142091 h 486134"/>
                    <a:gd name="connsiteX5" fmla="*/ 123906 w 185048"/>
                    <a:gd name="connsiteY5" fmla="*/ 187662 h 486134"/>
                    <a:gd name="connsiteX6" fmla="*/ 135434 w 185048"/>
                    <a:gd name="connsiteY6" fmla="*/ 278801 h 486134"/>
                    <a:gd name="connsiteX7" fmla="*/ 132140 w 185048"/>
                    <a:gd name="connsiteY7" fmla="*/ 324371 h 486134"/>
                    <a:gd name="connsiteX8" fmla="*/ 117319 w 185048"/>
                    <a:gd name="connsiteY8" fmla="*/ 366687 h 486134"/>
                    <a:gd name="connsiteX9" fmla="*/ 71213 w 185048"/>
                    <a:gd name="connsiteY9" fmla="*/ 431786 h 486134"/>
                    <a:gd name="connsiteX10" fmla="*/ 51452 w 185048"/>
                    <a:gd name="connsiteY10" fmla="*/ 449689 h 486134"/>
                    <a:gd name="connsiteX11" fmla="*/ 38279 w 185048"/>
                    <a:gd name="connsiteY11" fmla="*/ 459454 h 486134"/>
                    <a:gd name="connsiteX12" fmla="*/ 6991 w 185048"/>
                    <a:gd name="connsiteY12" fmla="*/ 477357 h 486134"/>
                    <a:gd name="connsiteX13" fmla="*/ 405 w 185048"/>
                    <a:gd name="connsiteY13" fmla="*/ 483867 h 486134"/>
                    <a:gd name="connsiteX14" fmla="*/ 11932 w 185048"/>
                    <a:gd name="connsiteY14" fmla="*/ 482240 h 486134"/>
                    <a:gd name="connsiteX15" fmla="*/ 46511 w 185048"/>
                    <a:gd name="connsiteY15" fmla="*/ 464337 h 486134"/>
                    <a:gd name="connsiteX16" fmla="*/ 59686 w 185048"/>
                    <a:gd name="connsiteY16" fmla="*/ 454572 h 486134"/>
                    <a:gd name="connsiteX17" fmla="*/ 81092 w 185048"/>
                    <a:gd name="connsiteY17" fmla="*/ 436669 h 486134"/>
                    <a:gd name="connsiteX18" fmla="*/ 132140 w 185048"/>
                    <a:gd name="connsiteY18" fmla="*/ 371569 h 486134"/>
                    <a:gd name="connsiteX19" fmla="*/ 148607 w 185048"/>
                    <a:gd name="connsiteY19" fmla="*/ 325999 h 486134"/>
                    <a:gd name="connsiteX20" fmla="*/ 156841 w 185048"/>
                    <a:gd name="connsiteY20" fmla="*/ 277174 h 486134"/>
                    <a:gd name="connsiteX21" fmla="*/ 140373 w 185048"/>
                    <a:gd name="connsiteY21" fmla="*/ 181152 h 486134"/>
                    <a:gd name="connsiteX22" fmla="*/ 137080 w 185048"/>
                    <a:gd name="connsiteY22" fmla="*/ 140464 h 486134"/>
                    <a:gd name="connsiteX23" fmla="*/ 145314 w 185048"/>
                    <a:gd name="connsiteY23" fmla="*/ 104658 h 486134"/>
                    <a:gd name="connsiteX24" fmla="*/ 158487 w 185048"/>
                    <a:gd name="connsiteY24" fmla="*/ 65598 h 486134"/>
                    <a:gd name="connsiteX25" fmla="*/ 173307 w 185048"/>
                    <a:gd name="connsiteY25" fmla="*/ 33049 h 486134"/>
                    <a:gd name="connsiteX26" fmla="*/ 184834 w 185048"/>
                    <a:gd name="connsiteY26" fmla="*/ 499 h 486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5048" h="486134">
                      <a:moveTo>
                        <a:pt x="184834" y="499"/>
                      </a:moveTo>
                      <a:cubicBezTo>
                        <a:pt x="183188" y="-2757"/>
                        <a:pt x="170014" y="10264"/>
                        <a:pt x="160134" y="29794"/>
                      </a:cubicBezTo>
                      <a:cubicBezTo>
                        <a:pt x="150254" y="47697"/>
                        <a:pt x="146961" y="54207"/>
                        <a:pt x="142020" y="62344"/>
                      </a:cubicBezTo>
                      <a:cubicBezTo>
                        <a:pt x="138727" y="70481"/>
                        <a:pt x="133787" y="80247"/>
                        <a:pt x="127200" y="103031"/>
                      </a:cubicBezTo>
                      <a:cubicBezTo>
                        <a:pt x="123906" y="114424"/>
                        <a:pt x="118966" y="127444"/>
                        <a:pt x="118966" y="142091"/>
                      </a:cubicBezTo>
                      <a:cubicBezTo>
                        <a:pt x="117319" y="156739"/>
                        <a:pt x="122260" y="171386"/>
                        <a:pt x="123906" y="187662"/>
                      </a:cubicBezTo>
                      <a:cubicBezTo>
                        <a:pt x="128846" y="218584"/>
                        <a:pt x="137080" y="249507"/>
                        <a:pt x="135434" y="278801"/>
                      </a:cubicBezTo>
                      <a:cubicBezTo>
                        <a:pt x="135434" y="293450"/>
                        <a:pt x="135434" y="309724"/>
                        <a:pt x="132140" y="324371"/>
                      </a:cubicBezTo>
                      <a:cubicBezTo>
                        <a:pt x="128846" y="339019"/>
                        <a:pt x="123906" y="353667"/>
                        <a:pt x="117319" y="366687"/>
                      </a:cubicBezTo>
                      <a:cubicBezTo>
                        <a:pt x="105793" y="392727"/>
                        <a:pt x="87679" y="415512"/>
                        <a:pt x="71213" y="431786"/>
                      </a:cubicBezTo>
                      <a:cubicBezTo>
                        <a:pt x="62979" y="439924"/>
                        <a:pt x="56392" y="444806"/>
                        <a:pt x="51452" y="449689"/>
                      </a:cubicBezTo>
                      <a:cubicBezTo>
                        <a:pt x="46511" y="454572"/>
                        <a:pt x="43218" y="456199"/>
                        <a:pt x="38279" y="459454"/>
                      </a:cubicBezTo>
                      <a:cubicBezTo>
                        <a:pt x="31691" y="464337"/>
                        <a:pt x="25105" y="469219"/>
                        <a:pt x="6991" y="477357"/>
                      </a:cubicBezTo>
                      <a:cubicBezTo>
                        <a:pt x="405" y="480612"/>
                        <a:pt x="405" y="482240"/>
                        <a:pt x="405" y="483867"/>
                      </a:cubicBezTo>
                      <a:cubicBezTo>
                        <a:pt x="-1242" y="487121"/>
                        <a:pt x="2051" y="487121"/>
                        <a:pt x="11932" y="482240"/>
                      </a:cubicBezTo>
                      <a:cubicBezTo>
                        <a:pt x="31691" y="474102"/>
                        <a:pt x="38279" y="470847"/>
                        <a:pt x="46511" y="464337"/>
                      </a:cubicBezTo>
                      <a:cubicBezTo>
                        <a:pt x="49805" y="462709"/>
                        <a:pt x="54745" y="459454"/>
                        <a:pt x="59686" y="454572"/>
                      </a:cubicBezTo>
                      <a:cubicBezTo>
                        <a:pt x="64626" y="451317"/>
                        <a:pt x="71213" y="444806"/>
                        <a:pt x="81092" y="436669"/>
                      </a:cubicBezTo>
                      <a:cubicBezTo>
                        <a:pt x="99206" y="420395"/>
                        <a:pt x="117319" y="399236"/>
                        <a:pt x="132140" y="371569"/>
                      </a:cubicBezTo>
                      <a:cubicBezTo>
                        <a:pt x="138727" y="358549"/>
                        <a:pt x="143666" y="342274"/>
                        <a:pt x="148607" y="325999"/>
                      </a:cubicBezTo>
                      <a:cubicBezTo>
                        <a:pt x="151900" y="309724"/>
                        <a:pt x="156841" y="295077"/>
                        <a:pt x="156841" y="277174"/>
                      </a:cubicBezTo>
                      <a:cubicBezTo>
                        <a:pt x="158487" y="242996"/>
                        <a:pt x="145314" y="210446"/>
                        <a:pt x="140373" y="181152"/>
                      </a:cubicBezTo>
                      <a:cubicBezTo>
                        <a:pt x="137080" y="166503"/>
                        <a:pt x="137080" y="153484"/>
                        <a:pt x="137080" y="140464"/>
                      </a:cubicBezTo>
                      <a:cubicBezTo>
                        <a:pt x="137080" y="127444"/>
                        <a:pt x="142020" y="114424"/>
                        <a:pt x="145314" y="104658"/>
                      </a:cubicBezTo>
                      <a:cubicBezTo>
                        <a:pt x="151900" y="81874"/>
                        <a:pt x="155193" y="73737"/>
                        <a:pt x="158487" y="65598"/>
                      </a:cubicBezTo>
                      <a:cubicBezTo>
                        <a:pt x="161781" y="57461"/>
                        <a:pt x="163427" y="49324"/>
                        <a:pt x="173307" y="33049"/>
                      </a:cubicBezTo>
                      <a:cubicBezTo>
                        <a:pt x="178247" y="20029"/>
                        <a:pt x="186481" y="3753"/>
                        <a:pt x="184834" y="49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2" name="任意多边形: 形状 7291" descr="bc8d3c3e-7068-4fb4-96af-efb2b240db7c"/>
                <p:cNvSpPr/>
                <p:nvPr/>
              </p:nvSpPr>
              <p:spPr>
                <a:xfrm flipH="1">
                  <a:off x="11074314" y="1701881"/>
                  <a:ext cx="117589" cy="324799"/>
                </a:xfrm>
                <a:custGeom>
                  <a:avLst/>
                  <a:gdLst>
                    <a:gd name="connsiteX0" fmla="*/ 108936 w 117589"/>
                    <a:gd name="connsiteY0" fmla="*/ 674 h 324799"/>
                    <a:gd name="connsiteX1" fmla="*/ 84236 w 117589"/>
                    <a:gd name="connsiteY1" fmla="*/ 10439 h 324799"/>
                    <a:gd name="connsiteX2" fmla="*/ 59536 w 117589"/>
                    <a:gd name="connsiteY2" fmla="*/ 28342 h 324799"/>
                    <a:gd name="connsiteX3" fmla="*/ 23308 w 117589"/>
                    <a:gd name="connsiteY3" fmla="*/ 72285 h 324799"/>
                    <a:gd name="connsiteX4" fmla="*/ 11781 w 117589"/>
                    <a:gd name="connsiteY4" fmla="*/ 103206 h 324799"/>
                    <a:gd name="connsiteX5" fmla="*/ 1901 w 117589"/>
                    <a:gd name="connsiteY5" fmla="*/ 135757 h 324799"/>
                    <a:gd name="connsiteX6" fmla="*/ 1901 w 117589"/>
                    <a:gd name="connsiteY6" fmla="*/ 202484 h 324799"/>
                    <a:gd name="connsiteX7" fmla="*/ 5195 w 117589"/>
                    <a:gd name="connsiteY7" fmla="*/ 231780 h 324799"/>
                    <a:gd name="connsiteX8" fmla="*/ 6842 w 117589"/>
                    <a:gd name="connsiteY8" fmla="*/ 259447 h 324799"/>
                    <a:gd name="connsiteX9" fmla="*/ 13428 w 117589"/>
                    <a:gd name="connsiteY9" fmla="*/ 288742 h 324799"/>
                    <a:gd name="connsiteX10" fmla="*/ 26601 w 117589"/>
                    <a:gd name="connsiteY10" fmla="*/ 313155 h 324799"/>
                    <a:gd name="connsiteX11" fmla="*/ 43069 w 117589"/>
                    <a:gd name="connsiteY11" fmla="*/ 322919 h 324799"/>
                    <a:gd name="connsiteX12" fmla="*/ 56243 w 117589"/>
                    <a:gd name="connsiteY12" fmla="*/ 322919 h 324799"/>
                    <a:gd name="connsiteX13" fmla="*/ 49655 w 117589"/>
                    <a:gd name="connsiteY13" fmla="*/ 318036 h 324799"/>
                    <a:gd name="connsiteX14" fmla="*/ 38130 w 117589"/>
                    <a:gd name="connsiteY14" fmla="*/ 308272 h 324799"/>
                    <a:gd name="connsiteX15" fmla="*/ 29896 w 117589"/>
                    <a:gd name="connsiteY15" fmla="*/ 288742 h 324799"/>
                    <a:gd name="connsiteX16" fmla="*/ 26601 w 117589"/>
                    <a:gd name="connsiteY16" fmla="*/ 259447 h 324799"/>
                    <a:gd name="connsiteX17" fmla="*/ 24955 w 117589"/>
                    <a:gd name="connsiteY17" fmla="*/ 233407 h 324799"/>
                    <a:gd name="connsiteX18" fmla="*/ 20015 w 117589"/>
                    <a:gd name="connsiteY18" fmla="*/ 204111 h 324799"/>
                    <a:gd name="connsiteX19" fmla="*/ 23308 w 117589"/>
                    <a:gd name="connsiteY19" fmla="*/ 140639 h 324799"/>
                    <a:gd name="connsiteX20" fmla="*/ 26601 w 117589"/>
                    <a:gd name="connsiteY20" fmla="*/ 109717 h 324799"/>
                    <a:gd name="connsiteX21" fmla="*/ 38130 w 117589"/>
                    <a:gd name="connsiteY21" fmla="*/ 80422 h 324799"/>
                    <a:gd name="connsiteX22" fmla="*/ 69416 w 117589"/>
                    <a:gd name="connsiteY22" fmla="*/ 36479 h 324799"/>
                    <a:gd name="connsiteX23" fmla="*/ 90823 w 117589"/>
                    <a:gd name="connsiteY23" fmla="*/ 18577 h 324799"/>
                    <a:gd name="connsiteX24" fmla="*/ 112231 w 117589"/>
                    <a:gd name="connsiteY24" fmla="*/ 7184 h 324799"/>
                    <a:gd name="connsiteX25" fmla="*/ 117170 w 117589"/>
                    <a:gd name="connsiteY25" fmla="*/ 2302 h 324799"/>
                    <a:gd name="connsiteX26" fmla="*/ 108936 w 117589"/>
                    <a:gd name="connsiteY26" fmla="*/ 674 h 32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7589" h="324799">
                      <a:moveTo>
                        <a:pt x="108936" y="674"/>
                      </a:moveTo>
                      <a:cubicBezTo>
                        <a:pt x="95763" y="3929"/>
                        <a:pt x="90823" y="7184"/>
                        <a:pt x="84236" y="10439"/>
                      </a:cubicBezTo>
                      <a:cubicBezTo>
                        <a:pt x="79297" y="13694"/>
                        <a:pt x="72709" y="16949"/>
                        <a:pt x="59536" y="28342"/>
                      </a:cubicBezTo>
                      <a:cubicBezTo>
                        <a:pt x="46362" y="39735"/>
                        <a:pt x="33189" y="54382"/>
                        <a:pt x="23308" y="72285"/>
                      </a:cubicBezTo>
                      <a:cubicBezTo>
                        <a:pt x="18369" y="82049"/>
                        <a:pt x="15076" y="93442"/>
                        <a:pt x="11781" y="103206"/>
                      </a:cubicBezTo>
                      <a:cubicBezTo>
                        <a:pt x="8488" y="114599"/>
                        <a:pt x="3549" y="124365"/>
                        <a:pt x="1901" y="135757"/>
                      </a:cubicBezTo>
                      <a:cubicBezTo>
                        <a:pt x="-1392" y="158542"/>
                        <a:pt x="255" y="182954"/>
                        <a:pt x="1901" y="202484"/>
                      </a:cubicBezTo>
                      <a:cubicBezTo>
                        <a:pt x="1901" y="212250"/>
                        <a:pt x="3549" y="222014"/>
                        <a:pt x="5195" y="231780"/>
                      </a:cubicBezTo>
                      <a:cubicBezTo>
                        <a:pt x="6842" y="241544"/>
                        <a:pt x="5195" y="251310"/>
                        <a:pt x="6842" y="259447"/>
                      </a:cubicBezTo>
                      <a:cubicBezTo>
                        <a:pt x="8488" y="275722"/>
                        <a:pt x="10135" y="282232"/>
                        <a:pt x="13428" y="288742"/>
                      </a:cubicBezTo>
                      <a:cubicBezTo>
                        <a:pt x="16722" y="295252"/>
                        <a:pt x="16722" y="301762"/>
                        <a:pt x="26601" y="313155"/>
                      </a:cubicBezTo>
                      <a:cubicBezTo>
                        <a:pt x="31542" y="318036"/>
                        <a:pt x="38130" y="321292"/>
                        <a:pt x="43069" y="322919"/>
                      </a:cubicBezTo>
                      <a:cubicBezTo>
                        <a:pt x="51303" y="326175"/>
                        <a:pt x="56243" y="324548"/>
                        <a:pt x="56243" y="322919"/>
                      </a:cubicBezTo>
                      <a:cubicBezTo>
                        <a:pt x="56243" y="321292"/>
                        <a:pt x="52949" y="319665"/>
                        <a:pt x="49655" y="318036"/>
                      </a:cubicBezTo>
                      <a:cubicBezTo>
                        <a:pt x="46362" y="316409"/>
                        <a:pt x="41423" y="313155"/>
                        <a:pt x="38130" y="308272"/>
                      </a:cubicBezTo>
                      <a:cubicBezTo>
                        <a:pt x="31542" y="300135"/>
                        <a:pt x="31542" y="293625"/>
                        <a:pt x="29896" y="288742"/>
                      </a:cubicBezTo>
                      <a:cubicBezTo>
                        <a:pt x="28249" y="283859"/>
                        <a:pt x="28249" y="275722"/>
                        <a:pt x="26601" y="259447"/>
                      </a:cubicBezTo>
                      <a:cubicBezTo>
                        <a:pt x="24955" y="251310"/>
                        <a:pt x="26601" y="241544"/>
                        <a:pt x="24955" y="233407"/>
                      </a:cubicBezTo>
                      <a:cubicBezTo>
                        <a:pt x="23308" y="223641"/>
                        <a:pt x="20015" y="213877"/>
                        <a:pt x="20015" y="204111"/>
                      </a:cubicBezTo>
                      <a:cubicBezTo>
                        <a:pt x="18369" y="182954"/>
                        <a:pt x="21662" y="161797"/>
                        <a:pt x="23308" y="140639"/>
                      </a:cubicBezTo>
                      <a:cubicBezTo>
                        <a:pt x="24955" y="130874"/>
                        <a:pt x="24955" y="119482"/>
                        <a:pt x="26601" y="109717"/>
                      </a:cubicBezTo>
                      <a:cubicBezTo>
                        <a:pt x="29896" y="99952"/>
                        <a:pt x="33189" y="90186"/>
                        <a:pt x="38130" y="80422"/>
                      </a:cubicBezTo>
                      <a:cubicBezTo>
                        <a:pt x="46362" y="62519"/>
                        <a:pt x="59536" y="47872"/>
                        <a:pt x="69416" y="36479"/>
                      </a:cubicBezTo>
                      <a:cubicBezTo>
                        <a:pt x="80943" y="25087"/>
                        <a:pt x="85884" y="21832"/>
                        <a:pt x="90823" y="18577"/>
                      </a:cubicBezTo>
                      <a:cubicBezTo>
                        <a:pt x="95763" y="15322"/>
                        <a:pt x="100704" y="12067"/>
                        <a:pt x="112231" y="7184"/>
                      </a:cubicBezTo>
                      <a:cubicBezTo>
                        <a:pt x="117170" y="5557"/>
                        <a:pt x="117170" y="3929"/>
                        <a:pt x="117170" y="2302"/>
                      </a:cubicBezTo>
                      <a:cubicBezTo>
                        <a:pt x="118817" y="674"/>
                        <a:pt x="115524" y="-953"/>
                        <a:pt x="108936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3" name="任意多边形: 形状 7292" descr="7ebe328b-bab1-4f93-924d-a383ac81c464"/>
                <p:cNvSpPr/>
                <p:nvPr/>
              </p:nvSpPr>
              <p:spPr>
                <a:xfrm flipH="1">
                  <a:off x="10934352" y="1343530"/>
                  <a:ext cx="146967" cy="364044"/>
                </a:xfrm>
                <a:custGeom>
                  <a:avLst/>
                  <a:gdLst>
                    <a:gd name="connsiteX0" fmla="*/ 146556 w 146967"/>
                    <a:gd name="connsiteY0" fmla="*/ 973 h 364044"/>
                    <a:gd name="connsiteX1" fmla="*/ 139970 w 146967"/>
                    <a:gd name="connsiteY1" fmla="*/ 4229 h 364044"/>
                    <a:gd name="connsiteX2" fmla="*/ 123502 w 146967"/>
                    <a:gd name="connsiteY2" fmla="*/ 25386 h 364044"/>
                    <a:gd name="connsiteX3" fmla="*/ 105389 w 146967"/>
                    <a:gd name="connsiteY3" fmla="*/ 51426 h 364044"/>
                    <a:gd name="connsiteX4" fmla="*/ 74101 w 146967"/>
                    <a:gd name="connsiteY4" fmla="*/ 100251 h 364044"/>
                    <a:gd name="connsiteX5" fmla="*/ 59281 w 146967"/>
                    <a:gd name="connsiteY5" fmla="*/ 131174 h 364044"/>
                    <a:gd name="connsiteX6" fmla="*/ 42815 w 146967"/>
                    <a:gd name="connsiteY6" fmla="*/ 160468 h 364044"/>
                    <a:gd name="connsiteX7" fmla="*/ 21407 w 146967"/>
                    <a:gd name="connsiteY7" fmla="*/ 225569 h 364044"/>
                    <a:gd name="connsiteX8" fmla="*/ 13173 w 146967"/>
                    <a:gd name="connsiteY8" fmla="*/ 254863 h 364044"/>
                    <a:gd name="connsiteX9" fmla="*/ 4940 w 146967"/>
                    <a:gd name="connsiteY9" fmla="*/ 282531 h 364044"/>
                    <a:gd name="connsiteX10" fmla="*/ 0 w 146967"/>
                    <a:gd name="connsiteY10" fmla="*/ 339494 h 364044"/>
                    <a:gd name="connsiteX11" fmla="*/ 3293 w 146967"/>
                    <a:gd name="connsiteY11" fmla="*/ 363907 h 364044"/>
                    <a:gd name="connsiteX12" fmla="*/ 13173 w 146967"/>
                    <a:gd name="connsiteY12" fmla="*/ 337867 h 364044"/>
                    <a:gd name="connsiteX13" fmla="*/ 23054 w 146967"/>
                    <a:gd name="connsiteY13" fmla="*/ 282531 h 364044"/>
                    <a:gd name="connsiteX14" fmla="*/ 31288 w 146967"/>
                    <a:gd name="connsiteY14" fmla="*/ 256492 h 364044"/>
                    <a:gd name="connsiteX15" fmla="*/ 36227 w 146967"/>
                    <a:gd name="connsiteY15" fmla="*/ 227196 h 364044"/>
                    <a:gd name="connsiteX16" fmla="*/ 59281 w 146967"/>
                    <a:gd name="connsiteY16" fmla="*/ 165351 h 364044"/>
                    <a:gd name="connsiteX17" fmla="*/ 70808 w 146967"/>
                    <a:gd name="connsiteY17" fmla="*/ 134428 h 364044"/>
                    <a:gd name="connsiteX18" fmla="*/ 85628 w 146967"/>
                    <a:gd name="connsiteY18" fmla="*/ 105134 h 364044"/>
                    <a:gd name="connsiteX19" fmla="*/ 113623 w 146967"/>
                    <a:gd name="connsiteY19" fmla="*/ 54681 h 364044"/>
                    <a:gd name="connsiteX20" fmla="*/ 130089 w 146967"/>
                    <a:gd name="connsiteY20" fmla="*/ 28641 h 364044"/>
                    <a:gd name="connsiteX21" fmla="*/ 144909 w 146967"/>
                    <a:gd name="connsiteY21" fmla="*/ 7483 h 364044"/>
                    <a:gd name="connsiteX22" fmla="*/ 146556 w 146967"/>
                    <a:gd name="connsiteY22" fmla="*/ 973 h 364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46967" h="364044">
                      <a:moveTo>
                        <a:pt x="146556" y="973"/>
                      </a:moveTo>
                      <a:cubicBezTo>
                        <a:pt x="146556" y="-654"/>
                        <a:pt x="144909" y="-654"/>
                        <a:pt x="139970" y="4229"/>
                      </a:cubicBezTo>
                      <a:cubicBezTo>
                        <a:pt x="130089" y="13993"/>
                        <a:pt x="126796" y="18876"/>
                        <a:pt x="123502" y="25386"/>
                      </a:cubicBezTo>
                      <a:cubicBezTo>
                        <a:pt x="120209" y="30269"/>
                        <a:pt x="115269" y="36779"/>
                        <a:pt x="105389" y="51426"/>
                      </a:cubicBezTo>
                      <a:cubicBezTo>
                        <a:pt x="95508" y="66074"/>
                        <a:pt x="83982" y="80721"/>
                        <a:pt x="74101" y="100251"/>
                      </a:cubicBezTo>
                      <a:cubicBezTo>
                        <a:pt x="69162" y="110017"/>
                        <a:pt x="64221" y="119781"/>
                        <a:pt x="59281" y="131174"/>
                      </a:cubicBezTo>
                      <a:cubicBezTo>
                        <a:pt x="54340" y="140938"/>
                        <a:pt x="47754" y="150704"/>
                        <a:pt x="42815" y="160468"/>
                      </a:cubicBezTo>
                      <a:cubicBezTo>
                        <a:pt x="34581" y="181626"/>
                        <a:pt x="27994" y="204411"/>
                        <a:pt x="21407" y="225569"/>
                      </a:cubicBezTo>
                      <a:cubicBezTo>
                        <a:pt x="18113" y="235333"/>
                        <a:pt x="16467" y="245099"/>
                        <a:pt x="13173" y="254863"/>
                      </a:cubicBezTo>
                      <a:cubicBezTo>
                        <a:pt x="11527" y="264629"/>
                        <a:pt x="6587" y="272766"/>
                        <a:pt x="4940" y="282531"/>
                      </a:cubicBezTo>
                      <a:cubicBezTo>
                        <a:pt x="-1647" y="316709"/>
                        <a:pt x="3293" y="310199"/>
                        <a:pt x="0" y="339494"/>
                      </a:cubicBezTo>
                      <a:cubicBezTo>
                        <a:pt x="0" y="349258"/>
                        <a:pt x="0" y="362278"/>
                        <a:pt x="3293" y="363907"/>
                      </a:cubicBezTo>
                      <a:cubicBezTo>
                        <a:pt x="6587" y="365534"/>
                        <a:pt x="11527" y="352514"/>
                        <a:pt x="13173" y="337867"/>
                      </a:cubicBezTo>
                      <a:cubicBezTo>
                        <a:pt x="16467" y="310199"/>
                        <a:pt x="16467" y="315081"/>
                        <a:pt x="23054" y="282531"/>
                      </a:cubicBezTo>
                      <a:cubicBezTo>
                        <a:pt x="24700" y="274393"/>
                        <a:pt x="27994" y="266256"/>
                        <a:pt x="31288" y="256492"/>
                      </a:cubicBezTo>
                      <a:cubicBezTo>
                        <a:pt x="32934" y="246726"/>
                        <a:pt x="34581" y="236962"/>
                        <a:pt x="36227" y="227196"/>
                      </a:cubicBezTo>
                      <a:cubicBezTo>
                        <a:pt x="42815" y="207666"/>
                        <a:pt x="51047" y="186509"/>
                        <a:pt x="59281" y="165351"/>
                      </a:cubicBezTo>
                      <a:cubicBezTo>
                        <a:pt x="62574" y="155586"/>
                        <a:pt x="65867" y="144194"/>
                        <a:pt x="70808" y="134428"/>
                      </a:cubicBezTo>
                      <a:cubicBezTo>
                        <a:pt x="75748" y="124664"/>
                        <a:pt x="80688" y="114898"/>
                        <a:pt x="85628" y="105134"/>
                      </a:cubicBezTo>
                      <a:cubicBezTo>
                        <a:pt x="95508" y="85604"/>
                        <a:pt x="105389" y="69329"/>
                        <a:pt x="113623" y="54681"/>
                      </a:cubicBezTo>
                      <a:cubicBezTo>
                        <a:pt x="121855" y="40033"/>
                        <a:pt x="126796" y="35150"/>
                        <a:pt x="130089" y="28641"/>
                      </a:cubicBezTo>
                      <a:cubicBezTo>
                        <a:pt x="133382" y="23759"/>
                        <a:pt x="136675" y="18876"/>
                        <a:pt x="144909" y="7483"/>
                      </a:cubicBezTo>
                      <a:cubicBezTo>
                        <a:pt x="148202" y="2602"/>
                        <a:pt x="146556" y="2602"/>
                        <a:pt x="146556" y="97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4" name="任意多边形: 形状 7293" descr="5a94019a-7612-4b27-98fa-9e3c5c03ebb3"/>
                <p:cNvSpPr/>
                <p:nvPr/>
              </p:nvSpPr>
              <p:spPr>
                <a:xfrm flipH="1">
                  <a:off x="10756919" y="1517020"/>
                  <a:ext cx="224081" cy="219154"/>
                </a:xfrm>
                <a:custGeom>
                  <a:avLst/>
                  <a:gdLst>
                    <a:gd name="connsiteX0" fmla="*/ 92345 w 224081"/>
                    <a:gd name="connsiteY0" fmla="*/ 0 h 219154"/>
                    <a:gd name="connsiteX1" fmla="*/ 82464 w 224081"/>
                    <a:gd name="connsiteY1" fmla="*/ 3255 h 219154"/>
                    <a:gd name="connsiteX2" fmla="*/ 92345 w 224081"/>
                    <a:gd name="connsiteY2" fmla="*/ 8137 h 219154"/>
                    <a:gd name="connsiteX3" fmla="*/ 126925 w 224081"/>
                    <a:gd name="connsiteY3" fmla="*/ 19530 h 219154"/>
                    <a:gd name="connsiteX4" fmla="*/ 163153 w 224081"/>
                    <a:gd name="connsiteY4" fmla="*/ 42315 h 219154"/>
                    <a:gd name="connsiteX5" fmla="*/ 202673 w 224081"/>
                    <a:gd name="connsiteY5" fmla="*/ 107415 h 219154"/>
                    <a:gd name="connsiteX6" fmla="*/ 209260 w 224081"/>
                    <a:gd name="connsiteY6" fmla="*/ 151358 h 219154"/>
                    <a:gd name="connsiteX7" fmla="*/ 194440 w 224081"/>
                    <a:gd name="connsiteY7" fmla="*/ 188790 h 219154"/>
                    <a:gd name="connsiteX8" fmla="*/ 158213 w 224081"/>
                    <a:gd name="connsiteY8" fmla="*/ 200183 h 219154"/>
                    <a:gd name="connsiteX9" fmla="*/ 113752 w 224081"/>
                    <a:gd name="connsiteY9" fmla="*/ 192046 h 219154"/>
                    <a:gd name="connsiteX10" fmla="*/ 75878 w 224081"/>
                    <a:gd name="connsiteY10" fmla="*/ 177397 h 219154"/>
                    <a:gd name="connsiteX11" fmla="*/ 47883 w 224081"/>
                    <a:gd name="connsiteY11" fmla="*/ 154613 h 219154"/>
                    <a:gd name="connsiteX12" fmla="*/ 28124 w 224081"/>
                    <a:gd name="connsiteY12" fmla="*/ 120435 h 219154"/>
                    <a:gd name="connsiteX13" fmla="*/ 16597 w 224081"/>
                    <a:gd name="connsiteY13" fmla="*/ 87885 h 219154"/>
                    <a:gd name="connsiteX14" fmla="*/ 11656 w 224081"/>
                    <a:gd name="connsiteY14" fmla="*/ 65101 h 219154"/>
                    <a:gd name="connsiteX15" fmla="*/ 6716 w 224081"/>
                    <a:gd name="connsiteY15" fmla="*/ 50453 h 219154"/>
                    <a:gd name="connsiteX16" fmla="*/ 1777 w 224081"/>
                    <a:gd name="connsiteY16" fmla="*/ 87885 h 219154"/>
                    <a:gd name="connsiteX17" fmla="*/ 11656 w 224081"/>
                    <a:gd name="connsiteY17" fmla="*/ 125318 h 219154"/>
                    <a:gd name="connsiteX18" fmla="*/ 33063 w 224081"/>
                    <a:gd name="connsiteY18" fmla="*/ 166005 h 219154"/>
                    <a:gd name="connsiteX19" fmla="*/ 65998 w 224081"/>
                    <a:gd name="connsiteY19" fmla="*/ 192046 h 219154"/>
                    <a:gd name="connsiteX20" fmla="*/ 108811 w 224081"/>
                    <a:gd name="connsiteY20" fmla="*/ 206693 h 219154"/>
                    <a:gd name="connsiteX21" fmla="*/ 156565 w 224081"/>
                    <a:gd name="connsiteY21" fmla="*/ 218086 h 219154"/>
                    <a:gd name="connsiteX22" fmla="*/ 184560 w 224081"/>
                    <a:gd name="connsiteY22" fmla="*/ 216457 h 219154"/>
                    <a:gd name="connsiteX23" fmla="*/ 209260 w 224081"/>
                    <a:gd name="connsiteY23" fmla="*/ 201810 h 219154"/>
                    <a:gd name="connsiteX24" fmla="*/ 224081 w 224081"/>
                    <a:gd name="connsiteY24" fmla="*/ 151358 h 219154"/>
                    <a:gd name="connsiteX25" fmla="*/ 217494 w 224081"/>
                    <a:gd name="connsiteY25" fmla="*/ 102532 h 219154"/>
                    <a:gd name="connsiteX26" fmla="*/ 169740 w 224081"/>
                    <a:gd name="connsiteY26" fmla="*/ 30923 h 219154"/>
                    <a:gd name="connsiteX27" fmla="*/ 130218 w 224081"/>
                    <a:gd name="connsiteY27" fmla="*/ 8137 h 219154"/>
                    <a:gd name="connsiteX28" fmla="*/ 92345 w 224081"/>
                    <a:gd name="connsiteY28" fmla="*/ 0 h 219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4081" h="219154">
                      <a:moveTo>
                        <a:pt x="92345" y="0"/>
                      </a:moveTo>
                      <a:cubicBezTo>
                        <a:pt x="84111" y="0"/>
                        <a:pt x="84111" y="1627"/>
                        <a:pt x="82464" y="3255"/>
                      </a:cubicBezTo>
                      <a:cubicBezTo>
                        <a:pt x="80818" y="4883"/>
                        <a:pt x="82464" y="6510"/>
                        <a:pt x="92345" y="8137"/>
                      </a:cubicBezTo>
                      <a:cubicBezTo>
                        <a:pt x="112105" y="13020"/>
                        <a:pt x="118691" y="16275"/>
                        <a:pt x="126925" y="19530"/>
                      </a:cubicBezTo>
                      <a:cubicBezTo>
                        <a:pt x="135159" y="22785"/>
                        <a:pt x="145038" y="27668"/>
                        <a:pt x="163153" y="42315"/>
                      </a:cubicBezTo>
                      <a:cubicBezTo>
                        <a:pt x="181267" y="58590"/>
                        <a:pt x="194440" y="81375"/>
                        <a:pt x="202673" y="107415"/>
                      </a:cubicBezTo>
                      <a:cubicBezTo>
                        <a:pt x="207614" y="120435"/>
                        <a:pt x="209260" y="135083"/>
                        <a:pt x="209260" y="151358"/>
                      </a:cubicBezTo>
                      <a:cubicBezTo>
                        <a:pt x="209260" y="166005"/>
                        <a:pt x="202673" y="180653"/>
                        <a:pt x="194440" y="188790"/>
                      </a:cubicBezTo>
                      <a:cubicBezTo>
                        <a:pt x="186206" y="198556"/>
                        <a:pt x="173033" y="201810"/>
                        <a:pt x="158213" y="200183"/>
                      </a:cubicBezTo>
                      <a:cubicBezTo>
                        <a:pt x="143392" y="198556"/>
                        <a:pt x="126925" y="195300"/>
                        <a:pt x="113752" y="192046"/>
                      </a:cubicBezTo>
                      <a:cubicBezTo>
                        <a:pt x="98932" y="187163"/>
                        <a:pt x="87405" y="183907"/>
                        <a:pt x="75878" y="177397"/>
                      </a:cubicBezTo>
                      <a:cubicBezTo>
                        <a:pt x="64351" y="170888"/>
                        <a:pt x="54471" y="161123"/>
                        <a:pt x="47883" y="154613"/>
                      </a:cubicBezTo>
                      <a:cubicBezTo>
                        <a:pt x="34710" y="138338"/>
                        <a:pt x="31417" y="128572"/>
                        <a:pt x="28124" y="120435"/>
                      </a:cubicBezTo>
                      <a:cubicBezTo>
                        <a:pt x="24831" y="112298"/>
                        <a:pt x="21536" y="105788"/>
                        <a:pt x="16597" y="87885"/>
                      </a:cubicBezTo>
                      <a:cubicBezTo>
                        <a:pt x="14950" y="79748"/>
                        <a:pt x="13304" y="71611"/>
                        <a:pt x="11656" y="65101"/>
                      </a:cubicBezTo>
                      <a:cubicBezTo>
                        <a:pt x="8363" y="55335"/>
                        <a:pt x="6716" y="50453"/>
                        <a:pt x="6716" y="50453"/>
                      </a:cubicBezTo>
                      <a:cubicBezTo>
                        <a:pt x="3423" y="47198"/>
                        <a:pt x="-3164" y="66728"/>
                        <a:pt x="1777" y="87885"/>
                      </a:cubicBezTo>
                      <a:cubicBezTo>
                        <a:pt x="5070" y="107415"/>
                        <a:pt x="8363" y="115552"/>
                        <a:pt x="11656" y="125318"/>
                      </a:cubicBezTo>
                      <a:cubicBezTo>
                        <a:pt x="14950" y="133455"/>
                        <a:pt x="16597" y="144848"/>
                        <a:pt x="33063" y="166005"/>
                      </a:cubicBezTo>
                      <a:cubicBezTo>
                        <a:pt x="42944" y="177397"/>
                        <a:pt x="52824" y="185536"/>
                        <a:pt x="65998" y="192046"/>
                      </a:cubicBezTo>
                      <a:cubicBezTo>
                        <a:pt x="79171" y="198556"/>
                        <a:pt x="93991" y="201810"/>
                        <a:pt x="108811" y="206693"/>
                      </a:cubicBezTo>
                      <a:cubicBezTo>
                        <a:pt x="123632" y="211576"/>
                        <a:pt x="138452" y="216457"/>
                        <a:pt x="156565" y="218086"/>
                      </a:cubicBezTo>
                      <a:cubicBezTo>
                        <a:pt x="164799" y="219713"/>
                        <a:pt x="174680" y="219713"/>
                        <a:pt x="184560" y="216457"/>
                      </a:cubicBezTo>
                      <a:cubicBezTo>
                        <a:pt x="194440" y="214830"/>
                        <a:pt x="202673" y="208320"/>
                        <a:pt x="209260" y="201810"/>
                      </a:cubicBezTo>
                      <a:cubicBezTo>
                        <a:pt x="222434" y="185536"/>
                        <a:pt x="222434" y="167633"/>
                        <a:pt x="224081" y="151358"/>
                      </a:cubicBezTo>
                      <a:cubicBezTo>
                        <a:pt x="224081" y="135083"/>
                        <a:pt x="222434" y="118808"/>
                        <a:pt x="217494" y="102532"/>
                      </a:cubicBezTo>
                      <a:cubicBezTo>
                        <a:pt x="207614" y="73238"/>
                        <a:pt x="189500" y="47198"/>
                        <a:pt x="169740" y="30923"/>
                      </a:cubicBezTo>
                      <a:cubicBezTo>
                        <a:pt x="149979" y="16275"/>
                        <a:pt x="138452" y="13020"/>
                        <a:pt x="130218" y="8137"/>
                      </a:cubicBezTo>
                      <a:cubicBezTo>
                        <a:pt x="121986" y="4883"/>
                        <a:pt x="113752" y="1627"/>
                        <a:pt x="9234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5" name="任意多边形: 形状 7294" descr="7243a2f8-ca39-4011-96fe-5c7c3f2d558f"/>
                <p:cNvSpPr/>
                <p:nvPr/>
              </p:nvSpPr>
              <p:spPr>
                <a:xfrm flipH="1">
                  <a:off x="10891801" y="1359711"/>
                  <a:ext cx="33082" cy="159260"/>
                </a:xfrm>
                <a:custGeom>
                  <a:avLst/>
                  <a:gdLst>
                    <a:gd name="connsiteX0" fmla="*/ 23054 w 33082"/>
                    <a:gd name="connsiteY0" fmla="*/ 1070 h 159260"/>
                    <a:gd name="connsiteX1" fmla="*/ 19761 w 33082"/>
                    <a:gd name="connsiteY1" fmla="*/ 2697 h 159260"/>
                    <a:gd name="connsiteX2" fmla="*/ 11527 w 33082"/>
                    <a:gd name="connsiteY2" fmla="*/ 25481 h 159260"/>
                    <a:gd name="connsiteX3" fmla="*/ 3293 w 33082"/>
                    <a:gd name="connsiteY3" fmla="*/ 48267 h 159260"/>
                    <a:gd name="connsiteX4" fmla="*/ 3293 w 33082"/>
                    <a:gd name="connsiteY4" fmla="*/ 62914 h 159260"/>
                    <a:gd name="connsiteX5" fmla="*/ 0 w 33082"/>
                    <a:gd name="connsiteY5" fmla="*/ 77562 h 159260"/>
                    <a:gd name="connsiteX6" fmla="*/ 4940 w 33082"/>
                    <a:gd name="connsiteY6" fmla="*/ 106856 h 159260"/>
                    <a:gd name="connsiteX7" fmla="*/ 8234 w 33082"/>
                    <a:gd name="connsiteY7" fmla="*/ 119876 h 159260"/>
                    <a:gd name="connsiteX8" fmla="*/ 9880 w 33082"/>
                    <a:gd name="connsiteY8" fmla="*/ 131269 h 159260"/>
                    <a:gd name="connsiteX9" fmla="*/ 21407 w 33082"/>
                    <a:gd name="connsiteY9" fmla="*/ 152427 h 159260"/>
                    <a:gd name="connsiteX10" fmla="*/ 29640 w 33082"/>
                    <a:gd name="connsiteY10" fmla="*/ 158937 h 159260"/>
                    <a:gd name="connsiteX11" fmla="*/ 31288 w 33082"/>
                    <a:gd name="connsiteY11" fmla="*/ 145917 h 159260"/>
                    <a:gd name="connsiteX12" fmla="*/ 24700 w 33082"/>
                    <a:gd name="connsiteY12" fmla="*/ 124759 h 159260"/>
                    <a:gd name="connsiteX13" fmla="*/ 23054 w 33082"/>
                    <a:gd name="connsiteY13" fmla="*/ 113366 h 159260"/>
                    <a:gd name="connsiteX14" fmla="*/ 18114 w 33082"/>
                    <a:gd name="connsiteY14" fmla="*/ 101975 h 159260"/>
                    <a:gd name="connsiteX15" fmla="*/ 18114 w 33082"/>
                    <a:gd name="connsiteY15" fmla="*/ 75935 h 159260"/>
                    <a:gd name="connsiteX16" fmla="*/ 16467 w 33082"/>
                    <a:gd name="connsiteY16" fmla="*/ 62914 h 159260"/>
                    <a:gd name="connsiteX17" fmla="*/ 18114 w 33082"/>
                    <a:gd name="connsiteY17" fmla="*/ 49894 h 159260"/>
                    <a:gd name="connsiteX18" fmla="*/ 21407 w 33082"/>
                    <a:gd name="connsiteY18" fmla="*/ 27110 h 159260"/>
                    <a:gd name="connsiteX19" fmla="*/ 26347 w 33082"/>
                    <a:gd name="connsiteY19" fmla="*/ 4324 h 159260"/>
                    <a:gd name="connsiteX20" fmla="*/ 23054 w 33082"/>
                    <a:gd name="connsiteY20" fmla="*/ 1070 h 159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082" h="159260">
                      <a:moveTo>
                        <a:pt x="23054" y="1070"/>
                      </a:moveTo>
                      <a:cubicBezTo>
                        <a:pt x="21407" y="-559"/>
                        <a:pt x="19761" y="-559"/>
                        <a:pt x="19761" y="2697"/>
                      </a:cubicBezTo>
                      <a:cubicBezTo>
                        <a:pt x="14820" y="12461"/>
                        <a:pt x="16467" y="10834"/>
                        <a:pt x="11527" y="25481"/>
                      </a:cubicBezTo>
                      <a:cubicBezTo>
                        <a:pt x="9880" y="31991"/>
                        <a:pt x="4940" y="40129"/>
                        <a:pt x="3293" y="48267"/>
                      </a:cubicBezTo>
                      <a:cubicBezTo>
                        <a:pt x="3293" y="53149"/>
                        <a:pt x="3293" y="58032"/>
                        <a:pt x="3293" y="62914"/>
                      </a:cubicBezTo>
                      <a:cubicBezTo>
                        <a:pt x="3293" y="67797"/>
                        <a:pt x="0" y="72679"/>
                        <a:pt x="0" y="77562"/>
                      </a:cubicBezTo>
                      <a:cubicBezTo>
                        <a:pt x="0" y="87327"/>
                        <a:pt x="3293" y="97092"/>
                        <a:pt x="4940" y="106856"/>
                      </a:cubicBezTo>
                      <a:cubicBezTo>
                        <a:pt x="4940" y="111739"/>
                        <a:pt x="6587" y="114995"/>
                        <a:pt x="8234" y="119876"/>
                      </a:cubicBezTo>
                      <a:cubicBezTo>
                        <a:pt x="9880" y="123132"/>
                        <a:pt x="8234" y="128015"/>
                        <a:pt x="9880" y="131269"/>
                      </a:cubicBezTo>
                      <a:cubicBezTo>
                        <a:pt x="14820" y="145917"/>
                        <a:pt x="16467" y="141035"/>
                        <a:pt x="21407" y="152427"/>
                      </a:cubicBezTo>
                      <a:cubicBezTo>
                        <a:pt x="23054" y="155682"/>
                        <a:pt x="26347" y="160565"/>
                        <a:pt x="29640" y="158937"/>
                      </a:cubicBezTo>
                      <a:cubicBezTo>
                        <a:pt x="32934" y="157309"/>
                        <a:pt x="34581" y="150799"/>
                        <a:pt x="31288" y="145917"/>
                      </a:cubicBezTo>
                      <a:cubicBezTo>
                        <a:pt x="27994" y="134525"/>
                        <a:pt x="27994" y="137779"/>
                        <a:pt x="24700" y="124759"/>
                      </a:cubicBezTo>
                      <a:cubicBezTo>
                        <a:pt x="23054" y="121505"/>
                        <a:pt x="24700" y="118249"/>
                        <a:pt x="23054" y="113366"/>
                      </a:cubicBezTo>
                      <a:cubicBezTo>
                        <a:pt x="21407" y="110112"/>
                        <a:pt x="19761" y="106856"/>
                        <a:pt x="18114" y="101975"/>
                      </a:cubicBezTo>
                      <a:cubicBezTo>
                        <a:pt x="16467" y="93837"/>
                        <a:pt x="18114" y="84072"/>
                        <a:pt x="18114" y="75935"/>
                      </a:cubicBezTo>
                      <a:cubicBezTo>
                        <a:pt x="18114" y="71052"/>
                        <a:pt x="16467" y="67797"/>
                        <a:pt x="16467" y="62914"/>
                      </a:cubicBezTo>
                      <a:cubicBezTo>
                        <a:pt x="16467" y="58032"/>
                        <a:pt x="18114" y="54777"/>
                        <a:pt x="18114" y="49894"/>
                      </a:cubicBezTo>
                      <a:cubicBezTo>
                        <a:pt x="18114" y="41757"/>
                        <a:pt x="21407" y="33619"/>
                        <a:pt x="21407" y="27110"/>
                      </a:cubicBezTo>
                      <a:cubicBezTo>
                        <a:pt x="24700" y="14090"/>
                        <a:pt x="23054" y="15717"/>
                        <a:pt x="26347" y="4324"/>
                      </a:cubicBezTo>
                      <a:cubicBezTo>
                        <a:pt x="26347" y="2697"/>
                        <a:pt x="24700" y="1070"/>
                        <a:pt x="23054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6" name="任意多边形: 形状 7295" descr="0d981338-1bb4-4cc0-b273-e1652497838f"/>
                <p:cNvSpPr/>
                <p:nvPr/>
              </p:nvSpPr>
              <p:spPr>
                <a:xfrm flipH="1">
                  <a:off x="10794150" y="1735104"/>
                  <a:ext cx="35226" cy="112298"/>
                </a:xfrm>
                <a:custGeom>
                  <a:avLst/>
                  <a:gdLst>
                    <a:gd name="connsiteX0" fmla="*/ 4941 w 35226"/>
                    <a:gd name="connsiteY0" fmla="*/ 0 h 112298"/>
                    <a:gd name="connsiteX1" fmla="*/ 1647 w 35226"/>
                    <a:gd name="connsiteY1" fmla="*/ 1627 h 112298"/>
                    <a:gd name="connsiteX2" fmla="*/ 1647 w 35226"/>
                    <a:gd name="connsiteY2" fmla="*/ 17903 h 112298"/>
                    <a:gd name="connsiteX3" fmla="*/ 0 w 35226"/>
                    <a:gd name="connsiteY3" fmla="*/ 35805 h 112298"/>
                    <a:gd name="connsiteX4" fmla="*/ 1647 w 35226"/>
                    <a:gd name="connsiteY4" fmla="*/ 45571 h 112298"/>
                    <a:gd name="connsiteX5" fmla="*/ 0 w 35226"/>
                    <a:gd name="connsiteY5" fmla="*/ 55335 h 112298"/>
                    <a:gd name="connsiteX6" fmla="*/ 6588 w 35226"/>
                    <a:gd name="connsiteY6" fmla="*/ 74865 h 112298"/>
                    <a:gd name="connsiteX7" fmla="*/ 9880 w 35226"/>
                    <a:gd name="connsiteY7" fmla="*/ 83004 h 112298"/>
                    <a:gd name="connsiteX8" fmla="*/ 9880 w 35226"/>
                    <a:gd name="connsiteY8" fmla="*/ 91141 h 112298"/>
                    <a:gd name="connsiteX9" fmla="*/ 19761 w 35226"/>
                    <a:gd name="connsiteY9" fmla="*/ 105788 h 112298"/>
                    <a:gd name="connsiteX10" fmla="*/ 31288 w 35226"/>
                    <a:gd name="connsiteY10" fmla="*/ 112298 h 112298"/>
                    <a:gd name="connsiteX11" fmla="*/ 34581 w 35226"/>
                    <a:gd name="connsiteY11" fmla="*/ 102533 h 112298"/>
                    <a:gd name="connsiteX12" fmla="*/ 29641 w 35226"/>
                    <a:gd name="connsiteY12" fmla="*/ 87885 h 112298"/>
                    <a:gd name="connsiteX13" fmla="*/ 27995 w 35226"/>
                    <a:gd name="connsiteY13" fmla="*/ 79748 h 112298"/>
                    <a:gd name="connsiteX14" fmla="*/ 23054 w 35226"/>
                    <a:gd name="connsiteY14" fmla="*/ 71611 h 112298"/>
                    <a:gd name="connsiteX15" fmla="*/ 19761 w 35226"/>
                    <a:gd name="connsiteY15" fmla="*/ 52081 h 112298"/>
                    <a:gd name="connsiteX16" fmla="*/ 14820 w 35226"/>
                    <a:gd name="connsiteY16" fmla="*/ 43943 h 112298"/>
                    <a:gd name="connsiteX17" fmla="*/ 13174 w 35226"/>
                    <a:gd name="connsiteY17" fmla="*/ 34178 h 112298"/>
                    <a:gd name="connsiteX18" fmla="*/ 11527 w 35226"/>
                    <a:gd name="connsiteY18" fmla="*/ 17903 h 112298"/>
                    <a:gd name="connsiteX19" fmla="*/ 8234 w 35226"/>
                    <a:gd name="connsiteY19" fmla="*/ 1627 h 112298"/>
                    <a:gd name="connsiteX20" fmla="*/ 4941 w 35226"/>
                    <a:gd name="connsiteY20" fmla="*/ 0 h 11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226" h="112298">
                      <a:moveTo>
                        <a:pt x="4941" y="0"/>
                      </a:moveTo>
                      <a:cubicBezTo>
                        <a:pt x="3293" y="0"/>
                        <a:pt x="1647" y="0"/>
                        <a:pt x="1647" y="1627"/>
                      </a:cubicBezTo>
                      <a:cubicBezTo>
                        <a:pt x="0" y="9766"/>
                        <a:pt x="1647" y="8137"/>
                        <a:pt x="1647" y="17903"/>
                      </a:cubicBezTo>
                      <a:cubicBezTo>
                        <a:pt x="1647" y="22785"/>
                        <a:pt x="0" y="29295"/>
                        <a:pt x="0" y="35805"/>
                      </a:cubicBezTo>
                      <a:cubicBezTo>
                        <a:pt x="0" y="39061"/>
                        <a:pt x="1647" y="42315"/>
                        <a:pt x="1647" y="45571"/>
                      </a:cubicBezTo>
                      <a:cubicBezTo>
                        <a:pt x="1647" y="48825"/>
                        <a:pt x="0" y="52081"/>
                        <a:pt x="0" y="55335"/>
                      </a:cubicBezTo>
                      <a:cubicBezTo>
                        <a:pt x="1647" y="61845"/>
                        <a:pt x="4941" y="68355"/>
                        <a:pt x="6588" y="74865"/>
                      </a:cubicBezTo>
                      <a:cubicBezTo>
                        <a:pt x="8234" y="78121"/>
                        <a:pt x="8234" y="81375"/>
                        <a:pt x="9880" y="83004"/>
                      </a:cubicBezTo>
                      <a:cubicBezTo>
                        <a:pt x="11527" y="86258"/>
                        <a:pt x="9880" y="89513"/>
                        <a:pt x="9880" y="91141"/>
                      </a:cubicBezTo>
                      <a:cubicBezTo>
                        <a:pt x="14820" y="100905"/>
                        <a:pt x="16468" y="97651"/>
                        <a:pt x="19761" y="105788"/>
                      </a:cubicBezTo>
                      <a:cubicBezTo>
                        <a:pt x="24700" y="109043"/>
                        <a:pt x="27995" y="112298"/>
                        <a:pt x="31288" y="112298"/>
                      </a:cubicBezTo>
                      <a:cubicBezTo>
                        <a:pt x="34581" y="110671"/>
                        <a:pt x="36227" y="105788"/>
                        <a:pt x="34581" y="102533"/>
                      </a:cubicBezTo>
                      <a:cubicBezTo>
                        <a:pt x="31288" y="94395"/>
                        <a:pt x="32934" y="96023"/>
                        <a:pt x="29641" y="87885"/>
                      </a:cubicBezTo>
                      <a:cubicBezTo>
                        <a:pt x="29641" y="86258"/>
                        <a:pt x="29641" y="83004"/>
                        <a:pt x="27995" y="79748"/>
                      </a:cubicBezTo>
                      <a:cubicBezTo>
                        <a:pt x="26347" y="76494"/>
                        <a:pt x="24700" y="74865"/>
                        <a:pt x="23054" y="71611"/>
                      </a:cubicBezTo>
                      <a:cubicBezTo>
                        <a:pt x="21408" y="65101"/>
                        <a:pt x="21408" y="58591"/>
                        <a:pt x="19761" y="52081"/>
                      </a:cubicBezTo>
                      <a:cubicBezTo>
                        <a:pt x="19761" y="48825"/>
                        <a:pt x="16468" y="45571"/>
                        <a:pt x="14820" y="43943"/>
                      </a:cubicBezTo>
                      <a:cubicBezTo>
                        <a:pt x="14820" y="40688"/>
                        <a:pt x="14820" y="37433"/>
                        <a:pt x="13174" y="34178"/>
                      </a:cubicBezTo>
                      <a:cubicBezTo>
                        <a:pt x="11527" y="27668"/>
                        <a:pt x="11527" y="22785"/>
                        <a:pt x="11527" y="17903"/>
                      </a:cubicBezTo>
                      <a:cubicBezTo>
                        <a:pt x="9880" y="8137"/>
                        <a:pt x="9880" y="9766"/>
                        <a:pt x="8234" y="1627"/>
                      </a:cubicBezTo>
                      <a:cubicBezTo>
                        <a:pt x="8234" y="0"/>
                        <a:pt x="6588" y="0"/>
                        <a:pt x="494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7" name="任意多边形: 形状 7296" descr="2f462577-f259-4fb4-b837-50771439cb31"/>
                <p:cNvSpPr/>
                <p:nvPr/>
              </p:nvSpPr>
              <p:spPr>
                <a:xfrm flipH="1">
                  <a:off x="10604189" y="1795323"/>
                  <a:ext cx="202570" cy="267931"/>
                </a:xfrm>
                <a:custGeom>
                  <a:avLst/>
                  <a:gdLst>
                    <a:gd name="connsiteX0" fmla="*/ 92652 w 202570"/>
                    <a:gd name="connsiteY0" fmla="*/ 0 h 267931"/>
                    <a:gd name="connsiteX1" fmla="*/ 48192 w 202570"/>
                    <a:gd name="connsiteY1" fmla="*/ 1627 h 267931"/>
                    <a:gd name="connsiteX2" fmla="*/ 38312 w 202570"/>
                    <a:gd name="connsiteY2" fmla="*/ 6510 h 267931"/>
                    <a:gd name="connsiteX3" fmla="*/ 51485 w 202570"/>
                    <a:gd name="connsiteY3" fmla="*/ 8137 h 267931"/>
                    <a:gd name="connsiteX4" fmla="*/ 94300 w 202570"/>
                    <a:gd name="connsiteY4" fmla="*/ 9765 h 267931"/>
                    <a:gd name="connsiteX5" fmla="*/ 112413 w 202570"/>
                    <a:gd name="connsiteY5" fmla="*/ 13020 h 267931"/>
                    <a:gd name="connsiteX6" fmla="*/ 142054 w 202570"/>
                    <a:gd name="connsiteY6" fmla="*/ 22785 h 267931"/>
                    <a:gd name="connsiteX7" fmla="*/ 173341 w 202570"/>
                    <a:gd name="connsiteY7" fmla="*/ 52080 h 267931"/>
                    <a:gd name="connsiteX8" fmla="*/ 186514 w 202570"/>
                    <a:gd name="connsiteY8" fmla="*/ 97651 h 267931"/>
                    <a:gd name="connsiteX9" fmla="*/ 188162 w 202570"/>
                    <a:gd name="connsiteY9" fmla="*/ 151358 h 267931"/>
                    <a:gd name="connsiteX10" fmla="*/ 178282 w 202570"/>
                    <a:gd name="connsiteY10" fmla="*/ 205065 h 267931"/>
                    <a:gd name="connsiteX11" fmla="*/ 153581 w 202570"/>
                    <a:gd name="connsiteY11" fmla="*/ 247380 h 267931"/>
                    <a:gd name="connsiteX12" fmla="*/ 107474 w 202570"/>
                    <a:gd name="connsiteY12" fmla="*/ 252263 h 267931"/>
                    <a:gd name="connsiteX13" fmla="*/ 69600 w 202570"/>
                    <a:gd name="connsiteY13" fmla="*/ 227850 h 267931"/>
                    <a:gd name="connsiteX14" fmla="*/ 46546 w 202570"/>
                    <a:gd name="connsiteY14" fmla="*/ 190418 h 267931"/>
                    <a:gd name="connsiteX15" fmla="*/ 25139 w 202570"/>
                    <a:gd name="connsiteY15" fmla="*/ 146475 h 267931"/>
                    <a:gd name="connsiteX16" fmla="*/ 13612 w 202570"/>
                    <a:gd name="connsiteY16" fmla="*/ 107415 h 267931"/>
                    <a:gd name="connsiteX17" fmla="*/ 13612 w 202570"/>
                    <a:gd name="connsiteY17" fmla="*/ 79748 h 267931"/>
                    <a:gd name="connsiteX18" fmla="*/ 13612 w 202570"/>
                    <a:gd name="connsiteY18" fmla="*/ 60218 h 267931"/>
                    <a:gd name="connsiteX19" fmla="*/ 5378 w 202570"/>
                    <a:gd name="connsiteY19" fmla="*/ 69982 h 267931"/>
                    <a:gd name="connsiteX20" fmla="*/ 438 w 202570"/>
                    <a:gd name="connsiteY20" fmla="*/ 102532 h 267931"/>
                    <a:gd name="connsiteX21" fmla="*/ 10317 w 202570"/>
                    <a:gd name="connsiteY21" fmla="*/ 146475 h 267931"/>
                    <a:gd name="connsiteX22" fmla="*/ 31725 w 202570"/>
                    <a:gd name="connsiteY22" fmla="*/ 193673 h 267931"/>
                    <a:gd name="connsiteX23" fmla="*/ 56425 w 202570"/>
                    <a:gd name="connsiteY23" fmla="*/ 234360 h 267931"/>
                    <a:gd name="connsiteX24" fmla="*/ 104179 w 202570"/>
                    <a:gd name="connsiteY24" fmla="*/ 263656 h 267931"/>
                    <a:gd name="connsiteX25" fmla="*/ 163462 w 202570"/>
                    <a:gd name="connsiteY25" fmla="*/ 257144 h 267931"/>
                    <a:gd name="connsiteX26" fmla="*/ 196395 w 202570"/>
                    <a:gd name="connsiteY26" fmla="*/ 205065 h 267931"/>
                    <a:gd name="connsiteX27" fmla="*/ 201335 w 202570"/>
                    <a:gd name="connsiteY27" fmla="*/ 148102 h 267931"/>
                    <a:gd name="connsiteX28" fmla="*/ 201335 w 202570"/>
                    <a:gd name="connsiteY28" fmla="*/ 92768 h 267931"/>
                    <a:gd name="connsiteX29" fmla="*/ 183221 w 202570"/>
                    <a:gd name="connsiteY29" fmla="*/ 42315 h 267931"/>
                    <a:gd name="connsiteX30" fmla="*/ 145347 w 202570"/>
                    <a:gd name="connsiteY30" fmla="*/ 11393 h 267931"/>
                    <a:gd name="connsiteX31" fmla="*/ 112413 w 202570"/>
                    <a:gd name="connsiteY31" fmla="*/ 1627 h 267931"/>
                    <a:gd name="connsiteX32" fmla="*/ 92652 w 202570"/>
                    <a:gd name="connsiteY32" fmla="*/ 0 h 267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02570" h="267931">
                      <a:moveTo>
                        <a:pt x="92652" y="0"/>
                      </a:moveTo>
                      <a:cubicBezTo>
                        <a:pt x="81127" y="0"/>
                        <a:pt x="71246" y="0"/>
                        <a:pt x="48192" y="1627"/>
                      </a:cubicBezTo>
                      <a:cubicBezTo>
                        <a:pt x="39959" y="3255"/>
                        <a:pt x="39959" y="4883"/>
                        <a:pt x="38312" y="6510"/>
                      </a:cubicBezTo>
                      <a:cubicBezTo>
                        <a:pt x="36665" y="8137"/>
                        <a:pt x="38312" y="9765"/>
                        <a:pt x="51485" y="8137"/>
                      </a:cubicBezTo>
                      <a:cubicBezTo>
                        <a:pt x="74540" y="8137"/>
                        <a:pt x="84420" y="8137"/>
                        <a:pt x="94300" y="9765"/>
                      </a:cubicBezTo>
                      <a:cubicBezTo>
                        <a:pt x="99240" y="9765"/>
                        <a:pt x="105827" y="11393"/>
                        <a:pt x="112413" y="13020"/>
                      </a:cubicBezTo>
                      <a:cubicBezTo>
                        <a:pt x="120647" y="14647"/>
                        <a:pt x="128881" y="16275"/>
                        <a:pt x="142054" y="22785"/>
                      </a:cubicBezTo>
                      <a:cubicBezTo>
                        <a:pt x="153581" y="29295"/>
                        <a:pt x="165108" y="39060"/>
                        <a:pt x="173341" y="52080"/>
                      </a:cubicBezTo>
                      <a:cubicBezTo>
                        <a:pt x="181575" y="65100"/>
                        <a:pt x="184868" y="79748"/>
                        <a:pt x="186514" y="97651"/>
                      </a:cubicBezTo>
                      <a:cubicBezTo>
                        <a:pt x="188162" y="113925"/>
                        <a:pt x="188162" y="131828"/>
                        <a:pt x="188162" y="151358"/>
                      </a:cubicBezTo>
                      <a:cubicBezTo>
                        <a:pt x="186514" y="169260"/>
                        <a:pt x="183221" y="187163"/>
                        <a:pt x="178282" y="205065"/>
                      </a:cubicBezTo>
                      <a:cubicBezTo>
                        <a:pt x="173341" y="221340"/>
                        <a:pt x="166755" y="237616"/>
                        <a:pt x="153581" y="247380"/>
                      </a:cubicBezTo>
                      <a:cubicBezTo>
                        <a:pt x="140408" y="257144"/>
                        <a:pt x="122294" y="257144"/>
                        <a:pt x="107474" y="252263"/>
                      </a:cubicBezTo>
                      <a:cubicBezTo>
                        <a:pt x="92652" y="247380"/>
                        <a:pt x="79479" y="239243"/>
                        <a:pt x="69600" y="227850"/>
                      </a:cubicBezTo>
                      <a:cubicBezTo>
                        <a:pt x="59719" y="216457"/>
                        <a:pt x="53132" y="201810"/>
                        <a:pt x="46546" y="190418"/>
                      </a:cubicBezTo>
                      <a:cubicBezTo>
                        <a:pt x="33373" y="166005"/>
                        <a:pt x="28432" y="156240"/>
                        <a:pt x="25139" y="146475"/>
                      </a:cubicBezTo>
                      <a:cubicBezTo>
                        <a:pt x="21844" y="136711"/>
                        <a:pt x="16905" y="128572"/>
                        <a:pt x="13612" y="107415"/>
                      </a:cubicBezTo>
                      <a:cubicBezTo>
                        <a:pt x="11965" y="97651"/>
                        <a:pt x="11965" y="87885"/>
                        <a:pt x="13612" y="79748"/>
                      </a:cubicBezTo>
                      <a:cubicBezTo>
                        <a:pt x="13612" y="68355"/>
                        <a:pt x="15258" y="61845"/>
                        <a:pt x="13612" y="60218"/>
                      </a:cubicBezTo>
                      <a:cubicBezTo>
                        <a:pt x="11965" y="58590"/>
                        <a:pt x="8671" y="61845"/>
                        <a:pt x="5378" y="69982"/>
                      </a:cubicBezTo>
                      <a:cubicBezTo>
                        <a:pt x="2085" y="78120"/>
                        <a:pt x="-1208" y="91141"/>
                        <a:pt x="438" y="102532"/>
                      </a:cubicBezTo>
                      <a:cubicBezTo>
                        <a:pt x="2085" y="126945"/>
                        <a:pt x="7024" y="136711"/>
                        <a:pt x="10317" y="146475"/>
                      </a:cubicBezTo>
                      <a:cubicBezTo>
                        <a:pt x="13612" y="156240"/>
                        <a:pt x="18551" y="167632"/>
                        <a:pt x="31725" y="193673"/>
                      </a:cubicBezTo>
                      <a:cubicBezTo>
                        <a:pt x="38312" y="206693"/>
                        <a:pt x="44898" y="221340"/>
                        <a:pt x="56425" y="234360"/>
                      </a:cubicBezTo>
                      <a:cubicBezTo>
                        <a:pt x="67952" y="247380"/>
                        <a:pt x="86066" y="257144"/>
                        <a:pt x="104179" y="263656"/>
                      </a:cubicBezTo>
                      <a:cubicBezTo>
                        <a:pt x="122294" y="270165"/>
                        <a:pt x="145347" y="270165"/>
                        <a:pt x="163462" y="257144"/>
                      </a:cubicBezTo>
                      <a:cubicBezTo>
                        <a:pt x="181575" y="245753"/>
                        <a:pt x="193102" y="224596"/>
                        <a:pt x="196395" y="205065"/>
                      </a:cubicBezTo>
                      <a:cubicBezTo>
                        <a:pt x="201335" y="185535"/>
                        <a:pt x="201335" y="166005"/>
                        <a:pt x="201335" y="148102"/>
                      </a:cubicBezTo>
                      <a:cubicBezTo>
                        <a:pt x="202982" y="130201"/>
                        <a:pt x="202982" y="110671"/>
                        <a:pt x="201335" y="92768"/>
                      </a:cubicBezTo>
                      <a:cubicBezTo>
                        <a:pt x="198043" y="74865"/>
                        <a:pt x="193102" y="56963"/>
                        <a:pt x="183221" y="42315"/>
                      </a:cubicBezTo>
                      <a:cubicBezTo>
                        <a:pt x="173341" y="27668"/>
                        <a:pt x="158521" y="16275"/>
                        <a:pt x="145347" y="11393"/>
                      </a:cubicBezTo>
                      <a:cubicBezTo>
                        <a:pt x="132174" y="4883"/>
                        <a:pt x="120647" y="3255"/>
                        <a:pt x="112413" y="1627"/>
                      </a:cubicBezTo>
                      <a:cubicBezTo>
                        <a:pt x="104179" y="0"/>
                        <a:pt x="99240" y="0"/>
                        <a:pt x="9265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8" name="任意多边形: 形状 7297" descr="d2183ee7-1c9d-48e2-9438-f977e577516b"/>
                <p:cNvSpPr/>
                <p:nvPr/>
              </p:nvSpPr>
              <p:spPr>
                <a:xfrm flipH="1">
                  <a:off x="10767802" y="1728594"/>
                  <a:ext cx="28639" cy="75588"/>
                </a:xfrm>
                <a:custGeom>
                  <a:avLst/>
                  <a:gdLst>
                    <a:gd name="connsiteX0" fmla="*/ 4940 w 28639"/>
                    <a:gd name="connsiteY0" fmla="*/ 0 h 75588"/>
                    <a:gd name="connsiteX1" fmla="*/ 1647 w 28639"/>
                    <a:gd name="connsiteY1" fmla="*/ 1627 h 75588"/>
                    <a:gd name="connsiteX2" fmla="*/ 1647 w 28639"/>
                    <a:gd name="connsiteY2" fmla="*/ 13020 h 75588"/>
                    <a:gd name="connsiteX3" fmla="*/ 0 w 28639"/>
                    <a:gd name="connsiteY3" fmla="*/ 24413 h 75588"/>
                    <a:gd name="connsiteX4" fmla="*/ 1647 w 28639"/>
                    <a:gd name="connsiteY4" fmla="*/ 30923 h 75588"/>
                    <a:gd name="connsiteX5" fmla="*/ 0 w 28639"/>
                    <a:gd name="connsiteY5" fmla="*/ 39060 h 75588"/>
                    <a:gd name="connsiteX6" fmla="*/ 4940 w 28639"/>
                    <a:gd name="connsiteY6" fmla="*/ 52080 h 75588"/>
                    <a:gd name="connsiteX7" fmla="*/ 6588 w 28639"/>
                    <a:gd name="connsiteY7" fmla="*/ 58590 h 75588"/>
                    <a:gd name="connsiteX8" fmla="*/ 6588 w 28639"/>
                    <a:gd name="connsiteY8" fmla="*/ 65100 h 75588"/>
                    <a:gd name="connsiteX9" fmla="*/ 14820 w 28639"/>
                    <a:gd name="connsiteY9" fmla="*/ 74865 h 75588"/>
                    <a:gd name="connsiteX10" fmla="*/ 24700 w 28639"/>
                    <a:gd name="connsiteY10" fmla="*/ 74865 h 75588"/>
                    <a:gd name="connsiteX11" fmla="*/ 27994 w 28639"/>
                    <a:gd name="connsiteY11" fmla="*/ 66728 h 75588"/>
                    <a:gd name="connsiteX12" fmla="*/ 24700 w 28639"/>
                    <a:gd name="connsiteY12" fmla="*/ 56963 h 75588"/>
                    <a:gd name="connsiteX13" fmla="*/ 24700 w 28639"/>
                    <a:gd name="connsiteY13" fmla="*/ 52080 h 75588"/>
                    <a:gd name="connsiteX14" fmla="*/ 19761 w 28639"/>
                    <a:gd name="connsiteY14" fmla="*/ 47197 h 75588"/>
                    <a:gd name="connsiteX15" fmla="*/ 18113 w 28639"/>
                    <a:gd name="connsiteY15" fmla="*/ 34177 h 75588"/>
                    <a:gd name="connsiteX16" fmla="*/ 14820 w 28639"/>
                    <a:gd name="connsiteY16" fmla="*/ 29295 h 75588"/>
                    <a:gd name="connsiteX17" fmla="*/ 13174 w 28639"/>
                    <a:gd name="connsiteY17" fmla="*/ 22785 h 75588"/>
                    <a:gd name="connsiteX18" fmla="*/ 11527 w 28639"/>
                    <a:gd name="connsiteY18" fmla="*/ 11393 h 75588"/>
                    <a:gd name="connsiteX19" fmla="*/ 8234 w 28639"/>
                    <a:gd name="connsiteY19" fmla="*/ 1627 h 75588"/>
                    <a:gd name="connsiteX20" fmla="*/ 4940 w 28639"/>
                    <a:gd name="connsiteY20" fmla="*/ 0 h 75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639" h="75588">
                      <a:moveTo>
                        <a:pt x="4940" y="0"/>
                      </a:moveTo>
                      <a:cubicBezTo>
                        <a:pt x="3293" y="0"/>
                        <a:pt x="1647" y="0"/>
                        <a:pt x="1647" y="1627"/>
                      </a:cubicBezTo>
                      <a:cubicBezTo>
                        <a:pt x="0" y="8137"/>
                        <a:pt x="1647" y="6510"/>
                        <a:pt x="1647" y="13020"/>
                      </a:cubicBezTo>
                      <a:cubicBezTo>
                        <a:pt x="1647" y="16275"/>
                        <a:pt x="0" y="21157"/>
                        <a:pt x="0" y="24413"/>
                      </a:cubicBezTo>
                      <a:cubicBezTo>
                        <a:pt x="0" y="26040"/>
                        <a:pt x="1647" y="29295"/>
                        <a:pt x="1647" y="30923"/>
                      </a:cubicBezTo>
                      <a:cubicBezTo>
                        <a:pt x="1647" y="32550"/>
                        <a:pt x="0" y="35805"/>
                        <a:pt x="0" y="39060"/>
                      </a:cubicBezTo>
                      <a:cubicBezTo>
                        <a:pt x="1647" y="43943"/>
                        <a:pt x="4940" y="47197"/>
                        <a:pt x="4940" y="52080"/>
                      </a:cubicBezTo>
                      <a:cubicBezTo>
                        <a:pt x="4940" y="53708"/>
                        <a:pt x="6588" y="55335"/>
                        <a:pt x="6588" y="58590"/>
                      </a:cubicBezTo>
                      <a:cubicBezTo>
                        <a:pt x="6588" y="60218"/>
                        <a:pt x="6588" y="63472"/>
                        <a:pt x="6588" y="65100"/>
                      </a:cubicBezTo>
                      <a:cubicBezTo>
                        <a:pt x="9880" y="71610"/>
                        <a:pt x="11527" y="69982"/>
                        <a:pt x="14820" y="74865"/>
                      </a:cubicBezTo>
                      <a:cubicBezTo>
                        <a:pt x="18113" y="74865"/>
                        <a:pt x="21408" y="76492"/>
                        <a:pt x="24700" y="74865"/>
                      </a:cubicBezTo>
                      <a:cubicBezTo>
                        <a:pt x="27994" y="73238"/>
                        <a:pt x="29640" y="68355"/>
                        <a:pt x="27994" y="66728"/>
                      </a:cubicBezTo>
                      <a:cubicBezTo>
                        <a:pt x="26347" y="61845"/>
                        <a:pt x="26347" y="61845"/>
                        <a:pt x="24700" y="56963"/>
                      </a:cubicBezTo>
                      <a:cubicBezTo>
                        <a:pt x="24700" y="55335"/>
                        <a:pt x="24700" y="53708"/>
                        <a:pt x="24700" y="52080"/>
                      </a:cubicBezTo>
                      <a:cubicBezTo>
                        <a:pt x="24700" y="50453"/>
                        <a:pt x="21408" y="48825"/>
                        <a:pt x="19761" y="47197"/>
                      </a:cubicBezTo>
                      <a:cubicBezTo>
                        <a:pt x="18113" y="43943"/>
                        <a:pt x="19761" y="39060"/>
                        <a:pt x="18113" y="34177"/>
                      </a:cubicBezTo>
                      <a:cubicBezTo>
                        <a:pt x="18113" y="32550"/>
                        <a:pt x="14820" y="30923"/>
                        <a:pt x="14820" y="29295"/>
                      </a:cubicBezTo>
                      <a:cubicBezTo>
                        <a:pt x="14820" y="27667"/>
                        <a:pt x="14820" y="24413"/>
                        <a:pt x="13174" y="22785"/>
                      </a:cubicBezTo>
                      <a:cubicBezTo>
                        <a:pt x="11527" y="19530"/>
                        <a:pt x="11527" y="14647"/>
                        <a:pt x="11527" y="11393"/>
                      </a:cubicBezTo>
                      <a:cubicBezTo>
                        <a:pt x="9880" y="4883"/>
                        <a:pt x="9880" y="6510"/>
                        <a:pt x="8234" y="1627"/>
                      </a:cubicBezTo>
                      <a:cubicBezTo>
                        <a:pt x="8234" y="0"/>
                        <a:pt x="6588" y="0"/>
                        <a:pt x="494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299" name="任意多边形: 形状 7298" descr="3ac1abc8-cdb0-4789-b90c-c0d120cfeea1"/>
                <p:cNvSpPr/>
                <p:nvPr/>
              </p:nvSpPr>
              <p:spPr>
                <a:xfrm flipH="1">
                  <a:off x="10794795" y="1377614"/>
                  <a:ext cx="44461" cy="163819"/>
                </a:xfrm>
                <a:custGeom>
                  <a:avLst/>
                  <a:gdLst>
                    <a:gd name="connsiteX0" fmla="*/ 42814 w 44461"/>
                    <a:gd name="connsiteY0" fmla="*/ 1070 h 163819"/>
                    <a:gd name="connsiteX1" fmla="*/ 37875 w 44461"/>
                    <a:gd name="connsiteY1" fmla="*/ 2697 h 163819"/>
                    <a:gd name="connsiteX2" fmla="*/ 27994 w 44461"/>
                    <a:gd name="connsiteY2" fmla="*/ 25481 h 163819"/>
                    <a:gd name="connsiteX3" fmla="*/ 16468 w 44461"/>
                    <a:gd name="connsiteY3" fmla="*/ 48267 h 163819"/>
                    <a:gd name="connsiteX4" fmla="*/ 13173 w 44461"/>
                    <a:gd name="connsiteY4" fmla="*/ 62914 h 163819"/>
                    <a:gd name="connsiteX5" fmla="*/ 6587 w 44461"/>
                    <a:gd name="connsiteY5" fmla="*/ 75934 h 163819"/>
                    <a:gd name="connsiteX6" fmla="*/ 3293 w 44461"/>
                    <a:gd name="connsiteY6" fmla="*/ 105229 h 163819"/>
                    <a:gd name="connsiteX7" fmla="*/ 3293 w 44461"/>
                    <a:gd name="connsiteY7" fmla="*/ 118249 h 163819"/>
                    <a:gd name="connsiteX8" fmla="*/ 0 w 44461"/>
                    <a:gd name="connsiteY8" fmla="*/ 129642 h 163819"/>
                    <a:gd name="connsiteX9" fmla="*/ 4941 w 44461"/>
                    <a:gd name="connsiteY9" fmla="*/ 154054 h 163819"/>
                    <a:gd name="connsiteX10" fmla="*/ 13173 w 44461"/>
                    <a:gd name="connsiteY10" fmla="*/ 163819 h 163819"/>
                    <a:gd name="connsiteX11" fmla="*/ 19760 w 44461"/>
                    <a:gd name="connsiteY11" fmla="*/ 152426 h 163819"/>
                    <a:gd name="connsiteX12" fmla="*/ 19760 w 44461"/>
                    <a:gd name="connsiteY12" fmla="*/ 129642 h 163819"/>
                    <a:gd name="connsiteX13" fmla="*/ 21407 w 44461"/>
                    <a:gd name="connsiteY13" fmla="*/ 118249 h 163819"/>
                    <a:gd name="connsiteX14" fmla="*/ 19760 w 44461"/>
                    <a:gd name="connsiteY14" fmla="*/ 105229 h 163819"/>
                    <a:gd name="connsiteX15" fmla="*/ 26347 w 44461"/>
                    <a:gd name="connsiteY15" fmla="*/ 77562 h 163819"/>
                    <a:gd name="connsiteX16" fmla="*/ 26347 w 44461"/>
                    <a:gd name="connsiteY16" fmla="*/ 62914 h 163819"/>
                    <a:gd name="connsiteX17" fmla="*/ 29641 w 44461"/>
                    <a:gd name="connsiteY17" fmla="*/ 49894 h 163819"/>
                    <a:gd name="connsiteX18" fmla="*/ 37875 w 44461"/>
                    <a:gd name="connsiteY18" fmla="*/ 27110 h 163819"/>
                    <a:gd name="connsiteX19" fmla="*/ 44461 w 44461"/>
                    <a:gd name="connsiteY19" fmla="*/ 4324 h 163819"/>
                    <a:gd name="connsiteX20" fmla="*/ 42814 w 44461"/>
                    <a:gd name="connsiteY20" fmla="*/ 1070 h 163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461" h="163819">
                      <a:moveTo>
                        <a:pt x="42814" y="1070"/>
                      </a:moveTo>
                      <a:cubicBezTo>
                        <a:pt x="41168" y="-559"/>
                        <a:pt x="39521" y="-559"/>
                        <a:pt x="37875" y="2697"/>
                      </a:cubicBezTo>
                      <a:cubicBezTo>
                        <a:pt x="31288" y="12461"/>
                        <a:pt x="32934" y="10834"/>
                        <a:pt x="27994" y="25481"/>
                      </a:cubicBezTo>
                      <a:cubicBezTo>
                        <a:pt x="24700" y="31991"/>
                        <a:pt x="19760" y="38501"/>
                        <a:pt x="16468" y="48267"/>
                      </a:cubicBezTo>
                      <a:cubicBezTo>
                        <a:pt x="14820" y="53149"/>
                        <a:pt x="14820" y="58032"/>
                        <a:pt x="13173" y="62914"/>
                      </a:cubicBezTo>
                      <a:cubicBezTo>
                        <a:pt x="11527" y="67797"/>
                        <a:pt x="8234" y="71052"/>
                        <a:pt x="6587" y="75934"/>
                      </a:cubicBezTo>
                      <a:cubicBezTo>
                        <a:pt x="4941" y="85699"/>
                        <a:pt x="4941" y="95464"/>
                        <a:pt x="3293" y="105229"/>
                      </a:cubicBezTo>
                      <a:cubicBezTo>
                        <a:pt x="3293" y="110112"/>
                        <a:pt x="3293" y="113366"/>
                        <a:pt x="3293" y="118249"/>
                      </a:cubicBezTo>
                      <a:cubicBezTo>
                        <a:pt x="3293" y="123132"/>
                        <a:pt x="0" y="126386"/>
                        <a:pt x="0" y="129642"/>
                      </a:cubicBezTo>
                      <a:cubicBezTo>
                        <a:pt x="0" y="144289"/>
                        <a:pt x="3293" y="142662"/>
                        <a:pt x="4941" y="154054"/>
                      </a:cubicBezTo>
                      <a:cubicBezTo>
                        <a:pt x="8234" y="158936"/>
                        <a:pt x="9880" y="163819"/>
                        <a:pt x="13173" y="163819"/>
                      </a:cubicBezTo>
                      <a:cubicBezTo>
                        <a:pt x="16468" y="163819"/>
                        <a:pt x="19760" y="157309"/>
                        <a:pt x="19760" y="152426"/>
                      </a:cubicBezTo>
                      <a:cubicBezTo>
                        <a:pt x="19760" y="141035"/>
                        <a:pt x="19760" y="142662"/>
                        <a:pt x="19760" y="129642"/>
                      </a:cubicBezTo>
                      <a:cubicBezTo>
                        <a:pt x="19760" y="126386"/>
                        <a:pt x="21407" y="123132"/>
                        <a:pt x="21407" y="118249"/>
                      </a:cubicBezTo>
                      <a:cubicBezTo>
                        <a:pt x="21407" y="114995"/>
                        <a:pt x="19760" y="110112"/>
                        <a:pt x="19760" y="105229"/>
                      </a:cubicBezTo>
                      <a:cubicBezTo>
                        <a:pt x="21407" y="97092"/>
                        <a:pt x="24700" y="87327"/>
                        <a:pt x="26347" y="77562"/>
                      </a:cubicBezTo>
                      <a:cubicBezTo>
                        <a:pt x="27994" y="72679"/>
                        <a:pt x="26347" y="67797"/>
                        <a:pt x="26347" y="62914"/>
                      </a:cubicBezTo>
                      <a:cubicBezTo>
                        <a:pt x="27994" y="58032"/>
                        <a:pt x="29641" y="54777"/>
                        <a:pt x="29641" y="49894"/>
                      </a:cubicBezTo>
                      <a:cubicBezTo>
                        <a:pt x="31288" y="41757"/>
                        <a:pt x="34580" y="33620"/>
                        <a:pt x="37875" y="27110"/>
                      </a:cubicBezTo>
                      <a:cubicBezTo>
                        <a:pt x="42814" y="14090"/>
                        <a:pt x="41168" y="15717"/>
                        <a:pt x="44461" y="4324"/>
                      </a:cubicBezTo>
                      <a:cubicBezTo>
                        <a:pt x="44461" y="2697"/>
                        <a:pt x="42814" y="1070"/>
                        <a:pt x="42814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0" name="任意多边形: 形状 7299" descr="7fd71c61-df9f-4938-b47d-29615bdb8e67"/>
                <p:cNvSpPr/>
                <p:nvPr/>
              </p:nvSpPr>
              <p:spPr>
                <a:xfrm flipH="1">
                  <a:off x="10861577" y="1400793"/>
                  <a:ext cx="22139" cy="117855"/>
                </a:xfrm>
                <a:custGeom>
                  <a:avLst/>
                  <a:gdLst>
                    <a:gd name="connsiteX0" fmla="*/ 18114 w 22139"/>
                    <a:gd name="connsiteY0" fmla="*/ 674 h 117855"/>
                    <a:gd name="connsiteX1" fmla="*/ 14821 w 22139"/>
                    <a:gd name="connsiteY1" fmla="*/ 2302 h 117855"/>
                    <a:gd name="connsiteX2" fmla="*/ 9880 w 22139"/>
                    <a:gd name="connsiteY2" fmla="*/ 18577 h 117855"/>
                    <a:gd name="connsiteX3" fmla="*/ 3293 w 22139"/>
                    <a:gd name="connsiteY3" fmla="*/ 34852 h 117855"/>
                    <a:gd name="connsiteX4" fmla="*/ 3293 w 22139"/>
                    <a:gd name="connsiteY4" fmla="*/ 44618 h 117855"/>
                    <a:gd name="connsiteX5" fmla="*/ 0 w 22139"/>
                    <a:gd name="connsiteY5" fmla="*/ 54382 h 117855"/>
                    <a:gd name="connsiteX6" fmla="*/ 1647 w 22139"/>
                    <a:gd name="connsiteY6" fmla="*/ 75539 h 117855"/>
                    <a:gd name="connsiteX7" fmla="*/ 3293 w 22139"/>
                    <a:gd name="connsiteY7" fmla="*/ 85305 h 117855"/>
                    <a:gd name="connsiteX8" fmla="*/ 1647 w 22139"/>
                    <a:gd name="connsiteY8" fmla="*/ 93442 h 117855"/>
                    <a:gd name="connsiteX9" fmla="*/ 8234 w 22139"/>
                    <a:gd name="connsiteY9" fmla="*/ 109717 h 117855"/>
                    <a:gd name="connsiteX10" fmla="*/ 14821 w 22139"/>
                    <a:gd name="connsiteY10" fmla="*/ 117855 h 117855"/>
                    <a:gd name="connsiteX11" fmla="*/ 21407 w 22139"/>
                    <a:gd name="connsiteY11" fmla="*/ 108090 h 117855"/>
                    <a:gd name="connsiteX12" fmla="*/ 19761 w 22139"/>
                    <a:gd name="connsiteY12" fmla="*/ 91815 h 117855"/>
                    <a:gd name="connsiteX13" fmla="*/ 21407 w 22139"/>
                    <a:gd name="connsiteY13" fmla="*/ 83677 h 117855"/>
                    <a:gd name="connsiteX14" fmla="*/ 18114 w 22139"/>
                    <a:gd name="connsiteY14" fmla="*/ 75539 h 117855"/>
                    <a:gd name="connsiteX15" fmla="*/ 19761 w 22139"/>
                    <a:gd name="connsiteY15" fmla="*/ 56009 h 117855"/>
                    <a:gd name="connsiteX16" fmla="*/ 18114 w 22139"/>
                    <a:gd name="connsiteY16" fmla="*/ 46245 h 117855"/>
                    <a:gd name="connsiteX17" fmla="*/ 19761 w 22139"/>
                    <a:gd name="connsiteY17" fmla="*/ 36479 h 117855"/>
                    <a:gd name="connsiteX18" fmla="*/ 21407 w 22139"/>
                    <a:gd name="connsiteY18" fmla="*/ 20205 h 117855"/>
                    <a:gd name="connsiteX19" fmla="*/ 21407 w 22139"/>
                    <a:gd name="connsiteY19" fmla="*/ 3929 h 117855"/>
                    <a:gd name="connsiteX20" fmla="*/ 18114 w 22139"/>
                    <a:gd name="connsiteY20" fmla="*/ 674 h 11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139" h="117854">
                      <a:moveTo>
                        <a:pt x="18114" y="674"/>
                      </a:moveTo>
                      <a:cubicBezTo>
                        <a:pt x="16468" y="-953"/>
                        <a:pt x="14821" y="674"/>
                        <a:pt x="14821" y="2302"/>
                      </a:cubicBezTo>
                      <a:cubicBezTo>
                        <a:pt x="11527" y="10439"/>
                        <a:pt x="13173" y="8812"/>
                        <a:pt x="9880" y="18577"/>
                      </a:cubicBezTo>
                      <a:cubicBezTo>
                        <a:pt x="8234" y="23459"/>
                        <a:pt x="4941" y="28342"/>
                        <a:pt x="3293" y="34852"/>
                      </a:cubicBezTo>
                      <a:cubicBezTo>
                        <a:pt x="3293" y="38107"/>
                        <a:pt x="3293" y="41362"/>
                        <a:pt x="3293" y="44618"/>
                      </a:cubicBezTo>
                      <a:cubicBezTo>
                        <a:pt x="3293" y="47872"/>
                        <a:pt x="0" y="51128"/>
                        <a:pt x="0" y="54382"/>
                      </a:cubicBezTo>
                      <a:cubicBezTo>
                        <a:pt x="0" y="60892"/>
                        <a:pt x="1647" y="69029"/>
                        <a:pt x="1647" y="75539"/>
                      </a:cubicBezTo>
                      <a:cubicBezTo>
                        <a:pt x="1647" y="78795"/>
                        <a:pt x="1647" y="82049"/>
                        <a:pt x="3293" y="85305"/>
                      </a:cubicBezTo>
                      <a:cubicBezTo>
                        <a:pt x="3293" y="88560"/>
                        <a:pt x="1647" y="91815"/>
                        <a:pt x="1647" y="93442"/>
                      </a:cubicBezTo>
                      <a:cubicBezTo>
                        <a:pt x="3293" y="103207"/>
                        <a:pt x="6587" y="101580"/>
                        <a:pt x="8234" y="109717"/>
                      </a:cubicBezTo>
                      <a:cubicBezTo>
                        <a:pt x="9880" y="114600"/>
                        <a:pt x="11527" y="117855"/>
                        <a:pt x="14821" y="117855"/>
                      </a:cubicBezTo>
                      <a:cubicBezTo>
                        <a:pt x="18114" y="117855"/>
                        <a:pt x="21407" y="112973"/>
                        <a:pt x="21407" y="108090"/>
                      </a:cubicBezTo>
                      <a:cubicBezTo>
                        <a:pt x="21407" y="99952"/>
                        <a:pt x="21407" y="101580"/>
                        <a:pt x="19761" y="91815"/>
                      </a:cubicBezTo>
                      <a:cubicBezTo>
                        <a:pt x="19761" y="88560"/>
                        <a:pt x="21407" y="86932"/>
                        <a:pt x="21407" y="83677"/>
                      </a:cubicBezTo>
                      <a:cubicBezTo>
                        <a:pt x="21407" y="80422"/>
                        <a:pt x="18114" y="78795"/>
                        <a:pt x="18114" y="75539"/>
                      </a:cubicBezTo>
                      <a:cubicBezTo>
                        <a:pt x="18114" y="69029"/>
                        <a:pt x="19761" y="62519"/>
                        <a:pt x="19761" y="56009"/>
                      </a:cubicBezTo>
                      <a:cubicBezTo>
                        <a:pt x="19761" y="52755"/>
                        <a:pt x="18114" y="49499"/>
                        <a:pt x="18114" y="46245"/>
                      </a:cubicBezTo>
                      <a:cubicBezTo>
                        <a:pt x="18114" y="42989"/>
                        <a:pt x="19761" y="39735"/>
                        <a:pt x="19761" y="36479"/>
                      </a:cubicBezTo>
                      <a:cubicBezTo>
                        <a:pt x="19761" y="29969"/>
                        <a:pt x="21407" y="25087"/>
                        <a:pt x="21407" y="20205"/>
                      </a:cubicBezTo>
                      <a:cubicBezTo>
                        <a:pt x="23054" y="10439"/>
                        <a:pt x="21407" y="12067"/>
                        <a:pt x="21407" y="3929"/>
                      </a:cubicBezTo>
                      <a:cubicBezTo>
                        <a:pt x="21407" y="2302"/>
                        <a:pt x="19761" y="2302"/>
                        <a:pt x="18114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1" name="任意多边形: 形状 7300" descr="fae98f73-56a2-49a3-8c38-9fdd86c44dbf"/>
                <p:cNvSpPr/>
                <p:nvPr/>
              </p:nvSpPr>
              <p:spPr>
                <a:xfrm flipH="1">
                  <a:off x="10269236" y="1707313"/>
                  <a:ext cx="283642" cy="213392"/>
                </a:xfrm>
                <a:custGeom>
                  <a:avLst/>
                  <a:gdLst>
                    <a:gd name="connsiteX0" fmla="*/ 3441 w 283642"/>
                    <a:gd name="connsiteY0" fmla="*/ 125 h 213392"/>
                    <a:gd name="connsiteX1" fmla="*/ 1795 w 283642"/>
                    <a:gd name="connsiteY1" fmla="*/ 27792 h 213392"/>
                    <a:gd name="connsiteX2" fmla="*/ 8382 w 283642"/>
                    <a:gd name="connsiteY2" fmla="*/ 53832 h 213392"/>
                    <a:gd name="connsiteX3" fmla="*/ 19909 w 283642"/>
                    <a:gd name="connsiteY3" fmla="*/ 83127 h 213392"/>
                    <a:gd name="connsiteX4" fmla="*/ 31436 w 283642"/>
                    <a:gd name="connsiteY4" fmla="*/ 109167 h 213392"/>
                    <a:gd name="connsiteX5" fmla="*/ 51197 w 283642"/>
                    <a:gd name="connsiteY5" fmla="*/ 133579 h 213392"/>
                    <a:gd name="connsiteX6" fmla="*/ 98950 w 283642"/>
                    <a:gd name="connsiteY6" fmla="*/ 182405 h 213392"/>
                    <a:gd name="connsiteX7" fmla="*/ 130237 w 283642"/>
                    <a:gd name="connsiteY7" fmla="*/ 197052 h 213392"/>
                    <a:gd name="connsiteX8" fmla="*/ 163172 w 283642"/>
                    <a:gd name="connsiteY8" fmla="*/ 208445 h 213392"/>
                    <a:gd name="connsiteX9" fmla="*/ 224099 w 283642"/>
                    <a:gd name="connsiteY9" fmla="*/ 211699 h 213392"/>
                    <a:gd name="connsiteX10" fmla="*/ 255386 w 283642"/>
                    <a:gd name="connsiteY10" fmla="*/ 203562 h 213392"/>
                    <a:gd name="connsiteX11" fmla="*/ 280086 w 283642"/>
                    <a:gd name="connsiteY11" fmla="*/ 192169 h 213392"/>
                    <a:gd name="connsiteX12" fmla="*/ 283379 w 283642"/>
                    <a:gd name="connsiteY12" fmla="*/ 185659 h 213392"/>
                    <a:gd name="connsiteX13" fmla="*/ 275146 w 283642"/>
                    <a:gd name="connsiteY13" fmla="*/ 185659 h 213392"/>
                    <a:gd name="connsiteX14" fmla="*/ 252093 w 283642"/>
                    <a:gd name="connsiteY14" fmla="*/ 193797 h 213392"/>
                    <a:gd name="connsiteX15" fmla="*/ 222453 w 283642"/>
                    <a:gd name="connsiteY15" fmla="*/ 198679 h 213392"/>
                    <a:gd name="connsiteX16" fmla="*/ 168111 w 283642"/>
                    <a:gd name="connsiteY16" fmla="*/ 192169 h 213392"/>
                    <a:gd name="connsiteX17" fmla="*/ 138471 w 283642"/>
                    <a:gd name="connsiteY17" fmla="*/ 182405 h 213392"/>
                    <a:gd name="connsiteX18" fmla="*/ 112123 w 283642"/>
                    <a:gd name="connsiteY18" fmla="*/ 164502 h 213392"/>
                    <a:gd name="connsiteX19" fmla="*/ 64370 w 283642"/>
                    <a:gd name="connsiteY19" fmla="*/ 122187 h 213392"/>
                    <a:gd name="connsiteX20" fmla="*/ 47902 w 283642"/>
                    <a:gd name="connsiteY20" fmla="*/ 99401 h 213392"/>
                    <a:gd name="connsiteX21" fmla="*/ 38022 w 283642"/>
                    <a:gd name="connsiteY21" fmla="*/ 74990 h 213392"/>
                    <a:gd name="connsiteX22" fmla="*/ 26495 w 283642"/>
                    <a:gd name="connsiteY22" fmla="*/ 48950 h 213392"/>
                    <a:gd name="connsiteX23" fmla="*/ 18262 w 283642"/>
                    <a:gd name="connsiteY23" fmla="*/ 26164 h 213392"/>
                    <a:gd name="connsiteX24" fmla="*/ 3441 w 283642"/>
                    <a:gd name="connsiteY24" fmla="*/ 125 h 213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3642" h="213392">
                      <a:moveTo>
                        <a:pt x="3441" y="125"/>
                      </a:moveTo>
                      <a:cubicBezTo>
                        <a:pt x="148" y="-1504"/>
                        <a:pt x="-1498" y="13145"/>
                        <a:pt x="1795" y="27792"/>
                      </a:cubicBezTo>
                      <a:cubicBezTo>
                        <a:pt x="5089" y="42440"/>
                        <a:pt x="6735" y="47322"/>
                        <a:pt x="8382" y="53832"/>
                      </a:cubicBezTo>
                      <a:cubicBezTo>
                        <a:pt x="10029" y="60342"/>
                        <a:pt x="11675" y="66852"/>
                        <a:pt x="19909" y="83127"/>
                      </a:cubicBezTo>
                      <a:cubicBezTo>
                        <a:pt x="23202" y="91264"/>
                        <a:pt x="26495" y="99401"/>
                        <a:pt x="31436" y="109167"/>
                      </a:cubicBezTo>
                      <a:cubicBezTo>
                        <a:pt x="36375" y="117304"/>
                        <a:pt x="44609" y="125441"/>
                        <a:pt x="51197" y="133579"/>
                      </a:cubicBezTo>
                      <a:cubicBezTo>
                        <a:pt x="64370" y="151482"/>
                        <a:pt x="79190" y="169384"/>
                        <a:pt x="98950" y="182405"/>
                      </a:cubicBezTo>
                      <a:cubicBezTo>
                        <a:pt x="108830" y="188915"/>
                        <a:pt x="120357" y="192169"/>
                        <a:pt x="130237" y="197052"/>
                      </a:cubicBezTo>
                      <a:cubicBezTo>
                        <a:pt x="140118" y="201935"/>
                        <a:pt x="151644" y="205189"/>
                        <a:pt x="163172" y="208445"/>
                      </a:cubicBezTo>
                      <a:cubicBezTo>
                        <a:pt x="184578" y="213326"/>
                        <a:pt x="205985" y="214955"/>
                        <a:pt x="224099" y="211699"/>
                      </a:cubicBezTo>
                      <a:cubicBezTo>
                        <a:pt x="242212" y="208445"/>
                        <a:pt x="248800" y="206816"/>
                        <a:pt x="255386" y="203562"/>
                      </a:cubicBezTo>
                      <a:cubicBezTo>
                        <a:pt x="261973" y="200307"/>
                        <a:pt x="266913" y="198679"/>
                        <a:pt x="280086" y="192169"/>
                      </a:cubicBezTo>
                      <a:cubicBezTo>
                        <a:pt x="285027" y="188915"/>
                        <a:pt x="283379" y="187287"/>
                        <a:pt x="283379" y="185659"/>
                      </a:cubicBezTo>
                      <a:cubicBezTo>
                        <a:pt x="283379" y="184032"/>
                        <a:pt x="281733" y="184032"/>
                        <a:pt x="275146" y="185659"/>
                      </a:cubicBezTo>
                      <a:cubicBezTo>
                        <a:pt x="261973" y="190542"/>
                        <a:pt x="257033" y="192169"/>
                        <a:pt x="252093" y="193797"/>
                      </a:cubicBezTo>
                      <a:cubicBezTo>
                        <a:pt x="245506" y="195425"/>
                        <a:pt x="238919" y="197052"/>
                        <a:pt x="222453" y="198679"/>
                      </a:cubicBezTo>
                      <a:cubicBezTo>
                        <a:pt x="205985" y="200307"/>
                        <a:pt x="187872" y="197052"/>
                        <a:pt x="168111" y="192169"/>
                      </a:cubicBezTo>
                      <a:cubicBezTo>
                        <a:pt x="158231" y="188915"/>
                        <a:pt x="148352" y="187287"/>
                        <a:pt x="138471" y="182405"/>
                      </a:cubicBezTo>
                      <a:cubicBezTo>
                        <a:pt x="128591" y="177522"/>
                        <a:pt x="120357" y="171012"/>
                        <a:pt x="112123" y="164502"/>
                      </a:cubicBezTo>
                      <a:cubicBezTo>
                        <a:pt x="94010" y="153109"/>
                        <a:pt x="77543" y="138462"/>
                        <a:pt x="64370" y="122187"/>
                      </a:cubicBezTo>
                      <a:cubicBezTo>
                        <a:pt x="57783" y="114050"/>
                        <a:pt x="52843" y="105911"/>
                        <a:pt x="47902" y="99401"/>
                      </a:cubicBezTo>
                      <a:cubicBezTo>
                        <a:pt x="42963" y="91264"/>
                        <a:pt x="41316" y="81500"/>
                        <a:pt x="38022" y="74990"/>
                      </a:cubicBezTo>
                      <a:cubicBezTo>
                        <a:pt x="31436" y="60342"/>
                        <a:pt x="28141" y="53832"/>
                        <a:pt x="26495" y="48950"/>
                      </a:cubicBezTo>
                      <a:cubicBezTo>
                        <a:pt x="23202" y="44067"/>
                        <a:pt x="21555" y="39184"/>
                        <a:pt x="18262" y="26164"/>
                      </a:cubicBezTo>
                      <a:cubicBezTo>
                        <a:pt x="11675" y="13145"/>
                        <a:pt x="8382" y="1752"/>
                        <a:pt x="3441" y="12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2" name="任意多边形: 形状 7301" descr="341a8440-1d2d-42c0-b243-b3a317e9aa83"/>
                <p:cNvSpPr/>
                <p:nvPr/>
              </p:nvSpPr>
              <p:spPr>
                <a:xfrm flipH="1">
                  <a:off x="10537172" y="1378682"/>
                  <a:ext cx="255563" cy="338726"/>
                </a:xfrm>
                <a:custGeom>
                  <a:avLst/>
                  <a:gdLst>
                    <a:gd name="connsiteX0" fmla="*/ 1235 w 255563"/>
                    <a:gd name="connsiteY0" fmla="*/ 0 h 338726"/>
                    <a:gd name="connsiteX1" fmla="*/ 1235 w 255563"/>
                    <a:gd name="connsiteY1" fmla="*/ 8137 h 338726"/>
                    <a:gd name="connsiteX2" fmla="*/ 29229 w 255563"/>
                    <a:gd name="connsiteY2" fmla="*/ 61845 h 338726"/>
                    <a:gd name="connsiteX3" fmla="*/ 58869 w 255563"/>
                    <a:gd name="connsiteY3" fmla="*/ 115552 h 338726"/>
                    <a:gd name="connsiteX4" fmla="*/ 78630 w 255563"/>
                    <a:gd name="connsiteY4" fmla="*/ 144848 h 338726"/>
                    <a:gd name="connsiteX5" fmla="*/ 96743 w 255563"/>
                    <a:gd name="connsiteY5" fmla="*/ 175770 h 338726"/>
                    <a:gd name="connsiteX6" fmla="*/ 142851 w 255563"/>
                    <a:gd name="connsiteY6" fmla="*/ 231105 h 338726"/>
                    <a:gd name="connsiteX7" fmla="*/ 164258 w 255563"/>
                    <a:gd name="connsiteY7" fmla="*/ 255517 h 338726"/>
                    <a:gd name="connsiteX8" fmla="*/ 182371 w 255563"/>
                    <a:gd name="connsiteY8" fmla="*/ 278303 h 338726"/>
                    <a:gd name="connsiteX9" fmla="*/ 228479 w 255563"/>
                    <a:gd name="connsiteY9" fmla="*/ 318990 h 338726"/>
                    <a:gd name="connsiteX10" fmla="*/ 254826 w 255563"/>
                    <a:gd name="connsiteY10" fmla="*/ 338520 h 338726"/>
                    <a:gd name="connsiteX11" fmla="*/ 240006 w 255563"/>
                    <a:gd name="connsiteY11" fmla="*/ 314107 h 338726"/>
                    <a:gd name="connsiteX12" fmla="*/ 198839 w 255563"/>
                    <a:gd name="connsiteY12" fmla="*/ 270164 h 338726"/>
                    <a:gd name="connsiteX13" fmla="*/ 180725 w 255563"/>
                    <a:gd name="connsiteY13" fmla="*/ 247380 h 338726"/>
                    <a:gd name="connsiteX14" fmla="*/ 157671 w 255563"/>
                    <a:gd name="connsiteY14" fmla="*/ 224595 h 338726"/>
                    <a:gd name="connsiteX15" fmla="*/ 114857 w 255563"/>
                    <a:gd name="connsiteY15" fmla="*/ 167632 h 338726"/>
                    <a:gd name="connsiteX16" fmla="*/ 91804 w 255563"/>
                    <a:gd name="connsiteY16" fmla="*/ 139965 h 338726"/>
                    <a:gd name="connsiteX17" fmla="*/ 72043 w 255563"/>
                    <a:gd name="connsiteY17" fmla="*/ 110671 h 338726"/>
                    <a:gd name="connsiteX18" fmla="*/ 39108 w 255563"/>
                    <a:gd name="connsiteY18" fmla="*/ 56963 h 338726"/>
                    <a:gd name="connsiteX19" fmla="*/ 7822 w 255563"/>
                    <a:gd name="connsiteY19" fmla="*/ 4883 h 338726"/>
                    <a:gd name="connsiteX20" fmla="*/ 1235 w 255563"/>
                    <a:gd name="connsiteY20" fmla="*/ 0 h 338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5562" h="338726">
                      <a:moveTo>
                        <a:pt x="1235" y="0"/>
                      </a:moveTo>
                      <a:cubicBezTo>
                        <a:pt x="-412" y="0"/>
                        <a:pt x="-412" y="1627"/>
                        <a:pt x="1235" y="8137"/>
                      </a:cubicBezTo>
                      <a:cubicBezTo>
                        <a:pt x="14408" y="35805"/>
                        <a:pt x="12761" y="30923"/>
                        <a:pt x="29229" y="61845"/>
                      </a:cubicBezTo>
                      <a:cubicBezTo>
                        <a:pt x="37462" y="78120"/>
                        <a:pt x="45696" y="96022"/>
                        <a:pt x="58869" y="115552"/>
                      </a:cubicBezTo>
                      <a:cubicBezTo>
                        <a:pt x="65456" y="125318"/>
                        <a:pt x="72043" y="135082"/>
                        <a:pt x="78630" y="144848"/>
                      </a:cubicBezTo>
                      <a:cubicBezTo>
                        <a:pt x="85216" y="154612"/>
                        <a:pt x="90157" y="166005"/>
                        <a:pt x="96743" y="175770"/>
                      </a:cubicBezTo>
                      <a:cubicBezTo>
                        <a:pt x="111563" y="195300"/>
                        <a:pt x="128031" y="214830"/>
                        <a:pt x="142851" y="231105"/>
                      </a:cubicBezTo>
                      <a:cubicBezTo>
                        <a:pt x="151085" y="239243"/>
                        <a:pt x="157671" y="247380"/>
                        <a:pt x="164258" y="255517"/>
                      </a:cubicBezTo>
                      <a:cubicBezTo>
                        <a:pt x="170844" y="263654"/>
                        <a:pt x="177431" y="271793"/>
                        <a:pt x="182371" y="278303"/>
                      </a:cubicBezTo>
                      <a:cubicBezTo>
                        <a:pt x="208719" y="304343"/>
                        <a:pt x="205425" y="297833"/>
                        <a:pt x="228479" y="318990"/>
                      </a:cubicBezTo>
                      <a:cubicBezTo>
                        <a:pt x="240006" y="332010"/>
                        <a:pt x="251533" y="340147"/>
                        <a:pt x="254826" y="338520"/>
                      </a:cubicBezTo>
                      <a:cubicBezTo>
                        <a:pt x="258120" y="336892"/>
                        <a:pt x="249886" y="325500"/>
                        <a:pt x="240006" y="314107"/>
                      </a:cubicBezTo>
                      <a:cubicBezTo>
                        <a:pt x="218598" y="292950"/>
                        <a:pt x="223539" y="296204"/>
                        <a:pt x="198839" y="270164"/>
                      </a:cubicBezTo>
                      <a:cubicBezTo>
                        <a:pt x="192252" y="263654"/>
                        <a:pt x="187312" y="255517"/>
                        <a:pt x="180725" y="247380"/>
                      </a:cubicBezTo>
                      <a:cubicBezTo>
                        <a:pt x="174139" y="239243"/>
                        <a:pt x="164258" y="232733"/>
                        <a:pt x="157671" y="224595"/>
                      </a:cubicBezTo>
                      <a:cubicBezTo>
                        <a:pt x="142851" y="206693"/>
                        <a:pt x="129677" y="187162"/>
                        <a:pt x="114857" y="167632"/>
                      </a:cubicBezTo>
                      <a:cubicBezTo>
                        <a:pt x="108270" y="157868"/>
                        <a:pt x="98390" y="149730"/>
                        <a:pt x="91804" y="139965"/>
                      </a:cubicBezTo>
                      <a:cubicBezTo>
                        <a:pt x="85216" y="130201"/>
                        <a:pt x="78630" y="120435"/>
                        <a:pt x="72043" y="110671"/>
                      </a:cubicBezTo>
                      <a:cubicBezTo>
                        <a:pt x="58869" y="91140"/>
                        <a:pt x="48989" y="73238"/>
                        <a:pt x="39108" y="56963"/>
                      </a:cubicBezTo>
                      <a:cubicBezTo>
                        <a:pt x="20995" y="26040"/>
                        <a:pt x="22642" y="30923"/>
                        <a:pt x="7822" y="4883"/>
                      </a:cubicBezTo>
                      <a:cubicBezTo>
                        <a:pt x="4529" y="0"/>
                        <a:pt x="2881" y="1627"/>
                        <a:pt x="123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3" name="任意多边形: 形状 7302" descr="bc4ab606-1db7-4552-be45-495991f64039"/>
                <p:cNvSpPr/>
                <p:nvPr/>
              </p:nvSpPr>
              <p:spPr>
                <a:xfrm flipH="1">
                  <a:off x="10518940" y="1365402"/>
                  <a:ext cx="232628" cy="295088"/>
                </a:xfrm>
                <a:custGeom>
                  <a:avLst/>
                  <a:gdLst>
                    <a:gd name="connsiteX0" fmla="*/ 3911 w 232628"/>
                    <a:gd name="connsiteY0" fmla="*/ 57 h 295088"/>
                    <a:gd name="connsiteX1" fmla="*/ 1235 w 232628"/>
                    <a:gd name="connsiteY1" fmla="*/ 260 h 295088"/>
                    <a:gd name="connsiteX2" fmla="*/ 1235 w 232628"/>
                    <a:gd name="connsiteY2" fmla="*/ 8399 h 295088"/>
                    <a:gd name="connsiteX3" fmla="*/ 27583 w 232628"/>
                    <a:gd name="connsiteY3" fmla="*/ 55596 h 295088"/>
                    <a:gd name="connsiteX4" fmla="*/ 53929 w 232628"/>
                    <a:gd name="connsiteY4" fmla="*/ 102793 h 295088"/>
                    <a:gd name="connsiteX5" fmla="*/ 72043 w 232628"/>
                    <a:gd name="connsiteY5" fmla="*/ 128834 h 295088"/>
                    <a:gd name="connsiteX6" fmla="*/ 88510 w 232628"/>
                    <a:gd name="connsiteY6" fmla="*/ 156501 h 295088"/>
                    <a:gd name="connsiteX7" fmla="*/ 131324 w 232628"/>
                    <a:gd name="connsiteY7" fmla="*/ 205326 h 295088"/>
                    <a:gd name="connsiteX8" fmla="*/ 151085 w 232628"/>
                    <a:gd name="connsiteY8" fmla="*/ 226483 h 295088"/>
                    <a:gd name="connsiteX9" fmla="*/ 167551 w 232628"/>
                    <a:gd name="connsiteY9" fmla="*/ 247640 h 295088"/>
                    <a:gd name="connsiteX10" fmla="*/ 208719 w 232628"/>
                    <a:gd name="connsiteY10" fmla="*/ 281819 h 295088"/>
                    <a:gd name="connsiteX11" fmla="*/ 231772 w 232628"/>
                    <a:gd name="connsiteY11" fmla="*/ 294837 h 295088"/>
                    <a:gd name="connsiteX12" fmla="*/ 218598 w 232628"/>
                    <a:gd name="connsiteY12" fmla="*/ 272053 h 295088"/>
                    <a:gd name="connsiteX13" fmla="*/ 180725 w 232628"/>
                    <a:gd name="connsiteY13" fmla="*/ 234620 h 295088"/>
                    <a:gd name="connsiteX14" fmla="*/ 164258 w 232628"/>
                    <a:gd name="connsiteY14" fmla="*/ 215090 h 295088"/>
                    <a:gd name="connsiteX15" fmla="*/ 142851 w 232628"/>
                    <a:gd name="connsiteY15" fmla="*/ 195561 h 295088"/>
                    <a:gd name="connsiteX16" fmla="*/ 104977 w 232628"/>
                    <a:gd name="connsiteY16" fmla="*/ 145108 h 295088"/>
                    <a:gd name="connsiteX17" fmla="*/ 83570 w 232628"/>
                    <a:gd name="connsiteY17" fmla="*/ 120695 h 295088"/>
                    <a:gd name="connsiteX18" fmla="*/ 65456 w 232628"/>
                    <a:gd name="connsiteY18" fmla="*/ 94655 h 295088"/>
                    <a:gd name="connsiteX19" fmla="*/ 35816 w 232628"/>
                    <a:gd name="connsiteY19" fmla="*/ 49086 h 295088"/>
                    <a:gd name="connsiteX20" fmla="*/ 7822 w 232628"/>
                    <a:gd name="connsiteY20" fmla="*/ 3516 h 295088"/>
                    <a:gd name="connsiteX21" fmla="*/ 3911 w 232628"/>
                    <a:gd name="connsiteY21" fmla="*/ 57 h 295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32628" h="295088">
                      <a:moveTo>
                        <a:pt x="3911" y="57"/>
                      </a:moveTo>
                      <a:cubicBezTo>
                        <a:pt x="2882" y="-147"/>
                        <a:pt x="2058" y="260"/>
                        <a:pt x="1235" y="260"/>
                      </a:cubicBezTo>
                      <a:cubicBezTo>
                        <a:pt x="-412" y="260"/>
                        <a:pt x="-412" y="1889"/>
                        <a:pt x="1235" y="8399"/>
                      </a:cubicBezTo>
                      <a:cubicBezTo>
                        <a:pt x="12761" y="32810"/>
                        <a:pt x="11115" y="27928"/>
                        <a:pt x="27583" y="55596"/>
                      </a:cubicBezTo>
                      <a:cubicBezTo>
                        <a:pt x="35816" y="70243"/>
                        <a:pt x="42403" y="86518"/>
                        <a:pt x="53929" y="102793"/>
                      </a:cubicBezTo>
                      <a:cubicBezTo>
                        <a:pt x="58869" y="110931"/>
                        <a:pt x="65456" y="119068"/>
                        <a:pt x="72043" y="128834"/>
                      </a:cubicBezTo>
                      <a:cubicBezTo>
                        <a:pt x="78630" y="136971"/>
                        <a:pt x="81923" y="146735"/>
                        <a:pt x="88510" y="156501"/>
                      </a:cubicBezTo>
                      <a:cubicBezTo>
                        <a:pt x="101684" y="174403"/>
                        <a:pt x="118151" y="189051"/>
                        <a:pt x="131324" y="205326"/>
                      </a:cubicBezTo>
                      <a:cubicBezTo>
                        <a:pt x="137911" y="213463"/>
                        <a:pt x="144497" y="219973"/>
                        <a:pt x="151085" y="226483"/>
                      </a:cubicBezTo>
                      <a:cubicBezTo>
                        <a:pt x="157671" y="232993"/>
                        <a:pt x="162611" y="241130"/>
                        <a:pt x="167551" y="247640"/>
                      </a:cubicBezTo>
                      <a:cubicBezTo>
                        <a:pt x="190605" y="270426"/>
                        <a:pt x="188958" y="263916"/>
                        <a:pt x="208719" y="281819"/>
                      </a:cubicBezTo>
                      <a:cubicBezTo>
                        <a:pt x="218598" y="289956"/>
                        <a:pt x="228479" y="296466"/>
                        <a:pt x="231772" y="294837"/>
                      </a:cubicBezTo>
                      <a:cubicBezTo>
                        <a:pt x="235066" y="293210"/>
                        <a:pt x="228479" y="281819"/>
                        <a:pt x="218598" y="272053"/>
                      </a:cubicBezTo>
                      <a:cubicBezTo>
                        <a:pt x="200486" y="252523"/>
                        <a:pt x="203778" y="257406"/>
                        <a:pt x="180725" y="234620"/>
                      </a:cubicBezTo>
                      <a:cubicBezTo>
                        <a:pt x="175785" y="228110"/>
                        <a:pt x="170844" y="221600"/>
                        <a:pt x="164258" y="215090"/>
                      </a:cubicBezTo>
                      <a:cubicBezTo>
                        <a:pt x="157671" y="208581"/>
                        <a:pt x="149438" y="202071"/>
                        <a:pt x="142851" y="195561"/>
                      </a:cubicBezTo>
                      <a:cubicBezTo>
                        <a:pt x="129677" y="180913"/>
                        <a:pt x="118151" y="163011"/>
                        <a:pt x="104977" y="145108"/>
                      </a:cubicBezTo>
                      <a:cubicBezTo>
                        <a:pt x="98390" y="136971"/>
                        <a:pt x="90157" y="130461"/>
                        <a:pt x="83570" y="120695"/>
                      </a:cubicBezTo>
                      <a:cubicBezTo>
                        <a:pt x="76984" y="112558"/>
                        <a:pt x="72043" y="102793"/>
                        <a:pt x="65456" y="94655"/>
                      </a:cubicBezTo>
                      <a:cubicBezTo>
                        <a:pt x="53929" y="78380"/>
                        <a:pt x="44049" y="62106"/>
                        <a:pt x="35816" y="49086"/>
                      </a:cubicBezTo>
                      <a:cubicBezTo>
                        <a:pt x="19349" y="21419"/>
                        <a:pt x="20995" y="26300"/>
                        <a:pt x="7822" y="3516"/>
                      </a:cubicBezTo>
                      <a:cubicBezTo>
                        <a:pt x="6176" y="1074"/>
                        <a:pt x="4940" y="260"/>
                        <a:pt x="3911" y="5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4" name="任意多边形: 形状 7303" descr="caacfa12-5be9-44b4-bacf-2f8dc545927c"/>
                <p:cNvSpPr/>
                <p:nvPr/>
              </p:nvSpPr>
              <p:spPr>
                <a:xfrm flipH="1">
                  <a:off x="10303397" y="1661868"/>
                  <a:ext cx="213318" cy="109449"/>
                </a:xfrm>
                <a:custGeom>
                  <a:avLst/>
                  <a:gdLst>
                    <a:gd name="connsiteX0" fmla="*/ 18325 w 213318"/>
                    <a:gd name="connsiteY0" fmla="*/ 0 h 109449"/>
                    <a:gd name="connsiteX1" fmla="*/ 212 w 213318"/>
                    <a:gd name="connsiteY1" fmla="*/ 3256 h 109449"/>
                    <a:gd name="connsiteX2" fmla="*/ 15032 w 213318"/>
                    <a:gd name="connsiteY2" fmla="*/ 13020 h 109449"/>
                    <a:gd name="connsiteX3" fmla="*/ 49613 w 213318"/>
                    <a:gd name="connsiteY3" fmla="*/ 19530 h 109449"/>
                    <a:gd name="connsiteX4" fmla="*/ 66079 w 213318"/>
                    <a:gd name="connsiteY4" fmla="*/ 24413 h 109449"/>
                    <a:gd name="connsiteX5" fmla="*/ 85840 w 213318"/>
                    <a:gd name="connsiteY5" fmla="*/ 26040 h 109449"/>
                    <a:gd name="connsiteX6" fmla="*/ 123714 w 213318"/>
                    <a:gd name="connsiteY6" fmla="*/ 40687 h 109449"/>
                    <a:gd name="connsiteX7" fmla="*/ 143475 w 213318"/>
                    <a:gd name="connsiteY7" fmla="*/ 47198 h 109449"/>
                    <a:gd name="connsiteX8" fmla="*/ 159942 w 213318"/>
                    <a:gd name="connsiteY8" fmla="*/ 58590 h 109449"/>
                    <a:gd name="connsiteX9" fmla="*/ 186290 w 213318"/>
                    <a:gd name="connsiteY9" fmla="*/ 81375 h 109449"/>
                    <a:gd name="connsiteX10" fmla="*/ 197815 w 213318"/>
                    <a:gd name="connsiteY10" fmla="*/ 94395 h 109449"/>
                    <a:gd name="connsiteX11" fmla="*/ 206049 w 213318"/>
                    <a:gd name="connsiteY11" fmla="*/ 107415 h 109449"/>
                    <a:gd name="connsiteX12" fmla="*/ 210990 w 213318"/>
                    <a:gd name="connsiteY12" fmla="*/ 109042 h 109449"/>
                    <a:gd name="connsiteX13" fmla="*/ 212637 w 213318"/>
                    <a:gd name="connsiteY13" fmla="*/ 104160 h 109449"/>
                    <a:gd name="connsiteX14" fmla="*/ 206049 w 213318"/>
                    <a:gd name="connsiteY14" fmla="*/ 89512 h 109449"/>
                    <a:gd name="connsiteX15" fmla="*/ 194522 w 213318"/>
                    <a:gd name="connsiteY15" fmla="*/ 73238 h 109449"/>
                    <a:gd name="connsiteX16" fmla="*/ 169822 w 213318"/>
                    <a:gd name="connsiteY16" fmla="*/ 45570 h 109449"/>
                    <a:gd name="connsiteX17" fmla="*/ 151709 w 213318"/>
                    <a:gd name="connsiteY17" fmla="*/ 34177 h 109449"/>
                    <a:gd name="connsiteX18" fmla="*/ 133594 w 213318"/>
                    <a:gd name="connsiteY18" fmla="*/ 21157 h 109449"/>
                    <a:gd name="connsiteX19" fmla="*/ 90780 w 213318"/>
                    <a:gd name="connsiteY19" fmla="*/ 9766 h 109449"/>
                    <a:gd name="connsiteX20" fmla="*/ 71020 w 213318"/>
                    <a:gd name="connsiteY20" fmla="*/ 6510 h 109449"/>
                    <a:gd name="connsiteX21" fmla="*/ 54553 w 213318"/>
                    <a:gd name="connsiteY21" fmla="*/ 1627 h 109449"/>
                    <a:gd name="connsiteX22" fmla="*/ 18325 w 213318"/>
                    <a:gd name="connsiteY22" fmla="*/ 0 h 109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13318" h="109449">
                      <a:moveTo>
                        <a:pt x="18325" y="0"/>
                      </a:moveTo>
                      <a:cubicBezTo>
                        <a:pt x="10092" y="0"/>
                        <a:pt x="1859" y="1627"/>
                        <a:pt x="212" y="3256"/>
                      </a:cubicBezTo>
                      <a:cubicBezTo>
                        <a:pt x="-1434" y="6510"/>
                        <a:pt x="6799" y="11393"/>
                        <a:pt x="15032" y="13020"/>
                      </a:cubicBezTo>
                      <a:cubicBezTo>
                        <a:pt x="33146" y="16275"/>
                        <a:pt x="28206" y="14647"/>
                        <a:pt x="49613" y="19530"/>
                      </a:cubicBezTo>
                      <a:cubicBezTo>
                        <a:pt x="54553" y="21157"/>
                        <a:pt x="59493" y="22785"/>
                        <a:pt x="66079" y="24413"/>
                      </a:cubicBezTo>
                      <a:cubicBezTo>
                        <a:pt x="72667" y="26040"/>
                        <a:pt x="79253" y="24413"/>
                        <a:pt x="85840" y="26040"/>
                      </a:cubicBezTo>
                      <a:cubicBezTo>
                        <a:pt x="99014" y="29295"/>
                        <a:pt x="110541" y="35805"/>
                        <a:pt x="123714" y="40687"/>
                      </a:cubicBezTo>
                      <a:cubicBezTo>
                        <a:pt x="130302" y="43943"/>
                        <a:pt x="136888" y="43943"/>
                        <a:pt x="143475" y="47198"/>
                      </a:cubicBezTo>
                      <a:cubicBezTo>
                        <a:pt x="150061" y="50453"/>
                        <a:pt x="155002" y="53708"/>
                        <a:pt x="159942" y="58590"/>
                      </a:cubicBezTo>
                      <a:cubicBezTo>
                        <a:pt x="169822" y="65100"/>
                        <a:pt x="179702" y="74865"/>
                        <a:pt x="186290" y="81375"/>
                      </a:cubicBezTo>
                      <a:cubicBezTo>
                        <a:pt x="192876" y="89512"/>
                        <a:pt x="196169" y="92768"/>
                        <a:pt x="197815" y="94395"/>
                      </a:cubicBezTo>
                      <a:cubicBezTo>
                        <a:pt x="199463" y="97650"/>
                        <a:pt x="202756" y="99278"/>
                        <a:pt x="206049" y="107415"/>
                      </a:cubicBezTo>
                      <a:cubicBezTo>
                        <a:pt x="207696" y="110670"/>
                        <a:pt x="209342" y="109042"/>
                        <a:pt x="210990" y="109042"/>
                      </a:cubicBezTo>
                      <a:cubicBezTo>
                        <a:pt x="212637" y="109042"/>
                        <a:pt x="214283" y="107415"/>
                        <a:pt x="212637" y="104160"/>
                      </a:cubicBezTo>
                      <a:cubicBezTo>
                        <a:pt x="209342" y="96022"/>
                        <a:pt x="207696" y="92768"/>
                        <a:pt x="206049" y="89512"/>
                      </a:cubicBezTo>
                      <a:cubicBezTo>
                        <a:pt x="204403" y="86258"/>
                        <a:pt x="201110" y="81375"/>
                        <a:pt x="194522" y="73238"/>
                      </a:cubicBezTo>
                      <a:cubicBezTo>
                        <a:pt x="187936" y="65100"/>
                        <a:pt x="179702" y="53708"/>
                        <a:pt x="169822" y="45570"/>
                      </a:cubicBezTo>
                      <a:cubicBezTo>
                        <a:pt x="164882" y="40687"/>
                        <a:pt x="158295" y="37433"/>
                        <a:pt x="151709" y="34177"/>
                      </a:cubicBezTo>
                      <a:cubicBezTo>
                        <a:pt x="145122" y="30923"/>
                        <a:pt x="140182" y="24413"/>
                        <a:pt x="133594" y="21157"/>
                      </a:cubicBezTo>
                      <a:cubicBezTo>
                        <a:pt x="120421" y="14647"/>
                        <a:pt x="103955" y="13020"/>
                        <a:pt x="90780" y="9766"/>
                      </a:cubicBezTo>
                      <a:cubicBezTo>
                        <a:pt x="84194" y="8137"/>
                        <a:pt x="77607" y="6510"/>
                        <a:pt x="71020" y="6510"/>
                      </a:cubicBezTo>
                      <a:cubicBezTo>
                        <a:pt x="64433" y="4883"/>
                        <a:pt x="59493" y="1627"/>
                        <a:pt x="54553" y="1627"/>
                      </a:cubicBezTo>
                      <a:cubicBezTo>
                        <a:pt x="33146" y="-1627"/>
                        <a:pt x="36440" y="1627"/>
                        <a:pt x="1832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5" name="任意多边形: 形状 7304" descr="42dd2794-c896-43ae-98c7-7a521bc7bb49"/>
                <p:cNvSpPr/>
                <p:nvPr/>
              </p:nvSpPr>
              <p:spPr>
                <a:xfrm flipH="1">
                  <a:off x="10065305" y="1680329"/>
                  <a:ext cx="236842" cy="312595"/>
                </a:xfrm>
                <a:custGeom>
                  <a:avLst/>
                  <a:gdLst>
                    <a:gd name="connsiteX0" fmla="*/ 70525 w 236842"/>
                    <a:gd name="connsiteY0" fmla="*/ 1070 h 312595"/>
                    <a:gd name="connsiteX1" fmla="*/ 57351 w 236842"/>
                    <a:gd name="connsiteY1" fmla="*/ 2697 h 312595"/>
                    <a:gd name="connsiteX2" fmla="*/ 27711 w 236842"/>
                    <a:gd name="connsiteY2" fmla="*/ 25481 h 312595"/>
                    <a:gd name="connsiteX3" fmla="*/ 11245 w 236842"/>
                    <a:gd name="connsiteY3" fmla="*/ 51522 h 312595"/>
                    <a:gd name="connsiteX4" fmla="*/ 4658 w 236842"/>
                    <a:gd name="connsiteY4" fmla="*/ 69425 h 312595"/>
                    <a:gd name="connsiteX5" fmla="*/ 1364 w 236842"/>
                    <a:gd name="connsiteY5" fmla="*/ 128015 h 312595"/>
                    <a:gd name="connsiteX6" fmla="*/ 16184 w 236842"/>
                    <a:gd name="connsiteY6" fmla="*/ 178467 h 312595"/>
                    <a:gd name="connsiteX7" fmla="*/ 49118 w 236842"/>
                    <a:gd name="connsiteY7" fmla="*/ 225664 h 312595"/>
                    <a:gd name="connsiteX8" fmla="*/ 90285 w 236842"/>
                    <a:gd name="connsiteY8" fmla="*/ 271235 h 312595"/>
                    <a:gd name="connsiteX9" fmla="*/ 113340 w 236842"/>
                    <a:gd name="connsiteY9" fmla="*/ 292392 h 312595"/>
                    <a:gd name="connsiteX10" fmla="*/ 142980 w 236842"/>
                    <a:gd name="connsiteY10" fmla="*/ 310295 h 312595"/>
                    <a:gd name="connsiteX11" fmla="*/ 162740 w 236842"/>
                    <a:gd name="connsiteY11" fmla="*/ 311922 h 312595"/>
                    <a:gd name="connsiteX12" fmla="*/ 180853 w 236842"/>
                    <a:gd name="connsiteY12" fmla="*/ 300529 h 312595"/>
                    <a:gd name="connsiteX13" fmla="*/ 189087 w 236842"/>
                    <a:gd name="connsiteY13" fmla="*/ 267980 h 312595"/>
                    <a:gd name="connsiteX14" fmla="*/ 217082 w 236842"/>
                    <a:gd name="connsiteY14" fmla="*/ 219154 h 312595"/>
                    <a:gd name="connsiteX15" fmla="*/ 236842 w 236842"/>
                    <a:gd name="connsiteY15" fmla="*/ 162192 h 312595"/>
                    <a:gd name="connsiteX16" fmla="*/ 223668 w 236842"/>
                    <a:gd name="connsiteY16" fmla="*/ 110112 h 312595"/>
                    <a:gd name="connsiteX17" fmla="*/ 202261 w 236842"/>
                    <a:gd name="connsiteY17" fmla="*/ 79189 h 312595"/>
                    <a:gd name="connsiteX18" fmla="*/ 187441 w 236842"/>
                    <a:gd name="connsiteY18" fmla="*/ 64542 h 312595"/>
                    <a:gd name="connsiteX19" fmla="*/ 149567 w 236842"/>
                    <a:gd name="connsiteY19" fmla="*/ 33619 h 312595"/>
                    <a:gd name="connsiteX20" fmla="*/ 138040 w 236842"/>
                    <a:gd name="connsiteY20" fmla="*/ 28737 h 312595"/>
                    <a:gd name="connsiteX21" fmla="*/ 146274 w 236842"/>
                    <a:gd name="connsiteY21" fmla="*/ 40129 h 312595"/>
                    <a:gd name="connsiteX22" fmla="*/ 180853 w 236842"/>
                    <a:gd name="connsiteY22" fmla="*/ 72679 h 312595"/>
                    <a:gd name="connsiteX23" fmla="*/ 212141 w 236842"/>
                    <a:gd name="connsiteY23" fmla="*/ 116622 h 312595"/>
                    <a:gd name="connsiteX24" fmla="*/ 202261 w 236842"/>
                    <a:gd name="connsiteY24" fmla="*/ 209390 h 312595"/>
                    <a:gd name="connsiteX25" fmla="*/ 184148 w 236842"/>
                    <a:gd name="connsiteY25" fmla="*/ 233801 h 312595"/>
                    <a:gd name="connsiteX26" fmla="*/ 172620 w 236842"/>
                    <a:gd name="connsiteY26" fmla="*/ 264725 h 312595"/>
                    <a:gd name="connsiteX27" fmla="*/ 164387 w 236842"/>
                    <a:gd name="connsiteY27" fmla="*/ 289137 h 312595"/>
                    <a:gd name="connsiteX28" fmla="*/ 146274 w 236842"/>
                    <a:gd name="connsiteY28" fmla="*/ 290765 h 312595"/>
                    <a:gd name="connsiteX29" fmla="*/ 123220 w 236842"/>
                    <a:gd name="connsiteY29" fmla="*/ 276117 h 312595"/>
                    <a:gd name="connsiteX30" fmla="*/ 100166 w 236842"/>
                    <a:gd name="connsiteY30" fmla="*/ 254960 h 312595"/>
                    <a:gd name="connsiteX31" fmla="*/ 58998 w 236842"/>
                    <a:gd name="connsiteY31" fmla="*/ 212644 h 312595"/>
                    <a:gd name="connsiteX32" fmla="*/ 29358 w 236842"/>
                    <a:gd name="connsiteY32" fmla="*/ 168702 h 312595"/>
                    <a:gd name="connsiteX33" fmla="*/ 16184 w 236842"/>
                    <a:gd name="connsiteY33" fmla="*/ 123132 h 312595"/>
                    <a:gd name="connsiteX34" fmla="*/ 16184 w 236842"/>
                    <a:gd name="connsiteY34" fmla="*/ 72679 h 312595"/>
                    <a:gd name="connsiteX35" fmla="*/ 34299 w 236842"/>
                    <a:gd name="connsiteY35" fmla="*/ 31992 h 312595"/>
                    <a:gd name="connsiteX36" fmla="*/ 70525 w 236842"/>
                    <a:gd name="connsiteY36" fmla="*/ 1070 h 312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36842" h="312595">
                      <a:moveTo>
                        <a:pt x="70525" y="1070"/>
                      </a:moveTo>
                      <a:cubicBezTo>
                        <a:pt x="70525" y="-559"/>
                        <a:pt x="65585" y="-559"/>
                        <a:pt x="57351" y="2697"/>
                      </a:cubicBezTo>
                      <a:cubicBezTo>
                        <a:pt x="49118" y="5951"/>
                        <a:pt x="37592" y="14089"/>
                        <a:pt x="27711" y="25481"/>
                      </a:cubicBezTo>
                      <a:cubicBezTo>
                        <a:pt x="19478" y="36874"/>
                        <a:pt x="14538" y="45012"/>
                        <a:pt x="11245" y="51522"/>
                      </a:cubicBezTo>
                      <a:cubicBezTo>
                        <a:pt x="7950" y="58032"/>
                        <a:pt x="6304" y="64542"/>
                        <a:pt x="4658" y="69425"/>
                      </a:cubicBezTo>
                      <a:cubicBezTo>
                        <a:pt x="1364" y="80817"/>
                        <a:pt x="-1930" y="95465"/>
                        <a:pt x="1364" y="128015"/>
                      </a:cubicBezTo>
                      <a:cubicBezTo>
                        <a:pt x="4658" y="144289"/>
                        <a:pt x="7950" y="162192"/>
                        <a:pt x="16184" y="178467"/>
                      </a:cubicBezTo>
                      <a:cubicBezTo>
                        <a:pt x="24418" y="194742"/>
                        <a:pt x="37592" y="211017"/>
                        <a:pt x="49118" y="225664"/>
                      </a:cubicBezTo>
                      <a:cubicBezTo>
                        <a:pt x="62292" y="241940"/>
                        <a:pt x="75466" y="256587"/>
                        <a:pt x="90285" y="271235"/>
                      </a:cubicBezTo>
                      <a:cubicBezTo>
                        <a:pt x="96873" y="279372"/>
                        <a:pt x="105106" y="285882"/>
                        <a:pt x="113340" y="292392"/>
                      </a:cubicBezTo>
                      <a:cubicBezTo>
                        <a:pt x="121573" y="300529"/>
                        <a:pt x="131452" y="307039"/>
                        <a:pt x="142980" y="310295"/>
                      </a:cubicBezTo>
                      <a:cubicBezTo>
                        <a:pt x="149567" y="311922"/>
                        <a:pt x="156153" y="313549"/>
                        <a:pt x="162740" y="311922"/>
                      </a:cubicBezTo>
                      <a:cubicBezTo>
                        <a:pt x="169328" y="310295"/>
                        <a:pt x="175914" y="305412"/>
                        <a:pt x="180853" y="300529"/>
                      </a:cubicBezTo>
                      <a:cubicBezTo>
                        <a:pt x="189087" y="289137"/>
                        <a:pt x="187441" y="277745"/>
                        <a:pt x="189087" y="267980"/>
                      </a:cubicBezTo>
                      <a:cubicBezTo>
                        <a:pt x="190734" y="250077"/>
                        <a:pt x="203907" y="235430"/>
                        <a:pt x="217082" y="219154"/>
                      </a:cubicBezTo>
                      <a:cubicBezTo>
                        <a:pt x="230254" y="202880"/>
                        <a:pt x="236842" y="181722"/>
                        <a:pt x="236842" y="162192"/>
                      </a:cubicBezTo>
                      <a:cubicBezTo>
                        <a:pt x="236842" y="142662"/>
                        <a:pt x="231902" y="124759"/>
                        <a:pt x="223668" y="110112"/>
                      </a:cubicBezTo>
                      <a:cubicBezTo>
                        <a:pt x="215434" y="95465"/>
                        <a:pt x="208848" y="87326"/>
                        <a:pt x="202261" y="79189"/>
                      </a:cubicBezTo>
                      <a:cubicBezTo>
                        <a:pt x="195675" y="72679"/>
                        <a:pt x="192380" y="67797"/>
                        <a:pt x="187441" y="64542"/>
                      </a:cubicBezTo>
                      <a:cubicBezTo>
                        <a:pt x="179207" y="56404"/>
                        <a:pt x="170974" y="49894"/>
                        <a:pt x="149567" y="33619"/>
                      </a:cubicBezTo>
                      <a:cubicBezTo>
                        <a:pt x="141333" y="27109"/>
                        <a:pt x="141333" y="28737"/>
                        <a:pt x="138040" y="28737"/>
                      </a:cubicBezTo>
                      <a:cubicBezTo>
                        <a:pt x="134747" y="28737"/>
                        <a:pt x="136393" y="30364"/>
                        <a:pt x="146274" y="40129"/>
                      </a:cubicBezTo>
                      <a:cubicBezTo>
                        <a:pt x="166033" y="56404"/>
                        <a:pt x="172620" y="64542"/>
                        <a:pt x="180853" y="72679"/>
                      </a:cubicBezTo>
                      <a:cubicBezTo>
                        <a:pt x="189087" y="80817"/>
                        <a:pt x="198968" y="90582"/>
                        <a:pt x="212141" y="116622"/>
                      </a:cubicBezTo>
                      <a:cubicBezTo>
                        <a:pt x="223668" y="144289"/>
                        <a:pt x="226961" y="180094"/>
                        <a:pt x="202261" y="209390"/>
                      </a:cubicBezTo>
                      <a:cubicBezTo>
                        <a:pt x="197321" y="217527"/>
                        <a:pt x="190734" y="224037"/>
                        <a:pt x="184148" y="233801"/>
                      </a:cubicBezTo>
                      <a:cubicBezTo>
                        <a:pt x="177560" y="241940"/>
                        <a:pt x="174267" y="254960"/>
                        <a:pt x="172620" y="264725"/>
                      </a:cubicBezTo>
                      <a:cubicBezTo>
                        <a:pt x="170974" y="274489"/>
                        <a:pt x="169328" y="284255"/>
                        <a:pt x="164387" y="289137"/>
                      </a:cubicBezTo>
                      <a:cubicBezTo>
                        <a:pt x="159447" y="294019"/>
                        <a:pt x="154507" y="294019"/>
                        <a:pt x="146274" y="290765"/>
                      </a:cubicBezTo>
                      <a:cubicBezTo>
                        <a:pt x="138040" y="287509"/>
                        <a:pt x="129806" y="282627"/>
                        <a:pt x="123220" y="276117"/>
                      </a:cubicBezTo>
                      <a:cubicBezTo>
                        <a:pt x="114986" y="269607"/>
                        <a:pt x="108400" y="263097"/>
                        <a:pt x="100166" y="254960"/>
                      </a:cubicBezTo>
                      <a:cubicBezTo>
                        <a:pt x="85346" y="240312"/>
                        <a:pt x="70525" y="227291"/>
                        <a:pt x="58998" y="212644"/>
                      </a:cubicBezTo>
                      <a:cubicBezTo>
                        <a:pt x="47472" y="197997"/>
                        <a:pt x="37592" y="183350"/>
                        <a:pt x="29358" y="168702"/>
                      </a:cubicBezTo>
                      <a:cubicBezTo>
                        <a:pt x="21124" y="154055"/>
                        <a:pt x="19478" y="136152"/>
                        <a:pt x="16184" y="123132"/>
                      </a:cubicBezTo>
                      <a:cubicBezTo>
                        <a:pt x="11245" y="93836"/>
                        <a:pt x="14538" y="82445"/>
                        <a:pt x="16184" y="72679"/>
                      </a:cubicBezTo>
                      <a:cubicBezTo>
                        <a:pt x="17831" y="62914"/>
                        <a:pt x="19478" y="51522"/>
                        <a:pt x="34299" y="31992"/>
                      </a:cubicBezTo>
                      <a:cubicBezTo>
                        <a:pt x="47472" y="15717"/>
                        <a:pt x="68878" y="4324"/>
                        <a:pt x="70525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6" name="任意多边形: 形状 7305" descr="d0be994f-33e2-4e1c-8982-4f77ba10cc0c"/>
                <p:cNvSpPr/>
                <p:nvPr/>
              </p:nvSpPr>
              <p:spPr>
                <a:xfrm flipH="1">
                  <a:off x="10222659" y="1600926"/>
                  <a:ext cx="23785" cy="75588"/>
                </a:xfrm>
                <a:custGeom>
                  <a:avLst/>
                  <a:gdLst>
                    <a:gd name="connsiteX0" fmla="*/ 6587 w 23785"/>
                    <a:gd name="connsiteY0" fmla="*/ 724 h 75588"/>
                    <a:gd name="connsiteX1" fmla="*/ 3293 w 23785"/>
                    <a:gd name="connsiteY1" fmla="*/ 724 h 75588"/>
                    <a:gd name="connsiteX2" fmla="*/ 0 w 23785"/>
                    <a:gd name="connsiteY2" fmla="*/ 2351 h 75588"/>
                    <a:gd name="connsiteX3" fmla="*/ 1646 w 23785"/>
                    <a:gd name="connsiteY3" fmla="*/ 13744 h 75588"/>
                    <a:gd name="connsiteX4" fmla="*/ 0 w 23785"/>
                    <a:gd name="connsiteY4" fmla="*/ 25135 h 75588"/>
                    <a:gd name="connsiteX5" fmla="*/ 1646 w 23785"/>
                    <a:gd name="connsiteY5" fmla="*/ 31645 h 75588"/>
                    <a:gd name="connsiteX6" fmla="*/ 0 w 23785"/>
                    <a:gd name="connsiteY6" fmla="*/ 38155 h 75588"/>
                    <a:gd name="connsiteX7" fmla="*/ 4941 w 23785"/>
                    <a:gd name="connsiteY7" fmla="*/ 51176 h 75588"/>
                    <a:gd name="connsiteX8" fmla="*/ 6587 w 23785"/>
                    <a:gd name="connsiteY8" fmla="*/ 56058 h 75588"/>
                    <a:gd name="connsiteX9" fmla="*/ 4941 w 23785"/>
                    <a:gd name="connsiteY9" fmla="*/ 62568 h 75588"/>
                    <a:gd name="connsiteX10" fmla="*/ 11527 w 23785"/>
                    <a:gd name="connsiteY10" fmla="*/ 72334 h 75588"/>
                    <a:gd name="connsiteX11" fmla="*/ 16468 w 23785"/>
                    <a:gd name="connsiteY11" fmla="*/ 75588 h 75588"/>
                    <a:gd name="connsiteX12" fmla="*/ 23054 w 23785"/>
                    <a:gd name="connsiteY12" fmla="*/ 69078 h 75588"/>
                    <a:gd name="connsiteX13" fmla="*/ 23054 w 23785"/>
                    <a:gd name="connsiteY13" fmla="*/ 57685 h 75588"/>
                    <a:gd name="connsiteX14" fmla="*/ 23054 w 23785"/>
                    <a:gd name="connsiteY14" fmla="*/ 52804 h 75588"/>
                    <a:gd name="connsiteX15" fmla="*/ 19760 w 23785"/>
                    <a:gd name="connsiteY15" fmla="*/ 47921 h 75588"/>
                    <a:gd name="connsiteX16" fmla="*/ 19760 w 23785"/>
                    <a:gd name="connsiteY16" fmla="*/ 34901 h 75588"/>
                    <a:gd name="connsiteX17" fmla="*/ 16468 w 23785"/>
                    <a:gd name="connsiteY17" fmla="*/ 28391 h 75588"/>
                    <a:gd name="connsiteX18" fmla="*/ 14820 w 23785"/>
                    <a:gd name="connsiteY18" fmla="*/ 21881 h 75588"/>
                    <a:gd name="connsiteX19" fmla="*/ 11527 w 23785"/>
                    <a:gd name="connsiteY19" fmla="*/ 10488 h 75588"/>
                    <a:gd name="connsiteX20" fmla="*/ 6587 w 23785"/>
                    <a:gd name="connsiteY20" fmla="*/ 724 h 75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85" h="75588">
                      <a:moveTo>
                        <a:pt x="6587" y="724"/>
                      </a:moveTo>
                      <a:cubicBezTo>
                        <a:pt x="6587" y="-904"/>
                        <a:pt x="4941" y="724"/>
                        <a:pt x="3293" y="724"/>
                      </a:cubicBezTo>
                      <a:cubicBezTo>
                        <a:pt x="1646" y="724"/>
                        <a:pt x="0" y="724"/>
                        <a:pt x="0" y="2351"/>
                      </a:cubicBezTo>
                      <a:cubicBezTo>
                        <a:pt x="0" y="7234"/>
                        <a:pt x="0" y="7234"/>
                        <a:pt x="1646" y="13744"/>
                      </a:cubicBezTo>
                      <a:cubicBezTo>
                        <a:pt x="1646" y="16998"/>
                        <a:pt x="0" y="21881"/>
                        <a:pt x="0" y="25135"/>
                      </a:cubicBezTo>
                      <a:cubicBezTo>
                        <a:pt x="0" y="26764"/>
                        <a:pt x="1646" y="30018"/>
                        <a:pt x="1646" y="31645"/>
                      </a:cubicBezTo>
                      <a:cubicBezTo>
                        <a:pt x="1646" y="33274"/>
                        <a:pt x="0" y="36528"/>
                        <a:pt x="0" y="38155"/>
                      </a:cubicBezTo>
                      <a:cubicBezTo>
                        <a:pt x="0" y="43038"/>
                        <a:pt x="3293" y="46294"/>
                        <a:pt x="4941" y="51176"/>
                      </a:cubicBezTo>
                      <a:cubicBezTo>
                        <a:pt x="4941" y="52804"/>
                        <a:pt x="6587" y="54431"/>
                        <a:pt x="6587" y="56058"/>
                      </a:cubicBezTo>
                      <a:cubicBezTo>
                        <a:pt x="6587" y="57685"/>
                        <a:pt x="4941" y="60941"/>
                        <a:pt x="4941" y="62568"/>
                      </a:cubicBezTo>
                      <a:cubicBezTo>
                        <a:pt x="6587" y="69078"/>
                        <a:pt x="8234" y="67451"/>
                        <a:pt x="11527" y="72334"/>
                      </a:cubicBezTo>
                      <a:cubicBezTo>
                        <a:pt x="11527" y="72334"/>
                        <a:pt x="13173" y="75588"/>
                        <a:pt x="16468" y="75588"/>
                      </a:cubicBezTo>
                      <a:cubicBezTo>
                        <a:pt x="19760" y="75588"/>
                        <a:pt x="23054" y="72334"/>
                        <a:pt x="23054" y="69078"/>
                      </a:cubicBezTo>
                      <a:cubicBezTo>
                        <a:pt x="23054" y="64196"/>
                        <a:pt x="23054" y="64196"/>
                        <a:pt x="23054" y="57685"/>
                      </a:cubicBezTo>
                      <a:cubicBezTo>
                        <a:pt x="23054" y="56058"/>
                        <a:pt x="24700" y="54431"/>
                        <a:pt x="23054" y="52804"/>
                      </a:cubicBezTo>
                      <a:cubicBezTo>
                        <a:pt x="23054" y="51176"/>
                        <a:pt x="19760" y="49548"/>
                        <a:pt x="19760" y="47921"/>
                      </a:cubicBezTo>
                      <a:cubicBezTo>
                        <a:pt x="19760" y="43038"/>
                        <a:pt x="19760" y="39784"/>
                        <a:pt x="19760" y="34901"/>
                      </a:cubicBezTo>
                      <a:cubicBezTo>
                        <a:pt x="19760" y="33274"/>
                        <a:pt x="16468" y="31645"/>
                        <a:pt x="16468" y="28391"/>
                      </a:cubicBezTo>
                      <a:cubicBezTo>
                        <a:pt x="16468" y="26764"/>
                        <a:pt x="16468" y="23508"/>
                        <a:pt x="14820" y="21881"/>
                      </a:cubicBezTo>
                      <a:cubicBezTo>
                        <a:pt x="13173" y="18625"/>
                        <a:pt x="13173" y="13744"/>
                        <a:pt x="11527" y="10488"/>
                      </a:cubicBezTo>
                      <a:cubicBezTo>
                        <a:pt x="9880" y="3978"/>
                        <a:pt x="8234" y="5607"/>
                        <a:pt x="6587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7" name="任意多边形: 形状 7306" descr="9f3044b6-3f91-45d1-bf25-859ef1fb9b80"/>
                <p:cNvSpPr/>
                <p:nvPr/>
              </p:nvSpPr>
              <p:spPr>
                <a:xfrm flipH="1">
                  <a:off x="10165756" y="1577237"/>
                  <a:ext cx="29640" cy="138661"/>
                </a:xfrm>
                <a:custGeom>
                  <a:avLst/>
                  <a:gdLst>
                    <a:gd name="connsiteX0" fmla="*/ 4940 w 29640"/>
                    <a:gd name="connsiteY0" fmla="*/ 0 h 138661"/>
                    <a:gd name="connsiteX1" fmla="*/ 1647 w 29640"/>
                    <a:gd name="connsiteY1" fmla="*/ 3254 h 138661"/>
                    <a:gd name="connsiteX2" fmla="*/ 1647 w 29640"/>
                    <a:gd name="connsiteY2" fmla="*/ 24413 h 138661"/>
                    <a:gd name="connsiteX3" fmla="*/ 0 w 29640"/>
                    <a:gd name="connsiteY3" fmla="*/ 45570 h 138661"/>
                    <a:gd name="connsiteX4" fmla="*/ 1647 w 29640"/>
                    <a:gd name="connsiteY4" fmla="*/ 56963 h 138661"/>
                    <a:gd name="connsiteX5" fmla="*/ 0 w 29640"/>
                    <a:gd name="connsiteY5" fmla="*/ 69983 h 138661"/>
                    <a:gd name="connsiteX6" fmla="*/ 6588 w 29640"/>
                    <a:gd name="connsiteY6" fmla="*/ 94395 h 138661"/>
                    <a:gd name="connsiteX7" fmla="*/ 9880 w 29640"/>
                    <a:gd name="connsiteY7" fmla="*/ 104160 h 138661"/>
                    <a:gd name="connsiteX8" fmla="*/ 9880 w 29640"/>
                    <a:gd name="connsiteY8" fmla="*/ 113925 h 138661"/>
                    <a:gd name="connsiteX9" fmla="*/ 19760 w 29640"/>
                    <a:gd name="connsiteY9" fmla="*/ 131828 h 138661"/>
                    <a:gd name="connsiteX10" fmla="*/ 24700 w 29640"/>
                    <a:gd name="connsiteY10" fmla="*/ 138338 h 138661"/>
                    <a:gd name="connsiteX11" fmla="*/ 29640 w 29640"/>
                    <a:gd name="connsiteY11" fmla="*/ 126945 h 138661"/>
                    <a:gd name="connsiteX12" fmla="*/ 26347 w 29640"/>
                    <a:gd name="connsiteY12" fmla="*/ 107415 h 138661"/>
                    <a:gd name="connsiteX13" fmla="*/ 26347 w 29640"/>
                    <a:gd name="connsiteY13" fmla="*/ 97650 h 138661"/>
                    <a:gd name="connsiteX14" fmla="*/ 21408 w 29640"/>
                    <a:gd name="connsiteY14" fmla="*/ 87885 h 138661"/>
                    <a:gd name="connsiteX15" fmla="*/ 19760 w 29640"/>
                    <a:gd name="connsiteY15" fmla="*/ 65100 h 138661"/>
                    <a:gd name="connsiteX16" fmla="*/ 14820 w 29640"/>
                    <a:gd name="connsiteY16" fmla="*/ 53708 h 138661"/>
                    <a:gd name="connsiteX17" fmla="*/ 13174 w 29640"/>
                    <a:gd name="connsiteY17" fmla="*/ 42315 h 138661"/>
                    <a:gd name="connsiteX18" fmla="*/ 11527 w 29640"/>
                    <a:gd name="connsiteY18" fmla="*/ 21157 h 138661"/>
                    <a:gd name="connsiteX19" fmla="*/ 8234 w 29640"/>
                    <a:gd name="connsiteY19" fmla="*/ 1627 h 138661"/>
                    <a:gd name="connsiteX20" fmla="*/ 4940 w 29640"/>
                    <a:gd name="connsiteY20" fmla="*/ 0 h 138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640" h="138661">
                      <a:moveTo>
                        <a:pt x="4940" y="0"/>
                      </a:moveTo>
                      <a:cubicBezTo>
                        <a:pt x="3293" y="0"/>
                        <a:pt x="1647" y="0"/>
                        <a:pt x="1647" y="3254"/>
                      </a:cubicBezTo>
                      <a:cubicBezTo>
                        <a:pt x="0" y="13020"/>
                        <a:pt x="1647" y="11393"/>
                        <a:pt x="1647" y="24413"/>
                      </a:cubicBezTo>
                      <a:cubicBezTo>
                        <a:pt x="1647" y="30923"/>
                        <a:pt x="0" y="37433"/>
                        <a:pt x="0" y="45570"/>
                      </a:cubicBezTo>
                      <a:cubicBezTo>
                        <a:pt x="0" y="48825"/>
                        <a:pt x="1647" y="53708"/>
                        <a:pt x="1647" y="56963"/>
                      </a:cubicBezTo>
                      <a:cubicBezTo>
                        <a:pt x="1647" y="60218"/>
                        <a:pt x="0" y="65100"/>
                        <a:pt x="0" y="69983"/>
                      </a:cubicBezTo>
                      <a:cubicBezTo>
                        <a:pt x="1647" y="78120"/>
                        <a:pt x="4940" y="86258"/>
                        <a:pt x="6588" y="94395"/>
                      </a:cubicBezTo>
                      <a:cubicBezTo>
                        <a:pt x="6588" y="97650"/>
                        <a:pt x="8234" y="100905"/>
                        <a:pt x="9880" y="104160"/>
                      </a:cubicBezTo>
                      <a:cubicBezTo>
                        <a:pt x="11527" y="107415"/>
                        <a:pt x="9880" y="112298"/>
                        <a:pt x="9880" y="113925"/>
                      </a:cubicBezTo>
                      <a:cubicBezTo>
                        <a:pt x="13174" y="125318"/>
                        <a:pt x="14820" y="123691"/>
                        <a:pt x="19760" y="131828"/>
                      </a:cubicBezTo>
                      <a:cubicBezTo>
                        <a:pt x="18113" y="135082"/>
                        <a:pt x="21408" y="139965"/>
                        <a:pt x="24700" y="138338"/>
                      </a:cubicBezTo>
                      <a:cubicBezTo>
                        <a:pt x="27994" y="136711"/>
                        <a:pt x="29640" y="131828"/>
                        <a:pt x="29640" y="126945"/>
                      </a:cubicBezTo>
                      <a:cubicBezTo>
                        <a:pt x="27994" y="117181"/>
                        <a:pt x="27994" y="118808"/>
                        <a:pt x="26347" y="107415"/>
                      </a:cubicBezTo>
                      <a:cubicBezTo>
                        <a:pt x="26347" y="104160"/>
                        <a:pt x="26347" y="100905"/>
                        <a:pt x="26347" y="97650"/>
                      </a:cubicBezTo>
                      <a:cubicBezTo>
                        <a:pt x="26347" y="94395"/>
                        <a:pt x="23054" y="91140"/>
                        <a:pt x="21408" y="87885"/>
                      </a:cubicBezTo>
                      <a:cubicBezTo>
                        <a:pt x="19760" y="79748"/>
                        <a:pt x="21408" y="71610"/>
                        <a:pt x="19760" y="65100"/>
                      </a:cubicBezTo>
                      <a:cubicBezTo>
                        <a:pt x="19760" y="61845"/>
                        <a:pt x="16467" y="56963"/>
                        <a:pt x="14820" y="53708"/>
                      </a:cubicBezTo>
                      <a:cubicBezTo>
                        <a:pt x="14820" y="50453"/>
                        <a:pt x="14820" y="45570"/>
                        <a:pt x="13174" y="42315"/>
                      </a:cubicBezTo>
                      <a:cubicBezTo>
                        <a:pt x="11527" y="34177"/>
                        <a:pt x="11527" y="27667"/>
                        <a:pt x="11527" y="21157"/>
                      </a:cubicBezTo>
                      <a:cubicBezTo>
                        <a:pt x="9880" y="9765"/>
                        <a:pt x="9880" y="11393"/>
                        <a:pt x="8234" y="1627"/>
                      </a:cubicBezTo>
                      <a:cubicBezTo>
                        <a:pt x="8234" y="0"/>
                        <a:pt x="6588" y="0"/>
                        <a:pt x="494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8" name="任意多边形: 形状 7307" descr="388873dd-fea6-43b2-bd08-982a638e9980"/>
                <p:cNvSpPr/>
                <p:nvPr/>
              </p:nvSpPr>
              <p:spPr>
                <a:xfrm flipH="1">
                  <a:off x="10107692" y="1479023"/>
                  <a:ext cx="310262" cy="117954"/>
                </a:xfrm>
                <a:custGeom>
                  <a:avLst/>
                  <a:gdLst>
                    <a:gd name="connsiteX0" fmla="*/ 309834 w 310262"/>
                    <a:gd name="connsiteY0" fmla="*/ 565 h 117954"/>
                    <a:gd name="connsiteX1" fmla="*/ 291720 w 310262"/>
                    <a:gd name="connsiteY1" fmla="*/ 20095 h 117954"/>
                    <a:gd name="connsiteX2" fmla="*/ 276900 w 310262"/>
                    <a:gd name="connsiteY2" fmla="*/ 39625 h 117954"/>
                    <a:gd name="connsiteX3" fmla="*/ 257140 w 310262"/>
                    <a:gd name="connsiteY3" fmla="*/ 60783 h 117954"/>
                    <a:gd name="connsiteX4" fmla="*/ 235733 w 310262"/>
                    <a:gd name="connsiteY4" fmla="*/ 75430 h 117954"/>
                    <a:gd name="connsiteX5" fmla="*/ 211032 w 310262"/>
                    <a:gd name="connsiteY5" fmla="*/ 90077 h 117954"/>
                    <a:gd name="connsiteX6" fmla="*/ 150104 w 310262"/>
                    <a:gd name="connsiteY6" fmla="*/ 99843 h 117954"/>
                    <a:gd name="connsiteX7" fmla="*/ 118817 w 310262"/>
                    <a:gd name="connsiteY7" fmla="*/ 98214 h 117954"/>
                    <a:gd name="connsiteX8" fmla="*/ 89177 w 310262"/>
                    <a:gd name="connsiteY8" fmla="*/ 88450 h 117954"/>
                    <a:gd name="connsiteX9" fmla="*/ 43069 w 310262"/>
                    <a:gd name="connsiteY9" fmla="*/ 57527 h 117954"/>
                    <a:gd name="connsiteX10" fmla="*/ 23309 w 310262"/>
                    <a:gd name="connsiteY10" fmla="*/ 36370 h 117954"/>
                    <a:gd name="connsiteX11" fmla="*/ 8488 w 310262"/>
                    <a:gd name="connsiteY11" fmla="*/ 16839 h 117954"/>
                    <a:gd name="connsiteX12" fmla="*/ 1901 w 310262"/>
                    <a:gd name="connsiteY12" fmla="*/ 13585 h 117954"/>
                    <a:gd name="connsiteX13" fmla="*/ 1901 w 310262"/>
                    <a:gd name="connsiteY13" fmla="*/ 21722 h 117954"/>
                    <a:gd name="connsiteX14" fmla="*/ 15076 w 310262"/>
                    <a:gd name="connsiteY14" fmla="*/ 44507 h 117954"/>
                    <a:gd name="connsiteX15" fmla="*/ 34835 w 310262"/>
                    <a:gd name="connsiteY15" fmla="*/ 67293 h 117954"/>
                    <a:gd name="connsiteX16" fmla="*/ 80943 w 310262"/>
                    <a:gd name="connsiteY16" fmla="*/ 101470 h 117954"/>
                    <a:gd name="connsiteX17" fmla="*/ 113877 w 310262"/>
                    <a:gd name="connsiteY17" fmla="*/ 111235 h 117954"/>
                    <a:gd name="connsiteX18" fmla="*/ 148458 w 310262"/>
                    <a:gd name="connsiteY18" fmla="*/ 117745 h 117954"/>
                    <a:gd name="connsiteX19" fmla="*/ 217618 w 310262"/>
                    <a:gd name="connsiteY19" fmla="*/ 103097 h 117954"/>
                    <a:gd name="connsiteX20" fmla="*/ 245613 w 310262"/>
                    <a:gd name="connsiteY20" fmla="*/ 88450 h 117954"/>
                    <a:gd name="connsiteX21" fmla="*/ 270314 w 310262"/>
                    <a:gd name="connsiteY21" fmla="*/ 72176 h 117954"/>
                    <a:gd name="connsiteX22" fmla="*/ 290073 w 310262"/>
                    <a:gd name="connsiteY22" fmla="*/ 47763 h 117954"/>
                    <a:gd name="connsiteX23" fmla="*/ 303247 w 310262"/>
                    <a:gd name="connsiteY23" fmla="*/ 24977 h 117954"/>
                    <a:gd name="connsiteX24" fmla="*/ 309834 w 310262"/>
                    <a:gd name="connsiteY24" fmla="*/ 565 h 117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10262" h="117954">
                      <a:moveTo>
                        <a:pt x="309834" y="565"/>
                      </a:moveTo>
                      <a:cubicBezTo>
                        <a:pt x="306541" y="-2691"/>
                        <a:pt x="299953" y="8702"/>
                        <a:pt x="291720" y="20095"/>
                      </a:cubicBezTo>
                      <a:cubicBezTo>
                        <a:pt x="285133" y="31487"/>
                        <a:pt x="280193" y="34742"/>
                        <a:pt x="276900" y="39625"/>
                      </a:cubicBezTo>
                      <a:cubicBezTo>
                        <a:pt x="273606" y="44507"/>
                        <a:pt x="268667" y="49390"/>
                        <a:pt x="257140" y="60783"/>
                      </a:cubicBezTo>
                      <a:cubicBezTo>
                        <a:pt x="250553" y="65665"/>
                        <a:pt x="242319" y="70547"/>
                        <a:pt x="235733" y="75430"/>
                      </a:cubicBezTo>
                      <a:cubicBezTo>
                        <a:pt x="227499" y="80313"/>
                        <a:pt x="220913" y="86823"/>
                        <a:pt x="211032" y="90077"/>
                      </a:cubicBezTo>
                      <a:cubicBezTo>
                        <a:pt x="192918" y="98214"/>
                        <a:pt x="169864" y="99843"/>
                        <a:pt x="150104" y="99843"/>
                      </a:cubicBezTo>
                      <a:cubicBezTo>
                        <a:pt x="140224" y="99843"/>
                        <a:pt x="128697" y="101470"/>
                        <a:pt x="118817" y="98214"/>
                      </a:cubicBezTo>
                      <a:cubicBezTo>
                        <a:pt x="108936" y="96587"/>
                        <a:pt x="99056" y="91705"/>
                        <a:pt x="89177" y="88450"/>
                      </a:cubicBezTo>
                      <a:cubicBezTo>
                        <a:pt x="71063" y="80313"/>
                        <a:pt x="54596" y="68920"/>
                        <a:pt x="43069" y="57527"/>
                      </a:cubicBezTo>
                      <a:cubicBezTo>
                        <a:pt x="31542" y="46135"/>
                        <a:pt x="26601" y="41252"/>
                        <a:pt x="23309" y="36370"/>
                      </a:cubicBezTo>
                      <a:cubicBezTo>
                        <a:pt x="20015" y="31487"/>
                        <a:pt x="15076" y="28232"/>
                        <a:pt x="8488" y="16839"/>
                      </a:cubicBezTo>
                      <a:cubicBezTo>
                        <a:pt x="5195" y="11957"/>
                        <a:pt x="3549" y="13585"/>
                        <a:pt x="1901" y="13585"/>
                      </a:cubicBezTo>
                      <a:cubicBezTo>
                        <a:pt x="254" y="13585"/>
                        <a:pt x="-1392" y="15212"/>
                        <a:pt x="1901" y="21722"/>
                      </a:cubicBezTo>
                      <a:cubicBezTo>
                        <a:pt x="8488" y="34742"/>
                        <a:pt x="11781" y="39625"/>
                        <a:pt x="15076" y="44507"/>
                      </a:cubicBezTo>
                      <a:cubicBezTo>
                        <a:pt x="18369" y="49390"/>
                        <a:pt x="23309" y="55900"/>
                        <a:pt x="34835" y="67293"/>
                      </a:cubicBezTo>
                      <a:cubicBezTo>
                        <a:pt x="46362" y="78684"/>
                        <a:pt x="61182" y="93333"/>
                        <a:pt x="80943" y="101470"/>
                      </a:cubicBezTo>
                      <a:cubicBezTo>
                        <a:pt x="90823" y="106353"/>
                        <a:pt x="102350" y="109607"/>
                        <a:pt x="113877" y="111235"/>
                      </a:cubicBezTo>
                      <a:cubicBezTo>
                        <a:pt x="125404" y="114490"/>
                        <a:pt x="136931" y="117745"/>
                        <a:pt x="148458" y="117745"/>
                      </a:cubicBezTo>
                      <a:cubicBezTo>
                        <a:pt x="173157" y="119373"/>
                        <a:pt x="196211" y="111235"/>
                        <a:pt x="217618" y="103097"/>
                      </a:cubicBezTo>
                      <a:cubicBezTo>
                        <a:pt x="227499" y="98214"/>
                        <a:pt x="235733" y="93333"/>
                        <a:pt x="245613" y="88450"/>
                      </a:cubicBezTo>
                      <a:cubicBezTo>
                        <a:pt x="253846" y="83567"/>
                        <a:pt x="263726" y="78684"/>
                        <a:pt x="270314" y="72176"/>
                      </a:cubicBezTo>
                      <a:cubicBezTo>
                        <a:pt x="283487" y="60783"/>
                        <a:pt x="286780" y="54273"/>
                        <a:pt x="290073" y="47763"/>
                      </a:cubicBezTo>
                      <a:cubicBezTo>
                        <a:pt x="293366" y="42880"/>
                        <a:pt x="296660" y="37997"/>
                        <a:pt x="303247" y="24977"/>
                      </a:cubicBezTo>
                      <a:cubicBezTo>
                        <a:pt x="308187" y="15212"/>
                        <a:pt x="311481" y="2192"/>
                        <a:pt x="309834" y="56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09" name="任意多边形: 形状 7308" descr="a219e51e-275d-46a8-abf7-73be2c23d790"/>
                <p:cNvSpPr/>
                <p:nvPr/>
              </p:nvSpPr>
              <p:spPr>
                <a:xfrm flipH="1">
                  <a:off x="10404388" y="1371765"/>
                  <a:ext cx="341990" cy="139200"/>
                </a:xfrm>
                <a:custGeom>
                  <a:avLst/>
                  <a:gdLst>
                    <a:gd name="connsiteX0" fmla="*/ 985 w 341990"/>
                    <a:gd name="connsiteY0" fmla="*/ 407 h 139200"/>
                    <a:gd name="connsiteX1" fmla="*/ 4278 w 341990"/>
                    <a:gd name="connsiteY1" fmla="*/ 8545 h 139200"/>
                    <a:gd name="connsiteX2" fmla="*/ 20745 w 341990"/>
                    <a:gd name="connsiteY2" fmla="*/ 26447 h 139200"/>
                    <a:gd name="connsiteX3" fmla="*/ 42152 w 341990"/>
                    <a:gd name="connsiteY3" fmla="*/ 45977 h 139200"/>
                    <a:gd name="connsiteX4" fmla="*/ 86613 w 341990"/>
                    <a:gd name="connsiteY4" fmla="*/ 80155 h 139200"/>
                    <a:gd name="connsiteX5" fmla="*/ 114607 w 341990"/>
                    <a:gd name="connsiteY5" fmla="*/ 94802 h 139200"/>
                    <a:gd name="connsiteX6" fmla="*/ 144248 w 341990"/>
                    <a:gd name="connsiteY6" fmla="*/ 111077 h 139200"/>
                    <a:gd name="connsiteX7" fmla="*/ 206822 w 341990"/>
                    <a:gd name="connsiteY7" fmla="*/ 128979 h 139200"/>
                    <a:gd name="connsiteX8" fmla="*/ 234816 w 341990"/>
                    <a:gd name="connsiteY8" fmla="*/ 133862 h 139200"/>
                    <a:gd name="connsiteX9" fmla="*/ 261163 w 341990"/>
                    <a:gd name="connsiteY9" fmla="*/ 138745 h 139200"/>
                    <a:gd name="connsiteX10" fmla="*/ 315504 w 341990"/>
                    <a:gd name="connsiteY10" fmla="*/ 137117 h 139200"/>
                    <a:gd name="connsiteX11" fmla="*/ 341851 w 341990"/>
                    <a:gd name="connsiteY11" fmla="*/ 128979 h 139200"/>
                    <a:gd name="connsiteX12" fmla="*/ 317151 w 341990"/>
                    <a:gd name="connsiteY12" fmla="*/ 122469 h 139200"/>
                    <a:gd name="connsiteX13" fmla="*/ 264457 w 341990"/>
                    <a:gd name="connsiteY13" fmla="*/ 119215 h 139200"/>
                    <a:gd name="connsiteX14" fmla="*/ 239756 w 341990"/>
                    <a:gd name="connsiteY14" fmla="*/ 114332 h 139200"/>
                    <a:gd name="connsiteX15" fmla="*/ 211762 w 341990"/>
                    <a:gd name="connsiteY15" fmla="*/ 111077 h 139200"/>
                    <a:gd name="connsiteX16" fmla="*/ 152481 w 341990"/>
                    <a:gd name="connsiteY16" fmla="*/ 91546 h 139200"/>
                    <a:gd name="connsiteX17" fmla="*/ 122840 w 341990"/>
                    <a:gd name="connsiteY17" fmla="*/ 81782 h 139200"/>
                    <a:gd name="connsiteX18" fmla="*/ 94847 w 341990"/>
                    <a:gd name="connsiteY18" fmla="*/ 67135 h 139200"/>
                    <a:gd name="connsiteX19" fmla="*/ 48739 w 341990"/>
                    <a:gd name="connsiteY19" fmla="*/ 36212 h 139200"/>
                    <a:gd name="connsiteX20" fmla="*/ 25685 w 341990"/>
                    <a:gd name="connsiteY20" fmla="*/ 18309 h 139200"/>
                    <a:gd name="connsiteX21" fmla="*/ 7571 w 341990"/>
                    <a:gd name="connsiteY21" fmla="*/ 2034 h 139200"/>
                    <a:gd name="connsiteX22" fmla="*/ 985 w 341990"/>
                    <a:gd name="connsiteY22" fmla="*/ 407 h 139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1990" h="139200">
                      <a:moveTo>
                        <a:pt x="985" y="407"/>
                      </a:moveTo>
                      <a:cubicBezTo>
                        <a:pt x="-662" y="407"/>
                        <a:pt x="-662" y="2034"/>
                        <a:pt x="4278" y="8545"/>
                      </a:cubicBezTo>
                      <a:cubicBezTo>
                        <a:pt x="12512" y="18309"/>
                        <a:pt x="17452" y="23192"/>
                        <a:pt x="20745" y="26447"/>
                      </a:cubicBezTo>
                      <a:cubicBezTo>
                        <a:pt x="25685" y="31329"/>
                        <a:pt x="30625" y="36212"/>
                        <a:pt x="42152" y="45977"/>
                      </a:cubicBezTo>
                      <a:cubicBezTo>
                        <a:pt x="53679" y="57369"/>
                        <a:pt x="68499" y="68762"/>
                        <a:pt x="86613" y="80155"/>
                      </a:cubicBezTo>
                      <a:cubicBezTo>
                        <a:pt x="94847" y="85036"/>
                        <a:pt x="104728" y="89919"/>
                        <a:pt x="114607" y="94802"/>
                      </a:cubicBezTo>
                      <a:cubicBezTo>
                        <a:pt x="124487" y="99685"/>
                        <a:pt x="132721" y="106195"/>
                        <a:pt x="144248" y="111077"/>
                      </a:cubicBezTo>
                      <a:cubicBezTo>
                        <a:pt x="165654" y="119215"/>
                        <a:pt x="187062" y="124097"/>
                        <a:pt x="206822" y="128979"/>
                      </a:cubicBezTo>
                      <a:cubicBezTo>
                        <a:pt x="216703" y="130607"/>
                        <a:pt x="226582" y="132235"/>
                        <a:pt x="234816" y="133862"/>
                      </a:cubicBezTo>
                      <a:cubicBezTo>
                        <a:pt x="244696" y="135489"/>
                        <a:pt x="252930" y="138745"/>
                        <a:pt x="261163" y="138745"/>
                      </a:cubicBezTo>
                      <a:cubicBezTo>
                        <a:pt x="294097" y="140372"/>
                        <a:pt x="289157" y="137117"/>
                        <a:pt x="315504" y="137117"/>
                      </a:cubicBezTo>
                      <a:cubicBezTo>
                        <a:pt x="328677" y="133862"/>
                        <a:pt x="341851" y="132235"/>
                        <a:pt x="341851" y="128979"/>
                      </a:cubicBezTo>
                      <a:cubicBezTo>
                        <a:pt x="343498" y="125725"/>
                        <a:pt x="330324" y="122469"/>
                        <a:pt x="317151" y="122469"/>
                      </a:cubicBezTo>
                      <a:cubicBezTo>
                        <a:pt x="290804" y="122469"/>
                        <a:pt x="295743" y="122469"/>
                        <a:pt x="264457" y="119215"/>
                      </a:cubicBezTo>
                      <a:cubicBezTo>
                        <a:pt x="256223" y="117587"/>
                        <a:pt x="247989" y="115959"/>
                        <a:pt x="239756" y="114332"/>
                      </a:cubicBezTo>
                      <a:cubicBezTo>
                        <a:pt x="231522" y="112705"/>
                        <a:pt x="221642" y="112705"/>
                        <a:pt x="211762" y="111077"/>
                      </a:cubicBezTo>
                      <a:cubicBezTo>
                        <a:pt x="192002" y="106195"/>
                        <a:pt x="172241" y="98056"/>
                        <a:pt x="152481" y="91546"/>
                      </a:cubicBezTo>
                      <a:cubicBezTo>
                        <a:pt x="142600" y="88292"/>
                        <a:pt x="132721" y="85036"/>
                        <a:pt x="122840" y="81782"/>
                      </a:cubicBezTo>
                      <a:cubicBezTo>
                        <a:pt x="112960" y="76899"/>
                        <a:pt x="104728" y="72018"/>
                        <a:pt x="94847" y="67135"/>
                      </a:cubicBezTo>
                      <a:cubicBezTo>
                        <a:pt x="78380" y="57369"/>
                        <a:pt x="61913" y="45977"/>
                        <a:pt x="48739" y="36212"/>
                      </a:cubicBezTo>
                      <a:cubicBezTo>
                        <a:pt x="35566" y="26447"/>
                        <a:pt x="30625" y="21565"/>
                        <a:pt x="25685" y="18309"/>
                      </a:cubicBezTo>
                      <a:cubicBezTo>
                        <a:pt x="20745" y="15055"/>
                        <a:pt x="17452" y="11799"/>
                        <a:pt x="7571" y="2034"/>
                      </a:cubicBezTo>
                      <a:cubicBezTo>
                        <a:pt x="4278" y="-1220"/>
                        <a:pt x="2632" y="407"/>
                        <a:pt x="985" y="40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0" name="任意多边形: 形状 7309" descr="c255bcc4-92cd-40f1-8b78-d7cd0efc0d60"/>
                <p:cNvSpPr/>
                <p:nvPr/>
              </p:nvSpPr>
              <p:spPr>
                <a:xfrm flipH="1">
                  <a:off x="10403909" y="1385427"/>
                  <a:ext cx="251782" cy="66492"/>
                </a:xfrm>
                <a:custGeom>
                  <a:avLst/>
                  <a:gdLst>
                    <a:gd name="connsiteX0" fmla="*/ 7247 w 251782"/>
                    <a:gd name="connsiteY0" fmla="*/ 376 h 66492"/>
                    <a:gd name="connsiteX1" fmla="*/ 866 w 251782"/>
                    <a:gd name="connsiteY1" fmla="*/ 1393 h 66492"/>
                    <a:gd name="connsiteX2" fmla="*/ 12393 w 251782"/>
                    <a:gd name="connsiteY2" fmla="*/ 16040 h 66492"/>
                    <a:gd name="connsiteX3" fmla="*/ 46974 w 251782"/>
                    <a:gd name="connsiteY3" fmla="*/ 32315 h 66492"/>
                    <a:gd name="connsiteX4" fmla="*/ 63441 w 251782"/>
                    <a:gd name="connsiteY4" fmla="*/ 40453 h 66492"/>
                    <a:gd name="connsiteX5" fmla="*/ 83201 w 251782"/>
                    <a:gd name="connsiteY5" fmla="*/ 45335 h 66492"/>
                    <a:gd name="connsiteX6" fmla="*/ 126016 w 251782"/>
                    <a:gd name="connsiteY6" fmla="*/ 58355 h 66492"/>
                    <a:gd name="connsiteX7" fmla="*/ 149069 w 251782"/>
                    <a:gd name="connsiteY7" fmla="*/ 59983 h 66492"/>
                    <a:gd name="connsiteX8" fmla="*/ 170476 w 251782"/>
                    <a:gd name="connsiteY8" fmla="*/ 63238 h 66492"/>
                    <a:gd name="connsiteX9" fmla="*/ 209997 w 251782"/>
                    <a:gd name="connsiteY9" fmla="*/ 66492 h 66492"/>
                    <a:gd name="connsiteX10" fmla="*/ 247871 w 251782"/>
                    <a:gd name="connsiteY10" fmla="*/ 63238 h 66492"/>
                    <a:gd name="connsiteX11" fmla="*/ 251164 w 251782"/>
                    <a:gd name="connsiteY11" fmla="*/ 59983 h 66492"/>
                    <a:gd name="connsiteX12" fmla="*/ 246224 w 251782"/>
                    <a:gd name="connsiteY12" fmla="*/ 56728 h 66492"/>
                    <a:gd name="connsiteX13" fmla="*/ 208351 w 251782"/>
                    <a:gd name="connsiteY13" fmla="*/ 55101 h 66492"/>
                    <a:gd name="connsiteX14" fmla="*/ 172123 w 251782"/>
                    <a:gd name="connsiteY14" fmla="*/ 48591 h 66492"/>
                    <a:gd name="connsiteX15" fmla="*/ 150716 w 251782"/>
                    <a:gd name="connsiteY15" fmla="*/ 45335 h 66492"/>
                    <a:gd name="connsiteX16" fmla="*/ 129309 w 251782"/>
                    <a:gd name="connsiteY16" fmla="*/ 38825 h 66492"/>
                    <a:gd name="connsiteX17" fmla="*/ 86494 w 251782"/>
                    <a:gd name="connsiteY17" fmla="*/ 29061 h 66492"/>
                    <a:gd name="connsiteX18" fmla="*/ 68381 w 251782"/>
                    <a:gd name="connsiteY18" fmla="*/ 22550 h 66492"/>
                    <a:gd name="connsiteX19" fmla="*/ 51913 w 251782"/>
                    <a:gd name="connsiteY19" fmla="*/ 14413 h 66492"/>
                    <a:gd name="connsiteX20" fmla="*/ 17333 w 251782"/>
                    <a:gd name="connsiteY20" fmla="*/ 3020 h 66492"/>
                    <a:gd name="connsiteX21" fmla="*/ 7247 w 251782"/>
                    <a:gd name="connsiteY21" fmla="*/ 376 h 6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1782" h="66492">
                      <a:moveTo>
                        <a:pt x="7247" y="376"/>
                      </a:moveTo>
                      <a:cubicBezTo>
                        <a:pt x="4159" y="-235"/>
                        <a:pt x="1690" y="-235"/>
                        <a:pt x="866" y="1393"/>
                      </a:cubicBezTo>
                      <a:cubicBezTo>
                        <a:pt x="-2427" y="4648"/>
                        <a:pt x="4159" y="11158"/>
                        <a:pt x="12393" y="16040"/>
                      </a:cubicBezTo>
                      <a:cubicBezTo>
                        <a:pt x="28860" y="24178"/>
                        <a:pt x="25566" y="24178"/>
                        <a:pt x="46974" y="32315"/>
                      </a:cubicBezTo>
                      <a:cubicBezTo>
                        <a:pt x="51913" y="33943"/>
                        <a:pt x="56854" y="38825"/>
                        <a:pt x="63441" y="40453"/>
                      </a:cubicBezTo>
                      <a:cubicBezTo>
                        <a:pt x="70028" y="42081"/>
                        <a:pt x="76614" y="42081"/>
                        <a:pt x="83201" y="45335"/>
                      </a:cubicBezTo>
                      <a:cubicBezTo>
                        <a:pt x="96375" y="50218"/>
                        <a:pt x="111195" y="56728"/>
                        <a:pt x="126016" y="58355"/>
                      </a:cubicBezTo>
                      <a:cubicBezTo>
                        <a:pt x="134248" y="59983"/>
                        <a:pt x="140836" y="58355"/>
                        <a:pt x="149069" y="59983"/>
                      </a:cubicBezTo>
                      <a:cubicBezTo>
                        <a:pt x="155656" y="61611"/>
                        <a:pt x="163889" y="63238"/>
                        <a:pt x="170476" y="63238"/>
                      </a:cubicBezTo>
                      <a:cubicBezTo>
                        <a:pt x="185297" y="64865"/>
                        <a:pt x="198470" y="66492"/>
                        <a:pt x="209997" y="66492"/>
                      </a:cubicBezTo>
                      <a:cubicBezTo>
                        <a:pt x="233051" y="66492"/>
                        <a:pt x="229758" y="66492"/>
                        <a:pt x="247871" y="63238"/>
                      </a:cubicBezTo>
                      <a:cubicBezTo>
                        <a:pt x="251164" y="63238"/>
                        <a:pt x="251164" y="61611"/>
                        <a:pt x="251164" y="59983"/>
                      </a:cubicBezTo>
                      <a:cubicBezTo>
                        <a:pt x="252812" y="58355"/>
                        <a:pt x="251164" y="56728"/>
                        <a:pt x="246224" y="56728"/>
                      </a:cubicBezTo>
                      <a:cubicBezTo>
                        <a:pt x="228111" y="55101"/>
                        <a:pt x="231404" y="56728"/>
                        <a:pt x="208351" y="55101"/>
                      </a:cubicBezTo>
                      <a:cubicBezTo>
                        <a:pt x="196824" y="53473"/>
                        <a:pt x="185297" y="50218"/>
                        <a:pt x="172123" y="48591"/>
                      </a:cubicBezTo>
                      <a:cubicBezTo>
                        <a:pt x="165536" y="46963"/>
                        <a:pt x="157302" y="46963"/>
                        <a:pt x="150716" y="45335"/>
                      </a:cubicBezTo>
                      <a:cubicBezTo>
                        <a:pt x="144129" y="43708"/>
                        <a:pt x="137543" y="40453"/>
                        <a:pt x="129309" y="38825"/>
                      </a:cubicBezTo>
                      <a:cubicBezTo>
                        <a:pt x="114489" y="35571"/>
                        <a:pt x="99668" y="33943"/>
                        <a:pt x="86494" y="29061"/>
                      </a:cubicBezTo>
                      <a:cubicBezTo>
                        <a:pt x="79908" y="27433"/>
                        <a:pt x="73321" y="25805"/>
                        <a:pt x="68381" y="22550"/>
                      </a:cubicBezTo>
                      <a:cubicBezTo>
                        <a:pt x="61794" y="20923"/>
                        <a:pt x="56854" y="16040"/>
                        <a:pt x="51913" y="14413"/>
                      </a:cubicBezTo>
                      <a:cubicBezTo>
                        <a:pt x="32154" y="6275"/>
                        <a:pt x="33800" y="9530"/>
                        <a:pt x="17333" y="3020"/>
                      </a:cubicBezTo>
                      <a:cubicBezTo>
                        <a:pt x="14040" y="2207"/>
                        <a:pt x="10334" y="986"/>
                        <a:pt x="7247" y="37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1" name="任意多边形: 形状 7310" descr="57155f97-a0dd-4e41-9546-0c59c44f0bbc"/>
                <p:cNvSpPr/>
                <p:nvPr/>
              </p:nvSpPr>
              <p:spPr>
                <a:xfrm flipH="1">
                  <a:off x="10108120" y="1373800"/>
                  <a:ext cx="301346" cy="134041"/>
                </a:xfrm>
                <a:custGeom>
                  <a:avLst/>
                  <a:gdLst>
                    <a:gd name="connsiteX0" fmla="*/ 108682 w 301346"/>
                    <a:gd name="connsiteY0" fmla="*/ 0 h 134041"/>
                    <a:gd name="connsiteX1" fmla="*/ 77394 w 301346"/>
                    <a:gd name="connsiteY1" fmla="*/ 1627 h 134041"/>
                    <a:gd name="connsiteX2" fmla="*/ 49401 w 301346"/>
                    <a:gd name="connsiteY2" fmla="*/ 8137 h 134041"/>
                    <a:gd name="connsiteX3" fmla="*/ 23054 w 301346"/>
                    <a:gd name="connsiteY3" fmla="*/ 26040 h 134041"/>
                    <a:gd name="connsiteX4" fmla="*/ 6587 w 301346"/>
                    <a:gd name="connsiteY4" fmla="*/ 47198 h 134041"/>
                    <a:gd name="connsiteX5" fmla="*/ 1646 w 301346"/>
                    <a:gd name="connsiteY5" fmla="*/ 71611 h 134041"/>
                    <a:gd name="connsiteX6" fmla="*/ 18113 w 301346"/>
                    <a:gd name="connsiteY6" fmla="*/ 52080 h 134041"/>
                    <a:gd name="connsiteX7" fmla="*/ 34581 w 301346"/>
                    <a:gd name="connsiteY7" fmla="*/ 35805 h 134041"/>
                    <a:gd name="connsiteX8" fmla="*/ 57634 w 301346"/>
                    <a:gd name="connsiteY8" fmla="*/ 22785 h 134041"/>
                    <a:gd name="connsiteX9" fmla="*/ 80689 w 301346"/>
                    <a:gd name="connsiteY9" fmla="*/ 17903 h 134041"/>
                    <a:gd name="connsiteX10" fmla="*/ 108682 w 301346"/>
                    <a:gd name="connsiteY10" fmla="*/ 14647 h 134041"/>
                    <a:gd name="connsiteX11" fmla="*/ 167963 w 301346"/>
                    <a:gd name="connsiteY11" fmla="*/ 30923 h 134041"/>
                    <a:gd name="connsiteX12" fmla="*/ 199251 w 301346"/>
                    <a:gd name="connsiteY12" fmla="*/ 40688 h 134041"/>
                    <a:gd name="connsiteX13" fmla="*/ 227244 w 301346"/>
                    <a:gd name="connsiteY13" fmla="*/ 53708 h 134041"/>
                    <a:gd name="connsiteX14" fmla="*/ 271705 w 301346"/>
                    <a:gd name="connsiteY14" fmla="*/ 83002 h 134041"/>
                    <a:gd name="connsiteX15" fmla="*/ 288172 w 301346"/>
                    <a:gd name="connsiteY15" fmla="*/ 104161 h 134041"/>
                    <a:gd name="connsiteX16" fmla="*/ 294759 w 301346"/>
                    <a:gd name="connsiteY16" fmla="*/ 126945 h 134041"/>
                    <a:gd name="connsiteX17" fmla="*/ 298052 w 301346"/>
                    <a:gd name="connsiteY17" fmla="*/ 133455 h 134041"/>
                    <a:gd name="connsiteX18" fmla="*/ 301346 w 301346"/>
                    <a:gd name="connsiteY18" fmla="*/ 126945 h 134041"/>
                    <a:gd name="connsiteX19" fmla="*/ 296406 w 301346"/>
                    <a:gd name="connsiteY19" fmla="*/ 100905 h 134041"/>
                    <a:gd name="connsiteX20" fmla="*/ 279938 w 301346"/>
                    <a:gd name="connsiteY20" fmla="*/ 74865 h 134041"/>
                    <a:gd name="connsiteX21" fmla="*/ 233830 w 301346"/>
                    <a:gd name="connsiteY21" fmla="*/ 40688 h 134041"/>
                    <a:gd name="connsiteX22" fmla="*/ 204191 w 301346"/>
                    <a:gd name="connsiteY22" fmla="*/ 27668 h 134041"/>
                    <a:gd name="connsiteX23" fmla="*/ 174549 w 301346"/>
                    <a:gd name="connsiteY23" fmla="*/ 13020 h 134041"/>
                    <a:gd name="connsiteX24" fmla="*/ 108682 w 301346"/>
                    <a:gd name="connsiteY24" fmla="*/ 0 h 134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1346" h="134041">
                      <a:moveTo>
                        <a:pt x="108682" y="0"/>
                      </a:moveTo>
                      <a:cubicBezTo>
                        <a:pt x="97155" y="0"/>
                        <a:pt x="87275" y="0"/>
                        <a:pt x="77394" y="1627"/>
                      </a:cubicBezTo>
                      <a:cubicBezTo>
                        <a:pt x="67515" y="3255"/>
                        <a:pt x="57634" y="4883"/>
                        <a:pt x="49401" y="8137"/>
                      </a:cubicBezTo>
                      <a:cubicBezTo>
                        <a:pt x="32934" y="16275"/>
                        <a:pt x="27994" y="21157"/>
                        <a:pt x="23054" y="26040"/>
                      </a:cubicBezTo>
                      <a:cubicBezTo>
                        <a:pt x="18113" y="30923"/>
                        <a:pt x="14820" y="35805"/>
                        <a:pt x="6587" y="47198"/>
                      </a:cubicBezTo>
                      <a:cubicBezTo>
                        <a:pt x="0" y="55335"/>
                        <a:pt x="-1646" y="69983"/>
                        <a:pt x="1646" y="71611"/>
                      </a:cubicBezTo>
                      <a:cubicBezTo>
                        <a:pt x="4940" y="73238"/>
                        <a:pt x="9880" y="61845"/>
                        <a:pt x="18113" y="52080"/>
                      </a:cubicBezTo>
                      <a:cubicBezTo>
                        <a:pt x="24700" y="42315"/>
                        <a:pt x="29640" y="39060"/>
                        <a:pt x="34581" y="35805"/>
                      </a:cubicBezTo>
                      <a:cubicBezTo>
                        <a:pt x="39521" y="32550"/>
                        <a:pt x="44461" y="27668"/>
                        <a:pt x="57634" y="22785"/>
                      </a:cubicBezTo>
                      <a:cubicBezTo>
                        <a:pt x="64221" y="19530"/>
                        <a:pt x="72455" y="19530"/>
                        <a:pt x="80689" y="17903"/>
                      </a:cubicBezTo>
                      <a:cubicBezTo>
                        <a:pt x="88921" y="16275"/>
                        <a:pt x="98801" y="13020"/>
                        <a:pt x="108682" y="14647"/>
                      </a:cubicBezTo>
                      <a:cubicBezTo>
                        <a:pt x="128443" y="16275"/>
                        <a:pt x="148202" y="24413"/>
                        <a:pt x="167963" y="30923"/>
                      </a:cubicBezTo>
                      <a:cubicBezTo>
                        <a:pt x="177844" y="34178"/>
                        <a:pt x="189370" y="35805"/>
                        <a:pt x="199251" y="40688"/>
                      </a:cubicBezTo>
                      <a:cubicBezTo>
                        <a:pt x="209130" y="45570"/>
                        <a:pt x="219011" y="48825"/>
                        <a:pt x="227244" y="53708"/>
                      </a:cubicBezTo>
                      <a:cubicBezTo>
                        <a:pt x="245359" y="61845"/>
                        <a:pt x="261825" y="71611"/>
                        <a:pt x="271705" y="83002"/>
                      </a:cubicBezTo>
                      <a:cubicBezTo>
                        <a:pt x="281585" y="94395"/>
                        <a:pt x="284879" y="99278"/>
                        <a:pt x="288172" y="104161"/>
                      </a:cubicBezTo>
                      <a:cubicBezTo>
                        <a:pt x="289818" y="109042"/>
                        <a:pt x="293112" y="113925"/>
                        <a:pt x="294759" y="126945"/>
                      </a:cubicBezTo>
                      <a:cubicBezTo>
                        <a:pt x="294759" y="131828"/>
                        <a:pt x="296406" y="131828"/>
                        <a:pt x="298052" y="133455"/>
                      </a:cubicBezTo>
                      <a:cubicBezTo>
                        <a:pt x="299699" y="135082"/>
                        <a:pt x="301346" y="133455"/>
                        <a:pt x="301346" y="126945"/>
                      </a:cubicBezTo>
                      <a:cubicBezTo>
                        <a:pt x="301346" y="112298"/>
                        <a:pt x="298052" y="107415"/>
                        <a:pt x="296406" y="100905"/>
                      </a:cubicBezTo>
                      <a:cubicBezTo>
                        <a:pt x="293112" y="94395"/>
                        <a:pt x="291465" y="87885"/>
                        <a:pt x="279938" y="74865"/>
                      </a:cubicBezTo>
                      <a:cubicBezTo>
                        <a:pt x="268411" y="61845"/>
                        <a:pt x="253591" y="50453"/>
                        <a:pt x="233830" y="40688"/>
                      </a:cubicBezTo>
                      <a:cubicBezTo>
                        <a:pt x="223951" y="35805"/>
                        <a:pt x="214071" y="32550"/>
                        <a:pt x="204191" y="27668"/>
                      </a:cubicBezTo>
                      <a:cubicBezTo>
                        <a:pt x="194310" y="22785"/>
                        <a:pt x="186076" y="16275"/>
                        <a:pt x="174549" y="13020"/>
                      </a:cubicBezTo>
                      <a:cubicBezTo>
                        <a:pt x="153143" y="4883"/>
                        <a:pt x="130089" y="0"/>
                        <a:pt x="10868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2" name="任意多边形: 形状 7311" descr="274f7a58-6df4-4061-8a1e-84fcf3b815e5"/>
                <p:cNvSpPr/>
                <p:nvPr/>
              </p:nvSpPr>
              <p:spPr>
                <a:xfrm flipH="1">
                  <a:off x="9600939" y="1596180"/>
                  <a:ext cx="262507" cy="194933"/>
                </a:xfrm>
                <a:custGeom>
                  <a:avLst/>
                  <a:gdLst>
                    <a:gd name="connsiteX0" fmla="*/ 2328 w 262507"/>
                    <a:gd name="connsiteY0" fmla="*/ 587 h 194933"/>
                    <a:gd name="connsiteX1" fmla="*/ 682 w 262507"/>
                    <a:gd name="connsiteY1" fmla="*/ 7097 h 194933"/>
                    <a:gd name="connsiteX2" fmla="*/ 3976 w 262507"/>
                    <a:gd name="connsiteY2" fmla="*/ 31510 h 194933"/>
                    <a:gd name="connsiteX3" fmla="*/ 12209 w 262507"/>
                    <a:gd name="connsiteY3" fmla="*/ 59178 h 194933"/>
                    <a:gd name="connsiteX4" fmla="*/ 35263 w 262507"/>
                    <a:gd name="connsiteY4" fmla="*/ 108002 h 194933"/>
                    <a:gd name="connsiteX5" fmla="*/ 56670 w 262507"/>
                    <a:gd name="connsiteY5" fmla="*/ 130787 h 194933"/>
                    <a:gd name="connsiteX6" fmla="*/ 78077 w 262507"/>
                    <a:gd name="connsiteY6" fmla="*/ 153573 h 194933"/>
                    <a:gd name="connsiteX7" fmla="*/ 135712 w 262507"/>
                    <a:gd name="connsiteY7" fmla="*/ 181240 h 194933"/>
                    <a:gd name="connsiteX8" fmla="*/ 163705 w 262507"/>
                    <a:gd name="connsiteY8" fmla="*/ 187750 h 194933"/>
                    <a:gd name="connsiteX9" fmla="*/ 190052 w 262507"/>
                    <a:gd name="connsiteY9" fmla="*/ 194260 h 194933"/>
                    <a:gd name="connsiteX10" fmla="*/ 219693 w 262507"/>
                    <a:gd name="connsiteY10" fmla="*/ 192633 h 194933"/>
                    <a:gd name="connsiteX11" fmla="*/ 244393 w 262507"/>
                    <a:gd name="connsiteY11" fmla="*/ 187750 h 194933"/>
                    <a:gd name="connsiteX12" fmla="*/ 262507 w 262507"/>
                    <a:gd name="connsiteY12" fmla="*/ 181240 h 194933"/>
                    <a:gd name="connsiteX13" fmla="*/ 237806 w 262507"/>
                    <a:gd name="connsiteY13" fmla="*/ 179613 h 194933"/>
                    <a:gd name="connsiteX14" fmla="*/ 214753 w 262507"/>
                    <a:gd name="connsiteY14" fmla="*/ 181240 h 194933"/>
                    <a:gd name="connsiteX15" fmla="*/ 188406 w 262507"/>
                    <a:gd name="connsiteY15" fmla="*/ 179613 h 194933"/>
                    <a:gd name="connsiteX16" fmla="*/ 165352 w 262507"/>
                    <a:gd name="connsiteY16" fmla="*/ 174730 h 194933"/>
                    <a:gd name="connsiteX17" fmla="*/ 139005 w 262507"/>
                    <a:gd name="connsiteY17" fmla="*/ 169847 h 194933"/>
                    <a:gd name="connsiteX18" fmla="*/ 87957 w 262507"/>
                    <a:gd name="connsiteY18" fmla="*/ 140553 h 194933"/>
                    <a:gd name="connsiteX19" fmla="*/ 64904 w 262507"/>
                    <a:gd name="connsiteY19" fmla="*/ 122650 h 194933"/>
                    <a:gd name="connsiteX20" fmla="*/ 46789 w 262507"/>
                    <a:gd name="connsiteY20" fmla="*/ 99865 h 194933"/>
                    <a:gd name="connsiteX21" fmla="*/ 22089 w 262507"/>
                    <a:gd name="connsiteY21" fmla="*/ 54295 h 194933"/>
                    <a:gd name="connsiteX22" fmla="*/ 12209 w 262507"/>
                    <a:gd name="connsiteY22" fmla="*/ 28255 h 194933"/>
                    <a:gd name="connsiteX23" fmla="*/ 7269 w 262507"/>
                    <a:gd name="connsiteY23" fmla="*/ 5470 h 194933"/>
                    <a:gd name="connsiteX24" fmla="*/ 2328 w 262507"/>
                    <a:gd name="connsiteY24" fmla="*/ 587 h 19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62507" h="194933">
                      <a:moveTo>
                        <a:pt x="2328" y="587"/>
                      </a:moveTo>
                      <a:cubicBezTo>
                        <a:pt x="682" y="-1040"/>
                        <a:pt x="-965" y="587"/>
                        <a:pt x="682" y="7097"/>
                      </a:cubicBezTo>
                      <a:cubicBezTo>
                        <a:pt x="2328" y="20117"/>
                        <a:pt x="2328" y="25000"/>
                        <a:pt x="3976" y="31510"/>
                      </a:cubicBezTo>
                      <a:cubicBezTo>
                        <a:pt x="5622" y="38020"/>
                        <a:pt x="7269" y="44530"/>
                        <a:pt x="12209" y="59178"/>
                      </a:cubicBezTo>
                      <a:cubicBezTo>
                        <a:pt x="17149" y="73825"/>
                        <a:pt x="23736" y="91728"/>
                        <a:pt x="35263" y="108002"/>
                      </a:cubicBezTo>
                      <a:cubicBezTo>
                        <a:pt x="41850" y="116140"/>
                        <a:pt x="48436" y="124278"/>
                        <a:pt x="56670" y="130787"/>
                      </a:cubicBezTo>
                      <a:cubicBezTo>
                        <a:pt x="63257" y="138925"/>
                        <a:pt x="69843" y="147063"/>
                        <a:pt x="78077" y="153573"/>
                      </a:cubicBezTo>
                      <a:cubicBezTo>
                        <a:pt x="96190" y="166593"/>
                        <a:pt x="117598" y="174730"/>
                        <a:pt x="135712" y="181240"/>
                      </a:cubicBezTo>
                      <a:cubicBezTo>
                        <a:pt x="145591" y="184494"/>
                        <a:pt x="153825" y="186123"/>
                        <a:pt x="163705" y="187750"/>
                      </a:cubicBezTo>
                      <a:cubicBezTo>
                        <a:pt x="173586" y="189377"/>
                        <a:pt x="181818" y="192633"/>
                        <a:pt x="190052" y="194260"/>
                      </a:cubicBezTo>
                      <a:cubicBezTo>
                        <a:pt x="206520" y="195887"/>
                        <a:pt x="213106" y="194260"/>
                        <a:pt x="219693" y="192633"/>
                      </a:cubicBezTo>
                      <a:cubicBezTo>
                        <a:pt x="226280" y="191005"/>
                        <a:pt x="231220" y="191005"/>
                        <a:pt x="244393" y="187750"/>
                      </a:cubicBezTo>
                      <a:cubicBezTo>
                        <a:pt x="250980" y="189377"/>
                        <a:pt x="262507" y="186123"/>
                        <a:pt x="262507" y="181240"/>
                      </a:cubicBezTo>
                      <a:cubicBezTo>
                        <a:pt x="262507" y="176357"/>
                        <a:pt x="250980" y="177984"/>
                        <a:pt x="237806" y="179613"/>
                      </a:cubicBezTo>
                      <a:cubicBezTo>
                        <a:pt x="224633" y="181240"/>
                        <a:pt x="219693" y="181240"/>
                        <a:pt x="214753" y="181240"/>
                      </a:cubicBezTo>
                      <a:cubicBezTo>
                        <a:pt x="209813" y="181240"/>
                        <a:pt x="203225" y="181240"/>
                        <a:pt x="188406" y="179613"/>
                      </a:cubicBezTo>
                      <a:cubicBezTo>
                        <a:pt x="180172" y="179613"/>
                        <a:pt x="173586" y="176357"/>
                        <a:pt x="165352" y="174730"/>
                      </a:cubicBezTo>
                      <a:cubicBezTo>
                        <a:pt x="157118" y="173103"/>
                        <a:pt x="147239" y="173103"/>
                        <a:pt x="139005" y="169847"/>
                      </a:cubicBezTo>
                      <a:cubicBezTo>
                        <a:pt x="120890" y="163337"/>
                        <a:pt x="104424" y="151945"/>
                        <a:pt x="87957" y="140553"/>
                      </a:cubicBezTo>
                      <a:cubicBezTo>
                        <a:pt x="79723" y="134043"/>
                        <a:pt x="71490" y="130787"/>
                        <a:pt x="64904" y="122650"/>
                      </a:cubicBezTo>
                      <a:cubicBezTo>
                        <a:pt x="58316" y="116140"/>
                        <a:pt x="51730" y="108002"/>
                        <a:pt x="46789" y="99865"/>
                      </a:cubicBezTo>
                      <a:cubicBezTo>
                        <a:pt x="35263" y="85218"/>
                        <a:pt x="27030" y="68942"/>
                        <a:pt x="22089" y="54295"/>
                      </a:cubicBezTo>
                      <a:cubicBezTo>
                        <a:pt x="17149" y="39648"/>
                        <a:pt x="13855" y="34765"/>
                        <a:pt x="12209" y="28255"/>
                      </a:cubicBezTo>
                      <a:cubicBezTo>
                        <a:pt x="10562" y="23372"/>
                        <a:pt x="8916" y="18490"/>
                        <a:pt x="7269" y="5470"/>
                      </a:cubicBezTo>
                      <a:cubicBezTo>
                        <a:pt x="7269" y="587"/>
                        <a:pt x="3976" y="587"/>
                        <a:pt x="2328" y="5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3" name="任意多边形: 形状 7312" descr="cc82694c-56af-460b-a350-8d3d83f1d767"/>
                <p:cNvSpPr/>
                <p:nvPr/>
              </p:nvSpPr>
              <p:spPr>
                <a:xfrm flipH="1">
                  <a:off x="9858310" y="1350762"/>
                  <a:ext cx="417957" cy="260652"/>
                </a:xfrm>
                <a:custGeom>
                  <a:avLst/>
                  <a:gdLst>
                    <a:gd name="connsiteX0" fmla="*/ 53083 w 417957"/>
                    <a:gd name="connsiteY0" fmla="*/ 49 h 260652"/>
                    <a:gd name="connsiteX1" fmla="*/ 38058 w 417957"/>
                    <a:gd name="connsiteY1" fmla="*/ 1879 h 260652"/>
                    <a:gd name="connsiteX2" fmla="*/ 5123 w 417957"/>
                    <a:gd name="connsiteY2" fmla="*/ 13272 h 260652"/>
                    <a:gd name="connsiteX3" fmla="*/ 184 w 417957"/>
                    <a:gd name="connsiteY3" fmla="*/ 21409 h 260652"/>
                    <a:gd name="connsiteX4" fmla="*/ 10063 w 417957"/>
                    <a:gd name="connsiteY4" fmla="*/ 19782 h 260652"/>
                    <a:gd name="connsiteX5" fmla="*/ 41351 w 417957"/>
                    <a:gd name="connsiteY5" fmla="*/ 11645 h 260652"/>
                    <a:gd name="connsiteX6" fmla="*/ 79225 w 417957"/>
                    <a:gd name="connsiteY6" fmla="*/ 13272 h 260652"/>
                    <a:gd name="connsiteX7" fmla="*/ 141799 w 417957"/>
                    <a:gd name="connsiteY7" fmla="*/ 44195 h 260652"/>
                    <a:gd name="connsiteX8" fmla="*/ 174733 w 417957"/>
                    <a:gd name="connsiteY8" fmla="*/ 68607 h 260652"/>
                    <a:gd name="connsiteX9" fmla="*/ 206021 w 417957"/>
                    <a:gd name="connsiteY9" fmla="*/ 97903 h 260652"/>
                    <a:gd name="connsiteX10" fmla="*/ 273535 w 417957"/>
                    <a:gd name="connsiteY10" fmla="*/ 151610 h 260652"/>
                    <a:gd name="connsiteX11" fmla="*/ 303174 w 417957"/>
                    <a:gd name="connsiteY11" fmla="*/ 176022 h 260652"/>
                    <a:gd name="connsiteX12" fmla="*/ 329523 w 417957"/>
                    <a:gd name="connsiteY12" fmla="*/ 200435 h 260652"/>
                    <a:gd name="connsiteX13" fmla="*/ 387156 w 417957"/>
                    <a:gd name="connsiteY13" fmla="*/ 242749 h 260652"/>
                    <a:gd name="connsiteX14" fmla="*/ 416797 w 417957"/>
                    <a:gd name="connsiteY14" fmla="*/ 260652 h 260652"/>
                    <a:gd name="connsiteX15" fmla="*/ 395390 w 417957"/>
                    <a:gd name="connsiteY15" fmla="*/ 232985 h 260652"/>
                    <a:gd name="connsiteX16" fmla="*/ 341050 w 417957"/>
                    <a:gd name="connsiteY16" fmla="*/ 185787 h 260652"/>
                    <a:gd name="connsiteX17" fmla="*/ 314703 w 417957"/>
                    <a:gd name="connsiteY17" fmla="*/ 161375 h 260652"/>
                    <a:gd name="connsiteX18" fmla="*/ 283415 w 417957"/>
                    <a:gd name="connsiteY18" fmla="*/ 138590 h 260652"/>
                    <a:gd name="connsiteX19" fmla="*/ 219194 w 417957"/>
                    <a:gd name="connsiteY19" fmla="*/ 83254 h 260652"/>
                    <a:gd name="connsiteX20" fmla="*/ 184613 w 417957"/>
                    <a:gd name="connsiteY20" fmla="*/ 57215 h 260652"/>
                    <a:gd name="connsiteX21" fmla="*/ 150033 w 417957"/>
                    <a:gd name="connsiteY21" fmla="*/ 31175 h 260652"/>
                    <a:gd name="connsiteX22" fmla="*/ 79225 w 417957"/>
                    <a:gd name="connsiteY22" fmla="*/ 1879 h 260652"/>
                    <a:gd name="connsiteX23" fmla="*/ 53083 w 417957"/>
                    <a:gd name="connsiteY23" fmla="*/ 49 h 26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17956" h="260651">
                      <a:moveTo>
                        <a:pt x="53083" y="49"/>
                      </a:moveTo>
                      <a:cubicBezTo>
                        <a:pt x="46702" y="252"/>
                        <a:pt x="42174" y="1066"/>
                        <a:pt x="38058" y="1879"/>
                      </a:cubicBezTo>
                      <a:cubicBezTo>
                        <a:pt x="29824" y="3508"/>
                        <a:pt x="21590" y="5135"/>
                        <a:pt x="5123" y="13272"/>
                      </a:cubicBezTo>
                      <a:cubicBezTo>
                        <a:pt x="-1464" y="16526"/>
                        <a:pt x="184" y="18155"/>
                        <a:pt x="184" y="21409"/>
                      </a:cubicBezTo>
                      <a:cubicBezTo>
                        <a:pt x="184" y="24665"/>
                        <a:pt x="1830" y="23037"/>
                        <a:pt x="10063" y="19782"/>
                      </a:cubicBezTo>
                      <a:cubicBezTo>
                        <a:pt x="26531" y="13272"/>
                        <a:pt x="33117" y="13272"/>
                        <a:pt x="41351" y="11645"/>
                      </a:cubicBezTo>
                      <a:cubicBezTo>
                        <a:pt x="49583" y="11645"/>
                        <a:pt x="57817" y="10016"/>
                        <a:pt x="79225" y="13272"/>
                      </a:cubicBezTo>
                      <a:cubicBezTo>
                        <a:pt x="100632" y="18155"/>
                        <a:pt x="120393" y="29547"/>
                        <a:pt x="141799" y="44195"/>
                      </a:cubicBezTo>
                      <a:cubicBezTo>
                        <a:pt x="153326" y="52332"/>
                        <a:pt x="164853" y="58842"/>
                        <a:pt x="174733" y="68607"/>
                      </a:cubicBezTo>
                      <a:cubicBezTo>
                        <a:pt x="186260" y="76745"/>
                        <a:pt x="194494" y="88137"/>
                        <a:pt x="206021" y="97903"/>
                      </a:cubicBezTo>
                      <a:cubicBezTo>
                        <a:pt x="227427" y="115804"/>
                        <a:pt x="252127" y="133707"/>
                        <a:pt x="273535" y="151610"/>
                      </a:cubicBezTo>
                      <a:cubicBezTo>
                        <a:pt x="283415" y="159747"/>
                        <a:pt x="293295" y="167885"/>
                        <a:pt x="303174" y="176022"/>
                      </a:cubicBezTo>
                      <a:cubicBezTo>
                        <a:pt x="313055" y="184160"/>
                        <a:pt x="321289" y="193925"/>
                        <a:pt x="329523" y="200435"/>
                      </a:cubicBezTo>
                      <a:cubicBezTo>
                        <a:pt x="362456" y="228102"/>
                        <a:pt x="359163" y="219965"/>
                        <a:pt x="387156" y="242749"/>
                      </a:cubicBezTo>
                      <a:cubicBezTo>
                        <a:pt x="398683" y="252515"/>
                        <a:pt x="413504" y="260652"/>
                        <a:pt x="416797" y="260652"/>
                      </a:cubicBezTo>
                      <a:cubicBezTo>
                        <a:pt x="421737" y="259025"/>
                        <a:pt x="410210" y="246005"/>
                        <a:pt x="395390" y="232985"/>
                      </a:cubicBezTo>
                      <a:cubicBezTo>
                        <a:pt x="369043" y="208572"/>
                        <a:pt x="373983" y="213455"/>
                        <a:pt x="341050" y="185787"/>
                      </a:cubicBezTo>
                      <a:cubicBezTo>
                        <a:pt x="332816" y="179277"/>
                        <a:pt x="324582" y="169512"/>
                        <a:pt x="314703" y="161375"/>
                      </a:cubicBezTo>
                      <a:cubicBezTo>
                        <a:pt x="304822" y="153237"/>
                        <a:pt x="293295" y="146727"/>
                        <a:pt x="283415" y="138590"/>
                      </a:cubicBezTo>
                      <a:cubicBezTo>
                        <a:pt x="262007" y="120687"/>
                        <a:pt x="242248" y="101157"/>
                        <a:pt x="219194" y="83254"/>
                      </a:cubicBezTo>
                      <a:cubicBezTo>
                        <a:pt x="207667" y="73490"/>
                        <a:pt x="196140" y="66980"/>
                        <a:pt x="184613" y="57215"/>
                      </a:cubicBezTo>
                      <a:cubicBezTo>
                        <a:pt x="173086" y="49077"/>
                        <a:pt x="161560" y="39312"/>
                        <a:pt x="150033" y="31175"/>
                      </a:cubicBezTo>
                      <a:cubicBezTo>
                        <a:pt x="126979" y="16526"/>
                        <a:pt x="102278" y="5135"/>
                        <a:pt x="79225" y="1879"/>
                      </a:cubicBezTo>
                      <a:cubicBezTo>
                        <a:pt x="67698" y="252"/>
                        <a:pt x="59464" y="-155"/>
                        <a:pt x="53083" y="4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4" name="任意多边形: 形状 7313" descr="2276cd89-d013-4575-bb38-d39a5773073d"/>
                <p:cNvSpPr/>
                <p:nvPr/>
              </p:nvSpPr>
              <p:spPr>
                <a:xfrm flipH="1">
                  <a:off x="9845441" y="1355646"/>
                  <a:ext cx="271899" cy="215343"/>
                </a:xfrm>
                <a:custGeom>
                  <a:avLst/>
                  <a:gdLst>
                    <a:gd name="connsiteX0" fmla="*/ 7571 w 271899"/>
                    <a:gd name="connsiteY0" fmla="*/ 1879 h 215343"/>
                    <a:gd name="connsiteX1" fmla="*/ 985 w 271899"/>
                    <a:gd name="connsiteY1" fmla="*/ 1879 h 215343"/>
                    <a:gd name="connsiteX2" fmla="*/ 4278 w 271899"/>
                    <a:gd name="connsiteY2" fmla="*/ 8389 h 215343"/>
                    <a:gd name="connsiteX3" fmla="*/ 42152 w 271899"/>
                    <a:gd name="connsiteY3" fmla="*/ 40939 h 215343"/>
                    <a:gd name="connsiteX4" fmla="*/ 78379 w 271899"/>
                    <a:gd name="connsiteY4" fmla="*/ 75117 h 215343"/>
                    <a:gd name="connsiteX5" fmla="*/ 101433 w 271899"/>
                    <a:gd name="connsiteY5" fmla="*/ 93020 h 215343"/>
                    <a:gd name="connsiteX6" fmla="*/ 122840 w 271899"/>
                    <a:gd name="connsiteY6" fmla="*/ 114177 h 215343"/>
                    <a:gd name="connsiteX7" fmla="*/ 170595 w 271899"/>
                    <a:gd name="connsiteY7" fmla="*/ 149982 h 215343"/>
                    <a:gd name="connsiteX8" fmla="*/ 192002 w 271899"/>
                    <a:gd name="connsiteY8" fmla="*/ 166257 h 215343"/>
                    <a:gd name="connsiteX9" fmla="*/ 210115 w 271899"/>
                    <a:gd name="connsiteY9" fmla="*/ 182532 h 215343"/>
                    <a:gd name="connsiteX10" fmla="*/ 251283 w 271899"/>
                    <a:gd name="connsiteY10" fmla="*/ 210199 h 215343"/>
                    <a:gd name="connsiteX11" fmla="*/ 271043 w 271899"/>
                    <a:gd name="connsiteY11" fmla="*/ 215082 h 215343"/>
                    <a:gd name="connsiteX12" fmla="*/ 257870 w 271899"/>
                    <a:gd name="connsiteY12" fmla="*/ 195552 h 215343"/>
                    <a:gd name="connsiteX13" fmla="*/ 219995 w 271899"/>
                    <a:gd name="connsiteY13" fmla="*/ 163002 h 215343"/>
                    <a:gd name="connsiteX14" fmla="*/ 201882 w 271899"/>
                    <a:gd name="connsiteY14" fmla="*/ 146727 h 215343"/>
                    <a:gd name="connsiteX15" fmla="*/ 178828 w 271899"/>
                    <a:gd name="connsiteY15" fmla="*/ 132080 h 215343"/>
                    <a:gd name="connsiteX16" fmla="*/ 134368 w 271899"/>
                    <a:gd name="connsiteY16" fmla="*/ 94647 h 215343"/>
                    <a:gd name="connsiteX17" fmla="*/ 109667 w 271899"/>
                    <a:gd name="connsiteY17" fmla="*/ 78372 h 215343"/>
                    <a:gd name="connsiteX18" fmla="*/ 86613 w 271899"/>
                    <a:gd name="connsiteY18" fmla="*/ 60470 h 215343"/>
                    <a:gd name="connsiteX19" fmla="*/ 47093 w 271899"/>
                    <a:gd name="connsiteY19" fmla="*/ 29547 h 215343"/>
                    <a:gd name="connsiteX20" fmla="*/ 7571 w 271899"/>
                    <a:gd name="connsiteY20" fmla="*/ 1879 h 215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1899" h="215342">
                      <a:moveTo>
                        <a:pt x="7571" y="1879"/>
                      </a:moveTo>
                      <a:cubicBezTo>
                        <a:pt x="4278" y="-1375"/>
                        <a:pt x="2632" y="252"/>
                        <a:pt x="985" y="1879"/>
                      </a:cubicBezTo>
                      <a:cubicBezTo>
                        <a:pt x="-662" y="1879"/>
                        <a:pt x="-662" y="3506"/>
                        <a:pt x="4278" y="8389"/>
                      </a:cubicBezTo>
                      <a:cubicBezTo>
                        <a:pt x="22392" y="24665"/>
                        <a:pt x="19098" y="21409"/>
                        <a:pt x="42152" y="40939"/>
                      </a:cubicBezTo>
                      <a:cubicBezTo>
                        <a:pt x="53679" y="50705"/>
                        <a:pt x="65206" y="62097"/>
                        <a:pt x="78379" y="75117"/>
                      </a:cubicBezTo>
                      <a:cubicBezTo>
                        <a:pt x="84967" y="81627"/>
                        <a:pt x="93201" y="86510"/>
                        <a:pt x="101433" y="93020"/>
                      </a:cubicBezTo>
                      <a:cubicBezTo>
                        <a:pt x="109667" y="99530"/>
                        <a:pt x="114607" y="107667"/>
                        <a:pt x="122840" y="114177"/>
                      </a:cubicBezTo>
                      <a:cubicBezTo>
                        <a:pt x="137660" y="127197"/>
                        <a:pt x="155775" y="138590"/>
                        <a:pt x="170595" y="149982"/>
                      </a:cubicBezTo>
                      <a:cubicBezTo>
                        <a:pt x="177182" y="156492"/>
                        <a:pt x="185415" y="161374"/>
                        <a:pt x="192002" y="166257"/>
                      </a:cubicBezTo>
                      <a:cubicBezTo>
                        <a:pt x="198588" y="171140"/>
                        <a:pt x="203529" y="177650"/>
                        <a:pt x="210115" y="182532"/>
                      </a:cubicBezTo>
                      <a:cubicBezTo>
                        <a:pt x="233169" y="200435"/>
                        <a:pt x="231523" y="195552"/>
                        <a:pt x="251283" y="210199"/>
                      </a:cubicBezTo>
                      <a:cubicBezTo>
                        <a:pt x="257870" y="210199"/>
                        <a:pt x="267750" y="216709"/>
                        <a:pt x="271043" y="215082"/>
                      </a:cubicBezTo>
                      <a:cubicBezTo>
                        <a:pt x="274337" y="213455"/>
                        <a:pt x="267750" y="203689"/>
                        <a:pt x="257870" y="195552"/>
                      </a:cubicBezTo>
                      <a:cubicBezTo>
                        <a:pt x="239756" y="179277"/>
                        <a:pt x="243049" y="182532"/>
                        <a:pt x="219995" y="163002"/>
                      </a:cubicBezTo>
                      <a:cubicBezTo>
                        <a:pt x="215056" y="158120"/>
                        <a:pt x="208469" y="151610"/>
                        <a:pt x="201882" y="146727"/>
                      </a:cubicBezTo>
                      <a:cubicBezTo>
                        <a:pt x="195295" y="141844"/>
                        <a:pt x="187061" y="136962"/>
                        <a:pt x="178828" y="132080"/>
                      </a:cubicBezTo>
                      <a:cubicBezTo>
                        <a:pt x="164007" y="120687"/>
                        <a:pt x="150834" y="106040"/>
                        <a:pt x="134368" y="94647"/>
                      </a:cubicBezTo>
                      <a:cubicBezTo>
                        <a:pt x="126134" y="88137"/>
                        <a:pt x="117901" y="84882"/>
                        <a:pt x="109667" y="78372"/>
                      </a:cubicBezTo>
                      <a:cubicBezTo>
                        <a:pt x="101433" y="71862"/>
                        <a:pt x="94847" y="65352"/>
                        <a:pt x="86613" y="60470"/>
                      </a:cubicBezTo>
                      <a:cubicBezTo>
                        <a:pt x="71793" y="49077"/>
                        <a:pt x="58620" y="37685"/>
                        <a:pt x="47093" y="29547"/>
                      </a:cubicBezTo>
                      <a:cubicBezTo>
                        <a:pt x="24039" y="11645"/>
                        <a:pt x="27332" y="14899"/>
                        <a:pt x="7571" y="187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5" name="任意多边形: 形状 7314" descr="7addb796-9e67-4672-956c-e197b6b94b6d"/>
                <p:cNvSpPr/>
                <p:nvPr/>
              </p:nvSpPr>
              <p:spPr>
                <a:xfrm flipH="1">
                  <a:off x="9583511" y="1564776"/>
                  <a:ext cx="272806" cy="217527"/>
                </a:xfrm>
                <a:custGeom>
                  <a:avLst/>
                  <a:gdLst>
                    <a:gd name="connsiteX0" fmla="*/ 59215 w 272806"/>
                    <a:gd name="connsiteY0" fmla="*/ 52 h 217527"/>
                    <a:gd name="connsiteX1" fmla="*/ 47894 w 272806"/>
                    <a:gd name="connsiteY1" fmla="*/ 1070 h 217527"/>
                    <a:gd name="connsiteX2" fmla="*/ 21547 w 272806"/>
                    <a:gd name="connsiteY2" fmla="*/ 2697 h 217527"/>
                    <a:gd name="connsiteX3" fmla="*/ 140 w 272806"/>
                    <a:gd name="connsiteY3" fmla="*/ 9207 h 217527"/>
                    <a:gd name="connsiteX4" fmla="*/ 26487 w 272806"/>
                    <a:gd name="connsiteY4" fmla="*/ 14090 h 217527"/>
                    <a:gd name="connsiteX5" fmla="*/ 51187 w 272806"/>
                    <a:gd name="connsiteY5" fmla="*/ 15717 h 217527"/>
                    <a:gd name="connsiteX6" fmla="*/ 80828 w 272806"/>
                    <a:gd name="connsiteY6" fmla="*/ 20600 h 217527"/>
                    <a:gd name="connsiteX7" fmla="*/ 105528 w 272806"/>
                    <a:gd name="connsiteY7" fmla="*/ 28737 h 217527"/>
                    <a:gd name="connsiteX8" fmla="*/ 133522 w 272806"/>
                    <a:gd name="connsiteY8" fmla="*/ 36874 h 217527"/>
                    <a:gd name="connsiteX9" fmla="*/ 187862 w 272806"/>
                    <a:gd name="connsiteY9" fmla="*/ 71052 h 217527"/>
                    <a:gd name="connsiteX10" fmla="*/ 201037 w 272806"/>
                    <a:gd name="connsiteY10" fmla="*/ 80817 h 217527"/>
                    <a:gd name="connsiteX11" fmla="*/ 214210 w 272806"/>
                    <a:gd name="connsiteY11" fmla="*/ 90582 h 217527"/>
                    <a:gd name="connsiteX12" fmla="*/ 233970 w 272806"/>
                    <a:gd name="connsiteY12" fmla="*/ 114995 h 217527"/>
                    <a:gd name="connsiteX13" fmla="*/ 260318 w 272806"/>
                    <a:gd name="connsiteY13" fmla="*/ 163820 h 217527"/>
                    <a:gd name="connsiteX14" fmla="*/ 260318 w 272806"/>
                    <a:gd name="connsiteY14" fmla="*/ 189860 h 217527"/>
                    <a:gd name="connsiteX15" fmla="*/ 248791 w 272806"/>
                    <a:gd name="connsiteY15" fmla="*/ 209390 h 217527"/>
                    <a:gd name="connsiteX16" fmla="*/ 245497 w 272806"/>
                    <a:gd name="connsiteY16" fmla="*/ 215900 h 217527"/>
                    <a:gd name="connsiteX17" fmla="*/ 253731 w 272806"/>
                    <a:gd name="connsiteY17" fmla="*/ 214273 h 217527"/>
                    <a:gd name="connsiteX18" fmla="*/ 270197 w 272806"/>
                    <a:gd name="connsiteY18" fmla="*/ 191487 h 217527"/>
                    <a:gd name="connsiteX19" fmla="*/ 270197 w 272806"/>
                    <a:gd name="connsiteY19" fmla="*/ 158937 h 217527"/>
                    <a:gd name="connsiteX20" fmla="*/ 245497 w 272806"/>
                    <a:gd name="connsiteY20" fmla="*/ 105229 h 217527"/>
                    <a:gd name="connsiteX21" fmla="*/ 222443 w 272806"/>
                    <a:gd name="connsiteY21" fmla="*/ 79189 h 217527"/>
                    <a:gd name="connsiteX22" fmla="*/ 210918 w 272806"/>
                    <a:gd name="connsiteY22" fmla="*/ 66169 h 217527"/>
                    <a:gd name="connsiteX23" fmla="*/ 197743 w 272806"/>
                    <a:gd name="connsiteY23" fmla="*/ 54777 h 217527"/>
                    <a:gd name="connsiteX24" fmla="*/ 136815 w 272806"/>
                    <a:gd name="connsiteY24" fmla="*/ 20600 h 217527"/>
                    <a:gd name="connsiteX25" fmla="*/ 107175 w 272806"/>
                    <a:gd name="connsiteY25" fmla="*/ 10834 h 217527"/>
                    <a:gd name="connsiteX26" fmla="*/ 79182 w 272806"/>
                    <a:gd name="connsiteY26" fmla="*/ 2697 h 217527"/>
                    <a:gd name="connsiteX27" fmla="*/ 59215 w 272806"/>
                    <a:gd name="connsiteY27" fmla="*/ 52 h 217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72806" h="217527">
                      <a:moveTo>
                        <a:pt x="59215" y="52"/>
                      </a:moveTo>
                      <a:cubicBezTo>
                        <a:pt x="54481" y="-152"/>
                        <a:pt x="51187" y="255"/>
                        <a:pt x="47894" y="1070"/>
                      </a:cubicBezTo>
                      <a:cubicBezTo>
                        <a:pt x="41307" y="1070"/>
                        <a:pt x="36367" y="2697"/>
                        <a:pt x="21547" y="2697"/>
                      </a:cubicBezTo>
                      <a:cubicBezTo>
                        <a:pt x="14960" y="1070"/>
                        <a:pt x="1786" y="5951"/>
                        <a:pt x="140" y="9207"/>
                      </a:cubicBezTo>
                      <a:cubicBezTo>
                        <a:pt x="-1507" y="14090"/>
                        <a:pt x="11667" y="14090"/>
                        <a:pt x="26487" y="14090"/>
                      </a:cubicBezTo>
                      <a:cubicBezTo>
                        <a:pt x="39660" y="14090"/>
                        <a:pt x="46248" y="15717"/>
                        <a:pt x="51187" y="15717"/>
                      </a:cubicBezTo>
                      <a:cubicBezTo>
                        <a:pt x="57774" y="15717"/>
                        <a:pt x="64360" y="17344"/>
                        <a:pt x="80828" y="20600"/>
                      </a:cubicBezTo>
                      <a:cubicBezTo>
                        <a:pt x="89061" y="22227"/>
                        <a:pt x="97295" y="25481"/>
                        <a:pt x="105528" y="28737"/>
                      </a:cubicBezTo>
                      <a:cubicBezTo>
                        <a:pt x="113761" y="31992"/>
                        <a:pt x="125288" y="31992"/>
                        <a:pt x="133522" y="36874"/>
                      </a:cubicBezTo>
                      <a:cubicBezTo>
                        <a:pt x="153283" y="45012"/>
                        <a:pt x="169750" y="58032"/>
                        <a:pt x="187862" y="71052"/>
                      </a:cubicBezTo>
                      <a:cubicBezTo>
                        <a:pt x="192803" y="74307"/>
                        <a:pt x="196096" y="77562"/>
                        <a:pt x="201037" y="80817"/>
                      </a:cubicBezTo>
                      <a:cubicBezTo>
                        <a:pt x="205977" y="84072"/>
                        <a:pt x="209270" y="87327"/>
                        <a:pt x="214210" y="90582"/>
                      </a:cubicBezTo>
                      <a:cubicBezTo>
                        <a:pt x="222443" y="98719"/>
                        <a:pt x="229030" y="106858"/>
                        <a:pt x="233970" y="114995"/>
                      </a:cubicBezTo>
                      <a:cubicBezTo>
                        <a:pt x="245497" y="131269"/>
                        <a:pt x="257024" y="149172"/>
                        <a:pt x="260318" y="163820"/>
                      </a:cubicBezTo>
                      <a:cubicBezTo>
                        <a:pt x="263611" y="178467"/>
                        <a:pt x="261965" y="184977"/>
                        <a:pt x="260318" y="189860"/>
                      </a:cubicBezTo>
                      <a:cubicBezTo>
                        <a:pt x="258672" y="194743"/>
                        <a:pt x="257024" y="201253"/>
                        <a:pt x="248791" y="209390"/>
                      </a:cubicBezTo>
                      <a:cubicBezTo>
                        <a:pt x="245497" y="212644"/>
                        <a:pt x="245497" y="214273"/>
                        <a:pt x="245497" y="215900"/>
                      </a:cubicBezTo>
                      <a:cubicBezTo>
                        <a:pt x="245497" y="217527"/>
                        <a:pt x="247145" y="219154"/>
                        <a:pt x="253731" y="214273"/>
                      </a:cubicBezTo>
                      <a:cubicBezTo>
                        <a:pt x="266905" y="204507"/>
                        <a:pt x="266905" y="197997"/>
                        <a:pt x="270197" y="191487"/>
                      </a:cubicBezTo>
                      <a:cubicBezTo>
                        <a:pt x="271845" y="184977"/>
                        <a:pt x="275138" y="176840"/>
                        <a:pt x="270197" y="158937"/>
                      </a:cubicBezTo>
                      <a:cubicBezTo>
                        <a:pt x="266905" y="141035"/>
                        <a:pt x="258672" y="123132"/>
                        <a:pt x="245497" y="105229"/>
                      </a:cubicBezTo>
                      <a:cubicBezTo>
                        <a:pt x="238911" y="95465"/>
                        <a:pt x="230677" y="88955"/>
                        <a:pt x="222443" y="79189"/>
                      </a:cubicBezTo>
                      <a:cubicBezTo>
                        <a:pt x="219150" y="75935"/>
                        <a:pt x="214210" y="71052"/>
                        <a:pt x="210918" y="66169"/>
                      </a:cubicBezTo>
                      <a:cubicBezTo>
                        <a:pt x="207623" y="61287"/>
                        <a:pt x="202684" y="58032"/>
                        <a:pt x="197743" y="54777"/>
                      </a:cubicBezTo>
                      <a:cubicBezTo>
                        <a:pt x="179630" y="40129"/>
                        <a:pt x="156576" y="30364"/>
                        <a:pt x="136815" y="20600"/>
                      </a:cubicBezTo>
                      <a:cubicBezTo>
                        <a:pt x="126936" y="15717"/>
                        <a:pt x="117055" y="14090"/>
                        <a:pt x="107175" y="10834"/>
                      </a:cubicBezTo>
                      <a:cubicBezTo>
                        <a:pt x="97295" y="7580"/>
                        <a:pt x="89061" y="2697"/>
                        <a:pt x="79182" y="2697"/>
                      </a:cubicBezTo>
                      <a:cubicBezTo>
                        <a:pt x="70125" y="1069"/>
                        <a:pt x="63950" y="255"/>
                        <a:pt x="59215" y="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6" name="任意多边形: 形状 7315" descr="6b1b8c6f-0a26-4d97-8fc7-e7080cd88129"/>
                <p:cNvSpPr/>
                <p:nvPr/>
              </p:nvSpPr>
              <p:spPr>
                <a:xfrm flipH="1">
                  <a:off x="9536464" y="1412599"/>
                  <a:ext cx="337260" cy="170194"/>
                </a:xfrm>
                <a:custGeom>
                  <a:avLst/>
                  <a:gdLst>
                    <a:gd name="connsiteX0" fmla="*/ 3758 w 337260"/>
                    <a:gd name="connsiteY0" fmla="*/ 57 h 170194"/>
                    <a:gd name="connsiteX1" fmla="*/ 1081 w 337260"/>
                    <a:gd name="connsiteY1" fmla="*/ 260 h 170194"/>
                    <a:gd name="connsiteX2" fmla="*/ 2728 w 337260"/>
                    <a:gd name="connsiteY2" fmla="*/ 8399 h 170194"/>
                    <a:gd name="connsiteX3" fmla="*/ 40603 w 337260"/>
                    <a:gd name="connsiteY3" fmla="*/ 53968 h 170194"/>
                    <a:gd name="connsiteX4" fmla="*/ 83416 w 337260"/>
                    <a:gd name="connsiteY4" fmla="*/ 96284 h 170194"/>
                    <a:gd name="connsiteX5" fmla="*/ 111411 w 337260"/>
                    <a:gd name="connsiteY5" fmla="*/ 115814 h 170194"/>
                    <a:gd name="connsiteX6" fmla="*/ 139404 w 337260"/>
                    <a:gd name="connsiteY6" fmla="*/ 136971 h 170194"/>
                    <a:gd name="connsiteX7" fmla="*/ 205272 w 337260"/>
                    <a:gd name="connsiteY7" fmla="*/ 163011 h 170194"/>
                    <a:gd name="connsiteX8" fmla="*/ 236560 w 337260"/>
                    <a:gd name="connsiteY8" fmla="*/ 167893 h 170194"/>
                    <a:gd name="connsiteX9" fmla="*/ 267847 w 337260"/>
                    <a:gd name="connsiteY9" fmla="*/ 169521 h 170194"/>
                    <a:gd name="connsiteX10" fmla="*/ 299134 w 337260"/>
                    <a:gd name="connsiteY10" fmla="*/ 158128 h 170194"/>
                    <a:gd name="connsiteX11" fmla="*/ 322188 w 337260"/>
                    <a:gd name="connsiteY11" fmla="*/ 141853 h 170194"/>
                    <a:gd name="connsiteX12" fmla="*/ 337008 w 337260"/>
                    <a:gd name="connsiteY12" fmla="*/ 122324 h 170194"/>
                    <a:gd name="connsiteX13" fmla="*/ 313954 w 337260"/>
                    <a:gd name="connsiteY13" fmla="*/ 136971 h 170194"/>
                    <a:gd name="connsiteX14" fmla="*/ 292548 w 337260"/>
                    <a:gd name="connsiteY14" fmla="*/ 148363 h 170194"/>
                    <a:gd name="connsiteX15" fmla="*/ 264553 w 337260"/>
                    <a:gd name="connsiteY15" fmla="*/ 154873 h 170194"/>
                    <a:gd name="connsiteX16" fmla="*/ 238206 w 337260"/>
                    <a:gd name="connsiteY16" fmla="*/ 153245 h 170194"/>
                    <a:gd name="connsiteX17" fmla="*/ 208566 w 337260"/>
                    <a:gd name="connsiteY17" fmla="*/ 149991 h 170194"/>
                    <a:gd name="connsiteX18" fmla="*/ 147638 w 337260"/>
                    <a:gd name="connsiteY18" fmla="*/ 120695 h 170194"/>
                    <a:gd name="connsiteX19" fmla="*/ 117997 w 337260"/>
                    <a:gd name="connsiteY19" fmla="*/ 104421 h 170194"/>
                    <a:gd name="connsiteX20" fmla="*/ 91650 w 337260"/>
                    <a:gd name="connsiteY20" fmla="*/ 84891 h 170194"/>
                    <a:gd name="connsiteX21" fmla="*/ 47189 w 337260"/>
                    <a:gd name="connsiteY21" fmla="*/ 45830 h 170194"/>
                    <a:gd name="connsiteX22" fmla="*/ 7669 w 337260"/>
                    <a:gd name="connsiteY22" fmla="*/ 3516 h 170194"/>
                    <a:gd name="connsiteX23" fmla="*/ 3758 w 337260"/>
                    <a:gd name="connsiteY23" fmla="*/ 57 h 170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37260" h="170194">
                      <a:moveTo>
                        <a:pt x="3758" y="57"/>
                      </a:moveTo>
                      <a:cubicBezTo>
                        <a:pt x="2728" y="-147"/>
                        <a:pt x="1905" y="260"/>
                        <a:pt x="1081" y="260"/>
                      </a:cubicBezTo>
                      <a:cubicBezTo>
                        <a:pt x="-565" y="260"/>
                        <a:pt x="-565" y="1889"/>
                        <a:pt x="2728" y="8399"/>
                      </a:cubicBezTo>
                      <a:cubicBezTo>
                        <a:pt x="19196" y="32810"/>
                        <a:pt x="17549" y="27928"/>
                        <a:pt x="40603" y="53968"/>
                      </a:cubicBezTo>
                      <a:cubicBezTo>
                        <a:pt x="52130" y="66988"/>
                        <a:pt x="65303" y="81636"/>
                        <a:pt x="83416" y="96284"/>
                      </a:cubicBezTo>
                      <a:cubicBezTo>
                        <a:pt x="91650" y="102794"/>
                        <a:pt x="101531" y="109304"/>
                        <a:pt x="111411" y="115814"/>
                      </a:cubicBezTo>
                      <a:cubicBezTo>
                        <a:pt x="121290" y="122324"/>
                        <a:pt x="129524" y="130461"/>
                        <a:pt x="139404" y="136971"/>
                      </a:cubicBezTo>
                      <a:cubicBezTo>
                        <a:pt x="160812" y="148363"/>
                        <a:pt x="183866" y="158128"/>
                        <a:pt x="205272" y="163011"/>
                      </a:cubicBezTo>
                      <a:cubicBezTo>
                        <a:pt x="216799" y="166265"/>
                        <a:pt x="226679" y="167893"/>
                        <a:pt x="236560" y="167893"/>
                      </a:cubicBezTo>
                      <a:cubicBezTo>
                        <a:pt x="246440" y="169521"/>
                        <a:pt x="257967" y="171148"/>
                        <a:pt x="267847" y="169521"/>
                      </a:cubicBezTo>
                      <a:cubicBezTo>
                        <a:pt x="285960" y="166265"/>
                        <a:pt x="294194" y="161383"/>
                        <a:pt x="299134" y="158128"/>
                      </a:cubicBezTo>
                      <a:cubicBezTo>
                        <a:pt x="305721" y="154873"/>
                        <a:pt x="310661" y="151618"/>
                        <a:pt x="322188" y="141853"/>
                      </a:cubicBezTo>
                      <a:cubicBezTo>
                        <a:pt x="332068" y="138598"/>
                        <a:pt x="338654" y="125578"/>
                        <a:pt x="337008" y="122324"/>
                      </a:cubicBezTo>
                      <a:cubicBezTo>
                        <a:pt x="333715" y="119068"/>
                        <a:pt x="325481" y="128834"/>
                        <a:pt x="313954" y="136971"/>
                      </a:cubicBezTo>
                      <a:cubicBezTo>
                        <a:pt x="302427" y="145108"/>
                        <a:pt x="297487" y="146735"/>
                        <a:pt x="292548" y="148363"/>
                      </a:cubicBezTo>
                      <a:cubicBezTo>
                        <a:pt x="287607" y="149991"/>
                        <a:pt x="281021" y="153245"/>
                        <a:pt x="264553" y="154873"/>
                      </a:cubicBezTo>
                      <a:cubicBezTo>
                        <a:pt x="256320" y="156501"/>
                        <a:pt x="248086" y="154873"/>
                        <a:pt x="238206" y="153245"/>
                      </a:cubicBezTo>
                      <a:cubicBezTo>
                        <a:pt x="228326" y="151618"/>
                        <a:pt x="218445" y="153245"/>
                        <a:pt x="208566" y="149991"/>
                      </a:cubicBezTo>
                      <a:cubicBezTo>
                        <a:pt x="188805" y="143481"/>
                        <a:pt x="169045" y="132088"/>
                        <a:pt x="147638" y="120695"/>
                      </a:cubicBezTo>
                      <a:cubicBezTo>
                        <a:pt x="137758" y="115814"/>
                        <a:pt x="126231" y="110931"/>
                        <a:pt x="117997" y="104421"/>
                      </a:cubicBezTo>
                      <a:cubicBezTo>
                        <a:pt x="108117" y="97911"/>
                        <a:pt x="99884" y="91401"/>
                        <a:pt x="91650" y="84891"/>
                      </a:cubicBezTo>
                      <a:cubicBezTo>
                        <a:pt x="75184" y="71871"/>
                        <a:pt x="60363" y="57223"/>
                        <a:pt x="47189" y="45830"/>
                      </a:cubicBezTo>
                      <a:cubicBezTo>
                        <a:pt x="22489" y="21418"/>
                        <a:pt x="25782" y="26300"/>
                        <a:pt x="7669" y="3516"/>
                      </a:cubicBezTo>
                      <a:cubicBezTo>
                        <a:pt x="6022" y="1074"/>
                        <a:pt x="4787" y="260"/>
                        <a:pt x="3758" y="5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7" name="任意多边形: 形状 7316" descr="3869f189-8fb8-4220-9f33-b340fb5094c8"/>
                <p:cNvSpPr/>
                <p:nvPr/>
              </p:nvSpPr>
              <p:spPr>
                <a:xfrm flipH="1">
                  <a:off x="9870133" y="1352641"/>
                  <a:ext cx="243547" cy="77104"/>
                </a:xfrm>
                <a:custGeom>
                  <a:avLst/>
                  <a:gdLst>
                    <a:gd name="connsiteX0" fmla="*/ 5558 w 243547"/>
                    <a:gd name="connsiteY0" fmla="*/ 0 h 77104"/>
                    <a:gd name="connsiteX1" fmla="*/ 618 w 243547"/>
                    <a:gd name="connsiteY1" fmla="*/ 3256 h 77104"/>
                    <a:gd name="connsiteX2" fmla="*/ 5558 w 243547"/>
                    <a:gd name="connsiteY2" fmla="*/ 6510 h 77104"/>
                    <a:gd name="connsiteX3" fmla="*/ 41785 w 243547"/>
                    <a:gd name="connsiteY3" fmla="*/ 11393 h 77104"/>
                    <a:gd name="connsiteX4" fmla="*/ 76366 w 243547"/>
                    <a:gd name="connsiteY4" fmla="*/ 21158 h 77104"/>
                    <a:gd name="connsiteX5" fmla="*/ 96126 w 243547"/>
                    <a:gd name="connsiteY5" fmla="*/ 26040 h 77104"/>
                    <a:gd name="connsiteX6" fmla="*/ 115886 w 243547"/>
                    <a:gd name="connsiteY6" fmla="*/ 34178 h 77104"/>
                    <a:gd name="connsiteX7" fmla="*/ 157054 w 243547"/>
                    <a:gd name="connsiteY7" fmla="*/ 45571 h 77104"/>
                    <a:gd name="connsiteX8" fmla="*/ 175167 w 243547"/>
                    <a:gd name="connsiteY8" fmla="*/ 52081 h 77104"/>
                    <a:gd name="connsiteX9" fmla="*/ 189988 w 243547"/>
                    <a:gd name="connsiteY9" fmla="*/ 60218 h 77104"/>
                    <a:gd name="connsiteX10" fmla="*/ 224569 w 243547"/>
                    <a:gd name="connsiteY10" fmla="*/ 71611 h 77104"/>
                    <a:gd name="connsiteX11" fmla="*/ 242682 w 243547"/>
                    <a:gd name="connsiteY11" fmla="*/ 76494 h 77104"/>
                    <a:gd name="connsiteX12" fmla="*/ 231155 w 243547"/>
                    <a:gd name="connsiteY12" fmla="*/ 61845 h 77104"/>
                    <a:gd name="connsiteX13" fmla="*/ 198221 w 243547"/>
                    <a:gd name="connsiteY13" fmla="*/ 45571 h 77104"/>
                    <a:gd name="connsiteX14" fmla="*/ 181754 w 243547"/>
                    <a:gd name="connsiteY14" fmla="*/ 37433 h 77104"/>
                    <a:gd name="connsiteX15" fmla="*/ 161994 w 243547"/>
                    <a:gd name="connsiteY15" fmla="*/ 32550 h 77104"/>
                    <a:gd name="connsiteX16" fmla="*/ 122473 w 243547"/>
                    <a:gd name="connsiteY16" fmla="*/ 16275 h 77104"/>
                    <a:gd name="connsiteX17" fmla="*/ 101066 w 243547"/>
                    <a:gd name="connsiteY17" fmla="*/ 13020 h 77104"/>
                    <a:gd name="connsiteX18" fmla="*/ 79659 w 243547"/>
                    <a:gd name="connsiteY18" fmla="*/ 8137 h 77104"/>
                    <a:gd name="connsiteX19" fmla="*/ 41785 w 243547"/>
                    <a:gd name="connsiteY19" fmla="*/ 1627 h 77104"/>
                    <a:gd name="connsiteX20" fmla="*/ 5558 w 243547"/>
                    <a:gd name="connsiteY20" fmla="*/ 0 h 7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3546" h="77104">
                      <a:moveTo>
                        <a:pt x="5558" y="0"/>
                      </a:moveTo>
                      <a:cubicBezTo>
                        <a:pt x="2264" y="0"/>
                        <a:pt x="2264" y="1627"/>
                        <a:pt x="618" y="3256"/>
                      </a:cubicBezTo>
                      <a:cubicBezTo>
                        <a:pt x="-1030" y="4883"/>
                        <a:pt x="618" y="6510"/>
                        <a:pt x="5558" y="6510"/>
                      </a:cubicBezTo>
                      <a:cubicBezTo>
                        <a:pt x="23672" y="9766"/>
                        <a:pt x="20378" y="8137"/>
                        <a:pt x="41785" y="11393"/>
                      </a:cubicBezTo>
                      <a:cubicBezTo>
                        <a:pt x="51665" y="13020"/>
                        <a:pt x="63192" y="17903"/>
                        <a:pt x="76366" y="21158"/>
                      </a:cubicBezTo>
                      <a:cubicBezTo>
                        <a:pt x="82953" y="22785"/>
                        <a:pt x="89539" y="22785"/>
                        <a:pt x="96126" y="26040"/>
                      </a:cubicBezTo>
                      <a:cubicBezTo>
                        <a:pt x="102713" y="27668"/>
                        <a:pt x="109300" y="32550"/>
                        <a:pt x="115886" y="34178"/>
                      </a:cubicBezTo>
                      <a:cubicBezTo>
                        <a:pt x="129061" y="39061"/>
                        <a:pt x="143881" y="40688"/>
                        <a:pt x="157054" y="45571"/>
                      </a:cubicBezTo>
                      <a:cubicBezTo>
                        <a:pt x="163640" y="47198"/>
                        <a:pt x="168581" y="50453"/>
                        <a:pt x="175167" y="52081"/>
                      </a:cubicBezTo>
                      <a:cubicBezTo>
                        <a:pt x="180108" y="53708"/>
                        <a:pt x="185048" y="58591"/>
                        <a:pt x="189988" y="60218"/>
                      </a:cubicBezTo>
                      <a:cubicBezTo>
                        <a:pt x="209748" y="68355"/>
                        <a:pt x="206455" y="65101"/>
                        <a:pt x="224569" y="71611"/>
                      </a:cubicBezTo>
                      <a:cubicBezTo>
                        <a:pt x="231155" y="76494"/>
                        <a:pt x="239389" y="78121"/>
                        <a:pt x="242682" y="76494"/>
                      </a:cubicBezTo>
                      <a:cubicBezTo>
                        <a:pt x="245975" y="73238"/>
                        <a:pt x="239389" y="66728"/>
                        <a:pt x="231155" y="61845"/>
                      </a:cubicBezTo>
                      <a:cubicBezTo>
                        <a:pt x="214688" y="53708"/>
                        <a:pt x="217982" y="55335"/>
                        <a:pt x="198221" y="45571"/>
                      </a:cubicBezTo>
                      <a:cubicBezTo>
                        <a:pt x="193281" y="43943"/>
                        <a:pt x="188342" y="39061"/>
                        <a:pt x="181754" y="37433"/>
                      </a:cubicBezTo>
                      <a:cubicBezTo>
                        <a:pt x="175167" y="35805"/>
                        <a:pt x="168581" y="34178"/>
                        <a:pt x="161994" y="32550"/>
                      </a:cubicBezTo>
                      <a:cubicBezTo>
                        <a:pt x="148820" y="27668"/>
                        <a:pt x="135647" y="21158"/>
                        <a:pt x="122473" y="16275"/>
                      </a:cubicBezTo>
                      <a:cubicBezTo>
                        <a:pt x="115886" y="14648"/>
                        <a:pt x="107653" y="14648"/>
                        <a:pt x="101066" y="13020"/>
                      </a:cubicBezTo>
                      <a:cubicBezTo>
                        <a:pt x="94480" y="11393"/>
                        <a:pt x="87893" y="9766"/>
                        <a:pt x="79659" y="8137"/>
                      </a:cubicBezTo>
                      <a:cubicBezTo>
                        <a:pt x="66485" y="6510"/>
                        <a:pt x="53312" y="3256"/>
                        <a:pt x="41785" y="1627"/>
                      </a:cubicBezTo>
                      <a:cubicBezTo>
                        <a:pt x="20378" y="0"/>
                        <a:pt x="23672" y="0"/>
                        <a:pt x="555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8" name="任意多边形: 形状 7317" descr="6ad6642f-0a9e-4cb9-ac5d-3520e8c6451b"/>
                <p:cNvSpPr/>
                <p:nvPr/>
              </p:nvSpPr>
              <p:spPr>
                <a:xfrm flipH="1">
                  <a:off x="9834038" y="1315210"/>
                  <a:ext cx="317491" cy="77769"/>
                </a:xfrm>
                <a:custGeom>
                  <a:avLst/>
                  <a:gdLst>
                    <a:gd name="connsiteX0" fmla="*/ 53289 w 317491"/>
                    <a:gd name="connsiteY0" fmla="*/ 0 h 77769"/>
                    <a:gd name="connsiteX1" fmla="*/ 5533 w 317491"/>
                    <a:gd name="connsiteY1" fmla="*/ 1627 h 77769"/>
                    <a:gd name="connsiteX2" fmla="*/ 594 w 317491"/>
                    <a:gd name="connsiteY2" fmla="*/ 4883 h 77769"/>
                    <a:gd name="connsiteX3" fmla="*/ 7181 w 317491"/>
                    <a:gd name="connsiteY3" fmla="*/ 8137 h 77769"/>
                    <a:gd name="connsiteX4" fmla="*/ 53289 w 317491"/>
                    <a:gd name="connsiteY4" fmla="*/ 9765 h 77769"/>
                    <a:gd name="connsiteX5" fmla="*/ 99395 w 317491"/>
                    <a:gd name="connsiteY5" fmla="*/ 17903 h 77769"/>
                    <a:gd name="connsiteX6" fmla="*/ 125742 w 317491"/>
                    <a:gd name="connsiteY6" fmla="*/ 21157 h 77769"/>
                    <a:gd name="connsiteX7" fmla="*/ 152091 w 317491"/>
                    <a:gd name="connsiteY7" fmla="*/ 29295 h 77769"/>
                    <a:gd name="connsiteX8" fmla="*/ 206431 w 317491"/>
                    <a:gd name="connsiteY8" fmla="*/ 40688 h 77769"/>
                    <a:gd name="connsiteX9" fmla="*/ 229485 w 317491"/>
                    <a:gd name="connsiteY9" fmla="*/ 47198 h 77769"/>
                    <a:gd name="connsiteX10" fmla="*/ 249245 w 317491"/>
                    <a:gd name="connsiteY10" fmla="*/ 56964 h 77769"/>
                    <a:gd name="connsiteX11" fmla="*/ 292059 w 317491"/>
                    <a:gd name="connsiteY11" fmla="*/ 69983 h 77769"/>
                    <a:gd name="connsiteX12" fmla="*/ 316760 w 317491"/>
                    <a:gd name="connsiteY12" fmla="*/ 76493 h 77769"/>
                    <a:gd name="connsiteX13" fmla="*/ 300293 w 317491"/>
                    <a:gd name="connsiteY13" fmla="*/ 60218 h 77769"/>
                    <a:gd name="connsiteX14" fmla="*/ 257478 w 317491"/>
                    <a:gd name="connsiteY14" fmla="*/ 40688 h 77769"/>
                    <a:gd name="connsiteX15" fmla="*/ 236072 w 317491"/>
                    <a:gd name="connsiteY15" fmla="*/ 30923 h 77769"/>
                    <a:gd name="connsiteX16" fmla="*/ 211370 w 317491"/>
                    <a:gd name="connsiteY16" fmla="*/ 26040 h 77769"/>
                    <a:gd name="connsiteX17" fmla="*/ 157030 w 317491"/>
                    <a:gd name="connsiteY17" fmla="*/ 9765 h 77769"/>
                    <a:gd name="connsiteX18" fmla="*/ 129036 w 317491"/>
                    <a:gd name="connsiteY18" fmla="*/ 6510 h 77769"/>
                    <a:gd name="connsiteX19" fmla="*/ 102690 w 317491"/>
                    <a:gd name="connsiteY19" fmla="*/ 3255 h 77769"/>
                    <a:gd name="connsiteX20" fmla="*/ 53289 w 317491"/>
                    <a:gd name="connsiteY20" fmla="*/ 0 h 77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7491" h="77769">
                      <a:moveTo>
                        <a:pt x="53289" y="0"/>
                      </a:moveTo>
                      <a:cubicBezTo>
                        <a:pt x="25294" y="0"/>
                        <a:pt x="30235" y="0"/>
                        <a:pt x="5533" y="1627"/>
                      </a:cubicBezTo>
                      <a:cubicBezTo>
                        <a:pt x="594" y="1627"/>
                        <a:pt x="594" y="3255"/>
                        <a:pt x="594" y="4883"/>
                      </a:cubicBezTo>
                      <a:cubicBezTo>
                        <a:pt x="-1053" y="6510"/>
                        <a:pt x="594" y="8137"/>
                        <a:pt x="7181" y="8137"/>
                      </a:cubicBezTo>
                      <a:cubicBezTo>
                        <a:pt x="30235" y="9765"/>
                        <a:pt x="25294" y="8137"/>
                        <a:pt x="53289" y="9765"/>
                      </a:cubicBezTo>
                      <a:cubicBezTo>
                        <a:pt x="66462" y="11393"/>
                        <a:pt x="82929" y="14648"/>
                        <a:pt x="99395" y="17903"/>
                      </a:cubicBezTo>
                      <a:cubicBezTo>
                        <a:pt x="107629" y="19530"/>
                        <a:pt x="117510" y="19530"/>
                        <a:pt x="125742" y="21157"/>
                      </a:cubicBezTo>
                      <a:cubicBezTo>
                        <a:pt x="133976" y="22785"/>
                        <a:pt x="143857" y="27668"/>
                        <a:pt x="152091" y="29295"/>
                      </a:cubicBezTo>
                      <a:cubicBezTo>
                        <a:pt x="170203" y="32550"/>
                        <a:pt x="188318" y="35805"/>
                        <a:pt x="206431" y="40688"/>
                      </a:cubicBezTo>
                      <a:cubicBezTo>
                        <a:pt x="214665" y="43943"/>
                        <a:pt x="222897" y="45571"/>
                        <a:pt x="229485" y="47198"/>
                      </a:cubicBezTo>
                      <a:cubicBezTo>
                        <a:pt x="237718" y="48825"/>
                        <a:pt x="244305" y="53708"/>
                        <a:pt x="249245" y="56964"/>
                      </a:cubicBezTo>
                      <a:cubicBezTo>
                        <a:pt x="275593" y="66728"/>
                        <a:pt x="270652" y="61845"/>
                        <a:pt x="292059" y="69983"/>
                      </a:cubicBezTo>
                      <a:cubicBezTo>
                        <a:pt x="303586" y="76493"/>
                        <a:pt x="313466" y="79748"/>
                        <a:pt x="316760" y="76493"/>
                      </a:cubicBezTo>
                      <a:cubicBezTo>
                        <a:pt x="320052" y="73238"/>
                        <a:pt x="311820" y="66728"/>
                        <a:pt x="300293" y="60218"/>
                      </a:cubicBezTo>
                      <a:cubicBezTo>
                        <a:pt x="278885" y="50453"/>
                        <a:pt x="283825" y="52081"/>
                        <a:pt x="257478" y="40688"/>
                      </a:cubicBezTo>
                      <a:cubicBezTo>
                        <a:pt x="250892" y="37433"/>
                        <a:pt x="244305" y="34178"/>
                        <a:pt x="236072" y="30923"/>
                      </a:cubicBezTo>
                      <a:cubicBezTo>
                        <a:pt x="227838" y="27668"/>
                        <a:pt x="219604" y="27668"/>
                        <a:pt x="211370" y="26040"/>
                      </a:cubicBezTo>
                      <a:cubicBezTo>
                        <a:pt x="194904" y="21157"/>
                        <a:pt x="176791" y="14648"/>
                        <a:pt x="157030" y="9765"/>
                      </a:cubicBezTo>
                      <a:cubicBezTo>
                        <a:pt x="147150" y="8137"/>
                        <a:pt x="138917" y="8137"/>
                        <a:pt x="129036" y="6510"/>
                      </a:cubicBezTo>
                      <a:cubicBezTo>
                        <a:pt x="119156" y="4883"/>
                        <a:pt x="110923" y="3255"/>
                        <a:pt x="102690" y="3255"/>
                      </a:cubicBezTo>
                      <a:cubicBezTo>
                        <a:pt x="84575" y="1627"/>
                        <a:pt x="68109" y="0"/>
                        <a:pt x="5328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19" name="任意多边形: 形状 7318" descr="7c8d6828-c727-4e89-98d8-090edd4ffad5"/>
                <p:cNvSpPr/>
                <p:nvPr/>
              </p:nvSpPr>
              <p:spPr>
                <a:xfrm flipH="1">
                  <a:off x="9524544" y="1351015"/>
                  <a:ext cx="307090" cy="192297"/>
                </a:xfrm>
                <a:custGeom>
                  <a:avLst/>
                  <a:gdLst>
                    <a:gd name="connsiteX0" fmla="*/ 79200 w 307090"/>
                    <a:gd name="connsiteY0" fmla="*/ 0 h 192297"/>
                    <a:gd name="connsiteX1" fmla="*/ 46266 w 307090"/>
                    <a:gd name="connsiteY1" fmla="*/ 8137 h 192297"/>
                    <a:gd name="connsiteX2" fmla="*/ 19918 w 307090"/>
                    <a:gd name="connsiteY2" fmla="*/ 21157 h 192297"/>
                    <a:gd name="connsiteX3" fmla="*/ 158 w 307090"/>
                    <a:gd name="connsiteY3" fmla="*/ 42315 h 192297"/>
                    <a:gd name="connsiteX4" fmla="*/ 28152 w 307090"/>
                    <a:gd name="connsiteY4" fmla="*/ 35805 h 192297"/>
                    <a:gd name="connsiteX5" fmla="*/ 52853 w 307090"/>
                    <a:gd name="connsiteY5" fmla="*/ 27668 h 192297"/>
                    <a:gd name="connsiteX6" fmla="*/ 82492 w 307090"/>
                    <a:gd name="connsiteY6" fmla="*/ 21157 h 192297"/>
                    <a:gd name="connsiteX7" fmla="*/ 110487 w 307090"/>
                    <a:gd name="connsiteY7" fmla="*/ 21157 h 192297"/>
                    <a:gd name="connsiteX8" fmla="*/ 141774 w 307090"/>
                    <a:gd name="connsiteY8" fmla="*/ 22785 h 192297"/>
                    <a:gd name="connsiteX9" fmla="*/ 202703 w 307090"/>
                    <a:gd name="connsiteY9" fmla="*/ 52080 h 192297"/>
                    <a:gd name="connsiteX10" fmla="*/ 232343 w 307090"/>
                    <a:gd name="connsiteY10" fmla="*/ 71611 h 192297"/>
                    <a:gd name="connsiteX11" fmla="*/ 258690 w 307090"/>
                    <a:gd name="connsiteY11" fmla="*/ 94395 h 192297"/>
                    <a:gd name="connsiteX12" fmla="*/ 294917 w 307090"/>
                    <a:gd name="connsiteY12" fmla="*/ 138338 h 192297"/>
                    <a:gd name="connsiteX13" fmla="*/ 296563 w 307090"/>
                    <a:gd name="connsiteY13" fmla="*/ 166005 h 192297"/>
                    <a:gd name="connsiteX14" fmla="*/ 283390 w 307090"/>
                    <a:gd name="connsiteY14" fmla="*/ 185535 h 192297"/>
                    <a:gd name="connsiteX15" fmla="*/ 278450 w 307090"/>
                    <a:gd name="connsiteY15" fmla="*/ 190418 h 192297"/>
                    <a:gd name="connsiteX16" fmla="*/ 286683 w 307090"/>
                    <a:gd name="connsiteY16" fmla="*/ 190418 h 192297"/>
                    <a:gd name="connsiteX17" fmla="*/ 299858 w 307090"/>
                    <a:gd name="connsiteY17" fmla="*/ 177398 h 192297"/>
                    <a:gd name="connsiteX18" fmla="*/ 304797 w 307090"/>
                    <a:gd name="connsiteY18" fmla="*/ 166005 h 192297"/>
                    <a:gd name="connsiteX19" fmla="*/ 303150 w 307090"/>
                    <a:gd name="connsiteY19" fmla="*/ 131828 h 192297"/>
                    <a:gd name="connsiteX20" fmla="*/ 266923 w 307090"/>
                    <a:gd name="connsiteY20" fmla="*/ 81375 h 192297"/>
                    <a:gd name="connsiteX21" fmla="*/ 240576 w 307090"/>
                    <a:gd name="connsiteY21" fmla="*/ 58590 h 192297"/>
                    <a:gd name="connsiteX22" fmla="*/ 212582 w 307090"/>
                    <a:gd name="connsiteY22" fmla="*/ 34178 h 192297"/>
                    <a:gd name="connsiteX23" fmla="*/ 143421 w 307090"/>
                    <a:gd name="connsiteY23" fmla="*/ 4883 h 192297"/>
                    <a:gd name="connsiteX24" fmla="*/ 110487 w 307090"/>
                    <a:gd name="connsiteY24" fmla="*/ 1627 h 192297"/>
                    <a:gd name="connsiteX25" fmla="*/ 79200 w 307090"/>
                    <a:gd name="connsiteY25" fmla="*/ 0 h 19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07090" h="192297">
                      <a:moveTo>
                        <a:pt x="79200" y="0"/>
                      </a:moveTo>
                      <a:cubicBezTo>
                        <a:pt x="61086" y="3256"/>
                        <a:pt x="52853" y="6510"/>
                        <a:pt x="46266" y="8137"/>
                      </a:cubicBezTo>
                      <a:cubicBezTo>
                        <a:pt x="39679" y="11393"/>
                        <a:pt x="34739" y="13020"/>
                        <a:pt x="19918" y="21157"/>
                      </a:cubicBezTo>
                      <a:cubicBezTo>
                        <a:pt x="10039" y="29295"/>
                        <a:pt x="-1488" y="39060"/>
                        <a:pt x="158" y="42315"/>
                      </a:cubicBezTo>
                      <a:cubicBezTo>
                        <a:pt x="1805" y="47198"/>
                        <a:pt x="13332" y="40688"/>
                        <a:pt x="28152" y="35805"/>
                      </a:cubicBezTo>
                      <a:cubicBezTo>
                        <a:pt x="41325" y="29295"/>
                        <a:pt x="46266" y="29295"/>
                        <a:pt x="52853" y="27668"/>
                      </a:cubicBezTo>
                      <a:cubicBezTo>
                        <a:pt x="59440" y="26040"/>
                        <a:pt x="66026" y="24413"/>
                        <a:pt x="82492" y="21157"/>
                      </a:cubicBezTo>
                      <a:cubicBezTo>
                        <a:pt x="90726" y="19530"/>
                        <a:pt x="100607" y="21157"/>
                        <a:pt x="110487" y="21157"/>
                      </a:cubicBezTo>
                      <a:cubicBezTo>
                        <a:pt x="120368" y="21157"/>
                        <a:pt x="130248" y="21157"/>
                        <a:pt x="141774" y="22785"/>
                      </a:cubicBezTo>
                      <a:cubicBezTo>
                        <a:pt x="163181" y="27668"/>
                        <a:pt x="182942" y="39060"/>
                        <a:pt x="202703" y="52080"/>
                      </a:cubicBezTo>
                      <a:cubicBezTo>
                        <a:pt x="212582" y="58590"/>
                        <a:pt x="222462" y="63473"/>
                        <a:pt x="232343" y="71611"/>
                      </a:cubicBezTo>
                      <a:cubicBezTo>
                        <a:pt x="240576" y="78120"/>
                        <a:pt x="250456" y="86258"/>
                        <a:pt x="258690" y="94395"/>
                      </a:cubicBezTo>
                      <a:cubicBezTo>
                        <a:pt x="275156" y="109042"/>
                        <a:pt x="289977" y="123691"/>
                        <a:pt x="294917" y="138338"/>
                      </a:cubicBezTo>
                      <a:cubicBezTo>
                        <a:pt x="299858" y="152985"/>
                        <a:pt x="298210" y="159495"/>
                        <a:pt x="296563" y="166005"/>
                      </a:cubicBezTo>
                      <a:cubicBezTo>
                        <a:pt x="294917" y="170888"/>
                        <a:pt x="293270" y="177398"/>
                        <a:pt x="283390" y="185535"/>
                      </a:cubicBezTo>
                      <a:cubicBezTo>
                        <a:pt x="280097" y="187163"/>
                        <a:pt x="280097" y="188790"/>
                        <a:pt x="278450" y="190418"/>
                      </a:cubicBezTo>
                      <a:cubicBezTo>
                        <a:pt x="276804" y="192046"/>
                        <a:pt x="280097" y="193673"/>
                        <a:pt x="286683" y="190418"/>
                      </a:cubicBezTo>
                      <a:cubicBezTo>
                        <a:pt x="293270" y="187163"/>
                        <a:pt x="298210" y="182280"/>
                        <a:pt x="299858" y="177398"/>
                      </a:cubicBezTo>
                      <a:cubicBezTo>
                        <a:pt x="301504" y="174143"/>
                        <a:pt x="303150" y="170888"/>
                        <a:pt x="304797" y="166005"/>
                      </a:cubicBezTo>
                      <a:cubicBezTo>
                        <a:pt x="306444" y="159495"/>
                        <a:pt x="309737" y="149730"/>
                        <a:pt x="303150" y="131828"/>
                      </a:cubicBezTo>
                      <a:cubicBezTo>
                        <a:pt x="296563" y="113925"/>
                        <a:pt x="283390" y="96022"/>
                        <a:pt x="266923" y="81375"/>
                      </a:cubicBezTo>
                      <a:cubicBezTo>
                        <a:pt x="258690" y="73238"/>
                        <a:pt x="248809" y="66728"/>
                        <a:pt x="240576" y="58590"/>
                      </a:cubicBezTo>
                      <a:cubicBezTo>
                        <a:pt x="230696" y="50453"/>
                        <a:pt x="224109" y="40688"/>
                        <a:pt x="212582" y="34178"/>
                      </a:cubicBezTo>
                      <a:cubicBezTo>
                        <a:pt x="192822" y="19530"/>
                        <a:pt x="166474" y="9765"/>
                        <a:pt x="143421" y="4883"/>
                      </a:cubicBezTo>
                      <a:cubicBezTo>
                        <a:pt x="131894" y="3256"/>
                        <a:pt x="120368" y="1627"/>
                        <a:pt x="110487" y="1627"/>
                      </a:cubicBezTo>
                      <a:cubicBezTo>
                        <a:pt x="98960" y="1627"/>
                        <a:pt x="89080" y="0"/>
                        <a:pt x="7920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0" name="任意多边形: 形状 7319" descr="92ad2be2-447d-4ee6-9443-df070618deef"/>
                <p:cNvSpPr/>
                <p:nvPr/>
              </p:nvSpPr>
              <p:spPr>
                <a:xfrm flipH="1">
                  <a:off x="9524682" y="1009557"/>
                  <a:ext cx="365111" cy="128822"/>
                </a:xfrm>
                <a:custGeom>
                  <a:avLst/>
                  <a:gdLst>
                    <a:gd name="connsiteX0" fmla="*/ 215370 w 365111"/>
                    <a:gd name="connsiteY0" fmla="*/ 700 h 128822"/>
                    <a:gd name="connsiteX1" fmla="*/ 173586 w 365111"/>
                    <a:gd name="connsiteY1" fmla="*/ 1311 h 128822"/>
                    <a:gd name="connsiteX2" fmla="*/ 134064 w 365111"/>
                    <a:gd name="connsiteY2" fmla="*/ 11075 h 128822"/>
                    <a:gd name="connsiteX3" fmla="*/ 96190 w 365111"/>
                    <a:gd name="connsiteY3" fmla="*/ 22468 h 128822"/>
                    <a:gd name="connsiteX4" fmla="*/ 35263 w 365111"/>
                    <a:gd name="connsiteY4" fmla="*/ 61529 h 128822"/>
                    <a:gd name="connsiteX5" fmla="*/ 12209 w 365111"/>
                    <a:gd name="connsiteY5" fmla="*/ 90823 h 128822"/>
                    <a:gd name="connsiteX6" fmla="*/ 682 w 365111"/>
                    <a:gd name="connsiteY6" fmla="*/ 120118 h 128822"/>
                    <a:gd name="connsiteX7" fmla="*/ 2328 w 365111"/>
                    <a:gd name="connsiteY7" fmla="*/ 128256 h 128822"/>
                    <a:gd name="connsiteX8" fmla="*/ 7269 w 365111"/>
                    <a:gd name="connsiteY8" fmla="*/ 120118 h 128822"/>
                    <a:gd name="connsiteX9" fmla="*/ 20443 w 365111"/>
                    <a:gd name="connsiteY9" fmla="*/ 94079 h 128822"/>
                    <a:gd name="connsiteX10" fmla="*/ 43496 w 365111"/>
                    <a:gd name="connsiteY10" fmla="*/ 68039 h 128822"/>
                    <a:gd name="connsiteX11" fmla="*/ 101131 w 365111"/>
                    <a:gd name="connsiteY11" fmla="*/ 35488 h 128822"/>
                    <a:gd name="connsiteX12" fmla="*/ 137358 w 365111"/>
                    <a:gd name="connsiteY12" fmla="*/ 24095 h 128822"/>
                    <a:gd name="connsiteX13" fmla="*/ 176879 w 365111"/>
                    <a:gd name="connsiteY13" fmla="*/ 20841 h 128822"/>
                    <a:gd name="connsiteX14" fmla="*/ 254273 w 365111"/>
                    <a:gd name="connsiteY14" fmla="*/ 20841 h 128822"/>
                    <a:gd name="connsiteX15" fmla="*/ 287207 w 365111"/>
                    <a:gd name="connsiteY15" fmla="*/ 30606 h 128822"/>
                    <a:gd name="connsiteX16" fmla="*/ 311908 w 365111"/>
                    <a:gd name="connsiteY16" fmla="*/ 48508 h 128822"/>
                    <a:gd name="connsiteX17" fmla="*/ 334962 w 365111"/>
                    <a:gd name="connsiteY17" fmla="*/ 71293 h 128822"/>
                    <a:gd name="connsiteX18" fmla="*/ 349783 w 365111"/>
                    <a:gd name="connsiteY18" fmla="*/ 95706 h 128822"/>
                    <a:gd name="connsiteX19" fmla="*/ 361308 w 365111"/>
                    <a:gd name="connsiteY19" fmla="*/ 125001 h 128822"/>
                    <a:gd name="connsiteX20" fmla="*/ 361308 w 365111"/>
                    <a:gd name="connsiteY20" fmla="*/ 92450 h 128822"/>
                    <a:gd name="connsiteX21" fmla="*/ 346488 w 365111"/>
                    <a:gd name="connsiteY21" fmla="*/ 63156 h 128822"/>
                    <a:gd name="connsiteX22" fmla="*/ 321788 w 365111"/>
                    <a:gd name="connsiteY22" fmla="*/ 35488 h 128822"/>
                    <a:gd name="connsiteX23" fmla="*/ 293795 w 365111"/>
                    <a:gd name="connsiteY23" fmla="*/ 15958 h 128822"/>
                    <a:gd name="connsiteX24" fmla="*/ 255921 w 365111"/>
                    <a:gd name="connsiteY24" fmla="*/ 6192 h 128822"/>
                    <a:gd name="connsiteX25" fmla="*/ 215370 w 365111"/>
                    <a:gd name="connsiteY25" fmla="*/ 700 h 128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65111" h="128822">
                      <a:moveTo>
                        <a:pt x="215370" y="700"/>
                      </a:moveTo>
                      <a:cubicBezTo>
                        <a:pt x="201579" y="-317"/>
                        <a:pt x="187582" y="-317"/>
                        <a:pt x="173586" y="1311"/>
                      </a:cubicBezTo>
                      <a:cubicBezTo>
                        <a:pt x="160412" y="2938"/>
                        <a:pt x="147239" y="7821"/>
                        <a:pt x="134064" y="11075"/>
                      </a:cubicBezTo>
                      <a:cubicBezTo>
                        <a:pt x="120891" y="14331"/>
                        <a:pt x="107717" y="17585"/>
                        <a:pt x="96190" y="22468"/>
                      </a:cubicBezTo>
                      <a:cubicBezTo>
                        <a:pt x="71490" y="32233"/>
                        <a:pt x="50084" y="46880"/>
                        <a:pt x="35263" y="61529"/>
                      </a:cubicBezTo>
                      <a:cubicBezTo>
                        <a:pt x="20443" y="76176"/>
                        <a:pt x="17149" y="84313"/>
                        <a:pt x="12209" y="90823"/>
                      </a:cubicBezTo>
                      <a:cubicBezTo>
                        <a:pt x="8916" y="97333"/>
                        <a:pt x="5623" y="103843"/>
                        <a:pt x="682" y="120118"/>
                      </a:cubicBezTo>
                      <a:cubicBezTo>
                        <a:pt x="-965" y="126628"/>
                        <a:pt x="682" y="126628"/>
                        <a:pt x="2328" y="128256"/>
                      </a:cubicBezTo>
                      <a:cubicBezTo>
                        <a:pt x="3976" y="129883"/>
                        <a:pt x="5623" y="128256"/>
                        <a:pt x="7269" y="120118"/>
                      </a:cubicBezTo>
                      <a:cubicBezTo>
                        <a:pt x="13855" y="105470"/>
                        <a:pt x="17149" y="98960"/>
                        <a:pt x="20443" y="94079"/>
                      </a:cubicBezTo>
                      <a:cubicBezTo>
                        <a:pt x="25382" y="87569"/>
                        <a:pt x="28676" y="81059"/>
                        <a:pt x="43496" y="68039"/>
                      </a:cubicBezTo>
                      <a:cubicBezTo>
                        <a:pt x="58316" y="55019"/>
                        <a:pt x="78077" y="45253"/>
                        <a:pt x="101131" y="35488"/>
                      </a:cubicBezTo>
                      <a:cubicBezTo>
                        <a:pt x="112658" y="30606"/>
                        <a:pt x="124185" y="27351"/>
                        <a:pt x="137358" y="24095"/>
                      </a:cubicBezTo>
                      <a:cubicBezTo>
                        <a:pt x="150532" y="20841"/>
                        <a:pt x="163705" y="22468"/>
                        <a:pt x="176879" y="20841"/>
                      </a:cubicBezTo>
                      <a:cubicBezTo>
                        <a:pt x="203226" y="17585"/>
                        <a:pt x="229573" y="15958"/>
                        <a:pt x="254273" y="20841"/>
                      </a:cubicBezTo>
                      <a:cubicBezTo>
                        <a:pt x="265800" y="24095"/>
                        <a:pt x="277327" y="25723"/>
                        <a:pt x="287207" y="30606"/>
                      </a:cubicBezTo>
                      <a:cubicBezTo>
                        <a:pt x="297088" y="35488"/>
                        <a:pt x="305321" y="41998"/>
                        <a:pt x="311908" y="48508"/>
                      </a:cubicBezTo>
                      <a:cubicBezTo>
                        <a:pt x="326729" y="59900"/>
                        <a:pt x="330022" y="66410"/>
                        <a:pt x="334962" y="71293"/>
                      </a:cubicBezTo>
                      <a:cubicBezTo>
                        <a:pt x="339902" y="76176"/>
                        <a:pt x="343195" y="81059"/>
                        <a:pt x="349783" y="95706"/>
                      </a:cubicBezTo>
                      <a:cubicBezTo>
                        <a:pt x="354722" y="108726"/>
                        <a:pt x="358015" y="123373"/>
                        <a:pt x="361308" y="125001"/>
                      </a:cubicBezTo>
                      <a:cubicBezTo>
                        <a:pt x="364603" y="126628"/>
                        <a:pt x="367896" y="110353"/>
                        <a:pt x="361308" y="92450"/>
                      </a:cubicBezTo>
                      <a:cubicBezTo>
                        <a:pt x="354722" y="76176"/>
                        <a:pt x="351429" y="69666"/>
                        <a:pt x="346488" y="63156"/>
                      </a:cubicBezTo>
                      <a:cubicBezTo>
                        <a:pt x="341549" y="56646"/>
                        <a:pt x="336608" y="48508"/>
                        <a:pt x="321788" y="35488"/>
                      </a:cubicBezTo>
                      <a:cubicBezTo>
                        <a:pt x="313554" y="28978"/>
                        <a:pt x="303675" y="20841"/>
                        <a:pt x="293795" y="15958"/>
                      </a:cubicBezTo>
                      <a:cubicBezTo>
                        <a:pt x="282268" y="11075"/>
                        <a:pt x="269094" y="9448"/>
                        <a:pt x="255921" y="6192"/>
                      </a:cubicBezTo>
                      <a:cubicBezTo>
                        <a:pt x="242747" y="3752"/>
                        <a:pt x="229162" y="1717"/>
                        <a:pt x="215370" y="70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1" name="任意多边形: 形状 7320" descr="e1f708db-9ecf-42f6-ab6b-770c307649b1"/>
                <p:cNvSpPr/>
                <p:nvPr/>
              </p:nvSpPr>
              <p:spPr>
                <a:xfrm flipH="1">
                  <a:off x="9528041" y="1119910"/>
                  <a:ext cx="341903" cy="115552"/>
                </a:xfrm>
                <a:custGeom>
                  <a:avLst/>
                  <a:gdLst>
                    <a:gd name="connsiteX0" fmla="*/ 336520 w 341903"/>
                    <a:gd name="connsiteY0" fmla="*/ 0 h 115552"/>
                    <a:gd name="connsiteX1" fmla="*/ 328286 w 341903"/>
                    <a:gd name="connsiteY1" fmla="*/ 24413 h 115552"/>
                    <a:gd name="connsiteX2" fmla="*/ 318407 w 341903"/>
                    <a:gd name="connsiteY2" fmla="*/ 45570 h 115552"/>
                    <a:gd name="connsiteX3" fmla="*/ 300292 w 341903"/>
                    <a:gd name="connsiteY3" fmla="*/ 66728 h 115552"/>
                    <a:gd name="connsiteX4" fmla="*/ 277239 w 341903"/>
                    <a:gd name="connsiteY4" fmla="*/ 78120 h 115552"/>
                    <a:gd name="connsiteX5" fmla="*/ 250892 w 341903"/>
                    <a:gd name="connsiteY5" fmla="*/ 89512 h 115552"/>
                    <a:gd name="connsiteX6" fmla="*/ 185023 w 341903"/>
                    <a:gd name="connsiteY6" fmla="*/ 92768 h 115552"/>
                    <a:gd name="connsiteX7" fmla="*/ 152090 w 341903"/>
                    <a:gd name="connsiteY7" fmla="*/ 94395 h 115552"/>
                    <a:gd name="connsiteX8" fmla="*/ 119156 w 341903"/>
                    <a:gd name="connsiteY8" fmla="*/ 91140 h 115552"/>
                    <a:gd name="connsiteX9" fmla="*/ 61521 w 341903"/>
                    <a:gd name="connsiteY9" fmla="*/ 81375 h 115552"/>
                    <a:gd name="connsiteX10" fmla="*/ 7181 w 341903"/>
                    <a:gd name="connsiteY10" fmla="*/ 68355 h 115552"/>
                    <a:gd name="connsiteX11" fmla="*/ 594 w 341903"/>
                    <a:gd name="connsiteY11" fmla="*/ 69982 h 115552"/>
                    <a:gd name="connsiteX12" fmla="*/ 7181 w 341903"/>
                    <a:gd name="connsiteY12" fmla="*/ 74865 h 115552"/>
                    <a:gd name="connsiteX13" fmla="*/ 61521 w 341903"/>
                    <a:gd name="connsiteY13" fmla="*/ 92768 h 115552"/>
                    <a:gd name="connsiteX14" fmla="*/ 119156 w 341903"/>
                    <a:gd name="connsiteY14" fmla="*/ 107415 h 115552"/>
                    <a:gd name="connsiteX15" fmla="*/ 152090 w 341903"/>
                    <a:gd name="connsiteY15" fmla="*/ 110671 h 115552"/>
                    <a:gd name="connsiteX16" fmla="*/ 186671 w 341903"/>
                    <a:gd name="connsiteY16" fmla="*/ 115552 h 115552"/>
                    <a:gd name="connsiteX17" fmla="*/ 255832 w 341903"/>
                    <a:gd name="connsiteY17" fmla="*/ 109042 h 115552"/>
                    <a:gd name="connsiteX18" fmla="*/ 285473 w 341903"/>
                    <a:gd name="connsiteY18" fmla="*/ 99278 h 115552"/>
                    <a:gd name="connsiteX19" fmla="*/ 311820 w 341903"/>
                    <a:gd name="connsiteY19" fmla="*/ 84630 h 115552"/>
                    <a:gd name="connsiteX20" fmla="*/ 331580 w 341903"/>
                    <a:gd name="connsiteY20" fmla="*/ 58590 h 115552"/>
                    <a:gd name="connsiteX21" fmla="*/ 339813 w 341903"/>
                    <a:gd name="connsiteY21" fmla="*/ 32550 h 115552"/>
                    <a:gd name="connsiteX22" fmla="*/ 336520 w 341903"/>
                    <a:gd name="connsiteY22" fmla="*/ 0 h 115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1903" h="115551">
                      <a:moveTo>
                        <a:pt x="336520" y="0"/>
                      </a:moveTo>
                      <a:cubicBezTo>
                        <a:pt x="331580" y="0"/>
                        <a:pt x="333227" y="13020"/>
                        <a:pt x="328286" y="24413"/>
                      </a:cubicBezTo>
                      <a:cubicBezTo>
                        <a:pt x="324993" y="37433"/>
                        <a:pt x="321700" y="40688"/>
                        <a:pt x="318407" y="45570"/>
                      </a:cubicBezTo>
                      <a:cubicBezTo>
                        <a:pt x="315113" y="50453"/>
                        <a:pt x="311820" y="55335"/>
                        <a:pt x="300292" y="66728"/>
                      </a:cubicBezTo>
                      <a:cubicBezTo>
                        <a:pt x="293706" y="71610"/>
                        <a:pt x="285473" y="74865"/>
                        <a:pt x="277239" y="78120"/>
                      </a:cubicBezTo>
                      <a:cubicBezTo>
                        <a:pt x="269006" y="81375"/>
                        <a:pt x="260772" y="86258"/>
                        <a:pt x="250892" y="89512"/>
                      </a:cubicBezTo>
                      <a:cubicBezTo>
                        <a:pt x="231131" y="94395"/>
                        <a:pt x="208077" y="92768"/>
                        <a:pt x="185023" y="92768"/>
                      </a:cubicBezTo>
                      <a:cubicBezTo>
                        <a:pt x="173498" y="92768"/>
                        <a:pt x="161971" y="94395"/>
                        <a:pt x="152090" y="94395"/>
                      </a:cubicBezTo>
                      <a:cubicBezTo>
                        <a:pt x="140563" y="94395"/>
                        <a:pt x="130683" y="92768"/>
                        <a:pt x="119156" y="91140"/>
                      </a:cubicBezTo>
                      <a:cubicBezTo>
                        <a:pt x="97749" y="87885"/>
                        <a:pt x="77989" y="84630"/>
                        <a:pt x="61521" y="81375"/>
                      </a:cubicBezTo>
                      <a:cubicBezTo>
                        <a:pt x="28587" y="73238"/>
                        <a:pt x="33528" y="74865"/>
                        <a:pt x="7181" y="68355"/>
                      </a:cubicBezTo>
                      <a:cubicBezTo>
                        <a:pt x="2240" y="66728"/>
                        <a:pt x="594" y="68355"/>
                        <a:pt x="594" y="69982"/>
                      </a:cubicBezTo>
                      <a:cubicBezTo>
                        <a:pt x="-1053" y="71610"/>
                        <a:pt x="594" y="73238"/>
                        <a:pt x="7181" y="74865"/>
                      </a:cubicBezTo>
                      <a:cubicBezTo>
                        <a:pt x="33528" y="84630"/>
                        <a:pt x="28587" y="83002"/>
                        <a:pt x="61521" y="92768"/>
                      </a:cubicBezTo>
                      <a:cubicBezTo>
                        <a:pt x="77989" y="97651"/>
                        <a:pt x="96102" y="104161"/>
                        <a:pt x="119156" y="107415"/>
                      </a:cubicBezTo>
                      <a:cubicBezTo>
                        <a:pt x="130683" y="109042"/>
                        <a:pt x="142210" y="109042"/>
                        <a:pt x="152090" y="110671"/>
                      </a:cubicBezTo>
                      <a:cubicBezTo>
                        <a:pt x="163617" y="112298"/>
                        <a:pt x="175144" y="115552"/>
                        <a:pt x="186671" y="115552"/>
                      </a:cubicBezTo>
                      <a:cubicBezTo>
                        <a:pt x="209725" y="115552"/>
                        <a:pt x="234425" y="113925"/>
                        <a:pt x="255832" y="109042"/>
                      </a:cubicBezTo>
                      <a:cubicBezTo>
                        <a:pt x="267358" y="107415"/>
                        <a:pt x="277239" y="102532"/>
                        <a:pt x="285473" y="99278"/>
                      </a:cubicBezTo>
                      <a:cubicBezTo>
                        <a:pt x="295353" y="94395"/>
                        <a:pt x="305232" y="91140"/>
                        <a:pt x="311820" y="84630"/>
                      </a:cubicBezTo>
                      <a:cubicBezTo>
                        <a:pt x="326640" y="71610"/>
                        <a:pt x="329934" y="65100"/>
                        <a:pt x="331580" y="58590"/>
                      </a:cubicBezTo>
                      <a:cubicBezTo>
                        <a:pt x="334873" y="52080"/>
                        <a:pt x="336520" y="47198"/>
                        <a:pt x="339813" y="32550"/>
                      </a:cubicBezTo>
                      <a:cubicBezTo>
                        <a:pt x="344754" y="14647"/>
                        <a:pt x="339813" y="0"/>
                        <a:pt x="33652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2" name="任意多边形: 形状 7321" descr="d41e43c5-1710-4d47-a67b-b40b06304595"/>
                <p:cNvSpPr/>
                <p:nvPr/>
              </p:nvSpPr>
              <p:spPr>
                <a:xfrm flipH="1">
                  <a:off x="9861115" y="1188118"/>
                  <a:ext cx="288584" cy="134822"/>
                </a:xfrm>
                <a:custGeom>
                  <a:avLst/>
                  <a:gdLst>
                    <a:gd name="connsiteX0" fmla="*/ 281380 w 288584"/>
                    <a:gd name="connsiteY0" fmla="*/ 147 h 134822"/>
                    <a:gd name="connsiteX1" fmla="*/ 265530 w 288584"/>
                    <a:gd name="connsiteY1" fmla="*/ 1774 h 134822"/>
                    <a:gd name="connsiteX2" fmla="*/ 221069 w 288584"/>
                    <a:gd name="connsiteY2" fmla="*/ 14795 h 134822"/>
                    <a:gd name="connsiteX3" fmla="*/ 199663 w 288584"/>
                    <a:gd name="connsiteY3" fmla="*/ 21305 h 134822"/>
                    <a:gd name="connsiteX4" fmla="*/ 178255 w 288584"/>
                    <a:gd name="connsiteY4" fmla="*/ 32697 h 134822"/>
                    <a:gd name="connsiteX5" fmla="*/ 127208 w 288584"/>
                    <a:gd name="connsiteY5" fmla="*/ 52227 h 134822"/>
                    <a:gd name="connsiteX6" fmla="*/ 104154 w 288584"/>
                    <a:gd name="connsiteY6" fmla="*/ 66875 h 134822"/>
                    <a:gd name="connsiteX7" fmla="*/ 81100 w 288584"/>
                    <a:gd name="connsiteY7" fmla="*/ 78266 h 134822"/>
                    <a:gd name="connsiteX8" fmla="*/ 39932 w 288584"/>
                    <a:gd name="connsiteY8" fmla="*/ 101052 h 134822"/>
                    <a:gd name="connsiteX9" fmla="*/ 2059 w 288584"/>
                    <a:gd name="connsiteY9" fmla="*/ 127092 h 134822"/>
                    <a:gd name="connsiteX10" fmla="*/ 412 w 288584"/>
                    <a:gd name="connsiteY10" fmla="*/ 133602 h 134822"/>
                    <a:gd name="connsiteX11" fmla="*/ 6998 w 288584"/>
                    <a:gd name="connsiteY11" fmla="*/ 133602 h 134822"/>
                    <a:gd name="connsiteX12" fmla="*/ 46519 w 288584"/>
                    <a:gd name="connsiteY12" fmla="*/ 112445 h 134822"/>
                    <a:gd name="connsiteX13" fmla="*/ 87686 w 288584"/>
                    <a:gd name="connsiteY13" fmla="*/ 92915 h 134822"/>
                    <a:gd name="connsiteX14" fmla="*/ 110740 w 288584"/>
                    <a:gd name="connsiteY14" fmla="*/ 79895 h 134822"/>
                    <a:gd name="connsiteX15" fmla="*/ 135441 w 288584"/>
                    <a:gd name="connsiteY15" fmla="*/ 71756 h 134822"/>
                    <a:gd name="connsiteX16" fmla="*/ 183195 w 288584"/>
                    <a:gd name="connsiteY16" fmla="*/ 48972 h 134822"/>
                    <a:gd name="connsiteX17" fmla="*/ 204602 w 288584"/>
                    <a:gd name="connsiteY17" fmla="*/ 39207 h 134822"/>
                    <a:gd name="connsiteX18" fmla="*/ 226009 w 288584"/>
                    <a:gd name="connsiteY18" fmla="*/ 34325 h 134822"/>
                    <a:gd name="connsiteX19" fmla="*/ 267176 w 288584"/>
                    <a:gd name="connsiteY19" fmla="*/ 16422 h 134822"/>
                    <a:gd name="connsiteX20" fmla="*/ 288584 w 288584"/>
                    <a:gd name="connsiteY20" fmla="*/ 3402 h 134822"/>
                    <a:gd name="connsiteX21" fmla="*/ 281380 w 288584"/>
                    <a:gd name="connsiteY21" fmla="*/ 147 h 134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8584" h="134822">
                      <a:moveTo>
                        <a:pt x="281380" y="147"/>
                      </a:moveTo>
                      <a:cubicBezTo>
                        <a:pt x="277057" y="-260"/>
                        <a:pt x="271294" y="147"/>
                        <a:pt x="265530" y="1774"/>
                      </a:cubicBezTo>
                      <a:cubicBezTo>
                        <a:pt x="244123" y="8284"/>
                        <a:pt x="247417" y="6657"/>
                        <a:pt x="221069" y="14795"/>
                      </a:cubicBezTo>
                      <a:cubicBezTo>
                        <a:pt x="214483" y="16422"/>
                        <a:pt x="206249" y="18049"/>
                        <a:pt x="199663" y="21305"/>
                      </a:cubicBezTo>
                      <a:cubicBezTo>
                        <a:pt x="193075" y="24559"/>
                        <a:pt x="184841" y="29442"/>
                        <a:pt x="178255" y="32697"/>
                      </a:cubicBezTo>
                      <a:cubicBezTo>
                        <a:pt x="161788" y="39207"/>
                        <a:pt x="143674" y="44089"/>
                        <a:pt x="127208" y="52227"/>
                      </a:cubicBezTo>
                      <a:cubicBezTo>
                        <a:pt x="118974" y="55482"/>
                        <a:pt x="112387" y="61992"/>
                        <a:pt x="104154" y="66875"/>
                      </a:cubicBezTo>
                      <a:cubicBezTo>
                        <a:pt x="95920" y="71756"/>
                        <a:pt x="87686" y="75012"/>
                        <a:pt x="81100" y="78266"/>
                      </a:cubicBezTo>
                      <a:cubicBezTo>
                        <a:pt x="66279" y="86405"/>
                        <a:pt x="51459" y="94542"/>
                        <a:pt x="39932" y="101052"/>
                      </a:cubicBezTo>
                      <a:cubicBezTo>
                        <a:pt x="16879" y="115699"/>
                        <a:pt x="20171" y="114072"/>
                        <a:pt x="2059" y="127092"/>
                      </a:cubicBezTo>
                      <a:cubicBezTo>
                        <a:pt x="-1235" y="128719"/>
                        <a:pt x="412" y="131974"/>
                        <a:pt x="412" y="133602"/>
                      </a:cubicBezTo>
                      <a:cubicBezTo>
                        <a:pt x="412" y="135229"/>
                        <a:pt x="2059" y="135229"/>
                        <a:pt x="6998" y="133602"/>
                      </a:cubicBezTo>
                      <a:cubicBezTo>
                        <a:pt x="26759" y="123836"/>
                        <a:pt x="23466" y="123836"/>
                        <a:pt x="46519" y="112445"/>
                      </a:cubicBezTo>
                      <a:cubicBezTo>
                        <a:pt x="58047" y="105935"/>
                        <a:pt x="72866" y="101052"/>
                        <a:pt x="87686" y="92915"/>
                      </a:cubicBezTo>
                      <a:cubicBezTo>
                        <a:pt x="95920" y="89659"/>
                        <a:pt x="102506" y="84776"/>
                        <a:pt x="110740" y="79895"/>
                      </a:cubicBezTo>
                      <a:cubicBezTo>
                        <a:pt x="118974" y="76639"/>
                        <a:pt x="127208" y="75012"/>
                        <a:pt x="135441" y="71756"/>
                      </a:cubicBezTo>
                      <a:cubicBezTo>
                        <a:pt x="151908" y="63619"/>
                        <a:pt x="168375" y="55482"/>
                        <a:pt x="183195" y="48972"/>
                      </a:cubicBezTo>
                      <a:cubicBezTo>
                        <a:pt x="191429" y="45717"/>
                        <a:pt x="198015" y="42462"/>
                        <a:pt x="204602" y="39207"/>
                      </a:cubicBezTo>
                      <a:cubicBezTo>
                        <a:pt x="211189" y="35952"/>
                        <a:pt x="219422" y="35952"/>
                        <a:pt x="226009" y="34325"/>
                      </a:cubicBezTo>
                      <a:cubicBezTo>
                        <a:pt x="250710" y="24559"/>
                        <a:pt x="245769" y="24559"/>
                        <a:pt x="267176" y="16422"/>
                      </a:cubicBezTo>
                      <a:cubicBezTo>
                        <a:pt x="278703" y="11539"/>
                        <a:pt x="288584" y="6657"/>
                        <a:pt x="288584" y="3402"/>
                      </a:cubicBezTo>
                      <a:cubicBezTo>
                        <a:pt x="288584" y="1775"/>
                        <a:pt x="285702" y="554"/>
                        <a:pt x="281380" y="14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3" name="任意多边形: 形状 7322" descr="66bbfbca-b511-4a75-8f01-4dbca92de380"/>
                <p:cNvSpPr/>
                <p:nvPr/>
              </p:nvSpPr>
              <p:spPr>
                <a:xfrm flipH="1">
                  <a:off x="9901962" y="713177"/>
                  <a:ext cx="1403803" cy="623830"/>
                </a:xfrm>
                <a:custGeom>
                  <a:avLst/>
                  <a:gdLst>
                    <a:gd name="connsiteX0" fmla="*/ 2141 w 1403803"/>
                    <a:gd name="connsiteY0" fmla="*/ 1485 h 623830"/>
                    <a:gd name="connsiteX1" fmla="*/ 15314 w 1403803"/>
                    <a:gd name="connsiteY1" fmla="*/ 30780 h 623830"/>
                    <a:gd name="connsiteX2" fmla="*/ 72949 w 1403803"/>
                    <a:gd name="connsiteY2" fmla="*/ 126803 h 623830"/>
                    <a:gd name="connsiteX3" fmla="*/ 148698 w 1403803"/>
                    <a:gd name="connsiteY3" fmla="*/ 234218 h 623830"/>
                    <a:gd name="connsiteX4" fmla="*/ 217858 w 1403803"/>
                    <a:gd name="connsiteY4" fmla="*/ 328613 h 623830"/>
                    <a:gd name="connsiteX5" fmla="*/ 303487 w 1403803"/>
                    <a:gd name="connsiteY5" fmla="*/ 427890 h 623830"/>
                    <a:gd name="connsiteX6" fmla="*/ 415463 w 1403803"/>
                    <a:gd name="connsiteY6" fmla="*/ 519030 h 623830"/>
                    <a:gd name="connsiteX7" fmla="*/ 545552 w 1403803"/>
                    <a:gd name="connsiteY7" fmla="*/ 587384 h 623830"/>
                    <a:gd name="connsiteX8" fmla="*/ 692107 w 1403803"/>
                    <a:gd name="connsiteY8" fmla="*/ 619934 h 623830"/>
                    <a:gd name="connsiteX9" fmla="*/ 837017 w 1403803"/>
                    <a:gd name="connsiteY9" fmla="*/ 621563 h 623830"/>
                    <a:gd name="connsiteX10" fmla="*/ 967106 w 1403803"/>
                    <a:gd name="connsiteY10" fmla="*/ 602033 h 623830"/>
                    <a:gd name="connsiteX11" fmla="*/ 1084022 w 1403803"/>
                    <a:gd name="connsiteY11" fmla="*/ 571110 h 623830"/>
                    <a:gd name="connsiteX12" fmla="*/ 1205877 w 1403803"/>
                    <a:gd name="connsiteY12" fmla="*/ 522285 h 623830"/>
                    <a:gd name="connsiteX13" fmla="*/ 1306327 w 1403803"/>
                    <a:gd name="connsiteY13" fmla="*/ 473459 h 623830"/>
                    <a:gd name="connsiteX14" fmla="*/ 1403482 w 1403803"/>
                    <a:gd name="connsiteY14" fmla="*/ 418125 h 623830"/>
                    <a:gd name="connsiteX15" fmla="*/ 1299739 w 1403803"/>
                    <a:gd name="connsiteY15" fmla="*/ 463695 h 623830"/>
                    <a:gd name="connsiteX16" fmla="*/ 1197645 w 1403803"/>
                    <a:gd name="connsiteY16" fmla="*/ 510892 h 623830"/>
                    <a:gd name="connsiteX17" fmla="*/ 1075788 w 1403803"/>
                    <a:gd name="connsiteY17" fmla="*/ 558090 h 623830"/>
                    <a:gd name="connsiteX18" fmla="*/ 962166 w 1403803"/>
                    <a:gd name="connsiteY18" fmla="*/ 587384 h 623830"/>
                    <a:gd name="connsiteX19" fmla="*/ 832077 w 1403803"/>
                    <a:gd name="connsiteY19" fmla="*/ 608543 h 623830"/>
                    <a:gd name="connsiteX20" fmla="*/ 550491 w 1403803"/>
                    <a:gd name="connsiteY20" fmla="*/ 571110 h 623830"/>
                    <a:gd name="connsiteX21" fmla="*/ 422050 w 1403803"/>
                    <a:gd name="connsiteY21" fmla="*/ 509265 h 623830"/>
                    <a:gd name="connsiteX22" fmla="*/ 313367 w 1403803"/>
                    <a:gd name="connsiteY22" fmla="*/ 419752 h 623830"/>
                    <a:gd name="connsiteX23" fmla="*/ 153637 w 1403803"/>
                    <a:gd name="connsiteY23" fmla="*/ 226079 h 623830"/>
                    <a:gd name="connsiteX24" fmla="*/ 77890 w 1403803"/>
                    <a:gd name="connsiteY24" fmla="*/ 118664 h 623830"/>
                    <a:gd name="connsiteX25" fmla="*/ 18609 w 1403803"/>
                    <a:gd name="connsiteY25" fmla="*/ 24269 h 623830"/>
                    <a:gd name="connsiteX26" fmla="*/ 2141 w 1403803"/>
                    <a:gd name="connsiteY26" fmla="*/ 1485 h 623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403803" h="623830">
                      <a:moveTo>
                        <a:pt x="2141" y="1485"/>
                      </a:moveTo>
                      <a:cubicBezTo>
                        <a:pt x="-2799" y="-3398"/>
                        <a:pt x="494" y="3112"/>
                        <a:pt x="15314" y="30780"/>
                      </a:cubicBezTo>
                      <a:cubicBezTo>
                        <a:pt x="44956" y="84487"/>
                        <a:pt x="58129" y="104017"/>
                        <a:pt x="72949" y="126803"/>
                      </a:cubicBezTo>
                      <a:cubicBezTo>
                        <a:pt x="87770" y="149587"/>
                        <a:pt x="105883" y="175627"/>
                        <a:pt x="148698" y="234218"/>
                      </a:cubicBezTo>
                      <a:cubicBezTo>
                        <a:pt x="170104" y="263512"/>
                        <a:pt x="193158" y="294435"/>
                        <a:pt x="217858" y="328613"/>
                      </a:cubicBezTo>
                      <a:cubicBezTo>
                        <a:pt x="242560" y="361163"/>
                        <a:pt x="270553" y="395340"/>
                        <a:pt x="303487" y="427890"/>
                      </a:cubicBezTo>
                      <a:cubicBezTo>
                        <a:pt x="336420" y="460439"/>
                        <a:pt x="374296" y="491362"/>
                        <a:pt x="415463" y="519030"/>
                      </a:cubicBezTo>
                      <a:cubicBezTo>
                        <a:pt x="456631" y="546697"/>
                        <a:pt x="497798" y="571110"/>
                        <a:pt x="545552" y="587384"/>
                      </a:cubicBezTo>
                      <a:cubicBezTo>
                        <a:pt x="593306" y="603660"/>
                        <a:pt x="642707" y="615053"/>
                        <a:pt x="692107" y="619934"/>
                      </a:cubicBezTo>
                      <a:cubicBezTo>
                        <a:pt x="741508" y="624817"/>
                        <a:pt x="790909" y="624817"/>
                        <a:pt x="837017" y="621563"/>
                      </a:cubicBezTo>
                      <a:cubicBezTo>
                        <a:pt x="883125" y="618307"/>
                        <a:pt x="925939" y="611797"/>
                        <a:pt x="967106" y="602033"/>
                      </a:cubicBezTo>
                      <a:cubicBezTo>
                        <a:pt x="1008274" y="592267"/>
                        <a:pt x="1049441" y="584130"/>
                        <a:pt x="1084022" y="571110"/>
                      </a:cubicBezTo>
                      <a:cubicBezTo>
                        <a:pt x="1154830" y="546697"/>
                        <a:pt x="1181177" y="533677"/>
                        <a:pt x="1205877" y="522285"/>
                      </a:cubicBezTo>
                      <a:cubicBezTo>
                        <a:pt x="1230578" y="510892"/>
                        <a:pt x="1251985" y="501128"/>
                        <a:pt x="1306327" y="473459"/>
                      </a:cubicBezTo>
                      <a:cubicBezTo>
                        <a:pt x="1349140" y="452302"/>
                        <a:pt x="1398541" y="423007"/>
                        <a:pt x="1403482" y="418125"/>
                      </a:cubicBezTo>
                      <a:cubicBezTo>
                        <a:pt x="1408421" y="411615"/>
                        <a:pt x="1355727" y="436027"/>
                        <a:pt x="1299739" y="463695"/>
                      </a:cubicBezTo>
                      <a:cubicBezTo>
                        <a:pt x="1245399" y="489735"/>
                        <a:pt x="1222345" y="499500"/>
                        <a:pt x="1197645" y="510892"/>
                      </a:cubicBezTo>
                      <a:cubicBezTo>
                        <a:pt x="1172943" y="520658"/>
                        <a:pt x="1144949" y="533677"/>
                        <a:pt x="1075788" y="558090"/>
                      </a:cubicBezTo>
                      <a:cubicBezTo>
                        <a:pt x="1041207" y="569483"/>
                        <a:pt x="1003333" y="579247"/>
                        <a:pt x="962166" y="587384"/>
                      </a:cubicBezTo>
                      <a:cubicBezTo>
                        <a:pt x="920998" y="595523"/>
                        <a:pt x="878185" y="605287"/>
                        <a:pt x="832077" y="608543"/>
                      </a:cubicBezTo>
                      <a:cubicBezTo>
                        <a:pt x="741508" y="615053"/>
                        <a:pt x="641060" y="603660"/>
                        <a:pt x="550491" y="571110"/>
                      </a:cubicBezTo>
                      <a:cubicBezTo>
                        <a:pt x="506031" y="554835"/>
                        <a:pt x="461570" y="535305"/>
                        <a:pt x="422050" y="509265"/>
                      </a:cubicBezTo>
                      <a:cubicBezTo>
                        <a:pt x="382528" y="483225"/>
                        <a:pt x="346301" y="452302"/>
                        <a:pt x="313367" y="419752"/>
                      </a:cubicBezTo>
                      <a:cubicBezTo>
                        <a:pt x="247499" y="356280"/>
                        <a:pt x="198098" y="284670"/>
                        <a:pt x="153637" y="226079"/>
                      </a:cubicBezTo>
                      <a:cubicBezTo>
                        <a:pt x="110823" y="167490"/>
                        <a:pt x="92710" y="141450"/>
                        <a:pt x="77890" y="118664"/>
                      </a:cubicBezTo>
                      <a:cubicBezTo>
                        <a:pt x="63070" y="95880"/>
                        <a:pt x="48249" y="76350"/>
                        <a:pt x="18609" y="24269"/>
                      </a:cubicBezTo>
                      <a:cubicBezTo>
                        <a:pt x="7082" y="4739"/>
                        <a:pt x="5435" y="4739"/>
                        <a:pt x="2141" y="1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4" name="任意多边形: 形状 7323" descr="0991569f-e4a9-4c6d-83fd-3e94b6e41796"/>
                <p:cNvSpPr/>
                <p:nvPr/>
              </p:nvSpPr>
              <p:spPr>
                <a:xfrm flipH="1">
                  <a:off x="10387880" y="1380310"/>
                  <a:ext cx="265916" cy="21157"/>
                </a:xfrm>
                <a:custGeom>
                  <a:avLst/>
                  <a:gdLst>
                    <a:gd name="connsiteX0" fmla="*/ 43432 w 265916"/>
                    <a:gd name="connsiteY0" fmla="*/ 0 h 21157"/>
                    <a:gd name="connsiteX1" fmla="*/ 5557 w 265916"/>
                    <a:gd name="connsiteY1" fmla="*/ 1627 h 21157"/>
                    <a:gd name="connsiteX2" fmla="*/ 618 w 265916"/>
                    <a:gd name="connsiteY2" fmla="*/ 4883 h 21157"/>
                    <a:gd name="connsiteX3" fmla="*/ 5557 w 265916"/>
                    <a:gd name="connsiteY3" fmla="*/ 8137 h 21157"/>
                    <a:gd name="connsiteX4" fmla="*/ 43432 w 265916"/>
                    <a:gd name="connsiteY4" fmla="*/ 9765 h 21157"/>
                    <a:gd name="connsiteX5" fmla="*/ 81305 w 265916"/>
                    <a:gd name="connsiteY5" fmla="*/ 14647 h 21157"/>
                    <a:gd name="connsiteX6" fmla="*/ 102713 w 265916"/>
                    <a:gd name="connsiteY6" fmla="*/ 14647 h 21157"/>
                    <a:gd name="connsiteX7" fmla="*/ 125767 w 265916"/>
                    <a:gd name="connsiteY7" fmla="*/ 17903 h 21157"/>
                    <a:gd name="connsiteX8" fmla="*/ 170227 w 265916"/>
                    <a:gd name="connsiteY8" fmla="*/ 17903 h 21157"/>
                    <a:gd name="connsiteX9" fmla="*/ 189988 w 265916"/>
                    <a:gd name="connsiteY9" fmla="*/ 17903 h 21157"/>
                    <a:gd name="connsiteX10" fmla="*/ 208102 w 265916"/>
                    <a:gd name="connsiteY10" fmla="*/ 21157 h 21157"/>
                    <a:gd name="connsiteX11" fmla="*/ 245975 w 265916"/>
                    <a:gd name="connsiteY11" fmla="*/ 17903 h 21157"/>
                    <a:gd name="connsiteX12" fmla="*/ 265736 w 265916"/>
                    <a:gd name="connsiteY12" fmla="*/ 16274 h 21157"/>
                    <a:gd name="connsiteX13" fmla="*/ 247622 w 265916"/>
                    <a:gd name="connsiteY13" fmla="*/ 8137 h 21157"/>
                    <a:gd name="connsiteX14" fmla="*/ 209748 w 265916"/>
                    <a:gd name="connsiteY14" fmla="*/ 4883 h 21157"/>
                    <a:gd name="connsiteX15" fmla="*/ 191635 w 265916"/>
                    <a:gd name="connsiteY15" fmla="*/ 3255 h 21157"/>
                    <a:gd name="connsiteX16" fmla="*/ 171874 w 265916"/>
                    <a:gd name="connsiteY16" fmla="*/ 4883 h 21157"/>
                    <a:gd name="connsiteX17" fmla="*/ 127413 w 265916"/>
                    <a:gd name="connsiteY17" fmla="*/ 1627 h 21157"/>
                    <a:gd name="connsiteX18" fmla="*/ 104359 w 265916"/>
                    <a:gd name="connsiteY18" fmla="*/ 3255 h 21157"/>
                    <a:gd name="connsiteX19" fmla="*/ 82953 w 265916"/>
                    <a:gd name="connsiteY19" fmla="*/ 1627 h 21157"/>
                    <a:gd name="connsiteX20" fmla="*/ 43432 w 265916"/>
                    <a:gd name="connsiteY20" fmla="*/ 0 h 2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5916" h="21157">
                      <a:moveTo>
                        <a:pt x="43432" y="0"/>
                      </a:moveTo>
                      <a:cubicBezTo>
                        <a:pt x="20378" y="0"/>
                        <a:pt x="23672" y="0"/>
                        <a:pt x="5557" y="1627"/>
                      </a:cubicBezTo>
                      <a:cubicBezTo>
                        <a:pt x="2265" y="1627"/>
                        <a:pt x="2265" y="3255"/>
                        <a:pt x="618" y="4883"/>
                      </a:cubicBezTo>
                      <a:cubicBezTo>
                        <a:pt x="-1030" y="6510"/>
                        <a:pt x="618" y="8137"/>
                        <a:pt x="5557" y="8137"/>
                      </a:cubicBezTo>
                      <a:cubicBezTo>
                        <a:pt x="23672" y="9765"/>
                        <a:pt x="20378" y="8137"/>
                        <a:pt x="43432" y="9765"/>
                      </a:cubicBezTo>
                      <a:cubicBezTo>
                        <a:pt x="54958" y="11393"/>
                        <a:pt x="68132" y="13020"/>
                        <a:pt x="81305" y="14647"/>
                      </a:cubicBezTo>
                      <a:cubicBezTo>
                        <a:pt x="87892" y="14647"/>
                        <a:pt x="96126" y="14647"/>
                        <a:pt x="102713" y="14647"/>
                      </a:cubicBezTo>
                      <a:cubicBezTo>
                        <a:pt x="110947" y="14647"/>
                        <a:pt x="117534" y="17903"/>
                        <a:pt x="125767" y="17903"/>
                      </a:cubicBezTo>
                      <a:cubicBezTo>
                        <a:pt x="140586" y="17903"/>
                        <a:pt x="157054" y="16274"/>
                        <a:pt x="170227" y="17903"/>
                      </a:cubicBezTo>
                      <a:cubicBezTo>
                        <a:pt x="176815" y="17903"/>
                        <a:pt x="183401" y="17903"/>
                        <a:pt x="189988" y="17903"/>
                      </a:cubicBezTo>
                      <a:cubicBezTo>
                        <a:pt x="196574" y="17903"/>
                        <a:pt x="203162" y="21157"/>
                        <a:pt x="208102" y="21157"/>
                      </a:cubicBezTo>
                      <a:cubicBezTo>
                        <a:pt x="231155" y="21157"/>
                        <a:pt x="226216" y="19530"/>
                        <a:pt x="245975" y="17903"/>
                      </a:cubicBezTo>
                      <a:cubicBezTo>
                        <a:pt x="255856" y="21157"/>
                        <a:pt x="265736" y="19530"/>
                        <a:pt x="265736" y="16274"/>
                      </a:cubicBezTo>
                      <a:cubicBezTo>
                        <a:pt x="267383" y="13020"/>
                        <a:pt x="257502" y="8137"/>
                        <a:pt x="247622" y="8137"/>
                      </a:cubicBezTo>
                      <a:cubicBezTo>
                        <a:pt x="229509" y="6510"/>
                        <a:pt x="232802" y="6510"/>
                        <a:pt x="209748" y="4883"/>
                      </a:cubicBezTo>
                      <a:cubicBezTo>
                        <a:pt x="204808" y="4883"/>
                        <a:pt x="198221" y="3255"/>
                        <a:pt x="191635" y="3255"/>
                      </a:cubicBezTo>
                      <a:cubicBezTo>
                        <a:pt x="185048" y="3255"/>
                        <a:pt x="178461" y="4883"/>
                        <a:pt x="171874" y="4883"/>
                      </a:cubicBezTo>
                      <a:cubicBezTo>
                        <a:pt x="157054" y="4883"/>
                        <a:pt x="142234" y="1627"/>
                        <a:pt x="127413" y="1627"/>
                      </a:cubicBezTo>
                      <a:cubicBezTo>
                        <a:pt x="119180" y="1627"/>
                        <a:pt x="112593" y="3255"/>
                        <a:pt x="104359" y="3255"/>
                      </a:cubicBezTo>
                      <a:cubicBezTo>
                        <a:pt x="96126" y="3255"/>
                        <a:pt x="89539" y="1627"/>
                        <a:pt x="82953" y="1627"/>
                      </a:cubicBezTo>
                      <a:cubicBezTo>
                        <a:pt x="68132" y="1627"/>
                        <a:pt x="54958" y="0"/>
                        <a:pt x="4343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5" name="任意多边形: 形状 7324" descr="8eaf2750-ad5b-488c-a6c1-1415c2e5f9e9"/>
                <p:cNvSpPr/>
                <p:nvPr/>
              </p:nvSpPr>
              <p:spPr>
                <a:xfrm flipH="1">
                  <a:off x="10968145" y="323763"/>
                  <a:ext cx="874342" cy="981872"/>
                </a:xfrm>
                <a:custGeom>
                  <a:avLst/>
                  <a:gdLst>
                    <a:gd name="connsiteX0" fmla="*/ 2039 w 874342"/>
                    <a:gd name="connsiteY0" fmla="*/ 299 h 981872"/>
                    <a:gd name="connsiteX1" fmla="*/ 20154 w 874342"/>
                    <a:gd name="connsiteY1" fmla="*/ 18202 h 981872"/>
                    <a:gd name="connsiteX2" fmla="*/ 87668 w 874342"/>
                    <a:gd name="connsiteY2" fmla="*/ 73537 h 981872"/>
                    <a:gd name="connsiteX3" fmla="*/ 165063 w 874342"/>
                    <a:gd name="connsiteY3" fmla="*/ 140264 h 981872"/>
                    <a:gd name="connsiteX4" fmla="*/ 301738 w 874342"/>
                    <a:gd name="connsiteY4" fmla="*/ 273719 h 981872"/>
                    <a:gd name="connsiteX5" fmla="*/ 377487 w 874342"/>
                    <a:gd name="connsiteY5" fmla="*/ 351839 h 981872"/>
                    <a:gd name="connsiteX6" fmla="*/ 413713 w 874342"/>
                    <a:gd name="connsiteY6" fmla="*/ 394154 h 981872"/>
                    <a:gd name="connsiteX7" fmla="*/ 449942 w 874342"/>
                    <a:gd name="connsiteY7" fmla="*/ 436470 h 981872"/>
                    <a:gd name="connsiteX8" fmla="*/ 593205 w 874342"/>
                    <a:gd name="connsiteY8" fmla="*/ 607357 h 981872"/>
                    <a:gd name="connsiteX9" fmla="*/ 654132 w 874342"/>
                    <a:gd name="connsiteY9" fmla="*/ 685477 h 981872"/>
                    <a:gd name="connsiteX10" fmla="*/ 706826 w 874342"/>
                    <a:gd name="connsiteY10" fmla="*/ 760342 h 981872"/>
                    <a:gd name="connsiteX11" fmla="*/ 817155 w 874342"/>
                    <a:gd name="connsiteY11" fmla="*/ 910073 h 981872"/>
                    <a:gd name="connsiteX12" fmla="*/ 873143 w 874342"/>
                    <a:gd name="connsiteY12" fmla="*/ 981682 h 981872"/>
                    <a:gd name="connsiteX13" fmla="*/ 830328 w 874342"/>
                    <a:gd name="connsiteY13" fmla="*/ 905190 h 981872"/>
                    <a:gd name="connsiteX14" fmla="*/ 723293 w 874342"/>
                    <a:gd name="connsiteY14" fmla="*/ 750577 h 981872"/>
                    <a:gd name="connsiteX15" fmla="*/ 670599 w 874342"/>
                    <a:gd name="connsiteY15" fmla="*/ 675711 h 981872"/>
                    <a:gd name="connsiteX16" fmla="*/ 606378 w 874342"/>
                    <a:gd name="connsiteY16" fmla="*/ 595964 h 981872"/>
                    <a:gd name="connsiteX17" fmla="*/ 466408 w 874342"/>
                    <a:gd name="connsiteY17" fmla="*/ 423450 h 981872"/>
                    <a:gd name="connsiteX18" fmla="*/ 428535 w 874342"/>
                    <a:gd name="connsiteY18" fmla="*/ 382761 h 981872"/>
                    <a:gd name="connsiteX19" fmla="*/ 389013 w 874342"/>
                    <a:gd name="connsiteY19" fmla="*/ 342074 h 981872"/>
                    <a:gd name="connsiteX20" fmla="*/ 313265 w 874342"/>
                    <a:gd name="connsiteY20" fmla="*/ 262326 h 981872"/>
                    <a:gd name="connsiteX21" fmla="*/ 170003 w 874342"/>
                    <a:gd name="connsiteY21" fmla="*/ 128871 h 981872"/>
                    <a:gd name="connsiteX22" fmla="*/ 90962 w 874342"/>
                    <a:gd name="connsiteY22" fmla="*/ 63772 h 981872"/>
                    <a:gd name="connsiteX23" fmla="*/ 21800 w 874342"/>
                    <a:gd name="connsiteY23" fmla="*/ 10065 h 981872"/>
                    <a:gd name="connsiteX24" fmla="*/ 2039 w 874342"/>
                    <a:gd name="connsiteY24" fmla="*/ 299 h 981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74342" h="981872">
                      <a:moveTo>
                        <a:pt x="2039" y="299"/>
                      </a:moveTo>
                      <a:cubicBezTo>
                        <a:pt x="-2900" y="-1328"/>
                        <a:pt x="393" y="3555"/>
                        <a:pt x="20154" y="18202"/>
                      </a:cubicBezTo>
                      <a:cubicBezTo>
                        <a:pt x="56381" y="47496"/>
                        <a:pt x="71201" y="58889"/>
                        <a:pt x="87668" y="73537"/>
                      </a:cubicBezTo>
                      <a:cubicBezTo>
                        <a:pt x="104135" y="86557"/>
                        <a:pt x="122248" y="102832"/>
                        <a:pt x="165063" y="140264"/>
                      </a:cubicBezTo>
                      <a:cubicBezTo>
                        <a:pt x="207876" y="177697"/>
                        <a:pt x="250691" y="223267"/>
                        <a:pt x="301738" y="273719"/>
                      </a:cubicBezTo>
                      <a:cubicBezTo>
                        <a:pt x="326439" y="299759"/>
                        <a:pt x="352787" y="325799"/>
                        <a:pt x="377487" y="351839"/>
                      </a:cubicBezTo>
                      <a:cubicBezTo>
                        <a:pt x="390661" y="364859"/>
                        <a:pt x="402187" y="379507"/>
                        <a:pt x="413713" y="394154"/>
                      </a:cubicBezTo>
                      <a:cubicBezTo>
                        <a:pt x="425240" y="408801"/>
                        <a:pt x="436767" y="423450"/>
                        <a:pt x="449942" y="436470"/>
                      </a:cubicBezTo>
                      <a:cubicBezTo>
                        <a:pt x="499343" y="493432"/>
                        <a:pt x="550390" y="552022"/>
                        <a:pt x="593205" y="607357"/>
                      </a:cubicBezTo>
                      <a:cubicBezTo>
                        <a:pt x="614611" y="635024"/>
                        <a:pt x="634372" y="661064"/>
                        <a:pt x="654132" y="685477"/>
                      </a:cubicBezTo>
                      <a:cubicBezTo>
                        <a:pt x="673892" y="711517"/>
                        <a:pt x="690359" y="737557"/>
                        <a:pt x="706826" y="760342"/>
                      </a:cubicBezTo>
                      <a:cubicBezTo>
                        <a:pt x="772695" y="851482"/>
                        <a:pt x="762814" y="833579"/>
                        <a:pt x="817155" y="910073"/>
                      </a:cubicBezTo>
                      <a:cubicBezTo>
                        <a:pt x="843503" y="944250"/>
                        <a:pt x="868203" y="978427"/>
                        <a:pt x="873143" y="981682"/>
                      </a:cubicBezTo>
                      <a:cubicBezTo>
                        <a:pt x="879730" y="984937"/>
                        <a:pt x="858323" y="945877"/>
                        <a:pt x="830328" y="905190"/>
                      </a:cubicBezTo>
                      <a:cubicBezTo>
                        <a:pt x="777634" y="827069"/>
                        <a:pt x="789161" y="843345"/>
                        <a:pt x="723293" y="750577"/>
                      </a:cubicBezTo>
                      <a:cubicBezTo>
                        <a:pt x="706826" y="727792"/>
                        <a:pt x="690359" y="701752"/>
                        <a:pt x="670599" y="675711"/>
                      </a:cubicBezTo>
                      <a:cubicBezTo>
                        <a:pt x="650838" y="649672"/>
                        <a:pt x="627784" y="623632"/>
                        <a:pt x="606378" y="595964"/>
                      </a:cubicBezTo>
                      <a:cubicBezTo>
                        <a:pt x="563563" y="540629"/>
                        <a:pt x="515809" y="480412"/>
                        <a:pt x="466408" y="423450"/>
                      </a:cubicBezTo>
                      <a:cubicBezTo>
                        <a:pt x="453235" y="408801"/>
                        <a:pt x="441708" y="395781"/>
                        <a:pt x="428535" y="382761"/>
                      </a:cubicBezTo>
                      <a:cubicBezTo>
                        <a:pt x="415361" y="369742"/>
                        <a:pt x="402187" y="356722"/>
                        <a:pt x="389013" y="342074"/>
                      </a:cubicBezTo>
                      <a:cubicBezTo>
                        <a:pt x="364313" y="314406"/>
                        <a:pt x="337966" y="288366"/>
                        <a:pt x="313265" y="262326"/>
                      </a:cubicBezTo>
                      <a:cubicBezTo>
                        <a:pt x="262218" y="211874"/>
                        <a:pt x="214464" y="164677"/>
                        <a:pt x="170003" y="128871"/>
                      </a:cubicBezTo>
                      <a:cubicBezTo>
                        <a:pt x="127189" y="91439"/>
                        <a:pt x="107428" y="76792"/>
                        <a:pt x="90962" y="63772"/>
                      </a:cubicBezTo>
                      <a:cubicBezTo>
                        <a:pt x="74494" y="50752"/>
                        <a:pt x="59674" y="39359"/>
                        <a:pt x="21800" y="10065"/>
                      </a:cubicBezTo>
                      <a:cubicBezTo>
                        <a:pt x="8627" y="299"/>
                        <a:pt x="6979" y="299"/>
                        <a:pt x="2039" y="29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6" name="任意多边形: 形状 7325" descr="f261fe36-9b6d-4b9f-a7be-a9af12515faa"/>
                <p:cNvSpPr/>
                <p:nvPr/>
              </p:nvSpPr>
              <p:spPr>
                <a:xfrm flipH="1">
                  <a:off x="11639092" y="496398"/>
                  <a:ext cx="242850" cy="287882"/>
                </a:xfrm>
                <a:custGeom>
                  <a:avLst/>
                  <a:gdLst>
                    <a:gd name="connsiteX0" fmla="*/ 125476 w 242850"/>
                    <a:gd name="connsiteY0" fmla="*/ 181 h 287882"/>
                    <a:gd name="connsiteX1" fmla="*/ 122183 w 242850"/>
                    <a:gd name="connsiteY1" fmla="*/ 181 h 287882"/>
                    <a:gd name="connsiteX2" fmla="*/ 130416 w 242850"/>
                    <a:gd name="connsiteY2" fmla="*/ 11573 h 287882"/>
                    <a:gd name="connsiteX3" fmla="*/ 166644 w 242850"/>
                    <a:gd name="connsiteY3" fmla="*/ 44123 h 287882"/>
                    <a:gd name="connsiteX4" fmla="*/ 202871 w 242850"/>
                    <a:gd name="connsiteY4" fmla="*/ 86439 h 287882"/>
                    <a:gd name="connsiteX5" fmla="*/ 227571 w 242850"/>
                    <a:gd name="connsiteY5" fmla="*/ 182461 h 287882"/>
                    <a:gd name="connsiteX6" fmla="*/ 209457 w 242850"/>
                    <a:gd name="connsiteY6" fmla="*/ 234542 h 287882"/>
                    <a:gd name="connsiteX7" fmla="*/ 161704 w 242850"/>
                    <a:gd name="connsiteY7" fmla="*/ 262209 h 287882"/>
                    <a:gd name="connsiteX8" fmla="*/ 56315 w 242850"/>
                    <a:gd name="connsiteY8" fmla="*/ 234542 h 287882"/>
                    <a:gd name="connsiteX9" fmla="*/ 28321 w 242850"/>
                    <a:gd name="connsiteY9" fmla="*/ 190599 h 287882"/>
                    <a:gd name="connsiteX10" fmla="*/ 20088 w 242850"/>
                    <a:gd name="connsiteY10" fmla="*/ 143401 h 287882"/>
                    <a:gd name="connsiteX11" fmla="*/ 25027 w 242850"/>
                    <a:gd name="connsiteY11" fmla="*/ 91321 h 287882"/>
                    <a:gd name="connsiteX12" fmla="*/ 41495 w 242850"/>
                    <a:gd name="connsiteY12" fmla="*/ 49006 h 287882"/>
                    <a:gd name="connsiteX13" fmla="*/ 67842 w 242850"/>
                    <a:gd name="connsiteY13" fmla="*/ 16456 h 287882"/>
                    <a:gd name="connsiteX14" fmla="*/ 28321 w 242850"/>
                    <a:gd name="connsiteY14" fmla="*/ 47379 h 287882"/>
                    <a:gd name="connsiteX15" fmla="*/ 6914 w 242850"/>
                    <a:gd name="connsiteY15" fmla="*/ 91321 h 287882"/>
                    <a:gd name="connsiteX16" fmla="*/ 327 w 242850"/>
                    <a:gd name="connsiteY16" fmla="*/ 148284 h 287882"/>
                    <a:gd name="connsiteX17" fmla="*/ 10207 w 242850"/>
                    <a:gd name="connsiteY17" fmla="*/ 200364 h 287882"/>
                    <a:gd name="connsiteX18" fmla="*/ 44788 w 242850"/>
                    <a:gd name="connsiteY18" fmla="*/ 249189 h 287882"/>
                    <a:gd name="connsiteX19" fmla="*/ 166644 w 242850"/>
                    <a:gd name="connsiteY19" fmla="*/ 283366 h 287882"/>
                    <a:gd name="connsiteX20" fmla="*/ 220984 w 242850"/>
                    <a:gd name="connsiteY20" fmla="*/ 244306 h 287882"/>
                    <a:gd name="connsiteX21" fmla="*/ 242391 w 242850"/>
                    <a:gd name="connsiteY21" fmla="*/ 184089 h 287882"/>
                    <a:gd name="connsiteX22" fmla="*/ 211105 w 242850"/>
                    <a:gd name="connsiteY22" fmla="*/ 78301 h 287882"/>
                    <a:gd name="connsiteX23" fmla="*/ 171583 w 242850"/>
                    <a:gd name="connsiteY23" fmla="*/ 35986 h 287882"/>
                    <a:gd name="connsiteX24" fmla="*/ 133709 w 242850"/>
                    <a:gd name="connsiteY24" fmla="*/ 5063 h 287882"/>
                    <a:gd name="connsiteX25" fmla="*/ 125476 w 242850"/>
                    <a:gd name="connsiteY25" fmla="*/ 181 h 287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42850" h="287882">
                      <a:moveTo>
                        <a:pt x="125476" y="181"/>
                      </a:moveTo>
                      <a:cubicBezTo>
                        <a:pt x="123830" y="-226"/>
                        <a:pt x="123006" y="181"/>
                        <a:pt x="122183" y="181"/>
                      </a:cubicBezTo>
                      <a:cubicBezTo>
                        <a:pt x="118889" y="181"/>
                        <a:pt x="120536" y="1809"/>
                        <a:pt x="130416" y="11573"/>
                      </a:cubicBezTo>
                      <a:cubicBezTo>
                        <a:pt x="150177" y="27849"/>
                        <a:pt x="158410" y="35986"/>
                        <a:pt x="166644" y="44123"/>
                      </a:cubicBezTo>
                      <a:cubicBezTo>
                        <a:pt x="174877" y="52262"/>
                        <a:pt x="184757" y="60399"/>
                        <a:pt x="202871" y="86439"/>
                      </a:cubicBezTo>
                      <a:cubicBezTo>
                        <a:pt x="219337" y="112479"/>
                        <a:pt x="230864" y="145028"/>
                        <a:pt x="227571" y="182461"/>
                      </a:cubicBezTo>
                      <a:cubicBezTo>
                        <a:pt x="225925" y="200364"/>
                        <a:pt x="220984" y="219894"/>
                        <a:pt x="209457" y="234542"/>
                      </a:cubicBezTo>
                      <a:cubicBezTo>
                        <a:pt x="197930" y="249189"/>
                        <a:pt x="179817" y="257326"/>
                        <a:pt x="161704" y="262209"/>
                      </a:cubicBezTo>
                      <a:cubicBezTo>
                        <a:pt x="125477" y="271973"/>
                        <a:pt x="81016" y="262209"/>
                        <a:pt x="56315" y="234542"/>
                      </a:cubicBezTo>
                      <a:cubicBezTo>
                        <a:pt x="43142" y="221522"/>
                        <a:pt x="34908" y="206874"/>
                        <a:pt x="28321" y="190599"/>
                      </a:cubicBezTo>
                      <a:cubicBezTo>
                        <a:pt x="21734" y="174324"/>
                        <a:pt x="21734" y="158048"/>
                        <a:pt x="20088" y="143401"/>
                      </a:cubicBezTo>
                      <a:cubicBezTo>
                        <a:pt x="18441" y="114106"/>
                        <a:pt x="23381" y="102714"/>
                        <a:pt x="25027" y="91321"/>
                      </a:cubicBezTo>
                      <a:cubicBezTo>
                        <a:pt x="28321" y="81556"/>
                        <a:pt x="28321" y="70163"/>
                        <a:pt x="41495" y="49006"/>
                      </a:cubicBezTo>
                      <a:cubicBezTo>
                        <a:pt x="49728" y="35986"/>
                        <a:pt x="67842" y="21339"/>
                        <a:pt x="67842" y="16456"/>
                      </a:cubicBezTo>
                      <a:cubicBezTo>
                        <a:pt x="67842" y="11573"/>
                        <a:pt x="44788" y="22966"/>
                        <a:pt x="28321" y="47379"/>
                      </a:cubicBezTo>
                      <a:cubicBezTo>
                        <a:pt x="13500" y="70163"/>
                        <a:pt x="10207" y="79929"/>
                        <a:pt x="6914" y="91321"/>
                      </a:cubicBezTo>
                      <a:cubicBezTo>
                        <a:pt x="3620" y="102714"/>
                        <a:pt x="-1319" y="115734"/>
                        <a:pt x="327" y="148284"/>
                      </a:cubicBezTo>
                      <a:cubicBezTo>
                        <a:pt x="1974" y="164558"/>
                        <a:pt x="3620" y="182461"/>
                        <a:pt x="10207" y="200364"/>
                      </a:cubicBezTo>
                      <a:cubicBezTo>
                        <a:pt x="16795" y="218266"/>
                        <a:pt x="29968" y="234542"/>
                        <a:pt x="44788" y="249189"/>
                      </a:cubicBezTo>
                      <a:cubicBezTo>
                        <a:pt x="72782" y="280112"/>
                        <a:pt x="122183" y="296387"/>
                        <a:pt x="166644" y="283366"/>
                      </a:cubicBezTo>
                      <a:cubicBezTo>
                        <a:pt x="189697" y="276856"/>
                        <a:pt x="207811" y="262209"/>
                        <a:pt x="220984" y="244306"/>
                      </a:cubicBezTo>
                      <a:cubicBezTo>
                        <a:pt x="234159" y="226404"/>
                        <a:pt x="240745" y="205246"/>
                        <a:pt x="242391" y="184089"/>
                      </a:cubicBezTo>
                      <a:cubicBezTo>
                        <a:pt x="245686" y="143401"/>
                        <a:pt x="230864" y="104341"/>
                        <a:pt x="211105" y="78301"/>
                      </a:cubicBezTo>
                      <a:cubicBezTo>
                        <a:pt x="191344" y="52262"/>
                        <a:pt x="181464" y="44123"/>
                        <a:pt x="171583" y="35986"/>
                      </a:cubicBezTo>
                      <a:cubicBezTo>
                        <a:pt x="163351" y="27849"/>
                        <a:pt x="155117" y="21339"/>
                        <a:pt x="133709" y="5063"/>
                      </a:cubicBezTo>
                      <a:cubicBezTo>
                        <a:pt x="129593" y="1808"/>
                        <a:pt x="127123" y="588"/>
                        <a:pt x="125476" y="18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7" name="任意多边形: 形状 7326" descr="03946f21-5cbe-4368-a276-cfd30e64a1f2"/>
                <p:cNvSpPr/>
                <p:nvPr/>
              </p:nvSpPr>
              <p:spPr>
                <a:xfrm flipH="1">
                  <a:off x="11758936" y="332201"/>
                  <a:ext cx="69984" cy="180964"/>
                </a:xfrm>
                <a:custGeom>
                  <a:avLst/>
                  <a:gdLst>
                    <a:gd name="connsiteX0" fmla="*/ 3293 w 69984"/>
                    <a:gd name="connsiteY0" fmla="*/ 0 h 180964"/>
                    <a:gd name="connsiteX1" fmla="*/ 0 w 69984"/>
                    <a:gd name="connsiteY1" fmla="*/ 3255 h 180964"/>
                    <a:gd name="connsiteX2" fmla="*/ 3293 w 69984"/>
                    <a:gd name="connsiteY2" fmla="*/ 30923 h 180964"/>
                    <a:gd name="connsiteX3" fmla="*/ 6586 w 69984"/>
                    <a:gd name="connsiteY3" fmla="*/ 58590 h 180964"/>
                    <a:gd name="connsiteX4" fmla="*/ 11527 w 69984"/>
                    <a:gd name="connsiteY4" fmla="*/ 73238 h 180964"/>
                    <a:gd name="connsiteX5" fmla="*/ 13173 w 69984"/>
                    <a:gd name="connsiteY5" fmla="*/ 89512 h 180964"/>
                    <a:gd name="connsiteX6" fmla="*/ 26347 w 69984"/>
                    <a:gd name="connsiteY6" fmla="*/ 120435 h 180964"/>
                    <a:gd name="connsiteX7" fmla="*/ 32934 w 69984"/>
                    <a:gd name="connsiteY7" fmla="*/ 133455 h 180964"/>
                    <a:gd name="connsiteX8" fmla="*/ 37874 w 69984"/>
                    <a:gd name="connsiteY8" fmla="*/ 146475 h 180964"/>
                    <a:gd name="connsiteX9" fmla="*/ 54340 w 69984"/>
                    <a:gd name="connsiteY9" fmla="*/ 169260 h 180964"/>
                    <a:gd name="connsiteX10" fmla="*/ 67514 w 69984"/>
                    <a:gd name="connsiteY10" fmla="*/ 180652 h 180964"/>
                    <a:gd name="connsiteX11" fmla="*/ 67514 w 69984"/>
                    <a:gd name="connsiteY11" fmla="*/ 166005 h 180964"/>
                    <a:gd name="connsiteX12" fmla="*/ 55987 w 69984"/>
                    <a:gd name="connsiteY12" fmla="*/ 141592 h 180964"/>
                    <a:gd name="connsiteX13" fmla="*/ 51047 w 69984"/>
                    <a:gd name="connsiteY13" fmla="*/ 128572 h 180964"/>
                    <a:gd name="connsiteX14" fmla="*/ 42813 w 69984"/>
                    <a:gd name="connsiteY14" fmla="*/ 117180 h 180964"/>
                    <a:gd name="connsiteX15" fmla="*/ 32934 w 69984"/>
                    <a:gd name="connsiteY15" fmla="*/ 86258 h 180964"/>
                    <a:gd name="connsiteX16" fmla="*/ 26347 w 69984"/>
                    <a:gd name="connsiteY16" fmla="*/ 71610 h 180964"/>
                    <a:gd name="connsiteX17" fmla="*/ 21407 w 69984"/>
                    <a:gd name="connsiteY17" fmla="*/ 56963 h 180964"/>
                    <a:gd name="connsiteX18" fmla="*/ 14820 w 69984"/>
                    <a:gd name="connsiteY18" fmla="*/ 29295 h 180964"/>
                    <a:gd name="connsiteX19" fmla="*/ 8234 w 69984"/>
                    <a:gd name="connsiteY19" fmla="*/ 3255 h 180964"/>
                    <a:gd name="connsiteX20" fmla="*/ 3293 w 69984"/>
                    <a:gd name="connsiteY20" fmla="*/ 0 h 180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984" h="180964">
                      <a:moveTo>
                        <a:pt x="3293" y="0"/>
                      </a:moveTo>
                      <a:cubicBezTo>
                        <a:pt x="1646" y="0"/>
                        <a:pt x="0" y="0"/>
                        <a:pt x="0" y="3255"/>
                      </a:cubicBezTo>
                      <a:cubicBezTo>
                        <a:pt x="0" y="16275"/>
                        <a:pt x="1646" y="14647"/>
                        <a:pt x="3293" y="30923"/>
                      </a:cubicBezTo>
                      <a:cubicBezTo>
                        <a:pt x="4940" y="39060"/>
                        <a:pt x="3293" y="48825"/>
                        <a:pt x="6586" y="58590"/>
                      </a:cubicBezTo>
                      <a:cubicBezTo>
                        <a:pt x="8234" y="63473"/>
                        <a:pt x="9880" y="68355"/>
                        <a:pt x="11527" y="73238"/>
                      </a:cubicBezTo>
                      <a:cubicBezTo>
                        <a:pt x="13173" y="78120"/>
                        <a:pt x="11527" y="84630"/>
                        <a:pt x="13173" y="89512"/>
                      </a:cubicBezTo>
                      <a:cubicBezTo>
                        <a:pt x="16467" y="100905"/>
                        <a:pt x="23054" y="110671"/>
                        <a:pt x="26347" y="120435"/>
                      </a:cubicBezTo>
                      <a:cubicBezTo>
                        <a:pt x="27993" y="125318"/>
                        <a:pt x="31288" y="128572"/>
                        <a:pt x="32934" y="133455"/>
                      </a:cubicBezTo>
                      <a:cubicBezTo>
                        <a:pt x="34581" y="138338"/>
                        <a:pt x="34581" y="143219"/>
                        <a:pt x="37874" y="146475"/>
                      </a:cubicBezTo>
                      <a:cubicBezTo>
                        <a:pt x="46108" y="161122"/>
                        <a:pt x="47754" y="157868"/>
                        <a:pt x="54340" y="169260"/>
                      </a:cubicBezTo>
                      <a:cubicBezTo>
                        <a:pt x="59281" y="177398"/>
                        <a:pt x="64221" y="182280"/>
                        <a:pt x="67514" y="180652"/>
                      </a:cubicBezTo>
                      <a:cubicBezTo>
                        <a:pt x="70808" y="179025"/>
                        <a:pt x="70808" y="172515"/>
                        <a:pt x="67514" y="166005"/>
                      </a:cubicBezTo>
                      <a:cubicBezTo>
                        <a:pt x="60928" y="154612"/>
                        <a:pt x="62574" y="156239"/>
                        <a:pt x="55987" y="141592"/>
                      </a:cubicBezTo>
                      <a:cubicBezTo>
                        <a:pt x="54340" y="138338"/>
                        <a:pt x="54340" y="133455"/>
                        <a:pt x="51047" y="128572"/>
                      </a:cubicBezTo>
                      <a:cubicBezTo>
                        <a:pt x="49401" y="123691"/>
                        <a:pt x="44461" y="120435"/>
                        <a:pt x="42813" y="117180"/>
                      </a:cubicBezTo>
                      <a:cubicBezTo>
                        <a:pt x="39520" y="107415"/>
                        <a:pt x="36227" y="97650"/>
                        <a:pt x="32934" y="86258"/>
                      </a:cubicBezTo>
                      <a:cubicBezTo>
                        <a:pt x="31288" y="81375"/>
                        <a:pt x="27993" y="76492"/>
                        <a:pt x="26347" y="71610"/>
                      </a:cubicBezTo>
                      <a:cubicBezTo>
                        <a:pt x="24700" y="66728"/>
                        <a:pt x="23054" y="61845"/>
                        <a:pt x="21407" y="56963"/>
                      </a:cubicBezTo>
                      <a:cubicBezTo>
                        <a:pt x="18113" y="47198"/>
                        <a:pt x="16467" y="37433"/>
                        <a:pt x="14820" y="29295"/>
                      </a:cubicBezTo>
                      <a:cubicBezTo>
                        <a:pt x="9880" y="14647"/>
                        <a:pt x="11527" y="16275"/>
                        <a:pt x="8234" y="3255"/>
                      </a:cubicBezTo>
                      <a:cubicBezTo>
                        <a:pt x="8234" y="1627"/>
                        <a:pt x="4940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8" name="任意多边形: 形状 7327" descr="3ef2a249-3975-4fd0-932d-48c7a7b5f130"/>
                <p:cNvSpPr/>
                <p:nvPr/>
              </p:nvSpPr>
              <p:spPr>
                <a:xfrm flipH="1">
                  <a:off x="11816342" y="76468"/>
                  <a:ext cx="375658" cy="441529"/>
                </a:xfrm>
                <a:custGeom>
                  <a:avLst/>
                  <a:gdLst>
                    <a:gd name="connsiteX0" fmla="*/ 0 w 375658"/>
                    <a:gd name="connsiteY0" fmla="*/ 0 h 441529"/>
                    <a:gd name="connsiteX1" fmla="*/ 0 w 375658"/>
                    <a:gd name="connsiteY1" fmla="*/ 15753 h 441529"/>
                    <a:gd name="connsiteX2" fmla="*/ 20566 w 375658"/>
                    <a:gd name="connsiteY2" fmla="*/ 27884 h 441529"/>
                    <a:gd name="connsiteX3" fmla="*/ 78201 w 375658"/>
                    <a:gd name="connsiteY3" fmla="*/ 63688 h 441529"/>
                    <a:gd name="connsiteX4" fmla="*/ 132543 w 375658"/>
                    <a:gd name="connsiteY4" fmla="*/ 106003 h 441529"/>
                    <a:gd name="connsiteX5" fmla="*/ 234638 w 375658"/>
                    <a:gd name="connsiteY5" fmla="*/ 197143 h 441529"/>
                    <a:gd name="connsiteX6" fmla="*/ 274159 w 375658"/>
                    <a:gd name="connsiteY6" fmla="*/ 244341 h 441529"/>
                    <a:gd name="connsiteX7" fmla="*/ 303800 w 375658"/>
                    <a:gd name="connsiteY7" fmla="*/ 291538 h 441529"/>
                    <a:gd name="connsiteX8" fmla="*/ 333440 w 375658"/>
                    <a:gd name="connsiteY8" fmla="*/ 343619 h 441529"/>
                    <a:gd name="connsiteX9" fmla="*/ 354847 w 375658"/>
                    <a:gd name="connsiteY9" fmla="*/ 390816 h 441529"/>
                    <a:gd name="connsiteX10" fmla="*/ 372960 w 375658"/>
                    <a:gd name="connsiteY10" fmla="*/ 441268 h 441529"/>
                    <a:gd name="connsiteX11" fmla="*/ 366374 w 375658"/>
                    <a:gd name="connsiteY11" fmla="*/ 387560 h 441529"/>
                    <a:gd name="connsiteX12" fmla="*/ 346613 w 375658"/>
                    <a:gd name="connsiteY12" fmla="*/ 337109 h 441529"/>
                    <a:gd name="connsiteX13" fmla="*/ 316973 w 375658"/>
                    <a:gd name="connsiteY13" fmla="*/ 281774 h 441529"/>
                    <a:gd name="connsiteX14" fmla="*/ 285686 w 375658"/>
                    <a:gd name="connsiteY14" fmla="*/ 232948 h 441529"/>
                    <a:gd name="connsiteX15" fmla="*/ 242871 w 375658"/>
                    <a:gd name="connsiteY15" fmla="*/ 185751 h 441529"/>
                    <a:gd name="connsiteX16" fmla="*/ 142423 w 375658"/>
                    <a:gd name="connsiteY16" fmla="*/ 89728 h 441529"/>
                    <a:gd name="connsiteX17" fmla="*/ 84788 w 375658"/>
                    <a:gd name="connsiteY17" fmla="*/ 50668 h 441529"/>
                    <a:gd name="connsiteX18" fmla="*/ 27154 w 375658"/>
                    <a:gd name="connsiteY18" fmla="*/ 14864 h 441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5658" h="441528">
                      <a:moveTo>
                        <a:pt x="0" y="0"/>
                      </a:moveTo>
                      <a:lnTo>
                        <a:pt x="0" y="15753"/>
                      </a:lnTo>
                      <a:lnTo>
                        <a:pt x="20566" y="27884"/>
                      </a:lnTo>
                      <a:cubicBezTo>
                        <a:pt x="38681" y="39275"/>
                        <a:pt x="58441" y="50668"/>
                        <a:pt x="78201" y="63688"/>
                      </a:cubicBezTo>
                      <a:cubicBezTo>
                        <a:pt x="97962" y="76708"/>
                        <a:pt x="114428" y="91356"/>
                        <a:pt x="132543" y="106003"/>
                      </a:cubicBezTo>
                      <a:cubicBezTo>
                        <a:pt x="168770" y="133670"/>
                        <a:pt x="206644" y="164593"/>
                        <a:pt x="234638" y="197143"/>
                      </a:cubicBezTo>
                      <a:cubicBezTo>
                        <a:pt x="249458" y="213418"/>
                        <a:pt x="262632" y="228066"/>
                        <a:pt x="274159" y="244341"/>
                      </a:cubicBezTo>
                      <a:cubicBezTo>
                        <a:pt x="285686" y="260615"/>
                        <a:pt x="295566" y="276891"/>
                        <a:pt x="303800" y="291538"/>
                      </a:cubicBezTo>
                      <a:cubicBezTo>
                        <a:pt x="321913" y="320833"/>
                        <a:pt x="328500" y="333853"/>
                        <a:pt x="333440" y="343619"/>
                      </a:cubicBezTo>
                      <a:cubicBezTo>
                        <a:pt x="340026" y="355011"/>
                        <a:pt x="344967" y="364776"/>
                        <a:pt x="354847" y="390816"/>
                      </a:cubicBezTo>
                      <a:cubicBezTo>
                        <a:pt x="363080" y="413601"/>
                        <a:pt x="369667" y="438013"/>
                        <a:pt x="372960" y="441268"/>
                      </a:cubicBezTo>
                      <a:cubicBezTo>
                        <a:pt x="377901" y="444523"/>
                        <a:pt x="376254" y="416856"/>
                        <a:pt x="366374" y="387560"/>
                      </a:cubicBezTo>
                      <a:cubicBezTo>
                        <a:pt x="356494" y="359893"/>
                        <a:pt x="353201" y="348501"/>
                        <a:pt x="346613" y="337109"/>
                      </a:cubicBezTo>
                      <a:cubicBezTo>
                        <a:pt x="341674" y="325716"/>
                        <a:pt x="335086" y="311068"/>
                        <a:pt x="316973" y="281774"/>
                      </a:cubicBezTo>
                      <a:cubicBezTo>
                        <a:pt x="307093" y="267125"/>
                        <a:pt x="298859" y="249224"/>
                        <a:pt x="285686" y="232948"/>
                      </a:cubicBezTo>
                      <a:cubicBezTo>
                        <a:pt x="272512" y="216674"/>
                        <a:pt x="257692" y="202026"/>
                        <a:pt x="242871" y="185751"/>
                      </a:cubicBezTo>
                      <a:cubicBezTo>
                        <a:pt x="213231" y="153200"/>
                        <a:pt x="178650" y="119023"/>
                        <a:pt x="142423" y="89728"/>
                      </a:cubicBezTo>
                      <a:cubicBezTo>
                        <a:pt x="124309" y="75081"/>
                        <a:pt x="102901" y="63688"/>
                        <a:pt x="84788" y="50668"/>
                      </a:cubicBezTo>
                      <a:cubicBezTo>
                        <a:pt x="65028" y="37648"/>
                        <a:pt x="45268" y="24628"/>
                        <a:pt x="27154" y="1486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29" name="任意多边形: 形状 7328" descr="b67a502e-9ce0-4b14-aa85-c0e77b68bd2c"/>
                <p:cNvSpPr/>
                <p:nvPr/>
              </p:nvSpPr>
              <p:spPr>
                <a:xfrm flipH="1">
                  <a:off x="11300331" y="316332"/>
                  <a:ext cx="279938" cy="110409"/>
                </a:xfrm>
                <a:custGeom>
                  <a:avLst/>
                  <a:gdLst>
                    <a:gd name="connsiteX0" fmla="*/ 279938 w 279938"/>
                    <a:gd name="connsiteY0" fmla="*/ 1220 h 110409"/>
                    <a:gd name="connsiteX1" fmla="*/ 273351 w 279938"/>
                    <a:gd name="connsiteY1" fmla="*/ 1220 h 110409"/>
                    <a:gd name="connsiteX2" fmla="*/ 233830 w 279938"/>
                    <a:gd name="connsiteY2" fmla="*/ 17496 h 110409"/>
                    <a:gd name="connsiteX3" fmla="*/ 192663 w 279938"/>
                    <a:gd name="connsiteY3" fmla="*/ 32143 h 110409"/>
                    <a:gd name="connsiteX4" fmla="*/ 169610 w 279938"/>
                    <a:gd name="connsiteY4" fmla="*/ 41909 h 110409"/>
                    <a:gd name="connsiteX5" fmla="*/ 144909 w 279938"/>
                    <a:gd name="connsiteY5" fmla="*/ 48419 h 110409"/>
                    <a:gd name="connsiteX6" fmla="*/ 98802 w 279938"/>
                    <a:gd name="connsiteY6" fmla="*/ 67948 h 110409"/>
                    <a:gd name="connsiteX7" fmla="*/ 77394 w 279938"/>
                    <a:gd name="connsiteY7" fmla="*/ 76086 h 110409"/>
                    <a:gd name="connsiteX8" fmla="*/ 57635 w 279938"/>
                    <a:gd name="connsiteY8" fmla="*/ 80968 h 110409"/>
                    <a:gd name="connsiteX9" fmla="*/ 19761 w 279938"/>
                    <a:gd name="connsiteY9" fmla="*/ 97243 h 110409"/>
                    <a:gd name="connsiteX10" fmla="*/ 0 w 279938"/>
                    <a:gd name="connsiteY10" fmla="*/ 107008 h 110409"/>
                    <a:gd name="connsiteX11" fmla="*/ 21407 w 279938"/>
                    <a:gd name="connsiteY11" fmla="*/ 108636 h 110409"/>
                    <a:gd name="connsiteX12" fmla="*/ 62574 w 279938"/>
                    <a:gd name="connsiteY12" fmla="*/ 97243 h 110409"/>
                    <a:gd name="connsiteX13" fmla="*/ 82335 w 279938"/>
                    <a:gd name="connsiteY13" fmla="*/ 92360 h 110409"/>
                    <a:gd name="connsiteX14" fmla="*/ 103741 w 279938"/>
                    <a:gd name="connsiteY14" fmla="*/ 82596 h 110409"/>
                    <a:gd name="connsiteX15" fmla="*/ 151495 w 279938"/>
                    <a:gd name="connsiteY15" fmla="*/ 66320 h 110409"/>
                    <a:gd name="connsiteX16" fmla="*/ 174549 w 279938"/>
                    <a:gd name="connsiteY16" fmla="*/ 54928 h 110409"/>
                    <a:gd name="connsiteX17" fmla="*/ 197603 w 279938"/>
                    <a:gd name="connsiteY17" fmla="*/ 45163 h 110409"/>
                    <a:gd name="connsiteX18" fmla="*/ 238771 w 279938"/>
                    <a:gd name="connsiteY18" fmla="*/ 27260 h 110409"/>
                    <a:gd name="connsiteX19" fmla="*/ 276645 w 279938"/>
                    <a:gd name="connsiteY19" fmla="*/ 6103 h 110409"/>
                    <a:gd name="connsiteX20" fmla="*/ 279938 w 279938"/>
                    <a:gd name="connsiteY20" fmla="*/ 1220 h 11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9938" h="110409">
                      <a:moveTo>
                        <a:pt x="279938" y="1220"/>
                      </a:moveTo>
                      <a:cubicBezTo>
                        <a:pt x="279938" y="-407"/>
                        <a:pt x="278292" y="-407"/>
                        <a:pt x="273351" y="1220"/>
                      </a:cubicBezTo>
                      <a:cubicBezTo>
                        <a:pt x="253591" y="9359"/>
                        <a:pt x="258531" y="7730"/>
                        <a:pt x="233830" y="17496"/>
                      </a:cubicBezTo>
                      <a:cubicBezTo>
                        <a:pt x="222304" y="22379"/>
                        <a:pt x="207484" y="25633"/>
                        <a:pt x="192663" y="32143"/>
                      </a:cubicBezTo>
                      <a:cubicBezTo>
                        <a:pt x="184430" y="35399"/>
                        <a:pt x="177844" y="38653"/>
                        <a:pt x="169610" y="41909"/>
                      </a:cubicBezTo>
                      <a:cubicBezTo>
                        <a:pt x="161376" y="45163"/>
                        <a:pt x="153143" y="45163"/>
                        <a:pt x="144909" y="48419"/>
                      </a:cubicBezTo>
                      <a:cubicBezTo>
                        <a:pt x="128443" y="54928"/>
                        <a:pt x="113622" y="63066"/>
                        <a:pt x="98802" y="67948"/>
                      </a:cubicBezTo>
                      <a:cubicBezTo>
                        <a:pt x="90568" y="71203"/>
                        <a:pt x="83982" y="72830"/>
                        <a:pt x="77394" y="76086"/>
                      </a:cubicBezTo>
                      <a:cubicBezTo>
                        <a:pt x="70808" y="79340"/>
                        <a:pt x="62574" y="79340"/>
                        <a:pt x="57635" y="80968"/>
                      </a:cubicBezTo>
                      <a:cubicBezTo>
                        <a:pt x="32934" y="89106"/>
                        <a:pt x="39521" y="90733"/>
                        <a:pt x="19761" y="97243"/>
                      </a:cubicBezTo>
                      <a:cubicBezTo>
                        <a:pt x="9880" y="98870"/>
                        <a:pt x="0" y="103753"/>
                        <a:pt x="0" y="107008"/>
                      </a:cubicBezTo>
                      <a:cubicBezTo>
                        <a:pt x="0" y="110263"/>
                        <a:pt x="9880" y="111890"/>
                        <a:pt x="21407" y="108636"/>
                      </a:cubicBezTo>
                      <a:cubicBezTo>
                        <a:pt x="41167" y="102126"/>
                        <a:pt x="37874" y="103753"/>
                        <a:pt x="62574" y="97243"/>
                      </a:cubicBezTo>
                      <a:cubicBezTo>
                        <a:pt x="69161" y="95616"/>
                        <a:pt x="75748" y="93988"/>
                        <a:pt x="82335" y="92360"/>
                      </a:cubicBezTo>
                      <a:cubicBezTo>
                        <a:pt x="88921" y="90733"/>
                        <a:pt x="95509" y="85850"/>
                        <a:pt x="103741" y="82596"/>
                      </a:cubicBezTo>
                      <a:cubicBezTo>
                        <a:pt x="118562" y="77713"/>
                        <a:pt x="136676" y="72830"/>
                        <a:pt x="151495" y="66320"/>
                      </a:cubicBezTo>
                      <a:cubicBezTo>
                        <a:pt x="159729" y="63066"/>
                        <a:pt x="166317" y="58183"/>
                        <a:pt x="174549" y="54928"/>
                      </a:cubicBezTo>
                      <a:cubicBezTo>
                        <a:pt x="182783" y="51673"/>
                        <a:pt x="191017" y="48419"/>
                        <a:pt x="197603" y="45163"/>
                      </a:cubicBezTo>
                      <a:cubicBezTo>
                        <a:pt x="212423" y="38653"/>
                        <a:pt x="227244" y="32143"/>
                        <a:pt x="238771" y="27260"/>
                      </a:cubicBezTo>
                      <a:cubicBezTo>
                        <a:pt x="261825" y="15869"/>
                        <a:pt x="258531" y="17496"/>
                        <a:pt x="276645" y="6103"/>
                      </a:cubicBezTo>
                      <a:cubicBezTo>
                        <a:pt x="279938" y="4476"/>
                        <a:pt x="279938" y="2849"/>
                        <a:pt x="279938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0" name="任意多边形: 形状 7329" descr="5bf27342-3379-4347-8713-c7d1af0bd941"/>
                <p:cNvSpPr/>
                <p:nvPr/>
              </p:nvSpPr>
              <p:spPr>
                <a:xfrm flipH="1">
                  <a:off x="10996614" y="150607"/>
                  <a:ext cx="320438" cy="225968"/>
                </a:xfrm>
                <a:custGeom>
                  <a:avLst/>
                  <a:gdLst>
                    <a:gd name="connsiteX0" fmla="*/ 154838 w 320438"/>
                    <a:gd name="connsiteY0" fmla="*/ 534 h 225968"/>
                    <a:gd name="connsiteX1" fmla="*/ 102350 w 320438"/>
                    <a:gd name="connsiteY1" fmla="*/ 15589 h 225968"/>
                    <a:gd name="connsiteX2" fmla="*/ 54595 w 320438"/>
                    <a:gd name="connsiteY2" fmla="*/ 51393 h 225968"/>
                    <a:gd name="connsiteX3" fmla="*/ 26601 w 320438"/>
                    <a:gd name="connsiteY3" fmla="*/ 93708 h 225968"/>
                    <a:gd name="connsiteX4" fmla="*/ 24954 w 320438"/>
                    <a:gd name="connsiteY4" fmla="*/ 106728 h 225968"/>
                    <a:gd name="connsiteX5" fmla="*/ 33188 w 320438"/>
                    <a:gd name="connsiteY5" fmla="*/ 95336 h 225968"/>
                    <a:gd name="connsiteX6" fmla="*/ 62828 w 320438"/>
                    <a:gd name="connsiteY6" fmla="*/ 56276 h 225968"/>
                    <a:gd name="connsiteX7" fmla="*/ 108936 w 320438"/>
                    <a:gd name="connsiteY7" fmla="*/ 25353 h 225968"/>
                    <a:gd name="connsiteX8" fmla="*/ 211032 w 320438"/>
                    <a:gd name="connsiteY8" fmla="*/ 23726 h 225968"/>
                    <a:gd name="connsiteX9" fmla="*/ 263727 w 320438"/>
                    <a:gd name="connsiteY9" fmla="*/ 51393 h 225968"/>
                    <a:gd name="connsiteX10" fmla="*/ 295013 w 320438"/>
                    <a:gd name="connsiteY10" fmla="*/ 100218 h 225968"/>
                    <a:gd name="connsiteX11" fmla="*/ 291720 w 320438"/>
                    <a:gd name="connsiteY11" fmla="*/ 155554 h 225968"/>
                    <a:gd name="connsiteX12" fmla="*/ 250552 w 320438"/>
                    <a:gd name="connsiteY12" fmla="*/ 194614 h 225968"/>
                    <a:gd name="connsiteX13" fmla="*/ 199504 w 320438"/>
                    <a:gd name="connsiteY13" fmla="*/ 210889 h 225968"/>
                    <a:gd name="connsiteX14" fmla="*/ 150104 w 320438"/>
                    <a:gd name="connsiteY14" fmla="*/ 206006 h 225968"/>
                    <a:gd name="connsiteX15" fmla="*/ 117170 w 320438"/>
                    <a:gd name="connsiteY15" fmla="*/ 196241 h 225968"/>
                    <a:gd name="connsiteX16" fmla="*/ 97409 w 320438"/>
                    <a:gd name="connsiteY16" fmla="*/ 188104 h 225968"/>
                    <a:gd name="connsiteX17" fmla="*/ 49655 w 320438"/>
                    <a:gd name="connsiteY17" fmla="*/ 171829 h 225968"/>
                    <a:gd name="connsiteX18" fmla="*/ 15074 w 320438"/>
                    <a:gd name="connsiteY18" fmla="*/ 170201 h 225968"/>
                    <a:gd name="connsiteX19" fmla="*/ 254 w 320438"/>
                    <a:gd name="connsiteY19" fmla="*/ 173456 h 225968"/>
                    <a:gd name="connsiteX20" fmla="*/ 13427 w 320438"/>
                    <a:gd name="connsiteY20" fmla="*/ 175084 h 225968"/>
                    <a:gd name="connsiteX21" fmla="*/ 48008 w 320438"/>
                    <a:gd name="connsiteY21" fmla="*/ 179966 h 225968"/>
                    <a:gd name="connsiteX22" fmla="*/ 92469 w 320438"/>
                    <a:gd name="connsiteY22" fmla="*/ 197869 h 225968"/>
                    <a:gd name="connsiteX23" fmla="*/ 112230 w 320438"/>
                    <a:gd name="connsiteY23" fmla="*/ 207634 h 225968"/>
                    <a:gd name="connsiteX24" fmla="*/ 148457 w 320438"/>
                    <a:gd name="connsiteY24" fmla="*/ 220654 h 225968"/>
                    <a:gd name="connsiteX25" fmla="*/ 202798 w 320438"/>
                    <a:gd name="connsiteY25" fmla="*/ 225536 h 225968"/>
                    <a:gd name="connsiteX26" fmla="*/ 260432 w 320438"/>
                    <a:gd name="connsiteY26" fmla="*/ 204379 h 225968"/>
                    <a:gd name="connsiteX27" fmla="*/ 309833 w 320438"/>
                    <a:gd name="connsiteY27" fmla="*/ 160436 h 225968"/>
                    <a:gd name="connsiteX28" fmla="*/ 314774 w 320438"/>
                    <a:gd name="connsiteY28" fmla="*/ 92081 h 225968"/>
                    <a:gd name="connsiteX29" fmla="*/ 273606 w 320438"/>
                    <a:gd name="connsiteY29" fmla="*/ 38373 h 225968"/>
                    <a:gd name="connsiteX30" fmla="*/ 215971 w 320438"/>
                    <a:gd name="connsiteY30" fmla="*/ 7451 h 225968"/>
                    <a:gd name="connsiteX31" fmla="*/ 154838 w 320438"/>
                    <a:gd name="connsiteY31" fmla="*/ 534 h 225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20438" h="225968">
                      <a:moveTo>
                        <a:pt x="154838" y="534"/>
                      </a:moveTo>
                      <a:cubicBezTo>
                        <a:pt x="135284" y="2162"/>
                        <a:pt x="117170" y="7451"/>
                        <a:pt x="102350" y="15589"/>
                      </a:cubicBezTo>
                      <a:cubicBezTo>
                        <a:pt x="72709" y="30236"/>
                        <a:pt x="62828" y="43256"/>
                        <a:pt x="54595" y="51393"/>
                      </a:cubicBezTo>
                      <a:cubicBezTo>
                        <a:pt x="46362" y="61159"/>
                        <a:pt x="38128" y="69296"/>
                        <a:pt x="26601" y="93708"/>
                      </a:cubicBezTo>
                      <a:cubicBezTo>
                        <a:pt x="23308" y="103474"/>
                        <a:pt x="24954" y="103474"/>
                        <a:pt x="24954" y="106728"/>
                      </a:cubicBezTo>
                      <a:cubicBezTo>
                        <a:pt x="26601" y="109984"/>
                        <a:pt x="28247" y="106728"/>
                        <a:pt x="33188" y="95336"/>
                      </a:cubicBezTo>
                      <a:cubicBezTo>
                        <a:pt x="46362" y="72551"/>
                        <a:pt x="54595" y="66041"/>
                        <a:pt x="62828" y="56276"/>
                      </a:cubicBezTo>
                      <a:cubicBezTo>
                        <a:pt x="71062" y="48139"/>
                        <a:pt x="80942" y="38373"/>
                        <a:pt x="108936" y="25353"/>
                      </a:cubicBezTo>
                      <a:cubicBezTo>
                        <a:pt x="138577" y="12333"/>
                        <a:pt x="174804" y="10706"/>
                        <a:pt x="211032" y="23726"/>
                      </a:cubicBezTo>
                      <a:cubicBezTo>
                        <a:pt x="229146" y="28609"/>
                        <a:pt x="247259" y="38373"/>
                        <a:pt x="263727" y="51393"/>
                      </a:cubicBezTo>
                      <a:cubicBezTo>
                        <a:pt x="278547" y="64413"/>
                        <a:pt x="290073" y="82316"/>
                        <a:pt x="295013" y="100218"/>
                      </a:cubicBezTo>
                      <a:cubicBezTo>
                        <a:pt x="301600" y="118121"/>
                        <a:pt x="301600" y="137651"/>
                        <a:pt x="291720" y="155554"/>
                      </a:cubicBezTo>
                      <a:cubicBezTo>
                        <a:pt x="283486" y="171829"/>
                        <a:pt x="267020" y="186476"/>
                        <a:pt x="250552" y="194614"/>
                      </a:cubicBezTo>
                      <a:cubicBezTo>
                        <a:pt x="234085" y="204379"/>
                        <a:pt x="217619" y="209262"/>
                        <a:pt x="199504" y="210889"/>
                      </a:cubicBezTo>
                      <a:cubicBezTo>
                        <a:pt x="181390" y="212516"/>
                        <a:pt x="164924" y="209262"/>
                        <a:pt x="150104" y="206006"/>
                      </a:cubicBezTo>
                      <a:cubicBezTo>
                        <a:pt x="135284" y="202752"/>
                        <a:pt x="125404" y="197869"/>
                        <a:pt x="117170" y="196241"/>
                      </a:cubicBezTo>
                      <a:cubicBezTo>
                        <a:pt x="108936" y="192986"/>
                        <a:pt x="103996" y="191359"/>
                        <a:pt x="97409" y="188104"/>
                      </a:cubicBezTo>
                      <a:cubicBezTo>
                        <a:pt x="85882" y="184849"/>
                        <a:pt x="76003" y="179966"/>
                        <a:pt x="49655" y="171829"/>
                      </a:cubicBezTo>
                      <a:cubicBezTo>
                        <a:pt x="38128" y="168574"/>
                        <a:pt x="24954" y="168574"/>
                        <a:pt x="15074" y="170201"/>
                      </a:cubicBezTo>
                      <a:cubicBezTo>
                        <a:pt x="6841" y="166946"/>
                        <a:pt x="254" y="170201"/>
                        <a:pt x="254" y="173456"/>
                      </a:cubicBezTo>
                      <a:cubicBezTo>
                        <a:pt x="-1393" y="175084"/>
                        <a:pt x="5195" y="175084"/>
                        <a:pt x="13427" y="175084"/>
                      </a:cubicBezTo>
                      <a:cubicBezTo>
                        <a:pt x="21661" y="175084"/>
                        <a:pt x="34835" y="176711"/>
                        <a:pt x="48008" y="179966"/>
                      </a:cubicBezTo>
                      <a:cubicBezTo>
                        <a:pt x="72709" y="186476"/>
                        <a:pt x="80942" y="192986"/>
                        <a:pt x="92469" y="197869"/>
                      </a:cubicBezTo>
                      <a:cubicBezTo>
                        <a:pt x="97409" y="201124"/>
                        <a:pt x="103996" y="202752"/>
                        <a:pt x="112230" y="207634"/>
                      </a:cubicBezTo>
                      <a:cubicBezTo>
                        <a:pt x="120463" y="210889"/>
                        <a:pt x="131990" y="215772"/>
                        <a:pt x="148457" y="220654"/>
                      </a:cubicBezTo>
                      <a:cubicBezTo>
                        <a:pt x="164924" y="223909"/>
                        <a:pt x="183038" y="227163"/>
                        <a:pt x="202798" y="225536"/>
                      </a:cubicBezTo>
                      <a:cubicBezTo>
                        <a:pt x="222559" y="223909"/>
                        <a:pt x="242319" y="214144"/>
                        <a:pt x="260432" y="204379"/>
                      </a:cubicBezTo>
                      <a:cubicBezTo>
                        <a:pt x="278547" y="194614"/>
                        <a:pt x="296660" y="179966"/>
                        <a:pt x="309833" y="160436"/>
                      </a:cubicBezTo>
                      <a:cubicBezTo>
                        <a:pt x="323006" y="140907"/>
                        <a:pt x="323006" y="113238"/>
                        <a:pt x="314774" y="92081"/>
                      </a:cubicBezTo>
                      <a:cubicBezTo>
                        <a:pt x="306540" y="69296"/>
                        <a:pt x="290073" y="53020"/>
                        <a:pt x="273606" y="38373"/>
                      </a:cubicBezTo>
                      <a:cubicBezTo>
                        <a:pt x="257139" y="23726"/>
                        <a:pt x="237379" y="13961"/>
                        <a:pt x="215971" y="7451"/>
                      </a:cubicBezTo>
                      <a:cubicBezTo>
                        <a:pt x="195388" y="941"/>
                        <a:pt x="174392" y="-1093"/>
                        <a:pt x="154838" y="53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1" name="任意多边形: 形状 7330" descr="2e3aa910-d385-414b-92c1-6549ecd408e8"/>
                <p:cNvSpPr/>
                <p:nvPr/>
              </p:nvSpPr>
              <p:spPr>
                <a:xfrm flipH="1">
                  <a:off x="11300192" y="245943"/>
                  <a:ext cx="356907" cy="132896"/>
                </a:xfrm>
                <a:custGeom>
                  <a:avLst/>
                  <a:gdLst>
                    <a:gd name="connsiteX0" fmla="*/ 330421 w 356907"/>
                    <a:gd name="connsiteY0" fmla="*/ 0 h 132896"/>
                    <a:gd name="connsiteX1" fmla="*/ 274433 w 356907"/>
                    <a:gd name="connsiteY1" fmla="*/ 3255 h 132896"/>
                    <a:gd name="connsiteX2" fmla="*/ 248086 w 356907"/>
                    <a:gd name="connsiteY2" fmla="*/ 6510 h 132896"/>
                    <a:gd name="connsiteX3" fmla="*/ 218446 w 356907"/>
                    <a:gd name="connsiteY3" fmla="*/ 14647 h 132896"/>
                    <a:gd name="connsiteX4" fmla="*/ 154224 w 356907"/>
                    <a:gd name="connsiteY4" fmla="*/ 32550 h 132896"/>
                    <a:gd name="connsiteX5" fmla="*/ 124584 w 356907"/>
                    <a:gd name="connsiteY5" fmla="*/ 47197 h 132896"/>
                    <a:gd name="connsiteX6" fmla="*/ 94943 w 356907"/>
                    <a:gd name="connsiteY6" fmla="*/ 61845 h 132896"/>
                    <a:gd name="connsiteX7" fmla="*/ 45542 w 356907"/>
                    <a:gd name="connsiteY7" fmla="*/ 91140 h 132896"/>
                    <a:gd name="connsiteX8" fmla="*/ 22488 w 356907"/>
                    <a:gd name="connsiteY8" fmla="*/ 109042 h 132896"/>
                    <a:gd name="connsiteX9" fmla="*/ 2728 w 356907"/>
                    <a:gd name="connsiteY9" fmla="*/ 125318 h 132896"/>
                    <a:gd name="connsiteX10" fmla="*/ 1081 w 356907"/>
                    <a:gd name="connsiteY10" fmla="*/ 131828 h 132896"/>
                    <a:gd name="connsiteX11" fmla="*/ 9315 w 356907"/>
                    <a:gd name="connsiteY11" fmla="*/ 130201 h 132896"/>
                    <a:gd name="connsiteX12" fmla="*/ 29076 w 356907"/>
                    <a:gd name="connsiteY12" fmla="*/ 115552 h 132896"/>
                    <a:gd name="connsiteX13" fmla="*/ 53776 w 356907"/>
                    <a:gd name="connsiteY13" fmla="*/ 99278 h 132896"/>
                    <a:gd name="connsiteX14" fmla="*/ 103177 w 356907"/>
                    <a:gd name="connsiteY14" fmla="*/ 74865 h 132896"/>
                    <a:gd name="connsiteX15" fmla="*/ 131171 w 356907"/>
                    <a:gd name="connsiteY15" fmla="*/ 60217 h 132896"/>
                    <a:gd name="connsiteX16" fmla="*/ 162458 w 356907"/>
                    <a:gd name="connsiteY16" fmla="*/ 50453 h 132896"/>
                    <a:gd name="connsiteX17" fmla="*/ 223386 w 356907"/>
                    <a:gd name="connsiteY17" fmla="*/ 29295 h 132896"/>
                    <a:gd name="connsiteX18" fmla="*/ 251379 w 356907"/>
                    <a:gd name="connsiteY18" fmla="*/ 22785 h 132896"/>
                    <a:gd name="connsiteX19" fmla="*/ 277727 w 356907"/>
                    <a:gd name="connsiteY19" fmla="*/ 21157 h 132896"/>
                    <a:gd name="connsiteX20" fmla="*/ 330421 w 356907"/>
                    <a:gd name="connsiteY20" fmla="*/ 13020 h 132896"/>
                    <a:gd name="connsiteX21" fmla="*/ 356768 w 356907"/>
                    <a:gd name="connsiteY21" fmla="*/ 6510 h 132896"/>
                    <a:gd name="connsiteX22" fmla="*/ 330421 w 356907"/>
                    <a:gd name="connsiteY22" fmla="*/ 0 h 132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56907" h="132896">
                      <a:moveTo>
                        <a:pt x="330421" y="0"/>
                      </a:moveTo>
                      <a:cubicBezTo>
                        <a:pt x="302428" y="1627"/>
                        <a:pt x="307367" y="0"/>
                        <a:pt x="274433" y="3255"/>
                      </a:cubicBezTo>
                      <a:cubicBezTo>
                        <a:pt x="266200" y="4883"/>
                        <a:pt x="256320" y="3255"/>
                        <a:pt x="248086" y="6510"/>
                      </a:cubicBezTo>
                      <a:cubicBezTo>
                        <a:pt x="238206" y="8137"/>
                        <a:pt x="228325" y="13020"/>
                        <a:pt x="218446" y="14647"/>
                      </a:cubicBezTo>
                      <a:cubicBezTo>
                        <a:pt x="198686" y="19530"/>
                        <a:pt x="175632" y="24413"/>
                        <a:pt x="154224" y="32550"/>
                      </a:cubicBezTo>
                      <a:cubicBezTo>
                        <a:pt x="144344" y="35805"/>
                        <a:pt x="134465" y="42315"/>
                        <a:pt x="124584" y="47197"/>
                      </a:cubicBezTo>
                      <a:cubicBezTo>
                        <a:pt x="114704" y="52080"/>
                        <a:pt x="104823" y="56963"/>
                        <a:pt x="94943" y="61845"/>
                      </a:cubicBezTo>
                      <a:cubicBezTo>
                        <a:pt x="76830" y="71610"/>
                        <a:pt x="58716" y="81375"/>
                        <a:pt x="45542" y="91140"/>
                      </a:cubicBezTo>
                      <a:cubicBezTo>
                        <a:pt x="32369" y="100905"/>
                        <a:pt x="25782" y="105788"/>
                        <a:pt x="22488" y="109042"/>
                      </a:cubicBezTo>
                      <a:cubicBezTo>
                        <a:pt x="17549" y="112298"/>
                        <a:pt x="14255" y="117181"/>
                        <a:pt x="2728" y="125318"/>
                      </a:cubicBezTo>
                      <a:cubicBezTo>
                        <a:pt x="-565" y="128572"/>
                        <a:pt x="-565" y="130201"/>
                        <a:pt x="1081" y="131828"/>
                      </a:cubicBezTo>
                      <a:cubicBezTo>
                        <a:pt x="1081" y="133455"/>
                        <a:pt x="2728" y="133455"/>
                        <a:pt x="9315" y="130201"/>
                      </a:cubicBezTo>
                      <a:cubicBezTo>
                        <a:pt x="20842" y="122062"/>
                        <a:pt x="24135" y="118808"/>
                        <a:pt x="29076" y="115552"/>
                      </a:cubicBezTo>
                      <a:cubicBezTo>
                        <a:pt x="34016" y="112298"/>
                        <a:pt x="38955" y="107415"/>
                        <a:pt x="53776" y="99278"/>
                      </a:cubicBezTo>
                      <a:cubicBezTo>
                        <a:pt x="66950" y="91140"/>
                        <a:pt x="85063" y="83002"/>
                        <a:pt x="103177" y="74865"/>
                      </a:cubicBezTo>
                      <a:cubicBezTo>
                        <a:pt x="113057" y="69982"/>
                        <a:pt x="121290" y="65100"/>
                        <a:pt x="131171" y="60217"/>
                      </a:cubicBezTo>
                      <a:cubicBezTo>
                        <a:pt x="141051" y="55335"/>
                        <a:pt x="152578" y="53708"/>
                        <a:pt x="162458" y="50453"/>
                      </a:cubicBezTo>
                      <a:cubicBezTo>
                        <a:pt x="182219" y="42315"/>
                        <a:pt x="203625" y="34177"/>
                        <a:pt x="223386" y="29295"/>
                      </a:cubicBezTo>
                      <a:cubicBezTo>
                        <a:pt x="233266" y="26040"/>
                        <a:pt x="241500" y="24413"/>
                        <a:pt x="251379" y="22785"/>
                      </a:cubicBezTo>
                      <a:cubicBezTo>
                        <a:pt x="261260" y="21157"/>
                        <a:pt x="269493" y="21157"/>
                        <a:pt x="277727" y="21157"/>
                      </a:cubicBezTo>
                      <a:cubicBezTo>
                        <a:pt x="310660" y="16275"/>
                        <a:pt x="304074" y="14647"/>
                        <a:pt x="330421" y="13020"/>
                      </a:cubicBezTo>
                      <a:cubicBezTo>
                        <a:pt x="343595" y="11393"/>
                        <a:pt x="355122" y="9765"/>
                        <a:pt x="356768" y="6510"/>
                      </a:cubicBezTo>
                      <a:cubicBezTo>
                        <a:pt x="358415" y="3255"/>
                        <a:pt x="345241" y="0"/>
                        <a:pt x="3304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2" name="任意多边形: 形状 7331" descr="2a5fcac9-1942-4281-8888-9f15df700948"/>
                <p:cNvSpPr/>
                <p:nvPr/>
              </p:nvSpPr>
              <p:spPr>
                <a:xfrm flipH="1">
                  <a:off x="11628909" y="0"/>
                  <a:ext cx="553035" cy="368006"/>
                </a:xfrm>
                <a:custGeom>
                  <a:avLst/>
                  <a:gdLst>
                    <a:gd name="connsiteX0" fmla="*/ 20228 w 553035"/>
                    <a:gd name="connsiteY0" fmla="*/ 0 h 368006"/>
                    <a:gd name="connsiteX1" fmla="*/ 0 w 553035"/>
                    <a:gd name="connsiteY1" fmla="*/ 0 h 368006"/>
                    <a:gd name="connsiteX2" fmla="*/ 89551 w 553035"/>
                    <a:gd name="connsiteY2" fmla="*/ 63663 h 368006"/>
                    <a:gd name="connsiteX3" fmla="*/ 145539 w 553035"/>
                    <a:gd name="connsiteY3" fmla="*/ 99469 h 368006"/>
                    <a:gd name="connsiteX4" fmla="*/ 199879 w 553035"/>
                    <a:gd name="connsiteY4" fmla="*/ 140156 h 368006"/>
                    <a:gd name="connsiteX5" fmla="*/ 313502 w 553035"/>
                    <a:gd name="connsiteY5" fmla="*/ 215021 h 368006"/>
                    <a:gd name="connsiteX6" fmla="*/ 364549 w 553035"/>
                    <a:gd name="connsiteY6" fmla="*/ 247571 h 368006"/>
                    <a:gd name="connsiteX7" fmla="*/ 409010 w 553035"/>
                    <a:gd name="connsiteY7" fmla="*/ 280121 h 368006"/>
                    <a:gd name="connsiteX8" fmla="*/ 504519 w 553035"/>
                    <a:gd name="connsiteY8" fmla="*/ 340339 h 368006"/>
                    <a:gd name="connsiteX9" fmla="*/ 552273 w 553035"/>
                    <a:gd name="connsiteY9" fmla="*/ 368006 h 368006"/>
                    <a:gd name="connsiteX10" fmla="*/ 512753 w 553035"/>
                    <a:gd name="connsiteY10" fmla="*/ 332202 h 368006"/>
                    <a:gd name="connsiteX11" fmla="*/ 418891 w 553035"/>
                    <a:gd name="connsiteY11" fmla="*/ 267101 h 368006"/>
                    <a:gd name="connsiteX12" fmla="*/ 374429 w 553035"/>
                    <a:gd name="connsiteY12" fmla="*/ 234551 h 368006"/>
                    <a:gd name="connsiteX13" fmla="*/ 321735 w 553035"/>
                    <a:gd name="connsiteY13" fmla="*/ 202001 h 368006"/>
                    <a:gd name="connsiteX14" fmla="*/ 211406 w 553035"/>
                    <a:gd name="connsiteY14" fmla="*/ 125509 h 368006"/>
                    <a:gd name="connsiteX15" fmla="*/ 153771 w 553035"/>
                    <a:gd name="connsiteY15" fmla="*/ 89703 h 368006"/>
                    <a:gd name="connsiteX16" fmla="*/ 99431 w 553035"/>
                    <a:gd name="connsiteY16" fmla="*/ 52271 h 368006"/>
                    <a:gd name="connsiteX17" fmla="*/ 47560 w 553035"/>
                    <a:gd name="connsiteY17" fmla="*/ 17890 h 368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53035" h="368006">
                      <a:moveTo>
                        <a:pt x="20228" y="0"/>
                      </a:moveTo>
                      <a:lnTo>
                        <a:pt x="0" y="0"/>
                      </a:lnTo>
                      <a:lnTo>
                        <a:pt x="89551" y="63663"/>
                      </a:lnTo>
                      <a:cubicBezTo>
                        <a:pt x="107664" y="75056"/>
                        <a:pt x="125778" y="88076"/>
                        <a:pt x="145539" y="99469"/>
                      </a:cubicBezTo>
                      <a:cubicBezTo>
                        <a:pt x="163652" y="112489"/>
                        <a:pt x="181766" y="127136"/>
                        <a:pt x="199879" y="140156"/>
                      </a:cubicBezTo>
                      <a:cubicBezTo>
                        <a:pt x="237753" y="166196"/>
                        <a:pt x="278921" y="190608"/>
                        <a:pt x="313502" y="215021"/>
                      </a:cubicBezTo>
                      <a:cubicBezTo>
                        <a:pt x="331615" y="226414"/>
                        <a:pt x="348083" y="237807"/>
                        <a:pt x="364549" y="247571"/>
                      </a:cubicBezTo>
                      <a:cubicBezTo>
                        <a:pt x="381016" y="258964"/>
                        <a:pt x="395837" y="270356"/>
                        <a:pt x="409010" y="280121"/>
                      </a:cubicBezTo>
                      <a:cubicBezTo>
                        <a:pt x="466645" y="317553"/>
                        <a:pt x="456764" y="309416"/>
                        <a:pt x="504519" y="340339"/>
                      </a:cubicBezTo>
                      <a:cubicBezTo>
                        <a:pt x="524278" y="354986"/>
                        <a:pt x="547332" y="368006"/>
                        <a:pt x="552273" y="368006"/>
                      </a:cubicBezTo>
                      <a:cubicBezTo>
                        <a:pt x="557213" y="366379"/>
                        <a:pt x="537453" y="348476"/>
                        <a:pt x="512753" y="332202"/>
                      </a:cubicBezTo>
                      <a:cubicBezTo>
                        <a:pt x="466645" y="299651"/>
                        <a:pt x="474878" y="306161"/>
                        <a:pt x="418891" y="267101"/>
                      </a:cubicBezTo>
                      <a:cubicBezTo>
                        <a:pt x="404070" y="257336"/>
                        <a:pt x="390896" y="245944"/>
                        <a:pt x="374429" y="234551"/>
                      </a:cubicBezTo>
                      <a:cubicBezTo>
                        <a:pt x="357962" y="223158"/>
                        <a:pt x="339849" y="213394"/>
                        <a:pt x="321735" y="202001"/>
                      </a:cubicBezTo>
                      <a:cubicBezTo>
                        <a:pt x="285507" y="177589"/>
                        <a:pt x="249280" y="149920"/>
                        <a:pt x="211406" y="125509"/>
                      </a:cubicBezTo>
                      <a:cubicBezTo>
                        <a:pt x="191645" y="112489"/>
                        <a:pt x="171886" y="102723"/>
                        <a:pt x="153771" y="89703"/>
                      </a:cubicBezTo>
                      <a:cubicBezTo>
                        <a:pt x="135658" y="76683"/>
                        <a:pt x="115898" y="63663"/>
                        <a:pt x="99431" y="52271"/>
                      </a:cubicBezTo>
                      <a:cubicBezTo>
                        <a:pt x="81317" y="40878"/>
                        <a:pt x="64027" y="29079"/>
                        <a:pt x="47560" y="1789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3" name="任意多边形: 形状 7332" descr="e8ca3631-cee2-427c-911a-76b535b9da27"/>
                <p:cNvSpPr/>
                <p:nvPr/>
              </p:nvSpPr>
              <p:spPr>
                <a:xfrm flipH="1">
                  <a:off x="10678395" y="423271"/>
                  <a:ext cx="901103" cy="200974"/>
                </a:xfrm>
                <a:custGeom>
                  <a:avLst/>
                  <a:gdLst>
                    <a:gd name="connsiteX0" fmla="*/ 877 w 901103"/>
                    <a:gd name="connsiteY0" fmla="*/ 68 h 200974"/>
                    <a:gd name="connsiteX1" fmla="*/ 37104 w 901103"/>
                    <a:gd name="connsiteY1" fmla="*/ 52149 h 200974"/>
                    <a:gd name="connsiteX2" fmla="*/ 83211 w 901103"/>
                    <a:gd name="connsiteY2" fmla="*/ 97719 h 200974"/>
                    <a:gd name="connsiteX3" fmla="*/ 142492 w 901103"/>
                    <a:gd name="connsiteY3" fmla="*/ 143289 h 200974"/>
                    <a:gd name="connsiteX4" fmla="*/ 201773 w 901103"/>
                    <a:gd name="connsiteY4" fmla="*/ 177466 h 200974"/>
                    <a:gd name="connsiteX5" fmla="*/ 277522 w 901103"/>
                    <a:gd name="connsiteY5" fmla="*/ 195368 h 200974"/>
                    <a:gd name="connsiteX6" fmla="*/ 442191 w 901103"/>
                    <a:gd name="connsiteY6" fmla="*/ 188859 h 200974"/>
                    <a:gd name="connsiteX7" fmla="*/ 522879 w 901103"/>
                    <a:gd name="connsiteY7" fmla="*/ 179093 h 200974"/>
                    <a:gd name="connsiteX8" fmla="*/ 603568 w 901103"/>
                    <a:gd name="connsiteY8" fmla="*/ 175839 h 200974"/>
                    <a:gd name="connsiteX9" fmla="*/ 746831 w 901103"/>
                    <a:gd name="connsiteY9" fmla="*/ 182349 h 200974"/>
                    <a:gd name="connsiteX10" fmla="*/ 820932 w 901103"/>
                    <a:gd name="connsiteY10" fmla="*/ 190486 h 200974"/>
                    <a:gd name="connsiteX11" fmla="*/ 883506 w 901103"/>
                    <a:gd name="connsiteY11" fmla="*/ 200251 h 200974"/>
                    <a:gd name="connsiteX12" fmla="*/ 899974 w 901103"/>
                    <a:gd name="connsiteY12" fmla="*/ 200251 h 200974"/>
                    <a:gd name="connsiteX13" fmla="*/ 881859 w 901103"/>
                    <a:gd name="connsiteY13" fmla="*/ 193741 h 200974"/>
                    <a:gd name="connsiteX14" fmla="*/ 819285 w 901103"/>
                    <a:gd name="connsiteY14" fmla="*/ 182349 h 200974"/>
                    <a:gd name="connsiteX15" fmla="*/ 745184 w 901103"/>
                    <a:gd name="connsiteY15" fmla="*/ 172583 h 200974"/>
                    <a:gd name="connsiteX16" fmla="*/ 605214 w 901103"/>
                    <a:gd name="connsiteY16" fmla="*/ 162819 h 200974"/>
                    <a:gd name="connsiteX17" fmla="*/ 524526 w 901103"/>
                    <a:gd name="connsiteY17" fmla="*/ 166073 h 200974"/>
                    <a:gd name="connsiteX18" fmla="*/ 442191 w 901103"/>
                    <a:gd name="connsiteY18" fmla="*/ 169329 h 200974"/>
                    <a:gd name="connsiteX19" fmla="*/ 279168 w 901103"/>
                    <a:gd name="connsiteY19" fmla="*/ 179093 h 200974"/>
                    <a:gd name="connsiteX20" fmla="*/ 210007 w 901103"/>
                    <a:gd name="connsiteY20" fmla="*/ 159563 h 200974"/>
                    <a:gd name="connsiteX21" fmla="*/ 152372 w 901103"/>
                    <a:gd name="connsiteY21" fmla="*/ 125386 h 200974"/>
                    <a:gd name="connsiteX22" fmla="*/ 93091 w 901103"/>
                    <a:gd name="connsiteY22" fmla="*/ 83071 h 200974"/>
                    <a:gd name="connsiteX23" fmla="*/ 46984 w 901103"/>
                    <a:gd name="connsiteY23" fmla="*/ 42384 h 200974"/>
                    <a:gd name="connsiteX24" fmla="*/ 877 w 901103"/>
                    <a:gd name="connsiteY24" fmla="*/ 68 h 200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01103" h="200974">
                      <a:moveTo>
                        <a:pt x="877" y="68"/>
                      </a:moveTo>
                      <a:cubicBezTo>
                        <a:pt x="-4064" y="-1559"/>
                        <a:pt x="12404" y="26108"/>
                        <a:pt x="37104" y="52149"/>
                      </a:cubicBezTo>
                      <a:cubicBezTo>
                        <a:pt x="61805" y="76561"/>
                        <a:pt x="71684" y="86326"/>
                        <a:pt x="83211" y="97719"/>
                      </a:cubicBezTo>
                      <a:cubicBezTo>
                        <a:pt x="94738" y="107483"/>
                        <a:pt x="107911" y="120503"/>
                        <a:pt x="142492" y="143289"/>
                      </a:cubicBezTo>
                      <a:cubicBezTo>
                        <a:pt x="160606" y="154681"/>
                        <a:pt x="178719" y="167701"/>
                        <a:pt x="201773" y="177466"/>
                      </a:cubicBezTo>
                      <a:cubicBezTo>
                        <a:pt x="224827" y="187231"/>
                        <a:pt x="251174" y="192114"/>
                        <a:pt x="277522" y="195368"/>
                      </a:cubicBezTo>
                      <a:cubicBezTo>
                        <a:pt x="330216" y="201878"/>
                        <a:pt x="387850" y="193741"/>
                        <a:pt x="442191" y="188859"/>
                      </a:cubicBezTo>
                      <a:cubicBezTo>
                        <a:pt x="470185" y="185603"/>
                        <a:pt x="496532" y="180721"/>
                        <a:pt x="522879" y="179093"/>
                      </a:cubicBezTo>
                      <a:cubicBezTo>
                        <a:pt x="550873" y="177466"/>
                        <a:pt x="577221" y="177466"/>
                        <a:pt x="603568" y="175839"/>
                      </a:cubicBezTo>
                      <a:cubicBezTo>
                        <a:pt x="654615" y="174211"/>
                        <a:pt x="705663" y="177466"/>
                        <a:pt x="746831" y="182349"/>
                      </a:cubicBezTo>
                      <a:cubicBezTo>
                        <a:pt x="787998" y="185603"/>
                        <a:pt x="806112" y="188859"/>
                        <a:pt x="820932" y="190486"/>
                      </a:cubicBezTo>
                      <a:cubicBezTo>
                        <a:pt x="835752" y="192114"/>
                        <a:pt x="850572" y="193741"/>
                        <a:pt x="883506" y="200251"/>
                      </a:cubicBezTo>
                      <a:cubicBezTo>
                        <a:pt x="896680" y="201878"/>
                        <a:pt x="896680" y="200251"/>
                        <a:pt x="899974" y="200251"/>
                      </a:cubicBezTo>
                      <a:cubicBezTo>
                        <a:pt x="903267" y="198624"/>
                        <a:pt x="899974" y="196996"/>
                        <a:pt x="881859" y="193741"/>
                      </a:cubicBezTo>
                      <a:cubicBezTo>
                        <a:pt x="848925" y="185603"/>
                        <a:pt x="834105" y="183976"/>
                        <a:pt x="819285" y="182349"/>
                      </a:cubicBezTo>
                      <a:cubicBezTo>
                        <a:pt x="802819" y="180721"/>
                        <a:pt x="786351" y="177466"/>
                        <a:pt x="745184" y="172583"/>
                      </a:cubicBezTo>
                      <a:cubicBezTo>
                        <a:pt x="704016" y="167701"/>
                        <a:pt x="656262" y="162819"/>
                        <a:pt x="605214" y="162819"/>
                      </a:cubicBezTo>
                      <a:cubicBezTo>
                        <a:pt x="578867" y="162819"/>
                        <a:pt x="550873" y="164446"/>
                        <a:pt x="524526" y="166073"/>
                      </a:cubicBezTo>
                      <a:cubicBezTo>
                        <a:pt x="496532" y="167701"/>
                        <a:pt x="470185" y="167701"/>
                        <a:pt x="442191" y="169329"/>
                      </a:cubicBezTo>
                      <a:cubicBezTo>
                        <a:pt x="386204" y="174211"/>
                        <a:pt x="330216" y="187231"/>
                        <a:pt x="279168" y="179093"/>
                      </a:cubicBezTo>
                      <a:cubicBezTo>
                        <a:pt x="254468" y="175839"/>
                        <a:pt x="231414" y="169329"/>
                        <a:pt x="210007" y="159563"/>
                      </a:cubicBezTo>
                      <a:cubicBezTo>
                        <a:pt x="188600" y="149799"/>
                        <a:pt x="170487" y="136779"/>
                        <a:pt x="152372" y="125386"/>
                      </a:cubicBezTo>
                      <a:cubicBezTo>
                        <a:pt x="117792" y="102602"/>
                        <a:pt x="106265" y="91209"/>
                        <a:pt x="93091" y="83071"/>
                      </a:cubicBezTo>
                      <a:cubicBezTo>
                        <a:pt x="81564" y="73306"/>
                        <a:pt x="70037" y="65169"/>
                        <a:pt x="46984" y="42384"/>
                      </a:cubicBezTo>
                      <a:cubicBezTo>
                        <a:pt x="27224" y="24481"/>
                        <a:pt x="5817" y="68"/>
                        <a:pt x="877" y="6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4" name="任意多边形: 形状 7333" descr="eae945ca-8099-4d25-bed9-ad79b0b18b97"/>
                <p:cNvSpPr/>
                <p:nvPr/>
              </p:nvSpPr>
              <p:spPr>
                <a:xfrm flipH="1">
                  <a:off x="10349924" y="328798"/>
                  <a:ext cx="328206" cy="295359"/>
                </a:xfrm>
                <a:custGeom>
                  <a:avLst/>
                  <a:gdLst>
                    <a:gd name="connsiteX0" fmla="*/ 327943 w 328206"/>
                    <a:gd name="connsiteY0" fmla="*/ 1774 h 295359"/>
                    <a:gd name="connsiteX1" fmla="*/ 319710 w 328206"/>
                    <a:gd name="connsiteY1" fmla="*/ 3402 h 295359"/>
                    <a:gd name="connsiteX2" fmla="*/ 267016 w 328206"/>
                    <a:gd name="connsiteY2" fmla="*/ 39207 h 295359"/>
                    <a:gd name="connsiteX3" fmla="*/ 214322 w 328206"/>
                    <a:gd name="connsiteY3" fmla="*/ 75012 h 295359"/>
                    <a:gd name="connsiteX4" fmla="*/ 186327 w 328206"/>
                    <a:gd name="connsiteY4" fmla="*/ 99425 h 295359"/>
                    <a:gd name="connsiteX5" fmla="*/ 155040 w 328206"/>
                    <a:gd name="connsiteY5" fmla="*/ 122210 h 295359"/>
                    <a:gd name="connsiteX6" fmla="*/ 100699 w 328206"/>
                    <a:gd name="connsiteY6" fmla="*/ 175917 h 295359"/>
                    <a:gd name="connsiteX7" fmla="*/ 77645 w 328206"/>
                    <a:gd name="connsiteY7" fmla="*/ 200330 h 295359"/>
                    <a:gd name="connsiteX8" fmla="*/ 54591 w 328206"/>
                    <a:gd name="connsiteY8" fmla="*/ 221487 h 295359"/>
                    <a:gd name="connsiteX9" fmla="*/ 16717 w 328206"/>
                    <a:gd name="connsiteY9" fmla="*/ 271939 h 295359"/>
                    <a:gd name="connsiteX10" fmla="*/ 251 w 328206"/>
                    <a:gd name="connsiteY10" fmla="*/ 294725 h 295359"/>
                    <a:gd name="connsiteX11" fmla="*/ 24951 w 328206"/>
                    <a:gd name="connsiteY11" fmla="*/ 276822 h 295359"/>
                    <a:gd name="connsiteX12" fmla="*/ 67765 w 328206"/>
                    <a:gd name="connsiteY12" fmla="*/ 229625 h 295359"/>
                    <a:gd name="connsiteX13" fmla="*/ 89172 w 328206"/>
                    <a:gd name="connsiteY13" fmla="*/ 208467 h 295359"/>
                    <a:gd name="connsiteX14" fmla="*/ 112226 w 328206"/>
                    <a:gd name="connsiteY14" fmla="*/ 182427 h 295359"/>
                    <a:gd name="connsiteX15" fmla="*/ 168214 w 328206"/>
                    <a:gd name="connsiteY15" fmla="*/ 133602 h 295359"/>
                    <a:gd name="connsiteX16" fmla="*/ 194561 w 328206"/>
                    <a:gd name="connsiteY16" fmla="*/ 107562 h 295359"/>
                    <a:gd name="connsiteX17" fmla="*/ 222554 w 328206"/>
                    <a:gd name="connsiteY17" fmla="*/ 84776 h 295359"/>
                    <a:gd name="connsiteX18" fmla="*/ 273603 w 328206"/>
                    <a:gd name="connsiteY18" fmla="*/ 45717 h 295359"/>
                    <a:gd name="connsiteX19" fmla="*/ 324650 w 328206"/>
                    <a:gd name="connsiteY19" fmla="*/ 8284 h 295359"/>
                    <a:gd name="connsiteX20" fmla="*/ 327943 w 328206"/>
                    <a:gd name="connsiteY20" fmla="*/ 1774 h 29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28206" h="295359">
                      <a:moveTo>
                        <a:pt x="327943" y="1774"/>
                      </a:moveTo>
                      <a:cubicBezTo>
                        <a:pt x="327943" y="-1481"/>
                        <a:pt x="326297" y="147"/>
                        <a:pt x="319710" y="3402"/>
                      </a:cubicBezTo>
                      <a:cubicBezTo>
                        <a:pt x="293362" y="19677"/>
                        <a:pt x="298303" y="18049"/>
                        <a:pt x="267016" y="39207"/>
                      </a:cubicBezTo>
                      <a:cubicBezTo>
                        <a:pt x="250549" y="50599"/>
                        <a:pt x="232435" y="60365"/>
                        <a:pt x="214322" y="75012"/>
                      </a:cubicBezTo>
                      <a:cubicBezTo>
                        <a:pt x="204441" y="83149"/>
                        <a:pt x="196207" y="91287"/>
                        <a:pt x="186327" y="99425"/>
                      </a:cubicBezTo>
                      <a:cubicBezTo>
                        <a:pt x="176448" y="107562"/>
                        <a:pt x="164921" y="114072"/>
                        <a:pt x="155040" y="122210"/>
                      </a:cubicBezTo>
                      <a:cubicBezTo>
                        <a:pt x="135280" y="138484"/>
                        <a:pt x="117167" y="158014"/>
                        <a:pt x="100699" y="175917"/>
                      </a:cubicBezTo>
                      <a:cubicBezTo>
                        <a:pt x="92465" y="184054"/>
                        <a:pt x="84232" y="192192"/>
                        <a:pt x="77645" y="200330"/>
                      </a:cubicBezTo>
                      <a:cubicBezTo>
                        <a:pt x="69413" y="208467"/>
                        <a:pt x="61179" y="214977"/>
                        <a:pt x="54591" y="221487"/>
                      </a:cubicBezTo>
                      <a:cubicBezTo>
                        <a:pt x="29891" y="250782"/>
                        <a:pt x="36478" y="245900"/>
                        <a:pt x="16717" y="271939"/>
                      </a:cubicBezTo>
                      <a:cubicBezTo>
                        <a:pt x="5190" y="278449"/>
                        <a:pt x="-1397" y="291469"/>
                        <a:pt x="251" y="294725"/>
                      </a:cubicBezTo>
                      <a:cubicBezTo>
                        <a:pt x="1897" y="297979"/>
                        <a:pt x="13424" y="288215"/>
                        <a:pt x="24951" y="276822"/>
                      </a:cubicBezTo>
                      <a:cubicBezTo>
                        <a:pt x="46357" y="254037"/>
                        <a:pt x="41418" y="258920"/>
                        <a:pt x="67765" y="229625"/>
                      </a:cubicBezTo>
                      <a:cubicBezTo>
                        <a:pt x="74352" y="223115"/>
                        <a:pt x="82586" y="216604"/>
                        <a:pt x="89172" y="208467"/>
                      </a:cubicBezTo>
                      <a:cubicBezTo>
                        <a:pt x="97406" y="200330"/>
                        <a:pt x="102346" y="190564"/>
                        <a:pt x="112226" y="182427"/>
                      </a:cubicBezTo>
                      <a:cubicBezTo>
                        <a:pt x="128692" y="166153"/>
                        <a:pt x="150100" y="149877"/>
                        <a:pt x="168214" y="133602"/>
                      </a:cubicBezTo>
                      <a:cubicBezTo>
                        <a:pt x="178094" y="125464"/>
                        <a:pt x="184681" y="115700"/>
                        <a:pt x="194561" y="107562"/>
                      </a:cubicBezTo>
                      <a:cubicBezTo>
                        <a:pt x="204441" y="99425"/>
                        <a:pt x="214322" y="92915"/>
                        <a:pt x="222554" y="84776"/>
                      </a:cubicBezTo>
                      <a:cubicBezTo>
                        <a:pt x="240669" y="70129"/>
                        <a:pt x="258783" y="57109"/>
                        <a:pt x="273603" y="45717"/>
                      </a:cubicBezTo>
                      <a:cubicBezTo>
                        <a:pt x="303243" y="22932"/>
                        <a:pt x="298303" y="26187"/>
                        <a:pt x="324650" y="8284"/>
                      </a:cubicBezTo>
                      <a:cubicBezTo>
                        <a:pt x="329591" y="5029"/>
                        <a:pt x="327943" y="3402"/>
                        <a:pt x="327943" y="17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5" name="任意多边形: 形状 7334" descr="b28075de-d55e-40b0-9064-6a577974e822"/>
                <p:cNvSpPr/>
                <p:nvPr/>
              </p:nvSpPr>
              <p:spPr>
                <a:xfrm flipH="1">
                  <a:off x="10048267" y="174826"/>
                  <a:ext cx="573758" cy="491431"/>
                </a:xfrm>
                <a:custGeom>
                  <a:avLst/>
                  <a:gdLst>
                    <a:gd name="connsiteX0" fmla="*/ 434862 w 573758"/>
                    <a:gd name="connsiteY0" fmla="*/ 1134 h 491431"/>
                    <a:gd name="connsiteX1" fmla="*/ 378875 w 573758"/>
                    <a:gd name="connsiteY1" fmla="*/ 20664 h 491431"/>
                    <a:gd name="connsiteX2" fmla="*/ 350882 w 573758"/>
                    <a:gd name="connsiteY2" fmla="*/ 40194 h 491431"/>
                    <a:gd name="connsiteX3" fmla="*/ 298187 w 573758"/>
                    <a:gd name="connsiteY3" fmla="*/ 97156 h 491431"/>
                    <a:gd name="connsiteX4" fmla="*/ 261959 w 573758"/>
                    <a:gd name="connsiteY4" fmla="*/ 163884 h 491431"/>
                    <a:gd name="connsiteX5" fmla="*/ 311360 w 573758"/>
                    <a:gd name="connsiteY5" fmla="*/ 105295 h 491431"/>
                    <a:gd name="connsiteX6" fmla="*/ 364055 w 573758"/>
                    <a:gd name="connsiteY6" fmla="*/ 53215 h 491431"/>
                    <a:gd name="connsiteX7" fmla="*/ 390402 w 573758"/>
                    <a:gd name="connsiteY7" fmla="*/ 36939 h 491431"/>
                    <a:gd name="connsiteX8" fmla="*/ 441450 w 573758"/>
                    <a:gd name="connsiteY8" fmla="*/ 19037 h 491431"/>
                    <a:gd name="connsiteX9" fmla="*/ 512257 w 573758"/>
                    <a:gd name="connsiteY9" fmla="*/ 32057 h 491431"/>
                    <a:gd name="connsiteX10" fmla="*/ 560012 w 573758"/>
                    <a:gd name="connsiteY10" fmla="*/ 93902 h 491431"/>
                    <a:gd name="connsiteX11" fmla="*/ 551778 w 573758"/>
                    <a:gd name="connsiteY11" fmla="*/ 134589 h 491431"/>
                    <a:gd name="connsiteX12" fmla="*/ 522138 w 573758"/>
                    <a:gd name="connsiteY12" fmla="*/ 167139 h 491431"/>
                    <a:gd name="connsiteX13" fmla="*/ 433216 w 573758"/>
                    <a:gd name="connsiteY13" fmla="*/ 194807 h 491431"/>
                    <a:gd name="connsiteX14" fmla="*/ 336060 w 573758"/>
                    <a:gd name="connsiteY14" fmla="*/ 204572 h 491431"/>
                    <a:gd name="connsiteX15" fmla="*/ 242199 w 573758"/>
                    <a:gd name="connsiteY15" fmla="*/ 232240 h 491431"/>
                    <a:gd name="connsiteX16" fmla="*/ 105523 w 573758"/>
                    <a:gd name="connsiteY16" fmla="*/ 338026 h 491431"/>
                    <a:gd name="connsiteX17" fmla="*/ 49535 w 573758"/>
                    <a:gd name="connsiteY17" fmla="*/ 408009 h 491431"/>
                    <a:gd name="connsiteX18" fmla="*/ 6721 w 573758"/>
                    <a:gd name="connsiteY18" fmla="*/ 471481 h 491431"/>
                    <a:gd name="connsiteX19" fmla="*/ 134 w 573758"/>
                    <a:gd name="connsiteY19" fmla="*/ 489384 h 491431"/>
                    <a:gd name="connsiteX20" fmla="*/ 14954 w 573758"/>
                    <a:gd name="connsiteY20" fmla="*/ 473110 h 491431"/>
                    <a:gd name="connsiteX21" fmla="*/ 59416 w 573758"/>
                    <a:gd name="connsiteY21" fmla="*/ 411264 h 491431"/>
                    <a:gd name="connsiteX22" fmla="*/ 115403 w 573758"/>
                    <a:gd name="connsiteY22" fmla="*/ 342909 h 491431"/>
                    <a:gd name="connsiteX23" fmla="*/ 247139 w 573758"/>
                    <a:gd name="connsiteY23" fmla="*/ 246887 h 491431"/>
                    <a:gd name="connsiteX24" fmla="*/ 336060 w 573758"/>
                    <a:gd name="connsiteY24" fmla="*/ 219220 h 491431"/>
                    <a:gd name="connsiteX25" fmla="*/ 433216 w 573758"/>
                    <a:gd name="connsiteY25" fmla="*/ 215964 h 491431"/>
                    <a:gd name="connsiteX26" fmla="*/ 530371 w 573758"/>
                    <a:gd name="connsiteY26" fmla="*/ 181787 h 491431"/>
                    <a:gd name="connsiteX27" fmla="*/ 564952 w 573758"/>
                    <a:gd name="connsiteY27" fmla="*/ 141099 h 491431"/>
                    <a:gd name="connsiteX28" fmla="*/ 573185 w 573758"/>
                    <a:gd name="connsiteY28" fmla="*/ 90646 h 491431"/>
                    <a:gd name="connsiteX29" fmla="*/ 518845 w 573758"/>
                    <a:gd name="connsiteY29" fmla="*/ 17409 h 491431"/>
                    <a:gd name="connsiteX30" fmla="*/ 434862 w 573758"/>
                    <a:gd name="connsiteY30" fmla="*/ 1134 h 491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73758" h="491431">
                      <a:moveTo>
                        <a:pt x="434862" y="1134"/>
                      </a:moveTo>
                      <a:cubicBezTo>
                        <a:pt x="408515" y="6017"/>
                        <a:pt x="392049" y="14154"/>
                        <a:pt x="378875" y="20664"/>
                      </a:cubicBezTo>
                      <a:cubicBezTo>
                        <a:pt x="367348" y="27174"/>
                        <a:pt x="359115" y="33684"/>
                        <a:pt x="350882" y="40194"/>
                      </a:cubicBezTo>
                      <a:cubicBezTo>
                        <a:pt x="336060" y="53215"/>
                        <a:pt x="324534" y="62979"/>
                        <a:pt x="298187" y="97156"/>
                      </a:cubicBezTo>
                      <a:cubicBezTo>
                        <a:pt x="280072" y="124825"/>
                        <a:pt x="261959" y="157374"/>
                        <a:pt x="261959" y="163884"/>
                      </a:cubicBezTo>
                      <a:cubicBezTo>
                        <a:pt x="263606" y="170394"/>
                        <a:pt x="285013" y="139472"/>
                        <a:pt x="311360" y="105295"/>
                      </a:cubicBezTo>
                      <a:cubicBezTo>
                        <a:pt x="336060" y="74372"/>
                        <a:pt x="349234" y="64607"/>
                        <a:pt x="364055" y="53215"/>
                      </a:cubicBezTo>
                      <a:cubicBezTo>
                        <a:pt x="370641" y="48332"/>
                        <a:pt x="378875" y="41822"/>
                        <a:pt x="390402" y="36939"/>
                      </a:cubicBezTo>
                      <a:cubicBezTo>
                        <a:pt x="401929" y="30429"/>
                        <a:pt x="416749" y="23919"/>
                        <a:pt x="441450" y="19037"/>
                      </a:cubicBezTo>
                      <a:cubicBezTo>
                        <a:pt x="464503" y="15782"/>
                        <a:pt x="490850" y="19037"/>
                        <a:pt x="512257" y="32057"/>
                      </a:cubicBezTo>
                      <a:cubicBezTo>
                        <a:pt x="533665" y="45077"/>
                        <a:pt x="555071" y="66235"/>
                        <a:pt x="560012" y="93902"/>
                      </a:cubicBezTo>
                      <a:cubicBezTo>
                        <a:pt x="561658" y="106922"/>
                        <a:pt x="558365" y="121569"/>
                        <a:pt x="551778" y="134589"/>
                      </a:cubicBezTo>
                      <a:cubicBezTo>
                        <a:pt x="545192" y="147609"/>
                        <a:pt x="533665" y="159002"/>
                        <a:pt x="522138" y="167139"/>
                      </a:cubicBezTo>
                      <a:cubicBezTo>
                        <a:pt x="497438" y="185042"/>
                        <a:pt x="466150" y="193180"/>
                        <a:pt x="433216" y="194807"/>
                      </a:cubicBezTo>
                      <a:cubicBezTo>
                        <a:pt x="400283" y="198062"/>
                        <a:pt x="368995" y="199690"/>
                        <a:pt x="336060" y="204572"/>
                      </a:cubicBezTo>
                      <a:cubicBezTo>
                        <a:pt x="303126" y="209454"/>
                        <a:pt x="270193" y="219220"/>
                        <a:pt x="242199" y="232240"/>
                      </a:cubicBezTo>
                      <a:cubicBezTo>
                        <a:pt x="184565" y="259907"/>
                        <a:pt x="138457" y="300594"/>
                        <a:pt x="105523" y="338026"/>
                      </a:cubicBezTo>
                      <a:cubicBezTo>
                        <a:pt x="72589" y="375459"/>
                        <a:pt x="61062" y="393362"/>
                        <a:pt x="49535" y="408009"/>
                      </a:cubicBezTo>
                      <a:cubicBezTo>
                        <a:pt x="38008" y="422657"/>
                        <a:pt x="29776" y="437304"/>
                        <a:pt x="6721" y="471481"/>
                      </a:cubicBezTo>
                      <a:cubicBezTo>
                        <a:pt x="-1512" y="484501"/>
                        <a:pt x="134" y="486130"/>
                        <a:pt x="134" y="489384"/>
                      </a:cubicBezTo>
                      <a:cubicBezTo>
                        <a:pt x="134" y="494267"/>
                        <a:pt x="3429" y="491011"/>
                        <a:pt x="14954" y="473110"/>
                      </a:cubicBezTo>
                      <a:cubicBezTo>
                        <a:pt x="38008" y="440559"/>
                        <a:pt x="47888" y="427539"/>
                        <a:pt x="59416" y="411264"/>
                      </a:cubicBezTo>
                      <a:cubicBezTo>
                        <a:pt x="70943" y="396616"/>
                        <a:pt x="82469" y="378715"/>
                        <a:pt x="115403" y="342909"/>
                      </a:cubicBezTo>
                      <a:cubicBezTo>
                        <a:pt x="149984" y="307104"/>
                        <a:pt x="192798" y="272927"/>
                        <a:pt x="247139" y="246887"/>
                      </a:cubicBezTo>
                      <a:cubicBezTo>
                        <a:pt x="275133" y="233867"/>
                        <a:pt x="304774" y="222474"/>
                        <a:pt x="336060" y="219220"/>
                      </a:cubicBezTo>
                      <a:cubicBezTo>
                        <a:pt x="367348" y="215964"/>
                        <a:pt x="400283" y="219220"/>
                        <a:pt x="433216" y="215964"/>
                      </a:cubicBezTo>
                      <a:cubicBezTo>
                        <a:pt x="466150" y="212710"/>
                        <a:pt x="502377" y="202944"/>
                        <a:pt x="530371" y="181787"/>
                      </a:cubicBezTo>
                      <a:cubicBezTo>
                        <a:pt x="545192" y="172022"/>
                        <a:pt x="556719" y="157374"/>
                        <a:pt x="564952" y="141099"/>
                      </a:cubicBezTo>
                      <a:cubicBezTo>
                        <a:pt x="573185" y="124825"/>
                        <a:pt x="574832" y="106922"/>
                        <a:pt x="573185" y="90646"/>
                      </a:cubicBezTo>
                      <a:cubicBezTo>
                        <a:pt x="566599" y="56469"/>
                        <a:pt x="545192" y="32057"/>
                        <a:pt x="518845" y="17409"/>
                      </a:cubicBezTo>
                      <a:cubicBezTo>
                        <a:pt x="492497" y="1134"/>
                        <a:pt x="461210" y="-2120"/>
                        <a:pt x="434862" y="113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6" name="任意多边形: 形状 7335" descr="2e5455d0-0e0e-4c83-a726-b7700a06fa84"/>
                <p:cNvSpPr/>
                <p:nvPr/>
              </p:nvSpPr>
              <p:spPr>
                <a:xfrm flipH="1">
                  <a:off x="10216210" y="634459"/>
                  <a:ext cx="381121" cy="75994"/>
                </a:xfrm>
                <a:custGeom>
                  <a:avLst/>
                  <a:gdLst>
                    <a:gd name="connsiteX0" fmla="*/ 63770 w 381121"/>
                    <a:gd name="connsiteY0" fmla="*/ 23 h 75994"/>
                    <a:gd name="connsiteX1" fmla="*/ 26487 w 381121"/>
                    <a:gd name="connsiteY1" fmla="*/ 2084 h 75994"/>
                    <a:gd name="connsiteX2" fmla="*/ 140 w 381121"/>
                    <a:gd name="connsiteY2" fmla="*/ 8594 h 75994"/>
                    <a:gd name="connsiteX3" fmla="*/ 24840 w 381121"/>
                    <a:gd name="connsiteY3" fmla="*/ 16731 h 75994"/>
                    <a:gd name="connsiteX4" fmla="*/ 79182 w 381121"/>
                    <a:gd name="connsiteY4" fmla="*/ 21614 h 75994"/>
                    <a:gd name="connsiteX5" fmla="*/ 105529 w 381121"/>
                    <a:gd name="connsiteY5" fmla="*/ 24868 h 75994"/>
                    <a:gd name="connsiteX6" fmla="*/ 135169 w 381121"/>
                    <a:gd name="connsiteY6" fmla="*/ 26496 h 75994"/>
                    <a:gd name="connsiteX7" fmla="*/ 199391 w 381121"/>
                    <a:gd name="connsiteY7" fmla="*/ 37888 h 75994"/>
                    <a:gd name="connsiteX8" fmla="*/ 232324 w 381121"/>
                    <a:gd name="connsiteY8" fmla="*/ 41143 h 75994"/>
                    <a:gd name="connsiteX9" fmla="*/ 263611 w 381121"/>
                    <a:gd name="connsiteY9" fmla="*/ 47653 h 75994"/>
                    <a:gd name="connsiteX10" fmla="*/ 319599 w 381121"/>
                    <a:gd name="connsiteY10" fmla="*/ 62301 h 75994"/>
                    <a:gd name="connsiteX11" fmla="*/ 373940 w 381121"/>
                    <a:gd name="connsiteY11" fmla="*/ 75321 h 75994"/>
                    <a:gd name="connsiteX12" fmla="*/ 380527 w 381121"/>
                    <a:gd name="connsiteY12" fmla="*/ 73693 h 75994"/>
                    <a:gd name="connsiteX13" fmla="*/ 373940 w 381121"/>
                    <a:gd name="connsiteY13" fmla="*/ 68811 h 75994"/>
                    <a:gd name="connsiteX14" fmla="*/ 321246 w 381121"/>
                    <a:gd name="connsiteY14" fmla="*/ 50908 h 75994"/>
                    <a:gd name="connsiteX15" fmla="*/ 266905 w 381121"/>
                    <a:gd name="connsiteY15" fmla="*/ 33005 h 75994"/>
                    <a:gd name="connsiteX16" fmla="*/ 235618 w 381121"/>
                    <a:gd name="connsiteY16" fmla="*/ 26496 h 75994"/>
                    <a:gd name="connsiteX17" fmla="*/ 204330 w 381121"/>
                    <a:gd name="connsiteY17" fmla="*/ 16731 h 75994"/>
                    <a:gd name="connsiteX18" fmla="*/ 138463 w 381121"/>
                    <a:gd name="connsiteY18" fmla="*/ 8594 h 75994"/>
                    <a:gd name="connsiteX19" fmla="*/ 108822 w 381121"/>
                    <a:gd name="connsiteY19" fmla="*/ 5338 h 75994"/>
                    <a:gd name="connsiteX20" fmla="*/ 82475 w 381121"/>
                    <a:gd name="connsiteY20" fmla="*/ 455 h 75994"/>
                    <a:gd name="connsiteX21" fmla="*/ 63770 w 381121"/>
                    <a:gd name="connsiteY21" fmla="*/ 23 h 7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1121" h="75994">
                      <a:moveTo>
                        <a:pt x="63770" y="23"/>
                      </a:moveTo>
                      <a:cubicBezTo>
                        <a:pt x="49953" y="253"/>
                        <a:pt x="47483" y="2084"/>
                        <a:pt x="26487" y="2084"/>
                      </a:cubicBezTo>
                      <a:cubicBezTo>
                        <a:pt x="14960" y="3711"/>
                        <a:pt x="1787" y="5338"/>
                        <a:pt x="140" y="8594"/>
                      </a:cubicBezTo>
                      <a:cubicBezTo>
                        <a:pt x="-1507" y="11848"/>
                        <a:pt x="11667" y="15104"/>
                        <a:pt x="24840" y="16731"/>
                      </a:cubicBezTo>
                      <a:cubicBezTo>
                        <a:pt x="52834" y="18358"/>
                        <a:pt x="46248" y="18358"/>
                        <a:pt x="79182" y="21614"/>
                      </a:cubicBezTo>
                      <a:cubicBezTo>
                        <a:pt x="87415" y="21614"/>
                        <a:pt x="95649" y="24868"/>
                        <a:pt x="105529" y="24868"/>
                      </a:cubicBezTo>
                      <a:cubicBezTo>
                        <a:pt x="115409" y="26496"/>
                        <a:pt x="125290" y="24868"/>
                        <a:pt x="135169" y="26496"/>
                      </a:cubicBezTo>
                      <a:cubicBezTo>
                        <a:pt x="156576" y="29751"/>
                        <a:pt x="177984" y="34633"/>
                        <a:pt x="199391" y="37888"/>
                      </a:cubicBezTo>
                      <a:cubicBezTo>
                        <a:pt x="210918" y="39516"/>
                        <a:pt x="220797" y="39516"/>
                        <a:pt x="232324" y="41143"/>
                      </a:cubicBezTo>
                      <a:cubicBezTo>
                        <a:pt x="242204" y="42771"/>
                        <a:pt x="253731" y="46025"/>
                        <a:pt x="263611" y="47653"/>
                      </a:cubicBezTo>
                      <a:cubicBezTo>
                        <a:pt x="283372" y="52536"/>
                        <a:pt x="303132" y="57418"/>
                        <a:pt x="319599" y="62301"/>
                      </a:cubicBezTo>
                      <a:cubicBezTo>
                        <a:pt x="350886" y="70438"/>
                        <a:pt x="345946" y="68811"/>
                        <a:pt x="373940" y="75321"/>
                      </a:cubicBezTo>
                      <a:cubicBezTo>
                        <a:pt x="378881" y="76948"/>
                        <a:pt x="378881" y="75321"/>
                        <a:pt x="380527" y="73693"/>
                      </a:cubicBezTo>
                      <a:cubicBezTo>
                        <a:pt x="382174" y="72065"/>
                        <a:pt x="380527" y="70438"/>
                        <a:pt x="373940" y="68811"/>
                      </a:cubicBezTo>
                      <a:cubicBezTo>
                        <a:pt x="347593" y="59045"/>
                        <a:pt x="352534" y="62301"/>
                        <a:pt x="321246" y="50908"/>
                      </a:cubicBezTo>
                      <a:cubicBezTo>
                        <a:pt x="304778" y="46025"/>
                        <a:pt x="288312" y="39516"/>
                        <a:pt x="266905" y="33005"/>
                      </a:cubicBezTo>
                      <a:cubicBezTo>
                        <a:pt x="257024" y="29751"/>
                        <a:pt x="245497" y="28123"/>
                        <a:pt x="235618" y="26496"/>
                      </a:cubicBezTo>
                      <a:cubicBezTo>
                        <a:pt x="224091" y="24868"/>
                        <a:pt x="214211" y="19985"/>
                        <a:pt x="204330" y="16731"/>
                      </a:cubicBezTo>
                      <a:cubicBezTo>
                        <a:pt x="182923" y="11848"/>
                        <a:pt x="158223" y="11848"/>
                        <a:pt x="138463" y="8594"/>
                      </a:cubicBezTo>
                      <a:cubicBezTo>
                        <a:pt x="128583" y="6965"/>
                        <a:pt x="118702" y="6965"/>
                        <a:pt x="108822" y="5338"/>
                      </a:cubicBezTo>
                      <a:cubicBezTo>
                        <a:pt x="98941" y="3711"/>
                        <a:pt x="90709" y="2084"/>
                        <a:pt x="82475" y="455"/>
                      </a:cubicBezTo>
                      <a:cubicBezTo>
                        <a:pt x="74241" y="49"/>
                        <a:pt x="68375" y="-53"/>
                        <a:pt x="63770" y="2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7" name="任意多边形: 形状 7336" descr="4860bc8f-d63b-4aad-b277-f744d06fb367"/>
                <p:cNvSpPr/>
                <p:nvPr/>
              </p:nvSpPr>
              <p:spPr>
                <a:xfrm flipH="1">
                  <a:off x="9969490" y="660468"/>
                  <a:ext cx="296658" cy="218571"/>
                </a:xfrm>
                <a:custGeom>
                  <a:avLst/>
                  <a:gdLst>
                    <a:gd name="connsiteX0" fmla="*/ 147323 w 296658"/>
                    <a:gd name="connsiteY0" fmla="*/ 487 h 218571"/>
                    <a:gd name="connsiteX1" fmla="*/ 126739 w 296658"/>
                    <a:gd name="connsiteY1" fmla="*/ 3742 h 218571"/>
                    <a:gd name="connsiteX2" fmla="*/ 82279 w 296658"/>
                    <a:gd name="connsiteY2" fmla="*/ 16762 h 218571"/>
                    <a:gd name="connsiteX3" fmla="*/ 44404 w 296658"/>
                    <a:gd name="connsiteY3" fmla="*/ 41175 h 218571"/>
                    <a:gd name="connsiteX4" fmla="*/ 88865 w 296658"/>
                    <a:gd name="connsiteY4" fmla="*/ 28155 h 218571"/>
                    <a:gd name="connsiteX5" fmla="*/ 131680 w 296658"/>
                    <a:gd name="connsiteY5" fmla="*/ 18389 h 218571"/>
                    <a:gd name="connsiteX6" fmla="*/ 182727 w 296658"/>
                    <a:gd name="connsiteY6" fmla="*/ 20017 h 218571"/>
                    <a:gd name="connsiteX7" fmla="*/ 223895 w 296658"/>
                    <a:gd name="connsiteY7" fmla="*/ 36292 h 218571"/>
                    <a:gd name="connsiteX8" fmla="*/ 263416 w 296658"/>
                    <a:gd name="connsiteY8" fmla="*/ 67215 h 218571"/>
                    <a:gd name="connsiteX9" fmla="*/ 279882 w 296658"/>
                    <a:gd name="connsiteY9" fmla="*/ 116039 h 218571"/>
                    <a:gd name="connsiteX10" fmla="*/ 266709 w 296658"/>
                    <a:gd name="connsiteY10" fmla="*/ 166492 h 218571"/>
                    <a:gd name="connsiteX11" fmla="*/ 228835 w 296658"/>
                    <a:gd name="connsiteY11" fmla="*/ 200669 h 218571"/>
                    <a:gd name="connsiteX12" fmla="*/ 176140 w 296658"/>
                    <a:gd name="connsiteY12" fmla="*/ 199041 h 218571"/>
                    <a:gd name="connsiteX13" fmla="*/ 88865 w 296658"/>
                    <a:gd name="connsiteY13" fmla="*/ 150217 h 218571"/>
                    <a:gd name="connsiteX14" fmla="*/ 46051 w 296658"/>
                    <a:gd name="connsiteY14" fmla="*/ 117666 h 218571"/>
                    <a:gd name="connsiteX15" fmla="*/ 11471 w 296658"/>
                    <a:gd name="connsiteY15" fmla="*/ 88372 h 218571"/>
                    <a:gd name="connsiteX16" fmla="*/ 1591 w 296658"/>
                    <a:gd name="connsiteY16" fmla="*/ 83489 h 218571"/>
                    <a:gd name="connsiteX17" fmla="*/ 8177 w 296658"/>
                    <a:gd name="connsiteY17" fmla="*/ 94882 h 218571"/>
                    <a:gd name="connsiteX18" fmla="*/ 41111 w 296658"/>
                    <a:gd name="connsiteY18" fmla="*/ 127432 h 218571"/>
                    <a:gd name="connsiteX19" fmla="*/ 82279 w 296658"/>
                    <a:gd name="connsiteY19" fmla="*/ 161609 h 218571"/>
                    <a:gd name="connsiteX20" fmla="*/ 169554 w 296658"/>
                    <a:gd name="connsiteY20" fmla="*/ 213690 h 218571"/>
                    <a:gd name="connsiteX21" fmla="*/ 230481 w 296658"/>
                    <a:gd name="connsiteY21" fmla="*/ 213690 h 218571"/>
                    <a:gd name="connsiteX22" fmla="*/ 281529 w 296658"/>
                    <a:gd name="connsiteY22" fmla="*/ 176257 h 218571"/>
                    <a:gd name="connsiteX23" fmla="*/ 296350 w 296658"/>
                    <a:gd name="connsiteY23" fmla="*/ 114412 h 218571"/>
                    <a:gd name="connsiteX24" fmla="*/ 273296 w 296658"/>
                    <a:gd name="connsiteY24" fmla="*/ 57449 h 218571"/>
                    <a:gd name="connsiteX25" fmla="*/ 230481 w 296658"/>
                    <a:gd name="connsiteY25" fmla="*/ 21644 h 218571"/>
                    <a:gd name="connsiteX26" fmla="*/ 182727 w 296658"/>
                    <a:gd name="connsiteY26" fmla="*/ 2114 h 218571"/>
                    <a:gd name="connsiteX27" fmla="*/ 147323 w 296658"/>
                    <a:gd name="connsiteY27" fmla="*/ 487 h 218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96658" h="218571">
                      <a:moveTo>
                        <a:pt x="147323" y="487"/>
                      </a:moveTo>
                      <a:cubicBezTo>
                        <a:pt x="138678" y="1301"/>
                        <a:pt x="132502" y="2928"/>
                        <a:pt x="126739" y="3742"/>
                      </a:cubicBezTo>
                      <a:cubicBezTo>
                        <a:pt x="115212" y="6997"/>
                        <a:pt x="105332" y="8624"/>
                        <a:pt x="82279" y="16762"/>
                      </a:cubicBezTo>
                      <a:cubicBezTo>
                        <a:pt x="64165" y="23272"/>
                        <a:pt x="46051" y="36292"/>
                        <a:pt x="44404" y="41175"/>
                      </a:cubicBezTo>
                      <a:cubicBezTo>
                        <a:pt x="44404" y="46056"/>
                        <a:pt x="65811" y="36292"/>
                        <a:pt x="88865" y="28155"/>
                      </a:cubicBezTo>
                      <a:cubicBezTo>
                        <a:pt x="111919" y="20017"/>
                        <a:pt x="121799" y="20017"/>
                        <a:pt x="131680" y="18389"/>
                      </a:cubicBezTo>
                      <a:cubicBezTo>
                        <a:pt x="141560" y="16762"/>
                        <a:pt x="154734" y="15135"/>
                        <a:pt x="182727" y="20017"/>
                      </a:cubicBezTo>
                      <a:cubicBezTo>
                        <a:pt x="195901" y="23272"/>
                        <a:pt x="210721" y="28155"/>
                        <a:pt x="223895" y="36292"/>
                      </a:cubicBezTo>
                      <a:cubicBezTo>
                        <a:pt x="237069" y="44429"/>
                        <a:pt x="251889" y="52566"/>
                        <a:pt x="263416" y="67215"/>
                      </a:cubicBezTo>
                      <a:cubicBezTo>
                        <a:pt x="273296" y="81862"/>
                        <a:pt x="279882" y="98136"/>
                        <a:pt x="279882" y="116039"/>
                      </a:cubicBezTo>
                      <a:cubicBezTo>
                        <a:pt x="279882" y="133942"/>
                        <a:pt x="274943" y="151844"/>
                        <a:pt x="266709" y="166492"/>
                      </a:cubicBezTo>
                      <a:cubicBezTo>
                        <a:pt x="256829" y="181139"/>
                        <a:pt x="245301" y="195787"/>
                        <a:pt x="228835" y="200669"/>
                      </a:cubicBezTo>
                      <a:cubicBezTo>
                        <a:pt x="212368" y="205551"/>
                        <a:pt x="192608" y="203924"/>
                        <a:pt x="176140" y="199041"/>
                      </a:cubicBezTo>
                      <a:cubicBezTo>
                        <a:pt x="141560" y="189277"/>
                        <a:pt x="113566" y="168119"/>
                        <a:pt x="88865" y="150217"/>
                      </a:cubicBezTo>
                      <a:cubicBezTo>
                        <a:pt x="64165" y="132314"/>
                        <a:pt x="55931" y="124176"/>
                        <a:pt x="46051" y="117666"/>
                      </a:cubicBezTo>
                      <a:cubicBezTo>
                        <a:pt x="37818" y="111156"/>
                        <a:pt x="29584" y="104646"/>
                        <a:pt x="11471" y="88372"/>
                      </a:cubicBezTo>
                      <a:cubicBezTo>
                        <a:pt x="4884" y="81862"/>
                        <a:pt x="3237" y="83489"/>
                        <a:pt x="1591" y="83489"/>
                      </a:cubicBezTo>
                      <a:cubicBezTo>
                        <a:pt x="-1704" y="83489"/>
                        <a:pt x="-56" y="85116"/>
                        <a:pt x="8177" y="94882"/>
                      </a:cubicBezTo>
                      <a:cubicBezTo>
                        <a:pt x="24644" y="112784"/>
                        <a:pt x="32877" y="119294"/>
                        <a:pt x="41111" y="127432"/>
                      </a:cubicBezTo>
                      <a:cubicBezTo>
                        <a:pt x="49345" y="135569"/>
                        <a:pt x="59225" y="143706"/>
                        <a:pt x="82279" y="161609"/>
                      </a:cubicBezTo>
                      <a:cubicBezTo>
                        <a:pt x="106979" y="179511"/>
                        <a:pt x="131680" y="202297"/>
                        <a:pt x="169554" y="213690"/>
                      </a:cubicBezTo>
                      <a:cubicBezTo>
                        <a:pt x="187668" y="220199"/>
                        <a:pt x="210721" y="220199"/>
                        <a:pt x="230481" y="213690"/>
                      </a:cubicBezTo>
                      <a:cubicBezTo>
                        <a:pt x="250242" y="207179"/>
                        <a:pt x="270002" y="194159"/>
                        <a:pt x="281529" y="176257"/>
                      </a:cubicBezTo>
                      <a:cubicBezTo>
                        <a:pt x="293056" y="158354"/>
                        <a:pt x="297997" y="135569"/>
                        <a:pt x="296350" y="114412"/>
                      </a:cubicBezTo>
                      <a:cubicBezTo>
                        <a:pt x="294703" y="93255"/>
                        <a:pt x="284823" y="72096"/>
                        <a:pt x="273296" y="57449"/>
                      </a:cubicBezTo>
                      <a:cubicBezTo>
                        <a:pt x="261769" y="41175"/>
                        <a:pt x="246948" y="29782"/>
                        <a:pt x="230481" y="21644"/>
                      </a:cubicBezTo>
                      <a:cubicBezTo>
                        <a:pt x="215662" y="13507"/>
                        <a:pt x="199194" y="5369"/>
                        <a:pt x="182727" y="2114"/>
                      </a:cubicBezTo>
                      <a:cubicBezTo>
                        <a:pt x="167083" y="-327"/>
                        <a:pt x="155968" y="-327"/>
                        <a:pt x="147323" y="4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8" name="任意多边形: 形状 7337" descr="f48293f2-fcb8-4639-b626-9d9e8c3b1f82"/>
                <p:cNvSpPr/>
                <p:nvPr/>
              </p:nvSpPr>
              <p:spPr>
                <a:xfrm flipH="1">
                  <a:off x="10252030" y="709778"/>
                  <a:ext cx="325995" cy="55590"/>
                </a:xfrm>
                <a:custGeom>
                  <a:avLst/>
                  <a:gdLst>
                    <a:gd name="connsiteX0" fmla="*/ 5533 w 325995"/>
                    <a:gd name="connsiteY0" fmla="*/ 0 h 55590"/>
                    <a:gd name="connsiteX1" fmla="*/ 594 w 325995"/>
                    <a:gd name="connsiteY1" fmla="*/ 3255 h 55590"/>
                    <a:gd name="connsiteX2" fmla="*/ 7181 w 325995"/>
                    <a:gd name="connsiteY2" fmla="*/ 6510 h 55590"/>
                    <a:gd name="connsiteX3" fmla="*/ 54935 w 325995"/>
                    <a:gd name="connsiteY3" fmla="*/ 11393 h 55590"/>
                    <a:gd name="connsiteX4" fmla="*/ 102689 w 325995"/>
                    <a:gd name="connsiteY4" fmla="*/ 17903 h 55590"/>
                    <a:gd name="connsiteX5" fmla="*/ 130683 w 325995"/>
                    <a:gd name="connsiteY5" fmla="*/ 19530 h 55590"/>
                    <a:gd name="connsiteX6" fmla="*/ 158678 w 325995"/>
                    <a:gd name="connsiteY6" fmla="*/ 24413 h 55590"/>
                    <a:gd name="connsiteX7" fmla="*/ 214665 w 325995"/>
                    <a:gd name="connsiteY7" fmla="*/ 27668 h 55590"/>
                    <a:gd name="connsiteX8" fmla="*/ 239365 w 325995"/>
                    <a:gd name="connsiteY8" fmla="*/ 29295 h 55590"/>
                    <a:gd name="connsiteX9" fmla="*/ 260772 w 325995"/>
                    <a:gd name="connsiteY9" fmla="*/ 34178 h 55590"/>
                    <a:gd name="connsiteX10" fmla="*/ 283826 w 325995"/>
                    <a:gd name="connsiteY10" fmla="*/ 39060 h 55590"/>
                    <a:gd name="connsiteX11" fmla="*/ 303587 w 325995"/>
                    <a:gd name="connsiteY11" fmla="*/ 45571 h 55590"/>
                    <a:gd name="connsiteX12" fmla="*/ 324994 w 325995"/>
                    <a:gd name="connsiteY12" fmla="*/ 55335 h 55590"/>
                    <a:gd name="connsiteX13" fmla="*/ 311821 w 325995"/>
                    <a:gd name="connsiteY13" fmla="*/ 35805 h 55590"/>
                    <a:gd name="connsiteX14" fmla="*/ 290413 w 325995"/>
                    <a:gd name="connsiteY14" fmla="*/ 26040 h 55590"/>
                    <a:gd name="connsiteX15" fmla="*/ 264065 w 325995"/>
                    <a:gd name="connsiteY15" fmla="*/ 17903 h 55590"/>
                    <a:gd name="connsiteX16" fmla="*/ 241013 w 325995"/>
                    <a:gd name="connsiteY16" fmla="*/ 13020 h 55590"/>
                    <a:gd name="connsiteX17" fmla="*/ 214665 w 325995"/>
                    <a:gd name="connsiteY17" fmla="*/ 13020 h 55590"/>
                    <a:gd name="connsiteX18" fmla="*/ 158678 w 325995"/>
                    <a:gd name="connsiteY18" fmla="*/ 6510 h 55590"/>
                    <a:gd name="connsiteX19" fmla="*/ 130683 w 325995"/>
                    <a:gd name="connsiteY19" fmla="*/ 6510 h 55590"/>
                    <a:gd name="connsiteX20" fmla="*/ 102689 w 325995"/>
                    <a:gd name="connsiteY20" fmla="*/ 4883 h 55590"/>
                    <a:gd name="connsiteX21" fmla="*/ 53287 w 325995"/>
                    <a:gd name="connsiteY21" fmla="*/ 1627 h 55590"/>
                    <a:gd name="connsiteX22" fmla="*/ 5533 w 325995"/>
                    <a:gd name="connsiteY22" fmla="*/ 0 h 55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5995" h="55590">
                      <a:moveTo>
                        <a:pt x="5533" y="0"/>
                      </a:moveTo>
                      <a:cubicBezTo>
                        <a:pt x="594" y="0"/>
                        <a:pt x="594" y="1627"/>
                        <a:pt x="594" y="3255"/>
                      </a:cubicBezTo>
                      <a:cubicBezTo>
                        <a:pt x="-1053" y="4883"/>
                        <a:pt x="594" y="6510"/>
                        <a:pt x="7181" y="6510"/>
                      </a:cubicBezTo>
                      <a:cubicBezTo>
                        <a:pt x="30235" y="9765"/>
                        <a:pt x="26941" y="8137"/>
                        <a:pt x="54935" y="11393"/>
                      </a:cubicBezTo>
                      <a:cubicBezTo>
                        <a:pt x="69755" y="13020"/>
                        <a:pt x="84575" y="16275"/>
                        <a:pt x="102689" y="17903"/>
                      </a:cubicBezTo>
                      <a:cubicBezTo>
                        <a:pt x="110922" y="17903"/>
                        <a:pt x="120803" y="17903"/>
                        <a:pt x="130683" y="19530"/>
                      </a:cubicBezTo>
                      <a:cubicBezTo>
                        <a:pt x="140563" y="19530"/>
                        <a:pt x="148797" y="22785"/>
                        <a:pt x="158678" y="24413"/>
                      </a:cubicBezTo>
                      <a:cubicBezTo>
                        <a:pt x="178437" y="26040"/>
                        <a:pt x="196551" y="26040"/>
                        <a:pt x="214665" y="27668"/>
                      </a:cubicBezTo>
                      <a:cubicBezTo>
                        <a:pt x="222898" y="29295"/>
                        <a:pt x="231132" y="29295"/>
                        <a:pt x="239365" y="29295"/>
                      </a:cubicBezTo>
                      <a:cubicBezTo>
                        <a:pt x="247599" y="30923"/>
                        <a:pt x="254186" y="34178"/>
                        <a:pt x="260772" y="34178"/>
                      </a:cubicBezTo>
                      <a:cubicBezTo>
                        <a:pt x="273946" y="37433"/>
                        <a:pt x="278886" y="37433"/>
                        <a:pt x="283826" y="39060"/>
                      </a:cubicBezTo>
                      <a:cubicBezTo>
                        <a:pt x="288767" y="40688"/>
                        <a:pt x="293706" y="40688"/>
                        <a:pt x="303587" y="45571"/>
                      </a:cubicBezTo>
                      <a:cubicBezTo>
                        <a:pt x="313467" y="50453"/>
                        <a:pt x="321700" y="56963"/>
                        <a:pt x="324994" y="55335"/>
                      </a:cubicBezTo>
                      <a:cubicBezTo>
                        <a:pt x="328287" y="53708"/>
                        <a:pt x="323348" y="42315"/>
                        <a:pt x="311821" y="35805"/>
                      </a:cubicBezTo>
                      <a:cubicBezTo>
                        <a:pt x="300293" y="29295"/>
                        <a:pt x="297000" y="27668"/>
                        <a:pt x="290413" y="26040"/>
                      </a:cubicBezTo>
                      <a:cubicBezTo>
                        <a:pt x="285473" y="24413"/>
                        <a:pt x="278886" y="21158"/>
                        <a:pt x="264065" y="17903"/>
                      </a:cubicBezTo>
                      <a:cubicBezTo>
                        <a:pt x="257479" y="16275"/>
                        <a:pt x="249245" y="13020"/>
                        <a:pt x="241013" y="13020"/>
                      </a:cubicBezTo>
                      <a:cubicBezTo>
                        <a:pt x="232779" y="11393"/>
                        <a:pt x="224545" y="13020"/>
                        <a:pt x="214665" y="13020"/>
                      </a:cubicBezTo>
                      <a:cubicBezTo>
                        <a:pt x="196551" y="11393"/>
                        <a:pt x="178437" y="8137"/>
                        <a:pt x="158678" y="6510"/>
                      </a:cubicBezTo>
                      <a:cubicBezTo>
                        <a:pt x="148797" y="6510"/>
                        <a:pt x="138917" y="8137"/>
                        <a:pt x="130683" y="6510"/>
                      </a:cubicBezTo>
                      <a:cubicBezTo>
                        <a:pt x="120803" y="6510"/>
                        <a:pt x="112570" y="4883"/>
                        <a:pt x="102689" y="4883"/>
                      </a:cubicBezTo>
                      <a:cubicBezTo>
                        <a:pt x="84575" y="3255"/>
                        <a:pt x="68109" y="3255"/>
                        <a:pt x="53287" y="1627"/>
                      </a:cubicBezTo>
                      <a:cubicBezTo>
                        <a:pt x="25294" y="0"/>
                        <a:pt x="28587" y="1627"/>
                        <a:pt x="553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39" name="任意多边形: 形状 7338" descr="2a171ca2-4f38-46b3-9fed-64aca89630dd"/>
                <p:cNvSpPr/>
                <p:nvPr/>
              </p:nvSpPr>
              <p:spPr>
                <a:xfrm flipH="1">
                  <a:off x="10329344" y="719101"/>
                  <a:ext cx="176698" cy="126434"/>
                </a:xfrm>
                <a:custGeom>
                  <a:avLst/>
                  <a:gdLst>
                    <a:gd name="connsiteX0" fmla="*/ 1066 w 176698"/>
                    <a:gd name="connsiteY0" fmla="*/ 444 h 126434"/>
                    <a:gd name="connsiteX1" fmla="*/ 7654 w 176698"/>
                    <a:gd name="connsiteY1" fmla="*/ 15091 h 126434"/>
                    <a:gd name="connsiteX2" fmla="*/ 32354 w 176698"/>
                    <a:gd name="connsiteY2" fmla="*/ 34621 h 126434"/>
                    <a:gd name="connsiteX3" fmla="*/ 43881 w 176698"/>
                    <a:gd name="connsiteY3" fmla="*/ 44387 h 126434"/>
                    <a:gd name="connsiteX4" fmla="*/ 58701 w 176698"/>
                    <a:gd name="connsiteY4" fmla="*/ 52524 h 126434"/>
                    <a:gd name="connsiteX5" fmla="*/ 86695 w 176698"/>
                    <a:gd name="connsiteY5" fmla="*/ 75308 h 126434"/>
                    <a:gd name="connsiteX6" fmla="*/ 103162 w 176698"/>
                    <a:gd name="connsiteY6" fmla="*/ 83445 h 126434"/>
                    <a:gd name="connsiteX7" fmla="*/ 117982 w 176698"/>
                    <a:gd name="connsiteY7" fmla="*/ 93211 h 126434"/>
                    <a:gd name="connsiteX8" fmla="*/ 144329 w 176698"/>
                    <a:gd name="connsiteY8" fmla="*/ 111114 h 126434"/>
                    <a:gd name="connsiteX9" fmla="*/ 170676 w 176698"/>
                    <a:gd name="connsiteY9" fmla="*/ 125761 h 126434"/>
                    <a:gd name="connsiteX10" fmla="*/ 175617 w 176698"/>
                    <a:gd name="connsiteY10" fmla="*/ 124134 h 126434"/>
                    <a:gd name="connsiteX11" fmla="*/ 173970 w 176698"/>
                    <a:gd name="connsiteY11" fmla="*/ 119251 h 126434"/>
                    <a:gd name="connsiteX12" fmla="*/ 149270 w 176698"/>
                    <a:gd name="connsiteY12" fmla="*/ 101348 h 126434"/>
                    <a:gd name="connsiteX13" fmla="*/ 126216 w 176698"/>
                    <a:gd name="connsiteY13" fmla="*/ 80191 h 126434"/>
                    <a:gd name="connsiteX14" fmla="*/ 111395 w 176698"/>
                    <a:gd name="connsiteY14" fmla="*/ 70425 h 126434"/>
                    <a:gd name="connsiteX15" fmla="*/ 98221 w 176698"/>
                    <a:gd name="connsiteY15" fmla="*/ 57407 h 126434"/>
                    <a:gd name="connsiteX16" fmla="*/ 66935 w 176698"/>
                    <a:gd name="connsiteY16" fmla="*/ 37877 h 126434"/>
                    <a:gd name="connsiteX17" fmla="*/ 53760 w 176698"/>
                    <a:gd name="connsiteY17" fmla="*/ 28111 h 126434"/>
                    <a:gd name="connsiteX18" fmla="*/ 42233 w 176698"/>
                    <a:gd name="connsiteY18" fmla="*/ 18347 h 126434"/>
                    <a:gd name="connsiteX19" fmla="*/ 14240 w 176698"/>
                    <a:gd name="connsiteY19" fmla="*/ 3698 h 126434"/>
                    <a:gd name="connsiteX20" fmla="*/ 1066 w 176698"/>
                    <a:gd name="connsiteY20" fmla="*/ 444 h 126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6698" h="126434">
                      <a:moveTo>
                        <a:pt x="1066" y="444"/>
                      </a:moveTo>
                      <a:cubicBezTo>
                        <a:pt x="-2227" y="3698"/>
                        <a:pt x="2713" y="10208"/>
                        <a:pt x="7654" y="15091"/>
                      </a:cubicBezTo>
                      <a:cubicBezTo>
                        <a:pt x="19181" y="24857"/>
                        <a:pt x="17533" y="23228"/>
                        <a:pt x="32354" y="34621"/>
                      </a:cubicBezTo>
                      <a:cubicBezTo>
                        <a:pt x="35647" y="37877"/>
                        <a:pt x="38940" y="41131"/>
                        <a:pt x="43881" y="44387"/>
                      </a:cubicBezTo>
                      <a:cubicBezTo>
                        <a:pt x="48821" y="47641"/>
                        <a:pt x="53760" y="49268"/>
                        <a:pt x="58701" y="52524"/>
                      </a:cubicBezTo>
                      <a:cubicBezTo>
                        <a:pt x="68581" y="59034"/>
                        <a:pt x="76814" y="68798"/>
                        <a:pt x="86695" y="75308"/>
                      </a:cubicBezTo>
                      <a:cubicBezTo>
                        <a:pt x="91635" y="78564"/>
                        <a:pt x="98221" y="80191"/>
                        <a:pt x="103162" y="83445"/>
                      </a:cubicBezTo>
                      <a:cubicBezTo>
                        <a:pt x="108102" y="86701"/>
                        <a:pt x="113041" y="89956"/>
                        <a:pt x="117982" y="93211"/>
                      </a:cubicBezTo>
                      <a:cubicBezTo>
                        <a:pt x="127863" y="99721"/>
                        <a:pt x="136095" y="106231"/>
                        <a:pt x="144329" y="111114"/>
                      </a:cubicBezTo>
                      <a:cubicBezTo>
                        <a:pt x="160796" y="120878"/>
                        <a:pt x="157503" y="119251"/>
                        <a:pt x="170676" y="125761"/>
                      </a:cubicBezTo>
                      <a:cubicBezTo>
                        <a:pt x="173970" y="127388"/>
                        <a:pt x="173970" y="125761"/>
                        <a:pt x="175617" y="124134"/>
                      </a:cubicBezTo>
                      <a:cubicBezTo>
                        <a:pt x="177263" y="122506"/>
                        <a:pt x="177263" y="122506"/>
                        <a:pt x="173970" y="119251"/>
                      </a:cubicBezTo>
                      <a:cubicBezTo>
                        <a:pt x="162443" y="109485"/>
                        <a:pt x="164090" y="112741"/>
                        <a:pt x="149270" y="101348"/>
                      </a:cubicBezTo>
                      <a:cubicBezTo>
                        <a:pt x="142683" y="94838"/>
                        <a:pt x="134449" y="88328"/>
                        <a:pt x="126216" y="80191"/>
                      </a:cubicBezTo>
                      <a:cubicBezTo>
                        <a:pt x="121275" y="76935"/>
                        <a:pt x="116336" y="73681"/>
                        <a:pt x="111395" y="70425"/>
                      </a:cubicBezTo>
                      <a:cubicBezTo>
                        <a:pt x="106455" y="67171"/>
                        <a:pt x="103162" y="60661"/>
                        <a:pt x="98221" y="57407"/>
                      </a:cubicBezTo>
                      <a:cubicBezTo>
                        <a:pt x="88341" y="50897"/>
                        <a:pt x="76814" y="44387"/>
                        <a:pt x="66935" y="37877"/>
                      </a:cubicBezTo>
                      <a:cubicBezTo>
                        <a:pt x="61994" y="34621"/>
                        <a:pt x="57054" y="31367"/>
                        <a:pt x="53760" y="28111"/>
                      </a:cubicBezTo>
                      <a:cubicBezTo>
                        <a:pt x="48821" y="24857"/>
                        <a:pt x="47174" y="19974"/>
                        <a:pt x="42233" y="18347"/>
                      </a:cubicBezTo>
                      <a:cubicBezTo>
                        <a:pt x="27413" y="8581"/>
                        <a:pt x="27413" y="11837"/>
                        <a:pt x="14240" y="3698"/>
                      </a:cubicBezTo>
                      <a:cubicBezTo>
                        <a:pt x="10947" y="2071"/>
                        <a:pt x="4360" y="-1184"/>
                        <a:pt x="1066" y="44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0" name="任意多边形: 形状 7339" descr="fc79ef72-2af9-4d6e-8ea7-9176bae8d2be"/>
                <p:cNvSpPr/>
                <p:nvPr/>
              </p:nvSpPr>
              <p:spPr>
                <a:xfrm flipH="1">
                  <a:off x="10108121" y="837714"/>
                  <a:ext cx="255921" cy="274645"/>
                </a:xfrm>
                <a:custGeom>
                  <a:avLst/>
                  <a:gdLst>
                    <a:gd name="connsiteX0" fmla="*/ 50289 w 255921"/>
                    <a:gd name="connsiteY0" fmla="*/ 435 h 274645"/>
                    <a:gd name="connsiteX1" fmla="*/ 31969 w 255921"/>
                    <a:gd name="connsiteY1" fmla="*/ 3893 h 274645"/>
                    <a:gd name="connsiteX2" fmla="*/ 79723 w 255921"/>
                    <a:gd name="connsiteY2" fmla="*/ 15286 h 274645"/>
                    <a:gd name="connsiteX3" fmla="*/ 124185 w 255921"/>
                    <a:gd name="connsiteY3" fmla="*/ 31561 h 274645"/>
                    <a:gd name="connsiteX4" fmla="*/ 170292 w 255921"/>
                    <a:gd name="connsiteY4" fmla="*/ 60857 h 274645"/>
                    <a:gd name="connsiteX5" fmla="*/ 201579 w 255921"/>
                    <a:gd name="connsiteY5" fmla="*/ 98288 h 274645"/>
                    <a:gd name="connsiteX6" fmla="*/ 227927 w 255921"/>
                    <a:gd name="connsiteY6" fmla="*/ 145486 h 274645"/>
                    <a:gd name="connsiteX7" fmla="*/ 236160 w 255921"/>
                    <a:gd name="connsiteY7" fmla="*/ 202449 h 274645"/>
                    <a:gd name="connsiteX8" fmla="*/ 216400 w 255921"/>
                    <a:gd name="connsiteY8" fmla="*/ 249646 h 274645"/>
                    <a:gd name="connsiteX9" fmla="*/ 163705 w 255921"/>
                    <a:gd name="connsiteY9" fmla="*/ 251274 h 274645"/>
                    <a:gd name="connsiteX10" fmla="*/ 112658 w 255921"/>
                    <a:gd name="connsiteY10" fmla="*/ 221979 h 274645"/>
                    <a:gd name="connsiteX11" fmla="*/ 41850 w 255921"/>
                    <a:gd name="connsiteY11" fmla="*/ 142231 h 274645"/>
                    <a:gd name="connsiteX12" fmla="*/ 18796 w 255921"/>
                    <a:gd name="connsiteY12" fmla="*/ 91778 h 274645"/>
                    <a:gd name="connsiteX13" fmla="*/ 7269 w 255921"/>
                    <a:gd name="connsiteY13" fmla="*/ 46209 h 274645"/>
                    <a:gd name="connsiteX14" fmla="*/ 2328 w 255921"/>
                    <a:gd name="connsiteY14" fmla="*/ 34816 h 274645"/>
                    <a:gd name="connsiteX15" fmla="*/ 682 w 255921"/>
                    <a:gd name="connsiteY15" fmla="*/ 49464 h 274645"/>
                    <a:gd name="connsiteX16" fmla="*/ 10562 w 255921"/>
                    <a:gd name="connsiteY16" fmla="*/ 98288 h 274645"/>
                    <a:gd name="connsiteX17" fmla="*/ 33616 w 255921"/>
                    <a:gd name="connsiteY17" fmla="*/ 150369 h 274645"/>
                    <a:gd name="connsiteX18" fmla="*/ 102777 w 255921"/>
                    <a:gd name="connsiteY18" fmla="*/ 233372 h 274645"/>
                    <a:gd name="connsiteX19" fmla="*/ 158766 w 255921"/>
                    <a:gd name="connsiteY19" fmla="*/ 264294 h 274645"/>
                    <a:gd name="connsiteX20" fmla="*/ 191700 w 255921"/>
                    <a:gd name="connsiteY20" fmla="*/ 274059 h 274645"/>
                    <a:gd name="connsiteX21" fmla="*/ 227927 w 255921"/>
                    <a:gd name="connsiteY21" fmla="*/ 267549 h 274645"/>
                    <a:gd name="connsiteX22" fmla="*/ 250981 w 255921"/>
                    <a:gd name="connsiteY22" fmla="*/ 236626 h 274645"/>
                    <a:gd name="connsiteX23" fmla="*/ 255921 w 255921"/>
                    <a:gd name="connsiteY23" fmla="*/ 202449 h 274645"/>
                    <a:gd name="connsiteX24" fmla="*/ 244393 w 255921"/>
                    <a:gd name="connsiteY24" fmla="*/ 138976 h 274645"/>
                    <a:gd name="connsiteX25" fmla="*/ 218046 w 255921"/>
                    <a:gd name="connsiteY25" fmla="*/ 86897 h 274645"/>
                    <a:gd name="connsiteX26" fmla="*/ 183466 w 255921"/>
                    <a:gd name="connsiteY26" fmla="*/ 44581 h 274645"/>
                    <a:gd name="connsiteX27" fmla="*/ 132419 w 255921"/>
                    <a:gd name="connsiteY27" fmla="*/ 13659 h 274645"/>
                    <a:gd name="connsiteX28" fmla="*/ 84663 w 255921"/>
                    <a:gd name="connsiteY28" fmla="*/ 639 h 274645"/>
                    <a:gd name="connsiteX29" fmla="*/ 50289 w 255921"/>
                    <a:gd name="connsiteY29" fmla="*/ 435 h 274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55921" h="274645">
                      <a:moveTo>
                        <a:pt x="50289" y="435"/>
                      </a:moveTo>
                      <a:cubicBezTo>
                        <a:pt x="40614" y="1046"/>
                        <a:pt x="33616" y="2266"/>
                        <a:pt x="31969" y="3893"/>
                      </a:cubicBezTo>
                      <a:cubicBezTo>
                        <a:pt x="28676" y="8776"/>
                        <a:pt x="53376" y="8776"/>
                        <a:pt x="79723" y="15286"/>
                      </a:cubicBezTo>
                      <a:cubicBezTo>
                        <a:pt x="104424" y="21796"/>
                        <a:pt x="114304" y="26679"/>
                        <a:pt x="124185" y="31561"/>
                      </a:cubicBezTo>
                      <a:cubicBezTo>
                        <a:pt x="134065" y="36444"/>
                        <a:pt x="147239" y="41326"/>
                        <a:pt x="170292" y="60857"/>
                      </a:cubicBezTo>
                      <a:cubicBezTo>
                        <a:pt x="181819" y="70621"/>
                        <a:pt x="191700" y="83641"/>
                        <a:pt x="201579" y="98288"/>
                      </a:cubicBezTo>
                      <a:cubicBezTo>
                        <a:pt x="211459" y="112936"/>
                        <a:pt x="221340" y="127584"/>
                        <a:pt x="227927" y="145486"/>
                      </a:cubicBezTo>
                      <a:cubicBezTo>
                        <a:pt x="234513" y="163389"/>
                        <a:pt x="236160" y="182919"/>
                        <a:pt x="236160" y="202449"/>
                      </a:cubicBezTo>
                      <a:cubicBezTo>
                        <a:pt x="236160" y="221979"/>
                        <a:pt x="229574" y="241509"/>
                        <a:pt x="216400" y="249646"/>
                      </a:cubicBezTo>
                      <a:cubicBezTo>
                        <a:pt x="203226" y="259411"/>
                        <a:pt x="181819" y="257784"/>
                        <a:pt x="163705" y="251274"/>
                      </a:cubicBezTo>
                      <a:cubicBezTo>
                        <a:pt x="145592" y="243136"/>
                        <a:pt x="127478" y="233372"/>
                        <a:pt x="112658" y="221979"/>
                      </a:cubicBezTo>
                      <a:cubicBezTo>
                        <a:pt x="81370" y="199193"/>
                        <a:pt x="58316" y="169899"/>
                        <a:pt x="41850" y="142231"/>
                      </a:cubicBezTo>
                      <a:cubicBezTo>
                        <a:pt x="27030" y="116191"/>
                        <a:pt x="22089" y="103171"/>
                        <a:pt x="18796" y="91778"/>
                      </a:cubicBezTo>
                      <a:cubicBezTo>
                        <a:pt x="15503" y="80387"/>
                        <a:pt x="12208" y="70621"/>
                        <a:pt x="7269" y="46209"/>
                      </a:cubicBezTo>
                      <a:cubicBezTo>
                        <a:pt x="5622" y="36444"/>
                        <a:pt x="3976" y="36444"/>
                        <a:pt x="2328" y="34816"/>
                      </a:cubicBezTo>
                      <a:cubicBezTo>
                        <a:pt x="682" y="31561"/>
                        <a:pt x="-965" y="34816"/>
                        <a:pt x="682" y="49464"/>
                      </a:cubicBezTo>
                      <a:cubicBezTo>
                        <a:pt x="3976" y="75504"/>
                        <a:pt x="7269" y="86897"/>
                        <a:pt x="10562" y="98288"/>
                      </a:cubicBezTo>
                      <a:cubicBezTo>
                        <a:pt x="13855" y="109681"/>
                        <a:pt x="18796" y="122701"/>
                        <a:pt x="33616" y="150369"/>
                      </a:cubicBezTo>
                      <a:cubicBezTo>
                        <a:pt x="48436" y="178036"/>
                        <a:pt x="69843" y="208959"/>
                        <a:pt x="102777" y="233372"/>
                      </a:cubicBezTo>
                      <a:cubicBezTo>
                        <a:pt x="119244" y="246391"/>
                        <a:pt x="139005" y="256156"/>
                        <a:pt x="158766" y="264294"/>
                      </a:cubicBezTo>
                      <a:cubicBezTo>
                        <a:pt x="168646" y="267549"/>
                        <a:pt x="180173" y="272431"/>
                        <a:pt x="191700" y="274059"/>
                      </a:cubicBezTo>
                      <a:cubicBezTo>
                        <a:pt x="203226" y="275686"/>
                        <a:pt x="216400" y="274059"/>
                        <a:pt x="227927" y="267549"/>
                      </a:cubicBezTo>
                      <a:cubicBezTo>
                        <a:pt x="239454" y="261039"/>
                        <a:pt x="246040" y="248019"/>
                        <a:pt x="250981" y="236626"/>
                      </a:cubicBezTo>
                      <a:cubicBezTo>
                        <a:pt x="254274" y="225233"/>
                        <a:pt x="255921" y="213842"/>
                        <a:pt x="255921" y="202449"/>
                      </a:cubicBezTo>
                      <a:cubicBezTo>
                        <a:pt x="255921" y="179663"/>
                        <a:pt x="250981" y="158506"/>
                        <a:pt x="244393" y="138976"/>
                      </a:cubicBezTo>
                      <a:cubicBezTo>
                        <a:pt x="237806" y="119446"/>
                        <a:pt x="229574" y="103171"/>
                        <a:pt x="218046" y="86897"/>
                      </a:cubicBezTo>
                      <a:cubicBezTo>
                        <a:pt x="208166" y="70621"/>
                        <a:pt x="196639" y="55974"/>
                        <a:pt x="183466" y="44581"/>
                      </a:cubicBezTo>
                      <a:cubicBezTo>
                        <a:pt x="157119" y="23424"/>
                        <a:pt x="143944" y="18541"/>
                        <a:pt x="132419" y="13659"/>
                      </a:cubicBezTo>
                      <a:cubicBezTo>
                        <a:pt x="120890" y="8776"/>
                        <a:pt x="111011" y="5521"/>
                        <a:pt x="84663" y="639"/>
                      </a:cubicBezTo>
                      <a:cubicBezTo>
                        <a:pt x="72313" y="-175"/>
                        <a:pt x="59963" y="-175"/>
                        <a:pt x="50289" y="43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1" name="任意多边形: 形状 7340" descr="ac59d108-8b0e-4e89-b8ad-9b5f8030c146"/>
                <p:cNvSpPr/>
                <p:nvPr/>
              </p:nvSpPr>
              <p:spPr>
                <a:xfrm flipH="1">
                  <a:off x="10366975" y="712360"/>
                  <a:ext cx="216381" cy="171562"/>
                </a:xfrm>
                <a:custGeom>
                  <a:avLst/>
                  <a:gdLst>
                    <a:gd name="connsiteX0" fmla="*/ 5925 w 216381"/>
                    <a:gd name="connsiteY0" fmla="*/ 674 h 171562"/>
                    <a:gd name="connsiteX1" fmla="*/ 985 w 216381"/>
                    <a:gd name="connsiteY1" fmla="*/ 2302 h 171562"/>
                    <a:gd name="connsiteX2" fmla="*/ 4278 w 216381"/>
                    <a:gd name="connsiteY2" fmla="*/ 7184 h 171562"/>
                    <a:gd name="connsiteX3" fmla="*/ 38859 w 216381"/>
                    <a:gd name="connsiteY3" fmla="*/ 26714 h 171562"/>
                    <a:gd name="connsiteX4" fmla="*/ 70146 w 216381"/>
                    <a:gd name="connsiteY4" fmla="*/ 49499 h 171562"/>
                    <a:gd name="connsiteX5" fmla="*/ 89906 w 216381"/>
                    <a:gd name="connsiteY5" fmla="*/ 62519 h 171562"/>
                    <a:gd name="connsiteX6" fmla="*/ 106374 w 216381"/>
                    <a:gd name="connsiteY6" fmla="*/ 78795 h 171562"/>
                    <a:gd name="connsiteX7" fmla="*/ 142601 w 216381"/>
                    <a:gd name="connsiteY7" fmla="*/ 106462 h 171562"/>
                    <a:gd name="connsiteX8" fmla="*/ 157421 w 216381"/>
                    <a:gd name="connsiteY8" fmla="*/ 119482 h 171562"/>
                    <a:gd name="connsiteX9" fmla="*/ 168948 w 216381"/>
                    <a:gd name="connsiteY9" fmla="*/ 134129 h 171562"/>
                    <a:gd name="connsiteX10" fmla="*/ 196943 w 216381"/>
                    <a:gd name="connsiteY10" fmla="*/ 160169 h 171562"/>
                    <a:gd name="connsiteX11" fmla="*/ 215056 w 216381"/>
                    <a:gd name="connsiteY11" fmla="*/ 171562 h 171562"/>
                    <a:gd name="connsiteX12" fmla="*/ 210116 w 216381"/>
                    <a:gd name="connsiteY12" fmla="*/ 152032 h 171562"/>
                    <a:gd name="connsiteX13" fmla="*/ 183768 w 216381"/>
                    <a:gd name="connsiteY13" fmla="*/ 121109 h 171562"/>
                    <a:gd name="connsiteX14" fmla="*/ 170595 w 216381"/>
                    <a:gd name="connsiteY14" fmla="*/ 106462 h 171562"/>
                    <a:gd name="connsiteX15" fmla="*/ 152481 w 216381"/>
                    <a:gd name="connsiteY15" fmla="*/ 93442 h 171562"/>
                    <a:gd name="connsiteX16" fmla="*/ 117901 w 216381"/>
                    <a:gd name="connsiteY16" fmla="*/ 62519 h 171562"/>
                    <a:gd name="connsiteX17" fmla="*/ 98140 w 216381"/>
                    <a:gd name="connsiteY17" fmla="*/ 51127 h 171562"/>
                    <a:gd name="connsiteX18" fmla="*/ 78379 w 216381"/>
                    <a:gd name="connsiteY18" fmla="*/ 38107 h 171562"/>
                    <a:gd name="connsiteX19" fmla="*/ 42152 w 216381"/>
                    <a:gd name="connsiteY19" fmla="*/ 16949 h 171562"/>
                    <a:gd name="connsiteX20" fmla="*/ 5925 w 216381"/>
                    <a:gd name="connsiteY20" fmla="*/ 674 h 171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6381" h="171562">
                      <a:moveTo>
                        <a:pt x="5925" y="674"/>
                      </a:moveTo>
                      <a:cubicBezTo>
                        <a:pt x="2631" y="-953"/>
                        <a:pt x="985" y="674"/>
                        <a:pt x="985" y="2302"/>
                      </a:cubicBezTo>
                      <a:cubicBezTo>
                        <a:pt x="-661" y="3929"/>
                        <a:pt x="-661" y="5557"/>
                        <a:pt x="4278" y="7184"/>
                      </a:cubicBezTo>
                      <a:cubicBezTo>
                        <a:pt x="20746" y="16949"/>
                        <a:pt x="19098" y="13694"/>
                        <a:pt x="38859" y="26714"/>
                      </a:cubicBezTo>
                      <a:cubicBezTo>
                        <a:pt x="48739" y="33224"/>
                        <a:pt x="58619" y="41362"/>
                        <a:pt x="70146" y="49499"/>
                      </a:cubicBezTo>
                      <a:cubicBezTo>
                        <a:pt x="76733" y="54382"/>
                        <a:pt x="83320" y="57637"/>
                        <a:pt x="89906" y="62519"/>
                      </a:cubicBezTo>
                      <a:cubicBezTo>
                        <a:pt x="96494" y="67402"/>
                        <a:pt x="101433" y="73912"/>
                        <a:pt x="106374" y="78795"/>
                      </a:cubicBezTo>
                      <a:cubicBezTo>
                        <a:pt x="117901" y="88559"/>
                        <a:pt x="132721" y="96696"/>
                        <a:pt x="142601" y="106462"/>
                      </a:cubicBezTo>
                      <a:cubicBezTo>
                        <a:pt x="147541" y="111345"/>
                        <a:pt x="152481" y="116226"/>
                        <a:pt x="157421" y="119482"/>
                      </a:cubicBezTo>
                      <a:cubicBezTo>
                        <a:pt x="162362" y="124364"/>
                        <a:pt x="165655" y="130874"/>
                        <a:pt x="168948" y="134129"/>
                      </a:cubicBezTo>
                      <a:cubicBezTo>
                        <a:pt x="185416" y="150404"/>
                        <a:pt x="183768" y="145522"/>
                        <a:pt x="196943" y="160169"/>
                      </a:cubicBezTo>
                      <a:cubicBezTo>
                        <a:pt x="205176" y="166679"/>
                        <a:pt x="211763" y="171562"/>
                        <a:pt x="215056" y="171562"/>
                      </a:cubicBezTo>
                      <a:cubicBezTo>
                        <a:pt x="218349" y="169934"/>
                        <a:pt x="215056" y="160169"/>
                        <a:pt x="210116" y="152032"/>
                      </a:cubicBezTo>
                      <a:cubicBezTo>
                        <a:pt x="196943" y="137384"/>
                        <a:pt x="200236" y="139012"/>
                        <a:pt x="183768" y="121109"/>
                      </a:cubicBezTo>
                      <a:cubicBezTo>
                        <a:pt x="178829" y="116226"/>
                        <a:pt x="175535" y="111345"/>
                        <a:pt x="170595" y="106462"/>
                      </a:cubicBezTo>
                      <a:cubicBezTo>
                        <a:pt x="165655" y="101579"/>
                        <a:pt x="159068" y="98325"/>
                        <a:pt x="152481" y="93442"/>
                      </a:cubicBezTo>
                      <a:cubicBezTo>
                        <a:pt x="140954" y="83676"/>
                        <a:pt x="131074" y="70656"/>
                        <a:pt x="117901" y="62519"/>
                      </a:cubicBezTo>
                      <a:cubicBezTo>
                        <a:pt x="111313" y="57637"/>
                        <a:pt x="103081" y="54382"/>
                        <a:pt x="98140" y="51127"/>
                      </a:cubicBezTo>
                      <a:cubicBezTo>
                        <a:pt x="91554" y="46244"/>
                        <a:pt x="84966" y="41362"/>
                        <a:pt x="78379" y="38107"/>
                      </a:cubicBezTo>
                      <a:cubicBezTo>
                        <a:pt x="65206" y="29969"/>
                        <a:pt x="53679" y="21832"/>
                        <a:pt x="42152" y="16949"/>
                      </a:cubicBezTo>
                      <a:cubicBezTo>
                        <a:pt x="20746" y="7184"/>
                        <a:pt x="24039" y="8812"/>
                        <a:pt x="5925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2" name="任意多边形: 形状 7341" descr="09f9a639-20a9-408b-a24e-86bfde7cbf7a"/>
                <p:cNvSpPr/>
                <p:nvPr/>
              </p:nvSpPr>
              <p:spPr>
                <a:xfrm flipH="1">
                  <a:off x="10373652" y="890431"/>
                  <a:ext cx="73689" cy="26764"/>
                </a:xfrm>
                <a:custGeom>
                  <a:avLst/>
                  <a:gdLst>
                    <a:gd name="connsiteX0" fmla="*/ 14820 w 73689"/>
                    <a:gd name="connsiteY0" fmla="*/ 0 h 26764"/>
                    <a:gd name="connsiteX1" fmla="*/ 3293 w 73689"/>
                    <a:gd name="connsiteY1" fmla="*/ 3255 h 26764"/>
                    <a:gd name="connsiteX2" fmla="*/ 0 w 73689"/>
                    <a:gd name="connsiteY2" fmla="*/ 11393 h 26764"/>
                    <a:gd name="connsiteX3" fmla="*/ 4940 w 73689"/>
                    <a:gd name="connsiteY3" fmla="*/ 19531 h 26764"/>
                    <a:gd name="connsiteX4" fmla="*/ 14820 w 73689"/>
                    <a:gd name="connsiteY4" fmla="*/ 21158 h 26764"/>
                    <a:gd name="connsiteX5" fmla="*/ 19761 w 73689"/>
                    <a:gd name="connsiteY5" fmla="*/ 22785 h 26764"/>
                    <a:gd name="connsiteX6" fmla="*/ 24700 w 73689"/>
                    <a:gd name="connsiteY6" fmla="*/ 21158 h 26764"/>
                    <a:gd name="connsiteX7" fmla="*/ 36227 w 73689"/>
                    <a:gd name="connsiteY7" fmla="*/ 24413 h 26764"/>
                    <a:gd name="connsiteX8" fmla="*/ 42814 w 73689"/>
                    <a:gd name="connsiteY8" fmla="*/ 22785 h 26764"/>
                    <a:gd name="connsiteX9" fmla="*/ 49401 w 73689"/>
                    <a:gd name="connsiteY9" fmla="*/ 24413 h 26764"/>
                    <a:gd name="connsiteX10" fmla="*/ 59281 w 73689"/>
                    <a:gd name="connsiteY10" fmla="*/ 26041 h 26764"/>
                    <a:gd name="connsiteX11" fmla="*/ 70808 w 73689"/>
                    <a:gd name="connsiteY11" fmla="*/ 26041 h 26764"/>
                    <a:gd name="connsiteX12" fmla="*/ 72455 w 73689"/>
                    <a:gd name="connsiteY12" fmla="*/ 22785 h 26764"/>
                    <a:gd name="connsiteX13" fmla="*/ 72455 w 73689"/>
                    <a:gd name="connsiteY13" fmla="*/ 19531 h 26764"/>
                    <a:gd name="connsiteX14" fmla="*/ 62574 w 73689"/>
                    <a:gd name="connsiteY14" fmla="*/ 14648 h 26764"/>
                    <a:gd name="connsiteX15" fmla="*/ 52694 w 73689"/>
                    <a:gd name="connsiteY15" fmla="*/ 8137 h 26764"/>
                    <a:gd name="connsiteX16" fmla="*/ 46108 w 73689"/>
                    <a:gd name="connsiteY16" fmla="*/ 6510 h 26764"/>
                    <a:gd name="connsiteX17" fmla="*/ 39520 w 73689"/>
                    <a:gd name="connsiteY17" fmla="*/ 3255 h 26764"/>
                    <a:gd name="connsiteX18" fmla="*/ 26347 w 73689"/>
                    <a:gd name="connsiteY18" fmla="*/ 3255 h 26764"/>
                    <a:gd name="connsiteX19" fmla="*/ 19761 w 73689"/>
                    <a:gd name="connsiteY19" fmla="*/ 3255 h 26764"/>
                    <a:gd name="connsiteX20" fmla="*/ 14820 w 73689"/>
                    <a:gd name="connsiteY20" fmla="*/ 0 h 2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689" h="26764">
                      <a:moveTo>
                        <a:pt x="14820" y="0"/>
                      </a:moveTo>
                      <a:cubicBezTo>
                        <a:pt x="8234" y="0"/>
                        <a:pt x="9880" y="3255"/>
                        <a:pt x="3293" y="3255"/>
                      </a:cubicBezTo>
                      <a:cubicBezTo>
                        <a:pt x="1647" y="6510"/>
                        <a:pt x="0" y="8137"/>
                        <a:pt x="0" y="11393"/>
                      </a:cubicBezTo>
                      <a:cubicBezTo>
                        <a:pt x="0" y="14648"/>
                        <a:pt x="1647" y="17903"/>
                        <a:pt x="4940" y="19531"/>
                      </a:cubicBezTo>
                      <a:cubicBezTo>
                        <a:pt x="9880" y="21158"/>
                        <a:pt x="9880" y="21158"/>
                        <a:pt x="14820" y="21158"/>
                      </a:cubicBezTo>
                      <a:cubicBezTo>
                        <a:pt x="16467" y="21158"/>
                        <a:pt x="18113" y="22785"/>
                        <a:pt x="19761" y="22785"/>
                      </a:cubicBezTo>
                      <a:cubicBezTo>
                        <a:pt x="21407" y="22785"/>
                        <a:pt x="23054" y="21158"/>
                        <a:pt x="24700" y="21158"/>
                      </a:cubicBezTo>
                      <a:cubicBezTo>
                        <a:pt x="27994" y="21158"/>
                        <a:pt x="32934" y="24413"/>
                        <a:pt x="36227" y="24413"/>
                      </a:cubicBezTo>
                      <a:cubicBezTo>
                        <a:pt x="37874" y="24413"/>
                        <a:pt x="41167" y="22785"/>
                        <a:pt x="42814" y="22785"/>
                      </a:cubicBezTo>
                      <a:cubicBezTo>
                        <a:pt x="44460" y="22785"/>
                        <a:pt x="46108" y="24413"/>
                        <a:pt x="49401" y="24413"/>
                      </a:cubicBezTo>
                      <a:cubicBezTo>
                        <a:pt x="52694" y="24413"/>
                        <a:pt x="55987" y="26041"/>
                        <a:pt x="59281" y="26041"/>
                      </a:cubicBezTo>
                      <a:cubicBezTo>
                        <a:pt x="65867" y="27668"/>
                        <a:pt x="64221" y="26041"/>
                        <a:pt x="70808" y="26041"/>
                      </a:cubicBezTo>
                      <a:cubicBezTo>
                        <a:pt x="72455" y="26041"/>
                        <a:pt x="72455" y="24413"/>
                        <a:pt x="72455" y="22785"/>
                      </a:cubicBezTo>
                      <a:cubicBezTo>
                        <a:pt x="74101" y="21158"/>
                        <a:pt x="74101" y="19531"/>
                        <a:pt x="72455" y="19531"/>
                      </a:cubicBezTo>
                      <a:cubicBezTo>
                        <a:pt x="67514" y="16275"/>
                        <a:pt x="69162" y="17903"/>
                        <a:pt x="62574" y="14648"/>
                      </a:cubicBezTo>
                      <a:cubicBezTo>
                        <a:pt x="59281" y="13020"/>
                        <a:pt x="55987" y="9765"/>
                        <a:pt x="52694" y="8137"/>
                      </a:cubicBezTo>
                      <a:cubicBezTo>
                        <a:pt x="51047" y="8137"/>
                        <a:pt x="47754" y="8137"/>
                        <a:pt x="46108" y="6510"/>
                      </a:cubicBezTo>
                      <a:cubicBezTo>
                        <a:pt x="44460" y="6510"/>
                        <a:pt x="42814" y="3255"/>
                        <a:pt x="39520" y="3255"/>
                      </a:cubicBezTo>
                      <a:cubicBezTo>
                        <a:pt x="34581" y="1627"/>
                        <a:pt x="29640" y="3255"/>
                        <a:pt x="26347" y="3255"/>
                      </a:cubicBezTo>
                      <a:cubicBezTo>
                        <a:pt x="24700" y="3255"/>
                        <a:pt x="23054" y="3255"/>
                        <a:pt x="19761" y="3255"/>
                      </a:cubicBezTo>
                      <a:cubicBezTo>
                        <a:pt x="18113" y="3255"/>
                        <a:pt x="16467" y="0"/>
                        <a:pt x="1482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3" name="任意多边形: 形状 7342" descr="bb2fb9a7-0794-4841-b1f4-f408a8e6cf15"/>
                <p:cNvSpPr/>
                <p:nvPr/>
              </p:nvSpPr>
              <p:spPr>
                <a:xfrm flipH="1">
                  <a:off x="10234918" y="917976"/>
                  <a:ext cx="266764" cy="245469"/>
                </a:xfrm>
                <a:custGeom>
                  <a:avLst/>
                  <a:gdLst>
                    <a:gd name="connsiteX0" fmla="*/ 8234 w 266764"/>
                    <a:gd name="connsiteY0" fmla="*/ 124 h 245469"/>
                    <a:gd name="connsiteX1" fmla="*/ 0 w 266764"/>
                    <a:gd name="connsiteY1" fmla="*/ 29419 h 245469"/>
                    <a:gd name="connsiteX2" fmla="*/ 3293 w 266764"/>
                    <a:gd name="connsiteY2" fmla="*/ 58714 h 245469"/>
                    <a:gd name="connsiteX3" fmla="*/ 11527 w 266764"/>
                    <a:gd name="connsiteY3" fmla="*/ 92891 h 245469"/>
                    <a:gd name="connsiteX4" fmla="*/ 21407 w 266764"/>
                    <a:gd name="connsiteY4" fmla="*/ 123814 h 245469"/>
                    <a:gd name="connsiteX5" fmla="*/ 41167 w 266764"/>
                    <a:gd name="connsiteY5" fmla="*/ 153109 h 245469"/>
                    <a:gd name="connsiteX6" fmla="*/ 92215 w 266764"/>
                    <a:gd name="connsiteY6" fmla="*/ 211699 h 245469"/>
                    <a:gd name="connsiteX7" fmla="*/ 126795 w 266764"/>
                    <a:gd name="connsiteY7" fmla="*/ 231229 h 245469"/>
                    <a:gd name="connsiteX8" fmla="*/ 164670 w 266764"/>
                    <a:gd name="connsiteY8" fmla="*/ 244249 h 245469"/>
                    <a:gd name="connsiteX9" fmla="*/ 202544 w 266764"/>
                    <a:gd name="connsiteY9" fmla="*/ 244249 h 245469"/>
                    <a:gd name="connsiteX10" fmla="*/ 233830 w 266764"/>
                    <a:gd name="connsiteY10" fmla="*/ 231229 h 245469"/>
                    <a:gd name="connsiteX11" fmla="*/ 258531 w 266764"/>
                    <a:gd name="connsiteY11" fmla="*/ 205189 h 245469"/>
                    <a:gd name="connsiteX12" fmla="*/ 266764 w 266764"/>
                    <a:gd name="connsiteY12" fmla="*/ 175894 h 245469"/>
                    <a:gd name="connsiteX13" fmla="*/ 263472 w 266764"/>
                    <a:gd name="connsiteY13" fmla="*/ 167757 h 245469"/>
                    <a:gd name="connsiteX14" fmla="*/ 260178 w 266764"/>
                    <a:gd name="connsiteY14" fmla="*/ 175894 h 245469"/>
                    <a:gd name="connsiteX15" fmla="*/ 250298 w 266764"/>
                    <a:gd name="connsiteY15" fmla="*/ 201934 h 245469"/>
                    <a:gd name="connsiteX16" fmla="*/ 225597 w 266764"/>
                    <a:gd name="connsiteY16" fmla="*/ 224719 h 245469"/>
                    <a:gd name="connsiteX17" fmla="*/ 166316 w 266764"/>
                    <a:gd name="connsiteY17" fmla="*/ 231229 h 245469"/>
                    <a:gd name="connsiteX18" fmla="*/ 133382 w 266764"/>
                    <a:gd name="connsiteY18" fmla="*/ 221463 h 245469"/>
                    <a:gd name="connsiteX19" fmla="*/ 103742 w 266764"/>
                    <a:gd name="connsiteY19" fmla="*/ 200306 h 245469"/>
                    <a:gd name="connsiteX20" fmla="*/ 52694 w 266764"/>
                    <a:gd name="connsiteY20" fmla="*/ 148227 h 245469"/>
                    <a:gd name="connsiteX21" fmla="*/ 36227 w 266764"/>
                    <a:gd name="connsiteY21" fmla="*/ 120559 h 245469"/>
                    <a:gd name="connsiteX22" fmla="*/ 26347 w 266764"/>
                    <a:gd name="connsiteY22" fmla="*/ 91264 h 245469"/>
                    <a:gd name="connsiteX23" fmla="*/ 16467 w 266764"/>
                    <a:gd name="connsiteY23" fmla="*/ 60341 h 245469"/>
                    <a:gd name="connsiteX24" fmla="*/ 11527 w 266764"/>
                    <a:gd name="connsiteY24" fmla="*/ 32674 h 245469"/>
                    <a:gd name="connsiteX25" fmla="*/ 8234 w 266764"/>
                    <a:gd name="connsiteY25" fmla="*/ 124 h 245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66764" h="245469">
                      <a:moveTo>
                        <a:pt x="8234" y="124"/>
                      </a:moveTo>
                      <a:cubicBezTo>
                        <a:pt x="4940" y="-1504"/>
                        <a:pt x="0" y="13144"/>
                        <a:pt x="0" y="29419"/>
                      </a:cubicBezTo>
                      <a:cubicBezTo>
                        <a:pt x="0" y="45694"/>
                        <a:pt x="1646" y="52204"/>
                        <a:pt x="3293" y="58714"/>
                      </a:cubicBezTo>
                      <a:cubicBezTo>
                        <a:pt x="4940" y="65224"/>
                        <a:pt x="4940" y="73361"/>
                        <a:pt x="11527" y="92891"/>
                      </a:cubicBezTo>
                      <a:cubicBezTo>
                        <a:pt x="14820" y="102657"/>
                        <a:pt x="16467" y="112421"/>
                        <a:pt x="21407" y="123814"/>
                      </a:cubicBezTo>
                      <a:cubicBezTo>
                        <a:pt x="26347" y="133579"/>
                        <a:pt x="34580" y="143344"/>
                        <a:pt x="41167" y="153109"/>
                      </a:cubicBezTo>
                      <a:cubicBezTo>
                        <a:pt x="54340" y="172639"/>
                        <a:pt x="70808" y="195424"/>
                        <a:pt x="92215" y="211699"/>
                      </a:cubicBezTo>
                      <a:cubicBezTo>
                        <a:pt x="102094" y="219836"/>
                        <a:pt x="115269" y="224719"/>
                        <a:pt x="126795" y="231229"/>
                      </a:cubicBezTo>
                      <a:cubicBezTo>
                        <a:pt x="138322" y="236112"/>
                        <a:pt x="151495" y="240993"/>
                        <a:pt x="164670" y="244249"/>
                      </a:cubicBezTo>
                      <a:cubicBezTo>
                        <a:pt x="177843" y="245876"/>
                        <a:pt x="189370" y="245876"/>
                        <a:pt x="202544" y="244249"/>
                      </a:cubicBezTo>
                      <a:cubicBezTo>
                        <a:pt x="214071" y="242622"/>
                        <a:pt x="225597" y="237739"/>
                        <a:pt x="233830" y="231229"/>
                      </a:cubicBezTo>
                      <a:cubicBezTo>
                        <a:pt x="250298" y="219836"/>
                        <a:pt x="255238" y="211699"/>
                        <a:pt x="258531" y="205189"/>
                      </a:cubicBezTo>
                      <a:cubicBezTo>
                        <a:pt x="261825" y="198679"/>
                        <a:pt x="265118" y="192169"/>
                        <a:pt x="266764" y="175894"/>
                      </a:cubicBezTo>
                      <a:cubicBezTo>
                        <a:pt x="266764" y="169384"/>
                        <a:pt x="265118" y="169384"/>
                        <a:pt x="263472" y="167757"/>
                      </a:cubicBezTo>
                      <a:cubicBezTo>
                        <a:pt x="261825" y="166129"/>
                        <a:pt x="260178" y="167757"/>
                        <a:pt x="260178" y="175894"/>
                      </a:cubicBezTo>
                      <a:cubicBezTo>
                        <a:pt x="256884" y="190542"/>
                        <a:pt x="253591" y="195424"/>
                        <a:pt x="250298" y="201934"/>
                      </a:cubicBezTo>
                      <a:cubicBezTo>
                        <a:pt x="247004" y="206816"/>
                        <a:pt x="242064" y="214953"/>
                        <a:pt x="225597" y="224719"/>
                      </a:cubicBezTo>
                      <a:cubicBezTo>
                        <a:pt x="209130" y="234483"/>
                        <a:pt x="189370" y="236112"/>
                        <a:pt x="166316" y="231229"/>
                      </a:cubicBezTo>
                      <a:cubicBezTo>
                        <a:pt x="154790" y="229602"/>
                        <a:pt x="143262" y="226346"/>
                        <a:pt x="133382" y="221463"/>
                      </a:cubicBezTo>
                      <a:cubicBezTo>
                        <a:pt x="121855" y="216582"/>
                        <a:pt x="113622" y="206816"/>
                        <a:pt x="103742" y="200306"/>
                      </a:cubicBezTo>
                      <a:cubicBezTo>
                        <a:pt x="83981" y="185659"/>
                        <a:pt x="65867" y="167757"/>
                        <a:pt x="52694" y="148227"/>
                      </a:cubicBezTo>
                      <a:cubicBezTo>
                        <a:pt x="46108" y="138461"/>
                        <a:pt x="41167" y="130324"/>
                        <a:pt x="36227" y="120559"/>
                      </a:cubicBezTo>
                      <a:cubicBezTo>
                        <a:pt x="31288" y="110794"/>
                        <a:pt x="29640" y="101028"/>
                        <a:pt x="26347" y="91264"/>
                      </a:cubicBezTo>
                      <a:cubicBezTo>
                        <a:pt x="21407" y="73361"/>
                        <a:pt x="18113" y="66851"/>
                        <a:pt x="16467" y="60341"/>
                      </a:cubicBezTo>
                      <a:cubicBezTo>
                        <a:pt x="14820" y="53831"/>
                        <a:pt x="13173" y="47321"/>
                        <a:pt x="11527" y="32674"/>
                      </a:cubicBezTo>
                      <a:cubicBezTo>
                        <a:pt x="11527" y="16399"/>
                        <a:pt x="11527" y="1752"/>
                        <a:pt x="8234" y="1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4" name="任意多边形: 形状 7343" descr="59cff16e-5756-4018-a3a4-6019e454f30b"/>
                <p:cNvSpPr/>
                <p:nvPr/>
              </p:nvSpPr>
              <p:spPr>
                <a:xfrm flipH="1">
                  <a:off x="10502177" y="656072"/>
                  <a:ext cx="754841" cy="262099"/>
                </a:xfrm>
                <a:custGeom>
                  <a:avLst/>
                  <a:gdLst>
                    <a:gd name="connsiteX0" fmla="*/ 412821 w 754841"/>
                    <a:gd name="connsiteY0" fmla="*/ 0 h 262099"/>
                    <a:gd name="connsiteX1" fmla="*/ 338720 w 754841"/>
                    <a:gd name="connsiteY1" fmla="*/ 4883 h 262099"/>
                    <a:gd name="connsiteX2" fmla="*/ 266266 w 754841"/>
                    <a:gd name="connsiteY2" fmla="*/ 6510 h 262099"/>
                    <a:gd name="connsiteX3" fmla="*/ 137824 w 754841"/>
                    <a:gd name="connsiteY3" fmla="*/ 11393 h 262099"/>
                    <a:gd name="connsiteX4" fmla="*/ 14321 w 754841"/>
                    <a:gd name="connsiteY4" fmla="*/ 17903 h 262099"/>
                    <a:gd name="connsiteX5" fmla="*/ 1147 w 754841"/>
                    <a:gd name="connsiteY5" fmla="*/ 22785 h 262099"/>
                    <a:gd name="connsiteX6" fmla="*/ 17615 w 754841"/>
                    <a:gd name="connsiteY6" fmla="*/ 26040 h 262099"/>
                    <a:gd name="connsiteX7" fmla="*/ 141117 w 754841"/>
                    <a:gd name="connsiteY7" fmla="*/ 24413 h 262099"/>
                    <a:gd name="connsiteX8" fmla="*/ 266266 w 754841"/>
                    <a:gd name="connsiteY8" fmla="*/ 24413 h 262099"/>
                    <a:gd name="connsiteX9" fmla="*/ 338720 w 754841"/>
                    <a:gd name="connsiteY9" fmla="*/ 21157 h 262099"/>
                    <a:gd name="connsiteX10" fmla="*/ 411175 w 754841"/>
                    <a:gd name="connsiteY10" fmla="*/ 22785 h 262099"/>
                    <a:gd name="connsiteX11" fmla="*/ 483630 w 754841"/>
                    <a:gd name="connsiteY11" fmla="*/ 27667 h 262099"/>
                    <a:gd name="connsiteX12" fmla="*/ 549498 w 754841"/>
                    <a:gd name="connsiteY12" fmla="*/ 48825 h 262099"/>
                    <a:gd name="connsiteX13" fmla="*/ 602192 w 754841"/>
                    <a:gd name="connsiteY13" fmla="*/ 83002 h 262099"/>
                    <a:gd name="connsiteX14" fmla="*/ 643360 w 754841"/>
                    <a:gd name="connsiteY14" fmla="*/ 125318 h 262099"/>
                    <a:gd name="connsiteX15" fmla="*/ 684527 w 754841"/>
                    <a:gd name="connsiteY15" fmla="*/ 174143 h 262099"/>
                    <a:gd name="connsiteX16" fmla="*/ 717461 w 754841"/>
                    <a:gd name="connsiteY16" fmla="*/ 219713 h 262099"/>
                    <a:gd name="connsiteX17" fmla="*/ 753688 w 754841"/>
                    <a:gd name="connsiteY17" fmla="*/ 262027 h 262099"/>
                    <a:gd name="connsiteX18" fmla="*/ 730635 w 754841"/>
                    <a:gd name="connsiteY18" fmla="*/ 209947 h 262099"/>
                    <a:gd name="connsiteX19" fmla="*/ 700993 w 754841"/>
                    <a:gd name="connsiteY19" fmla="*/ 162750 h 262099"/>
                    <a:gd name="connsiteX20" fmla="*/ 659826 w 754841"/>
                    <a:gd name="connsiteY20" fmla="*/ 110671 h 262099"/>
                    <a:gd name="connsiteX21" fmla="*/ 617013 w 754841"/>
                    <a:gd name="connsiteY21" fmla="*/ 66728 h 262099"/>
                    <a:gd name="connsiteX22" fmla="*/ 557732 w 754841"/>
                    <a:gd name="connsiteY22" fmla="*/ 30923 h 262099"/>
                    <a:gd name="connsiteX23" fmla="*/ 488570 w 754841"/>
                    <a:gd name="connsiteY23" fmla="*/ 6510 h 262099"/>
                    <a:gd name="connsiteX24" fmla="*/ 412821 w 754841"/>
                    <a:gd name="connsiteY24" fmla="*/ 0 h 262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54841" h="262099">
                      <a:moveTo>
                        <a:pt x="412821" y="0"/>
                      </a:moveTo>
                      <a:cubicBezTo>
                        <a:pt x="388121" y="0"/>
                        <a:pt x="363421" y="3255"/>
                        <a:pt x="338720" y="4883"/>
                      </a:cubicBezTo>
                      <a:cubicBezTo>
                        <a:pt x="314020" y="4883"/>
                        <a:pt x="290966" y="6510"/>
                        <a:pt x="266266" y="6510"/>
                      </a:cubicBezTo>
                      <a:cubicBezTo>
                        <a:pt x="220158" y="8137"/>
                        <a:pt x="175698" y="9765"/>
                        <a:pt x="137824" y="11393"/>
                      </a:cubicBezTo>
                      <a:cubicBezTo>
                        <a:pt x="63723" y="14647"/>
                        <a:pt x="75249" y="14647"/>
                        <a:pt x="14321" y="17903"/>
                      </a:cubicBezTo>
                      <a:cubicBezTo>
                        <a:pt x="2794" y="17903"/>
                        <a:pt x="2794" y="21157"/>
                        <a:pt x="1147" y="22785"/>
                      </a:cubicBezTo>
                      <a:cubicBezTo>
                        <a:pt x="-2146" y="24413"/>
                        <a:pt x="1147" y="26040"/>
                        <a:pt x="17615" y="26040"/>
                      </a:cubicBezTo>
                      <a:cubicBezTo>
                        <a:pt x="78543" y="26040"/>
                        <a:pt x="67016" y="24413"/>
                        <a:pt x="141117" y="24413"/>
                      </a:cubicBezTo>
                      <a:cubicBezTo>
                        <a:pt x="178991" y="24413"/>
                        <a:pt x="220158" y="26040"/>
                        <a:pt x="266266" y="24413"/>
                      </a:cubicBezTo>
                      <a:cubicBezTo>
                        <a:pt x="289319" y="22785"/>
                        <a:pt x="314020" y="22785"/>
                        <a:pt x="338720" y="21157"/>
                      </a:cubicBezTo>
                      <a:cubicBezTo>
                        <a:pt x="363421" y="21157"/>
                        <a:pt x="386474" y="22785"/>
                        <a:pt x="411175" y="22785"/>
                      </a:cubicBezTo>
                      <a:cubicBezTo>
                        <a:pt x="435875" y="22785"/>
                        <a:pt x="460577" y="22785"/>
                        <a:pt x="483630" y="27667"/>
                      </a:cubicBezTo>
                      <a:cubicBezTo>
                        <a:pt x="506683" y="30923"/>
                        <a:pt x="529737" y="39060"/>
                        <a:pt x="549498" y="48825"/>
                      </a:cubicBezTo>
                      <a:cubicBezTo>
                        <a:pt x="569259" y="58590"/>
                        <a:pt x="585725" y="69982"/>
                        <a:pt x="602192" y="83002"/>
                      </a:cubicBezTo>
                      <a:cubicBezTo>
                        <a:pt x="618659" y="96022"/>
                        <a:pt x="630185" y="112298"/>
                        <a:pt x="643360" y="125318"/>
                      </a:cubicBezTo>
                      <a:cubicBezTo>
                        <a:pt x="666414" y="152985"/>
                        <a:pt x="676293" y="164378"/>
                        <a:pt x="684527" y="174143"/>
                      </a:cubicBezTo>
                      <a:cubicBezTo>
                        <a:pt x="692761" y="183908"/>
                        <a:pt x="700993" y="193673"/>
                        <a:pt x="717461" y="219713"/>
                      </a:cubicBezTo>
                      <a:cubicBezTo>
                        <a:pt x="733928" y="237616"/>
                        <a:pt x="750395" y="262027"/>
                        <a:pt x="753688" y="262027"/>
                      </a:cubicBezTo>
                      <a:cubicBezTo>
                        <a:pt x="758628" y="263655"/>
                        <a:pt x="747101" y="237616"/>
                        <a:pt x="730635" y="209947"/>
                      </a:cubicBezTo>
                      <a:cubicBezTo>
                        <a:pt x="714168" y="183908"/>
                        <a:pt x="707581" y="174143"/>
                        <a:pt x="700993" y="162750"/>
                      </a:cubicBezTo>
                      <a:cubicBezTo>
                        <a:pt x="692761" y="151358"/>
                        <a:pt x="684527" y="138338"/>
                        <a:pt x="659826" y="110671"/>
                      </a:cubicBezTo>
                      <a:cubicBezTo>
                        <a:pt x="646653" y="97651"/>
                        <a:pt x="635126" y="81375"/>
                        <a:pt x="617013" y="66728"/>
                      </a:cubicBezTo>
                      <a:cubicBezTo>
                        <a:pt x="600545" y="53708"/>
                        <a:pt x="579138" y="40687"/>
                        <a:pt x="557732" y="30923"/>
                      </a:cubicBezTo>
                      <a:cubicBezTo>
                        <a:pt x="536324" y="21157"/>
                        <a:pt x="513271" y="11393"/>
                        <a:pt x="488570" y="6510"/>
                      </a:cubicBezTo>
                      <a:cubicBezTo>
                        <a:pt x="463870" y="1627"/>
                        <a:pt x="437523" y="0"/>
                        <a:pt x="4128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5" name="任意多边形: 形状 7344" descr="c9e36c11-18d0-4fb7-bbdf-19de3d2498c2"/>
                <p:cNvSpPr/>
                <p:nvPr/>
              </p:nvSpPr>
              <p:spPr>
                <a:xfrm flipH="1">
                  <a:off x="11112607" y="1444188"/>
                  <a:ext cx="77394" cy="37026"/>
                </a:xfrm>
                <a:custGeom>
                  <a:avLst/>
                  <a:gdLst>
                    <a:gd name="connsiteX0" fmla="*/ 77394 w 77394"/>
                    <a:gd name="connsiteY0" fmla="*/ 1220 h 37026"/>
                    <a:gd name="connsiteX1" fmla="*/ 75748 w 77394"/>
                    <a:gd name="connsiteY1" fmla="*/ 1220 h 37026"/>
                    <a:gd name="connsiteX2" fmla="*/ 67514 w 77394"/>
                    <a:gd name="connsiteY2" fmla="*/ 9359 h 37026"/>
                    <a:gd name="connsiteX3" fmla="*/ 57635 w 77394"/>
                    <a:gd name="connsiteY3" fmla="*/ 15869 h 37026"/>
                    <a:gd name="connsiteX4" fmla="*/ 52694 w 77394"/>
                    <a:gd name="connsiteY4" fmla="*/ 19123 h 37026"/>
                    <a:gd name="connsiteX5" fmla="*/ 46108 w 77394"/>
                    <a:gd name="connsiteY5" fmla="*/ 20751 h 37026"/>
                    <a:gd name="connsiteX6" fmla="*/ 32934 w 77394"/>
                    <a:gd name="connsiteY6" fmla="*/ 25633 h 37026"/>
                    <a:gd name="connsiteX7" fmla="*/ 26347 w 77394"/>
                    <a:gd name="connsiteY7" fmla="*/ 27261 h 37026"/>
                    <a:gd name="connsiteX8" fmla="*/ 19761 w 77394"/>
                    <a:gd name="connsiteY8" fmla="*/ 27261 h 37026"/>
                    <a:gd name="connsiteX9" fmla="*/ 8234 w 77394"/>
                    <a:gd name="connsiteY9" fmla="*/ 30516 h 37026"/>
                    <a:gd name="connsiteX10" fmla="*/ 0 w 77394"/>
                    <a:gd name="connsiteY10" fmla="*/ 33771 h 37026"/>
                    <a:gd name="connsiteX11" fmla="*/ 4940 w 77394"/>
                    <a:gd name="connsiteY11" fmla="*/ 37026 h 37026"/>
                    <a:gd name="connsiteX12" fmla="*/ 18113 w 77394"/>
                    <a:gd name="connsiteY12" fmla="*/ 37026 h 37026"/>
                    <a:gd name="connsiteX13" fmla="*/ 24700 w 77394"/>
                    <a:gd name="connsiteY13" fmla="*/ 37026 h 37026"/>
                    <a:gd name="connsiteX14" fmla="*/ 31288 w 77394"/>
                    <a:gd name="connsiteY14" fmla="*/ 33771 h 37026"/>
                    <a:gd name="connsiteX15" fmla="*/ 46108 w 77394"/>
                    <a:gd name="connsiteY15" fmla="*/ 28889 h 37026"/>
                    <a:gd name="connsiteX16" fmla="*/ 52694 w 77394"/>
                    <a:gd name="connsiteY16" fmla="*/ 24006 h 37026"/>
                    <a:gd name="connsiteX17" fmla="*/ 59281 w 77394"/>
                    <a:gd name="connsiteY17" fmla="*/ 20751 h 37026"/>
                    <a:gd name="connsiteX18" fmla="*/ 69161 w 77394"/>
                    <a:gd name="connsiteY18" fmla="*/ 12613 h 37026"/>
                    <a:gd name="connsiteX19" fmla="*/ 77394 w 77394"/>
                    <a:gd name="connsiteY19" fmla="*/ 2849 h 37026"/>
                    <a:gd name="connsiteX20" fmla="*/ 77394 w 77394"/>
                    <a:gd name="connsiteY20" fmla="*/ 1220 h 37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7394" h="37026">
                      <a:moveTo>
                        <a:pt x="77394" y="1220"/>
                      </a:moveTo>
                      <a:cubicBezTo>
                        <a:pt x="77394" y="-407"/>
                        <a:pt x="75748" y="-407"/>
                        <a:pt x="75748" y="1220"/>
                      </a:cubicBezTo>
                      <a:cubicBezTo>
                        <a:pt x="70808" y="4476"/>
                        <a:pt x="72455" y="4476"/>
                        <a:pt x="67514" y="9359"/>
                      </a:cubicBezTo>
                      <a:cubicBezTo>
                        <a:pt x="64221" y="10986"/>
                        <a:pt x="60928" y="12613"/>
                        <a:pt x="57635" y="15869"/>
                      </a:cubicBezTo>
                      <a:cubicBezTo>
                        <a:pt x="55987" y="17496"/>
                        <a:pt x="54341" y="19123"/>
                        <a:pt x="52694" y="19123"/>
                      </a:cubicBezTo>
                      <a:cubicBezTo>
                        <a:pt x="51047" y="20751"/>
                        <a:pt x="47754" y="20751"/>
                        <a:pt x="46108" y="20751"/>
                      </a:cubicBezTo>
                      <a:cubicBezTo>
                        <a:pt x="41167" y="22379"/>
                        <a:pt x="37874" y="25633"/>
                        <a:pt x="32934" y="25633"/>
                      </a:cubicBezTo>
                      <a:cubicBezTo>
                        <a:pt x="31288" y="25633"/>
                        <a:pt x="29640" y="27261"/>
                        <a:pt x="26347" y="27261"/>
                      </a:cubicBezTo>
                      <a:cubicBezTo>
                        <a:pt x="24700" y="27261"/>
                        <a:pt x="23054" y="27261"/>
                        <a:pt x="19761" y="27261"/>
                      </a:cubicBezTo>
                      <a:cubicBezTo>
                        <a:pt x="13174" y="28889"/>
                        <a:pt x="14820" y="28889"/>
                        <a:pt x="8234" y="30516"/>
                      </a:cubicBezTo>
                      <a:cubicBezTo>
                        <a:pt x="3293" y="32144"/>
                        <a:pt x="0" y="32144"/>
                        <a:pt x="0" y="33771"/>
                      </a:cubicBezTo>
                      <a:cubicBezTo>
                        <a:pt x="0" y="35399"/>
                        <a:pt x="1647" y="37026"/>
                        <a:pt x="4940" y="37026"/>
                      </a:cubicBezTo>
                      <a:cubicBezTo>
                        <a:pt x="11527" y="37026"/>
                        <a:pt x="9880" y="37026"/>
                        <a:pt x="18113" y="37026"/>
                      </a:cubicBezTo>
                      <a:cubicBezTo>
                        <a:pt x="19761" y="37026"/>
                        <a:pt x="21407" y="37026"/>
                        <a:pt x="24700" y="37026"/>
                      </a:cubicBezTo>
                      <a:cubicBezTo>
                        <a:pt x="26347" y="37026"/>
                        <a:pt x="29640" y="35399"/>
                        <a:pt x="31288" y="33771"/>
                      </a:cubicBezTo>
                      <a:cubicBezTo>
                        <a:pt x="36227" y="32144"/>
                        <a:pt x="41167" y="32144"/>
                        <a:pt x="46108" y="28889"/>
                      </a:cubicBezTo>
                      <a:cubicBezTo>
                        <a:pt x="47754" y="27261"/>
                        <a:pt x="49401" y="25633"/>
                        <a:pt x="52694" y="24006"/>
                      </a:cubicBezTo>
                      <a:cubicBezTo>
                        <a:pt x="54341" y="22379"/>
                        <a:pt x="57635" y="22379"/>
                        <a:pt x="59281" y="20751"/>
                      </a:cubicBezTo>
                      <a:cubicBezTo>
                        <a:pt x="62575" y="17496"/>
                        <a:pt x="67514" y="15869"/>
                        <a:pt x="69161" y="12613"/>
                      </a:cubicBezTo>
                      <a:cubicBezTo>
                        <a:pt x="74101" y="7730"/>
                        <a:pt x="74101" y="7730"/>
                        <a:pt x="77394" y="2849"/>
                      </a:cubicBezTo>
                      <a:cubicBezTo>
                        <a:pt x="77394" y="1220"/>
                        <a:pt x="77394" y="1220"/>
                        <a:pt x="77394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6" name="任意多边形: 形状 7345" descr="80c8d985-13eb-47a9-bdac-cec0bee9e451"/>
                <p:cNvSpPr/>
                <p:nvPr/>
              </p:nvSpPr>
              <p:spPr>
                <a:xfrm flipH="1">
                  <a:off x="11105289" y="1392109"/>
                  <a:ext cx="81881" cy="64134"/>
                </a:xfrm>
                <a:custGeom>
                  <a:avLst/>
                  <a:gdLst>
                    <a:gd name="connsiteX0" fmla="*/ 81149 w 81881"/>
                    <a:gd name="connsiteY0" fmla="*/ 1220 h 64134"/>
                    <a:gd name="connsiteX1" fmla="*/ 77856 w 81881"/>
                    <a:gd name="connsiteY1" fmla="*/ 1220 h 64134"/>
                    <a:gd name="connsiteX2" fmla="*/ 66329 w 81881"/>
                    <a:gd name="connsiteY2" fmla="*/ 9359 h 64134"/>
                    <a:gd name="connsiteX3" fmla="*/ 53156 w 81881"/>
                    <a:gd name="connsiteY3" fmla="*/ 17496 h 64134"/>
                    <a:gd name="connsiteX4" fmla="*/ 46568 w 81881"/>
                    <a:gd name="connsiteY4" fmla="*/ 22379 h 64134"/>
                    <a:gd name="connsiteX5" fmla="*/ 38336 w 81881"/>
                    <a:gd name="connsiteY5" fmla="*/ 25633 h 64134"/>
                    <a:gd name="connsiteX6" fmla="*/ 25161 w 81881"/>
                    <a:gd name="connsiteY6" fmla="*/ 37026 h 64134"/>
                    <a:gd name="connsiteX7" fmla="*/ 18575 w 81881"/>
                    <a:gd name="connsiteY7" fmla="*/ 41909 h 64134"/>
                    <a:gd name="connsiteX8" fmla="*/ 11988 w 81881"/>
                    <a:gd name="connsiteY8" fmla="*/ 45163 h 64134"/>
                    <a:gd name="connsiteX9" fmla="*/ 2107 w 81881"/>
                    <a:gd name="connsiteY9" fmla="*/ 54929 h 64134"/>
                    <a:gd name="connsiteX10" fmla="*/ 461 w 81881"/>
                    <a:gd name="connsiteY10" fmla="*/ 63066 h 64134"/>
                    <a:gd name="connsiteX11" fmla="*/ 8695 w 81881"/>
                    <a:gd name="connsiteY11" fmla="*/ 61439 h 64134"/>
                    <a:gd name="connsiteX12" fmla="*/ 20222 w 81881"/>
                    <a:gd name="connsiteY12" fmla="*/ 53300 h 64134"/>
                    <a:gd name="connsiteX13" fmla="*/ 26809 w 81881"/>
                    <a:gd name="connsiteY13" fmla="*/ 50046 h 64134"/>
                    <a:gd name="connsiteX14" fmla="*/ 31748 w 81881"/>
                    <a:gd name="connsiteY14" fmla="*/ 45163 h 64134"/>
                    <a:gd name="connsiteX15" fmla="*/ 46568 w 81881"/>
                    <a:gd name="connsiteY15" fmla="*/ 35399 h 64134"/>
                    <a:gd name="connsiteX16" fmla="*/ 53156 w 81881"/>
                    <a:gd name="connsiteY16" fmla="*/ 28889 h 64134"/>
                    <a:gd name="connsiteX17" fmla="*/ 59742 w 81881"/>
                    <a:gd name="connsiteY17" fmla="*/ 24006 h 64134"/>
                    <a:gd name="connsiteX18" fmla="*/ 71269 w 81881"/>
                    <a:gd name="connsiteY18" fmla="*/ 14240 h 64134"/>
                    <a:gd name="connsiteX19" fmla="*/ 81149 w 81881"/>
                    <a:gd name="connsiteY19" fmla="*/ 4476 h 64134"/>
                    <a:gd name="connsiteX20" fmla="*/ 81149 w 81881"/>
                    <a:gd name="connsiteY20" fmla="*/ 1220 h 64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1881" h="64133">
                      <a:moveTo>
                        <a:pt x="81149" y="1220"/>
                      </a:moveTo>
                      <a:cubicBezTo>
                        <a:pt x="81149" y="-407"/>
                        <a:pt x="79503" y="-407"/>
                        <a:pt x="77856" y="1220"/>
                      </a:cubicBezTo>
                      <a:cubicBezTo>
                        <a:pt x="71269" y="4476"/>
                        <a:pt x="72915" y="4476"/>
                        <a:pt x="66329" y="9359"/>
                      </a:cubicBezTo>
                      <a:cubicBezTo>
                        <a:pt x="63036" y="10986"/>
                        <a:pt x="58096" y="14240"/>
                        <a:pt x="53156" y="17496"/>
                      </a:cubicBezTo>
                      <a:cubicBezTo>
                        <a:pt x="51509" y="19123"/>
                        <a:pt x="48215" y="20750"/>
                        <a:pt x="46568" y="22379"/>
                      </a:cubicBezTo>
                      <a:cubicBezTo>
                        <a:pt x="44922" y="24006"/>
                        <a:pt x="41629" y="24006"/>
                        <a:pt x="38336" y="25633"/>
                      </a:cubicBezTo>
                      <a:cubicBezTo>
                        <a:pt x="33395" y="28889"/>
                        <a:pt x="30102" y="33770"/>
                        <a:pt x="25161" y="37026"/>
                      </a:cubicBezTo>
                      <a:cubicBezTo>
                        <a:pt x="23515" y="38653"/>
                        <a:pt x="21868" y="40280"/>
                        <a:pt x="18575" y="41909"/>
                      </a:cubicBezTo>
                      <a:cubicBezTo>
                        <a:pt x="16929" y="43536"/>
                        <a:pt x="13634" y="43536"/>
                        <a:pt x="11988" y="45163"/>
                      </a:cubicBezTo>
                      <a:cubicBezTo>
                        <a:pt x="5401" y="50046"/>
                        <a:pt x="7048" y="50046"/>
                        <a:pt x="2107" y="54929"/>
                      </a:cubicBezTo>
                      <a:cubicBezTo>
                        <a:pt x="2107" y="59810"/>
                        <a:pt x="-1186" y="61439"/>
                        <a:pt x="461" y="63066"/>
                      </a:cubicBezTo>
                      <a:cubicBezTo>
                        <a:pt x="2107" y="64693"/>
                        <a:pt x="5401" y="64693"/>
                        <a:pt x="8695" y="61439"/>
                      </a:cubicBezTo>
                      <a:cubicBezTo>
                        <a:pt x="15282" y="58183"/>
                        <a:pt x="13634" y="58183"/>
                        <a:pt x="20222" y="53300"/>
                      </a:cubicBezTo>
                      <a:cubicBezTo>
                        <a:pt x="21868" y="51673"/>
                        <a:pt x="25161" y="51673"/>
                        <a:pt x="26809" y="50046"/>
                      </a:cubicBezTo>
                      <a:cubicBezTo>
                        <a:pt x="28455" y="48419"/>
                        <a:pt x="30102" y="46790"/>
                        <a:pt x="31748" y="45163"/>
                      </a:cubicBezTo>
                      <a:cubicBezTo>
                        <a:pt x="36688" y="41909"/>
                        <a:pt x="41629" y="38653"/>
                        <a:pt x="46568" y="35399"/>
                      </a:cubicBezTo>
                      <a:cubicBezTo>
                        <a:pt x="48215" y="33770"/>
                        <a:pt x="49863" y="30516"/>
                        <a:pt x="53156" y="28889"/>
                      </a:cubicBezTo>
                      <a:cubicBezTo>
                        <a:pt x="54802" y="27260"/>
                        <a:pt x="58096" y="25633"/>
                        <a:pt x="59742" y="24006"/>
                      </a:cubicBezTo>
                      <a:cubicBezTo>
                        <a:pt x="64683" y="20750"/>
                        <a:pt x="67976" y="17496"/>
                        <a:pt x="71269" y="14240"/>
                      </a:cubicBezTo>
                      <a:cubicBezTo>
                        <a:pt x="77856" y="9359"/>
                        <a:pt x="76210" y="9359"/>
                        <a:pt x="81149" y="4476"/>
                      </a:cubicBezTo>
                      <a:cubicBezTo>
                        <a:pt x="82796" y="2849"/>
                        <a:pt x="81149" y="2849"/>
                        <a:pt x="81149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7" name="任意多边形: 形状 7346" descr="d6c8f599-6658-49b2-a6bf-94f4f45ce2ce"/>
                <p:cNvSpPr/>
                <p:nvPr/>
              </p:nvSpPr>
              <p:spPr>
                <a:xfrm flipH="1">
                  <a:off x="10902241" y="1004357"/>
                  <a:ext cx="42403" cy="29969"/>
                </a:xfrm>
                <a:custGeom>
                  <a:avLst/>
                  <a:gdLst>
                    <a:gd name="connsiteX0" fmla="*/ 1647 w 42403"/>
                    <a:gd name="connsiteY0" fmla="*/ 0 h 29969"/>
                    <a:gd name="connsiteX1" fmla="*/ 0 w 42403"/>
                    <a:gd name="connsiteY1" fmla="*/ 1627 h 29969"/>
                    <a:gd name="connsiteX2" fmla="*/ 0 w 42403"/>
                    <a:gd name="connsiteY2" fmla="*/ 3255 h 29969"/>
                    <a:gd name="connsiteX3" fmla="*/ 6588 w 42403"/>
                    <a:gd name="connsiteY3" fmla="*/ 6510 h 29969"/>
                    <a:gd name="connsiteX4" fmla="*/ 13174 w 42403"/>
                    <a:gd name="connsiteY4" fmla="*/ 11393 h 29969"/>
                    <a:gd name="connsiteX5" fmla="*/ 16468 w 42403"/>
                    <a:gd name="connsiteY5" fmla="*/ 13020 h 29969"/>
                    <a:gd name="connsiteX6" fmla="*/ 19761 w 42403"/>
                    <a:gd name="connsiteY6" fmla="*/ 16275 h 29969"/>
                    <a:gd name="connsiteX7" fmla="*/ 26347 w 42403"/>
                    <a:gd name="connsiteY7" fmla="*/ 19530 h 29969"/>
                    <a:gd name="connsiteX8" fmla="*/ 29641 w 42403"/>
                    <a:gd name="connsiteY8" fmla="*/ 21158 h 29969"/>
                    <a:gd name="connsiteX9" fmla="*/ 31288 w 42403"/>
                    <a:gd name="connsiteY9" fmla="*/ 24413 h 29969"/>
                    <a:gd name="connsiteX10" fmla="*/ 37874 w 42403"/>
                    <a:gd name="connsiteY10" fmla="*/ 27668 h 29969"/>
                    <a:gd name="connsiteX11" fmla="*/ 41168 w 42403"/>
                    <a:gd name="connsiteY11" fmla="*/ 29295 h 29969"/>
                    <a:gd name="connsiteX12" fmla="*/ 41168 w 42403"/>
                    <a:gd name="connsiteY12" fmla="*/ 24413 h 29969"/>
                    <a:gd name="connsiteX13" fmla="*/ 36227 w 42403"/>
                    <a:gd name="connsiteY13" fmla="*/ 19530 h 29969"/>
                    <a:gd name="connsiteX14" fmla="*/ 34581 w 42403"/>
                    <a:gd name="connsiteY14" fmla="*/ 16275 h 29969"/>
                    <a:gd name="connsiteX15" fmla="*/ 31288 w 42403"/>
                    <a:gd name="connsiteY15" fmla="*/ 14647 h 29969"/>
                    <a:gd name="connsiteX16" fmla="*/ 24700 w 42403"/>
                    <a:gd name="connsiteY16" fmla="*/ 8137 h 29969"/>
                    <a:gd name="connsiteX17" fmla="*/ 19761 w 42403"/>
                    <a:gd name="connsiteY17" fmla="*/ 6510 h 29969"/>
                    <a:gd name="connsiteX18" fmla="*/ 16468 w 42403"/>
                    <a:gd name="connsiteY18" fmla="*/ 4883 h 29969"/>
                    <a:gd name="connsiteX19" fmla="*/ 9880 w 42403"/>
                    <a:gd name="connsiteY19" fmla="*/ 1627 h 29969"/>
                    <a:gd name="connsiteX20" fmla="*/ 1647 w 42403"/>
                    <a:gd name="connsiteY20" fmla="*/ 0 h 2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403" h="29969">
                      <a:moveTo>
                        <a:pt x="1647" y="0"/>
                      </a:moveTo>
                      <a:cubicBezTo>
                        <a:pt x="1647" y="0"/>
                        <a:pt x="0" y="1627"/>
                        <a:pt x="0" y="1627"/>
                      </a:cubicBezTo>
                      <a:cubicBezTo>
                        <a:pt x="0" y="3255"/>
                        <a:pt x="0" y="3255"/>
                        <a:pt x="0" y="3255"/>
                      </a:cubicBezTo>
                      <a:cubicBezTo>
                        <a:pt x="3293" y="4883"/>
                        <a:pt x="3293" y="4883"/>
                        <a:pt x="6588" y="6510"/>
                      </a:cubicBezTo>
                      <a:cubicBezTo>
                        <a:pt x="8234" y="8137"/>
                        <a:pt x="9880" y="9765"/>
                        <a:pt x="13174" y="11393"/>
                      </a:cubicBezTo>
                      <a:cubicBezTo>
                        <a:pt x="14820" y="11393"/>
                        <a:pt x="16468" y="13020"/>
                        <a:pt x="16468" y="13020"/>
                      </a:cubicBezTo>
                      <a:cubicBezTo>
                        <a:pt x="18114" y="13020"/>
                        <a:pt x="18114" y="16275"/>
                        <a:pt x="19761" y="16275"/>
                      </a:cubicBezTo>
                      <a:cubicBezTo>
                        <a:pt x="21408" y="17903"/>
                        <a:pt x="24700" y="17903"/>
                        <a:pt x="26347" y="19530"/>
                      </a:cubicBezTo>
                      <a:cubicBezTo>
                        <a:pt x="27995" y="19530"/>
                        <a:pt x="27995" y="21158"/>
                        <a:pt x="29641" y="21158"/>
                      </a:cubicBezTo>
                      <a:cubicBezTo>
                        <a:pt x="31288" y="21158"/>
                        <a:pt x="31288" y="22785"/>
                        <a:pt x="31288" y="24413"/>
                      </a:cubicBezTo>
                      <a:cubicBezTo>
                        <a:pt x="34581" y="27668"/>
                        <a:pt x="34581" y="26040"/>
                        <a:pt x="37874" y="27668"/>
                      </a:cubicBezTo>
                      <a:cubicBezTo>
                        <a:pt x="37874" y="29295"/>
                        <a:pt x="39522" y="30923"/>
                        <a:pt x="41168" y="29295"/>
                      </a:cubicBezTo>
                      <a:cubicBezTo>
                        <a:pt x="42815" y="27668"/>
                        <a:pt x="42815" y="26040"/>
                        <a:pt x="41168" y="24413"/>
                      </a:cubicBezTo>
                      <a:cubicBezTo>
                        <a:pt x="39522" y="21158"/>
                        <a:pt x="39522" y="21158"/>
                        <a:pt x="36227" y="19530"/>
                      </a:cubicBezTo>
                      <a:cubicBezTo>
                        <a:pt x="34581" y="19530"/>
                        <a:pt x="34581" y="17903"/>
                        <a:pt x="34581" y="16275"/>
                      </a:cubicBezTo>
                      <a:cubicBezTo>
                        <a:pt x="32934" y="14647"/>
                        <a:pt x="31288" y="16275"/>
                        <a:pt x="31288" y="14647"/>
                      </a:cubicBezTo>
                      <a:cubicBezTo>
                        <a:pt x="29641" y="13020"/>
                        <a:pt x="26347" y="9765"/>
                        <a:pt x="24700" y="8137"/>
                      </a:cubicBezTo>
                      <a:cubicBezTo>
                        <a:pt x="23054" y="8137"/>
                        <a:pt x="21408" y="8137"/>
                        <a:pt x="19761" y="6510"/>
                      </a:cubicBezTo>
                      <a:cubicBezTo>
                        <a:pt x="18114" y="6510"/>
                        <a:pt x="16468" y="4883"/>
                        <a:pt x="16468" y="4883"/>
                      </a:cubicBezTo>
                      <a:cubicBezTo>
                        <a:pt x="13174" y="3255"/>
                        <a:pt x="11527" y="3255"/>
                        <a:pt x="9880" y="1627"/>
                      </a:cubicBezTo>
                      <a:cubicBezTo>
                        <a:pt x="4941" y="0"/>
                        <a:pt x="6588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8" name="任意多边形: 形状 7347" descr="939a82c6-8198-42fc-88e3-7442e5b4dc88"/>
                <p:cNvSpPr/>
                <p:nvPr/>
              </p:nvSpPr>
              <p:spPr>
                <a:xfrm flipH="1">
                  <a:off x="10872601" y="975062"/>
                  <a:ext cx="46428" cy="37433"/>
                </a:xfrm>
                <a:custGeom>
                  <a:avLst/>
                  <a:gdLst>
                    <a:gd name="connsiteX0" fmla="*/ 2379 w 46428"/>
                    <a:gd name="connsiteY0" fmla="*/ 0 h 37433"/>
                    <a:gd name="connsiteX1" fmla="*/ 732 w 46428"/>
                    <a:gd name="connsiteY1" fmla="*/ 1627 h 37433"/>
                    <a:gd name="connsiteX2" fmla="*/ 732 w 46428"/>
                    <a:gd name="connsiteY2" fmla="*/ 3255 h 37433"/>
                    <a:gd name="connsiteX3" fmla="*/ 7318 w 46428"/>
                    <a:gd name="connsiteY3" fmla="*/ 8137 h 37433"/>
                    <a:gd name="connsiteX4" fmla="*/ 12259 w 46428"/>
                    <a:gd name="connsiteY4" fmla="*/ 14647 h 37433"/>
                    <a:gd name="connsiteX5" fmla="*/ 15552 w 46428"/>
                    <a:gd name="connsiteY5" fmla="*/ 17903 h 37433"/>
                    <a:gd name="connsiteX6" fmla="*/ 18845 w 46428"/>
                    <a:gd name="connsiteY6" fmla="*/ 22785 h 37433"/>
                    <a:gd name="connsiteX7" fmla="*/ 27079 w 46428"/>
                    <a:gd name="connsiteY7" fmla="*/ 27668 h 37433"/>
                    <a:gd name="connsiteX8" fmla="*/ 30372 w 46428"/>
                    <a:gd name="connsiteY8" fmla="*/ 30923 h 37433"/>
                    <a:gd name="connsiteX9" fmla="*/ 32020 w 46428"/>
                    <a:gd name="connsiteY9" fmla="*/ 34178 h 37433"/>
                    <a:gd name="connsiteX10" fmla="*/ 40252 w 46428"/>
                    <a:gd name="connsiteY10" fmla="*/ 37433 h 37433"/>
                    <a:gd name="connsiteX11" fmla="*/ 45193 w 46428"/>
                    <a:gd name="connsiteY11" fmla="*/ 34178 h 37433"/>
                    <a:gd name="connsiteX12" fmla="*/ 45193 w 46428"/>
                    <a:gd name="connsiteY12" fmla="*/ 29295 h 37433"/>
                    <a:gd name="connsiteX13" fmla="*/ 38606 w 46428"/>
                    <a:gd name="connsiteY13" fmla="*/ 24413 h 37433"/>
                    <a:gd name="connsiteX14" fmla="*/ 35313 w 46428"/>
                    <a:gd name="connsiteY14" fmla="*/ 21158 h 37433"/>
                    <a:gd name="connsiteX15" fmla="*/ 30372 w 46428"/>
                    <a:gd name="connsiteY15" fmla="*/ 19530 h 37433"/>
                    <a:gd name="connsiteX16" fmla="*/ 23786 w 46428"/>
                    <a:gd name="connsiteY16" fmla="*/ 13020 h 37433"/>
                    <a:gd name="connsiteX17" fmla="*/ 18845 w 46428"/>
                    <a:gd name="connsiteY17" fmla="*/ 11393 h 37433"/>
                    <a:gd name="connsiteX18" fmla="*/ 15552 w 46428"/>
                    <a:gd name="connsiteY18" fmla="*/ 8137 h 37433"/>
                    <a:gd name="connsiteX19" fmla="*/ 8966 w 46428"/>
                    <a:gd name="connsiteY19" fmla="*/ 3255 h 37433"/>
                    <a:gd name="connsiteX20" fmla="*/ 2379 w 46428"/>
                    <a:gd name="connsiteY20" fmla="*/ 0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428" h="37433">
                      <a:moveTo>
                        <a:pt x="2379" y="0"/>
                      </a:moveTo>
                      <a:cubicBezTo>
                        <a:pt x="2379" y="0"/>
                        <a:pt x="732" y="0"/>
                        <a:pt x="732" y="1627"/>
                      </a:cubicBezTo>
                      <a:cubicBezTo>
                        <a:pt x="732" y="1627"/>
                        <a:pt x="-915" y="3255"/>
                        <a:pt x="732" y="3255"/>
                      </a:cubicBezTo>
                      <a:cubicBezTo>
                        <a:pt x="4025" y="6510"/>
                        <a:pt x="2379" y="4883"/>
                        <a:pt x="7318" y="8137"/>
                      </a:cubicBezTo>
                      <a:cubicBezTo>
                        <a:pt x="8966" y="9765"/>
                        <a:pt x="10613" y="13020"/>
                        <a:pt x="12259" y="14647"/>
                      </a:cubicBezTo>
                      <a:cubicBezTo>
                        <a:pt x="13906" y="16275"/>
                        <a:pt x="15552" y="16275"/>
                        <a:pt x="15552" y="17903"/>
                      </a:cubicBezTo>
                      <a:cubicBezTo>
                        <a:pt x="17199" y="19530"/>
                        <a:pt x="17199" y="21158"/>
                        <a:pt x="18845" y="22785"/>
                      </a:cubicBezTo>
                      <a:cubicBezTo>
                        <a:pt x="20493" y="24413"/>
                        <a:pt x="23786" y="26040"/>
                        <a:pt x="27079" y="27668"/>
                      </a:cubicBezTo>
                      <a:cubicBezTo>
                        <a:pt x="28726" y="29295"/>
                        <a:pt x="28726" y="29295"/>
                        <a:pt x="30372" y="30923"/>
                      </a:cubicBezTo>
                      <a:cubicBezTo>
                        <a:pt x="32020" y="32550"/>
                        <a:pt x="32020" y="34178"/>
                        <a:pt x="32020" y="34178"/>
                      </a:cubicBezTo>
                      <a:cubicBezTo>
                        <a:pt x="35313" y="37433"/>
                        <a:pt x="35313" y="35805"/>
                        <a:pt x="40252" y="37433"/>
                      </a:cubicBezTo>
                      <a:cubicBezTo>
                        <a:pt x="43547" y="34178"/>
                        <a:pt x="45193" y="35805"/>
                        <a:pt x="45193" y="34178"/>
                      </a:cubicBezTo>
                      <a:cubicBezTo>
                        <a:pt x="46840" y="32550"/>
                        <a:pt x="46840" y="30923"/>
                        <a:pt x="45193" y="29295"/>
                      </a:cubicBezTo>
                      <a:cubicBezTo>
                        <a:pt x="41899" y="26040"/>
                        <a:pt x="43547" y="26040"/>
                        <a:pt x="38606" y="24413"/>
                      </a:cubicBezTo>
                      <a:cubicBezTo>
                        <a:pt x="36960" y="24413"/>
                        <a:pt x="36960" y="22785"/>
                        <a:pt x="35313" y="21158"/>
                      </a:cubicBezTo>
                      <a:cubicBezTo>
                        <a:pt x="33666" y="19530"/>
                        <a:pt x="32020" y="19530"/>
                        <a:pt x="30372" y="19530"/>
                      </a:cubicBezTo>
                      <a:cubicBezTo>
                        <a:pt x="28726" y="17903"/>
                        <a:pt x="25432" y="14647"/>
                        <a:pt x="23786" y="13020"/>
                      </a:cubicBezTo>
                      <a:cubicBezTo>
                        <a:pt x="22140" y="11393"/>
                        <a:pt x="20493" y="11393"/>
                        <a:pt x="18845" y="11393"/>
                      </a:cubicBezTo>
                      <a:cubicBezTo>
                        <a:pt x="17199" y="9765"/>
                        <a:pt x="17199" y="9765"/>
                        <a:pt x="15552" y="8137"/>
                      </a:cubicBezTo>
                      <a:cubicBezTo>
                        <a:pt x="12259" y="6510"/>
                        <a:pt x="10613" y="4883"/>
                        <a:pt x="8966" y="3255"/>
                      </a:cubicBezTo>
                      <a:cubicBezTo>
                        <a:pt x="5672" y="0"/>
                        <a:pt x="5672" y="1627"/>
                        <a:pt x="237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49" name="任意多边形: 形状 7348" descr="957105a8-5bfa-4045-86f2-d80622d4bf91"/>
                <p:cNvSpPr/>
                <p:nvPr/>
              </p:nvSpPr>
              <p:spPr>
                <a:xfrm flipH="1">
                  <a:off x="10862875" y="922982"/>
                  <a:ext cx="59950" cy="64111"/>
                </a:xfrm>
                <a:custGeom>
                  <a:avLst/>
                  <a:gdLst>
                    <a:gd name="connsiteX0" fmla="*/ 2881 w 59950"/>
                    <a:gd name="connsiteY0" fmla="*/ 0 h 64111"/>
                    <a:gd name="connsiteX1" fmla="*/ 1235 w 59950"/>
                    <a:gd name="connsiteY1" fmla="*/ 0 h 64111"/>
                    <a:gd name="connsiteX2" fmla="*/ 1235 w 59950"/>
                    <a:gd name="connsiteY2" fmla="*/ 1627 h 64111"/>
                    <a:gd name="connsiteX3" fmla="*/ 9469 w 59950"/>
                    <a:gd name="connsiteY3" fmla="*/ 11393 h 64111"/>
                    <a:gd name="connsiteX4" fmla="*/ 16056 w 59950"/>
                    <a:gd name="connsiteY4" fmla="*/ 21158 h 64111"/>
                    <a:gd name="connsiteX5" fmla="*/ 20995 w 59950"/>
                    <a:gd name="connsiteY5" fmla="*/ 26040 h 64111"/>
                    <a:gd name="connsiteX6" fmla="*/ 24288 w 59950"/>
                    <a:gd name="connsiteY6" fmla="*/ 32550 h 64111"/>
                    <a:gd name="connsiteX7" fmla="*/ 34169 w 59950"/>
                    <a:gd name="connsiteY7" fmla="*/ 42315 h 64111"/>
                    <a:gd name="connsiteX8" fmla="*/ 39108 w 59950"/>
                    <a:gd name="connsiteY8" fmla="*/ 47198 h 64111"/>
                    <a:gd name="connsiteX9" fmla="*/ 42403 w 59950"/>
                    <a:gd name="connsiteY9" fmla="*/ 52080 h 64111"/>
                    <a:gd name="connsiteX10" fmla="*/ 52282 w 59950"/>
                    <a:gd name="connsiteY10" fmla="*/ 60218 h 64111"/>
                    <a:gd name="connsiteX11" fmla="*/ 58869 w 59950"/>
                    <a:gd name="connsiteY11" fmla="*/ 63472 h 64111"/>
                    <a:gd name="connsiteX12" fmla="*/ 57223 w 59950"/>
                    <a:gd name="connsiteY12" fmla="*/ 56963 h 64111"/>
                    <a:gd name="connsiteX13" fmla="*/ 48989 w 59950"/>
                    <a:gd name="connsiteY13" fmla="*/ 47198 h 64111"/>
                    <a:gd name="connsiteX14" fmla="*/ 45696 w 59950"/>
                    <a:gd name="connsiteY14" fmla="*/ 42315 h 64111"/>
                    <a:gd name="connsiteX15" fmla="*/ 40755 w 59950"/>
                    <a:gd name="connsiteY15" fmla="*/ 39060 h 64111"/>
                    <a:gd name="connsiteX16" fmla="*/ 32522 w 59950"/>
                    <a:gd name="connsiteY16" fmla="*/ 27668 h 64111"/>
                    <a:gd name="connsiteX17" fmla="*/ 25935 w 59950"/>
                    <a:gd name="connsiteY17" fmla="*/ 22785 h 64111"/>
                    <a:gd name="connsiteX18" fmla="*/ 20995 w 59950"/>
                    <a:gd name="connsiteY18" fmla="*/ 17903 h 64111"/>
                    <a:gd name="connsiteX19" fmla="*/ 12761 w 59950"/>
                    <a:gd name="connsiteY19" fmla="*/ 8137 h 64111"/>
                    <a:gd name="connsiteX20" fmla="*/ 2881 w 59950"/>
                    <a:gd name="connsiteY20" fmla="*/ 0 h 64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949" h="64111">
                      <a:moveTo>
                        <a:pt x="2881" y="0"/>
                      </a:moveTo>
                      <a:cubicBezTo>
                        <a:pt x="1235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9469" y="11393"/>
                      </a:cubicBezTo>
                      <a:cubicBezTo>
                        <a:pt x="11115" y="14647"/>
                        <a:pt x="12761" y="17903"/>
                        <a:pt x="16056" y="21158"/>
                      </a:cubicBezTo>
                      <a:cubicBezTo>
                        <a:pt x="17702" y="22785"/>
                        <a:pt x="19349" y="24413"/>
                        <a:pt x="20995" y="26040"/>
                      </a:cubicBezTo>
                      <a:cubicBezTo>
                        <a:pt x="22642" y="27668"/>
                        <a:pt x="22642" y="30923"/>
                        <a:pt x="24288" y="32550"/>
                      </a:cubicBezTo>
                      <a:cubicBezTo>
                        <a:pt x="27581" y="35805"/>
                        <a:pt x="30876" y="39060"/>
                        <a:pt x="34169" y="42315"/>
                      </a:cubicBezTo>
                      <a:cubicBezTo>
                        <a:pt x="35815" y="43943"/>
                        <a:pt x="37462" y="45571"/>
                        <a:pt x="39108" y="47198"/>
                      </a:cubicBezTo>
                      <a:cubicBezTo>
                        <a:pt x="40755" y="48825"/>
                        <a:pt x="40755" y="50453"/>
                        <a:pt x="42403" y="52080"/>
                      </a:cubicBezTo>
                      <a:cubicBezTo>
                        <a:pt x="47342" y="56963"/>
                        <a:pt x="47342" y="55335"/>
                        <a:pt x="52282" y="60218"/>
                      </a:cubicBezTo>
                      <a:cubicBezTo>
                        <a:pt x="55575" y="63472"/>
                        <a:pt x="57223" y="65101"/>
                        <a:pt x="58869" y="63472"/>
                      </a:cubicBezTo>
                      <a:cubicBezTo>
                        <a:pt x="60516" y="61845"/>
                        <a:pt x="60516" y="58591"/>
                        <a:pt x="57223" y="56963"/>
                      </a:cubicBezTo>
                      <a:cubicBezTo>
                        <a:pt x="53928" y="52080"/>
                        <a:pt x="53928" y="53708"/>
                        <a:pt x="48989" y="47198"/>
                      </a:cubicBezTo>
                      <a:cubicBezTo>
                        <a:pt x="47342" y="45571"/>
                        <a:pt x="47342" y="43943"/>
                        <a:pt x="45696" y="42315"/>
                      </a:cubicBezTo>
                      <a:cubicBezTo>
                        <a:pt x="44049" y="40688"/>
                        <a:pt x="42403" y="40688"/>
                        <a:pt x="40755" y="39060"/>
                      </a:cubicBezTo>
                      <a:cubicBezTo>
                        <a:pt x="37462" y="35805"/>
                        <a:pt x="35815" y="30923"/>
                        <a:pt x="32522" y="27668"/>
                      </a:cubicBezTo>
                      <a:cubicBezTo>
                        <a:pt x="30876" y="26040"/>
                        <a:pt x="27581" y="24413"/>
                        <a:pt x="25935" y="22785"/>
                      </a:cubicBezTo>
                      <a:cubicBezTo>
                        <a:pt x="24288" y="21158"/>
                        <a:pt x="22642" y="19530"/>
                        <a:pt x="20995" y="17903"/>
                      </a:cubicBezTo>
                      <a:cubicBezTo>
                        <a:pt x="17702" y="14647"/>
                        <a:pt x="14408" y="11393"/>
                        <a:pt x="12761" y="8137"/>
                      </a:cubicBezTo>
                      <a:cubicBezTo>
                        <a:pt x="7822" y="3255"/>
                        <a:pt x="7822" y="4883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0" name="任意多边形: 形状 7349" descr="332d73ab-b71c-4837-8a5c-fefe509f7faf"/>
                <p:cNvSpPr/>
                <p:nvPr/>
              </p:nvSpPr>
              <p:spPr>
                <a:xfrm flipH="1">
                  <a:off x="10850099" y="860414"/>
                  <a:ext cx="92332" cy="104883"/>
                </a:xfrm>
                <a:custGeom>
                  <a:avLst/>
                  <a:gdLst>
                    <a:gd name="connsiteX0" fmla="*/ 4376 w 92332"/>
                    <a:gd name="connsiteY0" fmla="*/ 724 h 104883"/>
                    <a:gd name="connsiteX1" fmla="*/ 1081 w 92332"/>
                    <a:gd name="connsiteY1" fmla="*/ 724 h 104883"/>
                    <a:gd name="connsiteX2" fmla="*/ 2728 w 92332"/>
                    <a:gd name="connsiteY2" fmla="*/ 3978 h 104883"/>
                    <a:gd name="connsiteX3" fmla="*/ 17549 w 92332"/>
                    <a:gd name="connsiteY3" fmla="*/ 18625 h 104883"/>
                    <a:gd name="connsiteX4" fmla="*/ 30722 w 92332"/>
                    <a:gd name="connsiteY4" fmla="*/ 33274 h 104883"/>
                    <a:gd name="connsiteX5" fmla="*/ 38955 w 92332"/>
                    <a:gd name="connsiteY5" fmla="*/ 41411 h 104883"/>
                    <a:gd name="connsiteX6" fmla="*/ 45543 w 92332"/>
                    <a:gd name="connsiteY6" fmla="*/ 51176 h 104883"/>
                    <a:gd name="connsiteX7" fmla="*/ 62009 w 92332"/>
                    <a:gd name="connsiteY7" fmla="*/ 69079 h 104883"/>
                    <a:gd name="connsiteX8" fmla="*/ 68596 w 92332"/>
                    <a:gd name="connsiteY8" fmla="*/ 77216 h 104883"/>
                    <a:gd name="connsiteX9" fmla="*/ 73536 w 92332"/>
                    <a:gd name="connsiteY9" fmla="*/ 85353 h 104883"/>
                    <a:gd name="connsiteX10" fmla="*/ 86710 w 92332"/>
                    <a:gd name="connsiteY10" fmla="*/ 100001 h 104883"/>
                    <a:gd name="connsiteX11" fmla="*/ 91650 w 92332"/>
                    <a:gd name="connsiteY11" fmla="*/ 104883 h 104883"/>
                    <a:gd name="connsiteX12" fmla="*/ 90004 w 92332"/>
                    <a:gd name="connsiteY12" fmla="*/ 95119 h 104883"/>
                    <a:gd name="connsiteX13" fmla="*/ 78477 w 92332"/>
                    <a:gd name="connsiteY13" fmla="*/ 78844 h 104883"/>
                    <a:gd name="connsiteX14" fmla="*/ 73536 w 92332"/>
                    <a:gd name="connsiteY14" fmla="*/ 70706 h 104883"/>
                    <a:gd name="connsiteX15" fmla="*/ 65303 w 92332"/>
                    <a:gd name="connsiteY15" fmla="*/ 62568 h 104883"/>
                    <a:gd name="connsiteX16" fmla="*/ 50482 w 92332"/>
                    <a:gd name="connsiteY16" fmla="*/ 44666 h 104883"/>
                    <a:gd name="connsiteX17" fmla="*/ 42249 w 92332"/>
                    <a:gd name="connsiteY17" fmla="*/ 36528 h 104883"/>
                    <a:gd name="connsiteX18" fmla="*/ 34016 w 92332"/>
                    <a:gd name="connsiteY18" fmla="*/ 28391 h 104883"/>
                    <a:gd name="connsiteX19" fmla="*/ 19196 w 92332"/>
                    <a:gd name="connsiteY19" fmla="*/ 13744 h 104883"/>
                    <a:gd name="connsiteX20" fmla="*/ 4376 w 92332"/>
                    <a:gd name="connsiteY20" fmla="*/ 724 h 104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2332" h="104882">
                      <a:moveTo>
                        <a:pt x="4376" y="724"/>
                      </a:moveTo>
                      <a:cubicBezTo>
                        <a:pt x="2728" y="-904"/>
                        <a:pt x="2728" y="724"/>
                        <a:pt x="1081" y="724"/>
                      </a:cubicBezTo>
                      <a:cubicBezTo>
                        <a:pt x="-565" y="724"/>
                        <a:pt x="-565" y="2351"/>
                        <a:pt x="2728" y="3978"/>
                      </a:cubicBezTo>
                      <a:cubicBezTo>
                        <a:pt x="9315" y="10488"/>
                        <a:pt x="7669" y="8861"/>
                        <a:pt x="17549" y="18625"/>
                      </a:cubicBezTo>
                      <a:cubicBezTo>
                        <a:pt x="20842" y="23508"/>
                        <a:pt x="25782" y="28391"/>
                        <a:pt x="30722" y="33274"/>
                      </a:cubicBezTo>
                      <a:cubicBezTo>
                        <a:pt x="32369" y="36528"/>
                        <a:pt x="35662" y="38156"/>
                        <a:pt x="38955" y="41411"/>
                      </a:cubicBezTo>
                      <a:cubicBezTo>
                        <a:pt x="42249" y="44666"/>
                        <a:pt x="43896" y="47921"/>
                        <a:pt x="45543" y="51176"/>
                      </a:cubicBezTo>
                      <a:cubicBezTo>
                        <a:pt x="50482" y="57686"/>
                        <a:pt x="57069" y="62568"/>
                        <a:pt x="62009" y="69079"/>
                      </a:cubicBezTo>
                      <a:cubicBezTo>
                        <a:pt x="63655" y="72334"/>
                        <a:pt x="66950" y="73961"/>
                        <a:pt x="68596" y="77216"/>
                      </a:cubicBezTo>
                      <a:cubicBezTo>
                        <a:pt x="70243" y="80471"/>
                        <a:pt x="71889" y="83726"/>
                        <a:pt x="73536" y="85353"/>
                      </a:cubicBezTo>
                      <a:cubicBezTo>
                        <a:pt x="80123" y="95119"/>
                        <a:pt x="80123" y="91863"/>
                        <a:pt x="86710" y="100001"/>
                      </a:cubicBezTo>
                      <a:cubicBezTo>
                        <a:pt x="86710" y="101629"/>
                        <a:pt x="90004" y="104883"/>
                        <a:pt x="91650" y="104883"/>
                      </a:cubicBezTo>
                      <a:cubicBezTo>
                        <a:pt x="93297" y="104883"/>
                        <a:pt x="91650" y="100001"/>
                        <a:pt x="90004" y="95119"/>
                      </a:cubicBezTo>
                      <a:cubicBezTo>
                        <a:pt x="85063" y="86981"/>
                        <a:pt x="86710" y="88609"/>
                        <a:pt x="78477" y="78844"/>
                      </a:cubicBezTo>
                      <a:cubicBezTo>
                        <a:pt x="76830" y="77216"/>
                        <a:pt x="75184" y="73961"/>
                        <a:pt x="73536" y="70706"/>
                      </a:cubicBezTo>
                      <a:cubicBezTo>
                        <a:pt x="71889" y="67451"/>
                        <a:pt x="68596" y="65824"/>
                        <a:pt x="65303" y="62568"/>
                      </a:cubicBezTo>
                      <a:cubicBezTo>
                        <a:pt x="60363" y="56058"/>
                        <a:pt x="57069" y="49548"/>
                        <a:pt x="50482" y="44666"/>
                      </a:cubicBezTo>
                      <a:cubicBezTo>
                        <a:pt x="47189" y="41411"/>
                        <a:pt x="43896" y="39784"/>
                        <a:pt x="42249" y="36528"/>
                      </a:cubicBezTo>
                      <a:cubicBezTo>
                        <a:pt x="38955" y="33274"/>
                        <a:pt x="37309" y="30018"/>
                        <a:pt x="34016" y="28391"/>
                      </a:cubicBezTo>
                      <a:cubicBezTo>
                        <a:pt x="29076" y="23508"/>
                        <a:pt x="24135" y="18625"/>
                        <a:pt x="19196" y="13744"/>
                      </a:cubicBezTo>
                      <a:cubicBezTo>
                        <a:pt x="10962" y="5605"/>
                        <a:pt x="10962" y="7234"/>
                        <a:pt x="4376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1" name="任意多边形: 形状 7350" descr="4bba42bc-44eb-46f8-ad5e-74baeadf3b31"/>
                <p:cNvSpPr/>
                <p:nvPr/>
              </p:nvSpPr>
              <p:spPr>
                <a:xfrm flipH="1">
                  <a:off x="11743293" y="654445"/>
                  <a:ext cx="15902" cy="42315"/>
                </a:xfrm>
                <a:custGeom>
                  <a:avLst/>
                  <a:gdLst>
                    <a:gd name="connsiteX0" fmla="*/ 14256 w 15902"/>
                    <a:gd name="connsiteY0" fmla="*/ 0 h 42315"/>
                    <a:gd name="connsiteX1" fmla="*/ 12609 w 15902"/>
                    <a:gd name="connsiteY1" fmla="*/ 0 h 42315"/>
                    <a:gd name="connsiteX2" fmla="*/ 10963 w 15902"/>
                    <a:gd name="connsiteY2" fmla="*/ 6510 h 42315"/>
                    <a:gd name="connsiteX3" fmla="*/ 7669 w 15902"/>
                    <a:gd name="connsiteY3" fmla="*/ 13020 h 42315"/>
                    <a:gd name="connsiteX4" fmla="*/ 7669 w 15902"/>
                    <a:gd name="connsiteY4" fmla="*/ 16275 h 42315"/>
                    <a:gd name="connsiteX5" fmla="*/ 6022 w 15902"/>
                    <a:gd name="connsiteY5" fmla="*/ 19530 h 42315"/>
                    <a:gd name="connsiteX6" fmla="*/ 4375 w 15902"/>
                    <a:gd name="connsiteY6" fmla="*/ 27668 h 42315"/>
                    <a:gd name="connsiteX7" fmla="*/ 4375 w 15902"/>
                    <a:gd name="connsiteY7" fmla="*/ 30923 h 42315"/>
                    <a:gd name="connsiteX8" fmla="*/ 2729 w 15902"/>
                    <a:gd name="connsiteY8" fmla="*/ 34178 h 42315"/>
                    <a:gd name="connsiteX9" fmla="*/ 2729 w 15902"/>
                    <a:gd name="connsiteY9" fmla="*/ 40688 h 42315"/>
                    <a:gd name="connsiteX10" fmla="*/ 1081 w 15902"/>
                    <a:gd name="connsiteY10" fmla="*/ 42315 h 42315"/>
                    <a:gd name="connsiteX11" fmla="*/ 6022 w 15902"/>
                    <a:gd name="connsiteY11" fmla="*/ 40688 h 42315"/>
                    <a:gd name="connsiteX12" fmla="*/ 7669 w 15902"/>
                    <a:gd name="connsiteY12" fmla="*/ 34178 h 42315"/>
                    <a:gd name="connsiteX13" fmla="*/ 9315 w 15902"/>
                    <a:gd name="connsiteY13" fmla="*/ 30923 h 42315"/>
                    <a:gd name="connsiteX14" fmla="*/ 9315 w 15902"/>
                    <a:gd name="connsiteY14" fmla="*/ 27668 h 42315"/>
                    <a:gd name="connsiteX15" fmla="*/ 12609 w 15902"/>
                    <a:gd name="connsiteY15" fmla="*/ 21158 h 42315"/>
                    <a:gd name="connsiteX16" fmla="*/ 12609 w 15902"/>
                    <a:gd name="connsiteY16" fmla="*/ 17903 h 42315"/>
                    <a:gd name="connsiteX17" fmla="*/ 14256 w 15902"/>
                    <a:gd name="connsiteY17" fmla="*/ 14648 h 42315"/>
                    <a:gd name="connsiteX18" fmla="*/ 15902 w 15902"/>
                    <a:gd name="connsiteY18" fmla="*/ 8137 h 42315"/>
                    <a:gd name="connsiteX19" fmla="*/ 15902 w 15902"/>
                    <a:gd name="connsiteY19" fmla="*/ 1627 h 42315"/>
                    <a:gd name="connsiteX20" fmla="*/ 14256 w 15902"/>
                    <a:gd name="connsiteY20" fmla="*/ 0 h 42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902" h="42315">
                      <a:moveTo>
                        <a:pt x="14256" y="0"/>
                      </a:moveTo>
                      <a:cubicBezTo>
                        <a:pt x="12609" y="0"/>
                        <a:pt x="12609" y="0"/>
                        <a:pt x="12609" y="0"/>
                      </a:cubicBezTo>
                      <a:cubicBezTo>
                        <a:pt x="10963" y="3255"/>
                        <a:pt x="12609" y="3255"/>
                        <a:pt x="10963" y="6510"/>
                      </a:cubicBezTo>
                      <a:cubicBezTo>
                        <a:pt x="10963" y="8137"/>
                        <a:pt x="7669" y="9765"/>
                        <a:pt x="7669" y="13020"/>
                      </a:cubicBezTo>
                      <a:cubicBezTo>
                        <a:pt x="7669" y="14648"/>
                        <a:pt x="7669" y="16275"/>
                        <a:pt x="7669" y="16275"/>
                      </a:cubicBezTo>
                      <a:cubicBezTo>
                        <a:pt x="7669" y="17903"/>
                        <a:pt x="6022" y="17903"/>
                        <a:pt x="6022" y="19530"/>
                      </a:cubicBezTo>
                      <a:cubicBezTo>
                        <a:pt x="6022" y="22785"/>
                        <a:pt x="6022" y="24413"/>
                        <a:pt x="4375" y="27668"/>
                      </a:cubicBezTo>
                      <a:cubicBezTo>
                        <a:pt x="4375" y="29295"/>
                        <a:pt x="4375" y="29295"/>
                        <a:pt x="4375" y="30923"/>
                      </a:cubicBezTo>
                      <a:cubicBezTo>
                        <a:pt x="4375" y="32551"/>
                        <a:pt x="2729" y="32551"/>
                        <a:pt x="2729" y="34178"/>
                      </a:cubicBezTo>
                      <a:cubicBezTo>
                        <a:pt x="1081" y="37433"/>
                        <a:pt x="2729" y="37433"/>
                        <a:pt x="2729" y="40688"/>
                      </a:cubicBezTo>
                      <a:cubicBezTo>
                        <a:pt x="-565" y="39061"/>
                        <a:pt x="-565" y="40688"/>
                        <a:pt x="1081" y="42315"/>
                      </a:cubicBezTo>
                      <a:cubicBezTo>
                        <a:pt x="2729" y="42315"/>
                        <a:pt x="4375" y="42315"/>
                        <a:pt x="6022" y="40688"/>
                      </a:cubicBezTo>
                      <a:cubicBezTo>
                        <a:pt x="7669" y="37433"/>
                        <a:pt x="7669" y="39061"/>
                        <a:pt x="7669" y="34178"/>
                      </a:cubicBezTo>
                      <a:cubicBezTo>
                        <a:pt x="7669" y="32551"/>
                        <a:pt x="9315" y="32551"/>
                        <a:pt x="9315" y="30923"/>
                      </a:cubicBezTo>
                      <a:cubicBezTo>
                        <a:pt x="9315" y="29295"/>
                        <a:pt x="9315" y="27668"/>
                        <a:pt x="9315" y="27668"/>
                      </a:cubicBezTo>
                      <a:cubicBezTo>
                        <a:pt x="9315" y="26040"/>
                        <a:pt x="12609" y="22785"/>
                        <a:pt x="12609" y="21158"/>
                      </a:cubicBezTo>
                      <a:cubicBezTo>
                        <a:pt x="12609" y="19530"/>
                        <a:pt x="12609" y="17903"/>
                        <a:pt x="12609" y="17903"/>
                      </a:cubicBezTo>
                      <a:cubicBezTo>
                        <a:pt x="12609" y="16275"/>
                        <a:pt x="14256" y="16275"/>
                        <a:pt x="14256" y="14648"/>
                      </a:cubicBezTo>
                      <a:cubicBezTo>
                        <a:pt x="14256" y="13020"/>
                        <a:pt x="15902" y="9765"/>
                        <a:pt x="15902" y="8137"/>
                      </a:cubicBezTo>
                      <a:cubicBezTo>
                        <a:pt x="15902" y="4883"/>
                        <a:pt x="15902" y="4883"/>
                        <a:pt x="15902" y="1627"/>
                      </a:cubicBezTo>
                      <a:cubicBezTo>
                        <a:pt x="15902" y="1627"/>
                        <a:pt x="14256" y="0"/>
                        <a:pt x="1425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2" name="任意多边形: 形状 7351" descr="c40b7125-d080-4282-9eb6-ea79da705bcb"/>
                <p:cNvSpPr/>
                <p:nvPr/>
              </p:nvSpPr>
              <p:spPr>
                <a:xfrm flipH="1">
                  <a:off x="11703771" y="645584"/>
                  <a:ext cx="23736" cy="57278"/>
                </a:xfrm>
                <a:custGeom>
                  <a:avLst/>
                  <a:gdLst>
                    <a:gd name="connsiteX0" fmla="*/ 22089 w 23736"/>
                    <a:gd name="connsiteY0" fmla="*/ 724 h 57278"/>
                    <a:gd name="connsiteX1" fmla="*/ 20442 w 23736"/>
                    <a:gd name="connsiteY1" fmla="*/ 724 h 57278"/>
                    <a:gd name="connsiteX2" fmla="*/ 18796 w 23736"/>
                    <a:gd name="connsiteY2" fmla="*/ 2351 h 57278"/>
                    <a:gd name="connsiteX3" fmla="*/ 18796 w 23736"/>
                    <a:gd name="connsiteY3" fmla="*/ 10488 h 57278"/>
                    <a:gd name="connsiteX4" fmla="*/ 17149 w 23736"/>
                    <a:gd name="connsiteY4" fmla="*/ 18625 h 57278"/>
                    <a:gd name="connsiteX5" fmla="*/ 17149 w 23736"/>
                    <a:gd name="connsiteY5" fmla="*/ 23508 h 57278"/>
                    <a:gd name="connsiteX6" fmla="*/ 13855 w 23736"/>
                    <a:gd name="connsiteY6" fmla="*/ 28391 h 57278"/>
                    <a:gd name="connsiteX7" fmla="*/ 10562 w 23736"/>
                    <a:gd name="connsiteY7" fmla="*/ 38155 h 57278"/>
                    <a:gd name="connsiteX8" fmla="*/ 8916 w 23736"/>
                    <a:gd name="connsiteY8" fmla="*/ 43038 h 57278"/>
                    <a:gd name="connsiteX9" fmla="*/ 5622 w 23736"/>
                    <a:gd name="connsiteY9" fmla="*/ 46294 h 57278"/>
                    <a:gd name="connsiteX10" fmla="*/ 2328 w 23736"/>
                    <a:gd name="connsiteY10" fmla="*/ 54431 h 57278"/>
                    <a:gd name="connsiteX11" fmla="*/ 682 w 23736"/>
                    <a:gd name="connsiteY11" fmla="*/ 56058 h 57278"/>
                    <a:gd name="connsiteX12" fmla="*/ 5622 w 23736"/>
                    <a:gd name="connsiteY12" fmla="*/ 56058 h 57278"/>
                    <a:gd name="connsiteX13" fmla="*/ 12209 w 23736"/>
                    <a:gd name="connsiteY13" fmla="*/ 49548 h 57278"/>
                    <a:gd name="connsiteX14" fmla="*/ 15503 w 23736"/>
                    <a:gd name="connsiteY14" fmla="*/ 46294 h 57278"/>
                    <a:gd name="connsiteX15" fmla="*/ 17149 w 23736"/>
                    <a:gd name="connsiteY15" fmla="*/ 41411 h 57278"/>
                    <a:gd name="connsiteX16" fmla="*/ 22089 w 23736"/>
                    <a:gd name="connsiteY16" fmla="*/ 31645 h 57278"/>
                    <a:gd name="connsiteX17" fmla="*/ 22089 w 23736"/>
                    <a:gd name="connsiteY17" fmla="*/ 25135 h 57278"/>
                    <a:gd name="connsiteX18" fmla="*/ 23736 w 23736"/>
                    <a:gd name="connsiteY18" fmla="*/ 20254 h 57278"/>
                    <a:gd name="connsiteX19" fmla="*/ 23736 w 23736"/>
                    <a:gd name="connsiteY19" fmla="*/ 10488 h 57278"/>
                    <a:gd name="connsiteX20" fmla="*/ 22089 w 23736"/>
                    <a:gd name="connsiteY20" fmla="*/ 724 h 5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36" h="57278">
                      <a:moveTo>
                        <a:pt x="22089" y="724"/>
                      </a:moveTo>
                      <a:cubicBezTo>
                        <a:pt x="22089" y="-904"/>
                        <a:pt x="20442" y="724"/>
                        <a:pt x="20442" y="724"/>
                      </a:cubicBezTo>
                      <a:cubicBezTo>
                        <a:pt x="18796" y="724"/>
                        <a:pt x="18796" y="724"/>
                        <a:pt x="18796" y="2351"/>
                      </a:cubicBezTo>
                      <a:cubicBezTo>
                        <a:pt x="18796" y="7234"/>
                        <a:pt x="18796" y="5605"/>
                        <a:pt x="18796" y="10488"/>
                      </a:cubicBezTo>
                      <a:cubicBezTo>
                        <a:pt x="18796" y="13744"/>
                        <a:pt x="17149" y="15371"/>
                        <a:pt x="17149" y="18625"/>
                      </a:cubicBezTo>
                      <a:cubicBezTo>
                        <a:pt x="17149" y="20254"/>
                        <a:pt x="17149" y="21881"/>
                        <a:pt x="17149" y="23508"/>
                      </a:cubicBezTo>
                      <a:cubicBezTo>
                        <a:pt x="17149" y="25135"/>
                        <a:pt x="15503" y="26764"/>
                        <a:pt x="13855" y="28391"/>
                      </a:cubicBezTo>
                      <a:cubicBezTo>
                        <a:pt x="12209" y="31645"/>
                        <a:pt x="12209" y="34901"/>
                        <a:pt x="10562" y="38155"/>
                      </a:cubicBezTo>
                      <a:cubicBezTo>
                        <a:pt x="10562" y="39784"/>
                        <a:pt x="8916" y="41411"/>
                        <a:pt x="8916" y="43038"/>
                      </a:cubicBezTo>
                      <a:cubicBezTo>
                        <a:pt x="8916" y="44665"/>
                        <a:pt x="7269" y="44665"/>
                        <a:pt x="5622" y="46294"/>
                      </a:cubicBezTo>
                      <a:cubicBezTo>
                        <a:pt x="2328" y="51175"/>
                        <a:pt x="3976" y="51175"/>
                        <a:pt x="2328" y="54431"/>
                      </a:cubicBezTo>
                      <a:cubicBezTo>
                        <a:pt x="682" y="52804"/>
                        <a:pt x="-965" y="54431"/>
                        <a:pt x="682" y="56058"/>
                      </a:cubicBezTo>
                      <a:cubicBezTo>
                        <a:pt x="2328" y="57685"/>
                        <a:pt x="3976" y="57685"/>
                        <a:pt x="5622" y="56058"/>
                      </a:cubicBezTo>
                      <a:cubicBezTo>
                        <a:pt x="8916" y="52804"/>
                        <a:pt x="8916" y="52804"/>
                        <a:pt x="12209" y="49548"/>
                      </a:cubicBezTo>
                      <a:cubicBezTo>
                        <a:pt x="12209" y="47921"/>
                        <a:pt x="13855" y="47921"/>
                        <a:pt x="15503" y="46294"/>
                      </a:cubicBezTo>
                      <a:cubicBezTo>
                        <a:pt x="15503" y="44665"/>
                        <a:pt x="15503" y="43038"/>
                        <a:pt x="17149" y="41411"/>
                      </a:cubicBezTo>
                      <a:cubicBezTo>
                        <a:pt x="18796" y="38155"/>
                        <a:pt x="20442" y="34901"/>
                        <a:pt x="22089" y="31645"/>
                      </a:cubicBezTo>
                      <a:cubicBezTo>
                        <a:pt x="22089" y="30018"/>
                        <a:pt x="22089" y="28391"/>
                        <a:pt x="22089" y="25135"/>
                      </a:cubicBezTo>
                      <a:cubicBezTo>
                        <a:pt x="22089" y="23508"/>
                        <a:pt x="23736" y="21881"/>
                        <a:pt x="23736" y="20254"/>
                      </a:cubicBezTo>
                      <a:cubicBezTo>
                        <a:pt x="23736" y="16998"/>
                        <a:pt x="23736" y="13744"/>
                        <a:pt x="23736" y="10488"/>
                      </a:cubicBezTo>
                      <a:cubicBezTo>
                        <a:pt x="23736" y="5605"/>
                        <a:pt x="23736" y="5605"/>
                        <a:pt x="22089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3" name="任意多边形: 形状 7352" descr="c65d3154-7a5d-4491-8c77-96021f8b2043"/>
                <p:cNvSpPr/>
                <p:nvPr/>
              </p:nvSpPr>
              <p:spPr>
                <a:xfrm flipH="1">
                  <a:off x="11686573" y="602772"/>
                  <a:ext cx="31607" cy="130217"/>
                </a:xfrm>
                <a:custGeom>
                  <a:avLst/>
                  <a:gdLst>
                    <a:gd name="connsiteX0" fmla="*/ 4529 w 31607"/>
                    <a:gd name="connsiteY0" fmla="*/ 1220 h 130217"/>
                    <a:gd name="connsiteX1" fmla="*/ 1235 w 31607"/>
                    <a:gd name="connsiteY1" fmla="*/ 1220 h 130217"/>
                    <a:gd name="connsiteX2" fmla="*/ 1235 w 31607"/>
                    <a:gd name="connsiteY2" fmla="*/ 4476 h 130217"/>
                    <a:gd name="connsiteX3" fmla="*/ 9468 w 31607"/>
                    <a:gd name="connsiteY3" fmla="*/ 20750 h 130217"/>
                    <a:gd name="connsiteX4" fmla="*/ 14409 w 31607"/>
                    <a:gd name="connsiteY4" fmla="*/ 38653 h 130217"/>
                    <a:gd name="connsiteX5" fmla="*/ 17702 w 31607"/>
                    <a:gd name="connsiteY5" fmla="*/ 48418 h 130217"/>
                    <a:gd name="connsiteX6" fmla="*/ 17702 w 31607"/>
                    <a:gd name="connsiteY6" fmla="*/ 59811 h 130217"/>
                    <a:gd name="connsiteX7" fmla="*/ 19349 w 31607"/>
                    <a:gd name="connsiteY7" fmla="*/ 80968 h 130217"/>
                    <a:gd name="connsiteX8" fmla="*/ 19349 w 31607"/>
                    <a:gd name="connsiteY8" fmla="*/ 90733 h 130217"/>
                    <a:gd name="connsiteX9" fmla="*/ 17702 w 31607"/>
                    <a:gd name="connsiteY9" fmla="*/ 98871 h 130217"/>
                    <a:gd name="connsiteX10" fmla="*/ 16056 w 31607"/>
                    <a:gd name="connsiteY10" fmla="*/ 116774 h 130217"/>
                    <a:gd name="connsiteX11" fmla="*/ 17702 w 31607"/>
                    <a:gd name="connsiteY11" fmla="*/ 129794 h 130217"/>
                    <a:gd name="connsiteX12" fmla="*/ 24290 w 31607"/>
                    <a:gd name="connsiteY12" fmla="*/ 123284 h 130217"/>
                    <a:gd name="connsiteX13" fmla="*/ 29229 w 31607"/>
                    <a:gd name="connsiteY13" fmla="*/ 103754 h 130217"/>
                    <a:gd name="connsiteX14" fmla="*/ 30876 w 31607"/>
                    <a:gd name="connsiteY14" fmla="*/ 93988 h 130217"/>
                    <a:gd name="connsiteX15" fmla="*/ 30876 w 31607"/>
                    <a:gd name="connsiteY15" fmla="*/ 82596 h 130217"/>
                    <a:gd name="connsiteX16" fmla="*/ 30876 w 31607"/>
                    <a:gd name="connsiteY16" fmla="*/ 59811 h 130217"/>
                    <a:gd name="connsiteX17" fmla="*/ 27583 w 31607"/>
                    <a:gd name="connsiteY17" fmla="*/ 48418 h 130217"/>
                    <a:gd name="connsiteX18" fmla="*/ 24290 w 31607"/>
                    <a:gd name="connsiteY18" fmla="*/ 37026 h 130217"/>
                    <a:gd name="connsiteX19" fmla="*/ 16056 w 31607"/>
                    <a:gd name="connsiteY19" fmla="*/ 17496 h 130217"/>
                    <a:gd name="connsiteX20" fmla="*/ 4529 w 31607"/>
                    <a:gd name="connsiteY20" fmla="*/ 1220 h 13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607" h="130217">
                      <a:moveTo>
                        <a:pt x="4529" y="1220"/>
                      </a:moveTo>
                      <a:cubicBezTo>
                        <a:pt x="2881" y="-407"/>
                        <a:pt x="2881" y="-407"/>
                        <a:pt x="1235" y="1220"/>
                      </a:cubicBezTo>
                      <a:cubicBezTo>
                        <a:pt x="-412" y="1220"/>
                        <a:pt x="-412" y="2849"/>
                        <a:pt x="1235" y="4476"/>
                      </a:cubicBezTo>
                      <a:cubicBezTo>
                        <a:pt x="6175" y="12613"/>
                        <a:pt x="4529" y="10986"/>
                        <a:pt x="9468" y="20750"/>
                      </a:cubicBezTo>
                      <a:cubicBezTo>
                        <a:pt x="11115" y="25633"/>
                        <a:pt x="12763" y="32143"/>
                        <a:pt x="14409" y="38653"/>
                      </a:cubicBezTo>
                      <a:cubicBezTo>
                        <a:pt x="14409" y="41909"/>
                        <a:pt x="16056" y="45163"/>
                        <a:pt x="17702" y="48418"/>
                      </a:cubicBezTo>
                      <a:cubicBezTo>
                        <a:pt x="17702" y="51673"/>
                        <a:pt x="17702" y="56556"/>
                        <a:pt x="17702" y="59811"/>
                      </a:cubicBezTo>
                      <a:cubicBezTo>
                        <a:pt x="19349" y="66321"/>
                        <a:pt x="19349" y="74458"/>
                        <a:pt x="19349" y="80968"/>
                      </a:cubicBezTo>
                      <a:cubicBezTo>
                        <a:pt x="19349" y="84224"/>
                        <a:pt x="19349" y="87478"/>
                        <a:pt x="19349" y="90733"/>
                      </a:cubicBezTo>
                      <a:cubicBezTo>
                        <a:pt x="19349" y="93988"/>
                        <a:pt x="17702" y="97244"/>
                        <a:pt x="17702" y="98871"/>
                      </a:cubicBezTo>
                      <a:cubicBezTo>
                        <a:pt x="16056" y="110264"/>
                        <a:pt x="17702" y="108636"/>
                        <a:pt x="16056" y="116774"/>
                      </a:cubicBezTo>
                      <a:cubicBezTo>
                        <a:pt x="16056" y="123284"/>
                        <a:pt x="16056" y="128165"/>
                        <a:pt x="17702" y="129794"/>
                      </a:cubicBezTo>
                      <a:cubicBezTo>
                        <a:pt x="19349" y="131421"/>
                        <a:pt x="22642" y="128165"/>
                        <a:pt x="24290" y="123284"/>
                      </a:cubicBezTo>
                      <a:cubicBezTo>
                        <a:pt x="27583" y="113518"/>
                        <a:pt x="27583" y="116774"/>
                        <a:pt x="29229" y="103754"/>
                      </a:cubicBezTo>
                      <a:cubicBezTo>
                        <a:pt x="29229" y="100498"/>
                        <a:pt x="30876" y="97244"/>
                        <a:pt x="30876" y="93988"/>
                      </a:cubicBezTo>
                      <a:cubicBezTo>
                        <a:pt x="30876" y="90733"/>
                        <a:pt x="30876" y="87478"/>
                        <a:pt x="30876" y="82596"/>
                      </a:cubicBezTo>
                      <a:cubicBezTo>
                        <a:pt x="30876" y="76086"/>
                        <a:pt x="32522" y="67948"/>
                        <a:pt x="30876" y="59811"/>
                      </a:cubicBezTo>
                      <a:cubicBezTo>
                        <a:pt x="30876" y="56556"/>
                        <a:pt x="29229" y="51673"/>
                        <a:pt x="27583" y="48418"/>
                      </a:cubicBezTo>
                      <a:cubicBezTo>
                        <a:pt x="27583" y="45163"/>
                        <a:pt x="25936" y="40280"/>
                        <a:pt x="24290" y="37026"/>
                      </a:cubicBezTo>
                      <a:cubicBezTo>
                        <a:pt x="22642" y="30516"/>
                        <a:pt x="19349" y="24006"/>
                        <a:pt x="16056" y="17496"/>
                      </a:cubicBezTo>
                      <a:cubicBezTo>
                        <a:pt x="11115" y="7730"/>
                        <a:pt x="11115" y="9359"/>
                        <a:pt x="4529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4" name="任意多边形: 形状 7353" descr="b1bc44f3-192e-4574-802f-d1b5c9b2778e"/>
                <p:cNvSpPr/>
                <p:nvPr/>
              </p:nvSpPr>
              <p:spPr>
                <a:xfrm flipH="1">
                  <a:off x="11659310" y="564933"/>
                  <a:ext cx="43896" cy="189105"/>
                </a:xfrm>
                <a:custGeom>
                  <a:avLst/>
                  <a:gdLst>
                    <a:gd name="connsiteX0" fmla="*/ 1081 w 43896"/>
                    <a:gd name="connsiteY0" fmla="*/ 0 h 189105"/>
                    <a:gd name="connsiteX1" fmla="*/ 2729 w 43896"/>
                    <a:gd name="connsiteY1" fmla="*/ 3255 h 189105"/>
                    <a:gd name="connsiteX2" fmla="*/ 10962 w 43896"/>
                    <a:gd name="connsiteY2" fmla="*/ 14647 h 189105"/>
                    <a:gd name="connsiteX3" fmla="*/ 19195 w 43896"/>
                    <a:gd name="connsiteY3" fmla="*/ 27667 h 189105"/>
                    <a:gd name="connsiteX4" fmla="*/ 29076 w 43896"/>
                    <a:gd name="connsiteY4" fmla="*/ 55335 h 189105"/>
                    <a:gd name="connsiteX5" fmla="*/ 32369 w 43896"/>
                    <a:gd name="connsiteY5" fmla="*/ 71610 h 189105"/>
                    <a:gd name="connsiteX6" fmla="*/ 32369 w 43896"/>
                    <a:gd name="connsiteY6" fmla="*/ 87885 h 189105"/>
                    <a:gd name="connsiteX7" fmla="*/ 32369 w 43896"/>
                    <a:gd name="connsiteY7" fmla="*/ 122062 h 189105"/>
                    <a:gd name="connsiteX8" fmla="*/ 29076 w 43896"/>
                    <a:gd name="connsiteY8" fmla="*/ 136711 h 189105"/>
                    <a:gd name="connsiteX9" fmla="*/ 24135 w 43896"/>
                    <a:gd name="connsiteY9" fmla="*/ 149730 h 189105"/>
                    <a:gd name="connsiteX10" fmla="*/ 12608 w 43896"/>
                    <a:gd name="connsiteY10" fmla="*/ 175770 h 189105"/>
                    <a:gd name="connsiteX11" fmla="*/ 9315 w 43896"/>
                    <a:gd name="connsiteY11" fmla="*/ 188790 h 189105"/>
                    <a:gd name="connsiteX12" fmla="*/ 20842 w 43896"/>
                    <a:gd name="connsiteY12" fmla="*/ 179025 h 189105"/>
                    <a:gd name="connsiteX13" fmla="*/ 34016 w 43896"/>
                    <a:gd name="connsiteY13" fmla="*/ 152985 h 189105"/>
                    <a:gd name="connsiteX14" fmla="*/ 38956 w 43896"/>
                    <a:gd name="connsiteY14" fmla="*/ 139965 h 189105"/>
                    <a:gd name="connsiteX15" fmla="*/ 40603 w 43896"/>
                    <a:gd name="connsiteY15" fmla="*/ 123691 h 189105"/>
                    <a:gd name="connsiteX16" fmla="*/ 43896 w 43896"/>
                    <a:gd name="connsiteY16" fmla="*/ 87885 h 189105"/>
                    <a:gd name="connsiteX17" fmla="*/ 40603 w 43896"/>
                    <a:gd name="connsiteY17" fmla="*/ 69982 h 189105"/>
                    <a:gd name="connsiteX18" fmla="*/ 37310 w 43896"/>
                    <a:gd name="connsiteY18" fmla="*/ 53708 h 189105"/>
                    <a:gd name="connsiteX19" fmla="*/ 24135 w 43896"/>
                    <a:gd name="connsiteY19" fmla="*/ 24413 h 189105"/>
                    <a:gd name="connsiteX20" fmla="*/ 14256 w 43896"/>
                    <a:gd name="connsiteY20" fmla="*/ 11393 h 189105"/>
                    <a:gd name="connsiteX21" fmla="*/ 4375 w 43896"/>
                    <a:gd name="connsiteY21" fmla="*/ 1627 h 189105"/>
                    <a:gd name="connsiteX22" fmla="*/ 1081 w 43896"/>
                    <a:gd name="connsiteY22" fmla="*/ 0 h 189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3896" h="189105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9" y="3255"/>
                      </a:cubicBezTo>
                      <a:cubicBezTo>
                        <a:pt x="7669" y="8137"/>
                        <a:pt x="9315" y="11393"/>
                        <a:pt x="10962" y="14647"/>
                      </a:cubicBezTo>
                      <a:cubicBezTo>
                        <a:pt x="12608" y="17903"/>
                        <a:pt x="15902" y="19530"/>
                        <a:pt x="19195" y="27667"/>
                      </a:cubicBezTo>
                      <a:cubicBezTo>
                        <a:pt x="24135" y="35805"/>
                        <a:pt x="25783" y="45570"/>
                        <a:pt x="29076" y="55335"/>
                      </a:cubicBezTo>
                      <a:cubicBezTo>
                        <a:pt x="30723" y="60218"/>
                        <a:pt x="32369" y="65100"/>
                        <a:pt x="32369" y="71610"/>
                      </a:cubicBezTo>
                      <a:cubicBezTo>
                        <a:pt x="34016" y="76492"/>
                        <a:pt x="32369" y="83002"/>
                        <a:pt x="32369" y="87885"/>
                      </a:cubicBezTo>
                      <a:cubicBezTo>
                        <a:pt x="34016" y="99278"/>
                        <a:pt x="34016" y="110671"/>
                        <a:pt x="32369" y="122062"/>
                      </a:cubicBezTo>
                      <a:cubicBezTo>
                        <a:pt x="30723" y="126945"/>
                        <a:pt x="30723" y="131828"/>
                        <a:pt x="29076" y="136711"/>
                      </a:cubicBezTo>
                      <a:cubicBezTo>
                        <a:pt x="27429" y="141592"/>
                        <a:pt x="25783" y="146475"/>
                        <a:pt x="24135" y="149730"/>
                      </a:cubicBezTo>
                      <a:cubicBezTo>
                        <a:pt x="17549" y="166005"/>
                        <a:pt x="20842" y="162750"/>
                        <a:pt x="12608" y="175770"/>
                      </a:cubicBezTo>
                      <a:cubicBezTo>
                        <a:pt x="12608" y="180653"/>
                        <a:pt x="9315" y="187163"/>
                        <a:pt x="9315" y="188790"/>
                      </a:cubicBezTo>
                      <a:cubicBezTo>
                        <a:pt x="10962" y="190418"/>
                        <a:pt x="15902" y="185535"/>
                        <a:pt x="20842" y="179025"/>
                      </a:cubicBezTo>
                      <a:cubicBezTo>
                        <a:pt x="29076" y="166005"/>
                        <a:pt x="27429" y="169260"/>
                        <a:pt x="34016" y="152985"/>
                      </a:cubicBezTo>
                      <a:cubicBezTo>
                        <a:pt x="35662" y="148102"/>
                        <a:pt x="37310" y="144848"/>
                        <a:pt x="38956" y="139965"/>
                      </a:cubicBezTo>
                      <a:cubicBezTo>
                        <a:pt x="40603" y="135082"/>
                        <a:pt x="40603" y="128572"/>
                        <a:pt x="40603" y="123691"/>
                      </a:cubicBezTo>
                      <a:cubicBezTo>
                        <a:pt x="42249" y="112298"/>
                        <a:pt x="43896" y="100905"/>
                        <a:pt x="43896" y="87885"/>
                      </a:cubicBezTo>
                      <a:cubicBezTo>
                        <a:pt x="43896" y="81375"/>
                        <a:pt x="42249" y="76492"/>
                        <a:pt x="40603" y="69982"/>
                      </a:cubicBezTo>
                      <a:cubicBezTo>
                        <a:pt x="38956" y="63473"/>
                        <a:pt x="37310" y="58590"/>
                        <a:pt x="37310" y="53708"/>
                      </a:cubicBezTo>
                      <a:cubicBezTo>
                        <a:pt x="34016" y="42315"/>
                        <a:pt x="29076" y="32550"/>
                        <a:pt x="24135" y="24413"/>
                      </a:cubicBezTo>
                      <a:cubicBezTo>
                        <a:pt x="19195" y="16275"/>
                        <a:pt x="17549" y="13020"/>
                        <a:pt x="14256" y="11393"/>
                      </a:cubicBezTo>
                      <a:cubicBezTo>
                        <a:pt x="12608" y="8137"/>
                        <a:pt x="9315" y="6510"/>
                        <a:pt x="4375" y="1627"/>
                      </a:cubicBezTo>
                      <a:cubicBezTo>
                        <a:pt x="2729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5" name="任意多边形: 形状 7354" descr="fa218486-d217-48e3-92f9-d54d7d3f9008"/>
                <p:cNvSpPr/>
                <p:nvPr/>
              </p:nvSpPr>
              <p:spPr>
                <a:xfrm flipH="1">
                  <a:off x="11104373" y="288258"/>
                  <a:ext cx="55988" cy="16274"/>
                </a:xfrm>
                <a:custGeom>
                  <a:avLst/>
                  <a:gdLst>
                    <a:gd name="connsiteX0" fmla="*/ 54342 w 55988"/>
                    <a:gd name="connsiteY0" fmla="*/ 0 h 16274"/>
                    <a:gd name="connsiteX1" fmla="*/ 46108 w 55988"/>
                    <a:gd name="connsiteY1" fmla="*/ 3254 h 16274"/>
                    <a:gd name="connsiteX2" fmla="*/ 37874 w 55988"/>
                    <a:gd name="connsiteY2" fmla="*/ 4883 h 16274"/>
                    <a:gd name="connsiteX3" fmla="*/ 32934 w 55988"/>
                    <a:gd name="connsiteY3" fmla="*/ 6510 h 16274"/>
                    <a:gd name="connsiteX4" fmla="*/ 27993 w 55988"/>
                    <a:gd name="connsiteY4" fmla="*/ 6510 h 16274"/>
                    <a:gd name="connsiteX5" fmla="*/ 18114 w 55988"/>
                    <a:gd name="connsiteY5" fmla="*/ 8137 h 16274"/>
                    <a:gd name="connsiteX6" fmla="*/ 13174 w 55988"/>
                    <a:gd name="connsiteY6" fmla="*/ 8137 h 16274"/>
                    <a:gd name="connsiteX7" fmla="*/ 9880 w 55988"/>
                    <a:gd name="connsiteY7" fmla="*/ 6510 h 16274"/>
                    <a:gd name="connsiteX8" fmla="*/ 1647 w 55988"/>
                    <a:gd name="connsiteY8" fmla="*/ 8137 h 16274"/>
                    <a:gd name="connsiteX9" fmla="*/ 0 w 55988"/>
                    <a:gd name="connsiteY9" fmla="*/ 8137 h 16274"/>
                    <a:gd name="connsiteX10" fmla="*/ 3293 w 55988"/>
                    <a:gd name="connsiteY10" fmla="*/ 13020 h 16274"/>
                    <a:gd name="connsiteX11" fmla="*/ 11527 w 55988"/>
                    <a:gd name="connsiteY11" fmla="*/ 14647 h 16274"/>
                    <a:gd name="connsiteX12" fmla="*/ 16468 w 55988"/>
                    <a:gd name="connsiteY12" fmla="*/ 16274 h 16274"/>
                    <a:gd name="connsiteX13" fmla="*/ 21407 w 55988"/>
                    <a:gd name="connsiteY13" fmla="*/ 14647 h 16274"/>
                    <a:gd name="connsiteX14" fmla="*/ 31288 w 55988"/>
                    <a:gd name="connsiteY14" fmla="*/ 14647 h 16274"/>
                    <a:gd name="connsiteX15" fmla="*/ 36227 w 55988"/>
                    <a:gd name="connsiteY15" fmla="*/ 13020 h 16274"/>
                    <a:gd name="connsiteX16" fmla="*/ 41168 w 55988"/>
                    <a:gd name="connsiteY16" fmla="*/ 11393 h 16274"/>
                    <a:gd name="connsiteX17" fmla="*/ 49401 w 55988"/>
                    <a:gd name="connsiteY17" fmla="*/ 8137 h 16274"/>
                    <a:gd name="connsiteX18" fmla="*/ 55988 w 55988"/>
                    <a:gd name="connsiteY18" fmla="*/ 3254 h 16274"/>
                    <a:gd name="connsiteX19" fmla="*/ 55988 w 55988"/>
                    <a:gd name="connsiteY19" fmla="*/ 1627 h 16274"/>
                    <a:gd name="connsiteX20" fmla="*/ 54342 w 55988"/>
                    <a:gd name="connsiteY20" fmla="*/ 0 h 16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987" h="16274">
                      <a:moveTo>
                        <a:pt x="54342" y="0"/>
                      </a:moveTo>
                      <a:cubicBezTo>
                        <a:pt x="51047" y="1627"/>
                        <a:pt x="51047" y="1627"/>
                        <a:pt x="46108" y="3254"/>
                      </a:cubicBezTo>
                      <a:cubicBezTo>
                        <a:pt x="44461" y="3254"/>
                        <a:pt x="41168" y="3254"/>
                        <a:pt x="37874" y="4883"/>
                      </a:cubicBezTo>
                      <a:cubicBezTo>
                        <a:pt x="36227" y="4883"/>
                        <a:pt x="34581" y="6510"/>
                        <a:pt x="32934" y="6510"/>
                      </a:cubicBezTo>
                      <a:cubicBezTo>
                        <a:pt x="31288" y="6510"/>
                        <a:pt x="29641" y="6510"/>
                        <a:pt x="27993" y="6510"/>
                      </a:cubicBezTo>
                      <a:cubicBezTo>
                        <a:pt x="24700" y="6510"/>
                        <a:pt x="21407" y="8137"/>
                        <a:pt x="18114" y="8137"/>
                      </a:cubicBezTo>
                      <a:cubicBezTo>
                        <a:pt x="16468" y="8137"/>
                        <a:pt x="14820" y="8137"/>
                        <a:pt x="13174" y="8137"/>
                      </a:cubicBezTo>
                      <a:cubicBezTo>
                        <a:pt x="11527" y="8137"/>
                        <a:pt x="9880" y="6510"/>
                        <a:pt x="9880" y="6510"/>
                      </a:cubicBezTo>
                      <a:cubicBezTo>
                        <a:pt x="4940" y="6510"/>
                        <a:pt x="6587" y="8137"/>
                        <a:pt x="1647" y="8137"/>
                      </a:cubicBezTo>
                      <a:cubicBezTo>
                        <a:pt x="3293" y="6510"/>
                        <a:pt x="0" y="6510"/>
                        <a:pt x="0" y="8137"/>
                      </a:cubicBezTo>
                      <a:cubicBezTo>
                        <a:pt x="0" y="9764"/>
                        <a:pt x="1647" y="11393"/>
                        <a:pt x="3293" y="13020"/>
                      </a:cubicBezTo>
                      <a:cubicBezTo>
                        <a:pt x="8234" y="13020"/>
                        <a:pt x="6587" y="14647"/>
                        <a:pt x="11527" y="14647"/>
                      </a:cubicBezTo>
                      <a:cubicBezTo>
                        <a:pt x="13174" y="14647"/>
                        <a:pt x="14820" y="16274"/>
                        <a:pt x="16468" y="16274"/>
                      </a:cubicBezTo>
                      <a:cubicBezTo>
                        <a:pt x="18114" y="16274"/>
                        <a:pt x="19761" y="14647"/>
                        <a:pt x="21407" y="14647"/>
                      </a:cubicBezTo>
                      <a:cubicBezTo>
                        <a:pt x="24700" y="14647"/>
                        <a:pt x="27993" y="14647"/>
                        <a:pt x="31288" y="14647"/>
                      </a:cubicBezTo>
                      <a:cubicBezTo>
                        <a:pt x="32934" y="14647"/>
                        <a:pt x="34581" y="13020"/>
                        <a:pt x="36227" y="13020"/>
                      </a:cubicBezTo>
                      <a:cubicBezTo>
                        <a:pt x="37874" y="13020"/>
                        <a:pt x="39522" y="13020"/>
                        <a:pt x="41168" y="11393"/>
                      </a:cubicBezTo>
                      <a:cubicBezTo>
                        <a:pt x="44461" y="9764"/>
                        <a:pt x="47754" y="9764"/>
                        <a:pt x="49401" y="8137"/>
                      </a:cubicBezTo>
                      <a:cubicBezTo>
                        <a:pt x="54342" y="6510"/>
                        <a:pt x="52695" y="6510"/>
                        <a:pt x="55988" y="3254"/>
                      </a:cubicBezTo>
                      <a:cubicBezTo>
                        <a:pt x="55988" y="3254"/>
                        <a:pt x="55988" y="1627"/>
                        <a:pt x="55988" y="1627"/>
                      </a:cubicBezTo>
                      <a:cubicBezTo>
                        <a:pt x="55988" y="0"/>
                        <a:pt x="55988" y="0"/>
                        <a:pt x="5434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6" name="任意多边形: 形状 7355" descr="76f31615-ce00-48ed-978f-32262c1718a2"/>
                <p:cNvSpPr/>
                <p:nvPr/>
              </p:nvSpPr>
              <p:spPr>
                <a:xfrm flipH="1">
                  <a:off x="11050946" y="281749"/>
                  <a:ext cx="86360" cy="34851"/>
                </a:xfrm>
                <a:custGeom>
                  <a:avLst/>
                  <a:gdLst>
                    <a:gd name="connsiteX0" fmla="*/ 83982 w 86360"/>
                    <a:gd name="connsiteY0" fmla="*/ 0 h 34851"/>
                    <a:gd name="connsiteX1" fmla="*/ 70808 w 86360"/>
                    <a:gd name="connsiteY1" fmla="*/ 3255 h 34851"/>
                    <a:gd name="connsiteX2" fmla="*/ 57635 w 86360"/>
                    <a:gd name="connsiteY2" fmla="*/ 6510 h 34851"/>
                    <a:gd name="connsiteX3" fmla="*/ 51047 w 86360"/>
                    <a:gd name="connsiteY3" fmla="*/ 9765 h 34851"/>
                    <a:gd name="connsiteX4" fmla="*/ 42815 w 86360"/>
                    <a:gd name="connsiteY4" fmla="*/ 11393 h 34851"/>
                    <a:gd name="connsiteX5" fmla="*/ 27993 w 86360"/>
                    <a:gd name="connsiteY5" fmla="*/ 17903 h 34851"/>
                    <a:gd name="connsiteX6" fmla="*/ 21407 w 86360"/>
                    <a:gd name="connsiteY6" fmla="*/ 21158 h 34851"/>
                    <a:gd name="connsiteX7" fmla="*/ 14820 w 86360"/>
                    <a:gd name="connsiteY7" fmla="*/ 22785 h 34851"/>
                    <a:gd name="connsiteX8" fmla="*/ 3293 w 86360"/>
                    <a:gd name="connsiteY8" fmla="*/ 29295 h 34851"/>
                    <a:gd name="connsiteX9" fmla="*/ 0 w 86360"/>
                    <a:gd name="connsiteY9" fmla="*/ 32551 h 34851"/>
                    <a:gd name="connsiteX10" fmla="*/ 6587 w 86360"/>
                    <a:gd name="connsiteY10" fmla="*/ 34178 h 34851"/>
                    <a:gd name="connsiteX11" fmla="*/ 19760 w 86360"/>
                    <a:gd name="connsiteY11" fmla="*/ 30923 h 34851"/>
                    <a:gd name="connsiteX12" fmla="*/ 26347 w 86360"/>
                    <a:gd name="connsiteY12" fmla="*/ 29295 h 34851"/>
                    <a:gd name="connsiteX13" fmla="*/ 32934 w 86360"/>
                    <a:gd name="connsiteY13" fmla="*/ 26041 h 34851"/>
                    <a:gd name="connsiteX14" fmla="*/ 47754 w 86360"/>
                    <a:gd name="connsiteY14" fmla="*/ 21158 h 34851"/>
                    <a:gd name="connsiteX15" fmla="*/ 54341 w 86360"/>
                    <a:gd name="connsiteY15" fmla="*/ 17903 h 34851"/>
                    <a:gd name="connsiteX16" fmla="*/ 60927 w 86360"/>
                    <a:gd name="connsiteY16" fmla="*/ 14648 h 34851"/>
                    <a:gd name="connsiteX17" fmla="*/ 74101 w 86360"/>
                    <a:gd name="connsiteY17" fmla="*/ 9765 h 34851"/>
                    <a:gd name="connsiteX18" fmla="*/ 85628 w 86360"/>
                    <a:gd name="connsiteY18" fmla="*/ 3255 h 34851"/>
                    <a:gd name="connsiteX19" fmla="*/ 85628 w 86360"/>
                    <a:gd name="connsiteY19" fmla="*/ 1627 h 34851"/>
                    <a:gd name="connsiteX20" fmla="*/ 83982 w 86360"/>
                    <a:gd name="connsiteY20" fmla="*/ 0 h 34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6360" h="34851">
                      <a:moveTo>
                        <a:pt x="83982" y="0"/>
                      </a:moveTo>
                      <a:cubicBezTo>
                        <a:pt x="77395" y="1627"/>
                        <a:pt x="79042" y="1627"/>
                        <a:pt x="70808" y="3255"/>
                      </a:cubicBezTo>
                      <a:cubicBezTo>
                        <a:pt x="67515" y="4883"/>
                        <a:pt x="62574" y="4883"/>
                        <a:pt x="57635" y="6510"/>
                      </a:cubicBezTo>
                      <a:cubicBezTo>
                        <a:pt x="55988" y="6510"/>
                        <a:pt x="52695" y="8137"/>
                        <a:pt x="51047" y="9765"/>
                      </a:cubicBezTo>
                      <a:cubicBezTo>
                        <a:pt x="49401" y="9765"/>
                        <a:pt x="46108" y="9765"/>
                        <a:pt x="42815" y="11393"/>
                      </a:cubicBezTo>
                      <a:cubicBezTo>
                        <a:pt x="37874" y="13020"/>
                        <a:pt x="32934" y="16275"/>
                        <a:pt x="27993" y="17903"/>
                      </a:cubicBezTo>
                      <a:cubicBezTo>
                        <a:pt x="26347" y="17903"/>
                        <a:pt x="23054" y="19530"/>
                        <a:pt x="21407" y="21158"/>
                      </a:cubicBezTo>
                      <a:cubicBezTo>
                        <a:pt x="19760" y="21158"/>
                        <a:pt x="16467" y="21158"/>
                        <a:pt x="14820" y="22785"/>
                      </a:cubicBezTo>
                      <a:cubicBezTo>
                        <a:pt x="8234" y="26041"/>
                        <a:pt x="9880" y="26041"/>
                        <a:pt x="3293" y="29295"/>
                      </a:cubicBezTo>
                      <a:cubicBezTo>
                        <a:pt x="3293" y="29295"/>
                        <a:pt x="0" y="30923"/>
                        <a:pt x="0" y="32551"/>
                      </a:cubicBezTo>
                      <a:cubicBezTo>
                        <a:pt x="0" y="34178"/>
                        <a:pt x="3293" y="35805"/>
                        <a:pt x="6587" y="34178"/>
                      </a:cubicBezTo>
                      <a:cubicBezTo>
                        <a:pt x="13173" y="32551"/>
                        <a:pt x="11527" y="32551"/>
                        <a:pt x="19760" y="30923"/>
                      </a:cubicBezTo>
                      <a:cubicBezTo>
                        <a:pt x="21407" y="30923"/>
                        <a:pt x="24700" y="30923"/>
                        <a:pt x="26347" y="29295"/>
                      </a:cubicBezTo>
                      <a:cubicBezTo>
                        <a:pt x="27993" y="29295"/>
                        <a:pt x="29641" y="26041"/>
                        <a:pt x="32934" y="26041"/>
                      </a:cubicBezTo>
                      <a:cubicBezTo>
                        <a:pt x="37874" y="24413"/>
                        <a:pt x="42815" y="24413"/>
                        <a:pt x="47754" y="21158"/>
                      </a:cubicBezTo>
                      <a:cubicBezTo>
                        <a:pt x="49401" y="19530"/>
                        <a:pt x="52695" y="17903"/>
                        <a:pt x="54341" y="17903"/>
                      </a:cubicBezTo>
                      <a:cubicBezTo>
                        <a:pt x="55988" y="16275"/>
                        <a:pt x="59281" y="16275"/>
                        <a:pt x="60927" y="14648"/>
                      </a:cubicBezTo>
                      <a:cubicBezTo>
                        <a:pt x="65868" y="13020"/>
                        <a:pt x="70808" y="11393"/>
                        <a:pt x="74101" y="9765"/>
                      </a:cubicBezTo>
                      <a:cubicBezTo>
                        <a:pt x="80688" y="6510"/>
                        <a:pt x="80688" y="6510"/>
                        <a:pt x="85628" y="3255"/>
                      </a:cubicBezTo>
                      <a:cubicBezTo>
                        <a:pt x="87276" y="3255"/>
                        <a:pt x="85628" y="1627"/>
                        <a:pt x="85628" y="1627"/>
                      </a:cubicBezTo>
                      <a:cubicBezTo>
                        <a:pt x="85628" y="0"/>
                        <a:pt x="85628" y="0"/>
                        <a:pt x="8398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7" name="任意多边形: 形状 7356" descr="5474b072-a996-4451-a28e-555d3a3d0978"/>
                <p:cNvSpPr/>
                <p:nvPr/>
              </p:nvSpPr>
              <p:spPr>
                <a:xfrm flipH="1">
                  <a:off x="11036128" y="283934"/>
                  <a:ext cx="147606" cy="53149"/>
                </a:xfrm>
                <a:custGeom>
                  <a:avLst/>
                  <a:gdLst>
                    <a:gd name="connsiteX0" fmla="*/ 146875 w 147606"/>
                    <a:gd name="connsiteY0" fmla="*/ 1070 h 53149"/>
                    <a:gd name="connsiteX1" fmla="*/ 143582 w 147606"/>
                    <a:gd name="connsiteY1" fmla="*/ 2697 h 53149"/>
                    <a:gd name="connsiteX2" fmla="*/ 127114 w 147606"/>
                    <a:gd name="connsiteY2" fmla="*/ 17344 h 53149"/>
                    <a:gd name="connsiteX3" fmla="*/ 107354 w 147606"/>
                    <a:gd name="connsiteY3" fmla="*/ 28737 h 53149"/>
                    <a:gd name="connsiteX4" fmla="*/ 95828 w 147606"/>
                    <a:gd name="connsiteY4" fmla="*/ 35247 h 53149"/>
                    <a:gd name="connsiteX5" fmla="*/ 82654 w 147606"/>
                    <a:gd name="connsiteY5" fmla="*/ 38502 h 53149"/>
                    <a:gd name="connsiteX6" fmla="*/ 56307 w 147606"/>
                    <a:gd name="connsiteY6" fmla="*/ 45012 h 53149"/>
                    <a:gd name="connsiteX7" fmla="*/ 44780 w 147606"/>
                    <a:gd name="connsiteY7" fmla="*/ 46639 h 53149"/>
                    <a:gd name="connsiteX8" fmla="*/ 33253 w 147606"/>
                    <a:gd name="connsiteY8" fmla="*/ 45012 h 53149"/>
                    <a:gd name="connsiteX9" fmla="*/ 11846 w 147606"/>
                    <a:gd name="connsiteY9" fmla="*/ 43385 h 53149"/>
                    <a:gd name="connsiteX10" fmla="*/ 319 w 147606"/>
                    <a:gd name="connsiteY10" fmla="*/ 41757 h 53149"/>
                    <a:gd name="connsiteX11" fmla="*/ 10200 w 147606"/>
                    <a:gd name="connsiteY11" fmla="*/ 48267 h 53149"/>
                    <a:gd name="connsiteX12" fmla="*/ 33253 w 147606"/>
                    <a:gd name="connsiteY12" fmla="*/ 51522 h 53149"/>
                    <a:gd name="connsiteX13" fmla="*/ 44780 w 147606"/>
                    <a:gd name="connsiteY13" fmla="*/ 53149 h 53149"/>
                    <a:gd name="connsiteX14" fmla="*/ 57954 w 147606"/>
                    <a:gd name="connsiteY14" fmla="*/ 51522 h 53149"/>
                    <a:gd name="connsiteX15" fmla="*/ 85947 w 147606"/>
                    <a:gd name="connsiteY15" fmla="*/ 46639 h 53149"/>
                    <a:gd name="connsiteX16" fmla="*/ 99121 w 147606"/>
                    <a:gd name="connsiteY16" fmla="*/ 40129 h 53149"/>
                    <a:gd name="connsiteX17" fmla="*/ 110648 w 147606"/>
                    <a:gd name="connsiteY17" fmla="*/ 33619 h 53149"/>
                    <a:gd name="connsiteX18" fmla="*/ 130409 w 147606"/>
                    <a:gd name="connsiteY18" fmla="*/ 20600 h 53149"/>
                    <a:gd name="connsiteX19" fmla="*/ 146875 w 147606"/>
                    <a:gd name="connsiteY19" fmla="*/ 4324 h 53149"/>
                    <a:gd name="connsiteX20" fmla="*/ 146875 w 147606"/>
                    <a:gd name="connsiteY20" fmla="*/ 1070 h 53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7606" h="53149">
                      <a:moveTo>
                        <a:pt x="146875" y="1070"/>
                      </a:moveTo>
                      <a:cubicBezTo>
                        <a:pt x="146875" y="-559"/>
                        <a:pt x="145229" y="-559"/>
                        <a:pt x="143582" y="2697"/>
                      </a:cubicBezTo>
                      <a:cubicBezTo>
                        <a:pt x="135348" y="10834"/>
                        <a:pt x="136995" y="9207"/>
                        <a:pt x="127114" y="17344"/>
                      </a:cubicBezTo>
                      <a:cubicBezTo>
                        <a:pt x="122175" y="20600"/>
                        <a:pt x="113941" y="23854"/>
                        <a:pt x="107354" y="28737"/>
                      </a:cubicBezTo>
                      <a:cubicBezTo>
                        <a:pt x="104062" y="30364"/>
                        <a:pt x="99121" y="33619"/>
                        <a:pt x="95828" y="35247"/>
                      </a:cubicBezTo>
                      <a:cubicBezTo>
                        <a:pt x="92535" y="36875"/>
                        <a:pt x="87594" y="36875"/>
                        <a:pt x="82654" y="38502"/>
                      </a:cubicBezTo>
                      <a:cubicBezTo>
                        <a:pt x="74420" y="41757"/>
                        <a:pt x="66186" y="43385"/>
                        <a:pt x="56307" y="45012"/>
                      </a:cubicBezTo>
                      <a:cubicBezTo>
                        <a:pt x="51367" y="45012"/>
                        <a:pt x="48073" y="46639"/>
                        <a:pt x="44780" y="46639"/>
                      </a:cubicBezTo>
                      <a:cubicBezTo>
                        <a:pt x="41486" y="46639"/>
                        <a:pt x="36547" y="45012"/>
                        <a:pt x="33253" y="45012"/>
                      </a:cubicBezTo>
                      <a:cubicBezTo>
                        <a:pt x="20080" y="45012"/>
                        <a:pt x="21727" y="45012"/>
                        <a:pt x="11846" y="43385"/>
                      </a:cubicBezTo>
                      <a:cubicBezTo>
                        <a:pt x="6905" y="40129"/>
                        <a:pt x="1966" y="40129"/>
                        <a:pt x="319" y="41757"/>
                      </a:cubicBezTo>
                      <a:cubicBezTo>
                        <a:pt x="-1327" y="43385"/>
                        <a:pt x="3612" y="46639"/>
                        <a:pt x="10200" y="48267"/>
                      </a:cubicBezTo>
                      <a:cubicBezTo>
                        <a:pt x="21727" y="51522"/>
                        <a:pt x="20080" y="51522"/>
                        <a:pt x="33253" y="51522"/>
                      </a:cubicBezTo>
                      <a:cubicBezTo>
                        <a:pt x="36547" y="51522"/>
                        <a:pt x="39840" y="53149"/>
                        <a:pt x="44780" y="53149"/>
                      </a:cubicBezTo>
                      <a:cubicBezTo>
                        <a:pt x="48073" y="53149"/>
                        <a:pt x="53013" y="51522"/>
                        <a:pt x="57954" y="51522"/>
                      </a:cubicBezTo>
                      <a:cubicBezTo>
                        <a:pt x="66186" y="49895"/>
                        <a:pt x="76067" y="49895"/>
                        <a:pt x="85947" y="46639"/>
                      </a:cubicBezTo>
                      <a:cubicBezTo>
                        <a:pt x="90887" y="45012"/>
                        <a:pt x="94181" y="41757"/>
                        <a:pt x="99121" y="40129"/>
                      </a:cubicBezTo>
                      <a:cubicBezTo>
                        <a:pt x="104062" y="38502"/>
                        <a:pt x="107354" y="36875"/>
                        <a:pt x="110648" y="33619"/>
                      </a:cubicBezTo>
                      <a:cubicBezTo>
                        <a:pt x="118882" y="28737"/>
                        <a:pt x="125468" y="25482"/>
                        <a:pt x="130409" y="20600"/>
                      </a:cubicBezTo>
                      <a:cubicBezTo>
                        <a:pt x="140289" y="10834"/>
                        <a:pt x="138641" y="12461"/>
                        <a:pt x="146875" y="4324"/>
                      </a:cubicBezTo>
                      <a:cubicBezTo>
                        <a:pt x="148521" y="2697"/>
                        <a:pt x="146875" y="2697"/>
                        <a:pt x="146875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8" name="任意多边形: 形状 7357" descr="e6d87c47-6336-48e8-a514-b22c07470a5f"/>
                <p:cNvSpPr/>
                <p:nvPr/>
              </p:nvSpPr>
              <p:spPr>
                <a:xfrm flipH="1">
                  <a:off x="11014721" y="274563"/>
                  <a:ext cx="160716" cy="76262"/>
                </a:xfrm>
                <a:custGeom>
                  <a:avLst/>
                  <a:gdLst>
                    <a:gd name="connsiteX0" fmla="*/ 159985 w 160716"/>
                    <a:gd name="connsiteY0" fmla="*/ 674 h 76262"/>
                    <a:gd name="connsiteX1" fmla="*/ 156692 w 160716"/>
                    <a:gd name="connsiteY1" fmla="*/ 2301 h 76262"/>
                    <a:gd name="connsiteX2" fmla="*/ 138579 w 160716"/>
                    <a:gd name="connsiteY2" fmla="*/ 21832 h 76262"/>
                    <a:gd name="connsiteX3" fmla="*/ 117171 w 160716"/>
                    <a:gd name="connsiteY3" fmla="*/ 36479 h 76262"/>
                    <a:gd name="connsiteX4" fmla="*/ 103998 w 160716"/>
                    <a:gd name="connsiteY4" fmla="*/ 44617 h 76262"/>
                    <a:gd name="connsiteX5" fmla="*/ 89178 w 160716"/>
                    <a:gd name="connsiteY5" fmla="*/ 51127 h 76262"/>
                    <a:gd name="connsiteX6" fmla="*/ 61183 w 160716"/>
                    <a:gd name="connsiteY6" fmla="*/ 62519 h 76262"/>
                    <a:gd name="connsiteX7" fmla="*/ 48010 w 160716"/>
                    <a:gd name="connsiteY7" fmla="*/ 65774 h 76262"/>
                    <a:gd name="connsiteX8" fmla="*/ 34836 w 160716"/>
                    <a:gd name="connsiteY8" fmla="*/ 67401 h 76262"/>
                    <a:gd name="connsiteX9" fmla="*/ 8489 w 160716"/>
                    <a:gd name="connsiteY9" fmla="*/ 70656 h 76262"/>
                    <a:gd name="connsiteX10" fmla="*/ 256 w 160716"/>
                    <a:gd name="connsiteY10" fmla="*/ 70656 h 76262"/>
                    <a:gd name="connsiteX11" fmla="*/ 11782 w 160716"/>
                    <a:gd name="connsiteY11" fmla="*/ 75539 h 76262"/>
                    <a:gd name="connsiteX12" fmla="*/ 38129 w 160716"/>
                    <a:gd name="connsiteY12" fmla="*/ 75539 h 76262"/>
                    <a:gd name="connsiteX13" fmla="*/ 51304 w 160716"/>
                    <a:gd name="connsiteY13" fmla="*/ 73911 h 76262"/>
                    <a:gd name="connsiteX14" fmla="*/ 66124 w 160716"/>
                    <a:gd name="connsiteY14" fmla="*/ 69029 h 76262"/>
                    <a:gd name="connsiteX15" fmla="*/ 95764 w 160716"/>
                    <a:gd name="connsiteY15" fmla="*/ 59264 h 76262"/>
                    <a:gd name="connsiteX16" fmla="*/ 108937 w 160716"/>
                    <a:gd name="connsiteY16" fmla="*/ 51127 h 76262"/>
                    <a:gd name="connsiteX17" fmla="*/ 122111 w 160716"/>
                    <a:gd name="connsiteY17" fmla="*/ 42989 h 76262"/>
                    <a:gd name="connsiteX18" fmla="*/ 143518 w 160716"/>
                    <a:gd name="connsiteY18" fmla="*/ 25087 h 76262"/>
                    <a:gd name="connsiteX19" fmla="*/ 159985 w 160716"/>
                    <a:gd name="connsiteY19" fmla="*/ 3929 h 76262"/>
                    <a:gd name="connsiteX20" fmla="*/ 159985 w 160716"/>
                    <a:gd name="connsiteY20" fmla="*/ 674 h 76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0716" h="76262">
                      <a:moveTo>
                        <a:pt x="159985" y="674"/>
                      </a:moveTo>
                      <a:cubicBezTo>
                        <a:pt x="159985" y="-953"/>
                        <a:pt x="158338" y="674"/>
                        <a:pt x="156692" y="2301"/>
                      </a:cubicBezTo>
                      <a:cubicBezTo>
                        <a:pt x="148458" y="12067"/>
                        <a:pt x="150104" y="10439"/>
                        <a:pt x="138579" y="21832"/>
                      </a:cubicBezTo>
                      <a:cubicBezTo>
                        <a:pt x="131991" y="26714"/>
                        <a:pt x="125405" y="31597"/>
                        <a:pt x="117171" y="36479"/>
                      </a:cubicBezTo>
                      <a:cubicBezTo>
                        <a:pt x="112232" y="39734"/>
                        <a:pt x="108937" y="42989"/>
                        <a:pt x="103998" y="44617"/>
                      </a:cubicBezTo>
                      <a:cubicBezTo>
                        <a:pt x="99057" y="47872"/>
                        <a:pt x="94117" y="47872"/>
                        <a:pt x="89178" y="51127"/>
                      </a:cubicBezTo>
                      <a:cubicBezTo>
                        <a:pt x="79297" y="56009"/>
                        <a:pt x="69417" y="59264"/>
                        <a:pt x="61183" y="62519"/>
                      </a:cubicBezTo>
                      <a:cubicBezTo>
                        <a:pt x="56244" y="64146"/>
                        <a:pt x="52950" y="65774"/>
                        <a:pt x="48010" y="65774"/>
                      </a:cubicBezTo>
                      <a:cubicBezTo>
                        <a:pt x="43070" y="67401"/>
                        <a:pt x="39777" y="65774"/>
                        <a:pt x="34836" y="67401"/>
                      </a:cubicBezTo>
                      <a:cubicBezTo>
                        <a:pt x="20016" y="69029"/>
                        <a:pt x="21663" y="70656"/>
                        <a:pt x="8489" y="70656"/>
                      </a:cubicBezTo>
                      <a:cubicBezTo>
                        <a:pt x="6843" y="69029"/>
                        <a:pt x="1903" y="69029"/>
                        <a:pt x="256" y="70656"/>
                      </a:cubicBezTo>
                      <a:cubicBezTo>
                        <a:pt x="-1391" y="72284"/>
                        <a:pt x="5196" y="73911"/>
                        <a:pt x="11782" y="75539"/>
                      </a:cubicBezTo>
                      <a:cubicBezTo>
                        <a:pt x="24956" y="75539"/>
                        <a:pt x="23309" y="77166"/>
                        <a:pt x="38129" y="75539"/>
                      </a:cubicBezTo>
                      <a:cubicBezTo>
                        <a:pt x="41424" y="75539"/>
                        <a:pt x="46363" y="75539"/>
                        <a:pt x="51304" y="73911"/>
                      </a:cubicBezTo>
                      <a:cubicBezTo>
                        <a:pt x="56244" y="73911"/>
                        <a:pt x="61183" y="70656"/>
                        <a:pt x="66124" y="69029"/>
                      </a:cubicBezTo>
                      <a:cubicBezTo>
                        <a:pt x="76003" y="65774"/>
                        <a:pt x="87530" y="64146"/>
                        <a:pt x="95764" y="59264"/>
                      </a:cubicBezTo>
                      <a:cubicBezTo>
                        <a:pt x="100705" y="57636"/>
                        <a:pt x="105645" y="52754"/>
                        <a:pt x="108937" y="51127"/>
                      </a:cubicBezTo>
                      <a:cubicBezTo>
                        <a:pt x="113878" y="47872"/>
                        <a:pt x="118818" y="46244"/>
                        <a:pt x="122111" y="42989"/>
                      </a:cubicBezTo>
                      <a:cubicBezTo>
                        <a:pt x="130345" y="36479"/>
                        <a:pt x="138579" y="31597"/>
                        <a:pt x="143518" y="25087"/>
                      </a:cubicBezTo>
                      <a:cubicBezTo>
                        <a:pt x="155045" y="13694"/>
                        <a:pt x="153399" y="15321"/>
                        <a:pt x="159985" y="3929"/>
                      </a:cubicBezTo>
                      <a:cubicBezTo>
                        <a:pt x="161631" y="2301"/>
                        <a:pt x="159985" y="674"/>
                        <a:pt x="159985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59" name="任意多边形: 形状 7358" descr="0a527afa-8aee-4ea3-9478-a19e850161b0"/>
                <p:cNvSpPr/>
                <p:nvPr/>
              </p:nvSpPr>
              <p:spPr>
                <a:xfrm flipH="1">
                  <a:off x="11097786" y="1741615"/>
                  <a:ext cx="27994" cy="53300"/>
                </a:xfrm>
                <a:custGeom>
                  <a:avLst/>
                  <a:gdLst>
                    <a:gd name="connsiteX0" fmla="*/ 26347 w 27994"/>
                    <a:gd name="connsiteY0" fmla="*/ 0 h 53300"/>
                    <a:gd name="connsiteX1" fmla="*/ 24700 w 27994"/>
                    <a:gd name="connsiteY1" fmla="*/ 1627 h 53300"/>
                    <a:gd name="connsiteX2" fmla="*/ 23054 w 27994"/>
                    <a:gd name="connsiteY2" fmla="*/ 9765 h 53300"/>
                    <a:gd name="connsiteX3" fmla="*/ 19761 w 27994"/>
                    <a:gd name="connsiteY3" fmla="*/ 17903 h 53300"/>
                    <a:gd name="connsiteX4" fmla="*/ 18113 w 27994"/>
                    <a:gd name="connsiteY4" fmla="*/ 22785 h 53300"/>
                    <a:gd name="connsiteX5" fmla="*/ 14820 w 27994"/>
                    <a:gd name="connsiteY5" fmla="*/ 26040 h 53300"/>
                    <a:gd name="connsiteX6" fmla="*/ 11527 w 27994"/>
                    <a:gd name="connsiteY6" fmla="*/ 35805 h 53300"/>
                    <a:gd name="connsiteX7" fmla="*/ 9880 w 27994"/>
                    <a:gd name="connsiteY7" fmla="*/ 39060 h 53300"/>
                    <a:gd name="connsiteX8" fmla="*/ 6588 w 27994"/>
                    <a:gd name="connsiteY8" fmla="*/ 42315 h 53300"/>
                    <a:gd name="connsiteX9" fmla="*/ 3293 w 27994"/>
                    <a:gd name="connsiteY9" fmla="*/ 50453 h 53300"/>
                    <a:gd name="connsiteX10" fmla="*/ 0 w 27994"/>
                    <a:gd name="connsiteY10" fmla="*/ 52080 h 53300"/>
                    <a:gd name="connsiteX11" fmla="*/ 4940 w 27994"/>
                    <a:gd name="connsiteY11" fmla="*/ 52080 h 53300"/>
                    <a:gd name="connsiteX12" fmla="*/ 11527 w 27994"/>
                    <a:gd name="connsiteY12" fmla="*/ 45570 h 53300"/>
                    <a:gd name="connsiteX13" fmla="*/ 14820 w 27994"/>
                    <a:gd name="connsiteY13" fmla="*/ 42315 h 53300"/>
                    <a:gd name="connsiteX14" fmla="*/ 16467 w 27994"/>
                    <a:gd name="connsiteY14" fmla="*/ 37433 h 53300"/>
                    <a:gd name="connsiteX15" fmla="*/ 23054 w 27994"/>
                    <a:gd name="connsiteY15" fmla="*/ 29295 h 53300"/>
                    <a:gd name="connsiteX16" fmla="*/ 24700 w 27994"/>
                    <a:gd name="connsiteY16" fmla="*/ 24413 h 53300"/>
                    <a:gd name="connsiteX17" fmla="*/ 26347 w 27994"/>
                    <a:gd name="connsiteY17" fmla="*/ 19530 h 53300"/>
                    <a:gd name="connsiteX18" fmla="*/ 27994 w 27994"/>
                    <a:gd name="connsiteY18" fmla="*/ 9765 h 53300"/>
                    <a:gd name="connsiteX19" fmla="*/ 27994 w 27994"/>
                    <a:gd name="connsiteY19" fmla="*/ 1627 h 53300"/>
                    <a:gd name="connsiteX20" fmla="*/ 26347 w 27994"/>
                    <a:gd name="connsiteY20" fmla="*/ 0 h 53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993" h="53299">
                      <a:moveTo>
                        <a:pt x="26347" y="0"/>
                      </a:moveTo>
                      <a:cubicBezTo>
                        <a:pt x="24700" y="0"/>
                        <a:pt x="24700" y="0"/>
                        <a:pt x="24700" y="1627"/>
                      </a:cubicBezTo>
                      <a:cubicBezTo>
                        <a:pt x="23054" y="4883"/>
                        <a:pt x="24700" y="4883"/>
                        <a:pt x="23054" y="9765"/>
                      </a:cubicBezTo>
                      <a:cubicBezTo>
                        <a:pt x="23054" y="11393"/>
                        <a:pt x="19761" y="14647"/>
                        <a:pt x="19761" y="17903"/>
                      </a:cubicBezTo>
                      <a:cubicBezTo>
                        <a:pt x="19761" y="19530"/>
                        <a:pt x="19761" y="21157"/>
                        <a:pt x="18113" y="22785"/>
                      </a:cubicBezTo>
                      <a:cubicBezTo>
                        <a:pt x="18113" y="24413"/>
                        <a:pt x="16467" y="26040"/>
                        <a:pt x="14820" y="26040"/>
                      </a:cubicBezTo>
                      <a:cubicBezTo>
                        <a:pt x="13174" y="29295"/>
                        <a:pt x="13174" y="32550"/>
                        <a:pt x="11527" y="35805"/>
                      </a:cubicBezTo>
                      <a:cubicBezTo>
                        <a:pt x="11527" y="37433"/>
                        <a:pt x="9880" y="39060"/>
                        <a:pt x="9880" y="39060"/>
                      </a:cubicBezTo>
                      <a:cubicBezTo>
                        <a:pt x="9880" y="40687"/>
                        <a:pt x="6588" y="40687"/>
                        <a:pt x="6588" y="42315"/>
                      </a:cubicBezTo>
                      <a:cubicBezTo>
                        <a:pt x="3293" y="45570"/>
                        <a:pt x="4940" y="45570"/>
                        <a:pt x="3293" y="50453"/>
                      </a:cubicBezTo>
                      <a:cubicBezTo>
                        <a:pt x="0" y="48824"/>
                        <a:pt x="0" y="50453"/>
                        <a:pt x="0" y="52080"/>
                      </a:cubicBezTo>
                      <a:cubicBezTo>
                        <a:pt x="1647" y="53707"/>
                        <a:pt x="3293" y="53707"/>
                        <a:pt x="4940" y="52080"/>
                      </a:cubicBezTo>
                      <a:cubicBezTo>
                        <a:pt x="8234" y="48824"/>
                        <a:pt x="8234" y="50453"/>
                        <a:pt x="11527" y="45570"/>
                      </a:cubicBezTo>
                      <a:cubicBezTo>
                        <a:pt x="13174" y="43943"/>
                        <a:pt x="13174" y="43943"/>
                        <a:pt x="14820" y="42315"/>
                      </a:cubicBezTo>
                      <a:cubicBezTo>
                        <a:pt x="16467" y="40687"/>
                        <a:pt x="14820" y="39060"/>
                        <a:pt x="16467" y="37433"/>
                      </a:cubicBezTo>
                      <a:cubicBezTo>
                        <a:pt x="18113" y="34177"/>
                        <a:pt x="21408" y="32550"/>
                        <a:pt x="23054" y="29295"/>
                      </a:cubicBezTo>
                      <a:cubicBezTo>
                        <a:pt x="23054" y="27667"/>
                        <a:pt x="23054" y="26040"/>
                        <a:pt x="24700" y="24413"/>
                      </a:cubicBezTo>
                      <a:cubicBezTo>
                        <a:pt x="24700" y="22785"/>
                        <a:pt x="26347" y="21157"/>
                        <a:pt x="26347" y="19530"/>
                      </a:cubicBezTo>
                      <a:cubicBezTo>
                        <a:pt x="26347" y="16275"/>
                        <a:pt x="27994" y="13020"/>
                        <a:pt x="27994" y="9765"/>
                      </a:cubicBezTo>
                      <a:cubicBezTo>
                        <a:pt x="27994" y="4883"/>
                        <a:pt x="27994" y="4883"/>
                        <a:pt x="27994" y="1627"/>
                      </a:cubicBezTo>
                      <a:cubicBezTo>
                        <a:pt x="27994" y="1627"/>
                        <a:pt x="26347" y="0"/>
                        <a:pt x="263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0" name="任意多边形: 形状 7359" descr="b13f1bc0-f51a-48b8-88bc-066fe38b52ef"/>
                <p:cNvSpPr/>
                <p:nvPr/>
              </p:nvSpPr>
              <p:spPr>
                <a:xfrm flipH="1">
                  <a:off x="11063205" y="1749751"/>
                  <a:ext cx="13174" cy="114348"/>
                </a:xfrm>
                <a:custGeom>
                  <a:avLst/>
                  <a:gdLst>
                    <a:gd name="connsiteX0" fmla="*/ 1647 w 13174"/>
                    <a:gd name="connsiteY0" fmla="*/ 0 h 114348"/>
                    <a:gd name="connsiteX1" fmla="*/ 0 w 13174"/>
                    <a:gd name="connsiteY1" fmla="*/ 3256 h 114348"/>
                    <a:gd name="connsiteX2" fmla="*/ 3293 w 13174"/>
                    <a:gd name="connsiteY2" fmla="*/ 19530 h 114348"/>
                    <a:gd name="connsiteX3" fmla="*/ 3293 w 13174"/>
                    <a:gd name="connsiteY3" fmla="*/ 35805 h 114348"/>
                    <a:gd name="connsiteX4" fmla="*/ 4940 w 13174"/>
                    <a:gd name="connsiteY4" fmla="*/ 45570 h 114348"/>
                    <a:gd name="connsiteX5" fmla="*/ 3293 w 13174"/>
                    <a:gd name="connsiteY5" fmla="*/ 55335 h 114348"/>
                    <a:gd name="connsiteX6" fmla="*/ 3293 w 13174"/>
                    <a:gd name="connsiteY6" fmla="*/ 74865 h 114348"/>
                    <a:gd name="connsiteX7" fmla="*/ 3293 w 13174"/>
                    <a:gd name="connsiteY7" fmla="*/ 83002 h 114348"/>
                    <a:gd name="connsiteX8" fmla="*/ 1647 w 13174"/>
                    <a:gd name="connsiteY8" fmla="*/ 91140 h 114348"/>
                    <a:gd name="connsiteX9" fmla="*/ 0 w 13174"/>
                    <a:gd name="connsiteY9" fmla="*/ 107415 h 114348"/>
                    <a:gd name="connsiteX10" fmla="*/ 1647 w 13174"/>
                    <a:gd name="connsiteY10" fmla="*/ 113925 h 114348"/>
                    <a:gd name="connsiteX11" fmla="*/ 6588 w 13174"/>
                    <a:gd name="connsiteY11" fmla="*/ 107415 h 114348"/>
                    <a:gd name="connsiteX12" fmla="*/ 9880 w 13174"/>
                    <a:gd name="connsiteY12" fmla="*/ 91140 h 114348"/>
                    <a:gd name="connsiteX13" fmla="*/ 11527 w 13174"/>
                    <a:gd name="connsiteY13" fmla="*/ 83002 h 114348"/>
                    <a:gd name="connsiteX14" fmla="*/ 11527 w 13174"/>
                    <a:gd name="connsiteY14" fmla="*/ 73238 h 114348"/>
                    <a:gd name="connsiteX15" fmla="*/ 13174 w 13174"/>
                    <a:gd name="connsiteY15" fmla="*/ 53707 h 114348"/>
                    <a:gd name="connsiteX16" fmla="*/ 11527 w 13174"/>
                    <a:gd name="connsiteY16" fmla="*/ 43943 h 114348"/>
                    <a:gd name="connsiteX17" fmla="*/ 11527 w 13174"/>
                    <a:gd name="connsiteY17" fmla="*/ 34177 h 114348"/>
                    <a:gd name="connsiteX18" fmla="*/ 8234 w 13174"/>
                    <a:gd name="connsiteY18" fmla="*/ 17903 h 114348"/>
                    <a:gd name="connsiteX19" fmla="*/ 3293 w 13174"/>
                    <a:gd name="connsiteY19" fmla="*/ 1627 h 114348"/>
                    <a:gd name="connsiteX20" fmla="*/ 1647 w 13174"/>
                    <a:gd name="connsiteY20" fmla="*/ 0 h 114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174" h="114348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3256"/>
                      </a:cubicBezTo>
                      <a:cubicBezTo>
                        <a:pt x="1647" y="11393"/>
                        <a:pt x="1647" y="9765"/>
                        <a:pt x="3293" y="19530"/>
                      </a:cubicBezTo>
                      <a:cubicBezTo>
                        <a:pt x="3293" y="24413"/>
                        <a:pt x="3293" y="29295"/>
                        <a:pt x="3293" y="35805"/>
                      </a:cubicBezTo>
                      <a:cubicBezTo>
                        <a:pt x="3293" y="39060"/>
                        <a:pt x="4940" y="42315"/>
                        <a:pt x="4940" y="45570"/>
                      </a:cubicBezTo>
                      <a:cubicBezTo>
                        <a:pt x="4940" y="48825"/>
                        <a:pt x="3293" y="52080"/>
                        <a:pt x="3293" y="55335"/>
                      </a:cubicBezTo>
                      <a:cubicBezTo>
                        <a:pt x="3293" y="61845"/>
                        <a:pt x="3293" y="68355"/>
                        <a:pt x="3293" y="74865"/>
                      </a:cubicBezTo>
                      <a:cubicBezTo>
                        <a:pt x="3293" y="78120"/>
                        <a:pt x="3293" y="81375"/>
                        <a:pt x="3293" y="83002"/>
                      </a:cubicBezTo>
                      <a:cubicBezTo>
                        <a:pt x="3293" y="86258"/>
                        <a:pt x="1647" y="87885"/>
                        <a:pt x="1647" y="91140"/>
                      </a:cubicBezTo>
                      <a:cubicBezTo>
                        <a:pt x="0" y="100905"/>
                        <a:pt x="1647" y="99278"/>
                        <a:pt x="0" y="107415"/>
                      </a:cubicBezTo>
                      <a:cubicBezTo>
                        <a:pt x="0" y="110670"/>
                        <a:pt x="0" y="113925"/>
                        <a:pt x="1647" y="113925"/>
                      </a:cubicBezTo>
                      <a:cubicBezTo>
                        <a:pt x="3293" y="115552"/>
                        <a:pt x="6588" y="112298"/>
                        <a:pt x="6588" y="107415"/>
                      </a:cubicBezTo>
                      <a:cubicBezTo>
                        <a:pt x="8234" y="99278"/>
                        <a:pt x="8234" y="100905"/>
                        <a:pt x="9880" y="91140"/>
                      </a:cubicBezTo>
                      <a:cubicBezTo>
                        <a:pt x="9880" y="87885"/>
                        <a:pt x="11527" y="86258"/>
                        <a:pt x="11527" y="83002"/>
                      </a:cubicBezTo>
                      <a:cubicBezTo>
                        <a:pt x="11527" y="79748"/>
                        <a:pt x="11527" y="76493"/>
                        <a:pt x="11527" y="73238"/>
                      </a:cubicBezTo>
                      <a:cubicBezTo>
                        <a:pt x="11527" y="66728"/>
                        <a:pt x="13174" y="60217"/>
                        <a:pt x="13174" y="53707"/>
                      </a:cubicBezTo>
                      <a:cubicBezTo>
                        <a:pt x="13174" y="50453"/>
                        <a:pt x="11527" y="47197"/>
                        <a:pt x="11527" y="43943"/>
                      </a:cubicBezTo>
                      <a:cubicBezTo>
                        <a:pt x="11527" y="40687"/>
                        <a:pt x="11527" y="37433"/>
                        <a:pt x="11527" y="34177"/>
                      </a:cubicBezTo>
                      <a:cubicBezTo>
                        <a:pt x="9880" y="27667"/>
                        <a:pt x="9880" y="22785"/>
                        <a:pt x="8234" y="17903"/>
                      </a:cubicBezTo>
                      <a:cubicBezTo>
                        <a:pt x="6588" y="8137"/>
                        <a:pt x="6588" y="9765"/>
                        <a:pt x="3293" y="1627"/>
                      </a:cubicBezTo>
                      <a:cubicBezTo>
                        <a:pt x="3293" y="0"/>
                        <a:pt x="1647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1" name="任意多边形: 形状 7360" descr="2e40c89b-d189-4431-9a16-e506bf7cd76e"/>
                <p:cNvSpPr/>
                <p:nvPr/>
              </p:nvSpPr>
              <p:spPr>
                <a:xfrm flipH="1">
                  <a:off x="11019663" y="1730221"/>
                  <a:ext cx="51213" cy="192360"/>
                </a:xfrm>
                <a:custGeom>
                  <a:avLst/>
                  <a:gdLst>
                    <a:gd name="connsiteX0" fmla="*/ 1081 w 51213"/>
                    <a:gd name="connsiteY0" fmla="*/ 0 h 192360"/>
                    <a:gd name="connsiteX1" fmla="*/ 2728 w 51213"/>
                    <a:gd name="connsiteY1" fmla="*/ 3255 h 192360"/>
                    <a:gd name="connsiteX2" fmla="*/ 10961 w 51213"/>
                    <a:gd name="connsiteY2" fmla="*/ 13020 h 192360"/>
                    <a:gd name="connsiteX3" fmla="*/ 20842 w 51213"/>
                    <a:gd name="connsiteY3" fmla="*/ 26040 h 192360"/>
                    <a:gd name="connsiteX4" fmla="*/ 32369 w 51213"/>
                    <a:gd name="connsiteY4" fmla="*/ 53708 h 192360"/>
                    <a:gd name="connsiteX5" fmla="*/ 37308 w 51213"/>
                    <a:gd name="connsiteY5" fmla="*/ 69982 h 192360"/>
                    <a:gd name="connsiteX6" fmla="*/ 38955 w 51213"/>
                    <a:gd name="connsiteY6" fmla="*/ 87885 h 192360"/>
                    <a:gd name="connsiteX7" fmla="*/ 42248 w 51213"/>
                    <a:gd name="connsiteY7" fmla="*/ 122062 h 192360"/>
                    <a:gd name="connsiteX8" fmla="*/ 40602 w 51213"/>
                    <a:gd name="connsiteY8" fmla="*/ 136710 h 192360"/>
                    <a:gd name="connsiteX9" fmla="*/ 37308 w 51213"/>
                    <a:gd name="connsiteY9" fmla="*/ 149729 h 192360"/>
                    <a:gd name="connsiteX10" fmla="*/ 29076 w 51213"/>
                    <a:gd name="connsiteY10" fmla="*/ 177398 h 192360"/>
                    <a:gd name="connsiteX11" fmla="*/ 25782 w 51213"/>
                    <a:gd name="connsiteY11" fmla="*/ 192045 h 192360"/>
                    <a:gd name="connsiteX12" fmla="*/ 35662 w 51213"/>
                    <a:gd name="connsiteY12" fmla="*/ 182279 h 192360"/>
                    <a:gd name="connsiteX13" fmla="*/ 47189 w 51213"/>
                    <a:gd name="connsiteY13" fmla="*/ 152985 h 192360"/>
                    <a:gd name="connsiteX14" fmla="*/ 50482 w 51213"/>
                    <a:gd name="connsiteY14" fmla="*/ 138338 h 192360"/>
                    <a:gd name="connsiteX15" fmla="*/ 50482 w 51213"/>
                    <a:gd name="connsiteY15" fmla="*/ 122062 h 192360"/>
                    <a:gd name="connsiteX16" fmla="*/ 48836 w 51213"/>
                    <a:gd name="connsiteY16" fmla="*/ 86258 h 192360"/>
                    <a:gd name="connsiteX17" fmla="*/ 43896 w 51213"/>
                    <a:gd name="connsiteY17" fmla="*/ 68355 h 192360"/>
                    <a:gd name="connsiteX18" fmla="*/ 38955 w 51213"/>
                    <a:gd name="connsiteY18" fmla="*/ 52080 h 192360"/>
                    <a:gd name="connsiteX19" fmla="*/ 24135 w 51213"/>
                    <a:gd name="connsiteY19" fmla="*/ 24413 h 192360"/>
                    <a:gd name="connsiteX20" fmla="*/ 14255 w 51213"/>
                    <a:gd name="connsiteY20" fmla="*/ 11393 h 192360"/>
                    <a:gd name="connsiteX21" fmla="*/ 4375 w 51213"/>
                    <a:gd name="connsiteY21" fmla="*/ 1627 h 192360"/>
                    <a:gd name="connsiteX22" fmla="*/ 1081 w 51213"/>
                    <a:gd name="connsiteY22" fmla="*/ 0 h 192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1213" h="192360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8" y="3255"/>
                      </a:cubicBezTo>
                      <a:cubicBezTo>
                        <a:pt x="7669" y="8137"/>
                        <a:pt x="9315" y="11393"/>
                        <a:pt x="10961" y="13020"/>
                      </a:cubicBezTo>
                      <a:cubicBezTo>
                        <a:pt x="12608" y="16275"/>
                        <a:pt x="15901" y="17903"/>
                        <a:pt x="20842" y="26040"/>
                      </a:cubicBezTo>
                      <a:cubicBezTo>
                        <a:pt x="25782" y="34177"/>
                        <a:pt x="29076" y="42315"/>
                        <a:pt x="32369" y="53708"/>
                      </a:cubicBezTo>
                      <a:cubicBezTo>
                        <a:pt x="34016" y="58590"/>
                        <a:pt x="37308" y="63473"/>
                        <a:pt x="37308" y="69982"/>
                      </a:cubicBezTo>
                      <a:cubicBezTo>
                        <a:pt x="38955" y="74865"/>
                        <a:pt x="38955" y="81375"/>
                        <a:pt x="38955" y="87885"/>
                      </a:cubicBezTo>
                      <a:cubicBezTo>
                        <a:pt x="40602" y="99278"/>
                        <a:pt x="42248" y="110670"/>
                        <a:pt x="42248" y="122062"/>
                      </a:cubicBezTo>
                      <a:cubicBezTo>
                        <a:pt x="42248" y="126945"/>
                        <a:pt x="42248" y="131828"/>
                        <a:pt x="40602" y="136710"/>
                      </a:cubicBezTo>
                      <a:cubicBezTo>
                        <a:pt x="40602" y="141592"/>
                        <a:pt x="37308" y="146475"/>
                        <a:pt x="37308" y="149729"/>
                      </a:cubicBezTo>
                      <a:cubicBezTo>
                        <a:pt x="32369" y="166005"/>
                        <a:pt x="34016" y="164378"/>
                        <a:pt x="29076" y="177398"/>
                      </a:cubicBezTo>
                      <a:cubicBezTo>
                        <a:pt x="27428" y="183907"/>
                        <a:pt x="24135" y="190417"/>
                        <a:pt x="25782" y="192045"/>
                      </a:cubicBezTo>
                      <a:cubicBezTo>
                        <a:pt x="27428" y="193672"/>
                        <a:pt x="32369" y="188789"/>
                        <a:pt x="35662" y="182279"/>
                      </a:cubicBezTo>
                      <a:cubicBezTo>
                        <a:pt x="42248" y="167632"/>
                        <a:pt x="42248" y="170888"/>
                        <a:pt x="47189" y="152985"/>
                      </a:cubicBezTo>
                      <a:cubicBezTo>
                        <a:pt x="48836" y="148102"/>
                        <a:pt x="50482" y="143219"/>
                        <a:pt x="50482" y="138338"/>
                      </a:cubicBezTo>
                      <a:cubicBezTo>
                        <a:pt x="52128" y="133455"/>
                        <a:pt x="50482" y="126945"/>
                        <a:pt x="50482" y="122062"/>
                      </a:cubicBezTo>
                      <a:cubicBezTo>
                        <a:pt x="50482" y="110670"/>
                        <a:pt x="52128" y="97650"/>
                        <a:pt x="48836" y="86258"/>
                      </a:cubicBezTo>
                      <a:cubicBezTo>
                        <a:pt x="47189" y="79748"/>
                        <a:pt x="45542" y="74865"/>
                        <a:pt x="43896" y="68355"/>
                      </a:cubicBezTo>
                      <a:cubicBezTo>
                        <a:pt x="42248" y="61845"/>
                        <a:pt x="40602" y="56963"/>
                        <a:pt x="38955" y="52080"/>
                      </a:cubicBezTo>
                      <a:cubicBezTo>
                        <a:pt x="34016" y="42315"/>
                        <a:pt x="29076" y="30923"/>
                        <a:pt x="24135" y="24413"/>
                      </a:cubicBezTo>
                      <a:cubicBezTo>
                        <a:pt x="19195" y="16275"/>
                        <a:pt x="15901" y="14647"/>
                        <a:pt x="14255" y="11393"/>
                      </a:cubicBezTo>
                      <a:cubicBezTo>
                        <a:pt x="12608" y="8137"/>
                        <a:pt x="9315" y="6510"/>
                        <a:pt x="4375" y="1627"/>
                      </a:cubicBezTo>
                      <a:cubicBezTo>
                        <a:pt x="2728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2" name="任意多边形: 形状 7361" descr="0646093d-a2ec-4042-a1ad-c93779607aec"/>
                <p:cNvSpPr/>
                <p:nvPr/>
              </p:nvSpPr>
              <p:spPr>
                <a:xfrm flipH="1">
                  <a:off x="10679199" y="1958071"/>
                  <a:ext cx="88837" cy="84630"/>
                </a:xfrm>
                <a:custGeom>
                  <a:avLst/>
                  <a:gdLst>
                    <a:gd name="connsiteX0" fmla="*/ 1235 w 88837"/>
                    <a:gd name="connsiteY0" fmla="*/ 0 h 84630"/>
                    <a:gd name="connsiteX1" fmla="*/ 1235 w 88837"/>
                    <a:gd name="connsiteY1" fmla="*/ 3256 h 84630"/>
                    <a:gd name="connsiteX2" fmla="*/ 7822 w 88837"/>
                    <a:gd name="connsiteY2" fmla="*/ 21157 h 84630"/>
                    <a:gd name="connsiteX3" fmla="*/ 16056 w 88837"/>
                    <a:gd name="connsiteY3" fmla="*/ 39060 h 84630"/>
                    <a:gd name="connsiteX4" fmla="*/ 22642 w 88837"/>
                    <a:gd name="connsiteY4" fmla="*/ 47197 h 84630"/>
                    <a:gd name="connsiteX5" fmla="*/ 29229 w 88837"/>
                    <a:gd name="connsiteY5" fmla="*/ 56963 h 84630"/>
                    <a:gd name="connsiteX6" fmla="*/ 47342 w 88837"/>
                    <a:gd name="connsiteY6" fmla="*/ 69983 h 84630"/>
                    <a:gd name="connsiteX7" fmla="*/ 55576 w 88837"/>
                    <a:gd name="connsiteY7" fmla="*/ 74865 h 84630"/>
                    <a:gd name="connsiteX8" fmla="*/ 63810 w 88837"/>
                    <a:gd name="connsiteY8" fmla="*/ 79748 h 84630"/>
                    <a:gd name="connsiteX9" fmla="*/ 81923 w 88837"/>
                    <a:gd name="connsiteY9" fmla="*/ 84630 h 84630"/>
                    <a:gd name="connsiteX10" fmla="*/ 88510 w 88837"/>
                    <a:gd name="connsiteY10" fmla="*/ 83003 h 84630"/>
                    <a:gd name="connsiteX11" fmla="*/ 81923 w 88837"/>
                    <a:gd name="connsiteY11" fmla="*/ 78120 h 84630"/>
                    <a:gd name="connsiteX12" fmla="*/ 65456 w 88837"/>
                    <a:gd name="connsiteY12" fmla="*/ 71610 h 84630"/>
                    <a:gd name="connsiteX13" fmla="*/ 58869 w 88837"/>
                    <a:gd name="connsiteY13" fmla="*/ 66728 h 84630"/>
                    <a:gd name="connsiteX14" fmla="*/ 50637 w 88837"/>
                    <a:gd name="connsiteY14" fmla="*/ 63473 h 84630"/>
                    <a:gd name="connsiteX15" fmla="*/ 35816 w 88837"/>
                    <a:gd name="connsiteY15" fmla="*/ 48825 h 84630"/>
                    <a:gd name="connsiteX16" fmla="*/ 27583 w 88837"/>
                    <a:gd name="connsiteY16" fmla="*/ 42315 h 84630"/>
                    <a:gd name="connsiteX17" fmla="*/ 20995 w 88837"/>
                    <a:gd name="connsiteY17" fmla="*/ 34177 h 84630"/>
                    <a:gd name="connsiteX18" fmla="*/ 11115 w 88837"/>
                    <a:gd name="connsiteY18" fmla="*/ 17903 h 84630"/>
                    <a:gd name="connsiteX19" fmla="*/ 2881 w 88837"/>
                    <a:gd name="connsiteY19" fmla="*/ 1627 h 84630"/>
                    <a:gd name="connsiteX20" fmla="*/ 1235 w 88837"/>
                    <a:gd name="connsiteY20" fmla="*/ 0 h 84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837" h="84630">
                      <a:moveTo>
                        <a:pt x="1235" y="0"/>
                      </a:moveTo>
                      <a:cubicBezTo>
                        <a:pt x="-412" y="0"/>
                        <a:pt x="-412" y="0"/>
                        <a:pt x="1235" y="3256"/>
                      </a:cubicBezTo>
                      <a:cubicBezTo>
                        <a:pt x="2881" y="13020"/>
                        <a:pt x="2881" y="9766"/>
                        <a:pt x="7822" y="21157"/>
                      </a:cubicBezTo>
                      <a:cubicBezTo>
                        <a:pt x="9469" y="26040"/>
                        <a:pt x="12761" y="32550"/>
                        <a:pt x="16056" y="39060"/>
                      </a:cubicBezTo>
                      <a:cubicBezTo>
                        <a:pt x="17702" y="42315"/>
                        <a:pt x="20995" y="43943"/>
                        <a:pt x="22642" y="47197"/>
                      </a:cubicBezTo>
                      <a:cubicBezTo>
                        <a:pt x="24288" y="50453"/>
                        <a:pt x="25936" y="53708"/>
                        <a:pt x="29229" y="56963"/>
                      </a:cubicBezTo>
                      <a:cubicBezTo>
                        <a:pt x="34169" y="61845"/>
                        <a:pt x="40756" y="66728"/>
                        <a:pt x="47342" y="69983"/>
                      </a:cubicBezTo>
                      <a:cubicBezTo>
                        <a:pt x="50637" y="71610"/>
                        <a:pt x="53929" y="73238"/>
                        <a:pt x="55576" y="74865"/>
                      </a:cubicBezTo>
                      <a:cubicBezTo>
                        <a:pt x="58869" y="76493"/>
                        <a:pt x="60517" y="78120"/>
                        <a:pt x="63810" y="79748"/>
                      </a:cubicBezTo>
                      <a:cubicBezTo>
                        <a:pt x="73690" y="84630"/>
                        <a:pt x="73690" y="81375"/>
                        <a:pt x="81923" y="84630"/>
                      </a:cubicBezTo>
                      <a:cubicBezTo>
                        <a:pt x="83571" y="83003"/>
                        <a:pt x="88510" y="83003"/>
                        <a:pt x="88510" y="83003"/>
                      </a:cubicBezTo>
                      <a:cubicBezTo>
                        <a:pt x="90157" y="81375"/>
                        <a:pt x="85217" y="78120"/>
                        <a:pt x="81923" y="78120"/>
                      </a:cubicBezTo>
                      <a:cubicBezTo>
                        <a:pt x="73690" y="74865"/>
                        <a:pt x="75337" y="74865"/>
                        <a:pt x="65456" y="71610"/>
                      </a:cubicBezTo>
                      <a:cubicBezTo>
                        <a:pt x="63810" y="69983"/>
                        <a:pt x="60517" y="68355"/>
                        <a:pt x="58869" y="66728"/>
                      </a:cubicBezTo>
                      <a:cubicBezTo>
                        <a:pt x="55576" y="65100"/>
                        <a:pt x="52283" y="65100"/>
                        <a:pt x="50637" y="63473"/>
                      </a:cubicBezTo>
                      <a:cubicBezTo>
                        <a:pt x="45696" y="60218"/>
                        <a:pt x="40756" y="53708"/>
                        <a:pt x="35816" y="48825"/>
                      </a:cubicBezTo>
                      <a:cubicBezTo>
                        <a:pt x="32522" y="47197"/>
                        <a:pt x="29229" y="43943"/>
                        <a:pt x="27583" y="42315"/>
                      </a:cubicBezTo>
                      <a:cubicBezTo>
                        <a:pt x="25936" y="39060"/>
                        <a:pt x="22642" y="37433"/>
                        <a:pt x="20995" y="34177"/>
                      </a:cubicBezTo>
                      <a:cubicBezTo>
                        <a:pt x="17702" y="29295"/>
                        <a:pt x="14408" y="22786"/>
                        <a:pt x="11115" y="17903"/>
                      </a:cubicBezTo>
                      <a:cubicBezTo>
                        <a:pt x="6175" y="8137"/>
                        <a:pt x="6175" y="9766"/>
                        <a:pt x="2881" y="1627"/>
                      </a:cubicBezTo>
                      <a:cubicBezTo>
                        <a:pt x="2881" y="0"/>
                        <a:pt x="1235" y="0"/>
                        <a:pt x="123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3" name="任意多边形: 形状 7362" descr="0b0fd06b-8340-4271-b2b1-3e265be7afd6"/>
                <p:cNvSpPr/>
                <p:nvPr/>
              </p:nvSpPr>
              <p:spPr>
                <a:xfrm flipH="1">
                  <a:off x="10693897" y="1942701"/>
                  <a:ext cx="58083" cy="63637"/>
                </a:xfrm>
                <a:custGeom>
                  <a:avLst/>
                  <a:gdLst>
                    <a:gd name="connsiteX0" fmla="*/ 3293 w 58083"/>
                    <a:gd name="connsiteY0" fmla="*/ 724 h 63637"/>
                    <a:gd name="connsiteX1" fmla="*/ 1647 w 58083"/>
                    <a:gd name="connsiteY1" fmla="*/ 724 h 63637"/>
                    <a:gd name="connsiteX2" fmla="*/ 0 w 58083"/>
                    <a:gd name="connsiteY2" fmla="*/ 2351 h 63637"/>
                    <a:gd name="connsiteX3" fmla="*/ 3293 w 58083"/>
                    <a:gd name="connsiteY3" fmla="*/ 13744 h 63637"/>
                    <a:gd name="connsiteX4" fmla="*/ 8234 w 58083"/>
                    <a:gd name="connsiteY4" fmla="*/ 25136 h 63637"/>
                    <a:gd name="connsiteX5" fmla="*/ 13173 w 58083"/>
                    <a:gd name="connsiteY5" fmla="*/ 31646 h 63637"/>
                    <a:gd name="connsiteX6" fmla="*/ 16467 w 58083"/>
                    <a:gd name="connsiteY6" fmla="*/ 38156 h 63637"/>
                    <a:gd name="connsiteX7" fmla="*/ 27994 w 58083"/>
                    <a:gd name="connsiteY7" fmla="*/ 47921 h 63637"/>
                    <a:gd name="connsiteX8" fmla="*/ 32934 w 58083"/>
                    <a:gd name="connsiteY8" fmla="*/ 51176 h 63637"/>
                    <a:gd name="connsiteX9" fmla="*/ 37874 w 58083"/>
                    <a:gd name="connsiteY9" fmla="*/ 56059 h 63637"/>
                    <a:gd name="connsiteX10" fmla="*/ 51047 w 58083"/>
                    <a:gd name="connsiteY10" fmla="*/ 60942 h 63637"/>
                    <a:gd name="connsiteX11" fmla="*/ 57635 w 58083"/>
                    <a:gd name="connsiteY11" fmla="*/ 62569 h 63637"/>
                    <a:gd name="connsiteX12" fmla="*/ 54340 w 58083"/>
                    <a:gd name="connsiteY12" fmla="*/ 57686 h 63637"/>
                    <a:gd name="connsiteX13" fmla="*/ 44461 w 58083"/>
                    <a:gd name="connsiteY13" fmla="*/ 51176 h 63637"/>
                    <a:gd name="connsiteX14" fmla="*/ 39520 w 58083"/>
                    <a:gd name="connsiteY14" fmla="*/ 47921 h 63637"/>
                    <a:gd name="connsiteX15" fmla="*/ 32934 w 58083"/>
                    <a:gd name="connsiteY15" fmla="*/ 44666 h 63637"/>
                    <a:gd name="connsiteX16" fmla="*/ 23054 w 58083"/>
                    <a:gd name="connsiteY16" fmla="*/ 34901 h 63637"/>
                    <a:gd name="connsiteX17" fmla="*/ 18113 w 58083"/>
                    <a:gd name="connsiteY17" fmla="*/ 30019 h 63637"/>
                    <a:gd name="connsiteX18" fmla="*/ 14820 w 58083"/>
                    <a:gd name="connsiteY18" fmla="*/ 23508 h 63637"/>
                    <a:gd name="connsiteX19" fmla="*/ 8234 w 58083"/>
                    <a:gd name="connsiteY19" fmla="*/ 12116 h 63637"/>
                    <a:gd name="connsiteX20" fmla="*/ 3293 w 58083"/>
                    <a:gd name="connsiteY20" fmla="*/ 724 h 63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083" h="63637">
                      <a:moveTo>
                        <a:pt x="3293" y="724"/>
                      </a:moveTo>
                      <a:cubicBezTo>
                        <a:pt x="3293" y="-905"/>
                        <a:pt x="1647" y="724"/>
                        <a:pt x="1647" y="724"/>
                      </a:cubicBezTo>
                      <a:cubicBezTo>
                        <a:pt x="0" y="724"/>
                        <a:pt x="0" y="724"/>
                        <a:pt x="0" y="2351"/>
                      </a:cubicBezTo>
                      <a:cubicBezTo>
                        <a:pt x="1647" y="8861"/>
                        <a:pt x="1647" y="7234"/>
                        <a:pt x="3293" y="13744"/>
                      </a:cubicBezTo>
                      <a:cubicBezTo>
                        <a:pt x="4940" y="16998"/>
                        <a:pt x="4940" y="21881"/>
                        <a:pt x="8234" y="25136"/>
                      </a:cubicBezTo>
                      <a:cubicBezTo>
                        <a:pt x="9880" y="26764"/>
                        <a:pt x="11527" y="28391"/>
                        <a:pt x="13173" y="31646"/>
                      </a:cubicBezTo>
                      <a:cubicBezTo>
                        <a:pt x="14820" y="33274"/>
                        <a:pt x="14820" y="36529"/>
                        <a:pt x="16467" y="38156"/>
                      </a:cubicBezTo>
                      <a:cubicBezTo>
                        <a:pt x="19761" y="41411"/>
                        <a:pt x="24700" y="44666"/>
                        <a:pt x="27994" y="47921"/>
                      </a:cubicBezTo>
                      <a:cubicBezTo>
                        <a:pt x="29640" y="49549"/>
                        <a:pt x="31288" y="51176"/>
                        <a:pt x="32934" y="51176"/>
                      </a:cubicBezTo>
                      <a:cubicBezTo>
                        <a:pt x="34581" y="52804"/>
                        <a:pt x="36227" y="54432"/>
                        <a:pt x="37874" y="56059"/>
                      </a:cubicBezTo>
                      <a:cubicBezTo>
                        <a:pt x="44461" y="59314"/>
                        <a:pt x="44461" y="57686"/>
                        <a:pt x="51047" y="60942"/>
                      </a:cubicBezTo>
                      <a:cubicBezTo>
                        <a:pt x="54340" y="64196"/>
                        <a:pt x="57635" y="64196"/>
                        <a:pt x="57635" y="62569"/>
                      </a:cubicBezTo>
                      <a:cubicBezTo>
                        <a:pt x="59281" y="60942"/>
                        <a:pt x="55988" y="57686"/>
                        <a:pt x="54340" y="57686"/>
                      </a:cubicBezTo>
                      <a:cubicBezTo>
                        <a:pt x="49401" y="54432"/>
                        <a:pt x="49401" y="56059"/>
                        <a:pt x="44461" y="51176"/>
                      </a:cubicBezTo>
                      <a:cubicBezTo>
                        <a:pt x="42815" y="49549"/>
                        <a:pt x="41167" y="47921"/>
                        <a:pt x="39520" y="47921"/>
                      </a:cubicBezTo>
                      <a:cubicBezTo>
                        <a:pt x="37874" y="46294"/>
                        <a:pt x="36227" y="46294"/>
                        <a:pt x="32934" y="44666"/>
                      </a:cubicBezTo>
                      <a:cubicBezTo>
                        <a:pt x="29640" y="41411"/>
                        <a:pt x="26347" y="38156"/>
                        <a:pt x="23054" y="34901"/>
                      </a:cubicBezTo>
                      <a:cubicBezTo>
                        <a:pt x="21407" y="33274"/>
                        <a:pt x="19761" y="31646"/>
                        <a:pt x="18113" y="30019"/>
                      </a:cubicBezTo>
                      <a:cubicBezTo>
                        <a:pt x="16467" y="28391"/>
                        <a:pt x="14820" y="26764"/>
                        <a:pt x="14820" y="23508"/>
                      </a:cubicBezTo>
                      <a:cubicBezTo>
                        <a:pt x="11527" y="20254"/>
                        <a:pt x="9880" y="15371"/>
                        <a:pt x="8234" y="12116"/>
                      </a:cubicBezTo>
                      <a:cubicBezTo>
                        <a:pt x="4940" y="5607"/>
                        <a:pt x="4940" y="7234"/>
                        <a:pt x="3293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4" name="任意多边形: 形状 7363" descr="ac762448-367a-4174-a7eb-a1620dbc95c2"/>
                <p:cNvSpPr/>
                <p:nvPr/>
              </p:nvSpPr>
              <p:spPr>
                <a:xfrm flipH="1">
                  <a:off x="10674997" y="1954817"/>
                  <a:ext cx="22642" cy="39060"/>
                </a:xfrm>
                <a:custGeom>
                  <a:avLst/>
                  <a:gdLst>
                    <a:gd name="connsiteX0" fmla="*/ 3293 w 22642"/>
                    <a:gd name="connsiteY0" fmla="*/ 0 h 39060"/>
                    <a:gd name="connsiteX1" fmla="*/ 1647 w 22642"/>
                    <a:gd name="connsiteY1" fmla="*/ 0 h 39060"/>
                    <a:gd name="connsiteX2" fmla="*/ 0 w 22642"/>
                    <a:gd name="connsiteY2" fmla="*/ 1627 h 39060"/>
                    <a:gd name="connsiteX3" fmla="*/ 0 w 22642"/>
                    <a:gd name="connsiteY3" fmla="*/ 8137 h 39060"/>
                    <a:gd name="connsiteX4" fmla="*/ 0 w 22642"/>
                    <a:gd name="connsiteY4" fmla="*/ 14647 h 39060"/>
                    <a:gd name="connsiteX5" fmla="*/ 1647 w 22642"/>
                    <a:gd name="connsiteY5" fmla="*/ 17903 h 39060"/>
                    <a:gd name="connsiteX6" fmla="*/ 1647 w 22642"/>
                    <a:gd name="connsiteY6" fmla="*/ 22786 h 39060"/>
                    <a:gd name="connsiteX7" fmla="*/ 6588 w 22642"/>
                    <a:gd name="connsiteY7" fmla="*/ 29295 h 39060"/>
                    <a:gd name="connsiteX8" fmla="*/ 8234 w 22642"/>
                    <a:gd name="connsiteY8" fmla="*/ 32550 h 39060"/>
                    <a:gd name="connsiteX9" fmla="*/ 9880 w 22642"/>
                    <a:gd name="connsiteY9" fmla="*/ 35805 h 39060"/>
                    <a:gd name="connsiteX10" fmla="*/ 16467 w 22642"/>
                    <a:gd name="connsiteY10" fmla="*/ 39060 h 39060"/>
                    <a:gd name="connsiteX11" fmla="*/ 21408 w 22642"/>
                    <a:gd name="connsiteY11" fmla="*/ 35805 h 39060"/>
                    <a:gd name="connsiteX12" fmla="*/ 21408 w 22642"/>
                    <a:gd name="connsiteY12" fmla="*/ 30923 h 39060"/>
                    <a:gd name="connsiteX13" fmla="*/ 18113 w 22642"/>
                    <a:gd name="connsiteY13" fmla="*/ 26040 h 39060"/>
                    <a:gd name="connsiteX14" fmla="*/ 16467 w 22642"/>
                    <a:gd name="connsiteY14" fmla="*/ 22786 h 39060"/>
                    <a:gd name="connsiteX15" fmla="*/ 13174 w 22642"/>
                    <a:gd name="connsiteY15" fmla="*/ 21157 h 39060"/>
                    <a:gd name="connsiteX16" fmla="*/ 11527 w 22642"/>
                    <a:gd name="connsiteY16" fmla="*/ 14647 h 39060"/>
                    <a:gd name="connsiteX17" fmla="*/ 8234 w 22642"/>
                    <a:gd name="connsiteY17" fmla="*/ 13020 h 39060"/>
                    <a:gd name="connsiteX18" fmla="*/ 6588 w 22642"/>
                    <a:gd name="connsiteY18" fmla="*/ 9766 h 39060"/>
                    <a:gd name="connsiteX19" fmla="*/ 4940 w 22642"/>
                    <a:gd name="connsiteY19" fmla="*/ 4883 h 39060"/>
                    <a:gd name="connsiteX20" fmla="*/ 3293 w 22642"/>
                    <a:gd name="connsiteY20" fmla="*/ 0 h 39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642" h="39060">
                      <a:moveTo>
                        <a:pt x="3293" y="0"/>
                      </a:moveTo>
                      <a:cubicBezTo>
                        <a:pt x="3293" y="0"/>
                        <a:pt x="1647" y="0"/>
                        <a:pt x="1647" y="0"/>
                      </a:cubicBez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4883"/>
                        <a:pt x="0" y="4883"/>
                        <a:pt x="0" y="8137"/>
                      </a:cubicBezTo>
                      <a:cubicBezTo>
                        <a:pt x="0" y="9766"/>
                        <a:pt x="0" y="13020"/>
                        <a:pt x="0" y="14647"/>
                      </a:cubicBezTo>
                      <a:cubicBezTo>
                        <a:pt x="0" y="16275"/>
                        <a:pt x="1647" y="16275"/>
                        <a:pt x="1647" y="17903"/>
                      </a:cubicBezTo>
                      <a:cubicBezTo>
                        <a:pt x="1647" y="19530"/>
                        <a:pt x="1647" y="21157"/>
                        <a:pt x="1647" y="22786"/>
                      </a:cubicBezTo>
                      <a:cubicBezTo>
                        <a:pt x="3293" y="24413"/>
                        <a:pt x="4940" y="27668"/>
                        <a:pt x="6588" y="29295"/>
                      </a:cubicBezTo>
                      <a:cubicBezTo>
                        <a:pt x="6588" y="30923"/>
                        <a:pt x="8234" y="30923"/>
                        <a:pt x="8234" y="32550"/>
                      </a:cubicBezTo>
                      <a:cubicBezTo>
                        <a:pt x="8234" y="34178"/>
                        <a:pt x="8234" y="34178"/>
                        <a:pt x="9880" y="35805"/>
                      </a:cubicBezTo>
                      <a:cubicBezTo>
                        <a:pt x="13174" y="39060"/>
                        <a:pt x="13174" y="37433"/>
                        <a:pt x="16467" y="39060"/>
                      </a:cubicBezTo>
                      <a:cubicBezTo>
                        <a:pt x="18113" y="37433"/>
                        <a:pt x="19761" y="37433"/>
                        <a:pt x="21408" y="35805"/>
                      </a:cubicBezTo>
                      <a:cubicBezTo>
                        <a:pt x="23054" y="34178"/>
                        <a:pt x="23054" y="32550"/>
                        <a:pt x="21408" y="30923"/>
                      </a:cubicBezTo>
                      <a:cubicBezTo>
                        <a:pt x="19761" y="29295"/>
                        <a:pt x="19761" y="29295"/>
                        <a:pt x="18113" y="26040"/>
                      </a:cubicBezTo>
                      <a:cubicBezTo>
                        <a:pt x="18113" y="26040"/>
                        <a:pt x="18113" y="24413"/>
                        <a:pt x="16467" y="22786"/>
                      </a:cubicBezTo>
                      <a:cubicBezTo>
                        <a:pt x="16467" y="22786"/>
                        <a:pt x="14820" y="22786"/>
                        <a:pt x="13174" y="21157"/>
                      </a:cubicBezTo>
                      <a:cubicBezTo>
                        <a:pt x="11527" y="19530"/>
                        <a:pt x="11527" y="16275"/>
                        <a:pt x="11527" y="14647"/>
                      </a:cubicBezTo>
                      <a:cubicBezTo>
                        <a:pt x="11527" y="13020"/>
                        <a:pt x="9880" y="13020"/>
                        <a:pt x="8234" y="13020"/>
                      </a:cubicBezTo>
                      <a:cubicBezTo>
                        <a:pt x="8234" y="11393"/>
                        <a:pt x="8234" y="11393"/>
                        <a:pt x="6588" y="9766"/>
                      </a:cubicBezTo>
                      <a:cubicBezTo>
                        <a:pt x="6588" y="8137"/>
                        <a:pt x="4940" y="6510"/>
                        <a:pt x="4940" y="4883"/>
                      </a:cubicBezTo>
                      <a:cubicBezTo>
                        <a:pt x="3293" y="1627"/>
                        <a:pt x="3293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5" name="任意多边形: 形状 7364" descr="f473073b-85df-49b6-a8a2-00b8dd78f762"/>
                <p:cNvSpPr/>
                <p:nvPr/>
              </p:nvSpPr>
              <p:spPr>
                <a:xfrm flipH="1">
                  <a:off x="10646591" y="1933659"/>
                  <a:ext cx="11527" cy="19530"/>
                </a:xfrm>
                <a:custGeom>
                  <a:avLst/>
                  <a:gdLst>
                    <a:gd name="connsiteX0" fmla="*/ 8783 w 11527"/>
                    <a:gd name="connsiteY0" fmla="*/ 18988 h 19530"/>
                    <a:gd name="connsiteX1" fmla="*/ 8234 w 11527"/>
                    <a:gd name="connsiteY1" fmla="*/ 19530 h 19530"/>
                    <a:gd name="connsiteX2" fmla="*/ 9880 w 11527"/>
                    <a:gd name="connsiteY2" fmla="*/ 19530 h 19530"/>
                    <a:gd name="connsiteX3" fmla="*/ 3293 w 11527"/>
                    <a:gd name="connsiteY3" fmla="*/ 0 h 19530"/>
                    <a:gd name="connsiteX4" fmla="*/ 1646 w 11527"/>
                    <a:gd name="connsiteY4" fmla="*/ 0 h 19530"/>
                    <a:gd name="connsiteX5" fmla="*/ 0 w 11527"/>
                    <a:gd name="connsiteY5" fmla="*/ 1627 h 19530"/>
                    <a:gd name="connsiteX6" fmla="*/ 1646 w 11527"/>
                    <a:gd name="connsiteY6" fmla="*/ 4883 h 19530"/>
                    <a:gd name="connsiteX7" fmla="*/ 1646 w 11527"/>
                    <a:gd name="connsiteY7" fmla="*/ 8137 h 19530"/>
                    <a:gd name="connsiteX8" fmla="*/ 3293 w 11527"/>
                    <a:gd name="connsiteY8" fmla="*/ 9766 h 19530"/>
                    <a:gd name="connsiteX9" fmla="*/ 3293 w 11527"/>
                    <a:gd name="connsiteY9" fmla="*/ 11393 h 19530"/>
                    <a:gd name="connsiteX10" fmla="*/ 4941 w 11527"/>
                    <a:gd name="connsiteY10" fmla="*/ 14647 h 19530"/>
                    <a:gd name="connsiteX11" fmla="*/ 6587 w 11527"/>
                    <a:gd name="connsiteY11" fmla="*/ 16275 h 19530"/>
                    <a:gd name="connsiteX12" fmla="*/ 6587 w 11527"/>
                    <a:gd name="connsiteY12" fmla="*/ 17903 h 19530"/>
                    <a:gd name="connsiteX13" fmla="*/ 8783 w 11527"/>
                    <a:gd name="connsiteY13" fmla="*/ 18988 h 19530"/>
                    <a:gd name="connsiteX14" fmla="*/ 11527 w 11527"/>
                    <a:gd name="connsiteY14" fmla="*/ 16275 h 19530"/>
                    <a:gd name="connsiteX15" fmla="*/ 11527 w 11527"/>
                    <a:gd name="connsiteY15" fmla="*/ 13020 h 19530"/>
                    <a:gd name="connsiteX16" fmla="*/ 11527 w 11527"/>
                    <a:gd name="connsiteY16" fmla="*/ 11393 h 19530"/>
                    <a:gd name="connsiteX17" fmla="*/ 9880 w 11527"/>
                    <a:gd name="connsiteY17" fmla="*/ 11393 h 19530"/>
                    <a:gd name="connsiteX18" fmla="*/ 9880 w 11527"/>
                    <a:gd name="connsiteY18" fmla="*/ 8137 h 19530"/>
                    <a:gd name="connsiteX19" fmla="*/ 8234 w 11527"/>
                    <a:gd name="connsiteY19" fmla="*/ 6510 h 19530"/>
                    <a:gd name="connsiteX20" fmla="*/ 8234 w 11527"/>
                    <a:gd name="connsiteY20" fmla="*/ 4883 h 19530"/>
                    <a:gd name="connsiteX21" fmla="*/ 6587 w 11527"/>
                    <a:gd name="connsiteY21" fmla="*/ 1627 h 19530"/>
                    <a:gd name="connsiteX22" fmla="*/ 3293 w 11527"/>
                    <a:gd name="connsiteY22" fmla="*/ 0 h 1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527" h="19530">
                      <a:moveTo>
                        <a:pt x="8783" y="18988"/>
                      </a:moveTo>
                      <a:lnTo>
                        <a:pt x="8234" y="19530"/>
                      </a:lnTo>
                      <a:cubicBezTo>
                        <a:pt x="6587" y="19530"/>
                        <a:pt x="4941" y="19530"/>
                        <a:pt x="9880" y="19530"/>
                      </a:cubicBezTo>
                      <a:close/>
                      <a:moveTo>
                        <a:pt x="3293" y="0"/>
                      </a:moveTo>
                      <a:cubicBezTo>
                        <a:pt x="3293" y="0"/>
                        <a:pt x="1646" y="0"/>
                        <a:pt x="1646" y="0"/>
                      </a:cubicBez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3256"/>
                        <a:pt x="0" y="3256"/>
                        <a:pt x="1646" y="4883"/>
                      </a:cubicBezTo>
                      <a:cubicBezTo>
                        <a:pt x="1646" y="6510"/>
                        <a:pt x="1646" y="6510"/>
                        <a:pt x="1646" y="8137"/>
                      </a:cubicBezTo>
                      <a:cubicBezTo>
                        <a:pt x="1646" y="8137"/>
                        <a:pt x="1646" y="9766"/>
                        <a:pt x="3293" y="9766"/>
                      </a:cubicBezTo>
                      <a:cubicBezTo>
                        <a:pt x="3293" y="9766"/>
                        <a:pt x="3293" y="11393"/>
                        <a:pt x="3293" y="11393"/>
                      </a:cubicBezTo>
                      <a:cubicBezTo>
                        <a:pt x="3293" y="13020"/>
                        <a:pt x="4941" y="13020"/>
                        <a:pt x="4941" y="14647"/>
                      </a:cubicBezTo>
                      <a:cubicBezTo>
                        <a:pt x="4941" y="14647"/>
                        <a:pt x="4941" y="16275"/>
                        <a:pt x="6587" y="16275"/>
                      </a:cubicBezTo>
                      <a:cubicBezTo>
                        <a:pt x="6587" y="16275"/>
                        <a:pt x="6587" y="17903"/>
                        <a:pt x="6587" y="17903"/>
                      </a:cubicBezTo>
                      <a:lnTo>
                        <a:pt x="8783" y="18988"/>
                      </a:lnTo>
                      <a:lnTo>
                        <a:pt x="11527" y="16275"/>
                      </a:lnTo>
                      <a:cubicBezTo>
                        <a:pt x="11527" y="14647"/>
                        <a:pt x="11527" y="14647"/>
                        <a:pt x="11527" y="13020"/>
                      </a:cubicBezTo>
                      <a:cubicBezTo>
                        <a:pt x="11527" y="13020"/>
                        <a:pt x="11527" y="11393"/>
                        <a:pt x="11527" y="11393"/>
                      </a:cubicBezTo>
                      <a:cubicBezTo>
                        <a:pt x="11527" y="11393"/>
                        <a:pt x="9880" y="11393"/>
                        <a:pt x="9880" y="11393"/>
                      </a:cubicBezTo>
                      <a:cubicBezTo>
                        <a:pt x="9880" y="9766"/>
                        <a:pt x="9880" y="8137"/>
                        <a:pt x="9880" y="8137"/>
                      </a:cubicBezTo>
                      <a:cubicBezTo>
                        <a:pt x="9880" y="8137"/>
                        <a:pt x="8234" y="8137"/>
                        <a:pt x="8234" y="6510"/>
                      </a:cubicBezTo>
                      <a:cubicBezTo>
                        <a:pt x="8234" y="6510"/>
                        <a:pt x="8234" y="4883"/>
                        <a:pt x="8234" y="4883"/>
                      </a:cubicBezTo>
                      <a:cubicBezTo>
                        <a:pt x="8234" y="3256"/>
                        <a:pt x="6587" y="3256"/>
                        <a:pt x="6587" y="1627"/>
                      </a:cubicBezTo>
                      <a:cubicBezTo>
                        <a:pt x="4941" y="0"/>
                        <a:pt x="4941" y="0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6" name="任意多边形: 形状 7365" descr="40d9817d-6289-404a-ba4a-dad6d5abdeda"/>
                <p:cNvSpPr/>
                <p:nvPr/>
              </p:nvSpPr>
              <p:spPr>
                <a:xfrm flipH="1">
                  <a:off x="10855468" y="1537109"/>
                  <a:ext cx="87528" cy="158377"/>
                </a:xfrm>
                <a:custGeom>
                  <a:avLst/>
                  <a:gdLst>
                    <a:gd name="connsiteX0" fmla="*/ 26347 w 87528"/>
                    <a:gd name="connsiteY0" fmla="*/ 1070 h 158377"/>
                    <a:gd name="connsiteX1" fmla="*/ 23054 w 87528"/>
                    <a:gd name="connsiteY1" fmla="*/ 2697 h 158377"/>
                    <a:gd name="connsiteX2" fmla="*/ 14820 w 87528"/>
                    <a:gd name="connsiteY2" fmla="*/ 14090 h 158377"/>
                    <a:gd name="connsiteX3" fmla="*/ 8234 w 87528"/>
                    <a:gd name="connsiteY3" fmla="*/ 28737 h 158377"/>
                    <a:gd name="connsiteX4" fmla="*/ 0 w 87528"/>
                    <a:gd name="connsiteY4" fmla="*/ 58031 h 158377"/>
                    <a:gd name="connsiteX5" fmla="*/ 1647 w 87528"/>
                    <a:gd name="connsiteY5" fmla="*/ 75934 h 158377"/>
                    <a:gd name="connsiteX6" fmla="*/ 4940 w 87528"/>
                    <a:gd name="connsiteY6" fmla="*/ 93837 h 158377"/>
                    <a:gd name="connsiteX7" fmla="*/ 24700 w 87528"/>
                    <a:gd name="connsiteY7" fmla="*/ 124759 h 158377"/>
                    <a:gd name="connsiteX8" fmla="*/ 36227 w 87528"/>
                    <a:gd name="connsiteY8" fmla="*/ 136152 h 158377"/>
                    <a:gd name="connsiteX9" fmla="*/ 47754 w 87528"/>
                    <a:gd name="connsiteY9" fmla="*/ 145916 h 158377"/>
                    <a:gd name="connsiteX10" fmla="*/ 62575 w 87528"/>
                    <a:gd name="connsiteY10" fmla="*/ 152426 h 158377"/>
                    <a:gd name="connsiteX11" fmla="*/ 75748 w 87528"/>
                    <a:gd name="connsiteY11" fmla="*/ 155682 h 158377"/>
                    <a:gd name="connsiteX12" fmla="*/ 87275 w 87528"/>
                    <a:gd name="connsiteY12" fmla="*/ 157309 h 158377"/>
                    <a:gd name="connsiteX13" fmla="*/ 74101 w 87528"/>
                    <a:gd name="connsiteY13" fmla="*/ 150799 h 158377"/>
                    <a:gd name="connsiteX14" fmla="*/ 47754 w 87528"/>
                    <a:gd name="connsiteY14" fmla="*/ 139406 h 158377"/>
                    <a:gd name="connsiteX15" fmla="*/ 37874 w 87528"/>
                    <a:gd name="connsiteY15" fmla="*/ 131269 h 158377"/>
                    <a:gd name="connsiteX16" fmla="*/ 26347 w 87528"/>
                    <a:gd name="connsiteY16" fmla="*/ 121504 h 158377"/>
                    <a:gd name="connsiteX17" fmla="*/ 11527 w 87528"/>
                    <a:gd name="connsiteY17" fmla="*/ 92209 h 158377"/>
                    <a:gd name="connsiteX18" fmla="*/ 6586 w 87528"/>
                    <a:gd name="connsiteY18" fmla="*/ 75934 h 158377"/>
                    <a:gd name="connsiteX19" fmla="*/ 6586 w 87528"/>
                    <a:gd name="connsiteY19" fmla="*/ 59659 h 158377"/>
                    <a:gd name="connsiteX20" fmla="*/ 13174 w 87528"/>
                    <a:gd name="connsiteY20" fmla="*/ 30364 h 158377"/>
                    <a:gd name="connsiteX21" fmla="*/ 19761 w 87528"/>
                    <a:gd name="connsiteY21" fmla="*/ 15717 h 158377"/>
                    <a:gd name="connsiteX22" fmla="*/ 26347 w 87528"/>
                    <a:gd name="connsiteY22" fmla="*/ 4324 h 158377"/>
                    <a:gd name="connsiteX23" fmla="*/ 26347 w 87528"/>
                    <a:gd name="connsiteY23" fmla="*/ 1070 h 158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7528" h="158377">
                      <a:moveTo>
                        <a:pt x="26347" y="1070"/>
                      </a:moveTo>
                      <a:cubicBezTo>
                        <a:pt x="26347" y="-559"/>
                        <a:pt x="24700" y="-559"/>
                        <a:pt x="23054" y="2697"/>
                      </a:cubicBezTo>
                      <a:cubicBezTo>
                        <a:pt x="18113" y="7580"/>
                        <a:pt x="16467" y="10834"/>
                        <a:pt x="14820" y="14090"/>
                      </a:cubicBezTo>
                      <a:cubicBezTo>
                        <a:pt x="13174" y="17344"/>
                        <a:pt x="11527" y="20600"/>
                        <a:pt x="8234" y="28737"/>
                      </a:cubicBezTo>
                      <a:cubicBezTo>
                        <a:pt x="4940" y="36874"/>
                        <a:pt x="1647" y="46639"/>
                        <a:pt x="0" y="58031"/>
                      </a:cubicBezTo>
                      <a:cubicBezTo>
                        <a:pt x="0" y="64541"/>
                        <a:pt x="0" y="69424"/>
                        <a:pt x="1647" y="75934"/>
                      </a:cubicBezTo>
                      <a:cubicBezTo>
                        <a:pt x="1647" y="82444"/>
                        <a:pt x="1647" y="87327"/>
                        <a:pt x="4940" y="93837"/>
                      </a:cubicBezTo>
                      <a:cubicBezTo>
                        <a:pt x="8234" y="105229"/>
                        <a:pt x="16467" y="116622"/>
                        <a:pt x="24700" y="124759"/>
                      </a:cubicBezTo>
                      <a:cubicBezTo>
                        <a:pt x="27994" y="129642"/>
                        <a:pt x="32934" y="132896"/>
                        <a:pt x="36227" y="136152"/>
                      </a:cubicBezTo>
                      <a:cubicBezTo>
                        <a:pt x="39520" y="139406"/>
                        <a:pt x="44461" y="142662"/>
                        <a:pt x="47754" y="145916"/>
                      </a:cubicBezTo>
                      <a:cubicBezTo>
                        <a:pt x="55987" y="150799"/>
                        <a:pt x="59281" y="150799"/>
                        <a:pt x="62575" y="152426"/>
                      </a:cubicBezTo>
                      <a:cubicBezTo>
                        <a:pt x="65867" y="154054"/>
                        <a:pt x="69162" y="154054"/>
                        <a:pt x="75748" y="155682"/>
                      </a:cubicBezTo>
                      <a:cubicBezTo>
                        <a:pt x="79041" y="158936"/>
                        <a:pt x="87275" y="158936"/>
                        <a:pt x="87275" y="157309"/>
                      </a:cubicBezTo>
                      <a:cubicBezTo>
                        <a:pt x="88921" y="155682"/>
                        <a:pt x="82335" y="154054"/>
                        <a:pt x="74101" y="150799"/>
                      </a:cubicBezTo>
                      <a:cubicBezTo>
                        <a:pt x="60928" y="145916"/>
                        <a:pt x="62575" y="147544"/>
                        <a:pt x="47754" y="139406"/>
                      </a:cubicBezTo>
                      <a:cubicBezTo>
                        <a:pt x="44461" y="137779"/>
                        <a:pt x="41167" y="134524"/>
                        <a:pt x="37874" y="131269"/>
                      </a:cubicBezTo>
                      <a:cubicBezTo>
                        <a:pt x="34581" y="128014"/>
                        <a:pt x="29640" y="124759"/>
                        <a:pt x="26347" y="121504"/>
                      </a:cubicBezTo>
                      <a:cubicBezTo>
                        <a:pt x="19761" y="113366"/>
                        <a:pt x="14820" y="103602"/>
                        <a:pt x="11527" y="92209"/>
                      </a:cubicBezTo>
                      <a:cubicBezTo>
                        <a:pt x="9880" y="87327"/>
                        <a:pt x="6586" y="82444"/>
                        <a:pt x="6586" y="75934"/>
                      </a:cubicBezTo>
                      <a:cubicBezTo>
                        <a:pt x="4940" y="71051"/>
                        <a:pt x="6586" y="64541"/>
                        <a:pt x="6586" y="59659"/>
                      </a:cubicBezTo>
                      <a:cubicBezTo>
                        <a:pt x="6586" y="48267"/>
                        <a:pt x="9880" y="38501"/>
                        <a:pt x="13174" y="30364"/>
                      </a:cubicBezTo>
                      <a:cubicBezTo>
                        <a:pt x="16467" y="22227"/>
                        <a:pt x="18113" y="18971"/>
                        <a:pt x="19761" y="15717"/>
                      </a:cubicBezTo>
                      <a:cubicBezTo>
                        <a:pt x="21408" y="12461"/>
                        <a:pt x="23054" y="10834"/>
                        <a:pt x="26347" y="4324"/>
                      </a:cubicBezTo>
                      <a:cubicBezTo>
                        <a:pt x="27994" y="2697"/>
                        <a:pt x="27994" y="1070"/>
                        <a:pt x="26347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7" name="任意多边形: 形状 7366" descr="bbedfd5c-ab0b-472d-81da-948584a25e28"/>
                <p:cNvSpPr/>
                <p:nvPr/>
              </p:nvSpPr>
              <p:spPr>
                <a:xfrm flipH="1">
                  <a:off x="10884680" y="1569100"/>
                  <a:ext cx="16234" cy="56963"/>
                </a:xfrm>
                <a:custGeom>
                  <a:avLst/>
                  <a:gdLst>
                    <a:gd name="connsiteX0" fmla="*/ 5672 w 16234"/>
                    <a:gd name="connsiteY0" fmla="*/ 0 h 56963"/>
                    <a:gd name="connsiteX1" fmla="*/ 4025 w 16234"/>
                    <a:gd name="connsiteY1" fmla="*/ 1627 h 56963"/>
                    <a:gd name="connsiteX2" fmla="*/ 2379 w 16234"/>
                    <a:gd name="connsiteY2" fmla="*/ 9765 h 56963"/>
                    <a:gd name="connsiteX3" fmla="*/ 732 w 16234"/>
                    <a:gd name="connsiteY3" fmla="*/ 17903 h 56963"/>
                    <a:gd name="connsiteX4" fmla="*/ 732 w 16234"/>
                    <a:gd name="connsiteY4" fmla="*/ 22785 h 56963"/>
                    <a:gd name="connsiteX5" fmla="*/ 732 w 16234"/>
                    <a:gd name="connsiteY5" fmla="*/ 27668 h 56963"/>
                    <a:gd name="connsiteX6" fmla="*/ 4025 w 16234"/>
                    <a:gd name="connsiteY6" fmla="*/ 37433 h 56963"/>
                    <a:gd name="connsiteX7" fmla="*/ 5672 w 16234"/>
                    <a:gd name="connsiteY7" fmla="*/ 42315 h 56963"/>
                    <a:gd name="connsiteX8" fmla="*/ 5672 w 16234"/>
                    <a:gd name="connsiteY8" fmla="*/ 47198 h 56963"/>
                    <a:gd name="connsiteX9" fmla="*/ 10613 w 16234"/>
                    <a:gd name="connsiteY9" fmla="*/ 53708 h 56963"/>
                    <a:gd name="connsiteX10" fmla="*/ 13905 w 16234"/>
                    <a:gd name="connsiteY10" fmla="*/ 56963 h 56963"/>
                    <a:gd name="connsiteX11" fmla="*/ 15552 w 16234"/>
                    <a:gd name="connsiteY11" fmla="*/ 52081 h 56963"/>
                    <a:gd name="connsiteX12" fmla="*/ 13905 w 16234"/>
                    <a:gd name="connsiteY12" fmla="*/ 43943 h 56963"/>
                    <a:gd name="connsiteX13" fmla="*/ 13905 w 16234"/>
                    <a:gd name="connsiteY13" fmla="*/ 40688 h 56963"/>
                    <a:gd name="connsiteX14" fmla="*/ 12259 w 16234"/>
                    <a:gd name="connsiteY14" fmla="*/ 37433 h 56963"/>
                    <a:gd name="connsiteX15" fmla="*/ 10613 w 16234"/>
                    <a:gd name="connsiteY15" fmla="*/ 27668 h 56963"/>
                    <a:gd name="connsiteX16" fmla="*/ 8965 w 16234"/>
                    <a:gd name="connsiteY16" fmla="*/ 22785 h 56963"/>
                    <a:gd name="connsiteX17" fmla="*/ 8965 w 16234"/>
                    <a:gd name="connsiteY17" fmla="*/ 17903 h 56963"/>
                    <a:gd name="connsiteX18" fmla="*/ 8965 w 16234"/>
                    <a:gd name="connsiteY18" fmla="*/ 9765 h 56963"/>
                    <a:gd name="connsiteX19" fmla="*/ 7318 w 16234"/>
                    <a:gd name="connsiteY19" fmla="*/ 1627 h 56963"/>
                    <a:gd name="connsiteX20" fmla="*/ 5672 w 16234"/>
                    <a:gd name="connsiteY20" fmla="*/ 0 h 56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234" h="56963">
                      <a:moveTo>
                        <a:pt x="5672" y="0"/>
                      </a:moveTo>
                      <a:cubicBezTo>
                        <a:pt x="4025" y="0"/>
                        <a:pt x="4025" y="0"/>
                        <a:pt x="4025" y="1627"/>
                      </a:cubicBezTo>
                      <a:cubicBezTo>
                        <a:pt x="2379" y="6510"/>
                        <a:pt x="4025" y="4883"/>
                        <a:pt x="2379" y="9765"/>
                      </a:cubicBezTo>
                      <a:cubicBezTo>
                        <a:pt x="2379" y="13020"/>
                        <a:pt x="732" y="14647"/>
                        <a:pt x="732" y="17903"/>
                      </a:cubicBezTo>
                      <a:cubicBezTo>
                        <a:pt x="732" y="19530"/>
                        <a:pt x="732" y="21158"/>
                        <a:pt x="732" y="22785"/>
                      </a:cubicBezTo>
                      <a:cubicBezTo>
                        <a:pt x="732" y="24413"/>
                        <a:pt x="-915" y="26040"/>
                        <a:pt x="732" y="27668"/>
                      </a:cubicBezTo>
                      <a:cubicBezTo>
                        <a:pt x="732" y="30923"/>
                        <a:pt x="2379" y="34178"/>
                        <a:pt x="4025" y="37433"/>
                      </a:cubicBezTo>
                      <a:cubicBezTo>
                        <a:pt x="4025" y="39060"/>
                        <a:pt x="5672" y="40688"/>
                        <a:pt x="5672" y="42315"/>
                      </a:cubicBezTo>
                      <a:cubicBezTo>
                        <a:pt x="5672" y="43943"/>
                        <a:pt x="5672" y="45570"/>
                        <a:pt x="5672" y="47198"/>
                      </a:cubicBezTo>
                      <a:cubicBezTo>
                        <a:pt x="7318" y="52081"/>
                        <a:pt x="8965" y="50453"/>
                        <a:pt x="10613" y="53708"/>
                      </a:cubicBezTo>
                      <a:cubicBezTo>
                        <a:pt x="10613" y="56963"/>
                        <a:pt x="12259" y="56963"/>
                        <a:pt x="13905" y="56963"/>
                      </a:cubicBezTo>
                      <a:cubicBezTo>
                        <a:pt x="15552" y="56963"/>
                        <a:pt x="17199" y="53708"/>
                        <a:pt x="15552" y="52081"/>
                      </a:cubicBezTo>
                      <a:cubicBezTo>
                        <a:pt x="13905" y="48825"/>
                        <a:pt x="15552" y="48825"/>
                        <a:pt x="13905" y="43943"/>
                      </a:cubicBezTo>
                      <a:cubicBezTo>
                        <a:pt x="13905" y="42315"/>
                        <a:pt x="13905" y="40688"/>
                        <a:pt x="13905" y="40688"/>
                      </a:cubicBezTo>
                      <a:cubicBezTo>
                        <a:pt x="13905" y="39060"/>
                        <a:pt x="12259" y="39060"/>
                        <a:pt x="12259" y="37433"/>
                      </a:cubicBezTo>
                      <a:cubicBezTo>
                        <a:pt x="12259" y="34178"/>
                        <a:pt x="12259" y="30923"/>
                        <a:pt x="10613" y="27668"/>
                      </a:cubicBezTo>
                      <a:cubicBezTo>
                        <a:pt x="10613" y="26040"/>
                        <a:pt x="8965" y="24413"/>
                        <a:pt x="8965" y="22785"/>
                      </a:cubicBezTo>
                      <a:cubicBezTo>
                        <a:pt x="8965" y="21158"/>
                        <a:pt x="8965" y="19530"/>
                        <a:pt x="8965" y="17903"/>
                      </a:cubicBezTo>
                      <a:cubicBezTo>
                        <a:pt x="8965" y="14647"/>
                        <a:pt x="8965" y="11393"/>
                        <a:pt x="8965" y="9765"/>
                      </a:cubicBezTo>
                      <a:cubicBezTo>
                        <a:pt x="8965" y="4883"/>
                        <a:pt x="8965" y="6510"/>
                        <a:pt x="7318" y="1627"/>
                      </a:cubicBezTo>
                      <a:cubicBezTo>
                        <a:pt x="7318" y="1627"/>
                        <a:pt x="56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8" name="任意多边形: 形状 7367" descr="e6a392ab-dec7-40d3-930f-53bf58cf4f7e"/>
                <p:cNvSpPr/>
                <p:nvPr/>
              </p:nvSpPr>
              <p:spPr>
                <a:xfrm flipH="1">
                  <a:off x="10846253" y="1560963"/>
                  <a:ext cx="48578" cy="56963"/>
                </a:xfrm>
                <a:custGeom>
                  <a:avLst/>
                  <a:gdLst>
                    <a:gd name="connsiteX0" fmla="*/ 2881 w 48578"/>
                    <a:gd name="connsiteY0" fmla="*/ 0 h 56963"/>
                    <a:gd name="connsiteX1" fmla="*/ 1235 w 48578"/>
                    <a:gd name="connsiteY1" fmla="*/ 0 h 56963"/>
                    <a:gd name="connsiteX2" fmla="*/ 1235 w 48578"/>
                    <a:gd name="connsiteY2" fmla="*/ 1627 h 56963"/>
                    <a:gd name="connsiteX3" fmla="*/ 7822 w 48578"/>
                    <a:gd name="connsiteY3" fmla="*/ 9765 h 56963"/>
                    <a:gd name="connsiteX4" fmla="*/ 12763 w 48578"/>
                    <a:gd name="connsiteY4" fmla="*/ 19530 h 56963"/>
                    <a:gd name="connsiteX5" fmla="*/ 16056 w 48578"/>
                    <a:gd name="connsiteY5" fmla="*/ 24413 h 56963"/>
                    <a:gd name="connsiteX6" fmla="*/ 19349 w 48578"/>
                    <a:gd name="connsiteY6" fmla="*/ 30923 h 56963"/>
                    <a:gd name="connsiteX7" fmla="*/ 27583 w 48578"/>
                    <a:gd name="connsiteY7" fmla="*/ 40688 h 56963"/>
                    <a:gd name="connsiteX8" fmla="*/ 30876 w 48578"/>
                    <a:gd name="connsiteY8" fmla="*/ 45570 h 56963"/>
                    <a:gd name="connsiteX9" fmla="*/ 32522 w 48578"/>
                    <a:gd name="connsiteY9" fmla="*/ 50453 h 56963"/>
                    <a:gd name="connsiteX10" fmla="*/ 40756 w 48578"/>
                    <a:gd name="connsiteY10" fmla="*/ 56963 h 56963"/>
                    <a:gd name="connsiteX11" fmla="*/ 47344 w 48578"/>
                    <a:gd name="connsiteY11" fmla="*/ 55335 h 56963"/>
                    <a:gd name="connsiteX12" fmla="*/ 47344 w 48578"/>
                    <a:gd name="connsiteY12" fmla="*/ 48825 h 56963"/>
                    <a:gd name="connsiteX13" fmla="*/ 40756 w 48578"/>
                    <a:gd name="connsiteY13" fmla="*/ 40688 h 56963"/>
                    <a:gd name="connsiteX14" fmla="*/ 37463 w 48578"/>
                    <a:gd name="connsiteY14" fmla="*/ 35805 h 56963"/>
                    <a:gd name="connsiteX15" fmla="*/ 32522 w 48578"/>
                    <a:gd name="connsiteY15" fmla="*/ 32550 h 56963"/>
                    <a:gd name="connsiteX16" fmla="*/ 25936 w 48578"/>
                    <a:gd name="connsiteY16" fmla="*/ 22785 h 56963"/>
                    <a:gd name="connsiteX17" fmla="*/ 20996 w 48578"/>
                    <a:gd name="connsiteY17" fmla="*/ 19530 h 56963"/>
                    <a:gd name="connsiteX18" fmla="*/ 17702 w 48578"/>
                    <a:gd name="connsiteY18" fmla="*/ 14647 h 56963"/>
                    <a:gd name="connsiteX19" fmla="*/ 11115 w 48578"/>
                    <a:gd name="connsiteY19" fmla="*/ 6510 h 56963"/>
                    <a:gd name="connsiteX20" fmla="*/ 2881 w 48578"/>
                    <a:gd name="connsiteY20" fmla="*/ 0 h 56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578" h="56963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7822" y="9765"/>
                      </a:cubicBezTo>
                      <a:cubicBezTo>
                        <a:pt x="9469" y="13020"/>
                        <a:pt x="11115" y="16275"/>
                        <a:pt x="12763" y="19530"/>
                      </a:cubicBezTo>
                      <a:cubicBezTo>
                        <a:pt x="14409" y="21158"/>
                        <a:pt x="16056" y="22785"/>
                        <a:pt x="16056" y="24413"/>
                      </a:cubicBezTo>
                      <a:cubicBezTo>
                        <a:pt x="17702" y="26040"/>
                        <a:pt x="17702" y="29295"/>
                        <a:pt x="19349" y="30923"/>
                      </a:cubicBezTo>
                      <a:cubicBezTo>
                        <a:pt x="22642" y="34178"/>
                        <a:pt x="25936" y="37433"/>
                        <a:pt x="27583" y="40688"/>
                      </a:cubicBezTo>
                      <a:cubicBezTo>
                        <a:pt x="29229" y="42315"/>
                        <a:pt x="30876" y="43943"/>
                        <a:pt x="30876" y="45570"/>
                      </a:cubicBezTo>
                      <a:cubicBezTo>
                        <a:pt x="32522" y="47198"/>
                        <a:pt x="32522" y="48825"/>
                        <a:pt x="32522" y="50453"/>
                      </a:cubicBezTo>
                      <a:cubicBezTo>
                        <a:pt x="35817" y="55335"/>
                        <a:pt x="37463" y="53708"/>
                        <a:pt x="40756" y="56963"/>
                      </a:cubicBezTo>
                      <a:cubicBezTo>
                        <a:pt x="44049" y="55335"/>
                        <a:pt x="45697" y="56963"/>
                        <a:pt x="47344" y="55335"/>
                      </a:cubicBezTo>
                      <a:cubicBezTo>
                        <a:pt x="48990" y="53708"/>
                        <a:pt x="48990" y="52081"/>
                        <a:pt x="47344" y="48825"/>
                      </a:cubicBezTo>
                      <a:cubicBezTo>
                        <a:pt x="44049" y="43943"/>
                        <a:pt x="45697" y="45570"/>
                        <a:pt x="40756" y="40688"/>
                      </a:cubicBezTo>
                      <a:cubicBezTo>
                        <a:pt x="39110" y="39060"/>
                        <a:pt x="39110" y="37433"/>
                        <a:pt x="37463" y="35805"/>
                      </a:cubicBezTo>
                      <a:cubicBezTo>
                        <a:pt x="35817" y="34178"/>
                        <a:pt x="34169" y="34178"/>
                        <a:pt x="32522" y="32550"/>
                      </a:cubicBezTo>
                      <a:cubicBezTo>
                        <a:pt x="30876" y="29295"/>
                        <a:pt x="27583" y="26040"/>
                        <a:pt x="25936" y="22785"/>
                      </a:cubicBezTo>
                      <a:cubicBezTo>
                        <a:pt x="24288" y="21158"/>
                        <a:pt x="22642" y="19530"/>
                        <a:pt x="20996" y="19530"/>
                      </a:cubicBezTo>
                      <a:cubicBezTo>
                        <a:pt x="19349" y="17903"/>
                        <a:pt x="19349" y="16275"/>
                        <a:pt x="17702" y="14647"/>
                      </a:cubicBezTo>
                      <a:cubicBezTo>
                        <a:pt x="14409" y="11393"/>
                        <a:pt x="12763" y="8137"/>
                        <a:pt x="11115" y="6510"/>
                      </a:cubicBezTo>
                      <a:cubicBezTo>
                        <a:pt x="6176" y="1627"/>
                        <a:pt x="7822" y="3254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69" name="任意多边形: 形状 7368" descr="18e89f56-0c48-4b9f-9d15-fd6ab37c13b7"/>
                <p:cNvSpPr/>
                <p:nvPr/>
              </p:nvSpPr>
              <p:spPr>
                <a:xfrm flipH="1">
                  <a:off x="10308765" y="1803460"/>
                  <a:ext cx="172592" cy="93988"/>
                </a:xfrm>
                <a:custGeom>
                  <a:avLst/>
                  <a:gdLst>
                    <a:gd name="connsiteX0" fmla="*/ 1081 w 172592"/>
                    <a:gd name="connsiteY0" fmla="*/ 0 h 93988"/>
                    <a:gd name="connsiteX1" fmla="*/ 2728 w 172592"/>
                    <a:gd name="connsiteY1" fmla="*/ 3254 h 93988"/>
                    <a:gd name="connsiteX2" fmla="*/ 22488 w 172592"/>
                    <a:gd name="connsiteY2" fmla="*/ 24413 h 93988"/>
                    <a:gd name="connsiteX3" fmla="*/ 43896 w 172592"/>
                    <a:gd name="connsiteY3" fmla="*/ 43943 h 93988"/>
                    <a:gd name="connsiteX4" fmla="*/ 57069 w 172592"/>
                    <a:gd name="connsiteY4" fmla="*/ 53708 h 93988"/>
                    <a:gd name="connsiteX5" fmla="*/ 70243 w 172592"/>
                    <a:gd name="connsiteY5" fmla="*/ 63473 h 93988"/>
                    <a:gd name="connsiteX6" fmla="*/ 101531 w 172592"/>
                    <a:gd name="connsiteY6" fmla="*/ 78121 h 93988"/>
                    <a:gd name="connsiteX7" fmla="*/ 116351 w 172592"/>
                    <a:gd name="connsiteY7" fmla="*/ 83002 h 93988"/>
                    <a:gd name="connsiteX8" fmla="*/ 129524 w 172592"/>
                    <a:gd name="connsiteY8" fmla="*/ 87885 h 93988"/>
                    <a:gd name="connsiteX9" fmla="*/ 157519 w 172592"/>
                    <a:gd name="connsiteY9" fmla="*/ 92768 h 93988"/>
                    <a:gd name="connsiteX10" fmla="*/ 172339 w 172592"/>
                    <a:gd name="connsiteY10" fmla="*/ 92768 h 93988"/>
                    <a:gd name="connsiteX11" fmla="*/ 159165 w 172592"/>
                    <a:gd name="connsiteY11" fmla="*/ 87885 h 93988"/>
                    <a:gd name="connsiteX12" fmla="*/ 132818 w 172592"/>
                    <a:gd name="connsiteY12" fmla="*/ 81375 h 93988"/>
                    <a:gd name="connsiteX13" fmla="*/ 119645 w 172592"/>
                    <a:gd name="connsiteY13" fmla="*/ 76492 h 93988"/>
                    <a:gd name="connsiteX14" fmla="*/ 104823 w 172592"/>
                    <a:gd name="connsiteY14" fmla="*/ 71611 h 93988"/>
                    <a:gd name="connsiteX15" fmla="*/ 75184 w 172592"/>
                    <a:gd name="connsiteY15" fmla="*/ 56963 h 93988"/>
                    <a:gd name="connsiteX16" fmla="*/ 60363 w 172592"/>
                    <a:gd name="connsiteY16" fmla="*/ 48825 h 93988"/>
                    <a:gd name="connsiteX17" fmla="*/ 47189 w 172592"/>
                    <a:gd name="connsiteY17" fmla="*/ 39060 h 93988"/>
                    <a:gd name="connsiteX18" fmla="*/ 24135 w 172592"/>
                    <a:gd name="connsiteY18" fmla="*/ 21158 h 93988"/>
                    <a:gd name="connsiteX19" fmla="*/ 4376 w 172592"/>
                    <a:gd name="connsiteY19" fmla="*/ 1627 h 93988"/>
                    <a:gd name="connsiteX20" fmla="*/ 1081 w 172592"/>
                    <a:gd name="connsiteY20" fmla="*/ 0 h 9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592" h="93988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8" y="3254"/>
                      </a:cubicBezTo>
                      <a:cubicBezTo>
                        <a:pt x="10962" y="14647"/>
                        <a:pt x="10962" y="11393"/>
                        <a:pt x="22488" y="24413"/>
                      </a:cubicBezTo>
                      <a:cubicBezTo>
                        <a:pt x="29076" y="30923"/>
                        <a:pt x="35662" y="37433"/>
                        <a:pt x="43896" y="43943"/>
                      </a:cubicBezTo>
                      <a:cubicBezTo>
                        <a:pt x="48836" y="47198"/>
                        <a:pt x="53776" y="50453"/>
                        <a:pt x="57069" y="53708"/>
                      </a:cubicBezTo>
                      <a:cubicBezTo>
                        <a:pt x="62010" y="56963"/>
                        <a:pt x="65303" y="60218"/>
                        <a:pt x="70243" y="63473"/>
                      </a:cubicBezTo>
                      <a:cubicBezTo>
                        <a:pt x="80123" y="69982"/>
                        <a:pt x="91650" y="73238"/>
                        <a:pt x="101531" y="78121"/>
                      </a:cubicBezTo>
                      <a:cubicBezTo>
                        <a:pt x="106470" y="79748"/>
                        <a:pt x="111411" y="81375"/>
                        <a:pt x="116351" y="83002"/>
                      </a:cubicBezTo>
                      <a:cubicBezTo>
                        <a:pt x="121291" y="84631"/>
                        <a:pt x="124584" y="87885"/>
                        <a:pt x="129524" y="87885"/>
                      </a:cubicBezTo>
                      <a:cubicBezTo>
                        <a:pt x="145991" y="92768"/>
                        <a:pt x="144345" y="89512"/>
                        <a:pt x="157519" y="92768"/>
                      </a:cubicBezTo>
                      <a:cubicBezTo>
                        <a:pt x="164105" y="94395"/>
                        <a:pt x="170692" y="94395"/>
                        <a:pt x="172339" y="92768"/>
                      </a:cubicBezTo>
                      <a:cubicBezTo>
                        <a:pt x="173985" y="91141"/>
                        <a:pt x="167399" y="87885"/>
                        <a:pt x="159165" y="87885"/>
                      </a:cubicBezTo>
                      <a:cubicBezTo>
                        <a:pt x="145991" y="84631"/>
                        <a:pt x="147638" y="84631"/>
                        <a:pt x="132818" y="81375"/>
                      </a:cubicBezTo>
                      <a:cubicBezTo>
                        <a:pt x="129524" y="79748"/>
                        <a:pt x="124584" y="78121"/>
                        <a:pt x="119645" y="76492"/>
                      </a:cubicBezTo>
                      <a:cubicBezTo>
                        <a:pt x="114704" y="74865"/>
                        <a:pt x="109764" y="74865"/>
                        <a:pt x="104823" y="71611"/>
                      </a:cubicBezTo>
                      <a:cubicBezTo>
                        <a:pt x="94943" y="68355"/>
                        <a:pt x="85064" y="61845"/>
                        <a:pt x="75184" y="56963"/>
                      </a:cubicBezTo>
                      <a:cubicBezTo>
                        <a:pt x="70243" y="53708"/>
                        <a:pt x="65303" y="52081"/>
                        <a:pt x="60363" y="48825"/>
                      </a:cubicBezTo>
                      <a:cubicBezTo>
                        <a:pt x="55423" y="45571"/>
                        <a:pt x="52130" y="42315"/>
                        <a:pt x="47189" y="39060"/>
                      </a:cubicBezTo>
                      <a:cubicBezTo>
                        <a:pt x="38956" y="32550"/>
                        <a:pt x="30722" y="26040"/>
                        <a:pt x="24135" y="21158"/>
                      </a:cubicBezTo>
                      <a:cubicBezTo>
                        <a:pt x="10962" y="9765"/>
                        <a:pt x="14255" y="11393"/>
                        <a:pt x="4376" y="1627"/>
                      </a:cubicBezTo>
                      <a:cubicBezTo>
                        <a:pt x="2728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0" name="任意多边形: 形状 7369" descr="51ce7097-8be1-439e-8463-a1535ff718a6"/>
                <p:cNvSpPr/>
                <p:nvPr/>
              </p:nvSpPr>
              <p:spPr>
                <a:xfrm flipH="1">
                  <a:off x="10306944" y="1814129"/>
                  <a:ext cx="105405" cy="77939"/>
                </a:xfrm>
                <a:custGeom>
                  <a:avLst/>
                  <a:gdLst>
                    <a:gd name="connsiteX0" fmla="*/ 4529 w 105405"/>
                    <a:gd name="connsiteY0" fmla="*/ 724 h 77939"/>
                    <a:gd name="connsiteX1" fmla="*/ 1235 w 105405"/>
                    <a:gd name="connsiteY1" fmla="*/ 724 h 77939"/>
                    <a:gd name="connsiteX2" fmla="*/ 1235 w 105405"/>
                    <a:gd name="connsiteY2" fmla="*/ 3978 h 77939"/>
                    <a:gd name="connsiteX3" fmla="*/ 12761 w 105405"/>
                    <a:gd name="connsiteY3" fmla="*/ 18625 h 77939"/>
                    <a:gd name="connsiteX4" fmla="*/ 25935 w 105405"/>
                    <a:gd name="connsiteY4" fmla="*/ 33274 h 77939"/>
                    <a:gd name="connsiteX5" fmla="*/ 34169 w 105405"/>
                    <a:gd name="connsiteY5" fmla="*/ 39784 h 77939"/>
                    <a:gd name="connsiteX6" fmla="*/ 42403 w 105405"/>
                    <a:gd name="connsiteY6" fmla="*/ 47921 h 77939"/>
                    <a:gd name="connsiteX7" fmla="*/ 62162 w 105405"/>
                    <a:gd name="connsiteY7" fmla="*/ 60941 h 77939"/>
                    <a:gd name="connsiteX8" fmla="*/ 70396 w 105405"/>
                    <a:gd name="connsiteY8" fmla="*/ 65824 h 77939"/>
                    <a:gd name="connsiteX9" fmla="*/ 78630 w 105405"/>
                    <a:gd name="connsiteY9" fmla="*/ 70706 h 77939"/>
                    <a:gd name="connsiteX10" fmla="*/ 96743 w 105405"/>
                    <a:gd name="connsiteY10" fmla="*/ 77216 h 77939"/>
                    <a:gd name="connsiteX11" fmla="*/ 104977 w 105405"/>
                    <a:gd name="connsiteY11" fmla="*/ 77216 h 77939"/>
                    <a:gd name="connsiteX12" fmla="*/ 98390 w 105405"/>
                    <a:gd name="connsiteY12" fmla="*/ 70706 h 77939"/>
                    <a:gd name="connsiteX13" fmla="*/ 81923 w 105405"/>
                    <a:gd name="connsiteY13" fmla="*/ 62568 h 77939"/>
                    <a:gd name="connsiteX14" fmla="*/ 75336 w 105405"/>
                    <a:gd name="connsiteY14" fmla="*/ 57686 h 77939"/>
                    <a:gd name="connsiteX15" fmla="*/ 65456 w 105405"/>
                    <a:gd name="connsiteY15" fmla="*/ 52804 h 77939"/>
                    <a:gd name="connsiteX16" fmla="*/ 48989 w 105405"/>
                    <a:gd name="connsiteY16" fmla="*/ 39784 h 77939"/>
                    <a:gd name="connsiteX17" fmla="*/ 39108 w 105405"/>
                    <a:gd name="connsiteY17" fmla="*/ 33274 h 77939"/>
                    <a:gd name="connsiteX18" fmla="*/ 30876 w 105405"/>
                    <a:gd name="connsiteY18" fmla="*/ 26764 h 77939"/>
                    <a:gd name="connsiteX19" fmla="*/ 17702 w 105405"/>
                    <a:gd name="connsiteY19" fmla="*/ 13744 h 77939"/>
                    <a:gd name="connsiteX20" fmla="*/ 4529 w 105405"/>
                    <a:gd name="connsiteY20" fmla="*/ 724 h 77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405" h="77939">
                      <a:moveTo>
                        <a:pt x="4529" y="724"/>
                      </a:moveTo>
                      <a:cubicBezTo>
                        <a:pt x="2881" y="-904"/>
                        <a:pt x="2881" y="724"/>
                        <a:pt x="1235" y="724"/>
                      </a:cubicBezTo>
                      <a:cubicBezTo>
                        <a:pt x="-412" y="724"/>
                        <a:pt x="-412" y="2351"/>
                        <a:pt x="1235" y="3978"/>
                      </a:cubicBezTo>
                      <a:cubicBezTo>
                        <a:pt x="6175" y="12117"/>
                        <a:pt x="6175" y="10488"/>
                        <a:pt x="12761" y="18625"/>
                      </a:cubicBezTo>
                      <a:cubicBezTo>
                        <a:pt x="16056" y="23508"/>
                        <a:pt x="19349" y="28391"/>
                        <a:pt x="25935" y="33274"/>
                      </a:cubicBezTo>
                      <a:cubicBezTo>
                        <a:pt x="29229" y="34901"/>
                        <a:pt x="30876" y="38155"/>
                        <a:pt x="34169" y="39784"/>
                      </a:cubicBezTo>
                      <a:cubicBezTo>
                        <a:pt x="37462" y="41411"/>
                        <a:pt x="39108" y="46294"/>
                        <a:pt x="42403" y="47921"/>
                      </a:cubicBezTo>
                      <a:cubicBezTo>
                        <a:pt x="48989" y="52804"/>
                        <a:pt x="55576" y="56058"/>
                        <a:pt x="62162" y="60941"/>
                      </a:cubicBezTo>
                      <a:cubicBezTo>
                        <a:pt x="65456" y="62568"/>
                        <a:pt x="68749" y="64196"/>
                        <a:pt x="70396" y="65824"/>
                      </a:cubicBezTo>
                      <a:cubicBezTo>
                        <a:pt x="73689" y="67451"/>
                        <a:pt x="75336" y="70706"/>
                        <a:pt x="78630" y="70706"/>
                      </a:cubicBezTo>
                      <a:cubicBezTo>
                        <a:pt x="88509" y="75588"/>
                        <a:pt x="86863" y="73961"/>
                        <a:pt x="96743" y="77216"/>
                      </a:cubicBezTo>
                      <a:cubicBezTo>
                        <a:pt x="100036" y="77216"/>
                        <a:pt x="104977" y="78844"/>
                        <a:pt x="104977" y="77216"/>
                      </a:cubicBezTo>
                      <a:cubicBezTo>
                        <a:pt x="106623" y="75588"/>
                        <a:pt x="103330" y="72334"/>
                        <a:pt x="98390" y="70706"/>
                      </a:cubicBezTo>
                      <a:cubicBezTo>
                        <a:pt x="90157" y="65824"/>
                        <a:pt x="91804" y="67451"/>
                        <a:pt x="81923" y="62568"/>
                      </a:cubicBezTo>
                      <a:cubicBezTo>
                        <a:pt x="80276" y="60941"/>
                        <a:pt x="76983" y="59314"/>
                        <a:pt x="75336" y="57686"/>
                      </a:cubicBezTo>
                      <a:cubicBezTo>
                        <a:pt x="72043" y="56058"/>
                        <a:pt x="68749" y="56058"/>
                        <a:pt x="65456" y="52804"/>
                      </a:cubicBezTo>
                      <a:cubicBezTo>
                        <a:pt x="58869" y="49548"/>
                        <a:pt x="53929" y="44666"/>
                        <a:pt x="48989" y="39784"/>
                      </a:cubicBezTo>
                      <a:cubicBezTo>
                        <a:pt x="45696" y="38155"/>
                        <a:pt x="42403" y="36528"/>
                        <a:pt x="39108" y="33274"/>
                      </a:cubicBezTo>
                      <a:cubicBezTo>
                        <a:pt x="35815" y="31645"/>
                        <a:pt x="34169" y="28391"/>
                        <a:pt x="30876" y="26764"/>
                      </a:cubicBezTo>
                      <a:cubicBezTo>
                        <a:pt x="25935" y="21881"/>
                        <a:pt x="20995" y="16998"/>
                        <a:pt x="17702" y="13744"/>
                      </a:cubicBezTo>
                      <a:cubicBezTo>
                        <a:pt x="9469" y="5607"/>
                        <a:pt x="11115" y="7234"/>
                        <a:pt x="4529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1" name="任意多边形: 形状 7370" descr="19cd74d9-178b-4e62-8595-c9bc5d73b920"/>
                <p:cNvSpPr/>
                <p:nvPr/>
              </p:nvSpPr>
              <p:spPr>
                <a:xfrm flipH="1">
                  <a:off x="10318216" y="1781579"/>
                  <a:ext cx="62845" cy="66547"/>
                </a:xfrm>
                <a:custGeom>
                  <a:avLst/>
                  <a:gdLst>
                    <a:gd name="connsiteX0" fmla="*/ 2881 w 62845"/>
                    <a:gd name="connsiteY0" fmla="*/ 724 h 66547"/>
                    <a:gd name="connsiteX1" fmla="*/ 1235 w 62845"/>
                    <a:gd name="connsiteY1" fmla="*/ 724 h 66547"/>
                    <a:gd name="connsiteX2" fmla="*/ 1235 w 62845"/>
                    <a:gd name="connsiteY2" fmla="*/ 2351 h 66547"/>
                    <a:gd name="connsiteX3" fmla="*/ 7822 w 62845"/>
                    <a:gd name="connsiteY3" fmla="*/ 13744 h 66547"/>
                    <a:gd name="connsiteX4" fmla="*/ 14409 w 62845"/>
                    <a:gd name="connsiteY4" fmla="*/ 25135 h 66547"/>
                    <a:gd name="connsiteX5" fmla="*/ 19349 w 62845"/>
                    <a:gd name="connsiteY5" fmla="*/ 31645 h 66547"/>
                    <a:gd name="connsiteX6" fmla="*/ 24288 w 62845"/>
                    <a:gd name="connsiteY6" fmla="*/ 38155 h 66547"/>
                    <a:gd name="connsiteX7" fmla="*/ 35817 w 62845"/>
                    <a:gd name="connsiteY7" fmla="*/ 49548 h 66547"/>
                    <a:gd name="connsiteX8" fmla="*/ 40756 w 62845"/>
                    <a:gd name="connsiteY8" fmla="*/ 54431 h 66547"/>
                    <a:gd name="connsiteX9" fmla="*/ 45696 w 62845"/>
                    <a:gd name="connsiteY9" fmla="*/ 59314 h 66547"/>
                    <a:gd name="connsiteX10" fmla="*/ 57223 w 62845"/>
                    <a:gd name="connsiteY10" fmla="*/ 65824 h 66547"/>
                    <a:gd name="connsiteX11" fmla="*/ 62163 w 62845"/>
                    <a:gd name="connsiteY11" fmla="*/ 65824 h 66547"/>
                    <a:gd name="connsiteX12" fmla="*/ 60517 w 62845"/>
                    <a:gd name="connsiteY12" fmla="*/ 59314 h 66547"/>
                    <a:gd name="connsiteX13" fmla="*/ 50637 w 62845"/>
                    <a:gd name="connsiteY13" fmla="*/ 51175 h 66547"/>
                    <a:gd name="connsiteX14" fmla="*/ 47342 w 62845"/>
                    <a:gd name="connsiteY14" fmla="*/ 46294 h 66547"/>
                    <a:gd name="connsiteX15" fmla="*/ 40756 w 62845"/>
                    <a:gd name="connsiteY15" fmla="*/ 43038 h 66547"/>
                    <a:gd name="connsiteX16" fmla="*/ 30876 w 62845"/>
                    <a:gd name="connsiteY16" fmla="*/ 31645 h 66547"/>
                    <a:gd name="connsiteX17" fmla="*/ 24288 w 62845"/>
                    <a:gd name="connsiteY17" fmla="*/ 26764 h 66547"/>
                    <a:gd name="connsiteX18" fmla="*/ 19349 w 62845"/>
                    <a:gd name="connsiteY18" fmla="*/ 20254 h 66547"/>
                    <a:gd name="connsiteX19" fmla="*/ 11115 w 62845"/>
                    <a:gd name="connsiteY19" fmla="*/ 10488 h 66547"/>
                    <a:gd name="connsiteX20" fmla="*/ 2881 w 62845"/>
                    <a:gd name="connsiteY20" fmla="*/ 724 h 66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845" h="66547">
                      <a:moveTo>
                        <a:pt x="2881" y="724"/>
                      </a:moveTo>
                      <a:cubicBezTo>
                        <a:pt x="2881" y="-904"/>
                        <a:pt x="1235" y="724"/>
                        <a:pt x="1235" y="724"/>
                      </a:cubicBezTo>
                      <a:cubicBezTo>
                        <a:pt x="-412" y="724"/>
                        <a:pt x="-412" y="2351"/>
                        <a:pt x="1235" y="2351"/>
                      </a:cubicBezTo>
                      <a:cubicBezTo>
                        <a:pt x="4529" y="8861"/>
                        <a:pt x="4529" y="7234"/>
                        <a:pt x="7822" y="13744"/>
                      </a:cubicBezTo>
                      <a:cubicBezTo>
                        <a:pt x="9469" y="16998"/>
                        <a:pt x="11115" y="21881"/>
                        <a:pt x="14409" y="25135"/>
                      </a:cubicBezTo>
                      <a:cubicBezTo>
                        <a:pt x="16056" y="26764"/>
                        <a:pt x="17702" y="28391"/>
                        <a:pt x="19349" y="31645"/>
                      </a:cubicBezTo>
                      <a:cubicBezTo>
                        <a:pt x="20995" y="33274"/>
                        <a:pt x="20995" y="36528"/>
                        <a:pt x="24288" y="38155"/>
                      </a:cubicBezTo>
                      <a:cubicBezTo>
                        <a:pt x="27583" y="41411"/>
                        <a:pt x="32522" y="44665"/>
                        <a:pt x="35817" y="49548"/>
                      </a:cubicBezTo>
                      <a:cubicBezTo>
                        <a:pt x="37463" y="51175"/>
                        <a:pt x="39109" y="52804"/>
                        <a:pt x="40756" y="54431"/>
                      </a:cubicBezTo>
                      <a:cubicBezTo>
                        <a:pt x="42403" y="56058"/>
                        <a:pt x="44049" y="57685"/>
                        <a:pt x="45696" y="59314"/>
                      </a:cubicBezTo>
                      <a:cubicBezTo>
                        <a:pt x="52283" y="64195"/>
                        <a:pt x="52283" y="62568"/>
                        <a:pt x="57223" y="65824"/>
                      </a:cubicBezTo>
                      <a:cubicBezTo>
                        <a:pt x="57223" y="65824"/>
                        <a:pt x="60517" y="67451"/>
                        <a:pt x="62163" y="65824"/>
                      </a:cubicBezTo>
                      <a:cubicBezTo>
                        <a:pt x="63810" y="64195"/>
                        <a:pt x="62163" y="60941"/>
                        <a:pt x="60517" y="59314"/>
                      </a:cubicBezTo>
                      <a:cubicBezTo>
                        <a:pt x="55576" y="54431"/>
                        <a:pt x="57223" y="56058"/>
                        <a:pt x="50637" y="51175"/>
                      </a:cubicBezTo>
                      <a:cubicBezTo>
                        <a:pt x="48990" y="49548"/>
                        <a:pt x="48990" y="47921"/>
                        <a:pt x="47342" y="46294"/>
                      </a:cubicBezTo>
                      <a:cubicBezTo>
                        <a:pt x="45696" y="44665"/>
                        <a:pt x="42403" y="44665"/>
                        <a:pt x="40756" y="43038"/>
                      </a:cubicBezTo>
                      <a:cubicBezTo>
                        <a:pt x="37463" y="39784"/>
                        <a:pt x="34169" y="34901"/>
                        <a:pt x="30876" y="31645"/>
                      </a:cubicBezTo>
                      <a:cubicBezTo>
                        <a:pt x="29229" y="30018"/>
                        <a:pt x="25936" y="28391"/>
                        <a:pt x="24288" y="26764"/>
                      </a:cubicBezTo>
                      <a:cubicBezTo>
                        <a:pt x="22642" y="25135"/>
                        <a:pt x="20995" y="23508"/>
                        <a:pt x="19349" y="20254"/>
                      </a:cubicBezTo>
                      <a:cubicBezTo>
                        <a:pt x="16056" y="16998"/>
                        <a:pt x="12761" y="12117"/>
                        <a:pt x="11115" y="10488"/>
                      </a:cubicBezTo>
                      <a:cubicBezTo>
                        <a:pt x="6175" y="3978"/>
                        <a:pt x="6175" y="5607"/>
                        <a:pt x="2881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2" name="任意多边形: 形状 7371" descr="3b28a12d-f5dc-4489-9b10-6644a415bae9"/>
                <p:cNvSpPr/>
                <p:nvPr/>
              </p:nvSpPr>
              <p:spPr>
                <a:xfrm flipH="1">
                  <a:off x="10316016" y="1749752"/>
                  <a:ext cx="53518" cy="65533"/>
                </a:xfrm>
                <a:custGeom>
                  <a:avLst/>
                  <a:gdLst>
                    <a:gd name="connsiteX0" fmla="*/ 2881 w 53518"/>
                    <a:gd name="connsiteY0" fmla="*/ 0 h 65533"/>
                    <a:gd name="connsiteX1" fmla="*/ 1234 w 53518"/>
                    <a:gd name="connsiteY1" fmla="*/ 0 h 65533"/>
                    <a:gd name="connsiteX2" fmla="*/ 1234 w 53518"/>
                    <a:gd name="connsiteY2" fmla="*/ 1627 h 65533"/>
                    <a:gd name="connsiteX3" fmla="*/ 7822 w 53518"/>
                    <a:gd name="connsiteY3" fmla="*/ 11393 h 65533"/>
                    <a:gd name="connsiteX4" fmla="*/ 14408 w 53518"/>
                    <a:gd name="connsiteY4" fmla="*/ 21157 h 65533"/>
                    <a:gd name="connsiteX5" fmla="*/ 19349 w 53518"/>
                    <a:gd name="connsiteY5" fmla="*/ 26040 h 65533"/>
                    <a:gd name="connsiteX6" fmla="*/ 22642 w 53518"/>
                    <a:gd name="connsiteY6" fmla="*/ 32550 h 65533"/>
                    <a:gd name="connsiteX7" fmla="*/ 32522 w 53518"/>
                    <a:gd name="connsiteY7" fmla="*/ 42315 h 65533"/>
                    <a:gd name="connsiteX8" fmla="*/ 37462 w 53518"/>
                    <a:gd name="connsiteY8" fmla="*/ 47198 h 65533"/>
                    <a:gd name="connsiteX9" fmla="*/ 40756 w 53518"/>
                    <a:gd name="connsiteY9" fmla="*/ 52080 h 65533"/>
                    <a:gd name="connsiteX10" fmla="*/ 50636 w 53518"/>
                    <a:gd name="connsiteY10" fmla="*/ 60218 h 65533"/>
                    <a:gd name="connsiteX11" fmla="*/ 52283 w 53518"/>
                    <a:gd name="connsiteY11" fmla="*/ 65100 h 65533"/>
                    <a:gd name="connsiteX12" fmla="*/ 52283 w 53518"/>
                    <a:gd name="connsiteY12" fmla="*/ 58590 h 65533"/>
                    <a:gd name="connsiteX13" fmla="*/ 45696 w 53518"/>
                    <a:gd name="connsiteY13" fmla="*/ 48825 h 65533"/>
                    <a:gd name="connsiteX14" fmla="*/ 42402 w 53518"/>
                    <a:gd name="connsiteY14" fmla="*/ 43943 h 65533"/>
                    <a:gd name="connsiteX15" fmla="*/ 37462 w 53518"/>
                    <a:gd name="connsiteY15" fmla="*/ 39060 h 65533"/>
                    <a:gd name="connsiteX16" fmla="*/ 29229 w 53518"/>
                    <a:gd name="connsiteY16" fmla="*/ 27667 h 65533"/>
                    <a:gd name="connsiteX17" fmla="*/ 24289 w 53518"/>
                    <a:gd name="connsiteY17" fmla="*/ 22785 h 65533"/>
                    <a:gd name="connsiteX18" fmla="*/ 19349 w 53518"/>
                    <a:gd name="connsiteY18" fmla="*/ 17903 h 65533"/>
                    <a:gd name="connsiteX19" fmla="*/ 11115 w 53518"/>
                    <a:gd name="connsiteY19" fmla="*/ 8137 h 65533"/>
                    <a:gd name="connsiteX20" fmla="*/ 2881 w 53518"/>
                    <a:gd name="connsiteY20" fmla="*/ 0 h 65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518" h="65533">
                      <a:moveTo>
                        <a:pt x="2881" y="0"/>
                      </a:moveTo>
                      <a:cubicBezTo>
                        <a:pt x="2881" y="0"/>
                        <a:pt x="1234" y="0"/>
                        <a:pt x="1234" y="0"/>
                      </a:cubicBezTo>
                      <a:cubicBezTo>
                        <a:pt x="-412" y="0"/>
                        <a:pt x="-412" y="1627"/>
                        <a:pt x="1234" y="1627"/>
                      </a:cubicBezTo>
                      <a:cubicBezTo>
                        <a:pt x="4529" y="6510"/>
                        <a:pt x="4529" y="4883"/>
                        <a:pt x="7822" y="11393"/>
                      </a:cubicBezTo>
                      <a:cubicBezTo>
                        <a:pt x="9468" y="14647"/>
                        <a:pt x="11115" y="17903"/>
                        <a:pt x="14408" y="21157"/>
                      </a:cubicBezTo>
                      <a:cubicBezTo>
                        <a:pt x="16056" y="22785"/>
                        <a:pt x="17702" y="24413"/>
                        <a:pt x="19349" y="26040"/>
                      </a:cubicBezTo>
                      <a:cubicBezTo>
                        <a:pt x="20995" y="27667"/>
                        <a:pt x="20995" y="30923"/>
                        <a:pt x="22642" y="32550"/>
                      </a:cubicBezTo>
                      <a:cubicBezTo>
                        <a:pt x="25935" y="35805"/>
                        <a:pt x="29229" y="39060"/>
                        <a:pt x="32522" y="42315"/>
                      </a:cubicBezTo>
                      <a:cubicBezTo>
                        <a:pt x="34169" y="43943"/>
                        <a:pt x="35815" y="45570"/>
                        <a:pt x="37462" y="47198"/>
                      </a:cubicBezTo>
                      <a:cubicBezTo>
                        <a:pt x="39110" y="48825"/>
                        <a:pt x="39110" y="50453"/>
                        <a:pt x="40756" y="52080"/>
                      </a:cubicBezTo>
                      <a:cubicBezTo>
                        <a:pt x="45696" y="56963"/>
                        <a:pt x="45696" y="55335"/>
                        <a:pt x="50636" y="60218"/>
                      </a:cubicBezTo>
                      <a:cubicBezTo>
                        <a:pt x="48989" y="63473"/>
                        <a:pt x="50636" y="66728"/>
                        <a:pt x="52283" y="65100"/>
                      </a:cubicBezTo>
                      <a:cubicBezTo>
                        <a:pt x="53930" y="63473"/>
                        <a:pt x="53930" y="60218"/>
                        <a:pt x="52283" y="58590"/>
                      </a:cubicBezTo>
                      <a:cubicBezTo>
                        <a:pt x="48989" y="53708"/>
                        <a:pt x="48989" y="55335"/>
                        <a:pt x="45696" y="48825"/>
                      </a:cubicBezTo>
                      <a:cubicBezTo>
                        <a:pt x="44049" y="47198"/>
                        <a:pt x="44049" y="45570"/>
                        <a:pt x="42402" y="43943"/>
                      </a:cubicBezTo>
                      <a:cubicBezTo>
                        <a:pt x="40756" y="42315"/>
                        <a:pt x="39110" y="40688"/>
                        <a:pt x="37462" y="39060"/>
                      </a:cubicBezTo>
                      <a:cubicBezTo>
                        <a:pt x="34169" y="35805"/>
                        <a:pt x="32522" y="30923"/>
                        <a:pt x="29229" y="27667"/>
                      </a:cubicBezTo>
                      <a:cubicBezTo>
                        <a:pt x="27582" y="26040"/>
                        <a:pt x="25935" y="24413"/>
                        <a:pt x="24289" y="22785"/>
                      </a:cubicBezTo>
                      <a:cubicBezTo>
                        <a:pt x="22642" y="21157"/>
                        <a:pt x="20995" y="19530"/>
                        <a:pt x="19349" y="17903"/>
                      </a:cubicBezTo>
                      <a:cubicBezTo>
                        <a:pt x="16056" y="14647"/>
                        <a:pt x="14408" y="11393"/>
                        <a:pt x="11115" y="8137"/>
                      </a:cubicBezTo>
                      <a:cubicBezTo>
                        <a:pt x="6175" y="3256"/>
                        <a:pt x="6175" y="3256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3" name="任意多边形: 形状 7372" descr="6f18e41f-27a9-46d1-ab25-62815b0f712e"/>
                <p:cNvSpPr/>
                <p:nvPr/>
              </p:nvSpPr>
              <p:spPr>
                <a:xfrm flipH="1">
                  <a:off x="10211863" y="1858795"/>
                  <a:ext cx="29228" cy="63472"/>
                </a:xfrm>
                <a:custGeom>
                  <a:avLst/>
                  <a:gdLst>
                    <a:gd name="connsiteX0" fmla="*/ 2881 w 29228"/>
                    <a:gd name="connsiteY0" fmla="*/ 0 h 63472"/>
                    <a:gd name="connsiteX1" fmla="*/ 1235 w 29228"/>
                    <a:gd name="connsiteY1" fmla="*/ 0 h 63472"/>
                    <a:gd name="connsiteX2" fmla="*/ 1235 w 29228"/>
                    <a:gd name="connsiteY2" fmla="*/ 1627 h 63472"/>
                    <a:gd name="connsiteX3" fmla="*/ 6175 w 29228"/>
                    <a:gd name="connsiteY3" fmla="*/ 9765 h 63472"/>
                    <a:gd name="connsiteX4" fmla="*/ 9469 w 29228"/>
                    <a:gd name="connsiteY4" fmla="*/ 19530 h 63472"/>
                    <a:gd name="connsiteX5" fmla="*/ 12761 w 29228"/>
                    <a:gd name="connsiteY5" fmla="*/ 24413 h 63472"/>
                    <a:gd name="connsiteX6" fmla="*/ 14408 w 29228"/>
                    <a:gd name="connsiteY6" fmla="*/ 30923 h 63472"/>
                    <a:gd name="connsiteX7" fmla="*/ 19349 w 29228"/>
                    <a:gd name="connsiteY7" fmla="*/ 40688 h 63472"/>
                    <a:gd name="connsiteX8" fmla="*/ 20995 w 29228"/>
                    <a:gd name="connsiteY8" fmla="*/ 45570 h 63472"/>
                    <a:gd name="connsiteX9" fmla="*/ 20995 w 29228"/>
                    <a:gd name="connsiteY9" fmla="*/ 50453 h 63472"/>
                    <a:gd name="connsiteX10" fmla="*/ 24288 w 29228"/>
                    <a:gd name="connsiteY10" fmla="*/ 60218 h 63472"/>
                    <a:gd name="connsiteX11" fmla="*/ 25935 w 29228"/>
                    <a:gd name="connsiteY11" fmla="*/ 63472 h 63472"/>
                    <a:gd name="connsiteX12" fmla="*/ 29228 w 29228"/>
                    <a:gd name="connsiteY12" fmla="*/ 58591 h 63472"/>
                    <a:gd name="connsiteX13" fmla="*/ 27582 w 29228"/>
                    <a:gd name="connsiteY13" fmla="*/ 48825 h 63472"/>
                    <a:gd name="connsiteX14" fmla="*/ 27582 w 29228"/>
                    <a:gd name="connsiteY14" fmla="*/ 43943 h 63472"/>
                    <a:gd name="connsiteX15" fmla="*/ 24288 w 29228"/>
                    <a:gd name="connsiteY15" fmla="*/ 39060 h 63472"/>
                    <a:gd name="connsiteX16" fmla="*/ 20995 w 29228"/>
                    <a:gd name="connsiteY16" fmla="*/ 27667 h 63472"/>
                    <a:gd name="connsiteX17" fmla="*/ 17701 w 29228"/>
                    <a:gd name="connsiteY17" fmla="*/ 22785 h 63472"/>
                    <a:gd name="connsiteX18" fmla="*/ 14408 w 29228"/>
                    <a:gd name="connsiteY18" fmla="*/ 17903 h 63472"/>
                    <a:gd name="connsiteX19" fmla="*/ 9469 w 29228"/>
                    <a:gd name="connsiteY19" fmla="*/ 8137 h 63472"/>
                    <a:gd name="connsiteX20" fmla="*/ 2881 w 29228"/>
                    <a:gd name="connsiteY20" fmla="*/ 0 h 63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227" h="63472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2881" y="6510"/>
                        <a:pt x="2881" y="4883"/>
                        <a:pt x="6175" y="9765"/>
                      </a:cubicBezTo>
                      <a:cubicBezTo>
                        <a:pt x="7822" y="13020"/>
                        <a:pt x="7822" y="16275"/>
                        <a:pt x="9469" y="19530"/>
                      </a:cubicBezTo>
                      <a:cubicBezTo>
                        <a:pt x="9469" y="21158"/>
                        <a:pt x="11115" y="22785"/>
                        <a:pt x="12761" y="24413"/>
                      </a:cubicBezTo>
                      <a:cubicBezTo>
                        <a:pt x="12761" y="26040"/>
                        <a:pt x="12761" y="27667"/>
                        <a:pt x="14408" y="30923"/>
                      </a:cubicBezTo>
                      <a:cubicBezTo>
                        <a:pt x="16055" y="34178"/>
                        <a:pt x="17701" y="37433"/>
                        <a:pt x="19349" y="40688"/>
                      </a:cubicBezTo>
                      <a:cubicBezTo>
                        <a:pt x="19349" y="42315"/>
                        <a:pt x="20995" y="43943"/>
                        <a:pt x="20995" y="45570"/>
                      </a:cubicBezTo>
                      <a:cubicBezTo>
                        <a:pt x="20995" y="47198"/>
                        <a:pt x="20995" y="48825"/>
                        <a:pt x="20995" y="50453"/>
                      </a:cubicBezTo>
                      <a:cubicBezTo>
                        <a:pt x="22642" y="55335"/>
                        <a:pt x="24288" y="55335"/>
                        <a:pt x="24288" y="60218"/>
                      </a:cubicBezTo>
                      <a:cubicBezTo>
                        <a:pt x="24288" y="61845"/>
                        <a:pt x="24288" y="63472"/>
                        <a:pt x="25935" y="63472"/>
                      </a:cubicBezTo>
                      <a:cubicBezTo>
                        <a:pt x="27582" y="63472"/>
                        <a:pt x="29228" y="60218"/>
                        <a:pt x="29228" y="58591"/>
                      </a:cubicBezTo>
                      <a:cubicBezTo>
                        <a:pt x="29228" y="53708"/>
                        <a:pt x="29228" y="53708"/>
                        <a:pt x="27582" y="48825"/>
                      </a:cubicBezTo>
                      <a:cubicBezTo>
                        <a:pt x="27582" y="47198"/>
                        <a:pt x="27582" y="45570"/>
                        <a:pt x="27582" y="43943"/>
                      </a:cubicBezTo>
                      <a:cubicBezTo>
                        <a:pt x="27582" y="42315"/>
                        <a:pt x="25935" y="40688"/>
                        <a:pt x="24288" y="39060"/>
                      </a:cubicBezTo>
                      <a:cubicBezTo>
                        <a:pt x="22642" y="35805"/>
                        <a:pt x="22642" y="30923"/>
                        <a:pt x="20995" y="27667"/>
                      </a:cubicBezTo>
                      <a:cubicBezTo>
                        <a:pt x="20995" y="26040"/>
                        <a:pt x="17701" y="24413"/>
                        <a:pt x="17701" y="22785"/>
                      </a:cubicBezTo>
                      <a:cubicBezTo>
                        <a:pt x="16055" y="21158"/>
                        <a:pt x="16055" y="19530"/>
                        <a:pt x="14408" y="17903"/>
                      </a:cubicBezTo>
                      <a:cubicBezTo>
                        <a:pt x="12761" y="14647"/>
                        <a:pt x="11115" y="11393"/>
                        <a:pt x="9469" y="8137"/>
                      </a:cubicBezTo>
                      <a:cubicBezTo>
                        <a:pt x="6175" y="3255"/>
                        <a:pt x="6175" y="4883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4" name="任意多边形: 形状 7373" descr="3061097c-c0ec-4bcd-8bc7-3df1147fdd9a"/>
                <p:cNvSpPr/>
                <p:nvPr/>
              </p:nvSpPr>
              <p:spPr>
                <a:xfrm flipH="1">
                  <a:off x="10188810" y="1809246"/>
                  <a:ext cx="40756" cy="111393"/>
                </a:xfrm>
                <a:custGeom>
                  <a:avLst/>
                  <a:gdLst>
                    <a:gd name="connsiteX0" fmla="*/ 4529 w 40756"/>
                    <a:gd name="connsiteY0" fmla="*/ 724 h 111393"/>
                    <a:gd name="connsiteX1" fmla="*/ 1234 w 40756"/>
                    <a:gd name="connsiteY1" fmla="*/ 724 h 111393"/>
                    <a:gd name="connsiteX2" fmla="*/ 1234 w 40756"/>
                    <a:gd name="connsiteY2" fmla="*/ 3978 h 111393"/>
                    <a:gd name="connsiteX3" fmla="*/ 9468 w 40756"/>
                    <a:gd name="connsiteY3" fmla="*/ 18625 h 111393"/>
                    <a:gd name="connsiteX4" fmla="*/ 16056 w 40756"/>
                    <a:gd name="connsiteY4" fmla="*/ 34901 h 111393"/>
                    <a:gd name="connsiteX5" fmla="*/ 19349 w 40756"/>
                    <a:gd name="connsiteY5" fmla="*/ 43038 h 111393"/>
                    <a:gd name="connsiteX6" fmla="*/ 20995 w 40756"/>
                    <a:gd name="connsiteY6" fmla="*/ 52804 h 111393"/>
                    <a:gd name="connsiteX7" fmla="*/ 27582 w 40756"/>
                    <a:gd name="connsiteY7" fmla="*/ 70706 h 111393"/>
                    <a:gd name="connsiteX8" fmla="*/ 29229 w 40756"/>
                    <a:gd name="connsiteY8" fmla="*/ 78843 h 111393"/>
                    <a:gd name="connsiteX9" fmla="*/ 29229 w 40756"/>
                    <a:gd name="connsiteY9" fmla="*/ 86981 h 111393"/>
                    <a:gd name="connsiteX10" fmla="*/ 34169 w 40756"/>
                    <a:gd name="connsiteY10" fmla="*/ 103256 h 111393"/>
                    <a:gd name="connsiteX11" fmla="*/ 37463 w 40756"/>
                    <a:gd name="connsiteY11" fmla="*/ 111393 h 111393"/>
                    <a:gd name="connsiteX12" fmla="*/ 40756 w 40756"/>
                    <a:gd name="connsiteY12" fmla="*/ 103256 h 111393"/>
                    <a:gd name="connsiteX13" fmla="*/ 39110 w 40756"/>
                    <a:gd name="connsiteY13" fmla="*/ 86981 h 111393"/>
                    <a:gd name="connsiteX14" fmla="*/ 39110 w 40756"/>
                    <a:gd name="connsiteY14" fmla="*/ 78843 h 111393"/>
                    <a:gd name="connsiteX15" fmla="*/ 35815 w 40756"/>
                    <a:gd name="connsiteY15" fmla="*/ 70706 h 111393"/>
                    <a:gd name="connsiteX16" fmla="*/ 30876 w 40756"/>
                    <a:gd name="connsiteY16" fmla="*/ 51176 h 111393"/>
                    <a:gd name="connsiteX17" fmla="*/ 25936 w 40756"/>
                    <a:gd name="connsiteY17" fmla="*/ 41411 h 111393"/>
                    <a:gd name="connsiteX18" fmla="*/ 22642 w 40756"/>
                    <a:gd name="connsiteY18" fmla="*/ 31646 h 111393"/>
                    <a:gd name="connsiteX19" fmla="*/ 14409 w 40756"/>
                    <a:gd name="connsiteY19" fmla="*/ 15371 h 111393"/>
                    <a:gd name="connsiteX20" fmla="*/ 4529 w 40756"/>
                    <a:gd name="connsiteY20" fmla="*/ 724 h 11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0756" h="111393">
                      <a:moveTo>
                        <a:pt x="4529" y="724"/>
                      </a:moveTo>
                      <a:cubicBezTo>
                        <a:pt x="2881" y="-905"/>
                        <a:pt x="2881" y="724"/>
                        <a:pt x="1234" y="724"/>
                      </a:cubicBezTo>
                      <a:cubicBezTo>
                        <a:pt x="-412" y="724"/>
                        <a:pt x="-412" y="724"/>
                        <a:pt x="1234" y="3978"/>
                      </a:cubicBezTo>
                      <a:cubicBezTo>
                        <a:pt x="4529" y="12115"/>
                        <a:pt x="4529" y="10488"/>
                        <a:pt x="9468" y="18625"/>
                      </a:cubicBezTo>
                      <a:cubicBezTo>
                        <a:pt x="11115" y="23508"/>
                        <a:pt x="12763" y="28391"/>
                        <a:pt x="16056" y="34901"/>
                      </a:cubicBezTo>
                      <a:cubicBezTo>
                        <a:pt x="17702" y="38156"/>
                        <a:pt x="19349" y="41411"/>
                        <a:pt x="19349" y="43038"/>
                      </a:cubicBezTo>
                      <a:cubicBezTo>
                        <a:pt x="20995" y="46294"/>
                        <a:pt x="20995" y="49548"/>
                        <a:pt x="20995" y="52804"/>
                      </a:cubicBezTo>
                      <a:cubicBezTo>
                        <a:pt x="22642" y="59314"/>
                        <a:pt x="25936" y="65824"/>
                        <a:pt x="27582" y="70706"/>
                      </a:cubicBezTo>
                      <a:cubicBezTo>
                        <a:pt x="27582" y="73961"/>
                        <a:pt x="29229" y="77216"/>
                        <a:pt x="29229" y="78843"/>
                      </a:cubicBezTo>
                      <a:cubicBezTo>
                        <a:pt x="29229" y="82099"/>
                        <a:pt x="29229" y="85353"/>
                        <a:pt x="29229" y="86981"/>
                      </a:cubicBezTo>
                      <a:cubicBezTo>
                        <a:pt x="30876" y="96746"/>
                        <a:pt x="32522" y="95119"/>
                        <a:pt x="34169" y="103256"/>
                      </a:cubicBezTo>
                      <a:cubicBezTo>
                        <a:pt x="34169" y="108139"/>
                        <a:pt x="35815" y="111393"/>
                        <a:pt x="37463" y="111393"/>
                      </a:cubicBezTo>
                      <a:cubicBezTo>
                        <a:pt x="39110" y="111393"/>
                        <a:pt x="40756" y="108139"/>
                        <a:pt x="40756" y="103256"/>
                      </a:cubicBezTo>
                      <a:cubicBezTo>
                        <a:pt x="40756" y="95119"/>
                        <a:pt x="40756" y="96746"/>
                        <a:pt x="39110" y="86981"/>
                      </a:cubicBezTo>
                      <a:cubicBezTo>
                        <a:pt x="39110" y="83726"/>
                        <a:pt x="39110" y="82099"/>
                        <a:pt x="39110" y="78843"/>
                      </a:cubicBezTo>
                      <a:cubicBezTo>
                        <a:pt x="39110" y="75589"/>
                        <a:pt x="35815" y="72333"/>
                        <a:pt x="35815" y="70706"/>
                      </a:cubicBezTo>
                      <a:cubicBezTo>
                        <a:pt x="34169" y="64196"/>
                        <a:pt x="34169" y="57686"/>
                        <a:pt x="30876" y="51176"/>
                      </a:cubicBezTo>
                      <a:cubicBezTo>
                        <a:pt x="29229" y="47921"/>
                        <a:pt x="27582" y="44666"/>
                        <a:pt x="25936" y="41411"/>
                      </a:cubicBezTo>
                      <a:cubicBezTo>
                        <a:pt x="24290" y="38156"/>
                        <a:pt x="24290" y="34901"/>
                        <a:pt x="22642" y="31646"/>
                      </a:cubicBezTo>
                      <a:cubicBezTo>
                        <a:pt x="19349" y="25136"/>
                        <a:pt x="17702" y="20254"/>
                        <a:pt x="14409" y="15371"/>
                      </a:cubicBezTo>
                      <a:cubicBezTo>
                        <a:pt x="9468" y="7234"/>
                        <a:pt x="9468" y="8861"/>
                        <a:pt x="4529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5" name="任意多边形: 形状 7374" descr="10edca9d-2176-4f2e-8c33-403b1e2592e4"/>
                <p:cNvSpPr/>
                <p:nvPr/>
              </p:nvSpPr>
              <p:spPr>
                <a:xfrm flipH="1">
                  <a:off x="10161780" y="1800204"/>
                  <a:ext cx="28676" cy="115552"/>
                </a:xfrm>
                <a:custGeom>
                  <a:avLst/>
                  <a:gdLst>
                    <a:gd name="connsiteX0" fmla="*/ 1647 w 28676"/>
                    <a:gd name="connsiteY0" fmla="*/ 0 h 115552"/>
                    <a:gd name="connsiteX1" fmla="*/ 0 w 28676"/>
                    <a:gd name="connsiteY1" fmla="*/ 3256 h 115552"/>
                    <a:gd name="connsiteX2" fmla="*/ 3293 w 28676"/>
                    <a:gd name="connsiteY2" fmla="*/ 19530 h 115552"/>
                    <a:gd name="connsiteX3" fmla="*/ 4941 w 28676"/>
                    <a:gd name="connsiteY3" fmla="*/ 37433 h 115552"/>
                    <a:gd name="connsiteX4" fmla="*/ 6587 w 28676"/>
                    <a:gd name="connsiteY4" fmla="*/ 47198 h 115552"/>
                    <a:gd name="connsiteX5" fmla="*/ 6587 w 28676"/>
                    <a:gd name="connsiteY5" fmla="*/ 56963 h 115552"/>
                    <a:gd name="connsiteX6" fmla="*/ 11527 w 28676"/>
                    <a:gd name="connsiteY6" fmla="*/ 76493 h 115552"/>
                    <a:gd name="connsiteX7" fmla="*/ 13173 w 28676"/>
                    <a:gd name="connsiteY7" fmla="*/ 84630 h 115552"/>
                    <a:gd name="connsiteX8" fmla="*/ 13173 w 28676"/>
                    <a:gd name="connsiteY8" fmla="*/ 92768 h 115552"/>
                    <a:gd name="connsiteX9" fmla="*/ 18114 w 28676"/>
                    <a:gd name="connsiteY9" fmla="*/ 109042 h 115552"/>
                    <a:gd name="connsiteX10" fmla="*/ 26348 w 28676"/>
                    <a:gd name="connsiteY10" fmla="*/ 115552 h 115552"/>
                    <a:gd name="connsiteX11" fmla="*/ 27994 w 28676"/>
                    <a:gd name="connsiteY11" fmla="*/ 107415 h 115552"/>
                    <a:gd name="connsiteX12" fmla="*/ 24700 w 28676"/>
                    <a:gd name="connsiteY12" fmla="*/ 91140 h 115552"/>
                    <a:gd name="connsiteX13" fmla="*/ 23054 w 28676"/>
                    <a:gd name="connsiteY13" fmla="*/ 83003 h 115552"/>
                    <a:gd name="connsiteX14" fmla="*/ 19760 w 28676"/>
                    <a:gd name="connsiteY14" fmla="*/ 74865 h 115552"/>
                    <a:gd name="connsiteX15" fmla="*/ 16468 w 28676"/>
                    <a:gd name="connsiteY15" fmla="*/ 55335 h 115552"/>
                    <a:gd name="connsiteX16" fmla="*/ 13173 w 28676"/>
                    <a:gd name="connsiteY16" fmla="*/ 45570 h 115552"/>
                    <a:gd name="connsiteX17" fmla="*/ 11527 w 28676"/>
                    <a:gd name="connsiteY17" fmla="*/ 35805 h 115552"/>
                    <a:gd name="connsiteX18" fmla="*/ 8234 w 28676"/>
                    <a:gd name="connsiteY18" fmla="*/ 17903 h 115552"/>
                    <a:gd name="connsiteX19" fmla="*/ 3293 w 28676"/>
                    <a:gd name="connsiteY19" fmla="*/ 1627 h 115552"/>
                    <a:gd name="connsiteX20" fmla="*/ 1647 w 28676"/>
                    <a:gd name="connsiteY20" fmla="*/ 0 h 115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676" h="115551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3256"/>
                      </a:cubicBezTo>
                      <a:cubicBezTo>
                        <a:pt x="1647" y="11393"/>
                        <a:pt x="1647" y="9766"/>
                        <a:pt x="3293" y="19530"/>
                      </a:cubicBezTo>
                      <a:cubicBezTo>
                        <a:pt x="3293" y="24413"/>
                        <a:pt x="3293" y="30923"/>
                        <a:pt x="4941" y="37433"/>
                      </a:cubicBezTo>
                      <a:cubicBezTo>
                        <a:pt x="4941" y="40688"/>
                        <a:pt x="6587" y="43943"/>
                        <a:pt x="6587" y="47198"/>
                      </a:cubicBezTo>
                      <a:cubicBezTo>
                        <a:pt x="6587" y="50453"/>
                        <a:pt x="6587" y="53708"/>
                        <a:pt x="6587" y="56963"/>
                      </a:cubicBezTo>
                      <a:cubicBezTo>
                        <a:pt x="8234" y="63473"/>
                        <a:pt x="9880" y="69983"/>
                        <a:pt x="11527" y="76493"/>
                      </a:cubicBezTo>
                      <a:cubicBezTo>
                        <a:pt x="11527" y="79748"/>
                        <a:pt x="13173" y="83003"/>
                        <a:pt x="13173" y="84630"/>
                      </a:cubicBezTo>
                      <a:cubicBezTo>
                        <a:pt x="13173" y="87885"/>
                        <a:pt x="13173" y="91140"/>
                        <a:pt x="13173" y="92768"/>
                      </a:cubicBezTo>
                      <a:cubicBezTo>
                        <a:pt x="14820" y="102532"/>
                        <a:pt x="16468" y="100905"/>
                        <a:pt x="18114" y="109042"/>
                      </a:cubicBezTo>
                      <a:cubicBezTo>
                        <a:pt x="23054" y="112298"/>
                        <a:pt x="24700" y="115552"/>
                        <a:pt x="26348" y="115552"/>
                      </a:cubicBezTo>
                      <a:cubicBezTo>
                        <a:pt x="27994" y="115552"/>
                        <a:pt x="29641" y="110671"/>
                        <a:pt x="27994" y="107415"/>
                      </a:cubicBezTo>
                      <a:cubicBezTo>
                        <a:pt x="26348" y="99278"/>
                        <a:pt x="26348" y="100905"/>
                        <a:pt x="24700" y="91140"/>
                      </a:cubicBezTo>
                      <a:cubicBezTo>
                        <a:pt x="24700" y="87885"/>
                        <a:pt x="24700" y="86258"/>
                        <a:pt x="23054" y="83003"/>
                      </a:cubicBezTo>
                      <a:cubicBezTo>
                        <a:pt x="23054" y="79748"/>
                        <a:pt x="21407" y="76493"/>
                        <a:pt x="19760" y="74865"/>
                      </a:cubicBezTo>
                      <a:cubicBezTo>
                        <a:pt x="18114" y="68355"/>
                        <a:pt x="18114" y="61845"/>
                        <a:pt x="16468" y="55335"/>
                      </a:cubicBezTo>
                      <a:cubicBezTo>
                        <a:pt x="16468" y="52080"/>
                        <a:pt x="13173" y="48825"/>
                        <a:pt x="13173" y="45570"/>
                      </a:cubicBezTo>
                      <a:cubicBezTo>
                        <a:pt x="13173" y="42315"/>
                        <a:pt x="11527" y="39060"/>
                        <a:pt x="11527" y="35805"/>
                      </a:cubicBezTo>
                      <a:cubicBezTo>
                        <a:pt x="9880" y="29295"/>
                        <a:pt x="8234" y="22785"/>
                        <a:pt x="8234" y="17903"/>
                      </a:cubicBezTo>
                      <a:cubicBezTo>
                        <a:pt x="4941" y="8137"/>
                        <a:pt x="6587" y="9766"/>
                        <a:pt x="3293" y="1627"/>
                      </a:cubicBezTo>
                      <a:cubicBezTo>
                        <a:pt x="3293" y="0"/>
                        <a:pt x="1647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6" name="任意多边形: 形状 7375" descr="552b16f1-7906-42a5-84c1-e7b2986c4cd6"/>
                <p:cNvSpPr/>
                <p:nvPr/>
              </p:nvSpPr>
              <p:spPr>
                <a:xfrm flipH="1">
                  <a:off x="10127881" y="1787185"/>
                  <a:ext cx="29640" cy="143643"/>
                </a:xfrm>
                <a:custGeom>
                  <a:avLst/>
                  <a:gdLst>
                    <a:gd name="connsiteX0" fmla="*/ 11527 w 29640"/>
                    <a:gd name="connsiteY0" fmla="*/ 0 h 143643"/>
                    <a:gd name="connsiteX1" fmla="*/ 11527 w 29640"/>
                    <a:gd name="connsiteY1" fmla="*/ 3255 h 143643"/>
                    <a:gd name="connsiteX2" fmla="*/ 18113 w 29640"/>
                    <a:gd name="connsiteY2" fmla="*/ 24413 h 143643"/>
                    <a:gd name="connsiteX3" fmla="*/ 19759 w 29640"/>
                    <a:gd name="connsiteY3" fmla="*/ 45570 h 143643"/>
                    <a:gd name="connsiteX4" fmla="*/ 21407 w 29640"/>
                    <a:gd name="connsiteY4" fmla="*/ 56963 h 143643"/>
                    <a:gd name="connsiteX5" fmla="*/ 19759 w 29640"/>
                    <a:gd name="connsiteY5" fmla="*/ 69982 h 143643"/>
                    <a:gd name="connsiteX6" fmla="*/ 18113 w 29640"/>
                    <a:gd name="connsiteY6" fmla="*/ 94395 h 143643"/>
                    <a:gd name="connsiteX7" fmla="*/ 14820 w 29640"/>
                    <a:gd name="connsiteY7" fmla="*/ 105788 h 143643"/>
                    <a:gd name="connsiteX8" fmla="*/ 9880 w 29640"/>
                    <a:gd name="connsiteY8" fmla="*/ 115552 h 143643"/>
                    <a:gd name="connsiteX9" fmla="*/ 3293 w 29640"/>
                    <a:gd name="connsiteY9" fmla="*/ 135082 h 143643"/>
                    <a:gd name="connsiteX10" fmla="*/ 0 w 29640"/>
                    <a:gd name="connsiteY10" fmla="*/ 143220 h 143643"/>
                    <a:gd name="connsiteX11" fmla="*/ 8234 w 29640"/>
                    <a:gd name="connsiteY11" fmla="*/ 136711 h 143643"/>
                    <a:gd name="connsiteX12" fmla="*/ 18113 w 29640"/>
                    <a:gd name="connsiteY12" fmla="*/ 117181 h 143643"/>
                    <a:gd name="connsiteX13" fmla="*/ 23054 w 29640"/>
                    <a:gd name="connsiteY13" fmla="*/ 107415 h 143643"/>
                    <a:gd name="connsiteX14" fmla="*/ 24700 w 29640"/>
                    <a:gd name="connsiteY14" fmla="*/ 96022 h 143643"/>
                    <a:gd name="connsiteX15" fmla="*/ 29640 w 29640"/>
                    <a:gd name="connsiteY15" fmla="*/ 69982 h 143643"/>
                    <a:gd name="connsiteX16" fmla="*/ 27993 w 29640"/>
                    <a:gd name="connsiteY16" fmla="*/ 56963 h 143643"/>
                    <a:gd name="connsiteX17" fmla="*/ 27993 w 29640"/>
                    <a:gd name="connsiteY17" fmla="*/ 43943 h 143643"/>
                    <a:gd name="connsiteX18" fmla="*/ 23054 w 29640"/>
                    <a:gd name="connsiteY18" fmla="*/ 21157 h 143643"/>
                    <a:gd name="connsiteX19" fmla="*/ 14820 w 29640"/>
                    <a:gd name="connsiteY19" fmla="*/ 1627 h 143643"/>
                    <a:gd name="connsiteX20" fmla="*/ 11527 w 29640"/>
                    <a:gd name="connsiteY20" fmla="*/ 0 h 143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640" h="143643">
                      <a:moveTo>
                        <a:pt x="11527" y="0"/>
                      </a:moveTo>
                      <a:cubicBezTo>
                        <a:pt x="9880" y="0"/>
                        <a:pt x="9880" y="0"/>
                        <a:pt x="11527" y="3255"/>
                      </a:cubicBezTo>
                      <a:cubicBezTo>
                        <a:pt x="14820" y="13020"/>
                        <a:pt x="14820" y="11393"/>
                        <a:pt x="18113" y="24413"/>
                      </a:cubicBezTo>
                      <a:cubicBezTo>
                        <a:pt x="19759" y="30923"/>
                        <a:pt x="19759" y="37433"/>
                        <a:pt x="19759" y="45570"/>
                      </a:cubicBezTo>
                      <a:cubicBezTo>
                        <a:pt x="19759" y="48825"/>
                        <a:pt x="21407" y="53708"/>
                        <a:pt x="21407" y="56963"/>
                      </a:cubicBezTo>
                      <a:cubicBezTo>
                        <a:pt x="21407" y="61845"/>
                        <a:pt x="19759" y="65100"/>
                        <a:pt x="19759" y="69982"/>
                      </a:cubicBezTo>
                      <a:cubicBezTo>
                        <a:pt x="19759" y="78121"/>
                        <a:pt x="19759" y="86258"/>
                        <a:pt x="18113" y="94395"/>
                      </a:cubicBezTo>
                      <a:cubicBezTo>
                        <a:pt x="16467" y="97650"/>
                        <a:pt x="16467" y="102532"/>
                        <a:pt x="14820" y="105788"/>
                      </a:cubicBezTo>
                      <a:cubicBezTo>
                        <a:pt x="13173" y="109042"/>
                        <a:pt x="11527" y="112298"/>
                        <a:pt x="9880" y="115552"/>
                      </a:cubicBezTo>
                      <a:cubicBezTo>
                        <a:pt x="4940" y="126945"/>
                        <a:pt x="8234" y="125318"/>
                        <a:pt x="3293" y="135082"/>
                      </a:cubicBezTo>
                      <a:cubicBezTo>
                        <a:pt x="1647" y="136711"/>
                        <a:pt x="0" y="141592"/>
                        <a:pt x="0" y="143220"/>
                      </a:cubicBezTo>
                      <a:cubicBezTo>
                        <a:pt x="1647" y="144848"/>
                        <a:pt x="4940" y="141592"/>
                        <a:pt x="8234" y="136711"/>
                      </a:cubicBezTo>
                      <a:cubicBezTo>
                        <a:pt x="13173" y="126945"/>
                        <a:pt x="13173" y="128572"/>
                        <a:pt x="18113" y="117181"/>
                      </a:cubicBezTo>
                      <a:cubicBezTo>
                        <a:pt x="19759" y="113925"/>
                        <a:pt x="21407" y="110671"/>
                        <a:pt x="23054" y="107415"/>
                      </a:cubicBezTo>
                      <a:cubicBezTo>
                        <a:pt x="24700" y="104161"/>
                        <a:pt x="24700" y="99278"/>
                        <a:pt x="24700" y="96022"/>
                      </a:cubicBezTo>
                      <a:cubicBezTo>
                        <a:pt x="26347" y="87885"/>
                        <a:pt x="29640" y="79748"/>
                        <a:pt x="29640" y="69982"/>
                      </a:cubicBezTo>
                      <a:cubicBezTo>
                        <a:pt x="29640" y="65100"/>
                        <a:pt x="27993" y="61845"/>
                        <a:pt x="27993" y="56963"/>
                      </a:cubicBezTo>
                      <a:cubicBezTo>
                        <a:pt x="27993" y="52080"/>
                        <a:pt x="27993" y="48825"/>
                        <a:pt x="27993" y="43943"/>
                      </a:cubicBezTo>
                      <a:cubicBezTo>
                        <a:pt x="26347" y="35805"/>
                        <a:pt x="26347" y="27668"/>
                        <a:pt x="23054" y="21157"/>
                      </a:cubicBezTo>
                      <a:cubicBezTo>
                        <a:pt x="19759" y="8137"/>
                        <a:pt x="19759" y="11393"/>
                        <a:pt x="14820" y="1627"/>
                      </a:cubicBezTo>
                      <a:cubicBezTo>
                        <a:pt x="13173" y="0"/>
                        <a:pt x="13173" y="0"/>
                        <a:pt x="1152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7" name="任意多边形: 形状 7376" descr="fed7848c-e746-4ef8-bc75-1b273aeaeb61"/>
                <p:cNvSpPr/>
                <p:nvPr/>
              </p:nvSpPr>
              <p:spPr>
                <a:xfrm flipH="1">
                  <a:off x="10093302" y="1819734"/>
                  <a:ext cx="27079" cy="67365"/>
                </a:xfrm>
                <a:custGeom>
                  <a:avLst/>
                  <a:gdLst>
                    <a:gd name="connsiteX0" fmla="*/ 2379 w 27079"/>
                    <a:gd name="connsiteY0" fmla="*/ 0 h 67365"/>
                    <a:gd name="connsiteX1" fmla="*/ 732 w 27079"/>
                    <a:gd name="connsiteY1" fmla="*/ 0 h 67365"/>
                    <a:gd name="connsiteX2" fmla="*/ 732 w 27079"/>
                    <a:gd name="connsiteY2" fmla="*/ 1627 h 67365"/>
                    <a:gd name="connsiteX3" fmla="*/ 7318 w 27079"/>
                    <a:gd name="connsiteY3" fmla="*/ 9765 h 67365"/>
                    <a:gd name="connsiteX4" fmla="*/ 10613 w 27079"/>
                    <a:gd name="connsiteY4" fmla="*/ 19530 h 67365"/>
                    <a:gd name="connsiteX5" fmla="*/ 13906 w 27079"/>
                    <a:gd name="connsiteY5" fmla="*/ 24413 h 67365"/>
                    <a:gd name="connsiteX6" fmla="*/ 13906 w 27079"/>
                    <a:gd name="connsiteY6" fmla="*/ 30923 h 67365"/>
                    <a:gd name="connsiteX7" fmla="*/ 17199 w 27079"/>
                    <a:gd name="connsiteY7" fmla="*/ 42315 h 67365"/>
                    <a:gd name="connsiteX8" fmla="*/ 17199 w 27079"/>
                    <a:gd name="connsiteY8" fmla="*/ 47197 h 67365"/>
                    <a:gd name="connsiteX9" fmla="*/ 15552 w 27079"/>
                    <a:gd name="connsiteY9" fmla="*/ 52080 h 67365"/>
                    <a:gd name="connsiteX10" fmla="*/ 15552 w 27079"/>
                    <a:gd name="connsiteY10" fmla="*/ 61845 h 67365"/>
                    <a:gd name="connsiteX11" fmla="*/ 17199 w 27079"/>
                    <a:gd name="connsiteY11" fmla="*/ 66727 h 67365"/>
                    <a:gd name="connsiteX12" fmla="*/ 22140 w 27079"/>
                    <a:gd name="connsiteY12" fmla="*/ 63473 h 67365"/>
                    <a:gd name="connsiteX13" fmla="*/ 25432 w 27079"/>
                    <a:gd name="connsiteY13" fmla="*/ 53707 h 67365"/>
                    <a:gd name="connsiteX14" fmla="*/ 27079 w 27079"/>
                    <a:gd name="connsiteY14" fmla="*/ 48825 h 67365"/>
                    <a:gd name="connsiteX15" fmla="*/ 25432 w 27079"/>
                    <a:gd name="connsiteY15" fmla="*/ 42315 h 67365"/>
                    <a:gd name="connsiteX16" fmla="*/ 23786 w 27079"/>
                    <a:gd name="connsiteY16" fmla="*/ 29295 h 67365"/>
                    <a:gd name="connsiteX17" fmla="*/ 20493 w 27079"/>
                    <a:gd name="connsiteY17" fmla="*/ 22785 h 67365"/>
                    <a:gd name="connsiteX18" fmla="*/ 17199 w 27079"/>
                    <a:gd name="connsiteY18" fmla="*/ 16275 h 67365"/>
                    <a:gd name="connsiteX19" fmla="*/ 10613 w 27079"/>
                    <a:gd name="connsiteY19" fmla="*/ 6510 h 67365"/>
                    <a:gd name="connsiteX20" fmla="*/ 2379 w 27079"/>
                    <a:gd name="connsiteY20" fmla="*/ 0 h 67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078" h="67365">
                      <a:moveTo>
                        <a:pt x="2379" y="0"/>
                      </a:moveTo>
                      <a:cubicBezTo>
                        <a:pt x="732" y="0"/>
                        <a:pt x="732" y="0"/>
                        <a:pt x="732" y="0"/>
                      </a:cubicBezTo>
                      <a:cubicBezTo>
                        <a:pt x="732" y="0"/>
                        <a:pt x="-915" y="1627"/>
                        <a:pt x="732" y="1627"/>
                      </a:cubicBezTo>
                      <a:cubicBezTo>
                        <a:pt x="4025" y="4883"/>
                        <a:pt x="4025" y="4883"/>
                        <a:pt x="7318" y="9765"/>
                      </a:cubicBezTo>
                      <a:cubicBezTo>
                        <a:pt x="8966" y="13020"/>
                        <a:pt x="8966" y="16275"/>
                        <a:pt x="10613" y="19530"/>
                      </a:cubicBezTo>
                      <a:cubicBezTo>
                        <a:pt x="10613" y="21157"/>
                        <a:pt x="12259" y="22785"/>
                        <a:pt x="13906" y="24413"/>
                      </a:cubicBezTo>
                      <a:cubicBezTo>
                        <a:pt x="13906" y="26040"/>
                        <a:pt x="13906" y="27667"/>
                        <a:pt x="13906" y="30923"/>
                      </a:cubicBezTo>
                      <a:cubicBezTo>
                        <a:pt x="15552" y="34177"/>
                        <a:pt x="17199" y="39060"/>
                        <a:pt x="17199" y="42315"/>
                      </a:cubicBezTo>
                      <a:cubicBezTo>
                        <a:pt x="17199" y="43943"/>
                        <a:pt x="17199" y="45570"/>
                        <a:pt x="17199" y="47197"/>
                      </a:cubicBezTo>
                      <a:cubicBezTo>
                        <a:pt x="17199" y="48825"/>
                        <a:pt x="15552" y="50453"/>
                        <a:pt x="15552" y="52080"/>
                      </a:cubicBezTo>
                      <a:cubicBezTo>
                        <a:pt x="15552" y="56963"/>
                        <a:pt x="15552" y="56963"/>
                        <a:pt x="15552" y="61845"/>
                      </a:cubicBezTo>
                      <a:cubicBezTo>
                        <a:pt x="15552" y="63473"/>
                        <a:pt x="15552" y="65100"/>
                        <a:pt x="17199" y="66727"/>
                      </a:cubicBezTo>
                      <a:cubicBezTo>
                        <a:pt x="18845" y="68355"/>
                        <a:pt x="22140" y="66727"/>
                        <a:pt x="22140" y="63473"/>
                      </a:cubicBezTo>
                      <a:cubicBezTo>
                        <a:pt x="23786" y="58590"/>
                        <a:pt x="23786" y="60217"/>
                        <a:pt x="25432" y="53707"/>
                      </a:cubicBezTo>
                      <a:cubicBezTo>
                        <a:pt x="25432" y="52080"/>
                        <a:pt x="27079" y="50453"/>
                        <a:pt x="27079" y="48825"/>
                      </a:cubicBezTo>
                      <a:cubicBezTo>
                        <a:pt x="27079" y="47197"/>
                        <a:pt x="25432" y="45570"/>
                        <a:pt x="25432" y="42315"/>
                      </a:cubicBezTo>
                      <a:cubicBezTo>
                        <a:pt x="25432" y="37433"/>
                        <a:pt x="25432" y="34177"/>
                        <a:pt x="23786" y="29295"/>
                      </a:cubicBezTo>
                      <a:cubicBezTo>
                        <a:pt x="23786" y="27667"/>
                        <a:pt x="22140" y="26040"/>
                        <a:pt x="20493" y="22785"/>
                      </a:cubicBezTo>
                      <a:cubicBezTo>
                        <a:pt x="20493" y="21157"/>
                        <a:pt x="18845" y="19530"/>
                        <a:pt x="17199" y="16275"/>
                      </a:cubicBezTo>
                      <a:cubicBezTo>
                        <a:pt x="15552" y="13020"/>
                        <a:pt x="13906" y="9765"/>
                        <a:pt x="10613" y="6510"/>
                      </a:cubicBezTo>
                      <a:cubicBezTo>
                        <a:pt x="5672" y="1627"/>
                        <a:pt x="5672" y="3254"/>
                        <a:pt x="237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8" name="任意多边形: 形状 7377" descr="db45a5c1-4a75-4c82-8fa9-c9a3720e7061"/>
                <p:cNvSpPr/>
                <p:nvPr/>
              </p:nvSpPr>
              <p:spPr>
                <a:xfrm flipH="1">
                  <a:off x="10200336" y="1487002"/>
                  <a:ext cx="72455" cy="21881"/>
                </a:xfrm>
                <a:custGeom>
                  <a:avLst/>
                  <a:gdLst>
                    <a:gd name="connsiteX0" fmla="*/ 39520 w 72455"/>
                    <a:gd name="connsiteY0" fmla="*/ 724 h 21881"/>
                    <a:gd name="connsiteX1" fmla="*/ 26347 w 72455"/>
                    <a:gd name="connsiteY1" fmla="*/ 724 h 21881"/>
                    <a:gd name="connsiteX2" fmla="*/ 19760 w 72455"/>
                    <a:gd name="connsiteY2" fmla="*/ 724 h 21881"/>
                    <a:gd name="connsiteX3" fmla="*/ 14820 w 72455"/>
                    <a:gd name="connsiteY3" fmla="*/ 724 h 21881"/>
                    <a:gd name="connsiteX4" fmla="*/ 3293 w 72455"/>
                    <a:gd name="connsiteY4" fmla="*/ 3978 h 21881"/>
                    <a:gd name="connsiteX5" fmla="*/ 0 w 72455"/>
                    <a:gd name="connsiteY5" fmla="*/ 7234 h 21881"/>
                    <a:gd name="connsiteX6" fmla="*/ 6587 w 72455"/>
                    <a:gd name="connsiteY6" fmla="*/ 10488 h 21881"/>
                    <a:gd name="connsiteX7" fmla="*/ 16467 w 72455"/>
                    <a:gd name="connsiteY7" fmla="*/ 8861 h 21881"/>
                    <a:gd name="connsiteX8" fmla="*/ 21407 w 72455"/>
                    <a:gd name="connsiteY8" fmla="*/ 8861 h 21881"/>
                    <a:gd name="connsiteX9" fmla="*/ 26347 w 72455"/>
                    <a:gd name="connsiteY9" fmla="*/ 7234 h 21881"/>
                    <a:gd name="connsiteX10" fmla="*/ 37874 w 72455"/>
                    <a:gd name="connsiteY10" fmla="*/ 10488 h 21881"/>
                    <a:gd name="connsiteX11" fmla="*/ 44461 w 72455"/>
                    <a:gd name="connsiteY11" fmla="*/ 10488 h 21881"/>
                    <a:gd name="connsiteX12" fmla="*/ 51047 w 72455"/>
                    <a:gd name="connsiteY12" fmla="*/ 12116 h 21881"/>
                    <a:gd name="connsiteX13" fmla="*/ 60927 w 72455"/>
                    <a:gd name="connsiteY13" fmla="*/ 16998 h 21881"/>
                    <a:gd name="connsiteX14" fmla="*/ 70808 w 72455"/>
                    <a:gd name="connsiteY14" fmla="*/ 21881 h 21881"/>
                    <a:gd name="connsiteX15" fmla="*/ 72455 w 72455"/>
                    <a:gd name="connsiteY15" fmla="*/ 20254 h 21881"/>
                    <a:gd name="connsiteX16" fmla="*/ 72455 w 72455"/>
                    <a:gd name="connsiteY16" fmla="*/ 18626 h 21881"/>
                    <a:gd name="connsiteX17" fmla="*/ 62574 w 72455"/>
                    <a:gd name="connsiteY17" fmla="*/ 12116 h 21881"/>
                    <a:gd name="connsiteX18" fmla="*/ 52694 w 72455"/>
                    <a:gd name="connsiteY18" fmla="*/ 5607 h 21881"/>
                    <a:gd name="connsiteX19" fmla="*/ 46108 w 72455"/>
                    <a:gd name="connsiteY19" fmla="*/ 3978 h 21881"/>
                    <a:gd name="connsiteX20" fmla="*/ 39520 w 72455"/>
                    <a:gd name="connsiteY20" fmla="*/ 724 h 2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455" h="21881">
                      <a:moveTo>
                        <a:pt x="39520" y="724"/>
                      </a:moveTo>
                      <a:cubicBezTo>
                        <a:pt x="34581" y="-904"/>
                        <a:pt x="29640" y="724"/>
                        <a:pt x="26347" y="724"/>
                      </a:cubicBezTo>
                      <a:cubicBezTo>
                        <a:pt x="24700" y="724"/>
                        <a:pt x="21407" y="724"/>
                        <a:pt x="19760" y="724"/>
                      </a:cubicBezTo>
                      <a:cubicBezTo>
                        <a:pt x="18113" y="724"/>
                        <a:pt x="16467" y="-904"/>
                        <a:pt x="14820" y="724"/>
                      </a:cubicBezTo>
                      <a:cubicBezTo>
                        <a:pt x="8234" y="2351"/>
                        <a:pt x="9880" y="2351"/>
                        <a:pt x="3293" y="3978"/>
                      </a:cubicBezTo>
                      <a:cubicBezTo>
                        <a:pt x="3293" y="3978"/>
                        <a:pt x="0" y="5607"/>
                        <a:pt x="0" y="7234"/>
                      </a:cubicBezTo>
                      <a:cubicBezTo>
                        <a:pt x="0" y="8861"/>
                        <a:pt x="3293" y="10488"/>
                        <a:pt x="6587" y="10488"/>
                      </a:cubicBezTo>
                      <a:cubicBezTo>
                        <a:pt x="11527" y="10488"/>
                        <a:pt x="11527" y="10488"/>
                        <a:pt x="16467" y="8861"/>
                      </a:cubicBezTo>
                      <a:cubicBezTo>
                        <a:pt x="18113" y="8861"/>
                        <a:pt x="19760" y="8861"/>
                        <a:pt x="21407" y="8861"/>
                      </a:cubicBezTo>
                      <a:cubicBezTo>
                        <a:pt x="23054" y="8861"/>
                        <a:pt x="24700" y="7234"/>
                        <a:pt x="26347" y="7234"/>
                      </a:cubicBezTo>
                      <a:cubicBezTo>
                        <a:pt x="29640" y="7234"/>
                        <a:pt x="34581" y="8861"/>
                        <a:pt x="37874" y="10488"/>
                      </a:cubicBezTo>
                      <a:cubicBezTo>
                        <a:pt x="39520" y="10488"/>
                        <a:pt x="42815" y="10488"/>
                        <a:pt x="44461" y="10488"/>
                      </a:cubicBezTo>
                      <a:cubicBezTo>
                        <a:pt x="46108" y="10488"/>
                        <a:pt x="47754" y="12116"/>
                        <a:pt x="51047" y="12116"/>
                      </a:cubicBezTo>
                      <a:cubicBezTo>
                        <a:pt x="54341" y="13744"/>
                        <a:pt x="57635" y="15371"/>
                        <a:pt x="60927" y="16998"/>
                      </a:cubicBezTo>
                      <a:cubicBezTo>
                        <a:pt x="67515" y="20254"/>
                        <a:pt x="65867" y="18626"/>
                        <a:pt x="70808" y="21881"/>
                      </a:cubicBezTo>
                      <a:cubicBezTo>
                        <a:pt x="72455" y="21881"/>
                        <a:pt x="72455" y="21881"/>
                        <a:pt x="72455" y="20254"/>
                      </a:cubicBezTo>
                      <a:cubicBezTo>
                        <a:pt x="72455" y="20254"/>
                        <a:pt x="72455" y="18626"/>
                        <a:pt x="72455" y="18626"/>
                      </a:cubicBezTo>
                      <a:cubicBezTo>
                        <a:pt x="67515" y="15371"/>
                        <a:pt x="69161" y="15371"/>
                        <a:pt x="62574" y="12116"/>
                      </a:cubicBezTo>
                      <a:cubicBezTo>
                        <a:pt x="59281" y="10488"/>
                        <a:pt x="55988" y="7234"/>
                        <a:pt x="52694" y="5607"/>
                      </a:cubicBezTo>
                      <a:cubicBezTo>
                        <a:pt x="51047" y="5607"/>
                        <a:pt x="47754" y="3978"/>
                        <a:pt x="46108" y="3978"/>
                      </a:cubicBezTo>
                      <a:cubicBezTo>
                        <a:pt x="44461" y="3978"/>
                        <a:pt x="42815" y="724"/>
                        <a:pt x="39520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79" name="任意多边形: 形状 7378" descr="44162f5a-f677-4f4a-aec3-910af80c8701"/>
                <p:cNvSpPr/>
                <p:nvPr/>
              </p:nvSpPr>
              <p:spPr>
                <a:xfrm flipH="1">
                  <a:off x="10174401" y="1458429"/>
                  <a:ext cx="121443" cy="41411"/>
                </a:xfrm>
                <a:custGeom>
                  <a:avLst/>
                  <a:gdLst>
                    <a:gd name="connsiteX0" fmla="*/ 26347 w 121443"/>
                    <a:gd name="connsiteY0" fmla="*/ 0 h 41411"/>
                    <a:gd name="connsiteX1" fmla="*/ 8234 w 121443"/>
                    <a:gd name="connsiteY1" fmla="*/ 3256 h 41411"/>
                    <a:gd name="connsiteX2" fmla="*/ 0 w 121443"/>
                    <a:gd name="connsiteY2" fmla="*/ 8137 h 41411"/>
                    <a:gd name="connsiteX3" fmla="*/ 9880 w 121443"/>
                    <a:gd name="connsiteY3" fmla="*/ 9766 h 41411"/>
                    <a:gd name="connsiteX4" fmla="*/ 27993 w 121443"/>
                    <a:gd name="connsiteY4" fmla="*/ 8137 h 41411"/>
                    <a:gd name="connsiteX5" fmla="*/ 36227 w 121443"/>
                    <a:gd name="connsiteY5" fmla="*/ 9766 h 41411"/>
                    <a:gd name="connsiteX6" fmla="*/ 46108 w 121443"/>
                    <a:gd name="connsiteY6" fmla="*/ 9766 h 41411"/>
                    <a:gd name="connsiteX7" fmla="*/ 65867 w 121443"/>
                    <a:gd name="connsiteY7" fmla="*/ 14647 h 41411"/>
                    <a:gd name="connsiteX8" fmla="*/ 75747 w 121443"/>
                    <a:gd name="connsiteY8" fmla="*/ 16275 h 41411"/>
                    <a:gd name="connsiteX9" fmla="*/ 85628 w 121443"/>
                    <a:gd name="connsiteY9" fmla="*/ 21158 h 41411"/>
                    <a:gd name="connsiteX10" fmla="*/ 102094 w 121443"/>
                    <a:gd name="connsiteY10" fmla="*/ 30923 h 41411"/>
                    <a:gd name="connsiteX11" fmla="*/ 116914 w 121443"/>
                    <a:gd name="connsiteY11" fmla="*/ 40688 h 41411"/>
                    <a:gd name="connsiteX12" fmla="*/ 120209 w 121443"/>
                    <a:gd name="connsiteY12" fmla="*/ 40688 h 41411"/>
                    <a:gd name="connsiteX13" fmla="*/ 120209 w 121443"/>
                    <a:gd name="connsiteY13" fmla="*/ 37433 h 41411"/>
                    <a:gd name="connsiteX14" fmla="*/ 105389 w 121443"/>
                    <a:gd name="connsiteY14" fmla="*/ 26040 h 41411"/>
                    <a:gd name="connsiteX15" fmla="*/ 88921 w 121443"/>
                    <a:gd name="connsiteY15" fmla="*/ 14647 h 41411"/>
                    <a:gd name="connsiteX16" fmla="*/ 79041 w 121443"/>
                    <a:gd name="connsiteY16" fmla="*/ 9766 h 41411"/>
                    <a:gd name="connsiteX17" fmla="*/ 69161 w 121443"/>
                    <a:gd name="connsiteY17" fmla="*/ 4883 h 41411"/>
                    <a:gd name="connsiteX18" fmla="*/ 46108 w 121443"/>
                    <a:gd name="connsiteY18" fmla="*/ 1627 h 41411"/>
                    <a:gd name="connsiteX19" fmla="*/ 36227 w 121443"/>
                    <a:gd name="connsiteY19" fmla="*/ 1627 h 41411"/>
                    <a:gd name="connsiteX20" fmla="*/ 26347 w 121443"/>
                    <a:gd name="connsiteY20" fmla="*/ 0 h 4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1443" h="41411">
                      <a:moveTo>
                        <a:pt x="26347" y="0"/>
                      </a:moveTo>
                      <a:cubicBezTo>
                        <a:pt x="14820" y="0"/>
                        <a:pt x="16467" y="1627"/>
                        <a:pt x="8234" y="3256"/>
                      </a:cubicBezTo>
                      <a:cubicBezTo>
                        <a:pt x="3293" y="4883"/>
                        <a:pt x="0" y="6510"/>
                        <a:pt x="0" y="8137"/>
                      </a:cubicBezTo>
                      <a:cubicBezTo>
                        <a:pt x="0" y="9766"/>
                        <a:pt x="4940" y="11393"/>
                        <a:pt x="9880" y="9766"/>
                      </a:cubicBezTo>
                      <a:cubicBezTo>
                        <a:pt x="18113" y="9766"/>
                        <a:pt x="16467" y="9766"/>
                        <a:pt x="27993" y="8137"/>
                      </a:cubicBezTo>
                      <a:cubicBezTo>
                        <a:pt x="31288" y="8137"/>
                        <a:pt x="32934" y="8137"/>
                        <a:pt x="36227" y="9766"/>
                      </a:cubicBezTo>
                      <a:cubicBezTo>
                        <a:pt x="39520" y="9766"/>
                        <a:pt x="42813" y="9766"/>
                        <a:pt x="46108" y="9766"/>
                      </a:cubicBezTo>
                      <a:cubicBezTo>
                        <a:pt x="52694" y="11393"/>
                        <a:pt x="59281" y="13020"/>
                        <a:pt x="65867" y="14647"/>
                      </a:cubicBezTo>
                      <a:cubicBezTo>
                        <a:pt x="69161" y="16275"/>
                        <a:pt x="72455" y="16275"/>
                        <a:pt x="75747" y="16275"/>
                      </a:cubicBezTo>
                      <a:cubicBezTo>
                        <a:pt x="79041" y="17903"/>
                        <a:pt x="82335" y="19530"/>
                        <a:pt x="85628" y="21158"/>
                      </a:cubicBezTo>
                      <a:cubicBezTo>
                        <a:pt x="92214" y="24413"/>
                        <a:pt x="97155" y="27668"/>
                        <a:pt x="102094" y="30923"/>
                      </a:cubicBezTo>
                      <a:cubicBezTo>
                        <a:pt x="111975" y="37433"/>
                        <a:pt x="110328" y="35805"/>
                        <a:pt x="116914" y="40688"/>
                      </a:cubicBezTo>
                      <a:cubicBezTo>
                        <a:pt x="118562" y="42315"/>
                        <a:pt x="118562" y="40688"/>
                        <a:pt x="120209" y="40688"/>
                      </a:cubicBezTo>
                      <a:cubicBezTo>
                        <a:pt x="121855" y="40688"/>
                        <a:pt x="121855" y="39061"/>
                        <a:pt x="120209" y="37433"/>
                      </a:cubicBezTo>
                      <a:cubicBezTo>
                        <a:pt x="113622" y="30923"/>
                        <a:pt x="115268" y="32550"/>
                        <a:pt x="105389" y="26040"/>
                      </a:cubicBezTo>
                      <a:cubicBezTo>
                        <a:pt x="100448" y="22785"/>
                        <a:pt x="95508" y="17903"/>
                        <a:pt x="88921" y="14647"/>
                      </a:cubicBezTo>
                      <a:cubicBezTo>
                        <a:pt x="85628" y="13020"/>
                        <a:pt x="82335" y="11393"/>
                        <a:pt x="79041" y="9766"/>
                      </a:cubicBezTo>
                      <a:cubicBezTo>
                        <a:pt x="75747" y="8137"/>
                        <a:pt x="72455" y="6510"/>
                        <a:pt x="69161" y="4883"/>
                      </a:cubicBezTo>
                      <a:cubicBezTo>
                        <a:pt x="62574" y="3256"/>
                        <a:pt x="54340" y="1627"/>
                        <a:pt x="46108" y="1627"/>
                      </a:cubicBezTo>
                      <a:cubicBezTo>
                        <a:pt x="42813" y="1627"/>
                        <a:pt x="39520" y="1627"/>
                        <a:pt x="36227" y="1627"/>
                      </a:cubicBezTo>
                      <a:cubicBezTo>
                        <a:pt x="32934" y="1627"/>
                        <a:pt x="29640" y="0"/>
                        <a:pt x="263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0" name="任意多边形: 形状 7379" descr="d6e08a20-d7e5-4812-a983-1ffc846627f0"/>
                <p:cNvSpPr/>
                <p:nvPr/>
              </p:nvSpPr>
              <p:spPr>
                <a:xfrm flipH="1">
                  <a:off x="10151500" y="1420997"/>
                  <a:ext cx="162458" cy="59314"/>
                </a:xfrm>
                <a:custGeom>
                  <a:avLst/>
                  <a:gdLst>
                    <a:gd name="connsiteX0" fmla="*/ 36227 w 162458"/>
                    <a:gd name="connsiteY0" fmla="*/ 0 h 59314"/>
                    <a:gd name="connsiteX1" fmla="*/ 11527 w 162458"/>
                    <a:gd name="connsiteY1" fmla="*/ 1627 h 59314"/>
                    <a:gd name="connsiteX2" fmla="*/ 0 w 162458"/>
                    <a:gd name="connsiteY2" fmla="*/ 4883 h 59314"/>
                    <a:gd name="connsiteX3" fmla="*/ 11527 w 162458"/>
                    <a:gd name="connsiteY3" fmla="*/ 8137 h 59314"/>
                    <a:gd name="connsiteX4" fmla="*/ 36227 w 162458"/>
                    <a:gd name="connsiteY4" fmla="*/ 8137 h 59314"/>
                    <a:gd name="connsiteX5" fmla="*/ 47754 w 162458"/>
                    <a:gd name="connsiteY5" fmla="*/ 9765 h 59314"/>
                    <a:gd name="connsiteX6" fmla="*/ 60927 w 162458"/>
                    <a:gd name="connsiteY6" fmla="*/ 11393 h 59314"/>
                    <a:gd name="connsiteX7" fmla="*/ 88922 w 162458"/>
                    <a:gd name="connsiteY7" fmla="*/ 19530 h 59314"/>
                    <a:gd name="connsiteX8" fmla="*/ 103742 w 162458"/>
                    <a:gd name="connsiteY8" fmla="*/ 24413 h 59314"/>
                    <a:gd name="connsiteX9" fmla="*/ 116916 w 162458"/>
                    <a:gd name="connsiteY9" fmla="*/ 30923 h 59314"/>
                    <a:gd name="connsiteX10" fmla="*/ 138323 w 162458"/>
                    <a:gd name="connsiteY10" fmla="*/ 43943 h 59314"/>
                    <a:gd name="connsiteX11" fmla="*/ 158083 w 162458"/>
                    <a:gd name="connsiteY11" fmla="*/ 58591 h 59314"/>
                    <a:gd name="connsiteX12" fmla="*/ 161377 w 162458"/>
                    <a:gd name="connsiteY12" fmla="*/ 58591 h 59314"/>
                    <a:gd name="connsiteX13" fmla="*/ 159730 w 162458"/>
                    <a:gd name="connsiteY13" fmla="*/ 55335 h 59314"/>
                    <a:gd name="connsiteX14" fmla="*/ 139970 w 162458"/>
                    <a:gd name="connsiteY14" fmla="*/ 39061 h 59314"/>
                    <a:gd name="connsiteX15" fmla="*/ 118562 w 162458"/>
                    <a:gd name="connsiteY15" fmla="*/ 24413 h 59314"/>
                    <a:gd name="connsiteX16" fmla="*/ 105389 w 162458"/>
                    <a:gd name="connsiteY16" fmla="*/ 17903 h 59314"/>
                    <a:gd name="connsiteX17" fmla="*/ 92215 w 162458"/>
                    <a:gd name="connsiteY17" fmla="*/ 11393 h 59314"/>
                    <a:gd name="connsiteX18" fmla="*/ 62574 w 162458"/>
                    <a:gd name="connsiteY18" fmla="*/ 3255 h 59314"/>
                    <a:gd name="connsiteX19" fmla="*/ 49401 w 162458"/>
                    <a:gd name="connsiteY19" fmla="*/ 1627 h 59314"/>
                    <a:gd name="connsiteX20" fmla="*/ 36227 w 162458"/>
                    <a:gd name="connsiteY20" fmla="*/ 0 h 5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2458" h="59313">
                      <a:moveTo>
                        <a:pt x="36227" y="0"/>
                      </a:moveTo>
                      <a:cubicBezTo>
                        <a:pt x="21407" y="0"/>
                        <a:pt x="23054" y="1627"/>
                        <a:pt x="11527" y="1627"/>
                      </a:cubicBezTo>
                      <a:cubicBezTo>
                        <a:pt x="6587" y="3255"/>
                        <a:pt x="0" y="3255"/>
                        <a:pt x="0" y="4883"/>
                      </a:cubicBezTo>
                      <a:cubicBezTo>
                        <a:pt x="0" y="6510"/>
                        <a:pt x="4940" y="8137"/>
                        <a:pt x="11527" y="8137"/>
                      </a:cubicBezTo>
                      <a:cubicBezTo>
                        <a:pt x="24700" y="8137"/>
                        <a:pt x="21407" y="8137"/>
                        <a:pt x="36227" y="8137"/>
                      </a:cubicBezTo>
                      <a:cubicBezTo>
                        <a:pt x="39520" y="8137"/>
                        <a:pt x="44461" y="9765"/>
                        <a:pt x="47754" y="9765"/>
                      </a:cubicBezTo>
                      <a:cubicBezTo>
                        <a:pt x="52694" y="9765"/>
                        <a:pt x="55988" y="9765"/>
                        <a:pt x="60927" y="11393"/>
                      </a:cubicBezTo>
                      <a:cubicBezTo>
                        <a:pt x="70808" y="13020"/>
                        <a:pt x="79042" y="16275"/>
                        <a:pt x="88922" y="19530"/>
                      </a:cubicBezTo>
                      <a:cubicBezTo>
                        <a:pt x="93862" y="21157"/>
                        <a:pt x="98802" y="21157"/>
                        <a:pt x="103742" y="24413"/>
                      </a:cubicBezTo>
                      <a:cubicBezTo>
                        <a:pt x="108682" y="26040"/>
                        <a:pt x="111975" y="29295"/>
                        <a:pt x="116916" y="30923"/>
                      </a:cubicBezTo>
                      <a:cubicBezTo>
                        <a:pt x="125150" y="35805"/>
                        <a:pt x="133382" y="40688"/>
                        <a:pt x="138323" y="43943"/>
                      </a:cubicBezTo>
                      <a:cubicBezTo>
                        <a:pt x="149850" y="52081"/>
                        <a:pt x="148203" y="50453"/>
                        <a:pt x="158083" y="58591"/>
                      </a:cubicBezTo>
                      <a:cubicBezTo>
                        <a:pt x="159730" y="60218"/>
                        <a:pt x="161377" y="58591"/>
                        <a:pt x="161377" y="58591"/>
                      </a:cubicBezTo>
                      <a:cubicBezTo>
                        <a:pt x="163023" y="58591"/>
                        <a:pt x="163023" y="56964"/>
                        <a:pt x="159730" y="55335"/>
                      </a:cubicBezTo>
                      <a:cubicBezTo>
                        <a:pt x="151496" y="45571"/>
                        <a:pt x="153143" y="48825"/>
                        <a:pt x="139970" y="39061"/>
                      </a:cubicBezTo>
                      <a:cubicBezTo>
                        <a:pt x="133382" y="34178"/>
                        <a:pt x="126796" y="29295"/>
                        <a:pt x="118562" y="24413"/>
                      </a:cubicBezTo>
                      <a:cubicBezTo>
                        <a:pt x="113623" y="22785"/>
                        <a:pt x="110328" y="19530"/>
                        <a:pt x="105389" y="17903"/>
                      </a:cubicBezTo>
                      <a:cubicBezTo>
                        <a:pt x="100448" y="16275"/>
                        <a:pt x="97155" y="13020"/>
                        <a:pt x="92215" y="11393"/>
                      </a:cubicBezTo>
                      <a:cubicBezTo>
                        <a:pt x="82335" y="8137"/>
                        <a:pt x="72455" y="6510"/>
                        <a:pt x="62574" y="3255"/>
                      </a:cubicBezTo>
                      <a:cubicBezTo>
                        <a:pt x="57635" y="1627"/>
                        <a:pt x="52694" y="1627"/>
                        <a:pt x="49401" y="1627"/>
                      </a:cubicBezTo>
                      <a:cubicBezTo>
                        <a:pt x="44461" y="1627"/>
                        <a:pt x="41167" y="0"/>
                        <a:pt x="3622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1" name="任意多边形: 形状 7380" descr="d8a996d6-e832-47a9-b867-c2064c4372a6"/>
                <p:cNvSpPr/>
                <p:nvPr/>
              </p:nvSpPr>
              <p:spPr>
                <a:xfrm flipH="1">
                  <a:off x="10289258" y="1049927"/>
                  <a:ext cx="9880" cy="43943"/>
                </a:xfrm>
                <a:custGeom>
                  <a:avLst/>
                  <a:gdLst>
                    <a:gd name="connsiteX0" fmla="*/ 6587 w 9880"/>
                    <a:gd name="connsiteY0" fmla="*/ 0 h 43943"/>
                    <a:gd name="connsiteX1" fmla="*/ 4941 w 9880"/>
                    <a:gd name="connsiteY1" fmla="*/ 0 h 43943"/>
                    <a:gd name="connsiteX2" fmla="*/ 3293 w 9880"/>
                    <a:gd name="connsiteY2" fmla="*/ 1627 h 43943"/>
                    <a:gd name="connsiteX3" fmla="*/ 3293 w 9880"/>
                    <a:gd name="connsiteY3" fmla="*/ 8137 h 43943"/>
                    <a:gd name="connsiteX4" fmla="*/ 1647 w 9880"/>
                    <a:gd name="connsiteY4" fmla="*/ 14648 h 43943"/>
                    <a:gd name="connsiteX5" fmla="*/ 1647 w 9880"/>
                    <a:gd name="connsiteY5" fmla="*/ 17903 h 43943"/>
                    <a:gd name="connsiteX6" fmla="*/ 0 w 9880"/>
                    <a:gd name="connsiteY6" fmla="*/ 21158 h 43943"/>
                    <a:gd name="connsiteX7" fmla="*/ 1647 w 9880"/>
                    <a:gd name="connsiteY7" fmla="*/ 29295 h 43943"/>
                    <a:gd name="connsiteX8" fmla="*/ 1647 w 9880"/>
                    <a:gd name="connsiteY8" fmla="*/ 32550 h 43943"/>
                    <a:gd name="connsiteX9" fmla="*/ 0 w 9880"/>
                    <a:gd name="connsiteY9" fmla="*/ 35805 h 43943"/>
                    <a:gd name="connsiteX10" fmla="*/ 1647 w 9880"/>
                    <a:gd name="connsiteY10" fmla="*/ 42315 h 43943"/>
                    <a:gd name="connsiteX11" fmla="*/ 6587 w 9880"/>
                    <a:gd name="connsiteY11" fmla="*/ 43943 h 43943"/>
                    <a:gd name="connsiteX12" fmla="*/ 9880 w 9880"/>
                    <a:gd name="connsiteY12" fmla="*/ 40688 h 43943"/>
                    <a:gd name="connsiteX13" fmla="*/ 9880 w 9880"/>
                    <a:gd name="connsiteY13" fmla="*/ 34178 h 43943"/>
                    <a:gd name="connsiteX14" fmla="*/ 9880 w 9880"/>
                    <a:gd name="connsiteY14" fmla="*/ 30923 h 43943"/>
                    <a:gd name="connsiteX15" fmla="*/ 8234 w 9880"/>
                    <a:gd name="connsiteY15" fmla="*/ 27668 h 43943"/>
                    <a:gd name="connsiteX16" fmla="*/ 9880 w 9880"/>
                    <a:gd name="connsiteY16" fmla="*/ 19530 h 43943"/>
                    <a:gd name="connsiteX17" fmla="*/ 8234 w 9880"/>
                    <a:gd name="connsiteY17" fmla="*/ 16275 h 43943"/>
                    <a:gd name="connsiteX18" fmla="*/ 8234 w 9880"/>
                    <a:gd name="connsiteY18" fmla="*/ 13020 h 43943"/>
                    <a:gd name="connsiteX19" fmla="*/ 8234 w 9880"/>
                    <a:gd name="connsiteY19" fmla="*/ 6510 h 43943"/>
                    <a:gd name="connsiteX20" fmla="*/ 6587 w 9880"/>
                    <a:gd name="connsiteY20" fmla="*/ 0 h 4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80" h="43943">
                      <a:moveTo>
                        <a:pt x="6587" y="0"/>
                      </a:moveTo>
                      <a:cubicBezTo>
                        <a:pt x="6587" y="0"/>
                        <a:pt x="4941" y="0"/>
                        <a:pt x="4941" y="0"/>
                      </a:cubicBezTo>
                      <a:cubicBezTo>
                        <a:pt x="3293" y="0"/>
                        <a:pt x="3293" y="0"/>
                        <a:pt x="3293" y="1627"/>
                      </a:cubicBezTo>
                      <a:cubicBezTo>
                        <a:pt x="3293" y="4883"/>
                        <a:pt x="3293" y="4883"/>
                        <a:pt x="3293" y="8137"/>
                      </a:cubicBezTo>
                      <a:cubicBezTo>
                        <a:pt x="3293" y="9765"/>
                        <a:pt x="1647" y="13020"/>
                        <a:pt x="1647" y="14648"/>
                      </a:cubicBezTo>
                      <a:cubicBezTo>
                        <a:pt x="1647" y="16275"/>
                        <a:pt x="1647" y="17903"/>
                        <a:pt x="1647" y="17903"/>
                      </a:cubicBezTo>
                      <a:cubicBezTo>
                        <a:pt x="1647" y="19530"/>
                        <a:pt x="0" y="21158"/>
                        <a:pt x="0" y="21158"/>
                      </a:cubicBezTo>
                      <a:cubicBezTo>
                        <a:pt x="0" y="24413"/>
                        <a:pt x="1647" y="26040"/>
                        <a:pt x="1647" y="29295"/>
                      </a:cubicBezTo>
                      <a:cubicBezTo>
                        <a:pt x="1647" y="30923"/>
                        <a:pt x="1647" y="30923"/>
                        <a:pt x="1647" y="32550"/>
                      </a:cubicBezTo>
                      <a:cubicBezTo>
                        <a:pt x="1647" y="34178"/>
                        <a:pt x="0" y="34178"/>
                        <a:pt x="0" y="35805"/>
                      </a:cubicBezTo>
                      <a:cubicBezTo>
                        <a:pt x="0" y="39061"/>
                        <a:pt x="1647" y="39061"/>
                        <a:pt x="1647" y="42315"/>
                      </a:cubicBezTo>
                      <a:cubicBezTo>
                        <a:pt x="4941" y="42315"/>
                        <a:pt x="4941" y="43943"/>
                        <a:pt x="6587" y="43943"/>
                      </a:cubicBezTo>
                      <a:cubicBezTo>
                        <a:pt x="8234" y="43943"/>
                        <a:pt x="9880" y="42315"/>
                        <a:pt x="9880" y="40688"/>
                      </a:cubicBezTo>
                      <a:cubicBezTo>
                        <a:pt x="9880" y="37433"/>
                        <a:pt x="9880" y="37433"/>
                        <a:pt x="9880" y="34178"/>
                      </a:cubicBezTo>
                      <a:cubicBezTo>
                        <a:pt x="9880" y="32550"/>
                        <a:pt x="9880" y="32550"/>
                        <a:pt x="9880" y="30923"/>
                      </a:cubicBezTo>
                      <a:cubicBezTo>
                        <a:pt x="9880" y="29295"/>
                        <a:pt x="8234" y="29295"/>
                        <a:pt x="8234" y="27668"/>
                      </a:cubicBezTo>
                      <a:cubicBezTo>
                        <a:pt x="8234" y="26040"/>
                        <a:pt x="9880" y="22785"/>
                        <a:pt x="9880" y="19530"/>
                      </a:cubicBezTo>
                      <a:cubicBezTo>
                        <a:pt x="9880" y="17903"/>
                        <a:pt x="8234" y="16275"/>
                        <a:pt x="8234" y="16275"/>
                      </a:cubicBezTo>
                      <a:cubicBezTo>
                        <a:pt x="8234" y="14648"/>
                        <a:pt x="8234" y="13020"/>
                        <a:pt x="8234" y="13020"/>
                      </a:cubicBezTo>
                      <a:cubicBezTo>
                        <a:pt x="8234" y="11393"/>
                        <a:pt x="8234" y="8137"/>
                        <a:pt x="8234" y="6510"/>
                      </a:cubicBezTo>
                      <a:cubicBezTo>
                        <a:pt x="8234" y="3256"/>
                        <a:pt x="8234" y="3256"/>
                        <a:pt x="658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2" name="任意多边形: 形状 7381" descr="7030fe9c-d64a-4365-914c-22d729797254"/>
                <p:cNvSpPr/>
                <p:nvPr/>
              </p:nvSpPr>
              <p:spPr>
                <a:xfrm flipH="1">
                  <a:off x="10330426" y="1017377"/>
                  <a:ext cx="11527" cy="61845"/>
                </a:xfrm>
                <a:custGeom>
                  <a:avLst/>
                  <a:gdLst>
                    <a:gd name="connsiteX0" fmla="*/ 4940 w 11527"/>
                    <a:gd name="connsiteY0" fmla="*/ 0 h 61845"/>
                    <a:gd name="connsiteX1" fmla="*/ 3293 w 11527"/>
                    <a:gd name="connsiteY1" fmla="*/ 1627 h 61845"/>
                    <a:gd name="connsiteX2" fmla="*/ 3293 w 11527"/>
                    <a:gd name="connsiteY2" fmla="*/ 9765 h 61845"/>
                    <a:gd name="connsiteX3" fmla="*/ 1647 w 11527"/>
                    <a:gd name="connsiteY3" fmla="*/ 17903 h 61845"/>
                    <a:gd name="connsiteX4" fmla="*/ 1647 w 11527"/>
                    <a:gd name="connsiteY4" fmla="*/ 22785 h 61845"/>
                    <a:gd name="connsiteX5" fmla="*/ 0 w 11527"/>
                    <a:gd name="connsiteY5" fmla="*/ 27668 h 61845"/>
                    <a:gd name="connsiteX6" fmla="*/ 1647 w 11527"/>
                    <a:gd name="connsiteY6" fmla="*/ 37433 h 61845"/>
                    <a:gd name="connsiteX7" fmla="*/ 1647 w 11527"/>
                    <a:gd name="connsiteY7" fmla="*/ 42315 h 61845"/>
                    <a:gd name="connsiteX8" fmla="*/ 0 w 11527"/>
                    <a:gd name="connsiteY8" fmla="*/ 47198 h 61845"/>
                    <a:gd name="connsiteX9" fmla="*/ 1647 w 11527"/>
                    <a:gd name="connsiteY9" fmla="*/ 55335 h 61845"/>
                    <a:gd name="connsiteX10" fmla="*/ 8234 w 11527"/>
                    <a:gd name="connsiteY10" fmla="*/ 61845 h 61845"/>
                    <a:gd name="connsiteX11" fmla="*/ 11527 w 11527"/>
                    <a:gd name="connsiteY11" fmla="*/ 56964 h 61845"/>
                    <a:gd name="connsiteX12" fmla="*/ 11527 w 11527"/>
                    <a:gd name="connsiteY12" fmla="*/ 48825 h 61845"/>
                    <a:gd name="connsiteX13" fmla="*/ 11527 w 11527"/>
                    <a:gd name="connsiteY13" fmla="*/ 43943 h 61845"/>
                    <a:gd name="connsiteX14" fmla="*/ 9880 w 11527"/>
                    <a:gd name="connsiteY14" fmla="*/ 39061 h 61845"/>
                    <a:gd name="connsiteX15" fmla="*/ 9880 w 11527"/>
                    <a:gd name="connsiteY15" fmla="*/ 29295 h 61845"/>
                    <a:gd name="connsiteX16" fmla="*/ 8234 w 11527"/>
                    <a:gd name="connsiteY16" fmla="*/ 24413 h 61845"/>
                    <a:gd name="connsiteX17" fmla="*/ 8234 w 11527"/>
                    <a:gd name="connsiteY17" fmla="*/ 19530 h 61845"/>
                    <a:gd name="connsiteX18" fmla="*/ 8234 w 11527"/>
                    <a:gd name="connsiteY18" fmla="*/ 9765 h 61845"/>
                    <a:gd name="connsiteX19" fmla="*/ 6587 w 11527"/>
                    <a:gd name="connsiteY19" fmla="*/ 1627 h 61845"/>
                    <a:gd name="connsiteX20" fmla="*/ 4940 w 11527"/>
                    <a:gd name="connsiteY20" fmla="*/ 0 h 6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527" h="61844">
                      <a:moveTo>
                        <a:pt x="4940" y="0"/>
                      </a:moveTo>
                      <a:cubicBezTo>
                        <a:pt x="3293" y="0"/>
                        <a:pt x="3293" y="0"/>
                        <a:pt x="3293" y="1627"/>
                      </a:cubicBezTo>
                      <a:cubicBezTo>
                        <a:pt x="3293" y="6510"/>
                        <a:pt x="3293" y="4883"/>
                        <a:pt x="3293" y="9765"/>
                      </a:cubicBezTo>
                      <a:cubicBezTo>
                        <a:pt x="3293" y="13020"/>
                        <a:pt x="1647" y="14647"/>
                        <a:pt x="1647" y="17903"/>
                      </a:cubicBezTo>
                      <a:cubicBezTo>
                        <a:pt x="1647" y="19530"/>
                        <a:pt x="1647" y="21158"/>
                        <a:pt x="1647" y="22785"/>
                      </a:cubicBezTo>
                      <a:cubicBezTo>
                        <a:pt x="1647" y="24413"/>
                        <a:pt x="0" y="26040"/>
                        <a:pt x="0" y="27668"/>
                      </a:cubicBezTo>
                      <a:cubicBezTo>
                        <a:pt x="0" y="30923"/>
                        <a:pt x="1647" y="34178"/>
                        <a:pt x="1647" y="37433"/>
                      </a:cubicBezTo>
                      <a:cubicBezTo>
                        <a:pt x="1647" y="39061"/>
                        <a:pt x="1647" y="40688"/>
                        <a:pt x="1647" y="42315"/>
                      </a:cubicBezTo>
                      <a:cubicBezTo>
                        <a:pt x="1647" y="43943"/>
                        <a:pt x="0" y="45571"/>
                        <a:pt x="0" y="47198"/>
                      </a:cubicBezTo>
                      <a:cubicBezTo>
                        <a:pt x="0" y="52081"/>
                        <a:pt x="1647" y="52081"/>
                        <a:pt x="1647" y="55335"/>
                      </a:cubicBezTo>
                      <a:cubicBezTo>
                        <a:pt x="6587" y="60218"/>
                        <a:pt x="6587" y="61845"/>
                        <a:pt x="8234" y="61845"/>
                      </a:cubicBezTo>
                      <a:cubicBezTo>
                        <a:pt x="9880" y="61845"/>
                        <a:pt x="11527" y="60218"/>
                        <a:pt x="11527" y="56964"/>
                      </a:cubicBezTo>
                      <a:cubicBezTo>
                        <a:pt x="11527" y="52081"/>
                        <a:pt x="11527" y="53708"/>
                        <a:pt x="11527" y="48825"/>
                      </a:cubicBezTo>
                      <a:cubicBezTo>
                        <a:pt x="11527" y="47198"/>
                        <a:pt x="11527" y="45571"/>
                        <a:pt x="11527" y="43943"/>
                      </a:cubicBezTo>
                      <a:cubicBezTo>
                        <a:pt x="11527" y="42315"/>
                        <a:pt x="9880" y="40688"/>
                        <a:pt x="9880" y="39061"/>
                      </a:cubicBezTo>
                      <a:cubicBezTo>
                        <a:pt x="9880" y="35805"/>
                        <a:pt x="11527" y="32550"/>
                        <a:pt x="9880" y="29295"/>
                      </a:cubicBezTo>
                      <a:cubicBezTo>
                        <a:pt x="9880" y="27668"/>
                        <a:pt x="8234" y="26040"/>
                        <a:pt x="8234" y="24413"/>
                      </a:cubicBezTo>
                      <a:cubicBezTo>
                        <a:pt x="8234" y="22785"/>
                        <a:pt x="8234" y="21158"/>
                        <a:pt x="8234" y="19530"/>
                      </a:cubicBezTo>
                      <a:cubicBezTo>
                        <a:pt x="8234" y="16275"/>
                        <a:pt x="8234" y="13020"/>
                        <a:pt x="8234" y="9765"/>
                      </a:cubicBezTo>
                      <a:cubicBezTo>
                        <a:pt x="8234" y="4883"/>
                        <a:pt x="6587" y="4883"/>
                        <a:pt x="6587" y="1627"/>
                      </a:cubicBezTo>
                      <a:cubicBezTo>
                        <a:pt x="6587" y="1627"/>
                        <a:pt x="4940" y="1627"/>
                        <a:pt x="494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3" name="任意多边形: 形状 7382" descr="a5e8d9ef-dcff-4538-823f-74d8d52740e0"/>
                <p:cNvSpPr/>
                <p:nvPr/>
              </p:nvSpPr>
              <p:spPr>
                <a:xfrm flipH="1">
                  <a:off x="10363360" y="920630"/>
                  <a:ext cx="43496" cy="108562"/>
                </a:xfrm>
                <a:custGeom>
                  <a:avLst/>
                  <a:gdLst>
                    <a:gd name="connsiteX0" fmla="*/ 3976 w 43496"/>
                    <a:gd name="connsiteY0" fmla="*/ 724 h 108562"/>
                    <a:gd name="connsiteX1" fmla="*/ 682 w 43496"/>
                    <a:gd name="connsiteY1" fmla="*/ 724 h 108562"/>
                    <a:gd name="connsiteX2" fmla="*/ 2328 w 43496"/>
                    <a:gd name="connsiteY2" fmla="*/ 3978 h 108562"/>
                    <a:gd name="connsiteX3" fmla="*/ 13855 w 43496"/>
                    <a:gd name="connsiteY3" fmla="*/ 15371 h 108562"/>
                    <a:gd name="connsiteX4" fmla="*/ 22089 w 43496"/>
                    <a:gd name="connsiteY4" fmla="*/ 30018 h 108562"/>
                    <a:gd name="connsiteX5" fmla="*/ 27030 w 43496"/>
                    <a:gd name="connsiteY5" fmla="*/ 38156 h 108562"/>
                    <a:gd name="connsiteX6" fmla="*/ 28676 w 43496"/>
                    <a:gd name="connsiteY6" fmla="*/ 47921 h 108562"/>
                    <a:gd name="connsiteX7" fmla="*/ 33616 w 43496"/>
                    <a:gd name="connsiteY7" fmla="*/ 65824 h 108562"/>
                    <a:gd name="connsiteX8" fmla="*/ 33616 w 43496"/>
                    <a:gd name="connsiteY8" fmla="*/ 73961 h 108562"/>
                    <a:gd name="connsiteX9" fmla="*/ 31969 w 43496"/>
                    <a:gd name="connsiteY9" fmla="*/ 82099 h 108562"/>
                    <a:gd name="connsiteX10" fmla="*/ 30323 w 43496"/>
                    <a:gd name="connsiteY10" fmla="*/ 98373 h 108562"/>
                    <a:gd name="connsiteX11" fmla="*/ 30323 w 43496"/>
                    <a:gd name="connsiteY11" fmla="*/ 108139 h 108562"/>
                    <a:gd name="connsiteX12" fmla="*/ 36909 w 43496"/>
                    <a:gd name="connsiteY12" fmla="*/ 101629 h 108562"/>
                    <a:gd name="connsiteX13" fmla="*/ 41850 w 43496"/>
                    <a:gd name="connsiteY13" fmla="*/ 85354 h 108562"/>
                    <a:gd name="connsiteX14" fmla="*/ 43496 w 43496"/>
                    <a:gd name="connsiteY14" fmla="*/ 77216 h 108562"/>
                    <a:gd name="connsiteX15" fmla="*/ 41850 w 43496"/>
                    <a:gd name="connsiteY15" fmla="*/ 67451 h 108562"/>
                    <a:gd name="connsiteX16" fmla="*/ 38556 w 43496"/>
                    <a:gd name="connsiteY16" fmla="*/ 46294 h 108562"/>
                    <a:gd name="connsiteX17" fmla="*/ 33616 w 43496"/>
                    <a:gd name="connsiteY17" fmla="*/ 36528 h 108562"/>
                    <a:gd name="connsiteX18" fmla="*/ 28676 w 43496"/>
                    <a:gd name="connsiteY18" fmla="*/ 26764 h 108562"/>
                    <a:gd name="connsiteX19" fmla="*/ 17149 w 43496"/>
                    <a:gd name="connsiteY19" fmla="*/ 12117 h 108562"/>
                    <a:gd name="connsiteX20" fmla="*/ 3976 w 43496"/>
                    <a:gd name="connsiteY20" fmla="*/ 724 h 10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496" h="108562">
                      <a:moveTo>
                        <a:pt x="3976" y="724"/>
                      </a:moveTo>
                      <a:cubicBezTo>
                        <a:pt x="2328" y="-904"/>
                        <a:pt x="2328" y="724"/>
                        <a:pt x="682" y="724"/>
                      </a:cubicBezTo>
                      <a:cubicBezTo>
                        <a:pt x="-965" y="724"/>
                        <a:pt x="682" y="2351"/>
                        <a:pt x="2328" y="3978"/>
                      </a:cubicBezTo>
                      <a:cubicBezTo>
                        <a:pt x="8916" y="8861"/>
                        <a:pt x="7269" y="8861"/>
                        <a:pt x="13855" y="15371"/>
                      </a:cubicBezTo>
                      <a:cubicBezTo>
                        <a:pt x="17149" y="18627"/>
                        <a:pt x="18796" y="25136"/>
                        <a:pt x="22089" y="30018"/>
                      </a:cubicBezTo>
                      <a:cubicBezTo>
                        <a:pt x="23736" y="33274"/>
                        <a:pt x="25382" y="34901"/>
                        <a:pt x="27030" y="38156"/>
                      </a:cubicBezTo>
                      <a:cubicBezTo>
                        <a:pt x="28676" y="41411"/>
                        <a:pt x="28676" y="44666"/>
                        <a:pt x="28676" y="47921"/>
                      </a:cubicBezTo>
                      <a:cubicBezTo>
                        <a:pt x="30323" y="54431"/>
                        <a:pt x="33616" y="60941"/>
                        <a:pt x="33616" y="65824"/>
                      </a:cubicBezTo>
                      <a:cubicBezTo>
                        <a:pt x="33616" y="69078"/>
                        <a:pt x="33616" y="72334"/>
                        <a:pt x="33616" y="73961"/>
                      </a:cubicBezTo>
                      <a:cubicBezTo>
                        <a:pt x="33616" y="77216"/>
                        <a:pt x="31969" y="78844"/>
                        <a:pt x="31969" y="82099"/>
                      </a:cubicBezTo>
                      <a:cubicBezTo>
                        <a:pt x="30323" y="91864"/>
                        <a:pt x="31969" y="90236"/>
                        <a:pt x="30323" y="98373"/>
                      </a:cubicBezTo>
                      <a:cubicBezTo>
                        <a:pt x="30323" y="103256"/>
                        <a:pt x="30323" y="106511"/>
                        <a:pt x="30323" y="108139"/>
                      </a:cubicBezTo>
                      <a:cubicBezTo>
                        <a:pt x="31969" y="109766"/>
                        <a:pt x="35263" y="106511"/>
                        <a:pt x="36909" y="101629"/>
                      </a:cubicBezTo>
                      <a:cubicBezTo>
                        <a:pt x="40203" y="93491"/>
                        <a:pt x="40203" y="95119"/>
                        <a:pt x="41850" y="85354"/>
                      </a:cubicBezTo>
                      <a:cubicBezTo>
                        <a:pt x="41850" y="82099"/>
                        <a:pt x="43496" y="80471"/>
                        <a:pt x="43496" y="77216"/>
                      </a:cubicBezTo>
                      <a:cubicBezTo>
                        <a:pt x="43496" y="73961"/>
                        <a:pt x="41850" y="70706"/>
                        <a:pt x="41850" y="67451"/>
                      </a:cubicBezTo>
                      <a:cubicBezTo>
                        <a:pt x="41850" y="60941"/>
                        <a:pt x="41850" y="54431"/>
                        <a:pt x="38556" y="46294"/>
                      </a:cubicBezTo>
                      <a:cubicBezTo>
                        <a:pt x="36909" y="43038"/>
                        <a:pt x="35263" y="39784"/>
                        <a:pt x="33616" y="36528"/>
                      </a:cubicBezTo>
                      <a:cubicBezTo>
                        <a:pt x="31969" y="33274"/>
                        <a:pt x="30323" y="30018"/>
                        <a:pt x="28676" y="26764"/>
                      </a:cubicBezTo>
                      <a:cubicBezTo>
                        <a:pt x="25382" y="21881"/>
                        <a:pt x="22089" y="15371"/>
                        <a:pt x="17149" y="12117"/>
                      </a:cubicBezTo>
                      <a:cubicBezTo>
                        <a:pt x="8916" y="5607"/>
                        <a:pt x="10562" y="5607"/>
                        <a:pt x="3976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4" name="任意多边形: 形状 7383" descr="cdf64141-3204-4002-885c-b2dcb1d9eff5"/>
                <p:cNvSpPr/>
                <p:nvPr/>
              </p:nvSpPr>
              <p:spPr>
                <a:xfrm flipH="1">
                  <a:off x="10170014" y="881570"/>
                  <a:ext cx="103459" cy="134178"/>
                </a:xfrm>
                <a:custGeom>
                  <a:avLst/>
                  <a:gdLst>
                    <a:gd name="connsiteX0" fmla="*/ 3976 w 103459"/>
                    <a:gd name="connsiteY0" fmla="*/ 724 h 134178"/>
                    <a:gd name="connsiteX1" fmla="*/ 682 w 103459"/>
                    <a:gd name="connsiteY1" fmla="*/ 724 h 134178"/>
                    <a:gd name="connsiteX2" fmla="*/ 2328 w 103459"/>
                    <a:gd name="connsiteY2" fmla="*/ 3978 h 134178"/>
                    <a:gd name="connsiteX3" fmla="*/ 23736 w 103459"/>
                    <a:gd name="connsiteY3" fmla="*/ 16998 h 134178"/>
                    <a:gd name="connsiteX4" fmla="*/ 41850 w 103459"/>
                    <a:gd name="connsiteY4" fmla="*/ 33274 h 134178"/>
                    <a:gd name="connsiteX5" fmla="*/ 51730 w 103459"/>
                    <a:gd name="connsiteY5" fmla="*/ 43038 h 134178"/>
                    <a:gd name="connsiteX6" fmla="*/ 59963 w 103459"/>
                    <a:gd name="connsiteY6" fmla="*/ 54431 h 134178"/>
                    <a:gd name="connsiteX7" fmla="*/ 76431 w 103459"/>
                    <a:gd name="connsiteY7" fmla="*/ 77215 h 134178"/>
                    <a:gd name="connsiteX8" fmla="*/ 83017 w 103459"/>
                    <a:gd name="connsiteY8" fmla="*/ 88608 h 134178"/>
                    <a:gd name="connsiteX9" fmla="*/ 86311 w 103459"/>
                    <a:gd name="connsiteY9" fmla="*/ 100001 h 134178"/>
                    <a:gd name="connsiteX10" fmla="*/ 94543 w 103459"/>
                    <a:gd name="connsiteY10" fmla="*/ 122785 h 134178"/>
                    <a:gd name="connsiteX11" fmla="*/ 101131 w 103459"/>
                    <a:gd name="connsiteY11" fmla="*/ 134178 h 134178"/>
                    <a:gd name="connsiteX12" fmla="*/ 102777 w 103459"/>
                    <a:gd name="connsiteY12" fmla="*/ 122785 h 134178"/>
                    <a:gd name="connsiteX13" fmla="*/ 96190 w 103459"/>
                    <a:gd name="connsiteY13" fmla="*/ 98373 h 134178"/>
                    <a:gd name="connsiteX14" fmla="*/ 92897 w 103459"/>
                    <a:gd name="connsiteY14" fmla="*/ 86981 h 134178"/>
                    <a:gd name="connsiteX15" fmla="*/ 86311 w 103459"/>
                    <a:gd name="connsiteY15" fmla="*/ 75588 h 134178"/>
                    <a:gd name="connsiteX16" fmla="*/ 69843 w 103459"/>
                    <a:gd name="connsiteY16" fmla="*/ 49548 h 134178"/>
                    <a:gd name="connsiteX17" fmla="*/ 58316 w 103459"/>
                    <a:gd name="connsiteY17" fmla="*/ 38155 h 134178"/>
                    <a:gd name="connsiteX18" fmla="*/ 48436 w 103459"/>
                    <a:gd name="connsiteY18" fmla="*/ 28391 h 134178"/>
                    <a:gd name="connsiteX19" fmla="*/ 27030 w 103459"/>
                    <a:gd name="connsiteY19" fmla="*/ 12115 h 134178"/>
                    <a:gd name="connsiteX20" fmla="*/ 3976 w 103459"/>
                    <a:gd name="connsiteY20" fmla="*/ 724 h 13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3459" h="134178">
                      <a:moveTo>
                        <a:pt x="3976" y="724"/>
                      </a:moveTo>
                      <a:cubicBezTo>
                        <a:pt x="2328" y="-904"/>
                        <a:pt x="682" y="724"/>
                        <a:pt x="682" y="724"/>
                      </a:cubicBezTo>
                      <a:cubicBezTo>
                        <a:pt x="-965" y="724"/>
                        <a:pt x="682" y="2351"/>
                        <a:pt x="2328" y="3978"/>
                      </a:cubicBezTo>
                      <a:cubicBezTo>
                        <a:pt x="13855" y="10488"/>
                        <a:pt x="12208" y="8861"/>
                        <a:pt x="23736" y="16998"/>
                      </a:cubicBezTo>
                      <a:cubicBezTo>
                        <a:pt x="30323" y="21881"/>
                        <a:pt x="35263" y="26764"/>
                        <a:pt x="41850" y="33274"/>
                      </a:cubicBezTo>
                      <a:cubicBezTo>
                        <a:pt x="45143" y="36528"/>
                        <a:pt x="48436" y="39784"/>
                        <a:pt x="51730" y="43038"/>
                      </a:cubicBezTo>
                      <a:cubicBezTo>
                        <a:pt x="55023" y="46294"/>
                        <a:pt x="56670" y="51175"/>
                        <a:pt x="59963" y="54431"/>
                      </a:cubicBezTo>
                      <a:cubicBezTo>
                        <a:pt x="66550" y="62568"/>
                        <a:pt x="73136" y="70705"/>
                        <a:pt x="76431" y="77215"/>
                      </a:cubicBezTo>
                      <a:cubicBezTo>
                        <a:pt x="78077" y="80471"/>
                        <a:pt x="81370" y="85353"/>
                        <a:pt x="83017" y="88608"/>
                      </a:cubicBezTo>
                      <a:cubicBezTo>
                        <a:pt x="84663" y="91863"/>
                        <a:pt x="84663" y="96745"/>
                        <a:pt x="86311" y="100001"/>
                      </a:cubicBezTo>
                      <a:cubicBezTo>
                        <a:pt x="91251" y="113021"/>
                        <a:pt x="91251" y="111393"/>
                        <a:pt x="94543" y="122785"/>
                      </a:cubicBezTo>
                      <a:cubicBezTo>
                        <a:pt x="97837" y="127668"/>
                        <a:pt x="99484" y="134178"/>
                        <a:pt x="101131" y="134178"/>
                      </a:cubicBezTo>
                      <a:cubicBezTo>
                        <a:pt x="102777" y="134178"/>
                        <a:pt x="104424" y="129296"/>
                        <a:pt x="102777" y="122785"/>
                      </a:cubicBezTo>
                      <a:cubicBezTo>
                        <a:pt x="101131" y="109765"/>
                        <a:pt x="101131" y="113021"/>
                        <a:pt x="96190" y="98373"/>
                      </a:cubicBezTo>
                      <a:cubicBezTo>
                        <a:pt x="94543" y="95118"/>
                        <a:pt x="94543" y="90235"/>
                        <a:pt x="92897" y="86981"/>
                      </a:cubicBezTo>
                      <a:cubicBezTo>
                        <a:pt x="91251" y="82098"/>
                        <a:pt x="87957" y="78843"/>
                        <a:pt x="86311" y="75588"/>
                      </a:cubicBezTo>
                      <a:cubicBezTo>
                        <a:pt x="81370" y="67451"/>
                        <a:pt x="76431" y="57685"/>
                        <a:pt x="69843" y="49548"/>
                      </a:cubicBezTo>
                      <a:cubicBezTo>
                        <a:pt x="66550" y="46294"/>
                        <a:pt x="63257" y="43038"/>
                        <a:pt x="58316" y="38155"/>
                      </a:cubicBezTo>
                      <a:cubicBezTo>
                        <a:pt x="55023" y="34901"/>
                        <a:pt x="51730" y="31645"/>
                        <a:pt x="48436" y="28391"/>
                      </a:cubicBezTo>
                      <a:cubicBezTo>
                        <a:pt x="41850" y="21881"/>
                        <a:pt x="33616" y="16998"/>
                        <a:pt x="27030" y="12115"/>
                      </a:cubicBezTo>
                      <a:cubicBezTo>
                        <a:pt x="13855" y="3978"/>
                        <a:pt x="15503" y="5605"/>
                        <a:pt x="3976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5" name="任意多边形: 形状 7384" descr="6bbaf9e6-fbf3-4fd9-8498-530d1f5172c3"/>
                <p:cNvSpPr/>
                <p:nvPr/>
              </p:nvSpPr>
              <p:spPr>
                <a:xfrm flipH="1">
                  <a:off x="10309430" y="880667"/>
                  <a:ext cx="29228" cy="88523"/>
                </a:xfrm>
                <a:custGeom>
                  <a:avLst/>
                  <a:gdLst>
                    <a:gd name="connsiteX0" fmla="*/ 1647 w 29228"/>
                    <a:gd name="connsiteY0" fmla="*/ 0 h 88523"/>
                    <a:gd name="connsiteX1" fmla="*/ 0 w 29228"/>
                    <a:gd name="connsiteY1" fmla="*/ 1627 h 88523"/>
                    <a:gd name="connsiteX2" fmla="*/ 0 w 29228"/>
                    <a:gd name="connsiteY2" fmla="*/ 14647 h 88523"/>
                    <a:gd name="connsiteX3" fmla="*/ 0 w 29228"/>
                    <a:gd name="connsiteY3" fmla="*/ 29295 h 88523"/>
                    <a:gd name="connsiteX4" fmla="*/ 1647 w 29228"/>
                    <a:gd name="connsiteY4" fmla="*/ 37433 h 88523"/>
                    <a:gd name="connsiteX5" fmla="*/ 3293 w 29228"/>
                    <a:gd name="connsiteY5" fmla="*/ 45571 h 88523"/>
                    <a:gd name="connsiteX6" fmla="*/ 9880 w 29228"/>
                    <a:gd name="connsiteY6" fmla="*/ 60218 h 88523"/>
                    <a:gd name="connsiteX7" fmla="*/ 13173 w 29228"/>
                    <a:gd name="connsiteY7" fmla="*/ 66728 h 88523"/>
                    <a:gd name="connsiteX8" fmla="*/ 14820 w 29228"/>
                    <a:gd name="connsiteY8" fmla="*/ 73238 h 88523"/>
                    <a:gd name="connsiteX9" fmla="*/ 23054 w 29228"/>
                    <a:gd name="connsiteY9" fmla="*/ 84631 h 88523"/>
                    <a:gd name="connsiteX10" fmla="*/ 27993 w 29228"/>
                    <a:gd name="connsiteY10" fmla="*/ 87885 h 88523"/>
                    <a:gd name="connsiteX11" fmla="*/ 27993 w 29228"/>
                    <a:gd name="connsiteY11" fmla="*/ 81375 h 88523"/>
                    <a:gd name="connsiteX12" fmla="*/ 21406 w 29228"/>
                    <a:gd name="connsiteY12" fmla="*/ 69982 h 88523"/>
                    <a:gd name="connsiteX13" fmla="*/ 19759 w 29228"/>
                    <a:gd name="connsiteY13" fmla="*/ 63472 h 88523"/>
                    <a:gd name="connsiteX14" fmla="*/ 16467 w 29228"/>
                    <a:gd name="connsiteY14" fmla="*/ 56962 h 88523"/>
                    <a:gd name="connsiteX15" fmla="*/ 11527 w 29228"/>
                    <a:gd name="connsiteY15" fmla="*/ 42315 h 88523"/>
                    <a:gd name="connsiteX16" fmla="*/ 8234 w 29228"/>
                    <a:gd name="connsiteY16" fmla="*/ 35805 h 88523"/>
                    <a:gd name="connsiteX17" fmla="*/ 6586 w 29228"/>
                    <a:gd name="connsiteY17" fmla="*/ 27668 h 88523"/>
                    <a:gd name="connsiteX18" fmla="*/ 4940 w 29228"/>
                    <a:gd name="connsiteY18" fmla="*/ 14647 h 88523"/>
                    <a:gd name="connsiteX19" fmla="*/ 3293 w 29228"/>
                    <a:gd name="connsiteY19" fmla="*/ 1627 h 88523"/>
                    <a:gd name="connsiteX20" fmla="*/ 1647 w 29228"/>
                    <a:gd name="connsiteY20" fmla="*/ 0 h 88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227" h="88523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8137"/>
                        <a:pt x="0" y="6510"/>
                        <a:pt x="0" y="14647"/>
                      </a:cubicBezTo>
                      <a:cubicBezTo>
                        <a:pt x="0" y="19530"/>
                        <a:pt x="0" y="22785"/>
                        <a:pt x="0" y="29295"/>
                      </a:cubicBezTo>
                      <a:cubicBezTo>
                        <a:pt x="0" y="32550"/>
                        <a:pt x="1647" y="34178"/>
                        <a:pt x="1647" y="37433"/>
                      </a:cubicBezTo>
                      <a:cubicBezTo>
                        <a:pt x="1647" y="40688"/>
                        <a:pt x="1647" y="42315"/>
                        <a:pt x="3293" y="45571"/>
                      </a:cubicBezTo>
                      <a:cubicBezTo>
                        <a:pt x="4940" y="50453"/>
                        <a:pt x="8234" y="55335"/>
                        <a:pt x="9880" y="60218"/>
                      </a:cubicBezTo>
                      <a:cubicBezTo>
                        <a:pt x="11527" y="61845"/>
                        <a:pt x="11527" y="65101"/>
                        <a:pt x="13173" y="66728"/>
                      </a:cubicBezTo>
                      <a:cubicBezTo>
                        <a:pt x="14820" y="68355"/>
                        <a:pt x="14820" y="71611"/>
                        <a:pt x="14820" y="73238"/>
                      </a:cubicBezTo>
                      <a:cubicBezTo>
                        <a:pt x="19759" y="79748"/>
                        <a:pt x="19759" y="78121"/>
                        <a:pt x="23054" y="84631"/>
                      </a:cubicBezTo>
                      <a:cubicBezTo>
                        <a:pt x="24700" y="87885"/>
                        <a:pt x="26347" y="89513"/>
                        <a:pt x="27993" y="87885"/>
                      </a:cubicBezTo>
                      <a:cubicBezTo>
                        <a:pt x="29640" y="87885"/>
                        <a:pt x="29640" y="83003"/>
                        <a:pt x="27993" y="81375"/>
                      </a:cubicBezTo>
                      <a:cubicBezTo>
                        <a:pt x="24700" y="74865"/>
                        <a:pt x="24700" y="76493"/>
                        <a:pt x="21406" y="69982"/>
                      </a:cubicBezTo>
                      <a:cubicBezTo>
                        <a:pt x="19759" y="68355"/>
                        <a:pt x="19759" y="66728"/>
                        <a:pt x="19759" y="63472"/>
                      </a:cubicBezTo>
                      <a:cubicBezTo>
                        <a:pt x="18113" y="61845"/>
                        <a:pt x="16467" y="60218"/>
                        <a:pt x="16467" y="56962"/>
                      </a:cubicBezTo>
                      <a:cubicBezTo>
                        <a:pt x="14820" y="52081"/>
                        <a:pt x="13173" y="47198"/>
                        <a:pt x="11527" y="42315"/>
                      </a:cubicBezTo>
                      <a:cubicBezTo>
                        <a:pt x="9880" y="39060"/>
                        <a:pt x="8234" y="37433"/>
                        <a:pt x="8234" y="35805"/>
                      </a:cubicBezTo>
                      <a:cubicBezTo>
                        <a:pt x="8234" y="32550"/>
                        <a:pt x="6586" y="30923"/>
                        <a:pt x="6586" y="27668"/>
                      </a:cubicBezTo>
                      <a:cubicBezTo>
                        <a:pt x="4940" y="22785"/>
                        <a:pt x="4940" y="17903"/>
                        <a:pt x="4940" y="14647"/>
                      </a:cubicBezTo>
                      <a:cubicBezTo>
                        <a:pt x="3293" y="6510"/>
                        <a:pt x="3293" y="8137"/>
                        <a:pt x="3293" y="1627"/>
                      </a:cubicBezTo>
                      <a:cubicBezTo>
                        <a:pt x="3293" y="0"/>
                        <a:pt x="1647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6" name="任意多边形: 形状 7385" descr="b3483dbc-27a9-4697-88e9-8ea827cee5a5"/>
                <p:cNvSpPr/>
                <p:nvPr/>
              </p:nvSpPr>
              <p:spPr>
                <a:xfrm flipH="1">
                  <a:off x="10001086" y="774880"/>
                  <a:ext cx="105389" cy="24413"/>
                </a:xfrm>
                <a:custGeom>
                  <a:avLst/>
                  <a:gdLst>
                    <a:gd name="connsiteX0" fmla="*/ 1646 w 105389"/>
                    <a:gd name="connsiteY0" fmla="*/ 0 h 24413"/>
                    <a:gd name="connsiteX1" fmla="*/ 0 w 105389"/>
                    <a:gd name="connsiteY1" fmla="*/ 1627 h 24413"/>
                    <a:gd name="connsiteX2" fmla="*/ 1646 w 105389"/>
                    <a:gd name="connsiteY2" fmla="*/ 3255 h 24413"/>
                    <a:gd name="connsiteX3" fmla="*/ 16467 w 105389"/>
                    <a:gd name="connsiteY3" fmla="*/ 9765 h 24413"/>
                    <a:gd name="connsiteX4" fmla="*/ 31288 w 105389"/>
                    <a:gd name="connsiteY4" fmla="*/ 16275 h 24413"/>
                    <a:gd name="connsiteX5" fmla="*/ 41168 w 105389"/>
                    <a:gd name="connsiteY5" fmla="*/ 17903 h 24413"/>
                    <a:gd name="connsiteX6" fmla="*/ 49401 w 105389"/>
                    <a:gd name="connsiteY6" fmla="*/ 21158 h 24413"/>
                    <a:gd name="connsiteX7" fmla="*/ 69161 w 105389"/>
                    <a:gd name="connsiteY7" fmla="*/ 22785 h 24413"/>
                    <a:gd name="connsiteX8" fmla="*/ 77395 w 105389"/>
                    <a:gd name="connsiteY8" fmla="*/ 22785 h 24413"/>
                    <a:gd name="connsiteX9" fmla="*/ 85628 w 105389"/>
                    <a:gd name="connsiteY9" fmla="*/ 24413 h 24413"/>
                    <a:gd name="connsiteX10" fmla="*/ 102095 w 105389"/>
                    <a:gd name="connsiteY10" fmla="*/ 22785 h 24413"/>
                    <a:gd name="connsiteX11" fmla="*/ 105389 w 105389"/>
                    <a:gd name="connsiteY11" fmla="*/ 17903 h 24413"/>
                    <a:gd name="connsiteX12" fmla="*/ 98803 w 105389"/>
                    <a:gd name="connsiteY12" fmla="*/ 14648 h 24413"/>
                    <a:gd name="connsiteX13" fmla="*/ 83981 w 105389"/>
                    <a:gd name="connsiteY13" fmla="*/ 14648 h 24413"/>
                    <a:gd name="connsiteX14" fmla="*/ 75747 w 105389"/>
                    <a:gd name="connsiteY14" fmla="*/ 13020 h 24413"/>
                    <a:gd name="connsiteX15" fmla="*/ 67515 w 105389"/>
                    <a:gd name="connsiteY15" fmla="*/ 13020 h 24413"/>
                    <a:gd name="connsiteX16" fmla="*/ 49401 w 105389"/>
                    <a:gd name="connsiteY16" fmla="*/ 9765 h 24413"/>
                    <a:gd name="connsiteX17" fmla="*/ 39520 w 105389"/>
                    <a:gd name="connsiteY17" fmla="*/ 9765 h 24413"/>
                    <a:gd name="connsiteX18" fmla="*/ 31288 w 105389"/>
                    <a:gd name="connsiteY18" fmla="*/ 8137 h 24413"/>
                    <a:gd name="connsiteX19" fmla="*/ 16467 w 105389"/>
                    <a:gd name="connsiteY19" fmla="*/ 3255 h 24413"/>
                    <a:gd name="connsiteX20" fmla="*/ 1646 w 105389"/>
                    <a:gd name="connsiteY20" fmla="*/ 0 h 2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389" h="24413">
                      <a:moveTo>
                        <a:pt x="1646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1627"/>
                        <a:pt x="0" y="3255"/>
                        <a:pt x="1646" y="3255"/>
                      </a:cubicBezTo>
                      <a:cubicBezTo>
                        <a:pt x="8234" y="6510"/>
                        <a:pt x="8234" y="4883"/>
                        <a:pt x="16467" y="9765"/>
                      </a:cubicBezTo>
                      <a:cubicBezTo>
                        <a:pt x="21407" y="11393"/>
                        <a:pt x="26347" y="14648"/>
                        <a:pt x="31288" y="16275"/>
                      </a:cubicBezTo>
                      <a:cubicBezTo>
                        <a:pt x="34580" y="16275"/>
                        <a:pt x="37874" y="17903"/>
                        <a:pt x="41168" y="17903"/>
                      </a:cubicBezTo>
                      <a:cubicBezTo>
                        <a:pt x="44461" y="17903"/>
                        <a:pt x="47754" y="21158"/>
                        <a:pt x="49401" y="21158"/>
                      </a:cubicBezTo>
                      <a:cubicBezTo>
                        <a:pt x="55988" y="22785"/>
                        <a:pt x="62574" y="22785"/>
                        <a:pt x="69161" y="22785"/>
                      </a:cubicBezTo>
                      <a:cubicBezTo>
                        <a:pt x="72455" y="22785"/>
                        <a:pt x="74101" y="22785"/>
                        <a:pt x="77395" y="22785"/>
                      </a:cubicBezTo>
                      <a:cubicBezTo>
                        <a:pt x="80688" y="22785"/>
                        <a:pt x="82335" y="24413"/>
                        <a:pt x="85628" y="24413"/>
                      </a:cubicBezTo>
                      <a:cubicBezTo>
                        <a:pt x="95508" y="24413"/>
                        <a:pt x="93862" y="22785"/>
                        <a:pt x="102095" y="22785"/>
                      </a:cubicBezTo>
                      <a:cubicBezTo>
                        <a:pt x="100449" y="21158"/>
                        <a:pt x="105389" y="19530"/>
                        <a:pt x="105389" y="17903"/>
                      </a:cubicBezTo>
                      <a:cubicBezTo>
                        <a:pt x="105389" y="16275"/>
                        <a:pt x="102095" y="14648"/>
                        <a:pt x="98803" y="14648"/>
                      </a:cubicBezTo>
                      <a:cubicBezTo>
                        <a:pt x="90569" y="14648"/>
                        <a:pt x="92215" y="14648"/>
                        <a:pt x="83981" y="14648"/>
                      </a:cubicBezTo>
                      <a:cubicBezTo>
                        <a:pt x="82335" y="14648"/>
                        <a:pt x="79042" y="13020"/>
                        <a:pt x="75747" y="13020"/>
                      </a:cubicBezTo>
                      <a:cubicBezTo>
                        <a:pt x="72455" y="13020"/>
                        <a:pt x="70808" y="13020"/>
                        <a:pt x="67515" y="13020"/>
                      </a:cubicBezTo>
                      <a:cubicBezTo>
                        <a:pt x="60927" y="13020"/>
                        <a:pt x="55988" y="9765"/>
                        <a:pt x="49401" y="9765"/>
                      </a:cubicBezTo>
                      <a:cubicBezTo>
                        <a:pt x="46108" y="9765"/>
                        <a:pt x="42814" y="9765"/>
                        <a:pt x="39520" y="9765"/>
                      </a:cubicBezTo>
                      <a:cubicBezTo>
                        <a:pt x="36227" y="9765"/>
                        <a:pt x="32934" y="8137"/>
                        <a:pt x="31288" y="8137"/>
                      </a:cubicBezTo>
                      <a:cubicBezTo>
                        <a:pt x="26347" y="6510"/>
                        <a:pt x="19760" y="4883"/>
                        <a:pt x="16467" y="3255"/>
                      </a:cubicBezTo>
                      <a:cubicBezTo>
                        <a:pt x="8234" y="1627"/>
                        <a:pt x="8234" y="1627"/>
                        <a:pt x="164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7" name="任意多边形: 形状 7386" descr="92fdd4ae-56bf-4140-8fa7-d18b6cdcc8c7"/>
                <p:cNvSpPr/>
                <p:nvPr/>
              </p:nvSpPr>
              <p:spPr>
                <a:xfrm flipH="1">
                  <a:off x="10035665" y="817193"/>
                  <a:ext cx="99534" cy="25136"/>
                </a:xfrm>
                <a:custGeom>
                  <a:avLst/>
                  <a:gdLst>
                    <a:gd name="connsiteX0" fmla="*/ 2379 w 99534"/>
                    <a:gd name="connsiteY0" fmla="*/ 0 h 25136"/>
                    <a:gd name="connsiteX1" fmla="*/ 732 w 99534"/>
                    <a:gd name="connsiteY1" fmla="*/ 0 h 25136"/>
                    <a:gd name="connsiteX2" fmla="*/ 732 w 99534"/>
                    <a:gd name="connsiteY2" fmla="*/ 1627 h 25136"/>
                    <a:gd name="connsiteX3" fmla="*/ 13905 w 99534"/>
                    <a:gd name="connsiteY3" fmla="*/ 9764 h 25136"/>
                    <a:gd name="connsiteX4" fmla="*/ 27079 w 99534"/>
                    <a:gd name="connsiteY4" fmla="*/ 17903 h 25136"/>
                    <a:gd name="connsiteX5" fmla="*/ 35313 w 99534"/>
                    <a:gd name="connsiteY5" fmla="*/ 19530 h 25136"/>
                    <a:gd name="connsiteX6" fmla="*/ 43546 w 99534"/>
                    <a:gd name="connsiteY6" fmla="*/ 22784 h 25136"/>
                    <a:gd name="connsiteX7" fmla="*/ 61660 w 99534"/>
                    <a:gd name="connsiteY7" fmla="*/ 24413 h 25136"/>
                    <a:gd name="connsiteX8" fmla="*/ 69894 w 99534"/>
                    <a:gd name="connsiteY8" fmla="*/ 24413 h 25136"/>
                    <a:gd name="connsiteX9" fmla="*/ 78127 w 99534"/>
                    <a:gd name="connsiteY9" fmla="*/ 24413 h 25136"/>
                    <a:gd name="connsiteX10" fmla="*/ 92948 w 99534"/>
                    <a:gd name="connsiteY10" fmla="*/ 21157 h 25136"/>
                    <a:gd name="connsiteX11" fmla="*/ 99534 w 99534"/>
                    <a:gd name="connsiteY11" fmla="*/ 17903 h 25136"/>
                    <a:gd name="connsiteX12" fmla="*/ 91300 w 99534"/>
                    <a:gd name="connsiteY12" fmla="*/ 16274 h 25136"/>
                    <a:gd name="connsiteX13" fmla="*/ 76480 w 99534"/>
                    <a:gd name="connsiteY13" fmla="*/ 17903 h 25136"/>
                    <a:gd name="connsiteX14" fmla="*/ 69894 w 99534"/>
                    <a:gd name="connsiteY14" fmla="*/ 17903 h 25136"/>
                    <a:gd name="connsiteX15" fmla="*/ 61660 w 99534"/>
                    <a:gd name="connsiteY15" fmla="*/ 19530 h 25136"/>
                    <a:gd name="connsiteX16" fmla="*/ 45193 w 99534"/>
                    <a:gd name="connsiteY16" fmla="*/ 16274 h 25136"/>
                    <a:gd name="connsiteX17" fmla="*/ 36960 w 99534"/>
                    <a:gd name="connsiteY17" fmla="*/ 16274 h 25136"/>
                    <a:gd name="connsiteX18" fmla="*/ 28726 w 99534"/>
                    <a:gd name="connsiteY18" fmla="*/ 13020 h 25136"/>
                    <a:gd name="connsiteX19" fmla="*/ 15552 w 99534"/>
                    <a:gd name="connsiteY19" fmla="*/ 6510 h 25136"/>
                    <a:gd name="connsiteX20" fmla="*/ 2379 w 99534"/>
                    <a:gd name="connsiteY20" fmla="*/ 0 h 2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9534" h="25136">
                      <a:moveTo>
                        <a:pt x="2379" y="0"/>
                      </a:moveTo>
                      <a:cubicBezTo>
                        <a:pt x="732" y="0"/>
                        <a:pt x="732" y="0"/>
                        <a:pt x="732" y="0"/>
                      </a:cubicBezTo>
                      <a:cubicBezTo>
                        <a:pt x="-915" y="0"/>
                        <a:pt x="732" y="1627"/>
                        <a:pt x="732" y="1627"/>
                      </a:cubicBezTo>
                      <a:cubicBezTo>
                        <a:pt x="7318" y="6510"/>
                        <a:pt x="5672" y="4883"/>
                        <a:pt x="13905" y="9764"/>
                      </a:cubicBezTo>
                      <a:cubicBezTo>
                        <a:pt x="17199" y="11393"/>
                        <a:pt x="22139" y="14647"/>
                        <a:pt x="27079" y="17903"/>
                      </a:cubicBezTo>
                      <a:cubicBezTo>
                        <a:pt x="30372" y="19530"/>
                        <a:pt x="32020" y="19530"/>
                        <a:pt x="35313" y="19530"/>
                      </a:cubicBezTo>
                      <a:cubicBezTo>
                        <a:pt x="38606" y="21157"/>
                        <a:pt x="40252" y="22784"/>
                        <a:pt x="43546" y="22784"/>
                      </a:cubicBezTo>
                      <a:cubicBezTo>
                        <a:pt x="50133" y="24413"/>
                        <a:pt x="56720" y="24413"/>
                        <a:pt x="61660" y="24413"/>
                      </a:cubicBezTo>
                      <a:cubicBezTo>
                        <a:pt x="64953" y="24413"/>
                        <a:pt x="66599" y="24413"/>
                        <a:pt x="69894" y="24413"/>
                      </a:cubicBezTo>
                      <a:cubicBezTo>
                        <a:pt x="73187" y="24413"/>
                        <a:pt x="74833" y="26040"/>
                        <a:pt x="78127" y="24413"/>
                      </a:cubicBezTo>
                      <a:cubicBezTo>
                        <a:pt x="88007" y="22784"/>
                        <a:pt x="84714" y="22784"/>
                        <a:pt x="92948" y="21157"/>
                      </a:cubicBezTo>
                      <a:cubicBezTo>
                        <a:pt x="96240" y="21157"/>
                        <a:pt x="99534" y="19530"/>
                        <a:pt x="99534" y="17903"/>
                      </a:cubicBezTo>
                      <a:cubicBezTo>
                        <a:pt x="99534" y="16274"/>
                        <a:pt x="96240" y="14647"/>
                        <a:pt x="91300" y="16274"/>
                      </a:cubicBezTo>
                      <a:cubicBezTo>
                        <a:pt x="84714" y="17903"/>
                        <a:pt x="86360" y="16274"/>
                        <a:pt x="76480" y="17903"/>
                      </a:cubicBezTo>
                      <a:cubicBezTo>
                        <a:pt x="74833" y="17903"/>
                        <a:pt x="71540" y="17903"/>
                        <a:pt x="69894" y="17903"/>
                      </a:cubicBezTo>
                      <a:cubicBezTo>
                        <a:pt x="68246" y="17903"/>
                        <a:pt x="64953" y="19530"/>
                        <a:pt x="61660" y="19530"/>
                      </a:cubicBezTo>
                      <a:cubicBezTo>
                        <a:pt x="56720" y="19530"/>
                        <a:pt x="50133" y="17903"/>
                        <a:pt x="45193" y="16274"/>
                      </a:cubicBezTo>
                      <a:cubicBezTo>
                        <a:pt x="41899" y="16274"/>
                        <a:pt x="38606" y="16274"/>
                        <a:pt x="36960" y="16274"/>
                      </a:cubicBezTo>
                      <a:cubicBezTo>
                        <a:pt x="33666" y="16274"/>
                        <a:pt x="32020" y="14647"/>
                        <a:pt x="28726" y="13020"/>
                      </a:cubicBezTo>
                      <a:cubicBezTo>
                        <a:pt x="23786" y="11393"/>
                        <a:pt x="18845" y="9764"/>
                        <a:pt x="15552" y="6510"/>
                      </a:cubicBezTo>
                      <a:cubicBezTo>
                        <a:pt x="7318" y="3254"/>
                        <a:pt x="8966" y="3254"/>
                        <a:pt x="237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8" name="任意多边形: 形状 7387" descr="c44ce217-5dc8-46e0-b2e4-876fdc88fcd4"/>
                <p:cNvSpPr/>
                <p:nvPr/>
              </p:nvSpPr>
              <p:spPr>
                <a:xfrm flipH="1">
                  <a:off x="10014259" y="786273"/>
                  <a:ext cx="178925" cy="73237"/>
                </a:xfrm>
                <a:custGeom>
                  <a:avLst/>
                  <a:gdLst>
                    <a:gd name="connsiteX0" fmla="*/ 1081 w 178925"/>
                    <a:gd name="connsiteY0" fmla="*/ 0 h 73237"/>
                    <a:gd name="connsiteX1" fmla="*/ 2728 w 178925"/>
                    <a:gd name="connsiteY1" fmla="*/ 3255 h 73237"/>
                    <a:gd name="connsiteX2" fmla="*/ 10962 w 178925"/>
                    <a:gd name="connsiteY2" fmla="*/ 14647 h 73237"/>
                    <a:gd name="connsiteX3" fmla="*/ 22488 w 178925"/>
                    <a:gd name="connsiteY3" fmla="*/ 26040 h 73237"/>
                    <a:gd name="connsiteX4" fmla="*/ 45543 w 178925"/>
                    <a:gd name="connsiteY4" fmla="*/ 45570 h 73237"/>
                    <a:gd name="connsiteX5" fmla="*/ 60363 w 178925"/>
                    <a:gd name="connsiteY5" fmla="*/ 53707 h 73237"/>
                    <a:gd name="connsiteX6" fmla="*/ 76830 w 178925"/>
                    <a:gd name="connsiteY6" fmla="*/ 61845 h 73237"/>
                    <a:gd name="connsiteX7" fmla="*/ 111411 w 178925"/>
                    <a:gd name="connsiteY7" fmla="*/ 69982 h 73237"/>
                    <a:gd name="connsiteX8" fmla="*/ 127878 w 178925"/>
                    <a:gd name="connsiteY8" fmla="*/ 71610 h 73237"/>
                    <a:gd name="connsiteX9" fmla="*/ 142698 w 178925"/>
                    <a:gd name="connsiteY9" fmla="*/ 73237 h 73237"/>
                    <a:gd name="connsiteX10" fmla="*/ 172339 w 178925"/>
                    <a:gd name="connsiteY10" fmla="*/ 66727 h 73237"/>
                    <a:gd name="connsiteX11" fmla="*/ 178925 w 178925"/>
                    <a:gd name="connsiteY11" fmla="*/ 56963 h 73237"/>
                    <a:gd name="connsiteX12" fmla="*/ 165751 w 178925"/>
                    <a:gd name="connsiteY12" fmla="*/ 56963 h 73237"/>
                    <a:gd name="connsiteX13" fmla="*/ 137758 w 178925"/>
                    <a:gd name="connsiteY13" fmla="*/ 60217 h 73237"/>
                    <a:gd name="connsiteX14" fmla="*/ 124584 w 178925"/>
                    <a:gd name="connsiteY14" fmla="*/ 60217 h 73237"/>
                    <a:gd name="connsiteX15" fmla="*/ 109763 w 178925"/>
                    <a:gd name="connsiteY15" fmla="*/ 60217 h 73237"/>
                    <a:gd name="connsiteX16" fmla="*/ 78477 w 178925"/>
                    <a:gd name="connsiteY16" fmla="*/ 52080 h 73237"/>
                    <a:gd name="connsiteX17" fmla="*/ 62009 w 178925"/>
                    <a:gd name="connsiteY17" fmla="*/ 47197 h 73237"/>
                    <a:gd name="connsiteX18" fmla="*/ 47189 w 178925"/>
                    <a:gd name="connsiteY18" fmla="*/ 39060 h 73237"/>
                    <a:gd name="connsiteX19" fmla="*/ 24135 w 178925"/>
                    <a:gd name="connsiteY19" fmla="*/ 21157 h 73237"/>
                    <a:gd name="connsiteX20" fmla="*/ 12608 w 178925"/>
                    <a:gd name="connsiteY20" fmla="*/ 11393 h 73237"/>
                    <a:gd name="connsiteX21" fmla="*/ 4376 w 178925"/>
                    <a:gd name="connsiteY21" fmla="*/ 1627 h 73237"/>
                    <a:gd name="connsiteX22" fmla="*/ 1081 w 178925"/>
                    <a:gd name="connsiteY22" fmla="*/ 0 h 73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78925" h="73237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8" y="3255"/>
                      </a:cubicBezTo>
                      <a:cubicBezTo>
                        <a:pt x="6022" y="9765"/>
                        <a:pt x="9315" y="11393"/>
                        <a:pt x="10962" y="14647"/>
                      </a:cubicBezTo>
                      <a:cubicBezTo>
                        <a:pt x="12608" y="16274"/>
                        <a:pt x="15902" y="19530"/>
                        <a:pt x="22488" y="26040"/>
                      </a:cubicBezTo>
                      <a:cubicBezTo>
                        <a:pt x="29076" y="32550"/>
                        <a:pt x="35662" y="39060"/>
                        <a:pt x="45543" y="45570"/>
                      </a:cubicBezTo>
                      <a:cubicBezTo>
                        <a:pt x="50482" y="48825"/>
                        <a:pt x="55423" y="50453"/>
                        <a:pt x="60363" y="53707"/>
                      </a:cubicBezTo>
                      <a:cubicBezTo>
                        <a:pt x="65303" y="56963"/>
                        <a:pt x="70243" y="60217"/>
                        <a:pt x="76830" y="61845"/>
                      </a:cubicBezTo>
                      <a:cubicBezTo>
                        <a:pt x="88357" y="66727"/>
                        <a:pt x="99884" y="68354"/>
                        <a:pt x="111411" y="69982"/>
                      </a:cubicBezTo>
                      <a:cubicBezTo>
                        <a:pt x="116351" y="69982"/>
                        <a:pt x="121290" y="71610"/>
                        <a:pt x="127878" y="71610"/>
                      </a:cubicBezTo>
                      <a:cubicBezTo>
                        <a:pt x="132817" y="71610"/>
                        <a:pt x="137758" y="73237"/>
                        <a:pt x="142698" y="73237"/>
                      </a:cubicBezTo>
                      <a:cubicBezTo>
                        <a:pt x="160812" y="71610"/>
                        <a:pt x="157518" y="69982"/>
                        <a:pt x="172339" y="66727"/>
                      </a:cubicBezTo>
                      <a:cubicBezTo>
                        <a:pt x="172339" y="61845"/>
                        <a:pt x="178925" y="58590"/>
                        <a:pt x="178925" y="56963"/>
                      </a:cubicBezTo>
                      <a:cubicBezTo>
                        <a:pt x="178925" y="55334"/>
                        <a:pt x="172339" y="55334"/>
                        <a:pt x="165751" y="56963"/>
                      </a:cubicBezTo>
                      <a:cubicBezTo>
                        <a:pt x="152578" y="58590"/>
                        <a:pt x="154224" y="58590"/>
                        <a:pt x="137758" y="60217"/>
                      </a:cubicBezTo>
                      <a:cubicBezTo>
                        <a:pt x="132817" y="60217"/>
                        <a:pt x="129524" y="60217"/>
                        <a:pt x="124584" y="60217"/>
                      </a:cubicBezTo>
                      <a:cubicBezTo>
                        <a:pt x="119644" y="60217"/>
                        <a:pt x="114704" y="60217"/>
                        <a:pt x="109763" y="60217"/>
                      </a:cubicBezTo>
                      <a:cubicBezTo>
                        <a:pt x="99884" y="58590"/>
                        <a:pt x="88357" y="55334"/>
                        <a:pt x="78477" y="52080"/>
                      </a:cubicBezTo>
                      <a:cubicBezTo>
                        <a:pt x="73536" y="50453"/>
                        <a:pt x="66950" y="48825"/>
                        <a:pt x="62009" y="47197"/>
                      </a:cubicBezTo>
                      <a:cubicBezTo>
                        <a:pt x="57069" y="45570"/>
                        <a:pt x="52130" y="42314"/>
                        <a:pt x="47189" y="39060"/>
                      </a:cubicBezTo>
                      <a:cubicBezTo>
                        <a:pt x="38955" y="34177"/>
                        <a:pt x="30722" y="27667"/>
                        <a:pt x="24135" y="21157"/>
                      </a:cubicBezTo>
                      <a:cubicBezTo>
                        <a:pt x="17549" y="16274"/>
                        <a:pt x="15902" y="13020"/>
                        <a:pt x="12608" y="11393"/>
                      </a:cubicBezTo>
                      <a:cubicBezTo>
                        <a:pt x="10962" y="9765"/>
                        <a:pt x="7669" y="6510"/>
                        <a:pt x="4376" y="1627"/>
                      </a:cubicBezTo>
                      <a:cubicBezTo>
                        <a:pt x="2728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89" name="任意多边形: 形状 7388" descr="6261233c-e384-4094-9baf-9a61ec385568"/>
                <p:cNvSpPr/>
                <p:nvPr/>
              </p:nvSpPr>
              <p:spPr>
                <a:xfrm flipH="1">
                  <a:off x="9622345" y="1757890"/>
                  <a:ext cx="88921" cy="24413"/>
                </a:xfrm>
                <a:custGeom>
                  <a:avLst/>
                  <a:gdLst>
                    <a:gd name="connsiteX0" fmla="*/ 1646 w 88921"/>
                    <a:gd name="connsiteY0" fmla="*/ 0 h 24413"/>
                    <a:gd name="connsiteX1" fmla="*/ 0 w 88921"/>
                    <a:gd name="connsiteY1" fmla="*/ 1627 h 24413"/>
                    <a:gd name="connsiteX2" fmla="*/ 0 w 88921"/>
                    <a:gd name="connsiteY2" fmla="*/ 3256 h 24413"/>
                    <a:gd name="connsiteX3" fmla="*/ 11527 w 88921"/>
                    <a:gd name="connsiteY3" fmla="*/ 9765 h 24413"/>
                    <a:gd name="connsiteX4" fmla="*/ 23054 w 88921"/>
                    <a:gd name="connsiteY4" fmla="*/ 16275 h 24413"/>
                    <a:gd name="connsiteX5" fmla="*/ 31288 w 88921"/>
                    <a:gd name="connsiteY5" fmla="*/ 17903 h 24413"/>
                    <a:gd name="connsiteX6" fmla="*/ 37874 w 88921"/>
                    <a:gd name="connsiteY6" fmla="*/ 21158 h 24413"/>
                    <a:gd name="connsiteX7" fmla="*/ 54340 w 88921"/>
                    <a:gd name="connsiteY7" fmla="*/ 22785 h 24413"/>
                    <a:gd name="connsiteX8" fmla="*/ 60927 w 88921"/>
                    <a:gd name="connsiteY8" fmla="*/ 22785 h 24413"/>
                    <a:gd name="connsiteX9" fmla="*/ 67514 w 88921"/>
                    <a:gd name="connsiteY9" fmla="*/ 24413 h 24413"/>
                    <a:gd name="connsiteX10" fmla="*/ 80687 w 88921"/>
                    <a:gd name="connsiteY10" fmla="*/ 22785 h 24413"/>
                    <a:gd name="connsiteX11" fmla="*/ 88921 w 88921"/>
                    <a:gd name="connsiteY11" fmla="*/ 21158 h 24413"/>
                    <a:gd name="connsiteX12" fmla="*/ 82335 w 88921"/>
                    <a:gd name="connsiteY12" fmla="*/ 17903 h 24413"/>
                    <a:gd name="connsiteX13" fmla="*/ 69160 w 88921"/>
                    <a:gd name="connsiteY13" fmla="*/ 16275 h 24413"/>
                    <a:gd name="connsiteX14" fmla="*/ 62574 w 88921"/>
                    <a:gd name="connsiteY14" fmla="*/ 14648 h 24413"/>
                    <a:gd name="connsiteX15" fmla="*/ 55987 w 88921"/>
                    <a:gd name="connsiteY15" fmla="*/ 14648 h 24413"/>
                    <a:gd name="connsiteX16" fmla="*/ 41167 w 88921"/>
                    <a:gd name="connsiteY16" fmla="*/ 11393 h 24413"/>
                    <a:gd name="connsiteX17" fmla="*/ 32934 w 88921"/>
                    <a:gd name="connsiteY17" fmla="*/ 11393 h 24413"/>
                    <a:gd name="connsiteX18" fmla="*/ 26347 w 88921"/>
                    <a:gd name="connsiteY18" fmla="*/ 9765 h 24413"/>
                    <a:gd name="connsiteX19" fmla="*/ 13173 w 88921"/>
                    <a:gd name="connsiteY19" fmla="*/ 4883 h 24413"/>
                    <a:gd name="connsiteX20" fmla="*/ 1646 w 88921"/>
                    <a:gd name="connsiteY20" fmla="*/ 0 h 2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921" h="24413">
                      <a:moveTo>
                        <a:pt x="1646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1627"/>
                        <a:pt x="0" y="3256"/>
                        <a:pt x="0" y="3256"/>
                      </a:cubicBezTo>
                      <a:cubicBezTo>
                        <a:pt x="4940" y="6510"/>
                        <a:pt x="4940" y="6510"/>
                        <a:pt x="11527" y="9765"/>
                      </a:cubicBezTo>
                      <a:cubicBezTo>
                        <a:pt x="14820" y="11393"/>
                        <a:pt x="18113" y="14648"/>
                        <a:pt x="23054" y="16275"/>
                      </a:cubicBezTo>
                      <a:cubicBezTo>
                        <a:pt x="24700" y="17903"/>
                        <a:pt x="27993" y="17903"/>
                        <a:pt x="31288" y="17903"/>
                      </a:cubicBezTo>
                      <a:cubicBezTo>
                        <a:pt x="34580" y="17903"/>
                        <a:pt x="36227" y="21158"/>
                        <a:pt x="37874" y="21158"/>
                      </a:cubicBezTo>
                      <a:cubicBezTo>
                        <a:pt x="42813" y="22785"/>
                        <a:pt x="49401" y="22785"/>
                        <a:pt x="54340" y="22785"/>
                      </a:cubicBezTo>
                      <a:cubicBezTo>
                        <a:pt x="57635" y="22785"/>
                        <a:pt x="59281" y="22785"/>
                        <a:pt x="60927" y="22785"/>
                      </a:cubicBezTo>
                      <a:cubicBezTo>
                        <a:pt x="62574" y="22785"/>
                        <a:pt x="65867" y="24413"/>
                        <a:pt x="67514" y="24413"/>
                      </a:cubicBezTo>
                      <a:cubicBezTo>
                        <a:pt x="75747" y="24413"/>
                        <a:pt x="74101" y="22785"/>
                        <a:pt x="80687" y="22785"/>
                      </a:cubicBezTo>
                      <a:cubicBezTo>
                        <a:pt x="85628" y="22785"/>
                        <a:pt x="87275" y="22785"/>
                        <a:pt x="88921" y="21158"/>
                      </a:cubicBezTo>
                      <a:cubicBezTo>
                        <a:pt x="88921" y="19530"/>
                        <a:pt x="85628" y="17903"/>
                        <a:pt x="82335" y="17903"/>
                      </a:cubicBezTo>
                      <a:cubicBezTo>
                        <a:pt x="75747" y="17903"/>
                        <a:pt x="77394" y="17903"/>
                        <a:pt x="69160" y="16275"/>
                      </a:cubicBezTo>
                      <a:cubicBezTo>
                        <a:pt x="67514" y="16275"/>
                        <a:pt x="65867" y="14648"/>
                        <a:pt x="62574" y="14648"/>
                      </a:cubicBezTo>
                      <a:cubicBezTo>
                        <a:pt x="60927" y="14648"/>
                        <a:pt x="57635" y="14648"/>
                        <a:pt x="55987" y="14648"/>
                      </a:cubicBezTo>
                      <a:cubicBezTo>
                        <a:pt x="51047" y="14648"/>
                        <a:pt x="46108" y="11393"/>
                        <a:pt x="41167" y="11393"/>
                      </a:cubicBezTo>
                      <a:cubicBezTo>
                        <a:pt x="37874" y="11393"/>
                        <a:pt x="36227" y="11393"/>
                        <a:pt x="32934" y="11393"/>
                      </a:cubicBezTo>
                      <a:cubicBezTo>
                        <a:pt x="31288" y="11393"/>
                        <a:pt x="27993" y="9765"/>
                        <a:pt x="26347" y="9765"/>
                      </a:cubicBezTo>
                      <a:cubicBezTo>
                        <a:pt x="21407" y="8137"/>
                        <a:pt x="18113" y="6510"/>
                        <a:pt x="13173" y="4883"/>
                      </a:cubicBezTo>
                      <a:cubicBezTo>
                        <a:pt x="6586" y="3256"/>
                        <a:pt x="6586" y="3256"/>
                        <a:pt x="164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0" name="任意多边形: 形状 7389" descr="c448f988-177e-4fe4-89ae-8cfbc7701662"/>
                <p:cNvSpPr/>
                <p:nvPr/>
              </p:nvSpPr>
              <p:spPr>
                <a:xfrm flipH="1">
                  <a:off x="9608526" y="1710692"/>
                  <a:ext cx="87920" cy="55335"/>
                </a:xfrm>
                <a:custGeom>
                  <a:avLst/>
                  <a:gdLst>
                    <a:gd name="connsiteX0" fmla="*/ 1647 w 87920"/>
                    <a:gd name="connsiteY0" fmla="*/ 0 h 55335"/>
                    <a:gd name="connsiteX1" fmla="*/ 0 w 87920"/>
                    <a:gd name="connsiteY1" fmla="*/ 0 h 55335"/>
                    <a:gd name="connsiteX2" fmla="*/ 1647 w 87920"/>
                    <a:gd name="connsiteY2" fmla="*/ 1627 h 55335"/>
                    <a:gd name="connsiteX3" fmla="*/ 14820 w 87920"/>
                    <a:gd name="connsiteY3" fmla="*/ 9766 h 55335"/>
                    <a:gd name="connsiteX4" fmla="*/ 26347 w 87920"/>
                    <a:gd name="connsiteY4" fmla="*/ 19530 h 55335"/>
                    <a:gd name="connsiteX5" fmla="*/ 34581 w 87920"/>
                    <a:gd name="connsiteY5" fmla="*/ 24413 h 55335"/>
                    <a:gd name="connsiteX6" fmla="*/ 41167 w 87920"/>
                    <a:gd name="connsiteY6" fmla="*/ 29295 h 55335"/>
                    <a:gd name="connsiteX7" fmla="*/ 57635 w 87920"/>
                    <a:gd name="connsiteY7" fmla="*/ 37433 h 55335"/>
                    <a:gd name="connsiteX8" fmla="*/ 64221 w 87920"/>
                    <a:gd name="connsiteY8" fmla="*/ 40688 h 55335"/>
                    <a:gd name="connsiteX9" fmla="*/ 69161 w 87920"/>
                    <a:gd name="connsiteY9" fmla="*/ 45571 h 55335"/>
                    <a:gd name="connsiteX10" fmla="*/ 82335 w 87920"/>
                    <a:gd name="connsiteY10" fmla="*/ 52081 h 55335"/>
                    <a:gd name="connsiteX11" fmla="*/ 87275 w 87920"/>
                    <a:gd name="connsiteY11" fmla="*/ 55335 h 55335"/>
                    <a:gd name="connsiteX12" fmla="*/ 83982 w 87920"/>
                    <a:gd name="connsiteY12" fmla="*/ 48825 h 55335"/>
                    <a:gd name="connsiteX13" fmla="*/ 70808 w 87920"/>
                    <a:gd name="connsiteY13" fmla="*/ 40688 h 55335"/>
                    <a:gd name="connsiteX14" fmla="*/ 65867 w 87920"/>
                    <a:gd name="connsiteY14" fmla="*/ 35805 h 55335"/>
                    <a:gd name="connsiteX15" fmla="*/ 57635 w 87920"/>
                    <a:gd name="connsiteY15" fmla="*/ 32551 h 55335"/>
                    <a:gd name="connsiteX16" fmla="*/ 42815 w 87920"/>
                    <a:gd name="connsiteY16" fmla="*/ 22785 h 55335"/>
                    <a:gd name="connsiteX17" fmla="*/ 34581 w 87920"/>
                    <a:gd name="connsiteY17" fmla="*/ 19530 h 55335"/>
                    <a:gd name="connsiteX18" fmla="*/ 27993 w 87920"/>
                    <a:gd name="connsiteY18" fmla="*/ 14648 h 55335"/>
                    <a:gd name="connsiteX19" fmla="*/ 14820 w 87920"/>
                    <a:gd name="connsiteY19" fmla="*/ 6510 h 55335"/>
                    <a:gd name="connsiteX20" fmla="*/ 1647 w 87920"/>
                    <a:gd name="connsiteY20" fmla="*/ 0 h 55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7920" h="55335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627"/>
                        <a:pt x="1647" y="1627"/>
                      </a:cubicBezTo>
                      <a:cubicBezTo>
                        <a:pt x="8234" y="6510"/>
                        <a:pt x="6586" y="4883"/>
                        <a:pt x="14820" y="9766"/>
                      </a:cubicBezTo>
                      <a:cubicBezTo>
                        <a:pt x="18113" y="13020"/>
                        <a:pt x="21407" y="16275"/>
                        <a:pt x="26347" y="19530"/>
                      </a:cubicBezTo>
                      <a:cubicBezTo>
                        <a:pt x="27993" y="21158"/>
                        <a:pt x="31288" y="22785"/>
                        <a:pt x="34581" y="24413"/>
                      </a:cubicBezTo>
                      <a:cubicBezTo>
                        <a:pt x="37874" y="26040"/>
                        <a:pt x="39520" y="29295"/>
                        <a:pt x="41167" y="29295"/>
                      </a:cubicBezTo>
                      <a:cubicBezTo>
                        <a:pt x="46108" y="32551"/>
                        <a:pt x="52694" y="34178"/>
                        <a:pt x="57635" y="37433"/>
                      </a:cubicBezTo>
                      <a:cubicBezTo>
                        <a:pt x="59281" y="39061"/>
                        <a:pt x="62574" y="40688"/>
                        <a:pt x="64221" y="40688"/>
                      </a:cubicBezTo>
                      <a:cubicBezTo>
                        <a:pt x="65867" y="42315"/>
                        <a:pt x="67515" y="43943"/>
                        <a:pt x="69161" y="45571"/>
                      </a:cubicBezTo>
                      <a:cubicBezTo>
                        <a:pt x="77394" y="50454"/>
                        <a:pt x="75748" y="47198"/>
                        <a:pt x="82335" y="52081"/>
                      </a:cubicBezTo>
                      <a:cubicBezTo>
                        <a:pt x="83982" y="55335"/>
                        <a:pt x="87275" y="55335"/>
                        <a:pt x="87275" y="55335"/>
                      </a:cubicBezTo>
                      <a:cubicBezTo>
                        <a:pt x="88921" y="53708"/>
                        <a:pt x="87275" y="50454"/>
                        <a:pt x="83982" y="48825"/>
                      </a:cubicBezTo>
                      <a:cubicBezTo>
                        <a:pt x="77394" y="43943"/>
                        <a:pt x="79042" y="45571"/>
                        <a:pt x="70808" y="40688"/>
                      </a:cubicBezTo>
                      <a:cubicBezTo>
                        <a:pt x="69161" y="39061"/>
                        <a:pt x="67515" y="37433"/>
                        <a:pt x="65867" y="35805"/>
                      </a:cubicBezTo>
                      <a:cubicBezTo>
                        <a:pt x="64221" y="34178"/>
                        <a:pt x="60927" y="34178"/>
                        <a:pt x="57635" y="32551"/>
                      </a:cubicBezTo>
                      <a:cubicBezTo>
                        <a:pt x="52694" y="29295"/>
                        <a:pt x="47754" y="26040"/>
                        <a:pt x="42815" y="22785"/>
                      </a:cubicBezTo>
                      <a:cubicBezTo>
                        <a:pt x="39520" y="21158"/>
                        <a:pt x="37874" y="21158"/>
                        <a:pt x="34581" y="19530"/>
                      </a:cubicBezTo>
                      <a:cubicBezTo>
                        <a:pt x="31288" y="17903"/>
                        <a:pt x="29640" y="16275"/>
                        <a:pt x="27993" y="14648"/>
                      </a:cubicBezTo>
                      <a:cubicBezTo>
                        <a:pt x="23054" y="11393"/>
                        <a:pt x="18113" y="9766"/>
                        <a:pt x="14820" y="6510"/>
                      </a:cubicBezTo>
                      <a:cubicBezTo>
                        <a:pt x="6586" y="3256"/>
                        <a:pt x="8234" y="3256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1" name="任意多边形: 形状 7390" descr="aec2fb16-b4ef-4d0b-af16-d7e28438db64"/>
                <p:cNvSpPr/>
                <p:nvPr/>
              </p:nvSpPr>
              <p:spPr>
                <a:xfrm flipH="1">
                  <a:off x="9620016" y="1674164"/>
                  <a:ext cx="71078" cy="70706"/>
                </a:xfrm>
                <a:custGeom>
                  <a:avLst/>
                  <a:gdLst>
                    <a:gd name="connsiteX0" fmla="*/ 2881 w 71078"/>
                    <a:gd name="connsiteY0" fmla="*/ 724 h 70706"/>
                    <a:gd name="connsiteX1" fmla="*/ 1235 w 71078"/>
                    <a:gd name="connsiteY1" fmla="*/ 724 h 70706"/>
                    <a:gd name="connsiteX2" fmla="*/ 1235 w 71078"/>
                    <a:gd name="connsiteY2" fmla="*/ 3978 h 70706"/>
                    <a:gd name="connsiteX3" fmla="*/ 11115 w 71078"/>
                    <a:gd name="connsiteY3" fmla="*/ 13744 h 70706"/>
                    <a:gd name="connsiteX4" fmla="*/ 19349 w 71078"/>
                    <a:gd name="connsiteY4" fmla="*/ 25136 h 70706"/>
                    <a:gd name="connsiteX5" fmla="*/ 25935 w 71078"/>
                    <a:gd name="connsiteY5" fmla="*/ 31646 h 70706"/>
                    <a:gd name="connsiteX6" fmla="*/ 30876 w 71078"/>
                    <a:gd name="connsiteY6" fmla="*/ 38156 h 70706"/>
                    <a:gd name="connsiteX7" fmla="*/ 44049 w 71078"/>
                    <a:gd name="connsiteY7" fmla="*/ 49549 h 70706"/>
                    <a:gd name="connsiteX8" fmla="*/ 48989 w 71078"/>
                    <a:gd name="connsiteY8" fmla="*/ 54432 h 70706"/>
                    <a:gd name="connsiteX9" fmla="*/ 52282 w 71078"/>
                    <a:gd name="connsiteY9" fmla="*/ 59314 h 70706"/>
                    <a:gd name="connsiteX10" fmla="*/ 63809 w 71078"/>
                    <a:gd name="connsiteY10" fmla="*/ 67452 h 70706"/>
                    <a:gd name="connsiteX11" fmla="*/ 70396 w 71078"/>
                    <a:gd name="connsiteY11" fmla="*/ 70706 h 70706"/>
                    <a:gd name="connsiteX12" fmla="*/ 68750 w 71078"/>
                    <a:gd name="connsiteY12" fmla="*/ 64196 h 70706"/>
                    <a:gd name="connsiteX13" fmla="*/ 58869 w 71078"/>
                    <a:gd name="connsiteY13" fmla="*/ 54432 h 70706"/>
                    <a:gd name="connsiteX14" fmla="*/ 53930 w 71078"/>
                    <a:gd name="connsiteY14" fmla="*/ 49549 h 70706"/>
                    <a:gd name="connsiteX15" fmla="*/ 47342 w 71078"/>
                    <a:gd name="connsiteY15" fmla="*/ 44666 h 70706"/>
                    <a:gd name="connsiteX16" fmla="*/ 35816 w 71078"/>
                    <a:gd name="connsiteY16" fmla="*/ 31646 h 70706"/>
                    <a:gd name="connsiteX17" fmla="*/ 29229 w 71078"/>
                    <a:gd name="connsiteY17" fmla="*/ 26764 h 70706"/>
                    <a:gd name="connsiteX18" fmla="*/ 24288 w 71078"/>
                    <a:gd name="connsiteY18" fmla="*/ 20254 h 70706"/>
                    <a:gd name="connsiteX19" fmla="*/ 14408 w 71078"/>
                    <a:gd name="connsiteY19" fmla="*/ 10488 h 70706"/>
                    <a:gd name="connsiteX20" fmla="*/ 2881 w 71078"/>
                    <a:gd name="connsiteY20" fmla="*/ 724 h 70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1078" h="70706">
                      <a:moveTo>
                        <a:pt x="2881" y="724"/>
                      </a:moveTo>
                      <a:cubicBezTo>
                        <a:pt x="1235" y="-904"/>
                        <a:pt x="1235" y="724"/>
                        <a:pt x="1235" y="724"/>
                      </a:cubicBezTo>
                      <a:cubicBezTo>
                        <a:pt x="-412" y="724"/>
                        <a:pt x="-412" y="2351"/>
                        <a:pt x="1235" y="3978"/>
                      </a:cubicBezTo>
                      <a:cubicBezTo>
                        <a:pt x="6175" y="8861"/>
                        <a:pt x="4529" y="8861"/>
                        <a:pt x="11115" y="13744"/>
                      </a:cubicBezTo>
                      <a:cubicBezTo>
                        <a:pt x="14408" y="16998"/>
                        <a:pt x="16056" y="21881"/>
                        <a:pt x="19349" y="25136"/>
                      </a:cubicBezTo>
                      <a:cubicBezTo>
                        <a:pt x="20996" y="26764"/>
                        <a:pt x="22642" y="28391"/>
                        <a:pt x="25935" y="31646"/>
                      </a:cubicBezTo>
                      <a:cubicBezTo>
                        <a:pt x="27582" y="33274"/>
                        <a:pt x="29229" y="36529"/>
                        <a:pt x="30876" y="38156"/>
                      </a:cubicBezTo>
                      <a:cubicBezTo>
                        <a:pt x="34169" y="43039"/>
                        <a:pt x="39108" y="46294"/>
                        <a:pt x="44049" y="49549"/>
                      </a:cubicBezTo>
                      <a:cubicBezTo>
                        <a:pt x="45696" y="51176"/>
                        <a:pt x="47342" y="52804"/>
                        <a:pt x="48989" y="54432"/>
                      </a:cubicBezTo>
                      <a:cubicBezTo>
                        <a:pt x="50636" y="56059"/>
                        <a:pt x="52282" y="59314"/>
                        <a:pt x="52282" y="59314"/>
                      </a:cubicBezTo>
                      <a:cubicBezTo>
                        <a:pt x="58869" y="65825"/>
                        <a:pt x="58869" y="62569"/>
                        <a:pt x="63809" y="67452"/>
                      </a:cubicBezTo>
                      <a:cubicBezTo>
                        <a:pt x="65455" y="69079"/>
                        <a:pt x="68750" y="70706"/>
                        <a:pt x="70396" y="70706"/>
                      </a:cubicBezTo>
                      <a:cubicBezTo>
                        <a:pt x="72043" y="69079"/>
                        <a:pt x="70396" y="65825"/>
                        <a:pt x="68750" y="64196"/>
                      </a:cubicBezTo>
                      <a:cubicBezTo>
                        <a:pt x="63809" y="59314"/>
                        <a:pt x="65455" y="59314"/>
                        <a:pt x="58869" y="54432"/>
                      </a:cubicBezTo>
                      <a:cubicBezTo>
                        <a:pt x="57223" y="52804"/>
                        <a:pt x="57223" y="51176"/>
                        <a:pt x="53930" y="49549"/>
                      </a:cubicBezTo>
                      <a:cubicBezTo>
                        <a:pt x="52282" y="47922"/>
                        <a:pt x="48989" y="46294"/>
                        <a:pt x="47342" y="44666"/>
                      </a:cubicBezTo>
                      <a:cubicBezTo>
                        <a:pt x="44049" y="41411"/>
                        <a:pt x="40755" y="36529"/>
                        <a:pt x="35816" y="31646"/>
                      </a:cubicBezTo>
                      <a:cubicBezTo>
                        <a:pt x="34169" y="30019"/>
                        <a:pt x="30876" y="28391"/>
                        <a:pt x="29229" y="26764"/>
                      </a:cubicBezTo>
                      <a:cubicBezTo>
                        <a:pt x="27582" y="25136"/>
                        <a:pt x="25935" y="21881"/>
                        <a:pt x="24288" y="20254"/>
                      </a:cubicBezTo>
                      <a:cubicBezTo>
                        <a:pt x="20996" y="16998"/>
                        <a:pt x="17702" y="12115"/>
                        <a:pt x="14408" y="10488"/>
                      </a:cubicBezTo>
                      <a:cubicBezTo>
                        <a:pt x="7822" y="3978"/>
                        <a:pt x="9469" y="5607"/>
                        <a:pt x="2881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2" name="任意多边形: 形状 7391" descr="010cf38a-34e7-49ca-b209-e714aff1f536"/>
                <p:cNvSpPr/>
                <p:nvPr/>
              </p:nvSpPr>
              <p:spPr>
                <a:xfrm flipH="1">
                  <a:off x="9598210" y="1606533"/>
                  <a:ext cx="91238" cy="141592"/>
                </a:xfrm>
                <a:custGeom>
                  <a:avLst/>
                  <a:gdLst>
                    <a:gd name="connsiteX0" fmla="*/ 1235 w 91238"/>
                    <a:gd name="connsiteY0" fmla="*/ 0 h 141592"/>
                    <a:gd name="connsiteX1" fmla="*/ 1235 w 91238"/>
                    <a:gd name="connsiteY1" fmla="*/ 3255 h 141592"/>
                    <a:gd name="connsiteX2" fmla="*/ 14408 w 91238"/>
                    <a:gd name="connsiteY2" fmla="*/ 22785 h 141592"/>
                    <a:gd name="connsiteX3" fmla="*/ 27583 w 91238"/>
                    <a:gd name="connsiteY3" fmla="*/ 43943 h 141592"/>
                    <a:gd name="connsiteX4" fmla="*/ 35816 w 91238"/>
                    <a:gd name="connsiteY4" fmla="*/ 55335 h 141592"/>
                    <a:gd name="connsiteX5" fmla="*/ 42403 w 91238"/>
                    <a:gd name="connsiteY5" fmla="*/ 68355 h 141592"/>
                    <a:gd name="connsiteX6" fmla="*/ 57223 w 91238"/>
                    <a:gd name="connsiteY6" fmla="*/ 92768 h 141592"/>
                    <a:gd name="connsiteX7" fmla="*/ 63810 w 91238"/>
                    <a:gd name="connsiteY7" fmla="*/ 104160 h 141592"/>
                    <a:gd name="connsiteX8" fmla="*/ 68750 w 91238"/>
                    <a:gd name="connsiteY8" fmla="*/ 115552 h 141592"/>
                    <a:gd name="connsiteX9" fmla="*/ 81923 w 91238"/>
                    <a:gd name="connsiteY9" fmla="*/ 135082 h 141592"/>
                    <a:gd name="connsiteX10" fmla="*/ 90157 w 91238"/>
                    <a:gd name="connsiteY10" fmla="*/ 141592 h 141592"/>
                    <a:gd name="connsiteX11" fmla="*/ 88510 w 91238"/>
                    <a:gd name="connsiteY11" fmla="*/ 130201 h 141592"/>
                    <a:gd name="connsiteX12" fmla="*/ 78630 w 91238"/>
                    <a:gd name="connsiteY12" fmla="*/ 109042 h 141592"/>
                    <a:gd name="connsiteX13" fmla="*/ 73689 w 91238"/>
                    <a:gd name="connsiteY13" fmla="*/ 97650 h 141592"/>
                    <a:gd name="connsiteX14" fmla="*/ 65456 w 91238"/>
                    <a:gd name="connsiteY14" fmla="*/ 86258 h 141592"/>
                    <a:gd name="connsiteX15" fmla="*/ 52283 w 91238"/>
                    <a:gd name="connsiteY15" fmla="*/ 61845 h 141592"/>
                    <a:gd name="connsiteX16" fmla="*/ 44049 w 91238"/>
                    <a:gd name="connsiteY16" fmla="*/ 50453 h 141592"/>
                    <a:gd name="connsiteX17" fmla="*/ 35816 w 91238"/>
                    <a:gd name="connsiteY17" fmla="*/ 39060 h 141592"/>
                    <a:gd name="connsiteX18" fmla="*/ 20995 w 91238"/>
                    <a:gd name="connsiteY18" fmla="*/ 19530 h 141592"/>
                    <a:gd name="connsiteX19" fmla="*/ 4529 w 91238"/>
                    <a:gd name="connsiteY19" fmla="*/ 1627 h 141592"/>
                    <a:gd name="connsiteX20" fmla="*/ 1235 w 91238"/>
                    <a:gd name="connsiteY20" fmla="*/ 0 h 141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1238" h="141592">
                      <a:moveTo>
                        <a:pt x="1235" y="0"/>
                      </a:moveTo>
                      <a:cubicBezTo>
                        <a:pt x="-412" y="0"/>
                        <a:pt x="-412" y="1627"/>
                        <a:pt x="1235" y="3255"/>
                      </a:cubicBezTo>
                      <a:cubicBezTo>
                        <a:pt x="7822" y="13020"/>
                        <a:pt x="6175" y="11393"/>
                        <a:pt x="14408" y="22785"/>
                      </a:cubicBezTo>
                      <a:cubicBezTo>
                        <a:pt x="17702" y="29295"/>
                        <a:pt x="22642" y="35805"/>
                        <a:pt x="27583" y="43943"/>
                      </a:cubicBezTo>
                      <a:cubicBezTo>
                        <a:pt x="30876" y="47198"/>
                        <a:pt x="32522" y="52080"/>
                        <a:pt x="35816" y="55335"/>
                      </a:cubicBezTo>
                      <a:cubicBezTo>
                        <a:pt x="39108" y="58590"/>
                        <a:pt x="39108" y="63472"/>
                        <a:pt x="42403" y="68355"/>
                      </a:cubicBezTo>
                      <a:cubicBezTo>
                        <a:pt x="47342" y="76492"/>
                        <a:pt x="53929" y="84630"/>
                        <a:pt x="57223" y="92768"/>
                      </a:cubicBezTo>
                      <a:cubicBezTo>
                        <a:pt x="58869" y="96022"/>
                        <a:pt x="62162" y="100905"/>
                        <a:pt x="63810" y="104160"/>
                      </a:cubicBezTo>
                      <a:cubicBezTo>
                        <a:pt x="65456" y="107415"/>
                        <a:pt x="67103" y="112298"/>
                        <a:pt x="68750" y="115552"/>
                      </a:cubicBezTo>
                      <a:cubicBezTo>
                        <a:pt x="75336" y="128572"/>
                        <a:pt x="75336" y="125318"/>
                        <a:pt x="81923" y="135082"/>
                      </a:cubicBezTo>
                      <a:cubicBezTo>
                        <a:pt x="85216" y="136709"/>
                        <a:pt x="88510" y="141592"/>
                        <a:pt x="90157" y="141592"/>
                      </a:cubicBezTo>
                      <a:cubicBezTo>
                        <a:pt x="91804" y="141592"/>
                        <a:pt x="91804" y="135082"/>
                        <a:pt x="88510" y="130201"/>
                      </a:cubicBezTo>
                      <a:cubicBezTo>
                        <a:pt x="83570" y="118808"/>
                        <a:pt x="85216" y="122062"/>
                        <a:pt x="78630" y="109042"/>
                      </a:cubicBezTo>
                      <a:cubicBezTo>
                        <a:pt x="76984" y="105788"/>
                        <a:pt x="75336" y="102532"/>
                        <a:pt x="73689" y="97650"/>
                      </a:cubicBezTo>
                      <a:cubicBezTo>
                        <a:pt x="72043" y="94395"/>
                        <a:pt x="68750" y="91140"/>
                        <a:pt x="65456" y="86258"/>
                      </a:cubicBezTo>
                      <a:cubicBezTo>
                        <a:pt x="60516" y="78120"/>
                        <a:pt x="57223" y="69982"/>
                        <a:pt x="52283" y="61845"/>
                      </a:cubicBezTo>
                      <a:cubicBezTo>
                        <a:pt x="48989" y="58590"/>
                        <a:pt x="45696" y="53708"/>
                        <a:pt x="44049" y="50453"/>
                      </a:cubicBezTo>
                      <a:cubicBezTo>
                        <a:pt x="40756" y="47198"/>
                        <a:pt x="39108" y="42315"/>
                        <a:pt x="35816" y="39060"/>
                      </a:cubicBezTo>
                      <a:cubicBezTo>
                        <a:pt x="30876" y="32550"/>
                        <a:pt x="25935" y="24413"/>
                        <a:pt x="20995" y="19530"/>
                      </a:cubicBezTo>
                      <a:cubicBezTo>
                        <a:pt x="12761" y="8137"/>
                        <a:pt x="12761" y="9765"/>
                        <a:pt x="4529" y="1627"/>
                      </a:cubicBezTo>
                      <a:cubicBezTo>
                        <a:pt x="2881" y="0"/>
                        <a:pt x="2881" y="0"/>
                        <a:pt x="123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3" name="任意多边形: 形状 7392" descr="534ce44b-3b45-4380-9dbc-214848cfca58"/>
                <p:cNvSpPr/>
                <p:nvPr/>
              </p:nvSpPr>
              <p:spPr>
                <a:xfrm flipH="1">
                  <a:off x="9815974" y="1629317"/>
                  <a:ext cx="39791" cy="61845"/>
                </a:xfrm>
                <a:custGeom>
                  <a:avLst/>
                  <a:gdLst>
                    <a:gd name="connsiteX0" fmla="*/ 2881 w 39791"/>
                    <a:gd name="connsiteY0" fmla="*/ 0 h 61845"/>
                    <a:gd name="connsiteX1" fmla="*/ 1235 w 39791"/>
                    <a:gd name="connsiteY1" fmla="*/ 0 h 61845"/>
                    <a:gd name="connsiteX2" fmla="*/ 1235 w 39791"/>
                    <a:gd name="connsiteY2" fmla="*/ 1627 h 61845"/>
                    <a:gd name="connsiteX3" fmla="*/ 7822 w 39791"/>
                    <a:gd name="connsiteY3" fmla="*/ 9766 h 61845"/>
                    <a:gd name="connsiteX4" fmla="*/ 12762 w 39791"/>
                    <a:gd name="connsiteY4" fmla="*/ 19530 h 61845"/>
                    <a:gd name="connsiteX5" fmla="*/ 16056 w 39791"/>
                    <a:gd name="connsiteY5" fmla="*/ 24413 h 61845"/>
                    <a:gd name="connsiteX6" fmla="*/ 17702 w 39791"/>
                    <a:gd name="connsiteY6" fmla="*/ 30923 h 61845"/>
                    <a:gd name="connsiteX7" fmla="*/ 24288 w 39791"/>
                    <a:gd name="connsiteY7" fmla="*/ 40688 h 61845"/>
                    <a:gd name="connsiteX8" fmla="*/ 25936 w 39791"/>
                    <a:gd name="connsiteY8" fmla="*/ 45571 h 61845"/>
                    <a:gd name="connsiteX9" fmla="*/ 27583 w 39791"/>
                    <a:gd name="connsiteY9" fmla="*/ 50453 h 61845"/>
                    <a:gd name="connsiteX10" fmla="*/ 32522 w 39791"/>
                    <a:gd name="connsiteY10" fmla="*/ 58591 h 61845"/>
                    <a:gd name="connsiteX11" fmla="*/ 37463 w 39791"/>
                    <a:gd name="connsiteY11" fmla="*/ 61845 h 61845"/>
                    <a:gd name="connsiteX12" fmla="*/ 39109 w 39791"/>
                    <a:gd name="connsiteY12" fmla="*/ 55335 h 61845"/>
                    <a:gd name="connsiteX13" fmla="*/ 35816 w 39791"/>
                    <a:gd name="connsiteY13" fmla="*/ 45571 h 61845"/>
                    <a:gd name="connsiteX14" fmla="*/ 34169 w 39791"/>
                    <a:gd name="connsiteY14" fmla="*/ 40688 h 61845"/>
                    <a:gd name="connsiteX15" fmla="*/ 30876 w 39791"/>
                    <a:gd name="connsiteY15" fmla="*/ 35805 h 61845"/>
                    <a:gd name="connsiteX16" fmla="*/ 25936 w 39791"/>
                    <a:gd name="connsiteY16" fmla="*/ 24413 h 61845"/>
                    <a:gd name="connsiteX17" fmla="*/ 20996 w 39791"/>
                    <a:gd name="connsiteY17" fmla="*/ 19530 h 61845"/>
                    <a:gd name="connsiteX18" fmla="*/ 17702 w 39791"/>
                    <a:gd name="connsiteY18" fmla="*/ 14648 h 61845"/>
                    <a:gd name="connsiteX19" fmla="*/ 11115 w 39791"/>
                    <a:gd name="connsiteY19" fmla="*/ 6510 h 61845"/>
                    <a:gd name="connsiteX20" fmla="*/ 2881 w 39791"/>
                    <a:gd name="connsiteY20" fmla="*/ 0 h 6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791" h="61844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7822" y="9766"/>
                      </a:cubicBezTo>
                      <a:cubicBezTo>
                        <a:pt x="9469" y="13020"/>
                        <a:pt x="11115" y="16275"/>
                        <a:pt x="12762" y="19530"/>
                      </a:cubicBezTo>
                      <a:cubicBezTo>
                        <a:pt x="14408" y="21158"/>
                        <a:pt x="16056" y="22785"/>
                        <a:pt x="16056" y="24413"/>
                      </a:cubicBezTo>
                      <a:cubicBezTo>
                        <a:pt x="17702" y="26040"/>
                        <a:pt x="17702" y="29295"/>
                        <a:pt x="17702" y="30923"/>
                      </a:cubicBezTo>
                      <a:cubicBezTo>
                        <a:pt x="19349" y="34178"/>
                        <a:pt x="22642" y="37433"/>
                        <a:pt x="24288" y="40688"/>
                      </a:cubicBezTo>
                      <a:cubicBezTo>
                        <a:pt x="25936" y="42315"/>
                        <a:pt x="25936" y="43943"/>
                        <a:pt x="25936" y="45571"/>
                      </a:cubicBezTo>
                      <a:cubicBezTo>
                        <a:pt x="25936" y="47198"/>
                        <a:pt x="25936" y="48825"/>
                        <a:pt x="27583" y="50453"/>
                      </a:cubicBezTo>
                      <a:cubicBezTo>
                        <a:pt x="29229" y="55335"/>
                        <a:pt x="30876" y="55335"/>
                        <a:pt x="32522" y="58591"/>
                      </a:cubicBezTo>
                      <a:cubicBezTo>
                        <a:pt x="34169" y="60218"/>
                        <a:pt x="35816" y="61845"/>
                        <a:pt x="37463" y="61845"/>
                      </a:cubicBezTo>
                      <a:cubicBezTo>
                        <a:pt x="39109" y="61845"/>
                        <a:pt x="40756" y="58591"/>
                        <a:pt x="39109" y="55335"/>
                      </a:cubicBezTo>
                      <a:cubicBezTo>
                        <a:pt x="37463" y="50453"/>
                        <a:pt x="39109" y="50453"/>
                        <a:pt x="35816" y="45571"/>
                      </a:cubicBezTo>
                      <a:cubicBezTo>
                        <a:pt x="35816" y="43943"/>
                        <a:pt x="35816" y="42315"/>
                        <a:pt x="34169" y="40688"/>
                      </a:cubicBezTo>
                      <a:cubicBezTo>
                        <a:pt x="34169" y="39061"/>
                        <a:pt x="30876" y="37433"/>
                        <a:pt x="30876" y="35805"/>
                      </a:cubicBezTo>
                      <a:cubicBezTo>
                        <a:pt x="29229" y="32550"/>
                        <a:pt x="27583" y="27668"/>
                        <a:pt x="25936" y="24413"/>
                      </a:cubicBezTo>
                      <a:cubicBezTo>
                        <a:pt x="24288" y="22785"/>
                        <a:pt x="22642" y="21158"/>
                        <a:pt x="20996" y="19530"/>
                      </a:cubicBezTo>
                      <a:cubicBezTo>
                        <a:pt x="19349" y="17903"/>
                        <a:pt x="19349" y="16275"/>
                        <a:pt x="17702" y="14648"/>
                      </a:cubicBezTo>
                      <a:cubicBezTo>
                        <a:pt x="14408" y="11393"/>
                        <a:pt x="12762" y="8137"/>
                        <a:pt x="11115" y="6510"/>
                      </a:cubicBezTo>
                      <a:cubicBezTo>
                        <a:pt x="6175" y="1627"/>
                        <a:pt x="7822" y="3256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4" name="任意多边形: 形状 7393" descr="d3e47c2e-9cc6-4038-b03a-0e30654fe4ed"/>
                <p:cNvSpPr/>
                <p:nvPr/>
              </p:nvSpPr>
              <p:spPr>
                <a:xfrm flipH="1">
                  <a:off x="9803482" y="1614670"/>
                  <a:ext cx="29640" cy="53707"/>
                </a:xfrm>
                <a:custGeom>
                  <a:avLst/>
                  <a:gdLst>
                    <a:gd name="connsiteX0" fmla="*/ 3293 w 29640"/>
                    <a:gd name="connsiteY0" fmla="*/ 0 h 53707"/>
                    <a:gd name="connsiteX1" fmla="*/ 1647 w 29640"/>
                    <a:gd name="connsiteY1" fmla="*/ 0 h 53707"/>
                    <a:gd name="connsiteX2" fmla="*/ 0 w 29640"/>
                    <a:gd name="connsiteY2" fmla="*/ 1627 h 53707"/>
                    <a:gd name="connsiteX3" fmla="*/ 3293 w 29640"/>
                    <a:gd name="connsiteY3" fmla="*/ 9765 h 53707"/>
                    <a:gd name="connsiteX4" fmla="*/ 6588 w 29640"/>
                    <a:gd name="connsiteY4" fmla="*/ 17903 h 53707"/>
                    <a:gd name="connsiteX5" fmla="*/ 9880 w 29640"/>
                    <a:gd name="connsiteY5" fmla="*/ 22785 h 53707"/>
                    <a:gd name="connsiteX6" fmla="*/ 11527 w 29640"/>
                    <a:gd name="connsiteY6" fmla="*/ 27667 h 53707"/>
                    <a:gd name="connsiteX7" fmla="*/ 18113 w 29640"/>
                    <a:gd name="connsiteY7" fmla="*/ 35805 h 53707"/>
                    <a:gd name="connsiteX8" fmla="*/ 19760 w 29640"/>
                    <a:gd name="connsiteY8" fmla="*/ 39060 h 53707"/>
                    <a:gd name="connsiteX9" fmla="*/ 21408 w 29640"/>
                    <a:gd name="connsiteY9" fmla="*/ 43943 h 53707"/>
                    <a:gd name="connsiteX10" fmla="*/ 27994 w 29640"/>
                    <a:gd name="connsiteY10" fmla="*/ 50453 h 53707"/>
                    <a:gd name="connsiteX11" fmla="*/ 27994 w 29640"/>
                    <a:gd name="connsiteY11" fmla="*/ 53707 h 53707"/>
                    <a:gd name="connsiteX12" fmla="*/ 29640 w 29640"/>
                    <a:gd name="connsiteY12" fmla="*/ 48825 h 53707"/>
                    <a:gd name="connsiteX13" fmla="*/ 26347 w 29640"/>
                    <a:gd name="connsiteY13" fmla="*/ 40687 h 53707"/>
                    <a:gd name="connsiteX14" fmla="*/ 24700 w 29640"/>
                    <a:gd name="connsiteY14" fmla="*/ 35805 h 53707"/>
                    <a:gd name="connsiteX15" fmla="*/ 21408 w 29640"/>
                    <a:gd name="connsiteY15" fmla="*/ 32550 h 53707"/>
                    <a:gd name="connsiteX16" fmla="*/ 18113 w 29640"/>
                    <a:gd name="connsiteY16" fmla="*/ 22785 h 53707"/>
                    <a:gd name="connsiteX17" fmla="*/ 14820 w 29640"/>
                    <a:gd name="connsiteY17" fmla="*/ 19530 h 53707"/>
                    <a:gd name="connsiteX18" fmla="*/ 13174 w 29640"/>
                    <a:gd name="connsiteY18" fmla="*/ 14647 h 53707"/>
                    <a:gd name="connsiteX19" fmla="*/ 8234 w 29640"/>
                    <a:gd name="connsiteY19" fmla="*/ 6510 h 53707"/>
                    <a:gd name="connsiteX20" fmla="*/ 3293 w 29640"/>
                    <a:gd name="connsiteY20" fmla="*/ 0 h 53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640" h="53706">
                      <a:moveTo>
                        <a:pt x="3293" y="0"/>
                      </a:moveTo>
                      <a:cubicBezTo>
                        <a:pt x="3293" y="0"/>
                        <a:pt x="1647" y="0"/>
                        <a:pt x="1647" y="0"/>
                      </a:cubicBez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1647" y="6510"/>
                        <a:pt x="1647" y="4883"/>
                        <a:pt x="3293" y="9765"/>
                      </a:cubicBezTo>
                      <a:cubicBezTo>
                        <a:pt x="4940" y="11393"/>
                        <a:pt x="4940" y="14647"/>
                        <a:pt x="6588" y="17903"/>
                      </a:cubicBezTo>
                      <a:cubicBezTo>
                        <a:pt x="6588" y="19530"/>
                        <a:pt x="8234" y="21157"/>
                        <a:pt x="9880" y="22785"/>
                      </a:cubicBezTo>
                      <a:cubicBezTo>
                        <a:pt x="9880" y="24413"/>
                        <a:pt x="9880" y="26040"/>
                        <a:pt x="11527" y="27667"/>
                      </a:cubicBezTo>
                      <a:cubicBezTo>
                        <a:pt x="13174" y="30923"/>
                        <a:pt x="16467" y="34177"/>
                        <a:pt x="18113" y="35805"/>
                      </a:cubicBezTo>
                      <a:cubicBezTo>
                        <a:pt x="18113" y="37433"/>
                        <a:pt x="19760" y="39060"/>
                        <a:pt x="19760" y="39060"/>
                      </a:cubicBezTo>
                      <a:cubicBezTo>
                        <a:pt x="19760" y="40687"/>
                        <a:pt x="19760" y="42315"/>
                        <a:pt x="21408" y="43943"/>
                      </a:cubicBezTo>
                      <a:cubicBezTo>
                        <a:pt x="24700" y="48825"/>
                        <a:pt x="24700" y="47197"/>
                        <a:pt x="27994" y="50453"/>
                      </a:cubicBezTo>
                      <a:cubicBezTo>
                        <a:pt x="26347" y="52080"/>
                        <a:pt x="27994" y="53707"/>
                        <a:pt x="27994" y="53707"/>
                      </a:cubicBezTo>
                      <a:cubicBezTo>
                        <a:pt x="29640" y="53707"/>
                        <a:pt x="29640" y="50453"/>
                        <a:pt x="29640" y="48825"/>
                      </a:cubicBezTo>
                      <a:cubicBezTo>
                        <a:pt x="27994" y="45570"/>
                        <a:pt x="27994" y="45570"/>
                        <a:pt x="26347" y="40687"/>
                      </a:cubicBezTo>
                      <a:cubicBezTo>
                        <a:pt x="26347" y="39060"/>
                        <a:pt x="26347" y="37433"/>
                        <a:pt x="24700" y="35805"/>
                      </a:cubicBezTo>
                      <a:cubicBezTo>
                        <a:pt x="24700" y="34177"/>
                        <a:pt x="21408" y="34177"/>
                        <a:pt x="21408" y="32550"/>
                      </a:cubicBezTo>
                      <a:cubicBezTo>
                        <a:pt x="19760" y="29295"/>
                        <a:pt x="19760" y="26040"/>
                        <a:pt x="18113" y="22785"/>
                      </a:cubicBezTo>
                      <a:cubicBezTo>
                        <a:pt x="16467" y="21157"/>
                        <a:pt x="14820" y="19530"/>
                        <a:pt x="14820" y="19530"/>
                      </a:cubicBezTo>
                      <a:cubicBezTo>
                        <a:pt x="13174" y="17903"/>
                        <a:pt x="13174" y="16275"/>
                        <a:pt x="13174" y="14647"/>
                      </a:cubicBezTo>
                      <a:cubicBezTo>
                        <a:pt x="11527" y="11393"/>
                        <a:pt x="9880" y="9765"/>
                        <a:pt x="8234" y="6510"/>
                      </a:cubicBezTo>
                      <a:cubicBezTo>
                        <a:pt x="4940" y="1627"/>
                        <a:pt x="4940" y="3255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5" name="任意多边形: 形状 7394" descr="98e976d5-8913-4d4f-bead-c0314f042dbc"/>
                <p:cNvSpPr/>
                <p:nvPr/>
              </p:nvSpPr>
              <p:spPr>
                <a:xfrm flipH="1">
                  <a:off x="9786332" y="1601650"/>
                  <a:ext cx="38556" cy="35805"/>
                </a:xfrm>
                <a:custGeom>
                  <a:avLst/>
                  <a:gdLst>
                    <a:gd name="connsiteX0" fmla="*/ 1647 w 38556"/>
                    <a:gd name="connsiteY0" fmla="*/ 0 h 35805"/>
                    <a:gd name="connsiteX1" fmla="*/ 0 w 38556"/>
                    <a:gd name="connsiteY1" fmla="*/ 1627 h 35805"/>
                    <a:gd name="connsiteX2" fmla="*/ 0 w 38556"/>
                    <a:gd name="connsiteY2" fmla="*/ 3255 h 35805"/>
                    <a:gd name="connsiteX3" fmla="*/ 6588 w 38556"/>
                    <a:gd name="connsiteY3" fmla="*/ 6510 h 35805"/>
                    <a:gd name="connsiteX4" fmla="*/ 11527 w 38556"/>
                    <a:gd name="connsiteY4" fmla="*/ 11393 h 35805"/>
                    <a:gd name="connsiteX5" fmla="*/ 14820 w 38556"/>
                    <a:gd name="connsiteY5" fmla="*/ 13020 h 35805"/>
                    <a:gd name="connsiteX6" fmla="*/ 16467 w 38556"/>
                    <a:gd name="connsiteY6" fmla="*/ 16275 h 35805"/>
                    <a:gd name="connsiteX7" fmla="*/ 23054 w 38556"/>
                    <a:gd name="connsiteY7" fmla="*/ 21158 h 35805"/>
                    <a:gd name="connsiteX8" fmla="*/ 24700 w 38556"/>
                    <a:gd name="connsiteY8" fmla="*/ 24413 h 35805"/>
                    <a:gd name="connsiteX9" fmla="*/ 26347 w 38556"/>
                    <a:gd name="connsiteY9" fmla="*/ 27668 h 35805"/>
                    <a:gd name="connsiteX10" fmla="*/ 31287 w 38556"/>
                    <a:gd name="connsiteY10" fmla="*/ 32551 h 35805"/>
                    <a:gd name="connsiteX11" fmla="*/ 36227 w 38556"/>
                    <a:gd name="connsiteY11" fmla="*/ 35805 h 35805"/>
                    <a:gd name="connsiteX12" fmla="*/ 37874 w 38556"/>
                    <a:gd name="connsiteY12" fmla="*/ 30923 h 35805"/>
                    <a:gd name="connsiteX13" fmla="*/ 34581 w 38556"/>
                    <a:gd name="connsiteY13" fmla="*/ 24413 h 35805"/>
                    <a:gd name="connsiteX14" fmla="*/ 32933 w 38556"/>
                    <a:gd name="connsiteY14" fmla="*/ 21158 h 35805"/>
                    <a:gd name="connsiteX15" fmla="*/ 29640 w 38556"/>
                    <a:gd name="connsiteY15" fmla="*/ 17903 h 35805"/>
                    <a:gd name="connsiteX16" fmla="*/ 24700 w 38556"/>
                    <a:gd name="connsiteY16" fmla="*/ 9765 h 35805"/>
                    <a:gd name="connsiteX17" fmla="*/ 19760 w 38556"/>
                    <a:gd name="connsiteY17" fmla="*/ 8138 h 35805"/>
                    <a:gd name="connsiteX18" fmla="*/ 16467 w 38556"/>
                    <a:gd name="connsiteY18" fmla="*/ 4883 h 35805"/>
                    <a:gd name="connsiteX19" fmla="*/ 9880 w 38556"/>
                    <a:gd name="connsiteY19" fmla="*/ 1627 h 35805"/>
                    <a:gd name="connsiteX20" fmla="*/ 1647 w 38556"/>
                    <a:gd name="connsiteY20" fmla="*/ 0 h 35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8556" h="35805">
                      <a:moveTo>
                        <a:pt x="1647" y="0"/>
                      </a:moveTo>
                      <a:cubicBezTo>
                        <a:pt x="1647" y="0"/>
                        <a:pt x="0" y="1627"/>
                        <a:pt x="0" y="1627"/>
                      </a:cubicBezTo>
                      <a:cubicBezTo>
                        <a:pt x="0" y="3255"/>
                        <a:pt x="0" y="3255"/>
                        <a:pt x="0" y="3255"/>
                      </a:cubicBezTo>
                      <a:cubicBezTo>
                        <a:pt x="3293" y="4883"/>
                        <a:pt x="3293" y="4883"/>
                        <a:pt x="6588" y="6510"/>
                      </a:cubicBezTo>
                      <a:cubicBezTo>
                        <a:pt x="8234" y="8138"/>
                        <a:pt x="9880" y="9765"/>
                        <a:pt x="11527" y="11393"/>
                      </a:cubicBezTo>
                      <a:cubicBezTo>
                        <a:pt x="13174" y="13020"/>
                        <a:pt x="13174" y="13020"/>
                        <a:pt x="14820" y="13020"/>
                      </a:cubicBezTo>
                      <a:cubicBezTo>
                        <a:pt x="16467" y="14648"/>
                        <a:pt x="16467" y="16275"/>
                        <a:pt x="16467" y="16275"/>
                      </a:cubicBezTo>
                      <a:cubicBezTo>
                        <a:pt x="18113" y="17903"/>
                        <a:pt x="21408" y="19531"/>
                        <a:pt x="23054" y="21158"/>
                      </a:cubicBezTo>
                      <a:cubicBezTo>
                        <a:pt x="23054" y="22785"/>
                        <a:pt x="24700" y="22785"/>
                        <a:pt x="24700" y="24413"/>
                      </a:cubicBezTo>
                      <a:cubicBezTo>
                        <a:pt x="24700" y="26041"/>
                        <a:pt x="24700" y="27668"/>
                        <a:pt x="26347" y="27668"/>
                      </a:cubicBezTo>
                      <a:cubicBezTo>
                        <a:pt x="27994" y="30923"/>
                        <a:pt x="29640" y="29295"/>
                        <a:pt x="31287" y="32551"/>
                      </a:cubicBezTo>
                      <a:cubicBezTo>
                        <a:pt x="32933" y="34178"/>
                        <a:pt x="34581" y="35805"/>
                        <a:pt x="36227" y="35805"/>
                      </a:cubicBezTo>
                      <a:cubicBezTo>
                        <a:pt x="37874" y="35805"/>
                        <a:pt x="39521" y="32551"/>
                        <a:pt x="37874" y="30923"/>
                      </a:cubicBezTo>
                      <a:cubicBezTo>
                        <a:pt x="36227" y="27668"/>
                        <a:pt x="37874" y="27668"/>
                        <a:pt x="34581" y="24413"/>
                      </a:cubicBezTo>
                      <a:cubicBezTo>
                        <a:pt x="34581" y="22785"/>
                        <a:pt x="34581" y="21158"/>
                        <a:pt x="32933" y="21158"/>
                      </a:cubicBezTo>
                      <a:cubicBezTo>
                        <a:pt x="32933" y="19531"/>
                        <a:pt x="29640" y="19531"/>
                        <a:pt x="29640" y="17903"/>
                      </a:cubicBezTo>
                      <a:cubicBezTo>
                        <a:pt x="27994" y="16275"/>
                        <a:pt x="26347" y="13020"/>
                        <a:pt x="24700" y="9765"/>
                      </a:cubicBezTo>
                      <a:cubicBezTo>
                        <a:pt x="23054" y="8138"/>
                        <a:pt x="21408" y="8138"/>
                        <a:pt x="19760" y="8138"/>
                      </a:cubicBezTo>
                      <a:cubicBezTo>
                        <a:pt x="18113" y="6510"/>
                        <a:pt x="18113" y="6510"/>
                        <a:pt x="16467" y="4883"/>
                      </a:cubicBezTo>
                      <a:cubicBezTo>
                        <a:pt x="13174" y="3255"/>
                        <a:pt x="11527" y="1627"/>
                        <a:pt x="9880" y="1627"/>
                      </a:cubicBezTo>
                      <a:cubicBezTo>
                        <a:pt x="4940" y="0"/>
                        <a:pt x="6588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6" name="任意多边形: 形状 7395" descr="c749fc38-a132-49be-86c6-1f56b20f2317"/>
                <p:cNvSpPr/>
                <p:nvPr/>
              </p:nvSpPr>
              <p:spPr>
                <a:xfrm flipH="1">
                  <a:off x="9745202" y="1588630"/>
                  <a:ext cx="86274" cy="28305"/>
                </a:xfrm>
                <a:custGeom>
                  <a:avLst/>
                  <a:gdLst>
                    <a:gd name="connsiteX0" fmla="*/ 14820 w 86274"/>
                    <a:gd name="connsiteY0" fmla="*/ 0 h 28305"/>
                    <a:gd name="connsiteX1" fmla="*/ 1647 w 86274"/>
                    <a:gd name="connsiteY1" fmla="*/ 0 h 28305"/>
                    <a:gd name="connsiteX2" fmla="*/ 0 w 86274"/>
                    <a:gd name="connsiteY2" fmla="*/ 1627 h 28305"/>
                    <a:gd name="connsiteX3" fmla="*/ 1647 w 86274"/>
                    <a:gd name="connsiteY3" fmla="*/ 3256 h 28305"/>
                    <a:gd name="connsiteX4" fmla="*/ 14820 w 86274"/>
                    <a:gd name="connsiteY4" fmla="*/ 4883 h 28305"/>
                    <a:gd name="connsiteX5" fmla="*/ 27994 w 86274"/>
                    <a:gd name="connsiteY5" fmla="*/ 8137 h 28305"/>
                    <a:gd name="connsiteX6" fmla="*/ 34581 w 86274"/>
                    <a:gd name="connsiteY6" fmla="*/ 9766 h 28305"/>
                    <a:gd name="connsiteX7" fmla="*/ 41167 w 86274"/>
                    <a:gd name="connsiteY7" fmla="*/ 13020 h 28305"/>
                    <a:gd name="connsiteX8" fmla="*/ 55988 w 86274"/>
                    <a:gd name="connsiteY8" fmla="*/ 16275 h 28305"/>
                    <a:gd name="connsiteX9" fmla="*/ 62575 w 86274"/>
                    <a:gd name="connsiteY9" fmla="*/ 17903 h 28305"/>
                    <a:gd name="connsiteX10" fmla="*/ 67515 w 86274"/>
                    <a:gd name="connsiteY10" fmla="*/ 21157 h 28305"/>
                    <a:gd name="connsiteX11" fmla="*/ 79042 w 86274"/>
                    <a:gd name="connsiteY11" fmla="*/ 24413 h 28305"/>
                    <a:gd name="connsiteX12" fmla="*/ 85628 w 86274"/>
                    <a:gd name="connsiteY12" fmla="*/ 27667 h 28305"/>
                    <a:gd name="connsiteX13" fmla="*/ 82335 w 86274"/>
                    <a:gd name="connsiteY13" fmla="*/ 21157 h 28305"/>
                    <a:gd name="connsiteX14" fmla="*/ 70808 w 86274"/>
                    <a:gd name="connsiteY14" fmla="*/ 14647 h 28305"/>
                    <a:gd name="connsiteX15" fmla="*/ 65867 w 86274"/>
                    <a:gd name="connsiteY15" fmla="*/ 11393 h 28305"/>
                    <a:gd name="connsiteX16" fmla="*/ 59281 w 86274"/>
                    <a:gd name="connsiteY16" fmla="*/ 9766 h 28305"/>
                    <a:gd name="connsiteX17" fmla="*/ 44461 w 86274"/>
                    <a:gd name="connsiteY17" fmla="*/ 3256 h 28305"/>
                    <a:gd name="connsiteX18" fmla="*/ 36227 w 86274"/>
                    <a:gd name="connsiteY18" fmla="*/ 3256 h 28305"/>
                    <a:gd name="connsiteX19" fmla="*/ 27994 w 86274"/>
                    <a:gd name="connsiteY19" fmla="*/ 1627 h 28305"/>
                    <a:gd name="connsiteX20" fmla="*/ 14820 w 86274"/>
                    <a:gd name="connsiteY20" fmla="*/ 0 h 28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6274" h="28305">
                      <a:moveTo>
                        <a:pt x="14820" y="0"/>
                      </a:moveTo>
                      <a:cubicBezTo>
                        <a:pt x="6587" y="0"/>
                        <a:pt x="8234" y="0"/>
                        <a:pt x="1647" y="0"/>
                      </a:cubicBezTo>
                      <a:cubicBezTo>
                        <a:pt x="0" y="0"/>
                        <a:pt x="0" y="1627"/>
                        <a:pt x="0" y="1627"/>
                      </a:cubicBezTo>
                      <a:cubicBezTo>
                        <a:pt x="0" y="3256"/>
                        <a:pt x="0" y="3256"/>
                        <a:pt x="1647" y="3256"/>
                      </a:cubicBezTo>
                      <a:cubicBezTo>
                        <a:pt x="8234" y="4883"/>
                        <a:pt x="6587" y="3256"/>
                        <a:pt x="14820" y="4883"/>
                      </a:cubicBezTo>
                      <a:cubicBezTo>
                        <a:pt x="18113" y="4883"/>
                        <a:pt x="23054" y="8137"/>
                        <a:pt x="27994" y="8137"/>
                      </a:cubicBezTo>
                      <a:cubicBezTo>
                        <a:pt x="29640" y="8137"/>
                        <a:pt x="32934" y="8137"/>
                        <a:pt x="34581" y="9766"/>
                      </a:cubicBezTo>
                      <a:cubicBezTo>
                        <a:pt x="36227" y="9766"/>
                        <a:pt x="39520" y="13020"/>
                        <a:pt x="41167" y="13020"/>
                      </a:cubicBezTo>
                      <a:cubicBezTo>
                        <a:pt x="46108" y="14647"/>
                        <a:pt x="51047" y="14647"/>
                        <a:pt x="55988" y="16275"/>
                      </a:cubicBezTo>
                      <a:cubicBezTo>
                        <a:pt x="57635" y="16275"/>
                        <a:pt x="60928" y="17903"/>
                        <a:pt x="62575" y="17903"/>
                      </a:cubicBezTo>
                      <a:cubicBezTo>
                        <a:pt x="64221" y="17903"/>
                        <a:pt x="65867" y="21157"/>
                        <a:pt x="67515" y="21157"/>
                      </a:cubicBezTo>
                      <a:cubicBezTo>
                        <a:pt x="74101" y="24413"/>
                        <a:pt x="74101" y="22785"/>
                        <a:pt x="79042" y="24413"/>
                      </a:cubicBezTo>
                      <a:cubicBezTo>
                        <a:pt x="80688" y="27667"/>
                        <a:pt x="83982" y="29295"/>
                        <a:pt x="85628" y="27667"/>
                      </a:cubicBezTo>
                      <a:cubicBezTo>
                        <a:pt x="87275" y="26040"/>
                        <a:pt x="85628" y="22785"/>
                        <a:pt x="82335" y="21157"/>
                      </a:cubicBezTo>
                      <a:cubicBezTo>
                        <a:pt x="77394" y="17903"/>
                        <a:pt x="77394" y="17903"/>
                        <a:pt x="70808" y="14647"/>
                      </a:cubicBezTo>
                      <a:cubicBezTo>
                        <a:pt x="69162" y="13020"/>
                        <a:pt x="67515" y="11393"/>
                        <a:pt x="65867" y="11393"/>
                      </a:cubicBezTo>
                      <a:cubicBezTo>
                        <a:pt x="64221" y="9766"/>
                        <a:pt x="60928" y="11393"/>
                        <a:pt x="59281" y="9766"/>
                      </a:cubicBezTo>
                      <a:cubicBezTo>
                        <a:pt x="54342" y="8137"/>
                        <a:pt x="49401" y="4883"/>
                        <a:pt x="44461" y="3256"/>
                      </a:cubicBezTo>
                      <a:cubicBezTo>
                        <a:pt x="41167" y="3256"/>
                        <a:pt x="39520" y="3256"/>
                        <a:pt x="36227" y="3256"/>
                      </a:cubicBezTo>
                      <a:cubicBezTo>
                        <a:pt x="32934" y="3256"/>
                        <a:pt x="31288" y="1627"/>
                        <a:pt x="27994" y="1627"/>
                      </a:cubicBezTo>
                      <a:cubicBezTo>
                        <a:pt x="23054" y="1627"/>
                        <a:pt x="18113" y="0"/>
                        <a:pt x="1482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7" name="任意多边形: 形状 7396" descr="2f9d5eaa-026f-40d1-bb16-78f02de0abfd"/>
                <p:cNvSpPr/>
                <p:nvPr/>
              </p:nvSpPr>
              <p:spPr>
                <a:xfrm flipH="1">
                  <a:off x="9748496" y="1446314"/>
                  <a:ext cx="66102" cy="68124"/>
                </a:xfrm>
                <a:custGeom>
                  <a:avLst/>
                  <a:gdLst>
                    <a:gd name="connsiteX0" fmla="*/ 2881 w 66102"/>
                    <a:gd name="connsiteY0" fmla="*/ 724 h 68124"/>
                    <a:gd name="connsiteX1" fmla="*/ 1235 w 66102"/>
                    <a:gd name="connsiteY1" fmla="*/ 724 h 68124"/>
                    <a:gd name="connsiteX2" fmla="*/ 1235 w 66102"/>
                    <a:gd name="connsiteY2" fmla="*/ 2351 h 68124"/>
                    <a:gd name="connsiteX3" fmla="*/ 7822 w 66102"/>
                    <a:gd name="connsiteY3" fmla="*/ 13744 h 68124"/>
                    <a:gd name="connsiteX4" fmla="*/ 14409 w 66102"/>
                    <a:gd name="connsiteY4" fmla="*/ 25135 h 68124"/>
                    <a:gd name="connsiteX5" fmla="*/ 19349 w 66102"/>
                    <a:gd name="connsiteY5" fmla="*/ 31645 h 68124"/>
                    <a:gd name="connsiteX6" fmla="*/ 24288 w 66102"/>
                    <a:gd name="connsiteY6" fmla="*/ 38156 h 68124"/>
                    <a:gd name="connsiteX7" fmla="*/ 35817 w 66102"/>
                    <a:gd name="connsiteY7" fmla="*/ 49548 h 68124"/>
                    <a:gd name="connsiteX8" fmla="*/ 40756 w 66102"/>
                    <a:gd name="connsiteY8" fmla="*/ 54431 h 68124"/>
                    <a:gd name="connsiteX9" fmla="*/ 45696 w 66102"/>
                    <a:gd name="connsiteY9" fmla="*/ 59314 h 68124"/>
                    <a:gd name="connsiteX10" fmla="*/ 57223 w 66102"/>
                    <a:gd name="connsiteY10" fmla="*/ 65824 h 68124"/>
                    <a:gd name="connsiteX11" fmla="*/ 65456 w 66102"/>
                    <a:gd name="connsiteY11" fmla="*/ 67451 h 68124"/>
                    <a:gd name="connsiteX12" fmla="*/ 62164 w 66102"/>
                    <a:gd name="connsiteY12" fmla="*/ 60941 h 68124"/>
                    <a:gd name="connsiteX13" fmla="*/ 52283 w 66102"/>
                    <a:gd name="connsiteY13" fmla="*/ 52804 h 68124"/>
                    <a:gd name="connsiteX14" fmla="*/ 47342 w 66102"/>
                    <a:gd name="connsiteY14" fmla="*/ 47921 h 68124"/>
                    <a:gd name="connsiteX15" fmla="*/ 40756 w 66102"/>
                    <a:gd name="connsiteY15" fmla="*/ 44666 h 68124"/>
                    <a:gd name="connsiteX16" fmla="*/ 30876 w 66102"/>
                    <a:gd name="connsiteY16" fmla="*/ 33274 h 68124"/>
                    <a:gd name="connsiteX17" fmla="*/ 24288 w 66102"/>
                    <a:gd name="connsiteY17" fmla="*/ 28391 h 68124"/>
                    <a:gd name="connsiteX18" fmla="*/ 19349 w 66102"/>
                    <a:gd name="connsiteY18" fmla="*/ 21881 h 68124"/>
                    <a:gd name="connsiteX19" fmla="*/ 11115 w 66102"/>
                    <a:gd name="connsiteY19" fmla="*/ 10488 h 68124"/>
                    <a:gd name="connsiteX20" fmla="*/ 2881 w 66102"/>
                    <a:gd name="connsiteY20" fmla="*/ 724 h 68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6102" h="68124">
                      <a:moveTo>
                        <a:pt x="2881" y="724"/>
                      </a:moveTo>
                      <a:cubicBezTo>
                        <a:pt x="2881" y="-904"/>
                        <a:pt x="1235" y="724"/>
                        <a:pt x="1235" y="724"/>
                      </a:cubicBezTo>
                      <a:cubicBezTo>
                        <a:pt x="-412" y="724"/>
                        <a:pt x="-412" y="724"/>
                        <a:pt x="1235" y="2351"/>
                      </a:cubicBezTo>
                      <a:cubicBezTo>
                        <a:pt x="4529" y="8861"/>
                        <a:pt x="4529" y="7234"/>
                        <a:pt x="7822" y="13744"/>
                      </a:cubicBezTo>
                      <a:cubicBezTo>
                        <a:pt x="9469" y="16998"/>
                        <a:pt x="11115" y="21881"/>
                        <a:pt x="14409" y="25135"/>
                      </a:cubicBezTo>
                      <a:cubicBezTo>
                        <a:pt x="16056" y="26764"/>
                        <a:pt x="17702" y="28391"/>
                        <a:pt x="19349" y="31645"/>
                      </a:cubicBezTo>
                      <a:cubicBezTo>
                        <a:pt x="20996" y="33274"/>
                        <a:pt x="20996" y="36528"/>
                        <a:pt x="24288" y="38156"/>
                      </a:cubicBezTo>
                      <a:cubicBezTo>
                        <a:pt x="27583" y="41411"/>
                        <a:pt x="32522" y="44666"/>
                        <a:pt x="35817" y="49548"/>
                      </a:cubicBezTo>
                      <a:cubicBezTo>
                        <a:pt x="37463" y="51176"/>
                        <a:pt x="39109" y="52804"/>
                        <a:pt x="40756" y="54431"/>
                      </a:cubicBezTo>
                      <a:cubicBezTo>
                        <a:pt x="42403" y="56058"/>
                        <a:pt x="44049" y="57686"/>
                        <a:pt x="45696" y="59314"/>
                      </a:cubicBezTo>
                      <a:cubicBezTo>
                        <a:pt x="52283" y="64196"/>
                        <a:pt x="52283" y="62568"/>
                        <a:pt x="57223" y="65824"/>
                      </a:cubicBezTo>
                      <a:cubicBezTo>
                        <a:pt x="62164" y="67451"/>
                        <a:pt x="65456" y="69078"/>
                        <a:pt x="65456" y="67451"/>
                      </a:cubicBezTo>
                      <a:cubicBezTo>
                        <a:pt x="67103" y="65824"/>
                        <a:pt x="65456" y="62568"/>
                        <a:pt x="62164" y="60941"/>
                      </a:cubicBezTo>
                      <a:cubicBezTo>
                        <a:pt x="57223" y="56058"/>
                        <a:pt x="57223" y="57686"/>
                        <a:pt x="52283" y="52804"/>
                      </a:cubicBezTo>
                      <a:cubicBezTo>
                        <a:pt x="50637" y="51176"/>
                        <a:pt x="48990" y="49548"/>
                        <a:pt x="47342" y="47921"/>
                      </a:cubicBezTo>
                      <a:cubicBezTo>
                        <a:pt x="45696" y="46294"/>
                        <a:pt x="42403" y="46294"/>
                        <a:pt x="40756" y="44666"/>
                      </a:cubicBezTo>
                      <a:cubicBezTo>
                        <a:pt x="37463" y="41411"/>
                        <a:pt x="34169" y="36528"/>
                        <a:pt x="30876" y="33274"/>
                      </a:cubicBezTo>
                      <a:cubicBezTo>
                        <a:pt x="29229" y="31645"/>
                        <a:pt x="25936" y="30018"/>
                        <a:pt x="24288" y="28391"/>
                      </a:cubicBezTo>
                      <a:cubicBezTo>
                        <a:pt x="22642" y="26764"/>
                        <a:pt x="20996" y="25135"/>
                        <a:pt x="19349" y="21881"/>
                      </a:cubicBezTo>
                      <a:cubicBezTo>
                        <a:pt x="16056" y="18625"/>
                        <a:pt x="14409" y="13744"/>
                        <a:pt x="11115" y="10488"/>
                      </a:cubicBezTo>
                      <a:cubicBezTo>
                        <a:pt x="6175" y="5607"/>
                        <a:pt x="7822" y="5607"/>
                        <a:pt x="2881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8" name="任意多边形: 形状 7397" descr="cf923cd8-45a7-4342-b9cd-f95d9bf97670"/>
                <p:cNvSpPr/>
                <p:nvPr/>
              </p:nvSpPr>
              <p:spPr>
                <a:xfrm flipH="1">
                  <a:off x="9733086" y="1417742"/>
                  <a:ext cx="53517" cy="60217"/>
                </a:xfrm>
                <a:custGeom>
                  <a:avLst/>
                  <a:gdLst>
                    <a:gd name="connsiteX0" fmla="*/ 2881 w 53517"/>
                    <a:gd name="connsiteY0" fmla="*/ 0 h 60217"/>
                    <a:gd name="connsiteX1" fmla="*/ 1235 w 53517"/>
                    <a:gd name="connsiteY1" fmla="*/ 0 h 60217"/>
                    <a:gd name="connsiteX2" fmla="*/ 1235 w 53517"/>
                    <a:gd name="connsiteY2" fmla="*/ 1627 h 60217"/>
                    <a:gd name="connsiteX3" fmla="*/ 7822 w 53517"/>
                    <a:gd name="connsiteY3" fmla="*/ 9766 h 60217"/>
                    <a:gd name="connsiteX4" fmla="*/ 14408 w 53517"/>
                    <a:gd name="connsiteY4" fmla="*/ 19530 h 60217"/>
                    <a:gd name="connsiteX5" fmla="*/ 19349 w 53517"/>
                    <a:gd name="connsiteY5" fmla="*/ 24413 h 60217"/>
                    <a:gd name="connsiteX6" fmla="*/ 22642 w 53517"/>
                    <a:gd name="connsiteY6" fmla="*/ 30923 h 60217"/>
                    <a:gd name="connsiteX7" fmla="*/ 32522 w 53517"/>
                    <a:gd name="connsiteY7" fmla="*/ 40687 h 60217"/>
                    <a:gd name="connsiteX8" fmla="*/ 37462 w 53517"/>
                    <a:gd name="connsiteY8" fmla="*/ 45570 h 60217"/>
                    <a:gd name="connsiteX9" fmla="*/ 40756 w 53517"/>
                    <a:gd name="connsiteY9" fmla="*/ 50453 h 60217"/>
                    <a:gd name="connsiteX10" fmla="*/ 50637 w 53517"/>
                    <a:gd name="connsiteY10" fmla="*/ 56963 h 60217"/>
                    <a:gd name="connsiteX11" fmla="*/ 52283 w 53517"/>
                    <a:gd name="connsiteY11" fmla="*/ 60217 h 60217"/>
                    <a:gd name="connsiteX12" fmla="*/ 52283 w 53517"/>
                    <a:gd name="connsiteY12" fmla="*/ 53707 h 60217"/>
                    <a:gd name="connsiteX13" fmla="*/ 45696 w 53517"/>
                    <a:gd name="connsiteY13" fmla="*/ 45570 h 60217"/>
                    <a:gd name="connsiteX14" fmla="*/ 42403 w 53517"/>
                    <a:gd name="connsiteY14" fmla="*/ 40687 h 60217"/>
                    <a:gd name="connsiteX15" fmla="*/ 37462 w 53517"/>
                    <a:gd name="connsiteY15" fmla="*/ 37433 h 60217"/>
                    <a:gd name="connsiteX16" fmla="*/ 29229 w 53517"/>
                    <a:gd name="connsiteY16" fmla="*/ 26040 h 60217"/>
                    <a:gd name="connsiteX17" fmla="*/ 24288 w 53517"/>
                    <a:gd name="connsiteY17" fmla="*/ 21157 h 60217"/>
                    <a:gd name="connsiteX18" fmla="*/ 19349 w 53517"/>
                    <a:gd name="connsiteY18" fmla="*/ 16275 h 60217"/>
                    <a:gd name="connsiteX19" fmla="*/ 11115 w 53517"/>
                    <a:gd name="connsiteY19" fmla="*/ 8137 h 60217"/>
                    <a:gd name="connsiteX20" fmla="*/ 2881 w 53517"/>
                    <a:gd name="connsiteY20" fmla="*/ 0 h 6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517" h="60217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7822" y="9766"/>
                      </a:cubicBezTo>
                      <a:cubicBezTo>
                        <a:pt x="9469" y="13020"/>
                        <a:pt x="11115" y="16275"/>
                        <a:pt x="14408" y="19530"/>
                      </a:cubicBezTo>
                      <a:cubicBezTo>
                        <a:pt x="16056" y="21157"/>
                        <a:pt x="17702" y="22785"/>
                        <a:pt x="19349" y="24413"/>
                      </a:cubicBezTo>
                      <a:cubicBezTo>
                        <a:pt x="20995" y="26040"/>
                        <a:pt x="20995" y="29294"/>
                        <a:pt x="22642" y="30923"/>
                      </a:cubicBezTo>
                      <a:cubicBezTo>
                        <a:pt x="25935" y="34177"/>
                        <a:pt x="29229" y="37433"/>
                        <a:pt x="32522" y="40687"/>
                      </a:cubicBezTo>
                      <a:cubicBezTo>
                        <a:pt x="34169" y="42314"/>
                        <a:pt x="35815" y="43943"/>
                        <a:pt x="37462" y="45570"/>
                      </a:cubicBezTo>
                      <a:cubicBezTo>
                        <a:pt x="39109" y="47197"/>
                        <a:pt x="39109" y="48824"/>
                        <a:pt x="40756" y="50453"/>
                      </a:cubicBezTo>
                      <a:cubicBezTo>
                        <a:pt x="45696" y="55334"/>
                        <a:pt x="45696" y="53707"/>
                        <a:pt x="50637" y="56963"/>
                      </a:cubicBezTo>
                      <a:cubicBezTo>
                        <a:pt x="48989" y="58590"/>
                        <a:pt x="50637" y="60217"/>
                        <a:pt x="52283" y="60217"/>
                      </a:cubicBezTo>
                      <a:cubicBezTo>
                        <a:pt x="53929" y="58590"/>
                        <a:pt x="53929" y="55334"/>
                        <a:pt x="52283" y="53707"/>
                      </a:cubicBezTo>
                      <a:cubicBezTo>
                        <a:pt x="48989" y="48824"/>
                        <a:pt x="48989" y="50453"/>
                        <a:pt x="45696" y="45570"/>
                      </a:cubicBezTo>
                      <a:cubicBezTo>
                        <a:pt x="44049" y="43943"/>
                        <a:pt x="44049" y="42314"/>
                        <a:pt x="42403" y="40687"/>
                      </a:cubicBezTo>
                      <a:cubicBezTo>
                        <a:pt x="40756" y="39060"/>
                        <a:pt x="39109" y="39060"/>
                        <a:pt x="37462" y="37433"/>
                      </a:cubicBezTo>
                      <a:cubicBezTo>
                        <a:pt x="34169" y="34177"/>
                        <a:pt x="32522" y="29294"/>
                        <a:pt x="29229" y="26040"/>
                      </a:cubicBezTo>
                      <a:cubicBezTo>
                        <a:pt x="27582" y="24413"/>
                        <a:pt x="25935" y="22785"/>
                        <a:pt x="24288" y="21157"/>
                      </a:cubicBezTo>
                      <a:cubicBezTo>
                        <a:pt x="22642" y="19530"/>
                        <a:pt x="20995" y="17903"/>
                        <a:pt x="19349" y="16275"/>
                      </a:cubicBezTo>
                      <a:cubicBezTo>
                        <a:pt x="16056" y="13020"/>
                        <a:pt x="14408" y="9766"/>
                        <a:pt x="11115" y="8137"/>
                      </a:cubicBezTo>
                      <a:cubicBezTo>
                        <a:pt x="6175" y="3256"/>
                        <a:pt x="6175" y="4883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399" name="任意多边形: 形状 7398" descr="17c576ea-cf16-4cee-b59f-af72ae47f90d"/>
                <p:cNvSpPr/>
                <p:nvPr/>
              </p:nvSpPr>
              <p:spPr>
                <a:xfrm flipH="1">
                  <a:off x="9716620" y="1401468"/>
                  <a:ext cx="58869" cy="40687"/>
                </a:xfrm>
                <a:custGeom>
                  <a:avLst/>
                  <a:gdLst>
                    <a:gd name="connsiteX0" fmla="*/ 1647 w 58869"/>
                    <a:gd name="connsiteY0" fmla="*/ 0 h 40687"/>
                    <a:gd name="connsiteX1" fmla="*/ 0 w 58869"/>
                    <a:gd name="connsiteY1" fmla="*/ 1627 h 40687"/>
                    <a:gd name="connsiteX2" fmla="*/ 0 w 58869"/>
                    <a:gd name="connsiteY2" fmla="*/ 3256 h 40687"/>
                    <a:gd name="connsiteX3" fmla="*/ 8234 w 58869"/>
                    <a:gd name="connsiteY3" fmla="*/ 8137 h 40687"/>
                    <a:gd name="connsiteX4" fmla="*/ 16467 w 58869"/>
                    <a:gd name="connsiteY4" fmla="*/ 14647 h 40687"/>
                    <a:gd name="connsiteX5" fmla="*/ 21408 w 58869"/>
                    <a:gd name="connsiteY5" fmla="*/ 17903 h 40687"/>
                    <a:gd name="connsiteX6" fmla="*/ 24700 w 58869"/>
                    <a:gd name="connsiteY6" fmla="*/ 22784 h 40687"/>
                    <a:gd name="connsiteX7" fmla="*/ 34581 w 58869"/>
                    <a:gd name="connsiteY7" fmla="*/ 29294 h 40687"/>
                    <a:gd name="connsiteX8" fmla="*/ 39521 w 58869"/>
                    <a:gd name="connsiteY8" fmla="*/ 32550 h 40687"/>
                    <a:gd name="connsiteX9" fmla="*/ 42815 w 58869"/>
                    <a:gd name="connsiteY9" fmla="*/ 35804 h 40687"/>
                    <a:gd name="connsiteX10" fmla="*/ 51047 w 58869"/>
                    <a:gd name="connsiteY10" fmla="*/ 40687 h 40687"/>
                    <a:gd name="connsiteX11" fmla="*/ 57635 w 58869"/>
                    <a:gd name="connsiteY11" fmla="*/ 39060 h 40687"/>
                    <a:gd name="connsiteX12" fmla="*/ 57635 w 58869"/>
                    <a:gd name="connsiteY12" fmla="*/ 32550 h 40687"/>
                    <a:gd name="connsiteX13" fmla="*/ 51047 w 58869"/>
                    <a:gd name="connsiteY13" fmla="*/ 26040 h 40687"/>
                    <a:gd name="connsiteX14" fmla="*/ 47755 w 58869"/>
                    <a:gd name="connsiteY14" fmla="*/ 22784 h 40687"/>
                    <a:gd name="connsiteX15" fmla="*/ 42815 w 58869"/>
                    <a:gd name="connsiteY15" fmla="*/ 21157 h 40687"/>
                    <a:gd name="connsiteX16" fmla="*/ 32934 w 58869"/>
                    <a:gd name="connsiteY16" fmla="*/ 13020 h 40687"/>
                    <a:gd name="connsiteX17" fmla="*/ 26347 w 58869"/>
                    <a:gd name="connsiteY17" fmla="*/ 11393 h 40687"/>
                    <a:gd name="connsiteX18" fmla="*/ 21408 w 58869"/>
                    <a:gd name="connsiteY18" fmla="*/ 8137 h 40687"/>
                    <a:gd name="connsiteX19" fmla="*/ 11527 w 58869"/>
                    <a:gd name="connsiteY19" fmla="*/ 3256 h 40687"/>
                    <a:gd name="connsiteX20" fmla="*/ 1647 w 58869"/>
                    <a:gd name="connsiteY20" fmla="*/ 0 h 40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869" h="40687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1627"/>
                        <a:pt x="0" y="3256"/>
                        <a:pt x="0" y="3256"/>
                      </a:cubicBezTo>
                      <a:cubicBezTo>
                        <a:pt x="4940" y="6510"/>
                        <a:pt x="3293" y="4883"/>
                        <a:pt x="8234" y="8137"/>
                      </a:cubicBezTo>
                      <a:cubicBezTo>
                        <a:pt x="11527" y="9766"/>
                        <a:pt x="13174" y="11393"/>
                        <a:pt x="16467" y="14647"/>
                      </a:cubicBezTo>
                      <a:cubicBezTo>
                        <a:pt x="18113" y="16275"/>
                        <a:pt x="19761" y="16275"/>
                        <a:pt x="21408" y="17903"/>
                      </a:cubicBezTo>
                      <a:cubicBezTo>
                        <a:pt x="23054" y="19530"/>
                        <a:pt x="24700" y="21157"/>
                        <a:pt x="24700" y="22784"/>
                      </a:cubicBezTo>
                      <a:cubicBezTo>
                        <a:pt x="27994" y="24413"/>
                        <a:pt x="31288" y="26040"/>
                        <a:pt x="34581" y="29294"/>
                      </a:cubicBezTo>
                      <a:cubicBezTo>
                        <a:pt x="36227" y="30923"/>
                        <a:pt x="37874" y="30923"/>
                        <a:pt x="39521" y="32550"/>
                      </a:cubicBezTo>
                      <a:cubicBezTo>
                        <a:pt x="41167" y="34177"/>
                        <a:pt x="41167" y="35804"/>
                        <a:pt x="42815" y="35804"/>
                      </a:cubicBezTo>
                      <a:cubicBezTo>
                        <a:pt x="47755" y="39060"/>
                        <a:pt x="47755" y="37433"/>
                        <a:pt x="51047" y="40687"/>
                      </a:cubicBezTo>
                      <a:cubicBezTo>
                        <a:pt x="54342" y="39060"/>
                        <a:pt x="55988" y="40687"/>
                        <a:pt x="57635" y="39060"/>
                      </a:cubicBezTo>
                      <a:cubicBezTo>
                        <a:pt x="59281" y="37433"/>
                        <a:pt x="59281" y="35804"/>
                        <a:pt x="57635" y="32550"/>
                      </a:cubicBezTo>
                      <a:cubicBezTo>
                        <a:pt x="54342" y="29294"/>
                        <a:pt x="54342" y="29294"/>
                        <a:pt x="51047" y="26040"/>
                      </a:cubicBezTo>
                      <a:cubicBezTo>
                        <a:pt x="49401" y="24413"/>
                        <a:pt x="49401" y="22784"/>
                        <a:pt x="47755" y="22784"/>
                      </a:cubicBezTo>
                      <a:cubicBezTo>
                        <a:pt x="46108" y="21157"/>
                        <a:pt x="44461" y="21157"/>
                        <a:pt x="42815" y="21157"/>
                      </a:cubicBezTo>
                      <a:cubicBezTo>
                        <a:pt x="39521" y="19530"/>
                        <a:pt x="37874" y="16275"/>
                        <a:pt x="32934" y="13020"/>
                      </a:cubicBezTo>
                      <a:cubicBezTo>
                        <a:pt x="31288" y="11393"/>
                        <a:pt x="29640" y="11393"/>
                        <a:pt x="26347" y="11393"/>
                      </a:cubicBezTo>
                      <a:cubicBezTo>
                        <a:pt x="24700" y="9766"/>
                        <a:pt x="23054" y="9766"/>
                        <a:pt x="21408" y="8137"/>
                      </a:cubicBezTo>
                      <a:cubicBezTo>
                        <a:pt x="18113" y="6510"/>
                        <a:pt x="14820" y="4883"/>
                        <a:pt x="11527" y="3256"/>
                      </a:cubicBezTo>
                      <a:cubicBezTo>
                        <a:pt x="6588" y="1627"/>
                        <a:pt x="6588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0" name="任意多边形: 形状 7399" descr="eaf9c220-b287-4ff9-be62-ec3fd1b17653"/>
                <p:cNvSpPr/>
                <p:nvPr/>
              </p:nvSpPr>
              <p:spPr>
                <a:xfrm flipH="1">
                  <a:off x="9686567" y="1375427"/>
                  <a:ext cx="67515" cy="21881"/>
                </a:xfrm>
                <a:custGeom>
                  <a:avLst/>
                  <a:gdLst>
                    <a:gd name="connsiteX0" fmla="*/ 1647 w 67515"/>
                    <a:gd name="connsiteY0" fmla="*/ 0 h 21881"/>
                    <a:gd name="connsiteX1" fmla="*/ 0 w 67515"/>
                    <a:gd name="connsiteY1" fmla="*/ 1627 h 21881"/>
                    <a:gd name="connsiteX2" fmla="*/ 1647 w 67515"/>
                    <a:gd name="connsiteY2" fmla="*/ 3256 h 21881"/>
                    <a:gd name="connsiteX3" fmla="*/ 11527 w 67515"/>
                    <a:gd name="connsiteY3" fmla="*/ 6510 h 21881"/>
                    <a:gd name="connsiteX4" fmla="*/ 21407 w 67515"/>
                    <a:gd name="connsiteY4" fmla="*/ 11393 h 21881"/>
                    <a:gd name="connsiteX5" fmla="*/ 27993 w 67515"/>
                    <a:gd name="connsiteY5" fmla="*/ 13020 h 21881"/>
                    <a:gd name="connsiteX6" fmla="*/ 32934 w 67515"/>
                    <a:gd name="connsiteY6" fmla="*/ 16275 h 21881"/>
                    <a:gd name="connsiteX7" fmla="*/ 44461 w 67515"/>
                    <a:gd name="connsiteY7" fmla="*/ 17903 h 21881"/>
                    <a:gd name="connsiteX8" fmla="*/ 49401 w 67515"/>
                    <a:gd name="connsiteY8" fmla="*/ 19531 h 21881"/>
                    <a:gd name="connsiteX9" fmla="*/ 54341 w 67515"/>
                    <a:gd name="connsiteY9" fmla="*/ 21158 h 21881"/>
                    <a:gd name="connsiteX10" fmla="*/ 64222 w 67515"/>
                    <a:gd name="connsiteY10" fmla="*/ 21158 h 21881"/>
                    <a:gd name="connsiteX11" fmla="*/ 67515 w 67515"/>
                    <a:gd name="connsiteY11" fmla="*/ 17903 h 21881"/>
                    <a:gd name="connsiteX12" fmla="*/ 64222 w 67515"/>
                    <a:gd name="connsiteY12" fmla="*/ 13020 h 21881"/>
                    <a:gd name="connsiteX13" fmla="*/ 54341 w 67515"/>
                    <a:gd name="connsiteY13" fmla="*/ 9765 h 21881"/>
                    <a:gd name="connsiteX14" fmla="*/ 49401 w 67515"/>
                    <a:gd name="connsiteY14" fmla="*/ 8138 h 21881"/>
                    <a:gd name="connsiteX15" fmla="*/ 44461 w 67515"/>
                    <a:gd name="connsiteY15" fmla="*/ 8138 h 21881"/>
                    <a:gd name="connsiteX16" fmla="*/ 32934 w 67515"/>
                    <a:gd name="connsiteY16" fmla="*/ 4883 h 21881"/>
                    <a:gd name="connsiteX17" fmla="*/ 26347 w 67515"/>
                    <a:gd name="connsiteY17" fmla="*/ 4883 h 21881"/>
                    <a:gd name="connsiteX18" fmla="*/ 21407 w 67515"/>
                    <a:gd name="connsiteY18" fmla="*/ 3256 h 21881"/>
                    <a:gd name="connsiteX19" fmla="*/ 11527 w 67515"/>
                    <a:gd name="connsiteY19" fmla="*/ 1627 h 21881"/>
                    <a:gd name="connsiteX20" fmla="*/ 1647 w 67515"/>
                    <a:gd name="connsiteY20" fmla="*/ 0 h 2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15" h="21881">
                      <a:moveTo>
                        <a:pt x="1647" y="0"/>
                      </a:moveTo>
                      <a:cubicBezTo>
                        <a:pt x="0" y="0"/>
                        <a:pt x="0" y="1627"/>
                        <a:pt x="0" y="1627"/>
                      </a:cubicBezTo>
                      <a:cubicBezTo>
                        <a:pt x="0" y="3256"/>
                        <a:pt x="0" y="3256"/>
                        <a:pt x="1647" y="3256"/>
                      </a:cubicBezTo>
                      <a:cubicBezTo>
                        <a:pt x="6587" y="4883"/>
                        <a:pt x="4940" y="4883"/>
                        <a:pt x="11527" y="6510"/>
                      </a:cubicBezTo>
                      <a:cubicBezTo>
                        <a:pt x="14820" y="8138"/>
                        <a:pt x="18114" y="9765"/>
                        <a:pt x="21407" y="11393"/>
                      </a:cubicBezTo>
                      <a:cubicBezTo>
                        <a:pt x="23054" y="11393"/>
                        <a:pt x="24700" y="11393"/>
                        <a:pt x="27993" y="13020"/>
                      </a:cubicBezTo>
                      <a:cubicBezTo>
                        <a:pt x="29641" y="13020"/>
                        <a:pt x="31288" y="14648"/>
                        <a:pt x="32934" y="16275"/>
                      </a:cubicBezTo>
                      <a:cubicBezTo>
                        <a:pt x="36227" y="17903"/>
                        <a:pt x="41168" y="17903"/>
                        <a:pt x="44461" y="17903"/>
                      </a:cubicBezTo>
                      <a:cubicBezTo>
                        <a:pt x="46108" y="17903"/>
                        <a:pt x="47754" y="17903"/>
                        <a:pt x="49401" y="19531"/>
                      </a:cubicBezTo>
                      <a:cubicBezTo>
                        <a:pt x="51047" y="19531"/>
                        <a:pt x="52695" y="21158"/>
                        <a:pt x="54341" y="21158"/>
                      </a:cubicBezTo>
                      <a:cubicBezTo>
                        <a:pt x="60927" y="22785"/>
                        <a:pt x="59281" y="21158"/>
                        <a:pt x="64222" y="21158"/>
                      </a:cubicBezTo>
                      <a:cubicBezTo>
                        <a:pt x="64222" y="19531"/>
                        <a:pt x="65868" y="19531"/>
                        <a:pt x="67515" y="17903"/>
                      </a:cubicBezTo>
                      <a:cubicBezTo>
                        <a:pt x="67515" y="16275"/>
                        <a:pt x="65868" y="14648"/>
                        <a:pt x="64222" y="13020"/>
                      </a:cubicBezTo>
                      <a:cubicBezTo>
                        <a:pt x="59281" y="11393"/>
                        <a:pt x="60927" y="11393"/>
                        <a:pt x="54341" y="9765"/>
                      </a:cubicBezTo>
                      <a:cubicBezTo>
                        <a:pt x="52695" y="9765"/>
                        <a:pt x="51047" y="8138"/>
                        <a:pt x="49401" y="8138"/>
                      </a:cubicBezTo>
                      <a:cubicBezTo>
                        <a:pt x="47754" y="8138"/>
                        <a:pt x="46108" y="8138"/>
                        <a:pt x="44461" y="8138"/>
                      </a:cubicBezTo>
                      <a:cubicBezTo>
                        <a:pt x="41168" y="6510"/>
                        <a:pt x="36227" y="4883"/>
                        <a:pt x="32934" y="4883"/>
                      </a:cubicBezTo>
                      <a:cubicBezTo>
                        <a:pt x="31288" y="4883"/>
                        <a:pt x="27993" y="4883"/>
                        <a:pt x="26347" y="4883"/>
                      </a:cubicBezTo>
                      <a:cubicBezTo>
                        <a:pt x="24700" y="4883"/>
                        <a:pt x="23054" y="3256"/>
                        <a:pt x="21407" y="3256"/>
                      </a:cubicBezTo>
                      <a:cubicBezTo>
                        <a:pt x="18114" y="3256"/>
                        <a:pt x="14820" y="1627"/>
                        <a:pt x="11527" y="1627"/>
                      </a:cubicBezTo>
                      <a:cubicBezTo>
                        <a:pt x="4940" y="0"/>
                        <a:pt x="6587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1" name="任意多边形: 形状 7400" descr="424aeafe-7a08-4abc-8589-b8acb886c49c"/>
                <p:cNvSpPr/>
                <p:nvPr/>
              </p:nvSpPr>
              <p:spPr>
                <a:xfrm flipH="1">
                  <a:off x="9614112" y="1556080"/>
                  <a:ext cx="26347" cy="29295"/>
                </a:xfrm>
                <a:custGeom>
                  <a:avLst/>
                  <a:gdLst>
                    <a:gd name="connsiteX0" fmla="*/ 3293 w 26347"/>
                    <a:gd name="connsiteY0" fmla="*/ 0 h 29295"/>
                    <a:gd name="connsiteX1" fmla="*/ 1647 w 26347"/>
                    <a:gd name="connsiteY1" fmla="*/ 0 h 29295"/>
                    <a:gd name="connsiteX2" fmla="*/ 0 w 26347"/>
                    <a:gd name="connsiteY2" fmla="*/ 1627 h 29295"/>
                    <a:gd name="connsiteX3" fmla="*/ 3293 w 26347"/>
                    <a:gd name="connsiteY3" fmla="*/ 6510 h 29295"/>
                    <a:gd name="connsiteX4" fmla="*/ 4940 w 26347"/>
                    <a:gd name="connsiteY4" fmla="*/ 11393 h 29295"/>
                    <a:gd name="connsiteX5" fmla="*/ 6586 w 26347"/>
                    <a:gd name="connsiteY5" fmla="*/ 13020 h 29295"/>
                    <a:gd name="connsiteX6" fmla="*/ 6586 w 26347"/>
                    <a:gd name="connsiteY6" fmla="*/ 16275 h 29295"/>
                    <a:gd name="connsiteX7" fmla="*/ 11527 w 26347"/>
                    <a:gd name="connsiteY7" fmla="*/ 21158 h 29295"/>
                    <a:gd name="connsiteX8" fmla="*/ 13173 w 26347"/>
                    <a:gd name="connsiteY8" fmla="*/ 22785 h 29295"/>
                    <a:gd name="connsiteX9" fmla="*/ 13173 w 26347"/>
                    <a:gd name="connsiteY9" fmla="*/ 26041 h 29295"/>
                    <a:gd name="connsiteX10" fmla="*/ 18113 w 26347"/>
                    <a:gd name="connsiteY10" fmla="*/ 29295 h 29295"/>
                    <a:gd name="connsiteX11" fmla="*/ 24700 w 26347"/>
                    <a:gd name="connsiteY11" fmla="*/ 27668 h 29295"/>
                    <a:gd name="connsiteX12" fmla="*/ 26347 w 26347"/>
                    <a:gd name="connsiteY12" fmla="*/ 22785 h 29295"/>
                    <a:gd name="connsiteX13" fmla="*/ 23054 w 26347"/>
                    <a:gd name="connsiteY13" fmla="*/ 17903 h 29295"/>
                    <a:gd name="connsiteX14" fmla="*/ 23054 w 26347"/>
                    <a:gd name="connsiteY14" fmla="*/ 16275 h 29295"/>
                    <a:gd name="connsiteX15" fmla="*/ 19761 w 26347"/>
                    <a:gd name="connsiteY15" fmla="*/ 14648 h 29295"/>
                    <a:gd name="connsiteX16" fmla="*/ 16467 w 26347"/>
                    <a:gd name="connsiteY16" fmla="*/ 9766 h 29295"/>
                    <a:gd name="connsiteX17" fmla="*/ 13173 w 26347"/>
                    <a:gd name="connsiteY17" fmla="*/ 8137 h 29295"/>
                    <a:gd name="connsiteX18" fmla="*/ 11527 w 26347"/>
                    <a:gd name="connsiteY18" fmla="*/ 6510 h 29295"/>
                    <a:gd name="connsiteX19" fmla="*/ 8234 w 26347"/>
                    <a:gd name="connsiteY19" fmla="*/ 3256 h 29295"/>
                    <a:gd name="connsiteX20" fmla="*/ 3293 w 26347"/>
                    <a:gd name="connsiteY20" fmla="*/ 0 h 29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347" h="29295">
                      <a:moveTo>
                        <a:pt x="3293" y="0"/>
                      </a:moveTo>
                      <a:cubicBezTo>
                        <a:pt x="3293" y="0"/>
                        <a:pt x="1647" y="0"/>
                        <a:pt x="1647" y="0"/>
                      </a:cubicBezTo>
                      <a:cubicBezTo>
                        <a:pt x="0" y="0"/>
                        <a:pt x="0" y="1627"/>
                        <a:pt x="0" y="1627"/>
                      </a:cubicBezTo>
                      <a:cubicBezTo>
                        <a:pt x="1647" y="3256"/>
                        <a:pt x="1647" y="3256"/>
                        <a:pt x="3293" y="6510"/>
                      </a:cubicBezTo>
                      <a:cubicBezTo>
                        <a:pt x="3293" y="8137"/>
                        <a:pt x="3293" y="9766"/>
                        <a:pt x="4940" y="11393"/>
                      </a:cubicBezTo>
                      <a:cubicBezTo>
                        <a:pt x="4940" y="11393"/>
                        <a:pt x="6586" y="13020"/>
                        <a:pt x="6586" y="13020"/>
                      </a:cubicBezTo>
                      <a:cubicBezTo>
                        <a:pt x="6586" y="13020"/>
                        <a:pt x="6586" y="14648"/>
                        <a:pt x="6586" y="16275"/>
                      </a:cubicBezTo>
                      <a:cubicBezTo>
                        <a:pt x="8234" y="17903"/>
                        <a:pt x="9880" y="19530"/>
                        <a:pt x="11527" y="21158"/>
                      </a:cubicBezTo>
                      <a:cubicBezTo>
                        <a:pt x="11527" y="21158"/>
                        <a:pt x="13173" y="22785"/>
                        <a:pt x="13173" y="22785"/>
                      </a:cubicBezTo>
                      <a:cubicBezTo>
                        <a:pt x="13173" y="22785"/>
                        <a:pt x="13173" y="24413"/>
                        <a:pt x="13173" y="26041"/>
                      </a:cubicBezTo>
                      <a:cubicBezTo>
                        <a:pt x="14820" y="27668"/>
                        <a:pt x="16467" y="27668"/>
                        <a:pt x="18113" y="29295"/>
                      </a:cubicBezTo>
                      <a:cubicBezTo>
                        <a:pt x="23054" y="27668"/>
                        <a:pt x="24700" y="29295"/>
                        <a:pt x="24700" y="27668"/>
                      </a:cubicBezTo>
                      <a:cubicBezTo>
                        <a:pt x="26347" y="26041"/>
                        <a:pt x="26347" y="24413"/>
                        <a:pt x="26347" y="22785"/>
                      </a:cubicBezTo>
                      <a:cubicBezTo>
                        <a:pt x="24700" y="21158"/>
                        <a:pt x="26347" y="21158"/>
                        <a:pt x="23054" y="17903"/>
                      </a:cubicBezTo>
                      <a:cubicBezTo>
                        <a:pt x="23054" y="17903"/>
                        <a:pt x="23054" y="16275"/>
                        <a:pt x="23054" y="16275"/>
                      </a:cubicBezTo>
                      <a:cubicBezTo>
                        <a:pt x="23054" y="16275"/>
                        <a:pt x="21407" y="16275"/>
                        <a:pt x="19761" y="14648"/>
                      </a:cubicBezTo>
                      <a:cubicBezTo>
                        <a:pt x="18113" y="13020"/>
                        <a:pt x="18113" y="11393"/>
                        <a:pt x="16467" y="9766"/>
                      </a:cubicBezTo>
                      <a:cubicBezTo>
                        <a:pt x="16467" y="9766"/>
                        <a:pt x="14820" y="8137"/>
                        <a:pt x="13173" y="8137"/>
                      </a:cubicBezTo>
                      <a:cubicBezTo>
                        <a:pt x="13173" y="8137"/>
                        <a:pt x="11527" y="6510"/>
                        <a:pt x="11527" y="6510"/>
                      </a:cubicBezTo>
                      <a:cubicBezTo>
                        <a:pt x="9880" y="4883"/>
                        <a:pt x="9880" y="3256"/>
                        <a:pt x="8234" y="3256"/>
                      </a:cubicBezTo>
                      <a:cubicBezTo>
                        <a:pt x="6586" y="1627"/>
                        <a:pt x="6586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2" name="任意多边形: 形状 7401" descr="8a94a486-29a8-4928-a37f-8bf25230c937"/>
                <p:cNvSpPr/>
                <p:nvPr/>
              </p:nvSpPr>
              <p:spPr>
                <a:xfrm flipH="1">
                  <a:off x="9587764" y="1543059"/>
                  <a:ext cx="16467" cy="19530"/>
                </a:xfrm>
                <a:custGeom>
                  <a:avLst/>
                  <a:gdLst>
                    <a:gd name="connsiteX0" fmla="*/ 3293 w 16467"/>
                    <a:gd name="connsiteY0" fmla="*/ 0 h 19530"/>
                    <a:gd name="connsiteX1" fmla="*/ 1646 w 16467"/>
                    <a:gd name="connsiteY1" fmla="*/ 1627 h 19530"/>
                    <a:gd name="connsiteX2" fmla="*/ 0 w 16467"/>
                    <a:gd name="connsiteY2" fmla="*/ 3255 h 19530"/>
                    <a:gd name="connsiteX3" fmla="*/ 1646 w 16467"/>
                    <a:gd name="connsiteY3" fmla="*/ 6510 h 19530"/>
                    <a:gd name="connsiteX4" fmla="*/ 1646 w 16467"/>
                    <a:gd name="connsiteY4" fmla="*/ 9765 h 19530"/>
                    <a:gd name="connsiteX5" fmla="*/ 3293 w 16467"/>
                    <a:gd name="connsiteY5" fmla="*/ 11393 h 19530"/>
                    <a:gd name="connsiteX6" fmla="*/ 3293 w 16467"/>
                    <a:gd name="connsiteY6" fmla="*/ 13020 h 19530"/>
                    <a:gd name="connsiteX7" fmla="*/ 6586 w 16467"/>
                    <a:gd name="connsiteY7" fmla="*/ 14648 h 19530"/>
                    <a:gd name="connsiteX8" fmla="*/ 8234 w 16467"/>
                    <a:gd name="connsiteY8" fmla="*/ 16275 h 19530"/>
                    <a:gd name="connsiteX9" fmla="*/ 8234 w 16467"/>
                    <a:gd name="connsiteY9" fmla="*/ 17903 h 19530"/>
                    <a:gd name="connsiteX10" fmla="*/ 11527 w 16467"/>
                    <a:gd name="connsiteY10" fmla="*/ 19530 h 19530"/>
                    <a:gd name="connsiteX11" fmla="*/ 14820 w 16467"/>
                    <a:gd name="connsiteY11" fmla="*/ 16275 h 19530"/>
                    <a:gd name="connsiteX12" fmla="*/ 16467 w 16467"/>
                    <a:gd name="connsiteY12" fmla="*/ 13020 h 19530"/>
                    <a:gd name="connsiteX13" fmla="*/ 14820 w 16467"/>
                    <a:gd name="connsiteY13" fmla="*/ 9765 h 19530"/>
                    <a:gd name="connsiteX14" fmla="*/ 14820 w 16467"/>
                    <a:gd name="connsiteY14" fmla="*/ 8137 h 19530"/>
                    <a:gd name="connsiteX15" fmla="*/ 13173 w 16467"/>
                    <a:gd name="connsiteY15" fmla="*/ 8137 h 19530"/>
                    <a:gd name="connsiteX16" fmla="*/ 11527 w 16467"/>
                    <a:gd name="connsiteY16" fmla="*/ 4883 h 19530"/>
                    <a:gd name="connsiteX17" fmla="*/ 9880 w 16467"/>
                    <a:gd name="connsiteY17" fmla="*/ 4883 h 19530"/>
                    <a:gd name="connsiteX18" fmla="*/ 8234 w 16467"/>
                    <a:gd name="connsiteY18" fmla="*/ 3255 h 19530"/>
                    <a:gd name="connsiteX19" fmla="*/ 6586 w 16467"/>
                    <a:gd name="connsiteY19" fmla="*/ 1627 h 19530"/>
                    <a:gd name="connsiteX20" fmla="*/ 3293 w 16467"/>
                    <a:gd name="connsiteY20" fmla="*/ 0 h 1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467" h="19530">
                      <a:moveTo>
                        <a:pt x="3293" y="0"/>
                      </a:moveTo>
                      <a:cubicBezTo>
                        <a:pt x="3293" y="0"/>
                        <a:pt x="1646" y="0"/>
                        <a:pt x="1646" y="1627"/>
                      </a:cubicBezTo>
                      <a:cubicBezTo>
                        <a:pt x="1646" y="1627"/>
                        <a:pt x="0" y="3255"/>
                        <a:pt x="0" y="3255"/>
                      </a:cubicBezTo>
                      <a:cubicBezTo>
                        <a:pt x="0" y="4883"/>
                        <a:pt x="0" y="4883"/>
                        <a:pt x="1646" y="6510"/>
                      </a:cubicBezTo>
                      <a:cubicBezTo>
                        <a:pt x="1646" y="6510"/>
                        <a:pt x="1646" y="8137"/>
                        <a:pt x="1646" y="9765"/>
                      </a:cubicBezTo>
                      <a:cubicBezTo>
                        <a:pt x="1646" y="9765"/>
                        <a:pt x="3293" y="9765"/>
                        <a:pt x="3293" y="11393"/>
                      </a:cubicBezTo>
                      <a:cubicBezTo>
                        <a:pt x="3293" y="11393"/>
                        <a:pt x="3293" y="13020"/>
                        <a:pt x="3293" y="13020"/>
                      </a:cubicBezTo>
                      <a:cubicBezTo>
                        <a:pt x="3293" y="14648"/>
                        <a:pt x="4940" y="14648"/>
                        <a:pt x="6586" y="14648"/>
                      </a:cubicBezTo>
                      <a:cubicBezTo>
                        <a:pt x="6586" y="14648"/>
                        <a:pt x="6586" y="14648"/>
                        <a:pt x="8234" y="16275"/>
                      </a:cubicBezTo>
                      <a:cubicBezTo>
                        <a:pt x="8234" y="16275"/>
                        <a:pt x="8234" y="17903"/>
                        <a:pt x="8234" y="17903"/>
                      </a:cubicBezTo>
                      <a:cubicBezTo>
                        <a:pt x="9880" y="19530"/>
                        <a:pt x="9880" y="17903"/>
                        <a:pt x="11527" y="19530"/>
                      </a:cubicBezTo>
                      <a:cubicBezTo>
                        <a:pt x="11527" y="17903"/>
                        <a:pt x="13173" y="17903"/>
                        <a:pt x="14820" y="16275"/>
                      </a:cubicBezTo>
                      <a:cubicBezTo>
                        <a:pt x="16467" y="14648"/>
                        <a:pt x="16467" y="13020"/>
                        <a:pt x="16467" y="13020"/>
                      </a:cubicBezTo>
                      <a:cubicBezTo>
                        <a:pt x="16467" y="11393"/>
                        <a:pt x="16467" y="11393"/>
                        <a:pt x="14820" y="9765"/>
                      </a:cubicBezTo>
                      <a:cubicBezTo>
                        <a:pt x="14820" y="9765"/>
                        <a:pt x="14820" y="8137"/>
                        <a:pt x="14820" y="8137"/>
                      </a:cubicBezTo>
                      <a:cubicBezTo>
                        <a:pt x="14820" y="8137"/>
                        <a:pt x="13173" y="8137"/>
                        <a:pt x="13173" y="8137"/>
                      </a:cubicBezTo>
                      <a:cubicBezTo>
                        <a:pt x="13173" y="8137"/>
                        <a:pt x="13173" y="6510"/>
                        <a:pt x="11527" y="4883"/>
                      </a:cubicBezTo>
                      <a:cubicBezTo>
                        <a:pt x="11527" y="4883"/>
                        <a:pt x="9880" y="4883"/>
                        <a:pt x="9880" y="4883"/>
                      </a:cubicBezTo>
                      <a:cubicBezTo>
                        <a:pt x="9880" y="4883"/>
                        <a:pt x="9880" y="3255"/>
                        <a:pt x="8234" y="3255"/>
                      </a:cubicBezTo>
                      <a:cubicBezTo>
                        <a:pt x="8234" y="3255"/>
                        <a:pt x="6586" y="1627"/>
                        <a:pt x="6586" y="1627"/>
                      </a:cubicBezTo>
                      <a:cubicBezTo>
                        <a:pt x="4940" y="0"/>
                        <a:pt x="4940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3" name="任意多边形: 形状 7402" descr="f22d1165-7667-48c3-9482-240809fd0bd3"/>
                <p:cNvSpPr/>
                <p:nvPr/>
              </p:nvSpPr>
              <p:spPr>
                <a:xfrm flipH="1">
                  <a:off x="9587763" y="1536550"/>
                  <a:ext cx="13174" cy="23423"/>
                </a:xfrm>
                <a:custGeom>
                  <a:avLst/>
                  <a:gdLst>
                    <a:gd name="connsiteX0" fmla="*/ 6586 w 13174"/>
                    <a:gd name="connsiteY0" fmla="*/ 0 h 23423"/>
                    <a:gd name="connsiteX1" fmla="*/ 4940 w 13174"/>
                    <a:gd name="connsiteY1" fmla="*/ 0 h 23423"/>
                    <a:gd name="connsiteX2" fmla="*/ 3293 w 13174"/>
                    <a:gd name="connsiteY2" fmla="*/ 0 h 23423"/>
                    <a:gd name="connsiteX3" fmla="*/ 3293 w 13174"/>
                    <a:gd name="connsiteY3" fmla="*/ 3255 h 23423"/>
                    <a:gd name="connsiteX4" fmla="*/ 1647 w 13174"/>
                    <a:gd name="connsiteY4" fmla="*/ 6510 h 23423"/>
                    <a:gd name="connsiteX5" fmla="*/ 1647 w 13174"/>
                    <a:gd name="connsiteY5" fmla="*/ 8137 h 23423"/>
                    <a:gd name="connsiteX6" fmla="*/ 0 w 13174"/>
                    <a:gd name="connsiteY6" fmla="*/ 9764 h 23423"/>
                    <a:gd name="connsiteX7" fmla="*/ 1647 w 13174"/>
                    <a:gd name="connsiteY7" fmla="*/ 13020 h 23423"/>
                    <a:gd name="connsiteX8" fmla="*/ 1647 w 13174"/>
                    <a:gd name="connsiteY8" fmla="*/ 14647 h 23423"/>
                    <a:gd name="connsiteX9" fmla="*/ 1647 w 13174"/>
                    <a:gd name="connsiteY9" fmla="*/ 16274 h 23423"/>
                    <a:gd name="connsiteX10" fmla="*/ 4940 w 13174"/>
                    <a:gd name="connsiteY10" fmla="*/ 19530 h 23423"/>
                    <a:gd name="connsiteX11" fmla="*/ 9880 w 13174"/>
                    <a:gd name="connsiteY11" fmla="*/ 22784 h 23423"/>
                    <a:gd name="connsiteX12" fmla="*/ 13174 w 13174"/>
                    <a:gd name="connsiteY12" fmla="*/ 21157 h 23423"/>
                    <a:gd name="connsiteX13" fmla="*/ 13174 w 13174"/>
                    <a:gd name="connsiteY13" fmla="*/ 17903 h 23423"/>
                    <a:gd name="connsiteX14" fmla="*/ 13174 w 13174"/>
                    <a:gd name="connsiteY14" fmla="*/ 16274 h 23423"/>
                    <a:gd name="connsiteX15" fmla="*/ 11527 w 13174"/>
                    <a:gd name="connsiteY15" fmla="*/ 14647 h 23423"/>
                    <a:gd name="connsiteX16" fmla="*/ 11527 w 13174"/>
                    <a:gd name="connsiteY16" fmla="*/ 9764 h 23423"/>
                    <a:gd name="connsiteX17" fmla="*/ 9880 w 13174"/>
                    <a:gd name="connsiteY17" fmla="*/ 8137 h 23423"/>
                    <a:gd name="connsiteX18" fmla="*/ 9880 w 13174"/>
                    <a:gd name="connsiteY18" fmla="*/ 6510 h 23423"/>
                    <a:gd name="connsiteX19" fmla="*/ 8234 w 13174"/>
                    <a:gd name="connsiteY19" fmla="*/ 3255 h 23423"/>
                    <a:gd name="connsiteX20" fmla="*/ 6586 w 13174"/>
                    <a:gd name="connsiteY20" fmla="*/ 0 h 23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174" h="23423">
                      <a:moveTo>
                        <a:pt x="6586" y="0"/>
                      </a:moveTo>
                      <a:cubicBezTo>
                        <a:pt x="6586" y="0"/>
                        <a:pt x="4940" y="0"/>
                        <a:pt x="4940" y="0"/>
                      </a:cubicBezTo>
                      <a:cubicBezTo>
                        <a:pt x="3293" y="0"/>
                        <a:pt x="3293" y="0"/>
                        <a:pt x="3293" y="0"/>
                      </a:cubicBezTo>
                      <a:cubicBezTo>
                        <a:pt x="3293" y="1627"/>
                        <a:pt x="3293" y="1627"/>
                        <a:pt x="3293" y="3255"/>
                      </a:cubicBezTo>
                      <a:cubicBezTo>
                        <a:pt x="3293" y="4883"/>
                        <a:pt x="1647" y="6510"/>
                        <a:pt x="1647" y="6510"/>
                      </a:cubicBezTo>
                      <a:cubicBezTo>
                        <a:pt x="1647" y="6510"/>
                        <a:pt x="1647" y="8137"/>
                        <a:pt x="1647" y="8137"/>
                      </a:cubicBezTo>
                      <a:cubicBezTo>
                        <a:pt x="1647" y="8137"/>
                        <a:pt x="0" y="9764"/>
                        <a:pt x="0" y="9764"/>
                      </a:cubicBezTo>
                      <a:cubicBezTo>
                        <a:pt x="0" y="11393"/>
                        <a:pt x="1647" y="13020"/>
                        <a:pt x="1647" y="13020"/>
                      </a:cubicBezTo>
                      <a:cubicBezTo>
                        <a:pt x="1647" y="13020"/>
                        <a:pt x="1647" y="14647"/>
                        <a:pt x="1647" y="14647"/>
                      </a:cubicBezTo>
                      <a:cubicBezTo>
                        <a:pt x="1647" y="14647"/>
                        <a:pt x="0" y="16274"/>
                        <a:pt x="1647" y="16274"/>
                      </a:cubicBezTo>
                      <a:cubicBezTo>
                        <a:pt x="1647" y="17903"/>
                        <a:pt x="3293" y="17903"/>
                        <a:pt x="4940" y="19530"/>
                      </a:cubicBezTo>
                      <a:cubicBezTo>
                        <a:pt x="8234" y="22784"/>
                        <a:pt x="8234" y="24413"/>
                        <a:pt x="9880" y="22784"/>
                      </a:cubicBezTo>
                      <a:cubicBezTo>
                        <a:pt x="11527" y="22784"/>
                        <a:pt x="13174" y="21157"/>
                        <a:pt x="13174" y="21157"/>
                      </a:cubicBezTo>
                      <a:cubicBezTo>
                        <a:pt x="13174" y="19530"/>
                        <a:pt x="13174" y="19530"/>
                        <a:pt x="13174" y="17903"/>
                      </a:cubicBezTo>
                      <a:cubicBezTo>
                        <a:pt x="13174" y="17903"/>
                        <a:pt x="13174" y="16274"/>
                        <a:pt x="13174" y="16274"/>
                      </a:cubicBezTo>
                      <a:cubicBezTo>
                        <a:pt x="13174" y="16274"/>
                        <a:pt x="11527" y="14647"/>
                        <a:pt x="11527" y="14647"/>
                      </a:cubicBezTo>
                      <a:cubicBezTo>
                        <a:pt x="11527" y="13020"/>
                        <a:pt x="11527" y="11393"/>
                        <a:pt x="11527" y="9764"/>
                      </a:cubicBezTo>
                      <a:cubicBezTo>
                        <a:pt x="11527" y="9764"/>
                        <a:pt x="9880" y="8137"/>
                        <a:pt x="9880" y="8137"/>
                      </a:cubicBezTo>
                      <a:cubicBezTo>
                        <a:pt x="9880" y="8137"/>
                        <a:pt x="9880" y="6510"/>
                        <a:pt x="9880" y="6510"/>
                      </a:cubicBezTo>
                      <a:cubicBezTo>
                        <a:pt x="9880" y="4883"/>
                        <a:pt x="9880" y="3255"/>
                        <a:pt x="8234" y="3255"/>
                      </a:cubicBezTo>
                      <a:cubicBezTo>
                        <a:pt x="6586" y="1627"/>
                        <a:pt x="6586" y="1627"/>
                        <a:pt x="658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4" name="任意多边形: 形状 7403" descr="1aecf368-f523-4121-827d-4735ab5701e4"/>
                <p:cNvSpPr/>
                <p:nvPr/>
              </p:nvSpPr>
              <p:spPr>
                <a:xfrm flipH="1">
                  <a:off x="9552503" y="1499117"/>
                  <a:ext cx="53376" cy="35246"/>
                </a:xfrm>
                <a:custGeom>
                  <a:avLst/>
                  <a:gdLst>
                    <a:gd name="connsiteX0" fmla="*/ 1647 w 53376"/>
                    <a:gd name="connsiteY0" fmla="*/ 0 h 35246"/>
                    <a:gd name="connsiteX1" fmla="*/ 0 w 53376"/>
                    <a:gd name="connsiteY1" fmla="*/ 1627 h 35246"/>
                    <a:gd name="connsiteX2" fmla="*/ 0 w 53376"/>
                    <a:gd name="connsiteY2" fmla="*/ 3256 h 35246"/>
                    <a:gd name="connsiteX3" fmla="*/ 8234 w 53376"/>
                    <a:gd name="connsiteY3" fmla="*/ 8137 h 35246"/>
                    <a:gd name="connsiteX4" fmla="*/ 14820 w 53376"/>
                    <a:gd name="connsiteY4" fmla="*/ 14648 h 35246"/>
                    <a:gd name="connsiteX5" fmla="*/ 19760 w 53376"/>
                    <a:gd name="connsiteY5" fmla="*/ 16275 h 35246"/>
                    <a:gd name="connsiteX6" fmla="*/ 23054 w 53376"/>
                    <a:gd name="connsiteY6" fmla="*/ 19530 h 35246"/>
                    <a:gd name="connsiteX7" fmla="*/ 32934 w 53376"/>
                    <a:gd name="connsiteY7" fmla="*/ 24413 h 35246"/>
                    <a:gd name="connsiteX8" fmla="*/ 37874 w 53376"/>
                    <a:gd name="connsiteY8" fmla="*/ 26041 h 35246"/>
                    <a:gd name="connsiteX9" fmla="*/ 41168 w 53376"/>
                    <a:gd name="connsiteY9" fmla="*/ 29295 h 35246"/>
                    <a:gd name="connsiteX10" fmla="*/ 49401 w 53376"/>
                    <a:gd name="connsiteY10" fmla="*/ 32551 h 35246"/>
                    <a:gd name="connsiteX11" fmla="*/ 52695 w 53376"/>
                    <a:gd name="connsiteY11" fmla="*/ 34178 h 35246"/>
                    <a:gd name="connsiteX12" fmla="*/ 51048 w 53376"/>
                    <a:gd name="connsiteY12" fmla="*/ 29295 h 35246"/>
                    <a:gd name="connsiteX13" fmla="*/ 44461 w 53376"/>
                    <a:gd name="connsiteY13" fmla="*/ 24413 h 35246"/>
                    <a:gd name="connsiteX14" fmla="*/ 41168 w 53376"/>
                    <a:gd name="connsiteY14" fmla="*/ 21158 h 35246"/>
                    <a:gd name="connsiteX15" fmla="*/ 36227 w 53376"/>
                    <a:gd name="connsiteY15" fmla="*/ 19530 h 35246"/>
                    <a:gd name="connsiteX16" fmla="*/ 27993 w 53376"/>
                    <a:gd name="connsiteY16" fmla="*/ 13020 h 35246"/>
                    <a:gd name="connsiteX17" fmla="*/ 23054 w 53376"/>
                    <a:gd name="connsiteY17" fmla="*/ 11393 h 35246"/>
                    <a:gd name="connsiteX18" fmla="*/ 18114 w 53376"/>
                    <a:gd name="connsiteY18" fmla="*/ 8137 h 35246"/>
                    <a:gd name="connsiteX19" fmla="*/ 9880 w 53376"/>
                    <a:gd name="connsiteY19" fmla="*/ 3256 h 35246"/>
                    <a:gd name="connsiteX20" fmla="*/ 1647 w 53376"/>
                    <a:gd name="connsiteY20" fmla="*/ 0 h 35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376" h="35246">
                      <a:moveTo>
                        <a:pt x="1647" y="0"/>
                      </a:moveTo>
                      <a:cubicBezTo>
                        <a:pt x="1647" y="0"/>
                        <a:pt x="0" y="0"/>
                        <a:pt x="0" y="1627"/>
                      </a:cubicBezTo>
                      <a:cubicBezTo>
                        <a:pt x="0" y="1627"/>
                        <a:pt x="0" y="3256"/>
                        <a:pt x="0" y="3256"/>
                      </a:cubicBezTo>
                      <a:cubicBezTo>
                        <a:pt x="3293" y="6510"/>
                        <a:pt x="3293" y="4883"/>
                        <a:pt x="8234" y="8137"/>
                      </a:cubicBezTo>
                      <a:cubicBezTo>
                        <a:pt x="9880" y="9766"/>
                        <a:pt x="13173" y="13020"/>
                        <a:pt x="14820" y="14648"/>
                      </a:cubicBezTo>
                      <a:cubicBezTo>
                        <a:pt x="16468" y="16275"/>
                        <a:pt x="18114" y="16275"/>
                        <a:pt x="19760" y="16275"/>
                      </a:cubicBezTo>
                      <a:cubicBezTo>
                        <a:pt x="21407" y="17903"/>
                        <a:pt x="21407" y="19530"/>
                        <a:pt x="23054" y="19530"/>
                      </a:cubicBezTo>
                      <a:cubicBezTo>
                        <a:pt x="26347" y="21158"/>
                        <a:pt x="29641" y="22785"/>
                        <a:pt x="32934" y="24413"/>
                      </a:cubicBezTo>
                      <a:cubicBezTo>
                        <a:pt x="34581" y="26041"/>
                        <a:pt x="36227" y="26041"/>
                        <a:pt x="37874" y="26041"/>
                      </a:cubicBezTo>
                      <a:cubicBezTo>
                        <a:pt x="39520" y="26041"/>
                        <a:pt x="39520" y="27668"/>
                        <a:pt x="41168" y="29295"/>
                      </a:cubicBezTo>
                      <a:cubicBezTo>
                        <a:pt x="46108" y="30923"/>
                        <a:pt x="46108" y="29295"/>
                        <a:pt x="49401" y="32551"/>
                      </a:cubicBezTo>
                      <a:cubicBezTo>
                        <a:pt x="49401" y="35805"/>
                        <a:pt x="52695" y="35805"/>
                        <a:pt x="52695" y="34178"/>
                      </a:cubicBezTo>
                      <a:cubicBezTo>
                        <a:pt x="54341" y="32551"/>
                        <a:pt x="52695" y="30923"/>
                        <a:pt x="51048" y="29295"/>
                      </a:cubicBezTo>
                      <a:cubicBezTo>
                        <a:pt x="47754" y="26041"/>
                        <a:pt x="47754" y="27668"/>
                        <a:pt x="44461" y="24413"/>
                      </a:cubicBezTo>
                      <a:cubicBezTo>
                        <a:pt x="42815" y="24413"/>
                        <a:pt x="42815" y="22785"/>
                        <a:pt x="41168" y="21158"/>
                      </a:cubicBezTo>
                      <a:cubicBezTo>
                        <a:pt x="39520" y="21158"/>
                        <a:pt x="37874" y="21158"/>
                        <a:pt x="36227" y="19530"/>
                      </a:cubicBezTo>
                      <a:cubicBezTo>
                        <a:pt x="32934" y="17903"/>
                        <a:pt x="31288" y="14648"/>
                        <a:pt x="27993" y="13020"/>
                      </a:cubicBezTo>
                      <a:cubicBezTo>
                        <a:pt x="26347" y="11393"/>
                        <a:pt x="24700" y="13020"/>
                        <a:pt x="23054" y="11393"/>
                      </a:cubicBezTo>
                      <a:cubicBezTo>
                        <a:pt x="21407" y="11393"/>
                        <a:pt x="19760" y="9766"/>
                        <a:pt x="18114" y="8137"/>
                      </a:cubicBezTo>
                      <a:cubicBezTo>
                        <a:pt x="14820" y="6510"/>
                        <a:pt x="13173" y="4883"/>
                        <a:pt x="9880" y="3256"/>
                      </a:cubicBezTo>
                      <a:cubicBezTo>
                        <a:pt x="4941" y="1627"/>
                        <a:pt x="4941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5" name="任意多边形: 形状 7404" descr="a70b8d23-3b79-4284-8c26-f487fb0952f1"/>
                <p:cNvSpPr/>
                <p:nvPr/>
              </p:nvSpPr>
              <p:spPr>
                <a:xfrm flipH="1">
                  <a:off x="9640459" y="1097124"/>
                  <a:ext cx="125149" cy="11393"/>
                </a:xfrm>
                <a:custGeom>
                  <a:avLst/>
                  <a:gdLst>
                    <a:gd name="connsiteX0" fmla="*/ 64221 w 125149"/>
                    <a:gd name="connsiteY0" fmla="*/ 0 h 11393"/>
                    <a:gd name="connsiteX1" fmla="*/ 42815 w 125149"/>
                    <a:gd name="connsiteY1" fmla="*/ 1627 h 11393"/>
                    <a:gd name="connsiteX2" fmla="*/ 32934 w 125149"/>
                    <a:gd name="connsiteY2" fmla="*/ 1627 h 11393"/>
                    <a:gd name="connsiteX3" fmla="*/ 23054 w 125149"/>
                    <a:gd name="connsiteY3" fmla="*/ 1627 h 11393"/>
                    <a:gd name="connsiteX4" fmla="*/ 4940 w 125149"/>
                    <a:gd name="connsiteY4" fmla="*/ 4883 h 11393"/>
                    <a:gd name="connsiteX5" fmla="*/ 0 w 125149"/>
                    <a:gd name="connsiteY5" fmla="*/ 8138 h 11393"/>
                    <a:gd name="connsiteX6" fmla="*/ 8234 w 125149"/>
                    <a:gd name="connsiteY6" fmla="*/ 11393 h 11393"/>
                    <a:gd name="connsiteX7" fmla="*/ 26347 w 125149"/>
                    <a:gd name="connsiteY7" fmla="*/ 9765 h 11393"/>
                    <a:gd name="connsiteX8" fmla="*/ 34581 w 125149"/>
                    <a:gd name="connsiteY8" fmla="*/ 9765 h 11393"/>
                    <a:gd name="connsiteX9" fmla="*/ 44461 w 125149"/>
                    <a:gd name="connsiteY9" fmla="*/ 8138 h 11393"/>
                    <a:gd name="connsiteX10" fmla="*/ 65867 w 125149"/>
                    <a:gd name="connsiteY10" fmla="*/ 9765 h 11393"/>
                    <a:gd name="connsiteX11" fmla="*/ 77394 w 125149"/>
                    <a:gd name="connsiteY11" fmla="*/ 8138 h 11393"/>
                    <a:gd name="connsiteX12" fmla="*/ 87275 w 125149"/>
                    <a:gd name="connsiteY12" fmla="*/ 8138 h 11393"/>
                    <a:gd name="connsiteX13" fmla="*/ 105389 w 125149"/>
                    <a:gd name="connsiteY13" fmla="*/ 9765 h 11393"/>
                    <a:gd name="connsiteX14" fmla="*/ 123502 w 125149"/>
                    <a:gd name="connsiteY14" fmla="*/ 11393 h 11393"/>
                    <a:gd name="connsiteX15" fmla="*/ 125149 w 125149"/>
                    <a:gd name="connsiteY15" fmla="*/ 9765 h 11393"/>
                    <a:gd name="connsiteX16" fmla="*/ 123502 w 125149"/>
                    <a:gd name="connsiteY16" fmla="*/ 8138 h 11393"/>
                    <a:gd name="connsiteX17" fmla="*/ 105389 w 125149"/>
                    <a:gd name="connsiteY17" fmla="*/ 4883 h 11393"/>
                    <a:gd name="connsiteX18" fmla="*/ 87275 w 125149"/>
                    <a:gd name="connsiteY18" fmla="*/ 1627 h 11393"/>
                    <a:gd name="connsiteX19" fmla="*/ 75748 w 125149"/>
                    <a:gd name="connsiteY19" fmla="*/ 1627 h 11393"/>
                    <a:gd name="connsiteX20" fmla="*/ 64221 w 125149"/>
                    <a:gd name="connsiteY20" fmla="*/ 0 h 1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5148" h="11393">
                      <a:moveTo>
                        <a:pt x="64221" y="0"/>
                      </a:moveTo>
                      <a:cubicBezTo>
                        <a:pt x="55988" y="0"/>
                        <a:pt x="49401" y="0"/>
                        <a:pt x="42815" y="1627"/>
                      </a:cubicBezTo>
                      <a:cubicBezTo>
                        <a:pt x="39520" y="1627"/>
                        <a:pt x="36227" y="1627"/>
                        <a:pt x="32934" y="1627"/>
                      </a:cubicBezTo>
                      <a:cubicBezTo>
                        <a:pt x="29640" y="1627"/>
                        <a:pt x="26347" y="1627"/>
                        <a:pt x="23054" y="1627"/>
                      </a:cubicBezTo>
                      <a:cubicBezTo>
                        <a:pt x="11527" y="3255"/>
                        <a:pt x="14820" y="3255"/>
                        <a:pt x="4940" y="4883"/>
                      </a:cubicBezTo>
                      <a:cubicBezTo>
                        <a:pt x="4940" y="6510"/>
                        <a:pt x="0" y="6510"/>
                        <a:pt x="0" y="8138"/>
                      </a:cubicBezTo>
                      <a:cubicBezTo>
                        <a:pt x="0" y="9765"/>
                        <a:pt x="4940" y="11393"/>
                        <a:pt x="8234" y="11393"/>
                      </a:cubicBezTo>
                      <a:cubicBezTo>
                        <a:pt x="18113" y="11393"/>
                        <a:pt x="14820" y="11393"/>
                        <a:pt x="26347" y="9765"/>
                      </a:cubicBezTo>
                      <a:cubicBezTo>
                        <a:pt x="29640" y="9765"/>
                        <a:pt x="31288" y="9765"/>
                        <a:pt x="34581" y="9765"/>
                      </a:cubicBezTo>
                      <a:cubicBezTo>
                        <a:pt x="37874" y="9765"/>
                        <a:pt x="41167" y="8138"/>
                        <a:pt x="44461" y="8138"/>
                      </a:cubicBezTo>
                      <a:cubicBezTo>
                        <a:pt x="51047" y="8138"/>
                        <a:pt x="59281" y="9765"/>
                        <a:pt x="65867" y="9765"/>
                      </a:cubicBezTo>
                      <a:cubicBezTo>
                        <a:pt x="69162" y="9765"/>
                        <a:pt x="72455" y="8138"/>
                        <a:pt x="77394" y="8138"/>
                      </a:cubicBezTo>
                      <a:cubicBezTo>
                        <a:pt x="80687" y="8138"/>
                        <a:pt x="83982" y="8138"/>
                        <a:pt x="87275" y="8138"/>
                      </a:cubicBezTo>
                      <a:cubicBezTo>
                        <a:pt x="93862" y="8138"/>
                        <a:pt x="100448" y="9765"/>
                        <a:pt x="105389" y="9765"/>
                      </a:cubicBezTo>
                      <a:cubicBezTo>
                        <a:pt x="115268" y="9765"/>
                        <a:pt x="115268" y="9765"/>
                        <a:pt x="123502" y="11393"/>
                      </a:cubicBezTo>
                      <a:cubicBezTo>
                        <a:pt x="125149" y="11393"/>
                        <a:pt x="125149" y="9765"/>
                        <a:pt x="125149" y="9765"/>
                      </a:cubicBezTo>
                      <a:cubicBezTo>
                        <a:pt x="125149" y="8138"/>
                        <a:pt x="125149" y="8138"/>
                        <a:pt x="123502" y="8138"/>
                      </a:cubicBezTo>
                      <a:cubicBezTo>
                        <a:pt x="115268" y="6510"/>
                        <a:pt x="116915" y="6510"/>
                        <a:pt x="105389" y="4883"/>
                      </a:cubicBezTo>
                      <a:cubicBezTo>
                        <a:pt x="100448" y="3255"/>
                        <a:pt x="93862" y="1627"/>
                        <a:pt x="87275" y="1627"/>
                      </a:cubicBezTo>
                      <a:cubicBezTo>
                        <a:pt x="83982" y="1627"/>
                        <a:pt x="80687" y="1627"/>
                        <a:pt x="75748" y="1627"/>
                      </a:cubicBezTo>
                      <a:cubicBezTo>
                        <a:pt x="72455" y="1627"/>
                        <a:pt x="69162" y="0"/>
                        <a:pt x="642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6" name="任意多边形: 形状 7405" descr="5b0c14d5-3724-4b5f-8858-9f8a7dbce212"/>
                <p:cNvSpPr/>
                <p:nvPr/>
              </p:nvSpPr>
              <p:spPr>
                <a:xfrm flipH="1">
                  <a:off x="9626603" y="1062946"/>
                  <a:ext cx="163705" cy="26040"/>
                </a:xfrm>
                <a:custGeom>
                  <a:avLst/>
                  <a:gdLst>
                    <a:gd name="connsiteX0" fmla="*/ 85628 w 163705"/>
                    <a:gd name="connsiteY0" fmla="*/ 0 h 26040"/>
                    <a:gd name="connsiteX1" fmla="*/ 55988 w 163705"/>
                    <a:gd name="connsiteY1" fmla="*/ 1627 h 26040"/>
                    <a:gd name="connsiteX2" fmla="*/ 42815 w 163705"/>
                    <a:gd name="connsiteY2" fmla="*/ 3255 h 26040"/>
                    <a:gd name="connsiteX3" fmla="*/ 31288 w 163705"/>
                    <a:gd name="connsiteY3" fmla="*/ 4883 h 26040"/>
                    <a:gd name="connsiteX4" fmla="*/ 8234 w 163705"/>
                    <a:gd name="connsiteY4" fmla="*/ 13020 h 26040"/>
                    <a:gd name="connsiteX5" fmla="*/ 0 w 163705"/>
                    <a:gd name="connsiteY5" fmla="*/ 24413 h 26040"/>
                    <a:gd name="connsiteX6" fmla="*/ 11527 w 163705"/>
                    <a:gd name="connsiteY6" fmla="*/ 24413 h 26040"/>
                    <a:gd name="connsiteX7" fmla="*/ 34581 w 163705"/>
                    <a:gd name="connsiteY7" fmla="*/ 17903 h 26040"/>
                    <a:gd name="connsiteX8" fmla="*/ 46108 w 163705"/>
                    <a:gd name="connsiteY8" fmla="*/ 16275 h 26040"/>
                    <a:gd name="connsiteX9" fmla="*/ 59281 w 163705"/>
                    <a:gd name="connsiteY9" fmla="*/ 13020 h 26040"/>
                    <a:gd name="connsiteX10" fmla="*/ 87275 w 163705"/>
                    <a:gd name="connsiteY10" fmla="*/ 13020 h 26040"/>
                    <a:gd name="connsiteX11" fmla="*/ 100448 w 163705"/>
                    <a:gd name="connsiteY11" fmla="*/ 13020 h 26040"/>
                    <a:gd name="connsiteX12" fmla="*/ 113623 w 163705"/>
                    <a:gd name="connsiteY12" fmla="*/ 14647 h 26040"/>
                    <a:gd name="connsiteX13" fmla="*/ 136677 w 163705"/>
                    <a:gd name="connsiteY13" fmla="*/ 19530 h 26040"/>
                    <a:gd name="connsiteX14" fmla="*/ 159729 w 163705"/>
                    <a:gd name="connsiteY14" fmla="*/ 26040 h 26040"/>
                    <a:gd name="connsiteX15" fmla="*/ 163023 w 163705"/>
                    <a:gd name="connsiteY15" fmla="*/ 26040 h 26040"/>
                    <a:gd name="connsiteX16" fmla="*/ 161377 w 163705"/>
                    <a:gd name="connsiteY16" fmla="*/ 22785 h 26040"/>
                    <a:gd name="connsiteX17" fmla="*/ 138323 w 163705"/>
                    <a:gd name="connsiteY17" fmla="*/ 13020 h 26040"/>
                    <a:gd name="connsiteX18" fmla="*/ 115269 w 163705"/>
                    <a:gd name="connsiteY18" fmla="*/ 4883 h 26040"/>
                    <a:gd name="connsiteX19" fmla="*/ 100448 w 163705"/>
                    <a:gd name="connsiteY19" fmla="*/ 3255 h 26040"/>
                    <a:gd name="connsiteX20" fmla="*/ 85628 w 163705"/>
                    <a:gd name="connsiteY20" fmla="*/ 0 h 26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3705" h="26040">
                      <a:moveTo>
                        <a:pt x="85628" y="0"/>
                      </a:moveTo>
                      <a:cubicBezTo>
                        <a:pt x="75748" y="0"/>
                        <a:pt x="65867" y="1627"/>
                        <a:pt x="55988" y="1627"/>
                      </a:cubicBezTo>
                      <a:cubicBezTo>
                        <a:pt x="51047" y="1627"/>
                        <a:pt x="47754" y="3255"/>
                        <a:pt x="42815" y="3255"/>
                      </a:cubicBezTo>
                      <a:cubicBezTo>
                        <a:pt x="37874" y="3255"/>
                        <a:pt x="34581" y="3255"/>
                        <a:pt x="31288" y="4883"/>
                      </a:cubicBezTo>
                      <a:cubicBezTo>
                        <a:pt x="16467" y="8137"/>
                        <a:pt x="19761" y="9765"/>
                        <a:pt x="8234" y="13020"/>
                      </a:cubicBezTo>
                      <a:cubicBezTo>
                        <a:pt x="4940" y="19530"/>
                        <a:pt x="0" y="22785"/>
                        <a:pt x="0" y="24413"/>
                      </a:cubicBezTo>
                      <a:cubicBezTo>
                        <a:pt x="0" y="26040"/>
                        <a:pt x="6587" y="26040"/>
                        <a:pt x="11527" y="24413"/>
                      </a:cubicBezTo>
                      <a:cubicBezTo>
                        <a:pt x="23054" y="21158"/>
                        <a:pt x="19761" y="21158"/>
                        <a:pt x="34581" y="17903"/>
                      </a:cubicBezTo>
                      <a:cubicBezTo>
                        <a:pt x="37874" y="17903"/>
                        <a:pt x="41167" y="17903"/>
                        <a:pt x="46108" y="16275"/>
                      </a:cubicBezTo>
                      <a:cubicBezTo>
                        <a:pt x="49401" y="16275"/>
                        <a:pt x="54342" y="14647"/>
                        <a:pt x="59281" y="13020"/>
                      </a:cubicBezTo>
                      <a:cubicBezTo>
                        <a:pt x="67515" y="11393"/>
                        <a:pt x="77394" y="13020"/>
                        <a:pt x="87275" y="13020"/>
                      </a:cubicBezTo>
                      <a:cubicBezTo>
                        <a:pt x="92215" y="13020"/>
                        <a:pt x="97155" y="13020"/>
                        <a:pt x="100448" y="13020"/>
                      </a:cubicBezTo>
                      <a:cubicBezTo>
                        <a:pt x="105389" y="13020"/>
                        <a:pt x="110329" y="14647"/>
                        <a:pt x="113623" y="14647"/>
                      </a:cubicBezTo>
                      <a:cubicBezTo>
                        <a:pt x="121855" y="16275"/>
                        <a:pt x="130089" y="17903"/>
                        <a:pt x="136677" y="19530"/>
                      </a:cubicBezTo>
                      <a:cubicBezTo>
                        <a:pt x="149850" y="22785"/>
                        <a:pt x="148202" y="22785"/>
                        <a:pt x="159729" y="26040"/>
                      </a:cubicBezTo>
                      <a:cubicBezTo>
                        <a:pt x="161377" y="26040"/>
                        <a:pt x="163023" y="26040"/>
                        <a:pt x="163023" y="26040"/>
                      </a:cubicBezTo>
                      <a:cubicBezTo>
                        <a:pt x="164670" y="26040"/>
                        <a:pt x="163023" y="24413"/>
                        <a:pt x="161377" y="22785"/>
                      </a:cubicBezTo>
                      <a:cubicBezTo>
                        <a:pt x="151497" y="17903"/>
                        <a:pt x="153143" y="17903"/>
                        <a:pt x="138323" y="13020"/>
                      </a:cubicBezTo>
                      <a:cubicBezTo>
                        <a:pt x="131736" y="9765"/>
                        <a:pt x="123502" y="8137"/>
                        <a:pt x="115269" y="4883"/>
                      </a:cubicBezTo>
                      <a:cubicBezTo>
                        <a:pt x="110329" y="4883"/>
                        <a:pt x="105389" y="3255"/>
                        <a:pt x="100448" y="3255"/>
                      </a:cubicBezTo>
                      <a:cubicBezTo>
                        <a:pt x="95509" y="3255"/>
                        <a:pt x="90569" y="1627"/>
                        <a:pt x="8562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7" name="任意多边形: 形状 7406" descr="48cd96e3-2572-43a5-963f-4df2a979cd8d"/>
                <p:cNvSpPr/>
                <p:nvPr/>
              </p:nvSpPr>
              <p:spPr>
                <a:xfrm flipH="1">
                  <a:off x="9621664" y="1039438"/>
                  <a:ext cx="153825" cy="26764"/>
                </a:xfrm>
                <a:custGeom>
                  <a:avLst/>
                  <a:gdLst>
                    <a:gd name="connsiteX0" fmla="*/ 82335 w 153825"/>
                    <a:gd name="connsiteY0" fmla="*/ 724 h 26764"/>
                    <a:gd name="connsiteX1" fmla="*/ 54342 w 153825"/>
                    <a:gd name="connsiteY1" fmla="*/ 724 h 26764"/>
                    <a:gd name="connsiteX2" fmla="*/ 42815 w 153825"/>
                    <a:gd name="connsiteY2" fmla="*/ 2351 h 26764"/>
                    <a:gd name="connsiteX3" fmla="*/ 31288 w 153825"/>
                    <a:gd name="connsiteY3" fmla="*/ 2351 h 26764"/>
                    <a:gd name="connsiteX4" fmla="*/ 9880 w 153825"/>
                    <a:gd name="connsiteY4" fmla="*/ 8861 h 26764"/>
                    <a:gd name="connsiteX5" fmla="*/ 0 w 153825"/>
                    <a:gd name="connsiteY5" fmla="*/ 16999 h 26764"/>
                    <a:gd name="connsiteX6" fmla="*/ 11527 w 153825"/>
                    <a:gd name="connsiteY6" fmla="*/ 16999 h 26764"/>
                    <a:gd name="connsiteX7" fmla="*/ 32934 w 153825"/>
                    <a:gd name="connsiteY7" fmla="*/ 12116 h 26764"/>
                    <a:gd name="connsiteX8" fmla="*/ 42815 w 153825"/>
                    <a:gd name="connsiteY8" fmla="*/ 12116 h 26764"/>
                    <a:gd name="connsiteX9" fmla="*/ 54342 w 153825"/>
                    <a:gd name="connsiteY9" fmla="*/ 10488 h 26764"/>
                    <a:gd name="connsiteX10" fmla="*/ 80689 w 153825"/>
                    <a:gd name="connsiteY10" fmla="*/ 12116 h 26764"/>
                    <a:gd name="connsiteX11" fmla="*/ 93862 w 153825"/>
                    <a:gd name="connsiteY11" fmla="*/ 12116 h 26764"/>
                    <a:gd name="connsiteX12" fmla="*/ 107035 w 153825"/>
                    <a:gd name="connsiteY12" fmla="*/ 13744 h 26764"/>
                    <a:gd name="connsiteX13" fmla="*/ 128443 w 153825"/>
                    <a:gd name="connsiteY13" fmla="*/ 20254 h 26764"/>
                    <a:gd name="connsiteX14" fmla="*/ 149849 w 153825"/>
                    <a:gd name="connsiteY14" fmla="*/ 26764 h 26764"/>
                    <a:gd name="connsiteX15" fmla="*/ 153143 w 153825"/>
                    <a:gd name="connsiteY15" fmla="*/ 26764 h 26764"/>
                    <a:gd name="connsiteX16" fmla="*/ 151497 w 153825"/>
                    <a:gd name="connsiteY16" fmla="*/ 23509 h 26764"/>
                    <a:gd name="connsiteX17" fmla="*/ 130090 w 153825"/>
                    <a:gd name="connsiteY17" fmla="*/ 13744 h 26764"/>
                    <a:gd name="connsiteX18" fmla="*/ 108682 w 153825"/>
                    <a:gd name="connsiteY18" fmla="*/ 5607 h 26764"/>
                    <a:gd name="connsiteX19" fmla="*/ 95509 w 153825"/>
                    <a:gd name="connsiteY19" fmla="*/ 3978 h 26764"/>
                    <a:gd name="connsiteX20" fmla="*/ 82335 w 153825"/>
                    <a:gd name="connsiteY20" fmla="*/ 724 h 2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3825" h="26764">
                      <a:moveTo>
                        <a:pt x="82335" y="724"/>
                      </a:moveTo>
                      <a:cubicBezTo>
                        <a:pt x="72455" y="-904"/>
                        <a:pt x="64221" y="724"/>
                        <a:pt x="54342" y="724"/>
                      </a:cubicBezTo>
                      <a:cubicBezTo>
                        <a:pt x="49401" y="724"/>
                        <a:pt x="46108" y="724"/>
                        <a:pt x="42815" y="2351"/>
                      </a:cubicBezTo>
                      <a:cubicBezTo>
                        <a:pt x="39521" y="2351"/>
                        <a:pt x="34581" y="2351"/>
                        <a:pt x="31288" y="2351"/>
                      </a:cubicBezTo>
                      <a:cubicBezTo>
                        <a:pt x="18113" y="5607"/>
                        <a:pt x="19761" y="5607"/>
                        <a:pt x="9880" y="8861"/>
                      </a:cubicBezTo>
                      <a:cubicBezTo>
                        <a:pt x="4940" y="13744"/>
                        <a:pt x="0" y="15371"/>
                        <a:pt x="0" y="16999"/>
                      </a:cubicBezTo>
                      <a:cubicBezTo>
                        <a:pt x="0" y="18626"/>
                        <a:pt x="4940" y="18626"/>
                        <a:pt x="11527" y="16999"/>
                      </a:cubicBezTo>
                      <a:cubicBezTo>
                        <a:pt x="23054" y="13744"/>
                        <a:pt x="19761" y="15371"/>
                        <a:pt x="32934" y="12116"/>
                      </a:cubicBezTo>
                      <a:cubicBezTo>
                        <a:pt x="36227" y="12116"/>
                        <a:pt x="39521" y="12116"/>
                        <a:pt x="42815" y="12116"/>
                      </a:cubicBezTo>
                      <a:cubicBezTo>
                        <a:pt x="46108" y="12116"/>
                        <a:pt x="51047" y="10488"/>
                        <a:pt x="54342" y="10488"/>
                      </a:cubicBezTo>
                      <a:cubicBezTo>
                        <a:pt x="62575" y="10488"/>
                        <a:pt x="70808" y="10488"/>
                        <a:pt x="80689" y="12116"/>
                      </a:cubicBezTo>
                      <a:cubicBezTo>
                        <a:pt x="85628" y="12116"/>
                        <a:pt x="88922" y="12116"/>
                        <a:pt x="93862" y="12116"/>
                      </a:cubicBezTo>
                      <a:cubicBezTo>
                        <a:pt x="98802" y="12116"/>
                        <a:pt x="102095" y="13744"/>
                        <a:pt x="107035" y="13744"/>
                      </a:cubicBezTo>
                      <a:cubicBezTo>
                        <a:pt x="115268" y="15371"/>
                        <a:pt x="123502" y="16999"/>
                        <a:pt x="128443" y="20254"/>
                      </a:cubicBezTo>
                      <a:cubicBezTo>
                        <a:pt x="141616" y="25136"/>
                        <a:pt x="139970" y="23509"/>
                        <a:pt x="149849" y="26764"/>
                      </a:cubicBezTo>
                      <a:cubicBezTo>
                        <a:pt x="151497" y="26764"/>
                        <a:pt x="151497" y="26764"/>
                        <a:pt x="153143" y="26764"/>
                      </a:cubicBezTo>
                      <a:cubicBezTo>
                        <a:pt x="154790" y="26764"/>
                        <a:pt x="153143" y="25136"/>
                        <a:pt x="151497" y="23509"/>
                      </a:cubicBezTo>
                      <a:cubicBezTo>
                        <a:pt x="141616" y="18626"/>
                        <a:pt x="143263" y="18626"/>
                        <a:pt x="130090" y="13744"/>
                      </a:cubicBezTo>
                      <a:cubicBezTo>
                        <a:pt x="123502" y="10488"/>
                        <a:pt x="116916" y="7234"/>
                        <a:pt x="108682" y="5607"/>
                      </a:cubicBezTo>
                      <a:cubicBezTo>
                        <a:pt x="103743" y="3978"/>
                        <a:pt x="100448" y="3978"/>
                        <a:pt x="95509" y="3978"/>
                      </a:cubicBezTo>
                      <a:cubicBezTo>
                        <a:pt x="90568" y="3978"/>
                        <a:pt x="87275" y="724"/>
                        <a:pt x="82335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8" name="任意多边形: 形状 7407" descr="43dbca15-ef9d-498e-97e3-43d5dce5a4a7"/>
                <p:cNvSpPr/>
                <p:nvPr/>
              </p:nvSpPr>
              <p:spPr>
                <a:xfrm flipH="1">
                  <a:off x="10104827" y="279396"/>
                  <a:ext cx="52694" cy="26356"/>
                </a:xfrm>
                <a:custGeom>
                  <a:avLst/>
                  <a:gdLst>
                    <a:gd name="connsiteX0" fmla="*/ 51047 w 52694"/>
                    <a:gd name="connsiteY0" fmla="*/ 724 h 26356"/>
                    <a:gd name="connsiteX1" fmla="*/ 42814 w 52694"/>
                    <a:gd name="connsiteY1" fmla="*/ 724 h 26356"/>
                    <a:gd name="connsiteX2" fmla="*/ 34581 w 52694"/>
                    <a:gd name="connsiteY2" fmla="*/ 724 h 26356"/>
                    <a:gd name="connsiteX3" fmla="*/ 29640 w 52694"/>
                    <a:gd name="connsiteY3" fmla="*/ 2351 h 26356"/>
                    <a:gd name="connsiteX4" fmla="*/ 24700 w 52694"/>
                    <a:gd name="connsiteY4" fmla="*/ 2351 h 26356"/>
                    <a:gd name="connsiteX5" fmla="*/ 14820 w 52694"/>
                    <a:gd name="connsiteY5" fmla="*/ 7234 h 26356"/>
                    <a:gd name="connsiteX6" fmla="*/ 11527 w 52694"/>
                    <a:gd name="connsiteY6" fmla="*/ 8861 h 26356"/>
                    <a:gd name="connsiteX7" fmla="*/ 6586 w 52694"/>
                    <a:gd name="connsiteY7" fmla="*/ 10488 h 26356"/>
                    <a:gd name="connsiteX8" fmla="*/ 1647 w 52694"/>
                    <a:gd name="connsiteY8" fmla="*/ 16998 h 26356"/>
                    <a:gd name="connsiteX9" fmla="*/ 0 w 52694"/>
                    <a:gd name="connsiteY9" fmla="*/ 25135 h 26356"/>
                    <a:gd name="connsiteX10" fmla="*/ 4940 w 52694"/>
                    <a:gd name="connsiteY10" fmla="*/ 25135 h 26356"/>
                    <a:gd name="connsiteX11" fmla="*/ 11527 w 52694"/>
                    <a:gd name="connsiteY11" fmla="*/ 20253 h 26356"/>
                    <a:gd name="connsiteX12" fmla="*/ 14820 w 52694"/>
                    <a:gd name="connsiteY12" fmla="*/ 18625 h 26356"/>
                    <a:gd name="connsiteX13" fmla="*/ 18113 w 52694"/>
                    <a:gd name="connsiteY13" fmla="*/ 15371 h 26356"/>
                    <a:gd name="connsiteX14" fmla="*/ 26347 w 52694"/>
                    <a:gd name="connsiteY14" fmla="*/ 12115 h 26356"/>
                    <a:gd name="connsiteX15" fmla="*/ 29640 w 52694"/>
                    <a:gd name="connsiteY15" fmla="*/ 8861 h 26356"/>
                    <a:gd name="connsiteX16" fmla="*/ 34581 w 52694"/>
                    <a:gd name="connsiteY16" fmla="*/ 7234 h 26356"/>
                    <a:gd name="connsiteX17" fmla="*/ 42814 w 52694"/>
                    <a:gd name="connsiteY17" fmla="*/ 5606 h 26356"/>
                    <a:gd name="connsiteX18" fmla="*/ 51047 w 52694"/>
                    <a:gd name="connsiteY18" fmla="*/ 3978 h 26356"/>
                    <a:gd name="connsiteX19" fmla="*/ 52694 w 52694"/>
                    <a:gd name="connsiteY19" fmla="*/ 2351 h 26356"/>
                    <a:gd name="connsiteX20" fmla="*/ 51047 w 52694"/>
                    <a:gd name="connsiteY20" fmla="*/ 724 h 2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2694" h="26356">
                      <a:moveTo>
                        <a:pt x="51047" y="724"/>
                      </a:moveTo>
                      <a:cubicBezTo>
                        <a:pt x="46108" y="724"/>
                        <a:pt x="47754" y="724"/>
                        <a:pt x="42814" y="724"/>
                      </a:cubicBezTo>
                      <a:cubicBezTo>
                        <a:pt x="39520" y="724"/>
                        <a:pt x="37874" y="-904"/>
                        <a:pt x="34581" y="724"/>
                      </a:cubicBezTo>
                      <a:cubicBezTo>
                        <a:pt x="32934" y="724"/>
                        <a:pt x="31288" y="2351"/>
                        <a:pt x="29640" y="2351"/>
                      </a:cubicBezTo>
                      <a:cubicBezTo>
                        <a:pt x="27993" y="2351"/>
                        <a:pt x="26347" y="2351"/>
                        <a:pt x="24700" y="2351"/>
                      </a:cubicBezTo>
                      <a:cubicBezTo>
                        <a:pt x="21407" y="3978"/>
                        <a:pt x="18113" y="5606"/>
                        <a:pt x="14820" y="7234"/>
                      </a:cubicBezTo>
                      <a:cubicBezTo>
                        <a:pt x="13173" y="7234"/>
                        <a:pt x="11527" y="8861"/>
                        <a:pt x="11527" y="8861"/>
                      </a:cubicBezTo>
                      <a:cubicBezTo>
                        <a:pt x="9880" y="8861"/>
                        <a:pt x="8234" y="8861"/>
                        <a:pt x="6586" y="10488"/>
                      </a:cubicBezTo>
                      <a:cubicBezTo>
                        <a:pt x="1647" y="13744"/>
                        <a:pt x="3293" y="13744"/>
                        <a:pt x="1647" y="16998"/>
                      </a:cubicBezTo>
                      <a:cubicBezTo>
                        <a:pt x="0" y="21881"/>
                        <a:pt x="0" y="25135"/>
                        <a:pt x="0" y="25135"/>
                      </a:cubicBezTo>
                      <a:cubicBezTo>
                        <a:pt x="1647" y="26763"/>
                        <a:pt x="3293" y="26763"/>
                        <a:pt x="4940" y="25135"/>
                      </a:cubicBezTo>
                      <a:cubicBezTo>
                        <a:pt x="8234" y="23508"/>
                        <a:pt x="8234" y="23508"/>
                        <a:pt x="11527" y="20253"/>
                      </a:cubicBezTo>
                      <a:cubicBezTo>
                        <a:pt x="13173" y="20253"/>
                        <a:pt x="14820" y="20253"/>
                        <a:pt x="14820" y="18625"/>
                      </a:cubicBezTo>
                      <a:cubicBezTo>
                        <a:pt x="16467" y="18625"/>
                        <a:pt x="16467" y="16998"/>
                        <a:pt x="18113" y="15371"/>
                      </a:cubicBezTo>
                      <a:cubicBezTo>
                        <a:pt x="21407" y="13744"/>
                        <a:pt x="24700" y="13744"/>
                        <a:pt x="26347" y="12115"/>
                      </a:cubicBezTo>
                      <a:cubicBezTo>
                        <a:pt x="27993" y="12115"/>
                        <a:pt x="29640" y="10488"/>
                        <a:pt x="29640" y="8861"/>
                      </a:cubicBezTo>
                      <a:cubicBezTo>
                        <a:pt x="31288" y="8861"/>
                        <a:pt x="32934" y="8861"/>
                        <a:pt x="34581" y="7234"/>
                      </a:cubicBezTo>
                      <a:cubicBezTo>
                        <a:pt x="37874" y="7234"/>
                        <a:pt x="39520" y="5606"/>
                        <a:pt x="42814" y="5606"/>
                      </a:cubicBezTo>
                      <a:cubicBezTo>
                        <a:pt x="46108" y="3978"/>
                        <a:pt x="46108" y="3978"/>
                        <a:pt x="51047" y="3978"/>
                      </a:cubicBezTo>
                      <a:cubicBezTo>
                        <a:pt x="51047" y="3978"/>
                        <a:pt x="51047" y="2351"/>
                        <a:pt x="52694" y="2351"/>
                      </a:cubicBezTo>
                      <a:cubicBezTo>
                        <a:pt x="52694" y="724"/>
                        <a:pt x="52694" y="724"/>
                        <a:pt x="51047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09" name="任意多边形: 形状 7408" descr="f31bab70-b651-416f-abe0-17740cc20cea"/>
                <p:cNvSpPr/>
                <p:nvPr/>
              </p:nvSpPr>
              <p:spPr>
                <a:xfrm flipH="1">
                  <a:off x="10106474" y="258963"/>
                  <a:ext cx="75748" cy="11393"/>
                </a:xfrm>
                <a:custGeom>
                  <a:avLst/>
                  <a:gdLst>
                    <a:gd name="connsiteX0" fmla="*/ 74101 w 75748"/>
                    <a:gd name="connsiteY0" fmla="*/ 0 h 11393"/>
                    <a:gd name="connsiteX1" fmla="*/ 62574 w 75748"/>
                    <a:gd name="connsiteY1" fmla="*/ 0 h 11393"/>
                    <a:gd name="connsiteX2" fmla="*/ 51047 w 75748"/>
                    <a:gd name="connsiteY2" fmla="*/ 0 h 11393"/>
                    <a:gd name="connsiteX3" fmla="*/ 44461 w 75748"/>
                    <a:gd name="connsiteY3" fmla="*/ 1627 h 11393"/>
                    <a:gd name="connsiteX4" fmla="*/ 37874 w 75748"/>
                    <a:gd name="connsiteY4" fmla="*/ 1627 h 11393"/>
                    <a:gd name="connsiteX5" fmla="*/ 24700 w 75748"/>
                    <a:gd name="connsiteY5" fmla="*/ 3255 h 11393"/>
                    <a:gd name="connsiteX6" fmla="*/ 19759 w 75748"/>
                    <a:gd name="connsiteY6" fmla="*/ 4883 h 11393"/>
                    <a:gd name="connsiteX7" fmla="*/ 14820 w 75748"/>
                    <a:gd name="connsiteY7" fmla="*/ 4883 h 11393"/>
                    <a:gd name="connsiteX8" fmla="*/ 4940 w 75748"/>
                    <a:gd name="connsiteY8" fmla="*/ 8138 h 11393"/>
                    <a:gd name="connsiteX9" fmla="*/ 0 w 75748"/>
                    <a:gd name="connsiteY9" fmla="*/ 8138 h 11393"/>
                    <a:gd name="connsiteX10" fmla="*/ 4940 w 75748"/>
                    <a:gd name="connsiteY10" fmla="*/ 11393 h 11393"/>
                    <a:gd name="connsiteX11" fmla="*/ 16467 w 75748"/>
                    <a:gd name="connsiteY11" fmla="*/ 11393 h 11393"/>
                    <a:gd name="connsiteX12" fmla="*/ 21407 w 75748"/>
                    <a:gd name="connsiteY12" fmla="*/ 11393 h 11393"/>
                    <a:gd name="connsiteX13" fmla="*/ 26347 w 75748"/>
                    <a:gd name="connsiteY13" fmla="*/ 9765 h 11393"/>
                    <a:gd name="connsiteX14" fmla="*/ 39520 w 75748"/>
                    <a:gd name="connsiteY14" fmla="*/ 9765 h 11393"/>
                    <a:gd name="connsiteX15" fmla="*/ 46108 w 75748"/>
                    <a:gd name="connsiteY15" fmla="*/ 8138 h 11393"/>
                    <a:gd name="connsiteX16" fmla="*/ 52694 w 75748"/>
                    <a:gd name="connsiteY16" fmla="*/ 8138 h 11393"/>
                    <a:gd name="connsiteX17" fmla="*/ 64221 w 75748"/>
                    <a:gd name="connsiteY17" fmla="*/ 6510 h 11393"/>
                    <a:gd name="connsiteX18" fmla="*/ 74101 w 75748"/>
                    <a:gd name="connsiteY18" fmla="*/ 3255 h 11393"/>
                    <a:gd name="connsiteX19" fmla="*/ 75748 w 75748"/>
                    <a:gd name="connsiteY19" fmla="*/ 1627 h 11393"/>
                    <a:gd name="connsiteX20" fmla="*/ 74101 w 75748"/>
                    <a:gd name="connsiteY20" fmla="*/ 0 h 1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5748" h="11393">
                      <a:moveTo>
                        <a:pt x="74101" y="0"/>
                      </a:moveTo>
                      <a:cubicBezTo>
                        <a:pt x="69161" y="0"/>
                        <a:pt x="69161" y="0"/>
                        <a:pt x="62574" y="0"/>
                      </a:cubicBezTo>
                      <a:cubicBezTo>
                        <a:pt x="59281" y="0"/>
                        <a:pt x="55988" y="0"/>
                        <a:pt x="51047" y="0"/>
                      </a:cubicBezTo>
                      <a:cubicBezTo>
                        <a:pt x="49401" y="0"/>
                        <a:pt x="47754" y="0"/>
                        <a:pt x="44461" y="1627"/>
                      </a:cubicBezTo>
                      <a:cubicBezTo>
                        <a:pt x="42815" y="1627"/>
                        <a:pt x="39520" y="0"/>
                        <a:pt x="37874" y="1627"/>
                      </a:cubicBezTo>
                      <a:cubicBezTo>
                        <a:pt x="32934" y="1627"/>
                        <a:pt x="29640" y="3255"/>
                        <a:pt x="24700" y="3255"/>
                      </a:cubicBezTo>
                      <a:cubicBezTo>
                        <a:pt x="23054" y="3255"/>
                        <a:pt x="21407" y="3255"/>
                        <a:pt x="19759" y="4883"/>
                      </a:cubicBezTo>
                      <a:cubicBezTo>
                        <a:pt x="18113" y="4883"/>
                        <a:pt x="16467" y="4883"/>
                        <a:pt x="14820" y="4883"/>
                      </a:cubicBezTo>
                      <a:cubicBezTo>
                        <a:pt x="8234" y="6510"/>
                        <a:pt x="9880" y="6510"/>
                        <a:pt x="4940" y="8138"/>
                      </a:cubicBezTo>
                      <a:cubicBezTo>
                        <a:pt x="3293" y="4883"/>
                        <a:pt x="0" y="6510"/>
                        <a:pt x="0" y="8138"/>
                      </a:cubicBezTo>
                      <a:cubicBezTo>
                        <a:pt x="0" y="9765"/>
                        <a:pt x="3293" y="11393"/>
                        <a:pt x="4940" y="11393"/>
                      </a:cubicBezTo>
                      <a:cubicBezTo>
                        <a:pt x="9880" y="11393"/>
                        <a:pt x="9880" y="11393"/>
                        <a:pt x="16467" y="11393"/>
                      </a:cubicBezTo>
                      <a:cubicBezTo>
                        <a:pt x="18113" y="11393"/>
                        <a:pt x="19759" y="11393"/>
                        <a:pt x="21407" y="11393"/>
                      </a:cubicBezTo>
                      <a:cubicBezTo>
                        <a:pt x="23054" y="11393"/>
                        <a:pt x="24700" y="9765"/>
                        <a:pt x="26347" y="9765"/>
                      </a:cubicBezTo>
                      <a:cubicBezTo>
                        <a:pt x="29640" y="9765"/>
                        <a:pt x="34581" y="9765"/>
                        <a:pt x="39520" y="9765"/>
                      </a:cubicBezTo>
                      <a:cubicBezTo>
                        <a:pt x="41167" y="9765"/>
                        <a:pt x="42815" y="8138"/>
                        <a:pt x="46108" y="8138"/>
                      </a:cubicBezTo>
                      <a:cubicBezTo>
                        <a:pt x="47754" y="8138"/>
                        <a:pt x="51047" y="8138"/>
                        <a:pt x="52694" y="8138"/>
                      </a:cubicBezTo>
                      <a:cubicBezTo>
                        <a:pt x="55988" y="8138"/>
                        <a:pt x="60927" y="6510"/>
                        <a:pt x="64221" y="6510"/>
                      </a:cubicBezTo>
                      <a:cubicBezTo>
                        <a:pt x="70808" y="4883"/>
                        <a:pt x="69161" y="4883"/>
                        <a:pt x="74101" y="3255"/>
                      </a:cubicBezTo>
                      <a:cubicBezTo>
                        <a:pt x="75748" y="3255"/>
                        <a:pt x="75748" y="1627"/>
                        <a:pt x="75748" y="1627"/>
                      </a:cubicBezTo>
                      <a:cubicBezTo>
                        <a:pt x="75748" y="0"/>
                        <a:pt x="75748" y="0"/>
                        <a:pt x="7410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10" name="任意多边形: 形状 7409" descr="0e76bafc-589b-44f3-b2c0-559add80fac6"/>
                <p:cNvSpPr/>
                <p:nvPr/>
              </p:nvSpPr>
              <p:spPr>
                <a:xfrm flipH="1">
                  <a:off x="10100453" y="211321"/>
                  <a:ext cx="162780" cy="38600"/>
                </a:xfrm>
                <a:custGeom>
                  <a:avLst/>
                  <a:gdLst>
                    <a:gd name="connsiteX0" fmla="*/ 87598 w 162780"/>
                    <a:gd name="connsiteY0" fmla="*/ 444 h 38600"/>
                    <a:gd name="connsiteX1" fmla="*/ 56311 w 162780"/>
                    <a:gd name="connsiteY1" fmla="*/ 3698 h 38600"/>
                    <a:gd name="connsiteX2" fmla="*/ 43137 w 162780"/>
                    <a:gd name="connsiteY2" fmla="*/ 6954 h 38600"/>
                    <a:gd name="connsiteX3" fmla="*/ 29963 w 162780"/>
                    <a:gd name="connsiteY3" fmla="*/ 10208 h 38600"/>
                    <a:gd name="connsiteX4" fmla="*/ 8556 w 162780"/>
                    <a:gd name="connsiteY4" fmla="*/ 23228 h 38600"/>
                    <a:gd name="connsiteX5" fmla="*/ 324 w 162780"/>
                    <a:gd name="connsiteY5" fmla="*/ 31367 h 38600"/>
                    <a:gd name="connsiteX6" fmla="*/ 11849 w 162780"/>
                    <a:gd name="connsiteY6" fmla="*/ 28111 h 38600"/>
                    <a:gd name="connsiteX7" fmla="*/ 33257 w 162780"/>
                    <a:gd name="connsiteY7" fmla="*/ 18347 h 38600"/>
                    <a:gd name="connsiteX8" fmla="*/ 44783 w 162780"/>
                    <a:gd name="connsiteY8" fmla="*/ 15091 h 38600"/>
                    <a:gd name="connsiteX9" fmla="*/ 57957 w 162780"/>
                    <a:gd name="connsiteY9" fmla="*/ 11837 h 38600"/>
                    <a:gd name="connsiteX10" fmla="*/ 85950 w 162780"/>
                    <a:gd name="connsiteY10" fmla="*/ 11837 h 38600"/>
                    <a:gd name="connsiteX11" fmla="*/ 100771 w 162780"/>
                    <a:gd name="connsiteY11" fmla="*/ 11837 h 38600"/>
                    <a:gd name="connsiteX12" fmla="*/ 113945 w 162780"/>
                    <a:gd name="connsiteY12" fmla="*/ 15091 h 38600"/>
                    <a:gd name="connsiteX13" fmla="*/ 136999 w 162780"/>
                    <a:gd name="connsiteY13" fmla="*/ 24857 h 38600"/>
                    <a:gd name="connsiteX14" fmla="*/ 148526 w 162780"/>
                    <a:gd name="connsiteY14" fmla="*/ 31367 h 38600"/>
                    <a:gd name="connsiteX15" fmla="*/ 158405 w 162780"/>
                    <a:gd name="connsiteY15" fmla="*/ 37877 h 38600"/>
                    <a:gd name="connsiteX16" fmla="*/ 161699 w 162780"/>
                    <a:gd name="connsiteY16" fmla="*/ 37877 h 38600"/>
                    <a:gd name="connsiteX17" fmla="*/ 160053 w 162780"/>
                    <a:gd name="connsiteY17" fmla="*/ 34621 h 38600"/>
                    <a:gd name="connsiteX18" fmla="*/ 151819 w 162780"/>
                    <a:gd name="connsiteY18" fmla="*/ 26484 h 38600"/>
                    <a:gd name="connsiteX19" fmla="*/ 140292 w 162780"/>
                    <a:gd name="connsiteY19" fmla="*/ 18347 h 38600"/>
                    <a:gd name="connsiteX20" fmla="*/ 117238 w 162780"/>
                    <a:gd name="connsiteY20" fmla="*/ 6954 h 38600"/>
                    <a:gd name="connsiteX21" fmla="*/ 102418 w 162780"/>
                    <a:gd name="connsiteY21" fmla="*/ 3698 h 38600"/>
                    <a:gd name="connsiteX22" fmla="*/ 87598 w 162780"/>
                    <a:gd name="connsiteY22" fmla="*/ 444 h 3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62780" h="38600">
                      <a:moveTo>
                        <a:pt x="87598" y="444"/>
                      </a:moveTo>
                      <a:cubicBezTo>
                        <a:pt x="77718" y="-1184"/>
                        <a:pt x="66191" y="2071"/>
                        <a:pt x="56311" y="3698"/>
                      </a:cubicBezTo>
                      <a:cubicBezTo>
                        <a:pt x="51371" y="3698"/>
                        <a:pt x="46430" y="5327"/>
                        <a:pt x="43137" y="6954"/>
                      </a:cubicBezTo>
                      <a:cubicBezTo>
                        <a:pt x="38197" y="8581"/>
                        <a:pt x="34903" y="8581"/>
                        <a:pt x="29963" y="10208"/>
                      </a:cubicBezTo>
                      <a:cubicBezTo>
                        <a:pt x="15144" y="16718"/>
                        <a:pt x="18436" y="16718"/>
                        <a:pt x="8556" y="23228"/>
                      </a:cubicBezTo>
                      <a:cubicBezTo>
                        <a:pt x="3616" y="24857"/>
                        <a:pt x="-1324" y="29738"/>
                        <a:pt x="324" y="31367"/>
                      </a:cubicBezTo>
                      <a:cubicBezTo>
                        <a:pt x="324" y="32994"/>
                        <a:pt x="6910" y="31367"/>
                        <a:pt x="11849" y="28111"/>
                      </a:cubicBezTo>
                      <a:cubicBezTo>
                        <a:pt x="21730" y="21601"/>
                        <a:pt x="20083" y="23228"/>
                        <a:pt x="33257" y="18347"/>
                      </a:cubicBezTo>
                      <a:cubicBezTo>
                        <a:pt x="36550" y="16718"/>
                        <a:pt x="39844" y="16718"/>
                        <a:pt x="44783" y="15091"/>
                      </a:cubicBezTo>
                      <a:cubicBezTo>
                        <a:pt x="48077" y="13464"/>
                        <a:pt x="53017" y="11837"/>
                        <a:pt x="57957" y="11837"/>
                      </a:cubicBezTo>
                      <a:cubicBezTo>
                        <a:pt x="66191" y="10208"/>
                        <a:pt x="76071" y="10208"/>
                        <a:pt x="85950" y="11837"/>
                      </a:cubicBezTo>
                      <a:cubicBezTo>
                        <a:pt x="90891" y="11837"/>
                        <a:pt x="95831" y="11837"/>
                        <a:pt x="100771" y="11837"/>
                      </a:cubicBezTo>
                      <a:cubicBezTo>
                        <a:pt x="105711" y="11837"/>
                        <a:pt x="110652" y="13464"/>
                        <a:pt x="113945" y="15091"/>
                      </a:cubicBezTo>
                      <a:cubicBezTo>
                        <a:pt x="122179" y="18347"/>
                        <a:pt x="130412" y="21601"/>
                        <a:pt x="136999" y="24857"/>
                      </a:cubicBezTo>
                      <a:cubicBezTo>
                        <a:pt x="143585" y="28111"/>
                        <a:pt x="145232" y="29738"/>
                        <a:pt x="148526" y="31367"/>
                      </a:cubicBezTo>
                      <a:cubicBezTo>
                        <a:pt x="150172" y="32994"/>
                        <a:pt x="153465" y="34621"/>
                        <a:pt x="158405" y="37877"/>
                      </a:cubicBezTo>
                      <a:cubicBezTo>
                        <a:pt x="160053" y="39504"/>
                        <a:pt x="161699" y="37877"/>
                        <a:pt x="161699" y="37877"/>
                      </a:cubicBezTo>
                      <a:cubicBezTo>
                        <a:pt x="163346" y="37877"/>
                        <a:pt x="163346" y="36248"/>
                        <a:pt x="160053" y="34621"/>
                      </a:cubicBezTo>
                      <a:cubicBezTo>
                        <a:pt x="155112" y="29738"/>
                        <a:pt x="153465" y="28111"/>
                        <a:pt x="151819" y="26484"/>
                      </a:cubicBezTo>
                      <a:cubicBezTo>
                        <a:pt x="150172" y="24857"/>
                        <a:pt x="146879" y="23228"/>
                        <a:pt x="140292" y="18347"/>
                      </a:cubicBezTo>
                      <a:cubicBezTo>
                        <a:pt x="133705" y="15091"/>
                        <a:pt x="125472" y="10208"/>
                        <a:pt x="117238" y="6954"/>
                      </a:cubicBezTo>
                      <a:cubicBezTo>
                        <a:pt x="112298" y="5327"/>
                        <a:pt x="107358" y="5327"/>
                        <a:pt x="102418" y="3698"/>
                      </a:cubicBezTo>
                      <a:cubicBezTo>
                        <a:pt x="97479" y="2071"/>
                        <a:pt x="92538" y="444"/>
                        <a:pt x="87598" y="44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7411" name="任意多边形: 形状 7410" descr="3b9c09d8-58f5-497b-87e1-d42059e276ad"/>
                <p:cNvSpPr/>
                <p:nvPr/>
              </p:nvSpPr>
              <p:spPr>
                <a:xfrm flipH="1">
                  <a:off x="10440689" y="715566"/>
                  <a:ext cx="137977" cy="181699"/>
                </a:xfrm>
                <a:custGeom>
                  <a:avLst/>
                  <a:gdLst>
                    <a:gd name="connsiteX0" fmla="*/ 6175 w 137977"/>
                    <a:gd name="connsiteY0" fmla="*/ 724 h 181699"/>
                    <a:gd name="connsiteX1" fmla="*/ 1235 w 137977"/>
                    <a:gd name="connsiteY1" fmla="*/ 724 h 181699"/>
                    <a:gd name="connsiteX2" fmla="*/ 1235 w 137977"/>
                    <a:gd name="connsiteY2" fmla="*/ 5606 h 181699"/>
                    <a:gd name="connsiteX3" fmla="*/ 20995 w 137977"/>
                    <a:gd name="connsiteY3" fmla="*/ 31645 h 181699"/>
                    <a:gd name="connsiteX4" fmla="*/ 37462 w 137977"/>
                    <a:gd name="connsiteY4" fmla="*/ 59314 h 181699"/>
                    <a:gd name="connsiteX5" fmla="*/ 48989 w 137977"/>
                    <a:gd name="connsiteY5" fmla="*/ 73961 h 181699"/>
                    <a:gd name="connsiteX6" fmla="*/ 57223 w 137977"/>
                    <a:gd name="connsiteY6" fmla="*/ 91863 h 181699"/>
                    <a:gd name="connsiteX7" fmla="*/ 81923 w 137977"/>
                    <a:gd name="connsiteY7" fmla="*/ 122786 h 181699"/>
                    <a:gd name="connsiteX8" fmla="*/ 91804 w 137977"/>
                    <a:gd name="connsiteY8" fmla="*/ 135806 h 181699"/>
                    <a:gd name="connsiteX9" fmla="*/ 100037 w 137977"/>
                    <a:gd name="connsiteY9" fmla="*/ 150453 h 181699"/>
                    <a:gd name="connsiteX10" fmla="*/ 121444 w 137977"/>
                    <a:gd name="connsiteY10" fmla="*/ 174866 h 181699"/>
                    <a:gd name="connsiteX11" fmla="*/ 136264 w 137977"/>
                    <a:gd name="connsiteY11" fmla="*/ 181376 h 181699"/>
                    <a:gd name="connsiteX12" fmla="*/ 132972 w 137977"/>
                    <a:gd name="connsiteY12" fmla="*/ 165100 h 181699"/>
                    <a:gd name="connsiteX13" fmla="*/ 114857 w 137977"/>
                    <a:gd name="connsiteY13" fmla="*/ 137433 h 181699"/>
                    <a:gd name="connsiteX14" fmla="*/ 106623 w 137977"/>
                    <a:gd name="connsiteY14" fmla="*/ 124413 h 181699"/>
                    <a:gd name="connsiteX15" fmla="*/ 95096 w 137977"/>
                    <a:gd name="connsiteY15" fmla="*/ 111393 h 181699"/>
                    <a:gd name="connsiteX16" fmla="*/ 75337 w 137977"/>
                    <a:gd name="connsiteY16" fmla="*/ 78844 h 181699"/>
                    <a:gd name="connsiteX17" fmla="*/ 62163 w 137977"/>
                    <a:gd name="connsiteY17" fmla="*/ 64195 h 181699"/>
                    <a:gd name="connsiteX18" fmla="*/ 50637 w 137977"/>
                    <a:gd name="connsiteY18" fmla="*/ 49548 h 181699"/>
                    <a:gd name="connsiteX19" fmla="*/ 29229 w 137977"/>
                    <a:gd name="connsiteY19" fmla="*/ 23508 h 181699"/>
                    <a:gd name="connsiteX20" fmla="*/ 6175 w 137977"/>
                    <a:gd name="connsiteY20" fmla="*/ 724 h 181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7977" h="181699">
                      <a:moveTo>
                        <a:pt x="6175" y="724"/>
                      </a:moveTo>
                      <a:cubicBezTo>
                        <a:pt x="4529" y="-904"/>
                        <a:pt x="2881" y="724"/>
                        <a:pt x="1235" y="724"/>
                      </a:cubicBezTo>
                      <a:cubicBezTo>
                        <a:pt x="-412" y="724"/>
                        <a:pt x="-412" y="2351"/>
                        <a:pt x="1235" y="5606"/>
                      </a:cubicBezTo>
                      <a:cubicBezTo>
                        <a:pt x="11115" y="18625"/>
                        <a:pt x="9469" y="15371"/>
                        <a:pt x="20995" y="31645"/>
                      </a:cubicBezTo>
                      <a:cubicBezTo>
                        <a:pt x="25935" y="39784"/>
                        <a:pt x="30876" y="49548"/>
                        <a:pt x="37462" y="59314"/>
                      </a:cubicBezTo>
                      <a:cubicBezTo>
                        <a:pt x="40756" y="64195"/>
                        <a:pt x="45696" y="69078"/>
                        <a:pt x="48989" y="73961"/>
                      </a:cubicBezTo>
                      <a:cubicBezTo>
                        <a:pt x="52283" y="78844"/>
                        <a:pt x="53929" y="85353"/>
                        <a:pt x="57223" y="91863"/>
                      </a:cubicBezTo>
                      <a:cubicBezTo>
                        <a:pt x="65456" y="103256"/>
                        <a:pt x="73690" y="113021"/>
                        <a:pt x="81923" y="122786"/>
                      </a:cubicBezTo>
                      <a:cubicBezTo>
                        <a:pt x="85217" y="127668"/>
                        <a:pt x="88510" y="132551"/>
                        <a:pt x="91804" y="135806"/>
                      </a:cubicBezTo>
                      <a:cubicBezTo>
                        <a:pt x="95096" y="140688"/>
                        <a:pt x="96744" y="145570"/>
                        <a:pt x="100037" y="150453"/>
                      </a:cubicBezTo>
                      <a:cubicBezTo>
                        <a:pt x="111564" y="166728"/>
                        <a:pt x="111564" y="161846"/>
                        <a:pt x="121444" y="174866"/>
                      </a:cubicBezTo>
                      <a:cubicBezTo>
                        <a:pt x="128031" y="178120"/>
                        <a:pt x="132972" y="183003"/>
                        <a:pt x="136264" y="181376"/>
                      </a:cubicBezTo>
                      <a:cubicBezTo>
                        <a:pt x="139558" y="179748"/>
                        <a:pt x="137911" y="171610"/>
                        <a:pt x="132972" y="165100"/>
                      </a:cubicBezTo>
                      <a:cubicBezTo>
                        <a:pt x="124738" y="152080"/>
                        <a:pt x="126384" y="153708"/>
                        <a:pt x="114857" y="137433"/>
                      </a:cubicBezTo>
                      <a:cubicBezTo>
                        <a:pt x="111564" y="134178"/>
                        <a:pt x="109918" y="127668"/>
                        <a:pt x="106623" y="124413"/>
                      </a:cubicBezTo>
                      <a:cubicBezTo>
                        <a:pt x="103330" y="119531"/>
                        <a:pt x="98391" y="116276"/>
                        <a:pt x="95096" y="111393"/>
                      </a:cubicBezTo>
                      <a:cubicBezTo>
                        <a:pt x="88510" y="101628"/>
                        <a:pt x="81923" y="88608"/>
                        <a:pt x="75337" y="78844"/>
                      </a:cubicBezTo>
                      <a:cubicBezTo>
                        <a:pt x="72044" y="73961"/>
                        <a:pt x="65456" y="69078"/>
                        <a:pt x="62163" y="64195"/>
                      </a:cubicBezTo>
                      <a:cubicBezTo>
                        <a:pt x="58869" y="59314"/>
                        <a:pt x="55576" y="54431"/>
                        <a:pt x="50637" y="49548"/>
                      </a:cubicBezTo>
                      <a:cubicBezTo>
                        <a:pt x="42403" y="39784"/>
                        <a:pt x="35816" y="30018"/>
                        <a:pt x="29229" y="23508"/>
                      </a:cubicBezTo>
                      <a:cubicBezTo>
                        <a:pt x="16056" y="8861"/>
                        <a:pt x="17702" y="12115"/>
                        <a:pt x="6175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" name="标题 4" descr="2a4bb950-e960-4e25-a1bb-4a32a1bfd9c1"/>
          <p:cNvSpPr>
            <a:spLocks noGrp="1"/>
          </p:cNvSpPr>
          <p:nvPr>
            <p:ph type="title" hasCustomPrompt="1"/>
          </p:nvPr>
        </p:nvSpPr>
        <p:spPr>
          <a:xfrm>
            <a:off x="1696492" y="1552908"/>
            <a:ext cx="8799016" cy="1996279"/>
          </a:xfrm>
          <a:prstGeom prst="rect">
            <a:avLst/>
          </a:prstGeom>
        </p:spPr>
        <p:txBody>
          <a:bodyPr>
            <a:normAutofit/>
          </a:bodyPr>
          <a:lstStyle>
            <a:lvl1pPr algn="ctr">
              <a:lnSpc>
                <a:spcPct val="100000"/>
              </a:lnSpc>
              <a:defRPr sz="48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25" name="文本占位符 24" descr="248a3527-ede5-4bdf-845f-4e80c14dc459"/>
          <p:cNvSpPr>
            <a:spLocks noGrp="1"/>
          </p:cNvSpPr>
          <p:nvPr>
            <p:ph type="body" sz="quarter" idx="1" hasCustomPrompt="1"/>
          </p:nvPr>
        </p:nvSpPr>
        <p:spPr>
          <a:xfrm>
            <a:off x="1696492" y="3561041"/>
            <a:ext cx="8799016" cy="1489959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ctr">
              <a:lnSpc>
                <a:spcPct val="120000"/>
              </a:lnSpc>
              <a:buFont typeface="+mj-lt"/>
              <a:buNone/>
              <a:defRPr sz="2400" b="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zh-CN" altLang="en-US"/>
              <a:t>Click to add text</a:t>
            </a:r>
            <a:endParaRPr lang="en-US"/>
          </a:p>
        </p:txBody>
      </p:sp>
      <p:sp>
        <p:nvSpPr>
          <p:cNvPr id="4" name="日期占位符 3" descr="dd5d2570-457e-499d-9e31-7c03c70cf9fc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27A813-B2FD-42E1-9222-83B574E99074}" type="datetime1">
              <a:rPr lang="zh-CN" altLang="en-US" smtClean="0"/>
              <a:t>2025/5/7</a:t>
            </a:fld>
            <a:endParaRPr lang="en-US" altLang="zh-CN"/>
          </a:p>
        </p:txBody>
      </p:sp>
      <p:sp>
        <p:nvSpPr>
          <p:cNvPr id="6" name="页脚占位符 5" descr="0375aafe-77e3-41c1-9592-b07ab1719e0c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af-ZA" altLang="zh-CN"/>
              <a:t>iSlide</a:t>
            </a:r>
            <a:endParaRPr lang="zh-CN" altLang="en-US"/>
          </a:p>
        </p:txBody>
      </p:sp>
      <p:sp>
        <p:nvSpPr>
          <p:cNvPr id="8" name="灯片编号占位符 7" descr="49121d13-439a-457f-a4ee-75fc226c772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F65B630-C7FF-41C0-9923-C5E5E29EED81}" type="slidenum">
              <a:rPr lang="en-US" altLang="zh-CN" smtClean="0"/>
              <a:t>‹#›</a:t>
            </a:fld>
            <a:endParaRPr lang="en-US" altLang="zh-CN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3" name="日期占位符 2" descr="5a00f82a-1682-4cb0-b6cf-43cdb0d2b9c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页脚占位符 3" descr="64f9e311-812d-45dd-8bb7-943aeccd158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灯片编号占位符 4" descr="cefe9664-2b7c-4e6e-bb31-0209013a69cb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 descr="b4565b91-61da-4681-97c9-221fca1a45bd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页脚占位符 2" descr="d2e14bbc-3873-43d5-a164-3b7b814e539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灯片编号占位符 3" descr="954097fb-4e6d-4069-a5c4-85e7a1fb3ec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losing" preserve="1">
  <p:cSld name="Closing">
    <p:bg>
      <p:bgPr>
        <a:gradFill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20000"/>
                <a:lumOff val="80000"/>
                <a:alpha val="81000"/>
              </a:schemeClr>
            </a:gs>
          </a:gsLst>
          <a:lin ang="81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1" name="组合 1290" descr="8be8e726-4bd3-495d-9a49-012d3332f77a"/>
          <p:cNvGrpSpPr/>
          <p:nvPr/>
        </p:nvGrpSpPr>
        <p:grpSpPr>
          <a:xfrm>
            <a:off x="-1" y="0"/>
            <a:ext cx="12192002" cy="6858001"/>
            <a:chOff x="-1" y="0"/>
            <a:chExt cx="12192002" cy="6858001"/>
          </a:xfrm>
        </p:grpSpPr>
        <p:sp>
          <p:nvSpPr>
            <p:cNvPr id="1292" name="矩形 1291" descr="841ba696-4eab-4109-8ab3-7bce53632dcc"/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blipFill>
              <a:blip r:embed="rId2">
                <a:alphaModFix amt="10000"/>
              </a:blip>
              <a:stretch>
                <a:fillRect t="-818" b="-818"/>
              </a:stretch>
            </a:blip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293" name="组合 1292" descr="7b72f0af-a248-48b0-bc7e-73dd50cdd3af"/>
            <p:cNvGrpSpPr/>
            <p:nvPr/>
          </p:nvGrpSpPr>
          <p:grpSpPr>
            <a:xfrm>
              <a:off x="-1" y="0"/>
              <a:ext cx="12192002" cy="6858001"/>
              <a:chOff x="-1" y="0"/>
              <a:chExt cx="12192002" cy="6858001"/>
            </a:xfrm>
          </p:grpSpPr>
          <p:sp>
            <p:nvSpPr>
              <p:cNvPr id="1294" name="任意多边形: 形状 1293" descr="4124bbe0-fe74-45ed-9c06-cac14ac04555"/>
              <p:cNvSpPr/>
              <p:nvPr/>
            </p:nvSpPr>
            <p:spPr>
              <a:xfrm>
                <a:off x="7776856" y="0"/>
                <a:ext cx="4415145" cy="1513071"/>
              </a:xfrm>
              <a:custGeom>
                <a:avLst/>
                <a:gdLst>
                  <a:gd name="connsiteX0" fmla="*/ 3620254 w 4415145"/>
                  <a:gd name="connsiteY0" fmla="*/ 1283803 h 1513071"/>
                  <a:gd name="connsiteX1" fmla="*/ 3737719 w 4415145"/>
                  <a:gd name="connsiteY1" fmla="*/ 1410859 h 1513071"/>
                  <a:gd name="connsiteX2" fmla="*/ 3620254 w 4415145"/>
                  <a:gd name="connsiteY2" fmla="*/ 1283803 h 1513071"/>
                  <a:gd name="connsiteX3" fmla="*/ 4216244 w 4415145"/>
                  <a:gd name="connsiteY3" fmla="*/ 1210717 h 1513071"/>
                  <a:gd name="connsiteX4" fmla="*/ 4410364 w 4415145"/>
                  <a:gd name="connsiteY4" fmla="*/ 1348921 h 1513071"/>
                  <a:gd name="connsiteX5" fmla="*/ 4415145 w 4415145"/>
                  <a:gd name="connsiteY5" fmla="*/ 1382361 h 1513071"/>
                  <a:gd name="connsiteX6" fmla="*/ 4415145 w 4415145"/>
                  <a:gd name="connsiteY6" fmla="*/ 1413133 h 1513071"/>
                  <a:gd name="connsiteX7" fmla="*/ 4398526 w 4415145"/>
                  <a:gd name="connsiteY7" fmla="*/ 1468004 h 1513071"/>
                  <a:gd name="connsiteX8" fmla="*/ 4216244 w 4415145"/>
                  <a:gd name="connsiteY8" fmla="*/ 1210717 h 1513071"/>
                  <a:gd name="connsiteX9" fmla="*/ 2212587 w 4415145"/>
                  <a:gd name="connsiteY9" fmla="*/ 1154557 h 1513071"/>
                  <a:gd name="connsiteX10" fmla="*/ 2278001 w 4415145"/>
                  <a:gd name="connsiteY10" fmla="*/ 1208205 h 1513071"/>
                  <a:gd name="connsiteX11" fmla="*/ 2199294 w 4415145"/>
                  <a:gd name="connsiteY11" fmla="*/ 1155094 h 1513071"/>
                  <a:gd name="connsiteX12" fmla="*/ 2212587 w 4415145"/>
                  <a:gd name="connsiteY12" fmla="*/ 1154557 h 1513071"/>
                  <a:gd name="connsiteX13" fmla="*/ 423955 w 4415145"/>
                  <a:gd name="connsiteY13" fmla="*/ 993042 h 1513071"/>
                  <a:gd name="connsiteX14" fmla="*/ 489369 w 4415145"/>
                  <a:gd name="connsiteY14" fmla="*/ 1046690 h 1513071"/>
                  <a:gd name="connsiteX15" fmla="*/ 410662 w 4415145"/>
                  <a:gd name="connsiteY15" fmla="*/ 993579 h 1513071"/>
                  <a:gd name="connsiteX16" fmla="*/ 423955 w 4415145"/>
                  <a:gd name="connsiteY16" fmla="*/ 993042 h 1513071"/>
                  <a:gd name="connsiteX17" fmla="*/ 3335030 w 4415145"/>
                  <a:gd name="connsiteY17" fmla="*/ 689692 h 1513071"/>
                  <a:gd name="connsiteX18" fmla="*/ 3545978 w 4415145"/>
                  <a:gd name="connsiteY18" fmla="*/ 782195 h 1513071"/>
                  <a:gd name="connsiteX19" fmla="*/ 2966655 w 4415145"/>
                  <a:gd name="connsiteY19" fmla="*/ 962890 h 1513071"/>
                  <a:gd name="connsiteX20" fmla="*/ 3335030 w 4415145"/>
                  <a:gd name="connsiteY20" fmla="*/ 689692 h 1513071"/>
                  <a:gd name="connsiteX21" fmla="*/ 45237 w 4415145"/>
                  <a:gd name="connsiteY21" fmla="*/ 538269 h 1513071"/>
                  <a:gd name="connsiteX22" fmla="*/ 227519 w 4415145"/>
                  <a:gd name="connsiteY22" fmla="*/ 795555 h 1513071"/>
                  <a:gd name="connsiteX23" fmla="*/ 45237 w 4415145"/>
                  <a:gd name="connsiteY23" fmla="*/ 538269 h 1513071"/>
                  <a:gd name="connsiteX24" fmla="*/ 225927 w 4415145"/>
                  <a:gd name="connsiteY24" fmla="*/ 0 h 1513071"/>
                  <a:gd name="connsiteX25" fmla="*/ 4415145 w 4415145"/>
                  <a:gd name="connsiteY25" fmla="*/ 0 h 1513071"/>
                  <a:gd name="connsiteX26" fmla="*/ 4415145 w 4415145"/>
                  <a:gd name="connsiteY26" fmla="*/ 675448 h 1513071"/>
                  <a:gd name="connsiteX27" fmla="*/ 4200260 w 4415145"/>
                  <a:gd name="connsiteY27" fmla="*/ 659091 h 1513071"/>
                  <a:gd name="connsiteX28" fmla="*/ 3696183 w 4415145"/>
                  <a:gd name="connsiteY28" fmla="*/ 534037 h 1513071"/>
                  <a:gd name="connsiteX29" fmla="*/ 1073058 w 4415145"/>
                  <a:gd name="connsiteY29" fmla="*/ 1028568 h 1513071"/>
                  <a:gd name="connsiteX30" fmla="*/ 229157 w 4415145"/>
                  <a:gd name="connsiteY30" fmla="*/ 17993 h 1513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415145" h="1513071">
                    <a:moveTo>
                      <a:pt x="3620254" y="1283803"/>
                    </a:moveTo>
                    <a:cubicBezTo>
                      <a:pt x="3620254" y="1283803"/>
                      <a:pt x="3776478" y="1302322"/>
                      <a:pt x="3737719" y="1410859"/>
                    </a:cubicBezTo>
                    <a:cubicBezTo>
                      <a:pt x="3699027" y="1519395"/>
                      <a:pt x="3542208" y="1287507"/>
                      <a:pt x="3620254" y="1283803"/>
                    </a:cubicBezTo>
                    <a:close/>
                    <a:moveTo>
                      <a:pt x="4216244" y="1210717"/>
                    </a:moveTo>
                    <a:cubicBezTo>
                      <a:pt x="4216244" y="1210717"/>
                      <a:pt x="4372537" y="1250265"/>
                      <a:pt x="4410364" y="1348921"/>
                    </a:cubicBezTo>
                    <a:lnTo>
                      <a:pt x="4415145" y="1382361"/>
                    </a:lnTo>
                    <a:lnTo>
                      <a:pt x="4415145" y="1413133"/>
                    </a:lnTo>
                    <a:lnTo>
                      <a:pt x="4398526" y="1468004"/>
                    </a:lnTo>
                    <a:cubicBezTo>
                      <a:pt x="4302954" y="1654982"/>
                      <a:pt x="4074372" y="1198945"/>
                      <a:pt x="4216244" y="1210717"/>
                    </a:cubicBezTo>
                    <a:close/>
                    <a:moveTo>
                      <a:pt x="2212587" y="1154557"/>
                    </a:moveTo>
                    <a:cubicBezTo>
                      <a:pt x="2236383" y="1154767"/>
                      <a:pt x="2283310" y="1161080"/>
                      <a:pt x="2278001" y="1208205"/>
                    </a:cubicBezTo>
                    <a:cubicBezTo>
                      <a:pt x="2270991" y="1271038"/>
                      <a:pt x="2158089" y="1166867"/>
                      <a:pt x="2199294" y="1155094"/>
                    </a:cubicBezTo>
                    <a:cubicBezTo>
                      <a:pt x="2199294" y="1155094"/>
                      <a:pt x="2204656" y="1154486"/>
                      <a:pt x="2212587" y="1154557"/>
                    </a:cubicBezTo>
                    <a:close/>
                    <a:moveTo>
                      <a:pt x="423955" y="993042"/>
                    </a:moveTo>
                    <a:cubicBezTo>
                      <a:pt x="447751" y="993252"/>
                      <a:pt x="494677" y="999565"/>
                      <a:pt x="489369" y="1046690"/>
                    </a:cubicBezTo>
                    <a:cubicBezTo>
                      <a:pt x="482292" y="1109523"/>
                      <a:pt x="369457" y="1005352"/>
                      <a:pt x="410662" y="993579"/>
                    </a:cubicBezTo>
                    <a:cubicBezTo>
                      <a:pt x="410662" y="993579"/>
                      <a:pt x="416024" y="992971"/>
                      <a:pt x="423955" y="993042"/>
                    </a:cubicBezTo>
                    <a:close/>
                    <a:moveTo>
                      <a:pt x="3335030" y="689692"/>
                    </a:moveTo>
                    <a:cubicBezTo>
                      <a:pt x="3402722" y="686167"/>
                      <a:pt x="3474613" y="710647"/>
                      <a:pt x="3545978" y="782195"/>
                    </a:cubicBezTo>
                    <a:cubicBezTo>
                      <a:pt x="3831439" y="1068318"/>
                      <a:pt x="2860830" y="1215546"/>
                      <a:pt x="2966655" y="962890"/>
                    </a:cubicBezTo>
                    <a:cubicBezTo>
                      <a:pt x="2966655" y="962890"/>
                      <a:pt x="3131952" y="700267"/>
                      <a:pt x="3335030" y="689692"/>
                    </a:cubicBezTo>
                    <a:close/>
                    <a:moveTo>
                      <a:pt x="45237" y="538269"/>
                    </a:moveTo>
                    <a:cubicBezTo>
                      <a:pt x="45237" y="538269"/>
                      <a:pt x="323092" y="608577"/>
                      <a:pt x="227519" y="795555"/>
                    </a:cubicBezTo>
                    <a:cubicBezTo>
                      <a:pt x="131946" y="982534"/>
                      <a:pt x="-96635" y="526497"/>
                      <a:pt x="45237" y="538269"/>
                    </a:cubicBezTo>
                    <a:close/>
                    <a:moveTo>
                      <a:pt x="225927" y="0"/>
                    </a:moveTo>
                    <a:lnTo>
                      <a:pt x="4415145" y="0"/>
                    </a:lnTo>
                    <a:lnTo>
                      <a:pt x="4415145" y="675448"/>
                    </a:lnTo>
                    <a:lnTo>
                      <a:pt x="4200260" y="659091"/>
                    </a:lnTo>
                    <a:cubicBezTo>
                      <a:pt x="4031289" y="637215"/>
                      <a:pt x="3861467" y="596627"/>
                      <a:pt x="3696183" y="534037"/>
                    </a:cubicBezTo>
                    <a:cubicBezTo>
                      <a:pt x="2814598" y="200226"/>
                      <a:pt x="2148102" y="1372564"/>
                      <a:pt x="1073058" y="1028568"/>
                    </a:cubicBezTo>
                    <a:cubicBezTo>
                      <a:pt x="535536" y="856537"/>
                      <a:pt x="315156" y="415761"/>
                      <a:pt x="229157" y="17993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  <a:alpha val="20000"/>
                </a:schemeClr>
              </a:solidFill>
              <a:ln w="6609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zh-CN" altLang="en-US"/>
              </a:p>
            </p:txBody>
          </p:sp>
          <p:sp>
            <p:nvSpPr>
              <p:cNvPr id="1295" name="任意多边形: 形状 1294" descr="528de0a5-8636-4f5b-a554-a99f25465f95"/>
              <p:cNvSpPr/>
              <p:nvPr/>
            </p:nvSpPr>
            <p:spPr>
              <a:xfrm>
                <a:off x="0" y="0"/>
                <a:ext cx="2415432" cy="1248542"/>
              </a:xfrm>
              <a:custGeom>
                <a:avLst/>
                <a:gdLst>
                  <a:gd name="connsiteX0" fmla="*/ 787402 w 2415432"/>
                  <a:gd name="connsiteY0" fmla="*/ 1155557 h 1248542"/>
                  <a:gd name="connsiteX1" fmla="*/ 727479 w 2415432"/>
                  <a:gd name="connsiteY1" fmla="*/ 1238431 h 1248542"/>
                  <a:gd name="connsiteX2" fmla="*/ 787402 w 2415432"/>
                  <a:gd name="connsiteY2" fmla="*/ 1155557 h 1248542"/>
                  <a:gd name="connsiteX3" fmla="*/ 139822 w 2415432"/>
                  <a:gd name="connsiteY3" fmla="*/ 1029825 h 1248542"/>
                  <a:gd name="connsiteX4" fmla="*/ 275145 w 2415432"/>
                  <a:gd name="connsiteY4" fmla="*/ 1157939 h 1248542"/>
                  <a:gd name="connsiteX5" fmla="*/ 139822 w 2415432"/>
                  <a:gd name="connsiteY5" fmla="*/ 1029825 h 1248542"/>
                  <a:gd name="connsiteX6" fmla="*/ 0 w 2415432"/>
                  <a:gd name="connsiteY6" fmla="*/ 0 h 1248542"/>
                  <a:gd name="connsiteX7" fmla="*/ 2415432 w 2415432"/>
                  <a:gd name="connsiteY7" fmla="*/ 0 h 1248542"/>
                  <a:gd name="connsiteX8" fmla="*/ 2414249 w 2415432"/>
                  <a:gd name="connsiteY8" fmla="*/ 15299 h 1248542"/>
                  <a:gd name="connsiteX9" fmla="*/ 1366726 w 2415432"/>
                  <a:gd name="connsiteY9" fmla="*/ 1007007 h 1248542"/>
                  <a:gd name="connsiteX10" fmla="*/ 22466 w 2415432"/>
                  <a:gd name="connsiteY10" fmla="*/ 904159 h 1248542"/>
                  <a:gd name="connsiteX11" fmla="*/ 0 w 2415432"/>
                  <a:gd name="connsiteY11" fmla="*/ 901428 h 1248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15432" h="1248542">
                    <a:moveTo>
                      <a:pt x="787402" y="1155557"/>
                    </a:moveTo>
                    <a:cubicBezTo>
                      <a:pt x="854799" y="1165346"/>
                      <a:pt x="738723" y="1283208"/>
                      <a:pt x="727479" y="1238431"/>
                    </a:cubicBezTo>
                    <a:cubicBezTo>
                      <a:pt x="727479" y="1238431"/>
                      <a:pt x="720005" y="1145769"/>
                      <a:pt x="787402" y="1155557"/>
                    </a:cubicBezTo>
                    <a:close/>
                    <a:moveTo>
                      <a:pt x="139822" y="1029825"/>
                    </a:moveTo>
                    <a:cubicBezTo>
                      <a:pt x="139822" y="1029825"/>
                      <a:pt x="309009" y="1038489"/>
                      <a:pt x="275145" y="1157939"/>
                    </a:cubicBezTo>
                    <a:cubicBezTo>
                      <a:pt x="241347" y="1277322"/>
                      <a:pt x="56221" y="1039415"/>
                      <a:pt x="139822" y="1029825"/>
                    </a:cubicBezTo>
                    <a:close/>
                    <a:moveTo>
                      <a:pt x="0" y="0"/>
                    </a:moveTo>
                    <a:lnTo>
                      <a:pt x="2415432" y="0"/>
                    </a:lnTo>
                    <a:lnTo>
                      <a:pt x="2414249" y="15299"/>
                    </a:lnTo>
                    <a:cubicBezTo>
                      <a:pt x="2362337" y="410372"/>
                      <a:pt x="2121685" y="845757"/>
                      <a:pt x="1366726" y="1007007"/>
                    </a:cubicBezTo>
                    <a:cubicBezTo>
                      <a:pt x="982054" y="1089187"/>
                      <a:pt x="493377" y="969258"/>
                      <a:pt x="22466" y="904159"/>
                    </a:cubicBezTo>
                    <a:lnTo>
                      <a:pt x="0" y="901428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  <a:alpha val="20000"/>
                </a:schemeClr>
              </a:solidFill>
              <a:ln w="6609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zh-CN" altLang="en-US"/>
              </a:p>
            </p:txBody>
          </p:sp>
          <p:grpSp>
            <p:nvGrpSpPr>
              <p:cNvPr id="1296" name="组合 1295" descr="8078e6a2-633d-41e4-9040-d78e6db96fad"/>
              <p:cNvGrpSpPr/>
              <p:nvPr/>
            </p:nvGrpSpPr>
            <p:grpSpPr>
              <a:xfrm>
                <a:off x="145594" y="5739157"/>
                <a:ext cx="933243" cy="810017"/>
                <a:chOff x="133680" y="5628392"/>
                <a:chExt cx="1240010" cy="1076279"/>
              </a:xfrm>
            </p:grpSpPr>
            <p:sp>
              <p:nvSpPr>
                <p:cNvPr id="1900" name="任意多边形: 形状 1899" descr="cce44643-a23a-44f2-97e5-77f42c7a7161"/>
                <p:cNvSpPr/>
                <p:nvPr/>
              </p:nvSpPr>
              <p:spPr>
                <a:xfrm>
                  <a:off x="151112" y="5765817"/>
                  <a:ext cx="1211108" cy="923733"/>
                </a:xfrm>
                <a:custGeom>
                  <a:avLst/>
                  <a:gdLst>
                    <a:gd name="connsiteX0" fmla="*/ 34352 w 1211108"/>
                    <a:gd name="connsiteY0" fmla="*/ 525830 h 923733"/>
                    <a:gd name="connsiteX1" fmla="*/ 39950 w 1211108"/>
                    <a:gd name="connsiteY1" fmla="*/ 529980 h 923733"/>
                    <a:gd name="connsiteX2" fmla="*/ 32952 w 1211108"/>
                    <a:gd name="connsiteY2" fmla="*/ 571477 h 923733"/>
                    <a:gd name="connsiteX3" fmla="*/ 37151 w 1211108"/>
                    <a:gd name="connsiteY3" fmla="*/ 597759 h 923733"/>
                    <a:gd name="connsiteX4" fmla="*/ 42749 w 1211108"/>
                    <a:gd name="connsiteY4" fmla="*/ 614358 h 923733"/>
                    <a:gd name="connsiteX5" fmla="*/ 66542 w 1211108"/>
                    <a:gd name="connsiteY5" fmla="*/ 635107 h 923733"/>
                    <a:gd name="connsiteX6" fmla="*/ 151915 w 1211108"/>
                    <a:gd name="connsiteY6" fmla="*/ 655855 h 923733"/>
                    <a:gd name="connsiteX7" fmla="*/ 151915 w 1211108"/>
                    <a:gd name="connsiteY7" fmla="*/ 655855 h 923733"/>
                    <a:gd name="connsiteX8" fmla="*/ 151915 w 1211108"/>
                    <a:gd name="connsiteY8" fmla="*/ 655855 h 923733"/>
                    <a:gd name="connsiteX9" fmla="*/ 157513 w 1211108"/>
                    <a:gd name="connsiteY9" fmla="*/ 655855 h 923733"/>
                    <a:gd name="connsiteX10" fmla="*/ 160312 w 1211108"/>
                    <a:gd name="connsiteY10" fmla="*/ 655855 h 923733"/>
                    <a:gd name="connsiteX11" fmla="*/ 172908 w 1211108"/>
                    <a:gd name="connsiteY11" fmla="*/ 716718 h 923733"/>
                    <a:gd name="connsiteX12" fmla="*/ 315664 w 1211108"/>
                    <a:gd name="connsiteY12" fmla="*/ 842593 h 923733"/>
                    <a:gd name="connsiteX13" fmla="*/ 533995 w 1211108"/>
                    <a:gd name="connsiteY13" fmla="*/ 904839 h 923733"/>
                    <a:gd name="connsiteX14" fmla="*/ 675351 w 1211108"/>
                    <a:gd name="connsiteY14" fmla="*/ 904839 h 923733"/>
                    <a:gd name="connsiteX15" fmla="*/ 704741 w 1211108"/>
                    <a:gd name="connsiteY15" fmla="*/ 922821 h 923733"/>
                    <a:gd name="connsiteX16" fmla="*/ 745329 w 1211108"/>
                    <a:gd name="connsiteY16" fmla="*/ 918671 h 923733"/>
                    <a:gd name="connsiteX17" fmla="*/ 822304 w 1211108"/>
                    <a:gd name="connsiteY17" fmla="*/ 918671 h 923733"/>
                    <a:gd name="connsiteX18" fmla="*/ 910476 w 1211108"/>
                    <a:gd name="connsiteY18" fmla="*/ 810779 h 923733"/>
                    <a:gd name="connsiteX19" fmla="*/ 1002848 w 1211108"/>
                    <a:gd name="connsiteY19" fmla="*/ 856425 h 923733"/>
                    <a:gd name="connsiteX20" fmla="*/ 1033638 w 1211108"/>
                    <a:gd name="connsiteY20" fmla="*/ 809395 h 923733"/>
                    <a:gd name="connsiteX21" fmla="*/ 1133006 w 1211108"/>
                    <a:gd name="connsiteY21" fmla="*/ 662771 h 923733"/>
                    <a:gd name="connsiteX22" fmla="*/ 1158199 w 1211108"/>
                    <a:gd name="connsiteY22" fmla="*/ 650322 h 923733"/>
                    <a:gd name="connsiteX23" fmla="*/ 1167995 w 1211108"/>
                    <a:gd name="connsiteY23" fmla="*/ 607442 h 923733"/>
                    <a:gd name="connsiteX24" fmla="*/ 1169395 w 1211108"/>
                    <a:gd name="connsiteY24" fmla="*/ 470501 h 923733"/>
                    <a:gd name="connsiteX25" fmla="*/ 1181991 w 1211108"/>
                    <a:gd name="connsiteY25" fmla="*/ 440069 h 923733"/>
                    <a:gd name="connsiteX26" fmla="*/ 1205784 w 1211108"/>
                    <a:gd name="connsiteY26" fmla="*/ 344625 h 923733"/>
                    <a:gd name="connsiteX27" fmla="*/ 1209982 w 1211108"/>
                    <a:gd name="connsiteY27" fmla="*/ 308661 h 923733"/>
                    <a:gd name="connsiteX28" fmla="*/ 956662 w 1211108"/>
                    <a:gd name="connsiteY28" fmla="*/ 303128 h 923733"/>
                    <a:gd name="connsiteX29" fmla="*/ 818105 w 1211108"/>
                    <a:gd name="connsiteY29" fmla="*/ 369524 h 923733"/>
                    <a:gd name="connsiteX30" fmla="*/ 791514 w 1211108"/>
                    <a:gd name="connsiteY30" fmla="*/ 462201 h 923733"/>
                    <a:gd name="connsiteX31" fmla="*/ 440224 w 1211108"/>
                    <a:gd name="connsiteY31" fmla="*/ 444219 h 923733"/>
                    <a:gd name="connsiteX32" fmla="*/ 445822 w 1211108"/>
                    <a:gd name="connsiteY32" fmla="*/ 435919 h 923733"/>
                    <a:gd name="connsiteX33" fmla="*/ 455620 w 1211108"/>
                    <a:gd name="connsiteY33" fmla="*/ 401338 h 923733"/>
                    <a:gd name="connsiteX34" fmla="*/ 424829 w 1211108"/>
                    <a:gd name="connsiteY34" fmla="*/ 376440 h 923733"/>
                    <a:gd name="connsiteX35" fmla="*/ 412233 w 1211108"/>
                    <a:gd name="connsiteY35" fmla="*/ 377823 h 923733"/>
                    <a:gd name="connsiteX36" fmla="*/ 301668 w 1211108"/>
                    <a:gd name="connsiteY36" fmla="*/ 240882 h 923733"/>
                    <a:gd name="connsiteX37" fmla="*/ 205098 w 1211108"/>
                    <a:gd name="connsiteY37" fmla="*/ 49994 h 923733"/>
                    <a:gd name="connsiteX38" fmla="*/ 217694 w 1211108"/>
                    <a:gd name="connsiteY38" fmla="*/ 36162 h 923733"/>
                    <a:gd name="connsiteX39" fmla="*/ 193902 w 1211108"/>
                    <a:gd name="connsiteY39" fmla="*/ 1581 h 923733"/>
                    <a:gd name="connsiteX40" fmla="*/ 184105 w 1211108"/>
                    <a:gd name="connsiteY40" fmla="*/ 5731 h 923733"/>
                    <a:gd name="connsiteX41" fmla="*/ 177107 w 1211108"/>
                    <a:gd name="connsiteY41" fmla="*/ 7114 h 923733"/>
                    <a:gd name="connsiteX42" fmla="*/ 129522 w 1211108"/>
                    <a:gd name="connsiteY42" fmla="*/ 69360 h 923733"/>
                    <a:gd name="connsiteX43" fmla="*/ 129522 w 1211108"/>
                    <a:gd name="connsiteY43" fmla="*/ 69360 h 923733"/>
                    <a:gd name="connsiteX44" fmla="*/ 129522 w 1211108"/>
                    <a:gd name="connsiteY44" fmla="*/ 69360 h 923733"/>
                    <a:gd name="connsiteX45" fmla="*/ 129522 w 1211108"/>
                    <a:gd name="connsiteY45" fmla="*/ 72126 h 923733"/>
                    <a:gd name="connsiteX46" fmla="*/ 45549 w 1211108"/>
                    <a:gd name="connsiteY46" fmla="*/ 228433 h 923733"/>
                    <a:gd name="connsiteX47" fmla="*/ 21756 w 1211108"/>
                    <a:gd name="connsiteY47" fmla="*/ 404105 h 923733"/>
                    <a:gd name="connsiteX48" fmla="*/ 3562 w 1211108"/>
                    <a:gd name="connsiteY48" fmla="*/ 417937 h 923733"/>
                    <a:gd name="connsiteX49" fmla="*/ 2162 w 1211108"/>
                    <a:gd name="connsiteY49" fmla="*/ 423470 h 923733"/>
                    <a:gd name="connsiteX50" fmla="*/ 2162 w 1211108"/>
                    <a:gd name="connsiteY50" fmla="*/ 423470 h 923733"/>
                    <a:gd name="connsiteX51" fmla="*/ 34352 w 1211108"/>
                    <a:gd name="connsiteY51" fmla="*/ 525830 h 923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1211108" h="923733">
                      <a:moveTo>
                        <a:pt x="34352" y="525830"/>
                      </a:moveTo>
                      <a:cubicBezTo>
                        <a:pt x="35752" y="527214"/>
                        <a:pt x="37151" y="528597"/>
                        <a:pt x="39950" y="529980"/>
                      </a:cubicBezTo>
                      <a:cubicBezTo>
                        <a:pt x="41350" y="545196"/>
                        <a:pt x="34352" y="550729"/>
                        <a:pt x="32952" y="571477"/>
                      </a:cubicBezTo>
                      <a:cubicBezTo>
                        <a:pt x="32952" y="581160"/>
                        <a:pt x="34352" y="589459"/>
                        <a:pt x="37151" y="597759"/>
                      </a:cubicBezTo>
                      <a:cubicBezTo>
                        <a:pt x="35752" y="603292"/>
                        <a:pt x="37151" y="608825"/>
                        <a:pt x="42749" y="614358"/>
                      </a:cubicBezTo>
                      <a:cubicBezTo>
                        <a:pt x="51147" y="624041"/>
                        <a:pt x="58145" y="629574"/>
                        <a:pt x="66542" y="635107"/>
                      </a:cubicBezTo>
                      <a:cubicBezTo>
                        <a:pt x="91734" y="651705"/>
                        <a:pt x="119725" y="658622"/>
                        <a:pt x="151915" y="655855"/>
                      </a:cubicBezTo>
                      <a:cubicBezTo>
                        <a:pt x="151915" y="655855"/>
                        <a:pt x="151915" y="655855"/>
                        <a:pt x="151915" y="655855"/>
                      </a:cubicBezTo>
                      <a:cubicBezTo>
                        <a:pt x="151915" y="655855"/>
                        <a:pt x="151915" y="655855"/>
                        <a:pt x="151915" y="655855"/>
                      </a:cubicBezTo>
                      <a:cubicBezTo>
                        <a:pt x="153314" y="655855"/>
                        <a:pt x="156114" y="655855"/>
                        <a:pt x="157513" y="655855"/>
                      </a:cubicBezTo>
                      <a:cubicBezTo>
                        <a:pt x="158913" y="655855"/>
                        <a:pt x="160312" y="655855"/>
                        <a:pt x="160312" y="655855"/>
                      </a:cubicBezTo>
                      <a:cubicBezTo>
                        <a:pt x="189703" y="675221"/>
                        <a:pt x="167310" y="693203"/>
                        <a:pt x="172908" y="716718"/>
                      </a:cubicBezTo>
                      <a:cubicBezTo>
                        <a:pt x="188303" y="790030"/>
                        <a:pt x="254083" y="806629"/>
                        <a:pt x="315664" y="842593"/>
                      </a:cubicBezTo>
                      <a:cubicBezTo>
                        <a:pt x="385642" y="884090"/>
                        <a:pt x="454220" y="892390"/>
                        <a:pt x="533995" y="904839"/>
                      </a:cubicBezTo>
                      <a:cubicBezTo>
                        <a:pt x="580180" y="911755"/>
                        <a:pt x="634763" y="926971"/>
                        <a:pt x="675351" y="904839"/>
                      </a:cubicBezTo>
                      <a:cubicBezTo>
                        <a:pt x="682348" y="913139"/>
                        <a:pt x="690745" y="918671"/>
                        <a:pt x="704741" y="922821"/>
                      </a:cubicBezTo>
                      <a:cubicBezTo>
                        <a:pt x="718737" y="925588"/>
                        <a:pt x="732732" y="921438"/>
                        <a:pt x="745329" y="918671"/>
                      </a:cubicBezTo>
                      <a:cubicBezTo>
                        <a:pt x="776119" y="913139"/>
                        <a:pt x="794313" y="913139"/>
                        <a:pt x="822304" y="918671"/>
                      </a:cubicBezTo>
                      <a:cubicBezTo>
                        <a:pt x="899280" y="929737"/>
                        <a:pt x="907677" y="868875"/>
                        <a:pt x="910476" y="810779"/>
                      </a:cubicBezTo>
                      <a:cubicBezTo>
                        <a:pt x="932870" y="842593"/>
                        <a:pt x="960861" y="873025"/>
                        <a:pt x="1002848" y="856425"/>
                      </a:cubicBezTo>
                      <a:cubicBezTo>
                        <a:pt x="1025241" y="848126"/>
                        <a:pt x="1035037" y="828761"/>
                        <a:pt x="1033638" y="809395"/>
                      </a:cubicBezTo>
                      <a:cubicBezTo>
                        <a:pt x="1093819" y="798329"/>
                        <a:pt x="1116212" y="723634"/>
                        <a:pt x="1133006" y="662771"/>
                      </a:cubicBezTo>
                      <a:cubicBezTo>
                        <a:pt x="1142804" y="664155"/>
                        <a:pt x="1154000" y="661388"/>
                        <a:pt x="1158199" y="650322"/>
                      </a:cubicBezTo>
                      <a:cubicBezTo>
                        <a:pt x="1163797" y="635107"/>
                        <a:pt x="1166596" y="621274"/>
                        <a:pt x="1167995" y="607442"/>
                      </a:cubicBezTo>
                      <a:cubicBezTo>
                        <a:pt x="1181991" y="559028"/>
                        <a:pt x="1204384" y="500932"/>
                        <a:pt x="1169395" y="470501"/>
                      </a:cubicBezTo>
                      <a:cubicBezTo>
                        <a:pt x="1174993" y="462201"/>
                        <a:pt x="1179192" y="452518"/>
                        <a:pt x="1181991" y="440069"/>
                      </a:cubicBezTo>
                      <a:cubicBezTo>
                        <a:pt x="1188989" y="406871"/>
                        <a:pt x="1195987" y="376440"/>
                        <a:pt x="1205784" y="344625"/>
                      </a:cubicBezTo>
                      <a:cubicBezTo>
                        <a:pt x="1209982" y="332176"/>
                        <a:pt x="1212782" y="322493"/>
                        <a:pt x="1209982" y="308661"/>
                      </a:cubicBezTo>
                      <a:cubicBezTo>
                        <a:pt x="1187589" y="221517"/>
                        <a:pt x="1007046" y="286529"/>
                        <a:pt x="956662" y="303128"/>
                      </a:cubicBezTo>
                      <a:cubicBezTo>
                        <a:pt x="911876" y="318344"/>
                        <a:pt x="855894" y="337709"/>
                        <a:pt x="818105" y="369524"/>
                      </a:cubicBezTo>
                      <a:cubicBezTo>
                        <a:pt x="780318" y="401338"/>
                        <a:pt x="791514" y="420704"/>
                        <a:pt x="791514" y="462201"/>
                      </a:cubicBezTo>
                      <a:cubicBezTo>
                        <a:pt x="794313" y="617124"/>
                        <a:pt x="465417" y="608825"/>
                        <a:pt x="440224" y="444219"/>
                      </a:cubicBezTo>
                      <a:cubicBezTo>
                        <a:pt x="443024" y="441452"/>
                        <a:pt x="444423" y="440069"/>
                        <a:pt x="445822" y="435919"/>
                      </a:cubicBezTo>
                      <a:cubicBezTo>
                        <a:pt x="448622" y="424853"/>
                        <a:pt x="451421" y="412404"/>
                        <a:pt x="455620" y="401338"/>
                      </a:cubicBezTo>
                      <a:cubicBezTo>
                        <a:pt x="459818" y="383356"/>
                        <a:pt x="438825" y="366757"/>
                        <a:pt x="424829" y="376440"/>
                      </a:cubicBezTo>
                      <a:cubicBezTo>
                        <a:pt x="420631" y="376440"/>
                        <a:pt x="416432" y="376440"/>
                        <a:pt x="412233" y="377823"/>
                      </a:cubicBezTo>
                      <a:cubicBezTo>
                        <a:pt x="375844" y="332176"/>
                        <a:pt x="338057" y="286529"/>
                        <a:pt x="301668" y="240882"/>
                      </a:cubicBezTo>
                      <a:cubicBezTo>
                        <a:pt x="255483" y="184169"/>
                        <a:pt x="200899" y="126073"/>
                        <a:pt x="205098" y="49994"/>
                      </a:cubicBezTo>
                      <a:cubicBezTo>
                        <a:pt x="209297" y="45845"/>
                        <a:pt x="213496" y="40312"/>
                        <a:pt x="217694" y="36162"/>
                      </a:cubicBezTo>
                      <a:cubicBezTo>
                        <a:pt x="234489" y="19563"/>
                        <a:pt x="217694" y="-6719"/>
                        <a:pt x="193902" y="1581"/>
                      </a:cubicBezTo>
                      <a:cubicBezTo>
                        <a:pt x="191103" y="2964"/>
                        <a:pt x="186904" y="4347"/>
                        <a:pt x="184105" y="5731"/>
                      </a:cubicBezTo>
                      <a:cubicBezTo>
                        <a:pt x="181306" y="5731"/>
                        <a:pt x="178507" y="5731"/>
                        <a:pt x="177107" y="7114"/>
                      </a:cubicBezTo>
                      <a:cubicBezTo>
                        <a:pt x="149116" y="22330"/>
                        <a:pt x="136520" y="40312"/>
                        <a:pt x="129522" y="69360"/>
                      </a:cubicBezTo>
                      <a:cubicBezTo>
                        <a:pt x="129522" y="69360"/>
                        <a:pt x="129522" y="69360"/>
                        <a:pt x="129522" y="69360"/>
                      </a:cubicBezTo>
                      <a:cubicBezTo>
                        <a:pt x="129522" y="69360"/>
                        <a:pt x="129522" y="69360"/>
                        <a:pt x="129522" y="69360"/>
                      </a:cubicBezTo>
                      <a:cubicBezTo>
                        <a:pt x="129522" y="70743"/>
                        <a:pt x="129522" y="70743"/>
                        <a:pt x="129522" y="72126"/>
                      </a:cubicBezTo>
                      <a:cubicBezTo>
                        <a:pt x="93134" y="119157"/>
                        <a:pt x="62343" y="168953"/>
                        <a:pt x="45549" y="228433"/>
                      </a:cubicBezTo>
                      <a:cubicBezTo>
                        <a:pt x="28754" y="286529"/>
                        <a:pt x="21756" y="344625"/>
                        <a:pt x="21756" y="404105"/>
                      </a:cubicBezTo>
                      <a:cubicBezTo>
                        <a:pt x="13358" y="404105"/>
                        <a:pt x="6361" y="408255"/>
                        <a:pt x="3562" y="417937"/>
                      </a:cubicBezTo>
                      <a:cubicBezTo>
                        <a:pt x="3562" y="419321"/>
                        <a:pt x="3562" y="422087"/>
                        <a:pt x="2162" y="423470"/>
                      </a:cubicBezTo>
                      <a:lnTo>
                        <a:pt x="2162" y="423470"/>
                      </a:lnTo>
                      <a:cubicBezTo>
                        <a:pt x="-4836" y="463584"/>
                        <a:pt x="4961" y="495399"/>
                        <a:pt x="34352" y="525830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01" name="任意多边形: 形状 1900" descr="e508a634-eb17-4c1e-9ade-cc89dca7ae67"/>
                <p:cNvSpPr/>
                <p:nvPr/>
              </p:nvSpPr>
              <p:spPr>
                <a:xfrm>
                  <a:off x="348513" y="5628392"/>
                  <a:ext cx="982049" cy="577539"/>
                </a:xfrm>
                <a:custGeom>
                  <a:avLst/>
                  <a:gdLst>
                    <a:gd name="connsiteX0" fmla="*/ 6298 w 982049"/>
                    <a:gd name="connsiteY0" fmla="*/ 280097 h 577539"/>
                    <a:gd name="connsiteX1" fmla="*/ 206435 w 982049"/>
                    <a:gd name="connsiteY1" fmla="*/ 547063 h 577539"/>
                    <a:gd name="connsiteX2" fmla="*/ 231627 w 982049"/>
                    <a:gd name="connsiteY2" fmla="*/ 552596 h 577539"/>
                    <a:gd name="connsiteX3" fmla="*/ 247023 w 982049"/>
                    <a:gd name="connsiteY3" fmla="*/ 542913 h 577539"/>
                    <a:gd name="connsiteX4" fmla="*/ 258219 w 982049"/>
                    <a:gd name="connsiteY4" fmla="*/ 538763 h 577539"/>
                    <a:gd name="connsiteX5" fmla="*/ 349190 w 982049"/>
                    <a:gd name="connsiteY5" fmla="*/ 494499 h 577539"/>
                    <a:gd name="connsiteX6" fmla="*/ 364586 w 982049"/>
                    <a:gd name="connsiteY6" fmla="*/ 498649 h 577539"/>
                    <a:gd name="connsiteX7" fmla="*/ 493345 w 982049"/>
                    <a:gd name="connsiteY7" fmla="*/ 502799 h 577539"/>
                    <a:gd name="connsiteX8" fmla="*/ 582917 w 982049"/>
                    <a:gd name="connsiteY8" fmla="*/ 560895 h 577539"/>
                    <a:gd name="connsiteX9" fmla="*/ 641698 w 982049"/>
                    <a:gd name="connsiteY9" fmla="*/ 573344 h 577539"/>
                    <a:gd name="connsiteX10" fmla="*/ 741067 w 982049"/>
                    <a:gd name="connsiteY10" fmla="*/ 484817 h 577539"/>
                    <a:gd name="connsiteX11" fmla="*/ 937005 w 982049"/>
                    <a:gd name="connsiteY11" fmla="*/ 415654 h 577539"/>
                    <a:gd name="connsiteX12" fmla="*/ 955200 w 982049"/>
                    <a:gd name="connsiteY12" fmla="*/ 415654 h 577539"/>
                    <a:gd name="connsiteX13" fmla="*/ 931407 w 982049"/>
                    <a:gd name="connsiteY13" fmla="*/ 278713 h 577539"/>
                    <a:gd name="connsiteX14" fmla="*/ 857230 w 982049"/>
                    <a:gd name="connsiteY14" fmla="*/ 242749 h 577539"/>
                    <a:gd name="connsiteX15" fmla="*/ 823641 w 982049"/>
                    <a:gd name="connsiteY15" fmla="*/ 187419 h 577539"/>
                    <a:gd name="connsiteX16" fmla="*/ 760661 w 982049"/>
                    <a:gd name="connsiteY16" fmla="*/ 130706 h 577539"/>
                    <a:gd name="connsiteX17" fmla="*/ 736869 w 982049"/>
                    <a:gd name="connsiteY17" fmla="*/ 109957 h 577539"/>
                    <a:gd name="connsiteX18" fmla="*/ 620705 w 982049"/>
                    <a:gd name="connsiteY18" fmla="*/ 156988 h 577539"/>
                    <a:gd name="connsiteX19" fmla="*/ 566122 w 982049"/>
                    <a:gd name="connsiteY19" fmla="*/ 35262 h 577539"/>
                    <a:gd name="connsiteX20" fmla="*/ 493345 w 982049"/>
                    <a:gd name="connsiteY20" fmla="*/ 78143 h 577539"/>
                    <a:gd name="connsiteX21" fmla="*/ 413570 w 982049"/>
                    <a:gd name="connsiteY21" fmla="*/ 18663 h 577539"/>
                    <a:gd name="connsiteX22" fmla="*/ 372983 w 982049"/>
                    <a:gd name="connsiteY22" fmla="*/ 28346 h 577539"/>
                    <a:gd name="connsiteX23" fmla="*/ 325398 w 982049"/>
                    <a:gd name="connsiteY23" fmla="*/ 681 h 577539"/>
                    <a:gd name="connsiteX24" fmla="*/ 247023 w 982049"/>
                    <a:gd name="connsiteY24" fmla="*/ 35262 h 577539"/>
                    <a:gd name="connsiteX25" fmla="*/ 153252 w 982049"/>
                    <a:gd name="connsiteY25" fmla="*/ 121023 h 577539"/>
                    <a:gd name="connsiteX26" fmla="*/ 126660 w 982049"/>
                    <a:gd name="connsiteY26" fmla="*/ 107191 h 577539"/>
                    <a:gd name="connsiteX27" fmla="*/ 102868 w 982049"/>
                    <a:gd name="connsiteY27" fmla="*/ 87826 h 577539"/>
                    <a:gd name="connsiteX28" fmla="*/ 49685 w 982049"/>
                    <a:gd name="connsiteY28" fmla="*/ 107191 h 577539"/>
                    <a:gd name="connsiteX29" fmla="*/ 2100 w 982049"/>
                    <a:gd name="connsiteY29" fmla="*/ 168054 h 577539"/>
                    <a:gd name="connsiteX30" fmla="*/ 6298 w 982049"/>
                    <a:gd name="connsiteY30" fmla="*/ 188802 h 577539"/>
                    <a:gd name="connsiteX31" fmla="*/ 6298 w 982049"/>
                    <a:gd name="connsiteY31" fmla="*/ 280097 h 577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982049" h="577539">
                      <a:moveTo>
                        <a:pt x="6298" y="280097"/>
                      </a:moveTo>
                      <a:cubicBezTo>
                        <a:pt x="34289" y="385223"/>
                        <a:pt x="135058" y="468218"/>
                        <a:pt x="206435" y="547063"/>
                      </a:cubicBezTo>
                      <a:cubicBezTo>
                        <a:pt x="212034" y="553979"/>
                        <a:pt x="223230" y="556745"/>
                        <a:pt x="231627" y="552596"/>
                      </a:cubicBezTo>
                      <a:cubicBezTo>
                        <a:pt x="237225" y="549829"/>
                        <a:pt x="241424" y="545679"/>
                        <a:pt x="247023" y="542913"/>
                      </a:cubicBezTo>
                      <a:cubicBezTo>
                        <a:pt x="251221" y="542913"/>
                        <a:pt x="255420" y="541530"/>
                        <a:pt x="258219" y="538763"/>
                      </a:cubicBezTo>
                      <a:cubicBezTo>
                        <a:pt x="287610" y="519398"/>
                        <a:pt x="317001" y="504182"/>
                        <a:pt x="349190" y="494499"/>
                      </a:cubicBezTo>
                      <a:cubicBezTo>
                        <a:pt x="353389" y="497266"/>
                        <a:pt x="358987" y="500032"/>
                        <a:pt x="364586" y="498649"/>
                      </a:cubicBezTo>
                      <a:cubicBezTo>
                        <a:pt x="406572" y="495883"/>
                        <a:pt x="451358" y="491733"/>
                        <a:pt x="493345" y="502799"/>
                      </a:cubicBezTo>
                      <a:cubicBezTo>
                        <a:pt x="533932" y="513865"/>
                        <a:pt x="550727" y="537380"/>
                        <a:pt x="582917" y="560895"/>
                      </a:cubicBezTo>
                      <a:cubicBezTo>
                        <a:pt x="602511" y="574727"/>
                        <a:pt x="617906" y="583027"/>
                        <a:pt x="641698" y="573344"/>
                      </a:cubicBezTo>
                      <a:cubicBezTo>
                        <a:pt x="678087" y="559512"/>
                        <a:pt x="708877" y="508332"/>
                        <a:pt x="741067" y="484817"/>
                      </a:cubicBezTo>
                      <a:cubicBezTo>
                        <a:pt x="799849" y="443319"/>
                        <a:pt x="865628" y="422571"/>
                        <a:pt x="937005" y="415654"/>
                      </a:cubicBezTo>
                      <a:cubicBezTo>
                        <a:pt x="942604" y="418421"/>
                        <a:pt x="948202" y="419804"/>
                        <a:pt x="955200" y="415654"/>
                      </a:cubicBezTo>
                      <a:cubicBezTo>
                        <a:pt x="1016781" y="385223"/>
                        <a:pt x="956599" y="314678"/>
                        <a:pt x="931407" y="278713"/>
                      </a:cubicBezTo>
                      <a:cubicBezTo>
                        <a:pt x="913213" y="252432"/>
                        <a:pt x="883822" y="237216"/>
                        <a:pt x="857230" y="242749"/>
                      </a:cubicBezTo>
                      <a:cubicBezTo>
                        <a:pt x="851632" y="222000"/>
                        <a:pt x="841836" y="204018"/>
                        <a:pt x="823641" y="187419"/>
                      </a:cubicBezTo>
                      <a:cubicBezTo>
                        <a:pt x="802648" y="168054"/>
                        <a:pt x="780255" y="150072"/>
                        <a:pt x="760661" y="130706"/>
                      </a:cubicBezTo>
                      <a:cubicBezTo>
                        <a:pt x="753663" y="123790"/>
                        <a:pt x="746665" y="115490"/>
                        <a:pt x="736869" y="109957"/>
                      </a:cubicBezTo>
                      <a:cubicBezTo>
                        <a:pt x="685085" y="83676"/>
                        <a:pt x="645897" y="115490"/>
                        <a:pt x="620705" y="156988"/>
                      </a:cubicBezTo>
                      <a:cubicBezTo>
                        <a:pt x="610908" y="108574"/>
                        <a:pt x="595513" y="51861"/>
                        <a:pt x="566122" y="35262"/>
                      </a:cubicBezTo>
                      <a:cubicBezTo>
                        <a:pt x="526935" y="13130"/>
                        <a:pt x="512939" y="53245"/>
                        <a:pt x="493345" y="78143"/>
                      </a:cubicBezTo>
                      <a:cubicBezTo>
                        <a:pt x="476550" y="47712"/>
                        <a:pt x="451358" y="20047"/>
                        <a:pt x="413570" y="18663"/>
                      </a:cubicBezTo>
                      <a:cubicBezTo>
                        <a:pt x="398175" y="18663"/>
                        <a:pt x="384179" y="21430"/>
                        <a:pt x="372983" y="28346"/>
                      </a:cubicBezTo>
                      <a:cubicBezTo>
                        <a:pt x="363186" y="13130"/>
                        <a:pt x="346391" y="3448"/>
                        <a:pt x="325398" y="681"/>
                      </a:cubicBezTo>
                      <a:cubicBezTo>
                        <a:pt x="291808" y="-3469"/>
                        <a:pt x="266616" y="11747"/>
                        <a:pt x="247023" y="35262"/>
                      </a:cubicBezTo>
                      <a:cubicBezTo>
                        <a:pt x="200837" y="31113"/>
                        <a:pt x="191040" y="121023"/>
                        <a:pt x="153252" y="121023"/>
                      </a:cubicBezTo>
                      <a:cubicBezTo>
                        <a:pt x="150453" y="121023"/>
                        <a:pt x="137857" y="114107"/>
                        <a:pt x="126660" y="107191"/>
                      </a:cubicBezTo>
                      <a:cubicBezTo>
                        <a:pt x="126660" y="96125"/>
                        <a:pt x="118263" y="85059"/>
                        <a:pt x="102868" y="87826"/>
                      </a:cubicBezTo>
                      <a:cubicBezTo>
                        <a:pt x="81874" y="90592"/>
                        <a:pt x="65080" y="97508"/>
                        <a:pt x="49685" y="107191"/>
                      </a:cubicBezTo>
                      <a:cubicBezTo>
                        <a:pt x="25892" y="119640"/>
                        <a:pt x="10497" y="141772"/>
                        <a:pt x="2100" y="168054"/>
                      </a:cubicBezTo>
                      <a:cubicBezTo>
                        <a:pt x="-700" y="176353"/>
                        <a:pt x="2100" y="183269"/>
                        <a:pt x="6298" y="188802"/>
                      </a:cubicBezTo>
                      <a:cubicBezTo>
                        <a:pt x="-2099" y="217851"/>
                        <a:pt x="-2099" y="248282"/>
                        <a:pt x="6298" y="280097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02" name="任意多边形: 形状 1901" descr="ec78ebc7-9717-465a-b70b-50c0d3b4185a"/>
                <p:cNvSpPr/>
                <p:nvPr/>
              </p:nvSpPr>
              <p:spPr>
                <a:xfrm>
                  <a:off x="493930" y="6326376"/>
                  <a:ext cx="268346" cy="339618"/>
                </a:xfrm>
                <a:custGeom>
                  <a:avLst/>
                  <a:gdLst>
                    <a:gd name="connsiteX0" fmla="*/ 265354 w 268346"/>
                    <a:gd name="connsiteY0" fmla="*/ 24751 h 339618"/>
                    <a:gd name="connsiteX1" fmla="*/ 248559 w 268346"/>
                    <a:gd name="connsiteY1" fmla="*/ 52416 h 339618"/>
                    <a:gd name="connsiteX2" fmla="*/ 237363 w 268346"/>
                    <a:gd name="connsiteY2" fmla="*/ 82847 h 339618"/>
                    <a:gd name="connsiteX3" fmla="*/ 202374 w 268346"/>
                    <a:gd name="connsiteY3" fmla="*/ 161692 h 339618"/>
                    <a:gd name="connsiteX4" fmla="*/ 179981 w 268346"/>
                    <a:gd name="connsiteY4" fmla="*/ 215639 h 339618"/>
                    <a:gd name="connsiteX5" fmla="*/ 146391 w 268346"/>
                    <a:gd name="connsiteY5" fmla="*/ 269585 h 339618"/>
                    <a:gd name="connsiteX6" fmla="*/ 100206 w 268346"/>
                    <a:gd name="connsiteY6" fmla="*/ 313849 h 339618"/>
                    <a:gd name="connsiteX7" fmla="*/ 38625 w 268346"/>
                    <a:gd name="connsiteY7" fmla="*/ 313849 h 339618"/>
                    <a:gd name="connsiteX8" fmla="*/ 20431 w 268346"/>
                    <a:gd name="connsiteY8" fmla="*/ 290334 h 339618"/>
                    <a:gd name="connsiteX9" fmla="*/ 17632 w 268346"/>
                    <a:gd name="connsiteY9" fmla="*/ 258519 h 339618"/>
                    <a:gd name="connsiteX10" fmla="*/ 38625 w 268346"/>
                    <a:gd name="connsiteY10" fmla="*/ 194890 h 339618"/>
                    <a:gd name="connsiteX11" fmla="*/ 101606 w 268346"/>
                    <a:gd name="connsiteY11" fmla="*/ 92530 h 339618"/>
                    <a:gd name="connsiteX12" fmla="*/ 160387 w 268346"/>
                    <a:gd name="connsiteY12" fmla="*/ 28901 h 339618"/>
                    <a:gd name="connsiteX13" fmla="*/ 185579 w 268346"/>
                    <a:gd name="connsiteY13" fmla="*/ 8152 h 339618"/>
                    <a:gd name="connsiteX14" fmla="*/ 189778 w 268346"/>
                    <a:gd name="connsiteY14" fmla="*/ 2619 h 339618"/>
                    <a:gd name="connsiteX15" fmla="*/ 182780 w 268346"/>
                    <a:gd name="connsiteY15" fmla="*/ 2619 h 339618"/>
                    <a:gd name="connsiteX16" fmla="*/ 156188 w 268346"/>
                    <a:gd name="connsiteY16" fmla="*/ 23368 h 339618"/>
                    <a:gd name="connsiteX17" fmla="*/ 90409 w 268346"/>
                    <a:gd name="connsiteY17" fmla="*/ 82847 h 339618"/>
                    <a:gd name="connsiteX18" fmla="*/ 24630 w 268346"/>
                    <a:gd name="connsiteY18" fmla="*/ 189357 h 339618"/>
                    <a:gd name="connsiteX19" fmla="*/ 837 w 268346"/>
                    <a:gd name="connsiteY19" fmla="*/ 257136 h 339618"/>
                    <a:gd name="connsiteX20" fmla="*/ 3636 w 268346"/>
                    <a:gd name="connsiteY20" fmla="*/ 295867 h 339618"/>
                    <a:gd name="connsiteX21" fmla="*/ 28828 w 268346"/>
                    <a:gd name="connsiteY21" fmla="*/ 329065 h 339618"/>
                    <a:gd name="connsiteX22" fmla="*/ 108603 w 268346"/>
                    <a:gd name="connsiteY22" fmla="*/ 330448 h 339618"/>
                    <a:gd name="connsiteX23" fmla="*/ 161786 w 268346"/>
                    <a:gd name="connsiteY23" fmla="*/ 279268 h 339618"/>
                    <a:gd name="connsiteX24" fmla="*/ 193976 w 268346"/>
                    <a:gd name="connsiteY24" fmla="*/ 221172 h 339618"/>
                    <a:gd name="connsiteX25" fmla="*/ 219169 w 268346"/>
                    <a:gd name="connsiteY25" fmla="*/ 168608 h 339618"/>
                    <a:gd name="connsiteX26" fmla="*/ 251358 w 268346"/>
                    <a:gd name="connsiteY26" fmla="*/ 86997 h 339618"/>
                    <a:gd name="connsiteX27" fmla="*/ 263954 w 268346"/>
                    <a:gd name="connsiteY27" fmla="*/ 55182 h 339618"/>
                    <a:gd name="connsiteX28" fmla="*/ 265354 w 268346"/>
                    <a:gd name="connsiteY28" fmla="*/ 24751 h 339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68346" h="339618">
                      <a:moveTo>
                        <a:pt x="265354" y="24751"/>
                      </a:moveTo>
                      <a:cubicBezTo>
                        <a:pt x="261155" y="21984"/>
                        <a:pt x="254158" y="35817"/>
                        <a:pt x="248559" y="52416"/>
                      </a:cubicBezTo>
                      <a:cubicBezTo>
                        <a:pt x="242961" y="67632"/>
                        <a:pt x="244360" y="63482"/>
                        <a:pt x="237363" y="82847"/>
                      </a:cubicBezTo>
                      <a:cubicBezTo>
                        <a:pt x="230365" y="102213"/>
                        <a:pt x="217769" y="129877"/>
                        <a:pt x="202374" y="161692"/>
                      </a:cubicBezTo>
                      <a:cubicBezTo>
                        <a:pt x="195376" y="178291"/>
                        <a:pt x="189778" y="196273"/>
                        <a:pt x="179981" y="215639"/>
                      </a:cubicBezTo>
                      <a:cubicBezTo>
                        <a:pt x="170184" y="233621"/>
                        <a:pt x="158987" y="252986"/>
                        <a:pt x="146391" y="269585"/>
                      </a:cubicBezTo>
                      <a:cubicBezTo>
                        <a:pt x="135195" y="287567"/>
                        <a:pt x="119800" y="304166"/>
                        <a:pt x="100206" y="313849"/>
                      </a:cubicBezTo>
                      <a:cubicBezTo>
                        <a:pt x="82011" y="323532"/>
                        <a:pt x="56819" y="324915"/>
                        <a:pt x="38625" y="313849"/>
                      </a:cubicBezTo>
                      <a:cubicBezTo>
                        <a:pt x="30228" y="308316"/>
                        <a:pt x="23230" y="300016"/>
                        <a:pt x="20431" y="290334"/>
                      </a:cubicBezTo>
                      <a:cubicBezTo>
                        <a:pt x="17632" y="280651"/>
                        <a:pt x="16232" y="269585"/>
                        <a:pt x="17632" y="258519"/>
                      </a:cubicBezTo>
                      <a:cubicBezTo>
                        <a:pt x="20431" y="236387"/>
                        <a:pt x="30228" y="215639"/>
                        <a:pt x="38625" y="194890"/>
                      </a:cubicBezTo>
                      <a:cubicBezTo>
                        <a:pt x="56819" y="154776"/>
                        <a:pt x="79213" y="120195"/>
                        <a:pt x="101606" y="92530"/>
                      </a:cubicBezTo>
                      <a:cubicBezTo>
                        <a:pt x="123998" y="64865"/>
                        <a:pt x="143592" y="42733"/>
                        <a:pt x="160387" y="28901"/>
                      </a:cubicBezTo>
                      <a:cubicBezTo>
                        <a:pt x="177182" y="15068"/>
                        <a:pt x="172983" y="17835"/>
                        <a:pt x="185579" y="8152"/>
                      </a:cubicBezTo>
                      <a:cubicBezTo>
                        <a:pt x="191177" y="4002"/>
                        <a:pt x="189778" y="4002"/>
                        <a:pt x="189778" y="2619"/>
                      </a:cubicBezTo>
                      <a:cubicBezTo>
                        <a:pt x="189778" y="-147"/>
                        <a:pt x="189778" y="-1531"/>
                        <a:pt x="182780" y="2619"/>
                      </a:cubicBezTo>
                      <a:cubicBezTo>
                        <a:pt x="168784" y="12302"/>
                        <a:pt x="172983" y="10919"/>
                        <a:pt x="156188" y="23368"/>
                      </a:cubicBezTo>
                      <a:cubicBezTo>
                        <a:pt x="139393" y="37200"/>
                        <a:pt x="115601" y="53799"/>
                        <a:pt x="90409" y="82847"/>
                      </a:cubicBezTo>
                      <a:cubicBezTo>
                        <a:pt x="66617" y="110512"/>
                        <a:pt x="44224" y="147860"/>
                        <a:pt x="24630" y="189357"/>
                      </a:cubicBezTo>
                      <a:cubicBezTo>
                        <a:pt x="14833" y="210106"/>
                        <a:pt x="3636" y="230854"/>
                        <a:pt x="837" y="257136"/>
                      </a:cubicBezTo>
                      <a:cubicBezTo>
                        <a:pt x="-563" y="269585"/>
                        <a:pt x="-563" y="283418"/>
                        <a:pt x="3636" y="295867"/>
                      </a:cubicBezTo>
                      <a:cubicBezTo>
                        <a:pt x="7835" y="308316"/>
                        <a:pt x="16232" y="322148"/>
                        <a:pt x="28828" y="329065"/>
                      </a:cubicBezTo>
                      <a:cubicBezTo>
                        <a:pt x="54020" y="344280"/>
                        <a:pt x="84811" y="341514"/>
                        <a:pt x="108603" y="330448"/>
                      </a:cubicBezTo>
                      <a:cubicBezTo>
                        <a:pt x="132396" y="317999"/>
                        <a:pt x="149191" y="298633"/>
                        <a:pt x="161786" y="279268"/>
                      </a:cubicBezTo>
                      <a:cubicBezTo>
                        <a:pt x="174382" y="259902"/>
                        <a:pt x="184180" y="240537"/>
                        <a:pt x="193976" y="221172"/>
                      </a:cubicBezTo>
                      <a:cubicBezTo>
                        <a:pt x="203773" y="203189"/>
                        <a:pt x="212171" y="185207"/>
                        <a:pt x="219169" y="168608"/>
                      </a:cubicBezTo>
                      <a:cubicBezTo>
                        <a:pt x="233164" y="135410"/>
                        <a:pt x="244360" y="107746"/>
                        <a:pt x="251358" y="86997"/>
                      </a:cubicBezTo>
                      <a:cubicBezTo>
                        <a:pt x="258356" y="67632"/>
                        <a:pt x="259756" y="71781"/>
                        <a:pt x="263954" y="55182"/>
                      </a:cubicBezTo>
                      <a:cubicBezTo>
                        <a:pt x="269553" y="41350"/>
                        <a:pt x="269553" y="26134"/>
                        <a:pt x="265354" y="2475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03" name="任意多边形: 形状 1902" descr="be4e7a87-ae65-466e-a5b1-0183732801dc"/>
                <p:cNvSpPr/>
                <p:nvPr/>
              </p:nvSpPr>
              <p:spPr>
                <a:xfrm>
                  <a:off x="715317" y="6328640"/>
                  <a:ext cx="147882" cy="376031"/>
                </a:xfrm>
                <a:custGeom>
                  <a:avLst/>
                  <a:gdLst>
                    <a:gd name="connsiteX0" fmla="*/ 55163 w 147882"/>
                    <a:gd name="connsiteY0" fmla="*/ 355 h 376031"/>
                    <a:gd name="connsiteX1" fmla="*/ 36968 w 147882"/>
                    <a:gd name="connsiteY1" fmla="*/ 26637 h 376031"/>
                    <a:gd name="connsiteX2" fmla="*/ 25772 w 147882"/>
                    <a:gd name="connsiteY2" fmla="*/ 57068 h 376031"/>
                    <a:gd name="connsiteX3" fmla="*/ 4779 w 147882"/>
                    <a:gd name="connsiteY3" fmla="*/ 141446 h 376031"/>
                    <a:gd name="connsiteX4" fmla="*/ 1979 w 147882"/>
                    <a:gd name="connsiteY4" fmla="*/ 199542 h 376031"/>
                    <a:gd name="connsiteX5" fmla="*/ 580 w 147882"/>
                    <a:gd name="connsiteY5" fmla="*/ 264555 h 376031"/>
                    <a:gd name="connsiteX6" fmla="*/ 13176 w 147882"/>
                    <a:gd name="connsiteY6" fmla="*/ 333717 h 376031"/>
                    <a:gd name="connsiteX7" fmla="*/ 77555 w 147882"/>
                    <a:gd name="connsiteY7" fmla="*/ 375214 h 376031"/>
                    <a:gd name="connsiteX8" fmla="*/ 111145 w 147882"/>
                    <a:gd name="connsiteY8" fmla="*/ 351699 h 376031"/>
                    <a:gd name="connsiteX9" fmla="*/ 126540 w 147882"/>
                    <a:gd name="connsiteY9" fmla="*/ 317118 h 376031"/>
                    <a:gd name="connsiteX10" fmla="*/ 141935 w 147882"/>
                    <a:gd name="connsiteY10" fmla="*/ 249339 h 376031"/>
                    <a:gd name="connsiteX11" fmla="*/ 146134 w 147882"/>
                    <a:gd name="connsiteY11" fmla="*/ 127614 h 376031"/>
                    <a:gd name="connsiteX12" fmla="*/ 132139 w 147882"/>
                    <a:gd name="connsiteY12" fmla="*/ 43236 h 376031"/>
                    <a:gd name="connsiteX13" fmla="*/ 123741 w 147882"/>
                    <a:gd name="connsiteY13" fmla="*/ 11421 h 376031"/>
                    <a:gd name="connsiteX14" fmla="*/ 119542 w 147882"/>
                    <a:gd name="connsiteY14" fmla="*/ 5888 h 376031"/>
                    <a:gd name="connsiteX15" fmla="*/ 116743 w 147882"/>
                    <a:gd name="connsiteY15" fmla="*/ 12804 h 376031"/>
                    <a:gd name="connsiteX16" fmla="*/ 123741 w 147882"/>
                    <a:gd name="connsiteY16" fmla="*/ 44619 h 376031"/>
                    <a:gd name="connsiteX17" fmla="*/ 129339 w 147882"/>
                    <a:gd name="connsiteY17" fmla="*/ 127614 h 376031"/>
                    <a:gd name="connsiteX18" fmla="*/ 123741 w 147882"/>
                    <a:gd name="connsiteY18" fmla="*/ 246573 h 376031"/>
                    <a:gd name="connsiteX19" fmla="*/ 108346 w 147882"/>
                    <a:gd name="connsiteY19" fmla="*/ 311585 h 376031"/>
                    <a:gd name="connsiteX20" fmla="*/ 71957 w 147882"/>
                    <a:gd name="connsiteY20" fmla="*/ 355849 h 376031"/>
                    <a:gd name="connsiteX21" fmla="*/ 46765 w 147882"/>
                    <a:gd name="connsiteY21" fmla="*/ 348933 h 376031"/>
                    <a:gd name="connsiteX22" fmla="*/ 28571 w 147882"/>
                    <a:gd name="connsiteY22" fmla="*/ 325417 h 376031"/>
                    <a:gd name="connsiteX23" fmla="*/ 17374 w 147882"/>
                    <a:gd name="connsiteY23" fmla="*/ 261788 h 376031"/>
                    <a:gd name="connsiteX24" fmla="*/ 15975 w 147882"/>
                    <a:gd name="connsiteY24" fmla="*/ 199542 h 376031"/>
                    <a:gd name="connsiteX25" fmla="*/ 21573 w 147882"/>
                    <a:gd name="connsiteY25" fmla="*/ 144213 h 376031"/>
                    <a:gd name="connsiteX26" fmla="*/ 38368 w 147882"/>
                    <a:gd name="connsiteY26" fmla="*/ 62601 h 376031"/>
                    <a:gd name="connsiteX27" fmla="*/ 50964 w 147882"/>
                    <a:gd name="connsiteY27" fmla="*/ 32170 h 376031"/>
                    <a:gd name="connsiteX28" fmla="*/ 55163 w 147882"/>
                    <a:gd name="connsiteY28" fmla="*/ 355 h 376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47882" h="376031">
                      <a:moveTo>
                        <a:pt x="55163" y="355"/>
                      </a:moveTo>
                      <a:cubicBezTo>
                        <a:pt x="52363" y="-2411"/>
                        <a:pt x="42566" y="11421"/>
                        <a:pt x="36968" y="26637"/>
                      </a:cubicBezTo>
                      <a:cubicBezTo>
                        <a:pt x="31370" y="41852"/>
                        <a:pt x="32770" y="37703"/>
                        <a:pt x="25772" y="57068"/>
                      </a:cubicBezTo>
                      <a:cubicBezTo>
                        <a:pt x="20174" y="76434"/>
                        <a:pt x="10377" y="105482"/>
                        <a:pt x="4779" y="141446"/>
                      </a:cubicBezTo>
                      <a:cubicBezTo>
                        <a:pt x="1979" y="159428"/>
                        <a:pt x="3379" y="178794"/>
                        <a:pt x="1979" y="199542"/>
                      </a:cubicBezTo>
                      <a:cubicBezTo>
                        <a:pt x="580" y="220291"/>
                        <a:pt x="-820" y="241040"/>
                        <a:pt x="580" y="264555"/>
                      </a:cubicBezTo>
                      <a:cubicBezTo>
                        <a:pt x="1979" y="286687"/>
                        <a:pt x="3379" y="310202"/>
                        <a:pt x="13176" y="333717"/>
                      </a:cubicBezTo>
                      <a:cubicBezTo>
                        <a:pt x="21573" y="357232"/>
                        <a:pt x="46765" y="380747"/>
                        <a:pt x="77555" y="375214"/>
                      </a:cubicBezTo>
                      <a:cubicBezTo>
                        <a:pt x="91551" y="372448"/>
                        <a:pt x="104147" y="361382"/>
                        <a:pt x="111145" y="351699"/>
                      </a:cubicBezTo>
                      <a:cubicBezTo>
                        <a:pt x="118143" y="340633"/>
                        <a:pt x="122341" y="329567"/>
                        <a:pt x="126540" y="317118"/>
                      </a:cubicBezTo>
                      <a:cubicBezTo>
                        <a:pt x="133538" y="294986"/>
                        <a:pt x="139136" y="271471"/>
                        <a:pt x="141935" y="249339"/>
                      </a:cubicBezTo>
                      <a:cubicBezTo>
                        <a:pt x="148933" y="205075"/>
                        <a:pt x="148933" y="163578"/>
                        <a:pt x="146134" y="127614"/>
                      </a:cubicBezTo>
                      <a:cubicBezTo>
                        <a:pt x="144734" y="91649"/>
                        <a:pt x="136337" y="63984"/>
                        <a:pt x="132139" y="43236"/>
                      </a:cubicBezTo>
                      <a:cubicBezTo>
                        <a:pt x="127940" y="22487"/>
                        <a:pt x="129339" y="28020"/>
                        <a:pt x="123741" y="11421"/>
                      </a:cubicBezTo>
                      <a:cubicBezTo>
                        <a:pt x="122341" y="4505"/>
                        <a:pt x="120942" y="5888"/>
                        <a:pt x="119542" y="5888"/>
                      </a:cubicBezTo>
                      <a:cubicBezTo>
                        <a:pt x="116743" y="5888"/>
                        <a:pt x="115344" y="4505"/>
                        <a:pt x="116743" y="12804"/>
                      </a:cubicBezTo>
                      <a:cubicBezTo>
                        <a:pt x="119542" y="28020"/>
                        <a:pt x="120942" y="23870"/>
                        <a:pt x="123741" y="44619"/>
                      </a:cubicBezTo>
                      <a:cubicBezTo>
                        <a:pt x="126540" y="65368"/>
                        <a:pt x="127940" y="93033"/>
                        <a:pt x="129339" y="127614"/>
                      </a:cubicBezTo>
                      <a:cubicBezTo>
                        <a:pt x="130739" y="162195"/>
                        <a:pt x="132139" y="203692"/>
                        <a:pt x="123741" y="246573"/>
                      </a:cubicBezTo>
                      <a:cubicBezTo>
                        <a:pt x="119542" y="268705"/>
                        <a:pt x="113944" y="289453"/>
                        <a:pt x="108346" y="311585"/>
                      </a:cubicBezTo>
                      <a:cubicBezTo>
                        <a:pt x="102748" y="332334"/>
                        <a:pt x="88752" y="353082"/>
                        <a:pt x="71957" y="355849"/>
                      </a:cubicBezTo>
                      <a:cubicBezTo>
                        <a:pt x="63560" y="357232"/>
                        <a:pt x="55163" y="354466"/>
                        <a:pt x="46765" y="348933"/>
                      </a:cubicBezTo>
                      <a:cubicBezTo>
                        <a:pt x="38368" y="343400"/>
                        <a:pt x="32770" y="335100"/>
                        <a:pt x="28571" y="325417"/>
                      </a:cubicBezTo>
                      <a:cubicBezTo>
                        <a:pt x="20174" y="306052"/>
                        <a:pt x="18774" y="282537"/>
                        <a:pt x="17374" y="261788"/>
                      </a:cubicBezTo>
                      <a:cubicBezTo>
                        <a:pt x="15975" y="239656"/>
                        <a:pt x="15975" y="218908"/>
                        <a:pt x="15975" y="199542"/>
                      </a:cubicBezTo>
                      <a:cubicBezTo>
                        <a:pt x="17374" y="180177"/>
                        <a:pt x="18774" y="160812"/>
                        <a:pt x="21573" y="144213"/>
                      </a:cubicBezTo>
                      <a:cubicBezTo>
                        <a:pt x="25772" y="109631"/>
                        <a:pt x="32770" y="81967"/>
                        <a:pt x="38368" y="62601"/>
                      </a:cubicBezTo>
                      <a:cubicBezTo>
                        <a:pt x="43966" y="43236"/>
                        <a:pt x="45366" y="47385"/>
                        <a:pt x="50964" y="32170"/>
                      </a:cubicBezTo>
                      <a:cubicBezTo>
                        <a:pt x="56562" y="16954"/>
                        <a:pt x="57962" y="3122"/>
                        <a:pt x="55163" y="35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04" name="任意多边形: 形状 1903" descr="c4c5e254-ebac-4cf6-9956-368494824cc1"/>
                <p:cNvSpPr/>
                <p:nvPr/>
              </p:nvSpPr>
              <p:spPr>
                <a:xfrm>
                  <a:off x="840722" y="6316546"/>
                  <a:ext cx="222266" cy="375070"/>
                </a:xfrm>
                <a:custGeom>
                  <a:avLst/>
                  <a:gdLst>
                    <a:gd name="connsiteX0" fmla="*/ 2535 w 222266"/>
                    <a:gd name="connsiteY0" fmla="*/ 19365 h 375070"/>
                    <a:gd name="connsiteX1" fmla="*/ 3935 w 222266"/>
                    <a:gd name="connsiteY1" fmla="*/ 52563 h 375070"/>
                    <a:gd name="connsiteX2" fmla="*/ 12332 w 222266"/>
                    <a:gd name="connsiteY2" fmla="*/ 85761 h 375070"/>
                    <a:gd name="connsiteX3" fmla="*/ 34725 w 222266"/>
                    <a:gd name="connsiteY3" fmla="*/ 174289 h 375070"/>
                    <a:gd name="connsiteX4" fmla="*/ 55719 w 222266"/>
                    <a:gd name="connsiteY4" fmla="*/ 232385 h 375070"/>
                    <a:gd name="connsiteX5" fmla="*/ 76712 w 222266"/>
                    <a:gd name="connsiteY5" fmla="*/ 297397 h 375070"/>
                    <a:gd name="connsiteX6" fmla="*/ 120098 w 222266"/>
                    <a:gd name="connsiteY6" fmla="*/ 362410 h 375070"/>
                    <a:gd name="connsiteX7" fmla="*/ 162085 w 222266"/>
                    <a:gd name="connsiteY7" fmla="*/ 374859 h 375070"/>
                    <a:gd name="connsiteX8" fmla="*/ 199873 w 222266"/>
                    <a:gd name="connsiteY8" fmla="*/ 354110 h 375070"/>
                    <a:gd name="connsiteX9" fmla="*/ 222266 w 222266"/>
                    <a:gd name="connsiteY9" fmla="*/ 278032 h 375070"/>
                    <a:gd name="connsiteX10" fmla="*/ 212469 w 222266"/>
                    <a:gd name="connsiteY10" fmla="*/ 203337 h 375070"/>
                    <a:gd name="connsiteX11" fmla="*/ 153688 w 222266"/>
                    <a:gd name="connsiteY11" fmla="*/ 85761 h 375070"/>
                    <a:gd name="connsiteX12" fmla="*/ 86509 w 222266"/>
                    <a:gd name="connsiteY12" fmla="*/ 22132 h 375070"/>
                    <a:gd name="connsiteX13" fmla="*/ 57118 w 222266"/>
                    <a:gd name="connsiteY13" fmla="*/ 2766 h 375070"/>
                    <a:gd name="connsiteX14" fmla="*/ 50120 w 222266"/>
                    <a:gd name="connsiteY14" fmla="*/ 1383 h 375070"/>
                    <a:gd name="connsiteX15" fmla="*/ 52919 w 222266"/>
                    <a:gd name="connsiteY15" fmla="*/ 8299 h 375070"/>
                    <a:gd name="connsiteX16" fmla="*/ 82310 w 222266"/>
                    <a:gd name="connsiteY16" fmla="*/ 27665 h 375070"/>
                    <a:gd name="connsiteX17" fmla="*/ 142491 w 222266"/>
                    <a:gd name="connsiteY17" fmla="*/ 94061 h 375070"/>
                    <a:gd name="connsiteX18" fmla="*/ 199873 w 222266"/>
                    <a:gd name="connsiteY18" fmla="*/ 207487 h 375070"/>
                    <a:gd name="connsiteX19" fmla="*/ 208270 w 222266"/>
                    <a:gd name="connsiteY19" fmla="*/ 278032 h 375070"/>
                    <a:gd name="connsiteX20" fmla="*/ 188677 w 222266"/>
                    <a:gd name="connsiteY20" fmla="*/ 341661 h 375070"/>
                    <a:gd name="connsiteX21" fmla="*/ 163484 w 222266"/>
                    <a:gd name="connsiteY21" fmla="*/ 355494 h 375070"/>
                    <a:gd name="connsiteX22" fmla="*/ 134094 w 222266"/>
                    <a:gd name="connsiteY22" fmla="*/ 347194 h 375070"/>
                    <a:gd name="connsiteX23" fmla="*/ 96306 w 222266"/>
                    <a:gd name="connsiteY23" fmla="*/ 290481 h 375070"/>
                    <a:gd name="connsiteX24" fmla="*/ 72513 w 222266"/>
                    <a:gd name="connsiteY24" fmla="*/ 226852 h 375070"/>
                    <a:gd name="connsiteX25" fmla="*/ 54319 w 222266"/>
                    <a:gd name="connsiteY25" fmla="*/ 168756 h 375070"/>
                    <a:gd name="connsiteX26" fmla="*/ 29127 w 222266"/>
                    <a:gd name="connsiteY26" fmla="*/ 80228 h 375070"/>
                    <a:gd name="connsiteX27" fmla="*/ 22129 w 222266"/>
                    <a:gd name="connsiteY27" fmla="*/ 45647 h 375070"/>
                    <a:gd name="connsiteX28" fmla="*/ 2535 w 222266"/>
                    <a:gd name="connsiteY28" fmla="*/ 19365 h 375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2265" h="375070">
                      <a:moveTo>
                        <a:pt x="2535" y="19365"/>
                      </a:moveTo>
                      <a:cubicBezTo>
                        <a:pt x="-1664" y="19365"/>
                        <a:pt x="-264" y="35964"/>
                        <a:pt x="3935" y="52563"/>
                      </a:cubicBezTo>
                      <a:cubicBezTo>
                        <a:pt x="8133" y="69162"/>
                        <a:pt x="6734" y="65012"/>
                        <a:pt x="12332" y="85761"/>
                      </a:cubicBezTo>
                      <a:cubicBezTo>
                        <a:pt x="17930" y="107893"/>
                        <a:pt x="23528" y="138324"/>
                        <a:pt x="34725" y="174289"/>
                      </a:cubicBezTo>
                      <a:cubicBezTo>
                        <a:pt x="40323" y="192271"/>
                        <a:pt x="48721" y="211636"/>
                        <a:pt x="55719" y="232385"/>
                      </a:cubicBezTo>
                      <a:cubicBezTo>
                        <a:pt x="62716" y="253134"/>
                        <a:pt x="68314" y="275265"/>
                        <a:pt x="76712" y="297397"/>
                      </a:cubicBezTo>
                      <a:cubicBezTo>
                        <a:pt x="85109" y="319529"/>
                        <a:pt x="96306" y="344428"/>
                        <a:pt x="120098" y="362410"/>
                      </a:cubicBezTo>
                      <a:cubicBezTo>
                        <a:pt x="131295" y="370709"/>
                        <a:pt x="146690" y="376242"/>
                        <a:pt x="162085" y="374859"/>
                      </a:cubicBezTo>
                      <a:cubicBezTo>
                        <a:pt x="177480" y="373476"/>
                        <a:pt x="191476" y="365176"/>
                        <a:pt x="199873" y="354110"/>
                      </a:cubicBezTo>
                      <a:cubicBezTo>
                        <a:pt x="219467" y="331979"/>
                        <a:pt x="222266" y="302930"/>
                        <a:pt x="222266" y="278032"/>
                      </a:cubicBezTo>
                      <a:cubicBezTo>
                        <a:pt x="222266" y="253134"/>
                        <a:pt x="218067" y="226852"/>
                        <a:pt x="212469" y="203337"/>
                      </a:cubicBezTo>
                      <a:cubicBezTo>
                        <a:pt x="199873" y="156307"/>
                        <a:pt x="177480" y="116192"/>
                        <a:pt x="153688" y="85761"/>
                      </a:cubicBezTo>
                      <a:cubicBezTo>
                        <a:pt x="129895" y="53946"/>
                        <a:pt x="104703" y="35964"/>
                        <a:pt x="86509" y="22132"/>
                      </a:cubicBezTo>
                      <a:cubicBezTo>
                        <a:pt x="68314" y="9683"/>
                        <a:pt x="72513" y="11066"/>
                        <a:pt x="57118" y="2766"/>
                      </a:cubicBezTo>
                      <a:cubicBezTo>
                        <a:pt x="50120" y="-1383"/>
                        <a:pt x="51520" y="0"/>
                        <a:pt x="50120" y="1383"/>
                      </a:cubicBezTo>
                      <a:cubicBezTo>
                        <a:pt x="48721" y="2766"/>
                        <a:pt x="45921" y="4150"/>
                        <a:pt x="52919" y="8299"/>
                      </a:cubicBezTo>
                      <a:cubicBezTo>
                        <a:pt x="66915" y="17982"/>
                        <a:pt x="64116" y="13832"/>
                        <a:pt x="82310" y="27665"/>
                      </a:cubicBezTo>
                      <a:cubicBezTo>
                        <a:pt x="99105" y="41497"/>
                        <a:pt x="120098" y="63629"/>
                        <a:pt x="142491" y="94061"/>
                      </a:cubicBezTo>
                      <a:cubicBezTo>
                        <a:pt x="163484" y="124492"/>
                        <a:pt x="188677" y="161840"/>
                        <a:pt x="199873" y="207487"/>
                      </a:cubicBezTo>
                      <a:cubicBezTo>
                        <a:pt x="205471" y="229618"/>
                        <a:pt x="208270" y="254517"/>
                        <a:pt x="208270" y="278032"/>
                      </a:cubicBezTo>
                      <a:cubicBezTo>
                        <a:pt x="208270" y="301547"/>
                        <a:pt x="202672" y="326445"/>
                        <a:pt x="188677" y="341661"/>
                      </a:cubicBezTo>
                      <a:cubicBezTo>
                        <a:pt x="181679" y="349961"/>
                        <a:pt x="171882" y="355494"/>
                        <a:pt x="163484" y="355494"/>
                      </a:cubicBezTo>
                      <a:cubicBezTo>
                        <a:pt x="153688" y="356877"/>
                        <a:pt x="143891" y="352727"/>
                        <a:pt x="134094" y="347194"/>
                      </a:cubicBezTo>
                      <a:cubicBezTo>
                        <a:pt x="115899" y="334745"/>
                        <a:pt x="106102" y="312613"/>
                        <a:pt x="96306" y="290481"/>
                      </a:cubicBezTo>
                      <a:cubicBezTo>
                        <a:pt x="87908" y="268349"/>
                        <a:pt x="79511" y="247601"/>
                        <a:pt x="72513" y="226852"/>
                      </a:cubicBezTo>
                      <a:cubicBezTo>
                        <a:pt x="65515" y="206103"/>
                        <a:pt x="59917" y="186738"/>
                        <a:pt x="54319" y="168756"/>
                      </a:cubicBezTo>
                      <a:cubicBezTo>
                        <a:pt x="43122" y="132791"/>
                        <a:pt x="34725" y="102360"/>
                        <a:pt x="29127" y="80228"/>
                      </a:cubicBezTo>
                      <a:cubicBezTo>
                        <a:pt x="23528" y="59479"/>
                        <a:pt x="26328" y="62246"/>
                        <a:pt x="22129" y="45647"/>
                      </a:cubicBezTo>
                      <a:cubicBezTo>
                        <a:pt x="15131" y="33198"/>
                        <a:pt x="6734" y="19365"/>
                        <a:pt x="2535" y="1936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05" name="任意多边形: 形状 1904" descr="52f47b8e-1bc9-45be-9339-bd4d51c07c41"/>
                <p:cNvSpPr/>
                <p:nvPr/>
              </p:nvSpPr>
              <p:spPr>
                <a:xfrm>
                  <a:off x="919175" y="6291647"/>
                  <a:ext cx="375005" cy="209086"/>
                </a:xfrm>
                <a:custGeom>
                  <a:avLst/>
                  <a:gdLst>
                    <a:gd name="connsiteX0" fmla="*/ 59840 w 375005"/>
                    <a:gd name="connsiteY0" fmla="*/ 100977 h 209086"/>
                    <a:gd name="connsiteX1" fmla="*/ 76634 w 375005"/>
                    <a:gd name="connsiteY1" fmla="*/ 127258 h 209086"/>
                    <a:gd name="connsiteX2" fmla="*/ 101826 w 375005"/>
                    <a:gd name="connsiteY2" fmla="*/ 146624 h 209086"/>
                    <a:gd name="connsiteX3" fmla="*/ 177403 w 375005"/>
                    <a:gd name="connsiteY3" fmla="*/ 186738 h 209086"/>
                    <a:gd name="connsiteX4" fmla="*/ 233385 w 375005"/>
                    <a:gd name="connsiteY4" fmla="*/ 200570 h 209086"/>
                    <a:gd name="connsiteX5" fmla="*/ 297765 w 375005"/>
                    <a:gd name="connsiteY5" fmla="*/ 208870 h 209086"/>
                    <a:gd name="connsiteX6" fmla="*/ 332754 w 375005"/>
                    <a:gd name="connsiteY6" fmla="*/ 200570 h 209086"/>
                    <a:gd name="connsiteX7" fmla="*/ 363544 w 375005"/>
                    <a:gd name="connsiteY7" fmla="*/ 177055 h 209086"/>
                    <a:gd name="connsiteX8" fmla="*/ 374741 w 375005"/>
                    <a:gd name="connsiteY8" fmla="*/ 139708 h 209086"/>
                    <a:gd name="connsiteX9" fmla="*/ 360745 w 375005"/>
                    <a:gd name="connsiteY9" fmla="*/ 103743 h 209086"/>
                    <a:gd name="connsiteX10" fmla="*/ 301963 w 375005"/>
                    <a:gd name="connsiteY10" fmla="*/ 62246 h 209086"/>
                    <a:gd name="connsiteX11" fmla="*/ 238983 w 375005"/>
                    <a:gd name="connsiteY11" fmla="*/ 37348 h 209086"/>
                    <a:gd name="connsiteX12" fmla="*/ 122820 w 375005"/>
                    <a:gd name="connsiteY12" fmla="*/ 9683 h 209086"/>
                    <a:gd name="connsiteX13" fmla="*/ 38846 w 375005"/>
                    <a:gd name="connsiteY13" fmla="*/ 1383 h 209086"/>
                    <a:gd name="connsiteX14" fmla="*/ 6656 w 375005"/>
                    <a:gd name="connsiteY14" fmla="*/ 0 h 209086"/>
                    <a:gd name="connsiteX15" fmla="*/ 1058 w 375005"/>
                    <a:gd name="connsiteY15" fmla="*/ 2766 h 209086"/>
                    <a:gd name="connsiteX16" fmla="*/ 6656 w 375005"/>
                    <a:gd name="connsiteY16" fmla="*/ 6916 h 209086"/>
                    <a:gd name="connsiteX17" fmla="*/ 38846 w 375005"/>
                    <a:gd name="connsiteY17" fmla="*/ 8299 h 209086"/>
                    <a:gd name="connsiteX18" fmla="*/ 120021 w 375005"/>
                    <a:gd name="connsiteY18" fmla="*/ 23515 h 209086"/>
                    <a:gd name="connsiteX19" fmla="*/ 234785 w 375005"/>
                    <a:gd name="connsiteY19" fmla="*/ 51180 h 209086"/>
                    <a:gd name="connsiteX20" fmla="*/ 296365 w 375005"/>
                    <a:gd name="connsiteY20" fmla="*/ 76078 h 209086"/>
                    <a:gd name="connsiteX21" fmla="*/ 346749 w 375005"/>
                    <a:gd name="connsiteY21" fmla="*/ 113426 h 209086"/>
                    <a:gd name="connsiteX22" fmla="*/ 349548 w 375005"/>
                    <a:gd name="connsiteY22" fmla="*/ 164606 h 209086"/>
                    <a:gd name="connsiteX23" fmla="*/ 297765 w 375005"/>
                    <a:gd name="connsiteY23" fmla="*/ 188121 h 209086"/>
                    <a:gd name="connsiteX24" fmla="*/ 237583 w 375005"/>
                    <a:gd name="connsiteY24" fmla="*/ 182588 h 209086"/>
                    <a:gd name="connsiteX25" fmla="*/ 185800 w 375005"/>
                    <a:gd name="connsiteY25" fmla="*/ 167372 h 209086"/>
                    <a:gd name="connsiteX26" fmla="*/ 113023 w 375005"/>
                    <a:gd name="connsiteY26" fmla="*/ 131408 h 209086"/>
                    <a:gd name="connsiteX27" fmla="*/ 89230 w 375005"/>
                    <a:gd name="connsiteY27" fmla="*/ 110660 h 209086"/>
                    <a:gd name="connsiteX28" fmla="*/ 59840 w 375005"/>
                    <a:gd name="connsiteY28" fmla="*/ 100977 h 2090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5005" h="209086">
                      <a:moveTo>
                        <a:pt x="59840" y="100977"/>
                      </a:moveTo>
                      <a:cubicBezTo>
                        <a:pt x="55641" y="102360"/>
                        <a:pt x="64038" y="116193"/>
                        <a:pt x="76634" y="127258"/>
                      </a:cubicBezTo>
                      <a:cubicBezTo>
                        <a:pt x="89230" y="136941"/>
                        <a:pt x="85032" y="135558"/>
                        <a:pt x="101826" y="146624"/>
                      </a:cubicBezTo>
                      <a:cubicBezTo>
                        <a:pt x="118621" y="157690"/>
                        <a:pt x="143813" y="174289"/>
                        <a:pt x="177403" y="186738"/>
                      </a:cubicBezTo>
                      <a:cubicBezTo>
                        <a:pt x="194197" y="193654"/>
                        <a:pt x="213791" y="196421"/>
                        <a:pt x="233385" y="200570"/>
                      </a:cubicBezTo>
                      <a:cubicBezTo>
                        <a:pt x="252979" y="204720"/>
                        <a:pt x="273972" y="210253"/>
                        <a:pt x="297765" y="208870"/>
                      </a:cubicBezTo>
                      <a:cubicBezTo>
                        <a:pt x="308961" y="208870"/>
                        <a:pt x="321557" y="206103"/>
                        <a:pt x="332754" y="200570"/>
                      </a:cubicBezTo>
                      <a:cubicBezTo>
                        <a:pt x="343950" y="195037"/>
                        <a:pt x="355147" y="188121"/>
                        <a:pt x="363544" y="177055"/>
                      </a:cubicBezTo>
                      <a:cubicBezTo>
                        <a:pt x="371941" y="167372"/>
                        <a:pt x="376140" y="152157"/>
                        <a:pt x="374741" y="139708"/>
                      </a:cubicBezTo>
                      <a:cubicBezTo>
                        <a:pt x="373341" y="125875"/>
                        <a:pt x="367743" y="114809"/>
                        <a:pt x="360745" y="103743"/>
                      </a:cubicBezTo>
                      <a:cubicBezTo>
                        <a:pt x="345350" y="82995"/>
                        <a:pt x="321557" y="71929"/>
                        <a:pt x="301963" y="62246"/>
                      </a:cubicBezTo>
                      <a:cubicBezTo>
                        <a:pt x="280970" y="52563"/>
                        <a:pt x="259977" y="44264"/>
                        <a:pt x="238983" y="37348"/>
                      </a:cubicBezTo>
                      <a:cubicBezTo>
                        <a:pt x="196996" y="23515"/>
                        <a:pt x="157809" y="15216"/>
                        <a:pt x="122820" y="9683"/>
                      </a:cubicBezTo>
                      <a:cubicBezTo>
                        <a:pt x="87831" y="4150"/>
                        <a:pt x="59840" y="2766"/>
                        <a:pt x="38846" y="1383"/>
                      </a:cubicBezTo>
                      <a:cubicBezTo>
                        <a:pt x="19252" y="0"/>
                        <a:pt x="23451" y="0"/>
                        <a:pt x="6656" y="0"/>
                      </a:cubicBezTo>
                      <a:cubicBezTo>
                        <a:pt x="-342" y="0"/>
                        <a:pt x="1058" y="0"/>
                        <a:pt x="1058" y="2766"/>
                      </a:cubicBezTo>
                      <a:cubicBezTo>
                        <a:pt x="-342" y="4150"/>
                        <a:pt x="-1741" y="6916"/>
                        <a:pt x="6656" y="6916"/>
                      </a:cubicBezTo>
                      <a:cubicBezTo>
                        <a:pt x="22051" y="8299"/>
                        <a:pt x="17853" y="6916"/>
                        <a:pt x="38846" y="8299"/>
                      </a:cubicBezTo>
                      <a:cubicBezTo>
                        <a:pt x="58440" y="11066"/>
                        <a:pt x="86431" y="16599"/>
                        <a:pt x="120021" y="23515"/>
                      </a:cubicBezTo>
                      <a:cubicBezTo>
                        <a:pt x="153610" y="30431"/>
                        <a:pt x="194197" y="37348"/>
                        <a:pt x="234785" y="51180"/>
                      </a:cubicBezTo>
                      <a:cubicBezTo>
                        <a:pt x="254378" y="58096"/>
                        <a:pt x="275372" y="67779"/>
                        <a:pt x="296365" y="76078"/>
                      </a:cubicBezTo>
                      <a:cubicBezTo>
                        <a:pt x="317359" y="84378"/>
                        <a:pt x="335553" y="98210"/>
                        <a:pt x="346749" y="113426"/>
                      </a:cubicBezTo>
                      <a:cubicBezTo>
                        <a:pt x="359345" y="128642"/>
                        <a:pt x="362145" y="149390"/>
                        <a:pt x="349548" y="164606"/>
                      </a:cubicBezTo>
                      <a:cubicBezTo>
                        <a:pt x="338352" y="179822"/>
                        <a:pt x="317359" y="188121"/>
                        <a:pt x="297765" y="188121"/>
                      </a:cubicBezTo>
                      <a:cubicBezTo>
                        <a:pt x="276771" y="189504"/>
                        <a:pt x="257178" y="186738"/>
                        <a:pt x="237583" y="182588"/>
                      </a:cubicBezTo>
                      <a:cubicBezTo>
                        <a:pt x="217990" y="178438"/>
                        <a:pt x="201195" y="172905"/>
                        <a:pt x="185800" y="167372"/>
                      </a:cubicBezTo>
                      <a:cubicBezTo>
                        <a:pt x="153610" y="156307"/>
                        <a:pt x="129818" y="142474"/>
                        <a:pt x="113023" y="131408"/>
                      </a:cubicBezTo>
                      <a:cubicBezTo>
                        <a:pt x="96228" y="120342"/>
                        <a:pt x="101826" y="120342"/>
                        <a:pt x="89230" y="110660"/>
                      </a:cubicBezTo>
                      <a:cubicBezTo>
                        <a:pt x="76634" y="105127"/>
                        <a:pt x="64038" y="99594"/>
                        <a:pt x="59840" y="10097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06" name="任意多边形: 形状 1905" descr="01391445-51d1-4b42-b67f-e205923205e8"/>
                <p:cNvSpPr/>
                <p:nvPr/>
              </p:nvSpPr>
              <p:spPr>
                <a:xfrm>
                  <a:off x="949468" y="6208653"/>
                  <a:ext cx="409191" cy="150773"/>
                </a:xfrm>
                <a:custGeom>
                  <a:avLst/>
                  <a:gdLst>
                    <a:gd name="connsiteX0" fmla="*/ 247878 w 409191"/>
                    <a:gd name="connsiteY0" fmla="*/ 139708 h 150773"/>
                    <a:gd name="connsiteX1" fmla="*/ 271670 w 409191"/>
                    <a:gd name="connsiteY1" fmla="*/ 149390 h 150773"/>
                    <a:gd name="connsiteX2" fmla="*/ 298262 w 409191"/>
                    <a:gd name="connsiteY2" fmla="*/ 150774 h 150773"/>
                    <a:gd name="connsiteX3" fmla="*/ 329052 w 409191"/>
                    <a:gd name="connsiteY3" fmla="*/ 149390 h 150773"/>
                    <a:gd name="connsiteX4" fmla="*/ 368240 w 409191"/>
                    <a:gd name="connsiteY4" fmla="*/ 136941 h 150773"/>
                    <a:gd name="connsiteX5" fmla="*/ 400430 w 409191"/>
                    <a:gd name="connsiteY5" fmla="*/ 99594 h 150773"/>
                    <a:gd name="connsiteX6" fmla="*/ 408827 w 409191"/>
                    <a:gd name="connsiteY6" fmla="*/ 73312 h 150773"/>
                    <a:gd name="connsiteX7" fmla="*/ 403229 w 409191"/>
                    <a:gd name="connsiteY7" fmla="*/ 44264 h 150773"/>
                    <a:gd name="connsiteX8" fmla="*/ 357043 w 409191"/>
                    <a:gd name="connsiteY8" fmla="*/ 6916 h 150773"/>
                    <a:gd name="connsiteX9" fmla="*/ 299661 w 409191"/>
                    <a:gd name="connsiteY9" fmla="*/ 0 h 150773"/>
                    <a:gd name="connsiteX10" fmla="*/ 243679 w 409191"/>
                    <a:gd name="connsiteY10" fmla="*/ 1383 h 150773"/>
                    <a:gd name="connsiteX11" fmla="*/ 190496 w 409191"/>
                    <a:gd name="connsiteY11" fmla="*/ 2766 h 150773"/>
                    <a:gd name="connsiteX12" fmla="*/ 95325 w 409191"/>
                    <a:gd name="connsiteY12" fmla="*/ 8299 h 150773"/>
                    <a:gd name="connsiteX13" fmla="*/ 29546 w 409191"/>
                    <a:gd name="connsiteY13" fmla="*/ 13832 h 150773"/>
                    <a:gd name="connsiteX14" fmla="*/ 4354 w 409191"/>
                    <a:gd name="connsiteY14" fmla="*/ 15216 h 150773"/>
                    <a:gd name="connsiteX15" fmla="*/ 156 w 409191"/>
                    <a:gd name="connsiteY15" fmla="*/ 17982 h 150773"/>
                    <a:gd name="connsiteX16" fmla="*/ 4354 w 409191"/>
                    <a:gd name="connsiteY16" fmla="*/ 22132 h 150773"/>
                    <a:gd name="connsiteX17" fmla="*/ 29546 w 409191"/>
                    <a:gd name="connsiteY17" fmla="*/ 20749 h 150773"/>
                    <a:gd name="connsiteX18" fmla="*/ 96725 w 409191"/>
                    <a:gd name="connsiteY18" fmla="*/ 22132 h 150773"/>
                    <a:gd name="connsiteX19" fmla="*/ 191895 w 409191"/>
                    <a:gd name="connsiteY19" fmla="*/ 16599 h 150773"/>
                    <a:gd name="connsiteX20" fmla="*/ 245079 w 409191"/>
                    <a:gd name="connsiteY20" fmla="*/ 15216 h 150773"/>
                    <a:gd name="connsiteX21" fmla="*/ 299661 w 409191"/>
                    <a:gd name="connsiteY21" fmla="*/ 16599 h 150773"/>
                    <a:gd name="connsiteX22" fmla="*/ 351445 w 409191"/>
                    <a:gd name="connsiteY22" fmla="*/ 22132 h 150773"/>
                    <a:gd name="connsiteX23" fmla="*/ 387834 w 409191"/>
                    <a:gd name="connsiteY23" fmla="*/ 49797 h 150773"/>
                    <a:gd name="connsiteX24" fmla="*/ 387834 w 409191"/>
                    <a:gd name="connsiteY24" fmla="*/ 89911 h 150773"/>
                    <a:gd name="connsiteX25" fmla="*/ 359843 w 409191"/>
                    <a:gd name="connsiteY25" fmla="*/ 117576 h 150773"/>
                    <a:gd name="connsiteX26" fmla="*/ 326253 w 409191"/>
                    <a:gd name="connsiteY26" fmla="*/ 128642 h 150773"/>
                    <a:gd name="connsiteX27" fmla="*/ 298262 w 409191"/>
                    <a:gd name="connsiteY27" fmla="*/ 131408 h 150773"/>
                    <a:gd name="connsiteX28" fmla="*/ 273070 w 409191"/>
                    <a:gd name="connsiteY28" fmla="*/ 128642 h 150773"/>
                    <a:gd name="connsiteX29" fmla="*/ 247878 w 409191"/>
                    <a:gd name="connsiteY29" fmla="*/ 139708 h 15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09191" h="150773">
                      <a:moveTo>
                        <a:pt x="247878" y="139708"/>
                      </a:moveTo>
                      <a:cubicBezTo>
                        <a:pt x="246478" y="143857"/>
                        <a:pt x="257674" y="148007"/>
                        <a:pt x="271670" y="149390"/>
                      </a:cubicBezTo>
                      <a:cubicBezTo>
                        <a:pt x="284266" y="150774"/>
                        <a:pt x="281467" y="150774"/>
                        <a:pt x="298262" y="150774"/>
                      </a:cubicBezTo>
                      <a:cubicBezTo>
                        <a:pt x="306659" y="150774"/>
                        <a:pt x="316456" y="150774"/>
                        <a:pt x="329052" y="149390"/>
                      </a:cubicBezTo>
                      <a:cubicBezTo>
                        <a:pt x="340248" y="148007"/>
                        <a:pt x="354244" y="145241"/>
                        <a:pt x="368240" y="136941"/>
                      </a:cubicBezTo>
                      <a:cubicBezTo>
                        <a:pt x="382235" y="128642"/>
                        <a:pt x="393432" y="116193"/>
                        <a:pt x="400430" y="99594"/>
                      </a:cubicBezTo>
                      <a:cubicBezTo>
                        <a:pt x="404628" y="91294"/>
                        <a:pt x="407428" y="82995"/>
                        <a:pt x="408827" y="73312"/>
                      </a:cubicBezTo>
                      <a:cubicBezTo>
                        <a:pt x="410226" y="63629"/>
                        <a:pt x="407428" y="52563"/>
                        <a:pt x="403229" y="44264"/>
                      </a:cubicBezTo>
                      <a:cubicBezTo>
                        <a:pt x="393432" y="26282"/>
                        <a:pt x="375237" y="13832"/>
                        <a:pt x="357043" y="6916"/>
                      </a:cubicBezTo>
                      <a:cubicBezTo>
                        <a:pt x="337450" y="1383"/>
                        <a:pt x="317856" y="0"/>
                        <a:pt x="299661" y="0"/>
                      </a:cubicBezTo>
                      <a:cubicBezTo>
                        <a:pt x="281467" y="0"/>
                        <a:pt x="261873" y="1383"/>
                        <a:pt x="243679" y="1383"/>
                      </a:cubicBezTo>
                      <a:cubicBezTo>
                        <a:pt x="225485" y="2766"/>
                        <a:pt x="207290" y="2766"/>
                        <a:pt x="190496" y="2766"/>
                      </a:cubicBezTo>
                      <a:cubicBezTo>
                        <a:pt x="155507" y="5533"/>
                        <a:pt x="123317" y="6916"/>
                        <a:pt x="95325" y="8299"/>
                      </a:cubicBezTo>
                      <a:cubicBezTo>
                        <a:pt x="67334" y="9683"/>
                        <a:pt x="44942" y="13832"/>
                        <a:pt x="29546" y="13832"/>
                      </a:cubicBezTo>
                      <a:cubicBezTo>
                        <a:pt x="12751" y="15216"/>
                        <a:pt x="16950" y="15216"/>
                        <a:pt x="4354" y="15216"/>
                      </a:cubicBezTo>
                      <a:cubicBezTo>
                        <a:pt x="-1244" y="15216"/>
                        <a:pt x="156" y="16599"/>
                        <a:pt x="156" y="17982"/>
                      </a:cubicBezTo>
                      <a:cubicBezTo>
                        <a:pt x="156" y="19365"/>
                        <a:pt x="-1244" y="22132"/>
                        <a:pt x="4354" y="22132"/>
                      </a:cubicBezTo>
                      <a:cubicBezTo>
                        <a:pt x="16950" y="22132"/>
                        <a:pt x="14151" y="20749"/>
                        <a:pt x="29546" y="20749"/>
                      </a:cubicBezTo>
                      <a:cubicBezTo>
                        <a:pt x="46341" y="20749"/>
                        <a:pt x="68734" y="23515"/>
                        <a:pt x="96725" y="22132"/>
                      </a:cubicBezTo>
                      <a:cubicBezTo>
                        <a:pt x="124716" y="22132"/>
                        <a:pt x="156906" y="17982"/>
                        <a:pt x="191895" y="16599"/>
                      </a:cubicBezTo>
                      <a:cubicBezTo>
                        <a:pt x="208690" y="16599"/>
                        <a:pt x="226884" y="16599"/>
                        <a:pt x="245079" y="15216"/>
                      </a:cubicBezTo>
                      <a:cubicBezTo>
                        <a:pt x="263273" y="15216"/>
                        <a:pt x="281467" y="16599"/>
                        <a:pt x="299661" y="16599"/>
                      </a:cubicBezTo>
                      <a:cubicBezTo>
                        <a:pt x="317856" y="16599"/>
                        <a:pt x="334650" y="16599"/>
                        <a:pt x="351445" y="22132"/>
                      </a:cubicBezTo>
                      <a:cubicBezTo>
                        <a:pt x="366840" y="26282"/>
                        <a:pt x="380836" y="37348"/>
                        <a:pt x="387834" y="49797"/>
                      </a:cubicBezTo>
                      <a:cubicBezTo>
                        <a:pt x="394832" y="62246"/>
                        <a:pt x="393432" y="77462"/>
                        <a:pt x="387834" y="89911"/>
                      </a:cubicBezTo>
                      <a:cubicBezTo>
                        <a:pt x="382235" y="102360"/>
                        <a:pt x="371039" y="112043"/>
                        <a:pt x="359843" y="117576"/>
                      </a:cubicBezTo>
                      <a:cubicBezTo>
                        <a:pt x="348646" y="124492"/>
                        <a:pt x="337450" y="127258"/>
                        <a:pt x="326253" y="128642"/>
                      </a:cubicBezTo>
                      <a:cubicBezTo>
                        <a:pt x="315057" y="130025"/>
                        <a:pt x="306659" y="131408"/>
                        <a:pt x="298262" y="131408"/>
                      </a:cubicBezTo>
                      <a:cubicBezTo>
                        <a:pt x="282867" y="131408"/>
                        <a:pt x="285666" y="128642"/>
                        <a:pt x="273070" y="128642"/>
                      </a:cubicBezTo>
                      <a:cubicBezTo>
                        <a:pt x="260474" y="132791"/>
                        <a:pt x="249277" y="135558"/>
                        <a:pt x="247878" y="13970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07" name="任意多边形: 形状 1906" descr="08eff40a-b86e-46a8-a874-0d4f431b42ac"/>
                <p:cNvSpPr/>
                <p:nvPr/>
              </p:nvSpPr>
              <p:spPr>
                <a:xfrm>
                  <a:off x="931274" y="6022606"/>
                  <a:ext cx="442416" cy="200224"/>
                </a:xfrm>
                <a:custGeom>
                  <a:avLst/>
                  <a:gdLst>
                    <a:gd name="connsiteX0" fmla="*/ 238081 w 442416"/>
                    <a:gd name="connsiteY0" fmla="*/ 197112 h 200224"/>
                    <a:gd name="connsiteX1" fmla="*/ 267471 w 442416"/>
                    <a:gd name="connsiteY1" fmla="*/ 197112 h 200224"/>
                    <a:gd name="connsiteX2" fmla="*/ 296862 w 442416"/>
                    <a:gd name="connsiteY2" fmla="*/ 187429 h 200224"/>
                    <a:gd name="connsiteX3" fmla="*/ 368240 w 442416"/>
                    <a:gd name="connsiteY3" fmla="*/ 150082 h 200224"/>
                    <a:gd name="connsiteX4" fmla="*/ 410226 w 442416"/>
                    <a:gd name="connsiteY4" fmla="*/ 114118 h 200224"/>
                    <a:gd name="connsiteX5" fmla="*/ 431220 w 442416"/>
                    <a:gd name="connsiteY5" fmla="*/ 90602 h 200224"/>
                    <a:gd name="connsiteX6" fmla="*/ 442416 w 442416"/>
                    <a:gd name="connsiteY6" fmla="*/ 57405 h 200224"/>
                    <a:gd name="connsiteX7" fmla="*/ 428421 w 442416"/>
                    <a:gd name="connsiteY7" fmla="*/ 22823 h 200224"/>
                    <a:gd name="connsiteX8" fmla="*/ 396231 w 442416"/>
                    <a:gd name="connsiteY8" fmla="*/ 4841 h 200224"/>
                    <a:gd name="connsiteX9" fmla="*/ 326253 w 442416"/>
                    <a:gd name="connsiteY9" fmla="*/ 3458 h 200224"/>
                    <a:gd name="connsiteX10" fmla="*/ 261873 w 442416"/>
                    <a:gd name="connsiteY10" fmla="*/ 24207 h 200224"/>
                    <a:gd name="connsiteX11" fmla="*/ 203092 w 442416"/>
                    <a:gd name="connsiteY11" fmla="*/ 49105 h 200224"/>
                    <a:gd name="connsiteX12" fmla="*/ 100924 w 442416"/>
                    <a:gd name="connsiteY12" fmla="*/ 97519 h 200224"/>
                    <a:gd name="connsiteX13" fmla="*/ 30946 w 442416"/>
                    <a:gd name="connsiteY13" fmla="*/ 134866 h 200224"/>
                    <a:gd name="connsiteX14" fmla="*/ 4354 w 442416"/>
                    <a:gd name="connsiteY14" fmla="*/ 148699 h 200224"/>
                    <a:gd name="connsiteX15" fmla="*/ 156 w 442416"/>
                    <a:gd name="connsiteY15" fmla="*/ 154232 h 200224"/>
                    <a:gd name="connsiteX16" fmla="*/ 7153 w 442416"/>
                    <a:gd name="connsiteY16" fmla="*/ 155615 h 200224"/>
                    <a:gd name="connsiteX17" fmla="*/ 33745 w 442416"/>
                    <a:gd name="connsiteY17" fmla="*/ 141783 h 200224"/>
                    <a:gd name="connsiteX18" fmla="*/ 106522 w 442416"/>
                    <a:gd name="connsiteY18" fmla="*/ 111351 h 200224"/>
                    <a:gd name="connsiteX19" fmla="*/ 208690 w 442416"/>
                    <a:gd name="connsiteY19" fmla="*/ 62938 h 200224"/>
                    <a:gd name="connsiteX20" fmla="*/ 267471 w 442416"/>
                    <a:gd name="connsiteY20" fmla="*/ 39422 h 200224"/>
                    <a:gd name="connsiteX21" fmla="*/ 329052 w 442416"/>
                    <a:gd name="connsiteY21" fmla="*/ 21440 h 200224"/>
                    <a:gd name="connsiteX22" fmla="*/ 389233 w 442416"/>
                    <a:gd name="connsiteY22" fmla="*/ 21440 h 200224"/>
                    <a:gd name="connsiteX23" fmla="*/ 422822 w 442416"/>
                    <a:gd name="connsiteY23" fmla="*/ 57405 h 200224"/>
                    <a:gd name="connsiteX24" fmla="*/ 397630 w 442416"/>
                    <a:gd name="connsiteY24" fmla="*/ 103052 h 200224"/>
                    <a:gd name="connsiteX25" fmla="*/ 357043 w 442416"/>
                    <a:gd name="connsiteY25" fmla="*/ 134866 h 200224"/>
                    <a:gd name="connsiteX26" fmla="*/ 289864 w 442416"/>
                    <a:gd name="connsiteY26" fmla="*/ 173597 h 200224"/>
                    <a:gd name="connsiteX27" fmla="*/ 260473 w 442416"/>
                    <a:gd name="connsiteY27" fmla="*/ 181897 h 200224"/>
                    <a:gd name="connsiteX28" fmla="*/ 238081 w 442416"/>
                    <a:gd name="connsiteY28" fmla="*/ 197112 h 200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42415" h="200224">
                      <a:moveTo>
                        <a:pt x="238081" y="197112"/>
                      </a:moveTo>
                      <a:cubicBezTo>
                        <a:pt x="238081" y="201262"/>
                        <a:pt x="253476" y="201262"/>
                        <a:pt x="267471" y="197112"/>
                      </a:cubicBezTo>
                      <a:cubicBezTo>
                        <a:pt x="281467" y="191579"/>
                        <a:pt x="278668" y="194346"/>
                        <a:pt x="296862" y="187429"/>
                      </a:cubicBezTo>
                      <a:cubicBezTo>
                        <a:pt x="315057" y="179130"/>
                        <a:pt x="341648" y="168064"/>
                        <a:pt x="368240" y="150082"/>
                      </a:cubicBezTo>
                      <a:cubicBezTo>
                        <a:pt x="382235" y="140399"/>
                        <a:pt x="394831" y="127950"/>
                        <a:pt x="410226" y="114118"/>
                      </a:cubicBezTo>
                      <a:cubicBezTo>
                        <a:pt x="417224" y="107201"/>
                        <a:pt x="424222" y="100285"/>
                        <a:pt x="431220" y="90602"/>
                      </a:cubicBezTo>
                      <a:cubicBezTo>
                        <a:pt x="436818" y="82303"/>
                        <a:pt x="442416" y="69854"/>
                        <a:pt x="442416" y="57405"/>
                      </a:cubicBezTo>
                      <a:cubicBezTo>
                        <a:pt x="442416" y="44955"/>
                        <a:pt x="436818" y="31123"/>
                        <a:pt x="428421" y="22823"/>
                      </a:cubicBezTo>
                      <a:cubicBezTo>
                        <a:pt x="420024" y="13141"/>
                        <a:pt x="408827" y="7608"/>
                        <a:pt x="396231" y="4841"/>
                      </a:cubicBezTo>
                      <a:cubicBezTo>
                        <a:pt x="372438" y="-2075"/>
                        <a:pt x="348646" y="-692"/>
                        <a:pt x="326253" y="3458"/>
                      </a:cubicBezTo>
                      <a:cubicBezTo>
                        <a:pt x="303860" y="7608"/>
                        <a:pt x="282866" y="15907"/>
                        <a:pt x="261873" y="24207"/>
                      </a:cubicBezTo>
                      <a:cubicBezTo>
                        <a:pt x="242279" y="32506"/>
                        <a:pt x="221286" y="40806"/>
                        <a:pt x="203092" y="49105"/>
                      </a:cubicBezTo>
                      <a:cubicBezTo>
                        <a:pt x="165303" y="65704"/>
                        <a:pt x="130314" y="83686"/>
                        <a:pt x="100924" y="97519"/>
                      </a:cubicBezTo>
                      <a:cubicBezTo>
                        <a:pt x="71533" y="111351"/>
                        <a:pt x="47740" y="126567"/>
                        <a:pt x="30946" y="134866"/>
                      </a:cubicBezTo>
                      <a:cubicBezTo>
                        <a:pt x="14151" y="143166"/>
                        <a:pt x="16950" y="141783"/>
                        <a:pt x="4354" y="148699"/>
                      </a:cubicBezTo>
                      <a:cubicBezTo>
                        <a:pt x="-1244" y="151465"/>
                        <a:pt x="156" y="151465"/>
                        <a:pt x="156" y="154232"/>
                      </a:cubicBezTo>
                      <a:cubicBezTo>
                        <a:pt x="156" y="156998"/>
                        <a:pt x="156" y="158381"/>
                        <a:pt x="7153" y="155615"/>
                      </a:cubicBezTo>
                      <a:cubicBezTo>
                        <a:pt x="21149" y="148699"/>
                        <a:pt x="16950" y="150082"/>
                        <a:pt x="33745" y="141783"/>
                      </a:cubicBezTo>
                      <a:cubicBezTo>
                        <a:pt x="50539" y="133483"/>
                        <a:pt x="77131" y="125184"/>
                        <a:pt x="106522" y="111351"/>
                      </a:cubicBezTo>
                      <a:cubicBezTo>
                        <a:pt x="135913" y="97519"/>
                        <a:pt x="170902" y="79537"/>
                        <a:pt x="208690" y="62938"/>
                      </a:cubicBezTo>
                      <a:cubicBezTo>
                        <a:pt x="228284" y="54638"/>
                        <a:pt x="247877" y="47722"/>
                        <a:pt x="267471" y="39422"/>
                      </a:cubicBezTo>
                      <a:cubicBezTo>
                        <a:pt x="287065" y="31123"/>
                        <a:pt x="308059" y="25590"/>
                        <a:pt x="329052" y="21440"/>
                      </a:cubicBezTo>
                      <a:cubicBezTo>
                        <a:pt x="350046" y="17291"/>
                        <a:pt x="369639" y="15907"/>
                        <a:pt x="389233" y="21440"/>
                      </a:cubicBezTo>
                      <a:cubicBezTo>
                        <a:pt x="407427" y="26973"/>
                        <a:pt x="424222" y="40806"/>
                        <a:pt x="422822" y="57405"/>
                      </a:cubicBezTo>
                      <a:cubicBezTo>
                        <a:pt x="422822" y="74004"/>
                        <a:pt x="410226" y="90602"/>
                        <a:pt x="397630" y="103052"/>
                      </a:cubicBezTo>
                      <a:cubicBezTo>
                        <a:pt x="385035" y="115501"/>
                        <a:pt x="369639" y="126567"/>
                        <a:pt x="357043" y="134866"/>
                      </a:cubicBezTo>
                      <a:cubicBezTo>
                        <a:pt x="330451" y="154232"/>
                        <a:pt x="306659" y="166681"/>
                        <a:pt x="289864" y="173597"/>
                      </a:cubicBezTo>
                      <a:cubicBezTo>
                        <a:pt x="273070" y="180513"/>
                        <a:pt x="274469" y="177747"/>
                        <a:pt x="260473" y="181897"/>
                      </a:cubicBezTo>
                      <a:cubicBezTo>
                        <a:pt x="249277" y="184663"/>
                        <a:pt x="238081" y="192962"/>
                        <a:pt x="238081" y="197112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08" name="任意多边形: 形状 1907" descr="e8b189e2-9e99-4f16-ac6d-2c70bfd61d5e"/>
                <p:cNvSpPr/>
                <p:nvPr/>
              </p:nvSpPr>
              <p:spPr>
                <a:xfrm>
                  <a:off x="892722" y="5859924"/>
                  <a:ext cx="408402" cy="287025"/>
                </a:xfrm>
                <a:custGeom>
                  <a:avLst/>
                  <a:gdLst>
                    <a:gd name="connsiteX0" fmla="*/ 327017 w 408402"/>
                    <a:gd name="connsiteY0" fmla="*/ 178589 h 287025"/>
                    <a:gd name="connsiteX1" fmla="*/ 352209 w 408402"/>
                    <a:gd name="connsiteY1" fmla="*/ 166140 h 287025"/>
                    <a:gd name="connsiteX2" fmla="*/ 371803 w 408402"/>
                    <a:gd name="connsiteY2" fmla="*/ 146775 h 287025"/>
                    <a:gd name="connsiteX3" fmla="*/ 392796 w 408402"/>
                    <a:gd name="connsiteY3" fmla="*/ 120493 h 287025"/>
                    <a:gd name="connsiteX4" fmla="*/ 408191 w 408402"/>
                    <a:gd name="connsiteY4" fmla="*/ 78996 h 287025"/>
                    <a:gd name="connsiteX5" fmla="*/ 392796 w 408402"/>
                    <a:gd name="connsiteY5" fmla="*/ 27816 h 287025"/>
                    <a:gd name="connsiteX6" fmla="*/ 339613 w 408402"/>
                    <a:gd name="connsiteY6" fmla="*/ 151 h 287025"/>
                    <a:gd name="connsiteX7" fmla="*/ 279432 w 408402"/>
                    <a:gd name="connsiteY7" fmla="*/ 18133 h 287025"/>
                    <a:gd name="connsiteX8" fmla="*/ 229047 w 408402"/>
                    <a:gd name="connsiteY8" fmla="*/ 52714 h 287025"/>
                    <a:gd name="connsiteX9" fmla="*/ 181463 w 408402"/>
                    <a:gd name="connsiteY9" fmla="*/ 88678 h 287025"/>
                    <a:gd name="connsiteX10" fmla="*/ 136677 w 408402"/>
                    <a:gd name="connsiteY10" fmla="*/ 126026 h 287025"/>
                    <a:gd name="connsiteX11" fmla="*/ 63900 w 408402"/>
                    <a:gd name="connsiteY11" fmla="*/ 200721 h 287025"/>
                    <a:gd name="connsiteX12" fmla="*/ 19113 w 408402"/>
                    <a:gd name="connsiteY12" fmla="*/ 257434 h 287025"/>
                    <a:gd name="connsiteX13" fmla="*/ 2319 w 408402"/>
                    <a:gd name="connsiteY13" fmla="*/ 279566 h 287025"/>
                    <a:gd name="connsiteX14" fmla="*/ 919 w 408402"/>
                    <a:gd name="connsiteY14" fmla="*/ 285099 h 287025"/>
                    <a:gd name="connsiteX15" fmla="*/ 7917 w 408402"/>
                    <a:gd name="connsiteY15" fmla="*/ 283716 h 287025"/>
                    <a:gd name="connsiteX16" fmla="*/ 24712 w 408402"/>
                    <a:gd name="connsiteY16" fmla="*/ 261584 h 287025"/>
                    <a:gd name="connsiteX17" fmla="*/ 75096 w 408402"/>
                    <a:gd name="connsiteY17" fmla="*/ 210404 h 287025"/>
                    <a:gd name="connsiteX18" fmla="*/ 146474 w 408402"/>
                    <a:gd name="connsiteY18" fmla="*/ 137092 h 287025"/>
                    <a:gd name="connsiteX19" fmla="*/ 191260 w 408402"/>
                    <a:gd name="connsiteY19" fmla="*/ 101128 h 287025"/>
                    <a:gd name="connsiteX20" fmla="*/ 240244 w 408402"/>
                    <a:gd name="connsiteY20" fmla="*/ 67930 h 287025"/>
                    <a:gd name="connsiteX21" fmla="*/ 289229 w 408402"/>
                    <a:gd name="connsiteY21" fmla="*/ 34732 h 287025"/>
                    <a:gd name="connsiteX22" fmla="*/ 339613 w 408402"/>
                    <a:gd name="connsiteY22" fmla="*/ 19516 h 287025"/>
                    <a:gd name="connsiteX23" fmla="*/ 381600 w 408402"/>
                    <a:gd name="connsiteY23" fmla="*/ 38882 h 287025"/>
                    <a:gd name="connsiteX24" fmla="*/ 391397 w 408402"/>
                    <a:gd name="connsiteY24" fmla="*/ 78996 h 287025"/>
                    <a:gd name="connsiteX25" fmla="*/ 362006 w 408402"/>
                    <a:gd name="connsiteY25" fmla="*/ 138475 h 287025"/>
                    <a:gd name="connsiteX26" fmla="*/ 341012 w 408402"/>
                    <a:gd name="connsiteY26" fmla="*/ 156457 h 287025"/>
                    <a:gd name="connsiteX27" fmla="*/ 327017 w 408402"/>
                    <a:gd name="connsiteY27" fmla="*/ 178589 h 28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08402" h="287025">
                      <a:moveTo>
                        <a:pt x="327017" y="178589"/>
                      </a:moveTo>
                      <a:cubicBezTo>
                        <a:pt x="328416" y="182739"/>
                        <a:pt x="341012" y="175823"/>
                        <a:pt x="352209" y="166140"/>
                      </a:cubicBezTo>
                      <a:cubicBezTo>
                        <a:pt x="362006" y="156457"/>
                        <a:pt x="360606" y="159224"/>
                        <a:pt x="371803" y="146775"/>
                      </a:cubicBezTo>
                      <a:cubicBezTo>
                        <a:pt x="377401" y="139858"/>
                        <a:pt x="385798" y="131559"/>
                        <a:pt x="392796" y="120493"/>
                      </a:cubicBezTo>
                      <a:cubicBezTo>
                        <a:pt x="399794" y="109427"/>
                        <a:pt x="406792" y="95595"/>
                        <a:pt x="408191" y="78996"/>
                      </a:cubicBezTo>
                      <a:cubicBezTo>
                        <a:pt x="409591" y="62397"/>
                        <a:pt x="403992" y="43031"/>
                        <a:pt x="392796" y="27816"/>
                      </a:cubicBezTo>
                      <a:cubicBezTo>
                        <a:pt x="380200" y="12600"/>
                        <a:pt x="360606" y="151"/>
                        <a:pt x="339613" y="151"/>
                      </a:cubicBezTo>
                      <a:cubicBezTo>
                        <a:pt x="318620" y="-1232"/>
                        <a:pt x="296227" y="7067"/>
                        <a:pt x="279432" y="18133"/>
                      </a:cubicBezTo>
                      <a:cubicBezTo>
                        <a:pt x="261238" y="29199"/>
                        <a:pt x="245842" y="41648"/>
                        <a:pt x="229047" y="52714"/>
                      </a:cubicBezTo>
                      <a:cubicBezTo>
                        <a:pt x="212253" y="65163"/>
                        <a:pt x="196858" y="76229"/>
                        <a:pt x="181463" y="88678"/>
                      </a:cubicBezTo>
                      <a:cubicBezTo>
                        <a:pt x="166067" y="101128"/>
                        <a:pt x="150672" y="113577"/>
                        <a:pt x="136677" y="126026"/>
                      </a:cubicBezTo>
                      <a:cubicBezTo>
                        <a:pt x="108686" y="152308"/>
                        <a:pt x="84893" y="177206"/>
                        <a:pt x="63900" y="200721"/>
                      </a:cubicBezTo>
                      <a:cubicBezTo>
                        <a:pt x="44306" y="222853"/>
                        <a:pt x="30310" y="243602"/>
                        <a:pt x="19113" y="257434"/>
                      </a:cubicBezTo>
                      <a:cubicBezTo>
                        <a:pt x="7917" y="271267"/>
                        <a:pt x="10716" y="268500"/>
                        <a:pt x="2319" y="279566"/>
                      </a:cubicBezTo>
                      <a:cubicBezTo>
                        <a:pt x="-480" y="283716"/>
                        <a:pt x="-480" y="283716"/>
                        <a:pt x="919" y="285099"/>
                      </a:cubicBezTo>
                      <a:cubicBezTo>
                        <a:pt x="2319" y="286482"/>
                        <a:pt x="2319" y="289249"/>
                        <a:pt x="7917" y="283716"/>
                      </a:cubicBezTo>
                      <a:cubicBezTo>
                        <a:pt x="16315" y="272650"/>
                        <a:pt x="13515" y="275416"/>
                        <a:pt x="24712" y="261584"/>
                      </a:cubicBezTo>
                      <a:cubicBezTo>
                        <a:pt x="35908" y="247751"/>
                        <a:pt x="54102" y="231153"/>
                        <a:pt x="75096" y="210404"/>
                      </a:cubicBezTo>
                      <a:cubicBezTo>
                        <a:pt x="96089" y="188272"/>
                        <a:pt x="118482" y="161990"/>
                        <a:pt x="146474" y="137092"/>
                      </a:cubicBezTo>
                      <a:cubicBezTo>
                        <a:pt x="160469" y="124643"/>
                        <a:pt x="175864" y="113577"/>
                        <a:pt x="191260" y="101128"/>
                      </a:cubicBezTo>
                      <a:cubicBezTo>
                        <a:pt x="206655" y="88678"/>
                        <a:pt x="223449" y="78996"/>
                        <a:pt x="240244" y="67930"/>
                      </a:cubicBezTo>
                      <a:cubicBezTo>
                        <a:pt x="257039" y="56864"/>
                        <a:pt x="272434" y="44415"/>
                        <a:pt x="289229" y="34732"/>
                      </a:cubicBezTo>
                      <a:cubicBezTo>
                        <a:pt x="306023" y="25049"/>
                        <a:pt x="322818" y="18133"/>
                        <a:pt x="339613" y="19516"/>
                      </a:cubicBezTo>
                      <a:cubicBezTo>
                        <a:pt x="356408" y="19516"/>
                        <a:pt x="373202" y="26432"/>
                        <a:pt x="381600" y="38882"/>
                      </a:cubicBezTo>
                      <a:cubicBezTo>
                        <a:pt x="391397" y="49948"/>
                        <a:pt x="392796" y="65163"/>
                        <a:pt x="391397" y="78996"/>
                      </a:cubicBezTo>
                      <a:cubicBezTo>
                        <a:pt x="388598" y="106661"/>
                        <a:pt x="371803" y="126026"/>
                        <a:pt x="362006" y="138475"/>
                      </a:cubicBezTo>
                      <a:cubicBezTo>
                        <a:pt x="350809" y="150924"/>
                        <a:pt x="350809" y="146775"/>
                        <a:pt x="341012" y="156457"/>
                      </a:cubicBezTo>
                      <a:cubicBezTo>
                        <a:pt x="331216" y="163374"/>
                        <a:pt x="325617" y="175823"/>
                        <a:pt x="327017" y="1785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09" name="任意多边形: 形状 1908" descr="5dcb3366-f208-4198-b2e0-8bd90e54c41e"/>
                <p:cNvSpPr/>
                <p:nvPr/>
              </p:nvSpPr>
              <p:spPr>
                <a:xfrm>
                  <a:off x="819248" y="5712012"/>
                  <a:ext cx="295043" cy="416758"/>
                </a:xfrm>
                <a:custGeom>
                  <a:avLst/>
                  <a:gdLst>
                    <a:gd name="connsiteX0" fmla="*/ 252137 w 295043"/>
                    <a:gd name="connsiteY0" fmla="*/ 243507 h 416758"/>
                    <a:gd name="connsiteX1" fmla="*/ 268932 w 295043"/>
                    <a:gd name="connsiteY1" fmla="*/ 218609 h 416758"/>
                    <a:gd name="connsiteX2" fmla="*/ 277329 w 295043"/>
                    <a:gd name="connsiteY2" fmla="*/ 189561 h 416758"/>
                    <a:gd name="connsiteX3" fmla="*/ 294124 w 295043"/>
                    <a:gd name="connsiteY3" fmla="*/ 109332 h 416758"/>
                    <a:gd name="connsiteX4" fmla="*/ 292725 w 295043"/>
                    <a:gd name="connsiteY4" fmla="*/ 54003 h 416758"/>
                    <a:gd name="connsiteX5" fmla="*/ 281528 w 295043"/>
                    <a:gd name="connsiteY5" fmla="*/ 22188 h 416758"/>
                    <a:gd name="connsiteX6" fmla="*/ 250738 w 295043"/>
                    <a:gd name="connsiteY6" fmla="*/ 1439 h 416758"/>
                    <a:gd name="connsiteX7" fmla="*/ 182159 w 295043"/>
                    <a:gd name="connsiteY7" fmla="*/ 23571 h 416758"/>
                    <a:gd name="connsiteX8" fmla="*/ 145771 w 295043"/>
                    <a:gd name="connsiteY8" fmla="*/ 83051 h 416758"/>
                    <a:gd name="connsiteX9" fmla="*/ 117780 w 295043"/>
                    <a:gd name="connsiteY9" fmla="*/ 143913 h 416758"/>
                    <a:gd name="connsiteX10" fmla="*/ 89788 w 295043"/>
                    <a:gd name="connsiteY10" fmla="*/ 202010 h 416758"/>
                    <a:gd name="connsiteX11" fmla="*/ 45002 w 295043"/>
                    <a:gd name="connsiteY11" fmla="*/ 305753 h 416758"/>
                    <a:gd name="connsiteX12" fmla="*/ 14212 w 295043"/>
                    <a:gd name="connsiteY12" fmla="*/ 380448 h 416758"/>
                    <a:gd name="connsiteX13" fmla="*/ 1616 w 295043"/>
                    <a:gd name="connsiteY13" fmla="*/ 408113 h 416758"/>
                    <a:gd name="connsiteX14" fmla="*/ 1616 w 295043"/>
                    <a:gd name="connsiteY14" fmla="*/ 415029 h 416758"/>
                    <a:gd name="connsiteX15" fmla="*/ 7214 w 295043"/>
                    <a:gd name="connsiteY15" fmla="*/ 412263 h 416758"/>
                    <a:gd name="connsiteX16" fmla="*/ 19810 w 295043"/>
                    <a:gd name="connsiteY16" fmla="*/ 384598 h 416758"/>
                    <a:gd name="connsiteX17" fmla="*/ 57598 w 295043"/>
                    <a:gd name="connsiteY17" fmla="*/ 314052 h 416758"/>
                    <a:gd name="connsiteX18" fmla="*/ 103784 w 295043"/>
                    <a:gd name="connsiteY18" fmla="*/ 208926 h 416758"/>
                    <a:gd name="connsiteX19" fmla="*/ 131775 w 295043"/>
                    <a:gd name="connsiteY19" fmla="*/ 150830 h 416758"/>
                    <a:gd name="connsiteX20" fmla="*/ 162565 w 295043"/>
                    <a:gd name="connsiteY20" fmla="*/ 91350 h 416758"/>
                    <a:gd name="connsiteX21" fmla="*/ 194755 w 295043"/>
                    <a:gd name="connsiteY21" fmla="*/ 37404 h 416758"/>
                    <a:gd name="connsiteX22" fmla="*/ 245140 w 295043"/>
                    <a:gd name="connsiteY22" fmla="*/ 19421 h 416758"/>
                    <a:gd name="connsiteX23" fmla="*/ 266133 w 295043"/>
                    <a:gd name="connsiteY23" fmla="*/ 33254 h 416758"/>
                    <a:gd name="connsiteX24" fmla="*/ 274530 w 295043"/>
                    <a:gd name="connsiteY24" fmla="*/ 56769 h 416758"/>
                    <a:gd name="connsiteX25" fmla="*/ 273131 w 295043"/>
                    <a:gd name="connsiteY25" fmla="*/ 107949 h 416758"/>
                    <a:gd name="connsiteX26" fmla="*/ 259135 w 295043"/>
                    <a:gd name="connsiteY26" fmla="*/ 186794 h 416758"/>
                    <a:gd name="connsiteX27" fmla="*/ 249338 w 295043"/>
                    <a:gd name="connsiteY27" fmla="*/ 215842 h 416758"/>
                    <a:gd name="connsiteX28" fmla="*/ 252137 w 295043"/>
                    <a:gd name="connsiteY28" fmla="*/ 243507 h 416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95043" h="416758">
                      <a:moveTo>
                        <a:pt x="252137" y="243507"/>
                      </a:moveTo>
                      <a:cubicBezTo>
                        <a:pt x="254936" y="246273"/>
                        <a:pt x="263334" y="232441"/>
                        <a:pt x="268932" y="218609"/>
                      </a:cubicBezTo>
                      <a:cubicBezTo>
                        <a:pt x="273131" y="203393"/>
                        <a:pt x="273131" y="207543"/>
                        <a:pt x="277329" y="189561"/>
                      </a:cubicBezTo>
                      <a:cubicBezTo>
                        <a:pt x="281528" y="170195"/>
                        <a:pt x="289925" y="143913"/>
                        <a:pt x="294124" y="109332"/>
                      </a:cubicBezTo>
                      <a:cubicBezTo>
                        <a:pt x="295523" y="92733"/>
                        <a:pt x="295523" y="73368"/>
                        <a:pt x="292725" y="54003"/>
                      </a:cubicBezTo>
                      <a:cubicBezTo>
                        <a:pt x="291325" y="44320"/>
                        <a:pt x="288526" y="33254"/>
                        <a:pt x="281528" y="22188"/>
                      </a:cubicBezTo>
                      <a:cubicBezTo>
                        <a:pt x="274530" y="12505"/>
                        <a:pt x="263334" y="4206"/>
                        <a:pt x="250738" y="1439"/>
                      </a:cubicBezTo>
                      <a:cubicBezTo>
                        <a:pt x="225545" y="-4094"/>
                        <a:pt x="200354" y="6972"/>
                        <a:pt x="182159" y="23571"/>
                      </a:cubicBezTo>
                      <a:cubicBezTo>
                        <a:pt x="165365" y="41553"/>
                        <a:pt x="155567" y="62302"/>
                        <a:pt x="145771" y="83051"/>
                      </a:cubicBezTo>
                      <a:cubicBezTo>
                        <a:pt x="135974" y="103799"/>
                        <a:pt x="127576" y="123165"/>
                        <a:pt x="117780" y="143913"/>
                      </a:cubicBezTo>
                      <a:cubicBezTo>
                        <a:pt x="107983" y="163279"/>
                        <a:pt x="99585" y="184028"/>
                        <a:pt x="89788" y="202010"/>
                      </a:cubicBezTo>
                      <a:cubicBezTo>
                        <a:pt x="72994" y="240740"/>
                        <a:pt x="57598" y="275322"/>
                        <a:pt x="45002" y="305753"/>
                      </a:cubicBezTo>
                      <a:cubicBezTo>
                        <a:pt x="31007" y="336184"/>
                        <a:pt x="22609" y="362466"/>
                        <a:pt x="14212" y="380448"/>
                      </a:cubicBezTo>
                      <a:cubicBezTo>
                        <a:pt x="5815" y="398430"/>
                        <a:pt x="8614" y="394281"/>
                        <a:pt x="1616" y="408113"/>
                      </a:cubicBezTo>
                      <a:cubicBezTo>
                        <a:pt x="-1183" y="413646"/>
                        <a:pt x="217" y="413646"/>
                        <a:pt x="1616" y="415029"/>
                      </a:cubicBezTo>
                      <a:cubicBezTo>
                        <a:pt x="3016" y="416412"/>
                        <a:pt x="4415" y="419179"/>
                        <a:pt x="7214" y="412263"/>
                      </a:cubicBezTo>
                      <a:cubicBezTo>
                        <a:pt x="14212" y="398430"/>
                        <a:pt x="11413" y="401197"/>
                        <a:pt x="19810" y="384598"/>
                      </a:cubicBezTo>
                      <a:cubicBezTo>
                        <a:pt x="28208" y="366616"/>
                        <a:pt x="42203" y="344484"/>
                        <a:pt x="57598" y="314052"/>
                      </a:cubicBezTo>
                      <a:cubicBezTo>
                        <a:pt x="71594" y="283621"/>
                        <a:pt x="85589" y="246273"/>
                        <a:pt x="103784" y="208926"/>
                      </a:cubicBezTo>
                      <a:cubicBezTo>
                        <a:pt x="112181" y="189561"/>
                        <a:pt x="121978" y="171578"/>
                        <a:pt x="131775" y="150830"/>
                      </a:cubicBezTo>
                      <a:cubicBezTo>
                        <a:pt x="141572" y="131464"/>
                        <a:pt x="152769" y="112099"/>
                        <a:pt x="162565" y="91350"/>
                      </a:cubicBezTo>
                      <a:cubicBezTo>
                        <a:pt x="172362" y="71985"/>
                        <a:pt x="180760" y="52619"/>
                        <a:pt x="194755" y="37404"/>
                      </a:cubicBezTo>
                      <a:cubicBezTo>
                        <a:pt x="207351" y="23571"/>
                        <a:pt x="228345" y="15272"/>
                        <a:pt x="245140" y="19421"/>
                      </a:cubicBezTo>
                      <a:cubicBezTo>
                        <a:pt x="253537" y="20805"/>
                        <a:pt x="260534" y="26338"/>
                        <a:pt x="266133" y="33254"/>
                      </a:cubicBezTo>
                      <a:cubicBezTo>
                        <a:pt x="271731" y="40170"/>
                        <a:pt x="274530" y="48470"/>
                        <a:pt x="274530" y="56769"/>
                      </a:cubicBezTo>
                      <a:cubicBezTo>
                        <a:pt x="277329" y="74751"/>
                        <a:pt x="274530" y="91350"/>
                        <a:pt x="273131" y="107949"/>
                      </a:cubicBezTo>
                      <a:cubicBezTo>
                        <a:pt x="268932" y="141147"/>
                        <a:pt x="263334" y="167429"/>
                        <a:pt x="259135" y="186794"/>
                      </a:cubicBezTo>
                      <a:cubicBezTo>
                        <a:pt x="254936" y="204776"/>
                        <a:pt x="253537" y="200626"/>
                        <a:pt x="249338" y="215842"/>
                      </a:cubicBezTo>
                      <a:cubicBezTo>
                        <a:pt x="249338" y="228291"/>
                        <a:pt x="249338" y="242124"/>
                        <a:pt x="252137" y="24350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0" name="任意多边形: 形状 1909" descr="56d0cb33-183a-4942-8c07-d22855399892"/>
                <p:cNvSpPr/>
                <p:nvPr/>
              </p:nvSpPr>
              <p:spPr>
                <a:xfrm>
                  <a:off x="739633" y="5647572"/>
                  <a:ext cx="217537" cy="465731"/>
                </a:xfrm>
                <a:custGeom>
                  <a:avLst/>
                  <a:gdLst>
                    <a:gd name="connsiteX0" fmla="*/ 4255 w 217537"/>
                    <a:gd name="connsiteY0" fmla="*/ 465636 h 465731"/>
                    <a:gd name="connsiteX1" fmla="*/ 18251 w 217537"/>
                    <a:gd name="connsiteY1" fmla="*/ 436588 h 465731"/>
                    <a:gd name="connsiteX2" fmla="*/ 26648 w 217537"/>
                    <a:gd name="connsiteY2" fmla="*/ 404774 h 465731"/>
                    <a:gd name="connsiteX3" fmla="*/ 47642 w 217537"/>
                    <a:gd name="connsiteY3" fmla="*/ 320396 h 465731"/>
                    <a:gd name="connsiteX4" fmla="*/ 57439 w 217537"/>
                    <a:gd name="connsiteY4" fmla="*/ 262300 h 465731"/>
                    <a:gd name="connsiteX5" fmla="*/ 74233 w 217537"/>
                    <a:gd name="connsiteY5" fmla="*/ 198670 h 465731"/>
                    <a:gd name="connsiteX6" fmla="*/ 88229 w 217537"/>
                    <a:gd name="connsiteY6" fmla="*/ 130891 h 465731"/>
                    <a:gd name="connsiteX7" fmla="*/ 103624 w 217537"/>
                    <a:gd name="connsiteY7" fmla="*/ 61729 h 465731"/>
                    <a:gd name="connsiteX8" fmla="*/ 119019 w 217537"/>
                    <a:gd name="connsiteY8" fmla="*/ 32681 h 465731"/>
                    <a:gd name="connsiteX9" fmla="*/ 144211 w 217537"/>
                    <a:gd name="connsiteY9" fmla="*/ 17465 h 465731"/>
                    <a:gd name="connsiteX10" fmla="*/ 191797 w 217537"/>
                    <a:gd name="connsiteY10" fmla="*/ 46514 h 465731"/>
                    <a:gd name="connsiteX11" fmla="*/ 202993 w 217537"/>
                    <a:gd name="connsiteY11" fmla="*/ 105993 h 465731"/>
                    <a:gd name="connsiteX12" fmla="*/ 200194 w 217537"/>
                    <a:gd name="connsiteY12" fmla="*/ 162706 h 465731"/>
                    <a:gd name="connsiteX13" fmla="*/ 184799 w 217537"/>
                    <a:gd name="connsiteY13" fmla="*/ 247084 h 465731"/>
                    <a:gd name="connsiteX14" fmla="*/ 173602 w 217537"/>
                    <a:gd name="connsiteY14" fmla="*/ 277515 h 465731"/>
                    <a:gd name="connsiteX15" fmla="*/ 173602 w 217537"/>
                    <a:gd name="connsiteY15" fmla="*/ 284432 h 465731"/>
                    <a:gd name="connsiteX16" fmla="*/ 179200 w 217537"/>
                    <a:gd name="connsiteY16" fmla="*/ 280282 h 465731"/>
                    <a:gd name="connsiteX17" fmla="*/ 190397 w 217537"/>
                    <a:gd name="connsiteY17" fmla="*/ 248467 h 465731"/>
                    <a:gd name="connsiteX18" fmla="*/ 214189 w 217537"/>
                    <a:gd name="connsiteY18" fmla="*/ 164089 h 465731"/>
                    <a:gd name="connsiteX19" fmla="*/ 216989 w 217537"/>
                    <a:gd name="connsiteY19" fmla="*/ 104610 h 465731"/>
                    <a:gd name="connsiteX20" fmla="*/ 204393 w 217537"/>
                    <a:gd name="connsiteY20" fmla="*/ 38214 h 465731"/>
                    <a:gd name="connsiteX21" fmla="*/ 180600 w 217537"/>
                    <a:gd name="connsiteY21" fmla="*/ 9166 h 465731"/>
                    <a:gd name="connsiteX22" fmla="*/ 141412 w 217537"/>
                    <a:gd name="connsiteY22" fmla="*/ 867 h 465731"/>
                    <a:gd name="connsiteX23" fmla="*/ 85430 w 217537"/>
                    <a:gd name="connsiteY23" fmla="*/ 54813 h 465731"/>
                    <a:gd name="connsiteX24" fmla="*/ 70035 w 217537"/>
                    <a:gd name="connsiteY24" fmla="*/ 126742 h 465731"/>
                    <a:gd name="connsiteX25" fmla="*/ 56039 w 217537"/>
                    <a:gd name="connsiteY25" fmla="*/ 194521 h 465731"/>
                    <a:gd name="connsiteX26" fmla="*/ 42044 w 217537"/>
                    <a:gd name="connsiteY26" fmla="*/ 258150 h 465731"/>
                    <a:gd name="connsiteX27" fmla="*/ 29448 w 217537"/>
                    <a:gd name="connsiteY27" fmla="*/ 314863 h 465731"/>
                    <a:gd name="connsiteX28" fmla="*/ 11253 w 217537"/>
                    <a:gd name="connsiteY28" fmla="*/ 400624 h 465731"/>
                    <a:gd name="connsiteX29" fmla="*/ 1456 w 217537"/>
                    <a:gd name="connsiteY29" fmla="*/ 432439 h 465731"/>
                    <a:gd name="connsiteX30" fmla="*/ 4255 w 217537"/>
                    <a:gd name="connsiteY30" fmla="*/ 465636 h 465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17537" h="465730">
                      <a:moveTo>
                        <a:pt x="4255" y="465636"/>
                      </a:moveTo>
                      <a:cubicBezTo>
                        <a:pt x="8454" y="467020"/>
                        <a:pt x="14052" y="453187"/>
                        <a:pt x="18251" y="436588"/>
                      </a:cubicBezTo>
                      <a:cubicBezTo>
                        <a:pt x="22450" y="419989"/>
                        <a:pt x="21050" y="425522"/>
                        <a:pt x="26648" y="404774"/>
                      </a:cubicBezTo>
                      <a:cubicBezTo>
                        <a:pt x="30847" y="384025"/>
                        <a:pt x="40644" y="354977"/>
                        <a:pt x="47642" y="320396"/>
                      </a:cubicBezTo>
                      <a:cubicBezTo>
                        <a:pt x="51841" y="302414"/>
                        <a:pt x="53240" y="283048"/>
                        <a:pt x="57439" y="262300"/>
                      </a:cubicBezTo>
                      <a:cubicBezTo>
                        <a:pt x="61637" y="241551"/>
                        <a:pt x="70035" y="220802"/>
                        <a:pt x="74233" y="198670"/>
                      </a:cubicBezTo>
                      <a:cubicBezTo>
                        <a:pt x="79832" y="176538"/>
                        <a:pt x="84030" y="154407"/>
                        <a:pt x="88229" y="130891"/>
                      </a:cubicBezTo>
                      <a:cubicBezTo>
                        <a:pt x="93827" y="107376"/>
                        <a:pt x="96626" y="83861"/>
                        <a:pt x="103624" y="61729"/>
                      </a:cubicBezTo>
                      <a:cubicBezTo>
                        <a:pt x="107823" y="50663"/>
                        <a:pt x="112022" y="40981"/>
                        <a:pt x="119019" y="32681"/>
                      </a:cubicBezTo>
                      <a:cubicBezTo>
                        <a:pt x="126017" y="24382"/>
                        <a:pt x="135814" y="18849"/>
                        <a:pt x="144211" y="17465"/>
                      </a:cubicBezTo>
                      <a:cubicBezTo>
                        <a:pt x="163805" y="13316"/>
                        <a:pt x="183399" y="28531"/>
                        <a:pt x="191797" y="46514"/>
                      </a:cubicBezTo>
                      <a:cubicBezTo>
                        <a:pt x="200194" y="64496"/>
                        <a:pt x="201593" y="86628"/>
                        <a:pt x="202993" y="105993"/>
                      </a:cubicBezTo>
                      <a:cubicBezTo>
                        <a:pt x="202993" y="126742"/>
                        <a:pt x="202993" y="146107"/>
                        <a:pt x="200194" y="162706"/>
                      </a:cubicBezTo>
                      <a:cubicBezTo>
                        <a:pt x="195995" y="198670"/>
                        <a:pt x="190397" y="227719"/>
                        <a:pt x="184799" y="247084"/>
                      </a:cubicBezTo>
                      <a:cubicBezTo>
                        <a:pt x="179200" y="266449"/>
                        <a:pt x="179200" y="262300"/>
                        <a:pt x="173602" y="277515"/>
                      </a:cubicBezTo>
                      <a:cubicBezTo>
                        <a:pt x="170803" y="284432"/>
                        <a:pt x="172202" y="283048"/>
                        <a:pt x="173602" y="284432"/>
                      </a:cubicBezTo>
                      <a:cubicBezTo>
                        <a:pt x="175002" y="285815"/>
                        <a:pt x="176401" y="288581"/>
                        <a:pt x="179200" y="280282"/>
                      </a:cubicBezTo>
                      <a:cubicBezTo>
                        <a:pt x="186198" y="265066"/>
                        <a:pt x="183399" y="267833"/>
                        <a:pt x="190397" y="248467"/>
                      </a:cubicBezTo>
                      <a:cubicBezTo>
                        <a:pt x="197395" y="229102"/>
                        <a:pt x="208591" y="200054"/>
                        <a:pt x="214189" y="164089"/>
                      </a:cubicBezTo>
                      <a:cubicBezTo>
                        <a:pt x="216989" y="146107"/>
                        <a:pt x="218388" y="125358"/>
                        <a:pt x="216989" y="104610"/>
                      </a:cubicBezTo>
                      <a:cubicBezTo>
                        <a:pt x="216989" y="83861"/>
                        <a:pt x="215589" y="60346"/>
                        <a:pt x="204393" y="38214"/>
                      </a:cubicBezTo>
                      <a:cubicBezTo>
                        <a:pt x="198794" y="27148"/>
                        <a:pt x="190397" y="17465"/>
                        <a:pt x="180600" y="9166"/>
                      </a:cubicBezTo>
                      <a:cubicBezTo>
                        <a:pt x="169404" y="2250"/>
                        <a:pt x="155408" y="-1900"/>
                        <a:pt x="141412" y="867"/>
                      </a:cubicBezTo>
                      <a:cubicBezTo>
                        <a:pt x="113421" y="6400"/>
                        <a:pt x="93827" y="29915"/>
                        <a:pt x="85430" y="54813"/>
                      </a:cubicBezTo>
                      <a:cubicBezTo>
                        <a:pt x="77033" y="79711"/>
                        <a:pt x="74233" y="103227"/>
                        <a:pt x="70035" y="126742"/>
                      </a:cubicBezTo>
                      <a:cubicBezTo>
                        <a:pt x="65836" y="150257"/>
                        <a:pt x="61637" y="172389"/>
                        <a:pt x="56039" y="194521"/>
                      </a:cubicBezTo>
                      <a:cubicBezTo>
                        <a:pt x="50441" y="216653"/>
                        <a:pt x="46242" y="237401"/>
                        <a:pt x="42044" y="258150"/>
                      </a:cubicBezTo>
                      <a:cubicBezTo>
                        <a:pt x="37845" y="278899"/>
                        <a:pt x="33646" y="296881"/>
                        <a:pt x="29448" y="314863"/>
                      </a:cubicBezTo>
                      <a:cubicBezTo>
                        <a:pt x="22450" y="350827"/>
                        <a:pt x="15452" y="379875"/>
                        <a:pt x="11253" y="400624"/>
                      </a:cubicBezTo>
                      <a:cubicBezTo>
                        <a:pt x="7055" y="421373"/>
                        <a:pt x="5655" y="417223"/>
                        <a:pt x="1456" y="432439"/>
                      </a:cubicBezTo>
                      <a:cubicBezTo>
                        <a:pt x="-1343" y="447654"/>
                        <a:pt x="57" y="462870"/>
                        <a:pt x="4255" y="46563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1" name="任意多边形: 形状 1910" descr="e35c3f29-62cd-47fb-8fc6-eb08b8254d60"/>
                <p:cNvSpPr/>
                <p:nvPr/>
              </p:nvSpPr>
              <p:spPr>
                <a:xfrm>
                  <a:off x="655434" y="5632613"/>
                  <a:ext cx="174176" cy="488895"/>
                </a:xfrm>
                <a:custGeom>
                  <a:avLst/>
                  <a:gdLst>
                    <a:gd name="connsiteX0" fmla="*/ 26873 w 174176"/>
                    <a:gd name="connsiteY0" fmla="*/ 488895 h 488895"/>
                    <a:gd name="connsiteX1" fmla="*/ 32471 w 174176"/>
                    <a:gd name="connsiteY1" fmla="*/ 462613 h 488895"/>
                    <a:gd name="connsiteX2" fmla="*/ 31072 w 174176"/>
                    <a:gd name="connsiteY2" fmla="*/ 434949 h 488895"/>
                    <a:gd name="connsiteX3" fmla="*/ 28273 w 174176"/>
                    <a:gd name="connsiteY3" fmla="*/ 361637 h 488895"/>
                    <a:gd name="connsiteX4" fmla="*/ 22675 w 174176"/>
                    <a:gd name="connsiteY4" fmla="*/ 313223 h 488895"/>
                    <a:gd name="connsiteX5" fmla="*/ 24074 w 174176"/>
                    <a:gd name="connsiteY5" fmla="*/ 259277 h 488895"/>
                    <a:gd name="connsiteX6" fmla="*/ 19875 w 174176"/>
                    <a:gd name="connsiteY6" fmla="*/ 141701 h 488895"/>
                    <a:gd name="connsiteX7" fmla="*/ 28273 w 174176"/>
                    <a:gd name="connsiteY7" fmla="*/ 83605 h 488895"/>
                    <a:gd name="connsiteX8" fmla="*/ 54864 w 174176"/>
                    <a:gd name="connsiteY8" fmla="*/ 37958 h 488895"/>
                    <a:gd name="connsiteX9" fmla="*/ 98251 w 174176"/>
                    <a:gd name="connsiteY9" fmla="*/ 15826 h 488895"/>
                    <a:gd name="connsiteX10" fmla="*/ 138838 w 174176"/>
                    <a:gd name="connsiteY10" fmla="*/ 28275 h 488895"/>
                    <a:gd name="connsiteX11" fmla="*/ 166829 w 174176"/>
                    <a:gd name="connsiteY11" fmla="*/ 89138 h 488895"/>
                    <a:gd name="connsiteX12" fmla="*/ 165430 w 174176"/>
                    <a:gd name="connsiteY12" fmla="*/ 115419 h 488895"/>
                    <a:gd name="connsiteX13" fmla="*/ 166829 w 174176"/>
                    <a:gd name="connsiteY13" fmla="*/ 120952 h 488895"/>
                    <a:gd name="connsiteX14" fmla="*/ 172427 w 174176"/>
                    <a:gd name="connsiteY14" fmla="*/ 116803 h 488895"/>
                    <a:gd name="connsiteX15" fmla="*/ 173827 w 174176"/>
                    <a:gd name="connsiteY15" fmla="*/ 87754 h 488895"/>
                    <a:gd name="connsiteX16" fmla="*/ 169629 w 174176"/>
                    <a:gd name="connsiteY16" fmla="*/ 54557 h 488895"/>
                    <a:gd name="connsiteX17" fmla="*/ 147235 w 174176"/>
                    <a:gd name="connsiteY17" fmla="*/ 15826 h 488895"/>
                    <a:gd name="connsiteX18" fmla="*/ 95452 w 174176"/>
                    <a:gd name="connsiteY18" fmla="*/ 610 h 488895"/>
                    <a:gd name="connsiteX19" fmla="*/ 43668 w 174176"/>
                    <a:gd name="connsiteY19" fmla="*/ 26892 h 488895"/>
                    <a:gd name="connsiteX20" fmla="*/ 11478 w 174176"/>
                    <a:gd name="connsiteY20" fmla="*/ 79455 h 488895"/>
                    <a:gd name="connsiteX21" fmla="*/ 282 w 174176"/>
                    <a:gd name="connsiteY21" fmla="*/ 140318 h 488895"/>
                    <a:gd name="connsiteX22" fmla="*/ 4480 w 174176"/>
                    <a:gd name="connsiteY22" fmla="*/ 259277 h 488895"/>
                    <a:gd name="connsiteX23" fmla="*/ 5880 w 174176"/>
                    <a:gd name="connsiteY23" fmla="*/ 313223 h 488895"/>
                    <a:gd name="connsiteX24" fmla="*/ 8679 w 174176"/>
                    <a:gd name="connsiteY24" fmla="*/ 361637 h 488895"/>
                    <a:gd name="connsiteX25" fmla="*/ 14277 w 174176"/>
                    <a:gd name="connsiteY25" fmla="*/ 434949 h 488895"/>
                    <a:gd name="connsiteX26" fmla="*/ 14277 w 174176"/>
                    <a:gd name="connsiteY26" fmla="*/ 462613 h 488895"/>
                    <a:gd name="connsiteX27" fmla="*/ 26873 w 174176"/>
                    <a:gd name="connsiteY27" fmla="*/ 488895 h 488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74176" h="488894">
                      <a:moveTo>
                        <a:pt x="26873" y="488895"/>
                      </a:moveTo>
                      <a:cubicBezTo>
                        <a:pt x="31072" y="488895"/>
                        <a:pt x="32471" y="476446"/>
                        <a:pt x="32471" y="462613"/>
                      </a:cubicBezTo>
                      <a:cubicBezTo>
                        <a:pt x="31072" y="448781"/>
                        <a:pt x="32471" y="452931"/>
                        <a:pt x="31072" y="434949"/>
                      </a:cubicBezTo>
                      <a:cubicBezTo>
                        <a:pt x="29673" y="416966"/>
                        <a:pt x="29673" y="392068"/>
                        <a:pt x="28273" y="361637"/>
                      </a:cubicBezTo>
                      <a:cubicBezTo>
                        <a:pt x="26873" y="346421"/>
                        <a:pt x="24074" y="329822"/>
                        <a:pt x="22675" y="313223"/>
                      </a:cubicBezTo>
                      <a:cubicBezTo>
                        <a:pt x="21275" y="296624"/>
                        <a:pt x="24074" y="277259"/>
                        <a:pt x="24074" y="259277"/>
                      </a:cubicBezTo>
                      <a:cubicBezTo>
                        <a:pt x="22675" y="221929"/>
                        <a:pt x="19875" y="181815"/>
                        <a:pt x="19875" y="141701"/>
                      </a:cubicBezTo>
                      <a:cubicBezTo>
                        <a:pt x="19875" y="122335"/>
                        <a:pt x="22675" y="102970"/>
                        <a:pt x="28273" y="83605"/>
                      </a:cubicBezTo>
                      <a:cubicBezTo>
                        <a:pt x="33871" y="65622"/>
                        <a:pt x="42269" y="49024"/>
                        <a:pt x="54864" y="37958"/>
                      </a:cubicBezTo>
                      <a:cubicBezTo>
                        <a:pt x="67460" y="25508"/>
                        <a:pt x="82856" y="17209"/>
                        <a:pt x="98251" y="15826"/>
                      </a:cubicBezTo>
                      <a:cubicBezTo>
                        <a:pt x="113646" y="13059"/>
                        <a:pt x="127642" y="18592"/>
                        <a:pt x="138838" y="28275"/>
                      </a:cubicBezTo>
                      <a:cubicBezTo>
                        <a:pt x="159831" y="46257"/>
                        <a:pt x="165430" y="72539"/>
                        <a:pt x="166829" y="89138"/>
                      </a:cubicBezTo>
                      <a:cubicBezTo>
                        <a:pt x="166829" y="105737"/>
                        <a:pt x="166829" y="102970"/>
                        <a:pt x="165430" y="115419"/>
                      </a:cubicBezTo>
                      <a:cubicBezTo>
                        <a:pt x="164030" y="120952"/>
                        <a:pt x="165430" y="119569"/>
                        <a:pt x="166829" y="120952"/>
                      </a:cubicBezTo>
                      <a:cubicBezTo>
                        <a:pt x="168229" y="122335"/>
                        <a:pt x="171028" y="123719"/>
                        <a:pt x="172427" y="116803"/>
                      </a:cubicBezTo>
                      <a:cubicBezTo>
                        <a:pt x="175227" y="102970"/>
                        <a:pt x="173827" y="105737"/>
                        <a:pt x="173827" y="87754"/>
                      </a:cubicBezTo>
                      <a:cubicBezTo>
                        <a:pt x="173827" y="78072"/>
                        <a:pt x="173827" y="67006"/>
                        <a:pt x="169629" y="54557"/>
                      </a:cubicBezTo>
                      <a:cubicBezTo>
                        <a:pt x="166829" y="42107"/>
                        <a:pt x="159831" y="28275"/>
                        <a:pt x="147235" y="15826"/>
                      </a:cubicBezTo>
                      <a:cubicBezTo>
                        <a:pt x="134640" y="4760"/>
                        <a:pt x="115046" y="-2156"/>
                        <a:pt x="95452" y="610"/>
                      </a:cubicBezTo>
                      <a:cubicBezTo>
                        <a:pt x="75858" y="3376"/>
                        <a:pt x="57664" y="13059"/>
                        <a:pt x="43668" y="26892"/>
                      </a:cubicBezTo>
                      <a:cubicBezTo>
                        <a:pt x="28273" y="40724"/>
                        <a:pt x="17077" y="58706"/>
                        <a:pt x="11478" y="79455"/>
                      </a:cubicBezTo>
                      <a:cubicBezTo>
                        <a:pt x="5880" y="98820"/>
                        <a:pt x="1681" y="119569"/>
                        <a:pt x="282" y="140318"/>
                      </a:cubicBezTo>
                      <a:cubicBezTo>
                        <a:pt x="-1118" y="181815"/>
                        <a:pt x="3081" y="221929"/>
                        <a:pt x="4480" y="259277"/>
                      </a:cubicBezTo>
                      <a:cubicBezTo>
                        <a:pt x="4480" y="278642"/>
                        <a:pt x="5880" y="296624"/>
                        <a:pt x="5880" y="313223"/>
                      </a:cubicBezTo>
                      <a:cubicBezTo>
                        <a:pt x="7280" y="331205"/>
                        <a:pt x="7280" y="346421"/>
                        <a:pt x="8679" y="361637"/>
                      </a:cubicBezTo>
                      <a:cubicBezTo>
                        <a:pt x="10079" y="392068"/>
                        <a:pt x="12878" y="416966"/>
                        <a:pt x="14277" y="434949"/>
                      </a:cubicBezTo>
                      <a:cubicBezTo>
                        <a:pt x="15677" y="452931"/>
                        <a:pt x="12878" y="450164"/>
                        <a:pt x="14277" y="462613"/>
                      </a:cubicBezTo>
                      <a:cubicBezTo>
                        <a:pt x="17077" y="476446"/>
                        <a:pt x="22675" y="488895"/>
                        <a:pt x="26873" y="48889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2" name="任意多边形: 形状 1911" descr="a3458ec9-f1be-4904-822c-6ec5e5a74c43"/>
                <p:cNvSpPr/>
                <p:nvPr/>
              </p:nvSpPr>
              <p:spPr>
                <a:xfrm>
                  <a:off x="513311" y="5659329"/>
                  <a:ext cx="149403" cy="477394"/>
                </a:xfrm>
                <a:custGeom>
                  <a:avLst/>
                  <a:gdLst>
                    <a:gd name="connsiteX0" fmla="*/ 136807 w 149403"/>
                    <a:gd name="connsiteY0" fmla="*/ 476011 h 477394"/>
                    <a:gd name="connsiteX1" fmla="*/ 120012 w 149403"/>
                    <a:gd name="connsiteY1" fmla="*/ 456646 h 477394"/>
                    <a:gd name="connsiteX2" fmla="*/ 111615 w 149403"/>
                    <a:gd name="connsiteY2" fmla="*/ 448346 h 477394"/>
                    <a:gd name="connsiteX3" fmla="*/ 101818 w 149403"/>
                    <a:gd name="connsiteY3" fmla="*/ 437280 h 477394"/>
                    <a:gd name="connsiteX4" fmla="*/ 71028 w 149403"/>
                    <a:gd name="connsiteY4" fmla="*/ 377801 h 477394"/>
                    <a:gd name="connsiteX5" fmla="*/ 54233 w 149403"/>
                    <a:gd name="connsiteY5" fmla="*/ 334920 h 477394"/>
                    <a:gd name="connsiteX6" fmla="*/ 43037 w 149403"/>
                    <a:gd name="connsiteY6" fmla="*/ 283740 h 477394"/>
                    <a:gd name="connsiteX7" fmla="*/ 17845 w 149403"/>
                    <a:gd name="connsiteY7" fmla="*/ 174464 h 477394"/>
                    <a:gd name="connsiteX8" fmla="*/ 15045 w 149403"/>
                    <a:gd name="connsiteY8" fmla="*/ 117751 h 477394"/>
                    <a:gd name="connsiteX9" fmla="*/ 26242 w 149403"/>
                    <a:gd name="connsiteY9" fmla="*/ 66571 h 477394"/>
                    <a:gd name="connsiteX10" fmla="*/ 93421 w 149403"/>
                    <a:gd name="connsiteY10" fmla="*/ 15391 h 477394"/>
                    <a:gd name="connsiteX11" fmla="*/ 125610 w 149403"/>
                    <a:gd name="connsiteY11" fmla="*/ 27840 h 477394"/>
                    <a:gd name="connsiteX12" fmla="*/ 141006 w 149403"/>
                    <a:gd name="connsiteY12" fmla="*/ 51355 h 477394"/>
                    <a:gd name="connsiteX13" fmla="*/ 142405 w 149403"/>
                    <a:gd name="connsiteY13" fmla="*/ 65188 h 477394"/>
                    <a:gd name="connsiteX14" fmla="*/ 139606 w 149403"/>
                    <a:gd name="connsiteY14" fmla="*/ 76254 h 477394"/>
                    <a:gd name="connsiteX15" fmla="*/ 139606 w 149403"/>
                    <a:gd name="connsiteY15" fmla="*/ 81787 h 477394"/>
                    <a:gd name="connsiteX16" fmla="*/ 145205 w 149403"/>
                    <a:gd name="connsiteY16" fmla="*/ 79020 h 477394"/>
                    <a:gd name="connsiteX17" fmla="*/ 149403 w 149403"/>
                    <a:gd name="connsiteY17" fmla="*/ 66571 h 477394"/>
                    <a:gd name="connsiteX18" fmla="*/ 148004 w 149403"/>
                    <a:gd name="connsiteY18" fmla="*/ 49972 h 477394"/>
                    <a:gd name="connsiteX19" fmla="*/ 134008 w 149403"/>
                    <a:gd name="connsiteY19" fmla="*/ 20924 h 477394"/>
                    <a:gd name="connsiteX20" fmla="*/ 118613 w 149403"/>
                    <a:gd name="connsiteY20" fmla="*/ 7092 h 477394"/>
                    <a:gd name="connsiteX21" fmla="*/ 96220 w 149403"/>
                    <a:gd name="connsiteY21" fmla="*/ 175 h 477394"/>
                    <a:gd name="connsiteX22" fmla="*/ 47235 w 149403"/>
                    <a:gd name="connsiteY22" fmla="*/ 16774 h 477394"/>
                    <a:gd name="connsiteX23" fmla="*/ 13646 w 149403"/>
                    <a:gd name="connsiteY23" fmla="*/ 61038 h 477394"/>
                    <a:gd name="connsiteX24" fmla="*/ 1050 w 149403"/>
                    <a:gd name="connsiteY24" fmla="*/ 117751 h 477394"/>
                    <a:gd name="connsiteX25" fmla="*/ 1050 w 149403"/>
                    <a:gd name="connsiteY25" fmla="*/ 177231 h 477394"/>
                    <a:gd name="connsiteX26" fmla="*/ 27641 w 149403"/>
                    <a:gd name="connsiteY26" fmla="*/ 289273 h 477394"/>
                    <a:gd name="connsiteX27" fmla="*/ 41637 w 149403"/>
                    <a:gd name="connsiteY27" fmla="*/ 340453 h 477394"/>
                    <a:gd name="connsiteX28" fmla="*/ 57032 w 149403"/>
                    <a:gd name="connsiteY28" fmla="*/ 386100 h 477394"/>
                    <a:gd name="connsiteX29" fmla="*/ 92021 w 149403"/>
                    <a:gd name="connsiteY29" fmla="*/ 449730 h 477394"/>
                    <a:gd name="connsiteX30" fmla="*/ 101818 w 149403"/>
                    <a:gd name="connsiteY30" fmla="*/ 462179 h 477394"/>
                    <a:gd name="connsiteX31" fmla="*/ 111615 w 149403"/>
                    <a:gd name="connsiteY31" fmla="*/ 471862 h 477394"/>
                    <a:gd name="connsiteX32" fmla="*/ 136807 w 149403"/>
                    <a:gd name="connsiteY32" fmla="*/ 476011 h 477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49403" h="477394">
                      <a:moveTo>
                        <a:pt x="136807" y="476011"/>
                      </a:moveTo>
                      <a:cubicBezTo>
                        <a:pt x="139606" y="473245"/>
                        <a:pt x="129809" y="464945"/>
                        <a:pt x="120012" y="456646"/>
                      </a:cubicBezTo>
                      <a:cubicBezTo>
                        <a:pt x="115814" y="452496"/>
                        <a:pt x="113015" y="451113"/>
                        <a:pt x="111615" y="448346"/>
                      </a:cubicBezTo>
                      <a:cubicBezTo>
                        <a:pt x="110216" y="446963"/>
                        <a:pt x="107416" y="444197"/>
                        <a:pt x="101818" y="437280"/>
                      </a:cubicBezTo>
                      <a:cubicBezTo>
                        <a:pt x="92021" y="424831"/>
                        <a:pt x="80825" y="404083"/>
                        <a:pt x="71028" y="377801"/>
                      </a:cubicBezTo>
                      <a:cubicBezTo>
                        <a:pt x="65430" y="363968"/>
                        <a:pt x="58432" y="350136"/>
                        <a:pt x="54233" y="334920"/>
                      </a:cubicBezTo>
                      <a:cubicBezTo>
                        <a:pt x="50034" y="319705"/>
                        <a:pt x="47235" y="301723"/>
                        <a:pt x="43037" y="283740"/>
                      </a:cubicBezTo>
                      <a:cubicBezTo>
                        <a:pt x="33240" y="249159"/>
                        <a:pt x="22043" y="211812"/>
                        <a:pt x="17845" y="174464"/>
                      </a:cubicBezTo>
                      <a:cubicBezTo>
                        <a:pt x="15045" y="155099"/>
                        <a:pt x="15045" y="137116"/>
                        <a:pt x="15045" y="117751"/>
                      </a:cubicBezTo>
                      <a:cubicBezTo>
                        <a:pt x="15045" y="99769"/>
                        <a:pt x="19244" y="81787"/>
                        <a:pt x="26242" y="66571"/>
                      </a:cubicBezTo>
                      <a:cubicBezTo>
                        <a:pt x="37438" y="36140"/>
                        <a:pt x="68229" y="14008"/>
                        <a:pt x="93421" y="15391"/>
                      </a:cubicBezTo>
                      <a:cubicBezTo>
                        <a:pt x="106017" y="15391"/>
                        <a:pt x="117213" y="20924"/>
                        <a:pt x="125610" y="27840"/>
                      </a:cubicBezTo>
                      <a:cubicBezTo>
                        <a:pt x="134008" y="34757"/>
                        <a:pt x="138207" y="44439"/>
                        <a:pt x="141006" y="51355"/>
                      </a:cubicBezTo>
                      <a:cubicBezTo>
                        <a:pt x="142405" y="59655"/>
                        <a:pt x="142405" y="62421"/>
                        <a:pt x="142405" y="65188"/>
                      </a:cubicBezTo>
                      <a:cubicBezTo>
                        <a:pt x="142405" y="67954"/>
                        <a:pt x="142405" y="70721"/>
                        <a:pt x="139606" y="76254"/>
                      </a:cubicBezTo>
                      <a:cubicBezTo>
                        <a:pt x="136807" y="80404"/>
                        <a:pt x="138207" y="80404"/>
                        <a:pt x="139606" y="81787"/>
                      </a:cubicBezTo>
                      <a:cubicBezTo>
                        <a:pt x="141006" y="83170"/>
                        <a:pt x="142405" y="85937"/>
                        <a:pt x="145205" y="79020"/>
                      </a:cubicBezTo>
                      <a:cubicBezTo>
                        <a:pt x="148004" y="72104"/>
                        <a:pt x="148004" y="69338"/>
                        <a:pt x="149403" y="66571"/>
                      </a:cubicBezTo>
                      <a:cubicBezTo>
                        <a:pt x="149403" y="63805"/>
                        <a:pt x="149403" y="59655"/>
                        <a:pt x="148004" y="49972"/>
                      </a:cubicBezTo>
                      <a:cubicBezTo>
                        <a:pt x="146604" y="41673"/>
                        <a:pt x="142405" y="30607"/>
                        <a:pt x="134008" y="20924"/>
                      </a:cubicBezTo>
                      <a:cubicBezTo>
                        <a:pt x="129809" y="15391"/>
                        <a:pt x="124211" y="11241"/>
                        <a:pt x="118613" y="7092"/>
                      </a:cubicBezTo>
                      <a:cubicBezTo>
                        <a:pt x="111615" y="2942"/>
                        <a:pt x="103218" y="1559"/>
                        <a:pt x="96220" y="175"/>
                      </a:cubicBezTo>
                      <a:cubicBezTo>
                        <a:pt x="79425" y="-1208"/>
                        <a:pt x="61231" y="5708"/>
                        <a:pt x="47235" y="16774"/>
                      </a:cubicBezTo>
                      <a:cubicBezTo>
                        <a:pt x="33240" y="27840"/>
                        <a:pt x="20643" y="43056"/>
                        <a:pt x="13646" y="61038"/>
                      </a:cubicBezTo>
                      <a:cubicBezTo>
                        <a:pt x="6648" y="79020"/>
                        <a:pt x="2449" y="98386"/>
                        <a:pt x="1050" y="117751"/>
                      </a:cubicBezTo>
                      <a:cubicBezTo>
                        <a:pt x="-350" y="137116"/>
                        <a:pt x="-350" y="156482"/>
                        <a:pt x="1050" y="177231"/>
                      </a:cubicBezTo>
                      <a:cubicBezTo>
                        <a:pt x="5249" y="215961"/>
                        <a:pt x="17845" y="254692"/>
                        <a:pt x="27641" y="289273"/>
                      </a:cubicBezTo>
                      <a:cubicBezTo>
                        <a:pt x="31840" y="307256"/>
                        <a:pt x="37438" y="323854"/>
                        <a:pt x="41637" y="340453"/>
                      </a:cubicBezTo>
                      <a:cubicBezTo>
                        <a:pt x="45836" y="357052"/>
                        <a:pt x="51434" y="372268"/>
                        <a:pt x="57032" y="386100"/>
                      </a:cubicBezTo>
                      <a:cubicBezTo>
                        <a:pt x="68229" y="413765"/>
                        <a:pt x="80825" y="435897"/>
                        <a:pt x="92021" y="449730"/>
                      </a:cubicBezTo>
                      <a:cubicBezTo>
                        <a:pt x="97619" y="456646"/>
                        <a:pt x="100419" y="459412"/>
                        <a:pt x="101818" y="462179"/>
                      </a:cubicBezTo>
                      <a:cubicBezTo>
                        <a:pt x="103218" y="464945"/>
                        <a:pt x="104617" y="467712"/>
                        <a:pt x="111615" y="471862"/>
                      </a:cubicBezTo>
                      <a:cubicBezTo>
                        <a:pt x="121412" y="477395"/>
                        <a:pt x="135408" y="478778"/>
                        <a:pt x="136807" y="47601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3" name="任意多边形: 形状 1912" descr="32d670cd-3441-4b4f-a820-5906d1ce1f21"/>
                <p:cNvSpPr/>
                <p:nvPr/>
              </p:nvSpPr>
              <p:spPr>
                <a:xfrm>
                  <a:off x="345522" y="5702818"/>
                  <a:ext cx="256160" cy="471253"/>
                </a:xfrm>
                <a:custGeom>
                  <a:avLst/>
                  <a:gdLst>
                    <a:gd name="connsiteX0" fmla="*/ 160441 w 256160"/>
                    <a:gd name="connsiteY0" fmla="*/ 75646 h 471253"/>
                    <a:gd name="connsiteX1" fmla="*/ 166039 w 256160"/>
                    <a:gd name="connsiteY1" fmla="*/ 67347 h 471253"/>
                    <a:gd name="connsiteX2" fmla="*/ 163240 w 256160"/>
                    <a:gd name="connsiteY2" fmla="*/ 46598 h 471253"/>
                    <a:gd name="connsiteX3" fmla="*/ 156242 w 256160"/>
                    <a:gd name="connsiteY3" fmla="*/ 34149 h 471253"/>
                    <a:gd name="connsiteX4" fmla="*/ 145046 w 256160"/>
                    <a:gd name="connsiteY4" fmla="*/ 20316 h 471253"/>
                    <a:gd name="connsiteX5" fmla="*/ 112856 w 256160"/>
                    <a:gd name="connsiteY5" fmla="*/ 2334 h 471253"/>
                    <a:gd name="connsiteX6" fmla="*/ 65271 w 256160"/>
                    <a:gd name="connsiteY6" fmla="*/ 6484 h 471253"/>
                    <a:gd name="connsiteX7" fmla="*/ 23284 w 256160"/>
                    <a:gd name="connsiteY7" fmla="*/ 42448 h 471253"/>
                    <a:gd name="connsiteX8" fmla="*/ 891 w 256160"/>
                    <a:gd name="connsiteY8" fmla="*/ 97778 h 471253"/>
                    <a:gd name="connsiteX9" fmla="*/ 7889 w 256160"/>
                    <a:gd name="connsiteY9" fmla="*/ 160024 h 471253"/>
                    <a:gd name="connsiteX10" fmla="*/ 33081 w 256160"/>
                    <a:gd name="connsiteY10" fmla="*/ 218120 h 471253"/>
                    <a:gd name="connsiteX11" fmla="*/ 63871 w 256160"/>
                    <a:gd name="connsiteY11" fmla="*/ 272067 h 471253"/>
                    <a:gd name="connsiteX12" fmla="*/ 97460 w 256160"/>
                    <a:gd name="connsiteY12" fmla="*/ 321863 h 471253"/>
                    <a:gd name="connsiteX13" fmla="*/ 168838 w 256160"/>
                    <a:gd name="connsiteY13" fmla="*/ 402092 h 471253"/>
                    <a:gd name="connsiteX14" fmla="*/ 226220 w 256160"/>
                    <a:gd name="connsiteY14" fmla="*/ 450505 h 471253"/>
                    <a:gd name="connsiteX15" fmla="*/ 248613 w 256160"/>
                    <a:gd name="connsiteY15" fmla="*/ 468487 h 471253"/>
                    <a:gd name="connsiteX16" fmla="*/ 254211 w 256160"/>
                    <a:gd name="connsiteY16" fmla="*/ 469871 h 471253"/>
                    <a:gd name="connsiteX17" fmla="*/ 252812 w 256160"/>
                    <a:gd name="connsiteY17" fmla="*/ 462954 h 471253"/>
                    <a:gd name="connsiteX18" fmla="*/ 230419 w 256160"/>
                    <a:gd name="connsiteY18" fmla="*/ 444972 h 471253"/>
                    <a:gd name="connsiteX19" fmla="*/ 178635 w 256160"/>
                    <a:gd name="connsiteY19" fmla="*/ 391026 h 471253"/>
                    <a:gd name="connsiteX20" fmla="*/ 108657 w 256160"/>
                    <a:gd name="connsiteY20" fmla="*/ 312181 h 471253"/>
                    <a:gd name="connsiteX21" fmla="*/ 76467 w 256160"/>
                    <a:gd name="connsiteY21" fmla="*/ 262384 h 471253"/>
                    <a:gd name="connsiteX22" fmla="*/ 48476 w 256160"/>
                    <a:gd name="connsiteY22" fmla="*/ 208438 h 471253"/>
                    <a:gd name="connsiteX23" fmla="*/ 17686 w 256160"/>
                    <a:gd name="connsiteY23" fmla="*/ 97778 h 471253"/>
                    <a:gd name="connsiteX24" fmla="*/ 35880 w 256160"/>
                    <a:gd name="connsiteY24" fmla="*/ 49364 h 471253"/>
                    <a:gd name="connsiteX25" fmla="*/ 70869 w 256160"/>
                    <a:gd name="connsiteY25" fmla="*/ 21700 h 471253"/>
                    <a:gd name="connsiteX26" fmla="*/ 108657 w 256160"/>
                    <a:gd name="connsiteY26" fmla="*/ 17550 h 471253"/>
                    <a:gd name="connsiteX27" fmla="*/ 133849 w 256160"/>
                    <a:gd name="connsiteY27" fmla="*/ 29999 h 471253"/>
                    <a:gd name="connsiteX28" fmla="*/ 142246 w 256160"/>
                    <a:gd name="connsiteY28" fmla="*/ 41065 h 471253"/>
                    <a:gd name="connsiteX29" fmla="*/ 146445 w 256160"/>
                    <a:gd name="connsiteY29" fmla="*/ 50748 h 471253"/>
                    <a:gd name="connsiteX30" fmla="*/ 160441 w 256160"/>
                    <a:gd name="connsiteY30" fmla="*/ 75646 h 471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56159" h="471253">
                      <a:moveTo>
                        <a:pt x="160441" y="75646"/>
                      </a:moveTo>
                      <a:cubicBezTo>
                        <a:pt x="161840" y="77029"/>
                        <a:pt x="164640" y="72880"/>
                        <a:pt x="166039" y="67347"/>
                      </a:cubicBezTo>
                      <a:cubicBezTo>
                        <a:pt x="167438" y="61814"/>
                        <a:pt x="167438" y="53514"/>
                        <a:pt x="163240" y="46598"/>
                      </a:cubicBezTo>
                      <a:cubicBezTo>
                        <a:pt x="160441" y="39682"/>
                        <a:pt x="159041" y="36915"/>
                        <a:pt x="156242" y="34149"/>
                      </a:cubicBezTo>
                      <a:cubicBezTo>
                        <a:pt x="154842" y="31382"/>
                        <a:pt x="152044" y="27233"/>
                        <a:pt x="145046" y="20316"/>
                      </a:cubicBezTo>
                      <a:cubicBezTo>
                        <a:pt x="138048" y="13400"/>
                        <a:pt x="126851" y="6484"/>
                        <a:pt x="112856" y="2334"/>
                      </a:cubicBezTo>
                      <a:cubicBezTo>
                        <a:pt x="98860" y="-1815"/>
                        <a:pt x="82066" y="-432"/>
                        <a:pt x="65271" y="6484"/>
                      </a:cubicBezTo>
                      <a:cubicBezTo>
                        <a:pt x="48476" y="13400"/>
                        <a:pt x="34480" y="27233"/>
                        <a:pt x="23284" y="42448"/>
                      </a:cubicBezTo>
                      <a:cubicBezTo>
                        <a:pt x="12088" y="57664"/>
                        <a:pt x="2290" y="77029"/>
                        <a:pt x="891" y="97778"/>
                      </a:cubicBezTo>
                      <a:cubicBezTo>
                        <a:pt x="-1908" y="118527"/>
                        <a:pt x="2290" y="140659"/>
                        <a:pt x="7889" y="160024"/>
                      </a:cubicBezTo>
                      <a:cubicBezTo>
                        <a:pt x="14886" y="180773"/>
                        <a:pt x="23284" y="200138"/>
                        <a:pt x="33081" y="218120"/>
                      </a:cubicBezTo>
                      <a:cubicBezTo>
                        <a:pt x="42878" y="236102"/>
                        <a:pt x="52675" y="255468"/>
                        <a:pt x="63871" y="272067"/>
                      </a:cubicBezTo>
                      <a:cubicBezTo>
                        <a:pt x="75068" y="290049"/>
                        <a:pt x="86264" y="306648"/>
                        <a:pt x="97460" y="321863"/>
                      </a:cubicBezTo>
                      <a:cubicBezTo>
                        <a:pt x="121253" y="353678"/>
                        <a:pt x="146445" y="379960"/>
                        <a:pt x="168838" y="402092"/>
                      </a:cubicBezTo>
                      <a:cubicBezTo>
                        <a:pt x="191231" y="424224"/>
                        <a:pt x="212224" y="439439"/>
                        <a:pt x="226220" y="450505"/>
                      </a:cubicBezTo>
                      <a:cubicBezTo>
                        <a:pt x="240216" y="461571"/>
                        <a:pt x="237416" y="460188"/>
                        <a:pt x="248613" y="468487"/>
                      </a:cubicBezTo>
                      <a:cubicBezTo>
                        <a:pt x="252812" y="472637"/>
                        <a:pt x="252812" y="471254"/>
                        <a:pt x="254211" y="469871"/>
                      </a:cubicBezTo>
                      <a:cubicBezTo>
                        <a:pt x="255611" y="468487"/>
                        <a:pt x="258410" y="468487"/>
                        <a:pt x="252812" y="462954"/>
                      </a:cubicBezTo>
                      <a:cubicBezTo>
                        <a:pt x="241615" y="453272"/>
                        <a:pt x="244414" y="457421"/>
                        <a:pt x="230419" y="444972"/>
                      </a:cubicBezTo>
                      <a:cubicBezTo>
                        <a:pt x="216423" y="432523"/>
                        <a:pt x="199629" y="413158"/>
                        <a:pt x="178635" y="391026"/>
                      </a:cubicBezTo>
                      <a:cubicBezTo>
                        <a:pt x="157642" y="368894"/>
                        <a:pt x="131050" y="342612"/>
                        <a:pt x="108657" y="312181"/>
                      </a:cubicBezTo>
                      <a:cubicBezTo>
                        <a:pt x="97460" y="296965"/>
                        <a:pt x="86264" y="278983"/>
                        <a:pt x="76467" y="262384"/>
                      </a:cubicBezTo>
                      <a:cubicBezTo>
                        <a:pt x="65271" y="245785"/>
                        <a:pt x="58273" y="226420"/>
                        <a:pt x="48476" y="208438"/>
                      </a:cubicBezTo>
                      <a:cubicBezTo>
                        <a:pt x="30282" y="172473"/>
                        <a:pt x="13487" y="135126"/>
                        <a:pt x="17686" y="97778"/>
                      </a:cubicBezTo>
                      <a:cubicBezTo>
                        <a:pt x="19085" y="79796"/>
                        <a:pt x="26083" y="63197"/>
                        <a:pt x="35880" y="49364"/>
                      </a:cubicBezTo>
                      <a:cubicBezTo>
                        <a:pt x="45677" y="35532"/>
                        <a:pt x="58273" y="27233"/>
                        <a:pt x="70869" y="21700"/>
                      </a:cubicBezTo>
                      <a:cubicBezTo>
                        <a:pt x="83465" y="16167"/>
                        <a:pt x="97460" y="14783"/>
                        <a:pt x="108657" y="17550"/>
                      </a:cubicBezTo>
                      <a:cubicBezTo>
                        <a:pt x="119853" y="20316"/>
                        <a:pt x="128251" y="24466"/>
                        <a:pt x="133849" y="29999"/>
                      </a:cubicBezTo>
                      <a:cubicBezTo>
                        <a:pt x="139447" y="35532"/>
                        <a:pt x="140847" y="38299"/>
                        <a:pt x="142246" y="41065"/>
                      </a:cubicBezTo>
                      <a:cubicBezTo>
                        <a:pt x="143646" y="43831"/>
                        <a:pt x="143646" y="45215"/>
                        <a:pt x="146445" y="50748"/>
                      </a:cubicBezTo>
                      <a:cubicBezTo>
                        <a:pt x="154842" y="63197"/>
                        <a:pt x="157642" y="74263"/>
                        <a:pt x="160441" y="7564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4" name="任意多边形: 形状 1913" descr="5ad8170d-a61c-4336-9cc3-03259f94684f"/>
                <p:cNvSpPr/>
                <p:nvPr/>
              </p:nvSpPr>
              <p:spPr>
                <a:xfrm>
                  <a:off x="229893" y="5825969"/>
                  <a:ext cx="356278" cy="408273"/>
                </a:xfrm>
                <a:custGeom>
                  <a:avLst/>
                  <a:gdLst>
                    <a:gd name="connsiteX0" fmla="*/ 355845 w 356278"/>
                    <a:gd name="connsiteY0" fmla="*/ 406199 h 408273"/>
                    <a:gd name="connsiteX1" fmla="*/ 334851 w 356278"/>
                    <a:gd name="connsiteY1" fmla="*/ 389600 h 408273"/>
                    <a:gd name="connsiteX2" fmla="*/ 311059 w 356278"/>
                    <a:gd name="connsiteY2" fmla="*/ 378534 h 408273"/>
                    <a:gd name="connsiteX3" fmla="*/ 249478 w 356278"/>
                    <a:gd name="connsiteY3" fmla="*/ 345336 h 408273"/>
                    <a:gd name="connsiteX4" fmla="*/ 207491 w 356278"/>
                    <a:gd name="connsiteY4" fmla="*/ 323204 h 408273"/>
                    <a:gd name="connsiteX5" fmla="*/ 166904 w 356278"/>
                    <a:gd name="connsiteY5" fmla="*/ 290007 h 408273"/>
                    <a:gd name="connsiteX6" fmla="*/ 81531 w 356278"/>
                    <a:gd name="connsiteY6" fmla="*/ 215311 h 408273"/>
                    <a:gd name="connsiteX7" fmla="*/ 45142 w 356278"/>
                    <a:gd name="connsiteY7" fmla="*/ 171048 h 408273"/>
                    <a:gd name="connsiteX8" fmla="*/ 19950 w 356278"/>
                    <a:gd name="connsiteY8" fmla="*/ 124017 h 408273"/>
                    <a:gd name="connsiteX9" fmla="*/ 28348 w 356278"/>
                    <a:gd name="connsiteY9" fmla="*/ 35490 h 408273"/>
                    <a:gd name="connsiteX10" fmla="*/ 85730 w 356278"/>
                    <a:gd name="connsiteY10" fmla="*/ 9208 h 408273"/>
                    <a:gd name="connsiteX11" fmla="*/ 99726 w 356278"/>
                    <a:gd name="connsiteY11" fmla="*/ 11974 h 408273"/>
                    <a:gd name="connsiteX12" fmla="*/ 109522 w 356278"/>
                    <a:gd name="connsiteY12" fmla="*/ 17507 h 408273"/>
                    <a:gd name="connsiteX13" fmla="*/ 115120 w 356278"/>
                    <a:gd name="connsiteY13" fmla="*/ 18891 h 408273"/>
                    <a:gd name="connsiteX14" fmla="*/ 113721 w 356278"/>
                    <a:gd name="connsiteY14" fmla="*/ 11974 h 408273"/>
                    <a:gd name="connsiteX15" fmla="*/ 102524 w 356278"/>
                    <a:gd name="connsiteY15" fmla="*/ 5058 h 408273"/>
                    <a:gd name="connsiteX16" fmla="*/ 87129 w 356278"/>
                    <a:gd name="connsiteY16" fmla="*/ 909 h 408273"/>
                    <a:gd name="connsiteX17" fmla="*/ 54939 w 356278"/>
                    <a:gd name="connsiteY17" fmla="*/ 2292 h 408273"/>
                    <a:gd name="connsiteX18" fmla="*/ 18551 w 356278"/>
                    <a:gd name="connsiteY18" fmla="*/ 25807 h 408273"/>
                    <a:gd name="connsiteX19" fmla="*/ 357 w 356278"/>
                    <a:gd name="connsiteY19" fmla="*/ 74220 h 408273"/>
                    <a:gd name="connsiteX20" fmla="*/ 7354 w 356278"/>
                    <a:gd name="connsiteY20" fmla="*/ 129550 h 408273"/>
                    <a:gd name="connsiteX21" fmla="*/ 33946 w 356278"/>
                    <a:gd name="connsiteY21" fmla="*/ 180730 h 408273"/>
                    <a:gd name="connsiteX22" fmla="*/ 68935 w 356278"/>
                    <a:gd name="connsiteY22" fmla="*/ 227761 h 408273"/>
                    <a:gd name="connsiteX23" fmla="*/ 157107 w 356278"/>
                    <a:gd name="connsiteY23" fmla="*/ 305222 h 408273"/>
                    <a:gd name="connsiteX24" fmla="*/ 200494 w 356278"/>
                    <a:gd name="connsiteY24" fmla="*/ 337037 h 408273"/>
                    <a:gd name="connsiteX25" fmla="*/ 241081 w 356278"/>
                    <a:gd name="connsiteY25" fmla="*/ 361935 h 408273"/>
                    <a:gd name="connsiteX26" fmla="*/ 305461 w 356278"/>
                    <a:gd name="connsiteY26" fmla="*/ 393750 h 408273"/>
                    <a:gd name="connsiteX27" fmla="*/ 330653 w 356278"/>
                    <a:gd name="connsiteY27" fmla="*/ 406199 h 408273"/>
                    <a:gd name="connsiteX28" fmla="*/ 355845 w 356278"/>
                    <a:gd name="connsiteY28" fmla="*/ 406199 h 408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56278" h="408273">
                      <a:moveTo>
                        <a:pt x="355845" y="406199"/>
                      </a:moveTo>
                      <a:cubicBezTo>
                        <a:pt x="358644" y="402049"/>
                        <a:pt x="347447" y="395133"/>
                        <a:pt x="334851" y="389600"/>
                      </a:cubicBezTo>
                      <a:cubicBezTo>
                        <a:pt x="322255" y="384067"/>
                        <a:pt x="326454" y="385450"/>
                        <a:pt x="311059" y="378534"/>
                      </a:cubicBezTo>
                      <a:cubicBezTo>
                        <a:pt x="295664" y="371618"/>
                        <a:pt x="274671" y="359169"/>
                        <a:pt x="249478" y="345336"/>
                      </a:cubicBezTo>
                      <a:cubicBezTo>
                        <a:pt x="236882" y="338420"/>
                        <a:pt x="221487" y="331504"/>
                        <a:pt x="207491" y="323204"/>
                      </a:cubicBezTo>
                      <a:cubicBezTo>
                        <a:pt x="193496" y="313522"/>
                        <a:pt x="180900" y="301072"/>
                        <a:pt x="166904" y="290007"/>
                      </a:cubicBezTo>
                      <a:cubicBezTo>
                        <a:pt x="137513" y="267875"/>
                        <a:pt x="108123" y="242976"/>
                        <a:pt x="81531" y="215311"/>
                      </a:cubicBezTo>
                      <a:cubicBezTo>
                        <a:pt x="68935" y="201479"/>
                        <a:pt x="56339" y="186263"/>
                        <a:pt x="45142" y="171048"/>
                      </a:cubicBezTo>
                      <a:cubicBezTo>
                        <a:pt x="33946" y="155832"/>
                        <a:pt x="25549" y="139233"/>
                        <a:pt x="19950" y="124017"/>
                      </a:cubicBezTo>
                      <a:cubicBezTo>
                        <a:pt x="7354" y="92203"/>
                        <a:pt x="11553" y="57622"/>
                        <a:pt x="28348" y="35490"/>
                      </a:cubicBezTo>
                      <a:cubicBezTo>
                        <a:pt x="43743" y="14741"/>
                        <a:pt x="68935" y="7825"/>
                        <a:pt x="85730" y="9208"/>
                      </a:cubicBezTo>
                      <a:cubicBezTo>
                        <a:pt x="94127" y="10591"/>
                        <a:pt x="96926" y="11974"/>
                        <a:pt x="99726" y="11974"/>
                      </a:cubicBezTo>
                      <a:cubicBezTo>
                        <a:pt x="102524" y="13358"/>
                        <a:pt x="103924" y="13358"/>
                        <a:pt x="109522" y="17507"/>
                      </a:cubicBezTo>
                      <a:cubicBezTo>
                        <a:pt x="113721" y="20274"/>
                        <a:pt x="113721" y="20274"/>
                        <a:pt x="115120" y="18891"/>
                      </a:cubicBezTo>
                      <a:cubicBezTo>
                        <a:pt x="116520" y="17507"/>
                        <a:pt x="119319" y="17507"/>
                        <a:pt x="113721" y="11974"/>
                      </a:cubicBezTo>
                      <a:cubicBezTo>
                        <a:pt x="108123" y="7825"/>
                        <a:pt x="105324" y="6442"/>
                        <a:pt x="102524" y="5058"/>
                      </a:cubicBezTo>
                      <a:cubicBezTo>
                        <a:pt x="99726" y="3675"/>
                        <a:pt x="95527" y="2292"/>
                        <a:pt x="87129" y="909"/>
                      </a:cubicBezTo>
                      <a:cubicBezTo>
                        <a:pt x="78732" y="-475"/>
                        <a:pt x="67535" y="-475"/>
                        <a:pt x="54939" y="2292"/>
                      </a:cubicBezTo>
                      <a:cubicBezTo>
                        <a:pt x="42343" y="5058"/>
                        <a:pt x="28348" y="11974"/>
                        <a:pt x="18551" y="25807"/>
                      </a:cubicBezTo>
                      <a:cubicBezTo>
                        <a:pt x="8754" y="38256"/>
                        <a:pt x="1756" y="56238"/>
                        <a:pt x="357" y="74220"/>
                      </a:cubicBezTo>
                      <a:cubicBezTo>
                        <a:pt x="-1043" y="92203"/>
                        <a:pt x="1756" y="111568"/>
                        <a:pt x="7354" y="129550"/>
                      </a:cubicBezTo>
                      <a:cubicBezTo>
                        <a:pt x="12953" y="147532"/>
                        <a:pt x="22750" y="165515"/>
                        <a:pt x="33946" y="180730"/>
                      </a:cubicBezTo>
                      <a:cubicBezTo>
                        <a:pt x="45142" y="197329"/>
                        <a:pt x="56339" y="212545"/>
                        <a:pt x="68935" y="227761"/>
                      </a:cubicBezTo>
                      <a:cubicBezTo>
                        <a:pt x="95527" y="256809"/>
                        <a:pt x="127717" y="281707"/>
                        <a:pt x="157107" y="305222"/>
                      </a:cubicBezTo>
                      <a:cubicBezTo>
                        <a:pt x="172502" y="316288"/>
                        <a:pt x="186498" y="327354"/>
                        <a:pt x="200494" y="337037"/>
                      </a:cubicBezTo>
                      <a:cubicBezTo>
                        <a:pt x="214489" y="346720"/>
                        <a:pt x="228485" y="355019"/>
                        <a:pt x="241081" y="361935"/>
                      </a:cubicBezTo>
                      <a:cubicBezTo>
                        <a:pt x="267673" y="377151"/>
                        <a:pt x="290065" y="386834"/>
                        <a:pt x="305461" y="393750"/>
                      </a:cubicBezTo>
                      <a:cubicBezTo>
                        <a:pt x="320856" y="400666"/>
                        <a:pt x="318057" y="402049"/>
                        <a:pt x="330653" y="406199"/>
                      </a:cubicBezTo>
                      <a:cubicBezTo>
                        <a:pt x="341849" y="408965"/>
                        <a:pt x="354445" y="408965"/>
                        <a:pt x="355845" y="40619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5" name="任意多边形: 形状 1914" descr="787ea9cd-9f9f-46c6-b21d-508b15f6e0ed"/>
                <p:cNvSpPr/>
                <p:nvPr/>
              </p:nvSpPr>
              <p:spPr>
                <a:xfrm>
                  <a:off x="160024" y="6034018"/>
                  <a:ext cx="434111" cy="223048"/>
                </a:xfrm>
                <a:custGeom>
                  <a:avLst/>
                  <a:gdLst>
                    <a:gd name="connsiteX0" fmla="*/ 434111 w 434111"/>
                    <a:gd name="connsiteY0" fmla="*/ 202299 h 223048"/>
                    <a:gd name="connsiteX1" fmla="*/ 407520 w 434111"/>
                    <a:gd name="connsiteY1" fmla="*/ 199533 h 223048"/>
                    <a:gd name="connsiteX2" fmla="*/ 380928 w 434111"/>
                    <a:gd name="connsiteY2" fmla="*/ 202299 h 223048"/>
                    <a:gd name="connsiteX3" fmla="*/ 312349 w 434111"/>
                    <a:gd name="connsiteY3" fmla="*/ 202299 h 223048"/>
                    <a:gd name="connsiteX4" fmla="*/ 266164 w 434111"/>
                    <a:gd name="connsiteY4" fmla="*/ 200916 h 223048"/>
                    <a:gd name="connsiteX5" fmla="*/ 215780 w 434111"/>
                    <a:gd name="connsiteY5" fmla="*/ 189850 h 223048"/>
                    <a:gd name="connsiteX6" fmla="*/ 109413 w 434111"/>
                    <a:gd name="connsiteY6" fmla="*/ 156652 h 223048"/>
                    <a:gd name="connsiteX7" fmla="*/ 60429 w 434111"/>
                    <a:gd name="connsiteY7" fmla="*/ 130371 h 223048"/>
                    <a:gd name="connsiteX8" fmla="*/ 24040 w 434111"/>
                    <a:gd name="connsiteY8" fmla="*/ 94406 h 223048"/>
                    <a:gd name="connsiteX9" fmla="*/ 17042 w 434111"/>
                    <a:gd name="connsiteY9" fmla="*/ 51526 h 223048"/>
                    <a:gd name="connsiteX10" fmla="*/ 42234 w 434111"/>
                    <a:gd name="connsiteY10" fmla="*/ 21094 h 223048"/>
                    <a:gd name="connsiteX11" fmla="*/ 106614 w 434111"/>
                    <a:gd name="connsiteY11" fmla="*/ 11412 h 223048"/>
                    <a:gd name="connsiteX12" fmla="*/ 131806 w 434111"/>
                    <a:gd name="connsiteY12" fmla="*/ 16945 h 223048"/>
                    <a:gd name="connsiteX13" fmla="*/ 137404 w 434111"/>
                    <a:gd name="connsiteY13" fmla="*/ 15561 h 223048"/>
                    <a:gd name="connsiteX14" fmla="*/ 134605 w 434111"/>
                    <a:gd name="connsiteY14" fmla="*/ 10028 h 223048"/>
                    <a:gd name="connsiteX15" fmla="*/ 108013 w 434111"/>
                    <a:gd name="connsiteY15" fmla="*/ 4495 h 223048"/>
                    <a:gd name="connsiteX16" fmla="*/ 77223 w 434111"/>
                    <a:gd name="connsiteY16" fmla="*/ 346 h 223048"/>
                    <a:gd name="connsiteX17" fmla="*/ 35237 w 434111"/>
                    <a:gd name="connsiteY17" fmla="*/ 8645 h 223048"/>
                    <a:gd name="connsiteX18" fmla="*/ 1647 w 434111"/>
                    <a:gd name="connsiteY18" fmla="*/ 48759 h 223048"/>
                    <a:gd name="connsiteX19" fmla="*/ 10044 w 434111"/>
                    <a:gd name="connsiteY19" fmla="*/ 104089 h 223048"/>
                    <a:gd name="connsiteX20" fmla="*/ 50632 w 434111"/>
                    <a:gd name="connsiteY20" fmla="*/ 145586 h 223048"/>
                    <a:gd name="connsiteX21" fmla="*/ 101016 w 434111"/>
                    <a:gd name="connsiteY21" fmla="*/ 176018 h 223048"/>
                    <a:gd name="connsiteX22" fmla="*/ 211581 w 434111"/>
                    <a:gd name="connsiteY22" fmla="*/ 210599 h 223048"/>
                    <a:gd name="connsiteX23" fmla="*/ 263365 w 434111"/>
                    <a:gd name="connsiteY23" fmla="*/ 218898 h 223048"/>
                    <a:gd name="connsiteX24" fmla="*/ 310950 w 434111"/>
                    <a:gd name="connsiteY24" fmla="*/ 223048 h 223048"/>
                    <a:gd name="connsiteX25" fmla="*/ 382327 w 434111"/>
                    <a:gd name="connsiteY25" fmla="*/ 220282 h 223048"/>
                    <a:gd name="connsiteX26" fmla="*/ 410319 w 434111"/>
                    <a:gd name="connsiteY26" fmla="*/ 218898 h 223048"/>
                    <a:gd name="connsiteX27" fmla="*/ 434111 w 434111"/>
                    <a:gd name="connsiteY27" fmla="*/ 202299 h 223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34111" h="223048">
                      <a:moveTo>
                        <a:pt x="434111" y="202299"/>
                      </a:moveTo>
                      <a:cubicBezTo>
                        <a:pt x="434111" y="198150"/>
                        <a:pt x="421515" y="196766"/>
                        <a:pt x="407520" y="199533"/>
                      </a:cubicBezTo>
                      <a:cubicBezTo>
                        <a:pt x="394923" y="200916"/>
                        <a:pt x="397723" y="200916"/>
                        <a:pt x="380928" y="202299"/>
                      </a:cubicBezTo>
                      <a:cubicBezTo>
                        <a:pt x="364133" y="203683"/>
                        <a:pt x="340341" y="203683"/>
                        <a:pt x="312349" y="202299"/>
                      </a:cubicBezTo>
                      <a:cubicBezTo>
                        <a:pt x="298354" y="202299"/>
                        <a:pt x="282958" y="203683"/>
                        <a:pt x="266164" y="200916"/>
                      </a:cubicBezTo>
                      <a:cubicBezTo>
                        <a:pt x="249369" y="199533"/>
                        <a:pt x="232575" y="194000"/>
                        <a:pt x="215780" y="189850"/>
                      </a:cubicBezTo>
                      <a:cubicBezTo>
                        <a:pt x="180791" y="182934"/>
                        <a:pt x="144402" y="173251"/>
                        <a:pt x="109413" y="156652"/>
                      </a:cubicBezTo>
                      <a:cubicBezTo>
                        <a:pt x="92619" y="148353"/>
                        <a:pt x="75824" y="140053"/>
                        <a:pt x="60429" y="130371"/>
                      </a:cubicBezTo>
                      <a:cubicBezTo>
                        <a:pt x="45033" y="120688"/>
                        <a:pt x="32437" y="108239"/>
                        <a:pt x="24040" y="94406"/>
                      </a:cubicBezTo>
                      <a:cubicBezTo>
                        <a:pt x="15643" y="80574"/>
                        <a:pt x="12844" y="63975"/>
                        <a:pt x="17042" y="51526"/>
                      </a:cubicBezTo>
                      <a:cubicBezTo>
                        <a:pt x="19841" y="37693"/>
                        <a:pt x="31038" y="28011"/>
                        <a:pt x="42234" y="21094"/>
                      </a:cubicBezTo>
                      <a:cubicBezTo>
                        <a:pt x="66027" y="8645"/>
                        <a:pt x="89819" y="10028"/>
                        <a:pt x="106614" y="11412"/>
                      </a:cubicBezTo>
                      <a:cubicBezTo>
                        <a:pt x="123409" y="14178"/>
                        <a:pt x="119210" y="14178"/>
                        <a:pt x="131806" y="16945"/>
                      </a:cubicBezTo>
                      <a:cubicBezTo>
                        <a:pt x="137404" y="18328"/>
                        <a:pt x="136005" y="16945"/>
                        <a:pt x="137404" y="15561"/>
                      </a:cubicBezTo>
                      <a:cubicBezTo>
                        <a:pt x="138804" y="14178"/>
                        <a:pt x="140204" y="12795"/>
                        <a:pt x="134605" y="10028"/>
                      </a:cubicBezTo>
                      <a:cubicBezTo>
                        <a:pt x="122009" y="5879"/>
                        <a:pt x="124808" y="8645"/>
                        <a:pt x="108013" y="4495"/>
                      </a:cubicBezTo>
                      <a:cubicBezTo>
                        <a:pt x="99616" y="3112"/>
                        <a:pt x="89819" y="346"/>
                        <a:pt x="77223" y="346"/>
                      </a:cubicBezTo>
                      <a:cubicBezTo>
                        <a:pt x="64627" y="-1037"/>
                        <a:pt x="50632" y="1729"/>
                        <a:pt x="35237" y="8645"/>
                      </a:cubicBezTo>
                      <a:cubicBezTo>
                        <a:pt x="21241" y="15561"/>
                        <a:pt x="5846" y="29394"/>
                        <a:pt x="1647" y="48759"/>
                      </a:cubicBezTo>
                      <a:cubicBezTo>
                        <a:pt x="-2552" y="66741"/>
                        <a:pt x="1647" y="87490"/>
                        <a:pt x="10044" y="104089"/>
                      </a:cubicBezTo>
                      <a:cubicBezTo>
                        <a:pt x="19841" y="120688"/>
                        <a:pt x="33837" y="135904"/>
                        <a:pt x="50632" y="145586"/>
                      </a:cubicBezTo>
                      <a:cubicBezTo>
                        <a:pt x="67426" y="156652"/>
                        <a:pt x="82822" y="167718"/>
                        <a:pt x="101016" y="176018"/>
                      </a:cubicBezTo>
                      <a:cubicBezTo>
                        <a:pt x="137404" y="192617"/>
                        <a:pt x="175193" y="202299"/>
                        <a:pt x="211581" y="210599"/>
                      </a:cubicBezTo>
                      <a:cubicBezTo>
                        <a:pt x="229775" y="214749"/>
                        <a:pt x="246570" y="217515"/>
                        <a:pt x="263365" y="218898"/>
                      </a:cubicBezTo>
                      <a:cubicBezTo>
                        <a:pt x="280160" y="220282"/>
                        <a:pt x="295555" y="221665"/>
                        <a:pt x="310950" y="223048"/>
                      </a:cubicBezTo>
                      <a:cubicBezTo>
                        <a:pt x="340341" y="223048"/>
                        <a:pt x="365533" y="221665"/>
                        <a:pt x="382327" y="220282"/>
                      </a:cubicBezTo>
                      <a:cubicBezTo>
                        <a:pt x="399122" y="218898"/>
                        <a:pt x="396323" y="220282"/>
                        <a:pt x="410319" y="218898"/>
                      </a:cubicBezTo>
                      <a:cubicBezTo>
                        <a:pt x="422914" y="213365"/>
                        <a:pt x="434111" y="206449"/>
                        <a:pt x="434111" y="20229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6" name="任意多边形: 形状 1915" descr="052c3bd1-5d5c-4b6f-94c6-75bf314e79b1"/>
                <p:cNvSpPr/>
                <p:nvPr/>
              </p:nvSpPr>
              <p:spPr>
                <a:xfrm>
                  <a:off x="169882" y="6258449"/>
                  <a:ext cx="469145" cy="180513"/>
                </a:xfrm>
                <a:custGeom>
                  <a:avLst/>
                  <a:gdLst>
                    <a:gd name="connsiteX0" fmla="*/ 469039 w 469145"/>
                    <a:gd name="connsiteY0" fmla="*/ 44264 h 180513"/>
                    <a:gd name="connsiteX1" fmla="*/ 434050 w 469145"/>
                    <a:gd name="connsiteY1" fmla="*/ 59480 h 180513"/>
                    <a:gd name="connsiteX2" fmla="*/ 400461 w 469145"/>
                    <a:gd name="connsiteY2" fmla="*/ 78845 h 180513"/>
                    <a:gd name="connsiteX3" fmla="*/ 305291 w 469145"/>
                    <a:gd name="connsiteY3" fmla="*/ 120342 h 180513"/>
                    <a:gd name="connsiteX4" fmla="*/ 239511 w 469145"/>
                    <a:gd name="connsiteY4" fmla="*/ 143857 h 180513"/>
                    <a:gd name="connsiteX5" fmla="*/ 162536 w 469145"/>
                    <a:gd name="connsiteY5" fmla="*/ 156307 h 180513"/>
                    <a:gd name="connsiteX6" fmla="*/ 82761 w 469145"/>
                    <a:gd name="connsiteY6" fmla="*/ 154923 h 180513"/>
                    <a:gd name="connsiteX7" fmla="*/ 46372 w 469145"/>
                    <a:gd name="connsiteY7" fmla="*/ 139708 h 180513"/>
                    <a:gd name="connsiteX8" fmla="*/ 22580 w 469145"/>
                    <a:gd name="connsiteY8" fmla="*/ 109276 h 180513"/>
                    <a:gd name="connsiteX9" fmla="*/ 21180 w 469145"/>
                    <a:gd name="connsiteY9" fmla="*/ 73312 h 180513"/>
                    <a:gd name="connsiteX10" fmla="*/ 47772 w 469145"/>
                    <a:gd name="connsiteY10" fmla="*/ 49797 h 180513"/>
                    <a:gd name="connsiteX11" fmla="*/ 86959 w 469145"/>
                    <a:gd name="connsiteY11" fmla="*/ 42881 h 180513"/>
                    <a:gd name="connsiteX12" fmla="*/ 128946 w 469145"/>
                    <a:gd name="connsiteY12" fmla="*/ 38731 h 180513"/>
                    <a:gd name="connsiteX13" fmla="*/ 277300 w 469145"/>
                    <a:gd name="connsiteY13" fmla="*/ 23515 h 180513"/>
                    <a:gd name="connsiteX14" fmla="*/ 382267 w 469145"/>
                    <a:gd name="connsiteY14" fmla="*/ 11066 h 180513"/>
                    <a:gd name="connsiteX15" fmla="*/ 422854 w 469145"/>
                    <a:gd name="connsiteY15" fmla="*/ 6916 h 180513"/>
                    <a:gd name="connsiteX16" fmla="*/ 429852 w 469145"/>
                    <a:gd name="connsiteY16" fmla="*/ 4150 h 180513"/>
                    <a:gd name="connsiteX17" fmla="*/ 422854 w 469145"/>
                    <a:gd name="connsiteY17" fmla="*/ 0 h 180513"/>
                    <a:gd name="connsiteX18" fmla="*/ 382267 w 469145"/>
                    <a:gd name="connsiteY18" fmla="*/ 4150 h 180513"/>
                    <a:gd name="connsiteX19" fmla="*/ 277300 w 469145"/>
                    <a:gd name="connsiteY19" fmla="*/ 9683 h 180513"/>
                    <a:gd name="connsiteX20" fmla="*/ 127547 w 469145"/>
                    <a:gd name="connsiteY20" fmla="*/ 24898 h 180513"/>
                    <a:gd name="connsiteX21" fmla="*/ 85560 w 469145"/>
                    <a:gd name="connsiteY21" fmla="*/ 27665 h 180513"/>
                    <a:gd name="connsiteX22" fmla="*/ 42173 w 469145"/>
                    <a:gd name="connsiteY22" fmla="*/ 35964 h 180513"/>
                    <a:gd name="connsiteX23" fmla="*/ 5785 w 469145"/>
                    <a:gd name="connsiteY23" fmla="*/ 67779 h 180513"/>
                    <a:gd name="connsiteX24" fmla="*/ 5785 w 469145"/>
                    <a:gd name="connsiteY24" fmla="*/ 117576 h 180513"/>
                    <a:gd name="connsiteX25" fmla="*/ 35176 w 469145"/>
                    <a:gd name="connsiteY25" fmla="*/ 156307 h 180513"/>
                    <a:gd name="connsiteX26" fmla="*/ 78562 w 469145"/>
                    <a:gd name="connsiteY26" fmla="*/ 175672 h 180513"/>
                    <a:gd name="connsiteX27" fmla="*/ 165335 w 469145"/>
                    <a:gd name="connsiteY27" fmla="*/ 177055 h 180513"/>
                    <a:gd name="connsiteX28" fmla="*/ 243710 w 469145"/>
                    <a:gd name="connsiteY28" fmla="*/ 161840 h 180513"/>
                    <a:gd name="connsiteX29" fmla="*/ 312289 w 469145"/>
                    <a:gd name="connsiteY29" fmla="*/ 141091 h 180513"/>
                    <a:gd name="connsiteX30" fmla="*/ 408858 w 469145"/>
                    <a:gd name="connsiteY30" fmla="*/ 95444 h 180513"/>
                    <a:gd name="connsiteX31" fmla="*/ 445247 w 469145"/>
                    <a:gd name="connsiteY31" fmla="*/ 76078 h 180513"/>
                    <a:gd name="connsiteX32" fmla="*/ 469039 w 469145"/>
                    <a:gd name="connsiteY32" fmla="*/ 44264 h 180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69145" h="180513">
                      <a:moveTo>
                        <a:pt x="469039" y="44264"/>
                      </a:moveTo>
                      <a:cubicBezTo>
                        <a:pt x="467640" y="40114"/>
                        <a:pt x="450845" y="48414"/>
                        <a:pt x="434050" y="59480"/>
                      </a:cubicBezTo>
                      <a:cubicBezTo>
                        <a:pt x="417256" y="69162"/>
                        <a:pt x="421454" y="66396"/>
                        <a:pt x="400461" y="78845"/>
                      </a:cubicBezTo>
                      <a:cubicBezTo>
                        <a:pt x="378068" y="91294"/>
                        <a:pt x="345878" y="105127"/>
                        <a:pt x="305291" y="120342"/>
                      </a:cubicBezTo>
                      <a:cubicBezTo>
                        <a:pt x="285697" y="127258"/>
                        <a:pt x="263304" y="136941"/>
                        <a:pt x="239511" y="143857"/>
                      </a:cubicBezTo>
                      <a:cubicBezTo>
                        <a:pt x="215719" y="149390"/>
                        <a:pt x="189127" y="152157"/>
                        <a:pt x="162536" y="156307"/>
                      </a:cubicBezTo>
                      <a:cubicBezTo>
                        <a:pt x="135944" y="159073"/>
                        <a:pt x="107953" y="160456"/>
                        <a:pt x="82761" y="154923"/>
                      </a:cubicBezTo>
                      <a:cubicBezTo>
                        <a:pt x="70165" y="152157"/>
                        <a:pt x="57569" y="146624"/>
                        <a:pt x="46372" y="139708"/>
                      </a:cubicBezTo>
                      <a:cubicBezTo>
                        <a:pt x="36575" y="131408"/>
                        <a:pt x="26778" y="121725"/>
                        <a:pt x="22580" y="109276"/>
                      </a:cubicBezTo>
                      <a:cubicBezTo>
                        <a:pt x="16981" y="96827"/>
                        <a:pt x="16981" y="84378"/>
                        <a:pt x="21180" y="73312"/>
                      </a:cubicBezTo>
                      <a:cubicBezTo>
                        <a:pt x="25379" y="62246"/>
                        <a:pt x="36575" y="53947"/>
                        <a:pt x="47772" y="49797"/>
                      </a:cubicBezTo>
                      <a:cubicBezTo>
                        <a:pt x="60368" y="45647"/>
                        <a:pt x="74363" y="42881"/>
                        <a:pt x="86959" y="42881"/>
                      </a:cubicBezTo>
                      <a:cubicBezTo>
                        <a:pt x="100955" y="41497"/>
                        <a:pt x="114951" y="40114"/>
                        <a:pt x="128946" y="38731"/>
                      </a:cubicBezTo>
                      <a:cubicBezTo>
                        <a:pt x="183529" y="33198"/>
                        <a:pt x="233913" y="27665"/>
                        <a:pt x="277300" y="23515"/>
                      </a:cubicBezTo>
                      <a:cubicBezTo>
                        <a:pt x="320686" y="19365"/>
                        <a:pt x="357074" y="13832"/>
                        <a:pt x="382267" y="11066"/>
                      </a:cubicBezTo>
                      <a:cubicBezTo>
                        <a:pt x="407459" y="8299"/>
                        <a:pt x="401860" y="9683"/>
                        <a:pt x="422854" y="6916"/>
                      </a:cubicBezTo>
                      <a:cubicBezTo>
                        <a:pt x="431251" y="5533"/>
                        <a:pt x="429852" y="5533"/>
                        <a:pt x="429852" y="4150"/>
                      </a:cubicBezTo>
                      <a:cubicBezTo>
                        <a:pt x="431251" y="1383"/>
                        <a:pt x="432651" y="0"/>
                        <a:pt x="422854" y="0"/>
                      </a:cubicBezTo>
                      <a:cubicBezTo>
                        <a:pt x="403260" y="1383"/>
                        <a:pt x="407459" y="1383"/>
                        <a:pt x="382267" y="4150"/>
                      </a:cubicBezTo>
                      <a:cubicBezTo>
                        <a:pt x="357074" y="5533"/>
                        <a:pt x="320686" y="5533"/>
                        <a:pt x="277300" y="9683"/>
                      </a:cubicBezTo>
                      <a:cubicBezTo>
                        <a:pt x="233913" y="12449"/>
                        <a:pt x="182129" y="20749"/>
                        <a:pt x="127547" y="24898"/>
                      </a:cubicBezTo>
                      <a:cubicBezTo>
                        <a:pt x="113551" y="26282"/>
                        <a:pt x="99555" y="26282"/>
                        <a:pt x="85560" y="27665"/>
                      </a:cubicBezTo>
                      <a:cubicBezTo>
                        <a:pt x="71564" y="29048"/>
                        <a:pt x="56169" y="30431"/>
                        <a:pt x="42173" y="35964"/>
                      </a:cubicBezTo>
                      <a:cubicBezTo>
                        <a:pt x="28178" y="41497"/>
                        <a:pt x="12783" y="51180"/>
                        <a:pt x="5785" y="67779"/>
                      </a:cubicBezTo>
                      <a:cubicBezTo>
                        <a:pt x="-2612" y="82995"/>
                        <a:pt x="-1213" y="102360"/>
                        <a:pt x="5785" y="117576"/>
                      </a:cubicBezTo>
                      <a:cubicBezTo>
                        <a:pt x="11383" y="132791"/>
                        <a:pt x="22580" y="145241"/>
                        <a:pt x="35176" y="156307"/>
                      </a:cubicBezTo>
                      <a:cubicBezTo>
                        <a:pt x="49171" y="165989"/>
                        <a:pt x="63167" y="171522"/>
                        <a:pt x="78562" y="175672"/>
                      </a:cubicBezTo>
                      <a:cubicBezTo>
                        <a:pt x="107953" y="182588"/>
                        <a:pt x="138743" y="181205"/>
                        <a:pt x="165335" y="177055"/>
                      </a:cubicBezTo>
                      <a:cubicBezTo>
                        <a:pt x="193326" y="172905"/>
                        <a:pt x="218518" y="168756"/>
                        <a:pt x="243710" y="161840"/>
                      </a:cubicBezTo>
                      <a:cubicBezTo>
                        <a:pt x="268902" y="154923"/>
                        <a:pt x="291295" y="148007"/>
                        <a:pt x="312289" y="141091"/>
                      </a:cubicBezTo>
                      <a:cubicBezTo>
                        <a:pt x="354275" y="125875"/>
                        <a:pt x="386465" y="109276"/>
                        <a:pt x="408858" y="95444"/>
                      </a:cubicBezTo>
                      <a:cubicBezTo>
                        <a:pt x="431251" y="82995"/>
                        <a:pt x="428452" y="87144"/>
                        <a:pt x="445247" y="76078"/>
                      </a:cubicBezTo>
                      <a:cubicBezTo>
                        <a:pt x="457843" y="62246"/>
                        <a:pt x="470439" y="48414"/>
                        <a:pt x="469039" y="4426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7" name="任意多边形: 形状 1916" descr="fc30fd8b-813d-42ea-99b2-85f93d586c02"/>
                <p:cNvSpPr/>
                <p:nvPr/>
              </p:nvSpPr>
              <p:spPr>
                <a:xfrm>
                  <a:off x="133680" y="6141880"/>
                  <a:ext cx="77339" cy="158066"/>
                </a:xfrm>
                <a:custGeom>
                  <a:avLst/>
                  <a:gdLst>
                    <a:gd name="connsiteX0" fmla="*/ 76976 w 77339"/>
                    <a:gd name="connsiteY0" fmla="*/ 149767 h 158066"/>
                    <a:gd name="connsiteX1" fmla="*/ 71377 w 77339"/>
                    <a:gd name="connsiteY1" fmla="*/ 140085 h 158066"/>
                    <a:gd name="connsiteX2" fmla="*/ 64379 w 77339"/>
                    <a:gd name="connsiteY2" fmla="*/ 137318 h 158066"/>
                    <a:gd name="connsiteX3" fmla="*/ 48985 w 77339"/>
                    <a:gd name="connsiteY3" fmla="*/ 126252 h 158066"/>
                    <a:gd name="connsiteX4" fmla="*/ 37788 w 77339"/>
                    <a:gd name="connsiteY4" fmla="*/ 119336 h 158066"/>
                    <a:gd name="connsiteX5" fmla="*/ 32190 w 77339"/>
                    <a:gd name="connsiteY5" fmla="*/ 106887 h 158066"/>
                    <a:gd name="connsiteX6" fmla="*/ 19594 w 77339"/>
                    <a:gd name="connsiteY6" fmla="*/ 80605 h 158066"/>
                    <a:gd name="connsiteX7" fmla="*/ 19594 w 77339"/>
                    <a:gd name="connsiteY7" fmla="*/ 65389 h 158066"/>
                    <a:gd name="connsiteX8" fmla="*/ 22393 w 77339"/>
                    <a:gd name="connsiteY8" fmla="*/ 51557 h 158066"/>
                    <a:gd name="connsiteX9" fmla="*/ 32190 w 77339"/>
                    <a:gd name="connsiteY9" fmla="*/ 26659 h 158066"/>
                    <a:gd name="connsiteX10" fmla="*/ 43386 w 77339"/>
                    <a:gd name="connsiteY10" fmla="*/ 10060 h 158066"/>
                    <a:gd name="connsiteX11" fmla="*/ 48985 w 77339"/>
                    <a:gd name="connsiteY11" fmla="*/ 5910 h 158066"/>
                    <a:gd name="connsiteX12" fmla="*/ 48985 w 77339"/>
                    <a:gd name="connsiteY12" fmla="*/ 3144 h 158066"/>
                    <a:gd name="connsiteX13" fmla="*/ 46185 w 77339"/>
                    <a:gd name="connsiteY13" fmla="*/ 377 h 158066"/>
                    <a:gd name="connsiteX14" fmla="*/ 39188 w 77339"/>
                    <a:gd name="connsiteY14" fmla="*/ 5910 h 158066"/>
                    <a:gd name="connsiteX15" fmla="*/ 20993 w 77339"/>
                    <a:gd name="connsiteY15" fmla="*/ 18359 h 158066"/>
                    <a:gd name="connsiteX16" fmla="*/ 8397 w 77339"/>
                    <a:gd name="connsiteY16" fmla="*/ 47407 h 158066"/>
                    <a:gd name="connsiteX17" fmla="*/ 2799 w 77339"/>
                    <a:gd name="connsiteY17" fmla="*/ 64006 h 158066"/>
                    <a:gd name="connsiteX18" fmla="*/ 0 w 77339"/>
                    <a:gd name="connsiteY18" fmla="*/ 83372 h 158066"/>
                    <a:gd name="connsiteX19" fmla="*/ 15395 w 77339"/>
                    <a:gd name="connsiteY19" fmla="*/ 117953 h 158066"/>
                    <a:gd name="connsiteX20" fmla="*/ 25192 w 77339"/>
                    <a:gd name="connsiteY20" fmla="*/ 131785 h 158066"/>
                    <a:gd name="connsiteX21" fmla="*/ 36388 w 77339"/>
                    <a:gd name="connsiteY21" fmla="*/ 141468 h 158066"/>
                    <a:gd name="connsiteX22" fmla="*/ 55982 w 77339"/>
                    <a:gd name="connsiteY22" fmla="*/ 152534 h 158066"/>
                    <a:gd name="connsiteX23" fmla="*/ 62980 w 77339"/>
                    <a:gd name="connsiteY23" fmla="*/ 158067 h 158066"/>
                    <a:gd name="connsiteX24" fmla="*/ 76976 w 77339"/>
                    <a:gd name="connsiteY24" fmla="*/ 149767 h 15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7339" h="158066">
                      <a:moveTo>
                        <a:pt x="76976" y="149767"/>
                      </a:moveTo>
                      <a:cubicBezTo>
                        <a:pt x="78375" y="145618"/>
                        <a:pt x="75576" y="141468"/>
                        <a:pt x="71377" y="140085"/>
                      </a:cubicBezTo>
                      <a:cubicBezTo>
                        <a:pt x="68578" y="138701"/>
                        <a:pt x="68578" y="138701"/>
                        <a:pt x="64379" y="137318"/>
                      </a:cubicBezTo>
                      <a:cubicBezTo>
                        <a:pt x="60181" y="135935"/>
                        <a:pt x="55982" y="130402"/>
                        <a:pt x="48985" y="126252"/>
                      </a:cubicBezTo>
                      <a:cubicBezTo>
                        <a:pt x="46185" y="123486"/>
                        <a:pt x="40587" y="123486"/>
                        <a:pt x="37788" y="119336"/>
                      </a:cubicBezTo>
                      <a:cubicBezTo>
                        <a:pt x="34989" y="116569"/>
                        <a:pt x="33589" y="111036"/>
                        <a:pt x="32190" y="106887"/>
                      </a:cubicBezTo>
                      <a:cubicBezTo>
                        <a:pt x="27991" y="98587"/>
                        <a:pt x="20993" y="90288"/>
                        <a:pt x="19594" y="80605"/>
                      </a:cubicBezTo>
                      <a:cubicBezTo>
                        <a:pt x="18194" y="75072"/>
                        <a:pt x="19594" y="70922"/>
                        <a:pt x="19594" y="65389"/>
                      </a:cubicBezTo>
                      <a:cubicBezTo>
                        <a:pt x="19594" y="59857"/>
                        <a:pt x="22393" y="55707"/>
                        <a:pt x="22393" y="51557"/>
                      </a:cubicBezTo>
                      <a:cubicBezTo>
                        <a:pt x="25192" y="41874"/>
                        <a:pt x="27991" y="33575"/>
                        <a:pt x="32190" y="26659"/>
                      </a:cubicBezTo>
                      <a:cubicBezTo>
                        <a:pt x="36388" y="19742"/>
                        <a:pt x="39188" y="14209"/>
                        <a:pt x="43386" y="10060"/>
                      </a:cubicBezTo>
                      <a:cubicBezTo>
                        <a:pt x="47585" y="7293"/>
                        <a:pt x="46185" y="7293"/>
                        <a:pt x="48985" y="5910"/>
                      </a:cubicBezTo>
                      <a:cubicBezTo>
                        <a:pt x="50384" y="4527"/>
                        <a:pt x="48985" y="4527"/>
                        <a:pt x="48985" y="3144"/>
                      </a:cubicBezTo>
                      <a:cubicBezTo>
                        <a:pt x="47585" y="1760"/>
                        <a:pt x="47585" y="-1006"/>
                        <a:pt x="46185" y="377"/>
                      </a:cubicBezTo>
                      <a:cubicBezTo>
                        <a:pt x="41987" y="1760"/>
                        <a:pt x="43386" y="3144"/>
                        <a:pt x="39188" y="5910"/>
                      </a:cubicBezTo>
                      <a:cubicBezTo>
                        <a:pt x="34989" y="8677"/>
                        <a:pt x="26592" y="11443"/>
                        <a:pt x="20993" y="18359"/>
                      </a:cubicBezTo>
                      <a:cubicBezTo>
                        <a:pt x="15395" y="25275"/>
                        <a:pt x="11196" y="36341"/>
                        <a:pt x="8397" y="47407"/>
                      </a:cubicBezTo>
                      <a:cubicBezTo>
                        <a:pt x="6998" y="52940"/>
                        <a:pt x="4199" y="58473"/>
                        <a:pt x="2799" y="64006"/>
                      </a:cubicBezTo>
                      <a:cubicBezTo>
                        <a:pt x="1399" y="69539"/>
                        <a:pt x="0" y="76455"/>
                        <a:pt x="0" y="83372"/>
                      </a:cubicBezTo>
                      <a:cubicBezTo>
                        <a:pt x="1399" y="97204"/>
                        <a:pt x="9797" y="108270"/>
                        <a:pt x="15395" y="117953"/>
                      </a:cubicBezTo>
                      <a:cubicBezTo>
                        <a:pt x="18194" y="123486"/>
                        <a:pt x="22393" y="127635"/>
                        <a:pt x="25192" y="131785"/>
                      </a:cubicBezTo>
                      <a:cubicBezTo>
                        <a:pt x="29390" y="135935"/>
                        <a:pt x="32190" y="138701"/>
                        <a:pt x="36388" y="141468"/>
                      </a:cubicBezTo>
                      <a:cubicBezTo>
                        <a:pt x="43386" y="147001"/>
                        <a:pt x="51783" y="149767"/>
                        <a:pt x="55982" y="152534"/>
                      </a:cubicBezTo>
                      <a:cubicBezTo>
                        <a:pt x="61581" y="153917"/>
                        <a:pt x="58781" y="156684"/>
                        <a:pt x="62980" y="158067"/>
                      </a:cubicBezTo>
                      <a:cubicBezTo>
                        <a:pt x="71377" y="156684"/>
                        <a:pt x="75576" y="152534"/>
                        <a:pt x="76976" y="14976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8" name="任意多边形: 形状 1917" descr="344a14a2-d3f1-4632-ba00-f14f8a803391"/>
                <p:cNvSpPr/>
                <p:nvPr/>
              </p:nvSpPr>
              <p:spPr>
                <a:xfrm>
                  <a:off x="318749" y="6423055"/>
                  <a:ext cx="203114" cy="148007"/>
                </a:xfrm>
                <a:custGeom>
                  <a:avLst/>
                  <a:gdLst>
                    <a:gd name="connsiteX0" fmla="*/ 202609 w 203114"/>
                    <a:gd name="connsiteY0" fmla="*/ 87144 h 148007"/>
                    <a:gd name="connsiteX1" fmla="*/ 188614 w 203114"/>
                    <a:gd name="connsiteY1" fmla="*/ 88528 h 148007"/>
                    <a:gd name="connsiteX2" fmla="*/ 177417 w 203114"/>
                    <a:gd name="connsiteY2" fmla="*/ 95444 h 148007"/>
                    <a:gd name="connsiteX3" fmla="*/ 148027 w 203114"/>
                    <a:gd name="connsiteY3" fmla="*/ 110660 h 148007"/>
                    <a:gd name="connsiteX4" fmla="*/ 129832 w 203114"/>
                    <a:gd name="connsiteY4" fmla="*/ 121725 h 148007"/>
                    <a:gd name="connsiteX5" fmla="*/ 106040 w 203114"/>
                    <a:gd name="connsiteY5" fmla="*/ 125875 h 148007"/>
                    <a:gd name="connsiteX6" fmla="*/ 57055 w 203114"/>
                    <a:gd name="connsiteY6" fmla="*/ 124492 h 148007"/>
                    <a:gd name="connsiteX7" fmla="*/ 36062 w 203114"/>
                    <a:gd name="connsiteY7" fmla="*/ 110660 h 148007"/>
                    <a:gd name="connsiteX8" fmla="*/ 23466 w 203114"/>
                    <a:gd name="connsiteY8" fmla="*/ 91294 h 148007"/>
                    <a:gd name="connsiteX9" fmla="*/ 16468 w 203114"/>
                    <a:gd name="connsiteY9" fmla="*/ 48414 h 148007"/>
                    <a:gd name="connsiteX10" fmla="*/ 19267 w 203114"/>
                    <a:gd name="connsiteY10" fmla="*/ 16599 h 148007"/>
                    <a:gd name="connsiteX11" fmla="*/ 22066 w 203114"/>
                    <a:gd name="connsiteY11" fmla="*/ 4150 h 148007"/>
                    <a:gd name="connsiteX12" fmla="*/ 20666 w 203114"/>
                    <a:gd name="connsiteY12" fmla="*/ 1383 h 148007"/>
                    <a:gd name="connsiteX13" fmla="*/ 16468 w 203114"/>
                    <a:gd name="connsiteY13" fmla="*/ 2766 h 148007"/>
                    <a:gd name="connsiteX14" fmla="*/ 12269 w 203114"/>
                    <a:gd name="connsiteY14" fmla="*/ 15216 h 148007"/>
                    <a:gd name="connsiteX15" fmla="*/ 1073 w 203114"/>
                    <a:gd name="connsiteY15" fmla="*/ 48414 h 148007"/>
                    <a:gd name="connsiteX16" fmla="*/ 8071 w 203114"/>
                    <a:gd name="connsiteY16" fmla="*/ 98210 h 148007"/>
                    <a:gd name="connsiteX17" fmla="*/ 23466 w 203114"/>
                    <a:gd name="connsiteY17" fmla="*/ 123109 h 148007"/>
                    <a:gd name="connsiteX18" fmla="*/ 48658 w 203114"/>
                    <a:gd name="connsiteY18" fmla="*/ 142474 h 148007"/>
                    <a:gd name="connsiteX19" fmla="*/ 108839 w 203114"/>
                    <a:gd name="connsiteY19" fmla="*/ 145241 h 148007"/>
                    <a:gd name="connsiteX20" fmla="*/ 134031 w 203114"/>
                    <a:gd name="connsiteY20" fmla="*/ 138324 h 148007"/>
                    <a:gd name="connsiteX21" fmla="*/ 155024 w 203114"/>
                    <a:gd name="connsiteY21" fmla="*/ 128642 h 148007"/>
                    <a:gd name="connsiteX22" fmla="*/ 184415 w 203114"/>
                    <a:gd name="connsiteY22" fmla="*/ 109276 h 148007"/>
                    <a:gd name="connsiteX23" fmla="*/ 197011 w 203114"/>
                    <a:gd name="connsiteY23" fmla="*/ 103743 h 148007"/>
                    <a:gd name="connsiteX24" fmla="*/ 202609 w 203114"/>
                    <a:gd name="connsiteY24" fmla="*/ 87144 h 148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03114" h="148007">
                      <a:moveTo>
                        <a:pt x="202609" y="87144"/>
                      </a:moveTo>
                      <a:cubicBezTo>
                        <a:pt x="199810" y="82995"/>
                        <a:pt x="194212" y="84378"/>
                        <a:pt x="188614" y="88528"/>
                      </a:cubicBezTo>
                      <a:cubicBezTo>
                        <a:pt x="183016" y="92677"/>
                        <a:pt x="184415" y="91294"/>
                        <a:pt x="177417" y="95444"/>
                      </a:cubicBezTo>
                      <a:cubicBezTo>
                        <a:pt x="170420" y="99594"/>
                        <a:pt x="160622" y="105127"/>
                        <a:pt x="148027" y="110660"/>
                      </a:cubicBezTo>
                      <a:cubicBezTo>
                        <a:pt x="142428" y="113426"/>
                        <a:pt x="136830" y="118959"/>
                        <a:pt x="129832" y="121725"/>
                      </a:cubicBezTo>
                      <a:cubicBezTo>
                        <a:pt x="122835" y="124492"/>
                        <a:pt x="114437" y="124492"/>
                        <a:pt x="106040" y="125875"/>
                      </a:cubicBezTo>
                      <a:cubicBezTo>
                        <a:pt x="90644" y="128642"/>
                        <a:pt x="72450" y="130025"/>
                        <a:pt x="57055" y="124492"/>
                      </a:cubicBezTo>
                      <a:cubicBezTo>
                        <a:pt x="48658" y="121725"/>
                        <a:pt x="41660" y="116193"/>
                        <a:pt x="36062" y="110660"/>
                      </a:cubicBezTo>
                      <a:cubicBezTo>
                        <a:pt x="30464" y="105127"/>
                        <a:pt x="26265" y="98210"/>
                        <a:pt x="23466" y="91294"/>
                      </a:cubicBezTo>
                      <a:cubicBezTo>
                        <a:pt x="17868" y="77462"/>
                        <a:pt x="16468" y="62246"/>
                        <a:pt x="16468" y="48414"/>
                      </a:cubicBezTo>
                      <a:cubicBezTo>
                        <a:pt x="17868" y="34581"/>
                        <a:pt x="17868" y="23515"/>
                        <a:pt x="19267" y="16599"/>
                      </a:cubicBezTo>
                      <a:cubicBezTo>
                        <a:pt x="20666" y="8299"/>
                        <a:pt x="20666" y="11066"/>
                        <a:pt x="22066" y="4150"/>
                      </a:cubicBezTo>
                      <a:cubicBezTo>
                        <a:pt x="22066" y="1383"/>
                        <a:pt x="22066" y="1383"/>
                        <a:pt x="20666" y="1383"/>
                      </a:cubicBezTo>
                      <a:cubicBezTo>
                        <a:pt x="19267" y="0"/>
                        <a:pt x="16468" y="-1383"/>
                        <a:pt x="16468" y="2766"/>
                      </a:cubicBezTo>
                      <a:cubicBezTo>
                        <a:pt x="13669" y="8299"/>
                        <a:pt x="15068" y="6916"/>
                        <a:pt x="12269" y="15216"/>
                      </a:cubicBezTo>
                      <a:cubicBezTo>
                        <a:pt x="9470" y="23515"/>
                        <a:pt x="3872" y="33198"/>
                        <a:pt x="1073" y="48414"/>
                      </a:cubicBezTo>
                      <a:cubicBezTo>
                        <a:pt x="-1727" y="62246"/>
                        <a:pt x="1073" y="81611"/>
                        <a:pt x="8071" y="98210"/>
                      </a:cubicBezTo>
                      <a:cubicBezTo>
                        <a:pt x="10870" y="106510"/>
                        <a:pt x="16468" y="116193"/>
                        <a:pt x="23466" y="123109"/>
                      </a:cubicBezTo>
                      <a:cubicBezTo>
                        <a:pt x="30464" y="130025"/>
                        <a:pt x="38861" y="138324"/>
                        <a:pt x="48658" y="142474"/>
                      </a:cubicBezTo>
                      <a:cubicBezTo>
                        <a:pt x="68251" y="150773"/>
                        <a:pt x="89245" y="148007"/>
                        <a:pt x="108839" y="145241"/>
                      </a:cubicBezTo>
                      <a:cubicBezTo>
                        <a:pt x="118636" y="143857"/>
                        <a:pt x="127033" y="141091"/>
                        <a:pt x="134031" y="138324"/>
                      </a:cubicBezTo>
                      <a:cubicBezTo>
                        <a:pt x="142428" y="135558"/>
                        <a:pt x="149426" y="131408"/>
                        <a:pt x="155024" y="128642"/>
                      </a:cubicBezTo>
                      <a:cubicBezTo>
                        <a:pt x="167620" y="121725"/>
                        <a:pt x="177417" y="114809"/>
                        <a:pt x="184415" y="109276"/>
                      </a:cubicBezTo>
                      <a:cubicBezTo>
                        <a:pt x="191413" y="103743"/>
                        <a:pt x="191413" y="107893"/>
                        <a:pt x="197011" y="103743"/>
                      </a:cubicBezTo>
                      <a:cubicBezTo>
                        <a:pt x="202609" y="98210"/>
                        <a:pt x="204009" y="89911"/>
                        <a:pt x="202609" y="8714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19" name="任意多边形: 形状 1918" descr="aa09b557-68d0-4f1c-96b2-7c30d7fe9fcb"/>
                <p:cNvSpPr/>
                <p:nvPr/>
              </p:nvSpPr>
              <p:spPr>
                <a:xfrm>
                  <a:off x="1292516" y="5932004"/>
                  <a:ext cx="50384" cy="89565"/>
                </a:xfrm>
                <a:custGeom>
                  <a:avLst/>
                  <a:gdLst>
                    <a:gd name="connsiteX0" fmla="*/ 32190 w 50384"/>
                    <a:gd name="connsiteY0" fmla="*/ 88528 h 89565"/>
                    <a:gd name="connsiteX1" fmla="*/ 40587 w 50384"/>
                    <a:gd name="connsiteY1" fmla="*/ 88528 h 89565"/>
                    <a:gd name="connsiteX2" fmla="*/ 43386 w 50384"/>
                    <a:gd name="connsiteY2" fmla="*/ 84378 h 89565"/>
                    <a:gd name="connsiteX3" fmla="*/ 48985 w 50384"/>
                    <a:gd name="connsiteY3" fmla="*/ 71929 h 89565"/>
                    <a:gd name="connsiteX4" fmla="*/ 47585 w 50384"/>
                    <a:gd name="connsiteY4" fmla="*/ 63629 h 89565"/>
                    <a:gd name="connsiteX5" fmla="*/ 50384 w 50384"/>
                    <a:gd name="connsiteY5" fmla="*/ 53947 h 89565"/>
                    <a:gd name="connsiteX6" fmla="*/ 43386 w 50384"/>
                    <a:gd name="connsiteY6" fmla="*/ 34581 h 89565"/>
                    <a:gd name="connsiteX7" fmla="*/ 39188 w 50384"/>
                    <a:gd name="connsiteY7" fmla="*/ 24898 h 89565"/>
                    <a:gd name="connsiteX8" fmla="*/ 33589 w 50384"/>
                    <a:gd name="connsiteY8" fmla="*/ 16599 h 89565"/>
                    <a:gd name="connsiteX9" fmla="*/ 19594 w 50384"/>
                    <a:gd name="connsiteY9" fmla="*/ 5533 h 89565"/>
                    <a:gd name="connsiteX10" fmla="*/ 6998 w 50384"/>
                    <a:gd name="connsiteY10" fmla="*/ 1383 h 89565"/>
                    <a:gd name="connsiteX11" fmla="*/ 2799 w 50384"/>
                    <a:gd name="connsiteY11" fmla="*/ 0 h 89565"/>
                    <a:gd name="connsiteX12" fmla="*/ 1400 w 50384"/>
                    <a:gd name="connsiteY12" fmla="*/ 1383 h 89565"/>
                    <a:gd name="connsiteX13" fmla="*/ 0 w 50384"/>
                    <a:gd name="connsiteY13" fmla="*/ 5533 h 89565"/>
                    <a:gd name="connsiteX14" fmla="*/ 4199 w 50384"/>
                    <a:gd name="connsiteY14" fmla="*/ 6916 h 89565"/>
                    <a:gd name="connsiteX15" fmla="*/ 9797 w 50384"/>
                    <a:gd name="connsiteY15" fmla="*/ 15216 h 89565"/>
                    <a:gd name="connsiteX16" fmla="*/ 20993 w 50384"/>
                    <a:gd name="connsiteY16" fmla="*/ 23515 h 89565"/>
                    <a:gd name="connsiteX17" fmla="*/ 23793 w 50384"/>
                    <a:gd name="connsiteY17" fmla="*/ 30431 h 89565"/>
                    <a:gd name="connsiteX18" fmla="*/ 25192 w 50384"/>
                    <a:gd name="connsiteY18" fmla="*/ 38731 h 89565"/>
                    <a:gd name="connsiteX19" fmla="*/ 32190 w 50384"/>
                    <a:gd name="connsiteY19" fmla="*/ 52563 h 89565"/>
                    <a:gd name="connsiteX20" fmla="*/ 32190 w 50384"/>
                    <a:gd name="connsiteY20" fmla="*/ 59480 h 89565"/>
                    <a:gd name="connsiteX21" fmla="*/ 32190 w 50384"/>
                    <a:gd name="connsiteY21" fmla="*/ 66396 h 89565"/>
                    <a:gd name="connsiteX22" fmla="*/ 30790 w 50384"/>
                    <a:gd name="connsiteY22" fmla="*/ 76078 h 89565"/>
                    <a:gd name="connsiteX23" fmla="*/ 27991 w 50384"/>
                    <a:gd name="connsiteY23" fmla="*/ 78845 h 89565"/>
                    <a:gd name="connsiteX24" fmla="*/ 32190 w 50384"/>
                    <a:gd name="connsiteY24" fmla="*/ 88528 h 89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0384" h="89565">
                      <a:moveTo>
                        <a:pt x="32190" y="88528"/>
                      </a:moveTo>
                      <a:cubicBezTo>
                        <a:pt x="36389" y="89911"/>
                        <a:pt x="39188" y="89911"/>
                        <a:pt x="40587" y="88528"/>
                      </a:cubicBezTo>
                      <a:cubicBezTo>
                        <a:pt x="41987" y="85761"/>
                        <a:pt x="41987" y="87144"/>
                        <a:pt x="43386" y="84378"/>
                      </a:cubicBezTo>
                      <a:cubicBezTo>
                        <a:pt x="44786" y="81611"/>
                        <a:pt x="47585" y="77462"/>
                        <a:pt x="48985" y="71929"/>
                      </a:cubicBezTo>
                      <a:cubicBezTo>
                        <a:pt x="48985" y="69162"/>
                        <a:pt x="47585" y="66396"/>
                        <a:pt x="47585" y="63629"/>
                      </a:cubicBezTo>
                      <a:cubicBezTo>
                        <a:pt x="47585" y="60863"/>
                        <a:pt x="50384" y="58096"/>
                        <a:pt x="50384" y="53947"/>
                      </a:cubicBezTo>
                      <a:cubicBezTo>
                        <a:pt x="50384" y="47030"/>
                        <a:pt x="46185" y="41497"/>
                        <a:pt x="43386" y="34581"/>
                      </a:cubicBezTo>
                      <a:cubicBezTo>
                        <a:pt x="41987" y="31815"/>
                        <a:pt x="40587" y="27665"/>
                        <a:pt x="39188" y="24898"/>
                      </a:cubicBezTo>
                      <a:cubicBezTo>
                        <a:pt x="37788" y="22132"/>
                        <a:pt x="36389" y="19365"/>
                        <a:pt x="33589" y="16599"/>
                      </a:cubicBezTo>
                      <a:cubicBezTo>
                        <a:pt x="29391" y="11066"/>
                        <a:pt x="23793" y="8299"/>
                        <a:pt x="19594" y="5533"/>
                      </a:cubicBezTo>
                      <a:cubicBezTo>
                        <a:pt x="15395" y="2766"/>
                        <a:pt x="9797" y="2766"/>
                        <a:pt x="6998" y="1383"/>
                      </a:cubicBezTo>
                      <a:cubicBezTo>
                        <a:pt x="4199" y="0"/>
                        <a:pt x="5598" y="0"/>
                        <a:pt x="2799" y="0"/>
                      </a:cubicBezTo>
                      <a:cubicBezTo>
                        <a:pt x="1400" y="0"/>
                        <a:pt x="1400" y="0"/>
                        <a:pt x="1400" y="1383"/>
                      </a:cubicBezTo>
                      <a:cubicBezTo>
                        <a:pt x="0" y="2766"/>
                        <a:pt x="0" y="5533"/>
                        <a:pt x="0" y="5533"/>
                      </a:cubicBezTo>
                      <a:cubicBezTo>
                        <a:pt x="1400" y="6916"/>
                        <a:pt x="1400" y="5533"/>
                        <a:pt x="4199" y="6916"/>
                      </a:cubicBezTo>
                      <a:cubicBezTo>
                        <a:pt x="5598" y="8299"/>
                        <a:pt x="6998" y="12449"/>
                        <a:pt x="9797" y="15216"/>
                      </a:cubicBezTo>
                      <a:cubicBezTo>
                        <a:pt x="12596" y="17982"/>
                        <a:pt x="18194" y="19365"/>
                        <a:pt x="20993" y="23515"/>
                      </a:cubicBezTo>
                      <a:cubicBezTo>
                        <a:pt x="22393" y="26282"/>
                        <a:pt x="22393" y="29048"/>
                        <a:pt x="23793" y="30431"/>
                      </a:cubicBezTo>
                      <a:cubicBezTo>
                        <a:pt x="25192" y="33198"/>
                        <a:pt x="23793" y="35964"/>
                        <a:pt x="25192" y="38731"/>
                      </a:cubicBezTo>
                      <a:cubicBezTo>
                        <a:pt x="26592" y="42881"/>
                        <a:pt x="30790" y="48414"/>
                        <a:pt x="32190" y="52563"/>
                      </a:cubicBezTo>
                      <a:cubicBezTo>
                        <a:pt x="32190" y="55330"/>
                        <a:pt x="32190" y="58096"/>
                        <a:pt x="32190" y="59480"/>
                      </a:cubicBezTo>
                      <a:cubicBezTo>
                        <a:pt x="32190" y="62246"/>
                        <a:pt x="32190" y="63629"/>
                        <a:pt x="32190" y="66396"/>
                      </a:cubicBezTo>
                      <a:cubicBezTo>
                        <a:pt x="32190" y="70545"/>
                        <a:pt x="30790" y="73312"/>
                        <a:pt x="30790" y="76078"/>
                      </a:cubicBezTo>
                      <a:cubicBezTo>
                        <a:pt x="30790" y="78845"/>
                        <a:pt x="27991" y="77462"/>
                        <a:pt x="27991" y="78845"/>
                      </a:cubicBezTo>
                      <a:cubicBezTo>
                        <a:pt x="25192" y="82995"/>
                        <a:pt x="27991" y="85761"/>
                        <a:pt x="32190" y="8852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0" name="任意多边形: 形状 1919" descr="d7bbb872-5938-4120-a6a0-d3792894e8d8"/>
                <p:cNvSpPr/>
                <p:nvPr/>
              </p:nvSpPr>
              <p:spPr>
                <a:xfrm>
                  <a:off x="1320507" y="6138107"/>
                  <a:ext cx="28383" cy="84032"/>
                </a:xfrm>
                <a:custGeom>
                  <a:avLst/>
                  <a:gdLst>
                    <a:gd name="connsiteX0" fmla="*/ 8397 w 28383"/>
                    <a:gd name="connsiteY0" fmla="*/ 82995 h 84032"/>
                    <a:gd name="connsiteX1" fmla="*/ 16795 w 28383"/>
                    <a:gd name="connsiteY1" fmla="*/ 82995 h 84032"/>
                    <a:gd name="connsiteX2" fmla="*/ 19594 w 28383"/>
                    <a:gd name="connsiteY2" fmla="*/ 80228 h 84032"/>
                    <a:gd name="connsiteX3" fmla="*/ 25192 w 28383"/>
                    <a:gd name="connsiteY3" fmla="*/ 71929 h 84032"/>
                    <a:gd name="connsiteX4" fmla="*/ 23793 w 28383"/>
                    <a:gd name="connsiteY4" fmla="*/ 65012 h 84032"/>
                    <a:gd name="connsiteX5" fmla="*/ 27991 w 28383"/>
                    <a:gd name="connsiteY5" fmla="*/ 58096 h 84032"/>
                    <a:gd name="connsiteX6" fmla="*/ 26592 w 28383"/>
                    <a:gd name="connsiteY6" fmla="*/ 41497 h 84032"/>
                    <a:gd name="connsiteX7" fmla="*/ 26592 w 28383"/>
                    <a:gd name="connsiteY7" fmla="*/ 33198 h 84032"/>
                    <a:gd name="connsiteX8" fmla="*/ 26592 w 28383"/>
                    <a:gd name="connsiteY8" fmla="*/ 24898 h 84032"/>
                    <a:gd name="connsiteX9" fmla="*/ 20993 w 28383"/>
                    <a:gd name="connsiteY9" fmla="*/ 11066 h 84032"/>
                    <a:gd name="connsiteX10" fmla="*/ 13996 w 28383"/>
                    <a:gd name="connsiteY10" fmla="*/ 2766 h 84032"/>
                    <a:gd name="connsiteX11" fmla="*/ 12596 w 28383"/>
                    <a:gd name="connsiteY11" fmla="*/ 0 h 84032"/>
                    <a:gd name="connsiteX12" fmla="*/ 9797 w 28383"/>
                    <a:gd name="connsiteY12" fmla="*/ 0 h 84032"/>
                    <a:gd name="connsiteX13" fmla="*/ 5598 w 28383"/>
                    <a:gd name="connsiteY13" fmla="*/ 2766 h 84032"/>
                    <a:gd name="connsiteX14" fmla="*/ 6998 w 28383"/>
                    <a:gd name="connsiteY14" fmla="*/ 5533 h 84032"/>
                    <a:gd name="connsiteX15" fmla="*/ 5598 w 28383"/>
                    <a:gd name="connsiteY15" fmla="*/ 15216 h 84032"/>
                    <a:gd name="connsiteX16" fmla="*/ 9797 w 28383"/>
                    <a:gd name="connsiteY16" fmla="*/ 26282 h 84032"/>
                    <a:gd name="connsiteX17" fmla="*/ 9797 w 28383"/>
                    <a:gd name="connsiteY17" fmla="*/ 33198 h 84032"/>
                    <a:gd name="connsiteX18" fmla="*/ 6998 w 28383"/>
                    <a:gd name="connsiteY18" fmla="*/ 40114 h 84032"/>
                    <a:gd name="connsiteX19" fmla="*/ 8397 w 28383"/>
                    <a:gd name="connsiteY19" fmla="*/ 53947 h 84032"/>
                    <a:gd name="connsiteX20" fmla="*/ 6998 w 28383"/>
                    <a:gd name="connsiteY20" fmla="*/ 60863 h 84032"/>
                    <a:gd name="connsiteX21" fmla="*/ 5598 w 28383"/>
                    <a:gd name="connsiteY21" fmla="*/ 66396 h 84032"/>
                    <a:gd name="connsiteX22" fmla="*/ 2799 w 28383"/>
                    <a:gd name="connsiteY22" fmla="*/ 74695 h 84032"/>
                    <a:gd name="connsiteX23" fmla="*/ 0 w 28383"/>
                    <a:gd name="connsiteY23" fmla="*/ 77462 h 84032"/>
                    <a:gd name="connsiteX24" fmla="*/ 8397 w 28383"/>
                    <a:gd name="connsiteY24" fmla="*/ 82995 h 8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383" h="84032">
                      <a:moveTo>
                        <a:pt x="8397" y="82995"/>
                      </a:moveTo>
                      <a:cubicBezTo>
                        <a:pt x="12596" y="84378"/>
                        <a:pt x="15395" y="84378"/>
                        <a:pt x="16795" y="82995"/>
                      </a:cubicBezTo>
                      <a:cubicBezTo>
                        <a:pt x="18194" y="81611"/>
                        <a:pt x="18194" y="81611"/>
                        <a:pt x="19594" y="80228"/>
                      </a:cubicBezTo>
                      <a:cubicBezTo>
                        <a:pt x="20993" y="77462"/>
                        <a:pt x="23793" y="74695"/>
                        <a:pt x="25192" y="71929"/>
                      </a:cubicBezTo>
                      <a:cubicBezTo>
                        <a:pt x="25192" y="70545"/>
                        <a:pt x="23793" y="66396"/>
                        <a:pt x="23793" y="65012"/>
                      </a:cubicBezTo>
                      <a:cubicBezTo>
                        <a:pt x="23793" y="62246"/>
                        <a:pt x="27991" y="60863"/>
                        <a:pt x="27991" y="58096"/>
                      </a:cubicBezTo>
                      <a:cubicBezTo>
                        <a:pt x="29391" y="52563"/>
                        <a:pt x="26592" y="47030"/>
                        <a:pt x="26592" y="41497"/>
                      </a:cubicBezTo>
                      <a:cubicBezTo>
                        <a:pt x="26592" y="38731"/>
                        <a:pt x="26592" y="35964"/>
                        <a:pt x="26592" y="33198"/>
                      </a:cubicBezTo>
                      <a:cubicBezTo>
                        <a:pt x="26592" y="30431"/>
                        <a:pt x="26592" y="27665"/>
                        <a:pt x="26592" y="24898"/>
                      </a:cubicBezTo>
                      <a:cubicBezTo>
                        <a:pt x="25192" y="19365"/>
                        <a:pt x="22393" y="15216"/>
                        <a:pt x="20993" y="11066"/>
                      </a:cubicBezTo>
                      <a:cubicBezTo>
                        <a:pt x="19594" y="6916"/>
                        <a:pt x="15395" y="5533"/>
                        <a:pt x="13996" y="2766"/>
                      </a:cubicBezTo>
                      <a:cubicBezTo>
                        <a:pt x="12596" y="1383"/>
                        <a:pt x="12596" y="1383"/>
                        <a:pt x="12596" y="0"/>
                      </a:cubicBezTo>
                      <a:cubicBezTo>
                        <a:pt x="12596" y="0"/>
                        <a:pt x="11196" y="0"/>
                        <a:pt x="9797" y="0"/>
                      </a:cubicBezTo>
                      <a:cubicBezTo>
                        <a:pt x="8397" y="1383"/>
                        <a:pt x="5598" y="1383"/>
                        <a:pt x="5598" y="2766"/>
                      </a:cubicBezTo>
                      <a:cubicBezTo>
                        <a:pt x="5598" y="4150"/>
                        <a:pt x="6998" y="4150"/>
                        <a:pt x="6998" y="5533"/>
                      </a:cubicBezTo>
                      <a:cubicBezTo>
                        <a:pt x="6998" y="8299"/>
                        <a:pt x="5598" y="11066"/>
                        <a:pt x="5598" y="15216"/>
                      </a:cubicBezTo>
                      <a:cubicBezTo>
                        <a:pt x="5598" y="17982"/>
                        <a:pt x="9797" y="22132"/>
                        <a:pt x="9797" y="26282"/>
                      </a:cubicBezTo>
                      <a:cubicBezTo>
                        <a:pt x="9797" y="29048"/>
                        <a:pt x="9797" y="30431"/>
                        <a:pt x="9797" y="33198"/>
                      </a:cubicBezTo>
                      <a:cubicBezTo>
                        <a:pt x="9797" y="35964"/>
                        <a:pt x="6998" y="37348"/>
                        <a:pt x="6998" y="40114"/>
                      </a:cubicBezTo>
                      <a:cubicBezTo>
                        <a:pt x="6998" y="44264"/>
                        <a:pt x="9797" y="49797"/>
                        <a:pt x="8397" y="53947"/>
                      </a:cubicBezTo>
                      <a:cubicBezTo>
                        <a:pt x="8397" y="56713"/>
                        <a:pt x="6998" y="58096"/>
                        <a:pt x="6998" y="60863"/>
                      </a:cubicBezTo>
                      <a:cubicBezTo>
                        <a:pt x="6998" y="62246"/>
                        <a:pt x="5598" y="65012"/>
                        <a:pt x="5598" y="66396"/>
                      </a:cubicBezTo>
                      <a:cubicBezTo>
                        <a:pt x="4199" y="69162"/>
                        <a:pt x="4199" y="73312"/>
                        <a:pt x="2799" y="74695"/>
                      </a:cubicBezTo>
                      <a:cubicBezTo>
                        <a:pt x="2799" y="76078"/>
                        <a:pt x="0" y="76078"/>
                        <a:pt x="0" y="77462"/>
                      </a:cubicBezTo>
                      <a:cubicBezTo>
                        <a:pt x="1400" y="78845"/>
                        <a:pt x="4199" y="81611"/>
                        <a:pt x="8397" y="8299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1" name="任意多边形: 形状 1920" descr="89b80ec2-8c52-4032-9984-2accbb5ee724"/>
                <p:cNvSpPr/>
                <p:nvPr/>
              </p:nvSpPr>
              <p:spPr>
                <a:xfrm>
                  <a:off x="1286918" y="6347745"/>
                  <a:ext cx="48984" cy="85511"/>
                </a:xfrm>
                <a:custGeom>
                  <a:avLst/>
                  <a:gdLst>
                    <a:gd name="connsiteX0" fmla="*/ 4199 w 48984"/>
                    <a:gd name="connsiteY0" fmla="*/ 80843 h 85511"/>
                    <a:gd name="connsiteX1" fmla="*/ 11196 w 48984"/>
                    <a:gd name="connsiteY1" fmla="*/ 84993 h 85511"/>
                    <a:gd name="connsiteX2" fmla="*/ 15395 w 48984"/>
                    <a:gd name="connsiteY2" fmla="*/ 83609 h 85511"/>
                    <a:gd name="connsiteX3" fmla="*/ 26592 w 48984"/>
                    <a:gd name="connsiteY3" fmla="*/ 78076 h 85511"/>
                    <a:gd name="connsiteX4" fmla="*/ 30790 w 48984"/>
                    <a:gd name="connsiteY4" fmla="*/ 71160 h 85511"/>
                    <a:gd name="connsiteX5" fmla="*/ 37788 w 48984"/>
                    <a:gd name="connsiteY5" fmla="*/ 65627 h 85511"/>
                    <a:gd name="connsiteX6" fmla="*/ 43386 w 48984"/>
                    <a:gd name="connsiteY6" fmla="*/ 47645 h 85511"/>
                    <a:gd name="connsiteX7" fmla="*/ 46185 w 48984"/>
                    <a:gd name="connsiteY7" fmla="*/ 39346 h 85511"/>
                    <a:gd name="connsiteX8" fmla="*/ 48985 w 48984"/>
                    <a:gd name="connsiteY8" fmla="*/ 31046 h 85511"/>
                    <a:gd name="connsiteX9" fmla="*/ 46185 w 48984"/>
                    <a:gd name="connsiteY9" fmla="*/ 14447 h 85511"/>
                    <a:gd name="connsiteX10" fmla="*/ 40587 w 48984"/>
                    <a:gd name="connsiteY10" fmla="*/ 4765 h 85511"/>
                    <a:gd name="connsiteX11" fmla="*/ 39188 w 48984"/>
                    <a:gd name="connsiteY11" fmla="*/ 615 h 85511"/>
                    <a:gd name="connsiteX12" fmla="*/ 36389 w 48984"/>
                    <a:gd name="connsiteY12" fmla="*/ 615 h 85511"/>
                    <a:gd name="connsiteX13" fmla="*/ 32190 w 48984"/>
                    <a:gd name="connsiteY13" fmla="*/ 1998 h 85511"/>
                    <a:gd name="connsiteX14" fmla="*/ 33589 w 48984"/>
                    <a:gd name="connsiteY14" fmla="*/ 4765 h 85511"/>
                    <a:gd name="connsiteX15" fmla="*/ 30790 w 48984"/>
                    <a:gd name="connsiteY15" fmla="*/ 14447 h 85511"/>
                    <a:gd name="connsiteX16" fmla="*/ 32190 w 48984"/>
                    <a:gd name="connsiteY16" fmla="*/ 26896 h 85511"/>
                    <a:gd name="connsiteX17" fmla="*/ 29391 w 48984"/>
                    <a:gd name="connsiteY17" fmla="*/ 33813 h 85511"/>
                    <a:gd name="connsiteX18" fmla="*/ 23792 w 48984"/>
                    <a:gd name="connsiteY18" fmla="*/ 39346 h 85511"/>
                    <a:gd name="connsiteX19" fmla="*/ 19594 w 48984"/>
                    <a:gd name="connsiteY19" fmla="*/ 53178 h 85511"/>
                    <a:gd name="connsiteX20" fmla="*/ 15395 w 48984"/>
                    <a:gd name="connsiteY20" fmla="*/ 58711 h 85511"/>
                    <a:gd name="connsiteX21" fmla="*/ 11196 w 48984"/>
                    <a:gd name="connsiteY21" fmla="*/ 62861 h 85511"/>
                    <a:gd name="connsiteX22" fmla="*/ 4199 w 48984"/>
                    <a:gd name="connsiteY22" fmla="*/ 68394 h 85511"/>
                    <a:gd name="connsiteX23" fmla="*/ 0 w 48984"/>
                    <a:gd name="connsiteY23" fmla="*/ 68394 h 85511"/>
                    <a:gd name="connsiteX24" fmla="*/ 4199 w 48984"/>
                    <a:gd name="connsiteY24" fmla="*/ 80843 h 85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984" h="85511">
                      <a:moveTo>
                        <a:pt x="4199" y="80843"/>
                      </a:moveTo>
                      <a:cubicBezTo>
                        <a:pt x="5598" y="84993"/>
                        <a:pt x="9797" y="86376"/>
                        <a:pt x="11196" y="84993"/>
                      </a:cubicBezTo>
                      <a:cubicBezTo>
                        <a:pt x="12596" y="83609"/>
                        <a:pt x="12596" y="84993"/>
                        <a:pt x="15395" y="83609"/>
                      </a:cubicBezTo>
                      <a:cubicBezTo>
                        <a:pt x="18194" y="82226"/>
                        <a:pt x="22393" y="80843"/>
                        <a:pt x="26592" y="78076"/>
                      </a:cubicBezTo>
                      <a:cubicBezTo>
                        <a:pt x="27991" y="76693"/>
                        <a:pt x="27991" y="72544"/>
                        <a:pt x="30790" y="71160"/>
                      </a:cubicBezTo>
                      <a:cubicBezTo>
                        <a:pt x="32190" y="68394"/>
                        <a:pt x="36389" y="68394"/>
                        <a:pt x="37788" y="65627"/>
                      </a:cubicBezTo>
                      <a:cubicBezTo>
                        <a:pt x="41987" y="60094"/>
                        <a:pt x="41987" y="53178"/>
                        <a:pt x="43386" y="47645"/>
                      </a:cubicBezTo>
                      <a:cubicBezTo>
                        <a:pt x="44786" y="44879"/>
                        <a:pt x="46185" y="42112"/>
                        <a:pt x="46185" y="39346"/>
                      </a:cubicBezTo>
                      <a:cubicBezTo>
                        <a:pt x="47585" y="36579"/>
                        <a:pt x="47585" y="33813"/>
                        <a:pt x="48985" y="31046"/>
                      </a:cubicBezTo>
                      <a:cubicBezTo>
                        <a:pt x="48985" y="25513"/>
                        <a:pt x="47585" y="19980"/>
                        <a:pt x="46185" y="14447"/>
                      </a:cubicBezTo>
                      <a:cubicBezTo>
                        <a:pt x="44786" y="10298"/>
                        <a:pt x="41987" y="6148"/>
                        <a:pt x="40587" y="4765"/>
                      </a:cubicBezTo>
                      <a:cubicBezTo>
                        <a:pt x="39188" y="1998"/>
                        <a:pt x="40587" y="3381"/>
                        <a:pt x="39188" y="615"/>
                      </a:cubicBezTo>
                      <a:cubicBezTo>
                        <a:pt x="39188" y="-768"/>
                        <a:pt x="37788" y="615"/>
                        <a:pt x="36389" y="615"/>
                      </a:cubicBezTo>
                      <a:cubicBezTo>
                        <a:pt x="34989" y="615"/>
                        <a:pt x="32190" y="1998"/>
                        <a:pt x="32190" y="1998"/>
                      </a:cubicBezTo>
                      <a:cubicBezTo>
                        <a:pt x="32190" y="3381"/>
                        <a:pt x="33589" y="3381"/>
                        <a:pt x="33589" y="4765"/>
                      </a:cubicBezTo>
                      <a:cubicBezTo>
                        <a:pt x="33589" y="7531"/>
                        <a:pt x="30790" y="10298"/>
                        <a:pt x="30790" y="14447"/>
                      </a:cubicBezTo>
                      <a:cubicBezTo>
                        <a:pt x="30790" y="18597"/>
                        <a:pt x="33589" y="22747"/>
                        <a:pt x="32190" y="26896"/>
                      </a:cubicBezTo>
                      <a:cubicBezTo>
                        <a:pt x="32190" y="29663"/>
                        <a:pt x="30790" y="31046"/>
                        <a:pt x="29391" y="33813"/>
                      </a:cubicBezTo>
                      <a:cubicBezTo>
                        <a:pt x="29391" y="36579"/>
                        <a:pt x="25192" y="37962"/>
                        <a:pt x="23792" y="39346"/>
                      </a:cubicBezTo>
                      <a:cubicBezTo>
                        <a:pt x="22393" y="43495"/>
                        <a:pt x="22393" y="49028"/>
                        <a:pt x="19594" y="53178"/>
                      </a:cubicBezTo>
                      <a:cubicBezTo>
                        <a:pt x="18194" y="54561"/>
                        <a:pt x="16794" y="57328"/>
                        <a:pt x="15395" y="58711"/>
                      </a:cubicBezTo>
                      <a:cubicBezTo>
                        <a:pt x="13996" y="60094"/>
                        <a:pt x="12596" y="61478"/>
                        <a:pt x="11196" y="62861"/>
                      </a:cubicBezTo>
                      <a:cubicBezTo>
                        <a:pt x="8397" y="65627"/>
                        <a:pt x="5598" y="67011"/>
                        <a:pt x="4199" y="68394"/>
                      </a:cubicBezTo>
                      <a:cubicBezTo>
                        <a:pt x="2799" y="69777"/>
                        <a:pt x="1400" y="67011"/>
                        <a:pt x="0" y="68394"/>
                      </a:cubicBezTo>
                      <a:cubicBezTo>
                        <a:pt x="1400" y="72544"/>
                        <a:pt x="2799" y="76693"/>
                        <a:pt x="4199" y="8084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2" name="任意多边形: 形状 1921" descr="eb6bc1c7-7e0d-4f04-9390-b722c2b57b6b"/>
                <p:cNvSpPr/>
                <p:nvPr/>
              </p:nvSpPr>
              <p:spPr>
                <a:xfrm>
                  <a:off x="1048642" y="6480114"/>
                  <a:ext cx="144720" cy="146402"/>
                </a:xfrm>
                <a:custGeom>
                  <a:avLst/>
                  <a:gdLst>
                    <a:gd name="connsiteX0" fmla="*/ 3149 w 144720"/>
                    <a:gd name="connsiteY0" fmla="*/ 60517 h 146402"/>
                    <a:gd name="connsiteX1" fmla="*/ 3149 w 144720"/>
                    <a:gd name="connsiteY1" fmla="*/ 74349 h 146402"/>
                    <a:gd name="connsiteX2" fmla="*/ 10147 w 144720"/>
                    <a:gd name="connsiteY2" fmla="*/ 85415 h 146402"/>
                    <a:gd name="connsiteX3" fmla="*/ 31140 w 144720"/>
                    <a:gd name="connsiteY3" fmla="*/ 111697 h 146402"/>
                    <a:gd name="connsiteX4" fmla="*/ 49335 w 144720"/>
                    <a:gd name="connsiteY4" fmla="*/ 126913 h 146402"/>
                    <a:gd name="connsiteX5" fmla="*/ 73127 w 144720"/>
                    <a:gd name="connsiteY5" fmla="*/ 143512 h 146402"/>
                    <a:gd name="connsiteX6" fmla="*/ 105317 w 144720"/>
                    <a:gd name="connsiteY6" fmla="*/ 144895 h 146402"/>
                    <a:gd name="connsiteX7" fmla="*/ 133308 w 144720"/>
                    <a:gd name="connsiteY7" fmla="*/ 128296 h 146402"/>
                    <a:gd name="connsiteX8" fmla="*/ 144505 w 144720"/>
                    <a:gd name="connsiteY8" fmla="*/ 97864 h 146402"/>
                    <a:gd name="connsiteX9" fmla="*/ 134708 w 144720"/>
                    <a:gd name="connsiteY9" fmla="*/ 68816 h 146402"/>
                    <a:gd name="connsiteX10" fmla="*/ 102518 w 144720"/>
                    <a:gd name="connsiteY10" fmla="*/ 32852 h 146402"/>
                    <a:gd name="connsiteX11" fmla="*/ 77326 w 144720"/>
                    <a:gd name="connsiteY11" fmla="*/ 10720 h 146402"/>
                    <a:gd name="connsiteX12" fmla="*/ 68928 w 144720"/>
                    <a:gd name="connsiteY12" fmla="*/ 1037 h 146402"/>
                    <a:gd name="connsiteX13" fmla="*/ 64730 w 144720"/>
                    <a:gd name="connsiteY13" fmla="*/ 1037 h 146402"/>
                    <a:gd name="connsiteX14" fmla="*/ 63330 w 144720"/>
                    <a:gd name="connsiteY14" fmla="*/ 5187 h 146402"/>
                    <a:gd name="connsiteX15" fmla="*/ 71728 w 144720"/>
                    <a:gd name="connsiteY15" fmla="*/ 14870 h 146402"/>
                    <a:gd name="connsiteX16" fmla="*/ 89922 w 144720"/>
                    <a:gd name="connsiteY16" fmla="*/ 42535 h 146402"/>
                    <a:gd name="connsiteX17" fmla="*/ 120712 w 144720"/>
                    <a:gd name="connsiteY17" fmla="*/ 77116 h 146402"/>
                    <a:gd name="connsiteX18" fmla="*/ 127710 w 144720"/>
                    <a:gd name="connsiteY18" fmla="*/ 99248 h 146402"/>
                    <a:gd name="connsiteX19" fmla="*/ 119313 w 144720"/>
                    <a:gd name="connsiteY19" fmla="*/ 117230 h 146402"/>
                    <a:gd name="connsiteX20" fmla="*/ 80125 w 144720"/>
                    <a:gd name="connsiteY20" fmla="*/ 128296 h 146402"/>
                    <a:gd name="connsiteX21" fmla="*/ 60531 w 144720"/>
                    <a:gd name="connsiteY21" fmla="*/ 117230 h 146402"/>
                    <a:gd name="connsiteX22" fmla="*/ 45136 w 144720"/>
                    <a:gd name="connsiteY22" fmla="*/ 102014 h 146402"/>
                    <a:gd name="connsiteX23" fmla="*/ 22743 w 144720"/>
                    <a:gd name="connsiteY23" fmla="*/ 78499 h 146402"/>
                    <a:gd name="connsiteX24" fmla="*/ 17144 w 144720"/>
                    <a:gd name="connsiteY24" fmla="*/ 67433 h 146402"/>
                    <a:gd name="connsiteX25" fmla="*/ 3149 w 144720"/>
                    <a:gd name="connsiteY25" fmla="*/ 60517 h 146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44720" h="146402">
                      <a:moveTo>
                        <a:pt x="3149" y="60517"/>
                      </a:moveTo>
                      <a:cubicBezTo>
                        <a:pt x="-1050" y="61900"/>
                        <a:pt x="-1050" y="68816"/>
                        <a:pt x="3149" y="74349"/>
                      </a:cubicBezTo>
                      <a:cubicBezTo>
                        <a:pt x="7348" y="79882"/>
                        <a:pt x="5948" y="78499"/>
                        <a:pt x="10147" y="85415"/>
                      </a:cubicBezTo>
                      <a:cubicBezTo>
                        <a:pt x="15745" y="92332"/>
                        <a:pt x="22743" y="102014"/>
                        <a:pt x="31140" y="111697"/>
                      </a:cubicBezTo>
                      <a:cubicBezTo>
                        <a:pt x="35339" y="115847"/>
                        <a:pt x="42337" y="121380"/>
                        <a:pt x="49335" y="126913"/>
                      </a:cubicBezTo>
                      <a:cubicBezTo>
                        <a:pt x="56332" y="132446"/>
                        <a:pt x="61931" y="139362"/>
                        <a:pt x="73127" y="143512"/>
                      </a:cubicBezTo>
                      <a:cubicBezTo>
                        <a:pt x="82924" y="146278"/>
                        <a:pt x="94120" y="147661"/>
                        <a:pt x="105317" y="144895"/>
                      </a:cubicBezTo>
                      <a:cubicBezTo>
                        <a:pt x="116513" y="142128"/>
                        <a:pt x="124911" y="136595"/>
                        <a:pt x="133308" y="128296"/>
                      </a:cubicBezTo>
                      <a:cubicBezTo>
                        <a:pt x="140306" y="119996"/>
                        <a:pt x="145904" y="108930"/>
                        <a:pt x="144505" y="97864"/>
                      </a:cubicBezTo>
                      <a:cubicBezTo>
                        <a:pt x="143105" y="86798"/>
                        <a:pt x="140306" y="77116"/>
                        <a:pt x="134708" y="68816"/>
                      </a:cubicBezTo>
                      <a:cubicBezTo>
                        <a:pt x="123511" y="53601"/>
                        <a:pt x="110915" y="42535"/>
                        <a:pt x="102518" y="32852"/>
                      </a:cubicBezTo>
                      <a:cubicBezTo>
                        <a:pt x="92721" y="23169"/>
                        <a:pt x="82924" y="16253"/>
                        <a:pt x="77326" y="10720"/>
                      </a:cubicBezTo>
                      <a:cubicBezTo>
                        <a:pt x="71728" y="5187"/>
                        <a:pt x="73127" y="6570"/>
                        <a:pt x="68928" y="1037"/>
                      </a:cubicBezTo>
                      <a:cubicBezTo>
                        <a:pt x="67529" y="-346"/>
                        <a:pt x="67529" y="-346"/>
                        <a:pt x="64730" y="1037"/>
                      </a:cubicBezTo>
                      <a:cubicBezTo>
                        <a:pt x="63330" y="2421"/>
                        <a:pt x="60531" y="2421"/>
                        <a:pt x="63330" y="5187"/>
                      </a:cubicBezTo>
                      <a:cubicBezTo>
                        <a:pt x="67529" y="10720"/>
                        <a:pt x="67529" y="7954"/>
                        <a:pt x="71728" y="14870"/>
                      </a:cubicBezTo>
                      <a:cubicBezTo>
                        <a:pt x="77326" y="21786"/>
                        <a:pt x="81524" y="31469"/>
                        <a:pt x="89922" y="42535"/>
                      </a:cubicBezTo>
                      <a:cubicBezTo>
                        <a:pt x="98319" y="53601"/>
                        <a:pt x="112315" y="63283"/>
                        <a:pt x="120712" y="77116"/>
                      </a:cubicBezTo>
                      <a:cubicBezTo>
                        <a:pt x="124911" y="84032"/>
                        <a:pt x="126310" y="92332"/>
                        <a:pt x="127710" y="99248"/>
                      </a:cubicBezTo>
                      <a:cubicBezTo>
                        <a:pt x="127710" y="106164"/>
                        <a:pt x="123511" y="111697"/>
                        <a:pt x="119313" y="117230"/>
                      </a:cubicBezTo>
                      <a:cubicBezTo>
                        <a:pt x="110915" y="126913"/>
                        <a:pt x="94120" y="133829"/>
                        <a:pt x="80125" y="128296"/>
                      </a:cubicBezTo>
                      <a:cubicBezTo>
                        <a:pt x="73127" y="125529"/>
                        <a:pt x="66129" y="121380"/>
                        <a:pt x="60531" y="117230"/>
                      </a:cubicBezTo>
                      <a:cubicBezTo>
                        <a:pt x="54933" y="113080"/>
                        <a:pt x="50734" y="107547"/>
                        <a:pt x="45136" y="102014"/>
                      </a:cubicBezTo>
                      <a:cubicBezTo>
                        <a:pt x="35339" y="92332"/>
                        <a:pt x="26942" y="84032"/>
                        <a:pt x="22743" y="78499"/>
                      </a:cubicBezTo>
                      <a:cubicBezTo>
                        <a:pt x="17144" y="72966"/>
                        <a:pt x="19944" y="71583"/>
                        <a:pt x="17144" y="67433"/>
                      </a:cubicBezTo>
                      <a:cubicBezTo>
                        <a:pt x="12946" y="61900"/>
                        <a:pt x="7348" y="60517"/>
                        <a:pt x="3149" y="6051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3" name="任意多边形: 形状 1922" descr="4a98a433-94c2-4b7c-950a-bef2d6ff4dbf"/>
                <p:cNvSpPr/>
                <p:nvPr/>
              </p:nvSpPr>
              <p:spPr>
                <a:xfrm>
                  <a:off x="1171317" y="6483303"/>
                  <a:ext cx="93208" cy="87759"/>
                </a:xfrm>
                <a:custGeom>
                  <a:avLst/>
                  <a:gdLst>
                    <a:gd name="connsiteX0" fmla="*/ 837 w 93208"/>
                    <a:gd name="connsiteY0" fmla="*/ 71160 h 87759"/>
                    <a:gd name="connsiteX1" fmla="*/ 3636 w 93208"/>
                    <a:gd name="connsiteY1" fmla="*/ 80843 h 87759"/>
                    <a:gd name="connsiteX2" fmla="*/ 9235 w 93208"/>
                    <a:gd name="connsiteY2" fmla="*/ 83609 h 87759"/>
                    <a:gd name="connsiteX3" fmla="*/ 26029 w 93208"/>
                    <a:gd name="connsiteY3" fmla="*/ 87759 h 87759"/>
                    <a:gd name="connsiteX4" fmla="*/ 37226 w 93208"/>
                    <a:gd name="connsiteY4" fmla="*/ 84993 h 87759"/>
                    <a:gd name="connsiteX5" fmla="*/ 51221 w 93208"/>
                    <a:gd name="connsiteY5" fmla="*/ 84993 h 87759"/>
                    <a:gd name="connsiteX6" fmla="*/ 73614 w 93208"/>
                    <a:gd name="connsiteY6" fmla="*/ 68394 h 87759"/>
                    <a:gd name="connsiteX7" fmla="*/ 83411 w 93208"/>
                    <a:gd name="connsiteY7" fmla="*/ 57328 h 87759"/>
                    <a:gd name="connsiteX8" fmla="*/ 90409 w 93208"/>
                    <a:gd name="connsiteY8" fmla="*/ 44879 h 87759"/>
                    <a:gd name="connsiteX9" fmla="*/ 93208 w 93208"/>
                    <a:gd name="connsiteY9" fmla="*/ 21363 h 87759"/>
                    <a:gd name="connsiteX10" fmla="*/ 89010 w 93208"/>
                    <a:gd name="connsiteY10" fmla="*/ 6148 h 87759"/>
                    <a:gd name="connsiteX11" fmla="*/ 87610 w 93208"/>
                    <a:gd name="connsiteY11" fmla="*/ 615 h 87759"/>
                    <a:gd name="connsiteX12" fmla="*/ 84811 w 93208"/>
                    <a:gd name="connsiteY12" fmla="*/ 615 h 87759"/>
                    <a:gd name="connsiteX13" fmla="*/ 80612 w 93208"/>
                    <a:gd name="connsiteY13" fmla="*/ 3381 h 87759"/>
                    <a:gd name="connsiteX14" fmla="*/ 82012 w 93208"/>
                    <a:gd name="connsiteY14" fmla="*/ 8914 h 87759"/>
                    <a:gd name="connsiteX15" fmla="*/ 79213 w 93208"/>
                    <a:gd name="connsiteY15" fmla="*/ 22747 h 87759"/>
                    <a:gd name="connsiteX16" fmla="*/ 76413 w 93208"/>
                    <a:gd name="connsiteY16" fmla="*/ 42112 h 87759"/>
                    <a:gd name="connsiteX17" fmla="*/ 70815 w 93208"/>
                    <a:gd name="connsiteY17" fmla="*/ 50412 h 87759"/>
                    <a:gd name="connsiteX18" fmla="*/ 62418 w 93208"/>
                    <a:gd name="connsiteY18" fmla="*/ 55945 h 87759"/>
                    <a:gd name="connsiteX19" fmla="*/ 45623 w 93208"/>
                    <a:gd name="connsiteY19" fmla="*/ 68394 h 87759"/>
                    <a:gd name="connsiteX20" fmla="*/ 35826 w 93208"/>
                    <a:gd name="connsiteY20" fmla="*/ 71160 h 87759"/>
                    <a:gd name="connsiteX21" fmla="*/ 27429 w 93208"/>
                    <a:gd name="connsiteY21" fmla="*/ 72544 h 87759"/>
                    <a:gd name="connsiteX22" fmla="*/ 14833 w 93208"/>
                    <a:gd name="connsiteY22" fmla="*/ 71160 h 87759"/>
                    <a:gd name="connsiteX23" fmla="*/ 10634 w 93208"/>
                    <a:gd name="connsiteY23" fmla="*/ 68394 h 87759"/>
                    <a:gd name="connsiteX24" fmla="*/ 837 w 93208"/>
                    <a:gd name="connsiteY24" fmla="*/ 71160 h 8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3208" h="87759">
                      <a:moveTo>
                        <a:pt x="837" y="71160"/>
                      </a:moveTo>
                      <a:cubicBezTo>
                        <a:pt x="-563" y="75310"/>
                        <a:pt x="-563" y="79460"/>
                        <a:pt x="3636" y="80843"/>
                      </a:cubicBezTo>
                      <a:cubicBezTo>
                        <a:pt x="6435" y="82226"/>
                        <a:pt x="5036" y="82226"/>
                        <a:pt x="9235" y="83609"/>
                      </a:cubicBezTo>
                      <a:cubicBezTo>
                        <a:pt x="13433" y="84993"/>
                        <a:pt x="19032" y="87759"/>
                        <a:pt x="26029" y="87759"/>
                      </a:cubicBezTo>
                      <a:cubicBezTo>
                        <a:pt x="30228" y="87759"/>
                        <a:pt x="33027" y="84993"/>
                        <a:pt x="37226" y="84993"/>
                      </a:cubicBezTo>
                      <a:cubicBezTo>
                        <a:pt x="41424" y="84993"/>
                        <a:pt x="45623" y="86376"/>
                        <a:pt x="51221" y="84993"/>
                      </a:cubicBezTo>
                      <a:cubicBezTo>
                        <a:pt x="59619" y="82226"/>
                        <a:pt x="68016" y="75310"/>
                        <a:pt x="73614" y="68394"/>
                      </a:cubicBezTo>
                      <a:cubicBezTo>
                        <a:pt x="76413" y="65627"/>
                        <a:pt x="80612" y="61478"/>
                        <a:pt x="83411" y="57328"/>
                      </a:cubicBezTo>
                      <a:cubicBezTo>
                        <a:pt x="86210" y="53178"/>
                        <a:pt x="89010" y="49028"/>
                        <a:pt x="90409" y="44879"/>
                      </a:cubicBezTo>
                      <a:cubicBezTo>
                        <a:pt x="93208" y="36579"/>
                        <a:pt x="93208" y="28280"/>
                        <a:pt x="93208" y="21363"/>
                      </a:cubicBezTo>
                      <a:cubicBezTo>
                        <a:pt x="93208" y="14447"/>
                        <a:pt x="89010" y="8914"/>
                        <a:pt x="89010" y="6148"/>
                      </a:cubicBezTo>
                      <a:cubicBezTo>
                        <a:pt x="87610" y="1998"/>
                        <a:pt x="87610" y="3381"/>
                        <a:pt x="87610" y="615"/>
                      </a:cubicBezTo>
                      <a:cubicBezTo>
                        <a:pt x="87610" y="-768"/>
                        <a:pt x="86210" y="615"/>
                        <a:pt x="84811" y="615"/>
                      </a:cubicBezTo>
                      <a:cubicBezTo>
                        <a:pt x="83411" y="615"/>
                        <a:pt x="80612" y="1998"/>
                        <a:pt x="80612" y="3381"/>
                      </a:cubicBezTo>
                      <a:cubicBezTo>
                        <a:pt x="80612" y="6148"/>
                        <a:pt x="82012" y="4764"/>
                        <a:pt x="82012" y="8914"/>
                      </a:cubicBezTo>
                      <a:cubicBezTo>
                        <a:pt x="82012" y="13064"/>
                        <a:pt x="79213" y="17214"/>
                        <a:pt x="79213" y="22747"/>
                      </a:cubicBezTo>
                      <a:cubicBezTo>
                        <a:pt x="77813" y="28280"/>
                        <a:pt x="80612" y="35196"/>
                        <a:pt x="76413" y="42112"/>
                      </a:cubicBezTo>
                      <a:cubicBezTo>
                        <a:pt x="75014" y="44879"/>
                        <a:pt x="72215" y="47645"/>
                        <a:pt x="70815" y="50412"/>
                      </a:cubicBezTo>
                      <a:cubicBezTo>
                        <a:pt x="68016" y="53178"/>
                        <a:pt x="63817" y="54561"/>
                        <a:pt x="62418" y="55945"/>
                      </a:cubicBezTo>
                      <a:cubicBezTo>
                        <a:pt x="58219" y="60094"/>
                        <a:pt x="52621" y="67010"/>
                        <a:pt x="45623" y="68394"/>
                      </a:cubicBezTo>
                      <a:cubicBezTo>
                        <a:pt x="42824" y="69777"/>
                        <a:pt x="38625" y="69777"/>
                        <a:pt x="35826" y="71160"/>
                      </a:cubicBezTo>
                      <a:cubicBezTo>
                        <a:pt x="33027" y="71160"/>
                        <a:pt x="30228" y="71160"/>
                        <a:pt x="27429" y="72544"/>
                      </a:cubicBezTo>
                      <a:cubicBezTo>
                        <a:pt x="21830" y="72544"/>
                        <a:pt x="17632" y="72544"/>
                        <a:pt x="14833" y="71160"/>
                      </a:cubicBezTo>
                      <a:cubicBezTo>
                        <a:pt x="12034" y="71160"/>
                        <a:pt x="13433" y="68394"/>
                        <a:pt x="10634" y="68394"/>
                      </a:cubicBezTo>
                      <a:cubicBezTo>
                        <a:pt x="6435" y="64244"/>
                        <a:pt x="2237" y="67010"/>
                        <a:pt x="837" y="7116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4" name="任意多边形: 形状 1923" descr="19cd2ca5-d314-401b-b424-a605c8472479"/>
                <p:cNvSpPr/>
                <p:nvPr/>
              </p:nvSpPr>
              <p:spPr>
                <a:xfrm>
                  <a:off x="821684" y="6644374"/>
                  <a:ext cx="126761" cy="52563"/>
                </a:xfrm>
                <a:custGeom>
                  <a:avLst/>
                  <a:gdLst>
                    <a:gd name="connsiteX0" fmla="*/ 119542 w 126761"/>
                    <a:gd name="connsiteY0" fmla="*/ 0 h 52563"/>
                    <a:gd name="connsiteX1" fmla="*/ 111145 w 126761"/>
                    <a:gd name="connsiteY1" fmla="*/ 4150 h 52563"/>
                    <a:gd name="connsiteX2" fmla="*/ 109746 w 126761"/>
                    <a:gd name="connsiteY2" fmla="*/ 8300 h 52563"/>
                    <a:gd name="connsiteX3" fmla="*/ 101348 w 126761"/>
                    <a:gd name="connsiteY3" fmla="*/ 16599 h 52563"/>
                    <a:gd name="connsiteX4" fmla="*/ 97149 w 126761"/>
                    <a:gd name="connsiteY4" fmla="*/ 23515 h 52563"/>
                    <a:gd name="connsiteX5" fmla="*/ 87353 w 126761"/>
                    <a:gd name="connsiteY5" fmla="*/ 26282 h 52563"/>
                    <a:gd name="connsiteX6" fmla="*/ 67759 w 126761"/>
                    <a:gd name="connsiteY6" fmla="*/ 33198 h 52563"/>
                    <a:gd name="connsiteX7" fmla="*/ 56562 w 126761"/>
                    <a:gd name="connsiteY7" fmla="*/ 31815 h 52563"/>
                    <a:gd name="connsiteX8" fmla="*/ 45366 w 126761"/>
                    <a:gd name="connsiteY8" fmla="*/ 29048 h 52563"/>
                    <a:gd name="connsiteX9" fmla="*/ 25772 w 126761"/>
                    <a:gd name="connsiteY9" fmla="*/ 24898 h 52563"/>
                    <a:gd name="connsiteX10" fmla="*/ 10377 w 126761"/>
                    <a:gd name="connsiteY10" fmla="*/ 22132 h 52563"/>
                    <a:gd name="connsiteX11" fmla="*/ 4779 w 126761"/>
                    <a:gd name="connsiteY11" fmla="*/ 20749 h 52563"/>
                    <a:gd name="connsiteX12" fmla="*/ 1979 w 126761"/>
                    <a:gd name="connsiteY12" fmla="*/ 22132 h 52563"/>
                    <a:gd name="connsiteX13" fmla="*/ 580 w 126761"/>
                    <a:gd name="connsiteY13" fmla="*/ 26282 h 52563"/>
                    <a:gd name="connsiteX14" fmla="*/ 6178 w 126761"/>
                    <a:gd name="connsiteY14" fmla="*/ 29048 h 52563"/>
                    <a:gd name="connsiteX15" fmla="*/ 18774 w 126761"/>
                    <a:gd name="connsiteY15" fmla="*/ 38731 h 52563"/>
                    <a:gd name="connsiteX16" fmla="*/ 41167 w 126761"/>
                    <a:gd name="connsiteY16" fmla="*/ 44264 h 52563"/>
                    <a:gd name="connsiteX17" fmla="*/ 53763 w 126761"/>
                    <a:gd name="connsiteY17" fmla="*/ 48414 h 52563"/>
                    <a:gd name="connsiteX18" fmla="*/ 67759 w 126761"/>
                    <a:gd name="connsiteY18" fmla="*/ 52563 h 52563"/>
                    <a:gd name="connsiteX19" fmla="*/ 94350 w 126761"/>
                    <a:gd name="connsiteY19" fmla="*/ 42881 h 52563"/>
                    <a:gd name="connsiteX20" fmla="*/ 105547 w 126761"/>
                    <a:gd name="connsiteY20" fmla="*/ 35964 h 52563"/>
                    <a:gd name="connsiteX21" fmla="*/ 113944 w 126761"/>
                    <a:gd name="connsiteY21" fmla="*/ 27665 h 52563"/>
                    <a:gd name="connsiteX22" fmla="*/ 122342 w 126761"/>
                    <a:gd name="connsiteY22" fmla="*/ 12449 h 52563"/>
                    <a:gd name="connsiteX23" fmla="*/ 126540 w 126761"/>
                    <a:gd name="connsiteY23" fmla="*/ 5533 h 52563"/>
                    <a:gd name="connsiteX24" fmla="*/ 119542 w 126761"/>
                    <a:gd name="connsiteY24" fmla="*/ 0 h 52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6761" h="52562">
                      <a:moveTo>
                        <a:pt x="119542" y="0"/>
                      </a:moveTo>
                      <a:cubicBezTo>
                        <a:pt x="115344" y="0"/>
                        <a:pt x="112545" y="2766"/>
                        <a:pt x="111145" y="4150"/>
                      </a:cubicBezTo>
                      <a:cubicBezTo>
                        <a:pt x="109746" y="6916"/>
                        <a:pt x="109746" y="5533"/>
                        <a:pt x="109746" y="8300"/>
                      </a:cubicBezTo>
                      <a:cubicBezTo>
                        <a:pt x="108346" y="11066"/>
                        <a:pt x="105547" y="13832"/>
                        <a:pt x="101348" y="16599"/>
                      </a:cubicBezTo>
                      <a:cubicBezTo>
                        <a:pt x="99949" y="17982"/>
                        <a:pt x="99949" y="22132"/>
                        <a:pt x="97149" y="23515"/>
                      </a:cubicBezTo>
                      <a:cubicBezTo>
                        <a:pt x="94350" y="24898"/>
                        <a:pt x="90152" y="24898"/>
                        <a:pt x="87353" y="26282"/>
                      </a:cubicBezTo>
                      <a:cubicBezTo>
                        <a:pt x="81754" y="29048"/>
                        <a:pt x="76156" y="33198"/>
                        <a:pt x="67759" y="33198"/>
                      </a:cubicBezTo>
                      <a:cubicBezTo>
                        <a:pt x="63560" y="33198"/>
                        <a:pt x="60761" y="33198"/>
                        <a:pt x="56562" y="31815"/>
                      </a:cubicBezTo>
                      <a:cubicBezTo>
                        <a:pt x="52364" y="31815"/>
                        <a:pt x="49564" y="30431"/>
                        <a:pt x="45366" y="29048"/>
                      </a:cubicBezTo>
                      <a:cubicBezTo>
                        <a:pt x="38368" y="27665"/>
                        <a:pt x="31370" y="26282"/>
                        <a:pt x="25772" y="24898"/>
                      </a:cubicBezTo>
                      <a:cubicBezTo>
                        <a:pt x="20174" y="23515"/>
                        <a:pt x="14575" y="23515"/>
                        <a:pt x="10377" y="22132"/>
                      </a:cubicBezTo>
                      <a:cubicBezTo>
                        <a:pt x="7578" y="20749"/>
                        <a:pt x="7578" y="20749"/>
                        <a:pt x="4779" y="20749"/>
                      </a:cubicBezTo>
                      <a:cubicBezTo>
                        <a:pt x="3379" y="20749"/>
                        <a:pt x="3379" y="20749"/>
                        <a:pt x="1979" y="22132"/>
                      </a:cubicBezTo>
                      <a:cubicBezTo>
                        <a:pt x="580" y="23515"/>
                        <a:pt x="-820" y="26282"/>
                        <a:pt x="580" y="26282"/>
                      </a:cubicBezTo>
                      <a:cubicBezTo>
                        <a:pt x="3379" y="27665"/>
                        <a:pt x="3379" y="26282"/>
                        <a:pt x="6178" y="29048"/>
                      </a:cubicBezTo>
                      <a:cubicBezTo>
                        <a:pt x="8977" y="30431"/>
                        <a:pt x="13176" y="35964"/>
                        <a:pt x="18774" y="38731"/>
                      </a:cubicBezTo>
                      <a:cubicBezTo>
                        <a:pt x="24372" y="41497"/>
                        <a:pt x="32770" y="41497"/>
                        <a:pt x="41167" y="44264"/>
                      </a:cubicBezTo>
                      <a:cubicBezTo>
                        <a:pt x="45366" y="45647"/>
                        <a:pt x="49564" y="47030"/>
                        <a:pt x="53763" y="48414"/>
                      </a:cubicBezTo>
                      <a:cubicBezTo>
                        <a:pt x="57962" y="48414"/>
                        <a:pt x="62160" y="52563"/>
                        <a:pt x="67759" y="52563"/>
                      </a:cubicBezTo>
                      <a:cubicBezTo>
                        <a:pt x="77556" y="52563"/>
                        <a:pt x="87353" y="47030"/>
                        <a:pt x="94350" y="42881"/>
                      </a:cubicBezTo>
                      <a:cubicBezTo>
                        <a:pt x="98549" y="41497"/>
                        <a:pt x="101348" y="38731"/>
                        <a:pt x="105547" y="35964"/>
                      </a:cubicBezTo>
                      <a:cubicBezTo>
                        <a:pt x="108346" y="33198"/>
                        <a:pt x="111145" y="30431"/>
                        <a:pt x="113944" y="27665"/>
                      </a:cubicBezTo>
                      <a:cubicBezTo>
                        <a:pt x="118143" y="22132"/>
                        <a:pt x="120942" y="16599"/>
                        <a:pt x="122342" y="12449"/>
                      </a:cubicBezTo>
                      <a:cubicBezTo>
                        <a:pt x="123741" y="8300"/>
                        <a:pt x="125141" y="9683"/>
                        <a:pt x="126540" y="5533"/>
                      </a:cubicBezTo>
                      <a:cubicBezTo>
                        <a:pt x="127940" y="2766"/>
                        <a:pt x="122342" y="0"/>
                        <a:pt x="11954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5" name="任意多边形: 形状 1924" descr="6a2377dc-143d-4620-bc35-a2d199fabfb2"/>
                <p:cNvSpPr/>
                <p:nvPr/>
              </p:nvSpPr>
              <p:spPr>
                <a:xfrm>
                  <a:off x="600752" y="6645143"/>
                  <a:ext cx="134739" cy="46536"/>
                </a:xfrm>
                <a:custGeom>
                  <a:avLst/>
                  <a:gdLst>
                    <a:gd name="connsiteX0" fmla="*/ 130540 w 134739"/>
                    <a:gd name="connsiteY0" fmla="*/ 7531 h 46536"/>
                    <a:gd name="connsiteX1" fmla="*/ 120744 w 134739"/>
                    <a:gd name="connsiteY1" fmla="*/ 6148 h 46536"/>
                    <a:gd name="connsiteX2" fmla="*/ 116545 w 134739"/>
                    <a:gd name="connsiteY2" fmla="*/ 8914 h 46536"/>
                    <a:gd name="connsiteX3" fmla="*/ 103949 w 134739"/>
                    <a:gd name="connsiteY3" fmla="*/ 15830 h 46536"/>
                    <a:gd name="connsiteX4" fmla="*/ 96951 w 134739"/>
                    <a:gd name="connsiteY4" fmla="*/ 22747 h 46536"/>
                    <a:gd name="connsiteX5" fmla="*/ 85755 w 134739"/>
                    <a:gd name="connsiteY5" fmla="*/ 24130 h 46536"/>
                    <a:gd name="connsiteX6" fmla="*/ 63362 w 134739"/>
                    <a:gd name="connsiteY6" fmla="*/ 28280 h 46536"/>
                    <a:gd name="connsiteX7" fmla="*/ 52165 w 134739"/>
                    <a:gd name="connsiteY7" fmla="*/ 25513 h 46536"/>
                    <a:gd name="connsiteX8" fmla="*/ 40969 w 134739"/>
                    <a:gd name="connsiteY8" fmla="*/ 21363 h 46536"/>
                    <a:gd name="connsiteX9" fmla="*/ 22775 w 134739"/>
                    <a:gd name="connsiteY9" fmla="*/ 13064 h 46536"/>
                    <a:gd name="connsiteX10" fmla="*/ 10178 w 134739"/>
                    <a:gd name="connsiteY10" fmla="*/ 4764 h 46536"/>
                    <a:gd name="connsiteX11" fmla="*/ 5980 w 134739"/>
                    <a:gd name="connsiteY11" fmla="*/ 615 h 46536"/>
                    <a:gd name="connsiteX12" fmla="*/ 3180 w 134739"/>
                    <a:gd name="connsiteY12" fmla="*/ 615 h 46536"/>
                    <a:gd name="connsiteX13" fmla="*/ 381 w 134739"/>
                    <a:gd name="connsiteY13" fmla="*/ 3381 h 46536"/>
                    <a:gd name="connsiteX14" fmla="*/ 4580 w 134739"/>
                    <a:gd name="connsiteY14" fmla="*/ 8914 h 46536"/>
                    <a:gd name="connsiteX15" fmla="*/ 14377 w 134739"/>
                    <a:gd name="connsiteY15" fmla="*/ 24130 h 46536"/>
                    <a:gd name="connsiteX16" fmla="*/ 36770 w 134739"/>
                    <a:gd name="connsiteY16" fmla="*/ 35196 h 46536"/>
                    <a:gd name="connsiteX17" fmla="*/ 49366 w 134739"/>
                    <a:gd name="connsiteY17" fmla="*/ 40729 h 46536"/>
                    <a:gd name="connsiteX18" fmla="*/ 63362 w 134739"/>
                    <a:gd name="connsiteY18" fmla="*/ 46262 h 46536"/>
                    <a:gd name="connsiteX19" fmla="*/ 91353 w 134739"/>
                    <a:gd name="connsiteY19" fmla="*/ 40729 h 46536"/>
                    <a:gd name="connsiteX20" fmla="*/ 103949 w 134739"/>
                    <a:gd name="connsiteY20" fmla="*/ 36579 h 46536"/>
                    <a:gd name="connsiteX21" fmla="*/ 113746 w 134739"/>
                    <a:gd name="connsiteY21" fmla="*/ 31046 h 46536"/>
                    <a:gd name="connsiteX22" fmla="*/ 127742 w 134739"/>
                    <a:gd name="connsiteY22" fmla="*/ 19980 h 46536"/>
                    <a:gd name="connsiteX23" fmla="*/ 134739 w 134739"/>
                    <a:gd name="connsiteY23" fmla="*/ 17214 h 46536"/>
                    <a:gd name="connsiteX24" fmla="*/ 130540 w 134739"/>
                    <a:gd name="connsiteY24" fmla="*/ 7531 h 4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4739" h="46536">
                      <a:moveTo>
                        <a:pt x="130540" y="7531"/>
                      </a:moveTo>
                      <a:cubicBezTo>
                        <a:pt x="127742" y="4764"/>
                        <a:pt x="123543" y="4764"/>
                        <a:pt x="120744" y="6148"/>
                      </a:cubicBezTo>
                      <a:cubicBezTo>
                        <a:pt x="117944" y="7531"/>
                        <a:pt x="119344" y="7531"/>
                        <a:pt x="116545" y="8914"/>
                      </a:cubicBezTo>
                      <a:cubicBezTo>
                        <a:pt x="113746" y="11681"/>
                        <a:pt x="108147" y="13064"/>
                        <a:pt x="103949" y="15830"/>
                      </a:cubicBezTo>
                      <a:cubicBezTo>
                        <a:pt x="101150" y="17214"/>
                        <a:pt x="99750" y="21363"/>
                        <a:pt x="96951" y="22747"/>
                      </a:cubicBezTo>
                      <a:cubicBezTo>
                        <a:pt x="94152" y="24130"/>
                        <a:pt x="89953" y="22747"/>
                        <a:pt x="85755" y="24130"/>
                      </a:cubicBezTo>
                      <a:cubicBezTo>
                        <a:pt x="78757" y="25513"/>
                        <a:pt x="71759" y="29663"/>
                        <a:pt x="63362" y="28280"/>
                      </a:cubicBezTo>
                      <a:cubicBezTo>
                        <a:pt x="59163" y="28280"/>
                        <a:pt x="54964" y="26896"/>
                        <a:pt x="52165" y="25513"/>
                      </a:cubicBezTo>
                      <a:cubicBezTo>
                        <a:pt x="47966" y="24130"/>
                        <a:pt x="45167" y="22747"/>
                        <a:pt x="40969" y="21363"/>
                      </a:cubicBezTo>
                      <a:cubicBezTo>
                        <a:pt x="33971" y="18597"/>
                        <a:pt x="26973" y="15830"/>
                        <a:pt x="22775" y="13064"/>
                      </a:cubicBezTo>
                      <a:cubicBezTo>
                        <a:pt x="17176" y="10297"/>
                        <a:pt x="12977" y="7531"/>
                        <a:pt x="10178" y="4764"/>
                      </a:cubicBezTo>
                      <a:cubicBezTo>
                        <a:pt x="7379" y="1998"/>
                        <a:pt x="8779" y="1998"/>
                        <a:pt x="5980" y="615"/>
                      </a:cubicBezTo>
                      <a:cubicBezTo>
                        <a:pt x="4580" y="-769"/>
                        <a:pt x="4580" y="615"/>
                        <a:pt x="3180" y="615"/>
                      </a:cubicBezTo>
                      <a:cubicBezTo>
                        <a:pt x="1781" y="1998"/>
                        <a:pt x="-1018" y="1998"/>
                        <a:pt x="381" y="3381"/>
                      </a:cubicBezTo>
                      <a:cubicBezTo>
                        <a:pt x="1781" y="6148"/>
                        <a:pt x="1781" y="4764"/>
                        <a:pt x="4580" y="8914"/>
                      </a:cubicBezTo>
                      <a:cubicBezTo>
                        <a:pt x="7379" y="11681"/>
                        <a:pt x="8779" y="18597"/>
                        <a:pt x="14377" y="24130"/>
                      </a:cubicBezTo>
                      <a:cubicBezTo>
                        <a:pt x="19975" y="29663"/>
                        <a:pt x="28373" y="31046"/>
                        <a:pt x="36770" y="35196"/>
                      </a:cubicBezTo>
                      <a:cubicBezTo>
                        <a:pt x="40969" y="36579"/>
                        <a:pt x="45167" y="39345"/>
                        <a:pt x="49366" y="40729"/>
                      </a:cubicBezTo>
                      <a:cubicBezTo>
                        <a:pt x="53565" y="42112"/>
                        <a:pt x="57764" y="44879"/>
                        <a:pt x="63362" y="46262"/>
                      </a:cubicBezTo>
                      <a:cubicBezTo>
                        <a:pt x="73158" y="47645"/>
                        <a:pt x="82955" y="43495"/>
                        <a:pt x="91353" y="40729"/>
                      </a:cubicBezTo>
                      <a:cubicBezTo>
                        <a:pt x="95551" y="39345"/>
                        <a:pt x="99750" y="37962"/>
                        <a:pt x="103949" y="36579"/>
                      </a:cubicBezTo>
                      <a:cubicBezTo>
                        <a:pt x="108147" y="35196"/>
                        <a:pt x="110947" y="33813"/>
                        <a:pt x="113746" y="31046"/>
                      </a:cubicBezTo>
                      <a:cubicBezTo>
                        <a:pt x="119344" y="26896"/>
                        <a:pt x="124942" y="22747"/>
                        <a:pt x="127742" y="19980"/>
                      </a:cubicBezTo>
                      <a:cubicBezTo>
                        <a:pt x="130540" y="17214"/>
                        <a:pt x="131940" y="19980"/>
                        <a:pt x="134739" y="17214"/>
                      </a:cubicBezTo>
                      <a:cubicBezTo>
                        <a:pt x="134739" y="14447"/>
                        <a:pt x="133340" y="8914"/>
                        <a:pt x="130540" y="75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6" name="任意多边形: 形状 1925" descr="f3e3e4f1-588f-447b-ab48-edd129691877"/>
                <p:cNvSpPr/>
                <p:nvPr/>
              </p:nvSpPr>
              <p:spPr>
                <a:xfrm>
                  <a:off x="404813" y="6562148"/>
                  <a:ext cx="104570" cy="51881"/>
                </a:xfrm>
                <a:custGeom>
                  <a:avLst/>
                  <a:gdLst>
                    <a:gd name="connsiteX0" fmla="*/ 103949 w 104570"/>
                    <a:gd name="connsiteY0" fmla="*/ 44879 h 51881"/>
                    <a:gd name="connsiteX1" fmla="*/ 98351 w 104570"/>
                    <a:gd name="connsiteY1" fmla="*/ 37962 h 51881"/>
                    <a:gd name="connsiteX2" fmla="*/ 94152 w 104570"/>
                    <a:gd name="connsiteY2" fmla="*/ 37962 h 51881"/>
                    <a:gd name="connsiteX3" fmla="*/ 82955 w 104570"/>
                    <a:gd name="connsiteY3" fmla="*/ 36579 h 51881"/>
                    <a:gd name="connsiteX4" fmla="*/ 74558 w 104570"/>
                    <a:gd name="connsiteY4" fmla="*/ 37962 h 51881"/>
                    <a:gd name="connsiteX5" fmla="*/ 66161 w 104570"/>
                    <a:gd name="connsiteY5" fmla="*/ 33813 h 51881"/>
                    <a:gd name="connsiteX6" fmla="*/ 47966 w 104570"/>
                    <a:gd name="connsiteY6" fmla="*/ 31046 h 51881"/>
                    <a:gd name="connsiteX7" fmla="*/ 39569 w 104570"/>
                    <a:gd name="connsiteY7" fmla="*/ 26896 h 51881"/>
                    <a:gd name="connsiteX8" fmla="*/ 32571 w 104570"/>
                    <a:gd name="connsiteY8" fmla="*/ 21363 h 51881"/>
                    <a:gd name="connsiteX9" fmla="*/ 18576 w 104570"/>
                    <a:gd name="connsiteY9" fmla="*/ 11681 h 51881"/>
                    <a:gd name="connsiteX10" fmla="*/ 8779 w 104570"/>
                    <a:gd name="connsiteY10" fmla="*/ 4764 h 51881"/>
                    <a:gd name="connsiteX11" fmla="*/ 5980 w 104570"/>
                    <a:gd name="connsiteY11" fmla="*/ 615 h 51881"/>
                    <a:gd name="connsiteX12" fmla="*/ 3180 w 104570"/>
                    <a:gd name="connsiteY12" fmla="*/ 615 h 51881"/>
                    <a:gd name="connsiteX13" fmla="*/ 381 w 104570"/>
                    <a:gd name="connsiteY13" fmla="*/ 3381 h 51881"/>
                    <a:gd name="connsiteX14" fmla="*/ 3180 w 104570"/>
                    <a:gd name="connsiteY14" fmla="*/ 7531 h 51881"/>
                    <a:gd name="connsiteX15" fmla="*/ 8779 w 104570"/>
                    <a:gd name="connsiteY15" fmla="*/ 19980 h 51881"/>
                    <a:gd name="connsiteX16" fmla="*/ 25573 w 104570"/>
                    <a:gd name="connsiteY16" fmla="*/ 31046 h 51881"/>
                    <a:gd name="connsiteX17" fmla="*/ 33971 w 104570"/>
                    <a:gd name="connsiteY17" fmla="*/ 37962 h 51881"/>
                    <a:gd name="connsiteX18" fmla="*/ 42368 w 104570"/>
                    <a:gd name="connsiteY18" fmla="*/ 44879 h 51881"/>
                    <a:gd name="connsiteX19" fmla="*/ 64761 w 104570"/>
                    <a:gd name="connsiteY19" fmla="*/ 49028 h 51881"/>
                    <a:gd name="connsiteX20" fmla="*/ 74558 w 104570"/>
                    <a:gd name="connsiteY20" fmla="*/ 50411 h 51881"/>
                    <a:gd name="connsiteX21" fmla="*/ 84355 w 104570"/>
                    <a:gd name="connsiteY21" fmla="*/ 50411 h 51881"/>
                    <a:gd name="connsiteX22" fmla="*/ 98351 w 104570"/>
                    <a:gd name="connsiteY22" fmla="*/ 49028 h 51881"/>
                    <a:gd name="connsiteX23" fmla="*/ 103949 w 104570"/>
                    <a:gd name="connsiteY23" fmla="*/ 50411 h 51881"/>
                    <a:gd name="connsiteX24" fmla="*/ 103949 w 104570"/>
                    <a:gd name="connsiteY24" fmla="*/ 44879 h 5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569" h="51881">
                      <a:moveTo>
                        <a:pt x="103949" y="44879"/>
                      </a:moveTo>
                      <a:cubicBezTo>
                        <a:pt x="102549" y="40729"/>
                        <a:pt x="99750" y="37962"/>
                        <a:pt x="98351" y="37962"/>
                      </a:cubicBezTo>
                      <a:cubicBezTo>
                        <a:pt x="95551" y="37962"/>
                        <a:pt x="96951" y="37962"/>
                        <a:pt x="94152" y="37962"/>
                      </a:cubicBezTo>
                      <a:cubicBezTo>
                        <a:pt x="91353" y="37962"/>
                        <a:pt x="87154" y="36579"/>
                        <a:pt x="82955" y="36579"/>
                      </a:cubicBezTo>
                      <a:cubicBezTo>
                        <a:pt x="80156" y="36579"/>
                        <a:pt x="77357" y="39345"/>
                        <a:pt x="74558" y="37962"/>
                      </a:cubicBezTo>
                      <a:cubicBezTo>
                        <a:pt x="71759" y="37962"/>
                        <a:pt x="68960" y="35196"/>
                        <a:pt x="66161" y="33813"/>
                      </a:cubicBezTo>
                      <a:cubicBezTo>
                        <a:pt x="60562" y="32429"/>
                        <a:pt x="53565" y="33813"/>
                        <a:pt x="47966" y="31046"/>
                      </a:cubicBezTo>
                      <a:cubicBezTo>
                        <a:pt x="45167" y="29663"/>
                        <a:pt x="42368" y="28280"/>
                        <a:pt x="39569" y="26896"/>
                      </a:cubicBezTo>
                      <a:cubicBezTo>
                        <a:pt x="36770" y="25513"/>
                        <a:pt x="33971" y="22747"/>
                        <a:pt x="32571" y="21363"/>
                      </a:cubicBezTo>
                      <a:cubicBezTo>
                        <a:pt x="26973" y="18597"/>
                        <a:pt x="22775" y="15830"/>
                        <a:pt x="18576" y="11681"/>
                      </a:cubicBezTo>
                      <a:cubicBezTo>
                        <a:pt x="14377" y="8914"/>
                        <a:pt x="10178" y="7531"/>
                        <a:pt x="8779" y="4764"/>
                      </a:cubicBezTo>
                      <a:cubicBezTo>
                        <a:pt x="7379" y="1998"/>
                        <a:pt x="7379" y="3381"/>
                        <a:pt x="5980" y="615"/>
                      </a:cubicBezTo>
                      <a:cubicBezTo>
                        <a:pt x="4580" y="-769"/>
                        <a:pt x="4580" y="615"/>
                        <a:pt x="3180" y="615"/>
                      </a:cubicBezTo>
                      <a:cubicBezTo>
                        <a:pt x="1781" y="1998"/>
                        <a:pt x="-1018" y="1998"/>
                        <a:pt x="381" y="3381"/>
                      </a:cubicBezTo>
                      <a:cubicBezTo>
                        <a:pt x="1781" y="6148"/>
                        <a:pt x="1781" y="4764"/>
                        <a:pt x="3180" y="7531"/>
                      </a:cubicBezTo>
                      <a:cubicBezTo>
                        <a:pt x="4580" y="10297"/>
                        <a:pt x="4580" y="15830"/>
                        <a:pt x="8779" y="19980"/>
                      </a:cubicBezTo>
                      <a:cubicBezTo>
                        <a:pt x="12977" y="24130"/>
                        <a:pt x="19975" y="26896"/>
                        <a:pt x="25573" y="31046"/>
                      </a:cubicBezTo>
                      <a:cubicBezTo>
                        <a:pt x="28373" y="32429"/>
                        <a:pt x="31172" y="36579"/>
                        <a:pt x="33971" y="37962"/>
                      </a:cubicBezTo>
                      <a:cubicBezTo>
                        <a:pt x="36770" y="39345"/>
                        <a:pt x="39569" y="43495"/>
                        <a:pt x="42368" y="44879"/>
                      </a:cubicBezTo>
                      <a:cubicBezTo>
                        <a:pt x="49366" y="47645"/>
                        <a:pt x="57764" y="47645"/>
                        <a:pt x="64761" y="49028"/>
                      </a:cubicBezTo>
                      <a:cubicBezTo>
                        <a:pt x="67560" y="50411"/>
                        <a:pt x="71759" y="50411"/>
                        <a:pt x="74558" y="50411"/>
                      </a:cubicBezTo>
                      <a:cubicBezTo>
                        <a:pt x="77357" y="50411"/>
                        <a:pt x="81556" y="50411"/>
                        <a:pt x="84355" y="50411"/>
                      </a:cubicBezTo>
                      <a:cubicBezTo>
                        <a:pt x="89953" y="50411"/>
                        <a:pt x="95551" y="49028"/>
                        <a:pt x="98351" y="49028"/>
                      </a:cubicBezTo>
                      <a:cubicBezTo>
                        <a:pt x="101150" y="49028"/>
                        <a:pt x="101150" y="50411"/>
                        <a:pt x="103949" y="50411"/>
                      </a:cubicBezTo>
                      <a:cubicBezTo>
                        <a:pt x="103949" y="54561"/>
                        <a:pt x="105348" y="49028"/>
                        <a:pt x="103949" y="448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7" name="任意多边形: 形状 1926" descr="8bfe90af-4359-447c-b489-86b1a5d1656c"/>
                <p:cNvSpPr/>
                <p:nvPr/>
              </p:nvSpPr>
              <p:spPr>
                <a:xfrm>
                  <a:off x="173023" y="5915028"/>
                  <a:ext cx="59248" cy="130401"/>
                </a:xfrm>
                <a:custGeom>
                  <a:avLst/>
                  <a:gdLst>
                    <a:gd name="connsiteX0" fmla="*/ 29235 w 59248"/>
                    <a:gd name="connsiteY0" fmla="*/ 129019 h 130401"/>
                    <a:gd name="connsiteX1" fmla="*/ 32034 w 59248"/>
                    <a:gd name="connsiteY1" fmla="*/ 119336 h 130401"/>
                    <a:gd name="connsiteX2" fmla="*/ 29235 w 59248"/>
                    <a:gd name="connsiteY2" fmla="*/ 113803 h 130401"/>
                    <a:gd name="connsiteX3" fmla="*/ 25036 w 59248"/>
                    <a:gd name="connsiteY3" fmla="*/ 99971 h 130401"/>
                    <a:gd name="connsiteX4" fmla="*/ 19438 w 59248"/>
                    <a:gd name="connsiteY4" fmla="*/ 91671 h 130401"/>
                    <a:gd name="connsiteX5" fmla="*/ 20838 w 59248"/>
                    <a:gd name="connsiteY5" fmla="*/ 80605 h 130401"/>
                    <a:gd name="connsiteX6" fmla="*/ 20838 w 59248"/>
                    <a:gd name="connsiteY6" fmla="*/ 57090 h 130401"/>
                    <a:gd name="connsiteX7" fmla="*/ 25036 w 59248"/>
                    <a:gd name="connsiteY7" fmla="*/ 46024 h 130401"/>
                    <a:gd name="connsiteX8" fmla="*/ 30635 w 59248"/>
                    <a:gd name="connsiteY8" fmla="*/ 36341 h 130401"/>
                    <a:gd name="connsiteX9" fmla="*/ 43231 w 59248"/>
                    <a:gd name="connsiteY9" fmla="*/ 19742 h 130401"/>
                    <a:gd name="connsiteX10" fmla="*/ 53028 w 59248"/>
                    <a:gd name="connsiteY10" fmla="*/ 8676 h 130401"/>
                    <a:gd name="connsiteX11" fmla="*/ 58626 w 59248"/>
                    <a:gd name="connsiteY11" fmla="*/ 5910 h 130401"/>
                    <a:gd name="connsiteX12" fmla="*/ 58626 w 59248"/>
                    <a:gd name="connsiteY12" fmla="*/ 3143 h 130401"/>
                    <a:gd name="connsiteX13" fmla="*/ 55827 w 59248"/>
                    <a:gd name="connsiteY13" fmla="*/ 377 h 130401"/>
                    <a:gd name="connsiteX14" fmla="*/ 50229 w 59248"/>
                    <a:gd name="connsiteY14" fmla="*/ 3143 h 130401"/>
                    <a:gd name="connsiteX15" fmla="*/ 33434 w 59248"/>
                    <a:gd name="connsiteY15" fmla="*/ 10060 h 130401"/>
                    <a:gd name="connsiteX16" fmla="*/ 18039 w 59248"/>
                    <a:gd name="connsiteY16" fmla="*/ 29425 h 130401"/>
                    <a:gd name="connsiteX17" fmla="*/ 9642 w 59248"/>
                    <a:gd name="connsiteY17" fmla="*/ 40491 h 130401"/>
                    <a:gd name="connsiteX18" fmla="*/ 1244 w 59248"/>
                    <a:gd name="connsiteY18" fmla="*/ 52940 h 130401"/>
                    <a:gd name="connsiteX19" fmla="*/ 1244 w 59248"/>
                    <a:gd name="connsiteY19" fmla="*/ 81988 h 130401"/>
                    <a:gd name="connsiteX20" fmla="*/ 2644 w 59248"/>
                    <a:gd name="connsiteY20" fmla="*/ 94438 h 130401"/>
                    <a:gd name="connsiteX21" fmla="*/ 5443 w 59248"/>
                    <a:gd name="connsiteY21" fmla="*/ 105504 h 130401"/>
                    <a:gd name="connsiteX22" fmla="*/ 13840 w 59248"/>
                    <a:gd name="connsiteY22" fmla="*/ 120719 h 130401"/>
                    <a:gd name="connsiteX23" fmla="*/ 16639 w 59248"/>
                    <a:gd name="connsiteY23" fmla="*/ 127635 h 130401"/>
                    <a:gd name="connsiteX24" fmla="*/ 29235 w 59248"/>
                    <a:gd name="connsiteY24" fmla="*/ 129019 h 13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9248" h="130401">
                      <a:moveTo>
                        <a:pt x="29235" y="129019"/>
                      </a:moveTo>
                      <a:cubicBezTo>
                        <a:pt x="32034" y="126252"/>
                        <a:pt x="33434" y="122102"/>
                        <a:pt x="32034" y="119336"/>
                      </a:cubicBezTo>
                      <a:cubicBezTo>
                        <a:pt x="30635" y="116569"/>
                        <a:pt x="30635" y="117953"/>
                        <a:pt x="29235" y="113803"/>
                      </a:cubicBezTo>
                      <a:cubicBezTo>
                        <a:pt x="27836" y="111037"/>
                        <a:pt x="26436" y="105504"/>
                        <a:pt x="25036" y="99971"/>
                      </a:cubicBezTo>
                      <a:cubicBezTo>
                        <a:pt x="23637" y="97204"/>
                        <a:pt x="20838" y="94438"/>
                        <a:pt x="19438" y="91671"/>
                      </a:cubicBezTo>
                      <a:cubicBezTo>
                        <a:pt x="18039" y="88905"/>
                        <a:pt x="20838" y="84755"/>
                        <a:pt x="20838" y="80605"/>
                      </a:cubicBezTo>
                      <a:cubicBezTo>
                        <a:pt x="20838" y="73689"/>
                        <a:pt x="18039" y="65389"/>
                        <a:pt x="20838" y="57090"/>
                      </a:cubicBezTo>
                      <a:cubicBezTo>
                        <a:pt x="22238" y="52940"/>
                        <a:pt x="23637" y="50174"/>
                        <a:pt x="25036" y="46024"/>
                      </a:cubicBezTo>
                      <a:cubicBezTo>
                        <a:pt x="26436" y="41874"/>
                        <a:pt x="29235" y="39108"/>
                        <a:pt x="30635" y="36341"/>
                      </a:cubicBezTo>
                      <a:cubicBezTo>
                        <a:pt x="34833" y="29425"/>
                        <a:pt x="39032" y="23892"/>
                        <a:pt x="43231" y="19742"/>
                      </a:cubicBezTo>
                      <a:cubicBezTo>
                        <a:pt x="47429" y="15593"/>
                        <a:pt x="50229" y="10060"/>
                        <a:pt x="53028" y="8676"/>
                      </a:cubicBezTo>
                      <a:cubicBezTo>
                        <a:pt x="55827" y="5910"/>
                        <a:pt x="55827" y="7293"/>
                        <a:pt x="58626" y="5910"/>
                      </a:cubicBezTo>
                      <a:cubicBezTo>
                        <a:pt x="60025" y="4527"/>
                        <a:pt x="58626" y="4527"/>
                        <a:pt x="58626" y="3143"/>
                      </a:cubicBezTo>
                      <a:cubicBezTo>
                        <a:pt x="58626" y="1760"/>
                        <a:pt x="57227" y="-1006"/>
                        <a:pt x="55827" y="377"/>
                      </a:cubicBezTo>
                      <a:cubicBezTo>
                        <a:pt x="53028" y="1760"/>
                        <a:pt x="54427" y="1760"/>
                        <a:pt x="50229" y="3143"/>
                      </a:cubicBezTo>
                      <a:cubicBezTo>
                        <a:pt x="46030" y="4527"/>
                        <a:pt x="39032" y="4527"/>
                        <a:pt x="33434" y="10060"/>
                      </a:cubicBezTo>
                      <a:cubicBezTo>
                        <a:pt x="27836" y="14209"/>
                        <a:pt x="23637" y="22509"/>
                        <a:pt x="18039" y="29425"/>
                      </a:cubicBezTo>
                      <a:cubicBezTo>
                        <a:pt x="15240" y="33575"/>
                        <a:pt x="12440" y="36341"/>
                        <a:pt x="9642" y="40491"/>
                      </a:cubicBezTo>
                      <a:cubicBezTo>
                        <a:pt x="8242" y="44641"/>
                        <a:pt x="2644" y="48791"/>
                        <a:pt x="1244" y="52940"/>
                      </a:cubicBezTo>
                      <a:cubicBezTo>
                        <a:pt x="-1555" y="62623"/>
                        <a:pt x="1244" y="73689"/>
                        <a:pt x="1244" y="81988"/>
                      </a:cubicBezTo>
                      <a:cubicBezTo>
                        <a:pt x="1244" y="86138"/>
                        <a:pt x="2644" y="90288"/>
                        <a:pt x="2644" y="94438"/>
                      </a:cubicBezTo>
                      <a:cubicBezTo>
                        <a:pt x="4043" y="98587"/>
                        <a:pt x="4043" y="102737"/>
                        <a:pt x="5443" y="105504"/>
                      </a:cubicBezTo>
                      <a:cubicBezTo>
                        <a:pt x="8242" y="112420"/>
                        <a:pt x="11041" y="117953"/>
                        <a:pt x="13840" y="120719"/>
                      </a:cubicBezTo>
                      <a:cubicBezTo>
                        <a:pt x="16639" y="124869"/>
                        <a:pt x="13840" y="124869"/>
                        <a:pt x="16639" y="127635"/>
                      </a:cubicBezTo>
                      <a:cubicBezTo>
                        <a:pt x="20838" y="131785"/>
                        <a:pt x="26436" y="130402"/>
                        <a:pt x="29235" y="12901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8" name="任意多边形: 形状 1927" descr="e4edfaa7-14dc-4a95-b481-9786ed6deaad"/>
                <p:cNvSpPr/>
                <p:nvPr/>
              </p:nvSpPr>
              <p:spPr>
                <a:xfrm>
                  <a:off x="272237" y="5754666"/>
                  <a:ext cx="90193" cy="80510"/>
                </a:xfrm>
                <a:custGeom>
                  <a:avLst/>
                  <a:gdLst>
                    <a:gd name="connsiteX0" fmla="*/ 8397 w 90193"/>
                    <a:gd name="connsiteY0" fmla="*/ 80510 h 80510"/>
                    <a:gd name="connsiteX1" fmla="*/ 16794 w 90193"/>
                    <a:gd name="connsiteY1" fmla="*/ 76361 h 80510"/>
                    <a:gd name="connsiteX2" fmla="*/ 18194 w 90193"/>
                    <a:gd name="connsiteY2" fmla="*/ 72211 h 80510"/>
                    <a:gd name="connsiteX3" fmla="*/ 22393 w 90193"/>
                    <a:gd name="connsiteY3" fmla="*/ 61145 h 80510"/>
                    <a:gd name="connsiteX4" fmla="*/ 22393 w 90193"/>
                    <a:gd name="connsiteY4" fmla="*/ 52846 h 80510"/>
                    <a:gd name="connsiteX5" fmla="*/ 29391 w 90193"/>
                    <a:gd name="connsiteY5" fmla="*/ 45929 h 80510"/>
                    <a:gd name="connsiteX6" fmla="*/ 39188 w 90193"/>
                    <a:gd name="connsiteY6" fmla="*/ 30714 h 80510"/>
                    <a:gd name="connsiteX7" fmla="*/ 47585 w 90193"/>
                    <a:gd name="connsiteY7" fmla="*/ 25181 h 80510"/>
                    <a:gd name="connsiteX8" fmla="*/ 55982 w 90193"/>
                    <a:gd name="connsiteY8" fmla="*/ 21031 h 80510"/>
                    <a:gd name="connsiteX9" fmla="*/ 71378 w 90193"/>
                    <a:gd name="connsiteY9" fmla="*/ 14115 h 80510"/>
                    <a:gd name="connsiteX10" fmla="*/ 83974 w 90193"/>
                    <a:gd name="connsiteY10" fmla="*/ 9965 h 80510"/>
                    <a:gd name="connsiteX11" fmla="*/ 88172 w 90193"/>
                    <a:gd name="connsiteY11" fmla="*/ 9965 h 80510"/>
                    <a:gd name="connsiteX12" fmla="*/ 89572 w 90193"/>
                    <a:gd name="connsiteY12" fmla="*/ 7199 h 80510"/>
                    <a:gd name="connsiteX13" fmla="*/ 89572 w 90193"/>
                    <a:gd name="connsiteY13" fmla="*/ 3049 h 80510"/>
                    <a:gd name="connsiteX14" fmla="*/ 83974 w 90193"/>
                    <a:gd name="connsiteY14" fmla="*/ 3049 h 80510"/>
                    <a:gd name="connsiteX15" fmla="*/ 69978 w 90193"/>
                    <a:gd name="connsiteY15" fmla="*/ 282 h 80510"/>
                    <a:gd name="connsiteX16" fmla="*/ 50384 w 90193"/>
                    <a:gd name="connsiteY16" fmla="*/ 7199 h 80510"/>
                    <a:gd name="connsiteX17" fmla="*/ 39188 w 90193"/>
                    <a:gd name="connsiteY17" fmla="*/ 11348 h 80510"/>
                    <a:gd name="connsiteX18" fmla="*/ 27991 w 90193"/>
                    <a:gd name="connsiteY18" fmla="*/ 15498 h 80510"/>
                    <a:gd name="connsiteX19" fmla="*/ 13996 w 90193"/>
                    <a:gd name="connsiteY19" fmla="*/ 34863 h 80510"/>
                    <a:gd name="connsiteX20" fmla="*/ 8397 w 90193"/>
                    <a:gd name="connsiteY20" fmla="*/ 44546 h 80510"/>
                    <a:gd name="connsiteX21" fmla="*/ 5598 w 90193"/>
                    <a:gd name="connsiteY21" fmla="*/ 54229 h 80510"/>
                    <a:gd name="connsiteX22" fmla="*/ 2799 w 90193"/>
                    <a:gd name="connsiteY22" fmla="*/ 68061 h 80510"/>
                    <a:gd name="connsiteX23" fmla="*/ 0 w 90193"/>
                    <a:gd name="connsiteY23" fmla="*/ 73594 h 80510"/>
                    <a:gd name="connsiteX24" fmla="*/ 8397 w 90193"/>
                    <a:gd name="connsiteY24" fmla="*/ 80510 h 80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0193" h="80510">
                      <a:moveTo>
                        <a:pt x="8397" y="80510"/>
                      </a:moveTo>
                      <a:cubicBezTo>
                        <a:pt x="12596" y="80510"/>
                        <a:pt x="15395" y="77744"/>
                        <a:pt x="16794" y="76361"/>
                      </a:cubicBezTo>
                      <a:cubicBezTo>
                        <a:pt x="16794" y="73594"/>
                        <a:pt x="16794" y="74977"/>
                        <a:pt x="18194" y="72211"/>
                      </a:cubicBezTo>
                      <a:cubicBezTo>
                        <a:pt x="18194" y="69444"/>
                        <a:pt x="20993" y="65295"/>
                        <a:pt x="22393" y="61145"/>
                      </a:cubicBezTo>
                      <a:cubicBezTo>
                        <a:pt x="23792" y="58379"/>
                        <a:pt x="20993" y="55612"/>
                        <a:pt x="22393" y="52846"/>
                      </a:cubicBezTo>
                      <a:cubicBezTo>
                        <a:pt x="23792" y="50079"/>
                        <a:pt x="27991" y="48696"/>
                        <a:pt x="29391" y="45929"/>
                      </a:cubicBezTo>
                      <a:cubicBezTo>
                        <a:pt x="32190" y="41780"/>
                        <a:pt x="34989" y="34863"/>
                        <a:pt x="39188" y="30714"/>
                      </a:cubicBezTo>
                      <a:cubicBezTo>
                        <a:pt x="41987" y="27947"/>
                        <a:pt x="44786" y="26564"/>
                        <a:pt x="47585" y="25181"/>
                      </a:cubicBezTo>
                      <a:cubicBezTo>
                        <a:pt x="50384" y="23797"/>
                        <a:pt x="53183" y="22414"/>
                        <a:pt x="55982" y="21031"/>
                      </a:cubicBezTo>
                      <a:cubicBezTo>
                        <a:pt x="61581" y="18264"/>
                        <a:pt x="67179" y="15498"/>
                        <a:pt x="71378" y="14115"/>
                      </a:cubicBezTo>
                      <a:cubicBezTo>
                        <a:pt x="75576" y="12731"/>
                        <a:pt x="79775" y="9965"/>
                        <a:pt x="83974" y="9965"/>
                      </a:cubicBezTo>
                      <a:cubicBezTo>
                        <a:pt x="86772" y="9965"/>
                        <a:pt x="86772" y="9965"/>
                        <a:pt x="88172" y="9965"/>
                      </a:cubicBezTo>
                      <a:cubicBezTo>
                        <a:pt x="89572" y="9965"/>
                        <a:pt x="89572" y="8582"/>
                        <a:pt x="89572" y="7199"/>
                      </a:cubicBezTo>
                      <a:cubicBezTo>
                        <a:pt x="89572" y="5815"/>
                        <a:pt x="90971" y="3049"/>
                        <a:pt x="89572" y="3049"/>
                      </a:cubicBezTo>
                      <a:cubicBezTo>
                        <a:pt x="86772" y="1666"/>
                        <a:pt x="88172" y="3049"/>
                        <a:pt x="83974" y="3049"/>
                      </a:cubicBezTo>
                      <a:cubicBezTo>
                        <a:pt x="81174" y="3049"/>
                        <a:pt x="75576" y="-1101"/>
                        <a:pt x="69978" y="282"/>
                      </a:cubicBezTo>
                      <a:cubicBezTo>
                        <a:pt x="64380" y="282"/>
                        <a:pt x="57382" y="5815"/>
                        <a:pt x="50384" y="7199"/>
                      </a:cubicBezTo>
                      <a:cubicBezTo>
                        <a:pt x="47585" y="8582"/>
                        <a:pt x="43386" y="8582"/>
                        <a:pt x="39188" y="11348"/>
                      </a:cubicBezTo>
                      <a:cubicBezTo>
                        <a:pt x="36389" y="12731"/>
                        <a:pt x="30790" y="14115"/>
                        <a:pt x="27991" y="15498"/>
                      </a:cubicBezTo>
                      <a:cubicBezTo>
                        <a:pt x="20993" y="21031"/>
                        <a:pt x="18194" y="29330"/>
                        <a:pt x="13996" y="34863"/>
                      </a:cubicBezTo>
                      <a:cubicBezTo>
                        <a:pt x="12596" y="37630"/>
                        <a:pt x="9797" y="41780"/>
                        <a:pt x="8397" y="44546"/>
                      </a:cubicBezTo>
                      <a:cubicBezTo>
                        <a:pt x="6998" y="47313"/>
                        <a:pt x="5598" y="50079"/>
                        <a:pt x="5598" y="54229"/>
                      </a:cubicBezTo>
                      <a:cubicBezTo>
                        <a:pt x="4199" y="59762"/>
                        <a:pt x="2799" y="65295"/>
                        <a:pt x="2799" y="68061"/>
                      </a:cubicBezTo>
                      <a:cubicBezTo>
                        <a:pt x="2799" y="72211"/>
                        <a:pt x="0" y="70828"/>
                        <a:pt x="0" y="73594"/>
                      </a:cubicBezTo>
                      <a:cubicBezTo>
                        <a:pt x="0" y="77744"/>
                        <a:pt x="4199" y="80510"/>
                        <a:pt x="8397" y="8051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29" name="任意多边形: 形状 1928" descr="cbd72dad-8e00-4bff-9985-b17c2a273893"/>
                <p:cNvSpPr/>
                <p:nvPr/>
              </p:nvSpPr>
              <p:spPr>
                <a:xfrm>
                  <a:off x="605332" y="5628859"/>
                  <a:ext cx="109714" cy="42284"/>
                </a:xfrm>
                <a:custGeom>
                  <a:avLst/>
                  <a:gdLst>
                    <a:gd name="connsiteX0" fmla="*/ 106367 w 109714"/>
                    <a:gd name="connsiteY0" fmla="*/ 34795 h 42284"/>
                    <a:gd name="connsiteX1" fmla="*/ 109166 w 109714"/>
                    <a:gd name="connsiteY1" fmla="*/ 26496 h 42284"/>
                    <a:gd name="connsiteX2" fmla="*/ 106367 w 109714"/>
                    <a:gd name="connsiteY2" fmla="*/ 22346 h 42284"/>
                    <a:gd name="connsiteX3" fmla="*/ 95170 w 109714"/>
                    <a:gd name="connsiteY3" fmla="*/ 11280 h 42284"/>
                    <a:gd name="connsiteX4" fmla="*/ 85373 w 109714"/>
                    <a:gd name="connsiteY4" fmla="*/ 8513 h 42284"/>
                    <a:gd name="connsiteX5" fmla="*/ 75576 w 109714"/>
                    <a:gd name="connsiteY5" fmla="*/ 1597 h 42284"/>
                    <a:gd name="connsiteX6" fmla="*/ 50384 w 109714"/>
                    <a:gd name="connsiteY6" fmla="*/ 1597 h 42284"/>
                    <a:gd name="connsiteX7" fmla="*/ 37788 w 109714"/>
                    <a:gd name="connsiteY7" fmla="*/ 2980 h 42284"/>
                    <a:gd name="connsiteX8" fmla="*/ 26592 w 109714"/>
                    <a:gd name="connsiteY8" fmla="*/ 7130 h 42284"/>
                    <a:gd name="connsiteX9" fmla="*/ 9797 w 109714"/>
                    <a:gd name="connsiteY9" fmla="*/ 20963 h 42284"/>
                    <a:gd name="connsiteX10" fmla="*/ 2799 w 109714"/>
                    <a:gd name="connsiteY10" fmla="*/ 33412 h 42284"/>
                    <a:gd name="connsiteX11" fmla="*/ 0 w 109714"/>
                    <a:gd name="connsiteY11" fmla="*/ 37562 h 42284"/>
                    <a:gd name="connsiteX12" fmla="*/ 1400 w 109714"/>
                    <a:gd name="connsiteY12" fmla="*/ 40328 h 42284"/>
                    <a:gd name="connsiteX13" fmla="*/ 5598 w 109714"/>
                    <a:gd name="connsiteY13" fmla="*/ 41711 h 42284"/>
                    <a:gd name="connsiteX14" fmla="*/ 8397 w 109714"/>
                    <a:gd name="connsiteY14" fmla="*/ 37562 h 42284"/>
                    <a:gd name="connsiteX15" fmla="*/ 19594 w 109714"/>
                    <a:gd name="connsiteY15" fmla="*/ 32029 h 42284"/>
                    <a:gd name="connsiteX16" fmla="*/ 33589 w 109714"/>
                    <a:gd name="connsiteY16" fmla="*/ 20963 h 42284"/>
                    <a:gd name="connsiteX17" fmla="*/ 43386 w 109714"/>
                    <a:gd name="connsiteY17" fmla="*/ 19579 h 42284"/>
                    <a:gd name="connsiteX18" fmla="*/ 53184 w 109714"/>
                    <a:gd name="connsiteY18" fmla="*/ 20963 h 42284"/>
                    <a:gd name="connsiteX19" fmla="*/ 71378 w 109714"/>
                    <a:gd name="connsiteY19" fmla="*/ 19579 h 42284"/>
                    <a:gd name="connsiteX20" fmla="*/ 79775 w 109714"/>
                    <a:gd name="connsiteY20" fmla="*/ 22346 h 42284"/>
                    <a:gd name="connsiteX21" fmla="*/ 86773 w 109714"/>
                    <a:gd name="connsiteY21" fmla="*/ 26496 h 42284"/>
                    <a:gd name="connsiteX22" fmla="*/ 96570 w 109714"/>
                    <a:gd name="connsiteY22" fmla="*/ 33412 h 42284"/>
                    <a:gd name="connsiteX23" fmla="*/ 97969 w 109714"/>
                    <a:gd name="connsiteY23" fmla="*/ 37562 h 42284"/>
                    <a:gd name="connsiteX24" fmla="*/ 106367 w 109714"/>
                    <a:gd name="connsiteY24" fmla="*/ 34795 h 4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9714" h="42284">
                      <a:moveTo>
                        <a:pt x="106367" y="34795"/>
                      </a:moveTo>
                      <a:cubicBezTo>
                        <a:pt x="109166" y="32029"/>
                        <a:pt x="110565" y="27879"/>
                        <a:pt x="109166" y="26496"/>
                      </a:cubicBezTo>
                      <a:cubicBezTo>
                        <a:pt x="107766" y="23729"/>
                        <a:pt x="107766" y="25112"/>
                        <a:pt x="106367" y="22346"/>
                      </a:cubicBezTo>
                      <a:cubicBezTo>
                        <a:pt x="103567" y="19579"/>
                        <a:pt x="100768" y="14046"/>
                        <a:pt x="95170" y="11280"/>
                      </a:cubicBezTo>
                      <a:cubicBezTo>
                        <a:pt x="92371" y="9897"/>
                        <a:pt x="88173" y="9897"/>
                        <a:pt x="85373" y="8513"/>
                      </a:cubicBezTo>
                      <a:cubicBezTo>
                        <a:pt x="82574" y="7130"/>
                        <a:pt x="79775" y="2980"/>
                        <a:pt x="75576" y="1597"/>
                      </a:cubicBezTo>
                      <a:cubicBezTo>
                        <a:pt x="67179" y="-1169"/>
                        <a:pt x="58782" y="214"/>
                        <a:pt x="50384" y="1597"/>
                      </a:cubicBezTo>
                      <a:cubicBezTo>
                        <a:pt x="46186" y="1597"/>
                        <a:pt x="41987" y="1597"/>
                        <a:pt x="37788" y="2980"/>
                      </a:cubicBezTo>
                      <a:cubicBezTo>
                        <a:pt x="33589" y="4364"/>
                        <a:pt x="29391" y="4364"/>
                        <a:pt x="26592" y="7130"/>
                      </a:cubicBezTo>
                      <a:cubicBezTo>
                        <a:pt x="19594" y="11280"/>
                        <a:pt x="13996" y="15430"/>
                        <a:pt x="9797" y="20963"/>
                      </a:cubicBezTo>
                      <a:cubicBezTo>
                        <a:pt x="5598" y="25112"/>
                        <a:pt x="4199" y="30645"/>
                        <a:pt x="2799" y="33412"/>
                      </a:cubicBezTo>
                      <a:cubicBezTo>
                        <a:pt x="1400" y="36178"/>
                        <a:pt x="1400" y="36178"/>
                        <a:pt x="0" y="37562"/>
                      </a:cubicBezTo>
                      <a:cubicBezTo>
                        <a:pt x="0" y="38945"/>
                        <a:pt x="0" y="38945"/>
                        <a:pt x="1400" y="40328"/>
                      </a:cubicBezTo>
                      <a:cubicBezTo>
                        <a:pt x="2799" y="41711"/>
                        <a:pt x="4199" y="43095"/>
                        <a:pt x="5598" y="41711"/>
                      </a:cubicBezTo>
                      <a:cubicBezTo>
                        <a:pt x="6998" y="40328"/>
                        <a:pt x="5598" y="40328"/>
                        <a:pt x="8397" y="37562"/>
                      </a:cubicBezTo>
                      <a:cubicBezTo>
                        <a:pt x="11197" y="34795"/>
                        <a:pt x="15395" y="34795"/>
                        <a:pt x="19594" y="32029"/>
                      </a:cubicBezTo>
                      <a:cubicBezTo>
                        <a:pt x="23793" y="29262"/>
                        <a:pt x="26592" y="23729"/>
                        <a:pt x="33589" y="20963"/>
                      </a:cubicBezTo>
                      <a:cubicBezTo>
                        <a:pt x="36389" y="19579"/>
                        <a:pt x="40587" y="19579"/>
                        <a:pt x="43386" y="19579"/>
                      </a:cubicBezTo>
                      <a:cubicBezTo>
                        <a:pt x="46186" y="19579"/>
                        <a:pt x="50384" y="20963"/>
                        <a:pt x="53184" y="20963"/>
                      </a:cubicBezTo>
                      <a:cubicBezTo>
                        <a:pt x="58782" y="20963"/>
                        <a:pt x="65779" y="18196"/>
                        <a:pt x="71378" y="19579"/>
                      </a:cubicBezTo>
                      <a:cubicBezTo>
                        <a:pt x="74177" y="20963"/>
                        <a:pt x="76976" y="20963"/>
                        <a:pt x="79775" y="22346"/>
                      </a:cubicBezTo>
                      <a:cubicBezTo>
                        <a:pt x="82574" y="23729"/>
                        <a:pt x="83974" y="25112"/>
                        <a:pt x="86773" y="26496"/>
                      </a:cubicBezTo>
                      <a:cubicBezTo>
                        <a:pt x="90971" y="29262"/>
                        <a:pt x="93771" y="32029"/>
                        <a:pt x="96570" y="33412"/>
                      </a:cubicBezTo>
                      <a:cubicBezTo>
                        <a:pt x="99369" y="34795"/>
                        <a:pt x="96570" y="36178"/>
                        <a:pt x="97969" y="37562"/>
                      </a:cubicBezTo>
                      <a:cubicBezTo>
                        <a:pt x="97969" y="37562"/>
                        <a:pt x="103567" y="36178"/>
                        <a:pt x="106367" y="3479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30" name="任意多边形: 形状 1929" descr="cae1ada4-25ce-4897-9dd4-85d4e234ea03"/>
                <p:cNvSpPr/>
                <p:nvPr/>
              </p:nvSpPr>
              <p:spPr>
                <a:xfrm>
                  <a:off x="594704" y="6130496"/>
                  <a:ext cx="343753" cy="201136"/>
                </a:xfrm>
                <a:custGeom>
                  <a:avLst/>
                  <a:gdLst>
                    <a:gd name="connsiteX0" fmla="*/ 52615 w 343753"/>
                    <a:gd name="connsiteY0" fmla="*/ 163917 h 201136"/>
                    <a:gd name="connsiteX1" fmla="*/ 65211 w 343753"/>
                    <a:gd name="connsiteY1" fmla="*/ 177750 h 201136"/>
                    <a:gd name="connsiteX2" fmla="*/ 79206 w 343753"/>
                    <a:gd name="connsiteY2" fmla="*/ 181900 h 201136"/>
                    <a:gd name="connsiteX3" fmla="*/ 203767 w 343753"/>
                    <a:gd name="connsiteY3" fmla="*/ 191582 h 201136"/>
                    <a:gd name="connsiteX4" fmla="*/ 213564 w 343753"/>
                    <a:gd name="connsiteY4" fmla="*/ 183283 h 201136"/>
                    <a:gd name="connsiteX5" fmla="*/ 338125 w 343753"/>
                    <a:gd name="connsiteY5" fmla="*/ 139019 h 201136"/>
                    <a:gd name="connsiteX6" fmla="*/ 227560 w 343753"/>
                    <a:gd name="connsiteY6" fmla="*/ 7611 h 201136"/>
                    <a:gd name="connsiteX7" fmla="*/ 6429 w 343753"/>
                    <a:gd name="connsiteY7" fmla="*/ 54641 h 201136"/>
                    <a:gd name="connsiteX8" fmla="*/ 52615 w 343753"/>
                    <a:gd name="connsiteY8" fmla="*/ 163917 h 201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3753" h="201136">
                      <a:moveTo>
                        <a:pt x="52615" y="163917"/>
                      </a:moveTo>
                      <a:cubicBezTo>
                        <a:pt x="54014" y="170834"/>
                        <a:pt x="58213" y="176367"/>
                        <a:pt x="65211" y="177750"/>
                      </a:cubicBezTo>
                      <a:lnTo>
                        <a:pt x="79206" y="181900"/>
                      </a:lnTo>
                      <a:cubicBezTo>
                        <a:pt x="116995" y="204031"/>
                        <a:pt x="160381" y="206798"/>
                        <a:pt x="203767" y="191582"/>
                      </a:cubicBezTo>
                      <a:cubicBezTo>
                        <a:pt x="207966" y="190199"/>
                        <a:pt x="210765" y="187433"/>
                        <a:pt x="213564" y="183283"/>
                      </a:cubicBezTo>
                      <a:cubicBezTo>
                        <a:pt x="259750" y="208181"/>
                        <a:pt x="319931" y="191582"/>
                        <a:pt x="338125" y="139019"/>
                      </a:cubicBezTo>
                      <a:cubicBezTo>
                        <a:pt x="364717" y="65707"/>
                        <a:pt x="291940" y="17294"/>
                        <a:pt x="227560" y="7611"/>
                      </a:cubicBezTo>
                      <a:cubicBezTo>
                        <a:pt x="167379" y="-2072"/>
                        <a:pt x="38619" y="-14521"/>
                        <a:pt x="6429" y="54641"/>
                      </a:cubicBezTo>
                      <a:cubicBezTo>
                        <a:pt x="-13164" y="101671"/>
                        <a:pt x="14827" y="139019"/>
                        <a:pt x="52615" y="163917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931" name="任意多边形: 形状 1930" descr="76697412-f915-4d26-9998-eb224580e7c9"/>
                <p:cNvSpPr/>
                <p:nvPr/>
              </p:nvSpPr>
              <p:spPr>
                <a:xfrm>
                  <a:off x="592998" y="6120125"/>
                  <a:ext cx="360156" cy="215440"/>
                </a:xfrm>
                <a:custGeom>
                  <a:avLst/>
                  <a:gdLst>
                    <a:gd name="connsiteX0" fmla="*/ 190078 w 360156"/>
                    <a:gd name="connsiteY0" fmla="*/ 206103 h 215440"/>
                    <a:gd name="connsiteX1" fmla="*/ 226466 w 360156"/>
                    <a:gd name="connsiteY1" fmla="*/ 211636 h 215440"/>
                    <a:gd name="connsiteX2" fmla="*/ 264254 w 360156"/>
                    <a:gd name="connsiteY2" fmla="*/ 207487 h 215440"/>
                    <a:gd name="connsiteX3" fmla="*/ 307641 w 360156"/>
                    <a:gd name="connsiteY3" fmla="*/ 193654 h 215440"/>
                    <a:gd name="connsiteX4" fmla="*/ 351027 w 360156"/>
                    <a:gd name="connsiteY4" fmla="*/ 153540 h 215440"/>
                    <a:gd name="connsiteX5" fmla="*/ 352427 w 360156"/>
                    <a:gd name="connsiteY5" fmla="*/ 82995 h 215440"/>
                    <a:gd name="connsiteX6" fmla="*/ 300643 w 360156"/>
                    <a:gd name="connsiteY6" fmla="*/ 24898 h 215440"/>
                    <a:gd name="connsiteX7" fmla="*/ 222267 w 360156"/>
                    <a:gd name="connsiteY7" fmla="*/ 4150 h 215440"/>
                    <a:gd name="connsiteX8" fmla="*/ 141093 w 360156"/>
                    <a:gd name="connsiteY8" fmla="*/ 0 h 215440"/>
                    <a:gd name="connsiteX9" fmla="*/ 58519 w 360156"/>
                    <a:gd name="connsiteY9" fmla="*/ 15216 h 215440"/>
                    <a:gd name="connsiteX10" fmla="*/ 23530 w 360156"/>
                    <a:gd name="connsiteY10" fmla="*/ 40114 h 215440"/>
                    <a:gd name="connsiteX11" fmla="*/ 2537 w 360156"/>
                    <a:gd name="connsiteY11" fmla="*/ 77462 h 215440"/>
                    <a:gd name="connsiteX12" fmla="*/ 16532 w 360156"/>
                    <a:gd name="connsiteY12" fmla="*/ 153540 h 215440"/>
                    <a:gd name="connsiteX13" fmla="*/ 66916 w 360156"/>
                    <a:gd name="connsiteY13" fmla="*/ 199187 h 215440"/>
                    <a:gd name="connsiteX14" fmla="*/ 121499 w 360156"/>
                    <a:gd name="connsiteY14" fmla="*/ 214403 h 215440"/>
                    <a:gd name="connsiteX15" fmla="*/ 164885 w 360156"/>
                    <a:gd name="connsiteY15" fmla="*/ 214403 h 215440"/>
                    <a:gd name="connsiteX16" fmla="*/ 202674 w 360156"/>
                    <a:gd name="connsiteY16" fmla="*/ 210253 h 215440"/>
                    <a:gd name="connsiteX17" fmla="*/ 209671 w 360156"/>
                    <a:gd name="connsiteY17" fmla="*/ 206103 h 215440"/>
                    <a:gd name="connsiteX18" fmla="*/ 202674 w 360156"/>
                    <a:gd name="connsiteY18" fmla="*/ 203337 h 215440"/>
                    <a:gd name="connsiteX19" fmla="*/ 166285 w 360156"/>
                    <a:gd name="connsiteY19" fmla="*/ 207487 h 215440"/>
                    <a:gd name="connsiteX20" fmla="*/ 75314 w 360156"/>
                    <a:gd name="connsiteY20" fmla="*/ 186738 h 215440"/>
                    <a:gd name="connsiteX21" fmla="*/ 30528 w 360156"/>
                    <a:gd name="connsiteY21" fmla="*/ 145241 h 215440"/>
                    <a:gd name="connsiteX22" fmla="*/ 17932 w 360156"/>
                    <a:gd name="connsiteY22" fmla="*/ 80228 h 215440"/>
                    <a:gd name="connsiteX23" fmla="*/ 65517 w 360156"/>
                    <a:gd name="connsiteY23" fmla="*/ 29048 h 215440"/>
                    <a:gd name="connsiteX24" fmla="*/ 141093 w 360156"/>
                    <a:gd name="connsiteY24" fmla="*/ 17982 h 215440"/>
                    <a:gd name="connsiteX25" fmla="*/ 220868 w 360156"/>
                    <a:gd name="connsiteY25" fmla="*/ 22132 h 215440"/>
                    <a:gd name="connsiteX26" fmla="*/ 293645 w 360156"/>
                    <a:gd name="connsiteY26" fmla="*/ 41497 h 215440"/>
                    <a:gd name="connsiteX27" fmla="*/ 339830 w 360156"/>
                    <a:gd name="connsiteY27" fmla="*/ 89911 h 215440"/>
                    <a:gd name="connsiteX28" fmla="*/ 337031 w 360156"/>
                    <a:gd name="connsiteY28" fmla="*/ 145241 h 215440"/>
                    <a:gd name="connsiteX29" fmla="*/ 300643 w 360156"/>
                    <a:gd name="connsiteY29" fmla="*/ 179822 h 215440"/>
                    <a:gd name="connsiteX30" fmla="*/ 262855 w 360156"/>
                    <a:gd name="connsiteY30" fmla="*/ 193654 h 215440"/>
                    <a:gd name="connsiteX31" fmla="*/ 226466 w 360156"/>
                    <a:gd name="connsiteY31" fmla="*/ 196421 h 215440"/>
                    <a:gd name="connsiteX32" fmla="*/ 190078 w 360156"/>
                    <a:gd name="connsiteY32" fmla="*/ 206103 h 215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60156" h="215440">
                      <a:moveTo>
                        <a:pt x="190078" y="206103"/>
                      </a:moveTo>
                      <a:cubicBezTo>
                        <a:pt x="188678" y="210253"/>
                        <a:pt x="206872" y="213020"/>
                        <a:pt x="226466" y="211636"/>
                      </a:cubicBezTo>
                      <a:cubicBezTo>
                        <a:pt x="246060" y="210253"/>
                        <a:pt x="240462" y="211636"/>
                        <a:pt x="264254" y="207487"/>
                      </a:cubicBezTo>
                      <a:cubicBezTo>
                        <a:pt x="276850" y="204720"/>
                        <a:pt x="290846" y="201954"/>
                        <a:pt x="307641" y="193654"/>
                      </a:cubicBezTo>
                      <a:cubicBezTo>
                        <a:pt x="323036" y="185355"/>
                        <a:pt x="339830" y="172905"/>
                        <a:pt x="351027" y="153540"/>
                      </a:cubicBezTo>
                      <a:cubicBezTo>
                        <a:pt x="362223" y="134175"/>
                        <a:pt x="363623" y="105127"/>
                        <a:pt x="352427" y="82995"/>
                      </a:cubicBezTo>
                      <a:cubicBezTo>
                        <a:pt x="342630" y="59480"/>
                        <a:pt x="325835" y="37348"/>
                        <a:pt x="300643" y="24898"/>
                      </a:cubicBezTo>
                      <a:cubicBezTo>
                        <a:pt x="276850" y="12449"/>
                        <a:pt x="248859" y="6916"/>
                        <a:pt x="222267" y="4150"/>
                      </a:cubicBezTo>
                      <a:cubicBezTo>
                        <a:pt x="195676" y="1383"/>
                        <a:pt x="167685" y="0"/>
                        <a:pt x="141093" y="0"/>
                      </a:cubicBezTo>
                      <a:cubicBezTo>
                        <a:pt x="113102" y="0"/>
                        <a:pt x="83711" y="2767"/>
                        <a:pt x="58519" y="15216"/>
                      </a:cubicBezTo>
                      <a:cubicBezTo>
                        <a:pt x="45923" y="20749"/>
                        <a:pt x="33327" y="29048"/>
                        <a:pt x="23530" y="40114"/>
                      </a:cubicBezTo>
                      <a:cubicBezTo>
                        <a:pt x="13733" y="51180"/>
                        <a:pt x="6735" y="63629"/>
                        <a:pt x="2537" y="77462"/>
                      </a:cubicBezTo>
                      <a:cubicBezTo>
                        <a:pt x="-4461" y="105127"/>
                        <a:pt x="3936" y="132791"/>
                        <a:pt x="16532" y="153540"/>
                      </a:cubicBezTo>
                      <a:cubicBezTo>
                        <a:pt x="29128" y="174289"/>
                        <a:pt x="47322" y="190888"/>
                        <a:pt x="66916" y="199187"/>
                      </a:cubicBezTo>
                      <a:cubicBezTo>
                        <a:pt x="86510" y="208870"/>
                        <a:pt x="104704" y="213020"/>
                        <a:pt x="121499" y="214403"/>
                      </a:cubicBezTo>
                      <a:cubicBezTo>
                        <a:pt x="138294" y="215786"/>
                        <a:pt x="152289" y="215786"/>
                        <a:pt x="164885" y="214403"/>
                      </a:cubicBezTo>
                      <a:cubicBezTo>
                        <a:pt x="188678" y="211636"/>
                        <a:pt x="183080" y="213020"/>
                        <a:pt x="202674" y="210253"/>
                      </a:cubicBezTo>
                      <a:cubicBezTo>
                        <a:pt x="209671" y="208870"/>
                        <a:pt x="208272" y="208870"/>
                        <a:pt x="209671" y="206103"/>
                      </a:cubicBezTo>
                      <a:cubicBezTo>
                        <a:pt x="209671" y="203337"/>
                        <a:pt x="211071" y="201954"/>
                        <a:pt x="202674" y="203337"/>
                      </a:cubicBezTo>
                      <a:cubicBezTo>
                        <a:pt x="184480" y="206103"/>
                        <a:pt x="188678" y="206103"/>
                        <a:pt x="166285" y="207487"/>
                      </a:cubicBezTo>
                      <a:cubicBezTo>
                        <a:pt x="142493" y="207487"/>
                        <a:pt x="108903" y="204720"/>
                        <a:pt x="75314" y="186738"/>
                      </a:cubicBezTo>
                      <a:cubicBezTo>
                        <a:pt x="58519" y="178438"/>
                        <a:pt x="41724" y="164606"/>
                        <a:pt x="30528" y="145241"/>
                      </a:cubicBezTo>
                      <a:cubicBezTo>
                        <a:pt x="19331" y="127258"/>
                        <a:pt x="12333" y="102360"/>
                        <a:pt x="17932" y="80228"/>
                      </a:cubicBezTo>
                      <a:cubicBezTo>
                        <a:pt x="23530" y="58096"/>
                        <a:pt x="43124" y="40114"/>
                        <a:pt x="65517" y="29048"/>
                      </a:cubicBezTo>
                      <a:cubicBezTo>
                        <a:pt x="87910" y="17982"/>
                        <a:pt x="114502" y="17982"/>
                        <a:pt x="141093" y="17982"/>
                      </a:cubicBezTo>
                      <a:cubicBezTo>
                        <a:pt x="167685" y="19365"/>
                        <a:pt x="194276" y="20749"/>
                        <a:pt x="220868" y="22132"/>
                      </a:cubicBezTo>
                      <a:cubicBezTo>
                        <a:pt x="247460" y="24898"/>
                        <a:pt x="272652" y="29048"/>
                        <a:pt x="293645" y="41497"/>
                      </a:cubicBezTo>
                      <a:cubicBezTo>
                        <a:pt x="314638" y="52563"/>
                        <a:pt x="331433" y="70545"/>
                        <a:pt x="339830" y="89911"/>
                      </a:cubicBezTo>
                      <a:cubicBezTo>
                        <a:pt x="348228" y="109276"/>
                        <a:pt x="345429" y="130025"/>
                        <a:pt x="337031" y="145241"/>
                      </a:cubicBezTo>
                      <a:cubicBezTo>
                        <a:pt x="328634" y="161840"/>
                        <a:pt x="314638" y="172905"/>
                        <a:pt x="300643" y="179822"/>
                      </a:cubicBezTo>
                      <a:cubicBezTo>
                        <a:pt x="286647" y="188121"/>
                        <a:pt x="274051" y="190888"/>
                        <a:pt x="262855" y="193654"/>
                      </a:cubicBezTo>
                      <a:cubicBezTo>
                        <a:pt x="240462" y="197804"/>
                        <a:pt x="244660" y="195037"/>
                        <a:pt x="226466" y="196421"/>
                      </a:cubicBezTo>
                      <a:cubicBezTo>
                        <a:pt x="206872" y="197804"/>
                        <a:pt x="191477" y="203337"/>
                        <a:pt x="190078" y="206103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297" name="图文框 1296" descr="2c385468-609d-4ac7-b149-4ab4d3dd8b32"/>
              <p:cNvSpPr/>
              <p:nvPr/>
            </p:nvSpPr>
            <p:spPr>
              <a:xfrm>
                <a:off x="709960" y="607906"/>
                <a:ext cx="10772080" cy="5642188"/>
              </a:xfrm>
              <a:prstGeom prst="frame">
                <a:avLst>
                  <a:gd name="adj1" fmla="val 4095"/>
                </a:avLst>
              </a:prstGeom>
              <a:solidFill>
                <a:schemeClr val="accent1"/>
              </a:solidFill>
              <a:ln>
                <a:noFill/>
              </a:ln>
              <a:effectLst>
                <a:outerShdw blurRad="127000" dist="38100" dir="5400000" algn="t" rotWithShape="0">
                  <a:schemeClr val="accent1">
                    <a:lumMod val="75000"/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98" name="矩形: 圆角 1297" descr="d2a09cc3-de49-407e-a01f-a5ffd4449e82"/>
              <p:cNvSpPr/>
              <p:nvPr/>
            </p:nvSpPr>
            <p:spPr>
              <a:xfrm>
                <a:off x="901700" y="800100"/>
                <a:ext cx="10375900" cy="5219700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1299" name="组合 1298" descr="3c7b9133-acd8-4893-80d1-8f82faad528d"/>
              <p:cNvGrpSpPr/>
              <p:nvPr/>
            </p:nvGrpSpPr>
            <p:grpSpPr>
              <a:xfrm>
                <a:off x="709960" y="4616468"/>
                <a:ext cx="1697758" cy="1403332"/>
                <a:chOff x="1014305" y="6240099"/>
                <a:chExt cx="1697758" cy="1403332"/>
              </a:xfrm>
            </p:grpSpPr>
            <p:sp>
              <p:nvSpPr>
                <p:cNvPr id="1780" name="任意多边形: 形状 1779" descr="e4680cec-6921-48fe-af10-3f80317bf309"/>
                <p:cNvSpPr/>
                <p:nvPr/>
              </p:nvSpPr>
              <p:spPr>
                <a:xfrm>
                  <a:off x="1076556" y="6813491"/>
                  <a:ext cx="155784" cy="169137"/>
                </a:xfrm>
                <a:custGeom>
                  <a:avLst/>
                  <a:gdLst>
                    <a:gd name="connsiteX0" fmla="*/ 23923 w 155784"/>
                    <a:gd name="connsiteY0" fmla="*/ 4838 h 169137"/>
                    <a:gd name="connsiteX1" fmla="*/ 13390 w 155784"/>
                    <a:gd name="connsiteY1" fmla="*/ 18882 h 169137"/>
                    <a:gd name="connsiteX2" fmla="*/ 516 w 155784"/>
                    <a:gd name="connsiteY2" fmla="*/ 57504 h 169137"/>
                    <a:gd name="connsiteX3" fmla="*/ 12220 w 155784"/>
                    <a:gd name="connsiteY3" fmla="*/ 70378 h 169137"/>
                    <a:gd name="connsiteX4" fmla="*/ 20412 w 155784"/>
                    <a:gd name="connsiteY4" fmla="*/ 77400 h 169137"/>
                    <a:gd name="connsiteX5" fmla="*/ 91804 w 155784"/>
                    <a:gd name="connsiteY5" fmla="*/ 149962 h 169137"/>
                    <a:gd name="connsiteX6" fmla="*/ 103508 w 155784"/>
                    <a:gd name="connsiteY6" fmla="*/ 153473 h 169137"/>
                    <a:gd name="connsiteX7" fmla="*/ 123404 w 155784"/>
                    <a:gd name="connsiteY7" fmla="*/ 166347 h 169137"/>
                    <a:gd name="connsiteX8" fmla="*/ 146811 w 155784"/>
                    <a:gd name="connsiteY8" fmla="*/ 137088 h 169137"/>
                    <a:gd name="connsiteX9" fmla="*/ 110530 w 155784"/>
                    <a:gd name="connsiteY9" fmla="*/ 105489 h 169137"/>
                    <a:gd name="connsiteX10" fmla="*/ 107019 w 155784"/>
                    <a:gd name="connsiteY10" fmla="*/ 86763 h 169137"/>
                    <a:gd name="connsiteX11" fmla="*/ 102337 w 155784"/>
                    <a:gd name="connsiteY11" fmla="*/ 82081 h 169137"/>
                    <a:gd name="connsiteX12" fmla="*/ 99997 w 155784"/>
                    <a:gd name="connsiteY12" fmla="*/ 50482 h 169137"/>
                    <a:gd name="connsiteX13" fmla="*/ 80100 w 155784"/>
                    <a:gd name="connsiteY13" fmla="*/ 30586 h 169137"/>
                    <a:gd name="connsiteX14" fmla="*/ 77760 w 155784"/>
                    <a:gd name="connsiteY14" fmla="*/ 27074 h 169137"/>
                    <a:gd name="connsiteX15" fmla="*/ 71908 w 155784"/>
                    <a:gd name="connsiteY15" fmla="*/ 4838 h 169137"/>
                    <a:gd name="connsiteX16" fmla="*/ 23923 w 155784"/>
                    <a:gd name="connsiteY16" fmla="*/ 4838 h 169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5784" h="169137">
                      <a:moveTo>
                        <a:pt x="23923" y="4838"/>
                      </a:moveTo>
                      <a:cubicBezTo>
                        <a:pt x="18072" y="7178"/>
                        <a:pt x="14560" y="13030"/>
                        <a:pt x="13390" y="18882"/>
                      </a:cubicBezTo>
                      <a:cubicBezTo>
                        <a:pt x="4027" y="28245"/>
                        <a:pt x="-1825" y="42289"/>
                        <a:pt x="516" y="57504"/>
                      </a:cubicBezTo>
                      <a:cubicBezTo>
                        <a:pt x="1687" y="64526"/>
                        <a:pt x="6368" y="68037"/>
                        <a:pt x="12220" y="70378"/>
                      </a:cubicBezTo>
                      <a:cubicBezTo>
                        <a:pt x="14560" y="72719"/>
                        <a:pt x="18072" y="75059"/>
                        <a:pt x="20412" y="77400"/>
                      </a:cubicBezTo>
                      <a:cubicBezTo>
                        <a:pt x="21583" y="104318"/>
                        <a:pt x="73078" y="137088"/>
                        <a:pt x="91804" y="149962"/>
                      </a:cubicBezTo>
                      <a:cubicBezTo>
                        <a:pt x="95315" y="152303"/>
                        <a:pt x="99997" y="153473"/>
                        <a:pt x="103508" y="153473"/>
                      </a:cubicBezTo>
                      <a:cubicBezTo>
                        <a:pt x="110530" y="158155"/>
                        <a:pt x="116382" y="162836"/>
                        <a:pt x="123404" y="166347"/>
                      </a:cubicBezTo>
                      <a:cubicBezTo>
                        <a:pt x="145641" y="178051"/>
                        <a:pt x="169048" y="149962"/>
                        <a:pt x="146811" y="137088"/>
                      </a:cubicBezTo>
                      <a:cubicBezTo>
                        <a:pt x="130426" y="127725"/>
                        <a:pt x="118722" y="117192"/>
                        <a:pt x="110530" y="105489"/>
                      </a:cubicBezTo>
                      <a:cubicBezTo>
                        <a:pt x="114041" y="100807"/>
                        <a:pt x="114041" y="93785"/>
                        <a:pt x="107019" y="86763"/>
                      </a:cubicBezTo>
                      <a:cubicBezTo>
                        <a:pt x="105848" y="85592"/>
                        <a:pt x="103508" y="83252"/>
                        <a:pt x="102337" y="82081"/>
                      </a:cubicBezTo>
                      <a:cubicBezTo>
                        <a:pt x="108189" y="72719"/>
                        <a:pt x="109359" y="62185"/>
                        <a:pt x="99997" y="50482"/>
                      </a:cubicBezTo>
                      <a:cubicBezTo>
                        <a:pt x="95315" y="44630"/>
                        <a:pt x="88293" y="36437"/>
                        <a:pt x="80100" y="30586"/>
                      </a:cubicBezTo>
                      <a:cubicBezTo>
                        <a:pt x="78930" y="29415"/>
                        <a:pt x="78930" y="28245"/>
                        <a:pt x="77760" y="27074"/>
                      </a:cubicBezTo>
                      <a:cubicBezTo>
                        <a:pt x="82441" y="20052"/>
                        <a:pt x="82441" y="9519"/>
                        <a:pt x="71908" y="4838"/>
                      </a:cubicBezTo>
                      <a:cubicBezTo>
                        <a:pt x="55523" y="-1014"/>
                        <a:pt x="40308" y="-2185"/>
                        <a:pt x="23923" y="4838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81" name="任意多边形: 形状 1780" descr="817e3bb0-1abb-4ee6-908a-1c459b72a74c"/>
                <p:cNvSpPr/>
                <p:nvPr/>
              </p:nvSpPr>
              <p:spPr>
                <a:xfrm>
                  <a:off x="1150409" y="7437223"/>
                  <a:ext cx="177161" cy="202697"/>
                </a:xfrm>
                <a:custGeom>
                  <a:avLst/>
                  <a:gdLst>
                    <a:gd name="connsiteX0" fmla="*/ 168928 w 177161"/>
                    <a:gd name="connsiteY0" fmla="*/ 194505 h 202697"/>
                    <a:gd name="connsiteX1" fmla="*/ 172439 w 177161"/>
                    <a:gd name="connsiteY1" fmla="*/ 182802 h 202697"/>
                    <a:gd name="connsiteX2" fmla="*/ 158394 w 177161"/>
                    <a:gd name="connsiteY2" fmla="*/ 29485 h 202697"/>
                    <a:gd name="connsiteX3" fmla="*/ 57744 w 177161"/>
                    <a:gd name="connsiteY3" fmla="*/ 7248 h 202697"/>
                    <a:gd name="connsiteX4" fmla="*/ 396 w 177161"/>
                    <a:gd name="connsiteY4" fmla="*/ 100876 h 202697"/>
                    <a:gd name="connsiteX5" fmla="*/ 26144 w 177161"/>
                    <a:gd name="connsiteY5" fmla="*/ 157054 h 202697"/>
                    <a:gd name="connsiteX6" fmla="*/ 90514 w 177161"/>
                    <a:gd name="connsiteY6" fmla="*/ 201527 h 202697"/>
                    <a:gd name="connsiteX7" fmla="*/ 173609 w 177161"/>
                    <a:gd name="connsiteY7" fmla="*/ 202698 h 202697"/>
                    <a:gd name="connsiteX8" fmla="*/ 168928 w 177161"/>
                    <a:gd name="connsiteY8" fmla="*/ 194505 h 202697"/>
                    <a:gd name="connsiteX9" fmla="*/ 37848 w 177161"/>
                    <a:gd name="connsiteY9" fmla="*/ 75128 h 202697"/>
                    <a:gd name="connsiteX10" fmla="*/ 54233 w 177161"/>
                    <a:gd name="connsiteY10" fmla="*/ 45869 h 202697"/>
                    <a:gd name="connsiteX11" fmla="*/ 37848 w 177161"/>
                    <a:gd name="connsiteY11" fmla="*/ 75128 h 202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7161" h="202697">
                      <a:moveTo>
                        <a:pt x="168928" y="194505"/>
                      </a:moveTo>
                      <a:cubicBezTo>
                        <a:pt x="171268" y="190994"/>
                        <a:pt x="173609" y="187483"/>
                        <a:pt x="172439" y="182802"/>
                      </a:cubicBezTo>
                      <a:cubicBezTo>
                        <a:pt x="164246" y="133646"/>
                        <a:pt x="195846" y="75128"/>
                        <a:pt x="158394" y="29485"/>
                      </a:cubicBezTo>
                      <a:cubicBezTo>
                        <a:pt x="134987" y="1396"/>
                        <a:pt x="95195" y="-7967"/>
                        <a:pt x="57744" y="7248"/>
                      </a:cubicBezTo>
                      <a:cubicBezTo>
                        <a:pt x="16781" y="24803"/>
                        <a:pt x="-3115" y="63425"/>
                        <a:pt x="396" y="100876"/>
                      </a:cubicBezTo>
                      <a:cubicBezTo>
                        <a:pt x="2737" y="120773"/>
                        <a:pt x="10929" y="140669"/>
                        <a:pt x="26144" y="157054"/>
                      </a:cubicBezTo>
                      <a:cubicBezTo>
                        <a:pt x="39018" y="172268"/>
                        <a:pt x="68277" y="185142"/>
                        <a:pt x="90514" y="201527"/>
                      </a:cubicBezTo>
                      <a:cubicBezTo>
                        <a:pt x="118602" y="201527"/>
                        <a:pt x="146691" y="201527"/>
                        <a:pt x="173609" y="202698"/>
                      </a:cubicBezTo>
                      <a:cubicBezTo>
                        <a:pt x="172439" y="199186"/>
                        <a:pt x="170098" y="196846"/>
                        <a:pt x="168928" y="194505"/>
                      </a:cubicBezTo>
                      <a:close/>
                      <a:moveTo>
                        <a:pt x="37848" y="75128"/>
                      </a:moveTo>
                      <a:cubicBezTo>
                        <a:pt x="36677" y="62255"/>
                        <a:pt x="41359" y="51721"/>
                        <a:pt x="54233" y="45869"/>
                      </a:cubicBezTo>
                      <a:cubicBezTo>
                        <a:pt x="44870" y="55233"/>
                        <a:pt x="40188" y="64595"/>
                        <a:pt x="37848" y="75128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82" name="任意多边形: 形状 1781" descr="4debd20b-2fb7-4e7e-867d-003768576701"/>
                <p:cNvSpPr/>
                <p:nvPr/>
              </p:nvSpPr>
              <p:spPr>
                <a:xfrm>
                  <a:off x="1024884" y="6243044"/>
                  <a:ext cx="1677370" cy="1398047"/>
                </a:xfrm>
                <a:custGeom>
                  <a:avLst/>
                  <a:gdLst>
                    <a:gd name="connsiteX0" fmla="*/ 59211 w 1677370"/>
                    <a:gd name="connsiteY0" fmla="*/ 680618 h 1398047"/>
                    <a:gd name="connsiteX1" fmla="*/ 107196 w 1677370"/>
                    <a:gd name="connsiteY1" fmla="*/ 718069 h 1398047"/>
                    <a:gd name="connsiteX2" fmla="*/ 132944 w 1677370"/>
                    <a:gd name="connsiteY2" fmla="*/ 729773 h 1398047"/>
                    <a:gd name="connsiteX3" fmla="*/ 137625 w 1677370"/>
                    <a:gd name="connsiteY3" fmla="*/ 728602 h 1398047"/>
                    <a:gd name="connsiteX4" fmla="*/ 182099 w 1677370"/>
                    <a:gd name="connsiteY4" fmla="*/ 755521 h 1398047"/>
                    <a:gd name="connsiteX5" fmla="*/ 228913 w 1677370"/>
                    <a:gd name="connsiteY5" fmla="*/ 801165 h 1398047"/>
                    <a:gd name="connsiteX6" fmla="*/ 426704 w 1677370"/>
                    <a:gd name="connsiteY6" fmla="*/ 913519 h 1398047"/>
                    <a:gd name="connsiteX7" fmla="*/ 458303 w 1677370"/>
                    <a:gd name="connsiteY7" fmla="*/ 902986 h 1398047"/>
                    <a:gd name="connsiteX8" fmla="*/ 459474 w 1677370"/>
                    <a:gd name="connsiteY8" fmla="*/ 902986 h 1398047"/>
                    <a:gd name="connsiteX9" fmla="*/ 453622 w 1677370"/>
                    <a:gd name="connsiteY9" fmla="*/ 918200 h 1398047"/>
                    <a:gd name="connsiteX10" fmla="*/ 454792 w 1677370"/>
                    <a:gd name="connsiteY10" fmla="*/ 929904 h 1398047"/>
                    <a:gd name="connsiteX11" fmla="*/ 527355 w 1677370"/>
                    <a:gd name="connsiteY11" fmla="*/ 1395707 h 1398047"/>
                    <a:gd name="connsiteX12" fmla="*/ 674820 w 1677370"/>
                    <a:gd name="connsiteY12" fmla="*/ 1398047 h 1398047"/>
                    <a:gd name="connsiteX13" fmla="*/ 736849 w 1677370"/>
                    <a:gd name="connsiteY13" fmla="*/ 1330167 h 1398047"/>
                    <a:gd name="connsiteX14" fmla="*/ 739189 w 1677370"/>
                    <a:gd name="connsiteY14" fmla="*/ 1314952 h 1398047"/>
                    <a:gd name="connsiteX15" fmla="*/ 1049334 w 1677370"/>
                    <a:gd name="connsiteY15" fmla="*/ 1045770 h 1398047"/>
                    <a:gd name="connsiteX16" fmla="*/ 1082104 w 1677370"/>
                    <a:gd name="connsiteY16" fmla="*/ 1135887 h 1398047"/>
                    <a:gd name="connsiteX17" fmla="*/ 1082104 w 1677370"/>
                    <a:gd name="connsiteY17" fmla="*/ 1135887 h 1398047"/>
                    <a:gd name="connsiteX18" fmla="*/ 1082104 w 1677370"/>
                    <a:gd name="connsiteY18" fmla="*/ 1139398 h 1398047"/>
                    <a:gd name="connsiteX19" fmla="*/ 1087956 w 1677370"/>
                    <a:gd name="connsiteY19" fmla="*/ 1153442 h 1398047"/>
                    <a:gd name="connsiteX20" fmla="*/ 1148815 w 1677370"/>
                    <a:gd name="connsiteY20" fmla="*/ 1233027 h 1398047"/>
                    <a:gd name="connsiteX21" fmla="*/ 1250636 w 1677370"/>
                    <a:gd name="connsiteY21" fmla="*/ 1220153 h 1398047"/>
                    <a:gd name="connsiteX22" fmla="*/ 1270532 w 1677370"/>
                    <a:gd name="connsiteY22" fmla="*/ 1190894 h 1398047"/>
                    <a:gd name="connsiteX23" fmla="*/ 1257658 w 1677370"/>
                    <a:gd name="connsiteY23" fmla="*/ 1133546 h 1398047"/>
                    <a:gd name="connsiteX24" fmla="*/ 1131260 w 1677370"/>
                    <a:gd name="connsiteY24" fmla="*/ 1097265 h 1398047"/>
                    <a:gd name="connsiteX25" fmla="*/ 1130089 w 1677370"/>
                    <a:gd name="connsiteY25" fmla="*/ 1096095 h 1398047"/>
                    <a:gd name="connsiteX26" fmla="*/ 1127748 w 1677370"/>
                    <a:gd name="connsiteY26" fmla="*/ 1092584 h 1398047"/>
                    <a:gd name="connsiteX27" fmla="*/ 1123067 w 1677370"/>
                    <a:gd name="connsiteY27" fmla="*/ 1092584 h 1398047"/>
                    <a:gd name="connsiteX28" fmla="*/ 1092638 w 1677370"/>
                    <a:gd name="connsiteY28" fmla="*/ 1015340 h 1398047"/>
                    <a:gd name="connsiteX29" fmla="*/ 1099660 w 1677370"/>
                    <a:gd name="connsiteY29" fmla="*/ 1007148 h 1398047"/>
                    <a:gd name="connsiteX30" fmla="*/ 1098489 w 1677370"/>
                    <a:gd name="connsiteY30" fmla="*/ 1003637 h 1398047"/>
                    <a:gd name="connsiteX31" fmla="*/ 1104341 w 1677370"/>
                    <a:gd name="connsiteY31" fmla="*/ 1005977 h 1398047"/>
                    <a:gd name="connsiteX32" fmla="*/ 1105512 w 1677370"/>
                    <a:gd name="connsiteY32" fmla="*/ 1005977 h 1398047"/>
                    <a:gd name="connsiteX33" fmla="*/ 1104341 w 1677370"/>
                    <a:gd name="connsiteY33" fmla="*/ 1007148 h 1398047"/>
                    <a:gd name="connsiteX34" fmla="*/ 1107852 w 1677370"/>
                    <a:gd name="connsiteY34" fmla="*/ 1011829 h 1398047"/>
                    <a:gd name="connsiteX35" fmla="*/ 1109023 w 1677370"/>
                    <a:gd name="connsiteY35" fmla="*/ 1017681 h 1398047"/>
                    <a:gd name="connsiteX36" fmla="*/ 1111363 w 1677370"/>
                    <a:gd name="connsiteY36" fmla="*/ 1018851 h 1398047"/>
                    <a:gd name="connsiteX37" fmla="*/ 1164029 w 1677370"/>
                    <a:gd name="connsiteY37" fmla="*/ 1041088 h 1398047"/>
                    <a:gd name="connsiteX38" fmla="*/ 1244784 w 1677370"/>
                    <a:gd name="connsiteY38" fmla="*/ 1056303 h 1398047"/>
                    <a:gd name="connsiteX39" fmla="*/ 1267021 w 1677370"/>
                    <a:gd name="connsiteY39" fmla="*/ 1049281 h 1398047"/>
                    <a:gd name="connsiteX40" fmla="*/ 1305643 w 1677370"/>
                    <a:gd name="connsiteY40" fmla="*/ 1055132 h 1398047"/>
                    <a:gd name="connsiteX41" fmla="*/ 1311495 w 1677370"/>
                    <a:gd name="connsiteY41" fmla="*/ 1055132 h 1398047"/>
                    <a:gd name="connsiteX42" fmla="*/ 1315006 w 1677370"/>
                    <a:gd name="connsiteY42" fmla="*/ 1056303 h 1398047"/>
                    <a:gd name="connsiteX43" fmla="*/ 1403953 w 1677370"/>
                    <a:gd name="connsiteY43" fmla="*/ 1059814 h 1398047"/>
                    <a:gd name="connsiteX44" fmla="*/ 1405123 w 1677370"/>
                    <a:gd name="connsiteY44" fmla="*/ 1059814 h 1398047"/>
                    <a:gd name="connsiteX45" fmla="*/ 1409805 w 1677370"/>
                    <a:gd name="connsiteY45" fmla="*/ 1059814 h 1398047"/>
                    <a:gd name="connsiteX46" fmla="*/ 1417997 w 1677370"/>
                    <a:gd name="connsiteY46" fmla="*/ 1059814 h 1398047"/>
                    <a:gd name="connsiteX47" fmla="*/ 1419168 w 1677370"/>
                    <a:gd name="connsiteY47" fmla="*/ 1060984 h 1398047"/>
                    <a:gd name="connsiteX48" fmla="*/ 1420338 w 1677370"/>
                    <a:gd name="connsiteY48" fmla="*/ 1060984 h 1398047"/>
                    <a:gd name="connsiteX49" fmla="*/ 1429701 w 1677370"/>
                    <a:gd name="connsiteY49" fmla="*/ 1072688 h 1398047"/>
                    <a:gd name="connsiteX50" fmla="*/ 1474174 w 1677370"/>
                    <a:gd name="connsiteY50" fmla="*/ 1087902 h 1398047"/>
                    <a:gd name="connsiteX51" fmla="*/ 1620469 w 1677370"/>
                    <a:gd name="connsiteY51" fmla="*/ 1087902 h 1398047"/>
                    <a:gd name="connsiteX52" fmla="*/ 1649728 w 1677370"/>
                    <a:gd name="connsiteY52" fmla="*/ 1075029 h 1398047"/>
                    <a:gd name="connsiteX53" fmla="*/ 1666113 w 1677370"/>
                    <a:gd name="connsiteY53" fmla="*/ 1070347 h 1398047"/>
                    <a:gd name="connsiteX54" fmla="*/ 1663773 w 1677370"/>
                    <a:gd name="connsiteY54" fmla="*/ 1037577 h 1398047"/>
                    <a:gd name="connsiteX55" fmla="*/ 1662602 w 1677370"/>
                    <a:gd name="connsiteY55" fmla="*/ 1035236 h 1398047"/>
                    <a:gd name="connsiteX56" fmla="*/ 1561951 w 1677370"/>
                    <a:gd name="connsiteY56" fmla="*/ 986081 h 1398047"/>
                    <a:gd name="connsiteX57" fmla="*/ 1399272 w 1677370"/>
                    <a:gd name="connsiteY57" fmla="*/ 1003637 h 1398047"/>
                    <a:gd name="connsiteX58" fmla="*/ 1388738 w 1677370"/>
                    <a:gd name="connsiteY58" fmla="*/ 1015340 h 1398047"/>
                    <a:gd name="connsiteX59" fmla="*/ 1368842 w 1677370"/>
                    <a:gd name="connsiteY59" fmla="*/ 1014170 h 1398047"/>
                    <a:gd name="connsiteX60" fmla="*/ 1353628 w 1677370"/>
                    <a:gd name="connsiteY60" fmla="*/ 1017681 h 1398047"/>
                    <a:gd name="connsiteX61" fmla="*/ 1296280 w 1677370"/>
                    <a:gd name="connsiteY61" fmla="*/ 1010659 h 1398047"/>
                    <a:gd name="connsiteX62" fmla="*/ 1268191 w 1677370"/>
                    <a:gd name="connsiteY62" fmla="*/ 1007148 h 1398047"/>
                    <a:gd name="connsiteX63" fmla="*/ 1289258 w 1677370"/>
                    <a:gd name="connsiteY63" fmla="*/ 1000126 h 1398047"/>
                    <a:gd name="connsiteX64" fmla="*/ 1395760 w 1677370"/>
                    <a:gd name="connsiteY64" fmla="*/ 870216 h 1398047"/>
                    <a:gd name="connsiteX65" fmla="*/ 1399272 w 1677370"/>
                    <a:gd name="connsiteY65" fmla="*/ 870216 h 1398047"/>
                    <a:gd name="connsiteX66" fmla="*/ 1487048 w 1677370"/>
                    <a:gd name="connsiteY66" fmla="*/ 838616 h 1398047"/>
                    <a:gd name="connsiteX67" fmla="*/ 1494071 w 1677370"/>
                    <a:gd name="connsiteY67" fmla="*/ 838616 h 1398047"/>
                    <a:gd name="connsiteX68" fmla="*/ 1628662 w 1677370"/>
                    <a:gd name="connsiteY68" fmla="*/ 782439 h 1398047"/>
                    <a:gd name="connsiteX69" fmla="*/ 1621640 w 1677370"/>
                    <a:gd name="connsiteY69" fmla="*/ 698173 h 1398047"/>
                    <a:gd name="connsiteX70" fmla="*/ 1470664 w 1677370"/>
                    <a:gd name="connsiteY70" fmla="*/ 707536 h 1398047"/>
                    <a:gd name="connsiteX71" fmla="*/ 1436723 w 1677370"/>
                    <a:gd name="connsiteY71" fmla="*/ 809357 h 1398047"/>
                    <a:gd name="connsiteX72" fmla="*/ 1439064 w 1677370"/>
                    <a:gd name="connsiteY72" fmla="*/ 818720 h 1398047"/>
                    <a:gd name="connsiteX73" fmla="*/ 1439064 w 1677370"/>
                    <a:gd name="connsiteY73" fmla="*/ 818720 h 1398047"/>
                    <a:gd name="connsiteX74" fmla="*/ 1439064 w 1677370"/>
                    <a:gd name="connsiteY74" fmla="*/ 818720 h 1398047"/>
                    <a:gd name="connsiteX75" fmla="*/ 1437893 w 1677370"/>
                    <a:gd name="connsiteY75" fmla="*/ 819890 h 1398047"/>
                    <a:gd name="connsiteX76" fmla="*/ 1378205 w 1677370"/>
                    <a:gd name="connsiteY76" fmla="*/ 839786 h 1398047"/>
                    <a:gd name="connsiteX77" fmla="*/ 1375864 w 1677370"/>
                    <a:gd name="connsiteY77" fmla="*/ 840957 h 1398047"/>
                    <a:gd name="connsiteX78" fmla="*/ 1372353 w 1677370"/>
                    <a:gd name="connsiteY78" fmla="*/ 845638 h 1398047"/>
                    <a:gd name="connsiteX79" fmla="*/ 1298621 w 1677370"/>
                    <a:gd name="connsiteY79" fmla="*/ 849149 h 1398047"/>
                    <a:gd name="connsiteX80" fmla="*/ 1242444 w 1677370"/>
                    <a:gd name="connsiteY80" fmla="*/ 899475 h 1398047"/>
                    <a:gd name="connsiteX81" fmla="*/ 1159348 w 1677370"/>
                    <a:gd name="connsiteY81" fmla="*/ 902986 h 1398047"/>
                    <a:gd name="connsiteX82" fmla="*/ 1152326 w 1677370"/>
                    <a:gd name="connsiteY82" fmla="*/ 900645 h 1398047"/>
                    <a:gd name="connsiteX83" fmla="*/ 1126578 w 1677370"/>
                    <a:gd name="connsiteY83" fmla="*/ 897134 h 1398047"/>
                    <a:gd name="connsiteX84" fmla="*/ 1117215 w 1677370"/>
                    <a:gd name="connsiteY84" fmla="*/ 900645 h 1398047"/>
                    <a:gd name="connsiteX85" fmla="*/ 1106682 w 1677370"/>
                    <a:gd name="connsiteY85" fmla="*/ 891282 h 1398047"/>
                    <a:gd name="connsiteX86" fmla="*/ 1167541 w 1677370"/>
                    <a:gd name="connsiteY86" fmla="*/ 839786 h 1398047"/>
                    <a:gd name="connsiteX87" fmla="*/ 1242444 w 1677370"/>
                    <a:gd name="connsiteY87" fmla="*/ 769565 h 1398047"/>
                    <a:gd name="connsiteX88" fmla="*/ 1251806 w 1677370"/>
                    <a:gd name="connsiteY88" fmla="*/ 769565 h 1398047"/>
                    <a:gd name="connsiteX89" fmla="*/ 1279895 w 1677370"/>
                    <a:gd name="connsiteY89" fmla="*/ 735624 h 1398047"/>
                    <a:gd name="connsiteX90" fmla="*/ 1330220 w 1677370"/>
                    <a:gd name="connsiteY90" fmla="*/ 674766 h 1398047"/>
                    <a:gd name="connsiteX91" fmla="*/ 1346605 w 1677370"/>
                    <a:gd name="connsiteY91" fmla="*/ 674766 h 1398047"/>
                    <a:gd name="connsiteX92" fmla="*/ 1401612 w 1677370"/>
                    <a:gd name="connsiteY92" fmla="*/ 639655 h 1398047"/>
                    <a:gd name="connsiteX93" fmla="*/ 1430871 w 1677370"/>
                    <a:gd name="connsiteY93" fmla="*/ 612737 h 1398047"/>
                    <a:gd name="connsiteX94" fmla="*/ 1455449 w 1677370"/>
                    <a:gd name="connsiteY94" fmla="*/ 578797 h 1398047"/>
                    <a:gd name="connsiteX95" fmla="*/ 1454278 w 1677370"/>
                    <a:gd name="connsiteY95" fmla="*/ 565923 h 1398047"/>
                    <a:gd name="connsiteX96" fmla="*/ 1456619 w 1677370"/>
                    <a:gd name="connsiteY96" fmla="*/ 551878 h 1398047"/>
                    <a:gd name="connsiteX97" fmla="*/ 1470664 w 1677370"/>
                    <a:gd name="connsiteY97" fmla="*/ 536664 h 1398047"/>
                    <a:gd name="connsiteX98" fmla="*/ 1470664 w 1677370"/>
                    <a:gd name="connsiteY98" fmla="*/ 531982 h 1398047"/>
                    <a:gd name="connsiteX99" fmla="*/ 1470664 w 1677370"/>
                    <a:gd name="connsiteY99" fmla="*/ 531982 h 1398047"/>
                    <a:gd name="connsiteX100" fmla="*/ 1470664 w 1677370"/>
                    <a:gd name="connsiteY100" fmla="*/ 530812 h 1398047"/>
                    <a:gd name="connsiteX101" fmla="*/ 1460130 w 1677370"/>
                    <a:gd name="connsiteY101" fmla="*/ 501553 h 1398047"/>
                    <a:gd name="connsiteX102" fmla="*/ 1440234 w 1677370"/>
                    <a:gd name="connsiteY102" fmla="*/ 473464 h 1398047"/>
                    <a:gd name="connsiteX103" fmla="*/ 1422679 w 1677370"/>
                    <a:gd name="connsiteY103" fmla="*/ 467612 h 1398047"/>
                    <a:gd name="connsiteX104" fmla="*/ 1432042 w 1677370"/>
                    <a:gd name="connsiteY104" fmla="*/ 460590 h 1398047"/>
                    <a:gd name="connsiteX105" fmla="*/ 1496411 w 1677370"/>
                    <a:gd name="connsiteY105" fmla="*/ 377495 h 1398047"/>
                    <a:gd name="connsiteX106" fmla="*/ 1469493 w 1677370"/>
                    <a:gd name="connsiteY106" fmla="*/ 352917 h 1398047"/>
                    <a:gd name="connsiteX107" fmla="*/ 1384057 w 1677370"/>
                    <a:gd name="connsiteY107" fmla="*/ 336532 h 1398047"/>
                    <a:gd name="connsiteX108" fmla="*/ 1360650 w 1677370"/>
                    <a:gd name="connsiteY108" fmla="*/ 331851 h 1398047"/>
                    <a:gd name="connsiteX109" fmla="*/ 1299791 w 1677370"/>
                    <a:gd name="connsiteY109" fmla="*/ 377495 h 1398047"/>
                    <a:gd name="connsiteX110" fmla="*/ 1283406 w 1677370"/>
                    <a:gd name="connsiteY110" fmla="*/ 410265 h 1398047"/>
                    <a:gd name="connsiteX111" fmla="*/ 1263510 w 1677370"/>
                    <a:gd name="connsiteY111" fmla="*/ 413776 h 1398047"/>
                    <a:gd name="connsiteX112" fmla="*/ 1216696 w 1677370"/>
                    <a:gd name="connsiteY112" fmla="*/ 431331 h 1398047"/>
                    <a:gd name="connsiteX113" fmla="*/ 1155837 w 1677370"/>
                    <a:gd name="connsiteY113" fmla="*/ 439524 h 1398047"/>
                    <a:gd name="connsiteX114" fmla="*/ 1145304 w 1677370"/>
                    <a:gd name="connsiteY114" fmla="*/ 443035 h 1398047"/>
                    <a:gd name="connsiteX115" fmla="*/ 1041142 w 1677370"/>
                    <a:gd name="connsiteY115" fmla="*/ 439524 h 1398047"/>
                    <a:gd name="connsiteX116" fmla="*/ 1023586 w 1677370"/>
                    <a:gd name="connsiteY116" fmla="*/ 481657 h 1398047"/>
                    <a:gd name="connsiteX117" fmla="*/ 1022416 w 1677370"/>
                    <a:gd name="connsiteY117" fmla="*/ 482827 h 1398047"/>
                    <a:gd name="connsiteX118" fmla="*/ 1013053 w 1677370"/>
                    <a:gd name="connsiteY118" fmla="*/ 527301 h 1398047"/>
                    <a:gd name="connsiteX119" fmla="*/ 999009 w 1677370"/>
                    <a:gd name="connsiteY119" fmla="*/ 528471 h 1398047"/>
                    <a:gd name="connsiteX120" fmla="*/ 1006031 w 1677370"/>
                    <a:gd name="connsiteY120" fmla="*/ 437183 h 1398047"/>
                    <a:gd name="connsiteX121" fmla="*/ 1007201 w 1677370"/>
                    <a:gd name="connsiteY121" fmla="*/ 436013 h 1398047"/>
                    <a:gd name="connsiteX122" fmla="*/ 1007201 w 1677370"/>
                    <a:gd name="connsiteY122" fmla="*/ 436013 h 1398047"/>
                    <a:gd name="connsiteX123" fmla="*/ 1070401 w 1677370"/>
                    <a:gd name="connsiteY123" fmla="*/ 307273 h 1398047"/>
                    <a:gd name="connsiteX124" fmla="*/ 1076253 w 1677370"/>
                    <a:gd name="connsiteY124" fmla="*/ 303762 h 1398047"/>
                    <a:gd name="connsiteX125" fmla="*/ 1130089 w 1677370"/>
                    <a:gd name="connsiteY125" fmla="*/ 219497 h 1398047"/>
                    <a:gd name="connsiteX126" fmla="*/ 1151156 w 1677370"/>
                    <a:gd name="connsiteY126" fmla="*/ 220667 h 1398047"/>
                    <a:gd name="connsiteX127" fmla="*/ 1263510 w 1677370"/>
                    <a:gd name="connsiteY127" fmla="*/ 108313 h 1398047"/>
                    <a:gd name="connsiteX128" fmla="*/ 1228399 w 1677370"/>
                    <a:gd name="connsiteY128" fmla="*/ 8832 h 1398047"/>
                    <a:gd name="connsiteX129" fmla="*/ 1128919 w 1677370"/>
                    <a:gd name="connsiteY129" fmla="*/ 60328 h 1398047"/>
                    <a:gd name="connsiteX130" fmla="*/ 1098489 w 1677370"/>
                    <a:gd name="connsiteY130" fmla="*/ 179704 h 1398047"/>
                    <a:gd name="connsiteX131" fmla="*/ 1099660 w 1677370"/>
                    <a:gd name="connsiteY131" fmla="*/ 182045 h 1398047"/>
                    <a:gd name="connsiteX132" fmla="*/ 1104341 w 1677370"/>
                    <a:gd name="connsiteY132" fmla="*/ 200771 h 1398047"/>
                    <a:gd name="connsiteX133" fmla="*/ 1097319 w 1677370"/>
                    <a:gd name="connsiteY133" fmla="*/ 208963 h 1398047"/>
                    <a:gd name="connsiteX134" fmla="*/ 1097319 w 1677370"/>
                    <a:gd name="connsiteY134" fmla="*/ 208963 h 1398047"/>
                    <a:gd name="connsiteX135" fmla="*/ 1086786 w 1677370"/>
                    <a:gd name="connsiteY135" fmla="*/ 223007 h 1398047"/>
                    <a:gd name="connsiteX136" fmla="*/ 1045823 w 1677370"/>
                    <a:gd name="connsiteY136" fmla="*/ 293229 h 1398047"/>
                    <a:gd name="connsiteX137" fmla="*/ 1000179 w 1677370"/>
                    <a:gd name="connsiteY137" fmla="*/ 370473 h 1398047"/>
                    <a:gd name="connsiteX138" fmla="*/ 995498 w 1677370"/>
                    <a:gd name="connsiteY138" fmla="*/ 372813 h 1398047"/>
                    <a:gd name="connsiteX139" fmla="*/ 989646 w 1677370"/>
                    <a:gd name="connsiteY139" fmla="*/ 375154 h 1398047"/>
                    <a:gd name="connsiteX140" fmla="*/ 980283 w 1677370"/>
                    <a:gd name="connsiteY140" fmla="*/ 405583 h 1398047"/>
                    <a:gd name="connsiteX141" fmla="*/ 965068 w 1677370"/>
                    <a:gd name="connsiteY141" fmla="*/ 400902 h 1398047"/>
                    <a:gd name="connsiteX142" fmla="*/ 981454 w 1677370"/>
                    <a:gd name="connsiteY142" fmla="*/ 327169 h 1398047"/>
                    <a:gd name="connsiteX143" fmla="*/ 995498 w 1677370"/>
                    <a:gd name="connsiteY143" fmla="*/ 231200 h 1398047"/>
                    <a:gd name="connsiteX144" fmla="*/ 1036460 w 1677370"/>
                    <a:gd name="connsiteY144" fmla="*/ 173852 h 1398047"/>
                    <a:gd name="connsiteX145" fmla="*/ 1051675 w 1677370"/>
                    <a:gd name="connsiteY145" fmla="*/ 170341 h 1398047"/>
                    <a:gd name="connsiteX146" fmla="*/ 1073912 w 1677370"/>
                    <a:gd name="connsiteY146" fmla="*/ 125868 h 1398047"/>
                    <a:gd name="connsiteX147" fmla="*/ 1078593 w 1677370"/>
                    <a:gd name="connsiteY147" fmla="*/ 86076 h 1398047"/>
                    <a:gd name="connsiteX148" fmla="*/ 1080934 w 1677370"/>
                    <a:gd name="connsiteY148" fmla="*/ 80224 h 1398047"/>
                    <a:gd name="connsiteX149" fmla="*/ 1079764 w 1677370"/>
                    <a:gd name="connsiteY149" fmla="*/ 57987 h 1398047"/>
                    <a:gd name="connsiteX150" fmla="*/ 1076253 w 1677370"/>
                    <a:gd name="connsiteY150" fmla="*/ 31069 h 1398047"/>
                    <a:gd name="connsiteX151" fmla="*/ 1071571 w 1677370"/>
                    <a:gd name="connsiteY151" fmla="*/ 21706 h 1398047"/>
                    <a:gd name="connsiteX152" fmla="*/ 1057527 w 1677370"/>
                    <a:gd name="connsiteY152" fmla="*/ 11173 h 1398047"/>
                    <a:gd name="connsiteX153" fmla="*/ 1017735 w 1677370"/>
                    <a:gd name="connsiteY153" fmla="*/ 4151 h 1398047"/>
                    <a:gd name="connsiteX154" fmla="*/ 970920 w 1677370"/>
                    <a:gd name="connsiteY154" fmla="*/ 2980 h 1398047"/>
                    <a:gd name="connsiteX155" fmla="*/ 968580 w 1677370"/>
                    <a:gd name="connsiteY155" fmla="*/ 5321 h 1398047"/>
                    <a:gd name="connsiteX156" fmla="*/ 965068 w 1677370"/>
                    <a:gd name="connsiteY156" fmla="*/ 8832 h 1398047"/>
                    <a:gd name="connsiteX157" fmla="*/ 949854 w 1677370"/>
                    <a:gd name="connsiteY157" fmla="*/ 25217 h 1398047"/>
                    <a:gd name="connsiteX158" fmla="*/ 951024 w 1677370"/>
                    <a:gd name="connsiteY158" fmla="*/ 27558 h 1398047"/>
                    <a:gd name="connsiteX159" fmla="*/ 953365 w 1677370"/>
                    <a:gd name="connsiteY159" fmla="*/ 31069 h 1398047"/>
                    <a:gd name="connsiteX160" fmla="*/ 927617 w 1677370"/>
                    <a:gd name="connsiteY160" fmla="*/ 172682 h 1398047"/>
                    <a:gd name="connsiteX161" fmla="*/ 935810 w 1677370"/>
                    <a:gd name="connsiteY161" fmla="*/ 198430 h 1398047"/>
                    <a:gd name="connsiteX162" fmla="*/ 953365 w 1677370"/>
                    <a:gd name="connsiteY162" fmla="*/ 211304 h 1398047"/>
                    <a:gd name="connsiteX163" fmla="*/ 949854 w 1677370"/>
                    <a:gd name="connsiteY163" fmla="*/ 220667 h 1398047"/>
                    <a:gd name="connsiteX164" fmla="*/ 949854 w 1677370"/>
                    <a:gd name="connsiteY164" fmla="*/ 233541 h 1398047"/>
                    <a:gd name="connsiteX165" fmla="*/ 942832 w 1677370"/>
                    <a:gd name="connsiteY165" fmla="*/ 443035 h 1398047"/>
                    <a:gd name="connsiteX166" fmla="*/ 942832 w 1677370"/>
                    <a:gd name="connsiteY166" fmla="*/ 444205 h 1398047"/>
                    <a:gd name="connsiteX167" fmla="*/ 790685 w 1677370"/>
                    <a:gd name="connsiteY167" fmla="*/ 248756 h 1398047"/>
                    <a:gd name="connsiteX168" fmla="*/ 708760 w 1677370"/>
                    <a:gd name="connsiteY168" fmla="*/ 41602 h 1398047"/>
                    <a:gd name="connsiteX169" fmla="*/ 629176 w 1677370"/>
                    <a:gd name="connsiteY169" fmla="*/ 100120 h 1398047"/>
                    <a:gd name="connsiteX170" fmla="*/ 630346 w 1677370"/>
                    <a:gd name="connsiteY170" fmla="*/ 178534 h 1398047"/>
                    <a:gd name="connsiteX171" fmla="*/ 640879 w 1677370"/>
                    <a:gd name="connsiteY171" fmla="*/ 230030 h 1398047"/>
                    <a:gd name="connsiteX172" fmla="*/ 667798 w 1677370"/>
                    <a:gd name="connsiteY172" fmla="*/ 242904 h 1398047"/>
                    <a:gd name="connsiteX173" fmla="*/ 718123 w 1677370"/>
                    <a:gd name="connsiteY173" fmla="*/ 290888 h 1398047"/>
                    <a:gd name="connsiteX174" fmla="*/ 750893 w 1677370"/>
                    <a:gd name="connsiteY174" fmla="*/ 311955 h 1398047"/>
                    <a:gd name="connsiteX175" fmla="*/ 752063 w 1677370"/>
                    <a:gd name="connsiteY175" fmla="*/ 315466 h 1398047"/>
                    <a:gd name="connsiteX176" fmla="*/ 752063 w 1677370"/>
                    <a:gd name="connsiteY176" fmla="*/ 315466 h 1398047"/>
                    <a:gd name="connsiteX177" fmla="*/ 879632 w 1677370"/>
                    <a:gd name="connsiteY177" fmla="*/ 468783 h 1398047"/>
                    <a:gd name="connsiteX178" fmla="*/ 886655 w 1677370"/>
                    <a:gd name="connsiteY178" fmla="*/ 475805 h 1398047"/>
                    <a:gd name="connsiteX179" fmla="*/ 888995 w 1677370"/>
                    <a:gd name="connsiteY179" fmla="*/ 479316 h 1398047"/>
                    <a:gd name="connsiteX180" fmla="*/ 968580 w 1677370"/>
                    <a:gd name="connsiteY180" fmla="*/ 590500 h 1398047"/>
                    <a:gd name="connsiteX181" fmla="*/ 979113 w 1677370"/>
                    <a:gd name="connsiteY181" fmla="*/ 610396 h 1398047"/>
                    <a:gd name="connsiteX182" fmla="*/ 987305 w 1677370"/>
                    <a:gd name="connsiteY182" fmla="*/ 626781 h 1398047"/>
                    <a:gd name="connsiteX183" fmla="*/ 989646 w 1677370"/>
                    <a:gd name="connsiteY183" fmla="*/ 632633 h 1398047"/>
                    <a:gd name="connsiteX184" fmla="*/ 1009542 w 1677370"/>
                    <a:gd name="connsiteY184" fmla="*/ 704025 h 1398047"/>
                    <a:gd name="connsiteX185" fmla="*/ 1028268 w 1677370"/>
                    <a:gd name="connsiteY185" fmla="*/ 777757 h 1398047"/>
                    <a:gd name="connsiteX186" fmla="*/ 1023586 w 1677370"/>
                    <a:gd name="connsiteY186" fmla="*/ 788291 h 1398047"/>
                    <a:gd name="connsiteX187" fmla="*/ 1024757 w 1677370"/>
                    <a:gd name="connsiteY187" fmla="*/ 865534 h 1398047"/>
                    <a:gd name="connsiteX188" fmla="*/ 1028268 w 1677370"/>
                    <a:gd name="connsiteY188" fmla="*/ 874897 h 1398047"/>
                    <a:gd name="connsiteX189" fmla="*/ 1028268 w 1677370"/>
                    <a:gd name="connsiteY189" fmla="*/ 879579 h 1398047"/>
                    <a:gd name="connsiteX190" fmla="*/ 1029438 w 1677370"/>
                    <a:gd name="connsiteY190" fmla="*/ 884260 h 1398047"/>
                    <a:gd name="connsiteX191" fmla="*/ 1018905 w 1677370"/>
                    <a:gd name="connsiteY191" fmla="*/ 888941 h 1398047"/>
                    <a:gd name="connsiteX192" fmla="*/ 1010713 w 1677370"/>
                    <a:gd name="connsiteY192" fmla="*/ 912349 h 1398047"/>
                    <a:gd name="connsiteX193" fmla="*/ 1009542 w 1677370"/>
                    <a:gd name="connsiteY193" fmla="*/ 913519 h 1398047"/>
                    <a:gd name="connsiteX194" fmla="*/ 770789 w 1677370"/>
                    <a:gd name="connsiteY194" fmla="*/ 1215472 h 1398047"/>
                    <a:gd name="connsiteX195" fmla="*/ 639709 w 1677370"/>
                    <a:gd name="connsiteY195" fmla="*/ 1320804 h 1398047"/>
                    <a:gd name="connsiteX196" fmla="*/ 635027 w 1677370"/>
                    <a:gd name="connsiteY196" fmla="*/ 1325485 h 1398047"/>
                    <a:gd name="connsiteX197" fmla="*/ 631516 w 1677370"/>
                    <a:gd name="connsiteY197" fmla="*/ 1328996 h 1398047"/>
                    <a:gd name="connsiteX198" fmla="*/ 632687 w 1677370"/>
                    <a:gd name="connsiteY198" fmla="*/ 1325485 h 1398047"/>
                    <a:gd name="connsiteX199" fmla="*/ 624494 w 1677370"/>
                    <a:gd name="connsiteY199" fmla="*/ 1320804 h 1398047"/>
                    <a:gd name="connsiteX200" fmla="*/ 684182 w 1677370"/>
                    <a:gd name="connsiteY200" fmla="*/ 1196746 h 1398047"/>
                    <a:gd name="connsiteX201" fmla="*/ 686523 w 1677370"/>
                    <a:gd name="connsiteY201" fmla="*/ 1192064 h 1398047"/>
                    <a:gd name="connsiteX202" fmla="*/ 725145 w 1677370"/>
                    <a:gd name="connsiteY202" fmla="*/ 1156954 h 1398047"/>
                    <a:gd name="connsiteX203" fmla="*/ 729827 w 1677370"/>
                    <a:gd name="connsiteY203" fmla="*/ 1158124 h 1398047"/>
                    <a:gd name="connsiteX204" fmla="*/ 757915 w 1677370"/>
                    <a:gd name="connsiteY204" fmla="*/ 1137057 h 1398047"/>
                    <a:gd name="connsiteX205" fmla="*/ 853884 w 1677370"/>
                    <a:gd name="connsiteY205" fmla="*/ 998955 h 1398047"/>
                    <a:gd name="connsiteX206" fmla="*/ 720464 w 1677370"/>
                    <a:gd name="connsiteY206" fmla="*/ 980229 h 1398047"/>
                    <a:gd name="connsiteX207" fmla="*/ 653753 w 1677370"/>
                    <a:gd name="connsiteY207" fmla="*/ 1094924 h 1398047"/>
                    <a:gd name="connsiteX208" fmla="*/ 663116 w 1677370"/>
                    <a:gd name="connsiteY208" fmla="*/ 1135887 h 1398047"/>
                    <a:gd name="connsiteX209" fmla="*/ 649072 w 1677370"/>
                    <a:gd name="connsiteY209" fmla="*/ 1141739 h 1398047"/>
                    <a:gd name="connsiteX210" fmla="*/ 636198 w 1677370"/>
                    <a:gd name="connsiteY210" fmla="*/ 1162805 h 1398047"/>
                    <a:gd name="connsiteX211" fmla="*/ 623324 w 1677370"/>
                    <a:gd name="connsiteY211" fmla="*/ 1189724 h 1398047"/>
                    <a:gd name="connsiteX212" fmla="*/ 629176 w 1677370"/>
                    <a:gd name="connsiteY212" fmla="*/ 1208449 h 1398047"/>
                    <a:gd name="connsiteX213" fmla="*/ 581191 w 1677370"/>
                    <a:gd name="connsiteY213" fmla="*/ 1300908 h 1398047"/>
                    <a:gd name="connsiteX214" fmla="*/ 500436 w 1677370"/>
                    <a:gd name="connsiteY214" fmla="*/ 907667 h 1398047"/>
                    <a:gd name="connsiteX215" fmla="*/ 550762 w 1677370"/>
                    <a:gd name="connsiteY215" fmla="*/ 839786 h 1398047"/>
                    <a:gd name="connsiteX216" fmla="*/ 560125 w 1677370"/>
                    <a:gd name="connsiteY216" fmla="*/ 839786 h 1398047"/>
                    <a:gd name="connsiteX217" fmla="*/ 575339 w 1677370"/>
                    <a:gd name="connsiteY217" fmla="*/ 810528 h 1398047"/>
                    <a:gd name="connsiteX218" fmla="*/ 619813 w 1677370"/>
                    <a:gd name="connsiteY218" fmla="*/ 770735 h 1398047"/>
                    <a:gd name="connsiteX219" fmla="*/ 630346 w 1677370"/>
                    <a:gd name="connsiteY219" fmla="*/ 770735 h 1398047"/>
                    <a:gd name="connsiteX220" fmla="*/ 672479 w 1677370"/>
                    <a:gd name="connsiteY220" fmla="*/ 748498 h 1398047"/>
                    <a:gd name="connsiteX221" fmla="*/ 825796 w 1677370"/>
                    <a:gd name="connsiteY221" fmla="*/ 637314 h 1398047"/>
                    <a:gd name="connsiteX222" fmla="*/ 768448 w 1677370"/>
                    <a:gd name="connsiteY222" fmla="*/ 536664 h 1398047"/>
                    <a:gd name="connsiteX223" fmla="*/ 757915 w 1677370"/>
                    <a:gd name="connsiteY223" fmla="*/ 534323 h 1398047"/>
                    <a:gd name="connsiteX224" fmla="*/ 766108 w 1677370"/>
                    <a:gd name="connsiteY224" fmla="*/ 515597 h 1398047"/>
                    <a:gd name="connsiteX225" fmla="*/ 733338 w 1677370"/>
                    <a:gd name="connsiteY225" fmla="*/ 462931 h 1398047"/>
                    <a:gd name="connsiteX226" fmla="*/ 728656 w 1677370"/>
                    <a:gd name="connsiteY226" fmla="*/ 461761 h 1398047"/>
                    <a:gd name="connsiteX227" fmla="*/ 706419 w 1677370"/>
                    <a:gd name="connsiteY227" fmla="*/ 459420 h 1398047"/>
                    <a:gd name="connsiteX228" fmla="*/ 588213 w 1677370"/>
                    <a:gd name="connsiteY228" fmla="*/ 549538 h 1398047"/>
                    <a:gd name="connsiteX229" fmla="*/ 563636 w 1677370"/>
                    <a:gd name="connsiteY229" fmla="*/ 598693 h 1398047"/>
                    <a:gd name="connsiteX230" fmla="*/ 527355 w 1677370"/>
                    <a:gd name="connsiteY230" fmla="*/ 700514 h 1398047"/>
                    <a:gd name="connsiteX231" fmla="*/ 526184 w 1677370"/>
                    <a:gd name="connsiteY231" fmla="*/ 700514 h 1398047"/>
                    <a:gd name="connsiteX232" fmla="*/ 503947 w 1677370"/>
                    <a:gd name="connsiteY232" fmla="*/ 763713 h 1398047"/>
                    <a:gd name="connsiteX233" fmla="*/ 502777 w 1677370"/>
                    <a:gd name="connsiteY233" fmla="*/ 766054 h 1398047"/>
                    <a:gd name="connsiteX234" fmla="*/ 525014 w 1677370"/>
                    <a:gd name="connsiteY234" fmla="*/ 529642 h 1398047"/>
                    <a:gd name="connsiteX235" fmla="*/ 521503 w 1677370"/>
                    <a:gd name="connsiteY235" fmla="*/ 411435 h 1398047"/>
                    <a:gd name="connsiteX236" fmla="*/ 405637 w 1677370"/>
                    <a:gd name="connsiteY236" fmla="*/ 445376 h 1398047"/>
                    <a:gd name="connsiteX237" fmla="*/ 444259 w 1677370"/>
                    <a:gd name="connsiteY237" fmla="*/ 592841 h 1398047"/>
                    <a:gd name="connsiteX238" fmla="*/ 424363 w 1677370"/>
                    <a:gd name="connsiteY238" fmla="*/ 672425 h 1398047"/>
                    <a:gd name="connsiteX239" fmla="*/ 427874 w 1677370"/>
                    <a:gd name="connsiteY239" fmla="*/ 677107 h 1398047"/>
                    <a:gd name="connsiteX240" fmla="*/ 424363 w 1677370"/>
                    <a:gd name="connsiteY240" fmla="*/ 721580 h 1398047"/>
                    <a:gd name="connsiteX241" fmla="*/ 427874 w 1677370"/>
                    <a:gd name="connsiteY241" fmla="*/ 741476 h 1398047"/>
                    <a:gd name="connsiteX242" fmla="*/ 451281 w 1677370"/>
                    <a:gd name="connsiteY242" fmla="*/ 847979 h 1398047"/>
                    <a:gd name="connsiteX243" fmla="*/ 437237 w 1677370"/>
                    <a:gd name="connsiteY243" fmla="*/ 853831 h 1398047"/>
                    <a:gd name="connsiteX244" fmla="*/ 434896 w 1677370"/>
                    <a:gd name="connsiteY244" fmla="*/ 849149 h 1398047"/>
                    <a:gd name="connsiteX245" fmla="*/ 437237 w 1677370"/>
                    <a:gd name="connsiteY245" fmla="*/ 857342 h 1398047"/>
                    <a:gd name="connsiteX246" fmla="*/ 266365 w 1677370"/>
                    <a:gd name="connsiteY246" fmla="*/ 763713 h 1398047"/>
                    <a:gd name="connsiteX247" fmla="*/ 184439 w 1677370"/>
                    <a:gd name="connsiteY247" fmla="*/ 645507 h 1398047"/>
                    <a:gd name="connsiteX248" fmla="*/ 178588 w 1677370"/>
                    <a:gd name="connsiteY248" fmla="*/ 627952 h 1398047"/>
                    <a:gd name="connsiteX249" fmla="*/ 115388 w 1677370"/>
                    <a:gd name="connsiteY249" fmla="*/ 536664 h 1398047"/>
                    <a:gd name="connsiteX250" fmla="*/ 104855 w 1677370"/>
                    <a:gd name="connsiteY250" fmla="*/ 529642 h 1398047"/>
                    <a:gd name="connsiteX251" fmla="*/ 48678 w 1677370"/>
                    <a:gd name="connsiteY251" fmla="*/ 533152 h 1398047"/>
                    <a:gd name="connsiteX252" fmla="*/ 3034 w 1677370"/>
                    <a:gd name="connsiteY252" fmla="*/ 575285 h 1398047"/>
                    <a:gd name="connsiteX253" fmla="*/ 59211 w 1677370"/>
                    <a:gd name="connsiteY253" fmla="*/ 680618 h 1398047"/>
                    <a:gd name="connsiteX254" fmla="*/ 1409805 w 1677370"/>
                    <a:gd name="connsiteY254" fmla="*/ 471124 h 1398047"/>
                    <a:gd name="connsiteX255" fmla="*/ 1419168 w 1677370"/>
                    <a:gd name="connsiteY255" fmla="*/ 471124 h 1398047"/>
                    <a:gd name="connsiteX256" fmla="*/ 1407464 w 1677370"/>
                    <a:gd name="connsiteY256" fmla="*/ 478146 h 1398047"/>
                    <a:gd name="connsiteX257" fmla="*/ 1398101 w 1677370"/>
                    <a:gd name="connsiteY257" fmla="*/ 481657 h 1398047"/>
                    <a:gd name="connsiteX258" fmla="*/ 1395760 w 1677370"/>
                    <a:gd name="connsiteY258" fmla="*/ 482827 h 1398047"/>
                    <a:gd name="connsiteX259" fmla="*/ 1409805 w 1677370"/>
                    <a:gd name="connsiteY259" fmla="*/ 471124 h 1398047"/>
                    <a:gd name="connsiteX260" fmla="*/ 1229570 w 1677370"/>
                    <a:gd name="connsiteY260" fmla="*/ 940437 h 1398047"/>
                    <a:gd name="connsiteX261" fmla="*/ 1228399 w 1677370"/>
                    <a:gd name="connsiteY261" fmla="*/ 956822 h 1398047"/>
                    <a:gd name="connsiteX262" fmla="*/ 1228399 w 1677370"/>
                    <a:gd name="connsiteY262" fmla="*/ 957993 h 1398047"/>
                    <a:gd name="connsiteX263" fmla="*/ 1165200 w 1677370"/>
                    <a:gd name="connsiteY263" fmla="*/ 982570 h 1398047"/>
                    <a:gd name="connsiteX264" fmla="*/ 1162859 w 1677370"/>
                    <a:gd name="connsiteY264" fmla="*/ 983740 h 1398047"/>
                    <a:gd name="connsiteX265" fmla="*/ 1128919 w 1677370"/>
                    <a:gd name="connsiteY265" fmla="*/ 975548 h 1398047"/>
                    <a:gd name="connsiteX266" fmla="*/ 1109023 w 1677370"/>
                    <a:gd name="connsiteY266" fmla="*/ 969696 h 1398047"/>
                    <a:gd name="connsiteX267" fmla="*/ 1093808 w 1677370"/>
                    <a:gd name="connsiteY267" fmla="*/ 963844 h 1398047"/>
                    <a:gd name="connsiteX268" fmla="*/ 1100830 w 1677370"/>
                    <a:gd name="connsiteY268" fmla="*/ 952141 h 1398047"/>
                    <a:gd name="connsiteX269" fmla="*/ 1229570 w 1677370"/>
                    <a:gd name="connsiteY269" fmla="*/ 940437 h 1398047"/>
                    <a:gd name="connsiteX270" fmla="*/ 1138282 w 1677370"/>
                    <a:gd name="connsiteY270" fmla="*/ 524960 h 1398047"/>
                    <a:gd name="connsiteX271" fmla="*/ 1135941 w 1677370"/>
                    <a:gd name="connsiteY271" fmla="*/ 541345 h 1398047"/>
                    <a:gd name="connsiteX272" fmla="*/ 1131260 w 1677370"/>
                    <a:gd name="connsiteY272" fmla="*/ 523790 h 1398047"/>
                    <a:gd name="connsiteX273" fmla="*/ 1138282 w 1677370"/>
                    <a:gd name="connsiteY273" fmla="*/ 524960 h 1398047"/>
                    <a:gd name="connsiteX274" fmla="*/ 1172222 w 1677370"/>
                    <a:gd name="connsiteY274" fmla="*/ 493360 h 1398047"/>
                    <a:gd name="connsiteX275" fmla="*/ 1264680 w 1677370"/>
                    <a:gd name="connsiteY275" fmla="*/ 468783 h 1398047"/>
                    <a:gd name="connsiteX276" fmla="*/ 1334902 w 1677370"/>
                    <a:gd name="connsiteY276" fmla="*/ 502723 h 1398047"/>
                    <a:gd name="connsiteX277" fmla="*/ 1334902 w 1677370"/>
                    <a:gd name="connsiteY277" fmla="*/ 503893 h 1398047"/>
                    <a:gd name="connsiteX278" fmla="*/ 1337243 w 1677370"/>
                    <a:gd name="connsiteY278" fmla="*/ 519108 h 1398047"/>
                    <a:gd name="connsiteX279" fmla="*/ 1337243 w 1677370"/>
                    <a:gd name="connsiteY279" fmla="*/ 520279 h 1398047"/>
                    <a:gd name="connsiteX280" fmla="*/ 1306813 w 1677370"/>
                    <a:gd name="connsiteY280" fmla="*/ 555389 h 1398047"/>
                    <a:gd name="connsiteX281" fmla="*/ 1300962 w 1677370"/>
                    <a:gd name="connsiteY281" fmla="*/ 564752 h 1398047"/>
                    <a:gd name="connsiteX282" fmla="*/ 1278725 w 1677370"/>
                    <a:gd name="connsiteY282" fmla="*/ 650188 h 1398047"/>
                    <a:gd name="connsiteX283" fmla="*/ 1288088 w 1677370"/>
                    <a:gd name="connsiteY283" fmla="*/ 665403 h 1398047"/>
                    <a:gd name="connsiteX284" fmla="*/ 1271703 w 1677370"/>
                    <a:gd name="connsiteY284" fmla="*/ 688810 h 1398047"/>
                    <a:gd name="connsiteX285" fmla="*/ 1269362 w 1677370"/>
                    <a:gd name="connsiteY285" fmla="*/ 693492 h 1398047"/>
                    <a:gd name="connsiteX286" fmla="*/ 1254147 w 1677370"/>
                    <a:gd name="connsiteY286" fmla="*/ 711047 h 1398047"/>
                    <a:gd name="connsiteX287" fmla="*/ 1250636 w 1677370"/>
                    <a:gd name="connsiteY287" fmla="*/ 714558 h 1398047"/>
                    <a:gd name="connsiteX288" fmla="*/ 1172222 w 1677370"/>
                    <a:gd name="connsiteY288" fmla="*/ 791802 h 1398047"/>
                    <a:gd name="connsiteX289" fmla="*/ 1168711 w 1677370"/>
                    <a:gd name="connsiteY289" fmla="*/ 803505 h 1398047"/>
                    <a:gd name="connsiteX290" fmla="*/ 1153496 w 1677370"/>
                    <a:gd name="connsiteY290" fmla="*/ 816379 h 1398047"/>
                    <a:gd name="connsiteX291" fmla="*/ 1100830 w 1677370"/>
                    <a:gd name="connsiteY291" fmla="*/ 845638 h 1398047"/>
                    <a:gd name="connsiteX292" fmla="*/ 1132430 w 1677370"/>
                    <a:gd name="connsiteY292" fmla="*/ 612737 h 1398047"/>
                    <a:gd name="connsiteX293" fmla="*/ 1172222 w 1677370"/>
                    <a:gd name="connsiteY293" fmla="*/ 493360 h 1398047"/>
                    <a:gd name="connsiteX294" fmla="*/ 1055186 w 1677370"/>
                    <a:gd name="connsiteY294" fmla="*/ 611567 h 1398047"/>
                    <a:gd name="connsiteX295" fmla="*/ 1064549 w 1677370"/>
                    <a:gd name="connsiteY295" fmla="*/ 611567 h 1398047"/>
                    <a:gd name="connsiteX296" fmla="*/ 1064549 w 1677370"/>
                    <a:gd name="connsiteY296" fmla="*/ 611567 h 1398047"/>
                    <a:gd name="connsiteX297" fmla="*/ 1093808 w 1677370"/>
                    <a:gd name="connsiteY297" fmla="*/ 633803 h 1398047"/>
                    <a:gd name="connsiteX298" fmla="*/ 1098489 w 1677370"/>
                    <a:gd name="connsiteY298" fmla="*/ 705195 h 1398047"/>
                    <a:gd name="connsiteX299" fmla="*/ 1076253 w 1677370"/>
                    <a:gd name="connsiteY299" fmla="*/ 799994 h 1398047"/>
                    <a:gd name="connsiteX300" fmla="*/ 1065719 w 1677370"/>
                    <a:gd name="connsiteY300" fmla="*/ 750839 h 1398047"/>
                    <a:gd name="connsiteX301" fmla="*/ 1066890 w 1677370"/>
                    <a:gd name="connsiteY301" fmla="*/ 743817 h 1398047"/>
                    <a:gd name="connsiteX302" fmla="*/ 1066890 w 1677370"/>
                    <a:gd name="connsiteY302" fmla="*/ 739136 h 1398047"/>
                    <a:gd name="connsiteX303" fmla="*/ 1066890 w 1677370"/>
                    <a:gd name="connsiteY303" fmla="*/ 739136 h 1398047"/>
                    <a:gd name="connsiteX304" fmla="*/ 1066890 w 1677370"/>
                    <a:gd name="connsiteY304" fmla="*/ 739136 h 1398047"/>
                    <a:gd name="connsiteX305" fmla="*/ 1044653 w 1677370"/>
                    <a:gd name="connsiteY305" fmla="*/ 629122 h 1398047"/>
                    <a:gd name="connsiteX306" fmla="*/ 1055186 w 1677370"/>
                    <a:gd name="connsiteY306" fmla="*/ 611567 h 1398047"/>
                    <a:gd name="connsiteX307" fmla="*/ 519162 w 1677370"/>
                    <a:gd name="connsiteY307" fmla="*/ 796483 h 1398047"/>
                    <a:gd name="connsiteX308" fmla="*/ 535547 w 1677370"/>
                    <a:gd name="connsiteY308" fmla="*/ 778928 h 1398047"/>
                    <a:gd name="connsiteX309" fmla="*/ 534377 w 1677370"/>
                    <a:gd name="connsiteY309" fmla="*/ 770735 h 1398047"/>
                    <a:gd name="connsiteX310" fmla="*/ 544910 w 1677370"/>
                    <a:gd name="connsiteY310" fmla="*/ 756691 h 1398047"/>
                    <a:gd name="connsiteX311" fmla="*/ 577680 w 1677370"/>
                    <a:gd name="connsiteY311" fmla="*/ 705195 h 1398047"/>
                    <a:gd name="connsiteX312" fmla="*/ 616302 w 1677370"/>
                    <a:gd name="connsiteY312" fmla="*/ 666573 h 1398047"/>
                    <a:gd name="connsiteX313" fmla="*/ 630346 w 1677370"/>
                    <a:gd name="connsiteY313" fmla="*/ 668914 h 1398047"/>
                    <a:gd name="connsiteX314" fmla="*/ 631516 w 1677370"/>
                    <a:gd name="connsiteY314" fmla="*/ 671255 h 1398047"/>
                    <a:gd name="connsiteX315" fmla="*/ 632687 w 1677370"/>
                    <a:gd name="connsiteY315" fmla="*/ 685299 h 1398047"/>
                    <a:gd name="connsiteX316" fmla="*/ 635027 w 1677370"/>
                    <a:gd name="connsiteY316" fmla="*/ 705195 h 1398047"/>
                    <a:gd name="connsiteX317" fmla="*/ 632687 w 1677370"/>
                    <a:gd name="connsiteY317" fmla="*/ 711047 h 1398047"/>
                    <a:gd name="connsiteX318" fmla="*/ 617472 w 1677370"/>
                    <a:gd name="connsiteY318" fmla="*/ 723921 h 1398047"/>
                    <a:gd name="connsiteX319" fmla="*/ 617472 w 1677370"/>
                    <a:gd name="connsiteY319" fmla="*/ 725091 h 1398047"/>
                    <a:gd name="connsiteX320" fmla="*/ 612791 w 1677370"/>
                    <a:gd name="connsiteY320" fmla="*/ 728602 h 1398047"/>
                    <a:gd name="connsiteX321" fmla="*/ 532036 w 1677370"/>
                    <a:gd name="connsiteY321" fmla="*/ 804676 h 1398047"/>
                    <a:gd name="connsiteX322" fmla="*/ 519162 w 1677370"/>
                    <a:gd name="connsiteY322" fmla="*/ 796483 h 1398047"/>
                    <a:gd name="connsiteX323" fmla="*/ 93152 w 1677370"/>
                    <a:gd name="connsiteY323" fmla="*/ 572945 h 1398047"/>
                    <a:gd name="connsiteX324" fmla="*/ 163373 w 1677370"/>
                    <a:gd name="connsiteY324" fmla="*/ 701684 h 1398047"/>
                    <a:gd name="connsiteX325" fmla="*/ 175077 w 1677370"/>
                    <a:gd name="connsiteY325" fmla="*/ 721580 h 1398047"/>
                    <a:gd name="connsiteX326" fmla="*/ 141136 w 1677370"/>
                    <a:gd name="connsiteY326" fmla="*/ 697003 h 1398047"/>
                    <a:gd name="connsiteX327" fmla="*/ 89640 w 1677370"/>
                    <a:gd name="connsiteY327" fmla="*/ 657210 h 1398047"/>
                    <a:gd name="connsiteX328" fmla="*/ 72085 w 1677370"/>
                    <a:gd name="connsiteY328" fmla="*/ 643166 h 1398047"/>
                    <a:gd name="connsiteX329" fmla="*/ 93152 w 1677370"/>
                    <a:gd name="connsiteY329" fmla="*/ 572945 h 1398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</a:cxnLst>
                  <a:rect l="l" t="t" r="r" b="b"/>
                  <a:pathLst>
                    <a:path w="1677370" h="1398047">
                      <a:moveTo>
                        <a:pt x="59211" y="680618"/>
                      </a:moveTo>
                      <a:cubicBezTo>
                        <a:pt x="74426" y="693492"/>
                        <a:pt x="90811" y="705195"/>
                        <a:pt x="107196" y="718069"/>
                      </a:cubicBezTo>
                      <a:cubicBezTo>
                        <a:pt x="115388" y="721580"/>
                        <a:pt x="124751" y="725091"/>
                        <a:pt x="132944" y="729773"/>
                      </a:cubicBezTo>
                      <a:cubicBezTo>
                        <a:pt x="134114" y="729773"/>
                        <a:pt x="135284" y="728602"/>
                        <a:pt x="137625" y="728602"/>
                      </a:cubicBezTo>
                      <a:cubicBezTo>
                        <a:pt x="155181" y="730943"/>
                        <a:pt x="170395" y="744987"/>
                        <a:pt x="182099" y="755521"/>
                      </a:cubicBezTo>
                      <a:cubicBezTo>
                        <a:pt x="198484" y="769565"/>
                        <a:pt x="212528" y="785950"/>
                        <a:pt x="228913" y="801165"/>
                      </a:cubicBezTo>
                      <a:cubicBezTo>
                        <a:pt x="292112" y="842127"/>
                        <a:pt x="358823" y="879579"/>
                        <a:pt x="426704" y="913519"/>
                      </a:cubicBezTo>
                      <a:cubicBezTo>
                        <a:pt x="440748" y="920541"/>
                        <a:pt x="454792" y="912349"/>
                        <a:pt x="458303" y="902986"/>
                      </a:cubicBezTo>
                      <a:cubicBezTo>
                        <a:pt x="458303" y="902986"/>
                        <a:pt x="459474" y="902986"/>
                        <a:pt x="459474" y="902986"/>
                      </a:cubicBezTo>
                      <a:cubicBezTo>
                        <a:pt x="458303" y="907667"/>
                        <a:pt x="455963" y="913519"/>
                        <a:pt x="453622" y="918200"/>
                      </a:cubicBezTo>
                      <a:cubicBezTo>
                        <a:pt x="452452" y="922882"/>
                        <a:pt x="452452" y="926393"/>
                        <a:pt x="454792" y="929904"/>
                      </a:cubicBezTo>
                      <a:cubicBezTo>
                        <a:pt x="419682" y="1089073"/>
                        <a:pt x="534377" y="1237708"/>
                        <a:pt x="527355" y="1395707"/>
                      </a:cubicBezTo>
                      <a:cubicBezTo>
                        <a:pt x="576510" y="1396877"/>
                        <a:pt x="625665" y="1396877"/>
                        <a:pt x="674820" y="1398047"/>
                      </a:cubicBezTo>
                      <a:lnTo>
                        <a:pt x="736849" y="1330167"/>
                      </a:lnTo>
                      <a:cubicBezTo>
                        <a:pt x="741530" y="1325485"/>
                        <a:pt x="741530" y="1319633"/>
                        <a:pt x="739189" y="1314952"/>
                      </a:cubicBezTo>
                      <a:cubicBezTo>
                        <a:pt x="842181" y="1224834"/>
                        <a:pt x="945172" y="1135887"/>
                        <a:pt x="1049334" y="1045770"/>
                      </a:cubicBezTo>
                      <a:cubicBezTo>
                        <a:pt x="1058697" y="1076199"/>
                        <a:pt x="1069231" y="1105458"/>
                        <a:pt x="1082104" y="1135887"/>
                      </a:cubicBezTo>
                      <a:cubicBezTo>
                        <a:pt x="1082104" y="1135887"/>
                        <a:pt x="1082104" y="1135887"/>
                        <a:pt x="1082104" y="1135887"/>
                      </a:cubicBezTo>
                      <a:cubicBezTo>
                        <a:pt x="1082104" y="1137057"/>
                        <a:pt x="1082104" y="1138228"/>
                        <a:pt x="1082104" y="1139398"/>
                      </a:cubicBezTo>
                      <a:cubicBezTo>
                        <a:pt x="1080934" y="1145250"/>
                        <a:pt x="1083275" y="1149931"/>
                        <a:pt x="1087956" y="1153442"/>
                      </a:cubicBezTo>
                      <a:cubicBezTo>
                        <a:pt x="1094978" y="1186213"/>
                        <a:pt x="1111363" y="1216642"/>
                        <a:pt x="1148815" y="1233027"/>
                      </a:cubicBezTo>
                      <a:cubicBezTo>
                        <a:pt x="1181585" y="1247071"/>
                        <a:pt x="1224888" y="1244731"/>
                        <a:pt x="1250636" y="1220153"/>
                      </a:cubicBezTo>
                      <a:cubicBezTo>
                        <a:pt x="1261169" y="1210790"/>
                        <a:pt x="1267021" y="1200257"/>
                        <a:pt x="1270532" y="1190894"/>
                      </a:cubicBezTo>
                      <a:cubicBezTo>
                        <a:pt x="1286917" y="1173339"/>
                        <a:pt x="1282236" y="1145250"/>
                        <a:pt x="1257658" y="1133546"/>
                      </a:cubicBezTo>
                      <a:cubicBezTo>
                        <a:pt x="1230740" y="1104288"/>
                        <a:pt x="1176903" y="1087902"/>
                        <a:pt x="1131260" y="1097265"/>
                      </a:cubicBezTo>
                      <a:cubicBezTo>
                        <a:pt x="1131260" y="1097265"/>
                        <a:pt x="1130089" y="1097265"/>
                        <a:pt x="1130089" y="1096095"/>
                      </a:cubicBezTo>
                      <a:cubicBezTo>
                        <a:pt x="1128919" y="1094924"/>
                        <a:pt x="1128919" y="1093754"/>
                        <a:pt x="1127748" y="1092584"/>
                      </a:cubicBezTo>
                      <a:cubicBezTo>
                        <a:pt x="1126578" y="1092584"/>
                        <a:pt x="1125408" y="1092584"/>
                        <a:pt x="1123067" y="1092584"/>
                      </a:cubicBezTo>
                      <a:cubicBezTo>
                        <a:pt x="1089127" y="1079710"/>
                        <a:pt x="1097319" y="1041088"/>
                        <a:pt x="1092638" y="1015340"/>
                      </a:cubicBezTo>
                      <a:cubicBezTo>
                        <a:pt x="1091467" y="1010659"/>
                        <a:pt x="1094978" y="1008318"/>
                        <a:pt x="1099660" y="1007148"/>
                      </a:cubicBezTo>
                      <a:cubicBezTo>
                        <a:pt x="1099660" y="1005977"/>
                        <a:pt x="1099660" y="1004807"/>
                        <a:pt x="1098489" y="1003637"/>
                      </a:cubicBezTo>
                      <a:cubicBezTo>
                        <a:pt x="1099660" y="1004807"/>
                        <a:pt x="1102001" y="1005977"/>
                        <a:pt x="1104341" y="1005977"/>
                      </a:cubicBezTo>
                      <a:cubicBezTo>
                        <a:pt x="1104341" y="1005977"/>
                        <a:pt x="1105512" y="1005977"/>
                        <a:pt x="1105512" y="1005977"/>
                      </a:cubicBezTo>
                      <a:cubicBezTo>
                        <a:pt x="1105512" y="1005977"/>
                        <a:pt x="1104341" y="1007148"/>
                        <a:pt x="1104341" y="1007148"/>
                      </a:cubicBezTo>
                      <a:cubicBezTo>
                        <a:pt x="1105512" y="1008318"/>
                        <a:pt x="1106682" y="1009488"/>
                        <a:pt x="1107852" y="1011829"/>
                      </a:cubicBezTo>
                      <a:cubicBezTo>
                        <a:pt x="1107852" y="1012999"/>
                        <a:pt x="1107852" y="1015340"/>
                        <a:pt x="1109023" y="1017681"/>
                      </a:cubicBezTo>
                      <a:cubicBezTo>
                        <a:pt x="1110193" y="1017681"/>
                        <a:pt x="1110193" y="1017681"/>
                        <a:pt x="1111363" y="1018851"/>
                      </a:cubicBezTo>
                      <a:cubicBezTo>
                        <a:pt x="1127748" y="1028214"/>
                        <a:pt x="1146474" y="1035236"/>
                        <a:pt x="1164029" y="1041088"/>
                      </a:cubicBezTo>
                      <a:cubicBezTo>
                        <a:pt x="1190948" y="1045770"/>
                        <a:pt x="1217866" y="1051621"/>
                        <a:pt x="1244784" y="1056303"/>
                      </a:cubicBezTo>
                      <a:cubicBezTo>
                        <a:pt x="1254147" y="1058643"/>
                        <a:pt x="1262340" y="1055132"/>
                        <a:pt x="1267021" y="1049281"/>
                      </a:cubicBezTo>
                      <a:cubicBezTo>
                        <a:pt x="1279895" y="1051621"/>
                        <a:pt x="1292769" y="1052791"/>
                        <a:pt x="1305643" y="1055132"/>
                      </a:cubicBezTo>
                      <a:cubicBezTo>
                        <a:pt x="1307984" y="1055132"/>
                        <a:pt x="1309154" y="1055132"/>
                        <a:pt x="1311495" y="1055132"/>
                      </a:cubicBezTo>
                      <a:cubicBezTo>
                        <a:pt x="1312665" y="1055132"/>
                        <a:pt x="1313835" y="1055132"/>
                        <a:pt x="1315006" y="1056303"/>
                      </a:cubicBezTo>
                      <a:cubicBezTo>
                        <a:pt x="1345435" y="1059814"/>
                        <a:pt x="1374694" y="1060984"/>
                        <a:pt x="1403953" y="1059814"/>
                      </a:cubicBezTo>
                      <a:cubicBezTo>
                        <a:pt x="1403953" y="1059814"/>
                        <a:pt x="1405123" y="1059814"/>
                        <a:pt x="1405123" y="1059814"/>
                      </a:cubicBezTo>
                      <a:cubicBezTo>
                        <a:pt x="1407464" y="1059814"/>
                        <a:pt x="1408634" y="1059814"/>
                        <a:pt x="1409805" y="1059814"/>
                      </a:cubicBezTo>
                      <a:cubicBezTo>
                        <a:pt x="1412146" y="1059814"/>
                        <a:pt x="1415657" y="1059814"/>
                        <a:pt x="1417997" y="1059814"/>
                      </a:cubicBezTo>
                      <a:cubicBezTo>
                        <a:pt x="1417997" y="1059814"/>
                        <a:pt x="1419168" y="1059814"/>
                        <a:pt x="1419168" y="1060984"/>
                      </a:cubicBezTo>
                      <a:cubicBezTo>
                        <a:pt x="1419168" y="1060984"/>
                        <a:pt x="1420338" y="1060984"/>
                        <a:pt x="1420338" y="1060984"/>
                      </a:cubicBezTo>
                      <a:cubicBezTo>
                        <a:pt x="1420338" y="1065665"/>
                        <a:pt x="1423849" y="1069177"/>
                        <a:pt x="1429701" y="1072688"/>
                      </a:cubicBezTo>
                      <a:cubicBezTo>
                        <a:pt x="1443745" y="1079710"/>
                        <a:pt x="1458960" y="1085562"/>
                        <a:pt x="1474174" y="1087902"/>
                      </a:cubicBezTo>
                      <a:cubicBezTo>
                        <a:pt x="1520989" y="1101947"/>
                        <a:pt x="1572485" y="1104288"/>
                        <a:pt x="1620469" y="1087902"/>
                      </a:cubicBezTo>
                      <a:cubicBezTo>
                        <a:pt x="1631003" y="1084391"/>
                        <a:pt x="1641536" y="1080880"/>
                        <a:pt x="1649728" y="1075029"/>
                      </a:cubicBezTo>
                      <a:cubicBezTo>
                        <a:pt x="1655580" y="1073858"/>
                        <a:pt x="1660262" y="1071517"/>
                        <a:pt x="1666113" y="1070347"/>
                      </a:cubicBezTo>
                      <a:cubicBezTo>
                        <a:pt x="1683669" y="1064495"/>
                        <a:pt x="1678987" y="1042258"/>
                        <a:pt x="1663773" y="1037577"/>
                      </a:cubicBezTo>
                      <a:cubicBezTo>
                        <a:pt x="1663773" y="1036407"/>
                        <a:pt x="1663773" y="1036407"/>
                        <a:pt x="1662602" y="1035236"/>
                      </a:cubicBezTo>
                      <a:cubicBezTo>
                        <a:pt x="1648558" y="1007148"/>
                        <a:pt x="1593551" y="993103"/>
                        <a:pt x="1561951" y="986081"/>
                      </a:cubicBezTo>
                      <a:cubicBezTo>
                        <a:pt x="1505774" y="975548"/>
                        <a:pt x="1450767" y="982570"/>
                        <a:pt x="1399272" y="1003637"/>
                      </a:cubicBezTo>
                      <a:cubicBezTo>
                        <a:pt x="1393420" y="1005977"/>
                        <a:pt x="1389909" y="1010659"/>
                        <a:pt x="1388738" y="1015340"/>
                      </a:cubicBezTo>
                      <a:cubicBezTo>
                        <a:pt x="1381716" y="1015340"/>
                        <a:pt x="1375864" y="1014170"/>
                        <a:pt x="1368842" y="1014170"/>
                      </a:cubicBezTo>
                      <a:cubicBezTo>
                        <a:pt x="1361820" y="1014170"/>
                        <a:pt x="1357139" y="1015340"/>
                        <a:pt x="1353628" y="1017681"/>
                      </a:cubicBezTo>
                      <a:cubicBezTo>
                        <a:pt x="1334902" y="1015340"/>
                        <a:pt x="1315006" y="1012999"/>
                        <a:pt x="1296280" y="1010659"/>
                      </a:cubicBezTo>
                      <a:cubicBezTo>
                        <a:pt x="1286917" y="1009488"/>
                        <a:pt x="1277554" y="1008318"/>
                        <a:pt x="1268191" y="1007148"/>
                      </a:cubicBezTo>
                      <a:cubicBezTo>
                        <a:pt x="1275214" y="1004807"/>
                        <a:pt x="1282236" y="1002466"/>
                        <a:pt x="1289258" y="1000126"/>
                      </a:cubicBezTo>
                      <a:cubicBezTo>
                        <a:pt x="1340754" y="1002466"/>
                        <a:pt x="1409805" y="915860"/>
                        <a:pt x="1395760" y="870216"/>
                      </a:cubicBezTo>
                      <a:cubicBezTo>
                        <a:pt x="1396931" y="870216"/>
                        <a:pt x="1398101" y="870216"/>
                        <a:pt x="1399272" y="870216"/>
                      </a:cubicBezTo>
                      <a:cubicBezTo>
                        <a:pt x="1428531" y="860853"/>
                        <a:pt x="1457789" y="850320"/>
                        <a:pt x="1487048" y="838616"/>
                      </a:cubicBezTo>
                      <a:cubicBezTo>
                        <a:pt x="1489389" y="838616"/>
                        <a:pt x="1491730" y="838616"/>
                        <a:pt x="1494071" y="838616"/>
                      </a:cubicBezTo>
                      <a:cubicBezTo>
                        <a:pt x="1542055" y="829253"/>
                        <a:pt x="1597062" y="817550"/>
                        <a:pt x="1628662" y="782439"/>
                      </a:cubicBezTo>
                      <a:cubicBezTo>
                        <a:pt x="1652069" y="756691"/>
                        <a:pt x="1660262" y="716899"/>
                        <a:pt x="1621640" y="698173"/>
                      </a:cubicBezTo>
                      <a:cubicBezTo>
                        <a:pt x="1581848" y="678277"/>
                        <a:pt x="1506945" y="686469"/>
                        <a:pt x="1470664" y="707536"/>
                      </a:cubicBezTo>
                      <a:cubicBezTo>
                        <a:pt x="1427360" y="732113"/>
                        <a:pt x="1427360" y="770735"/>
                        <a:pt x="1436723" y="809357"/>
                      </a:cubicBezTo>
                      <a:cubicBezTo>
                        <a:pt x="1440234" y="811698"/>
                        <a:pt x="1441405" y="815209"/>
                        <a:pt x="1439064" y="818720"/>
                      </a:cubicBezTo>
                      <a:cubicBezTo>
                        <a:pt x="1439064" y="818720"/>
                        <a:pt x="1439064" y="818720"/>
                        <a:pt x="1439064" y="818720"/>
                      </a:cubicBezTo>
                      <a:cubicBezTo>
                        <a:pt x="1439064" y="818720"/>
                        <a:pt x="1439064" y="818720"/>
                        <a:pt x="1439064" y="818720"/>
                      </a:cubicBezTo>
                      <a:cubicBezTo>
                        <a:pt x="1439064" y="818720"/>
                        <a:pt x="1437893" y="819890"/>
                        <a:pt x="1437893" y="819890"/>
                      </a:cubicBezTo>
                      <a:cubicBezTo>
                        <a:pt x="1421508" y="831594"/>
                        <a:pt x="1400442" y="842127"/>
                        <a:pt x="1378205" y="839786"/>
                      </a:cubicBezTo>
                      <a:lnTo>
                        <a:pt x="1375864" y="840957"/>
                      </a:lnTo>
                      <a:cubicBezTo>
                        <a:pt x="1374694" y="842127"/>
                        <a:pt x="1373524" y="844468"/>
                        <a:pt x="1372353" y="845638"/>
                      </a:cubicBezTo>
                      <a:cubicBezTo>
                        <a:pt x="1351287" y="836275"/>
                        <a:pt x="1320858" y="839786"/>
                        <a:pt x="1298621" y="849149"/>
                      </a:cubicBezTo>
                      <a:cubicBezTo>
                        <a:pt x="1272873" y="859683"/>
                        <a:pt x="1254147" y="878408"/>
                        <a:pt x="1242444" y="899475"/>
                      </a:cubicBezTo>
                      <a:cubicBezTo>
                        <a:pt x="1214355" y="900645"/>
                        <a:pt x="1187437" y="901815"/>
                        <a:pt x="1159348" y="902986"/>
                      </a:cubicBezTo>
                      <a:cubicBezTo>
                        <a:pt x="1157007" y="901815"/>
                        <a:pt x="1154667" y="900645"/>
                        <a:pt x="1152326" y="900645"/>
                      </a:cubicBezTo>
                      <a:cubicBezTo>
                        <a:pt x="1144133" y="899475"/>
                        <a:pt x="1134770" y="898304"/>
                        <a:pt x="1126578" y="897134"/>
                      </a:cubicBezTo>
                      <a:cubicBezTo>
                        <a:pt x="1123067" y="898304"/>
                        <a:pt x="1120726" y="899475"/>
                        <a:pt x="1117215" y="900645"/>
                      </a:cubicBezTo>
                      <a:cubicBezTo>
                        <a:pt x="1110193" y="902986"/>
                        <a:pt x="1103171" y="895964"/>
                        <a:pt x="1106682" y="891282"/>
                      </a:cubicBezTo>
                      <a:cubicBezTo>
                        <a:pt x="1123067" y="871386"/>
                        <a:pt x="1147645" y="857342"/>
                        <a:pt x="1167541" y="839786"/>
                      </a:cubicBezTo>
                      <a:cubicBezTo>
                        <a:pt x="1193288" y="817550"/>
                        <a:pt x="1217866" y="792972"/>
                        <a:pt x="1242444" y="769565"/>
                      </a:cubicBezTo>
                      <a:cubicBezTo>
                        <a:pt x="1245955" y="767224"/>
                        <a:pt x="1249466" y="767224"/>
                        <a:pt x="1251806" y="769565"/>
                      </a:cubicBezTo>
                      <a:cubicBezTo>
                        <a:pt x="1261169" y="759032"/>
                        <a:pt x="1270532" y="747328"/>
                        <a:pt x="1279895" y="735624"/>
                      </a:cubicBezTo>
                      <a:cubicBezTo>
                        <a:pt x="1297450" y="715728"/>
                        <a:pt x="1315006" y="695832"/>
                        <a:pt x="1330220" y="674766"/>
                      </a:cubicBezTo>
                      <a:cubicBezTo>
                        <a:pt x="1334902" y="675936"/>
                        <a:pt x="1340754" y="677107"/>
                        <a:pt x="1346605" y="674766"/>
                      </a:cubicBezTo>
                      <a:cubicBezTo>
                        <a:pt x="1367672" y="665403"/>
                        <a:pt x="1386398" y="653699"/>
                        <a:pt x="1401612" y="639655"/>
                      </a:cubicBezTo>
                      <a:cubicBezTo>
                        <a:pt x="1413316" y="631463"/>
                        <a:pt x="1422679" y="622100"/>
                        <a:pt x="1430871" y="612737"/>
                      </a:cubicBezTo>
                      <a:cubicBezTo>
                        <a:pt x="1442575" y="603374"/>
                        <a:pt x="1450767" y="590500"/>
                        <a:pt x="1455449" y="578797"/>
                      </a:cubicBezTo>
                      <a:cubicBezTo>
                        <a:pt x="1457789" y="574115"/>
                        <a:pt x="1456619" y="569434"/>
                        <a:pt x="1454278" y="565923"/>
                      </a:cubicBezTo>
                      <a:cubicBezTo>
                        <a:pt x="1455449" y="561241"/>
                        <a:pt x="1456619" y="556560"/>
                        <a:pt x="1456619" y="551878"/>
                      </a:cubicBezTo>
                      <a:cubicBezTo>
                        <a:pt x="1463641" y="550708"/>
                        <a:pt x="1470664" y="544856"/>
                        <a:pt x="1470664" y="536664"/>
                      </a:cubicBezTo>
                      <a:cubicBezTo>
                        <a:pt x="1470664" y="535493"/>
                        <a:pt x="1470664" y="533152"/>
                        <a:pt x="1470664" y="531982"/>
                      </a:cubicBezTo>
                      <a:cubicBezTo>
                        <a:pt x="1470664" y="531982"/>
                        <a:pt x="1470664" y="531982"/>
                        <a:pt x="1470664" y="531982"/>
                      </a:cubicBezTo>
                      <a:cubicBezTo>
                        <a:pt x="1470664" y="531982"/>
                        <a:pt x="1470664" y="531982"/>
                        <a:pt x="1470664" y="530812"/>
                      </a:cubicBezTo>
                      <a:cubicBezTo>
                        <a:pt x="1469493" y="519108"/>
                        <a:pt x="1465982" y="508575"/>
                        <a:pt x="1460130" y="501553"/>
                      </a:cubicBezTo>
                      <a:cubicBezTo>
                        <a:pt x="1455449" y="492190"/>
                        <a:pt x="1448427" y="482827"/>
                        <a:pt x="1440234" y="473464"/>
                      </a:cubicBezTo>
                      <a:cubicBezTo>
                        <a:pt x="1435553" y="467612"/>
                        <a:pt x="1428531" y="466442"/>
                        <a:pt x="1422679" y="467612"/>
                      </a:cubicBezTo>
                      <a:cubicBezTo>
                        <a:pt x="1426190" y="466442"/>
                        <a:pt x="1429701" y="464101"/>
                        <a:pt x="1432042" y="460590"/>
                      </a:cubicBezTo>
                      <a:cubicBezTo>
                        <a:pt x="1453108" y="432502"/>
                        <a:pt x="1475345" y="405583"/>
                        <a:pt x="1496411" y="377495"/>
                      </a:cubicBezTo>
                      <a:cubicBezTo>
                        <a:pt x="1508115" y="362280"/>
                        <a:pt x="1487048" y="343554"/>
                        <a:pt x="1469493" y="352917"/>
                      </a:cubicBezTo>
                      <a:cubicBezTo>
                        <a:pt x="1439064" y="354088"/>
                        <a:pt x="1414486" y="335362"/>
                        <a:pt x="1384057" y="336532"/>
                      </a:cubicBezTo>
                      <a:cubicBezTo>
                        <a:pt x="1378205" y="331851"/>
                        <a:pt x="1370013" y="329510"/>
                        <a:pt x="1360650" y="331851"/>
                      </a:cubicBezTo>
                      <a:cubicBezTo>
                        <a:pt x="1333731" y="340043"/>
                        <a:pt x="1304472" y="355258"/>
                        <a:pt x="1299791" y="377495"/>
                      </a:cubicBezTo>
                      <a:cubicBezTo>
                        <a:pt x="1292769" y="386858"/>
                        <a:pt x="1288088" y="397391"/>
                        <a:pt x="1283406" y="410265"/>
                      </a:cubicBezTo>
                      <a:cubicBezTo>
                        <a:pt x="1276384" y="411435"/>
                        <a:pt x="1269362" y="412606"/>
                        <a:pt x="1263510" y="413776"/>
                      </a:cubicBezTo>
                      <a:cubicBezTo>
                        <a:pt x="1255317" y="424309"/>
                        <a:pt x="1234251" y="428991"/>
                        <a:pt x="1216696" y="431331"/>
                      </a:cubicBezTo>
                      <a:cubicBezTo>
                        <a:pt x="1190948" y="443035"/>
                        <a:pt x="1164029" y="452398"/>
                        <a:pt x="1155837" y="439524"/>
                      </a:cubicBezTo>
                      <a:cubicBezTo>
                        <a:pt x="1152326" y="440694"/>
                        <a:pt x="1148815" y="441865"/>
                        <a:pt x="1145304" y="443035"/>
                      </a:cubicBezTo>
                      <a:cubicBezTo>
                        <a:pt x="1117215" y="413776"/>
                        <a:pt x="1070401" y="399732"/>
                        <a:pt x="1041142" y="439524"/>
                      </a:cubicBezTo>
                      <a:cubicBezTo>
                        <a:pt x="1031779" y="451227"/>
                        <a:pt x="1027098" y="466442"/>
                        <a:pt x="1023586" y="481657"/>
                      </a:cubicBezTo>
                      <a:cubicBezTo>
                        <a:pt x="1023586" y="481657"/>
                        <a:pt x="1022416" y="481657"/>
                        <a:pt x="1022416" y="482827"/>
                      </a:cubicBezTo>
                      <a:cubicBezTo>
                        <a:pt x="1020075" y="498042"/>
                        <a:pt x="1017735" y="513256"/>
                        <a:pt x="1013053" y="527301"/>
                      </a:cubicBezTo>
                      <a:cubicBezTo>
                        <a:pt x="1011883" y="533152"/>
                        <a:pt x="1001350" y="533152"/>
                        <a:pt x="999009" y="528471"/>
                      </a:cubicBezTo>
                      <a:cubicBezTo>
                        <a:pt x="980283" y="495701"/>
                        <a:pt x="981454" y="467612"/>
                        <a:pt x="1006031" y="437183"/>
                      </a:cubicBezTo>
                      <a:cubicBezTo>
                        <a:pt x="1006031" y="437183"/>
                        <a:pt x="1007201" y="437183"/>
                        <a:pt x="1007201" y="436013"/>
                      </a:cubicBezTo>
                      <a:cubicBezTo>
                        <a:pt x="1007201" y="436013"/>
                        <a:pt x="1007201" y="436013"/>
                        <a:pt x="1007201" y="436013"/>
                      </a:cubicBezTo>
                      <a:cubicBezTo>
                        <a:pt x="1024757" y="391539"/>
                        <a:pt x="1045823" y="348236"/>
                        <a:pt x="1070401" y="307273"/>
                      </a:cubicBezTo>
                      <a:cubicBezTo>
                        <a:pt x="1072742" y="306103"/>
                        <a:pt x="1075082" y="304933"/>
                        <a:pt x="1076253" y="303762"/>
                      </a:cubicBezTo>
                      <a:cubicBezTo>
                        <a:pt x="1105512" y="279185"/>
                        <a:pt x="1120726" y="249926"/>
                        <a:pt x="1130089" y="219497"/>
                      </a:cubicBezTo>
                      <a:cubicBezTo>
                        <a:pt x="1135941" y="223007"/>
                        <a:pt x="1144133" y="224178"/>
                        <a:pt x="1151156" y="220667"/>
                      </a:cubicBezTo>
                      <a:cubicBezTo>
                        <a:pt x="1207333" y="199600"/>
                        <a:pt x="1250636" y="159808"/>
                        <a:pt x="1263510" y="108313"/>
                      </a:cubicBezTo>
                      <a:cubicBezTo>
                        <a:pt x="1271703" y="75542"/>
                        <a:pt x="1269362" y="26387"/>
                        <a:pt x="1228399" y="8832"/>
                      </a:cubicBezTo>
                      <a:cubicBezTo>
                        <a:pt x="1183926" y="-9894"/>
                        <a:pt x="1145304" y="29898"/>
                        <a:pt x="1128919" y="60328"/>
                      </a:cubicBezTo>
                      <a:cubicBezTo>
                        <a:pt x="1107852" y="96609"/>
                        <a:pt x="1105512" y="138742"/>
                        <a:pt x="1098489" y="179704"/>
                      </a:cubicBezTo>
                      <a:cubicBezTo>
                        <a:pt x="1099660" y="180875"/>
                        <a:pt x="1099660" y="180875"/>
                        <a:pt x="1099660" y="182045"/>
                      </a:cubicBezTo>
                      <a:lnTo>
                        <a:pt x="1104341" y="200771"/>
                      </a:lnTo>
                      <a:cubicBezTo>
                        <a:pt x="1105512" y="204282"/>
                        <a:pt x="1100830" y="207793"/>
                        <a:pt x="1097319" y="208963"/>
                      </a:cubicBezTo>
                      <a:cubicBezTo>
                        <a:pt x="1097319" y="208963"/>
                        <a:pt x="1097319" y="208963"/>
                        <a:pt x="1097319" y="208963"/>
                      </a:cubicBezTo>
                      <a:cubicBezTo>
                        <a:pt x="1094978" y="213645"/>
                        <a:pt x="1091467" y="218326"/>
                        <a:pt x="1086786" y="223007"/>
                      </a:cubicBezTo>
                      <a:cubicBezTo>
                        <a:pt x="1075082" y="247585"/>
                        <a:pt x="1058697" y="269822"/>
                        <a:pt x="1045823" y="293229"/>
                      </a:cubicBezTo>
                      <a:cubicBezTo>
                        <a:pt x="1031779" y="317807"/>
                        <a:pt x="1018905" y="348236"/>
                        <a:pt x="1000179" y="370473"/>
                      </a:cubicBezTo>
                      <a:cubicBezTo>
                        <a:pt x="999009" y="371643"/>
                        <a:pt x="996668" y="372813"/>
                        <a:pt x="995498" y="372813"/>
                      </a:cubicBezTo>
                      <a:cubicBezTo>
                        <a:pt x="994327" y="373984"/>
                        <a:pt x="991987" y="375154"/>
                        <a:pt x="989646" y="375154"/>
                      </a:cubicBezTo>
                      <a:cubicBezTo>
                        <a:pt x="987305" y="385687"/>
                        <a:pt x="984965" y="395050"/>
                        <a:pt x="980283" y="405583"/>
                      </a:cubicBezTo>
                      <a:cubicBezTo>
                        <a:pt x="976772" y="413776"/>
                        <a:pt x="962728" y="409095"/>
                        <a:pt x="965068" y="400902"/>
                      </a:cubicBezTo>
                      <a:cubicBezTo>
                        <a:pt x="974431" y="377495"/>
                        <a:pt x="977943" y="351747"/>
                        <a:pt x="981454" y="327169"/>
                      </a:cubicBezTo>
                      <a:cubicBezTo>
                        <a:pt x="983794" y="295570"/>
                        <a:pt x="988476" y="263970"/>
                        <a:pt x="995498" y="231200"/>
                      </a:cubicBezTo>
                      <a:cubicBezTo>
                        <a:pt x="1007201" y="217156"/>
                        <a:pt x="1022416" y="197260"/>
                        <a:pt x="1036460" y="173852"/>
                      </a:cubicBezTo>
                      <a:cubicBezTo>
                        <a:pt x="1041142" y="173852"/>
                        <a:pt x="1046994" y="171512"/>
                        <a:pt x="1051675" y="170341"/>
                      </a:cubicBezTo>
                      <a:cubicBezTo>
                        <a:pt x="1057527" y="155127"/>
                        <a:pt x="1066890" y="141082"/>
                        <a:pt x="1073912" y="125868"/>
                      </a:cubicBezTo>
                      <a:cubicBezTo>
                        <a:pt x="1078593" y="112994"/>
                        <a:pt x="1080934" y="98950"/>
                        <a:pt x="1078593" y="86076"/>
                      </a:cubicBezTo>
                      <a:cubicBezTo>
                        <a:pt x="1078593" y="83735"/>
                        <a:pt x="1079764" y="81394"/>
                        <a:pt x="1080934" y="80224"/>
                      </a:cubicBezTo>
                      <a:cubicBezTo>
                        <a:pt x="1078593" y="73202"/>
                        <a:pt x="1078593" y="66180"/>
                        <a:pt x="1079764" y="57987"/>
                      </a:cubicBezTo>
                      <a:cubicBezTo>
                        <a:pt x="1078593" y="48624"/>
                        <a:pt x="1076253" y="40432"/>
                        <a:pt x="1076253" y="31069"/>
                      </a:cubicBezTo>
                      <a:cubicBezTo>
                        <a:pt x="1075082" y="27558"/>
                        <a:pt x="1073912" y="25217"/>
                        <a:pt x="1071571" y="21706"/>
                      </a:cubicBezTo>
                      <a:cubicBezTo>
                        <a:pt x="1065719" y="19365"/>
                        <a:pt x="1061038" y="15854"/>
                        <a:pt x="1057527" y="11173"/>
                      </a:cubicBezTo>
                      <a:cubicBezTo>
                        <a:pt x="1045823" y="5321"/>
                        <a:pt x="1031779" y="2980"/>
                        <a:pt x="1017735" y="4151"/>
                      </a:cubicBezTo>
                      <a:cubicBezTo>
                        <a:pt x="1004861" y="-531"/>
                        <a:pt x="989646" y="-1701"/>
                        <a:pt x="970920" y="2980"/>
                      </a:cubicBezTo>
                      <a:cubicBezTo>
                        <a:pt x="969750" y="4151"/>
                        <a:pt x="969750" y="5321"/>
                        <a:pt x="968580" y="5321"/>
                      </a:cubicBezTo>
                      <a:cubicBezTo>
                        <a:pt x="968580" y="7662"/>
                        <a:pt x="966239" y="8832"/>
                        <a:pt x="965068" y="8832"/>
                      </a:cubicBezTo>
                      <a:cubicBezTo>
                        <a:pt x="960387" y="14684"/>
                        <a:pt x="955706" y="20536"/>
                        <a:pt x="949854" y="25217"/>
                      </a:cubicBezTo>
                      <a:cubicBezTo>
                        <a:pt x="949854" y="26387"/>
                        <a:pt x="951024" y="27558"/>
                        <a:pt x="951024" y="27558"/>
                      </a:cubicBezTo>
                      <a:cubicBezTo>
                        <a:pt x="952195" y="28728"/>
                        <a:pt x="952195" y="29898"/>
                        <a:pt x="953365" y="31069"/>
                      </a:cubicBezTo>
                      <a:cubicBezTo>
                        <a:pt x="905380" y="62668"/>
                        <a:pt x="904210" y="128209"/>
                        <a:pt x="927617" y="172682"/>
                      </a:cubicBezTo>
                      <a:cubicBezTo>
                        <a:pt x="929958" y="180875"/>
                        <a:pt x="932299" y="190238"/>
                        <a:pt x="935810" y="198430"/>
                      </a:cubicBezTo>
                      <a:cubicBezTo>
                        <a:pt x="938150" y="206623"/>
                        <a:pt x="946343" y="210134"/>
                        <a:pt x="953365" y="211304"/>
                      </a:cubicBezTo>
                      <a:cubicBezTo>
                        <a:pt x="952195" y="214815"/>
                        <a:pt x="951024" y="217156"/>
                        <a:pt x="949854" y="220667"/>
                      </a:cubicBezTo>
                      <a:cubicBezTo>
                        <a:pt x="947513" y="225348"/>
                        <a:pt x="948684" y="230030"/>
                        <a:pt x="949854" y="233541"/>
                      </a:cubicBezTo>
                      <a:cubicBezTo>
                        <a:pt x="934639" y="303762"/>
                        <a:pt x="932299" y="372813"/>
                        <a:pt x="942832" y="443035"/>
                      </a:cubicBezTo>
                      <a:cubicBezTo>
                        <a:pt x="942832" y="443035"/>
                        <a:pt x="942832" y="444205"/>
                        <a:pt x="942832" y="444205"/>
                      </a:cubicBezTo>
                      <a:cubicBezTo>
                        <a:pt x="883143" y="383347"/>
                        <a:pt x="832818" y="317807"/>
                        <a:pt x="790685" y="248756"/>
                      </a:cubicBezTo>
                      <a:cubicBezTo>
                        <a:pt x="795367" y="180875"/>
                        <a:pt x="810581" y="39261"/>
                        <a:pt x="708760" y="41602"/>
                      </a:cubicBezTo>
                      <a:cubicBezTo>
                        <a:pt x="658435" y="42772"/>
                        <a:pt x="636198" y="67350"/>
                        <a:pt x="629176" y="100120"/>
                      </a:cubicBezTo>
                      <a:cubicBezTo>
                        <a:pt x="617472" y="123527"/>
                        <a:pt x="619813" y="151616"/>
                        <a:pt x="630346" y="178534"/>
                      </a:cubicBezTo>
                      <a:cubicBezTo>
                        <a:pt x="633857" y="198430"/>
                        <a:pt x="637368" y="215985"/>
                        <a:pt x="640879" y="230030"/>
                      </a:cubicBezTo>
                      <a:cubicBezTo>
                        <a:pt x="643220" y="240563"/>
                        <a:pt x="657264" y="245244"/>
                        <a:pt x="667798" y="242904"/>
                      </a:cubicBezTo>
                      <a:cubicBezTo>
                        <a:pt x="683012" y="262800"/>
                        <a:pt x="701738" y="279185"/>
                        <a:pt x="718123" y="290888"/>
                      </a:cubicBezTo>
                      <a:cubicBezTo>
                        <a:pt x="730997" y="295570"/>
                        <a:pt x="743871" y="300251"/>
                        <a:pt x="750893" y="311955"/>
                      </a:cubicBezTo>
                      <a:cubicBezTo>
                        <a:pt x="752063" y="313125"/>
                        <a:pt x="752063" y="314295"/>
                        <a:pt x="752063" y="315466"/>
                      </a:cubicBezTo>
                      <a:cubicBezTo>
                        <a:pt x="752063" y="315466"/>
                        <a:pt x="752063" y="315466"/>
                        <a:pt x="752063" y="315466"/>
                      </a:cubicBezTo>
                      <a:cubicBezTo>
                        <a:pt x="805900" y="356428"/>
                        <a:pt x="859736" y="411435"/>
                        <a:pt x="879632" y="468783"/>
                      </a:cubicBezTo>
                      <a:cubicBezTo>
                        <a:pt x="881973" y="471124"/>
                        <a:pt x="884314" y="473464"/>
                        <a:pt x="886655" y="475805"/>
                      </a:cubicBezTo>
                      <a:cubicBezTo>
                        <a:pt x="886655" y="476975"/>
                        <a:pt x="887825" y="478146"/>
                        <a:pt x="888995" y="479316"/>
                      </a:cubicBezTo>
                      <a:cubicBezTo>
                        <a:pt x="915913" y="516767"/>
                        <a:pt x="941661" y="553049"/>
                        <a:pt x="968580" y="590500"/>
                      </a:cubicBezTo>
                      <a:cubicBezTo>
                        <a:pt x="972091" y="597522"/>
                        <a:pt x="975602" y="603374"/>
                        <a:pt x="979113" y="610396"/>
                      </a:cubicBezTo>
                      <a:cubicBezTo>
                        <a:pt x="977943" y="616248"/>
                        <a:pt x="981454" y="623270"/>
                        <a:pt x="987305" y="626781"/>
                      </a:cubicBezTo>
                      <a:cubicBezTo>
                        <a:pt x="988476" y="629122"/>
                        <a:pt x="989646" y="630292"/>
                        <a:pt x="989646" y="632633"/>
                      </a:cubicBezTo>
                      <a:cubicBezTo>
                        <a:pt x="993157" y="656040"/>
                        <a:pt x="1003690" y="681788"/>
                        <a:pt x="1009542" y="704025"/>
                      </a:cubicBezTo>
                      <a:cubicBezTo>
                        <a:pt x="1015394" y="728602"/>
                        <a:pt x="1022416" y="753180"/>
                        <a:pt x="1028268" y="777757"/>
                      </a:cubicBezTo>
                      <a:cubicBezTo>
                        <a:pt x="1025927" y="780098"/>
                        <a:pt x="1023586" y="783609"/>
                        <a:pt x="1023586" y="788291"/>
                      </a:cubicBezTo>
                      <a:cubicBezTo>
                        <a:pt x="1023586" y="814038"/>
                        <a:pt x="1024757" y="839786"/>
                        <a:pt x="1024757" y="865534"/>
                      </a:cubicBezTo>
                      <a:cubicBezTo>
                        <a:pt x="1024757" y="869045"/>
                        <a:pt x="1025927" y="872556"/>
                        <a:pt x="1028268" y="874897"/>
                      </a:cubicBezTo>
                      <a:lnTo>
                        <a:pt x="1028268" y="879579"/>
                      </a:lnTo>
                      <a:cubicBezTo>
                        <a:pt x="1028268" y="881919"/>
                        <a:pt x="1028268" y="883090"/>
                        <a:pt x="1029438" y="884260"/>
                      </a:cubicBezTo>
                      <a:cubicBezTo>
                        <a:pt x="1025927" y="885430"/>
                        <a:pt x="1022416" y="887771"/>
                        <a:pt x="1018905" y="888941"/>
                      </a:cubicBezTo>
                      <a:cubicBezTo>
                        <a:pt x="1007201" y="894793"/>
                        <a:pt x="1006031" y="905326"/>
                        <a:pt x="1010713" y="912349"/>
                      </a:cubicBezTo>
                      <a:cubicBezTo>
                        <a:pt x="1010713" y="913519"/>
                        <a:pt x="1009542" y="913519"/>
                        <a:pt x="1009542" y="913519"/>
                      </a:cubicBezTo>
                      <a:cubicBezTo>
                        <a:pt x="958046" y="1028214"/>
                        <a:pt x="877292" y="1131206"/>
                        <a:pt x="770789" y="1215472"/>
                      </a:cubicBezTo>
                      <a:cubicBezTo>
                        <a:pt x="726315" y="1250582"/>
                        <a:pt x="678331" y="1283352"/>
                        <a:pt x="639709" y="1320804"/>
                      </a:cubicBezTo>
                      <a:cubicBezTo>
                        <a:pt x="638539" y="1323144"/>
                        <a:pt x="637368" y="1324315"/>
                        <a:pt x="635027" y="1325485"/>
                      </a:cubicBezTo>
                      <a:cubicBezTo>
                        <a:pt x="633857" y="1326656"/>
                        <a:pt x="632687" y="1327826"/>
                        <a:pt x="631516" y="1328996"/>
                      </a:cubicBezTo>
                      <a:lnTo>
                        <a:pt x="632687" y="1325485"/>
                      </a:lnTo>
                      <a:cubicBezTo>
                        <a:pt x="629176" y="1325485"/>
                        <a:pt x="624494" y="1324315"/>
                        <a:pt x="624494" y="1320804"/>
                      </a:cubicBezTo>
                      <a:cubicBezTo>
                        <a:pt x="618643" y="1275160"/>
                        <a:pt x="650242" y="1233027"/>
                        <a:pt x="684182" y="1196746"/>
                      </a:cubicBezTo>
                      <a:cubicBezTo>
                        <a:pt x="685353" y="1195575"/>
                        <a:pt x="686523" y="1193234"/>
                        <a:pt x="686523" y="1192064"/>
                      </a:cubicBezTo>
                      <a:cubicBezTo>
                        <a:pt x="695886" y="1173339"/>
                        <a:pt x="699397" y="1160465"/>
                        <a:pt x="725145" y="1156954"/>
                      </a:cubicBezTo>
                      <a:cubicBezTo>
                        <a:pt x="726315" y="1156954"/>
                        <a:pt x="728656" y="1156954"/>
                        <a:pt x="729827" y="1158124"/>
                      </a:cubicBezTo>
                      <a:cubicBezTo>
                        <a:pt x="739189" y="1151102"/>
                        <a:pt x="748552" y="1144080"/>
                        <a:pt x="757915" y="1137057"/>
                      </a:cubicBezTo>
                      <a:cubicBezTo>
                        <a:pt x="804729" y="1105458"/>
                        <a:pt x="892506" y="1063325"/>
                        <a:pt x="853884" y="998955"/>
                      </a:cubicBezTo>
                      <a:cubicBezTo>
                        <a:pt x="828137" y="956822"/>
                        <a:pt x="762597" y="954481"/>
                        <a:pt x="720464" y="980229"/>
                      </a:cubicBezTo>
                      <a:cubicBezTo>
                        <a:pt x="675990" y="1008318"/>
                        <a:pt x="663116" y="1050451"/>
                        <a:pt x="653753" y="1094924"/>
                      </a:cubicBezTo>
                      <a:cubicBezTo>
                        <a:pt x="656094" y="1108969"/>
                        <a:pt x="660775" y="1123013"/>
                        <a:pt x="663116" y="1135887"/>
                      </a:cubicBezTo>
                      <a:cubicBezTo>
                        <a:pt x="664286" y="1142909"/>
                        <a:pt x="653753" y="1145250"/>
                        <a:pt x="649072" y="1141739"/>
                      </a:cubicBezTo>
                      <a:cubicBezTo>
                        <a:pt x="646731" y="1149931"/>
                        <a:pt x="643220" y="1156954"/>
                        <a:pt x="636198" y="1162805"/>
                      </a:cubicBezTo>
                      <a:cubicBezTo>
                        <a:pt x="632687" y="1172168"/>
                        <a:pt x="629176" y="1181531"/>
                        <a:pt x="623324" y="1189724"/>
                      </a:cubicBezTo>
                      <a:cubicBezTo>
                        <a:pt x="618643" y="1197916"/>
                        <a:pt x="622154" y="1204938"/>
                        <a:pt x="629176" y="1208449"/>
                      </a:cubicBezTo>
                      <a:cubicBezTo>
                        <a:pt x="608109" y="1237708"/>
                        <a:pt x="592895" y="1268138"/>
                        <a:pt x="581191" y="1300908"/>
                      </a:cubicBezTo>
                      <a:cubicBezTo>
                        <a:pt x="534377" y="1173339"/>
                        <a:pt x="494584" y="1043429"/>
                        <a:pt x="500436" y="907667"/>
                      </a:cubicBezTo>
                      <a:cubicBezTo>
                        <a:pt x="515651" y="884260"/>
                        <a:pt x="532036" y="860853"/>
                        <a:pt x="550762" y="839786"/>
                      </a:cubicBezTo>
                      <a:cubicBezTo>
                        <a:pt x="553102" y="840957"/>
                        <a:pt x="556613" y="840957"/>
                        <a:pt x="560125" y="839786"/>
                      </a:cubicBezTo>
                      <a:cubicBezTo>
                        <a:pt x="560125" y="829253"/>
                        <a:pt x="568317" y="818720"/>
                        <a:pt x="575339" y="810528"/>
                      </a:cubicBezTo>
                      <a:cubicBezTo>
                        <a:pt x="587043" y="796483"/>
                        <a:pt x="603428" y="781269"/>
                        <a:pt x="619813" y="770735"/>
                      </a:cubicBezTo>
                      <a:cubicBezTo>
                        <a:pt x="623324" y="768395"/>
                        <a:pt x="626835" y="769565"/>
                        <a:pt x="630346" y="770735"/>
                      </a:cubicBezTo>
                      <a:cubicBezTo>
                        <a:pt x="643220" y="762543"/>
                        <a:pt x="657264" y="755521"/>
                        <a:pt x="672479" y="748498"/>
                      </a:cubicBezTo>
                      <a:cubicBezTo>
                        <a:pt x="733338" y="721580"/>
                        <a:pt x="805900" y="699343"/>
                        <a:pt x="825796" y="637314"/>
                      </a:cubicBezTo>
                      <a:cubicBezTo>
                        <a:pt x="839840" y="596352"/>
                        <a:pt x="818774" y="549538"/>
                        <a:pt x="768448" y="536664"/>
                      </a:cubicBezTo>
                      <a:cubicBezTo>
                        <a:pt x="764937" y="535493"/>
                        <a:pt x="761426" y="535493"/>
                        <a:pt x="757915" y="534323"/>
                      </a:cubicBezTo>
                      <a:cubicBezTo>
                        <a:pt x="761426" y="528471"/>
                        <a:pt x="763767" y="521449"/>
                        <a:pt x="766108" y="515597"/>
                      </a:cubicBezTo>
                      <a:cubicBezTo>
                        <a:pt x="771959" y="491020"/>
                        <a:pt x="756745" y="471124"/>
                        <a:pt x="733338" y="462931"/>
                      </a:cubicBezTo>
                      <a:cubicBezTo>
                        <a:pt x="732167" y="462931"/>
                        <a:pt x="730997" y="461761"/>
                        <a:pt x="728656" y="461761"/>
                      </a:cubicBezTo>
                      <a:cubicBezTo>
                        <a:pt x="721634" y="459420"/>
                        <a:pt x="714612" y="458250"/>
                        <a:pt x="706419" y="459420"/>
                      </a:cubicBezTo>
                      <a:cubicBezTo>
                        <a:pt x="651413" y="460590"/>
                        <a:pt x="609280" y="512086"/>
                        <a:pt x="588213" y="549538"/>
                      </a:cubicBezTo>
                      <a:cubicBezTo>
                        <a:pt x="578850" y="565923"/>
                        <a:pt x="570658" y="582308"/>
                        <a:pt x="563636" y="598693"/>
                      </a:cubicBezTo>
                      <a:cubicBezTo>
                        <a:pt x="569488" y="632633"/>
                        <a:pt x="567147" y="684129"/>
                        <a:pt x="527355" y="700514"/>
                      </a:cubicBezTo>
                      <a:cubicBezTo>
                        <a:pt x="527355" y="700514"/>
                        <a:pt x="526184" y="700514"/>
                        <a:pt x="526184" y="700514"/>
                      </a:cubicBezTo>
                      <a:cubicBezTo>
                        <a:pt x="519162" y="721580"/>
                        <a:pt x="512140" y="742647"/>
                        <a:pt x="503947" y="763713"/>
                      </a:cubicBezTo>
                      <a:cubicBezTo>
                        <a:pt x="503947" y="764883"/>
                        <a:pt x="502777" y="764883"/>
                        <a:pt x="502777" y="766054"/>
                      </a:cubicBezTo>
                      <a:cubicBezTo>
                        <a:pt x="473518" y="687640"/>
                        <a:pt x="481711" y="605715"/>
                        <a:pt x="525014" y="529642"/>
                      </a:cubicBezTo>
                      <a:cubicBezTo>
                        <a:pt x="547251" y="492190"/>
                        <a:pt x="578850" y="439524"/>
                        <a:pt x="521503" y="411435"/>
                      </a:cubicBezTo>
                      <a:cubicBezTo>
                        <a:pt x="478199" y="389199"/>
                        <a:pt x="425533" y="410265"/>
                        <a:pt x="405637" y="445376"/>
                      </a:cubicBezTo>
                      <a:cubicBezTo>
                        <a:pt x="376378" y="496871"/>
                        <a:pt x="410319" y="549538"/>
                        <a:pt x="444259" y="592841"/>
                      </a:cubicBezTo>
                      <a:cubicBezTo>
                        <a:pt x="434896" y="618589"/>
                        <a:pt x="427874" y="645507"/>
                        <a:pt x="424363" y="672425"/>
                      </a:cubicBezTo>
                      <a:cubicBezTo>
                        <a:pt x="426704" y="673595"/>
                        <a:pt x="427874" y="674766"/>
                        <a:pt x="427874" y="677107"/>
                      </a:cubicBezTo>
                      <a:cubicBezTo>
                        <a:pt x="431385" y="692321"/>
                        <a:pt x="427874" y="706366"/>
                        <a:pt x="424363" y="721580"/>
                      </a:cubicBezTo>
                      <a:cubicBezTo>
                        <a:pt x="425533" y="728602"/>
                        <a:pt x="426704" y="734454"/>
                        <a:pt x="427874" y="741476"/>
                      </a:cubicBezTo>
                      <a:cubicBezTo>
                        <a:pt x="432555" y="777757"/>
                        <a:pt x="437237" y="814038"/>
                        <a:pt x="451281" y="847979"/>
                      </a:cubicBezTo>
                      <a:cubicBezTo>
                        <a:pt x="454792" y="856171"/>
                        <a:pt x="441918" y="862023"/>
                        <a:pt x="437237" y="853831"/>
                      </a:cubicBezTo>
                      <a:cubicBezTo>
                        <a:pt x="436067" y="852660"/>
                        <a:pt x="434896" y="850320"/>
                        <a:pt x="434896" y="849149"/>
                      </a:cubicBezTo>
                      <a:cubicBezTo>
                        <a:pt x="436067" y="851490"/>
                        <a:pt x="436067" y="855001"/>
                        <a:pt x="437237" y="857342"/>
                      </a:cubicBezTo>
                      <a:cubicBezTo>
                        <a:pt x="370526" y="839786"/>
                        <a:pt x="312009" y="807016"/>
                        <a:pt x="266365" y="763713"/>
                      </a:cubicBezTo>
                      <a:cubicBezTo>
                        <a:pt x="225402" y="735624"/>
                        <a:pt x="187951" y="691151"/>
                        <a:pt x="184439" y="645507"/>
                      </a:cubicBezTo>
                      <a:cubicBezTo>
                        <a:pt x="182099" y="639655"/>
                        <a:pt x="179758" y="633803"/>
                        <a:pt x="178588" y="627952"/>
                      </a:cubicBezTo>
                      <a:cubicBezTo>
                        <a:pt x="169225" y="598693"/>
                        <a:pt x="146988" y="556560"/>
                        <a:pt x="115388" y="536664"/>
                      </a:cubicBezTo>
                      <a:cubicBezTo>
                        <a:pt x="113048" y="533152"/>
                        <a:pt x="109537" y="530812"/>
                        <a:pt x="104855" y="529642"/>
                      </a:cubicBezTo>
                      <a:cubicBezTo>
                        <a:pt x="82618" y="522619"/>
                        <a:pt x="63893" y="523790"/>
                        <a:pt x="48678" y="533152"/>
                      </a:cubicBezTo>
                      <a:cubicBezTo>
                        <a:pt x="27611" y="540175"/>
                        <a:pt x="11226" y="553049"/>
                        <a:pt x="3034" y="575285"/>
                      </a:cubicBezTo>
                      <a:cubicBezTo>
                        <a:pt x="-11010" y="624440"/>
                        <a:pt x="26441" y="654870"/>
                        <a:pt x="59211" y="680618"/>
                      </a:cubicBezTo>
                      <a:close/>
                      <a:moveTo>
                        <a:pt x="1409805" y="471124"/>
                      </a:moveTo>
                      <a:cubicBezTo>
                        <a:pt x="1413316" y="472294"/>
                        <a:pt x="1415657" y="472294"/>
                        <a:pt x="1419168" y="471124"/>
                      </a:cubicBezTo>
                      <a:cubicBezTo>
                        <a:pt x="1414486" y="472294"/>
                        <a:pt x="1409805" y="474635"/>
                        <a:pt x="1407464" y="478146"/>
                      </a:cubicBezTo>
                      <a:cubicBezTo>
                        <a:pt x="1403953" y="479316"/>
                        <a:pt x="1400442" y="480486"/>
                        <a:pt x="1398101" y="481657"/>
                      </a:cubicBezTo>
                      <a:cubicBezTo>
                        <a:pt x="1396931" y="481657"/>
                        <a:pt x="1395760" y="481657"/>
                        <a:pt x="1395760" y="482827"/>
                      </a:cubicBezTo>
                      <a:cubicBezTo>
                        <a:pt x="1400442" y="479316"/>
                        <a:pt x="1405123" y="475805"/>
                        <a:pt x="1409805" y="471124"/>
                      </a:cubicBezTo>
                      <a:close/>
                      <a:moveTo>
                        <a:pt x="1229570" y="940437"/>
                      </a:moveTo>
                      <a:cubicBezTo>
                        <a:pt x="1228399" y="946289"/>
                        <a:pt x="1228399" y="950970"/>
                        <a:pt x="1228399" y="956822"/>
                      </a:cubicBezTo>
                      <a:cubicBezTo>
                        <a:pt x="1228399" y="956822"/>
                        <a:pt x="1228399" y="956822"/>
                        <a:pt x="1228399" y="957993"/>
                      </a:cubicBezTo>
                      <a:cubicBezTo>
                        <a:pt x="1207333" y="965015"/>
                        <a:pt x="1185096" y="973207"/>
                        <a:pt x="1165200" y="982570"/>
                      </a:cubicBezTo>
                      <a:cubicBezTo>
                        <a:pt x="1164029" y="982570"/>
                        <a:pt x="1164029" y="983740"/>
                        <a:pt x="1162859" y="983740"/>
                      </a:cubicBezTo>
                      <a:lnTo>
                        <a:pt x="1128919" y="975548"/>
                      </a:lnTo>
                      <a:cubicBezTo>
                        <a:pt x="1121897" y="973207"/>
                        <a:pt x="1116045" y="972037"/>
                        <a:pt x="1109023" y="969696"/>
                      </a:cubicBezTo>
                      <a:cubicBezTo>
                        <a:pt x="1105512" y="966185"/>
                        <a:pt x="1099660" y="963844"/>
                        <a:pt x="1093808" y="963844"/>
                      </a:cubicBezTo>
                      <a:cubicBezTo>
                        <a:pt x="1096149" y="960333"/>
                        <a:pt x="1098489" y="955652"/>
                        <a:pt x="1100830" y="952141"/>
                      </a:cubicBezTo>
                      <a:cubicBezTo>
                        <a:pt x="1144133" y="948630"/>
                        <a:pt x="1186266" y="945119"/>
                        <a:pt x="1229570" y="940437"/>
                      </a:cubicBezTo>
                      <a:close/>
                      <a:moveTo>
                        <a:pt x="1138282" y="524960"/>
                      </a:moveTo>
                      <a:cubicBezTo>
                        <a:pt x="1138282" y="530812"/>
                        <a:pt x="1137111" y="535493"/>
                        <a:pt x="1135941" y="541345"/>
                      </a:cubicBezTo>
                      <a:cubicBezTo>
                        <a:pt x="1134770" y="535493"/>
                        <a:pt x="1133600" y="529642"/>
                        <a:pt x="1131260" y="523790"/>
                      </a:cubicBezTo>
                      <a:cubicBezTo>
                        <a:pt x="1133600" y="523790"/>
                        <a:pt x="1135941" y="523790"/>
                        <a:pt x="1138282" y="524960"/>
                      </a:cubicBezTo>
                      <a:close/>
                      <a:moveTo>
                        <a:pt x="1172222" y="493360"/>
                      </a:moveTo>
                      <a:cubicBezTo>
                        <a:pt x="1202651" y="483997"/>
                        <a:pt x="1234251" y="475805"/>
                        <a:pt x="1264680" y="468783"/>
                      </a:cubicBezTo>
                      <a:cubicBezTo>
                        <a:pt x="1281065" y="491020"/>
                        <a:pt x="1305643" y="503893"/>
                        <a:pt x="1334902" y="502723"/>
                      </a:cubicBezTo>
                      <a:cubicBezTo>
                        <a:pt x="1334902" y="502723"/>
                        <a:pt x="1334902" y="503893"/>
                        <a:pt x="1334902" y="503893"/>
                      </a:cubicBezTo>
                      <a:cubicBezTo>
                        <a:pt x="1336072" y="508575"/>
                        <a:pt x="1336072" y="513256"/>
                        <a:pt x="1337243" y="519108"/>
                      </a:cubicBezTo>
                      <a:cubicBezTo>
                        <a:pt x="1337243" y="519108"/>
                        <a:pt x="1337243" y="520279"/>
                        <a:pt x="1337243" y="520279"/>
                      </a:cubicBezTo>
                      <a:cubicBezTo>
                        <a:pt x="1325539" y="530812"/>
                        <a:pt x="1315006" y="542515"/>
                        <a:pt x="1306813" y="555389"/>
                      </a:cubicBezTo>
                      <a:cubicBezTo>
                        <a:pt x="1303302" y="557730"/>
                        <a:pt x="1302132" y="561241"/>
                        <a:pt x="1300962" y="564752"/>
                      </a:cubicBezTo>
                      <a:cubicBezTo>
                        <a:pt x="1285747" y="590500"/>
                        <a:pt x="1277554" y="618589"/>
                        <a:pt x="1278725" y="650188"/>
                      </a:cubicBezTo>
                      <a:cubicBezTo>
                        <a:pt x="1278725" y="656040"/>
                        <a:pt x="1282236" y="661892"/>
                        <a:pt x="1288088" y="665403"/>
                      </a:cubicBezTo>
                      <a:cubicBezTo>
                        <a:pt x="1282236" y="672425"/>
                        <a:pt x="1276384" y="680618"/>
                        <a:pt x="1271703" y="688810"/>
                      </a:cubicBezTo>
                      <a:cubicBezTo>
                        <a:pt x="1270532" y="689981"/>
                        <a:pt x="1270532" y="691151"/>
                        <a:pt x="1269362" y="693492"/>
                      </a:cubicBezTo>
                      <a:cubicBezTo>
                        <a:pt x="1264680" y="699343"/>
                        <a:pt x="1259999" y="705195"/>
                        <a:pt x="1254147" y="711047"/>
                      </a:cubicBezTo>
                      <a:cubicBezTo>
                        <a:pt x="1252977" y="712217"/>
                        <a:pt x="1251806" y="713388"/>
                        <a:pt x="1250636" y="714558"/>
                      </a:cubicBezTo>
                      <a:cubicBezTo>
                        <a:pt x="1224888" y="740306"/>
                        <a:pt x="1197970" y="766054"/>
                        <a:pt x="1172222" y="791802"/>
                      </a:cubicBezTo>
                      <a:cubicBezTo>
                        <a:pt x="1168711" y="795313"/>
                        <a:pt x="1167541" y="798824"/>
                        <a:pt x="1168711" y="803505"/>
                      </a:cubicBezTo>
                      <a:cubicBezTo>
                        <a:pt x="1164029" y="808187"/>
                        <a:pt x="1158178" y="811698"/>
                        <a:pt x="1153496" y="816379"/>
                      </a:cubicBezTo>
                      <a:cubicBezTo>
                        <a:pt x="1134770" y="824572"/>
                        <a:pt x="1117215" y="835105"/>
                        <a:pt x="1100830" y="845638"/>
                      </a:cubicBezTo>
                      <a:cubicBezTo>
                        <a:pt x="1138282" y="773076"/>
                        <a:pt x="1148815" y="693492"/>
                        <a:pt x="1132430" y="612737"/>
                      </a:cubicBezTo>
                      <a:cubicBezTo>
                        <a:pt x="1178074" y="584648"/>
                        <a:pt x="1188607" y="537834"/>
                        <a:pt x="1172222" y="493360"/>
                      </a:cubicBezTo>
                      <a:close/>
                      <a:moveTo>
                        <a:pt x="1055186" y="611567"/>
                      </a:moveTo>
                      <a:cubicBezTo>
                        <a:pt x="1058697" y="612737"/>
                        <a:pt x="1061038" y="612737"/>
                        <a:pt x="1064549" y="611567"/>
                      </a:cubicBezTo>
                      <a:cubicBezTo>
                        <a:pt x="1064549" y="611567"/>
                        <a:pt x="1064549" y="611567"/>
                        <a:pt x="1064549" y="611567"/>
                      </a:cubicBezTo>
                      <a:cubicBezTo>
                        <a:pt x="1076253" y="620929"/>
                        <a:pt x="1085615" y="620929"/>
                        <a:pt x="1093808" y="633803"/>
                      </a:cubicBezTo>
                      <a:cubicBezTo>
                        <a:pt x="1106682" y="651359"/>
                        <a:pt x="1099660" y="686469"/>
                        <a:pt x="1098489" y="705195"/>
                      </a:cubicBezTo>
                      <a:cubicBezTo>
                        <a:pt x="1096149" y="737965"/>
                        <a:pt x="1087956" y="769565"/>
                        <a:pt x="1076253" y="799994"/>
                      </a:cubicBezTo>
                      <a:cubicBezTo>
                        <a:pt x="1073912" y="787120"/>
                        <a:pt x="1070401" y="769565"/>
                        <a:pt x="1065719" y="750839"/>
                      </a:cubicBezTo>
                      <a:cubicBezTo>
                        <a:pt x="1066890" y="748498"/>
                        <a:pt x="1066890" y="746158"/>
                        <a:pt x="1066890" y="743817"/>
                      </a:cubicBezTo>
                      <a:cubicBezTo>
                        <a:pt x="1066890" y="742647"/>
                        <a:pt x="1066890" y="740306"/>
                        <a:pt x="1066890" y="739136"/>
                      </a:cubicBezTo>
                      <a:cubicBezTo>
                        <a:pt x="1066890" y="739136"/>
                        <a:pt x="1066890" y="739136"/>
                        <a:pt x="1066890" y="739136"/>
                      </a:cubicBezTo>
                      <a:cubicBezTo>
                        <a:pt x="1066890" y="739136"/>
                        <a:pt x="1066890" y="739136"/>
                        <a:pt x="1066890" y="739136"/>
                      </a:cubicBezTo>
                      <a:cubicBezTo>
                        <a:pt x="1064549" y="700514"/>
                        <a:pt x="1057527" y="664233"/>
                        <a:pt x="1044653" y="629122"/>
                      </a:cubicBezTo>
                      <a:cubicBezTo>
                        <a:pt x="1049334" y="625611"/>
                        <a:pt x="1054016" y="619759"/>
                        <a:pt x="1055186" y="611567"/>
                      </a:cubicBezTo>
                      <a:close/>
                      <a:moveTo>
                        <a:pt x="519162" y="796483"/>
                      </a:moveTo>
                      <a:cubicBezTo>
                        <a:pt x="523843" y="790631"/>
                        <a:pt x="529695" y="784779"/>
                        <a:pt x="535547" y="778928"/>
                      </a:cubicBezTo>
                      <a:cubicBezTo>
                        <a:pt x="533206" y="776587"/>
                        <a:pt x="533206" y="774246"/>
                        <a:pt x="534377" y="770735"/>
                      </a:cubicBezTo>
                      <a:cubicBezTo>
                        <a:pt x="537888" y="766054"/>
                        <a:pt x="541399" y="761372"/>
                        <a:pt x="544910" y="756691"/>
                      </a:cubicBezTo>
                      <a:cubicBezTo>
                        <a:pt x="556613" y="740306"/>
                        <a:pt x="565976" y="721580"/>
                        <a:pt x="577680" y="705195"/>
                      </a:cubicBezTo>
                      <a:cubicBezTo>
                        <a:pt x="585872" y="693492"/>
                        <a:pt x="598746" y="672425"/>
                        <a:pt x="616302" y="666573"/>
                      </a:cubicBezTo>
                      <a:cubicBezTo>
                        <a:pt x="618643" y="661892"/>
                        <a:pt x="629176" y="663062"/>
                        <a:pt x="630346" y="668914"/>
                      </a:cubicBezTo>
                      <a:cubicBezTo>
                        <a:pt x="630346" y="668914"/>
                        <a:pt x="631516" y="670085"/>
                        <a:pt x="631516" y="671255"/>
                      </a:cubicBezTo>
                      <a:cubicBezTo>
                        <a:pt x="632687" y="675936"/>
                        <a:pt x="632687" y="680618"/>
                        <a:pt x="632687" y="685299"/>
                      </a:cubicBezTo>
                      <a:cubicBezTo>
                        <a:pt x="633857" y="692321"/>
                        <a:pt x="633857" y="699343"/>
                        <a:pt x="635027" y="705195"/>
                      </a:cubicBezTo>
                      <a:cubicBezTo>
                        <a:pt x="635027" y="707536"/>
                        <a:pt x="635027" y="709877"/>
                        <a:pt x="632687" y="711047"/>
                      </a:cubicBezTo>
                      <a:cubicBezTo>
                        <a:pt x="626835" y="714558"/>
                        <a:pt x="622154" y="719240"/>
                        <a:pt x="617472" y="723921"/>
                      </a:cubicBezTo>
                      <a:cubicBezTo>
                        <a:pt x="617472" y="723921"/>
                        <a:pt x="617472" y="725091"/>
                        <a:pt x="617472" y="725091"/>
                      </a:cubicBezTo>
                      <a:cubicBezTo>
                        <a:pt x="616302" y="727432"/>
                        <a:pt x="615131" y="728602"/>
                        <a:pt x="612791" y="728602"/>
                      </a:cubicBezTo>
                      <a:cubicBezTo>
                        <a:pt x="589384" y="755521"/>
                        <a:pt x="551932" y="776587"/>
                        <a:pt x="532036" y="804676"/>
                      </a:cubicBezTo>
                      <a:cubicBezTo>
                        <a:pt x="527355" y="811698"/>
                        <a:pt x="514481" y="803505"/>
                        <a:pt x="519162" y="796483"/>
                      </a:cubicBezTo>
                      <a:close/>
                      <a:moveTo>
                        <a:pt x="93152" y="572945"/>
                      </a:moveTo>
                      <a:cubicBezTo>
                        <a:pt x="129433" y="588159"/>
                        <a:pt x="150499" y="678277"/>
                        <a:pt x="163373" y="701684"/>
                      </a:cubicBezTo>
                      <a:cubicBezTo>
                        <a:pt x="166884" y="708706"/>
                        <a:pt x="171566" y="714558"/>
                        <a:pt x="175077" y="721580"/>
                      </a:cubicBezTo>
                      <a:cubicBezTo>
                        <a:pt x="163373" y="713388"/>
                        <a:pt x="152840" y="705195"/>
                        <a:pt x="141136" y="697003"/>
                      </a:cubicBezTo>
                      <a:cubicBezTo>
                        <a:pt x="123581" y="684129"/>
                        <a:pt x="107196" y="671255"/>
                        <a:pt x="89640" y="657210"/>
                      </a:cubicBezTo>
                      <a:cubicBezTo>
                        <a:pt x="83789" y="652529"/>
                        <a:pt x="77937" y="647848"/>
                        <a:pt x="72085" y="643166"/>
                      </a:cubicBezTo>
                      <a:cubicBezTo>
                        <a:pt x="42826" y="624440"/>
                        <a:pt x="49848" y="601033"/>
                        <a:pt x="93152" y="572945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83" name="任意多边形: 形状 1782" descr="5f7091bc-da54-4618-86b9-f52673a06a4b"/>
                <p:cNvSpPr/>
                <p:nvPr/>
              </p:nvSpPr>
              <p:spPr>
                <a:xfrm>
                  <a:off x="1638844" y="7402808"/>
                  <a:ext cx="98830" cy="186936"/>
                </a:xfrm>
                <a:custGeom>
                  <a:avLst/>
                  <a:gdLst>
                    <a:gd name="connsiteX0" fmla="*/ 2341 w 98830"/>
                    <a:gd name="connsiteY0" fmla="*/ 186787 h 186936"/>
                    <a:gd name="connsiteX1" fmla="*/ 11704 w 98830"/>
                    <a:gd name="connsiteY1" fmla="*/ 175083 h 186936"/>
                    <a:gd name="connsiteX2" fmla="*/ 21066 w 98830"/>
                    <a:gd name="connsiteY2" fmla="*/ 146995 h 186936"/>
                    <a:gd name="connsiteX3" fmla="*/ 26918 w 98830"/>
                    <a:gd name="connsiteY3" fmla="*/ 134121 h 186936"/>
                    <a:gd name="connsiteX4" fmla="*/ 30429 w 98830"/>
                    <a:gd name="connsiteY4" fmla="*/ 118906 h 186936"/>
                    <a:gd name="connsiteX5" fmla="*/ 46814 w 98830"/>
                    <a:gd name="connsiteY5" fmla="*/ 87306 h 186936"/>
                    <a:gd name="connsiteX6" fmla="*/ 53837 w 98830"/>
                    <a:gd name="connsiteY6" fmla="*/ 70922 h 186936"/>
                    <a:gd name="connsiteX7" fmla="*/ 63199 w 98830"/>
                    <a:gd name="connsiteY7" fmla="*/ 55707 h 186936"/>
                    <a:gd name="connsiteX8" fmla="*/ 80755 w 98830"/>
                    <a:gd name="connsiteY8" fmla="*/ 29959 h 186936"/>
                    <a:gd name="connsiteX9" fmla="*/ 98310 w 98830"/>
                    <a:gd name="connsiteY9" fmla="*/ 5381 h 186936"/>
                    <a:gd name="connsiteX10" fmla="*/ 98310 w 98830"/>
                    <a:gd name="connsiteY10" fmla="*/ 700 h 186936"/>
                    <a:gd name="connsiteX11" fmla="*/ 93629 w 98830"/>
                    <a:gd name="connsiteY11" fmla="*/ 3041 h 186936"/>
                    <a:gd name="connsiteX12" fmla="*/ 72562 w 98830"/>
                    <a:gd name="connsiteY12" fmla="*/ 26448 h 186936"/>
                    <a:gd name="connsiteX13" fmla="*/ 51496 w 98830"/>
                    <a:gd name="connsiteY13" fmla="*/ 51025 h 186936"/>
                    <a:gd name="connsiteX14" fmla="*/ 42133 w 98830"/>
                    <a:gd name="connsiteY14" fmla="*/ 66240 h 186936"/>
                    <a:gd name="connsiteX15" fmla="*/ 31600 w 98830"/>
                    <a:gd name="connsiteY15" fmla="*/ 81455 h 186936"/>
                    <a:gd name="connsiteX16" fmla="*/ 17555 w 98830"/>
                    <a:gd name="connsiteY16" fmla="*/ 115395 h 186936"/>
                    <a:gd name="connsiteX17" fmla="*/ 11704 w 98830"/>
                    <a:gd name="connsiteY17" fmla="*/ 130610 h 186936"/>
                    <a:gd name="connsiteX18" fmla="*/ 4682 w 98830"/>
                    <a:gd name="connsiteY18" fmla="*/ 144654 h 186936"/>
                    <a:gd name="connsiteX19" fmla="*/ 0 w 98830"/>
                    <a:gd name="connsiteY19" fmla="*/ 173913 h 186936"/>
                    <a:gd name="connsiteX20" fmla="*/ 2341 w 98830"/>
                    <a:gd name="connsiteY20" fmla="*/ 186787 h 18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830" h="186936">
                      <a:moveTo>
                        <a:pt x="2341" y="186787"/>
                      </a:moveTo>
                      <a:cubicBezTo>
                        <a:pt x="5852" y="187957"/>
                        <a:pt x="9363" y="182106"/>
                        <a:pt x="11704" y="175083"/>
                      </a:cubicBezTo>
                      <a:cubicBezTo>
                        <a:pt x="16385" y="161039"/>
                        <a:pt x="15215" y="163380"/>
                        <a:pt x="21066" y="146995"/>
                      </a:cubicBezTo>
                      <a:cubicBezTo>
                        <a:pt x="22237" y="142313"/>
                        <a:pt x="25748" y="138802"/>
                        <a:pt x="26918" y="134121"/>
                      </a:cubicBezTo>
                      <a:cubicBezTo>
                        <a:pt x="28089" y="129439"/>
                        <a:pt x="29259" y="123588"/>
                        <a:pt x="30429" y="118906"/>
                      </a:cubicBezTo>
                      <a:cubicBezTo>
                        <a:pt x="35111" y="108373"/>
                        <a:pt x="42133" y="97840"/>
                        <a:pt x="46814" y="87306"/>
                      </a:cubicBezTo>
                      <a:cubicBezTo>
                        <a:pt x="49155" y="81455"/>
                        <a:pt x="50325" y="75603"/>
                        <a:pt x="53837" y="70922"/>
                      </a:cubicBezTo>
                      <a:cubicBezTo>
                        <a:pt x="56177" y="66240"/>
                        <a:pt x="60859" y="60388"/>
                        <a:pt x="63199" y="55707"/>
                      </a:cubicBezTo>
                      <a:cubicBezTo>
                        <a:pt x="69051" y="46344"/>
                        <a:pt x="76073" y="36981"/>
                        <a:pt x="80755" y="29959"/>
                      </a:cubicBezTo>
                      <a:cubicBezTo>
                        <a:pt x="91288" y="14744"/>
                        <a:pt x="88947" y="17085"/>
                        <a:pt x="98310" y="5381"/>
                      </a:cubicBezTo>
                      <a:cubicBezTo>
                        <a:pt x="99480" y="3041"/>
                        <a:pt x="98310" y="1870"/>
                        <a:pt x="98310" y="700"/>
                      </a:cubicBezTo>
                      <a:cubicBezTo>
                        <a:pt x="97140" y="-470"/>
                        <a:pt x="95970" y="-470"/>
                        <a:pt x="93629" y="3041"/>
                      </a:cubicBezTo>
                      <a:cubicBezTo>
                        <a:pt x="81925" y="14744"/>
                        <a:pt x="85436" y="12404"/>
                        <a:pt x="72562" y="26448"/>
                      </a:cubicBezTo>
                      <a:cubicBezTo>
                        <a:pt x="66711" y="33470"/>
                        <a:pt x="58518" y="41663"/>
                        <a:pt x="51496" y="51025"/>
                      </a:cubicBezTo>
                      <a:cubicBezTo>
                        <a:pt x="47985" y="55707"/>
                        <a:pt x="45644" y="61559"/>
                        <a:pt x="42133" y="66240"/>
                      </a:cubicBezTo>
                      <a:cubicBezTo>
                        <a:pt x="38622" y="70922"/>
                        <a:pt x="33941" y="75603"/>
                        <a:pt x="31600" y="81455"/>
                      </a:cubicBezTo>
                      <a:cubicBezTo>
                        <a:pt x="25748" y="91988"/>
                        <a:pt x="22237" y="104862"/>
                        <a:pt x="17555" y="115395"/>
                      </a:cubicBezTo>
                      <a:cubicBezTo>
                        <a:pt x="15215" y="120077"/>
                        <a:pt x="14044" y="125928"/>
                        <a:pt x="11704" y="130610"/>
                      </a:cubicBezTo>
                      <a:cubicBezTo>
                        <a:pt x="9363" y="135291"/>
                        <a:pt x="5852" y="139973"/>
                        <a:pt x="4682" y="144654"/>
                      </a:cubicBezTo>
                      <a:cubicBezTo>
                        <a:pt x="-1170" y="162209"/>
                        <a:pt x="2341" y="159869"/>
                        <a:pt x="0" y="173913"/>
                      </a:cubicBezTo>
                      <a:cubicBezTo>
                        <a:pt x="1170" y="178595"/>
                        <a:pt x="0" y="185616"/>
                        <a:pt x="2341" y="1867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84" name="任意多边形: 形状 1783" descr="67ced697-ffa5-422f-94e3-199257c50546"/>
                <p:cNvSpPr/>
                <p:nvPr/>
              </p:nvSpPr>
              <p:spPr>
                <a:xfrm>
                  <a:off x="1601393" y="7394583"/>
                  <a:ext cx="89251" cy="161531"/>
                </a:xfrm>
                <a:custGeom>
                  <a:avLst/>
                  <a:gdLst>
                    <a:gd name="connsiteX0" fmla="*/ 88947 w 89251"/>
                    <a:gd name="connsiteY0" fmla="*/ 733 h 161531"/>
                    <a:gd name="connsiteX1" fmla="*/ 76073 w 89251"/>
                    <a:gd name="connsiteY1" fmla="*/ 7755 h 161531"/>
                    <a:gd name="connsiteX2" fmla="*/ 59688 w 89251"/>
                    <a:gd name="connsiteY2" fmla="*/ 28822 h 161531"/>
                    <a:gd name="connsiteX3" fmla="*/ 51496 w 89251"/>
                    <a:gd name="connsiteY3" fmla="*/ 39355 h 161531"/>
                    <a:gd name="connsiteX4" fmla="*/ 45644 w 89251"/>
                    <a:gd name="connsiteY4" fmla="*/ 52229 h 161531"/>
                    <a:gd name="connsiteX5" fmla="*/ 29259 w 89251"/>
                    <a:gd name="connsiteY5" fmla="*/ 79147 h 161531"/>
                    <a:gd name="connsiteX6" fmla="*/ 24578 w 89251"/>
                    <a:gd name="connsiteY6" fmla="*/ 94362 h 161531"/>
                    <a:gd name="connsiteX7" fmla="*/ 17555 w 89251"/>
                    <a:gd name="connsiteY7" fmla="*/ 108406 h 161531"/>
                    <a:gd name="connsiteX8" fmla="*/ 7022 w 89251"/>
                    <a:gd name="connsiteY8" fmla="*/ 132984 h 161531"/>
                    <a:gd name="connsiteX9" fmla="*/ 0 w 89251"/>
                    <a:gd name="connsiteY9" fmla="*/ 157561 h 161531"/>
                    <a:gd name="connsiteX10" fmla="*/ 2341 w 89251"/>
                    <a:gd name="connsiteY10" fmla="*/ 161072 h 161531"/>
                    <a:gd name="connsiteX11" fmla="*/ 5852 w 89251"/>
                    <a:gd name="connsiteY11" fmla="*/ 158731 h 161531"/>
                    <a:gd name="connsiteX12" fmla="*/ 15215 w 89251"/>
                    <a:gd name="connsiteY12" fmla="*/ 134154 h 161531"/>
                    <a:gd name="connsiteX13" fmla="*/ 28089 w 89251"/>
                    <a:gd name="connsiteY13" fmla="*/ 110747 h 161531"/>
                    <a:gd name="connsiteX14" fmla="*/ 33941 w 89251"/>
                    <a:gd name="connsiteY14" fmla="*/ 96703 h 161531"/>
                    <a:gd name="connsiteX15" fmla="*/ 43303 w 89251"/>
                    <a:gd name="connsiteY15" fmla="*/ 83829 h 161531"/>
                    <a:gd name="connsiteX16" fmla="*/ 57348 w 89251"/>
                    <a:gd name="connsiteY16" fmla="*/ 55740 h 161531"/>
                    <a:gd name="connsiteX17" fmla="*/ 64370 w 89251"/>
                    <a:gd name="connsiteY17" fmla="*/ 44036 h 161531"/>
                    <a:gd name="connsiteX18" fmla="*/ 72562 w 89251"/>
                    <a:gd name="connsiteY18" fmla="*/ 33503 h 161531"/>
                    <a:gd name="connsiteX19" fmla="*/ 84266 w 89251"/>
                    <a:gd name="connsiteY19" fmla="*/ 11267 h 161531"/>
                    <a:gd name="connsiteX20" fmla="*/ 88947 w 89251"/>
                    <a:gd name="connsiteY20" fmla="*/ 733 h 16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9251" h="161531">
                      <a:moveTo>
                        <a:pt x="88947" y="733"/>
                      </a:moveTo>
                      <a:cubicBezTo>
                        <a:pt x="86607" y="-1607"/>
                        <a:pt x="80755" y="1904"/>
                        <a:pt x="76073" y="7755"/>
                      </a:cubicBezTo>
                      <a:cubicBezTo>
                        <a:pt x="67881" y="18288"/>
                        <a:pt x="69051" y="15948"/>
                        <a:pt x="59688" y="28822"/>
                      </a:cubicBezTo>
                      <a:cubicBezTo>
                        <a:pt x="57348" y="32333"/>
                        <a:pt x="53837" y="34674"/>
                        <a:pt x="51496" y="39355"/>
                      </a:cubicBezTo>
                      <a:cubicBezTo>
                        <a:pt x="49155" y="42866"/>
                        <a:pt x="47985" y="48718"/>
                        <a:pt x="45644" y="52229"/>
                      </a:cubicBezTo>
                      <a:cubicBezTo>
                        <a:pt x="40963" y="60421"/>
                        <a:pt x="33941" y="69785"/>
                        <a:pt x="29259" y="79147"/>
                      </a:cubicBezTo>
                      <a:cubicBezTo>
                        <a:pt x="26918" y="83829"/>
                        <a:pt x="25748" y="89680"/>
                        <a:pt x="24578" y="94362"/>
                      </a:cubicBezTo>
                      <a:cubicBezTo>
                        <a:pt x="22237" y="99043"/>
                        <a:pt x="19896" y="103725"/>
                        <a:pt x="17555" y="108406"/>
                      </a:cubicBezTo>
                      <a:cubicBezTo>
                        <a:pt x="14044" y="117769"/>
                        <a:pt x="9363" y="125962"/>
                        <a:pt x="7022" y="132984"/>
                      </a:cubicBezTo>
                      <a:cubicBezTo>
                        <a:pt x="2341" y="148198"/>
                        <a:pt x="3511" y="145858"/>
                        <a:pt x="0" y="157561"/>
                      </a:cubicBezTo>
                      <a:cubicBezTo>
                        <a:pt x="0" y="159902"/>
                        <a:pt x="1170" y="159902"/>
                        <a:pt x="2341" y="161072"/>
                      </a:cubicBezTo>
                      <a:cubicBezTo>
                        <a:pt x="3511" y="162243"/>
                        <a:pt x="4682" y="161072"/>
                        <a:pt x="5852" y="158731"/>
                      </a:cubicBezTo>
                      <a:cubicBezTo>
                        <a:pt x="10533" y="147028"/>
                        <a:pt x="9363" y="149369"/>
                        <a:pt x="15215" y="134154"/>
                      </a:cubicBezTo>
                      <a:cubicBezTo>
                        <a:pt x="18726" y="127132"/>
                        <a:pt x="23407" y="120110"/>
                        <a:pt x="28089" y="110747"/>
                      </a:cubicBezTo>
                      <a:cubicBezTo>
                        <a:pt x="30429" y="106065"/>
                        <a:pt x="31600" y="101384"/>
                        <a:pt x="33941" y="96703"/>
                      </a:cubicBezTo>
                      <a:cubicBezTo>
                        <a:pt x="36281" y="92021"/>
                        <a:pt x="40963" y="88510"/>
                        <a:pt x="43303" y="83829"/>
                      </a:cubicBezTo>
                      <a:cubicBezTo>
                        <a:pt x="47985" y="74466"/>
                        <a:pt x="51496" y="65103"/>
                        <a:pt x="57348" y="55740"/>
                      </a:cubicBezTo>
                      <a:cubicBezTo>
                        <a:pt x="59688" y="51059"/>
                        <a:pt x="62029" y="47547"/>
                        <a:pt x="64370" y="44036"/>
                      </a:cubicBezTo>
                      <a:cubicBezTo>
                        <a:pt x="66710" y="40526"/>
                        <a:pt x="70222" y="37014"/>
                        <a:pt x="72562" y="33503"/>
                      </a:cubicBezTo>
                      <a:cubicBezTo>
                        <a:pt x="80755" y="20629"/>
                        <a:pt x="77244" y="21800"/>
                        <a:pt x="84266" y="11267"/>
                      </a:cubicBezTo>
                      <a:cubicBezTo>
                        <a:pt x="87777" y="7755"/>
                        <a:pt x="90118" y="3074"/>
                        <a:pt x="88947" y="73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85" name="任意多边形: 形状 1784" descr="95e61bc2-4c10-4369-8571-a92fac383378"/>
                <p:cNvSpPr/>
                <p:nvPr/>
              </p:nvSpPr>
              <p:spPr>
                <a:xfrm>
                  <a:off x="1681855" y="7206709"/>
                  <a:ext cx="221675" cy="208964"/>
                </a:xfrm>
                <a:custGeom>
                  <a:avLst/>
                  <a:gdLst>
                    <a:gd name="connsiteX0" fmla="*/ 8485 w 221675"/>
                    <a:gd name="connsiteY0" fmla="*/ 187437 h 208964"/>
                    <a:gd name="connsiteX1" fmla="*/ 9655 w 221675"/>
                    <a:gd name="connsiteY1" fmla="*/ 151156 h 208964"/>
                    <a:gd name="connsiteX2" fmla="*/ 10826 w 221675"/>
                    <a:gd name="connsiteY2" fmla="*/ 116045 h 208964"/>
                    <a:gd name="connsiteX3" fmla="*/ 23700 w 221675"/>
                    <a:gd name="connsiteY3" fmla="*/ 76253 h 208964"/>
                    <a:gd name="connsiteX4" fmla="*/ 47107 w 221675"/>
                    <a:gd name="connsiteY4" fmla="*/ 45823 h 208964"/>
                    <a:gd name="connsiteX5" fmla="*/ 83388 w 221675"/>
                    <a:gd name="connsiteY5" fmla="*/ 20075 h 208964"/>
                    <a:gd name="connsiteX6" fmla="*/ 132543 w 221675"/>
                    <a:gd name="connsiteY6" fmla="*/ 11883 h 208964"/>
                    <a:gd name="connsiteX7" fmla="*/ 179357 w 221675"/>
                    <a:gd name="connsiteY7" fmla="*/ 28268 h 208964"/>
                    <a:gd name="connsiteX8" fmla="*/ 207446 w 221675"/>
                    <a:gd name="connsiteY8" fmla="*/ 62208 h 208964"/>
                    <a:gd name="connsiteX9" fmla="*/ 199254 w 221675"/>
                    <a:gd name="connsiteY9" fmla="*/ 103171 h 208964"/>
                    <a:gd name="connsiteX10" fmla="*/ 137225 w 221675"/>
                    <a:gd name="connsiteY10" fmla="*/ 161689 h 208964"/>
                    <a:gd name="connsiteX11" fmla="*/ 96262 w 221675"/>
                    <a:gd name="connsiteY11" fmla="*/ 185096 h 208964"/>
                    <a:gd name="connsiteX12" fmla="*/ 57640 w 221675"/>
                    <a:gd name="connsiteY12" fmla="*/ 201481 h 208964"/>
                    <a:gd name="connsiteX13" fmla="*/ 49448 w 221675"/>
                    <a:gd name="connsiteY13" fmla="*/ 207333 h 208964"/>
                    <a:gd name="connsiteX14" fmla="*/ 62321 w 221675"/>
                    <a:gd name="connsiteY14" fmla="*/ 206162 h 208964"/>
                    <a:gd name="connsiteX15" fmla="*/ 102114 w 221675"/>
                    <a:gd name="connsiteY15" fmla="*/ 190948 h 208964"/>
                    <a:gd name="connsiteX16" fmla="*/ 145417 w 221675"/>
                    <a:gd name="connsiteY16" fmla="*/ 168711 h 208964"/>
                    <a:gd name="connsiteX17" fmla="*/ 212127 w 221675"/>
                    <a:gd name="connsiteY17" fmla="*/ 110193 h 208964"/>
                    <a:gd name="connsiteX18" fmla="*/ 220320 w 221675"/>
                    <a:gd name="connsiteY18" fmla="*/ 62208 h 208964"/>
                    <a:gd name="connsiteX19" fmla="*/ 191061 w 221675"/>
                    <a:gd name="connsiteY19" fmla="*/ 18905 h 208964"/>
                    <a:gd name="connsiteX20" fmla="*/ 134884 w 221675"/>
                    <a:gd name="connsiteY20" fmla="*/ 179 h 208964"/>
                    <a:gd name="connsiteX21" fmla="*/ 78707 w 221675"/>
                    <a:gd name="connsiteY21" fmla="*/ 10713 h 208964"/>
                    <a:gd name="connsiteX22" fmla="*/ 38914 w 221675"/>
                    <a:gd name="connsiteY22" fmla="*/ 38801 h 208964"/>
                    <a:gd name="connsiteX23" fmla="*/ 11996 w 221675"/>
                    <a:gd name="connsiteY23" fmla="*/ 72741 h 208964"/>
                    <a:gd name="connsiteX24" fmla="*/ 293 w 221675"/>
                    <a:gd name="connsiteY24" fmla="*/ 114874 h 208964"/>
                    <a:gd name="connsiteX25" fmla="*/ 1463 w 221675"/>
                    <a:gd name="connsiteY25" fmla="*/ 152326 h 208964"/>
                    <a:gd name="connsiteX26" fmla="*/ 8485 w 221675"/>
                    <a:gd name="connsiteY26" fmla="*/ 187437 h 208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1675" h="208963">
                      <a:moveTo>
                        <a:pt x="8485" y="187437"/>
                      </a:moveTo>
                      <a:cubicBezTo>
                        <a:pt x="11996" y="188607"/>
                        <a:pt x="9655" y="171051"/>
                        <a:pt x="9655" y="151156"/>
                      </a:cubicBezTo>
                      <a:cubicBezTo>
                        <a:pt x="8485" y="132430"/>
                        <a:pt x="10826" y="124237"/>
                        <a:pt x="10826" y="116045"/>
                      </a:cubicBezTo>
                      <a:cubicBezTo>
                        <a:pt x="13166" y="107852"/>
                        <a:pt x="13166" y="97319"/>
                        <a:pt x="23700" y="76253"/>
                      </a:cubicBezTo>
                      <a:cubicBezTo>
                        <a:pt x="28381" y="65719"/>
                        <a:pt x="37744" y="56356"/>
                        <a:pt x="47107" y="45823"/>
                      </a:cubicBezTo>
                      <a:cubicBezTo>
                        <a:pt x="56470" y="36460"/>
                        <a:pt x="68173" y="25927"/>
                        <a:pt x="83388" y="20075"/>
                      </a:cubicBezTo>
                      <a:cubicBezTo>
                        <a:pt x="98603" y="14223"/>
                        <a:pt x="114988" y="10713"/>
                        <a:pt x="132543" y="11883"/>
                      </a:cubicBezTo>
                      <a:cubicBezTo>
                        <a:pt x="148928" y="13053"/>
                        <a:pt x="165313" y="20075"/>
                        <a:pt x="179357" y="28268"/>
                      </a:cubicBezTo>
                      <a:cubicBezTo>
                        <a:pt x="192231" y="37631"/>
                        <a:pt x="203935" y="48164"/>
                        <a:pt x="207446" y="62208"/>
                      </a:cubicBezTo>
                      <a:cubicBezTo>
                        <a:pt x="210957" y="76253"/>
                        <a:pt x="207446" y="91467"/>
                        <a:pt x="199254" y="103171"/>
                      </a:cubicBezTo>
                      <a:cubicBezTo>
                        <a:pt x="185209" y="128919"/>
                        <a:pt x="158291" y="147644"/>
                        <a:pt x="137225" y="161689"/>
                      </a:cubicBezTo>
                      <a:cubicBezTo>
                        <a:pt x="114988" y="175733"/>
                        <a:pt x="104454" y="180414"/>
                        <a:pt x="96262" y="185096"/>
                      </a:cubicBezTo>
                      <a:cubicBezTo>
                        <a:pt x="86899" y="189777"/>
                        <a:pt x="78707" y="193289"/>
                        <a:pt x="57640" y="201481"/>
                      </a:cubicBezTo>
                      <a:cubicBezTo>
                        <a:pt x="49448" y="203822"/>
                        <a:pt x="50618" y="204992"/>
                        <a:pt x="49448" y="207333"/>
                      </a:cubicBezTo>
                      <a:cubicBezTo>
                        <a:pt x="47107" y="209673"/>
                        <a:pt x="50618" y="209673"/>
                        <a:pt x="62321" y="206162"/>
                      </a:cubicBezTo>
                      <a:cubicBezTo>
                        <a:pt x="84558" y="199140"/>
                        <a:pt x="92751" y="195629"/>
                        <a:pt x="102114" y="190948"/>
                      </a:cubicBezTo>
                      <a:cubicBezTo>
                        <a:pt x="111477" y="186266"/>
                        <a:pt x="122010" y="181585"/>
                        <a:pt x="145417" y="168711"/>
                      </a:cubicBezTo>
                      <a:cubicBezTo>
                        <a:pt x="167654" y="154666"/>
                        <a:pt x="194572" y="138282"/>
                        <a:pt x="212127" y="110193"/>
                      </a:cubicBezTo>
                      <a:cubicBezTo>
                        <a:pt x="220320" y="96149"/>
                        <a:pt x="223831" y="78593"/>
                        <a:pt x="220320" y="62208"/>
                      </a:cubicBezTo>
                      <a:cubicBezTo>
                        <a:pt x="216809" y="45823"/>
                        <a:pt x="206276" y="29438"/>
                        <a:pt x="191061" y="18905"/>
                      </a:cubicBezTo>
                      <a:cubicBezTo>
                        <a:pt x="174676" y="8372"/>
                        <a:pt x="154780" y="1350"/>
                        <a:pt x="134884" y="179"/>
                      </a:cubicBezTo>
                      <a:cubicBezTo>
                        <a:pt x="114988" y="-991"/>
                        <a:pt x="95092" y="3690"/>
                        <a:pt x="78707" y="10713"/>
                      </a:cubicBezTo>
                      <a:cubicBezTo>
                        <a:pt x="62321" y="17735"/>
                        <a:pt x="49448" y="27097"/>
                        <a:pt x="38914" y="38801"/>
                      </a:cubicBezTo>
                      <a:cubicBezTo>
                        <a:pt x="28381" y="49334"/>
                        <a:pt x="17848" y="61038"/>
                        <a:pt x="11996" y="72741"/>
                      </a:cubicBezTo>
                      <a:cubicBezTo>
                        <a:pt x="1463" y="96149"/>
                        <a:pt x="1463" y="106682"/>
                        <a:pt x="293" y="114874"/>
                      </a:cubicBezTo>
                      <a:cubicBezTo>
                        <a:pt x="293" y="124237"/>
                        <a:pt x="-878" y="131259"/>
                        <a:pt x="1463" y="152326"/>
                      </a:cubicBezTo>
                      <a:cubicBezTo>
                        <a:pt x="-878" y="168711"/>
                        <a:pt x="4974" y="186266"/>
                        <a:pt x="8485" y="1874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86" name="任意多边形: 形状 1785" descr="2d91949f-8261-4d33-b75f-1b99e88e2f1f"/>
                <p:cNvSpPr/>
                <p:nvPr/>
              </p:nvSpPr>
              <p:spPr>
                <a:xfrm>
                  <a:off x="2102957" y="7247624"/>
                  <a:ext cx="39626" cy="99057"/>
                </a:xfrm>
                <a:custGeom>
                  <a:avLst/>
                  <a:gdLst>
                    <a:gd name="connsiteX0" fmla="*/ 7542 w 39626"/>
                    <a:gd name="connsiteY0" fmla="*/ 227 h 99057"/>
                    <a:gd name="connsiteX1" fmla="*/ 520 w 39626"/>
                    <a:gd name="connsiteY1" fmla="*/ 7249 h 99057"/>
                    <a:gd name="connsiteX2" fmla="*/ 520 w 39626"/>
                    <a:gd name="connsiteY2" fmla="*/ 22464 h 99057"/>
                    <a:gd name="connsiteX3" fmla="*/ 520 w 39626"/>
                    <a:gd name="connsiteY3" fmla="*/ 29486 h 99057"/>
                    <a:gd name="connsiteX4" fmla="*/ 4031 w 39626"/>
                    <a:gd name="connsiteY4" fmla="*/ 37678 h 99057"/>
                    <a:gd name="connsiteX5" fmla="*/ 7542 w 39626"/>
                    <a:gd name="connsiteY5" fmla="*/ 55234 h 99057"/>
                    <a:gd name="connsiteX6" fmla="*/ 13394 w 39626"/>
                    <a:gd name="connsiteY6" fmla="*/ 63426 h 99057"/>
                    <a:gd name="connsiteX7" fmla="*/ 16905 w 39626"/>
                    <a:gd name="connsiteY7" fmla="*/ 71619 h 99057"/>
                    <a:gd name="connsiteX8" fmla="*/ 23927 w 39626"/>
                    <a:gd name="connsiteY8" fmla="*/ 85663 h 99057"/>
                    <a:gd name="connsiteX9" fmla="*/ 34461 w 39626"/>
                    <a:gd name="connsiteY9" fmla="*/ 98537 h 99057"/>
                    <a:gd name="connsiteX10" fmla="*/ 37972 w 39626"/>
                    <a:gd name="connsiteY10" fmla="*/ 98537 h 99057"/>
                    <a:gd name="connsiteX11" fmla="*/ 39142 w 39626"/>
                    <a:gd name="connsiteY11" fmla="*/ 96196 h 99057"/>
                    <a:gd name="connsiteX12" fmla="*/ 32120 w 39626"/>
                    <a:gd name="connsiteY12" fmla="*/ 83322 h 99057"/>
                    <a:gd name="connsiteX13" fmla="*/ 28609 w 39626"/>
                    <a:gd name="connsiteY13" fmla="*/ 69278 h 99057"/>
                    <a:gd name="connsiteX14" fmla="*/ 25098 w 39626"/>
                    <a:gd name="connsiteY14" fmla="*/ 61085 h 99057"/>
                    <a:gd name="connsiteX15" fmla="*/ 23927 w 39626"/>
                    <a:gd name="connsiteY15" fmla="*/ 52893 h 99057"/>
                    <a:gd name="connsiteX16" fmla="*/ 16905 w 39626"/>
                    <a:gd name="connsiteY16" fmla="*/ 36508 h 99057"/>
                    <a:gd name="connsiteX17" fmla="*/ 14564 w 39626"/>
                    <a:gd name="connsiteY17" fmla="*/ 29486 h 99057"/>
                    <a:gd name="connsiteX18" fmla="*/ 14564 w 39626"/>
                    <a:gd name="connsiteY18" fmla="*/ 22464 h 99057"/>
                    <a:gd name="connsiteX19" fmla="*/ 9883 w 39626"/>
                    <a:gd name="connsiteY19" fmla="*/ 8419 h 99057"/>
                    <a:gd name="connsiteX20" fmla="*/ 7542 w 39626"/>
                    <a:gd name="connsiteY20" fmla="*/ 227 h 99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626" h="99057">
                      <a:moveTo>
                        <a:pt x="7542" y="227"/>
                      </a:moveTo>
                      <a:cubicBezTo>
                        <a:pt x="4031" y="-943"/>
                        <a:pt x="1690" y="2567"/>
                        <a:pt x="520" y="7249"/>
                      </a:cubicBezTo>
                      <a:cubicBezTo>
                        <a:pt x="520" y="15441"/>
                        <a:pt x="-650" y="13101"/>
                        <a:pt x="520" y="22464"/>
                      </a:cubicBezTo>
                      <a:cubicBezTo>
                        <a:pt x="520" y="24804"/>
                        <a:pt x="520" y="27145"/>
                        <a:pt x="520" y="29486"/>
                      </a:cubicBezTo>
                      <a:cubicBezTo>
                        <a:pt x="520" y="31826"/>
                        <a:pt x="4031" y="34167"/>
                        <a:pt x="4031" y="37678"/>
                      </a:cubicBezTo>
                      <a:cubicBezTo>
                        <a:pt x="5202" y="43530"/>
                        <a:pt x="5202" y="49382"/>
                        <a:pt x="7542" y="55234"/>
                      </a:cubicBezTo>
                      <a:cubicBezTo>
                        <a:pt x="8713" y="57574"/>
                        <a:pt x="11053" y="59915"/>
                        <a:pt x="13394" y="63426"/>
                      </a:cubicBezTo>
                      <a:cubicBezTo>
                        <a:pt x="14564" y="65767"/>
                        <a:pt x="15735" y="69278"/>
                        <a:pt x="16905" y="71619"/>
                      </a:cubicBezTo>
                      <a:cubicBezTo>
                        <a:pt x="19246" y="76300"/>
                        <a:pt x="21587" y="82152"/>
                        <a:pt x="23927" y="85663"/>
                      </a:cubicBezTo>
                      <a:cubicBezTo>
                        <a:pt x="29779" y="93856"/>
                        <a:pt x="28609" y="92685"/>
                        <a:pt x="34461" y="98537"/>
                      </a:cubicBezTo>
                      <a:cubicBezTo>
                        <a:pt x="35631" y="99707"/>
                        <a:pt x="36801" y="98537"/>
                        <a:pt x="37972" y="98537"/>
                      </a:cubicBezTo>
                      <a:cubicBezTo>
                        <a:pt x="39142" y="98537"/>
                        <a:pt x="40312" y="97367"/>
                        <a:pt x="39142" y="96196"/>
                      </a:cubicBezTo>
                      <a:cubicBezTo>
                        <a:pt x="35631" y="89174"/>
                        <a:pt x="35631" y="91515"/>
                        <a:pt x="32120" y="83322"/>
                      </a:cubicBezTo>
                      <a:cubicBezTo>
                        <a:pt x="30949" y="78641"/>
                        <a:pt x="29779" y="73959"/>
                        <a:pt x="28609" y="69278"/>
                      </a:cubicBezTo>
                      <a:cubicBezTo>
                        <a:pt x="27438" y="66937"/>
                        <a:pt x="26268" y="64597"/>
                        <a:pt x="25098" y="61085"/>
                      </a:cubicBezTo>
                      <a:cubicBezTo>
                        <a:pt x="23927" y="58745"/>
                        <a:pt x="25098" y="55234"/>
                        <a:pt x="23927" y="52893"/>
                      </a:cubicBezTo>
                      <a:cubicBezTo>
                        <a:pt x="21587" y="47041"/>
                        <a:pt x="18076" y="42360"/>
                        <a:pt x="16905" y="36508"/>
                      </a:cubicBezTo>
                      <a:cubicBezTo>
                        <a:pt x="15735" y="34167"/>
                        <a:pt x="15735" y="31826"/>
                        <a:pt x="14564" y="29486"/>
                      </a:cubicBezTo>
                      <a:cubicBezTo>
                        <a:pt x="14564" y="27145"/>
                        <a:pt x="15735" y="24804"/>
                        <a:pt x="14564" y="22464"/>
                      </a:cubicBezTo>
                      <a:cubicBezTo>
                        <a:pt x="13394" y="14271"/>
                        <a:pt x="11053" y="15441"/>
                        <a:pt x="9883" y="8419"/>
                      </a:cubicBezTo>
                      <a:cubicBezTo>
                        <a:pt x="11053" y="3738"/>
                        <a:pt x="11053" y="1397"/>
                        <a:pt x="7542" y="22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87" name="任意多边形: 形状 1786" descr="f6544142-ba30-4ab1-9db0-e00ca321a1d4"/>
                <p:cNvSpPr/>
                <p:nvPr/>
              </p:nvSpPr>
              <p:spPr>
                <a:xfrm>
                  <a:off x="2102306" y="7329546"/>
                  <a:ext cx="200976" cy="157518"/>
                </a:xfrm>
                <a:custGeom>
                  <a:avLst/>
                  <a:gdLst>
                    <a:gd name="connsiteX0" fmla="*/ 40963 w 200976"/>
                    <a:gd name="connsiteY0" fmla="*/ 6081 h 157518"/>
                    <a:gd name="connsiteX1" fmla="*/ 76073 w 200976"/>
                    <a:gd name="connsiteY1" fmla="*/ 8422 h 157518"/>
                    <a:gd name="connsiteX2" fmla="*/ 108843 w 200976"/>
                    <a:gd name="connsiteY2" fmla="*/ 11933 h 157518"/>
                    <a:gd name="connsiteX3" fmla="*/ 143954 w 200976"/>
                    <a:gd name="connsiteY3" fmla="*/ 23637 h 157518"/>
                    <a:gd name="connsiteX4" fmla="*/ 168532 w 200976"/>
                    <a:gd name="connsiteY4" fmla="*/ 42362 h 157518"/>
                    <a:gd name="connsiteX5" fmla="*/ 187257 w 200976"/>
                    <a:gd name="connsiteY5" fmla="*/ 69281 h 157518"/>
                    <a:gd name="connsiteX6" fmla="*/ 159169 w 200976"/>
                    <a:gd name="connsiteY6" fmla="*/ 130139 h 157518"/>
                    <a:gd name="connsiteX7" fmla="*/ 124058 w 200976"/>
                    <a:gd name="connsiteY7" fmla="*/ 146524 h 157518"/>
                    <a:gd name="connsiteX8" fmla="*/ 84266 w 200976"/>
                    <a:gd name="connsiteY8" fmla="*/ 145354 h 157518"/>
                    <a:gd name="connsiteX9" fmla="*/ 26918 w 200976"/>
                    <a:gd name="connsiteY9" fmla="*/ 110243 h 157518"/>
                    <a:gd name="connsiteX10" fmla="*/ 10533 w 200976"/>
                    <a:gd name="connsiteY10" fmla="*/ 80984 h 157518"/>
                    <a:gd name="connsiteX11" fmla="*/ 5852 w 200976"/>
                    <a:gd name="connsiteY11" fmla="*/ 52896 h 157518"/>
                    <a:gd name="connsiteX12" fmla="*/ 3511 w 200976"/>
                    <a:gd name="connsiteY12" fmla="*/ 45874 h 157518"/>
                    <a:gd name="connsiteX13" fmla="*/ 0 w 200976"/>
                    <a:gd name="connsiteY13" fmla="*/ 54066 h 157518"/>
                    <a:gd name="connsiteX14" fmla="*/ 3511 w 200976"/>
                    <a:gd name="connsiteY14" fmla="*/ 83325 h 157518"/>
                    <a:gd name="connsiteX15" fmla="*/ 19896 w 200976"/>
                    <a:gd name="connsiteY15" fmla="*/ 114925 h 157518"/>
                    <a:gd name="connsiteX16" fmla="*/ 80755 w 200976"/>
                    <a:gd name="connsiteY16" fmla="*/ 154717 h 157518"/>
                    <a:gd name="connsiteX17" fmla="*/ 126399 w 200976"/>
                    <a:gd name="connsiteY17" fmla="*/ 155887 h 157518"/>
                    <a:gd name="connsiteX18" fmla="*/ 169702 w 200976"/>
                    <a:gd name="connsiteY18" fmla="*/ 140673 h 157518"/>
                    <a:gd name="connsiteX19" fmla="*/ 198961 w 200976"/>
                    <a:gd name="connsiteY19" fmla="*/ 65769 h 157518"/>
                    <a:gd name="connsiteX20" fmla="*/ 179065 w 200976"/>
                    <a:gd name="connsiteY20" fmla="*/ 34170 h 157518"/>
                    <a:gd name="connsiteX21" fmla="*/ 149806 w 200976"/>
                    <a:gd name="connsiteY21" fmla="*/ 11933 h 157518"/>
                    <a:gd name="connsiteX22" fmla="*/ 125228 w 200976"/>
                    <a:gd name="connsiteY22" fmla="*/ 3741 h 157518"/>
                    <a:gd name="connsiteX23" fmla="*/ 110014 w 200976"/>
                    <a:gd name="connsiteY23" fmla="*/ 1400 h 157518"/>
                    <a:gd name="connsiteX24" fmla="*/ 74903 w 200976"/>
                    <a:gd name="connsiteY24" fmla="*/ 230 h 157518"/>
                    <a:gd name="connsiteX25" fmla="*/ 40963 w 200976"/>
                    <a:gd name="connsiteY25" fmla="*/ 6081 h 157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00976" h="157518">
                      <a:moveTo>
                        <a:pt x="40963" y="6081"/>
                      </a:moveTo>
                      <a:cubicBezTo>
                        <a:pt x="39792" y="9592"/>
                        <a:pt x="57347" y="8422"/>
                        <a:pt x="76073" y="8422"/>
                      </a:cubicBezTo>
                      <a:cubicBezTo>
                        <a:pt x="93629" y="8422"/>
                        <a:pt x="100651" y="9592"/>
                        <a:pt x="108843" y="11933"/>
                      </a:cubicBezTo>
                      <a:cubicBezTo>
                        <a:pt x="117036" y="13103"/>
                        <a:pt x="125228" y="14274"/>
                        <a:pt x="143954" y="23637"/>
                      </a:cubicBezTo>
                      <a:cubicBezTo>
                        <a:pt x="153317" y="28318"/>
                        <a:pt x="161510" y="35340"/>
                        <a:pt x="168532" y="42362"/>
                      </a:cubicBezTo>
                      <a:cubicBezTo>
                        <a:pt x="175554" y="49384"/>
                        <a:pt x="183746" y="58748"/>
                        <a:pt x="187257" y="69281"/>
                      </a:cubicBezTo>
                      <a:cubicBezTo>
                        <a:pt x="193109" y="90347"/>
                        <a:pt x="180235" y="114925"/>
                        <a:pt x="159169" y="130139"/>
                      </a:cubicBezTo>
                      <a:cubicBezTo>
                        <a:pt x="148635" y="138332"/>
                        <a:pt x="138102" y="144184"/>
                        <a:pt x="124058" y="146524"/>
                      </a:cubicBezTo>
                      <a:cubicBezTo>
                        <a:pt x="110014" y="148865"/>
                        <a:pt x="95969" y="147694"/>
                        <a:pt x="84266" y="145354"/>
                      </a:cubicBezTo>
                      <a:cubicBezTo>
                        <a:pt x="58518" y="140673"/>
                        <a:pt x="38622" y="125458"/>
                        <a:pt x="26918" y="110243"/>
                      </a:cubicBezTo>
                      <a:cubicBezTo>
                        <a:pt x="15215" y="95028"/>
                        <a:pt x="12874" y="86836"/>
                        <a:pt x="10533" y="80984"/>
                      </a:cubicBezTo>
                      <a:cubicBezTo>
                        <a:pt x="8192" y="73962"/>
                        <a:pt x="5852" y="68110"/>
                        <a:pt x="5852" y="52896"/>
                      </a:cubicBezTo>
                      <a:cubicBezTo>
                        <a:pt x="5852" y="47044"/>
                        <a:pt x="4681" y="47044"/>
                        <a:pt x="3511" y="45874"/>
                      </a:cubicBezTo>
                      <a:cubicBezTo>
                        <a:pt x="2341" y="43533"/>
                        <a:pt x="1170" y="45874"/>
                        <a:pt x="0" y="54066"/>
                      </a:cubicBezTo>
                      <a:cubicBezTo>
                        <a:pt x="0" y="70451"/>
                        <a:pt x="1170" y="76303"/>
                        <a:pt x="3511" y="83325"/>
                      </a:cubicBezTo>
                      <a:cubicBezTo>
                        <a:pt x="5852" y="90347"/>
                        <a:pt x="8192" y="98540"/>
                        <a:pt x="19896" y="114925"/>
                      </a:cubicBezTo>
                      <a:cubicBezTo>
                        <a:pt x="31600" y="131310"/>
                        <a:pt x="52666" y="147694"/>
                        <a:pt x="80755" y="154717"/>
                      </a:cubicBezTo>
                      <a:cubicBezTo>
                        <a:pt x="94799" y="158228"/>
                        <a:pt x="111184" y="158228"/>
                        <a:pt x="126399" y="155887"/>
                      </a:cubicBezTo>
                      <a:cubicBezTo>
                        <a:pt x="141613" y="153546"/>
                        <a:pt x="157998" y="148865"/>
                        <a:pt x="169702" y="140673"/>
                      </a:cubicBezTo>
                      <a:cubicBezTo>
                        <a:pt x="194280" y="123117"/>
                        <a:pt x="205983" y="91517"/>
                        <a:pt x="198961" y="65769"/>
                      </a:cubicBezTo>
                      <a:cubicBezTo>
                        <a:pt x="195450" y="52896"/>
                        <a:pt x="188428" y="42362"/>
                        <a:pt x="179065" y="34170"/>
                      </a:cubicBezTo>
                      <a:cubicBezTo>
                        <a:pt x="169702" y="24807"/>
                        <a:pt x="160339" y="16615"/>
                        <a:pt x="149806" y="11933"/>
                      </a:cubicBezTo>
                      <a:cubicBezTo>
                        <a:pt x="139273" y="7251"/>
                        <a:pt x="131080" y="4911"/>
                        <a:pt x="125228" y="3741"/>
                      </a:cubicBezTo>
                      <a:cubicBezTo>
                        <a:pt x="119377" y="2570"/>
                        <a:pt x="114695" y="1400"/>
                        <a:pt x="110014" y="1400"/>
                      </a:cubicBezTo>
                      <a:cubicBezTo>
                        <a:pt x="101821" y="230"/>
                        <a:pt x="93629" y="230"/>
                        <a:pt x="74903" y="230"/>
                      </a:cubicBezTo>
                      <a:cubicBezTo>
                        <a:pt x="59688" y="-941"/>
                        <a:pt x="42133" y="2570"/>
                        <a:pt x="40963" y="608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88" name="任意多边形: 形状 1787" descr="12d5417f-3103-413a-9c1d-248c0e400c45"/>
                <p:cNvSpPr/>
                <p:nvPr/>
              </p:nvSpPr>
              <p:spPr>
                <a:xfrm>
                  <a:off x="2076559" y="7270087"/>
                  <a:ext cx="31129" cy="100955"/>
                </a:xfrm>
                <a:custGeom>
                  <a:avLst/>
                  <a:gdLst>
                    <a:gd name="connsiteX0" fmla="*/ 28089 w 31129"/>
                    <a:gd name="connsiteY0" fmla="*/ 100651 h 100955"/>
                    <a:gd name="connsiteX1" fmla="*/ 30429 w 31129"/>
                    <a:gd name="connsiteY1" fmla="*/ 92458 h 100955"/>
                    <a:gd name="connsiteX2" fmla="*/ 25748 w 31129"/>
                    <a:gd name="connsiteY2" fmla="*/ 78414 h 100955"/>
                    <a:gd name="connsiteX3" fmla="*/ 24577 w 31129"/>
                    <a:gd name="connsiteY3" fmla="*/ 71392 h 100955"/>
                    <a:gd name="connsiteX4" fmla="*/ 19896 w 31129"/>
                    <a:gd name="connsiteY4" fmla="*/ 64370 h 100955"/>
                    <a:gd name="connsiteX5" fmla="*/ 17555 w 31129"/>
                    <a:gd name="connsiteY5" fmla="*/ 47985 h 100955"/>
                    <a:gd name="connsiteX6" fmla="*/ 14044 w 31129"/>
                    <a:gd name="connsiteY6" fmla="*/ 39792 h 100955"/>
                    <a:gd name="connsiteX7" fmla="*/ 12874 w 31129"/>
                    <a:gd name="connsiteY7" fmla="*/ 31599 h 100955"/>
                    <a:gd name="connsiteX8" fmla="*/ 11704 w 31129"/>
                    <a:gd name="connsiteY8" fmla="*/ 16385 h 100955"/>
                    <a:gd name="connsiteX9" fmla="*/ 9363 w 31129"/>
                    <a:gd name="connsiteY9" fmla="*/ 2341 h 100955"/>
                    <a:gd name="connsiteX10" fmla="*/ 5852 w 31129"/>
                    <a:gd name="connsiteY10" fmla="*/ 0 h 100955"/>
                    <a:gd name="connsiteX11" fmla="*/ 3511 w 31129"/>
                    <a:gd name="connsiteY11" fmla="*/ 2341 h 100955"/>
                    <a:gd name="connsiteX12" fmla="*/ 2341 w 31129"/>
                    <a:gd name="connsiteY12" fmla="*/ 17555 h 100955"/>
                    <a:gd name="connsiteX13" fmla="*/ 0 w 31129"/>
                    <a:gd name="connsiteY13" fmla="*/ 32770 h 100955"/>
                    <a:gd name="connsiteX14" fmla="*/ 1170 w 31129"/>
                    <a:gd name="connsiteY14" fmla="*/ 40963 h 100955"/>
                    <a:gd name="connsiteX15" fmla="*/ 0 w 31129"/>
                    <a:gd name="connsiteY15" fmla="*/ 50325 h 100955"/>
                    <a:gd name="connsiteX16" fmla="*/ 5852 w 31129"/>
                    <a:gd name="connsiteY16" fmla="*/ 67881 h 100955"/>
                    <a:gd name="connsiteX17" fmla="*/ 8192 w 31129"/>
                    <a:gd name="connsiteY17" fmla="*/ 76073 h 100955"/>
                    <a:gd name="connsiteX18" fmla="*/ 9363 w 31129"/>
                    <a:gd name="connsiteY18" fmla="*/ 83096 h 100955"/>
                    <a:gd name="connsiteX19" fmla="*/ 18726 w 31129"/>
                    <a:gd name="connsiteY19" fmla="*/ 95969 h 100955"/>
                    <a:gd name="connsiteX20" fmla="*/ 28089 w 31129"/>
                    <a:gd name="connsiteY20" fmla="*/ 100651 h 10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129" h="100955">
                      <a:moveTo>
                        <a:pt x="28089" y="100651"/>
                      </a:moveTo>
                      <a:cubicBezTo>
                        <a:pt x="31600" y="99480"/>
                        <a:pt x="31600" y="95969"/>
                        <a:pt x="30429" y="92458"/>
                      </a:cubicBezTo>
                      <a:cubicBezTo>
                        <a:pt x="28089" y="85436"/>
                        <a:pt x="29259" y="86606"/>
                        <a:pt x="25748" y="78414"/>
                      </a:cubicBezTo>
                      <a:cubicBezTo>
                        <a:pt x="24577" y="76073"/>
                        <a:pt x="25748" y="73732"/>
                        <a:pt x="24577" y="71392"/>
                      </a:cubicBezTo>
                      <a:cubicBezTo>
                        <a:pt x="23407" y="69051"/>
                        <a:pt x="21066" y="66710"/>
                        <a:pt x="19896" y="64370"/>
                      </a:cubicBezTo>
                      <a:cubicBezTo>
                        <a:pt x="18726" y="59688"/>
                        <a:pt x="18726" y="52666"/>
                        <a:pt x="17555" y="47985"/>
                      </a:cubicBezTo>
                      <a:cubicBezTo>
                        <a:pt x="16385" y="45644"/>
                        <a:pt x="14044" y="42133"/>
                        <a:pt x="14044" y="39792"/>
                      </a:cubicBezTo>
                      <a:cubicBezTo>
                        <a:pt x="14044" y="37451"/>
                        <a:pt x="14044" y="33940"/>
                        <a:pt x="12874" y="31599"/>
                      </a:cubicBezTo>
                      <a:cubicBezTo>
                        <a:pt x="11704" y="25748"/>
                        <a:pt x="11704" y="21066"/>
                        <a:pt x="11704" y="16385"/>
                      </a:cubicBezTo>
                      <a:cubicBezTo>
                        <a:pt x="10533" y="8192"/>
                        <a:pt x="10533" y="9363"/>
                        <a:pt x="9363" y="2341"/>
                      </a:cubicBezTo>
                      <a:cubicBezTo>
                        <a:pt x="9363" y="1170"/>
                        <a:pt x="7022" y="1170"/>
                        <a:pt x="5852" y="0"/>
                      </a:cubicBezTo>
                      <a:cubicBezTo>
                        <a:pt x="4681" y="0"/>
                        <a:pt x="3511" y="0"/>
                        <a:pt x="3511" y="2341"/>
                      </a:cubicBezTo>
                      <a:cubicBezTo>
                        <a:pt x="2341" y="9363"/>
                        <a:pt x="2341" y="8192"/>
                        <a:pt x="2341" y="17555"/>
                      </a:cubicBezTo>
                      <a:cubicBezTo>
                        <a:pt x="2341" y="22237"/>
                        <a:pt x="0" y="26918"/>
                        <a:pt x="0" y="32770"/>
                      </a:cubicBezTo>
                      <a:cubicBezTo>
                        <a:pt x="0" y="35111"/>
                        <a:pt x="1170" y="38622"/>
                        <a:pt x="1170" y="40963"/>
                      </a:cubicBezTo>
                      <a:cubicBezTo>
                        <a:pt x="1170" y="44473"/>
                        <a:pt x="0" y="46814"/>
                        <a:pt x="0" y="50325"/>
                      </a:cubicBezTo>
                      <a:cubicBezTo>
                        <a:pt x="1170" y="56177"/>
                        <a:pt x="4681" y="62029"/>
                        <a:pt x="5852" y="67881"/>
                      </a:cubicBezTo>
                      <a:cubicBezTo>
                        <a:pt x="7022" y="70222"/>
                        <a:pt x="8192" y="72562"/>
                        <a:pt x="8192" y="76073"/>
                      </a:cubicBezTo>
                      <a:cubicBezTo>
                        <a:pt x="9363" y="78414"/>
                        <a:pt x="8192" y="81925"/>
                        <a:pt x="9363" y="83096"/>
                      </a:cubicBezTo>
                      <a:cubicBezTo>
                        <a:pt x="12874" y="91288"/>
                        <a:pt x="15215" y="88947"/>
                        <a:pt x="18726" y="95969"/>
                      </a:cubicBezTo>
                      <a:cubicBezTo>
                        <a:pt x="22237" y="99480"/>
                        <a:pt x="25748" y="101821"/>
                        <a:pt x="28089" y="1006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89" name="任意多边形: 形状 1788" descr="1cc7d786-47cc-4927-b4e1-cc862e0fef7c"/>
                <p:cNvSpPr/>
                <p:nvPr/>
              </p:nvSpPr>
              <p:spPr>
                <a:xfrm>
                  <a:off x="2273808" y="7217551"/>
                  <a:ext cx="435111" cy="83095"/>
                </a:xfrm>
                <a:custGeom>
                  <a:avLst/>
                  <a:gdLst>
                    <a:gd name="connsiteX0" fmla="*/ 542 w 435111"/>
                    <a:gd name="connsiteY0" fmla="*/ 18596 h 83095"/>
                    <a:gd name="connsiteX1" fmla="*/ 28630 w 435111"/>
                    <a:gd name="connsiteY1" fmla="*/ 32640 h 83095"/>
                    <a:gd name="connsiteX2" fmla="*/ 59060 w 435111"/>
                    <a:gd name="connsiteY2" fmla="*/ 40833 h 83095"/>
                    <a:gd name="connsiteX3" fmla="*/ 96511 w 435111"/>
                    <a:gd name="connsiteY3" fmla="*/ 46684 h 83095"/>
                    <a:gd name="connsiteX4" fmla="*/ 130451 w 435111"/>
                    <a:gd name="connsiteY4" fmla="*/ 46684 h 83095"/>
                    <a:gd name="connsiteX5" fmla="*/ 166732 w 435111"/>
                    <a:gd name="connsiteY5" fmla="*/ 37321 h 83095"/>
                    <a:gd name="connsiteX6" fmla="*/ 241636 w 435111"/>
                    <a:gd name="connsiteY6" fmla="*/ 16255 h 83095"/>
                    <a:gd name="connsiteX7" fmla="*/ 280257 w 435111"/>
                    <a:gd name="connsiteY7" fmla="*/ 12744 h 83095"/>
                    <a:gd name="connsiteX8" fmla="*/ 317709 w 435111"/>
                    <a:gd name="connsiteY8" fmla="*/ 17425 h 83095"/>
                    <a:gd name="connsiteX9" fmla="*/ 379738 w 435111"/>
                    <a:gd name="connsiteY9" fmla="*/ 40833 h 83095"/>
                    <a:gd name="connsiteX10" fmla="*/ 397293 w 435111"/>
                    <a:gd name="connsiteY10" fmla="*/ 52536 h 83095"/>
                    <a:gd name="connsiteX11" fmla="*/ 406656 w 435111"/>
                    <a:gd name="connsiteY11" fmla="*/ 59558 h 83095"/>
                    <a:gd name="connsiteX12" fmla="*/ 426552 w 435111"/>
                    <a:gd name="connsiteY12" fmla="*/ 79454 h 83095"/>
                    <a:gd name="connsiteX13" fmla="*/ 433574 w 435111"/>
                    <a:gd name="connsiteY13" fmla="*/ 82966 h 83095"/>
                    <a:gd name="connsiteX14" fmla="*/ 431234 w 435111"/>
                    <a:gd name="connsiteY14" fmla="*/ 74773 h 83095"/>
                    <a:gd name="connsiteX15" fmla="*/ 411338 w 435111"/>
                    <a:gd name="connsiteY15" fmla="*/ 53707 h 83095"/>
                    <a:gd name="connsiteX16" fmla="*/ 400804 w 435111"/>
                    <a:gd name="connsiteY16" fmla="*/ 45514 h 83095"/>
                    <a:gd name="connsiteX17" fmla="*/ 382079 w 435111"/>
                    <a:gd name="connsiteY17" fmla="*/ 32640 h 83095"/>
                    <a:gd name="connsiteX18" fmla="*/ 320050 w 435111"/>
                    <a:gd name="connsiteY18" fmla="*/ 5722 h 83095"/>
                    <a:gd name="connsiteX19" fmla="*/ 280257 w 435111"/>
                    <a:gd name="connsiteY19" fmla="*/ 1040 h 83095"/>
                    <a:gd name="connsiteX20" fmla="*/ 238124 w 435111"/>
                    <a:gd name="connsiteY20" fmla="*/ 1040 h 83095"/>
                    <a:gd name="connsiteX21" fmla="*/ 160881 w 435111"/>
                    <a:gd name="connsiteY21" fmla="*/ 25618 h 83095"/>
                    <a:gd name="connsiteX22" fmla="*/ 128111 w 435111"/>
                    <a:gd name="connsiteY22" fmla="*/ 32640 h 83095"/>
                    <a:gd name="connsiteX23" fmla="*/ 96511 w 435111"/>
                    <a:gd name="connsiteY23" fmla="*/ 31470 h 83095"/>
                    <a:gd name="connsiteX24" fmla="*/ 61400 w 435111"/>
                    <a:gd name="connsiteY24" fmla="*/ 27959 h 83095"/>
                    <a:gd name="connsiteX25" fmla="*/ 30971 w 435111"/>
                    <a:gd name="connsiteY25" fmla="*/ 22107 h 83095"/>
                    <a:gd name="connsiteX26" fmla="*/ 542 w 435111"/>
                    <a:gd name="connsiteY26" fmla="*/ 18596 h 83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35111" h="83095">
                      <a:moveTo>
                        <a:pt x="542" y="18596"/>
                      </a:moveTo>
                      <a:cubicBezTo>
                        <a:pt x="-2969" y="20936"/>
                        <a:pt x="11075" y="26788"/>
                        <a:pt x="28630" y="32640"/>
                      </a:cubicBezTo>
                      <a:cubicBezTo>
                        <a:pt x="45015" y="37321"/>
                        <a:pt x="52038" y="38492"/>
                        <a:pt x="59060" y="40833"/>
                      </a:cubicBezTo>
                      <a:cubicBezTo>
                        <a:pt x="66082" y="42003"/>
                        <a:pt x="75445" y="44344"/>
                        <a:pt x="96511" y="46684"/>
                      </a:cubicBezTo>
                      <a:cubicBezTo>
                        <a:pt x="107044" y="47855"/>
                        <a:pt x="118748" y="49025"/>
                        <a:pt x="130451" y="46684"/>
                      </a:cubicBezTo>
                      <a:cubicBezTo>
                        <a:pt x="143325" y="45514"/>
                        <a:pt x="155029" y="40833"/>
                        <a:pt x="166732" y="37321"/>
                      </a:cubicBezTo>
                      <a:cubicBezTo>
                        <a:pt x="191310" y="29129"/>
                        <a:pt x="215888" y="19766"/>
                        <a:pt x="241636" y="16255"/>
                      </a:cubicBezTo>
                      <a:cubicBezTo>
                        <a:pt x="254509" y="13914"/>
                        <a:pt x="267383" y="12744"/>
                        <a:pt x="280257" y="12744"/>
                      </a:cubicBezTo>
                      <a:cubicBezTo>
                        <a:pt x="293131" y="13914"/>
                        <a:pt x="306005" y="15085"/>
                        <a:pt x="317709" y="17425"/>
                      </a:cubicBezTo>
                      <a:cubicBezTo>
                        <a:pt x="342286" y="22107"/>
                        <a:pt x="363353" y="31470"/>
                        <a:pt x="379738" y="40833"/>
                      </a:cubicBezTo>
                      <a:cubicBezTo>
                        <a:pt x="387930" y="45514"/>
                        <a:pt x="393782" y="49025"/>
                        <a:pt x="397293" y="52536"/>
                      </a:cubicBezTo>
                      <a:cubicBezTo>
                        <a:pt x="401975" y="54877"/>
                        <a:pt x="404315" y="57218"/>
                        <a:pt x="406656" y="59558"/>
                      </a:cubicBezTo>
                      <a:cubicBezTo>
                        <a:pt x="412508" y="64240"/>
                        <a:pt x="417189" y="67751"/>
                        <a:pt x="426552" y="79454"/>
                      </a:cubicBezTo>
                      <a:cubicBezTo>
                        <a:pt x="430063" y="84136"/>
                        <a:pt x="431234" y="82966"/>
                        <a:pt x="433574" y="82966"/>
                      </a:cubicBezTo>
                      <a:cubicBezTo>
                        <a:pt x="435915" y="82966"/>
                        <a:pt x="435915" y="81795"/>
                        <a:pt x="431234" y="74773"/>
                      </a:cubicBezTo>
                      <a:cubicBezTo>
                        <a:pt x="421871" y="63069"/>
                        <a:pt x="417189" y="58388"/>
                        <a:pt x="411338" y="53707"/>
                      </a:cubicBezTo>
                      <a:cubicBezTo>
                        <a:pt x="408997" y="51366"/>
                        <a:pt x="405486" y="49025"/>
                        <a:pt x="400804" y="45514"/>
                      </a:cubicBezTo>
                      <a:cubicBezTo>
                        <a:pt x="396123" y="42003"/>
                        <a:pt x="390271" y="38492"/>
                        <a:pt x="382079" y="32640"/>
                      </a:cubicBezTo>
                      <a:cubicBezTo>
                        <a:pt x="365693" y="22107"/>
                        <a:pt x="344627" y="11574"/>
                        <a:pt x="320050" y="5722"/>
                      </a:cubicBezTo>
                      <a:cubicBezTo>
                        <a:pt x="307176" y="2211"/>
                        <a:pt x="293131" y="2211"/>
                        <a:pt x="280257" y="1040"/>
                      </a:cubicBezTo>
                      <a:cubicBezTo>
                        <a:pt x="266213" y="1040"/>
                        <a:pt x="252169" y="-1300"/>
                        <a:pt x="238124" y="1040"/>
                      </a:cubicBezTo>
                      <a:cubicBezTo>
                        <a:pt x="208865" y="4551"/>
                        <a:pt x="184288" y="17425"/>
                        <a:pt x="160881" y="25618"/>
                      </a:cubicBezTo>
                      <a:cubicBezTo>
                        <a:pt x="149177" y="29129"/>
                        <a:pt x="138644" y="31470"/>
                        <a:pt x="128111" y="32640"/>
                      </a:cubicBezTo>
                      <a:cubicBezTo>
                        <a:pt x="117577" y="33810"/>
                        <a:pt x="105874" y="32640"/>
                        <a:pt x="96511" y="31470"/>
                      </a:cubicBezTo>
                      <a:cubicBezTo>
                        <a:pt x="76615" y="30299"/>
                        <a:pt x="69593" y="29129"/>
                        <a:pt x="61400" y="27959"/>
                      </a:cubicBezTo>
                      <a:cubicBezTo>
                        <a:pt x="54378" y="26788"/>
                        <a:pt x="47356" y="26788"/>
                        <a:pt x="30971" y="22107"/>
                      </a:cubicBezTo>
                      <a:cubicBezTo>
                        <a:pt x="18097" y="20936"/>
                        <a:pt x="2882" y="17425"/>
                        <a:pt x="542" y="1859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0" name="任意多边形: 形状 1789" descr="2ad7c554-c4fc-4f46-b302-f2717bf31490"/>
                <p:cNvSpPr/>
                <p:nvPr/>
              </p:nvSpPr>
              <p:spPr>
                <a:xfrm>
                  <a:off x="2428251" y="7292137"/>
                  <a:ext cx="283811" cy="62216"/>
                </a:xfrm>
                <a:custGeom>
                  <a:avLst/>
                  <a:gdLst>
                    <a:gd name="connsiteX0" fmla="*/ 280301 w 283811"/>
                    <a:gd name="connsiteY0" fmla="*/ 3698 h 62216"/>
                    <a:gd name="connsiteX1" fmla="*/ 276790 w 283811"/>
                    <a:gd name="connsiteY1" fmla="*/ 8380 h 62216"/>
                    <a:gd name="connsiteX2" fmla="*/ 270938 w 283811"/>
                    <a:gd name="connsiteY2" fmla="*/ 17743 h 62216"/>
                    <a:gd name="connsiteX3" fmla="*/ 255723 w 283811"/>
                    <a:gd name="connsiteY3" fmla="*/ 25935 h 62216"/>
                    <a:gd name="connsiteX4" fmla="*/ 232316 w 283811"/>
                    <a:gd name="connsiteY4" fmla="*/ 31787 h 62216"/>
                    <a:gd name="connsiteX5" fmla="*/ 210079 w 283811"/>
                    <a:gd name="connsiteY5" fmla="*/ 36468 h 62216"/>
                    <a:gd name="connsiteX6" fmla="*/ 186672 w 283811"/>
                    <a:gd name="connsiteY6" fmla="*/ 43491 h 62216"/>
                    <a:gd name="connsiteX7" fmla="*/ 132836 w 283811"/>
                    <a:gd name="connsiteY7" fmla="*/ 49342 h 62216"/>
                    <a:gd name="connsiteX8" fmla="*/ 105917 w 283811"/>
                    <a:gd name="connsiteY8" fmla="*/ 50513 h 62216"/>
                    <a:gd name="connsiteX9" fmla="*/ 80169 w 283811"/>
                    <a:gd name="connsiteY9" fmla="*/ 45831 h 62216"/>
                    <a:gd name="connsiteX10" fmla="*/ 38037 w 283811"/>
                    <a:gd name="connsiteY10" fmla="*/ 29446 h 62216"/>
                    <a:gd name="connsiteX11" fmla="*/ 19311 w 283811"/>
                    <a:gd name="connsiteY11" fmla="*/ 16572 h 62216"/>
                    <a:gd name="connsiteX12" fmla="*/ 6437 w 283811"/>
                    <a:gd name="connsiteY12" fmla="*/ 2528 h 62216"/>
                    <a:gd name="connsiteX13" fmla="*/ 1756 w 283811"/>
                    <a:gd name="connsiteY13" fmla="*/ 187 h 62216"/>
                    <a:gd name="connsiteX14" fmla="*/ 1756 w 283811"/>
                    <a:gd name="connsiteY14" fmla="*/ 6039 h 62216"/>
                    <a:gd name="connsiteX15" fmla="*/ 14630 w 283811"/>
                    <a:gd name="connsiteY15" fmla="*/ 21254 h 62216"/>
                    <a:gd name="connsiteX16" fmla="*/ 33355 w 283811"/>
                    <a:gd name="connsiteY16" fmla="*/ 36468 h 62216"/>
                    <a:gd name="connsiteX17" fmla="*/ 76658 w 283811"/>
                    <a:gd name="connsiteY17" fmla="*/ 56364 h 62216"/>
                    <a:gd name="connsiteX18" fmla="*/ 104747 w 283811"/>
                    <a:gd name="connsiteY18" fmla="*/ 59876 h 62216"/>
                    <a:gd name="connsiteX19" fmla="*/ 132836 w 283811"/>
                    <a:gd name="connsiteY19" fmla="*/ 62216 h 62216"/>
                    <a:gd name="connsiteX20" fmla="*/ 189013 w 283811"/>
                    <a:gd name="connsiteY20" fmla="*/ 52853 h 62216"/>
                    <a:gd name="connsiteX21" fmla="*/ 213590 w 283811"/>
                    <a:gd name="connsiteY21" fmla="*/ 47002 h 62216"/>
                    <a:gd name="connsiteX22" fmla="*/ 235827 w 283811"/>
                    <a:gd name="connsiteY22" fmla="*/ 42320 h 62216"/>
                    <a:gd name="connsiteX23" fmla="*/ 259234 w 283811"/>
                    <a:gd name="connsiteY23" fmla="*/ 34128 h 62216"/>
                    <a:gd name="connsiteX24" fmla="*/ 277960 w 283811"/>
                    <a:gd name="connsiteY24" fmla="*/ 21254 h 62216"/>
                    <a:gd name="connsiteX25" fmla="*/ 283812 w 283811"/>
                    <a:gd name="connsiteY25" fmla="*/ 8380 h 62216"/>
                    <a:gd name="connsiteX26" fmla="*/ 280301 w 283811"/>
                    <a:gd name="connsiteY26" fmla="*/ 3698 h 62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83811" h="62216">
                      <a:moveTo>
                        <a:pt x="280301" y="3698"/>
                      </a:moveTo>
                      <a:cubicBezTo>
                        <a:pt x="277960" y="3698"/>
                        <a:pt x="277960" y="6039"/>
                        <a:pt x="276790" y="8380"/>
                      </a:cubicBezTo>
                      <a:cubicBezTo>
                        <a:pt x="275619" y="10720"/>
                        <a:pt x="273279" y="14232"/>
                        <a:pt x="270938" y="17743"/>
                      </a:cubicBezTo>
                      <a:cubicBezTo>
                        <a:pt x="265086" y="23594"/>
                        <a:pt x="259234" y="24765"/>
                        <a:pt x="255723" y="25935"/>
                      </a:cubicBezTo>
                      <a:cubicBezTo>
                        <a:pt x="251042" y="27105"/>
                        <a:pt x="245190" y="28276"/>
                        <a:pt x="232316" y="31787"/>
                      </a:cubicBezTo>
                      <a:cubicBezTo>
                        <a:pt x="225294" y="34128"/>
                        <a:pt x="218272" y="34128"/>
                        <a:pt x="210079" y="36468"/>
                      </a:cubicBezTo>
                      <a:cubicBezTo>
                        <a:pt x="201887" y="38809"/>
                        <a:pt x="194865" y="42320"/>
                        <a:pt x="186672" y="43491"/>
                      </a:cubicBezTo>
                      <a:cubicBezTo>
                        <a:pt x="170287" y="47002"/>
                        <a:pt x="151561" y="48172"/>
                        <a:pt x="132836" y="49342"/>
                      </a:cubicBezTo>
                      <a:cubicBezTo>
                        <a:pt x="123473" y="49342"/>
                        <a:pt x="115280" y="51683"/>
                        <a:pt x="105917" y="50513"/>
                      </a:cubicBezTo>
                      <a:cubicBezTo>
                        <a:pt x="96555" y="49342"/>
                        <a:pt x="88362" y="48172"/>
                        <a:pt x="80169" y="45831"/>
                      </a:cubicBezTo>
                      <a:cubicBezTo>
                        <a:pt x="63785" y="42320"/>
                        <a:pt x="49740" y="35298"/>
                        <a:pt x="38037" y="29446"/>
                      </a:cubicBezTo>
                      <a:cubicBezTo>
                        <a:pt x="27503" y="23594"/>
                        <a:pt x="22822" y="18913"/>
                        <a:pt x="19311" y="16572"/>
                      </a:cubicBezTo>
                      <a:cubicBezTo>
                        <a:pt x="15800" y="13061"/>
                        <a:pt x="12289" y="10720"/>
                        <a:pt x="6437" y="2528"/>
                      </a:cubicBezTo>
                      <a:cubicBezTo>
                        <a:pt x="4096" y="-983"/>
                        <a:pt x="2926" y="187"/>
                        <a:pt x="1756" y="187"/>
                      </a:cubicBezTo>
                      <a:cubicBezTo>
                        <a:pt x="-585" y="187"/>
                        <a:pt x="-585" y="1358"/>
                        <a:pt x="1756" y="6039"/>
                      </a:cubicBezTo>
                      <a:cubicBezTo>
                        <a:pt x="7607" y="15402"/>
                        <a:pt x="9948" y="17743"/>
                        <a:pt x="14630" y="21254"/>
                      </a:cubicBezTo>
                      <a:cubicBezTo>
                        <a:pt x="18140" y="24765"/>
                        <a:pt x="22822" y="28276"/>
                        <a:pt x="33355" y="36468"/>
                      </a:cubicBezTo>
                      <a:cubicBezTo>
                        <a:pt x="45059" y="43491"/>
                        <a:pt x="59103" y="51683"/>
                        <a:pt x="76658" y="56364"/>
                      </a:cubicBezTo>
                      <a:cubicBezTo>
                        <a:pt x="86021" y="58705"/>
                        <a:pt x="95384" y="59876"/>
                        <a:pt x="104747" y="59876"/>
                      </a:cubicBezTo>
                      <a:cubicBezTo>
                        <a:pt x="114110" y="61046"/>
                        <a:pt x="123473" y="62216"/>
                        <a:pt x="132836" y="62216"/>
                      </a:cubicBezTo>
                      <a:cubicBezTo>
                        <a:pt x="152732" y="61046"/>
                        <a:pt x="171457" y="57535"/>
                        <a:pt x="189013" y="52853"/>
                      </a:cubicBezTo>
                      <a:cubicBezTo>
                        <a:pt x="197205" y="50513"/>
                        <a:pt x="205398" y="49342"/>
                        <a:pt x="213590" y="47002"/>
                      </a:cubicBezTo>
                      <a:cubicBezTo>
                        <a:pt x="221783" y="44661"/>
                        <a:pt x="229975" y="44661"/>
                        <a:pt x="235827" y="42320"/>
                      </a:cubicBezTo>
                      <a:cubicBezTo>
                        <a:pt x="248701" y="38809"/>
                        <a:pt x="254553" y="36468"/>
                        <a:pt x="259234" y="34128"/>
                      </a:cubicBezTo>
                      <a:cubicBezTo>
                        <a:pt x="263916" y="31787"/>
                        <a:pt x="268597" y="30617"/>
                        <a:pt x="277960" y="21254"/>
                      </a:cubicBezTo>
                      <a:cubicBezTo>
                        <a:pt x="281471" y="17743"/>
                        <a:pt x="283812" y="11891"/>
                        <a:pt x="283812" y="8380"/>
                      </a:cubicBezTo>
                      <a:cubicBezTo>
                        <a:pt x="283812" y="6039"/>
                        <a:pt x="281471" y="3698"/>
                        <a:pt x="280301" y="369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1" name="任意多边形: 形状 1790" descr="62147e89-f536-4dd7-9601-cacd6f1427bf"/>
                <p:cNvSpPr/>
                <p:nvPr/>
              </p:nvSpPr>
              <p:spPr>
                <a:xfrm>
                  <a:off x="2110539" y="7246160"/>
                  <a:ext cx="324230" cy="62549"/>
                </a:xfrm>
                <a:custGeom>
                  <a:avLst/>
                  <a:gdLst>
                    <a:gd name="connsiteX0" fmla="*/ 324149 w 324230"/>
                    <a:gd name="connsiteY0" fmla="*/ 52016 h 62549"/>
                    <a:gd name="connsiteX1" fmla="*/ 301912 w 324230"/>
                    <a:gd name="connsiteY1" fmla="*/ 48505 h 62549"/>
                    <a:gd name="connsiteX2" fmla="*/ 255098 w 324230"/>
                    <a:gd name="connsiteY2" fmla="*/ 48505 h 62549"/>
                    <a:gd name="connsiteX3" fmla="*/ 232861 w 324230"/>
                    <a:gd name="connsiteY3" fmla="*/ 46164 h 62549"/>
                    <a:gd name="connsiteX4" fmla="*/ 207113 w 324230"/>
                    <a:gd name="connsiteY4" fmla="*/ 46164 h 62549"/>
                    <a:gd name="connsiteX5" fmla="*/ 152106 w 324230"/>
                    <a:gd name="connsiteY5" fmla="*/ 37971 h 62549"/>
                    <a:gd name="connsiteX6" fmla="*/ 124018 w 324230"/>
                    <a:gd name="connsiteY6" fmla="*/ 34461 h 62549"/>
                    <a:gd name="connsiteX7" fmla="*/ 97100 w 324230"/>
                    <a:gd name="connsiteY7" fmla="*/ 28609 h 62549"/>
                    <a:gd name="connsiteX8" fmla="*/ 50285 w 324230"/>
                    <a:gd name="connsiteY8" fmla="*/ 15735 h 62549"/>
                    <a:gd name="connsiteX9" fmla="*/ 26878 w 324230"/>
                    <a:gd name="connsiteY9" fmla="*/ 7542 h 62549"/>
                    <a:gd name="connsiteX10" fmla="*/ 6982 w 324230"/>
                    <a:gd name="connsiteY10" fmla="*/ 520 h 62549"/>
                    <a:gd name="connsiteX11" fmla="*/ 1130 w 324230"/>
                    <a:gd name="connsiteY11" fmla="*/ 520 h 62549"/>
                    <a:gd name="connsiteX12" fmla="*/ 5812 w 324230"/>
                    <a:gd name="connsiteY12" fmla="*/ 5202 h 62549"/>
                    <a:gd name="connsiteX13" fmla="*/ 25708 w 324230"/>
                    <a:gd name="connsiteY13" fmla="*/ 14564 h 62549"/>
                    <a:gd name="connsiteX14" fmla="*/ 49115 w 324230"/>
                    <a:gd name="connsiteY14" fmla="*/ 23927 h 62549"/>
                    <a:gd name="connsiteX15" fmla="*/ 94759 w 324230"/>
                    <a:gd name="connsiteY15" fmla="*/ 40312 h 62549"/>
                    <a:gd name="connsiteX16" fmla="*/ 121677 w 324230"/>
                    <a:gd name="connsiteY16" fmla="*/ 46164 h 62549"/>
                    <a:gd name="connsiteX17" fmla="*/ 149766 w 324230"/>
                    <a:gd name="connsiteY17" fmla="*/ 53186 h 62549"/>
                    <a:gd name="connsiteX18" fmla="*/ 207113 w 324230"/>
                    <a:gd name="connsiteY18" fmla="*/ 59038 h 62549"/>
                    <a:gd name="connsiteX19" fmla="*/ 232861 w 324230"/>
                    <a:gd name="connsiteY19" fmla="*/ 60209 h 62549"/>
                    <a:gd name="connsiteX20" fmla="*/ 256268 w 324230"/>
                    <a:gd name="connsiteY20" fmla="*/ 62549 h 62549"/>
                    <a:gd name="connsiteX21" fmla="*/ 304253 w 324230"/>
                    <a:gd name="connsiteY21" fmla="*/ 57868 h 62549"/>
                    <a:gd name="connsiteX22" fmla="*/ 324149 w 324230"/>
                    <a:gd name="connsiteY22" fmla="*/ 52016 h 62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4230" h="62549">
                      <a:moveTo>
                        <a:pt x="324149" y="52016"/>
                      </a:moveTo>
                      <a:cubicBezTo>
                        <a:pt x="325320" y="49675"/>
                        <a:pt x="313616" y="48505"/>
                        <a:pt x="301912" y="48505"/>
                      </a:cubicBezTo>
                      <a:cubicBezTo>
                        <a:pt x="278505" y="49675"/>
                        <a:pt x="283187" y="49675"/>
                        <a:pt x="255098" y="48505"/>
                      </a:cubicBezTo>
                      <a:cubicBezTo>
                        <a:pt x="248076" y="48505"/>
                        <a:pt x="239883" y="47335"/>
                        <a:pt x="232861" y="46164"/>
                      </a:cubicBezTo>
                      <a:cubicBezTo>
                        <a:pt x="224669" y="46164"/>
                        <a:pt x="216476" y="47335"/>
                        <a:pt x="207113" y="46164"/>
                      </a:cubicBezTo>
                      <a:cubicBezTo>
                        <a:pt x="189558" y="44994"/>
                        <a:pt x="170832" y="40312"/>
                        <a:pt x="152106" y="37971"/>
                      </a:cubicBezTo>
                      <a:cubicBezTo>
                        <a:pt x="142744" y="36801"/>
                        <a:pt x="133381" y="36801"/>
                        <a:pt x="124018" y="34461"/>
                      </a:cubicBezTo>
                      <a:cubicBezTo>
                        <a:pt x="114655" y="33290"/>
                        <a:pt x="106463" y="29779"/>
                        <a:pt x="97100" y="28609"/>
                      </a:cubicBezTo>
                      <a:cubicBezTo>
                        <a:pt x="79544" y="23927"/>
                        <a:pt x="64330" y="19246"/>
                        <a:pt x="50285" y="15735"/>
                      </a:cubicBezTo>
                      <a:cubicBezTo>
                        <a:pt x="37411" y="11053"/>
                        <a:pt x="31559" y="9883"/>
                        <a:pt x="26878" y="7542"/>
                      </a:cubicBezTo>
                      <a:cubicBezTo>
                        <a:pt x="22197" y="6372"/>
                        <a:pt x="17515" y="4031"/>
                        <a:pt x="6982" y="520"/>
                      </a:cubicBezTo>
                      <a:cubicBezTo>
                        <a:pt x="3471" y="-650"/>
                        <a:pt x="2301" y="520"/>
                        <a:pt x="1130" y="520"/>
                      </a:cubicBezTo>
                      <a:cubicBezTo>
                        <a:pt x="-1210" y="1690"/>
                        <a:pt x="-40" y="2861"/>
                        <a:pt x="5812" y="5202"/>
                      </a:cubicBezTo>
                      <a:cubicBezTo>
                        <a:pt x="16345" y="9883"/>
                        <a:pt x="21026" y="12224"/>
                        <a:pt x="25708" y="14564"/>
                      </a:cubicBezTo>
                      <a:cubicBezTo>
                        <a:pt x="30389" y="16905"/>
                        <a:pt x="36241" y="19246"/>
                        <a:pt x="49115" y="23927"/>
                      </a:cubicBezTo>
                      <a:cubicBezTo>
                        <a:pt x="61989" y="28609"/>
                        <a:pt x="77204" y="34461"/>
                        <a:pt x="94759" y="40312"/>
                      </a:cubicBezTo>
                      <a:cubicBezTo>
                        <a:pt x="102951" y="42653"/>
                        <a:pt x="112314" y="43823"/>
                        <a:pt x="121677" y="46164"/>
                      </a:cubicBezTo>
                      <a:cubicBezTo>
                        <a:pt x="131040" y="48505"/>
                        <a:pt x="139233" y="52016"/>
                        <a:pt x="149766" y="53186"/>
                      </a:cubicBezTo>
                      <a:cubicBezTo>
                        <a:pt x="168492" y="56697"/>
                        <a:pt x="189558" y="57868"/>
                        <a:pt x="207113" y="59038"/>
                      </a:cubicBezTo>
                      <a:cubicBezTo>
                        <a:pt x="216476" y="60209"/>
                        <a:pt x="224669" y="60209"/>
                        <a:pt x="232861" y="60209"/>
                      </a:cubicBezTo>
                      <a:cubicBezTo>
                        <a:pt x="241054" y="60209"/>
                        <a:pt x="249246" y="62549"/>
                        <a:pt x="256268" y="62549"/>
                      </a:cubicBezTo>
                      <a:cubicBezTo>
                        <a:pt x="285527" y="62549"/>
                        <a:pt x="279676" y="60209"/>
                        <a:pt x="304253" y="57868"/>
                      </a:cubicBezTo>
                      <a:cubicBezTo>
                        <a:pt x="312446" y="56697"/>
                        <a:pt x="324149" y="54357"/>
                        <a:pt x="324149" y="5201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2" name="任意多边形: 形状 1791" descr="a8ba3b94-93cd-4ad4-9bb8-ea16ee919f7f"/>
                <p:cNvSpPr/>
                <p:nvPr/>
              </p:nvSpPr>
              <p:spPr>
                <a:xfrm>
                  <a:off x="2250457" y="7081497"/>
                  <a:ext cx="170186" cy="165768"/>
                </a:xfrm>
                <a:custGeom>
                  <a:avLst/>
                  <a:gdLst>
                    <a:gd name="connsiteX0" fmla="*/ 51981 w 170186"/>
                    <a:gd name="connsiteY0" fmla="*/ 162842 h 165768"/>
                    <a:gd name="connsiteX1" fmla="*/ 84751 w 170186"/>
                    <a:gd name="connsiteY1" fmla="*/ 161672 h 165768"/>
                    <a:gd name="connsiteX2" fmla="*/ 114009 w 170186"/>
                    <a:gd name="connsiteY2" fmla="*/ 149968 h 165768"/>
                    <a:gd name="connsiteX3" fmla="*/ 144439 w 170186"/>
                    <a:gd name="connsiteY3" fmla="*/ 130072 h 165768"/>
                    <a:gd name="connsiteX4" fmla="*/ 161994 w 170186"/>
                    <a:gd name="connsiteY4" fmla="*/ 104324 h 165768"/>
                    <a:gd name="connsiteX5" fmla="*/ 167846 w 170186"/>
                    <a:gd name="connsiteY5" fmla="*/ 72725 h 165768"/>
                    <a:gd name="connsiteX6" fmla="*/ 170187 w 170186"/>
                    <a:gd name="connsiteY6" fmla="*/ 38784 h 165768"/>
                    <a:gd name="connsiteX7" fmla="*/ 165505 w 170186"/>
                    <a:gd name="connsiteY7" fmla="*/ 20059 h 165768"/>
                    <a:gd name="connsiteX8" fmla="*/ 149120 w 170186"/>
                    <a:gd name="connsiteY8" fmla="*/ 4844 h 165768"/>
                    <a:gd name="connsiteX9" fmla="*/ 104647 w 170186"/>
                    <a:gd name="connsiteY9" fmla="*/ 1333 h 165768"/>
                    <a:gd name="connsiteX10" fmla="*/ 66025 w 170186"/>
                    <a:gd name="connsiteY10" fmla="*/ 13036 h 165768"/>
                    <a:gd name="connsiteX11" fmla="*/ 14529 w 170186"/>
                    <a:gd name="connsiteY11" fmla="*/ 56340 h 165768"/>
                    <a:gd name="connsiteX12" fmla="*/ 1655 w 170186"/>
                    <a:gd name="connsiteY12" fmla="*/ 86769 h 165768"/>
                    <a:gd name="connsiteX13" fmla="*/ 485 w 170186"/>
                    <a:gd name="connsiteY13" fmla="*/ 113687 h 165768"/>
                    <a:gd name="connsiteX14" fmla="*/ 3996 w 170186"/>
                    <a:gd name="connsiteY14" fmla="*/ 119539 h 165768"/>
                    <a:gd name="connsiteX15" fmla="*/ 6337 w 170186"/>
                    <a:gd name="connsiteY15" fmla="*/ 111347 h 165768"/>
                    <a:gd name="connsiteX16" fmla="*/ 9848 w 170186"/>
                    <a:gd name="connsiteY16" fmla="*/ 85599 h 165768"/>
                    <a:gd name="connsiteX17" fmla="*/ 22722 w 170186"/>
                    <a:gd name="connsiteY17" fmla="*/ 57510 h 165768"/>
                    <a:gd name="connsiteX18" fmla="*/ 71877 w 170186"/>
                    <a:gd name="connsiteY18" fmla="*/ 21229 h 165768"/>
                    <a:gd name="connsiteX19" fmla="*/ 106987 w 170186"/>
                    <a:gd name="connsiteY19" fmla="*/ 10696 h 165768"/>
                    <a:gd name="connsiteX20" fmla="*/ 140928 w 170186"/>
                    <a:gd name="connsiteY20" fmla="*/ 16547 h 165768"/>
                    <a:gd name="connsiteX21" fmla="*/ 156142 w 170186"/>
                    <a:gd name="connsiteY21" fmla="*/ 41125 h 165768"/>
                    <a:gd name="connsiteX22" fmla="*/ 156142 w 170186"/>
                    <a:gd name="connsiteY22" fmla="*/ 73895 h 165768"/>
                    <a:gd name="connsiteX23" fmla="*/ 149120 w 170186"/>
                    <a:gd name="connsiteY23" fmla="*/ 103154 h 165768"/>
                    <a:gd name="connsiteX24" fmla="*/ 133906 w 170186"/>
                    <a:gd name="connsiteY24" fmla="*/ 125391 h 165768"/>
                    <a:gd name="connsiteX25" fmla="*/ 109328 w 170186"/>
                    <a:gd name="connsiteY25" fmla="*/ 144117 h 165768"/>
                    <a:gd name="connsiteX26" fmla="*/ 83580 w 170186"/>
                    <a:gd name="connsiteY26" fmla="*/ 156990 h 165768"/>
                    <a:gd name="connsiteX27" fmla="*/ 64854 w 170186"/>
                    <a:gd name="connsiteY27" fmla="*/ 162842 h 165768"/>
                    <a:gd name="connsiteX28" fmla="*/ 51981 w 170186"/>
                    <a:gd name="connsiteY28" fmla="*/ 162842 h 165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0186" h="165768">
                      <a:moveTo>
                        <a:pt x="51981" y="162842"/>
                      </a:moveTo>
                      <a:cubicBezTo>
                        <a:pt x="49640" y="166353"/>
                        <a:pt x="67195" y="167524"/>
                        <a:pt x="84751" y="161672"/>
                      </a:cubicBezTo>
                      <a:cubicBezTo>
                        <a:pt x="101136" y="155820"/>
                        <a:pt x="106987" y="153479"/>
                        <a:pt x="114009" y="149968"/>
                      </a:cubicBezTo>
                      <a:cubicBezTo>
                        <a:pt x="121032" y="146457"/>
                        <a:pt x="129224" y="144117"/>
                        <a:pt x="144439" y="130072"/>
                      </a:cubicBezTo>
                      <a:cubicBezTo>
                        <a:pt x="152631" y="121880"/>
                        <a:pt x="157313" y="113687"/>
                        <a:pt x="161994" y="104324"/>
                      </a:cubicBezTo>
                      <a:cubicBezTo>
                        <a:pt x="165505" y="93791"/>
                        <a:pt x="166676" y="83258"/>
                        <a:pt x="167846" y="72725"/>
                      </a:cubicBezTo>
                      <a:cubicBezTo>
                        <a:pt x="169016" y="62191"/>
                        <a:pt x="170187" y="50488"/>
                        <a:pt x="170187" y="38784"/>
                      </a:cubicBezTo>
                      <a:cubicBezTo>
                        <a:pt x="170187" y="32933"/>
                        <a:pt x="167846" y="25910"/>
                        <a:pt x="165505" y="20059"/>
                      </a:cubicBezTo>
                      <a:cubicBezTo>
                        <a:pt x="161994" y="14207"/>
                        <a:pt x="156142" y="8355"/>
                        <a:pt x="149120" y="4844"/>
                      </a:cubicBezTo>
                      <a:cubicBezTo>
                        <a:pt x="133906" y="-2178"/>
                        <a:pt x="118691" y="162"/>
                        <a:pt x="104647" y="1333"/>
                      </a:cubicBezTo>
                      <a:cubicBezTo>
                        <a:pt x="90602" y="3674"/>
                        <a:pt x="77728" y="7185"/>
                        <a:pt x="66025" y="13036"/>
                      </a:cubicBezTo>
                      <a:cubicBezTo>
                        <a:pt x="42618" y="23570"/>
                        <a:pt x="23892" y="39955"/>
                        <a:pt x="14529" y="56340"/>
                      </a:cubicBezTo>
                      <a:cubicBezTo>
                        <a:pt x="5166" y="72725"/>
                        <a:pt x="3996" y="79747"/>
                        <a:pt x="1655" y="86769"/>
                      </a:cubicBezTo>
                      <a:cubicBezTo>
                        <a:pt x="485" y="93791"/>
                        <a:pt x="-686" y="99643"/>
                        <a:pt x="485" y="113687"/>
                      </a:cubicBezTo>
                      <a:cubicBezTo>
                        <a:pt x="485" y="119539"/>
                        <a:pt x="2825" y="119539"/>
                        <a:pt x="3996" y="119539"/>
                      </a:cubicBezTo>
                      <a:cubicBezTo>
                        <a:pt x="6337" y="120709"/>
                        <a:pt x="6337" y="119539"/>
                        <a:pt x="6337" y="111347"/>
                      </a:cubicBezTo>
                      <a:cubicBezTo>
                        <a:pt x="6337" y="97302"/>
                        <a:pt x="8677" y="91450"/>
                        <a:pt x="9848" y="85599"/>
                      </a:cubicBezTo>
                      <a:cubicBezTo>
                        <a:pt x="12188" y="79747"/>
                        <a:pt x="13359" y="72725"/>
                        <a:pt x="22722" y="57510"/>
                      </a:cubicBezTo>
                      <a:cubicBezTo>
                        <a:pt x="33255" y="43466"/>
                        <a:pt x="49640" y="30592"/>
                        <a:pt x="71877" y="21229"/>
                      </a:cubicBezTo>
                      <a:cubicBezTo>
                        <a:pt x="82410" y="16547"/>
                        <a:pt x="94113" y="11866"/>
                        <a:pt x="106987" y="10696"/>
                      </a:cubicBezTo>
                      <a:cubicBezTo>
                        <a:pt x="119861" y="9525"/>
                        <a:pt x="131565" y="11866"/>
                        <a:pt x="140928" y="16547"/>
                      </a:cubicBezTo>
                      <a:cubicBezTo>
                        <a:pt x="150291" y="21229"/>
                        <a:pt x="154972" y="30592"/>
                        <a:pt x="156142" y="41125"/>
                      </a:cubicBezTo>
                      <a:cubicBezTo>
                        <a:pt x="157313" y="51658"/>
                        <a:pt x="157313" y="63362"/>
                        <a:pt x="156142" y="73895"/>
                      </a:cubicBezTo>
                      <a:cubicBezTo>
                        <a:pt x="154972" y="84428"/>
                        <a:pt x="152631" y="93791"/>
                        <a:pt x="149120" y="103154"/>
                      </a:cubicBezTo>
                      <a:cubicBezTo>
                        <a:pt x="145609" y="112517"/>
                        <a:pt x="139757" y="120709"/>
                        <a:pt x="133906" y="125391"/>
                      </a:cubicBezTo>
                      <a:cubicBezTo>
                        <a:pt x="122202" y="137094"/>
                        <a:pt x="114009" y="140605"/>
                        <a:pt x="109328" y="144117"/>
                      </a:cubicBezTo>
                      <a:cubicBezTo>
                        <a:pt x="103476" y="147628"/>
                        <a:pt x="98795" y="151139"/>
                        <a:pt x="83580" y="156990"/>
                      </a:cubicBezTo>
                      <a:cubicBezTo>
                        <a:pt x="76558" y="159331"/>
                        <a:pt x="70706" y="161672"/>
                        <a:pt x="64854" y="162842"/>
                      </a:cubicBezTo>
                      <a:cubicBezTo>
                        <a:pt x="56662" y="160502"/>
                        <a:pt x="53151" y="161672"/>
                        <a:pt x="51981" y="16284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3" name="任意多边形: 形状 1792" descr="d10454f2-f301-43fb-82be-52b46d977c94"/>
                <p:cNvSpPr/>
                <p:nvPr/>
              </p:nvSpPr>
              <p:spPr>
                <a:xfrm>
                  <a:off x="2121743" y="7193429"/>
                  <a:ext cx="129431" cy="34525"/>
                </a:xfrm>
                <a:custGeom>
                  <a:avLst/>
                  <a:gdLst>
                    <a:gd name="connsiteX0" fmla="*/ 129199 w 129431"/>
                    <a:gd name="connsiteY0" fmla="*/ 1756 h 34525"/>
                    <a:gd name="connsiteX1" fmla="*/ 118665 w 129431"/>
                    <a:gd name="connsiteY1" fmla="*/ 1756 h 34525"/>
                    <a:gd name="connsiteX2" fmla="*/ 102280 w 129431"/>
                    <a:gd name="connsiteY2" fmla="*/ 8778 h 34525"/>
                    <a:gd name="connsiteX3" fmla="*/ 92918 w 129431"/>
                    <a:gd name="connsiteY3" fmla="*/ 11118 h 34525"/>
                    <a:gd name="connsiteX4" fmla="*/ 84725 w 129431"/>
                    <a:gd name="connsiteY4" fmla="*/ 15800 h 34525"/>
                    <a:gd name="connsiteX5" fmla="*/ 62488 w 129431"/>
                    <a:gd name="connsiteY5" fmla="*/ 19311 h 34525"/>
                    <a:gd name="connsiteX6" fmla="*/ 51955 w 129431"/>
                    <a:gd name="connsiteY6" fmla="*/ 22822 h 34525"/>
                    <a:gd name="connsiteX7" fmla="*/ 41422 w 129431"/>
                    <a:gd name="connsiteY7" fmla="*/ 23992 h 34525"/>
                    <a:gd name="connsiteX8" fmla="*/ 21526 w 129431"/>
                    <a:gd name="connsiteY8" fmla="*/ 23992 h 34525"/>
                    <a:gd name="connsiteX9" fmla="*/ 2800 w 129431"/>
                    <a:gd name="connsiteY9" fmla="*/ 23992 h 34525"/>
                    <a:gd name="connsiteX10" fmla="*/ 459 w 129431"/>
                    <a:gd name="connsiteY10" fmla="*/ 26333 h 34525"/>
                    <a:gd name="connsiteX11" fmla="*/ 2800 w 129431"/>
                    <a:gd name="connsiteY11" fmla="*/ 28674 h 34525"/>
                    <a:gd name="connsiteX12" fmla="*/ 22696 w 129431"/>
                    <a:gd name="connsiteY12" fmla="*/ 32185 h 34525"/>
                    <a:gd name="connsiteX13" fmla="*/ 42592 w 129431"/>
                    <a:gd name="connsiteY13" fmla="*/ 34526 h 34525"/>
                    <a:gd name="connsiteX14" fmla="*/ 54296 w 129431"/>
                    <a:gd name="connsiteY14" fmla="*/ 33355 h 34525"/>
                    <a:gd name="connsiteX15" fmla="*/ 67169 w 129431"/>
                    <a:gd name="connsiteY15" fmla="*/ 33355 h 34525"/>
                    <a:gd name="connsiteX16" fmla="*/ 90577 w 129431"/>
                    <a:gd name="connsiteY16" fmla="*/ 26333 h 34525"/>
                    <a:gd name="connsiteX17" fmla="*/ 99940 w 129431"/>
                    <a:gd name="connsiteY17" fmla="*/ 22822 h 34525"/>
                    <a:gd name="connsiteX18" fmla="*/ 109302 w 129431"/>
                    <a:gd name="connsiteY18" fmla="*/ 20481 h 34525"/>
                    <a:gd name="connsiteX19" fmla="*/ 124517 w 129431"/>
                    <a:gd name="connsiteY19" fmla="*/ 9948 h 34525"/>
                    <a:gd name="connsiteX20" fmla="*/ 129199 w 129431"/>
                    <a:gd name="connsiteY20" fmla="*/ 1756 h 34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9431" h="34525">
                      <a:moveTo>
                        <a:pt x="129199" y="1756"/>
                      </a:moveTo>
                      <a:cubicBezTo>
                        <a:pt x="128028" y="-585"/>
                        <a:pt x="122176" y="-585"/>
                        <a:pt x="118665" y="1756"/>
                      </a:cubicBezTo>
                      <a:cubicBezTo>
                        <a:pt x="110473" y="5267"/>
                        <a:pt x="111643" y="4096"/>
                        <a:pt x="102280" y="8778"/>
                      </a:cubicBezTo>
                      <a:cubicBezTo>
                        <a:pt x="99940" y="9948"/>
                        <a:pt x="96428" y="9948"/>
                        <a:pt x="92918" y="11118"/>
                      </a:cubicBezTo>
                      <a:cubicBezTo>
                        <a:pt x="90577" y="12289"/>
                        <a:pt x="87066" y="14630"/>
                        <a:pt x="84725" y="15800"/>
                      </a:cubicBezTo>
                      <a:cubicBezTo>
                        <a:pt x="77703" y="18141"/>
                        <a:pt x="70681" y="18141"/>
                        <a:pt x="62488" y="19311"/>
                      </a:cubicBezTo>
                      <a:cubicBezTo>
                        <a:pt x="58977" y="20481"/>
                        <a:pt x="55466" y="21652"/>
                        <a:pt x="51955" y="22822"/>
                      </a:cubicBezTo>
                      <a:cubicBezTo>
                        <a:pt x="48444" y="22822"/>
                        <a:pt x="44933" y="22822"/>
                        <a:pt x="41422" y="23992"/>
                      </a:cubicBezTo>
                      <a:cubicBezTo>
                        <a:pt x="34400" y="23992"/>
                        <a:pt x="27377" y="23992"/>
                        <a:pt x="21526" y="23992"/>
                      </a:cubicBezTo>
                      <a:cubicBezTo>
                        <a:pt x="9822" y="23992"/>
                        <a:pt x="12163" y="23992"/>
                        <a:pt x="2800" y="23992"/>
                      </a:cubicBezTo>
                      <a:cubicBezTo>
                        <a:pt x="459" y="23992"/>
                        <a:pt x="459" y="25163"/>
                        <a:pt x="459" y="26333"/>
                      </a:cubicBezTo>
                      <a:cubicBezTo>
                        <a:pt x="-711" y="27503"/>
                        <a:pt x="459" y="28674"/>
                        <a:pt x="2800" y="28674"/>
                      </a:cubicBezTo>
                      <a:cubicBezTo>
                        <a:pt x="12163" y="31014"/>
                        <a:pt x="10992" y="29844"/>
                        <a:pt x="22696" y="32185"/>
                      </a:cubicBezTo>
                      <a:cubicBezTo>
                        <a:pt x="28548" y="33355"/>
                        <a:pt x="35570" y="34526"/>
                        <a:pt x="42592" y="34526"/>
                      </a:cubicBezTo>
                      <a:cubicBezTo>
                        <a:pt x="46103" y="34526"/>
                        <a:pt x="50785" y="33355"/>
                        <a:pt x="54296" y="33355"/>
                      </a:cubicBezTo>
                      <a:cubicBezTo>
                        <a:pt x="57807" y="33355"/>
                        <a:pt x="62488" y="34526"/>
                        <a:pt x="67169" y="33355"/>
                      </a:cubicBezTo>
                      <a:cubicBezTo>
                        <a:pt x="75362" y="32185"/>
                        <a:pt x="83555" y="28674"/>
                        <a:pt x="90577" y="26333"/>
                      </a:cubicBezTo>
                      <a:cubicBezTo>
                        <a:pt x="94088" y="25163"/>
                        <a:pt x="97599" y="23992"/>
                        <a:pt x="99940" y="22822"/>
                      </a:cubicBezTo>
                      <a:cubicBezTo>
                        <a:pt x="103451" y="21652"/>
                        <a:pt x="106962" y="21652"/>
                        <a:pt x="109302" y="20481"/>
                      </a:cubicBezTo>
                      <a:cubicBezTo>
                        <a:pt x="119836" y="15800"/>
                        <a:pt x="117495" y="14630"/>
                        <a:pt x="124517" y="9948"/>
                      </a:cubicBezTo>
                      <a:cubicBezTo>
                        <a:pt x="126858" y="6437"/>
                        <a:pt x="130369" y="4096"/>
                        <a:pt x="129199" y="175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4" name="任意多边形: 形状 1793" descr="d4d8f639-63ba-4032-81f6-d25274517f4a"/>
                <p:cNvSpPr/>
                <p:nvPr/>
              </p:nvSpPr>
              <p:spPr>
                <a:xfrm>
                  <a:off x="2418303" y="7082061"/>
                  <a:ext cx="90602" cy="37049"/>
                </a:xfrm>
                <a:custGeom>
                  <a:avLst/>
                  <a:gdLst>
                    <a:gd name="connsiteX0" fmla="*/ 90118 w 90602"/>
                    <a:gd name="connsiteY0" fmla="*/ 1939 h 37049"/>
                    <a:gd name="connsiteX1" fmla="*/ 80755 w 90602"/>
                    <a:gd name="connsiteY1" fmla="*/ 769 h 37049"/>
                    <a:gd name="connsiteX2" fmla="*/ 69051 w 90602"/>
                    <a:gd name="connsiteY2" fmla="*/ 6621 h 37049"/>
                    <a:gd name="connsiteX3" fmla="*/ 63199 w 90602"/>
                    <a:gd name="connsiteY3" fmla="*/ 7791 h 37049"/>
                    <a:gd name="connsiteX4" fmla="*/ 57347 w 90602"/>
                    <a:gd name="connsiteY4" fmla="*/ 12472 h 37049"/>
                    <a:gd name="connsiteX5" fmla="*/ 42133 w 90602"/>
                    <a:gd name="connsiteY5" fmla="*/ 17154 h 37049"/>
                    <a:gd name="connsiteX6" fmla="*/ 35111 w 90602"/>
                    <a:gd name="connsiteY6" fmla="*/ 21835 h 37049"/>
                    <a:gd name="connsiteX7" fmla="*/ 28089 w 90602"/>
                    <a:gd name="connsiteY7" fmla="*/ 24176 h 37049"/>
                    <a:gd name="connsiteX8" fmla="*/ 14044 w 90602"/>
                    <a:gd name="connsiteY8" fmla="*/ 27687 h 37049"/>
                    <a:gd name="connsiteX9" fmla="*/ 1170 w 90602"/>
                    <a:gd name="connsiteY9" fmla="*/ 32368 h 37049"/>
                    <a:gd name="connsiteX10" fmla="*/ 0 w 90602"/>
                    <a:gd name="connsiteY10" fmla="*/ 34709 h 37049"/>
                    <a:gd name="connsiteX11" fmla="*/ 2341 w 90602"/>
                    <a:gd name="connsiteY11" fmla="*/ 37050 h 37049"/>
                    <a:gd name="connsiteX12" fmla="*/ 16385 w 90602"/>
                    <a:gd name="connsiteY12" fmla="*/ 35880 h 37049"/>
                    <a:gd name="connsiteX13" fmla="*/ 31600 w 90602"/>
                    <a:gd name="connsiteY13" fmla="*/ 34709 h 37049"/>
                    <a:gd name="connsiteX14" fmla="*/ 39792 w 90602"/>
                    <a:gd name="connsiteY14" fmla="*/ 32368 h 37049"/>
                    <a:gd name="connsiteX15" fmla="*/ 49155 w 90602"/>
                    <a:gd name="connsiteY15" fmla="*/ 31198 h 37049"/>
                    <a:gd name="connsiteX16" fmla="*/ 64370 w 90602"/>
                    <a:gd name="connsiteY16" fmla="*/ 24176 h 37049"/>
                    <a:gd name="connsiteX17" fmla="*/ 71392 w 90602"/>
                    <a:gd name="connsiteY17" fmla="*/ 20665 h 37049"/>
                    <a:gd name="connsiteX18" fmla="*/ 78414 w 90602"/>
                    <a:gd name="connsiteY18" fmla="*/ 19494 h 37049"/>
                    <a:gd name="connsiteX19" fmla="*/ 88947 w 90602"/>
                    <a:gd name="connsiteY19" fmla="*/ 10132 h 37049"/>
                    <a:gd name="connsiteX20" fmla="*/ 90118 w 90602"/>
                    <a:gd name="connsiteY20" fmla="*/ 1939 h 37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0602" h="37049">
                      <a:moveTo>
                        <a:pt x="90118" y="1939"/>
                      </a:moveTo>
                      <a:cubicBezTo>
                        <a:pt x="88947" y="-402"/>
                        <a:pt x="84266" y="-402"/>
                        <a:pt x="80755" y="769"/>
                      </a:cubicBezTo>
                      <a:cubicBezTo>
                        <a:pt x="74903" y="3109"/>
                        <a:pt x="76073" y="3109"/>
                        <a:pt x="69051" y="6621"/>
                      </a:cubicBezTo>
                      <a:cubicBezTo>
                        <a:pt x="66710" y="7791"/>
                        <a:pt x="64370" y="7791"/>
                        <a:pt x="63199" y="7791"/>
                      </a:cubicBezTo>
                      <a:cubicBezTo>
                        <a:pt x="60859" y="8961"/>
                        <a:pt x="59688" y="11302"/>
                        <a:pt x="57347" y="12472"/>
                      </a:cubicBezTo>
                      <a:cubicBezTo>
                        <a:pt x="52666" y="14813"/>
                        <a:pt x="46814" y="14813"/>
                        <a:pt x="42133" y="17154"/>
                      </a:cubicBezTo>
                      <a:cubicBezTo>
                        <a:pt x="39792" y="18324"/>
                        <a:pt x="37451" y="20665"/>
                        <a:pt x="35111" y="21835"/>
                      </a:cubicBezTo>
                      <a:cubicBezTo>
                        <a:pt x="32770" y="23006"/>
                        <a:pt x="30429" y="23006"/>
                        <a:pt x="28089" y="24176"/>
                      </a:cubicBezTo>
                      <a:cubicBezTo>
                        <a:pt x="23407" y="25346"/>
                        <a:pt x="18726" y="26517"/>
                        <a:pt x="14044" y="27687"/>
                      </a:cubicBezTo>
                      <a:cubicBezTo>
                        <a:pt x="5852" y="30028"/>
                        <a:pt x="7022" y="30028"/>
                        <a:pt x="1170" y="32368"/>
                      </a:cubicBezTo>
                      <a:cubicBezTo>
                        <a:pt x="0" y="32368"/>
                        <a:pt x="0" y="34709"/>
                        <a:pt x="0" y="34709"/>
                      </a:cubicBezTo>
                      <a:cubicBezTo>
                        <a:pt x="0" y="35880"/>
                        <a:pt x="0" y="37050"/>
                        <a:pt x="2341" y="37050"/>
                      </a:cubicBezTo>
                      <a:cubicBezTo>
                        <a:pt x="9363" y="37050"/>
                        <a:pt x="8192" y="35880"/>
                        <a:pt x="16385" y="35880"/>
                      </a:cubicBezTo>
                      <a:cubicBezTo>
                        <a:pt x="21066" y="35880"/>
                        <a:pt x="25748" y="35880"/>
                        <a:pt x="31600" y="34709"/>
                      </a:cubicBezTo>
                      <a:cubicBezTo>
                        <a:pt x="33940" y="33539"/>
                        <a:pt x="36281" y="32368"/>
                        <a:pt x="39792" y="32368"/>
                      </a:cubicBezTo>
                      <a:cubicBezTo>
                        <a:pt x="42133" y="31198"/>
                        <a:pt x="45644" y="32368"/>
                        <a:pt x="49155" y="31198"/>
                      </a:cubicBezTo>
                      <a:cubicBezTo>
                        <a:pt x="55007" y="28857"/>
                        <a:pt x="59688" y="26517"/>
                        <a:pt x="64370" y="24176"/>
                      </a:cubicBezTo>
                      <a:cubicBezTo>
                        <a:pt x="66710" y="23006"/>
                        <a:pt x="69051" y="21835"/>
                        <a:pt x="71392" y="20665"/>
                      </a:cubicBezTo>
                      <a:cubicBezTo>
                        <a:pt x="73733" y="19494"/>
                        <a:pt x="76073" y="19494"/>
                        <a:pt x="78414" y="19494"/>
                      </a:cubicBezTo>
                      <a:cubicBezTo>
                        <a:pt x="85436" y="14813"/>
                        <a:pt x="83096" y="14813"/>
                        <a:pt x="88947" y="10132"/>
                      </a:cubicBezTo>
                      <a:cubicBezTo>
                        <a:pt x="90118" y="6621"/>
                        <a:pt x="91288" y="4280"/>
                        <a:pt x="90118" y="19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5" name="任意多边形: 形状 1794" descr="e1451ce4-4ff4-4241-8f9e-497c846530ab"/>
                <p:cNvSpPr/>
                <p:nvPr/>
              </p:nvSpPr>
              <p:spPr>
                <a:xfrm>
                  <a:off x="2451073" y="6930448"/>
                  <a:ext cx="220703" cy="154321"/>
                </a:xfrm>
                <a:custGeom>
                  <a:avLst/>
                  <a:gdLst>
                    <a:gd name="connsiteX0" fmla="*/ 64370 w 220703"/>
                    <a:gd name="connsiteY0" fmla="*/ 148871 h 154321"/>
                    <a:gd name="connsiteX1" fmla="*/ 73733 w 220703"/>
                    <a:gd name="connsiteY1" fmla="*/ 153552 h 154321"/>
                    <a:gd name="connsiteX2" fmla="*/ 101821 w 220703"/>
                    <a:gd name="connsiteY2" fmla="*/ 152382 h 154321"/>
                    <a:gd name="connsiteX3" fmla="*/ 136932 w 220703"/>
                    <a:gd name="connsiteY3" fmla="*/ 139508 h 154321"/>
                    <a:gd name="connsiteX4" fmla="*/ 173213 w 220703"/>
                    <a:gd name="connsiteY4" fmla="*/ 118442 h 154321"/>
                    <a:gd name="connsiteX5" fmla="*/ 203642 w 220703"/>
                    <a:gd name="connsiteY5" fmla="*/ 95034 h 154321"/>
                    <a:gd name="connsiteX6" fmla="*/ 220027 w 220703"/>
                    <a:gd name="connsiteY6" fmla="*/ 57583 h 154321"/>
                    <a:gd name="connsiteX7" fmla="*/ 205983 w 220703"/>
                    <a:gd name="connsiteY7" fmla="*/ 16621 h 154321"/>
                    <a:gd name="connsiteX8" fmla="*/ 157998 w 220703"/>
                    <a:gd name="connsiteY8" fmla="*/ 236 h 154321"/>
                    <a:gd name="connsiteX9" fmla="*/ 110014 w 220703"/>
                    <a:gd name="connsiteY9" fmla="*/ 3747 h 154321"/>
                    <a:gd name="connsiteX10" fmla="*/ 63199 w 220703"/>
                    <a:gd name="connsiteY10" fmla="*/ 11939 h 154321"/>
                    <a:gd name="connsiteX11" fmla="*/ 23407 w 220703"/>
                    <a:gd name="connsiteY11" fmla="*/ 31835 h 154321"/>
                    <a:gd name="connsiteX12" fmla="*/ 3511 w 220703"/>
                    <a:gd name="connsiteY12" fmla="*/ 62264 h 154321"/>
                    <a:gd name="connsiteX13" fmla="*/ 0 w 220703"/>
                    <a:gd name="connsiteY13" fmla="*/ 86842 h 154321"/>
                    <a:gd name="connsiteX14" fmla="*/ 1170 w 220703"/>
                    <a:gd name="connsiteY14" fmla="*/ 100886 h 154321"/>
                    <a:gd name="connsiteX15" fmla="*/ 9363 w 220703"/>
                    <a:gd name="connsiteY15" fmla="*/ 131316 h 154321"/>
                    <a:gd name="connsiteX16" fmla="*/ 15215 w 220703"/>
                    <a:gd name="connsiteY16" fmla="*/ 138338 h 154321"/>
                    <a:gd name="connsiteX17" fmla="*/ 15215 w 220703"/>
                    <a:gd name="connsiteY17" fmla="*/ 128975 h 154321"/>
                    <a:gd name="connsiteX18" fmla="*/ 9363 w 220703"/>
                    <a:gd name="connsiteY18" fmla="*/ 98546 h 154321"/>
                    <a:gd name="connsiteX19" fmla="*/ 9363 w 220703"/>
                    <a:gd name="connsiteY19" fmla="*/ 85672 h 154321"/>
                    <a:gd name="connsiteX20" fmla="*/ 12874 w 220703"/>
                    <a:gd name="connsiteY20" fmla="*/ 63435 h 154321"/>
                    <a:gd name="connsiteX21" fmla="*/ 32770 w 220703"/>
                    <a:gd name="connsiteY21" fmla="*/ 37687 h 154321"/>
                    <a:gd name="connsiteX22" fmla="*/ 67881 w 220703"/>
                    <a:gd name="connsiteY22" fmla="*/ 22472 h 154321"/>
                    <a:gd name="connsiteX23" fmla="*/ 112354 w 220703"/>
                    <a:gd name="connsiteY23" fmla="*/ 14280 h 154321"/>
                    <a:gd name="connsiteX24" fmla="*/ 157998 w 220703"/>
                    <a:gd name="connsiteY24" fmla="*/ 14280 h 154321"/>
                    <a:gd name="connsiteX25" fmla="*/ 196620 w 220703"/>
                    <a:gd name="connsiteY25" fmla="*/ 25983 h 154321"/>
                    <a:gd name="connsiteX26" fmla="*/ 208324 w 220703"/>
                    <a:gd name="connsiteY26" fmla="*/ 57583 h 154321"/>
                    <a:gd name="connsiteX27" fmla="*/ 193109 w 220703"/>
                    <a:gd name="connsiteY27" fmla="*/ 86842 h 154321"/>
                    <a:gd name="connsiteX28" fmla="*/ 165020 w 220703"/>
                    <a:gd name="connsiteY28" fmla="*/ 107909 h 154321"/>
                    <a:gd name="connsiteX29" fmla="*/ 132251 w 220703"/>
                    <a:gd name="connsiteY29" fmla="*/ 128975 h 154321"/>
                    <a:gd name="connsiteX30" fmla="*/ 100651 w 220703"/>
                    <a:gd name="connsiteY30" fmla="*/ 141849 h 154321"/>
                    <a:gd name="connsiteX31" fmla="*/ 78414 w 220703"/>
                    <a:gd name="connsiteY31" fmla="*/ 145360 h 154321"/>
                    <a:gd name="connsiteX32" fmla="*/ 64370 w 220703"/>
                    <a:gd name="connsiteY32" fmla="*/ 148871 h 15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20703" h="154321">
                      <a:moveTo>
                        <a:pt x="64370" y="148871"/>
                      </a:moveTo>
                      <a:cubicBezTo>
                        <a:pt x="63199" y="150041"/>
                        <a:pt x="66710" y="152382"/>
                        <a:pt x="73733" y="153552"/>
                      </a:cubicBezTo>
                      <a:cubicBezTo>
                        <a:pt x="80755" y="154723"/>
                        <a:pt x="91288" y="154723"/>
                        <a:pt x="101821" y="152382"/>
                      </a:cubicBezTo>
                      <a:cubicBezTo>
                        <a:pt x="121717" y="147701"/>
                        <a:pt x="128739" y="144190"/>
                        <a:pt x="136932" y="139508"/>
                      </a:cubicBezTo>
                      <a:cubicBezTo>
                        <a:pt x="145124" y="135997"/>
                        <a:pt x="153317" y="131316"/>
                        <a:pt x="173213" y="118442"/>
                      </a:cubicBezTo>
                      <a:cubicBezTo>
                        <a:pt x="182576" y="112590"/>
                        <a:pt x="194279" y="105568"/>
                        <a:pt x="203642" y="95034"/>
                      </a:cubicBezTo>
                      <a:cubicBezTo>
                        <a:pt x="213005" y="85672"/>
                        <a:pt x="218857" y="71627"/>
                        <a:pt x="220027" y="57583"/>
                      </a:cubicBezTo>
                      <a:cubicBezTo>
                        <a:pt x="222368" y="43539"/>
                        <a:pt x="218857" y="28324"/>
                        <a:pt x="205983" y="16621"/>
                      </a:cubicBezTo>
                      <a:cubicBezTo>
                        <a:pt x="193109" y="4917"/>
                        <a:pt x="174383" y="236"/>
                        <a:pt x="157998" y="236"/>
                      </a:cubicBezTo>
                      <a:cubicBezTo>
                        <a:pt x="140443" y="-935"/>
                        <a:pt x="125228" y="2576"/>
                        <a:pt x="110014" y="3747"/>
                      </a:cubicBezTo>
                      <a:cubicBezTo>
                        <a:pt x="94799" y="4917"/>
                        <a:pt x="78414" y="7258"/>
                        <a:pt x="63199" y="11939"/>
                      </a:cubicBezTo>
                      <a:cubicBezTo>
                        <a:pt x="47985" y="16621"/>
                        <a:pt x="33940" y="22472"/>
                        <a:pt x="23407" y="31835"/>
                      </a:cubicBezTo>
                      <a:cubicBezTo>
                        <a:pt x="12874" y="41198"/>
                        <a:pt x="5852" y="51731"/>
                        <a:pt x="3511" y="62264"/>
                      </a:cubicBezTo>
                      <a:cubicBezTo>
                        <a:pt x="0" y="72798"/>
                        <a:pt x="0" y="80990"/>
                        <a:pt x="0" y="86842"/>
                      </a:cubicBezTo>
                      <a:cubicBezTo>
                        <a:pt x="0" y="92694"/>
                        <a:pt x="1170" y="97375"/>
                        <a:pt x="1170" y="100886"/>
                      </a:cubicBezTo>
                      <a:cubicBezTo>
                        <a:pt x="2341" y="109079"/>
                        <a:pt x="3511" y="116101"/>
                        <a:pt x="9363" y="131316"/>
                      </a:cubicBezTo>
                      <a:cubicBezTo>
                        <a:pt x="11704" y="137167"/>
                        <a:pt x="12874" y="137167"/>
                        <a:pt x="15215" y="138338"/>
                      </a:cubicBezTo>
                      <a:cubicBezTo>
                        <a:pt x="17555" y="139508"/>
                        <a:pt x="17555" y="137167"/>
                        <a:pt x="15215" y="128975"/>
                      </a:cubicBezTo>
                      <a:cubicBezTo>
                        <a:pt x="10533" y="112590"/>
                        <a:pt x="10533" y="105568"/>
                        <a:pt x="9363" y="98546"/>
                      </a:cubicBezTo>
                      <a:cubicBezTo>
                        <a:pt x="9363" y="95034"/>
                        <a:pt x="8192" y="90353"/>
                        <a:pt x="9363" y="85672"/>
                      </a:cubicBezTo>
                      <a:cubicBezTo>
                        <a:pt x="9363" y="79820"/>
                        <a:pt x="10533" y="72798"/>
                        <a:pt x="12874" y="63435"/>
                      </a:cubicBezTo>
                      <a:cubicBezTo>
                        <a:pt x="16385" y="54072"/>
                        <a:pt x="22237" y="44709"/>
                        <a:pt x="32770" y="37687"/>
                      </a:cubicBezTo>
                      <a:cubicBezTo>
                        <a:pt x="42133" y="30665"/>
                        <a:pt x="53836" y="25983"/>
                        <a:pt x="67881" y="22472"/>
                      </a:cubicBezTo>
                      <a:cubicBezTo>
                        <a:pt x="81925" y="18961"/>
                        <a:pt x="97140" y="16621"/>
                        <a:pt x="112354" y="14280"/>
                      </a:cubicBezTo>
                      <a:cubicBezTo>
                        <a:pt x="127569" y="13109"/>
                        <a:pt x="142784" y="13109"/>
                        <a:pt x="157998" y="14280"/>
                      </a:cubicBezTo>
                      <a:cubicBezTo>
                        <a:pt x="173213" y="15450"/>
                        <a:pt x="187257" y="17791"/>
                        <a:pt x="196620" y="25983"/>
                      </a:cubicBezTo>
                      <a:cubicBezTo>
                        <a:pt x="205983" y="34176"/>
                        <a:pt x="210665" y="45879"/>
                        <a:pt x="208324" y="57583"/>
                      </a:cubicBezTo>
                      <a:cubicBezTo>
                        <a:pt x="207153" y="69287"/>
                        <a:pt x="201302" y="78650"/>
                        <a:pt x="193109" y="86842"/>
                      </a:cubicBezTo>
                      <a:cubicBezTo>
                        <a:pt x="184917" y="95034"/>
                        <a:pt x="174383" y="102057"/>
                        <a:pt x="165020" y="107909"/>
                      </a:cubicBezTo>
                      <a:cubicBezTo>
                        <a:pt x="146295" y="119612"/>
                        <a:pt x="139273" y="124293"/>
                        <a:pt x="132251" y="128975"/>
                      </a:cubicBezTo>
                      <a:cubicBezTo>
                        <a:pt x="125228" y="132486"/>
                        <a:pt x="119377" y="137167"/>
                        <a:pt x="100651" y="141849"/>
                      </a:cubicBezTo>
                      <a:cubicBezTo>
                        <a:pt x="92458" y="144190"/>
                        <a:pt x="84266" y="145360"/>
                        <a:pt x="78414" y="145360"/>
                      </a:cubicBezTo>
                      <a:cubicBezTo>
                        <a:pt x="70222" y="147701"/>
                        <a:pt x="65540" y="147701"/>
                        <a:pt x="64370" y="14887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6" name="任意多边形: 形状 1795" descr="f57b8b7c-baf9-43a0-bb7d-44dec8f02a31"/>
                <p:cNvSpPr/>
                <p:nvPr/>
              </p:nvSpPr>
              <p:spPr>
                <a:xfrm>
                  <a:off x="2406079" y="7069187"/>
                  <a:ext cx="62549" cy="28857"/>
                </a:xfrm>
                <a:custGeom>
                  <a:avLst/>
                  <a:gdLst>
                    <a:gd name="connsiteX0" fmla="*/ 61379 w 62549"/>
                    <a:gd name="connsiteY0" fmla="*/ 1939 h 28857"/>
                    <a:gd name="connsiteX1" fmla="*/ 54357 w 62549"/>
                    <a:gd name="connsiteY1" fmla="*/ 769 h 28857"/>
                    <a:gd name="connsiteX2" fmla="*/ 46164 w 62549"/>
                    <a:gd name="connsiteY2" fmla="*/ 4280 h 28857"/>
                    <a:gd name="connsiteX3" fmla="*/ 41483 w 62549"/>
                    <a:gd name="connsiteY3" fmla="*/ 5450 h 28857"/>
                    <a:gd name="connsiteX4" fmla="*/ 37972 w 62549"/>
                    <a:gd name="connsiteY4" fmla="*/ 8961 h 28857"/>
                    <a:gd name="connsiteX5" fmla="*/ 27438 w 62549"/>
                    <a:gd name="connsiteY5" fmla="*/ 11302 h 28857"/>
                    <a:gd name="connsiteX6" fmla="*/ 22757 w 62549"/>
                    <a:gd name="connsiteY6" fmla="*/ 14813 h 28857"/>
                    <a:gd name="connsiteX7" fmla="*/ 18076 w 62549"/>
                    <a:gd name="connsiteY7" fmla="*/ 15983 h 28857"/>
                    <a:gd name="connsiteX8" fmla="*/ 8713 w 62549"/>
                    <a:gd name="connsiteY8" fmla="*/ 19495 h 28857"/>
                    <a:gd name="connsiteX9" fmla="*/ 520 w 62549"/>
                    <a:gd name="connsiteY9" fmla="*/ 24176 h 28857"/>
                    <a:gd name="connsiteX10" fmla="*/ 520 w 62549"/>
                    <a:gd name="connsiteY10" fmla="*/ 26517 h 28857"/>
                    <a:gd name="connsiteX11" fmla="*/ 2861 w 62549"/>
                    <a:gd name="connsiteY11" fmla="*/ 28857 h 28857"/>
                    <a:gd name="connsiteX12" fmla="*/ 12224 w 62549"/>
                    <a:gd name="connsiteY12" fmla="*/ 27687 h 28857"/>
                    <a:gd name="connsiteX13" fmla="*/ 22757 w 62549"/>
                    <a:gd name="connsiteY13" fmla="*/ 27687 h 28857"/>
                    <a:gd name="connsiteX14" fmla="*/ 27438 w 62549"/>
                    <a:gd name="connsiteY14" fmla="*/ 25346 h 28857"/>
                    <a:gd name="connsiteX15" fmla="*/ 33290 w 62549"/>
                    <a:gd name="connsiteY15" fmla="*/ 25346 h 28857"/>
                    <a:gd name="connsiteX16" fmla="*/ 42653 w 62549"/>
                    <a:gd name="connsiteY16" fmla="*/ 19495 h 28857"/>
                    <a:gd name="connsiteX17" fmla="*/ 47335 w 62549"/>
                    <a:gd name="connsiteY17" fmla="*/ 17154 h 28857"/>
                    <a:gd name="connsiteX18" fmla="*/ 52016 w 62549"/>
                    <a:gd name="connsiteY18" fmla="*/ 15983 h 28857"/>
                    <a:gd name="connsiteX19" fmla="*/ 57868 w 62549"/>
                    <a:gd name="connsiteY19" fmla="*/ 8961 h 28857"/>
                    <a:gd name="connsiteX20" fmla="*/ 61379 w 62549"/>
                    <a:gd name="connsiteY20" fmla="*/ 1939 h 2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549" h="28857">
                      <a:moveTo>
                        <a:pt x="61379" y="1939"/>
                      </a:moveTo>
                      <a:cubicBezTo>
                        <a:pt x="59038" y="-402"/>
                        <a:pt x="55527" y="-402"/>
                        <a:pt x="54357" y="769"/>
                      </a:cubicBezTo>
                      <a:cubicBezTo>
                        <a:pt x="50846" y="3109"/>
                        <a:pt x="50846" y="1939"/>
                        <a:pt x="46164" y="4280"/>
                      </a:cubicBezTo>
                      <a:cubicBezTo>
                        <a:pt x="44994" y="5450"/>
                        <a:pt x="42653" y="4280"/>
                        <a:pt x="41483" y="5450"/>
                      </a:cubicBezTo>
                      <a:cubicBezTo>
                        <a:pt x="40312" y="6621"/>
                        <a:pt x="39142" y="7791"/>
                        <a:pt x="37972" y="8961"/>
                      </a:cubicBezTo>
                      <a:cubicBezTo>
                        <a:pt x="34461" y="10132"/>
                        <a:pt x="30950" y="10132"/>
                        <a:pt x="27438" y="11302"/>
                      </a:cubicBezTo>
                      <a:cubicBezTo>
                        <a:pt x="26268" y="12472"/>
                        <a:pt x="25098" y="13643"/>
                        <a:pt x="22757" y="14813"/>
                      </a:cubicBezTo>
                      <a:cubicBezTo>
                        <a:pt x="21587" y="15983"/>
                        <a:pt x="19246" y="15983"/>
                        <a:pt x="18076" y="15983"/>
                      </a:cubicBezTo>
                      <a:cubicBezTo>
                        <a:pt x="14564" y="17154"/>
                        <a:pt x="12224" y="18324"/>
                        <a:pt x="8713" y="19495"/>
                      </a:cubicBezTo>
                      <a:cubicBezTo>
                        <a:pt x="4031" y="21835"/>
                        <a:pt x="5202" y="21835"/>
                        <a:pt x="520" y="24176"/>
                      </a:cubicBezTo>
                      <a:cubicBezTo>
                        <a:pt x="-650" y="24176"/>
                        <a:pt x="520" y="26517"/>
                        <a:pt x="520" y="26517"/>
                      </a:cubicBezTo>
                      <a:cubicBezTo>
                        <a:pt x="520" y="27687"/>
                        <a:pt x="1691" y="28857"/>
                        <a:pt x="2861" y="28857"/>
                      </a:cubicBezTo>
                      <a:cubicBezTo>
                        <a:pt x="7542" y="28857"/>
                        <a:pt x="6372" y="27687"/>
                        <a:pt x="12224" y="27687"/>
                      </a:cubicBezTo>
                      <a:cubicBezTo>
                        <a:pt x="14564" y="27687"/>
                        <a:pt x="19246" y="27687"/>
                        <a:pt x="22757" y="27687"/>
                      </a:cubicBezTo>
                      <a:cubicBezTo>
                        <a:pt x="25098" y="27687"/>
                        <a:pt x="26268" y="26517"/>
                        <a:pt x="27438" y="25346"/>
                      </a:cubicBezTo>
                      <a:cubicBezTo>
                        <a:pt x="29779" y="25346"/>
                        <a:pt x="32120" y="25346"/>
                        <a:pt x="33290" y="25346"/>
                      </a:cubicBezTo>
                      <a:cubicBezTo>
                        <a:pt x="36801" y="24176"/>
                        <a:pt x="40312" y="20665"/>
                        <a:pt x="42653" y="19495"/>
                      </a:cubicBezTo>
                      <a:cubicBezTo>
                        <a:pt x="43823" y="18324"/>
                        <a:pt x="46164" y="18324"/>
                        <a:pt x="47335" y="17154"/>
                      </a:cubicBezTo>
                      <a:cubicBezTo>
                        <a:pt x="48505" y="15983"/>
                        <a:pt x="50846" y="17154"/>
                        <a:pt x="52016" y="15983"/>
                      </a:cubicBezTo>
                      <a:cubicBezTo>
                        <a:pt x="56697" y="12472"/>
                        <a:pt x="54357" y="11302"/>
                        <a:pt x="57868" y="8961"/>
                      </a:cubicBezTo>
                      <a:cubicBezTo>
                        <a:pt x="62549" y="6621"/>
                        <a:pt x="63719" y="4280"/>
                        <a:pt x="61379" y="19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7" name="任意多边形: 形状 1796" descr="910ba96c-1dfa-463d-9ece-b9121eff3e74"/>
                <p:cNvSpPr/>
                <p:nvPr/>
              </p:nvSpPr>
              <p:spPr>
                <a:xfrm>
                  <a:off x="2117062" y="7140889"/>
                  <a:ext cx="142072" cy="16844"/>
                </a:xfrm>
                <a:custGeom>
                  <a:avLst/>
                  <a:gdLst>
                    <a:gd name="connsiteX0" fmla="*/ 142072 w 142072"/>
                    <a:gd name="connsiteY0" fmla="*/ 2800 h 16844"/>
                    <a:gd name="connsiteX1" fmla="*/ 131539 w 142072"/>
                    <a:gd name="connsiteY1" fmla="*/ 459 h 16844"/>
                    <a:gd name="connsiteX2" fmla="*/ 111643 w 142072"/>
                    <a:gd name="connsiteY2" fmla="*/ 2800 h 16844"/>
                    <a:gd name="connsiteX3" fmla="*/ 102280 w 142072"/>
                    <a:gd name="connsiteY3" fmla="*/ 2800 h 16844"/>
                    <a:gd name="connsiteX4" fmla="*/ 91747 w 142072"/>
                    <a:gd name="connsiteY4" fmla="*/ 5141 h 16844"/>
                    <a:gd name="connsiteX5" fmla="*/ 68340 w 142072"/>
                    <a:gd name="connsiteY5" fmla="*/ 3970 h 16844"/>
                    <a:gd name="connsiteX6" fmla="*/ 56636 w 142072"/>
                    <a:gd name="connsiteY6" fmla="*/ 5141 h 16844"/>
                    <a:gd name="connsiteX7" fmla="*/ 44933 w 142072"/>
                    <a:gd name="connsiteY7" fmla="*/ 3970 h 16844"/>
                    <a:gd name="connsiteX8" fmla="*/ 23866 w 142072"/>
                    <a:gd name="connsiteY8" fmla="*/ 1629 h 16844"/>
                    <a:gd name="connsiteX9" fmla="*/ 3970 w 142072"/>
                    <a:gd name="connsiteY9" fmla="*/ 459 h 16844"/>
                    <a:gd name="connsiteX10" fmla="*/ 459 w 142072"/>
                    <a:gd name="connsiteY10" fmla="*/ 2800 h 16844"/>
                    <a:gd name="connsiteX11" fmla="*/ 2800 w 142072"/>
                    <a:gd name="connsiteY11" fmla="*/ 5141 h 16844"/>
                    <a:gd name="connsiteX12" fmla="*/ 22696 w 142072"/>
                    <a:gd name="connsiteY12" fmla="*/ 9822 h 16844"/>
                    <a:gd name="connsiteX13" fmla="*/ 42592 w 142072"/>
                    <a:gd name="connsiteY13" fmla="*/ 14503 h 16844"/>
                    <a:gd name="connsiteX14" fmla="*/ 54296 w 142072"/>
                    <a:gd name="connsiteY14" fmla="*/ 14503 h 16844"/>
                    <a:gd name="connsiteX15" fmla="*/ 65999 w 142072"/>
                    <a:gd name="connsiteY15" fmla="*/ 16844 h 16844"/>
                    <a:gd name="connsiteX16" fmla="*/ 90577 w 142072"/>
                    <a:gd name="connsiteY16" fmla="*/ 14503 h 16844"/>
                    <a:gd name="connsiteX17" fmla="*/ 101110 w 142072"/>
                    <a:gd name="connsiteY17" fmla="*/ 13333 h 16844"/>
                    <a:gd name="connsiteX18" fmla="*/ 111643 w 142072"/>
                    <a:gd name="connsiteY18" fmla="*/ 13333 h 16844"/>
                    <a:gd name="connsiteX19" fmla="*/ 131539 w 142072"/>
                    <a:gd name="connsiteY19" fmla="*/ 6311 h 16844"/>
                    <a:gd name="connsiteX20" fmla="*/ 142072 w 142072"/>
                    <a:gd name="connsiteY20" fmla="*/ 2800 h 1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2072" h="16844">
                      <a:moveTo>
                        <a:pt x="142072" y="2800"/>
                      </a:moveTo>
                      <a:cubicBezTo>
                        <a:pt x="142072" y="459"/>
                        <a:pt x="136221" y="-711"/>
                        <a:pt x="131539" y="459"/>
                      </a:cubicBezTo>
                      <a:cubicBezTo>
                        <a:pt x="122176" y="1629"/>
                        <a:pt x="123347" y="1629"/>
                        <a:pt x="111643" y="2800"/>
                      </a:cubicBezTo>
                      <a:cubicBezTo>
                        <a:pt x="108132" y="2800"/>
                        <a:pt x="105791" y="2800"/>
                        <a:pt x="102280" y="2800"/>
                      </a:cubicBezTo>
                      <a:cubicBezTo>
                        <a:pt x="98769" y="2800"/>
                        <a:pt x="95258" y="5141"/>
                        <a:pt x="91747" y="5141"/>
                      </a:cubicBezTo>
                      <a:cubicBezTo>
                        <a:pt x="84725" y="5141"/>
                        <a:pt x="76532" y="3970"/>
                        <a:pt x="68340" y="3970"/>
                      </a:cubicBezTo>
                      <a:cubicBezTo>
                        <a:pt x="64829" y="3970"/>
                        <a:pt x="60147" y="5141"/>
                        <a:pt x="56636" y="5141"/>
                      </a:cubicBezTo>
                      <a:cubicBezTo>
                        <a:pt x="53125" y="5141"/>
                        <a:pt x="48444" y="3970"/>
                        <a:pt x="44933" y="3970"/>
                      </a:cubicBezTo>
                      <a:cubicBezTo>
                        <a:pt x="37911" y="3970"/>
                        <a:pt x="30888" y="2800"/>
                        <a:pt x="23866" y="1629"/>
                      </a:cubicBezTo>
                      <a:cubicBezTo>
                        <a:pt x="12163" y="459"/>
                        <a:pt x="13333" y="1629"/>
                        <a:pt x="3970" y="459"/>
                      </a:cubicBezTo>
                      <a:cubicBezTo>
                        <a:pt x="1629" y="459"/>
                        <a:pt x="1629" y="1629"/>
                        <a:pt x="459" y="2800"/>
                      </a:cubicBezTo>
                      <a:cubicBezTo>
                        <a:pt x="-711" y="3970"/>
                        <a:pt x="459" y="5141"/>
                        <a:pt x="2800" y="5141"/>
                      </a:cubicBezTo>
                      <a:cubicBezTo>
                        <a:pt x="12163" y="8652"/>
                        <a:pt x="10992" y="7481"/>
                        <a:pt x="22696" y="9822"/>
                      </a:cubicBezTo>
                      <a:cubicBezTo>
                        <a:pt x="28548" y="10992"/>
                        <a:pt x="35570" y="13333"/>
                        <a:pt x="42592" y="14503"/>
                      </a:cubicBezTo>
                      <a:cubicBezTo>
                        <a:pt x="46103" y="14503"/>
                        <a:pt x="50785" y="14503"/>
                        <a:pt x="54296" y="14503"/>
                      </a:cubicBezTo>
                      <a:cubicBezTo>
                        <a:pt x="57807" y="14503"/>
                        <a:pt x="62488" y="16844"/>
                        <a:pt x="65999" y="16844"/>
                      </a:cubicBezTo>
                      <a:cubicBezTo>
                        <a:pt x="74192" y="16844"/>
                        <a:pt x="83555" y="15674"/>
                        <a:pt x="90577" y="14503"/>
                      </a:cubicBezTo>
                      <a:cubicBezTo>
                        <a:pt x="94088" y="14503"/>
                        <a:pt x="97599" y="13333"/>
                        <a:pt x="101110" y="13333"/>
                      </a:cubicBezTo>
                      <a:cubicBezTo>
                        <a:pt x="104621" y="13333"/>
                        <a:pt x="108132" y="14503"/>
                        <a:pt x="111643" y="13333"/>
                      </a:cubicBezTo>
                      <a:cubicBezTo>
                        <a:pt x="124517" y="10992"/>
                        <a:pt x="121006" y="9822"/>
                        <a:pt x="131539" y="6311"/>
                      </a:cubicBezTo>
                      <a:cubicBezTo>
                        <a:pt x="137391" y="7481"/>
                        <a:pt x="142072" y="5141"/>
                        <a:pt x="142072" y="280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8" name="任意多边形: 形状 1797" descr="1ee010e6-fb6c-470e-941d-081f1749cd6d"/>
                <p:cNvSpPr/>
                <p:nvPr/>
              </p:nvSpPr>
              <p:spPr>
                <a:xfrm>
                  <a:off x="2146780" y="7173659"/>
                  <a:ext cx="99710" cy="21525"/>
                </a:xfrm>
                <a:custGeom>
                  <a:avLst/>
                  <a:gdLst>
                    <a:gd name="connsiteX0" fmla="*/ 99480 w 99710"/>
                    <a:gd name="connsiteY0" fmla="*/ 2800 h 21525"/>
                    <a:gd name="connsiteX1" fmla="*/ 91288 w 99710"/>
                    <a:gd name="connsiteY1" fmla="*/ 459 h 21525"/>
                    <a:gd name="connsiteX2" fmla="*/ 77244 w 99710"/>
                    <a:gd name="connsiteY2" fmla="*/ 3970 h 21525"/>
                    <a:gd name="connsiteX3" fmla="*/ 70222 w 99710"/>
                    <a:gd name="connsiteY3" fmla="*/ 3970 h 21525"/>
                    <a:gd name="connsiteX4" fmla="*/ 63199 w 99710"/>
                    <a:gd name="connsiteY4" fmla="*/ 7481 h 21525"/>
                    <a:gd name="connsiteX5" fmla="*/ 46814 w 99710"/>
                    <a:gd name="connsiteY5" fmla="*/ 8652 h 21525"/>
                    <a:gd name="connsiteX6" fmla="*/ 38622 w 99710"/>
                    <a:gd name="connsiteY6" fmla="*/ 10992 h 21525"/>
                    <a:gd name="connsiteX7" fmla="*/ 30429 w 99710"/>
                    <a:gd name="connsiteY7" fmla="*/ 10992 h 21525"/>
                    <a:gd name="connsiteX8" fmla="*/ 16385 w 99710"/>
                    <a:gd name="connsiteY8" fmla="*/ 12163 h 21525"/>
                    <a:gd name="connsiteX9" fmla="*/ 2341 w 99710"/>
                    <a:gd name="connsiteY9" fmla="*/ 13333 h 21525"/>
                    <a:gd name="connsiteX10" fmla="*/ 0 w 99710"/>
                    <a:gd name="connsiteY10" fmla="*/ 15674 h 21525"/>
                    <a:gd name="connsiteX11" fmla="*/ 2341 w 99710"/>
                    <a:gd name="connsiteY11" fmla="*/ 18014 h 21525"/>
                    <a:gd name="connsiteX12" fmla="*/ 16385 w 99710"/>
                    <a:gd name="connsiteY12" fmla="*/ 19185 h 21525"/>
                    <a:gd name="connsiteX13" fmla="*/ 31600 w 99710"/>
                    <a:gd name="connsiteY13" fmla="*/ 21526 h 21525"/>
                    <a:gd name="connsiteX14" fmla="*/ 39792 w 99710"/>
                    <a:gd name="connsiteY14" fmla="*/ 20355 h 21525"/>
                    <a:gd name="connsiteX15" fmla="*/ 49155 w 99710"/>
                    <a:gd name="connsiteY15" fmla="*/ 21526 h 21525"/>
                    <a:gd name="connsiteX16" fmla="*/ 66710 w 99710"/>
                    <a:gd name="connsiteY16" fmla="*/ 16844 h 21525"/>
                    <a:gd name="connsiteX17" fmla="*/ 73733 w 99710"/>
                    <a:gd name="connsiteY17" fmla="*/ 14504 h 21525"/>
                    <a:gd name="connsiteX18" fmla="*/ 80755 w 99710"/>
                    <a:gd name="connsiteY18" fmla="*/ 14504 h 21525"/>
                    <a:gd name="connsiteX19" fmla="*/ 93629 w 99710"/>
                    <a:gd name="connsiteY19" fmla="*/ 7481 h 21525"/>
                    <a:gd name="connsiteX20" fmla="*/ 99480 w 99710"/>
                    <a:gd name="connsiteY20" fmla="*/ 2800 h 2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9710" h="21525">
                      <a:moveTo>
                        <a:pt x="99480" y="2800"/>
                      </a:moveTo>
                      <a:cubicBezTo>
                        <a:pt x="98310" y="459"/>
                        <a:pt x="94799" y="-711"/>
                        <a:pt x="91288" y="459"/>
                      </a:cubicBezTo>
                      <a:cubicBezTo>
                        <a:pt x="84266" y="1630"/>
                        <a:pt x="85436" y="1630"/>
                        <a:pt x="77244" y="3970"/>
                      </a:cubicBezTo>
                      <a:cubicBezTo>
                        <a:pt x="74903" y="3970"/>
                        <a:pt x="72562" y="3970"/>
                        <a:pt x="70222" y="3970"/>
                      </a:cubicBezTo>
                      <a:cubicBezTo>
                        <a:pt x="67881" y="3970"/>
                        <a:pt x="65540" y="6311"/>
                        <a:pt x="63199" y="7481"/>
                      </a:cubicBezTo>
                      <a:cubicBezTo>
                        <a:pt x="58518" y="8652"/>
                        <a:pt x="52666" y="7481"/>
                        <a:pt x="46814" y="8652"/>
                      </a:cubicBezTo>
                      <a:cubicBezTo>
                        <a:pt x="44474" y="8652"/>
                        <a:pt x="42133" y="10992"/>
                        <a:pt x="38622" y="10992"/>
                      </a:cubicBezTo>
                      <a:cubicBezTo>
                        <a:pt x="36281" y="10992"/>
                        <a:pt x="32770" y="10992"/>
                        <a:pt x="30429" y="10992"/>
                      </a:cubicBezTo>
                      <a:cubicBezTo>
                        <a:pt x="25748" y="12163"/>
                        <a:pt x="19896" y="10992"/>
                        <a:pt x="16385" y="12163"/>
                      </a:cubicBezTo>
                      <a:cubicBezTo>
                        <a:pt x="8192" y="13333"/>
                        <a:pt x="9363" y="13333"/>
                        <a:pt x="2341" y="13333"/>
                      </a:cubicBezTo>
                      <a:cubicBezTo>
                        <a:pt x="1170" y="13333"/>
                        <a:pt x="1170" y="14504"/>
                        <a:pt x="0" y="15674"/>
                      </a:cubicBezTo>
                      <a:cubicBezTo>
                        <a:pt x="0" y="16844"/>
                        <a:pt x="0" y="18014"/>
                        <a:pt x="2341" y="18014"/>
                      </a:cubicBezTo>
                      <a:cubicBezTo>
                        <a:pt x="9363" y="19185"/>
                        <a:pt x="8192" y="18014"/>
                        <a:pt x="16385" y="19185"/>
                      </a:cubicBezTo>
                      <a:cubicBezTo>
                        <a:pt x="21066" y="19185"/>
                        <a:pt x="25748" y="21526"/>
                        <a:pt x="31600" y="21526"/>
                      </a:cubicBezTo>
                      <a:cubicBezTo>
                        <a:pt x="33940" y="21526"/>
                        <a:pt x="37451" y="20355"/>
                        <a:pt x="39792" y="20355"/>
                      </a:cubicBezTo>
                      <a:cubicBezTo>
                        <a:pt x="42133" y="20355"/>
                        <a:pt x="45644" y="21526"/>
                        <a:pt x="49155" y="21526"/>
                      </a:cubicBezTo>
                      <a:cubicBezTo>
                        <a:pt x="55007" y="20355"/>
                        <a:pt x="60859" y="18014"/>
                        <a:pt x="66710" y="16844"/>
                      </a:cubicBezTo>
                      <a:cubicBezTo>
                        <a:pt x="69051" y="16844"/>
                        <a:pt x="71392" y="15674"/>
                        <a:pt x="73733" y="14504"/>
                      </a:cubicBezTo>
                      <a:cubicBezTo>
                        <a:pt x="76073" y="14504"/>
                        <a:pt x="79584" y="14504"/>
                        <a:pt x="80755" y="14504"/>
                      </a:cubicBezTo>
                      <a:cubicBezTo>
                        <a:pt x="88947" y="12163"/>
                        <a:pt x="86606" y="10992"/>
                        <a:pt x="93629" y="7481"/>
                      </a:cubicBezTo>
                      <a:cubicBezTo>
                        <a:pt x="97140" y="7481"/>
                        <a:pt x="100651" y="5141"/>
                        <a:pt x="99480" y="280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99" name="任意多边形: 形状 1798" descr="281b0487-72b8-4f18-9d8c-8214e4a5a21a"/>
                <p:cNvSpPr/>
                <p:nvPr/>
              </p:nvSpPr>
              <p:spPr>
                <a:xfrm>
                  <a:off x="2353934" y="6710656"/>
                  <a:ext cx="146294" cy="219728"/>
                </a:xfrm>
                <a:custGeom>
                  <a:avLst/>
                  <a:gdLst>
                    <a:gd name="connsiteX0" fmla="*/ 0 w 146294"/>
                    <a:gd name="connsiteY0" fmla="*/ 217687 h 219728"/>
                    <a:gd name="connsiteX1" fmla="*/ 23407 w 146294"/>
                    <a:gd name="connsiteY1" fmla="*/ 215346 h 219728"/>
                    <a:gd name="connsiteX2" fmla="*/ 43303 w 146294"/>
                    <a:gd name="connsiteY2" fmla="*/ 207153 h 219728"/>
                    <a:gd name="connsiteX3" fmla="*/ 65540 w 146294"/>
                    <a:gd name="connsiteY3" fmla="*/ 195450 h 219728"/>
                    <a:gd name="connsiteX4" fmla="*/ 85436 w 146294"/>
                    <a:gd name="connsiteY4" fmla="*/ 183746 h 219728"/>
                    <a:gd name="connsiteX5" fmla="*/ 102992 w 146294"/>
                    <a:gd name="connsiteY5" fmla="*/ 167361 h 219728"/>
                    <a:gd name="connsiteX6" fmla="*/ 135762 w 146294"/>
                    <a:gd name="connsiteY6" fmla="*/ 127569 h 219728"/>
                    <a:gd name="connsiteX7" fmla="*/ 142784 w 146294"/>
                    <a:gd name="connsiteY7" fmla="*/ 102992 h 219728"/>
                    <a:gd name="connsiteX8" fmla="*/ 146295 w 146294"/>
                    <a:gd name="connsiteY8" fmla="*/ 79584 h 219728"/>
                    <a:gd name="connsiteX9" fmla="*/ 140443 w 146294"/>
                    <a:gd name="connsiteY9" fmla="*/ 37451 h 219728"/>
                    <a:gd name="connsiteX10" fmla="*/ 129910 w 146294"/>
                    <a:gd name="connsiteY10" fmla="*/ 17555 h 219728"/>
                    <a:gd name="connsiteX11" fmla="*/ 115865 w 146294"/>
                    <a:gd name="connsiteY11" fmla="*/ 2341 h 219728"/>
                    <a:gd name="connsiteX12" fmla="*/ 110014 w 146294"/>
                    <a:gd name="connsiteY12" fmla="*/ 0 h 219728"/>
                    <a:gd name="connsiteX13" fmla="*/ 112354 w 146294"/>
                    <a:gd name="connsiteY13" fmla="*/ 5852 h 219728"/>
                    <a:gd name="connsiteX14" fmla="*/ 122888 w 146294"/>
                    <a:gd name="connsiteY14" fmla="*/ 21066 h 219728"/>
                    <a:gd name="connsiteX15" fmla="*/ 132251 w 146294"/>
                    <a:gd name="connsiteY15" fmla="*/ 40963 h 219728"/>
                    <a:gd name="connsiteX16" fmla="*/ 134591 w 146294"/>
                    <a:gd name="connsiteY16" fmla="*/ 79584 h 219728"/>
                    <a:gd name="connsiteX17" fmla="*/ 131080 w 146294"/>
                    <a:gd name="connsiteY17" fmla="*/ 101821 h 219728"/>
                    <a:gd name="connsiteX18" fmla="*/ 120547 w 146294"/>
                    <a:gd name="connsiteY18" fmla="*/ 122888 h 219728"/>
                    <a:gd name="connsiteX19" fmla="*/ 92458 w 146294"/>
                    <a:gd name="connsiteY19" fmla="*/ 161509 h 219728"/>
                    <a:gd name="connsiteX20" fmla="*/ 74903 w 146294"/>
                    <a:gd name="connsiteY20" fmla="*/ 175554 h 219728"/>
                    <a:gd name="connsiteX21" fmla="*/ 56177 w 146294"/>
                    <a:gd name="connsiteY21" fmla="*/ 186087 h 219728"/>
                    <a:gd name="connsiteX22" fmla="*/ 36281 w 146294"/>
                    <a:gd name="connsiteY22" fmla="*/ 197790 h 219728"/>
                    <a:gd name="connsiteX23" fmla="*/ 18726 w 146294"/>
                    <a:gd name="connsiteY23" fmla="*/ 207153 h 219728"/>
                    <a:gd name="connsiteX24" fmla="*/ 0 w 146294"/>
                    <a:gd name="connsiteY24" fmla="*/ 217687 h 219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6294" h="219728">
                      <a:moveTo>
                        <a:pt x="0" y="217687"/>
                      </a:moveTo>
                      <a:cubicBezTo>
                        <a:pt x="0" y="221198"/>
                        <a:pt x="11704" y="220027"/>
                        <a:pt x="23407" y="215346"/>
                      </a:cubicBezTo>
                      <a:cubicBezTo>
                        <a:pt x="33940" y="211835"/>
                        <a:pt x="38622" y="209494"/>
                        <a:pt x="43303" y="207153"/>
                      </a:cubicBezTo>
                      <a:cubicBezTo>
                        <a:pt x="47985" y="204813"/>
                        <a:pt x="53837" y="202472"/>
                        <a:pt x="65540" y="195450"/>
                      </a:cubicBezTo>
                      <a:cubicBezTo>
                        <a:pt x="71392" y="191939"/>
                        <a:pt x="78414" y="188428"/>
                        <a:pt x="85436" y="183746"/>
                      </a:cubicBezTo>
                      <a:cubicBezTo>
                        <a:pt x="91288" y="179065"/>
                        <a:pt x="97140" y="172043"/>
                        <a:pt x="102992" y="167361"/>
                      </a:cubicBezTo>
                      <a:cubicBezTo>
                        <a:pt x="114695" y="155658"/>
                        <a:pt x="128739" y="142784"/>
                        <a:pt x="135762" y="127569"/>
                      </a:cubicBezTo>
                      <a:cubicBezTo>
                        <a:pt x="139273" y="119377"/>
                        <a:pt x="140443" y="111184"/>
                        <a:pt x="142784" y="102992"/>
                      </a:cubicBezTo>
                      <a:cubicBezTo>
                        <a:pt x="145124" y="94799"/>
                        <a:pt x="146295" y="86606"/>
                        <a:pt x="146295" y="79584"/>
                      </a:cubicBezTo>
                      <a:cubicBezTo>
                        <a:pt x="146295" y="64370"/>
                        <a:pt x="145124" y="49155"/>
                        <a:pt x="140443" y="37451"/>
                      </a:cubicBezTo>
                      <a:cubicBezTo>
                        <a:pt x="135762" y="25748"/>
                        <a:pt x="132251" y="21066"/>
                        <a:pt x="129910" y="17555"/>
                      </a:cubicBezTo>
                      <a:cubicBezTo>
                        <a:pt x="126399" y="14044"/>
                        <a:pt x="124058" y="10533"/>
                        <a:pt x="115865" y="2341"/>
                      </a:cubicBezTo>
                      <a:cubicBezTo>
                        <a:pt x="112354" y="0"/>
                        <a:pt x="111184" y="0"/>
                        <a:pt x="110014" y="0"/>
                      </a:cubicBezTo>
                      <a:cubicBezTo>
                        <a:pt x="107673" y="0"/>
                        <a:pt x="108843" y="1170"/>
                        <a:pt x="112354" y="5852"/>
                      </a:cubicBezTo>
                      <a:cubicBezTo>
                        <a:pt x="119377" y="14044"/>
                        <a:pt x="120547" y="17555"/>
                        <a:pt x="122888" y="21066"/>
                      </a:cubicBezTo>
                      <a:cubicBezTo>
                        <a:pt x="125228" y="24577"/>
                        <a:pt x="127569" y="29259"/>
                        <a:pt x="132251" y="40963"/>
                      </a:cubicBezTo>
                      <a:cubicBezTo>
                        <a:pt x="135762" y="52666"/>
                        <a:pt x="135762" y="65540"/>
                        <a:pt x="134591" y="79584"/>
                      </a:cubicBezTo>
                      <a:cubicBezTo>
                        <a:pt x="133421" y="86606"/>
                        <a:pt x="133421" y="94799"/>
                        <a:pt x="131080" y="101821"/>
                      </a:cubicBezTo>
                      <a:cubicBezTo>
                        <a:pt x="128739" y="108843"/>
                        <a:pt x="124058" y="115865"/>
                        <a:pt x="120547" y="122888"/>
                      </a:cubicBezTo>
                      <a:cubicBezTo>
                        <a:pt x="113525" y="136932"/>
                        <a:pt x="104162" y="150976"/>
                        <a:pt x="92458" y="161509"/>
                      </a:cubicBezTo>
                      <a:cubicBezTo>
                        <a:pt x="86606" y="167361"/>
                        <a:pt x="80755" y="172043"/>
                        <a:pt x="74903" y="175554"/>
                      </a:cubicBezTo>
                      <a:cubicBezTo>
                        <a:pt x="69051" y="180235"/>
                        <a:pt x="62029" y="182576"/>
                        <a:pt x="56177" y="186087"/>
                      </a:cubicBezTo>
                      <a:cubicBezTo>
                        <a:pt x="44474" y="193109"/>
                        <a:pt x="39792" y="195450"/>
                        <a:pt x="36281" y="197790"/>
                      </a:cubicBezTo>
                      <a:cubicBezTo>
                        <a:pt x="31600" y="200131"/>
                        <a:pt x="28089" y="202472"/>
                        <a:pt x="18726" y="207153"/>
                      </a:cubicBezTo>
                      <a:cubicBezTo>
                        <a:pt x="10533" y="210664"/>
                        <a:pt x="1170" y="215346"/>
                        <a:pt x="0" y="2176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0" name="任意多边形: 形状 1799" descr="c2a29f86-3a06-46c8-8bb7-41518c3097d9"/>
                <p:cNvSpPr/>
                <p:nvPr/>
              </p:nvSpPr>
              <p:spPr>
                <a:xfrm>
                  <a:off x="2120845" y="6918526"/>
                  <a:ext cx="240262" cy="225267"/>
                </a:xfrm>
                <a:custGeom>
                  <a:avLst/>
                  <a:gdLst>
                    <a:gd name="connsiteX0" fmla="*/ 240111 w 240262"/>
                    <a:gd name="connsiteY0" fmla="*/ 454 h 225267"/>
                    <a:gd name="connsiteX1" fmla="*/ 222555 w 240262"/>
                    <a:gd name="connsiteY1" fmla="*/ 14498 h 225267"/>
                    <a:gd name="connsiteX2" fmla="*/ 193296 w 240262"/>
                    <a:gd name="connsiteY2" fmla="*/ 49609 h 225267"/>
                    <a:gd name="connsiteX3" fmla="*/ 176911 w 240262"/>
                    <a:gd name="connsiteY3" fmla="*/ 65994 h 225267"/>
                    <a:gd name="connsiteX4" fmla="*/ 161697 w 240262"/>
                    <a:gd name="connsiteY4" fmla="*/ 85890 h 225267"/>
                    <a:gd name="connsiteX5" fmla="*/ 120734 w 240262"/>
                    <a:gd name="connsiteY5" fmla="*/ 123341 h 225267"/>
                    <a:gd name="connsiteX6" fmla="*/ 100838 w 240262"/>
                    <a:gd name="connsiteY6" fmla="*/ 143237 h 225267"/>
                    <a:gd name="connsiteX7" fmla="*/ 79772 w 240262"/>
                    <a:gd name="connsiteY7" fmla="*/ 160793 h 225267"/>
                    <a:gd name="connsiteX8" fmla="*/ 41150 w 240262"/>
                    <a:gd name="connsiteY8" fmla="*/ 191222 h 225267"/>
                    <a:gd name="connsiteX9" fmla="*/ 2528 w 240262"/>
                    <a:gd name="connsiteY9" fmla="*/ 219311 h 225267"/>
                    <a:gd name="connsiteX10" fmla="*/ 187 w 240262"/>
                    <a:gd name="connsiteY10" fmla="*/ 223992 h 225267"/>
                    <a:gd name="connsiteX11" fmla="*/ 7209 w 240262"/>
                    <a:gd name="connsiteY11" fmla="*/ 222822 h 225267"/>
                    <a:gd name="connsiteX12" fmla="*/ 48172 w 240262"/>
                    <a:gd name="connsiteY12" fmla="*/ 195904 h 225267"/>
                    <a:gd name="connsiteX13" fmla="*/ 89134 w 240262"/>
                    <a:gd name="connsiteY13" fmla="*/ 167815 h 225267"/>
                    <a:gd name="connsiteX14" fmla="*/ 110201 w 240262"/>
                    <a:gd name="connsiteY14" fmla="*/ 150259 h 225267"/>
                    <a:gd name="connsiteX15" fmla="*/ 133608 w 240262"/>
                    <a:gd name="connsiteY15" fmla="*/ 132704 h 225267"/>
                    <a:gd name="connsiteX16" fmla="*/ 173400 w 240262"/>
                    <a:gd name="connsiteY16" fmla="*/ 92912 h 225267"/>
                    <a:gd name="connsiteX17" fmla="*/ 189785 w 240262"/>
                    <a:gd name="connsiteY17" fmla="*/ 74186 h 225267"/>
                    <a:gd name="connsiteX18" fmla="*/ 206170 w 240262"/>
                    <a:gd name="connsiteY18" fmla="*/ 57801 h 225267"/>
                    <a:gd name="connsiteX19" fmla="*/ 231918 w 240262"/>
                    <a:gd name="connsiteY19" fmla="*/ 20350 h 225267"/>
                    <a:gd name="connsiteX20" fmla="*/ 240111 w 240262"/>
                    <a:gd name="connsiteY20" fmla="*/ 454 h 225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0262" h="225267">
                      <a:moveTo>
                        <a:pt x="240111" y="454"/>
                      </a:moveTo>
                      <a:cubicBezTo>
                        <a:pt x="237770" y="-1887"/>
                        <a:pt x="229577" y="5135"/>
                        <a:pt x="222555" y="14498"/>
                      </a:cubicBezTo>
                      <a:cubicBezTo>
                        <a:pt x="207341" y="32053"/>
                        <a:pt x="210852" y="28542"/>
                        <a:pt x="193296" y="49609"/>
                      </a:cubicBezTo>
                      <a:cubicBezTo>
                        <a:pt x="188615" y="54290"/>
                        <a:pt x="182763" y="60142"/>
                        <a:pt x="176911" y="65994"/>
                      </a:cubicBezTo>
                      <a:cubicBezTo>
                        <a:pt x="171060" y="71845"/>
                        <a:pt x="167548" y="78868"/>
                        <a:pt x="161697" y="85890"/>
                      </a:cubicBezTo>
                      <a:cubicBezTo>
                        <a:pt x="149993" y="98764"/>
                        <a:pt x="134779" y="110467"/>
                        <a:pt x="120734" y="123341"/>
                      </a:cubicBezTo>
                      <a:cubicBezTo>
                        <a:pt x="113712" y="129193"/>
                        <a:pt x="107860" y="137386"/>
                        <a:pt x="100838" y="143237"/>
                      </a:cubicBezTo>
                      <a:cubicBezTo>
                        <a:pt x="93816" y="149089"/>
                        <a:pt x="86794" y="154941"/>
                        <a:pt x="79772" y="160793"/>
                      </a:cubicBezTo>
                      <a:cubicBezTo>
                        <a:pt x="65727" y="172496"/>
                        <a:pt x="51683" y="181859"/>
                        <a:pt x="41150" y="191222"/>
                      </a:cubicBezTo>
                      <a:cubicBezTo>
                        <a:pt x="17743" y="208777"/>
                        <a:pt x="22424" y="206437"/>
                        <a:pt x="2528" y="219311"/>
                      </a:cubicBezTo>
                      <a:cubicBezTo>
                        <a:pt x="-983" y="221651"/>
                        <a:pt x="187" y="222822"/>
                        <a:pt x="187" y="223992"/>
                      </a:cubicBezTo>
                      <a:cubicBezTo>
                        <a:pt x="187" y="226333"/>
                        <a:pt x="1358" y="225162"/>
                        <a:pt x="7209" y="222822"/>
                      </a:cubicBezTo>
                      <a:cubicBezTo>
                        <a:pt x="28276" y="209948"/>
                        <a:pt x="23594" y="212288"/>
                        <a:pt x="48172" y="195904"/>
                      </a:cubicBezTo>
                      <a:cubicBezTo>
                        <a:pt x="59875" y="187711"/>
                        <a:pt x="75090" y="179518"/>
                        <a:pt x="89134" y="167815"/>
                      </a:cubicBezTo>
                      <a:cubicBezTo>
                        <a:pt x="96157" y="161963"/>
                        <a:pt x="103179" y="156111"/>
                        <a:pt x="110201" y="150259"/>
                      </a:cubicBezTo>
                      <a:cubicBezTo>
                        <a:pt x="117223" y="144408"/>
                        <a:pt x="126586" y="139726"/>
                        <a:pt x="133608" y="132704"/>
                      </a:cubicBezTo>
                      <a:cubicBezTo>
                        <a:pt x="147652" y="119830"/>
                        <a:pt x="160526" y="105786"/>
                        <a:pt x="173400" y="92912"/>
                      </a:cubicBezTo>
                      <a:cubicBezTo>
                        <a:pt x="179252" y="87060"/>
                        <a:pt x="185104" y="80038"/>
                        <a:pt x="189785" y="74186"/>
                      </a:cubicBezTo>
                      <a:cubicBezTo>
                        <a:pt x="195637" y="68334"/>
                        <a:pt x="201489" y="63653"/>
                        <a:pt x="206170" y="57801"/>
                      </a:cubicBezTo>
                      <a:cubicBezTo>
                        <a:pt x="223726" y="36735"/>
                        <a:pt x="219044" y="39075"/>
                        <a:pt x="231918" y="20350"/>
                      </a:cubicBezTo>
                      <a:cubicBezTo>
                        <a:pt x="235429" y="10987"/>
                        <a:pt x="241281" y="2794"/>
                        <a:pt x="240111" y="45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1" name="任意多边形: 形状 1800" descr="7958942f-5c8d-454d-b06f-32e30e353b1d"/>
                <p:cNvSpPr/>
                <p:nvPr/>
              </p:nvSpPr>
              <p:spPr>
                <a:xfrm>
                  <a:off x="2102119" y="6912608"/>
                  <a:ext cx="208691" cy="197909"/>
                </a:xfrm>
                <a:custGeom>
                  <a:avLst/>
                  <a:gdLst>
                    <a:gd name="connsiteX0" fmla="*/ 208511 w 208691"/>
                    <a:gd name="connsiteY0" fmla="*/ 520 h 197909"/>
                    <a:gd name="connsiteX1" fmla="*/ 192126 w 208691"/>
                    <a:gd name="connsiteY1" fmla="*/ 12224 h 197909"/>
                    <a:gd name="connsiteX2" fmla="*/ 166378 w 208691"/>
                    <a:gd name="connsiteY2" fmla="*/ 42653 h 197909"/>
                    <a:gd name="connsiteX3" fmla="*/ 152334 w 208691"/>
                    <a:gd name="connsiteY3" fmla="*/ 56697 h 197909"/>
                    <a:gd name="connsiteX4" fmla="*/ 139460 w 208691"/>
                    <a:gd name="connsiteY4" fmla="*/ 74253 h 197909"/>
                    <a:gd name="connsiteX5" fmla="*/ 104349 w 208691"/>
                    <a:gd name="connsiteY5" fmla="*/ 107023 h 197909"/>
                    <a:gd name="connsiteX6" fmla="*/ 87964 w 208691"/>
                    <a:gd name="connsiteY6" fmla="*/ 124578 h 197909"/>
                    <a:gd name="connsiteX7" fmla="*/ 69238 w 208691"/>
                    <a:gd name="connsiteY7" fmla="*/ 139793 h 197909"/>
                    <a:gd name="connsiteX8" fmla="*/ 35298 w 208691"/>
                    <a:gd name="connsiteY8" fmla="*/ 166711 h 197909"/>
                    <a:gd name="connsiteX9" fmla="*/ 2528 w 208691"/>
                    <a:gd name="connsiteY9" fmla="*/ 192459 h 197909"/>
                    <a:gd name="connsiteX10" fmla="*/ 187 w 208691"/>
                    <a:gd name="connsiteY10" fmla="*/ 197140 h 197909"/>
                    <a:gd name="connsiteX11" fmla="*/ 6039 w 208691"/>
                    <a:gd name="connsiteY11" fmla="*/ 195970 h 197909"/>
                    <a:gd name="connsiteX12" fmla="*/ 41150 w 208691"/>
                    <a:gd name="connsiteY12" fmla="*/ 171392 h 197909"/>
                    <a:gd name="connsiteX13" fmla="*/ 76261 w 208691"/>
                    <a:gd name="connsiteY13" fmla="*/ 146815 h 197909"/>
                    <a:gd name="connsiteX14" fmla="*/ 94986 w 208691"/>
                    <a:gd name="connsiteY14" fmla="*/ 130430 h 197909"/>
                    <a:gd name="connsiteX15" fmla="*/ 114882 w 208691"/>
                    <a:gd name="connsiteY15" fmla="*/ 115215 h 197909"/>
                    <a:gd name="connsiteX16" fmla="*/ 148823 w 208691"/>
                    <a:gd name="connsiteY16" fmla="*/ 78934 h 197909"/>
                    <a:gd name="connsiteX17" fmla="*/ 162867 w 208691"/>
                    <a:gd name="connsiteY17" fmla="*/ 62549 h 197909"/>
                    <a:gd name="connsiteX18" fmla="*/ 176911 w 208691"/>
                    <a:gd name="connsiteY18" fmla="*/ 48505 h 197909"/>
                    <a:gd name="connsiteX19" fmla="*/ 199148 w 208691"/>
                    <a:gd name="connsiteY19" fmla="*/ 15735 h 197909"/>
                    <a:gd name="connsiteX20" fmla="*/ 208511 w 208691"/>
                    <a:gd name="connsiteY20" fmla="*/ 520 h 197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8691" h="197909">
                      <a:moveTo>
                        <a:pt x="208511" y="520"/>
                      </a:moveTo>
                      <a:cubicBezTo>
                        <a:pt x="206170" y="-1821"/>
                        <a:pt x="199148" y="4031"/>
                        <a:pt x="192126" y="12224"/>
                      </a:cubicBezTo>
                      <a:cubicBezTo>
                        <a:pt x="179252" y="27438"/>
                        <a:pt x="181593" y="25098"/>
                        <a:pt x="166378" y="42653"/>
                      </a:cubicBezTo>
                      <a:cubicBezTo>
                        <a:pt x="162867" y="47334"/>
                        <a:pt x="157015" y="52016"/>
                        <a:pt x="152334" y="56697"/>
                      </a:cubicBezTo>
                      <a:cubicBezTo>
                        <a:pt x="147653" y="61379"/>
                        <a:pt x="144141" y="68401"/>
                        <a:pt x="139460" y="74253"/>
                      </a:cubicBezTo>
                      <a:cubicBezTo>
                        <a:pt x="128927" y="85956"/>
                        <a:pt x="116053" y="96490"/>
                        <a:pt x="104349" y="107023"/>
                      </a:cubicBezTo>
                      <a:cubicBezTo>
                        <a:pt x="98497" y="112874"/>
                        <a:pt x="93816" y="118726"/>
                        <a:pt x="87964" y="124578"/>
                      </a:cubicBezTo>
                      <a:cubicBezTo>
                        <a:pt x="82112" y="130430"/>
                        <a:pt x="75090" y="135111"/>
                        <a:pt x="69238" y="139793"/>
                      </a:cubicBezTo>
                      <a:cubicBezTo>
                        <a:pt x="57535" y="150326"/>
                        <a:pt x="45831" y="158519"/>
                        <a:pt x="35298" y="166711"/>
                      </a:cubicBezTo>
                      <a:cubicBezTo>
                        <a:pt x="15402" y="181926"/>
                        <a:pt x="18913" y="179585"/>
                        <a:pt x="2528" y="192459"/>
                      </a:cubicBezTo>
                      <a:cubicBezTo>
                        <a:pt x="-983" y="194800"/>
                        <a:pt x="187" y="195970"/>
                        <a:pt x="187" y="197140"/>
                      </a:cubicBezTo>
                      <a:cubicBezTo>
                        <a:pt x="187" y="198311"/>
                        <a:pt x="1358" y="198311"/>
                        <a:pt x="6039" y="195970"/>
                      </a:cubicBezTo>
                      <a:cubicBezTo>
                        <a:pt x="24765" y="184266"/>
                        <a:pt x="20083" y="186607"/>
                        <a:pt x="41150" y="171392"/>
                      </a:cubicBezTo>
                      <a:cubicBezTo>
                        <a:pt x="51683" y="164370"/>
                        <a:pt x="64557" y="156178"/>
                        <a:pt x="76261" y="146815"/>
                      </a:cubicBezTo>
                      <a:cubicBezTo>
                        <a:pt x="82112" y="142133"/>
                        <a:pt x="87964" y="136282"/>
                        <a:pt x="94986" y="130430"/>
                      </a:cubicBezTo>
                      <a:cubicBezTo>
                        <a:pt x="100838" y="124578"/>
                        <a:pt x="109031" y="121067"/>
                        <a:pt x="114882" y="115215"/>
                      </a:cubicBezTo>
                      <a:cubicBezTo>
                        <a:pt x="127756" y="103512"/>
                        <a:pt x="138290" y="90638"/>
                        <a:pt x="148823" y="78934"/>
                      </a:cubicBezTo>
                      <a:cubicBezTo>
                        <a:pt x="154675" y="73082"/>
                        <a:pt x="158186" y="68401"/>
                        <a:pt x="162867" y="62549"/>
                      </a:cubicBezTo>
                      <a:cubicBezTo>
                        <a:pt x="167549" y="56697"/>
                        <a:pt x="173400" y="53186"/>
                        <a:pt x="176911" y="48505"/>
                      </a:cubicBezTo>
                      <a:cubicBezTo>
                        <a:pt x="192126" y="29779"/>
                        <a:pt x="187445" y="32120"/>
                        <a:pt x="199148" y="15735"/>
                      </a:cubicBezTo>
                      <a:cubicBezTo>
                        <a:pt x="205000" y="11053"/>
                        <a:pt x="209681" y="2861"/>
                        <a:pt x="208511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2" name="任意多边形: 形状 1801" descr="46828287-91ec-4844-b723-3631ea869771"/>
                <p:cNvSpPr/>
                <p:nvPr/>
              </p:nvSpPr>
              <p:spPr>
                <a:xfrm>
                  <a:off x="2304451" y="6749571"/>
                  <a:ext cx="64989" cy="161216"/>
                </a:xfrm>
                <a:custGeom>
                  <a:avLst/>
                  <a:gdLst>
                    <a:gd name="connsiteX0" fmla="*/ 9691 w 64989"/>
                    <a:gd name="connsiteY0" fmla="*/ 161217 h 161216"/>
                    <a:gd name="connsiteX1" fmla="*/ 15542 w 64989"/>
                    <a:gd name="connsiteY1" fmla="*/ 149513 h 161216"/>
                    <a:gd name="connsiteX2" fmla="*/ 15542 w 64989"/>
                    <a:gd name="connsiteY2" fmla="*/ 124936 h 161216"/>
                    <a:gd name="connsiteX3" fmla="*/ 16713 w 64989"/>
                    <a:gd name="connsiteY3" fmla="*/ 113232 h 161216"/>
                    <a:gd name="connsiteX4" fmla="*/ 15542 w 64989"/>
                    <a:gd name="connsiteY4" fmla="*/ 99188 h 161216"/>
                    <a:gd name="connsiteX5" fmla="*/ 21394 w 64989"/>
                    <a:gd name="connsiteY5" fmla="*/ 71099 h 161216"/>
                    <a:gd name="connsiteX6" fmla="*/ 23735 w 64989"/>
                    <a:gd name="connsiteY6" fmla="*/ 57055 h 161216"/>
                    <a:gd name="connsiteX7" fmla="*/ 29587 w 64989"/>
                    <a:gd name="connsiteY7" fmla="*/ 44181 h 161216"/>
                    <a:gd name="connsiteX8" fmla="*/ 44801 w 64989"/>
                    <a:gd name="connsiteY8" fmla="*/ 23115 h 161216"/>
                    <a:gd name="connsiteX9" fmla="*/ 54164 w 64989"/>
                    <a:gd name="connsiteY9" fmla="*/ 12581 h 161216"/>
                    <a:gd name="connsiteX10" fmla="*/ 63527 w 64989"/>
                    <a:gd name="connsiteY10" fmla="*/ 4389 h 161216"/>
                    <a:gd name="connsiteX11" fmla="*/ 64697 w 64989"/>
                    <a:gd name="connsiteY11" fmla="*/ 878 h 161216"/>
                    <a:gd name="connsiteX12" fmla="*/ 60016 w 64989"/>
                    <a:gd name="connsiteY12" fmla="*/ 878 h 161216"/>
                    <a:gd name="connsiteX13" fmla="*/ 48312 w 64989"/>
                    <a:gd name="connsiteY13" fmla="*/ 7900 h 161216"/>
                    <a:gd name="connsiteX14" fmla="*/ 36609 w 64989"/>
                    <a:gd name="connsiteY14" fmla="*/ 18433 h 161216"/>
                    <a:gd name="connsiteX15" fmla="*/ 17883 w 64989"/>
                    <a:gd name="connsiteY15" fmla="*/ 39500 h 161216"/>
                    <a:gd name="connsiteX16" fmla="*/ 12031 w 64989"/>
                    <a:gd name="connsiteY16" fmla="*/ 53544 h 161216"/>
                    <a:gd name="connsiteX17" fmla="*/ 5009 w 64989"/>
                    <a:gd name="connsiteY17" fmla="*/ 67588 h 161216"/>
                    <a:gd name="connsiteX18" fmla="*/ 1498 w 64989"/>
                    <a:gd name="connsiteY18" fmla="*/ 99188 h 161216"/>
                    <a:gd name="connsiteX19" fmla="*/ 1498 w 64989"/>
                    <a:gd name="connsiteY19" fmla="*/ 113232 h 161216"/>
                    <a:gd name="connsiteX20" fmla="*/ 328 w 64989"/>
                    <a:gd name="connsiteY20" fmla="*/ 126106 h 161216"/>
                    <a:gd name="connsiteX21" fmla="*/ 5009 w 64989"/>
                    <a:gd name="connsiteY21" fmla="*/ 150684 h 161216"/>
                    <a:gd name="connsiteX22" fmla="*/ 9691 w 64989"/>
                    <a:gd name="connsiteY22" fmla="*/ 161217 h 161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989" h="161216">
                      <a:moveTo>
                        <a:pt x="9691" y="161217"/>
                      </a:moveTo>
                      <a:cubicBezTo>
                        <a:pt x="13202" y="161217"/>
                        <a:pt x="15542" y="155365"/>
                        <a:pt x="15542" y="149513"/>
                      </a:cubicBezTo>
                      <a:cubicBezTo>
                        <a:pt x="15542" y="136639"/>
                        <a:pt x="15542" y="138980"/>
                        <a:pt x="15542" y="124936"/>
                      </a:cubicBezTo>
                      <a:cubicBezTo>
                        <a:pt x="15542" y="121425"/>
                        <a:pt x="16713" y="116743"/>
                        <a:pt x="16713" y="113232"/>
                      </a:cubicBezTo>
                      <a:cubicBezTo>
                        <a:pt x="16713" y="108551"/>
                        <a:pt x="14372" y="103869"/>
                        <a:pt x="15542" y="99188"/>
                      </a:cubicBezTo>
                      <a:cubicBezTo>
                        <a:pt x="16713" y="89825"/>
                        <a:pt x="19053" y="80462"/>
                        <a:pt x="21394" y="71099"/>
                      </a:cubicBezTo>
                      <a:cubicBezTo>
                        <a:pt x="22564" y="66418"/>
                        <a:pt x="22564" y="61736"/>
                        <a:pt x="23735" y="57055"/>
                      </a:cubicBezTo>
                      <a:cubicBezTo>
                        <a:pt x="24905" y="52374"/>
                        <a:pt x="28416" y="47692"/>
                        <a:pt x="29587" y="44181"/>
                      </a:cubicBezTo>
                      <a:cubicBezTo>
                        <a:pt x="34268" y="35988"/>
                        <a:pt x="40120" y="28966"/>
                        <a:pt x="44801" y="23115"/>
                      </a:cubicBezTo>
                      <a:cubicBezTo>
                        <a:pt x="49483" y="17263"/>
                        <a:pt x="51823" y="14922"/>
                        <a:pt x="54164" y="12581"/>
                      </a:cubicBezTo>
                      <a:cubicBezTo>
                        <a:pt x="56505" y="10241"/>
                        <a:pt x="57675" y="9070"/>
                        <a:pt x="63527" y="4389"/>
                      </a:cubicBezTo>
                      <a:cubicBezTo>
                        <a:pt x="65868" y="3218"/>
                        <a:pt x="64697" y="2048"/>
                        <a:pt x="64697" y="878"/>
                      </a:cubicBezTo>
                      <a:cubicBezTo>
                        <a:pt x="64697" y="-293"/>
                        <a:pt x="63527" y="-293"/>
                        <a:pt x="60016" y="878"/>
                      </a:cubicBezTo>
                      <a:cubicBezTo>
                        <a:pt x="52994" y="4389"/>
                        <a:pt x="50653" y="5559"/>
                        <a:pt x="48312" y="7900"/>
                      </a:cubicBezTo>
                      <a:cubicBezTo>
                        <a:pt x="45972" y="10241"/>
                        <a:pt x="42461" y="12581"/>
                        <a:pt x="36609" y="18433"/>
                      </a:cubicBezTo>
                      <a:cubicBezTo>
                        <a:pt x="30757" y="24285"/>
                        <a:pt x="22564" y="31307"/>
                        <a:pt x="17883" y="39500"/>
                      </a:cubicBezTo>
                      <a:cubicBezTo>
                        <a:pt x="15542" y="44181"/>
                        <a:pt x="13202" y="48862"/>
                        <a:pt x="12031" y="53544"/>
                      </a:cubicBezTo>
                      <a:cubicBezTo>
                        <a:pt x="9691" y="58225"/>
                        <a:pt x="6180" y="62907"/>
                        <a:pt x="5009" y="67588"/>
                      </a:cubicBezTo>
                      <a:cubicBezTo>
                        <a:pt x="1498" y="78121"/>
                        <a:pt x="2668" y="88655"/>
                        <a:pt x="1498" y="99188"/>
                      </a:cubicBezTo>
                      <a:cubicBezTo>
                        <a:pt x="1498" y="103869"/>
                        <a:pt x="1498" y="108551"/>
                        <a:pt x="1498" y="113232"/>
                      </a:cubicBezTo>
                      <a:cubicBezTo>
                        <a:pt x="1498" y="117914"/>
                        <a:pt x="-843" y="122595"/>
                        <a:pt x="328" y="126106"/>
                      </a:cubicBezTo>
                      <a:cubicBezTo>
                        <a:pt x="1498" y="141321"/>
                        <a:pt x="3839" y="138980"/>
                        <a:pt x="5009" y="150684"/>
                      </a:cubicBezTo>
                      <a:cubicBezTo>
                        <a:pt x="5009" y="155365"/>
                        <a:pt x="7350" y="161217"/>
                        <a:pt x="9691" y="16121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3" name="任意多边形: 形状 1802" descr="dab41e95-1fb3-4cfd-82ce-e76782026a14"/>
                <p:cNvSpPr/>
                <p:nvPr/>
              </p:nvSpPr>
              <p:spPr>
                <a:xfrm>
                  <a:off x="2281371" y="6572111"/>
                  <a:ext cx="249745" cy="176069"/>
                </a:xfrm>
                <a:custGeom>
                  <a:avLst/>
                  <a:gdLst>
                    <a:gd name="connsiteX0" fmla="*/ 1170 w 249745"/>
                    <a:gd name="connsiteY0" fmla="*/ 138545 h 176069"/>
                    <a:gd name="connsiteX1" fmla="*/ 4681 w 249745"/>
                    <a:gd name="connsiteY1" fmla="*/ 147908 h 176069"/>
                    <a:gd name="connsiteX2" fmla="*/ 28089 w 249745"/>
                    <a:gd name="connsiteY2" fmla="*/ 165463 h 176069"/>
                    <a:gd name="connsiteX3" fmla="*/ 52666 w 249745"/>
                    <a:gd name="connsiteY3" fmla="*/ 173656 h 176069"/>
                    <a:gd name="connsiteX4" fmla="*/ 69051 w 249745"/>
                    <a:gd name="connsiteY4" fmla="*/ 175996 h 176069"/>
                    <a:gd name="connsiteX5" fmla="*/ 118206 w 249745"/>
                    <a:gd name="connsiteY5" fmla="*/ 170145 h 176069"/>
                    <a:gd name="connsiteX6" fmla="*/ 157998 w 249745"/>
                    <a:gd name="connsiteY6" fmla="*/ 153760 h 176069"/>
                    <a:gd name="connsiteX7" fmla="*/ 191939 w 249745"/>
                    <a:gd name="connsiteY7" fmla="*/ 124501 h 176069"/>
                    <a:gd name="connsiteX8" fmla="*/ 223538 w 249745"/>
                    <a:gd name="connsiteY8" fmla="*/ 89390 h 176069"/>
                    <a:gd name="connsiteX9" fmla="*/ 238753 w 249745"/>
                    <a:gd name="connsiteY9" fmla="*/ 70664 h 176069"/>
                    <a:gd name="connsiteX10" fmla="*/ 249286 w 249745"/>
                    <a:gd name="connsiteY10" fmla="*/ 47257 h 176069"/>
                    <a:gd name="connsiteX11" fmla="*/ 246946 w 249745"/>
                    <a:gd name="connsiteY11" fmla="*/ 33213 h 176069"/>
                    <a:gd name="connsiteX12" fmla="*/ 234072 w 249745"/>
                    <a:gd name="connsiteY12" fmla="*/ 22679 h 176069"/>
                    <a:gd name="connsiteX13" fmla="*/ 204813 w 249745"/>
                    <a:gd name="connsiteY13" fmla="*/ 20339 h 176069"/>
                    <a:gd name="connsiteX14" fmla="*/ 160339 w 249745"/>
                    <a:gd name="connsiteY14" fmla="*/ 7465 h 176069"/>
                    <a:gd name="connsiteX15" fmla="*/ 110014 w 249745"/>
                    <a:gd name="connsiteY15" fmla="*/ 1613 h 176069"/>
                    <a:gd name="connsiteX16" fmla="*/ 69051 w 249745"/>
                    <a:gd name="connsiteY16" fmla="*/ 17998 h 176069"/>
                    <a:gd name="connsiteX17" fmla="*/ 46814 w 249745"/>
                    <a:gd name="connsiteY17" fmla="*/ 36724 h 176069"/>
                    <a:gd name="connsiteX18" fmla="*/ 36281 w 249745"/>
                    <a:gd name="connsiteY18" fmla="*/ 49598 h 176069"/>
                    <a:gd name="connsiteX19" fmla="*/ 16385 w 249745"/>
                    <a:gd name="connsiteY19" fmla="*/ 80027 h 176069"/>
                    <a:gd name="connsiteX20" fmla="*/ 14044 w 249745"/>
                    <a:gd name="connsiteY20" fmla="*/ 88220 h 176069"/>
                    <a:gd name="connsiteX21" fmla="*/ 22237 w 249745"/>
                    <a:gd name="connsiteY21" fmla="*/ 80027 h 176069"/>
                    <a:gd name="connsiteX22" fmla="*/ 43303 w 249745"/>
                    <a:gd name="connsiteY22" fmla="*/ 50768 h 176069"/>
                    <a:gd name="connsiteX23" fmla="*/ 74903 w 249745"/>
                    <a:gd name="connsiteY23" fmla="*/ 22679 h 176069"/>
                    <a:gd name="connsiteX24" fmla="*/ 153317 w 249745"/>
                    <a:gd name="connsiteY24" fmla="*/ 16828 h 176069"/>
                    <a:gd name="connsiteX25" fmla="*/ 176724 w 249745"/>
                    <a:gd name="connsiteY25" fmla="*/ 26191 h 176069"/>
                    <a:gd name="connsiteX26" fmla="*/ 204813 w 249745"/>
                    <a:gd name="connsiteY26" fmla="*/ 29702 h 176069"/>
                    <a:gd name="connsiteX27" fmla="*/ 227050 w 249745"/>
                    <a:gd name="connsiteY27" fmla="*/ 32042 h 176069"/>
                    <a:gd name="connsiteX28" fmla="*/ 231731 w 249745"/>
                    <a:gd name="connsiteY28" fmla="*/ 44916 h 176069"/>
                    <a:gd name="connsiteX29" fmla="*/ 223538 w 249745"/>
                    <a:gd name="connsiteY29" fmla="*/ 62472 h 176069"/>
                    <a:gd name="connsiteX30" fmla="*/ 209494 w 249745"/>
                    <a:gd name="connsiteY30" fmla="*/ 81197 h 176069"/>
                    <a:gd name="connsiteX31" fmla="*/ 180235 w 249745"/>
                    <a:gd name="connsiteY31" fmla="*/ 115138 h 176069"/>
                    <a:gd name="connsiteX32" fmla="*/ 147465 w 249745"/>
                    <a:gd name="connsiteY32" fmla="*/ 140886 h 176069"/>
                    <a:gd name="connsiteX33" fmla="*/ 111184 w 249745"/>
                    <a:gd name="connsiteY33" fmla="*/ 156100 h 176069"/>
                    <a:gd name="connsiteX34" fmla="*/ 69051 w 249745"/>
                    <a:gd name="connsiteY34" fmla="*/ 163122 h 176069"/>
                    <a:gd name="connsiteX35" fmla="*/ 32770 w 249745"/>
                    <a:gd name="connsiteY35" fmla="*/ 156100 h 176069"/>
                    <a:gd name="connsiteX36" fmla="*/ 1170 w 249745"/>
                    <a:gd name="connsiteY36" fmla="*/ 138545 h 176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49745" h="176069">
                      <a:moveTo>
                        <a:pt x="1170" y="138545"/>
                      </a:moveTo>
                      <a:cubicBezTo>
                        <a:pt x="-1170" y="138545"/>
                        <a:pt x="0" y="142056"/>
                        <a:pt x="4681" y="147908"/>
                      </a:cubicBezTo>
                      <a:cubicBezTo>
                        <a:pt x="9363" y="153760"/>
                        <a:pt x="17555" y="160782"/>
                        <a:pt x="28089" y="165463"/>
                      </a:cubicBezTo>
                      <a:cubicBezTo>
                        <a:pt x="38622" y="170145"/>
                        <a:pt x="45644" y="172485"/>
                        <a:pt x="52666" y="173656"/>
                      </a:cubicBezTo>
                      <a:cubicBezTo>
                        <a:pt x="58518" y="174826"/>
                        <a:pt x="64370" y="175996"/>
                        <a:pt x="69051" y="175996"/>
                      </a:cubicBezTo>
                      <a:cubicBezTo>
                        <a:pt x="79584" y="175996"/>
                        <a:pt x="91288" y="177167"/>
                        <a:pt x="118206" y="170145"/>
                      </a:cubicBezTo>
                      <a:cubicBezTo>
                        <a:pt x="131080" y="166634"/>
                        <a:pt x="145124" y="160782"/>
                        <a:pt x="157998" y="153760"/>
                      </a:cubicBezTo>
                      <a:cubicBezTo>
                        <a:pt x="170872" y="145567"/>
                        <a:pt x="181406" y="135034"/>
                        <a:pt x="191939" y="124501"/>
                      </a:cubicBezTo>
                      <a:cubicBezTo>
                        <a:pt x="202472" y="113967"/>
                        <a:pt x="213005" y="102264"/>
                        <a:pt x="223538" y="89390"/>
                      </a:cubicBezTo>
                      <a:cubicBezTo>
                        <a:pt x="228220" y="83538"/>
                        <a:pt x="232901" y="77686"/>
                        <a:pt x="238753" y="70664"/>
                      </a:cubicBezTo>
                      <a:cubicBezTo>
                        <a:pt x="243435" y="63642"/>
                        <a:pt x="248116" y="56620"/>
                        <a:pt x="249286" y="47257"/>
                      </a:cubicBezTo>
                      <a:cubicBezTo>
                        <a:pt x="250457" y="42576"/>
                        <a:pt x="249286" y="37894"/>
                        <a:pt x="246946" y="33213"/>
                      </a:cubicBezTo>
                      <a:cubicBezTo>
                        <a:pt x="244605" y="28531"/>
                        <a:pt x="239924" y="25020"/>
                        <a:pt x="234072" y="22679"/>
                      </a:cubicBezTo>
                      <a:cubicBezTo>
                        <a:pt x="222368" y="17998"/>
                        <a:pt x="213005" y="20339"/>
                        <a:pt x="204813" y="20339"/>
                      </a:cubicBezTo>
                      <a:cubicBezTo>
                        <a:pt x="189598" y="21509"/>
                        <a:pt x="175554" y="14487"/>
                        <a:pt x="160339" y="7465"/>
                      </a:cubicBezTo>
                      <a:cubicBezTo>
                        <a:pt x="145124" y="443"/>
                        <a:pt x="126399" y="-1898"/>
                        <a:pt x="110014" y="1613"/>
                      </a:cubicBezTo>
                      <a:cubicBezTo>
                        <a:pt x="93629" y="3954"/>
                        <a:pt x="79584" y="9806"/>
                        <a:pt x="69051" y="17998"/>
                      </a:cubicBezTo>
                      <a:cubicBezTo>
                        <a:pt x="58518" y="25020"/>
                        <a:pt x="51496" y="32042"/>
                        <a:pt x="46814" y="36724"/>
                      </a:cubicBezTo>
                      <a:cubicBezTo>
                        <a:pt x="42133" y="41405"/>
                        <a:pt x="38622" y="44916"/>
                        <a:pt x="36281" y="49598"/>
                      </a:cubicBezTo>
                      <a:cubicBezTo>
                        <a:pt x="30429" y="56620"/>
                        <a:pt x="26918" y="63642"/>
                        <a:pt x="16385" y="80027"/>
                      </a:cubicBezTo>
                      <a:cubicBezTo>
                        <a:pt x="12874" y="85879"/>
                        <a:pt x="14044" y="87049"/>
                        <a:pt x="14044" y="88220"/>
                      </a:cubicBezTo>
                      <a:cubicBezTo>
                        <a:pt x="14044" y="90560"/>
                        <a:pt x="16385" y="89390"/>
                        <a:pt x="22237" y="80027"/>
                      </a:cubicBezTo>
                      <a:cubicBezTo>
                        <a:pt x="32770" y="63642"/>
                        <a:pt x="37452" y="57790"/>
                        <a:pt x="43303" y="50768"/>
                      </a:cubicBezTo>
                      <a:cubicBezTo>
                        <a:pt x="49155" y="44916"/>
                        <a:pt x="55007" y="35553"/>
                        <a:pt x="74903" y="22679"/>
                      </a:cubicBezTo>
                      <a:cubicBezTo>
                        <a:pt x="95969" y="10976"/>
                        <a:pt x="126399" y="3954"/>
                        <a:pt x="153317" y="16828"/>
                      </a:cubicBezTo>
                      <a:cubicBezTo>
                        <a:pt x="160339" y="20339"/>
                        <a:pt x="167361" y="23850"/>
                        <a:pt x="176724" y="26191"/>
                      </a:cubicBezTo>
                      <a:cubicBezTo>
                        <a:pt x="184917" y="28531"/>
                        <a:pt x="195450" y="30872"/>
                        <a:pt x="204813" y="29702"/>
                      </a:cubicBezTo>
                      <a:cubicBezTo>
                        <a:pt x="213005" y="29702"/>
                        <a:pt x="222368" y="29702"/>
                        <a:pt x="227050" y="32042"/>
                      </a:cubicBezTo>
                      <a:cubicBezTo>
                        <a:pt x="231731" y="34383"/>
                        <a:pt x="232901" y="39065"/>
                        <a:pt x="231731" y="44916"/>
                      </a:cubicBezTo>
                      <a:cubicBezTo>
                        <a:pt x="230561" y="50768"/>
                        <a:pt x="227050" y="56620"/>
                        <a:pt x="223538" y="62472"/>
                      </a:cubicBezTo>
                      <a:cubicBezTo>
                        <a:pt x="218857" y="68324"/>
                        <a:pt x="214176" y="75346"/>
                        <a:pt x="209494" y="81197"/>
                      </a:cubicBezTo>
                      <a:cubicBezTo>
                        <a:pt x="200131" y="94071"/>
                        <a:pt x="190769" y="105775"/>
                        <a:pt x="180235" y="115138"/>
                      </a:cubicBezTo>
                      <a:cubicBezTo>
                        <a:pt x="169702" y="125671"/>
                        <a:pt x="159169" y="133863"/>
                        <a:pt x="147465" y="140886"/>
                      </a:cubicBezTo>
                      <a:cubicBezTo>
                        <a:pt x="135762" y="147908"/>
                        <a:pt x="122888" y="152589"/>
                        <a:pt x="111184" y="156100"/>
                      </a:cubicBezTo>
                      <a:cubicBezTo>
                        <a:pt x="87777" y="163122"/>
                        <a:pt x="77244" y="161952"/>
                        <a:pt x="69051" y="163122"/>
                      </a:cubicBezTo>
                      <a:cubicBezTo>
                        <a:pt x="60859" y="163122"/>
                        <a:pt x="51496" y="163122"/>
                        <a:pt x="32770" y="156100"/>
                      </a:cubicBezTo>
                      <a:cubicBezTo>
                        <a:pt x="17555" y="151419"/>
                        <a:pt x="4681" y="138545"/>
                        <a:pt x="1170" y="13854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4" name="任意多边形: 形状 1803" descr="38b35874-ef2e-4480-9c16-b9343791266c"/>
                <p:cNvSpPr/>
                <p:nvPr/>
              </p:nvSpPr>
              <p:spPr>
                <a:xfrm>
                  <a:off x="2216481" y="6705663"/>
                  <a:ext cx="61817" cy="25373"/>
                </a:xfrm>
                <a:custGeom>
                  <a:avLst/>
                  <a:gdLst>
                    <a:gd name="connsiteX0" fmla="*/ 61379 w 61817"/>
                    <a:gd name="connsiteY0" fmla="*/ 3822 h 25373"/>
                    <a:gd name="connsiteX1" fmla="*/ 55527 w 61817"/>
                    <a:gd name="connsiteY1" fmla="*/ 311 h 25373"/>
                    <a:gd name="connsiteX2" fmla="*/ 46164 w 61817"/>
                    <a:gd name="connsiteY2" fmla="*/ 2652 h 25373"/>
                    <a:gd name="connsiteX3" fmla="*/ 41483 w 61817"/>
                    <a:gd name="connsiteY3" fmla="*/ 2652 h 25373"/>
                    <a:gd name="connsiteX4" fmla="*/ 37972 w 61817"/>
                    <a:gd name="connsiteY4" fmla="*/ 6163 h 25373"/>
                    <a:gd name="connsiteX5" fmla="*/ 27438 w 61817"/>
                    <a:gd name="connsiteY5" fmla="*/ 8504 h 25373"/>
                    <a:gd name="connsiteX6" fmla="*/ 22757 w 61817"/>
                    <a:gd name="connsiteY6" fmla="*/ 12015 h 25373"/>
                    <a:gd name="connsiteX7" fmla="*/ 18076 w 61817"/>
                    <a:gd name="connsiteY7" fmla="*/ 13185 h 25373"/>
                    <a:gd name="connsiteX8" fmla="*/ 8713 w 61817"/>
                    <a:gd name="connsiteY8" fmla="*/ 16696 h 25373"/>
                    <a:gd name="connsiteX9" fmla="*/ 520 w 61817"/>
                    <a:gd name="connsiteY9" fmla="*/ 21378 h 25373"/>
                    <a:gd name="connsiteX10" fmla="*/ 520 w 61817"/>
                    <a:gd name="connsiteY10" fmla="*/ 23718 h 25373"/>
                    <a:gd name="connsiteX11" fmla="*/ 2861 w 61817"/>
                    <a:gd name="connsiteY11" fmla="*/ 24889 h 25373"/>
                    <a:gd name="connsiteX12" fmla="*/ 12224 w 61817"/>
                    <a:gd name="connsiteY12" fmla="*/ 22548 h 25373"/>
                    <a:gd name="connsiteX13" fmla="*/ 21587 w 61817"/>
                    <a:gd name="connsiteY13" fmla="*/ 21378 h 25373"/>
                    <a:gd name="connsiteX14" fmla="*/ 26268 w 61817"/>
                    <a:gd name="connsiteY14" fmla="*/ 19037 h 25373"/>
                    <a:gd name="connsiteX15" fmla="*/ 32120 w 61817"/>
                    <a:gd name="connsiteY15" fmla="*/ 19037 h 25373"/>
                    <a:gd name="connsiteX16" fmla="*/ 41483 w 61817"/>
                    <a:gd name="connsiteY16" fmla="*/ 14356 h 25373"/>
                    <a:gd name="connsiteX17" fmla="*/ 46164 w 61817"/>
                    <a:gd name="connsiteY17" fmla="*/ 12015 h 25373"/>
                    <a:gd name="connsiteX18" fmla="*/ 50846 w 61817"/>
                    <a:gd name="connsiteY18" fmla="*/ 12015 h 25373"/>
                    <a:gd name="connsiteX19" fmla="*/ 57868 w 61817"/>
                    <a:gd name="connsiteY19" fmla="*/ 6163 h 25373"/>
                    <a:gd name="connsiteX20" fmla="*/ 61379 w 61817"/>
                    <a:gd name="connsiteY20" fmla="*/ 3822 h 25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1816" h="25373">
                      <a:moveTo>
                        <a:pt x="61379" y="3822"/>
                      </a:moveTo>
                      <a:cubicBezTo>
                        <a:pt x="60208" y="1482"/>
                        <a:pt x="57868" y="-859"/>
                        <a:pt x="55527" y="311"/>
                      </a:cubicBezTo>
                      <a:cubicBezTo>
                        <a:pt x="50846" y="1482"/>
                        <a:pt x="52016" y="311"/>
                        <a:pt x="46164" y="2652"/>
                      </a:cubicBezTo>
                      <a:cubicBezTo>
                        <a:pt x="44994" y="2652"/>
                        <a:pt x="42653" y="2652"/>
                        <a:pt x="41483" y="2652"/>
                      </a:cubicBezTo>
                      <a:cubicBezTo>
                        <a:pt x="40312" y="2652"/>
                        <a:pt x="39142" y="4993"/>
                        <a:pt x="37972" y="6163"/>
                      </a:cubicBezTo>
                      <a:cubicBezTo>
                        <a:pt x="34461" y="7333"/>
                        <a:pt x="30949" y="7333"/>
                        <a:pt x="27438" y="8504"/>
                      </a:cubicBezTo>
                      <a:cubicBezTo>
                        <a:pt x="26268" y="9674"/>
                        <a:pt x="25098" y="10845"/>
                        <a:pt x="22757" y="12015"/>
                      </a:cubicBezTo>
                      <a:cubicBezTo>
                        <a:pt x="21587" y="13185"/>
                        <a:pt x="19246" y="13185"/>
                        <a:pt x="18076" y="13185"/>
                      </a:cubicBezTo>
                      <a:cubicBezTo>
                        <a:pt x="14564" y="14356"/>
                        <a:pt x="11053" y="15526"/>
                        <a:pt x="8713" y="16696"/>
                      </a:cubicBezTo>
                      <a:cubicBezTo>
                        <a:pt x="4031" y="19037"/>
                        <a:pt x="5202" y="19037"/>
                        <a:pt x="520" y="21378"/>
                      </a:cubicBezTo>
                      <a:cubicBezTo>
                        <a:pt x="-650" y="21378"/>
                        <a:pt x="520" y="23718"/>
                        <a:pt x="520" y="23718"/>
                      </a:cubicBezTo>
                      <a:cubicBezTo>
                        <a:pt x="520" y="24889"/>
                        <a:pt x="1690" y="26059"/>
                        <a:pt x="2861" y="24889"/>
                      </a:cubicBezTo>
                      <a:cubicBezTo>
                        <a:pt x="7542" y="24889"/>
                        <a:pt x="6372" y="23718"/>
                        <a:pt x="12224" y="22548"/>
                      </a:cubicBezTo>
                      <a:cubicBezTo>
                        <a:pt x="14564" y="22548"/>
                        <a:pt x="19246" y="22548"/>
                        <a:pt x="21587" y="21378"/>
                      </a:cubicBezTo>
                      <a:cubicBezTo>
                        <a:pt x="22757" y="21378"/>
                        <a:pt x="25098" y="20207"/>
                        <a:pt x="26268" y="19037"/>
                      </a:cubicBezTo>
                      <a:cubicBezTo>
                        <a:pt x="27438" y="19037"/>
                        <a:pt x="30949" y="20207"/>
                        <a:pt x="32120" y="19037"/>
                      </a:cubicBezTo>
                      <a:cubicBezTo>
                        <a:pt x="35631" y="17867"/>
                        <a:pt x="39142" y="15526"/>
                        <a:pt x="41483" y="14356"/>
                      </a:cubicBezTo>
                      <a:cubicBezTo>
                        <a:pt x="42653" y="14356"/>
                        <a:pt x="44994" y="13185"/>
                        <a:pt x="46164" y="12015"/>
                      </a:cubicBezTo>
                      <a:cubicBezTo>
                        <a:pt x="47335" y="12015"/>
                        <a:pt x="49675" y="12015"/>
                        <a:pt x="50846" y="12015"/>
                      </a:cubicBezTo>
                      <a:cubicBezTo>
                        <a:pt x="55527" y="9674"/>
                        <a:pt x="54357" y="8504"/>
                        <a:pt x="57868" y="6163"/>
                      </a:cubicBezTo>
                      <a:cubicBezTo>
                        <a:pt x="61379" y="8504"/>
                        <a:pt x="62549" y="6163"/>
                        <a:pt x="61379" y="382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5" name="任意多边形: 形状 1804" descr="931692d7-66f2-4908-9c89-abf6ebcb0470"/>
                <p:cNvSpPr/>
                <p:nvPr/>
              </p:nvSpPr>
              <p:spPr>
                <a:xfrm>
                  <a:off x="2191254" y="6660732"/>
                  <a:ext cx="111488" cy="38220"/>
                </a:xfrm>
                <a:custGeom>
                  <a:avLst/>
                  <a:gdLst>
                    <a:gd name="connsiteX0" fmla="*/ 111184 w 111488"/>
                    <a:gd name="connsiteY0" fmla="*/ 1939 h 38220"/>
                    <a:gd name="connsiteX1" fmla="*/ 100651 w 111488"/>
                    <a:gd name="connsiteY1" fmla="*/ 769 h 38220"/>
                    <a:gd name="connsiteX2" fmla="*/ 85436 w 111488"/>
                    <a:gd name="connsiteY2" fmla="*/ 6621 h 38220"/>
                    <a:gd name="connsiteX3" fmla="*/ 77244 w 111488"/>
                    <a:gd name="connsiteY3" fmla="*/ 7791 h 38220"/>
                    <a:gd name="connsiteX4" fmla="*/ 70222 w 111488"/>
                    <a:gd name="connsiteY4" fmla="*/ 12472 h 38220"/>
                    <a:gd name="connsiteX5" fmla="*/ 51496 w 111488"/>
                    <a:gd name="connsiteY5" fmla="*/ 17154 h 38220"/>
                    <a:gd name="connsiteX6" fmla="*/ 43303 w 111488"/>
                    <a:gd name="connsiteY6" fmla="*/ 21835 h 38220"/>
                    <a:gd name="connsiteX7" fmla="*/ 33940 w 111488"/>
                    <a:gd name="connsiteY7" fmla="*/ 24176 h 38220"/>
                    <a:gd name="connsiteX8" fmla="*/ 17555 w 111488"/>
                    <a:gd name="connsiteY8" fmla="*/ 28857 h 38220"/>
                    <a:gd name="connsiteX9" fmla="*/ 1170 w 111488"/>
                    <a:gd name="connsiteY9" fmla="*/ 33539 h 38220"/>
                    <a:gd name="connsiteX10" fmla="*/ 0 w 111488"/>
                    <a:gd name="connsiteY10" fmla="*/ 35880 h 38220"/>
                    <a:gd name="connsiteX11" fmla="*/ 2341 w 111488"/>
                    <a:gd name="connsiteY11" fmla="*/ 38220 h 38220"/>
                    <a:gd name="connsiteX12" fmla="*/ 19896 w 111488"/>
                    <a:gd name="connsiteY12" fmla="*/ 35880 h 38220"/>
                    <a:gd name="connsiteX13" fmla="*/ 37451 w 111488"/>
                    <a:gd name="connsiteY13" fmla="*/ 34709 h 38220"/>
                    <a:gd name="connsiteX14" fmla="*/ 46814 w 111488"/>
                    <a:gd name="connsiteY14" fmla="*/ 32368 h 38220"/>
                    <a:gd name="connsiteX15" fmla="*/ 57347 w 111488"/>
                    <a:gd name="connsiteY15" fmla="*/ 31198 h 38220"/>
                    <a:gd name="connsiteX16" fmla="*/ 76073 w 111488"/>
                    <a:gd name="connsiteY16" fmla="*/ 24176 h 38220"/>
                    <a:gd name="connsiteX17" fmla="*/ 84266 w 111488"/>
                    <a:gd name="connsiteY17" fmla="*/ 20665 h 38220"/>
                    <a:gd name="connsiteX18" fmla="*/ 92458 w 111488"/>
                    <a:gd name="connsiteY18" fmla="*/ 19494 h 38220"/>
                    <a:gd name="connsiteX19" fmla="*/ 106503 w 111488"/>
                    <a:gd name="connsiteY19" fmla="*/ 10132 h 38220"/>
                    <a:gd name="connsiteX20" fmla="*/ 111184 w 111488"/>
                    <a:gd name="connsiteY20" fmla="*/ 1939 h 38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1488" h="38220">
                      <a:moveTo>
                        <a:pt x="111184" y="1939"/>
                      </a:moveTo>
                      <a:cubicBezTo>
                        <a:pt x="110014" y="-402"/>
                        <a:pt x="105332" y="-402"/>
                        <a:pt x="100651" y="769"/>
                      </a:cubicBezTo>
                      <a:cubicBezTo>
                        <a:pt x="92458" y="3109"/>
                        <a:pt x="94799" y="3109"/>
                        <a:pt x="85436" y="6621"/>
                      </a:cubicBezTo>
                      <a:cubicBezTo>
                        <a:pt x="83095" y="7791"/>
                        <a:pt x="79584" y="7791"/>
                        <a:pt x="77244" y="7791"/>
                      </a:cubicBezTo>
                      <a:cubicBezTo>
                        <a:pt x="74903" y="8961"/>
                        <a:pt x="72562" y="11302"/>
                        <a:pt x="70222" y="12472"/>
                      </a:cubicBezTo>
                      <a:cubicBezTo>
                        <a:pt x="64370" y="14813"/>
                        <a:pt x="57347" y="14813"/>
                        <a:pt x="51496" y="17154"/>
                      </a:cubicBezTo>
                      <a:cubicBezTo>
                        <a:pt x="47985" y="18324"/>
                        <a:pt x="45644" y="20665"/>
                        <a:pt x="43303" y="21835"/>
                      </a:cubicBezTo>
                      <a:cubicBezTo>
                        <a:pt x="39792" y="23006"/>
                        <a:pt x="37451" y="23006"/>
                        <a:pt x="33940" y="24176"/>
                      </a:cubicBezTo>
                      <a:cubicBezTo>
                        <a:pt x="28089" y="26517"/>
                        <a:pt x="22237" y="26517"/>
                        <a:pt x="17555" y="28857"/>
                      </a:cubicBezTo>
                      <a:cubicBezTo>
                        <a:pt x="8192" y="31198"/>
                        <a:pt x="9363" y="31198"/>
                        <a:pt x="1170" y="33539"/>
                      </a:cubicBezTo>
                      <a:cubicBezTo>
                        <a:pt x="0" y="33539"/>
                        <a:pt x="0" y="35880"/>
                        <a:pt x="0" y="35880"/>
                      </a:cubicBezTo>
                      <a:cubicBezTo>
                        <a:pt x="0" y="37050"/>
                        <a:pt x="0" y="38220"/>
                        <a:pt x="2341" y="38220"/>
                      </a:cubicBezTo>
                      <a:cubicBezTo>
                        <a:pt x="10533" y="38220"/>
                        <a:pt x="9363" y="37050"/>
                        <a:pt x="19896" y="35880"/>
                      </a:cubicBezTo>
                      <a:cubicBezTo>
                        <a:pt x="24577" y="34709"/>
                        <a:pt x="31600" y="35880"/>
                        <a:pt x="37451" y="34709"/>
                      </a:cubicBezTo>
                      <a:cubicBezTo>
                        <a:pt x="40963" y="33539"/>
                        <a:pt x="43303" y="32368"/>
                        <a:pt x="46814" y="32368"/>
                      </a:cubicBezTo>
                      <a:cubicBezTo>
                        <a:pt x="50325" y="31198"/>
                        <a:pt x="53836" y="32368"/>
                        <a:pt x="57347" y="31198"/>
                      </a:cubicBezTo>
                      <a:cubicBezTo>
                        <a:pt x="64370" y="28857"/>
                        <a:pt x="70222" y="25346"/>
                        <a:pt x="76073" y="24176"/>
                      </a:cubicBezTo>
                      <a:cubicBezTo>
                        <a:pt x="79584" y="23006"/>
                        <a:pt x="81925" y="21835"/>
                        <a:pt x="84266" y="20665"/>
                      </a:cubicBezTo>
                      <a:cubicBezTo>
                        <a:pt x="86606" y="19494"/>
                        <a:pt x="90118" y="20665"/>
                        <a:pt x="92458" y="19494"/>
                      </a:cubicBezTo>
                      <a:cubicBezTo>
                        <a:pt x="101821" y="15983"/>
                        <a:pt x="99480" y="14813"/>
                        <a:pt x="106503" y="10132"/>
                      </a:cubicBezTo>
                      <a:cubicBezTo>
                        <a:pt x="110014" y="6621"/>
                        <a:pt x="112354" y="4280"/>
                        <a:pt x="111184" y="19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6" name="任意多边形: 形状 1805" descr="74d330d2-5293-4482-b157-26af353f4d25"/>
                <p:cNvSpPr/>
                <p:nvPr/>
              </p:nvSpPr>
              <p:spPr>
                <a:xfrm>
                  <a:off x="2094955" y="6649616"/>
                  <a:ext cx="124872" cy="215125"/>
                </a:xfrm>
                <a:custGeom>
                  <a:avLst/>
                  <a:gdLst>
                    <a:gd name="connsiteX0" fmla="*/ 330 w 124872"/>
                    <a:gd name="connsiteY0" fmla="*/ 1351 h 215125"/>
                    <a:gd name="connsiteX1" fmla="*/ 19055 w 124872"/>
                    <a:gd name="connsiteY1" fmla="*/ 10714 h 215125"/>
                    <a:gd name="connsiteX2" fmla="*/ 37781 w 124872"/>
                    <a:gd name="connsiteY2" fmla="*/ 17736 h 215125"/>
                    <a:gd name="connsiteX3" fmla="*/ 57677 w 124872"/>
                    <a:gd name="connsiteY3" fmla="*/ 29440 h 215125"/>
                    <a:gd name="connsiteX4" fmla="*/ 72892 w 124872"/>
                    <a:gd name="connsiteY4" fmla="*/ 42314 h 215125"/>
                    <a:gd name="connsiteX5" fmla="*/ 89277 w 124872"/>
                    <a:gd name="connsiteY5" fmla="*/ 57529 h 215125"/>
                    <a:gd name="connsiteX6" fmla="*/ 106832 w 124872"/>
                    <a:gd name="connsiteY6" fmla="*/ 99662 h 215125"/>
                    <a:gd name="connsiteX7" fmla="*/ 110343 w 124872"/>
                    <a:gd name="connsiteY7" fmla="*/ 121898 h 215125"/>
                    <a:gd name="connsiteX8" fmla="*/ 106832 w 124872"/>
                    <a:gd name="connsiteY8" fmla="*/ 144135 h 215125"/>
                    <a:gd name="connsiteX9" fmla="*/ 89277 w 124872"/>
                    <a:gd name="connsiteY9" fmla="*/ 180416 h 215125"/>
                    <a:gd name="connsiteX10" fmla="*/ 75233 w 124872"/>
                    <a:gd name="connsiteY10" fmla="*/ 196801 h 215125"/>
                    <a:gd name="connsiteX11" fmla="*/ 60018 w 124872"/>
                    <a:gd name="connsiteY11" fmla="*/ 209675 h 215125"/>
                    <a:gd name="connsiteX12" fmla="*/ 57677 w 124872"/>
                    <a:gd name="connsiteY12" fmla="*/ 214357 h 215125"/>
                    <a:gd name="connsiteX13" fmla="*/ 64699 w 124872"/>
                    <a:gd name="connsiteY13" fmla="*/ 213186 h 215125"/>
                    <a:gd name="connsiteX14" fmla="*/ 81084 w 124872"/>
                    <a:gd name="connsiteY14" fmla="*/ 200312 h 215125"/>
                    <a:gd name="connsiteX15" fmla="*/ 97469 w 124872"/>
                    <a:gd name="connsiteY15" fmla="*/ 182757 h 215125"/>
                    <a:gd name="connsiteX16" fmla="*/ 119706 w 124872"/>
                    <a:gd name="connsiteY16" fmla="*/ 145305 h 215125"/>
                    <a:gd name="connsiteX17" fmla="*/ 123217 w 124872"/>
                    <a:gd name="connsiteY17" fmla="*/ 120728 h 215125"/>
                    <a:gd name="connsiteX18" fmla="*/ 124388 w 124872"/>
                    <a:gd name="connsiteY18" fmla="*/ 96150 h 215125"/>
                    <a:gd name="connsiteX19" fmla="*/ 100980 w 124872"/>
                    <a:gd name="connsiteY19" fmla="*/ 50506 h 215125"/>
                    <a:gd name="connsiteX20" fmla="*/ 84596 w 124872"/>
                    <a:gd name="connsiteY20" fmla="*/ 32951 h 215125"/>
                    <a:gd name="connsiteX21" fmla="*/ 68210 w 124872"/>
                    <a:gd name="connsiteY21" fmla="*/ 17736 h 215125"/>
                    <a:gd name="connsiteX22" fmla="*/ 44803 w 124872"/>
                    <a:gd name="connsiteY22" fmla="*/ 7203 h 215125"/>
                    <a:gd name="connsiteX23" fmla="*/ 23737 w 124872"/>
                    <a:gd name="connsiteY23" fmla="*/ 1351 h 215125"/>
                    <a:gd name="connsiteX24" fmla="*/ 330 w 124872"/>
                    <a:gd name="connsiteY24" fmla="*/ 1351 h 215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872" h="215125">
                      <a:moveTo>
                        <a:pt x="330" y="1351"/>
                      </a:moveTo>
                      <a:cubicBezTo>
                        <a:pt x="-2011" y="3692"/>
                        <a:pt x="8522" y="7203"/>
                        <a:pt x="19055" y="10714"/>
                      </a:cubicBezTo>
                      <a:cubicBezTo>
                        <a:pt x="29589" y="14225"/>
                        <a:pt x="33100" y="16566"/>
                        <a:pt x="37781" y="17736"/>
                      </a:cubicBezTo>
                      <a:cubicBezTo>
                        <a:pt x="42463" y="20077"/>
                        <a:pt x="47144" y="22418"/>
                        <a:pt x="57677" y="29440"/>
                      </a:cubicBezTo>
                      <a:cubicBezTo>
                        <a:pt x="63529" y="32951"/>
                        <a:pt x="67040" y="37633"/>
                        <a:pt x="72892" y="42314"/>
                      </a:cubicBezTo>
                      <a:cubicBezTo>
                        <a:pt x="77573" y="46995"/>
                        <a:pt x="84596" y="51677"/>
                        <a:pt x="89277" y="57529"/>
                      </a:cubicBezTo>
                      <a:cubicBezTo>
                        <a:pt x="98640" y="69232"/>
                        <a:pt x="103321" y="84447"/>
                        <a:pt x="106832" y="99662"/>
                      </a:cubicBezTo>
                      <a:cubicBezTo>
                        <a:pt x="108003" y="106684"/>
                        <a:pt x="110343" y="114876"/>
                        <a:pt x="110343" y="121898"/>
                      </a:cubicBezTo>
                      <a:cubicBezTo>
                        <a:pt x="110343" y="128921"/>
                        <a:pt x="108003" y="137113"/>
                        <a:pt x="106832" y="144135"/>
                      </a:cubicBezTo>
                      <a:cubicBezTo>
                        <a:pt x="103321" y="158179"/>
                        <a:pt x="96299" y="171053"/>
                        <a:pt x="89277" y="180416"/>
                      </a:cubicBezTo>
                      <a:cubicBezTo>
                        <a:pt x="82255" y="189779"/>
                        <a:pt x="78744" y="194460"/>
                        <a:pt x="75233" y="196801"/>
                      </a:cubicBezTo>
                      <a:cubicBezTo>
                        <a:pt x="71722" y="200312"/>
                        <a:pt x="69381" y="203823"/>
                        <a:pt x="60018" y="209675"/>
                      </a:cubicBezTo>
                      <a:cubicBezTo>
                        <a:pt x="56507" y="212016"/>
                        <a:pt x="57677" y="213186"/>
                        <a:pt x="57677" y="214357"/>
                      </a:cubicBezTo>
                      <a:cubicBezTo>
                        <a:pt x="57677" y="215527"/>
                        <a:pt x="58847" y="215527"/>
                        <a:pt x="64699" y="213186"/>
                      </a:cubicBezTo>
                      <a:cubicBezTo>
                        <a:pt x="74062" y="207335"/>
                        <a:pt x="77573" y="203823"/>
                        <a:pt x="81084" y="200312"/>
                      </a:cubicBezTo>
                      <a:cubicBezTo>
                        <a:pt x="84596" y="196801"/>
                        <a:pt x="89277" y="193290"/>
                        <a:pt x="97469" y="182757"/>
                      </a:cubicBezTo>
                      <a:cubicBezTo>
                        <a:pt x="105662" y="172224"/>
                        <a:pt x="115025" y="160520"/>
                        <a:pt x="119706" y="145305"/>
                      </a:cubicBezTo>
                      <a:cubicBezTo>
                        <a:pt x="122047" y="137113"/>
                        <a:pt x="123217" y="128921"/>
                        <a:pt x="123217" y="120728"/>
                      </a:cubicBezTo>
                      <a:cubicBezTo>
                        <a:pt x="124388" y="112535"/>
                        <a:pt x="125558" y="104343"/>
                        <a:pt x="124388" y="96150"/>
                      </a:cubicBezTo>
                      <a:cubicBezTo>
                        <a:pt x="120877" y="78595"/>
                        <a:pt x="111514" y="63380"/>
                        <a:pt x="100980" y="50506"/>
                      </a:cubicBezTo>
                      <a:cubicBezTo>
                        <a:pt x="96299" y="43484"/>
                        <a:pt x="90447" y="38803"/>
                        <a:pt x="84596" y="32951"/>
                      </a:cubicBezTo>
                      <a:cubicBezTo>
                        <a:pt x="78744" y="28270"/>
                        <a:pt x="74062" y="22418"/>
                        <a:pt x="68210" y="17736"/>
                      </a:cubicBezTo>
                      <a:cubicBezTo>
                        <a:pt x="56507" y="9544"/>
                        <a:pt x="50655" y="8374"/>
                        <a:pt x="44803" y="7203"/>
                      </a:cubicBezTo>
                      <a:cubicBezTo>
                        <a:pt x="40122" y="6033"/>
                        <a:pt x="35440" y="3692"/>
                        <a:pt x="23737" y="1351"/>
                      </a:cubicBezTo>
                      <a:cubicBezTo>
                        <a:pt x="13204" y="181"/>
                        <a:pt x="2670" y="-989"/>
                        <a:pt x="330" y="13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7" name="任意多边形: 形状 1806" descr="5165fef3-95f9-469e-bb8b-f9a05ca3404a"/>
                <p:cNvSpPr/>
                <p:nvPr/>
              </p:nvSpPr>
              <p:spPr>
                <a:xfrm>
                  <a:off x="2103296" y="6854610"/>
                  <a:ext cx="74433" cy="257008"/>
                </a:xfrm>
                <a:custGeom>
                  <a:avLst/>
                  <a:gdLst>
                    <a:gd name="connsiteX0" fmla="*/ 55188 w 74433"/>
                    <a:gd name="connsiteY0" fmla="*/ 0 h 257008"/>
                    <a:gd name="connsiteX1" fmla="*/ 54017 w 74433"/>
                    <a:gd name="connsiteY1" fmla="*/ 18726 h 257008"/>
                    <a:gd name="connsiteX2" fmla="*/ 59869 w 74433"/>
                    <a:gd name="connsiteY2" fmla="*/ 56177 h 257008"/>
                    <a:gd name="connsiteX3" fmla="*/ 59869 w 74433"/>
                    <a:gd name="connsiteY3" fmla="*/ 74903 h 257008"/>
                    <a:gd name="connsiteX4" fmla="*/ 62210 w 74433"/>
                    <a:gd name="connsiteY4" fmla="*/ 94799 h 257008"/>
                    <a:gd name="connsiteX5" fmla="*/ 54017 w 74433"/>
                    <a:gd name="connsiteY5" fmla="*/ 139273 h 257008"/>
                    <a:gd name="connsiteX6" fmla="*/ 50506 w 74433"/>
                    <a:gd name="connsiteY6" fmla="*/ 161509 h 257008"/>
                    <a:gd name="connsiteX7" fmla="*/ 42314 w 74433"/>
                    <a:gd name="connsiteY7" fmla="*/ 182576 h 257008"/>
                    <a:gd name="connsiteX8" fmla="*/ 23588 w 74433"/>
                    <a:gd name="connsiteY8" fmla="*/ 218857 h 257008"/>
                    <a:gd name="connsiteX9" fmla="*/ 11885 w 74433"/>
                    <a:gd name="connsiteY9" fmla="*/ 236412 h 257008"/>
                    <a:gd name="connsiteX10" fmla="*/ 1351 w 74433"/>
                    <a:gd name="connsiteY10" fmla="*/ 251627 h 257008"/>
                    <a:gd name="connsiteX11" fmla="*/ 1351 w 74433"/>
                    <a:gd name="connsiteY11" fmla="*/ 256308 h 257008"/>
                    <a:gd name="connsiteX12" fmla="*/ 7203 w 74433"/>
                    <a:gd name="connsiteY12" fmla="*/ 253968 h 257008"/>
                    <a:gd name="connsiteX13" fmla="*/ 20077 w 74433"/>
                    <a:gd name="connsiteY13" fmla="*/ 239923 h 257008"/>
                    <a:gd name="connsiteX14" fmla="*/ 32951 w 74433"/>
                    <a:gd name="connsiteY14" fmla="*/ 222368 h 257008"/>
                    <a:gd name="connsiteX15" fmla="*/ 54017 w 74433"/>
                    <a:gd name="connsiteY15" fmla="*/ 187257 h 257008"/>
                    <a:gd name="connsiteX16" fmla="*/ 61040 w 74433"/>
                    <a:gd name="connsiteY16" fmla="*/ 165020 h 257008"/>
                    <a:gd name="connsiteX17" fmla="*/ 69232 w 74433"/>
                    <a:gd name="connsiteY17" fmla="*/ 142784 h 257008"/>
                    <a:gd name="connsiteX18" fmla="*/ 73914 w 74433"/>
                    <a:gd name="connsiteY18" fmla="*/ 95969 h 257008"/>
                    <a:gd name="connsiteX19" fmla="*/ 73914 w 74433"/>
                    <a:gd name="connsiteY19" fmla="*/ 74903 h 257008"/>
                    <a:gd name="connsiteX20" fmla="*/ 73914 w 74433"/>
                    <a:gd name="connsiteY20" fmla="*/ 56177 h 257008"/>
                    <a:gd name="connsiteX21" fmla="*/ 63380 w 74433"/>
                    <a:gd name="connsiteY21" fmla="*/ 18726 h 257008"/>
                    <a:gd name="connsiteX22" fmla="*/ 55188 w 74433"/>
                    <a:gd name="connsiteY22" fmla="*/ 0 h 257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4433" h="257008">
                      <a:moveTo>
                        <a:pt x="55188" y="0"/>
                      </a:moveTo>
                      <a:cubicBezTo>
                        <a:pt x="51677" y="0"/>
                        <a:pt x="51677" y="9363"/>
                        <a:pt x="54017" y="18726"/>
                      </a:cubicBezTo>
                      <a:cubicBezTo>
                        <a:pt x="57529" y="37451"/>
                        <a:pt x="56358" y="33940"/>
                        <a:pt x="59869" y="56177"/>
                      </a:cubicBezTo>
                      <a:cubicBezTo>
                        <a:pt x="59869" y="62029"/>
                        <a:pt x="59869" y="67881"/>
                        <a:pt x="59869" y="74903"/>
                      </a:cubicBezTo>
                      <a:cubicBezTo>
                        <a:pt x="59869" y="81925"/>
                        <a:pt x="62210" y="87777"/>
                        <a:pt x="62210" y="94799"/>
                      </a:cubicBezTo>
                      <a:cubicBezTo>
                        <a:pt x="62210" y="108843"/>
                        <a:pt x="57529" y="124058"/>
                        <a:pt x="54017" y="139273"/>
                      </a:cubicBezTo>
                      <a:cubicBezTo>
                        <a:pt x="52847" y="146295"/>
                        <a:pt x="52847" y="154487"/>
                        <a:pt x="50506" y="161509"/>
                      </a:cubicBezTo>
                      <a:cubicBezTo>
                        <a:pt x="48166" y="168532"/>
                        <a:pt x="44655" y="175554"/>
                        <a:pt x="42314" y="182576"/>
                      </a:cubicBezTo>
                      <a:cubicBezTo>
                        <a:pt x="36462" y="195450"/>
                        <a:pt x="29440" y="208324"/>
                        <a:pt x="23588" y="218857"/>
                      </a:cubicBezTo>
                      <a:cubicBezTo>
                        <a:pt x="17736" y="229390"/>
                        <a:pt x="14225" y="232901"/>
                        <a:pt x="11885" y="236412"/>
                      </a:cubicBezTo>
                      <a:cubicBezTo>
                        <a:pt x="9544" y="239923"/>
                        <a:pt x="7203" y="243434"/>
                        <a:pt x="1351" y="251627"/>
                      </a:cubicBezTo>
                      <a:cubicBezTo>
                        <a:pt x="-989" y="253968"/>
                        <a:pt x="181" y="255138"/>
                        <a:pt x="1351" y="256308"/>
                      </a:cubicBezTo>
                      <a:cubicBezTo>
                        <a:pt x="1351" y="257479"/>
                        <a:pt x="3692" y="257479"/>
                        <a:pt x="7203" y="253968"/>
                      </a:cubicBezTo>
                      <a:cubicBezTo>
                        <a:pt x="14225" y="246945"/>
                        <a:pt x="17736" y="243434"/>
                        <a:pt x="20077" y="239923"/>
                      </a:cubicBezTo>
                      <a:cubicBezTo>
                        <a:pt x="22418" y="236412"/>
                        <a:pt x="25929" y="231731"/>
                        <a:pt x="32951" y="222368"/>
                      </a:cubicBezTo>
                      <a:cubicBezTo>
                        <a:pt x="39973" y="211835"/>
                        <a:pt x="48166" y="201302"/>
                        <a:pt x="54017" y="187257"/>
                      </a:cubicBezTo>
                      <a:cubicBezTo>
                        <a:pt x="56358" y="180235"/>
                        <a:pt x="59869" y="173213"/>
                        <a:pt x="61040" y="165020"/>
                      </a:cubicBezTo>
                      <a:cubicBezTo>
                        <a:pt x="63380" y="157998"/>
                        <a:pt x="68062" y="150976"/>
                        <a:pt x="69232" y="142784"/>
                      </a:cubicBezTo>
                      <a:cubicBezTo>
                        <a:pt x="72743" y="127569"/>
                        <a:pt x="73914" y="111184"/>
                        <a:pt x="73914" y="95969"/>
                      </a:cubicBezTo>
                      <a:cubicBezTo>
                        <a:pt x="73914" y="88947"/>
                        <a:pt x="73914" y="81925"/>
                        <a:pt x="73914" y="74903"/>
                      </a:cubicBezTo>
                      <a:cubicBezTo>
                        <a:pt x="73914" y="67881"/>
                        <a:pt x="75084" y="62029"/>
                        <a:pt x="73914" y="56177"/>
                      </a:cubicBezTo>
                      <a:cubicBezTo>
                        <a:pt x="70403" y="32770"/>
                        <a:pt x="69232" y="37451"/>
                        <a:pt x="63380" y="18726"/>
                      </a:cubicBezTo>
                      <a:cubicBezTo>
                        <a:pt x="62210" y="8192"/>
                        <a:pt x="58699" y="0"/>
                        <a:pt x="5518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8" name="任意多边形: 形状 1807" descr="277fb820-2045-4830-aac5-d6875a668f60"/>
                <p:cNvSpPr/>
                <p:nvPr/>
              </p:nvSpPr>
              <p:spPr>
                <a:xfrm>
                  <a:off x="2101031" y="6860462"/>
                  <a:ext cx="30534" cy="183925"/>
                </a:xfrm>
                <a:custGeom>
                  <a:avLst/>
                  <a:gdLst>
                    <a:gd name="connsiteX0" fmla="*/ 1276 w 30534"/>
                    <a:gd name="connsiteY0" fmla="*/ 183746 h 183925"/>
                    <a:gd name="connsiteX1" fmla="*/ 11809 w 30534"/>
                    <a:gd name="connsiteY1" fmla="*/ 173213 h 183925"/>
                    <a:gd name="connsiteX2" fmla="*/ 21172 w 30534"/>
                    <a:gd name="connsiteY2" fmla="*/ 147465 h 183925"/>
                    <a:gd name="connsiteX3" fmla="*/ 25853 w 30534"/>
                    <a:gd name="connsiteY3" fmla="*/ 134591 h 183925"/>
                    <a:gd name="connsiteX4" fmla="*/ 25853 w 30534"/>
                    <a:gd name="connsiteY4" fmla="*/ 119377 h 183925"/>
                    <a:gd name="connsiteX5" fmla="*/ 30535 w 30534"/>
                    <a:gd name="connsiteY5" fmla="*/ 87777 h 183925"/>
                    <a:gd name="connsiteX6" fmla="*/ 28194 w 30534"/>
                    <a:gd name="connsiteY6" fmla="*/ 71392 h 183925"/>
                    <a:gd name="connsiteX7" fmla="*/ 28194 w 30534"/>
                    <a:gd name="connsiteY7" fmla="*/ 56177 h 183925"/>
                    <a:gd name="connsiteX8" fmla="*/ 24683 w 30534"/>
                    <a:gd name="connsiteY8" fmla="*/ 28089 h 183925"/>
                    <a:gd name="connsiteX9" fmla="*/ 16491 w 30534"/>
                    <a:gd name="connsiteY9" fmla="*/ 2341 h 183925"/>
                    <a:gd name="connsiteX10" fmla="*/ 12979 w 30534"/>
                    <a:gd name="connsiteY10" fmla="*/ 0 h 183925"/>
                    <a:gd name="connsiteX11" fmla="*/ 11809 w 30534"/>
                    <a:gd name="connsiteY11" fmla="*/ 3511 h 183925"/>
                    <a:gd name="connsiteX12" fmla="*/ 16491 w 30534"/>
                    <a:gd name="connsiteY12" fmla="*/ 29259 h 183925"/>
                    <a:gd name="connsiteX13" fmla="*/ 16491 w 30534"/>
                    <a:gd name="connsiteY13" fmla="*/ 56177 h 183925"/>
                    <a:gd name="connsiteX14" fmla="*/ 17661 w 30534"/>
                    <a:gd name="connsiteY14" fmla="*/ 71392 h 183925"/>
                    <a:gd name="connsiteX15" fmla="*/ 15320 w 30534"/>
                    <a:gd name="connsiteY15" fmla="*/ 86606 h 183925"/>
                    <a:gd name="connsiteX16" fmla="*/ 14150 w 30534"/>
                    <a:gd name="connsiteY16" fmla="*/ 117036 h 183925"/>
                    <a:gd name="connsiteX17" fmla="*/ 11809 w 30534"/>
                    <a:gd name="connsiteY17" fmla="*/ 131080 h 183925"/>
                    <a:gd name="connsiteX18" fmla="*/ 7128 w 30534"/>
                    <a:gd name="connsiteY18" fmla="*/ 142784 h 183925"/>
                    <a:gd name="connsiteX19" fmla="*/ 2446 w 30534"/>
                    <a:gd name="connsiteY19" fmla="*/ 168532 h 183925"/>
                    <a:gd name="connsiteX20" fmla="*/ 1276 w 30534"/>
                    <a:gd name="connsiteY20" fmla="*/ 183746 h 183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534" h="183925">
                      <a:moveTo>
                        <a:pt x="1276" y="183746"/>
                      </a:moveTo>
                      <a:cubicBezTo>
                        <a:pt x="3617" y="184916"/>
                        <a:pt x="9468" y="180235"/>
                        <a:pt x="11809" y="173213"/>
                      </a:cubicBezTo>
                      <a:cubicBezTo>
                        <a:pt x="16491" y="160339"/>
                        <a:pt x="16491" y="162680"/>
                        <a:pt x="21172" y="147465"/>
                      </a:cubicBezTo>
                      <a:cubicBezTo>
                        <a:pt x="22342" y="143954"/>
                        <a:pt x="24683" y="139273"/>
                        <a:pt x="25853" y="134591"/>
                      </a:cubicBezTo>
                      <a:cubicBezTo>
                        <a:pt x="27024" y="129910"/>
                        <a:pt x="25853" y="125228"/>
                        <a:pt x="25853" y="119377"/>
                      </a:cubicBezTo>
                      <a:cubicBezTo>
                        <a:pt x="27024" y="108843"/>
                        <a:pt x="30535" y="98310"/>
                        <a:pt x="30535" y="87777"/>
                      </a:cubicBezTo>
                      <a:cubicBezTo>
                        <a:pt x="30535" y="81925"/>
                        <a:pt x="29364" y="77244"/>
                        <a:pt x="28194" y="71392"/>
                      </a:cubicBezTo>
                      <a:cubicBezTo>
                        <a:pt x="28194" y="65540"/>
                        <a:pt x="28194" y="60859"/>
                        <a:pt x="28194" y="56177"/>
                      </a:cubicBezTo>
                      <a:cubicBezTo>
                        <a:pt x="27024" y="45644"/>
                        <a:pt x="25853" y="36281"/>
                        <a:pt x="24683" y="28089"/>
                      </a:cubicBezTo>
                      <a:cubicBezTo>
                        <a:pt x="21172" y="11704"/>
                        <a:pt x="21172" y="15215"/>
                        <a:pt x="16491" y="2341"/>
                      </a:cubicBezTo>
                      <a:cubicBezTo>
                        <a:pt x="15320" y="0"/>
                        <a:pt x="14150" y="0"/>
                        <a:pt x="12979" y="0"/>
                      </a:cubicBezTo>
                      <a:cubicBezTo>
                        <a:pt x="11809" y="0"/>
                        <a:pt x="10639" y="0"/>
                        <a:pt x="11809" y="3511"/>
                      </a:cubicBezTo>
                      <a:cubicBezTo>
                        <a:pt x="14150" y="16385"/>
                        <a:pt x="14150" y="14044"/>
                        <a:pt x="16491" y="29259"/>
                      </a:cubicBezTo>
                      <a:cubicBezTo>
                        <a:pt x="17661" y="37451"/>
                        <a:pt x="16491" y="45644"/>
                        <a:pt x="16491" y="56177"/>
                      </a:cubicBezTo>
                      <a:cubicBezTo>
                        <a:pt x="16491" y="60859"/>
                        <a:pt x="17661" y="66710"/>
                        <a:pt x="17661" y="71392"/>
                      </a:cubicBezTo>
                      <a:cubicBezTo>
                        <a:pt x="17661" y="76073"/>
                        <a:pt x="15320" y="81925"/>
                        <a:pt x="15320" y="86606"/>
                      </a:cubicBezTo>
                      <a:cubicBezTo>
                        <a:pt x="15320" y="97140"/>
                        <a:pt x="15320" y="107673"/>
                        <a:pt x="14150" y="117036"/>
                      </a:cubicBezTo>
                      <a:cubicBezTo>
                        <a:pt x="12979" y="121717"/>
                        <a:pt x="12979" y="126399"/>
                        <a:pt x="11809" y="131080"/>
                      </a:cubicBezTo>
                      <a:cubicBezTo>
                        <a:pt x="10639" y="135761"/>
                        <a:pt x="8298" y="139273"/>
                        <a:pt x="7128" y="142784"/>
                      </a:cubicBezTo>
                      <a:cubicBezTo>
                        <a:pt x="3617" y="157998"/>
                        <a:pt x="5957" y="155658"/>
                        <a:pt x="2446" y="168532"/>
                      </a:cubicBezTo>
                      <a:cubicBezTo>
                        <a:pt x="105" y="176724"/>
                        <a:pt x="-1065" y="182576"/>
                        <a:pt x="1276" y="18374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09" name="任意多边形: 形状 1808" descr="73052e33-28ba-43e4-af39-1182cbf3fa33"/>
                <p:cNvSpPr/>
                <p:nvPr/>
              </p:nvSpPr>
              <p:spPr>
                <a:xfrm>
                  <a:off x="2032794" y="6649313"/>
                  <a:ext cx="83951" cy="217461"/>
                </a:xfrm>
                <a:custGeom>
                  <a:avLst/>
                  <a:gdLst>
                    <a:gd name="connsiteX0" fmla="*/ 80045 w 83951"/>
                    <a:gd name="connsiteY0" fmla="*/ 215831 h 217461"/>
                    <a:gd name="connsiteX1" fmla="*/ 61320 w 83951"/>
                    <a:gd name="connsiteY1" fmla="*/ 207638 h 217461"/>
                    <a:gd name="connsiteX2" fmla="*/ 44935 w 83951"/>
                    <a:gd name="connsiteY2" fmla="*/ 199446 h 217461"/>
                    <a:gd name="connsiteX3" fmla="*/ 29720 w 83951"/>
                    <a:gd name="connsiteY3" fmla="*/ 185401 h 217461"/>
                    <a:gd name="connsiteX4" fmla="*/ 21527 w 83951"/>
                    <a:gd name="connsiteY4" fmla="*/ 169016 h 217461"/>
                    <a:gd name="connsiteX5" fmla="*/ 14505 w 83951"/>
                    <a:gd name="connsiteY5" fmla="*/ 150291 h 217461"/>
                    <a:gd name="connsiteX6" fmla="*/ 19187 w 83951"/>
                    <a:gd name="connsiteY6" fmla="*/ 105817 h 217461"/>
                    <a:gd name="connsiteX7" fmla="*/ 22698 w 83951"/>
                    <a:gd name="connsiteY7" fmla="*/ 83580 h 217461"/>
                    <a:gd name="connsiteX8" fmla="*/ 28550 w 83951"/>
                    <a:gd name="connsiteY8" fmla="*/ 61343 h 217461"/>
                    <a:gd name="connsiteX9" fmla="*/ 46105 w 83951"/>
                    <a:gd name="connsiteY9" fmla="*/ 26233 h 217461"/>
                    <a:gd name="connsiteX10" fmla="*/ 61320 w 83951"/>
                    <a:gd name="connsiteY10" fmla="*/ 12188 h 217461"/>
                    <a:gd name="connsiteX11" fmla="*/ 78875 w 83951"/>
                    <a:gd name="connsiteY11" fmla="*/ 5166 h 217461"/>
                    <a:gd name="connsiteX12" fmla="*/ 83556 w 83951"/>
                    <a:gd name="connsiteY12" fmla="*/ 1655 h 217461"/>
                    <a:gd name="connsiteX13" fmla="*/ 76534 w 83951"/>
                    <a:gd name="connsiteY13" fmla="*/ 485 h 217461"/>
                    <a:gd name="connsiteX14" fmla="*/ 56638 w 83951"/>
                    <a:gd name="connsiteY14" fmla="*/ 7507 h 217461"/>
                    <a:gd name="connsiteX15" fmla="*/ 37912 w 83951"/>
                    <a:gd name="connsiteY15" fmla="*/ 22722 h 217461"/>
                    <a:gd name="connsiteX16" fmla="*/ 16846 w 83951"/>
                    <a:gd name="connsiteY16" fmla="*/ 59003 h 217461"/>
                    <a:gd name="connsiteX17" fmla="*/ 10994 w 83951"/>
                    <a:gd name="connsiteY17" fmla="*/ 81239 h 217461"/>
                    <a:gd name="connsiteX18" fmla="*/ 2802 w 83951"/>
                    <a:gd name="connsiteY18" fmla="*/ 103476 h 217461"/>
                    <a:gd name="connsiteX19" fmla="*/ 1631 w 83951"/>
                    <a:gd name="connsiteY19" fmla="*/ 151461 h 217461"/>
                    <a:gd name="connsiteX20" fmla="*/ 7483 w 83951"/>
                    <a:gd name="connsiteY20" fmla="*/ 172527 h 217461"/>
                    <a:gd name="connsiteX21" fmla="*/ 16846 w 83951"/>
                    <a:gd name="connsiteY21" fmla="*/ 191253 h 217461"/>
                    <a:gd name="connsiteX22" fmla="*/ 35572 w 83951"/>
                    <a:gd name="connsiteY22" fmla="*/ 206468 h 217461"/>
                    <a:gd name="connsiteX23" fmla="*/ 55468 w 83951"/>
                    <a:gd name="connsiteY23" fmla="*/ 214660 h 217461"/>
                    <a:gd name="connsiteX24" fmla="*/ 80045 w 83951"/>
                    <a:gd name="connsiteY24" fmla="*/ 215831 h 217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3951" h="217460">
                      <a:moveTo>
                        <a:pt x="80045" y="215831"/>
                      </a:moveTo>
                      <a:cubicBezTo>
                        <a:pt x="81216" y="213490"/>
                        <a:pt x="70683" y="211149"/>
                        <a:pt x="61320" y="207638"/>
                      </a:cubicBezTo>
                      <a:cubicBezTo>
                        <a:pt x="51957" y="204127"/>
                        <a:pt x="48446" y="201786"/>
                        <a:pt x="44935" y="199446"/>
                      </a:cubicBezTo>
                      <a:cubicBezTo>
                        <a:pt x="41424" y="197105"/>
                        <a:pt x="36742" y="193594"/>
                        <a:pt x="29720" y="185401"/>
                      </a:cubicBezTo>
                      <a:cubicBezTo>
                        <a:pt x="26209" y="180720"/>
                        <a:pt x="23868" y="174868"/>
                        <a:pt x="21527" y="169016"/>
                      </a:cubicBezTo>
                      <a:cubicBezTo>
                        <a:pt x="19187" y="163165"/>
                        <a:pt x="15676" y="157313"/>
                        <a:pt x="14505" y="150291"/>
                      </a:cubicBezTo>
                      <a:cubicBezTo>
                        <a:pt x="12165" y="136246"/>
                        <a:pt x="15676" y="121032"/>
                        <a:pt x="19187" y="105817"/>
                      </a:cubicBezTo>
                      <a:cubicBezTo>
                        <a:pt x="20357" y="98795"/>
                        <a:pt x="20357" y="90602"/>
                        <a:pt x="22698" y="83580"/>
                      </a:cubicBezTo>
                      <a:cubicBezTo>
                        <a:pt x="25038" y="76558"/>
                        <a:pt x="27379" y="68365"/>
                        <a:pt x="28550" y="61343"/>
                      </a:cubicBezTo>
                      <a:cubicBezTo>
                        <a:pt x="32061" y="47299"/>
                        <a:pt x="39083" y="35596"/>
                        <a:pt x="46105" y="26233"/>
                      </a:cubicBezTo>
                      <a:cubicBezTo>
                        <a:pt x="53127" y="16870"/>
                        <a:pt x="57809" y="14529"/>
                        <a:pt x="61320" y="12188"/>
                      </a:cubicBezTo>
                      <a:cubicBezTo>
                        <a:pt x="64831" y="9848"/>
                        <a:pt x="68342" y="7507"/>
                        <a:pt x="78875" y="5166"/>
                      </a:cubicBezTo>
                      <a:cubicBezTo>
                        <a:pt x="82386" y="3996"/>
                        <a:pt x="82386" y="2825"/>
                        <a:pt x="83556" y="1655"/>
                      </a:cubicBezTo>
                      <a:cubicBezTo>
                        <a:pt x="84727" y="485"/>
                        <a:pt x="83556" y="-686"/>
                        <a:pt x="76534" y="485"/>
                      </a:cubicBezTo>
                      <a:cubicBezTo>
                        <a:pt x="64831" y="2825"/>
                        <a:pt x="60149" y="5166"/>
                        <a:pt x="56638" y="7507"/>
                      </a:cubicBezTo>
                      <a:cubicBezTo>
                        <a:pt x="51957" y="9848"/>
                        <a:pt x="47275" y="13359"/>
                        <a:pt x="37912" y="22722"/>
                      </a:cubicBezTo>
                      <a:cubicBezTo>
                        <a:pt x="28550" y="32084"/>
                        <a:pt x="21527" y="44958"/>
                        <a:pt x="16846" y="59003"/>
                      </a:cubicBezTo>
                      <a:cubicBezTo>
                        <a:pt x="14505" y="66025"/>
                        <a:pt x="13335" y="74217"/>
                        <a:pt x="10994" y="81239"/>
                      </a:cubicBezTo>
                      <a:cubicBezTo>
                        <a:pt x="8654" y="88262"/>
                        <a:pt x="5142" y="95284"/>
                        <a:pt x="2802" y="103476"/>
                      </a:cubicBezTo>
                      <a:cubicBezTo>
                        <a:pt x="-709" y="118691"/>
                        <a:pt x="-709" y="136246"/>
                        <a:pt x="1631" y="151461"/>
                      </a:cubicBezTo>
                      <a:cubicBezTo>
                        <a:pt x="2802" y="159653"/>
                        <a:pt x="5142" y="165505"/>
                        <a:pt x="7483" y="172527"/>
                      </a:cubicBezTo>
                      <a:cubicBezTo>
                        <a:pt x="10994" y="179549"/>
                        <a:pt x="12165" y="186572"/>
                        <a:pt x="16846" y="191253"/>
                      </a:cubicBezTo>
                      <a:cubicBezTo>
                        <a:pt x="26209" y="201786"/>
                        <a:pt x="30890" y="204127"/>
                        <a:pt x="35572" y="206468"/>
                      </a:cubicBezTo>
                      <a:cubicBezTo>
                        <a:pt x="40253" y="208808"/>
                        <a:pt x="44935" y="211149"/>
                        <a:pt x="55468" y="214660"/>
                      </a:cubicBezTo>
                      <a:cubicBezTo>
                        <a:pt x="68342" y="218171"/>
                        <a:pt x="80045" y="218171"/>
                        <a:pt x="80045" y="21583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0" name="任意多边形: 形状 1809" descr="36f493e0-ed17-4670-ad00-211baa030008"/>
                <p:cNvSpPr/>
                <p:nvPr/>
              </p:nvSpPr>
              <p:spPr>
                <a:xfrm>
                  <a:off x="2158185" y="6256557"/>
                  <a:ext cx="134889" cy="209978"/>
                </a:xfrm>
                <a:custGeom>
                  <a:avLst/>
                  <a:gdLst>
                    <a:gd name="connsiteX0" fmla="*/ 107971 w 134889"/>
                    <a:gd name="connsiteY0" fmla="*/ 0 h 209978"/>
                    <a:gd name="connsiteX1" fmla="*/ 110312 w 134889"/>
                    <a:gd name="connsiteY1" fmla="*/ 17555 h 209978"/>
                    <a:gd name="connsiteX2" fmla="*/ 114993 w 134889"/>
                    <a:gd name="connsiteY2" fmla="*/ 33940 h 209978"/>
                    <a:gd name="connsiteX3" fmla="*/ 118504 w 134889"/>
                    <a:gd name="connsiteY3" fmla="*/ 52666 h 209978"/>
                    <a:gd name="connsiteX4" fmla="*/ 117334 w 134889"/>
                    <a:gd name="connsiteY4" fmla="*/ 70222 h 209978"/>
                    <a:gd name="connsiteX5" fmla="*/ 117334 w 134889"/>
                    <a:gd name="connsiteY5" fmla="*/ 90118 h 209978"/>
                    <a:gd name="connsiteX6" fmla="*/ 100949 w 134889"/>
                    <a:gd name="connsiteY6" fmla="*/ 129910 h 209978"/>
                    <a:gd name="connsiteX7" fmla="*/ 90416 w 134889"/>
                    <a:gd name="connsiteY7" fmla="*/ 148635 h 209978"/>
                    <a:gd name="connsiteX8" fmla="*/ 75201 w 134889"/>
                    <a:gd name="connsiteY8" fmla="*/ 165021 h 209978"/>
                    <a:gd name="connsiteX9" fmla="*/ 41261 w 134889"/>
                    <a:gd name="connsiteY9" fmla="*/ 188428 h 209978"/>
                    <a:gd name="connsiteX10" fmla="*/ 21365 w 134889"/>
                    <a:gd name="connsiteY10" fmla="*/ 197790 h 209978"/>
                    <a:gd name="connsiteX11" fmla="*/ 3809 w 134889"/>
                    <a:gd name="connsiteY11" fmla="*/ 204813 h 209978"/>
                    <a:gd name="connsiteX12" fmla="*/ 298 w 134889"/>
                    <a:gd name="connsiteY12" fmla="*/ 208324 h 209978"/>
                    <a:gd name="connsiteX13" fmla="*/ 6150 w 134889"/>
                    <a:gd name="connsiteY13" fmla="*/ 209494 h 209978"/>
                    <a:gd name="connsiteX14" fmla="*/ 26046 w 134889"/>
                    <a:gd name="connsiteY14" fmla="*/ 203642 h 209978"/>
                    <a:gd name="connsiteX15" fmla="*/ 47113 w 134889"/>
                    <a:gd name="connsiteY15" fmla="*/ 194280 h 209978"/>
                    <a:gd name="connsiteX16" fmla="*/ 84564 w 134889"/>
                    <a:gd name="connsiteY16" fmla="*/ 172043 h 209978"/>
                    <a:gd name="connsiteX17" fmla="*/ 100949 w 134889"/>
                    <a:gd name="connsiteY17" fmla="*/ 154487 h 209978"/>
                    <a:gd name="connsiteX18" fmla="*/ 117334 w 134889"/>
                    <a:gd name="connsiteY18" fmla="*/ 135762 h 209978"/>
                    <a:gd name="connsiteX19" fmla="*/ 132549 w 134889"/>
                    <a:gd name="connsiteY19" fmla="*/ 91288 h 209978"/>
                    <a:gd name="connsiteX20" fmla="*/ 133719 w 134889"/>
                    <a:gd name="connsiteY20" fmla="*/ 71392 h 209978"/>
                    <a:gd name="connsiteX21" fmla="*/ 134890 w 134889"/>
                    <a:gd name="connsiteY21" fmla="*/ 52666 h 209978"/>
                    <a:gd name="connsiteX22" fmla="*/ 129038 w 134889"/>
                    <a:gd name="connsiteY22" fmla="*/ 32770 h 209978"/>
                    <a:gd name="connsiteX23" fmla="*/ 120845 w 134889"/>
                    <a:gd name="connsiteY23" fmla="*/ 16385 h 209978"/>
                    <a:gd name="connsiteX24" fmla="*/ 107971 w 134889"/>
                    <a:gd name="connsiteY24" fmla="*/ 0 h 209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4889" h="209978">
                      <a:moveTo>
                        <a:pt x="107971" y="0"/>
                      </a:moveTo>
                      <a:cubicBezTo>
                        <a:pt x="104460" y="0"/>
                        <a:pt x="106801" y="9363"/>
                        <a:pt x="110312" y="17555"/>
                      </a:cubicBezTo>
                      <a:cubicBezTo>
                        <a:pt x="113823" y="25748"/>
                        <a:pt x="113823" y="29259"/>
                        <a:pt x="114993" y="33940"/>
                      </a:cubicBezTo>
                      <a:cubicBezTo>
                        <a:pt x="116164" y="37451"/>
                        <a:pt x="117334" y="42133"/>
                        <a:pt x="118504" y="52666"/>
                      </a:cubicBezTo>
                      <a:cubicBezTo>
                        <a:pt x="119675" y="58518"/>
                        <a:pt x="118504" y="64370"/>
                        <a:pt x="117334" y="70222"/>
                      </a:cubicBezTo>
                      <a:cubicBezTo>
                        <a:pt x="117334" y="76073"/>
                        <a:pt x="118504" y="83096"/>
                        <a:pt x="117334" y="90118"/>
                      </a:cubicBezTo>
                      <a:cubicBezTo>
                        <a:pt x="114993" y="102992"/>
                        <a:pt x="107971" y="117036"/>
                        <a:pt x="100949" y="129910"/>
                      </a:cubicBezTo>
                      <a:cubicBezTo>
                        <a:pt x="97438" y="135762"/>
                        <a:pt x="95097" y="142784"/>
                        <a:pt x="90416" y="148635"/>
                      </a:cubicBezTo>
                      <a:cubicBezTo>
                        <a:pt x="85734" y="154487"/>
                        <a:pt x="79883" y="159169"/>
                        <a:pt x="75201" y="165021"/>
                      </a:cubicBezTo>
                      <a:cubicBezTo>
                        <a:pt x="64668" y="174383"/>
                        <a:pt x="51794" y="182576"/>
                        <a:pt x="41261" y="188428"/>
                      </a:cubicBezTo>
                      <a:cubicBezTo>
                        <a:pt x="30727" y="194280"/>
                        <a:pt x="26046" y="196620"/>
                        <a:pt x="21365" y="197790"/>
                      </a:cubicBezTo>
                      <a:cubicBezTo>
                        <a:pt x="16683" y="200131"/>
                        <a:pt x="13172" y="201302"/>
                        <a:pt x="3809" y="204813"/>
                      </a:cubicBezTo>
                      <a:cubicBezTo>
                        <a:pt x="298" y="205983"/>
                        <a:pt x="298" y="207153"/>
                        <a:pt x="298" y="208324"/>
                      </a:cubicBezTo>
                      <a:cubicBezTo>
                        <a:pt x="-872" y="209494"/>
                        <a:pt x="1469" y="210664"/>
                        <a:pt x="6150" y="209494"/>
                      </a:cubicBezTo>
                      <a:cubicBezTo>
                        <a:pt x="16683" y="207153"/>
                        <a:pt x="21365" y="205983"/>
                        <a:pt x="26046" y="203642"/>
                      </a:cubicBezTo>
                      <a:cubicBezTo>
                        <a:pt x="30727" y="201302"/>
                        <a:pt x="35409" y="200131"/>
                        <a:pt x="47113" y="194280"/>
                      </a:cubicBezTo>
                      <a:cubicBezTo>
                        <a:pt x="58816" y="188428"/>
                        <a:pt x="71690" y="182576"/>
                        <a:pt x="84564" y="172043"/>
                      </a:cubicBezTo>
                      <a:cubicBezTo>
                        <a:pt x="90416" y="167361"/>
                        <a:pt x="96268" y="160339"/>
                        <a:pt x="100949" y="154487"/>
                      </a:cubicBezTo>
                      <a:cubicBezTo>
                        <a:pt x="105631" y="148635"/>
                        <a:pt x="112653" y="142784"/>
                        <a:pt x="117334" y="135762"/>
                      </a:cubicBezTo>
                      <a:cubicBezTo>
                        <a:pt x="125527" y="121717"/>
                        <a:pt x="130208" y="105332"/>
                        <a:pt x="132549" y="91288"/>
                      </a:cubicBezTo>
                      <a:cubicBezTo>
                        <a:pt x="133719" y="84266"/>
                        <a:pt x="133719" y="77244"/>
                        <a:pt x="133719" y="71392"/>
                      </a:cubicBezTo>
                      <a:cubicBezTo>
                        <a:pt x="133719" y="64370"/>
                        <a:pt x="134890" y="58518"/>
                        <a:pt x="134890" y="52666"/>
                      </a:cubicBezTo>
                      <a:cubicBezTo>
                        <a:pt x="133719" y="40963"/>
                        <a:pt x="131378" y="36281"/>
                        <a:pt x="129038" y="32770"/>
                      </a:cubicBezTo>
                      <a:cubicBezTo>
                        <a:pt x="126697" y="29259"/>
                        <a:pt x="125527" y="25748"/>
                        <a:pt x="120845" y="16385"/>
                      </a:cubicBezTo>
                      <a:cubicBezTo>
                        <a:pt x="117334" y="7022"/>
                        <a:pt x="111482" y="0"/>
                        <a:pt x="10797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1" name="任意多边形: 形状 1810" descr="16208626-5005-4abe-86b1-ec3e1098fb80"/>
                <p:cNvSpPr/>
                <p:nvPr/>
              </p:nvSpPr>
              <p:spPr>
                <a:xfrm>
                  <a:off x="2002678" y="6458667"/>
                  <a:ext cx="164518" cy="321227"/>
                </a:xfrm>
                <a:custGeom>
                  <a:avLst/>
                  <a:gdLst>
                    <a:gd name="connsiteX0" fmla="*/ 163999 w 164518"/>
                    <a:gd name="connsiteY0" fmla="*/ 362 h 321227"/>
                    <a:gd name="connsiteX1" fmla="*/ 144103 w 164518"/>
                    <a:gd name="connsiteY1" fmla="*/ 17918 h 321227"/>
                    <a:gd name="connsiteX2" fmla="*/ 113673 w 164518"/>
                    <a:gd name="connsiteY2" fmla="*/ 62391 h 321227"/>
                    <a:gd name="connsiteX3" fmla="*/ 98458 w 164518"/>
                    <a:gd name="connsiteY3" fmla="*/ 83458 h 321227"/>
                    <a:gd name="connsiteX4" fmla="*/ 84414 w 164518"/>
                    <a:gd name="connsiteY4" fmla="*/ 108035 h 321227"/>
                    <a:gd name="connsiteX5" fmla="*/ 46963 w 164518"/>
                    <a:gd name="connsiteY5" fmla="*/ 160701 h 321227"/>
                    <a:gd name="connsiteX6" fmla="*/ 30578 w 164518"/>
                    <a:gd name="connsiteY6" fmla="*/ 188790 h 321227"/>
                    <a:gd name="connsiteX7" fmla="*/ 14193 w 164518"/>
                    <a:gd name="connsiteY7" fmla="*/ 215708 h 321227"/>
                    <a:gd name="connsiteX8" fmla="*/ 148 w 164518"/>
                    <a:gd name="connsiteY8" fmla="*/ 269545 h 321227"/>
                    <a:gd name="connsiteX9" fmla="*/ 6000 w 164518"/>
                    <a:gd name="connsiteY9" fmla="*/ 297633 h 321227"/>
                    <a:gd name="connsiteX10" fmla="*/ 21215 w 164518"/>
                    <a:gd name="connsiteY10" fmla="*/ 318700 h 321227"/>
                    <a:gd name="connsiteX11" fmla="*/ 28237 w 164518"/>
                    <a:gd name="connsiteY11" fmla="*/ 321041 h 321227"/>
                    <a:gd name="connsiteX12" fmla="*/ 24726 w 164518"/>
                    <a:gd name="connsiteY12" fmla="*/ 314018 h 321227"/>
                    <a:gd name="connsiteX13" fmla="*/ 13022 w 164518"/>
                    <a:gd name="connsiteY13" fmla="*/ 292952 h 321227"/>
                    <a:gd name="connsiteX14" fmla="*/ 8341 w 164518"/>
                    <a:gd name="connsiteY14" fmla="*/ 266034 h 321227"/>
                    <a:gd name="connsiteX15" fmla="*/ 24726 w 164518"/>
                    <a:gd name="connsiteY15" fmla="*/ 218049 h 321227"/>
                    <a:gd name="connsiteX16" fmla="*/ 39941 w 164518"/>
                    <a:gd name="connsiteY16" fmla="*/ 191131 h 321227"/>
                    <a:gd name="connsiteX17" fmla="*/ 59837 w 164518"/>
                    <a:gd name="connsiteY17" fmla="*/ 165383 h 321227"/>
                    <a:gd name="connsiteX18" fmla="*/ 93777 w 164518"/>
                    <a:gd name="connsiteY18" fmla="*/ 111546 h 321227"/>
                    <a:gd name="connsiteX19" fmla="*/ 108992 w 164518"/>
                    <a:gd name="connsiteY19" fmla="*/ 88139 h 321227"/>
                    <a:gd name="connsiteX20" fmla="*/ 125377 w 164518"/>
                    <a:gd name="connsiteY20" fmla="*/ 67073 h 321227"/>
                    <a:gd name="connsiteX21" fmla="*/ 152295 w 164518"/>
                    <a:gd name="connsiteY21" fmla="*/ 21429 h 321227"/>
                    <a:gd name="connsiteX22" fmla="*/ 163999 w 164518"/>
                    <a:gd name="connsiteY22" fmla="*/ 362 h 321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64518" h="321227">
                      <a:moveTo>
                        <a:pt x="163999" y="362"/>
                      </a:moveTo>
                      <a:cubicBezTo>
                        <a:pt x="161658" y="-1978"/>
                        <a:pt x="152295" y="7384"/>
                        <a:pt x="144103" y="17918"/>
                      </a:cubicBezTo>
                      <a:cubicBezTo>
                        <a:pt x="128888" y="40155"/>
                        <a:pt x="131229" y="35473"/>
                        <a:pt x="113673" y="62391"/>
                      </a:cubicBezTo>
                      <a:cubicBezTo>
                        <a:pt x="108992" y="69413"/>
                        <a:pt x="103140" y="75265"/>
                        <a:pt x="98458" y="83458"/>
                      </a:cubicBezTo>
                      <a:cubicBezTo>
                        <a:pt x="93777" y="91650"/>
                        <a:pt x="89096" y="99843"/>
                        <a:pt x="84414" y="108035"/>
                      </a:cubicBezTo>
                      <a:cubicBezTo>
                        <a:pt x="72711" y="124420"/>
                        <a:pt x="59837" y="141976"/>
                        <a:pt x="46963" y="160701"/>
                      </a:cubicBezTo>
                      <a:cubicBezTo>
                        <a:pt x="41111" y="170064"/>
                        <a:pt x="36430" y="179427"/>
                        <a:pt x="30578" y="188790"/>
                      </a:cubicBezTo>
                      <a:cubicBezTo>
                        <a:pt x="24726" y="198153"/>
                        <a:pt x="18874" y="206345"/>
                        <a:pt x="14193" y="215708"/>
                      </a:cubicBezTo>
                      <a:cubicBezTo>
                        <a:pt x="4830" y="234434"/>
                        <a:pt x="-1022" y="253160"/>
                        <a:pt x="148" y="269545"/>
                      </a:cubicBezTo>
                      <a:cubicBezTo>
                        <a:pt x="1319" y="285930"/>
                        <a:pt x="3660" y="292952"/>
                        <a:pt x="6000" y="297633"/>
                      </a:cubicBezTo>
                      <a:cubicBezTo>
                        <a:pt x="8341" y="303485"/>
                        <a:pt x="10682" y="308167"/>
                        <a:pt x="21215" y="318700"/>
                      </a:cubicBezTo>
                      <a:cubicBezTo>
                        <a:pt x="24726" y="322211"/>
                        <a:pt x="27067" y="321041"/>
                        <a:pt x="28237" y="321041"/>
                      </a:cubicBezTo>
                      <a:cubicBezTo>
                        <a:pt x="30578" y="321041"/>
                        <a:pt x="29407" y="319870"/>
                        <a:pt x="24726" y="314018"/>
                      </a:cubicBezTo>
                      <a:cubicBezTo>
                        <a:pt x="16533" y="303485"/>
                        <a:pt x="15363" y="298804"/>
                        <a:pt x="13022" y="292952"/>
                      </a:cubicBezTo>
                      <a:cubicBezTo>
                        <a:pt x="11852" y="287100"/>
                        <a:pt x="8341" y="281248"/>
                        <a:pt x="8341" y="266034"/>
                      </a:cubicBezTo>
                      <a:cubicBezTo>
                        <a:pt x="8341" y="250819"/>
                        <a:pt x="15363" y="234434"/>
                        <a:pt x="24726" y="218049"/>
                      </a:cubicBezTo>
                      <a:cubicBezTo>
                        <a:pt x="29407" y="209856"/>
                        <a:pt x="34089" y="200494"/>
                        <a:pt x="39941" y="191131"/>
                      </a:cubicBezTo>
                      <a:cubicBezTo>
                        <a:pt x="45792" y="181768"/>
                        <a:pt x="53985" y="174746"/>
                        <a:pt x="59837" y="165383"/>
                      </a:cubicBezTo>
                      <a:cubicBezTo>
                        <a:pt x="71540" y="147827"/>
                        <a:pt x="83244" y="127931"/>
                        <a:pt x="93777" y="111546"/>
                      </a:cubicBezTo>
                      <a:cubicBezTo>
                        <a:pt x="99629" y="103354"/>
                        <a:pt x="104310" y="95161"/>
                        <a:pt x="108992" y="88139"/>
                      </a:cubicBezTo>
                      <a:cubicBezTo>
                        <a:pt x="113673" y="79947"/>
                        <a:pt x="120695" y="74095"/>
                        <a:pt x="125377" y="67073"/>
                      </a:cubicBezTo>
                      <a:cubicBezTo>
                        <a:pt x="142932" y="40155"/>
                        <a:pt x="138251" y="43666"/>
                        <a:pt x="152295" y="21429"/>
                      </a:cubicBezTo>
                      <a:cubicBezTo>
                        <a:pt x="160487" y="14407"/>
                        <a:pt x="166339" y="2703"/>
                        <a:pt x="163999" y="36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2" name="任意多边形: 形状 1811" descr="e551239f-1a02-4df3-bf28-2fd1abaf1656"/>
                <p:cNvSpPr/>
                <p:nvPr/>
              </p:nvSpPr>
              <p:spPr>
                <a:xfrm>
                  <a:off x="1991773" y="6454998"/>
                  <a:ext cx="140022" cy="216516"/>
                </a:xfrm>
                <a:custGeom>
                  <a:avLst/>
                  <a:gdLst>
                    <a:gd name="connsiteX0" fmla="*/ 139793 w 140022"/>
                    <a:gd name="connsiteY0" fmla="*/ 520 h 216516"/>
                    <a:gd name="connsiteX1" fmla="*/ 124578 w 140022"/>
                    <a:gd name="connsiteY1" fmla="*/ 12224 h 216516"/>
                    <a:gd name="connsiteX2" fmla="*/ 103512 w 140022"/>
                    <a:gd name="connsiteY2" fmla="*/ 42653 h 216516"/>
                    <a:gd name="connsiteX3" fmla="*/ 92978 w 140022"/>
                    <a:gd name="connsiteY3" fmla="*/ 56697 h 216516"/>
                    <a:gd name="connsiteX4" fmla="*/ 83616 w 140022"/>
                    <a:gd name="connsiteY4" fmla="*/ 74253 h 216516"/>
                    <a:gd name="connsiteX5" fmla="*/ 59038 w 140022"/>
                    <a:gd name="connsiteY5" fmla="*/ 110534 h 216516"/>
                    <a:gd name="connsiteX6" fmla="*/ 49675 w 140022"/>
                    <a:gd name="connsiteY6" fmla="*/ 129260 h 216516"/>
                    <a:gd name="connsiteX7" fmla="*/ 37972 w 140022"/>
                    <a:gd name="connsiteY7" fmla="*/ 146815 h 216516"/>
                    <a:gd name="connsiteX8" fmla="*/ 18076 w 140022"/>
                    <a:gd name="connsiteY8" fmla="*/ 179585 h 216516"/>
                    <a:gd name="connsiteX9" fmla="*/ 520 w 140022"/>
                    <a:gd name="connsiteY9" fmla="*/ 211185 h 216516"/>
                    <a:gd name="connsiteX10" fmla="*/ 520 w 140022"/>
                    <a:gd name="connsiteY10" fmla="*/ 215866 h 216516"/>
                    <a:gd name="connsiteX11" fmla="*/ 5202 w 140022"/>
                    <a:gd name="connsiteY11" fmla="*/ 212355 h 216516"/>
                    <a:gd name="connsiteX12" fmla="*/ 26268 w 140022"/>
                    <a:gd name="connsiteY12" fmla="*/ 181926 h 216516"/>
                    <a:gd name="connsiteX13" fmla="*/ 48505 w 140022"/>
                    <a:gd name="connsiteY13" fmla="*/ 151496 h 216516"/>
                    <a:gd name="connsiteX14" fmla="*/ 59038 w 140022"/>
                    <a:gd name="connsiteY14" fmla="*/ 132771 h 216516"/>
                    <a:gd name="connsiteX15" fmla="*/ 73082 w 140022"/>
                    <a:gd name="connsiteY15" fmla="*/ 115215 h 216516"/>
                    <a:gd name="connsiteX16" fmla="*/ 95319 w 140022"/>
                    <a:gd name="connsiteY16" fmla="*/ 77764 h 216516"/>
                    <a:gd name="connsiteX17" fmla="*/ 105852 w 140022"/>
                    <a:gd name="connsiteY17" fmla="*/ 61379 h 216516"/>
                    <a:gd name="connsiteX18" fmla="*/ 117556 w 140022"/>
                    <a:gd name="connsiteY18" fmla="*/ 47334 h 216516"/>
                    <a:gd name="connsiteX19" fmla="*/ 133941 w 140022"/>
                    <a:gd name="connsiteY19" fmla="*/ 15735 h 216516"/>
                    <a:gd name="connsiteX20" fmla="*/ 139793 w 140022"/>
                    <a:gd name="connsiteY20" fmla="*/ 520 h 216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0022" h="216515">
                      <a:moveTo>
                        <a:pt x="139793" y="520"/>
                      </a:moveTo>
                      <a:cubicBezTo>
                        <a:pt x="137452" y="-1821"/>
                        <a:pt x="130430" y="4031"/>
                        <a:pt x="124578" y="12224"/>
                      </a:cubicBezTo>
                      <a:cubicBezTo>
                        <a:pt x="114045" y="27438"/>
                        <a:pt x="116386" y="23927"/>
                        <a:pt x="103512" y="42653"/>
                      </a:cubicBezTo>
                      <a:cubicBezTo>
                        <a:pt x="100001" y="47334"/>
                        <a:pt x="96490" y="52016"/>
                        <a:pt x="92978" y="56697"/>
                      </a:cubicBezTo>
                      <a:cubicBezTo>
                        <a:pt x="89467" y="62549"/>
                        <a:pt x="88297" y="68401"/>
                        <a:pt x="83616" y="74253"/>
                      </a:cubicBezTo>
                      <a:cubicBezTo>
                        <a:pt x="76593" y="85956"/>
                        <a:pt x="66060" y="97660"/>
                        <a:pt x="59038" y="110534"/>
                      </a:cubicBezTo>
                      <a:cubicBezTo>
                        <a:pt x="55527" y="116385"/>
                        <a:pt x="53186" y="123408"/>
                        <a:pt x="49675" y="129260"/>
                      </a:cubicBezTo>
                      <a:cubicBezTo>
                        <a:pt x="46164" y="135111"/>
                        <a:pt x="41483" y="140963"/>
                        <a:pt x="37972" y="146815"/>
                      </a:cubicBezTo>
                      <a:cubicBezTo>
                        <a:pt x="30949" y="158518"/>
                        <a:pt x="23927" y="169052"/>
                        <a:pt x="18076" y="179585"/>
                      </a:cubicBezTo>
                      <a:cubicBezTo>
                        <a:pt x="7542" y="198311"/>
                        <a:pt x="8713" y="195970"/>
                        <a:pt x="520" y="211185"/>
                      </a:cubicBezTo>
                      <a:cubicBezTo>
                        <a:pt x="-650" y="214696"/>
                        <a:pt x="520" y="214696"/>
                        <a:pt x="520" y="215866"/>
                      </a:cubicBezTo>
                      <a:cubicBezTo>
                        <a:pt x="1690" y="217036"/>
                        <a:pt x="2861" y="217036"/>
                        <a:pt x="5202" y="212355"/>
                      </a:cubicBezTo>
                      <a:cubicBezTo>
                        <a:pt x="15735" y="197140"/>
                        <a:pt x="13394" y="199481"/>
                        <a:pt x="26268" y="181926"/>
                      </a:cubicBezTo>
                      <a:cubicBezTo>
                        <a:pt x="32120" y="172563"/>
                        <a:pt x="41483" y="163200"/>
                        <a:pt x="48505" y="151496"/>
                      </a:cubicBezTo>
                      <a:cubicBezTo>
                        <a:pt x="52016" y="145644"/>
                        <a:pt x="55527" y="139793"/>
                        <a:pt x="59038" y="132771"/>
                      </a:cubicBezTo>
                      <a:cubicBezTo>
                        <a:pt x="62549" y="126919"/>
                        <a:pt x="68401" y="121067"/>
                        <a:pt x="73082" y="115215"/>
                      </a:cubicBezTo>
                      <a:cubicBezTo>
                        <a:pt x="81275" y="102341"/>
                        <a:pt x="88297" y="89467"/>
                        <a:pt x="95319" y="77764"/>
                      </a:cubicBezTo>
                      <a:cubicBezTo>
                        <a:pt x="98830" y="71912"/>
                        <a:pt x="102341" y="66060"/>
                        <a:pt x="105852" y="61379"/>
                      </a:cubicBezTo>
                      <a:cubicBezTo>
                        <a:pt x="109363" y="55527"/>
                        <a:pt x="114045" y="52016"/>
                        <a:pt x="117556" y="47334"/>
                      </a:cubicBezTo>
                      <a:cubicBezTo>
                        <a:pt x="129260" y="28609"/>
                        <a:pt x="124578" y="30949"/>
                        <a:pt x="133941" y="15735"/>
                      </a:cubicBezTo>
                      <a:cubicBezTo>
                        <a:pt x="137452" y="9883"/>
                        <a:pt x="140963" y="1691"/>
                        <a:pt x="139793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3" name="任意多边形: 形状 1812" descr="26bf18a7-c6b6-4f1f-b259-049c0c2bf000"/>
                <p:cNvSpPr/>
                <p:nvPr/>
              </p:nvSpPr>
              <p:spPr>
                <a:xfrm>
                  <a:off x="2115181" y="6248235"/>
                  <a:ext cx="153684" cy="213135"/>
                </a:xfrm>
                <a:custGeom>
                  <a:avLst/>
                  <a:gdLst>
                    <a:gd name="connsiteX0" fmla="*/ 19896 w 153684"/>
                    <a:gd name="connsiteY0" fmla="*/ 213135 h 213135"/>
                    <a:gd name="connsiteX1" fmla="*/ 19896 w 153684"/>
                    <a:gd name="connsiteY1" fmla="*/ 194409 h 213135"/>
                    <a:gd name="connsiteX2" fmla="*/ 16385 w 153684"/>
                    <a:gd name="connsiteY2" fmla="*/ 176854 h 213135"/>
                    <a:gd name="connsiteX3" fmla="*/ 15215 w 153684"/>
                    <a:gd name="connsiteY3" fmla="*/ 155788 h 213135"/>
                    <a:gd name="connsiteX4" fmla="*/ 17555 w 153684"/>
                    <a:gd name="connsiteY4" fmla="*/ 137062 h 213135"/>
                    <a:gd name="connsiteX5" fmla="*/ 19896 w 153684"/>
                    <a:gd name="connsiteY5" fmla="*/ 115995 h 213135"/>
                    <a:gd name="connsiteX6" fmla="*/ 39792 w 153684"/>
                    <a:gd name="connsiteY6" fmla="*/ 73863 h 213135"/>
                    <a:gd name="connsiteX7" fmla="*/ 45644 w 153684"/>
                    <a:gd name="connsiteY7" fmla="*/ 63329 h 213135"/>
                    <a:gd name="connsiteX8" fmla="*/ 52666 w 153684"/>
                    <a:gd name="connsiteY8" fmla="*/ 52796 h 213135"/>
                    <a:gd name="connsiteX9" fmla="*/ 70222 w 153684"/>
                    <a:gd name="connsiteY9" fmla="*/ 35241 h 213135"/>
                    <a:gd name="connsiteX10" fmla="*/ 106503 w 153684"/>
                    <a:gd name="connsiteY10" fmla="*/ 10663 h 213135"/>
                    <a:gd name="connsiteX11" fmla="*/ 128739 w 153684"/>
                    <a:gd name="connsiteY11" fmla="*/ 7152 h 213135"/>
                    <a:gd name="connsiteX12" fmla="*/ 146295 w 153684"/>
                    <a:gd name="connsiteY12" fmla="*/ 13004 h 213135"/>
                    <a:gd name="connsiteX13" fmla="*/ 152147 w 153684"/>
                    <a:gd name="connsiteY13" fmla="*/ 14174 h 213135"/>
                    <a:gd name="connsiteX14" fmla="*/ 149806 w 153684"/>
                    <a:gd name="connsiteY14" fmla="*/ 8323 h 213135"/>
                    <a:gd name="connsiteX15" fmla="*/ 128739 w 153684"/>
                    <a:gd name="connsiteY15" fmla="*/ 130 h 213135"/>
                    <a:gd name="connsiteX16" fmla="*/ 101821 w 153684"/>
                    <a:gd name="connsiteY16" fmla="*/ 3641 h 213135"/>
                    <a:gd name="connsiteX17" fmla="*/ 60859 w 153684"/>
                    <a:gd name="connsiteY17" fmla="*/ 28219 h 213135"/>
                    <a:gd name="connsiteX18" fmla="*/ 43303 w 153684"/>
                    <a:gd name="connsiteY18" fmla="*/ 46944 h 213135"/>
                    <a:gd name="connsiteX19" fmla="*/ 33940 w 153684"/>
                    <a:gd name="connsiteY19" fmla="*/ 56307 h 213135"/>
                    <a:gd name="connsiteX20" fmla="*/ 25748 w 153684"/>
                    <a:gd name="connsiteY20" fmla="*/ 66840 h 213135"/>
                    <a:gd name="connsiteX21" fmla="*/ 7022 w 153684"/>
                    <a:gd name="connsiteY21" fmla="*/ 113655 h 213135"/>
                    <a:gd name="connsiteX22" fmla="*/ 3511 w 153684"/>
                    <a:gd name="connsiteY22" fmla="*/ 135892 h 213135"/>
                    <a:gd name="connsiteX23" fmla="*/ 0 w 153684"/>
                    <a:gd name="connsiteY23" fmla="*/ 155788 h 213135"/>
                    <a:gd name="connsiteX24" fmla="*/ 3511 w 153684"/>
                    <a:gd name="connsiteY24" fmla="*/ 178024 h 213135"/>
                    <a:gd name="connsiteX25" fmla="*/ 9363 w 153684"/>
                    <a:gd name="connsiteY25" fmla="*/ 196750 h 213135"/>
                    <a:gd name="connsiteX26" fmla="*/ 19896 w 153684"/>
                    <a:gd name="connsiteY26" fmla="*/ 213135 h 213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3684" h="213135">
                      <a:moveTo>
                        <a:pt x="19896" y="213135"/>
                      </a:moveTo>
                      <a:cubicBezTo>
                        <a:pt x="23407" y="213135"/>
                        <a:pt x="22237" y="203772"/>
                        <a:pt x="19896" y="194409"/>
                      </a:cubicBezTo>
                      <a:cubicBezTo>
                        <a:pt x="17555" y="185047"/>
                        <a:pt x="17555" y="180365"/>
                        <a:pt x="16385" y="176854"/>
                      </a:cubicBezTo>
                      <a:cubicBezTo>
                        <a:pt x="16385" y="172173"/>
                        <a:pt x="15215" y="167491"/>
                        <a:pt x="15215" y="155788"/>
                      </a:cubicBezTo>
                      <a:cubicBezTo>
                        <a:pt x="15215" y="149936"/>
                        <a:pt x="17555" y="144084"/>
                        <a:pt x="17555" y="137062"/>
                      </a:cubicBezTo>
                      <a:cubicBezTo>
                        <a:pt x="18726" y="130040"/>
                        <a:pt x="17555" y="123018"/>
                        <a:pt x="19896" y="115995"/>
                      </a:cubicBezTo>
                      <a:cubicBezTo>
                        <a:pt x="23407" y="101951"/>
                        <a:pt x="31600" y="86736"/>
                        <a:pt x="39792" y="73863"/>
                      </a:cubicBezTo>
                      <a:cubicBezTo>
                        <a:pt x="42133" y="70352"/>
                        <a:pt x="43303" y="66840"/>
                        <a:pt x="45644" y="63329"/>
                      </a:cubicBezTo>
                      <a:cubicBezTo>
                        <a:pt x="47985" y="59818"/>
                        <a:pt x="50325" y="56307"/>
                        <a:pt x="52666" y="52796"/>
                      </a:cubicBezTo>
                      <a:cubicBezTo>
                        <a:pt x="58518" y="46944"/>
                        <a:pt x="64370" y="41093"/>
                        <a:pt x="70222" y="35241"/>
                      </a:cubicBezTo>
                      <a:cubicBezTo>
                        <a:pt x="81925" y="24707"/>
                        <a:pt x="94799" y="15345"/>
                        <a:pt x="106503" y="10663"/>
                      </a:cubicBezTo>
                      <a:cubicBezTo>
                        <a:pt x="118206" y="5982"/>
                        <a:pt x="124058" y="7152"/>
                        <a:pt x="128739" y="7152"/>
                      </a:cubicBezTo>
                      <a:cubicBezTo>
                        <a:pt x="133421" y="7152"/>
                        <a:pt x="138102" y="7152"/>
                        <a:pt x="146295" y="13004"/>
                      </a:cubicBezTo>
                      <a:cubicBezTo>
                        <a:pt x="148635" y="15345"/>
                        <a:pt x="149806" y="14174"/>
                        <a:pt x="152147" y="14174"/>
                      </a:cubicBezTo>
                      <a:cubicBezTo>
                        <a:pt x="154487" y="14174"/>
                        <a:pt x="154487" y="13004"/>
                        <a:pt x="149806" y="8323"/>
                      </a:cubicBezTo>
                      <a:cubicBezTo>
                        <a:pt x="140443" y="1300"/>
                        <a:pt x="134591" y="1300"/>
                        <a:pt x="128739" y="130"/>
                      </a:cubicBezTo>
                      <a:cubicBezTo>
                        <a:pt x="122888" y="130"/>
                        <a:pt x="115865" y="-1040"/>
                        <a:pt x="101821" y="3641"/>
                      </a:cubicBezTo>
                      <a:cubicBezTo>
                        <a:pt x="87777" y="8323"/>
                        <a:pt x="73732" y="16515"/>
                        <a:pt x="60859" y="28219"/>
                      </a:cubicBezTo>
                      <a:cubicBezTo>
                        <a:pt x="53836" y="34070"/>
                        <a:pt x="49155" y="41093"/>
                        <a:pt x="43303" y="46944"/>
                      </a:cubicBezTo>
                      <a:cubicBezTo>
                        <a:pt x="40963" y="50455"/>
                        <a:pt x="37451" y="53966"/>
                        <a:pt x="33940" y="56307"/>
                      </a:cubicBezTo>
                      <a:cubicBezTo>
                        <a:pt x="31600" y="59818"/>
                        <a:pt x="28089" y="63329"/>
                        <a:pt x="25748" y="66840"/>
                      </a:cubicBezTo>
                      <a:cubicBezTo>
                        <a:pt x="16385" y="82055"/>
                        <a:pt x="11704" y="98440"/>
                        <a:pt x="7022" y="113655"/>
                      </a:cubicBezTo>
                      <a:cubicBezTo>
                        <a:pt x="4681" y="120677"/>
                        <a:pt x="4681" y="128869"/>
                        <a:pt x="3511" y="135892"/>
                      </a:cubicBezTo>
                      <a:cubicBezTo>
                        <a:pt x="2341" y="142914"/>
                        <a:pt x="0" y="149936"/>
                        <a:pt x="0" y="155788"/>
                      </a:cubicBezTo>
                      <a:cubicBezTo>
                        <a:pt x="0" y="168662"/>
                        <a:pt x="1170" y="173343"/>
                        <a:pt x="3511" y="178024"/>
                      </a:cubicBezTo>
                      <a:cubicBezTo>
                        <a:pt x="4681" y="182706"/>
                        <a:pt x="5852" y="186217"/>
                        <a:pt x="9363" y="196750"/>
                      </a:cubicBezTo>
                      <a:cubicBezTo>
                        <a:pt x="11704" y="204943"/>
                        <a:pt x="17555" y="213135"/>
                        <a:pt x="19896" y="21313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4" name="任意多边形: 形状 1813" descr="5392c2a5-da7d-4089-a663-a6843e37b6e3"/>
                <p:cNvSpPr/>
                <p:nvPr/>
              </p:nvSpPr>
              <p:spPr>
                <a:xfrm>
                  <a:off x="2007215" y="6243391"/>
                  <a:ext cx="102633" cy="251449"/>
                </a:xfrm>
                <a:custGeom>
                  <a:avLst/>
                  <a:gdLst>
                    <a:gd name="connsiteX0" fmla="*/ 45937 w 102633"/>
                    <a:gd name="connsiteY0" fmla="*/ 293 h 251449"/>
                    <a:gd name="connsiteX1" fmla="*/ 61151 w 102633"/>
                    <a:gd name="connsiteY1" fmla="*/ 14337 h 251449"/>
                    <a:gd name="connsiteX2" fmla="*/ 74025 w 102633"/>
                    <a:gd name="connsiteY2" fmla="*/ 28381 h 251449"/>
                    <a:gd name="connsiteX3" fmla="*/ 84558 w 102633"/>
                    <a:gd name="connsiteY3" fmla="*/ 47107 h 251449"/>
                    <a:gd name="connsiteX4" fmla="*/ 88069 w 102633"/>
                    <a:gd name="connsiteY4" fmla="*/ 65833 h 251449"/>
                    <a:gd name="connsiteX5" fmla="*/ 90410 w 102633"/>
                    <a:gd name="connsiteY5" fmla="*/ 86899 h 251449"/>
                    <a:gd name="connsiteX6" fmla="*/ 76366 w 102633"/>
                    <a:gd name="connsiteY6" fmla="*/ 132543 h 251449"/>
                    <a:gd name="connsiteX7" fmla="*/ 68173 w 102633"/>
                    <a:gd name="connsiteY7" fmla="*/ 155950 h 251449"/>
                    <a:gd name="connsiteX8" fmla="*/ 56470 w 102633"/>
                    <a:gd name="connsiteY8" fmla="*/ 177017 h 251449"/>
                    <a:gd name="connsiteX9" fmla="*/ 30722 w 102633"/>
                    <a:gd name="connsiteY9" fmla="*/ 213298 h 251449"/>
                    <a:gd name="connsiteX10" fmla="*/ 1463 w 102633"/>
                    <a:gd name="connsiteY10" fmla="*/ 246068 h 251449"/>
                    <a:gd name="connsiteX11" fmla="*/ 293 w 102633"/>
                    <a:gd name="connsiteY11" fmla="*/ 250749 h 251449"/>
                    <a:gd name="connsiteX12" fmla="*/ 6144 w 102633"/>
                    <a:gd name="connsiteY12" fmla="*/ 248409 h 251449"/>
                    <a:gd name="connsiteX13" fmla="*/ 37744 w 102633"/>
                    <a:gd name="connsiteY13" fmla="*/ 216809 h 251449"/>
                    <a:gd name="connsiteX14" fmla="*/ 65833 w 102633"/>
                    <a:gd name="connsiteY14" fmla="*/ 181698 h 251449"/>
                    <a:gd name="connsiteX15" fmla="*/ 77536 w 102633"/>
                    <a:gd name="connsiteY15" fmla="*/ 159461 h 251449"/>
                    <a:gd name="connsiteX16" fmla="*/ 90410 w 102633"/>
                    <a:gd name="connsiteY16" fmla="*/ 137225 h 251449"/>
                    <a:gd name="connsiteX17" fmla="*/ 102114 w 102633"/>
                    <a:gd name="connsiteY17" fmla="*/ 86899 h 251449"/>
                    <a:gd name="connsiteX18" fmla="*/ 102114 w 102633"/>
                    <a:gd name="connsiteY18" fmla="*/ 63492 h 251449"/>
                    <a:gd name="connsiteX19" fmla="*/ 98603 w 102633"/>
                    <a:gd name="connsiteY19" fmla="*/ 42426 h 251449"/>
                    <a:gd name="connsiteX20" fmla="*/ 84558 w 102633"/>
                    <a:gd name="connsiteY20" fmla="*/ 21359 h 251449"/>
                    <a:gd name="connsiteX21" fmla="*/ 67003 w 102633"/>
                    <a:gd name="connsiteY21" fmla="*/ 7315 h 251449"/>
                    <a:gd name="connsiteX22" fmla="*/ 45937 w 102633"/>
                    <a:gd name="connsiteY22" fmla="*/ 293 h 251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2633" h="251449">
                      <a:moveTo>
                        <a:pt x="45937" y="293"/>
                      </a:moveTo>
                      <a:cubicBezTo>
                        <a:pt x="43596" y="2633"/>
                        <a:pt x="52959" y="7315"/>
                        <a:pt x="61151" y="14337"/>
                      </a:cubicBezTo>
                      <a:cubicBezTo>
                        <a:pt x="69344" y="21359"/>
                        <a:pt x="71684" y="23700"/>
                        <a:pt x="74025" y="28381"/>
                      </a:cubicBezTo>
                      <a:cubicBezTo>
                        <a:pt x="76366" y="31892"/>
                        <a:pt x="79877" y="36574"/>
                        <a:pt x="84558" y="47107"/>
                      </a:cubicBezTo>
                      <a:cubicBezTo>
                        <a:pt x="86899" y="52959"/>
                        <a:pt x="86899" y="58810"/>
                        <a:pt x="88069" y="65833"/>
                      </a:cubicBezTo>
                      <a:cubicBezTo>
                        <a:pt x="89240" y="72855"/>
                        <a:pt x="90410" y="79877"/>
                        <a:pt x="90410" y="86899"/>
                      </a:cubicBezTo>
                      <a:cubicBezTo>
                        <a:pt x="89240" y="102114"/>
                        <a:pt x="82218" y="117328"/>
                        <a:pt x="76366" y="132543"/>
                      </a:cubicBezTo>
                      <a:cubicBezTo>
                        <a:pt x="72855" y="140736"/>
                        <a:pt x="71684" y="147758"/>
                        <a:pt x="68173" y="155950"/>
                      </a:cubicBezTo>
                      <a:cubicBezTo>
                        <a:pt x="64662" y="162972"/>
                        <a:pt x="59981" y="169995"/>
                        <a:pt x="56470" y="177017"/>
                      </a:cubicBezTo>
                      <a:cubicBezTo>
                        <a:pt x="48277" y="191061"/>
                        <a:pt x="38914" y="202765"/>
                        <a:pt x="30722" y="213298"/>
                      </a:cubicBezTo>
                      <a:cubicBezTo>
                        <a:pt x="14337" y="233194"/>
                        <a:pt x="16678" y="230853"/>
                        <a:pt x="1463" y="246068"/>
                      </a:cubicBezTo>
                      <a:cubicBezTo>
                        <a:pt x="-878" y="248409"/>
                        <a:pt x="293" y="249579"/>
                        <a:pt x="293" y="250749"/>
                      </a:cubicBezTo>
                      <a:cubicBezTo>
                        <a:pt x="293" y="251920"/>
                        <a:pt x="2633" y="251920"/>
                        <a:pt x="6144" y="248409"/>
                      </a:cubicBezTo>
                      <a:cubicBezTo>
                        <a:pt x="23700" y="233194"/>
                        <a:pt x="20189" y="235535"/>
                        <a:pt x="37744" y="216809"/>
                      </a:cubicBezTo>
                      <a:cubicBezTo>
                        <a:pt x="47107" y="206276"/>
                        <a:pt x="57640" y="195743"/>
                        <a:pt x="65833" y="181698"/>
                      </a:cubicBezTo>
                      <a:cubicBezTo>
                        <a:pt x="70514" y="174676"/>
                        <a:pt x="74025" y="166484"/>
                        <a:pt x="77536" y="159461"/>
                      </a:cubicBezTo>
                      <a:cubicBezTo>
                        <a:pt x="81047" y="152439"/>
                        <a:pt x="86899" y="145417"/>
                        <a:pt x="90410" y="137225"/>
                      </a:cubicBezTo>
                      <a:cubicBezTo>
                        <a:pt x="97432" y="120839"/>
                        <a:pt x="100943" y="103284"/>
                        <a:pt x="102114" y="86899"/>
                      </a:cubicBezTo>
                      <a:cubicBezTo>
                        <a:pt x="103284" y="78707"/>
                        <a:pt x="102114" y="71684"/>
                        <a:pt x="102114" y="63492"/>
                      </a:cubicBezTo>
                      <a:cubicBezTo>
                        <a:pt x="100943" y="56470"/>
                        <a:pt x="100943" y="48277"/>
                        <a:pt x="98603" y="42426"/>
                      </a:cubicBezTo>
                      <a:cubicBezTo>
                        <a:pt x="92751" y="29552"/>
                        <a:pt x="88069" y="24870"/>
                        <a:pt x="84558" y="21359"/>
                      </a:cubicBezTo>
                      <a:cubicBezTo>
                        <a:pt x="81047" y="17848"/>
                        <a:pt x="77536" y="14337"/>
                        <a:pt x="67003" y="7315"/>
                      </a:cubicBezTo>
                      <a:cubicBezTo>
                        <a:pt x="59981" y="1463"/>
                        <a:pt x="48277" y="-878"/>
                        <a:pt x="45937" y="29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5" name="任意多边形: 形状 1814" descr="51b35e12-1ccc-46eb-b6b1-c177752bd822"/>
                <p:cNvSpPr/>
                <p:nvPr/>
              </p:nvSpPr>
              <p:spPr>
                <a:xfrm>
                  <a:off x="1985271" y="6491620"/>
                  <a:ext cx="33230" cy="176903"/>
                </a:xfrm>
                <a:custGeom>
                  <a:avLst/>
                  <a:gdLst>
                    <a:gd name="connsiteX0" fmla="*/ 31600 w 33230"/>
                    <a:gd name="connsiteY0" fmla="*/ 179 h 176903"/>
                    <a:gd name="connsiteX1" fmla="*/ 22237 w 33230"/>
                    <a:gd name="connsiteY1" fmla="*/ 10712 h 176903"/>
                    <a:gd name="connsiteX2" fmla="*/ 14044 w 33230"/>
                    <a:gd name="connsiteY2" fmla="*/ 35290 h 176903"/>
                    <a:gd name="connsiteX3" fmla="*/ 9363 w 33230"/>
                    <a:gd name="connsiteY3" fmla="*/ 46994 h 176903"/>
                    <a:gd name="connsiteX4" fmla="*/ 8192 w 33230"/>
                    <a:gd name="connsiteY4" fmla="*/ 61038 h 176903"/>
                    <a:gd name="connsiteX5" fmla="*/ 1170 w 33230"/>
                    <a:gd name="connsiteY5" fmla="*/ 91467 h 176903"/>
                    <a:gd name="connsiteX6" fmla="*/ 1170 w 33230"/>
                    <a:gd name="connsiteY6" fmla="*/ 106682 h 176903"/>
                    <a:gd name="connsiteX7" fmla="*/ 0 w 33230"/>
                    <a:gd name="connsiteY7" fmla="*/ 121896 h 176903"/>
                    <a:gd name="connsiteX8" fmla="*/ 1170 w 33230"/>
                    <a:gd name="connsiteY8" fmla="*/ 148815 h 176903"/>
                    <a:gd name="connsiteX9" fmla="*/ 5852 w 33230"/>
                    <a:gd name="connsiteY9" fmla="*/ 174563 h 176903"/>
                    <a:gd name="connsiteX10" fmla="*/ 9363 w 33230"/>
                    <a:gd name="connsiteY10" fmla="*/ 176903 h 176903"/>
                    <a:gd name="connsiteX11" fmla="*/ 11704 w 33230"/>
                    <a:gd name="connsiteY11" fmla="*/ 173392 h 176903"/>
                    <a:gd name="connsiteX12" fmla="*/ 10533 w 33230"/>
                    <a:gd name="connsiteY12" fmla="*/ 147644 h 176903"/>
                    <a:gd name="connsiteX13" fmla="*/ 12874 w 33230"/>
                    <a:gd name="connsiteY13" fmla="*/ 121896 h 176903"/>
                    <a:gd name="connsiteX14" fmla="*/ 12874 w 33230"/>
                    <a:gd name="connsiteY14" fmla="*/ 106682 h 176903"/>
                    <a:gd name="connsiteX15" fmla="*/ 16385 w 33230"/>
                    <a:gd name="connsiteY15" fmla="*/ 91467 h 176903"/>
                    <a:gd name="connsiteX16" fmla="*/ 19896 w 33230"/>
                    <a:gd name="connsiteY16" fmla="*/ 61038 h 176903"/>
                    <a:gd name="connsiteX17" fmla="*/ 22237 w 33230"/>
                    <a:gd name="connsiteY17" fmla="*/ 48164 h 176903"/>
                    <a:gd name="connsiteX18" fmla="*/ 26918 w 33230"/>
                    <a:gd name="connsiteY18" fmla="*/ 36460 h 176903"/>
                    <a:gd name="connsiteX19" fmla="*/ 30429 w 33230"/>
                    <a:gd name="connsiteY19" fmla="*/ 11883 h 176903"/>
                    <a:gd name="connsiteX20" fmla="*/ 31600 w 33230"/>
                    <a:gd name="connsiteY20" fmla="*/ 179 h 176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230" h="176903">
                      <a:moveTo>
                        <a:pt x="31600" y="179"/>
                      </a:moveTo>
                      <a:cubicBezTo>
                        <a:pt x="29259" y="-991"/>
                        <a:pt x="24578" y="3690"/>
                        <a:pt x="22237" y="10712"/>
                      </a:cubicBezTo>
                      <a:cubicBezTo>
                        <a:pt x="17555" y="23586"/>
                        <a:pt x="18726" y="20075"/>
                        <a:pt x="14044" y="35290"/>
                      </a:cubicBezTo>
                      <a:cubicBezTo>
                        <a:pt x="12874" y="38801"/>
                        <a:pt x="10533" y="43482"/>
                        <a:pt x="9363" y="46994"/>
                      </a:cubicBezTo>
                      <a:cubicBezTo>
                        <a:pt x="8192" y="51675"/>
                        <a:pt x="9363" y="56356"/>
                        <a:pt x="8192" y="61038"/>
                      </a:cubicBezTo>
                      <a:cubicBezTo>
                        <a:pt x="5852" y="70401"/>
                        <a:pt x="2341" y="80934"/>
                        <a:pt x="1170" y="91467"/>
                      </a:cubicBezTo>
                      <a:cubicBezTo>
                        <a:pt x="0" y="96149"/>
                        <a:pt x="2341" y="102000"/>
                        <a:pt x="1170" y="106682"/>
                      </a:cubicBezTo>
                      <a:cubicBezTo>
                        <a:pt x="1170" y="111363"/>
                        <a:pt x="0" y="117215"/>
                        <a:pt x="0" y="121896"/>
                      </a:cubicBezTo>
                      <a:cubicBezTo>
                        <a:pt x="0" y="131259"/>
                        <a:pt x="0" y="140622"/>
                        <a:pt x="1170" y="148815"/>
                      </a:cubicBezTo>
                      <a:cubicBezTo>
                        <a:pt x="3511" y="164029"/>
                        <a:pt x="3511" y="161689"/>
                        <a:pt x="5852" y="174563"/>
                      </a:cubicBezTo>
                      <a:cubicBezTo>
                        <a:pt x="5852" y="176903"/>
                        <a:pt x="8192" y="176903"/>
                        <a:pt x="9363" y="176903"/>
                      </a:cubicBezTo>
                      <a:cubicBezTo>
                        <a:pt x="10533" y="176903"/>
                        <a:pt x="11704" y="176903"/>
                        <a:pt x="11704" y="173392"/>
                      </a:cubicBezTo>
                      <a:cubicBezTo>
                        <a:pt x="11704" y="160518"/>
                        <a:pt x="10533" y="162859"/>
                        <a:pt x="10533" y="147644"/>
                      </a:cubicBezTo>
                      <a:cubicBezTo>
                        <a:pt x="10533" y="139452"/>
                        <a:pt x="12874" y="131259"/>
                        <a:pt x="12874" y="121896"/>
                      </a:cubicBezTo>
                      <a:cubicBezTo>
                        <a:pt x="12874" y="117215"/>
                        <a:pt x="12874" y="112534"/>
                        <a:pt x="12874" y="106682"/>
                      </a:cubicBezTo>
                      <a:cubicBezTo>
                        <a:pt x="12874" y="102000"/>
                        <a:pt x="16385" y="97319"/>
                        <a:pt x="16385" y="91467"/>
                      </a:cubicBezTo>
                      <a:cubicBezTo>
                        <a:pt x="17555" y="80934"/>
                        <a:pt x="17555" y="70401"/>
                        <a:pt x="19896" y="61038"/>
                      </a:cubicBezTo>
                      <a:cubicBezTo>
                        <a:pt x="21066" y="56356"/>
                        <a:pt x="21066" y="51675"/>
                        <a:pt x="22237" y="48164"/>
                      </a:cubicBezTo>
                      <a:cubicBezTo>
                        <a:pt x="23407" y="43482"/>
                        <a:pt x="25748" y="39971"/>
                        <a:pt x="26918" y="36460"/>
                      </a:cubicBezTo>
                      <a:cubicBezTo>
                        <a:pt x="30429" y="21246"/>
                        <a:pt x="28089" y="23586"/>
                        <a:pt x="30429" y="11883"/>
                      </a:cubicBezTo>
                      <a:cubicBezTo>
                        <a:pt x="33940" y="7201"/>
                        <a:pt x="33940" y="1350"/>
                        <a:pt x="31600" y="17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6" name="任意多边形: 形状 1815" descr="1f7c041d-e0fb-42a6-8bdd-5108e33d501a"/>
                <p:cNvSpPr/>
                <p:nvPr/>
              </p:nvSpPr>
              <p:spPr>
                <a:xfrm>
                  <a:off x="1951330" y="6471755"/>
                  <a:ext cx="31705" cy="231879"/>
                </a:xfrm>
                <a:custGeom>
                  <a:avLst/>
                  <a:gdLst>
                    <a:gd name="connsiteX0" fmla="*/ 30429 w 31705"/>
                    <a:gd name="connsiteY0" fmla="*/ 148 h 231879"/>
                    <a:gd name="connsiteX1" fmla="*/ 19896 w 31705"/>
                    <a:gd name="connsiteY1" fmla="*/ 14193 h 231879"/>
                    <a:gd name="connsiteX2" fmla="*/ 10533 w 31705"/>
                    <a:gd name="connsiteY2" fmla="*/ 46963 h 231879"/>
                    <a:gd name="connsiteX3" fmla="*/ 5852 w 31705"/>
                    <a:gd name="connsiteY3" fmla="*/ 63348 h 231879"/>
                    <a:gd name="connsiteX4" fmla="*/ 4681 w 31705"/>
                    <a:gd name="connsiteY4" fmla="*/ 82073 h 231879"/>
                    <a:gd name="connsiteX5" fmla="*/ 0 w 31705"/>
                    <a:gd name="connsiteY5" fmla="*/ 121866 h 231879"/>
                    <a:gd name="connsiteX6" fmla="*/ 2341 w 31705"/>
                    <a:gd name="connsiteY6" fmla="*/ 141762 h 231879"/>
                    <a:gd name="connsiteX7" fmla="*/ 3511 w 31705"/>
                    <a:gd name="connsiteY7" fmla="*/ 161658 h 231879"/>
                    <a:gd name="connsiteX8" fmla="*/ 8192 w 31705"/>
                    <a:gd name="connsiteY8" fmla="*/ 195598 h 231879"/>
                    <a:gd name="connsiteX9" fmla="*/ 17555 w 31705"/>
                    <a:gd name="connsiteY9" fmla="*/ 228368 h 231879"/>
                    <a:gd name="connsiteX10" fmla="*/ 21066 w 31705"/>
                    <a:gd name="connsiteY10" fmla="*/ 231879 h 231879"/>
                    <a:gd name="connsiteX11" fmla="*/ 22237 w 31705"/>
                    <a:gd name="connsiteY11" fmla="*/ 227198 h 231879"/>
                    <a:gd name="connsiteX12" fmla="*/ 16385 w 31705"/>
                    <a:gd name="connsiteY12" fmla="*/ 194428 h 231879"/>
                    <a:gd name="connsiteX13" fmla="*/ 15215 w 31705"/>
                    <a:gd name="connsiteY13" fmla="*/ 161658 h 231879"/>
                    <a:gd name="connsiteX14" fmla="*/ 14044 w 31705"/>
                    <a:gd name="connsiteY14" fmla="*/ 142932 h 231879"/>
                    <a:gd name="connsiteX15" fmla="*/ 16385 w 31705"/>
                    <a:gd name="connsiteY15" fmla="*/ 123036 h 231879"/>
                    <a:gd name="connsiteX16" fmla="*/ 17555 w 31705"/>
                    <a:gd name="connsiteY16" fmla="*/ 84414 h 231879"/>
                    <a:gd name="connsiteX17" fmla="*/ 19896 w 31705"/>
                    <a:gd name="connsiteY17" fmla="*/ 66859 h 231879"/>
                    <a:gd name="connsiteX18" fmla="*/ 24577 w 31705"/>
                    <a:gd name="connsiteY18" fmla="*/ 51644 h 231879"/>
                    <a:gd name="connsiteX19" fmla="*/ 29259 w 31705"/>
                    <a:gd name="connsiteY19" fmla="*/ 18874 h 231879"/>
                    <a:gd name="connsiteX20" fmla="*/ 30429 w 31705"/>
                    <a:gd name="connsiteY20" fmla="*/ 148 h 23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705" h="231878">
                      <a:moveTo>
                        <a:pt x="30429" y="148"/>
                      </a:moveTo>
                      <a:cubicBezTo>
                        <a:pt x="28089" y="-1022"/>
                        <a:pt x="22237" y="4830"/>
                        <a:pt x="19896" y="14193"/>
                      </a:cubicBezTo>
                      <a:cubicBezTo>
                        <a:pt x="15215" y="30578"/>
                        <a:pt x="15215" y="27067"/>
                        <a:pt x="10533" y="46963"/>
                      </a:cubicBezTo>
                      <a:cubicBezTo>
                        <a:pt x="9363" y="51644"/>
                        <a:pt x="7022" y="57496"/>
                        <a:pt x="5852" y="63348"/>
                      </a:cubicBezTo>
                      <a:cubicBezTo>
                        <a:pt x="4681" y="69200"/>
                        <a:pt x="5852" y="75051"/>
                        <a:pt x="4681" y="82073"/>
                      </a:cubicBezTo>
                      <a:cubicBezTo>
                        <a:pt x="3511" y="94947"/>
                        <a:pt x="0" y="107821"/>
                        <a:pt x="0" y="121866"/>
                      </a:cubicBezTo>
                      <a:cubicBezTo>
                        <a:pt x="0" y="128888"/>
                        <a:pt x="2341" y="134740"/>
                        <a:pt x="2341" y="141762"/>
                      </a:cubicBezTo>
                      <a:cubicBezTo>
                        <a:pt x="2341" y="148784"/>
                        <a:pt x="2341" y="154636"/>
                        <a:pt x="3511" y="161658"/>
                      </a:cubicBezTo>
                      <a:cubicBezTo>
                        <a:pt x="4681" y="174532"/>
                        <a:pt x="5852" y="186235"/>
                        <a:pt x="8192" y="195598"/>
                      </a:cubicBezTo>
                      <a:cubicBezTo>
                        <a:pt x="12874" y="215494"/>
                        <a:pt x="11704" y="211983"/>
                        <a:pt x="17555" y="228368"/>
                      </a:cubicBezTo>
                      <a:cubicBezTo>
                        <a:pt x="18726" y="231879"/>
                        <a:pt x="19896" y="230709"/>
                        <a:pt x="21066" y="231879"/>
                      </a:cubicBezTo>
                      <a:cubicBezTo>
                        <a:pt x="23407" y="231879"/>
                        <a:pt x="23407" y="231879"/>
                        <a:pt x="22237" y="227198"/>
                      </a:cubicBezTo>
                      <a:cubicBezTo>
                        <a:pt x="19896" y="210813"/>
                        <a:pt x="18726" y="214324"/>
                        <a:pt x="16385" y="194428"/>
                      </a:cubicBezTo>
                      <a:cubicBezTo>
                        <a:pt x="15215" y="185065"/>
                        <a:pt x="16385" y="173361"/>
                        <a:pt x="15215" y="161658"/>
                      </a:cubicBezTo>
                      <a:cubicBezTo>
                        <a:pt x="15215" y="155806"/>
                        <a:pt x="14044" y="148784"/>
                        <a:pt x="14044" y="142932"/>
                      </a:cubicBezTo>
                      <a:cubicBezTo>
                        <a:pt x="14044" y="135910"/>
                        <a:pt x="16385" y="130058"/>
                        <a:pt x="16385" y="123036"/>
                      </a:cubicBezTo>
                      <a:cubicBezTo>
                        <a:pt x="16385" y="110162"/>
                        <a:pt x="16385" y="96118"/>
                        <a:pt x="17555" y="84414"/>
                      </a:cubicBezTo>
                      <a:cubicBezTo>
                        <a:pt x="18726" y="78563"/>
                        <a:pt x="18726" y="72711"/>
                        <a:pt x="19896" y="66859"/>
                      </a:cubicBezTo>
                      <a:cubicBezTo>
                        <a:pt x="21066" y="61007"/>
                        <a:pt x="23407" y="56326"/>
                        <a:pt x="24577" y="51644"/>
                      </a:cubicBezTo>
                      <a:cubicBezTo>
                        <a:pt x="28089" y="31748"/>
                        <a:pt x="25748" y="35259"/>
                        <a:pt x="29259" y="18874"/>
                      </a:cubicBezTo>
                      <a:cubicBezTo>
                        <a:pt x="31600" y="8341"/>
                        <a:pt x="32770" y="1319"/>
                        <a:pt x="30429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7" name="任意多边形: 形状 1816" descr="298810a7-ec74-4ca1-ab4a-39de78316ecc"/>
                <p:cNvSpPr/>
                <p:nvPr/>
              </p:nvSpPr>
              <p:spPr>
                <a:xfrm>
                  <a:off x="1930264" y="6240099"/>
                  <a:ext cx="133881" cy="229463"/>
                </a:xfrm>
                <a:custGeom>
                  <a:avLst/>
                  <a:gdLst>
                    <a:gd name="connsiteX0" fmla="*/ 51496 w 133881"/>
                    <a:gd name="connsiteY0" fmla="*/ 229463 h 229463"/>
                    <a:gd name="connsiteX1" fmla="*/ 40963 w 133881"/>
                    <a:gd name="connsiteY1" fmla="*/ 210738 h 229463"/>
                    <a:gd name="connsiteX2" fmla="*/ 29259 w 133881"/>
                    <a:gd name="connsiteY2" fmla="*/ 194353 h 229463"/>
                    <a:gd name="connsiteX3" fmla="*/ 19896 w 133881"/>
                    <a:gd name="connsiteY3" fmla="*/ 174456 h 229463"/>
                    <a:gd name="connsiteX4" fmla="*/ 16385 w 133881"/>
                    <a:gd name="connsiteY4" fmla="*/ 154560 h 229463"/>
                    <a:gd name="connsiteX5" fmla="*/ 12874 w 133881"/>
                    <a:gd name="connsiteY5" fmla="*/ 132324 h 229463"/>
                    <a:gd name="connsiteX6" fmla="*/ 28089 w 133881"/>
                    <a:gd name="connsiteY6" fmla="*/ 86680 h 229463"/>
                    <a:gd name="connsiteX7" fmla="*/ 39792 w 133881"/>
                    <a:gd name="connsiteY7" fmla="*/ 63272 h 229463"/>
                    <a:gd name="connsiteX8" fmla="*/ 55007 w 133881"/>
                    <a:gd name="connsiteY8" fmla="*/ 42206 h 229463"/>
                    <a:gd name="connsiteX9" fmla="*/ 86606 w 133881"/>
                    <a:gd name="connsiteY9" fmla="*/ 10606 h 229463"/>
                    <a:gd name="connsiteX10" fmla="*/ 108843 w 133881"/>
                    <a:gd name="connsiteY10" fmla="*/ 5925 h 229463"/>
                    <a:gd name="connsiteX11" fmla="*/ 126399 w 133881"/>
                    <a:gd name="connsiteY11" fmla="*/ 12947 h 229463"/>
                    <a:gd name="connsiteX12" fmla="*/ 132251 w 133881"/>
                    <a:gd name="connsiteY12" fmla="*/ 15288 h 229463"/>
                    <a:gd name="connsiteX13" fmla="*/ 131080 w 133881"/>
                    <a:gd name="connsiteY13" fmla="*/ 9436 h 229463"/>
                    <a:gd name="connsiteX14" fmla="*/ 118206 w 133881"/>
                    <a:gd name="connsiteY14" fmla="*/ 2414 h 229463"/>
                    <a:gd name="connsiteX15" fmla="*/ 108843 w 133881"/>
                    <a:gd name="connsiteY15" fmla="*/ 73 h 229463"/>
                    <a:gd name="connsiteX16" fmla="*/ 80755 w 133881"/>
                    <a:gd name="connsiteY16" fmla="*/ 5925 h 229463"/>
                    <a:gd name="connsiteX17" fmla="*/ 44474 w 133881"/>
                    <a:gd name="connsiteY17" fmla="*/ 38695 h 229463"/>
                    <a:gd name="connsiteX18" fmla="*/ 29259 w 133881"/>
                    <a:gd name="connsiteY18" fmla="*/ 60932 h 229463"/>
                    <a:gd name="connsiteX19" fmla="*/ 12874 w 133881"/>
                    <a:gd name="connsiteY19" fmla="*/ 83168 h 229463"/>
                    <a:gd name="connsiteX20" fmla="*/ 0 w 133881"/>
                    <a:gd name="connsiteY20" fmla="*/ 134664 h 229463"/>
                    <a:gd name="connsiteX21" fmla="*/ 2341 w 133881"/>
                    <a:gd name="connsiteY21" fmla="*/ 158072 h 229463"/>
                    <a:gd name="connsiteX22" fmla="*/ 5852 w 133881"/>
                    <a:gd name="connsiteY22" fmla="*/ 180308 h 229463"/>
                    <a:gd name="connsiteX23" fmla="*/ 17555 w 133881"/>
                    <a:gd name="connsiteY23" fmla="*/ 201375 h 229463"/>
                    <a:gd name="connsiteX24" fmla="*/ 31600 w 133881"/>
                    <a:gd name="connsiteY24" fmla="*/ 217760 h 229463"/>
                    <a:gd name="connsiteX25" fmla="*/ 51496 w 133881"/>
                    <a:gd name="connsiteY25" fmla="*/ 229463 h 229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33881" h="229463">
                      <a:moveTo>
                        <a:pt x="51496" y="229463"/>
                      </a:moveTo>
                      <a:cubicBezTo>
                        <a:pt x="55007" y="228293"/>
                        <a:pt x="47985" y="220100"/>
                        <a:pt x="40963" y="210738"/>
                      </a:cubicBezTo>
                      <a:cubicBezTo>
                        <a:pt x="33940" y="202545"/>
                        <a:pt x="32770" y="199034"/>
                        <a:pt x="29259" y="194353"/>
                      </a:cubicBezTo>
                      <a:cubicBezTo>
                        <a:pt x="26918" y="189671"/>
                        <a:pt x="24577" y="186160"/>
                        <a:pt x="19896" y="174456"/>
                      </a:cubicBezTo>
                      <a:cubicBezTo>
                        <a:pt x="17555" y="168605"/>
                        <a:pt x="17555" y="161582"/>
                        <a:pt x="16385" y="154560"/>
                      </a:cubicBezTo>
                      <a:cubicBezTo>
                        <a:pt x="15215" y="147538"/>
                        <a:pt x="12874" y="140516"/>
                        <a:pt x="12874" y="132324"/>
                      </a:cubicBezTo>
                      <a:cubicBezTo>
                        <a:pt x="14044" y="117109"/>
                        <a:pt x="19896" y="100724"/>
                        <a:pt x="28089" y="86680"/>
                      </a:cubicBezTo>
                      <a:cubicBezTo>
                        <a:pt x="31600" y="79657"/>
                        <a:pt x="35111" y="71465"/>
                        <a:pt x="39792" y="63272"/>
                      </a:cubicBezTo>
                      <a:cubicBezTo>
                        <a:pt x="44474" y="56250"/>
                        <a:pt x="50325" y="49228"/>
                        <a:pt x="55007" y="42206"/>
                      </a:cubicBezTo>
                      <a:cubicBezTo>
                        <a:pt x="64370" y="28162"/>
                        <a:pt x="74903" y="16458"/>
                        <a:pt x="86606" y="10606"/>
                      </a:cubicBezTo>
                      <a:cubicBezTo>
                        <a:pt x="98310" y="4755"/>
                        <a:pt x="104162" y="5925"/>
                        <a:pt x="108843" y="5925"/>
                      </a:cubicBezTo>
                      <a:cubicBezTo>
                        <a:pt x="113525" y="7095"/>
                        <a:pt x="119377" y="5925"/>
                        <a:pt x="126399" y="12947"/>
                      </a:cubicBezTo>
                      <a:cubicBezTo>
                        <a:pt x="128739" y="15288"/>
                        <a:pt x="129910" y="15288"/>
                        <a:pt x="132251" y="15288"/>
                      </a:cubicBezTo>
                      <a:cubicBezTo>
                        <a:pt x="134591" y="15288"/>
                        <a:pt x="134591" y="14117"/>
                        <a:pt x="131080" y="9436"/>
                      </a:cubicBezTo>
                      <a:cubicBezTo>
                        <a:pt x="126399" y="4755"/>
                        <a:pt x="121717" y="3584"/>
                        <a:pt x="118206" y="2414"/>
                      </a:cubicBezTo>
                      <a:cubicBezTo>
                        <a:pt x="114695" y="1243"/>
                        <a:pt x="111184" y="1243"/>
                        <a:pt x="108843" y="73"/>
                      </a:cubicBezTo>
                      <a:cubicBezTo>
                        <a:pt x="102992" y="73"/>
                        <a:pt x="94799" y="-1097"/>
                        <a:pt x="80755" y="5925"/>
                      </a:cubicBezTo>
                      <a:cubicBezTo>
                        <a:pt x="66710" y="12947"/>
                        <a:pt x="55007" y="24651"/>
                        <a:pt x="44474" y="38695"/>
                      </a:cubicBezTo>
                      <a:cubicBezTo>
                        <a:pt x="39792" y="45717"/>
                        <a:pt x="35111" y="52739"/>
                        <a:pt x="29259" y="60932"/>
                      </a:cubicBezTo>
                      <a:cubicBezTo>
                        <a:pt x="24577" y="67954"/>
                        <a:pt x="17555" y="74976"/>
                        <a:pt x="12874" y="83168"/>
                      </a:cubicBezTo>
                      <a:cubicBezTo>
                        <a:pt x="3511" y="99554"/>
                        <a:pt x="0" y="118279"/>
                        <a:pt x="0" y="134664"/>
                      </a:cubicBezTo>
                      <a:cubicBezTo>
                        <a:pt x="0" y="142857"/>
                        <a:pt x="0" y="151049"/>
                        <a:pt x="2341" y="158072"/>
                      </a:cubicBezTo>
                      <a:cubicBezTo>
                        <a:pt x="3511" y="165094"/>
                        <a:pt x="3511" y="173286"/>
                        <a:pt x="5852" y="180308"/>
                      </a:cubicBezTo>
                      <a:cubicBezTo>
                        <a:pt x="10533" y="193182"/>
                        <a:pt x="15215" y="197864"/>
                        <a:pt x="17555" y="201375"/>
                      </a:cubicBezTo>
                      <a:cubicBezTo>
                        <a:pt x="21066" y="204886"/>
                        <a:pt x="23407" y="209567"/>
                        <a:pt x="31600" y="217760"/>
                      </a:cubicBezTo>
                      <a:cubicBezTo>
                        <a:pt x="38622" y="223611"/>
                        <a:pt x="47985" y="229463"/>
                        <a:pt x="51496" y="22946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8" name="任意多边形: 形状 1817" descr="339c8413-e4aa-42f4-92e7-a6f8c7c17870"/>
                <p:cNvSpPr/>
                <p:nvPr/>
              </p:nvSpPr>
              <p:spPr>
                <a:xfrm>
                  <a:off x="1636504" y="6289751"/>
                  <a:ext cx="142008" cy="254714"/>
                </a:xfrm>
                <a:custGeom>
                  <a:avLst/>
                  <a:gdLst>
                    <a:gd name="connsiteX0" fmla="*/ 83096 w 142008"/>
                    <a:gd name="connsiteY0" fmla="*/ 1917 h 254714"/>
                    <a:gd name="connsiteX1" fmla="*/ 56177 w 142008"/>
                    <a:gd name="connsiteY1" fmla="*/ 6599 h 254714"/>
                    <a:gd name="connsiteX2" fmla="*/ 33941 w 142008"/>
                    <a:gd name="connsiteY2" fmla="*/ 20643 h 254714"/>
                    <a:gd name="connsiteX3" fmla="*/ 14044 w 142008"/>
                    <a:gd name="connsiteY3" fmla="*/ 41709 h 254714"/>
                    <a:gd name="connsiteX4" fmla="*/ 2341 w 142008"/>
                    <a:gd name="connsiteY4" fmla="*/ 63946 h 254714"/>
                    <a:gd name="connsiteX5" fmla="*/ 0 w 142008"/>
                    <a:gd name="connsiteY5" fmla="*/ 90865 h 254714"/>
                    <a:gd name="connsiteX6" fmla="*/ 8192 w 142008"/>
                    <a:gd name="connsiteY6" fmla="*/ 148212 h 254714"/>
                    <a:gd name="connsiteX7" fmla="*/ 22237 w 142008"/>
                    <a:gd name="connsiteY7" fmla="*/ 175130 h 254714"/>
                    <a:gd name="connsiteX8" fmla="*/ 37451 w 142008"/>
                    <a:gd name="connsiteY8" fmla="*/ 200878 h 254714"/>
                    <a:gd name="connsiteX9" fmla="*/ 79584 w 142008"/>
                    <a:gd name="connsiteY9" fmla="*/ 238330 h 254714"/>
                    <a:gd name="connsiteX10" fmla="*/ 107673 w 142008"/>
                    <a:gd name="connsiteY10" fmla="*/ 250033 h 254714"/>
                    <a:gd name="connsiteX11" fmla="*/ 134591 w 142008"/>
                    <a:gd name="connsiteY11" fmla="*/ 254715 h 254714"/>
                    <a:gd name="connsiteX12" fmla="*/ 141613 w 142008"/>
                    <a:gd name="connsiteY12" fmla="*/ 252374 h 254714"/>
                    <a:gd name="connsiteX13" fmla="*/ 134591 w 142008"/>
                    <a:gd name="connsiteY13" fmla="*/ 250033 h 254714"/>
                    <a:gd name="connsiteX14" fmla="*/ 110014 w 142008"/>
                    <a:gd name="connsiteY14" fmla="*/ 244181 h 254714"/>
                    <a:gd name="connsiteX15" fmla="*/ 84266 w 142008"/>
                    <a:gd name="connsiteY15" fmla="*/ 231308 h 254714"/>
                    <a:gd name="connsiteX16" fmla="*/ 49155 w 142008"/>
                    <a:gd name="connsiteY16" fmla="*/ 196197 h 254714"/>
                    <a:gd name="connsiteX17" fmla="*/ 33941 w 142008"/>
                    <a:gd name="connsiteY17" fmla="*/ 172790 h 254714"/>
                    <a:gd name="connsiteX18" fmla="*/ 24578 w 142008"/>
                    <a:gd name="connsiteY18" fmla="*/ 145871 h 254714"/>
                    <a:gd name="connsiteX19" fmla="*/ 12874 w 142008"/>
                    <a:gd name="connsiteY19" fmla="*/ 92035 h 254714"/>
                    <a:gd name="connsiteX20" fmla="*/ 16385 w 142008"/>
                    <a:gd name="connsiteY20" fmla="*/ 68628 h 254714"/>
                    <a:gd name="connsiteX21" fmla="*/ 26918 w 142008"/>
                    <a:gd name="connsiteY21" fmla="*/ 48732 h 254714"/>
                    <a:gd name="connsiteX22" fmla="*/ 42133 w 142008"/>
                    <a:gd name="connsiteY22" fmla="*/ 28836 h 254714"/>
                    <a:gd name="connsiteX23" fmla="*/ 59688 w 142008"/>
                    <a:gd name="connsiteY23" fmla="*/ 14791 h 254714"/>
                    <a:gd name="connsiteX24" fmla="*/ 83096 w 142008"/>
                    <a:gd name="connsiteY24" fmla="*/ 1917 h 254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2008" h="254714">
                      <a:moveTo>
                        <a:pt x="83096" y="1917"/>
                      </a:moveTo>
                      <a:cubicBezTo>
                        <a:pt x="84266" y="-1594"/>
                        <a:pt x="70222" y="-423"/>
                        <a:pt x="56177" y="6599"/>
                      </a:cubicBezTo>
                      <a:cubicBezTo>
                        <a:pt x="43303" y="12450"/>
                        <a:pt x="38622" y="17132"/>
                        <a:pt x="33941" y="20643"/>
                      </a:cubicBezTo>
                      <a:cubicBezTo>
                        <a:pt x="29259" y="24154"/>
                        <a:pt x="23407" y="28836"/>
                        <a:pt x="14044" y="41709"/>
                      </a:cubicBezTo>
                      <a:cubicBezTo>
                        <a:pt x="9363" y="48732"/>
                        <a:pt x="4682" y="55754"/>
                        <a:pt x="2341" y="63946"/>
                      </a:cubicBezTo>
                      <a:cubicBezTo>
                        <a:pt x="0" y="72139"/>
                        <a:pt x="0" y="81502"/>
                        <a:pt x="0" y="90865"/>
                      </a:cubicBezTo>
                      <a:cubicBezTo>
                        <a:pt x="0" y="109590"/>
                        <a:pt x="2341" y="129486"/>
                        <a:pt x="8192" y="148212"/>
                      </a:cubicBezTo>
                      <a:cubicBezTo>
                        <a:pt x="11704" y="157575"/>
                        <a:pt x="17555" y="165767"/>
                        <a:pt x="22237" y="175130"/>
                      </a:cubicBezTo>
                      <a:cubicBezTo>
                        <a:pt x="26918" y="184493"/>
                        <a:pt x="31600" y="192686"/>
                        <a:pt x="37451" y="200878"/>
                      </a:cubicBezTo>
                      <a:cubicBezTo>
                        <a:pt x="49155" y="216093"/>
                        <a:pt x="64370" y="230137"/>
                        <a:pt x="79584" y="238330"/>
                      </a:cubicBezTo>
                      <a:cubicBezTo>
                        <a:pt x="94799" y="246522"/>
                        <a:pt x="101821" y="248863"/>
                        <a:pt x="107673" y="250033"/>
                      </a:cubicBezTo>
                      <a:cubicBezTo>
                        <a:pt x="113525" y="251204"/>
                        <a:pt x="119377" y="253544"/>
                        <a:pt x="134591" y="254715"/>
                      </a:cubicBezTo>
                      <a:cubicBezTo>
                        <a:pt x="140443" y="254715"/>
                        <a:pt x="140443" y="253544"/>
                        <a:pt x="141613" y="252374"/>
                      </a:cubicBezTo>
                      <a:cubicBezTo>
                        <a:pt x="142784" y="251204"/>
                        <a:pt x="141613" y="250033"/>
                        <a:pt x="134591" y="250033"/>
                      </a:cubicBezTo>
                      <a:cubicBezTo>
                        <a:pt x="121717" y="247692"/>
                        <a:pt x="115866" y="245352"/>
                        <a:pt x="110014" y="244181"/>
                      </a:cubicBezTo>
                      <a:cubicBezTo>
                        <a:pt x="104162" y="241841"/>
                        <a:pt x="97140" y="240670"/>
                        <a:pt x="84266" y="231308"/>
                      </a:cubicBezTo>
                      <a:cubicBezTo>
                        <a:pt x="71392" y="223115"/>
                        <a:pt x="59688" y="210241"/>
                        <a:pt x="49155" y="196197"/>
                      </a:cubicBezTo>
                      <a:cubicBezTo>
                        <a:pt x="43303" y="189175"/>
                        <a:pt x="38622" y="180982"/>
                        <a:pt x="33941" y="172790"/>
                      </a:cubicBezTo>
                      <a:cubicBezTo>
                        <a:pt x="29259" y="164597"/>
                        <a:pt x="28089" y="155234"/>
                        <a:pt x="24578" y="145871"/>
                      </a:cubicBezTo>
                      <a:cubicBezTo>
                        <a:pt x="18726" y="128316"/>
                        <a:pt x="12874" y="109590"/>
                        <a:pt x="12874" y="92035"/>
                      </a:cubicBezTo>
                      <a:cubicBezTo>
                        <a:pt x="12874" y="83842"/>
                        <a:pt x="14044" y="75650"/>
                        <a:pt x="16385" y="68628"/>
                      </a:cubicBezTo>
                      <a:cubicBezTo>
                        <a:pt x="18726" y="60435"/>
                        <a:pt x="23407" y="54583"/>
                        <a:pt x="26918" y="48732"/>
                      </a:cubicBezTo>
                      <a:cubicBezTo>
                        <a:pt x="35111" y="37028"/>
                        <a:pt x="38622" y="33517"/>
                        <a:pt x="42133" y="28836"/>
                      </a:cubicBezTo>
                      <a:cubicBezTo>
                        <a:pt x="45644" y="25324"/>
                        <a:pt x="49155" y="21813"/>
                        <a:pt x="59688" y="14791"/>
                      </a:cubicBezTo>
                      <a:cubicBezTo>
                        <a:pt x="70222" y="7769"/>
                        <a:pt x="81925" y="4258"/>
                        <a:pt x="83096" y="191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19" name="任意多边形: 形状 1818" descr="487f6ca5-41e3-435d-98e9-3f87158ced7f"/>
                <p:cNvSpPr/>
                <p:nvPr/>
              </p:nvSpPr>
              <p:spPr>
                <a:xfrm>
                  <a:off x="1706725" y="6289327"/>
                  <a:ext cx="120546" cy="234493"/>
                </a:xfrm>
                <a:custGeom>
                  <a:avLst/>
                  <a:gdLst>
                    <a:gd name="connsiteX0" fmla="*/ 0 w 120546"/>
                    <a:gd name="connsiteY0" fmla="*/ 7022 h 234493"/>
                    <a:gd name="connsiteX1" fmla="*/ 22237 w 120546"/>
                    <a:gd name="connsiteY1" fmla="*/ 9363 h 234493"/>
                    <a:gd name="connsiteX2" fmla="*/ 42133 w 120546"/>
                    <a:gd name="connsiteY2" fmla="*/ 12874 h 234493"/>
                    <a:gd name="connsiteX3" fmla="*/ 62029 w 120546"/>
                    <a:gd name="connsiteY3" fmla="*/ 23407 h 234493"/>
                    <a:gd name="connsiteX4" fmla="*/ 74903 w 120546"/>
                    <a:gd name="connsiteY4" fmla="*/ 37451 h 234493"/>
                    <a:gd name="connsiteX5" fmla="*/ 87777 w 120546"/>
                    <a:gd name="connsiteY5" fmla="*/ 55007 h 234493"/>
                    <a:gd name="connsiteX6" fmla="*/ 99480 w 120546"/>
                    <a:gd name="connsiteY6" fmla="*/ 100651 h 234493"/>
                    <a:gd name="connsiteX7" fmla="*/ 105332 w 120546"/>
                    <a:gd name="connsiteY7" fmla="*/ 124058 h 234493"/>
                    <a:gd name="connsiteX8" fmla="*/ 107673 w 120546"/>
                    <a:gd name="connsiteY8" fmla="*/ 147465 h 234493"/>
                    <a:gd name="connsiteX9" fmla="*/ 107673 w 120546"/>
                    <a:gd name="connsiteY9" fmla="*/ 189598 h 234493"/>
                    <a:gd name="connsiteX10" fmla="*/ 105332 w 120546"/>
                    <a:gd name="connsiteY10" fmla="*/ 229390 h 234493"/>
                    <a:gd name="connsiteX11" fmla="*/ 107673 w 120546"/>
                    <a:gd name="connsiteY11" fmla="*/ 234072 h 234493"/>
                    <a:gd name="connsiteX12" fmla="*/ 111184 w 120546"/>
                    <a:gd name="connsiteY12" fmla="*/ 229390 h 234493"/>
                    <a:gd name="connsiteX13" fmla="*/ 117036 w 120546"/>
                    <a:gd name="connsiteY13" fmla="*/ 188428 h 234493"/>
                    <a:gd name="connsiteX14" fmla="*/ 120547 w 120546"/>
                    <a:gd name="connsiteY14" fmla="*/ 146295 h 234493"/>
                    <a:gd name="connsiteX15" fmla="*/ 118206 w 120546"/>
                    <a:gd name="connsiteY15" fmla="*/ 122888 h 234493"/>
                    <a:gd name="connsiteX16" fmla="*/ 117036 w 120546"/>
                    <a:gd name="connsiteY16" fmla="*/ 98310 h 234493"/>
                    <a:gd name="connsiteX17" fmla="*/ 100651 w 120546"/>
                    <a:gd name="connsiteY17" fmla="*/ 50325 h 234493"/>
                    <a:gd name="connsiteX18" fmla="*/ 87777 w 120546"/>
                    <a:gd name="connsiteY18" fmla="*/ 30429 h 234493"/>
                    <a:gd name="connsiteX19" fmla="*/ 72562 w 120546"/>
                    <a:gd name="connsiteY19" fmla="*/ 12874 h 234493"/>
                    <a:gd name="connsiteX20" fmla="*/ 47985 w 120546"/>
                    <a:gd name="connsiteY20" fmla="*/ 2341 h 234493"/>
                    <a:gd name="connsiteX21" fmla="*/ 24578 w 120546"/>
                    <a:gd name="connsiteY21" fmla="*/ 0 h 234493"/>
                    <a:gd name="connsiteX22" fmla="*/ 0 w 120546"/>
                    <a:gd name="connsiteY22" fmla="*/ 7022 h 234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0546" h="234493">
                      <a:moveTo>
                        <a:pt x="0" y="7022"/>
                      </a:moveTo>
                      <a:cubicBezTo>
                        <a:pt x="0" y="10533"/>
                        <a:pt x="10533" y="8192"/>
                        <a:pt x="22237" y="9363"/>
                      </a:cubicBezTo>
                      <a:cubicBezTo>
                        <a:pt x="32770" y="10533"/>
                        <a:pt x="37451" y="11704"/>
                        <a:pt x="42133" y="12874"/>
                      </a:cubicBezTo>
                      <a:cubicBezTo>
                        <a:pt x="46814" y="15215"/>
                        <a:pt x="51496" y="16385"/>
                        <a:pt x="62029" y="23407"/>
                      </a:cubicBezTo>
                      <a:cubicBezTo>
                        <a:pt x="66710" y="26918"/>
                        <a:pt x="70222" y="32770"/>
                        <a:pt x="74903" y="37451"/>
                      </a:cubicBezTo>
                      <a:cubicBezTo>
                        <a:pt x="79584" y="42133"/>
                        <a:pt x="85436" y="47985"/>
                        <a:pt x="87777" y="55007"/>
                      </a:cubicBezTo>
                      <a:cubicBezTo>
                        <a:pt x="94799" y="69051"/>
                        <a:pt x="97140" y="84266"/>
                        <a:pt x="99480" y="100651"/>
                      </a:cubicBezTo>
                      <a:cubicBezTo>
                        <a:pt x="100651" y="108843"/>
                        <a:pt x="104162" y="115865"/>
                        <a:pt x="105332" y="124058"/>
                      </a:cubicBezTo>
                      <a:cubicBezTo>
                        <a:pt x="106503" y="132251"/>
                        <a:pt x="106503" y="139273"/>
                        <a:pt x="107673" y="147465"/>
                      </a:cubicBezTo>
                      <a:cubicBezTo>
                        <a:pt x="108843" y="162680"/>
                        <a:pt x="107673" y="176724"/>
                        <a:pt x="107673" y="189598"/>
                      </a:cubicBezTo>
                      <a:cubicBezTo>
                        <a:pt x="106503" y="214176"/>
                        <a:pt x="106503" y="209494"/>
                        <a:pt x="105332" y="229390"/>
                      </a:cubicBezTo>
                      <a:cubicBezTo>
                        <a:pt x="105332" y="232901"/>
                        <a:pt x="106503" y="232901"/>
                        <a:pt x="107673" y="234072"/>
                      </a:cubicBezTo>
                      <a:cubicBezTo>
                        <a:pt x="108843" y="235242"/>
                        <a:pt x="110014" y="234072"/>
                        <a:pt x="111184" y="229390"/>
                      </a:cubicBezTo>
                      <a:cubicBezTo>
                        <a:pt x="115866" y="209494"/>
                        <a:pt x="114695" y="213005"/>
                        <a:pt x="117036" y="188428"/>
                      </a:cubicBezTo>
                      <a:cubicBezTo>
                        <a:pt x="118206" y="176724"/>
                        <a:pt x="120547" y="162680"/>
                        <a:pt x="120547" y="146295"/>
                      </a:cubicBezTo>
                      <a:cubicBezTo>
                        <a:pt x="120547" y="138102"/>
                        <a:pt x="119377" y="129910"/>
                        <a:pt x="118206" y="122888"/>
                      </a:cubicBezTo>
                      <a:cubicBezTo>
                        <a:pt x="117036" y="114695"/>
                        <a:pt x="118206" y="106502"/>
                        <a:pt x="117036" y="98310"/>
                      </a:cubicBezTo>
                      <a:cubicBezTo>
                        <a:pt x="113525" y="81925"/>
                        <a:pt x="107673" y="65540"/>
                        <a:pt x="100651" y="50325"/>
                      </a:cubicBezTo>
                      <a:cubicBezTo>
                        <a:pt x="97140" y="43303"/>
                        <a:pt x="92458" y="36281"/>
                        <a:pt x="87777" y="30429"/>
                      </a:cubicBezTo>
                      <a:cubicBezTo>
                        <a:pt x="83096" y="24577"/>
                        <a:pt x="78414" y="17555"/>
                        <a:pt x="72562" y="12874"/>
                      </a:cubicBezTo>
                      <a:cubicBezTo>
                        <a:pt x="59688" y="4681"/>
                        <a:pt x="52666" y="3511"/>
                        <a:pt x="47985" y="2341"/>
                      </a:cubicBezTo>
                      <a:cubicBezTo>
                        <a:pt x="42133" y="1170"/>
                        <a:pt x="37451" y="0"/>
                        <a:pt x="24578" y="0"/>
                      </a:cubicBezTo>
                      <a:cubicBezTo>
                        <a:pt x="11704" y="0"/>
                        <a:pt x="0" y="4681"/>
                        <a:pt x="0" y="702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0" name="任意多边形: 形状 1819" descr="2e023b1e-74d3-49b8-b494-30e2a41e08e0"/>
                <p:cNvSpPr/>
                <p:nvPr/>
              </p:nvSpPr>
              <p:spPr>
                <a:xfrm>
                  <a:off x="1816173" y="6516228"/>
                  <a:ext cx="155159" cy="185357"/>
                </a:xfrm>
                <a:custGeom>
                  <a:avLst/>
                  <a:gdLst>
                    <a:gd name="connsiteX0" fmla="*/ 1737 w 155159"/>
                    <a:gd name="connsiteY0" fmla="*/ 148 h 185357"/>
                    <a:gd name="connsiteX1" fmla="*/ 4078 w 155159"/>
                    <a:gd name="connsiteY1" fmla="*/ 15363 h 185357"/>
                    <a:gd name="connsiteX2" fmla="*/ 21633 w 155159"/>
                    <a:gd name="connsiteY2" fmla="*/ 44622 h 185357"/>
                    <a:gd name="connsiteX3" fmla="*/ 29826 w 155159"/>
                    <a:gd name="connsiteY3" fmla="*/ 58666 h 185357"/>
                    <a:gd name="connsiteX4" fmla="*/ 42699 w 155159"/>
                    <a:gd name="connsiteY4" fmla="*/ 72711 h 185357"/>
                    <a:gd name="connsiteX5" fmla="*/ 67277 w 155159"/>
                    <a:gd name="connsiteY5" fmla="*/ 105481 h 185357"/>
                    <a:gd name="connsiteX6" fmla="*/ 82492 w 155159"/>
                    <a:gd name="connsiteY6" fmla="*/ 119525 h 185357"/>
                    <a:gd name="connsiteX7" fmla="*/ 96536 w 155159"/>
                    <a:gd name="connsiteY7" fmla="*/ 134740 h 185357"/>
                    <a:gd name="connsiteX8" fmla="*/ 122284 w 155159"/>
                    <a:gd name="connsiteY8" fmla="*/ 160487 h 185357"/>
                    <a:gd name="connsiteX9" fmla="*/ 149202 w 155159"/>
                    <a:gd name="connsiteY9" fmla="*/ 183895 h 185357"/>
                    <a:gd name="connsiteX10" fmla="*/ 153883 w 155159"/>
                    <a:gd name="connsiteY10" fmla="*/ 185065 h 185357"/>
                    <a:gd name="connsiteX11" fmla="*/ 152713 w 155159"/>
                    <a:gd name="connsiteY11" fmla="*/ 180384 h 185357"/>
                    <a:gd name="connsiteX12" fmla="*/ 128136 w 155159"/>
                    <a:gd name="connsiteY12" fmla="*/ 155806 h 185357"/>
                    <a:gd name="connsiteX13" fmla="*/ 105899 w 155159"/>
                    <a:gd name="connsiteY13" fmla="*/ 128888 h 185357"/>
                    <a:gd name="connsiteX14" fmla="*/ 91854 w 155159"/>
                    <a:gd name="connsiteY14" fmla="*/ 114844 h 185357"/>
                    <a:gd name="connsiteX15" fmla="*/ 80151 w 155159"/>
                    <a:gd name="connsiteY15" fmla="*/ 98459 h 185357"/>
                    <a:gd name="connsiteX16" fmla="*/ 53233 w 155159"/>
                    <a:gd name="connsiteY16" fmla="*/ 68029 h 185357"/>
                    <a:gd name="connsiteX17" fmla="*/ 42699 w 155159"/>
                    <a:gd name="connsiteY17" fmla="*/ 53985 h 185357"/>
                    <a:gd name="connsiteX18" fmla="*/ 34507 w 155159"/>
                    <a:gd name="connsiteY18" fmla="*/ 39941 h 185357"/>
                    <a:gd name="connsiteX19" fmla="*/ 13440 w 155159"/>
                    <a:gd name="connsiteY19" fmla="*/ 14193 h 185357"/>
                    <a:gd name="connsiteX20" fmla="*/ 1737 w 155159"/>
                    <a:gd name="connsiteY20" fmla="*/ 148 h 185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5159" h="185357">
                      <a:moveTo>
                        <a:pt x="1737" y="148"/>
                      </a:moveTo>
                      <a:cubicBezTo>
                        <a:pt x="-1774" y="148"/>
                        <a:pt x="567" y="8341"/>
                        <a:pt x="4078" y="15363"/>
                      </a:cubicBezTo>
                      <a:cubicBezTo>
                        <a:pt x="12270" y="29407"/>
                        <a:pt x="11100" y="27067"/>
                        <a:pt x="21633" y="44622"/>
                      </a:cubicBezTo>
                      <a:cubicBezTo>
                        <a:pt x="23974" y="49303"/>
                        <a:pt x="26314" y="53985"/>
                        <a:pt x="29826" y="58666"/>
                      </a:cubicBezTo>
                      <a:cubicBezTo>
                        <a:pt x="33336" y="63348"/>
                        <a:pt x="39188" y="68029"/>
                        <a:pt x="42699" y="72711"/>
                      </a:cubicBezTo>
                      <a:cubicBezTo>
                        <a:pt x="50892" y="83244"/>
                        <a:pt x="57914" y="94947"/>
                        <a:pt x="67277" y="105481"/>
                      </a:cubicBezTo>
                      <a:cubicBezTo>
                        <a:pt x="71958" y="111332"/>
                        <a:pt x="77810" y="114844"/>
                        <a:pt x="82492" y="119525"/>
                      </a:cubicBezTo>
                      <a:cubicBezTo>
                        <a:pt x="87173" y="124206"/>
                        <a:pt x="91854" y="130058"/>
                        <a:pt x="96536" y="134740"/>
                      </a:cubicBezTo>
                      <a:cubicBezTo>
                        <a:pt x="105899" y="144102"/>
                        <a:pt x="114091" y="153465"/>
                        <a:pt x="122284" y="160487"/>
                      </a:cubicBezTo>
                      <a:cubicBezTo>
                        <a:pt x="137498" y="174532"/>
                        <a:pt x="136328" y="172191"/>
                        <a:pt x="149202" y="183895"/>
                      </a:cubicBezTo>
                      <a:cubicBezTo>
                        <a:pt x="151543" y="186235"/>
                        <a:pt x="152713" y="185065"/>
                        <a:pt x="153883" y="185065"/>
                      </a:cubicBezTo>
                      <a:cubicBezTo>
                        <a:pt x="156224" y="185065"/>
                        <a:pt x="155054" y="183895"/>
                        <a:pt x="152713" y="180384"/>
                      </a:cubicBezTo>
                      <a:cubicBezTo>
                        <a:pt x="141010" y="167510"/>
                        <a:pt x="142180" y="171021"/>
                        <a:pt x="128136" y="155806"/>
                      </a:cubicBezTo>
                      <a:cubicBezTo>
                        <a:pt x="121113" y="148784"/>
                        <a:pt x="114091" y="138251"/>
                        <a:pt x="105899" y="128888"/>
                      </a:cubicBezTo>
                      <a:cubicBezTo>
                        <a:pt x="101217" y="124206"/>
                        <a:pt x="96536" y="119525"/>
                        <a:pt x="91854" y="114844"/>
                      </a:cubicBezTo>
                      <a:cubicBezTo>
                        <a:pt x="87173" y="110162"/>
                        <a:pt x="84832" y="103140"/>
                        <a:pt x="80151" y="98459"/>
                      </a:cubicBezTo>
                      <a:cubicBezTo>
                        <a:pt x="71958" y="87925"/>
                        <a:pt x="61425" y="77392"/>
                        <a:pt x="53233" y="68029"/>
                      </a:cubicBezTo>
                      <a:cubicBezTo>
                        <a:pt x="49722" y="63348"/>
                        <a:pt x="46210" y="58666"/>
                        <a:pt x="42699" y="53985"/>
                      </a:cubicBezTo>
                      <a:cubicBezTo>
                        <a:pt x="39188" y="49303"/>
                        <a:pt x="38018" y="43452"/>
                        <a:pt x="34507" y="39941"/>
                      </a:cubicBezTo>
                      <a:cubicBezTo>
                        <a:pt x="22803" y="23556"/>
                        <a:pt x="22803" y="27067"/>
                        <a:pt x="13440" y="14193"/>
                      </a:cubicBezTo>
                      <a:cubicBezTo>
                        <a:pt x="9929" y="4830"/>
                        <a:pt x="4078" y="-1022"/>
                        <a:pt x="1737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1" name="任意多边形: 形状 1820" descr="7b1d1e17-42a3-47e6-b3bc-f4190527791c"/>
                <p:cNvSpPr/>
                <p:nvPr/>
              </p:nvSpPr>
              <p:spPr>
                <a:xfrm>
                  <a:off x="1639063" y="6553710"/>
                  <a:ext cx="413664" cy="1036164"/>
                </a:xfrm>
                <a:custGeom>
                  <a:avLst/>
                  <a:gdLst>
                    <a:gd name="connsiteX0" fmla="*/ 134373 w 413664"/>
                    <a:gd name="connsiteY0" fmla="*/ 118 h 1036164"/>
                    <a:gd name="connsiteX1" fmla="*/ 188209 w 413664"/>
                    <a:gd name="connsiteY1" fmla="*/ 66829 h 1036164"/>
                    <a:gd name="connsiteX2" fmla="*/ 243216 w 413664"/>
                    <a:gd name="connsiteY2" fmla="*/ 132369 h 1036164"/>
                    <a:gd name="connsiteX3" fmla="*/ 300564 w 413664"/>
                    <a:gd name="connsiteY3" fmla="*/ 211953 h 1036164"/>
                    <a:gd name="connsiteX4" fmla="*/ 342697 w 413664"/>
                    <a:gd name="connsiteY4" fmla="*/ 288026 h 1036164"/>
                    <a:gd name="connsiteX5" fmla="*/ 380148 w 413664"/>
                    <a:gd name="connsiteY5" fmla="*/ 375803 h 1036164"/>
                    <a:gd name="connsiteX6" fmla="*/ 391852 w 413664"/>
                    <a:gd name="connsiteY6" fmla="*/ 577105 h 1036164"/>
                    <a:gd name="connsiteX7" fmla="*/ 359082 w 413664"/>
                    <a:gd name="connsiteY7" fmla="*/ 675415 h 1036164"/>
                    <a:gd name="connsiteX8" fmla="*/ 301734 w 413664"/>
                    <a:gd name="connsiteY8" fmla="*/ 763192 h 1036164"/>
                    <a:gd name="connsiteX9" fmla="*/ 164802 w 413664"/>
                    <a:gd name="connsiteY9" fmla="*/ 900124 h 1036164"/>
                    <a:gd name="connsiteX10" fmla="*/ 87558 w 413664"/>
                    <a:gd name="connsiteY10" fmla="*/ 966834 h 1036164"/>
                    <a:gd name="connsiteX11" fmla="*/ 17337 w 413664"/>
                    <a:gd name="connsiteY11" fmla="*/ 1020671 h 1036164"/>
                    <a:gd name="connsiteX12" fmla="*/ 952 w 413664"/>
                    <a:gd name="connsiteY12" fmla="*/ 1034715 h 1036164"/>
                    <a:gd name="connsiteX13" fmla="*/ 24359 w 413664"/>
                    <a:gd name="connsiteY13" fmla="*/ 1021841 h 1036164"/>
                    <a:gd name="connsiteX14" fmla="*/ 95751 w 413664"/>
                    <a:gd name="connsiteY14" fmla="*/ 968005 h 1036164"/>
                    <a:gd name="connsiteX15" fmla="*/ 174165 w 413664"/>
                    <a:gd name="connsiteY15" fmla="*/ 901294 h 1036164"/>
                    <a:gd name="connsiteX16" fmla="*/ 242046 w 413664"/>
                    <a:gd name="connsiteY16" fmla="*/ 840436 h 1036164"/>
                    <a:gd name="connsiteX17" fmla="*/ 311097 w 413664"/>
                    <a:gd name="connsiteY17" fmla="*/ 767873 h 1036164"/>
                    <a:gd name="connsiteX18" fmla="*/ 369615 w 413664"/>
                    <a:gd name="connsiteY18" fmla="*/ 677756 h 1036164"/>
                    <a:gd name="connsiteX19" fmla="*/ 407066 w 413664"/>
                    <a:gd name="connsiteY19" fmla="*/ 578275 h 1036164"/>
                    <a:gd name="connsiteX20" fmla="*/ 411748 w 413664"/>
                    <a:gd name="connsiteY20" fmla="*/ 471773 h 1036164"/>
                    <a:gd name="connsiteX21" fmla="*/ 390681 w 413664"/>
                    <a:gd name="connsiteY21" fmla="*/ 369952 h 1036164"/>
                    <a:gd name="connsiteX22" fmla="*/ 354400 w 413664"/>
                    <a:gd name="connsiteY22" fmla="*/ 282175 h 1036164"/>
                    <a:gd name="connsiteX23" fmla="*/ 311097 w 413664"/>
                    <a:gd name="connsiteY23" fmla="*/ 203761 h 1036164"/>
                    <a:gd name="connsiteX24" fmla="*/ 251409 w 413664"/>
                    <a:gd name="connsiteY24" fmla="*/ 125347 h 1036164"/>
                    <a:gd name="connsiteX25" fmla="*/ 195232 w 413664"/>
                    <a:gd name="connsiteY25" fmla="*/ 62147 h 1036164"/>
                    <a:gd name="connsiteX26" fmla="*/ 134373 w 413664"/>
                    <a:gd name="connsiteY26" fmla="*/ 118 h 1036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13664" h="1036164">
                      <a:moveTo>
                        <a:pt x="134373" y="118"/>
                      </a:moveTo>
                      <a:cubicBezTo>
                        <a:pt x="127351" y="-2222"/>
                        <a:pt x="156610" y="30548"/>
                        <a:pt x="188209" y="66829"/>
                      </a:cubicBezTo>
                      <a:cubicBezTo>
                        <a:pt x="218639" y="101940"/>
                        <a:pt x="230342" y="115984"/>
                        <a:pt x="243216" y="132369"/>
                      </a:cubicBezTo>
                      <a:cubicBezTo>
                        <a:pt x="256090" y="148754"/>
                        <a:pt x="271305" y="166309"/>
                        <a:pt x="300564" y="211953"/>
                      </a:cubicBezTo>
                      <a:cubicBezTo>
                        <a:pt x="315778" y="234190"/>
                        <a:pt x="328652" y="259938"/>
                        <a:pt x="342697" y="288026"/>
                      </a:cubicBezTo>
                      <a:cubicBezTo>
                        <a:pt x="356741" y="314945"/>
                        <a:pt x="370785" y="344204"/>
                        <a:pt x="380148" y="375803"/>
                      </a:cubicBezTo>
                      <a:cubicBezTo>
                        <a:pt x="398874" y="439003"/>
                        <a:pt x="405896" y="509224"/>
                        <a:pt x="391852" y="577105"/>
                      </a:cubicBezTo>
                      <a:cubicBezTo>
                        <a:pt x="384830" y="611045"/>
                        <a:pt x="375467" y="643815"/>
                        <a:pt x="359082" y="675415"/>
                      </a:cubicBezTo>
                      <a:cubicBezTo>
                        <a:pt x="343867" y="707015"/>
                        <a:pt x="322801" y="736274"/>
                        <a:pt x="301734" y="763192"/>
                      </a:cubicBezTo>
                      <a:cubicBezTo>
                        <a:pt x="259601" y="817029"/>
                        <a:pt x="206935" y="861502"/>
                        <a:pt x="164802" y="900124"/>
                      </a:cubicBezTo>
                      <a:cubicBezTo>
                        <a:pt x="122669" y="938746"/>
                        <a:pt x="103944" y="953960"/>
                        <a:pt x="87558" y="966834"/>
                      </a:cubicBezTo>
                      <a:cubicBezTo>
                        <a:pt x="71173" y="980879"/>
                        <a:pt x="55959" y="992582"/>
                        <a:pt x="17337" y="1020671"/>
                      </a:cubicBezTo>
                      <a:cubicBezTo>
                        <a:pt x="3293" y="1031204"/>
                        <a:pt x="3293" y="1032374"/>
                        <a:pt x="952" y="1034715"/>
                      </a:cubicBezTo>
                      <a:cubicBezTo>
                        <a:pt x="-2559" y="1038226"/>
                        <a:pt x="3293" y="1035885"/>
                        <a:pt x="24359" y="1021841"/>
                      </a:cubicBezTo>
                      <a:cubicBezTo>
                        <a:pt x="64151" y="994923"/>
                        <a:pt x="78196" y="982049"/>
                        <a:pt x="95751" y="968005"/>
                      </a:cubicBezTo>
                      <a:cubicBezTo>
                        <a:pt x="112136" y="953960"/>
                        <a:pt x="132032" y="938746"/>
                        <a:pt x="174165" y="901294"/>
                      </a:cubicBezTo>
                      <a:cubicBezTo>
                        <a:pt x="195232" y="882568"/>
                        <a:pt x="217468" y="862672"/>
                        <a:pt x="242046" y="840436"/>
                      </a:cubicBezTo>
                      <a:cubicBezTo>
                        <a:pt x="265453" y="818199"/>
                        <a:pt x="290030" y="794791"/>
                        <a:pt x="311097" y="767873"/>
                      </a:cubicBezTo>
                      <a:cubicBezTo>
                        <a:pt x="333334" y="740955"/>
                        <a:pt x="353230" y="710526"/>
                        <a:pt x="369615" y="677756"/>
                      </a:cubicBezTo>
                      <a:cubicBezTo>
                        <a:pt x="386000" y="646156"/>
                        <a:pt x="400044" y="613386"/>
                        <a:pt x="407066" y="578275"/>
                      </a:cubicBezTo>
                      <a:cubicBezTo>
                        <a:pt x="414089" y="543165"/>
                        <a:pt x="415259" y="506883"/>
                        <a:pt x="411748" y="471773"/>
                      </a:cubicBezTo>
                      <a:cubicBezTo>
                        <a:pt x="408237" y="436662"/>
                        <a:pt x="401215" y="401551"/>
                        <a:pt x="390681" y="369952"/>
                      </a:cubicBezTo>
                      <a:cubicBezTo>
                        <a:pt x="380148" y="338352"/>
                        <a:pt x="368444" y="310263"/>
                        <a:pt x="354400" y="282175"/>
                      </a:cubicBezTo>
                      <a:cubicBezTo>
                        <a:pt x="340356" y="254086"/>
                        <a:pt x="326312" y="227168"/>
                        <a:pt x="311097" y="203761"/>
                      </a:cubicBezTo>
                      <a:cubicBezTo>
                        <a:pt x="280668" y="158117"/>
                        <a:pt x="264283" y="140561"/>
                        <a:pt x="251409" y="125347"/>
                      </a:cubicBezTo>
                      <a:cubicBezTo>
                        <a:pt x="238535" y="110132"/>
                        <a:pt x="225661" y="96088"/>
                        <a:pt x="195232" y="62147"/>
                      </a:cubicBezTo>
                      <a:cubicBezTo>
                        <a:pt x="171824" y="31718"/>
                        <a:pt x="140225" y="1289"/>
                        <a:pt x="134373" y="11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2" name="任意多边形: 形状 1821" descr="8d7465a3-1c35-4539-9d76-fb5301324a6c"/>
                <p:cNvSpPr/>
                <p:nvPr/>
              </p:nvSpPr>
              <p:spPr>
                <a:xfrm>
                  <a:off x="2066757" y="6856951"/>
                  <a:ext cx="39060" cy="183746"/>
                </a:xfrm>
                <a:custGeom>
                  <a:avLst/>
                  <a:gdLst>
                    <a:gd name="connsiteX0" fmla="*/ 3950 w 39060"/>
                    <a:gd name="connsiteY0" fmla="*/ 0 h 183746"/>
                    <a:gd name="connsiteX1" fmla="*/ 439 w 39060"/>
                    <a:gd name="connsiteY1" fmla="*/ 12874 h 183746"/>
                    <a:gd name="connsiteX2" fmla="*/ 3950 w 39060"/>
                    <a:gd name="connsiteY2" fmla="*/ 39792 h 183746"/>
                    <a:gd name="connsiteX3" fmla="*/ 5120 w 39060"/>
                    <a:gd name="connsiteY3" fmla="*/ 52666 h 183746"/>
                    <a:gd name="connsiteX4" fmla="*/ 9802 w 39060"/>
                    <a:gd name="connsiteY4" fmla="*/ 66710 h 183746"/>
                    <a:gd name="connsiteX5" fmla="*/ 13313 w 39060"/>
                    <a:gd name="connsiteY5" fmla="*/ 98310 h 183746"/>
                    <a:gd name="connsiteX6" fmla="*/ 17994 w 39060"/>
                    <a:gd name="connsiteY6" fmla="*/ 113525 h 183746"/>
                    <a:gd name="connsiteX7" fmla="*/ 20335 w 39060"/>
                    <a:gd name="connsiteY7" fmla="*/ 128739 h 183746"/>
                    <a:gd name="connsiteX8" fmla="*/ 26187 w 39060"/>
                    <a:gd name="connsiteY8" fmla="*/ 155658 h 183746"/>
                    <a:gd name="connsiteX9" fmla="*/ 33209 w 39060"/>
                    <a:gd name="connsiteY9" fmla="*/ 181406 h 183746"/>
                    <a:gd name="connsiteX10" fmla="*/ 36720 w 39060"/>
                    <a:gd name="connsiteY10" fmla="*/ 183746 h 183746"/>
                    <a:gd name="connsiteX11" fmla="*/ 39061 w 39060"/>
                    <a:gd name="connsiteY11" fmla="*/ 180235 h 183746"/>
                    <a:gd name="connsiteX12" fmla="*/ 35550 w 39060"/>
                    <a:gd name="connsiteY12" fmla="*/ 153317 h 183746"/>
                    <a:gd name="connsiteX13" fmla="*/ 33209 w 39060"/>
                    <a:gd name="connsiteY13" fmla="*/ 126399 h 183746"/>
                    <a:gd name="connsiteX14" fmla="*/ 29698 w 39060"/>
                    <a:gd name="connsiteY14" fmla="*/ 111184 h 183746"/>
                    <a:gd name="connsiteX15" fmla="*/ 29698 w 39060"/>
                    <a:gd name="connsiteY15" fmla="*/ 94799 h 183746"/>
                    <a:gd name="connsiteX16" fmla="*/ 22676 w 39060"/>
                    <a:gd name="connsiteY16" fmla="*/ 63199 h 183746"/>
                    <a:gd name="connsiteX17" fmla="*/ 19165 w 39060"/>
                    <a:gd name="connsiteY17" fmla="*/ 49155 h 183746"/>
                    <a:gd name="connsiteX18" fmla="*/ 19165 w 39060"/>
                    <a:gd name="connsiteY18" fmla="*/ 36281 h 183746"/>
                    <a:gd name="connsiteX19" fmla="*/ 10972 w 39060"/>
                    <a:gd name="connsiteY19" fmla="*/ 10533 h 183746"/>
                    <a:gd name="connsiteX20" fmla="*/ 3950 w 39060"/>
                    <a:gd name="connsiteY20" fmla="*/ 0 h 183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060" h="183746">
                      <a:moveTo>
                        <a:pt x="3950" y="0"/>
                      </a:moveTo>
                      <a:cubicBezTo>
                        <a:pt x="439" y="0"/>
                        <a:pt x="-732" y="5852"/>
                        <a:pt x="439" y="12874"/>
                      </a:cubicBezTo>
                      <a:cubicBezTo>
                        <a:pt x="1609" y="25748"/>
                        <a:pt x="1609" y="23407"/>
                        <a:pt x="3950" y="39792"/>
                      </a:cubicBezTo>
                      <a:cubicBezTo>
                        <a:pt x="5120" y="43303"/>
                        <a:pt x="3950" y="47985"/>
                        <a:pt x="5120" y="52666"/>
                      </a:cubicBezTo>
                      <a:cubicBezTo>
                        <a:pt x="6291" y="57347"/>
                        <a:pt x="8631" y="62029"/>
                        <a:pt x="9802" y="66710"/>
                      </a:cubicBezTo>
                      <a:cubicBezTo>
                        <a:pt x="12142" y="77244"/>
                        <a:pt x="12142" y="87777"/>
                        <a:pt x="13313" y="98310"/>
                      </a:cubicBezTo>
                      <a:cubicBezTo>
                        <a:pt x="14483" y="104162"/>
                        <a:pt x="16824" y="108843"/>
                        <a:pt x="17994" y="113525"/>
                      </a:cubicBezTo>
                      <a:cubicBezTo>
                        <a:pt x="19165" y="118206"/>
                        <a:pt x="19165" y="124058"/>
                        <a:pt x="20335" y="128739"/>
                      </a:cubicBezTo>
                      <a:cubicBezTo>
                        <a:pt x="22676" y="138102"/>
                        <a:pt x="23846" y="148635"/>
                        <a:pt x="26187" y="155658"/>
                      </a:cubicBezTo>
                      <a:cubicBezTo>
                        <a:pt x="29698" y="172043"/>
                        <a:pt x="29698" y="168532"/>
                        <a:pt x="33209" y="181406"/>
                      </a:cubicBezTo>
                      <a:cubicBezTo>
                        <a:pt x="34379" y="183746"/>
                        <a:pt x="35550" y="183746"/>
                        <a:pt x="36720" y="183746"/>
                      </a:cubicBezTo>
                      <a:cubicBezTo>
                        <a:pt x="37890" y="183746"/>
                        <a:pt x="39061" y="183746"/>
                        <a:pt x="39061" y="180235"/>
                      </a:cubicBezTo>
                      <a:cubicBezTo>
                        <a:pt x="37890" y="167361"/>
                        <a:pt x="37890" y="169702"/>
                        <a:pt x="35550" y="153317"/>
                      </a:cubicBezTo>
                      <a:cubicBezTo>
                        <a:pt x="34379" y="145124"/>
                        <a:pt x="35550" y="135761"/>
                        <a:pt x="33209" y="126399"/>
                      </a:cubicBezTo>
                      <a:cubicBezTo>
                        <a:pt x="32039" y="121717"/>
                        <a:pt x="30868" y="115865"/>
                        <a:pt x="29698" y="111184"/>
                      </a:cubicBezTo>
                      <a:cubicBezTo>
                        <a:pt x="28527" y="106502"/>
                        <a:pt x="29698" y="100651"/>
                        <a:pt x="29698" y="94799"/>
                      </a:cubicBezTo>
                      <a:cubicBezTo>
                        <a:pt x="27357" y="84266"/>
                        <a:pt x="23846" y="73733"/>
                        <a:pt x="22676" y="63199"/>
                      </a:cubicBezTo>
                      <a:cubicBezTo>
                        <a:pt x="21505" y="58518"/>
                        <a:pt x="20335" y="53836"/>
                        <a:pt x="19165" y="49155"/>
                      </a:cubicBezTo>
                      <a:cubicBezTo>
                        <a:pt x="17994" y="44474"/>
                        <a:pt x="19165" y="39792"/>
                        <a:pt x="19165" y="36281"/>
                      </a:cubicBezTo>
                      <a:cubicBezTo>
                        <a:pt x="15654" y="19896"/>
                        <a:pt x="14483" y="23407"/>
                        <a:pt x="10972" y="10533"/>
                      </a:cubicBezTo>
                      <a:cubicBezTo>
                        <a:pt x="8631" y="5852"/>
                        <a:pt x="6291" y="0"/>
                        <a:pt x="395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3" name="任意多边形: 形状 1822" descr="f22e1168-d03e-4531-ae36-8993d4a51b54"/>
                <p:cNvSpPr/>
                <p:nvPr/>
              </p:nvSpPr>
              <p:spPr>
                <a:xfrm>
                  <a:off x="1673955" y="7275252"/>
                  <a:ext cx="410831" cy="368179"/>
                </a:xfrm>
                <a:custGeom>
                  <a:avLst/>
                  <a:gdLst>
                    <a:gd name="connsiteX0" fmla="*/ 19896 w 410831"/>
                    <a:gd name="connsiteY0" fmla="*/ 368179 h 368179"/>
                    <a:gd name="connsiteX1" fmla="*/ 19896 w 410831"/>
                    <a:gd name="connsiteY1" fmla="*/ 368179 h 368179"/>
                    <a:gd name="connsiteX2" fmla="*/ 141613 w 410831"/>
                    <a:gd name="connsiteY2" fmla="*/ 244121 h 368179"/>
                    <a:gd name="connsiteX3" fmla="*/ 197791 w 410831"/>
                    <a:gd name="connsiteY3" fmla="*/ 191455 h 368179"/>
                    <a:gd name="connsiteX4" fmla="*/ 252797 w 410831"/>
                    <a:gd name="connsiteY4" fmla="*/ 144641 h 368179"/>
                    <a:gd name="connsiteX5" fmla="*/ 360470 w 410831"/>
                    <a:gd name="connsiteY5" fmla="*/ 47501 h 368179"/>
                    <a:gd name="connsiteX6" fmla="*/ 410796 w 410831"/>
                    <a:gd name="connsiteY6" fmla="*/ 687 h 368179"/>
                    <a:gd name="connsiteX7" fmla="*/ 353448 w 410831"/>
                    <a:gd name="connsiteY7" fmla="*/ 40479 h 368179"/>
                    <a:gd name="connsiteX8" fmla="*/ 241094 w 410831"/>
                    <a:gd name="connsiteY8" fmla="*/ 136449 h 368179"/>
                    <a:gd name="connsiteX9" fmla="*/ 187257 w 410831"/>
                    <a:gd name="connsiteY9" fmla="*/ 183263 h 368179"/>
                    <a:gd name="connsiteX10" fmla="*/ 131080 w 410831"/>
                    <a:gd name="connsiteY10" fmla="*/ 238270 h 368179"/>
                    <a:gd name="connsiteX11" fmla="*/ 8193 w 410831"/>
                    <a:gd name="connsiteY11" fmla="*/ 358817 h 368179"/>
                    <a:gd name="connsiteX12" fmla="*/ 0 w 410831"/>
                    <a:gd name="connsiteY12" fmla="*/ 368179 h 368179"/>
                    <a:gd name="connsiteX13" fmla="*/ 19896 w 410831"/>
                    <a:gd name="connsiteY13" fmla="*/ 368179 h 368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10831" h="368179">
                      <a:moveTo>
                        <a:pt x="19896" y="368179"/>
                      </a:moveTo>
                      <a:cubicBezTo>
                        <a:pt x="19896" y="367009"/>
                        <a:pt x="19896" y="367009"/>
                        <a:pt x="19896" y="368179"/>
                      </a:cubicBezTo>
                      <a:cubicBezTo>
                        <a:pt x="60859" y="324876"/>
                        <a:pt x="101821" y="281573"/>
                        <a:pt x="141613" y="244121"/>
                      </a:cubicBezTo>
                      <a:cubicBezTo>
                        <a:pt x="161510" y="225396"/>
                        <a:pt x="179065" y="207840"/>
                        <a:pt x="197791" y="191455"/>
                      </a:cubicBezTo>
                      <a:cubicBezTo>
                        <a:pt x="216516" y="173900"/>
                        <a:pt x="236413" y="158685"/>
                        <a:pt x="252797" y="144641"/>
                      </a:cubicBezTo>
                      <a:cubicBezTo>
                        <a:pt x="318338" y="86123"/>
                        <a:pt x="305464" y="95486"/>
                        <a:pt x="360470" y="47501"/>
                      </a:cubicBezTo>
                      <a:cubicBezTo>
                        <a:pt x="383878" y="27605"/>
                        <a:pt x="409625" y="4198"/>
                        <a:pt x="410796" y="687"/>
                      </a:cubicBezTo>
                      <a:cubicBezTo>
                        <a:pt x="411966" y="-3994"/>
                        <a:pt x="383878" y="15902"/>
                        <a:pt x="353448" y="40479"/>
                      </a:cubicBezTo>
                      <a:cubicBezTo>
                        <a:pt x="297271" y="87293"/>
                        <a:pt x="307804" y="77931"/>
                        <a:pt x="241094" y="136449"/>
                      </a:cubicBezTo>
                      <a:cubicBezTo>
                        <a:pt x="224709" y="151663"/>
                        <a:pt x="205983" y="165708"/>
                        <a:pt x="187257" y="183263"/>
                      </a:cubicBezTo>
                      <a:cubicBezTo>
                        <a:pt x="168532" y="200818"/>
                        <a:pt x="150976" y="219544"/>
                        <a:pt x="131080" y="238270"/>
                      </a:cubicBezTo>
                      <a:cubicBezTo>
                        <a:pt x="91288" y="275721"/>
                        <a:pt x="47985" y="316684"/>
                        <a:pt x="8193" y="358817"/>
                      </a:cubicBezTo>
                      <a:cubicBezTo>
                        <a:pt x="5852" y="362328"/>
                        <a:pt x="2341" y="364669"/>
                        <a:pt x="0" y="368179"/>
                      </a:cubicBezTo>
                      <a:cubicBezTo>
                        <a:pt x="5852" y="367009"/>
                        <a:pt x="12874" y="368179"/>
                        <a:pt x="19896" y="36817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4" name="任意多边形: 形状 1823" descr="c8fd6fcf-3483-4bd7-93f0-e9704a5d468e"/>
                <p:cNvSpPr/>
                <p:nvPr/>
              </p:nvSpPr>
              <p:spPr>
                <a:xfrm>
                  <a:off x="1144281" y="7429577"/>
                  <a:ext cx="189100" cy="208003"/>
                </a:xfrm>
                <a:custGeom>
                  <a:avLst/>
                  <a:gdLst>
                    <a:gd name="connsiteX0" fmla="*/ 62702 w 189100"/>
                    <a:gd name="connsiteY0" fmla="*/ 197470 h 208003"/>
                    <a:gd name="connsiteX1" fmla="*/ 88450 w 189100"/>
                    <a:gd name="connsiteY1" fmla="*/ 208003 h 208003"/>
                    <a:gd name="connsiteX2" fmla="*/ 109516 w 189100"/>
                    <a:gd name="connsiteY2" fmla="*/ 208003 h 208003"/>
                    <a:gd name="connsiteX3" fmla="*/ 101324 w 189100"/>
                    <a:gd name="connsiteY3" fmla="*/ 205662 h 208003"/>
                    <a:gd name="connsiteX4" fmla="*/ 65042 w 189100"/>
                    <a:gd name="connsiteY4" fmla="*/ 190448 h 208003"/>
                    <a:gd name="connsiteX5" fmla="*/ 31102 w 189100"/>
                    <a:gd name="connsiteY5" fmla="*/ 162359 h 208003"/>
                    <a:gd name="connsiteX6" fmla="*/ 13547 w 189100"/>
                    <a:gd name="connsiteY6" fmla="*/ 90967 h 208003"/>
                    <a:gd name="connsiteX7" fmla="*/ 28761 w 189100"/>
                    <a:gd name="connsiteY7" fmla="*/ 51175 h 208003"/>
                    <a:gd name="connsiteX8" fmla="*/ 63872 w 189100"/>
                    <a:gd name="connsiteY8" fmla="*/ 21916 h 208003"/>
                    <a:gd name="connsiteX9" fmla="*/ 109516 w 189100"/>
                    <a:gd name="connsiteY9" fmla="*/ 16064 h 208003"/>
                    <a:gd name="connsiteX10" fmla="*/ 149308 w 189100"/>
                    <a:gd name="connsiteY10" fmla="*/ 39471 h 208003"/>
                    <a:gd name="connsiteX11" fmla="*/ 171545 w 189100"/>
                    <a:gd name="connsiteY11" fmla="*/ 73412 h 208003"/>
                    <a:gd name="connsiteX12" fmla="*/ 175056 w 189100"/>
                    <a:gd name="connsiteY12" fmla="*/ 108523 h 208003"/>
                    <a:gd name="connsiteX13" fmla="*/ 171545 w 189100"/>
                    <a:gd name="connsiteY13" fmla="*/ 133100 h 208003"/>
                    <a:gd name="connsiteX14" fmla="*/ 168034 w 189100"/>
                    <a:gd name="connsiteY14" fmla="*/ 147144 h 208003"/>
                    <a:gd name="connsiteX15" fmla="*/ 162182 w 189100"/>
                    <a:gd name="connsiteY15" fmla="*/ 182255 h 208003"/>
                    <a:gd name="connsiteX16" fmla="*/ 165693 w 189100"/>
                    <a:gd name="connsiteY16" fmla="*/ 206833 h 208003"/>
                    <a:gd name="connsiteX17" fmla="*/ 165693 w 189100"/>
                    <a:gd name="connsiteY17" fmla="*/ 208003 h 208003"/>
                    <a:gd name="connsiteX18" fmla="*/ 172715 w 189100"/>
                    <a:gd name="connsiteY18" fmla="*/ 208003 h 208003"/>
                    <a:gd name="connsiteX19" fmla="*/ 171545 w 189100"/>
                    <a:gd name="connsiteY19" fmla="*/ 183425 h 208003"/>
                    <a:gd name="connsiteX20" fmla="*/ 179738 w 189100"/>
                    <a:gd name="connsiteY20" fmla="*/ 149485 h 208003"/>
                    <a:gd name="connsiteX21" fmla="*/ 184419 w 189100"/>
                    <a:gd name="connsiteY21" fmla="*/ 134271 h 208003"/>
                    <a:gd name="connsiteX22" fmla="*/ 189100 w 189100"/>
                    <a:gd name="connsiteY22" fmla="*/ 107352 h 208003"/>
                    <a:gd name="connsiteX23" fmla="*/ 184419 w 189100"/>
                    <a:gd name="connsiteY23" fmla="*/ 68730 h 208003"/>
                    <a:gd name="connsiteX24" fmla="*/ 157501 w 189100"/>
                    <a:gd name="connsiteY24" fmla="*/ 31279 h 208003"/>
                    <a:gd name="connsiteX25" fmla="*/ 113027 w 189100"/>
                    <a:gd name="connsiteY25" fmla="*/ 3190 h 208003"/>
                    <a:gd name="connsiteX26" fmla="*/ 54509 w 189100"/>
                    <a:gd name="connsiteY26" fmla="*/ 9042 h 208003"/>
                    <a:gd name="connsiteX27" fmla="*/ 17058 w 189100"/>
                    <a:gd name="connsiteY27" fmla="*/ 45323 h 208003"/>
                    <a:gd name="connsiteX28" fmla="*/ 673 w 189100"/>
                    <a:gd name="connsiteY28" fmla="*/ 89797 h 208003"/>
                    <a:gd name="connsiteX29" fmla="*/ 25250 w 189100"/>
                    <a:gd name="connsiteY29" fmla="*/ 168211 h 208003"/>
                    <a:gd name="connsiteX30" fmla="*/ 62702 w 189100"/>
                    <a:gd name="connsiteY30" fmla="*/ 197470 h 208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89100" h="208003">
                      <a:moveTo>
                        <a:pt x="62702" y="197470"/>
                      </a:moveTo>
                      <a:cubicBezTo>
                        <a:pt x="69724" y="200981"/>
                        <a:pt x="76746" y="204492"/>
                        <a:pt x="88450" y="208003"/>
                      </a:cubicBezTo>
                      <a:cubicBezTo>
                        <a:pt x="95472" y="208003"/>
                        <a:pt x="102494" y="208003"/>
                        <a:pt x="109516" y="208003"/>
                      </a:cubicBezTo>
                      <a:cubicBezTo>
                        <a:pt x="107175" y="208003"/>
                        <a:pt x="104835" y="206833"/>
                        <a:pt x="101324" y="205662"/>
                      </a:cubicBezTo>
                      <a:cubicBezTo>
                        <a:pt x="80257" y="199810"/>
                        <a:pt x="73235" y="195129"/>
                        <a:pt x="65042" y="190448"/>
                      </a:cubicBezTo>
                      <a:cubicBezTo>
                        <a:pt x="56850" y="185766"/>
                        <a:pt x="46317" y="179914"/>
                        <a:pt x="31102" y="162359"/>
                      </a:cubicBezTo>
                      <a:cubicBezTo>
                        <a:pt x="15887" y="143633"/>
                        <a:pt x="8865" y="117885"/>
                        <a:pt x="13547" y="90967"/>
                      </a:cubicBezTo>
                      <a:cubicBezTo>
                        <a:pt x="15887" y="76923"/>
                        <a:pt x="19399" y="62879"/>
                        <a:pt x="28761" y="51175"/>
                      </a:cubicBezTo>
                      <a:cubicBezTo>
                        <a:pt x="36954" y="38301"/>
                        <a:pt x="49828" y="28938"/>
                        <a:pt x="63872" y="21916"/>
                      </a:cubicBezTo>
                      <a:cubicBezTo>
                        <a:pt x="77916" y="14894"/>
                        <a:pt x="94301" y="12553"/>
                        <a:pt x="109516" y="16064"/>
                      </a:cubicBezTo>
                      <a:cubicBezTo>
                        <a:pt x="124731" y="19575"/>
                        <a:pt x="138775" y="28938"/>
                        <a:pt x="149308" y="39471"/>
                      </a:cubicBezTo>
                      <a:cubicBezTo>
                        <a:pt x="159842" y="50005"/>
                        <a:pt x="166864" y="60538"/>
                        <a:pt x="171545" y="73412"/>
                      </a:cubicBezTo>
                      <a:cubicBezTo>
                        <a:pt x="176226" y="85115"/>
                        <a:pt x="176226" y="97989"/>
                        <a:pt x="175056" y="108523"/>
                      </a:cubicBezTo>
                      <a:cubicBezTo>
                        <a:pt x="175056" y="119056"/>
                        <a:pt x="172715" y="127248"/>
                        <a:pt x="171545" y="133100"/>
                      </a:cubicBezTo>
                      <a:cubicBezTo>
                        <a:pt x="170375" y="138952"/>
                        <a:pt x="169204" y="143633"/>
                        <a:pt x="168034" y="147144"/>
                      </a:cubicBezTo>
                      <a:cubicBezTo>
                        <a:pt x="166864" y="155337"/>
                        <a:pt x="163353" y="162359"/>
                        <a:pt x="162182" y="182255"/>
                      </a:cubicBezTo>
                      <a:cubicBezTo>
                        <a:pt x="162182" y="190448"/>
                        <a:pt x="163353" y="199810"/>
                        <a:pt x="165693" y="206833"/>
                      </a:cubicBezTo>
                      <a:cubicBezTo>
                        <a:pt x="165693" y="206833"/>
                        <a:pt x="165693" y="208003"/>
                        <a:pt x="165693" y="208003"/>
                      </a:cubicBezTo>
                      <a:cubicBezTo>
                        <a:pt x="168034" y="208003"/>
                        <a:pt x="170375" y="208003"/>
                        <a:pt x="172715" y="208003"/>
                      </a:cubicBezTo>
                      <a:cubicBezTo>
                        <a:pt x="171545" y="202151"/>
                        <a:pt x="170375" y="192789"/>
                        <a:pt x="171545" y="183425"/>
                      </a:cubicBezTo>
                      <a:cubicBezTo>
                        <a:pt x="173886" y="165870"/>
                        <a:pt x="177397" y="157678"/>
                        <a:pt x="179738" y="149485"/>
                      </a:cubicBezTo>
                      <a:cubicBezTo>
                        <a:pt x="180908" y="144804"/>
                        <a:pt x="182078" y="141292"/>
                        <a:pt x="184419" y="134271"/>
                      </a:cubicBezTo>
                      <a:cubicBezTo>
                        <a:pt x="185589" y="128419"/>
                        <a:pt x="189100" y="120226"/>
                        <a:pt x="189100" y="107352"/>
                      </a:cubicBezTo>
                      <a:cubicBezTo>
                        <a:pt x="189100" y="95649"/>
                        <a:pt x="189100" y="81604"/>
                        <a:pt x="184419" y="68730"/>
                      </a:cubicBezTo>
                      <a:cubicBezTo>
                        <a:pt x="179738" y="55856"/>
                        <a:pt x="169204" y="42982"/>
                        <a:pt x="157501" y="31279"/>
                      </a:cubicBezTo>
                      <a:cubicBezTo>
                        <a:pt x="145797" y="19575"/>
                        <a:pt x="131753" y="9042"/>
                        <a:pt x="113027" y="3190"/>
                      </a:cubicBezTo>
                      <a:cubicBezTo>
                        <a:pt x="94301" y="-2661"/>
                        <a:pt x="70894" y="-321"/>
                        <a:pt x="54509" y="9042"/>
                      </a:cubicBezTo>
                      <a:cubicBezTo>
                        <a:pt x="36954" y="17235"/>
                        <a:pt x="25250" y="31279"/>
                        <a:pt x="17058" y="45323"/>
                      </a:cubicBezTo>
                      <a:cubicBezTo>
                        <a:pt x="7695" y="59367"/>
                        <a:pt x="1843" y="74582"/>
                        <a:pt x="673" y="89797"/>
                      </a:cubicBezTo>
                      <a:cubicBezTo>
                        <a:pt x="-2838" y="120226"/>
                        <a:pt x="7695" y="149485"/>
                        <a:pt x="25250" y="168211"/>
                      </a:cubicBezTo>
                      <a:cubicBezTo>
                        <a:pt x="42806" y="188107"/>
                        <a:pt x="54509" y="192789"/>
                        <a:pt x="62702" y="1974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5" name="任意多边形: 形状 1824" descr="79810a16-d2d1-4329-b71b-d037a496c30c"/>
                <p:cNvSpPr/>
                <p:nvPr/>
              </p:nvSpPr>
              <p:spPr>
                <a:xfrm>
                  <a:off x="1468265" y="7159271"/>
                  <a:ext cx="96445" cy="481819"/>
                </a:xfrm>
                <a:custGeom>
                  <a:avLst/>
                  <a:gdLst>
                    <a:gd name="connsiteX0" fmla="*/ 3219 w 96445"/>
                    <a:gd name="connsiteY0" fmla="*/ 115498 h 481819"/>
                    <a:gd name="connsiteX1" fmla="*/ 17263 w 96445"/>
                    <a:gd name="connsiteY1" fmla="*/ 214978 h 481819"/>
                    <a:gd name="connsiteX2" fmla="*/ 32478 w 96445"/>
                    <a:gd name="connsiteY2" fmla="*/ 271155 h 481819"/>
                    <a:gd name="connsiteX3" fmla="*/ 48862 w 96445"/>
                    <a:gd name="connsiteY3" fmla="*/ 328503 h 481819"/>
                    <a:gd name="connsiteX4" fmla="*/ 82803 w 96445"/>
                    <a:gd name="connsiteY4" fmla="*/ 440857 h 481819"/>
                    <a:gd name="connsiteX5" fmla="*/ 79292 w 96445"/>
                    <a:gd name="connsiteY5" fmla="*/ 481820 h 481819"/>
                    <a:gd name="connsiteX6" fmla="*/ 94506 w 96445"/>
                    <a:gd name="connsiteY6" fmla="*/ 481820 h 481819"/>
                    <a:gd name="connsiteX7" fmla="*/ 95677 w 96445"/>
                    <a:gd name="connsiteY7" fmla="*/ 438517 h 481819"/>
                    <a:gd name="connsiteX8" fmla="*/ 65247 w 96445"/>
                    <a:gd name="connsiteY8" fmla="*/ 323822 h 481819"/>
                    <a:gd name="connsiteX9" fmla="*/ 45351 w 96445"/>
                    <a:gd name="connsiteY9" fmla="*/ 267645 h 481819"/>
                    <a:gd name="connsiteX10" fmla="*/ 30137 w 96445"/>
                    <a:gd name="connsiteY10" fmla="*/ 211467 h 481819"/>
                    <a:gd name="connsiteX11" fmla="*/ 12581 w 96445"/>
                    <a:gd name="connsiteY11" fmla="*/ 110817 h 481819"/>
                    <a:gd name="connsiteX12" fmla="*/ 7900 w 96445"/>
                    <a:gd name="connsiteY12" fmla="*/ 58150 h 481819"/>
                    <a:gd name="connsiteX13" fmla="*/ 6729 w 96445"/>
                    <a:gd name="connsiteY13" fmla="*/ 12506 h 481819"/>
                    <a:gd name="connsiteX14" fmla="*/ 4389 w 96445"/>
                    <a:gd name="connsiteY14" fmla="*/ 803 h 481819"/>
                    <a:gd name="connsiteX15" fmla="*/ 878 w 96445"/>
                    <a:gd name="connsiteY15" fmla="*/ 13677 h 481819"/>
                    <a:gd name="connsiteX16" fmla="*/ 878 w 96445"/>
                    <a:gd name="connsiteY16" fmla="*/ 59321 h 481819"/>
                    <a:gd name="connsiteX17" fmla="*/ 3219 w 96445"/>
                    <a:gd name="connsiteY17" fmla="*/ 115498 h 481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6445" h="481819">
                      <a:moveTo>
                        <a:pt x="3219" y="115498"/>
                      </a:moveTo>
                      <a:cubicBezTo>
                        <a:pt x="5559" y="144757"/>
                        <a:pt x="9070" y="178697"/>
                        <a:pt x="17263" y="214978"/>
                      </a:cubicBezTo>
                      <a:cubicBezTo>
                        <a:pt x="21944" y="233704"/>
                        <a:pt x="26626" y="252430"/>
                        <a:pt x="32478" y="271155"/>
                      </a:cubicBezTo>
                      <a:cubicBezTo>
                        <a:pt x="38329" y="289881"/>
                        <a:pt x="41840" y="309778"/>
                        <a:pt x="48862" y="328503"/>
                      </a:cubicBezTo>
                      <a:cubicBezTo>
                        <a:pt x="61736" y="367125"/>
                        <a:pt x="80462" y="404577"/>
                        <a:pt x="82803" y="440857"/>
                      </a:cubicBezTo>
                      <a:cubicBezTo>
                        <a:pt x="83973" y="454902"/>
                        <a:pt x="82803" y="468946"/>
                        <a:pt x="79292" y="481820"/>
                      </a:cubicBezTo>
                      <a:cubicBezTo>
                        <a:pt x="83973" y="481820"/>
                        <a:pt x="88655" y="481820"/>
                        <a:pt x="94506" y="481820"/>
                      </a:cubicBezTo>
                      <a:cubicBezTo>
                        <a:pt x="96847" y="467776"/>
                        <a:pt x="96847" y="453731"/>
                        <a:pt x="95677" y="438517"/>
                      </a:cubicBezTo>
                      <a:cubicBezTo>
                        <a:pt x="93336" y="399895"/>
                        <a:pt x="78121" y="361273"/>
                        <a:pt x="65247" y="323822"/>
                      </a:cubicBezTo>
                      <a:cubicBezTo>
                        <a:pt x="58225" y="305096"/>
                        <a:pt x="51203" y="286370"/>
                        <a:pt x="45351" y="267645"/>
                      </a:cubicBezTo>
                      <a:cubicBezTo>
                        <a:pt x="39500" y="248919"/>
                        <a:pt x="34818" y="230193"/>
                        <a:pt x="30137" y="211467"/>
                      </a:cubicBezTo>
                      <a:cubicBezTo>
                        <a:pt x="21944" y="175186"/>
                        <a:pt x="16092" y="140076"/>
                        <a:pt x="12581" y="110817"/>
                      </a:cubicBezTo>
                      <a:cubicBezTo>
                        <a:pt x="9070" y="81558"/>
                        <a:pt x="9070" y="68684"/>
                        <a:pt x="7900" y="58150"/>
                      </a:cubicBezTo>
                      <a:cubicBezTo>
                        <a:pt x="6729" y="47617"/>
                        <a:pt x="6729" y="37084"/>
                        <a:pt x="6729" y="12506"/>
                      </a:cubicBezTo>
                      <a:cubicBezTo>
                        <a:pt x="6729" y="3143"/>
                        <a:pt x="5559" y="3143"/>
                        <a:pt x="4389" y="803"/>
                      </a:cubicBezTo>
                      <a:cubicBezTo>
                        <a:pt x="3219" y="-1538"/>
                        <a:pt x="2048" y="803"/>
                        <a:pt x="878" y="13677"/>
                      </a:cubicBezTo>
                      <a:cubicBezTo>
                        <a:pt x="-293" y="38254"/>
                        <a:pt x="-293" y="47617"/>
                        <a:pt x="878" y="59321"/>
                      </a:cubicBezTo>
                      <a:cubicBezTo>
                        <a:pt x="878" y="73365"/>
                        <a:pt x="878" y="86239"/>
                        <a:pt x="3219" y="11549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6" name="任意多边形: 形状 1825" descr="ddf2228f-4e71-4dc6-b7ca-76f8355c90c1"/>
                <p:cNvSpPr/>
                <p:nvPr/>
              </p:nvSpPr>
              <p:spPr>
                <a:xfrm>
                  <a:off x="1174212" y="6972816"/>
                  <a:ext cx="297632" cy="189824"/>
                </a:xfrm>
                <a:custGeom>
                  <a:avLst/>
                  <a:gdLst>
                    <a:gd name="connsiteX0" fmla="*/ 297271 w 297632"/>
                    <a:gd name="connsiteY0" fmla="*/ 189598 h 189824"/>
                    <a:gd name="connsiteX1" fmla="*/ 278545 w 297632"/>
                    <a:gd name="connsiteY1" fmla="*/ 175554 h 189824"/>
                    <a:gd name="connsiteX2" fmla="*/ 232901 w 297632"/>
                    <a:gd name="connsiteY2" fmla="*/ 152147 h 189824"/>
                    <a:gd name="connsiteX3" fmla="*/ 211835 w 297632"/>
                    <a:gd name="connsiteY3" fmla="*/ 139273 h 189824"/>
                    <a:gd name="connsiteX4" fmla="*/ 187257 w 297632"/>
                    <a:gd name="connsiteY4" fmla="*/ 127569 h 189824"/>
                    <a:gd name="connsiteX5" fmla="*/ 138102 w 297632"/>
                    <a:gd name="connsiteY5" fmla="*/ 94799 h 189824"/>
                    <a:gd name="connsiteX6" fmla="*/ 112354 w 297632"/>
                    <a:gd name="connsiteY6" fmla="*/ 79584 h 189824"/>
                    <a:gd name="connsiteX7" fmla="*/ 88947 w 297632"/>
                    <a:gd name="connsiteY7" fmla="*/ 63199 h 189824"/>
                    <a:gd name="connsiteX8" fmla="*/ 47985 w 297632"/>
                    <a:gd name="connsiteY8" fmla="*/ 32770 h 189824"/>
                    <a:gd name="connsiteX9" fmla="*/ 8193 w 297632"/>
                    <a:gd name="connsiteY9" fmla="*/ 2341 h 189824"/>
                    <a:gd name="connsiteX10" fmla="*/ 1170 w 297632"/>
                    <a:gd name="connsiteY10" fmla="*/ 0 h 189824"/>
                    <a:gd name="connsiteX11" fmla="*/ 4681 w 297632"/>
                    <a:gd name="connsiteY11" fmla="*/ 5852 h 189824"/>
                    <a:gd name="connsiteX12" fmla="*/ 42133 w 297632"/>
                    <a:gd name="connsiteY12" fmla="*/ 38622 h 189824"/>
                    <a:gd name="connsiteX13" fmla="*/ 80755 w 297632"/>
                    <a:gd name="connsiteY13" fmla="*/ 71392 h 189824"/>
                    <a:gd name="connsiteX14" fmla="*/ 105332 w 297632"/>
                    <a:gd name="connsiteY14" fmla="*/ 87777 h 189824"/>
                    <a:gd name="connsiteX15" fmla="*/ 128739 w 297632"/>
                    <a:gd name="connsiteY15" fmla="*/ 106503 h 189824"/>
                    <a:gd name="connsiteX16" fmla="*/ 181406 w 297632"/>
                    <a:gd name="connsiteY16" fmla="*/ 136932 h 189824"/>
                    <a:gd name="connsiteX17" fmla="*/ 204813 w 297632"/>
                    <a:gd name="connsiteY17" fmla="*/ 149806 h 189824"/>
                    <a:gd name="connsiteX18" fmla="*/ 225879 w 297632"/>
                    <a:gd name="connsiteY18" fmla="*/ 162680 h 189824"/>
                    <a:gd name="connsiteX19" fmla="*/ 273864 w 297632"/>
                    <a:gd name="connsiteY19" fmla="*/ 182576 h 189824"/>
                    <a:gd name="connsiteX20" fmla="*/ 297271 w 297632"/>
                    <a:gd name="connsiteY20" fmla="*/ 189598 h 189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7632" h="189824">
                      <a:moveTo>
                        <a:pt x="297271" y="189598"/>
                      </a:moveTo>
                      <a:cubicBezTo>
                        <a:pt x="299612" y="187257"/>
                        <a:pt x="290249" y="181406"/>
                        <a:pt x="278545" y="175554"/>
                      </a:cubicBezTo>
                      <a:cubicBezTo>
                        <a:pt x="256309" y="163850"/>
                        <a:pt x="260990" y="166191"/>
                        <a:pt x="232901" y="152147"/>
                      </a:cubicBezTo>
                      <a:cubicBezTo>
                        <a:pt x="225879" y="148635"/>
                        <a:pt x="220027" y="143954"/>
                        <a:pt x="211835" y="139273"/>
                      </a:cubicBezTo>
                      <a:cubicBezTo>
                        <a:pt x="203642" y="134591"/>
                        <a:pt x="195450" y="132251"/>
                        <a:pt x="187257" y="127569"/>
                      </a:cubicBezTo>
                      <a:cubicBezTo>
                        <a:pt x="170872" y="118206"/>
                        <a:pt x="154487" y="106503"/>
                        <a:pt x="138102" y="94799"/>
                      </a:cubicBezTo>
                      <a:cubicBezTo>
                        <a:pt x="129910" y="88947"/>
                        <a:pt x="120547" y="85436"/>
                        <a:pt x="112354" y="79584"/>
                      </a:cubicBezTo>
                      <a:cubicBezTo>
                        <a:pt x="104162" y="73733"/>
                        <a:pt x="95969" y="67881"/>
                        <a:pt x="88947" y="63199"/>
                      </a:cubicBezTo>
                      <a:cubicBezTo>
                        <a:pt x="73733" y="52666"/>
                        <a:pt x="59688" y="40963"/>
                        <a:pt x="47985" y="32770"/>
                      </a:cubicBezTo>
                      <a:cubicBezTo>
                        <a:pt x="24578" y="15215"/>
                        <a:pt x="28089" y="17555"/>
                        <a:pt x="8193" y="2341"/>
                      </a:cubicBezTo>
                      <a:cubicBezTo>
                        <a:pt x="4681" y="0"/>
                        <a:pt x="3511" y="0"/>
                        <a:pt x="1170" y="0"/>
                      </a:cubicBezTo>
                      <a:cubicBezTo>
                        <a:pt x="-1170" y="0"/>
                        <a:pt x="0" y="1170"/>
                        <a:pt x="4681" y="5852"/>
                      </a:cubicBezTo>
                      <a:cubicBezTo>
                        <a:pt x="22237" y="22237"/>
                        <a:pt x="19896" y="18726"/>
                        <a:pt x="42133" y="38622"/>
                      </a:cubicBezTo>
                      <a:cubicBezTo>
                        <a:pt x="53837" y="47985"/>
                        <a:pt x="65540" y="59688"/>
                        <a:pt x="80755" y="71392"/>
                      </a:cubicBezTo>
                      <a:cubicBezTo>
                        <a:pt x="88947" y="77244"/>
                        <a:pt x="97140" y="81925"/>
                        <a:pt x="105332" y="87777"/>
                      </a:cubicBezTo>
                      <a:cubicBezTo>
                        <a:pt x="113525" y="93629"/>
                        <a:pt x="120547" y="100651"/>
                        <a:pt x="128739" y="106503"/>
                      </a:cubicBezTo>
                      <a:cubicBezTo>
                        <a:pt x="145124" y="118206"/>
                        <a:pt x="165021" y="127569"/>
                        <a:pt x="181406" y="136932"/>
                      </a:cubicBezTo>
                      <a:cubicBezTo>
                        <a:pt x="189598" y="141613"/>
                        <a:pt x="197791" y="146295"/>
                        <a:pt x="204813" y="149806"/>
                      </a:cubicBezTo>
                      <a:cubicBezTo>
                        <a:pt x="213005" y="154487"/>
                        <a:pt x="218857" y="159169"/>
                        <a:pt x="225879" y="162680"/>
                      </a:cubicBezTo>
                      <a:cubicBezTo>
                        <a:pt x="253968" y="176724"/>
                        <a:pt x="249286" y="172043"/>
                        <a:pt x="273864" y="182576"/>
                      </a:cubicBezTo>
                      <a:cubicBezTo>
                        <a:pt x="283227" y="187257"/>
                        <a:pt x="294930" y="190768"/>
                        <a:pt x="297271" y="18959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7" name="任意多边形: 形状 1826" descr="04ee00c0-8366-429c-808d-93a207653582"/>
                <p:cNvSpPr/>
                <p:nvPr/>
              </p:nvSpPr>
              <p:spPr>
                <a:xfrm>
                  <a:off x="1014305" y="6764713"/>
                  <a:ext cx="480652" cy="353812"/>
                </a:xfrm>
                <a:custGeom>
                  <a:avLst/>
                  <a:gdLst>
                    <a:gd name="connsiteX0" fmla="*/ 169270 w 480652"/>
                    <a:gd name="connsiteY0" fmla="*/ 212785 h 353812"/>
                    <a:gd name="connsiteX1" fmla="*/ 113093 w 480652"/>
                    <a:gd name="connsiteY1" fmla="*/ 185866 h 353812"/>
                    <a:gd name="connsiteX2" fmla="*/ 61597 w 480652"/>
                    <a:gd name="connsiteY2" fmla="*/ 156607 h 353812"/>
                    <a:gd name="connsiteX3" fmla="*/ 44042 w 480652"/>
                    <a:gd name="connsiteY3" fmla="*/ 140222 h 353812"/>
                    <a:gd name="connsiteX4" fmla="*/ 21805 w 480652"/>
                    <a:gd name="connsiteY4" fmla="*/ 107452 h 353812"/>
                    <a:gd name="connsiteX5" fmla="*/ 21805 w 480652"/>
                    <a:gd name="connsiteY5" fmla="*/ 55956 h 353812"/>
                    <a:gd name="connsiteX6" fmla="*/ 66279 w 480652"/>
                    <a:gd name="connsiteY6" fmla="*/ 14994 h 353812"/>
                    <a:gd name="connsiteX7" fmla="*/ 101390 w 480652"/>
                    <a:gd name="connsiteY7" fmla="*/ 14994 h 353812"/>
                    <a:gd name="connsiteX8" fmla="*/ 132989 w 480652"/>
                    <a:gd name="connsiteY8" fmla="*/ 31379 h 353812"/>
                    <a:gd name="connsiteX9" fmla="*/ 170441 w 480652"/>
                    <a:gd name="connsiteY9" fmla="*/ 89897 h 353812"/>
                    <a:gd name="connsiteX10" fmla="*/ 192678 w 480652"/>
                    <a:gd name="connsiteY10" fmla="*/ 156607 h 353812"/>
                    <a:gd name="connsiteX11" fmla="*/ 230129 w 480652"/>
                    <a:gd name="connsiteY11" fmla="*/ 218636 h 353812"/>
                    <a:gd name="connsiteX12" fmla="*/ 338972 w 480652"/>
                    <a:gd name="connsiteY12" fmla="*/ 300561 h 353812"/>
                    <a:gd name="connsiteX13" fmla="*/ 405683 w 480652"/>
                    <a:gd name="connsiteY13" fmla="*/ 329820 h 353812"/>
                    <a:gd name="connsiteX14" fmla="*/ 464201 w 480652"/>
                    <a:gd name="connsiteY14" fmla="*/ 350887 h 353812"/>
                    <a:gd name="connsiteX15" fmla="*/ 479415 w 480652"/>
                    <a:gd name="connsiteY15" fmla="*/ 353228 h 353812"/>
                    <a:gd name="connsiteX16" fmla="*/ 463030 w 480652"/>
                    <a:gd name="connsiteY16" fmla="*/ 345035 h 353812"/>
                    <a:gd name="connsiteX17" fmla="*/ 405683 w 480652"/>
                    <a:gd name="connsiteY17" fmla="*/ 321628 h 353812"/>
                    <a:gd name="connsiteX18" fmla="*/ 340143 w 480652"/>
                    <a:gd name="connsiteY18" fmla="*/ 291199 h 353812"/>
                    <a:gd name="connsiteX19" fmla="*/ 239492 w 480652"/>
                    <a:gd name="connsiteY19" fmla="*/ 211614 h 353812"/>
                    <a:gd name="connsiteX20" fmla="*/ 203211 w 480652"/>
                    <a:gd name="connsiteY20" fmla="*/ 153096 h 353812"/>
                    <a:gd name="connsiteX21" fmla="*/ 184485 w 480652"/>
                    <a:gd name="connsiteY21" fmla="*/ 85215 h 353812"/>
                    <a:gd name="connsiteX22" fmla="*/ 141182 w 480652"/>
                    <a:gd name="connsiteY22" fmla="*/ 20846 h 353812"/>
                    <a:gd name="connsiteX23" fmla="*/ 102560 w 480652"/>
                    <a:gd name="connsiteY23" fmla="*/ 2120 h 353812"/>
                    <a:gd name="connsiteX24" fmla="*/ 59257 w 480652"/>
                    <a:gd name="connsiteY24" fmla="*/ 3290 h 353812"/>
                    <a:gd name="connsiteX25" fmla="*/ 6591 w 480652"/>
                    <a:gd name="connsiteY25" fmla="*/ 50105 h 353812"/>
                    <a:gd name="connsiteX26" fmla="*/ 6591 w 480652"/>
                    <a:gd name="connsiteY26" fmla="*/ 110963 h 353812"/>
                    <a:gd name="connsiteX27" fmla="*/ 31168 w 480652"/>
                    <a:gd name="connsiteY27" fmla="*/ 147244 h 353812"/>
                    <a:gd name="connsiteX28" fmla="*/ 51064 w 480652"/>
                    <a:gd name="connsiteY28" fmla="*/ 163629 h 353812"/>
                    <a:gd name="connsiteX29" fmla="*/ 106071 w 480652"/>
                    <a:gd name="connsiteY29" fmla="*/ 192888 h 353812"/>
                    <a:gd name="connsiteX30" fmla="*/ 169270 w 480652"/>
                    <a:gd name="connsiteY30" fmla="*/ 212785 h 35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80652" h="353812">
                      <a:moveTo>
                        <a:pt x="169270" y="212785"/>
                      </a:moveTo>
                      <a:cubicBezTo>
                        <a:pt x="173952" y="211614"/>
                        <a:pt x="144693" y="199911"/>
                        <a:pt x="113093" y="185866"/>
                      </a:cubicBezTo>
                      <a:cubicBezTo>
                        <a:pt x="82664" y="171822"/>
                        <a:pt x="73301" y="164800"/>
                        <a:pt x="61597" y="156607"/>
                      </a:cubicBezTo>
                      <a:cubicBezTo>
                        <a:pt x="55746" y="151926"/>
                        <a:pt x="49894" y="147244"/>
                        <a:pt x="44042" y="140222"/>
                      </a:cubicBezTo>
                      <a:cubicBezTo>
                        <a:pt x="37020" y="133200"/>
                        <a:pt x="28827" y="122667"/>
                        <a:pt x="21805" y="107452"/>
                      </a:cubicBezTo>
                      <a:cubicBezTo>
                        <a:pt x="14783" y="92238"/>
                        <a:pt x="13613" y="73512"/>
                        <a:pt x="21805" y="55956"/>
                      </a:cubicBezTo>
                      <a:cubicBezTo>
                        <a:pt x="28827" y="39571"/>
                        <a:pt x="44042" y="20846"/>
                        <a:pt x="66279" y="14994"/>
                      </a:cubicBezTo>
                      <a:cubicBezTo>
                        <a:pt x="77982" y="11483"/>
                        <a:pt x="89686" y="11483"/>
                        <a:pt x="101390" y="14994"/>
                      </a:cubicBezTo>
                      <a:cubicBezTo>
                        <a:pt x="113093" y="18505"/>
                        <a:pt x="123626" y="24357"/>
                        <a:pt x="132989" y="31379"/>
                      </a:cubicBezTo>
                      <a:cubicBezTo>
                        <a:pt x="151715" y="46594"/>
                        <a:pt x="163419" y="67660"/>
                        <a:pt x="170441" y="89897"/>
                      </a:cubicBezTo>
                      <a:cubicBezTo>
                        <a:pt x="178633" y="112134"/>
                        <a:pt x="184485" y="134370"/>
                        <a:pt x="192678" y="156607"/>
                      </a:cubicBezTo>
                      <a:cubicBezTo>
                        <a:pt x="200870" y="178844"/>
                        <a:pt x="214914" y="199911"/>
                        <a:pt x="230129" y="218636"/>
                      </a:cubicBezTo>
                      <a:cubicBezTo>
                        <a:pt x="261729" y="254917"/>
                        <a:pt x="302691" y="281836"/>
                        <a:pt x="338972" y="300561"/>
                      </a:cubicBezTo>
                      <a:cubicBezTo>
                        <a:pt x="375253" y="319287"/>
                        <a:pt x="391638" y="323969"/>
                        <a:pt x="405683" y="329820"/>
                      </a:cubicBezTo>
                      <a:cubicBezTo>
                        <a:pt x="419727" y="335672"/>
                        <a:pt x="432601" y="340354"/>
                        <a:pt x="464201" y="350887"/>
                      </a:cubicBezTo>
                      <a:cubicBezTo>
                        <a:pt x="475904" y="355568"/>
                        <a:pt x="477075" y="353228"/>
                        <a:pt x="479415" y="353228"/>
                      </a:cubicBezTo>
                      <a:cubicBezTo>
                        <a:pt x="482926" y="353228"/>
                        <a:pt x="479415" y="350887"/>
                        <a:pt x="463030" y="345035"/>
                      </a:cubicBezTo>
                      <a:cubicBezTo>
                        <a:pt x="431431" y="333331"/>
                        <a:pt x="419727" y="327480"/>
                        <a:pt x="405683" y="321628"/>
                      </a:cubicBezTo>
                      <a:cubicBezTo>
                        <a:pt x="391638" y="315776"/>
                        <a:pt x="375253" y="309924"/>
                        <a:pt x="340143" y="291199"/>
                      </a:cubicBezTo>
                      <a:cubicBezTo>
                        <a:pt x="305032" y="272473"/>
                        <a:pt x="269921" y="246725"/>
                        <a:pt x="239492" y="211614"/>
                      </a:cubicBezTo>
                      <a:cubicBezTo>
                        <a:pt x="224277" y="194059"/>
                        <a:pt x="211403" y="174163"/>
                        <a:pt x="203211" y="153096"/>
                      </a:cubicBezTo>
                      <a:cubicBezTo>
                        <a:pt x="195018" y="132030"/>
                        <a:pt x="192678" y="108623"/>
                        <a:pt x="184485" y="85215"/>
                      </a:cubicBezTo>
                      <a:cubicBezTo>
                        <a:pt x="177463" y="61808"/>
                        <a:pt x="163419" y="38401"/>
                        <a:pt x="141182" y="20846"/>
                      </a:cubicBezTo>
                      <a:cubicBezTo>
                        <a:pt x="130649" y="12653"/>
                        <a:pt x="116604" y="5631"/>
                        <a:pt x="102560" y="2120"/>
                      </a:cubicBezTo>
                      <a:cubicBezTo>
                        <a:pt x="88516" y="-1391"/>
                        <a:pt x="72131" y="-221"/>
                        <a:pt x="59257" y="3290"/>
                      </a:cubicBezTo>
                      <a:cubicBezTo>
                        <a:pt x="32338" y="11483"/>
                        <a:pt x="14783" y="30209"/>
                        <a:pt x="6591" y="50105"/>
                      </a:cubicBezTo>
                      <a:cubicBezTo>
                        <a:pt x="-2772" y="70001"/>
                        <a:pt x="-1602" y="93408"/>
                        <a:pt x="6591" y="110963"/>
                      </a:cubicBezTo>
                      <a:cubicBezTo>
                        <a:pt x="14783" y="128519"/>
                        <a:pt x="24146" y="139052"/>
                        <a:pt x="31168" y="147244"/>
                      </a:cubicBezTo>
                      <a:cubicBezTo>
                        <a:pt x="39361" y="155437"/>
                        <a:pt x="45212" y="160118"/>
                        <a:pt x="51064" y="163629"/>
                      </a:cubicBezTo>
                      <a:cubicBezTo>
                        <a:pt x="63938" y="171822"/>
                        <a:pt x="74471" y="178844"/>
                        <a:pt x="106071" y="192888"/>
                      </a:cubicBezTo>
                      <a:cubicBezTo>
                        <a:pt x="135330" y="205762"/>
                        <a:pt x="165759" y="213955"/>
                        <a:pt x="169270" y="2127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8" name="任意多边形: 形状 1827" descr="f7705ce9-e109-48ba-b3d9-6cf7853ae947"/>
                <p:cNvSpPr/>
                <p:nvPr/>
              </p:nvSpPr>
              <p:spPr>
                <a:xfrm>
                  <a:off x="1452758" y="6827270"/>
                  <a:ext cx="24624" cy="275545"/>
                </a:xfrm>
                <a:custGeom>
                  <a:avLst/>
                  <a:gdLst>
                    <a:gd name="connsiteX0" fmla="*/ 21066 w 24624"/>
                    <a:gd name="connsiteY0" fmla="*/ 275456 h 275545"/>
                    <a:gd name="connsiteX1" fmla="*/ 23407 w 24624"/>
                    <a:gd name="connsiteY1" fmla="*/ 256731 h 275545"/>
                    <a:gd name="connsiteX2" fmla="*/ 18726 w 24624"/>
                    <a:gd name="connsiteY2" fmla="*/ 218109 h 275545"/>
                    <a:gd name="connsiteX3" fmla="*/ 17555 w 24624"/>
                    <a:gd name="connsiteY3" fmla="*/ 199383 h 275545"/>
                    <a:gd name="connsiteX4" fmla="*/ 14044 w 24624"/>
                    <a:gd name="connsiteY4" fmla="*/ 178317 h 275545"/>
                    <a:gd name="connsiteX5" fmla="*/ 14044 w 24624"/>
                    <a:gd name="connsiteY5" fmla="*/ 131502 h 275545"/>
                    <a:gd name="connsiteX6" fmla="*/ 11704 w 24624"/>
                    <a:gd name="connsiteY6" fmla="*/ 108095 h 275545"/>
                    <a:gd name="connsiteX7" fmla="*/ 12874 w 24624"/>
                    <a:gd name="connsiteY7" fmla="*/ 85858 h 275545"/>
                    <a:gd name="connsiteX8" fmla="*/ 16385 w 24624"/>
                    <a:gd name="connsiteY8" fmla="*/ 44896 h 275545"/>
                    <a:gd name="connsiteX9" fmla="*/ 19896 w 24624"/>
                    <a:gd name="connsiteY9" fmla="*/ 5104 h 275545"/>
                    <a:gd name="connsiteX10" fmla="*/ 17555 w 24624"/>
                    <a:gd name="connsiteY10" fmla="*/ 422 h 275545"/>
                    <a:gd name="connsiteX11" fmla="*/ 14044 w 24624"/>
                    <a:gd name="connsiteY11" fmla="*/ 5104 h 275545"/>
                    <a:gd name="connsiteX12" fmla="*/ 8192 w 24624"/>
                    <a:gd name="connsiteY12" fmla="*/ 44896 h 275545"/>
                    <a:gd name="connsiteX13" fmla="*/ 2341 w 24624"/>
                    <a:gd name="connsiteY13" fmla="*/ 84688 h 275545"/>
                    <a:gd name="connsiteX14" fmla="*/ 2341 w 24624"/>
                    <a:gd name="connsiteY14" fmla="*/ 108095 h 275545"/>
                    <a:gd name="connsiteX15" fmla="*/ 0 w 24624"/>
                    <a:gd name="connsiteY15" fmla="*/ 131502 h 275545"/>
                    <a:gd name="connsiteX16" fmla="*/ 3511 w 24624"/>
                    <a:gd name="connsiteY16" fmla="*/ 178317 h 275545"/>
                    <a:gd name="connsiteX17" fmla="*/ 5852 w 24624"/>
                    <a:gd name="connsiteY17" fmla="*/ 199383 h 275545"/>
                    <a:gd name="connsiteX18" fmla="*/ 5852 w 24624"/>
                    <a:gd name="connsiteY18" fmla="*/ 219279 h 275545"/>
                    <a:gd name="connsiteX19" fmla="*/ 15215 w 24624"/>
                    <a:gd name="connsiteY19" fmla="*/ 257901 h 275545"/>
                    <a:gd name="connsiteX20" fmla="*/ 21066 w 24624"/>
                    <a:gd name="connsiteY20" fmla="*/ 275456 h 275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624" h="275545">
                      <a:moveTo>
                        <a:pt x="21066" y="275456"/>
                      </a:moveTo>
                      <a:cubicBezTo>
                        <a:pt x="24578" y="276627"/>
                        <a:pt x="25748" y="266093"/>
                        <a:pt x="23407" y="256731"/>
                      </a:cubicBezTo>
                      <a:cubicBezTo>
                        <a:pt x="21066" y="236834"/>
                        <a:pt x="21066" y="241516"/>
                        <a:pt x="18726" y="218109"/>
                      </a:cubicBezTo>
                      <a:cubicBezTo>
                        <a:pt x="17555" y="212257"/>
                        <a:pt x="18726" y="205235"/>
                        <a:pt x="17555" y="199383"/>
                      </a:cubicBezTo>
                      <a:cubicBezTo>
                        <a:pt x="16385" y="192361"/>
                        <a:pt x="14044" y="185339"/>
                        <a:pt x="14044" y="178317"/>
                      </a:cubicBezTo>
                      <a:cubicBezTo>
                        <a:pt x="12874" y="163102"/>
                        <a:pt x="14044" y="147887"/>
                        <a:pt x="14044" y="131502"/>
                      </a:cubicBezTo>
                      <a:cubicBezTo>
                        <a:pt x="14044" y="123310"/>
                        <a:pt x="11704" y="116288"/>
                        <a:pt x="11704" y="108095"/>
                      </a:cubicBezTo>
                      <a:cubicBezTo>
                        <a:pt x="11704" y="99903"/>
                        <a:pt x="12874" y="92880"/>
                        <a:pt x="12874" y="85858"/>
                      </a:cubicBezTo>
                      <a:cubicBezTo>
                        <a:pt x="12874" y="70644"/>
                        <a:pt x="15215" y="56599"/>
                        <a:pt x="16385" y="44896"/>
                      </a:cubicBezTo>
                      <a:cubicBezTo>
                        <a:pt x="18726" y="21489"/>
                        <a:pt x="17555" y="25000"/>
                        <a:pt x="19896" y="5104"/>
                      </a:cubicBezTo>
                      <a:cubicBezTo>
                        <a:pt x="19896" y="1592"/>
                        <a:pt x="18726" y="1592"/>
                        <a:pt x="17555" y="422"/>
                      </a:cubicBezTo>
                      <a:cubicBezTo>
                        <a:pt x="16385" y="-748"/>
                        <a:pt x="15215" y="422"/>
                        <a:pt x="14044" y="5104"/>
                      </a:cubicBezTo>
                      <a:cubicBezTo>
                        <a:pt x="9363" y="25000"/>
                        <a:pt x="11704" y="20318"/>
                        <a:pt x="8192" y="44896"/>
                      </a:cubicBezTo>
                      <a:cubicBezTo>
                        <a:pt x="5852" y="56599"/>
                        <a:pt x="3511" y="69473"/>
                        <a:pt x="2341" y="84688"/>
                      </a:cubicBezTo>
                      <a:cubicBezTo>
                        <a:pt x="2341" y="91710"/>
                        <a:pt x="2341" y="99903"/>
                        <a:pt x="2341" y="108095"/>
                      </a:cubicBezTo>
                      <a:cubicBezTo>
                        <a:pt x="2341" y="116288"/>
                        <a:pt x="0" y="123310"/>
                        <a:pt x="0" y="131502"/>
                      </a:cubicBezTo>
                      <a:cubicBezTo>
                        <a:pt x="0" y="147887"/>
                        <a:pt x="2341" y="164272"/>
                        <a:pt x="3511" y="178317"/>
                      </a:cubicBezTo>
                      <a:cubicBezTo>
                        <a:pt x="3511" y="185339"/>
                        <a:pt x="4681" y="192361"/>
                        <a:pt x="5852" y="199383"/>
                      </a:cubicBezTo>
                      <a:cubicBezTo>
                        <a:pt x="7022" y="206405"/>
                        <a:pt x="5852" y="213427"/>
                        <a:pt x="5852" y="219279"/>
                      </a:cubicBezTo>
                      <a:cubicBezTo>
                        <a:pt x="9363" y="242686"/>
                        <a:pt x="10533" y="238005"/>
                        <a:pt x="15215" y="257901"/>
                      </a:cubicBezTo>
                      <a:cubicBezTo>
                        <a:pt x="15215" y="266093"/>
                        <a:pt x="18726" y="275456"/>
                        <a:pt x="21066" y="27545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29" name="任意多边形: 形状 1828" descr="fb2333bb-056b-4b74-9c6d-3f4f412f1d9b"/>
                <p:cNvSpPr/>
                <p:nvPr/>
              </p:nvSpPr>
              <p:spPr>
                <a:xfrm>
                  <a:off x="1410443" y="6643890"/>
                  <a:ext cx="180090" cy="214156"/>
                </a:xfrm>
                <a:custGeom>
                  <a:avLst/>
                  <a:gdLst>
                    <a:gd name="connsiteX0" fmla="*/ 54018 w 180090"/>
                    <a:gd name="connsiteY0" fmla="*/ 188483 h 214156"/>
                    <a:gd name="connsiteX1" fmla="*/ 36463 w 180090"/>
                    <a:gd name="connsiteY1" fmla="*/ 159224 h 214156"/>
                    <a:gd name="connsiteX2" fmla="*/ 21248 w 180090"/>
                    <a:gd name="connsiteY2" fmla="*/ 129965 h 214156"/>
                    <a:gd name="connsiteX3" fmla="*/ 14226 w 180090"/>
                    <a:gd name="connsiteY3" fmla="*/ 94854 h 214156"/>
                    <a:gd name="connsiteX4" fmla="*/ 21248 w 180090"/>
                    <a:gd name="connsiteY4" fmla="*/ 63255 h 214156"/>
                    <a:gd name="connsiteX5" fmla="*/ 41144 w 180090"/>
                    <a:gd name="connsiteY5" fmla="*/ 31655 h 214156"/>
                    <a:gd name="connsiteX6" fmla="*/ 78596 w 180090"/>
                    <a:gd name="connsiteY6" fmla="*/ 12929 h 214156"/>
                    <a:gd name="connsiteX7" fmla="*/ 123070 w 180090"/>
                    <a:gd name="connsiteY7" fmla="*/ 15270 h 214156"/>
                    <a:gd name="connsiteX8" fmla="*/ 158180 w 180090"/>
                    <a:gd name="connsiteY8" fmla="*/ 37507 h 214156"/>
                    <a:gd name="connsiteX9" fmla="*/ 165202 w 180090"/>
                    <a:gd name="connsiteY9" fmla="*/ 74958 h 214156"/>
                    <a:gd name="connsiteX10" fmla="*/ 138284 w 180090"/>
                    <a:gd name="connsiteY10" fmla="*/ 142839 h 214156"/>
                    <a:gd name="connsiteX11" fmla="*/ 118388 w 180090"/>
                    <a:gd name="connsiteY11" fmla="*/ 176780 h 214156"/>
                    <a:gd name="connsiteX12" fmla="*/ 98492 w 180090"/>
                    <a:gd name="connsiteY12" fmla="*/ 204868 h 214156"/>
                    <a:gd name="connsiteX13" fmla="*/ 96151 w 180090"/>
                    <a:gd name="connsiteY13" fmla="*/ 213061 h 214156"/>
                    <a:gd name="connsiteX14" fmla="*/ 104344 w 180090"/>
                    <a:gd name="connsiteY14" fmla="*/ 207209 h 214156"/>
                    <a:gd name="connsiteX15" fmla="*/ 126581 w 180090"/>
                    <a:gd name="connsiteY15" fmla="*/ 180291 h 214156"/>
                    <a:gd name="connsiteX16" fmla="*/ 148818 w 180090"/>
                    <a:gd name="connsiteY16" fmla="*/ 146350 h 214156"/>
                    <a:gd name="connsiteX17" fmla="*/ 179247 w 180090"/>
                    <a:gd name="connsiteY17" fmla="*/ 78469 h 214156"/>
                    <a:gd name="connsiteX18" fmla="*/ 169884 w 180090"/>
                    <a:gd name="connsiteY18" fmla="*/ 35166 h 214156"/>
                    <a:gd name="connsiteX19" fmla="*/ 130092 w 180090"/>
                    <a:gd name="connsiteY19" fmla="*/ 4737 h 214156"/>
                    <a:gd name="connsiteX20" fmla="*/ 76255 w 180090"/>
                    <a:gd name="connsiteY20" fmla="*/ 2396 h 214156"/>
                    <a:gd name="connsiteX21" fmla="*/ 31782 w 180090"/>
                    <a:gd name="connsiteY21" fmla="*/ 25803 h 214156"/>
                    <a:gd name="connsiteX22" fmla="*/ 8375 w 180090"/>
                    <a:gd name="connsiteY22" fmla="*/ 59744 h 214156"/>
                    <a:gd name="connsiteX23" fmla="*/ 182 w 180090"/>
                    <a:gd name="connsiteY23" fmla="*/ 96025 h 214156"/>
                    <a:gd name="connsiteX24" fmla="*/ 9545 w 180090"/>
                    <a:gd name="connsiteY24" fmla="*/ 134647 h 214156"/>
                    <a:gd name="connsiteX25" fmla="*/ 28271 w 180090"/>
                    <a:gd name="connsiteY25" fmla="*/ 163906 h 214156"/>
                    <a:gd name="connsiteX26" fmla="*/ 54018 w 180090"/>
                    <a:gd name="connsiteY26" fmla="*/ 188483 h 214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0090" h="214156">
                      <a:moveTo>
                        <a:pt x="54018" y="188483"/>
                      </a:moveTo>
                      <a:cubicBezTo>
                        <a:pt x="58700" y="188483"/>
                        <a:pt x="46996" y="174439"/>
                        <a:pt x="36463" y="159224"/>
                      </a:cubicBezTo>
                      <a:cubicBezTo>
                        <a:pt x="25930" y="144009"/>
                        <a:pt x="24759" y="138158"/>
                        <a:pt x="21248" y="129965"/>
                      </a:cubicBezTo>
                      <a:cubicBezTo>
                        <a:pt x="18908" y="122943"/>
                        <a:pt x="15397" y="114750"/>
                        <a:pt x="14226" y="94854"/>
                      </a:cubicBezTo>
                      <a:cubicBezTo>
                        <a:pt x="14226" y="84321"/>
                        <a:pt x="17737" y="73788"/>
                        <a:pt x="21248" y="63255"/>
                      </a:cubicBezTo>
                      <a:cubicBezTo>
                        <a:pt x="25930" y="52722"/>
                        <a:pt x="30611" y="41018"/>
                        <a:pt x="41144" y="31655"/>
                      </a:cubicBezTo>
                      <a:cubicBezTo>
                        <a:pt x="51678" y="22292"/>
                        <a:pt x="64552" y="15270"/>
                        <a:pt x="78596" y="12929"/>
                      </a:cubicBezTo>
                      <a:cubicBezTo>
                        <a:pt x="93811" y="10589"/>
                        <a:pt x="109025" y="11759"/>
                        <a:pt x="123070" y="15270"/>
                      </a:cubicBezTo>
                      <a:cubicBezTo>
                        <a:pt x="137114" y="19952"/>
                        <a:pt x="149988" y="26974"/>
                        <a:pt x="158180" y="37507"/>
                      </a:cubicBezTo>
                      <a:cubicBezTo>
                        <a:pt x="165202" y="49211"/>
                        <a:pt x="166373" y="62084"/>
                        <a:pt x="165202" y="74958"/>
                      </a:cubicBezTo>
                      <a:cubicBezTo>
                        <a:pt x="162862" y="100706"/>
                        <a:pt x="148818" y="122943"/>
                        <a:pt x="138284" y="142839"/>
                      </a:cubicBezTo>
                      <a:cubicBezTo>
                        <a:pt x="127751" y="161565"/>
                        <a:pt x="121899" y="169757"/>
                        <a:pt x="118388" y="176780"/>
                      </a:cubicBezTo>
                      <a:cubicBezTo>
                        <a:pt x="113707" y="183802"/>
                        <a:pt x="110196" y="189654"/>
                        <a:pt x="98492" y="204868"/>
                      </a:cubicBezTo>
                      <a:cubicBezTo>
                        <a:pt x="93811" y="210720"/>
                        <a:pt x="94981" y="210720"/>
                        <a:pt x="96151" y="213061"/>
                      </a:cubicBezTo>
                      <a:cubicBezTo>
                        <a:pt x="96151" y="215401"/>
                        <a:pt x="98492" y="214231"/>
                        <a:pt x="104344" y="207209"/>
                      </a:cubicBezTo>
                      <a:cubicBezTo>
                        <a:pt x="117218" y="193165"/>
                        <a:pt x="120729" y="187313"/>
                        <a:pt x="126581" y="180291"/>
                      </a:cubicBezTo>
                      <a:cubicBezTo>
                        <a:pt x="131262" y="173268"/>
                        <a:pt x="137114" y="165076"/>
                        <a:pt x="148818" y="146350"/>
                      </a:cubicBezTo>
                      <a:cubicBezTo>
                        <a:pt x="159351" y="127624"/>
                        <a:pt x="174565" y="106558"/>
                        <a:pt x="179247" y="78469"/>
                      </a:cubicBezTo>
                      <a:cubicBezTo>
                        <a:pt x="181587" y="64425"/>
                        <a:pt x="179247" y="49211"/>
                        <a:pt x="169884" y="35166"/>
                      </a:cubicBezTo>
                      <a:cubicBezTo>
                        <a:pt x="161691" y="21122"/>
                        <a:pt x="147647" y="10589"/>
                        <a:pt x="130092" y="4737"/>
                      </a:cubicBezTo>
                      <a:cubicBezTo>
                        <a:pt x="112536" y="-1115"/>
                        <a:pt x="93811" y="-1115"/>
                        <a:pt x="76255" y="2396"/>
                      </a:cubicBezTo>
                      <a:cubicBezTo>
                        <a:pt x="58700" y="5907"/>
                        <a:pt x="43485" y="15270"/>
                        <a:pt x="31782" y="25803"/>
                      </a:cubicBezTo>
                      <a:cubicBezTo>
                        <a:pt x="20078" y="36337"/>
                        <a:pt x="13056" y="48040"/>
                        <a:pt x="8375" y="59744"/>
                      </a:cubicBezTo>
                      <a:cubicBezTo>
                        <a:pt x="3693" y="71447"/>
                        <a:pt x="-988" y="84321"/>
                        <a:pt x="182" y="96025"/>
                      </a:cubicBezTo>
                      <a:cubicBezTo>
                        <a:pt x="1352" y="118262"/>
                        <a:pt x="6034" y="127624"/>
                        <a:pt x="9545" y="134647"/>
                      </a:cubicBezTo>
                      <a:cubicBezTo>
                        <a:pt x="13056" y="141669"/>
                        <a:pt x="16567" y="148691"/>
                        <a:pt x="28271" y="163906"/>
                      </a:cubicBezTo>
                      <a:cubicBezTo>
                        <a:pt x="37633" y="176780"/>
                        <a:pt x="50507" y="188483"/>
                        <a:pt x="54018" y="18848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0" name="任意多边形: 形状 1829" descr="1c346bdb-7377-4872-9ef2-5121959bce6b"/>
                <p:cNvSpPr/>
                <p:nvPr/>
              </p:nvSpPr>
              <p:spPr>
                <a:xfrm>
                  <a:off x="1499572" y="6845898"/>
                  <a:ext cx="32770" cy="233843"/>
                </a:xfrm>
                <a:custGeom>
                  <a:avLst/>
                  <a:gdLst>
                    <a:gd name="connsiteX0" fmla="*/ 23407 w 32770"/>
                    <a:gd name="connsiteY0" fmla="*/ 520 h 233843"/>
                    <a:gd name="connsiteX1" fmla="*/ 9363 w 32770"/>
                    <a:gd name="connsiteY1" fmla="*/ 12224 h 233843"/>
                    <a:gd name="connsiteX2" fmla="*/ 3511 w 32770"/>
                    <a:gd name="connsiteY2" fmla="*/ 28609 h 233843"/>
                    <a:gd name="connsiteX3" fmla="*/ 1170 w 32770"/>
                    <a:gd name="connsiteY3" fmla="*/ 47334 h 233843"/>
                    <a:gd name="connsiteX4" fmla="*/ 0 w 32770"/>
                    <a:gd name="connsiteY4" fmla="*/ 63720 h 233843"/>
                    <a:gd name="connsiteX5" fmla="*/ 3511 w 32770"/>
                    <a:gd name="connsiteY5" fmla="*/ 82445 h 233843"/>
                    <a:gd name="connsiteX6" fmla="*/ 7022 w 32770"/>
                    <a:gd name="connsiteY6" fmla="*/ 122237 h 233843"/>
                    <a:gd name="connsiteX7" fmla="*/ 11704 w 32770"/>
                    <a:gd name="connsiteY7" fmla="*/ 142134 h 233843"/>
                    <a:gd name="connsiteX8" fmla="*/ 14044 w 32770"/>
                    <a:gd name="connsiteY8" fmla="*/ 162030 h 233843"/>
                    <a:gd name="connsiteX9" fmla="*/ 19896 w 32770"/>
                    <a:gd name="connsiteY9" fmla="*/ 197140 h 233843"/>
                    <a:gd name="connsiteX10" fmla="*/ 26918 w 32770"/>
                    <a:gd name="connsiteY10" fmla="*/ 229910 h 233843"/>
                    <a:gd name="connsiteX11" fmla="*/ 30429 w 32770"/>
                    <a:gd name="connsiteY11" fmla="*/ 233421 h 233843"/>
                    <a:gd name="connsiteX12" fmla="*/ 32770 w 32770"/>
                    <a:gd name="connsiteY12" fmla="*/ 228740 h 233843"/>
                    <a:gd name="connsiteX13" fmla="*/ 29259 w 32770"/>
                    <a:gd name="connsiteY13" fmla="*/ 194800 h 233843"/>
                    <a:gd name="connsiteX14" fmla="*/ 26918 w 32770"/>
                    <a:gd name="connsiteY14" fmla="*/ 160859 h 233843"/>
                    <a:gd name="connsiteX15" fmla="*/ 23407 w 32770"/>
                    <a:gd name="connsiteY15" fmla="*/ 140963 h 233843"/>
                    <a:gd name="connsiteX16" fmla="*/ 23407 w 32770"/>
                    <a:gd name="connsiteY16" fmla="*/ 121067 h 233843"/>
                    <a:gd name="connsiteX17" fmla="*/ 16385 w 32770"/>
                    <a:gd name="connsiteY17" fmla="*/ 81275 h 233843"/>
                    <a:gd name="connsiteX18" fmla="*/ 14044 w 32770"/>
                    <a:gd name="connsiteY18" fmla="*/ 63720 h 233843"/>
                    <a:gd name="connsiteX19" fmla="*/ 15215 w 32770"/>
                    <a:gd name="connsiteY19" fmla="*/ 47334 h 233843"/>
                    <a:gd name="connsiteX20" fmla="*/ 15215 w 32770"/>
                    <a:gd name="connsiteY20" fmla="*/ 29779 h 233843"/>
                    <a:gd name="connsiteX21" fmla="*/ 17555 w 32770"/>
                    <a:gd name="connsiteY21" fmla="*/ 15735 h 233843"/>
                    <a:gd name="connsiteX22" fmla="*/ 23407 w 32770"/>
                    <a:gd name="connsiteY22" fmla="*/ 520 h 233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770" h="233843">
                      <a:moveTo>
                        <a:pt x="23407" y="520"/>
                      </a:moveTo>
                      <a:cubicBezTo>
                        <a:pt x="21066" y="-1821"/>
                        <a:pt x="12874" y="4031"/>
                        <a:pt x="9363" y="12224"/>
                      </a:cubicBezTo>
                      <a:cubicBezTo>
                        <a:pt x="5852" y="20416"/>
                        <a:pt x="4681" y="23927"/>
                        <a:pt x="3511" y="28609"/>
                      </a:cubicBezTo>
                      <a:cubicBezTo>
                        <a:pt x="2341" y="32120"/>
                        <a:pt x="1170" y="36801"/>
                        <a:pt x="1170" y="47334"/>
                      </a:cubicBezTo>
                      <a:cubicBezTo>
                        <a:pt x="1170" y="52016"/>
                        <a:pt x="0" y="57868"/>
                        <a:pt x="0" y="63720"/>
                      </a:cubicBezTo>
                      <a:cubicBezTo>
                        <a:pt x="0" y="69571"/>
                        <a:pt x="3511" y="75423"/>
                        <a:pt x="3511" y="82445"/>
                      </a:cubicBezTo>
                      <a:cubicBezTo>
                        <a:pt x="4681" y="95319"/>
                        <a:pt x="4681" y="109363"/>
                        <a:pt x="7022" y="122237"/>
                      </a:cubicBezTo>
                      <a:cubicBezTo>
                        <a:pt x="8192" y="129260"/>
                        <a:pt x="10533" y="135111"/>
                        <a:pt x="11704" y="142134"/>
                      </a:cubicBezTo>
                      <a:cubicBezTo>
                        <a:pt x="12874" y="149156"/>
                        <a:pt x="14044" y="155008"/>
                        <a:pt x="14044" y="162030"/>
                      </a:cubicBezTo>
                      <a:cubicBezTo>
                        <a:pt x="16385" y="174904"/>
                        <a:pt x="17555" y="186607"/>
                        <a:pt x="19896" y="197140"/>
                      </a:cubicBezTo>
                      <a:cubicBezTo>
                        <a:pt x="23407" y="217036"/>
                        <a:pt x="23407" y="213525"/>
                        <a:pt x="26918" y="229910"/>
                      </a:cubicBezTo>
                      <a:cubicBezTo>
                        <a:pt x="26918" y="233421"/>
                        <a:pt x="29259" y="233421"/>
                        <a:pt x="30429" y="233421"/>
                      </a:cubicBezTo>
                      <a:cubicBezTo>
                        <a:pt x="31600" y="234592"/>
                        <a:pt x="32770" y="233421"/>
                        <a:pt x="32770" y="228740"/>
                      </a:cubicBezTo>
                      <a:cubicBezTo>
                        <a:pt x="31600" y="212355"/>
                        <a:pt x="31600" y="214696"/>
                        <a:pt x="29259" y="194800"/>
                      </a:cubicBezTo>
                      <a:cubicBezTo>
                        <a:pt x="28089" y="184266"/>
                        <a:pt x="29259" y="172563"/>
                        <a:pt x="26918" y="160859"/>
                      </a:cubicBezTo>
                      <a:cubicBezTo>
                        <a:pt x="25748" y="155008"/>
                        <a:pt x="24578" y="147985"/>
                        <a:pt x="23407" y="140963"/>
                      </a:cubicBezTo>
                      <a:cubicBezTo>
                        <a:pt x="22237" y="133941"/>
                        <a:pt x="23407" y="128089"/>
                        <a:pt x="23407" y="121067"/>
                      </a:cubicBezTo>
                      <a:cubicBezTo>
                        <a:pt x="21066" y="108193"/>
                        <a:pt x="18726" y="94149"/>
                        <a:pt x="16385" y="81275"/>
                      </a:cubicBezTo>
                      <a:cubicBezTo>
                        <a:pt x="15215" y="75423"/>
                        <a:pt x="15215" y="69571"/>
                        <a:pt x="14044" y="63720"/>
                      </a:cubicBezTo>
                      <a:cubicBezTo>
                        <a:pt x="14044" y="57868"/>
                        <a:pt x="15215" y="52016"/>
                        <a:pt x="15215" y="47334"/>
                      </a:cubicBezTo>
                      <a:cubicBezTo>
                        <a:pt x="15215" y="37972"/>
                        <a:pt x="15215" y="34461"/>
                        <a:pt x="15215" y="29779"/>
                      </a:cubicBezTo>
                      <a:cubicBezTo>
                        <a:pt x="15215" y="26268"/>
                        <a:pt x="15215" y="22757"/>
                        <a:pt x="17555" y="15735"/>
                      </a:cubicBezTo>
                      <a:cubicBezTo>
                        <a:pt x="21066" y="9883"/>
                        <a:pt x="24578" y="2861"/>
                        <a:pt x="23407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1" name="任意多边形: 形状 1830" descr="8cbe5e05-d29a-4a1a-a5fa-8cb059681bf9"/>
                <p:cNvSpPr/>
                <p:nvPr/>
              </p:nvSpPr>
              <p:spPr>
                <a:xfrm>
                  <a:off x="1522979" y="6885441"/>
                  <a:ext cx="77571" cy="142608"/>
                </a:xfrm>
                <a:custGeom>
                  <a:avLst/>
                  <a:gdLst>
                    <a:gd name="connsiteX0" fmla="*/ 1170 w 77571"/>
                    <a:gd name="connsiteY0" fmla="*/ 142382 h 142608"/>
                    <a:gd name="connsiteX1" fmla="*/ 11704 w 77571"/>
                    <a:gd name="connsiteY1" fmla="*/ 135360 h 142608"/>
                    <a:gd name="connsiteX2" fmla="*/ 23407 w 77571"/>
                    <a:gd name="connsiteY2" fmla="*/ 115464 h 142608"/>
                    <a:gd name="connsiteX3" fmla="*/ 30429 w 77571"/>
                    <a:gd name="connsiteY3" fmla="*/ 106101 h 142608"/>
                    <a:gd name="connsiteX4" fmla="*/ 33940 w 77571"/>
                    <a:gd name="connsiteY4" fmla="*/ 94397 h 142608"/>
                    <a:gd name="connsiteX5" fmla="*/ 47985 w 77571"/>
                    <a:gd name="connsiteY5" fmla="*/ 70990 h 142608"/>
                    <a:gd name="connsiteX6" fmla="*/ 52666 w 77571"/>
                    <a:gd name="connsiteY6" fmla="*/ 58116 h 142608"/>
                    <a:gd name="connsiteX7" fmla="*/ 58518 w 77571"/>
                    <a:gd name="connsiteY7" fmla="*/ 46413 h 142608"/>
                    <a:gd name="connsiteX8" fmla="*/ 69051 w 77571"/>
                    <a:gd name="connsiteY8" fmla="*/ 25346 h 142608"/>
                    <a:gd name="connsiteX9" fmla="*/ 77244 w 77571"/>
                    <a:gd name="connsiteY9" fmla="*/ 4280 h 142608"/>
                    <a:gd name="connsiteX10" fmla="*/ 76073 w 77571"/>
                    <a:gd name="connsiteY10" fmla="*/ 769 h 142608"/>
                    <a:gd name="connsiteX11" fmla="*/ 72562 w 77571"/>
                    <a:gd name="connsiteY11" fmla="*/ 1939 h 142608"/>
                    <a:gd name="connsiteX12" fmla="*/ 60859 w 77571"/>
                    <a:gd name="connsiteY12" fmla="*/ 21835 h 142608"/>
                    <a:gd name="connsiteX13" fmla="*/ 46814 w 77571"/>
                    <a:gd name="connsiteY13" fmla="*/ 40561 h 142608"/>
                    <a:gd name="connsiteX14" fmla="*/ 40963 w 77571"/>
                    <a:gd name="connsiteY14" fmla="*/ 52265 h 142608"/>
                    <a:gd name="connsiteX15" fmla="*/ 32770 w 77571"/>
                    <a:gd name="connsiteY15" fmla="*/ 62798 h 142608"/>
                    <a:gd name="connsiteX16" fmla="*/ 21066 w 77571"/>
                    <a:gd name="connsiteY16" fmla="*/ 87375 h 142608"/>
                    <a:gd name="connsiteX17" fmla="*/ 15215 w 77571"/>
                    <a:gd name="connsiteY17" fmla="*/ 97909 h 142608"/>
                    <a:gd name="connsiteX18" fmla="*/ 8192 w 77571"/>
                    <a:gd name="connsiteY18" fmla="*/ 107271 h 142608"/>
                    <a:gd name="connsiteX19" fmla="*/ 0 w 77571"/>
                    <a:gd name="connsiteY19" fmla="*/ 128338 h 142608"/>
                    <a:gd name="connsiteX20" fmla="*/ 1170 w 77571"/>
                    <a:gd name="connsiteY20" fmla="*/ 142382 h 142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7571" h="142608">
                      <a:moveTo>
                        <a:pt x="1170" y="142382"/>
                      </a:moveTo>
                      <a:cubicBezTo>
                        <a:pt x="3511" y="143552"/>
                        <a:pt x="9363" y="140041"/>
                        <a:pt x="11704" y="135360"/>
                      </a:cubicBezTo>
                      <a:cubicBezTo>
                        <a:pt x="17555" y="125997"/>
                        <a:pt x="16385" y="127168"/>
                        <a:pt x="23407" y="115464"/>
                      </a:cubicBezTo>
                      <a:cubicBezTo>
                        <a:pt x="24578" y="111953"/>
                        <a:pt x="28089" y="109612"/>
                        <a:pt x="30429" y="106101"/>
                      </a:cubicBezTo>
                      <a:cubicBezTo>
                        <a:pt x="32770" y="102590"/>
                        <a:pt x="32770" y="97909"/>
                        <a:pt x="33940" y="94397"/>
                      </a:cubicBezTo>
                      <a:cubicBezTo>
                        <a:pt x="37451" y="87375"/>
                        <a:pt x="44474" y="79183"/>
                        <a:pt x="47985" y="70990"/>
                      </a:cubicBezTo>
                      <a:cubicBezTo>
                        <a:pt x="50325" y="67479"/>
                        <a:pt x="50325" y="62798"/>
                        <a:pt x="52666" y="58116"/>
                      </a:cubicBezTo>
                      <a:cubicBezTo>
                        <a:pt x="55007" y="54605"/>
                        <a:pt x="57347" y="49924"/>
                        <a:pt x="58518" y="46413"/>
                      </a:cubicBezTo>
                      <a:cubicBezTo>
                        <a:pt x="62029" y="39391"/>
                        <a:pt x="66710" y="32368"/>
                        <a:pt x="69051" y="25346"/>
                      </a:cubicBezTo>
                      <a:cubicBezTo>
                        <a:pt x="74903" y="13643"/>
                        <a:pt x="73733" y="14813"/>
                        <a:pt x="77244" y="4280"/>
                      </a:cubicBezTo>
                      <a:cubicBezTo>
                        <a:pt x="78414" y="1939"/>
                        <a:pt x="76073" y="1939"/>
                        <a:pt x="76073" y="769"/>
                      </a:cubicBezTo>
                      <a:cubicBezTo>
                        <a:pt x="74903" y="-402"/>
                        <a:pt x="73733" y="-402"/>
                        <a:pt x="72562" y="1939"/>
                      </a:cubicBezTo>
                      <a:cubicBezTo>
                        <a:pt x="65540" y="11302"/>
                        <a:pt x="67881" y="10132"/>
                        <a:pt x="60859" y="21835"/>
                      </a:cubicBezTo>
                      <a:cubicBezTo>
                        <a:pt x="57347" y="27687"/>
                        <a:pt x="51496" y="33539"/>
                        <a:pt x="46814" y="40561"/>
                      </a:cubicBezTo>
                      <a:cubicBezTo>
                        <a:pt x="44474" y="44072"/>
                        <a:pt x="43303" y="48753"/>
                        <a:pt x="40963" y="52265"/>
                      </a:cubicBezTo>
                      <a:cubicBezTo>
                        <a:pt x="38622" y="55776"/>
                        <a:pt x="35111" y="59287"/>
                        <a:pt x="32770" y="62798"/>
                      </a:cubicBezTo>
                      <a:cubicBezTo>
                        <a:pt x="28089" y="70990"/>
                        <a:pt x="25748" y="79183"/>
                        <a:pt x="21066" y="87375"/>
                      </a:cubicBezTo>
                      <a:cubicBezTo>
                        <a:pt x="18726" y="90886"/>
                        <a:pt x="17555" y="94397"/>
                        <a:pt x="15215" y="97909"/>
                      </a:cubicBezTo>
                      <a:cubicBezTo>
                        <a:pt x="12874" y="101420"/>
                        <a:pt x="9363" y="103760"/>
                        <a:pt x="8192" y="107271"/>
                      </a:cubicBezTo>
                      <a:cubicBezTo>
                        <a:pt x="2341" y="118975"/>
                        <a:pt x="4681" y="117805"/>
                        <a:pt x="0" y="128338"/>
                      </a:cubicBezTo>
                      <a:cubicBezTo>
                        <a:pt x="1170" y="136530"/>
                        <a:pt x="-1170" y="141212"/>
                        <a:pt x="1170" y="1423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2" name="任意多边形: 形状 1831" descr="cac61736-4a43-4af2-8298-8e1dacc0484c"/>
                <p:cNvSpPr/>
                <p:nvPr/>
              </p:nvSpPr>
              <p:spPr>
                <a:xfrm>
                  <a:off x="1592571" y="6705490"/>
                  <a:ext cx="210583" cy="201201"/>
                </a:xfrm>
                <a:custGeom>
                  <a:avLst/>
                  <a:gdLst>
                    <a:gd name="connsiteX0" fmla="*/ 6482 w 210583"/>
                    <a:gd name="connsiteY0" fmla="*/ 185401 h 201201"/>
                    <a:gd name="connsiteX1" fmla="*/ 8823 w 210583"/>
                    <a:gd name="connsiteY1" fmla="*/ 150291 h 201201"/>
                    <a:gd name="connsiteX2" fmla="*/ 14674 w 210583"/>
                    <a:gd name="connsiteY2" fmla="*/ 117521 h 201201"/>
                    <a:gd name="connsiteX3" fmla="*/ 32230 w 210583"/>
                    <a:gd name="connsiteY3" fmla="*/ 81240 h 201201"/>
                    <a:gd name="connsiteX4" fmla="*/ 59148 w 210583"/>
                    <a:gd name="connsiteY4" fmla="*/ 54321 h 201201"/>
                    <a:gd name="connsiteX5" fmla="*/ 95429 w 210583"/>
                    <a:gd name="connsiteY5" fmla="*/ 29744 h 201201"/>
                    <a:gd name="connsiteX6" fmla="*/ 142243 w 210583"/>
                    <a:gd name="connsiteY6" fmla="*/ 15699 h 201201"/>
                    <a:gd name="connsiteX7" fmla="*/ 185547 w 210583"/>
                    <a:gd name="connsiteY7" fmla="*/ 22722 h 201201"/>
                    <a:gd name="connsiteX8" fmla="*/ 194910 w 210583"/>
                    <a:gd name="connsiteY8" fmla="*/ 59003 h 201201"/>
                    <a:gd name="connsiteX9" fmla="*/ 178524 w 210583"/>
                    <a:gd name="connsiteY9" fmla="*/ 98795 h 201201"/>
                    <a:gd name="connsiteX10" fmla="*/ 123518 w 210583"/>
                    <a:gd name="connsiteY10" fmla="*/ 158483 h 201201"/>
                    <a:gd name="connsiteX11" fmla="*/ 84896 w 210583"/>
                    <a:gd name="connsiteY11" fmla="*/ 180720 h 201201"/>
                    <a:gd name="connsiteX12" fmla="*/ 48615 w 210583"/>
                    <a:gd name="connsiteY12" fmla="*/ 194764 h 201201"/>
                    <a:gd name="connsiteX13" fmla="*/ 40422 w 210583"/>
                    <a:gd name="connsiteY13" fmla="*/ 199446 h 201201"/>
                    <a:gd name="connsiteX14" fmla="*/ 52126 w 210583"/>
                    <a:gd name="connsiteY14" fmla="*/ 199446 h 201201"/>
                    <a:gd name="connsiteX15" fmla="*/ 90748 w 210583"/>
                    <a:gd name="connsiteY15" fmla="*/ 186572 h 201201"/>
                    <a:gd name="connsiteX16" fmla="*/ 131710 w 210583"/>
                    <a:gd name="connsiteY16" fmla="*/ 163165 h 201201"/>
                    <a:gd name="connsiteX17" fmla="*/ 190228 w 210583"/>
                    <a:gd name="connsiteY17" fmla="*/ 103476 h 201201"/>
                    <a:gd name="connsiteX18" fmla="*/ 207783 w 210583"/>
                    <a:gd name="connsiteY18" fmla="*/ 60173 h 201201"/>
                    <a:gd name="connsiteX19" fmla="*/ 210124 w 210583"/>
                    <a:gd name="connsiteY19" fmla="*/ 36766 h 201201"/>
                    <a:gd name="connsiteX20" fmla="*/ 198421 w 210583"/>
                    <a:gd name="connsiteY20" fmla="*/ 12188 h 201201"/>
                    <a:gd name="connsiteX21" fmla="*/ 169162 w 210583"/>
                    <a:gd name="connsiteY21" fmla="*/ 485 h 201201"/>
                    <a:gd name="connsiteX22" fmla="*/ 139903 w 210583"/>
                    <a:gd name="connsiteY22" fmla="*/ 1655 h 201201"/>
                    <a:gd name="connsiteX23" fmla="*/ 89577 w 210583"/>
                    <a:gd name="connsiteY23" fmla="*/ 18040 h 201201"/>
                    <a:gd name="connsiteX24" fmla="*/ 50955 w 210583"/>
                    <a:gd name="connsiteY24" fmla="*/ 42618 h 201201"/>
                    <a:gd name="connsiteX25" fmla="*/ 21697 w 210583"/>
                    <a:gd name="connsiteY25" fmla="*/ 71877 h 201201"/>
                    <a:gd name="connsiteX26" fmla="*/ 4141 w 210583"/>
                    <a:gd name="connsiteY26" fmla="*/ 111669 h 201201"/>
                    <a:gd name="connsiteX27" fmla="*/ 630 w 210583"/>
                    <a:gd name="connsiteY27" fmla="*/ 146780 h 201201"/>
                    <a:gd name="connsiteX28" fmla="*/ 6482 w 210583"/>
                    <a:gd name="connsiteY28" fmla="*/ 185401 h 201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10583" h="201201">
                      <a:moveTo>
                        <a:pt x="6482" y="185401"/>
                      </a:moveTo>
                      <a:cubicBezTo>
                        <a:pt x="9993" y="186572"/>
                        <a:pt x="7652" y="169016"/>
                        <a:pt x="8823" y="150291"/>
                      </a:cubicBezTo>
                      <a:cubicBezTo>
                        <a:pt x="9993" y="131565"/>
                        <a:pt x="12334" y="124543"/>
                        <a:pt x="14674" y="117521"/>
                      </a:cubicBezTo>
                      <a:cubicBezTo>
                        <a:pt x="17015" y="109328"/>
                        <a:pt x="19356" y="101136"/>
                        <a:pt x="32230" y="81240"/>
                      </a:cubicBezTo>
                      <a:cubicBezTo>
                        <a:pt x="39252" y="71877"/>
                        <a:pt x="48615" y="63684"/>
                        <a:pt x="59148" y="54321"/>
                      </a:cubicBezTo>
                      <a:cubicBezTo>
                        <a:pt x="69681" y="46129"/>
                        <a:pt x="80214" y="36766"/>
                        <a:pt x="95429" y="29744"/>
                      </a:cubicBezTo>
                      <a:cubicBezTo>
                        <a:pt x="109473" y="22722"/>
                        <a:pt x="125858" y="18040"/>
                        <a:pt x="142243" y="15699"/>
                      </a:cubicBezTo>
                      <a:cubicBezTo>
                        <a:pt x="158628" y="13359"/>
                        <a:pt x="176184" y="14529"/>
                        <a:pt x="185547" y="22722"/>
                      </a:cubicBezTo>
                      <a:cubicBezTo>
                        <a:pt x="194910" y="30914"/>
                        <a:pt x="197250" y="44958"/>
                        <a:pt x="194910" y="59003"/>
                      </a:cubicBezTo>
                      <a:cubicBezTo>
                        <a:pt x="191398" y="73047"/>
                        <a:pt x="185547" y="87091"/>
                        <a:pt x="178524" y="98795"/>
                      </a:cubicBezTo>
                      <a:cubicBezTo>
                        <a:pt x="164480" y="123372"/>
                        <a:pt x="143414" y="144439"/>
                        <a:pt x="123518" y="158483"/>
                      </a:cubicBezTo>
                      <a:cubicBezTo>
                        <a:pt x="103622" y="172528"/>
                        <a:pt x="94259" y="177209"/>
                        <a:pt x="84896" y="180720"/>
                      </a:cubicBezTo>
                      <a:cubicBezTo>
                        <a:pt x="76703" y="185401"/>
                        <a:pt x="68511" y="188912"/>
                        <a:pt x="48615" y="194764"/>
                      </a:cubicBezTo>
                      <a:cubicBezTo>
                        <a:pt x="40422" y="197105"/>
                        <a:pt x="41593" y="198275"/>
                        <a:pt x="40422" y="199446"/>
                      </a:cubicBezTo>
                      <a:cubicBezTo>
                        <a:pt x="38081" y="201787"/>
                        <a:pt x="41593" y="201787"/>
                        <a:pt x="52126" y="199446"/>
                      </a:cubicBezTo>
                      <a:cubicBezTo>
                        <a:pt x="73192" y="193594"/>
                        <a:pt x="81385" y="190083"/>
                        <a:pt x="90748" y="186572"/>
                      </a:cubicBezTo>
                      <a:cubicBezTo>
                        <a:pt x="100110" y="181890"/>
                        <a:pt x="109473" y="178379"/>
                        <a:pt x="131710" y="163165"/>
                      </a:cubicBezTo>
                      <a:cubicBezTo>
                        <a:pt x="152777" y="149120"/>
                        <a:pt x="175013" y="129224"/>
                        <a:pt x="190228" y="103476"/>
                      </a:cubicBezTo>
                      <a:cubicBezTo>
                        <a:pt x="198421" y="90602"/>
                        <a:pt x="203102" y="75388"/>
                        <a:pt x="207783" y="60173"/>
                      </a:cubicBezTo>
                      <a:cubicBezTo>
                        <a:pt x="210124" y="51981"/>
                        <a:pt x="211295" y="44958"/>
                        <a:pt x="210124" y="36766"/>
                      </a:cubicBezTo>
                      <a:cubicBezTo>
                        <a:pt x="210124" y="28573"/>
                        <a:pt x="206613" y="19211"/>
                        <a:pt x="198421" y="12188"/>
                      </a:cubicBezTo>
                      <a:cubicBezTo>
                        <a:pt x="190228" y="5166"/>
                        <a:pt x="179695" y="1655"/>
                        <a:pt x="169162" y="485"/>
                      </a:cubicBezTo>
                      <a:cubicBezTo>
                        <a:pt x="158628" y="-686"/>
                        <a:pt x="149266" y="485"/>
                        <a:pt x="139903" y="1655"/>
                      </a:cubicBezTo>
                      <a:cubicBezTo>
                        <a:pt x="121177" y="5166"/>
                        <a:pt x="104792" y="11018"/>
                        <a:pt x="89577" y="18040"/>
                      </a:cubicBezTo>
                      <a:cubicBezTo>
                        <a:pt x="74363" y="25062"/>
                        <a:pt x="61489" y="33255"/>
                        <a:pt x="50955" y="42618"/>
                      </a:cubicBezTo>
                      <a:cubicBezTo>
                        <a:pt x="39252" y="51981"/>
                        <a:pt x="28719" y="61344"/>
                        <a:pt x="21697" y="71877"/>
                      </a:cubicBezTo>
                      <a:cubicBezTo>
                        <a:pt x="7652" y="92943"/>
                        <a:pt x="6482" y="102306"/>
                        <a:pt x="4141" y="111669"/>
                      </a:cubicBezTo>
                      <a:cubicBezTo>
                        <a:pt x="2971" y="119861"/>
                        <a:pt x="630" y="128054"/>
                        <a:pt x="630" y="146780"/>
                      </a:cubicBezTo>
                      <a:cubicBezTo>
                        <a:pt x="-1711" y="166676"/>
                        <a:pt x="2971" y="184231"/>
                        <a:pt x="6482" y="18540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3" name="任意多边形: 形状 1832" descr="56a38f17-588d-463f-b7dd-7f00edbfa37b"/>
                <p:cNvSpPr/>
                <p:nvPr/>
              </p:nvSpPr>
              <p:spPr>
                <a:xfrm>
                  <a:off x="1528831" y="6910054"/>
                  <a:ext cx="110629" cy="174385"/>
                </a:xfrm>
                <a:custGeom>
                  <a:avLst/>
                  <a:gdLst>
                    <a:gd name="connsiteX0" fmla="*/ 110014 w 110629"/>
                    <a:gd name="connsiteY0" fmla="*/ 733 h 174385"/>
                    <a:gd name="connsiteX1" fmla="*/ 94799 w 110629"/>
                    <a:gd name="connsiteY1" fmla="*/ 7755 h 174385"/>
                    <a:gd name="connsiteX2" fmla="*/ 73733 w 110629"/>
                    <a:gd name="connsiteY2" fmla="*/ 29992 h 174385"/>
                    <a:gd name="connsiteX3" fmla="*/ 63199 w 110629"/>
                    <a:gd name="connsiteY3" fmla="*/ 40525 h 174385"/>
                    <a:gd name="connsiteX4" fmla="*/ 55007 w 110629"/>
                    <a:gd name="connsiteY4" fmla="*/ 54570 h 174385"/>
                    <a:gd name="connsiteX5" fmla="*/ 33940 w 110629"/>
                    <a:gd name="connsiteY5" fmla="*/ 82658 h 174385"/>
                    <a:gd name="connsiteX6" fmla="*/ 26918 w 110629"/>
                    <a:gd name="connsiteY6" fmla="*/ 99043 h 174385"/>
                    <a:gd name="connsiteX7" fmla="*/ 18726 w 110629"/>
                    <a:gd name="connsiteY7" fmla="*/ 114258 h 174385"/>
                    <a:gd name="connsiteX8" fmla="*/ 7022 w 110629"/>
                    <a:gd name="connsiteY8" fmla="*/ 142347 h 174385"/>
                    <a:gd name="connsiteX9" fmla="*/ 0 w 110629"/>
                    <a:gd name="connsiteY9" fmla="*/ 170435 h 174385"/>
                    <a:gd name="connsiteX10" fmla="*/ 2341 w 110629"/>
                    <a:gd name="connsiteY10" fmla="*/ 173946 h 174385"/>
                    <a:gd name="connsiteX11" fmla="*/ 5852 w 110629"/>
                    <a:gd name="connsiteY11" fmla="*/ 170435 h 174385"/>
                    <a:gd name="connsiteX12" fmla="*/ 16385 w 110629"/>
                    <a:gd name="connsiteY12" fmla="*/ 143517 h 174385"/>
                    <a:gd name="connsiteX13" fmla="*/ 30429 w 110629"/>
                    <a:gd name="connsiteY13" fmla="*/ 117769 h 174385"/>
                    <a:gd name="connsiteX14" fmla="*/ 37451 w 110629"/>
                    <a:gd name="connsiteY14" fmla="*/ 102554 h 174385"/>
                    <a:gd name="connsiteX15" fmla="*/ 47985 w 110629"/>
                    <a:gd name="connsiteY15" fmla="*/ 88510 h 174385"/>
                    <a:gd name="connsiteX16" fmla="*/ 65540 w 110629"/>
                    <a:gd name="connsiteY16" fmla="*/ 59251 h 174385"/>
                    <a:gd name="connsiteX17" fmla="*/ 74903 w 110629"/>
                    <a:gd name="connsiteY17" fmla="*/ 46377 h 174385"/>
                    <a:gd name="connsiteX18" fmla="*/ 85436 w 110629"/>
                    <a:gd name="connsiteY18" fmla="*/ 35844 h 174385"/>
                    <a:gd name="connsiteX19" fmla="*/ 101821 w 110629"/>
                    <a:gd name="connsiteY19" fmla="*/ 12437 h 174385"/>
                    <a:gd name="connsiteX20" fmla="*/ 110014 w 110629"/>
                    <a:gd name="connsiteY20" fmla="*/ 733 h 174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0629" h="174385">
                      <a:moveTo>
                        <a:pt x="110014" y="733"/>
                      </a:moveTo>
                      <a:cubicBezTo>
                        <a:pt x="107673" y="-1608"/>
                        <a:pt x="100651" y="1904"/>
                        <a:pt x="94799" y="7755"/>
                      </a:cubicBezTo>
                      <a:cubicBezTo>
                        <a:pt x="84266" y="18289"/>
                        <a:pt x="85436" y="15948"/>
                        <a:pt x="73733" y="29992"/>
                      </a:cubicBezTo>
                      <a:cubicBezTo>
                        <a:pt x="70222" y="33503"/>
                        <a:pt x="66710" y="37014"/>
                        <a:pt x="63199" y="40525"/>
                      </a:cubicBezTo>
                      <a:cubicBezTo>
                        <a:pt x="59688" y="44037"/>
                        <a:pt x="58518" y="49888"/>
                        <a:pt x="55007" y="54570"/>
                      </a:cubicBezTo>
                      <a:cubicBezTo>
                        <a:pt x="47985" y="63933"/>
                        <a:pt x="39792" y="73296"/>
                        <a:pt x="33940" y="82658"/>
                      </a:cubicBezTo>
                      <a:cubicBezTo>
                        <a:pt x="30429" y="87340"/>
                        <a:pt x="29259" y="93192"/>
                        <a:pt x="26918" y="99043"/>
                      </a:cubicBezTo>
                      <a:cubicBezTo>
                        <a:pt x="24578" y="103725"/>
                        <a:pt x="21066" y="109577"/>
                        <a:pt x="18726" y="114258"/>
                      </a:cubicBezTo>
                      <a:cubicBezTo>
                        <a:pt x="14044" y="124791"/>
                        <a:pt x="9363" y="134154"/>
                        <a:pt x="7022" y="142347"/>
                      </a:cubicBezTo>
                      <a:cubicBezTo>
                        <a:pt x="1170" y="158732"/>
                        <a:pt x="2341" y="156391"/>
                        <a:pt x="0" y="170435"/>
                      </a:cubicBezTo>
                      <a:cubicBezTo>
                        <a:pt x="0" y="172776"/>
                        <a:pt x="1170" y="173946"/>
                        <a:pt x="2341" y="173946"/>
                      </a:cubicBezTo>
                      <a:cubicBezTo>
                        <a:pt x="3511" y="175117"/>
                        <a:pt x="4681" y="173946"/>
                        <a:pt x="5852" y="170435"/>
                      </a:cubicBezTo>
                      <a:cubicBezTo>
                        <a:pt x="11704" y="157561"/>
                        <a:pt x="9363" y="159902"/>
                        <a:pt x="16385" y="143517"/>
                      </a:cubicBezTo>
                      <a:cubicBezTo>
                        <a:pt x="19896" y="135324"/>
                        <a:pt x="25748" y="127132"/>
                        <a:pt x="30429" y="117769"/>
                      </a:cubicBezTo>
                      <a:cubicBezTo>
                        <a:pt x="32770" y="113088"/>
                        <a:pt x="35111" y="107236"/>
                        <a:pt x="37451" y="102554"/>
                      </a:cubicBezTo>
                      <a:cubicBezTo>
                        <a:pt x="39792" y="97873"/>
                        <a:pt x="44474" y="93192"/>
                        <a:pt x="47985" y="88510"/>
                      </a:cubicBezTo>
                      <a:cubicBezTo>
                        <a:pt x="53837" y="79147"/>
                        <a:pt x="59688" y="68614"/>
                        <a:pt x="65540" y="59251"/>
                      </a:cubicBezTo>
                      <a:cubicBezTo>
                        <a:pt x="69051" y="54570"/>
                        <a:pt x="71392" y="51059"/>
                        <a:pt x="74903" y="46377"/>
                      </a:cubicBezTo>
                      <a:cubicBezTo>
                        <a:pt x="78414" y="42866"/>
                        <a:pt x="83096" y="39355"/>
                        <a:pt x="85436" y="35844"/>
                      </a:cubicBezTo>
                      <a:cubicBezTo>
                        <a:pt x="97140" y="21800"/>
                        <a:pt x="92458" y="24140"/>
                        <a:pt x="101821" y="12437"/>
                      </a:cubicBezTo>
                      <a:cubicBezTo>
                        <a:pt x="107673" y="8926"/>
                        <a:pt x="112354" y="3074"/>
                        <a:pt x="110014" y="73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4" name="任意多边形: 形状 1833" descr="76dcca11-6f6e-42f0-83bd-1b976a82c54b"/>
                <p:cNvSpPr/>
                <p:nvPr/>
              </p:nvSpPr>
              <p:spPr>
                <a:xfrm>
                  <a:off x="1655230" y="6910787"/>
                  <a:ext cx="18725" cy="53836"/>
                </a:xfrm>
                <a:custGeom>
                  <a:avLst/>
                  <a:gdLst>
                    <a:gd name="connsiteX0" fmla="*/ 11704 w 18725"/>
                    <a:gd name="connsiteY0" fmla="*/ 53837 h 53836"/>
                    <a:gd name="connsiteX1" fmla="*/ 17555 w 18725"/>
                    <a:gd name="connsiteY1" fmla="*/ 49155 h 53836"/>
                    <a:gd name="connsiteX2" fmla="*/ 17555 w 18725"/>
                    <a:gd name="connsiteY2" fmla="*/ 42133 h 53836"/>
                    <a:gd name="connsiteX3" fmla="*/ 18726 w 18725"/>
                    <a:gd name="connsiteY3" fmla="*/ 38622 h 53836"/>
                    <a:gd name="connsiteX4" fmla="*/ 16385 w 18725"/>
                    <a:gd name="connsiteY4" fmla="*/ 35111 h 53836"/>
                    <a:gd name="connsiteX5" fmla="*/ 17555 w 18725"/>
                    <a:gd name="connsiteY5" fmla="*/ 26918 h 53836"/>
                    <a:gd name="connsiteX6" fmla="*/ 15215 w 18725"/>
                    <a:gd name="connsiteY6" fmla="*/ 22237 h 53836"/>
                    <a:gd name="connsiteX7" fmla="*/ 15215 w 18725"/>
                    <a:gd name="connsiteY7" fmla="*/ 17555 h 53836"/>
                    <a:gd name="connsiteX8" fmla="*/ 15215 w 18725"/>
                    <a:gd name="connsiteY8" fmla="*/ 9363 h 53836"/>
                    <a:gd name="connsiteX9" fmla="*/ 14044 w 18725"/>
                    <a:gd name="connsiteY9" fmla="*/ 1170 h 53836"/>
                    <a:gd name="connsiteX10" fmla="*/ 10533 w 18725"/>
                    <a:gd name="connsiteY10" fmla="*/ 0 h 53836"/>
                    <a:gd name="connsiteX11" fmla="*/ 8192 w 18725"/>
                    <a:gd name="connsiteY11" fmla="*/ 1170 h 53836"/>
                    <a:gd name="connsiteX12" fmla="*/ 5852 w 18725"/>
                    <a:gd name="connsiteY12" fmla="*/ 9363 h 53836"/>
                    <a:gd name="connsiteX13" fmla="*/ 2341 w 18725"/>
                    <a:gd name="connsiteY13" fmla="*/ 17555 h 53836"/>
                    <a:gd name="connsiteX14" fmla="*/ 2341 w 18725"/>
                    <a:gd name="connsiteY14" fmla="*/ 22237 h 53836"/>
                    <a:gd name="connsiteX15" fmla="*/ 0 w 18725"/>
                    <a:gd name="connsiteY15" fmla="*/ 26918 h 53836"/>
                    <a:gd name="connsiteX16" fmla="*/ 2341 w 18725"/>
                    <a:gd name="connsiteY16" fmla="*/ 36281 h 53836"/>
                    <a:gd name="connsiteX17" fmla="*/ 3511 w 18725"/>
                    <a:gd name="connsiteY17" fmla="*/ 40963 h 53836"/>
                    <a:gd name="connsiteX18" fmla="*/ 2341 w 18725"/>
                    <a:gd name="connsiteY18" fmla="*/ 45644 h 53836"/>
                    <a:gd name="connsiteX19" fmla="*/ 7022 w 18725"/>
                    <a:gd name="connsiteY19" fmla="*/ 52666 h 53836"/>
                    <a:gd name="connsiteX20" fmla="*/ 11704 w 18725"/>
                    <a:gd name="connsiteY20" fmla="*/ 53837 h 5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725" h="53835">
                      <a:moveTo>
                        <a:pt x="11704" y="53837"/>
                      </a:moveTo>
                      <a:cubicBezTo>
                        <a:pt x="15215" y="53837"/>
                        <a:pt x="17555" y="51496"/>
                        <a:pt x="17555" y="49155"/>
                      </a:cubicBezTo>
                      <a:cubicBezTo>
                        <a:pt x="17555" y="45644"/>
                        <a:pt x="17555" y="45644"/>
                        <a:pt x="17555" y="42133"/>
                      </a:cubicBezTo>
                      <a:cubicBezTo>
                        <a:pt x="17555" y="40963"/>
                        <a:pt x="18726" y="39792"/>
                        <a:pt x="18726" y="38622"/>
                      </a:cubicBezTo>
                      <a:cubicBezTo>
                        <a:pt x="18726" y="37452"/>
                        <a:pt x="16385" y="36281"/>
                        <a:pt x="16385" y="35111"/>
                      </a:cubicBezTo>
                      <a:cubicBezTo>
                        <a:pt x="16385" y="32770"/>
                        <a:pt x="17555" y="29259"/>
                        <a:pt x="17555" y="26918"/>
                      </a:cubicBezTo>
                      <a:cubicBezTo>
                        <a:pt x="17555" y="25748"/>
                        <a:pt x="15215" y="24578"/>
                        <a:pt x="15215" y="22237"/>
                      </a:cubicBezTo>
                      <a:cubicBezTo>
                        <a:pt x="15215" y="21066"/>
                        <a:pt x="15215" y="19896"/>
                        <a:pt x="15215" y="17555"/>
                      </a:cubicBezTo>
                      <a:cubicBezTo>
                        <a:pt x="15215" y="15215"/>
                        <a:pt x="15215" y="11704"/>
                        <a:pt x="15215" y="9363"/>
                      </a:cubicBezTo>
                      <a:cubicBezTo>
                        <a:pt x="15215" y="4682"/>
                        <a:pt x="14044" y="5852"/>
                        <a:pt x="14044" y="1170"/>
                      </a:cubicBezTo>
                      <a:cubicBezTo>
                        <a:pt x="14044" y="0"/>
                        <a:pt x="11704" y="0"/>
                        <a:pt x="10533" y="0"/>
                      </a:cubicBezTo>
                      <a:cubicBezTo>
                        <a:pt x="9363" y="0"/>
                        <a:pt x="8192" y="0"/>
                        <a:pt x="8192" y="1170"/>
                      </a:cubicBezTo>
                      <a:cubicBezTo>
                        <a:pt x="5852" y="4682"/>
                        <a:pt x="7022" y="4682"/>
                        <a:pt x="5852" y="9363"/>
                      </a:cubicBezTo>
                      <a:cubicBezTo>
                        <a:pt x="4681" y="11704"/>
                        <a:pt x="2341" y="14044"/>
                        <a:pt x="2341" y="17555"/>
                      </a:cubicBezTo>
                      <a:cubicBezTo>
                        <a:pt x="2341" y="18726"/>
                        <a:pt x="2341" y="21066"/>
                        <a:pt x="2341" y="22237"/>
                      </a:cubicBezTo>
                      <a:cubicBezTo>
                        <a:pt x="2341" y="23407"/>
                        <a:pt x="0" y="25748"/>
                        <a:pt x="0" y="26918"/>
                      </a:cubicBezTo>
                      <a:cubicBezTo>
                        <a:pt x="0" y="30429"/>
                        <a:pt x="2341" y="33940"/>
                        <a:pt x="2341" y="36281"/>
                      </a:cubicBezTo>
                      <a:cubicBezTo>
                        <a:pt x="2341" y="37452"/>
                        <a:pt x="3511" y="38622"/>
                        <a:pt x="3511" y="40963"/>
                      </a:cubicBezTo>
                      <a:cubicBezTo>
                        <a:pt x="3511" y="42133"/>
                        <a:pt x="2341" y="43303"/>
                        <a:pt x="2341" y="45644"/>
                      </a:cubicBezTo>
                      <a:cubicBezTo>
                        <a:pt x="3511" y="50325"/>
                        <a:pt x="5852" y="49155"/>
                        <a:pt x="7022" y="52666"/>
                      </a:cubicBezTo>
                      <a:cubicBezTo>
                        <a:pt x="7022" y="52666"/>
                        <a:pt x="9363" y="53837"/>
                        <a:pt x="11704" y="538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5" name="任意多边形: 形状 1834" descr="ea806576-206d-4fbc-9feb-d433c7592633"/>
                <p:cNvSpPr/>
                <p:nvPr/>
              </p:nvSpPr>
              <p:spPr>
                <a:xfrm>
                  <a:off x="1687926" y="6788751"/>
                  <a:ext cx="179138" cy="208092"/>
                </a:xfrm>
                <a:custGeom>
                  <a:avLst/>
                  <a:gdLst>
                    <a:gd name="connsiteX0" fmla="*/ 74 w 179138"/>
                    <a:gd name="connsiteY0" fmla="*/ 205132 h 208092"/>
                    <a:gd name="connsiteX1" fmla="*/ 25822 w 179138"/>
                    <a:gd name="connsiteY1" fmla="*/ 206302 h 208092"/>
                    <a:gd name="connsiteX2" fmla="*/ 50399 w 179138"/>
                    <a:gd name="connsiteY2" fmla="*/ 200450 h 208092"/>
                    <a:gd name="connsiteX3" fmla="*/ 77318 w 179138"/>
                    <a:gd name="connsiteY3" fmla="*/ 189917 h 208092"/>
                    <a:gd name="connsiteX4" fmla="*/ 100725 w 179138"/>
                    <a:gd name="connsiteY4" fmla="*/ 178213 h 208092"/>
                    <a:gd name="connsiteX5" fmla="*/ 122962 w 179138"/>
                    <a:gd name="connsiteY5" fmla="*/ 160658 h 208092"/>
                    <a:gd name="connsiteX6" fmla="*/ 163924 w 179138"/>
                    <a:gd name="connsiteY6" fmla="*/ 117355 h 208092"/>
                    <a:gd name="connsiteX7" fmla="*/ 174457 w 179138"/>
                    <a:gd name="connsiteY7" fmla="*/ 90437 h 208092"/>
                    <a:gd name="connsiteX8" fmla="*/ 179139 w 179138"/>
                    <a:gd name="connsiteY8" fmla="*/ 62348 h 208092"/>
                    <a:gd name="connsiteX9" fmla="*/ 173287 w 179138"/>
                    <a:gd name="connsiteY9" fmla="*/ 36600 h 208092"/>
                    <a:gd name="connsiteX10" fmla="*/ 158073 w 179138"/>
                    <a:gd name="connsiteY10" fmla="*/ 16704 h 208092"/>
                    <a:gd name="connsiteX11" fmla="*/ 132324 w 179138"/>
                    <a:gd name="connsiteY11" fmla="*/ 2660 h 208092"/>
                    <a:gd name="connsiteX12" fmla="*/ 105406 w 179138"/>
                    <a:gd name="connsiteY12" fmla="*/ 319 h 208092"/>
                    <a:gd name="connsiteX13" fmla="*/ 99555 w 179138"/>
                    <a:gd name="connsiteY13" fmla="*/ 3830 h 208092"/>
                    <a:gd name="connsiteX14" fmla="*/ 106577 w 179138"/>
                    <a:gd name="connsiteY14" fmla="*/ 5000 h 208092"/>
                    <a:gd name="connsiteX15" fmla="*/ 129984 w 179138"/>
                    <a:gd name="connsiteY15" fmla="*/ 8511 h 208092"/>
                    <a:gd name="connsiteX16" fmla="*/ 152221 w 179138"/>
                    <a:gd name="connsiteY16" fmla="*/ 22556 h 208092"/>
                    <a:gd name="connsiteX17" fmla="*/ 167435 w 179138"/>
                    <a:gd name="connsiteY17" fmla="*/ 62348 h 208092"/>
                    <a:gd name="connsiteX18" fmla="*/ 163924 w 179138"/>
                    <a:gd name="connsiteY18" fmla="*/ 86925 h 208092"/>
                    <a:gd name="connsiteX19" fmla="*/ 151050 w 179138"/>
                    <a:gd name="connsiteY19" fmla="*/ 110333 h 208092"/>
                    <a:gd name="connsiteX20" fmla="*/ 115940 w 179138"/>
                    <a:gd name="connsiteY20" fmla="*/ 152466 h 208092"/>
                    <a:gd name="connsiteX21" fmla="*/ 94873 w 179138"/>
                    <a:gd name="connsiteY21" fmla="*/ 167680 h 208092"/>
                    <a:gd name="connsiteX22" fmla="*/ 72636 w 179138"/>
                    <a:gd name="connsiteY22" fmla="*/ 178213 h 208092"/>
                    <a:gd name="connsiteX23" fmla="*/ 48059 w 179138"/>
                    <a:gd name="connsiteY23" fmla="*/ 188747 h 208092"/>
                    <a:gd name="connsiteX24" fmla="*/ 25822 w 179138"/>
                    <a:gd name="connsiteY24" fmla="*/ 195769 h 208092"/>
                    <a:gd name="connsiteX25" fmla="*/ 74 w 179138"/>
                    <a:gd name="connsiteY25" fmla="*/ 205132 h 208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79138" h="208092">
                      <a:moveTo>
                        <a:pt x="74" y="205132"/>
                      </a:moveTo>
                      <a:cubicBezTo>
                        <a:pt x="-1096" y="207472"/>
                        <a:pt x="11778" y="209813"/>
                        <a:pt x="25822" y="206302"/>
                      </a:cubicBezTo>
                      <a:cubicBezTo>
                        <a:pt x="38696" y="203961"/>
                        <a:pt x="44548" y="201621"/>
                        <a:pt x="50399" y="200450"/>
                      </a:cubicBezTo>
                      <a:cubicBezTo>
                        <a:pt x="56251" y="198109"/>
                        <a:pt x="63273" y="196939"/>
                        <a:pt x="77318" y="189917"/>
                      </a:cubicBezTo>
                      <a:cubicBezTo>
                        <a:pt x="84340" y="186406"/>
                        <a:pt x="92532" y="184065"/>
                        <a:pt x="100725" y="178213"/>
                      </a:cubicBezTo>
                      <a:cubicBezTo>
                        <a:pt x="108917" y="173532"/>
                        <a:pt x="114769" y="166510"/>
                        <a:pt x="122962" y="160658"/>
                      </a:cubicBezTo>
                      <a:cubicBezTo>
                        <a:pt x="138176" y="148954"/>
                        <a:pt x="153391" y="133740"/>
                        <a:pt x="163924" y="117355"/>
                      </a:cubicBezTo>
                      <a:cubicBezTo>
                        <a:pt x="168606" y="109162"/>
                        <a:pt x="170946" y="99799"/>
                        <a:pt x="174457" y="90437"/>
                      </a:cubicBezTo>
                      <a:cubicBezTo>
                        <a:pt x="176798" y="81074"/>
                        <a:pt x="179139" y="71711"/>
                        <a:pt x="179139" y="62348"/>
                      </a:cubicBezTo>
                      <a:cubicBezTo>
                        <a:pt x="179139" y="52985"/>
                        <a:pt x="176798" y="44793"/>
                        <a:pt x="173287" y="36600"/>
                      </a:cubicBezTo>
                      <a:cubicBezTo>
                        <a:pt x="169776" y="28408"/>
                        <a:pt x="163924" y="21385"/>
                        <a:pt x="158073" y="16704"/>
                      </a:cubicBezTo>
                      <a:cubicBezTo>
                        <a:pt x="145198" y="6171"/>
                        <a:pt x="138176" y="5000"/>
                        <a:pt x="132324" y="2660"/>
                      </a:cubicBezTo>
                      <a:cubicBezTo>
                        <a:pt x="126473" y="1489"/>
                        <a:pt x="120621" y="-851"/>
                        <a:pt x="105406" y="319"/>
                      </a:cubicBezTo>
                      <a:cubicBezTo>
                        <a:pt x="100725" y="1489"/>
                        <a:pt x="100725" y="2660"/>
                        <a:pt x="99555" y="3830"/>
                      </a:cubicBezTo>
                      <a:cubicBezTo>
                        <a:pt x="98384" y="5000"/>
                        <a:pt x="100725" y="5000"/>
                        <a:pt x="106577" y="5000"/>
                      </a:cubicBezTo>
                      <a:cubicBezTo>
                        <a:pt x="119451" y="5000"/>
                        <a:pt x="124132" y="7341"/>
                        <a:pt x="129984" y="8511"/>
                      </a:cubicBezTo>
                      <a:cubicBezTo>
                        <a:pt x="134665" y="10852"/>
                        <a:pt x="141687" y="12023"/>
                        <a:pt x="152221" y="22556"/>
                      </a:cubicBezTo>
                      <a:cubicBezTo>
                        <a:pt x="162754" y="31919"/>
                        <a:pt x="167435" y="47133"/>
                        <a:pt x="167435" y="62348"/>
                      </a:cubicBezTo>
                      <a:cubicBezTo>
                        <a:pt x="167435" y="70540"/>
                        <a:pt x="166265" y="78733"/>
                        <a:pt x="163924" y="86925"/>
                      </a:cubicBezTo>
                      <a:cubicBezTo>
                        <a:pt x="161583" y="95118"/>
                        <a:pt x="155732" y="102140"/>
                        <a:pt x="151050" y="110333"/>
                      </a:cubicBezTo>
                      <a:cubicBezTo>
                        <a:pt x="141687" y="125547"/>
                        <a:pt x="129984" y="140762"/>
                        <a:pt x="115940" y="152466"/>
                      </a:cubicBezTo>
                      <a:cubicBezTo>
                        <a:pt x="108917" y="158317"/>
                        <a:pt x="101895" y="162999"/>
                        <a:pt x="94873" y="167680"/>
                      </a:cubicBezTo>
                      <a:cubicBezTo>
                        <a:pt x="87851" y="172362"/>
                        <a:pt x="79658" y="174702"/>
                        <a:pt x="72636" y="178213"/>
                      </a:cubicBezTo>
                      <a:cubicBezTo>
                        <a:pt x="58592" y="184065"/>
                        <a:pt x="53910" y="186406"/>
                        <a:pt x="48059" y="188747"/>
                      </a:cubicBezTo>
                      <a:cubicBezTo>
                        <a:pt x="43377" y="191087"/>
                        <a:pt x="38696" y="193428"/>
                        <a:pt x="25822" y="195769"/>
                      </a:cubicBezTo>
                      <a:cubicBezTo>
                        <a:pt x="12948" y="200450"/>
                        <a:pt x="1244" y="202791"/>
                        <a:pt x="74" y="20513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6" name="任意多边形: 形状 1835" descr="61a8e984-3cd9-41a4-9d2b-411aade12c5a"/>
                <p:cNvSpPr/>
                <p:nvPr/>
              </p:nvSpPr>
              <p:spPr>
                <a:xfrm>
                  <a:off x="1517127" y="7000276"/>
                  <a:ext cx="172042" cy="557242"/>
                </a:xfrm>
                <a:custGeom>
                  <a:avLst/>
                  <a:gdLst>
                    <a:gd name="connsiteX0" fmla="*/ 172043 w 172042"/>
                    <a:gd name="connsiteY0" fmla="*/ 629 h 557242"/>
                    <a:gd name="connsiteX1" fmla="*/ 132251 w 172042"/>
                    <a:gd name="connsiteY1" fmla="*/ 22866 h 557242"/>
                    <a:gd name="connsiteX2" fmla="*/ 97140 w 172042"/>
                    <a:gd name="connsiteY2" fmla="*/ 50954 h 557242"/>
                    <a:gd name="connsiteX3" fmla="*/ 59688 w 172042"/>
                    <a:gd name="connsiteY3" fmla="*/ 86065 h 557242"/>
                    <a:gd name="connsiteX4" fmla="*/ 30429 w 172042"/>
                    <a:gd name="connsiteY4" fmla="*/ 121176 h 557242"/>
                    <a:gd name="connsiteX5" fmla="*/ 9363 w 172042"/>
                    <a:gd name="connsiteY5" fmla="*/ 166820 h 557242"/>
                    <a:gd name="connsiteX6" fmla="*/ 0 w 172042"/>
                    <a:gd name="connsiteY6" fmla="*/ 218316 h 557242"/>
                    <a:gd name="connsiteX7" fmla="*/ 5852 w 172042"/>
                    <a:gd name="connsiteY7" fmla="*/ 272152 h 557242"/>
                    <a:gd name="connsiteX8" fmla="*/ 21066 w 172042"/>
                    <a:gd name="connsiteY8" fmla="*/ 322478 h 557242"/>
                    <a:gd name="connsiteX9" fmla="*/ 33940 w 172042"/>
                    <a:gd name="connsiteY9" fmla="*/ 372803 h 557242"/>
                    <a:gd name="connsiteX10" fmla="*/ 57347 w 172042"/>
                    <a:gd name="connsiteY10" fmla="*/ 461750 h 557242"/>
                    <a:gd name="connsiteX11" fmla="*/ 81925 w 172042"/>
                    <a:gd name="connsiteY11" fmla="*/ 547186 h 557242"/>
                    <a:gd name="connsiteX12" fmla="*/ 87777 w 172042"/>
                    <a:gd name="connsiteY12" fmla="*/ 556549 h 557242"/>
                    <a:gd name="connsiteX13" fmla="*/ 87777 w 172042"/>
                    <a:gd name="connsiteY13" fmla="*/ 544846 h 557242"/>
                    <a:gd name="connsiteX14" fmla="*/ 66710 w 172042"/>
                    <a:gd name="connsiteY14" fmla="*/ 458239 h 557242"/>
                    <a:gd name="connsiteX15" fmla="*/ 46814 w 172042"/>
                    <a:gd name="connsiteY15" fmla="*/ 371632 h 557242"/>
                    <a:gd name="connsiteX16" fmla="*/ 33940 w 172042"/>
                    <a:gd name="connsiteY16" fmla="*/ 321307 h 557242"/>
                    <a:gd name="connsiteX17" fmla="*/ 23407 w 172042"/>
                    <a:gd name="connsiteY17" fmla="*/ 269812 h 557242"/>
                    <a:gd name="connsiteX18" fmla="*/ 15215 w 172042"/>
                    <a:gd name="connsiteY18" fmla="*/ 218316 h 557242"/>
                    <a:gd name="connsiteX19" fmla="*/ 22237 w 172042"/>
                    <a:gd name="connsiteY19" fmla="*/ 169161 h 557242"/>
                    <a:gd name="connsiteX20" fmla="*/ 43303 w 172042"/>
                    <a:gd name="connsiteY20" fmla="*/ 127028 h 557242"/>
                    <a:gd name="connsiteX21" fmla="*/ 72562 w 172042"/>
                    <a:gd name="connsiteY21" fmla="*/ 93087 h 557242"/>
                    <a:gd name="connsiteX22" fmla="*/ 107673 w 172042"/>
                    <a:gd name="connsiteY22" fmla="*/ 57977 h 557242"/>
                    <a:gd name="connsiteX23" fmla="*/ 140443 w 172042"/>
                    <a:gd name="connsiteY23" fmla="*/ 29888 h 557242"/>
                    <a:gd name="connsiteX24" fmla="*/ 172043 w 172042"/>
                    <a:gd name="connsiteY24" fmla="*/ 629 h 557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72042" h="557242">
                      <a:moveTo>
                        <a:pt x="172043" y="629"/>
                      </a:moveTo>
                      <a:cubicBezTo>
                        <a:pt x="172043" y="-2882"/>
                        <a:pt x="152147" y="8822"/>
                        <a:pt x="132251" y="22866"/>
                      </a:cubicBezTo>
                      <a:cubicBezTo>
                        <a:pt x="112354" y="36910"/>
                        <a:pt x="105332" y="43932"/>
                        <a:pt x="97140" y="50954"/>
                      </a:cubicBezTo>
                      <a:cubicBezTo>
                        <a:pt x="88947" y="57977"/>
                        <a:pt x="79584" y="64999"/>
                        <a:pt x="59688" y="86065"/>
                      </a:cubicBezTo>
                      <a:cubicBezTo>
                        <a:pt x="50325" y="96598"/>
                        <a:pt x="38622" y="108302"/>
                        <a:pt x="30429" y="121176"/>
                      </a:cubicBezTo>
                      <a:cubicBezTo>
                        <a:pt x="21066" y="135220"/>
                        <a:pt x="15215" y="150435"/>
                        <a:pt x="9363" y="166820"/>
                      </a:cubicBezTo>
                      <a:cubicBezTo>
                        <a:pt x="4681" y="183205"/>
                        <a:pt x="0" y="200760"/>
                        <a:pt x="0" y="218316"/>
                      </a:cubicBezTo>
                      <a:cubicBezTo>
                        <a:pt x="0" y="235871"/>
                        <a:pt x="2341" y="254597"/>
                        <a:pt x="5852" y="272152"/>
                      </a:cubicBezTo>
                      <a:cubicBezTo>
                        <a:pt x="9363" y="289707"/>
                        <a:pt x="16385" y="306093"/>
                        <a:pt x="21066" y="322478"/>
                      </a:cubicBezTo>
                      <a:cubicBezTo>
                        <a:pt x="25748" y="338863"/>
                        <a:pt x="29259" y="356418"/>
                        <a:pt x="33940" y="372803"/>
                      </a:cubicBezTo>
                      <a:cubicBezTo>
                        <a:pt x="42133" y="404403"/>
                        <a:pt x="50325" y="436002"/>
                        <a:pt x="57347" y="461750"/>
                      </a:cubicBezTo>
                      <a:cubicBezTo>
                        <a:pt x="71392" y="513246"/>
                        <a:pt x="69051" y="505054"/>
                        <a:pt x="81925" y="547186"/>
                      </a:cubicBezTo>
                      <a:cubicBezTo>
                        <a:pt x="84266" y="555379"/>
                        <a:pt x="85436" y="555379"/>
                        <a:pt x="87777" y="556549"/>
                      </a:cubicBezTo>
                      <a:cubicBezTo>
                        <a:pt x="90118" y="558890"/>
                        <a:pt x="90118" y="555379"/>
                        <a:pt x="87777" y="544846"/>
                      </a:cubicBezTo>
                      <a:cubicBezTo>
                        <a:pt x="78414" y="501542"/>
                        <a:pt x="79584" y="509735"/>
                        <a:pt x="66710" y="458239"/>
                      </a:cubicBezTo>
                      <a:cubicBezTo>
                        <a:pt x="60859" y="432491"/>
                        <a:pt x="55007" y="403232"/>
                        <a:pt x="46814" y="371632"/>
                      </a:cubicBezTo>
                      <a:cubicBezTo>
                        <a:pt x="42133" y="355248"/>
                        <a:pt x="38622" y="338863"/>
                        <a:pt x="33940" y="321307"/>
                      </a:cubicBezTo>
                      <a:cubicBezTo>
                        <a:pt x="29259" y="304922"/>
                        <a:pt x="26918" y="287367"/>
                        <a:pt x="23407" y="269812"/>
                      </a:cubicBezTo>
                      <a:cubicBezTo>
                        <a:pt x="19896" y="252256"/>
                        <a:pt x="16385" y="235871"/>
                        <a:pt x="15215" y="218316"/>
                      </a:cubicBezTo>
                      <a:cubicBezTo>
                        <a:pt x="14044" y="200760"/>
                        <a:pt x="17555" y="184375"/>
                        <a:pt x="22237" y="169161"/>
                      </a:cubicBezTo>
                      <a:cubicBezTo>
                        <a:pt x="26918" y="153946"/>
                        <a:pt x="35111" y="141072"/>
                        <a:pt x="43303" y="127028"/>
                      </a:cubicBezTo>
                      <a:cubicBezTo>
                        <a:pt x="51496" y="114154"/>
                        <a:pt x="63199" y="103620"/>
                        <a:pt x="72562" y="93087"/>
                      </a:cubicBezTo>
                      <a:cubicBezTo>
                        <a:pt x="91288" y="73191"/>
                        <a:pt x="100651" y="64999"/>
                        <a:pt x="107673" y="57977"/>
                      </a:cubicBezTo>
                      <a:cubicBezTo>
                        <a:pt x="114695" y="50954"/>
                        <a:pt x="121717" y="43932"/>
                        <a:pt x="140443" y="29888"/>
                      </a:cubicBezTo>
                      <a:cubicBezTo>
                        <a:pt x="154487" y="17014"/>
                        <a:pt x="172043" y="4140"/>
                        <a:pt x="172043" y="62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7" name="任意多边形: 形状 1836" descr="fe9f5871-e312-463b-b78c-0a926db988da"/>
                <p:cNvSpPr/>
                <p:nvPr/>
              </p:nvSpPr>
              <p:spPr>
                <a:xfrm>
                  <a:off x="2222333" y="7356694"/>
                  <a:ext cx="41482" cy="50325"/>
                </a:xfrm>
                <a:custGeom>
                  <a:avLst/>
                  <a:gdLst>
                    <a:gd name="connsiteX0" fmla="*/ 39142 w 41482"/>
                    <a:gd name="connsiteY0" fmla="*/ 50325 h 50325"/>
                    <a:gd name="connsiteX1" fmla="*/ 41483 w 41482"/>
                    <a:gd name="connsiteY1" fmla="*/ 45644 h 50325"/>
                    <a:gd name="connsiteX2" fmla="*/ 39142 w 41482"/>
                    <a:gd name="connsiteY2" fmla="*/ 36281 h 50325"/>
                    <a:gd name="connsiteX3" fmla="*/ 37972 w 41482"/>
                    <a:gd name="connsiteY3" fmla="*/ 31600 h 50325"/>
                    <a:gd name="connsiteX4" fmla="*/ 34461 w 41482"/>
                    <a:gd name="connsiteY4" fmla="*/ 26918 h 50325"/>
                    <a:gd name="connsiteX5" fmla="*/ 28609 w 41482"/>
                    <a:gd name="connsiteY5" fmla="*/ 17555 h 50325"/>
                    <a:gd name="connsiteX6" fmla="*/ 23927 w 41482"/>
                    <a:gd name="connsiteY6" fmla="*/ 14044 h 50325"/>
                    <a:gd name="connsiteX7" fmla="*/ 20416 w 41482"/>
                    <a:gd name="connsiteY7" fmla="*/ 10533 h 50325"/>
                    <a:gd name="connsiteX8" fmla="*/ 12224 w 41482"/>
                    <a:gd name="connsiteY8" fmla="*/ 4681 h 50325"/>
                    <a:gd name="connsiteX9" fmla="*/ 2861 w 41482"/>
                    <a:gd name="connsiteY9" fmla="*/ 0 h 50325"/>
                    <a:gd name="connsiteX10" fmla="*/ 520 w 41482"/>
                    <a:gd name="connsiteY10" fmla="*/ 1170 h 50325"/>
                    <a:gd name="connsiteX11" fmla="*/ 520 w 41482"/>
                    <a:gd name="connsiteY11" fmla="*/ 2341 h 50325"/>
                    <a:gd name="connsiteX12" fmla="*/ 8713 w 41482"/>
                    <a:gd name="connsiteY12" fmla="*/ 7022 h 50325"/>
                    <a:gd name="connsiteX13" fmla="*/ 15735 w 41482"/>
                    <a:gd name="connsiteY13" fmla="*/ 14044 h 50325"/>
                    <a:gd name="connsiteX14" fmla="*/ 19246 w 41482"/>
                    <a:gd name="connsiteY14" fmla="*/ 17555 h 50325"/>
                    <a:gd name="connsiteX15" fmla="*/ 21587 w 41482"/>
                    <a:gd name="connsiteY15" fmla="*/ 22237 h 50325"/>
                    <a:gd name="connsiteX16" fmla="*/ 28609 w 41482"/>
                    <a:gd name="connsiteY16" fmla="*/ 30429 h 50325"/>
                    <a:gd name="connsiteX17" fmla="*/ 30949 w 41482"/>
                    <a:gd name="connsiteY17" fmla="*/ 33940 h 50325"/>
                    <a:gd name="connsiteX18" fmla="*/ 32120 w 41482"/>
                    <a:gd name="connsiteY18" fmla="*/ 37452 h 50325"/>
                    <a:gd name="connsiteX19" fmla="*/ 36801 w 41482"/>
                    <a:gd name="connsiteY19" fmla="*/ 44473 h 50325"/>
                    <a:gd name="connsiteX20" fmla="*/ 39142 w 41482"/>
                    <a:gd name="connsiteY20" fmla="*/ 50325 h 5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482" h="50325">
                      <a:moveTo>
                        <a:pt x="39142" y="50325"/>
                      </a:moveTo>
                      <a:cubicBezTo>
                        <a:pt x="40312" y="50325"/>
                        <a:pt x="41483" y="47985"/>
                        <a:pt x="41483" y="45644"/>
                      </a:cubicBezTo>
                      <a:cubicBezTo>
                        <a:pt x="40312" y="40963"/>
                        <a:pt x="41483" y="42133"/>
                        <a:pt x="39142" y="36281"/>
                      </a:cubicBezTo>
                      <a:cubicBezTo>
                        <a:pt x="39142" y="35111"/>
                        <a:pt x="39142" y="33940"/>
                        <a:pt x="37972" y="31600"/>
                      </a:cubicBezTo>
                      <a:cubicBezTo>
                        <a:pt x="36801" y="30429"/>
                        <a:pt x="35631" y="29259"/>
                        <a:pt x="34461" y="26918"/>
                      </a:cubicBezTo>
                      <a:cubicBezTo>
                        <a:pt x="32120" y="23407"/>
                        <a:pt x="30949" y="19896"/>
                        <a:pt x="28609" y="17555"/>
                      </a:cubicBezTo>
                      <a:cubicBezTo>
                        <a:pt x="27438" y="16385"/>
                        <a:pt x="25098" y="15215"/>
                        <a:pt x="23927" y="14044"/>
                      </a:cubicBezTo>
                      <a:cubicBezTo>
                        <a:pt x="22757" y="12874"/>
                        <a:pt x="21587" y="11704"/>
                        <a:pt x="20416" y="10533"/>
                      </a:cubicBezTo>
                      <a:cubicBezTo>
                        <a:pt x="16905" y="8193"/>
                        <a:pt x="14564" y="5852"/>
                        <a:pt x="12224" y="4681"/>
                      </a:cubicBezTo>
                      <a:cubicBezTo>
                        <a:pt x="6372" y="2341"/>
                        <a:pt x="7542" y="2341"/>
                        <a:pt x="2861" y="0"/>
                      </a:cubicBezTo>
                      <a:cubicBezTo>
                        <a:pt x="1690" y="0"/>
                        <a:pt x="1690" y="0"/>
                        <a:pt x="520" y="1170"/>
                      </a:cubicBezTo>
                      <a:cubicBezTo>
                        <a:pt x="-650" y="1170"/>
                        <a:pt x="520" y="2341"/>
                        <a:pt x="520" y="2341"/>
                      </a:cubicBezTo>
                      <a:cubicBezTo>
                        <a:pt x="4031" y="4681"/>
                        <a:pt x="4031" y="4681"/>
                        <a:pt x="8713" y="7022"/>
                      </a:cubicBezTo>
                      <a:cubicBezTo>
                        <a:pt x="11053" y="8193"/>
                        <a:pt x="12224" y="11704"/>
                        <a:pt x="15735" y="14044"/>
                      </a:cubicBezTo>
                      <a:cubicBezTo>
                        <a:pt x="16905" y="15215"/>
                        <a:pt x="18076" y="16385"/>
                        <a:pt x="19246" y="17555"/>
                      </a:cubicBezTo>
                      <a:cubicBezTo>
                        <a:pt x="20416" y="18726"/>
                        <a:pt x="20416" y="21066"/>
                        <a:pt x="21587" y="22237"/>
                      </a:cubicBezTo>
                      <a:cubicBezTo>
                        <a:pt x="23927" y="24578"/>
                        <a:pt x="26268" y="26918"/>
                        <a:pt x="28609" y="30429"/>
                      </a:cubicBezTo>
                      <a:cubicBezTo>
                        <a:pt x="29779" y="31600"/>
                        <a:pt x="29779" y="32770"/>
                        <a:pt x="30949" y="33940"/>
                      </a:cubicBezTo>
                      <a:cubicBezTo>
                        <a:pt x="32120" y="35111"/>
                        <a:pt x="30949" y="36281"/>
                        <a:pt x="32120" y="37452"/>
                      </a:cubicBezTo>
                      <a:cubicBezTo>
                        <a:pt x="34461" y="42133"/>
                        <a:pt x="34461" y="40963"/>
                        <a:pt x="36801" y="44473"/>
                      </a:cubicBezTo>
                      <a:cubicBezTo>
                        <a:pt x="36801" y="47985"/>
                        <a:pt x="37972" y="50325"/>
                        <a:pt x="39142" y="5032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8" name="任意多边形: 形状 1837" descr="cb083e1e-4173-407a-9d88-010afc0a73b5"/>
                <p:cNvSpPr/>
                <p:nvPr/>
              </p:nvSpPr>
              <p:spPr>
                <a:xfrm>
                  <a:off x="2179843" y="7360205"/>
                  <a:ext cx="63365" cy="47334"/>
                </a:xfrm>
                <a:custGeom>
                  <a:avLst/>
                  <a:gdLst>
                    <a:gd name="connsiteX0" fmla="*/ 62907 w 63365"/>
                    <a:gd name="connsiteY0" fmla="*/ 46814 h 47334"/>
                    <a:gd name="connsiteX1" fmla="*/ 60566 w 63365"/>
                    <a:gd name="connsiteY1" fmla="*/ 42133 h 47334"/>
                    <a:gd name="connsiteX2" fmla="*/ 52374 w 63365"/>
                    <a:gd name="connsiteY2" fmla="*/ 35111 h 47334"/>
                    <a:gd name="connsiteX3" fmla="*/ 48862 w 63365"/>
                    <a:gd name="connsiteY3" fmla="*/ 31600 h 47334"/>
                    <a:gd name="connsiteX4" fmla="*/ 43011 w 63365"/>
                    <a:gd name="connsiteY4" fmla="*/ 28089 h 47334"/>
                    <a:gd name="connsiteX5" fmla="*/ 32477 w 63365"/>
                    <a:gd name="connsiteY5" fmla="*/ 19896 h 47334"/>
                    <a:gd name="connsiteX6" fmla="*/ 26626 w 63365"/>
                    <a:gd name="connsiteY6" fmla="*/ 16385 h 47334"/>
                    <a:gd name="connsiteX7" fmla="*/ 21944 w 63365"/>
                    <a:gd name="connsiteY7" fmla="*/ 12874 h 47334"/>
                    <a:gd name="connsiteX8" fmla="*/ 12581 w 63365"/>
                    <a:gd name="connsiteY8" fmla="*/ 5852 h 47334"/>
                    <a:gd name="connsiteX9" fmla="*/ 3218 w 63365"/>
                    <a:gd name="connsiteY9" fmla="*/ 0 h 47334"/>
                    <a:gd name="connsiteX10" fmla="*/ 878 w 63365"/>
                    <a:gd name="connsiteY10" fmla="*/ 0 h 47334"/>
                    <a:gd name="connsiteX11" fmla="*/ 878 w 63365"/>
                    <a:gd name="connsiteY11" fmla="*/ 2341 h 47334"/>
                    <a:gd name="connsiteX12" fmla="*/ 9070 w 63365"/>
                    <a:gd name="connsiteY12" fmla="*/ 9363 h 47334"/>
                    <a:gd name="connsiteX13" fmla="*/ 17263 w 63365"/>
                    <a:gd name="connsiteY13" fmla="*/ 17555 h 47334"/>
                    <a:gd name="connsiteX14" fmla="*/ 23115 w 63365"/>
                    <a:gd name="connsiteY14" fmla="*/ 21067 h 47334"/>
                    <a:gd name="connsiteX15" fmla="*/ 27796 w 63365"/>
                    <a:gd name="connsiteY15" fmla="*/ 25748 h 47334"/>
                    <a:gd name="connsiteX16" fmla="*/ 39500 w 63365"/>
                    <a:gd name="connsiteY16" fmla="*/ 33941 h 47334"/>
                    <a:gd name="connsiteX17" fmla="*/ 44181 w 63365"/>
                    <a:gd name="connsiteY17" fmla="*/ 37452 h 47334"/>
                    <a:gd name="connsiteX18" fmla="*/ 47692 w 63365"/>
                    <a:gd name="connsiteY18" fmla="*/ 40963 h 47334"/>
                    <a:gd name="connsiteX19" fmla="*/ 58225 w 63365"/>
                    <a:gd name="connsiteY19" fmla="*/ 46814 h 47334"/>
                    <a:gd name="connsiteX20" fmla="*/ 62907 w 63365"/>
                    <a:gd name="connsiteY20" fmla="*/ 46814 h 4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3365" h="47334">
                      <a:moveTo>
                        <a:pt x="62907" y="46814"/>
                      </a:moveTo>
                      <a:cubicBezTo>
                        <a:pt x="64077" y="45644"/>
                        <a:pt x="62907" y="43303"/>
                        <a:pt x="60566" y="42133"/>
                      </a:cubicBezTo>
                      <a:cubicBezTo>
                        <a:pt x="55884" y="38622"/>
                        <a:pt x="57055" y="38622"/>
                        <a:pt x="52374" y="35111"/>
                      </a:cubicBezTo>
                      <a:cubicBezTo>
                        <a:pt x="51203" y="33941"/>
                        <a:pt x="50033" y="32770"/>
                        <a:pt x="48862" y="31600"/>
                      </a:cubicBezTo>
                      <a:cubicBezTo>
                        <a:pt x="47692" y="30429"/>
                        <a:pt x="45351" y="29259"/>
                        <a:pt x="43011" y="28089"/>
                      </a:cubicBezTo>
                      <a:cubicBezTo>
                        <a:pt x="39500" y="25748"/>
                        <a:pt x="37159" y="22237"/>
                        <a:pt x="32477" y="19896"/>
                      </a:cubicBezTo>
                      <a:cubicBezTo>
                        <a:pt x="30137" y="18726"/>
                        <a:pt x="27796" y="17555"/>
                        <a:pt x="26626" y="16385"/>
                      </a:cubicBezTo>
                      <a:cubicBezTo>
                        <a:pt x="24285" y="15215"/>
                        <a:pt x="23115" y="14044"/>
                        <a:pt x="21944" y="12874"/>
                      </a:cubicBezTo>
                      <a:cubicBezTo>
                        <a:pt x="18433" y="10534"/>
                        <a:pt x="14922" y="8193"/>
                        <a:pt x="12581" y="5852"/>
                      </a:cubicBezTo>
                      <a:cubicBezTo>
                        <a:pt x="6729" y="2341"/>
                        <a:pt x="7900" y="2341"/>
                        <a:pt x="3218" y="0"/>
                      </a:cubicBezTo>
                      <a:cubicBezTo>
                        <a:pt x="2048" y="0"/>
                        <a:pt x="2048" y="0"/>
                        <a:pt x="878" y="0"/>
                      </a:cubicBezTo>
                      <a:cubicBezTo>
                        <a:pt x="-293" y="0"/>
                        <a:pt x="-293" y="1170"/>
                        <a:pt x="878" y="2341"/>
                      </a:cubicBezTo>
                      <a:cubicBezTo>
                        <a:pt x="4389" y="5852"/>
                        <a:pt x="4389" y="4682"/>
                        <a:pt x="9070" y="9363"/>
                      </a:cubicBezTo>
                      <a:cubicBezTo>
                        <a:pt x="11411" y="11704"/>
                        <a:pt x="13752" y="14044"/>
                        <a:pt x="17263" y="17555"/>
                      </a:cubicBezTo>
                      <a:cubicBezTo>
                        <a:pt x="18433" y="18726"/>
                        <a:pt x="20774" y="19896"/>
                        <a:pt x="23115" y="21067"/>
                      </a:cubicBezTo>
                      <a:cubicBezTo>
                        <a:pt x="24285" y="22237"/>
                        <a:pt x="25455" y="24578"/>
                        <a:pt x="27796" y="25748"/>
                      </a:cubicBezTo>
                      <a:cubicBezTo>
                        <a:pt x="31307" y="28089"/>
                        <a:pt x="35988" y="30429"/>
                        <a:pt x="39500" y="33941"/>
                      </a:cubicBezTo>
                      <a:cubicBezTo>
                        <a:pt x="40670" y="35111"/>
                        <a:pt x="43011" y="36281"/>
                        <a:pt x="44181" y="37452"/>
                      </a:cubicBezTo>
                      <a:cubicBezTo>
                        <a:pt x="45351" y="38622"/>
                        <a:pt x="46522" y="40963"/>
                        <a:pt x="47692" y="40963"/>
                      </a:cubicBezTo>
                      <a:cubicBezTo>
                        <a:pt x="53544" y="44474"/>
                        <a:pt x="53544" y="43303"/>
                        <a:pt x="58225" y="46814"/>
                      </a:cubicBezTo>
                      <a:cubicBezTo>
                        <a:pt x="59396" y="46814"/>
                        <a:pt x="61736" y="47985"/>
                        <a:pt x="62907" y="4681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39" name="任意多边形: 形状 1838" descr="4da0389d-3fab-4111-80fa-a37705a92256"/>
                <p:cNvSpPr/>
                <p:nvPr/>
              </p:nvSpPr>
              <p:spPr>
                <a:xfrm>
                  <a:off x="1829613" y="7264528"/>
                  <a:ext cx="18324" cy="37158"/>
                </a:xfrm>
                <a:custGeom>
                  <a:avLst/>
                  <a:gdLst>
                    <a:gd name="connsiteX0" fmla="*/ 17555 w 18324"/>
                    <a:gd name="connsiteY0" fmla="*/ 878 h 37158"/>
                    <a:gd name="connsiteX1" fmla="*/ 12874 w 18324"/>
                    <a:gd name="connsiteY1" fmla="*/ 878 h 37158"/>
                    <a:gd name="connsiteX2" fmla="*/ 9363 w 18324"/>
                    <a:gd name="connsiteY2" fmla="*/ 5559 h 37158"/>
                    <a:gd name="connsiteX3" fmla="*/ 7022 w 18324"/>
                    <a:gd name="connsiteY3" fmla="*/ 7900 h 37158"/>
                    <a:gd name="connsiteX4" fmla="*/ 5852 w 18324"/>
                    <a:gd name="connsiteY4" fmla="*/ 11411 h 37158"/>
                    <a:gd name="connsiteX5" fmla="*/ 2341 w 18324"/>
                    <a:gd name="connsiteY5" fmla="*/ 17263 h 37158"/>
                    <a:gd name="connsiteX6" fmla="*/ 2341 w 18324"/>
                    <a:gd name="connsiteY6" fmla="*/ 20774 h 37158"/>
                    <a:gd name="connsiteX7" fmla="*/ 1170 w 18324"/>
                    <a:gd name="connsiteY7" fmla="*/ 24285 h 37158"/>
                    <a:gd name="connsiteX8" fmla="*/ 0 w 18324"/>
                    <a:gd name="connsiteY8" fmla="*/ 30137 h 37158"/>
                    <a:gd name="connsiteX9" fmla="*/ 0 w 18324"/>
                    <a:gd name="connsiteY9" fmla="*/ 35989 h 37158"/>
                    <a:gd name="connsiteX10" fmla="*/ 1170 w 18324"/>
                    <a:gd name="connsiteY10" fmla="*/ 37159 h 37158"/>
                    <a:gd name="connsiteX11" fmla="*/ 2341 w 18324"/>
                    <a:gd name="connsiteY11" fmla="*/ 35989 h 37158"/>
                    <a:gd name="connsiteX12" fmla="*/ 3511 w 18324"/>
                    <a:gd name="connsiteY12" fmla="*/ 31307 h 37158"/>
                    <a:gd name="connsiteX13" fmla="*/ 5852 w 18324"/>
                    <a:gd name="connsiteY13" fmla="*/ 26625 h 37158"/>
                    <a:gd name="connsiteX14" fmla="*/ 7022 w 18324"/>
                    <a:gd name="connsiteY14" fmla="*/ 24285 h 37158"/>
                    <a:gd name="connsiteX15" fmla="*/ 9363 w 18324"/>
                    <a:gd name="connsiteY15" fmla="*/ 21944 h 37158"/>
                    <a:gd name="connsiteX16" fmla="*/ 11704 w 18324"/>
                    <a:gd name="connsiteY16" fmla="*/ 16092 h 37158"/>
                    <a:gd name="connsiteX17" fmla="*/ 12874 w 18324"/>
                    <a:gd name="connsiteY17" fmla="*/ 13751 h 37158"/>
                    <a:gd name="connsiteX18" fmla="*/ 15215 w 18324"/>
                    <a:gd name="connsiteY18" fmla="*/ 12581 h 37158"/>
                    <a:gd name="connsiteX19" fmla="*/ 16385 w 18324"/>
                    <a:gd name="connsiteY19" fmla="*/ 7900 h 37158"/>
                    <a:gd name="connsiteX20" fmla="*/ 17555 w 18324"/>
                    <a:gd name="connsiteY20" fmla="*/ 878 h 37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324" h="37158">
                      <a:moveTo>
                        <a:pt x="17555" y="878"/>
                      </a:moveTo>
                      <a:cubicBezTo>
                        <a:pt x="16385" y="-293"/>
                        <a:pt x="14044" y="-293"/>
                        <a:pt x="12874" y="878"/>
                      </a:cubicBezTo>
                      <a:cubicBezTo>
                        <a:pt x="10533" y="3218"/>
                        <a:pt x="10533" y="2048"/>
                        <a:pt x="9363" y="5559"/>
                      </a:cubicBezTo>
                      <a:cubicBezTo>
                        <a:pt x="9363" y="6730"/>
                        <a:pt x="8192" y="6730"/>
                        <a:pt x="7022" y="7900"/>
                      </a:cubicBezTo>
                      <a:cubicBezTo>
                        <a:pt x="7022" y="9070"/>
                        <a:pt x="7022" y="10241"/>
                        <a:pt x="5852" y="11411"/>
                      </a:cubicBezTo>
                      <a:cubicBezTo>
                        <a:pt x="4682" y="13751"/>
                        <a:pt x="3511" y="14922"/>
                        <a:pt x="2341" y="17263"/>
                      </a:cubicBezTo>
                      <a:cubicBezTo>
                        <a:pt x="2341" y="18433"/>
                        <a:pt x="2341" y="19603"/>
                        <a:pt x="2341" y="20774"/>
                      </a:cubicBezTo>
                      <a:cubicBezTo>
                        <a:pt x="2341" y="21944"/>
                        <a:pt x="1170" y="23115"/>
                        <a:pt x="1170" y="24285"/>
                      </a:cubicBezTo>
                      <a:cubicBezTo>
                        <a:pt x="1170" y="26625"/>
                        <a:pt x="0" y="27796"/>
                        <a:pt x="0" y="30137"/>
                      </a:cubicBezTo>
                      <a:cubicBezTo>
                        <a:pt x="0" y="33648"/>
                        <a:pt x="0" y="32477"/>
                        <a:pt x="0" y="35989"/>
                      </a:cubicBezTo>
                      <a:cubicBezTo>
                        <a:pt x="0" y="35989"/>
                        <a:pt x="1170" y="35989"/>
                        <a:pt x="1170" y="37159"/>
                      </a:cubicBezTo>
                      <a:cubicBezTo>
                        <a:pt x="2341" y="37159"/>
                        <a:pt x="2341" y="37159"/>
                        <a:pt x="2341" y="35989"/>
                      </a:cubicBezTo>
                      <a:cubicBezTo>
                        <a:pt x="3511" y="33648"/>
                        <a:pt x="2341" y="33648"/>
                        <a:pt x="3511" y="31307"/>
                      </a:cubicBezTo>
                      <a:cubicBezTo>
                        <a:pt x="3511" y="30137"/>
                        <a:pt x="5852" y="28966"/>
                        <a:pt x="5852" y="26625"/>
                      </a:cubicBezTo>
                      <a:cubicBezTo>
                        <a:pt x="5852" y="25455"/>
                        <a:pt x="5852" y="24285"/>
                        <a:pt x="7022" y="24285"/>
                      </a:cubicBezTo>
                      <a:cubicBezTo>
                        <a:pt x="7022" y="23115"/>
                        <a:pt x="9363" y="23115"/>
                        <a:pt x="9363" y="21944"/>
                      </a:cubicBezTo>
                      <a:cubicBezTo>
                        <a:pt x="10533" y="19603"/>
                        <a:pt x="10533" y="18433"/>
                        <a:pt x="11704" y="16092"/>
                      </a:cubicBezTo>
                      <a:cubicBezTo>
                        <a:pt x="11704" y="14922"/>
                        <a:pt x="12874" y="14922"/>
                        <a:pt x="12874" y="13751"/>
                      </a:cubicBezTo>
                      <a:cubicBezTo>
                        <a:pt x="12874" y="12581"/>
                        <a:pt x="15215" y="12581"/>
                        <a:pt x="15215" y="12581"/>
                      </a:cubicBezTo>
                      <a:cubicBezTo>
                        <a:pt x="16385" y="10241"/>
                        <a:pt x="15215" y="10241"/>
                        <a:pt x="16385" y="7900"/>
                      </a:cubicBezTo>
                      <a:cubicBezTo>
                        <a:pt x="18726" y="2048"/>
                        <a:pt x="18726" y="878"/>
                        <a:pt x="17555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0" name="任意多边形: 形状 1839" descr="981196f5-44fe-411c-8876-807a43117735"/>
                <p:cNvSpPr/>
                <p:nvPr/>
              </p:nvSpPr>
              <p:spPr>
                <a:xfrm>
                  <a:off x="1796843" y="7246196"/>
                  <a:ext cx="26516" cy="36765"/>
                </a:xfrm>
                <a:custGeom>
                  <a:avLst/>
                  <a:gdLst>
                    <a:gd name="connsiteX0" fmla="*/ 25748 w 26516"/>
                    <a:gd name="connsiteY0" fmla="*/ 485 h 36765"/>
                    <a:gd name="connsiteX1" fmla="*/ 21066 w 26516"/>
                    <a:gd name="connsiteY1" fmla="*/ 1655 h 36765"/>
                    <a:gd name="connsiteX2" fmla="*/ 17555 w 26516"/>
                    <a:gd name="connsiteY2" fmla="*/ 6337 h 36765"/>
                    <a:gd name="connsiteX3" fmla="*/ 15215 w 26516"/>
                    <a:gd name="connsiteY3" fmla="*/ 8677 h 36765"/>
                    <a:gd name="connsiteX4" fmla="*/ 14044 w 26516"/>
                    <a:gd name="connsiteY4" fmla="*/ 12188 h 36765"/>
                    <a:gd name="connsiteX5" fmla="*/ 9363 w 26516"/>
                    <a:gd name="connsiteY5" fmla="*/ 18040 h 36765"/>
                    <a:gd name="connsiteX6" fmla="*/ 8193 w 26516"/>
                    <a:gd name="connsiteY6" fmla="*/ 21551 h 36765"/>
                    <a:gd name="connsiteX7" fmla="*/ 5852 w 26516"/>
                    <a:gd name="connsiteY7" fmla="*/ 23892 h 36765"/>
                    <a:gd name="connsiteX8" fmla="*/ 2341 w 26516"/>
                    <a:gd name="connsiteY8" fmla="*/ 29744 h 36765"/>
                    <a:gd name="connsiteX9" fmla="*/ 0 w 26516"/>
                    <a:gd name="connsiteY9" fmla="*/ 35596 h 36765"/>
                    <a:gd name="connsiteX10" fmla="*/ 1170 w 26516"/>
                    <a:gd name="connsiteY10" fmla="*/ 36766 h 36765"/>
                    <a:gd name="connsiteX11" fmla="*/ 2341 w 26516"/>
                    <a:gd name="connsiteY11" fmla="*/ 36766 h 36765"/>
                    <a:gd name="connsiteX12" fmla="*/ 5852 w 26516"/>
                    <a:gd name="connsiteY12" fmla="*/ 32084 h 36765"/>
                    <a:gd name="connsiteX13" fmla="*/ 10533 w 26516"/>
                    <a:gd name="connsiteY13" fmla="*/ 27403 h 36765"/>
                    <a:gd name="connsiteX14" fmla="*/ 11704 w 26516"/>
                    <a:gd name="connsiteY14" fmla="*/ 23892 h 36765"/>
                    <a:gd name="connsiteX15" fmla="*/ 15215 w 26516"/>
                    <a:gd name="connsiteY15" fmla="*/ 21551 h 36765"/>
                    <a:gd name="connsiteX16" fmla="*/ 18726 w 26516"/>
                    <a:gd name="connsiteY16" fmla="*/ 15699 h 36765"/>
                    <a:gd name="connsiteX17" fmla="*/ 19896 w 26516"/>
                    <a:gd name="connsiteY17" fmla="*/ 13359 h 36765"/>
                    <a:gd name="connsiteX18" fmla="*/ 22237 w 26516"/>
                    <a:gd name="connsiteY18" fmla="*/ 11018 h 36765"/>
                    <a:gd name="connsiteX19" fmla="*/ 24578 w 26516"/>
                    <a:gd name="connsiteY19" fmla="*/ 5166 h 36765"/>
                    <a:gd name="connsiteX20" fmla="*/ 25748 w 26516"/>
                    <a:gd name="connsiteY20" fmla="*/ 485 h 36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516" h="36765">
                      <a:moveTo>
                        <a:pt x="25748" y="485"/>
                      </a:moveTo>
                      <a:cubicBezTo>
                        <a:pt x="24578" y="-686"/>
                        <a:pt x="22237" y="485"/>
                        <a:pt x="21066" y="1655"/>
                      </a:cubicBezTo>
                      <a:cubicBezTo>
                        <a:pt x="18726" y="3996"/>
                        <a:pt x="19896" y="3996"/>
                        <a:pt x="17555" y="6337"/>
                      </a:cubicBezTo>
                      <a:cubicBezTo>
                        <a:pt x="17555" y="7507"/>
                        <a:pt x="16385" y="7507"/>
                        <a:pt x="15215" y="8677"/>
                      </a:cubicBezTo>
                      <a:cubicBezTo>
                        <a:pt x="15215" y="9848"/>
                        <a:pt x="15215" y="11018"/>
                        <a:pt x="14044" y="12188"/>
                      </a:cubicBezTo>
                      <a:cubicBezTo>
                        <a:pt x="12874" y="14529"/>
                        <a:pt x="10533" y="15699"/>
                        <a:pt x="9363" y="18040"/>
                      </a:cubicBezTo>
                      <a:cubicBezTo>
                        <a:pt x="8193" y="19211"/>
                        <a:pt x="9363" y="20381"/>
                        <a:pt x="8193" y="21551"/>
                      </a:cubicBezTo>
                      <a:cubicBezTo>
                        <a:pt x="7022" y="22722"/>
                        <a:pt x="7022" y="23892"/>
                        <a:pt x="5852" y="23892"/>
                      </a:cubicBezTo>
                      <a:cubicBezTo>
                        <a:pt x="4682" y="26232"/>
                        <a:pt x="3511" y="27403"/>
                        <a:pt x="2341" y="29744"/>
                      </a:cubicBezTo>
                      <a:cubicBezTo>
                        <a:pt x="1170" y="33255"/>
                        <a:pt x="1170" y="32084"/>
                        <a:pt x="0" y="35596"/>
                      </a:cubicBezTo>
                      <a:cubicBezTo>
                        <a:pt x="0" y="35596"/>
                        <a:pt x="0" y="36766"/>
                        <a:pt x="1170" y="36766"/>
                      </a:cubicBezTo>
                      <a:cubicBezTo>
                        <a:pt x="2341" y="36766"/>
                        <a:pt x="2341" y="36766"/>
                        <a:pt x="2341" y="36766"/>
                      </a:cubicBezTo>
                      <a:cubicBezTo>
                        <a:pt x="4682" y="34425"/>
                        <a:pt x="3511" y="34425"/>
                        <a:pt x="5852" y="32084"/>
                      </a:cubicBezTo>
                      <a:cubicBezTo>
                        <a:pt x="7022" y="30914"/>
                        <a:pt x="9363" y="29744"/>
                        <a:pt x="10533" y="27403"/>
                      </a:cubicBezTo>
                      <a:cubicBezTo>
                        <a:pt x="11704" y="26232"/>
                        <a:pt x="11704" y="25062"/>
                        <a:pt x="11704" y="23892"/>
                      </a:cubicBezTo>
                      <a:cubicBezTo>
                        <a:pt x="12874" y="22722"/>
                        <a:pt x="14044" y="22722"/>
                        <a:pt x="15215" y="21551"/>
                      </a:cubicBezTo>
                      <a:cubicBezTo>
                        <a:pt x="16385" y="19211"/>
                        <a:pt x="17555" y="16870"/>
                        <a:pt x="18726" y="15699"/>
                      </a:cubicBezTo>
                      <a:cubicBezTo>
                        <a:pt x="19896" y="14529"/>
                        <a:pt x="19896" y="13359"/>
                        <a:pt x="19896" y="13359"/>
                      </a:cubicBezTo>
                      <a:cubicBezTo>
                        <a:pt x="19896" y="13359"/>
                        <a:pt x="22237" y="12188"/>
                        <a:pt x="22237" y="11018"/>
                      </a:cubicBezTo>
                      <a:cubicBezTo>
                        <a:pt x="24578" y="7507"/>
                        <a:pt x="22237" y="7507"/>
                        <a:pt x="24578" y="5166"/>
                      </a:cubicBezTo>
                      <a:cubicBezTo>
                        <a:pt x="26918" y="2825"/>
                        <a:pt x="26918" y="1655"/>
                        <a:pt x="25748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1" name="任意多边形: 形状 1840" descr="064c2dc3-2f8e-4b46-9c8f-0b8709271c64"/>
                <p:cNvSpPr/>
                <p:nvPr/>
              </p:nvSpPr>
              <p:spPr>
                <a:xfrm>
                  <a:off x="1759391" y="7242684"/>
                  <a:ext cx="43303" cy="48989"/>
                </a:xfrm>
                <a:custGeom>
                  <a:avLst/>
                  <a:gdLst>
                    <a:gd name="connsiteX0" fmla="*/ 43303 w 43303"/>
                    <a:gd name="connsiteY0" fmla="*/ 485 h 48989"/>
                    <a:gd name="connsiteX1" fmla="*/ 37451 w 43303"/>
                    <a:gd name="connsiteY1" fmla="*/ 1655 h 48989"/>
                    <a:gd name="connsiteX2" fmla="*/ 30429 w 43303"/>
                    <a:gd name="connsiteY2" fmla="*/ 8677 h 48989"/>
                    <a:gd name="connsiteX3" fmla="*/ 26918 w 43303"/>
                    <a:gd name="connsiteY3" fmla="*/ 12188 h 48989"/>
                    <a:gd name="connsiteX4" fmla="*/ 24578 w 43303"/>
                    <a:gd name="connsiteY4" fmla="*/ 16870 h 48989"/>
                    <a:gd name="connsiteX5" fmla="*/ 16385 w 43303"/>
                    <a:gd name="connsiteY5" fmla="*/ 25062 h 48989"/>
                    <a:gd name="connsiteX6" fmla="*/ 14044 w 43303"/>
                    <a:gd name="connsiteY6" fmla="*/ 29744 h 48989"/>
                    <a:gd name="connsiteX7" fmla="*/ 10533 w 43303"/>
                    <a:gd name="connsiteY7" fmla="*/ 33255 h 48989"/>
                    <a:gd name="connsiteX8" fmla="*/ 4682 w 43303"/>
                    <a:gd name="connsiteY8" fmla="*/ 40277 h 48989"/>
                    <a:gd name="connsiteX9" fmla="*/ 0 w 43303"/>
                    <a:gd name="connsiteY9" fmla="*/ 47299 h 48989"/>
                    <a:gd name="connsiteX10" fmla="*/ 0 w 43303"/>
                    <a:gd name="connsiteY10" fmla="*/ 48469 h 48989"/>
                    <a:gd name="connsiteX11" fmla="*/ 2341 w 43303"/>
                    <a:gd name="connsiteY11" fmla="*/ 48469 h 48989"/>
                    <a:gd name="connsiteX12" fmla="*/ 9363 w 43303"/>
                    <a:gd name="connsiteY12" fmla="*/ 41447 h 48989"/>
                    <a:gd name="connsiteX13" fmla="*/ 16385 w 43303"/>
                    <a:gd name="connsiteY13" fmla="*/ 35595 h 48989"/>
                    <a:gd name="connsiteX14" fmla="*/ 19896 w 43303"/>
                    <a:gd name="connsiteY14" fmla="*/ 30914 h 48989"/>
                    <a:gd name="connsiteX15" fmla="*/ 24578 w 43303"/>
                    <a:gd name="connsiteY15" fmla="*/ 27403 h 48989"/>
                    <a:gd name="connsiteX16" fmla="*/ 31600 w 43303"/>
                    <a:gd name="connsiteY16" fmla="*/ 19210 h 48989"/>
                    <a:gd name="connsiteX17" fmla="*/ 35111 w 43303"/>
                    <a:gd name="connsiteY17" fmla="*/ 15700 h 48989"/>
                    <a:gd name="connsiteX18" fmla="*/ 38622 w 43303"/>
                    <a:gd name="connsiteY18" fmla="*/ 13359 h 48989"/>
                    <a:gd name="connsiteX19" fmla="*/ 43303 w 43303"/>
                    <a:gd name="connsiteY19" fmla="*/ 5166 h 48989"/>
                    <a:gd name="connsiteX20" fmla="*/ 43303 w 43303"/>
                    <a:gd name="connsiteY20" fmla="*/ 485 h 489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303" h="48989">
                      <a:moveTo>
                        <a:pt x="43303" y="485"/>
                      </a:moveTo>
                      <a:cubicBezTo>
                        <a:pt x="42133" y="-686"/>
                        <a:pt x="39792" y="485"/>
                        <a:pt x="37451" y="1655"/>
                      </a:cubicBezTo>
                      <a:cubicBezTo>
                        <a:pt x="33941" y="5166"/>
                        <a:pt x="35111" y="3996"/>
                        <a:pt x="30429" y="8677"/>
                      </a:cubicBezTo>
                      <a:cubicBezTo>
                        <a:pt x="29259" y="9848"/>
                        <a:pt x="28089" y="11018"/>
                        <a:pt x="26918" y="12188"/>
                      </a:cubicBezTo>
                      <a:cubicBezTo>
                        <a:pt x="25748" y="13359"/>
                        <a:pt x="25748" y="15700"/>
                        <a:pt x="24578" y="16870"/>
                      </a:cubicBezTo>
                      <a:cubicBezTo>
                        <a:pt x="22237" y="19210"/>
                        <a:pt x="18726" y="21551"/>
                        <a:pt x="16385" y="25062"/>
                      </a:cubicBezTo>
                      <a:cubicBezTo>
                        <a:pt x="15215" y="26233"/>
                        <a:pt x="15215" y="28574"/>
                        <a:pt x="14044" y="29744"/>
                      </a:cubicBezTo>
                      <a:cubicBezTo>
                        <a:pt x="12874" y="30914"/>
                        <a:pt x="11704" y="32084"/>
                        <a:pt x="10533" y="33255"/>
                      </a:cubicBezTo>
                      <a:cubicBezTo>
                        <a:pt x="8192" y="35595"/>
                        <a:pt x="5852" y="37936"/>
                        <a:pt x="4682" y="40277"/>
                      </a:cubicBezTo>
                      <a:cubicBezTo>
                        <a:pt x="1170" y="44958"/>
                        <a:pt x="2341" y="43788"/>
                        <a:pt x="0" y="47299"/>
                      </a:cubicBezTo>
                      <a:cubicBezTo>
                        <a:pt x="0" y="48469"/>
                        <a:pt x="0" y="48469"/>
                        <a:pt x="0" y="48469"/>
                      </a:cubicBezTo>
                      <a:cubicBezTo>
                        <a:pt x="0" y="49640"/>
                        <a:pt x="1170" y="48469"/>
                        <a:pt x="2341" y="48469"/>
                      </a:cubicBezTo>
                      <a:cubicBezTo>
                        <a:pt x="5852" y="44958"/>
                        <a:pt x="4682" y="46129"/>
                        <a:pt x="9363" y="41447"/>
                      </a:cubicBezTo>
                      <a:cubicBezTo>
                        <a:pt x="11704" y="39107"/>
                        <a:pt x="14044" y="37936"/>
                        <a:pt x="16385" y="35595"/>
                      </a:cubicBezTo>
                      <a:cubicBezTo>
                        <a:pt x="17555" y="34425"/>
                        <a:pt x="18726" y="33255"/>
                        <a:pt x="19896" y="30914"/>
                      </a:cubicBezTo>
                      <a:cubicBezTo>
                        <a:pt x="21066" y="29744"/>
                        <a:pt x="23407" y="28574"/>
                        <a:pt x="24578" y="27403"/>
                      </a:cubicBezTo>
                      <a:cubicBezTo>
                        <a:pt x="26918" y="25062"/>
                        <a:pt x="29259" y="21551"/>
                        <a:pt x="31600" y="19210"/>
                      </a:cubicBezTo>
                      <a:cubicBezTo>
                        <a:pt x="32770" y="18040"/>
                        <a:pt x="33941" y="16870"/>
                        <a:pt x="35111" y="15700"/>
                      </a:cubicBezTo>
                      <a:cubicBezTo>
                        <a:pt x="36281" y="14529"/>
                        <a:pt x="37451" y="13359"/>
                        <a:pt x="38622" y="13359"/>
                      </a:cubicBezTo>
                      <a:cubicBezTo>
                        <a:pt x="42133" y="8677"/>
                        <a:pt x="40963" y="9848"/>
                        <a:pt x="43303" y="5166"/>
                      </a:cubicBezTo>
                      <a:cubicBezTo>
                        <a:pt x="43303" y="3996"/>
                        <a:pt x="43303" y="1655"/>
                        <a:pt x="43303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2" name="任意多边形: 形状 1841" descr="645b1e0d-5adc-4fcf-a800-60b6840cc903"/>
                <p:cNvSpPr/>
                <p:nvPr/>
              </p:nvSpPr>
              <p:spPr>
                <a:xfrm>
                  <a:off x="1709716" y="7236858"/>
                  <a:ext cx="71912" cy="78187"/>
                </a:xfrm>
                <a:custGeom>
                  <a:avLst/>
                  <a:gdLst>
                    <a:gd name="connsiteX0" fmla="*/ 71912 w 71912"/>
                    <a:gd name="connsiteY0" fmla="*/ 459 h 78187"/>
                    <a:gd name="connsiteX1" fmla="*/ 63719 w 71912"/>
                    <a:gd name="connsiteY1" fmla="*/ 2800 h 78187"/>
                    <a:gd name="connsiteX2" fmla="*/ 52016 w 71912"/>
                    <a:gd name="connsiteY2" fmla="*/ 13333 h 78187"/>
                    <a:gd name="connsiteX3" fmla="*/ 46164 w 71912"/>
                    <a:gd name="connsiteY3" fmla="*/ 18014 h 78187"/>
                    <a:gd name="connsiteX4" fmla="*/ 41483 w 71912"/>
                    <a:gd name="connsiteY4" fmla="*/ 23866 h 78187"/>
                    <a:gd name="connsiteX5" fmla="*/ 28609 w 71912"/>
                    <a:gd name="connsiteY5" fmla="*/ 36740 h 78187"/>
                    <a:gd name="connsiteX6" fmla="*/ 23927 w 71912"/>
                    <a:gd name="connsiteY6" fmla="*/ 43762 h 78187"/>
                    <a:gd name="connsiteX7" fmla="*/ 18076 w 71912"/>
                    <a:gd name="connsiteY7" fmla="*/ 50785 h 78187"/>
                    <a:gd name="connsiteX8" fmla="*/ 8713 w 71912"/>
                    <a:gd name="connsiteY8" fmla="*/ 62488 h 78187"/>
                    <a:gd name="connsiteX9" fmla="*/ 520 w 71912"/>
                    <a:gd name="connsiteY9" fmla="*/ 75362 h 78187"/>
                    <a:gd name="connsiteX10" fmla="*/ 520 w 71912"/>
                    <a:gd name="connsiteY10" fmla="*/ 77703 h 78187"/>
                    <a:gd name="connsiteX11" fmla="*/ 2861 w 71912"/>
                    <a:gd name="connsiteY11" fmla="*/ 76532 h 78187"/>
                    <a:gd name="connsiteX12" fmla="*/ 12224 w 71912"/>
                    <a:gd name="connsiteY12" fmla="*/ 64829 h 78187"/>
                    <a:gd name="connsiteX13" fmla="*/ 22757 w 71912"/>
                    <a:gd name="connsiteY13" fmla="*/ 54296 h 78187"/>
                    <a:gd name="connsiteX14" fmla="*/ 28609 w 71912"/>
                    <a:gd name="connsiteY14" fmla="*/ 47273 h 78187"/>
                    <a:gd name="connsiteX15" fmla="*/ 35631 w 71912"/>
                    <a:gd name="connsiteY15" fmla="*/ 41422 h 78187"/>
                    <a:gd name="connsiteX16" fmla="*/ 47335 w 71912"/>
                    <a:gd name="connsiteY16" fmla="*/ 28548 h 78187"/>
                    <a:gd name="connsiteX17" fmla="*/ 53186 w 71912"/>
                    <a:gd name="connsiteY17" fmla="*/ 22696 h 78187"/>
                    <a:gd name="connsiteX18" fmla="*/ 59038 w 71912"/>
                    <a:gd name="connsiteY18" fmla="*/ 18014 h 78187"/>
                    <a:gd name="connsiteX19" fmla="*/ 69571 w 71912"/>
                    <a:gd name="connsiteY19" fmla="*/ 7481 h 78187"/>
                    <a:gd name="connsiteX20" fmla="*/ 71912 w 71912"/>
                    <a:gd name="connsiteY20" fmla="*/ 459 h 78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1912" h="78187">
                      <a:moveTo>
                        <a:pt x="71912" y="459"/>
                      </a:moveTo>
                      <a:cubicBezTo>
                        <a:pt x="70742" y="-711"/>
                        <a:pt x="67231" y="459"/>
                        <a:pt x="63719" y="2800"/>
                      </a:cubicBezTo>
                      <a:cubicBezTo>
                        <a:pt x="57868" y="7481"/>
                        <a:pt x="59038" y="6311"/>
                        <a:pt x="52016" y="13333"/>
                      </a:cubicBezTo>
                      <a:cubicBezTo>
                        <a:pt x="50846" y="14503"/>
                        <a:pt x="48505" y="15674"/>
                        <a:pt x="46164" y="18014"/>
                      </a:cubicBezTo>
                      <a:cubicBezTo>
                        <a:pt x="43823" y="20355"/>
                        <a:pt x="42653" y="22696"/>
                        <a:pt x="41483" y="23866"/>
                      </a:cubicBezTo>
                      <a:cubicBezTo>
                        <a:pt x="37972" y="27377"/>
                        <a:pt x="32120" y="32059"/>
                        <a:pt x="28609" y="36740"/>
                      </a:cubicBezTo>
                      <a:cubicBezTo>
                        <a:pt x="26268" y="39081"/>
                        <a:pt x="25098" y="41422"/>
                        <a:pt x="23927" y="43762"/>
                      </a:cubicBezTo>
                      <a:cubicBezTo>
                        <a:pt x="21587" y="46103"/>
                        <a:pt x="20416" y="48444"/>
                        <a:pt x="18076" y="50785"/>
                      </a:cubicBezTo>
                      <a:cubicBezTo>
                        <a:pt x="14564" y="55466"/>
                        <a:pt x="11053" y="58977"/>
                        <a:pt x="8713" y="62488"/>
                      </a:cubicBezTo>
                      <a:cubicBezTo>
                        <a:pt x="4031" y="69510"/>
                        <a:pt x="4031" y="68340"/>
                        <a:pt x="520" y="75362"/>
                      </a:cubicBezTo>
                      <a:cubicBezTo>
                        <a:pt x="-650" y="76532"/>
                        <a:pt x="520" y="76532"/>
                        <a:pt x="520" y="77703"/>
                      </a:cubicBezTo>
                      <a:cubicBezTo>
                        <a:pt x="520" y="78873"/>
                        <a:pt x="1691" y="77703"/>
                        <a:pt x="2861" y="76532"/>
                      </a:cubicBezTo>
                      <a:cubicBezTo>
                        <a:pt x="7542" y="70680"/>
                        <a:pt x="6372" y="71851"/>
                        <a:pt x="12224" y="64829"/>
                      </a:cubicBezTo>
                      <a:cubicBezTo>
                        <a:pt x="15735" y="61318"/>
                        <a:pt x="19246" y="57807"/>
                        <a:pt x="22757" y="54296"/>
                      </a:cubicBezTo>
                      <a:cubicBezTo>
                        <a:pt x="25098" y="51955"/>
                        <a:pt x="26268" y="49614"/>
                        <a:pt x="28609" y="47273"/>
                      </a:cubicBezTo>
                      <a:cubicBezTo>
                        <a:pt x="30950" y="44933"/>
                        <a:pt x="33290" y="43762"/>
                        <a:pt x="35631" y="41422"/>
                      </a:cubicBezTo>
                      <a:cubicBezTo>
                        <a:pt x="40312" y="36740"/>
                        <a:pt x="43823" y="32059"/>
                        <a:pt x="47335" y="28548"/>
                      </a:cubicBezTo>
                      <a:cubicBezTo>
                        <a:pt x="49675" y="26207"/>
                        <a:pt x="50846" y="25037"/>
                        <a:pt x="53186" y="22696"/>
                      </a:cubicBezTo>
                      <a:cubicBezTo>
                        <a:pt x="55527" y="20355"/>
                        <a:pt x="57868" y="19185"/>
                        <a:pt x="59038" y="18014"/>
                      </a:cubicBezTo>
                      <a:cubicBezTo>
                        <a:pt x="66060" y="12163"/>
                        <a:pt x="63719" y="12163"/>
                        <a:pt x="69571" y="7481"/>
                      </a:cubicBezTo>
                      <a:cubicBezTo>
                        <a:pt x="70742" y="3970"/>
                        <a:pt x="71912" y="1629"/>
                        <a:pt x="71912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3" name="任意多边形: 形状 1842" descr="405f57a6-255c-4960-957c-8371124ce59a"/>
                <p:cNvSpPr/>
                <p:nvPr/>
              </p:nvSpPr>
              <p:spPr>
                <a:xfrm>
                  <a:off x="1258771" y="7502989"/>
                  <a:ext cx="17262" cy="39792"/>
                </a:xfrm>
                <a:custGeom>
                  <a:avLst/>
                  <a:gdLst>
                    <a:gd name="connsiteX0" fmla="*/ 13752 w 17262"/>
                    <a:gd name="connsiteY0" fmla="*/ 39792 h 39792"/>
                    <a:gd name="connsiteX1" fmla="*/ 17263 w 17262"/>
                    <a:gd name="connsiteY1" fmla="*/ 37452 h 39792"/>
                    <a:gd name="connsiteX2" fmla="*/ 17263 w 17262"/>
                    <a:gd name="connsiteY2" fmla="*/ 31600 h 39792"/>
                    <a:gd name="connsiteX3" fmla="*/ 17263 w 17262"/>
                    <a:gd name="connsiteY3" fmla="*/ 28089 h 39792"/>
                    <a:gd name="connsiteX4" fmla="*/ 14922 w 17262"/>
                    <a:gd name="connsiteY4" fmla="*/ 24578 h 39792"/>
                    <a:gd name="connsiteX5" fmla="*/ 13752 w 17262"/>
                    <a:gd name="connsiteY5" fmla="*/ 17555 h 39792"/>
                    <a:gd name="connsiteX6" fmla="*/ 11411 w 17262"/>
                    <a:gd name="connsiteY6" fmla="*/ 14044 h 39792"/>
                    <a:gd name="connsiteX7" fmla="*/ 10241 w 17262"/>
                    <a:gd name="connsiteY7" fmla="*/ 10533 h 39792"/>
                    <a:gd name="connsiteX8" fmla="*/ 6730 w 17262"/>
                    <a:gd name="connsiteY8" fmla="*/ 4681 h 39792"/>
                    <a:gd name="connsiteX9" fmla="*/ 2048 w 17262"/>
                    <a:gd name="connsiteY9" fmla="*/ 0 h 39792"/>
                    <a:gd name="connsiteX10" fmla="*/ 878 w 17262"/>
                    <a:gd name="connsiteY10" fmla="*/ 0 h 39792"/>
                    <a:gd name="connsiteX11" fmla="*/ 878 w 17262"/>
                    <a:gd name="connsiteY11" fmla="*/ 1170 h 39792"/>
                    <a:gd name="connsiteX12" fmla="*/ 4389 w 17262"/>
                    <a:gd name="connsiteY12" fmla="*/ 5852 h 39792"/>
                    <a:gd name="connsiteX13" fmla="*/ 6730 w 17262"/>
                    <a:gd name="connsiteY13" fmla="*/ 11704 h 39792"/>
                    <a:gd name="connsiteX14" fmla="*/ 9070 w 17262"/>
                    <a:gd name="connsiteY14" fmla="*/ 14044 h 39792"/>
                    <a:gd name="connsiteX15" fmla="*/ 9070 w 17262"/>
                    <a:gd name="connsiteY15" fmla="*/ 17555 h 39792"/>
                    <a:gd name="connsiteX16" fmla="*/ 12581 w 17262"/>
                    <a:gd name="connsiteY16" fmla="*/ 23407 h 39792"/>
                    <a:gd name="connsiteX17" fmla="*/ 13752 w 17262"/>
                    <a:gd name="connsiteY17" fmla="*/ 25748 h 39792"/>
                    <a:gd name="connsiteX18" fmla="*/ 13752 w 17262"/>
                    <a:gd name="connsiteY18" fmla="*/ 28089 h 39792"/>
                    <a:gd name="connsiteX19" fmla="*/ 16092 w 17262"/>
                    <a:gd name="connsiteY19" fmla="*/ 33940 h 39792"/>
                    <a:gd name="connsiteX20" fmla="*/ 13752 w 17262"/>
                    <a:gd name="connsiteY20" fmla="*/ 39792 h 39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62" h="39792">
                      <a:moveTo>
                        <a:pt x="13752" y="39792"/>
                      </a:moveTo>
                      <a:cubicBezTo>
                        <a:pt x="14922" y="39792"/>
                        <a:pt x="17263" y="38622"/>
                        <a:pt x="17263" y="37452"/>
                      </a:cubicBezTo>
                      <a:cubicBezTo>
                        <a:pt x="17263" y="33940"/>
                        <a:pt x="17263" y="35111"/>
                        <a:pt x="17263" y="31600"/>
                      </a:cubicBezTo>
                      <a:cubicBezTo>
                        <a:pt x="17263" y="30429"/>
                        <a:pt x="17263" y="29259"/>
                        <a:pt x="17263" y="28089"/>
                      </a:cubicBezTo>
                      <a:cubicBezTo>
                        <a:pt x="17263" y="26918"/>
                        <a:pt x="16092" y="25748"/>
                        <a:pt x="14922" y="24578"/>
                      </a:cubicBezTo>
                      <a:cubicBezTo>
                        <a:pt x="13752" y="22237"/>
                        <a:pt x="14922" y="19896"/>
                        <a:pt x="13752" y="17555"/>
                      </a:cubicBezTo>
                      <a:cubicBezTo>
                        <a:pt x="13752" y="16385"/>
                        <a:pt x="11411" y="15215"/>
                        <a:pt x="11411" y="14044"/>
                      </a:cubicBezTo>
                      <a:cubicBezTo>
                        <a:pt x="10241" y="12874"/>
                        <a:pt x="10241" y="11704"/>
                        <a:pt x="10241" y="10533"/>
                      </a:cubicBezTo>
                      <a:cubicBezTo>
                        <a:pt x="9070" y="8193"/>
                        <a:pt x="7900" y="7022"/>
                        <a:pt x="6730" y="4681"/>
                      </a:cubicBezTo>
                      <a:cubicBezTo>
                        <a:pt x="4389" y="2341"/>
                        <a:pt x="4389" y="2341"/>
                        <a:pt x="2048" y="0"/>
                      </a:cubicBezTo>
                      <a:cubicBezTo>
                        <a:pt x="2048" y="0"/>
                        <a:pt x="878" y="0"/>
                        <a:pt x="878" y="0"/>
                      </a:cubicBezTo>
                      <a:cubicBezTo>
                        <a:pt x="-293" y="0"/>
                        <a:pt x="-293" y="1170"/>
                        <a:pt x="878" y="1170"/>
                      </a:cubicBezTo>
                      <a:cubicBezTo>
                        <a:pt x="2048" y="3511"/>
                        <a:pt x="2048" y="3511"/>
                        <a:pt x="4389" y="5852"/>
                      </a:cubicBezTo>
                      <a:cubicBezTo>
                        <a:pt x="5559" y="7022"/>
                        <a:pt x="5559" y="9363"/>
                        <a:pt x="6730" y="11704"/>
                      </a:cubicBezTo>
                      <a:cubicBezTo>
                        <a:pt x="6730" y="12874"/>
                        <a:pt x="7900" y="14044"/>
                        <a:pt x="9070" y="14044"/>
                      </a:cubicBezTo>
                      <a:cubicBezTo>
                        <a:pt x="9070" y="15215"/>
                        <a:pt x="9070" y="16385"/>
                        <a:pt x="9070" y="17555"/>
                      </a:cubicBezTo>
                      <a:cubicBezTo>
                        <a:pt x="10241" y="19896"/>
                        <a:pt x="11411" y="21066"/>
                        <a:pt x="12581" y="23407"/>
                      </a:cubicBezTo>
                      <a:cubicBezTo>
                        <a:pt x="12581" y="24578"/>
                        <a:pt x="13752" y="25748"/>
                        <a:pt x="13752" y="25748"/>
                      </a:cubicBezTo>
                      <a:cubicBezTo>
                        <a:pt x="13752" y="26918"/>
                        <a:pt x="13752" y="28089"/>
                        <a:pt x="13752" y="28089"/>
                      </a:cubicBezTo>
                      <a:cubicBezTo>
                        <a:pt x="14922" y="31600"/>
                        <a:pt x="14922" y="30429"/>
                        <a:pt x="16092" y="33940"/>
                      </a:cubicBezTo>
                      <a:cubicBezTo>
                        <a:pt x="11411" y="37452"/>
                        <a:pt x="12581" y="38622"/>
                        <a:pt x="13752" y="3979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4" name="任意多边形: 形状 1843" descr="fa5ba945-adf5-4a49-ab53-0f290bcb0da6"/>
                <p:cNvSpPr/>
                <p:nvPr/>
              </p:nvSpPr>
              <p:spPr>
                <a:xfrm>
                  <a:off x="1243556" y="7467358"/>
                  <a:ext cx="41547" cy="55864"/>
                </a:xfrm>
                <a:custGeom>
                  <a:avLst/>
                  <a:gdLst>
                    <a:gd name="connsiteX0" fmla="*/ 40670 w 41547"/>
                    <a:gd name="connsiteY0" fmla="*/ 55527 h 55864"/>
                    <a:gd name="connsiteX1" fmla="*/ 40670 w 41547"/>
                    <a:gd name="connsiteY1" fmla="*/ 50845 h 55864"/>
                    <a:gd name="connsiteX2" fmla="*/ 35989 w 41547"/>
                    <a:gd name="connsiteY2" fmla="*/ 42653 h 55864"/>
                    <a:gd name="connsiteX3" fmla="*/ 33648 w 41547"/>
                    <a:gd name="connsiteY3" fmla="*/ 37972 h 55864"/>
                    <a:gd name="connsiteX4" fmla="*/ 30137 w 41547"/>
                    <a:gd name="connsiteY4" fmla="*/ 34461 h 55864"/>
                    <a:gd name="connsiteX5" fmla="*/ 24285 w 41547"/>
                    <a:gd name="connsiteY5" fmla="*/ 25098 h 55864"/>
                    <a:gd name="connsiteX6" fmla="*/ 19604 w 41547"/>
                    <a:gd name="connsiteY6" fmla="*/ 20416 h 55864"/>
                    <a:gd name="connsiteX7" fmla="*/ 16092 w 41547"/>
                    <a:gd name="connsiteY7" fmla="*/ 15735 h 55864"/>
                    <a:gd name="connsiteX8" fmla="*/ 10241 w 41547"/>
                    <a:gd name="connsiteY8" fmla="*/ 7542 h 55864"/>
                    <a:gd name="connsiteX9" fmla="*/ 3219 w 41547"/>
                    <a:gd name="connsiteY9" fmla="*/ 520 h 55864"/>
                    <a:gd name="connsiteX10" fmla="*/ 878 w 41547"/>
                    <a:gd name="connsiteY10" fmla="*/ 520 h 55864"/>
                    <a:gd name="connsiteX11" fmla="*/ 878 w 41547"/>
                    <a:gd name="connsiteY11" fmla="*/ 1691 h 55864"/>
                    <a:gd name="connsiteX12" fmla="*/ 5559 w 41547"/>
                    <a:gd name="connsiteY12" fmla="*/ 9883 h 55864"/>
                    <a:gd name="connsiteX13" fmla="*/ 10241 w 41547"/>
                    <a:gd name="connsiteY13" fmla="*/ 19246 h 55864"/>
                    <a:gd name="connsiteX14" fmla="*/ 13752 w 41547"/>
                    <a:gd name="connsiteY14" fmla="*/ 23927 h 55864"/>
                    <a:gd name="connsiteX15" fmla="*/ 16092 w 41547"/>
                    <a:gd name="connsiteY15" fmla="*/ 29779 h 55864"/>
                    <a:gd name="connsiteX16" fmla="*/ 23115 w 41547"/>
                    <a:gd name="connsiteY16" fmla="*/ 39142 h 55864"/>
                    <a:gd name="connsiteX17" fmla="*/ 26626 w 41547"/>
                    <a:gd name="connsiteY17" fmla="*/ 43824 h 55864"/>
                    <a:gd name="connsiteX18" fmla="*/ 28966 w 41547"/>
                    <a:gd name="connsiteY18" fmla="*/ 48505 h 55864"/>
                    <a:gd name="connsiteX19" fmla="*/ 35989 w 41547"/>
                    <a:gd name="connsiteY19" fmla="*/ 55527 h 55864"/>
                    <a:gd name="connsiteX20" fmla="*/ 40670 w 41547"/>
                    <a:gd name="connsiteY20" fmla="*/ 55527 h 5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547" h="55864">
                      <a:moveTo>
                        <a:pt x="40670" y="55527"/>
                      </a:moveTo>
                      <a:cubicBezTo>
                        <a:pt x="41840" y="55527"/>
                        <a:pt x="41840" y="52016"/>
                        <a:pt x="40670" y="50845"/>
                      </a:cubicBezTo>
                      <a:cubicBezTo>
                        <a:pt x="38329" y="46164"/>
                        <a:pt x="38329" y="47335"/>
                        <a:pt x="35989" y="42653"/>
                      </a:cubicBezTo>
                      <a:cubicBezTo>
                        <a:pt x="34818" y="41483"/>
                        <a:pt x="34818" y="40312"/>
                        <a:pt x="33648" y="37972"/>
                      </a:cubicBezTo>
                      <a:cubicBezTo>
                        <a:pt x="32477" y="36801"/>
                        <a:pt x="31307" y="35631"/>
                        <a:pt x="30137" y="34461"/>
                      </a:cubicBezTo>
                      <a:cubicBezTo>
                        <a:pt x="27796" y="30950"/>
                        <a:pt x="26626" y="27438"/>
                        <a:pt x="24285" y="25098"/>
                      </a:cubicBezTo>
                      <a:cubicBezTo>
                        <a:pt x="23115" y="23927"/>
                        <a:pt x="20774" y="22757"/>
                        <a:pt x="19604" y="20416"/>
                      </a:cubicBezTo>
                      <a:cubicBezTo>
                        <a:pt x="18433" y="19246"/>
                        <a:pt x="17263" y="16905"/>
                        <a:pt x="16092" y="15735"/>
                      </a:cubicBezTo>
                      <a:cubicBezTo>
                        <a:pt x="13752" y="12224"/>
                        <a:pt x="12581" y="9883"/>
                        <a:pt x="10241" y="7542"/>
                      </a:cubicBezTo>
                      <a:cubicBezTo>
                        <a:pt x="6730" y="2861"/>
                        <a:pt x="6730" y="4031"/>
                        <a:pt x="3219" y="520"/>
                      </a:cubicBezTo>
                      <a:cubicBezTo>
                        <a:pt x="2048" y="-650"/>
                        <a:pt x="2048" y="520"/>
                        <a:pt x="878" y="520"/>
                      </a:cubicBezTo>
                      <a:cubicBezTo>
                        <a:pt x="-293" y="520"/>
                        <a:pt x="-293" y="520"/>
                        <a:pt x="878" y="1691"/>
                      </a:cubicBezTo>
                      <a:cubicBezTo>
                        <a:pt x="3219" y="6372"/>
                        <a:pt x="3219" y="5202"/>
                        <a:pt x="5559" y="9883"/>
                      </a:cubicBezTo>
                      <a:cubicBezTo>
                        <a:pt x="6730" y="12224"/>
                        <a:pt x="7900" y="15735"/>
                        <a:pt x="10241" y="19246"/>
                      </a:cubicBezTo>
                      <a:cubicBezTo>
                        <a:pt x="11411" y="20416"/>
                        <a:pt x="12581" y="22757"/>
                        <a:pt x="13752" y="23927"/>
                      </a:cubicBezTo>
                      <a:cubicBezTo>
                        <a:pt x="14922" y="25098"/>
                        <a:pt x="14922" y="27438"/>
                        <a:pt x="16092" y="29779"/>
                      </a:cubicBezTo>
                      <a:cubicBezTo>
                        <a:pt x="18433" y="33290"/>
                        <a:pt x="20774" y="35631"/>
                        <a:pt x="23115" y="39142"/>
                      </a:cubicBezTo>
                      <a:cubicBezTo>
                        <a:pt x="24285" y="40312"/>
                        <a:pt x="25455" y="41483"/>
                        <a:pt x="26626" y="43824"/>
                      </a:cubicBezTo>
                      <a:cubicBezTo>
                        <a:pt x="27796" y="44994"/>
                        <a:pt x="27796" y="47335"/>
                        <a:pt x="28966" y="48505"/>
                      </a:cubicBezTo>
                      <a:cubicBezTo>
                        <a:pt x="32477" y="53186"/>
                        <a:pt x="32477" y="52016"/>
                        <a:pt x="35989" y="55527"/>
                      </a:cubicBezTo>
                      <a:cubicBezTo>
                        <a:pt x="38329" y="54357"/>
                        <a:pt x="39500" y="56697"/>
                        <a:pt x="40670" y="5552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5" name="任意多边形: 形状 1844" descr="f45aa67d-a800-4ece-ab3d-35a8c3f5be24"/>
                <p:cNvSpPr/>
                <p:nvPr/>
              </p:nvSpPr>
              <p:spPr>
                <a:xfrm>
                  <a:off x="1243949" y="7456825"/>
                  <a:ext cx="60693" cy="97843"/>
                </a:xfrm>
                <a:custGeom>
                  <a:avLst/>
                  <a:gdLst>
                    <a:gd name="connsiteX0" fmla="*/ 56662 w 60693"/>
                    <a:gd name="connsiteY0" fmla="*/ 97660 h 97843"/>
                    <a:gd name="connsiteX1" fmla="*/ 60173 w 60693"/>
                    <a:gd name="connsiteY1" fmla="*/ 90638 h 97843"/>
                    <a:gd name="connsiteX2" fmla="*/ 60173 w 60693"/>
                    <a:gd name="connsiteY2" fmla="*/ 74253 h 97843"/>
                    <a:gd name="connsiteX3" fmla="*/ 59003 w 60693"/>
                    <a:gd name="connsiteY3" fmla="*/ 66060 h 97843"/>
                    <a:gd name="connsiteX4" fmla="*/ 55492 w 60693"/>
                    <a:gd name="connsiteY4" fmla="*/ 57868 h 97843"/>
                    <a:gd name="connsiteX5" fmla="*/ 47299 w 60693"/>
                    <a:gd name="connsiteY5" fmla="*/ 39142 h 97843"/>
                    <a:gd name="connsiteX6" fmla="*/ 40277 w 60693"/>
                    <a:gd name="connsiteY6" fmla="*/ 30950 h 97843"/>
                    <a:gd name="connsiteX7" fmla="*/ 33255 w 60693"/>
                    <a:gd name="connsiteY7" fmla="*/ 22757 h 97843"/>
                    <a:gd name="connsiteX8" fmla="*/ 19211 w 60693"/>
                    <a:gd name="connsiteY8" fmla="*/ 9883 h 97843"/>
                    <a:gd name="connsiteX9" fmla="*/ 2826 w 60693"/>
                    <a:gd name="connsiteY9" fmla="*/ 520 h 97843"/>
                    <a:gd name="connsiteX10" fmla="*/ 485 w 60693"/>
                    <a:gd name="connsiteY10" fmla="*/ 520 h 97843"/>
                    <a:gd name="connsiteX11" fmla="*/ 1655 w 60693"/>
                    <a:gd name="connsiteY11" fmla="*/ 2861 h 97843"/>
                    <a:gd name="connsiteX12" fmla="*/ 16870 w 60693"/>
                    <a:gd name="connsiteY12" fmla="*/ 12224 h 97843"/>
                    <a:gd name="connsiteX13" fmla="*/ 28573 w 60693"/>
                    <a:gd name="connsiteY13" fmla="*/ 25098 h 97843"/>
                    <a:gd name="connsiteX14" fmla="*/ 35596 w 60693"/>
                    <a:gd name="connsiteY14" fmla="*/ 32120 h 97843"/>
                    <a:gd name="connsiteX15" fmla="*/ 40277 w 60693"/>
                    <a:gd name="connsiteY15" fmla="*/ 40312 h 97843"/>
                    <a:gd name="connsiteX16" fmla="*/ 49640 w 60693"/>
                    <a:gd name="connsiteY16" fmla="*/ 57868 h 97843"/>
                    <a:gd name="connsiteX17" fmla="*/ 51981 w 60693"/>
                    <a:gd name="connsiteY17" fmla="*/ 66060 h 97843"/>
                    <a:gd name="connsiteX18" fmla="*/ 53151 w 60693"/>
                    <a:gd name="connsiteY18" fmla="*/ 74253 h 97843"/>
                    <a:gd name="connsiteX19" fmla="*/ 55492 w 60693"/>
                    <a:gd name="connsiteY19" fmla="*/ 89467 h 97843"/>
                    <a:gd name="connsiteX20" fmla="*/ 56662 w 60693"/>
                    <a:gd name="connsiteY20" fmla="*/ 97660 h 97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0693" h="97843">
                      <a:moveTo>
                        <a:pt x="56662" y="97660"/>
                      </a:moveTo>
                      <a:cubicBezTo>
                        <a:pt x="57832" y="98830"/>
                        <a:pt x="60173" y="94149"/>
                        <a:pt x="60173" y="90638"/>
                      </a:cubicBezTo>
                      <a:cubicBezTo>
                        <a:pt x="60173" y="82445"/>
                        <a:pt x="61343" y="83616"/>
                        <a:pt x="60173" y="74253"/>
                      </a:cubicBezTo>
                      <a:cubicBezTo>
                        <a:pt x="60173" y="71912"/>
                        <a:pt x="60173" y="68401"/>
                        <a:pt x="59003" y="66060"/>
                      </a:cubicBezTo>
                      <a:cubicBezTo>
                        <a:pt x="57832" y="63719"/>
                        <a:pt x="56662" y="60209"/>
                        <a:pt x="55492" y="57868"/>
                      </a:cubicBezTo>
                      <a:cubicBezTo>
                        <a:pt x="53151" y="52016"/>
                        <a:pt x="50810" y="44994"/>
                        <a:pt x="47299" y="39142"/>
                      </a:cubicBezTo>
                      <a:cubicBezTo>
                        <a:pt x="44958" y="35631"/>
                        <a:pt x="42618" y="33290"/>
                        <a:pt x="40277" y="30950"/>
                      </a:cubicBezTo>
                      <a:cubicBezTo>
                        <a:pt x="37936" y="28609"/>
                        <a:pt x="35596" y="25098"/>
                        <a:pt x="33255" y="22757"/>
                      </a:cubicBezTo>
                      <a:cubicBezTo>
                        <a:pt x="28573" y="18076"/>
                        <a:pt x="23892" y="13394"/>
                        <a:pt x="19211" y="9883"/>
                      </a:cubicBezTo>
                      <a:cubicBezTo>
                        <a:pt x="9848" y="4031"/>
                        <a:pt x="11018" y="5202"/>
                        <a:pt x="2826" y="520"/>
                      </a:cubicBezTo>
                      <a:cubicBezTo>
                        <a:pt x="1655" y="-650"/>
                        <a:pt x="485" y="520"/>
                        <a:pt x="485" y="520"/>
                      </a:cubicBezTo>
                      <a:cubicBezTo>
                        <a:pt x="-686" y="520"/>
                        <a:pt x="485" y="1691"/>
                        <a:pt x="1655" y="2861"/>
                      </a:cubicBezTo>
                      <a:cubicBezTo>
                        <a:pt x="8677" y="7542"/>
                        <a:pt x="8677" y="6372"/>
                        <a:pt x="16870" y="12224"/>
                      </a:cubicBezTo>
                      <a:cubicBezTo>
                        <a:pt x="21551" y="15735"/>
                        <a:pt x="25062" y="20416"/>
                        <a:pt x="28573" y="25098"/>
                      </a:cubicBezTo>
                      <a:cubicBezTo>
                        <a:pt x="30914" y="27438"/>
                        <a:pt x="33255" y="29779"/>
                        <a:pt x="35596" y="32120"/>
                      </a:cubicBezTo>
                      <a:cubicBezTo>
                        <a:pt x="37936" y="34461"/>
                        <a:pt x="39107" y="37971"/>
                        <a:pt x="40277" y="40312"/>
                      </a:cubicBezTo>
                      <a:cubicBezTo>
                        <a:pt x="43788" y="46164"/>
                        <a:pt x="47299" y="52016"/>
                        <a:pt x="49640" y="57868"/>
                      </a:cubicBezTo>
                      <a:cubicBezTo>
                        <a:pt x="50810" y="60209"/>
                        <a:pt x="51981" y="63719"/>
                        <a:pt x="51981" y="66060"/>
                      </a:cubicBezTo>
                      <a:cubicBezTo>
                        <a:pt x="53151" y="68401"/>
                        <a:pt x="51981" y="71912"/>
                        <a:pt x="53151" y="74253"/>
                      </a:cubicBezTo>
                      <a:cubicBezTo>
                        <a:pt x="54321" y="83616"/>
                        <a:pt x="55492" y="81275"/>
                        <a:pt x="55492" y="89467"/>
                      </a:cubicBezTo>
                      <a:cubicBezTo>
                        <a:pt x="54321" y="92978"/>
                        <a:pt x="55492" y="96489"/>
                        <a:pt x="56662" y="9766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6" name="任意多边形: 形状 1845" descr="06fa5be3-edae-4f8d-a2c8-9804d28ca8d2"/>
                <p:cNvSpPr/>
                <p:nvPr/>
              </p:nvSpPr>
              <p:spPr>
                <a:xfrm>
                  <a:off x="1231101" y="7440440"/>
                  <a:ext cx="87065" cy="105852"/>
                </a:xfrm>
                <a:custGeom>
                  <a:avLst/>
                  <a:gdLst>
                    <a:gd name="connsiteX0" fmla="*/ 84725 w 87065"/>
                    <a:gd name="connsiteY0" fmla="*/ 105852 h 105852"/>
                    <a:gd name="connsiteX1" fmla="*/ 87066 w 87065"/>
                    <a:gd name="connsiteY1" fmla="*/ 96489 h 105852"/>
                    <a:gd name="connsiteX2" fmla="*/ 82384 w 87065"/>
                    <a:gd name="connsiteY2" fmla="*/ 77764 h 105852"/>
                    <a:gd name="connsiteX3" fmla="*/ 78873 w 87065"/>
                    <a:gd name="connsiteY3" fmla="*/ 68401 h 105852"/>
                    <a:gd name="connsiteX4" fmla="*/ 73021 w 87065"/>
                    <a:gd name="connsiteY4" fmla="*/ 59038 h 105852"/>
                    <a:gd name="connsiteX5" fmla="*/ 60147 w 87065"/>
                    <a:gd name="connsiteY5" fmla="*/ 39142 h 105852"/>
                    <a:gd name="connsiteX6" fmla="*/ 50785 w 87065"/>
                    <a:gd name="connsiteY6" fmla="*/ 30949 h 105852"/>
                    <a:gd name="connsiteX7" fmla="*/ 41422 w 87065"/>
                    <a:gd name="connsiteY7" fmla="*/ 22757 h 105852"/>
                    <a:gd name="connsiteX8" fmla="*/ 23866 w 87065"/>
                    <a:gd name="connsiteY8" fmla="*/ 9883 h 105852"/>
                    <a:gd name="connsiteX9" fmla="*/ 3970 w 87065"/>
                    <a:gd name="connsiteY9" fmla="*/ 520 h 105852"/>
                    <a:gd name="connsiteX10" fmla="*/ 459 w 87065"/>
                    <a:gd name="connsiteY10" fmla="*/ 520 h 105852"/>
                    <a:gd name="connsiteX11" fmla="*/ 2800 w 87065"/>
                    <a:gd name="connsiteY11" fmla="*/ 2861 h 105852"/>
                    <a:gd name="connsiteX12" fmla="*/ 21526 w 87065"/>
                    <a:gd name="connsiteY12" fmla="*/ 13394 h 105852"/>
                    <a:gd name="connsiteX13" fmla="*/ 37911 w 87065"/>
                    <a:gd name="connsiteY13" fmla="*/ 26268 h 105852"/>
                    <a:gd name="connsiteX14" fmla="*/ 47273 w 87065"/>
                    <a:gd name="connsiteY14" fmla="*/ 34461 h 105852"/>
                    <a:gd name="connsiteX15" fmla="*/ 54296 w 87065"/>
                    <a:gd name="connsiteY15" fmla="*/ 43823 h 105852"/>
                    <a:gd name="connsiteX16" fmla="*/ 68340 w 87065"/>
                    <a:gd name="connsiteY16" fmla="*/ 62549 h 105852"/>
                    <a:gd name="connsiteX17" fmla="*/ 73021 w 87065"/>
                    <a:gd name="connsiteY17" fmla="*/ 71912 h 105852"/>
                    <a:gd name="connsiteX18" fmla="*/ 75362 w 87065"/>
                    <a:gd name="connsiteY18" fmla="*/ 80104 h 105852"/>
                    <a:gd name="connsiteX19" fmla="*/ 82384 w 87065"/>
                    <a:gd name="connsiteY19" fmla="*/ 97660 h 105852"/>
                    <a:gd name="connsiteX20" fmla="*/ 84725 w 87065"/>
                    <a:gd name="connsiteY20" fmla="*/ 105852 h 105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7065" h="105852">
                      <a:moveTo>
                        <a:pt x="84725" y="105852"/>
                      </a:moveTo>
                      <a:cubicBezTo>
                        <a:pt x="85895" y="105852"/>
                        <a:pt x="87066" y="102341"/>
                        <a:pt x="87066" y="96489"/>
                      </a:cubicBezTo>
                      <a:cubicBezTo>
                        <a:pt x="85895" y="87127"/>
                        <a:pt x="85895" y="88297"/>
                        <a:pt x="82384" y="77764"/>
                      </a:cubicBezTo>
                      <a:cubicBezTo>
                        <a:pt x="81214" y="75423"/>
                        <a:pt x="81214" y="71912"/>
                        <a:pt x="78873" y="68401"/>
                      </a:cubicBezTo>
                      <a:cubicBezTo>
                        <a:pt x="77703" y="64890"/>
                        <a:pt x="75362" y="62549"/>
                        <a:pt x="73021" y="59038"/>
                      </a:cubicBezTo>
                      <a:cubicBezTo>
                        <a:pt x="69510" y="52016"/>
                        <a:pt x="65999" y="44994"/>
                        <a:pt x="60147" y="39142"/>
                      </a:cubicBezTo>
                      <a:cubicBezTo>
                        <a:pt x="57807" y="35631"/>
                        <a:pt x="54296" y="33290"/>
                        <a:pt x="50785" y="30949"/>
                      </a:cubicBezTo>
                      <a:cubicBezTo>
                        <a:pt x="48444" y="28609"/>
                        <a:pt x="44933" y="25097"/>
                        <a:pt x="41422" y="22757"/>
                      </a:cubicBezTo>
                      <a:cubicBezTo>
                        <a:pt x="35570" y="18076"/>
                        <a:pt x="28548" y="13394"/>
                        <a:pt x="23866" y="9883"/>
                      </a:cubicBezTo>
                      <a:cubicBezTo>
                        <a:pt x="12163" y="4031"/>
                        <a:pt x="14503" y="5202"/>
                        <a:pt x="3970" y="520"/>
                      </a:cubicBezTo>
                      <a:cubicBezTo>
                        <a:pt x="1629" y="-650"/>
                        <a:pt x="1629" y="520"/>
                        <a:pt x="459" y="520"/>
                      </a:cubicBezTo>
                      <a:cubicBezTo>
                        <a:pt x="-711" y="520"/>
                        <a:pt x="459" y="1690"/>
                        <a:pt x="2800" y="2861"/>
                      </a:cubicBezTo>
                      <a:cubicBezTo>
                        <a:pt x="12163" y="7542"/>
                        <a:pt x="10992" y="6372"/>
                        <a:pt x="21526" y="13394"/>
                      </a:cubicBezTo>
                      <a:cubicBezTo>
                        <a:pt x="27377" y="16905"/>
                        <a:pt x="32059" y="21586"/>
                        <a:pt x="37911" y="26268"/>
                      </a:cubicBezTo>
                      <a:cubicBezTo>
                        <a:pt x="40251" y="28609"/>
                        <a:pt x="43762" y="30949"/>
                        <a:pt x="47273" y="34461"/>
                      </a:cubicBezTo>
                      <a:cubicBezTo>
                        <a:pt x="49614" y="36801"/>
                        <a:pt x="51955" y="40312"/>
                        <a:pt x="54296" y="43823"/>
                      </a:cubicBezTo>
                      <a:cubicBezTo>
                        <a:pt x="58977" y="49675"/>
                        <a:pt x="64829" y="55527"/>
                        <a:pt x="68340" y="62549"/>
                      </a:cubicBezTo>
                      <a:cubicBezTo>
                        <a:pt x="70681" y="66060"/>
                        <a:pt x="71851" y="68401"/>
                        <a:pt x="73021" y="71912"/>
                      </a:cubicBezTo>
                      <a:cubicBezTo>
                        <a:pt x="74192" y="75423"/>
                        <a:pt x="74192" y="77764"/>
                        <a:pt x="75362" y="80104"/>
                      </a:cubicBezTo>
                      <a:cubicBezTo>
                        <a:pt x="78873" y="90638"/>
                        <a:pt x="80044" y="88297"/>
                        <a:pt x="82384" y="97660"/>
                      </a:cubicBezTo>
                      <a:cubicBezTo>
                        <a:pt x="82384" y="101171"/>
                        <a:pt x="83555" y="104682"/>
                        <a:pt x="84725" y="1058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7" name="任意多边形: 形状 1846" descr="a226a3a9-6794-4258-96fb-fc918b6b5c1b"/>
                <p:cNvSpPr/>
                <p:nvPr/>
              </p:nvSpPr>
              <p:spPr>
                <a:xfrm>
                  <a:off x="2466288" y="7307539"/>
                  <a:ext cx="49639" cy="12223"/>
                </a:xfrm>
                <a:custGeom>
                  <a:avLst/>
                  <a:gdLst>
                    <a:gd name="connsiteX0" fmla="*/ 49155 w 49639"/>
                    <a:gd name="connsiteY0" fmla="*/ 11704 h 12223"/>
                    <a:gd name="connsiteX1" fmla="*/ 47985 w 49639"/>
                    <a:gd name="connsiteY1" fmla="*/ 8193 h 12223"/>
                    <a:gd name="connsiteX2" fmla="*/ 42133 w 49639"/>
                    <a:gd name="connsiteY2" fmla="*/ 4682 h 12223"/>
                    <a:gd name="connsiteX3" fmla="*/ 38622 w 49639"/>
                    <a:gd name="connsiteY3" fmla="*/ 2341 h 12223"/>
                    <a:gd name="connsiteX4" fmla="*/ 33940 w 49639"/>
                    <a:gd name="connsiteY4" fmla="*/ 2341 h 12223"/>
                    <a:gd name="connsiteX5" fmla="*/ 25748 w 49639"/>
                    <a:gd name="connsiteY5" fmla="*/ 0 h 12223"/>
                    <a:gd name="connsiteX6" fmla="*/ 21066 w 49639"/>
                    <a:gd name="connsiteY6" fmla="*/ 0 h 12223"/>
                    <a:gd name="connsiteX7" fmla="*/ 16385 w 49639"/>
                    <a:gd name="connsiteY7" fmla="*/ 0 h 12223"/>
                    <a:gd name="connsiteX8" fmla="*/ 8192 w 49639"/>
                    <a:gd name="connsiteY8" fmla="*/ 0 h 12223"/>
                    <a:gd name="connsiteX9" fmla="*/ 1170 w 49639"/>
                    <a:gd name="connsiteY9" fmla="*/ 1170 h 12223"/>
                    <a:gd name="connsiteX10" fmla="*/ 0 w 49639"/>
                    <a:gd name="connsiteY10" fmla="*/ 2341 h 12223"/>
                    <a:gd name="connsiteX11" fmla="*/ 1170 w 49639"/>
                    <a:gd name="connsiteY11" fmla="*/ 3511 h 12223"/>
                    <a:gd name="connsiteX12" fmla="*/ 8192 w 49639"/>
                    <a:gd name="connsiteY12" fmla="*/ 3511 h 12223"/>
                    <a:gd name="connsiteX13" fmla="*/ 15215 w 49639"/>
                    <a:gd name="connsiteY13" fmla="*/ 4682 h 12223"/>
                    <a:gd name="connsiteX14" fmla="*/ 18726 w 49639"/>
                    <a:gd name="connsiteY14" fmla="*/ 4682 h 12223"/>
                    <a:gd name="connsiteX15" fmla="*/ 22237 w 49639"/>
                    <a:gd name="connsiteY15" fmla="*/ 5852 h 12223"/>
                    <a:gd name="connsiteX16" fmla="*/ 30429 w 49639"/>
                    <a:gd name="connsiteY16" fmla="*/ 7022 h 12223"/>
                    <a:gd name="connsiteX17" fmla="*/ 33940 w 49639"/>
                    <a:gd name="connsiteY17" fmla="*/ 8193 h 12223"/>
                    <a:gd name="connsiteX18" fmla="*/ 36281 w 49639"/>
                    <a:gd name="connsiteY18" fmla="*/ 10534 h 12223"/>
                    <a:gd name="connsiteX19" fmla="*/ 43303 w 49639"/>
                    <a:gd name="connsiteY19" fmla="*/ 11704 h 12223"/>
                    <a:gd name="connsiteX20" fmla="*/ 49155 w 49639"/>
                    <a:gd name="connsiteY20" fmla="*/ 11704 h 12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9639" h="12223">
                      <a:moveTo>
                        <a:pt x="49155" y="11704"/>
                      </a:moveTo>
                      <a:cubicBezTo>
                        <a:pt x="50325" y="10534"/>
                        <a:pt x="49155" y="9363"/>
                        <a:pt x="47985" y="8193"/>
                      </a:cubicBezTo>
                      <a:cubicBezTo>
                        <a:pt x="44473" y="5852"/>
                        <a:pt x="45644" y="7022"/>
                        <a:pt x="42133" y="4682"/>
                      </a:cubicBezTo>
                      <a:cubicBezTo>
                        <a:pt x="40963" y="4682"/>
                        <a:pt x="39792" y="3511"/>
                        <a:pt x="38622" y="2341"/>
                      </a:cubicBezTo>
                      <a:cubicBezTo>
                        <a:pt x="37451" y="2341"/>
                        <a:pt x="36281" y="2341"/>
                        <a:pt x="33940" y="2341"/>
                      </a:cubicBezTo>
                      <a:cubicBezTo>
                        <a:pt x="31600" y="1170"/>
                        <a:pt x="28089" y="0"/>
                        <a:pt x="25748" y="0"/>
                      </a:cubicBezTo>
                      <a:cubicBezTo>
                        <a:pt x="24577" y="0"/>
                        <a:pt x="22237" y="0"/>
                        <a:pt x="21066" y="0"/>
                      </a:cubicBezTo>
                      <a:cubicBezTo>
                        <a:pt x="19896" y="0"/>
                        <a:pt x="18726" y="0"/>
                        <a:pt x="16385" y="0"/>
                      </a:cubicBezTo>
                      <a:cubicBezTo>
                        <a:pt x="14044" y="0"/>
                        <a:pt x="10533" y="0"/>
                        <a:pt x="8192" y="0"/>
                      </a:cubicBezTo>
                      <a:cubicBezTo>
                        <a:pt x="3511" y="0"/>
                        <a:pt x="4681" y="0"/>
                        <a:pt x="1170" y="1170"/>
                      </a:cubicBezTo>
                      <a:cubicBezTo>
                        <a:pt x="0" y="1170"/>
                        <a:pt x="1170" y="2341"/>
                        <a:pt x="0" y="2341"/>
                      </a:cubicBezTo>
                      <a:cubicBezTo>
                        <a:pt x="0" y="3511"/>
                        <a:pt x="0" y="3511"/>
                        <a:pt x="1170" y="3511"/>
                      </a:cubicBezTo>
                      <a:cubicBezTo>
                        <a:pt x="4681" y="3511"/>
                        <a:pt x="3511" y="3511"/>
                        <a:pt x="8192" y="3511"/>
                      </a:cubicBezTo>
                      <a:cubicBezTo>
                        <a:pt x="10533" y="3511"/>
                        <a:pt x="12874" y="4682"/>
                        <a:pt x="15215" y="4682"/>
                      </a:cubicBezTo>
                      <a:cubicBezTo>
                        <a:pt x="16385" y="4682"/>
                        <a:pt x="17555" y="4682"/>
                        <a:pt x="18726" y="4682"/>
                      </a:cubicBezTo>
                      <a:cubicBezTo>
                        <a:pt x="19896" y="4682"/>
                        <a:pt x="21066" y="5852"/>
                        <a:pt x="22237" y="5852"/>
                      </a:cubicBezTo>
                      <a:cubicBezTo>
                        <a:pt x="24577" y="5852"/>
                        <a:pt x="28089" y="5852"/>
                        <a:pt x="30429" y="7022"/>
                      </a:cubicBezTo>
                      <a:cubicBezTo>
                        <a:pt x="31600" y="7022"/>
                        <a:pt x="32770" y="8193"/>
                        <a:pt x="33940" y="8193"/>
                      </a:cubicBezTo>
                      <a:cubicBezTo>
                        <a:pt x="35111" y="8193"/>
                        <a:pt x="35111" y="9363"/>
                        <a:pt x="36281" y="10534"/>
                      </a:cubicBezTo>
                      <a:cubicBezTo>
                        <a:pt x="39792" y="11704"/>
                        <a:pt x="39792" y="10534"/>
                        <a:pt x="43303" y="11704"/>
                      </a:cubicBezTo>
                      <a:cubicBezTo>
                        <a:pt x="45644" y="11704"/>
                        <a:pt x="47985" y="12874"/>
                        <a:pt x="49155" y="1170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8" name="任意多边形: 形状 1847" descr="ef9e01e5-c054-4a9a-bb2c-43185ba37327"/>
                <p:cNvSpPr/>
                <p:nvPr/>
              </p:nvSpPr>
              <p:spPr>
                <a:xfrm>
                  <a:off x="2470969" y="7271258"/>
                  <a:ext cx="94799" cy="17262"/>
                </a:xfrm>
                <a:custGeom>
                  <a:avLst/>
                  <a:gdLst>
                    <a:gd name="connsiteX0" fmla="*/ 94799 w 94799"/>
                    <a:gd name="connsiteY0" fmla="*/ 3511 h 17262"/>
                    <a:gd name="connsiteX1" fmla="*/ 88947 w 94799"/>
                    <a:gd name="connsiteY1" fmla="*/ 0 h 17262"/>
                    <a:gd name="connsiteX2" fmla="*/ 74903 w 94799"/>
                    <a:gd name="connsiteY2" fmla="*/ 0 h 17262"/>
                    <a:gd name="connsiteX3" fmla="*/ 67881 w 94799"/>
                    <a:gd name="connsiteY3" fmla="*/ 0 h 17262"/>
                    <a:gd name="connsiteX4" fmla="*/ 60859 w 94799"/>
                    <a:gd name="connsiteY4" fmla="*/ 1170 h 17262"/>
                    <a:gd name="connsiteX5" fmla="*/ 44474 w 94799"/>
                    <a:gd name="connsiteY5" fmla="*/ 2341 h 17262"/>
                    <a:gd name="connsiteX6" fmla="*/ 36281 w 94799"/>
                    <a:gd name="connsiteY6" fmla="*/ 4681 h 17262"/>
                    <a:gd name="connsiteX7" fmla="*/ 28089 w 94799"/>
                    <a:gd name="connsiteY7" fmla="*/ 5852 h 17262"/>
                    <a:gd name="connsiteX8" fmla="*/ 14044 w 94799"/>
                    <a:gd name="connsiteY8" fmla="*/ 9363 h 17262"/>
                    <a:gd name="connsiteX9" fmla="*/ 1170 w 94799"/>
                    <a:gd name="connsiteY9" fmla="*/ 15215 h 17262"/>
                    <a:gd name="connsiteX10" fmla="*/ 0 w 94799"/>
                    <a:gd name="connsiteY10" fmla="*/ 16385 h 17262"/>
                    <a:gd name="connsiteX11" fmla="*/ 2341 w 94799"/>
                    <a:gd name="connsiteY11" fmla="*/ 16385 h 17262"/>
                    <a:gd name="connsiteX12" fmla="*/ 15215 w 94799"/>
                    <a:gd name="connsiteY12" fmla="*/ 12874 h 17262"/>
                    <a:gd name="connsiteX13" fmla="*/ 29259 w 94799"/>
                    <a:gd name="connsiteY13" fmla="*/ 10533 h 17262"/>
                    <a:gd name="connsiteX14" fmla="*/ 36281 w 94799"/>
                    <a:gd name="connsiteY14" fmla="*/ 8192 h 17262"/>
                    <a:gd name="connsiteX15" fmla="*/ 44474 w 94799"/>
                    <a:gd name="connsiteY15" fmla="*/ 8192 h 17262"/>
                    <a:gd name="connsiteX16" fmla="*/ 59688 w 94799"/>
                    <a:gd name="connsiteY16" fmla="*/ 5852 h 17262"/>
                    <a:gd name="connsiteX17" fmla="*/ 66710 w 94799"/>
                    <a:gd name="connsiteY17" fmla="*/ 4681 h 17262"/>
                    <a:gd name="connsiteX18" fmla="*/ 73733 w 94799"/>
                    <a:gd name="connsiteY18" fmla="*/ 4681 h 17262"/>
                    <a:gd name="connsiteX19" fmla="*/ 86606 w 94799"/>
                    <a:gd name="connsiteY19" fmla="*/ 3511 h 17262"/>
                    <a:gd name="connsiteX20" fmla="*/ 94799 w 94799"/>
                    <a:gd name="connsiteY20" fmla="*/ 3511 h 17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4799" h="17262">
                      <a:moveTo>
                        <a:pt x="94799" y="3511"/>
                      </a:moveTo>
                      <a:cubicBezTo>
                        <a:pt x="94799" y="2341"/>
                        <a:pt x="92458" y="1170"/>
                        <a:pt x="88947" y="0"/>
                      </a:cubicBezTo>
                      <a:cubicBezTo>
                        <a:pt x="81925" y="0"/>
                        <a:pt x="83096" y="0"/>
                        <a:pt x="74903" y="0"/>
                      </a:cubicBezTo>
                      <a:cubicBezTo>
                        <a:pt x="72562" y="0"/>
                        <a:pt x="70222" y="0"/>
                        <a:pt x="67881" y="0"/>
                      </a:cubicBezTo>
                      <a:cubicBezTo>
                        <a:pt x="65540" y="0"/>
                        <a:pt x="63199" y="1170"/>
                        <a:pt x="60859" y="1170"/>
                      </a:cubicBezTo>
                      <a:cubicBezTo>
                        <a:pt x="56177" y="1170"/>
                        <a:pt x="50325" y="1170"/>
                        <a:pt x="44474" y="2341"/>
                      </a:cubicBezTo>
                      <a:cubicBezTo>
                        <a:pt x="42133" y="2341"/>
                        <a:pt x="39792" y="4681"/>
                        <a:pt x="36281" y="4681"/>
                      </a:cubicBezTo>
                      <a:cubicBezTo>
                        <a:pt x="33940" y="4681"/>
                        <a:pt x="30429" y="5852"/>
                        <a:pt x="28089" y="5852"/>
                      </a:cubicBezTo>
                      <a:cubicBezTo>
                        <a:pt x="23407" y="7022"/>
                        <a:pt x="18726" y="8192"/>
                        <a:pt x="14044" y="9363"/>
                      </a:cubicBezTo>
                      <a:cubicBezTo>
                        <a:pt x="5852" y="11704"/>
                        <a:pt x="8192" y="11704"/>
                        <a:pt x="1170" y="15215"/>
                      </a:cubicBezTo>
                      <a:cubicBezTo>
                        <a:pt x="0" y="15215"/>
                        <a:pt x="0" y="16385"/>
                        <a:pt x="0" y="16385"/>
                      </a:cubicBezTo>
                      <a:cubicBezTo>
                        <a:pt x="0" y="17555"/>
                        <a:pt x="0" y="17555"/>
                        <a:pt x="2341" y="16385"/>
                      </a:cubicBezTo>
                      <a:cubicBezTo>
                        <a:pt x="8192" y="14044"/>
                        <a:pt x="7022" y="14044"/>
                        <a:pt x="15215" y="12874"/>
                      </a:cubicBezTo>
                      <a:cubicBezTo>
                        <a:pt x="18726" y="11704"/>
                        <a:pt x="23407" y="11704"/>
                        <a:pt x="29259" y="10533"/>
                      </a:cubicBezTo>
                      <a:cubicBezTo>
                        <a:pt x="31600" y="10533"/>
                        <a:pt x="33940" y="9363"/>
                        <a:pt x="36281" y="8192"/>
                      </a:cubicBezTo>
                      <a:cubicBezTo>
                        <a:pt x="38622" y="8192"/>
                        <a:pt x="42133" y="8192"/>
                        <a:pt x="44474" y="8192"/>
                      </a:cubicBezTo>
                      <a:cubicBezTo>
                        <a:pt x="50325" y="7022"/>
                        <a:pt x="55007" y="5852"/>
                        <a:pt x="59688" y="5852"/>
                      </a:cubicBezTo>
                      <a:cubicBezTo>
                        <a:pt x="62029" y="5852"/>
                        <a:pt x="64370" y="5852"/>
                        <a:pt x="66710" y="4681"/>
                      </a:cubicBezTo>
                      <a:cubicBezTo>
                        <a:pt x="69051" y="4681"/>
                        <a:pt x="71392" y="4681"/>
                        <a:pt x="73733" y="4681"/>
                      </a:cubicBezTo>
                      <a:cubicBezTo>
                        <a:pt x="81925" y="4681"/>
                        <a:pt x="80755" y="3511"/>
                        <a:pt x="86606" y="3511"/>
                      </a:cubicBezTo>
                      <a:cubicBezTo>
                        <a:pt x="91288" y="4681"/>
                        <a:pt x="94799" y="4681"/>
                        <a:pt x="94799" y="35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49" name="任意多边形: 形状 1848" descr="47edc337-61fd-40ea-8273-faefb6f19120"/>
                <p:cNvSpPr/>
                <p:nvPr/>
              </p:nvSpPr>
              <p:spPr>
                <a:xfrm>
                  <a:off x="2450196" y="7236147"/>
                  <a:ext cx="159055" cy="54321"/>
                </a:xfrm>
                <a:custGeom>
                  <a:avLst/>
                  <a:gdLst>
                    <a:gd name="connsiteX0" fmla="*/ 158876 w 159055"/>
                    <a:gd name="connsiteY0" fmla="*/ 10533 h 54321"/>
                    <a:gd name="connsiteX1" fmla="*/ 148343 w 159055"/>
                    <a:gd name="connsiteY1" fmla="*/ 4682 h 54321"/>
                    <a:gd name="connsiteX2" fmla="*/ 122595 w 159055"/>
                    <a:gd name="connsiteY2" fmla="*/ 1170 h 54321"/>
                    <a:gd name="connsiteX3" fmla="*/ 109721 w 159055"/>
                    <a:gd name="connsiteY3" fmla="*/ 0 h 54321"/>
                    <a:gd name="connsiteX4" fmla="*/ 95677 w 159055"/>
                    <a:gd name="connsiteY4" fmla="*/ 2341 h 54321"/>
                    <a:gd name="connsiteX5" fmla="*/ 65248 w 159055"/>
                    <a:gd name="connsiteY5" fmla="*/ 8192 h 54321"/>
                    <a:gd name="connsiteX6" fmla="*/ 51203 w 159055"/>
                    <a:gd name="connsiteY6" fmla="*/ 14044 h 54321"/>
                    <a:gd name="connsiteX7" fmla="*/ 38329 w 159055"/>
                    <a:gd name="connsiteY7" fmla="*/ 19896 h 54321"/>
                    <a:gd name="connsiteX8" fmla="*/ 17263 w 159055"/>
                    <a:gd name="connsiteY8" fmla="*/ 33940 h 54321"/>
                    <a:gd name="connsiteX9" fmla="*/ 7900 w 159055"/>
                    <a:gd name="connsiteY9" fmla="*/ 43303 h 54321"/>
                    <a:gd name="connsiteX10" fmla="*/ 878 w 159055"/>
                    <a:gd name="connsiteY10" fmla="*/ 51496 h 54321"/>
                    <a:gd name="connsiteX11" fmla="*/ 878 w 159055"/>
                    <a:gd name="connsiteY11" fmla="*/ 53836 h 54321"/>
                    <a:gd name="connsiteX12" fmla="*/ 4389 w 159055"/>
                    <a:gd name="connsiteY12" fmla="*/ 52666 h 54321"/>
                    <a:gd name="connsiteX13" fmla="*/ 11411 w 159055"/>
                    <a:gd name="connsiteY13" fmla="*/ 45644 h 54321"/>
                    <a:gd name="connsiteX14" fmla="*/ 20774 w 159055"/>
                    <a:gd name="connsiteY14" fmla="*/ 37451 h 54321"/>
                    <a:gd name="connsiteX15" fmla="*/ 41840 w 159055"/>
                    <a:gd name="connsiteY15" fmla="*/ 25748 h 54321"/>
                    <a:gd name="connsiteX16" fmla="*/ 54714 w 159055"/>
                    <a:gd name="connsiteY16" fmla="*/ 19896 h 54321"/>
                    <a:gd name="connsiteX17" fmla="*/ 68759 w 159055"/>
                    <a:gd name="connsiteY17" fmla="*/ 16385 h 54321"/>
                    <a:gd name="connsiteX18" fmla="*/ 96847 w 159055"/>
                    <a:gd name="connsiteY18" fmla="*/ 9363 h 54321"/>
                    <a:gd name="connsiteX19" fmla="*/ 109721 w 159055"/>
                    <a:gd name="connsiteY19" fmla="*/ 8192 h 54321"/>
                    <a:gd name="connsiteX20" fmla="*/ 121425 w 159055"/>
                    <a:gd name="connsiteY20" fmla="*/ 9363 h 54321"/>
                    <a:gd name="connsiteX21" fmla="*/ 146002 w 159055"/>
                    <a:gd name="connsiteY21" fmla="*/ 11704 h 54321"/>
                    <a:gd name="connsiteX22" fmla="*/ 158876 w 159055"/>
                    <a:gd name="connsiteY22" fmla="*/ 10533 h 54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59055" h="54321">
                      <a:moveTo>
                        <a:pt x="158876" y="10533"/>
                      </a:moveTo>
                      <a:cubicBezTo>
                        <a:pt x="160046" y="9363"/>
                        <a:pt x="155365" y="7022"/>
                        <a:pt x="148343" y="4682"/>
                      </a:cubicBezTo>
                      <a:cubicBezTo>
                        <a:pt x="135469" y="2341"/>
                        <a:pt x="137810" y="2341"/>
                        <a:pt x="122595" y="1170"/>
                      </a:cubicBezTo>
                      <a:cubicBezTo>
                        <a:pt x="119084" y="1170"/>
                        <a:pt x="114403" y="0"/>
                        <a:pt x="109721" y="0"/>
                      </a:cubicBezTo>
                      <a:cubicBezTo>
                        <a:pt x="105040" y="0"/>
                        <a:pt x="100358" y="1170"/>
                        <a:pt x="95677" y="2341"/>
                      </a:cubicBezTo>
                      <a:cubicBezTo>
                        <a:pt x="86314" y="3511"/>
                        <a:pt x="75781" y="4682"/>
                        <a:pt x="65248" y="8192"/>
                      </a:cubicBezTo>
                      <a:cubicBezTo>
                        <a:pt x="60566" y="9363"/>
                        <a:pt x="55885" y="11704"/>
                        <a:pt x="51203" y="14044"/>
                      </a:cubicBezTo>
                      <a:cubicBezTo>
                        <a:pt x="46522" y="16385"/>
                        <a:pt x="41840" y="17556"/>
                        <a:pt x="38329" y="19896"/>
                      </a:cubicBezTo>
                      <a:cubicBezTo>
                        <a:pt x="30137" y="24577"/>
                        <a:pt x="23115" y="29259"/>
                        <a:pt x="17263" y="33940"/>
                      </a:cubicBezTo>
                      <a:cubicBezTo>
                        <a:pt x="11411" y="38622"/>
                        <a:pt x="10241" y="40963"/>
                        <a:pt x="7900" y="43303"/>
                      </a:cubicBezTo>
                      <a:cubicBezTo>
                        <a:pt x="5559" y="45644"/>
                        <a:pt x="4389" y="46815"/>
                        <a:pt x="878" y="51496"/>
                      </a:cubicBezTo>
                      <a:cubicBezTo>
                        <a:pt x="-293" y="52666"/>
                        <a:pt x="-293" y="53836"/>
                        <a:pt x="878" y="53836"/>
                      </a:cubicBezTo>
                      <a:cubicBezTo>
                        <a:pt x="878" y="55007"/>
                        <a:pt x="2048" y="53836"/>
                        <a:pt x="4389" y="52666"/>
                      </a:cubicBezTo>
                      <a:cubicBezTo>
                        <a:pt x="7900" y="47985"/>
                        <a:pt x="10241" y="46815"/>
                        <a:pt x="11411" y="45644"/>
                      </a:cubicBezTo>
                      <a:cubicBezTo>
                        <a:pt x="13752" y="43303"/>
                        <a:pt x="14922" y="42133"/>
                        <a:pt x="20774" y="37451"/>
                      </a:cubicBezTo>
                      <a:cubicBezTo>
                        <a:pt x="26626" y="32770"/>
                        <a:pt x="33648" y="29259"/>
                        <a:pt x="41840" y="25748"/>
                      </a:cubicBezTo>
                      <a:cubicBezTo>
                        <a:pt x="45351" y="23407"/>
                        <a:pt x="50033" y="21066"/>
                        <a:pt x="54714" y="19896"/>
                      </a:cubicBezTo>
                      <a:cubicBezTo>
                        <a:pt x="59396" y="17556"/>
                        <a:pt x="64077" y="17556"/>
                        <a:pt x="68759" y="16385"/>
                      </a:cubicBezTo>
                      <a:cubicBezTo>
                        <a:pt x="78121" y="14044"/>
                        <a:pt x="87484" y="10533"/>
                        <a:pt x="96847" y="9363"/>
                      </a:cubicBezTo>
                      <a:cubicBezTo>
                        <a:pt x="101529" y="9363"/>
                        <a:pt x="106210" y="8192"/>
                        <a:pt x="109721" y="8192"/>
                      </a:cubicBezTo>
                      <a:cubicBezTo>
                        <a:pt x="114403" y="8192"/>
                        <a:pt x="117914" y="9363"/>
                        <a:pt x="121425" y="9363"/>
                      </a:cubicBezTo>
                      <a:cubicBezTo>
                        <a:pt x="136639" y="10533"/>
                        <a:pt x="133128" y="9363"/>
                        <a:pt x="146002" y="11704"/>
                      </a:cubicBezTo>
                      <a:cubicBezTo>
                        <a:pt x="153024" y="10533"/>
                        <a:pt x="157706" y="11704"/>
                        <a:pt x="158876" y="1053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0" name="任意多边形: 形状 1849" descr="8b3a3d30-2df5-4c39-89c8-b8232ea67086"/>
                <p:cNvSpPr/>
                <p:nvPr/>
              </p:nvSpPr>
              <p:spPr>
                <a:xfrm>
                  <a:off x="2595027" y="6975157"/>
                  <a:ext cx="57832" cy="76951"/>
                </a:xfrm>
                <a:custGeom>
                  <a:avLst/>
                  <a:gdLst>
                    <a:gd name="connsiteX0" fmla="*/ 56177 w 57832"/>
                    <a:gd name="connsiteY0" fmla="*/ 0 h 76951"/>
                    <a:gd name="connsiteX1" fmla="*/ 52666 w 57832"/>
                    <a:gd name="connsiteY1" fmla="*/ 5852 h 76951"/>
                    <a:gd name="connsiteX2" fmla="*/ 49155 w 57832"/>
                    <a:gd name="connsiteY2" fmla="*/ 18726 h 76951"/>
                    <a:gd name="connsiteX3" fmla="*/ 46814 w 57832"/>
                    <a:gd name="connsiteY3" fmla="*/ 24578 h 76951"/>
                    <a:gd name="connsiteX4" fmla="*/ 44473 w 57832"/>
                    <a:gd name="connsiteY4" fmla="*/ 31600 h 76951"/>
                    <a:gd name="connsiteX5" fmla="*/ 35111 w 57832"/>
                    <a:gd name="connsiteY5" fmla="*/ 44474 h 76951"/>
                    <a:gd name="connsiteX6" fmla="*/ 30429 w 57832"/>
                    <a:gd name="connsiteY6" fmla="*/ 51496 h 76951"/>
                    <a:gd name="connsiteX7" fmla="*/ 24577 w 57832"/>
                    <a:gd name="connsiteY7" fmla="*/ 57348 h 76951"/>
                    <a:gd name="connsiteX8" fmla="*/ 12874 w 57832"/>
                    <a:gd name="connsiteY8" fmla="*/ 65540 h 76951"/>
                    <a:gd name="connsiteX9" fmla="*/ 1170 w 57832"/>
                    <a:gd name="connsiteY9" fmla="*/ 73733 h 76951"/>
                    <a:gd name="connsiteX10" fmla="*/ 0 w 57832"/>
                    <a:gd name="connsiteY10" fmla="*/ 76073 h 76951"/>
                    <a:gd name="connsiteX11" fmla="*/ 2341 w 57832"/>
                    <a:gd name="connsiteY11" fmla="*/ 76073 h 76951"/>
                    <a:gd name="connsiteX12" fmla="*/ 16385 w 57832"/>
                    <a:gd name="connsiteY12" fmla="*/ 69051 h 76951"/>
                    <a:gd name="connsiteX13" fmla="*/ 29259 w 57832"/>
                    <a:gd name="connsiteY13" fmla="*/ 60859 h 76951"/>
                    <a:gd name="connsiteX14" fmla="*/ 35111 w 57832"/>
                    <a:gd name="connsiteY14" fmla="*/ 55007 h 76951"/>
                    <a:gd name="connsiteX15" fmla="*/ 42133 w 57832"/>
                    <a:gd name="connsiteY15" fmla="*/ 49155 h 76951"/>
                    <a:gd name="connsiteX16" fmla="*/ 50325 w 57832"/>
                    <a:gd name="connsiteY16" fmla="*/ 35111 h 76951"/>
                    <a:gd name="connsiteX17" fmla="*/ 52666 w 57832"/>
                    <a:gd name="connsiteY17" fmla="*/ 28089 h 76951"/>
                    <a:gd name="connsiteX18" fmla="*/ 56177 w 57832"/>
                    <a:gd name="connsiteY18" fmla="*/ 22237 h 76951"/>
                    <a:gd name="connsiteX19" fmla="*/ 57347 w 57832"/>
                    <a:gd name="connsiteY19" fmla="*/ 9363 h 76951"/>
                    <a:gd name="connsiteX20" fmla="*/ 56177 w 57832"/>
                    <a:gd name="connsiteY20" fmla="*/ 0 h 76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7832" h="76951">
                      <a:moveTo>
                        <a:pt x="56177" y="0"/>
                      </a:moveTo>
                      <a:cubicBezTo>
                        <a:pt x="55007" y="0"/>
                        <a:pt x="52666" y="2341"/>
                        <a:pt x="52666" y="5852"/>
                      </a:cubicBezTo>
                      <a:cubicBezTo>
                        <a:pt x="51496" y="11704"/>
                        <a:pt x="51496" y="10533"/>
                        <a:pt x="49155" y="18726"/>
                      </a:cubicBezTo>
                      <a:cubicBezTo>
                        <a:pt x="47985" y="21066"/>
                        <a:pt x="46814" y="22237"/>
                        <a:pt x="46814" y="24578"/>
                      </a:cubicBezTo>
                      <a:cubicBezTo>
                        <a:pt x="45644" y="26918"/>
                        <a:pt x="45644" y="29259"/>
                        <a:pt x="44473" y="31600"/>
                      </a:cubicBezTo>
                      <a:cubicBezTo>
                        <a:pt x="42133" y="36281"/>
                        <a:pt x="38622" y="39792"/>
                        <a:pt x="35111" y="44474"/>
                      </a:cubicBezTo>
                      <a:cubicBezTo>
                        <a:pt x="33940" y="46814"/>
                        <a:pt x="32770" y="49155"/>
                        <a:pt x="30429" y="51496"/>
                      </a:cubicBezTo>
                      <a:cubicBezTo>
                        <a:pt x="28089" y="53837"/>
                        <a:pt x="26918" y="55007"/>
                        <a:pt x="24577" y="57348"/>
                      </a:cubicBezTo>
                      <a:cubicBezTo>
                        <a:pt x="21066" y="60859"/>
                        <a:pt x="16385" y="63199"/>
                        <a:pt x="12874" y="65540"/>
                      </a:cubicBezTo>
                      <a:cubicBezTo>
                        <a:pt x="5852" y="70222"/>
                        <a:pt x="7022" y="70222"/>
                        <a:pt x="1170" y="73733"/>
                      </a:cubicBezTo>
                      <a:cubicBezTo>
                        <a:pt x="0" y="74903"/>
                        <a:pt x="0" y="74903"/>
                        <a:pt x="0" y="76073"/>
                      </a:cubicBezTo>
                      <a:cubicBezTo>
                        <a:pt x="0" y="77244"/>
                        <a:pt x="0" y="77244"/>
                        <a:pt x="2341" y="76073"/>
                      </a:cubicBezTo>
                      <a:cubicBezTo>
                        <a:pt x="9363" y="73733"/>
                        <a:pt x="8192" y="73733"/>
                        <a:pt x="16385" y="69051"/>
                      </a:cubicBezTo>
                      <a:cubicBezTo>
                        <a:pt x="19896" y="66711"/>
                        <a:pt x="24577" y="64370"/>
                        <a:pt x="29259" y="60859"/>
                      </a:cubicBezTo>
                      <a:cubicBezTo>
                        <a:pt x="31600" y="58518"/>
                        <a:pt x="32770" y="57348"/>
                        <a:pt x="35111" y="55007"/>
                      </a:cubicBezTo>
                      <a:cubicBezTo>
                        <a:pt x="37451" y="52666"/>
                        <a:pt x="39792" y="51496"/>
                        <a:pt x="42133" y="49155"/>
                      </a:cubicBezTo>
                      <a:cubicBezTo>
                        <a:pt x="45644" y="44474"/>
                        <a:pt x="47985" y="39792"/>
                        <a:pt x="50325" y="35111"/>
                      </a:cubicBezTo>
                      <a:cubicBezTo>
                        <a:pt x="51496" y="32770"/>
                        <a:pt x="52666" y="30429"/>
                        <a:pt x="52666" y="28089"/>
                      </a:cubicBezTo>
                      <a:cubicBezTo>
                        <a:pt x="53836" y="25748"/>
                        <a:pt x="55007" y="23407"/>
                        <a:pt x="56177" y="22237"/>
                      </a:cubicBezTo>
                      <a:cubicBezTo>
                        <a:pt x="58518" y="14044"/>
                        <a:pt x="56177" y="15215"/>
                        <a:pt x="57347" y="9363"/>
                      </a:cubicBezTo>
                      <a:cubicBezTo>
                        <a:pt x="58518" y="3511"/>
                        <a:pt x="57347" y="0"/>
                        <a:pt x="5617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1" name="任意多边形: 形状 1850" descr="71bd5e0f-c9db-4112-8dfa-44c0ef24212e"/>
                <p:cNvSpPr/>
                <p:nvPr/>
              </p:nvSpPr>
              <p:spPr>
                <a:xfrm>
                  <a:off x="2581633" y="6990372"/>
                  <a:ext cx="43823" cy="50032"/>
                </a:xfrm>
                <a:custGeom>
                  <a:avLst/>
                  <a:gdLst>
                    <a:gd name="connsiteX0" fmla="*/ 42653 w 43823"/>
                    <a:gd name="connsiteY0" fmla="*/ 0 h 50032"/>
                    <a:gd name="connsiteX1" fmla="*/ 39142 w 43823"/>
                    <a:gd name="connsiteY1" fmla="*/ 3511 h 50032"/>
                    <a:gd name="connsiteX2" fmla="*/ 35631 w 43823"/>
                    <a:gd name="connsiteY2" fmla="*/ 11704 h 50032"/>
                    <a:gd name="connsiteX3" fmla="*/ 33290 w 43823"/>
                    <a:gd name="connsiteY3" fmla="*/ 15215 h 50032"/>
                    <a:gd name="connsiteX4" fmla="*/ 32120 w 43823"/>
                    <a:gd name="connsiteY4" fmla="*/ 19896 h 50032"/>
                    <a:gd name="connsiteX5" fmla="*/ 25098 w 43823"/>
                    <a:gd name="connsiteY5" fmla="*/ 28089 h 50032"/>
                    <a:gd name="connsiteX6" fmla="*/ 21587 w 43823"/>
                    <a:gd name="connsiteY6" fmla="*/ 32770 h 50032"/>
                    <a:gd name="connsiteX7" fmla="*/ 16905 w 43823"/>
                    <a:gd name="connsiteY7" fmla="*/ 36281 h 50032"/>
                    <a:gd name="connsiteX8" fmla="*/ 8713 w 43823"/>
                    <a:gd name="connsiteY8" fmla="*/ 42133 h 50032"/>
                    <a:gd name="connsiteX9" fmla="*/ 520 w 43823"/>
                    <a:gd name="connsiteY9" fmla="*/ 47985 h 50032"/>
                    <a:gd name="connsiteX10" fmla="*/ 520 w 43823"/>
                    <a:gd name="connsiteY10" fmla="*/ 49155 h 50032"/>
                    <a:gd name="connsiteX11" fmla="*/ 2861 w 43823"/>
                    <a:gd name="connsiteY11" fmla="*/ 49155 h 50032"/>
                    <a:gd name="connsiteX12" fmla="*/ 12224 w 43823"/>
                    <a:gd name="connsiteY12" fmla="*/ 44474 h 50032"/>
                    <a:gd name="connsiteX13" fmla="*/ 21587 w 43823"/>
                    <a:gd name="connsiteY13" fmla="*/ 39792 h 50032"/>
                    <a:gd name="connsiteX14" fmla="*/ 26268 w 43823"/>
                    <a:gd name="connsiteY14" fmla="*/ 36281 h 50032"/>
                    <a:gd name="connsiteX15" fmla="*/ 30950 w 43823"/>
                    <a:gd name="connsiteY15" fmla="*/ 32770 h 50032"/>
                    <a:gd name="connsiteX16" fmla="*/ 37972 w 43823"/>
                    <a:gd name="connsiteY16" fmla="*/ 23407 h 50032"/>
                    <a:gd name="connsiteX17" fmla="*/ 40312 w 43823"/>
                    <a:gd name="connsiteY17" fmla="*/ 18726 h 50032"/>
                    <a:gd name="connsiteX18" fmla="*/ 42653 w 43823"/>
                    <a:gd name="connsiteY18" fmla="*/ 15215 h 50032"/>
                    <a:gd name="connsiteX19" fmla="*/ 43823 w 43823"/>
                    <a:gd name="connsiteY19" fmla="*/ 5852 h 50032"/>
                    <a:gd name="connsiteX20" fmla="*/ 42653 w 43823"/>
                    <a:gd name="connsiteY20" fmla="*/ 0 h 50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823" h="50032">
                      <a:moveTo>
                        <a:pt x="42653" y="0"/>
                      </a:moveTo>
                      <a:cubicBezTo>
                        <a:pt x="41483" y="0"/>
                        <a:pt x="39142" y="1170"/>
                        <a:pt x="39142" y="3511"/>
                      </a:cubicBezTo>
                      <a:cubicBezTo>
                        <a:pt x="37972" y="7022"/>
                        <a:pt x="37972" y="7022"/>
                        <a:pt x="35631" y="11704"/>
                      </a:cubicBezTo>
                      <a:cubicBezTo>
                        <a:pt x="35631" y="12874"/>
                        <a:pt x="33290" y="14044"/>
                        <a:pt x="33290" y="15215"/>
                      </a:cubicBezTo>
                      <a:cubicBezTo>
                        <a:pt x="32120" y="16385"/>
                        <a:pt x="32120" y="18726"/>
                        <a:pt x="32120" y="19896"/>
                      </a:cubicBezTo>
                      <a:cubicBezTo>
                        <a:pt x="29779" y="22237"/>
                        <a:pt x="27438" y="24578"/>
                        <a:pt x="25098" y="28089"/>
                      </a:cubicBezTo>
                      <a:cubicBezTo>
                        <a:pt x="23927" y="29259"/>
                        <a:pt x="23927" y="31600"/>
                        <a:pt x="21587" y="32770"/>
                      </a:cubicBezTo>
                      <a:cubicBezTo>
                        <a:pt x="20416" y="33940"/>
                        <a:pt x="19246" y="35111"/>
                        <a:pt x="16905" y="36281"/>
                      </a:cubicBezTo>
                      <a:cubicBezTo>
                        <a:pt x="14564" y="38622"/>
                        <a:pt x="11053" y="39792"/>
                        <a:pt x="8713" y="42133"/>
                      </a:cubicBezTo>
                      <a:cubicBezTo>
                        <a:pt x="4031" y="45644"/>
                        <a:pt x="5202" y="44474"/>
                        <a:pt x="520" y="47985"/>
                      </a:cubicBezTo>
                      <a:cubicBezTo>
                        <a:pt x="-650" y="47985"/>
                        <a:pt x="520" y="49155"/>
                        <a:pt x="520" y="49155"/>
                      </a:cubicBezTo>
                      <a:cubicBezTo>
                        <a:pt x="520" y="50325"/>
                        <a:pt x="520" y="50325"/>
                        <a:pt x="2861" y="49155"/>
                      </a:cubicBezTo>
                      <a:cubicBezTo>
                        <a:pt x="7542" y="47985"/>
                        <a:pt x="6372" y="47985"/>
                        <a:pt x="12224" y="44474"/>
                      </a:cubicBezTo>
                      <a:cubicBezTo>
                        <a:pt x="14564" y="43303"/>
                        <a:pt x="18076" y="42133"/>
                        <a:pt x="21587" y="39792"/>
                      </a:cubicBezTo>
                      <a:cubicBezTo>
                        <a:pt x="22757" y="38622"/>
                        <a:pt x="23927" y="37451"/>
                        <a:pt x="26268" y="36281"/>
                      </a:cubicBezTo>
                      <a:cubicBezTo>
                        <a:pt x="27438" y="35111"/>
                        <a:pt x="29779" y="33940"/>
                        <a:pt x="30950" y="32770"/>
                      </a:cubicBezTo>
                      <a:cubicBezTo>
                        <a:pt x="33290" y="29259"/>
                        <a:pt x="35631" y="25748"/>
                        <a:pt x="37972" y="23407"/>
                      </a:cubicBezTo>
                      <a:cubicBezTo>
                        <a:pt x="39142" y="22237"/>
                        <a:pt x="39142" y="19896"/>
                        <a:pt x="40312" y="18726"/>
                      </a:cubicBezTo>
                      <a:cubicBezTo>
                        <a:pt x="41483" y="17555"/>
                        <a:pt x="42653" y="16385"/>
                        <a:pt x="42653" y="15215"/>
                      </a:cubicBezTo>
                      <a:cubicBezTo>
                        <a:pt x="44994" y="9363"/>
                        <a:pt x="42653" y="10533"/>
                        <a:pt x="43823" y="5852"/>
                      </a:cubicBezTo>
                      <a:cubicBezTo>
                        <a:pt x="43823" y="2341"/>
                        <a:pt x="43823" y="0"/>
                        <a:pt x="4265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2" name="任意多边形: 形状 1851" descr="186b7e5e-3627-4a2f-8dbe-8a64ffca5bd4"/>
                <p:cNvSpPr/>
                <p:nvPr/>
              </p:nvSpPr>
              <p:spPr>
                <a:xfrm>
                  <a:off x="2580983" y="6979318"/>
                  <a:ext cx="28966" cy="20416"/>
                </a:xfrm>
                <a:custGeom>
                  <a:avLst/>
                  <a:gdLst>
                    <a:gd name="connsiteX0" fmla="*/ 28089 w 28966"/>
                    <a:gd name="connsiteY0" fmla="*/ 520 h 20416"/>
                    <a:gd name="connsiteX1" fmla="*/ 24578 w 28966"/>
                    <a:gd name="connsiteY1" fmla="*/ 520 h 20416"/>
                    <a:gd name="connsiteX2" fmla="*/ 21066 w 28966"/>
                    <a:gd name="connsiteY2" fmla="*/ 4031 h 20416"/>
                    <a:gd name="connsiteX3" fmla="*/ 18726 w 28966"/>
                    <a:gd name="connsiteY3" fmla="*/ 5202 h 20416"/>
                    <a:gd name="connsiteX4" fmla="*/ 17555 w 28966"/>
                    <a:gd name="connsiteY4" fmla="*/ 7542 h 20416"/>
                    <a:gd name="connsiteX5" fmla="*/ 12874 w 28966"/>
                    <a:gd name="connsiteY5" fmla="*/ 9883 h 20416"/>
                    <a:gd name="connsiteX6" fmla="*/ 11704 w 28966"/>
                    <a:gd name="connsiteY6" fmla="*/ 12224 h 20416"/>
                    <a:gd name="connsiteX7" fmla="*/ 9363 w 28966"/>
                    <a:gd name="connsiteY7" fmla="*/ 13394 h 20416"/>
                    <a:gd name="connsiteX8" fmla="*/ 4682 w 28966"/>
                    <a:gd name="connsiteY8" fmla="*/ 15735 h 20416"/>
                    <a:gd name="connsiteX9" fmla="*/ 0 w 28966"/>
                    <a:gd name="connsiteY9" fmla="*/ 18076 h 20416"/>
                    <a:gd name="connsiteX10" fmla="*/ 0 w 28966"/>
                    <a:gd name="connsiteY10" fmla="*/ 19246 h 20416"/>
                    <a:gd name="connsiteX11" fmla="*/ 1170 w 28966"/>
                    <a:gd name="connsiteY11" fmla="*/ 20416 h 20416"/>
                    <a:gd name="connsiteX12" fmla="*/ 5852 w 28966"/>
                    <a:gd name="connsiteY12" fmla="*/ 19246 h 20416"/>
                    <a:gd name="connsiteX13" fmla="*/ 11704 w 28966"/>
                    <a:gd name="connsiteY13" fmla="*/ 18076 h 20416"/>
                    <a:gd name="connsiteX14" fmla="*/ 14044 w 28966"/>
                    <a:gd name="connsiteY14" fmla="*/ 16905 h 20416"/>
                    <a:gd name="connsiteX15" fmla="*/ 17555 w 28966"/>
                    <a:gd name="connsiteY15" fmla="*/ 15735 h 20416"/>
                    <a:gd name="connsiteX16" fmla="*/ 22237 w 28966"/>
                    <a:gd name="connsiteY16" fmla="*/ 11053 h 20416"/>
                    <a:gd name="connsiteX17" fmla="*/ 24578 w 28966"/>
                    <a:gd name="connsiteY17" fmla="*/ 8713 h 20416"/>
                    <a:gd name="connsiteX18" fmla="*/ 26918 w 28966"/>
                    <a:gd name="connsiteY18" fmla="*/ 7542 h 20416"/>
                    <a:gd name="connsiteX19" fmla="*/ 28089 w 28966"/>
                    <a:gd name="connsiteY19" fmla="*/ 2861 h 20416"/>
                    <a:gd name="connsiteX20" fmla="*/ 28089 w 28966"/>
                    <a:gd name="connsiteY20" fmla="*/ 520 h 20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966" h="20416">
                      <a:moveTo>
                        <a:pt x="28089" y="520"/>
                      </a:moveTo>
                      <a:cubicBezTo>
                        <a:pt x="26918" y="-650"/>
                        <a:pt x="24578" y="520"/>
                        <a:pt x="24578" y="520"/>
                      </a:cubicBezTo>
                      <a:cubicBezTo>
                        <a:pt x="23407" y="1690"/>
                        <a:pt x="23407" y="1690"/>
                        <a:pt x="21066" y="4031"/>
                      </a:cubicBezTo>
                      <a:cubicBezTo>
                        <a:pt x="21066" y="4031"/>
                        <a:pt x="19896" y="5202"/>
                        <a:pt x="18726" y="5202"/>
                      </a:cubicBezTo>
                      <a:cubicBezTo>
                        <a:pt x="18726" y="5202"/>
                        <a:pt x="18726" y="6372"/>
                        <a:pt x="17555" y="7542"/>
                      </a:cubicBezTo>
                      <a:cubicBezTo>
                        <a:pt x="16385" y="8713"/>
                        <a:pt x="14044" y="8713"/>
                        <a:pt x="12874" y="9883"/>
                      </a:cubicBezTo>
                      <a:cubicBezTo>
                        <a:pt x="11704" y="9883"/>
                        <a:pt x="11704" y="11053"/>
                        <a:pt x="11704" y="12224"/>
                      </a:cubicBezTo>
                      <a:cubicBezTo>
                        <a:pt x="10533" y="12224"/>
                        <a:pt x="10533" y="13394"/>
                        <a:pt x="9363" y="13394"/>
                      </a:cubicBezTo>
                      <a:cubicBezTo>
                        <a:pt x="8193" y="14564"/>
                        <a:pt x="5852" y="14564"/>
                        <a:pt x="4682" y="15735"/>
                      </a:cubicBezTo>
                      <a:cubicBezTo>
                        <a:pt x="2341" y="16905"/>
                        <a:pt x="2341" y="16905"/>
                        <a:pt x="0" y="18076"/>
                      </a:cubicBezTo>
                      <a:cubicBezTo>
                        <a:pt x="0" y="18076"/>
                        <a:pt x="0" y="19246"/>
                        <a:pt x="0" y="19246"/>
                      </a:cubicBezTo>
                      <a:cubicBezTo>
                        <a:pt x="0" y="20416"/>
                        <a:pt x="0" y="20416"/>
                        <a:pt x="1170" y="20416"/>
                      </a:cubicBezTo>
                      <a:cubicBezTo>
                        <a:pt x="3511" y="20416"/>
                        <a:pt x="3511" y="20416"/>
                        <a:pt x="5852" y="19246"/>
                      </a:cubicBezTo>
                      <a:cubicBezTo>
                        <a:pt x="7022" y="19246"/>
                        <a:pt x="9363" y="19246"/>
                        <a:pt x="11704" y="18076"/>
                      </a:cubicBezTo>
                      <a:cubicBezTo>
                        <a:pt x="12874" y="18076"/>
                        <a:pt x="12874" y="16905"/>
                        <a:pt x="14044" y="16905"/>
                      </a:cubicBezTo>
                      <a:cubicBezTo>
                        <a:pt x="15215" y="16905"/>
                        <a:pt x="16385" y="16905"/>
                        <a:pt x="17555" y="15735"/>
                      </a:cubicBezTo>
                      <a:cubicBezTo>
                        <a:pt x="19896" y="14564"/>
                        <a:pt x="21066" y="12224"/>
                        <a:pt x="22237" y="11053"/>
                      </a:cubicBezTo>
                      <a:cubicBezTo>
                        <a:pt x="23407" y="9883"/>
                        <a:pt x="23407" y="9883"/>
                        <a:pt x="24578" y="8713"/>
                      </a:cubicBezTo>
                      <a:cubicBezTo>
                        <a:pt x="25748" y="7542"/>
                        <a:pt x="26918" y="7542"/>
                        <a:pt x="26918" y="7542"/>
                      </a:cubicBezTo>
                      <a:cubicBezTo>
                        <a:pt x="29259" y="5202"/>
                        <a:pt x="26918" y="5202"/>
                        <a:pt x="28089" y="2861"/>
                      </a:cubicBezTo>
                      <a:cubicBezTo>
                        <a:pt x="29259" y="1690"/>
                        <a:pt x="29259" y="520"/>
                        <a:pt x="28089" y="5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3" name="任意多边形: 形状 1852" descr="8f6115e5-297a-4ecb-8afa-a789cd830e1e"/>
                <p:cNvSpPr/>
                <p:nvPr/>
              </p:nvSpPr>
              <p:spPr>
                <a:xfrm>
                  <a:off x="2561087" y="6965794"/>
                  <a:ext cx="16385" cy="11703"/>
                </a:xfrm>
                <a:custGeom>
                  <a:avLst/>
                  <a:gdLst>
                    <a:gd name="connsiteX0" fmla="*/ 12874 w 16385"/>
                    <a:gd name="connsiteY0" fmla="*/ 1170 h 11703"/>
                    <a:gd name="connsiteX1" fmla="*/ 10533 w 16385"/>
                    <a:gd name="connsiteY1" fmla="*/ 0 h 11703"/>
                    <a:gd name="connsiteX2" fmla="*/ 8192 w 16385"/>
                    <a:gd name="connsiteY2" fmla="*/ 1170 h 11703"/>
                    <a:gd name="connsiteX3" fmla="*/ 7022 w 16385"/>
                    <a:gd name="connsiteY3" fmla="*/ 1170 h 11703"/>
                    <a:gd name="connsiteX4" fmla="*/ 7022 w 16385"/>
                    <a:gd name="connsiteY4" fmla="*/ 2341 h 11703"/>
                    <a:gd name="connsiteX5" fmla="*/ 4682 w 16385"/>
                    <a:gd name="connsiteY5" fmla="*/ 3511 h 11703"/>
                    <a:gd name="connsiteX6" fmla="*/ 4682 w 16385"/>
                    <a:gd name="connsiteY6" fmla="*/ 4681 h 11703"/>
                    <a:gd name="connsiteX7" fmla="*/ 3511 w 16385"/>
                    <a:gd name="connsiteY7" fmla="*/ 5852 h 11703"/>
                    <a:gd name="connsiteX8" fmla="*/ 1170 w 16385"/>
                    <a:gd name="connsiteY8" fmla="*/ 7022 h 11703"/>
                    <a:gd name="connsiteX9" fmla="*/ 0 w 16385"/>
                    <a:gd name="connsiteY9" fmla="*/ 9363 h 11703"/>
                    <a:gd name="connsiteX10" fmla="*/ 1170 w 16385"/>
                    <a:gd name="connsiteY10" fmla="*/ 10533 h 11703"/>
                    <a:gd name="connsiteX11" fmla="*/ 2341 w 16385"/>
                    <a:gd name="connsiteY11" fmla="*/ 11704 h 11703"/>
                    <a:gd name="connsiteX12" fmla="*/ 4682 w 16385"/>
                    <a:gd name="connsiteY12" fmla="*/ 10533 h 11703"/>
                    <a:gd name="connsiteX13" fmla="*/ 7022 w 16385"/>
                    <a:gd name="connsiteY13" fmla="*/ 10533 h 11703"/>
                    <a:gd name="connsiteX14" fmla="*/ 8192 w 16385"/>
                    <a:gd name="connsiteY14" fmla="*/ 9363 h 11703"/>
                    <a:gd name="connsiteX15" fmla="*/ 10533 w 16385"/>
                    <a:gd name="connsiteY15" fmla="*/ 9363 h 11703"/>
                    <a:gd name="connsiteX16" fmla="*/ 12874 w 16385"/>
                    <a:gd name="connsiteY16" fmla="*/ 7022 h 11703"/>
                    <a:gd name="connsiteX17" fmla="*/ 14044 w 16385"/>
                    <a:gd name="connsiteY17" fmla="*/ 5852 h 11703"/>
                    <a:gd name="connsiteX18" fmla="*/ 15215 w 16385"/>
                    <a:gd name="connsiteY18" fmla="*/ 5852 h 11703"/>
                    <a:gd name="connsiteX19" fmla="*/ 16385 w 16385"/>
                    <a:gd name="connsiteY19" fmla="*/ 3511 h 11703"/>
                    <a:gd name="connsiteX20" fmla="*/ 12874 w 16385"/>
                    <a:gd name="connsiteY20" fmla="*/ 1170 h 11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385" h="11703">
                      <a:moveTo>
                        <a:pt x="12874" y="1170"/>
                      </a:moveTo>
                      <a:cubicBezTo>
                        <a:pt x="11704" y="0"/>
                        <a:pt x="10533" y="0"/>
                        <a:pt x="10533" y="0"/>
                      </a:cubicBezTo>
                      <a:cubicBezTo>
                        <a:pt x="9363" y="0"/>
                        <a:pt x="9363" y="0"/>
                        <a:pt x="8192" y="1170"/>
                      </a:cubicBezTo>
                      <a:cubicBezTo>
                        <a:pt x="8192" y="1170"/>
                        <a:pt x="7022" y="1170"/>
                        <a:pt x="7022" y="1170"/>
                      </a:cubicBezTo>
                      <a:cubicBezTo>
                        <a:pt x="7022" y="1170"/>
                        <a:pt x="7022" y="2341"/>
                        <a:pt x="7022" y="2341"/>
                      </a:cubicBezTo>
                      <a:cubicBezTo>
                        <a:pt x="5852" y="2341"/>
                        <a:pt x="4682" y="2341"/>
                        <a:pt x="4682" y="3511"/>
                      </a:cubicBezTo>
                      <a:cubicBezTo>
                        <a:pt x="4682" y="3511"/>
                        <a:pt x="4682" y="4681"/>
                        <a:pt x="4682" y="4681"/>
                      </a:cubicBezTo>
                      <a:cubicBezTo>
                        <a:pt x="4682" y="4681"/>
                        <a:pt x="3511" y="4681"/>
                        <a:pt x="3511" y="5852"/>
                      </a:cubicBezTo>
                      <a:cubicBezTo>
                        <a:pt x="2341" y="7022"/>
                        <a:pt x="2341" y="7022"/>
                        <a:pt x="1170" y="7022"/>
                      </a:cubicBezTo>
                      <a:cubicBezTo>
                        <a:pt x="0" y="8192"/>
                        <a:pt x="0" y="8192"/>
                        <a:pt x="0" y="9363"/>
                      </a:cubicBezTo>
                      <a:cubicBezTo>
                        <a:pt x="0" y="9363"/>
                        <a:pt x="0" y="10533"/>
                        <a:pt x="1170" y="10533"/>
                      </a:cubicBezTo>
                      <a:cubicBezTo>
                        <a:pt x="1170" y="10533"/>
                        <a:pt x="2341" y="11704"/>
                        <a:pt x="2341" y="11704"/>
                      </a:cubicBezTo>
                      <a:cubicBezTo>
                        <a:pt x="3511" y="11704"/>
                        <a:pt x="3511" y="11704"/>
                        <a:pt x="4682" y="10533"/>
                      </a:cubicBezTo>
                      <a:cubicBezTo>
                        <a:pt x="5852" y="10533"/>
                        <a:pt x="7022" y="10533"/>
                        <a:pt x="7022" y="10533"/>
                      </a:cubicBezTo>
                      <a:cubicBezTo>
                        <a:pt x="7022" y="10533"/>
                        <a:pt x="7022" y="9363"/>
                        <a:pt x="8192" y="9363"/>
                      </a:cubicBezTo>
                      <a:cubicBezTo>
                        <a:pt x="8192" y="9363"/>
                        <a:pt x="9363" y="9363"/>
                        <a:pt x="10533" y="9363"/>
                      </a:cubicBezTo>
                      <a:cubicBezTo>
                        <a:pt x="11704" y="9363"/>
                        <a:pt x="11704" y="8192"/>
                        <a:pt x="12874" y="7022"/>
                      </a:cubicBezTo>
                      <a:cubicBezTo>
                        <a:pt x="12874" y="7022"/>
                        <a:pt x="12874" y="7022"/>
                        <a:pt x="14044" y="5852"/>
                      </a:cubicBezTo>
                      <a:cubicBezTo>
                        <a:pt x="14044" y="5852"/>
                        <a:pt x="15215" y="5852"/>
                        <a:pt x="15215" y="5852"/>
                      </a:cubicBezTo>
                      <a:cubicBezTo>
                        <a:pt x="16385" y="4681"/>
                        <a:pt x="15215" y="4681"/>
                        <a:pt x="16385" y="3511"/>
                      </a:cubicBezTo>
                      <a:cubicBezTo>
                        <a:pt x="14044" y="2341"/>
                        <a:pt x="14044" y="1170"/>
                        <a:pt x="12874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4" name="任意多边形: 形状 1853" descr="8c8adbd2-0290-4e03-bdef-4c2082180625"/>
                <p:cNvSpPr/>
                <p:nvPr/>
              </p:nvSpPr>
              <p:spPr>
                <a:xfrm>
                  <a:off x="2269209" y="7143689"/>
                  <a:ext cx="123346" cy="77243"/>
                </a:xfrm>
                <a:custGeom>
                  <a:avLst/>
                  <a:gdLst>
                    <a:gd name="connsiteX0" fmla="*/ 121006 w 123346"/>
                    <a:gd name="connsiteY0" fmla="*/ 0 h 77243"/>
                    <a:gd name="connsiteX1" fmla="*/ 118665 w 123346"/>
                    <a:gd name="connsiteY1" fmla="*/ 9363 h 77243"/>
                    <a:gd name="connsiteX2" fmla="*/ 112813 w 123346"/>
                    <a:gd name="connsiteY2" fmla="*/ 29259 h 77243"/>
                    <a:gd name="connsiteX3" fmla="*/ 106962 w 123346"/>
                    <a:gd name="connsiteY3" fmla="*/ 37451 h 77243"/>
                    <a:gd name="connsiteX4" fmla="*/ 101110 w 123346"/>
                    <a:gd name="connsiteY4" fmla="*/ 46814 h 77243"/>
                    <a:gd name="connsiteX5" fmla="*/ 78873 w 123346"/>
                    <a:gd name="connsiteY5" fmla="*/ 62029 h 77243"/>
                    <a:gd name="connsiteX6" fmla="*/ 65999 w 123346"/>
                    <a:gd name="connsiteY6" fmla="*/ 67881 h 77243"/>
                    <a:gd name="connsiteX7" fmla="*/ 51955 w 123346"/>
                    <a:gd name="connsiteY7" fmla="*/ 70222 h 77243"/>
                    <a:gd name="connsiteX8" fmla="*/ 27377 w 123346"/>
                    <a:gd name="connsiteY8" fmla="*/ 70222 h 77243"/>
                    <a:gd name="connsiteX9" fmla="*/ 14503 w 123346"/>
                    <a:gd name="connsiteY9" fmla="*/ 67881 h 77243"/>
                    <a:gd name="connsiteX10" fmla="*/ 3970 w 123346"/>
                    <a:gd name="connsiteY10" fmla="*/ 64370 h 77243"/>
                    <a:gd name="connsiteX11" fmla="*/ 459 w 123346"/>
                    <a:gd name="connsiteY11" fmla="*/ 64370 h 77243"/>
                    <a:gd name="connsiteX12" fmla="*/ 2800 w 123346"/>
                    <a:gd name="connsiteY12" fmla="*/ 66710 h 77243"/>
                    <a:gd name="connsiteX13" fmla="*/ 13333 w 123346"/>
                    <a:gd name="connsiteY13" fmla="*/ 71392 h 77243"/>
                    <a:gd name="connsiteX14" fmla="*/ 26207 w 123346"/>
                    <a:gd name="connsiteY14" fmla="*/ 74903 h 77243"/>
                    <a:gd name="connsiteX15" fmla="*/ 51955 w 123346"/>
                    <a:gd name="connsiteY15" fmla="*/ 77244 h 77243"/>
                    <a:gd name="connsiteX16" fmla="*/ 67170 w 123346"/>
                    <a:gd name="connsiteY16" fmla="*/ 73733 h 77243"/>
                    <a:gd name="connsiteX17" fmla="*/ 82384 w 123346"/>
                    <a:gd name="connsiteY17" fmla="*/ 69051 h 77243"/>
                    <a:gd name="connsiteX18" fmla="*/ 105791 w 123346"/>
                    <a:gd name="connsiteY18" fmla="*/ 51496 h 77243"/>
                    <a:gd name="connsiteX19" fmla="*/ 112813 w 123346"/>
                    <a:gd name="connsiteY19" fmla="*/ 42133 h 77243"/>
                    <a:gd name="connsiteX20" fmla="*/ 118665 w 123346"/>
                    <a:gd name="connsiteY20" fmla="*/ 32770 h 77243"/>
                    <a:gd name="connsiteX21" fmla="*/ 122176 w 123346"/>
                    <a:gd name="connsiteY21" fmla="*/ 21066 h 77243"/>
                    <a:gd name="connsiteX22" fmla="*/ 123347 w 123346"/>
                    <a:gd name="connsiteY22" fmla="*/ 10533 h 77243"/>
                    <a:gd name="connsiteX23" fmla="*/ 121006 w 123346"/>
                    <a:gd name="connsiteY23" fmla="*/ 0 h 77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23345" h="77243">
                      <a:moveTo>
                        <a:pt x="121006" y="0"/>
                      </a:moveTo>
                      <a:cubicBezTo>
                        <a:pt x="119836" y="0"/>
                        <a:pt x="118665" y="4681"/>
                        <a:pt x="118665" y="9363"/>
                      </a:cubicBezTo>
                      <a:cubicBezTo>
                        <a:pt x="117495" y="19896"/>
                        <a:pt x="117495" y="17555"/>
                        <a:pt x="112813" y="29259"/>
                      </a:cubicBezTo>
                      <a:cubicBezTo>
                        <a:pt x="111643" y="31600"/>
                        <a:pt x="109303" y="35111"/>
                        <a:pt x="106962" y="37451"/>
                      </a:cubicBezTo>
                      <a:cubicBezTo>
                        <a:pt x="104621" y="40963"/>
                        <a:pt x="103451" y="44474"/>
                        <a:pt x="101110" y="46814"/>
                      </a:cubicBezTo>
                      <a:cubicBezTo>
                        <a:pt x="95258" y="52666"/>
                        <a:pt x="87066" y="57347"/>
                        <a:pt x="78873" y="62029"/>
                      </a:cubicBezTo>
                      <a:cubicBezTo>
                        <a:pt x="74192" y="64370"/>
                        <a:pt x="70681" y="66710"/>
                        <a:pt x="65999" y="67881"/>
                      </a:cubicBezTo>
                      <a:cubicBezTo>
                        <a:pt x="61318" y="69051"/>
                        <a:pt x="56636" y="70222"/>
                        <a:pt x="51955" y="70222"/>
                      </a:cubicBezTo>
                      <a:cubicBezTo>
                        <a:pt x="42592" y="71392"/>
                        <a:pt x="34399" y="70222"/>
                        <a:pt x="27377" y="70222"/>
                      </a:cubicBezTo>
                      <a:cubicBezTo>
                        <a:pt x="20355" y="69051"/>
                        <a:pt x="16844" y="67881"/>
                        <a:pt x="14503" y="67881"/>
                      </a:cubicBezTo>
                      <a:cubicBezTo>
                        <a:pt x="12163" y="66710"/>
                        <a:pt x="9822" y="66710"/>
                        <a:pt x="3970" y="64370"/>
                      </a:cubicBezTo>
                      <a:cubicBezTo>
                        <a:pt x="1629" y="63199"/>
                        <a:pt x="1629" y="64370"/>
                        <a:pt x="459" y="64370"/>
                      </a:cubicBezTo>
                      <a:cubicBezTo>
                        <a:pt x="-711" y="64370"/>
                        <a:pt x="459" y="65540"/>
                        <a:pt x="2800" y="66710"/>
                      </a:cubicBezTo>
                      <a:cubicBezTo>
                        <a:pt x="8652" y="69051"/>
                        <a:pt x="10992" y="70222"/>
                        <a:pt x="13333" y="71392"/>
                      </a:cubicBezTo>
                      <a:cubicBezTo>
                        <a:pt x="15674" y="72562"/>
                        <a:pt x="19185" y="73733"/>
                        <a:pt x="26207" y="74903"/>
                      </a:cubicBezTo>
                      <a:cubicBezTo>
                        <a:pt x="33229" y="76073"/>
                        <a:pt x="42592" y="77244"/>
                        <a:pt x="51955" y="77244"/>
                      </a:cubicBezTo>
                      <a:cubicBezTo>
                        <a:pt x="56636" y="77244"/>
                        <a:pt x="61318" y="76073"/>
                        <a:pt x="67170" y="73733"/>
                      </a:cubicBezTo>
                      <a:cubicBezTo>
                        <a:pt x="71851" y="72562"/>
                        <a:pt x="77703" y="71392"/>
                        <a:pt x="82384" y="69051"/>
                      </a:cubicBezTo>
                      <a:cubicBezTo>
                        <a:pt x="91747" y="64370"/>
                        <a:pt x="99940" y="58518"/>
                        <a:pt x="105791" y="51496"/>
                      </a:cubicBezTo>
                      <a:cubicBezTo>
                        <a:pt x="109303" y="47985"/>
                        <a:pt x="111643" y="44474"/>
                        <a:pt x="112813" y="42133"/>
                      </a:cubicBezTo>
                      <a:cubicBezTo>
                        <a:pt x="115154" y="38622"/>
                        <a:pt x="117495" y="36281"/>
                        <a:pt x="118665" y="32770"/>
                      </a:cubicBezTo>
                      <a:cubicBezTo>
                        <a:pt x="121006" y="26918"/>
                        <a:pt x="121006" y="23407"/>
                        <a:pt x="122176" y="21066"/>
                      </a:cubicBezTo>
                      <a:cubicBezTo>
                        <a:pt x="122176" y="18726"/>
                        <a:pt x="122176" y="16385"/>
                        <a:pt x="123347" y="10533"/>
                      </a:cubicBezTo>
                      <a:cubicBezTo>
                        <a:pt x="123347" y="5852"/>
                        <a:pt x="122176" y="1170"/>
                        <a:pt x="12100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5" name="任意多边形: 形状 1854" descr="897788fd-10e8-40f1-bb95-09be275b2368"/>
                <p:cNvSpPr/>
                <p:nvPr/>
              </p:nvSpPr>
              <p:spPr>
                <a:xfrm>
                  <a:off x="2291905" y="7174118"/>
                  <a:ext cx="46814" cy="17555"/>
                </a:xfrm>
                <a:custGeom>
                  <a:avLst/>
                  <a:gdLst>
                    <a:gd name="connsiteX0" fmla="*/ 46814 w 46814"/>
                    <a:gd name="connsiteY0" fmla="*/ 1170 h 17555"/>
                    <a:gd name="connsiteX1" fmla="*/ 42133 w 46814"/>
                    <a:gd name="connsiteY1" fmla="*/ 0 h 17555"/>
                    <a:gd name="connsiteX2" fmla="*/ 36281 w 46814"/>
                    <a:gd name="connsiteY2" fmla="*/ 2341 h 17555"/>
                    <a:gd name="connsiteX3" fmla="*/ 32770 w 46814"/>
                    <a:gd name="connsiteY3" fmla="*/ 3511 h 17555"/>
                    <a:gd name="connsiteX4" fmla="*/ 30429 w 46814"/>
                    <a:gd name="connsiteY4" fmla="*/ 5852 h 17555"/>
                    <a:gd name="connsiteX5" fmla="*/ 22237 w 46814"/>
                    <a:gd name="connsiteY5" fmla="*/ 8193 h 17555"/>
                    <a:gd name="connsiteX6" fmla="*/ 18726 w 46814"/>
                    <a:gd name="connsiteY6" fmla="*/ 10533 h 17555"/>
                    <a:gd name="connsiteX7" fmla="*/ 15215 w 46814"/>
                    <a:gd name="connsiteY7" fmla="*/ 11704 h 17555"/>
                    <a:gd name="connsiteX8" fmla="*/ 8192 w 46814"/>
                    <a:gd name="connsiteY8" fmla="*/ 12874 h 17555"/>
                    <a:gd name="connsiteX9" fmla="*/ 1170 w 46814"/>
                    <a:gd name="connsiteY9" fmla="*/ 15215 h 17555"/>
                    <a:gd name="connsiteX10" fmla="*/ 0 w 46814"/>
                    <a:gd name="connsiteY10" fmla="*/ 16385 h 17555"/>
                    <a:gd name="connsiteX11" fmla="*/ 1170 w 46814"/>
                    <a:gd name="connsiteY11" fmla="*/ 17555 h 17555"/>
                    <a:gd name="connsiteX12" fmla="*/ 8192 w 46814"/>
                    <a:gd name="connsiteY12" fmla="*/ 17555 h 17555"/>
                    <a:gd name="connsiteX13" fmla="*/ 15215 w 46814"/>
                    <a:gd name="connsiteY13" fmla="*/ 17555 h 17555"/>
                    <a:gd name="connsiteX14" fmla="*/ 18726 w 46814"/>
                    <a:gd name="connsiteY14" fmla="*/ 16385 h 17555"/>
                    <a:gd name="connsiteX15" fmla="*/ 23407 w 46814"/>
                    <a:gd name="connsiteY15" fmla="*/ 16385 h 17555"/>
                    <a:gd name="connsiteX16" fmla="*/ 31600 w 46814"/>
                    <a:gd name="connsiteY16" fmla="*/ 12874 h 17555"/>
                    <a:gd name="connsiteX17" fmla="*/ 35111 w 46814"/>
                    <a:gd name="connsiteY17" fmla="*/ 11704 h 17555"/>
                    <a:gd name="connsiteX18" fmla="*/ 38622 w 46814"/>
                    <a:gd name="connsiteY18" fmla="*/ 10533 h 17555"/>
                    <a:gd name="connsiteX19" fmla="*/ 43303 w 46814"/>
                    <a:gd name="connsiteY19" fmla="*/ 5852 h 17555"/>
                    <a:gd name="connsiteX20" fmla="*/ 46814 w 46814"/>
                    <a:gd name="connsiteY20" fmla="*/ 1170 h 17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814" h="17555">
                      <a:moveTo>
                        <a:pt x="46814" y="1170"/>
                      </a:moveTo>
                      <a:cubicBezTo>
                        <a:pt x="45644" y="0"/>
                        <a:pt x="43303" y="0"/>
                        <a:pt x="42133" y="0"/>
                      </a:cubicBezTo>
                      <a:cubicBezTo>
                        <a:pt x="38622" y="1170"/>
                        <a:pt x="39792" y="1170"/>
                        <a:pt x="36281" y="2341"/>
                      </a:cubicBezTo>
                      <a:cubicBezTo>
                        <a:pt x="35111" y="2341"/>
                        <a:pt x="33941" y="2341"/>
                        <a:pt x="32770" y="3511"/>
                      </a:cubicBezTo>
                      <a:cubicBezTo>
                        <a:pt x="31600" y="3511"/>
                        <a:pt x="31600" y="4682"/>
                        <a:pt x="30429" y="5852"/>
                      </a:cubicBezTo>
                      <a:cubicBezTo>
                        <a:pt x="28089" y="7022"/>
                        <a:pt x="25748" y="7022"/>
                        <a:pt x="22237" y="8193"/>
                      </a:cubicBezTo>
                      <a:cubicBezTo>
                        <a:pt x="21066" y="8193"/>
                        <a:pt x="19896" y="9363"/>
                        <a:pt x="18726" y="10533"/>
                      </a:cubicBezTo>
                      <a:cubicBezTo>
                        <a:pt x="17555" y="10533"/>
                        <a:pt x="16385" y="10533"/>
                        <a:pt x="15215" y="11704"/>
                      </a:cubicBezTo>
                      <a:cubicBezTo>
                        <a:pt x="12874" y="12874"/>
                        <a:pt x="10533" y="12874"/>
                        <a:pt x="8192" y="12874"/>
                      </a:cubicBezTo>
                      <a:cubicBezTo>
                        <a:pt x="4682" y="14044"/>
                        <a:pt x="4682" y="14044"/>
                        <a:pt x="1170" y="15215"/>
                      </a:cubicBezTo>
                      <a:cubicBezTo>
                        <a:pt x="0" y="15215"/>
                        <a:pt x="1170" y="16385"/>
                        <a:pt x="0" y="16385"/>
                      </a:cubicBezTo>
                      <a:cubicBezTo>
                        <a:pt x="0" y="17555"/>
                        <a:pt x="0" y="17555"/>
                        <a:pt x="1170" y="17555"/>
                      </a:cubicBezTo>
                      <a:cubicBezTo>
                        <a:pt x="4682" y="17555"/>
                        <a:pt x="3511" y="17555"/>
                        <a:pt x="8192" y="17555"/>
                      </a:cubicBezTo>
                      <a:cubicBezTo>
                        <a:pt x="10533" y="17555"/>
                        <a:pt x="12874" y="17555"/>
                        <a:pt x="15215" y="17555"/>
                      </a:cubicBezTo>
                      <a:cubicBezTo>
                        <a:pt x="16385" y="17555"/>
                        <a:pt x="17555" y="16385"/>
                        <a:pt x="18726" y="16385"/>
                      </a:cubicBezTo>
                      <a:cubicBezTo>
                        <a:pt x="19896" y="16385"/>
                        <a:pt x="22237" y="16385"/>
                        <a:pt x="23407" y="16385"/>
                      </a:cubicBezTo>
                      <a:cubicBezTo>
                        <a:pt x="25748" y="15215"/>
                        <a:pt x="28089" y="14044"/>
                        <a:pt x="31600" y="12874"/>
                      </a:cubicBezTo>
                      <a:cubicBezTo>
                        <a:pt x="32770" y="12874"/>
                        <a:pt x="33941" y="11704"/>
                        <a:pt x="35111" y="11704"/>
                      </a:cubicBezTo>
                      <a:cubicBezTo>
                        <a:pt x="36281" y="11704"/>
                        <a:pt x="37451" y="11704"/>
                        <a:pt x="38622" y="10533"/>
                      </a:cubicBezTo>
                      <a:cubicBezTo>
                        <a:pt x="42133" y="8193"/>
                        <a:pt x="40963" y="8193"/>
                        <a:pt x="43303" y="5852"/>
                      </a:cubicBezTo>
                      <a:cubicBezTo>
                        <a:pt x="46814" y="3511"/>
                        <a:pt x="46814" y="2341"/>
                        <a:pt x="46814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6" name="任意多边形: 形状 1855" descr="6fd63bad-d34e-4c85-9273-d7d3f0966b0e"/>
                <p:cNvSpPr/>
                <p:nvPr/>
              </p:nvSpPr>
              <p:spPr>
                <a:xfrm>
                  <a:off x="2283712" y="7147885"/>
                  <a:ext cx="40962" cy="39984"/>
                </a:xfrm>
                <a:custGeom>
                  <a:avLst/>
                  <a:gdLst>
                    <a:gd name="connsiteX0" fmla="*/ 39792 w 40962"/>
                    <a:gd name="connsiteY0" fmla="*/ 485 h 39984"/>
                    <a:gd name="connsiteX1" fmla="*/ 35111 w 40962"/>
                    <a:gd name="connsiteY1" fmla="*/ 1655 h 39984"/>
                    <a:gd name="connsiteX2" fmla="*/ 29259 w 40962"/>
                    <a:gd name="connsiteY2" fmla="*/ 7507 h 39984"/>
                    <a:gd name="connsiteX3" fmla="*/ 25748 w 40962"/>
                    <a:gd name="connsiteY3" fmla="*/ 9848 h 39984"/>
                    <a:gd name="connsiteX4" fmla="*/ 23407 w 40962"/>
                    <a:gd name="connsiteY4" fmla="*/ 13359 h 39984"/>
                    <a:gd name="connsiteX5" fmla="*/ 16385 w 40962"/>
                    <a:gd name="connsiteY5" fmla="*/ 19211 h 39984"/>
                    <a:gd name="connsiteX6" fmla="*/ 14044 w 40962"/>
                    <a:gd name="connsiteY6" fmla="*/ 22722 h 39984"/>
                    <a:gd name="connsiteX7" fmla="*/ 10533 w 40962"/>
                    <a:gd name="connsiteY7" fmla="*/ 26233 h 39984"/>
                    <a:gd name="connsiteX8" fmla="*/ 4681 w 40962"/>
                    <a:gd name="connsiteY8" fmla="*/ 32084 h 39984"/>
                    <a:gd name="connsiteX9" fmla="*/ 0 w 40962"/>
                    <a:gd name="connsiteY9" fmla="*/ 37936 h 39984"/>
                    <a:gd name="connsiteX10" fmla="*/ 0 w 40962"/>
                    <a:gd name="connsiteY10" fmla="*/ 39107 h 39984"/>
                    <a:gd name="connsiteX11" fmla="*/ 2341 w 40962"/>
                    <a:gd name="connsiteY11" fmla="*/ 39107 h 39984"/>
                    <a:gd name="connsiteX12" fmla="*/ 8192 w 40962"/>
                    <a:gd name="connsiteY12" fmla="*/ 33255 h 39984"/>
                    <a:gd name="connsiteX13" fmla="*/ 15215 w 40962"/>
                    <a:gd name="connsiteY13" fmla="*/ 28573 h 39984"/>
                    <a:gd name="connsiteX14" fmla="*/ 18726 w 40962"/>
                    <a:gd name="connsiteY14" fmla="*/ 25062 h 39984"/>
                    <a:gd name="connsiteX15" fmla="*/ 23407 w 40962"/>
                    <a:gd name="connsiteY15" fmla="*/ 22722 h 39984"/>
                    <a:gd name="connsiteX16" fmla="*/ 29259 w 40962"/>
                    <a:gd name="connsiteY16" fmla="*/ 15699 h 39984"/>
                    <a:gd name="connsiteX17" fmla="*/ 32770 w 40962"/>
                    <a:gd name="connsiteY17" fmla="*/ 12188 h 39984"/>
                    <a:gd name="connsiteX18" fmla="*/ 36281 w 40962"/>
                    <a:gd name="connsiteY18" fmla="*/ 9848 h 39984"/>
                    <a:gd name="connsiteX19" fmla="*/ 40963 w 40962"/>
                    <a:gd name="connsiteY19" fmla="*/ 2825 h 39984"/>
                    <a:gd name="connsiteX20" fmla="*/ 39792 w 40962"/>
                    <a:gd name="connsiteY20" fmla="*/ 485 h 39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0962" h="39984">
                      <a:moveTo>
                        <a:pt x="39792" y="485"/>
                      </a:moveTo>
                      <a:cubicBezTo>
                        <a:pt x="38622" y="-686"/>
                        <a:pt x="36281" y="485"/>
                        <a:pt x="35111" y="1655"/>
                      </a:cubicBezTo>
                      <a:cubicBezTo>
                        <a:pt x="31600" y="3996"/>
                        <a:pt x="32770" y="3996"/>
                        <a:pt x="29259" y="7507"/>
                      </a:cubicBezTo>
                      <a:cubicBezTo>
                        <a:pt x="28089" y="8677"/>
                        <a:pt x="26918" y="8677"/>
                        <a:pt x="25748" y="9848"/>
                      </a:cubicBezTo>
                      <a:cubicBezTo>
                        <a:pt x="24578" y="11018"/>
                        <a:pt x="24578" y="12188"/>
                        <a:pt x="23407" y="13359"/>
                      </a:cubicBezTo>
                      <a:cubicBezTo>
                        <a:pt x="21066" y="15699"/>
                        <a:pt x="17555" y="16870"/>
                        <a:pt x="16385" y="19211"/>
                      </a:cubicBezTo>
                      <a:cubicBezTo>
                        <a:pt x="15215" y="20381"/>
                        <a:pt x="15215" y="21551"/>
                        <a:pt x="14044" y="22722"/>
                      </a:cubicBezTo>
                      <a:cubicBezTo>
                        <a:pt x="12874" y="23892"/>
                        <a:pt x="11704" y="25062"/>
                        <a:pt x="10533" y="26233"/>
                      </a:cubicBezTo>
                      <a:cubicBezTo>
                        <a:pt x="8192" y="28573"/>
                        <a:pt x="5852" y="30914"/>
                        <a:pt x="4681" y="32084"/>
                      </a:cubicBezTo>
                      <a:cubicBezTo>
                        <a:pt x="1170" y="35595"/>
                        <a:pt x="2341" y="35595"/>
                        <a:pt x="0" y="37936"/>
                      </a:cubicBezTo>
                      <a:cubicBezTo>
                        <a:pt x="0" y="39107"/>
                        <a:pt x="0" y="39107"/>
                        <a:pt x="0" y="39107"/>
                      </a:cubicBezTo>
                      <a:cubicBezTo>
                        <a:pt x="0" y="40277"/>
                        <a:pt x="1170" y="40277"/>
                        <a:pt x="2341" y="39107"/>
                      </a:cubicBezTo>
                      <a:cubicBezTo>
                        <a:pt x="5852" y="36766"/>
                        <a:pt x="4681" y="36766"/>
                        <a:pt x="8192" y="33255"/>
                      </a:cubicBezTo>
                      <a:cubicBezTo>
                        <a:pt x="10533" y="32084"/>
                        <a:pt x="12874" y="30914"/>
                        <a:pt x="15215" y="28573"/>
                      </a:cubicBezTo>
                      <a:cubicBezTo>
                        <a:pt x="16385" y="27403"/>
                        <a:pt x="17555" y="26233"/>
                        <a:pt x="18726" y="25062"/>
                      </a:cubicBezTo>
                      <a:cubicBezTo>
                        <a:pt x="19896" y="23892"/>
                        <a:pt x="22237" y="23892"/>
                        <a:pt x="23407" y="22722"/>
                      </a:cubicBezTo>
                      <a:cubicBezTo>
                        <a:pt x="25748" y="20381"/>
                        <a:pt x="28089" y="18040"/>
                        <a:pt x="29259" y="15699"/>
                      </a:cubicBezTo>
                      <a:cubicBezTo>
                        <a:pt x="30429" y="14529"/>
                        <a:pt x="31600" y="13359"/>
                        <a:pt x="32770" y="12188"/>
                      </a:cubicBezTo>
                      <a:cubicBezTo>
                        <a:pt x="33940" y="11018"/>
                        <a:pt x="35111" y="11018"/>
                        <a:pt x="36281" y="9848"/>
                      </a:cubicBezTo>
                      <a:cubicBezTo>
                        <a:pt x="39792" y="6337"/>
                        <a:pt x="38622" y="6337"/>
                        <a:pt x="40963" y="2825"/>
                      </a:cubicBezTo>
                      <a:cubicBezTo>
                        <a:pt x="39792" y="3996"/>
                        <a:pt x="40963" y="1655"/>
                        <a:pt x="39792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7" name="任意多边形: 形状 1856" descr="0a2f8f76-2670-422f-8de7-be9e3aa3306d"/>
                <p:cNvSpPr/>
                <p:nvPr/>
              </p:nvSpPr>
              <p:spPr>
                <a:xfrm>
                  <a:off x="2424448" y="6736404"/>
                  <a:ext cx="55199" cy="130678"/>
                </a:xfrm>
                <a:custGeom>
                  <a:avLst/>
                  <a:gdLst>
                    <a:gd name="connsiteX0" fmla="*/ 50033 w 55199"/>
                    <a:gd name="connsiteY0" fmla="*/ 0 h 130678"/>
                    <a:gd name="connsiteX1" fmla="*/ 47692 w 55199"/>
                    <a:gd name="connsiteY1" fmla="*/ 9363 h 130678"/>
                    <a:gd name="connsiteX2" fmla="*/ 46522 w 55199"/>
                    <a:gd name="connsiteY2" fmla="*/ 29259 h 130678"/>
                    <a:gd name="connsiteX3" fmla="*/ 44181 w 55199"/>
                    <a:gd name="connsiteY3" fmla="*/ 38622 h 130678"/>
                    <a:gd name="connsiteX4" fmla="*/ 43011 w 55199"/>
                    <a:gd name="connsiteY4" fmla="*/ 49155 h 130678"/>
                    <a:gd name="connsiteX5" fmla="*/ 34818 w 55199"/>
                    <a:gd name="connsiteY5" fmla="*/ 71392 h 130678"/>
                    <a:gd name="connsiteX6" fmla="*/ 31307 w 55199"/>
                    <a:gd name="connsiteY6" fmla="*/ 83096 h 130678"/>
                    <a:gd name="connsiteX7" fmla="*/ 25455 w 55199"/>
                    <a:gd name="connsiteY7" fmla="*/ 93629 h 130678"/>
                    <a:gd name="connsiteX8" fmla="*/ 13752 w 55199"/>
                    <a:gd name="connsiteY8" fmla="*/ 111184 h 130678"/>
                    <a:gd name="connsiteX9" fmla="*/ 878 w 55199"/>
                    <a:gd name="connsiteY9" fmla="*/ 127569 h 130678"/>
                    <a:gd name="connsiteX10" fmla="*/ 878 w 55199"/>
                    <a:gd name="connsiteY10" fmla="*/ 129910 h 130678"/>
                    <a:gd name="connsiteX11" fmla="*/ 4389 w 55199"/>
                    <a:gd name="connsiteY11" fmla="*/ 128739 h 130678"/>
                    <a:gd name="connsiteX12" fmla="*/ 18433 w 55199"/>
                    <a:gd name="connsiteY12" fmla="*/ 112354 h 130678"/>
                    <a:gd name="connsiteX13" fmla="*/ 31307 w 55199"/>
                    <a:gd name="connsiteY13" fmla="*/ 94799 h 130678"/>
                    <a:gd name="connsiteX14" fmla="*/ 37159 w 55199"/>
                    <a:gd name="connsiteY14" fmla="*/ 84266 h 130678"/>
                    <a:gd name="connsiteX15" fmla="*/ 43011 w 55199"/>
                    <a:gd name="connsiteY15" fmla="*/ 73733 h 130678"/>
                    <a:gd name="connsiteX16" fmla="*/ 50033 w 55199"/>
                    <a:gd name="connsiteY16" fmla="*/ 50325 h 130678"/>
                    <a:gd name="connsiteX17" fmla="*/ 52374 w 55199"/>
                    <a:gd name="connsiteY17" fmla="*/ 39792 h 130678"/>
                    <a:gd name="connsiteX18" fmla="*/ 54714 w 55199"/>
                    <a:gd name="connsiteY18" fmla="*/ 30429 h 130678"/>
                    <a:gd name="connsiteX19" fmla="*/ 53544 w 55199"/>
                    <a:gd name="connsiteY19" fmla="*/ 10533 h 130678"/>
                    <a:gd name="connsiteX20" fmla="*/ 50033 w 55199"/>
                    <a:gd name="connsiteY20" fmla="*/ 0 h 130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199" h="130678">
                      <a:moveTo>
                        <a:pt x="50033" y="0"/>
                      </a:moveTo>
                      <a:cubicBezTo>
                        <a:pt x="48862" y="0"/>
                        <a:pt x="47692" y="4681"/>
                        <a:pt x="47692" y="9363"/>
                      </a:cubicBezTo>
                      <a:cubicBezTo>
                        <a:pt x="47692" y="19896"/>
                        <a:pt x="47692" y="17555"/>
                        <a:pt x="46522" y="29259"/>
                      </a:cubicBezTo>
                      <a:cubicBezTo>
                        <a:pt x="46522" y="32770"/>
                        <a:pt x="45351" y="35111"/>
                        <a:pt x="44181" y="38622"/>
                      </a:cubicBezTo>
                      <a:cubicBezTo>
                        <a:pt x="44181" y="42133"/>
                        <a:pt x="44181" y="45644"/>
                        <a:pt x="43011" y="49155"/>
                      </a:cubicBezTo>
                      <a:cubicBezTo>
                        <a:pt x="40670" y="56177"/>
                        <a:pt x="37159" y="64370"/>
                        <a:pt x="34818" y="71392"/>
                      </a:cubicBezTo>
                      <a:cubicBezTo>
                        <a:pt x="33648" y="74903"/>
                        <a:pt x="32477" y="79584"/>
                        <a:pt x="31307" y="83096"/>
                      </a:cubicBezTo>
                      <a:cubicBezTo>
                        <a:pt x="30137" y="86606"/>
                        <a:pt x="27796" y="90118"/>
                        <a:pt x="25455" y="93629"/>
                      </a:cubicBezTo>
                      <a:cubicBezTo>
                        <a:pt x="21944" y="100651"/>
                        <a:pt x="17263" y="106503"/>
                        <a:pt x="13752" y="111184"/>
                      </a:cubicBezTo>
                      <a:cubicBezTo>
                        <a:pt x="6730" y="121717"/>
                        <a:pt x="7900" y="119377"/>
                        <a:pt x="878" y="127569"/>
                      </a:cubicBezTo>
                      <a:cubicBezTo>
                        <a:pt x="-293" y="128739"/>
                        <a:pt x="-293" y="129910"/>
                        <a:pt x="878" y="129910"/>
                      </a:cubicBezTo>
                      <a:cubicBezTo>
                        <a:pt x="878" y="131080"/>
                        <a:pt x="2048" y="131080"/>
                        <a:pt x="4389" y="128739"/>
                      </a:cubicBezTo>
                      <a:cubicBezTo>
                        <a:pt x="12581" y="120547"/>
                        <a:pt x="10241" y="122888"/>
                        <a:pt x="18433" y="112354"/>
                      </a:cubicBezTo>
                      <a:cubicBezTo>
                        <a:pt x="23115" y="107673"/>
                        <a:pt x="27796" y="101821"/>
                        <a:pt x="31307" y="94799"/>
                      </a:cubicBezTo>
                      <a:cubicBezTo>
                        <a:pt x="33648" y="91288"/>
                        <a:pt x="34818" y="87777"/>
                        <a:pt x="37159" y="84266"/>
                      </a:cubicBezTo>
                      <a:cubicBezTo>
                        <a:pt x="39500" y="80755"/>
                        <a:pt x="41840" y="77244"/>
                        <a:pt x="43011" y="73733"/>
                      </a:cubicBezTo>
                      <a:cubicBezTo>
                        <a:pt x="46522" y="65540"/>
                        <a:pt x="47692" y="57347"/>
                        <a:pt x="50033" y="50325"/>
                      </a:cubicBezTo>
                      <a:cubicBezTo>
                        <a:pt x="51203" y="46814"/>
                        <a:pt x="51203" y="43303"/>
                        <a:pt x="52374" y="39792"/>
                      </a:cubicBezTo>
                      <a:cubicBezTo>
                        <a:pt x="53544" y="36281"/>
                        <a:pt x="54714" y="32770"/>
                        <a:pt x="54714" y="30429"/>
                      </a:cubicBezTo>
                      <a:cubicBezTo>
                        <a:pt x="55885" y="17555"/>
                        <a:pt x="54714" y="19896"/>
                        <a:pt x="53544" y="10533"/>
                      </a:cubicBezTo>
                      <a:cubicBezTo>
                        <a:pt x="52374" y="4681"/>
                        <a:pt x="51203" y="0"/>
                        <a:pt x="5003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8" name="任意多边形: 形状 1857" descr="b56b495b-2841-46e0-9277-ecb31fe7f6a6"/>
                <p:cNvSpPr/>
                <p:nvPr/>
              </p:nvSpPr>
              <p:spPr>
                <a:xfrm>
                  <a:off x="2420124" y="6735004"/>
                  <a:ext cx="50552" cy="85264"/>
                </a:xfrm>
                <a:custGeom>
                  <a:avLst/>
                  <a:gdLst>
                    <a:gd name="connsiteX0" fmla="*/ 49675 w 50552"/>
                    <a:gd name="connsiteY0" fmla="*/ 230 h 85264"/>
                    <a:gd name="connsiteX1" fmla="*/ 44994 w 50552"/>
                    <a:gd name="connsiteY1" fmla="*/ 6081 h 85264"/>
                    <a:gd name="connsiteX2" fmla="*/ 40312 w 50552"/>
                    <a:gd name="connsiteY2" fmla="*/ 18955 h 85264"/>
                    <a:gd name="connsiteX3" fmla="*/ 36801 w 50552"/>
                    <a:gd name="connsiteY3" fmla="*/ 24807 h 85264"/>
                    <a:gd name="connsiteX4" fmla="*/ 34461 w 50552"/>
                    <a:gd name="connsiteY4" fmla="*/ 31829 h 85264"/>
                    <a:gd name="connsiteX5" fmla="*/ 26268 w 50552"/>
                    <a:gd name="connsiteY5" fmla="*/ 45874 h 85264"/>
                    <a:gd name="connsiteX6" fmla="*/ 22757 w 50552"/>
                    <a:gd name="connsiteY6" fmla="*/ 52896 h 85264"/>
                    <a:gd name="connsiteX7" fmla="*/ 18075 w 50552"/>
                    <a:gd name="connsiteY7" fmla="*/ 59918 h 85264"/>
                    <a:gd name="connsiteX8" fmla="*/ 8713 w 50552"/>
                    <a:gd name="connsiteY8" fmla="*/ 71621 h 85264"/>
                    <a:gd name="connsiteX9" fmla="*/ 520 w 50552"/>
                    <a:gd name="connsiteY9" fmla="*/ 82155 h 85264"/>
                    <a:gd name="connsiteX10" fmla="*/ 520 w 50552"/>
                    <a:gd name="connsiteY10" fmla="*/ 84495 h 85264"/>
                    <a:gd name="connsiteX11" fmla="*/ 2861 w 50552"/>
                    <a:gd name="connsiteY11" fmla="*/ 83325 h 85264"/>
                    <a:gd name="connsiteX12" fmla="*/ 13394 w 50552"/>
                    <a:gd name="connsiteY12" fmla="*/ 72792 h 85264"/>
                    <a:gd name="connsiteX13" fmla="*/ 23927 w 50552"/>
                    <a:gd name="connsiteY13" fmla="*/ 62259 h 85264"/>
                    <a:gd name="connsiteX14" fmla="*/ 28609 w 50552"/>
                    <a:gd name="connsiteY14" fmla="*/ 55237 h 85264"/>
                    <a:gd name="connsiteX15" fmla="*/ 34461 w 50552"/>
                    <a:gd name="connsiteY15" fmla="*/ 48214 h 85264"/>
                    <a:gd name="connsiteX16" fmla="*/ 41483 w 50552"/>
                    <a:gd name="connsiteY16" fmla="*/ 33000 h 85264"/>
                    <a:gd name="connsiteX17" fmla="*/ 43823 w 50552"/>
                    <a:gd name="connsiteY17" fmla="*/ 25978 h 85264"/>
                    <a:gd name="connsiteX18" fmla="*/ 47334 w 50552"/>
                    <a:gd name="connsiteY18" fmla="*/ 20126 h 85264"/>
                    <a:gd name="connsiteX19" fmla="*/ 49675 w 50552"/>
                    <a:gd name="connsiteY19" fmla="*/ 7252 h 85264"/>
                    <a:gd name="connsiteX20" fmla="*/ 49675 w 50552"/>
                    <a:gd name="connsiteY20" fmla="*/ 230 h 85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552" h="85264">
                      <a:moveTo>
                        <a:pt x="49675" y="230"/>
                      </a:moveTo>
                      <a:cubicBezTo>
                        <a:pt x="48505" y="-941"/>
                        <a:pt x="46164" y="2570"/>
                        <a:pt x="44994" y="6081"/>
                      </a:cubicBezTo>
                      <a:cubicBezTo>
                        <a:pt x="42653" y="11933"/>
                        <a:pt x="42653" y="10763"/>
                        <a:pt x="40312" y="18955"/>
                      </a:cubicBezTo>
                      <a:cubicBezTo>
                        <a:pt x="39142" y="21296"/>
                        <a:pt x="37972" y="22466"/>
                        <a:pt x="36801" y="24807"/>
                      </a:cubicBezTo>
                      <a:cubicBezTo>
                        <a:pt x="35631" y="27148"/>
                        <a:pt x="35631" y="29488"/>
                        <a:pt x="34461" y="31829"/>
                      </a:cubicBezTo>
                      <a:cubicBezTo>
                        <a:pt x="32120" y="36511"/>
                        <a:pt x="28609" y="41192"/>
                        <a:pt x="26268" y="45874"/>
                      </a:cubicBezTo>
                      <a:cubicBezTo>
                        <a:pt x="25098" y="48214"/>
                        <a:pt x="23927" y="50555"/>
                        <a:pt x="22757" y="52896"/>
                      </a:cubicBezTo>
                      <a:cubicBezTo>
                        <a:pt x="21587" y="55237"/>
                        <a:pt x="19246" y="57577"/>
                        <a:pt x="18075" y="59918"/>
                      </a:cubicBezTo>
                      <a:cubicBezTo>
                        <a:pt x="14564" y="64599"/>
                        <a:pt x="12224" y="68110"/>
                        <a:pt x="8713" y="71621"/>
                      </a:cubicBezTo>
                      <a:cubicBezTo>
                        <a:pt x="4031" y="78644"/>
                        <a:pt x="4031" y="77473"/>
                        <a:pt x="520" y="82155"/>
                      </a:cubicBezTo>
                      <a:cubicBezTo>
                        <a:pt x="-650" y="83325"/>
                        <a:pt x="520" y="83325"/>
                        <a:pt x="520" y="84495"/>
                      </a:cubicBezTo>
                      <a:cubicBezTo>
                        <a:pt x="520" y="85666"/>
                        <a:pt x="1691" y="85666"/>
                        <a:pt x="2861" y="83325"/>
                      </a:cubicBezTo>
                      <a:cubicBezTo>
                        <a:pt x="8713" y="78644"/>
                        <a:pt x="7542" y="79814"/>
                        <a:pt x="13394" y="72792"/>
                      </a:cubicBezTo>
                      <a:cubicBezTo>
                        <a:pt x="16905" y="69281"/>
                        <a:pt x="20416" y="66940"/>
                        <a:pt x="23927" y="62259"/>
                      </a:cubicBezTo>
                      <a:cubicBezTo>
                        <a:pt x="25098" y="59918"/>
                        <a:pt x="27438" y="57577"/>
                        <a:pt x="28609" y="55237"/>
                      </a:cubicBezTo>
                      <a:cubicBezTo>
                        <a:pt x="29779" y="52896"/>
                        <a:pt x="32120" y="50555"/>
                        <a:pt x="34461" y="48214"/>
                      </a:cubicBezTo>
                      <a:cubicBezTo>
                        <a:pt x="37972" y="43533"/>
                        <a:pt x="39142" y="37681"/>
                        <a:pt x="41483" y="33000"/>
                      </a:cubicBezTo>
                      <a:cubicBezTo>
                        <a:pt x="42653" y="30659"/>
                        <a:pt x="43823" y="28318"/>
                        <a:pt x="43823" y="25978"/>
                      </a:cubicBezTo>
                      <a:cubicBezTo>
                        <a:pt x="44994" y="23637"/>
                        <a:pt x="46164" y="22466"/>
                        <a:pt x="47334" y="20126"/>
                      </a:cubicBezTo>
                      <a:cubicBezTo>
                        <a:pt x="49675" y="11933"/>
                        <a:pt x="48505" y="13104"/>
                        <a:pt x="49675" y="7252"/>
                      </a:cubicBezTo>
                      <a:cubicBezTo>
                        <a:pt x="50846" y="3741"/>
                        <a:pt x="50846" y="230"/>
                        <a:pt x="49675" y="23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59" name="任意多边形: 形状 1858" descr="3bd9e661-7c8a-47c7-981f-8e7e41e2f75a"/>
                <p:cNvSpPr/>
                <p:nvPr/>
              </p:nvSpPr>
              <p:spPr>
                <a:xfrm>
                  <a:off x="2388524" y="6748819"/>
                  <a:ext cx="46932" cy="52832"/>
                </a:xfrm>
                <a:custGeom>
                  <a:avLst/>
                  <a:gdLst>
                    <a:gd name="connsiteX0" fmla="*/ 46164 w 46932"/>
                    <a:gd name="connsiteY0" fmla="*/ 459 h 52832"/>
                    <a:gd name="connsiteX1" fmla="*/ 41483 w 46932"/>
                    <a:gd name="connsiteY1" fmla="*/ 2800 h 52832"/>
                    <a:gd name="connsiteX2" fmla="*/ 35631 w 46932"/>
                    <a:gd name="connsiteY2" fmla="*/ 10992 h 52832"/>
                    <a:gd name="connsiteX3" fmla="*/ 32120 w 46932"/>
                    <a:gd name="connsiteY3" fmla="*/ 14503 h 52832"/>
                    <a:gd name="connsiteX4" fmla="*/ 29779 w 46932"/>
                    <a:gd name="connsiteY4" fmla="*/ 19185 h 52832"/>
                    <a:gd name="connsiteX5" fmla="*/ 21587 w 46932"/>
                    <a:gd name="connsiteY5" fmla="*/ 27377 h 52832"/>
                    <a:gd name="connsiteX6" fmla="*/ 18076 w 46932"/>
                    <a:gd name="connsiteY6" fmla="*/ 32059 h 52832"/>
                    <a:gd name="connsiteX7" fmla="*/ 14564 w 46932"/>
                    <a:gd name="connsiteY7" fmla="*/ 36740 h 52832"/>
                    <a:gd name="connsiteX8" fmla="*/ 7542 w 46932"/>
                    <a:gd name="connsiteY8" fmla="*/ 43762 h 52832"/>
                    <a:gd name="connsiteX9" fmla="*/ 520 w 46932"/>
                    <a:gd name="connsiteY9" fmla="*/ 50784 h 52832"/>
                    <a:gd name="connsiteX10" fmla="*/ 520 w 46932"/>
                    <a:gd name="connsiteY10" fmla="*/ 51955 h 52832"/>
                    <a:gd name="connsiteX11" fmla="*/ 2861 w 46932"/>
                    <a:gd name="connsiteY11" fmla="*/ 51955 h 52832"/>
                    <a:gd name="connsiteX12" fmla="*/ 11053 w 46932"/>
                    <a:gd name="connsiteY12" fmla="*/ 44933 h 52832"/>
                    <a:gd name="connsiteX13" fmla="*/ 19246 w 46932"/>
                    <a:gd name="connsiteY13" fmla="*/ 39081 h 52832"/>
                    <a:gd name="connsiteX14" fmla="*/ 22757 w 46932"/>
                    <a:gd name="connsiteY14" fmla="*/ 34399 h 52832"/>
                    <a:gd name="connsiteX15" fmla="*/ 27438 w 46932"/>
                    <a:gd name="connsiteY15" fmla="*/ 30888 h 52832"/>
                    <a:gd name="connsiteX16" fmla="*/ 34461 w 46932"/>
                    <a:gd name="connsiteY16" fmla="*/ 21525 h 52832"/>
                    <a:gd name="connsiteX17" fmla="*/ 37972 w 46932"/>
                    <a:gd name="connsiteY17" fmla="*/ 16844 h 52832"/>
                    <a:gd name="connsiteX18" fmla="*/ 41483 w 46932"/>
                    <a:gd name="connsiteY18" fmla="*/ 13333 h 52832"/>
                    <a:gd name="connsiteX19" fmla="*/ 44994 w 46932"/>
                    <a:gd name="connsiteY19" fmla="*/ 3970 h 52832"/>
                    <a:gd name="connsiteX20" fmla="*/ 46164 w 46932"/>
                    <a:gd name="connsiteY20" fmla="*/ 459 h 5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932" h="52832">
                      <a:moveTo>
                        <a:pt x="46164" y="459"/>
                      </a:moveTo>
                      <a:cubicBezTo>
                        <a:pt x="44994" y="-711"/>
                        <a:pt x="42653" y="459"/>
                        <a:pt x="41483" y="2800"/>
                      </a:cubicBezTo>
                      <a:cubicBezTo>
                        <a:pt x="37972" y="6311"/>
                        <a:pt x="39142" y="6311"/>
                        <a:pt x="35631" y="10992"/>
                      </a:cubicBezTo>
                      <a:cubicBezTo>
                        <a:pt x="34461" y="12163"/>
                        <a:pt x="33290" y="13333"/>
                        <a:pt x="32120" y="14503"/>
                      </a:cubicBezTo>
                      <a:cubicBezTo>
                        <a:pt x="30950" y="15674"/>
                        <a:pt x="30950" y="18015"/>
                        <a:pt x="29779" y="19185"/>
                      </a:cubicBezTo>
                      <a:cubicBezTo>
                        <a:pt x="27438" y="21525"/>
                        <a:pt x="23927" y="25037"/>
                        <a:pt x="21587" y="27377"/>
                      </a:cubicBezTo>
                      <a:cubicBezTo>
                        <a:pt x="20416" y="28548"/>
                        <a:pt x="19246" y="30888"/>
                        <a:pt x="18076" y="32059"/>
                      </a:cubicBezTo>
                      <a:cubicBezTo>
                        <a:pt x="16905" y="33229"/>
                        <a:pt x="15735" y="34399"/>
                        <a:pt x="14564" y="36740"/>
                      </a:cubicBezTo>
                      <a:cubicBezTo>
                        <a:pt x="12224" y="39081"/>
                        <a:pt x="9883" y="41422"/>
                        <a:pt x="7542" y="43762"/>
                      </a:cubicBezTo>
                      <a:cubicBezTo>
                        <a:pt x="2861" y="48444"/>
                        <a:pt x="4031" y="47274"/>
                        <a:pt x="520" y="50784"/>
                      </a:cubicBezTo>
                      <a:cubicBezTo>
                        <a:pt x="-650" y="51955"/>
                        <a:pt x="520" y="51955"/>
                        <a:pt x="520" y="51955"/>
                      </a:cubicBezTo>
                      <a:cubicBezTo>
                        <a:pt x="520" y="53125"/>
                        <a:pt x="1691" y="53125"/>
                        <a:pt x="2861" y="51955"/>
                      </a:cubicBezTo>
                      <a:cubicBezTo>
                        <a:pt x="7542" y="48444"/>
                        <a:pt x="6372" y="49614"/>
                        <a:pt x="11053" y="44933"/>
                      </a:cubicBezTo>
                      <a:cubicBezTo>
                        <a:pt x="13394" y="42592"/>
                        <a:pt x="16905" y="41422"/>
                        <a:pt x="19246" y="39081"/>
                      </a:cubicBezTo>
                      <a:cubicBezTo>
                        <a:pt x="20416" y="37911"/>
                        <a:pt x="21587" y="35570"/>
                        <a:pt x="22757" y="34399"/>
                      </a:cubicBezTo>
                      <a:cubicBezTo>
                        <a:pt x="23927" y="33229"/>
                        <a:pt x="26268" y="32059"/>
                        <a:pt x="27438" y="30888"/>
                      </a:cubicBezTo>
                      <a:cubicBezTo>
                        <a:pt x="29779" y="27377"/>
                        <a:pt x="32120" y="23866"/>
                        <a:pt x="34461" y="21525"/>
                      </a:cubicBezTo>
                      <a:cubicBezTo>
                        <a:pt x="35631" y="20355"/>
                        <a:pt x="36801" y="18015"/>
                        <a:pt x="37972" y="16844"/>
                      </a:cubicBezTo>
                      <a:cubicBezTo>
                        <a:pt x="39142" y="15674"/>
                        <a:pt x="40312" y="14503"/>
                        <a:pt x="41483" y="13333"/>
                      </a:cubicBezTo>
                      <a:cubicBezTo>
                        <a:pt x="44994" y="8652"/>
                        <a:pt x="42653" y="8652"/>
                        <a:pt x="44994" y="3970"/>
                      </a:cubicBezTo>
                      <a:cubicBezTo>
                        <a:pt x="47335" y="3970"/>
                        <a:pt x="47335" y="1629"/>
                        <a:pt x="46164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0" name="任意多边形: 形状 1859" descr="cae9e2d6-d738-414f-8c9e-fd388c262987"/>
                <p:cNvSpPr/>
                <p:nvPr/>
              </p:nvSpPr>
              <p:spPr>
                <a:xfrm>
                  <a:off x="2360956" y="6751134"/>
                  <a:ext cx="47273" cy="45836"/>
                </a:xfrm>
                <a:custGeom>
                  <a:avLst/>
                  <a:gdLst>
                    <a:gd name="connsiteX0" fmla="*/ 46814 w 47273"/>
                    <a:gd name="connsiteY0" fmla="*/ 485 h 45836"/>
                    <a:gd name="connsiteX1" fmla="*/ 40963 w 47273"/>
                    <a:gd name="connsiteY1" fmla="*/ 1655 h 45836"/>
                    <a:gd name="connsiteX2" fmla="*/ 33940 w 47273"/>
                    <a:gd name="connsiteY2" fmla="*/ 7507 h 45836"/>
                    <a:gd name="connsiteX3" fmla="*/ 30429 w 47273"/>
                    <a:gd name="connsiteY3" fmla="*/ 9848 h 45836"/>
                    <a:gd name="connsiteX4" fmla="*/ 28089 w 47273"/>
                    <a:gd name="connsiteY4" fmla="*/ 14529 h 45836"/>
                    <a:gd name="connsiteX5" fmla="*/ 19896 w 47273"/>
                    <a:gd name="connsiteY5" fmla="*/ 21551 h 45836"/>
                    <a:gd name="connsiteX6" fmla="*/ 16385 w 47273"/>
                    <a:gd name="connsiteY6" fmla="*/ 26233 h 45836"/>
                    <a:gd name="connsiteX7" fmla="*/ 12874 w 47273"/>
                    <a:gd name="connsiteY7" fmla="*/ 29744 h 45836"/>
                    <a:gd name="connsiteX8" fmla="*/ 5852 w 47273"/>
                    <a:gd name="connsiteY8" fmla="*/ 36766 h 45836"/>
                    <a:gd name="connsiteX9" fmla="*/ 0 w 47273"/>
                    <a:gd name="connsiteY9" fmla="*/ 43788 h 45836"/>
                    <a:gd name="connsiteX10" fmla="*/ 0 w 47273"/>
                    <a:gd name="connsiteY10" fmla="*/ 44958 h 45836"/>
                    <a:gd name="connsiteX11" fmla="*/ 2341 w 47273"/>
                    <a:gd name="connsiteY11" fmla="*/ 44958 h 45836"/>
                    <a:gd name="connsiteX12" fmla="*/ 9363 w 47273"/>
                    <a:gd name="connsiteY12" fmla="*/ 39107 h 45836"/>
                    <a:gd name="connsiteX13" fmla="*/ 17555 w 47273"/>
                    <a:gd name="connsiteY13" fmla="*/ 33255 h 45836"/>
                    <a:gd name="connsiteX14" fmla="*/ 21066 w 47273"/>
                    <a:gd name="connsiteY14" fmla="*/ 29744 h 45836"/>
                    <a:gd name="connsiteX15" fmla="*/ 25748 w 47273"/>
                    <a:gd name="connsiteY15" fmla="*/ 26233 h 45836"/>
                    <a:gd name="connsiteX16" fmla="*/ 32770 w 47273"/>
                    <a:gd name="connsiteY16" fmla="*/ 18040 h 45836"/>
                    <a:gd name="connsiteX17" fmla="*/ 36281 w 47273"/>
                    <a:gd name="connsiteY17" fmla="*/ 14529 h 45836"/>
                    <a:gd name="connsiteX18" fmla="*/ 39792 w 47273"/>
                    <a:gd name="connsiteY18" fmla="*/ 12188 h 45836"/>
                    <a:gd name="connsiteX19" fmla="*/ 44473 w 47273"/>
                    <a:gd name="connsiteY19" fmla="*/ 5166 h 45836"/>
                    <a:gd name="connsiteX20" fmla="*/ 46814 w 47273"/>
                    <a:gd name="connsiteY20" fmla="*/ 485 h 45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273" h="45836">
                      <a:moveTo>
                        <a:pt x="46814" y="485"/>
                      </a:moveTo>
                      <a:cubicBezTo>
                        <a:pt x="45644" y="-686"/>
                        <a:pt x="43303" y="485"/>
                        <a:pt x="40963" y="1655"/>
                      </a:cubicBezTo>
                      <a:cubicBezTo>
                        <a:pt x="37451" y="5166"/>
                        <a:pt x="37451" y="3996"/>
                        <a:pt x="33940" y="7507"/>
                      </a:cubicBezTo>
                      <a:cubicBezTo>
                        <a:pt x="32770" y="8677"/>
                        <a:pt x="31600" y="8677"/>
                        <a:pt x="30429" y="9848"/>
                      </a:cubicBezTo>
                      <a:cubicBezTo>
                        <a:pt x="29259" y="11018"/>
                        <a:pt x="29259" y="12188"/>
                        <a:pt x="28089" y="14529"/>
                      </a:cubicBezTo>
                      <a:cubicBezTo>
                        <a:pt x="25748" y="16870"/>
                        <a:pt x="22237" y="19210"/>
                        <a:pt x="19896" y="21551"/>
                      </a:cubicBezTo>
                      <a:cubicBezTo>
                        <a:pt x="18726" y="22722"/>
                        <a:pt x="17555" y="25062"/>
                        <a:pt x="16385" y="26233"/>
                      </a:cubicBezTo>
                      <a:cubicBezTo>
                        <a:pt x="15215" y="27403"/>
                        <a:pt x="14044" y="28573"/>
                        <a:pt x="12874" y="29744"/>
                      </a:cubicBezTo>
                      <a:cubicBezTo>
                        <a:pt x="10533" y="32084"/>
                        <a:pt x="8192" y="34425"/>
                        <a:pt x="5852" y="36766"/>
                      </a:cubicBezTo>
                      <a:cubicBezTo>
                        <a:pt x="2341" y="41447"/>
                        <a:pt x="3511" y="40277"/>
                        <a:pt x="0" y="43788"/>
                      </a:cubicBezTo>
                      <a:cubicBezTo>
                        <a:pt x="0" y="44958"/>
                        <a:pt x="0" y="44958"/>
                        <a:pt x="0" y="44958"/>
                      </a:cubicBezTo>
                      <a:cubicBezTo>
                        <a:pt x="0" y="46129"/>
                        <a:pt x="1170" y="46129"/>
                        <a:pt x="2341" y="44958"/>
                      </a:cubicBezTo>
                      <a:cubicBezTo>
                        <a:pt x="5852" y="41447"/>
                        <a:pt x="4681" y="42618"/>
                        <a:pt x="9363" y="39107"/>
                      </a:cubicBezTo>
                      <a:cubicBezTo>
                        <a:pt x="11704" y="36766"/>
                        <a:pt x="14044" y="35596"/>
                        <a:pt x="17555" y="33255"/>
                      </a:cubicBezTo>
                      <a:cubicBezTo>
                        <a:pt x="18726" y="32084"/>
                        <a:pt x="19896" y="30914"/>
                        <a:pt x="21066" y="29744"/>
                      </a:cubicBezTo>
                      <a:cubicBezTo>
                        <a:pt x="22237" y="28573"/>
                        <a:pt x="24577" y="27403"/>
                        <a:pt x="25748" y="26233"/>
                      </a:cubicBezTo>
                      <a:cubicBezTo>
                        <a:pt x="28089" y="23892"/>
                        <a:pt x="30429" y="20381"/>
                        <a:pt x="32770" y="18040"/>
                      </a:cubicBezTo>
                      <a:cubicBezTo>
                        <a:pt x="33940" y="16870"/>
                        <a:pt x="35111" y="15700"/>
                        <a:pt x="36281" y="14529"/>
                      </a:cubicBezTo>
                      <a:cubicBezTo>
                        <a:pt x="37451" y="13359"/>
                        <a:pt x="39792" y="13359"/>
                        <a:pt x="39792" y="12188"/>
                      </a:cubicBezTo>
                      <a:cubicBezTo>
                        <a:pt x="43303" y="8677"/>
                        <a:pt x="42133" y="8677"/>
                        <a:pt x="44473" y="5166"/>
                      </a:cubicBezTo>
                      <a:cubicBezTo>
                        <a:pt x="46814" y="3996"/>
                        <a:pt x="47985" y="1655"/>
                        <a:pt x="46814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1" name="任意多边形: 形状 1860" descr="c6723349-8312-462b-8fb4-a531cb020905"/>
                <p:cNvSpPr/>
                <p:nvPr/>
              </p:nvSpPr>
              <p:spPr>
                <a:xfrm>
                  <a:off x="2430007" y="6664527"/>
                  <a:ext cx="51495" cy="28280"/>
                </a:xfrm>
                <a:custGeom>
                  <a:avLst/>
                  <a:gdLst>
                    <a:gd name="connsiteX0" fmla="*/ 51496 w 51495"/>
                    <a:gd name="connsiteY0" fmla="*/ 1655 h 28280"/>
                    <a:gd name="connsiteX1" fmla="*/ 46814 w 51495"/>
                    <a:gd name="connsiteY1" fmla="*/ 485 h 28280"/>
                    <a:gd name="connsiteX2" fmla="*/ 38622 w 51495"/>
                    <a:gd name="connsiteY2" fmla="*/ 2826 h 28280"/>
                    <a:gd name="connsiteX3" fmla="*/ 33940 w 51495"/>
                    <a:gd name="connsiteY3" fmla="*/ 3996 h 28280"/>
                    <a:gd name="connsiteX4" fmla="*/ 30429 w 51495"/>
                    <a:gd name="connsiteY4" fmla="*/ 6337 h 28280"/>
                    <a:gd name="connsiteX5" fmla="*/ 21066 w 51495"/>
                    <a:gd name="connsiteY5" fmla="*/ 9848 h 28280"/>
                    <a:gd name="connsiteX6" fmla="*/ 17555 w 51495"/>
                    <a:gd name="connsiteY6" fmla="*/ 13359 h 28280"/>
                    <a:gd name="connsiteX7" fmla="*/ 12874 w 51495"/>
                    <a:gd name="connsiteY7" fmla="*/ 15699 h 28280"/>
                    <a:gd name="connsiteX8" fmla="*/ 5852 w 51495"/>
                    <a:gd name="connsiteY8" fmla="*/ 20381 h 28280"/>
                    <a:gd name="connsiteX9" fmla="*/ 0 w 51495"/>
                    <a:gd name="connsiteY9" fmla="*/ 26233 h 28280"/>
                    <a:gd name="connsiteX10" fmla="*/ 0 w 51495"/>
                    <a:gd name="connsiteY10" fmla="*/ 27403 h 28280"/>
                    <a:gd name="connsiteX11" fmla="*/ 1170 w 51495"/>
                    <a:gd name="connsiteY11" fmla="*/ 27403 h 28280"/>
                    <a:gd name="connsiteX12" fmla="*/ 7022 w 51495"/>
                    <a:gd name="connsiteY12" fmla="*/ 22722 h 28280"/>
                    <a:gd name="connsiteX13" fmla="*/ 14044 w 51495"/>
                    <a:gd name="connsiteY13" fmla="*/ 19211 h 28280"/>
                    <a:gd name="connsiteX14" fmla="*/ 17555 w 51495"/>
                    <a:gd name="connsiteY14" fmla="*/ 16870 h 28280"/>
                    <a:gd name="connsiteX15" fmla="*/ 22237 w 51495"/>
                    <a:gd name="connsiteY15" fmla="*/ 15699 h 28280"/>
                    <a:gd name="connsiteX16" fmla="*/ 30429 w 51495"/>
                    <a:gd name="connsiteY16" fmla="*/ 11018 h 28280"/>
                    <a:gd name="connsiteX17" fmla="*/ 33940 w 51495"/>
                    <a:gd name="connsiteY17" fmla="*/ 8677 h 28280"/>
                    <a:gd name="connsiteX18" fmla="*/ 37451 w 51495"/>
                    <a:gd name="connsiteY18" fmla="*/ 7507 h 28280"/>
                    <a:gd name="connsiteX19" fmla="*/ 44474 w 51495"/>
                    <a:gd name="connsiteY19" fmla="*/ 3996 h 28280"/>
                    <a:gd name="connsiteX20" fmla="*/ 51496 w 51495"/>
                    <a:gd name="connsiteY20" fmla="*/ 1655 h 28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495" h="28280">
                      <a:moveTo>
                        <a:pt x="51496" y="1655"/>
                      </a:moveTo>
                      <a:cubicBezTo>
                        <a:pt x="51496" y="485"/>
                        <a:pt x="49155" y="-686"/>
                        <a:pt x="46814" y="485"/>
                      </a:cubicBezTo>
                      <a:cubicBezTo>
                        <a:pt x="42133" y="1655"/>
                        <a:pt x="43303" y="1655"/>
                        <a:pt x="38622" y="2826"/>
                      </a:cubicBezTo>
                      <a:cubicBezTo>
                        <a:pt x="37451" y="2826"/>
                        <a:pt x="36281" y="2826"/>
                        <a:pt x="33940" y="3996"/>
                      </a:cubicBezTo>
                      <a:cubicBezTo>
                        <a:pt x="32770" y="3996"/>
                        <a:pt x="31600" y="6337"/>
                        <a:pt x="30429" y="6337"/>
                      </a:cubicBezTo>
                      <a:cubicBezTo>
                        <a:pt x="28089" y="7507"/>
                        <a:pt x="24578" y="8677"/>
                        <a:pt x="21066" y="9848"/>
                      </a:cubicBezTo>
                      <a:cubicBezTo>
                        <a:pt x="19896" y="11018"/>
                        <a:pt x="18726" y="12188"/>
                        <a:pt x="17555" y="13359"/>
                      </a:cubicBezTo>
                      <a:cubicBezTo>
                        <a:pt x="16385" y="14529"/>
                        <a:pt x="15215" y="14529"/>
                        <a:pt x="12874" y="15699"/>
                      </a:cubicBezTo>
                      <a:cubicBezTo>
                        <a:pt x="10533" y="18040"/>
                        <a:pt x="8192" y="19211"/>
                        <a:pt x="5852" y="20381"/>
                      </a:cubicBezTo>
                      <a:cubicBezTo>
                        <a:pt x="2341" y="23892"/>
                        <a:pt x="3511" y="22722"/>
                        <a:pt x="0" y="26233"/>
                      </a:cubicBezTo>
                      <a:cubicBezTo>
                        <a:pt x="0" y="26233"/>
                        <a:pt x="0" y="27403"/>
                        <a:pt x="0" y="27403"/>
                      </a:cubicBezTo>
                      <a:cubicBezTo>
                        <a:pt x="0" y="28573"/>
                        <a:pt x="1170" y="28573"/>
                        <a:pt x="1170" y="27403"/>
                      </a:cubicBezTo>
                      <a:cubicBezTo>
                        <a:pt x="4681" y="25062"/>
                        <a:pt x="3511" y="25062"/>
                        <a:pt x="7022" y="22722"/>
                      </a:cubicBezTo>
                      <a:cubicBezTo>
                        <a:pt x="9363" y="21551"/>
                        <a:pt x="11704" y="20381"/>
                        <a:pt x="14044" y="19211"/>
                      </a:cubicBezTo>
                      <a:cubicBezTo>
                        <a:pt x="15215" y="18040"/>
                        <a:pt x="16385" y="16870"/>
                        <a:pt x="17555" y="16870"/>
                      </a:cubicBezTo>
                      <a:cubicBezTo>
                        <a:pt x="18726" y="15699"/>
                        <a:pt x="21066" y="15699"/>
                        <a:pt x="22237" y="15699"/>
                      </a:cubicBezTo>
                      <a:cubicBezTo>
                        <a:pt x="24578" y="14529"/>
                        <a:pt x="28089" y="12188"/>
                        <a:pt x="30429" y="11018"/>
                      </a:cubicBezTo>
                      <a:cubicBezTo>
                        <a:pt x="31600" y="9848"/>
                        <a:pt x="32770" y="9848"/>
                        <a:pt x="33940" y="8677"/>
                      </a:cubicBezTo>
                      <a:cubicBezTo>
                        <a:pt x="35111" y="8677"/>
                        <a:pt x="36281" y="8677"/>
                        <a:pt x="37451" y="7507"/>
                      </a:cubicBezTo>
                      <a:cubicBezTo>
                        <a:pt x="42133" y="5166"/>
                        <a:pt x="40963" y="5166"/>
                        <a:pt x="44474" y="3996"/>
                      </a:cubicBezTo>
                      <a:cubicBezTo>
                        <a:pt x="50325" y="3996"/>
                        <a:pt x="51496" y="2826"/>
                        <a:pt x="51496" y="165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2" name="任意多边形: 形状 1861" descr="d19af1a8-fb78-4d61-b9b1-e1c43c249657"/>
                <p:cNvSpPr/>
                <p:nvPr/>
              </p:nvSpPr>
              <p:spPr>
                <a:xfrm>
                  <a:off x="2389695" y="6649313"/>
                  <a:ext cx="87126" cy="42325"/>
                </a:xfrm>
                <a:custGeom>
                  <a:avLst/>
                  <a:gdLst>
                    <a:gd name="connsiteX0" fmla="*/ 87127 w 87126"/>
                    <a:gd name="connsiteY0" fmla="*/ 1655 h 42325"/>
                    <a:gd name="connsiteX1" fmla="*/ 80104 w 87126"/>
                    <a:gd name="connsiteY1" fmla="*/ 485 h 42325"/>
                    <a:gd name="connsiteX2" fmla="*/ 66060 w 87126"/>
                    <a:gd name="connsiteY2" fmla="*/ 3996 h 42325"/>
                    <a:gd name="connsiteX3" fmla="*/ 59038 w 87126"/>
                    <a:gd name="connsiteY3" fmla="*/ 5166 h 42325"/>
                    <a:gd name="connsiteX4" fmla="*/ 52016 w 87126"/>
                    <a:gd name="connsiteY4" fmla="*/ 8677 h 42325"/>
                    <a:gd name="connsiteX5" fmla="*/ 36801 w 87126"/>
                    <a:gd name="connsiteY5" fmla="*/ 14529 h 42325"/>
                    <a:gd name="connsiteX6" fmla="*/ 29779 w 87126"/>
                    <a:gd name="connsiteY6" fmla="*/ 19210 h 42325"/>
                    <a:gd name="connsiteX7" fmla="*/ 22757 w 87126"/>
                    <a:gd name="connsiteY7" fmla="*/ 22722 h 42325"/>
                    <a:gd name="connsiteX8" fmla="*/ 11053 w 87126"/>
                    <a:gd name="connsiteY8" fmla="*/ 30914 h 42325"/>
                    <a:gd name="connsiteX9" fmla="*/ 520 w 87126"/>
                    <a:gd name="connsiteY9" fmla="*/ 39106 h 42325"/>
                    <a:gd name="connsiteX10" fmla="*/ 520 w 87126"/>
                    <a:gd name="connsiteY10" fmla="*/ 41447 h 42325"/>
                    <a:gd name="connsiteX11" fmla="*/ 2861 w 87126"/>
                    <a:gd name="connsiteY11" fmla="*/ 41447 h 42325"/>
                    <a:gd name="connsiteX12" fmla="*/ 14564 w 87126"/>
                    <a:gd name="connsiteY12" fmla="*/ 34425 h 42325"/>
                    <a:gd name="connsiteX13" fmla="*/ 27438 w 87126"/>
                    <a:gd name="connsiteY13" fmla="*/ 28573 h 42325"/>
                    <a:gd name="connsiteX14" fmla="*/ 34461 w 87126"/>
                    <a:gd name="connsiteY14" fmla="*/ 25062 h 42325"/>
                    <a:gd name="connsiteX15" fmla="*/ 42653 w 87126"/>
                    <a:gd name="connsiteY15" fmla="*/ 22722 h 42325"/>
                    <a:gd name="connsiteX16" fmla="*/ 56697 w 87126"/>
                    <a:gd name="connsiteY16" fmla="*/ 15699 h 42325"/>
                    <a:gd name="connsiteX17" fmla="*/ 63719 w 87126"/>
                    <a:gd name="connsiteY17" fmla="*/ 13359 h 42325"/>
                    <a:gd name="connsiteX18" fmla="*/ 70742 w 87126"/>
                    <a:gd name="connsiteY18" fmla="*/ 12188 h 42325"/>
                    <a:gd name="connsiteX19" fmla="*/ 83616 w 87126"/>
                    <a:gd name="connsiteY19" fmla="*/ 7507 h 42325"/>
                    <a:gd name="connsiteX20" fmla="*/ 87127 w 87126"/>
                    <a:gd name="connsiteY20" fmla="*/ 1655 h 4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7126" h="42325">
                      <a:moveTo>
                        <a:pt x="87127" y="1655"/>
                      </a:moveTo>
                      <a:cubicBezTo>
                        <a:pt x="87127" y="485"/>
                        <a:pt x="83616" y="-686"/>
                        <a:pt x="80104" y="485"/>
                      </a:cubicBezTo>
                      <a:cubicBezTo>
                        <a:pt x="73082" y="1655"/>
                        <a:pt x="74253" y="1655"/>
                        <a:pt x="66060" y="3996"/>
                      </a:cubicBezTo>
                      <a:cubicBezTo>
                        <a:pt x="63719" y="5166"/>
                        <a:pt x="61379" y="5166"/>
                        <a:pt x="59038" y="5166"/>
                      </a:cubicBezTo>
                      <a:cubicBezTo>
                        <a:pt x="56697" y="6337"/>
                        <a:pt x="54357" y="7507"/>
                        <a:pt x="52016" y="8677"/>
                      </a:cubicBezTo>
                      <a:cubicBezTo>
                        <a:pt x="47335" y="11018"/>
                        <a:pt x="41483" y="12188"/>
                        <a:pt x="36801" y="14529"/>
                      </a:cubicBezTo>
                      <a:cubicBezTo>
                        <a:pt x="34461" y="15699"/>
                        <a:pt x="32120" y="18040"/>
                        <a:pt x="29779" y="19210"/>
                      </a:cubicBezTo>
                      <a:cubicBezTo>
                        <a:pt x="27438" y="20381"/>
                        <a:pt x="25098" y="21551"/>
                        <a:pt x="22757" y="22722"/>
                      </a:cubicBezTo>
                      <a:cubicBezTo>
                        <a:pt x="18076" y="25062"/>
                        <a:pt x="14564" y="27403"/>
                        <a:pt x="11053" y="30914"/>
                      </a:cubicBezTo>
                      <a:cubicBezTo>
                        <a:pt x="4031" y="35596"/>
                        <a:pt x="5202" y="35596"/>
                        <a:pt x="520" y="39106"/>
                      </a:cubicBezTo>
                      <a:cubicBezTo>
                        <a:pt x="-650" y="40277"/>
                        <a:pt x="520" y="40277"/>
                        <a:pt x="520" y="41447"/>
                      </a:cubicBezTo>
                      <a:cubicBezTo>
                        <a:pt x="520" y="42618"/>
                        <a:pt x="1690" y="42618"/>
                        <a:pt x="2861" y="41447"/>
                      </a:cubicBezTo>
                      <a:cubicBezTo>
                        <a:pt x="8713" y="37936"/>
                        <a:pt x="7542" y="37936"/>
                        <a:pt x="14564" y="34425"/>
                      </a:cubicBezTo>
                      <a:cubicBezTo>
                        <a:pt x="18076" y="32084"/>
                        <a:pt x="22757" y="30914"/>
                        <a:pt x="27438" y="28573"/>
                      </a:cubicBezTo>
                      <a:cubicBezTo>
                        <a:pt x="29779" y="27403"/>
                        <a:pt x="32120" y="26233"/>
                        <a:pt x="34461" y="25062"/>
                      </a:cubicBezTo>
                      <a:cubicBezTo>
                        <a:pt x="36801" y="23892"/>
                        <a:pt x="40312" y="23892"/>
                        <a:pt x="42653" y="22722"/>
                      </a:cubicBezTo>
                      <a:cubicBezTo>
                        <a:pt x="47335" y="20381"/>
                        <a:pt x="52016" y="18040"/>
                        <a:pt x="56697" y="15699"/>
                      </a:cubicBezTo>
                      <a:cubicBezTo>
                        <a:pt x="59038" y="14529"/>
                        <a:pt x="61379" y="13359"/>
                        <a:pt x="63719" y="13359"/>
                      </a:cubicBezTo>
                      <a:cubicBezTo>
                        <a:pt x="66060" y="12188"/>
                        <a:pt x="68401" y="12188"/>
                        <a:pt x="70742" y="12188"/>
                      </a:cubicBezTo>
                      <a:cubicBezTo>
                        <a:pt x="78934" y="9848"/>
                        <a:pt x="76593" y="8677"/>
                        <a:pt x="83616" y="7507"/>
                      </a:cubicBezTo>
                      <a:cubicBezTo>
                        <a:pt x="83616" y="3996"/>
                        <a:pt x="87127" y="2825"/>
                        <a:pt x="87127" y="165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3" name="任意多边形: 形状 1862" descr="8fd3042f-03f0-4282-a792-e398b8f4b724"/>
                <p:cNvSpPr/>
                <p:nvPr/>
              </p:nvSpPr>
              <p:spPr>
                <a:xfrm>
                  <a:off x="2372659" y="6631364"/>
                  <a:ext cx="95028" cy="34525"/>
                </a:xfrm>
                <a:custGeom>
                  <a:avLst/>
                  <a:gdLst>
                    <a:gd name="connsiteX0" fmla="*/ 94799 w 95028"/>
                    <a:gd name="connsiteY0" fmla="*/ 878 h 34525"/>
                    <a:gd name="connsiteX1" fmla="*/ 87777 w 95028"/>
                    <a:gd name="connsiteY1" fmla="*/ 878 h 34525"/>
                    <a:gd name="connsiteX2" fmla="*/ 73732 w 95028"/>
                    <a:gd name="connsiteY2" fmla="*/ 5559 h 34525"/>
                    <a:gd name="connsiteX3" fmla="*/ 66710 w 95028"/>
                    <a:gd name="connsiteY3" fmla="*/ 6730 h 34525"/>
                    <a:gd name="connsiteX4" fmla="*/ 59688 w 95028"/>
                    <a:gd name="connsiteY4" fmla="*/ 10241 h 34525"/>
                    <a:gd name="connsiteX5" fmla="*/ 43303 w 95028"/>
                    <a:gd name="connsiteY5" fmla="*/ 14922 h 34525"/>
                    <a:gd name="connsiteX6" fmla="*/ 36281 w 95028"/>
                    <a:gd name="connsiteY6" fmla="*/ 18433 h 34525"/>
                    <a:gd name="connsiteX7" fmla="*/ 28089 w 95028"/>
                    <a:gd name="connsiteY7" fmla="*/ 20774 h 34525"/>
                    <a:gd name="connsiteX8" fmla="*/ 14044 w 95028"/>
                    <a:gd name="connsiteY8" fmla="*/ 25455 h 34525"/>
                    <a:gd name="connsiteX9" fmla="*/ 1170 w 95028"/>
                    <a:gd name="connsiteY9" fmla="*/ 31307 h 34525"/>
                    <a:gd name="connsiteX10" fmla="*/ 0 w 95028"/>
                    <a:gd name="connsiteY10" fmla="*/ 33648 h 34525"/>
                    <a:gd name="connsiteX11" fmla="*/ 2341 w 95028"/>
                    <a:gd name="connsiteY11" fmla="*/ 33648 h 34525"/>
                    <a:gd name="connsiteX12" fmla="*/ 16385 w 95028"/>
                    <a:gd name="connsiteY12" fmla="*/ 28966 h 34525"/>
                    <a:gd name="connsiteX13" fmla="*/ 30429 w 95028"/>
                    <a:gd name="connsiteY13" fmla="*/ 25455 h 34525"/>
                    <a:gd name="connsiteX14" fmla="*/ 38622 w 95028"/>
                    <a:gd name="connsiteY14" fmla="*/ 23115 h 34525"/>
                    <a:gd name="connsiteX15" fmla="*/ 46814 w 95028"/>
                    <a:gd name="connsiteY15" fmla="*/ 20774 h 34525"/>
                    <a:gd name="connsiteX16" fmla="*/ 62029 w 95028"/>
                    <a:gd name="connsiteY16" fmla="*/ 14922 h 34525"/>
                    <a:gd name="connsiteX17" fmla="*/ 69051 w 95028"/>
                    <a:gd name="connsiteY17" fmla="*/ 12581 h 34525"/>
                    <a:gd name="connsiteX18" fmla="*/ 76073 w 95028"/>
                    <a:gd name="connsiteY18" fmla="*/ 11411 h 34525"/>
                    <a:gd name="connsiteX19" fmla="*/ 88947 w 95028"/>
                    <a:gd name="connsiteY19" fmla="*/ 5559 h 34525"/>
                    <a:gd name="connsiteX20" fmla="*/ 94799 w 95028"/>
                    <a:gd name="connsiteY20" fmla="*/ 878 h 34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5028" h="34525">
                      <a:moveTo>
                        <a:pt x="94799" y="878"/>
                      </a:moveTo>
                      <a:cubicBezTo>
                        <a:pt x="94799" y="-293"/>
                        <a:pt x="91288" y="-293"/>
                        <a:pt x="87777" y="878"/>
                      </a:cubicBezTo>
                      <a:cubicBezTo>
                        <a:pt x="80755" y="3219"/>
                        <a:pt x="81925" y="2048"/>
                        <a:pt x="73732" y="5559"/>
                      </a:cubicBezTo>
                      <a:cubicBezTo>
                        <a:pt x="71392" y="6730"/>
                        <a:pt x="69051" y="6730"/>
                        <a:pt x="66710" y="6730"/>
                      </a:cubicBezTo>
                      <a:cubicBezTo>
                        <a:pt x="64370" y="7900"/>
                        <a:pt x="62029" y="9070"/>
                        <a:pt x="59688" y="10241"/>
                      </a:cubicBezTo>
                      <a:cubicBezTo>
                        <a:pt x="55007" y="12581"/>
                        <a:pt x="49155" y="12581"/>
                        <a:pt x="43303" y="14922"/>
                      </a:cubicBezTo>
                      <a:cubicBezTo>
                        <a:pt x="40963" y="16092"/>
                        <a:pt x="38622" y="17263"/>
                        <a:pt x="36281" y="18433"/>
                      </a:cubicBezTo>
                      <a:cubicBezTo>
                        <a:pt x="33940" y="19603"/>
                        <a:pt x="30429" y="19603"/>
                        <a:pt x="28089" y="20774"/>
                      </a:cubicBezTo>
                      <a:cubicBezTo>
                        <a:pt x="23407" y="23115"/>
                        <a:pt x="18726" y="24285"/>
                        <a:pt x="14044" y="25455"/>
                      </a:cubicBezTo>
                      <a:cubicBezTo>
                        <a:pt x="5852" y="28966"/>
                        <a:pt x="7022" y="27796"/>
                        <a:pt x="1170" y="31307"/>
                      </a:cubicBezTo>
                      <a:cubicBezTo>
                        <a:pt x="0" y="31307"/>
                        <a:pt x="0" y="32477"/>
                        <a:pt x="0" y="33648"/>
                      </a:cubicBezTo>
                      <a:cubicBezTo>
                        <a:pt x="0" y="34818"/>
                        <a:pt x="0" y="34818"/>
                        <a:pt x="2341" y="33648"/>
                      </a:cubicBezTo>
                      <a:cubicBezTo>
                        <a:pt x="9363" y="31307"/>
                        <a:pt x="8192" y="31307"/>
                        <a:pt x="16385" y="28966"/>
                      </a:cubicBezTo>
                      <a:cubicBezTo>
                        <a:pt x="21066" y="27796"/>
                        <a:pt x="25748" y="26626"/>
                        <a:pt x="30429" y="25455"/>
                      </a:cubicBezTo>
                      <a:cubicBezTo>
                        <a:pt x="32770" y="24285"/>
                        <a:pt x="35111" y="23115"/>
                        <a:pt x="38622" y="23115"/>
                      </a:cubicBezTo>
                      <a:cubicBezTo>
                        <a:pt x="40963" y="21944"/>
                        <a:pt x="44473" y="21944"/>
                        <a:pt x="46814" y="20774"/>
                      </a:cubicBezTo>
                      <a:cubicBezTo>
                        <a:pt x="52666" y="18433"/>
                        <a:pt x="57347" y="16092"/>
                        <a:pt x="62029" y="14922"/>
                      </a:cubicBezTo>
                      <a:cubicBezTo>
                        <a:pt x="64370" y="13752"/>
                        <a:pt x="66710" y="12581"/>
                        <a:pt x="69051" y="12581"/>
                      </a:cubicBezTo>
                      <a:cubicBezTo>
                        <a:pt x="71392" y="11411"/>
                        <a:pt x="73732" y="11411"/>
                        <a:pt x="76073" y="11411"/>
                      </a:cubicBezTo>
                      <a:cubicBezTo>
                        <a:pt x="84266" y="7900"/>
                        <a:pt x="81925" y="7900"/>
                        <a:pt x="88947" y="5559"/>
                      </a:cubicBezTo>
                      <a:cubicBezTo>
                        <a:pt x="92458" y="3219"/>
                        <a:pt x="95969" y="2048"/>
                        <a:pt x="94799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4" name="任意多边形: 形状 1863" descr="6c65dc0d-96d4-4561-8fb4-e2cdae951d09"/>
                <p:cNvSpPr/>
                <p:nvPr/>
              </p:nvSpPr>
              <p:spPr>
                <a:xfrm>
                  <a:off x="2357445" y="6615337"/>
                  <a:ext cx="121944" cy="22464"/>
                </a:xfrm>
                <a:custGeom>
                  <a:avLst/>
                  <a:gdLst>
                    <a:gd name="connsiteX0" fmla="*/ 121717 w 121944"/>
                    <a:gd name="connsiteY0" fmla="*/ 9883 h 22464"/>
                    <a:gd name="connsiteX1" fmla="*/ 114695 w 121944"/>
                    <a:gd name="connsiteY1" fmla="*/ 5202 h 22464"/>
                    <a:gd name="connsiteX2" fmla="*/ 97140 w 121944"/>
                    <a:gd name="connsiteY2" fmla="*/ 1691 h 22464"/>
                    <a:gd name="connsiteX3" fmla="*/ 87777 w 121944"/>
                    <a:gd name="connsiteY3" fmla="*/ 520 h 22464"/>
                    <a:gd name="connsiteX4" fmla="*/ 77244 w 121944"/>
                    <a:gd name="connsiteY4" fmla="*/ 520 h 22464"/>
                    <a:gd name="connsiteX5" fmla="*/ 55007 w 121944"/>
                    <a:gd name="connsiteY5" fmla="*/ 520 h 22464"/>
                    <a:gd name="connsiteX6" fmla="*/ 44474 w 121944"/>
                    <a:gd name="connsiteY6" fmla="*/ 2861 h 22464"/>
                    <a:gd name="connsiteX7" fmla="*/ 33940 w 121944"/>
                    <a:gd name="connsiteY7" fmla="*/ 5202 h 22464"/>
                    <a:gd name="connsiteX8" fmla="*/ 16385 w 121944"/>
                    <a:gd name="connsiteY8" fmla="*/ 11053 h 22464"/>
                    <a:gd name="connsiteX9" fmla="*/ 1170 w 121944"/>
                    <a:gd name="connsiteY9" fmla="*/ 19246 h 22464"/>
                    <a:gd name="connsiteX10" fmla="*/ 0 w 121944"/>
                    <a:gd name="connsiteY10" fmla="*/ 21587 h 22464"/>
                    <a:gd name="connsiteX11" fmla="*/ 2341 w 121944"/>
                    <a:gd name="connsiteY11" fmla="*/ 21587 h 22464"/>
                    <a:gd name="connsiteX12" fmla="*/ 18726 w 121944"/>
                    <a:gd name="connsiteY12" fmla="*/ 14564 h 22464"/>
                    <a:gd name="connsiteX13" fmla="*/ 36281 w 121944"/>
                    <a:gd name="connsiteY13" fmla="*/ 9883 h 22464"/>
                    <a:gd name="connsiteX14" fmla="*/ 46814 w 121944"/>
                    <a:gd name="connsiteY14" fmla="*/ 7542 h 22464"/>
                    <a:gd name="connsiteX15" fmla="*/ 57347 w 121944"/>
                    <a:gd name="connsiteY15" fmla="*/ 7542 h 22464"/>
                    <a:gd name="connsiteX16" fmla="*/ 78414 w 121944"/>
                    <a:gd name="connsiteY16" fmla="*/ 6372 h 22464"/>
                    <a:gd name="connsiteX17" fmla="*/ 87777 w 121944"/>
                    <a:gd name="connsiteY17" fmla="*/ 6372 h 22464"/>
                    <a:gd name="connsiteX18" fmla="*/ 95969 w 121944"/>
                    <a:gd name="connsiteY18" fmla="*/ 7542 h 22464"/>
                    <a:gd name="connsiteX19" fmla="*/ 113525 w 121944"/>
                    <a:gd name="connsiteY19" fmla="*/ 9883 h 22464"/>
                    <a:gd name="connsiteX20" fmla="*/ 121717 w 121944"/>
                    <a:gd name="connsiteY20" fmla="*/ 9883 h 22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1944" h="22464">
                      <a:moveTo>
                        <a:pt x="121717" y="9883"/>
                      </a:moveTo>
                      <a:cubicBezTo>
                        <a:pt x="122888" y="8713"/>
                        <a:pt x="119377" y="6372"/>
                        <a:pt x="114695" y="5202"/>
                      </a:cubicBezTo>
                      <a:cubicBezTo>
                        <a:pt x="105332" y="2861"/>
                        <a:pt x="107673" y="2861"/>
                        <a:pt x="97140" y="1691"/>
                      </a:cubicBezTo>
                      <a:cubicBezTo>
                        <a:pt x="94799" y="1691"/>
                        <a:pt x="91288" y="520"/>
                        <a:pt x="87777" y="520"/>
                      </a:cubicBezTo>
                      <a:cubicBezTo>
                        <a:pt x="84266" y="520"/>
                        <a:pt x="80755" y="520"/>
                        <a:pt x="77244" y="520"/>
                      </a:cubicBezTo>
                      <a:cubicBezTo>
                        <a:pt x="70222" y="520"/>
                        <a:pt x="63199" y="-650"/>
                        <a:pt x="55007" y="520"/>
                      </a:cubicBezTo>
                      <a:cubicBezTo>
                        <a:pt x="51496" y="520"/>
                        <a:pt x="47985" y="2861"/>
                        <a:pt x="44474" y="2861"/>
                      </a:cubicBezTo>
                      <a:cubicBezTo>
                        <a:pt x="40963" y="4031"/>
                        <a:pt x="37451" y="4031"/>
                        <a:pt x="33940" y="5202"/>
                      </a:cubicBezTo>
                      <a:cubicBezTo>
                        <a:pt x="26918" y="7542"/>
                        <a:pt x="21066" y="8713"/>
                        <a:pt x="16385" y="11053"/>
                      </a:cubicBezTo>
                      <a:cubicBezTo>
                        <a:pt x="7022" y="15735"/>
                        <a:pt x="8192" y="14564"/>
                        <a:pt x="1170" y="19246"/>
                      </a:cubicBezTo>
                      <a:cubicBezTo>
                        <a:pt x="0" y="20416"/>
                        <a:pt x="0" y="20416"/>
                        <a:pt x="0" y="21587"/>
                      </a:cubicBezTo>
                      <a:cubicBezTo>
                        <a:pt x="0" y="22757"/>
                        <a:pt x="1170" y="22757"/>
                        <a:pt x="2341" y="21587"/>
                      </a:cubicBezTo>
                      <a:cubicBezTo>
                        <a:pt x="10533" y="18075"/>
                        <a:pt x="8192" y="18075"/>
                        <a:pt x="18726" y="14564"/>
                      </a:cubicBezTo>
                      <a:cubicBezTo>
                        <a:pt x="23407" y="12224"/>
                        <a:pt x="29259" y="12224"/>
                        <a:pt x="36281" y="9883"/>
                      </a:cubicBezTo>
                      <a:cubicBezTo>
                        <a:pt x="39792" y="8713"/>
                        <a:pt x="43303" y="7542"/>
                        <a:pt x="46814" y="7542"/>
                      </a:cubicBezTo>
                      <a:cubicBezTo>
                        <a:pt x="50325" y="7542"/>
                        <a:pt x="53836" y="7542"/>
                        <a:pt x="57347" y="7542"/>
                      </a:cubicBezTo>
                      <a:cubicBezTo>
                        <a:pt x="64370" y="6372"/>
                        <a:pt x="71392" y="5202"/>
                        <a:pt x="78414" y="6372"/>
                      </a:cubicBezTo>
                      <a:cubicBezTo>
                        <a:pt x="81925" y="6372"/>
                        <a:pt x="84266" y="6372"/>
                        <a:pt x="87777" y="6372"/>
                      </a:cubicBezTo>
                      <a:cubicBezTo>
                        <a:pt x="91288" y="6372"/>
                        <a:pt x="93629" y="7542"/>
                        <a:pt x="95969" y="7542"/>
                      </a:cubicBezTo>
                      <a:cubicBezTo>
                        <a:pt x="106503" y="8713"/>
                        <a:pt x="104162" y="7542"/>
                        <a:pt x="113525" y="9883"/>
                      </a:cubicBezTo>
                      <a:cubicBezTo>
                        <a:pt x="117036" y="9883"/>
                        <a:pt x="120547" y="11053"/>
                        <a:pt x="121717" y="988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5" name="任意多边形: 形状 1864" descr="4fc72ef7-83c0-4175-9be0-02221976b250"/>
                <p:cNvSpPr/>
                <p:nvPr/>
              </p:nvSpPr>
              <p:spPr>
                <a:xfrm>
                  <a:off x="2380852" y="6588939"/>
                  <a:ext cx="54147" cy="23407"/>
                </a:xfrm>
                <a:custGeom>
                  <a:avLst/>
                  <a:gdLst>
                    <a:gd name="connsiteX0" fmla="*/ 53836 w 54147"/>
                    <a:gd name="connsiteY0" fmla="*/ 4682 h 23407"/>
                    <a:gd name="connsiteX1" fmla="*/ 50325 w 54147"/>
                    <a:gd name="connsiteY1" fmla="*/ 1170 h 23407"/>
                    <a:gd name="connsiteX2" fmla="*/ 40963 w 54147"/>
                    <a:gd name="connsiteY2" fmla="*/ 0 h 23407"/>
                    <a:gd name="connsiteX3" fmla="*/ 36281 w 54147"/>
                    <a:gd name="connsiteY3" fmla="*/ 0 h 23407"/>
                    <a:gd name="connsiteX4" fmla="*/ 31600 w 54147"/>
                    <a:gd name="connsiteY4" fmla="*/ 1170 h 23407"/>
                    <a:gd name="connsiteX5" fmla="*/ 21066 w 54147"/>
                    <a:gd name="connsiteY5" fmla="*/ 3511 h 23407"/>
                    <a:gd name="connsiteX6" fmla="*/ 16385 w 54147"/>
                    <a:gd name="connsiteY6" fmla="*/ 7022 h 23407"/>
                    <a:gd name="connsiteX7" fmla="*/ 11704 w 54147"/>
                    <a:gd name="connsiteY7" fmla="*/ 9363 h 23407"/>
                    <a:gd name="connsiteX8" fmla="*/ 4681 w 54147"/>
                    <a:gd name="connsiteY8" fmla="*/ 15215 h 23407"/>
                    <a:gd name="connsiteX9" fmla="*/ 0 w 54147"/>
                    <a:gd name="connsiteY9" fmla="*/ 22237 h 23407"/>
                    <a:gd name="connsiteX10" fmla="*/ 1170 w 54147"/>
                    <a:gd name="connsiteY10" fmla="*/ 23407 h 23407"/>
                    <a:gd name="connsiteX11" fmla="*/ 3511 w 54147"/>
                    <a:gd name="connsiteY11" fmla="*/ 23407 h 23407"/>
                    <a:gd name="connsiteX12" fmla="*/ 9363 w 54147"/>
                    <a:gd name="connsiteY12" fmla="*/ 17555 h 23407"/>
                    <a:gd name="connsiteX13" fmla="*/ 16385 w 54147"/>
                    <a:gd name="connsiteY13" fmla="*/ 14044 h 23407"/>
                    <a:gd name="connsiteX14" fmla="*/ 19896 w 54147"/>
                    <a:gd name="connsiteY14" fmla="*/ 11704 h 23407"/>
                    <a:gd name="connsiteX15" fmla="*/ 24577 w 54147"/>
                    <a:gd name="connsiteY15" fmla="*/ 10533 h 23407"/>
                    <a:gd name="connsiteX16" fmla="*/ 32770 w 54147"/>
                    <a:gd name="connsiteY16" fmla="*/ 7022 h 23407"/>
                    <a:gd name="connsiteX17" fmla="*/ 37451 w 54147"/>
                    <a:gd name="connsiteY17" fmla="*/ 5852 h 23407"/>
                    <a:gd name="connsiteX18" fmla="*/ 40963 w 54147"/>
                    <a:gd name="connsiteY18" fmla="*/ 5852 h 23407"/>
                    <a:gd name="connsiteX19" fmla="*/ 49155 w 54147"/>
                    <a:gd name="connsiteY19" fmla="*/ 4682 h 23407"/>
                    <a:gd name="connsiteX20" fmla="*/ 53836 w 54147"/>
                    <a:gd name="connsiteY20" fmla="*/ 4682 h 23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4147" h="23407">
                      <a:moveTo>
                        <a:pt x="53836" y="4682"/>
                      </a:moveTo>
                      <a:cubicBezTo>
                        <a:pt x="55007" y="3511"/>
                        <a:pt x="52666" y="2341"/>
                        <a:pt x="50325" y="1170"/>
                      </a:cubicBezTo>
                      <a:cubicBezTo>
                        <a:pt x="45644" y="0"/>
                        <a:pt x="46814" y="0"/>
                        <a:pt x="40963" y="0"/>
                      </a:cubicBezTo>
                      <a:cubicBezTo>
                        <a:pt x="39792" y="0"/>
                        <a:pt x="37451" y="0"/>
                        <a:pt x="36281" y="0"/>
                      </a:cubicBezTo>
                      <a:cubicBezTo>
                        <a:pt x="35111" y="0"/>
                        <a:pt x="32770" y="1170"/>
                        <a:pt x="31600" y="1170"/>
                      </a:cubicBezTo>
                      <a:cubicBezTo>
                        <a:pt x="28089" y="2341"/>
                        <a:pt x="24577" y="2341"/>
                        <a:pt x="21066" y="3511"/>
                      </a:cubicBezTo>
                      <a:cubicBezTo>
                        <a:pt x="19896" y="4682"/>
                        <a:pt x="18726" y="5852"/>
                        <a:pt x="16385" y="7022"/>
                      </a:cubicBezTo>
                      <a:cubicBezTo>
                        <a:pt x="15215" y="8193"/>
                        <a:pt x="12874" y="8193"/>
                        <a:pt x="11704" y="9363"/>
                      </a:cubicBezTo>
                      <a:cubicBezTo>
                        <a:pt x="9363" y="11704"/>
                        <a:pt x="7022" y="12874"/>
                        <a:pt x="4681" y="15215"/>
                      </a:cubicBezTo>
                      <a:cubicBezTo>
                        <a:pt x="1170" y="18726"/>
                        <a:pt x="2341" y="18726"/>
                        <a:pt x="0" y="22237"/>
                      </a:cubicBezTo>
                      <a:cubicBezTo>
                        <a:pt x="0" y="23407"/>
                        <a:pt x="0" y="23407"/>
                        <a:pt x="1170" y="23407"/>
                      </a:cubicBezTo>
                      <a:cubicBezTo>
                        <a:pt x="2341" y="23407"/>
                        <a:pt x="2341" y="23407"/>
                        <a:pt x="3511" y="23407"/>
                      </a:cubicBezTo>
                      <a:cubicBezTo>
                        <a:pt x="5852" y="21066"/>
                        <a:pt x="5852" y="21066"/>
                        <a:pt x="9363" y="17555"/>
                      </a:cubicBezTo>
                      <a:cubicBezTo>
                        <a:pt x="11704" y="16385"/>
                        <a:pt x="14044" y="15215"/>
                        <a:pt x="16385" y="14044"/>
                      </a:cubicBezTo>
                      <a:cubicBezTo>
                        <a:pt x="17555" y="12874"/>
                        <a:pt x="18726" y="11704"/>
                        <a:pt x="19896" y="11704"/>
                      </a:cubicBezTo>
                      <a:cubicBezTo>
                        <a:pt x="21066" y="10533"/>
                        <a:pt x="23407" y="11704"/>
                        <a:pt x="24577" y="10533"/>
                      </a:cubicBezTo>
                      <a:cubicBezTo>
                        <a:pt x="26918" y="9363"/>
                        <a:pt x="30429" y="8193"/>
                        <a:pt x="32770" y="7022"/>
                      </a:cubicBezTo>
                      <a:cubicBezTo>
                        <a:pt x="33940" y="7022"/>
                        <a:pt x="35111" y="5852"/>
                        <a:pt x="37451" y="5852"/>
                      </a:cubicBezTo>
                      <a:cubicBezTo>
                        <a:pt x="38622" y="5852"/>
                        <a:pt x="39792" y="5852"/>
                        <a:pt x="40963" y="5852"/>
                      </a:cubicBezTo>
                      <a:cubicBezTo>
                        <a:pt x="45644" y="5852"/>
                        <a:pt x="44474" y="4682"/>
                        <a:pt x="49155" y="4682"/>
                      </a:cubicBezTo>
                      <a:cubicBezTo>
                        <a:pt x="50325" y="5852"/>
                        <a:pt x="52666" y="5852"/>
                        <a:pt x="53836" y="46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6" name="任意多边形: 形状 1865" descr="05b6dd36-afc8-413b-b0c1-30fc0804b77a"/>
                <p:cNvSpPr/>
                <p:nvPr/>
              </p:nvSpPr>
              <p:spPr>
                <a:xfrm>
                  <a:off x="2124543" y="6709486"/>
                  <a:ext cx="11018" cy="53836"/>
                </a:xfrm>
                <a:custGeom>
                  <a:avLst/>
                  <a:gdLst>
                    <a:gd name="connsiteX0" fmla="*/ 9363 w 11018"/>
                    <a:gd name="connsiteY0" fmla="*/ 53837 h 53836"/>
                    <a:gd name="connsiteX1" fmla="*/ 10533 w 11018"/>
                    <a:gd name="connsiteY1" fmla="*/ 49155 h 53836"/>
                    <a:gd name="connsiteX2" fmla="*/ 8193 w 11018"/>
                    <a:gd name="connsiteY2" fmla="*/ 42133 h 53836"/>
                    <a:gd name="connsiteX3" fmla="*/ 8193 w 11018"/>
                    <a:gd name="connsiteY3" fmla="*/ 38622 h 53836"/>
                    <a:gd name="connsiteX4" fmla="*/ 5852 w 11018"/>
                    <a:gd name="connsiteY4" fmla="*/ 35111 h 53836"/>
                    <a:gd name="connsiteX5" fmla="*/ 5852 w 11018"/>
                    <a:gd name="connsiteY5" fmla="*/ 25748 h 53836"/>
                    <a:gd name="connsiteX6" fmla="*/ 4682 w 11018"/>
                    <a:gd name="connsiteY6" fmla="*/ 21066 h 53836"/>
                    <a:gd name="connsiteX7" fmla="*/ 5852 w 11018"/>
                    <a:gd name="connsiteY7" fmla="*/ 16385 h 53836"/>
                    <a:gd name="connsiteX8" fmla="*/ 8193 w 11018"/>
                    <a:gd name="connsiteY8" fmla="*/ 8192 h 53836"/>
                    <a:gd name="connsiteX9" fmla="*/ 10533 w 11018"/>
                    <a:gd name="connsiteY9" fmla="*/ 1170 h 53836"/>
                    <a:gd name="connsiteX10" fmla="*/ 9363 w 11018"/>
                    <a:gd name="connsiteY10" fmla="*/ 0 h 53836"/>
                    <a:gd name="connsiteX11" fmla="*/ 8193 w 11018"/>
                    <a:gd name="connsiteY11" fmla="*/ 0 h 53836"/>
                    <a:gd name="connsiteX12" fmla="*/ 4682 w 11018"/>
                    <a:gd name="connsiteY12" fmla="*/ 7022 h 53836"/>
                    <a:gd name="connsiteX13" fmla="*/ 1170 w 11018"/>
                    <a:gd name="connsiteY13" fmla="*/ 15215 h 53836"/>
                    <a:gd name="connsiteX14" fmla="*/ 1170 w 11018"/>
                    <a:gd name="connsiteY14" fmla="*/ 19896 h 53836"/>
                    <a:gd name="connsiteX15" fmla="*/ 0 w 11018"/>
                    <a:gd name="connsiteY15" fmla="*/ 24578 h 53836"/>
                    <a:gd name="connsiteX16" fmla="*/ 1170 w 11018"/>
                    <a:gd name="connsiteY16" fmla="*/ 33940 h 53836"/>
                    <a:gd name="connsiteX17" fmla="*/ 2341 w 11018"/>
                    <a:gd name="connsiteY17" fmla="*/ 38622 h 53836"/>
                    <a:gd name="connsiteX18" fmla="*/ 2341 w 11018"/>
                    <a:gd name="connsiteY18" fmla="*/ 43303 h 53836"/>
                    <a:gd name="connsiteX19" fmla="*/ 7022 w 11018"/>
                    <a:gd name="connsiteY19" fmla="*/ 50325 h 53836"/>
                    <a:gd name="connsiteX20" fmla="*/ 9363 w 11018"/>
                    <a:gd name="connsiteY20" fmla="*/ 53837 h 53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018" h="53835">
                      <a:moveTo>
                        <a:pt x="9363" y="53837"/>
                      </a:moveTo>
                      <a:cubicBezTo>
                        <a:pt x="10533" y="53837"/>
                        <a:pt x="11704" y="51496"/>
                        <a:pt x="10533" y="49155"/>
                      </a:cubicBezTo>
                      <a:cubicBezTo>
                        <a:pt x="9363" y="45644"/>
                        <a:pt x="9363" y="45644"/>
                        <a:pt x="8193" y="42133"/>
                      </a:cubicBezTo>
                      <a:cubicBezTo>
                        <a:pt x="8193" y="40963"/>
                        <a:pt x="8193" y="39792"/>
                        <a:pt x="8193" y="38622"/>
                      </a:cubicBezTo>
                      <a:cubicBezTo>
                        <a:pt x="8193" y="37451"/>
                        <a:pt x="7022" y="36281"/>
                        <a:pt x="5852" y="35111"/>
                      </a:cubicBezTo>
                      <a:cubicBezTo>
                        <a:pt x="5852" y="32770"/>
                        <a:pt x="5852" y="29259"/>
                        <a:pt x="5852" y="25748"/>
                      </a:cubicBezTo>
                      <a:cubicBezTo>
                        <a:pt x="5852" y="24578"/>
                        <a:pt x="4682" y="22237"/>
                        <a:pt x="4682" y="21066"/>
                      </a:cubicBezTo>
                      <a:cubicBezTo>
                        <a:pt x="4682" y="19896"/>
                        <a:pt x="4682" y="17555"/>
                        <a:pt x="5852" y="16385"/>
                      </a:cubicBezTo>
                      <a:cubicBezTo>
                        <a:pt x="5852" y="14044"/>
                        <a:pt x="7022" y="10533"/>
                        <a:pt x="8193" y="8192"/>
                      </a:cubicBezTo>
                      <a:cubicBezTo>
                        <a:pt x="9363" y="3511"/>
                        <a:pt x="9363" y="4682"/>
                        <a:pt x="10533" y="1170"/>
                      </a:cubicBezTo>
                      <a:cubicBezTo>
                        <a:pt x="10533" y="0"/>
                        <a:pt x="10533" y="0"/>
                        <a:pt x="9363" y="0"/>
                      </a:cubicBezTo>
                      <a:cubicBezTo>
                        <a:pt x="8193" y="0"/>
                        <a:pt x="8193" y="0"/>
                        <a:pt x="8193" y="0"/>
                      </a:cubicBezTo>
                      <a:cubicBezTo>
                        <a:pt x="5852" y="3511"/>
                        <a:pt x="7022" y="3511"/>
                        <a:pt x="4682" y="7022"/>
                      </a:cubicBezTo>
                      <a:cubicBezTo>
                        <a:pt x="3511" y="9363"/>
                        <a:pt x="2341" y="11704"/>
                        <a:pt x="1170" y="15215"/>
                      </a:cubicBezTo>
                      <a:cubicBezTo>
                        <a:pt x="1170" y="16385"/>
                        <a:pt x="1170" y="18726"/>
                        <a:pt x="1170" y="19896"/>
                      </a:cubicBezTo>
                      <a:cubicBezTo>
                        <a:pt x="1170" y="21066"/>
                        <a:pt x="0" y="23407"/>
                        <a:pt x="0" y="24578"/>
                      </a:cubicBezTo>
                      <a:cubicBezTo>
                        <a:pt x="0" y="28089"/>
                        <a:pt x="1170" y="31600"/>
                        <a:pt x="1170" y="33940"/>
                      </a:cubicBezTo>
                      <a:cubicBezTo>
                        <a:pt x="1170" y="35111"/>
                        <a:pt x="2341" y="36281"/>
                        <a:pt x="2341" y="38622"/>
                      </a:cubicBezTo>
                      <a:cubicBezTo>
                        <a:pt x="2341" y="39792"/>
                        <a:pt x="2341" y="40963"/>
                        <a:pt x="2341" y="43303"/>
                      </a:cubicBezTo>
                      <a:cubicBezTo>
                        <a:pt x="4682" y="47985"/>
                        <a:pt x="4682" y="46814"/>
                        <a:pt x="7022" y="50325"/>
                      </a:cubicBezTo>
                      <a:cubicBezTo>
                        <a:pt x="5852" y="52666"/>
                        <a:pt x="8193" y="53837"/>
                        <a:pt x="9363" y="538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7" name="任意多边形: 形状 1866" descr="c5e57421-f8b9-4725-9b8e-4234e3f6832e"/>
                <p:cNvSpPr/>
                <p:nvPr/>
              </p:nvSpPr>
              <p:spPr>
                <a:xfrm>
                  <a:off x="2099446" y="6692616"/>
                  <a:ext cx="23277" cy="90834"/>
                </a:xfrm>
                <a:custGeom>
                  <a:avLst/>
                  <a:gdLst>
                    <a:gd name="connsiteX0" fmla="*/ 14564 w 23277"/>
                    <a:gd name="connsiteY0" fmla="*/ 90602 h 90834"/>
                    <a:gd name="connsiteX1" fmla="*/ 14564 w 23277"/>
                    <a:gd name="connsiteY1" fmla="*/ 83580 h 90834"/>
                    <a:gd name="connsiteX2" fmla="*/ 11053 w 23277"/>
                    <a:gd name="connsiteY2" fmla="*/ 70706 h 90834"/>
                    <a:gd name="connsiteX3" fmla="*/ 11053 w 23277"/>
                    <a:gd name="connsiteY3" fmla="*/ 64855 h 90834"/>
                    <a:gd name="connsiteX4" fmla="*/ 8713 w 23277"/>
                    <a:gd name="connsiteY4" fmla="*/ 57832 h 90834"/>
                    <a:gd name="connsiteX5" fmla="*/ 9883 w 23277"/>
                    <a:gd name="connsiteY5" fmla="*/ 42618 h 90834"/>
                    <a:gd name="connsiteX6" fmla="*/ 9883 w 23277"/>
                    <a:gd name="connsiteY6" fmla="*/ 34425 h 90834"/>
                    <a:gd name="connsiteX7" fmla="*/ 12224 w 23277"/>
                    <a:gd name="connsiteY7" fmla="*/ 27403 h 90834"/>
                    <a:gd name="connsiteX8" fmla="*/ 16905 w 23277"/>
                    <a:gd name="connsiteY8" fmla="*/ 14529 h 90834"/>
                    <a:gd name="connsiteX9" fmla="*/ 22757 w 23277"/>
                    <a:gd name="connsiteY9" fmla="*/ 2825 h 90834"/>
                    <a:gd name="connsiteX10" fmla="*/ 22757 w 23277"/>
                    <a:gd name="connsiteY10" fmla="*/ 485 h 90834"/>
                    <a:gd name="connsiteX11" fmla="*/ 20416 w 23277"/>
                    <a:gd name="connsiteY11" fmla="*/ 1655 h 90834"/>
                    <a:gd name="connsiteX12" fmla="*/ 12224 w 23277"/>
                    <a:gd name="connsiteY12" fmla="*/ 13359 h 90834"/>
                    <a:gd name="connsiteX13" fmla="*/ 5202 w 23277"/>
                    <a:gd name="connsiteY13" fmla="*/ 26233 h 90834"/>
                    <a:gd name="connsiteX14" fmla="*/ 2861 w 23277"/>
                    <a:gd name="connsiteY14" fmla="*/ 34425 h 90834"/>
                    <a:gd name="connsiteX15" fmla="*/ 520 w 23277"/>
                    <a:gd name="connsiteY15" fmla="*/ 42618 h 90834"/>
                    <a:gd name="connsiteX16" fmla="*/ 520 w 23277"/>
                    <a:gd name="connsiteY16" fmla="*/ 59003 h 90834"/>
                    <a:gd name="connsiteX17" fmla="*/ 1690 w 23277"/>
                    <a:gd name="connsiteY17" fmla="*/ 66025 h 90834"/>
                    <a:gd name="connsiteX18" fmla="*/ 1690 w 23277"/>
                    <a:gd name="connsiteY18" fmla="*/ 73047 h 90834"/>
                    <a:gd name="connsiteX19" fmla="*/ 7542 w 23277"/>
                    <a:gd name="connsiteY19" fmla="*/ 85921 h 90834"/>
                    <a:gd name="connsiteX20" fmla="*/ 14564 w 23277"/>
                    <a:gd name="connsiteY20" fmla="*/ 90602 h 9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277" h="90834">
                      <a:moveTo>
                        <a:pt x="14564" y="90602"/>
                      </a:moveTo>
                      <a:cubicBezTo>
                        <a:pt x="15735" y="90602"/>
                        <a:pt x="15735" y="87091"/>
                        <a:pt x="14564" y="83580"/>
                      </a:cubicBezTo>
                      <a:cubicBezTo>
                        <a:pt x="12224" y="77728"/>
                        <a:pt x="13394" y="78899"/>
                        <a:pt x="11053" y="70706"/>
                      </a:cubicBezTo>
                      <a:cubicBezTo>
                        <a:pt x="11053" y="68366"/>
                        <a:pt x="11053" y="67195"/>
                        <a:pt x="11053" y="64855"/>
                      </a:cubicBezTo>
                      <a:cubicBezTo>
                        <a:pt x="11053" y="62514"/>
                        <a:pt x="9883" y="60173"/>
                        <a:pt x="8713" y="57832"/>
                      </a:cubicBezTo>
                      <a:cubicBezTo>
                        <a:pt x="8713" y="53151"/>
                        <a:pt x="9883" y="47299"/>
                        <a:pt x="9883" y="42618"/>
                      </a:cubicBezTo>
                      <a:cubicBezTo>
                        <a:pt x="9883" y="40277"/>
                        <a:pt x="9883" y="37936"/>
                        <a:pt x="9883" y="34425"/>
                      </a:cubicBezTo>
                      <a:cubicBezTo>
                        <a:pt x="9883" y="32084"/>
                        <a:pt x="11053" y="29744"/>
                        <a:pt x="12224" y="27403"/>
                      </a:cubicBezTo>
                      <a:cubicBezTo>
                        <a:pt x="13394" y="22722"/>
                        <a:pt x="15735" y="18040"/>
                        <a:pt x="16905" y="14529"/>
                      </a:cubicBezTo>
                      <a:cubicBezTo>
                        <a:pt x="20416" y="7507"/>
                        <a:pt x="19246" y="8677"/>
                        <a:pt x="22757" y="2825"/>
                      </a:cubicBezTo>
                      <a:cubicBezTo>
                        <a:pt x="23927" y="1655"/>
                        <a:pt x="22757" y="1655"/>
                        <a:pt x="22757" y="485"/>
                      </a:cubicBezTo>
                      <a:cubicBezTo>
                        <a:pt x="22757" y="-686"/>
                        <a:pt x="21587" y="485"/>
                        <a:pt x="20416" y="1655"/>
                      </a:cubicBezTo>
                      <a:cubicBezTo>
                        <a:pt x="15735" y="7507"/>
                        <a:pt x="16905" y="6337"/>
                        <a:pt x="12224" y="13359"/>
                      </a:cubicBezTo>
                      <a:cubicBezTo>
                        <a:pt x="9883" y="16870"/>
                        <a:pt x="7542" y="20381"/>
                        <a:pt x="5202" y="26233"/>
                      </a:cubicBezTo>
                      <a:cubicBezTo>
                        <a:pt x="4031" y="28573"/>
                        <a:pt x="4031" y="30914"/>
                        <a:pt x="2861" y="34425"/>
                      </a:cubicBezTo>
                      <a:cubicBezTo>
                        <a:pt x="1690" y="36766"/>
                        <a:pt x="520" y="39107"/>
                        <a:pt x="520" y="42618"/>
                      </a:cubicBezTo>
                      <a:cubicBezTo>
                        <a:pt x="-650" y="48469"/>
                        <a:pt x="520" y="54321"/>
                        <a:pt x="520" y="59003"/>
                      </a:cubicBezTo>
                      <a:cubicBezTo>
                        <a:pt x="520" y="61343"/>
                        <a:pt x="1690" y="63684"/>
                        <a:pt x="1690" y="66025"/>
                      </a:cubicBezTo>
                      <a:cubicBezTo>
                        <a:pt x="1690" y="68366"/>
                        <a:pt x="1690" y="70706"/>
                        <a:pt x="1690" y="73047"/>
                      </a:cubicBezTo>
                      <a:cubicBezTo>
                        <a:pt x="4031" y="81239"/>
                        <a:pt x="5202" y="78899"/>
                        <a:pt x="7542" y="85921"/>
                      </a:cubicBezTo>
                      <a:cubicBezTo>
                        <a:pt x="11053" y="88262"/>
                        <a:pt x="13394" y="91773"/>
                        <a:pt x="14564" y="9060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8" name="任意多边形: 形状 1867" descr="83b253fa-0c5e-4406-a89e-7faf806b1b4c"/>
                <p:cNvSpPr/>
                <p:nvPr/>
              </p:nvSpPr>
              <p:spPr>
                <a:xfrm>
                  <a:off x="2074218" y="6679742"/>
                  <a:ext cx="30949" cy="121031"/>
                </a:xfrm>
                <a:custGeom>
                  <a:avLst/>
                  <a:gdLst>
                    <a:gd name="connsiteX0" fmla="*/ 9363 w 30949"/>
                    <a:gd name="connsiteY0" fmla="*/ 121032 h 121031"/>
                    <a:gd name="connsiteX1" fmla="*/ 9363 w 30949"/>
                    <a:gd name="connsiteY1" fmla="*/ 112839 h 121031"/>
                    <a:gd name="connsiteX2" fmla="*/ 5852 w 30949"/>
                    <a:gd name="connsiteY2" fmla="*/ 95284 h 121031"/>
                    <a:gd name="connsiteX3" fmla="*/ 5852 w 30949"/>
                    <a:gd name="connsiteY3" fmla="*/ 87091 h 121031"/>
                    <a:gd name="connsiteX4" fmla="*/ 4681 w 30949"/>
                    <a:gd name="connsiteY4" fmla="*/ 77728 h 121031"/>
                    <a:gd name="connsiteX5" fmla="*/ 8192 w 30949"/>
                    <a:gd name="connsiteY5" fmla="*/ 56662 h 121031"/>
                    <a:gd name="connsiteX6" fmla="*/ 9363 w 30949"/>
                    <a:gd name="connsiteY6" fmla="*/ 46129 h 121031"/>
                    <a:gd name="connsiteX7" fmla="*/ 12874 w 30949"/>
                    <a:gd name="connsiteY7" fmla="*/ 36766 h 121031"/>
                    <a:gd name="connsiteX8" fmla="*/ 21066 w 30949"/>
                    <a:gd name="connsiteY8" fmla="*/ 19211 h 121031"/>
                    <a:gd name="connsiteX9" fmla="*/ 30429 w 30949"/>
                    <a:gd name="connsiteY9" fmla="*/ 2825 h 121031"/>
                    <a:gd name="connsiteX10" fmla="*/ 30429 w 30949"/>
                    <a:gd name="connsiteY10" fmla="*/ 485 h 121031"/>
                    <a:gd name="connsiteX11" fmla="*/ 28089 w 30949"/>
                    <a:gd name="connsiteY11" fmla="*/ 1655 h 121031"/>
                    <a:gd name="connsiteX12" fmla="*/ 17555 w 30949"/>
                    <a:gd name="connsiteY12" fmla="*/ 16870 h 121031"/>
                    <a:gd name="connsiteX13" fmla="*/ 8192 w 30949"/>
                    <a:gd name="connsiteY13" fmla="*/ 33255 h 121031"/>
                    <a:gd name="connsiteX14" fmla="*/ 4681 w 30949"/>
                    <a:gd name="connsiteY14" fmla="*/ 43788 h 121031"/>
                    <a:gd name="connsiteX15" fmla="*/ 1170 w 30949"/>
                    <a:gd name="connsiteY15" fmla="*/ 54321 h 121031"/>
                    <a:gd name="connsiteX16" fmla="*/ 0 w 30949"/>
                    <a:gd name="connsiteY16" fmla="*/ 76558 h 121031"/>
                    <a:gd name="connsiteX17" fmla="*/ 0 w 30949"/>
                    <a:gd name="connsiteY17" fmla="*/ 85921 h 121031"/>
                    <a:gd name="connsiteX18" fmla="*/ 0 w 30949"/>
                    <a:gd name="connsiteY18" fmla="*/ 95284 h 121031"/>
                    <a:gd name="connsiteX19" fmla="*/ 5852 w 30949"/>
                    <a:gd name="connsiteY19" fmla="*/ 112839 h 121031"/>
                    <a:gd name="connsiteX20" fmla="*/ 9363 w 30949"/>
                    <a:gd name="connsiteY20" fmla="*/ 121032 h 12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949" h="121030">
                      <a:moveTo>
                        <a:pt x="9363" y="121032"/>
                      </a:moveTo>
                      <a:cubicBezTo>
                        <a:pt x="10533" y="121032"/>
                        <a:pt x="10533" y="116350"/>
                        <a:pt x="9363" y="112839"/>
                      </a:cubicBezTo>
                      <a:cubicBezTo>
                        <a:pt x="7022" y="104647"/>
                        <a:pt x="8192" y="105817"/>
                        <a:pt x="5852" y="95284"/>
                      </a:cubicBezTo>
                      <a:cubicBezTo>
                        <a:pt x="5852" y="92943"/>
                        <a:pt x="5852" y="89432"/>
                        <a:pt x="5852" y="87091"/>
                      </a:cubicBezTo>
                      <a:cubicBezTo>
                        <a:pt x="5852" y="83580"/>
                        <a:pt x="4681" y="81240"/>
                        <a:pt x="4681" y="77728"/>
                      </a:cubicBezTo>
                      <a:cubicBezTo>
                        <a:pt x="4681" y="70706"/>
                        <a:pt x="7022" y="63684"/>
                        <a:pt x="8192" y="56662"/>
                      </a:cubicBezTo>
                      <a:cubicBezTo>
                        <a:pt x="8192" y="53151"/>
                        <a:pt x="8192" y="49640"/>
                        <a:pt x="9363" y="46129"/>
                      </a:cubicBezTo>
                      <a:cubicBezTo>
                        <a:pt x="10533" y="42618"/>
                        <a:pt x="11704" y="39107"/>
                        <a:pt x="12874" y="36766"/>
                      </a:cubicBezTo>
                      <a:cubicBezTo>
                        <a:pt x="15215" y="30914"/>
                        <a:pt x="17555" y="25062"/>
                        <a:pt x="21066" y="19211"/>
                      </a:cubicBezTo>
                      <a:cubicBezTo>
                        <a:pt x="26918" y="9848"/>
                        <a:pt x="25748" y="11018"/>
                        <a:pt x="30429" y="2825"/>
                      </a:cubicBezTo>
                      <a:cubicBezTo>
                        <a:pt x="31600" y="1655"/>
                        <a:pt x="30429" y="485"/>
                        <a:pt x="30429" y="485"/>
                      </a:cubicBezTo>
                      <a:cubicBezTo>
                        <a:pt x="30429" y="-686"/>
                        <a:pt x="29259" y="485"/>
                        <a:pt x="28089" y="1655"/>
                      </a:cubicBezTo>
                      <a:cubicBezTo>
                        <a:pt x="22237" y="8677"/>
                        <a:pt x="23407" y="7507"/>
                        <a:pt x="17555" y="16870"/>
                      </a:cubicBezTo>
                      <a:cubicBezTo>
                        <a:pt x="14044" y="21551"/>
                        <a:pt x="10533" y="27403"/>
                        <a:pt x="8192" y="33255"/>
                      </a:cubicBezTo>
                      <a:cubicBezTo>
                        <a:pt x="7022" y="36766"/>
                        <a:pt x="5852" y="40277"/>
                        <a:pt x="4681" y="43788"/>
                      </a:cubicBezTo>
                      <a:cubicBezTo>
                        <a:pt x="3511" y="47299"/>
                        <a:pt x="1170" y="50810"/>
                        <a:pt x="1170" y="54321"/>
                      </a:cubicBezTo>
                      <a:cubicBezTo>
                        <a:pt x="0" y="61343"/>
                        <a:pt x="0" y="69536"/>
                        <a:pt x="0" y="76558"/>
                      </a:cubicBezTo>
                      <a:cubicBezTo>
                        <a:pt x="0" y="80069"/>
                        <a:pt x="0" y="83580"/>
                        <a:pt x="0" y="85921"/>
                      </a:cubicBezTo>
                      <a:cubicBezTo>
                        <a:pt x="0" y="89432"/>
                        <a:pt x="0" y="91773"/>
                        <a:pt x="0" y="95284"/>
                      </a:cubicBezTo>
                      <a:cubicBezTo>
                        <a:pt x="2341" y="105817"/>
                        <a:pt x="2341" y="103476"/>
                        <a:pt x="5852" y="112839"/>
                      </a:cubicBezTo>
                      <a:cubicBezTo>
                        <a:pt x="5852" y="117521"/>
                        <a:pt x="8192" y="121032"/>
                        <a:pt x="9363" y="12103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69" name="任意多边形: 形状 1868" descr="8f5c0628-e8f9-42c6-8ec9-fda7da9913fa"/>
                <p:cNvSpPr/>
                <p:nvPr/>
              </p:nvSpPr>
              <p:spPr>
                <a:xfrm>
                  <a:off x="1764073" y="6827692"/>
                  <a:ext cx="38621" cy="8192"/>
                </a:xfrm>
                <a:custGeom>
                  <a:avLst/>
                  <a:gdLst>
                    <a:gd name="connsiteX0" fmla="*/ 38622 w 38621"/>
                    <a:gd name="connsiteY0" fmla="*/ 2341 h 8192"/>
                    <a:gd name="connsiteX1" fmla="*/ 35111 w 38621"/>
                    <a:gd name="connsiteY1" fmla="*/ 0 h 8192"/>
                    <a:gd name="connsiteX2" fmla="*/ 29259 w 38621"/>
                    <a:gd name="connsiteY2" fmla="*/ 0 h 8192"/>
                    <a:gd name="connsiteX3" fmla="*/ 26918 w 38621"/>
                    <a:gd name="connsiteY3" fmla="*/ 0 h 8192"/>
                    <a:gd name="connsiteX4" fmla="*/ 24577 w 38621"/>
                    <a:gd name="connsiteY4" fmla="*/ 1170 h 8192"/>
                    <a:gd name="connsiteX5" fmla="*/ 17555 w 38621"/>
                    <a:gd name="connsiteY5" fmla="*/ 1170 h 8192"/>
                    <a:gd name="connsiteX6" fmla="*/ 14044 w 38621"/>
                    <a:gd name="connsiteY6" fmla="*/ 2341 h 8192"/>
                    <a:gd name="connsiteX7" fmla="*/ 10533 w 38621"/>
                    <a:gd name="connsiteY7" fmla="*/ 2341 h 8192"/>
                    <a:gd name="connsiteX8" fmla="*/ 4681 w 38621"/>
                    <a:gd name="connsiteY8" fmla="*/ 3511 h 8192"/>
                    <a:gd name="connsiteX9" fmla="*/ 0 w 38621"/>
                    <a:gd name="connsiteY9" fmla="*/ 5852 h 8192"/>
                    <a:gd name="connsiteX10" fmla="*/ 0 w 38621"/>
                    <a:gd name="connsiteY10" fmla="*/ 7022 h 8192"/>
                    <a:gd name="connsiteX11" fmla="*/ 1170 w 38621"/>
                    <a:gd name="connsiteY11" fmla="*/ 8192 h 8192"/>
                    <a:gd name="connsiteX12" fmla="*/ 7022 w 38621"/>
                    <a:gd name="connsiteY12" fmla="*/ 7022 h 8192"/>
                    <a:gd name="connsiteX13" fmla="*/ 12874 w 38621"/>
                    <a:gd name="connsiteY13" fmla="*/ 7022 h 8192"/>
                    <a:gd name="connsiteX14" fmla="*/ 16385 w 38621"/>
                    <a:gd name="connsiteY14" fmla="*/ 5852 h 8192"/>
                    <a:gd name="connsiteX15" fmla="*/ 19896 w 38621"/>
                    <a:gd name="connsiteY15" fmla="*/ 5852 h 8192"/>
                    <a:gd name="connsiteX16" fmla="*/ 25748 w 38621"/>
                    <a:gd name="connsiteY16" fmla="*/ 3511 h 8192"/>
                    <a:gd name="connsiteX17" fmla="*/ 28089 w 38621"/>
                    <a:gd name="connsiteY17" fmla="*/ 2341 h 8192"/>
                    <a:gd name="connsiteX18" fmla="*/ 30429 w 38621"/>
                    <a:gd name="connsiteY18" fmla="*/ 2341 h 8192"/>
                    <a:gd name="connsiteX19" fmla="*/ 35111 w 38621"/>
                    <a:gd name="connsiteY19" fmla="*/ 0 h 8192"/>
                    <a:gd name="connsiteX20" fmla="*/ 38622 w 38621"/>
                    <a:gd name="connsiteY20" fmla="*/ 2341 h 8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8621" h="8192">
                      <a:moveTo>
                        <a:pt x="38622" y="2341"/>
                      </a:moveTo>
                      <a:cubicBezTo>
                        <a:pt x="38622" y="1170"/>
                        <a:pt x="37451" y="0"/>
                        <a:pt x="35111" y="0"/>
                      </a:cubicBezTo>
                      <a:cubicBezTo>
                        <a:pt x="32770" y="0"/>
                        <a:pt x="32770" y="0"/>
                        <a:pt x="29259" y="0"/>
                      </a:cubicBezTo>
                      <a:cubicBezTo>
                        <a:pt x="28089" y="0"/>
                        <a:pt x="26918" y="0"/>
                        <a:pt x="26918" y="0"/>
                      </a:cubicBezTo>
                      <a:cubicBezTo>
                        <a:pt x="25748" y="0"/>
                        <a:pt x="25748" y="1170"/>
                        <a:pt x="24577" y="1170"/>
                      </a:cubicBezTo>
                      <a:cubicBezTo>
                        <a:pt x="22237" y="1170"/>
                        <a:pt x="19896" y="1170"/>
                        <a:pt x="17555" y="1170"/>
                      </a:cubicBezTo>
                      <a:cubicBezTo>
                        <a:pt x="16385" y="1170"/>
                        <a:pt x="15215" y="2341"/>
                        <a:pt x="14044" y="2341"/>
                      </a:cubicBezTo>
                      <a:cubicBezTo>
                        <a:pt x="12874" y="2341"/>
                        <a:pt x="11704" y="2341"/>
                        <a:pt x="10533" y="2341"/>
                      </a:cubicBezTo>
                      <a:cubicBezTo>
                        <a:pt x="8192" y="2341"/>
                        <a:pt x="7022" y="3511"/>
                        <a:pt x="4681" y="3511"/>
                      </a:cubicBezTo>
                      <a:cubicBezTo>
                        <a:pt x="1170" y="4681"/>
                        <a:pt x="2341" y="4681"/>
                        <a:pt x="0" y="5852"/>
                      </a:cubicBezTo>
                      <a:cubicBezTo>
                        <a:pt x="0" y="5852"/>
                        <a:pt x="0" y="7022"/>
                        <a:pt x="0" y="7022"/>
                      </a:cubicBezTo>
                      <a:cubicBezTo>
                        <a:pt x="0" y="8192"/>
                        <a:pt x="0" y="8192"/>
                        <a:pt x="1170" y="8192"/>
                      </a:cubicBezTo>
                      <a:cubicBezTo>
                        <a:pt x="3511" y="8192"/>
                        <a:pt x="3511" y="8192"/>
                        <a:pt x="7022" y="7022"/>
                      </a:cubicBezTo>
                      <a:cubicBezTo>
                        <a:pt x="8192" y="7022"/>
                        <a:pt x="10533" y="7022"/>
                        <a:pt x="12874" y="7022"/>
                      </a:cubicBezTo>
                      <a:cubicBezTo>
                        <a:pt x="14044" y="7022"/>
                        <a:pt x="15215" y="5852"/>
                        <a:pt x="16385" y="5852"/>
                      </a:cubicBezTo>
                      <a:cubicBezTo>
                        <a:pt x="17555" y="5852"/>
                        <a:pt x="18726" y="5852"/>
                        <a:pt x="19896" y="5852"/>
                      </a:cubicBezTo>
                      <a:cubicBezTo>
                        <a:pt x="22237" y="5852"/>
                        <a:pt x="24577" y="4681"/>
                        <a:pt x="25748" y="3511"/>
                      </a:cubicBezTo>
                      <a:cubicBezTo>
                        <a:pt x="26918" y="3511"/>
                        <a:pt x="28089" y="3511"/>
                        <a:pt x="28089" y="2341"/>
                      </a:cubicBezTo>
                      <a:cubicBezTo>
                        <a:pt x="29259" y="2341"/>
                        <a:pt x="30429" y="2341"/>
                        <a:pt x="30429" y="2341"/>
                      </a:cubicBezTo>
                      <a:cubicBezTo>
                        <a:pt x="33940" y="1170"/>
                        <a:pt x="32770" y="1170"/>
                        <a:pt x="35111" y="0"/>
                      </a:cubicBezTo>
                      <a:cubicBezTo>
                        <a:pt x="37451" y="4681"/>
                        <a:pt x="38622" y="3511"/>
                        <a:pt x="38622" y="2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0" name="任意多边形: 形状 1869" descr="0d884d56-dbf4-4fb9-95cc-5eba591b063c"/>
                <p:cNvSpPr/>
                <p:nvPr/>
              </p:nvSpPr>
              <p:spPr>
                <a:xfrm>
                  <a:off x="1748338" y="6858121"/>
                  <a:ext cx="48504" cy="11703"/>
                </a:xfrm>
                <a:custGeom>
                  <a:avLst/>
                  <a:gdLst>
                    <a:gd name="connsiteX0" fmla="*/ 48505 w 48504"/>
                    <a:gd name="connsiteY0" fmla="*/ 2341 h 11703"/>
                    <a:gd name="connsiteX1" fmla="*/ 44994 w 48504"/>
                    <a:gd name="connsiteY1" fmla="*/ 0 h 11703"/>
                    <a:gd name="connsiteX2" fmla="*/ 37972 w 48504"/>
                    <a:gd name="connsiteY2" fmla="*/ 1170 h 11703"/>
                    <a:gd name="connsiteX3" fmla="*/ 34461 w 48504"/>
                    <a:gd name="connsiteY3" fmla="*/ 1170 h 11703"/>
                    <a:gd name="connsiteX4" fmla="*/ 30949 w 48504"/>
                    <a:gd name="connsiteY4" fmla="*/ 2341 h 11703"/>
                    <a:gd name="connsiteX5" fmla="*/ 22757 w 48504"/>
                    <a:gd name="connsiteY5" fmla="*/ 3511 h 11703"/>
                    <a:gd name="connsiteX6" fmla="*/ 19246 w 48504"/>
                    <a:gd name="connsiteY6" fmla="*/ 4682 h 11703"/>
                    <a:gd name="connsiteX7" fmla="*/ 14564 w 48504"/>
                    <a:gd name="connsiteY7" fmla="*/ 5852 h 11703"/>
                    <a:gd name="connsiteX8" fmla="*/ 7542 w 48504"/>
                    <a:gd name="connsiteY8" fmla="*/ 7022 h 11703"/>
                    <a:gd name="connsiteX9" fmla="*/ 520 w 48504"/>
                    <a:gd name="connsiteY9" fmla="*/ 9363 h 11703"/>
                    <a:gd name="connsiteX10" fmla="*/ 520 w 48504"/>
                    <a:gd name="connsiteY10" fmla="*/ 10533 h 11703"/>
                    <a:gd name="connsiteX11" fmla="*/ 1690 w 48504"/>
                    <a:gd name="connsiteY11" fmla="*/ 11704 h 11703"/>
                    <a:gd name="connsiteX12" fmla="*/ 8713 w 48504"/>
                    <a:gd name="connsiteY12" fmla="*/ 10533 h 11703"/>
                    <a:gd name="connsiteX13" fmla="*/ 16905 w 48504"/>
                    <a:gd name="connsiteY13" fmla="*/ 10533 h 11703"/>
                    <a:gd name="connsiteX14" fmla="*/ 21587 w 48504"/>
                    <a:gd name="connsiteY14" fmla="*/ 9363 h 11703"/>
                    <a:gd name="connsiteX15" fmla="*/ 26268 w 48504"/>
                    <a:gd name="connsiteY15" fmla="*/ 9363 h 11703"/>
                    <a:gd name="connsiteX16" fmla="*/ 34461 w 48504"/>
                    <a:gd name="connsiteY16" fmla="*/ 7022 h 11703"/>
                    <a:gd name="connsiteX17" fmla="*/ 37972 w 48504"/>
                    <a:gd name="connsiteY17" fmla="*/ 5852 h 11703"/>
                    <a:gd name="connsiteX18" fmla="*/ 41483 w 48504"/>
                    <a:gd name="connsiteY18" fmla="*/ 5852 h 11703"/>
                    <a:gd name="connsiteX19" fmla="*/ 48505 w 48504"/>
                    <a:gd name="connsiteY19" fmla="*/ 3511 h 11703"/>
                    <a:gd name="connsiteX20" fmla="*/ 48505 w 48504"/>
                    <a:gd name="connsiteY20" fmla="*/ 2341 h 11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504" h="11703">
                      <a:moveTo>
                        <a:pt x="48505" y="2341"/>
                      </a:moveTo>
                      <a:cubicBezTo>
                        <a:pt x="48505" y="1170"/>
                        <a:pt x="46164" y="0"/>
                        <a:pt x="44994" y="0"/>
                      </a:cubicBezTo>
                      <a:cubicBezTo>
                        <a:pt x="41483" y="0"/>
                        <a:pt x="41483" y="0"/>
                        <a:pt x="37972" y="1170"/>
                      </a:cubicBezTo>
                      <a:cubicBezTo>
                        <a:pt x="36801" y="1170"/>
                        <a:pt x="35631" y="1170"/>
                        <a:pt x="34461" y="1170"/>
                      </a:cubicBezTo>
                      <a:cubicBezTo>
                        <a:pt x="33290" y="1170"/>
                        <a:pt x="32120" y="2341"/>
                        <a:pt x="30949" y="2341"/>
                      </a:cubicBezTo>
                      <a:cubicBezTo>
                        <a:pt x="28609" y="2341"/>
                        <a:pt x="25098" y="2341"/>
                        <a:pt x="22757" y="3511"/>
                      </a:cubicBezTo>
                      <a:cubicBezTo>
                        <a:pt x="21587" y="3511"/>
                        <a:pt x="20416" y="4682"/>
                        <a:pt x="19246" y="4682"/>
                      </a:cubicBezTo>
                      <a:cubicBezTo>
                        <a:pt x="18076" y="4682"/>
                        <a:pt x="16905" y="4682"/>
                        <a:pt x="14564" y="5852"/>
                      </a:cubicBezTo>
                      <a:cubicBezTo>
                        <a:pt x="12224" y="7022"/>
                        <a:pt x="8713" y="7022"/>
                        <a:pt x="7542" y="7022"/>
                      </a:cubicBezTo>
                      <a:cubicBezTo>
                        <a:pt x="2861" y="8193"/>
                        <a:pt x="4031" y="8193"/>
                        <a:pt x="520" y="9363"/>
                      </a:cubicBezTo>
                      <a:cubicBezTo>
                        <a:pt x="-650" y="9363"/>
                        <a:pt x="520" y="10533"/>
                        <a:pt x="520" y="10533"/>
                      </a:cubicBezTo>
                      <a:cubicBezTo>
                        <a:pt x="520" y="11704"/>
                        <a:pt x="520" y="11704"/>
                        <a:pt x="1690" y="11704"/>
                      </a:cubicBezTo>
                      <a:cubicBezTo>
                        <a:pt x="5202" y="11704"/>
                        <a:pt x="5202" y="11704"/>
                        <a:pt x="8713" y="10533"/>
                      </a:cubicBezTo>
                      <a:cubicBezTo>
                        <a:pt x="11053" y="10533"/>
                        <a:pt x="13394" y="10533"/>
                        <a:pt x="16905" y="10533"/>
                      </a:cubicBezTo>
                      <a:cubicBezTo>
                        <a:pt x="18076" y="10533"/>
                        <a:pt x="19246" y="9363"/>
                        <a:pt x="21587" y="9363"/>
                      </a:cubicBezTo>
                      <a:cubicBezTo>
                        <a:pt x="22757" y="9363"/>
                        <a:pt x="25098" y="9363"/>
                        <a:pt x="26268" y="9363"/>
                      </a:cubicBezTo>
                      <a:cubicBezTo>
                        <a:pt x="28609" y="9363"/>
                        <a:pt x="32120" y="7022"/>
                        <a:pt x="34461" y="7022"/>
                      </a:cubicBezTo>
                      <a:cubicBezTo>
                        <a:pt x="35631" y="7022"/>
                        <a:pt x="36801" y="5852"/>
                        <a:pt x="37972" y="5852"/>
                      </a:cubicBezTo>
                      <a:cubicBezTo>
                        <a:pt x="39142" y="5852"/>
                        <a:pt x="40312" y="5852"/>
                        <a:pt x="41483" y="5852"/>
                      </a:cubicBezTo>
                      <a:cubicBezTo>
                        <a:pt x="46164" y="4682"/>
                        <a:pt x="44994" y="3511"/>
                        <a:pt x="48505" y="3511"/>
                      </a:cubicBezTo>
                      <a:cubicBezTo>
                        <a:pt x="47335" y="4682"/>
                        <a:pt x="48505" y="3511"/>
                        <a:pt x="48505" y="2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1" name="任意多边形: 形状 1870" descr="feeeadda-bf77-4987-a75e-056de28d6d94"/>
                <p:cNvSpPr/>
                <p:nvPr/>
              </p:nvSpPr>
              <p:spPr>
                <a:xfrm>
                  <a:off x="1677466" y="6893232"/>
                  <a:ext cx="84495" cy="38621"/>
                </a:xfrm>
                <a:custGeom>
                  <a:avLst/>
                  <a:gdLst>
                    <a:gd name="connsiteX0" fmla="*/ 84266 w 84495"/>
                    <a:gd name="connsiteY0" fmla="*/ 4682 h 38621"/>
                    <a:gd name="connsiteX1" fmla="*/ 78414 w 84495"/>
                    <a:gd name="connsiteY1" fmla="*/ 1170 h 38621"/>
                    <a:gd name="connsiteX2" fmla="*/ 63199 w 84495"/>
                    <a:gd name="connsiteY2" fmla="*/ 0 h 38621"/>
                    <a:gd name="connsiteX3" fmla="*/ 56177 w 84495"/>
                    <a:gd name="connsiteY3" fmla="*/ 0 h 38621"/>
                    <a:gd name="connsiteX4" fmla="*/ 47985 w 84495"/>
                    <a:gd name="connsiteY4" fmla="*/ 2341 h 38621"/>
                    <a:gd name="connsiteX5" fmla="*/ 31600 w 84495"/>
                    <a:gd name="connsiteY5" fmla="*/ 7022 h 38621"/>
                    <a:gd name="connsiteX6" fmla="*/ 24578 w 84495"/>
                    <a:gd name="connsiteY6" fmla="*/ 11704 h 38621"/>
                    <a:gd name="connsiteX7" fmla="*/ 17555 w 84495"/>
                    <a:gd name="connsiteY7" fmla="*/ 16385 h 38621"/>
                    <a:gd name="connsiteX8" fmla="*/ 7022 w 84495"/>
                    <a:gd name="connsiteY8" fmla="*/ 25748 h 38621"/>
                    <a:gd name="connsiteX9" fmla="*/ 0 w 84495"/>
                    <a:gd name="connsiteY9" fmla="*/ 36281 h 38621"/>
                    <a:gd name="connsiteX10" fmla="*/ 1170 w 84495"/>
                    <a:gd name="connsiteY10" fmla="*/ 38622 h 38621"/>
                    <a:gd name="connsiteX11" fmla="*/ 3511 w 84495"/>
                    <a:gd name="connsiteY11" fmla="*/ 37452 h 38621"/>
                    <a:gd name="connsiteX12" fmla="*/ 11704 w 84495"/>
                    <a:gd name="connsiteY12" fmla="*/ 28089 h 38621"/>
                    <a:gd name="connsiteX13" fmla="*/ 22237 w 84495"/>
                    <a:gd name="connsiteY13" fmla="*/ 19896 h 38621"/>
                    <a:gd name="connsiteX14" fmla="*/ 28089 w 84495"/>
                    <a:gd name="connsiteY14" fmla="*/ 15215 h 38621"/>
                    <a:gd name="connsiteX15" fmla="*/ 35111 w 84495"/>
                    <a:gd name="connsiteY15" fmla="*/ 12874 h 38621"/>
                    <a:gd name="connsiteX16" fmla="*/ 50325 w 84495"/>
                    <a:gd name="connsiteY16" fmla="*/ 7022 h 38621"/>
                    <a:gd name="connsiteX17" fmla="*/ 57348 w 84495"/>
                    <a:gd name="connsiteY17" fmla="*/ 5852 h 38621"/>
                    <a:gd name="connsiteX18" fmla="*/ 64370 w 84495"/>
                    <a:gd name="connsiteY18" fmla="*/ 5852 h 38621"/>
                    <a:gd name="connsiteX19" fmla="*/ 77244 w 84495"/>
                    <a:gd name="connsiteY19" fmla="*/ 4682 h 38621"/>
                    <a:gd name="connsiteX20" fmla="*/ 84266 w 84495"/>
                    <a:gd name="connsiteY20" fmla="*/ 4682 h 38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4495" h="38621">
                      <a:moveTo>
                        <a:pt x="84266" y="4682"/>
                      </a:moveTo>
                      <a:cubicBezTo>
                        <a:pt x="85436" y="3511"/>
                        <a:pt x="81925" y="1170"/>
                        <a:pt x="78414" y="1170"/>
                      </a:cubicBezTo>
                      <a:cubicBezTo>
                        <a:pt x="71392" y="0"/>
                        <a:pt x="72562" y="0"/>
                        <a:pt x="63199" y="0"/>
                      </a:cubicBezTo>
                      <a:cubicBezTo>
                        <a:pt x="60859" y="0"/>
                        <a:pt x="58518" y="0"/>
                        <a:pt x="56177" y="0"/>
                      </a:cubicBezTo>
                      <a:cubicBezTo>
                        <a:pt x="53837" y="0"/>
                        <a:pt x="51496" y="1170"/>
                        <a:pt x="47985" y="2341"/>
                      </a:cubicBezTo>
                      <a:cubicBezTo>
                        <a:pt x="42133" y="3511"/>
                        <a:pt x="36281" y="4682"/>
                        <a:pt x="31600" y="7022"/>
                      </a:cubicBezTo>
                      <a:cubicBezTo>
                        <a:pt x="29259" y="8193"/>
                        <a:pt x="26918" y="10533"/>
                        <a:pt x="24578" y="11704"/>
                      </a:cubicBezTo>
                      <a:cubicBezTo>
                        <a:pt x="22237" y="12874"/>
                        <a:pt x="19896" y="14044"/>
                        <a:pt x="17555" y="16385"/>
                      </a:cubicBezTo>
                      <a:cubicBezTo>
                        <a:pt x="14044" y="19896"/>
                        <a:pt x="9363" y="22237"/>
                        <a:pt x="7022" y="25748"/>
                      </a:cubicBezTo>
                      <a:cubicBezTo>
                        <a:pt x="2341" y="31600"/>
                        <a:pt x="3511" y="31600"/>
                        <a:pt x="0" y="36281"/>
                      </a:cubicBezTo>
                      <a:cubicBezTo>
                        <a:pt x="0" y="37452"/>
                        <a:pt x="0" y="37452"/>
                        <a:pt x="1170" y="38622"/>
                      </a:cubicBezTo>
                      <a:cubicBezTo>
                        <a:pt x="1170" y="38622"/>
                        <a:pt x="2341" y="38622"/>
                        <a:pt x="3511" y="37452"/>
                      </a:cubicBezTo>
                      <a:cubicBezTo>
                        <a:pt x="7022" y="32770"/>
                        <a:pt x="5852" y="32770"/>
                        <a:pt x="11704" y="28089"/>
                      </a:cubicBezTo>
                      <a:cubicBezTo>
                        <a:pt x="14044" y="25748"/>
                        <a:pt x="18726" y="23407"/>
                        <a:pt x="22237" y="19896"/>
                      </a:cubicBezTo>
                      <a:cubicBezTo>
                        <a:pt x="24578" y="18726"/>
                        <a:pt x="25748" y="16385"/>
                        <a:pt x="28089" y="15215"/>
                      </a:cubicBezTo>
                      <a:cubicBezTo>
                        <a:pt x="30429" y="14044"/>
                        <a:pt x="32770" y="14044"/>
                        <a:pt x="35111" y="12874"/>
                      </a:cubicBezTo>
                      <a:cubicBezTo>
                        <a:pt x="39792" y="10533"/>
                        <a:pt x="44474" y="8193"/>
                        <a:pt x="50325" y="7022"/>
                      </a:cubicBezTo>
                      <a:cubicBezTo>
                        <a:pt x="52666" y="7022"/>
                        <a:pt x="55007" y="5852"/>
                        <a:pt x="57348" y="5852"/>
                      </a:cubicBezTo>
                      <a:cubicBezTo>
                        <a:pt x="59688" y="5852"/>
                        <a:pt x="62029" y="5852"/>
                        <a:pt x="64370" y="5852"/>
                      </a:cubicBezTo>
                      <a:cubicBezTo>
                        <a:pt x="72562" y="5852"/>
                        <a:pt x="71392" y="4682"/>
                        <a:pt x="77244" y="4682"/>
                      </a:cubicBezTo>
                      <a:cubicBezTo>
                        <a:pt x="79584" y="4682"/>
                        <a:pt x="83096" y="4682"/>
                        <a:pt x="84266" y="46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2" name="任意多边形: 形状 1871" descr="6571f5a6-d1d1-4595-86c0-ce45283bf7e5"/>
                <p:cNvSpPr/>
                <p:nvPr/>
              </p:nvSpPr>
              <p:spPr>
                <a:xfrm>
                  <a:off x="1623630" y="6755422"/>
                  <a:ext cx="95969" cy="87943"/>
                </a:xfrm>
                <a:custGeom>
                  <a:avLst/>
                  <a:gdLst>
                    <a:gd name="connsiteX0" fmla="*/ 95969 w 95969"/>
                    <a:gd name="connsiteY0" fmla="*/ 878 h 87943"/>
                    <a:gd name="connsiteX1" fmla="*/ 85436 w 95969"/>
                    <a:gd name="connsiteY1" fmla="*/ 878 h 87943"/>
                    <a:gd name="connsiteX2" fmla="*/ 65540 w 95969"/>
                    <a:gd name="connsiteY2" fmla="*/ 7900 h 87943"/>
                    <a:gd name="connsiteX3" fmla="*/ 56177 w 95969"/>
                    <a:gd name="connsiteY3" fmla="*/ 12581 h 87943"/>
                    <a:gd name="connsiteX4" fmla="*/ 47985 w 95969"/>
                    <a:gd name="connsiteY4" fmla="*/ 19603 h 87943"/>
                    <a:gd name="connsiteX5" fmla="*/ 29259 w 95969"/>
                    <a:gd name="connsiteY5" fmla="*/ 33648 h 87943"/>
                    <a:gd name="connsiteX6" fmla="*/ 22237 w 95969"/>
                    <a:gd name="connsiteY6" fmla="*/ 43011 h 87943"/>
                    <a:gd name="connsiteX7" fmla="*/ 15215 w 95969"/>
                    <a:gd name="connsiteY7" fmla="*/ 51203 h 87943"/>
                    <a:gd name="connsiteX8" fmla="*/ 5852 w 95969"/>
                    <a:gd name="connsiteY8" fmla="*/ 67588 h 87943"/>
                    <a:gd name="connsiteX9" fmla="*/ 0 w 95969"/>
                    <a:gd name="connsiteY9" fmla="*/ 85143 h 87943"/>
                    <a:gd name="connsiteX10" fmla="*/ 1170 w 95969"/>
                    <a:gd name="connsiteY10" fmla="*/ 87484 h 87943"/>
                    <a:gd name="connsiteX11" fmla="*/ 3511 w 95969"/>
                    <a:gd name="connsiteY11" fmla="*/ 85143 h 87943"/>
                    <a:gd name="connsiteX12" fmla="*/ 10533 w 95969"/>
                    <a:gd name="connsiteY12" fmla="*/ 68759 h 87943"/>
                    <a:gd name="connsiteX13" fmla="*/ 21066 w 95969"/>
                    <a:gd name="connsiteY13" fmla="*/ 53544 h 87943"/>
                    <a:gd name="connsiteX14" fmla="*/ 28089 w 95969"/>
                    <a:gd name="connsiteY14" fmla="*/ 45351 h 87943"/>
                    <a:gd name="connsiteX15" fmla="*/ 36281 w 95969"/>
                    <a:gd name="connsiteY15" fmla="*/ 38329 h 87943"/>
                    <a:gd name="connsiteX16" fmla="*/ 53836 w 95969"/>
                    <a:gd name="connsiteY16" fmla="*/ 23115 h 87943"/>
                    <a:gd name="connsiteX17" fmla="*/ 62029 w 95969"/>
                    <a:gd name="connsiteY17" fmla="*/ 17263 h 87943"/>
                    <a:gd name="connsiteX18" fmla="*/ 71392 w 95969"/>
                    <a:gd name="connsiteY18" fmla="*/ 13752 h 87943"/>
                    <a:gd name="connsiteX19" fmla="*/ 88947 w 95969"/>
                    <a:gd name="connsiteY19" fmla="*/ 4389 h 87943"/>
                    <a:gd name="connsiteX20" fmla="*/ 95969 w 95969"/>
                    <a:gd name="connsiteY20" fmla="*/ 878 h 87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5969" h="87943">
                      <a:moveTo>
                        <a:pt x="95969" y="878"/>
                      </a:moveTo>
                      <a:cubicBezTo>
                        <a:pt x="95969" y="-293"/>
                        <a:pt x="91288" y="-293"/>
                        <a:pt x="85436" y="878"/>
                      </a:cubicBezTo>
                      <a:cubicBezTo>
                        <a:pt x="74903" y="4389"/>
                        <a:pt x="77244" y="3218"/>
                        <a:pt x="65540" y="7900"/>
                      </a:cubicBezTo>
                      <a:cubicBezTo>
                        <a:pt x="63199" y="9070"/>
                        <a:pt x="59688" y="10241"/>
                        <a:pt x="56177" y="12581"/>
                      </a:cubicBezTo>
                      <a:cubicBezTo>
                        <a:pt x="52666" y="13752"/>
                        <a:pt x="50325" y="17263"/>
                        <a:pt x="47985" y="19603"/>
                      </a:cubicBezTo>
                      <a:cubicBezTo>
                        <a:pt x="42133" y="24285"/>
                        <a:pt x="35111" y="27796"/>
                        <a:pt x="29259" y="33648"/>
                      </a:cubicBezTo>
                      <a:cubicBezTo>
                        <a:pt x="26918" y="35988"/>
                        <a:pt x="24577" y="39500"/>
                        <a:pt x="22237" y="43011"/>
                      </a:cubicBezTo>
                      <a:cubicBezTo>
                        <a:pt x="19896" y="45351"/>
                        <a:pt x="17555" y="48862"/>
                        <a:pt x="15215" y="51203"/>
                      </a:cubicBezTo>
                      <a:cubicBezTo>
                        <a:pt x="11704" y="57055"/>
                        <a:pt x="7022" y="62907"/>
                        <a:pt x="5852" y="67588"/>
                      </a:cubicBezTo>
                      <a:cubicBezTo>
                        <a:pt x="1170" y="78121"/>
                        <a:pt x="2341" y="75781"/>
                        <a:pt x="0" y="85143"/>
                      </a:cubicBezTo>
                      <a:cubicBezTo>
                        <a:pt x="0" y="86314"/>
                        <a:pt x="0" y="87484"/>
                        <a:pt x="1170" y="87484"/>
                      </a:cubicBezTo>
                      <a:cubicBezTo>
                        <a:pt x="2341" y="88655"/>
                        <a:pt x="2341" y="87484"/>
                        <a:pt x="3511" y="85143"/>
                      </a:cubicBezTo>
                      <a:cubicBezTo>
                        <a:pt x="7022" y="76951"/>
                        <a:pt x="5852" y="78121"/>
                        <a:pt x="10533" y="68759"/>
                      </a:cubicBezTo>
                      <a:cubicBezTo>
                        <a:pt x="12874" y="64077"/>
                        <a:pt x="17555" y="59396"/>
                        <a:pt x="21066" y="53544"/>
                      </a:cubicBezTo>
                      <a:cubicBezTo>
                        <a:pt x="23407" y="51203"/>
                        <a:pt x="24577" y="47692"/>
                        <a:pt x="28089" y="45351"/>
                      </a:cubicBezTo>
                      <a:cubicBezTo>
                        <a:pt x="30429" y="43011"/>
                        <a:pt x="33940" y="40670"/>
                        <a:pt x="36281" y="38329"/>
                      </a:cubicBezTo>
                      <a:cubicBezTo>
                        <a:pt x="42133" y="33648"/>
                        <a:pt x="46814" y="27796"/>
                        <a:pt x="53836" y="23115"/>
                      </a:cubicBezTo>
                      <a:cubicBezTo>
                        <a:pt x="57347" y="20774"/>
                        <a:pt x="59688" y="19603"/>
                        <a:pt x="62029" y="17263"/>
                      </a:cubicBezTo>
                      <a:cubicBezTo>
                        <a:pt x="64370" y="14922"/>
                        <a:pt x="67881" y="14922"/>
                        <a:pt x="71392" y="13752"/>
                      </a:cubicBezTo>
                      <a:cubicBezTo>
                        <a:pt x="81925" y="9070"/>
                        <a:pt x="79584" y="9070"/>
                        <a:pt x="88947" y="4389"/>
                      </a:cubicBezTo>
                      <a:cubicBezTo>
                        <a:pt x="91288" y="4389"/>
                        <a:pt x="95969" y="2048"/>
                        <a:pt x="95969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3" name="任意多边形: 形状 1872" descr="21f27e2f-f55a-4571-8989-c97bc293782d"/>
                <p:cNvSpPr/>
                <p:nvPr/>
              </p:nvSpPr>
              <p:spPr>
                <a:xfrm>
                  <a:off x="1632993" y="6858807"/>
                  <a:ext cx="69490" cy="33254"/>
                </a:xfrm>
                <a:custGeom>
                  <a:avLst/>
                  <a:gdLst>
                    <a:gd name="connsiteX0" fmla="*/ 69051 w 69490"/>
                    <a:gd name="connsiteY0" fmla="*/ 485 h 33254"/>
                    <a:gd name="connsiteX1" fmla="*/ 63199 w 69490"/>
                    <a:gd name="connsiteY1" fmla="*/ 1655 h 33254"/>
                    <a:gd name="connsiteX2" fmla="*/ 55007 w 69490"/>
                    <a:gd name="connsiteY2" fmla="*/ 7507 h 33254"/>
                    <a:gd name="connsiteX3" fmla="*/ 50325 w 69490"/>
                    <a:gd name="connsiteY3" fmla="*/ 9848 h 33254"/>
                    <a:gd name="connsiteX4" fmla="*/ 45644 w 69490"/>
                    <a:gd name="connsiteY4" fmla="*/ 13359 h 33254"/>
                    <a:gd name="connsiteX5" fmla="*/ 33941 w 69490"/>
                    <a:gd name="connsiteY5" fmla="*/ 18040 h 33254"/>
                    <a:gd name="connsiteX6" fmla="*/ 28089 w 69490"/>
                    <a:gd name="connsiteY6" fmla="*/ 21551 h 33254"/>
                    <a:gd name="connsiteX7" fmla="*/ 22237 w 69490"/>
                    <a:gd name="connsiteY7" fmla="*/ 23892 h 33254"/>
                    <a:gd name="connsiteX8" fmla="*/ 11704 w 69490"/>
                    <a:gd name="connsiteY8" fmla="*/ 27403 h 33254"/>
                    <a:gd name="connsiteX9" fmla="*/ 1170 w 69490"/>
                    <a:gd name="connsiteY9" fmla="*/ 30914 h 33254"/>
                    <a:gd name="connsiteX10" fmla="*/ 0 w 69490"/>
                    <a:gd name="connsiteY10" fmla="*/ 32084 h 33254"/>
                    <a:gd name="connsiteX11" fmla="*/ 1170 w 69490"/>
                    <a:gd name="connsiteY11" fmla="*/ 33255 h 33254"/>
                    <a:gd name="connsiteX12" fmla="*/ 12874 w 69490"/>
                    <a:gd name="connsiteY12" fmla="*/ 30914 h 33254"/>
                    <a:gd name="connsiteX13" fmla="*/ 24578 w 69490"/>
                    <a:gd name="connsiteY13" fmla="*/ 28573 h 33254"/>
                    <a:gd name="connsiteX14" fmla="*/ 30429 w 69490"/>
                    <a:gd name="connsiteY14" fmla="*/ 26233 h 33254"/>
                    <a:gd name="connsiteX15" fmla="*/ 37452 w 69490"/>
                    <a:gd name="connsiteY15" fmla="*/ 25062 h 33254"/>
                    <a:gd name="connsiteX16" fmla="*/ 49155 w 69490"/>
                    <a:gd name="connsiteY16" fmla="*/ 18040 h 33254"/>
                    <a:gd name="connsiteX17" fmla="*/ 53837 w 69490"/>
                    <a:gd name="connsiteY17" fmla="*/ 14529 h 33254"/>
                    <a:gd name="connsiteX18" fmla="*/ 58518 w 69490"/>
                    <a:gd name="connsiteY18" fmla="*/ 12188 h 33254"/>
                    <a:gd name="connsiteX19" fmla="*/ 65540 w 69490"/>
                    <a:gd name="connsiteY19" fmla="*/ 5166 h 33254"/>
                    <a:gd name="connsiteX20" fmla="*/ 69051 w 69490"/>
                    <a:gd name="connsiteY20" fmla="*/ 485 h 33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490" h="33254">
                      <a:moveTo>
                        <a:pt x="69051" y="485"/>
                      </a:moveTo>
                      <a:cubicBezTo>
                        <a:pt x="67881" y="-686"/>
                        <a:pt x="65540" y="485"/>
                        <a:pt x="63199" y="1655"/>
                      </a:cubicBezTo>
                      <a:cubicBezTo>
                        <a:pt x="58518" y="5166"/>
                        <a:pt x="59688" y="3996"/>
                        <a:pt x="55007" y="7507"/>
                      </a:cubicBezTo>
                      <a:cubicBezTo>
                        <a:pt x="53837" y="8677"/>
                        <a:pt x="51496" y="8677"/>
                        <a:pt x="50325" y="9848"/>
                      </a:cubicBezTo>
                      <a:cubicBezTo>
                        <a:pt x="49155" y="11018"/>
                        <a:pt x="47985" y="12188"/>
                        <a:pt x="45644" y="13359"/>
                      </a:cubicBezTo>
                      <a:cubicBezTo>
                        <a:pt x="42133" y="15700"/>
                        <a:pt x="37452" y="16870"/>
                        <a:pt x="33941" y="18040"/>
                      </a:cubicBezTo>
                      <a:cubicBezTo>
                        <a:pt x="31600" y="19211"/>
                        <a:pt x="30429" y="20381"/>
                        <a:pt x="28089" y="21551"/>
                      </a:cubicBezTo>
                      <a:cubicBezTo>
                        <a:pt x="25748" y="22722"/>
                        <a:pt x="24578" y="22722"/>
                        <a:pt x="22237" y="23892"/>
                      </a:cubicBezTo>
                      <a:cubicBezTo>
                        <a:pt x="18726" y="25062"/>
                        <a:pt x="14044" y="26233"/>
                        <a:pt x="11704" y="27403"/>
                      </a:cubicBezTo>
                      <a:cubicBezTo>
                        <a:pt x="5852" y="29744"/>
                        <a:pt x="7022" y="29744"/>
                        <a:pt x="1170" y="30914"/>
                      </a:cubicBezTo>
                      <a:cubicBezTo>
                        <a:pt x="0" y="30914"/>
                        <a:pt x="0" y="32084"/>
                        <a:pt x="0" y="32084"/>
                      </a:cubicBezTo>
                      <a:cubicBezTo>
                        <a:pt x="0" y="33255"/>
                        <a:pt x="0" y="33255"/>
                        <a:pt x="1170" y="33255"/>
                      </a:cubicBezTo>
                      <a:cubicBezTo>
                        <a:pt x="7022" y="33255"/>
                        <a:pt x="5852" y="32084"/>
                        <a:pt x="12874" y="30914"/>
                      </a:cubicBezTo>
                      <a:cubicBezTo>
                        <a:pt x="16385" y="29744"/>
                        <a:pt x="19896" y="29744"/>
                        <a:pt x="24578" y="28573"/>
                      </a:cubicBezTo>
                      <a:cubicBezTo>
                        <a:pt x="26918" y="27403"/>
                        <a:pt x="28089" y="27403"/>
                        <a:pt x="30429" y="26233"/>
                      </a:cubicBezTo>
                      <a:cubicBezTo>
                        <a:pt x="32770" y="25062"/>
                        <a:pt x="35111" y="25062"/>
                        <a:pt x="37452" y="25062"/>
                      </a:cubicBezTo>
                      <a:cubicBezTo>
                        <a:pt x="42133" y="22722"/>
                        <a:pt x="45644" y="20381"/>
                        <a:pt x="49155" y="18040"/>
                      </a:cubicBezTo>
                      <a:cubicBezTo>
                        <a:pt x="51496" y="16870"/>
                        <a:pt x="52666" y="15700"/>
                        <a:pt x="53837" y="14529"/>
                      </a:cubicBezTo>
                      <a:cubicBezTo>
                        <a:pt x="55007" y="13359"/>
                        <a:pt x="57348" y="13359"/>
                        <a:pt x="58518" y="12188"/>
                      </a:cubicBezTo>
                      <a:cubicBezTo>
                        <a:pt x="64370" y="8677"/>
                        <a:pt x="62029" y="8677"/>
                        <a:pt x="65540" y="5166"/>
                      </a:cubicBezTo>
                      <a:cubicBezTo>
                        <a:pt x="69051" y="3996"/>
                        <a:pt x="70222" y="1655"/>
                        <a:pt x="69051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4" name="任意多边形: 形状 1873" descr="c5164b3a-92cc-45ad-bc0c-8df3b52248c7"/>
                <p:cNvSpPr/>
                <p:nvPr/>
              </p:nvSpPr>
              <p:spPr>
                <a:xfrm>
                  <a:off x="1505424" y="6667353"/>
                  <a:ext cx="9362" cy="77243"/>
                </a:xfrm>
                <a:custGeom>
                  <a:avLst/>
                  <a:gdLst>
                    <a:gd name="connsiteX0" fmla="*/ 2341 w 9362"/>
                    <a:gd name="connsiteY0" fmla="*/ 0 h 77243"/>
                    <a:gd name="connsiteX1" fmla="*/ 0 w 9362"/>
                    <a:gd name="connsiteY1" fmla="*/ 5852 h 77243"/>
                    <a:gd name="connsiteX2" fmla="*/ 1170 w 9362"/>
                    <a:gd name="connsiteY2" fmla="*/ 16385 h 77243"/>
                    <a:gd name="connsiteX3" fmla="*/ 1170 w 9362"/>
                    <a:gd name="connsiteY3" fmla="*/ 22237 h 77243"/>
                    <a:gd name="connsiteX4" fmla="*/ 2341 w 9362"/>
                    <a:gd name="connsiteY4" fmla="*/ 28089 h 77243"/>
                    <a:gd name="connsiteX5" fmla="*/ 2341 w 9362"/>
                    <a:gd name="connsiteY5" fmla="*/ 40963 h 77243"/>
                    <a:gd name="connsiteX6" fmla="*/ 3511 w 9362"/>
                    <a:gd name="connsiteY6" fmla="*/ 47985 h 77243"/>
                    <a:gd name="connsiteX7" fmla="*/ 3511 w 9362"/>
                    <a:gd name="connsiteY7" fmla="*/ 53836 h 77243"/>
                    <a:gd name="connsiteX8" fmla="*/ 2341 w 9362"/>
                    <a:gd name="connsiteY8" fmla="*/ 65540 h 77243"/>
                    <a:gd name="connsiteX9" fmla="*/ 1170 w 9362"/>
                    <a:gd name="connsiteY9" fmla="*/ 76073 h 77243"/>
                    <a:gd name="connsiteX10" fmla="*/ 2341 w 9362"/>
                    <a:gd name="connsiteY10" fmla="*/ 77244 h 77243"/>
                    <a:gd name="connsiteX11" fmla="*/ 3511 w 9362"/>
                    <a:gd name="connsiteY11" fmla="*/ 76073 h 77243"/>
                    <a:gd name="connsiteX12" fmla="*/ 5852 w 9362"/>
                    <a:gd name="connsiteY12" fmla="*/ 65540 h 77243"/>
                    <a:gd name="connsiteX13" fmla="*/ 8192 w 9362"/>
                    <a:gd name="connsiteY13" fmla="*/ 53836 h 77243"/>
                    <a:gd name="connsiteX14" fmla="*/ 8192 w 9362"/>
                    <a:gd name="connsiteY14" fmla="*/ 46814 h 77243"/>
                    <a:gd name="connsiteX15" fmla="*/ 9363 w 9362"/>
                    <a:gd name="connsiteY15" fmla="*/ 39792 h 77243"/>
                    <a:gd name="connsiteX16" fmla="*/ 8192 w 9362"/>
                    <a:gd name="connsiteY16" fmla="*/ 25748 h 77243"/>
                    <a:gd name="connsiteX17" fmla="*/ 7022 w 9362"/>
                    <a:gd name="connsiteY17" fmla="*/ 19896 h 77243"/>
                    <a:gd name="connsiteX18" fmla="*/ 7022 w 9362"/>
                    <a:gd name="connsiteY18" fmla="*/ 14044 h 77243"/>
                    <a:gd name="connsiteX19" fmla="*/ 3511 w 9362"/>
                    <a:gd name="connsiteY19" fmla="*/ 3511 h 77243"/>
                    <a:gd name="connsiteX20" fmla="*/ 2341 w 9362"/>
                    <a:gd name="connsiteY20" fmla="*/ 0 h 77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62" h="77243">
                      <a:moveTo>
                        <a:pt x="2341" y="0"/>
                      </a:moveTo>
                      <a:cubicBezTo>
                        <a:pt x="1170" y="0"/>
                        <a:pt x="0" y="2341"/>
                        <a:pt x="0" y="5852"/>
                      </a:cubicBezTo>
                      <a:cubicBezTo>
                        <a:pt x="1170" y="11704"/>
                        <a:pt x="1170" y="10533"/>
                        <a:pt x="1170" y="16385"/>
                      </a:cubicBezTo>
                      <a:cubicBezTo>
                        <a:pt x="1170" y="17555"/>
                        <a:pt x="1170" y="19896"/>
                        <a:pt x="1170" y="22237"/>
                      </a:cubicBezTo>
                      <a:cubicBezTo>
                        <a:pt x="1170" y="24577"/>
                        <a:pt x="2341" y="25748"/>
                        <a:pt x="2341" y="28089"/>
                      </a:cubicBezTo>
                      <a:cubicBezTo>
                        <a:pt x="2341" y="32770"/>
                        <a:pt x="2341" y="36281"/>
                        <a:pt x="2341" y="40963"/>
                      </a:cubicBezTo>
                      <a:cubicBezTo>
                        <a:pt x="2341" y="43303"/>
                        <a:pt x="3511" y="45644"/>
                        <a:pt x="3511" y="47985"/>
                      </a:cubicBezTo>
                      <a:cubicBezTo>
                        <a:pt x="3511" y="50325"/>
                        <a:pt x="3511" y="52666"/>
                        <a:pt x="3511" y="53836"/>
                      </a:cubicBezTo>
                      <a:cubicBezTo>
                        <a:pt x="3511" y="58518"/>
                        <a:pt x="2341" y="62029"/>
                        <a:pt x="2341" y="65540"/>
                      </a:cubicBezTo>
                      <a:cubicBezTo>
                        <a:pt x="2341" y="71392"/>
                        <a:pt x="2341" y="71392"/>
                        <a:pt x="1170" y="76073"/>
                      </a:cubicBezTo>
                      <a:cubicBezTo>
                        <a:pt x="1170" y="77244"/>
                        <a:pt x="2341" y="77244"/>
                        <a:pt x="2341" y="77244"/>
                      </a:cubicBezTo>
                      <a:cubicBezTo>
                        <a:pt x="3511" y="77244"/>
                        <a:pt x="3511" y="77244"/>
                        <a:pt x="3511" y="76073"/>
                      </a:cubicBezTo>
                      <a:cubicBezTo>
                        <a:pt x="4681" y="70222"/>
                        <a:pt x="4681" y="71392"/>
                        <a:pt x="5852" y="65540"/>
                      </a:cubicBezTo>
                      <a:cubicBezTo>
                        <a:pt x="7022" y="62029"/>
                        <a:pt x="8192" y="58518"/>
                        <a:pt x="8192" y="53836"/>
                      </a:cubicBezTo>
                      <a:cubicBezTo>
                        <a:pt x="8192" y="51496"/>
                        <a:pt x="8192" y="49155"/>
                        <a:pt x="8192" y="46814"/>
                      </a:cubicBezTo>
                      <a:cubicBezTo>
                        <a:pt x="8192" y="44473"/>
                        <a:pt x="9363" y="42133"/>
                        <a:pt x="9363" y="39792"/>
                      </a:cubicBezTo>
                      <a:cubicBezTo>
                        <a:pt x="9363" y="35111"/>
                        <a:pt x="8192" y="30429"/>
                        <a:pt x="8192" y="25748"/>
                      </a:cubicBezTo>
                      <a:cubicBezTo>
                        <a:pt x="8192" y="23407"/>
                        <a:pt x="7022" y="22237"/>
                        <a:pt x="7022" y="19896"/>
                      </a:cubicBezTo>
                      <a:cubicBezTo>
                        <a:pt x="7022" y="17555"/>
                        <a:pt x="7022" y="16385"/>
                        <a:pt x="7022" y="14044"/>
                      </a:cubicBezTo>
                      <a:cubicBezTo>
                        <a:pt x="5852" y="7022"/>
                        <a:pt x="4681" y="8192"/>
                        <a:pt x="3511" y="3511"/>
                      </a:cubicBezTo>
                      <a:cubicBezTo>
                        <a:pt x="4681" y="2341"/>
                        <a:pt x="3511" y="0"/>
                        <a:pt x="234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5" name="任意多边形: 形状 1874" descr="7cdb3a39-3d48-470e-80ed-90b5995444a4"/>
                <p:cNvSpPr/>
                <p:nvPr/>
              </p:nvSpPr>
              <p:spPr>
                <a:xfrm>
                  <a:off x="1546679" y="6684908"/>
                  <a:ext cx="17262" cy="71391"/>
                </a:xfrm>
                <a:custGeom>
                  <a:avLst/>
                  <a:gdLst>
                    <a:gd name="connsiteX0" fmla="*/ 878 w 17262"/>
                    <a:gd name="connsiteY0" fmla="*/ 0 h 71391"/>
                    <a:gd name="connsiteX1" fmla="*/ 878 w 17262"/>
                    <a:gd name="connsiteY1" fmla="*/ 5852 h 71391"/>
                    <a:gd name="connsiteX2" fmla="*/ 4389 w 17262"/>
                    <a:gd name="connsiteY2" fmla="*/ 15215 h 71391"/>
                    <a:gd name="connsiteX3" fmla="*/ 5559 w 17262"/>
                    <a:gd name="connsiteY3" fmla="*/ 19896 h 71391"/>
                    <a:gd name="connsiteX4" fmla="*/ 7900 w 17262"/>
                    <a:gd name="connsiteY4" fmla="*/ 25748 h 71391"/>
                    <a:gd name="connsiteX5" fmla="*/ 7900 w 17262"/>
                    <a:gd name="connsiteY5" fmla="*/ 37451 h 71391"/>
                    <a:gd name="connsiteX6" fmla="*/ 9070 w 17262"/>
                    <a:gd name="connsiteY6" fmla="*/ 43303 h 71391"/>
                    <a:gd name="connsiteX7" fmla="*/ 7900 w 17262"/>
                    <a:gd name="connsiteY7" fmla="*/ 49155 h 71391"/>
                    <a:gd name="connsiteX8" fmla="*/ 5559 w 17262"/>
                    <a:gd name="connsiteY8" fmla="*/ 59688 h 71391"/>
                    <a:gd name="connsiteX9" fmla="*/ 2048 w 17262"/>
                    <a:gd name="connsiteY9" fmla="*/ 70222 h 71391"/>
                    <a:gd name="connsiteX10" fmla="*/ 3219 w 17262"/>
                    <a:gd name="connsiteY10" fmla="*/ 71392 h 71391"/>
                    <a:gd name="connsiteX11" fmla="*/ 5559 w 17262"/>
                    <a:gd name="connsiteY11" fmla="*/ 70222 h 71391"/>
                    <a:gd name="connsiteX12" fmla="*/ 10241 w 17262"/>
                    <a:gd name="connsiteY12" fmla="*/ 60859 h 71391"/>
                    <a:gd name="connsiteX13" fmla="*/ 14922 w 17262"/>
                    <a:gd name="connsiteY13" fmla="*/ 50325 h 71391"/>
                    <a:gd name="connsiteX14" fmla="*/ 16092 w 17262"/>
                    <a:gd name="connsiteY14" fmla="*/ 44473 h 71391"/>
                    <a:gd name="connsiteX15" fmla="*/ 17263 w 17262"/>
                    <a:gd name="connsiteY15" fmla="*/ 38622 h 71391"/>
                    <a:gd name="connsiteX16" fmla="*/ 16092 w 17262"/>
                    <a:gd name="connsiteY16" fmla="*/ 25748 h 71391"/>
                    <a:gd name="connsiteX17" fmla="*/ 14922 w 17262"/>
                    <a:gd name="connsiteY17" fmla="*/ 19896 h 71391"/>
                    <a:gd name="connsiteX18" fmla="*/ 14922 w 17262"/>
                    <a:gd name="connsiteY18" fmla="*/ 14044 h 71391"/>
                    <a:gd name="connsiteX19" fmla="*/ 9070 w 17262"/>
                    <a:gd name="connsiteY19" fmla="*/ 4681 h 71391"/>
                    <a:gd name="connsiteX20" fmla="*/ 878 w 17262"/>
                    <a:gd name="connsiteY20" fmla="*/ 0 h 71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62" h="71391">
                      <a:moveTo>
                        <a:pt x="878" y="0"/>
                      </a:moveTo>
                      <a:cubicBezTo>
                        <a:pt x="-293" y="0"/>
                        <a:pt x="-293" y="3511"/>
                        <a:pt x="878" y="5852"/>
                      </a:cubicBezTo>
                      <a:cubicBezTo>
                        <a:pt x="3219" y="10533"/>
                        <a:pt x="2048" y="9363"/>
                        <a:pt x="4389" y="15215"/>
                      </a:cubicBezTo>
                      <a:cubicBezTo>
                        <a:pt x="4389" y="16385"/>
                        <a:pt x="4389" y="18726"/>
                        <a:pt x="5559" y="19896"/>
                      </a:cubicBezTo>
                      <a:cubicBezTo>
                        <a:pt x="5559" y="21066"/>
                        <a:pt x="7900" y="23407"/>
                        <a:pt x="7900" y="25748"/>
                      </a:cubicBezTo>
                      <a:cubicBezTo>
                        <a:pt x="9070" y="29259"/>
                        <a:pt x="7900" y="33940"/>
                        <a:pt x="7900" y="37451"/>
                      </a:cubicBezTo>
                      <a:cubicBezTo>
                        <a:pt x="7900" y="39792"/>
                        <a:pt x="9070" y="40963"/>
                        <a:pt x="9070" y="43303"/>
                      </a:cubicBezTo>
                      <a:cubicBezTo>
                        <a:pt x="9070" y="45644"/>
                        <a:pt x="7900" y="46814"/>
                        <a:pt x="7900" y="49155"/>
                      </a:cubicBezTo>
                      <a:cubicBezTo>
                        <a:pt x="6730" y="52666"/>
                        <a:pt x="5559" y="56177"/>
                        <a:pt x="5559" y="59688"/>
                      </a:cubicBezTo>
                      <a:cubicBezTo>
                        <a:pt x="3219" y="65540"/>
                        <a:pt x="4389" y="64370"/>
                        <a:pt x="2048" y="70222"/>
                      </a:cubicBezTo>
                      <a:cubicBezTo>
                        <a:pt x="2048" y="71392"/>
                        <a:pt x="2048" y="71392"/>
                        <a:pt x="3219" y="71392"/>
                      </a:cubicBezTo>
                      <a:cubicBezTo>
                        <a:pt x="4389" y="71392"/>
                        <a:pt x="4389" y="71392"/>
                        <a:pt x="5559" y="70222"/>
                      </a:cubicBezTo>
                      <a:cubicBezTo>
                        <a:pt x="9070" y="65540"/>
                        <a:pt x="7900" y="66710"/>
                        <a:pt x="10241" y="60859"/>
                      </a:cubicBezTo>
                      <a:cubicBezTo>
                        <a:pt x="11411" y="57347"/>
                        <a:pt x="13752" y="55007"/>
                        <a:pt x="14922" y="50325"/>
                      </a:cubicBezTo>
                      <a:cubicBezTo>
                        <a:pt x="14922" y="47985"/>
                        <a:pt x="14922" y="45644"/>
                        <a:pt x="16092" y="44473"/>
                      </a:cubicBezTo>
                      <a:cubicBezTo>
                        <a:pt x="16092" y="42133"/>
                        <a:pt x="17263" y="39792"/>
                        <a:pt x="17263" y="38622"/>
                      </a:cubicBezTo>
                      <a:cubicBezTo>
                        <a:pt x="17263" y="33940"/>
                        <a:pt x="16092" y="29259"/>
                        <a:pt x="16092" y="25748"/>
                      </a:cubicBezTo>
                      <a:cubicBezTo>
                        <a:pt x="16092" y="23407"/>
                        <a:pt x="14922" y="22237"/>
                        <a:pt x="14922" y="19896"/>
                      </a:cubicBezTo>
                      <a:cubicBezTo>
                        <a:pt x="14922" y="17555"/>
                        <a:pt x="14922" y="16385"/>
                        <a:pt x="14922" y="14044"/>
                      </a:cubicBezTo>
                      <a:cubicBezTo>
                        <a:pt x="12581" y="8192"/>
                        <a:pt x="11411" y="9363"/>
                        <a:pt x="9070" y="4681"/>
                      </a:cubicBezTo>
                      <a:cubicBezTo>
                        <a:pt x="4389" y="1170"/>
                        <a:pt x="2048" y="0"/>
                        <a:pt x="87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6" name="任意多边形: 形状 1875" descr="b554cb79-fc9a-488b-a941-b18741dacb21"/>
                <p:cNvSpPr/>
                <p:nvPr/>
              </p:nvSpPr>
              <p:spPr>
                <a:xfrm>
                  <a:off x="1528831" y="6669694"/>
                  <a:ext cx="43595" cy="133019"/>
                </a:xfrm>
                <a:custGeom>
                  <a:avLst/>
                  <a:gdLst>
                    <a:gd name="connsiteX0" fmla="*/ 22237 w 43595"/>
                    <a:gd name="connsiteY0" fmla="*/ 0 h 133019"/>
                    <a:gd name="connsiteX1" fmla="*/ 24578 w 43595"/>
                    <a:gd name="connsiteY1" fmla="*/ 9363 h 133019"/>
                    <a:gd name="connsiteX2" fmla="*/ 31600 w 43595"/>
                    <a:gd name="connsiteY2" fmla="*/ 28089 h 133019"/>
                    <a:gd name="connsiteX3" fmla="*/ 32770 w 43595"/>
                    <a:gd name="connsiteY3" fmla="*/ 37451 h 133019"/>
                    <a:gd name="connsiteX4" fmla="*/ 35111 w 43595"/>
                    <a:gd name="connsiteY4" fmla="*/ 47985 h 133019"/>
                    <a:gd name="connsiteX5" fmla="*/ 32770 w 43595"/>
                    <a:gd name="connsiteY5" fmla="*/ 71392 h 133019"/>
                    <a:gd name="connsiteX6" fmla="*/ 30429 w 43595"/>
                    <a:gd name="connsiteY6" fmla="*/ 83095 h 133019"/>
                    <a:gd name="connsiteX7" fmla="*/ 25748 w 43595"/>
                    <a:gd name="connsiteY7" fmla="*/ 94799 h 133019"/>
                    <a:gd name="connsiteX8" fmla="*/ 15215 w 43595"/>
                    <a:gd name="connsiteY8" fmla="*/ 113525 h 133019"/>
                    <a:gd name="connsiteX9" fmla="*/ 8192 w 43595"/>
                    <a:gd name="connsiteY9" fmla="*/ 122888 h 133019"/>
                    <a:gd name="connsiteX10" fmla="*/ 1170 w 43595"/>
                    <a:gd name="connsiteY10" fmla="*/ 129910 h 133019"/>
                    <a:gd name="connsiteX11" fmla="*/ 0 w 43595"/>
                    <a:gd name="connsiteY11" fmla="*/ 132251 h 133019"/>
                    <a:gd name="connsiteX12" fmla="*/ 3511 w 43595"/>
                    <a:gd name="connsiteY12" fmla="*/ 131080 h 133019"/>
                    <a:gd name="connsiteX13" fmla="*/ 11704 w 43595"/>
                    <a:gd name="connsiteY13" fmla="*/ 124058 h 133019"/>
                    <a:gd name="connsiteX14" fmla="*/ 19896 w 43595"/>
                    <a:gd name="connsiteY14" fmla="*/ 114695 h 133019"/>
                    <a:gd name="connsiteX15" fmla="*/ 32770 w 43595"/>
                    <a:gd name="connsiteY15" fmla="*/ 95969 h 133019"/>
                    <a:gd name="connsiteX16" fmla="*/ 37451 w 43595"/>
                    <a:gd name="connsiteY16" fmla="*/ 84266 h 133019"/>
                    <a:gd name="connsiteX17" fmla="*/ 42133 w 43595"/>
                    <a:gd name="connsiteY17" fmla="*/ 72562 h 133019"/>
                    <a:gd name="connsiteX18" fmla="*/ 43303 w 43595"/>
                    <a:gd name="connsiteY18" fmla="*/ 46814 h 133019"/>
                    <a:gd name="connsiteX19" fmla="*/ 42133 w 43595"/>
                    <a:gd name="connsiteY19" fmla="*/ 35111 h 133019"/>
                    <a:gd name="connsiteX20" fmla="*/ 40963 w 43595"/>
                    <a:gd name="connsiteY20" fmla="*/ 24577 h 133019"/>
                    <a:gd name="connsiteX21" fmla="*/ 31600 w 43595"/>
                    <a:gd name="connsiteY21" fmla="*/ 4681 h 133019"/>
                    <a:gd name="connsiteX22" fmla="*/ 22237 w 43595"/>
                    <a:gd name="connsiteY22" fmla="*/ 0 h 133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3595" h="133019">
                      <a:moveTo>
                        <a:pt x="22237" y="0"/>
                      </a:moveTo>
                      <a:cubicBezTo>
                        <a:pt x="21066" y="0"/>
                        <a:pt x="22237" y="4681"/>
                        <a:pt x="24578" y="9363"/>
                      </a:cubicBezTo>
                      <a:cubicBezTo>
                        <a:pt x="29259" y="18726"/>
                        <a:pt x="28089" y="16385"/>
                        <a:pt x="31600" y="28089"/>
                      </a:cubicBezTo>
                      <a:cubicBezTo>
                        <a:pt x="32770" y="31600"/>
                        <a:pt x="32770" y="33940"/>
                        <a:pt x="32770" y="37451"/>
                      </a:cubicBezTo>
                      <a:cubicBezTo>
                        <a:pt x="33940" y="40963"/>
                        <a:pt x="35111" y="44474"/>
                        <a:pt x="35111" y="47985"/>
                      </a:cubicBezTo>
                      <a:cubicBezTo>
                        <a:pt x="35111" y="55007"/>
                        <a:pt x="33940" y="63199"/>
                        <a:pt x="32770" y="71392"/>
                      </a:cubicBezTo>
                      <a:cubicBezTo>
                        <a:pt x="31600" y="74903"/>
                        <a:pt x="31600" y="79584"/>
                        <a:pt x="30429" y="83095"/>
                      </a:cubicBezTo>
                      <a:cubicBezTo>
                        <a:pt x="29259" y="86606"/>
                        <a:pt x="26918" y="90118"/>
                        <a:pt x="25748" y="94799"/>
                      </a:cubicBezTo>
                      <a:cubicBezTo>
                        <a:pt x="22237" y="101821"/>
                        <a:pt x="18726" y="108843"/>
                        <a:pt x="15215" y="113525"/>
                      </a:cubicBezTo>
                      <a:cubicBezTo>
                        <a:pt x="11704" y="119377"/>
                        <a:pt x="9363" y="120547"/>
                        <a:pt x="8192" y="122888"/>
                      </a:cubicBezTo>
                      <a:cubicBezTo>
                        <a:pt x="7022" y="125228"/>
                        <a:pt x="5852" y="126399"/>
                        <a:pt x="1170" y="129910"/>
                      </a:cubicBezTo>
                      <a:cubicBezTo>
                        <a:pt x="0" y="131080"/>
                        <a:pt x="0" y="132251"/>
                        <a:pt x="0" y="132251"/>
                      </a:cubicBezTo>
                      <a:cubicBezTo>
                        <a:pt x="0" y="133421"/>
                        <a:pt x="1170" y="133421"/>
                        <a:pt x="3511" y="131080"/>
                      </a:cubicBezTo>
                      <a:cubicBezTo>
                        <a:pt x="8192" y="127569"/>
                        <a:pt x="9363" y="126399"/>
                        <a:pt x="11704" y="124058"/>
                      </a:cubicBezTo>
                      <a:cubicBezTo>
                        <a:pt x="12874" y="121717"/>
                        <a:pt x="15215" y="120547"/>
                        <a:pt x="19896" y="114695"/>
                      </a:cubicBezTo>
                      <a:cubicBezTo>
                        <a:pt x="24578" y="110014"/>
                        <a:pt x="29259" y="102992"/>
                        <a:pt x="32770" y="95969"/>
                      </a:cubicBezTo>
                      <a:cubicBezTo>
                        <a:pt x="33940" y="92458"/>
                        <a:pt x="36281" y="87777"/>
                        <a:pt x="37451" y="84266"/>
                      </a:cubicBezTo>
                      <a:cubicBezTo>
                        <a:pt x="38622" y="80755"/>
                        <a:pt x="40963" y="76073"/>
                        <a:pt x="42133" y="72562"/>
                      </a:cubicBezTo>
                      <a:cubicBezTo>
                        <a:pt x="44474" y="64370"/>
                        <a:pt x="43303" y="55007"/>
                        <a:pt x="43303" y="46814"/>
                      </a:cubicBezTo>
                      <a:cubicBezTo>
                        <a:pt x="43303" y="43303"/>
                        <a:pt x="42133" y="39792"/>
                        <a:pt x="42133" y="35111"/>
                      </a:cubicBezTo>
                      <a:cubicBezTo>
                        <a:pt x="42133" y="31600"/>
                        <a:pt x="42133" y="28089"/>
                        <a:pt x="40963" y="24577"/>
                      </a:cubicBezTo>
                      <a:cubicBezTo>
                        <a:pt x="36281" y="11704"/>
                        <a:pt x="36281" y="15215"/>
                        <a:pt x="31600" y="4681"/>
                      </a:cubicBezTo>
                      <a:cubicBezTo>
                        <a:pt x="26918" y="3511"/>
                        <a:pt x="24578" y="0"/>
                        <a:pt x="2223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7" name="任意多边形: 形状 1876" descr="340d2698-e667-44c6-a17d-f0b3c4741073"/>
                <p:cNvSpPr/>
                <p:nvPr/>
              </p:nvSpPr>
              <p:spPr>
                <a:xfrm>
                  <a:off x="2264986" y="6271772"/>
                  <a:ext cx="11053" cy="64369"/>
                </a:xfrm>
                <a:custGeom>
                  <a:avLst/>
                  <a:gdLst>
                    <a:gd name="connsiteX0" fmla="*/ 5852 w 11053"/>
                    <a:gd name="connsiteY0" fmla="*/ 0 h 64369"/>
                    <a:gd name="connsiteX1" fmla="*/ 3511 w 11053"/>
                    <a:gd name="connsiteY1" fmla="*/ 4681 h 64369"/>
                    <a:gd name="connsiteX2" fmla="*/ 4682 w 11053"/>
                    <a:gd name="connsiteY2" fmla="*/ 14044 h 64369"/>
                    <a:gd name="connsiteX3" fmla="*/ 4682 w 11053"/>
                    <a:gd name="connsiteY3" fmla="*/ 18726 h 64369"/>
                    <a:gd name="connsiteX4" fmla="*/ 5852 w 11053"/>
                    <a:gd name="connsiteY4" fmla="*/ 23407 h 64369"/>
                    <a:gd name="connsiteX5" fmla="*/ 4682 w 11053"/>
                    <a:gd name="connsiteY5" fmla="*/ 33940 h 64369"/>
                    <a:gd name="connsiteX6" fmla="*/ 4682 w 11053"/>
                    <a:gd name="connsiteY6" fmla="*/ 39792 h 64369"/>
                    <a:gd name="connsiteX7" fmla="*/ 3511 w 11053"/>
                    <a:gd name="connsiteY7" fmla="*/ 44474 h 64369"/>
                    <a:gd name="connsiteX8" fmla="*/ 1170 w 11053"/>
                    <a:gd name="connsiteY8" fmla="*/ 53836 h 64369"/>
                    <a:gd name="connsiteX9" fmla="*/ 0 w 11053"/>
                    <a:gd name="connsiteY9" fmla="*/ 63199 h 64369"/>
                    <a:gd name="connsiteX10" fmla="*/ 1170 w 11053"/>
                    <a:gd name="connsiteY10" fmla="*/ 64370 h 64369"/>
                    <a:gd name="connsiteX11" fmla="*/ 2341 w 11053"/>
                    <a:gd name="connsiteY11" fmla="*/ 63199 h 64369"/>
                    <a:gd name="connsiteX12" fmla="*/ 5852 w 11053"/>
                    <a:gd name="connsiteY12" fmla="*/ 53836 h 64369"/>
                    <a:gd name="connsiteX13" fmla="*/ 9363 w 11053"/>
                    <a:gd name="connsiteY13" fmla="*/ 44474 h 64369"/>
                    <a:gd name="connsiteX14" fmla="*/ 9363 w 11053"/>
                    <a:gd name="connsiteY14" fmla="*/ 38622 h 64369"/>
                    <a:gd name="connsiteX15" fmla="*/ 10533 w 11053"/>
                    <a:gd name="connsiteY15" fmla="*/ 32770 h 64369"/>
                    <a:gd name="connsiteX16" fmla="*/ 10533 w 11053"/>
                    <a:gd name="connsiteY16" fmla="*/ 21066 h 64369"/>
                    <a:gd name="connsiteX17" fmla="*/ 10533 w 11053"/>
                    <a:gd name="connsiteY17" fmla="*/ 16385 h 64369"/>
                    <a:gd name="connsiteX18" fmla="*/ 10533 w 11053"/>
                    <a:gd name="connsiteY18" fmla="*/ 11704 h 64369"/>
                    <a:gd name="connsiteX19" fmla="*/ 7022 w 11053"/>
                    <a:gd name="connsiteY19" fmla="*/ 2341 h 64369"/>
                    <a:gd name="connsiteX20" fmla="*/ 5852 w 11053"/>
                    <a:gd name="connsiteY20" fmla="*/ 0 h 64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053" h="64368">
                      <a:moveTo>
                        <a:pt x="5852" y="0"/>
                      </a:moveTo>
                      <a:cubicBezTo>
                        <a:pt x="4682" y="0"/>
                        <a:pt x="3511" y="2341"/>
                        <a:pt x="3511" y="4681"/>
                      </a:cubicBezTo>
                      <a:cubicBezTo>
                        <a:pt x="3511" y="9363"/>
                        <a:pt x="3511" y="8192"/>
                        <a:pt x="4682" y="14044"/>
                      </a:cubicBezTo>
                      <a:cubicBezTo>
                        <a:pt x="4682" y="15215"/>
                        <a:pt x="4682" y="16385"/>
                        <a:pt x="4682" y="18726"/>
                      </a:cubicBezTo>
                      <a:cubicBezTo>
                        <a:pt x="4682" y="19896"/>
                        <a:pt x="5852" y="22237"/>
                        <a:pt x="5852" y="23407"/>
                      </a:cubicBezTo>
                      <a:cubicBezTo>
                        <a:pt x="5852" y="26918"/>
                        <a:pt x="4682" y="30429"/>
                        <a:pt x="4682" y="33940"/>
                      </a:cubicBezTo>
                      <a:cubicBezTo>
                        <a:pt x="4682" y="36281"/>
                        <a:pt x="5852" y="37451"/>
                        <a:pt x="4682" y="39792"/>
                      </a:cubicBezTo>
                      <a:cubicBezTo>
                        <a:pt x="4682" y="42133"/>
                        <a:pt x="3511" y="43303"/>
                        <a:pt x="3511" y="44474"/>
                      </a:cubicBezTo>
                      <a:cubicBezTo>
                        <a:pt x="3511" y="47985"/>
                        <a:pt x="2341" y="51496"/>
                        <a:pt x="1170" y="53836"/>
                      </a:cubicBezTo>
                      <a:cubicBezTo>
                        <a:pt x="0" y="58518"/>
                        <a:pt x="0" y="58518"/>
                        <a:pt x="0" y="63199"/>
                      </a:cubicBezTo>
                      <a:cubicBezTo>
                        <a:pt x="0" y="64370"/>
                        <a:pt x="1170" y="64370"/>
                        <a:pt x="1170" y="64370"/>
                      </a:cubicBezTo>
                      <a:cubicBezTo>
                        <a:pt x="2341" y="64370"/>
                        <a:pt x="2341" y="64370"/>
                        <a:pt x="2341" y="63199"/>
                      </a:cubicBezTo>
                      <a:cubicBezTo>
                        <a:pt x="4682" y="58518"/>
                        <a:pt x="3511" y="59688"/>
                        <a:pt x="5852" y="53836"/>
                      </a:cubicBezTo>
                      <a:cubicBezTo>
                        <a:pt x="7022" y="51496"/>
                        <a:pt x="8193" y="47985"/>
                        <a:pt x="9363" y="44474"/>
                      </a:cubicBezTo>
                      <a:cubicBezTo>
                        <a:pt x="9363" y="42133"/>
                        <a:pt x="9363" y="40963"/>
                        <a:pt x="9363" y="38622"/>
                      </a:cubicBezTo>
                      <a:cubicBezTo>
                        <a:pt x="9363" y="36281"/>
                        <a:pt x="10533" y="35111"/>
                        <a:pt x="10533" y="32770"/>
                      </a:cubicBezTo>
                      <a:cubicBezTo>
                        <a:pt x="10533" y="29259"/>
                        <a:pt x="10533" y="24577"/>
                        <a:pt x="10533" y="21066"/>
                      </a:cubicBezTo>
                      <a:cubicBezTo>
                        <a:pt x="10533" y="18726"/>
                        <a:pt x="10533" y="17555"/>
                        <a:pt x="10533" y="16385"/>
                      </a:cubicBezTo>
                      <a:cubicBezTo>
                        <a:pt x="10533" y="15215"/>
                        <a:pt x="11704" y="12874"/>
                        <a:pt x="10533" y="11704"/>
                      </a:cubicBezTo>
                      <a:cubicBezTo>
                        <a:pt x="9363" y="5852"/>
                        <a:pt x="8193" y="7022"/>
                        <a:pt x="7022" y="2341"/>
                      </a:cubicBezTo>
                      <a:cubicBezTo>
                        <a:pt x="8193" y="2341"/>
                        <a:pt x="7022" y="0"/>
                        <a:pt x="585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8" name="任意多边形: 形状 1877" descr="baac9654-63e0-4976-aab8-fe1c38fdc696"/>
                <p:cNvSpPr/>
                <p:nvPr/>
              </p:nvSpPr>
              <p:spPr>
                <a:xfrm>
                  <a:off x="2226365" y="6263268"/>
                  <a:ext cx="32769" cy="69362"/>
                </a:xfrm>
                <a:custGeom>
                  <a:avLst/>
                  <a:gdLst>
                    <a:gd name="connsiteX0" fmla="*/ 30429 w 32769"/>
                    <a:gd name="connsiteY0" fmla="*/ 311 h 69362"/>
                    <a:gd name="connsiteX1" fmla="*/ 25748 w 32769"/>
                    <a:gd name="connsiteY1" fmla="*/ 3822 h 69362"/>
                    <a:gd name="connsiteX2" fmla="*/ 21066 w 32769"/>
                    <a:gd name="connsiteY2" fmla="*/ 13185 h 69362"/>
                    <a:gd name="connsiteX3" fmla="*/ 18726 w 32769"/>
                    <a:gd name="connsiteY3" fmla="*/ 17867 h 69362"/>
                    <a:gd name="connsiteX4" fmla="*/ 17555 w 32769"/>
                    <a:gd name="connsiteY4" fmla="*/ 23719 h 69362"/>
                    <a:gd name="connsiteX5" fmla="*/ 11704 w 32769"/>
                    <a:gd name="connsiteY5" fmla="*/ 35422 h 69362"/>
                    <a:gd name="connsiteX6" fmla="*/ 10533 w 32769"/>
                    <a:gd name="connsiteY6" fmla="*/ 41274 h 69362"/>
                    <a:gd name="connsiteX7" fmla="*/ 8192 w 32769"/>
                    <a:gd name="connsiteY7" fmla="*/ 47126 h 69362"/>
                    <a:gd name="connsiteX8" fmla="*/ 3511 w 32769"/>
                    <a:gd name="connsiteY8" fmla="*/ 57659 h 69362"/>
                    <a:gd name="connsiteX9" fmla="*/ 0 w 32769"/>
                    <a:gd name="connsiteY9" fmla="*/ 68192 h 69362"/>
                    <a:gd name="connsiteX10" fmla="*/ 1170 w 32769"/>
                    <a:gd name="connsiteY10" fmla="*/ 69362 h 69362"/>
                    <a:gd name="connsiteX11" fmla="*/ 3511 w 32769"/>
                    <a:gd name="connsiteY11" fmla="*/ 68192 h 69362"/>
                    <a:gd name="connsiteX12" fmla="*/ 8192 w 32769"/>
                    <a:gd name="connsiteY12" fmla="*/ 58829 h 69362"/>
                    <a:gd name="connsiteX13" fmla="*/ 14044 w 32769"/>
                    <a:gd name="connsiteY13" fmla="*/ 49466 h 69362"/>
                    <a:gd name="connsiteX14" fmla="*/ 16385 w 32769"/>
                    <a:gd name="connsiteY14" fmla="*/ 43615 h 69362"/>
                    <a:gd name="connsiteX15" fmla="*/ 19896 w 32769"/>
                    <a:gd name="connsiteY15" fmla="*/ 37763 h 69362"/>
                    <a:gd name="connsiteX16" fmla="*/ 24577 w 32769"/>
                    <a:gd name="connsiteY16" fmla="*/ 26059 h 69362"/>
                    <a:gd name="connsiteX17" fmla="*/ 26918 w 32769"/>
                    <a:gd name="connsiteY17" fmla="*/ 20207 h 69362"/>
                    <a:gd name="connsiteX18" fmla="*/ 30429 w 32769"/>
                    <a:gd name="connsiteY18" fmla="*/ 15526 h 69362"/>
                    <a:gd name="connsiteX19" fmla="*/ 32770 w 32769"/>
                    <a:gd name="connsiteY19" fmla="*/ 4993 h 69362"/>
                    <a:gd name="connsiteX20" fmla="*/ 30429 w 32769"/>
                    <a:gd name="connsiteY20" fmla="*/ 311 h 69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2769" h="69362">
                      <a:moveTo>
                        <a:pt x="30429" y="311"/>
                      </a:moveTo>
                      <a:cubicBezTo>
                        <a:pt x="29259" y="-859"/>
                        <a:pt x="26918" y="1482"/>
                        <a:pt x="25748" y="3822"/>
                      </a:cubicBezTo>
                      <a:cubicBezTo>
                        <a:pt x="23407" y="8504"/>
                        <a:pt x="23407" y="7333"/>
                        <a:pt x="21066" y="13185"/>
                      </a:cubicBezTo>
                      <a:cubicBezTo>
                        <a:pt x="19896" y="14356"/>
                        <a:pt x="18726" y="15526"/>
                        <a:pt x="18726" y="17867"/>
                      </a:cubicBezTo>
                      <a:cubicBezTo>
                        <a:pt x="17555" y="19037"/>
                        <a:pt x="18726" y="21378"/>
                        <a:pt x="17555" y="23719"/>
                      </a:cubicBezTo>
                      <a:cubicBezTo>
                        <a:pt x="16385" y="27229"/>
                        <a:pt x="12874" y="30741"/>
                        <a:pt x="11704" y="35422"/>
                      </a:cubicBezTo>
                      <a:cubicBezTo>
                        <a:pt x="10533" y="37763"/>
                        <a:pt x="10533" y="40103"/>
                        <a:pt x="10533" y="41274"/>
                      </a:cubicBezTo>
                      <a:cubicBezTo>
                        <a:pt x="9363" y="43615"/>
                        <a:pt x="8192" y="44785"/>
                        <a:pt x="8192" y="47126"/>
                      </a:cubicBezTo>
                      <a:cubicBezTo>
                        <a:pt x="7022" y="50637"/>
                        <a:pt x="4681" y="54148"/>
                        <a:pt x="3511" y="57659"/>
                      </a:cubicBezTo>
                      <a:cubicBezTo>
                        <a:pt x="1170" y="63511"/>
                        <a:pt x="2341" y="62340"/>
                        <a:pt x="0" y="68192"/>
                      </a:cubicBezTo>
                      <a:cubicBezTo>
                        <a:pt x="0" y="69362"/>
                        <a:pt x="0" y="69362"/>
                        <a:pt x="1170" y="69362"/>
                      </a:cubicBezTo>
                      <a:cubicBezTo>
                        <a:pt x="2341" y="69362"/>
                        <a:pt x="2341" y="69362"/>
                        <a:pt x="3511" y="68192"/>
                      </a:cubicBezTo>
                      <a:cubicBezTo>
                        <a:pt x="5852" y="63511"/>
                        <a:pt x="5852" y="64681"/>
                        <a:pt x="8192" y="58829"/>
                      </a:cubicBezTo>
                      <a:cubicBezTo>
                        <a:pt x="9363" y="56488"/>
                        <a:pt x="11704" y="52977"/>
                        <a:pt x="14044" y="49466"/>
                      </a:cubicBezTo>
                      <a:cubicBezTo>
                        <a:pt x="15215" y="47126"/>
                        <a:pt x="15215" y="45955"/>
                        <a:pt x="16385" y="43615"/>
                      </a:cubicBezTo>
                      <a:cubicBezTo>
                        <a:pt x="17555" y="41274"/>
                        <a:pt x="18726" y="40103"/>
                        <a:pt x="19896" y="37763"/>
                      </a:cubicBezTo>
                      <a:cubicBezTo>
                        <a:pt x="22237" y="34252"/>
                        <a:pt x="22237" y="29570"/>
                        <a:pt x="24577" y="26059"/>
                      </a:cubicBezTo>
                      <a:cubicBezTo>
                        <a:pt x="25748" y="23719"/>
                        <a:pt x="25748" y="22548"/>
                        <a:pt x="26918" y="20207"/>
                      </a:cubicBezTo>
                      <a:cubicBezTo>
                        <a:pt x="28089" y="19037"/>
                        <a:pt x="29259" y="16696"/>
                        <a:pt x="30429" y="15526"/>
                      </a:cubicBezTo>
                      <a:cubicBezTo>
                        <a:pt x="32770" y="9674"/>
                        <a:pt x="31600" y="10844"/>
                        <a:pt x="32770" y="4993"/>
                      </a:cubicBezTo>
                      <a:cubicBezTo>
                        <a:pt x="31600" y="3822"/>
                        <a:pt x="31600" y="1482"/>
                        <a:pt x="30429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79" name="任意多边形: 形状 1878" descr="44fe6d96-586d-4c14-8076-dc7c3d4f6f30"/>
                <p:cNvSpPr/>
                <p:nvPr/>
              </p:nvSpPr>
              <p:spPr>
                <a:xfrm>
                  <a:off x="2193594" y="6274824"/>
                  <a:ext cx="48469" cy="58326"/>
                </a:xfrm>
                <a:custGeom>
                  <a:avLst/>
                  <a:gdLst>
                    <a:gd name="connsiteX0" fmla="*/ 47985 w 48469"/>
                    <a:gd name="connsiteY0" fmla="*/ 459 h 58326"/>
                    <a:gd name="connsiteX1" fmla="*/ 42133 w 48469"/>
                    <a:gd name="connsiteY1" fmla="*/ 2800 h 58326"/>
                    <a:gd name="connsiteX2" fmla="*/ 35111 w 48469"/>
                    <a:gd name="connsiteY2" fmla="*/ 10992 h 58326"/>
                    <a:gd name="connsiteX3" fmla="*/ 31600 w 48469"/>
                    <a:gd name="connsiteY3" fmla="*/ 14503 h 58326"/>
                    <a:gd name="connsiteX4" fmla="*/ 29259 w 48469"/>
                    <a:gd name="connsiteY4" fmla="*/ 19185 h 58326"/>
                    <a:gd name="connsiteX5" fmla="*/ 19896 w 48469"/>
                    <a:gd name="connsiteY5" fmla="*/ 28548 h 58326"/>
                    <a:gd name="connsiteX6" fmla="*/ 16385 w 48469"/>
                    <a:gd name="connsiteY6" fmla="*/ 34399 h 58326"/>
                    <a:gd name="connsiteX7" fmla="*/ 12874 w 48469"/>
                    <a:gd name="connsiteY7" fmla="*/ 39081 h 58326"/>
                    <a:gd name="connsiteX8" fmla="*/ 5852 w 48469"/>
                    <a:gd name="connsiteY8" fmla="*/ 47274 h 58326"/>
                    <a:gd name="connsiteX9" fmla="*/ 0 w 48469"/>
                    <a:gd name="connsiteY9" fmla="*/ 56636 h 58326"/>
                    <a:gd name="connsiteX10" fmla="*/ 0 w 48469"/>
                    <a:gd name="connsiteY10" fmla="*/ 57807 h 58326"/>
                    <a:gd name="connsiteX11" fmla="*/ 2341 w 48469"/>
                    <a:gd name="connsiteY11" fmla="*/ 57807 h 58326"/>
                    <a:gd name="connsiteX12" fmla="*/ 9363 w 48469"/>
                    <a:gd name="connsiteY12" fmla="*/ 49614 h 58326"/>
                    <a:gd name="connsiteX13" fmla="*/ 17555 w 48469"/>
                    <a:gd name="connsiteY13" fmla="*/ 41422 h 58326"/>
                    <a:gd name="connsiteX14" fmla="*/ 21066 w 48469"/>
                    <a:gd name="connsiteY14" fmla="*/ 36740 h 58326"/>
                    <a:gd name="connsiteX15" fmla="*/ 25748 w 48469"/>
                    <a:gd name="connsiteY15" fmla="*/ 32059 h 58326"/>
                    <a:gd name="connsiteX16" fmla="*/ 32770 w 48469"/>
                    <a:gd name="connsiteY16" fmla="*/ 21525 h 58326"/>
                    <a:gd name="connsiteX17" fmla="*/ 36281 w 48469"/>
                    <a:gd name="connsiteY17" fmla="*/ 16844 h 58326"/>
                    <a:gd name="connsiteX18" fmla="*/ 40963 w 48469"/>
                    <a:gd name="connsiteY18" fmla="*/ 13333 h 58326"/>
                    <a:gd name="connsiteX19" fmla="*/ 46814 w 48469"/>
                    <a:gd name="connsiteY19" fmla="*/ 3970 h 58326"/>
                    <a:gd name="connsiteX20" fmla="*/ 47985 w 48469"/>
                    <a:gd name="connsiteY20" fmla="*/ 459 h 58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469" h="58326">
                      <a:moveTo>
                        <a:pt x="47985" y="459"/>
                      </a:moveTo>
                      <a:cubicBezTo>
                        <a:pt x="46814" y="-711"/>
                        <a:pt x="44474" y="459"/>
                        <a:pt x="42133" y="2800"/>
                      </a:cubicBezTo>
                      <a:cubicBezTo>
                        <a:pt x="38622" y="6311"/>
                        <a:pt x="38622" y="6311"/>
                        <a:pt x="35111" y="10992"/>
                      </a:cubicBezTo>
                      <a:cubicBezTo>
                        <a:pt x="33940" y="12163"/>
                        <a:pt x="32770" y="13333"/>
                        <a:pt x="31600" y="14503"/>
                      </a:cubicBezTo>
                      <a:cubicBezTo>
                        <a:pt x="30429" y="15674"/>
                        <a:pt x="30429" y="18015"/>
                        <a:pt x="29259" y="19185"/>
                      </a:cubicBezTo>
                      <a:cubicBezTo>
                        <a:pt x="26918" y="22696"/>
                        <a:pt x="23407" y="25037"/>
                        <a:pt x="19896" y="28548"/>
                      </a:cubicBezTo>
                      <a:cubicBezTo>
                        <a:pt x="18726" y="29718"/>
                        <a:pt x="17555" y="32059"/>
                        <a:pt x="16385" y="34399"/>
                      </a:cubicBezTo>
                      <a:cubicBezTo>
                        <a:pt x="15215" y="35570"/>
                        <a:pt x="14044" y="37911"/>
                        <a:pt x="12874" y="39081"/>
                      </a:cubicBezTo>
                      <a:cubicBezTo>
                        <a:pt x="10533" y="42592"/>
                        <a:pt x="8192" y="44933"/>
                        <a:pt x="5852" y="47274"/>
                      </a:cubicBezTo>
                      <a:cubicBezTo>
                        <a:pt x="2341" y="51955"/>
                        <a:pt x="2341" y="51955"/>
                        <a:pt x="0" y="56636"/>
                      </a:cubicBezTo>
                      <a:cubicBezTo>
                        <a:pt x="0" y="57807"/>
                        <a:pt x="0" y="57807"/>
                        <a:pt x="0" y="57807"/>
                      </a:cubicBezTo>
                      <a:cubicBezTo>
                        <a:pt x="0" y="58977"/>
                        <a:pt x="1170" y="57807"/>
                        <a:pt x="2341" y="57807"/>
                      </a:cubicBezTo>
                      <a:cubicBezTo>
                        <a:pt x="5852" y="54296"/>
                        <a:pt x="4681" y="54296"/>
                        <a:pt x="9363" y="49614"/>
                      </a:cubicBezTo>
                      <a:cubicBezTo>
                        <a:pt x="11704" y="47274"/>
                        <a:pt x="15215" y="44933"/>
                        <a:pt x="17555" y="41422"/>
                      </a:cubicBezTo>
                      <a:cubicBezTo>
                        <a:pt x="18726" y="40251"/>
                        <a:pt x="19896" y="37911"/>
                        <a:pt x="21066" y="36740"/>
                      </a:cubicBezTo>
                      <a:cubicBezTo>
                        <a:pt x="22237" y="35570"/>
                        <a:pt x="24577" y="34399"/>
                        <a:pt x="25748" y="32059"/>
                      </a:cubicBezTo>
                      <a:cubicBezTo>
                        <a:pt x="28089" y="28548"/>
                        <a:pt x="30429" y="25037"/>
                        <a:pt x="32770" y="21525"/>
                      </a:cubicBezTo>
                      <a:cubicBezTo>
                        <a:pt x="33940" y="20355"/>
                        <a:pt x="35111" y="18015"/>
                        <a:pt x="36281" y="16844"/>
                      </a:cubicBezTo>
                      <a:cubicBezTo>
                        <a:pt x="37451" y="15674"/>
                        <a:pt x="39792" y="14503"/>
                        <a:pt x="40963" y="13333"/>
                      </a:cubicBezTo>
                      <a:cubicBezTo>
                        <a:pt x="44474" y="8652"/>
                        <a:pt x="43303" y="8652"/>
                        <a:pt x="46814" y="3970"/>
                      </a:cubicBezTo>
                      <a:cubicBezTo>
                        <a:pt x="47985" y="2800"/>
                        <a:pt x="49155" y="1629"/>
                        <a:pt x="47985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0" name="任意多边形: 形状 1879" descr="ea4515ee-0119-4f83-9f72-2de074db83ab"/>
                <p:cNvSpPr/>
                <p:nvPr/>
              </p:nvSpPr>
              <p:spPr>
                <a:xfrm>
                  <a:off x="2136897" y="6259609"/>
                  <a:ext cx="104682" cy="81982"/>
                </a:xfrm>
                <a:custGeom>
                  <a:avLst/>
                  <a:gdLst>
                    <a:gd name="connsiteX0" fmla="*/ 104682 w 104682"/>
                    <a:gd name="connsiteY0" fmla="*/ 459 h 81982"/>
                    <a:gd name="connsiteX1" fmla="*/ 95319 w 104682"/>
                    <a:gd name="connsiteY1" fmla="*/ 2800 h 81982"/>
                    <a:gd name="connsiteX2" fmla="*/ 78934 w 104682"/>
                    <a:gd name="connsiteY2" fmla="*/ 13333 h 81982"/>
                    <a:gd name="connsiteX3" fmla="*/ 70742 w 104682"/>
                    <a:gd name="connsiteY3" fmla="*/ 18015 h 81982"/>
                    <a:gd name="connsiteX4" fmla="*/ 62549 w 104682"/>
                    <a:gd name="connsiteY4" fmla="*/ 25037 h 81982"/>
                    <a:gd name="connsiteX5" fmla="*/ 43823 w 104682"/>
                    <a:gd name="connsiteY5" fmla="*/ 37911 h 81982"/>
                    <a:gd name="connsiteX6" fmla="*/ 35631 w 104682"/>
                    <a:gd name="connsiteY6" fmla="*/ 46103 h 81982"/>
                    <a:gd name="connsiteX7" fmla="*/ 27438 w 104682"/>
                    <a:gd name="connsiteY7" fmla="*/ 53125 h 81982"/>
                    <a:gd name="connsiteX8" fmla="*/ 13394 w 104682"/>
                    <a:gd name="connsiteY8" fmla="*/ 65999 h 81982"/>
                    <a:gd name="connsiteX9" fmla="*/ 520 w 104682"/>
                    <a:gd name="connsiteY9" fmla="*/ 78873 h 81982"/>
                    <a:gd name="connsiteX10" fmla="*/ 520 w 104682"/>
                    <a:gd name="connsiteY10" fmla="*/ 81214 h 81982"/>
                    <a:gd name="connsiteX11" fmla="*/ 2861 w 104682"/>
                    <a:gd name="connsiteY11" fmla="*/ 80044 h 81982"/>
                    <a:gd name="connsiteX12" fmla="*/ 16905 w 104682"/>
                    <a:gd name="connsiteY12" fmla="*/ 67170 h 81982"/>
                    <a:gd name="connsiteX13" fmla="*/ 32120 w 104682"/>
                    <a:gd name="connsiteY13" fmla="*/ 55466 h 81982"/>
                    <a:gd name="connsiteX14" fmla="*/ 40312 w 104682"/>
                    <a:gd name="connsiteY14" fmla="*/ 48444 h 81982"/>
                    <a:gd name="connsiteX15" fmla="*/ 49675 w 104682"/>
                    <a:gd name="connsiteY15" fmla="*/ 42592 h 81982"/>
                    <a:gd name="connsiteX16" fmla="*/ 67231 w 104682"/>
                    <a:gd name="connsiteY16" fmla="*/ 28548 h 81982"/>
                    <a:gd name="connsiteX17" fmla="*/ 75423 w 104682"/>
                    <a:gd name="connsiteY17" fmla="*/ 22696 h 81982"/>
                    <a:gd name="connsiteX18" fmla="*/ 83616 w 104682"/>
                    <a:gd name="connsiteY18" fmla="*/ 18015 h 81982"/>
                    <a:gd name="connsiteX19" fmla="*/ 98830 w 104682"/>
                    <a:gd name="connsiteY19" fmla="*/ 6311 h 81982"/>
                    <a:gd name="connsiteX20" fmla="*/ 104682 w 104682"/>
                    <a:gd name="connsiteY20" fmla="*/ 459 h 81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4682" h="81982">
                      <a:moveTo>
                        <a:pt x="104682" y="459"/>
                      </a:moveTo>
                      <a:cubicBezTo>
                        <a:pt x="104682" y="-711"/>
                        <a:pt x="100001" y="459"/>
                        <a:pt x="95319" y="2800"/>
                      </a:cubicBezTo>
                      <a:cubicBezTo>
                        <a:pt x="87127" y="7481"/>
                        <a:pt x="88297" y="6311"/>
                        <a:pt x="78934" y="13333"/>
                      </a:cubicBezTo>
                      <a:cubicBezTo>
                        <a:pt x="76593" y="14503"/>
                        <a:pt x="73082" y="15674"/>
                        <a:pt x="70742" y="18015"/>
                      </a:cubicBezTo>
                      <a:cubicBezTo>
                        <a:pt x="68401" y="20355"/>
                        <a:pt x="66060" y="22696"/>
                        <a:pt x="62549" y="25037"/>
                      </a:cubicBezTo>
                      <a:cubicBezTo>
                        <a:pt x="56697" y="29718"/>
                        <a:pt x="49675" y="33229"/>
                        <a:pt x="43823" y="37911"/>
                      </a:cubicBezTo>
                      <a:cubicBezTo>
                        <a:pt x="40312" y="40251"/>
                        <a:pt x="39142" y="43762"/>
                        <a:pt x="35631" y="46103"/>
                      </a:cubicBezTo>
                      <a:cubicBezTo>
                        <a:pt x="33290" y="48444"/>
                        <a:pt x="29779" y="50785"/>
                        <a:pt x="27438" y="53125"/>
                      </a:cubicBezTo>
                      <a:cubicBezTo>
                        <a:pt x="21587" y="57807"/>
                        <a:pt x="16905" y="62488"/>
                        <a:pt x="13394" y="65999"/>
                      </a:cubicBezTo>
                      <a:cubicBezTo>
                        <a:pt x="5202" y="74192"/>
                        <a:pt x="6372" y="73021"/>
                        <a:pt x="520" y="78873"/>
                      </a:cubicBezTo>
                      <a:cubicBezTo>
                        <a:pt x="-650" y="80044"/>
                        <a:pt x="520" y="80044"/>
                        <a:pt x="520" y="81214"/>
                      </a:cubicBezTo>
                      <a:cubicBezTo>
                        <a:pt x="520" y="82384"/>
                        <a:pt x="1691" y="82384"/>
                        <a:pt x="2861" y="80044"/>
                      </a:cubicBezTo>
                      <a:cubicBezTo>
                        <a:pt x="9883" y="74192"/>
                        <a:pt x="8713" y="75362"/>
                        <a:pt x="16905" y="67170"/>
                      </a:cubicBezTo>
                      <a:cubicBezTo>
                        <a:pt x="21587" y="63658"/>
                        <a:pt x="26268" y="60147"/>
                        <a:pt x="32120" y="55466"/>
                      </a:cubicBezTo>
                      <a:cubicBezTo>
                        <a:pt x="34461" y="53125"/>
                        <a:pt x="37972" y="50785"/>
                        <a:pt x="40312" y="48444"/>
                      </a:cubicBezTo>
                      <a:cubicBezTo>
                        <a:pt x="42653" y="46103"/>
                        <a:pt x="47335" y="44933"/>
                        <a:pt x="49675" y="42592"/>
                      </a:cubicBezTo>
                      <a:cubicBezTo>
                        <a:pt x="55527" y="37911"/>
                        <a:pt x="61379" y="33229"/>
                        <a:pt x="67231" y="28548"/>
                      </a:cubicBezTo>
                      <a:cubicBezTo>
                        <a:pt x="69571" y="26207"/>
                        <a:pt x="73082" y="25037"/>
                        <a:pt x="75423" y="22696"/>
                      </a:cubicBezTo>
                      <a:cubicBezTo>
                        <a:pt x="77764" y="20355"/>
                        <a:pt x="81275" y="19185"/>
                        <a:pt x="83616" y="18015"/>
                      </a:cubicBezTo>
                      <a:cubicBezTo>
                        <a:pt x="92978" y="10992"/>
                        <a:pt x="90638" y="12163"/>
                        <a:pt x="98830" y="6311"/>
                      </a:cubicBezTo>
                      <a:cubicBezTo>
                        <a:pt x="101171" y="3970"/>
                        <a:pt x="104682" y="1629"/>
                        <a:pt x="104682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1" name="任意多边形: 形状 1880" descr="3ddd61d3-e20b-43a3-855d-a68976ba6124"/>
                <p:cNvSpPr/>
                <p:nvPr/>
              </p:nvSpPr>
              <p:spPr>
                <a:xfrm>
                  <a:off x="2179550" y="6419237"/>
                  <a:ext cx="47984" cy="33940"/>
                </a:xfrm>
                <a:custGeom>
                  <a:avLst/>
                  <a:gdLst>
                    <a:gd name="connsiteX0" fmla="*/ 47985 w 47984"/>
                    <a:gd name="connsiteY0" fmla="*/ 1170 h 33940"/>
                    <a:gd name="connsiteX1" fmla="*/ 43303 w 47984"/>
                    <a:gd name="connsiteY1" fmla="*/ 0 h 33940"/>
                    <a:gd name="connsiteX2" fmla="*/ 35111 w 47984"/>
                    <a:gd name="connsiteY2" fmla="*/ 3511 h 33940"/>
                    <a:gd name="connsiteX3" fmla="*/ 30429 w 47984"/>
                    <a:gd name="connsiteY3" fmla="*/ 4682 h 33940"/>
                    <a:gd name="connsiteX4" fmla="*/ 26918 w 47984"/>
                    <a:gd name="connsiteY4" fmla="*/ 8193 h 33940"/>
                    <a:gd name="connsiteX5" fmla="*/ 17555 w 47984"/>
                    <a:gd name="connsiteY5" fmla="*/ 12874 h 33940"/>
                    <a:gd name="connsiteX6" fmla="*/ 14044 w 47984"/>
                    <a:gd name="connsiteY6" fmla="*/ 16385 h 33940"/>
                    <a:gd name="connsiteX7" fmla="*/ 10533 w 47984"/>
                    <a:gd name="connsiteY7" fmla="*/ 19896 h 33940"/>
                    <a:gd name="connsiteX8" fmla="*/ 4681 w 47984"/>
                    <a:gd name="connsiteY8" fmla="*/ 25748 h 33940"/>
                    <a:gd name="connsiteX9" fmla="*/ 0 w 47984"/>
                    <a:gd name="connsiteY9" fmla="*/ 32770 h 33940"/>
                    <a:gd name="connsiteX10" fmla="*/ 1170 w 47984"/>
                    <a:gd name="connsiteY10" fmla="*/ 33940 h 33940"/>
                    <a:gd name="connsiteX11" fmla="*/ 3511 w 47984"/>
                    <a:gd name="connsiteY11" fmla="*/ 33940 h 33940"/>
                    <a:gd name="connsiteX12" fmla="*/ 9363 w 47984"/>
                    <a:gd name="connsiteY12" fmla="*/ 28089 h 33940"/>
                    <a:gd name="connsiteX13" fmla="*/ 16385 w 47984"/>
                    <a:gd name="connsiteY13" fmla="*/ 23407 h 33940"/>
                    <a:gd name="connsiteX14" fmla="*/ 19896 w 47984"/>
                    <a:gd name="connsiteY14" fmla="*/ 19896 h 33940"/>
                    <a:gd name="connsiteX15" fmla="*/ 24577 w 47984"/>
                    <a:gd name="connsiteY15" fmla="*/ 17555 h 33940"/>
                    <a:gd name="connsiteX16" fmla="*/ 31600 w 47984"/>
                    <a:gd name="connsiteY16" fmla="*/ 11704 h 33940"/>
                    <a:gd name="connsiteX17" fmla="*/ 35111 w 47984"/>
                    <a:gd name="connsiteY17" fmla="*/ 9363 h 33940"/>
                    <a:gd name="connsiteX18" fmla="*/ 38622 w 47984"/>
                    <a:gd name="connsiteY18" fmla="*/ 8193 h 33940"/>
                    <a:gd name="connsiteX19" fmla="*/ 45644 w 47984"/>
                    <a:gd name="connsiteY19" fmla="*/ 3511 h 33940"/>
                    <a:gd name="connsiteX20" fmla="*/ 47985 w 47984"/>
                    <a:gd name="connsiteY20" fmla="*/ 1170 h 33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984" h="33940">
                      <a:moveTo>
                        <a:pt x="47985" y="1170"/>
                      </a:moveTo>
                      <a:cubicBezTo>
                        <a:pt x="47985" y="0"/>
                        <a:pt x="44473" y="0"/>
                        <a:pt x="43303" y="0"/>
                      </a:cubicBezTo>
                      <a:cubicBezTo>
                        <a:pt x="38622" y="1170"/>
                        <a:pt x="39792" y="1170"/>
                        <a:pt x="35111" y="3511"/>
                      </a:cubicBezTo>
                      <a:cubicBezTo>
                        <a:pt x="33940" y="3511"/>
                        <a:pt x="32770" y="4682"/>
                        <a:pt x="30429" y="4682"/>
                      </a:cubicBezTo>
                      <a:cubicBezTo>
                        <a:pt x="29259" y="5852"/>
                        <a:pt x="28089" y="7022"/>
                        <a:pt x="26918" y="8193"/>
                      </a:cubicBezTo>
                      <a:cubicBezTo>
                        <a:pt x="24577" y="9363"/>
                        <a:pt x="21066" y="11704"/>
                        <a:pt x="17555" y="12874"/>
                      </a:cubicBezTo>
                      <a:cubicBezTo>
                        <a:pt x="16385" y="14044"/>
                        <a:pt x="15215" y="15215"/>
                        <a:pt x="14044" y="16385"/>
                      </a:cubicBezTo>
                      <a:cubicBezTo>
                        <a:pt x="12874" y="17555"/>
                        <a:pt x="11704" y="18726"/>
                        <a:pt x="10533" y="19896"/>
                      </a:cubicBezTo>
                      <a:cubicBezTo>
                        <a:pt x="8192" y="22237"/>
                        <a:pt x="5852" y="23407"/>
                        <a:pt x="4681" y="25748"/>
                      </a:cubicBezTo>
                      <a:cubicBezTo>
                        <a:pt x="1170" y="29259"/>
                        <a:pt x="2341" y="29259"/>
                        <a:pt x="0" y="32770"/>
                      </a:cubicBezTo>
                      <a:cubicBezTo>
                        <a:pt x="0" y="33940"/>
                        <a:pt x="0" y="33940"/>
                        <a:pt x="1170" y="33940"/>
                      </a:cubicBezTo>
                      <a:cubicBezTo>
                        <a:pt x="1170" y="33940"/>
                        <a:pt x="2341" y="33940"/>
                        <a:pt x="3511" y="33940"/>
                      </a:cubicBezTo>
                      <a:cubicBezTo>
                        <a:pt x="7022" y="31600"/>
                        <a:pt x="5852" y="31600"/>
                        <a:pt x="9363" y="28089"/>
                      </a:cubicBezTo>
                      <a:cubicBezTo>
                        <a:pt x="11704" y="26918"/>
                        <a:pt x="14044" y="25748"/>
                        <a:pt x="16385" y="23407"/>
                      </a:cubicBezTo>
                      <a:cubicBezTo>
                        <a:pt x="17555" y="22237"/>
                        <a:pt x="18726" y="21066"/>
                        <a:pt x="19896" y="19896"/>
                      </a:cubicBezTo>
                      <a:cubicBezTo>
                        <a:pt x="21066" y="18726"/>
                        <a:pt x="23407" y="18726"/>
                        <a:pt x="24577" y="17555"/>
                      </a:cubicBezTo>
                      <a:cubicBezTo>
                        <a:pt x="26918" y="15215"/>
                        <a:pt x="29259" y="12874"/>
                        <a:pt x="31600" y="11704"/>
                      </a:cubicBezTo>
                      <a:cubicBezTo>
                        <a:pt x="32770" y="10533"/>
                        <a:pt x="33940" y="10533"/>
                        <a:pt x="35111" y="9363"/>
                      </a:cubicBezTo>
                      <a:cubicBezTo>
                        <a:pt x="36281" y="8193"/>
                        <a:pt x="38622" y="8193"/>
                        <a:pt x="38622" y="8193"/>
                      </a:cubicBezTo>
                      <a:cubicBezTo>
                        <a:pt x="43303" y="5852"/>
                        <a:pt x="42133" y="5852"/>
                        <a:pt x="45644" y="3511"/>
                      </a:cubicBezTo>
                      <a:cubicBezTo>
                        <a:pt x="46814" y="3511"/>
                        <a:pt x="47985" y="2341"/>
                        <a:pt x="47985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2" name="任意多边形: 形状 1881" descr="3e7adb7f-9fc6-4474-9101-ea67bec835fd"/>
                <p:cNvSpPr/>
                <p:nvPr/>
              </p:nvSpPr>
              <p:spPr>
                <a:xfrm>
                  <a:off x="2166676" y="6412507"/>
                  <a:ext cx="39792" cy="28673"/>
                </a:xfrm>
                <a:custGeom>
                  <a:avLst/>
                  <a:gdLst>
                    <a:gd name="connsiteX0" fmla="*/ 39792 w 39792"/>
                    <a:gd name="connsiteY0" fmla="*/ 878 h 28673"/>
                    <a:gd name="connsiteX1" fmla="*/ 35111 w 39792"/>
                    <a:gd name="connsiteY1" fmla="*/ 878 h 28673"/>
                    <a:gd name="connsiteX2" fmla="*/ 29259 w 39792"/>
                    <a:gd name="connsiteY2" fmla="*/ 4389 h 28673"/>
                    <a:gd name="connsiteX3" fmla="*/ 25748 w 39792"/>
                    <a:gd name="connsiteY3" fmla="*/ 5559 h 28673"/>
                    <a:gd name="connsiteX4" fmla="*/ 23407 w 39792"/>
                    <a:gd name="connsiteY4" fmla="*/ 7900 h 28673"/>
                    <a:gd name="connsiteX5" fmla="*/ 16385 w 39792"/>
                    <a:gd name="connsiteY5" fmla="*/ 11411 h 28673"/>
                    <a:gd name="connsiteX6" fmla="*/ 14044 w 39792"/>
                    <a:gd name="connsiteY6" fmla="*/ 14922 h 28673"/>
                    <a:gd name="connsiteX7" fmla="*/ 10533 w 39792"/>
                    <a:gd name="connsiteY7" fmla="*/ 17263 h 28673"/>
                    <a:gd name="connsiteX8" fmla="*/ 4681 w 39792"/>
                    <a:gd name="connsiteY8" fmla="*/ 21944 h 28673"/>
                    <a:gd name="connsiteX9" fmla="*/ 0 w 39792"/>
                    <a:gd name="connsiteY9" fmla="*/ 26626 h 28673"/>
                    <a:gd name="connsiteX10" fmla="*/ 0 w 39792"/>
                    <a:gd name="connsiteY10" fmla="*/ 27796 h 28673"/>
                    <a:gd name="connsiteX11" fmla="*/ 1170 w 39792"/>
                    <a:gd name="connsiteY11" fmla="*/ 27796 h 28673"/>
                    <a:gd name="connsiteX12" fmla="*/ 7022 w 39792"/>
                    <a:gd name="connsiteY12" fmla="*/ 24285 h 28673"/>
                    <a:gd name="connsiteX13" fmla="*/ 14044 w 39792"/>
                    <a:gd name="connsiteY13" fmla="*/ 20774 h 28673"/>
                    <a:gd name="connsiteX14" fmla="*/ 17555 w 39792"/>
                    <a:gd name="connsiteY14" fmla="*/ 18433 h 28673"/>
                    <a:gd name="connsiteX15" fmla="*/ 22237 w 39792"/>
                    <a:gd name="connsiteY15" fmla="*/ 17263 h 28673"/>
                    <a:gd name="connsiteX16" fmla="*/ 28089 w 39792"/>
                    <a:gd name="connsiteY16" fmla="*/ 12581 h 28673"/>
                    <a:gd name="connsiteX17" fmla="*/ 30429 w 39792"/>
                    <a:gd name="connsiteY17" fmla="*/ 10241 h 28673"/>
                    <a:gd name="connsiteX18" fmla="*/ 33940 w 39792"/>
                    <a:gd name="connsiteY18" fmla="*/ 9070 h 28673"/>
                    <a:gd name="connsiteX19" fmla="*/ 38622 w 39792"/>
                    <a:gd name="connsiteY19" fmla="*/ 4389 h 28673"/>
                    <a:gd name="connsiteX20" fmla="*/ 39792 w 39792"/>
                    <a:gd name="connsiteY20" fmla="*/ 878 h 28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792" h="28673">
                      <a:moveTo>
                        <a:pt x="39792" y="878"/>
                      </a:moveTo>
                      <a:cubicBezTo>
                        <a:pt x="38622" y="-293"/>
                        <a:pt x="36281" y="-293"/>
                        <a:pt x="35111" y="878"/>
                      </a:cubicBezTo>
                      <a:cubicBezTo>
                        <a:pt x="31600" y="2048"/>
                        <a:pt x="32770" y="2048"/>
                        <a:pt x="29259" y="4389"/>
                      </a:cubicBezTo>
                      <a:cubicBezTo>
                        <a:pt x="28089" y="4389"/>
                        <a:pt x="26918" y="5559"/>
                        <a:pt x="25748" y="5559"/>
                      </a:cubicBezTo>
                      <a:cubicBezTo>
                        <a:pt x="24578" y="6729"/>
                        <a:pt x="24578" y="7900"/>
                        <a:pt x="23407" y="7900"/>
                      </a:cubicBezTo>
                      <a:cubicBezTo>
                        <a:pt x="21066" y="9070"/>
                        <a:pt x="18726" y="10241"/>
                        <a:pt x="16385" y="11411"/>
                      </a:cubicBezTo>
                      <a:cubicBezTo>
                        <a:pt x="15215" y="12581"/>
                        <a:pt x="15215" y="13752"/>
                        <a:pt x="14044" y="14922"/>
                      </a:cubicBezTo>
                      <a:cubicBezTo>
                        <a:pt x="12874" y="16092"/>
                        <a:pt x="11704" y="16092"/>
                        <a:pt x="10533" y="17263"/>
                      </a:cubicBezTo>
                      <a:cubicBezTo>
                        <a:pt x="8192" y="18433"/>
                        <a:pt x="5852" y="19603"/>
                        <a:pt x="4681" y="21944"/>
                      </a:cubicBezTo>
                      <a:cubicBezTo>
                        <a:pt x="1170" y="24285"/>
                        <a:pt x="2341" y="24285"/>
                        <a:pt x="0" y="26626"/>
                      </a:cubicBezTo>
                      <a:cubicBezTo>
                        <a:pt x="0" y="26626"/>
                        <a:pt x="0" y="27796"/>
                        <a:pt x="0" y="27796"/>
                      </a:cubicBezTo>
                      <a:cubicBezTo>
                        <a:pt x="0" y="28966"/>
                        <a:pt x="1170" y="28966"/>
                        <a:pt x="1170" y="27796"/>
                      </a:cubicBezTo>
                      <a:cubicBezTo>
                        <a:pt x="4681" y="26626"/>
                        <a:pt x="3511" y="26626"/>
                        <a:pt x="7022" y="24285"/>
                      </a:cubicBezTo>
                      <a:cubicBezTo>
                        <a:pt x="9363" y="23115"/>
                        <a:pt x="11704" y="23115"/>
                        <a:pt x="14044" y="20774"/>
                      </a:cubicBezTo>
                      <a:cubicBezTo>
                        <a:pt x="15215" y="19603"/>
                        <a:pt x="16385" y="19603"/>
                        <a:pt x="17555" y="18433"/>
                      </a:cubicBezTo>
                      <a:cubicBezTo>
                        <a:pt x="18726" y="17263"/>
                        <a:pt x="21066" y="17263"/>
                        <a:pt x="22237" y="17263"/>
                      </a:cubicBezTo>
                      <a:cubicBezTo>
                        <a:pt x="24578" y="16092"/>
                        <a:pt x="26918" y="13752"/>
                        <a:pt x="28089" y="12581"/>
                      </a:cubicBezTo>
                      <a:cubicBezTo>
                        <a:pt x="29259" y="11411"/>
                        <a:pt x="30429" y="11411"/>
                        <a:pt x="30429" y="10241"/>
                      </a:cubicBezTo>
                      <a:cubicBezTo>
                        <a:pt x="31600" y="9070"/>
                        <a:pt x="32770" y="9070"/>
                        <a:pt x="33940" y="9070"/>
                      </a:cubicBezTo>
                      <a:cubicBezTo>
                        <a:pt x="37451" y="6729"/>
                        <a:pt x="36281" y="6729"/>
                        <a:pt x="38622" y="4389"/>
                      </a:cubicBezTo>
                      <a:cubicBezTo>
                        <a:pt x="39792" y="3219"/>
                        <a:pt x="39792" y="2048"/>
                        <a:pt x="39792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3" name="任意多边形: 形状 1882" descr="9a389da5-cf89-4176-88dd-73cbe0982792"/>
                <p:cNvSpPr/>
                <p:nvPr/>
              </p:nvSpPr>
              <p:spPr>
                <a:xfrm>
                  <a:off x="2153282" y="6405193"/>
                  <a:ext cx="25097" cy="30429"/>
                </a:xfrm>
                <a:custGeom>
                  <a:avLst/>
                  <a:gdLst>
                    <a:gd name="connsiteX0" fmla="*/ 25098 w 25097"/>
                    <a:gd name="connsiteY0" fmla="*/ 1170 h 30429"/>
                    <a:gd name="connsiteX1" fmla="*/ 20416 w 25097"/>
                    <a:gd name="connsiteY1" fmla="*/ 0 h 30429"/>
                    <a:gd name="connsiteX2" fmla="*/ 14565 w 25097"/>
                    <a:gd name="connsiteY2" fmla="*/ 3511 h 30429"/>
                    <a:gd name="connsiteX3" fmla="*/ 12224 w 25097"/>
                    <a:gd name="connsiteY3" fmla="*/ 4682 h 30429"/>
                    <a:gd name="connsiteX4" fmla="*/ 11053 w 25097"/>
                    <a:gd name="connsiteY4" fmla="*/ 7022 h 30429"/>
                    <a:gd name="connsiteX5" fmla="*/ 5202 w 25097"/>
                    <a:gd name="connsiteY5" fmla="*/ 11704 h 30429"/>
                    <a:gd name="connsiteX6" fmla="*/ 4031 w 25097"/>
                    <a:gd name="connsiteY6" fmla="*/ 15215 h 30429"/>
                    <a:gd name="connsiteX7" fmla="*/ 2861 w 25097"/>
                    <a:gd name="connsiteY7" fmla="*/ 17555 h 30429"/>
                    <a:gd name="connsiteX8" fmla="*/ 520 w 25097"/>
                    <a:gd name="connsiteY8" fmla="*/ 23407 h 30429"/>
                    <a:gd name="connsiteX9" fmla="*/ 520 w 25097"/>
                    <a:gd name="connsiteY9" fmla="*/ 29259 h 30429"/>
                    <a:gd name="connsiteX10" fmla="*/ 1691 w 25097"/>
                    <a:gd name="connsiteY10" fmla="*/ 30429 h 30429"/>
                    <a:gd name="connsiteX11" fmla="*/ 2861 w 25097"/>
                    <a:gd name="connsiteY11" fmla="*/ 30429 h 30429"/>
                    <a:gd name="connsiteX12" fmla="*/ 5202 w 25097"/>
                    <a:gd name="connsiteY12" fmla="*/ 25748 h 30429"/>
                    <a:gd name="connsiteX13" fmla="*/ 8713 w 25097"/>
                    <a:gd name="connsiteY13" fmla="*/ 21066 h 30429"/>
                    <a:gd name="connsiteX14" fmla="*/ 9883 w 25097"/>
                    <a:gd name="connsiteY14" fmla="*/ 18726 h 30429"/>
                    <a:gd name="connsiteX15" fmla="*/ 12224 w 25097"/>
                    <a:gd name="connsiteY15" fmla="*/ 16385 h 30429"/>
                    <a:gd name="connsiteX16" fmla="*/ 15735 w 25097"/>
                    <a:gd name="connsiteY16" fmla="*/ 11704 h 30429"/>
                    <a:gd name="connsiteX17" fmla="*/ 18075 w 25097"/>
                    <a:gd name="connsiteY17" fmla="*/ 9363 h 30429"/>
                    <a:gd name="connsiteX18" fmla="*/ 20416 w 25097"/>
                    <a:gd name="connsiteY18" fmla="*/ 8192 h 30429"/>
                    <a:gd name="connsiteX19" fmla="*/ 23927 w 25097"/>
                    <a:gd name="connsiteY19" fmla="*/ 4682 h 30429"/>
                    <a:gd name="connsiteX20" fmla="*/ 25098 w 25097"/>
                    <a:gd name="connsiteY20" fmla="*/ 1170 h 30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097" h="30428">
                      <a:moveTo>
                        <a:pt x="25098" y="1170"/>
                      </a:moveTo>
                      <a:cubicBezTo>
                        <a:pt x="23927" y="0"/>
                        <a:pt x="22757" y="0"/>
                        <a:pt x="20416" y="0"/>
                      </a:cubicBezTo>
                      <a:cubicBezTo>
                        <a:pt x="18075" y="1170"/>
                        <a:pt x="18075" y="1170"/>
                        <a:pt x="14565" y="3511"/>
                      </a:cubicBezTo>
                      <a:cubicBezTo>
                        <a:pt x="13394" y="3511"/>
                        <a:pt x="12224" y="4682"/>
                        <a:pt x="12224" y="4682"/>
                      </a:cubicBezTo>
                      <a:cubicBezTo>
                        <a:pt x="11053" y="5852"/>
                        <a:pt x="11053" y="7022"/>
                        <a:pt x="11053" y="7022"/>
                      </a:cubicBezTo>
                      <a:cubicBezTo>
                        <a:pt x="9883" y="8192"/>
                        <a:pt x="7542" y="9363"/>
                        <a:pt x="5202" y="11704"/>
                      </a:cubicBezTo>
                      <a:cubicBezTo>
                        <a:pt x="4031" y="12874"/>
                        <a:pt x="5202" y="14044"/>
                        <a:pt x="4031" y="15215"/>
                      </a:cubicBezTo>
                      <a:cubicBezTo>
                        <a:pt x="4031" y="16385"/>
                        <a:pt x="2861" y="17555"/>
                        <a:pt x="2861" y="17555"/>
                      </a:cubicBezTo>
                      <a:cubicBezTo>
                        <a:pt x="1691" y="19896"/>
                        <a:pt x="520" y="21066"/>
                        <a:pt x="520" y="23407"/>
                      </a:cubicBezTo>
                      <a:cubicBezTo>
                        <a:pt x="-650" y="26918"/>
                        <a:pt x="520" y="25748"/>
                        <a:pt x="520" y="29259"/>
                      </a:cubicBezTo>
                      <a:cubicBezTo>
                        <a:pt x="520" y="29259"/>
                        <a:pt x="1691" y="30429"/>
                        <a:pt x="1691" y="30429"/>
                      </a:cubicBezTo>
                      <a:cubicBezTo>
                        <a:pt x="2861" y="30429"/>
                        <a:pt x="2861" y="30429"/>
                        <a:pt x="2861" y="30429"/>
                      </a:cubicBezTo>
                      <a:cubicBezTo>
                        <a:pt x="4031" y="28089"/>
                        <a:pt x="2861" y="28089"/>
                        <a:pt x="5202" y="25748"/>
                      </a:cubicBezTo>
                      <a:cubicBezTo>
                        <a:pt x="6372" y="24578"/>
                        <a:pt x="7542" y="23407"/>
                        <a:pt x="8713" y="21066"/>
                      </a:cubicBezTo>
                      <a:cubicBezTo>
                        <a:pt x="8713" y="19896"/>
                        <a:pt x="9883" y="18726"/>
                        <a:pt x="9883" y="18726"/>
                      </a:cubicBezTo>
                      <a:cubicBezTo>
                        <a:pt x="11053" y="17555"/>
                        <a:pt x="12224" y="17555"/>
                        <a:pt x="12224" y="16385"/>
                      </a:cubicBezTo>
                      <a:cubicBezTo>
                        <a:pt x="13394" y="15215"/>
                        <a:pt x="14565" y="12874"/>
                        <a:pt x="15735" y="11704"/>
                      </a:cubicBezTo>
                      <a:cubicBezTo>
                        <a:pt x="16905" y="10533"/>
                        <a:pt x="16905" y="10533"/>
                        <a:pt x="18075" y="9363"/>
                      </a:cubicBezTo>
                      <a:cubicBezTo>
                        <a:pt x="19246" y="8192"/>
                        <a:pt x="20416" y="9363"/>
                        <a:pt x="20416" y="8192"/>
                      </a:cubicBezTo>
                      <a:cubicBezTo>
                        <a:pt x="22757" y="5852"/>
                        <a:pt x="21587" y="5852"/>
                        <a:pt x="23927" y="4682"/>
                      </a:cubicBezTo>
                      <a:cubicBezTo>
                        <a:pt x="23927" y="3511"/>
                        <a:pt x="25098" y="2341"/>
                        <a:pt x="25098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4" name="任意多边形: 形状 1883" descr="93e521b9-0996-43c7-833e-15cc5972e6fc"/>
                <p:cNvSpPr/>
                <p:nvPr/>
              </p:nvSpPr>
              <p:spPr>
                <a:xfrm>
                  <a:off x="2140928" y="6379133"/>
                  <a:ext cx="13751" cy="64681"/>
                </a:xfrm>
                <a:custGeom>
                  <a:avLst/>
                  <a:gdLst>
                    <a:gd name="connsiteX0" fmla="*/ 12874 w 13751"/>
                    <a:gd name="connsiteY0" fmla="*/ 311 h 64681"/>
                    <a:gd name="connsiteX1" fmla="*/ 8192 w 13751"/>
                    <a:gd name="connsiteY1" fmla="*/ 3822 h 64681"/>
                    <a:gd name="connsiteX2" fmla="*/ 4681 w 13751"/>
                    <a:gd name="connsiteY2" fmla="*/ 13185 h 64681"/>
                    <a:gd name="connsiteX3" fmla="*/ 2341 w 13751"/>
                    <a:gd name="connsiteY3" fmla="*/ 17867 h 64681"/>
                    <a:gd name="connsiteX4" fmla="*/ 2341 w 13751"/>
                    <a:gd name="connsiteY4" fmla="*/ 22548 h 64681"/>
                    <a:gd name="connsiteX5" fmla="*/ 0 w 13751"/>
                    <a:gd name="connsiteY5" fmla="*/ 33081 h 64681"/>
                    <a:gd name="connsiteX6" fmla="*/ 1170 w 13751"/>
                    <a:gd name="connsiteY6" fmla="*/ 38933 h 64681"/>
                    <a:gd name="connsiteX7" fmla="*/ 1170 w 13751"/>
                    <a:gd name="connsiteY7" fmla="*/ 44785 h 64681"/>
                    <a:gd name="connsiteX8" fmla="*/ 1170 w 13751"/>
                    <a:gd name="connsiteY8" fmla="*/ 54148 h 64681"/>
                    <a:gd name="connsiteX9" fmla="*/ 3511 w 13751"/>
                    <a:gd name="connsiteY9" fmla="*/ 63511 h 64681"/>
                    <a:gd name="connsiteX10" fmla="*/ 4681 w 13751"/>
                    <a:gd name="connsiteY10" fmla="*/ 64681 h 64681"/>
                    <a:gd name="connsiteX11" fmla="*/ 5852 w 13751"/>
                    <a:gd name="connsiteY11" fmla="*/ 63511 h 64681"/>
                    <a:gd name="connsiteX12" fmla="*/ 4681 w 13751"/>
                    <a:gd name="connsiteY12" fmla="*/ 54148 h 64681"/>
                    <a:gd name="connsiteX13" fmla="*/ 5852 w 13751"/>
                    <a:gd name="connsiteY13" fmla="*/ 44785 h 64681"/>
                    <a:gd name="connsiteX14" fmla="*/ 5852 w 13751"/>
                    <a:gd name="connsiteY14" fmla="*/ 38933 h 64681"/>
                    <a:gd name="connsiteX15" fmla="*/ 7022 w 13751"/>
                    <a:gd name="connsiteY15" fmla="*/ 33081 h 64681"/>
                    <a:gd name="connsiteX16" fmla="*/ 8192 w 13751"/>
                    <a:gd name="connsiteY16" fmla="*/ 22548 h 64681"/>
                    <a:gd name="connsiteX17" fmla="*/ 9363 w 13751"/>
                    <a:gd name="connsiteY17" fmla="*/ 17867 h 64681"/>
                    <a:gd name="connsiteX18" fmla="*/ 11704 w 13751"/>
                    <a:gd name="connsiteY18" fmla="*/ 13185 h 64681"/>
                    <a:gd name="connsiteX19" fmla="*/ 12874 w 13751"/>
                    <a:gd name="connsiteY19" fmla="*/ 3822 h 64681"/>
                    <a:gd name="connsiteX20" fmla="*/ 12874 w 13751"/>
                    <a:gd name="connsiteY20" fmla="*/ 311 h 64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751" h="64681">
                      <a:moveTo>
                        <a:pt x="12874" y="311"/>
                      </a:moveTo>
                      <a:cubicBezTo>
                        <a:pt x="11704" y="-859"/>
                        <a:pt x="9363" y="1482"/>
                        <a:pt x="8192" y="3822"/>
                      </a:cubicBezTo>
                      <a:cubicBezTo>
                        <a:pt x="5852" y="8504"/>
                        <a:pt x="5852" y="7334"/>
                        <a:pt x="4681" y="13185"/>
                      </a:cubicBezTo>
                      <a:cubicBezTo>
                        <a:pt x="4681" y="14356"/>
                        <a:pt x="3511" y="15526"/>
                        <a:pt x="2341" y="17867"/>
                      </a:cubicBezTo>
                      <a:cubicBezTo>
                        <a:pt x="2341" y="19037"/>
                        <a:pt x="2341" y="21378"/>
                        <a:pt x="2341" y="22548"/>
                      </a:cubicBezTo>
                      <a:cubicBezTo>
                        <a:pt x="1170" y="26059"/>
                        <a:pt x="0" y="29570"/>
                        <a:pt x="0" y="33081"/>
                      </a:cubicBezTo>
                      <a:cubicBezTo>
                        <a:pt x="0" y="35422"/>
                        <a:pt x="1170" y="36592"/>
                        <a:pt x="1170" y="38933"/>
                      </a:cubicBezTo>
                      <a:cubicBezTo>
                        <a:pt x="1170" y="41274"/>
                        <a:pt x="1170" y="42444"/>
                        <a:pt x="1170" y="44785"/>
                      </a:cubicBezTo>
                      <a:cubicBezTo>
                        <a:pt x="1170" y="48296"/>
                        <a:pt x="1170" y="51807"/>
                        <a:pt x="1170" y="54148"/>
                      </a:cubicBezTo>
                      <a:cubicBezTo>
                        <a:pt x="2341" y="60000"/>
                        <a:pt x="2341" y="58829"/>
                        <a:pt x="3511" y="63511"/>
                      </a:cubicBezTo>
                      <a:cubicBezTo>
                        <a:pt x="3511" y="64681"/>
                        <a:pt x="4681" y="64681"/>
                        <a:pt x="4681" y="64681"/>
                      </a:cubicBezTo>
                      <a:cubicBezTo>
                        <a:pt x="5852" y="64681"/>
                        <a:pt x="5852" y="64681"/>
                        <a:pt x="5852" y="63511"/>
                      </a:cubicBezTo>
                      <a:cubicBezTo>
                        <a:pt x="5852" y="58829"/>
                        <a:pt x="5852" y="60000"/>
                        <a:pt x="4681" y="54148"/>
                      </a:cubicBezTo>
                      <a:cubicBezTo>
                        <a:pt x="4681" y="51807"/>
                        <a:pt x="5852" y="48296"/>
                        <a:pt x="5852" y="44785"/>
                      </a:cubicBezTo>
                      <a:cubicBezTo>
                        <a:pt x="5852" y="43615"/>
                        <a:pt x="5852" y="41274"/>
                        <a:pt x="5852" y="38933"/>
                      </a:cubicBezTo>
                      <a:cubicBezTo>
                        <a:pt x="5852" y="36592"/>
                        <a:pt x="7022" y="35422"/>
                        <a:pt x="7022" y="33081"/>
                      </a:cubicBezTo>
                      <a:cubicBezTo>
                        <a:pt x="7022" y="29570"/>
                        <a:pt x="7022" y="26059"/>
                        <a:pt x="8192" y="22548"/>
                      </a:cubicBezTo>
                      <a:cubicBezTo>
                        <a:pt x="8192" y="21378"/>
                        <a:pt x="9363" y="19037"/>
                        <a:pt x="9363" y="17867"/>
                      </a:cubicBezTo>
                      <a:cubicBezTo>
                        <a:pt x="9363" y="16696"/>
                        <a:pt x="10533" y="15526"/>
                        <a:pt x="11704" y="13185"/>
                      </a:cubicBezTo>
                      <a:cubicBezTo>
                        <a:pt x="12874" y="7334"/>
                        <a:pt x="11704" y="8504"/>
                        <a:pt x="12874" y="3822"/>
                      </a:cubicBezTo>
                      <a:cubicBezTo>
                        <a:pt x="14044" y="2652"/>
                        <a:pt x="14044" y="1482"/>
                        <a:pt x="12874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5" name="任意多边形: 形状 1884" descr="4ba83e7d-0254-4ef9-a0b6-89228a7979ab"/>
                <p:cNvSpPr/>
                <p:nvPr/>
              </p:nvSpPr>
              <p:spPr>
                <a:xfrm>
                  <a:off x="2019861" y="6394348"/>
                  <a:ext cx="49273" cy="52684"/>
                </a:xfrm>
                <a:custGeom>
                  <a:avLst/>
                  <a:gdLst>
                    <a:gd name="connsiteX0" fmla="*/ 48505 w 49273"/>
                    <a:gd name="connsiteY0" fmla="*/ 311 h 52684"/>
                    <a:gd name="connsiteX1" fmla="*/ 43823 w 49273"/>
                    <a:gd name="connsiteY1" fmla="*/ 3822 h 52684"/>
                    <a:gd name="connsiteX2" fmla="*/ 37972 w 49273"/>
                    <a:gd name="connsiteY2" fmla="*/ 12015 h 52684"/>
                    <a:gd name="connsiteX3" fmla="*/ 34461 w 49273"/>
                    <a:gd name="connsiteY3" fmla="*/ 15526 h 52684"/>
                    <a:gd name="connsiteX4" fmla="*/ 32120 w 49273"/>
                    <a:gd name="connsiteY4" fmla="*/ 20207 h 52684"/>
                    <a:gd name="connsiteX5" fmla="*/ 23927 w 49273"/>
                    <a:gd name="connsiteY5" fmla="*/ 28400 h 52684"/>
                    <a:gd name="connsiteX6" fmla="*/ 20416 w 49273"/>
                    <a:gd name="connsiteY6" fmla="*/ 33081 h 52684"/>
                    <a:gd name="connsiteX7" fmla="*/ 15735 w 49273"/>
                    <a:gd name="connsiteY7" fmla="*/ 36592 h 52684"/>
                    <a:gd name="connsiteX8" fmla="*/ 7542 w 49273"/>
                    <a:gd name="connsiteY8" fmla="*/ 43615 h 52684"/>
                    <a:gd name="connsiteX9" fmla="*/ 520 w 49273"/>
                    <a:gd name="connsiteY9" fmla="*/ 50637 h 52684"/>
                    <a:gd name="connsiteX10" fmla="*/ 520 w 49273"/>
                    <a:gd name="connsiteY10" fmla="*/ 51807 h 52684"/>
                    <a:gd name="connsiteX11" fmla="*/ 2861 w 49273"/>
                    <a:gd name="connsiteY11" fmla="*/ 51807 h 52684"/>
                    <a:gd name="connsiteX12" fmla="*/ 11053 w 49273"/>
                    <a:gd name="connsiteY12" fmla="*/ 45955 h 52684"/>
                    <a:gd name="connsiteX13" fmla="*/ 20416 w 49273"/>
                    <a:gd name="connsiteY13" fmla="*/ 40103 h 52684"/>
                    <a:gd name="connsiteX14" fmla="*/ 25098 w 49273"/>
                    <a:gd name="connsiteY14" fmla="*/ 35422 h 52684"/>
                    <a:gd name="connsiteX15" fmla="*/ 29779 w 49273"/>
                    <a:gd name="connsiteY15" fmla="*/ 31911 h 52684"/>
                    <a:gd name="connsiteX16" fmla="*/ 36801 w 49273"/>
                    <a:gd name="connsiteY16" fmla="*/ 22548 h 52684"/>
                    <a:gd name="connsiteX17" fmla="*/ 40312 w 49273"/>
                    <a:gd name="connsiteY17" fmla="*/ 17867 h 52684"/>
                    <a:gd name="connsiteX18" fmla="*/ 43823 w 49273"/>
                    <a:gd name="connsiteY18" fmla="*/ 14356 h 52684"/>
                    <a:gd name="connsiteX19" fmla="*/ 47335 w 49273"/>
                    <a:gd name="connsiteY19" fmla="*/ 4993 h 52684"/>
                    <a:gd name="connsiteX20" fmla="*/ 48505 w 49273"/>
                    <a:gd name="connsiteY20" fmla="*/ 311 h 52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9273" h="52684">
                      <a:moveTo>
                        <a:pt x="48505" y="311"/>
                      </a:moveTo>
                      <a:cubicBezTo>
                        <a:pt x="47335" y="-859"/>
                        <a:pt x="44994" y="1482"/>
                        <a:pt x="43823" y="3822"/>
                      </a:cubicBezTo>
                      <a:cubicBezTo>
                        <a:pt x="41483" y="7333"/>
                        <a:pt x="41483" y="7333"/>
                        <a:pt x="37972" y="12015"/>
                      </a:cubicBezTo>
                      <a:cubicBezTo>
                        <a:pt x="36801" y="13185"/>
                        <a:pt x="35631" y="14356"/>
                        <a:pt x="34461" y="15526"/>
                      </a:cubicBezTo>
                      <a:cubicBezTo>
                        <a:pt x="33290" y="16696"/>
                        <a:pt x="33290" y="19037"/>
                        <a:pt x="32120" y="20207"/>
                      </a:cubicBezTo>
                      <a:cubicBezTo>
                        <a:pt x="29779" y="23719"/>
                        <a:pt x="26268" y="26059"/>
                        <a:pt x="23927" y="28400"/>
                      </a:cubicBezTo>
                      <a:cubicBezTo>
                        <a:pt x="22757" y="29570"/>
                        <a:pt x="21587" y="31911"/>
                        <a:pt x="20416" y="33081"/>
                      </a:cubicBezTo>
                      <a:cubicBezTo>
                        <a:pt x="19246" y="34252"/>
                        <a:pt x="18076" y="35422"/>
                        <a:pt x="15735" y="36592"/>
                      </a:cubicBezTo>
                      <a:cubicBezTo>
                        <a:pt x="13394" y="38933"/>
                        <a:pt x="9883" y="41274"/>
                        <a:pt x="7542" y="43615"/>
                      </a:cubicBezTo>
                      <a:cubicBezTo>
                        <a:pt x="4031" y="47126"/>
                        <a:pt x="4031" y="47126"/>
                        <a:pt x="520" y="50637"/>
                      </a:cubicBezTo>
                      <a:cubicBezTo>
                        <a:pt x="-650" y="51807"/>
                        <a:pt x="520" y="51807"/>
                        <a:pt x="520" y="51807"/>
                      </a:cubicBezTo>
                      <a:cubicBezTo>
                        <a:pt x="520" y="52977"/>
                        <a:pt x="1691" y="52977"/>
                        <a:pt x="2861" y="51807"/>
                      </a:cubicBezTo>
                      <a:cubicBezTo>
                        <a:pt x="7542" y="49466"/>
                        <a:pt x="6372" y="49466"/>
                        <a:pt x="11053" y="45955"/>
                      </a:cubicBezTo>
                      <a:cubicBezTo>
                        <a:pt x="13394" y="43615"/>
                        <a:pt x="16905" y="42444"/>
                        <a:pt x="20416" y="40103"/>
                      </a:cubicBezTo>
                      <a:cubicBezTo>
                        <a:pt x="21587" y="38933"/>
                        <a:pt x="22757" y="36592"/>
                        <a:pt x="25098" y="35422"/>
                      </a:cubicBezTo>
                      <a:cubicBezTo>
                        <a:pt x="26268" y="34252"/>
                        <a:pt x="28609" y="33081"/>
                        <a:pt x="29779" y="31911"/>
                      </a:cubicBezTo>
                      <a:cubicBezTo>
                        <a:pt x="32120" y="28400"/>
                        <a:pt x="34461" y="24889"/>
                        <a:pt x="36801" y="22548"/>
                      </a:cubicBezTo>
                      <a:cubicBezTo>
                        <a:pt x="37972" y="21378"/>
                        <a:pt x="39142" y="19037"/>
                        <a:pt x="40312" y="17867"/>
                      </a:cubicBezTo>
                      <a:cubicBezTo>
                        <a:pt x="41483" y="16696"/>
                        <a:pt x="42653" y="15526"/>
                        <a:pt x="43823" y="14356"/>
                      </a:cubicBezTo>
                      <a:cubicBezTo>
                        <a:pt x="47335" y="9674"/>
                        <a:pt x="44994" y="9674"/>
                        <a:pt x="47335" y="4993"/>
                      </a:cubicBezTo>
                      <a:cubicBezTo>
                        <a:pt x="49675" y="3822"/>
                        <a:pt x="49675" y="1482"/>
                        <a:pt x="48505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6" name="任意多边形: 形状 1885" descr="37869292-0b2c-4c78-abee-63f5e9f392bd"/>
                <p:cNvSpPr/>
                <p:nvPr/>
              </p:nvSpPr>
              <p:spPr>
                <a:xfrm>
                  <a:off x="1995804" y="6388323"/>
                  <a:ext cx="42132" cy="43788"/>
                </a:xfrm>
                <a:custGeom>
                  <a:avLst/>
                  <a:gdLst>
                    <a:gd name="connsiteX0" fmla="*/ 40963 w 42132"/>
                    <a:gd name="connsiteY0" fmla="*/ 485 h 43788"/>
                    <a:gd name="connsiteX1" fmla="*/ 36281 w 42132"/>
                    <a:gd name="connsiteY1" fmla="*/ 1655 h 43788"/>
                    <a:gd name="connsiteX2" fmla="*/ 30429 w 42132"/>
                    <a:gd name="connsiteY2" fmla="*/ 7507 h 43788"/>
                    <a:gd name="connsiteX3" fmla="*/ 26918 w 42132"/>
                    <a:gd name="connsiteY3" fmla="*/ 9848 h 43788"/>
                    <a:gd name="connsiteX4" fmla="*/ 24578 w 42132"/>
                    <a:gd name="connsiteY4" fmla="*/ 13359 h 43788"/>
                    <a:gd name="connsiteX5" fmla="*/ 16385 w 42132"/>
                    <a:gd name="connsiteY5" fmla="*/ 20381 h 43788"/>
                    <a:gd name="connsiteX6" fmla="*/ 14044 w 42132"/>
                    <a:gd name="connsiteY6" fmla="*/ 25062 h 43788"/>
                    <a:gd name="connsiteX7" fmla="*/ 10533 w 42132"/>
                    <a:gd name="connsiteY7" fmla="*/ 28573 h 43788"/>
                    <a:gd name="connsiteX8" fmla="*/ 4682 w 42132"/>
                    <a:gd name="connsiteY8" fmla="*/ 35596 h 43788"/>
                    <a:gd name="connsiteX9" fmla="*/ 0 w 42132"/>
                    <a:gd name="connsiteY9" fmla="*/ 42618 h 43788"/>
                    <a:gd name="connsiteX10" fmla="*/ 1170 w 42132"/>
                    <a:gd name="connsiteY10" fmla="*/ 43788 h 43788"/>
                    <a:gd name="connsiteX11" fmla="*/ 3511 w 42132"/>
                    <a:gd name="connsiteY11" fmla="*/ 43788 h 43788"/>
                    <a:gd name="connsiteX12" fmla="*/ 9363 w 42132"/>
                    <a:gd name="connsiteY12" fmla="*/ 37936 h 43788"/>
                    <a:gd name="connsiteX13" fmla="*/ 16385 w 42132"/>
                    <a:gd name="connsiteY13" fmla="*/ 32084 h 43788"/>
                    <a:gd name="connsiteX14" fmla="*/ 19896 w 42132"/>
                    <a:gd name="connsiteY14" fmla="*/ 28573 h 43788"/>
                    <a:gd name="connsiteX15" fmla="*/ 24578 w 42132"/>
                    <a:gd name="connsiteY15" fmla="*/ 25062 h 43788"/>
                    <a:gd name="connsiteX16" fmla="*/ 30429 w 42132"/>
                    <a:gd name="connsiteY16" fmla="*/ 16870 h 43788"/>
                    <a:gd name="connsiteX17" fmla="*/ 33941 w 42132"/>
                    <a:gd name="connsiteY17" fmla="*/ 13359 h 43788"/>
                    <a:gd name="connsiteX18" fmla="*/ 37452 w 42132"/>
                    <a:gd name="connsiteY18" fmla="*/ 11018 h 43788"/>
                    <a:gd name="connsiteX19" fmla="*/ 42133 w 42132"/>
                    <a:gd name="connsiteY19" fmla="*/ 3996 h 43788"/>
                    <a:gd name="connsiteX20" fmla="*/ 40963 w 42132"/>
                    <a:gd name="connsiteY20" fmla="*/ 485 h 4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132" h="43788">
                      <a:moveTo>
                        <a:pt x="40963" y="485"/>
                      </a:moveTo>
                      <a:cubicBezTo>
                        <a:pt x="39792" y="-686"/>
                        <a:pt x="37452" y="485"/>
                        <a:pt x="36281" y="1655"/>
                      </a:cubicBezTo>
                      <a:cubicBezTo>
                        <a:pt x="32770" y="5166"/>
                        <a:pt x="33941" y="3996"/>
                        <a:pt x="30429" y="7507"/>
                      </a:cubicBezTo>
                      <a:cubicBezTo>
                        <a:pt x="29259" y="8677"/>
                        <a:pt x="28089" y="8677"/>
                        <a:pt x="26918" y="9848"/>
                      </a:cubicBezTo>
                      <a:cubicBezTo>
                        <a:pt x="25748" y="11018"/>
                        <a:pt x="25748" y="12188"/>
                        <a:pt x="24578" y="13359"/>
                      </a:cubicBezTo>
                      <a:cubicBezTo>
                        <a:pt x="22237" y="15700"/>
                        <a:pt x="18726" y="18040"/>
                        <a:pt x="16385" y="20381"/>
                      </a:cubicBezTo>
                      <a:cubicBezTo>
                        <a:pt x="15215" y="21551"/>
                        <a:pt x="15215" y="23892"/>
                        <a:pt x="14044" y="25062"/>
                      </a:cubicBezTo>
                      <a:cubicBezTo>
                        <a:pt x="12874" y="26233"/>
                        <a:pt x="11704" y="27403"/>
                        <a:pt x="10533" y="28573"/>
                      </a:cubicBezTo>
                      <a:cubicBezTo>
                        <a:pt x="8193" y="30914"/>
                        <a:pt x="5852" y="33255"/>
                        <a:pt x="4682" y="35596"/>
                      </a:cubicBezTo>
                      <a:cubicBezTo>
                        <a:pt x="1170" y="40277"/>
                        <a:pt x="2341" y="39107"/>
                        <a:pt x="0" y="42618"/>
                      </a:cubicBezTo>
                      <a:cubicBezTo>
                        <a:pt x="0" y="43788"/>
                        <a:pt x="0" y="43788"/>
                        <a:pt x="1170" y="43788"/>
                      </a:cubicBezTo>
                      <a:cubicBezTo>
                        <a:pt x="1170" y="43788"/>
                        <a:pt x="2341" y="43788"/>
                        <a:pt x="3511" y="43788"/>
                      </a:cubicBezTo>
                      <a:cubicBezTo>
                        <a:pt x="7022" y="41447"/>
                        <a:pt x="5852" y="41447"/>
                        <a:pt x="9363" y="37936"/>
                      </a:cubicBezTo>
                      <a:cubicBezTo>
                        <a:pt x="11704" y="35596"/>
                        <a:pt x="14044" y="34425"/>
                        <a:pt x="16385" y="32084"/>
                      </a:cubicBezTo>
                      <a:cubicBezTo>
                        <a:pt x="17555" y="30914"/>
                        <a:pt x="18726" y="29744"/>
                        <a:pt x="19896" y="28573"/>
                      </a:cubicBezTo>
                      <a:cubicBezTo>
                        <a:pt x="21066" y="27403"/>
                        <a:pt x="23407" y="26233"/>
                        <a:pt x="24578" y="25062"/>
                      </a:cubicBezTo>
                      <a:cubicBezTo>
                        <a:pt x="26918" y="22722"/>
                        <a:pt x="29259" y="19210"/>
                        <a:pt x="30429" y="16870"/>
                      </a:cubicBezTo>
                      <a:cubicBezTo>
                        <a:pt x="31600" y="15700"/>
                        <a:pt x="32770" y="14529"/>
                        <a:pt x="33941" y="13359"/>
                      </a:cubicBezTo>
                      <a:cubicBezTo>
                        <a:pt x="35111" y="12188"/>
                        <a:pt x="36281" y="12188"/>
                        <a:pt x="37452" y="11018"/>
                      </a:cubicBezTo>
                      <a:cubicBezTo>
                        <a:pt x="40963" y="7507"/>
                        <a:pt x="39792" y="7507"/>
                        <a:pt x="42133" y="3996"/>
                      </a:cubicBezTo>
                      <a:cubicBezTo>
                        <a:pt x="40963" y="3996"/>
                        <a:pt x="42133" y="1655"/>
                        <a:pt x="40963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7" name="任意多边形: 形状 1886" descr="cd668d22-c339-4792-b79a-492c6644506d"/>
                <p:cNvSpPr/>
                <p:nvPr/>
              </p:nvSpPr>
              <p:spPr>
                <a:xfrm>
                  <a:off x="1980589" y="6382471"/>
                  <a:ext cx="23891" cy="43788"/>
                </a:xfrm>
                <a:custGeom>
                  <a:avLst/>
                  <a:gdLst>
                    <a:gd name="connsiteX0" fmla="*/ 23407 w 23891"/>
                    <a:gd name="connsiteY0" fmla="*/ 485 h 43788"/>
                    <a:gd name="connsiteX1" fmla="*/ 18726 w 23891"/>
                    <a:gd name="connsiteY1" fmla="*/ 1655 h 43788"/>
                    <a:gd name="connsiteX2" fmla="*/ 14044 w 23891"/>
                    <a:gd name="connsiteY2" fmla="*/ 7507 h 43788"/>
                    <a:gd name="connsiteX3" fmla="*/ 11704 w 23891"/>
                    <a:gd name="connsiteY3" fmla="*/ 9848 h 43788"/>
                    <a:gd name="connsiteX4" fmla="*/ 10533 w 23891"/>
                    <a:gd name="connsiteY4" fmla="*/ 13359 h 43788"/>
                    <a:gd name="connsiteX5" fmla="*/ 5852 w 23891"/>
                    <a:gd name="connsiteY5" fmla="*/ 20381 h 43788"/>
                    <a:gd name="connsiteX6" fmla="*/ 4681 w 23891"/>
                    <a:gd name="connsiteY6" fmla="*/ 25062 h 43788"/>
                    <a:gd name="connsiteX7" fmla="*/ 3511 w 23891"/>
                    <a:gd name="connsiteY7" fmla="*/ 28573 h 43788"/>
                    <a:gd name="connsiteX8" fmla="*/ 1170 w 23891"/>
                    <a:gd name="connsiteY8" fmla="*/ 35596 h 43788"/>
                    <a:gd name="connsiteX9" fmla="*/ 0 w 23891"/>
                    <a:gd name="connsiteY9" fmla="*/ 42618 h 43788"/>
                    <a:gd name="connsiteX10" fmla="*/ 1170 w 23891"/>
                    <a:gd name="connsiteY10" fmla="*/ 43788 h 43788"/>
                    <a:gd name="connsiteX11" fmla="*/ 2341 w 23891"/>
                    <a:gd name="connsiteY11" fmla="*/ 42618 h 43788"/>
                    <a:gd name="connsiteX12" fmla="*/ 4681 w 23891"/>
                    <a:gd name="connsiteY12" fmla="*/ 35596 h 43788"/>
                    <a:gd name="connsiteX13" fmla="*/ 8192 w 23891"/>
                    <a:gd name="connsiteY13" fmla="*/ 29744 h 43788"/>
                    <a:gd name="connsiteX14" fmla="*/ 9363 w 23891"/>
                    <a:gd name="connsiteY14" fmla="*/ 26233 h 43788"/>
                    <a:gd name="connsiteX15" fmla="*/ 11704 w 23891"/>
                    <a:gd name="connsiteY15" fmla="*/ 22722 h 43788"/>
                    <a:gd name="connsiteX16" fmla="*/ 15215 w 23891"/>
                    <a:gd name="connsiteY16" fmla="*/ 14529 h 43788"/>
                    <a:gd name="connsiteX17" fmla="*/ 17555 w 23891"/>
                    <a:gd name="connsiteY17" fmla="*/ 11018 h 43788"/>
                    <a:gd name="connsiteX18" fmla="*/ 19896 w 23891"/>
                    <a:gd name="connsiteY18" fmla="*/ 8677 h 43788"/>
                    <a:gd name="connsiteX19" fmla="*/ 22237 w 23891"/>
                    <a:gd name="connsiteY19" fmla="*/ 1655 h 43788"/>
                    <a:gd name="connsiteX20" fmla="*/ 23407 w 23891"/>
                    <a:gd name="connsiteY20" fmla="*/ 485 h 4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891" h="43788">
                      <a:moveTo>
                        <a:pt x="23407" y="485"/>
                      </a:moveTo>
                      <a:cubicBezTo>
                        <a:pt x="22237" y="-686"/>
                        <a:pt x="19896" y="485"/>
                        <a:pt x="18726" y="1655"/>
                      </a:cubicBezTo>
                      <a:cubicBezTo>
                        <a:pt x="16385" y="3996"/>
                        <a:pt x="16385" y="3996"/>
                        <a:pt x="14044" y="7507"/>
                      </a:cubicBezTo>
                      <a:cubicBezTo>
                        <a:pt x="12874" y="8677"/>
                        <a:pt x="11704" y="8677"/>
                        <a:pt x="11704" y="9848"/>
                      </a:cubicBezTo>
                      <a:cubicBezTo>
                        <a:pt x="10533" y="11018"/>
                        <a:pt x="11704" y="12188"/>
                        <a:pt x="10533" y="13359"/>
                      </a:cubicBezTo>
                      <a:cubicBezTo>
                        <a:pt x="9363" y="15700"/>
                        <a:pt x="7022" y="18040"/>
                        <a:pt x="5852" y="20381"/>
                      </a:cubicBezTo>
                      <a:cubicBezTo>
                        <a:pt x="4681" y="21551"/>
                        <a:pt x="5852" y="23892"/>
                        <a:pt x="4681" y="25062"/>
                      </a:cubicBezTo>
                      <a:cubicBezTo>
                        <a:pt x="4681" y="26233"/>
                        <a:pt x="3511" y="27403"/>
                        <a:pt x="3511" y="28573"/>
                      </a:cubicBezTo>
                      <a:cubicBezTo>
                        <a:pt x="2341" y="30914"/>
                        <a:pt x="1170" y="33255"/>
                        <a:pt x="1170" y="35596"/>
                      </a:cubicBezTo>
                      <a:cubicBezTo>
                        <a:pt x="0" y="40277"/>
                        <a:pt x="1170" y="39107"/>
                        <a:pt x="0" y="42618"/>
                      </a:cubicBezTo>
                      <a:cubicBezTo>
                        <a:pt x="0" y="43788"/>
                        <a:pt x="1170" y="43788"/>
                        <a:pt x="1170" y="43788"/>
                      </a:cubicBezTo>
                      <a:cubicBezTo>
                        <a:pt x="2341" y="43788"/>
                        <a:pt x="2341" y="43788"/>
                        <a:pt x="2341" y="42618"/>
                      </a:cubicBezTo>
                      <a:cubicBezTo>
                        <a:pt x="3511" y="39107"/>
                        <a:pt x="3511" y="40277"/>
                        <a:pt x="4681" y="35596"/>
                      </a:cubicBezTo>
                      <a:cubicBezTo>
                        <a:pt x="5852" y="33255"/>
                        <a:pt x="7022" y="32084"/>
                        <a:pt x="8192" y="29744"/>
                      </a:cubicBezTo>
                      <a:cubicBezTo>
                        <a:pt x="8192" y="28573"/>
                        <a:pt x="9363" y="27403"/>
                        <a:pt x="9363" y="26233"/>
                      </a:cubicBezTo>
                      <a:cubicBezTo>
                        <a:pt x="10533" y="25062"/>
                        <a:pt x="11704" y="23892"/>
                        <a:pt x="11704" y="22722"/>
                      </a:cubicBezTo>
                      <a:cubicBezTo>
                        <a:pt x="12874" y="20381"/>
                        <a:pt x="14044" y="16870"/>
                        <a:pt x="15215" y="14529"/>
                      </a:cubicBezTo>
                      <a:cubicBezTo>
                        <a:pt x="16385" y="13359"/>
                        <a:pt x="16385" y="12188"/>
                        <a:pt x="17555" y="11018"/>
                      </a:cubicBezTo>
                      <a:cubicBezTo>
                        <a:pt x="18726" y="9848"/>
                        <a:pt x="19896" y="9848"/>
                        <a:pt x="19896" y="8677"/>
                      </a:cubicBezTo>
                      <a:cubicBezTo>
                        <a:pt x="22237" y="5166"/>
                        <a:pt x="21066" y="5166"/>
                        <a:pt x="22237" y="1655"/>
                      </a:cubicBezTo>
                      <a:cubicBezTo>
                        <a:pt x="23407" y="2825"/>
                        <a:pt x="24577" y="1655"/>
                        <a:pt x="23407" y="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8" name="任意多边形: 形状 1887" descr="3e44ee7b-0cfe-425d-95c4-2ac333831c7b"/>
                <p:cNvSpPr/>
                <p:nvPr/>
              </p:nvSpPr>
              <p:spPr>
                <a:xfrm>
                  <a:off x="1953671" y="6367741"/>
                  <a:ext cx="10533" cy="50325"/>
                </a:xfrm>
                <a:custGeom>
                  <a:avLst/>
                  <a:gdLst>
                    <a:gd name="connsiteX0" fmla="*/ 5852 w 10533"/>
                    <a:gd name="connsiteY0" fmla="*/ 0 h 50325"/>
                    <a:gd name="connsiteX1" fmla="*/ 2341 w 10533"/>
                    <a:gd name="connsiteY1" fmla="*/ 3511 h 50325"/>
                    <a:gd name="connsiteX2" fmla="*/ 1170 w 10533"/>
                    <a:gd name="connsiteY2" fmla="*/ 10533 h 50325"/>
                    <a:gd name="connsiteX3" fmla="*/ 0 w 10533"/>
                    <a:gd name="connsiteY3" fmla="*/ 14044 h 50325"/>
                    <a:gd name="connsiteX4" fmla="*/ 1170 w 10533"/>
                    <a:gd name="connsiteY4" fmla="*/ 17555 h 50325"/>
                    <a:gd name="connsiteX5" fmla="*/ 0 w 10533"/>
                    <a:gd name="connsiteY5" fmla="*/ 25748 h 50325"/>
                    <a:gd name="connsiteX6" fmla="*/ 1170 w 10533"/>
                    <a:gd name="connsiteY6" fmla="*/ 30429 h 50325"/>
                    <a:gd name="connsiteX7" fmla="*/ 1170 w 10533"/>
                    <a:gd name="connsiteY7" fmla="*/ 35111 h 50325"/>
                    <a:gd name="connsiteX8" fmla="*/ 1170 w 10533"/>
                    <a:gd name="connsiteY8" fmla="*/ 42133 h 50325"/>
                    <a:gd name="connsiteX9" fmla="*/ 2341 w 10533"/>
                    <a:gd name="connsiteY9" fmla="*/ 49155 h 50325"/>
                    <a:gd name="connsiteX10" fmla="*/ 3511 w 10533"/>
                    <a:gd name="connsiteY10" fmla="*/ 50325 h 50325"/>
                    <a:gd name="connsiteX11" fmla="*/ 4681 w 10533"/>
                    <a:gd name="connsiteY11" fmla="*/ 49155 h 50325"/>
                    <a:gd name="connsiteX12" fmla="*/ 5852 w 10533"/>
                    <a:gd name="connsiteY12" fmla="*/ 42133 h 50325"/>
                    <a:gd name="connsiteX13" fmla="*/ 8192 w 10533"/>
                    <a:gd name="connsiteY13" fmla="*/ 35111 h 50325"/>
                    <a:gd name="connsiteX14" fmla="*/ 8192 w 10533"/>
                    <a:gd name="connsiteY14" fmla="*/ 30429 h 50325"/>
                    <a:gd name="connsiteX15" fmla="*/ 9363 w 10533"/>
                    <a:gd name="connsiteY15" fmla="*/ 25748 h 50325"/>
                    <a:gd name="connsiteX16" fmla="*/ 9363 w 10533"/>
                    <a:gd name="connsiteY16" fmla="*/ 17555 h 50325"/>
                    <a:gd name="connsiteX17" fmla="*/ 9363 w 10533"/>
                    <a:gd name="connsiteY17" fmla="*/ 14044 h 50325"/>
                    <a:gd name="connsiteX18" fmla="*/ 10533 w 10533"/>
                    <a:gd name="connsiteY18" fmla="*/ 10533 h 50325"/>
                    <a:gd name="connsiteX19" fmla="*/ 9363 w 10533"/>
                    <a:gd name="connsiteY19" fmla="*/ 3511 h 50325"/>
                    <a:gd name="connsiteX20" fmla="*/ 5852 w 10533"/>
                    <a:gd name="connsiteY20" fmla="*/ 0 h 5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33" h="50325">
                      <a:moveTo>
                        <a:pt x="5852" y="0"/>
                      </a:moveTo>
                      <a:cubicBezTo>
                        <a:pt x="4681" y="0"/>
                        <a:pt x="2341" y="1170"/>
                        <a:pt x="2341" y="3511"/>
                      </a:cubicBezTo>
                      <a:cubicBezTo>
                        <a:pt x="1170" y="7022"/>
                        <a:pt x="1170" y="5852"/>
                        <a:pt x="1170" y="10533"/>
                      </a:cubicBezTo>
                      <a:cubicBezTo>
                        <a:pt x="1170" y="11704"/>
                        <a:pt x="0" y="12874"/>
                        <a:pt x="0" y="14044"/>
                      </a:cubicBezTo>
                      <a:cubicBezTo>
                        <a:pt x="0" y="15215"/>
                        <a:pt x="1170" y="16385"/>
                        <a:pt x="1170" y="17555"/>
                      </a:cubicBezTo>
                      <a:cubicBezTo>
                        <a:pt x="1170" y="19896"/>
                        <a:pt x="0" y="23407"/>
                        <a:pt x="0" y="25748"/>
                      </a:cubicBezTo>
                      <a:cubicBezTo>
                        <a:pt x="0" y="26918"/>
                        <a:pt x="1170" y="28089"/>
                        <a:pt x="1170" y="30429"/>
                      </a:cubicBezTo>
                      <a:cubicBezTo>
                        <a:pt x="1170" y="31600"/>
                        <a:pt x="1170" y="32770"/>
                        <a:pt x="1170" y="35111"/>
                      </a:cubicBezTo>
                      <a:cubicBezTo>
                        <a:pt x="1170" y="37451"/>
                        <a:pt x="1170" y="40963"/>
                        <a:pt x="1170" y="42133"/>
                      </a:cubicBezTo>
                      <a:cubicBezTo>
                        <a:pt x="1170" y="46814"/>
                        <a:pt x="1170" y="45644"/>
                        <a:pt x="2341" y="49155"/>
                      </a:cubicBezTo>
                      <a:cubicBezTo>
                        <a:pt x="2341" y="50325"/>
                        <a:pt x="3511" y="50325"/>
                        <a:pt x="3511" y="50325"/>
                      </a:cubicBezTo>
                      <a:cubicBezTo>
                        <a:pt x="4681" y="50325"/>
                        <a:pt x="4681" y="50325"/>
                        <a:pt x="4681" y="49155"/>
                      </a:cubicBezTo>
                      <a:cubicBezTo>
                        <a:pt x="5852" y="45644"/>
                        <a:pt x="4681" y="46814"/>
                        <a:pt x="5852" y="42133"/>
                      </a:cubicBezTo>
                      <a:cubicBezTo>
                        <a:pt x="5852" y="39792"/>
                        <a:pt x="7022" y="37451"/>
                        <a:pt x="8192" y="35111"/>
                      </a:cubicBezTo>
                      <a:cubicBezTo>
                        <a:pt x="8192" y="33940"/>
                        <a:pt x="8192" y="32770"/>
                        <a:pt x="8192" y="30429"/>
                      </a:cubicBezTo>
                      <a:cubicBezTo>
                        <a:pt x="8192" y="29259"/>
                        <a:pt x="9363" y="28089"/>
                        <a:pt x="9363" y="25748"/>
                      </a:cubicBezTo>
                      <a:cubicBezTo>
                        <a:pt x="9363" y="23407"/>
                        <a:pt x="9363" y="19896"/>
                        <a:pt x="9363" y="17555"/>
                      </a:cubicBezTo>
                      <a:cubicBezTo>
                        <a:pt x="9363" y="16385"/>
                        <a:pt x="9363" y="15215"/>
                        <a:pt x="9363" y="14044"/>
                      </a:cubicBezTo>
                      <a:cubicBezTo>
                        <a:pt x="9363" y="12874"/>
                        <a:pt x="10533" y="11704"/>
                        <a:pt x="10533" y="10533"/>
                      </a:cubicBezTo>
                      <a:cubicBezTo>
                        <a:pt x="10533" y="5852"/>
                        <a:pt x="9363" y="7022"/>
                        <a:pt x="9363" y="3511"/>
                      </a:cubicBezTo>
                      <a:cubicBezTo>
                        <a:pt x="8192" y="2341"/>
                        <a:pt x="7022" y="0"/>
                        <a:pt x="585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89" name="任意多边形: 形状 1888" descr="91fc187b-4503-491f-aca2-f5c686cbbf59"/>
                <p:cNvSpPr/>
                <p:nvPr/>
              </p:nvSpPr>
              <p:spPr>
                <a:xfrm>
                  <a:off x="2085922" y="6290790"/>
                  <a:ext cx="21551" cy="20123"/>
                </a:xfrm>
                <a:custGeom>
                  <a:avLst/>
                  <a:gdLst>
                    <a:gd name="connsiteX0" fmla="*/ 21066 w 21551"/>
                    <a:gd name="connsiteY0" fmla="*/ 878 h 20123"/>
                    <a:gd name="connsiteX1" fmla="*/ 17555 w 21551"/>
                    <a:gd name="connsiteY1" fmla="*/ 878 h 20123"/>
                    <a:gd name="connsiteX2" fmla="*/ 14044 w 21551"/>
                    <a:gd name="connsiteY2" fmla="*/ 3219 h 20123"/>
                    <a:gd name="connsiteX3" fmla="*/ 11704 w 21551"/>
                    <a:gd name="connsiteY3" fmla="*/ 4389 h 20123"/>
                    <a:gd name="connsiteX4" fmla="*/ 10533 w 21551"/>
                    <a:gd name="connsiteY4" fmla="*/ 6730 h 20123"/>
                    <a:gd name="connsiteX5" fmla="*/ 7022 w 21551"/>
                    <a:gd name="connsiteY5" fmla="*/ 9070 h 20123"/>
                    <a:gd name="connsiteX6" fmla="*/ 5852 w 21551"/>
                    <a:gd name="connsiteY6" fmla="*/ 11411 h 20123"/>
                    <a:gd name="connsiteX7" fmla="*/ 4681 w 21551"/>
                    <a:gd name="connsiteY7" fmla="*/ 12581 h 20123"/>
                    <a:gd name="connsiteX8" fmla="*/ 2341 w 21551"/>
                    <a:gd name="connsiteY8" fmla="*/ 14922 h 20123"/>
                    <a:gd name="connsiteX9" fmla="*/ 0 w 21551"/>
                    <a:gd name="connsiteY9" fmla="*/ 18433 h 20123"/>
                    <a:gd name="connsiteX10" fmla="*/ 1170 w 21551"/>
                    <a:gd name="connsiteY10" fmla="*/ 19604 h 20123"/>
                    <a:gd name="connsiteX11" fmla="*/ 2341 w 21551"/>
                    <a:gd name="connsiteY11" fmla="*/ 19604 h 20123"/>
                    <a:gd name="connsiteX12" fmla="*/ 5852 w 21551"/>
                    <a:gd name="connsiteY12" fmla="*/ 17263 h 20123"/>
                    <a:gd name="connsiteX13" fmla="*/ 9363 w 21551"/>
                    <a:gd name="connsiteY13" fmla="*/ 14922 h 20123"/>
                    <a:gd name="connsiteX14" fmla="*/ 10533 w 21551"/>
                    <a:gd name="connsiteY14" fmla="*/ 13752 h 20123"/>
                    <a:gd name="connsiteX15" fmla="*/ 12874 w 21551"/>
                    <a:gd name="connsiteY15" fmla="*/ 12581 h 20123"/>
                    <a:gd name="connsiteX16" fmla="*/ 15215 w 21551"/>
                    <a:gd name="connsiteY16" fmla="*/ 9070 h 20123"/>
                    <a:gd name="connsiteX17" fmla="*/ 16385 w 21551"/>
                    <a:gd name="connsiteY17" fmla="*/ 7900 h 20123"/>
                    <a:gd name="connsiteX18" fmla="*/ 18726 w 21551"/>
                    <a:gd name="connsiteY18" fmla="*/ 6730 h 20123"/>
                    <a:gd name="connsiteX19" fmla="*/ 19896 w 21551"/>
                    <a:gd name="connsiteY19" fmla="*/ 3219 h 20123"/>
                    <a:gd name="connsiteX20" fmla="*/ 21066 w 21551"/>
                    <a:gd name="connsiteY20" fmla="*/ 878 h 20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551" h="20123">
                      <a:moveTo>
                        <a:pt x="21066" y="878"/>
                      </a:moveTo>
                      <a:cubicBezTo>
                        <a:pt x="19896" y="-293"/>
                        <a:pt x="18726" y="-293"/>
                        <a:pt x="17555" y="878"/>
                      </a:cubicBezTo>
                      <a:cubicBezTo>
                        <a:pt x="16385" y="2048"/>
                        <a:pt x="16385" y="2048"/>
                        <a:pt x="14044" y="3219"/>
                      </a:cubicBezTo>
                      <a:cubicBezTo>
                        <a:pt x="14044" y="3219"/>
                        <a:pt x="12874" y="3219"/>
                        <a:pt x="11704" y="4389"/>
                      </a:cubicBezTo>
                      <a:cubicBezTo>
                        <a:pt x="11704" y="4389"/>
                        <a:pt x="11704" y="5559"/>
                        <a:pt x="10533" y="6730"/>
                      </a:cubicBezTo>
                      <a:cubicBezTo>
                        <a:pt x="9363" y="7900"/>
                        <a:pt x="8192" y="7900"/>
                        <a:pt x="7022" y="9070"/>
                      </a:cubicBezTo>
                      <a:cubicBezTo>
                        <a:pt x="7022" y="9070"/>
                        <a:pt x="7022" y="10241"/>
                        <a:pt x="5852" y="11411"/>
                      </a:cubicBezTo>
                      <a:cubicBezTo>
                        <a:pt x="5852" y="11411"/>
                        <a:pt x="4681" y="12581"/>
                        <a:pt x="4681" y="12581"/>
                      </a:cubicBezTo>
                      <a:cubicBezTo>
                        <a:pt x="3511" y="13752"/>
                        <a:pt x="2341" y="14922"/>
                        <a:pt x="2341" y="14922"/>
                      </a:cubicBezTo>
                      <a:cubicBezTo>
                        <a:pt x="1170" y="17263"/>
                        <a:pt x="1170" y="16093"/>
                        <a:pt x="0" y="18433"/>
                      </a:cubicBezTo>
                      <a:cubicBezTo>
                        <a:pt x="0" y="18433"/>
                        <a:pt x="0" y="19604"/>
                        <a:pt x="1170" y="19604"/>
                      </a:cubicBezTo>
                      <a:cubicBezTo>
                        <a:pt x="1170" y="19604"/>
                        <a:pt x="2341" y="20774"/>
                        <a:pt x="2341" y="19604"/>
                      </a:cubicBezTo>
                      <a:cubicBezTo>
                        <a:pt x="4681" y="18433"/>
                        <a:pt x="3511" y="18433"/>
                        <a:pt x="5852" y="17263"/>
                      </a:cubicBezTo>
                      <a:cubicBezTo>
                        <a:pt x="7022" y="16093"/>
                        <a:pt x="8192" y="16093"/>
                        <a:pt x="9363" y="14922"/>
                      </a:cubicBezTo>
                      <a:cubicBezTo>
                        <a:pt x="9363" y="14922"/>
                        <a:pt x="10533" y="13752"/>
                        <a:pt x="10533" y="13752"/>
                      </a:cubicBezTo>
                      <a:cubicBezTo>
                        <a:pt x="11704" y="13752"/>
                        <a:pt x="12874" y="13752"/>
                        <a:pt x="12874" y="12581"/>
                      </a:cubicBezTo>
                      <a:cubicBezTo>
                        <a:pt x="14044" y="11411"/>
                        <a:pt x="14044" y="10241"/>
                        <a:pt x="15215" y="9070"/>
                      </a:cubicBezTo>
                      <a:cubicBezTo>
                        <a:pt x="15215" y="9070"/>
                        <a:pt x="16385" y="7900"/>
                        <a:pt x="16385" y="7900"/>
                      </a:cubicBezTo>
                      <a:cubicBezTo>
                        <a:pt x="16385" y="7900"/>
                        <a:pt x="17555" y="7900"/>
                        <a:pt x="18726" y="6730"/>
                      </a:cubicBezTo>
                      <a:cubicBezTo>
                        <a:pt x="19896" y="5559"/>
                        <a:pt x="18726" y="4389"/>
                        <a:pt x="19896" y="3219"/>
                      </a:cubicBezTo>
                      <a:cubicBezTo>
                        <a:pt x="21066" y="3219"/>
                        <a:pt x="22237" y="2048"/>
                        <a:pt x="21066" y="8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0" name="任意多边形: 形状 1889" descr="3f1bbfdd-cf41-44a4-9dee-ddb9840f5759"/>
                <p:cNvSpPr/>
                <p:nvPr/>
              </p:nvSpPr>
              <p:spPr>
                <a:xfrm>
                  <a:off x="2070707" y="6276453"/>
                  <a:ext cx="14564" cy="11053"/>
                </a:xfrm>
                <a:custGeom>
                  <a:avLst/>
                  <a:gdLst>
                    <a:gd name="connsiteX0" fmla="*/ 12874 w 14564"/>
                    <a:gd name="connsiteY0" fmla="*/ 1170 h 11053"/>
                    <a:gd name="connsiteX1" fmla="*/ 9363 w 14564"/>
                    <a:gd name="connsiteY1" fmla="*/ 0 h 11053"/>
                    <a:gd name="connsiteX2" fmla="*/ 7022 w 14564"/>
                    <a:gd name="connsiteY2" fmla="*/ 1170 h 11053"/>
                    <a:gd name="connsiteX3" fmla="*/ 5852 w 14564"/>
                    <a:gd name="connsiteY3" fmla="*/ 1170 h 11053"/>
                    <a:gd name="connsiteX4" fmla="*/ 5852 w 14564"/>
                    <a:gd name="connsiteY4" fmla="*/ 2341 h 11053"/>
                    <a:gd name="connsiteX5" fmla="*/ 3511 w 14564"/>
                    <a:gd name="connsiteY5" fmla="*/ 3511 h 11053"/>
                    <a:gd name="connsiteX6" fmla="*/ 3511 w 14564"/>
                    <a:gd name="connsiteY6" fmla="*/ 4682 h 11053"/>
                    <a:gd name="connsiteX7" fmla="*/ 2341 w 14564"/>
                    <a:gd name="connsiteY7" fmla="*/ 5852 h 11053"/>
                    <a:gd name="connsiteX8" fmla="*/ 1170 w 14564"/>
                    <a:gd name="connsiteY8" fmla="*/ 7022 h 11053"/>
                    <a:gd name="connsiteX9" fmla="*/ 0 w 14564"/>
                    <a:gd name="connsiteY9" fmla="*/ 9363 h 11053"/>
                    <a:gd name="connsiteX10" fmla="*/ 1170 w 14564"/>
                    <a:gd name="connsiteY10" fmla="*/ 10533 h 11053"/>
                    <a:gd name="connsiteX11" fmla="*/ 2341 w 14564"/>
                    <a:gd name="connsiteY11" fmla="*/ 10533 h 11053"/>
                    <a:gd name="connsiteX12" fmla="*/ 4681 w 14564"/>
                    <a:gd name="connsiteY12" fmla="*/ 9363 h 11053"/>
                    <a:gd name="connsiteX13" fmla="*/ 7022 w 14564"/>
                    <a:gd name="connsiteY13" fmla="*/ 8192 h 11053"/>
                    <a:gd name="connsiteX14" fmla="*/ 8192 w 14564"/>
                    <a:gd name="connsiteY14" fmla="*/ 7022 h 11053"/>
                    <a:gd name="connsiteX15" fmla="*/ 10533 w 14564"/>
                    <a:gd name="connsiteY15" fmla="*/ 7022 h 11053"/>
                    <a:gd name="connsiteX16" fmla="*/ 11704 w 14564"/>
                    <a:gd name="connsiteY16" fmla="*/ 4682 h 11053"/>
                    <a:gd name="connsiteX17" fmla="*/ 12874 w 14564"/>
                    <a:gd name="connsiteY17" fmla="*/ 3511 h 11053"/>
                    <a:gd name="connsiteX18" fmla="*/ 14044 w 14564"/>
                    <a:gd name="connsiteY18" fmla="*/ 3511 h 11053"/>
                    <a:gd name="connsiteX19" fmla="*/ 14044 w 14564"/>
                    <a:gd name="connsiteY19" fmla="*/ 1170 h 11053"/>
                    <a:gd name="connsiteX20" fmla="*/ 12874 w 14564"/>
                    <a:gd name="connsiteY20" fmla="*/ 1170 h 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563" h="11053">
                      <a:moveTo>
                        <a:pt x="12874" y="1170"/>
                      </a:moveTo>
                      <a:cubicBezTo>
                        <a:pt x="11704" y="0"/>
                        <a:pt x="10533" y="0"/>
                        <a:pt x="9363" y="0"/>
                      </a:cubicBezTo>
                      <a:cubicBezTo>
                        <a:pt x="8192" y="0"/>
                        <a:pt x="8192" y="0"/>
                        <a:pt x="7022" y="1170"/>
                      </a:cubicBezTo>
                      <a:cubicBezTo>
                        <a:pt x="7022" y="1170"/>
                        <a:pt x="5852" y="1170"/>
                        <a:pt x="5852" y="1170"/>
                      </a:cubicBezTo>
                      <a:cubicBezTo>
                        <a:pt x="5852" y="1170"/>
                        <a:pt x="5852" y="2341"/>
                        <a:pt x="5852" y="2341"/>
                      </a:cubicBezTo>
                      <a:cubicBezTo>
                        <a:pt x="5852" y="2341"/>
                        <a:pt x="3511" y="3511"/>
                        <a:pt x="3511" y="3511"/>
                      </a:cubicBezTo>
                      <a:cubicBezTo>
                        <a:pt x="3511" y="3511"/>
                        <a:pt x="3511" y="4682"/>
                        <a:pt x="3511" y="4682"/>
                      </a:cubicBezTo>
                      <a:cubicBezTo>
                        <a:pt x="3511" y="4682"/>
                        <a:pt x="2341" y="4682"/>
                        <a:pt x="2341" y="5852"/>
                      </a:cubicBezTo>
                      <a:cubicBezTo>
                        <a:pt x="2341" y="7022"/>
                        <a:pt x="1170" y="7022"/>
                        <a:pt x="1170" y="7022"/>
                      </a:cubicBezTo>
                      <a:cubicBezTo>
                        <a:pt x="1170" y="8192"/>
                        <a:pt x="1170" y="8192"/>
                        <a:pt x="0" y="9363"/>
                      </a:cubicBezTo>
                      <a:cubicBezTo>
                        <a:pt x="0" y="9363"/>
                        <a:pt x="1170" y="10533"/>
                        <a:pt x="1170" y="10533"/>
                      </a:cubicBezTo>
                      <a:cubicBezTo>
                        <a:pt x="1170" y="10533"/>
                        <a:pt x="2341" y="11704"/>
                        <a:pt x="2341" y="10533"/>
                      </a:cubicBezTo>
                      <a:cubicBezTo>
                        <a:pt x="3511" y="10533"/>
                        <a:pt x="3511" y="10533"/>
                        <a:pt x="4681" y="9363"/>
                      </a:cubicBezTo>
                      <a:cubicBezTo>
                        <a:pt x="5852" y="9363"/>
                        <a:pt x="7022" y="9363"/>
                        <a:pt x="7022" y="8192"/>
                      </a:cubicBezTo>
                      <a:cubicBezTo>
                        <a:pt x="7022" y="8192"/>
                        <a:pt x="7022" y="7022"/>
                        <a:pt x="8192" y="7022"/>
                      </a:cubicBezTo>
                      <a:cubicBezTo>
                        <a:pt x="8192" y="7022"/>
                        <a:pt x="9363" y="7022"/>
                        <a:pt x="10533" y="7022"/>
                      </a:cubicBezTo>
                      <a:cubicBezTo>
                        <a:pt x="11704" y="7022"/>
                        <a:pt x="11704" y="5852"/>
                        <a:pt x="11704" y="4682"/>
                      </a:cubicBezTo>
                      <a:cubicBezTo>
                        <a:pt x="11704" y="4682"/>
                        <a:pt x="11704" y="3511"/>
                        <a:pt x="12874" y="3511"/>
                      </a:cubicBezTo>
                      <a:cubicBezTo>
                        <a:pt x="12874" y="3511"/>
                        <a:pt x="14044" y="3511"/>
                        <a:pt x="14044" y="3511"/>
                      </a:cubicBezTo>
                      <a:cubicBezTo>
                        <a:pt x="15215" y="2341"/>
                        <a:pt x="14044" y="2341"/>
                        <a:pt x="14044" y="1170"/>
                      </a:cubicBezTo>
                      <a:cubicBezTo>
                        <a:pt x="14044" y="3511"/>
                        <a:pt x="12874" y="2341"/>
                        <a:pt x="12874" y="11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1" name="任意多边形: 形状 1890" descr="93b59e93-e6bb-4161-8465-dc80308816f5"/>
                <p:cNvSpPr/>
                <p:nvPr/>
              </p:nvSpPr>
              <p:spPr>
                <a:xfrm>
                  <a:off x="2064855" y="6275283"/>
                  <a:ext cx="18433" cy="8192"/>
                </a:xfrm>
                <a:custGeom>
                  <a:avLst/>
                  <a:gdLst>
                    <a:gd name="connsiteX0" fmla="*/ 17555 w 18433"/>
                    <a:gd name="connsiteY0" fmla="*/ 2341 h 8192"/>
                    <a:gd name="connsiteX1" fmla="*/ 15215 w 18433"/>
                    <a:gd name="connsiteY1" fmla="*/ 0 h 8192"/>
                    <a:gd name="connsiteX2" fmla="*/ 12874 w 18433"/>
                    <a:gd name="connsiteY2" fmla="*/ 0 h 8192"/>
                    <a:gd name="connsiteX3" fmla="*/ 11704 w 18433"/>
                    <a:gd name="connsiteY3" fmla="*/ 0 h 8192"/>
                    <a:gd name="connsiteX4" fmla="*/ 10533 w 18433"/>
                    <a:gd name="connsiteY4" fmla="*/ 1170 h 8192"/>
                    <a:gd name="connsiteX5" fmla="*/ 7022 w 18433"/>
                    <a:gd name="connsiteY5" fmla="*/ 1170 h 8192"/>
                    <a:gd name="connsiteX6" fmla="*/ 5852 w 18433"/>
                    <a:gd name="connsiteY6" fmla="*/ 2341 h 8192"/>
                    <a:gd name="connsiteX7" fmla="*/ 4681 w 18433"/>
                    <a:gd name="connsiteY7" fmla="*/ 2341 h 8192"/>
                    <a:gd name="connsiteX8" fmla="*/ 2341 w 18433"/>
                    <a:gd name="connsiteY8" fmla="*/ 3511 h 8192"/>
                    <a:gd name="connsiteX9" fmla="*/ 0 w 18433"/>
                    <a:gd name="connsiteY9" fmla="*/ 5852 h 8192"/>
                    <a:gd name="connsiteX10" fmla="*/ 0 w 18433"/>
                    <a:gd name="connsiteY10" fmla="*/ 7022 h 8192"/>
                    <a:gd name="connsiteX11" fmla="*/ 1170 w 18433"/>
                    <a:gd name="connsiteY11" fmla="*/ 8192 h 8192"/>
                    <a:gd name="connsiteX12" fmla="*/ 3511 w 18433"/>
                    <a:gd name="connsiteY12" fmla="*/ 8192 h 8192"/>
                    <a:gd name="connsiteX13" fmla="*/ 7022 w 18433"/>
                    <a:gd name="connsiteY13" fmla="*/ 8192 h 8192"/>
                    <a:gd name="connsiteX14" fmla="*/ 8192 w 18433"/>
                    <a:gd name="connsiteY14" fmla="*/ 7022 h 8192"/>
                    <a:gd name="connsiteX15" fmla="*/ 10533 w 18433"/>
                    <a:gd name="connsiteY15" fmla="*/ 7022 h 8192"/>
                    <a:gd name="connsiteX16" fmla="*/ 12874 w 18433"/>
                    <a:gd name="connsiteY16" fmla="*/ 5852 h 8192"/>
                    <a:gd name="connsiteX17" fmla="*/ 14044 w 18433"/>
                    <a:gd name="connsiteY17" fmla="*/ 4681 h 8192"/>
                    <a:gd name="connsiteX18" fmla="*/ 15215 w 18433"/>
                    <a:gd name="connsiteY18" fmla="*/ 4681 h 8192"/>
                    <a:gd name="connsiteX19" fmla="*/ 17555 w 18433"/>
                    <a:gd name="connsiteY19" fmla="*/ 2341 h 8192"/>
                    <a:gd name="connsiteX20" fmla="*/ 17555 w 18433"/>
                    <a:gd name="connsiteY20" fmla="*/ 2341 h 8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433" h="8192">
                      <a:moveTo>
                        <a:pt x="17555" y="2341"/>
                      </a:moveTo>
                      <a:cubicBezTo>
                        <a:pt x="17555" y="1170"/>
                        <a:pt x="16385" y="0"/>
                        <a:pt x="15215" y="0"/>
                      </a:cubicBezTo>
                      <a:cubicBezTo>
                        <a:pt x="14044" y="0"/>
                        <a:pt x="14044" y="0"/>
                        <a:pt x="12874" y="0"/>
                      </a:cubicBezTo>
                      <a:cubicBezTo>
                        <a:pt x="12874" y="0"/>
                        <a:pt x="11704" y="0"/>
                        <a:pt x="11704" y="0"/>
                      </a:cubicBezTo>
                      <a:cubicBezTo>
                        <a:pt x="11704" y="0"/>
                        <a:pt x="11704" y="1170"/>
                        <a:pt x="10533" y="1170"/>
                      </a:cubicBezTo>
                      <a:cubicBezTo>
                        <a:pt x="9363" y="1170"/>
                        <a:pt x="8192" y="1170"/>
                        <a:pt x="7022" y="1170"/>
                      </a:cubicBezTo>
                      <a:cubicBezTo>
                        <a:pt x="7022" y="1170"/>
                        <a:pt x="5852" y="2341"/>
                        <a:pt x="5852" y="2341"/>
                      </a:cubicBezTo>
                      <a:cubicBezTo>
                        <a:pt x="5852" y="2341"/>
                        <a:pt x="4681" y="2341"/>
                        <a:pt x="4681" y="2341"/>
                      </a:cubicBezTo>
                      <a:cubicBezTo>
                        <a:pt x="3511" y="2341"/>
                        <a:pt x="2341" y="3511"/>
                        <a:pt x="2341" y="3511"/>
                      </a:cubicBezTo>
                      <a:cubicBezTo>
                        <a:pt x="1170" y="4681"/>
                        <a:pt x="1170" y="4681"/>
                        <a:pt x="0" y="5852"/>
                      </a:cubicBezTo>
                      <a:cubicBezTo>
                        <a:pt x="0" y="5852"/>
                        <a:pt x="0" y="7022"/>
                        <a:pt x="0" y="7022"/>
                      </a:cubicBezTo>
                      <a:cubicBezTo>
                        <a:pt x="0" y="8192"/>
                        <a:pt x="0" y="8192"/>
                        <a:pt x="1170" y="8192"/>
                      </a:cubicBezTo>
                      <a:cubicBezTo>
                        <a:pt x="2341" y="8192"/>
                        <a:pt x="2341" y="8192"/>
                        <a:pt x="3511" y="8192"/>
                      </a:cubicBezTo>
                      <a:cubicBezTo>
                        <a:pt x="4681" y="8192"/>
                        <a:pt x="5852" y="8192"/>
                        <a:pt x="7022" y="8192"/>
                      </a:cubicBezTo>
                      <a:cubicBezTo>
                        <a:pt x="7022" y="8192"/>
                        <a:pt x="8192" y="8192"/>
                        <a:pt x="8192" y="7022"/>
                      </a:cubicBezTo>
                      <a:cubicBezTo>
                        <a:pt x="8192" y="7022"/>
                        <a:pt x="9363" y="7022"/>
                        <a:pt x="10533" y="7022"/>
                      </a:cubicBezTo>
                      <a:cubicBezTo>
                        <a:pt x="11704" y="7022"/>
                        <a:pt x="12874" y="5852"/>
                        <a:pt x="12874" y="5852"/>
                      </a:cubicBezTo>
                      <a:cubicBezTo>
                        <a:pt x="12874" y="5852"/>
                        <a:pt x="14044" y="5852"/>
                        <a:pt x="14044" y="4681"/>
                      </a:cubicBezTo>
                      <a:cubicBezTo>
                        <a:pt x="14044" y="4681"/>
                        <a:pt x="15215" y="4681"/>
                        <a:pt x="15215" y="4681"/>
                      </a:cubicBezTo>
                      <a:cubicBezTo>
                        <a:pt x="16385" y="3511"/>
                        <a:pt x="16385" y="3511"/>
                        <a:pt x="17555" y="2341"/>
                      </a:cubicBezTo>
                      <a:cubicBezTo>
                        <a:pt x="18726" y="4681"/>
                        <a:pt x="18726" y="3511"/>
                        <a:pt x="17555" y="2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2" name="任意多边形: 形状 1891" descr="d5de615c-252a-4fc0-826b-0603959b7cb8"/>
                <p:cNvSpPr/>
                <p:nvPr/>
              </p:nvSpPr>
              <p:spPr>
                <a:xfrm>
                  <a:off x="2036766" y="6254928"/>
                  <a:ext cx="19603" cy="41421"/>
                </a:xfrm>
                <a:custGeom>
                  <a:avLst/>
                  <a:gdLst>
                    <a:gd name="connsiteX0" fmla="*/ 18726 w 19603"/>
                    <a:gd name="connsiteY0" fmla="*/ 459 h 41421"/>
                    <a:gd name="connsiteX1" fmla="*/ 14044 w 19603"/>
                    <a:gd name="connsiteY1" fmla="*/ 2800 h 41421"/>
                    <a:gd name="connsiteX2" fmla="*/ 10533 w 19603"/>
                    <a:gd name="connsiteY2" fmla="*/ 8652 h 41421"/>
                    <a:gd name="connsiteX3" fmla="*/ 8193 w 19603"/>
                    <a:gd name="connsiteY3" fmla="*/ 10992 h 41421"/>
                    <a:gd name="connsiteX4" fmla="*/ 8193 w 19603"/>
                    <a:gd name="connsiteY4" fmla="*/ 14504 h 41421"/>
                    <a:gd name="connsiteX5" fmla="*/ 4682 w 19603"/>
                    <a:gd name="connsiteY5" fmla="*/ 21526 h 41421"/>
                    <a:gd name="connsiteX6" fmla="*/ 4682 w 19603"/>
                    <a:gd name="connsiteY6" fmla="*/ 25037 h 41421"/>
                    <a:gd name="connsiteX7" fmla="*/ 3511 w 19603"/>
                    <a:gd name="connsiteY7" fmla="*/ 28548 h 41421"/>
                    <a:gd name="connsiteX8" fmla="*/ 1170 w 19603"/>
                    <a:gd name="connsiteY8" fmla="*/ 34400 h 41421"/>
                    <a:gd name="connsiteX9" fmla="*/ 0 w 19603"/>
                    <a:gd name="connsiteY9" fmla="*/ 40251 h 41421"/>
                    <a:gd name="connsiteX10" fmla="*/ 1170 w 19603"/>
                    <a:gd name="connsiteY10" fmla="*/ 41422 h 41421"/>
                    <a:gd name="connsiteX11" fmla="*/ 2341 w 19603"/>
                    <a:gd name="connsiteY11" fmla="*/ 41422 h 41421"/>
                    <a:gd name="connsiteX12" fmla="*/ 4682 w 19603"/>
                    <a:gd name="connsiteY12" fmla="*/ 35570 h 41421"/>
                    <a:gd name="connsiteX13" fmla="*/ 8193 w 19603"/>
                    <a:gd name="connsiteY13" fmla="*/ 29718 h 41421"/>
                    <a:gd name="connsiteX14" fmla="*/ 9363 w 19603"/>
                    <a:gd name="connsiteY14" fmla="*/ 26207 h 41421"/>
                    <a:gd name="connsiteX15" fmla="*/ 11704 w 19603"/>
                    <a:gd name="connsiteY15" fmla="*/ 22696 h 41421"/>
                    <a:gd name="connsiteX16" fmla="*/ 14044 w 19603"/>
                    <a:gd name="connsiteY16" fmla="*/ 15674 h 41421"/>
                    <a:gd name="connsiteX17" fmla="*/ 15215 w 19603"/>
                    <a:gd name="connsiteY17" fmla="*/ 12163 h 41421"/>
                    <a:gd name="connsiteX18" fmla="*/ 17555 w 19603"/>
                    <a:gd name="connsiteY18" fmla="*/ 9822 h 41421"/>
                    <a:gd name="connsiteX19" fmla="*/ 18726 w 19603"/>
                    <a:gd name="connsiteY19" fmla="*/ 3970 h 41421"/>
                    <a:gd name="connsiteX20" fmla="*/ 18726 w 19603"/>
                    <a:gd name="connsiteY20" fmla="*/ 459 h 41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603" h="41421">
                      <a:moveTo>
                        <a:pt x="18726" y="459"/>
                      </a:moveTo>
                      <a:cubicBezTo>
                        <a:pt x="17555" y="-711"/>
                        <a:pt x="15215" y="459"/>
                        <a:pt x="14044" y="2800"/>
                      </a:cubicBezTo>
                      <a:cubicBezTo>
                        <a:pt x="12874" y="5141"/>
                        <a:pt x="12874" y="5141"/>
                        <a:pt x="10533" y="8652"/>
                      </a:cubicBezTo>
                      <a:cubicBezTo>
                        <a:pt x="10533" y="9822"/>
                        <a:pt x="9363" y="9822"/>
                        <a:pt x="8193" y="10992"/>
                      </a:cubicBezTo>
                      <a:cubicBezTo>
                        <a:pt x="8193" y="12163"/>
                        <a:pt x="8193" y="13333"/>
                        <a:pt x="8193" y="14504"/>
                      </a:cubicBezTo>
                      <a:cubicBezTo>
                        <a:pt x="7022" y="16844"/>
                        <a:pt x="5852" y="19185"/>
                        <a:pt x="4682" y="21526"/>
                      </a:cubicBezTo>
                      <a:cubicBezTo>
                        <a:pt x="4682" y="22696"/>
                        <a:pt x="4682" y="23866"/>
                        <a:pt x="4682" y="25037"/>
                      </a:cubicBezTo>
                      <a:cubicBezTo>
                        <a:pt x="4682" y="26207"/>
                        <a:pt x="3511" y="27377"/>
                        <a:pt x="3511" y="28548"/>
                      </a:cubicBezTo>
                      <a:cubicBezTo>
                        <a:pt x="2341" y="30888"/>
                        <a:pt x="1170" y="33229"/>
                        <a:pt x="1170" y="34400"/>
                      </a:cubicBezTo>
                      <a:cubicBezTo>
                        <a:pt x="0" y="37911"/>
                        <a:pt x="0" y="37911"/>
                        <a:pt x="0" y="40251"/>
                      </a:cubicBezTo>
                      <a:cubicBezTo>
                        <a:pt x="0" y="40251"/>
                        <a:pt x="1170" y="41422"/>
                        <a:pt x="1170" y="41422"/>
                      </a:cubicBezTo>
                      <a:cubicBezTo>
                        <a:pt x="2341" y="41422"/>
                        <a:pt x="2341" y="41422"/>
                        <a:pt x="2341" y="41422"/>
                      </a:cubicBezTo>
                      <a:cubicBezTo>
                        <a:pt x="4682" y="39081"/>
                        <a:pt x="3511" y="39081"/>
                        <a:pt x="4682" y="35570"/>
                      </a:cubicBezTo>
                      <a:cubicBezTo>
                        <a:pt x="5852" y="34400"/>
                        <a:pt x="7022" y="32059"/>
                        <a:pt x="8193" y="29718"/>
                      </a:cubicBezTo>
                      <a:cubicBezTo>
                        <a:pt x="8193" y="28548"/>
                        <a:pt x="9363" y="27377"/>
                        <a:pt x="9363" y="26207"/>
                      </a:cubicBezTo>
                      <a:cubicBezTo>
                        <a:pt x="9363" y="25037"/>
                        <a:pt x="11704" y="23866"/>
                        <a:pt x="11704" y="22696"/>
                      </a:cubicBezTo>
                      <a:cubicBezTo>
                        <a:pt x="12874" y="20355"/>
                        <a:pt x="12874" y="18014"/>
                        <a:pt x="14044" y="15674"/>
                      </a:cubicBezTo>
                      <a:cubicBezTo>
                        <a:pt x="14044" y="14504"/>
                        <a:pt x="15215" y="13333"/>
                        <a:pt x="15215" y="12163"/>
                      </a:cubicBezTo>
                      <a:cubicBezTo>
                        <a:pt x="15215" y="10992"/>
                        <a:pt x="16385" y="9822"/>
                        <a:pt x="17555" y="9822"/>
                      </a:cubicBezTo>
                      <a:cubicBezTo>
                        <a:pt x="18726" y="6311"/>
                        <a:pt x="17555" y="6311"/>
                        <a:pt x="18726" y="3970"/>
                      </a:cubicBezTo>
                      <a:cubicBezTo>
                        <a:pt x="19896" y="2800"/>
                        <a:pt x="19896" y="459"/>
                        <a:pt x="18726" y="4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3" name="任意多边形: 形状 1892" descr="aaf41c5c-3213-476d-bbbc-a4098e66f199"/>
                <p:cNvSpPr/>
                <p:nvPr/>
              </p:nvSpPr>
              <p:spPr>
                <a:xfrm>
                  <a:off x="1713748" y="6372423"/>
                  <a:ext cx="19210" cy="88947"/>
                </a:xfrm>
                <a:custGeom>
                  <a:avLst/>
                  <a:gdLst>
                    <a:gd name="connsiteX0" fmla="*/ 17555 w 19210"/>
                    <a:gd name="connsiteY0" fmla="*/ 88947 h 88947"/>
                    <a:gd name="connsiteX1" fmla="*/ 18726 w 19210"/>
                    <a:gd name="connsiteY1" fmla="*/ 81925 h 88947"/>
                    <a:gd name="connsiteX2" fmla="*/ 15215 w 19210"/>
                    <a:gd name="connsiteY2" fmla="*/ 69051 h 88947"/>
                    <a:gd name="connsiteX3" fmla="*/ 14044 w 19210"/>
                    <a:gd name="connsiteY3" fmla="*/ 63199 h 88947"/>
                    <a:gd name="connsiteX4" fmla="*/ 11704 w 19210"/>
                    <a:gd name="connsiteY4" fmla="*/ 56177 h 88947"/>
                    <a:gd name="connsiteX5" fmla="*/ 9363 w 19210"/>
                    <a:gd name="connsiteY5" fmla="*/ 40963 h 88947"/>
                    <a:gd name="connsiteX6" fmla="*/ 7022 w 19210"/>
                    <a:gd name="connsiteY6" fmla="*/ 33940 h 88947"/>
                    <a:gd name="connsiteX7" fmla="*/ 5852 w 19210"/>
                    <a:gd name="connsiteY7" fmla="*/ 26918 h 88947"/>
                    <a:gd name="connsiteX8" fmla="*/ 4681 w 19210"/>
                    <a:gd name="connsiteY8" fmla="*/ 14044 h 88947"/>
                    <a:gd name="connsiteX9" fmla="*/ 2341 w 19210"/>
                    <a:gd name="connsiteY9" fmla="*/ 1170 h 88947"/>
                    <a:gd name="connsiteX10" fmla="*/ 1170 w 19210"/>
                    <a:gd name="connsiteY10" fmla="*/ 0 h 88947"/>
                    <a:gd name="connsiteX11" fmla="*/ 0 w 19210"/>
                    <a:gd name="connsiteY11" fmla="*/ 2341 h 88947"/>
                    <a:gd name="connsiteX12" fmla="*/ 0 w 19210"/>
                    <a:gd name="connsiteY12" fmla="*/ 15215 h 88947"/>
                    <a:gd name="connsiteX13" fmla="*/ 0 w 19210"/>
                    <a:gd name="connsiteY13" fmla="*/ 28089 h 88947"/>
                    <a:gd name="connsiteX14" fmla="*/ 1170 w 19210"/>
                    <a:gd name="connsiteY14" fmla="*/ 35111 h 88947"/>
                    <a:gd name="connsiteX15" fmla="*/ 1170 w 19210"/>
                    <a:gd name="connsiteY15" fmla="*/ 43303 h 88947"/>
                    <a:gd name="connsiteX16" fmla="*/ 5852 w 19210"/>
                    <a:gd name="connsiteY16" fmla="*/ 58518 h 88947"/>
                    <a:gd name="connsiteX17" fmla="*/ 8192 w 19210"/>
                    <a:gd name="connsiteY17" fmla="*/ 65540 h 88947"/>
                    <a:gd name="connsiteX18" fmla="*/ 9363 w 19210"/>
                    <a:gd name="connsiteY18" fmla="*/ 71392 h 88947"/>
                    <a:gd name="connsiteX19" fmla="*/ 15215 w 19210"/>
                    <a:gd name="connsiteY19" fmla="*/ 83096 h 88947"/>
                    <a:gd name="connsiteX20" fmla="*/ 17555 w 19210"/>
                    <a:gd name="connsiteY20" fmla="*/ 88947 h 8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210" h="88947">
                      <a:moveTo>
                        <a:pt x="17555" y="88947"/>
                      </a:moveTo>
                      <a:cubicBezTo>
                        <a:pt x="18726" y="88947"/>
                        <a:pt x="19896" y="85436"/>
                        <a:pt x="18726" y="81925"/>
                      </a:cubicBezTo>
                      <a:cubicBezTo>
                        <a:pt x="16385" y="76073"/>
                        <a:pt x="17555" y="77244"/>
                        <a:pt x="15215" y="69051"/>
                      </a:cubicBezTo>
                      <a:cubicBezTo>
                        <a:pt x="15215" y="66711"/>
                        <a:pt x="15215" y="65540"/>
                        <a:pt x="14044" y="63199"/>
                      </a:cubicBezTo>
                      <a:cubicBezTo>
                        <a:pt x="12874" y="60859"/>
                        <a:pt x="11704" y="58518"/>
                        <a:pt x="11704" y="56177"/>
                      </a:cubicBezTo>
                      <a:cubicBezTo>
                        <a:pt x="10533" y="51496"/>
                        <a:pt x="10533" y="45644"/>
                        <a:pt x="9363" y="40963"/>
                      </a:cubicBezTo>
                      <a:cubicBezTo>
                        <a:pt x="9363" y="38622"/>
                        <a:pt x="7022" y="36281"/>
                        <a:pt x="7022" y="33940"/>
                      </a:cubicBezTo>
                      <a:cubicBezTo>
                        <a:pt x="7022" y="31600"/>
                        <a:pt x="5852" y="29259"/>
                        <a:pt x="5852" y="26918"/>
                      </a:cubicBezTo>
                      <a:cubicBezTo>
                        <a:pt x="4681" y="22237"/>
                        <a:pt x="4681" y="17555"/>
                        <a:pt x="4681" y="14044"/>
                      </a:cubicBezTo>
                      <a:cubicBezTo>
                        <a:pt x="3511" y="7022"/>
                        <a:pt x="3511" y="7022"/>
                        <a:pt x="2341" y="1170"/>
                      </a:cubicBezTo>
                      <a:cubicBezTo>
                        <a:pt x="2341" y="0"/>
                        <a:pt x="1170" y="0"/>
                        <a:pt x="1170" y="0"/>
                      </a:cubicBezTo>
                      <a:cubicBezTo>
                        <a:pt x="0" y="0"/>
                        <a:pt x="0" y="0"/>
                        <a:pt x="0" y="2341"/>
                      </a:cubicBezTo>
                      <a:cubicBezTo>
                        <a:pt x="0" y="9363"/>
                        <a:pt x="0" y="7022"/>
                        <a:pt x="0" y="15215"/>
                      </a:cubicBezTo>
                      <a:cubicBezTo>
                        <a:pt x="0" y="18726"/>
                        <a:pt x="0" y="23407"/>
                        <a:pt x="0" y="28089"/>
                      </a:cubicBezTo>
                      <a:cubicBezTo>
                        <a:pt x="0" y="30429"/>
                        <a:pt x="1170" y="32770"/>
                        <a:pt x="1170" y="35111"/>
                      </a:cubicBezTo>
                      <a:cubicBezTo>
                        <a:pt x="1170" y="37452"/>
                        <a:pt x="1170" y="39792"/>
                        <a:pt x="1170" y="43303"/>
                      </a:cubicBezTo>
                      <a:cubicBezTo>
                        <a:pt x="2341" y="47985"/>
                        <a:pt x="4681" y="53837"/>
                        <a:pt x="5852" y="58518"/>
                      </a:cubicBezTo>
                      <a:cubicBezTo>
                        <a:pt x="7022" y="60859"/>
                        <a:pt x="7022" y="63199"/>
                        <a:pt x="8192" y="65540"/>
                      </a:cubicBezTo>
                      <a:cubicBezTo>
                        <a:pt x="9363" y="67881"/>
                        <a:pt x="8192" y="70222"/>
                        <a:pt x="9363" y="71392"/>
                      </a:cubicBezTo>
                      <a:cubicBezTo>
                        <a:pt x="11704" y="78414"/>
                        <a:pt x="12874" y="77244"/>
                        <a:pt x="15215" y="83096"/>
                      </a:cubicBezTo>
                      <a:cubicBezTo>
                        <a:pt x="15215" y="85436"/>
                        <a:pt x="16385" y="88947"/>
                        <a:pt x="17555" y="8894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4" name="任意多边形: 形状 1893" descr="ff884b28-1e0f-498b-863a-67df9c7fce1b"/>
                <p:cNvSpPr/>
                <p:nvPr/>
              </p:nvSpPr>
              <p:spPr>
                <a:xfrm>
                  <a:off x="1690340" y="6364941"/>
                  <a:ext cx="30888" cy="115154"/>
                </a:xfrm>
                <a:custGeom>
                  <a:avLst/>
                  <a:gdLst>
                    <a:gd name="connsiteX0" fmla="*/ 30429 w 30888"/>
                    <a:gd name="connsiteY0" fmla="*/ 115154 h 115154"/>
                    <a:gd name="connsiteX1" fmla="*/ 28089 w 30888"/>
                    <a:gd name="connsiteY1" fmla="*/ 106962 h 115154"/>
                    <a:gd name="connsiteX2" fmla="*/ 19896 w 30888"/>
                    <a:gd name="connsiteY2" fmla="*/ 91747 h 115154"/>
                    <a:gd name="connsiteX3" fmla="*/ 17555 w 30888"/>
                    <a:gd name="connsiteY3" fmla="*/ 83555 h 115154"/>
                    <a:gd name="connsiteX4" fmla="*/ 12874 w 30888"/>
                    <a:gd name="connsiteY4" fmla="*/ 75362 h 115154"/>
                    <a:gd name="connsiteX5" fmla="*/ 9363 w 30888"/>
                    <a:gd name="connsiteY5" fmla="*/ 55466 h 115154"/>
                    <a:gd name="connsiteX6" fmla="*/ 7022 w 30888"/>
                    <a:gd name="connsiteY6" fmla="*/ 46103 h 115154"/>
                    <a:gd name="connsiteX7" fmla="*/ 7022 w 30888"/>
                    <a:gd name="connsiteY7" fmla="*/ 36740 h 115154"/>
                    <a:gd name="connsiteX8" fmla="*/ 8192 w 30888"/>
                    <a:gd name="connsiteY8" fmla="*/ 19185 h 115154"/>
                    <a:gd name="connsiteX9" fmla="*/ 10533 w 30888"/>
                    <a:gd name="connsiteY9" fmla="*/ 2800 h 115154"/>
                    <a:gd name="connsiteX10" fmla="*/ 9363 w 30888"/>
                    <a:gd name="connsiteY10" fmla="*/ 459 h 115154"/>
                    <a:gd name="connsiteX11" fmla="*/ 7022 w 30888"/>
                    <a:gd name="connsiteY11" fmla="*/ 2800 h 115154"/>
                    <a:gd name="connsiteX12" fmla="*/ 2341 w 30888"/>
                    <a:gd name="connsiteY12" fmla="*/ 19185 h 115154"/>
                    <a:gd name="connsiteX13" fmla="*/ 0 w 30888"/>
                    <a:gd name="connsiteY13" fmla="*/ 36740 h 115154"/>
                    <a:gd name="connsiteX14" fmla="*/ 1170 w 30888"/>
                    <a:gd name="connsiteY14" fmla="*/ 47274 h 115154"/>
                    <a:gd name="connsiteX15" fmla="*/ 1170 w 30888"/>
                    <a:gd name="connsiteY15" fmla="*/ 57807 h 115154"/>
                    <a:gd name="connsiteX16" fmla="*/ 7022 w 30888"/>
                    <a:gd name="connsiteY16" fmla="*/ 77703 h 115154"/>
                    <a:gd name="connsiteX17" fmla="*/ 10533 w 30888"/>
                    <a:gd name="connsiteY17" fmla="*/ 85895 h 115154"/>
                    <a:gd name="connsiteX18" fmla="*/ 12874 w 30888"/>
                    <a:gd name="connsiteY18" fmla="*/ 94088 h 115154"/>
                    <a:gd name="connsiteX19" fmla="*/ 23407 w 30888"/>
                    <a:gd name="connsiteY19" fmla="*/ 109303 h 115154"/>
                    <a:gd name="connsiteX20" fmla="*/ 30429 w 30888"/>
                    <a:gd name="connsiteY20" fmla="*/ 115154 h 115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888" h="115154">
                      <a:moveTo>
                        <a:pt x="30429" y="115154"/>
                      </a:moveTo>
                      <a:cubicBezTo>
                        <a:pt x="31600" y="115154"/>
                        <a:pt x="30429" y="110473"/>
                        <a:pt x="28089" y="106962"/>
                      </a:cubicBezTo>
                      <a:cubicBezTo>
                        <a:pt x="23407" y="99940"/>
                        <a:pt x="24577" y="101110"/>
                        <a:pt x="19896" y="91747"/>
                      </a:cubicBezTo>
                      <a:cubicBezTo>
                        <a:pt x="18726" y="89406"/>
                        <a:pt x="17555" y="87066"/>
                        <a:pt x="17555" y="83555"/>
                      </a:cubicBezTo>
                      <a:cubicBezTo>
                        <a:pt x="16385" y="81214"/>
                        <a:pt x="14044" y="77703"/>
                        <a:pt x="12874" y="75362"/>
                      </a:cubicBezTo>
                      <a:cubicBezTo>
                        <a:pt x="10533" y="69510"/>
                        <a:pt x="10533" y="62488"/>
                        <a:pt x="9363" y="55466"/>
                      </a:cubicBezTo>
                      <a:cubicBezTo>
                        <a:pt x="8192" y="51955"/>
                        <a:pt x="7022" y="49614"/>
                        <a:pt x="7022" y="46103"/>
                      </a:cubicBezTo>
                      <a:cubicBezTo>
                        <a:pt x="7022" y="42592"/>
                        <a:pt x="7022" y="39081"/>
                        <a:pt x="7022" y="36740"/>
                      </a:cubicBezTo>
                      <a:cubicBezTo>
                        <a:pt x="7022" y="30888"/>
                        <a:pt x="7022" y="25037"/>
                        <a:pt x="8192" y="19185"/>
                      </a:cubicBezTo>
                      <a:cubicBezTo>
                        <a:pt x="9363" y="8652"/>
                        <a:pt x="9363" y="10992"/>
                        <a:pt x="10533" y="2800"/>
                      </a:cubicBezTo>
                      <a:cubicBezTo>
                        <a:pt x="10533" y="1629"/>
                        <a:pt x="10533" y="1629"/>
                        <a:pt x="9363" y="459"/>
                      </a:cubicBezTo>
                      <a:cubicBezTo>
                        <a:pt x="8192" y="-711"/>
                        <a:pt x="8192" y="459"/>
                        <a:pt x="7022" y="2800"/>
                      </a:cubicBezTo>
                      <a:cubicBezTo>
                        <a:pt x="4681" y="10992"/>
                        <a:pt x="4681" y="9822"/>
                        <a:pt x="2341" y="19185"/>
                      </a:cubicBezTo>
                      <a:cubicBezTo>
                        <a:pt x="1170" y="23866"/>
                        <a:pt x="0" y="29718"/>
                        <a:pt x="0" y="36740"/>
                      </a:cubicBezTo>
                      <a:cubicBezTo>
                        <a:pt x="0" y="40251"/>
                        <a:pt x="0" y="43762"/>
                        <a:pt x="1170" y="47274"/>
                      </a:cubicBezTo>
                      <a:cubicBezTo>
                        <a:pt x="1170" y="50785"/>
                        <a:pt x="1170" y="54296"/>
                        <a:pt x="1170" y="57807"/>
                      </a:cubicBezTo>
                      <a:cubicBezTo>
                        <a:pt x="2341" y="64829"/>
                        <a:pt x="4681" y="71851"/>
                        <a:pt x="7022" y="77703"/>
                      </a:cubicBezTo>
                      <a:cubicBezTo>
                        <a:pt x="8192" y="81214"/>
                        <a:pt x="9363" y="83555"/>
                        <a:pt x="10533" y="85895"/>
                      </a:cubicBezTo>
                      <a:cubicBezTo>
                        <a:pt x="11704" y="88236"/>
                        <a:pt x="11704" y="91747"/>
                        <a:pt x="12874" y="94088"/>
                      </a:cubicBezTo>
                      <a:cubicBezTo>
                        <a:pt x="18726" y="103451"/>
                        <a:pt x="18726" y="101110"/>
                        <a:pt x="23407" y="109303"/>
                      </a:cubicBezTo>
                      <a:cubicBezTo>
                        <a:pt x="25748" y="112813"/>
                        <a:pt x="28089" y="115154"/>
                        <a:pt x="30429" y="11515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5" name="任意多边形: 形状 1894" descr="05210bff-9e24-4fba-a0cd-f842df831c88"/>
                <p:cNvSpPr/>
                <p:nvPr/>
              </p:nvSpPr>
              <p:spPr>
                <a:xfrm>
                  <a:off x="1665243" y="6364941"/>
                  <a:ext cx="28207" cy="109302"/>
                </a:xfrm>
                <a:custGeom>
                  <a:avLst/>
                  <a:gdLst>
                    <a:gd name="connsiteX0" fmla="*/ 27438 w 28207"/>
                    <a:gd name="connsiteY0" fmla="*/ 109303 h 109302"/>
                    <a:gd name="connsiteX1" fmla="*/ 26268 w 28207"/>
                    <a:gd name="connsiteY1" fmla="*/ 101110 h 109302"/>
                    <a:gd name="connsiteX2" fmla="*/ 19246 w 28207"/>
                    <a:gd name="connsiteY2" fmla="*/ 87066 h 109302"/>
                    <a:gd name="connsiteX3" fmla="*/ 16905 w 28207"/>
                    <a:gd name="connsiteY3" fmla="*/ 80044 h 109302"/>
                    <a:gd name="connsiteX4" fmla="*/ 13394 w 28207"/>
                    <a:gd name="connsiteY4" fmla="*/ 71851 h 109302"/>
                    <a:gd name="connsiteX5" fmla="*/ 11053 w 28207"/>
                    <a:gd name="connsiteY5" fmla="*/ 53125 h 109302"/>
                    <a:gd name="connsiteX6" fmla="*/ 8713 w 28207"/>
                    <a:gd name="connsiteY6" fmla="*/ 43762 h 109302"/>
                    <a:gd name="connsiteX7" fmla="*/ 8713 w 28207"/>
                    <a:gd name="connsiteY7" fmla="*/ 34399 h 109302"/>
                    <a:gd name="connsiteX8" fmla="*/ 9883 w 28207"/>
                    <a:gd name="connsiteY8" fmla="*/ 18015 h 109302"/>
                    <a:gd name="connsiteX9" fmla="*/ 12224 w 28207"/>
                    <a:gd name="connsiteY9" fmla="*/ 2800 h 109302"/>
                    <a:gd name="connsiteX10" fmla="*/ 11053 w 28207"/>
                    <a:gd name="connsiteY10" fmla="*/ 459 h 109302"/>
                    <a:gd name="connsiteX11" fmla="*/ 8713 w 28207"/>
                    <a:gd name="connsiteY11" fmla="*/ 2800 h 109302"/>
                    <a:gd name="connsiteX12" fmla="*/ 4031 w 28207"/>
                    <a:gd name="connsiteY12" fmla="*/ 18015 h 109302"/>
                    <a:gd name="connsiteX13" fmla="*/ 520 w 28207"/>
                    <a:gd name="connsiteY13" fmla="*/ 34399 h 109302"/>
                    <a:gd name="connsiteX14" fmla="*/ 520 w 28207"/>
                    <a:gd name="connsiteY14" fmla="*/ 43762 h 109302"/>
                    <a:gd name="connsiteX15" fmla="*/ 520 w 28207"/>
                    <a:gd name="connsiteY15" fmla="*/ 53125 h 109302"/>
                    <a:gd name="connsiteX16" fmla="*/ 5202 w 28207"/>
                    <a:gd name="connsiteY16" fmla="*/ 71851 h 109302"/>
                    <a:gd name="connsiteX17" fmla="*/ 8713 w 28207"/>
                    <a:gd name="connsiteY17" fmla="*/ 80044 h 109302"/>
                    <a:gd name="connsiteX18" fmla="*/ 11053 w 28207"/>
                    <a:gd name="connsiteY18" fmla="*/ 88236 h 109302"/>
                    <a:gd name="connsiteX19" fmla="*/ 20416 w 28207"/>
                    <a:gd name="connsiteY19" fmla="*/ 102280 h 109302"/>
                    <a:gd name="connsiteX20" fmla="*/ 27438 w 28207"/>
                    <a:gd name="connsiteY20" fmla="*/ 109303 h 109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207" h="109301">
                      <a:moveTo>
                        <a:pt x="27438" y="109303"/>
                      </a:moveTo>
                      <a:cubicBezTo>
                        <a:pt x="28609" y="109303"/>
                        <a:pt x="28609" y="104621"/>
                        <a:pt x="26268" y="101110"/>
                      </a:cubicBezTo>
                      <a:cubicBezTo>
                        <a:pt x="22757" y="94088"/>
                        <a:pt x="22757" y="95258"/>
                        <a:pt x="19246" y="87066"/>
                      </a:cubicBezTo>
                      <a:cubicBezTo>
                        <a:pt x="18075" y="84725"/>
                        <a:pt x="18075" y="82384"/>
                        <a:pt x="16905" y="80044"/>
                      </a:cubicBezTo>
                      <a:cubicBezTo>
                        <a:pt x="15735" y="77703"/>
                        <a:pt x="14564" y="75362"/>
                        <a:pt x="13394" y="71851"/>
                      </a:cubicBezTo>
                      <a:cubicBezTo>
                        <a:pt x="12224" y="65999"/>
                        <a:pt x="11053" y="60147"/>
                        <a:pt x="11053" y="53125"/>
                      </a:cubicBezTo>
                      <a:cubicBezTo>
                        <a:pt x="11053" y="49614"/>
                        <a:pt x="9883" y="47274"/>
                        <a:pt x="8713" y="43762"/>
                      </a:cubicBezTo>
                      <a:cubicBezTo>
                        <a:pt x="8713" y="40251"/>
                        <a:pt x="8713" y="37911"/>
                        <a:pt x="8713" y="34399"/>
                      </a:cubicBezTo>
                      <a:cubicBezTo>
                        <a:pt x="8713" y="28548"/>
                        <a:pt x="9883" y="22696"/>
                        <a:pt x="9883" y="18015"/>
                      </a:cubicBezTo>
                      <a:cubicBezTo>
                        <a:pt x="11053" y="8652"/>
                        <a:pt x="11053" y="9822"/>
                        <a:pt x="12224" y="2800"/>
                      </a:cubicBezTo>
                      <a:cubicBezTo>
                        <a:pt x="12224" y="1629"/>
                        <a:pt x="12224" y="1629"/>
                        <a:pt x="11053" y="459"/>
                      </a:cubicBezTo>
                      <a:cubicBezTo>
                        <a:pt x="9883" y="-711"/>
                        <a:pt x="9883" y="459"/>
                        <a:pt x="8713" y="2800"/>
                      </a:cubicBezTo>
                      <a:cubicBezTo>
                        <a:pt x="5202" y="10992"/>
                        <a:pt x="6372" y="8652"/>
                        <a:pt x="4031" y="18015"/>
                      </a:cubicBezTo>
                      <a:cubicBezTo>
                        <a:pt x="2861" y="22696"/>
                        <a:pt x="1691" y="28548"/>
                        <a:pt x="520" y="34399"/>
                      </a:cubicBezTo>
                      <a:cubicBezTo>
                        <a:pt x="520" y="37911"/>
                        <a:pt x="520" y="40251"/>
                        <a:pt x="520" y="43762"/>
                      </a:cubicBezTo>
                      <a:cubicBezTo>
                        <a:pt x="520" y="47274"/>
                        <a:pt x="-650" y="50785"/>
                        <a:pt x="520" y="53125"/>
                      </a:cubicBezTo>
                      <a:cubicBezTo>
                        <a:pt x="1691" y="60147"/>
                        <a:pt x="4031" y="65999"/>
                        <a:pt x="5202" y="71851"/>
                      </a:cubicBezTo>
                      <a:cubicBezTo>
                        <a:pt x="6372" y="75362"/>
                        <a:pt x="7542" y="77703"/>
                        <a:pt x="8713" y="80044"/>
                      </a:cubicBezTo>
                      <a:cubicBezTo>
                        <a:pt x="9883" y="82384"/>
                        <a:pt x="9883" y="85895"/>
                        <a:pt x="11053" y="88236"/>
                      </a:cubicBezTo>
                      <a:cubicBezTo>
                        <a:pt x="15735" y="97599"/>
                        <a:pt x="15735" y="95258"/>
                        <a:pt x="20416" y="102280"/>
                      </a:cubicBezTo>
                      <a:cubicBezTo>
                        <a:pt x="22757" y="106962"/>
                        <a:pt x="26268" y="109303"/>
                        <a:pt x="27438" y="10930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6" name="任意多边形: 形状 1895" descr="b5c512fe-2ea8-412f-bfcb-61f3f6a93c8b"/>
                <p:cNvSpPr/>
                <p:nvPr/>
              </p:nvSpPr>
              <p:spPr>
                <a:xfrm>
                  <a:off x="1101650" y="6804285"/>
                  <a:ext cx="24284" cy="36740"/>
                </a:xfrm>
                <a:custGeom>
                  <a:avLst/>
                  <a:gdLst>
                    <a:gd name="connsiteX0" fmla="*/ 23407 w 24284"/>
                    <a:gd name="connsiteY0" fmla="*/ 36281 h 36740"/>
                    <a:gd name="connsiteX1" fmla="*/ 23407 w 24284"/>
                    <a:gd name="connsiteY1" fmla="*/ 32770 h 36740"/>
                    <a:gd name="connsiteX2" fmla="*/ 18726 w 24284"/>
                    <a:gd name="connsiteY2" fmla="*/ 28089 h 36740"/>
                    <a:gd name="connsiteX3" fmla="*/ 17555 w 24284"/>
                    <a:gd name="connsiteY3" fmla="*/ 25748 h 36740"/>
                    <a:gd name="connsiteX4" fmla="*/ 14044 w 24284"/>
                    <a:gd name="connsiteY4" fmla="*/ 23407 h 36740"/>
                    <a:gd name="connsiteX5" fmla="*/ 10533 w 24284"/>
                    <a:gd name="connsiteY5" fmla="*/ 17555 h 36740"/>
                    <a:gd name="connsiteX6" fmla="*/ 8192 w 24284"/>
                    <a:gd name="connsiteY6" fmla="*/ 15215 h 36740"/>
                    <a:gd name="connsiteX7" fmla="*/ 7022 w 24284"/>
                    <a:gd name="connsiteY7" fmla="*/ 11704 h 36740"/>
                    <a:gd name="connsiteX8" fmla="*/ 4681 w 24284"/>
                    <a:gd name="connsiteY8" fmla="*/ 5852 h 36740"/>
                    <a:gd name="connsiteX9" fmla="*/ 2341 w 24284"/>
                    <a:gd name="connsiteY9" fmla="*/ 0 h 36740"/>
                    <a:gd name="connsiteX10" fmla="*/ 1170 w 24284"/>
                    <a:gd name="connsiteY10" fmla="*/ 0 h 36740"/>
                    <a:gd name="connsiteX11" fmla="*/ 0 w 24284"/>
                    <a:gd name="connsiteY11" fmla="*/ 1170 h 36740"/>
                    <a:gd name="connsiteX12" fmla="*/ 1170 w 24284"/>
                    <a:gd name="connsiteY12" fmla="*/ 7022 h 36740"/>
                    <a:gd name="connsiteX13" fmla="*/ 2341 w 24284"/>
                    <a:gd name="connsiteY13" fmla="*/ 12874 h 36740"/>
                    <a:gd name="connsiteX14" fmla="*/ 4681 w 24284"/>
                    <a:gd name="connsiteY14" fmla="*/ 16385 h 36740"/>
                    <a:gd name="connsiteX15" fmla="*/ 5852 w 24284"/>
                    <a:gd name="connsiteY15" fmla="*/ 19896 h 36740"/>
                    <a:gd name="connsiteX16" fmla="*/ 11704 w 24284"/>
                    <a:gd name="connsiteY16" fmla="*/ 25748 h 36740"/>
                    <a:gd name="connsiteX17" fmla="*/ 14044 w 24284"/>
                    <a:gd name="connsiteY17" fmla="*/ 28089 h 36740"/>
                    <a:gd name="connsiteX18" fmla="*/ 16385 w 24284"/>
                    <a:gd name="connsiteY18" fmla="*/ 30429 h 36740"/>
                    <a:gd name="connsiteX19" fmla="*/ 23407 w 24284"/>
                    <a:gd name="connsiteY19" fmla="*/ 33940 h 36740"/>
                    <a:gd name="connsiteX20" fmla="*/ 23407 w 24284"/>
                    <a:gd name="connsiteY20" fmla="*/ 36281 h 36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284" h="36740">
                      <a:moveTo>
                        <a:pt x="23407" y="36281"/>
                      </a:moveTo>
                      <a:cubicBezTo>
                        <a:pt x="24578" y="35111"/>
                        <a:pt x="24578" y="33940"/>
                        <a:pt x="23407" y="32770"/>
                      </a:cubicBezTo>
                      <a:cubicBezTo>
                        <a:pt x="21066" y="30429"/>
                        <a:pt x="21066" y="30429"/>
                        <a:pt x="18726" y="28089"/>
                      </a:cubicBezTo>
                      <a:cubicBezTo>
                        <a:pt x="17555" y="26918"/>
                        <a:pt x="17555" y="26918"/>
                        <a:pt x="17555" y="25748"/>
                      </a:cubicBezTo>
                      <a:cubicBezTo>
                        <a:pt x="16385" y="24577"/>
                        <a:pt x="15215" y="24577"/>
                        <a:pt x="14044" y="23407"/>
                      </a:cubicBezTo>
                      <a:cubicBezTo>
                        <a:pt x="12874" y="22237"/>
                        <a:pt x="11704" y="19896"/>
                        <a:pt x="10533" y="17555"/>
                      </a:cubicBezTo>
                      <a:cubicBezTo>
                        <a:pt x="9363" y="16385"/>
                        <a:pt x="8192" y="16385"/>
                        <a:pt x="8192" y="15215"/>
                      </a:cubicBezTo>
                      <a:cubicBezTo>
                        <a:pt x="7022" y="14044"/>
                        <a:pt x="7022" y="12874"/>
                        <a:pt x="7022" y="11704"/>
                      </a:cubicBezTo>
                      <a:cubicBezTo>
                        <a:pt x="5852" y="9363"/>
                        <a:pt x="5852" y="8192"/>
                        <a:pt x="4681" y="5852"/>
                      </a:cubicBezTo>
                      <a:cubicBezTo>
                        <a:pt x="3511" y="3511"/>
                        <a:pt x="3511" y="3511"/>
                        <a:pt x="2341" y="0"/>
                      </a:cubicBezTo>
                      <a:cubicBezTo>
                        <a:pt x="2341" y="0"/>
                        <a:pt x="1170" y="0"/>
                        <a:pt x="1170" y="0"/>
                      </a:cubicBezTo>
                      <a:cubicBezTo>
                        <a:pt x="0" y="0"/>
                        <a:pt x="0" y="0"/>
                        <a:pt x="0" y="1170"/>
                      </a:cubicBezTo>
                      <a:cubicBezTo>
                        <a:pt x="0" y="4681"/>
                        <a:pt x="0" y="3511"/>
                        <a:pt x="1170" y="7022"/>
                      </a:cubicBezTo>
                      <a:cubicBezTo>
                        <a:pt x="1170" y="9363"/>
                        <a:pt x="1170" y="10533"/>
                        <a:pt x="2341" y="12874"/>
                      </a:cubicBezTo>
                      <a:cubicBezTo>
                        <a:pt x="2341" y="14044"/>
                        <a:pt x="3511" y="15215"/>
                        <a:pt x="4681" y="16385"/>
                      </a:cubicBezTo>
                      <a:cubicBezTo>
                        <a:pt x="5852" y="17555"/>
                        <a:pt x="4681" y="18726"/>
                        <a:pt x="5852" y="19896"/>
                      </a:cubicBezTo>
                      <a:cubicBezTo>
                        <a:pt x="7022" y="22237"/>
                        <a:pt x="9363" y="23407"/>
                        <a:pt x="11704" y="25748"/>
                      </a:cubicBezTo>
                      <a:cubicBezTo>
                        <a:pt x="12874" y="26918"/>
                        <a:pt x="14044" y="26918"/>
                        <a:pt x="14044" y="28089"/>
                      </a:cubicBezTo>
                      <a:cubicBezTo>
                        <a:pt x="15215" y="29259"/>
                        <a:pt x="15215" y="30429"/>
                        <a:pt x="16385" y="30429"/>
                      </a:cubicBezTo>
                      <a:cubicBezTo>
                        <a:pt x="19896" y="32770"/>
                        <a:pt x="19896" y="31600"/>
                        <a:pt x="23407" y="33940"/>
                      </a:cubicBezTo>
                      <a:cubicBezTo>
                        <a:pt x="21066" y="36281"/>
                        <a:pt x="22237" y="37451"/>
                        <a:pt x="23407" y="3628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7" name="任意多边形: 形状 1896" descr="f69665d2-5f56-4820-aac0-8c6fcc84cc1a"/>
                <p:cNvSpPr/>
                <p:nvPr/>
              </p:nvSpPr>
              <p:spPr>
                <a:xfrm>
                  <a:off x="1078243" y="6811957"/>
                  <a:ext cx="21066" cy="50845"/>
                </a:xfrm>
                <a:custGeom>
                  <a:avLst/>
                  <a:gdLst>
                    <a:gd name="connsiteX0" fmla="*/ 18726 w 21066"/>
                    <a:gd name="connsiteY0" fmla="*/ 50846 h 50845"/>
                    <a:gd name="connsiteX1" fmla="*/ 21066 w 21066"/>
                    <a:gd name="connsiteY1" fmla="*/ 46164 h 50845"/>
                    <a:gd name="connsiteX2" fmla="*/ 18726 w 21066"/>
                    <a:gd name="connsiteY2" fmla="*/ 39142 h 50845"/>
                    <a:gd name="connsiteX3" fmla="*/ 18726 w 21066"/>
                    <a:gd name="connsiteY3" fmla="*/ 35631 h 50845"/>
                    <a:gd name="connsiteX4" fmla="*/ 16385 w 21066"/>
                    <a:gd name="connsiteY4" fmla="*/ 32120 h 50845"/>
                    <a:gd name="connsiteX5" fmla="*/ 14044 w 21066"/>
                    <a:gd name="connsiteY5" fmla="*/ 22757 h 50845"/>
                    <a:gd name="connsiteX6" fmla="*/ 11704 w 21066"/>
                    <a:gd name="connsiteY6" fmla="*/ 19246 h 50845"/>
                    <a:gd name="connsiteX7" fmla="*/ 10533 w 21066"/>
                    <a:gd name="connsiteY7" fmla="*/ 14564 h 50845"/>
                    <a:gd name="connsiteX8" fmla="*/ 7022 w 21066"/>
                    <a:gd name="connsiteY8" fmla="*/ 7542 h 50845"/>
                    <a:gd name="connsiteX9" fmla="*/ 3511 w 21066"/>
                    <a:gd name="connsiteY9" fmla="*/ 520 h 50845"/>
                    <a:gd name="connsiteX10" fmla="*/ 1170 w 21066"/>
                    <a:gd name="connsiteY10" fmla="*/ 520 h 50845"/>
                    <a:gd name="connsiteX11" fmla="*/ 0 w 21066"/>
                    <a:gd name="connsiteY11" fmla="*/ 1691 h 50845"/>
                    <a:gd name="connsiteX12" fmla="*/ 2341 w 21066"/>
                    <a:gd name="connsiteY12" fmla="*/ 8713 h 50845"/>
                    <a:gd name="connsiteX13" fmla="*/ 3511 w 21066"/>
                    <a:gd name="connsiteY13" fmla="*/ 16905 h 50845"/>
                    <a:gd name="connsiteX14" fmla="*/ 4681 w 21066"/>
                    <a:gd name="connsiteY14" fmla="*/ 21587 h 50845"/>
                    <a:gd name="connsiteX15" fmla="*/ 4681 w 21066"/>
                    <a:gd name="connsiteY15" fmla="*/ 26268 h 50845"/>
                    <a:gd name="connsiteX16" fmla="*/ 8192 w 21066"/>
                    <a:gd name="connsiteY16" fmla="*/ 34461 h 50845"/>
                    <a:gd name="connsiteX17" fmla="*/ 9363 w 21066"/>
                    <a:gd name="connsiteY17" fmla="*/ 37972 h 50845"/>
                    <a:gd name="connsiteX18" fmla="*/ 9363 w 21066"/>
                    <a:gd name="connsiteY18" fmla="*/ 41483 h 50845"/>
                    <a:gd name="connsiteX19" fmla="*/ 14044 w 21066"/>
                    <a:gd name="connsiteY19" fmla="*/ 48505 h 50845"/>
                    <a:gd name="connsiteX20" fmla="*/ 18726 w 21066"/>
                    <a:gd name="connsiteY20" fmla="*/ 50846 h 50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066" h="50845">
                      <a:moveTo>
                        <a:pt x="18726" y="50846"/>
                      </a:moveTo>
                      <a:cubicBezTo>
                        <a:pt x="19896" y="50846"/>
                        <a:pt x="21066" y="48505"/>
                        <a:pt x="21066" y="46164"/>
                      </a:cubicBezTo>
                      <a:cubicBezTo>
                        <a:pt x="19896" y="42653"/>
                        <a:pt x="19896" y="42653"/>
                        <a:pt x="18726" y="39142"/>
                      </a:cubicBezTo>
                      <a:cubicBezTo>
                        <a:pt x="18726" y="37972"/>
                        <a:pt x="18726" y="36801"/>
                        <a:pt x="18726" y="35631"/>
                      </a:cubicBezTo>
                      <a:cubicBezTo>
                        <a:pt x="18726" y="34461"/>
                        <a:pt x="16385" y="33290"/>
                        <a:pt x="16385" y="32120"/>
                      </a:cubicBezTo>
                      <a:cubicBezTo>
                        <a:pt x="15215" y="29779"/>
                        <a:pt x="15215" y="26268"/>
                        <a:pt x="14044" y="22757"/>
                      </a:cubicBezTo>
                      <a:cubicBezTo>
                        <a:pt x="14044" y="21587"/>
                        <a:pt x="11704" y="20416"/>
                        <a:pt x="11704" y="19246"/>
                      </a:cubicBezTo>
                      <a:cubicBezTo>
                        <a:pt x="11704" y="18076"/>
                        <a:pt x="10533" y="16905"/>
                        <a:pt x="10533" y="14564"/>
                      </a:cubicBezTo>
                      <a:cubicBezTo>
                        <a:pt x="9363" y="12224"/>
                        <a:pt x="8192" y="8713"/>
                        <a:pt x="7022" y="7542"/>
                      </a:cubicBezTo>
                      <a:cubicBezTo>
                        <a:pt x="4681" y="2861"/>
                        <a:pt x="4681" y="4031"/>
                        <a:pt x="3511" y="520"/>
                      </a:cubicBezTo>
                      <a:cubicBezTo>
                        <a:pt x="3511" y="-650"/>
                        <a:pt x="2341" y="520"/>
                        <a:pt x="1170" y="520"/>
                      </a:cubicBezTo>
                      <a:cubicBezTo>
                        <a:pt x="0" y="520"/>
                        <a:pt x="0" y="520"/>
                        <a:pt x="0" y="1691"/>
                      </a:cubicBezTo>
                      <a:cubicBezTo>
                        <a:pt x="1170" y="5202"/>
                        <a:pt x="1170" y="5202"/>
                        <a:pt x="2341" y="8713"/>
                      </a:cubicBezTo>
                      <a:cubicBezTo>
                        <a:pt x="3511" y="11053"/>
                        <a:pt x="2341" y="13394"/>
                        <a:pt x="3511" y="16905"/>
                      </a:cubicBezTo>
                      <a:cubicBezTo>
                        <a:pt x="3511" y="18076"/>
                        <a:pt x="4681" y="19246"/>
                        <a:pt x="4681" y="21587"/>
                      </a:cubicBezTo>
                      <a:cubicBezTo>
                        <a:pt x="4681" y="22757"/>
                        <a:pt x="4681" y="25098"/>
                        <a:pt x="4681" y="26268"/>
                      </a:cubicBezTo>
                      <a:cubicBezTo>
                        <a:pt x="5852" y="29779"/>
                        <a:pt x="7022" y="32120"/>
                        <a:pt x="8192" y="34461"/>
                      </a:cubicBezTo>
                      <a:cubicBezTo>
                        <a:pt x="8192" y="35631"/>
                        <a:pt x="9363" y="36801"/>
                        <a:pt x="9363" y="37972"/>
                      </a:cubicBezTo>
                      <a:cubicBezTo>
                        <a:pt x="9363" y="39142"/>
                        <a:pt x="9363" y="40312"/>
                        <a:pt x="9363" y="41483"/>
                      </a:cubicBezTo>
                      <a:cubicBezTo>
                        <a:pt x="10533" y="46164"/>
                        <a:pt x="11704" y="44994"/>
                        <a:pt x="14044" y="48505"/>
                      </a:cubicBezTo>
                      <a:cubicBezTo>
                        <a:pt x="15215" y="49675"/>
                        <a:pt x="16385" y="50846"/>
                        <a:pt x="18726" y="5084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8" name="任意多边形: 形状 1897" descr="ee6516be-62b6-406c-9e4b-ca84917e4c54"/>
                <p:cNvSpPr/>
                <p:nvPr/>
              </p:nvSpPr>
              <p:spPr>
                <a:xfrm>
                  <a:off x="1050804" y="6808481"/>
                  <a:ext cx="38276" cy="114307"/>
                </a:xfrm>
                <a:custGeom>
                  <a:avLst/>
                  <a:gdLst>
                    <a:gd name="connsiteX0" fmla="*/ 37972 w 38276"/>
                    <a:gd name="connsiteY0" fmla="*/ 114009 h 114307"/>
                    <a:gd name="connsiteX1" fmla="*/ 33290 w 38276"/>
                    <a:gd name="connsiteY1" fmla="*/ 106987 h 114307"/>
                    <a:gd name="connsiteX2" fmla="*/ 21587 w 38276"/>
                    <a:gd name="connsiteY2" fmla="*/ 92943 h 114307"/>
                    <a:gd name="connsiteX3" fmla="*/ 18076 w 38276"/>
                    <a:gd name="connsiteY3" fmla="*/ 85921 h 114307"/>
                    <a:gd name="connsiteX4" fmla="*/ 13394 w 38276"/>
                    <a:gd name="connsiteY4" fmla="*/ 77728 h 114307"/>
                    <a:gd name="connsiteX5" fmla="*/ 8713 w 38276"/>
                    <a:gd name="connsiteY5" fmla="*/ 57832 h 114307"/>
                    <a:gd name="connsiteX6" fmla="*/ 6372 w 38276"/>
                    <a:gd name="connsiteY6" fmla="*/ 47299 h 114307"/>
                    <a:gd name="connsiteX7" fmla="*/ 6372 w 38276"/>
                    <a:gd name="connsiteY7" fmla="*/ 36766 h 114307"/>
                    <a:gd name="connsiteX8" fmla="*/ 11053 w 38276"/>
                    <a:gd name="connsiteY8" fmla="*/ 19211 h 114307"/>
                    <a:gd name="connsiteX9" fmla="*/ 14565 w 38276"/>
                    <a:gd name="connsiteY9" fmla="*/ 9848 h 114307"/>
                    <a:gd name="connsiteX10" fmla="*/ 18076 w 38276"/>
                    <a:gd name="connsiteY10" fmla="*/ 2825 h 114307"/>
                    <a:gd name="connsiteX11" fmla="*/ 18076 w 38276"/>
                    <a:gd name="connsiteY11" fmla="*/ 485 h 114307"/>
                    <a:gd name="connsiteX12" fmla="*/ 15735 w 38276"/>
                    <a:gd name="connsiteY12" fmla="*/ 1655 h 114307"/>
                    <a:gd name="connsiteX13" fmla="*/ 11053 w 38276"/>
                    <a:gd name="connsiteY13" fmla="*/ 8677 h 114307"/>
                    <a:gd name="connsiteX14" fmla="*/ 6372 w 38276"/>
                    <a:gd name="connsiteY14" fmla="*/ 18040 h 114307"/>
                    <a:gd name="connsiteX15" fmla="*/ 520 w 38276"/>
                    <a:gd name="connsiteY15" fmla="*/ 35595 h 114307"/>
                    <a:gd name="connsiteX16" fmla="*/ 520 w 38276"/>
                    <a:gd name="connsiteY16" fmla="*/ 46129 h 114307"/>
                    <a:gd name="connsiteX17" fmla="*/ 520 w 38276"/>
                    <a:gd name="connsiteY17" fmla="*/ 56662 h 114307"/>
                    <a:gd name="connsiteX18" fmla="*/ 7542 w 38276"/>
                    <a:gd name="connsiteY18" fmla="*/ 77728 h 114307"/>
                    <a:gd name="connsiteX19" fmla="*/ 12224 w 38276"/>
                    <a:gd name="connsiteY19" fmla="*/ 87091 h 114307"/>
                    <a:gd name="connsiteX20" fmla="*/ 16905 w 38276"/>
                    <a:gd name="connsiteY20" fmla="*/ 95284 h 114307"/>
                    <a:gd name="connsiteX21" fmla="*/ 30950 w 38276"/>
                    <a:gd name="connsiteY21" fmla="*/ 108158 h 114307"/>
                    <a:gd name="connsiteX22" fmla="*/ 37972 w 38276"/>
                    <a:gd name="connsiteY22" fmla="*/ 114009 h 114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8276" h="114307">
                      <a:moveTo>
                        <a:pt x="37972" y="114009"/>
                      </a:moveTo>
                      <a:cubicBezTo>
                        <a:pt x="39142" y="112839"/>
                        <a:pt x="36801" y="109328"/>
                        <a:pt x="33290" y="106987"/>
                      </a:cubicBezTo>
                      <a:cubicBezTo>
                        <a:pt x="26268" y="99965"/>
                        <a:pt x="27438" y="102306"/>
                        <a:pt x="21587" y="92943"/>
                      </a:cubicBezTo>
                      <a:cubicBezTo>
                        <a:pt x="20416" y="90602"/>
                        <a:pt x="19246" y="88262"/>
                        <a:pt x="18076" y="85921"/>
                      </a:cubicBezTo>
                      <a:cubicBezTo>
                        <a:pt x="16905" y="83580"/>
                        <a:pt x="14565" y="81240"/>
                        <a:pt x="13394" y="77728"/>
                      </a:cubicBezTo>
                      <a:cubicBezTo>
                        <a:pt x="11053" y="71877"/>
                        <a:pt x="9883" y="64854"/>
                        <a:pt x="8713" y="57832"/>
                      </a:cubicBezTo>
                      <a:cubicBezTo>
                        <a:pt x="7542" y="54321"/>
                        <a:pt x="6372" y="50810"/>
                        <a:pt x="6372" y="47299"/>
                      </a:cubicBezTo>
                      <a:cubicBezTo>
                        <a:pt x="6372" y="43788"/>
                        <a:pt x="6372" y="40277"/>
                        <a:pt x="6372" y="36766"/>
                      </a:cubicBezTo>
                      <a:cubicBezTo>
                        <a:pt x="7542" y="29744"/>
                        <a:pt x="8713" y="23892"/>
                        <a:pt x="11053" y="19211"/>
                      </a:cubicBezTo>
                      <a:cubicBezTo>
                        <a:pt x="12224" y="14529"/>
                        <a:pt x="13394" y="12188"/>
                        <a:pt x="14565" y="9848"/>
                      </a:cubicBezTo>
                      <a:cubicBezTo>
                        <a:pt x="15735" y="7507"/>
                        <a:pt x="15735" y="6337"/>
                        <a:pt x="18076" y="2825"/>
                      </a:cubicBezTo>
                      <a:cubicBezTo>
                        <a:pt x="19246" y="1655"/>
                        <a:pt x="18076" y="485"/>
                        <a:pt x="18076" y="485"/>
                      </a:cubicBezTo>
                      <a:cubicBezTo>
                        <a:pt x="18076" y="-686"/>
                        <a:pt x="16905" y="485"/>
                        <a:pt x="15735" y="1655"/>
                      </a:cubicBezTo>
                      <a:cubicBezTo>
                        <a:pt x="12224" y="5166"/>
                        <a:pt x="12224" y="7507"/>
                        <a:pt x="11053" y="8677"/>
                      </a:cubicBezTo>
                      <a:cubicBezTo>
                        <a:pt x="9883" y="11018"/>
                        <a:pt x="8713" y="12188"/>
                        <a:pt x="6372" y="18040"/>
                      </a:cubicBezTo>
                      <a:cubicBezTo>
                        <a:pt x="4031" y="22722"/>
                        <a:pt x="1691" y="28573"/>
                        <a:pt x="520" y="35595"/>
                      </a:cubicBezTo>
                      <a:cubicBezTo>
                        <a:pt x="520" y="39107"/>
                        <a:pt x="520" y="42618"/>
                        <a:pt x="520" y="46129"/>
                      </a:cubicBezTo>
                      <a:cubicBezTo>
                        <a:pt x="520" y="49640"/>
                        <a:pt x="-650" y="53151"/>
                        <a:pt x="520" y="56662"/>
                      </a:cubicBezTo>
                      <a:cubicBezTo>
                        <a:pt x="1691" y="63684"/>
                        <a:pt x="4031" y="71877"/>
                        <a:pt x="7542" y="77728"/>
                      </a:cubicBezTo>
                      <a:cubicBezTo>
                        <a:pt x="8713" y="81240"/>
                        <a:pt x="11053" y="83580"/>
                        <a:pt x="12224" y="87091"/>
                      </a:cubicBezTo>
                      <a:cubicBezTo>
                        <a:pt x="13394" y="89432"/>
                        <a:pt x="14565" y="92943"/>
                        <a:pt x="16905" y="95284"/>
                      </a:cubicBezTo>
                      <a:cubicBezTo>
                        <a:pt x="23927" y="104647"/>
                        <a:pt x="23927" y="102306"/>
                        <a:pt x="30950" y="108158"/>
                      </a:cubicBezTo>
                      <a:cubicBezTo>
                        <a:pt x="33290" y="112839"/>
                        <a:pt x="36801" y="115180"/>
                        <a:pt x="37972" y="11400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899" name="任意多边形: 形状 1898" descr="59bbecd3-259d-4020-bfef-ac52288f39ed"/>
                <p:cNvSpPr/>
                <p:nvPr/>
              </p:nvSpPr>
              <p:spPr>
                <a:xfrm>
                  <a:off x="1530651" y="6960195"/>
                  <a:ext cx="131829" cy="119893"/>
                </a:xfrm>
                <a:custGeom>
                  <a:avLst/>
                  <a:gdLst>
                    <a:gd name="connsiteX0" fmla="*/ 131600 w 131829"/>
                    <a:gd name="connsiteY0" fmla="*/ 918 h 119893"/>
                    <a:gd name="connsiteX1" fmla="*/ 118726 w 131829"/>
                    <a:gd name="connsiteY1" fmla="*/ 5600 h 119893"/>
                    <a:gd name="connsiteX2" fmla="*/ 98830 w 131829"/>
                    <a:gd name="connsiteY2" fmla="*/ 21985 h 119893"/>
                    <a:gd name="connsiteX3" fmla="*/ 88297 w 131829"/>
                    <a:gd name="connsiteY3" fmla="*/ 29007 h 119893"/>
                    <a:gd name="connsiteX4" fmla="*/ 78934 w 131829"/>
                    <a:gd name="connsiteY4" fmla="*/ 39540 h 119893"/>
                    <a:gd name="connsiteX5" fmla="*/ 55527 w 131829"/>
                    <a:gd name="connsiteY5" fmla="*/ 58266 h 119893"/>
                    <a:gd name="connsiteX6" fmla="*/ 46164 w 131829"/>
                    <a:gd name="connsiteY6" fmla="*/ 69970 h 119893"/>
                    <a:gd name="connsiteX7" fmla="*/ 35631 w 131829"/>
                    <a:gd name="connsiteY7" fmla="*/ 79332 h 119893"/>
                    <a:gd name="connsiteX8" fmla="*/ 16905 w 131829"/>
                    <a:gd name="connsiteY8" fmla="*/ 96888 h 119893"/>
                    <a:gd name="connsiteX9" fmla="*/ 520 w 131829"/>
                    <a:gd name="connsiteY9" fmla="*/ 115613 h 119893"/>
                    <a:gd name="connsiteX10" fmla="*/ 520 w 131829"/>
                    <a:gd name="connsiteY10" fmla="*/ 119125 h 119893"/>
                    <a:gd name="connsiteX11" fmla="*/ 5202 w 131829"/>
                    <a:gd name="connsiteY11" fmla="*/ 117954 h 119893"/>
                    <a:gd name="connsiteX12" fmla="*/ 23927 w 131829"/>
                    <a:gd name="connsiteY12" fmla="*/ 100399 h 119893"/>
                    <a:gd name="connsiteX13" fmla="*/ 44994 w 131829"/>
                    <a:gd name="connsiteY13" fmla="*/ 85184 h 119893"/>
                    <a:gd name="connsiteX14" fmla="*/ 55527 w 131829"/>
                    <a:gd name="connsiteY14" fmla="*/ 74651 h 119893"/>
                    <a:gd name="connsiteX15" fmla="*/ 68401 w 131829"/>
                    <a:gd name="connsiteY15" fmla="*/ 66458 h 119893"/>
                    <a:gd name="connsiteX16" fmla="*/ 89467 w 131829"/>
                    <a:gd name="connsiteY16" fmla="*/ 45392 h 119893"/>
                    <a:gd name="connsiteX17" fmla="*/ 98830 w 131829"/>
                    <a:gd name="connsiteY17" fmla="*/ 36029 h 119893"/>
                    <a:gd name="connsiteX18" fmla="*/ 109363 w 131829"/>
                    <a:gd name="connsiteY18" fmla="*/ 29007 h 119893"/>
                    <a:gd name="connsiteX19" fmla="*/ 125748 w 131829"/>
                    <a:gd name="connsiteY19" fmla="*/ 10281 h 119893"/>
                    <a:gd name="connsiteX20" fmla="*/ 131600 w 131829"/>
                    <a:gd name="connsiteY20" fmla="*/ 918 h 119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1829" h="119893">
                      <a:moveTo>
                        <a:pt x="131600" y="918"/>
                      </a:moveTo>
                      <a:cubicBezTo>
                        <a:pt x="129260" y="-1422"/>
                        <a:pt x="123408" y="918"/>
                        <a:pt x="118726" y="5600"/>
                      </a:cubicBezTo>
                      <a:cubicBezTo>
                        <a:pt x="109363" y="13792"/>
                        <a:pt x="110534" y="11452"/>
                        <a:pt x="98830" y="21985"/>
                      </a:cubicBezTo>
                      <a:cubicBezTo>
                        <a:pt x="96489" y="24325"/>
                        <a:pt x="91808" y="26666"/>
                        <a:pt x="88297" y="29007"/>
                      </a:cubicBezTo>
                      <a:cubicBezTo>
                        <a:pt x="84786" y="31348"/>
                        <a:pt x="82445" y="36029"/>
                        <a:pt x="78934" y="39540"/>
                      </a:cubicBezTo>
                      <a:cubicBezTo>
                        <a:pt x="71912" y="45392"/>
                        <a:pt x="62549" y="51244"/>
                        <a:pt x="55527" y="58266"/>
                      </a:cubicBezTo>
                      <a:cubicBezTo>
                        <a:pt x="52016" y="61777"/>
                        <a:pt x="49675" y="66458"/>
                        <a:pt x="46164" y="69970"/>
                      </a:cubicBezTo>
                      <a:cubicBezTo>
                        <a:pt x="42653" y="73480"/>
                        <a:pt x="37972" y="76992"/>
                        <a:pt x="35631" y="79332"/>
                      </a:cubicBezTo>
                      <a:cubicBezTo>
                        <a:pt x="28609" y="86354"/>
                        <a:pt x="21587" y="92206"/>
                        <a:pt x="16905" y="96888"/>
                      </a:cubicBezTo>
                      <a:cubicBezTo>
                        <a:pt x="6372" y="107421"/>
                        <a:pt x="8713" y="106251"/>
                        <a:pt x="520" y="115613"/>
                      </a:cubicBezTo>
                      <a:cubicBezTo>
                        <a:pt x="-650" y="117954"/>
                        <a:pt x="520" y="117954"/>
                        <a:pt x="520" y="119125"/>
                      </a:cubicBezTo>
                      <a:cubicBezTo>
                        <a:pt x="1691" y="120295"/>
                        <a:pt x="2861" y="120295"/>
                        <a:pt x="5202" y="117954"/>
                      </a:cubicBezTo>
                      <a:cubicBezTo>
                        <a:pt x="14564" y="109762"/>
                        <a:pt x="12224" y="110932"/>
                        <a:pt x="23927" y="100399"/>
                      </a:cubicBezTo>
                      <a:cubicBezTo>
                        <a:pt x="29779" y="95717"/>
                        <a:pt x="37972" y="91036"/>
                        <a:pt x="44994" y="85184"/>
                      </a:cubicBezTo>
                      <a:cubicBezTo>
                        <a:pt x="48505" y="81673"/>
                        <a:pt x="52016" y="78162"/>
                        <a:pt x="55527" y="74651"/>
                      </a:cubicBezTo>
                      <a:cubicBezTo>
                        <a:pt x="59038" y="71140"/>
                        <a:pt x="64890" y="69970"/>
                        <a:pt x="68401" y="66458"/>
                      </a:cubicBezTo>
                      <a:cubicBezTo>
                        <a:pt x="76593" y="59436"/>
                        <a:pt x="82445" y="52414"/>
                        <a:pt x="89467" y="45392"/>
                      </a:cubicBezTo>
                      <a:cubicBezTo>
                        <a:pt x="92979" y="41881"/>
                        <a:pt x="96489" y="39540"/>
                        <a:pt x="98830" y="36029"/>
                      </a:cubicBezTo>
                      <a:cubicBezTo>
                        <a:pt x="102341" y="33688"/>
                        <a:pt x="107023" y="31348"/>
                        <a:pt x="109363" y="29007"/>
                      </a:cubicBezTo>
                      <a:cubicBezTo>
                        <a:pt x="121067" y="18474"/>
                        <a:pt x="116386" y="19644"/>
                        <a:pt x="125748" y="10281"/>
                      </a:cubicBezTo>
                      <a:cubicBezTo>
                        <a:pt x="129260" y="7940"/>
                        <a:pt x="132771" y="3259"/>
                        <a:pt x="131600" y="91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69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00" name="组合 1299" descr="28738294-5505-41ba-bccf-89b12ea3ee63"/>
              <p:cNvGrpSpPr/>
              <p:nvPr/>
            </p:nvGrpSpPr>
            <p:grpSpPr>
              <a:xfrm flipH="1">
                <a:off x="9239860" y="4604728"/>
                <a:ext cx="1820438" cy="1440472"/>
                <a:chOff x="9332454" y="5418782"/>
                <a:chExt cx="1820438" cy="1440472"/>
              </a:xfrm>
            </p:grpSpPr>
            <p:sp>
              <p:nvSpPr>
                <p:cNvPr id="1659" name="任意多边形: 形状 1658" descr="ec0c29b5-3fab-4669-9dfa-b23c79cdba24"/>
                <p:cNvSpPr/>
                <p:nvPr/>
              </p:nvSpPr>
              <p:spPr>
                <a:xfrm>
                  <a:off x="9399191" y="6033495"/>
                  <a:ext cx="167011" cy="181326"/>
                </a:xfrm>
                <a:custGeom>
                  <a:avLst/>
                  <a:gdLst>
                    <a:gd name="connsiteX0" fmla="*/ 25647 w 167011"/>
                    <a:gd name="connsiteY0" fmla="*/ 5186 h 181326"/>
                    <a:gd name="connsiteX1" fmla="*/ 14355 w 167011"/>
                    <a:gd name="connsiteY1" fmla="*/ 20243 h 181326"/>
                    <a:gd name="connsiteX2" fmla="*/ 553 w 167011"/>
                    <a:gd name="connsiteY2" fmla="*/ 61648 h 181326"/>
                    <a:gd name="connsiteX3" fmla="*/ 13100 w 167011"/>
                    <a:gd name="connsiteY3" fmla="*/ 75449 h 181326"/>
                    <a:gd name="connsiteX4" fmla="*/ 21883 w 167011"/>
                    <a:gd name="connsiteY4" fmla="*/ 82978 h 181326"/>
                    <a:gd name="connsiteX5" fmla="*/ 98420 w 167011"/>
                    <a:gd name="connsiteY5" fmla="*/ 160769 h 181326"/>
                    <a:gd name="connsiteX6" fmla="*/ 110967 w 167011"/>
                    <a:gd name="connsiteY6" fmla="*/ 164533 h 181326"/>
                    <a:gd name="connsiteX7" fmla="*/ 132297 w 167011"/>
                    <a:gd name="connsiteY7" fmla="*/ 178335 h 181326"/>
                    <a:gd name="connsiteX8" fmla="*/ 157391 w 167011"/>
                    <a:gd name="connsiteY8" fmla="*/ 146967 h 181326"/>
                    <a:gd name="connsiteX9" fmla="*/ 118495 w 167011"/>
                    <a:gd name="connsiteY9" fmla="*/ 113090 h 181326"/>
                    <a:gd name="connsiteX10" fmla="*/ 114731 w 167011"/>
                    <a:gd name="connsiteY10" fmla="*/ 93015 h 181326"/>
                    <a:gd name="connsiteX11" fmla="*/ 109712 w 167011"/>
                    <a:gd name="connsiteY11" fmla="*/ 87996 h 181326"/>
                    <a:gd name="connsiteX12" fmla="*/ 107203 w 167011"/>
                    <a:gd name="connsiteY12" fmla="*/ 54120 h 181326"/>
                    <a:gd name="connsiteX13" fmla="*/ 85873 w 167011"/>
                    <a:gd name="connsiteY13" fmla="*/ 32790 h 181326"/>
                    <a:gd name="connsiteX14" fmla="*/ 83363 w 167011"/>
                    <a:gd name="connsiteY14" fmla="*/ 29026 h 181326"/>
                    <a:gd name="connsiteX15" fmla="*/ 77090 w 167011"/>
                    <a:gd name="connsiteY15" fmla="*/ 5186 h 181326"/>
                    <a:gd name="connsiteX16" fmla="*/ 25647 w 167011"/>
                    <a:gd name="connsiteY16" fmla="*/ 5186 h 181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7011" h="181326">
                      <a:moveTo>
                        <a:pt x="25647" y="5186"/>
                      </a:moveTo>
                      <a:cubicBezTo>
                        <a:pt x="19374" y="7696"/>
                        <a:pt x="15610" y="13969"/>
                        <a:pt x="14355" y="20243"/>
                      </a:cubicBezTo>
                      <a:cubicBezTo>
                        <a:pt x="4317" y="30280"/>
                        <a:pt x="-1956" y="45337"/>
                        <a:pt x="553" y="61648"/>
                      </a:cubicBezTo>
                      <a:cubicBezTo>
                        <a:pt x="1808" y="69176"/>
                        <a:pt x="6827" y="72940"/>
                        <a:pt x="13100" y="75449"/>
                      </a:cubicBezTo>
                      <a:cubicBezTo>
                        <a:pt x="15610" y="77959"/>
                        <a:pt x="19374" y="80468"/>
                        <a:pt x="21883" y="82978"/>
                      </a:cubicBezTo>
                      <a:cubicBezTo>
                        <a:pt x="23138" y="111836"/>
                        <a:pt x="78345" y="146967"/>
                        <a:pt x="98420" y="160769"/>
                      </a:cubicBezTo>
                      <a:cubicBezTo>
                        <a:pt x="102184" y="163278"/>
                        <a:pt x="107203" y="164533"/>
                        <a:pt x="110967" y="164533"/>
                      </a:cubicBezTo>
                      <a:cubicBezTo>
                        <a:pt x="118495" y="169552"/>
                        <a:pt x="124769" y="174571"/>
                        <a:pt x="132297" y="178335"/>
                      </a:cubicBezTo>
                      <a:cubicBezTo>
                        <a:pt x="156136" y="190882"/>
                        <a:pt x="181230" y="160769"/>
                        <a:pt x="157391" y="146967"/>
                      </a:cubicBezTo>
                      <a:cubicBezTo>
                        <a:pt x="139825" y="136930"/>
                        <a:pt x="127278" y="125637"/>
                        <a:pt x="118495" y="113090"/>
                      </a:cubicBezTo>
                      <a:cubicBezTo>
                        <a:pt x="122259" y="108071"/>
                        <a:pt x="122259" y="100543"/>
                        <a:pt x="114731" y="93015"/>
                      </a:cubicBezTo>
                      <a:cubicBezTo>
                        <a:pt x="113476" y="91761"/>
                        <a:pt x="110967" y="89251"/>
                        <a:pt x="109712" y="87996"/>
                      </a:cubicBezTo>
                      <a:cubicBezTo>
                        <a:pt x="115986" y="77959"/>
                        <a:pt x="117240" y="66667"/>
                        <a:pt x="107203" y="54120"/>
                      </a:cubicBezTo>
                      <a:cubicBezTo>
                        <a:pt x="102184" y="47846"/>
                        <a:pt x="94656" y="39063"/>
                        <a:pt x="85873" y="32790"/>
                      </a:cubicBezTo>
                      <a:cubicBezTo>
                        <a:pt x="84618" y="31535"/>
                        <a:pt x="84618" y="30280"/>
                        <a:pt x="83363" y="29026"/>
                      </a:cubicBezTo>
                      <a:cubicBezTo>
                        <a:pt x="88382" y="21497"/>
                        <a:pt x="88382" y="10205"/>
                        <a:pt x="77090" y="5186"/>
                      </a:cubicBezTo>
                      <a:cubicBezTo>
                        <a:pt x="59524" y="-1087"/>
                        <a:pt x="44468" y="-2342"/>
                        <a:pt x="25647" y="5186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0" name="任意多边形: 形状 1659" descr="7999bba5-8e44-4324-be94-f0ee8818cc40"/>
                <p:cNvSpPr/>
                <p:nvPr/>
              </p:nvSpPr>
              <p:spPr>
                <a:xfrm>
                  <a:off x="10008689" y="5423193"/>
                  <a:ext cx="1132099" cy="1427277"/>
                </a:xfrm>
                <a:custGeom>
                  <a:avLst/>
                  <a:gdLst>
                    <a:gd name="connsiteX0" fmla="*/ 23424 w 1132099"/>
                    <a:gd name="connsiteY0" fmla="*/ 252880 h 1427277"/>
                    <a:gd name="connsiteX1" fmla="*/ 52282 w 1132099"/>
                    <a:gd name="connsiteY1" fmla="*/ 266682 h 1427277"/>
                    <a:gd name="connsiteX2" fmla="*/ 106234 w 1132099"/>
                    <a:gd name="connsiteY2" fmla="*/ 318124 h 1427277"/>
                    <a:gd name="connsiteX3" fmla="*/ 141366 w 1132099"/>
                    <a:gd name="connsiteY3" fmla="*/ 340709 h 1427277"/>
                    <a:gd name="connsiteX4" fmla="*/ 142620 w 1132099"/>
                    <a:gd name="connsiteY4" fmla="*/ 344473 h 1427277"/>
                    <a:gd name="connsiteX5" fmla="*/ 142620 w 1132099"/>
                    <a:gd name="connsiteY5" fmla="*/ 344473 h 1427277"/>
                    <a:gd name="connsiteX6" fmla="*/ 279383 w 1132099"/>
                    <a:gd name="connsiteY6" fmla="*/ 508839 h 1427277"/>
                    <a:gd name="connsiteX7" fmla="*/ 286911 w 1132099"/>
                    <a:gd name="connsiteY7" fmla="*/ 516367 h 1427277"/>
                    <a:gd name="connsiteX8" fmla="*/ 289420 w 1132099"/>
                    <a:gd name="connsiteY8" fmla="*/ 520131 h 1427277"/>
                    <a:gd name="connsiteX9" fmla="*/ 374740 w 1132099"/>
                    <a:gd name="connsiteY9" fmla="*/ 639327 h 1427277"/>
                    <a:gd name="connsiteX10" fmla="*/ 386032 w 1132099"/>
                    <a:gd name="connsiteY10" fmla="*/ 660657 h 1427277"/>
                    <a:gd name="connsiteX11" fmla="*/ 394815 w 1132099"/>
                    <a:gd name="connsiteY11" fmla="*/ 678223 h 1427277"/>
                    <a:gd name="connsiteX12" fmla="*/ 397324 w 1132099"/>
                    <a:gd name="connsiteY12" fmla="*/ 684496 h 1427277"/>
                    <a:gd name="connsiteX13" fmla="*/ 418654 w 1132099"/>
                    <a:gd name="connsiteY13" fmla="*/ 761033 h 1427277"/>
                    <a:gd name="connsiteX14" fmla="*/ 438729 w 1132099"/>
                    <a:gd name="connsiteY14" fmla="*/ 840079 h 1427277"/>
                    <a:gd name="connsiteX15" fmla="*/ 433711 w 1132099"/>
                    <a:gd name="connsiteY15" fmla="*/ 851371 h 1427277"/>
                    <a:gd name="connsiteX16" fmla="*/ 434965 w 1132099"/>
                    <a:gd name="connsiteY16" fmla="*/ 934181 h 1427277"/>
                    <a:gd name="connsiteX17" fmla="*/ 438729 w 1132099"/>
                    <a:gd name="connsiteY17" fmla="*/ 944219 h 1427277"/>
                    <a:gd name="connsiteX18" fmla="*/ 438729 w 1132099"/>
                    <a:gd name="connsiteY18" fmla="*/ 949238 h 1427277"/>
                    <a:gd name="connsiteX19" fmla="*/ 439984 w 1132099"/>
                    <a:gd name="connsiteY19" fmla="*/ 954257 h 1427277"/>
                    <a:gd name="connsiteX20" fmla="*/ 428692 w 1132099"/>
                    <a:gd name="connsiteY20" fmla="*/ 959275 h 1427277"/>
                    <a:gd name="connsiteX21" fmla="*/ 419909 w 1132099"/>
                    <a:gd name="connsiteY21" fmla="*/ 984369 h 1427277"/>
                    <a:gd name="connsiteX22" fmla="*/ 418654 w 1132099"/>
                    <a:gd name="connsiteY22" fmla="*/ 985624 h 1427277"/>
                    <a:gd name="connsiteX23" fmla="*/ 162696 w 1132099"/>
                    <a:gd name="connsiteY23" fmla="*/ 1309336 h 1427277"/>
                    <a:gd name="connsiteX24" fmla="*/ 22169 w 1132099"/>
                    <a:gd name="connsiteY24" fmla="*/ 1422259 h 1427277"/>
                    <a:gd name="connsiteX25" fmla="*/ 18405 w 1132099"/>
                    <a:gd name="connsiteY25" fmla="*/ 1427278 h 1427277"/>
                    <a:gd name="connsiteX26" fmla="*/ 123800 w 1132099"/>
                    <a:gd name="connsiteY26" fmla="*/ 1426023 h 1427277"/>
                    <a:gd name="connsiteX27" fmla="*/ 123800 w 1132099"/>
                    <a:gd name="connsiteY27" fmla="*/ 1426023 h 1427277"/>
                    <a:gd name="connsiteX28" fmla="*/ 126309 w 1132099"/>
                    <a:gd name="connsiteY28" fmla="*/ 1409712 h 1427277"/>
                    <a:gd name="connsiteX29" fmla="*/ 458805 w 1132099"/>
                    <a:gd name="connsiteY29" fmla="*/ 1121132 h 1427277"/>
                    <a:gd name="connsiteX30" fmla="*/ 493936 w 1132099"/>
                    <a:gd name="connsiteY30" fmla="*/ 1217744 h 1427277"/>
                    <a:gd name="connsiteX31" fmla="*/ 493936 w 1132099"/>
                    <a:gd name="connsiteY31" fmla="*/ 1217744 h 1427277"/>
                    <a:gd name="connsiteX32" fmla="*/ 493936 w 1132099"/>
                    <a:gd name="connsiteY32" fmla="*/ 1221507 h 1427277"/>
                    <a:gd name="connsiteX33" fmla="*/ 500210 w 1132099"/>
                    <a:gd name="connsiteY33" fmla="*/ 1236564 h 1427277"/>
                    <a:gd name="connsiteX34" fmla="*/ 565454 w 1132099"/>
                    <a:gd name="connsiteY34" fmla="*/ 1321883 h 1427277"/>
                    <a:gd name="connsiteX35" fmla="*/ 674613 w 1132099"/>
                    <a:gd name="connsiteY35" fmla="*/ 1308082 h 1427277"/>
                    <a:gd name="connsiteX36" fmla="*/ 695943 w 1132099"/>
                    <a:gd name="connsiteY36" fmla="*/ 1276714 h 1427277"/>
                    <a:gd name="connsiteX37" fmla="*/ 682141 w 1132099"/>
                    <a:gd name="connsiteY37" fmla="*/ 1215234 h 1427277"/>
                    <a:gd name="connsiteX38" fmla="*/ 546634 w 1132099"/>
                    <a:gd name="connsiteY38" fmla="*/ 1176338 h 1427277"/>
                    <a:gd name="connsiteX39" fmla="*/ 545379 w 1132099"/>
                    <a:gd name="connsiteY39" fmla="*/ 1175083 h 1427277"/>
                    <a:gd name="connsiteX40" fmla="*/ 542869 w 1132099"/>
                    <a:gd name="connsiteY40" fmla="*/ 1171320 h 1427277"/>
                    <a:gd name="connsiteX41" fmla="*/ 537851 w 1132099"/>
                    <a:gd name="connsiteY41" fmla="*/ 1171320 h 1427277"/>
                    <a:gd name="connsiteX42" fmla="*/ 505228 w 1132099"/>
                    <a:gd name="connsiteY42" fmla="*/ 1088509 h 1427277"/>
                    <a:gd name="connsiteX43" fmla="*/ 512757 w 1132099"/>
                    <a:gd name="connsiteY43" fmla="*/ 1079727 h 1427277"/>
                    <a:gd name="connsiteX44" fmla="*/ 511502 w 1132099"/>
                    <a:gd name="connsiteY44" fmla="*/ 1075962 h 1427277"/>
                    <a:gd name="connsiteX45" fmla="*/ 517775 w 1132099"/>
                    <a:gd name="connsiteY45" fmla="*/ 1078472 h 1427277"/>
                    <a:gd name="connsiteX46" fmla="*/ 519030 w 1132099"/>
                    <a:gd name="connsiteY46" fmla="*/ 1078472 h 1427277"/>
                    <a:gd name="connsiteX47" fmla="*/ 517775 w 1132099"/>
                    <a:gd name="connsiteY47" fmla="*/ 1079727 h 1427277"/>
                    <a:gd name="connsiteX48" fmla="*/ 521540 w 1132099"/>
                    <a:gd name="connsiteY48" fmla="*/ 1084745 h 1427277"/>
                    <a:gd name="connsiteX49" fmla="*/ 522794 w 1132099"/>
                    <a:gd name="connsiteY49" fmla="*/ 1091019 h 1427277"/>
                    <a:gd name="connsiteX50" fmla="*/ 525304 w 1132099"/>
                    <a:gd name="connsiteY50" fmla="*/ 1092274 h 1427277"/>
                    <a:gd name="connsiteX51" fmla="*/ 581765 w 1132099"/>
                    <a:gd name="connsiteY51" fmla="*/ 1116113 h 1427277"/>
                    <a:gd name="connsiteX52" fmla="*/ 668339 w 1132099"/>
                    <a:gd name="connsiteY52" fmla="*/ 1132424 h 1427277"/>
                    <a:gd name="connsiteX53" fmla="*/ 692179 w 1132099"/>
                    <a:gd name="connsiteY53" fmla="*/ 1124895 h 1427277"/>
                    <a:gd name="connsiteX54" fmla="*/ 733584 w 1132099"/>
                    <a:gd name="connsiteY54" fmla="*/ 1131169 h 1427277"/>
                    <a:gd name="connsiteX55" fmla="*/ 739857 w 1132099"/>
                    <a:gd name="connsiteY55" fmla="*/ 1131169 h 1427277"/>
                    <a:gd name="connsiteX56" fmla="*/ 743621 w 1132099"/>
                    <a:gd name="connsiteY56" fmla="*/ 1132424 h 1427277"/>
                    <a:gd name="connsiteX57" fmla="*/ 838978 w 1132099"/>
                    <a:gd name="connsiteY57" fmla="*/ 1136188 h 1427277"/>
                    <a:gd name="connsiteX58" fmla="*/ 840233 w 1132099"/>
                    <a:gd name="connsiteY58" fmla="*/ 1136188 h 1427277"/>
                    <a:gd name="connsiteX59" fmla="*/ 845252 w 1132099"/>
                    <a:gd name="connsiteY59" fmla="*/ 1136188 h 1427277"/>
                    <a:gd name="connsiteX60" fmla="*/ 854035 w 1132099"/>
                    <a:gd name="connsiteY60" fmla="*/ 1136188 h 1427277"/>
                    <a:gd name="connsiteX61" fmla="*/ 855289 w 1132099"/>
                    <a:gd name="connsiteY61" fmla="*/ 1137442 h 1427277"/>
                    <a:gd name="connsiteX62" fmla="*/ 856544 w 1132099"/>
                    <a:gd name="connsiteY62" fmla="*/ 1137442 h 1427277"/>
                    <a:gd name="connsiteX63" fmla="*/ 866582 w 1132099"/>
                    <a:gd name="connsiteY63" fmla="*/ 1149989 h 1427277"/>
                    <a:gd name="connsiteX64" fmla="*/ 914260 w 1132099"/>
                    <a:gd name="connsiteY64" fmla="*/ 1166301 h 1427277"/>
                    <a:gd name="connsiteX65" fmla="*/ 1071098 w 1132099"/>
                    <a:gd name="connsiteY65" fmla="*/ 1166301 h 1427277"/>
                    <a:gd name="connsiteX66" fmla="*/ 1102465 w 1132099"/>
                    <a:gd name="connsiteY66" fmla="*/ 1152499 h 1427277"/>
                    <a:gd name="connsiteX67" fmla="*/ 1120031 w 1132099"/>
                    <a:gd name="connsiteY67" fmla="*/ 1147480 h 1427277"/>
                    <a:gd name="connsiteX68" fmla="*/ 1117522 w 1132099"/>
                    <a:gd name="connsiteY68" fmla="*/ 1112349 h 1427277"/>
                    <a:gd name="connsiteX69" fmla="*/ 1116267 w 1132099"/>
                    <a:gd name="connsiteY69" fmla="*/ 1109839 h 1427277"/>
                    <a:gd name="connsiteX70" fmla="*/ 1008363 w 1132099"/>
                    <a:gd name="connsiteY70" fmla="*/ 1057142 h 1427277"/>
                    <a:gd name="connsiteX71" fmla="*/ 833960 w 1132099"/>
                    <a:gd name="connsiteY71" fmla="*/ 1075962 h 1427277"/>
                    <a:gd name="connsiteX72" fmla="*/ 822667 w 1132099"/>
                    <a:gd name="connsiteY72" fmla="*/ 1088509 h 1427277"/>
                    <a:gd name="connsiteX73" fmla="*/ 801337 w 1132099"/>
                    <a:gd name="connsiteY73" fmla="*/ 1087255 h 1427277"/>
                    <a:gd name="connsiteX74" fmla="*/ 785026 w 1132099"/>
                    <a:gd name="connsiteY74" fmla="*/ 1091019 h 1427277"/>
                    <a:gd name="connsiteX75" fmla="*/ 723546 w 1132099"/>
                    <a:gd name="connsiteY75" fmla="*/ 1083491 h 1427277"/>
                    <a:gd name="connsiteX76" fmla="*/ 693433 w 1132099"/>
                    <a:gd name="connsiteY76" fmla="*/ 1079727 h 1427277"/>
                    <a:gd name="connsiteX77" fmla="*/ 716018 w 1132099"/>
                    <a:gd name="connsiteY77" fmla="*/ 1072198 h 1427277"/>
                    <a:gd name="connsiteX78" fmla="*/ 830195 w 1132099"/>
                    <a:gd name="connsiteY78" fmla="*/ 932927 h 1427277"/>
                    <a:gd name="connsiteX79" fmla="*/ 833960 w 1132099"/>
                    <a:gd name="connsiteY79" fmla="*/ 932927 h 1427277"/>
                    <a:gd name="connsiteX80" fmla="*/ 928062 w 1132099"/>
                    <a:gd name="connsiteY80" fmla="*/ 899050 h 1427277"/>
                    <a:gd name="connsiteX81" fmla="*/ 935590 w 1132099"/>
                    <a:gd name="connsiteY81" fmla="*/ 899050 h 1427277"/>
                    <a:gd name="connsiteX82" fmla="*/ 1079881 w 1132099"/>
                    <a:gd name="connsiteY82" fmla="*/ 838824 h 1427277"/>
                    <a:gd name="connsiteX83" fmla="*/ 1072352 w 1132099"/>
                    <a:gd name="connsiteY83" fmla="*/ 748486 h 1427277"/>
                    <a:gd name="connsiteX84" fmla="*/ 910496 w 1132099"/>
                    <a:gd name="connsiteY84" fmla="*/ 758524 h 1427277"/>
                    <a:gd name="connsiteX85" fmla="*/ 874110 w 1132099"/>
                    <a:gd name="connsiteY85" fmla="*/ 867682 h 1427277"/>
                    <a:gd name="connsiteX86" fmla="*/ 876619 w 1132099"/>
                    <a:gd name="connsiteY86" fmla="*/ 877720 h 1427277"/>
                    <a:gd name="connsiteX87" fmla="*/ 876619 w 1132099"/>
                    <a:gd name="connsiteY87" fmla="*/ 877720 h 1427277"/>
                    <a:gd name="connsiteX88" fmla="*/ 876619 w 1132099"/>
                    <a:gd name="connsiteY88" fmla="*/ 877720 h 1427277"/>
                    <a:gd name="connsiteX89" fmla="*/ 875365 w 1132099"/>
                    <a:gd name="connsiteY89" fmla="*/ 878975 h 1427277"/>
                    <a:gd name="connsiteX90" fmla="*/ 811375 w 1132099"/>
                    <a:gd name="connsiteY90" fmla="*/ 900304 h 1427277"/>
                    <a:gd name="connsiteX91" fmla="*/ 808866 w 1132099"/>
                    <a:gd name="connsiteY91" fmla="*/ 901559 h 1427277"/>
                    <a:gd name="connsiteX92" fmla="*/ 805101 w 1132099"/>
                    <a:gd name="connsiteY92" fmla="*/ 906578 h 1427277"/>
                    <a:gd name="connsiteX93" fmla="*/ 726055 w 1132099"/>
                    <a:gd name="connsiteY93" fmla="*/ 910342 h 1427277"/>
                    <a:gd name="connsiteX94" fmla="*/ 665830 w 1132099"/>
                    <a:gd name="connsiteY94" fmla="*/ 964294 h 1427277"/>
                    <a:gd name="connsiteX95" fmla="*/ 576746 w 1132099"/>
                    <a:gd name="connsiteY95" fmla="*/ 968058 h 1427277"/>
                    <a:gd name="connsiteX96" fmla="*/ 569218 w 1132099"/>
                    <a:gd name="connsiteY96" fmla="*/ 965549 h 1427277"/>
                    <a:gd name="connsiteX97" fmla="*/ 541615 w 1132099"/>
                    <a:gd name="connsiteY97" fmla="*/ 961785 h 1427277"/>
                    <a:gd name="connsiteX98" fmla="*/ 531577 w 1132099"/>
                    <a:gd name="connsiteY98" fmla="*/ 965549 h 1427277"/>
                    <a:gd name="connsiteX99" fmla="*/ 520285 w 1132099"/>
                    <a:gd name="connsiteY99" fmla="*/ 955511 h 1427277"/>
                    <a:gd name="connsiteX100" fmla="*/ 585529 w 1132099"/>
                    <a:gd name="connsiteY100" fmla="*/ 900304 h 1427277"/>
                    <a:gd name="connsiteX101" fmla="*/ 665830 w 1132099"/>
                    <a:gd name="connsiteY101" fmla="*/ 825023 h 1427277"/>
                    <a:gd name="connsiteX102" fmla="*/ 675867 w 1132099"/>
                    <a:gd name="connsiteY102" fmla="*/ 825023 h 1427277"/>
                    <a:gd name="connsiteX103" fmla="*/ 705980 w 1132099"/>
                    <a:gd name="connsiteY103" fmla="*/ 788636 h 1427277"/>
                    <a:gd name="connsiteX104" fmla="*/ 759932 w 1132099"/>
                    <a:gd name="connsiteY104" fmla="*/ 723392 h 1427277"/>
                    <a:gd name="connsiteX105" fmla="*/ 777498 w 1132099"/>
                    <a:gd name="connsiteY105" fmla="*/ 723392 h 1427277"/>
                    <a:gd name="connsiteX106" fmla="*/ 836469 w 1132099"/>
                    <a:gd name="connsiteY106" fmla="*/ 685751 h 1427277"/>
                    <a:gd name="connsiteX107" fmla="*/ 867836 w 1132099"/>
                    <a:gd name="connsiteY107" fmla="*/ 656893 h 1427277"/>
                    <a:gd name="connsiteX108" fmla="*/ 894185 w 1132099"/>
                    <a:gd name="connsiteY108" fmla="*/ 620507 h 1427277"/>
                    <a:gd name="connsiteX109" fmla="*/ 892930 w 1132099"/>
                    <a:gd name="connsiteY109" fmla="*/ 606705 h 1427277"/>
                    <a:gd name="connsiteX110" fmla="*/ 895440 w 1132099"/>
                    <a:gd name="connsiteY110" fmla="*/ 591649 h 1427277"/>
                    <a:gd name="connsiteX111" fmla="*/ 910496 w 1132099"/>
                    <a:gd name="connsiteY111" fmla="*/ 575338 h 1427277"/>
                    <a:gd name="connsiteX112" fmla="*/ 910496 w 1132099"/>
                    <a:gd name="connsiteY112" fmla="*/ 570319 h 1427277"/>
                    <a:gd name="connsiteX113" fmla="*/ 910496 w 1132099"/>
                    <a:gd name="connsiteY113" fmla="*/ 570319 h 1427277"/>
                    <a:gd name="connsiteX114" fmla="*/ 910496 w 1132099"/>
                    <a:gd name="connsiteY114" fmla="*/ 569064 h 1427277"/>
                    <a:gd name="connsiteX115" fmla="*/ 899204 w 1132099"/>
                    <a:gd name="connsiteY115" fmla="*/ 537697 h 1427277"/>
                    <a:gd name="connsiteX116" fmla="*/ 877874 w 1132099"/>
                    <a:gd name="connsiteY116" fmla="*/ 507584 h 1427277"/>
                    <a:gd name="connsiteX117" fmla="*/ 859053 w 1132099"/>
                    <a:gd name="connsiteY117" fmla="*/ 501310 h 1427277"/>
                    <a:gd name="connsiteX118" fmla="*/ 869091 w 1132099"/>
                    <a:gd name="connsiteY118" fmla="*/ 493782 h 1427277"/>
                    <a:gd name="connsiteX119" fmla="*/ 938100 w 1132099"/>
                    <a:gd name="connsiteY119" fmla="*/ 404698 h 1427277"/>
                    <a:gd name="connsiteX120" fmla="*/ 909241 w 1132099"/>
                    <a:gd name="connsiteY120" fmla="*/ 378350 h 1427277"/>
                    <a:gd name="connsiteX121" fmla="*/ 817648 w 1132099"/>
                    <a:gd name="connsiteY121" fmla="*/ 360784 h 1427277"/>
                    <a:gd name="connsiteX122" fmla="*/ 792555 w 1132099"/>
                    <a:gd name="connsiteY122" fmla="*/ 355765 h 1427277"/>
                    <a:gd name="connsiteX123" fmla="*/ 727310 w 1132099"/>
                    <a:gd name="connsiteY123" fmla="*/ 404698 h 1427277"/>
                    <a:gd name="connsiteX124" fmla="*/ 709744 w 1132099"/>
                    <a:gd name="connsiteY124" fmla="*/ 439830 h 1427277"/>
                    <a:gd name="connsiteX125" fmla="*/ 688414 w 1132099"/>
                    <a:gd name="connsiteY125" fmla="*/ 443594 h 1427277"/>
                    <a:gd name="connsiteX126" fmla="*/ 638227 w 1132099"/>
                    <a:gd name="connsiteY126" fmla="*/ 462415 h 1427277"/>
                    <a:gd name="connsiteX127" fmla="*/ 572982 w 1132099"/>
                    <a:gd name="connsiteY127" fmla="*/ 471198 h 1427277"/>
                    <a:gd name="connsiteX128" fmla="*/ 561690 w 1132099"/>
                    <a:gd name="connsiteY128" fmla="*/ 474962 h 1427277"/>
                    <a:gd name="connsiteX129" fmla="*/ 450022 w 1132099"/>
                    <a:gd name="connsiteY129" fmla="*/ 471198 h 1427277"/>
                    <a:gd name="connsiteX130" fmla="*/ 431201 w 1132099"/>
                    <a:gd name="connsiteY130" fmla="*/ 516367 h 1427277"/>
                    <a:gd name="connsiteX131" fmla="*/ 429947 w 1132099"/>
                    <a:gd name="connsiteY131" fmla="*/ 517621 h 1427277"/>
                    <a:gd name="connsiteX132" fmla="*/ 419909 w 1132099"/>
                    <a:gd name="connsiteY132" fmla="*/ 565300 h 1427277"/>
                    <a:gd name="connsiteX133" fmla="*/ 404853 w 1132099"/>
                    <a:gd name="connsiteY133" fmla="*/ 566555 h 1427277"/>
                    <a:gd name="connsiteX134" fmla="*/ 412381 w 1132099"/>
                    <a:gd name="connsiteY134" fmla="*/ 468688 h 1427277"/>
                    <a:gd name="connsiteX135" fmla="*/ 413635 w 1132099"/>
                    <a:gd name="connsiteY135" fmla="*/ 467433 h 1427277"/>
                    <a:gd name="connsiteX136" fmla="*/ 413635 w 1132099"/>
                    <a:gd name="connsiteY136" fmla="*/ 467433 h 1427277"/>
                    <a:gd name="connsiteX137" fmla="*/ 481389 w 1132099"/>
                    <a:gd name="connsiteY137" fmla="*/ 329417 h 1427277"/>
                    <a:gd name="connsiteX138" fmla="*/ 487663 w 1132099"/>
                    <a:gd name="connsiteY138" fmla="*/ 325653 h 1427277"/>
                    <a:gd name="connsiteX139" fmla="*/ 545379 w 1132099"/>
                    <a:gd name="connsiteY139" fmla="*/ 235314 h 1427277"/>
                    <a:gd name="connsiteX140" fmla="*/ 567963 w 1132099"/>
                    <a:gd name="connsiteY140" fmla="*/ 236569 h 1427277"/>
                    <a:gd name="connsiteX141" fmla="*/ 688414 w 1132099"/>
                    <a:gd name="connsiteY141" fmla="*/ 116118 h 1427277"/>
                    <a:gd name="connsiteX142" fmla="*/ 650774 w 1132099"/>
                    <a:gd name="connsiteY142" fmla="*/ 9468 h 1427277"/>
                    <a:gd name="connsiteX143" fmla="*/ 544124 w 1132099"/>
                    <a:gd name="connsiteY143" fmla="*/ 64675 h 1427277"/>
                    <a:gd name="connsiteX144" fmla="*/ 511502 w 1132099"/>
                    <a:gd name="connsiteY144" fmla="*/ 192654 h 1427277"/>
                    <a:gd name="connsiteX145" fmla="*/ 512757 w 1132099"/>
                    <a:gd name="connsiteY145" fmla="*/ 195164 h 1427277"/>
                    <a:gd name="connsiteX146" fmla="*/ 517775 w 1132099"/>
                    <a:gd name="connsiteY146" fmla="*/ 215239 h 1427277"/>
                    <a:gd name="connsiteX147" fmla="*/ 510247 w 1132099"/>
                    <a:gd name="connsiteY147" fmla="*/ 224022 h 1427277"/>
                    <a:gd name="connsiteX148" fmla="*/ 510247 w 1132099"/>
                    <a:gd name="connsiteY148" fmla="*/ 224022 h 1427277"/>
                    <a:gd name="connsiteX149" fmla="*/ 498955 w 1132099"/>
                    <a:gd name="connsiteY149" fmla="*/ 239078 h 1427277"/>
                    <a:gd name="connsiteX150" fmla="*/ 455041 w 1132099"/>
                    <a:gd name="connsiteY150" fmla="*/ 314360 h 1427277"/>
                    <a:gd name="connsiteX151" fmla="*/ 406107 w 1132099"/>
                    <a:gd name="connsiteY151" fmla="*/ 397170 h 1427277"/>
                    <a:gd name="connsiteX152" fmla="*/ 401088 w 1132099"/>
                    <a:gd name="connsiteY152" fmla="*/ 399680 h 1427277"/>
                    <a:gd name="connsiteX153" fmla="*/ 394815 w 1132099"/>
                    <a:gd name="connsiteY153" fmla="*/ 402189 h 1427277"/>
                    <a:gd name="connsiteX154" fmla="*/ 384777 w 1132099"/>
                    <a:gd name="connsiteY154" fmla="*/ 434811 h 1427277"/>
                    <a:gd name="connsiteX155" fmla="*/ 368466 w 1132099"/>
                    <a:gd name="connsiteY155" fmla="*/ 429792 h 1427277"/>
                    <a:gd name="connsiteX156" fmla="*/ 386032 w 1132099"/>
                    <a:gd name="connsiteY156" fmla="*/ 350747 h 1427277"/>
                    <a:gd name="connsiteX157" fmla="*/ 401088 w 1132099"/>
                    <a:gd name="connsiteY157" fmla="*/ 247861 h 1427277"/>
                    <a:gd name="connsiteX158" fmla="*/ 445003 w 1132099"/>
                    <a:gd name="connsiteY158" fmla="*/ 186381 h 1427277"/>
                    <a:gd name="connsiteX159" fmla="*/ 461314 w 1132099"/>
                    <a:gd name="connsiteY159" fmla="*/ 182617 h 1427277"/>
                    <a:gd name="connsiteX160" fmla="*/ 485153 w 1132099"/>
                    <a:gd name="connsiteY160" fmla="*/ 134938 h 1427277"/>
                    <a:gd name="connsiteX161" fmla="*/ 490172 w 1132099"/>
                    <a:gd name="connsiteY161" fmla="*/ 92279 h 1427277"/>
                    <a:gd name="connsiteX162" fmla="*/ 492681 w 1132099"/>
                    <a:gd name="connsiteY162" fmla="*/ 86005 h 1427277"/>
                    <a:gd name="connsiteX163" fmla="*/ 491427 w 1132099"/>
                    <a:gd name="connsiteY163" fmla="*/ 62166 h 1427277"/>
                    <a:gd name="connsiteX164" fmla="*/ 487663 w 1132099"/>
                    <a:gd name="connsiteY164" fmla="*/ 33308 h 1427277"/>
                    <a:gd name="connsiteX165" fmla="*/ 482644 w 1132099"/>
                    <a:gd name="connsiteY165" fmla="*/ 23270 h 1427277"/>
                    <a:gd name="connsiteX166" fmla="*/ 467587 w 1132099"/>
                    <a:gd name="connsiteY166" fmla="*/ 11978 h 1427277"/>
                    <a:gd name="connsiteX167" fmla="*/ 424928 w 1132099"/>
                    <a:gd name="connsiteY167" fmla="*/ 4450 h 1427277"/>
                    <a:gd name="connsiteX168" fmla="*/ 374740 w 1132099"/>
                    <a:gd name="connsiteY168" fmla="*/ 3195 h 1427277"/>
                    <a:gd name="connsiteX169" fmla="*/ 372230 w 1132099"/>
                    <a:gd name="connsiteY169" fmla="*/ 5704 h 1427277"/>
                    <a:gd name="connsiteX170" fmla="*/ 368466 w 1132099"/>
                    <a:gd name="connsiteY170" fmla="*/ 9468 h 1427277"/>
                    <a:gd name="connsiteX171" fmla="*/ 352155 w 1132099"/>
                    <a:gd name="connsiteY171" fmla="*/ 27034 h 1427277"/>
                    <a:gd name="connsiteX172" fmla="*/ 353410 w 1132099"/>
                    <a:gd name="connsiteY172" fmla="*/ 29544 h 1427277"/>
                    <a:gd name="connsiteX173" fmla="*/ 355919 w 1132099"/>
                    <a:gd name="connsiteY173" fmla="*/ 33308 h 1427277"/>
                    <a:gd name="connsiteX174" fmla="*/ 328316 w 1132099"/>
                    <a:gd name="connsiteY174" fmla="*/ 185126 h 1427277"/>
                    <a:gd name="connsiteX175" fmla="*/ 337099 w 1132099"/>
                    <a:gd name="connsiteY175" fmla="*/ 212730 h 1427277"/>
                    <a:gd name="connsiteX176" fmla="*/ 355919 w 1132099"/>
                    <a:gd name="connsiteY176" fmla="*/ 226531 h 1427277"/>
                    <a:gd name="connsiteX177" fmla="*/ 352155 w 1132099"/>
                    <a:gd name="connsiteY177" fmla="*/ 236569 h 1427277"/>
                    <a:gd name="connsiteX178" fmla="*/ 352155 w 1132099"/>
                    <a:gd name="connsiteY178" fmla="*/ 250371 h 1427277"/>
                    <a:gd name="connsiteX179" fmla="*/ 344627 w 1132099"/>
                    <a:gd name="connsiteY179" fmla="*/ 474962 h 1427277"/>
                    <a:gd name="connsiteX180" fmla="*/ 344627 w 1132099"/>
                    <a:gd name="connsiteY180" fmla="*/ 476216 h 1427277"/>
                    <a:gd name="connsiteX181" fmla="*/ 181516 w 1132099"/>
                    <a:gd name="connsiteY181" fmla="*/ 266682 h 1427277"/>
                    <a:gd name="connsiteX182" fmla="*/ 93687 w 1132099"/>
                    <a:gd name="connsiteY182" fmla="*/ 44600 h 1427277"/>
                    <a:gd name="connsiteX183" fmla="*/ 8368 w 1132099"/>
                    <a:gd name="connsiteY183" fmla="*/ 107335 h 1427277"/>
                    <a:gd name="connsiteX184" fmla="*/ 9622 w 1132099"/>
                    <a:gd name="connsiteY184" fmla="*/ 191400 h 1427277"/>
                    <a:gd name="connsiteX185" fmla="*/ 23424 w 1132099"/>
                    <a:gd name="connsiteY185" fmla="*/ 252880 h 1427277"/>
                    <a:gd name="connsiteX186" fmla="*/ 847761 w 1132099"/>
                    <a:gd name="connsiteY186" fmla="*/ 503820 h 1427277"/>
                    <a:gd name="connsiteX187" fmla="*/ 857799 w 1132099"/>
                    <a:gd name="connsiteY187" fmla="*/ 503820 h 1427277"/>
                    <a:gd name="connsiteX188" fmla="*/ 845252 w 1132099"/>
                    <a:gd name="connsiteY188" fmla="*/ 511348 h 1427277"/>
                    <a:gd name="connsiteX189" fmla="*/ 835214 w 1132099"/>
                    <a:gd name="connsiteY189" fmla="*/ 515112 h 1427277"/>
                    <a:gd name="connsiteX190" fmla="*/ 832705 w 1132099"/>
                    <a:gd name="connsiteY190" fmla="*/ 516367 h 1427277"/>
                    <a:gd name="connsiteX191" fmla="*/ 847761 w 1132099"/>
                    <a:gd name="connsiteY191" fmla="*/ 503820 h 1427277"/>
                    <a:gd name="connsiteX192" fmla="*/ 653283 w 1132099"/>
                    <a:gd name="connsiteY192" fmla="*/ 1006954 h 1427277"/>
                    <a:gd name="connsiteX193" fmla="*/ 652028 w 1132099"/>
                    <a:gd name="connsiteY193" fmla="*/ 1024520 h 1427277"/>
                    <a:gd name="connsiteX194" fmla="*/ 652028 w 1132099"/>
                    <a:gd name="connsiteY194" fmla="*/ 1025774 h 1427277"/>
                    <a:gd name="connsiteX195" fmla="*/ 584275 w 1132099"/>
                    <a:gd name="connsiteY195" fmla="*/ 1052123 h 1427277"/>
                    <a:gd name="connsiteX196" fmla="*/ 581765 w 1132099"/>
                    <a:gd name="connsiteY196" fmla="*/ 1053378 h 1427277"/>
                    <a:gd name="connsiteX197" fmla="*/ 545379 w 1132099"/>
                    <a:gd name="connsiteY197" fmla="*/ 1044595 h 1427277"/>
                    <a:gd name="connsiteX198" fmla="*/ 524049 w 1132099"/>
                    <a:gd name="connsiteY198" fmla="*/ 1038321 h 1427277"/>
                    <a:gd name="connsiteX199" fmla="*/ 507738 w 1132099"/>
                    <a:gd name="connsiteY199" fmla="*/ 1032048 h 1427277"/>
                    <a:gd name="connsiteX200" fmla="*/ 515266 w 1132099"/>
                    <a:gd name="connsiteY200" fmla="*/ 1019501 h 1427277"/>
                    <a:gd name="connsiteX201" fmla="*/ 653283 w 1132099"/>
                    <a:gd name="connsiteY201" fmla="*/ 1006954 h 1427277"/>
                    <a:gd name="connsiteX202" fmla="*/ 555416 w 1132099"/>
                    <a:gd name="connsiteY202" fmla="*/ 561536 h 1427277"/>
                    <a:gd name="connsiteX203" fmla="*/ 552907 w 1132099"/>
                    <a:gd name="connsiteY203" fmla="*/ 579102 h 1427277"/>
                    <a:gd name="connsiteX204" fmla="*/ 547888 w 1132099"/>
                    <a:gd name="connsiteY204" fmla="*/ 560281 h 1427277"/>
                    <a:gd name="connsiteX205" fmla="*/ 555416 w 1132099"/>
                    <a:gd name="connsiteY205" fmla="*/ 561536 h 1427277"/>
                    <a:gd name="connsiteX206" fmla="*/ 591803 w 1132099"/>
                    <a:gd name="connsiteY206" fmla="*/ 527659 h 1427277"/>
                    <a:gd name="connsiteX207" fmla="*/ 690924 w 1132099"/>
                    <a:gd name="connsiteY207" fmla="*/ 501310 h 1427277"/>
                    <a:gd name="connsiteX208" fmla="*/ 766206 w 1132099"/>
                    <a:gd name="connsiteY208" fmla="*/ 537697 h 1427277"/>
                    <a:gd name="connsiteX209" fmla="*/ 766206 w 1132099"/>
                    <a:gd name="connsiteY209" fmla="*/ 538951 h 1427277"/>
                    <a:gd name="connsiteX210" fmla="*/ 768715 w 1132099"/>
                    <a:gd name="connsiteY210" fmla="*/ 555262 h 1427277"/>
                    <a:gd name="connsiteX211" fmla="*/ 768715 w 1132099"/>
                    <a:gd name="connsiteY211" fmla="*/ 556517 h 1427277"/>
                    <a:gd name="connsiteX212" fmla="*/ 736093 w 1132099"/>
                    <a:gd name="connsiteY212" fmla="*/ 594158 h 1427277"/>
                    <a:gd name="connsiteX213" fmla="*/ 729820 w 1132099"/>
                    <a:gd name="connsiteY213" fmla="*/ 604196 h 1427277"/>
                    <a:gd name="connsiteX214" fmla="*/ 705980 w 1132099"/>
                    <a:gd name="connsiteY214" fmla="*/ 695789 h 1427277"/>
                    <a:gd name="connsiteX215" fmla="*/ 716018 w 1132099"/>
                    <a:gd name="connsiteY215" fmla="*/ 712100 h 1427277"/>
                    <a:gd name="connsiteX216" fmla="*/ 698452 w 1132099"/>
                    <a:gd name="connsiteY216" fmla="*/ 737194 h 1427277"/>
                    <a:gd name="connsiteX217" fmla="*/ 695943 w 1132099"/>
                    <a:gd name="connsiteY217" fmla="*/ 742213 h 1427277"/>
                    <a:gd name="connsiteX218" fmla="*/ 679632 w 1132099"/>
                    <a:gd name="connsiteY218" fmla="*/ 761033 h 1427277"/>
                    <a:gd name="connsiteX219" fmla="*/ 675867 w 1132099"/>
                    <a:gd name="connsiteY219" fmla="*/ 764797 h 1427277"/>
                    <a:gd name="connsiteX220" fmla="*/ 591803 w 1132099"/>
                    <a:gd name="connsiteY220" fmla="*/ 847607 h 1427277"/>
                    <a:gd name="connsiteX221" fmla="*/ 588039 w 1132099"/>
                    <a:gd name="connsiteY221" fmla="*/ 860154 h 1427277"/>
                    <a:gd name="connsiteX222" fmla="*/ 571728 w 1132099"/>
                    <a:gd name="connsiteY222" fmla="*/ 873956 h 1427277"/>
                    <a:gd name="connsiteX223" fmla="*/ 515266 w 1132099"/>
                    <a:gd name="connsiteY223" fmla="*/ 905323 h 1427277"/>
                    <a:gd name="connsiteX224" fmla="*/ 549143 w 1132099"/>
                    <a:gd name="connsiteY224" fmla="*/ 655638 h 1427277"/>
                    <a:gd name="connsiteX225" fmla="*/ 591803 w 1132099"/>
                    <a:gd name="connsiteY225" fmla="*/ 527659 h 1427277"/>
                    <a:gd name="connsiteX226" fmla="*/ 466333 w 1132099"/>
                    <a:gd name="connsiteY226" fmla="*/ 655638 h 1427277"/>
                    <a:gd name="connsiteX227" fmla="*/ 476370 w 1132099"/>
                    <a:gd name="connsiteY227" fmla="*/ 655638 h 1427277"/>
                    <a:gd name="connsiteX228" fmla="*/ 476370 w 1132099"/>
                    <a:gd name="connsiteY228" fmla="*/ 655638 h 1427277"/>
                    <a:gd name="connsiteX229" fmla="*/ 507738 w 1132099"/>
                    <a:gd name="connsiteY229" fmla="*/ 679478 h 1427277"/>
                    <a:gd name="connsiteX230" fmla="*/ 512757 w 1132099"/>
                    <a:gd name="connsiteY230" fmla="*/ 756014 h 1427277"/>
                    <a:gd name="connsiteX231" fmla="*/ 488917 w 1132099"/>
                    <a:gd name="connsiteY231" fmla="*/ 857645 h 1427277"/>
                    <a:gd name="connsiteX232" fmla="*/ 477625 w 1132099"/>
                    <a:gd name="connsiteY232" fmla="*/ 804947 h 1427277"/>
                    <a:gd name="connsiteX233" fmla="*/ 478880 w 1132099"/>
                    <a:gd name="connsiteY233" fmla="*/ 797419 h 1427277"/>
                    <a:gd name="connsiteX234" fmla="*/ 478880 w 1132099"/>
                    <a:gd name="connsiteY234" fmla="*/ 792400 h 1427277"/>
                    <a:gd name="connsiteX235" fmla="*/ 478880 w 1132099"/>
                    <a:gd name="connsiteY235" fmla="*/ 792400 h 1427277"/>
                    <a:gd name="connsiteX236" fmla="*/ 478880 w 1132099"/>
                    <a:gd name="connsiteY236" fmla="*/ 792400 h 1427277"/>
                    <a:gd name="connsiteX237" fmla="*/ 455041 w 1132099"/>
                    <a:gd name="connsiteY237" fmla="*/ 674459 h 1427277"/>
                    <a:gd name="connsiteX238" fmla="*/ 466333 w 1132099"/>
                    <a:gd name="connsiteY238" fmla="*/ 655638 h 1427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</a:cxnLst>
                  <a:rect l="l" t="t" r="r" b="b"/>
                  <a:pathLst>
                    <a:path w="1132099" h="1427277">
                      <a:moveTo>
                        <a:pt x="23424" y="252880"/>
                      </a:moveTo>
                      <a:cubicBezTo>
                        <a:pt x="25933" y="264172"/>
                        <a:pt x="40990" y="269191"/>
                        <a:pt x="52282" y="266682"/>
                      </a:cubicBezTo>
                      <a:cubicBezTo>
                        <a:pt x="68593" y="288012"/>
                        <a:pt x="88668" y="305577"/>
                        <a:pt x="106234" y="318124"/>
                      </a:cubicBezTo>
                      <a:cubicBezTo>
                        <a:pt x="120036" y="323143"/>
                        <a:pt x="133838" y="328162"/>
                        <a:pt x="141366" y="340709"/>
                      </a:cubicBezTo>
                      <a:cubicBezTo>
                        <a:pt x="142620" y="341964"/>
                        <a:pt x="142620" y="343218"/>
                        <a:pt x="142620" y="344473"/>
                      </a:cubicBezTo>
                      <a:cubicBezTo>
                        <a:pt x="142620" y="344473"/>
                        <a:pt x="142620" y="344473"/>
                        <a:pt x="142620" y="344473"/>
                      </a:cubicBezTo>
                      <a:cubicBezTo>
                        <a:pt x="200337" y="388388"/>
                        <a:pt x="258053" y="447358"/>
                        <a:pt x="279383" y="508839"/>
                      </a:cubicBezTo>
                      <a:cubicBezTo>
                        <a:pt x="281892" y="511348"/>
                        <a:pt x="284401" y="513857"/>
                        <a:pt x="286911" y="516367"/>
                      </a:cubicBezTo>
                      <a:cubicBezTo>
                        <a:pt x="286911" y="517621"/>
                        <a:pt x="288166" y="518876"/>
                        <a:pt x="289420" y="520131"/>
                      </a:cubicBezTo>
                      <a:cubicBezTo>
                        <a:pt x="318278" y="560281"/>
                        <a:pt x="345882" y="599177"/>
                        <a:pt x="374740" y="639327"/>
                      </a:cubicBezTo>
                      <a:cubicBezTo>
                        <a:pt x="378504" y="646855"/>
                        <a:pt x="382268" y="653129"/>
                        <a:pt x="386032" y="660657"/>
                      </a:cubicBezTo>
                      <a:cubicBezTo>
                        <a:pt x="384777" y="666931"/>
                        <a:pt x="388541" y="674459"/>
                        <a:pt x="394815" y="678223"/>
                      </a:cubicBezTo>
                      <a:cubicBezTo>
                        <a:pt x="396070" y="680732"/>
                        <a:pt x="397324" y="681987"/>
                        <a:pt x="397324" y="684496"/>
                      </a:cubicBezTo>
                      <a:cubicBezTo>
                        <a:pt x="401088" y="709590"/>
                        <a:pt x="412381" y="737194"/>
                        <a:pt x="418654" y="761033"/>
                      </a:cubicBezTo>
                      <a:cubicBezTo>
                        <a:pt x="424928" y="787382"/>
                        <a:pt x="432456" y="813730"/>
                        <a:pt x="438729" y="840079"/>
                      </a:cubicBezTo>
                      <a:cubicBezTo>
                        <a:pt x="436220" y="842588"/>
                        <a:pt x="433711" y="846353"/>
                        <a:pt x="433711" y="851371"/>
                      </a:cubicBezTo>
                      <a:cubicBezTo>
                        <a:pt x="433711" y="878975"/>
                        <a:pt x="434965" y="906578"/>
                        <a:pt x="434965" y="934181"/>
                      </a:cubicBezTo>
                      <a:cubicBezTo>
                        <a:pt x="434965" y="937945"/>
                        <a:pt x="436220" y="941710"/>
                        <a:pt x="438729" y="944219"/>
                      </a:cubicBezTo>
                      <a:lnTo>
                        <a:pt x="438729" y="949238"/>
                      </a:lnTo>
                      <a:cubicBezTo>
                        <a:pt x="438729" y="951747"/>
                        <a:pt x="438729" y="953002"/>
                        <a:pt x="439984" y="954257"/>
                      </a:cubicBezTo>
                      <a:cubicBezTo>
                        <a:pt x="436220" y="955511"/>
                        <a:pt x="432456" y="958021"/>
                        <a:pt x="428692" y="959275"/>
                      </a:cubicBezTo>
                      <a:cubicBezTo>
                        <a:pt x="416145" y="965549"/>
                        <a:pt x="414890" y="976841"/>
                        <a:pt x="419909" y="984369"/>
                      </a:cubicBezTo>
                      <a:cubicBezTo>
                        <a:pt x="419909" y="985624"/>
                        <a:pt x="418654" y="985624"/>
                        <a:pt x="418654" y="985624"/>
                      </a:cubicBezTo>
                      <a:cubicBezTo>
                        <a:pt x="363447" y="1108585"/>
                        <a:pt x="276873" y="1218998"/>
                        <a:pt x="162696" y="1309336"/>
                      </a:cubicBezTo>
                      <a:cubicBezTo>
                        <a:pt x="115017" y="1346977"/>
                        <a:pt x="63574" y="1382109"/>
                        <a:pt x="22169" y="1422259"/>
                      </a:cubicBezTo>
                      <a:cubicBezTo>
                        <a:pt x="22169" y="1424769"/>
                        <a:pt x="19660" y="1426023"/>
                        <a:pt x="18405" y="1427278"/>
                      </a:cubicBezTo>
                      <a:cubicBezTo>
                        <a:pt x="53537" y="1427278"/>
                        <a:pt x="88668" y="1426023"/>
                        <a:pt x="123800" y="1426023"/>
                      </a:cubicBezTo>
                      <a:lnTo>
                        <a:pt x="123800" y="1426023"/>
                      </a:lnTo>
                      <a:cubicBezTo>
                        <a:pt x="128819" y="1421004"/>
                        <a:pt x="128819" y="1414731"/>
                        <a:pt x="126309" y="1409712"/>
                      </a:cubicBezTo>
                      <a:cubicBezTo>
                        <a:pt x="236723" y="1313100"/>
                        <a:pt x="347136" y="1217744"/>
                        <a:pt x="458805" y="1121132"/>
                      </a:cubicBezTo>
                      <a:cubicBezTo>
                        <a:pt x="468842" y="1153754"/>
                        <a:pt x="480134" y="1185121"/>
                        <a:pt x="493936" y="1217744"/>
                      </a:cubicBezTo>
                      <a:cubicBezTo>
                        <a:pt x="493936" y="1217744"/>
                        <a:pt x="493936" y="1217744"/>
                        <a:pt x="493936" y="1217744"/>
                      </a:cubicBezTo>
                      <a:cubicBezTo>
                        <a:pt x="493936" y="1218998"/>
                        <a:pt x="493936" y="1220253"/>
                        <a:pt x="493936" y="1221507"/>
                      </a:cubicBezTo>
                      <a:cubicBezTo>
                        <a:pt x="492681" y="1227781"/>
                        <a:pt x="495191" y="1232800"/>
                        <a:pt x="500210" y="1236564"/>
                      </a:cubicBezTo>
                      <a:cubicBezTo>
                        <a:pt x="507738" y="1271695"/>
                        <a:pt x="525304" y="1304318"/>
                        <a:pt x="565454" y="1321883"/>
                      </a:cubicBezTo>
                      <a:cubicBezTo>
                        <a:pt x="600586" y="1336940"/>
                        <a:pt x="647009" y="1334430"/>
                        <a:pt x="674613" y="1308082"/>
                      </a:cubicBezTo>
                      <a:cubicBezTo>
                        <a:pt x="685905" y="1298044"/>
                        <a:pt x="692179" y="1286752"/>
                        <a:pt x="695943" y="1276714"/>
                      </a:cubicBezTo>
                      <a:cubicBezTo>
                        <a:pt x="713508" y="1257894"/>
                        <a:pt x="708490" y="1227781"/>
                        <a:pt x="682141" y="1215234"/>
                      </a:cubicBezTo>
                      <a:cubicBezTo>
                        <a:pt x="653283" y="1183866"/>
                        <a:pt x="595567" y="1166301"/>
                        <a:pt x="546634" y="1176338"/>
                      </a:cubicBezTo>
                      <a:cubicBezTo>
                        <a:pt x="546634" y="1176338"/>
                        <a:pt x="545379" y="1176338"/>
                        <a:pt x="545379" y="1175083"/>
                      </a:cubicBezTo>
                      <a:cubicBezTo>
                        <a:pt x="544124" y="1173829"/>
                        <a:pt x="544124" y="1172574"/>
                        <a:pt x="542869" y="1171320"/>
                      </a:cubicBezTo>
                      <a:cubicBezTo>
                        <a:pt x="541615" y="1171320"/>
                        <a:pt x="540360" y="1171320"/>
                        <a:pt x="537851" y="1171320"/>
                      </a:cubicBezTo>
                      <a:cubicBezTo>
                        <a:pt x="501464" y="1157518"/>
                        <a:pt x="510247" y="1116113"/>
                        <a:pt x="505228" y="1088509"/>
                      </a:cubicBezTo>
                      <a:cubicBezTo>
                        <a:pt x="503974" y="1083491"/>
                        <a:pt x="507738" y="1080981"/>
                        <a:pt x="512757" y="1079727"/>
                      </a:cubicBezTo>
                      <a:cubicBezTo>
                        <a:pt x="512757" y="1078472"/>
                        <a:pt x="512757" y="1077217"/>
                        <a:pt x="511502" y="1075962"/>
                      </a:cubicBezTo>
                      <a:cubicBezTo>
                        <a:pt x="512757" y="1077217"/>
                        <a:pt x="515266" y="1078472"/>
                        <a:pt x="517775" y="1078472"/>
                      </a:cubicBezTo>
                      <a:cubicBezTo>
                        <a:pt x="517775" y="1078472"/>
                        <a:pt x="519030" y="1078472"/>
                        <a:pt x="519030" y="1078472"/>
                      </a:cubicBezTo>
                      <a:cubicBezTo>
                        <a:pt x="519030" y="1078472"/>
                        <a:pt x="517775" y="1079727"/>
                        <a:pt x="517775" y="1079727"/>
                      </a:cubicBezTo>
                      <a:cubicBezTo>
                        <a:pt x="519030" y="1080981"/>
                        <a:pt x="520285" y="1082236"/>
                        <a:pt x="521540" y="1084745"/>
                      </a:cubicBezTo>
                      <a:cubicBezTo>
                        <a:pt x="521540" y="1086000"/>
                        <a:pt x="521540" y="1088509"/>
                        <a:pt x="522794" y="1091019"/>
                      </a:cubicBezTo>
                      <a:cubicBezTo>
                        <a:pt x="524049" y="1091019"/>
                        <a:pt x="524049" y="1091019"/>
                        <a:pt x="525304" y="1092274"/>
                      </a:cubicBezTo>
                      <a:cubicBezTo>
                        <a:pt x="542869" y="1102311"/>
                        <a:pt x="562945" y="1109839"/>
                        <a:pt x="581765" y="1116113"/>
                      </a:cubicBezTo>
                      <a:cubicBezTo>
                        <a:pt x="610623" y="1121132"/>
                        <a:pt x="639481" y="1127405"/>
                        <a:pt x="668339" y="1132424"/>
                      </a:cubicBezTo>
                      <a:cubicBezTo>
                        <a:pt x="678377" y="1134933"/>
                        <a:pt x="687160" y="1131169"/>
                        <a:pt x="692179" y="1124895"/>
                      </a:cubicBezTo>
                      <a:cubicBezTo>
                        <a:pt x="705980" y="1127405"/>
                        <a:pt x="719782" y="1128660"/>
                        <a:pt x="733584" y="1131169"/>
                      </a:cubicBezTo>
                      <a:cubicBezTo>
                        <a:pt x="736093" y="1131169"/>
                        <a:pt x="737348" y="1131169"/>
                        <a:pt x="739857" y="1131169"/>
                      </a:cubicBezTo>
                      <a:cubicBezTo>
                        <a:pt x="741112" y="1131169"/>
                        <a:pt x="742367" y="1131169"/>
                        <a:pt x="743621" y="1132424"/>
                      </a:cubicBezTo>
                      <a:cubicBezTo>
                        <a:pt x="776243" y="1136188"/>
                        <a:pt x="807611" y="1137442"/>
                        <a:pt x="838978" y="1136188"/>
                      </a:cubicBezTo>
                      <a:cubicBezTo>
                        <a:pt x="838978" y="1136188"/>
                        <a:pt x="840233" y="1136188"/>
                        <a:pt x="840233" y="1136188"/>
                      </a:cubicBezTo>
                      <a:cubicBezTo>
                        <a:pt x="842742" y="1136188"/>
                        <a:pt x="843997" y="1136188"/>
                        <a:pt x="845252" y="1136188"/>
                      </a:cubicBezTo>
                      <a:cubicBezTo>
                        <a:pt x="847761" y="1136188"/>
                        <a:pt x="851525" y="1136188"/>
                        <a:pt x="854035" y="1136188"/>
                      </a:cubicBezTo>
                      <a:cubicBezTo>
                        <a:pt x="854035" y="1136188"/>
                        <a:pt x="855289" y="1136188"/>
                        <a:pt x="855289" y="1137442"/>
                      </a:cubicBezTo>
                      <a:cubicBezTo>
                        <a:pt x="855289" y="1137442"/>
                        <a:pt x="856544" y="1137442"/>
                        <a:pt x="856544" y="1137442"/>
                      </a:cubicBezTo>
                      <a:cubicBezTo>
                        <a:pt x="856544" y="1142462"/>
                        <a:pt x="860308" y="1146226"/>
                        <a:pt x="866582" y="1149989"/>
                      </a:cubicBezTo>
                      <a:cubicBezTo>
                        <a:pt x="881638" y="1157518"/>
                        <a:pt x="897949" y="1163791"/>
                        <a:pt x="914260" y="1166301"/>
                      </a:cubicBezTo>
                      <a:cubicBezTo>
                        <a:pt x="964448" y="1181357"/>
                        <a:pt x="1019655" y="1183866"/>
                        <a:pt x="1071098" y="1166301"/>
                      </a:cubicBezTo>
                      <a:cubicBezTo>
                        <a:pt x="1082390" y="1162536"/>
                        <a:pt x="1093682" y="1158773"/>
                        <a:pt x="1102465" y="1152499"/>
                      </a:cubicBezTo>
                      <a:cubicBezTo>
                        <a:pt x="1108739" y="1151244"/>
                        <a:pt x="1113757" y="1148735"/>
                        <a:pt x="1120031" y="1147480"/>
                      </a:cubicBezTo>
                      <a:cubicBezTo>
                        <a:pt x="1138851" y="1141207"/>
                        <a:pt x="1133833" y="1117368"/>
                        <a:pt x="1117522" y="1112349"/>
                      </a:cubicBezTo>
                      <a:cubicBezTo>
                        <a:pt x="1117522" y="1111094"/>
                        <a:pt x="1117522" y="1111094"/>
                        <a:pt x="1116267" y="1109839"/>
                      </a:cubicBezTo>
                      <a:cubicBezTo>
                        <a:pt x="1101210" y="1079727"/>
                        <a:pt x="1042240" y="1064670"/>
                        <a:pt x="1008363" y="1057142"/>
                      </a:cubicBezTo>
                      <a:cubicBezTo>
                        <a:pt x="948137" y="1045850"/>
                        <a:pt x="889166" y="1053378"/>
                        <a:pt x="833960" y="1075962"/>
                      </a:cubicBezTo>
                      <a:cubicBezTo>
                        <a:pt x="827686" y="1078472"/>
                        <a:pt x="823922" y="1083491"/>
                        <a:pt x="822667" y="1088509"/>
                      </a:cubicBezTo>
                      <a:cubicBezTo>
                        <a:pt x="815139" y="1088509"/>
                        <a:pt x="808866" y="1087255"/>
                        <a:pt x="801337" y="1087255"/>
                      </a:cubicBezTo>
                      <a:cubicBezTo>
                        <a:pt x="793809" y="1087255"/>
                        <a:pt x="788790" y="1088509"/>
                        <a:pt x="785026" y="1091019"/>
                      </a:cubicBezTo>
                      <a:cubicBezTo>
                        <a:pt x="764951" y="1088509"/>
                        <a:pt x="743621" y="1086000"/>
                        <a:pt x="723546" y="1083491"/>
                      </a:cubicBezTo>
                      <a:cubicBezTo>
                        <a:pt x="713508" y="1082236"/>
                        <a:pt x="703471" y="1080981"/>
                        <a:pt x="693433" y="1079727"/>
                      </a:cubicBezTo>
                      <a:cubicBezTo>
                        <a:pt x="700961" y="1077217"/>
                        <a:pt x="708490" y="1074708"/>
                        <a:pt x="716018" y="1072198"/>
                      </a:cubicBezTo>
                      <a:cubicBezTo>
                        <a:pt x="771225" y="1074708"/>
                        <a:pt x="845252" y="981860"/>
                        <a:pt x="830195" y="932927"/>
                      </a:cubicBezTo>
                      <a:cubicBezTo>
                        <a:pt x="831450" y="932927"/>
                        <a:pt x="832705" y="932927"/>
                        <a:pt x="833960" y="932927"/>
                      </a:cubicBezTo>
                      <a:cubicBezTo>
                        <a:pt x="865327" y="922889"/>
                        <a:pt x="896694" y="911597"/>
                        <a:pt x="928062" y="899050"/>
                      </a:cubicBezTo>
                      <a:cubicBezTo>
                        <a:pt x="930571" y="899050"/>
                        <a:pt x="933081" y="899050"/>
                        <a:pt x="935590" y="899050"/>
                      </a:cubicBezTo>
                      <a:cubicBezTo>
                        <a:pt x="987033" y="889012"/>
                        <a:pt x="1046004" y="876465"/>
                        <a:pt x="1079881" y="838824"/>
                      </a:cubicBezTo>
                      <a:cubicBezTo>
                        <a:pt x="1104975" y="811221"/>
                        <a:pt x="1113757" y="768561"/>
                        <a:pt x="1072352" y="748486"/>
                      </a:cubicBezTo>
                      <a:cubicBezTo>
                        <a:pt x="1029693" y="727156"/>
                        <a:pt x="949392" y="735939"/>
                        <a:pt x="910496" y="758524"/>
                      </a:cubicBezTo>
                      <a:cubicBezTo>
                        <a:pt x="864072" y="784872"/>
                        <a:pt x="864072" y="826277"/>
                        <a:pt x="874110" y="867682"/>
                      </a:cubicBezTo>
                      <a:cubicBezTo>
                        <a:pt x="877874" y="870192"/>
                        <a:pt x="879129" y="873956"/>
                        <a:pt x="876619" y="877720"/>
                      </a:cubicBezTo>
                      <a:cubicBezTo>
                        <a:pt x="876619" y="877720"/>
                        <a:pt x="876619" y="877720"/>
                        <a:pt x="876619" y="877720"/>
                      </a:cubicBezTo>
                      <a:cubicBezTo>
                        <a:pt x="876619" y="877720"/>
                        <a:pt x="876619" y="877720"/>
                        <a:pt x="876619" y="877720"/>
                      </a:cubicBezTo>
                      <a:cubicBezTo>
                        <a:pt x="876619" y="877720"/>
                        <a:pt x="875365" y="878975"/>
                        <a:pt x="875365" y="878975"/>
                      </a:cubicBezTo>
                      <a:cubicBezTo>
                        <a:pt x="857799" y="891522"/>
                        <a:pt x="835214" y="902814"/>
                        <a:pt x="811375" y="900304"/>
                      </a:cubicBezTo>
                      <a:lnTo>
                        <a:pt x="808866" y="901559"/>
                      </a:lnTo>
                      <a:cubicBezTo>
                        <a:pt x="807611" y="902814"/>
                        <a:pt x="806356" y="905323"/>
                        <a:pt x="805101" y="906578"/>
                      </a:cubicBezTo>
                      <a:cubicBezTo>
                        <a:pt x="782517" y="896541"/>
                        <a:pt x="749895" y="900304"/>
                        <a:pt x="726055" y="910342"/>
                      </a:cubicBezTo>
                      <a:cubicBezTo>
                        <a:pt x="698452" y="921635"/>
                        <a:pt x="678377" y="941710"/>
                        <a:pt x="665830" y="964294"/>
                      </a:cubicBezTo>
                      <a:cubicBezTo>
                        <a:pt x="635717" y="965549"/>
                        <a:pt x="606859" y="966804"/>
                        <a:pt x="576746" y="968058"/>
                      </a:cubicBezTo>
                      <a:cubicBezTo>
                        <a:pt x="574237" y="966804"/>
                        <a:pt x="571728" y="965549"/>
                        <a:pt x="569218" y="965549"/>
                      </a:cubicBezTo>
                      <a:cubicBezTo>
                        <a:pt x="560435" y="964294"/>
                        <a:pt x="550398" y="963039"/>
                        <a:pt x="541615" y="961785"/>
                      </a:cubicBezTo>
                      <a:cubicBezTo>
                        <a:pt x="537851" y="963039"/>
                        <a:pt x="535341" y="964294"/>
                        <a:pt x="531577" y="965549"/>
                      </a:cubicBezTo>
                      <a:cubicBezTo>
                        <a:pt x="524049" y="968058"/>
                        <a:pt x="516521" y="960530"/>
                        <a:pt x="520285" y="955511"/>
                      </a:cubicBezTo>
                      <a:cubicBezTo>
                        <a:pt x="537851" y="934181"/>
                        <a:pt x="564199" y="919125"/>
                        <a:pt x="585529" y="900304"/>
                      </a:cubicBezTo>
                      <a:cubicBezTo>
                        <a:pt x="613133" y="876465"/>
                        <a:pt x="639481" y="850117"/>
                        <a:pt x="665830" y="825023"/>
                      </a:cubicBezTo>
                      <a:cubicBezTo>
                        <a:pt x="669594" y="822513"/>
                        <a:pt x="673358" y="822513"/>
                        <a:pt x="675867" y="825023"/>
                      </a:cubicBezTo>
                      <a:cubicBezTo>
                        <a:pt x="685905" y="813730"/>
                        <a:pt x="695943" y="801183"/>
                        <a:pt x="705980" y="788636"/>
                      </a:cubicBezTo>
                      <a:cubicBezTo>
                        <a:pt x="724801" y="767307"/>
                        <a:pt x="743621" y="745977"/>
                        <a:pt x="759932" y="723392"/>
                      </a:cubicBezTo>
                      <a:cubicBezTo>
                        <a:pt x="764951" y="724647"/>
                        <a:pt x="771225" y="725901"/>
                        <a:pt x="777498" y="723392"/>
                      </a:cubicBezTo>
                      <a:cubicBezTo>
                        <a:pt x="800083" y="713354"/>
                        <a:pt x="820158" y="700807"/>
                        <a:pt x="836469" y="685751"/>
                      </a:cubicBezTo>
                      <a:cubicBezTo>
                        <a:pt x="849016" y="676968"/>
                        <a:pt x="859053" y="666931"/>
                        <a:pt x="867836" y="656893"/>
                      </a:cubicBezTo>
                      <a:cubicBezTo>
                        <a:pt x="880383" y="646855"/>
                        <a:pt x="889166" y="633054"/>
                        <a:pt x="894185" y="620507"/>
                      </a:cubicBezTo>
                      <a:cubicBezTo>
                        <a:pt x="896694" y="615488"/>
                        <a:pt x="895440" y="610469"/>
                        <a:pt x="892930" y="606705"/>
                      </a:cubicBezTo>
                      <a:cubicBezTo>
                        <a:pt x="894185" y="601686"/>
                        <a:pt x="895440" y="596667"/>
                        <a:pt x="895440" y="591649"/>
                      </a:cubicBezTo>
                      <a:cubicBezTo>
                        <a:pt x="902968" y="590394"/>
                        <a:pt x="910496" y="584120"/>
                        <a:pt x="910496" y="575338"/>
                      </a:cubicBezTo>
                      <a:cubicBezTo>
                        <a:pt x="910496" y="574083"/>
                        <a:pt x="910496" y="571573"/>
                        <a:pt x="910496" y="570319"/>
                      </a:cubicBezTo>
                      <a:cubicBezTo>
                        <a:pt x="910496" y="570319"/>
                        <a:pt x="910496" y="570319"/>
                        <a:pt x="910496" y="570319"/>
                      </a:cubicBezTo>
                      <a:cubicBezTo>
                        <a:pt x="910496" y="570319"/>
                        <a:pt x="910496" y="570319"/>
                        <a:pt x="910496" y="569064"/>
                      </a:cubicBezTo>
                      <a:cubicBezTo>
                        <a:pt x="909241" y="556517"/>
                        <a:pt x="905477" y="545225"/>
                        <a:pt x="899204" y="537697"/>
                      </a:cubicBezTo>
                      <a:cubicBezTo>
                        <a:pt x="894185" y="527659"/>
                        <a:pt x="886657" y="517621"/>
                        <a:pt x="877874" y="507584"/>
                      </a:cubicBezTo>
                      <a:cubicBezTo>
                        <a:pt x="872855" y="501310"/>
                        <a:pt x="865327" y="500056"/>
                        <a:pt x="859053" y="501310"/>
                      </a:cubicBezTo>
                      <a:cubicBezTo>
                        <a:pt x="862818" y="500056"/>
                        <a:pt x="866582" y="497546"/>
                        <a:pt x="869091" y="493782"/>
                      </a:cubicBezTo>
                      <a:cubicBezTo>
                        <a:pt x="891676" y="463669"/>
                        <a:pt x="915515" y="434811"/>
                        <a:pt x="938100" y="404698"/>
                      </a:cubicBezTo>
                      <a:cubicBezTo>
                        <a:pt x="950647" y="388388"/>
                        <a:pt x="928062" y="368312"/>
                        <a:pt x="909241" y="378350"/>
                      </a:cubicBezTo>
                      <a:cubicBezTo>
                        <a:pt x="876619" y="379605"/>
                        <a:pt x="850271" y="359529"/>
                        <a:pt x="817648" y="360784"/>
                      </a:cubicBezTo>
                      <a:cubicBezTo>
                        <a:pt x="811375" y="355765"/>
                        <a:pt x="802592" y="353256"/>
                        <a:pt x="792555" y="355765"/>
                      </a:cubicBezTo>
                      <a:cubicBezTo>
                        <a:pt x="763696" y="364548"/>
                        <a:pt x="732329" y="380859"/>
                        <a:pt x="727310" y="404698"/>
                      </a:cubicBezTo>
                      <a:cubicBezTo>
                        <a:pt x="719782" y="414736"/>
                        <a:pt x="714763" y="426029"/>
                        <a:pt x="709744" y="439830"/>
                      </a:cubicBezTo>
                      <a:cubicBezTo>
                        <a:pt x="702216" y="441085"/>
                        <a:pt x="694688" y="442339"/>
                        <a:pt x="688414" y="443594"/>
                      </a:cubicBezTo>
                      <a:cubicBezTo>
                        <a:pt x="679632" y="454886"/>
                        <a:pt x="657047" y="459905"/>
                        <a:pt x="638227" y="462415"/>
                      </a:cubicBezTo>
                      <a:cubicBezTo>
                        <a:pt x="610623" y="474962"/>
                        <a:pt x="581765" y="484999"/>
                        <a:pt x="572982" y="471198"/>
                      </a:cubicBezTo>
                      <a:cubicBezTo>
                        <a:pt x="569218" y="472452"/>
                        <a:pt x="565454" y="473707"/>
                        <a:pt x="561690" y="474962"/>
                      </a:cubicBezTo>
                      <a:cubicBezTo>
                        <a:pt x="531577" y="443594"/>
                        <a:pt x="481389" y="428538"/>
                        <a:pt x="450022" y="471198"/>
                      </a:cubicBezTo>
                      <a:cubicBezTo>
                        <a:pt x="439984" y="483745"/>
                        <a:pt x="434965" y="500056"/>
                        <a:pt x="431201" y="516367"/>
                      </a:cubicBezTo>
                      <a:cubicBezTo>
                        <a:pt x="431201" y="516367"/>
                        <a:pt x="429947" y="516367"/>
                        <a:pt x="429947" y="517621"/>
                      </a:cubicBezTo>
                      <a:cubicBezTo>
                        <a:pt x="427437" y="533932"/>
                        <a:pt x="424928" y="550244"/>
                        <a:pt x="419909" y="565300"/>
                      </a:cubicBezTo>
                      <a:cubicBezTo>
                        <a:pt x="418654" y="571573"/>
                        <a:pt x="407362" y="571573"/>
                        <a:pt x="404853" y="566555"/>
                      </a:cubicBezTo>
                      <a:cubicBezTo>
                        <a:pt x="384777" y="531423"/>
                        <a:pt x="386032" y="501310"/>
                        <a:pt x="412381" y="468688"/>
                      </a:cubicBezTo>
                      <a:cubicBezTo>
                        <a:pt x="412381" y="468688"/>
                        <a:pt x="413635" y="468688"/>
                        <a:pt x="413635" y="467433"/>
                      </a:cubicBezTo>
                      <a:cubicBezTo>
                        <a:pt x="413635" y="467433"/>
                        <a:pt x="413635" y="467433"/>
                        <a:pt x="413635" y="467433"/>
                      </a:cubicBezTo>
                      <a:cubicBezTo>
                        <a:pt x="432456" y="419755"/>
                        <a:pt x="455041" y="373331"/>
                        <a:pt x="481389" y="329417"/>
                      </a:cubicBezTo>
                      <a:cubicBezTo>
                        <a:pt x="483899" y="328162"/>
                        <a:pt x="486408" y="326907"/>
                        <a:pt x="487663" y="325653"/>
                      </a:cubicBezTo>
                      <a:cubicBezTo>
                        <a:pt x="519030" y="299304"/>
                        <a:pt x="535341" y="267936"/>
                        <a:pt x="545379" y="235314"/>
                      </a:cubicBezTo>
                      <a:cubicBezTo>
                        <a:pt x="551652" y="239078"/>
                        <a:pt x="560435" y="240333"/>
                        <a:pt x="567963" y="236569"/>
                      </a:cubicBezTo>
                      <a:cubicBezTo>
                        <a:pt x="628189" y="213984"/>
                        <a:pt x="674613" y="171325"/>
                        <a:pt x="688414" y="116118"/>
                      </a:cubicBezTo>
                      <a:cubicBezTo>
                        <a:pt x="697197" y="80986"/>
                        <a:pt x="694688" y="28289"/>
                        <a:pt x="650774" y="9468"/>
                      </a:cubicBezTo>
                      <a:cubicBezTo>
                        <a:pt x="603095" y="-10607"/>
                        <a:pt x="561690" y="32053"/>
                        <a:pt x="544124" y="64675"/>
                      </a:cubicBezTo>
                      <a:cubicBezTo>
                        <a:pt x="521540" y="103571"/>
                        <a:pt x="519030" y="148740"/>
                        <a:pt x="511502" y="192654"/>
                      </a:cubicBezTo>
                      <a:cubicBezTo>
                        <a:pt x="512757" y="193909"/>
                        <a:pt x="512757" y="193909"/>
                        <a:pt x="512757" y="195164"/>
                      </a:cubicBezTo>
                      <a:lnTo>
                        <a:pt x="517775" y="215239"/>
                      </a:lnTo>
                      <a:cubicBezTo>
                        <a:pt x="519030" y="219003"/>
                        <a:pt x="514011" y="222767"/>
                        <a:pt x="510247" y="224022"/>
                      </a:cubicBezTo>
                      <a:cubicBezTo>
                        <a:pt x="510247" y="224022"/>
                        <a:pt x="510247" y="224022"/>
                        <a:pt x="510247" y="224022"/>
                      </a:cubicBezTo>
                      <a:cubicBezTo>
                        <a:pt x="507738" y="229041"/>
                        <a:pt x="503974" y="234060"/>
                        <a:pt x="498955" y="239078"/>
                      </a:cubicBezTo>
                      <a:cubicBezTo>
                        <a:pt x="486408" y="265427"/>
                        <a:pt x="468842" y="289266"/>
                        <a:pt x="455041" y="314360"/>
                      </a:cubicBezTo>
                      <a:cubicBezTo>
                        <a:pt x="439984" y="340709"/>
                        <a:pt x="426182" y="373331"/>
                        <a:pt x="406107" y="397170"/>
                      </a:cubicBezTo>
                      <a:cubicBezTo>
                        <a:pt x="404853" y="398425"/>
                        <a:pt x="402343" y="399680"/>
                        <a:pt x="401088" y="399680"/>
                      </a:cubicBezTo>
                      <a:cubicBezTo>
                        <a:pt x="399834" y="400935"/>
                        <a:pt x="397324" y="402189"/>
                        <a:pt x="394815" y="402189"/>
                      </a:cubicBezTo>
                      <a:cubicBezTo>
                        <a:pt x="392306" y="413482"/>
                        <a:pt x="389796" y="423519"/>
                        <a:pt x="384777" y="434811"/>
                      </a:cubicBezTo>
                      <a:cubicBezTo>
                        <a:pt x="381013" y="443594"/>
                        <a:pt x="365957" y="438575"/>
                        <a:pt x="368466" y="429792"/>
                      </a:cubicBezTo>
                      <a:cubicBezTo>
                        <a:pt x="378504" y="404698"/>
                        <a:pt x="382268" y="377095"/>
                        <a:pt x="386032" y="350747"/>
                      </a:cubicBezTo>
                      <a:cubicBezTo>
                        <a:pt x="388541" y="316870"/>
                        <a:pt x="393560" y="282993"/>
                        <a:pt x="401088" y="247861"/>
                      </a:cubicBezTo>
                      <a:cubicBezTo>
                        <a:pt x="413635" y="232805"/>
                        <a:pt x="429947" y="211475"/>
                        <a:pt x="445003" y="186381"/>
                      </a:cubicBezTo>
                      <a:cubicBezTo>
                        <a:pt x="450022" y="186381"/>
                        <a:pt x="456295" y="183872"/>
                        <a:pt x="461314" y="182617"/>
                      </a:cubicBezTo>
                      <a:cubicBezTo>
                        <a:pt x="467587" y="166306"/>
                        <a:pt x="477625" y="151249"/>
                        <a:pt x="485153" y="134938"/>
                      </a:cubicBezTo>
                      <a:cubicBezTo>
                        <a:pt x="490172" y="121137"/>
                        <a:pt x="492681" y="106080"/>
                        <a:pt x="490172" y="92279"/>
                      </a:cubicBezTo>
                      <a:cubicBezTo>
                        <a:pt x="490172" y="89769"/>
                        <a:pt x="491427" y="87260"/>
                        <a:pt x="492681" y="86005"/>
                      </a:cubicBezTo>
                      <a:cubicBezTo>
                        <a:pt x="490172" y="78477"/>
                        <a:pt x="490172" y="70949"/>
                        <a:pt x="491427" y="62166"/>
                      </a:cubicBezTo>
                      <a:cubicBezTo>
                        <a:pt x="490172" y="52128"/>
                        <a:pt x="487663" y="43345"/>
                        <a:pt x="487663" y="33308"/>
                      </a:cubicBezTo>
                      <a:cubicBezTo>
                        <a:pt x="486408" y="29544"/>
                        <a:pt x="485153" y="27034"/>
                        <a:pt x="482644" y="23270"/>
                      </a:cubicBezTo>
                      <a:cubicBezTo>
                        <a:pt x="476370" y="20761"/>
                        <a:pt x="471352" y="16997"/>
                        <a:pt x="467587" y="11978"/>
                      </a:cubicBezTo>
                      <a:cubicBezTo>
                        <a:pt x="455041" y="5704"/>
                        <a:pt x="439984" y="3195"/>
                        <a:pt x="424928" y="4450"/>
                      </a:cubicBezTo>
                      <a:cubicBezTo>
                        <a:pt x="411126" y="-569"/>
                        <a:pt x="394815" y="-1824"/>
                        <a:pt x="374740" y="3195"/>
                      </a:cubicBezTo>
                      <a:cubicBezTo>
                        <a:pt x="373485" y="4450"/>
                        <a:pt x="373485" y="5704"/>
                        <a:pt x="372230" y="5704"/>
                      </a:cubicBezTo>
                      <a:cubicBezTo>
                        <a:pt x="372230" y="8214"/>
                        <a:pt x="369721" y="9468"/>
                        <a:pt x="368466" y="9468"/>
                      </a:cubicBezTo>
                      <a:cubicBezTo>
                        <a:pt x="363447" y="15742"/>
                        <a:pt x="358429" y="22015"/>
                        <a:pt x="352155" y="27034"/>
                      </a:cubicBezTo>
                      <a:cubicBezTo>
                        <a:pt x="352155" y="28289"/>
                        <a:pt x="353410" y="29544"/>
                        <a:pt x="353410" y="29544"/>
                      </a:cubicBezTo>
                      <a:cubicBezTo>
                        <a:pt x="354665" y="30798"/>
                        <a:pt x="354665" y="32053"/>
                        <a:pt x="355919" y="33308"/>
                      </a:cubicBezTo>
                      <a:cubicBezTo>
                        <a:pt x="304477" y="67185"/>
                        <a:pt x="303222" y="137448"/>
                        <a:pt x="328316" y="185126"/>
                      </a:cubicBezTo>
                      <a:cubicBezTo>
                        <a:pt x="330825" y="193909"/>
                        <a:pt x="333335" y="203947"/>
                        <a:pt x="337099" y="212730"/>
                      </a:cubicBezTo>
                      <a:cubicBezTo>
                        <a:pt x="339608" y="221513"/>
                        <a:pt x="348391" y="225277"/>
                        <a:pt x="355919" y="226531"/>
                      </a:cubicBezTo>
                      <a:cubicBezTo>
                        <a:pt x="354665" y="230295"/>
                        <a:pt x="353410" y="232805"/>
                        <a:pt x="352155" y="236569"/>
                      </a:cubicBezTo>
                      <a:cubicBezTo>
                        <a:pt x="349646" y="241588"/>
                        <a:pt x="350900" y="246607"/>
                        <a:pt x="352155" y="250371"/>
                      </a:cubicBezTo>
                      <a:cubicBezTo>
                        <a:pt x="335844" y="325653"/>
                        <a:pt x="333335" y="399680"/>
                        <a:pt x="344627" y="474962"/>
                      </a:cubicBezTo>
                      <a:cubicBezTo>
                        <a:pt x="344627" y="474962"/>
                        <a:pt x="344627" y="476216"/>
                        <a:pt x="344627" y="476216"/>
                      </a:cubicBezTo>
                      <a:cubicBezTo>
                        <a:pt x="280637" y="410972"/>
                        <a:pt x="226685" y="340709"/>
                        <a:pt x="181516" y="266682"/>
                      </a:cubicBezTo>
                      <a:cubicBezTo>
                        <a:pt x="186535" y="193909"/>
                        <a:pt x="202846" y="42091"/>
                        <a:pt x="93687" y="44600"/>
                      </a:cubicBezTo>
                      <a:cubicBezTo>
                        <a:pt x="39735" y="45855"/>
                        <a:pt x="15896" y="72203"/>
                        <a:pt x="8368" y="107335"/>
                      </a:cubicBezTo>
                      <a:cubicBezTo>
                        <a:pt x="-4179" y="132429"/>
                        <a:pt x="-1670" y="162542"/>
                        <a:pt x="9622" y="191400"/>
                      </a:cubicBezTo>
                      <a:cubicBezTo>
                        <a:pt x="15896" y="219003"/>
                        <a:pt x="20915" y="239078"/>
                        <a:pt x="23424" y="252880"/>
                      </a:cubicBezTo>
                      <a:close/>
                      <a:moveTo>
                        <a:pt x="847761" y="503820"/>
                      </a:moveTo>
                      <a:cubicBezTo>
                        <a:pt x="851525" y="505074"/>
                        <a:pt x="854035" y="505074"/>
                        <a:pt x="857799" y="503820"/>
                      </a:cubicBezTo>
                      <a:cubicBezTo>
                        <a:pt x="852780" y="505074"/>
                        <a:pt x="847761" y="507584"/>
                        <a:pt x="845252" y="511348"/>
                      </a:cubicBezTo>
                      <a:cubicBezTo>
                        <a:pt x="841488" y="512603"/>
                        <a:pt x="837724" y="513857"/>
                        <a:pt x="835214" y="515112"/>
                      </a:cubicBezTo>
                      <a:cubicBezTo>
                        <a:pt x="833960" y="515112"/>
                        <a:pt x="832705" y="515112"/>
                        <a:pt x="832705" y="516367"/>
                      </a:cubicBezTo>
                      <a:cubicBezTo>
                        <a:pt x="836469" y="513857"/>
                        <a:pt x="842742" y="508839"/>
                        <a:pt x="847761" y="503820"/>
                      </a:cubicBezTo>
                      <a:close/>
                      <a:moveTo>
                        <a:pt x="653283" y="1006954"/>
                      </a:moveTo>
                      <a:cubicBezTo>
                        <a:pt x="652028" y="1013227"/>
                        <a:pt x="652028" y="1018246"/>
                        <a:pt x="652028" y="1024520"/>
                      </a:cubicBezTo>
                      <a:cubicBezTo>
                        <a:pt x="652028" y="1024520"/>
                        <a:pt x="652028" y="1024520"/>
                        <a:pt x="652028" y="1025774"/>
                      </a:cubicBezTo>
                      <a:cubicBezTo>
                        <a:pt x="629444" y="1033303"/>
                        <a:pt x="605604" y="1042086"/>
                        <a:pt x="584275" y="1052123"/>
                      </a:cubicBezTo>
                      <a:cubicBezTo>
                        <a:pt x="583020" y="1052123"/>
                        <a:pt x="583020" y="1053378"/>
                        <a:pt x="581765" y="1053378"/>
                      </a:cubicBezTo>
                      <a:lnTo>
                        <a:pt x="545379" y="1044595"/>
                      </a:lnTo>
                      <a:cubicBezTo>
                        <a:pt x="537851" y="1042086"/>
                        <a:pt x="531577" y="1040831"/>
                        <a:pt x="524049" y="1038321"/>
                      </a:cubicBezTo>
                      <a:cubicBezTo>
                        <a:pt x="520285" y="1034557"/>
                        <a:pt x="514011" y="1032048"/>
                        <a:pt x="507738" y="1032048"/>
                      </a:cubicBezTo>
                      <a:cubicBezTo>
                        <a:pt x="510247" y="1028284"/>
                        <a:pt x="512757" y="1023265"/>
                        <a:pt x="515266" y="1019501"/>
                      </a:cubicBezTo>
                      <a:cubicBezTo>
                        <a:pt x="561690" y="1015737"/>
                        <a:pt x="606859" y="1011973"/>
                        <a:pt x="653283" y="1006954"/>
                      </a:cubicBezTo>
                      <a:close/>
                      <a:moveTo>
                        <a:pt x="555416" y="561536"/>
                      </a:moveTo>
                      <a:cubicBezTo>
                        <a:pt x="555416" y="567809"/>
                        <a:pt x="554162" y="572828"/>
                        <a:pt x="552907" y="579102"/>
                      </a:cubicBezTo>
                      <a:cubicBezTo>
                        <a:pt x="551652" y="572828"/>
                        <a:pt x="550398" y="566555"/>
                        <a:pt x="547888" y="560281"/>
                      </a:cubicBezTo>
                      <a:cubicBezTo>
                        <a:pt x="550398" y="560281"/>
                        <a:pt x="552907" y="561536"/>
                        <a:pt x="555416" y="561536"/>
                      </a:cubicBezTo>
                      <a:close/>
                      <a:moveTo>
                        <a:pt x="591803" y="527659"/>
                      </a:moveTo>
                      <a:cubicBezTo>
                        <a:pt x="624425" y="517621"/>
                        <a:pt x="658302" y="508839"/>
                        <a:pt x="690924" y="501310"/>
                      </a:cubicBezTo>
                      <a:cubicBezTo>
                        <a:pt x="708490" y="525150"/>
                        <a:pt x="734838" y="538951"/>
                        <a:pt x="766206" y="537697"/>
                      </a:cubicBezTo>
                      <a:cubicBezTo>
                        <a:pt x="766206" y="537697"/>
                        <a:pt x="766206" y="538951"/>
                        <a:pt x="766206" y="538951"/>
                      </a:cubicBezTo>
                      <a:cubicBezTo>
                        <a:pt x="767461" y="543970"/>
                        <a:pt x="767461" y="548989"/>
                        <a:pt x="768715" y="555262"/>
                      </a:cubicBezTo>
                      <a:cubicBezTo>
                        <a:pt x="768715" y="555262"/>
                        <a:pt x="768715" y="556517"/>
                        <a:pt x="768715" y="556517"/>
                      </a:cubicBezTo>
                      <a:cubicBezTo>
                        <a:pt x="756168" y="567809"/>
                        <a:pt x="744876" y="580356"/>
                        <a:pt x="736093" y="594158"/>
                      </a:cubicBezTo>
                      <a:cubicBezTo>
                        <a:pt x="732329" y="596667"/>
                        <a:pt x="731074" y="600432"/>
                        <a:pt x="729820" y="604196"/>
                      </a:cubicBezTo>
                      <a:cubicBezTo>
                        <a:pt x="713508" y="631799"/>
                        <a:pt x="704726" y="661912"/>
                        <a:pt x="705980" y="695789"/>
                      </a:cubicBezTo>
                      <a:cubicBezTo>
                        <a:pt x="705980" y="702062"/>
                        <a:pt x="709744" y="708336"/>
                        <a:pt x="716018" y="712100"/>
                      </a:cubicBezTo>
                      <a:cubicBezTo>
                        <a:pt x="709744" y="719628"/>
                        <a:pt x="703471" y="728411"/>
                        <a:pt x="698452" y="737194"/>
                      </a:cubicBezTo>
                      <a:cubicBezTo>
                        <a:pt x="697197" y="738448"/>
                        <a:pt x="697197" y="739703"/>
                        <a:pt x="695943" y="742213"/>
                      </a:cubicBezTo>
                      <a:cubicBezTo>
                        <a:pt x="690924" y="748486"/>
                        <a:pt x="685905" y="754760"/>
                        <a:pt x="679632" y="761033"/>
                      </a:cubicBezTo>
                      <a:cubicBezTo>
                        <a:pt x="678377" y="762288"/>
                        <a:pt x="677122" y="763542"/>
                        <a:pt x="675867" y="764797"/>
                      </a:cubicBezTo>
                      <a:cubicBezTo>
                        <a:pt x="648264" y="792400"/>
                        <a:pt x="619406" y="820004"/>
                        <a:pt x="591803" y="847607"/>
                      </a:cubicBezTo>
                      <a:cubicBezTo>
                        <a:pt x="588039" y="851371"/>
                        <a:pt x="586784" y="855135"/>
                        <a:pt x="588039" y="860154"/>
                      </a:cubicBezTo>
                      <a:cubicBezTo>
                        <a:pt x="583020" y="865173"/>
                        <a:pt x="576746" y="868937"/>
                        <a:pt x="571728" y="873956"/>
                      </a:cubicBezTo>
                      <a:cubicBezTo>
                        <a:pt x="551652" y="882739"/>
                        <a:pt x="532832" y="894031"/>
                        <a:pt x="515266" y="905323"/>
                      </a:cubicBezTo>
                      <a:cubicBezTo>
                        <a:pt x="555416" y="827532"/>
                        <a:pt x="566709" y="742213"/>
                        <a:pt x="549143" y="655638"/>
                      </a:cubicBezTo>
                      <a:cubicBezTo>
                        <a:pt x="598076" y="625526"/>
                        <a:pt x="609369" y="575338"/>
                        <a:pt x="591803" y="527659"/>
                      </a:cubicBezTo>
                      <a:close/>
                      <a:moveTo>
                        <a:pt x="466333" y="655638"/>
                      </a:moveTo>
                      <a:cubicBezTo>
                        <a:pt x="470097" y="656893"/>
                        <a:pt x="472606" y="656893"/>
                        <a:pt x="476370" y="655638"/>
                      </a:cubicBezTo>
                      <a:cubicBezTo>
                        <a:pt x="476370" y="655638"/>
                        <a:pt x="476370" y="655638"/>
                        <a:pt x="476370" y="655638"/>
                      </a:cubicBezTo>
                      <a:cubicBezTo>
                        <a:pt x="488917" y="665676"/>
                        <a:pt x="498955" y="665676"/>
                        <a:pt x="507738" y="679478"/>
                      </a:cubicBezTo>
                      <a:cubicBezTo>
                        <a:pt x="521540" y="698298"/>
                        <a:pt x="514011" y="735939"/>
                        <a:pt x="512757" y="756014"/>
                      </a:cubicBezTo>
                      <a:cubicBezTo>
                        <a:pt x="510247" y="791146"/>
                        <a:pt x="501464" y="825023"/>
                        <a:pt x="488917" y="857645"/>
                      </a:cubicBezTo>
                      <a:cubicBezTo>
                        <a:pt x="486408" y="843843"/>
                        <a:pt x="482644" y="825023"/>
                        <a:pt x="477625" y="804947"/>
                      </a:cubicBezTo>
                      <a:cubicBezTo>
                        <a:pt x="478880" y="802438"/>
                        <a:pt x="478880" y="799929"/>
                        <a:pt x="478880" y="797419"/>
                      </a:cubicBezTo>
                      <a:cubicBezTo>
                        <a:pt x="478880" y="796165"/>
                        <a:pt x="478880" y="793655"/>
                        <a:pt x="478880" y="792400"/>
                      </a:cubicBezTo>
                      <a:cubicBezTo>
                        <a:pt x="478880" y="792400"/>
                        <a:pt x="478880" y="792400"/>
                        <a:pt x="478880" y="792400"/>
                      </a:cubicBezTo>
                      <a:cubicBezTo>
                        <a:pt x="478880" y="792400"/>
                        <a:pt x="478880" y="792400"/>
                        <a:pt x="478880" y="792400"/>
                      </a:cubicBezTo>
                      <a:cubicBezTo>
                        <a:pt x="476370" y="750995"/>
                        <a:pt x="468842" y="712100"/>
                        <a:pt x="455041" y="674459"/>
                      </a:cubicBezTo>
                      <a:cubicBezTo>
                        <a:pt x="461314" y="670695"/>
                        <a:pt x="465078" y="663166"/>
                        <a:pt x="466333" y="655638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1" name="任意多边形: 形状 1660" descr="3f0c8bfc-637f-47fb-acf2-128df7607b42"/>
                <p:cNvSpPr/>
                <p:nvPr/>
              </p:nvSpPr>
              <p:spPr>
                <a:xfrm>
                  <a:off x="9478366" y="6700920"/>
                  <a:ext cx="190081" cy="157079"/>
                </a:xfrm>
                <a:custGeom>
                  <a:avLst/>
                  <a:gdLst>
                    <a:gd name="connsiteX0" fmla="*/ 169809 w 190081"/>
                    <a:gd name="connsiteY0" fmla="*/ 31609 h 157079"/>
                    <a:gd name="connsiteX1" fmla="*/ 61905 w 190081"/>
                    <a:gd name="connsiteY1" fmla="*/ 7770 h 157079"/>
                    <a:gd name="connsiteX2" fmla="*/ 425 w 190081"/>
                    <a:gd name="connsiteY2" fmla="*/ 108146 h 157079"/>
                    <a:gd name="connsiteX3" fmla="*/ 19245 w 190081"/>
                    <a:gd name="connsiteY3" fmla="*/ 157079 h 157079"/>
                    <a:gd name="connsiteX4" fmla="*/ 184865 w 190081"/>
                    <a:gd name="connsiteY4" fmla="*/ 154570 h 157079"/>
                    <a:gd name="connsiteX5" fmla="*/ 169809 w 190081"/>
                    <a:gd name="connsiteY5" fmla="*/ 31609 h 157079"/>
                    <a:gd name="connsiteX6" fmla="*/ 40575 w 190081"/>
                    <a:gd name="connsiteY6" fmla="*/ 83052 h 157079"/>
                    <a:gd name="connsiteX7" fmla="*/ 58141 w 190081"/>
                    <a:gd name="connsiteY7" fmla="*/ 51685 h 157079"/>
                    <a:gd name="connsiteX8" fmla="*/ 40575 w 190081"/>
                    <a:gd name="connsiteY8" fmla="*/ 83052 h 157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0081" h="157079">
                      <a:moveTo>
                        <a:pt x="169809" y="31609"/>
                      </a:moveTo>
                      <a:cubicBezTo>
                        <a:pt x="144715" y="1497"/>
                        <a:pt x="102055" y="-8541"/>
                        <a:pt x="61905" y="7770"/>
                      </a:cubicBezTo>
                      <a:cubicBezTo>
                        <a:pt x="17990" y="26591"/>
                        <a:pt x="-3340" y="67996"/>
                        <a:pt x="425" y="108146"/>
                      </a:cubicBezTo>
                      <a:cubicBezTo>
                        <a:pt x="1679" y="125712"/>
                        <a:pt x="9207" y="142023"/>
                        <a:pt x="19245" y="157079"/>
                      </a:cubicBezTo>
                      <a:cubicBezTo>
                        <a:pt x="74452" y="155825"/>
                        <a:pt x="129658" y="155825"/>
                        <a:pt x="184865" y="154570"/>
                      </a:cubicBezTo>
                      <a:cubicBezTo>
                        <a:pt x="188629" y="113165"/>
                        <a:pt x="199922" y="67996"/>
                        <a:pt x="169809" y="31609"/>
                      </a:cubicBezTo>
                      <a:close/>
                      <a:moveTo>
                        <a:pt x="40575" y="83052"/>
                      </a:moveTo>
                      <a:cubicBezTo>
                        <a:pt x="39320" y="69250"/>
                        <a:pt x="44339" y="57958"/>
                        <a:pt x="58141" y="51685"/>
                      </a:cubicBezTo>
                      <a:cubicBezTo>
                        <a:pt x="48103" y="60467"/>
                        <a:pt x="43084" y="70505"/>
                        <a:pt x="40575" y="83052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2" name="任意多边形: 形状 1661" descr="8910055c-0788-4889-bb53-7766020a326b"/>
                <p:cNvSpPr/>
                <p:nvPr/>
              </p:nvSpPr>
              <p:spPr>
                <a:xfrm>
                  <a:off x="9344557" y="5860755"/>
                  <a:ext cx="926162" cy="990970"/>
                </a:xfrm>
                <a:custGeom>
                  <a:avLst/>
                  <a:gdLst>
                    <a:gd name="connsiteX0" fmla="*/ 62716 w 926162"/>
                    <a:gd name="connsiteY0" fmla="*/ 292104 h 990970"/>
                    <a:gd name="connsiteX1" fmla="*/ 114159 w 926162"/>
                    <a:gd name="connsiteY1" fmla="*/ 332254 h 990970"/>
                    <a:gd name="connsiteX2" fmla="*/ 141762 w 926162"/>
                    <a:gd name="connsiteY2" fmla="*/ 344801 h 990970"/>
                    <a:gd name="connsiteX3" fmla="*/ 146781 w 926162"/>
                    <a:gd name="connsiteY3" fmla="*/ 343546 h 990970"/>
                    <a:gd name="connsiteX4" fmla="*/ 194460 w 926162"/>
                    <a:gd name="connsiteY4" fmla="*/ 372405 h 990970"/>
                    <a:gd name="connsiteX5" fmla="*/ 244648 w 926162"/>
                    <a:gd name="connsiteY5" fmla="*/ 421338 h 990970"/>
                    <a:gd name="connsiteX6" fmla="*/ 456692 w 926162"/>
                    <a:gd name="connsiteY6" fmla="*/ 541789 h 990970"/>
                    <a:gd name="connsiteX7" fmla="*/ 490569 w 926162"/>
                    <a:gd name="connsiteY7" fmla="*/ 530496 h 990970"/>
                    <a:gd name="connsiteX8" fmla="*/ 491823 w 926162"/>
                    <a:gd name="connsiteY8" fmla="*/ 530496 h 990970"/>
                    <a:gd name="connsiteX9" fmla="*/ 485550 w 926162"/>
                    <a:gd name="connsiteY9" fmla="*/ 546808 h 990970"/>
                    <a:gd name="connsiteX10" fmla="*/ 486804 w 926162"/>
                    <a:gd name="connsiteY10" fmla="*/ 559355 h 990970"/>
                    <a:gd name="connsiteX11" fmla="*/ 560832 w 926162"/>
                    <a:gd name="connsiteY11" fmla="*/ 990971 h 990970"/>
                    <a:gd name="connsiteX12" fmla="*/ 672500 w 926162"/>
                    <a:gd name="connsiteY12" fmla="*/ 989716 h 990970"/>
                    <a:gd name="connsiteX13" fmla="*/ 669991 w 926162"/>
                    <a:gd name="connsiteY13" fmla="*/ 984697 h 990970"/>
                    <a:gd name="connsiteX14" fmla="*/ 733980 w 926162"/>
                    <a:gd name="connsiteY14" fmla="*/ 851699 h 990970"/>
                    <a:gd name="connsiteX15" fmla="*/ 736490 w 926162"/>
                    <a:gd name="connsiteY15" fmla="*/ 846681 h 990970"/>
                    <a:gd name="connsiteX16" fmla="*/ 777895 w 926162"/>
                    <a:gd name="connsiteY16" fmla="*/ 809040 h 990970"/>
                    <a:gd name="connsiteX17" fmla="*/ 782913 w 926162"/>
                    <a:gd name="connsiteY17" fmla="*/ 810294 h 990970"/>
                    <a:gd name="connsiteX18" fmla="*/ 813026 w 926162"/>
                    <a:gd name="connsiteY18" fmla="*/ 787710 h 990970"/>
                    <a:gd name="connsiteX19" fmla="*/ 915912 w 926162"/>
                    <a:gd name="connsiteY19" fmla="*/ 639655 h 990970"/>
                    <a:gd name="connsiteX20" fmla="*/ 772876 w 926162"/>
                    <a:gd name="connsiteY20" fmla="*/ 619580 h 990970"/>
                    <a:gd name="connsiteX21" fmla="*/ 701358 w 926162"/>
                    <a:gd name="connsiteY21" fmla="*/ 742541 h 990970"/>
                    <a:gd name="connsiteX22" fmla="*/ 711396 w 926162"/>
                    <a:gd name="connsiteY22" fmla="*/ 786455 h 990970"/>
                    <a:gd name="connsiteX23" fmla="*/ 696339 w 926162"/>
                    <a:gd name="connsiteY23" fmla="*/ 792729 h 990970"/>
                    <a:gd name="connsiteX24" fmla="*/ 682538 w 926162"/>
                    <a:gd name="connsiteY24" fmla="*/ 815313 h 990970"/>
                    <a:gd name="connsiteX25" fmla="*/ 668736 w 926162"/>
                    <a:gd name="connsiteY25" fmla="*/ 844171 h 990970"/>
                    <a:gd name="connsiteX26" fmla="*/ 675009 w 926162"/>
                    <a:gd name="connsiteY26" fmla="*/ 864246 h 990970"/>
                    <a:gd name="connsiteX27" fmla="*/ 623567 w 926162"/>
                    <a:gd name="connsiteY27" fmla="*/ 963367 h 990970"/>
                    <a:gd name="connsiteX28" fmla="*/ 536992 w 926162"/>
                    <a:gd name="connsiteY28" fmla="*/ 541789 h 990970"/>
                    <a:gd name="connsiteX29" fmla="*/ 590945 w 926162"/>
                    <a:gd name="connsiteY29" fmla="*/ 469016 h 990970"/>
                    <a:gd name="connsiteX30" fmla="*/ 600982 w 926162"/>
                    <a:gd name="connsiteY30" fmla="*/ 469016 h 990970"/>
                    <a:gd name="connsiteX31" fmla="*/ 617293 w 926162"/>
                    <a:gd name="connsiteY31" fmla="*/ 437649 h 990970"/>
                    <a:gd name="connsiteX32" fmla="*/ 664972 w 926162"/>
                    <a:gd name="connsiteY32" fmla="*/ 394989 h 990970"/>
                    <a:gd name="connsiteX33" fmla="*/ 676264 w 926162"/>
                    <a:gd name="connsiteY33" fmla="*/ 394989 h 990970"/>
                    <a:gd name="connsiteX34" fmla="*/ 721433 w 926162"/>
                    <a:gd name="connsiteY34" fmla="*/ 371150 h 990970"/>
                    <a:gd name="connsiteX35" fmla="*/ 885799 w 926162"/>
                    <a:gd name="connsiteY35" fmla="*/ 251953 h 990970"/>
                    <a:gd name="connsiteX36" fmla="*/ 824318 w 926162"/>
                    <a:gd name="connsiteY36" fmla="*/ 144049 h 990970"/>
                    <a:gd name="connsiteX37" fmla="*/ 813026 w 926162"/>
                    <a:gd name="connsiteY37" fmla="*/ 141540 h 990970"/>
                    <a:gd name="connsiteX38" fmla="*/ 821809 w 926162"/>
                    <a:gd name="connsiteY38" fmla="*/ 121465 h 990970"/>
                    <a:gd name="connsiteX39" fmla="*/ 786678 w 926162"/>
                    <a:gd name="connsiteY39" fmla="*/ 65003 h 990970"/>
                    <a:gd name="connsiteX40" fmla="*/ 781659 w 926162"/>
                    <a:gd name="connsiteY40" fmla="*/ 63749 h 990970"/>
                    <a:gd name="connsiteX41" fmla="*/ 757819 w 926162"/>
                    <a:gd name="connsiteY41" fmla="*/ 61239 h 990970"/>
                    <a:gd name="connsiteX42" fmla="*/ 631095 w 926162"/>
                    <a:gd name="connsiteY42" fmla="*/ 157851 h 990970"/>
                    <a:gd name="connsiteX43" fmla="*/ 604746 w 926162"/>
                    <a:gd name="connsiteY43" fmla="*/ 210548 h 990970"/>
                    <a:gd name="connsiteX44" fmla="*/ 565851 w 926162"/>
                    <a:gd name="connsiteY44" fmla="*/ 319707 h 990970"/>
                    <a:gd name="connsiteX45" fmla="*/ 564596 w 926162"/>
                    <a:gd name="connsiteY45" fmla="*/ 319707 h 990970"/>
                    <a:gd name="connsiteX46" fmla="*/ 540757 w 926162"/>
                    <a:gd name="connsiteY46" fmla="*/ 387461 h 990970"/>
                    <a:gd name="connsiteX47" fmla="*/ 539502 w 926162"/>
                    <a:gd name="connsiteY47" fmla="*/ 389970 h 990970"/>
                    <a:gd name="connsiteX48" fmla="*/ 563341 w 926162"/>
                    <a:gd name="connsiteY48" fmla="*/ 136521 h 990970"/>
                    <a:gd name="connsiteX49" fmla="*/ 559577 w 926162"/>
                    <a:gd name="connsiteY49" fmla="*/ 9797 h 990970"/>
                    <a:gd name="connsiteX50" fmla="*/ 435362 w 926162"/>
                    <a:gd name="connsiteY50" fmla="*/ 46183 h 990970"/>
                    <a:gd name="connsiteX51" fmla="*/ 476767 w 926162"/>
                    <a:gd name="connsiteY51" fmla="*/ 204275 h 990970"/>
                    <a:gd name="connsiteX52" fmla="*/ 455437 w 926162"/>
                    <a:gd name="connsiteY52" fmla="*/ 289594 h 990970"/>
                    <a:gd name="connsiteX53" fmla="*/ 459201 w 926162"/>
                    <a:gd name="connsiteY53" fmla="*/ 294613 h 990970"/>
                    <a:gd name="connsiteX54" fmla="*/ 455437 w 926162"/>
                    <a:gd name="connsiteY54" fmla="*/ 342292 h 990970"/>
                    <a:gd name="connsiteX55" fmla="*/ 459201 w 926162"/>
                    <a:gd name="connsiteY55" fmla="*/ 363622 h 990970"/>
                    <a:gd name="connsiteX56" fmla="*/ 484295 w 926162"/>
                    <a:gd name="connsiteY56" fmla="*/ 477799 h 990970"/>
                    <a:gd name="connsiteX57" fmla="*/ 469239 w 926162"/>
                    <a:gd name="connsiteY57" fmla="*/ 484073 h 990970"/>
                    <a:gd name="connsiteX58" fmla="*/ 466729 w 926162"/>
                    <a:gd name="connsiteY58" fmla="*/ 479054 h 990970"/>
                    <a:gd name="connsiteX59" fmla="*/ 469239 w 926162"/>
                    <a:gd name="connsiteY59" fmla="*/ 487837 h 990970"/>
                    <a:gd name="connsiteX60" fmla="*/ 286053 w 926162"/>
                    <a:gd name="connsiteY60" fmla="*/ 387461 h 990970"/>
                    <a:gd name="connsiteX61" fmla="*/ 198224 w 926162"/>
                    <a:gd name="connsiteY61" fmla="*/ 260736 h 990970"/>
                    <a:gd name="connsiteX62" fmla="*/ 191950 w 926162"/>
                    <a:gd name="connsiteY62" fmla="*/ 241916 h 990970"/>
                    <a:gd name="connsiteX63" fmla="*/ 124197 w 926162"/>
                    <a:gd name="connsiteY63" fmla="*/ 144049 h 990970"/>
                    <a:gd name="connsiteX64" fmla="*/ 112904 w 926162"/>
                    <a:gd name="connsiteY64" fmla="*/ 136521 h 990970"/>
                    <a:gd name="connsiteX65" fmla="*/ 52679 w 926162"/>
                    <a:gd name="connsiteY65" fmla="*/ 140285 h 990970"/>
                    <a:gd name="connsiteX66" fmla="*/ 3745 w 926162"/>
                    <a:gd name="connsiteY66" fmla="*/ 185454 h 990970"/>
                    <a:gd name="connsiteX67" fmla="*/ 62716 w 926162"/>
                    <a:gd name="connsiteY67" fmla="*/ 292104 h 990970"/>
                    <a:gd name="connsiteX68" fmla="*/ 555813 w 926162"/>
                    <a:gd name="connsiteY68" fmla="*/ 415064 h 990970"/>
                    <a:gd name="connsiteX69" fmla="*/ 573379 w 926162"/>
                    <a:gd name="connsiteY69" fmla="*/ 396244 h 990970"/>
                    <a:gd name="connsiteX70" fmla="*/ 572124 w 926162"/>
                    <a:gd name="connsiteY70" fmla="*/ 387461 h 990970"/>
                    <a:gd name="connsiteX71" fmla="*/ 583416 w 926162"/>
                    <a:gd name="connsiteY71" fmla="*/ 372405 h 990970"/>
                    <a:gd name="connsiteX72" fmla="*/ 618548 w 926162"/>
                    <a:gd name="connsiteY72" fmla="*/ 317198 h 990970"/>
                    <a:gd name="connsiteX73" fmla="*/ 659953 w 926162"/>
                    <a:gd name="connsiteY73" fmla="*/ 275793 h 990970"/>
                    <a:gd name="connsiteX74" fmla="*/ 675009 w 926162"/>
                    <a:gd name="connsiteY74" fmla="*/ 278302 h 990970"/>
                    <a:gd name="connsiteX75" fmla="*/ 676264 w 926162"/>
                    <a:gd name="connsiteY75" fmla="*/ 280811 h 990970"/>
                    <a:gd name="connsiteX76" fmla="*/ 677519 w 926162"/>
                    <a:gd name="connsiteY76" fmla="*/ 295868 h 990970"/>
                    <a:gd name="connsiteX77" fmla="*/ 680028 w 926162"/>
                    <a:gd name="connsiteY77" fmla="*/ 317198 h 990970"/>
                    <a:gd name="connsiteX78" fmla="*/ 677519 w 926162"/>
                    <a:gd name="connsiteY78" fmla="*/ 323471 h 990970"/>
                    <a:gd name="connsiteX79" fmla="*/ 661208 w 926162"/>
                    <a:gd name="connsiteY79" fmla="*/ 337273 h 990970"/>
                    <a:gd name="connsiteX80" fmla="*/ 661208 w 926162"/>
                    <a:gd name="connsiteY80" fmla="*/ 338528 h 990970"/>
                    <a:gd name="connsiteX81" fmla="*/ 656189 w 926162"/>
                    <a:gd name="connsiteY81" fmla="*/ 342292 h 990970"/>
                    <a:gd name="connsiteX82" fmla="*/ 569615 w 926162"/>
                    <a:gd name="connsiteY82" fmla="*/ 423847 h 990970"/>
                    <a:gd name="connsiteX83" fmla="*/ 555813 w 926162"/>
                    <a:gd name="connsiteY83" fmla="*/ 415064 h 990970"/>
                    <a:gd name="connsiteX84" fmla="*/ 99103 w 926162"/>
                    <a:gd name="connsiteY84" fmla="*/ 175417 h 990970"/>
                    <a:gd name="connsiteX85" fmla="*/ 174384 w 926162"/>
                    <a:gd name="connsiteY85" fmla="*/ 313434 h 990970"/>
                    <a:gd name="connsiteX86" fmla="*/ 186931 w 926162"/>
                    <a:gd name="connsiteY86" fmla="*/ 334763 h 990970"/>
                    <a:gd name="connsiteX87" fmla="*/ 150545 w 926162"/>
                    <a:gd name="connsiteY87" fmla="*/ 308415 h 990970"/>
                    <a:gd name="connsiteX88" fmla="*/ 95338 w 926162"/>
                    <a:gd name="connsiteY88" fmla="*/ 265755 h 990970"/>
                    <a:gd name="connsiteX89" fmla="*/ 76518 w 926162"/>
                    <a:gd name="connsiteY89" fmla="*/ 250699 h 990970"/>
                    <a:gd name="connsiteX90" fmla="*/ 99103 w 926162"/>
                    <a:gd name="connsiteY90" fmla="*/ 175417 h 990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926162" h="990970">
                      <a:moveTo>
                        <a:pt x="62716" y="292104"/>
                      </a:moveTo>
                      <a:cubicBezTo>
                        <a:pt x="79027" y="305905"/>
                        <a:pt x="96593" y="318452"/>
                        <a:pt x="114159" y="332254"/>
                      </a:cubicBezTo>
                      <a:cubicBezTo>
                        <a:pt x="122942" y="336018"/>
                        <a:pt x="132979" y="339782"/>
                        <a:pt x="141762" y="344801"/>
                      </a:cubicBezTo>
                      <a:cubicBezTo>
                        <a:pt x="143017" y="344801"/>
                        <a:pt x="144272" y="343546"/>
                        <a:pt x="146781" y="343546"/>
                      </a:cubicBezTo>
                      <a:cubicBezTo>
                        <a:pt x="165602" y="346056"/>
                        <a:pt x="181913" y="361112"/>
                        <a:pt x="194460" y="372405"/>
                      </a:cubicBezTo>
                      <a:cubicBezTo>
                        <a:pt x="212025" y="387461"/>
                        <a:pt x="227082" y="405026"/>
                        <a:pt x="244648" y="421338"/>
                      </a:cubicBezTo>
                      <a:cubicBezTo>
                        <a:pt x="312401" y="465252"/>
                        <a:pt x="383919" y="505402"/>
                        <a:pt x="456692" y="541789"/>
                      </a:cubicBezTo>
                      <a:cubicBezTo>
                        <a:pt x="471748" y="549317"/>
                        <a:pt x="486804" y="540534"/>
                        <a:pt x="490569" y="530496"/>
                      </a:cubicBezTo>
                      <a:cubicBezTo>
                        <a:pt x="490569" y="530496"/>
                        <a:pt x="491823" y="530496"/>
                        <a:pt x="491823" y="530496"/>
                      </a:cubicBezTo>
                      <a:cubicBezTo>
                        <a:pt x="490569" y="535515"/>
                        <a:pt x="488059" y="541789"/>
                        <a:pt x="485550" y="546808"/>
                      </a:cubicBezTo>
                      <a:cubicBezTo>
                        <a:pt x="484295" y="551826"/>
                        <a:pt x="484295" y="555590"/>
                        <a:pt x="486804" y="559355"/>
                      </a:cubicBezTo>
                      <a:cubicBezTo>
                        <a:pt x="454182" y="707409"/>
                        <a:pt x="542011" y="846681"/>
                        <a:pt x="560832" y="990971"/>
                      </a:cubicBezTo>
                      <a:cubicBezTo>
                        <a:pt x="598473" y="990971"/>
                        <a:pt x="636114" y="989716"/>
                        <a:pt x="672500" y="989716"/>
                      </a:cubicBezTo>
                      <a:cubicBezTo>
                        <a:pt x="671245" y="988461"/>
                        <a:pt x="669991" y="987207"/>
                        <a:pt x="669991" y="984697"/>
                      </a:cubicBezTo>
                      <a:cubicBezTo>
                        <a:pt x="663717" y="935764"/>
                        <a:pt x="697594" y="890595"/>
                        <a:pt x="733980" y="851699"/>
                      </a:cubicBezTo>
                      <a:cubicBezTo>
                        <a:pt x="735235" y="850445"/>
                        <a:pt x="736490" y="847935"/>
                        <a:pt x="736490" y="846681"/>
                      </a:cubicBezTo>
                      <a:cubicBezTo>
                        <a:pt x="746527" y="826605"/>
                        <a:pt x="750291" y="812804"/>
                        <a:pt x="777895" y="809040"/>
                      </a:cubicBezTo>
                      <a:cubicBezTo>
                        <a:pt x="779149" y="809040"/>
                        <a:pt x="781659" y="809040"/>
                        <a:pt x="782913" y="810294"/>
                      </a:cubicBezTo>
                      <a:cubicBezTo>
                        <a:pt x="792951" y="802766"/>
                        <a:pt x="802989" y="795238"/>
                        <a:pt x="813026" y="787710"/>
                      </a:cubicBezTo>
                      <a:cubicBezTo>
                        <a:pt x="863214" y="753833"/>
                        <a:pt x="957317" y="708664"/>
                        <a:pt x="915912" y="639655"/>
                      </a:cubicBezTo>
                      <a:cubicBezTo>
                        <a:pt x="888308" y="594486"/>
                        <a:pt x="818045" y="591977"/>
                        <a:pt x="772876" y="619580"/>
                      </a:cubicBezTo>
                      <a:cubicBezTo>
                        <a:pt x="725197" y="649693"/>
                        <a:pt x="711396" y="694862"/>
                        <a:pt x="701358" y="742541"/>
                      </a:cubicBezTo>
                      <a:cubicBezTo>
                        <a:pt x="703867" y="757597"/>
                        <a:pt x="708886" y="772653"/>
                        <a:pt x="711396" y="786455"/>
                      </a:cubicBezTo>
                      <a:cubicBezTo>
                        <a:pt x="712650" y="793983"/>
                        <a:pt x="701358" y="796493"/>
                        <a:pt x="696339" y="792729"/>
                      </a:cubicBezTo>
                      <a:cubicBezTo>
                        <a:pt x="693830" y="801511"/>
                        <a:pt x="690066" y="809040"/>
                        <a:pt x="682538" y="815313"/>
                      </a:cubicBezTo>
                      <a:cubicBezTo>
                        <a:pt x="678773" y="825351"/>
                        <a:pt x="675009" y="835388"/>
                        <a:pt x="668736" y="844171"/>
                      </a:cubicBezTo>
                      <a:cubicBezTo>
                        <a:pt x="663717" y="852954"/>
                        <a:pt x="667481" y="860482"/>
                        <a:pt x="675009" y="864246"/>
                      </a:cubicBezTo>
                      <a:cubicBezTo>
                        <a:pt x="652425" y="895614"/>
                        <a:pt x="636114" y="928236"/>
                        <a:pt x="623567" y="963367"/>
                      </a:cubicBezTo>
                      <a:cubicBezTo>
                        <a:pt x="573379" y="826605"/>
                        <a:pt x="530719" y="687334"/>
                        <a:pt x="536992" y="541789"/>
                      </a:cubicBezTo>
                      <a:cubicBezTo>
                        <a:pt x="553304" y="516695"/>
                        <a:pt x="570869" y="491601"/>
                        <a:pt x="590945" y="469016"/>
                      </a:cubicBezTo>
                      <a:cubicBezTo>
                        <a:pt x="593454" y="470271"/>
                        <a:pt x="597218" y="470271"/>
                        <a:pt x="600982" y="469016"/>
                      </a:cubicBezTo>
                      <a:cubicBezTo>
                        <a:pt x="600982" y="457724"/>
                        <a:pt x="609765" y="446432"/>
                        <a:pt x="617293" y="437649"/>
                      </a:cubicBezTo>
                      <a:cubicBezTo>
                        <a:pt x="629840" y="422593"/>
                        <a:pt x="647406" y="406281"/>
                        <a:pt x="664972" y="394989"/>
                      </a:cubicBezTo>
                      <a:cubicBezTo>
                        <a:pt x="668736" y="392479"/>
                        <a:pt x="672500" y="393734"/>
                        <a:pt x="676264" y="394989"/>
                      </a:cubicBezTo>
                      <a:cubicBezTo>
                        <a:pt x="690066" y="386206"/>
                        <a:pt x="705122" y="378678"/>
                        <a:pt x="721433" y="371150"/>
                      </a:cubicBezTo>
                      <a:cubicBezTo>
                        <a:pt x="786678" y="342292"/>
                        <a:pt x="864469" y="318452"/>
                        <a:pt x="885799" y="251953"/>
                      </a:cubicBezTo>
                      <a:cubicBezTo>
                        <a:pt x="900855" y="208039"/>
                        <a:pt x="878271" y="157851"/>
                        <a:pt x="824318" y="144049"/>
                      </a:cubicBezTo>
                      <a:cubicBezTo>
                        <a:pt x="820554" y="142795"/>
                        <a:pt x="816790" y="142795"/>
                        <a:pt x="813026" y="141540"/>
                      </a:cubicBezTo>
                      <a:cubicBezTo>
                        <a:pt x="816790" y="135266"/>
                        <a:pt x="819300" y="127738"/>
                        <a:pt x="821809" y="121465"/>
                      </a:cubicBezTo>
                      <a:cubicBezTo>
                        <a:pt x="828083" y="95116"/>
                        <a:pt x="811771" y="73786"/>
                        <a:pt x="786678" y="65003"/>
                      </a:cubicBezTo>
                      <a:cubicBezTo>
                        <a:pt x="785423" y="65003"/>
                        <a:pt x="784168" y="63749"/>
                        <a:pt x="781659" y="63749"/>
                      </a:cubicBezTo>
                      <a:cubicBezTo>
                        <a:pt x="774131" y="61239"/>
                        <a:pt x="766602" y="59985"/>
                        <a:pt x="757819" y="61239"/>
                      </a:cubicBezTo>
                      <a:cubicBezTo>
                        <a:pt x="698849" y="62494"/>
                        <a:pt x="653679" y="117701"/>
                        <a:pt x="631095" y="157851"/>
                      </a:cubicBezTo>
                      <a:cubicBezTo>
                        <a:pt x="621057" y="175417"/>
                        <a:pt x="612274" y="192982"/>
                        <a:pt x="604746" y="210548"/>
                      </a:cubicBezTo>
                      <a:cubicBezTo>
                        <a:pt x="611020" y="246935"/>
                        <a:pt x="608510" y="302141"/>
                        <a:pt x="565851" y="319707"/>
                      </a:cubicBezTo>
                      <a:cubicBezTo>
                        <a:pt x="565851" y="319707"/>
                        <a:pt x="564596" y="319707"/>
                        <a:pt x="564596" y="319707"/>
                      </a:cubicBezTo>
                      <a:cubicBezTo>
                        <a:pt x="557068" y="342292"/>
                        <a:pt x="549539" y="364876"/>
                        <a:pt x="540757" y="387461"/>
                      </a:cubicBezTo>
                      <a:cubicBezTo>
                        <a:pt x="540757" y="388716"/>
                        <a:pt x="539502" y="388716"/>
                        <a:pt x="539502" y="389970"/>
                      </a:cubicBezTo>
                      <a:cubicBezTo>
                        <a:pt x="508134" y="305905"/>
                        <a:pt x="516917" y="218076"/>
                        <a:pt x="563341" y="136521"/>
                      </a:cubicBezTo>
                      <a:cubicBezTo>
                        <a:pt x="587180" y="96371"/>
                        <a:pt x="621057" y="39909"/>
                        <a:pt x="559577" y="9797"/>
                      </a:cubicBezTo>
                      <a:cubicBezTo>
                        <a:pt x="513153" y="-14043"/>
                        <a:pt x="456692" y="8542"/>
                        <a:pt x="435362" y="46183"/>
                      </a:cubicBezTo>
                      <a:cubicBezTo>
                        <a:pt x="403994" y="101390"/>
                        <a:pt x="440381" y="157851"/>
                        <a:pt x="476767" y="204275"/>
                      </a:cubicBezTo>
                      <a:cubicBezTo>
                        <a:pt x="466729" y="231878"/>
                        <a:pt x="459201" y="260736"/>
                        <a:pt x="455437" y="289594"/>
                      </a:cubicBezTo>
                      <a:cubicBezTo>
                        <a:pt x="457946" y="290849"/>
                        <a:pt x="459201" y="292104"/>
                        <a:pt x="459201" y="294613"/>
                      </a:cubicBezTo>
                      <a:cubicBezTo>
                        <a:pt x="462965" y="310924"/>
                        <a:pt x="459201" y="325981"/>
                        <a:pt x="455437" y="342292"/>
                      </a:cubicBezTo>
                      <a:cubicBezTo>
                        <a:pt x="456692" y="349820"/>
                        <a:pt x="457946" y="356093"/>
                        <a:pt x="459201" y="363622"/>
                      </a:cubicBezTo>
                      <a:cubicBezTo>
                        <a:pt x="464220" y="402517"/>
                        <a:pt x="469239" y="441413"/>
                        <a:pt x="484295" y="477799"/>
                      </a:cubicBezTo>
                      <a:cubicBezTo>
                        <a:pt x="488059" y="486582"/>
                        <a:pt x="474257" y="492855"/>
                        <a:pt x="469239" y="484073"/>
                      </a:cubicBezTo>
                      <a:cubicBezTo>
                        <a:pt x="467984" y="482818"/>
                        <a:pt x="466729" y="480308"/>
                        <a:pt x="466729" y="479054"/>
                      </a:cubicBezTo>
                      <a:cubicBezTo>
                        <a:pt x="467984" y="481563"/>
                        <a:pt x="467984" y="485327"/>
                        <a:pt x="469239" y="487837"/>
                      </a:cubicBezTo>
                      <a:cubicBezTo>
                        <a:pt x="397721" y="469016"/>
                        <a:pt x="334986" y="433885"/>
                        <a:pt x="286053" y="387461"/>
                      </a:cubicBezTo>
                      <a:cubicBezTo>
                        <a:pt x="242138" y="357348"/>
                        <a:pt x="201988" y="309669"/>
                        <a:pt x="198224" y="260736"/>
                      </a:cubicBezTo>
                      <a:cubicBezTo>
                        <a:pt x="195714" y="254463"/>
                        <a:pt x="193205" y="248189"/>
                        <a:pt x="191950" y="241916"/>
                      </a:cubicBezTo>
                      <a:cubicBezTo>
                        <a:pt x="181913" y="210548"/>
                        <a:pt x="158073" y="165379"/>
                        <a:pt x="124197" y="144049"/>
                      </a:cubicBezTo>
                      <a:cubicBezTo>
                        <a:pt x="121687" y="140285"/>
                        <a:pt x="117923" y="137776"/>
                        <a:pt x="112904" y="136521"/>
                      </a:cubicBezTo>
                      <a:cubicBezTo>
                        <a:pt x="89065" y="128993"/>
                        <a:pt x="68990" y="130248"/>
                        <a:pt x="52679" y="140285"/>
                      </a:cubicBezTo>
                      <a:cubicBezTo>
                        <a:pt x="30094" y="147813"/>
                        <a:pt x="12528" y="161615"/>
                        <a:pt x="3745" y="185454"/>
                      </a:cubicBezTo>
                      <a:cubicBezTo>
                        <a:pt x="-12566" y="230623"/>
                        <a:pt x="27585" y="263246"/>
                        <a:pt x="62716" y="292104"/>
                      </a:cubicBezTo>
                      <a:close/>
                      <a:moveTo>
                        <a:pt x="555813" y="415064"/>
                      </a:moveTo>
                      <a:cubicBezTo>
                        <a:pt x="560832" y="408791"/>
                        <a:pt x="567105" y="402517"/>
                        <a:pt x="573379" y="396244"/>
                      </a:cubicBezTo>
                      <a:cubicBezTo>
                        <a:pt x="570869" y="393734"/>
                        <a:pt x="570869" y="391225"/>
                        <a:pt x="572124" y="387461"/>
                      </a:cubicBezTo>
                      <a:cubicBezTo>
                        <a:pt x="575888" y="382442"/>
                        <a:pt x="579652" y="377423"/>
                        <a:pt x="583416" y="372405"/>
                      </a:cubicBezTo>
                      <a:cubicBezTo>
                        <a:pt x="595963" y="354839"/>
                        <a:pt x="606001" y="334763"/>
                        <a:pt x="618548" y="317198"/>
                      </a:cubicBezTo>
                      <a:cubicBezTo>
                        <a:pt x="627331" y="304651"/>
                        <a:pt x="641132" y="282066"/>
                        <a:pt x="659953" y="275793"/>
                      </a:cubicBezTo>
                      <a:cubicBezTo>
                        <a:pt x="662462" y="270774"/>
                        <a:pt x="673755" y="272029"/>
                        <a:pt x="675009" y="278302"/>
                      </a:cubicBezTo>
                      <a:cubicBezTo>
                        <a:pt x="675009" y="278302"/>
                        <a:pt x="676264" y="279557"/>
                        <a:pt x="676264" y="280811"/>
                      </a:cubicBezTo>
                      <a:cubicBezTo>
                        <a:pt x="677519" y="285830"/>
                        <a:pt x="677519" y="290849"/>
                        <a:pt x="677519" y="295868"/>
                      </a:cubicBezTo>
                      <a:cubicBezTo>
                        <a:pt x="678773" y="303396"/>
                        <a:pt x="678773" y="310924"/>
                        <a:pt x="680028" y="317198"/>
                      </a:cubicBezTo>
                      <a:cubicBezTo>
                        <a:pt x="680028" y="319707"/>
                        <a:pt x="680028" y="322216"/>
                        <a:pt x="677519" y="323471"/>
                      </a:cubicBezTo>
                      <a:cubicBezTo>
                        <a:pt x="671245" y="327235"/>
                        <a:pt x="666226" y="332254"/>
                        <a:pt x="661208" y="337273"/>
                      </a:cubicBezTo>
                      <a:cubicBezTo>
                        <a:pt x="661208" y="337273"/>
                        <a:pt x="661208" y="338528"/>
                        <a:pt x="661208" y="338528"/>
                      </a:cubicBezTo>
                      <a:cubicBezTo>
                        <a:pt x="659953" y="341037"/>
                        <a:pt x="658698" y="342292"/>
                        <a:pt x="656189" y="342292"/>
                      </a:cubicBezTo>
                      <a:cubicBezTo>
                        <a:pt x="631095" y="371150"/>
                        <a:pt x="590945" y="393734"/>
                        <a:pt x="569615" y="423847"/>
                      </a:cubicBezTo>
                      <a:cubicBezTo>
                        <a:pt x="564596" y="431375"/>
                        <a:pt x="550794" y="422593"/>
                        <a:pt x="555813" y="415064"/>
                      </a:cubicBezTo>
                      <a:close/>
                      <a:moveTo>
                        <a:pt x="99103" y="175417"/>
                      </a:moveTo>
                      <a:cubicBezTo>
                        <a:pt x="137998" y="191728"/>
                        <a:pt x="160583" y="288340"/>
                        <a:pt x="174384" y="313434"/>
                      </a:cubicBezTo>
                      <a:cubicBezTo>
                        <a:pt x="178149" y="320962"/>
                        <a:pt x="183167" y="327235"/>
                        <a:pt x="186931" y="334763"/>
                      </a:cubicBezTo>
                      <a:cubicBezTo>
                        <a:pt x="174384" y="325981"/>
                        <a:pt x="163092" y="317198"/>
                        <a:pt x="150545" y="308415"/>
                      </a:cubicBezTo>
                      <a:cubicBezTo>
                        <a:pt x="131725" y="294613"/>
                        <a:pt x="114159" y="280811"/>
                        <a:pt x="95338" y="265755"/>
                      </a:cubicBezTo>
                      <a:cubicBezTo>
                        <a:pt x="89065" y="260736"/>
                        <a:pt x="82791" y="255717"/>
                        <a:pt x="76518" y="250699"/>
                      </a:cubicBezTo>
                      <a:cubicBezTo>
                        <a:pt x="45151" y="231878"/>
                        <a:pt x="52679" y="206784"/>
                        <a:pt x="99103" y="175417"/>
                      </a:cubicBezTo>
                      <a:close/>
                    </a:path>
                  </a:pathLst>
                </a:custGeom>
                <a:solidFill>
                  <a:srgbClr val="C0C8B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3" name="任意多边形: 形状 1662" descr="68d1fe9c-36b7-413e-9006-ec02af31067a"/>
                <p:cNvSpPr/>
                <p:nvPr/>
              </p:nvSpPr>
              <p:spPr>
                <a:xfrm>
                  <a:off x="10003255" y="6664026"/>
                  <a:ext cx="105952" cy="188955"/>
                </a:xfrm>
                <a:custGeom>
                  <a:avLst/>
                  <a:gdLst>
                    <a:gd name="connsiteX0" fmla="*/ 12547 w 105952"/>
                    <a:gd name="connsiteY0" fmla="*/ 187701 h 188955"/>
                    <a:gd name="connsiteX1" fmla="*/ 22585 w 105952"/>
                    <a:gd name="connsiteY1" fmla="*/ 157588 h 188955"/>
                    <a:gd name="connsiteX2" fmla="*/ 28858 w 105952"/>
                    <a:gd name="connsiteY2" fmla="*/ 143786 h 188955"/>
                    <a:gd name="connsiteX3" fmla="*/ 32622 w 105952"/>
                    <a:gd name="connsiteY3" fmla="*/ 127475 h 188955"/>
                    <a:gd name="connsiteX4" fmla="*/ 50188 w 105952"/>
                    <a:gd name="connsiteY4" fmla="*/ 93598 h 188955"/>
                    <a:gd name="connsiteX5" fmla="*/ 57716 w 105952"/>
                    <a:gd name="connsiteY5" fmla="*/ 76032 h 188955"/>
                    <a:gd name="connsiteX6" fmla="*/ 67754 w 105952"/>
                    <a:gd name="connsiteY6" fmla="*/ 59721 h 188955"/>
                    <a:gd name="connsiteX7" fmla="*/ 86574 w 105952"/>
                    <a:gd name="connsiteY7" fmla="*/ 32118 h 188955"/>
                    <a:gd name="connsiteX8" fmla="*/ 105395 w 105952"/>
                    <a:gd name="connsiteY8" fmla="*/ 5769 h 188955"/>
                    <a:gd name="connsiteX9" fmla="*/ 105395 w 105952"/>
                    <a:gd name="connsiteY9" fmla="*/ 750 h 188955"/>
                    <a:gd name="connsiteX10" fmla="*/ 100376 w 105952"/>
                    <a:gd name="connsiteY10" fmla="*/ 3260 h 188955"/>
                    <a:gd name="connsiteX11" fmla="*/ 77791 w 105952"/>
                    <a:gd name="connsiteY11" fmla="*/ 28354 h 188955"/>
                    <a:gd name="connsiteX12" fmla="*/ 55207 w 105952"/>
                    <a:gd name="connsiteY12" fmla="*/ 54702 h 188955"/>
                    <a:gd name="connsiteX13" fmla="*/ 45169 w 105952"/>
                    <a:gd name="connsiteY13" fmla="*/ 71014 h 188955"/>
                    <a:gd name="connsiteX14" fmla="*/ 33877 w 105952"/>
                    <a:gd name="connsiteY14" fmla="*/ 87325 h 188955"/>
                    <a:gd name="connsiteX15" fmla="*/ 18820 w 105952"/>
                    <a:gd name="connsiteY15" fmla="*/ 123711 h 188955"/>
                    <a:gd name="connsiteX16" fmla="*/ 12547 w 105952"/>
                    <a:gd name="connsiteY16" fmla="*/ 140022 h 188955"/>
                    <a:gd name="connsiteX17" fmla="*/ 5019 w 105952"/>
                    <a:gd name="connsiteY17" fmla="*/ 155078 h 188955"/>
                    <a:gd name="connsiteX18" fmla="*/ 0 w 105952"/>
                    <a:gd name="connsiteY18" fmla="*/ 186446 h 188955"/>
                    <a:gd name="connsiteX19" fmla="*/ 0 w 105952"/>
                    <a:gd name="connsiteY19" fmla="*/ 188955 h 188955"/>
                    <a:gd name="connsiteX20" fmla="*/ 12547 w 105952"/>
                    <a:gd name="connsiteY20" fmla="*/ 187701 h 188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952" h="188955">
                      <a:moveTo>
                        <a:pt x="12547" y="187701"/>
                      </a:moveTo>
                      <a:cubicBezTo>
                        <a:pt x="17566" y="172644"/>
                        <a:pt x="16311" y="176408"/>
                        <a:pt x="22585" y="157588"/>
                      </a:cubicBezTo>
                      <a:cubicBezTo>
                        <a:pt x="23839" y="152569"/>
                        <a:pt x="27603" y="148805"/>
                        <a:pt x="28858" y="143786"/>
                      </a:cubicBezTo>
                      <a:cubicBezTo>
                        <a:pt x="30113" y="138767"/>
                        <a:pt x="31367" y="132494"/>
                        <a:pt x="32622" y="127475"/>
                      </a:cubicBezTo>
                      <a:cubicBezTo>
                        <a:pt x="37641" y="116183"/>
                        <a:pt x="45169" y="104890"/>
                        <a:pt x="50188" y="93598"/>
                      </a:cubicBezTo>
                      <a:cubicBezTo>
                        <a:pt x="52697" y="87325"/>
                        <a:pt x="53952" y="81051"/>
                        <a:pt x="57716" y="76032"/>
                      </a:cubicBezTo>
                      <a:cubicBezTo>
                        <a:pt x="60226" y="71014"/>
                        <a:pt x="65244" y="64740"/>
                        <a:pt x="67754" y="59721"/>
                      </a:cubicBezTo>
                      <a:cubicBezTo>
                        <a:pt x="74027" y="49684"/>
                        <a:pt x="81555" y="39646"/>
                        <a:pt x="86574" y="32118"/>
                      </a:cubicBezTo>
                      <a:cubicBezTo>
                        <a:pt x="97867" y="15807"/>
                        <a:pt x="95357" y="18316"/>
                        <a:pt x="105395" y="5769"/>
                      </a:cubicBezTo>
                      <a:cubicBezTo>
                        <a:pt x="106649" y="3260"/>
                        <a:pt x="105395" y="2005"/>
                        <a:pt x="105395" y="750"/>
                      </a:cubicBezTo>
                      <a:cubicBezTo>
                        <a:pt x="104140" y="-504"/>
                        <a:pt x="102885" y="-504"/>
                        <a:pt x="100376" y="3260"/>
                      </a:cubicBezTo>
                      <a:cubicBezTo>
                        <a:pt x="87829" y="15807"/>
                        <a:pt x="91593" y="13297"/>
                        <a:pt x="77791" y="28354"/>
                      </a:cubicBezTo>
                      <a:cubicBezTo>
                        <a:pt x="71518" y="35882"/>
                        <a:pt x="62735" y="44665"/>
                        <a:pt x="55207" y="54702"/>
                      </a:cubicBezTo>
                      <a:cubicBezTo>
                        <a:pt x="51443" y="59721"/>
                        <a:pt x="48933" y="65995"/>
                        <a:pt x="45169" y="71014"/>
                      </a:cubicBezTo>
                      <a:cubicBezTo>
                        <a:pt x="41405" y="76032"/>
                        <a:pt x="36386" y="81051"/>
                        <a:pt x="33877" y="87325"/>
                      </a:cubicBezTo>
                      <a:cubicBezTo>
                        <a:pt x="27603" y="98617"/>
                        <a:pt x="23839" y="112419"/>
                        <a:pt x="18820" y="123711"/>
                      </a:cubicBezTo>
                      <a:cubicBezTo>
                        <a:pt x="16311" y="128730"/>
                        <a:pt x="15056" y="135003"/>
                        <a:pt x="12547" y="140022"/>
                      </a:cubicBezTo>
                      <a:cubicBezTo>
                        <a:pt x="10038" y="145041"/>
                        <a:pt x="6273" y="150060"/>
                        <a:pt x="5019" y="155078"/>
                      </a:cubicBezTo>
                      <a:cubicBezTo>
                        <a:pt x="-1255" y="173899"/>
                        <a:pt x="2509" y="171390"/>
                        <a:pt x="0" y="186446"/>
                      </a:cubicBezTo>
                      <a:cubicBezTo>
                        <a:pt x="0" y="187701"/>
                        <a:pt x="0" y="187701"/>
                        <a:pt x="0" y="188955"/>
                      </a:cubicBezTo>
                      <a:cubicBezTo>
                        <a:pt x="5019" y="187701"/>
                        <a:pt x="8783" y="187701"/>
                        <a:pt x="12547" y="18770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4" name="任意多边形: 形状 1663" descr="dd292488-090c-49cc-a9b4-749ecdd54b9c"/>
                <p:cNvSpPr/>
                <p:nvPr/>
              </p:nvSpPr>
              <p:spPr>
                <a:xfrm>
                  <a:off x="9961850" y="6656462"/>
                  <a:ext cx="96169" cy="173172"/>
                </a:xfrm>
                <a:custGeom>
                  <a:avLst/>
                  <a:gdLst>
                    <a:gd name="connsiteX0" fmla="*/ 95357 w 96169"/>
                    <a:gd name="connsiteY0" fmla="*/ 786 h 173172"/>
                    <a:gd name="connsiteX1" fmla="*/ 81555 w 96169"/>
                    <a:gd name="connsiteY1" fmla="*/ 8314 h 173172"/>
                    <a:gd name="connsiteX2" fmla="*/ 63990 w 96169"/>
                    <a:gd name="connsiteY2" fmla="*/ 30899 h 173172"/>
                    <a:gd name="connsiteX3" fmla="*/ 55207 w 96169"/>
                    <a:gd name="connsiteY3" fmla="*/ 42191 h 173172"/>
                    <a:gd name="connsiteX4" fmla="*/ 48933 w 96169"/>
                    <a:gd name="connsiteY4" fmla="*/ 55993 h 173172"/>
                    <a:gd name="connsiteX5" fmla="*/ 31367 w 96169"/>
                    <a:gd name="connsiteY5" fmla="*/ 84851 h 173172"/>
                    <a:gd name="connsiteX6" fmla="*/ 26349 w 96169"/>
                    <a:gd name="connsiteY6" fmla="*/ 101162 h 173172"/>
                    <a:gd name="connsiteX7" fmla="*/ 18820 w 96169"/>
                    <a:gd name="connsiteY7" fmla="*/ 116219 h 173172"/>
                    <a:gd name="connsiteX8" fmla="*/ 7528 w 96169"/>
                    <a:gd name="connsiteY8" fmla="*/ 142567 h 173172"/>
                    <a:gd name="connsiteX9" fmla="*/ 0 w 96169"/>
                    <a:gd name="connsiteY9" fmla="*/ 168916 h 173172"/>
                    <a:gd name="connsiteX10" fmla="*/ 2509 w 96169"/>
                    <a:gd name="connsiteY10" fmla="*/ 172680 h 173172"/>
                    <a:gd name="connsiteX11" fmla="*/ 6273 w 96169"/>
                    <a:gd name="connsiteY11" fmla="*/ 170170 h 173172"/>
                    <a:gd name="connsiteX12" fmla="*/ 16311 w 96169"/>
                    <a:gd name="connsiteY12" fmla="*/ 143822 h 173172"/>
                    <a:gd name="connsiteX13" fmla="*/ 30113 w 96169"/>
                    <a:gd name="connsiteY13" fmla="*/ 118728 h 173172"/>
                    <a:gd name="connsiteX14" fmla="*/ 36386 w 96169"/>
                    <a:gd name="connsiteY14" fmla="*/ 103672 h 173172"/>
                    <a:gd name="connsiteX15" fmla="*/ 46424 w 96169"/>
                    <a:gd name="connsiteY15" fmla="*/ 89870 h 173172"/>
                    <a:gd name="connsiteX16" fmla="*/ 61480 w 96169"/>
                    <a:gd name="connsiteY16" fmla="*/ 59757 h 173172"/>
                    <a:gd name="connsiteX17" fmla="*/ 69008 w 96169"/>
                    <a:gd name="connsiteY17" fmla="*/ 47210 h 173172"/>
                    <a:gd name="connsiteX18" fmla="*/ 77791 w 96169"/>
                    <a:gd name="connsiteY18" fmla="*/ 35917 h 173172"/>
                    <a:gd name="connsiteX19" fmla="*/ 90338 w 96169"/>
                    <a:gd name="connsiteY19" fmla="*/ 12078 h 173172"/>
                    <a:gd name="connsiteX20" fmla="*/ 95357 w 96169"/>
                    <a:gd name="connsiteY20" fmla="*/ 786 h 173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6169" h="173172">
                      <a:moveTo>
                        <a:pt x="95357" y="786"/>
                      </a:moveTo>
                      <a:cubicBezTo>
                        <a:pt x="92848" y="-1723"/>
                        <a:pt x="86574" y="2041"/>
                        <a:pt x="81555" y="8314"/>
                      </a:cubicBezTo>
                      <a:cubicBezTo>
                        <a:pt x="72773" y="19607"/>
                        <a:pt x="74027" y="17097"/>
                        <a:pt x="63990" y="30899"/>
                      </a:cubicBezTo>
                      <a:cubicBezTo>
                        <a:pt x="61480" y="34663"/>
                        <a:pt x="57716" y="37172"/>
                        <a:pt x="55207" y="42191"/>
                      </a:cubicBezTo>
                      <a:cubicBezTo>
                        <a:pt x="52697" y="45955"/>
                        <a:pt x="51443" y="52229"/>
                        <a:pt x="48933" y="55993"/>
                      </a:cubicBezTo>
                      <a:cubicBezTo>
                        <a:pt x="43914" y="64776"/>
                        <a:pt x="36386" y="74813"/>
                        <a:pt x="31367" y="84851"/>
                      </a:cubicBezTo>
                      <a:cubicBezTo>
                        <a:pt x="28858" y="89870"/>
                        <a:pt x="27603" y="96143"/>
                        <a:pt x="26349" y="101162"/>
                      </a:cubicBezTo>
                      <a:cubicBezTo>
                        <a:pt x="23839" y="106181"/>
                        <a:pt x="21330" y="111199"/>
                        <a:pt x="18820" y="116219"/>
                      </a:cubicBezTo>
                      <a:cubicBezTo>
                        <a:pt x="15056" y="126256"/>
                        <a:pt x="10038" y="135039"/>
                        <a:pt x="7528" y="142567"/>
                      </a:cubicBezTo>
                      <a:cubicBezTo>
                        <a:pt x="2509" y="158878"/>
                        <a:pt x="3764" y="156369"/>
                        <a:pt x="0" y="168916"/>
                      </a:cubicBezTo>
                      <a:cubicBezTo>
                        <a:pt x="0" y="171425"/>
                        <a:pt x="1255" y="171425"/>
                        <a:pt x="2509" y="172680"/>
                      </a:cubicBezTo>
                      <a:cubicBezTo>
                        <a:pt x="3764" y="173934"/>
                        <a:pt x="5019" y="172680"/>
                        <a:pt x="6273" y="170170"/>
                      </a:cubicBezTo>
                      <a:cubicBezTo>
                        <a:pt x="11292" y="157623"/>
                        <a:pt x="10038" y="160133"/>
                        <a:pt x="16311" y="143822"/>
                      </a:cubicBezTo>
                      <a:cubicBezTo>
                        <a:pt x="20075" y="136293"/>
                        <a:pt x="25094" y="128765"/>
                        <a:pt x="30113" y="118728"/>
                      </a:cubicBezTo>
                      <a:cubicBezTo>
                        <a:pt x="32622" y="113709"/>
                        <a:pt x="33877" y="108690"/>
                        <a:pt x="36386" y="103672"/>
                      </a:cubicBezTo>
                      <a:cubicBezTo>
                        <a:pt x="38896" y="98652"/>
                        <a:pt x="43914" y="94888"/>
                        <a:pt x="46424" y="89870"/>
                      </a:cubicBezTo>
                      <a:cubicBezTo>
                        <a:pt x="51443" y="79832"/>
                        <a:pt x="55207" y="69795"/>
                        <a:pt x="61480" y="59757"/>
                      </a:cubicBezTo>
                      <a:cubicBezTo>
                        <a:pt x="63990" y="54738"/>
                        <a:pt x="66499" y="50974"/>
                        <a:pt x="69008" y="47210"/>
                      </a:cubicBezTo>
                      <a:cubicBezTo>
                        <a:pt x="71518" y="43446"/>
                        <a:pt x="75282" y="39682"/>
                        <a:pt x="77791" y="35917"/>
                      </a:cubicBezTo>
                      <a:cubicBezTo>
                        <a:pt x="86574" y="22116"/>
                        <a:pt x="82810" y="23370"/>
                        <a:pt x="90338" y="12078"/>
                      </a:cubicBezTo>
                      <a:cubicBezTo>
                        <a:pt x="94102" y="8314"/>
                        <a:pt x="97867" y="3296"/>
                        <a:pt x="95357" y="78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5" name="任意多边形: 形状 1664" descr="b0dfaabb-d631-4cb4-9d52-684f06c6b2f3"/>
                <p:cNvSpPr/>
                <p:nvPr/>
              </p:nvSpPr>
              <p:spPr>
                <a:xfrm>
                  <a:off x="10048110" y="6455049"/>
                  <a:ext cx="237650" cy="224022"/>
                </a:xfrm>
                <a:custGeom>
                  <a:avLst/>
                  <a:gdLst>
                    <a:gd name="connsiteX0" fmla="*/ 9097 w 237650"/>
                    <a:gd name="connsiteY0" fmla="*/ 200944 h 224022"/>
                    <a:gd name="connsiteX1" fmla="*/ 10351 w 237650"/>
                    <a:gd name="connsiteY1" fmla="*/ 162048 h 224022"/>
                    <a:gd name="connsiteX2" fmla="*/ 11606 w 237650"/>
                    <a:gd name="connsiteY2" fmla="*/ 124407 h 224022"/>
                    <a:gd name="connsiteX3" fmla="*/ 25408 w 237650"/>
                    <a:gd name="connsiteY3" fmla="*/ 81748 h 224022"/>
                    <a:gd name="connsiteX4" fmla="*/ 50502 w 237650"/>
                    <a:gd name="connsiteY4" fmla="*/ 49125 h 224022"/>
                    <a:gd name="connsiteX5" fmla="*/ 89397 w 237650"/>
                    <a:gd name="connsiteY5" fmla="*/ 21522 h 224022"/>
                    <a:gd name="connsiteX6" fmla="*/ 142095 w 237650"/>
                    <a:gd name="connsiteY6" fmla="*/ 12739 h 224022"/>
                    <a:gd name="connsiteX7" fmla="*/ 192283 w 237650"/>
                    <a:gd name="connsiteY7" fmla="*/ 30305 h 224022"/>
                    <a:gd name="connsiteX8" fmla="*/ 222395 w 237650"/>
                    <a:gd name="connsiteY8" fmla="*/ 66691 h 224022"/>
                    <a:gd name="connsiteX9" fmla="*/ 213612 w 237650"/>
                    <a:gd name="connsiteY9" fmla="*/ 110606 h 224022"/>
                    <a:gd name="connsiteX10" fmla="*/ 147113 w 237650"/>
                    <a:gd name="connsiteY10" fmla="*/ 173341 h 224022"/>
                    <a:gd name="connsiteX11" fmla="*/ 103199 w 237650"/>
                    <a:gd name="connsiteY11" fmla="*/ 198435 h 224022"/>
                    <a:gd name="connsiteX12" fmla="*/ 61794 w 237650"/>
                    <a:gd name="connsiteY12" fmla="*/ 216000 h 224022"/>
                    <a:gd name="connsiteX13" fmla="*/ 53011 w 237650"/>
                    <a:gd name="connsiteY13" fmla="*/ 222274 h 224022"/>
                    <a:gd name="connsiteX14" fmla="*/ 66813 w 237650"/>
                    <a:gd name="connsiteY14" fmla="*/ 221019 h 224022"/>
                    <a:gd name="connsiteX15" fmla="*/ 109472 w 237650"/>
                    <a:gd name="connsiteY15" fmla="*/ 204708 h 224022"/>
                    <a:gd name="connsiteX16" fmla="*/ 155896 w 237650"/>
                    <a:gd name="connsiteY16" fmla="*/ 180869 h 224022"/>
                    <a:gd name="connsiteX17" fmla="*/ 227414 w 237650"/>
                    <a:gd name="connsiteY17" fmla="*/ 118134 h 224022"/>
                    <a:gd name="connsiteX18" fmla="*/ 236197 w 237650"/>
                    <a:gd name="connsiteY18" fmla="*/ 66691 h 224022"/>
                    <a:gd name="connsiteX19" fmla="*/ 204830 w 237650"/>
                    <a:gd name="connsiteY19" fmla="*/ 20267 h 224022"/>
                    <a:gd name="connsiteX20" fmla="*/ 144604 w 237650"/>
                    <a:gd name="connsiteY20" fmla="*/ 192 h 224022"/>
                    <a:gd name="connsiteX21" fmla="*/ 84378 w 237650"/>
                    <a:gd name="connsiteY21" fmla="*/ 11484 h 224022"/>
                    <a:gd name="connsiteX22" fmla="*/ 41719 w 237650"/>
                    <a:gd name="connsiteY22" fmla="*/ 41597 h 224022"/>
                    <a:gd name="connsiteX23" fmla="*/ 12861 w 237650"/>
                    <a:gd name="connsiteY23" fmla="*/ 77984 h 224022"/>
                    <a:gd name="connsiteX24" fmla="*/ 314 w 237650"/>
                    <a:gd name="connsiteY24" fmla="*/ 123153 h 224022"/>
                    <a:gd name="connsiteX25" fmla="*/ 1568 w 237650"/>
                    <a:gd name="connsiteY25" fmla="*/ 163303 h 224022"/>
                    <a:gd name="connsiteX26" fmla="*/ 9097 w 237650"/>
                    <a:gd name="connsiteY26" fmla="*/ 200944 h 2240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37650" h="224022">
                      <a:moveTo>
                        <a:pt x="9097" y="200944"/>
                      </a:moveTo>
                      <a:cubicBezTo>
                        <a:pt x="12861" y="202199"/>
                        <a:pt x="10351" y="183378"/>
                        <a:pt x="10351" y="162048"/>
                      </a:cubicBezTo>
                      <a:cubicBezTo>
                        <a:pt x="9097" y="141973"/>
                        <a:pt x="11606" y="133190"/>
                        <a:pt x="11606" y="124407"/>
                      </a:cubicBezTo>
                      <a:cubicBezTo>
                        <a:pt x="14115" y="115625"/>
                        <a:pt x="14115" y="104332"/>
                        <a:pt x="25408" y="81748"/>
                      </a:cubicBezTo>
                      <a:cubicBezTo>
                        <a:pt x="30426" y="70455"/>
                        <a:pt x="40464" y="60418"/>
                        <a:pt x="50502" y="49125"/>
                      </a:cubicBezTo>
                      <a:cubicBezTo>
                        <a:pt x="60539" y="39088"/>
                        <a:pt x="73086" y="27796"/>
                        <a:pt x="89397" y="21522"/>
                      </a:cubicBezTo>
                      <a:cubicBezTo>
                        <a:pt x="105708" y="15249"/>
                        <a:pt x="123274" y="11484"/>
                        <a:pt x="142095" y="12739"/>
                      </a:cubicBezTo>
                      <a:cubicBezTo>
                        <a:pt x="159660" y="13994"/>
                        <a:pt x="177226" y="21522"/>
                        <a:pt x="192283" y="30305"/>
                      </a:cubicBezTo>
                      <a:cubicBezTo>
                        <a:pt x="206084" y="40343"/>
                        <a:pt x="218631" y="51635"/>
                        <a:pt x="222395" y="66691"/>
                      </a:cubicBezTo>
                      <a:cubicBezTo>
                        <a:pt x="226159" y="81748"/>
                        <a:pt x="222395" y="98059"/>
                        <a:pt x="213612" y="110606"/>
                      </a:cubicBezTo>
                      <a:cubicBezTo>
                        <a:pt x="198556" y="138209"/>
                        <a:pt x="169698" y="158284"/>
                        <a:pt x="147113" y="173341"/>
                      </a:cubicBezTo>
                      <a:cubicBezTo>
                        <a:pt x="123274" y="188397"/>
                        <a:pt x="111982" y="193416"/>
                        <a:pt x="103199" y="198435"/>
                      </a:cubicBezTo>
                      <a:cubicBezTo>
                        <a:pt x="93161" y="203454"/>
                        <a:pt x="84378" y="207217"/>
                        <a:pt x="61794" y="216000"/>
                      </a:cubicBezTo>
                      <a:cubicBezTo>
                        <a:pt x="53011" y="218510"/>
                        <a:pt x="54266" y="219764"/>
                        <a:pt x="53011" y="222274"/>
                      </a:cubicBezTo>
                      <a:cubicBezTo>
                        <a:pt x="50502" y="224783"/>
                        <a:pt x="54266" y="224783"/>
                        <a:pt x="66813" y="221019"/>
                      </a:cubicBezTo>
                      <a:cubicBezTo>
                        <a:pt x="90652" y="213491"/>
                        <a:pt x="99435" y="209727"/>
                        <a:pt x="109472" y="204708"/>
                      </a:cubicBezTo>
                      <a:cubicBezTo>
                        <a:pt x="119510" y="199689"/>
                        <a:pt x="130802" y="194670"/>
                        <a:pt x="155896" y="180869"/>
                      </a:cubicBezTo>
                      <a:cubicBezTo>
                        <a:pt x="179736" y="165813"/>
                        <a:pt x="208594" y="148247"/>
                        <a:pt x="227414" y="118134"/>
                      </a:cubicBezTo>
                      <a:cubicBezTo>
                        <a:pt x="236197" y="103078"/>
                        <a:pt x="239961" y="84257"/>
                        <a:pt x="236197" y="66691"/>
                      </a:cubicBezTo>
                      <a:cubicBezTo>
                        <a:pt x="232433" y="49125"/>
                        <a:pt x="221141" y="31560"/>
                        <a:pt x="204830" y="20267"/>
                      </a:cubicBezTo>
                      <a:cubicBezTo>
                        <a:pt x="187264" y="8975"/>
                        <a:pt x="165934" y="1447"/>
                        <a:pt x="144604" y="192"/>
                      </a:cubicBezTo>
                      <a:cubicBezTo>
                        <a:pt x="123274" y="-1063"/>
                        <a:pt x="101944" y="3956"/>
                        <a:pt x="84378" y="11484"/>
                      </a:cubicBezTo>
                      <a:cubicBezTo>
                        <a:pt x="66813" y="19013"/>
                        <a:pt x="53011" y="29050"/>
                        <a:pt x="41719" y="41597"/>
                      </a:cubicBezTo>
                      <a:cubicBezTo>
                        <a:pt x="30426" y="52890"/>
                        <a:pt x="19134" y="65437"/>
                        <a:pt x="12861" y="77984"/>
                      </a:cubicBezTo>
                      <a:cubicBezTo>
                        <a:pt x="1568" y="103078"/>
                        <a:pt x="1568" y="114370"/>
                        <a:pt x="314" y="123153"/>
                      </a:cubicBezTo>
                      <a:cubicBezTo>
                        <a:pt x="314" y="133190"/>
                        <a:pt x="-941" y="140719"/>
                        <a:pt x="1568" y="163303"/>
                      </a:cubicBezTo>
                      <a:cubicBezTo>
                        <a:pt x="314" y="180869"/>
                        <a:pt x="5332" y="199689"/>
                        <a:pt x="9097" y="20094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6" name="任意多边形: 形状 1665" descr="716ecdbc-64c9-4014-8873-2bcbd0b0d6ed"/>
                <p:cNvSpPr/>
                <p:nvPr/>
              </p:nvSpPr>
              <p:spPr>
                <a:xfrm>
                  <a:off x="10499558" y="6498912"/>
                  <a:ext cx="42482" cy="106195"/>
                </a:xfrm>
                <a:custGeom>
                  <a:avLst/>
                  <a:gdLst>
                    <a:gd name="connsiteX0" fmla="*/ 8086 w 42482"/>
                    <a:gd name="connsiteY0" fmla="*/ 243 h 106195"/>
                    <a:gd name="connsiteX1" fmla="*/ 558 w 42482"/>
                    <a:gd name="connsiteY1" fmla="*/ 7771 h 106195"/>
                    <a:gd name="connsiteX2" fmla="*/ 558 w 42482"/>
                    <a:gd name="connsiteY2" fmla="*/ 24082 h 106195"/>
                    <a:gd name="connsiteX3" fmla="*/ 558 w 42482"/>
                    <a:gd name="connsiteY3" fmla="*/ 31611 h 106195"/>
                    <a:gd name="connsiteX4" fmla="*/ 4322 w 42482"/>
                    <a:gd name="connsiteY4" fmla="*/ 40394 h 106195"/>
                    <a:gd name="connsiteX5" fmla="*/ 8086 w 42482"/>
                    <a:gd name="connsiteY5" fmla="*/ 59214 h 106195"/>
                    <a:gd name="connsiteX6" fmla="*/ 14359 w 42482"/>
                    <a:gd name="connsiteY6" fmla="*/ 67997 h 106195"/>
                    <a:gd name="connsiteX7" fmla="*/ 18123 w 42482"/>
                    <a:gd name="connsiteY7" fmla="*/ 76780 h 106195"/>
                    <a:gd name="connsiteX8" fmla="*/ 25652 w 42482"/>
                    <a:gd name="connsiteY8" fmla="*/ 91836 h 106195"/>
                    <a:gd name="connsiteX9" fmla="*/ 36944 w 42482"/>
                    <a:gd name="connsiteY9" fmla="*/ 105638 h 106195"/>
                    <a:gd name="connsiteX10" fmla="*/ 40708 w 42482"/>
                    <a:gd name="connsiteY10" fmla="*/ 105638 h 106195"/>
                    <a:gd name="connsiteX11" fmla="*/ 41963 w 42482"/>
                    <a:gd name="connsiteY11" fmla="*/ 103129 h 106195"/>
                    <a:gd name="connsiteX12" fmla="*/ 34434 w 42482"/>
                    <a:gd name="connsiteY12" fmla="*/ 89327 h 106195"/>
                    <a:gd name="connsiteX13" fmla="*/ 30670 w 42482"/>
                    <a:gd name="connsiteY13" fmla="*/ 74270 h 106195"/>
                    <a:gd name="connsiteX14" fmla="*/ 26906 w 42482"/>
                    <a:gd name="connsiteY14" fmla="*/ 65488 h 106195"/>
                    <a:gd name="connsiteX15" fmla="*/ 25652 w 42482"/>
                    <a:gd name="connsiteY15" fmla="*/ 56705 h 106195"/>
                    <a:gd name="connsiteX16" fmla="*/ 18123 w 42482"/>
                    <a:gd name="connsiteY16" fmla="*/ 39139 h 106195"/>
                    <a:gd name="connsiteX17" fmla="*/ 15614 w 42482"/>
                    <a:gd name="connsiteY17" fmla="*/ 31611 h 106195"/>
                    <a:gd name="connsiteX18" fmla="*/ 15614 w 42482"/>
                    <a:gd name="connsiteY18" fmla="*/ 24082 h 106195"/>
                    <a:gd name="connsiteX19" fmla="*/ 10595 w 42482"/>
                    <a:gd name="connsiteY19" fmla="*/ 9026 h 106195"/>
                    <a:gd name="connsiteX20" fmla="*/ 8086 w 42482"/>
                    <a:gd name="connsiteY20" fmla="*/ 243 h 106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482" h="106195">
                      <a:moveTo>
                        <a:pt x="8086" y="243"/>
                      </a:moveTo>
                      <a:cubicBezTo>
                        <a:pt x="4322" y="-1012"/>
                        <a:pt x="1812" y="2753"/>
                        <a:pt x="558" y="7771"/>
                      </a:cubicBezTo>
                      <a:cubicBezTo>
                        <a:pt x="558" y="16555"/>
                        <a:pt x="-697" y="14045"/>
                        <a:pt x="558" y="24082"/>
                      </a:cubicBezTo>
                      <a:cubicBezTo>
                        <a:pt x="558" y="26592"/>
                        <a:pt x="558" y="29101"/>
                        <a:pt x="558" y="31611"/>
                      </a:cubicBezTo>
                      <a:cubicBezTo>
                        <a:pt x="558" y="34120"/>
                        <a:pt x="4322" y="36629"/>
                        <a:pt x="4322" y="40394"/>
                      </a:cubicBezTo>
                      <a:cubicBezTo>
                        <a:pt x="5576" y="46667"/>
                        <a:pt x="5576" y="52941"/>
                        <a:pt x="8086" y="59214"/>
                      </a:cubicBezTo>
                      <a:cubicBezTo>
                        <a:pt x="9340" y="61723"/>
                        <a:pt x="11850" y="64233"/>
                        <a:pt x="14359" y="67997"/>
                      </a:cubicBezTo>
                      <a:cubicBezTo>
                        <a:pt x="15614" y="70506"/>
                        <a:pt x="16869" y="74270"/>
                        <a:pt x="18123" y="76780"/>
                      </a:cubicBezTo>
                      <a:cubicBezTo>
                        <a:pt x="20633" y="81799"/>
                        <a:pt x="23142" y="88072"/>
                        <a:pt x="25652" y="91836"/>
                      </a:cubicBezTo>
                      <a:cubicBezTo>
                        <a:pt x="31925" y="100619"/>
                        <a:pt x="30670" y="99364"/>
                        <a:pt x="36944" y="105638"/>
                      </a:cubicBezTo>
                      <a:cubicBezTo>
                        <a:pt x="38199" y="106893"/>
                        <a:pt x="39453" y="105638"/>
                        <a:pt x="40708" y="105638"/>
                      </a:cubicBezTo>
                      <a:cubicBezTo>
                        <a:pt x="41963" y="105638"/>
                        <a:pt x="43217" y="104383"/>
                        <a:pt x="41963" y="103129"/>
                      </a:cubicBezTo>
                      <a:cubicBezTo>
                        <a:pt x="38199" y="95600"/>
                        <a:pt x="38199" y="98110"/>
                        <a:pt x="34434" y="89327"/>
                      </a:cubicBezTo>
                      <a:cubicBezTo>
                        <a:pt x="33180" y="84308"/>
                        <a:pt x="31925" y="79289"/>
                        <a:pt x="30670" y="74270"/>
                      </a:cubicBezTo>
                      <a:cubicBezTo>
                        <a:pt x="29416" y="71761"/>
                        <a:pt x="28161" y="69252"/>
                        <a:pt x="26906" y="65488"/>
                      </a:cubicBezTo>
                      <a:cubicBezTo>
                        <a:pt x="25652" y="62978"/>
                        <a:pt x="26906" y="59214"/>
                        <a:pt x="25652" y="56705"/>
                      </a:cubicBezTo>
                      <a:cubicBezTo>
                        <a:pt x="23142" y="50431"/>
                        <a:pt x="19378" y="45412"/>
                        <a:pt x="18123" y="39139"/>
                      </a:cubicBezTo>
                      <a:cubicBezTo>
                        <a:pt x="16869" y="36629"/>
                        <a:pt x="16869" y="34120"/>
                        <a:pt x="15614" y="31611"/>
                      </a:cubicBezTo>
                      <a:cubicBezTo>
                        <a:pt x="15614" y="29101"/>
                        <a:pt x="16869" y="26592"/>
                        <a:pt x="15614" y="24082"/>
                      </a:cubicBezTo>
                      <a:cubicBezTo>
                        <a:pt x="14359" y="15300"/>
                        <a:pt x="11850" y="16555"/>
                        <a:pt x="10595" y="9026"/>
                      </a:cubicBezTo>
                      <a:cubicBezTo>
                        <a:pt x="13105" y="4008"/>
                        <a:pt x="11850" y="1498"/>
                        <a:pt x="8086" y="24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7" name="任意多边形: 形状 1666" descr="2057d183-3647-45f9-b74c-7285f3bfa800"/>
                <p:cNvSpPr/>
                <p:nvPr/>
              </p:nvSpPr>
              <p:spPr>
                <a:xfrm>
                  <a:off x="10498861" y="6586985"/>
                  <a:ext cx="215459" cy="168623"/>
                </a:xfrm>
                <a:custGeom>
                  <a:avLst/>
                  <a:gdLst>
                    <a:gd name="connsiteX0" fmla="*/ 43914 w 215459"/>
                    <a:gd name="connsiteY0" fmla="*/ 6273 h 168623"/>
                    <a:gd name="connsiteX1" fmla="*/ 81555 w 215459"/>
                    <a:gd name="connsiteY1" fmla="*/ 8783 h 168623"/>
                    <a:gd name="connsiteX2" fmla="*/ 116687 w 215459"/>
                    <a:gd name="connsiteY2" fmla="*/ 12547 h 168623"/>
                    <a:gd name="connsiteX3" fmla="*/ 154328 w 215459"/>
                    <a:gd name="connsiteY3" fmla="*/ 25094 h 168623"/>
                    <a:gd name="connsiteX4" fmla="*/ 180677 w 215459"/>
                    <a:gd name="connsiteY4" fmla="*/ 45169 h 168623"/>
                    <a:gd name="connsiteX5" fmla="*/ 200752 w 215459"/>
                    <a:gd name="connsiteY5" fmla="*/ 74027 h 168623"/>
                    <a:gd name="connsiteX6" fmla="*/ 170639 w 215459"/>
                    <a:gd name="connsiteY6" fmla="*/ 139272 h 168623"/>
                    <a:gd name="connsiteX7" fmla="*/ 132998 w 215459"/>
                    <a:gd name="connsiteY7" fmla="*/ 156837 h 168623"/>
                    <a:gd name="connsiteX8" fmla="*/ 90338 w 215459"/>
                    <a:gd name="connsiteY8" fmla="*/ 155583 h 168623"/>
                    <a:gd name="connsiteX9" fmla="*/ 28858 w 215459"/>
                    <a:gd name="connsiteY9" fmla="*/ 117942 h 168623"/>
                    <a:gd name="connsiteX10" fmla="*/ 11292 w 215459"/>
                    <a:gd name="connsiteY10" fmla="*/ 86574 h 168623"/>
                    <a:gd name="connsiteX11" fmla="*/ 6273 w 215459"/>
                    <a:gd name="connsiteY11" fmla="*/ 56461 h 168623"/>
                    <a:gd name="connsiteX12" fmla="*/ 3764 w 215459"/>
                    <a:gd name="connsiteY12" fmla="*/ 48933 h 168623"/>
                    <a:gd name="connsiteX13" fmla="*/ 0 w 215459"/>
                    <a:gd name="connsiteY13" fmla="*/ 57716 h 168623"/>
                    <a:gd name="connsiteX14" fmla="*/ 3764 w 215459"/>
                    <a:gd name="connsiteY14" fmla="*/ 89084 h 168623"/>
                    <a:gd name="connsiteX15" fmla="*/ 21330 w 215459"/>
                    <a:gd name="connsiteY15" fmla="*/ 122961 h 168623"/>
                    <a:gd name="connsiteX16" fmla="*/ 86574 w 215459"/>
                    <a:gd name="connsiteY16" fmla="*/ 165620 h 168623"/>
                    <a:gd name="connsiteX17" fmla="*/ 135507 w 215459"/>
                    <a:gd name="connsiteY17" fmla="*/ 166875 h 168623"/>
                    <a:gd name="connsiteX18" fmla="*/ 181931 w 215459"/>
                    <a:gd name="connsiteY18" fmla="*/ 150564 h 168623"/>
                    <a:gd name="connsiteX19" fmla="*/ 213299 w 215459"/>
                    <a:gd name="connsiteY19" fmla="*/ 70263 h 168623"/>
                    <a:gd name="connsiteX20" fmla="*/ 191969 w 215459"/>
                    <a:gd name="connsiteY20" fmla="*/ 36386 h 168623"/>
                    <a:gd name="connsiteX21" fmla="*/ 160601 w 215459"/>
                    <a:gd name="connsiteY21" fmla="*/ 12547 h 168623"/>
                    <a:gd name="connsiteX22" fmla="*/ 134253 w 215459"/>
                    <a:gd name="connsiteY22" fmla="*/ 3764 h 168623"/>
                    <a:gd name="connsiteX23" fmla="*/ 117942 w 215459"/>
                    <a:gd name="connsiteY23" fmla="*/ 1255 h 168623"/>
                    <a:gd name="connsiteX24" fmla="*/ 80301 w 215459"/>
                    <a:gd name="connsiteY24" fmla="*/ 0 h 168623"/>
                    <a:gd name="connsiteX25" fmla="*/ 43914 w 215459"/>
                    <a:gd name="connsiteY25" fmla="*/ 6273 h 168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15458" h="168623">
                      <a:moveTo>
                        <a:pt x="43914" y="6273"/>
                      </a:moveTo>
                      <a:cubicBezTo>
                        <a:pt x="42660" y="10038"/>
                        <a:pt x="61480" y="8783"/>
                        <a:pt x="81555" y="8783"/>
                      </a:cubicBezTo>
                      <a:cubicBezTo>
                        <a:pt x="100376" y="8783"/>
                        <a:pt x="107904" y="10038"/>
                        <a:pt x="116687" y="12547"/>
                      </a:cubicBezTo>
                      <a:cubicBezTo>
                        <a:pt x="125470" y="13802"/>
                        <a:pt x="134253" y="15057"/>
                        <a:pt x="154328" y="25094"/>
                      </a:cubicBezTo>
                      <a:cubicBezTo>
                        <a:pt x="164366" y="30113"/>
                        <a:pt x="173148" y="37641"/>
                        <a:pt x="180677" y="45169"/>
                      </a:cubicBezTo>
                      <a:cubicBezTo>
                        <a:pt x="188205" y="52698"/>
                        <a:pt x="196988" y="62735"/>
                        <a:pt x="200752" y="74027"/>
                      </a:cubicBezTo>
                      <a:cubicBezTo>
                        <a:pt x="207025" y="96612"/>
                        <a:pt x="193224" y="122961"/>
                        <a:pt x="170639" y="139272"/>
                      </a:cubicBezTo>
                      <a:cubicBezTo>
                        <a:pt x="159347" y="148055"/>
                        <a:pt x="148054" y="154328"/>
                        <a:pt x="132998" y="156837"/>
                      </a:cubicBezTo>
                      <a:cubicBezTo>
                        <a:pt x="117942" y="159347"/>
                        <a:pt x="102885" y="158092"/>
                        <a:pt x="90338" y="155583"/>
                      </a:cubicBezTo>
                      <a:cubicBezTo>
                        <a:pt x="62735" y="150564"/>
                        <a:pt x="41405" y="134253"/>
                        <a:pt x="28858" y="117942"/>
                      </a:cubicBezTo>
                      <a:cubicBezTo>
                        <a:pt x="16311" y="101631"/>
                        <a:pt x="13802" y="92848"/>
                        <a:pt x="11292" y="86574"/>
                      </a:cubicBezTo>
                      <a:cubicBezTo>
                        <a:pt x="8783" y="79046"/>
                        <a:pt x="6273" y="72773"/>
                        <a:pt x="6273" y="56461"/>
                      </a:cubicBezTo>
                      <a:cubicBezTo>
                        <a:pt x="6273" y="50188"/>
                        <a:pt x="5019" y="50188"/>
                        <a:pt x="3764" y="48933"/>
                      </a:cubicBezTo>
                      <a:cubicBezTo>
                        <a:pt x="2509" y="46424"/>
                        <a:pt x="1255" y="48933"/>
                        <a:pt x="0" y="57716"/>
                      </a:cubicBezTo>
                      <a:cubicBezTo>
                        <a:pt x="0" y="75282"/>
                        <a:pt x="1255" y="81555"/>
                        <a:pt x="3764" y="89084"/>
                      </a:cubicBezTo>
                      <a:cubicBezTo>
                        <a:pt x="6273" y="96612"/>
                        <a:pt x="8783" y="105395"/>
                        <a:pt x="21330" y="122961"/>
                      </a:cubicBezTo>
                      <a:cubicBezTo>
                        <a:pt x="33877" y="140526"/>
                        <a:pt x="56461" y="158092"/>
                        <a:pt x="86574" y="165620"/>
                      </a:cubicBezTo>
                      <a:cubicBezTo>
                        <a:pt x="101631" y="169384"/>
                        <a:pt x="119196" y="169384"/>
                        <a:pt x="135507" y="166875"/>
                      </a:cubicBezTo>
                      <a:cubicBezTo>
                        <a:pt x="151819" y="164366"/>
                        <a:pt x="169384" y="159347"/>
                        <a:pt x="181931" y="150564"/>
                      </a:cubicBezTo>
                      <a:cubicBezTo>
                        <a:pt x="208280" y="131743"/>
                        <a:pt x="220827" y="97867"/>
                        <a:pt x="213299" y="70263"/>
                      </a:cubicBezTo>
                      <a:cubicBezTo>
                        <a:pt x="209535" y="56461"/>
                        <a:pt x="202006" y="45169"/>
                        <a:pt x="191969" y="36386"/>
                      </a:cubicBezTo>
                      <a:cubicBezTo>
                        <a:pt x="181931" y="26349"/>
                        <a:pt x="171894" y="17566"/>
                        <a:pt x="160601" y="12547"/>
                      </a:cubicBezTo>
                      <a:cubicBezTo>
                        <a:pt x="149309" y="7528"/>
                        <a:pt x="140526" y="5019"/>
                        <a:pt x="134253" y="3764"/>
                      </a:cubicBezTo>
                      <a:cubicBezTo>
                        <a:pt x="127979" y="2510"/>
                        <a:pt x="122960" y="1255"/>
                        <a:pt x="117942" y="1255"/>
                      </a:cubicBezTo>
                      <a:cubicBezTo>
                        <a:pt x="109159" y="0"/>
                        <a:pt x="100376" y="0"/>
                        <a:pt x="80301" y="0"/>
                      </a:cubicBezTo>
                      <a:cubicBezTo>
                        <a:pt x="63990" y="0"/>
                        <a:pt x="46424" y="3764"/>
                        <a:pt x="43914" y="627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8" name="任意多边形: 形状 1667" descr="87cba04c-8f15-4fcc-94b4-9493cecea451"/>
                <p:cNvSpPr/>
                <p:nvPr/>
              </p:nvSpPr>
              <p:spPr>
                <a:xfrm>
                  <a:off x="10471258" y="6524250"/>
                  <a:ext cx="33372" cy="107904"/>
                </a:xfrm>
                <a:custGeom>
                  <a:avLst/>
                  <a:gdLst>
                    <a:gd name="connsiteX0" fmla="*/ 30113 w 33372"/>
                    <a:gd name="connsiteY0" fmla="*/ 107904 h 107904"/>
                    <a:gd name="connsiteX1" fmla="*/ 32622 w 33372"/>
                    <a:gd name="connsiteY1" fmla="*/ 99121 h 107904"/>
                    <a:gd name="connsiteX2" fmla="*/ 27603 w 33372"/>
                    <a:gd name="connsiteY2" fmla="*/ 84065 h 107904"/>
                    <a:gd name="connsiteX3" fmla="*/ 26349 w 33372"/>
                    <a:gd name="connsiteY3" fmla="*/ 76537 h 107904"/>
                    <a:gd name="connsiteX4" fmla="*/ 21330 w 33372"/>
                    <a:gd name="connsiteY4" fmla="*/ 69008 h 107904"/>
                    <a:gd name="connsiteX5" fmla="*/ 18820 w 33372"/>
                    <a:gd name="connsiteY5" fmla="*/ 51443 h 107904"/>
                    <a:gd name="connsiteX6" fmla="*/ 15056 w 33372"/>
                    <a:gd name="connsiteY6" fmla="*/ 42660 h 107904"/>
                    <a:gd name="connsiteX7" fmla="*/ 13802 w 33372"/>
                    <a:gd name="connsiteY7" fmla="*/ 33877 h 107904"/>
                    <a:gd name="connsiteX8" fmla="*/ 12547 w 33372"/>
                    <a:gd name="connsiteY8" fmla="*/ 17566 h 107904"/>
                    <a:gd name="connsiteX9" fmla="*/ 10038 w 33372"/>
                    <a:gd name="connsiteY9" fmla="*/ 2510 h 107904"/>
                    <a:gd name="connsiteX10" fmla="*/ 6273 w 33372"/>
                    <a:gd name="connsiteY10" fmla="*/ 0 h 107904"/>
                    <a:gd name="connsiteX11" fmla="*/ 3764 w 33372"/>
                    <a:gd name="connsiteY11" fmla="*/ 2510 h 107904"/>
                    <a:gd name="connsiteX12" fmla="*/ 2509 w 33372"/>
                    <a:gd name="connsiteY12" fmla="*/ 18820 h 107904"/>
                    <a:gd name="connsiteX13" fmla="*/ 0 w 33372"/>
                    <a:gd name="connsiteY13" fmla="*/ 35132 h 107904"/>
                    <a:gd name="connsiteX14" fmla="*/ 1255 w 33372"/>
                    <a:gd name="connsiteY14" fmla="*/ 43914 h 107904"/>
                    <a:gd name="connsiteX15" fmla="*/ 0 w 33372"/>
                    <a:gd name="connsiteY15" fmla="*/ 53952 h 107904"/>
                    <a:gd name="connsiteX16" fmla="*/ 6273 w 33372"/>
                    <a:gd name="connsiteY16" fmla="*/ 72773 h 107904"/>
                    <a:gd name="connsiteX17" fmla="*/ 8783 w 33372"/>
                    <a:gd name="connsiteY17" fmla="*/ 81555 h 107904"/>
                    <a:gd name="connsiteX18" fmla="*/ 10038 w 33372"/>
                    <a:gd name="connsiteY18" fmla="*/ 89084 h 107904"/>
                    <a:gd name="connsiteX19" fmla="*/ 20075 w 33372"/>
                    <a:gd name="connsiteY19" fmla="*/ 102885 h 107904"/>
                    <a:gd name="connsiteX20" fmla="*/ 30113 w 33372"/>
                    <a:gd name="connsiteY20" fmla="*/ 107904 h 107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372" h="107904">
                      <a:moveTo>
                        <a:pt x="30113" y="107904"/>
                      </a:moveTo>
                      <a:cubicBezTo>
                        <a:pt x="33877" y="106649"/>
                        <a:pt x="33877" y="102885"/>
                        <a:pt x="32622" y="99121"/>
                      </a:cubicBezTo>
                      <a:cubicBezTo>
                        <a:pt x="30113" y="91593"/>
                        <a:pt x="31367" y="92848"/>
                        <a:pt x="27603" y="84065"/>
                      </a:cubicBezTo>
                      <a:cubicBezTo>
                        <a:pt x="26349" y="81555"/>
                        <a:pt x="27603" y="79046"/>
                        <a:pt x="26349" y="76537"/>
                      </a:cubicBezTo>
                      <a:cubicBezTo>
                        <a:pt x="25094" y="74027"/>
                        <a:pt x="22585" y="71518"/>
                        <a:pt x="21330" y="69008"/>
                      </a:cubicBezTo>
                      <a:cubicBezTo>
                        <a:pt x="20075" y="63990"/>
                        <a:pt x="20075" y="56461"/>
                        <a:pt x="18820" y="51443"/>
                      </a:cubicBezTo>
                      <a:cubicBezTo>
                        <a:pt x="17566" y="48933"/>
                        <a:pt x="15056" y="45169"/>
                        <a:pt x="15056" y="42660"/>
                      </a:cubicBezTo>
                      <a:cubicBezTo>
                        <a:pt x="15056" y="40151"/>
                        <a:pt x="15056" y="36386"/>
                        <a:pt x="13802" y="33877"/>
                      </a:cubicBezTo>
                      <a:cubicBezTo>
                        <a:pt x="12547" y="27604"/>
                        <a:pt x="12547" y="22585"/>
                        <a:pt x="12547" y="17566"/>
                      </a:cubicBezTo>
                      <a:cubicBezTo>
                        <a:pt x="11292" y="8783"/>
                        <a:pt x="11292" y="10038"/>
                        <a:pt x="10038" y="2510"/>
                      </a:cubicBezTo>
                      <a:cubicBezTo>
                        <a:pt x="10038" y="1255"/>
                        <a:pt x="7528" y="1255"/>
                        <a:pt x="6273" y="0"/>
                      </a:cubicBezTo>
                      <a:cubicBezTo>
                        <a:pt x="5019" y="0"/>
                        <a:pt x="3764" y="0"/>
                        <a:pt x="3764" y="2510"/>
                      </a:cubicBezTo>
                      <a:cubicBezTo>
                        <a:pt x="2509" y="10038"/>
                        <a:pt x="2509" y="8783"/>
                        <a:pt x="2509" y="18820"/>
                      </a:cubicBezTo>
                      <a:cubicBezTo>
                        <a:pt x="2509" y="23839"/>
                        <a:pt x="0" y="28858"/>
                        <a:pt x="0" y="35132"/>
                      </a:cubicBezTo>
                      <a:cubicBezTo>
                        <a:pt x="0" y="37641"/>
                        <a:pt x="1255" y="41405"/>
                        <a:pt x="1255" y="43914"/>
                      </a:cubicBezTo>
                      <a:cubicBezTo>
                        <a:pt x="1255" y="47679"/>
                        <a:pt x="0" y="50188"/>
                        <a:pt x="0" y="53952"/>
                      </a:cubicBezTo>
                      <a:cubicBezTo>
                        <a:pt x="1255" y="60226"/>
                        <a:pt x="5019" y="66499"/>
                        <a:pt x="6273" y="72773"/>
                      </a:cubicBezTo>
                      <a:cubicBezTo>
                        <a:pt x="7528" y="75282"/>
                        <a:pt x="8783" y="77791"/>
                        <a:pt x="8783" y="81555"/>
                      </a:cubicBezTo>
                      <a:cubicBezTo>
                        <a:pt x="10038" y="84065"/>
                        <a:pt x="8783" y="87829"/>
                        <a:pt x="10038" y="89084"/>
                      </a:cubicBezTo>
                      <a:cubicBezTo>
                        <a:pt x="13802" y="97867"/>
                        <a:pt x="16311" y="95357"/>
                        <a:pt x="20075" y="102885"/>
                      </a:cubicBezTo>
                      <a:cubicBezTo>
                        <a:pt x="25094" y="105395"/>
                        <a:pt x="27603" y="107904"/>
                        <a:pt x="30113" y="10790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69" name="任意多边形: 形状 1668" descr="08f3bc11-7e90-4f0b-88fb-e3de0565f90d"/>
                <p:cNvSpPr/>
                <p:nvPr/>
              </p:nvSpPr>
              <p:spPr>
                <a:xfrm>
                  <a:off x="10682721" y="6467928"/>
                  <a:ext cx="466467" cy="89083"/>
                </a:xfrm>
                <a:custGeom>
                  <a:avLst/>
                  <a:gdLst>
                    <a:gd name="connsiteX0" fmla="*/ 581 w 466467"/>
                    <a:gd name="connsiteY0" fmla="*/ 19936 h 89083"/>
                    <a:gd name="connsiteX1" fmla="*/ 30693 w 466467"/>
                    <a:gd name="connsiteY1" fmla="*/ 34992 h 89083"/>
                    <a:gd name="connsiteX2" fmla="*/ 63316 w 466467"/>
                    <a:gd name="connsiteY2" fmla="*/ 43775 h 89083"/>
                    <a:gd name="connsiteX3" fmla="*/ 103466 w 466467"/>
                    <a:gd name="connsiteY3" fmla="*/ 50049 h 89083"/>
                    <a:gd name="connsiteX4" fmla="*/ 139852 w 466467"/>
                    <a:gd name="connsiteY4" fmla="*/ 50049 h 89083"/>
                    <a:gd name="connsiteX5" fmla="*/ 178748 w 466467"/>
                    <a:gd name="connsiteY5" fmla="*/ 40011 h 89083"/>
                    <a:gd name="connsiteX6" fmla="*/ 259049 w 466467"/>
                    <a:gd name="connsiteY6" fmla="*/ 17426 h 89083"/>
                    <a:gd name="connsiteX7" fmla="*/ 300454 w 466467"/>
                    <a:gd name="connsiteY7" fmla="*/ 13662 h 89083"/>
                    <a:gd name="connsiteX8" fmla="*/ 340604 w 466467"/>
                    <a:gd name="connsiteY8" fmla="*/ 18681 h 89083"/>
                    <a:gd name="connsiteX9" fmla="*/ 407103 w 466467"/>
                    <a:gd name="connsiteY9" fmla="*/ 43775 h 89083"/>
                    <a:gd name="connsiteX10" fmla="*/ 425923 w 466467"/>
                    <a:gd name="connsiteY10" fmla="*/ 56322 h 89083"/>
                    <a:gd name="connsiteX11" fmla="*/ 435961 w 466467"/>
                    <a:gd name="connsiteY11" fmla="*/ 63850 h 89083"/>
                    <a:gd name="connsiteX12" fmla="*/ 457291 w 466467"/>
                    <a:gd name="connsiteY12" fmla="*/ 85180 h 89083"/>
                    <a:gd name="connsiteX13" fmla="*/ 464819 w 466467"/>
                    <a:gd name="connsiteY13" fmla="*/ 88944 h 89083"/>
                    <a:gd name="connsiteX14" fmla="*/ 462310 w 466467"/>
                    <a:gd name="connsiteY14" fmla="*/ 80161 h 89083"/>
                    <a:gd name="connsiteX15" fmla="*/ 440980 w 466467"/>
                    <a:gd name="connsiteY15" fmla="*/ 57577 h 89083"/>
                    <a:gd name="connsiteX16" fmla="*/ 429688 w 466467"/>
                    <a:gd name="connsiteY16" fmla="*/ 48794 h 89083"/>
                    <a:gd name="connsiteX17" fmla="*/ 409613 w 466467"/>
                    <a:gd name="connsiteY17" fmla="*/ 34992 h 89083"/>
                    <a:gd name="connsiteX18" fmla="*/ 343113 w 466467"/>
                    <a:gd name="connsiteY18" fmla="*/ 6134 h 89083"/>
                    <a:gd name="connsiteX19" fmla="*/ 300454 w 466467"/>
                    <a:gd name="connsiteY19" fmla="*/ 1115 h 89083"/>
                    <a:gd name="connsiteX20" fmla="*/ 255285 w 466467"/>
                    <a:gd name="connsiteY20" fmla="*/ 1115 h 89083"/>
                    <a:gd name="connsiteX21" fmla="*/ 172474 w 466467"/>
                    <a:gd name="connsiteY21" fmla="*/ 27464 h 89083"/>
                    <a:gd name="connsiteX22" fmla="*/ 137343 w 466467"/>
                    <a:gd name="connsiteY22" fmla="*/ 34992 h 89083"/>
                    <a:gd name="connsiteX23" fmla="*/ 103466 w 466467"/>
                    <a:gd name="connsiteY23" fmla="*/ 33738 h 89083"/>
                    <a:gd name="connsiteX24" fmla="*/ 65825 w 466467"/>
                    <a:gd name="connsiteY24" fmla="*/ 29973 h 89083"/>
                    <a:gd name="connsiteX25" fmla="*/ 33203 w 466467"/>
                    <a:gd name="connsiteY25" fmla="*/ 23700 h 89083"/>
                    <a:gd name="connsiteX26" fmla="*/ 581 w 466467"/>
                    <a:gd name="connsiteY26" fmla="*/ 19936 h 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66467" h="89083">
                      <a:moveTo>
                        <a:pt x="581" y="19936"/>
                      </a:moveTo>
                      <a:cubicBezTo>
                        <a:pt x="-3183" y="22445"/>
                        <a:pt x="11873" y="28719"/>
                        <a:pt x="30693" y="34992"/>
                      </a:cubicBezTo>
                      <a:cubicBezTo>
                        <a:pt x="48259" y="40011"/>
                        <a:pt x="55787" y="41266"/>
                        <a:pt x="63316" y="43775"/>
                      </a:cubicBezTo>
                      <a:cubicBezTo>
                        <a:pt x="70844" y="45030"/>
                        <a:pt x="80881" y="47539"/>
                        <a:pt x="103466" y="50049"/>
                      </a:cubicBezTo>
                      <a:cubicBezTo>
                        <a:pt x="114758" y="51303"/>
                        <a:pt x="127305" y="52558"/>
                        <a:pt x="139852" y="50049"/>
                      </a:cubicBezTo>
                      <a:cubicBezTo>
                        <a:pt x="153654" y="48794"/>
                        <a:pt x="166201" y="43775"/>
                        <a:pt x="178748" y="40011"/>
                      </a:cubicBezTo>
                      <a:cubicBezTo>
                        <a:pt x="205097" y="31228"/>
                        <a:pt x="231445" y="21191"/>
                        <a:pt x="259049" y="17426"/>
                      </a:cubicBezTo>
                      <a:cubicBezTo>
                        <a:pt x="272850" y="14917"/>
                        <a:pt x="286652" y="13662"/>
                        <a:pt x="300454" y="13662"/>
                      </a:cubicBezTo>
                      <a:cubicBezTo>
                        <a:pt x="314255" y="14917"/>
                        <a:pt x="328057" y="16172"/>
                        <a:pt x="340604" y="18681"/>
                      </a:cubicBezTo>
                      <a:cubicBezTo>
                        <a:pt x="366953" y="23700"/>
                        <a:pt x="389537" y="33738"/>
                        <a:pt x="407103" y="43775"/>
                      </a:cubicBezTo>
                      <a:cubicBezTo>
                        <a:pt x="415886" y="48794"/>
                        <a:pt x="422160" y="52558"/>
                        <a:pt x="425923" y="56322"/>
                      </a:cubicBezTo>
                      <a:cubicBezTo>
                        <a:pt x="430942" y="58832"/>
                        <a:pt x="433452" y="61341"/>
                        <a:pt x="435961" y="63850"/>
                      </a:cubicBezTo>
                      <a:cubicBezTo>
                        <a:pt x="442235" y="68869"/>
                        <a:pt x="447254" y="72633"/>
                        <a:pt x="457291" y="85180"/>
                      </a:cubicBezTo>
                      <a:cubicBezTo>
                        <a:pt x="461055" y="90199"/>
                        <a:pt x="462310" y="88944"/>
                        <a:pt x="464819" y="88944"/>
                      </a:cubicBezTo>
                      <a:cubicBezTo>
                        <a:pt x="467329" y="88944"/>
                        <a:pt x="467329" y="87689"/>
                        <a:pt x="462310" y="80161"/>
                      </a:cubicBezTo>
                      <a:cubicBezTo>
                        <a:pt x="452272" y="67614"/>
                        <a:pt x="447254" y="62596"/>
                        <a:pt x="440980" y="57577"/>
                      </a:cubicBezTo>
                      <a:cubicBezTo>
                        <a:pt x="438470" y="55067"/>
                        <a:pt x="434707" y="52558"/>
                        <a:pt x="429688" y="48794"/>
                      </a:cubicBezTo>
                      <a:cubicBezTo>
                        <a:pt x="424669" y="45030"/>
                        <a:pt x="418395" y="41266"/>
                        <a:pt x="409613" y="34992"/>
                      </a:cubicBezTo>
                      <a:cubicBezTo>
                        <a:pt x="392047" y="23700"/>
                        <a:pt x="369462" y="12408"/>
                        <a:pt x="343113" y="6134"/>
                      </a:cubicBezTo>
                      <a:cubicBezTo>
                        <a:pt x="329312" y="2370"/>
                        <a:pt x="314255" y="2370"/>
                        <a:pt x="300454" y="1115"/>
                      </a:cubicBezTo>
                      <a:cubicBezTo>
                        <a:pt x="285397" y="1115"/>
                        <a:pt x="270341" y="-1394"/>
                        <a:pt x="255285" y="1115"/>
                      </a:cubicBezTo>
                      <a:cubicBezTo>
                        <a:pt x="223917" y="4879"/>
                        <a:pt x="197568" y="18681"/>
                        <a:pt x="172474" y="27464"/>
                      </a:cubicBezTo>
                      <a:cubicBezTo>
                        <a:pt x="159927" y="31228"/>
                        <a:pt x="148635" y="33738"/>
                        <a:pt x="137343" y="34992"/>
                      </a:cubicBezTo>
                      <a:cubicBezTo>
                        <a:pt x="126051" y="36247"/>
                        <a:pt x="113504" y="34992"/>
                        <a:pt x="103466" y="33738"/>
                      </a:cubicBezTo>
                      <a:cubicBezTo>
                        <a:pt x="82136" y="32483"/>
                        <a:pt x="74608" y="31228"/>
                        <a:pt x="65825" y="29973"/>
                      </a:cubicBezTo>
                      <a:cubicBezTo>
                        <a:pt x="58297" y="28719"/>
                        <a:pt x="50769" y="28719"/>
                        <a:pt x="33203" y="23700"/>
                      </a:cubicBezTo>
                      <a:cubicBezTo>
                        <a:pt x="19401" y="21191"/>
                        <a:pt x="3090" y="17426"/>
                        <a:pt x="581" y="1993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0" name="任意多边形: 形状 1669" descr="278de733-d520-423f-a31f-564a36cf11ae"/>
                <p:cNvSpPr/>
                <p:nvPr/>
              </p:nvSpPr>
              <p:spPr>
                <a:xfrm>
                  <a:off x="10848295" y="6546634"/>
                  <a:ext cx="304598" cy="66699"/>
                </a:xfrm>
                <a:custGeom>
                  <a:avLst/>
                  <a:gdLst>
                    <a:gd name="connsiteX0" fmla="*/ 300500 w 304598"/>
                    <a:gd name="connsiteY0" fmla="*/ 3965 h 66699"/>
                    <a:gd name="connsiteX1" fmla="*/ 296736 w 304598"/>
                    <a:gd name="connsiteY1" fmla="*/ 8983 h 66699"/>
                    <a:gd name="connsiteX2" fmla="*/ 290463 w 304598"/>
                    <a:gd name="connsiteY2" fmla="*/ 19021 h 66699"/>
                    <a:gd name="connsiteX3" fmla="*/ 274152 w 304598"/>
                    <a:gd name="connsiteY3" fmla="*/ 27804 h 66699"/>
                    <a:gd name="connsiteX4" fmla="*/ 249058 w 304598"/>
                    <a:gd name="connsiteY4" fmla="*/ 34077 h 66699"/>
                    <a:gd name="connsiteX5" fmla="*/ 225219 w 304598"/>
                    <a:gd name="connsiteY5" fmla="*/ 39096 h 66699"/>
                    <a:gd name="connsiteX6" fmla="*/ 200125 w 304598"/>
                    <a:gd name="connsiteY6" fmla="*/ 46624 h 66699"/>
                    <a:gd name="connsiteX7" fmla="*/ 142408 w 304598"/>
                    <a:gd name="connsiteY7" fmla="*/ 52898 h 66699"/>
                    <a:gd name="connsiteX8" fmla="*/ 113550 w 304598"/>
                    <a:gd name="connsiteY8" fmla="*/ 54153 h 66699"/>
                    <a:gd name="connsiteX9" fmla="*/ 85947 w 304598"/>
                    <a:gd name="connsiteY9" fmla="*/ 49134 h 66699"/>
                    <a:gd name="connsiteX10" fmla="*/ 40778 w 304598"/>
                    <a:gd name="connsiteY10" fmla="*/ 31568 h 66699"/>
                    <a:gd name="connsiteX11" fmla="*/ 20703 w 304598"/>
                    <a:gd name="connsiteY11" fmla="*/ 17766 h 66699"/>
                    <a:gd name="connsiteX12" fmla="*/ 6901 w 304598"/>
                    <a:gd name="connsiteY12" fmla="*/ 2710 h 66699"/>
                    <a:gd name="connsiteX13" fmla="*/ 1882 w 304598"/>
                    <a:gd name="connsiteY13" fmla="*/ 201 h 66699"/>
                    <a:gd name="connsiteX14" fmla="*/ 1882 w 304598"/>
                    <a:gd name="connsiteY14" fmla="*/ 6474 h 66699"/>
                    <a:gd name="connsiteX15" fmla="*/ 15684 w 304598"/>
                    <a:gd name="connsiteY15" fmla="*/ 22785 h 66699"/>
                    <a:gd name="connsiteX16" fmla="*/ 35759 w 304598"/>
                    <a:gd name="connsiteY16" fmla="*/ 39096 h 66699"/>
                    <a:gd name="connsiteX17" fmla="*/ 82183 w 304598"/>
                    <a:gd name="connsiteY17" fmla="*/ 60426 h 66699"/>
                    <a:gd name="connsiteX18" fmla="*/ 112296 w 304598"/>
                    <a:gd name="connsiteY18" fmla="*/ 64190 h 66699"/>
                    <a:gd name="connsiteX19" fmla="*/ 142408 w 304598"/>
                    <a:gd name="connsiteY19" fmla="*/ 66700 h 66699"/>
                    <a:gd name="connsiteX20" fmla="*/ 202634 w 304598"/>
                    <a:gd name="connsiteY20" fmla="*/ 56662 h 66699"/>
                    <a:gd name="connsiteX21" fmla="*/ 228982 w 304598"/>
                    <a:gd name="connsiteY21" fmla="*/ 50389 h 66699"/>
                    <a:gd name="connsiteX22" fmla="*/ 252822 w 304598"/>
                    <a:gd name="connsiteY22" fmla="*/ 45370 h 66699"/>
                    <a:gd name="connsiteX23" fmla="*/ 277916 w 304598"/>
                    <a:gd name="connsiteY23" fmla="*/ 36587 h 66699"/>
                    <a:gd name="connsiteX24" fmla="*/ 297991 w 304598"/>
                    <a:gd name="connsiteY24" fmla="*/ 22785 h 66699"/>
                    <a:gd name="connsiteX25" fmla="*/ 304264 w 304598"/>
                    <a:gd name="connsiteY25" fmla="*/ 8983 h 66699"/>
                    <a:gd name="connsiteX26" fmla="*/ 300500 w 304598"/>
                    <a:gd name="connsiteY26" fmla="*/ 3965 h 66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04598" h="66699">
                      <a:moveTo>
                        <a:pt x="300500" y="3965"/>
                      </a:moveTo>
                      <a:cubicBezTo>
                        <a:pt x="297991" y="3965"/>
                        <a:pt x="297991" y="6474"/>
                        <a:pt x="296736" y="8983"/>
                      </a:cubicBezTo>
                      <a:cubicBezTo>
                        <a:pt x="295482" y="11493"/>
                        <a:pt x="292972" y="15257"/>
                        <a:pt x="290463" y="19021"/>
                      </a:cubicBezTo>
                      <a:cubicBezTo>
                        <a:pt x="284189" y="25295"/>
                        <a:pt x="277916" y="26549"/>
                        <a:pt x="274152" y="27804"/>
                      </a:cubicBezTo>
                      <a:cubicBezTo>
                        <a:pt x="269133" y="29059"/>
                        <a:pt x="262859" y="30313"/>
                        <a:pt x="249058" y="34077"/>
                      </a:cubicBezTo>
                      <a:cubicBezTo>
                        <a:pt x="241529" y="36587"/>
                        <a:pt x="234001" y="36587"/>
                        <a:pt x="225219" y="39096"/>
                      </a:cubicBezTo>
                      <a:cubicBezTo>
                        <a:pt x="216435" y="41606"/>
                        <a:pt x="208907" y="45370"/>
                        <a:pt x="200125" y="46624"/>
                      </a:cubicBezTo>
                      <a:cubicBezTo>
                        <a:pt x="182559" y="50389"/>
                        <a:pt x="162484" y="51643"/>
                        <a:pt x="142408" y="52898"/>
                      </a:cubicBezTo>
                      <a:cubicBezTo>
                        <a:pt x="132371" y="52898"/>
                        <a:pt x="123588" y="55407"/>
                        <a:pt x="113550" y="54153"/>
                      </a:cubicBezTo>
                      <a:cubicBezTo>
                        <a:pt x="103513" y="52898"/>
                        <a:pt x="94730" y="51643"/>
                        <a:pt x="85947" y="49134"/>
                      </a:cubicBezTo>
                      <a:cubicBezTo>
                        <a:pt x="68381" y="45370"/>
                        <a:pt x="53325" y="37842"/>
                        <a:pt x="40778" y="31568"/>
                      </a:cubicBezTo>
                      <a:cubicBezTo>
                        <a:pt x="29485" y="25295"/>
                        <a:pt x="24467" y="20276"/>
                        <a:pt x="20703" y="17766"/>
                      </a:cubicBezTo>
                      <a:cubicBezTo>
                        <a:pt x="16938" y="14002"/>
                        <a:pt x="13174" y="11493"/>
                        <a:pt x="6901" y="2710"/>
                      </a:cubicBezTo>
                      <a:cubicBezTo>
                        <a:pt x="4391" y="-1054"/>
                        <a:pt x="3137" y="201"/>
                        <a:pt x="1882" y="201"/>
                      </a:cubicBezTo>
                      <a:cubicBezTo>
                        <a:pt x="-627" y="201"/>
                        <a:pt x="-627" y="1455"/>
                        <a:pt x="1882" y="6474"/>
                      </a:cubicBezTo>
                      <a:cubicBezTo>
                        <a:pt x="8156" y="16512"/>
                        <a:pt x="10665" y="19021"/>
                        <a:pt x="15684" y="22785"/>
                      </a:cubicBezTo>
                      <a:cubicBezTo>
                        <a:pt x="19448" y="26549"/>
                        <a:pt x="24467" y="30313"/>
                        <a:pt x="35759" y="39096"/>
                      </a:cubicBezTo>
                      <a:cubicBezTo>
                        <a:pt x="48306" y="46624"/>
                        <a:pt x="63362" y="55407"/>
                        <a:pt x="82183" y="60426"/>
                      </a:cubicBezTo>
                      <a:cubicBezTo>
                        <a:pt x="92220" y="62936"/>
                        <a:pt x="102258" y="64190"/>
                        <a:pt x="112296" y="64190"/>
                      </a:cubicBezTo>
                      <a:cubicBezTo>
                        <a:pt x="122333" y="65445"/>
                        <a:pt x="132371" y="66700"/>
                        <a:pt x="142408" y="66700"/>
                      </a:cubicBezTo>
                      <a:cubicBezTo>
                        <a:pt x="163738" y="65445"/>
                        <a:pt x="183813" y="61681"/>
                        <a:pt x="202634" y="56662"/>
                      </a:cubicBezTo>
                      <a:cubicBezTo>
                        <a:pt x="211417" y="54153"/>
                        <a:pt x="220200" y="52898"/>
                        <a:pt x="228982" y="50389"/>
                      </a:cubicBezTo>
                      <a:cubicBezTo>
                        <a:pt x="237766" y="47879"/>
                        <a:pt x="246548" y="47879"/>
                        <a:pt x="252822" y="45370"/>
                      </a:cubicBezTo>
                      <a:cubicBezTo>
                        <a:pt x="266623" y="41606"/>
                        <a:pt x="272897" y="39096"/>
                        <a:pt x="277916" y="36587"/>
                      </a:cubicBezTo>
                      <a:cubicBezTo>
                        <a:pt x="282935" y="34077"/>
                        <a:pt x="287953" y="32823"/>
                        <a:pt x="297991" y="22785"/>
                      </a:cubicBezTo>
                      <a:cubicBezTo>
                        <a:pt x="301755" y="19021"/>
                        <a:pt x="304264" y="12748"/>
                        <a:pt x="304264" y="8983"/>
                      </a:cubicBezTo>
                      <a:cubicBezTo>
                        <a:pt x="305519" y="7729"/>
                        <a:pt x="303010" y="3965"/>
                        <a:pt x="300500" y="396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1" name="任意多边形: 形状 1670" descr="92249648-5218-4d04-b6d1-b8126c4775bd"/>
                <p:cNvSpPr/>
                <p:nvPr/>
              </p:nvSpPr>
              <p:spPr>
                <a:xfrm>
                  <a:off x="10508942" y="6497343"/>
                  <a:ext cx="347595" cy="67056"/>
                </a:xfrm>
                <a:custGeom>
                  <a:avLst/>
                  <a:gdLst>
                    <a:gd name="connsiteX0" fmla="*/ 347509 w 347595"/>
                    <a:gd name="connsiteY0" fmla="*/ 55765 h 67056"/>
                    <a:gd name="connsiteX1" fmla="*/ 323669 w 347595"/>
                    <a:gd name="connsiteY1" fmla="*/ 52000 h 67056"/>
                    <a:gd name="connsiteX2" fmla="*/ 273481 w 347595"/>
                    <a:gd name="connsiteY2" fmla="*/ 52000 h 67056"/>
                    <a:gd name="connsiteX3" fmla="*/ 249642 w 347595"/>
                    <a:gd name="connsiteY3" fmla="*/ 49491 h 67056"/>
                    <a:gd name="connsiteX4" fmla="*/ 222039 w 347595"/>
                    <a:gd name="connsiteY4" fmla="*/ 49491 h 67056"/>
                    <a:gd name="connsiteX5" fmla="*/ 163068 w 347595"/>
                    <a:gd name="connsiteY5" fmla="*/ 40708 h 67056"/>
                    <a:gd name="connsiteX6" fmla="*/ 132955 w 347595"/>
                    <a:gd name="connsiteY6" fmla="*/ 36944 h 67056"/>
                    <a:gd name="connsiteX7" fmla="*/ 104097 w 347595"/>
                    <a:gd name="connsiteY7" fmla="*/ 30671 h 67056"/>
                    <a:gd name="connsiteX8" fmla="*/ 53909 w 347595"/>
                    <a:gd name="connsiteY8" fmla="*/ 16869 h 67056"/>
                    <a:gd name="connsiteX9" fmla="*/ 28815 w 347595"/>
                    <a:gd name="connsiteY9" fmla="*/ 8086 h 67056"/>
                    <a:gd name="connsiteX10" fmla="*/ 7485 w 347595"/>
                    <a:gd name="connsiteY10" fmla="*/ 558 h 67056"/>
                    <a:gd name="connsiteX11" fmla="*/ 1212 w 347595"/>
                    <a:gd name="connsiteY11" fmla="*/ 558 h 67056"/>
                    <a:gd name="connsiteX12" fmla="*/ 6231 w 347595"/>
                    <a:gd name="connsiteY12" fmla="*/ 5577 h 67056"/>
                    <a:gd name="connsiteX13" fmla="*/ 27560 w 347595"/>
                    <a:gd name="connsiteY13" fmla="*/ 15614 h 67056"/>
                    <a:gd name="connsiteX14" fmla="*/ 52654 w 347595"/>
                    <a:gd name="connsiteY14" fmla="*/ 25651 h 67056"/>
                    <a:gd name="connsiteX15" fmla="*/ 101588 w 347595"/>
                    <a:gd name="connsiteY15" fmla="*/ 43218 h 67056"/>
                    <a:gd name="connsiteX16" fmla="*/ 130446 w 347595"/>
                    <a:gd name="connsiteY16" fmla="*/ 49491 h 67056"/>
                    <a:gd name="connsiteX17" fmla="*/ 160559 w 347595"/>
                    <a:gd name="connsiteY17" fmla="*/ 57019 h 67056"/>
                    <a:gd name="connsiteX18" fmla="*/ 222039 w 347595"/>
                    <a:gd name="connsiteY18" fmla="*/ 63292 h 67056"/>
                    <a:gd name="connsiteX19" fmla="*/ 249642 w 347595"/>
                    <a:gd name="connsiteY19" fmla="*/ 64547 h 67056"/>
                    <a:gd name="connsiteX20" fmla="*/ 274736 w 347595"/>
                    <a:gd name="connsiteY20" fmla="*/ 67057 h 67056"/>
                    <a:gd name="connsiteX21" fmla="*/ 326179 w 347595"/>
                    <a:gd name="connsiteY21" fmla="*/ 62038 h 67056"/>
                    <a:gd name="connsiteX22" fmla="*/ 347509 w 347595"/>
                    <a:gd name="connsiteY22" fmla="*/ 55765 h 6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7595" h="67056">
                      <a:moveTo>
                        <a:pt x="347509" y="55765"/>
                      </a:moveTo>
                      <a:cubicBezTo>
                        <a:pt x="348763" y="53255"/>
                        <a:pt x="336216" y="52000"/>
                        <a:pt x="323669" y="52000"/>
                      </a:cubicBezTo>
                      <a:cubicBezTo>
                        <a:pt x="298575" y="53255"/>
                        <a:pt x="303594" y="53255"/>
                        <a:pt x="273481" y="52000"/>
                      </a:cubicBezTo>
                      <a:cubicBezTo>
                        <a:pt x="265953" y="52000"/>
                        <a:pt x="257170" y="50745"/>
                        <a:pt x="249642" y="49491"/>
                      </a:cubicBezTo>
                      <a:cubicBezTo>
                        <a:pt x="240859" y="49491"/>
                        <a:pt x="232076" y="50745"/>
                        <a:pt x="222039" y="49491"/>
                      </a:cubicBezTo>
                      <a:cubicBezTo>
                        <a:pt x="203218" y="48236"/>
                        <a:pt x="183143" y="43218"/>
                        <a:pt x="163068" y="40708"/>
                      </a:cubicBezTo>
                      <a:cubicBezTo>
                        <a:pt x="153030" y="39453"/>
                        <a:pt x="142993" y="39453"/>
                        <a:pt x="132955" y="36944"/>
                      </a:cubicBezTo>
                      <a:cubicBezTo>
                        <a:pt x="122918" y="35689"/>
                        <a:pt x="114135" y="31925"/>
                        <a:pt x="104097" y="30671"/>
                      </a:cubicBezTo>
                      <a:cubicBezTo>
                        <a:pt x="85277" y="25651"/>
                        <a:pt x="68965" y="20633"/>
                        <a:pt x="53909" y="16869"/>
                      </a:cubicBezTo>
                      <a:cubicBezTo>
                        <a:pt x="40107" y="11850"/>
                        <a:pt x="33834" y="10595"/>
                        <a:pt x="28815" y="8086"/>
                      </a:cubicBezTo>
                      <a:cubicBezTo>
                        <a:pt x="23796" y="6831"/>
                        <a:pt x="18778" y="4322"/>
                        <a:pt x="7485" y="558"/>
                      </a:cubicBezTo>
                      <a:cubicBezTo>
                        <a:pt x="3721" y="-697"/>
                        <a:pt x="2466" y="558"/>
                        <a:pt x="1212" y="558"/>
                      </a:cubicBezTo>
                      <a:cubicBezTo>
                        <a:pt x="-1298" y="1812"/>
                        <a:pt x="-43" y="3067"/>
                        <a:pt x="6231" y="5577"/>
                      </a:cubicBezTo>
                      <a:cubicBezTo>
                        <a:pt x="17523" y="10595"/>
                        <a:pt x="22542" y="13104"/>
                        <a:pt x="27560" y="15614"/>
                      </a:cubicBezTo>
                      <a:cubicBezTo>
                        <a:pt x="32579" y="18124"/>
                        <a:pt x="38853" y="20633"/>
                        <a:pt x="52654" y="25651"/>
                      </a:cubicBezTo>
                      <a:cubicBezTo>
                        <a:pt x="66456" y="30671"/>
                        <a:pt x="82767" y="36944"/>
                        <a:pt x="101588" y="43218"/>
                      </a:cubicBezTo>
                      <a:cubicBezTo>
                        <a:pt x="110371" y="45727"/>
                        <a:pt x="120408" y="46982"/>
                        <a:pt x="130446" y="49491"/>
                      </a:cubicBezTo>
                      <a:cubicBezTo>
                        <a:pt x="140483" y="52000"/>
                        <a:pt x="149266" y="55765"/>
                        <a:pt x="160559" y="57019"/>
                      </a:cubicBezTo>
                      <a:cubicBezTo>
                        <a:pt x="180634" y="60783"/>
                        <a:pt x="203218" y="62038"/>
                        <a:pt x="222039" y="63292"/>
                      </a:cubicBezTo>
                      <a:cubicBezTo>
                        <a:pt x="232076" y="64547"/>
                        <a:pt x="240859" y="64547"/>
                        <a:pt x="249642" y="64547"/>
                      </a:cubicBezTo>
                      <a:cubicBezTo>
                        <a:pt x="258425" y="64547"/>
                        <a:pt x="267208" y="67057"/>
                        <a:pt x="274736" y="67057"/>
                      </a:cubicBezTo>
                      <a:cubicBezTo>
                        <a:pt x="306104" y="67057"/>
                        <a:pt x="299830" y="64547"/>
                        <a:pt x="326179" y="62038"/>
                      </a:cubicBezTo>
                      <a:cubicBezTo>
                        <a:pt x="334962" y="60783"/>
                        <a:pt x="346254" y="58274"/>
                        <a:pt x="347509" y="5576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2" name="任意多边形: 形状 1671" descr="ba7f90bc-af9f-4e7e-83dd-5dc5a91b6712"/>
                <p:cNvSpPr/>
                <p:nvPr/>
              </p:nvSpPr>
              <p:spPr>
                <a:xfrm>
                  <a:off x="10657688" y="6320814"/>
                  <a:ext cx="182451" cy="177713"/>
                </a:xfrm>
                <a:custGeom>
                  <a:avLst/>
                  <a:gdLst>
                    <a:gd name="connsiteX0" fmla="*/ 55726 w 182451"/>
                    <a:gd name="connsiteY0" fmla="*/ 174577 h 177713"/>
                    <a:gd name="connsiteX1" fmla="*/ 90858 w 182451"/>
                    <a:gd name="connsiteY1" fmla="*/ 173323 h 177713"/>
                    <a:gd name="connsiteX2" fmla="*/ 122225 w 182451"/>
                    <a:gd name="connsiteY2" fmla="*/ 160776 h 177713"/>
                    <a:gd name="connsiteX3" fmla="*/ 154848 w 182451"/>
                    <a:gd name="connsiteY3" fmla="*/ 139446 h 177713"/>
                    <a:gd name="connsiteX4" fmla="*/ 173668 w 182451"/>
                    <a:gd name="connsiteY4" fmla="*/ 111842 h 177713"/>
                    <a:gd name="connsiteX5" fmla="*/ 179942 w 182451"/>
                    <a:gd name="connsiteY5" fmla="*/ 77965 h 177713"/>
                    <a:gd name="connsiteX6" fmla="*/ 182451 w 182451"/>
                    <a:gd name="connsiteY6" fmla="*/ 41579 h 177713"/>
                    <a:gd name="connsiteX7" fmla="*/ 177432 w 182451"/>
                    <a:gd name="connsiteY7" fmla="*/ 21504 h 177713"/>
                    <a:gd name="connsiteX8" fmla="*/ 159866 w 182451"/>
                    <a:gd name="connsiteY8" fmla="*/ 5193 h 177713"/>
                    <a:gd name="connsiteX9" fmla="*/ 112188 w 182451"/>
                    <a:gd name="connsiteY9" fmla="*/ 1429 h 177713"/>
                    <a:gd name="connsiteX10" fmla="*/ 70783 w 182451"/>
                    <a:gd name="connsiteY10" fmla="*/ 13976 h 177713"/>
                    <a:gd name="connsiteX11" fmla="*/ 15576 w 182451"/>
                    <a:gd name="connsiteY11" fmla="*/ 60400 h 177713"/>
                    <a:gd name="connsiteX12" fmla="*/ 1774 w 182451"/>
                    <a:gd name="connsiteY12" fmla="*/ 93022 h 177713"/>
                    <a:gd name="connsiteX13" fmla="*/ 520 w 182451"/>
                    <a:gd name="connsiteY13" fmla="*/ 121880 h 177713"/>
                    <a:gd name="connsiteX14" fmla="*/ 4284 w 182451"/>
                    <a:gd name="connsiteY14" fmla="*/ 128153 h 177713"/>
                    <a:gd name="connsiteX15" fmla="*/ 6793 w 182451"/>
                    <a:gd name="connsiteY15" fmla="*/ 119371 h 177713"/>
                    <a:gd name="connsiteX16" fmla="*/ 10557 w 182451"/>
                    <a:gd name="connsiteY16" fmla="*/ 91767 h 177713"/>
                    <a:gd name="connsiteX17" fmla="*/ 24359 w 182451"/>
                    <a:gd name="connsiteY17" fmla="*/ 61654 h 177713"/>
                    <a:gd name="connsiteX18" fmla="*/ 77056 w 182451"/>
                    <a:gd name="connsiteY18" fmla="*/ 22759 h 177713"/>
                    <a:gd name="connsiteX19" fmla="*/ 114697 w 182451"/>
                    <a:gd name="connsiteY19" fmla="*/ 11467 h 177713"/>
                    <a:gd name="connsiteX20" fmla="*/ 151084 w 182451"/>
                    <a:gd name="connsiteY20" fmla="*/ 17740 h 177713"/>
                    <a:gd name="connsiteX21" fmla="*/ 167395 w 182451"/>
                    <a:gd name="connsiteY21" fmla="*/ 44089 h 177713"/>
                    <a:gd name="connsiteX22" fmla="*/ 167395 w 182451"/>
                    <a:gd name="connsiteY22" fmla="*/ 79220 h 177713"/>
                    <a:gd name="connsiteX23" fmla="*/ 159866 w 182451"/>
                    <a:gd name="connsiteY23" fmla="*/ 110588 h 177713"/>
                    <a:gd name="connsiteX24" fmla="*/ 143555 w 182451"/>
                    <a:gd name="connsiteY24" fmla="*/ 134427 h 177713"/>
                    <a:gd name="connsiteX25" fmla="*/ 117207 w 182451"/>
                    <a:gd name="connsiteY25" fmla="*/ 154502 h 177713"/>
                    <a:gd name="connsiteX26" fmla="*/ 89603 w 182451"/>
                    <a:gd name="connsiteY26" fmla="*/ 168304 h 177713"/>
                    <a:gd name="connsiteX27" fmla="*/ 69528 w 182451"/>
                    <a:gd name="connsiteY27" fmla="*/ 174577 h 177713"/>
                    <a:gd name="connsiteX28" fmla="*/ 55726 w 182451"/>
                    <a:gd name="connsiteY28" fmla="*/ 174577 h 177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2451" h="177713">
                      <a:moveTo>
                        <a:pt x="55726" y="174577"/>
                      </a:moveTo>
                      <a:cubicBezTo>
                        <a:pt x="53217" y="178341"/>
                        <a:pt x="72038" y="179596"/>
                        <a:pt x="90858" y="173323"/>
                      </a:cubicBezTo>
                      <a:cubicBezTo>
                        <a:pt x="108424" y="167049"/>
                        <a:pt x="114697" y="164540"/>
                        <a:pt x="122225" y="160776"/>
                      </a:cubicBezTo>
                      <a:cubicBezTo>
                        <a:pt x="129754" y="157012"/>
                        <a:pt x="138537" y="154502"/>
                        <a:pt x="154848" y="139446"/>
                      </a:cubicBezTo>
                      <a:cubicBezTo>
                        <a:pt x="163631" y="130663"/>
                        <a:pt x="168649" y="121880"/>
                        <a:pt x="173668" y="111842"/>
                      </a:cubicBezTo>
                      <a:cubicBezTo>
                        <a:pt x="177432" y="100550"/>
                        <a:pt x="178687" y="89258"/>
                        <a:pt x="179942" y="77965"/>
                      </a:cubicBezTo>
                      <a:cubicBezTo>
                        <a:pt x="181196" y="66673"/>
                        <a:pt x="182451" y="54126"/>
                        <a:pt x="182451" y="41579"/>
                      </a:cubicBezTo>
                      <a:cubicBezTo>
                        <a:pt x="182451" y="35306"/>
                        <a:pt x="179942" y="27777"/>
                        <a:pt x="177432" y="21504"/>
                      </a:cubicBezTo>
                      <a:cubicBezTo>
                        <a:pt x="173668" y="15230"/>
                        <a:pt x="167395" y="8957"/>
                        <a:pt x="159866" y="5193"/>
                      </a:cubicBezTo>
                      <a:cubicBezTo>
                        <a:pt x="143555" y="-2335"/>
                        <a:pt x="127244" y="174"/>
                        <a:pt x="112188" y="1429"/>
                      </a:cubicBezTo>
                      <a:cubicBezTo>
                        <a:pt x="97131" y="3938"/>
                        <a:pt x="83330" y="7702"/>
                        <a:pt x="70783" y="13976"/>
                      </a:cubicBezTo>
                      <a:cubicBezTo>
                        <a:pt x="45689" y="25268"/>
                        <a:pt x="25614" y="42834"/>
                        <a:pt x="15576" y="60400"/>
                      </a:cubicBezTo>
                      <a:cubicBezTo>
                        <a:pt x="5539" y="77965"/>
                        <a:pt x="4284" y="85494"/>
                        <a:pt x="1774" y="93022"/>
                      </a:cubicBezTo>
                      <a:cubicBezTo>
                        <a:pt x="520" y="100550"/>
                        <a:pt x="-735" y="106824"/>
                        <a:pt x="520" y="121880"/>
                      </a:cubicBezTo>
                      <a:cubicBezTo>
                        <a:pt x="520" y="128153"/>
                        <a:pt x="3029" y="128153"/>
                        <a:pt x="4284" y="128153"/>
                      </a:cubicBezTo>
                      <a:cubicBezTo>
                        <a:pt x="6793" y="129408"/>
                        <a:pt x="6793" y="128153"/>
                        <a:pt x="6793" y="119371"/>
                      </a:cubicBezTo>
                      <a:cubicBezTo>
                        <a:pt x="6793" y="104314"/>
                        <a:pt x="9303" y="98041"/>
                        <a:pt x="10557" y="91767"/>
                      </a:cubicBezTo>
                      <a:cubicBezTo>
                        <a:pt x="13067" y="85494"/>
                        <a:pt x="14321" y="77965"/>
                        <a:pt x="24359" y="61654"/>
                      </a:cubicBezTo>
                      <a:cubicBezTo>
                        <a:pt x="35651" y="46598"/>
                        <a:pt x="53217" y="32796"/>
                        <a:pt x="77056" y="22759"/>
                      </a:cubicBezTo>
                      <a:cubicBezTo>
                        <a:pt x="88349" y="17740"/>
                        <a:pt x="100896" y="12721"/>
                        <a:pt x="114697" y="11467"/>
                      </a:cubicBezTo>
                      <a:cubicBezTo>
                        <a:pt x="128499" y="10212"/>
                        <a:pt x="141046" y="12721"/>
                        <a:pt x="151084" y="17740"/>
                      </a:cubicBezTo>
                      <a:cubicBezTo>
                        <a:pt x="161121" y="22759"/>
                        <a:pt x="166140" y="32796"/>
                        <a:pt x="167395" y="44089"/>
                      </a:cubicBezTo>
                      <a:cubicBezTo>
                        <a:pt x="168649" y="55381"/>
                        <a:pt x="168649" y="67928"/>
                        <a:pt x="167395" y="79220"/>
                      </a:cubicBezTo>
                      <a:cubicBezTo>
                        <a:pt x="166140" y="90512"/>
                        <a:pt x="163631" y="100550"/>
                        <a:pt x="159866" y="110588"/>
                      </a:cubicBezTo>
                      <a:cubicBezTo>
                        <a:pt x="156102" y="120625"/>
                        <a:pt x="149829" y="129408"/>
                        <a:pt x="143555" y="134427"/>
                      </a:cubicBezTo>
                      <a:cubicBezTo>
                        <a:pt x="131008" y="146974"/>
                        <a:pt x="122225" y="150738"/>
                        <a:pt x="117207" y="154502"/>
                      </a:cubicBezTo>
                      <a:cubicBezTo>
                        <a:pt x="110933" y="158266"/>
                        <a:pt x="105914" y="162030"/>
                        <a:pt x="89603" y="168304"/>
                      </a:cubicBezTo>
                      <a:cubicBezTo>
                        <a:pt x="82075" y="170813"/>
                        <a:pt x="75802" y="173323"/>
                        <a:pt x="69528" y="174577"/>
                      </a:cubicBezTo>
                      <a:cubicBezTo>
                        <a:pt x="60745" y="172068"/>
                        <a:pt x="56981" y="173323"/>
                        <a:pt x="55726" y="17457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3" name="任意多边形: 形状 1672" descr="848554ed-14d4-4991-bd46-a3cc82652207"/>
                <p:cNvSpPr/>
                <p:nvPr/>
              </p:nvSpPr>
              <p:spPr>
                <a:xfrm>
                  <a:off x="10519699" y="6440812"/>
                  <a:ext cx="138835" cy="37013"/>
                </a:xfrm>
                <a:custGeom>
                  <a:avLst/>
                  <a:gdLst>
                    <a:gd name="connsiteX0" fmla="*/ 138509 w 138835"/>
                    <a:gd name="connsiteY0" fmla="*/ 1882 h 37013"/>
                    <a:gd name="connsiteX1" fmla="*/ 127217 w 138835"/>
                    <a:gd name="connsiteY1" fmla="*/ 1882 h 37013"/>
                    <a:gd name="connsiteX2" fmla="*/ 109651 w 138835"/>
                    <a:gd name="connsiteY2" fmla="*/ 9410 h 37013"/>
                    <a:gd name="connsiteX3" fmla="*/ 99613 w 138835"/>
                    <a:gd name="connsiteY3" fmla="*/ 11920 h 37013"/>
                    <a:gd name="connsiteX4" fmla="*/ 90830 w 138835"/>
                    <a:gd name="connsiteY4" fmla="*/ 16938 h 37013"/>
                    <a:gd name="connsiteX5" fmla="*/ 66991 w 138835"/>
                    <a:gd name="connsiteY5" fmla="*/ 20702 h 37013"/>
                    <a:gd name="connsiteX6" fmla="*/ 55699 w 138835"/>
                    <a:gd name="connsiteY6" fmla="*/ 24467 h 37013"/>
                    <a:gd name="connsiteX7" fmla="*/ 44407 w 138835"/>
                    <a:gd name="connsiteY7" fmla="*/ 25721 h 37013"/>
                    <a:gd name="connsiteX8" fmla="*/ 23077 w 138835"/>
                    <a:gd name="connsiteY8" fmla="*/ 25721 h 37013"/>
                    <a:gd name="connsiteX9" fmla="*/ 3002 w 138835"/>
                    <a:gd name="connsiteY9" fmla="*/ 25721 h 37013"/>
                    <a:gd name="connsiteX10" fmla="*/ 492 w 138835"/>
                    <a:gd name="connsiteY10" fmla="*/ 28231 h 37013"/>
                    <a:gd name="connsiteX11" fmla="*/ 3002 w 138835"/>
                    <a:gd name="connsiteY11" fmla="*/ 30740 h 37013"/>
                    <a:gd name="connsiteX12" fmla="*/ 24332 w 138835"/>
                    <a:gd name="connsiteY12" fmla="*/ 34504 h 37013"/>
                    <a:gd name="connsiteX13" fmla="*/ 45661 w 138835"/>
                    <a:gd name="connsiteY13" fmla="*/ 37014 h 37013"/>
                    <a:gd name="connsiteX14" fmla="*/ 58208 w 138835"/>
                    <a:gd name="connsiteY14" fmla="*/ 35759 h 37013"/>
                    <a:gd name="connsiteX15" fmla="*/ 72010 w 138835"/>
                    <a:gd name="connsiteY15" fmla="*/ 35759 h 37013"/>
                    <a:gd name="connsiteX16" fmla="*/ 97104 w 138835"/>
                    <a:gd name="connsiteY16" fmla="*/ 28231 h 37013"/>
                    <a:gd name="connsiteX17" fmla="*/ 107142 w 138835"/>
                    <a:gd name="connsiteY17" fmla="*/ 24467 h 37013"/>
                    <a:gd name="connsiteX18" fmla="*/ 117179 w 138835"/>
                    <a:gd name="connsiteY18" fmla="*/ 21957 h 37013"/>
                    <a:gd name="connsiteX19" fmla="*/ 133490 w 138835"/>
                    <a:gd name="connsiteY19" fmla="*/ 10665 h 37013"/>
                    <a:gd name="connsiteX20" fmla="*/ 138509 w 138835"/>
                    <a:gd name="connsiteY20" fmla="*/ 1882 h 37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8835" h="37013">
                      <a:moveTo>
                        <a:pt x="138509" y="1882"/>
                      </a:moveTo>
                      <a:cubicBezTo>
                        <a:pt x="137254" y="-627"/>
                        <a:pt x="130981" y="-627"/>
                        <a:pt x="127217" y="1882"/>
                      </a:cubicBezTo>
                      <a:cubicBezTo>
                        <a:pt x="118434" y="5646"/>
                        <a:pt x="119689" y="4391"/>
                        <a:pt x="109651" y="9410"/>
                      </a:cubicBezTo>
                      <a:cubicBezTo>
                        <a:pt x="107142" y="10665"/>
                        <a:pt x="103377" y="10665"/>
                        <a:pt x="99613" y="11920"/>
                      </a:cubicBezTo>
                      <a:cubicBezTo>
                        <a:pt x="97104" y="13174"/>
                        <a:pt x="93340" y="15684"/>
                        <a:pt x="90830" y="16938"/>
                      </a:cubicBezTo>
                      <a:cubicBezTo>
                        <a:pt x="83302" y="19448"/>
                        <a:pt x="75774" y="19448"/>
                        <a:pt x="66991" y="20702"/>
                      </a:cubicBezTo>
                      <a:cubicBezTo>
                        <a:pt x="63227" y="21957"/>
                        <a:pt x="59463" y="23212"/>
                        <a:pt x="55699" y="24467"/>
                      </a:cubicBezTo>
                      <a:cubicBezTo>
                        <a:pt x="51935" y="24467"/>
                        <a:pt x="48171" y="24467"/>
                        <a:pt x="44407" y="25721"/>
                      </a:cubicBezTo>
                      <a:cubicBezTo>
                        <a:pt x="36879" y="25721"/>
                        <a:pt x="29350" y="25721"/>
                        <a:pt x="23077" y="25721"/>
                      </a:cubicBezTo>
                      <a:cubicBezTo>
                        <a:pt x="10530" y="25721"/>
                        <a:pt x="13039" y="25721"/>
                        <a:pt x="3002" y="25721"/>
                      </a:cubicBezTo>
                      <a:cubicBezTo>
                        <a:pt x="492" y="25721"/>
                        <a:pt x="492" y="26976"/>
                        <a:pt x="492" y="28231"/>
                      </a:cubicBezTo>
                      <a:cubicBezTo>
                        <a:pt x="-762" y="29485"/>
                        <a:pt x="492" y="30740"/>
                        <a:pt x="3002" y="30740"/>
                      </a:cubicBezTo>
                      <a:cubicBezTo>
                        <a:pt x="13039" y="33249"/>
                        <a:pt x="11785" y="31995"/>
                        <a:pt x="24332" y="34504"/>
                      </a:cubicBezTo>
                      <a:cubicBezTo>
                        <a:pt x="30605" y="35759"/>
                        <a:pt x="38133" y="37014"/>
                        <a:pt x="45661" y="37014"/>
                      </a:cubicBezTo>
                      <a:cubicBezTo>
                        <a:pt x="49425" y="37014"/>
                        <a:pt x="54444" y="35759"/>
                        <a:pt x="58208" y="35759"/>
                      </a:cubicBezTo>
                      <a:cubicBezTo>
                        <a:pt x="61972" y="35759"/>
                        <a:pt x="66991" y="37014"/>
                        <a:pt x="72010" y="35759"/>
                      </a:cubicBezTo>
                      <a:cubicBezTo>
                        <a:pt x="80793" y="34504"/>
                        <a:pt x="89576" y="30740"/>
                        <a:pt x="97104" y="28231"/>
                      </a:cubicBezTo>
                      <a:cubicBezTo>
                        <a:pt x="100868" y="26976"/>
                        <a:pt x="104632" y="25721"/>
                        <a:pt x="107142" y="24467"/>
                      </a:cubicBezTo>
                      <a:cubicBezTo>
                        <a:pt x="110906" y="23212"/>
                        <a:pt x="114670" y="23212"/>
                        <a:pt x="117179" y="21957"/>
                      </a:cubicBezTo>
                      <a:cubicBezTo>
                        <a:pt x="128471" y="16938"/>
                        <a:pt x="125962" y="15684"/>
                        <a:pt x="133490" y="10665"/>
                      </a:cubicBezTo>
                      <a:cubicBezTo>
                        <a:pt x="137254" y="8155"/>
                        <a:pt x="139764" y="4391"/>
                        <a:pt x="138509" y="188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4" name="任意多边形: 形状 1673" descr="94f39f6a-2e77-4fb8-878e-63c02cd9d9a6"/>
                <p:cNvSpPr/>
                <p:nvPr/>
              </p:nvSpPr>
              <p:spPr>
                <a:xfrm>
                  <a:off x="10836375" y="6321419"/>
                  <a:ext cx="98358" cy="39719"/>
                </a:xfrm>
                <a:custGeom>
                  <a:avLst/>
                  <a:gdLst>
                    <a:gd name="connsiteX0" fmla="*/ 97867 w 98358"/>
                    <a:gd name="connsiteY0" fmla="*/ 2079 h 39719"/>
                    <a:gd name="connsiteX1" fmla="*/ 87829 w 98358"/>
                    <a:gd name="connsiteY1" fmla="*/ 824 h 39719"/>
                    <a:gd name="connsiteX2" fmla="*/ 75282 w 98358"/>
                    <a:gd name="connsiteY2" fmla="*/ 7097 h 39719"/>
                    <a:gd name="connsiteX3" fmla="*/ 67754 w 98358"/>
                    <a:gd name="connsiteY3" fmla="*/ 8352 h 39719"/>
                    <a:gd name="connsiteX4" fmla="*/ 61480 w 98358"/>
                    <a:gd name="connsiteY4" fmla="*/ 13371 h 39719"/>
                    <a:gd name="connsiteX5" fmla="*/ 45169 w 98358"/>
                    <a:gd name="connsiteY5" fmla="*/ 18390 h 39719"/>
                    <a:gd name="connsiteX6" fmla="*/ 37641 w 98358"/>
                    <a:gd name="connsiteY6" fmla="*/ 23409 h 39719"/>
                    <a:gd name="connsiteX7" fmla="*/ 30113 w 98358"/>
                    <a:gd name="connsiteY7" fmla="*/ 25918 h 39719"/>
                    <a:gd name="connsiteX8" fmla="*/ 15056 w 98358"/>
                    <a:gd name="connsiteY8" fmla="*/ 29682 h 39719"/>
                    <a:gd name="connsiteX9" fmla="*/ 1255 w 98358"/>
                    <a:gd name="connsiteY9" fmla="*/ 34701 h 39719"/>
                    <a:gd name="connsiteX10" fmla="*/ 0 w 98358"/>
                    <a:gd name="connsiteY10" fmla="*/ 37210 h 39719"/>
                    <a:gd name="connsiteX11" fmla="*/ 2509 w 98358"/>
                    <a:gd name="connsiteY11" fmla="*/ 39720 h 39719"/>
                    <a:gd name="connsiteX12" fmla="*/ 17566 w 98358"/>
                    <a:gd name="connsiteY12" fmla="*/ 38465 h 39719"/>
                    <a:gd name="connsiteX13" fmla="*/ 33877 w 98358"/>
                    <a:gd name="connsiteY13" fmla="*/ 37210 h 39719"/>
                    <a:gd name="connsiteX14" fmla="*/ 42660 w 98358"/>
                    <a:gd name="connsiteY14" fmla="*/ 34701 h 39719"/>
                    <a:gd name="connsiteX15" fmla="*/ 52697 w 98358"/>
                    <a:gd name="connsiteY15" fmla="*/ 33446 h 39719"/>
                    <a:gd name="connsiteX16" fmla="*/ 69008 w 98358"/>
                    <a:gd name="connsiteY16" fmla="*/ 25918 h 39719"/>
                    <a:gd name="connsiteX17" fmla="*/ 76537 w 98358"/>
                    <a:gd name="connsiteY17" fmla="*/ 22154 h 39719"/>
                    <a:gd name="connsiteX18" fmla="*/ 84065 w 98358"/>
                    <a:gd name="connsiteY18" fmla="*/ 20899 h 39719"/>
                    <a:gd name="connsiteX19" fmla="*/ 95357 w 98358"/>
                    <a:gd name="connsiteY19" fmla="*/ 10862 h 39719"/>
                    <a:gd name="connsiteX20" fmla="*/ 97867 w 98358"/>
                    <a:gd name="connsiteY20" fmla="*/ 2079 h 39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358" h="39719">
                      <a:moveTo>
                        <a:pt x="97867" y="2079"/>
                      </a:moveTo>
                      <a:cubicBezTo>
                        <a:pt x="96612" y="-430"/>
                        <a:pt x="91593" y="-430"/>
                        <a:pt x="87829" y="824"/>
                      </a:cubicBezTo>
                      <a:cubicBezTo>
                        <a:pt x="81555" y="3333"/>
                        <a:pt x="82810" y="3333"/>
                        <a:pt x="75282" y="7097"/>
                      </a:cubicBezTo>
                      <a:cubicBezTo>
                        <a:pt x="72773" y="8352"/>
                        <a:pt x="70263" y="8352"/>
                        <a:pt x="67754" y="8352"/>
                      </a:cubicBezTo>
                      <a:cubicBezTo>
                        <a:pt x="65244" y="9607"/>
                        <a:pt x="63990" y="12117"/>
                        <a:pt x="61480" y="13371"/>
                      </a:cubicBezTo>
                      <a:cubicBezTo>
                        <a:pt x="56461" y="15880"/>
                        <a:pt x="50188" y="15880"/>
                        <a:pt x="45169" y="18390"/>
                      </a:cubicBezTo>
                      <a:cubicBezTo>
                        <a:pt x="42660" y="19644"/>
                        <a:pt x="40150" y="22154"/>
                        <a:pt x="37641" y="23409"/>
                      </a:cubicBezTo>
                      <a:cubicBezTo>
                        <a:pt x="35132" y="24664"/>
                        <a:pt x="32622" y="24664"/>
                        <a:pt x="30113" y="25918"/>
                      </a:cubicBezTo>
                      <a:cubicBezTo>
                        <a:pt x="25094" y="27173"/>
                        <a:pt x="20075" y="28427"/>
                        <a:pt x="15056" y="29682"/>
                      </a:cubicBezTo>
                      <a:cubicBezTo>
                        <a:pt x="6273" y="32191"/>
                        <a:pt x="7528" y="32191"/>
                        <a:pt x="1255" y="34701"/>
                      </a:cubicBezTo>
                      <a:cubicBezTo>
                        <a:pt x="0" y="34701"/>
                        <a:pt x="0" y="37210"/>
                        <a:pt x="0" y="37210"/>
                      </a:cubicBezTo>
                      <a:cubicBezTo>
                        <a:pt x="0" y="38465"/>
                        <a:pt x="0" y="39720"/>
                        <a:pt x="2509" y="39720"/>
                      </a:cubicBezTo>
                      <a:cubicBezTo>
                        <a:pt x="10038" y="39720"/>
                        <a:pt x="8783" y="38465"/>
                        <a:pt x="17566" y="38465"/>
                      </a:cubicBezTo>
                      <a:cubicBezTo>
                        <a:pt x="22585" y="38465"/>
                        <a:pt x="27603" y="38465"/>
                        <a:pt x="33877" y="37210"/>
                      </a:cubicBezTo>
                      <a:cubicBezTo>
                        <a:pt x="36386" y="35956"/>
                        <a:pt x="38896" y="34701"/>
                        <a:pt x="42660" y="34701"/>
                      </a:cubicBezTo>
                      <a:cubicBezTo>
                        <a:pt x="45169" y="33446"/>
                        <a:pt x="48933" y="34701"/>
                        <a:pt x="52697" y="33446"/>
                      </a:cubicBezTo>
                      <a:cubicBezTo>
                        <a:pt x="58971" y="30937"/>
                        <a:pt x="63990" y="28427"/>
                        <a:pt x="69008" y="25918"/>
                      </a:cubicBezTo>
                      <a:cubicBezTo>
                        <a:pt x="71518" y="24664"/>
                        <a:pt x="74027" y="23409"/>
                        <a:pt x="76537" y="22154"/>
                      </a:cubicBezTo>
                      <a:cubicBezTo>
                        <a:pt x="79046" y="20899"/>
                        <a:pt x="81555" y="20899"/>
                        <a:pt x="84065" y="20899"/>
                      </a:cubicBezTo>
                      <a:cubicBezTo>
                        <a:pt x="91593" y="15880"/>
                        <a:pt x="89084" y="15880"/>
                        <a:pt x="95357" y="10862"/>
                      </a:cubicBezTo>
                      <a:cubicBezTo>
                        <a:pt x="97867" y="7097"/>
                        <a:pt x="99121" y="4588"/>
                        <a:pt x="97867" y="20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5" name="任意多边形: 形状 1674" descr="c88f4ba6-8d85-4449-aca5-1f97131d1fde"/>
                <p:cNvSpPr/>
                <p:nvPr/>
              </p:nvSpPr>
              <p:spPr>
                <a:xfrm>
                  <a:off x="10872761" y="6158880"/>
                  <a:ext cx="236608" cy="165442"/>
                </a:xfrm>
                <a:custGeom>
                  <a:avLst/>
                  <a:gdLst>
                    <a:gd name="connsiteX0" fmla="*/ 69009 w 236608"/>
                    <a:gd name="connsiteY0" fmla="*/ 159599 h 165442"/>
                    <a:gd name="connsiteX1" fmla="*/ 79046 w 236608"/>
                    <a:gd name="connsiteY1" fmla="*/ 164618 h 165442"/>
                    <a:gd name="connsiteX2" fmla="*/ 109159 w 236608"/>
                    <a:gd name="connsiteY2" fmla="*/ 163363 h 165442"/>
                    <a:gd name="connsiteX3" fmla="*/ 146800 w 236608"/>
                    <a:gd name="connsiteY3" fmla="*/ 149562 h 165442"/>
                    <a:gd name="connsiteX4" fmla="*/ 185695 w 236608"/>
                    <a:gd name="connsiteY4" fmla="*/ 126977 h 165442"/>
                    <a:gd name="connsiteX5" fmla="*/ 218318 w 236608"/>
                    <a:gd name="connsiteY5" fmla="*/ 101883 h 165442"/>
                    <a:gd name="connsiteX6" fmla="*/ 235883 w 236608"/>
                    <a:gd name="connsiteY6" fmla="*/ 61733 h 165442"/>
                    <a:gd name="connsiteX7" fmla="*/ 220827 w 236608"/>
                    <a:gd name="connsiteY7" fmla="*/ 17818 h 165442"/>
                    <a:gd name="connsiteX8" fmla="*/ 169384 w 236608"/>
                    <a:gd name="connsiteY8" fmla="*/ 253 h 165442"/>
                    <a:gd name="connsiteX9" fmla="*/ 117942 w 236608"/>
                    <a:gd name="connsiteY9" fmla="*/ 4017 h 165442"/>
                    <a:gd name="connsiteX10" fmla="*/ 67754 w 236608"/>
                    <a:gd name="connsiteY10" fmla="*/ 12800 h 165442"/>
                    <a:gd name="connsiteX11" fmla="*/ 25094 w 236608"/>
                    <a:gd name="connsiteY11" fmla="*/ 34129 h 165442"/>
                    <a:gd name="connsiteX12" fmla="*/ 3764 w 236608"/>
                    <a:gd name="connsiteY12" fmla="*/ 66752 h 165442"/>
                    <a:gd name="connsiteX13" fmla="*/ 0 w 236608"/>
                    <a:gd name="connsiteY13" fmla="*/ 93100 h 165442"/>
                    <a:gd name="connsiteX14" fmla="*/ 1255 w 236608"/>
                    <a:gd name="connsiteY14" fmla="*/ 108157 h 165442"/>
                    <a:gd name="connsiteX15" fmla="*/ 10038 w 236608"/>
                    <a:gd name="connsiteY15" fmla="*/ 140779 h 165442"/>
                    <a:gd name="connsiteX16" fmla="*/ 16311 w 236608"/>
                    <a:gd name="connsiteY16" fmla="*/ 148307 h 165442"/>
                    <a:gd name="connsiteX17" fmla="*/ 16311 w 236608"/>
                    <a:gd name="connsiteY17" fmla="*/ 138269 h 165442"/>
                    <a:gd name="connsiteX18" fmla="*/ 10038 w 236608"/>
                    <a:gd name="connsiteY18" fmla="*/ 105647 h 165442"/>
                    <a:gd name="connsiteX19" fmla="*/ 10038 w 236608"/>
                    <a:gd name="connsiteY19" fmla="*/ 91846 h 165442"/>
                    <a:gd name="connsiteX20" fmla="*/ 13802 w 236608"/>
                    <a:gd name="connsiteY20" fmla="*/ 68006 h 165442"/>
                    <a:gd name="connsiteX21" fmla="*/ 35132 w 236608"/>
                    <a:gd name="connsiteY21" fmla="*/ 40403 h 165442"/>
                    <a:gd name="connsiteX22" fmla="*/ 72772 w 236608"/>
                    <a:gd name="connsiteY22" fmla="*/ 24092 h 165442"/>
                    <a:gd name="connsiteX23" fmla="*/ 120451 w 236608"/>
                    <a:gd name="connsiteY23" fmla="*/ 15309 h 165442"/>
                    <a:gd name="connsiteX24" fmla="*/ 169384 w 236608"/>
                    <a:gd name="connsiteY24" fmla="*/ 15309 h 165442"/>
                    <a:gd name="connsiteX25" fmla="*/ 210789 w 236608"/>
                    <a:gd name="connsiteY25" fmla="*/ 27856 h 165442"/>
                    <a:gd name="connsiteX26" fmla="*/ 223336 w 236608"/>
                    <a:gd name="connsiteY26" fmla="*/ 61733 h 165442"/>
                    <a:gd name="connsiteX27" fmla="*/ 207025 w 236608"/>
                    <a:gd name="connsiteY27" fmla="*/ 93100 h 165442"/>
                    <a:gd name="connsiteX28" fmla="*/ 176913 w 236608"/>
                    <a:gd name="connsiteY28" fmla="*/ 115685 h 165442"/>
                    <a:gd name="connsiteX29" fmla="*/ 141781 w 236608"/>
                    <a:gd name="connsiteY29" fmla="*/ 138269 h 165442"/>
                    <a:gd name="connsiteX30" fmla="*/ 107904 w 236608"/>
                    <a:gd name="connsiteY30" fmla="*/ 152071 h 165442"/>
                    <a:gd name="connsiteX31" fmla="*/ 84065 w 236608"/>
                    <a:gd name="connsiteY31" fmla="*/ 155835 h 165442"/>
                    <a:gd name="connsiteX32" fmla="*/ 69009 w 236608"/>
                    <a:gd name="connsiteY32" fmla="*/ 159599 h 165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36608" h="165442">
                      <a:moveTo>
                        <a:pt x="69009" y="159599"/>
                      </a:moveTo>
                      <a:cubicBezTo>
                        <a:pt x="67754" y="160854"/>
                        <a:pt x="71518" y="163363"/>
                        <a:pt x="79046" y="164618"/>
                      </a:cubicBezTo>
                      <a:cubicBezTo>
                        <a:pt x="86574" y="165873"/>
                        <a:pt x="97866" y="165873"/>
                        <a:pt x="109159" y="163363"/>
                      </a:cubicBezTo>
                      <a:cubicBezTo>
                        <a:pt x="130489" y="158344"/>
                        <a:pt x="138017" y="154581"/>
                        <a:pt x="146800" y="149562"/>
                      </a:cubicBezTo>
                      <a:cubicBezTo>
                        <a:pt x="155583" y="145797"/>
                        <a:pt x="164366" y="140779"/>
                        <a:pt x="185695" y="126977"/>
                      </a:cubicBezTo>
                      <a:cubicBezTo>
                        <a:pt x="195733" y="120704"/>
                        <a:pt x="208280" y="113175"/>
                        <a:pt x="218318" y="101883"/>
                      </a:cubicBezTo>
                      <a:cubicBezTo>
                        <a:pt x="228355" y="91846"/>
                        <a:pt x="234629" y="76789"/>
                        <a:pt x="235883" y="61733"/>
                      </a:cubicBezTo>
                      <a:cubicBezTo>
                        <a:pt x="238393" y="46676"/>
                        <a:pt x="234629" y="30365"/>
                        <a:pt x="220827" y="17818"/>
                      </a:cubicBezTo>
                      <a:cubicBezTo>
                        <a:pt x="207025" y="5271"/>
                        <a:pt x="186950" y="253"/>
                        <a:pt x="169384" y="253"/>
                      </a:cubicBezTo>
                      <a:cubicBezTo>
                        <a:pt x="150564" y="-1002"/>
                        <a:pt x="134253" y="2762"/>
                        <a:pt x="117942" y="4017"/>
                      </a:cubicBezTo>
                      <a:cubicBezTo>
                        <a:pt x="101631" y="5271"/>
                        <a:pt x="84065" y="7781"/>
                        <a:pt x="67754" y="12800"/>
                      </a:cubicBezTo>
                      <a:cubicBezTo>
                        <a:pt x="51443" y="17818"/>
                        <a:pt x="36386" y="24092"/>
                        <a:pt x="25094" y="34129"/>
                      </a:cubicBezTo>
                      <a:cubicBezTo>
                        <a:pt x="13802" y="44167"/>
                        <a:pt x="6273" y="55459"/>
                        <a:pt x="3764" y="66752"/>
                      </a:cubicBezTo>
                      <a:cubicBezTo>
                        <a:pt x="0" y="78044"/>
                        <a:pt x="0" y="86827"/>
                        <a:pt x="0" y="93100"/>
                      </a:cubicBezTo>
                      <a:cubicBezTo>
                        <a:pt x="0" y="99374"/>
                        <a:pt x="1255" y="104393"/>
                        <a:pt x="1255" y="108157"/>
                      </a:cubicBezTo>
                      <a:cubicBezTo>
                        <a:pt x="2509" y="116940"/>
                        <a:pt x="3764" y="124468"/>
                        <a:pt x="10038" y="140779"/>
                      </a:cubicBezTo>
                      <a:cubicBezTo>
                        <a:pt x="12547" y="147052"/>
                        <a:pt x="13802" y="147052"/>
                        <a:pt x="16311" y="148307"/>
                      </a:cubicBezTo>
                      <a:cubicBezTo>
                        <a:pt x="18820" y="149562"/>
                        <a:pt x="18820" y="147052"/>
                        <a:pt x="16311" y="138269"/>
                      </a:cubicBezTo>
                      <a:cubicBezTo>
                        <a:pt x="11292" y="120704"/>
                        <a:pt x="11292" y="113175"/>
                        <a:pt x="10038" y="105647"/>
                      </a:cubicBezTo>
                      <a:cubicBezTo>
                        <a:pt x="10038" y="101883"/>
                        <a:pt x="8783" y="96864"/>
                        <a:pt x="10038" y="91846"/>
                      </a:cubicBezTo>
                      <a:cubicBezTo>
                        <a:pt x="10038" y="85572"/>
                        <a:pt x="11292" y="78044"/>
                        <a:pt x="13802" y="68006"/>
                      </a:cubicBezTo>
                      <a:cubicBezTo>
                        <a:pt x="17566" y="57969"/>
                        <a:pt x="23839" y="47931"/>
                        <a:pt x="35132" y="40403"/>
                      </a:cubicBezTo>
                      <a:cubicBezTo>
                        <a:pt x="45169" y="32875"/>
                        <a:pt x="57716" y="27856"/>
                        <a:pt x="72772" y="24092"/>
                      </a:cubicBezTo>
                      <a:cubicBezTo>
                        <a:pt x="87829" y="20328"/>
                        <a:pt x="104140" y="17818"/>
                        <a:pt x="120451" y="15309"/>
                      </a:cubicBezTo>
                      <a:cubicBezTo>
                        <a:pt x="136762" y="14054"/>
                        <a:pt x="153073" y="14054"/>
                        <a:pt x="169384" y="15309"/>
                      </a:cubicBezTo>
                      <a:cubicBezTo>
                        <a:pt x="185695" y="16564"/>
                        <a:pt x="200752" y="19073"/>
                        <a:pt x="210789" y="27856"/>
                      </a:cubicBezTo>
                      <a:cubicBezTo>
                        <a:pt x="220827" y="36639"/>
                        <a:pt x="225846" y="49186"/>
                        <a:pt x="223336" y="61733"/>
                      </a:cubicBezTo>
                      <a:cubicBezTo>
                        <a:pt x="222082" y="74280"/>
                        <a:pt x="215808" y="84317"/>
                        <a:pt x="207025" y="93100"/>
                      </a:cubicBezTo>
                      <a:cubicBezTo>
                        <a:pt x="198242" y="101883"/>
                        <a:pt x="186950" y="109411"/>
                        <a:pt x="176913" y="115685"/>
                      </a:cubicBezTo>
                      <a:cubicBezTo>
                        <a:pt x="156837" y="128232"/>
                        <a:pt x="149309" y="133251"/>
                        <a:pt x="141781" y="138269"/>
                      </a:cubicBezTo>
                      <a:cubicBezTo>
                        <a:pt x="134253" y="142034"/>
                        <a:pt x="127979" y="147052"/>
                        <a:pt x="107904" y="152071"/>
                      </a:cubicBezTo>
                      <a:cubicBezTo>
                        <a:pt x="99121" y="154581"/>
                        <a:pt x="90338" y="155835"/>
                        <a:pt x="84065" y="155835"/>
                      </a:cubicBezTo>
                      <a:cubicBezTo>
                        <a:pt x="76537" y="158344"/>
                        <a:pt x="70263" y="158344"/>
                        <a:pt x="69009" y="15959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6" name="任意多边形: 形状 1675" descr="348768f1-fa25-4f16-b15c-056504cc108f"/>
                <p:cNvSpPr/>
                <p:nvPr/>
              </p:nvSpPr>
              <p:spPr>
                <a:xfrm>
                  <a:off x="10824525" y="6308872"/>
                  <a:ext cx="67056" cy="30937"/>
                </a:xfrm>
                <a:custGeom>
                  <a:avLst/>
                  <a:gdLst>
                    <a:gd name="connsiteX0" fmla="*/ 65802 w 67056"/>
                    <a:gd name="connsiteY0" fmla="*/ 2079 h 30937"/>
                    <a:gd name="connsiteX1" fmla="*/ 58274 w 67056"/>
                    <a:gd name="connsiteY1" fmla="*/ 824 h 30937"/>
                    <a:gd name="connsiteX2" fmla="*/ 49491 w 67056"/>
                    <a:gd name="connsiteY2" fmla="*/ 4588 h 30937"/>
                    <a:gd name="connsiteX3" fmla="*/ 44472 w 67056"/>
                    <a:gd name="connsiteY3" fmla="*/ 5843 h 30937"/>
                    <a:gd name="connsiteX4" fmla="*/ 40708 w 67056"/>
                    <a:gd name="connsiteY4" fmla="*/ 9607 h 30937"/>
                    <a:gd name="connsiteX5" fmla="*/ 29416 w 67056"/>
                    <a:gd name="connsiteY5" fmla="*/ 12117 h 30937"/>
                    <a:gd name="connsiteX6" fmla="*/ 24397 w 67056"/>
                    <a:gd name="connsiteY6" fmla="*/ 15880 h 30937"/>
                    <a:gd name="connsiteX7" fmla="*/ 19378 w 67056"/>
                    <a:gd name="connsiteY7" fmla="*/ 17135 h 30937"/>
                    <a:gd name="connsiteX8" fmla="*/ 9341 w 67056"/>
                    <a:gd name="connsiteY8" fmla="*/ 20899 h 30937"/>
                    <a:gd name="connsiteX9" fmla="*/ 558 w 67056"/>
                    <a:gd name="connsiteY9" fmla="*/ 25918 h 30937"/>
                    <a:gd name="connsiteX10" fmla="*/ 558 w 67056"/>
                    <a:gd name="connsiteY10" fmla="*/ 28427 h 30937"/>
                    <a:gd name="connsiteX11" fmla="*/ 3067 w 67056"/>
                    <a:gd name="connsiteY11" fmla="*/ 30937 h 30937"/>
                    <a:gd name="connsiteX12" fmla="*/ 13105 w 67056"/>
                    <a:gd name="connsiteY12" fmla="*/ 29682 h 30937"/>
                    <a:gd name="connsiteX13" fmla="*/ 24397 w 67056"/>
                    <a:gd name="connsiteY13" fmla="*/ 29682 h 30937"/>
                    <a:gd name="connsiteX14" fmla="*/ 29416 w 67056"/>
                    <a:gd name="connsiteY14" fmla="*/ 27173 h 30937"/>
                    <a:gd name="connsiteX15" fmla="*/ 35689 w 67056"/>
                    <a:gd name="connsiteY15" fmla="*/ 27173 h 30937"/>
                    <a:gd name="connsiteX16" fmla="*/ 45727 w 67056"/>
                    <a:gd name="connsiteY16" fmla="*/ 20899 h 30937"/>
                    <a:gd name="connsiteX17" fmla="*/ 50746 w 67056"/>
                    <a:gd name="connsiteY17" fmla="*/ 18390 h 30937"/>
                    <a:gd name="connsiteX18" fmla="*/ 55764 w 67056"/>
                    <a:gd name="connsiteY18" fmla="*/ 17135 h 30937"/>
                    <a:gd name="connsiteX19" fmla="*/ 62038 w 67056"/>
                    <a:gd name="connsiteY19" fmla="*/ 9607 h 30937"/>
                    <a:gd name="connsiteX20" fmla="*/ 65802 w 67056"/>
                    <a:gd name="connsiteY20" fmla="*/ 2079 h 30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056" h="30936">
                      <a:moveTo>
                        <a:pt x="65802" y="2079"/>
                      </a:moveTo>
                      <a:cubicBezTo>
                        <a:pt x="63293" y="-430"/>
                        <a:pt x="59528" y="-430"/>
                        <a:pt x="58274" y="824"/>
                      </a:cubicBezTo>
                      <a:cubicBezTo>
                        <a:pt x="54510" y="3333"/>
                        <a:pt x="54510" y="2079"/>
                        <a:pt x="49491" y="4588"/>
                      </a:cubicBezTo>
                      <a:cubicBezTo>
                        <a:pt x="48236" y="5843"/>
                        <a:pt x="45727" y="4588"/>
                        <a:pt x="44472" y="5843"/>
                      </a:cubicBezTo>
                      <a:cubicBezTo>
                        <a:pt x="43217" y="7097"/>
                        <a:pt x="41963" y="8352"/>
                        <a:pt x="40708" y="9607"/>
                      </a:cubicBezTo>
                      <a:cubicBezTo>
                        <a:pt x="36944" y="10862"/>
                        <a:pt x="33180" y="10862"/>
                        <a:pt x="29416" y="12117"/>
                      </a:cubicBezTo>
                      <a:cubicBezTo>
                        <a:pt x="28161" y="13371"/>
                        <a:pt x="26906" y="14626"/>
                        <a:pt x="24397" y="15880"/>
                      </a:cubicBezTo>
                      <a:cubicBezTo>
                        <a:pt x="23142" y="17135"/>
                        <a:pt x="20633" y="17135"/>
                        <a:pt x="19378" y="17135"/>
                      </a:cubicBezTo>
                      <a:cubicBezTo>
                        <a:pt x="15614" y="18390"/>
                        <a:pt x="13105" y="19644"/>
                        <a:pt x="9341" y="20899"/>
                      </a:cubicBezTo>
                      <a:cubicBezTo>
                        <a:pt x="4322" y="23409"/>
                        <a:pt x="5576" y="23409"/>
                        <a:pt x="558" y="25918"/>
                      </a:cubicBezTo>
                      <a:cubicBezTo>
                        <a:pt x="-697" y="25918"/>
                        <a:pt x="558" y="28427"/>
                        <a:pt x="558" y="28427"/>
                      </a:cubicBezTo>
                      <a:cubicBezTo>
                        <a:pt x="558" y="29682"/>
                        <a:pt x="1812" y="30937"/>
                        <a:pt x="3067" y="30937"/>
                      </a:cubicBezTo>
                      <a:cubicBezTo>
                        <a:pt x="8086" y="30937"/>
                        <a:pt x="6831" y="29682"/>
                        <a:pt x="13105" y="29682"/>
                      </a:cubicBezTo>
                      <a:cubicBezTo>
                        <a:pt x="15614" y="29682"/>
                        <a:pt x="20633" y="29682"/>
                        <a:pt x="24397" y="29682"/>
                      </a:cubicBezTo>
                      <a:cubicBezTo>
                        <a:pt x="26906" y="29682"/>
                        <a:pt x="28161" y="28427"/>
                        <a:pt x="29416" y="27173"/>
                      </a:cubicBezTo>
                      <a:cubicBezTo>
                        <a:pt x="31925" y="27173"/>
                        <a:pt x="34435" y="27173"/>
                        <a:pt x="35689" y="27173"/>
                      </a:cubicBezTo>
                      <a:cubicBezTo>
                        <a:pt x="39453" y="25918"/>
                        <a:pt x="43217" y="22154"/>
                        <a:pt x="45727" y="20899"/>
                      </a:cubicBezTo>
                      <a:cubicBezTo>
                        <a:pt x="46981" y="19644"/>
                        <a:pt x="49491" y="19644"/>
                        <a:pt x="50746" y="18390"/>
                      </a:cubicBezTo>
                      <a:cubicBezTo>
                        <a:pt x="52000" y="17135"/>
                        <a:pt x="54510" y="18390"/>
                        <a:pt x="55764" y="17135"/>
                      </a:cubicBezTo>
                      <a:cubicBezTo>
                        <a:pt x="60783" y="13371"/>
                        <a:pt x="58274" y="12117"/>
                        <a:pt x="62038" y="9607"/>
                      </a:cubicBezTo>
                      <a:cubicBezTo>
                        <a:pt x="67057" y="5843"/>
                        <a:pt x="68311" y="3333"/>
                        <a:pt x="65802" y="20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7" name="任意多边形: 形状 1676" descr="d85a83dd-7b79-4c3f-a7d5-724508f1c793"/>
                <p:cNvSpPr/>
                <p:nvPr/>
              </p:nvSpPr>
              <p:spPr>
                <a:xfrm>
                  <a:off x="10514680" y="6384486"/>
                  <a:ext cx="152310" cy="18058"/>
                </a:xfrm>
                <a:custGeom>
                  <a:avLst/>
                  <a:gdLst>
                    <a:gd name="connsiteX0" fmla="*/ 152311 w 152310"/>
                    <a:gd name="connsiteY0" fmla="*/ 3002 h 18058"/>
                    <a:gd name="connsiteX1" fmla="*/ 141019 w 152310"/>
                    <a:gd name="connsiteY1" fmla="*/ 492 h 18058"/>
                    <a:gd name="connsiteX2" fmla="*/ 119689 w 152310"/>
                    <a:gd name="connsiteY2" fmla="*/ 3002 h 18058"/>
                    <a:gd name="connsiteX3" fmla="*/ 109651 w 152310"/>
                    <a:gd name="connsiteY3" fmla="*/ 3002 h 18058"/>
                    <a:gd name="connsiteX4" fmla="*/ 98359 w 152310"/>
                    <a:gd name="connsiteY4" fmla="*/ 5511 h 18058"/>
                    <a:gd name="connsiteX5" fmla="*/ 73265 w 152310"/>
                    <a:gd name="connsiteY5" fmla="*/ 4256 h 18058"/>
                    <a:gd name="connsiteX6" fmla="*/ 60718 w 152310"/>
                    <a:gd name="connsiteY6" fmla="*/ 5511 h 18058"/>
                    <a:gd name="connsiteX7" fmla="*/ 48171 w 152310"/>
                    <a:gd name="connsiteY7" fmla="*/ 4256 h 18058"/>
                    <a:gd name="connsiteX8" fmla="*/ 25586 w 152310"/>
                    <a:gd name="connsiteY8" fmla="*/ 1747 h 18058"/>
                    <a:gd name="connsiteX9" fmla="*/ 4256 w 152310"/>
                    <a:gd name="connsiteY9" fmla="*/ 492 h 18058"/>
                    <a:gd name="connsiteX10" fmla="*/ 492 w 152310"/>
                    <a:gd name="connsiteY10" fmla="*/ 3002 h 18058"/>
                    <a:gd name="connsiteX11" fmla="*/ 3002 w 152310"/>
                    <a:gd name="connsiteY11" fmla="*/ 5511 h 18058"/>
                    <a:gd name="connsiteX12" fmla="*/ 24332 w 152310"/>
                    <a:gd name="connsiteY12" fmla="*/ 10530 h 18058"/>
                    <a:gd name="connsiteX13" fmla="*/ 45661 w 152310"/>
                    <a:gd name="connsiteY13" fmla="*/ 15549 h 18058"/>
                    <a:gd name="connsiteX14" fmla="*/ 58208 w 152310"/>
                    <a:gd name="connsiteY14" fmla="*/ 15549 h 18058"/>
                    <a:gd name="connsiteX15" fmla="*/ 70755 w 152310"/>
                    <a:gd name="connsiteY15" fmla="*/ 18058 h 18058"/>
                    <a:gd name="connsiteX16" fmla="*/ 97104 w 152310"/>
                    <a:gd name="connsiteY16" fmla="*/ 15549 h 18058"/>
                    <a:gd name="connsiteX17" fmla="*/ 108396 w 152310"/>
                    <a:gd name="connsiteY17" fmla="*/ 14294 h 18058"/>
                    <a:gd name="connsiteX18" fmla="*/ 119689 w 152310"/>
                    <a:gd name="connsiteY18" fmla="*/ 14294 h 18058"/>
                    <a:gd name="connsiteX19" fmla="*/ 141019 w 152310"/>
                    <a:gd name="connsiteY19" fmla="*/ 6766 h 18058"/>
                    <a:gd name="connsiteX20" fmla="*/ 152311 w 152310"/>
                    <a:gd name="connsiteY20" fmla="*/ 3002 h 18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2310" h="18058">
                      <a:moveTo>
                        <a:pt x="152311" y="3002"/>
                      </a:moveTo>
                      <a:cubicBezTo>
                        <a:pt x="152311" y="492"/>
                        <a:pt x="146037" y="-762"/>
                        <a:pt x="141019" y="492"/>
                      </a:cubicBezTo>
                      <a:cubicBezTo>
                        <a:pt x="130981" y="1747"/>
                        <a:pt x="132236" y="1747"/>
                        <a:pt x="119689" y="3002"/>
                      </a:cubicBezTo>
                      <a:cubicBezTo>
                        <a:pt x="115925" y="3002"/>
                        <a:pt x="113415" y="3002"/>
                        <a:pt x="109651" y="3002"/>
                      </a:cubicBezTo>
                      <a:cubicBezTo>
                        <a:pt x="105887" y="3002"/>
                        <a:pt x="102123" y="5511"/>
                        <a:pt x="98359" y="5511"/>
                      </a:cubicBezTo>
                      <a:cubicBezTo>
                        <a:pt x="90831" y="5511"/>
                        <a:pt x="82048" y="4256"/>
                        <a:pt x="73265" y="4256"/>
                      </a:cubicBezTo>
                      <a:cubicBezTo>
                        <a:pt x="69501" y="4256"/>
                        <a:pt x="64482" y="5511"/>
                        <a:pt x="60718" y="5511"/>
                      </a:cubicBezTo>
                      <a:cubicBezTo>
                        <a:pt x="56954" y="5511"/>
                        <a:pt x="51935" y="4256"/>
                        <a:pt x="48171" y="4256"/>
                      </a:cubicBezTo>
                      <a:cubicBezTo>
                        <a:pt x="40643" y="4256"/>
                        <a:pt x="33114" y="3002"/>
                        <a:pt x="25586" y="1747"/>
                      </a:cubicBezTo>
                      <a:cubicBezTo>
                        <a:pt x="13039" y="492"/>
                        <a:pt x="14294" y="1747"/>
                        <a:pt x="4256" y="492"/>
                      </a:cubicBezTo>
                      <a:cubicBezTo>
                        <a:pt x="1747" y="492"/>
                        <a:pt x="1747" y="1747"/>
                        <a:pt x="492" y="3002"/>
                      </a:cubicBezTo>
                      <a:cubicBezTo>
                        <a:pt x="-762" y="4256"/>
                        <a:pt x="492" y="5511"/>
                        <a:pt x="3002" y="5511"/>
                      </a:cubicBezTo>
                      <a:cubicBezTo>
                        <a:pt x="13039" y="9275"/>
                        <a:pt x="11785" y="8020"/>
                        <a:pt x="24332" y="10530"/>
                      </a:cubicBezTo>
                      <a:cubicBezTo>
                        <a:pt x="30605" y="11785"/>
                        <a:pt x="38133" y="14294"/>
                        <a:pt x="45661" y="15549"/>
                      </a:cubicBezTo>
                      <a:cubicBezTo>
                        <a:pt x="49425" y="15549"/>
                        <a:pt x="54444" y="15549"/>
                        <a:pt x="58208" y="15549"/>
                      </a:cubicBezTo>
                      <a:cubicBezTo>
                        <a:pt x="61972" y="15549"/>
                        <a:pt x="66991" y="18058"/>
                        <a:pt x="70755" y="18058"/>
                      </a:cubicBezTo>
                      <a:cubicBezTo>
                        <a:pt x="79538" y="18058"/>
                        <a:pt x="89576" y="16803"/>
                        <a:pt x="97104" y="15549"/>
                      </a:cubicBezTo>
                      <a:cubicBezTo>
                        <a:pt x="100868" y="15549"/>
                        <a:pt x="104632" y="14294"/>
                        <a:pt x="108396" y="14294"/>
                      </a:cubicBezTo>
                      <a:cubicBezTo>
                        <a:pt x="112160" y="14294"/>
                        <a:pt x="115925" y="15549"/>
                        <a:pt x="119689" y="14294"/>
                      </a:cubicBezTo>
                      <a:cubicBezTo>
                        <a:pt x="133490" y="11785"/>
                        <a:pt x="129726" y="10530"/>
                        <a:pt x="141019" y="6766"/>
                      </a:cubicBezTo>
                      <a:cubicBezTo>
                        <a:pt x="148547" y="8020"/>
                        <a:pt x="152311" y="5511"/>
                        <a:pt x="152311" y="300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8" name="任意多边形: 形状 1677" descr="2d069299-c832-4134-b7ba-520b135ba734"/>
                <p:cNvSpPr/>
                <p:nvPr/>
              </p:nvSpPr>
              <p:spPr>
                <a:xfrm>
                  <a:off x="10546540" y="6419617"/>
                  <a:ext cx="106969" cy="23076"/>
                </a:xfrm>
                <a:custGeom>
                  <a:avLst/>
                  <a:gdLst>
                    <a:gd name="connsiteX0" fmla="*/ 106649 w 106969"/>
                    <a:gd name="connsiteY0" fmla="*/ 3001 h 23076"/>
                    <a:gd name="connsiteX1" fmla="*/ 97867 w 106969"/>
                    <a:gd name="connsiteY1" fmla="*/ 492 h 23076"/>
                    <a:gd name="connsiteX2" fmla="*/ 82810 w 106969"/>
                    <a:gd name="connsiteY2" fmla="*/ 4256 h 23076"/>
                    <a:gd name="connsiteX3" fmla="*/ 75282 w 106969"/>
                    <a:gd name="connsiteY3" fmla="*/ 4256 h 23076"/>
                    <a:gd name="connsiteX4" fmla="*/ 67754 w 106969"/>
                    <a:gd name="connsiteY4" fmla="*/ 8021 h 23076"/>
                    <a:gd name="connsiteX5" fmla="*/ 50188 w 106969"/>
                    <a:gd name="connsiteY5" fmla="*/ 9275 h 23076"/>
                    <a:gd name="connsiteX6" fmla="*/ 41405 w 106969"/>
                    <a:gd name="connsiteY6" fmla="*/ 11784 h 23076"/>
                    <a:gd name="connsiteX7" fmla="*/ 32622 w 106969"/>
                    <a:gd name="connsiteY7" fmla="*/ 11784 h 23076"/>
                    <a:gd name="connsiteX8" fmla="*/ 17566 w 106969"/>
                    <a:gd name="connsiteY8" fmla="*/ 13039 h 23076"/>
                    <a:gd name="connsiteX9" fmla="*/ 2509 w 106969"/>
                    <a:gd name="connsiteY9" fmla="*/ 14294 h 23076"/>
                    <a:gd name="connsiteX10" fmla="*/ 0 w 106969"/>
                    <a:gd name="connsiteY10" fmla="*/ 16803 h 23076"/>
                    <a:gd name="connsiteX11" fmla="*/ 2509 w 106969"/>
                    <a:gd name="connsiteY11" fmla="*/ 19313 h 23076"/>
                    <a:gd name="connsiteX12" fmla="*/ 17566 w 106969"/>
                    <a:gd name="connsiteY12" fmla="*/ 20568 h 23076"/>
                    <a:gd name="connsiteX13" fmla="*/ 33877 w 106969"/>
                    <a:gd name="connsiteY13" fmla="*/ 23077 h 23076"/>
                    <a:gd name="connsiteX14" fmla="*/ 42660 w 106969"/>
                    <a:gd name="connsiteY14" fmla="*/ 21822 h 23076"/>
                    <a:gd name="connsiteX15" fmla="*/ 52697 w 106969"/>
                    <a:gd name="connsiteY15" fmla="*/ 23077 h 23076"/>
                    <a:gd name="connsiteX16" fmla="*/ 71518 w 106969"/>
                    <a:gd name="connsiteY16" fmla="*/ 18058 h 23076"/>
                    <a:gd name="connsiteX17" fmla="*/ 79046 w 106969"/>
                    <a:gd name="connsiteY17" fmla="*/ 15548 h 23076"/>
                    <a:gd name="connsiteX18" fmla="*/ 86574 w 106969"/>
                    <a:gd name="connsiteY18" fmla="*/ 15548 h 23076"/>
                    <a:gd name="connsiteX19" fmla="*/ 100376 w 106969"/>
                    <a:gd name="connsiteY19" fmla="*/ 8021 h 23076"/>
                    <a:gd name="connsiteX20" fmla="*/ 106649 w 106969"/>
                    <a:gd name="connsiteY20" fmla="*/ 3001 h 23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6969" h="23076">
                      <a:moveTo>
                        <a:pt x="106649" y="3001"/>
                      </a:moveTo>
                      <a:cubicBezTo>
                        <a:pt x="105395" y="492"/>
                        <a:pt x="101631" y="-763"/>
                        <a:pt x="97867" y="492"/>
                      </a:cubicBezTo>
                      <a:cubicBezTo>
                        <a:pt x="90338" y="1747"/>
                        <a:pt x="91593" y="1747"/>
                        <a:pt x="82810" y="4256"/>
                      </a:cubicBezTo>
                      <a:cubicBezTo>
                        <a:pt x="80301" y="4256"/>
                        <a:pt x="77791" y="4256"/>
                        <a:pt x="75282" y="4256"/>
                      </a:cubicBezTo>
                      <a:cubicBezTo>
                        <a:pt x="72773" y="4256"/>
                        <a:pt x="70263" y="6766"/>
                        <a:pt x="67754" y="8021"/>
                      </a:cubicBezTo>
                      <a:cubicBezTo>
                        <a:pt x="62735" y="9275"/>
                        <a:pt x="56461" y="8021"/>
                        <a:pt x="50188" y="9275"/>
                      </a:cubicBezTo>
                      <a:cubicBezTo>
                        <a:pt x="47679" y="9275"/>
                        <a:pt x="45169" y="11784"/>
                        <a:pt x="41405" y="11784"/>
                      </a:cubicBezTo>
                      <a:cubicBezTo>
                        <a:pt x="38896" y="11784"/>
                        <a:pt x="35132" y="11784"/>
                        <a:pt x="32622" y="11784"/>
                      </a:cubicBezTo>
                      <a:cubicBezTo>
                        <a:pt x="27603" y="11784"/>
                        <a:pt x="21330" y="11784"/>
                        <a:pt x="17566" y="13039"/>
                      </a:cubicBezTo>
                      <a:cubicBezTo>
                        <a:pt x="8783" y="14294"/>
                        <a:pt x="10038" y="14294"/>
                        <a:pt x="2509" y="14294"/>
                      </a:cubicBezTo>
                      <a:cubicBezTo>
                        <a:pt x="1255" y="14294"/>
                        <a:pt x="1255" y="15548"/>
                        <a:pt x="0" y="16803"/>
                      </a:cubicBezTo>
                      <a:cubicBezTo>
                        <a:pt x="0" y="18058"/>
                        <a:pt x="0" y="19313"/>
                        <a:pt x="2509" y="19313"/>
                      </a:cubicBezTo>
                      <a:cubicBezTo>
                        <a:pt x="10038" y="20568"/>
                        <a:pt x="8783" y="19313"/>
                        <a:pt x="17566" y="20568"/>
                      </a:cubicBezTo>
                      <a:cubicBezTo>
                        <a:pt x="22585" y="20568"/>
                        <a:pt x="27603" y="23077"/>
                        <a:pt x="33877" y="23077"/>
                      </a:cubicBezTo>
                      <a:cubicBezTo>
                        <a:pt x="36386" y="23077"/>
                        <a:pt x="40150" y="21822"/>
                        <a:pt x="42660" y="21822"/>
                      </a:cubicBezTo>
                      <a:cubicBezTo>
                        <a:pt x="45169" y="21822"/>
                        <a:pt x="48933" y="23077"/>
                        <a:pt x="52697" y="23077"/>
                      </a:cubicBezTo>
                      <a:cubicBezTo>
                        <a:pt x="58971" y="21822"/>
                        <a:pt x="65244" y="19313"/>
                        <a:pt x="71518" y="18058"/>
                      </a:cubicBezTo>
                      <a:cubicBezTo>
                        <a:pt x="74027" y="18058"/>
                        <a:pt x="76537" y="16803"/>
                        <a:pt x="79046" y="15548"/>
                      </a:cubicBezTo>
                      <a:cubicBezTo>
                        <a:pt x="81555" y="15548"/>
                        <a:pt x="85320" y="15548"/>
                        <a:pt x="86574" y="15548"/>
                      </a:cubicBezTo>
                      <a:cubicBezTo>
                        <a:pt x="95357" y="13039"/>
                        <a:pt x="92848" y="11784"/>
                        <a:pt x="100376" y="8021"/>
                      </a:cubicBezTo>
                      <a:cubicBezTo>
                        <a:pt x="105395" y="8021"/>
                        <a:pt x="107904" y="5511"/>
                        <a:pt x="106649" y="300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79" name="任意多边形: 形状 1678" descr="c1e4422c-7a7c-42f1-9d6b-3117e39d719a"/>
                <p:cNvSpPr/>
                <p:nvPr/>
              </p:nvSpPr>
              <p:spPr>
                <a:xfrm>
                  <a:off x="10769876" y="5923249"/>
                  <a:ext cx="156837" cy="235562"/>
                </a:xfrm>
                <a:custGeom>
                  <a:avLst/>
                  <a:gdLst>
                    <a:gd name="connsiteX0" fmla="*/ 0 w 156837"/>
                    <a:gd name="connsiteY0" fmla="*/ 233374 h 235562"/>
                    <a:gd name="connsiteX1" fmla="*/ 25094 w 156837"/>
                    <a:gd name="connsiteY1" fmla="*/ 230864 h 235562"/>
                    <a:gd name="connsiteX2" fmla="*/ 46424 w 156837"/>
                    <a:gd name="connsiteY2" fmla="*/ 222082 h 235562"/>
                    <a:gd name="connsiteX3" fmla="*/ 70263 w 156837"/>
                    <a:gd name="connsiteY3" fmla="*/ 209535 h 235562"/>
                    <a:gd name="connsiteX4" fmla="*/ 91593 w 156837"/>
                    <a:gd name="connsiteY4" fmla="*/ 196988 h 235562"/>
                    <a:gd name="connsiteX5" fmla="*/ 110413 w 156837"/>
                    <a:gd name="connsiteY5" fmla="*/ 179422 h 235562"/>
                    <a:gd name="connsiteX6" fmla="*/ 145545 w 156837"/>
                    <a:gd name="connsiteY6" fmla="*/ 136762 h 235562"/>
                    <a:gd name="connsiteX7" fmla="*/ 153073 w 156837"/>
                    <a:gd name="connsiteY7" fmla="*/ 110414 h 235562"/>
                    <a:gd name="connsiteX8" fmla="*/ 156837 w 156837"/>
                    <a:gd name="connsiteY8" fmla="*/ 85320 h 235562"/>
                    <a:gd name="connsiteX9" fmla="*/ 150564 w 156837"/>
                    <a:gd name="connsiteY9" fmla="*/ 40150 h 235562"/>
                    <a:gd name="connsiteX10" fmla="*/ 139272 w 156837"/>
                    <a:gd name="connsiteY10" fmla="*/ 18820 h 235562"/>
                    <a:gd name="connsiteX11" fmla="*/ 124215 w 156837"/>
                    <a:gd name="connsiteY11" fmla="*/ 2509 h 235562"/>
                    <a:gd name="connsiteX12" fmla="*/ 117942 w 156837"/>
                    <a:gd name="connsiteY12" fmla="*/ 0 h 235562"/>
                    <a:gd name="connsiteX13" fmla="*/ 120451 w 156837"/>
                    <a:gd name="connsiteY13" fmla="*/ 6273 h 235562"/>
                    <a:gd name="connsiteX14" fmla="*/ 131743 w 156837"/>
                    <a:gd name="connsiteY14" fmla="*/ 22585 h 235562"/>
                    <a:gd name="connsiteX15" fmla="*/ 141781 w 156837"/>
                    <a:gd name="connsiteY15" fmla="*/ 43914 h 235562"/>
                    <a:gd name="connsiteX16" fmla="*/ 144290 w 156837"/>
                    <a:gd name="connsiteY16" fmla="*/ 85320 h 235562"/>
                    <a:gd name="connsiteX17" fmla="*/ 140526 w 156837"/>
                    <a:gd name="connsiteY17" fmla="*/ 109159 h 235562"/>
                    <a:gd name="connsiteX18" fmla="*/ 129234 w 156837"/>
                    <a:gd name="connsiteY18" fmla="*/ 131743 h 235562"/>
                    <a:gd name="connsiteX19" fmla="*/ 99121 w 156837"/>
                    <a:gd name="connsiteY19" fmla="*/ 173148 h 235562"/>
                    <a:gd name="connsiteX20" fmla="*/ 80301 w 156837"/>
                    <a:gd name="connsiteY20" fmla="*/ 188205 h 235562"/>
                    <a:gd name="connsiteX21" fmla="*/ 60225 w 156837"/>
                    <a:gd name="connsiteY21" fmla="*/ 199497 h 235562"/>
                    <a:gd name="connsiteX22" fmla="*/ 38896 w 156837"/>
                    <a:gd name="connsiteY22" fmla="*/ 212044 h 235562"/>
                    <a:gd name="connsiteX23" fmla="*/ 20075 w 156837"/>
                    <a:gd name="connsiteY23" fmla="*/ 222082 h 235562"/>
                    <a:gd name="connsiteX24" fmla="*/ 0 w 156837"/>
                    <a:gd name="connsiteY24" fmla="*/ 233374 h 235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56837" h="235562">
                      <a:moveTo>
                        <a:pt x="0" y="233374"/>
                      </a:moveTo>
                      <a:cubicBezTo>
                        <a:pt x="0" y="237138"/>
                        <a:pt x="12547" y="235883"/>
                        <a:pt x="25094" y="230864"/>
                      </a:cubicBezTo>
                      <a:cubicBezTo>
                        <a:pt x="36386" y="227101"/>
                        <a:pt x="41405" y="224591"/>
                        <a:pt x="46424" y="222082"/>
                      </a:cubicBezTo>
                      <a:cubicBezTo>
                        <a:pt x="51443" y="219572"/>
                        <a:pt x="57716" y="217063"/>
                        <a:pt x="70263" y="209535"/>
                      </a:cubicBezTo>
                      <a:cubicBezTo>
                        <a:pt x="76537" y="205771"/>
                        <a:pt x="84065" y="202007"/>
                        <a:pt x="91593" y="196988"/>
                      </a:cubicBezTo>
                      <a:cubicBezTo>
                        <a:pt x="97866" y="191969"/>
                        <a:pt x="104140" y="184441"/>
                        <a:pt x="110413" y="179422"/>
                      </a:cubicBezTo>
                      <a:cubicBezTo>
                        <a:pt x="122960" y="166875"/>
                        <a:pt x="138017" y="153073"/>
                        <a:pt x="145545" y="136762"/>
                      </a:cubicBezTo>
                      <a:cubicBezTo>
                        <a:pt x="149309" y="127979"/>
                        <a:pt x="150564" y="119196"/>
                        <a:pt x="153073" y="110414"/>
                      </a:cubicBezTo>
                      <a:cubicBezTo>
                        <a:pt x="155583" y="101631"/>
                        <a:pt x="156837" y="92848"/>
                        <a:pt x="156837" y="85320"/>
                      </a:cubicBezTo>
                      <a:cubicBezTo>
                        <a:pt x="156837" y="69008"/>
                        <a:pt x="155583" y="52697"/>
                        <a:pt x="150564" y="40150"/>
                      </a:cubicBezTo>
                      <a:cubicBezTo>
                        <a:pt x="145545" y="27603"/>
                        <a:pt x="141781" y="22585"/>
                        <a:pt x="139272" y="18820"/>
                      </a:cubicBezTo>
                      <a:cubicBezTo>
                        <a:pt x="135507" y="15056"/>
                        <a:pt x="132998" y="11292"/>
                        <a:pt x="124215" y="2509"/>
                      </a:cubicBezTo>
                      <a:cubicBezTo>
                        <a:pt x="120451" y="0"/>
                        <a:pt x="119196" y="0"/>
                        <a:pt x="117942" y="0"/>
                      </a:cubicBezTo>
                      <a:cubicBezTo>
                        <a:pt x="115432" y="0"/>
                        <a:pt x="116687" y="1255"/>
                        <a:pt x="120451" y="6273"/>
                      </a:cubicBezTo>
                      <a:cubicBezTo>
                        <a:pt x="127979" y="15056"/>
                        <a:pt x="129234" y="18820"/>
                        <a:pt x="131743" y="22585"/>
                      </a:cubicBezTo>
                      <a:cubicBezTo>
                        <a:pt x="134253" y="26349"/>
                        <a:pt x="136762" y="31367"/>
                        <a:pt x="141781" y="43914"/>
                      </a:cubicBezTo>
                      <a:cubicBezTo>
                        <a:pt x="145545" y="56461"/>
                        <a:pt x="145545" y="70263"/>
                        <a:pt x="144290" y="85320"/>
                      </a:cubicBezTo>
                      <a:cubicBezTo>
                        <a:pt x="143036" y="92848"/>
                        <a:pt x="143036" y="101631"/>
                        <a:pt x="140526" y="109159"/>
                      </a:cubicBezTo>
                      <a:cubicBezTo>
                        <a:pt x="138017" y="116687"/>
                        <a:pt x="132998" y="124215"/>
                        <a:pt x="129234" y="131743"/>
                      </a:cubicBezTo>
                      <a:cubicBezTo>
                        <a:pt x="121706" y="146800"/>
                        <a:pt x="111668" y="161856"/>
                        <a:pt x="99121" y="173148"/>
                      </a:cubicBezTo>
                      <a:cubicBezTo>
                        <a:pt x="92848" y="179422"/>
                        <a:pt x="86574" y="184441"/>
                        <a:pt x="80301" y="188205"/>
                      </a:cubicBezTo>
                      <a:cubicBezTo>
                        <a:pt x="74027" y="193224"/>
                        <a:pt x="66499" y="195733"/>
                        <a:pt x="60225" y="199497"/>
                      </a:cubicBezTo>
                      <a:cubicBezTo>
                        <a:pt x="47678" y="207025"/>
                        <a:pt x="42660" y="209535"/>
                        <a:pt x="38896" y="212044"/>
                      </a:cubicBezTo>
                      <a:cubicBezTo>
                        <a:pt x="33877" y="214554"/>
                        <a:pt x="30113" y="217063"/>
                        <a:pt x="20075" y="222082"/>
                      </a:cubicBezTo>
                      <a:cubicBezTo>
                        <a:pt x="10038" y="225846"/>
                        <a:pt x="0" y="230864"/>
                        <a:pt x="0" y="2333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0" name="任意多边形: 形状 1679" descr="2f2aa083-319a-4177-9503-c847e2e5b0ad"/>
                <p:cNvSpPr/>
                <p:nvPr/>
              </p:nvSpPr>
              <p:spPr>
                <a:xfrm>
                  <a:off x="10518735" y="6146099"/>
                  <a:ext cx="257608" cy="241501"/>
                </a:xfrm>
                <a:custGeom>
                  <a:avLst/>
                  <a:gdLst>
                    <a:gd name="connsiteX0" fmla="*/ 257414 w 257608"/>
                    <a:gd name="connsiteY0" fmla="*/ 486 h 241501"/>
                    <a:gd name="connsiteX1" fmla="*/ 238594 w 257608"/>
                    <a:gd name="connsiteY1" fmla="*/ 15543 h 241501"/>
                    <a:gd name="connsiteX2" fmla="*/ 207226 w 257608"/>
                    <a:gd name="connsiteY2" fmla="*/ 53184 h 241501"/>
                    <a:gd name="connsiteX3" fmla="*/ 189660 w 257608"/>
                    <a:gd name="connsiteY3" fmla="*/ 70749 h 241501"/>
                    <a:gd name="connsiteX4" fmla="*/ 173349 w 257608"/>
                    <a:gd name="connsiteY4" fmla="*/ 92079 h 241501"/>
                    <a:gd name="connsiteX5" fmla="*/ 129435 w 257608"/>
                    <a:gd name="connsiteY5" fmla="*/ 132230 h 241501"/>
                    <a:gd name="connsiteX6" fmla="*/ 108105 w 257608"/>
                    <a:gd name="connsiteY6" fmla="*/ 153560 h 241501"/>
                    <a:gd name="connsiteX7" fmla="*/ 85520 w 257608"/>
                    <a:gd name="connsiteY7" fmla="*/ 172380 h 241501"/>
                    <a:gd name="connsiteX8" fmla="*/ 44115 w 257608"/>
                    <a:gd name="connsiteY8" fmla="*/ 205002 h 241501"/>
                    <a:gd name="connsiteX9" fmla="*/ 2710 w 257608"/>
                    <a:gd name="connsiteY9" fmla="*/ 235115 h 241501"/>
                    <a:gd name="connsiteX10" fmla="*/ 201 w 257608"/>
                    <a:gd name="connsiteY10" fmla="*/ 240134 h 241501"/>
                    <a:gd name="connsiteX11" fmla="*/ 7729 w 257608"/>
                    <a:gd name="connsiteY11" fmla="*/ 238879 h 241501"/>
                    <a:gd name="connsiteX12" fmla="*/ 51643 w 257608"/>
                    <a:gd name="connsiteY12" fmla="*/ 210021 h 241501"/>
                    <a:gd name="connsiteX13" fmla="*/ 95558 w 257608"/>
                    <a:gd name="connsiteY13" fmla="*/ 179908 h 241501"/>
                    <a:gd name="connsiteX14" fmla="*/ 118142 w 257608"/>
                    <a:gd name="connsiteY14" fmla="*/ 161088 h 241501"/>
                    <a:gd name="connsiteX15" fmla="*/ 143236 w 257608"/>
                    <a:gd name="connsiteY15" fmla="*/ 142267 h 241501"/>
                    <a:gd name="connsiteX16" fmla="*/ 185896 w 257608"/>
                    <a:gd name="connsiteY16" fmla="*/ 99608 h 241501"/>
                    <a:gd name="connsiteX17" fmla="*/ 203462 w 257608"/>
                    <a:gd name="connsiteY17" fmla="*/ 79532 h 241501"/>
                    <a:gd name="connsiteX18" fmla="*/ 221028 w 257608"/>
                    <a:gd name="connsiteY18" fmla="*/ 61967 h 241501"/>
                    <a:gd name="connsiteX19" fmla="*/ 248631 w 257608"/>
                    <a:gd name="connsiteY19" fmla="*/ 21816 h 241501"/>
                    <a:gd name="connsiteX20" fmla="*/ 257414 w 257608"/>
                    <a:gd name="connsiteY20" fmla="*/ 486 h 24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7608" h="241501">
                      <a:moveTo>
                        <a:pt x="257414" y="486"/>
                      </a:moveTo>
                      <a:cubicBezTo>
                        <a:pt x="254905" y="-2023"/>
                        <a:pt x="246122" y="5505"/>
                        <a:pt x="238594" y="15543"/>
                      </a:cubicBezTo>
                      <a:cubicBezTo>
                        <a:pt x="222282" y="34363"/>
                        <a:pt x="226047" y="30599"/>
                        <a:pt x="207226" y="53184"/>
                      </a:cubicBezTo>
                      <a:cubicBezTo>
                        <a:pt x="202207" y="58202"/>
                        <a:pt x="195934" y="64476"/>
                        <a:pt x="189660" y="70749"/>
                      </a:cubicBezTo>
                      <a:cubicBezTo>
                        <a:pt x="183387" y="77023"/>
                        <a:pt x="179623" y="84551"/>
                        <a:pt x="173349" y="92079"/>
                      </a:cubicBezTo>
                      <a:cubicBezTo>
                        <a:pt x="160802" y="105881"/>
                        <a:pt x="144491" y="118428"/>
                        <a:pt x="129435" y="132230"/>
                      </a:cubicBezTo>
                      <a:cubicBezTo>
                        <a:pt x="121906" y="138503"/>
                        <a:pt x="115633" y="147286"/>
                        <a:pt x="108105" y="153560"/>
                      </a:cubicBezTo>
                      <a:cubicBezTo>
                        <a:pt x="100577" y="159833"/>
                        <a:pt x="93048" y="166107"/>
                        <a:pt x="85520" y="172380"/>
                      </a:cubicBezTo>
                      <a:cubicBezTo>
                        <a:pt x="70464" y="184927"/>
                        <a:pt x="55408" y="194964"/>
                        <a:pt x="44115" y="205002"/>
                      </a:cubicBezTo>
                      <a:cubicBezTo>
                        <a:pt x="19021" y="223823"/>
                        <a:pt x="24040" y="221313"/>
                        <a:pt x="2710" y="235115"/>
                      </a:cubicBezTo>
                      <a:cubicBezTo>
                        <a:pt x="-1054" y="237625"/>
                        <a:pt x="201" y="238879"/>
                        <a:pt x="201" y="240134"/>
                      </a:cubicBezTo>
                      <a:cubicBezTo>
                        <a:pt x="201" y="242643"/>
                        <a:pt x="1455" y="241388"/>
                        <a:pt x="7729" y="238879"/>
                      </a:cubicBezTo>
                      <a:cubicBezTo>
                        <a:pt x="30314" y="225078"/>
                        <a:pt x="25295" y="227587"/>
                        <a:pt x="51643" y="210021"/>
                      </a:cubicBezTo>
                      <a:cubicBezTo>
                        <a:pt x="64190" y="201238"/>
                        <a:pt x="80501" y="192455"/>
                        <a:pt x="95558" y="179908"/>
                      </a:cubicBezTo>
                      <a:cubicBezTo>
                        <a:pt x="103086" y="173635"/>
                        <a:pt x="110614" y="167361"/>
                        <a:pt x="118142" y="161088"/>
                      </a:cubicBezTo>
                      <a:cubicBezTo>
                        <a:pt x="125671" y="154814"/>
                        <a:pt x="135708" y="149796"/>
                        <a:pt x="143236" y="142267"/>
                      </a:cubicBezTo>
                      <a:cubicBezTo>
                        <a:pt x="158293" y="128466"/>
                        <a:pt x="172094" y="113409"/>
                        <a:pt x="185896" y="99608"/>
                      </a:cubicBezTo>
                      <a:cubicBezTo>
                        <a:pt x="192170" y="93334"/>
                        <a:pt x="198443" y="85806"/>
                        <a:pt x="203462" y="79532"/>
                      </a:cubicBezTo>
                      <a:cubicBezTo>
                        <a:pt x="209735" y="73259"/>
                        <a:pt x="216009" y="68240"/>
                        <a:pt x="221028" y="61967"/>
                      </a:cubicBezTo>
                      <a:cubicBezTo>
                        <a:pt x="239848" y="39382"/>
                        <a:pt x="234829" y="41891"/>
                        <a:pt x="248631" y="21816"/>
                      </a:cubicBezTo>
                      <a:cubicBezTo>
                        <a:pt x="253650" y="13033"/>
                        <a:pt x="258669" y="2996"/>
                        <a:pt x="257414" y="48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1" name="任意多边形: 形状 1680" descr="8f7b3bcf-7378-4fc6-9ca4-a90e9c47589e"/>
                <p:cNvSpPr/>
                <p:nvPr/>
              </p:nvSpPr>
              <p:spPr>
                <a:xfrm>
                  <a:off x="10498660" y="6141009"/>
                  <a:ext cx="223774" cy="212171"/>
                </a:xfrm>
                <a:custGeom>
                  <a:avLst/>
                  <a:gdLst>
                    <a:gd name="connsiteX0" fmla="*/ 223537 w 223774"/>
                    <a:gd name="connsiteY0" fmla="*/ 558 h 212171"/>
                    <a:gd name="connsiteX1" fmla="*/ 205971 w 223774"/>
                    <a:gd name="connsiteY1" fmla="*/ 13105 h 212171"/>
                    <a:gd name="connsiteX2" fmla="*/ 178368 w 223774"/>
                    <a:gd name="connsiteY2" fmla="*/ 45727 h 212171"/>
                    <a:gd name="connsiteX3" fmla="*/ 163312 w 223774"/>
                    <a:gd name="connsiteY3" fmla="*/ 60783 h 212171"/>
                    <a:gd name="connsiteX4" fmla="*/ 149510 w 223774"/>
                    <a:gd name="connsiteY4" fmla="*/ 79604 h 212171"/>
                    <a:gd name="connsiteX5" fmla="*/ 111869 w 223774"/>
                    <a:gd name="connsiteY5" fmla="*/ 114735 h 212171"/>
                    <a:gd name="connsiteX6" fmla="*/ 94303 w 223774"/>
                    <a:gd name="connsiteY6" fmla="*/ 133556 h 212171"/>
                    <a:gd name="connsiteX7" fmla="*/ 74228 w 223774"/>
                    <a:gd name="connsiteY7" fmla="*/ 149867 h 212171"/>
                    <a:gd name="connsiteX8" fmla="*/ 37842 w 223774"/>
                    <a:gd name="connsiteY8" fmla="*/ 178725 h 212171"/>
                    <a:gd name="connsiteX9" fmla="*/ 2710 w 223774"/>
                    <a:gd name="connsiteY9" fmla="*/ 206328 h 212171"/>
                    <a:gd name="connsiteX10" fmla="*/ 201 w 223774"/>
                    <a:gd name="connsiteY10" fmla="*/ 211347 h 212171"/>
                    <a:gd name="connsiteX11" fmla="*/ 6474 w 223774"/>
                    <a:gd name="connsiteY11" fmla="*/ 210092 h 212171"/>
                    <a:gd name="connsiteX12" fmla="*/ 44115 w 223774"/>
                    <a:gd name="connsiteY12" fmla="*/ 183744 h 212171"/>
                    <a:gd name="connsiteX13" fmla="*/ 81756 w 223774"/>
                    <a:gd name="connsiteY13" fmla="*/ 157395 h 212171"/>
                    <a:gd name="connsiteX14" fmla="*/ 101831 w 223774"/>
                    <a:gd name="connsiteY14" fmla="*/ 139829 h 212171"/>
                    <a:gd name="connsiteX15" fmla="*/ 123161 w 223774"/>
                    <a:gd name="connsiteY15" fmla="*/ 123518 h 212171"/>
                    <a:gd name="connsiteX16" fmla="*/ 159547 w 223774"/>
                    <a:gd name="connsiteY16" fmla="*/ 84623 h 212171"/>
                    <a:gd name="connsiteX17" fmla="*/ 174604 w 223774"/>
                    <a:gd name="connsiteY17" fmla="*/ 67057 h 212171"/>
                    <a:gd name="connsiteX18" fmla="*/ 189660 w 223774"/>
                    <a:gd name="connsiteY18" fmla="*/ 52000 h 212171"/>
                    <a:gd name="connsiteX19" fmla="*/ 213500 w 223774"/>
                    <a:gd name="connsiteY19" fmla="*/ 16869 h 212171"/>
                    <a:gd name="connsiteX20" fmla="*/ 223537 w 223774"/>
                    <a:gd name="connsiteY20" fmla="*/ 558 h 212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3774" h="212170">
                      <a:moveTo>
                        <a:pt x="223537" y="558"/>
                      </a:moveTo>
                      <a:cubicBezTo>
                        <a:pt x="221028" y="-1952"/>
                        <a:pt x="213500" y="4322"/>
                        <a:pt x="205971" y="13105"/>
                      </a:cubicBezTo>
                      <a:cubicBezTo>
                        <a:pt x="192170" y="29416"/>
                        <a:pt x="194679" y="26906"/>
                        <a:pt x="178368" y="45727"/>
                      </a:cubicBezTo>
                      <a:cubicBezTo>
                        <a:pt x="174604" y="50746"/>
                        <a:pt x="168330" y="55764"/>
                        <a:pt x="163312" y="60783"/>
                      </a:cubicBezTo>
                      <a:cubicBezTo>
                        <a:pt x="158293" y="65802"/>
                        <a:pt x="154529" y="73330"/>
                        <a:pt x="149510" y="79604"/>
                      </a:cubicBezTo>
                      <a:cubicBezTo>
                        <a:pt x="138218" y="92151"/>
                        <a:pt x="124416" y="103443"/>
                        <a:pt x="111869" y="114735"/>
                      </a:cubicBezTo>
                      <a:cubicBezTo>
                        <a:pt x="105595" y="121009"/>
                        <a:pt x="100577" y="127282"/>
                        <a:pt x="94303" y="133556"/>
                      </a:cubicBezTo>
                      <a:cubicBezTo>
                        <a:pt x="88030" y="139829"/>
                        <a:pt x="80501" y="144848"/>
                        <a:pt x="74228" y="149867"/>
                      </a:cubicBezTo>
                      <a:cubicBezTo>
                        <a:pt x="61681" y="161159"/>
                        <a:pt x="49134" y="169942"/>
                        <a:pt x="37842" y="178725"/>
                      </a:cubicBezTo>
                      <a:cubicBezTo>
                        <a:pt x="16512" y="195036"/>
                        <a:pt x="20276" y="192527"/>
                        <a:pt x="2710" y="206328"/>
                      </a:cubicBezTo>
                      <a:cubicBezTo>
                        <a:pt x="-1054" y="208838"/>
                        <a:pt x="201" y="210092"/>
                        <a:pt x="201" y="211347"/>
                      </a:cubicBezTo>
                      <a:cubicBezTo>
                        <a:pt x="201" y="212602"/>
                        <a:pt x="1455" y="212602"/>
                        <a:pt x="6474" y="210092"/>
                      </a:cubicBezTo>
                      <a:cubicBezTo>
                        <a:pt x="26549" y="197545"/>
                        <a:pt x="21531" y="200055"/>
                        <a:pt x="44115" y="183744"/>
                      </a:cubicBezTo>
                      <a:cubicBezTo>
                        <a:pt x="55407" y="176215"/>
                        <a:pt x="69209" y="167433"/>
                        <a:pt x="81756" y="157395"/>
                      </a:cubicBezTo>
                      <a:cubicBezTo>
                        <a:pt x="88030" y="152376"/>
                        <a:pt x="94303" y="146103"/>
                        <a:pt x="101831" y="139829"/>
                      </a:cubicBezTo>
                      <a:cubicBezTo>
                        <a:pt x="108105" y="133556"/>
                        <a:pt x="116888" y="129792"/>
                        <a:pt x="123161" y="123518"/>
                      </a:cubicBezTo>
                      <a:cubicBezTo>
                        <a:pt x="136963" y="110971"/>
                        <a:pt x="148255" y="97170"/>
                        <a:pt x="159547" y="84623"/>
                      </a:cubicBezTo>
                      <a:cubicBezTo>
                        <a:pt x="165821" y="78349"/>
                        <a:pt x="169585" y="73330"/>
                        <a:pt x="174604" y="67057"/>
                      </a:cubicBezTo>
                      <a:cubicBezTo>
                        <a:pt x="179623" y="60783"/>
                        <a:pt x="185896" y="57019"/>
                        <a:pt x="189660" y="52000"/>
                      </a:cubicBezTo>
                      <a:cubicBezTo>
                        <a:pt x="205971" y="31925"/>
                        <a:pt x="200953" y="34435"/>
                        <a:pt x="213500" y="16869"/>
                      </a:cubicBezTo>
                      <a:cubicBezTo>
                        <a:pt x="221028" y="10595"/>
                        <a:pt x="224792" y="1812"/>
                        <a:pt x="223537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2" name="任意多边形: 形状 1681" descr="4e47a0df-3a5b-480d-8aec-c1482b3b76cb"/>
                <p:cNvSpPr/>
                <p:nvPr/>
              </p:nvSpPr>
              <p:spPr>
                <a:xfrm>
                  <a:off x="10715573" y="5964968"/>
                  <a:ext cx="69673" cy="172834"/>
                </a:xfrm>
                <a:custGeom>
                  <a:avLst/>
                  <a:gdLst>
                    <a:gd name="connsiteX0" fmla="*/ 10389 w 69673"/>
                    <a:gd name="connsiteY0" fmla="*/ 172835 h 172834"/>
                    <a:gd name="connsiteX1" fmla="*/ 16662 w 69673"/>
                    <a:gd name="connsiteY1" fmla="*/ 160288 h 172834"/>
                    <a:gd name="connsiteX2" fmla="*/ 16662 w 69673"/>
                    <a:gd name="connsiteY2" fmla="*/ 133939 h 172834"/>
                    <a:gd name="connsiteX3" fmla="*/ 17917 w 69673"/>
                    <a:gd name="connsiteY3" fmla="*/ 121392 h 172834"/>
                    <a:gd name="connsiteX4" fmla="*/ 16662 w 69673"/>
                    <a:gd name="connsiteY4" fmla="*/ 106336 h 172834"/>
                    <a:gd name="connsiteX5" fmla="*/ 22936 w 69673"/>
                    <a:gd name="connsiteY5" fmla="*/ 76223 h 172834"/>
                    <a:gd name="connsiteX6" fmla="*/ 25445 w 69673"/>
                    <a:gd name="connsiteY6" fmla="*/ 61167 h 172834"/>
                    <a:gd name="connsiteX7" fmla="*/ 31719 w 69673"/>
                    <a:gd name="connsiteY7" fmla="*/ 47365 h 172834"/>
                    <a:gd name="connsiteX8" fmla="*/ 48030 w 69673"/>
                    <a:gd name="connsiteY8" fmla="*/ 24780 h 172834"/>
                    <a:gd name="connsiteX9" fmla="*/ 58067 w 69673"/>
                    <a:gd name="connsiteY9" fmla="*/ 13488 h 172834"/>
                    <a:gd name="connsiteX10" fmla="*/ 68105 w 69673"/>
                    <a:gd name="connsiteY10" fmla="*/ 4705 h 172834"/>
                    <a:gd name="connsiteX11" fmla="*/ 69360 w 69673"/>
                    <a:gd name="connsiteY11" fmla="*/ 941 h 172834"/>
                    <a:gd name="connsiteX12" fmla="*/ 64341 w 69673"/>
                    <a:gd name="connsiteY12" fmla="*/ 941 h 172834"/>
                    <a:gd name="connsiteX13" fmla="*/ 51794 w 69673"/>
                    <a:gd name="connsiteY13" fmla="*/ 8469 h 172834"/>
                    <a:gd name="connsiteX14" fmla="*/ 39247 w 69673"/>
                    <a:gd name="connsiteY14" fmla="*/ 19761 h 172834"/>
                    <a:gd name="connsiteX15" fmla="*/ 19172 w 69673"/>
                    <a:gd name="connsiteY15" fmla="*/ 42346 h 172834"/>
                    <a:gd name="connsiteX16" fmla="*/ 12898 w 69673"/>
                    <a:gd name="connsiteY16" fmla="*/ 57402 h 172834"/>
                    <a:gd name="connsiteX17" fmla="*/ 5370 w 69673"/>
                    <a:gd name="connsiteY17" fmla="*/ 72459 h 172834"/>
                    <a:gd name="connsiteX18" fmla="*/ 1606 w 69673"/>
                    <a:gd name="connsiteY18" fmla="*/ 106336 h 172834"/>
                    <a:gd name="connsiteX19" fmla="*/ 1606 w 69673"/>
                    <a:gd name="connsiteY19" fmla="*/ 121392 h 172834"/>
                    <a:gd name="connsiteX20" fmla="*/ 351 w 69673"/>
                    <a:gd name="connsiteY20" fmla="*/ 135194 h 172834"/>
                    <a:gd name="connsiteX21" fmla="*/ 5370 w 69673"/>
                    <a:gd name="connsiteY21" fmla="*/ 161542 h 172834"/>
                    <a:gd name="connsiteX22" fmla="*/ 10389 w 69673"/>
                    <a:gd name="connsiteY22" fmla="*/ 172835 h 172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9673" h="172834">
                      <a:moveTo>
                        <a:pt x="10389" y="172835"/>
                      </a:moveTo>
                      <a:cubicBezTo>
                        <a:pt x="14153" y="172835"/>
                        <a:pt x="16662" y="166561"/>
                        <a:pt x="16662" y="160288"/>
                      </a:cubicBezTo>
                      <a:cubicBezTo>
                        <a:pt x="16662" y="146486"/>
                        <a:pt x="16662" y="148995"/>
                        <a:pt x="16662" y="133939"/>
                      </a:cubicBezTo>
                      <a:cubicBezTo>
                        <a:pt x="16662" y="130175"/>
                        <a:pt x="17917" y="125156"/>
                        <a:pt x="17917" y="121392"/>
                      </a:cubicBezTo>
                      <a:cubicBezTo>
                        <a:pt x="17917" y="116373"/>
                        <a:pt x="15408" y="111354"/>
                        <a:pt x="16662" y="106336"/>
                      </a:cubicBezTo>
                      <a:cubicBezTo>
                        <a:pt x="17917" y="96298"/>
                        <a:pt x="20426" y="86260"/>
                        <a:pt x="22936" y="76223"/>
                      </a:cubicBezTo>
                      <a:cubicBezTo>
                        <a:pt x="24191" y="71204"/>
                        <a:pt x="24191" y="66185"/>
                        <a:pt x="25445" y="61167"/>
                      </a:cubicBezTo>
                      <a:cubicBezTo>
                        <a:pt x="26700" y="56148"/>
                        <a:pt x="30464" y="51129"/>
                        <a:pt x="31719" y="47365"/>
                      </a:cubicBezTo>
                      <a:cubicBezTo>
                        <a:pt x="36738" y="38582"/>
                        <a:pt x="43011" y="31054"/>
                        <a:pt x="48030" y="24780"/>
                      </a:cubicBezTo>
                      <a:cubicBezTo>
                        <a:pt x="53049" y="18507"/>
                        <a:pt x="55558" y="15997"/>
                        <a:pt x="58067" y="13488"/>
                      </a:cubicBezTo>
                      <a:cubicBezTo>
                        <a:pt x="60577" y="10979"/>
                        <a:pt x="61832" y="9724"/>
                        <a:pt x="68105" y="4705"/>
                      </a:cubicBezTo>
                      <a:cubicBezTo>
                        <a:pt x="70614" y="3450"/>
                        <a:pt x="69360" y="2196"/>
                        <a:pt x="69360" y="941"/>
                      </a:cubicBezTo>
                      <a:cubicBezTo>
                        <a:pt x="69360" y="-314"/>
                        <a:pt x="68105" y="-314"/>
                        <a:pt x="64341" y="941"/>
                      </a:cubicBezTo>
                      <a:cubicBezTo>
                        <a:pt x="56813" y="4705"/>
                        <a:pt x="54303" y="5960"/>
                        <a:pt x="51794" y="8469"/>
                      </a:cubicBezTo>
                      <a:cubicBezTo>
                        <a:pt x="49285" y="10979"/>
                        <a:pt x="45520" y="13488"/>
                        <a:pt x="39247" y="19761"/>
                      </a:cubicBezTo>
                      <a:cubicBezTo>
                        <a:pt x="32973" y="26035"/>
                        <a:pt x="24191" y="33563"/>
                        <a:pt x="19172" y="42346"/>
                      </a:cubicBezTo>
                      <a:cubicBezTo>
                        <a:pt x="16662" y="47365"/>
                        <a:pt x="14153" y="52384"/>
                        <a:pt x="12898" y="57402"/>
                      </a:cubicBezTo>
                      <a:cubicBezTo>
                        <a:pt x="10389" y="62421"/>
                        <a:pt x="6625" y="67440"/>
                        <a:pt x="5370" y="72459"/>
                      </a:cubicBezTo>
                      <a:cubicBezTo>
                        <a:pt x="1606" y="83751"/>
                        <a:pt x="2861" y="95043"/>
                        <a:pt x="1606" y="106336"/>
                      </a:cubicBezTo>
                      <a:cubicBezTo>
                        <a:pt x="1606" y="111354"/>
                        <a:pt x="1606" y="116373"/>
                        <a:pt x="1606" y="121392"/>
                      </a:cubicBezTo>
                      <a:cubicBezTo>
                        <a:pt x="1606" y="126411"/>
                        <a:pt x="-903" y="131430"/>
                        <a:pt x="351" y="135194"/>
                      </a:cubicBezTo>
                      <a:cubicBezTo>
                        <a:pt x="1606" y="151505"/>
                        <a:pt x="4115" y="148995"/>
                        <a:pt x="5370" y="161542"/>
                      </a:cubicBezTo>
                      <a:cubicBezTo>
                        <a:pt x="5370" y="166561"/>
                        <a:pt x="7879" y="172835"/>
                        <a:pt x="10389" y="17283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3" name="任意多边形: 形状 1682" descr="8e83da9d-93a7-438e-b6b3-bac611da4880"/>
                <p:cNvSpPr/>
                <p:nvPr/>
              </p:nvSpPr>
              <p:spPr>
                <a:xfrm>
                  <a:off x="10692085" y="5774720"/>
                  <a:ext cx="267743" cy="188757"/>
                </a:xfrm>
                <a:custGeom>
                  <a:avLst/>
                  <a:gdLst>
                    <a:gd name="connsiteX0" fmla="*/ 1255 w 267743"/>
                    <a:gd name="connsiteY0" fmla="*/ 148529 h 188757"/>
                    <a:gd name="connsiteX1" fmla="*/ 5019 w 267743"/>
                    <a:gd name="connsiteY1" fmla="*/ 158567 h 188757"/>
                    <a:gd name="connsiteX2" fmla="*/ 30113 w 267743"/>
                    <a:gd name="connsiteY2" fmla="*/ 177387 h 188757"/>
                    <a:gd name="connsiteX3" fmla="*/ 56461 w 267743"/>
                    <a:gd name="connsiteY3" fmla="*/ 186170 h 188757"/>
                    <a:gd name="connsiteX4" fmla="*/ 74027 w 267743"/>
                    <a:gd name="connsiteY4" fmla="*/ 188679 h 188757"/>
                    <a:gd name="connsiteX5" fmla="*/ 126725 w 267743"/>
                    <a:gd name="connsiteY5" fmla="*/ 182406 h 188757"/>
                    <a:gd name="connsiteX6" fmla="*/ 169384 w 267743"/>
                    <a:gd name="connsiteY6" fmla="*/ 164840 h 188757"/>
                    <a:gd name="connsiteX7" fmla="*/ 205771 w 267743"/>
                    <a:gd name="connsiteY7" fmla="*/ 133473 h 188757"/>
                    <a:gd name="connsiteX8" fmla="*/ 239648 w 267743"/>
                    <a:gd name="connsiteY8" fmla="*/ 95832 h 188757"/>
                    <a:gd name="connsiteX9" fmla="*/ 255959 w 267743"/>
                    <a:gd name="connsiteY9" fmla="*/ 75757 h 188757"/>
                    <a:gd name="connsiteX10" fmla="*/ 267251 w 267743"/>
                    <a:gd name="connsiteY10" fmla="*/ 50663 h 188757"/>
                    <a:gd name="connsiteX11" fmla="*/ 264742 w 267743"/>
                    <a:gd name="connsiteY11" fmla="*/ 35606 h 188757"/>
                    <a:gd name="connsiteX12" fmla="*/ 250940 w 267743"/>
                    <a:gd name="connsiteY12" fmla="*/ 24314 h 188757"/>
                    <a:gd name="connsiteX13" fmla="*/ 219572 w 267743"/>
                    <a:gd name="connsiteY13" fmla="*/ 21804 h 188757"/>
                    <a:gd name="connsiteX14" fmla="*/ 171894 w 267743"/>
                    <a:gd name="connsiteY14" fmla="*/ 8003 h 188757"/>
                    <a:gd name="connsiteX15" fmla="*/ 117942 w 267743"/>
                    <a:gd name="connsiteY15" fmla="*/ 1729 h 188757"/>
                    <a:gd name="connsiteX16" fmla="*/ 74027 w 267743"/>
                    <a:gd name="connsiteY16" fmla="*/ 19295 h 188757"/>
                    <a:gd name="connsiteX17" fmla="*/ 50188 w 267743"/>
                    <a:gd name="connsiteY17" fmla="*/ 39370 h 188757"/>
                    <a:gd name="connsiteX18" fmla="*/ 38896 w 267743"/>
                    <a:gd name="connsiteY18" fmla="*/ 53172 h 188757"/>
                    <a:gd name="connsiteX19" fmla="*/ 17566 w 267743"/>
                    <a:gd name="connsiteY19" fmla="*/ 85794 h 188757"/>
                    <a:gd name="connsiteX20" fmla="*/ 15056 w 267743"/>
                    <a:gd name="connsiteY20" fmla="*/ 94577 h 188757"/>
                    <a:gd name="connsiteX21" fmla="*/ 23839 w 267743"/>
                    <a:gd name="connsiteY21" fmla="*/ 85794 h 188757"/>
                    <a:gd name="connsiteX22" fmla="*/ 46424 w 267743"/>
                    <a:gd name="connsiteY22" fmla="*/ 54427 h 188757"/>
                    <a:gd name="connsiteX23" fmla="*/ 80301 w 267743"/>
                    <a:gd name="connsiteY23" fmla="*/ 24314 h 188757"/>
                    <a:gd name="connsiteX24" fmla="*/ 164366 w 267743"/>
                    <a:gd name="connsiteY24" fmla="*/ 18040 h 188757"/>
                    <a:gd name="connsiteX25" fmla="*/ 189460 w 267743"/>
                    <a:gd name="connsiteY25" fmla="*/ 28078 h 188757"/>
                    <a:gd name="connsiteX26" fmla="*/ 219572 w 267743"/>
                    <a:gd name="connsiteY26" fmla="*/ 31842 h 188757"/>
                    <a:gd name="connsiteX27" fmla="*/ 243412 w 267743"/>
                    <a:gd name="connsiteY27" fmla="*/ 34351 h 188757"/>
                    <a:gd name="connsiteX28" fmla="*/ 248430 w 267743"/>
                    <a:gd name="connsiteY28" fmla="*/ 48153 h 188757"/>
                    <a:gd name="connsiteX29" fmla="*/ 239648 w 267743"/>
                    <a:gd name="connsiteY29" fmla="*/ 66974 h 188757"/>
                    <a:gd name="connsiteX30" fmla="*/ 224591 w 267743"/>
                    <a:gd name="connsiteY30" fmla="*/ 87049 h 188757"/>
                    <a:gd name="connsiteX31" fmla="*/ 193224 w 267743"/>
                    <a:gd name="connsiteY31" fmla="*/ 123435 h 188757"/>
                    <a:gd name="connsiteX32" fmla="*/ 158092 w 267743"/>
                    <a:gd name="connsiteY32" fmla="*/ 151038 h 188757"/>
                    <a:gd name="connsiteX33" fmla="*/ 119196 w 267743"/>
                    <a:gd name="connsiteY33" fmla="*/ 167350 h 188757"/>
                    <a:gd name="connsiteX34" fmla="*/ 74027 w 267743"/>
                    <a:gd name="connsiteY34" fmla="*/ 174878 h 188757"/>
                    <a:gd name="connsiteX35" fmla="*/ 35132 w 267743"/>
                    <a:gd name="connsiteY35" fmla="*/ 167350 h 188757"/>
                    <a:gd name="connsiteX36" fmla="*/ 1255 w 267743"/>
                    <a:gd name="connsiteY36" fmla="*/ 148529 h 188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67743" h="188757">
                      <a:moveTo>
                        <a:pt x="1255" y="148529"/>
                      </a:moveTo>
                      <a:cubicBezTo>
                        <a:pt x="-1255" y="148529"/>
                        <a:pt x="0" y="152293"/>
                        <a:pt x="5019" y="158567"/>
                      </a:cubicBezTo>
                      <a:cubicBezTo>
                        <a:pt x="10038" y="164840"/>
                        <a:pt x="18820" y="172368"/>
                        <a:pt x="30113" y="177387"/>
                      </a:cubicBezTo>
                      <a:cubicBezTo>
                        <a:pt x="41405" y="182406"/>
                        <a:pt x="48933" y="184915"/>
                        <a:pt x="56461" y="186170"/>
                      </a:cubicBezTo>
                      <a:cubicBezTo>
                        <a:pt x="62735" y="187425"/>
                        <a:pt x="69008" y="188679"/>
                        <a:pt x="74027" y="188679"/>
                      </a:cubicBezTo>
                      <a:cubicBezTo>
                        <a:pt x="85320" y="188679"/>
                        <a:pt x="97867" y="189934"/>
                        <a:pt x="126725" y="182406"/>
                      </a:cubicBezTo>
                      <a:cubicBezTo>
                        <a:pt x="140526" y="178642"/>
                        <a:pt x="155583" y="172368"/>
                        <a:pt x="169384" y="164840"/>
                      </a:cubicBezTo>
                      <a:cubicBezTo>
                        <a:pt x="183186" y="156057"/>
                        <a:pt x="194478" y="144765"/>
                        <a:pt x="205771" y="133473"/>
                      </a:cubicBezTo>
                      <a:cubicBezTo>
                        <a:pt x="217063" y="122180"/>
                        <a:pt x="228355" y="109633"/>
                        <a:pt x="239648" y="95832"/>
                      </a:cubicBezTo>
                      <a:cubicBezTo>
                        <a:pt x="244666" y="89558"/>
                        <a:pt x="249685" y="83285"/>
                        <a:pt x="255959" y="75757"/>
                      </a:cubicBezTo>
                      <a:cubicBezTo>
                        <a:pt x="260977" y="68228"/>
                        <a:pt x="265996" y="60700"/>
                        <a:pt x="267251" y="50663"/>
                      </a:cubicBezTo>
                      <a:cubicBezTo>
                        <a:pt x="268506" y="45644"/>
                        <a:pt x="267251" y="40625"/>
                        <a:pt x="264742" y="35606"/>
                      </a:cubicBezTo>
                      <a:cubicBezTo>
                        <a:pt x="262232" y="30587"/>
                        <a:pt x="257213" y="26823"/>
                        <a:pt x="250940" y="24314"/>
                      </a:cubicBezTo>
                      <a:cubicBezTo>
                        <a:pt x="238393" y="19295"/>
                        <a:pt x="228355" y="21804"/>
                        <a:pt x="219572" y="21804"/>
                      </a:cubicBezTo>
                      <a:cubicBezTo>
                        <a:pt x="203261" y="23059"/>
                        <a:pt x="188205" y="15531"/>
                        <a:pt x="171894" y="8003"/>
                      </a:cubicBezTo>
                      <a:cubicBezTo>
                        <a:pt x="155583" y="475"/>
                        <a:pt x="135507" y="-2035"/>
                        <a:pt x="117942" y="1729"/>
                      </a:cubicBezTo>
                      <a:cubicBezTo>
                        <a:pt x="100376" y="4239"/>
                        <a:pt x="85320" y="10512"/>
                        <a:pt x="74027" y="19295"/>
                      </a:cubicBezTo>
                      <a:cubicBezTo>
                        <a:pt x="62735" y="26823"/>
                        <a:pt x="55207" y="34351"/>
                        <a:pt x="50188" y="39370"/>
                      </a:cubicBezTo>
                      <a:cubicBezTo>
                        <a:pt x="45169" y="44389"/>
                        <a:pt x="41405" y="48153"/>
                        <a:pt x="38896" y="53172"/>
                      </a:cubicBezTo>
                      <a:cubicBezTo>
                        <a:pt x="32622" y="60700"/>
                        <a:pt x="28858" y="68228"/>
                        <a:pt x="17566" y="85794"/>
                      </a:cubicBezTo>
                      <a:cubicBezTo>
                        <a:pt x="13802" y="92068"/>
                        <a:pt x="15056" y="93322"/>
                        <a:pt x="15056" y="94577"/>
                      </a:cubicBezTo>
                      <a:cubicBezTo>
                        <a:pt x="15056" y="97086"/>
                        <a:pt x="17566" y="95832"/>
                        <a:pt x="23839" y="85794"/>
                      </a:cubicBezTo>
                      <a:cubicBezTo>
                        <a:pt x="35132" y="68228"/>
                        <a:pt x="40150" y="61955"/>
                        <a:pt x="46424" y="54427"/>
                      </a:cubicBezTo>
                      <a:cubicBezTo>
                        <a:pt x="52697" y="48153"/>
                        <a:pt x="58971" y="38116"/>
                        <a:pt x="80301" y="24314"/>
                      </a:cubicBezTo>
                      <a:cubicBezTo>
                        <a:pt x="102885" y="11767"/>
                        <a:pt x="135507" y="4239"/>
                        <a:pt x="164366" y="18040"/>
                      </a:cubicBezTo>
                      <a:cubicBezTo>
                        <a:pt x="171894" y="21804"/>
                        <a:pt x="179422" y="25569"/>
                        <a:pt x="189460" y="28078"/>
                      </a:cubicBezTo>
                      <a:cubicBezTo>
                        <a:pt x="198242" y="30587"/>
                        <a:pt x="209535" y="33097"/>
                        <a:pt x="219572" y="31842"/>
                      </a:cubicBezTo>
                      <a:cubicBezTo>
                        <a:pt x="228355" y="31842"/>
                        <a:pt x="238393" y="31842"/>
                        <a:pt x="243412" y="34351"/>
                      </a:cubicBezTo>
                      <a:cubicBezTo>
                        <a:pt x="248430" y="36861"/>
                        <a:pt x="249685" y="41880"/>
                        <a:pt x="248430" y="48153"/>
                      </a:cubicBezTo>
                      <a:cubicBezTo>
                        <a:pt x="247176" y="54427"/>
                        <a:pt x="243412" y="60700"/>
                        <a:pt x="239648" y="66974"/>
                      </a:cubicBezTo>
                      <a:cubicBezTo>
                        <a:pt x="234629" y="73247"/>
                        <a:pt x="229610" y="80775"/>
                        <a:pt x="224591" y="87049"/>
                      </a:cubicBezTo>
                      <a:cubicBezTo>
                        <a:pt x="214554" y="100850"/>
                        <a:pt x="204516" y="113397"/>
                        <a:pt x="193224" y="123435"/>
                      </a:cubicBezTo>
                      <a:cubicBezTo>
                        <a:pt x="181931" y="134727"/>
                        <a:pt x="170639" y="143510"/>
                        <a:pt x="158092" y="151038"/>
                      </a:cubicBezTo>
                      <a:cubicBezTo>
                        <a:pt x="145545" y="158567"/>
                        <a:pt x="131743" y="163585"/>
                        <a:pt x="119196" y="167350"/>
                      </a:cubicBezTo>
                      <a:cubicBezTo>
                        <a:pt x="94102" y="174878"/>
                        <a:pt x="82810" y="173623"/>
                        <a:pt x="74027" y="174878"/>
                      </a:cubicBezTo>
                      <a:cubicBezTo>
                        <a:pt x="65244" y="174878"/>
                        <a:pt x="55207" y="174878"/>
                        <a:pt x="35132" y="167350"/>
                      </a:cubicBezTo>
                      <a:cubicBezTo>
                        <a:pt x="17566" y="162331"/>
                        <a:pt x="3764" y="149784"/>
                        <a:pt x="1255" y="14852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4" name="任意多边形: 形状 1683" descr="f3f8f067-efa8-4cfb-8681-13ab856209cb"/>
                <p:cNvSpPr/>
                <p:nvPr/>
              </p:nvSpPr>
              <p:spPr>
                <a:xfrm>
                  <a:off x="10622518" y="5919151"/>
                  <a:ext cx="65802" cy="27202"/>
                </a:xfrm>
                <a:custGeom>
                  <a:avLst/>
                  <a:gdLst>
                    <a:gd name="connsiteX0" fmla="*/ 65802 w 65802"/>
                    <a:gd name="connsiteY0" fmla="*/ 4098 h 27202"/>
                    <a:gd name="connsiteX1" fmla="*/ 59529 w 65802"/>
                    <a:gd name="connsiteY1" fmla="*/ 334 h 27202"/>
                    <a:gd name="connsiteX2" fmla="*/ 49491 w 65802"/>
                    <a:gd name="connsiteY2" fmla="*/ 2843 h 27202"/>
                    <a:gd name="connsiteX3" fmla="*/ 44472 w 65802"/>
                    <a:gd name="connsiteY3" fmla="*/ 2843 h 27202"/>
                    <a:gd name="connsiteX4" fmla="*/ 40708 w 65802"/>
                    <a:gd name="connsiteY4" fmla="*/ 6607 h 27202"/>
                    <a:gd name="connsiteX5" fmla="*/ 29416 w 65802"/>
                    <a:gd name="connsiteY5" fmla="*/ 9117 h 27202"/>
                    <a:gd name="connsiteX6" fmla="*/ 24397 w 65802"/>
                    <a:gd name="connsiteY6" fmla="*/ 12881 h 27202"/>
                    <a:gd name="connsiteX7" fmla="*/ 19378 w 65802"/>
                    <a:gd name="connsiteY7" fmla="*/ 14135 h 27202"/>
                    <a:gd name="connsiteX8" fmla="*/ 9341 w 65802"/>
                    <a:gd name="connsiteY8" fmla="*/ 17900 h 27202"/>
                    <a:gd name="connsiteX9" fmla="*/ 558 w 65802"/>
                    <a:gd name="connsiteY9" fmla="*/ 22918 h 27202"/>
                    <a:gd name="connsiteX10" fmla="*/ 558 w 65802"/>
                    <a:gd name="connsiteY10" fmla="*/ 25428 h 27202"/>
                    <a:gd name="connsiteX11" fmla="*/ 3067 w 65802"/>
                    <a:gd name="connsiteY11" fmla="*/ 26682 h 27202"/>
                    <a:gd name="connsiteX12" fmla="*/ 13105 w 65802"/>
                    <a:gd name="connsiteY12" fmla="*/ 24173 h 27202"/>
                    <a:gd name="connsiteX13" fmla="*/ 23142 w 65802"/>
                    <a:gd name="connsiteY13" fmla="*/ 22918 h 27202"/>
                    <a:gd name="connsiteX14" fmla="*/ 28161 w 65802"/>
                    <a:gd name="connsiteY14" fmla="*/ 20409 h 27202"/>
                    <a:gd name="connsiteX15" fmla="*/ 34435 w 65802"/>
                    <a:gd name="connsiteY15" fmla="*/ 20409 h 27202"/>
                    <a:gd name="connsiteX16" fmla="*/ 44472 w 65802"/>
                    <a:gd name="connsiteY16" fmla="*/ 15390 h 27202"/>
                    <a:gd name="connsiteX17" fmla="*/ 49491 w 65802"/>
                    <a:gd name="connsiteY17" fmla="*/ 12881 h 27202"/>
                    <a:gd name="connsiteX18" fmla="*/ 54510 w 65802"/>
                    <a:gd name="connsiteY18" fmla="*/ 12881 h 27202"/>
                    <a:gd name="connsiteX19" fmla="*/ 62038 w 65802"/>
                    <a:gd name="connsiteY19" fmla="*/ 6607 h 27202"/>
                    <a:gd name="connsiteX20" fmla="*/ 65802 w 65802"/>
                    <a:gd name="connsiteY20" fmla="*/ 4098 h 27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5802" h="27202">
                      <a:moveTo>
                        <a:pt x="65802" y="4098"/>
                      </a:moveTo>
                      <a:cubicBezTo>
                        <a:pt x="64547" y="1588"/>
                        <a:pt x="62038" y="-921"/>
                        <a:pt x="59529" y="334"/>
                      </a:cubicBezTo>
                      <a:cubicBezTo>
                        <a:pt x="54510" y="1588"/>
                        <a:pt x="55764" y="334"/>
                        <a:pt x="49491" y="2843"/>
                      </a:cubicBezTo>
                      <a:cubicBezTo>
                        <a:pt x="48236" y="2843"/>
                        <a:pt x="45727" y="2843"/>
                        <a:pt x="44472" y="2843"/>
                      </a:cubicBezTo>
                      <a:cubicBezTo>
                        <a:pt x="43217" y="2843"/>
                        <a:pt x="41963" y="5353"/>
                        <a:pt x="40708" y="6607"/>
                      </a:cubicBezTo>
                      <a:cubicBezTo>
                        <a:pt x="36944" y="7862"/>
                        <a:pt x="33180" y="7862"/>
                        <a:pt x="29416" y="9117"/>
                      </a:cubicBezTo>
                      <a:cubicBezTo>
                        <a:pt x="28161" y="10371"/>
                        <a:pt x="26906" y="11626"/>
                        <a:pt x="24397" y="12881"/>
                      </a:cubicBezTo>
                      <a:cubicBezTo>
                        <a:pt x="23142" y="14135"/>
                        <a:pt x="20633" y="14135"/>
                        <a:pt x="19378" y="14135"/>
                      </a:cubicBezTo>
                      <a:cubicBezTo>
                        <a:pt x="15614" y="15390"/>
                        <a:pt x="11850" y="16645"/>
                        <a:pt x="9341" y="17900"/>
                      </a:cubicBezTo>
                      <a:cubicBezTo>
                        <a:pt x="4322" y="20409"/>
                        <a:pt x="5576" y="20409"/>
                        <a:pt x="558" y="22918"/>
                      </a:cubicBezTo>
                      <a:cubicBezTo>
                        <a:pt x="-697" y="22918"/>
                        <a:pt x="558" y="25428"/>
                        <a:pt x="558" y="25428"/>
                      </a:cubicBezTo>
                      <a:cubicBezTo>
                        <a:pt x="558" y="26682"/>
                        <a:pt x="1812" y="27937"/>
                        <a:pt x="3067" y="26682"/>
                      </a:cubicBezTo>
                      <a:cubicBezTo>
                        <a:pt x="8086" y="26682"/>
                        <a:pt x="6831" y="25428"/>
                        <a:pt x="13105" y="24173"/>
                      </a:cubicBezTo>
                      <a:cubicBezTo>
                        <a:pt x="15614" y="24173"/>
                        <a:pt x="20633" y="24173"/>
                        <a:pt x="23142" y="22918"/>
                      </a:cubicBezTo>
                      <a:cubicBezTo>
                        <a:pt x="24397" y="22918"/>
                        <a:pt x="26906" y="21664"/>
                        <a:pt x="28161" y="20409"/>
                      </a:cubicBezTo>
                      <a:cubicBezTo>
                        <a:pt x="30670" y="20409"/>
                        <a:pt x="33180" y="21664"/>
                        <a:pt x="34435" y="20409"/>
                      </a:cubicBezTo>
                      <a:cubicBezTo>
                        <a:pt x="38199" y="19154"/>
                        <a:pt x="41963" y="16645"/>
                        <a:pt x="44472" y="15390"/>
                      </a:cubicBezTo>
                      <a:cubicBezTo>
                        <a:pt x="45727" y="15390"/>
                        <a:pt x="48236" y="14135"/>
                        <a:pt x="49491" y="12881"/>
                      </a:cubicBezTo>
                      <a:cubicBezTo>
                        <a:pt x="50746" y="12881"/>
                        <a:pt x="53255" y="12881"/>
                        <a:pt x="54510" y="12881"/>
                      </a:cubicBezTo>
                      <a:cubicBezTo>
                        <a:pt x="59529" y="10371"/>
                        <a:pt x="58274" y="9117"/>
                        <a:pt x="62038" y="6607"/>
                      </a:cubicBezTo>
                      <a:cubicBezTo>
                        <a:pt x="64547" y="7862"/>
                        <a:pt x="65802" y="5353"/>
                        <a:pt x="65802" y="409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5" name="任意多边形: 形状 1684" descr="a3d5b625-3bed-4e49-9d42-70901fdd0814"/>
                <p:cNvSpPr/>
                <p:nvPr/>
              </p:nvSpPr>
              <p:spPr>
                <a:xfrm>
                  <a:off x="10594218" y="5869727"/>
                  <a:ext cx="119522" cy="40974"/>
                </a:xfrm>
                <a:custGeom>
                  <a:avLst/>
                  <a:gdLst>
                    <a:gd name="connsiteX0" fmla="*/ 119196 w 119522"/>
                    <a:gd name="connsiteY0" fmla="*/ 2079 h 40974"/>
                    <a:gd name="connsiteX1" fmla="*/ 107904 w 119522"/>
                    <a:gd name="connsiteY1" fmla="*/ 824 h 40974"/>
                    <a:gd name="connsiteX2" fmla="*/ 91593 w 119522"/>
                    <a:gd name="connsiteY2" fmla="*/ 7098 h 40974"/>
                    <a:gd name="connsiteX3" fmla="*/ 82810 w 119522"/>
                    <a:gd name="connsiteY3" fmla="*/ 8352 h 40974"/>
                    <a:gd name="connsiteX4" fmla="*/ 75282 w 119522"/>
                    <a:gd name="connsiteY4" fmla="*/ 13371 h 40974"/>
                    <a:gd name="connsiteX5" fmla="*/ 55207 w 119522"/>
                    <a:gd name="connsiteY5" fmla="*/ 18390 h 40974"/>
                    <a:gd name="connsiteX6" fmla="*/ 46424 w 119522"/>
                    <a:gd name="connsiteY6" fmla="*/ 23409 h 40974"/>
                    <a:gd name="connsiteX7" fmla="*/ 36386 w 119522"/>
                    <a:gd name="connsiteY7" fmla="*/ 25918 h 40974"/>
                    <a:gd name="connsiteX8" fmla="*/ 18820 w 119522"/>
                    <a:gd name="connsiteY8" fmla="*/ 30937 h 40974"/>
                    <a:gd name="connsiteX9" fmla="*/ 1255 w 119522"/>
                    <a:gd name="connsiteY9" fmla="*/ 35956 h 40974"/>
                    <a:gd name="connsiteX10" fmla="*/ 0 w 119522"/>
                    <a:gd name="connsiteY10" fmla="*/ 38465 h 40974"/>
                    <a:gd name="connsiteX11" fmla="*/ 2509 w 119522"/>
                    <a:gd name="connsiteY11" fmla="*/ 40975 h 40974"/>
                    <a:gd name="connsiteX12" fmla="*/ 21330 w 119522"/>
                    <a:gd name="connsiteY12" fmla="*/ 38465 h 40974"/>
                    <a:gd name="connsiteX13" fmla="*/ 40150 w 119522"/>
                    <a:gd name="connsiteY13" fmla="*/ 37210 h 40974"/>
                    <a:gd name="connsiteX14" fmla="*/ 50188 w 119522"/>
                    <a:gd name="connsiteY14" fmla="*/ 34701 h 40974"/>
                    <a:gd name="connsiteX15" fmla="*/ 61480 w 119522"/>
                    <a:gd name="connsiteY15" fmla="*/ 33446 h 40974"/>
                    <a:gd name="connsiteX16" fmla="*/ 81555 w 119522"/>
                    <a:gd name="connsiteY16" fmla="*/ 25918 h 40974"/>
                    <a:gd name="connsiteX17" fmla="*/ 90338 w 119522"/>
                    <a:gd name="connsiteY17" fmla="*/ 22154 h 40974"/>
                    <a:gd name="connsiteX18" fmla="*/ 99121 w 119522"/>
                    <a:gd name="connsiteY18" fmla="*/ 20899 h 40974"/>
                    <a:gd name="connsiteX19" fmla="*/ 114178 w 119522"/>
                    <a:gd name="connsiteY19" fmla="*/ 10862 h 40974"/>
                    <a:gd name="connsiteX20" fmla="*/ 119196 w 119522"/>
                    <a:gd name="connsiteY20" fmla="*/ 2079 h 40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9522" h="40974">
                      <a:moveTo>
                        <a:pt x="119196" y="2079"/>
                      </a:moveTo>
                      <a:cubicBezTo>
                        <a:pt x="117942" y="-431"/>
                        <a:pt x="112923" y="-431"/>
                        <a:pt x="107904" y="824"/>
                      </a:cubicBezTo>
                      <a:cubicBezTo>
                        <a:pt x="99121" y="3334"/>
                        <a:pt x="101631" y="3334"/>
                        <a:pt x="91593" y="7098"/>
                      </a:cubicBezTo>
                      <a:cubicBezTo>
                        <a:pt x="89084" y="8352"/>
                        <a:pt x="85319" y="8352"/>
                        <a:pt x="82810" y="8352"/>
                      </a:cubicBezTo>
                      <a:cubicBezTo>
                        <a:pt x="80301" y="9607"/>
                        <a:pt x="77791" y="12116"/>
                        <a:pt x="75282" y="13371"/>
                      </a:cubicBezTo>
                      <a:cubicBezTo>
                        <a:pt x="69008" y="15881"/>
                        <a:pt x="61480" y="15881"/>
                        <a:pt x="55207" y="18390"/>
                      </a:cubicBezTo>
                      <a:cubicBezTo>
                        <a:pt x="51443" y="19645"/>
                        <a:pt x="48933" y="22154"/>
                        <a:pt x="46424" y="23409"/>
                      </a:cubicBezTo>
                      <a:cubicBezTo>
                        <a:pt x="42660" y="24663"/>
                        <a:pt x="40150" y="24663"/>
                        <a:pt x="36386" y="25918"/>
                      </a:cubicBezTo>
                      <a:cubicBezTo>
                        <a:pt x="30113" y="28428"/>
                        <a:pt x="23839" y="28428"/>
                        <a:pt x="18820" y="30937"/>
                      </a:cubicBezTo>
                      <a:cubicBezTo>
                        <a:pt x="8783" y="33446"/>
                        <a:pt x="10038" y="33446"/>
                        <a:pt x="1255" y="35956"/>
                      </a:cubicBezTo>
                      <a:cubicBezTo>
                        <a:pt x="0" y="35956"/>
                        <a:pt x="0" y="38465"/>
                        <a:pt x="0" y="38465"/>
                      </a:cubicBezTo>
                      <a:cubicBezTo>
                        <a:pt x="0" y="39720"/>
                        <a:pt x="0" y="40975"/>
                        <a:pt x="2509" y="40975"/>
                      </a:cubicBezTo>
                      <a:cubicBezTo>
                        <a:pt x="11292" y="40975"/>
                        <a:pt x="10038" y="39720"/>
                        <a:pt x="21330" y="38465"/>
                      </a:cubicBezTo>
                      <a:cubicBezTo>
                        <a:pt x="26349" y="37210"/>
                        <a:pt x="33877" y="38465"/>
                        <a:pt x="40150" y="37210"/>
                      </a:cubicBezTo>
                      <a:cubicBezTo>
                        <a:pt x="43914" y="35956"/>
                        <a:pt x="46424" y="34701"/>
                        <a:pt x="50188" y="34701"/>
                      </a:cubicBezTo>
                      <a:cubicBezTo>
                        <a:pt x="53952" y="33446"/>
                        <a:pt x="57716" y="34701"/>
                        <a:pt x="61480" y="33446"/>
                      </a:cubicBezTo>
                      <a:cubicBezTo>
                        <a:pt x="69008" y="30937"/>
                        <a:pt x="75282" y="27173"/>
                        <a:pt x="81555" y="25918"/>
                      </a:cubicBezTo>
                      <a:cubicBezTo>
                        <a:pt x="85319" y="24663"/>
                        <a:pt x="87829" y="23409"/>
                        <a:pt x="90338" y="22154"/>
                      </a:cubicBezTo>
                      <a:cubicBezTo>
                        <a:pt x="92848" y="20899"/>
                        <a:pt x="96612" y="22154"/>
                        <a:pt x="99121" y="20899"/>
                      </a:cubicBezTo>
                      <a:cubicBezTo>
                        <a:pt x="109159" y="17135"/>
                        <a:pt x="106649" y="15881"/>
                        <a:pt x="114178" y="10862"/>
                      </a:cubicBezTo>
                      <a:cubicBezTo>
                        <a:pt x="117942" y="7098"/>
                        <a:pt x="120451" y="4588"/>
                        <a:pt x="119196" y="20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6" name="任意多边形: 形状 1685" descr="3068c719-a150-432b-8f1a-980e7561c381"/>
                <p:cNvSpPr/>
                <p:nvPr/>
              </p:nvSpPr>
              <p:spPr>
                <a:xfrm>
                  <a:off x="10490979" y="5857811"/>
                  <a:ext cx="133871" cy="230628"/>
                </a:xfrm>
                <a:custGeom>
                  <a:avLst/>
                  <a:gdLst>
                    <a:gd name="connsiteX0" fmla="*/ 353 w 133871"/>
                    <a:gd name="connsiteY0" fmla="*/ 1449 h 230628"/>
                    <a:gd name="connsiteX1" fmla="*/ 20429 w 133871"/>
                    <a:gd name="connsiteY1" fmla="*/ 11486 h 230628"/>
                    <a:gd name="connsiteX2" fmla="*/ 40504 w 133871"/>
                    <a:gd name="connsiteY2" fmla="*/ 19015 h 230628"/>
                    <a:gd name="connsiteX3" fmla="*/ 61834 w 133871"/>
                    <a:gd name="connsiteY3" fmla="*/ 31562 h 230628"/>
                    <a:gd name="connsiteX4" fmla="*/ 78145 w 133871"/>
                    <a:gd name="connsiteY4" fmla="*/ 45363 h 230628"/>
                    <a:gd name="connsiteX5" fmla="*/ 95711 w 133871"/>
                    <a:gd name="connsiteY5" fmla="*/ 61674 h 230628"/>
                    <a:gd name="connsiteX6" fmla="*/ 114531 w 133871"/>
                    <a:gd name="connsiteY6" fmla="*/ 106844 h 230628"/>
                    <a:gd name="connsiteX7" fmla="*/ 118295 w 133871"/>
                    <a:gd name="connsiteY7" fmla="*/ 130683 h 230628"/>
                    <a:gd name="connsiteX8" fmla="*/ 114531 w 133871"/>
                    <a:gd name="connsiteY8" fmla="*/ 154522 h 230628"/>
                    <a:gd name="connsiteX9" fmla="*/ 95711 w 133871"/>
                    <a:gd name="connsiteY9" fmla="*/ 193418 h 230628"/>
                    <a:gd name="connsiteX10" fmla="*/ 80654 w 133871"/>
                    <a:gd name="connsiteY10" fmla="*/ 210984 h 230628"/>
                    <a:gd name="connsiteX11" fmla="*/ 64343 w 133871"/>
                    <a:gd name="connsiteY11" fmla="*/ 224785 h 230628"/>
                    <a:gd name="connsiteX12" fmla="*/ 61834 w 133871"/>
                    <a:gd name="connsiteY12" fmla="*/ 229804 h 230628"/>
                    <a:gd name="connsiteX13" fmla="*/ 69362 w 133871"/>
                    <a:gd name="connsiteY13" fmla="*/ 228549 h 230628"/>
                    <a:gd name="connsiteX14" fmla="*/ 86928 w 133871"/>
                    <a:gd name="connsiteY14" fmla="*/ 214748 h 230628"/>
                    <a:gd name="connsiteX15" fmla="*/ 104493 w 133871"/>
                    <a:gd name="connsiteY15" fmla="*/ 195927 h 230628"/>
                    <a:gd name="connsiteX16" fmla="*/ 128333 w 133871"/>
                    <a:gd name="connsiteY16" fmla="*/ 155777 h 230628"/>
                    <a:gd name="connsiteX17" fmla="*/ 132097 w 133871"/>
                    <a:gd name="connsiteY17" fmla="*/ 129428 h 230628"/>
                    <a:gd name="connsiteX18" fmla="*/ 133351 w 133871"/>
                    <a:gd name="connsiteY18" fmla="*/ 103079 h 230628"/>
                    <a:gd name="connsiteX19" fmla="*/ 108258 w 133871"/>
                    <a:gd name="connsiteY19" fmla="*/ 54146 h 230628"/>
                    <a:gd name="connsiteX20" fmla="*/ 90692 w 133871"/>
                    <a:gd name="connsiteY20" fmla="*/ 35326 h 230628"/>
                    <a:gd name="connsiteX21" fmla="*/ 73126 w 133871"/>
                    <a:gd name="connsiteY21" fmla="*/ 19015 h 230628"/>
                    <a:gd name="connsiteX22" fmla="*/ 48032 w 133871"/>
                    <a:gd name="connsiteY22" fmla="*/ 7722 h 230628"/>
                    <a:gd name="connsiteX23" fmla="*/ 25447 w 133871"/>
                    <a:gd name="connsiteY23" fmla="*/ 1449 h 230628"/>
                    <a:gd name="connsiteX24" fmla="*/ 353 w 133871"/>
                    <a:gd name="connsiteY24" fmla="*/ 1449 h 23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3871" h="230628">
                      <a:moveTo>
                        <a:pt x="353" y="1449"/>
                      </a:moveTo>
                      <a:cubicBezTo>
                        <a:pt x="-2156" y="3958"/>
                        <a:pt x="9136" y="7722"/>
                        <a:pt x="20429" y="11486"/>
                      </a:cubicBezTo>
                      <a:cubicBezTo>
                        <a:pt x="31721" y="15251"/>
                        <a:pt x="35485" y="17760"/>
                        <a:pt x="40504" y="19015"/>
                      </a:cubicBezTo>
                      <a:cubicBezTo>
                        <a:pt x="45523" y="21524"/>
                        <a:pt x="50541" y="24033"/>
                        <a:pt x="61834" y="31562"/>
                      </a:cubicBezTo>
                      <a:cubicBezTo>
                        <a:pt x="68107" y="35326"/>
                        <a:pt x="71871" y="40344"/>
                        <a:pt x="78145" y="45363"/>
                      </a:cubicBezTo>
                      <a:cubicBezTo>
                        <a:pt x="83164" y="50382"/>
                        <a:pt x="90692" y="55401"/>
                        <a:pt x="95711" y="61674"/>
                      </a:cubicBezTo>
                      <a:cubicBezTo>
                        <a:pt x="105748" y="74221"/>
                        <a:pt x="110767" y="90532"/>
                        <a:pt x="114531" y="106844"/>
                      </a:cubicBezTo>
                      <a:cubicBezTo>
                        <a:pt x="115786" y="114372"/>
                        <a:pt x="118295" y="123155"/>
                        <a:pt x="118295" y="130683"/>
                      </a:cubicBezTo>
                      <a:cubicBezTo>
                        <a:pt x="118295" y="138211"/>
                        <a:pt x="115786" y="146994"/>
                        <a:pt x="114531" y="154522"/>
                      </a:cubicBezTo>
                      <a:cubicBezTo>
                        <a:pt x="110767" y="169578"/>
                        <a:pt x="103239" y="183380"/>
                        <a:pt x="95711" y="193418"/>
                      </a:cubicBezTo>
                      <a:cubicBezTo>
                        <a:pt x="88182" y="203455"/>
                        <a:pt x="84418" y="208474"/>
                        <a:pt x="80654" y="210984"/>
                      </a:cubicBezTo>
                      <a:cubicBezTo>
                        <a:pt x="76890" y="214748"/>
                        <a:pt x="74381" y="218512"/>
                        <a:pt x="64343" y="224785"/>
                      </a:cubicBezTo>
                      <a:cubicBezTo>
                        <a:pt x="60579" y="227295"/>
                        <a:pt x="61834" y="228549"/>
                        <a:pt x="61834" y="229804"/>
                      </a:cubicBezTo>
                      <a:cubicBezTo>
                        <a:pt x="61834" y="231059"/>
                        <a:pt x="63088" y="231059"/>
                        <a:pt x="69362" y="228549"/>
                      </a:cubicBezTo>
                      <a:cubicBezTo>
                        <a:pt x="79399" y="222276"/>
                        <a:pt x="83164" y="218512"/>
                        <a:pt x="86928" y="214748"/>
                      </a:cubicBezTo>
                      <a:cubicBezTo>
                        <a:pt x="90692" y="210984"/>
                        <a:pt x="95711" y="207219"/>
                        <a:pt x="104493" y="195927"/>
                      </a:cubicBezTo>
                      <a:cubicBezTo>
                        <a:pt x="113276" y="184635"/>
                        <a:pt x="123314" y="172088"/>
                        <a:pt x="128333" y="155777"/>
                      </a:cubicBezTo>
                      <a:cubicBezTo>
                        <a:pt x="130842" y="146994"/>
                        <a:pt x="132097" y="138211"/>
                        <a:pt x="132097" y="129428"/>
                      </a:cubicBezTo>
                      <a:cubicBezTo>
                        <a:pt x="133351" y="120645"/>
                        <a:pt x="134606" y="111862"/>
                        <a:pt x="133351" y="103079"/>
                      </a:cubicBezTo>
                      <a:cubicBezTo>
                        <a:pt x="129587" y="84259"/>
                        <a:pt x="119550" y="67948"/>
                        <a:pt x="108258" y="54146"/>
                      </a:cubicBezTo>
                      <a:cubicBezTo>
                        <a:pt x="103239" y="46618"/>
                        <a:pt x="96965" y="41599"/>
                        <a:pt x="90692" y="35326"/>
                      </a:cubicBezTo>
                      <a:cubicBezTo>
                        <a:pt x="84418" y="30307"/>
                        <a:pt x="79399" y="24033"/>
                        <a:pt x="73126" y="19015"/>
                      </a:cubicBezTo>
                      <a:cubicBezTo>
                        <a:pt x="60579" y="10232"/>
                        <a:pt x="54305" y="8977"/>
                        <a:pt x="48032" y="7722"/>
                      </a:cubicBezTo>
                      <a:cubicBezTo>
                        <a:pt x="43013" y="6468"/>
                        <a:pt x="37994" y="3958"/>
                        <a:pt x="25447" y="1449"/>
                      </a:cubicBezTo>
                      <a:cubicBezTo>
                        <a:pt x="15410" y="194"/>
                        <a:pt x="2863" y="-1061"/>
                        <a:pt x="353" y="144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7" name="任意多边形: 形状 1686" descr="24c615ed-920b-4be1-baa1-bc1d26c499e3"/>
                <p:cNvSpPr/>
                <p:nvPr/>
              </p:nvSpPr>
              <p:spPr>
                <a:xfrm>
                  <a:off x="10501176" y="6077577"/>
                  <a:ext cx="79797" cy="275529"/>
                </a:xfrm>
                <a:custGeom>
                  <a:avLst/>
                  <a:gdLst>
                    <a:gd name="connsiteX0" fmla="*/ 59165 w 79797"/>
                    <a:gd name="connsiteY0" fmla="*/ 0 h 275529"/>
                    <a:gd name="connsiteX1" fmla="*/ 57910 w 79797"/>
                    <a:gd name="connsiteY1" fmla="*/ 20075 h 275529"/>
                    <a:gd name="connsiteX2" fmla="*/ 64184 w 79797"/>
                    <a:gd name="connsiteY2" fmla="*/ 60226 h 275529"/>
                    <a:gd name="connsiteX3" fmla="*/ 64184 w 79797"/>
                    <a:gd name="connsiteY3" fmla="*/ 80301 h 275529"/>
                    <a:gd name="connsiteX4" fmla="*/ 66693 w 79797"/>
                    <a:gd name="connsiteY4" fmla="*/ 101630 h 275529"/>
                    <a:gd name="connsiteX5" fmla="*/ 57910 w 79797"/>
                    <a:gd name="connsiteY5" fmla="*/ 149309 h 275529"/>
                    <a:gd name="connsiteX6" fmla="*/ 54146 w 79797"/>
                    <a:gd name="connsiteY6" fmla="*/ 173148 h 275529"/>
                    <a:gd name="connsiteX7" fmla="*/ 45363 w 79797"/>
                    <a:gd name="connsiteY7" fmla="*/ 195733 h 275529"/>
                    <a:gd name="connsiteX8" fmla="*/ 25288 w 79797"/>
                    <a:gd name="connsiteY8" fmla="*/ 234629 h 275529"/>
                    <a:gd name="connsiteX9" fmla="*/ 12741 w 79797"/>
                    <a:gd name="connsiteY9" fmla="*/ 253449 h 275529"/>
                    <a:gd name="connsiteX10" fmla="*/ 1449 w 79797"/>
                    <a:gd name="connsiteY10" fmla="*/ 269760 h 275529"/>
                    <a:gd name="connsiteX11" fmla="*/ 1449 w 79797"/>
                    <a:gd name="connsiteY11" fmla="*/ 274779 h 275529"/>
                    <a:gd name="connsiteX12" fmla="*/ 7722 w 79797"/>
                    <a:gd name="connsiteY12" fmla="*/ 272270 h 275529"/>
                    <a:gd name="connsiteX13" fmla="*/ 21524 w 79797"/>
                    <a:gd name="connsiteY13" fmla="*/ 257213 h 275529"/>
                    <a:gd name="connsiteX14" fmla="*/ 35326 w 79797"/>
                    <a:gd name="connsiteY14" fmla="*/ 238393 h 275529"/>
                    <a:gd name="connsiteX15" fmla="*/ 57910 w 79797"/>
                    <a:gd name="connsiteY15" fmla="*/ 200752 h 275529"/>
                    <a:gd name="connsiteX16" fmla="*/ 65438 w 79797"/>
                    <a:gd name="connsiteY16" fmla="*/ 176912 h 275529"/>
                    <a:gd name="connsiteX17" fmla="*/ 74221 w 79797"/>
                    <a:gd name="connsiteY17" fmla="*/ 153073 h 275529"/>
                    <a:gd name="connsiteX18" fmla="*/ 79240 w 79797"/>
                    <a:gd name="connsiteY18" fmla="*/ 102885 h 275529"/>
                    <a:gd name="connsiteX19" fmla="*/ 79240 w 79797"/>
                    <a:gd name="connsiteY19" fmla="*/ 80301 h 275529"/>
                    <a:gd name="connsiteX20" fmla="*/ 79240 w 79797"/>
                    <a:gd name="connsiteY20" fmla="*/ 60226 h 275529"/>
                    <a:gd name="connsiteX21" fmla="*/ 67948 w 79797"/>
                    <a:gd name="connsiteY21" fmla="*/ 20075 h 275529"/>
                    <a:gd name="connsiteX22" fmla="*/ 59165 w 79797"/>
                    <a:gd name="connsiteY22" fmla="*/ 0 h 275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9797" h="275529">
                      <a:moveTo>
                        <a:pt x="59165" y="0"/>
                      </a:moveTo>
                      <a:cubicBezTo>
                        <a:pt x="55401" y="0"/>
                        <a:pt x="55401" y="10038"/>
                        <a:pt x="57910" y="20075"/>
                      </a:cubicBezTo>
                      <a:cubicBezTo>
                        <a:pt x="61674" y="40150"/>
                        <a:pt x="60420" y="36386"/>
                        <a:pt x="64184" y="60226"/>
                      </a:cubicBezTo>
                      <a:cubicBezTo>
                        <a:pt x="64184" y="66499"/>
                        <a:pt x="64184" y="72773"/>
                        <a:pt x="64184" y="80301"/>
                      </a:cubicBezTo>
                      <a:cubicBezTo>
                        <a:pt x="64184" y="87829"/>
                        <a:pt x="66693" y="94102"/>
                        <a:pt x="66693" y="101630"/>
                      </a:cubicBezTo>
                      <a:cubicBezTo>
                        <a:pt x="66693" y="116687"/>
                        <a:pt x="61674" y="132998"/>
                        <a:pt x="57910" y="149309"/>
                      </a:cubicBezTo>
                      <a:cubicBezTo>
                        <a:pt x="56656" y="156837"/>
                        <a:pt x="56656" y="165620"/>
                        <a:pt x="54146" y="173148"/>
                      </a:cubicBezTo>
                      <a:cubicBezTo>
                        <a:pt x="51637" y="180677"/>
                        <a:pt x="47873" y="188205"/>
                        <a:pt x="45363" y="195733"/>
                      </a:cubicBezTo>
                      <a:cubicBezTo>
                        <a:pt x="39090" y="209535"/>
                        <a:pt x="31562" y="223336"/>
                        <a:pt x="25288" y="234629"/>
                      </a:cubicBezTo>
                      <a:cubicBezTo>
                        <a:pt x="19015" y="245921"/>
                        <a:pt x="15250" y="249685"/>
                        <a:pt x="12741" y="253449"/>
                      </a:cubicBezTo>
                      <a:cubicBezTo>
                        <a:pt x="10232" y="257213"/>
                        <a:pt x="7722" y="260977"/>
                        <a:pt x="1449" y="269760"/>
                      </a:cubicBezTo>
                      <a:cubicBezTo>
                        <a:pt x="-1061" y="272270"/>
                        <a:pt x="194" y="273524"/>
                        <a:pt x="1449" y="274779"/>
                      </a:cubicBezTo>
                      <a:cubicBezTo>
                        <a:pt x="1449" y="276034"/>
                        <a:pt x="3958" y="276034"/>
                        <a:pt x="7722" y="272270"/>
                      </a:cubicBezTo>
                      <a:cubicBezTo>
                        <a:pt x="15250" y="264741"/>
                        <a:pt x="19015" y="260977"/>
                        <a:pt x="21524" y="257213"/>
                      </a:cubicBezTo>
                      <a:cubicBezTo>
                        <a:pt x="24033" y="253449"/>
                        <a:pt x="27797" y="248430"/>
                        <a:pt x="35326" y="238393"/>
                      </a:cubicBezTo>
                      <a:cubicBezTo>
                        <a:pt x="42854" y="227100"/>
                        <a:pt x="51637" y="215808"/>
                        <a:pt x="57910" y="200752"/>
                      </a:cubicBezTo>
                      <a:cubicBezTo>
                        <a:pt x="60420" y="193224"/>
                        <a:pt x="64184" y="185695"/>
                        <a:pt x="65438" y="176912"/>
                      </a:cubicBezTo>
                      <a:cubicBezTo>
                        <a:pt x="67948" y="169384"/>
                        <a:pt x="72967" y="161856"/>
                        <a:pt x="74221" y="153073"/>
                      </a:cubicBezTo>
                      <a:cubicBezTo>
                        <a:pt x="77985" y="136762"/>
                        <a:pt x="79240" y="119196"/>
                        <a:pt x="79240" y="102885"/>
                      </a:cubicBezTo>
                      <a:cubicBezTo>
                        <a:pt x="79240" y="95357"/>
                        <a:pt x="79240" y="87829"/>
                        <a:pt x="79240" y="80301"/>
                      </a:cubicBezTo>
                      <a:cubicBezTo>
                        <a:pt x="79240" y="72773"/>
                        <a:pt x="80495" y="66499"/>
                        <a:pt x="79240" y="60226"/>
                      </a:cubicBezTo>
                      <a:cubicBezTo>
                        <a:pt x="75476" y="35132"/>
                        <a:pt x="74221" y="40150"/>
                        <a:pt x="67948" y="20075"/>
                      </a:cubicBezTo>
                      <a:cubicBezTo>
                        <a:pt x="65438" y="10038"/>
                        <a:pt x="61674" y="0"/>
                        <a:pt x="59165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8" name="任意多边形: 形状 1687" descr="72fee380-1921-4023-ade5-862ddfb78120"/>
                <p:cNvSpPr/>
                <p:nvPr/>
              </p:nvSpPr>
              <p:spPr>
                <a:xfrm>
                  <a:off x="10497493" y="6085105"/>
                  <a:ext cx="32735" cy="197180"/>
                </a:xfrm>
                <a:custGeom>
                  <a:avLst/>
                  <a:gdLst>
                    <a:gd name="connsiteX0" fmla="*/ 1368 w 32735"/>
                    <a:gd name="connsiteY0" fmla="*/ 196988 h 197180"/>
                    <a:gd name="connsiteX1" fmla="*/ 12660 w 32735"/>
                    <a:gd name="connsiteY1" fmla="*/ 185696 h 197180"/>
                    <a:gd name="connsiteX2" fmla="*/ 22698 w 32735"/>
                    <a:gd name="connsiteY2" fmla="*/ 158092 h 197180"/>
                    <a:gd name="connsiteX3" fmla="*/ 27717 w 32735"/>
                    <a:gd name="connsiteY3" fmla="*/ 144290 h 197180"/>
                    <a:gd name="connsiteX4" fmla="*/ 27717 w 32735"/>
                    <a:gd name="connsiteY4" fmla="*/ 127979 h 197180"/>
                    <a:gd name="connsiteX5" fmla="*/ 32735 w 32735"/>
                    <a:gd name="connsiteY5" fmla="*/ 94102 h 197180"/>
                    <a:gd name="connsiteX6" fmla="*/ 30226 w 32735"/>
                    <a:gd name="connsiteY6" fmla="*/ 76537 h 197180"/>
                    <a:gd name="connsiteX7" fmla="*/ 30226 w 32735"/>
                    <a:gd name="connsiteY7" fmla="*/ 60226 h 197180"/>
                    <a:gd name="connsiteX8" fmla="*/ 26462 w 32735"/>
                    <a:gd name="connsiteY8" fmla="*/ 30113 h 197180"/>
                    <a:gd name="connsiteX9" fmla="*/ 17679 w 32735"/>
                    <a:gd name="connsiteY9" fmla="*/ 2510 h 197180"/>
                    <a:gd name="connsiteX10" fmla="*/ 13915 w 32735"/>
                    <a:gd name="connsiteY10" fmla="*/ 0 h 197180"/>
                    <a:gd name="connsiteX11" fmla="*/ 12660 w 32735"/>
                    <a:gd name="connsiteY11" fmla="*/ 3764 h 197180"/>
                    <a:gd name="connsiteX12" fmla="*/ 17679 w 32735"/>
                    <a:gd name="connsiteY12" fmla="*/ 31367 h 197180"/>
                    <a:gd name="connsiteX13" fmla="*/ 17679 w 32735"/>
                    <a:gd name="connsiteY13" fmla="*/ 60226 h 197180"/>
                    <a:gd name="connsiteX14" fmla="*/ 18934 w 32735"/>
                    <a:gd name="connsiteY14" fmla="*/ 76537 h 197180"/>
                    <a:gd name="connsiteX15" fmla="*/ 16424 w 32735"/>
                    <a:gd name="connsiteY15" fmla="*/ 92848 h 197180"/>
                    <a:gd name="connsiteX16" fmla="*/ 15170 w 32735"/>
                    <a:gd name="connsiteY16" fmla="*/ 125470 h 197180"/>
                    <a:gd name="connsiteX17" fmla="*/ 12660 w 32735"/>
                    <a:gd name="connsiteY17" fmla="*/ 140526 h 197180"/>
                    <a:gd name="connsiteX18" fmla="*/ 7641 w 32735"/>
                    <a:gd name="connsiteY18" fmla="*/ 153073 h 197180"/>
                    <a:gd name="connsiteX19" fmla="*/ 2623 w 32735"/>
                    <a:gd name="connsiteY19" fmla="*/ 180677 h 197180"/>
                    <a:gd name="connsiteX20" fmla="*/ 1368 w 32735"/>
                    <a:gd name="connsiteY20" fmla="*/ 196988 h 197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2735" h="197180">
                      <a:moveTo>
                        <a:pt x="1368" y="196988"/>
                      </a:moveTo>
                      <a:cubicBezTo>
                        <a:pt x="3877" y="198243"/>
                        <a:pt x="10151" y="193224"/>
                        <a:pt x="12660" y="185696"/>
                      </a:cubicBezTo>
                      <a:cubicBezTo>
                        <a:pt x="17679" y="171894"/>
                        <a:pt x="17679" y="174403"/>
                        <a:pt x="22698" y="158092"/>
                      </a:cubicBezTo>
                      <a:cubicBezTo>
                        <a:pt x="23952" y="154328"/>
                        <a:pt x="26462" y="149309"/>
                        <a:pt x="27717" y="144290"/>
                      </a:cubicBezTo>
                      <a:cubicBezTo>
                        <a:pt x="28971" y="139272"/>
                        <a:pt x="27717" y="134253"/>
                        <a:pt x="27717" y="127979"/>
                      </a:cubicBezTo>
                      <a:cubicBezTo>
                        <a:pt x="28971" y="116687"/>
                        <a:pt x="32735" y="105395"/>
                        <a:pt x="32735" y="94102"/>
                      </a:cubicBezTo>
                      <a:cubicBezTo>
                        <a:pt x="32735" y="87829"/>
                        <a:pt x="31481" y="82810"/>
                        <a:pt x="30226" y="76537"/>
                      </a:cubicBezTo>
                      <a:cubicBezTo>
                        <a:pt x="30226" y="70263"/>
                        <a:pt x="30226" y="65244"/>
                        <a:pt x="30226" y="60226"/>
                      </a:cubicBezTo>
                      <a:cubicBezTo>
                        <a:pt x="28971" y="48933"/>
                        <a:pt x="27717" y="38896"/>
                        <a:pt x="26462" y="30113"/>
                      </a:cubicBezTo>
                      <a:cubicBezTo>
                        <a:pt x="22698" y="12547"/>
                        <a:pt x="22698" y="16311"/>
                        <a:pt x="17679" y="2510"/>
                      </a:cubicBezTo>
                      <a:cubicBezTo>
                        <a:pt x="16424" y="0"/>
                        <a:pt x="15170" y="0"/>
                        <a:pt x="13915" y="0"/>
                      </a:cubicBezTo>
                      <a:cubicBezTo>
                        <a:pt x="12660" y="0"/>
                        <a:pt x="11405" y="0"/>
                        <a:pt x="12660" y="3764"/>
                      </a:cubicBezTo>
                      <a:cubicBezTo>
                        <a:pt x="15170" y="17566"/>
                        <a:pt x="15170" y="15057"/>
                        <a:pt x="17679" y="31367"/>
                      </a:cubicBezTo>
                      <a:cubicBezTo>
                        <a:pt x="18934" y="40151"/>
                        <a:pt x="17679" y="48933"/>
                        <a:pt x="17679" y="60226"/>
                      </a:cubicBezTo>
                      <a:cubicBezTo>
                        <a:pt x="17679" y="65244"/>
                        <a:pt x="18934" y="71518"/>
                        <a:pt x="18934" y="76537"/>
                      </a:cubicBezTo>
                      <a:cubicBezTo>
                        <a:pt x="18934" y="81555"/>
                        <a:pt x="16424" y="87829"/>
                        <a:pt x="16424" y="92848"/>
                      </a:cubicBezTo>
                      <a:cubicBezTo>
                        <a:pt x="16424" y="104140"/>
                        <a:pt x="16424" y="115432"/>
                        <a:pt x="15170" y="125470"/>
                      </a:cubicBezTo>
                      <a:cubicBezTo>
                        <a:pt x="13915" y="130489"/>
                        <a:pt x="13915" y="135508"/>
                        <a:pt x="12660" y="140526"/>
                      </a:cubicBezTo>
                      <a:cubicBezTo>
                        <a:pt x="11405" y="145545"/>
                        <a:pt x="8896" y="149309"/>
                        <a:pt x="7641" y="153073"/>
                      </a:cubicBezTo>
                      <a:cubicBezTo>
                        <a:pt x="3877" y="169384"/>
                        <a:pt x="6387" y="166875"/>
                        <a:pt x="2623" y="180677"/>
                      </a:cubicBezTo>
                      <a:cubicBezTo>
                        <a:pt x="113" y="188205"/>
                        <a:pt x="-1142" y="194478"/>
                        <a:pt x="1368" y="19698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89" name="任意多边形: 形状 1688" descr="f603b63c-27c0-41ff-a6ca-1b9279622f0a"/>
                <p:cNvSpPr/>
                <p:nvPr/>
              </p:nvSpPr>
              <p:spPr>
                <a:xfrm>
                  <a:off x="10425594" y="5857485"/>
                  <a:ext cx="90001" cy="233579"/>
                </a:xfrm>
                <a:custGeom>
                  <a:avLst/>
                  <a:gdLst>
                    <a:gd name="connsiteX0" fmla="*/ 85814 w 90001"/>
                    <a:gd name="connsiteY0" fmla="*/ 231384 h 233579"/>
                    <a:gd name="connsiteX1" fmla="*/ 65738 w 90001"/>
                    <a:gd name="connsiteY1" fmla="*/ 222601 h 233579"/>
                    <a:gd name="connsiteX2" fmla="*/ 48173 w 90001"/>
                    <a:gd name="connsiteY2" fmla="*/ 213819 h 233579"/>
                    <a:gd name="connsiteX3" fmla="*/ 31862 w 90001"/>
                    <a:gd name="connsiteY3" fmla="*/ 198762 h 233579"/>
                    <a:gd name="connsiteX4" fmla="*/ 23079 w 90001"/>
                    <a:gd name="connsiteY4" fmla="*/ 181196 h 233579"/>
                    <a:gd name="connsiteX5" fmla="*/ 15551 w 90001"/>
                    <a:gd name="connsiteY5" fmla="*/ 161121 h 233579"/>
                    <a:gd name="connsiteX6" fmla="*/ 20569 w 90001"/>
                    <a:gd name="connsiteY6" fmla="*/ 113443 h 233579"/>
                    <a:gd name="connsiteX7" fmla="*/ 24333 w 90001"/>
                    <a:gd name="connsiteY7" fmla="*/ 89603 h 233579"/>
                    <a:gd name="connsiteX8" fmla="*/ 30607 w 90001"/>
                    <a:gd name="connsiteY8" fmla="*/ 65764 h 233579"/>
                    <a:gd name="connsiteX9" fmla="*/ 49427 w 90001"/>
                    <a:gd name="connsiteY9" fmla="*/ 28123 h 233579"/>
                    <a:gd name="connsiteX10" fmla="*/ 65738 w 90001"/>
                    <a:gd name="connsiteY10" fmla="*/ 13067 h 233579"/>
                    <a:gd name="connsiteX11" fmla="*/ 84559 w 90001"/>
                    <a:gd name="connsiteY11" fmla="*/ 5538 h 233579"/>
                    <a:gd name="connsiteX12" fmla="*/ 89578 w 90001"/>
                    <a:gd name="connsiteY12" fmla="*/ 1774 h 233579"/>
                    <a:gd name="connsiteX13" fmla="*/ 82050 w 90001"/>
                    <a:gd name="connsiteY13" fmla="*/ 520 h 233579"/>
                    <a:gd name="connsiteX14" fmla="*/ 60720 w 90001"/>
                    <a:gd name="connsiteY14" fmla="*/ 8048 h 233579"/>
                    <a:gd name="connsiteX15" fmla="*/ 40645 w 90001"/>
                    <a:gd name="connsiteY15" fmla="*/ 24359 h 233579"/>
                    <a:gd name="connsiteX16" fmla="*/ 18060 w 90001"/>
                    <a:gd name="connsiteY16" fmla="*/ 63255 h 233579"/>
                    <a:gd name="connsiteX17" fmla="*/ 11786 w 90001"/>
                    <a:gd name="connsiteY17" fmla="*/ 87094 h 233579"/>
                    <a:gd name="connsiteX18" fmla="*/ 3004 w 90001"/>
                    <a:gd name="connsiteY18" fmla="*/ 110933 h 233579"/>
                    <a:gd name="connsiteX19" fmla="*/ 1749 w 90001"/>
                    <a:gd name="connsiteY19" fmla="*/ 162376 h 233579"/>
                    <a:gd name="connsiteX20" fmla="*/ 8022 w 90001"/>
                    <a:gd name="connsiteY20" fmla="*/ 184960 h 233579"/>
                    <a:gd name="connsiteX21" fmla="*/ 18060 w 90001"/>
                    <a:gd name="connsiteY21" fmla="*/ 205036 h 233579"/>
                    <a:gd name="connsiteX22" fmla="*/ 38135 w 90001"/>
                    <a:gd name="connsiteY22" fmla="*/ 221347 h 233579"/>
                    <a:gd name="connsiteX23" fmla="*/ 59465 w 90001"/>
                    <a:gd name="connsiteY23" fmla="*/ 230130 h 233579"/>
                    <a:gd name="connsiteX24" fmla="*/ 85814 w 90001"/>
                    <a:gd name="connsiteY24" fmla="*/ 231384 h 233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0001" h="233579">
                      <a:moveTo>
                        <a:pt x="85814" y="231384"/>
                      </a:moveTo>
                      <a:cubicBezTo>
                        <a:pt x="87068" y="228875"/>
                        <a:pt x="75776" y="226366"/>
                        <a:pt x="65738" y="222601"/>
                      </a:cubicBezTo>
                      <a:cubicBezTo>
                        <a:pt x="55701" y="218837"/>
                        <a:pt x="51937" y="216328"/>
                        <a:pt x="48173" y="213819"/>
                      </a:cubicBezTo>
                      <a:cubicBezTo>
                        <a:pt x="44409" y="211309"/>
                        <a:pt x="39390" y="207545"/>
                        <a:pt x="31862" y="198762"/>
                      </a:cubicBezTo>
                      <a:cubicBezTo>
                        <a:pt x="28098" y="193743"/>
                        <a:pt x="25588" y="187470"/>
                        <a:pt x="23079" y="181196"/>
                      </a:cubicBezTo>
                      <a:cubicBezTo>
                        <a:pt x="20569" y="174923"/>
                        <a:pt x="16805" y="168649"/>
                        <a:pt x="15551" y="161121"/>
                      </a:cubicBezTo>
                      <a:cubicBezTo>
                        <a:pt x="13041" y="146065"/>
                        <a:pt x="16805" y="129754"/>
                        <a:pt x="20569" y="113443"/>
                      </a:cubicBezTo>
                      <a:cubicBezTo>
                        <a:pt x="21824" y="105914"/>
                        <a:pt x="21824" y="97132"/>
                        <a:pt x="24333" y="89603"/>
                      </a:cubicBezTo>
                      <a:cubicBezTo>
                        <a:pt x="26843" y="82075"/>
                        <a:pt x="29352" y="73292"/>
                        <a:pt x="30607" y="65764"/>
                      </a:cubicBezTo>
                      <a:cubicBezTo>
                        <a:pt x="34371" y="50708"/>
                        <a:pt x="41899" y="38161"/>
                        <a:pt x="49427" y="28123"/>
                      </a:cubicBezTo>
                      <a:cubicBezTo>
                        <a:pt x="56956" y="18085"/>
                        <a:pt x="61974" y="15576"/>
                        <a:pt x="65738" y="13067"/>
                      </a:cubicBezTo>
                      <a:cubicBezTo>
                        <a:pt x="69503" y="10557"/>
                        <a:pt x="73267" y="8048"/>
                        <a:pt x="84559" y="5538"/>
                      </a:cubicBezTo>
                      <a:cubicBezTo>
                        <a:pt x="88323" y="4284"/>
                        <a:pt x="88323" y="3029"/>
                        <a:pt x="89578" y="1774"/>
                      </a:cubicBezTo>
                      <a:cubicBezTo>
                        <a:pt x="90832" y="520"/>
                        <a:pt x="89578" y="-735"/>
                        <a:pt x="82050" y="520"/>
                      </a:cubicBezTo>
                      <a:cubicBezTo>
                        <a:pt x="69503" y="3029"/>
                        <a:pt x="64484" y="5538"/>
                        <a:pt x="60720" y="8048"/>
                      </a:cubicBezTo>
                      <a:cubicBezTo>
                        <a:pt x="55701" y="10557"/>
                        <a:pt x="50682" y="14321"/>
                        <a:pt x="40645" y="24359"/>
                      </a:cubicBezTo>
                      <a:cubicBezTo>
                        <a:pt x="30607" y="34397"/>
                        <a:pt x="23079" y="48198"/>
                        <a:pt x="18060" y="63255"/>
                      </a:cubicBezTo>
                      <a:cubicBezTo>
                        <a:pt x="15551" y="70783"/>
                        <a:pt x="14296" y="79566"/>
                        <a:pt x="11786" y="87094"/>
                      </a:cubicBezTo>
                      <a:cubicBezTo>
                        <a:pt x="9277" y="94622"/>
                        <a:pt x="5513" y="102150"/>
                        <a:pt x="3004" y="110933"/>
                      </a:cubicBezTo>
                      <a:cubicBezTo>
                        <a:pt x="-760" y="127244"/>
                        <a:pt x="-760" y="146065"/>
                        <a:pt x="1749" y="162376"/>
                      </a:cubicBezTo>
                      <a:cubicBezTo>
                        <a:pt x="3004" y="169904"/>
                        <a:pt x="5513" y="177432"/>
                        <a:pt x="8022" y="184960"/>
                      </a:cubicBezTo>
                      <a:cubicBezTo>
                        <a:pt x="11786" y="192489"/>
                        <a:pt x="13041" y="200017"/>
                        <a:pt x="18060" y="205036"/>
                      </a:cubicBezTo>
                      <a:cubicBezTo>
                        <a:pt x="28098" y="216328"/>
                        <a:pt x="33116" y="218837"/>
                        <a:pt x="38135" y="221347"/>
                      </a:cubicBezTo>
                      <a:cubicBezTo>
                        <a:pt x="43154" y="223856"/>
                        <a:pt x="48173" y="226366"/>
                        <a:pt x="59465" y="230130"/>
                      </a:cubicBezTo>
                      <a:cubicBezTo>
                        <a:pt x="72012" y="235148"/>
                        <a:pt x="84559" y="233894"/>
                        <a:pt x="85814" y="23138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0" name="任意多边形: 形状 1689" descr="d0326ee5-6531-4a0b-887f-ba0d552264c1"/>
                <p:cNvSpPr/>
                <p:nvPr/>
              </p:nvSpPr>
              <p:spPr>
                <a:xfrm>
                  <a:off x="10558767" y="5436426"/>
                  <a:ext cx="144610" cy="225110"/>
                </a:xfrm>
                <a:custGeom>
                  <a:avLst/>
                  <a:gdLst>
                    <a:gd name="connsiteX0" fmla="*/ 115752 w 144610"/>
                    <a:gd name="connsiteY0" fmla="*/ 0 h 225110"/>
                    <a:gd name="connsiteX1" fmla="*/ 118261 w 144610"/>
                    <a:gd name="connsiteY1" fmla="*/ 18820 h 225110"/>
                    <a:gd name="connsiteX2" fmla="*/ 123280 w 144610"/>
                    <a:gd name="connsiteY2" fmla="*/ 36386 h 225110"/>
                    <a:gd name="connsiteX3" fmla="*/ 127044 w 144610"/>
                    <a:gd name="connsiteY3" fmla="*/ 56461 h 225110"/>
                    <a:gd name="connsiteX4" fmla="*/ 125790 w 144610"/>
                    <a:gd name="connsiteY4" fmla="*/ 75282 h 225110"/>
                    <a:gd name="connsiteX5" fmla="*/ 125790 w 144610"/>
                    <a:gd name="connsiteY5" fmla="*/ 96612 h 225110"/>
                    <a:gd name="connsiteX6" fmla="*/ 108224 w 144610"/>
                    <a:gd name="connsiteY6" fmla="*/ 139272 h 225110"/>
                    <a:gd name="connsiteX7" fmla="*/ 96932 w 144610"/>
                    <a:gd name="connsiteY7" fmla="*/ 159347 h 225110"/>
                    <a:gd name="connsiteX8" fmla="*/ 80620 w 144610"/>
                    <a:gd name="connsiteY8" fmla="*/ 176913 h 225110"/>
                    <a:gd name="connsiteX9" fmla="*/ 44234 w 144610"/>
                    <a:gd name="connsiteY9" fmla="*/ 202007 h 225110"/>
                    <a:gd name="connsiteX10" fmla="*/ 22904 w 144610"/>
                    <a:gd name="connsiteY10" fmla="*/ 212044 h 225110"/>
                    <a:gd name="connsiteX11" fmla="*/ 4084 w 144610"/>
                    <a:gd name="connsiteY11" fmla="*/ 219572 h 225110"/>
                    <a:gd name="connsiteX12" fmla="*/ 320 w 144610"/>
                    <a:gd name="connsiteY12" fmla="*/ 223336 h 225110"/>
                    <a:gd name="connsiteX13" fmla="*/ 6593 w 144610"/>
                    <a:gd name="connsiteY13" fmla="*/ 224591 h 225110"/>
                    <a:gd name="connsiteX14" fmla="*/ 27923 w 144610"/>
                    <a:gd name="connsiteY14" fmla="*/ 218318 h 225110"/>
                    <a:gd name="connsiteX15" fmla="*/ 50508 w 144610"/>
                    <a:gd name="connsiteY15" fmla="*/ 208280 h 225110"/>
                    <a:gd name="connsiteX16" fmla="*/ 90658 w 144610"/>
                    <a:gd name="connsiteY16" fmla="*/ 184441 h 225110"/>
                    <a:gd name="connsiteX17" fmla="*/ 108224 w 144610"/>
                    <a:gd name="connsiteY17" fmla="*/ 165620 h 225110"/>
                    <a:gd name="connsiteX18" fmla="*/ 125790 w 144610"/>
                    <a:gd name="connsiteY18" fmla="*/ 145545 h 225110"/>
                    <a:gd name="connsiteX19" fmla="*/ 142101 w 144610"/>
                    <a:gd name="connsiteY19" fmla="*/ 97867 h 225110"/>
                    <a:gd name="connsiteX20" fmla="*/ 143355 w 144610"/>
                    <a:gd name="connsiteY20" fmla="*/ 76537 h 225110"/>
                    <a:gd name="connsiteX21" fmla="*/ 144610 w 144610"/>
                    <a:gd name="connsiteY21" fmla="*/ 56461 h 225110"/>
                    <a:gd name="connsiteX22" fmla="*/ 138337 w 144610"/>
                    <a:gd name="connsiteY22" fmla="*/ 35132 h 225110"/>
                    <a:gd name="connsiteX23" fmla="*/ 129554 w 144610"/>
                    <a:gd name="connsiteY23" fmla="*/ 17566 h 225110"/>
                    <a:gd name="connsiteX24" fmla="*/ 115752 w 144610"/>
                    <a:gd name="connsiteY24" fmla="*/ 0 h 22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4610" h="225110">
                      <a:moveTo>
                        <a:pt x="115752" y="0"/>
                      </a:moveTo>
                      <a:cubicBezTo>
                        <a:pt x="111988" y="0"/>
                        <a:pt x="114497" y="10038"/>
                        <a:pt x="118261" y="18820"/>
                      </a:cubicBezTo>
                      <a:cubicBezTo>
                        <a:pt x="122026" y="27603"/>
                        <a:pt x="122026" y="31367"/>
                        <a:pt x="123280" y="36386"/>
                      </a:cubicBezTo>
                      <a:cubicBezTo>
                        <a:pt x="124535" y="40150"/>
                        <a:pt x="125790" y="45169"/>
                        <a:pt x="127044" y="56461"/>
                      </a:cubicBezTo>
                      <a:cubicBezTo>
                        <a:pt x="128299" y="62735"/>
                        <a:pt x="127044" y="69008"/>
                        <a:pt x="125790" y="75282"/>
                      </a:cubicBezTo>
                      <a:cubicBezTo>
                        <a:pt x="125790" y="81555"/>
                        <a:pt x="127044" y="89084"/>
                        <a:pt x="125790" y="96612"/>
                      </a:cubicBezTo>
                      <a:cubicBezTo>
                        <a:pt x="123280" y="110414"/>
                        <a:pt x="115752" y="125470"/>
                        <a:pt x="108224" y="139272"/>
                      </a:cubicBezTo>
                      <a:cubicBezTo>
                        <a:pt x="104460" y="145545"/>
                        <a:pt x="101950" y="153073"/>
                        <a:pt x="96932" y="159347"/>
                      </a:cubicBezTo>
                      <a:cubicBezTo>
                        <a:pt x="91913" y="165620"/>
                        <a:pt x="85639" y="170639"/>
                        <a:pt x="80620" y="176913"/>
                      </a:cubicBezTo>
                      <a:cubicBezTo>
                        <a:pt x="69328" y="186950"/>
                        <a:pt x="55527" y="195733"/>
                        <a:pt x="44234" y="202007"/>
                      </a:cubicBezTo>
                      <a:cubicBezTo>
                        <a:pt x="32942" y="208280"/>
                        <a:pt x="27923" y="210789"/>
                        <a:pt x="22904" y="212044"/>
                      </a:cubicBezTo>
                      <a:cubicBezTo>
                        <a:pt x="17886" y="214554"/>
                        <a:pt x="14121" y="215808"/>
                        <a:pt x="4084" y="219572"/>
                      </a:cubicBezTo>
                      <a:cubicBezTo>
                        <a:pt x="320" y="220827"/>
                        <a:pt x="320" y="222082"/>
                        <a:pt x="320" y="223336"/>
                      </a:cubicBezTo>
                      <a:cubicBezTo>
                        <a:pt x="-935" y="224591"/>
                        <a:pt x="1574" y="225846"/>
                        <a:pt x="6593" y="224591"/>
                      </a:cubicBezTo>
                      <a:cubicBezTo>
                        <a:pt x="17886" y="222082"/>
                        <a:pt x="22904" y="220827"/>
                        <a:pt x="27923" y="218318"/>
                      </a:cubicBezTo>
                      <a:cubicBezTo>
                        <a:pt x="32942" y="215808"/>
                        <a:pt x="37961" y="214554"/>
                        <a:pt x="50508" y="208280"/>
                      </a:cubicBezTo>
                      <a:cubicBezTo>
                        <a:pt x="63055" y="202007"/>
                        <a:pt x="76856" y="195733"/>
                        <a:pt x="90658" y="184441"/>
                      </a:cubicBezTo>
                      <a:cubicBezTo>
                        <a:pt x="96932" y="179422"/>
                        <a:pt x="103205" y="171894"/>
                        <a:pt x="108224" y="165620"/>
                      </a:cubicBezTo>
                      <a:cubicBezTo>
                        <a:pt x="113243" y="159347"/>
                        <a:pt x="120771" y="153073"/>
                        <a:pt x="125790" y="145545"/>
                      </a:cubicBezTo>
                      <a:cubicBezTo>
                        <a:pt x="134573" y="130489"/>
                        <a:pt x="139591" y="112923"/>
                        <a:pt x="142101" y="97867"/>
                      </a:cubicBezTo>
                      <a:cubicBezTo>
                        <a:pt x="143355" y="90338"/>
                        <a:pt x="143355" y="82810"/>
                        <a:pt x="143355" y="76537"/>
                      </a:cubicBezTo>
                      <a:cubicBezTo>
                        <a:pt x="143355" y="69008"/>
                        <a:pt x="144610" y="62735"/>
                        <a:pt x="144610" y="56461"/>
                      </a:cubicBezTo>
                      <a:cubicBezTo>
                        <a:pt x="143355" y="43914"/>
                        <a:pt x="140846" y="38896"/>
                        <a:pt x="138337" y="35132"/>
                      </a:cubicBezTo>
                      <a:cubicBezTo>
                        <a:pt x="135827" y="31367"/>
                        <a:pt x="134573" y="27603"/>
                        <a:pt x="129554" y="17566"/>
                      </a:cubicBezTo>
                      <a:cubicBezTo>
                        <a:pt x="125790" y="7528"/>
                        <a:pt x="119516" y="0"/>
                        <a:pt x="115752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1" name="任意多边形: 形状 1690" descr="a86dc362-a33f-45bc-af9e-f418a0eeaada"/>
                <p:cNvSpPr/>
                <p:nvPr/>
              </p:nvSpPr>
              <p:spPr>
                <a:xfrm>
                  <a:off x="10392053" y="5654355"/>
                  <a:ext cx="176374" cy="344376"/>
                </a:xfrm>
                <a:custGeom>
                  <a:avLst/>
                  <a:gdLst>
                    <a:gd name="connsiteX0" fmla="*/ 175817 w 176374"/>
                    <a:gd name="connsiteY0" fmla="*/ 389 h 344376"/>
                    <a:gd name="connsiteX1" fmla="*/ 154487 w 176374"/>
                    <a:gd name="connsiteY1" fmla="*/ 19209 h 344376"/>
                    <a:gd name="connsiteX2" fmla="*/ 121865 w 176374"/>
                    <a:gd name="connsiteY2" fmla="*/ 66887 h 344376"/>
                    <a:gd name="connsiteX3" fmla="*/ 105554 w 176374"/>
                    <a:gd name="connsiteY3" fmla="*/ 89472 h 344376"/>
                    <a:gd name="connsiteX4" fmla="*/ 90497 w 176374"/>
                    <a:gd name="connsiteY4" fmla="*/ 115821 h 344376"/>
                    <a:gd name="connsiteX5" fmla="*/ 50347 w 176374"/>
                    <a:gd name="connsiteY5" fmla="*/ 172282 h 344376"/>
                    <a:gd name="connsiteX6" fmla="*/ 32781 w 176374"/>
                    <a:gd name="connsiteY6" fmla="*/ 202395 h 344376"/>
                    <a:gd name="connsiteX7" fmla="*/ 15215 w 176374"/>
                    <a:gd name="connsiteY7" fmla="*/ 231253 h 344376"/>
                    <a:gd name="connsiteX8" fmla="*/ 159 w 176374"/>
                    <a:gd name="connsiteY8" fmla="*/ 288969 h 344376"/>
                    <a:gd name="connsiteX9" fmla="*/ 6433 w 176374"/>
                    <a:gd name="connsiteY9" fmla="*/ 319082 h 344376"/>
                    <a:gd name="connsiteX10" fmla="*/ 22744 w 176374"/>
                    <a:gd name="connsiteY10" fmla="*/ 341667 h 344376"/>
                    <a:gd name="connsiteX11" fmla="*/ 30272 w 176374"/>
                    <a:gd name="connsiteY11" fmla="*/ 344176 h 344376"/>
                    <a:gd name="connsiteX12" fmla="*/ 26508 w 176374"/>
                    <a:gd name="connsiteY12" fmla="*/ 336648 h 344376"/>
                    <a:gd name="connsiteX13" fmla="*/ 13961 w 176374"/>
                    <a:gd name="connsiteY13" fmla="*/ 314063 h 344376"/>
                    <a:gd name="connsiteX14" fmla="*/ 8942 w 176374"/>
                    <a:gd name="connsiteY14" fmla="*/ 285205 h 344376"/>
                    <a:gd name="connsiteX15" fmla="*/ 26508 w 176374"/>
                    <a:gd name="connsiteY15" fmla="*/ 233762 h 344376"/>
                    <a:gd name="connsiteX16" fmla="*/ 42819 w 176374"/>
                    <a:gd name="connsiteY16" fmla="*/ 204904 h 344376"/>
                    <a:gd name="connsiteX17" fmla="*/ 64149 w 176374"/>
                    <a:gd name="connsiteY17" fmla="*/ 177301 h 344376"/>
                    <a:gd name="connsiteX18" fmla="*/ 100535 w 176374"/>
                    <a:gd name="connsiteY18" fmla="*/ 119585 h 344376"/>
                    <a:gd name="connsiteX19" fmla="*/ 116846 w 176374"/>
                    <a:gd name="connsiteY19" fmla="*/ 94491 h 344376"/>
                    <a:gd name="connsiteX20" fmla="*/ 134412 w 176374"/>
                    <a:gd name="connsiteY20" fmla="*/ 71906 h 344376"/>
                    <a:gd name="connsiteX21" fmla="*/ 163270 w 176374"/>
                    <a:gd name="connsiteY21" fmla="*/ 22973 h 344376"/>
                    <a:gd name="connsiteX22" fmla="*/ 175817 w 176374"/>
                    <a:gd name="connsiteY22" fmla="*/ 389 h 344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76374" h="344376">
                      <a:moveTo>
                        <a:pt x="175817" y="389"/>
                      </a:moveTo>
                      <a:cubicBezTo>
                        <a:pt x="173307" y="-2121"/>
                        <a:pt x="163270" y="7917"/>
                        <a:pt x="154487" y="19209"/>
                      </a:cubicBezTo>
                      <a:cubicBezTo>
                        <a:pt x="138176" y="43048"/>
                        <a:pt x="140685" y="38030"/>
                        <a:pt x="121865" y="66887"/>
                      </a:cubicBezTo>
                      <a:cubicBezTo>
                        <a:pt x="116846" y="74416"/>
                        <a:pt x="110573" y="80689"/>
                        <a:pt x="105554" y="89472"/>
                      </a:cubicBezTo>
                      <a:cubicBezTo>
                        <a:pt x="100535" y="98255"/>
                        <a:pt x="95516" y="107038"/>
                        <a:pt x="90497" y="115821"/>
                      </a:cubicBezTo>
                      <a:cubicBezTo>
                        <a:pt x="77950" y="133387"/>
                        <a:pt x="64149" y="152207"/>
                        <a:pt x="50347" y="172282"/>
                      </a:cubicBezTo>
                      <a:cubicBezTo>
                        <a:pt x="44074" y="182320"/>
                        <a:pt x="39055" y="192357"/>
                        <a:pt x="32781" y="202395"/>
                      </a:cubicBezTo>
                      <a:cubicBezTo>
                        <a:pt x="26508" y="212433"/>
                        <a:pt x="20234" y="221215"/>
                        <a:pt x="15215" y="231253"/>
                      </a:cubicBezTo>
                      <a:cubicBezTo>
                        <a:pt x="5178" y="251328"/>
                        <a:pt x="-1096" y="271403"/>
                        <a:pt x="159" y="288969"/>
                      </a:cubicBezTo>
                      <a:cubicBezTo>
                        <a:pt x="1414" y="306535"/>
                        <a:pt x="3923" y="314063"/>
                        <a:pt x="6433" y="319082"/>
                      </a:cubicBezTo>
                      <a:cubicBezTo>
                        <a:pt x="8942" y="325355"/>
                        <a:pt x="11451" y="330374"/>
                        <a:pt x="22744" y="341667"/>
                      </a:cubicBezTo>
                      <a:cubicBezTo>
                        <a:pt x="26508" y="345431"/>
                        <a:pt x="29017" y="344176"/>
                        <a:pt x="30272" y="344176"/>
                      </a:cubicBezTo>
                      <a:cubicBezTo>
                        <a:pt x="32781" y="344176"/>
                        <a:pt x="31527" y="342921"/>
                        <a:pt x="26508" y="336648"/>
                      </a:cubicBezTo>
                      <a:cubicBezTo>
                        <a:pt x="17725" y="325355"/>
                        <a:pt x="16470" y="320337"/>
                        <a:pt x="13961" y="314063"/>
                      </a:cubicBezTo>
                      <a:cubicBezTo>
                        <a:pt x="12706" y="307790"/>
                        <a:pt x="8942" y="301516"/>
                        <a:pt x="8942" y="285205"/>
                      </a:cubicBezTo>
                      <a:cubicBezTo>
                        <a:pt x="8942" y="268894"/>
                        <a:pt x="16470" y="251328"/>
                        <a:pt x="26508" y="233762"/>
                      </a:cubicBezTo>
                      <a:cubicBezTo>
                        <a:pt x="31527" y="224980"/>
                        <a:pt x="36545" y="214942"/>
                        <a:pt x="42819" y="204904"/>
                      </a:cubicBezTo>
                      <a:cubicBezTo>
                        <a:pt x="49092" y="194867"/>
                        <a:pt x="57875" y="187339"/>
                        <a:pt x="64149" y="177301"/>
                      </a:cubicBezTo>
                      <a:cubicBezTo>
                        <a:pt x="76696" y="158481"/>
                        <a:pt x="89243" y="137151"/>
                        <a:pt x="100535" y="119585"/>
                      </a:cubicBezTo>
                      <a:cubicBezTo>
                        <a:pt x="106809" y="110802"/>
                        <a:pt x="111827" y="102019"/>
                        <a:pt x="116846" y="94491"/>
                      </a:cubicBezTo>
                      <a:cubicBezTo>
                        <a:pt x="121865" y="85708"/>
                        <a:pt x="129393" y="79434"/>
                        <a:pt x="134412" y="71906"/>
                      </a:cubicBezTo>
                      <a:cubicBezTo>
                        <a:pt x="153232" y="43048"/>
                        <a:pt x="148214" y="46812"/>
                        <a:pt x="163270" y="22973"/>
                      </a:cubicBezTo>
                      <a:cubicBezTo>
                        <a:pt x="172053" y="14190"/>
                        <a:pt x="178326" y="2898"/>
                        <a:pt x="175817" y="38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2" name="任意多边形: 形状 1691" descr="3c330528-d9e5-4c79-8488-d234b765f66b"/>
                <p:cNvSpPr/>
                <p:nvPr/>
              </p:nvSpPr>
              <p:spPr>
                <a:xfrm>
                  <a:off x="10380362" y="5649167"/>
                  <a:ext cx="150665" cy="232119"/>
                </a:xfrm>
                <a:custGeom>
                  <a:avLst/>
                  <a:gdLst>
                    <a:gd name="connsiteX0" fmla="*/ 149867 w 150665"/>
                    <a:gd name="connsiteY0" fmla="*/ 558 h 232119"/>
                    <a:gd name="connsiteX1" fmla="*/ 133556 w 150665"/>
                    <a:gd name="connsiteY1" fmla="*/ 13105 h 232119"/>
                    <a:gd name="connsiteX2" fmla="*/ 110971 w 150665"/>
                    <a:gd name="connsiteY2" fmla="*/ 45727 h 232119"/>
                    <a:gd name="connsiteX3" fmla="*/ 99679 w 150665"/>
                    <a:gd name="connsiteY3" fmla="*/ 60783 h 232119"/>
                    <a:gd name="connsiteX4" fmla="*/ 89641 w 150665"/>
                    <a:gd name="connsiteY4" fmla="*/ 79604 h 232119"/>
                    <a:gd name="connsiteX5" fmla="*/ 63293 w 150665"/>
                    <a:gd name="connsiteY5" fmla="*/ 118499 h 232119"/>
                    <a:gd name="connsiteX6" fmla="*/ 53255 w 150665"/>
                    <a:gd name="connsiteY6" fmla="*/ 138574 h 232119"/>
                    <a:gd name="connsiteX7" fmla="*/ 40708 w 150665"/>
                    <a:gd name="connsiteY7" fmla="*/ 157395 h 232119"/>
                    <a:gd name="connsiteX8" fmla="*/ 19378 w 150665"/>
                    <a:gd name="connsiteY8" fmla="*/ 192527 h 232119"/>
                    <a:gd name="connsiteX9" fmla="*/ 558 w 150665"/>
                    <a:gd name="connsiteY9" fmla="*/ 226403 h 232119"/>
                    <a:gd name="connsiteX10" fmla="*/ 558 w 150665"/>
                    <a:gd name="connsiteY10" fmla="*/ 231422 h 232119"/>
                    <a:gd name="connsiteX11" fmla="*/ 5576 w 150665"/>
                    <a:gd name="connsiteY11" fmla="*/ 227658 h 232119"/>
                    <a:gd name="connsiteX12" fmla="*/ 28161 w 150665"/>
                    <a:gd name="connsiteY12" fmla="*/ 195036 h 232119"/>
                    <a:gd name="connsiteX13" fmla="*/ 52000 w 150665"/>
                    <a:gd name="connsiteY13" fmla="*/ 162414 h 232119"/>
                    <a:gd name="connsiteX14" fmla="*/ 63293 w 150665"/>
                    <a:gd name="connsiteY14" fmla="*/ 142339 h 232119"/>
                    <a:gd name="connsiteX15" fmla="*/ 78349 w 150665"/>
                    <a:gd name="connsiteY15" fmla="*/ 123518 h 232119"/>
                    <a:gd name="connsiteX16" fmla="*/ 102188 w 150665"/>
                    <a:gd name="connsiteY16" fmla="*/ 83368 h 232119"/>
                    <a:gd name="connsiteX17" fmla="*/ 113481 w 150665"/>
                    <a:gd name="connsiteY17" fmla="*/ 65802 h 232119"/>
                    <a:gd name="connsiteX18" fmla="*/ 126028 w 150665"/>
                    <a:gd name="connsiteY18" fmla="*/ 50746 h 232119"/>
                    <a:gd name="connsiteX19" fmla="*/ 143593 w 150665"/>
                    <a:gd name="connsiteY19" fmla="*/ 16869 h 232119"/>
                    <a:gd name="connsiteX20" fmla="*/ 149867 w 150665"/>
                    <a:gd name="connsiteY20" fmla="*/ 558 h 232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0665" h="232119">
                      <a:moveTo>
                        <a:pt x="149867" y="558"/>
                      </a:moveTo>
                      <a:cubicBezTo>
                        <a:pt x="147357" y="-1952"/>
                        <a:pt x="139829" y="4322"/>
                        <a:pt x="133556" y="13105"/>
                      </a:cubicBezTo>
                      <a:cubicBezTo>
                        <a:pt x="122263" y="29416"/>
                        <a:pt x="124773" y="25652"/>
                        <a:pt x="110971" y="45727"/>
                      </a:cubicBezTo>
                      <a:cubicBezTo>
                        <a:pt x="107207" y="50746"/>
                        <a:pt x="103443" y="55764"/>
                        <a:pt x="99679" y="60783"/>
                      </a:cubicBezTo>
                      <a:cubicBezTo>
                        <a:pt x="95915" y="67057"/>
                        <a:pt x="94660" y="73330"/>
                        <a:pt x="89641" y="79604"/>
                      </a:cubicBezTo>
                      <a:cubicBezTo>
                        <a:pt x="82113" y="92151"/>
                        <a:pt x="70821" y="104698"/>
                        <a:pt x="63293" y="118499"/>
                      </a:cubicBezTo>
                      <a:cubicBezTo>
                        <a:pt x="59528" y="124773"/>
                        <a:pt x="57019" y="132301"/>
                        <a:pt x="53255" y="138574"/>
                      </a:cubicBezTo>
                      <a:cubicBezTo>
                        <a:pt x="49491" y="144848"/>
                        <a:pt x="44472" y="151121"/>
                        <a:pt x="40708" y="157395"/>
                      </a:cubicBezTo>
                      <a:cubicBezTo>
                        <a:pt x="33180" y="169942"/>
                        <a:pt x="25652" y="181234"/>
                        <a:pt x="19378" y="192527"/>
                      </a:cubicBezTo>
                      <a:cubicBezTo>
                        <a:pt x="8086" y="212602"/>
                        <a:pt x="9340" y="210092"/>
                        <a:pt x="558" y="226403"/>
                      </a:cubicBezTo>
                      <a:cubicBezTo>
                        <a:pt x="-697" y="230167"/>
                        <a:pt x="558" y="230167"/>
                        <a:pt x="558" y="231422"/>
                      </a:cubicBezTo>
                      <a:cubicBezTo>
                        <a:pt x="1812" y="232677"/>
                        <a:pt x="3067" y="232677"/>
                        <a:pt x="5576" y="227658"/>
                      </a:cubicBezTo>
                      <a:cubicBezTo>
                        <a:pt x="16869" y="211347"/>
                        <a:pt x="14359" y="213856"/>
                        <a:pt x="28161" y="195036"/>
                      </a:cubicBezTo>
                      <a:cubicBezTo>
                        <a:pt x="34434" y="184998"/>
                        <a:pt x="44472" y="174961"/>
                        <a:pt x="52000" y="162414"/>
                      </a:cubicBezTo>
                      <a:cubicBezTo>
                        <a:pt x="55764" y="156140"/>
                        <a:pt x="59528" y="149867"/>
                        <a:pt x="63293" y="142339"/>
                      </a:cubicBezTo>
                      <a:cubicBezTo>
                        <a:pt x="67057" y="136065"/>
                        <a:pt x="73330" y="129792"/>
                        <a:pt x="78349" y="123518"/>
                      </a:cubicBezTo>
                      <a:cubicBezTo>
                        <a:pt x="87132" y="109716"/>
                        <a:pt x="94660" y="95915"/>
                        <a:pt x="102188" y="83368"/>
                      </a:cubicBezTo>
                      <a:cubicBezTo>
                        <a:pt x="105952" y="77094"/>
                        <a:pt x="109716" y="70821"/>
                        <a:pt x="113481" y="65802"/>
                      </a:cubicBezTo>
                      <a:cubicBezTo>
                        <a:pt x="117245" y="59528"/>
                        <a:pt x="122263" y="55764"/>
                        <a:pt x="126028" y="50746"/>
                      </a:cubicBezTo>
                      <a:cubicBezTo>
                        <a:pt x="138575" y="30670"/>
                        <a:pt x="133556" y="33180"/>
                        <a:pt x="143593" y="16869"/>
                      </a:cubicBezTo>
                      <a:cubicBezTo>
                        <a:pt x="148612" y="10595"/>
                        <a:pt x="152376" y="3067"/>
                        <a:pt x="149867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3" name="任意多边形: 形状 1692" descr="56afb7ba-50ae-490d-8e15-2e8d22fc3d28"/>
                <p:cNvSpPr/>
                <p:nvPr/>
              </p:nvSpPr>
              <p:spPr>
                <a:xfrm>
                  <a:off x="10512663" y="5428758"/>
                  <a:ext cx="164759" cy="228494"/>
                </a:xfrm>
                <a:custGeom>
                  <a:avLst/>
                  <a:gdLst>
                    <a:gd name="connsiteX0" fmla="*/ 21330 w 164759"/>
                    <a:gd name="connsiteY0" fmla="*/ 228495 h 228494"/>
                    <a:gd name="connsiteX1" fmla="*/ 21330 w 164759"/>
                    <a:gd name="connsiteY1" fmla="*/ 208419 h 228494"/>
                    <a:gd name="connsiteX2" fmla="*/ 17566 w 164759"/>
                    <a:gd name="connsiteY2" fmla="*/ 189599 h 228494"/>
                    <a:gd name="connsiteX3" fmla="*/ 16311 w 164759"/>
                    <a:gd name="connsiteY3" fmla="*/ 167014 h 228494"/>
                    <a:gd name="connsiteX4" fmla="*/ 18820 w 164759"/>
                    <a:gd name="connsiteY4" fmla="*/ 146939 h 228494"/>
                    <a:gd name="connsiteX5" fmla="*/ 21330 w 164759"/>
                    <a:gd name="connsiteY5" fmla="*/ 124355 h 228494"/>
                    <a:gd name="connsiteX6" fmla="*/ 42660 w 164759"/>
                    <a:gd name="connsiteY6" fmla="*/ 79185 h 228494"/>
                    <a:gd name="connsiteX7" fmla="*/ 48933 w 164759"/>
                    <a:gd name="connsiteY7" fmla="*/ 67893 h 228494"/>
                    <a:gd name="connsiteX8" fmla="*/ 56461 w 164759"/>
                    <a:gd name="connsiteY8" fmla="*/ 56601 h 228494"/>
                    <a:gd name="connsiteX9" fmla="*/ 75282 w 164759"/>
                    <a:gd name="connsiteY9" fmla="*/ 37780 h 228494"/>
                    <a:gd name="connsiteX10" fmla="*/ 114178 w 164759"/>
                    <a:gd name="connsiteY10" fmla="*/ 11432 h 228494"/>
                    <a:gd name="connsiteX11" fmla="*/ 138017 w 164759"/>
                    <a:gd name="connsiteY11" fmla="*/ 7668 h 228494"/>
                    <a:gd name="connsiteX12" fmla="*/ 156837 w 164759"/>
                    <a:gd name="connsiteY12" fmla="*/ 13941 h 228494"/>
                    <a:gd name="connsiteX13" fmla="*/ 163111 w 164759"/>
                    <a:gd name="connsiteY13" fmla="*/ 15196 h 228494"/>
                    <a:gd name="connsiteX14" fmla="*/ 160601 w 164759"/>
                    <a:gd name="connsiteY14" fmla="*/ 8922 h 228494"/>
                    <a:gd name="connsiteX15" fmla="*/ 138017 w 164759"/>
                    <a:gd name="connsiteY15" fmla="*/ 139 h 228494"/>
                    <a:gd name="connsiteX16" fmla="*/ 109159 w 164759"/>
                    <a:gd name="connsiteY16" fmla="*/ 3903 h 228494"/>
                    <a:gd name="connsiteX17" fmla="*/ 65244 w 164759"/>
                    <a:gd name="connsiteY17" fmla="*/ 30252 h 228494"/>
                    <a:gd name="connsiteX18" fmla="*/ 46424 w 164759"/>
                    <a:gd name="connsiteY18" fmla="*/ 50327 h 228494"/>
                    <a:gd name="connsiteX19" fmla="*/ 36386 w 164759"/>
                    <a:gd name="connsiteY19" fmla="*/ 60365 h 228494"/>
                    <a:gd name="connsiteX20" fmla="*/ 27603 w 164759"/>
                    <a:gd name="connsiteY20" fmla="*/ 71657 h 228494"/>
                    <a:gd name="connsiteX21" fmla="*/ 7528 w 164759"/>
                    <a:gd name="connsiteY21" fmla="*/ 121845 h 228494"/>
                    <a:gd name="connsiteX22" fmla="*/ 3764 w 164759"/>
                    <a:gd name="connsiteY22" fmla="*/ 145684 h 228494"/>
                    <a:gd name="connsiteX23" fmla="*/ 0 w 164759"/>
                    <a:gd name="connsiteY23" fmla="*/ 167014 h 228494"/>
                    <a:gd name="connsiteX24" fmla="*/ 3764 w 164759"/>
                    <a:gd name="connsiteY24" fmla="*/ 190854 h 228494"/>
                    <a:gd name="connsiteX25" fmla="*/ 10038 w 164759"/>
                    <a:gd name="connsiteY25" fmla="*/ 210929 h 228494"/>
                    <a:gd name="connsiteX26" fmla="*/ 21330 w 164759"/>
                    <a:gd name="connsiteY26" fmla="*/ 228495 h 22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4759" h="228494">
                      <a:moveTo>
                        <a:pt x="21330" y="228495"/>
                      </a:moveTo>
                      <a:cubicBezTo>
                        <a:pt x="25094" y="228495"/>
                        <a:pt x="23839" y="218457"/>
                        <a:pt x="21330" y="208419"/>
                      </a:cubicBezTo>
                      <a:cubicBezTo>
                        <a:pt x="18820" y="198382"/>
                        <a:pt x="18820" y="193363"/>
                        <a:pt x="17566" y="189599"/>
                      </a:cubicBezTo>
                      <a:cubicBezTo>
                        <a:pt x="17566" y="184580"/>
                        <a:pt x="16311" y="179561"/>
                        <a:pt x="16311" y="167014"/>
                      </a:cubicBezTo>
                      <a:cubicBezTo>
                        <a:pt x="16311" y="160741"/>
                        <a:pt x="18820" y="154467"/>
                        <a:pt x="18820" y="146939"/>
                      </a:cubicBezTo>
                      <a:cubicBezTo>
                        <a:pt x="20075" y="139411"/>
                        <a:pt x="18820" y="131883"/>
                        <a:pt x="21330" y="124355"/>
                      </a:cubicBezTo>
                      <a:cubicBezTo>
                        <a:pt x="25094" y="109298"/>
                        <a:pt x="33877" y="92987"/>
                        <a:pt x="42660" y="79185"/>
                      </a:cubicBezTo>
                      <a:cubicBezTo>
                        <a:pt x="45169" y="75421"/>
                        <a:pt x="46424" y="71657"/>
                        <a:pt x="48933" y="67893"/>
                      </a:cubicBezTo>
                      <a:cubicBezTo>
                        <a:pt x="51443" y="64129"/>
                        <a:pt x="53952" y="60365"/>
                        <a:pt x="56461" y="56601"/>
                      </a:cubicBezTo>
                      <a:cubicBezTo>
                        <a:pt x="62735" y="50327"/>
                        <a:pt x="69008" y="44054"/>
                        <a:pt x="75282" y="37780"/>
                      </a:cubicBezTo>
                      <a:cubicBezTo>
                        <a:pt x="87829" y="26488"/>
                        <a:pt x="101631" y="16450"/>
                        <a:pt x="114178" y="11432"/>
                      </a:cubicBezTo>
                      <a:cubicBezTo>
                        <a:pt x="126725" y="6413"/>
                        <a:pt x="132998" y="7668"/>
                        <a:pt x="138017" y="7668"/>
                      </a:cubicBezTo>
                      <a:cubicBezTo>
                        <a:pt x="143036" y="7668"/>
                        <a:pt x="148054" y="7668"/>
                        <a:pt x="156837" y="13941"/>
                      </a:cubicBezTo>
                      <a:cubicBezTo>
                        <a:pt x="159347" y="16450"/>
                        <a:pt x="160601" y="15196"/>
                        <a:pt x="163111" y="15196"/>
                      </a:cubicBezTo>
                      <a:cubicBezTo>
                        <a:pt x="165620" y="15196"/>
                        <a:pt x="165620" y="13941"/>
                        <a:pt x="160601" y="8922"/>
                      </a:cubicBezTo>
                      <a:cubicBezTo>
                        <a:pt x="150564" y="1394"/>
                        <a:pt x="144290" y="1394"/>
                        <a:pt x="138017" y="139"/>
                      </a:cubicBezTo>
                      <a:cubicBezTo>
                        <a:pt x="131743" y="139"/>
                        <a:pt x="124215" y="-1115"/>
                        <a:pt x="109159" y="3903"/>
                      </a:cubicBezTo>
                      <a:cubicBezTo>
                        <a:pt x="94102" y="8922"/>
                        <a:pt x="79046" y="17705"/>
                        <a:pt x="65244" y="30252"/>
                      </a:cubicBezTo>
                      <a:cubicBezTo>
                        <a:pt x="57716" y="36526"/>
                        <a:pt x="52697" y="44054"/>
                        <a:pt x="46424" y="50327"/>
                      </a:cubicBezTo>
                      <a:cubicBezTo>
                        <a:pt x="43914" y="54091"/>
                        <a:pt x="40150" y="57855"/>
                        <a:pt x="36386" y="60365"/>
                      </a:cubicBezTo>
                      <a:cubicBezTo>
                        <a:pt x="33877" y="64129"/>
                        <a:pt x="30113" y="67893"/>
                        <a:pt x="27603" y="71657"/>
                      </a:cubicBezTo>
                      <a:cubicBezTo>
                        <a:pt x="17566" y="87968"/>
                        <a:pt x="12547" y="105534"/>
                        <a:pt x="7528" y="121845"/>
                      </a:cubicBezTo>
                      <a:cubicBezTo>
                        <a:pt x="5019" y="129373"/>
                        <a:pt x="5019" y="138156"/>
                        <a:pt x="3764" y="145684"/>
                      </a:cubicBezTo>
                      <a:cubicBezTo>
                        <a:pt x="2509" y="153213"/>
                        <a:pt x="0" y="160741"/>
                        <a:pt x="0" y="167014"/>
                      </a:cubicBezTo>
                      <a:cubicBezTo>
                        <a:pt x="0" y="180816"/>
                        <a:pt x="1255" y="185835"/>
                        <a:pt x="3764" y="190854"/>
                      </a:cubicBezTo>
                      <a:cubicBezTo>
                        <a:pt x="5019" y="195872"/>
                        <a:pt x="6273" y="199636"/>
                        <a:pt x="10038" y="210929"/>
                      </a:cubicBezTo>
                      <a:cubicBezTo>
                        <a:pt x="12547" y="218457"/>
                        <a:pt x="18820" y="227240"/>
                        <a:pt x="21330" y="22849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4" name="任意多边形: 形状 1693" descr="93b85d0d-74cd-437a-8e1c-68d693fd0a04"/>
                <p:cNvSpPr/>
                <p:nvPr/>
              </p:nvSpPr>
              <p:spPr>
                <a:xfrm>
                  <a:off x="10398171" y="5422311"/>
                  <a:ext cx="110030" cy="269569"/>
                </a:xfrm>
                <a:custGeom>
                  <a:avLst/>
                  <a:gdLst>
                    <a:gd name="connsiteX0" fmla="*/ 49247 w 110030"/>
                    <a:gd name="connsiteY0" fmla="*/ 314 h 269569"/>
                    <a:gd name="connsiteX1" fmla="*/ 65558 w 110030"/>
                    <a:gd name="connsiteY1" fmla="*/ 15370 h 269569"/>
                    <a:gd name="connsiteX2" fmla="*/ 79360 w 110030"/>
                    <a:gd name="connsiteY2" fmla="*/ 30426 h 269569"/>
                    <a:gd name="connsiteX3" fmla="*/ 90652 w 110030"/>
                    <a:gd name="connsiteY3" fmla="*/ 50502 h 269569"/>
                    <a:gd name="connsiteX4" fmla="*/ 94416 w 110030"/>
                    <a:gd name="connsiteY4" fmla="*/ 70577 h 269569"/>
                    <a:gd name="connsiteX5" fmla="*/ 96925 w 110030"/>
                    <a:gd name="connsiteY5" fmla="*/ 93161 h 269569"/>
                    <a:gd name="connsiteX6" fmla="*/ 81869 w 110030"/>
                    <a:gd name="connsiteY6" fmla="*/ 142095 h 269569"/>
                    <a:gd name="connsiteX7" fmla="*/ 73086 w 110030"/>
                    <a:gd name="connsiteY7" fmla="*/ 167188 h 269569"/>
                    <a:gd name="connsiteX8" fmla="*/ 60539 w 110030"/>
                    <a:gd name="connsiteY8" fmla="*/ 189773 h 269569"/>
                    <a:gd name="connsiteX9" fmla="*/ 32936 w 110030"/>
                    <a:gd name="connsiteY9" fmla="*/ 228669 h 269569"/>
                    <a:gd name="connsiteX10" fmla="*/ 1568 w 110030"/>
                    <a:gd name="connsiteY10" fmla="*/ 263800 h 269569"/>
                    <a:gd name="connsiteX11" fmla="*/ 314 w 110030"/>
                    <a:gd name="connsiteY11" fmla="*/ 268819 h 269569"/>
                    <a:gd name="connsiteX12" fmla="*/ 6587 w 110030"/>
                    <a:gd name="connsiteY12" fmla="*/ 266310 h 269569"/>
                    <a:gd name="connsiteX13" fmla="*/ 40464 w 110030"/>
                    <a:gd name="connsiteY13" fmla="*/ 232433 h 269569"/>
                    <a:gd name="connsiteX14" fmla="*/ 70577 w 110030"/>
                    <a:gd name="connsiteY14" fmla="*/ 194792 h 269569"/>
                    <a:gd name="connsiteX15" fmla="*/ 83124 w 110030"/>
                    <a:gd name="connsiteY15" fmla="*/ 170953 h 269569"/>
                    <a:gd name="connsiteX16" fmla="*/ 96925 w 110030"/>
                    <a:gd name="connsiteY16" fmla="*/ 147113 h 269569"/>
                    <a:gd name="connsiteX17" fmla="*/ 109472 w 110030"/>
                    <a:gd name="connsiteY17" fmla="*/ 93161 h 269569"/>
                    <a:gd name="connsiteX18" fmla="*/ 109472 w 110030"/>
                    <a:gd name="connsiteY18" fmla="*/ 68067 h 269569"/>
                    <a:gd name="connsiteX19" fmla="*/ 105708 w 110030"/>
                    <a:gd name="connsiteY19" fmla="*/ 45483 h 269569"/>
                    <a:gd name="connsiteX20" fmla="*/ 90652 w 110030"/>
                    <a:gd name="connsiteY20" fmla="*/ 22898 h 269569"/>
                    <a:gd name="connsiteX21" fmla="*/ 71832 w 110030"/>
                    <a:gd name="connsiteY21" fmla="*/ 7842 h 269569"/>
                    <a:gd name="connsiteX22" fmla="*/ 49247 w 110030"/>
                    <a:gd name="connsiteY22" fmla="*/ 314 h 269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0030" h="269569">
                      <a:moveTo>
                        <a:pt x="49247" y="314"/>
                      </a:moveTo>
                      <a:cubicBezTo>
                        <a:pt x="46738" y="2823"/>
                        <a:pt x="56775" y="7842"/>
                        <a:pt x="65558" y="15370"/>
                      </a:cubicBezTo>
                      <a:cubicBezTo>
                        <a:pt x="74341" y="22898"/>
                        <a:pt x="76850" y="25408"/>
                        <a:pt x="79360" y="30426"/>
                      </a:cubicBezTo>
                      <a:cubicBezTo>
                        <a:pt x="81869" y="34191"/>
                        <a:pt x="85633" y="39209"/>
                        <a:pt x="90652" y="50502"/>
                      </a:cubicBezTo>
                      <a:cubicBezTo>
                        <a:pt x="93161" y="56775"/>
                        <a:pt x="93161" y="63049"/>
                        <a:pt x="94416" y="70577"/>
                      </a:cubicBezTo>
                      <a:cubicBezTo>
                        <a:pt x="95671" y="78105"/>
                        <a:pt x="96925" y="85633"/>
                        <a:pt x="96925" y="93161"/>
                      </a:cubicBezTo>
                      <a:cubicBezTo>
                        <a:pt x="95671" y="109472"/>
                        <a:pt x="88143" y="125784"/>
                        <a:pt x="81869" y="142095"/>
                      </a:cubicBezTo>
                      <a:cubicBezTo>
                        <a:pt x="78105" y="150878"/>
                        <a:pt x="76850" y="158406"/>
                        <a:pt x="73086" y="167188"/>
                      </a:cubicBezTo>
                      <a:cubicBezTo>
                        <a:pt x="69322" y="174717"/>
                        <a:pt x="64303" y="182245"/>
                        <a:pt x="60539" y="189773"/>
                      </a:cubicBezTo>
                      <a:cubicBezTo>
                        <a:pt x="51756" y="204829"/>
                        <a:pt x="41719" y="217376"/>
                        <a:pt x="32936" y="228669"/>
                      </a:cubicBezTo>
                      <a:cubicBezTo>
                        <a:pt x="15370" y="249999"/>
                        <a:pt x="17879" y="247489"/>
                        <a:pt x="1568" y="263800"/>
                      </a:cubicBezTo>
                      <a:cubicBezTo>
                        <a:pt x="-941" y="266310"/>
                        <a:pt x="314" y="267564"/>
                        <a:pt x="314" y="268819"/>
                      </a:cubicBezTo>
                      <a:cubicBezTo>
                        <a:pt x="314" y="270074"/>
                        <a:pt x="2823" y="270074"/>
                        <a:pt x="6587" y="266310"/>
                      </a:cubicBezTo>
                      <a:cubicBezTo>
                        <a:pt x="25408" y="249999"/>
                        <a:pt x="21644" y="252508"/>
                        <a:pt x="40464" y="232433"/>
                      </a:cubicBezTo>
                      <a:cubicBezTo>
                        <a:pt x="50502" y="221141"/>
                        <a:pt x="61794" y="209848"/>
                        <a:pt x="70577" y="194792"/>
                      </a:cubicBezTo>
                      <a:cubicBezTo>
                        <a:pt x="75596" y="187264"/>
                        <a:pt x="79360" y="178481"/>
                        <a:pt x="83124" y="170953"/>
                      </a:cubicBezTo>
                      <a:cubicBezTo>
                        <a:pt x="86888" y="163425"/>
                        <a:pt x="93161" y="155896"/>
                        <a:pt x="96925" y="147113"/>
                      </a:cubicBezTo>
                      <a:cubicBezTo>
                        <a:pt x="104454" y="129548"/>
                        <a:pt x="108218" y="110727"/>
                        <a:pt x="109472" y="93161"/>
                      </a:cubicBezTo>
                      <a:cubicBezTo>
                        <a:pt x="110727" y="84378"/>
                        <a:pt x="109472" y="76850"/>
                        <a:pt x="109472" y="68067"/>
                      </a:cubicBezTo>
                      <a:cubicBezTo>
                        <a:pt x="108218" y="60539"/>
                        <a:pt x="108218" y="51756"/>
                        <a:pt x="105708" y="45483"/>
                      </a:cubicBezTo>
                      <a:cubicBezTo>
                        <a:pt x="99435" y="31681"/>
                        <a:pt x="94416" y="26662"/>
                        <a:pt x="90652" y="22898"/>
                      </a:cubicBezTo>
                      <a:cubicBezTo>
                        <a:pt x="86888" y="19134"/>
                        <a:pt x="83124" y="15370"/>
                        <a:pt x="71832" y="7842"/>
                      </a:cubicBezTo>
                      <a:cubicBezTo>
                        <a:pt x="64303" y="1568"/>
                        <a:pt x="50502" y="-941"/>
                        <a:pt x="49247" y="31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5" name="任意多边形: 形状 1694" descr="5c077381-2bce-421a-820b-f515ecfee0b6"/>
                <p:cNvSpPr/>
                <p:nvPr/>
              </p:nvSpPr>
              <p:spPr>
                <a:xfrm>
                  <a:off x="10373391" y="5688428"/>
                  <a:ext cx="36149" cy="189651"/>
                </a:xfrm>
                <a:custGeom>
                  <a:avLst/>
                  <a:gdLst>
                    <a:gd name="connsiteX0" fmla="*/ 33877 w 36149"/>
                    <a:gd name="connsiteY0" fmla="*/ 192 h 189651"/>
                    <a:gd name="connsiteX1" fmla="*/ 23839 w 36149"/>
                    <a:gd name="connsiteY1" fmla="*/ 11484 h 189651"/>
                    <a:gd name="connsiteX2" fmla="*/ 15056 w 36149"/>
                    <a:gd name="connsiteY2" fmla="*/ 37833 h 189651"/>
                    <a:gd name="connsiteX3" fmla="*/ 10038 w 36149"/>
                    <a:gd name="connsiteY3" fmla="*/ 50380 h 189651"/>
                    <a:gd name="connsiteX4" fmla="*/ 8783 w 36149"/>
                    <a:gd name="connsiteY4" fmla="*/ 65436 h 189651"/>
                    <a:gd name="connsiteX5" fmla="*/ 1255 w 36149"/>
                    <a:gd name="connsiteY5" fmla="*/ 98059 h 189651"/>
                    <a:gd name="connsiteX6" fmla="*/ 1255 w 36149"/>
                    <a:gd name="connsiteY6" fmla="*/ 114370 h 189651"/>
                    <a:gd name="connsiteX7" fmla="*/ 0 w 36149"/>
                    <a:gd name="connsiteY7" fmla="*/ 130681 h 189651"/>
                    <a:gd name="connsiteX8" fmla="*/ 1255 w 36149"/>
                    <a:gd name="connsiteY8" fmla="*/ 159539 h 189651"/>
                    <a:gd name="connsiteX9" fmla="*/ 6273 w 36149"/>
                    <a:gd name="connsiteY9" fmla="*/ 187142 h 189651"/>
                    <a:gd name="connsiteX10" fmla="*/ 10038 w 36149"/>
                    <a:gd name="connsiteY10" fmla="*/ 189652 h 189651"/>
                    <a:gd name="connsiteX11" fmla="*/ 12547 w 36149"/>
                    <a:gd name="connsiteY11" fmla="*/ 185888 h 189651"/>
                    <a:gd name="connsiteX12" fmla="*/ 11292 w 36149"/>
                    <a:gd name="connsiteY12" fmla="*/ 158284 h 189651"/>
                    <a:gd name="connsiteX13" fmla="*/ 13802 w 36149"/>
                    <a:gd name="connsiteY13" fmla="*/ 130681 h 189651"/>
                    <a:gd name="connsiteX14" fmla="*/ 13802 w 36149"/>
                    <a:gd name="connsiteY14" fmla="*/ 114370 h 189651"/>
                    <a:gd name="connsiteX15" fmla="*/ 17566 w 36149"/>
                    <a:gd name="connsiteY15" fmla="*/ 98059 h 189651"/>
                    <a:gd name="connsiteX16" fmla="*/ 21330 w 36149"/>
                    <a:gd name="connsiteY16" fmla="*/ 65436 h 189651"/>
                    <a:gd name="connsiteX17" fmla="*/ 23839 w 36149"/>
                    <a:gd name="connsiteY17" fmla="*/ 51635 h 189651"/>
                    <a:gd name="connsiteX18" fmla="*/ 28858 w 36149"/>
                    <a:gd name="connsiteY18" fmla="*/ 39088 h 189651"/>
                    <a:gd name="connsiteX19" fmla="*/ 32622 w 36149"/>
                    <a:gd name="connsiteY19" fmla="*/ 12739 h 189651"/>
                    <a:gd name="connsiteX20" fmla="*/ 33877 w 36149"/>
                    <a:gd name="connsiteY20" fmla="*/ 192 h 189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6149" h="189651">
                      <a:moveTo>
                        <a:pt x="33877" y="192"/>
                      </a:moveTo>
                      <a:cubicBezTo>
                        <a:pt x="31367" y="-1063"/>
                        <a:pt x="26349" y="3956"/>
                        <a:pt x="23839" y="11484"/>
                      </a:cubicBezTo>
                      <a:cubicBezTo>
                        <a:pt x="18820" y="25286"/>
                        <a:pt x="20075" y="21522"/>
                        <a:pt x="15056" y="37833"/>
                      </a:cubicBezTo>
                      <a:cubicBezTo>
                        <a:pt x="13802" y="41597"/>
                        <a:pt x="11292" y="46616"/>
                        <a:pt x="10038" y="50380"/>
                      </a:cubicBezTo>
                      <a:cubicBezTo>
                        <a:pt x="8783" y="55399"/>
                        <a:pt x="10038" y="60418"/>
                        <a:pt x="8783" y="65436"/>
                      </a:cubicBezTo>
                      <a:cubicBezTo>
                        <a:pt x="6273" y="75474"/>
                        <a:pt x="2509" y="86766"/>
                        <a:pt x="1255" y="98059"/>
                      </a:cubicBezTo>
                      <a:cubicBezTo>
                        <a:pt x="0" y="103077"/>
                        <a:pt x="2509" y="109351"/>
                        <a:pt x="1255" y="114370"/>
                      </a:cubicBezTo>
                      <a:cubicBezTo>
                        <a:pt x="1255" y="119389"/>
                        <a:pt x="0" y="125662"/>
                        <a:pt x="0" y="130681"/>
                      </a:cubicBezTo>
                      <a:cubicBezTo>
                        <a:pt x="0" y="140718"/>
                        <a:pt x="0" y="150756"/>
                        <a:pt x="1255" y="159539"/>
                      </a:cubicBezTo>
                      <a:cubicBezTo>
                        <a:pt x="3764" y="175850"/>
                        <a:pt x="3764" y="173341"/>
                        <a:pt x="6273" y="187142"/>
                      </a:cubicBezTo>
                      <a:cubicBezTo>
                        <a:pt x="6273" y="189652"/>
                        <a:pt x="8783" y="189652"/>
                        <a:pt x="10038" y="189652"/>
                      </a:cubicBezTo>
                      <a:cubicBezTo>
                        <a:pt x="11292" y="189652"/>
                        <a:pt x="12547" y="189652"/>
                        <a:pt x="12547" y="185888"/>
                      </a:cubicBezTo>
                      <a:cubicBezTo>
                        <a:pt x="12547" y="172086"/>
                        <a:pt x="11292" y="174595"/>
                        <a:pt x="11292" y="158284"/>
                      </a:cubicBezTo>
                      <a:cubicBezTo>
                        <a:pt x="11292" y="149501"/>
                        <a:pt x="13802" y="140718"/>
                        <a:pt x="13802" y="130681"/>
                      </a:cubicBezTo>
                      <a:cubicBezTo>
                        <a:pt x="13802" y="125662"/>
                        <a:pt x="13802" y="120643"/>
                        <a:pt x="13802" y="114370"/>
                      </a:cubicBezTo>
                      <a:cubicBezTo>
                        <a:pt x="13802" y="109351"/>
                        <a:pt x="17566" y="104332"/>
                        <a:pt x="17566" y="98059"/>
                      </a:cubicBezTo>
                      <a:cubicBezTo>
                        <a:pt x="18820" y="86766"/>
                        <a:pt x="18820" y="75474"/>
                        <a:pt x="21330" y="65436"/>
                      </a:cubicBezTo>
                      <a:cubicBezTo>
                        <a:pt x="22585" y="60418"/>
                        <a:pt x="22585" y="55399"/>
                        <a:pt x="23839" y="51635"/>
                      </a:cubicBezTo>
                      <a:cubicBezTo>
                        <a:pt x="25094" y="46616"/>
                        <a:pt x="27603" y="42852"/>
                        <a:pt x="28858" y="39088"/>
                      </a:cubicBezTo>
                      <a:cubicBezTo>
                        <a:pt x="32622" y="22777"/>
                        <a:pt x="30113" y="25286"/>
                        <a:pt x="32622" y="12739"/>
                      </a:cubicBezTo>
                      <a:cubicBezTo>
                        <a:pt x="36386" y="7720"/>
                        <a:pt x="37641" y="1447"/>
                        <a:pt x="33877" y="1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6" name="任意多边形: 形状 1695" descr="ba35fdb9-135b-4c50-949e-7bdf638e683c"/>
                <p:cNvSpPr/>
                <p:nvPr/>
              </p:nvSpPr>
              <p:spPr>
                <a:xfrm>
                  <a:off x="10337005" y="5667131"/>
                  <a:ext cx="33989" cy="248589"/>
                </a:xfrm>
                <a:custGeom>
                  <a:avLst/>
                  <a:gdLst>
                    <a:gd name="connsiteX0" fmla="*/ 32622 w 33989"/>
                    <a:gd name="connsiteY0" fmla="*/ 159 h 248589"/>
                    <a:gd name="connsiteX1" fmla="*/ 21330 w 33989"/>
                    <a:gd name="connsiteY1" fmla="*/ 15215 h 248589"/>
                    <a:gd name="connsiteX2" fmla="*/ 11292 w 33989"/>
                    <a:gd name="connsiteY2" fmla="*/ 50347 h 248589"/>
                    <a:gd name="connsiteX3" fmla="*/ 6273 w 33989"/>
                    <a:gd name="connsiteY3" fmla="*/ 67913 h 248589"/>
                    <a:gd name="connsiteX4" fmla="*/ 5019 w 33989"/>
                    <a:gd name="connsiteY4" fmla="*/ 87988 h 248589"/>
                    <a:gd name="connsiteX5" fmla="*/ 0 w 33989"/>
                    <a:gd name="connsiteY5" fmla="*/ 130648 h 248589"/>
                    <a:gd name="connsiteX6" fmla="*/ 2509 w 33989"/>
                    <a:gd name="connsiteY6" fmla="*/ 151978 h 248589"/>
                    <a:gd name="connsiteX7" fmla="*/ 3764 w 33989"/>
                    <a:gd name="connsiteY7" fmla="*/ 173307 h 248589"/>
                    <a:gd name="connsiteX8" fmla="*/ 8783 w 33989"/>
                    <a:gd name="connsiteY8" fmla="*/ 209694 h 248589"/>
                    <a:gd name="connsiteX9" fmla="*/ 18820 w 33989"/>
                    <a:gd name="connsiteY9" fmla="*/ 244825 h 248589"/>
                    <a:gd name="connsiteX10" fmla="*/ 22585 w 33989"/>
                    <a:gd name="connsiteY10" fmla="*/ 248589 h 248589"/>
                    <a:gd name="connsiteX11" fmla="*/ 23839 w 33989"/>
                    <a:gd name="connsiteY11" fmla="*/ 243571 h 248589"/>
                    <a:gd name="connsiteX12" fmla="*/ 17566 w 33989"/>
                    <a:gd name="connsiteY12" fmla="*/ 208439 h 248589"/>
                    <a:gd name="connsiteX13" fmla="*/ 16311 w 33989"/>
                    <a:gd name="connsiteY13" fmla="*/ 173307 h 248589"/>
                    <a:gd name="connsiteX14" fmla="*/ 15056 w 33989"/>
                    <a:gd name="connsiteY14" fmla="*/ 153232 h 248589"/>
                    <a:gd name="connsiteX15" fmla="*/ 17566 w 33989"/>
                    <a:gd name="connsiteY15" fmla="*/ 131902 h 248589"/>
                    <a:gd name="connsiteX16" fmla="*/ 18820 w 33989"/>
                    <a:gd name="connsiteY16" fmla="*/ 90497 h 248589"/>
                    <a:gd name="connsiteX17" fmla="*/ 21330 w 33989"/>
                    <a:gd name="connsiteY17" fmla="*/ 71677 h 248589"/>
                    <a:gd name="connsiteX18" fmla="*/ 26349 w 33989"/>
                    <a:gd name="connsiteY18" fmla="*/ 55366 h 248589"/>
                    <a:gd name="connsiteX19" fmla="*/ 31367 w 33989"/>
                    <a:gd name="connsiteY19" fmla="*/ 20234 h 248589"/>
                    <a:gd name="connsiteX20" fmla="*/ 32622 w 33989"/>
                    <a:gd name="connsiteY20" fmla="*/ 159 h 248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989" h="248589">
                      <a:moveTo>
                        <a:pt x="32622" y="159"/>
                      </a:moveTo>
                      <a:cubicBezTo>
                        <a:pt x="30113" y="-1096"/>
                        <a:pt x="23839" y="5178"/>
                        <a:pt x="21330" y="15215"/>
                      </a:cubicBezTo>
                      <a:cubicBezTo>
                        <a:pt x="16311" y="32781"/>
                        <a:pt x="16311" y="29017"/>
                        <a:pt x="11292" y="50347"/>
                      </a:cubicBezTo>
                      <a:cubicBezTo>
                        <a:pt x="10038" y="55366"/>
                        <a:pt x="7528" y="61639"/>
                        <a:pt x="6273" y="67913"/>
                      </a:cubicBezTo>
                      <a:cubicBezTo>
                        <a:pt x="5019" y="74186"/>
                        <a:pt x="6273" y="80460"/>
                        <a:pt x="5019" y="87988"/>
                      </a:cubicBezTo>
                      <a:cubicBezTo>
                        <a:pt x="3764" y="101790"/>
                        <a:pt x="0" y="115591"/>
                        <a:pt x="0" y="130648"/>
                      </a:cubicBezTo>
                      <a:cubicBezTo>
                        <a:pt x="0" y="138176"/>
                        <a:pt x="2509" y="144449"/>
                        <a:pt x="2509" y="151978"/>
                      </a:cubicBezTo>
                      <a:cubicBezTo>
                        <a:pt x="2509" y="159506"/>
                        <a:pt x="2509" y="165779"/>
                        <a:pt x="3764" y="173307"/>
                      </a:cubicBezTo>
                      <a:cubicBezTo>
                        <a:pt x="5019" y="187109"/>
                        <a:pt x="6273" y="199656"/>
                        <a:pt x="8783" y="209694"/>
                      </a:cubicBezTo>
                      <a:cubicBezTo>
                        <a:pt x="13802" y="231024"/>
                        <a:pt x="12547" y="227259"/>
                        <a:pt x="18820" y="244825"/>
                      </a:cubicBezTo>
                      <a:cubicBezTo>
                        <a:pt x="20075" y="248589"/>
                        <a:pt x="21330" y="247335"/>
                        <a:pt x="22585" y="248589"/>
                      </a:cubicBezTo>
                      <a:cubicBezTo>
                        <a:pt x="25094" y="248589"/>
                        <a:pt x="25094" y="248589"/>
                        <a:pt x="23839" y="243571"/>
                      </a:cubicBezTo>
                      <a:cubicBezTo>
                        <a:pt x="21330" y="226005"/>
                        <a:pt x="20075" y="229769"/>
                        <a:pt x="17566" y="208439"/>
                      </a:cubicBezTo>
                      <a:cubicBezTo>
                        <a:pt x="16311" y="198401"/>
                        <a:pt x="17566" y="185854"/>
                        <a:pt x="16311" y="173307"/>
                      </a:cubicBezTo>
                      <a:cubicBezTo>
                        <a:pt x="16311" y="167034"/>
                        <a:pt x="15056" y="159506"/>
                        <a:pt x="15056" y="153232"/>
                      </a:cubicBezTo>
                      <a:cubicBezTo>
                        <a:pt x="15056" y="145704"/>
                        <a:pt x="17566" y="139431"/>
                        <a:pt x="17566" y="131902"/>
                      </a:cubicBezTo>
                      <a:cubicBezTo>
                        <a:pt x="17566" y="118101"/>
                        <a:pt x="17566" y="103044"/>
                        <a:pt x="18820" y="90497"/>
                      </a:cubicBezTo>
                      <a:cubicBezTo>
                        <a:pt x="20075" y="84224"/>
                        <a:pt x="20075" y="77950"/>
                        <a:pt x="21330" y="71677"/>
                      </a:cubicBezTo>
                      <a:cubicBezTo>
                        <a:pt x="22585" y="65403"/>
                        <a:pt x="25094" y="60384"/>
                        <a:pt x="26349" y="55366"/>
                      </a:cubicBezTo>
                      <a:cubicBezTo>
                        <a:pt x="30113" y="34036"/>
                        <a:pt x="27603" y="37800"/>
                        <a:pt x="31367" y="20234"/>
                      </a:cubicBezTo>
                      <a:cubicBezTo>
                        <a:pt x="33877" y="10197"/>
                        <a:pt x="35132" y="1414"/>
                        <a:pt x="32622" y="15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7" name="任意多边形: 形状 1696" descr="6a0a7904-c7ee-49f1-9f24-4e7942dd6797"/>
                <p:cNvSpPr/>
                <p:nvPr/>
              </p:nvSpPr>
              <p:spPr>
                <a:xfrm>
                  <a:off x="10314420" y="5418782"/>
                  <a:ext cx="143529" cy="246137"/>
                </a:xfrm>
                <a:custGeom>
                  <a:avLst/>
                  <a:gdLst>
                    <a:gd name="connsiteX0" fmla="*/ 55207 w 143529"/>
                    <a:gd name="connsiteY0" fmla="*/ 245999 h 246137"/>
                    <a:gd name="connsiteX1" fmla="*/ 43914 w 143529"/>
                    <a:gd name="connsiteY1" fmla="*/ 225924 h 246137"/>
                    <a:gd name="connsiteX2" fmla="*/ 31367 w 143529"/>
                    <a:gd name="connsiteY2" fmla="*/ 208358 h 246137"/>
                    <a:gd name="connsiteX3" fmla="*/ 21330 w 143529"/>
                    <a:gd name="connsiteY3" fmla="*/ 187028 h 246137"/>
                    <a:gd name="connsiteX4" fmla="*/ 17566 w 143529"/>
                    <a:gd name="connsiteY4" fmla="*/ 165699 h 246137"/>
                    <a:gd name="connsiteX5" fmla="*/ 13802 w 143529"/>
                    <a:gd name="connsiteY5" fmla="*/ 141859 h 246137"/>
                    <a:gd name="connsiteX6" fmla="*/ 30113 w 143529"/>
                    <a:gd name="connsiteY6" fmla="*/ 92926 h 246137"/>
                    <a:gd name="connsiteX7" fmla="*/ 42660 w 143529"/>
                    <a:gd name="connsiteY7" fmla="*/ 67832 h 246137"/>
                    <a:gd name="connsiteX8" fmla="*/ 58971 w 143529"/>
                    <a:gd name="connsiteY8" fmla="*/ 45247 h 246137"/>
                    <a:gd name="connsiteX9" fmla="*/ 92848 w 143529"/>
                    <a:gd name="connsiteY9" fmla="*/ 11371 h 246137"/>
                    <a:gd name="connsiteX10" fmla="*/ 116687 w 143529"/>
                    <a:gd name="connsiteY10" fmla="*/ 6352 h 246137"/>
                    <a:gd name="connsiteX11" fmla="*/ 135508 w 143529"/>
                    <a:gd name="connsiteY11" fmla="*/ 13880 h 246137"/>
                    <a:gd name="connsiteX12" fmla="*/ 141781 w 143529"/>
                    <a:gd name="connsiteY12" fmla="*/ 16390 h 246137"/>
                    <a:gd name="connsiteX13" fmla="*/ 140526 w 143529"/>
                    <a:gd name="connsiteY13" fmla="*/ 10116 h 246137"/>
                    <a:gd name="connsiteX14" fmla="*/ 126725 w 143529"/>
                    <a:gd name="connsiteY14" fmla="*/ 2588 h 246137"/>
                    <a:gd name="connsiteX15" fmla="*/ 116687 w 143529"/>
                    <a:gd name="connsiteY15" fmla="*/ 78 h 246137"/>
                    <a:gd name="connsiteX16" fmla="*/ 86574 w 143529"/>
                    <a:gd name="connsiteY16" fmla="*/ 6352 h 246137"/>
                    <a:gd name="connsiteX17" fmla="*/ 47679 w 143529"/>
                    <a:gd name="connsiteY17" fmla="*/ 41484 h 246137"/>
                    <a:gd name="connsiteX18" fmla="*/ 31367 w 143529"/>
                    <a:gd name="connsiteY18" fmla="*/ 65323 h 246137"/>
                    <a:gd name="connsiteX19" fmla="*/ 13802 w 143529"/>
                    <a:gd name="connsiteY19" fmla="*/ 89162 h 246137"/>
                    <a:gd name="connsiteX20" fmla="*/ 0 w 143529"/>
                    <a:gd name="connsiteY20" fmla="*/ 144369 h 246137"/>
                    <a:gd name="connsiteX21" fmla="*/ 2509 w 143529"/>
                    <a:gd name="connsiteY21" fmla="*/ 169463 h 246137"/>
                    <a:gd name="connsiteX22" fmla="*/ 6273 w 143529"/>
                    <a:gd name="connsiteY22" fmla="*/ 193302 h 246137"/>
                    <a:gd name="connsiteX23" fmla="*/ 18820 w 143529"/>
                    <a:gd name="connsiteY23" fmla="*/ 215887 h 246137"/>
                    <a:gd name="connsiteX24" fmla="*/ 33877 w 143529"/>
                    <a:gd name="connsiteY24" fmla="*/ 233452 h 246137"/>
                    <a:gd name="connsiteX25" fmla="*/ 55207 w 143529"/>
                    <a:gd name="connsiteY25" fmla="*/ 245999 h 246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43529" h="246137">
                      <a:moveTo>
                        <a:pt x="55207" y="245999"/>
                      </a:moveTo>
                      <a:cubicBezTo>
                        <a:pt x="58971" y="244745"/>
                        <a:pt x="51443" y="235962"/>
                        <a:pt x="43914" y="225924"/>
                      </a:cubicBezTo>
                      <a:cubicBezTo>
                        <a:pt x="36386" y="217141"/>
                        <a:pt x="35132" y="213377"/>
                        <a:pt x="31367" y="208358"/>
                      </a:cubicBezTo>
                      <a:cubicBezTo>
                        <a:pt x="28858" y="203340"/>
                        <a:pt x="26349" y="199575"/>
                        <a:pt x="21330" y="187028"/>
                      </a:cubicBezTo>
                      <a:cubicBezTo>
                        <a:pt x="18820" y="180755"/>
                        <a:pt x="18820" y="173227"/>
                        <a:pt x="17566" y="165699"/>
                      </a:cubicBezTo>
                      <a:cubicBezTo>
                        <a:pt x="16311" y="158170"/>
                        <a:pt x="13802" y="150642"/>
                        <a:pt x="13802" y="141859"/>
                      </a:cubicBezTo>
                      <a:cubicBezTo>
                        <a:pt x="15056" y="125548"/>
                        <a:pt x="21330" y="107982"/>
                        <a:pt x="30113" y="92926"/>
                      </a:cubicBezTo>
                      <a:cubicBezTo>
                        <a:pt x="33877" y="85398"/>
                        <a:pt x="37641" y="76615"/>
                        <a:pt x="42660" y="67832"/>
                      </a:cubicBezTo>
                      <a:cubicBezTo>
                        <a:pt x="47679" y="60304"/>
                        <a:pt x="53952" y="52776"/>
                        <a:pt x="58971" y="45247"/>
                      </a:cubicBezTo>
                      <a:cubicBezTo>
                        <a:pt x="69008" y="30191"/>
                        <a:pt x="80301" y="17644"/>
                        <a:pt x="92848" y="11371"/>
                      </a:cubicBezTo>
                      <a:cubicBezTo>
                        <a:pt x="105395" y="5097"/>
                        <a:pt x="111668" y="6352"/>
                        <a:pt x="116687" y="6352"/>
                      </a:cubicBezTo>
                      <a:cubicBezTo>
                        <a:pt x="121706" y="7607"/>
                        <a:pt x="127979" y="6352"/>
                        <a:pt x="135508" y="13880"/>
                      </a:cubicBezTo>
                      <a:cubicBezTo>
                        <a:pt x="138017" y="16390"/>
                        <a:pt x="139272" y="16390"/>
                        <a:pt x="141781" y="16390"/>
                      </a:cubicBezTo>
                      <a:cubicBezTo>
                        <a:pt x="144290" y="16390"/>
                        <a:pt x="144290" y="15135"/>
                        <a:pt x="140526" y="10116"/>
                      </a:cubicBezTo>
                      <a:cubicBezTo>
                        <a:pt x="135508" y="5097"/>
                        <a:pt x="130489" y="3843"/>
                        <a:pt x="126725" y="2588"/>
                      </a:cubicBezTo>
                      <a:cubicBezTo>
                        <a:pt x="122961" y="1333"/>
                        <a:pt x="119196" y="1333"/>
                        <a:pt x="116687" y="78"/>
                      </a:cubicBezTo>
                      <a:cubicBezTo>
                        <a:pt x="110414" y="78"/>
                        <a:pt x="101631" y="-1176"/>
                        <a:pt x="86574" y="6352"/>
                      </a:cubicBezTo>
                      <a:cubicBezTo>
                        <a:pt x="71518" y="13880"/>
                        <a:pt x="58971" y="26427"/>
                        <a:pt x="47679" y="41484"/>
                      </a:cubicBezTo>
                      <a:cubicBezTo>
                        <a:pt x="42660" y="49012"/>
                        <a:pt x="37641" y="56540"/>
                        <a:pt x="31367" y="65323"/>
                      </a:cubicBezTo>
                      <a:cubicBezTo>
                        <a:pt x="26349" y="72851"/>
                        <a:pt x="18820" y="80379"/>
                        <a:pt x="13802" y="89162"/>
                      </a:cubicBezTo>
                      <a:cubicBezTo>
                        <a:pt x="3764" y="106728"/>
                        <a:pt x="0" y="126803"/>
                        <a:pt x="0" y="144369"/>
                      </a:cubicBezTo>
                      <a:cubicBezTo>
                        <a:pt x="0" y="153152"/>
                        <a:pt x="0" y="161934"/>
                        <a:pt x="2509" y="169463"/>
                      </a:cubicBezTo>
                      <a:cubicBezTo>
                        <a:pt x="3764" y="176991"/>
                        <a:pt x="3764" y="185774"/>
                        <a:pt x="6273" y="193302"/>
                      </a:cubicBezTo>
                      <a:cubicBezTo>
                        <a:pt x="11292" y="207104"/>
                        <a:pt x="16311" y="212122"/>
                        <a:pt x="18820" y="215887"/>
                      </a:cubicBezTo>
                      <a:cubicBezTo>
                        <a:pt x="22585" y="219651"/>
                        <a:pt x="25094" y="224669"/>
                        <a:pt x="33877" y="233452"/>
                      </a:cubicBezTo>
                      <a:cubicBezTo>
                        <a:pt x="41405" y="239726"/>
                        <a:pt x="52697" y="247254"/>
                        <a:pt x="55207" y="24599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8" name="任意多边形: 形状 1697" descr="055d140c-873d-4526-a0f9-c2b55c1d56d0"/>
                <p:cNvSpPr/>
                <p:nvPr/>
              </p:nvSpPr>
              <p:spPr>
                <a:xfrm>
                  <a:off x="9999491" y="5472011"/>
                  <a:ext cx="152242" cy="273070"/>
                </a:xfrm>
                <a:custGeom>
                  <a:avLst/>
                  <a:gdLst>
                    <a:gd name="connsiteX0" fmla="*/ 89084 w 152242"/>
                    <a:gd name="connsiteY0" fmla="*/ 2055 h 273070"/>
                    <a:gd name="connsiteX1" fmla="*/ 60226 w 152242"/>
                    <a:gd name="connsiteY1" fmla="*/ 7074 h 273070"/>
                    <a:gd name="connsiteX2" fmla="*/ 36386 w 152242"/>
                    <a:gd name="connsiteY2" fmla="*/ 22131 h 273070"/>
                    <a:gd name="connsiteX3" fmla="*/ 15056 w 152242"/>
                    <a:gd name="connsiteY3" fmla="*/ 44715 h 273070"/>
                    <a:gd name="connsiteX4" fmla="*/ 2509 w 152242"/>
                    <a:gd name="connsiteY4" fmla="*/ 68554 h 273070"/>
                    <a:gd name="connsiteX5" fmla="*/ 0 w 152242"/>
                    <a:gd name="connsiteY5" fmla="*/ 97413 h 273070"/>
                    <a:gd name="connsiteX6" fmla="*/ 8783 w 152242"/>
                    <a:gd name="connsiteY6" fmla="*/ 158893 h 273070"/>
                    <a:gd name="connsiteX7" fmla="*/ 23839 w 152242"/>
                    <a:gd name="connsiteY7" fmla="*/ 187751 h 273070"/>
                    <a:gd name="connsiteX8" fmla="*/ 40150 w 152242"/>
                    <a:gd name="connsiteY8" fmla="*/ 215354 h 273070"/>
                    <a:gd name="connsiteX9" fmla="*/ 85320 w 152242"/>
                    <a:gd name="connsiteY9" fmla="*/ 255505 h 273070"/>
                    <a:gd name="connsiteX10" fmla="*/ 115432 w 152242"/>
                    <a:gd name="connsiteY10" fmla="*/ 268052 h 273070"/>
                    <a:gd name="connsiteX11" fmla="*/ 144290 w 152242"/>
                    <a:gd name="connsiteY11" fmla="*/ 273070 h 273070"/>
                    <a:gd name="connsiteX12" fmla="*/ 151819 w 152242"/>
                    <a:gd name="connsiteY12" fmla="*/ 270561 h 273070"/>
                    <a:gd name="connsiteX13" fmla="*/ 144290 w 152242"/>
                    <a:gd name="connsiteY13" fmla="*/ 268052 h 273070"/>
                    <a:gd name="connsiteX14" fmla="*/ 117942 w 152242"/>
                    <a:gd name="connsiteY14" fmla="*/ 261778 h 273070"/>
                    <a:gd name="connsiteX15" fmla="*/ 90338 w 152242"/>
                    <a:gd name="connsiteY15" fmla="*/ 247976 h 273070"/>
                    <a:gd name="connsiteX16" fmla="*/ 52697 w 152242"/>
                    <a:gd name="connsiteY16" fmla="*/ 210335 h 273070"/>
                    <a:gd name="connsiteX17" fmla="*/ 36386 w 152242"/>
                    <a:gd name="connsiteY17" fmla="*/ 185241 h 273070"/>
                    <a:gd name="connsiteX18" fmla="*/ 26349 w 152242"/>
                    <a:gd name="connsiteY18" fmla="*/ 156383 h 273070"/>
                    <a:gd name="connsiteX19" fmla="*/ 13802 w 152242"/>
                    <a:gd name="connsiteY19" fmla="*/ 98667 h 273070"/>
                    <a:gd name="connsiteX20" fmla="*/ 17566 w 152242"/>
                    <a:gd name="connsiteY20" fmla="*/ 73573 h 273070"/>
                    <a:gd name="connsiteX21" fmla="*/ 28858 w 152242"/>
                    <a:gd name="connsiteY21" fmla="*/ 52243 h 273070"/>
                    <a:gd name="connsiteX22" fmla="*/ 45169 w 152242"/>
                    <a:gd name="connsiteY22" fmla="*/ 30914 h 273070"/>
                    <a:gd name="connsiteX23" fmla="*/ 63990 w 152242"/>
                    <a:gd name="connsiteY23" fmla="*/ 15857 h 273070"/>
                    <a:gd name="connsiteX24" fmla="*/ 89084 w 152242"/>
                    <a:gd name="connsiteY24" fmla="*/ 2055 h 273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52242" h="273070">
                      <a:moveTo>
                        <a:pt x="89084" y="2055"/>
                      </a:moveTo>
                      <a:cubicBezTo>
                        <a:pt x="90338" y="-1709"/>
                        <a:pt x="75282" y="-454"/>
                        <a:pt x="60226" y="7074"/>
                      </a:cubicBezTo>
                      <a:cubicBezTo>
                        <a:pt x="46424" y="13348"/>
                        <a:pt x="41405" y="18367"/>
                        <a:pt x="36386" y="22131"/>
                      </a:cubicBezTo>
                      <a:cubicBezTo>
                        <a:pt x="31367" y="25895"/>
                        <a:pt x="25094" y="30914"/>
                        <a:pt x="15056" y="44715"/>
                      </a:cubicBezTo>
                      <a:cubicBezTo>
                        <a:pt x="10038" y="52243"/>
                        <a:pt x="5019" y="59772"/>
                        <a:pt x="2509" y="68554"/>
                      </a:cubicBezTo>
                      <a:cubicBezTo>
                        <a:pt x="0" y="77337"/>
                        <a:pt x="0" y="87375"/>
                        <a:pt x="0" y="97413"/>
                      </a:cubicBezTo>
                      <a:cubicBezTo>
                        <a:pt x="0" y="117488"/>
                        <a:pt x="2509" y="138818"/>
                        <a:pt x="8783" y="158893"/>
                      </a:cubicBezTo>
                      <a:cubicBezTo>
                        <a:pt x="12547" y="168930"/>
                        <a:pt x="18820" y="177713"/>
                        <a:pt x="23839" y="187751"/>
                      </a:cubicBezTo>
                      <a:cubicBezTo>
                        <a:pt x="28858" y="197788"/>
                        <a:pt x="33877" y="206571"/>
                        <a:pt x="40150" y="215354"/>
                      </a:cubicBezTo>
                      <a:cubicBezTo>
                        <a:pt x="52697" y="231665"/>
                        <a:pt x="69008" y="246722"/>
                        <a:pt x="85320" y="255505"/>
                      </a:cubicBezTo>
                      <a:cubicBezTo>
                        <a:pt x="101631" y="264288"/>
                        <a:pt x="109159" y="266797"/>
                        <a:pt x="115432" y="268052"/>
                      </a:cubicBezTo>
                      <a:cubicBezTo>
                        <a:pt x="121706" y="269306"/>
                        <a:pt x="127979" y="271816"/>
                        <a:pt x="144290" y="273070"/>
                      </a:cubicBezTo>
                      <a:cubicBezTo>
                        <a:pt x="150564" y="273070"/>
                        <a:pt x="150564" y="271816"/>
                        <a:pt x="151819" y="270561"/>
                      </a:cubicBezTo>
                      <a:cubicBezTo>
                        <a:pt x="153073" y="269306"/>
                        <a:pt x="151819" y="268052"/>
                        <a:pt x="144290" y="268052"/>
                      </a:cubicBezTo>
                      <a:cubicBezTo>
                        <a:pt x="130489" y="265542"/>
                        <a:pt x="124215" y="263033"/>
                        <a:pt x="117942" y="261778"/>
                      </a:cubicBezTo>
                      <a:cubicBezTo>
                        <a:pt x="111668" y="259269"/>
                        <a:pt x="104140" y="258014"/>
                        <a:pt x="90338" y="247976"/>
                      </a:cubicBezTo>
                      <a:cubicBezTo>
                        <a:pt x="76537" y="239194"/>
                        <a:pt x="63990" y="225392"/>
                        <a:pt x="52697" y="210335"/>
                      </a:cubicBezTo>
                      <a:cubicBezTo>
                        <a:pt x="46424" y="202807"/>
                        <a:pt x="41405" y="194024"/>
                        <a:pt x="36386" y="185241"/>
                      </a:cubicBezTo>
                      <a:cubicBezTo>
                        <a:pt x="31367" y="176459"/>
                        <a:pt x="30113" y="166421"/>
                        <a:pt x="26349" y="156383"/>
                      </a:cubicBezTo>
                      <a:cubicBezTo>
                        <a:pt x="20075" y="137563"/>
                        <a:pt x="13802" y="117488"/>
                        <a:pt x="13802" y="98667"/>
                      </a:cubicBezTo>
                      <a:cubicBezTo>
                        <a:pt x="13802" y="89884"/>
                        <a:pt x="15056" y="81101"/>
                        <a:pt x="17566" y="73573"/>
                      </a:cubicBezTo>
                      <a:cubicBezTo>
                        <a:pt x="20075" y="64790"/>
                        <a:pt x="25094" y="58517"/>
                        <a:pt x="28858" y="52243"/>
                      </a:cubicBezTo>
                      <a:cubicBezTo>
                        <a:pt x="37641" y="39696"/>
                        <a:pt x="41405" y="35932"/>
                        <a:pt x="45169" y="30914"/>
                      </a:cubicBezTo>
                      <a:cubicBezTo>
                        <a:pt x="48933" y="27149"/>
                        <a:pt x="52697" y="23385"/>
                        <a:pt x="63990" y="15857"/>
                      </a:cubicBezTo>
                      <a:cubicBezTo>
                        <a:pt x="75282" y="9584"/>
                        <a:pt x="87829" y="4565"/>
                        <a:pt x="89084" y="20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99" name="任意多边形: 形状 1698" descr="882be500-5348-45d8-b579-e379b1a39a4e"/>
                <p:cNvSpPr/>
                <p:nvPr/>
              </p:nvSpPr>
              <p:spPr>
                <a:xfrm>
                  <a:off x="10076027" y="5471557"/>
                  <a:ext cx="129234" cy="251392"/>
                </a:xfrm>
                <a:custGeom>
                  <a:avLst/>
                  <a:gdLst>
                    <a:gd name="connsiteX0" fmla="*/ 0 w 129234"/>
                    <a:gd name="connsiteY0" fmla="*/ 7528 h 251392"/>
                    <a:gd name="connsiteX1" fmla="*/ 23839 w 129234"/>
                    <a:gd name="connsiteY1" fmla="*/ 10038 h 251392"/>
                    <a:gd name="connsiteX2" fmla="*/ 45169 w 129234"/>
                    <a:gd name="connsiteY2" fmla="*/ 13802 h 251392"/>
                    <a:gd name="connsiteX3" fmla="*/ 66499 w 129234"/>
                    <a:gd name="connsiteY3" fmla="*/ 25094 h 251392"/>
                    <a:gd name="connsiteX4" fmla="*/ 80301 w 129234"/>
                    <a:gd name="connsiteY4" fmla="*/ 40150 h 251392"/>
                    <a:gd name="connsiteX5" fmla="*/ 94102 w 129234"/>
                    <a:gd name="connsiteY5" fmla="*/ 58971 h 251392"/>
                    <a:gd name="connsiteX6" fmla="*/ 106649 w 129234"/>
                    <a:gd name="connsiteY6" fmla="*/ 107904 h 251392"/>
                    <a:gd name="connsiteX7" fmla="*/ 112923 w 129234"/>
                    <a:gd name="connsiteY7" fmla="*/ 132998 h 251392"/>
                    <a:gd name="connsiteX8" fmla="*/ 115432 w 129234"/>
                    <a:gd name="connsiteY8" fmla="*/ 158092 h 251392"/>
                    <a:gd name="connsiteX9" fmla="*/ 115432 w 129234"/>
                    <a:gd name="connsiteY9" fmla="*/ 203261 h 251392"/>
                    <a:gd name="connsiteX10" fmla="*/ 112923 w 129234"/>
                    <a:gd name="connsiteY10" fmla="*/ 245921 h 251392"/>
                    <a:gd name="connsiteX11" fmla="*/ 115432 w 129234"/>
                    <a:gd name="connsiteY11" fmla="*/ 250940 h 251392"/>
                    <a:gd name="connsiteX12" fmla="*/ 119196 w 129234"/>
                    <a:gd name="connsiteY12" fmla="*/ 245921 h 251392"/>
                    <a:gd name="connsiteX13" fmla="*/ 125470 w 129234"/>
                    <a:gd name="connsiteY13" fmla="*/ 202007 h 251392"/>
                    <a:gd name="connsiteX14" fmla="*/ 129234 w 129234"/>
                    <a:gd name="connsiteY14" fmla="*/ 156837 h 251392"/>
                    <a:gd name="connsiteX15" fmla="*/ 126725 w 129234"/>
                    <a:gd name="connsiteY15" fmla="*/ 131743 h 251392"/>
                    <a:gd name="connsiteX16" fmla="*/ 125470 w 129234"/>
                    <a:gd name="connsiteY16" fmla="*/ 105395 h 251392"/>
                    <a:gd name="connsiteX17" fmla="*/ 107904 w 129234"/>
                    <a:gd name="connsiteY17" fmla="*/ 53952 h 251392"/>
                    <a:gd name="connsiteX18" fmla="*/ 94102 w 129234"/>
                    <a:gd name="connsiteY18" fmla="*/ 32622 h 251392"/>
                    <a:gd name="connsiteX19" fmla="*/ 77791 w 129234"/>
                    <a:gd name="connsiteY19" fmla="*/ 13802 h 251392"/>
                    <a:gd name="connsiteX20" fmla="*/ 51443 w 129234"/>
                    <a:gd name="connsiteY20" fmla="*/ 2509 h 251392"/>
                    <a:gd name="connsiteX21" fmla="*/ 26349 w 129234"/>
                    <a:gd name="connsiteY21" fmla="*/ 0 h 251392"/>
                    <a:gd name="connsiteX22" fmla="*/ 0 w 129234"/>
                    <a:gd name="connsiteY22" fmla="*/ 7528 h 251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9234" h="251392">
                      <a:moveTo>
                        <a:pt x="0" y="7528"/>
                      </a:moveTo>
                      <a:cubicBezTo>
                        <a:pt x="0" y="11292"/>
                        <a:pt x="11292" y="8783"/>
                        <a:pt x="23839" y="10038"/>
                      </a:cubicBezTo>
                      <a:cubicBezTo>
                        <a:pt x="35132" y="11292"/>
                        <a:pt x="40150" y="12547"/>
                        <a:pt x="45169" y="13802"/>
                      </a:cubicBezTo>
                      <a:cubicBezTo>
                        <a:pt x="50188" y="16311"/>
                        <a:pt x="55207" y="17566"/>
                        <a:pt x="66499" y="25094"/>
                      </a:cubicBezTo>
                      <a:cubicBezTo>
                        <a:pt x="71518" y="28858"/>
                        <a:pt x="75282" y="35132"/>
                        <a:pt x="80301" y="40150"/>
                      </a:cubicBezTo>
                      <a:cubicBezTo>
                        <a:pt x="85320" y="45169"/>
                        <a:pt x="91593" y="51443"/>
                        <a:pt x="94102" y="58971"/>
                      </a:cubicBezTo>
                      <a:cubicBezTo>
                        <a:pt x="101631" y="74027"/>
                        <a:pt x="104140" y="90338"/>
                        <a:pt x="106649" y="107904"/>
                      </a:cubicBezTo>
                      <a:cubicBezTo>
                        <a:pt x="107904" y="116687"/>
                        <a:pt x="111668" y="124215"/>
                        <a:pt x="112923" y="132998"/>
                      </a:cubicBezTo>
                      <a:cubicBezTo>
                        <a:pt x="114178" y="141781"/>
                        <a:pt x="114178" y="149309"/>
                        <a:pt x="115432" y="158092"/>
                      </a:cubicBezTo>
                      <a:cubicBezTo>
                        <a:pt x="116687" y="174403"/>
                        <a:pt x="115432" y="189460"/>
                        <a:pt x="115432" y="203261"/>
                      </a:cubicBezTo>
                      <a:cubicBezTo>
                        <a:pt x="114178" y="229610"/>
                        <a:pt x="114178" y="224591"/>
                        <a:pt x="112923" y="245921"/>
                      </a:cubicBezTo>
                      <a:cubicBezTo>
                        <a:pt x="112923" y="249685"/>
                        <a:pt x="114178" y="249685"/>
                        <a:pt x="115432" y="250940"/>
                      </a:cubicBezTo>
                      <a:cubicBezTo>
                        <a:pt x="116687" y="252195"/>
                        <a:pt x="117942" y="250940"/>
                        <a:pt x="119196" y="245921"/>
                      </a:cubicBezTo>
                      <a:cubicBezTo>
                        <a:pt x="124215" y="224591"/>
                        <a:pt x="122961" y="228355"/>
                        <a:pt x="125470" y="202007"/>
                      </a:cubicBezTo>
                      <a:cubicBezTo>
                        <a:pt x="126725" y="189460"/>
                        <a:pt x="129234" y="174403"/>
                        <a:pt x="129234" y="156837"/>
                      </a:cubicBezTo>
                      <a:cubicBezTo>
                        <a:pt x="129234" y="148054"/>
                        <a:pt x="127979" y="139272"/>
                        <a:pt x="126725" y="131743"/>
                      </a:cubicBezTo>
                      <a:cubicBezTo>
                        <a:pt x="125470" y="122961"/>
                        <a:pt x="126725" y="114178"/>
                        <a:pt x="125470" y="105395"/>
                      </a:cubicBezTo>
                      <a:cubicBezTo>
                        <a:pt x="121706" y="87829"/>
                        <a:pt x="115432" y="70263"/>
                        <a:pt x="107904" y="53952"/>
                      </a:cubicBezTo>
                      <a:cubicBezTo>
                        <a:pt x="104140" y="46424"/>
                        <a:pt x="99121" y="38896"/>
                        <a:pt x="94102" y="32622"/>
                      </a:cubicBezTo>
                      <a:cubicBezTo>
                        <a:pt x="89084" y="26349"/>
                        <a:pt x="84065" y="18820"/>
                        <a:pt x="77791" y="13802"/>
                      </a:cubicBezTo>
                      <a:cubicBezTo>
                        <a:pt x="63990" y="5019"/>
                        <a:pt x="56461" y="3764"/>
                        <a:pt x="51443" y="2509"/>
                      </a:cubicBezTo>
                      <a:cubicBezTo>
                        <a:pt x="45169" y="1255"/>
                        <a:pt x="40150" y="0"/>
                        <a:pt x="26349" y="0"/>
                      </a:cubicBezTo>
                      <a:cubicBezTo>
                        <a:pt x="11292" y="0"/>
                        <a:pt x="0" y="5019"/>
                        <a:pt x="0" y="752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0" name="任意多边形: 形状 1699" descr="61573d7e-82ce-4ecb-85de-e8b547a2f238"/>
                <p:cNvSpPr/>
                <p:nvPr/>
              </p:nvSpPr>
              <p:spPr>
                <a:xfrm>
                  <a:off x="10192107" y="5714832"/>
                  <a:ext cx="166340" cy="198693"/>
                </a:xfrm>
                <a:custGeom>
                  <a:avLst/>
                  <a:gdLst>
                    <a:gd name="connsiteX0" fmla="*/ 1862 w 166340"/>
                    <a:gd name="connsiteY0" fmla="*/ 137 h 198693"/>
                    <a:gd name="connsiteX1" fmla="*/ 4371 w 166340"/>
                    <a:gd name="connsiteY1" fmla="*/ 16448 h 198693"/>
                    <a:gd name="connsiteX2" fmla="*/ 23192 w 166340"/>
                    <a:gd name="connsiteY2" fmla="*/ 47816 h 198693"/>
                    <a:gd name="connsiteX3" fmla="*/ 31975 w 166340"/>
                    <a:gd name="connsiteY3" fmla="*/ 62872 h 198693"/>
                    <a:gd name="connsiteX4" fmla="*/ 45776 w 166340"/>
                    <a:gd name="connsiteY4" fmla="*/ 77929 h 198693"/>
                    <a:gd name="connsiteX5" fmla="*/ 72125 w 166340"/>
                    <a:gd name="connsiteY5" fmla="*/ 113060 h 198693"/>
                    <a:gd name="connsiteX6" fmla="*/ 88436 w 166340"/>
                    <a:gd name="connsiteY6" fmla="*/ 128117 h 198693"/>
                    <a:gd name="connsiteX7" fmla="*/ 103493 w 166340"/>
                    <a:gd name="connsiteY7" fmla="*/ 144428 h 198693"/>
                    <a:gd name="connsiteX8" fmla="*/ 131096 w 166340"/>
                    <a:gd name="connsiteY8" fmla="*/ 172031 h 198693"/>
                    <a:gd name="connsiteX9" fmla="*/ 159954 w 166340"/>
                    <a:gd name="connsiteY9" fmla="*/ 197125 h 198693"/>
                    <a:gd name="connsiteX10" fmla="*/ 164973 w 166340"/>
                    <a:gd name="connsiteY10" fmla="*/ 198380 h 198693"/>
                    <a:gd name="connsiteX11" fmla="*/ 163718 w 166340"/>
                    <a:gd name="connsiteY11" fmla="*/ 193361 h 198693"/>
                    <a:gd name="connsiteX12" fmla="*/ 137370 w 166340"/>
                    <a:gd name="connsiteY12" fmla="*/ 167012 h 198693"/>
                    <a:gd name="connsiteX13" fmla="*/ 113530 w 166340"/>
                    <a:gd name="connsiteY13" fmla="*/ 138154 h 198693"/>
                    <a:gd name="connsiteX14" fmla="*/ 98474 w 166340"/>
                    <a:gd name="connsiteY14" fmla="*/ 123098 h 198693"/>
                    <a:gd name="connsiteX15" fmla="*/ 85927 w 166340"/>
                    <a:gd name="connsiteY15" fmla="*/ 105532 h 198693"/>
                    <a:gd name="connsiteX16" fmla="*/ 57069 w 166340"/>
                    <a:gd name="connsiteY16" fmla="*/ 72910 h 198693"/>
                    <a:gd name="connsiteX17" fmla="*/ 45776 w 166340"/>
                    <a:gd name="connsiteY17" fmla="*/ 57854 h 198693"/>
                    <a:gd name="connsiteX18" fmla="*/ 36994 w 166340"/>
                    <a:gd name="connsiteY18" fmla="*/ 42797 h 198693"/>
                    <a:gd name="connsiteX19" fmla="*/ 14409 w 166340"/>
                    <a:gd name="connsiteY19" fmla="*/ 15194 h 198693"/>
                    <a:gd name="connsiteX20" fmla="*/ 1862 w 166340"/>
                    <a:gd name="connsiteY20" fmla="*/ 137 h 198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6340" h="198693">
                      <a:moveTo>
                        <a:pt x="1862" y="137"/>
                      </a:moveTo>
                      <a:cubicBezTo>
                        <a:pt x="-1902" y="137"/>
                        <a:pt x="607" y="8920"/>
                        <a:pt x="4371" y="16448"/>
                      </a:cubicBezTo>
                      <a:cubicBezTo>
                        <a:pt x="13154" y="31505"/>
                        <a:pt x="11900" y="28995"/>
                        <a:pt x="23192" y="47816"/>
                      </a:cubicBezTo>
                      <a:cubicBezTo>
                        <a:pt x="25701" y="52835"/>
                        <a:pt x="28211" y="57854"/>
                        <a:pt x="31975" y="62872"/>
                      </a:cubicBezTo>
                      <a:cubicBezTo>
                        <a:pt x="35739" y="67891"/>
                        <a:pt x="42012" y="72910"/>
                        <a:pt x="45776" y="77929"/>
                      </a:cubicBezTo>
                      <a:cubicBezTo>
                        <a:pt x="54559" y="89221"/>
                        <a:pt x="62088" y="101768"/>
                        <a:pt x="72125" y="113060"/>
                      </a:cubicBezTo>
                      <a:cubicBezTo>
                        <a:pt x="77144" y="119334"/>
                        <a:pt x="83417" y="123098"/>
                        <a:pt x="88436" y="128117"/>
                      </a:cubicBezTo>
                      <a:cubicBezTo>
                        <a:pt x="93455" y="133135"/>
                        <a:pt x="98474" y="139409"/>
                        <a:pt x="103493" y="144428"/>
                      </a:cubicBezTo>
                      <a:cubicBezTo>
                        <a:pt x="113530" y="154465"/>
                        <a:pt x="122313" y="164503"/>
                        <a:pt x="131096" y="172031"/>
                      </a:cubicBezTo>
                      <a:cubicBezTo>
                        <a:pt x="147407" y="187088"/>
                        <a:pt x="146152" y="184578"/>
                        <a:pt x="159954" y="197125"/>
                      </a:cubicBezTo>
                      <a:cubicBezTo>
                        <a:pt x="162464" y="199635"/>
                        <a:pt x="163718" y="198380"/>
                        <a:pt x="164973" y="198380"/>
                      </a:cubicBezTo>
                      <a:cubicBezTo>
                        <a:pt x="167482" y="198380"/>
                        <a:pt x="166228" y="197125"/>
                        <a:pt x="163718" y="193361"/>
                      </a:cubicBezTo>
                      <a:cubicBezTo>
                        <a:pt x="151171" y="179559"/>
                        <a:pt x="152426" y="183323"/>
                        <a:pt x="137370" y="167012"/>
                      </a:cubicBezTo>
                      <a:cubicBezTo>
                        <a:pt x="129841" y="159484"/>
                        <a:pt x="122313" y="148192"/>
                        <a:pt x="113530" y="138154"/>
                      </a:cubicBezTo>
                      <a:cubicBezTo>
                        <a:pt x="108511" y="133135"/>
                        <a:pt x="103493" y="128117"/>
                        <a:pt x="98474" y="123098"/>
                      </a:cubicBezTo>
                      <a:cubicBezTo>
                        <a:pt x="93455" y="118079"/>
                        <a:pt x="90946" y="110551"/>
                        <a:pt x="85927" y="105532"/>
                      </a:cubicBezTo>
                      <a:cubicBezTo>
                        <a:pt x="77144" y="94240"/>
                        <a:pt x="65852" y="82947"/>
                        <a:pt x="57069" y="72910"/>
                      </a:cubicBezTo>
                      <a:cubicBezTo>
                        <a:pt x="53305" y="67891"/>
                        <a:pt x="49541" y="62872"/>
                        <a:pt x="45776" y="57854"/>
                      </a:cubicBezTo>
                      <a:cubicBezTo>
                        <a:pt x="42012" y="52835"/>
                        <a:pt x="40758" y="46561"/>
                        <a:pt x="36994" y="42797"/>
                      </a:cubicBezTo>
                      <a:cubicBezTo>
                        <a:pt x="24447" y="25231"/>
                        <a:pt x="24447" y="28995"/>
                        <a:pt x="14409" y="15194"/>
                      </a:cubicBezTo>
                      <a:cubicBezTo>
                        <a:pt x="10645" y="6411"/>
                        <a:pt x="5626" y="-1117"/>
                        <a:pt x="1862" y="13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1" name="任意多边形: 形状 1700" descr="34232239-de97-4747-9df3-c4be951060b0"/>
                <p:cNvSpPr/>
                <p:nvPr/>
              </p:nvSpPr>
              <p:spPr>
                <a:xfrm>
                  <a:off x="10018311" y="5754993"/>
                  <a:ext cx="431162" cy="1096733"/>
                </a:xfrm>
                <a:custGeom>
                  <a:avLst/>
                  <a:gdLst>
                    <a:gd name="connsiteX0" fmla="*/ 11292 w 431162"/>
                    <a:gd name="connsiteY0" fmla="*/ 1096733 h 1096733"/>
                    <a:gd name="connsiteX1" fmla="*/ 13802 w 431162"/>
                    <a:gd name="connsiteY1" fmla="*/ 1095479 h 1096733"/>
                    <a:gd name="connsiteX2" fmla="*/ 90338 w 431162"/>
                    <a:gd name="connsiteY2" fmla="*/ 1037762 h 1096733"/>
                    <a:gd name="connsiteX3" fmla="*/ 174403 w 431162"/>
                    <a:gd name="connsiteY3" fmla="*/ 966245 h 1096733"/>
                    <a:gd name="connsiteX4" fmla="*/ 247176 w 431162"/>
                    <a:gd name="connsiteY4" fmla="*/ 901000 h 1096733"/>
                    <a:gd name="connsiteX5" fmla="*/ 321203 w 431162"/>
                    <a:gd name="connsiteY5" fmla="*/ 823209 h 1096733"/>
                    <a:gd name="connsiteX6" fmla="*/ 383938 w 431162"/>
                    <a:gd name="connsiteY6" fmla="*/ 726597 h 1096733"/>
                    <a:gd name="connsiteX7" fmla="*/ 424088 w 431162"/>
                    <a:gd name="connsiteY7" fmla="*/ 619948 h 1096733"/>
                    <a:gd name="connsiteX8" fmla="*/ 429107 w 431162"/>
                    <a:gd name="connsiteY8" fmla="*/ 505770 h 1096733"/>
                    <a:gd name="connsiteX9" fmla="*/ 406522 w 431162"/>
                    <a:gd name="connsiteY9" fmla="*/ 396611 h 1096733"/>
                    <a:gd name="connsiteX10" fmla="*/ 367627 w 431162"/>
                    <a:gd name="connsiteY10" fmla="*/ 302509 h 1096733"/>
                    <a:gd name="connsiteX11" fmla="*/ 321203 w 431162"/>
                    <a:gd name="connsiteY11" fmla="*/ 218444 h 1096733"/>
                    <a:gd name="connsiteX12" fmla="*/ 257213 w 431162"/>
                    <a:gd name="connsiteY12" fmla="*/ 134379 h 1096733"/>
                    <a:gd name="connsiteX13" fmla="*/ 196988 w 431162"/>
                    <a:gd name="connsiteY13" fmla="*/ 66626 h 1096733"/>
                    <a:gd name="connsiteX14" fmla="*/ 129234 w 431162"/>
                    <a:gd name="connsiteY14" fmla="*/ 127 h 1096733"/>
                    <a:gd name="connsiteX15" fmla="*/ 186950 w 431162"/>
                    <a:gd name="connsiteY15" fmla="*/ 71645 h 1096733"/>
                    <a:gd name="connsiteX16" fmla="*/ 245921 w 431162"/>
                    <a:gd name="connsiteY16" fmla="*/ 141908 h 1096733"/>
                    <a:gd name="connsiteX17" fmla="*/ 307401 w 431162"/>
                    <a:gd name="connsiteY17" fmla="*/ 227227 h 1096733"/>
                    <a:gd name="connsiteX18" fmla="*/ 352570 w 431162"/>
                    <a:gd name="connsiteY18" fmla="*/ 308783 h 1096733"/>
                    <a:gd name="connsiteX19" fmla="*/ 392721 w 431162"/>
                    <a:gd name="connsiteY19" fmla="*/ 402885 h 1096733"/>
                    <a:gd name="connsiteX20" fmla="*/ 405268 w 431162"/>
                    <a:gd name="connsiteY20" fmla="*/ 618693 h 1096733"/>
                    <a:gd name="connsiteX21" fmla="*/ 370136 w 431162"/>
                    <a:gd name="connsiteY21" fmla="*/ 724088 h 1096733"/>
                    <a:gd name="connsiteX22" fmla="*/ 308656 w 431162"/>
                    <a:gd name="connsiteY22" fmla="*/ 818190 h 1096733"/>
                    <a:gd name="connsiteX23" fmla="*/ 161856 w 431162"/>
                    <a:gd name="connsiteY23" fmla="*/ 964990 h 1096733"/>
                    <a:gd name="connsiteX24" fmla="*/ 79046 w 431162"/>
                    <a:gd name="connsiteY24" fmla="*/ 1036508 h 1096733"/>
                    <a:gd name="connsiteX25" fmla="*/ 3764 w 431162"/>
                    <a:gd name="connsiteY25" fmla="*/ 1094224 h 1096733"/>
                    <a:gd name="connsiteX26" fmla="*/ 0 w 431162"/>
                    <a:gd name="connsiteY26" fmla="*/ 1096733 h 1096733"/>
                    <a:gd name="connsiteX27" fmla="*/ 11292 w 431162"/>
                    <a:gd name="connsiteY27" fmla="*/ 1096733 h 1096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31162" h="1096733">
                      <a:moveTo>
                        <a:pt x="11292" y="1096733"/>
                      </a:moveTo>
                      <a:cubicBezTo>
                        <a:pt x="12547" y="1096733"/>
                        <a:pt x="12547" y="1095479"/>
                        <a:pt x="13802" y="1095479"/>
                      </a:cubicBezTo>
                      <a:cubicBezTo>
                        <a:pt x="56461" y="1066621"/>
                        <a:pt x="71518" y="1052819"/>
                        <a:pt x="90338" y="1037762"/>
                      </a:cubicBezTo>
                      <a:cubicBezTo>
                        <a:pt x="107904" y="1022706"/>
                        <a:pt x="129234" y="1006395"/>
                        <a:pt x="174403" y="966245"/>
                      </a:cubicBezTo>
                      <a:cubicBezTo>
                        <a:pt x="196988" y="946170"/>
                        <a:pt x="220827" y="924840"/>
                        <a:pt x="247176" y="901000"/>
                      </a:cubicBezTo>
                      <a:cubicBezTo>
                        <a:pt x="272270" y="877161"/>
                        <a:pt x="298618" y="852067"/>
                        <a:pt x="321203" y="823209"/>
                      </a:cubicBezTo>
                      <a:cubicBezTo>
                        <a:pt x="345042" y="794351"/>
                        <a:pt x="366372" y="761729"/>
                        <a:pt x="383938" y="726597"/>
                      </a:cubicBezTo>
                      <a:cubicBezTo>
                        <a:pt x="401504" y="692720"/>
                        <a:pt x="416560" y="657589"/>
                        <a:pt x="424088" y="619948"/>
                      </a:cubicBezTo>
                      <a:cubicBezTo>
                        <a:pt x="431616" y="582307"/>
                        <a:pt x="432871" y="543411"/>
                        <a:pt x="429107" y="505770"/>
                      </a:cubicBezTo>
                      <a:cubicBezTo>
                        <a:pt x="425343" y="468129"/>
                        <a:pt x="417815" y="430488"/>
                        <a:pt x="406522" y="396611"/>
                      </a:cubicBezTo>
                      <a:cubicBezTo>
                        <a:pt x="395230" y="362735"/>
                        <a:pt x="382683" y="332622"/>
                        <a:pt x="367627" y="302509"/>
                      </a:cubicBezTo>
                      <a:cubicBezTo>
                        <a:pt x="352570" y="272396"/>
                        <a:pt x="337514" y="243538"/>
                        <a:pt x="321203" y="218444"/>
                      </a:cubicBezTo>
                      <a:cubicBezTo>
                        <a:pt x="288581" y="169511"/>
                        <a:pt x="271015" y="150691"/>
                        <a:pt x="257213" y="134379"/>
                      </a:cubicBezTo>
                      <a:cubicBezTo>
                        <a:pt x="243412" y="118068"/>
                        <a:pt x="229610" y="103012"/>
                        <a:pt x="196988" y="66626"/>
                      </a:cubicBezTo>
                      <a:cubicBezTo>
                        <a:pt x="168130" y="35258"/>
                        <a:pt x="135508" y="2636"/>
                        <a:pt x="129234" y="127"/>
                      </a:cubicBezTo>
                      <a:cubicBezTo>
                        <a:pt x="121706" y="-2383"/>
                        <a:pt x="153073" y="32749"/>
                        <a:pt x="186950" y="71645"/>
                      </a:cubicBezTo>
                      <a:cubicBezTo>
                        <a:pt x="219572" y="109286"/>
                        <a:pt x="232119" y="124342"/>
                        <a:pt x="245921" y="141908"/>
                      </a:cubicBezTo>
                      <a:cubicBezTo>
                        <a:pt x="259723" y="159473"/>
                        <a:pt x="276034" y="178294"/>
                        <a:pt x="307401" y="227227"/>
                      </a:cubicBezTo>
                      <a:cubicBezTo>
                        <a:pt x="323712" y="251067"/>
                        <a:pt x="337514" y="278670"/>
                        <a:pt x="352570" y="308783"/>
                      </a:cubicBezTo>
                      <a:cubicBezTo>
                        <a:pt x="367627" y="337641"/>
                        <a:pt x="382683" y="369008"/>
                        <a:pt x="392721" y="402885"/>
                      </a:cubicBezTo>
                      <a:cubicBezTo>
                        <a:pt x="412796" y="470639"/>
                        <a:pt x="420324" y="545921"/>
                        <a:pt x="405268" y="618693"/>
                      </a:cubicBezTo>
                      <a:cubicBezTo>
                        <a:pt x="397739" y="655079"/>
                        <a:pt x="387702" y="690211"/>
                        <a:pt x="370136" y="724088"/>
                      </a:cubicBezTo>
                      <a:cubicBezTo>
                        <a:pt x="353825" y="757965"/>
                        <a:pt x="331241" y="789332"/>
                        <a:pt x="308656" y="818190"/>
                      </a:cubicBezTo>
                      <a:cubicBezTo>
                        <a:pt x="263487" y="875906"/>
                        <a:pt x="207025" y="923585"/>
                        <a:pt x="161856" y="964990"/>
                      </a:cubicBezTo>
                      <a:cubicBezTo>
                        <a:pt x="116687" y="1006395"/>
                        <a:pt x="96612" y="1022706"/>
                        <a:pt x="79046" y="1036508"/>
                      </a:cubicBezTo>
                      <a:cubicBezTo>
                        <a:pt x="61480" y="1051564"/>
                        <a:pt x="45169" y="1064111"/>
                        <a:pt x="3764" y="1094224"/>
                      </a:cubicBezTo>
                      <a:cubicBezTo>
                        <a:pt x="2509" y="1095479"/>
                        <a:pt x="1255" y="1096733"/>
                        <a:pt x="0" y="1096733"/>
                      </a:cubicBezTo>
                      <a:cubicBezTo>
                        <a:pt x="5019" y="1096733"/>
                        <a:pt x="8783" y="1096733"/>
                        <a:pt x="11292" y="109673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2" name="任意多边形: 形状 1701" descr="8f067ee5-9960-41b3-8077-cecf1cc0803c"/>
                <p:cNvSpPr/>
                <p:nvPr/>
              </p:nvSpPr>
              <p:spPr>
                <a:xfrm>
                  <a:off x="10460750" y="6080086"/>
                  <a:ext cx="41875" cy="196987"/>
                </a:xfrm>
                <a:custGeom>
                  <a:avLst/>
                  <a:gdLst>
                    <a:gd name="connsiteX0" fmla="*/ 4235 w 41875"/>
                    <a:gd name="connsiteY0" fmla="*/ 0 h 196987"/>
                    <a:gd name="connsiteX1" fmla="*/ 471 w 41875"/>
                    <a:gd name="connsiteY1" fmla="*/ 13802 h 196987"/>
                    <a:gd name="connsiteX2" fmla="*/ 4235 w 41875"/>
                    <a:gd name="connsiteY2" fmla="*/ 42660 h 196987"/>
                    <a:gd name="connsiteX3" fmla="*/ 5489 w 41875"/>
                    <a:gd name="connsiteY3" fmla="*/ 56461 h 196987"/>
                    <a:gd name="connsiteX4" fmla="*/ 10508 w 41875"/>
                    <a:gd name="connsiteY4" fmla="*/ 71518 h 196987"/>
                    <a:gd name="connsiteX5" fmla="*/ 14272 w 41875"/>
                    <a:gd name="connsiteY5" fmla="*/ 105395 h 196987"/>
                    <a:gd name="connsiteX6" fmla="*/ 19291 w 41875"/>
                    <a:gd name="connsiteY6" fmla="*/ 121706 h 196987"/>
                    <a:gd name="connsiteX7" fmla="*/ 21800 w 41875"/>
                    <a:gd name="connsiteY7" fmla="*/ 138017 h 196987"/>
                    <a:gd name="connsiteX8" fmla="*/ 28074 w 41875"/>
                    <a:gd name="connsiteY8" fmla="*/ 166875 h 196987"/>
                    <a:gd name="connsiteX9" fmla="*/ 35602 w 41875"/>
                    <a:gd name="connsiteY9" fmla="*/ 194478 h 196987"/>
                    <a:gd name="connsiteX10" fmla="*/ 39366 w 41875"/>
                    <a:gd name="connsiteY10" fmla="*/ 196988 h 196987"/>
                    <a:gd name="connsiteX11" fmla="*/ 41876 w 41875"/>
                    <a:gd name="connsiteY11" fmla="*/ 193224 h 196987"/>
                    <a:gd name="connsiteX12" fmla="*/ 38112 w 41875"/>
                    <a:gd name="connsiteY12" fmla="*/ 164366 h 196987"/>
                    <a:gd name="connsiteX13" fmla="*/ 35602 w 41875"/>
                    <a:gd name="connsiteY13" fmla="*/ 135507 h 196987"/>
                    <a:gd name="connsiteX14" fmla="*/ 31838 w 41875"/>
                    <a:gd name="connsiteY14" fmla="*/ 119196 h 196987"/>
                    <a:gd name="connsiteX15" fmla="*/ 31838 w 41875"/>
                    <a:gd name="connsiteY15" fmla="*/ 101631 h 196987"/>
                    <a:gd name="connsiteX16" fmla="*/ 24310 w 41875"/>
                    <a:gd name="connsiteY16" fmla="*/ 67754 h 196987"/>
                    <a:gd name="connsiteX17" fmla="*/ 20546 w 41875"/>
                    <a:gd name="connsiteY17" fmla="*/ 52697 h 196987"/>
                    <a:gd name="connsiteX18" fmla="*/ 20546 w 41875"/>
                    <a:gd name="connsiteY18" fmla="*/ 38896 h 196987"/>
                    <a:gd name="connsiteX19" fmla="*/ 11763 w 41875"/>
                    <a:gd name="connsiteY19" fmla="*/ 11292 h 196987"/>
                    <a:gd name="connsiteX20" fmla="*/ 4235 w 41875"/>
                    <a:gd name="connsiteY20" fmla="*/ 0 h 196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875" h="196987">
                      <a:moveTo>
                        <a:pt x="4235" y="0"/>
                      </a:moveTo>
                      <a:cubicBezTo>
                        <a:pt x="471" y="0"/>
                        <a:pt x="-784" y="6273"/>
                        <a:pt x="471" y="13802"/>
                      </a:cubicBezTo>
                      <a:cubicBezTo>
                        <a:pt x="1725" y="27603"/>
                        <a:pt x="1725" y="25094"/>
                        <a:pt x="4235" y="42660"/>
                      </a:cubicBezTo>
                      <a:cubicBezTo>
                        <a:pt x="5489" y="46424"/>
                        <a:pt x="4235" y="51443"/>
                        <a:pt x="5489" y="56461"/>
                      </a:cubicBezTo>
                      <a:cubicBezTo>
                        <a:pt x="6744" y="61480"/>
                        <a:pt x="9253" y="66499"/>
                        <a:pt x="10508" y="71518"/>
                      </a:cubicBezTo>
                      <a:cubicBezTo>
                        <a:pt x="13018" y="82810"/>
                        <a:pt x="13018" y="94102"/>
                        <a:pt x="14272" y="105395"/>
                      </a:cubicBezTo>
                      <a:cubicBezTo>
                        <a:pt x="15527" y="111668"/>
                        <a:pt x="18036" y="116687"/>
                        <a:pt x="19291" y="121706"/>
                      </a:cubicBezTo>
                      <a:cubicBezTo>
                        <a:pt x="20546" y="126725"/>
                        <a:pt x="20546" y="132998"/>
                        <a:pt x="21800" y="138017"/>
                      </a:cubicBezTo>
                      <a:cubicBezTo>
                        <a:pt x="24310" y="148054"/>
                        <a:pt x="25565" y="159347"/>
                        <a:pt x="28074" y="166875"/>
                      </a:cubicBezTo>
                      <a:cubicBezTo>
                        <a:pt x="31838" y="184441"/>
                        <a:pt x="31838" y="180677"/>
                        <a:pt x="35602" y="194478"/>
                      </a:cubicBezTo>
                      <a:cubicBezTo>
                        <a:pt x="36857" y="196988"/>
                        <a:pt x="38112" y="196988"/>
                        <a:pt x="39366" y="196988"/>
                      </a:cubicBezTo>
                      <a:cubicBezTo>
                        <a:pt x="40621" y="196988"/>
                        <a:pt x="41876" y="196988"/>
                        <a:pt x="41876" y="193224"/>
                      </a:cubicBezTo>
                      <a:cubicBezTo>
                        <a:pt x="40621" y="179422"/>
                        <a:pt x="40621" y="181931"/>
                        <a:pt x="38112" y="164366"/>
                      </a:cubicBezTo>
                      <a:cubicBezTo>
                        <a:pt x="36857" y="155583"/>
                        <a:pt x="38112" y="145545"/>
                        <a:pt x="35602" y="135507"/>
                      </a:cubicBezTo>
                      <a:cubicBezTo>
                        <a:pt x="34347" y="130489"/>
                        <a:pt x="33093" y="124215"/>
                        <a:pt x="31838" y="119196"/>
                      </a:cubicBezTo>
                      <a:cubicBezTo>
                        <a:pt x="30583" y="114178"/>
                        <a:pt x="31838" y="107904"/>
                        <a:pt x="31838" y="101631"/>
                      </a:cubicBezTo>
                      <a:cubicBezTo>
                        <a:pt x="29329" y="90338"/>
                        <a:pt x="25565" y="79046"/>
                        <a:pt x="24310" y="67754"/>
                      </a:cubicBezTo>
                      <a:cubicBezTo>
                        <a:pt x="23055" y="62735"/>
                        <a:pt x="21800" y="57716"/>
                        <a:pt x="20546" y="52697"/>
                      </a:cubicBezTo>
                      <a:cubicBezTo>
                        <a:pt x="19291" y="47679"/>
                        <a:pt x="20546" y="42660"/>
                        <a:pt x="20546" y="38896"/>
                      </a:cubicBezTo>
                      <a:cubicBezTo>
                        <a:pt x="16782" y="21330"/>
                        <a:pt x="15527" y="25094"/>
                        <a:pt x="11763" y="11292"/>
                      </a:cubicBezTo>
                      <a:cubicBezTo>
                        <a:pt x="9253" y="6273"/>
                        <a:pt x="6744" y="0"/>
                        <a:pt x="4235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3" name="任意多边形: 形状 1702" descr="1e6bd150-b81e-4a67-9a02-d54dd015a71d"/>
                <p:cNvSpPr/>
                <p:nvPr/>
              </p:nvSpPr>
              <p:spPr>
                <a:xfrm>
                  <a:off x="10109904" y="6528532"/>
                  <a:ext cx="370174" cy="323194"/>
                </a:xfrm>
                <a:custGeom>
                  <a:avLst/>
                  <a:gdLst>
                    <a:gd name="connsiteX0" fmla="*/ 20075 w 370174"/>
                    <a:gd name="connsiteY0" fmla="*/ 321939 h 323194"/>
                    <a:gd name="connsiteX1" fmla="*/ 81555 w 370174"/>
                    <a:gd name="connsiteY1" fmla="*/ 261714 h 323194"/>
                    <a:gd name="connsiteX2" fmla="*/ 141781 w 370174"/>
                    <a:gd name="connsiteY2" fmla="*/ 205253 h 323194"/>
                    <a:gd name="connsiteX3" fmla="*/ 200752 w 370174"/>
                    <a:gd name="connsiteY3" fmla="*/ 155065 h 323194"/>
                    <a:gd name="connsiteX4" fmla="*/ 316184 w 370174"/>
                    <a:gd name="connsiteY4" fmla="*/ 50924 h 323194"/>
                    <a:gd name="connsiteX5" fmla="*/ 370136 w 370174"/>
                    <a:gd name="connsiteY5" fmla="*/ 737 h 323194"/>
                    <a:gd name="connsiteX6" fmla="*/ 308656 w 370174"/>
                    <a:gd name="connsiteY6" fmla="*/ 43397 h 323194"/>
                    <a:gd name="connsiteX7" fmla="*/ 188205 w 370174"/>
                    <a:gd name="connsiteY7" fmla="*/ 146282 h 323194"/>
                    <a:gd name="connsiteX8" fmla="*/ 130489 w 370174"/>
                    <a:gd name="connsiteY8" fmla="*/ 196470 h 323194"/>
                    <a:gd name="connsiteX9" fmla="*/ 70263 w 370174"/>
                    <a:gd name="connsiteY9" fmla="*/ 255441 h 323194"/>
                    <a:gd name="connsiteX10" fmla="*/ 0 w 370174"/>
                    <a:gd name="connsiteY10" fmla="*/ 323194 h 323194"/>
                    <a:gd name="connsiteX11" fmla="*/ 20075 w 370174"/>
                    <a:gd name="connsiteY11" fmla="*/ 321939 h 323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0174" h="323194">
                      <a:moveTo>
                        <a:pt x="20075" y="321939"/>
                      </a:moveTo>
                      <a:cubicBezTo>
                        <a:pt x="40150" y="300610"/>
                        <a:pt x="61480" y="280535"/>
                        <a:pt x="81555" y="261714"/>
                      </a:cubicBezTo>
                      <a:cubicBezTo>
                        <a:pt x="102885" y="241639"/>
                        <a:pt x="121706" y="222818"/>
                        <a:pt x="141781" y="205253"/>
                      </a:cubicBezTo>
                      <a:cubicBezTo>
                        <a:pt x="161856" y="186432"/>
                        <a:pt x="183186" y="170121"/>
                        <a:pt x="200752" y="155065"/>
                      </a:cubicBezTo>
                      <a:cubicBezTo>
                        <a:pt x="271015" y="92330"/>
                        <a:pt x="257213" y="102367"/>
                        <a:pt x="316184" y="50924"/>
                      </a:cubicBezTo>
                      <a:cubicBezTo>
                        <a:pt x="341278" y="29595"/>
                        <a:pt x="368881" y="4501"/>
                        <a:pt x="370136" y="737"/>
                      </a:cubicBezTo>
                      <a:cubicBezTo>
                        <a:pt x="371391" y="-4282"/>
                        <a:pt x="341278" y="17048"/>
                        <a:pt x="308656" y="43397"/>
                      </a:cubicBezTo>
                      <a:cubicBezTo>
                        <a:pt x="248430" y="93585"/>
                        <a:pt x="259723" y="83547"/>
                        <a:pt x="188205" y="146282"/>
                      </a:cubicBezTo>
                      <a:cubicBezTo>
                        <a:pt x="170639" y="162593"/>
                        <a:pt x="150564" y="177649"/>
                        <a:pt x="130489" y="196470"/>
                      </a:cubicBezTo>
                      <a:cubicBezTo>
                        <a:pt x="110413" y="215290"/>
                        <a:pt x="91593" y="235365"/>
                        <a:pt x="70263" y="255441"/>
                      </a:cubicBezTo>
                      <a:cubicBezTo>
                        <a:pt x="47679" y="276770"/>
                        <a:pt x="23839" y="299355"/>
                        <a:pt x="0" y="323194"/>
                      </a:cubicBezTo>
                      <a:cubicBezTo>
                        <a:pt x="6273" y="321939"/>
                        <a:pt x="12547" y="321939"/>
                        <a:pt x="20075" y="32193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4" name="任意多边形: 形状 1703" descr="1291b16c-33aa-4d4d-8134-d74b8da32626"/>
                <p:cNvSpPr/>
                <p:nvPr/>
              </p:nvSpPr>
              <p:spPr>
                <a:xfrm>
                  <a:off x="9471423" y="6695232"/>
                  <a:ext cx="203100" cy="164021"/>
                </a:xfrm>
                <a:custGeom>
                  <a:avLst/>
                  <a:gdLst>
                    <a:gd name="connsiteX0" fmla="*/ 27443 w 203100"/>
                    <a:gd name="connsiteY0" fmla="*/ 162767 h 164021"/>
                    <a:gd name="connsiteX1" fmla="*/ 14896 w 203100"/>
                    <a:gd name="connsiteY1" fmla="*/ 96268 h 164021"/>
                    <a:gd name="connsiteX2" fmla="*/ 31207 w 203100"/>
                    <a:gd name="connsiteY2" fmla="*/ 53608 h 164021"/>
                    <a:gd name="connsiteX3" fmla="*/ 68848 w 203100"/>
                    <a:gd name="connsiteY3" fmla="*/ 22241 h 164021"/>
                    <a:gd name="connsiteX4" fmla="*/ 117781 w 203100"/>
                    <a:gd name="connsiteY4" fmla="*/ 15967 h 164021"/>
                    <a:gd name="connsiteX5" fmla="*/ 160441 w 203100"/>
                    <a:gd name="connsiteY5" fmla="*/ 41061 h 164021"/>
                    <a:gd name="connsiteX6" fmla="*/ 184280 w 203100"/>
                    <a:gd name="connsiteY6" fmla="*/ 77448 h 164021"/>
                    <a:gd name="connsiteX7" fmla="*/ 188044 w 203100"/>
                    <a:gd name="connsiteY7" fmla="*/ 115089 h 164021"/>
                    <a:gd name="connsiteX8" fmla="*/ 184280 w 203100"/>
                    <a:gd name="connsiteY8" fmla="*/ 141437 h 164021"/>
                    <a:gd name="connsiteX9" fmla="*/ 180516 w 203100"/>
                    <a:gd name="connsiteY9" fmla="*/ 156494 h 164021"/>
                    <a:gd name="connsiteX10" fmla="*/ 179262 w 203100"/>
                    <a:gd name="connsiteY10" fmla="*/ 160258 h 164021"/>
                    <a:gd name="connsiteX11" fmla="*/ 193063 w 203100"/>
                    <a:gd name="connsiteY11" fmla="*/ 160258 h 164021"/>
                    <a:gd name="connsiteX12" fmla="*/ 193063 w 203100"/>
                    <a:gd name="connsiteY12" fmla="*/ 160258 h 164021"/>
                    <a:gd name="connsiteX13" fmla="*/ 198082 w 203100"/>
                    <a:gd name="connsiteY13" fmla="*/ 143947 h 164021"/>
                    <a:gd name="connsiteX14" fmla="*/ 203101 w 203100"/>
                    <a:gd name="connsiteY14" fmla="*/ 115089 h 164021"/>
                    <a:gd name="connsiteX15" fmla="*/ 198082 w 203100"/>
                    <a:gd name="connsiteY15" fmla="*/ 73683 h 164021"/>
                    <a:gd name="connsiteX16" fmla="*/ 169224 w 203100"/>
                    <a:gd name="connsiteY16" fmla="*/ 33533 h 164021"/>
                    <a:gd name="connsiteX17" fmla="*/ 121545 w 203100"/>
                    <a:gd name="connsiteY17" fmla="*/ 3420 h 164021"/>
                    <a:gd name="connsiteX18" fmla="*/ 58810 w 203100"/>
                    <a:gd name="connsiteY18" fmla="*/ 9694 h 164021"/>
                    <a:gd name="connsiteX19" fmla="*/ 18660 w 203100"/>
                    <a:gd name="connsiteY19" fmla="*/ 48589 h 164021"/>
                    <a:gd name="connsiteX20" fmla="*/ 1094 w 203100"/>
                    <a:gd name="connsiteY20" fmla="*/ 96268 h 164021"/>
                    <a:gd name="connsiteX21" fmla="*/ 14896 w 203100"/>
                    <a:gd name="connsiteY21" fmla="*/ 164022 h 164021"/>
                    <a:gd name="connsiteX22" fmla="*/ 27443 w 203100"/>
                    <a:gd name="connsiteY22" fmla="*/ 162767 h 16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03100" h="164021">
                      <a:moveTo>
                        <a:pt x="27443" y="162767"/>
                      </a:moveTo>
                      <a:cubicBezTo>
                        <a:pt x="16151" y="143947"/>
                        <a:pt x="11132" y="121362"/>
                        <a:pt x="14896" y="96268"/>
                      </a:cubicBezTo>
                      <a:cubicBezTo>
                        <a:pt x="17405" y="81212"/>
                        <a:pt x="21169" y="66155"/>
                        <a:pt x="31207" y="53608"/>
                      </a:cubicBezTo>
                      <a:cubicBezTo>
                        <a:pt x="39990" y="39807"/>
                        <a:pt x="53792" y="29769"/>
                        <a:pt x="68848" y="22241"/>
                      </a:cubicBezTo>
                      <a:cubicBezTo>
                        <a:pt x="83904" y="14713"/>
                        <a:pt x="101470" y="12203"/>
                        <a:pt x="117781" y="15967"/>
                      </a:cubicBezTo>
                      <a:cubicBezTo>
                        <a:pt x="134092" y="19732"/>
                        <a:pt x="149149" y="29769"/>
                        <a:pt x="160441" y="41061"/>
                      </a:cubicBezTo>
                      <a:cubicBezTo>
                        <a:pt x="171733" y="52354"/>
                        <a:pt x="179262" y="63646"/>
                        <a:pt x="184280" y="77448"/>
                      </a:cubicBezTo>
                      <a:cubicBezTo>
                        <a:pt x="189299" y="89995"/>
                        <a:pt x="189299" y="103796"/>
                        <a:pt x="188044" y="115089"/>
                      </a:cubicBezTo>
                      <a:cubicBezTo>
                        <a:pt x="188044" y="126381"/>
                        <a:pt x="185535" y="135164"/>
                        <a:pt x="184280" y="141437"/>
                      </a:cubicBezTo>
                      <a:cubicBezTo>
                        <a:pt x="183026" y="147711"/>
                        <a:pt x="181771" y="152730"/>
                        <a:pt x="180516" y="156494"/>
                      </a:cubicBezTo>
                      <a:cubicBezTo>
                        <a:pt x="180516" y="157748"/>
                        <a:pt x="180516" y="159003"/>
                        <a:pt x="179262" y="160258"/>
                      </a:cubicBezTo>
                      <a:cubicBezTo>
                        <a:pt x="184280" y="160258"/>
                        <a:pt x="189299" y="160258"/>
                        <a:pt x="193063" y="160258"/>
                      </a:cubicBezTo>
                      <a:cubicBezTo>
                        <a:pt x="193063" y="160258"/>
                        <a:pt x="193063" y="160258"/>
                        <a:pt x="193063" y="160258"/>
                      </a:cubicBezTo>
                      <a:cubicBezTo>
                        <a:pt x="194318" y="155239"/>
                        <a:pt x="195573" y="151475"/>
                        <a:pt x="198082" y="143947"/>
                      </a:cubicBezTo>
                      <a:cubicBezTo>
                        <a:pt x="199337" y="137673"/>
                        <a:pt x="203101" y="128890"/>
                        <a:pt x="203101" y="115089"/>
                      </a:cubicBezTo>
                      <a:cubicBezTo>
                        <a:pt x="203101" y="102542"/>
                        <a:pt x="203101" y="87485"/>
                        <a:pt x="198082" y="73683"/>
                      </a:cubicBezTo>
                      <a:cubicBezTo>
                        <a:pt x="193063" y="59882"/>
                        <a:pt x="181771" y="46080"/>
                        <a:pt x="169224" y="33533"/>
                      </a:cubicBezTo>
                      <a:cubicBezTo>
                        <a:pt x="156677" y="20986"/>
                        <a:pt x="141621" y="9694"/>
                        <a:pt x="121545" y="3420"/>
                      </a:cubicBezTo>
                      <a:cubicBezTo>
                        <a:pt x="101470" y="-2853"/>
                        <a:pt x="76376" y="-344"/>
                        <a:pt x="58810" y="9694"/>
                      </a:cubicBezTo>
                      <a:cubicBezTo>
                        <a:pt x="39990" y="18477"/>
                        <a:pt x="27443" y="33533"/>
                        <a:pt x="18660" y="48589"/>
                      </a:cubicBezTo>
                      <a:cubicBezTo>
                        <a:pt x="8623" y="63646"/>
                        <a:pt x="2349" y="79957"/>
                        <a:pt x="1094" y="96268"/>
                      </a:cubicBezTo>
                      <a:cubicBezTo>
                        <a:pt x="-2670" y="120107"/>
                        <a:pt x="3604" y="145201"/>
                        <a:pt x="14896" y="164022"/>
                      </a:cubicBezTo>
                      <a:cubicBezTo>
                        <a:pt x="19915" y="162767"/>
                        <a:pt x="23679" y="162767"/>
                        <a:pt x="27443" y="16276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5" name="任意多边形: 形状 1704" descr="4fb52d19-7302-4c06-8d80-fc5803499fca"/>
                <p:cNvSpPr/>
                <p:nvPr/>
              </p:nvSpPr>
              <p:spPr>
                <a:xfrm>
                  <a:off x="9820383" y="6405447"/>
                  <a:ext cx="100062" cy="447533"/>
                </a:xfrm>
                <a:custGeom>
                  <a:avLst/>
                  <a:gdLst>
                    <a:gd name="connsiteX0" fmla="*/ 3450 w 100062"/>
                    <a:gd name="connsiteY0" fmla="*/ 122567 h 447533"/>
                    <a:gd name="connsiteX1" fmla="*/ 18507 w 100062"/>
                    <a:gd name="connsiteY1" fmla="*/ 229216 h 447533"/>
                    <a:gd name="connsiteX2" fmla="*/ 34818 w 100062"/>
                    <a:gd name="connsiteY2" fmla="*/ 289441 h 447533"/>
                    <a:gd name="connsiteX3" fmla="*/ 52384 w 100062"/>
                    <a:gd name="connsiteY3" fmla="*/ 350922 h 447533"/>
                    <a:gd name="connsiteX4" fmla="*/ 85006 w 100062"/>
                    <a:gd name="connsiteY4" fmla="*/ 447534 h 447533"/>
                    <a:gd name="connsiteX5" fmla="*/ 100062 w 100062"/>
                    <a:gd name="connsiteY5" fmla="*/ 447534 h 447533"/>
                    <a:gd name="connsiteX6" fmla="*/ 69949 w 100062"/>
                    <a:gd name="connsiteY6" fmla="*/ 347158 h 447533"/>
                    <a:gd name="connsiteX7" fmla="*/ 48620 w 100062"/>
                    <a:gd name="connsiteY7" fmla="*/ 286932 h 447533"/>
                    <a:gd name="connsiteX8" fmla="*/ 32308 w 100062"/>
                    <a:gd name="connsiteY8" fmla="*/ 226707 h 447533"/>
                    <a:gd name="connsiteX9" fmla="*/ 13488 w 100062"/>
                    <a:gd name="connsiteY9" fmla="*/ 118802 h 447533"/>
                    <a:gd name="connsiteX10" fmla="*/ 8469 w 100062"/>
                    <a:gd name="connsiteY10" fmla="*/ 62341 h 447533"/>
                    <a:gd name="connsiteX11" fmla="*/ 7215 w 100062"/>
                    <a:gd name="connsiteY11" fmla="*/ 13408 h 447533"/>
                    <a:gd name="connsiteX12" fmla="*/ 4705 w 100062"/>
                    <a:gd name="connsiteY12" fmla="*/ 861 h 447533"/>
                    <a:gd name="connsiteX13" fmla="*/ 941 w 100062"/>
                    <a:gd name="connsiteY13" fmla="*/ 14662 h 447533"/>
                    <a:gd name="connsiteX14" fmla="*/ 941 w 100062"/>
                    <a:gd name="connsiteY14" fmla="*/ 63596 h 447533"/>
                    <a:gd name="connsiteX15" fmla="*/ 3450 w 100062"/>
                    <a:gd name="connsiteY15" fmla="*/ 122567 h 44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0062" h="447532">
                      <a:moveTo>
                        <a:pt x="3450" y="122567"/>
                      </a:moveTo>
                      <a:cubicBezTo>
                        <a:pt x="5960" y="153934"/>
                        <a:pt x="9724" y="190320"/>
                        <a:pt x="18507" y="229216"/>
                      </a:cubicBezTo>
                      <a:cubicBezTo>
                        <a:pt x="23526" y="249291"/>
                        <a:pt x="28544" y="269366"/>
                        <a:pt x="34818" y="289441"/>
                      </a:cubicBezTo>
                      <a:cubicBezTo>
                        <a:pt x="41091" y="309517"/>
                        <a:pt x="44855" y="330846"/>
                        <a:pt x="52384" y="350922"/>
                      </a:cubicBezTo>
                      <a:cubicBezTo>
                        <a:pt x="63676" y="383544"/>
                        <a:pt x="78732" y="416166"/>
                        <a:pt x="85006" y="447534"/>
                      </a:cubicBezTo>
                      <a:cubicBezTo>
                        <a:pt x="90025" y="447534"/>
                        <a:pt x="95043" y="447534"/>
                        <a:pt x="100062" y="447534"/>
                      </a:cubicBezTo>
                      <a:cubicBezTo>
                        <a:pt x="93789" y="413657"/>
                        <a:pt x="81242" y="379780"/>
                        <a:pt x="69949" y="347158"/>
                      </a:cubicBezTo>
                      <a:cubicBezTo>
                        <a:pt x="62421" y="327082"/>
                        <a:pt x="54893" y="307007"/>
                        <a:pt x="48620" y="286932"/>
                      </a:cubicBezTo>
                      <a:cubicBezTo>
                        <a:pt x="42346" y="266857"/>
                        <a:pt x="37327" y="246782"/>
                        <a:pt x="32308" y="226707"/>
                      </a:cubicBezTo>
                      <a:cubicBezTo>
                        <a:pt x="23526" y="187811"/>
                        <a:pt x="17252" y="150170"/>
                        <a:pt x="13488" y="118802"/>
                      </a:cubicBezTo>
                      <a:cubicBezTo>
                        <a:pt x="9724" y="87435"/>
                        <a:pt x="9724" y="73633"/>
                        <a:pt x="8469" y="62341"/>
                      </a:cubicBezTo>
                      <a:cubicBezTo>
                        <a:pt x="7215" y="51049"/>
                        <a:pt x="7215" y="39756"/>
                        <a:pt x="7215" y="13408"/>
                      </a:cubicBezTo>
                      <a:cubicBezTo>
                        <a:pt x="7215" y="3370"/>
                        <a:pt x="5960" y="3370"/>
                        <a:pt x="4705" y="861"/>
                      </a:cubicBezTo>
                      <a:cubicBezTo>
                        <a:pt x="3450" y="-1649"/>
                        <a:pt x="2196" y="861"/>
                        <a:pt x="941" y="14662"/>
                      </a:cubicBezTo>
                      <a:cubicBezTo>
                        <a:pt x="-314" y="41011"/>
                        <a:pt x="-314" y="51049"/>
                        <a:pt x="941" y="63596"/>
                      </a:cubicBezTo>
                      <a:cubicBezTo>
                        <a:pt x="-314" y="77397"/>
                        <a:pt x="-314" y="91199"/>
                        <a:pt x="3450" y="12256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6" name="任意多边形: 形状 1705" descr="5b83a9c1-381f-4976-a090-1d8a63df7485"/>
                <p:cNvSpPr/>
                <p:nvPr/>
              </p:nvSpPr>
              <p:spPr>
                <a:xfrm>
                  <a:off x="9503885" y="6204301"/>
                  <a:ext cx="319080" cy="203928"/>
                </a:xfrm>
                <a:custGeom>
                  <a:avLst/>
                  <a:gdLst>
                    <a:gd name="connsiteX0" fmla="*/ 318694 w 319080"/>
                    <a:gd name="connsiteY0" fmla="*/ 203261 h 203928"/>
                    <a:gd name="connsiteX1" fmla="*/ 298618 w 319080"/>
                    <a:gd name="connsiteY1" fmla="*/ 188205 h 203928"/>
                    <a:gd name="connsiteX2" fmla="*/ 249685 w 319080"/>
                    <a:gd name="connsiteY2" fmla="*/ 163111 h 203928"/>
                    <a:gd name="connsiteX3" fmla="*/ 227100 w 319080"/>
                    <a:gd name="connsiteY3" fmla="*/ 149309 h 203928"/>
                    <a:gd name="connsiteX4" fmla="*/ 200752 w 319080"/>
                    <a:gd name="connsiteY4" fmla="*/ 136762 h 203928"/>
                    <a:gd name="connsiteX5" fmla="*/ 148054 w 319080"/>
                    <a:gd name="connsiteY5" fmla="*/ 101631 h 203928"/>
                    <a:gd name="connsiteX6" fmla="*/ 120451 w 319080"/>
                    <a:gd name="connsiteY6" fmla="*/ 85320 h 203928"/>
                    <a:gd name="connsiteX7" fmla="*/ 95357 w 319080"/>
                    <a:gd name="connsiteY7" fmla="*/ 67754 h 203928"/>
                    <a:gd name="connsiteX8" fmla="*/ 51443 w 319080"/>
                    <a:gd name="connsiteY8" fmla="*/ 35132 h 203928"/>
                    <a:gd name="connsiteX9" fmla="*/ 8783 w 319080"/>
                    <a:gd name="connsiteY9" fmla="*/ 2510 h 203928"/>
                    <a:gd name="connsiteX10" fmla="*/ 1255 w 319080"/>
                    <a:gd name="connsiteY10" fmla="*/ 0 h 203928"/>
                    <a:gd name="connsiteX11" fmla="*/ 5019 w 319080"/>
                    <a:gd name="connsiteY11" fmla="*/ 6273 h 203928"/>
                    <a:gd name="connsiteX12" fmla="*/ 45169 w 319080"/>
                    <a:gd name="connsiteY12" fmla="*/ 41405 h 203928"/>
                    <a:gd name="connsiteX13" fmla="*/ 86574 w 319080"/>
                    <a:gd name="connsiteY13" fmla="*/ 76537 h 203928"/>
                    <a:gd name="connsiteX14" fmla="*/ 112923 w 319080"/>
                    <a:gd name="connsiteY14" fmla="*/ 94102 h 203928"/>
                    <a:gd name="connsiteX15" fmla="*/ 138017 w 319080"/>
                    <a:gd name="connsiteY15" fmla="*/ 114178 h 203928"/>
                    <a:gd name="connsiteX16" fmla="*/ 194478 w 319080"/>
                    <a:gd name="connsiteY16" fmla="*/ 146800 h 203928"/>
                    <a:gd name="connsiteX17" fmla="*/ 219572 w 319080"/>
                    <a:gd name="connsiteY17" fmla="*/ 160602 h 203928"/>
                    <a:gd name="connsiteX18" fmla="*/ 242157 w 319080"/>
                    <a:gd name="connsiteY18" fmla="*/ 174403 h 203928"/>
                    <a:gd name="connsiteX19" fmla="*/ 293600 w 319080"/>
                    <a:gd name="connsiteY19" fmla="*/ 195733 h 203928"/>
                    <a:gd name="connsiteX20" fmla="*/ 318694 w 319080"/>
                    <a:gd name="connsiteY20" fmla="*/ 203261 h 20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9080" h="203928">
                      <a:moveTo>
                        <a:pt x="318694" y="203261"/>
                      </a:moveTo>
                      <a:cubicBezTo>
                        <a:pt x="321203" y="200752"/>
                        <a:pt x="311165" y="194478"/>
                        <a:pt x="298618" y="188205"/>
                      </a:cubicBezTo>
                      <a:cubicBezTo>
                        <a:pt x="274779" y="175658"/>
                        <a:pt x="279798" y="178167"/>
                        <a:pt x="249685" y="163111"/>
                      </a:cubicBezTo>
                      <a:cubicBezTo>
                        <a:pt x="242157" y="159347"/>
                        <a:pt x="235883" y="154328"/>
                        <a:pt x="227100" y="149309"/>
                      </a:cubicBezTo>
                      <a:cubicBezTo>
                        <a:pt x="218318" y="144290"/>
                        <a:pt x="209535" y="141781"/>
                        <a:pt x="200752" y="136762"/>
                      </a:cubicBezTo>
                      <a:cubicBezTo>
                        <a:pt x="183186" y="126725"/>
                        <a:pt x="165620" y="114178"/>
                        <a:pt x="148054" y="101631"/>
                      </a:cubicBezTo>
                      <a:cubicBezTo>
                        <a:pt x="139272" y="95357"/>
                        <a:pt x="129234" y="91593"/>
                        <a:pt x="120451" y="85320"/>
                      </a:cubicBezTo>
                      <a:cubicBezTo>
                        <a:pt x="111668" y="79046"/>
                        <a:pt x="102885" y="72773"/>
                        <a:pt x="95357" y="67754"/>
                      </a:cubicBezTo>
                      <a:cubicBezTo>
                        <a:pt x="79046" y="56461"/>
                        <a:pt x="63990" y="43914"/>
                        <a:pt x="51443" y="35132"/>
                      </a:cubicBezTo>
                      <a:cubicBezTo>
                        <a:pt x="26349" y="16311"/>
                        <a:pt x="30113" y="18820"/>
                        <a:pt x="8783" y="2510"/>
                      </a:cubicBezTo>
                      <a:cubicBezTo>
                        <a:pt x="5019" y="0"/>
                        <a:pt x="3764" y="0"/>
                        <a:pt x="1255" y="0"/>
                      </a:cubicBezTo>
                      <a:cubicBezTo>
                        <a:pt x="-1255" y="0"/>
                        <a:pt x="0" y="1255"/>
                        <a:pt x="5019" y="6273"/>
                      </a:cubicBezTo>
                      <a:cubicBezTo>
                        <a:pt x="23839" y="23839"/>
                        <a:pt x="21330" y="20075"/>
                        <a:pt x="45169" y="41405"/>
                      </a:cubicBezTo>
                      <a:cubicBezTo>
                        <a:pt x="57716" y="51443"/>
                        <a:pt x="70263" y="63990"/>
                        <a:pt x="86574" y="76537"/>
                      </a:cubicBezTo>
                      <a:cubicBezTo>
                        <a:pt x="95357" y="82810"/>
                        <a:pt x="104140" y="87829"/>
                        <a:pt x="112923" y="94102"/>
                      </a:cubicBezTo>
                      <a:cubicBezTo>
                        <a:pt x="121706" y="100376"/>
                        <a:pt x="129234" y="107904"/>
                        <a:pt x="138017" y="114178"/>
                      </a:cubicBezTo>
                      <a:cubicBezTo>
                        <a:pt x="155583" y="126725"/>
                        <a:pt x="176913" y="136762"/>
                        <a:pt x="194478" y="146800"/>
                      </a:cubicBezTo>
                      <a:cubicBezTo>
                        <a:pt x="203261" y="151819"/>
                        <a:pt x="212044" y="156837"/>
                        <a:pt x="219572" y="160602"/>
                      </a:cubicBezTo>
                      <a:cubicBezTo>
                        <a:pt x="228355" y="165620"/>
                        <a:pt x="234629" y="170639"/>
                        <a:pt x="242157" y="174403"/>
                      </a:cubicBezTo>
                      <a:cubicBezTo>
                        <a:pt x="272270" y="189460"/>
                        <a:pt x="267251" y="184441"/>
                        <a:pt x="293600" y="195733"/>
                      </a:cubicBezTo>
                      <a:cubicBezTo>
                        <a:pt x="303637" y="200752"/>
                        <a:pt x="316184" y="205771"/>
                        <a:pt x="318694" y="20326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7" name="任意多边形: 形状 1706" descr="b3562e9f-c0d2-41bc-8ab3-f701fefab478"/>
                <p:cNvSpPr/>
                <p:nvPr/>
              </p:nvSpPr>
              <p:spPr>
                <a:xfrm>
                  <a:off x="9332454" y="5981202"/>
                  <a:ext cx="515290" cy="379309"/>
                </a:xfrm>
                <a:custGeom>
                  <a:avLst/>
                  <a:gdLst>
                    <a:gd name="connsiteX0" fmla="*/ 181469 w 515290"/>
                    <a:gd name="connsiteY0" fmla="*/ 228118 h 379309"/>
                    <a:gd name="connsiteX1" fmla="*/ 121243 w 515290"/>
                    <a:gd name="connsiteY1" fmla="*/ 199260 h 379309"/>
                    <a:gd name="connsiteX2" fmla="*/ 66036 w 515290"/>
                    <a:gd name="connsiteY2" fmla="*/ 167893 h 379309"/>
                    <a:gd name="connsiteX3" fmla="*/ 47216 w 515290"/>
                    <a:gd name="connsiteY3" fmla="*/ 150327 h 379309"/>
                    <a:gd name="connsiteX4" fmla="*/ 23377 w 515290"/>
                    <a:gd name="connsiteY4" fmla="*/ 115196 h 379309"/>
                    <a:gd name="connsiteX5" fmla="*/ 23377 w 515290"/>
                    <a:gd name="connsiteY5" fmla="*/ 59989 h 379309"/>
                    <a:gd name="connsiteX6" fmla="*/ 71055 w 515290"/>
                    <a:gd name="connsiteY6" fmla="*/ 16074 h 379309"/>
                    <a:gd name="connsiteX7" fmla="*/ 108696 w 515290"/>
                    <a:gd name="connsiteY7" fmla="*/ 16074 h 379309"/>
                    <a:gd name="connsiteX8" fmla="*/ 142573 w 515290"/>
                    <a:gd name="connsiteY8" fmla="*/ 33640 h 379309"/>
                    <a:gd name="connsiteX9" fmla="*/ 182723 w 515290"/>
                    <a:gd name="connsiteY9" fmla="*/ 96375 h 379309"/>
                    <a:gd name="connsiteX10" fmla="*/ 206563 w 515290"/>
                    <a:gd name="connsiteY10" fmla="*/ 167893 h 379309"/>
                    <a:gd name="connsiteX11" fmla="*/ 246713 w 515290"/>
                    <a:gd name="connsiteY11" fmla="*/ 234392 h 379309"/>
                    <a:gd name="connsiteX12" fmla="*/ 363400 w 515290"/>
                    <a:gd name="connsiteY12" fmla="*/ 322221 h 379309"/>
                    <a:gd name="connsiteX13" fmla="*/ 434918 w 515290"/>
                    <a:gd name="connsiteY13" fmla="*/ 353588 h 379309"/>
                    <a:gd name="connsiteX14" fmla="*/ 497653 w 515290"/>
                    <a:gd name="connsiteY14" fmla="*/ 376173 h 379309"/>
                    <a:gd name="connsiteX15" fmla="*/ 513964 w 515290"/>
                    <a:gd name="connsiteY15" fmla="*/ 378682 h 379309"/>
                    <a:gd name="connsiteX16" fmla="*/ 496398 w 515290"/>
                    <a:gd name="connsiteY16" fmla="*/ 369900 h 379309"/>
                    <a:gd name="connsiteX17" fmla="*/ 434918 w 515290"/>
                    <a:gd name="connsiteY17" fmla="*/ 344806 h 379309"/>
                    <a:gd name="connsiteX18" fmla="*/ 364655 w 515290"/>
                    <a:gd name="connsiteY18" fmla="*/ 312183 h 379309"/>
                    <a:gd name="connsiteX19" fmla="*/ 256751 w 515290"/>
                    <a:gd name="connsiteY19" fmla="*/ 226864 h 379309"/>
                    <a:gd name="connsiteX20" fmla="*/ 217855 w 515290"/>
                    <a:gd name="connsiteY20" fmla="*/ 164129 h 379309"/>
                    <a:gd name="connsiteX21" fmla="*/ 197780 w 515290"/>
                    <a:gd name="connsiteY21" fmla="*/ 91356 h 379309"/>
                    <a:gd name="connsiteX22" fmla="*/ 151356 w 515290"/>
                    <a:gd name="connsiteY22" fmla="*/ 22348 h 379309"/>
                    <a:gd name="connsiteX23" fmla="*/ 109951 w 515290"/>
                    <a:gd name="connsiteY23" fmla="*/ 2273 h 379309"/>
                    <a:gd name="connsiteX24" fmla="*/ 63527 w 515290"/>
                    <a:gd name="connsiteY24" fmla="*/ 3527 h 379309"/>
                    <a:gd name="connsiteX25" fmla="*/ 7066 w 515290"/>
                    <a:gd name="connsiteY25" fmla="*/ 53715 h 379309"/>
                    <a:gd name="connsiteX26" fmla="*/ 7066 w 515290"/>
                    <a:gd name="connsiteY26" fmla="*/ 118960 h 379309"/>
                    <a:gd name="connsiteX27" fmla="*/ 33414 w 515290"/>
                    <a:gd name="connsiteY27" fmla="*/ 157855 h 379309"/>
                    <a:gd name="connsiteX28" fmla="*/ 54744 w 515290"/>
                    <a:gd name="connsiteY28" fmla="*/ 175421 h 379309"/>
                    <a:gd name="connsiteX29" fmla="*/ 113715 w 515290"/>
                    <a:gd name="connsiteY29" fmla="*/ 206789 h 379309"/>
                    <a:gd name="connsiteX30" fmla="*/ 181469 w 515290"/>
                    <a:gd name="connsiteY30" fmla="*/ 228118 h 379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15290" h="379309">
                      <a:moveTo>
                        <a:pt x="181469" y="228118"/>
                      </a:moveTo>
                      <a:cubicBezTo>
                        <a:pt x="186487" y="226864"/>
                        <a:pt x="155120" y="214317"/>
                        <a:pt x="121243" y="199260"/>
                      </a:cubicBezTo>
                      <a:cubicBezTo>
                        <a:pt x="88621" y="184204"/>
                        <a:pt x="78583" y="176676"/>
                        <a:pt x="66036" y="167893"/>
                      </a:cubicBezTo>
                      <a:cubicBezTo>
                        <a:pt x="59763" y="162874"/>
                        <a:pt x="53489" y="157855"/>
                        <a:pt x="47216" y="150327"/>
                      </a:cubicBezTo>
                      <a:cubicBezTo>
                        <a:pt x="39688" y="142799"/>
                        <a:pt x="30905" y="131507"/>
                        <a:pt x="23377" y="115196"/>
                      </a:cubicBezTo>
                      <a:cubicBezTo>
                        <a:pt x="15848" y="98885"/>
                        <a:pt x="14594" y="78809"/>
                        <a:pt x="23377" y="59989"/>
                      </a:cubicBezTo>
                      <a:cubicBezTo>
                        <a:pt x="30905" y="42423"/>
                        <a:pt x="47216" y="22348"/>
                        <a:pt x="71055" y="16074"/>
                      </a:cubicBezTo>
                      <a:cubicBezTo>
                        <a:pt x="83602" y="12310"/>
                        <a:pt x="96149" y="12310"/>
                        <a:pt x="108696" y="16074"/>
                      </a:cubicBezTo>
                      <a:cubicBezTo>
                        <a:pt x="121243" y="19838"/>
                        <a:pt x="132535" y="26112"/>
                        <a:pt x="142573" y="33640"/>
                      </a:cubicBezTo>
                      <a:cubicBezTo>
                        <a:pt x="162648" y="49951"/>
                        <a:pt x="175195" y="72536"/>
                        <a:pt x="182723" y="96375"/>
                      </a:cubicBezTo>
                      <a:cubicBezTo>
                        <a:pt x="191506" y="120214"/>
                        <a:pt x="197780" y="144054"/>
                        <a:pt x="206563" y="167893"/>
                      </a:cubicBezTo>
                      <a:cubicBezTo>
                        <a:pt x="215346" y="191732"/>
                        <a:pt x="230402" y="214317"/>
                        <a:pt x="246713" y="234392"/>
                      </a:cubicBezTo>
                      <a:cubicBezTo>
                        <a:pt x="280590" y="273288"/>
                        <a:pt x="324504" y="302146"/>
                        <a:pt x="363400" y="322221"/>
                      </a:cubicBezTo>
                      <a:cubicBezTo>
                        <a:pt x="402296" y="342296"/>
                        <a:pt x="419861" y="347315"/>
                        <a:pt x="434918" y="353588"/>
                      </a:cubicBezTo>
                      <a:cubicBezTo>
                        <a:pt x="449974" y="359862"/>
                        <a:pt x="463776" y="364881"/>
                        <a:pt x="497653" y="376173"/>
                      </a:cubicBezTo>
                      <a:cubicBezTo>
                        <a:pt x="510200" y="381192"/>
                        <a:pt x="511454" y="378682"/>
                        <a:pt x="513964" y="378682"/>
                      </a:cubicBezTo>
                      <a:cubicBezTo>
                        <a:pt x="517728" y="378682"/>
                        <a:pt x="513964" y="376173"/>
                        <a:pt x="496398" y="369900"/>
                      </a:cubicBezTo>
                      <a:cubicBezTo>
                        <a:pt x="462521" y="357353"/>
                        <a:pt x="449974" y="351079"/>
                        <a:pt x="434918" y="344806"/>
                      </a:cubicBezTo>
                      <a:cubicBezTo>
                        <a:pt x="419861" y="338532"/>
                        <a:pt x="402296" y="332259"/>
                        <a:pt x="364655" y="312183"/>
                      </a:cubicBezTo>
                      <a:cubicBezTo>
                        <a:pt x="327014" y="292108"/>
                        <a:pt x="289373" y="264505"/>
                        <a:pt x="256751" y="226864"/>
                      </a:cubicBezTo>
                      <a:cubicBezTo>
                        <a:pt x="240439" y="208043"/>
                        <a:pt x="226638" y="186713"/>
                        <a:pt x="217855" y="164129"/>
                      </a:cubicBezTo>
                      <a:cubicBezTo>
                        <a:pt x="209072" y="141544"/>
                        <a:pt x="206563" y="116450"/>
                        <a:pt x="197780" y="91356"/>
                      </a:cubicBezTo>
                      <a:cubicBezTo>
                        <a:pt x="190252" y="66262"/>
                        <a:pt x="175195" y="41168"/>
                        <a:pt x="151356" y="22348"/>
                      </a:cubicBezTo>
                      <a:cubicBezTo>
                        <a:pt x="140064" y="13565"/>
                        <a:pt x="125007" y="6037"/>
                        <a:pt x="109951" y="2273"/>
                      </a:cubicBezTo>
                      <a:cubicBezTo>
                        <a:pt x="94894" y="-1491"/>
                        <a:pt x="77329" y="-237"/>
                        <a:pt x="63527" y="3527"/>
                      </a:cubicBezTo>
                      <a:cubicBezTo>
                        <a:pt x="34669" y="12310"/>
                        <a:pt x="15848" y="32385"/>
                        <a:pt x="7066" y="53715"/>
                      </a:cubicBezTo>
                      <a:cubicBezTo>
                        <a:pt x="-2972" y="75045"/>
                        <a:pt x="-1717" y="100139"/>
                        <a:pt x="7066" y="118960"/>
                      </a:cubicBezTo>
                      <a:cubicBezTo>
                        <a:pt x="15848" y="137780"/>
                        <a:pt x="25886" y="149072"/>
                        <a:pt x="33414" y="157855"/>
                      </a:cubicBezTo>
                      <a:cubicBezTo>
                        <a:pt x="42197" y="166638"/>
                        <a:pt x="48471" y="171657"/>
                        <a:pt x="54744" y="175421"/>
                      </a:cubicBezTo>
                      <a:cubicBezTo>
                        <a:pt x="68546" y="184204"/>
                        <a:pt x="79838" y="191732"/>
                        <a:pt x="113715" y="206789"/>
                      </a:cubicBezTo>
                      <a:cubicBezTo>
                        <a:pt x="145082" y="220590"/>
                        <a:pt x="177705" y="229373"/>
                        <a:pt x="181469" y="22811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8" name="任意多边形: 形状 1707" descr="1878b027-1bcc-417c-acf8-4fc9ebf351c5"/>
                <p:cNvSpPr/>
                <p:nvPr/>
              </p:nvSpPr>
              <p:spPr>
                <a:xfrm>
                  <a:off x="9802503" y="6048266"/>
                  <a:ext cx="26399" cy="295402"/>
                </a:xfrm>
                <a:custGeom>
                  <a:avLst/>
                  <a:gdLst>
                    <a:gd name="connsiteX0" fmla="*/ 22585 w 26399"/>
                    <a:gd name="connsiteY0" fmla="*/ 295307 h 295402"/>
                    <a:gd name="connsiteX1" fmla="*/ 25094 w 26399"/>
                    <a:gd name="connsiteY1" fmla="*/ 275232 h 295402"/>
                    <a:gd name="connsiteX2" fmla="*/ 20075 w 26399"/>
                    <a:gd name="connsiteY2" fmla="*/ 233827 h 295402"/>
                    <a:gd name="connsiteX3" fmla="*/ 18820 w 26399"/>
                    <a:gd name="connsiteY3" fmla="*/ 213751 h 295402"/>
                    <a:gd name="connsiteX4" fmla="*/ 15056 w 26399"/>
                    <a:gd name="connsiteY4" fmla="*/ 191167 h 295402"/>
                    <a:gd name="connsiteX5" fmla="*/ 15056 w 26399"/>
                    <a:gd name="connsiteY5" fmla="*/ 140979 h 295402"/>
                    <a:gd name="connsiteX6" fmla="*/ 12547 w 26399"/>
                    <a:gd name="connsiteY6" fmla="*/ 115885 h 295402"/>
                    <a:gd name="connsiteX7" fmla="*/ 13802 w 26399"/>
                    <a:gd name="connsiteY7" fmla="*/ 92046 h 295402"/>
                    <a:gd name="connsiteX8" fmla="*/ 17566 w 26399"/>
                    <a:gd name="connsiteY8" fmla="*/ 48131 h 295402"/>
                    <a:gd name="connsiteX9" fmla="*/ 21330 w 26399"/>
                    <a:gd name="connsiteY9" fmla="*/ 5471 h 295402"/>
                    <a:gd name="connsiteX10" fmla="*/ 18820 w 26399"/>
                    <a:gd name="connsiteY10" fmla="*/ 453 h 295402"/>
                    <a:gd name="connsiteX11" fmla="*/ 15056 w 26399"/>
                    <a:gd name="connsiteY11" fmla="*/ 5471 h 295402"/>
                    <a:gd name="connsiteX12" fmla="*/ 8783 w 26399"/>
                    <a:gd name="connsiteY12" fmla="*/ 48131 h 295402"/>
                    <a:gd name="connsiteX13" fmla="*/ 2509 w 26399"/>
                    <a:gd name="connsiteY13" fmla="*/ 90791 h 295402"/>
                    <a:gd name="connsiteX14" fmla="*/ 2509 w 26399"/>
                    <a:gd name="connsiteY14" fmla="*/ 115885 h 295402"/>
                    <a:gd name="connsiteX15" fmla="*/ 0 w 26399"/>
                    <a:gd name="connsiteY15" fmla="*/ 140979 h 295402"/>
                    <a:gd name="connsiteX16" fmla="*/ 3764 w 26399"/>
                    <a:gd name="connsiteY16" fmla="*/ 191167 h 295402"/>
                    <a:gd name="connsiteX17" fmla="*/ 6273 w 26399"/>
                    <a:gd name="connsiteY17" fmla="*/ 213751 h 295402"/>
                    <a:gd name="connsiteX18" fmla="*/ 6273 w 26399"/>
                    <a:gd name="connsiteY18" fmla="*/ 235081 h 295402"/>
                    <a:gd name="connsiteX19" fmla="*/ 16311 w 26399"/>
                    <a:gd name="connsiteY19" fmla="*/ 276486 h 295402"/>
                    <a:gd name="connsiteX20" fmla="*/ 22585 w 26399"/>
                    <a:gd name="connsiteY20" fmla="*/ 295307 h 295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399" h="295402">
                      <a:moveTo>
                        <a:pt x="22585" y="295307"/>
                      </a:moveTo>
                      <a:cubicBezTo>
                        <a:pt x="26349" y="296562"/>
                        <a:pt x="27603" y="285269"/>
                        <a:pt x="25094" y="275232"/>
                      </a:cubicBezTo>
                      <a:cubicBezTo>
                        <a:pt x="22585" y="253902"/>
                        <a:pt x="22585" y="258921"/>
                        <a:pt x="20075" y="233827"/>
                      </a:cubicBezTo>
                      <a:cubicBezTo>
                        <a:pt x="18820" y="227553"/>
                        <a:pt x="20075" y="220025"/>
                        <a:pt x="18820" y="213751"/>
                      </a:cubicBezTo>
                      <a:cubicBezTo>
                        <a:pt x="17566" y="206223"/>
                        <a:pt x="15056" y="198695"/>
                        <a:pt x="15056" y="191167"/>
                      </a:cubicBezTo>
                      <a:cubicBezTo>
                        <a:pt x="13802" y="174856"/>
                        <a:pt x="15056" y="158545"/>
                        <a:pt x="15056" y="140979"/>
                      </a:cubicBezTo>
                      <a:cubicBezTo>
                        <a:pt x="15056" y="132196"/>
                        <a:pt x="12547" y="124668"/>
                        <a:pt x="12547" y="115885"/>
                      </a:cubicBezTo>
                      <a:cubicBezTo>
                        <a:pt x="12547" y="107102"/>
                        <a:pt x="13802" y="99574"/>
                        <a:pt x="13802" y="92046"/>
                      </a:cubicBezTo>
                      <a:cubicBezTo>
                        <a:pt x="13802" y="75735"/>
                        <a:pt x="16311" y="60678"/>
                        <a:pt x="17566" y="48131"/>
                      </a:cubicBezTo>
                      <a:cubicBezTo>
                        <a:pt x="20075" y="23037"/>
                        <a:pt x="18820" y="26801"/>
                        <a:pt x="21330" y="5471"/>
                      </a:cubicBezTo>
                      <a:cubicBezTo>
                        <a:pt x="21330" y="1707"/>
                        <a:pt x="20075" y="1707"/>
                        <a:pt x="18820" y="453"/>
                      </a:cubicBezTo>
                      <a:cubicBezTo>
                        <a:pt x="17566" y="-802"/>
                        <a:pt x="16311" y="453"/>
                        <a:pt x="15056" y="5471"/>
                      </a:cubicBezTo>
                      <a:cubicBezTo>
                        <a:pt x="10038" y="26801"/>
                        <a:pt x="12547" y="21782"/>
                        <a:pt x="8783" y="48131"/>
                      </a:cubicBezTo>
                      <a:cubicBezTo>
                        <a:pt x="6273" y="60678"/>
                        <a:pt x="3764" y="74480"/>
                        <a:pt x="2509" y="90791"/>
                      </a:cubicBezTo>
                      <a:cubicBezTo>
                        <a:pt x="2509" y="98319"/>
                        <a:pt x="2509" y="107102"/>
                        <a:pt x="2509" y="115885"/>
                      </a:cubicBezTo>
                      <a:cubicBezTo>
                        <a:pt x="2509" y="124668"/>
                        <a:pt x="0" y="132196"/>
                        <a:pt x="0" y="140979"/>
                      </a:cubicBezTo>
                      <a:cubicBezTo>
                        <a:pt x="0" y="158545"/>
                        <a:pt x="2509" y="176110"/>
                        <a:pt x="3764" y="191167"/>
                      </a:cubicBezTo>
                      <a:cubicBezTo>
                        <a:pt x="3764" y="198695"/>
                        <a:pt x="5019" y="206223"/>
                        <a:pt x="6273" y="213751"/>
                      </a:cubicBezTo>
                      <a:cubicBezTo>
                        <a:pt x="7528" y="221280"/>
                        <a:pt x="6273" y="228808"/>
                        <a:pt x="6273" y="235081"/>
                      </a:cubicBezTo>
                      <a:cubicBezTo>
                        <a:pt x="10038" y="260175"/>
                        <a:pt x="11292" y="255156"/>
                        <a:pt x="16311" y="276486"/>
                      </a:cubicBezTo>
                      <a:cubicBezTo>
                        <a:pt x="16311" y="285269"/>
                        <a:pt x="20075" y="295307"/>
                        <a:pt x="22585" y="29530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09" name="任意多边形: 形状 1708" descr="cdb13239-3ba5-4744-a4ca-ab02d4fb8af3"/>
                <p:cNvSpPr/>
                <p:nvPr/>
              </p:nvSpPr>
              <p:spPr>
                <a:xfrm>
                  <a:off x="9758394" y="5851672"/>
                  <a:ext cx="193068" cy="229589"/>
                </a:xfrm>
                <a:custGeom>
                  <a:avLst/>
                  <a:gdLst>
                    <a:gd name="connsiteX0" fmla="*/ 57911 w 193068"/>
                    <a:gd name="connsiteY0" fmla="*/ 202066 h 229589"/>
                    <a:gd name="connsiteX1" fmla="*/ 39091 w 193068"/>
                    <a:gd name="connsiteY1" fmla="*/ 170698 h 229589"/>
                    <a:gd name="connsiteX2" fmla="*/ 22780 w 193068"/>
                    <a:gd name="connsiteY2" fmla="*/ 139331 h 229589"/>
                    <a:gd name="connsiteX3" fmla="*/ 15251 w 193068"/>
                    <a:gd name="connsiteY3" fmla="*/ 101690 h 229589"/>
                    <a:gd name="connsiteX4" fmla="*/ 22780 w 193068"/>
                    <a:gd name="connsiteY4" fmla="*/ 67813 h 229589"/>
                    <a:gd name="connsiteX5" fmla="*/ 44109 w 193068"/>
                    <a:gd name="connsiteY5" fmla="*/ 33936 h 229589"/>
                    <a:gd name="connsiteX6" fmla="*/ 84260 w 193068"/>
                    <a:gd name="connsiteY6" fmla="*/ 13861 h 229589"/>
                    <a:gd name="connsiteX7" fmla="*/ 131938 w 193068"/>
                    <a:gd name="connsiteY7" fmla="*/ 16371 h 229589"/>
                    <a:gd name="connsiteX8" fmla="*/ 169579 w 193068"/>
                    <a:gd name="connsiteY8" fmla="*/ 40210 h 229589"/>
                    <a:gd name="connsiteX9" fmla="*/ 177108 w 193068"/>
                    <a:gd name="connsiteY9" fmla="*/ 80360 h 229589"/>
                    <a:gd name="connsiteX10" fmla="*/ 148249 w 193068"/>
                    <a:gd name="connsiteY10" fmla="*/ 153133 h 229589"/>
                    <a:gd name="connsiteX11" fmla="*/ 126920 w 193068"/>
                    <a:gd name="connsiteY11" fmla="*/ 189519 h 229589"/>
                    <a:gd name="connsiteX12" fmla="*/ 105590 w 193068"/>
                    <a:gd name="connsiteY12" fmla="*/ 219632 h 229589"/>
                    <a:gd name="connsiteX13" fmla="*/ 103080 w 193068"/>
                    <a:gd name="connsiteY13" fmla="*/ 228415 h 229589"/>
                    <a:gd name="connsiteX14" fmla="*/ 111863 w 193068"/>
                    <a:gd name="connsiteY14" fmla="*/ 222141 h 229589"/>
                    <a:gd name="connsiteX15" fmla="*/ 135702 w 193068"/>
                    <a:gd name="connsiteY15" fmla="*/ 193283 h 229589"/>
                    <a:gd name="connsiteX16" fmla="*/ 159542 w 193068"/>
                    <a:gd name="connsiteY16" fmla="*/ 156897 h 229589"/>
                    <a:gd name="connsiteX17" fmla="*/ 192164 w 193068"/>
                    <a:gd name="connsiteY17" fmla="*/ 84124 h 229589"/>
                    <a:gd name="connsiteX18" fmla="*/ 182126 w 193068"/>
                    <a:gd name="connsiteY18" fmla="*/ 37700 h 229589"/>
                    <a:gd name="connsiteX19" fmla="*/ 139467 w 193068"/>
                    <a:gd name="connsiteY19" fmla="*/ 5078 h 229589"/>
                    <a:gd name="connsiteX20" fmla="*/ 81750 w 193068"/>
                    <a:gd name="connsiteY20" fmla="*/ 2569 h 229589"/>
                    <a:gd name="connsiteX21" fmla="*/ 34072 w 193068"/>
                    <a:gd name="connsiteY21" fmla="*/ 27663 h 229589"/>
                    <a:gd name="connsiteX22" fmla="*/ 8978 w 193068"/>
                    <a:gd name="connsiteY22" fmla="*/ 64049 h 229589"/>
                    <a:gd name="connsiteX23" fmla="*/ 195 w 193068"/>
                    <a:gd name="connsiteY23" fmla="*/ 102945 h 229589"/>
                    <a:gd name="connsiteX24" fmla="*/ 10233 w 193068"/>
                    <a:gd name="connsiteY24" fmla="*/ 144350 h 229589"/>
                    <a:gd name="connsiteX25" fmla="*/ 30308 w 193068"/>
                    <a:gd name="connsiteY25" fmla="*/ 175717 h 229589"/>
                    <a:gd name="connsiteX26" fmla="*/ 57911 w 193068"/>
                    <a:gd name="connsiteY26" fmla="*/ 202066 h 229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93068" h="229588">
                      <a:moveTo>
                        <a:pt x="57911" y="202066"/>
                      </a:moveTo>
                      <a:cubicBezTo>
                        <a:pt x="62930" y="202066"/>
                        <a:pt x="50383" y="187010"/>
                        <a:pt x="39091" y="170698"/>
                      </a:cubicBezTo>
                      <a:cubicBezTo>
                        <a:pt x="27798" y="154387"/>
                        <a:pt x="26544" y="148114"/>
                        <a:pt x="22780" y="139331"/>
                      </a:cubicBezTo>
                      <a:cubicBezTo>
                        <a:pt x="20270" y="131803"/>
                        <a:pt x="16506" y="123020"/>
                        <a:pt x="15251" y="101690"/>
                      </a:cubicBezTo>
                      <a:cubicBezTo>
                        <a:pt x="15251" y="90398"/>
                        <a:pt x="19015" y="79106"/>
                        <a:pt x="22780" y="67813"/>
                      </a:cubicBezTo>
                      <a:cubicBezTo>
                        <a:pt x="27798" y="56521"/>
                        <a:pt x="32817" y="43974"/>
                        <a:pt x="44109" y="33936"/>
                      </a:cubicBezTo>
                      <a:cubicBezTo>
                        <a:pt x="55402" y="23899"/>
                        <a:pt x="69203" y="16371"/>
                        <a:pt x="84260" y="13861"/>
                      </a:cubicBezTo>
                      <a:cubicBezTo>
                        <a:pt x="100571" y="11352"/>
                        <a:pt x="116882" y="12606"/>
                        <a:pt x="131938" y="16371"/>
                      </a:cubicBezTo>
                      <a:cubicBezTo>
                        <a:pt x="146995" y="21389"/>
                        <a:pt x="160796" y="28918"/>
                        <a:pt x="169579" y="40210"/>
                      </a:cubicBezTo>
                      <a:cubicBezTo>
                        <a:pt x="177108" y="52757"/>
                        <a:pt x="178362" y="66559"/>
                        <a:pt x="177108" y="80360"/>
                      </a:cubicBezTo>
                      <a:cubicBezTo>
                        <a:pt x="174598" y="107963"/>
                        <a:pt x="159542" y="131803"/>
                        <a:pt x="148249" y="153133"/>
                      </a:cubicBezTo>
                      <a:cubicBezTo>
                        <a:pt x="136957" y="173208"/>
                        <a:pt x="130684" y="181991"/>
                        <a:pt x="126920" y="189519"/>
                      </a:cubicBezTo>
                      <a:cubicBezTo>
                        <a:pt x="121901" y="197047"/>
                        <a:pt x="118137" y="203321"/>
                        <a:pt x="105590" y="219632"/>
                      </a:cubicBezTo>
                      <a:cubicBezTo>
                        <a:pt x="100571" y="225905"/>
                        <a:pt x="101826" y="225905"/>
                        <a:pt x="103080" y="228415"/>
                      </a:cubicBezTo>
                      <a:cubicBezTo>
                        <a:pt x="103080" y="230924"/>
                        <a:pt x="105590" y="229669"/>
                        <a:pt x="111863" y="222141"/>
                      </a:cubicBezTo>
                      <a:cubicBezTo>
                        <a:pt x="125665" y="207085"/>
                        <a:pt x="129429" y="200811"/>
                        <a:pt x="135702" y="193283"/>
                      </a:cubicBezTo>
                      <a:cubicBezTo>
                        <a:pt x="140721" y="185755"/>
                        <a:pt x="146995" y="176972"/>
                        <a:pt x="159542" y="156897"/>
                      </a:cubicBezTo>
                      <a:cubicBezTo>
                        <a:pt x="170834" y="136822"/>
                        <a:pt x="187145" y="114237"/>
                        <a:pt x="192164" y="84124"/>
                      </a:cubicBezTo>
                      <a:cubicBezTo>
                        <a:pt x="194673" y="69068"/>
                        <a:pt x="192164" y="52757"/>
                        <a:pt x="182126" y="37700"/>
                      </a:cubicBezTo>
                      <a:cubicBezTo>
                        <a:pt x="173343" y="22644"/>
                        <a:pt x="158287" y="11352"/>
                        <a:pt x="139467" y="5078"/>
                      </a:cubicBezTo>
                      <a:cubicBezTo>
                        <a:pt x="120646" y="-1195"/>
                        <a:pt x="100571" y="-1195"/>
                        <a:pt x="81750" y="2569"/>
                      </a:cubicBezTo>
                      <a:cubicBezTo>
                        <a:pt x="62930" y="6333"/>
                        <a:pt x="46619" y="16371"/>
                        <a:pt x="34072" y="27663"/>
                      </a:cubicBezTo>
                      <a:cubicBezTo>
                        <a:pt x="21525" y="38955"/>
                        <a:pt x="13997" y="51502"/>
                        <a:pt x="8978" y="64049"/>
                      </a:cubicBezTo>
                      <a:cubicBezTo>
                        <a:pt x="3959" y="76596"/>
                        <a:pt x="-1060" y="90398"/>
                        <a:pt x="195" y="102945"/>
                      </a:cubicBezTo>
                      <a:cubicBezTo>
                        <a:pt x="1450" y="126784"/>
                        <a:pt x="7723" y="136822"/>
                        <a:pt x="10233" y="144350"/>
                      </a:cubicBezTo>
                      <a:cubicBezTo>
                        <a:pt x="13997" y="151878"/>
                        <a:pt x="17761" y="159406"/>
                        <a:pt x="30308" y="175717"/>
                      </a:cubicBezTo>
                      <a:cubicBezTo>
                        <a:pt x="39091" y="189519"/>
                        <a:pt x="54147" y="203321"/>
                        <a:pt x="57911" y="20206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0" name="任意多边形: 形状 1709" descr="4b9eb164-5232-486c-9f67-1713a377de1a"/>
                <p:cNvSpPr/>
                <p:nvPr/>
              </p:nvSpPr>
              <p:spPr>
                <a:xfrm>
                  <a:off x="9852691" y="6068236"/>
                  <a:ext cx="35131" cy="250695"/>
                </a:xfrm>
                <a:custGeom>
                  <a:avLst/>
                  <a:gdLst>
                    <a:gd name="connsiteX0" fmla="*/ 25094 w 35131"/>
                    <a:gd name="connsiteY0" fmla="*/ 558 h 250695"/>
                    <a:gd name="connsiteX1" fmla="*/ 10038 w 35131"/>
                    <a:gd name="connsiteY1" fmla="*/ 13105 h 250695"/>
                    <a:gd name="connsiteX2" fmla="*/ 3764 w 35131"/>
                    <a:gd name="connsiteY2" fmla="*/ 30670 h 250695"/>
                    <a:gd name="connsiteX3" fmla="*/ 1255 w 35131"/>
                    <a:gd name="connsiteY3" fmla="*/ 50746 h 250695"/>
                    <a:gd name="connsiteX4" fmla="*/ 0 w 35131"/>
                    <a:gd name="connsiteY4" fmla="*/ 68311 h 250695"/>
                    <a:gd name="connsiteX5" fmla="*/ 3764 w 35131"/>
                    <a:gd name="connsiteY5" fmla="*/ 88387 h 250695"/>
                    <a:gd name="connsiteX6" fmla="*/ 7528 w 35131"/>
                    <a:gd name="connsiteY6" fmla="*/ 131046 h 250695"/>
                    <a:gd name="connsiteX7" fmla="*/ 12547 w 35131"/>
                    <a:gd name="connsiteY7" fmla="*/ 152376 h 250695"/>
                    <a:gd name="connsiteX8" fmla="*/ 15056 w 35131"/>
                    <a:gd name="connsiteY8" fmla="*/ 173706 h 250695"/>
                    <a:gd name="connsiteX9" fmla="*/ 21330 w 35131"/>
                    <a:gd name="connsiteY9" fmla="*/ 211347 h 250695"/>
                    <a:gd name="connsiteX10" fmla="*/ 28858 w 35131"/>
                    <a:gd name="connsiteY10" fmla="*/ 246479 h 250695"/>
                    <a:gd name="connsiteX11" fmla="*/ 32622 w 35131"/>
                    <a:gd name="connsiteY11" fmla="*/ 250243 h 250695"/>
                    <a:gd name="connsiteX12" fmla="*/ 35132 w 35131"/>
                    <a:gd name="connsiteY12" fmla="*/ 245224 h 250695"/>
                    <a:gd name="connsiteX13" fmla="*/ 31367 w 35131"/>
                    <a:gd name="connsiteY13" fmla="*/ 208838 h 250695"/>
                    <a:gd name="connsiteX14" fmla="*/ 28858 w 35131"/>
                    <a:gd name="connsiteY14" fmla="*/ 172451 h 250695"/>
                    <a:gd name="connsiteX15" fmla="*/ 25094 w 35131"/>
                    <a:gd name="connsiteY15" fmla="*/ 151121 h 250695"/>
                    <a:gd name="connsiteX16" fmla="*/ 25094 w 35131"/>
                    <a:gd name="connsiteY16" fmla="*/ 129791 h 250695"/>
                    <a:gd name="connsiteX17" fmla="*/ 17566 w 35131"/>
                    <a:gd name="connsiteY17" fmla="*/ 87132 h 250695"/>
                    <a:gd name="connsiteX18" fmla="*/ 15056 w 35131"/>
                    <a:gd name="connsiteY18" fmla="*/ 68311 h 250695"/>
                    <a:gd name="connsiteX19" fmla="*/ 16311 w 35131"/>
                    <a:gd name="connsiteY19" fmla="*/ 50746 h 250695"/>
                    <a:gd name="connsiteX20" fmla="*/ 16311 w 35131"/>
                    <a:gd name="connsiteY20" fmla="*/ 31925 h 250695"/>
                    <a:gd name="connsiteX21" fmla="*/ 18820 w 35131"/>
                    <a:gd name="connsiteY21" fmla="*/ 16869 h 250695"/>
                    <a:gd name="connsiteX22" fmla="*/ 25094 w 35131"/>
                    <a:gd name="connsiteY22" fmla="*/ 558 h 250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5131" h="250695">
                      <a:moveTo>
                        <a:pt x="25094" y="558"/>
                      </a:moveTo>
                      <a:cubicBezTo>
                        <a:pt x="22585" y="-1952"/>
                        <a:pt x="13802" y="4322"/>
                        <a:pt x="10038" y="13105"/>
                      </a:cubicBezTo>
                      <a:cubicBezTo>
                        <a:pt x="6273" y="21887"/>
                        <a:pt x="5019" y="25652"/>
                        <a:pt x="3764" y="30670"/>
                      </a:cubicBezTo>
                      <a:cubicBezTo>
                        <a:pt x="2509" y="34434"/>
                        <a:pt x="1255" y="39453"/>
                        <a:pt x="1255" y="50746"/>
                      </a:cubicBezTo>
                      <a:cubicBezTo>
                        <a:pt x="1255" y="55764"/>
                        <a:pt x="0" y="62038"/>
                        <a:pt x="0" y="68311"/>
                      </a:cubicBezTo>
                      <a:cubicBezTo>
                        <a:pt x="0" y="74585"/>
                        <a:pt x="3764" y="80858"/>
                        <a:pt x="3764" y="88387"/>
                      </a:cubicBezTo>
                      <a:cubicBezTo>
                        <a:pt x="5019" y="102188"/>
                        <a:pt x="5019" y="117244"/>
                        <a:pt x="7528" y="131046"/>
                      </a:cubicBezTo>
                      <a:cubicBezTo>
                        <a:pt x="8783" y="138575"/>
                        <a:pt x="11292" y="144848"/>
                        <a:pt x="12547" y="152376"/>
                      </a:cubicBezTo>
                      <a:cubicBezTo>
                        <a:pt x="13802" y="159904"/>
                        <a:pt x="15056" y="166178"/>
                        <a:pt x="15056" y="173706"/>
                      </a:cubicBezTo>
                      <a:cubicBezTo>
                        <a:pt x="17566" y="187508"/>
                        <a:pt x="18820" y="200055"/>
                        <a:pt x="21330" y="211347"/>
                      </a:cubicBezTo>
                      <a:cubicBezTo>
                        <a:pt x="25094" y="232677"/>
                        <a:pt x="25094" y="228913"/>
                        <a:pt x="28858" y="246479"/>
                      </a:cubicBezTo>
                      <a:cubicBezTo>
                        <a:pt x="28858" y="250243"/>
                        <a:pt x="31367" y="250243"/>
                        <a:pt x="32622" y="250243"/>
                      </a:cubicBezTo>
                      <a:cubicBezTo>
                        <a:pt x="33877" y="251497"/>
                        <a:pt x="35132" y="250243"/>
                        <a:pt x="35132" y="245224"/>
                      </a:cubicBezTo>
                      <a:cubicBezTo>
                        <a:pt x="33877" y="227658"/>
                        <a:pt x="33877" y="230167"/>
                        <a:pt x="31367" y="208838"/>
                      </a:cubicBezTo>
                      <a:cubicBezTo>
                        <a:pt x="30113" y="197545"/>
                        <a:pt x="31367" y="184998"/>
                        <a:pt x="28858" y="172451"/>
                      </a:cubicBezTo>
                      <a:cubicBezTo>
                        <a:pt x="27603" y="166178"/>
                        <a:pt x="26349" y="158650"/>
                        <a:pt x="25094" y="151121"/>
                      </a:cubicBezTo>
                      <a:cubicBezTo>
                        <a:pt x="23839" y="143593"/>
                        <a:pt x="25094" y="137320"/>
                        <a:pt x="25094" y="129791"/>
                      </a:cubicBezTo>
                      <a:cubicBezTo>
                        <a:pt x="22585" y="115990"/>
                        <a:pt x="20075" y="100934"/>
                        <a:pt x="17566" y="87132"/>
                      </a:cubicBezTo>
                      <a:cubicBezTo>
                        <a:pt x="16311" y="80858"/>
                        <a:pt x="16311" y="74585"/>
                        <a:pt x="15056" y="68311"/>
                      </a:cubicBezTo>
                      <a:cubicBezTo>
                        <a:pt x="15056" y="62038"/>
                        <a:pt x="16311" y="55764"/>
                        <a:pt x="16311" y="50746"/>
                      </a:cubicBezTo>
                      <a:cubicBezTo>
                        <a:pt x="16311" y="40708"/>
                        <a:pt x="16311" y="36944"/>
                        <a:pt x="16311" y="31925"/>
                      </a:cubicBezTo>
                      <a:cubicBezTo>
                        <a:pt x="16311" y="28161"/>
                        <a:pt x="16311" y="24397"/>
                        <a:pt x="18820" y="16869"/>
                      </a:cubicBezTo>
                      <a:cubicBezTo>
                        <a:pt x="22585" y="10595"/>
                        <a:pt x="26349" y="3067"/>
                        <a:pt x="25094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1" name="任意多边形: 形状 1710" descr="9fdf95e6-d70e-48e2-9688-f5e776a2aa68"/>
                <p:cNvSpPr/>
                <p:nvPr/>
              </p:nvSpPr>
              <p:spPr>
                <a:xfrm>
                  <a:off x="9878726" y="6111884"/>
                  <a:ext cx="83475" cy="152885"/>
                </a:xfrm>
                <a:custGeom>
                  <a:avLst/>
                  <a:gdLst>
                    <a:gd name="connsiteX0" fmla="*/ 1568 w 83475"/>
                    <a:gd name="connsiteY0" fmla="*/ 152643 h 152885"/>
                    <a:gd name="connsiteX1" fmla="*/ 12861 w 83475"/>
                    <a:gd name="connsiteY1" fmla="*/ 145115 h 152885"/>
                    <a:gd name="connsiteX2" fmla="*/ 25408 w 83475"/>
                    <a:gd name="connsiteY2" fmla="*/ 123785 h 152885"/>
                    <a:gd name="connsiteX3" fmla="*/ 32936 w 83475"/>
                    <a:gd name="connsiteY3" fmla="*/ 113747 h 152885"/>
                    <a:gd name="connsiteX4" fmla="*/ 36700 w 83475"/>
                    <a:gd name="connsiteY4" fmla="*/ 101200 h 152885"/>
                    <a:gd name="connsiteX5" fmla="*/ 51756 w 83475"/>
                    <a:gd name="connsiteY5" fmla="*/ 76106 h 152885"/>
                    <a:gd name="connsiteX6" fmla="*/ 56775 w 83475"/>
                    <a:gd name="connsiteY6" fmla="*/ 62304 h 152885"/>
                    <a:gd name="connsiteX7" fmla="*/ 63049 w 83475"/>
                    <a:gd name="connsiteY7" fmla="*/ 49757 h 152885"/>
                    <a:gd name="connsiteX8" fmla="*/ 74341 w 83475"/>
                    <a:gd name="connsiteY8" fmla="*/ 27173 h 152885"/>
                    <a:gd name="connsiteX9" fmla="*/ 83124 w 83475"/>
                    <a:gd name="connsiteY9" fmla="*/ 4588 h 152885"/>
                    <a:gd name="connsiteX10" fmla="*/ 81869 w 83475"/>
                    <a:gd name="connsiteY10" fmla="*/ 824 h 152885"/>
                    <a:gd name="connsiteX11" fmla="*/ 78105 w 83475"/>
                    <a:gd name="connsiteY11" fmla="*/ 2079 h 152885"/>
                    <a:gd name="connsiteX12" fmla="*/ 65558 w 83475"/>
                    <a:gd name="connsiteY12" fmla="*/ 23409 h 152885"/>
                    <a:gd name="connsiteX13" fmla="*/ 50502 w 83475"/>
                    <a:gd name="connsiteY13" fmla="*/ 43484 h 152885"/>
                    <a:gd name="connsiteX14" fmla="*/ 44228 w 83475"/>
                    <a:gd name="connsiteY14" fmla="*/ 56031 h 152885"/>
                    <a:gd name="connsiteX15" fmla="*/ 35445 w 83475"/>
                    <a:gd name="connsiteY15" fmla="*/ 67323 h 152885"/>
                    <a:gd name="connsiteX16" fmla="*/ 22898 w 83475"/>
                    <a:gd name="connsiteY16" fmla="*/ 93672 h 152885"/>
                    <a:gd name="connsiteX17" fmla="*/ 16625 w 83475"/>
                    <a:gd name="connsiteY17" fmla="*/ 104964 h 152885"/>
                    <a:gd name="connsiteX18" fmla="*/ 9097 w 83475"/>
                    <a:gd name="connsiteY18" fmla="*/ 115002 h 152885"/>
                    <a:gd name="connsiteX19" fmla="*/ 314 w 83475"/>
                    <a:gd name="connsiteY19" fmla="*/ 137586 h 152885"/>
                    <a:gd name="connsiteX20" fmla="*/ 1568 w 83475"/>
                    <a:gd name="connsiteY20" fmla="*/ 152643 h 152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3475" h="152885">
                      <a:moveTo>
                        <a:pt x="1568" y="152643"/>
                      </a:moveTo>
                      <a:cubicBezTo>
                        <a:pt x="4078" y="153897"/>
                        <a:pt x="10351" y="150133"/>
                        <a:pt x="12861" y="145115"/>
                      </a:cubicBezTo>
                      <a:cubicBezTo>
                        <a:pt x="19134" y="135077"/>
                        <a:pt x="17879" y="136332"/>
                        <a:pt x="25408" y="123785"/>
                      </a:cubicBezTo>
                      <a:cubicBezTo>
                        <a:pt x="26662" y="120021"/>
                        <a:pt x="30426" y="117511"/>
                        <a:pt x="32936" y="113747"/>
                      </a:cubicBezTo>
                      <a:cubicBezTo>
                        <a:pt x="35445" y="109983"/>
                        <a:pt x="35445" y="104964"/>
                        <a:pt x="36700" y="101200"/>
                      </a:cubicBezTo>
                      <a:cubicBezTo>
                        <a:pt x="40464" y="93672"/>
                        <a:pt x="47992" y="84889"/>
                        <a:pt x="51756" y="76106"/>
                      </a:cubicBezTo>
                      <a:cubicBezTo>
                        <a:pt x="54266" y="72342"/>
                        <a:pt x="54266" y="67323"/>
                        <a:pt x="56775" y="62304"/>
                      </a:cubicBezTo>
                      <a:cubicBezTo>
                        <a:pt x="59284" y="58540"/>
                        <a:pt x="61794" y="53522"/>
                        <a:pt x="63049" y="49757"/>
                      </a:cubicBezTo>
                      <a:cubicBezTo>
                        <a:pt x="66813" y="42229"/>
                        <a:pt x="71831" y="34701"/>
                        <a:pt x="74341" y="27173"/>
                      </a:cubicBezTo>
                      <a:cubicBezTo>
                        <a:pt x="80614" y="14626"/>
                        <a:pt x="79360" y="15881"/>
                        <a:pt x="83124" y="4588"/>
                      </a:cubicBezTo>
                      <a:cubicBezTo>
                        <a:pt x="84378" y="2079"/>
                        <a:pt x="81869" y="2079"/>
                        <a:pt x="81869" y="824"/>
                      </a:cubicBezTo>
                      <a:cubicBezTo>
                        <a:pt x="80614" y="-431"/>
                        <a:pt x="79360" y="-431"/>
                        <a:pt x="78105" y="2079"/>
                      </a:cubicBezTo>
                      <a:cubicBezTo>
                        <a:pt x="70577" y="12116"/>
                        <a:pt x="73086" y="10862"/>
                        <a:pt x="65558" y="23409"/>
                      </a:cubicBezTo>
                      <a:cubicBezTo>
                        <a:pt x="61794" y="29682"/>
                        <a:pt x="55520" y="35956"/>
                        <a:pt x="50502" y="43484"/>
                      </a:cubicBezTo>
                      <a:cubicBezTo>
                        <a:pt x="47992" y="47248"/>
                        <a:pt x="46738" y="52267"/>
                        <a:pt x="44228" y="56031"/>
                      </a:cubicBezTo>
                      <a:cubicBezTo>
                        <a:pt x="41719" y="59795"/>
                        <a:pt x="37955" y="63559"/>
                        <a:pt x="35445" y="67323"/>
                      </a:cubicBezTo>
                      <a:cubicBezTo>
                        <a:pt x="30426" y="76106"/>
                        <a:pt x="27917" y="84889"/>
                        <a:pt x="22898" y="93672"/>
                      </a:cubicBezTo>
                      <a:cubicBezTo>
                        <a:pt x="20389" y="97436"/>
                        <a:pt x="19134" y="101200"/>
                        <a:pt x="16625" y="104964"/>
                      </a:cubicBezTo>
                      <a:cubicBezTo>
                        <a:pt x="14115" y="108728"/>
                        <a:pt x="10351" y="111238"/>
                        <a:pt x="9097" y="115002"/>
                      </a:cubicBezTo>
                      <a:cubicBezTo>
                        <a:pt x="2823" y="127549"/>
                        <a:pt x="5332" y="126294"/>
                        <a:pt x="314" y="137586"/>
                      </a:cubicBezTo>
                      <a:cubicBezTo>
                        <a:pt x="314" y="145115"/>
                        <a:pt x="-941" y="150133"/>
                        <a:pt x="1568" y="15264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2" name="任意多边形: 形状 1711" descr="02e9d859-3f80-4fe7-b400-5f972fa97dcf"/>
                <p:cNvSpPr/>
                <p:nvPr/>
              </p:nvSpPr>
              <p:spPr>
                <a:xfrm>
                  <a:off x="9952486" y="5917710"/>
                  <a:ext cx="225664" cy="215700"/>
                </a:xfrm>
                <a:custGeom>
                  <a:avLst/>
                  <a:gdLst>
                    <a:gd name="connsiteX0" fmla="*/ 6855 w 225664"/>
                    <a:gd name="connsiteY0" fmla="*/ 198762 h 215700"/>
                    <a:gd name="connsiteX1" fmla="*/ 9364 w 225664"/>
                    <a:gd name="connsiteY1" fmla="*/ 161121 h 215700"/>
                    <a:gd name="connsiteX2" fmla="*/ 15638 w 225664"/>
                    <a:gd name="connsiteY2" fmla="*/ 125990 h 215700"/>
                    <a:gd name="connsiteX3" fmla="*/ 34458 w 225664"/>
                    <a:gd name="connsiteY3" fmla="*/ 87094 h 215700"/>
                    <a:gd name="connsiteX4" fmla="*/ 63316 w 225664"/>
                    <a:gd name="connsiteY4" fmla="*/ 58236 h 215700"/>
                    <a:gd name="connsiteX5" fmla="*/ 102212 w 225664"/>
                    <a:gd name="connsiteY5" fmla="*/ 31887 h 215700"/>
                    <a:gd name="connsiteX6" fmla="*/ 152400 w 225664"/>
                    <a:gd name="connsiteY6" fmla="*/ 16831 h 215700"/>
                    <a:gd name="connsiteX7" fmla="*/ 198824 w 225664"/>
                    <a:gd name="connsiteY7" fmla="*/ 24359 h 215700"/>
                    <a:gd name="connsiteX8" fmla="*/ 208861 w 225664"/>
                    <a:gd name="connsiteY8" fmla="*/ 63255 h 215700"/>
                    <a:gd name="connsiteX9" fmla="*/ 191296 w 225664"/>
                    <a:gd name="connsiteY9" fmla="*/ 105914 h 215700"/>
                    <a:gd name="connsiteX10" fmla="*/ 132325 w 225664"/>
                    <a:gd name="connsiteY10" fmla="*/ 169904 h 215700"/>
                    <a:gd name="connsiteX11" fmla="*/ 90920 w 225664"/>
                    <a:gd name="connsiteY11" fmla="*/ 193743 h 215700"/>
                    <a:gd name="connsiteX12" fmla="*/ 52024 w 225664"/>
                    <a:gd name="connsiteY12" fmla="*/ 208800 h 215700"/>
                    <a:gd name="connsiteX13" fmla="*/ 43241 w 225664"/>
                    <a:gd name="connsiteY13" fmla="*/ 213819 h 215700"/>
                    <a:gd name="connsiteX14" fmla="*/ 55788 w 225664"/>
                    <a:gd name="connsiteY14" fmla="*/ 213819 h 215700"/>
                    <a:gd name="connsiteX15" fmla="*/ 97193 w 225664"/>
                    <a:gd name="connsiteY15" fmla="*/ 200017 h 215700"/>
                    <a:gd name="connsiteX16" fmla="*/ 141108 w 225664"/>
                    <a:gd name="connsiteY16" fmla="*/ 174923 h 215700"/>
                    <a:gd name="connsiteX17" fmla="*/ 203843 w 225664"/>
                    <a:gd name="connsiteY17" fmla="*/ 110933 h 215700"/>
                    <a:gd name="connsiteX18" fmla="*/ 222663 w 225664"/>
                    <a:gd name="connsiteY18" fmla="*/ 64509 h 215700"/>
                    <a:gd name="connsiteX19" fmla="*/ 225172 w 225664"/>
                    <a:gd name="connsiteY19" fmla="*/ 39415 h 215700"/>
                    <a:gd name="connsiteX20" fmla="*/ 212626 w 225664"/>
                    <a:gd name="connsiteY20" fmla="*/ 13067 h 215700"/>
                    <a:gd name="connsiteX21" fmla="*/ 181258 w 225664"/>
                    <a:gd name="connsiteY21" fmla="*/ 520 h 215700"/>
                    <a:gd name="connsiteX22" fmla="*/ 149891 w 225664"/>
                    <a:gd name="connsiteY22" fmla="*/ 1774 h 215700"/>
                    <a:gd name="connsiteX23" fmla="*/ 95939 w 225664"/>
                    <a:gd name="connsiteY23" fmla="*/ 19340 h 215700"/>
                    <a:gd name="connsiteX24" fmla="*/ 54533 w 225664"/>
                    <a:gd name="connsiteY24" fmla="*/ 45689 h 215700"/>
                    <a:gd name="connsiteX25" fmla="*/ 23166 w 225664"/>
                    <a:gd name="connsiteY25" fmla="*/ 77056 h 215700"/>
                    <a:gd name="connsiteX26" fmla="*/ 4346 w 225664"/>
                    <a:gd name="connsiteY26" fmla="*/ 119716 h 215700"/>
                    <a:gd name="connsiteX27" fmla="*/ 581 w 225664"/>
                    <a:gd name="connsiteY27" fmla="*/ 157357 h 215700"/>
                    <a:gd name="connsiteX28" fmla="*/ 6855 w 225664"/>
                    <a:gd name="connsiteY28" fmla="*/ 198762 h 215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5664" h="215700">
                      <a:moveTo>
                        <a:pt x="6855" y="198762"/>
                      </a:moveTo>
                      <a:cubicBezTo>
                        <a:pt x="10619" y="200017"/>
                        <a:pt x="8110" y="181196"/>
                        <a:pt x="9364" y="161121"/>
                      </a:cubicBezTo>
                      <a:cubicBezTo>
                        <a:pt x="10619" y="141046"/>
                        <a:pt x="13128" y="133518"/>
                        <a:pt x="15638" y="125990"/>
                      </a:cubicBezTo>
                      <a:cubicBezTo>
                        <a:pt x="18147" y="117207"/>
                        <a:pt x="20657" y="108424"/>
                        <a:pt x="34458" y="87094"/>
                      </a:cubicBezTo>
                      <a:cubicBezTo>
                        <a:pt x="41986" y="77056"/>
                        <a:pt x="52024" y="68273"/>
                        <a:pt x="63316" y="58236"/>
                      </a:cubicBezTo>
                      <a:cubicBezTo>
                        <a:pt x="74609" y="49453"/>
                        <a:pt x="85901" y="39415"/>
                        <a:pt x="102212" y="31887"/>
                      </a:cubicBezTo>
                      <a:cubicBezTo>
                        <a:pt x="117268" y="24359"/>
                        <a:pt x="134834" y="19340"/>
                        <a:pt x="152400" y="16831"/>
                      </a:cubicBezTo>
                      <a:cubicBezTo>
                        <a:pt x="169966" y="14321"/>
                        <a:pt x="188786" y="15576"/>
                        <a:pt x="198824" y="24359"/>
                      </a:cubicBezTo>
                      <a:cubicBezTo>
                        <a:pt x="208861" y="33142"/>
                        <a:pt x="211371" y="48198"/>
                        <a:pt x="208861" y="63255"/>
                      </a:cubicBezTo>
                      <a:cubicBezTo>
                        <a:pt x="205097" y="78311"/>
                        <a:pt x="198824" y="93367"/>
                        <a:pt x="191296" y="105914"/>
                      </a:cubicBezTo>
                      <a:cubicBezTo>
                        <a:pt x="176239" y="132263"/>
                        <a:pt x="153655" y="154848"/>
                        <a:pt x="132325" y="169904"/>
                      </a:cubicBezTo>
                      <a:cubicBezTo>
                        <a:pt x="110995" y="184960"/>
                        <a:pt x="100957" y="189979"/>
                        <a:pt x="90920" y="193743"/>
                      </a:cubicBezTo>
                      <a:cubicBezTo>
                        <a:pt x="82137" y="198762"/>
                        <a:pt x="73354" y="202526"/>
                        <a:pt x="52024" y="208800"/>
                      </a:cubicBezTo>
                      <a:cubicBezTo>
                        <a:pt x="43241" y="211309"/>
                        <a:pt x="44496" y="212564"/>
                        <a:pt x="43241" y="213819"/>
                      </a:cubicBezTo>
                      <a:cubicBezTo>
                        <a:pt x="40732" y="216328"/>
                        <a:pt x="44496" y="216328"/>
                        <a:pt x="55788" y="213819"/>
                      </a:cubicBezTo>
                      <a:cubicBezTo>
                        <a:pt x="78373" y="207545"/>
                        <a:pt x="87156" y="203781"/>
                        <a:pt x="97193" y="200017"/>
                      </a:cubicBezTo>
                      <a:cubicBezTo>
                        <a:pt x="107231" y="194998"/>
                        <a:pt x="117268" y="191234"/>
                        <a:pt x="141108" y="174923"/>
                      </a:cubicBezTo>
                      <a:cubicBezTo>
                        <a:pt x="163692" y="159866"/>
                        <a:pt x="187532" y="138537"/>
                        <a:pt x="203843" y="110933"/>
                      </a:cubicBezTo>
                      <a:cubicBezTo>
                        <a:pt x="212626" y="97132"/>
                        <a:pt x="217644" y="80820"/>
                        <a:pt x="222663" y="64509"/>
                      </a:cubicBezTo>
                      <a:cubicBezTo>
                        <a:pt x="225172" y="55726"/>
                        <a:pt x="226427" y="48198"/>
                        <a:pt x="225172" y="39415"/>
                      </a:cubicBezTo>
                      <a:cubicBezTo>
                        <a:pt x="225172" y="30632"/>
                        <a:pt x="221408" y="20595"/>
                        <a:pt x="212626" y="13067"/>
                      </a:cubicBezTo>
                      <a:cubicBezTo>
                        <a:pt x="203843" y="5538"/>
                        <a:pt x="192550" y="1774"/>
                        <a:pt x="181258" y="520"/>
                      </a:cubicBezTo>
                      <a:cubicBezTo>
                        <a:pt x="169966" y="-735"/>
                        <a:pt x="159928" y="520"/>
                        <a:pt x="149891" y="1774"/>
                      </a:cubicBezTo>
                      <a:cubicBezTo>
                        <a:pt x="129815" y="5538"/>
                        <a:pt x="112250" y="11812"/>
                        <a:pt x="95939" y="19340"/>
                      </a:cubicBezTo>
                      <a:cubicBezTo>
                        <a:pt x="79627" y="26868"/>
                        <a:pt x="65826" y="35651"/>
                        <a:pt x="54533" y="45689"/>
                      </a:cubicBezTo>
                      <a:cubicBezTo>
                        <a:pt x="41986" y="55726"/>
                        <a:pt x="30694" y="65764"/>
                        <a:pt x="23166" y="77056"/>
                      </a:cubicBezTo>
                      <a:cubicBezTo>
                        <a:pt x="8110" y="99641"/>
                        <a:pt x="6855" y="109679"/>
                        <a:pt x="4346" y="119716"/>
                      </a:cubicBezTo>
                      <a:cubicBezTo>
                        <a:pt x="3091" y="128499"/>
                        <a:pt x="581" y="137282"/>
                        <a:pt x="581" y="157357"/>
                      </a:cubicBezTo>
                      <a:cubicBezTo>
                        <a:pt x="-1928" y="178687"/>
                        <a:pt x="4346" y="197507"/>
                        <a:pt x="6855" y="19876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3" name="任意多边形: 形状 1712" descr="80d003ae-7575-4f76-818c-4f3d75810ba2"/>
                <p:cNvSpPr/>
                <p:nvPr/>
              </p:nvSpPr>
              <p:spPr>
                <a:xfrm>
                  <a:off x="9885313" y="6137016"/>
                  <a:ext cx="118136" cy="186951"/>
                </a:xfrm>
                <a:custGeom>
                  <a:avLst/>
                  <a:gdLst>
                    <a:gd name="connsiteX0" fmla="*/ 117942 w 118136"/>
                    <a:gd name="connsiteY0" fmla="*/ 786 h 186951"/>
                    <a:gd name="connsiteX1" fmla="*/ 101631 w 118136"/>
                    <a:gd name="connsiteY1" fmla="*/ 8314 h 186951"/>
                    <a:gd name="connsiteX2" fmla="*/ 79046 w 118136"/>
                    <a:gd name="connsiteY2" fmla="*/ 32154 h 186951"/>
                    <a:gd name="connsiteX3" fmla="*/ 67754 w 118136"/>
                    <a:gd name="connsiteY3" fmla="*/ 43446 h 186951"/>
                    <a:gd name="connsiteX4" fmla="*/ 58971 w 118136"/>
                    <a:gd name="connsiteY4" fmla="*/ 58502 h 186951"/>
                    <a:gd name="connsiteX5" fmla="*/ 36386 w 118136"/>
                    <a:gd name="connsiteY5" fmla="*/ 88615 h 186951"/>
                    <a:gd name="connsiteX6" fmla="*/ 28858 w 118136"/>
                    <a:gd name="connsiteY6" fmla="*/ 106181 h 186951"/>
                    <a:gd name="connsiteX7" fmla="*/ 20075 w 118136"/>
                    <a:gd name="connsiteY7" fmla="*/ 122492 h 186951"/>
                    <a:gd name="connsiteX8" fmla="*/ 7528 w 118136"/>
                    <a:gd name="connsiteY8" fmla="*/ 152605 h 186951"/>
                    <a:gd name="connsiteX9" fmla="*/ 0 w 118136"/>
                    <a:gd name="connsiteY9" fmla="*/ 182717 h 186951"/>
                    <a:gd name="connsiteX10" fmla="*/ 2509 w 118136"/>
                    <a:gd name="connsiteY10" fmla="*/ 186481 h 186951"/>
                    <a:gd name="connsiteX11" fmla="*/ 6273 w 118136"/>
                    <a:gd name="connsiteY11" fmla="*/ 182717 h 186951"/>
                    <a:gd name="connsiteX12" fmla="*/ 17566 w 118136"/>
                    <a:gd name="connsiteY12" fmla="*/ 153859 h 186951"/>
                    <a:gd name="connsiteX13" fmla="*/ 32622 w 118136"/>
                    <a:gd name="connsiteY13" fmla="*/ 126256 h 186951"/>
                    <a:gd name="connsiteX14" fmla="*/ 40150 w 118136"/>
                    <a:gd name="connsiteY14" fmla="*/ 109945 h 186951"/>
                    <a:gd name="connsiteX15" fmla="*/ 51443 w 118136"/>
                    <a:gd name="connsiteY15" fmla="*/ 94889 h 186951"/>
                    <a:gd name="connsiteX16" fmla="*/ 70263 w 118136"/>
                    <a:gd name="connsiteY16" fmla="*/ 63521 h 186951"/>
                    <a:gd name="connsiteX17" fmla="*/ 80301 w 118136"/>
                    <a:gd name="connsiteY17" fmla="*/ 49719 h 186951"/>
                    <a:gd name="connsiteX18" fmla="*/ 91593 w 118136"/>
                    <a:gd name="connsiteY18" fmla="*/ 38427 h 186951"/>
                    <a:gd name="connsiteX19" fmla="*/ 109159 w 118136"/>
                    <a:gd name="connsiteY19" fmla="*/ 13333 h 186951"/>
                    <a:gd name="connsiteX20" fmla="*/ 117942 w 118136"/>
                    <a:gd name="connsiteY20" fmla="*/ 786 h 186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8136" h="186951">
                      <a:moveTo>
                        <a:pt x="117942" y="786"/>
                      </a:moveTo>
                      <a:cubicBezTo>
                        <a:pt x="115432" y="-1723"/>
                        <a:pt x="107904" y="2041"/>
                        <a:pt x="101631" y="8314"/>
                      </a:cubicBezTo>
                      <a:cubicBezTo>
                        <a:pt x="90338" y="19607"/>
                        <a:pt x="91593" y="17097"/>
                        <a:pt x="79046" y="32154"/>
                      </a:cubicBezTo>
                      <a:cubicBezTo>
                        <a:pt x="75282" y="35918"/>
                        <a:pt x="71518" y="39682"/>
                        <a:pt x="67754" y="43446"/>
                      </a:cubicBezTo>
                      <a:cubicBezTo>
                        <a:pt x="63990" y="47210"/>
                        <a:pt x="62735" y="53483"/>
                        <a:pt x="58971" y="58502"/>
                      </a:cubicBezTo>
                      <a:cubicBezTo>
                        <a:pt x="51443" y="68540"/>
                        <a:pt x="42660" y="78577"/>
                        <a:pt x="36386" y="88615"/>
                      </a:cubicBezTo>
                      <a:cubicBezTo>
                        <a:pt x="32622" y="93634"/>
                        <a:pt x="31367" y="99907"/>
                        <a:pt x="28858" y="106181"/>
                      </a:cubicBezTo>
                      <a:cubicBezTo>
                        <a:pt x="26349" y="111199"/>
                        <a:pt x="22585" y="117473"/>
                        <a:pt x="20075" y="122492"/>
                      </a:cubicBezTo>
                      <a:cubicBezTo>
                        <a:pt x="15056" y="133784"/>
                        <a:pt x="10038" y="143822"/>
                        <a:pt x="7528" y="152605"/>
                      </a:cubicBezTo>
                      <a:cubicBezTo>
                        <a:pt x="1255" y="170170"/>
                        <a:pt x="2509" y="167661"/>
                        <a:pt x="0" y="182717"/>
                      </a:cubicBezTo>
                      <a:cubicBezTo>
                        <a:pt x="0" y="185227"/>
                        <a:pt x="1255" y="186481"/>
                        <a:pt x="2509" y="186481"/>
                      </a:cubicBezTo>
                      <a:cubicBezTo>
                        <a:pt x="3764" y="187736"/>
                        <a:pt x="5019" y="186481"/>
                        <a:pt x="6273" y="182717"/>
                      </a:cubicBezTo>
                      <a:cubicBezTo>
                        <a:pt x="12547" y="168916"/>
                        <a:pt x="10038" y="171425"/>
                        <a:pt x="17566" y="153859"/>
                      </a:cubicBezTo>
                      <a:cubicBezTo>
                        <a:pt x="21330" y="145076"/>
                        <a:pt x="27603" y="136293"/>
                        <a:pt x="32622" y="126256"/>
                      </a:cubicBezTo>
                      <a:cubicBezTo>
                        <a:pt x="35132" y="121237"/>
                        <a:pt x="37641" y="114964"/>
                        <a:pt x="40150" y="109945"/>
                      </a:cubicBezTo>
                      <a:cubicBezTo>
                        <a:pt x="42660" y="104926"/>
                        <a:pt x="47679" y="99907"/>
                        <a:pt x="51443" y="94889"/>
                      </a:cubicBezTo>
                      <a:cubicBezTo>
                        <a:pt x="57716" y="84851"/>
                        <a:pt x="63990" y="73558"/>
                        <a:pt x="70263" y="63521"/>
                      </a:cubicBezTo>
                      <a:cubicBezTo>
                        <a:pt x="74027" y="58502"/>
                        <a:pt x="76537" y="54738"/>
                        <a:pt x="80301" y="49719"/>
                      </a:cubicBezTo>
                      <a:cubicBezTo>
                        <a:pt x="84065" y="45955"/>
                        <a:pt x="89084" y="42191"/>
                        <a:pt x="91593" y="38427"/>
                      </a:cubicBezTo>
                      <a:cubicBezTo>
                        <a:pt x="104140" y="23371"/>
                        <a:pt x="99121" y="25880"/>
                        <a:pt x="109159" y="13333"/>
                      </a:cubicBezTo>
                      <a:cubicBezTo>
                        <a:pt x="114178" y="9569"/>
                        <a:pt x="119196" y="3295"/>
                        <a:pt x="117942" y="78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4" name="任意多边形: 形状 1713" descr="0d893f28-92a0-43bf-8f8d-030b775006fa"/>
                <p:cNvSpPr/>
                <p:nvPr/>
              </p:nvSpPr>
              <p:spPr>
                <a:xfrm>
                  <a:off x="10019566" y="6137803"/>
                  <a:ext cx="20075" cy="57716"/>
                </a:xfrm>
                <a:custGeom>
                  <a:avLst/>
                  <a:gdLst>
                    <a:gd name="connsiteX0" fmla="*/ 12547 w 20075"/>
                    <a:gd name="connsiteY0" fmla="*/ 57716 h 57716"/>
                    <a:gd name="connsiteX1" fmla="*/ 18820 w 20075"/>
                    <a:gd name="connsiteY1" fmla="*/ 52697 h 57716"/>
                    <a:gd name="connsiteX2" fmla="*/ 18820 w 20075"/>
                    <a:gd name="connsiteY2" fmla="*/ 45169 h 57716"/>
                    <a:gd name="connsiteX3" fmla="*/ 20075 w 20075"/>
                    <a:gd name="connsiteY3" fmla="*/ 41405 h 57716"/>
                    <a:gd name="connsiteX4" fmla="*/ 17566 w 20075"/>
                    <a:gd name="connsiteY4" fmla="*/ 37641 h 57716"/>
                    <a:gd name="connsiteX5" fmla="*/ 18820 w 20075"/>
                    <a:gd name="connsiteY5" fmla="*/ 28858 h 57716"/>
                    <a:gd name="connsiteX6" fmla="*/ 16311 w 20075"/>
                    <a:gd name="connsiteY6" fmla="*/ 23839 h 57716"/>
                    <a:gd name="connsiteX7" fmla="*/ 16311 w 20075"/>
                    <a:gd name="connsiteY7" fmla="*/ 18820 h 57716"/>
                    <a:gd name="connsiteX8" fmla="*/ 16311 w 20075"/>
                    <a:gd name="connsiteY8" fmla="*/ 10037 h 57716"/>
                    <a:gd name="connsiteX9" fmla="*/ 15056 w 20075"/>
                    <a:gd name="connsiteY9" fmla="*/ 1255 h 57716"/>
                    <a:gd name="connsiteX10" fmla="*/ 11292 w 20075"/>
                    <a:gd name="connsiteY10" fmla="*/ 0 h 57716"/>
                    <a:gd name="connsiteX11" fmla="*/ 8783 w 20075"/>
                    <a:gd name="connsiteY11" fmla="*/ 1255 h 57716"/>
                    <a:gd name="connsiteX12" fmla="*/ 6273 w 20075"/>
                    <a:gd name="connsiteY12" fmla="*/ 10037 h 57716"/>
                    <a:gd name="connsiteX13" fmla="*/ 2509 w 20075"/>
                    <a:gd name="connsiteY13" fmla="*/ 18820 h 57716"/>
                    <a:gd name="connsiteX14" fmla="*/ 2509 w 20075"/>
                    <a:gd name="connsiteY14" fmla="*/ 23839 h 57716"/>
                    <a:gd name="connsiteX15" fmla="*/ 0 w 20075"/>
                    <a:gd name="connsiteY15" fmla="*/ 28858 h 57716"/>
                    <a:gd name="connsiteX16" fmla="*/ 2509 w 20075"/>
                    <a:gd name="connsiteY16" fmla="*/ 38896 h 57716"/>
                    <a:gd name="connsiteX17" fmla="*/ 3764 w 20075"/>
                    <a:gd name="connsiteY17" fmla="*/ 43914 h 57716"/>
                    <a:gd name="connsiteX18" fmla="*/ 2509 w 20075"/>
                    <a:gd name="connsiteY18" fmla="*/ 48933 h 57716"/>
                    <a:gd name="connsiteX19" fmla="*/ 7528 w 20075"/>
                    <a:gd name="connsiteY19" fmla="*/ 56461 h 57716"/>
                    <a:gd name="connsiteX20" fmla="*/ 12547 w 20075"/>
                    <a:gd name="connsiteY20" fmla="*/ 57716 h 5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075" h="57716">
                      <a:moveTo>
                        <a:pt x="12547" y="57716"/>
                      </a:moveTo>
                      <a:cubicBezTo>
                        <a:pt x="16311" y="57716"/>
                        <a:pt x="18820" y="55207"/>
                        <a:pt x="18820" y="52697"/>
                      </a:cubicBezTo>
                      <a:cubicBezTo>
                        <a:pt x="18820" y="48933"/>
                        <a:pt x="18820" y="48933"/>
                        <a:pt x="18820" y="45169"/>
                      </a:cubicBezTo>
                      <a:cubicBezTo>
                        <a:pt x="18820" y="43914"/>
                        <a:pt x="20075" y="42660"/>
                        <a:pt x="20075" y="41405"/>
                      </a:cubicBezTo>
                      <a:cubicBezTo>
                        <a:pt x="20075" y="40150"/>
                        <a:pt x="17566" y="38896"/>
                        <a:pt x="17566" y="37641"/>
                      </a:cubicBezTo>
                      <a:cubicBezTo>
                        <a:pt x="17566" y="35131"/>
                        <a:pt x="18820" y="31367"/>
                        <a:pt x="18820" y="28858"/>
                      </a:cubicBezTo>
                      <a:cubicBezTo>
                        <a:pt x="18820" y="27603"/>
                        <a:pt x="16311" y="26349"/>
                        <a:pt x="16311" y="23839"/>
                      </a:cubicBezTo>
                      <a:cubicBezTo>
                        <a:pt x="16311" y="22584"/>
                        <a:pt x="16311" y="21330"/>
                        <a:pt x="16311" y="18820"/>
                      </a:cubicBezTo>
                      <a:cubicBezTo>
                        <a:pt x="16311" y="16311"/>
                        <a:pt x="16311" y="12547"/>
                        <a:pt x="16311" y="10037"/>
                      </a:cubicBezTo>
                      <a:cubicBezTo>
                        <a:pt x="16311" y="5019"/>
                        <a:pt x="15056" y="6273"/>
                        <a:pt x="15056" y="1255"/>
                      </a:cubicBezTo>
                      <a:cubicBezTo>
                        <a:pt x="15056" y="0"/>
                        <a:pt x="12547" y="0"/>
                        <a:pt x="11292" y="0"/>
                      </a:cubicBezTo>
                      <a:cubicBezTo>
                        <a:pt x="10038" y="0"/>
                        <a:pt x="8783" y="0"/>
                        <a:pt x="8783" y="1255"/>
                      </a:cubicBezTo>
                      <a:cubicBezTo>
                        <a:pt x="6273" y="5019"/>
                        <a:pt x="7528" y="5019"/>
                        <a:pt x="6273" y="10037"/>
                      </a:cubicBezTo>
                      <a:cubicBezTo>
                        <a:pt x="5019" y="12547"/>
                        <a:pt x="2509" y="15056"/>
                        <a:pt x="2509" y="18820"/>
                      </a:cubicBezTo>
                      <a:cubicBezTo>
                        <a:pt x="2509" y="20075"/>
                        <a:pt x="2509" y="22584"/>
                        <a:pt x="2509" y="23839"/>
                      </a:cubicBezTo>
                      <a:cubicBezTo>
                        <a:pt x="2509" y="25094"/>
                        <a:pt x="0" y="27603"/>
                        <a:pt x="0" y="28858"/>
                      </a:cubicBezTo>
                      <a:cubicBezTo>
                        <a:pt x="0" y="32622"/>
                        <a:pt x="2509" y="36386"/>
                        <a:pt x="2509" y="38896"/>
                      </a:cubicBezTo>
                      <a:cubicBezTo>
                        <a:pt x="2509" y="40150"/>
                        <a:pt x="3764" y="41405"/>
                        <a:pt x="3764" y="43914"/>
                      </a:cubicBezTo>
                      <a:cubicBezTo>
                        <a:pt x="3764" y="45169"/>
                        <a:pt x="2509" y="46424"/>
                        <a:pt x="2509" y="48933"/>
                      </a:cubicBezTo>
                      <a:cubicBezTo>
                        <a:pt x="3764" y="53952"/>
                        <a:pt x="6273" y="52697"/>
                        <a:pt x="7528" y="56461"/>
                      </a:cubicBezTo>
                      <a:cubicBezTo>
                        <a:pt x="8783" y="56461"/>
                        <a:pt x="10038" y="57716"/>
                        <a:pt x="12547" y="5771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5" name="任意多边形: 形状 1714" descr="78016438-a6fa-4dba-a3f9-36300a1d78be"/>
                <p:cNvSpPr/>
                <p:nvPr/>
              </p:nvSpPr>
              <p:spPr>
                <a:xfrm>
                  <a:off x="10054618" y="6006972"/>
                  <a:ext cx="192048" cy="223088"/>
                </a:xfrm>
                <a:custGeom>
                  <a:avLst/>
                  <a:gdLst>
                    <a:gd name="connsiteX0" fmla="*/ 79 w 192048"/>
                    <a:gd name="connsiteY0" fmla="*/ 219914 h 223088"/>
                    <a:gd name="connsiteX1" fmla="*/ 27683 w 192048"/>
                    <a:gd name="connsiteY1" fmla="*/ 221169 h 223088"/>
                    <a:gd name="connsiteX2" fmla="*/ 54031 w 192048"/>
                    <a:gd name="connsiteY2" fmla="*/ 214895 h 223088"/>
                    <a:gd name="connsiteX3" fmla="*/ 82890 w 192048"/>
                    <a:gd name="connsiteY3" fmla="*/ 203603 h 223088"/>
                    <a:gd name="connsiteX4" fmla="*/ 107984 w 192048"/>
                    <a:gd name="connsiteY4" fmla="*/ 191056 h 223088"/>
                    <a:gd name="connsiteX5" fmla="*/ 131823 w 192048"/>
                    <a:gd name="connsiteY5" fmla="*/ 172236 h 223088"/>
                    <a:gd name="connsiteX6" fmla="*/ 175737 w 192048"/>
                    <a:gd name="connsiteY6" fmla="*/ 125812 h 223088"/>
                    <a:gd name="connsiteX7" fmla="*/ 187030 w 192048"/>
                    <a:gd name="connsiteY7" fmla="*/ 96954 h 223088"/>
                    <a:gd name="connsiteX8" fmla="*/ 192048 w 192048"/>
                    <a:gd name="connsiteY8" fmla="*/ 66841 h 223088"/>
                    <a:gd name="connsiteX9" fmla="*/ 185775 w 192048"/>
                    <a:gd name="connsiteY9" fmla="*/ 39238 h 223088"/>
                    <a:gd name="connsiteX10" fmla="*/ 169464 w 192048"/>
                    <a:gd name="connsiteY10" fmla="*/ 17908 h 223088"/>
                    <a:gd name="connsiteX11" fmla="*/ 141860 w 192048"/>
                    <a:gd name="connsiteY11" fmla="*/ 2851 h 223088"/>
                    <a:gd name="connsiteX12" fmla="*/ 113002 w 192048"/>
                    <a:gd name="connsiteY12" fmla="*/ 342 h 223088"/>
                    <a:gd name="connsiteX13" fmla="*/ 106729 w 192048"/>
                    <a:gd name="connsiteY13" fmla="*/ 4106 h 223088"/>
                    <a:gd name="connsiteX14" fmla="*/ 114257 w 192048"/>
                    <a:gd name="connsiteY14" fmla="*/ 5361 h 223088"/>
                    <a:gd name="connsiteX15" fmla="*/ 139351 w 192048"/>
                    <a:gd name="connsiteY15" fmla="*/ 9125 h 223088"/>
                    <a:gd name="connsiteX16" fmla="*/ 163190 w 192048"/>
                    <a:gd name="connsiteY16" fmla="*/ 24181 h 223088"/>
                    <a:gd name="connsiteX17" fmla="*/ 179501 w 192048"/>
                    <a:gd name="connsiteY17" fmla="*/ 66841 h 223088"/>
                    <a:gd name="connsiteX18" fmla="*/ 175737 w 192048"/>
                    <a:gd name="connsiteY18" fmla="*/ 93190 h 223088"/>
                    <a:gd name="connsiteX19" fmla="*/ 161936 w 192048"/>
                    <a:gd name="connsiteY19" fmla="*/ 118284 h 223088"/>
                    <a:gd name="connsiteX20" fmla="*/ 124295 w 192048"/>
                    <a:gd name="connsiteY20" fmla="*/ 163453 h 223088"/>
                    <a:gd name="connsiteX21" fmla="*/ 101710 w 192048"/>
                    <a:gd name="connsiteY21" fmla="*/ 179764 h 223088"/>
                    <a:gd name="connsiteX22" fmla="*/ 77871 w 192048"/>
                    <a:gd name="connsiteY22" fmla="*/ 191056 h 223088"/>
                    <a:gd name="connsiteX23" fmla="*/ 51522 w 192048"/>
                    <a:gd name="connsiteY23" fmla="*/ 202348 h 223088"/>
                    <a:gd name="connsiteX24" fmla="*/ 27683 w 192048"/>
                    <a:gd name="connsiteY24" fmla="*/ 209877 h 223088"/>
                    <a:gd name="connsiteX25" fmla="*/ 79 w 192048"/>
                    <a:gd name="connsiteY25" fmla="*/ 219914 h 223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92048" h="223088">
                      <a:moveTo>
                        <a:pt x="79" y="219914"/>
                      </a:moveTo>
                      <a:cubicBezTo>
                        <a:pt x="-1175" y="222424"/>
                        <a:pt x="12626" y="224933"/>
                        <a:pt x="27683" y="221169"/>
                      </a:cubicBezTo>
                      <a:cubicBezTo>
                        <a:pt x="41485" y="218660"/>
                        <a:pt x="47758" y="216150"/>
                        <a:pt x="54031" y="214895"/>
                      </a:cubicBezTo>
                      <a:cubicBezTo>
                        <a:pt x="60305" y="212386"/>
                        <a:pt x="67833" y="211131"/>
                        <a:pt x="82890" y="203603"/>
                      </a:cubicBezTo>
                      <a:cubicBezTo>
                        <a:pt x="90418" y="199839"/>
                        <a:pt x="99201" y="197330"/>
                        <a:pt x="107984" y="191056"/>
                      </a:cubicBezTo>
                      <a:cubicBezTo>
                        <a:pt x="116766" y="186037"/>
                        <a:pt x="123040" y="178509"/>
                        <a:pt x="131823" y="172236"/>
                      </a:cubicBezTo>
                      <a:cubicBezTo>
                        <a:pt x="148134" y="159689"/>
                        <a:pt x="164445" y="143378"/>
                        <a:pt x="175737" y="125812"/>
                      </a:cubicBezTo>
                      <a:cubicBezTo>
                        <a:pt x="180756" y="117029"/>
                        <a:pt x="183265" y="106991"/>
                        <a:pt x="187030" y="96954"/>
                      </a:cubicBezTo>
                      <a:cubicBezTo>
                        <a:pt x="189539" y="86916"/>
                        <a:pt x="192048" y="76879"/>
                        <a:pt x="192048" y="66841"/>
                      </a:cubicBezTo>
                      <a:cubicBezTo>
                        <a:pt x="192048" y="56803"/>
                        <a:pt x="189539" y="48021"/>
                        <a:pt x="185775" y="39238"/>
                      </a:cubicBezTo>
                      <a:cubicBezTo>
                        <a:pt x="182011" y="30455"/>
                        <a:pt x="175737" y="22927"/>
                        <a:pt x="169464" y="17908"/>
                      </a:cubicBezTo>
                      <a:cubicBezTo>
                        <a:pt x="155662" y="6615"/>
                        <a:pt x="148134" y="5361"/>
                        <a:pt x="141860" y="2851"/>
                      </a:cubicBezTo>
                      <a:cubicBezTo>
                        <a:pt x="135587" y="1597"/>
                        <a:pt x="129313" y="-913"/>
                        <a:pt x="113002" y="342"/>
                      </a:cubicBezTo>
                      <a:cubicBezTo>
                        <a:pt x="107984" y="1597"/>
                        <a:pt x="107984" y="2851"/>
                        <a:pt x="106729" y="4106"/>
                      </a:cubicBezTo>
                      <a:cubicBezTo>
                        <a:pt x="105474" y="5361"/>
                        <a:pt x="107984" y="5361"/>
                        <a:pt x="114257" y="5361"/>
                      </a:cubicBezTo>
                      <a:cubicBezTo>
                        <a:pt x="128059" y="5361"/>
                        <a:pt x="133078" y="7870"/>
                        <a:pt x="139351" y="9125"/>
                      </a:cubicBezTo>
                      <a:cubicBezTo>
                        <a:pt x="144370" y="11634"/>
                        <a:pt x="151898" y="12889"/>
                        <a:pt x="163190" y="24181"/>
                      </a:cubicBezTo>
                      <a:cubicBezTo>
                        <a:pt x="174483" y="34219"/>
                        <a:pt x="179501" y="50530"/>
                        <a:pt x="179501" y="66841"/>
                      </a:cubicBezTo>
                      <a:cubicBezTo>
                        <a:pt x="179501" y="75624"/>
                        <a:pt x="178247" y="84407"/>
                        <a:pt x="175737" y="93190"/>
                      </a:cubicBezTo>
                      <a:cubicBezTo>
                        <a:pt x="173228" y="101973"/>
                        <a:pt x="166954" y="109501"/>
                        <a:pt x="161936" y="118284"/>
                      </a:cubicBezTo>
                      <a:cubicBezTo>
                        <a:pt x="151898" y="134595"/>
                        <a:pt x="139351" y="150906"/>
                        <a:pt x="124295" y="163453"/>
                      </a:cubicBezTo>
                      <a:cubicBezTo>
                        <a:pt x="116766" y="169726"/>
                        <a:pt x="109238" y="174745"/>
                        <a:pt x="101710" y="179764"/>
                      </a:cubicBezTo>
                      <a:cubicBezTo>
                        <a:pt x="94182" y="184783"/>
                        <a:pt x="85399" y="187292"/>
                        <a:pt x="77871" y="191056"/>
                      </a:cubicBezTo>
                      <a:cubicBezTo>
                        <a:pt x="62814" y="197330"/>
                        <a:pt x="57796" y="199839"/>
                        <a:pt x="51522" y="202348"/>
                      </a:cubicBezTo>
                      <a:cubicBezTo>
                        <a:pt x="46503" y="204858"/>
                        <a:pt x="41485" y="207367"/>
                        <a:pt x="27683" y="209877"/>
                      </a:cubicBezTo>
                      <a:cubicBezTo>
                        <a:pt x="13881" y="214895"/>
                        <a:pt x="1334" y="217405"/>
                        <a:pt x="79" y="21991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6" name="任意多边形: 形状 1715" descr="37eb0940-27bb-4659-808e-07f3e6f0a401"/>
                <p:cNvSpPr/>
                <p:nvPr/>
              </p:nvSpPr>
              <p:spPr>
                <a:xfrm>
                  <a:off x="9871512" y="6233740"/>
                  <a:ext cx="184440" cy="597399"/>
                </a:xfrm>
                <a:custGeom>
                  <a:avLst/>
                  <a:gdLst>
                    <a:gd name="connsiteX0" fmla="*/ 184441 w 184440"/>
                    <a:gd name="connsiteY0" fmla="*/ 674 h 597399"/>
                    <a:gd name="connsiteX1" fmla="*/ 141781 w 184440"/>
                    <a:gd name="connsiteY1" fmla="*/ 24514 h 597399"/>
                    <a:gd name="connsiteX2" fmla="*/ 104140 w 184440"/>
                    <a:gd name="connsiteY2" fmla="*/ 54627 h 597399"/>
                    <a:gd name="connsiteX3" fmla="*/ 63990 w 184440"/>
                    <a:gd name="connsiteY3" fmla="*/ 92268 h 597399"/>
                    <a:gd name="connsiteX4" fmla="*/ 32622 w 184440"/>
                    <a:gd name="connsiteY4" fmla="*/ 129909 h 597399"/>
                    <a:gd name="connsiteX5" fmla="*/ 10038 w 184440"/>
                    <a:gd name="connsiteY5" fmla="*/ 178842 h 597399"/>
                    <a:gd name="connsiteX6" fmla="*/ 0 w 184440"/>
                    <a:gd name="connsiteY6" fmla="*/ 234048 h 597399"/>
                    <a:gd name="connsiteX7" fmla="*/ 6273 w 184440"/>
                    <a:gd name="connsiteY7" fmla="*/ 291765 h 597399"/>
                    <a:gd name="connsiteX8" fmla="*/ 22585 w 184440"/>
                    <a:gd name="connsiteY8" fmla="*/ 345717 h 597399"/>
                    <a:gd name="connsiteX9" fmla="*/ 36386 w 184440"/>
                    <a:gd name="connsiteY9" fmla="*/ 399669 h 597399"/>
                    <a:gd name="connsiteX10" fmla="*/ 61480 w 184440"/>
                    <a:gd name="connsiteY10" fmla="*/ 495026 h 597399"/>
                    <a:gd name="connsiteX11" fmla="*/ 87829 w 184440"/>
                    <a:gd name="connsiteY11" fmla="*/ 586619 h 597399"/>
                    <a:gd name="connsiteX12" fmla="*/ 94102 w 184440"/>
                    <a:gd name="connsiteY12" fmla="*/ 596656 h 597399"/>
                    <a:gd name="connsiteX13" fmla="*/ 94102 w 184440"/>
                    <a:gd name="connsiteY13" fmla="*/ 584109 h 597399"/>
                    <a:gd name="connsiteX14" fmla="*/ 71518 w 184440"/>
                    <a:gd name="connsiteY14" fmla="*/ 491262 h 597399"/>
                    <a:gd name="connsiteX15" fmla="*/ 50188 w 184440"/>
                    <a:gd name="connsiteY15" fmla="*/ 398414 h 597399"/>
                    <a:gd name="connsiteX16" fmla="*/ 36386 w 184440"/>
                    <a:gd name="connsiteY16" fmla="*/ 344462 h 597399"/>
                    <a:gd name="connsiteX17" fmla="*/ 25094 w 184440"/>
                    <a:gd name="connsiteY17" fmla="*/ 289255 h 597399"/>
                    <a:gd name="connsiteX18" fmla="*/ 16311 w 184440"/>
                    <a:gd name="connsiteY18" fmla="*/ 234048 h 597399"/>
                    <a:gd name="connsiteX19" fmla="*/ 23839 w 184440"/>
                    <a:gd name="connsiteY19" fmla="*/ 181351 h 597399"/>
                    <a:gd name="connsiteX20" fmla="*/ 46424 w 184440"/>
                    <a:gd name="connsiteY20" fmla="*/ 136182 h 597399"/>
                    <a:gd name="connsiteX21" fmla="*/ 77791 w 184440"/>
                    <a:gd name="connsiteY21" fmla="*/ 99796 h 597399"/>
                    <a:gd name="connsiteX22" fmla="*/ 115432 w 184440"/>
                    <a:gd name="connsiteY22" fmla="*/ 62155 h 597399"/>
                    <a:gd name="connsiteX23" fmla="*/ 150564 w 184440"/>
                    <a:gd name="connsiteY23" fmla="*/ 32042 h 597399"/>
                    <a:gd name="connsiteX24" fmla="*/ 184441 w 184440"/>
                    <a:gd name="connsiteY24" fmla="*/ 674 h 597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84440" h="597399">
                      <a:moveTo>
                        <a:pt x="184441" y="674"/>
                      </a:moveTo>
                      <a:cubicBezTo>
                        <a:pt x="184441" y="-3090"/>
                        <a:pt x="163111" y="9457"/>
                        <a:pt x="141781" y="24514"/>
                      </a:cubicBezTo>
                      <a:cubicBezTo>
                        <a:pt x="120451" y="39570"/>
                        <a:pt x="112923" y="47098"/>
                        <a:pt x="104140" y="54627"/>
                      </a:cubicBezTo>
                      <a:cubicBezTo>
                        <a:pt x="95357" y="62155"/>
                        <a:pt x="85320" y="69683"/>
                        <a:pt x="63990" y="92268"/>
                      </a:cubicBezTo>
                      <a:cubicBezTo>
                        <a:pt x="53952" y="103560"/>
                        <a:pt x="41405" y="116107"/>
                        <a:pt x="32622" y="129909"/>
                      </a:cubicBezTo>
                      <a:cubicBezTo>
                        <a:pt x="22585" y="144965"/>
                        <a:pt x="16311" y="161276"/>
                        <a:pt x="10038" y="178842"/>
                      </a:cubicBezTo>
                      <a:cubicBezTo>
                        <a:pt x="5019" y="196407"/>
                        <a:pt x="0" y="215228"/>
                        <a:pt x="0" y="234048"/>
                      </a:cubicBezTo>
                      <a:cubicBezTo>
                        <a:pt x="0" y="252869"/>
                        <a:pt x="2509" y="272944"/>
                        <a:pt x="6273" y="291765"/>
                      </a:cubicBezTo>
                      <a:cubicBezTo>
                        <a:pt x="10038" y="310585"/>
                        <a:pt x="17566" y="328151"/>
                        <a:pt x="22585" y="345717"/>
                      </a:cubicBezTo>
                      <a:cubicBezTo>
                        <a:pt x="27603" y="363283"/>
                        <a:pt x="31367" y="382103"/>
                        <a:pt x="36386" y="399669"/>
                      </a:cubicBezTo>
                      <a:cubicBezTo>
                        <a:pt x="45169" y="433545"/>
                        <a:pt x="53952" y="467422"/>
                        <a:pt x="61480" y="495026"/>
                      </a:cubicBezTo>
                      <a:cubicBezTo>
                        <a:pt x="76537" y="550233"/>
                        <a:pt x="74027" y="541450"/>
                        <a:pt x="87829" y="586619"/>
                      </a:cubicBezTo>
                      <a:cubicBezTo>
                        <a:pt x="90338" y="595402"/>
                        <a:pt x="91593" y="595402"/>
                        <a:pt x="94102" y="596656"/>
                      </a:cubicBezTo>
                      <a:cubicBezTo>
                        <a:pt x="96612" y="599166"/>
                        <a:pt x="96612" y="595402"/>
                        <a:pt x="94102" y="584109"/>
                      </a:cubicBezTo>
                      <a:cubicBezTo>
                        <a:pt x="84065" y="537686"/>
                        <a:pt x="85320" y="546468"/>
                        <a:pt x="71518" y="491262"/>
                      </a:cubicBezTo>
                      <a:cubicBezTo>
                        <a:pt x="65244" y="463658"/>
                        <a:pt x="58971" y="432291"/>
                        <a:pt x="50188" y="398414"/>
                      </a:cubicBezTo>
                      <a:cubicBezTo>
                        <a:pt x="45169" y="380848"/>
                        <a:pt x="41405" y="363283"/>
                        <a:pt x="36386" y="344462"/>
                      </a:cubicBezTo>
                      <a:cubicBezTo>
                        <a:pt x="31367" y="326896"/>
                        <a:pt x="28858" y="308076"/>
                        <a:pt x="25094" y="289255"/>
                      </a:cubicBezTo>
                      <a:cubicBezTo>
                        <a:pt x="21330" y="270435"/>
                        <a:pt x="17566" y="252869"/>
                        <a:pt x="16311" y="234048"/>
                      </a:cubicBezTo>
                      <a:cubicBezTo>
                        <a:pt x="15056" y="215228"/>
                        <a:pt x="18820" y="197662"/>
                        <a:pt x="23839" y="181351"/>
                      </a:cubicBezTo>
                      <a:cubicBezTo>
                        <a:pt x="28858" y="165040"/>
                        <a:pt x="37641" y="151238"/>
                        <a:pt x="46424" y="136182"/>
                      </a:cubicBezTo>
                      <a:cubicBezTo>
                        <a:pt x="55207" y="122380"/>
                        <a:pt x="67754" y="111088"/>
                        <a:pt x="77791" y="99796"/>
                      </a:cubicBezTo>
                      <a:cubicBezTo>
                        <a:pt x="97867" y="78466"/>
                        <a:pt x="107904" y="69683"/>
                        <a:pt x="115432" y="62155"/>
                      </a:cubicBezTo>
                      <a:cubicBezTo>
                        <a:pt x="122960" y="54627"/>
                        <a:pt x="130489" y="47098"/>
                        <a:pt x="150564" y="32042"/>
                      </a:cubicBezTo>
                      <a:cubicBezTo>
                        <a:pt x="165620" y="19495"/>
                        <a:pt x="184441" y="4439"/>
                        <a:pt x="184441" y="6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7" name="任意多边形: 形状 1716" descr="56e18a26-a6a3-4356-bcb9-8aac14970364"/>
                <p:cNvSpPr/>
                <p:nvPr/>
              </p:nvSpPr>
              <p:spPr>
                <a:xfrm>
                  <a:off x="10628792" y="6615843"/>
                  <a:ext cx="44472" cy="53951"/>
                </a:xfrm>
                <a:custGeom>
                  <a:avLst/>
                  <a:gdLst>
                    <a:gd name="connsiteX0" fmla="*/ 41963 w 44472"/>
                    <a:gd name="connsiteY0" fmla="*/ 53952 h 53951"/>
                    <a:gd name="connsiteX1" fmla="*/ 44472 w 44472"/>
                    <a:gd name="connsiteY1" fmla="*/ 48933 h 53951"/>
                    <a:gd name="connsiteX2" fmla="*/ 41963 w 44472"/>
                    <a:gd name="connsiteY2" fmla="*/ 38895 h 53951"/>
                    <a:gd name="connsiteX3" fmla="*/ 40708 w 44472"/>
                    <a:gd name="connsiteY3" fmla="*/ 33877 h 53951"/>
                    <a:gd name="connsiteX4" fmla="*/ 36944 w 44472"/>
                    <a:gd name="connsiteY4" fmla="*/ 28858 h 53951"/>
                    <a:gd name="connsiteX5" fmla="*/ 30670 w 44472"/>
                    <a:gd name="connsiteY5" fmla="*/ 18820 h 53951"/>
                    <a:gd name="connsiteX6" fmla="*/ 25652 w 44472"/>
                    <a:gd name="connsiteY6" fmla="*/ 15056 h 53951"/>
                    <a:gd name="connsiteX7" fmla="*/ 21888 w 44472"/>
                    <a:gd name="connsiteY7" fmla="*/ 11292 h 53951"/>
                    <a:gd name="connsiteX8" fmla="*/ 13105 w 44472"/>
                    <a:gd name="connsiteY8" fmla="*/ 5019 h 53951"/>
                    <a:gd name="connsiteX9" fmla="*/ 3067 w 44472"/>
                    <a:gd name="connsiteY9" fmla="*/ 0 h 53951"/>
                    <a:gd name="connsiteX10" fmla="*/ 558 w 44472"/>
                    <a:gd name="connsiteY10" fmla="*/ 1254 h 53951"/>
                    <a:gd name="connsiteX11" fmla="*/ 558 w 44472"/>
                    <a:gd name="connsiteY11" fmla="*/ 2509 h 53951"/>
                    <a:gd name="connsiteX12" fmla="*/ 9341 w 44472"/>
                    <a:gd name="connsiteY12" fmla="*/ 7528 h 53951"/>
                    <a:gd name="connsiteX13" fmla="*/ 16869 w 44472"/>
                    <a:gd name="connsiteY13" fmla="*/ 15056 h 53951"/>
                    <a:gd name="connsiteX14" fmla="*/ 20633 w 44472"/>
                    <a:gd name="connsiteY14" fmla="*/ 18820 h 53951"/>
                    <a:gd name="connsiteX15" fmla="*/ 23142 w 44472"/>
                    <a:gd name="connsiteY15" fmla="*/ 23839 h 53951"/>
                    <a:gd name="connsiteX16" fmla="*/ 30670 w 44472"/>
                    <a:gd name="connsiteY16" fmla="*/ 32622 h 53951"/>
                    <a:gd name="connsiteX17" fmla="*/ 33180 w 44472"/>
                    <a:gd name="connsiteY17" fmla="*/ 36386 h 53951"/>
                    <a:gd name="connsiteX18" fmla="*/ 34435 w 44472"/>
                    <a:gd name="connsiteY18" fmla="*/ 40150 h 53951"/>
                    <a:gd name="connsiteX19" fmla="*/ 39453 w 44472"/>
                    <a:gd name="connsiteY19" fmla="*/ 47678 h 53951"/>
                    <a:gd name="connsiteX20" fmla="*/ 41963 w 44472"/>
                    <a:gd name="connsiteY20" fmla="*/ 53952 h 53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472" h="53950">
                      <a:moveTo>
                        <a:pt x="41963" y="53952"/>
                      </a:moveTo>
                      <a:cubicBezTo>
                        <a:pt x="43217" y="53952"/>
                        <a:pt x="44472" y="51442"/>
                        <a:pt x="44472" y="48933"/>
                      </a:cubicBezTo>
                      <a:cubicBezTo>
                        <a:pt x="43217" y="43914"/>
                        <a:pt x="44472" y="45169"/>
                        <a:pt x="41963" y="38895"/>
                      </a:cubicBezTo>
                      <a:cubicBezTo>
                        <a:pt x="41963" y="37641"/>
                        <a:pt x="41963" y="36386"/>
                        <a:pt x="40708" y="33877"/>
                      </a:cubicBezTo>
                      <a:cubicBezTo>
                        <a:pt x="39453" y="32622"/>
                        <a:pt x="38199" y="31367"/>
                        <a:pt x="36944" y="28858"/>
                      </a:cubicBezTo>
                      <a:cubicBezTo>
                        <a:pt x="34435" y="25094"/>
                        <a:pt x="33180" y="21330"/>
                        <a:pt x="30670" y="18820"/>
                      </a:cubicBezTo>
                      <a:cubicBezTo>
                        <a:pt x="29416" y="17566"/>
                        <a:pt x="26906" y="16311"/>
                        <a:pt x="25652" y="15056"/>
                      </a:cubicBezTo>
                      <a:cubicBezTo>
                        <a:pt x="24397" y="13801"/>
                        <a:pt x="23142" y="12547"/>
                        <a:pt x="21888" y="11292"/>
                      </a:cubicBezTo>
                      <a:cubicBezTo>
                        <a:pt x="18123" y="8783"/>
                        <a:pt x="15614" y="6273"/>
                        <a:pt x="13105" y="5019"/>
                      </a:cubicBezTo>
                      <a:cubicBezTo>
                        <a:pt x="6831" y="2509"/>
                        <a:pt x="8086" y="2509"/>
                        <a:pt x="3067" y="0"/>
                      </a:cubicBezTo>
                      <a:cubicBezTo>
                        <a:pt x="1812" y="0"/>
                        <a:pt x="1812" y="0"/>
                        <a:pt x="558" y="1254"/>
                      </a:cubicBezTo>
                      <a:cubicBezTo>
                        <a:pt x="-697" y="1254"/>
                        <a:pt x="558" y="2509"/>
                        <a:pt x="558" y="2509"/>
                      </a:cubicBezTo>
                      <a:cubicBezTo>
                        <a:pt x="4322" y="5019"/>
                        <a:pt x="4322" y="5019"/>
                        <a:pt x="9341" y="7528"/>
                      </a:cubicBezTo>
                      <a:cubicBezTo>
                        <a:pt x="11850" y="8783"/>
                        <a:pt x="13105" y="12547"/>
                        <a:pt x="16869" y="15056"/>
                      </a:cubicBezTo>
                      <a:cubicBezTo>
                        <a:pt x="18123" y="16311"/>
                        <a:pt x="19378" y="17566"/>
                        <a:pt x="20633" y="18820"/>
                      </a:cubicBezTo>
                      <a:cubicBezTo>
                        <a:pt x="21888" y="20075"/>
                        <a:pt x="21888" y="22584"/>
                        <a:pt x="23142" y="23839"/>
                      </a:cubicBezTo>
                      <a:cubicBezTo>
                        <a:pt x="25652" y="26348"/>
                        <a:pt x="28161" y="28858"/>
                        <a:pt x="30670" y="32622"/>
                      </a:cubicBezTo>
                      <a:cubicBezTo>
                        <a:pt x="31925" y="33877"/>
                        <a:pt x="31925" y="35131"/>
                        <a:pt x="33180" y="36386"/>
                      </a:cubicBezTo>
                      <a:cubicBezTo>
                        <a:pt x="34435" y="37641"/>
                        <a:pt x="33180" y="38895"/>
                        <a:pt x="34435" y="40150"/>
                      </a:cubicBezTo>
                      <a:cubicBezTo>
                        <a:pt x="36944" y="45169"/>
                        <a:pt x="36944" y="43914"/>
                        <a:pt x="39453" y="47678"/>
                      </a:cubicBezTo>
                      <a:cubicBezTo>
                        <a:pt x="39453" y="51442"/>
                        <a:pt x="39453" y="53952"/>
                        <a:pt x="41963" y="5395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8" name="任意多边形: 形状 1717" descr="ef724050-9cf5-41d8-9591-60b49509d42e"/>
                <p:cNvSpPr/>
                <p:nvPr/>
              </p:nvSpPr>
              <p:spPr>
                <a:xfrm>
                  <a:off x="10581985" y="6619607"/>
                  <a:ext cx="67932" cy="50745"/>
                </a:xfrm>
                <a:custGeom>
                  <a:avLst/>
                  <a:gdLst>
                    <a:gd name="connsiteX0" fmla="*/ 67440 w 67932"/>
                    <a:gd name="connsiteY0" fmla="*/ 50188 h 50745"/>
                    <a:gd name="connsiteX1" fmla="*/ 64931 w 67932"/>
                    <a:gd name="connsiteY1" fmla="*/ 45169 h 50745"/>
                    <a:gd name="connsiteX2" fmla="*/ 56148 w 67932"/>
                    <a:gd name="connsiteY2" fmla="*/ 37641 h 50745"/>
                    <a:gd name="connsiteX3" fmla="*/ 52384 w 67932"/>
                    <a:gd name="connsiteY3" fmla="*/ 33877 h 50745"/>
                    <a:gd name="connsiteX4" fmla="*/ 46110 w 67932"/>
                    <a:gd name="connsiteY4" fmla="*/ 30113 h 50745"/>
                    <a:gd name="connsiteX5" fmla="*/ 34818 w 67932"/>
                    <a:gd name="connsiteY5" fmla="*/ 21330 h 50745"/>
                    <a:gd name="connsiteX6" fmla="*/ 28544 w 67932"/>
                    <a:gd name="connsiteY6" fmla="*/ 17566 h 50745"/>
                    <a:gd name="connsiteX7" fmla="*/ 23526 w 67932"/>
                    <a:gd name="connsiteY7" fmla="*/ 13802 h 50745"/>
                    <a:gd name="connsiteX8" fmla="*/ 13488 w 67932"/>
                    <a:gd name="connsiteY8" fmla="*/ 6273 h 50745"/>
                    <a:gd name="connsiteX9" fmla="*/ 3450 w 67932"/>
                    <a:gd name="connsiteY9" fmla="*/ 0 h 50745"/>
                    <a:gd name="connsiteX10" fmla="*/ 941 w 67932"/>
                    <a:gd name="connsiteY10" fmla="*/ 0 h 50745"/>
                    <a:gd name="connsiteX11" fmla="*/ 941 w 67932"/>
                    <a:gd name="connsiteY11" fmla="*/ 2510 h 50745"/>
                    <a:gd name="connsiteX12" fmla="*/ 9724 w 67932"/>
                    <a:gd name="connsiteY12" fmla="*/ 10037 h 50745"/>
                    <a:gd name="connsiteX13" fmla="*/ 18507 w 67932"/>
                    <a:gd name="connsiteY13" fmla="*/ 18820 h 50745"/>
                    <a:gd name="connsiteX14" fmla="*/ 24780 w 67932"/>
                    <a:gd name="connsiteY14" fmla="*/ 22584 h 50745"/>
                    <a:gd name="connsiteX15" fmla="*/ 29799 w 67932"/>
                    <a:gd name="connsiteY15" fmla="*/ 27604 h 50745"/>
                    <a:gd name="connsiteX16" fmla="*/ 42346 w 67932"/>
                    <a:gd name="connsiteY16" fmla="*/ 36386 h 50745"/>
                    <a:gd name="connsiteX17" fmla="*/ 47365 w 67932"/>
                    <a:gd name="connsiteY17" fmla="*/ 40151 h 50745"/>
                    <a:gd name="connsiteX18" fmla="*/ 51129 w 67932"/>
                    <a:gd name="connsiteY18" fmla="*/ 43914 h 50745"/>
                    <a:gd name="connsiteX19" fmla="*/ 62421 w 67932"/>
                    <a:gd name="connsiteY19" fmla="*/ 50188 h 50745"/>
                    <a:gd name="connsiteX20" fmla="*/ 67440 w 67932"/>
                    <a:gd name="connsiteY20" fmla="*/ 50188 h 50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932" h="50745">
                      <a:moveTo>
                        <a:pt x="67440" y="50188"/>
                      </a:moveTo>
                      <a:cubicBezTo>
                        <a:pt x="68695" y="48933"/>
                        <a:pt x="67440" y="46424"/>
                        <a:pt x="64931" y="45169"/>
                      </a:cubicBezTo>
                      <a:cubicBezTo>
                        <a:pt x="59912" y="41405"/>
                        <a:pt x="61167" y="41405"/>
                        <a:pt x="56148" y="37641"/>
                      </a:cubicBezTo>
                      <a:cubicBezTo>
                        <a:pt x="54893" y="36386"/>
                        <a:pt x="53638" y="35131"/>
                        <a:pt x="52384" y="33877"/>
                      </a:cubicBezTo>
                      <a:cubicBezTo>
                        <a:pt x="51129" y="32622"/>
                        <a:pt x="48620" y="31367"/>
                        <a:pt x="46110" y="30113"/>
                      </a:cubicBezTo>
                      <a:cubicBezTo>
                        <a:pt x="42346" y="27604"/>
                        <a:pt x="39837" y="23839"/>
                        <a:pt x="34818" y="21330"/>
                      </a:cubicBezTo>
                      <a:cubicBezTo>
                        <a:pt x="32308" y="20075"/>
                        <a:pt x="29799" y="18820"/>
                        <a:pt x="28544" y="17566"/>
                      </a:cubicBezTo>
                      <a:cubicBezTo>
                        <a:pt x="26035" y="16311"/>
                        <a:pt x="24780" y="15057"/>
                        <a:pt x="23526" y="13802"/>
                      </a:cubicBezTo>
                      <a:cubicBezTo>
                        <a:pt x="19761" y="11292"/>
                        <a:pt x="15997" y="8783"/>
                        <a:pt x="13488" y="6273"/>
                      </a:cubicBezTo>
                      <a:cubicBezTo>
                        <a:pt x="7215" y="2510"/>
                        <a:pt x="8469" y="2510"/>
                        <a:pt x="3450" y="0"/>
                      </a:cubicBezTo>
                      <a:cubicBezTo>
                        <a:pt x="2196" y="0"/>
                        <a:pt x="2196" y="0"/>
                        <a:pt x="941" y="0"/>
                      </a:cubicBezTo>
                      <a:cubicBezTo>
                        <a:pt x="-314" y="0"/>
                        <a:pt x="-314" y="1255"/>
                        <a:pt x="941" y="2510"/>
                      </a:cubicBezTo>
                      <a:cubicBezTo>
                        <a:pt x="4705" y="6273"/>
                        <a:pt x="4705" y="5019"/>
                        <a:pt x="9724" y="10037"/>
                      </a:cubicBezTo>
                      <a:cubicBezTo>
                        <a:pt x="12233" y="12547"/>
                        <a:pt x="14743" y="15057"/>
                        <a:pt x="18507" y="18820"/>
                      </a:cubicBezTo>
                      <a:cubicBezTo>
                        <a:pt x="19761" y="20075"/>
                        <a:pt x="22271" y="21330"/>
                        <a:pt x="24780" y="22584"/>
                      </a:cubicBezTo>
                      <a:cubicBezTo>
                        <a:pt x="26035" y="23839"/>
                        <a:pt x="27290" y="26349"/>
                        <a:pt x="29799" y="27604"/>
                      </a:cubicBezTo>
                      <a:cubicBezTo>
                        <a:pt x="33563" y="30113"/>
                        <a:pt x="38582" y="32622"/>
                        <a:pt x="42346" y="36386"/>
                      </a:cubicBezTo>
                      <a:cubicBezTo>
                        <a:pt x="43601" y="37641"/>
                        <a:pt x="46110" y="38896"/>
                        <a:pt x="47365" y="40151"/>
                      </a:cubicBezTo>
                      <a:cubicBezTo>
                        <a:pt x="48620" y="41405"/>
                        <a:pt x="49874" y="43914"/>
                        <a:pt x="51129" y="43914"/>
                      </a:cubicBezTo>
                      <a:cubicBezTo>
                        <a:pt x="57402" y="47678"/>
                        <a:pt x="57402" y="46424"/>
                        <a:pt x="62421" y="50188"/>
                      </a:cubicBezTo>
                      <a:cubicBezTo>
                        <a:pt x="63676" y="50188"/>
                        <a:pt x="66185" y="51443"/>
                        <a:pt x="67440" y="5018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19" name="任意多边形: 形状 1718" descr="e10c6339-1c24-4383-affe-41a3f09ee94c"/>
                <p:cNvSpPr/>
                <p:nvPr/>
              </p:nvSpPr>
              <p:spPr>
                <a:xfrm>
                  <a:off x="10206516" y="6517035"/>
                  <a:ext cx="19644" cy="39836"/>
                </a:xfrm>
                <a:custGeom>
                  <a:avLst/>
                  <a:gdLst>
                    <a:gd name="connsiteX0" fmla="*/ 18820 w 19644"/>
                    <a:gd name="connsiteY0" fmla="*/ 941 h 39836"/>
                    <a:gd name="connsiteX1" fmla="*/ 13802 w 19644"/>
                    <a:gd name="connsiteY1" fmla="*/ 941 h 39836"/>
                    <a:gd name="connsiteX2" fmla="*/ 10038 w 19644"/>
                    <a:gd name="connsiteY2" fmla="*/ 5960 h 39836"/>
                    <a:gd name="connsiteX3" fmla="*/ 7528 w 19644"/>
                    <a:gd name="connsiteY3" fmla="*/ 8469 h 39836"/>
                    <a:gd name="connsiteX4" fmla="*/ 6273 w 19644"/>
                    <a:gd name="connsiteY4" fmla="*/ 12233 h 39836"/>
                    <a:gd name="connsiteX5" fmla="*/ 2509 w 19644"/>
                    <a:gd name="connsiteY5" fmla="*/ 18507 h 39836"/>
                    <a:gd name="connsiteX6" fmla="*/ 2509 w 19644"/>
                    <a:gd name="connsiteY6" fmla="*/ 22271 h 39836"/>
                    <a:gd name="connsiteX7" fmla="*/ 1255 w 19644"/>
                    <a:gd name="connsiteY7" fmla="*/ 26035 h 39836"/>
                    <a:gd name="connsiteX8" fmla="*/ 0 w 19644"/>
                    <a:gd name="connsiteY8" fmla="*/ 32309 h 39836"/>
                    <a:gd name="connsiteX9" fmla="*/ 0 w 19644"/>
                    <a:gd name="connsiteY9" fmla="*/ 38582 h 39836"/>
                    <a:gd name="connsiteX10" fmla="*/ 1255 w 19644"/>
                    <a:gd name="connsiteY10" fmla="*/ 39837 h 39836"/>
                    <a:gd name="connsiteX11" fmla="*/ 2509 w 19644"/>
                    <a:gd name="connsiteY11" fmla="*/ 38582 h 39836"/>
                    <a:gd name="connsiteX12" fmla="*/ 3764 w 19644"/>
                    <a:gd name="connsiteY12" fmla="*/ 33563 h 39836"/>
                    <a:gd name="connsiteX13" fmla="*/ 6273 w 19644"/>
                    <a:gd name="connsiteY13" fmla="*/ 28545 h 39836"/>
                    <a:gd name="connsiteX14" fmla="*/ 7528 w 19644"/>
                    <a:gd name="connsiteY14" fmla="*/ 26035 h 39836"/>
                    <a:gd name="connsiteX15" fmla="*/ 10038 w 19644"/>
                    <a:gd name="connsiteY15" fmla="*/ 23526 h 39836"/>
                    <a:gd name="connsiteX16" fmla="*/ 12547 w 19644"/>
                    <a:gd name="connsiteY16" fmla="*/ 17252 h 39836"/>
                    <a:gd name="connsiteX17" fmla="*/ 13802 w 19644"/>
                    <a:gd name="connsiteY17" fmla="*/ 14743 h 39836"/>
                    <a:gd name="connsiteX18" fmla="*/ 16311 w 19644"/>
                    <a:gd name="connsiteY18" fmla="*/ 13488 h 39836"/>
                    <a:gd name="connsiteX19" fmla="*/ 17566 w 19644"/>
                    <a:gd name="connsiteY19" fmla="*/ 8469 h 39836"/>
                    <a:gd name="connsiteX20" fmla="*/ 18820 w 19644"/>
                    <a:gd name="connsiteY20" fmla="*/ 941 h 39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9644" h="39836">
                      <a:moveTo>
                        <a:pt x="18820" y="941"/>
                      </a:moveTo>
                      <a:cubicBezTo>
                        <a:pt x="17566" y="-314"/>
                        <a:pt x="15056" y="-314"/>
                        <a:pt x="13802" y="941"/>
                      </a:cubicBezTo>
                      <a:cubicBezTo>
                        <a:pt x="11292" y="3451"/>
                        <a:pt x="11292" y="2196"/>
                        <a:pt x="10038" y="5960"/>
                      </a:cubicBezTo>
                      <a:cubicBezTo>
                        <a:pt x="10038" y="7215"/>
                        <a:pt x="8783" y="7215"/>
                        <a:pt x="7528" y="8469"/>
                      </a:cubicBezTo>
                      <a:cubicBezTo>
                        <a:pt x="7528" y="9724"/>
                        <a:pt x="7528" y="10979"/>
                        <a:pt x="6273" y="12233"/>
                      </a:cubicBezTo>
                      <a:cubicBezTo>
                        <a:pt x="5019" y="14743"/>
                        <a:pt x="3764" y="15998"/>
                        <a:pt x="2509" y="18507"/>
                      </a:cubicBezTo>
                      <a:cubicBezTo>
                        <a:pt x="2509" y="19762"/>
                        <a:pt x="2509" y="21016"/>
                        <a:pt x="2509" y="22271"/>
                      </a:cubicBezTo>
                      <a:cubicBezTo>
                        <a:pt x="2509" y="23526"/>
                        <a:pt x="1255" y="24780"/>
                        <a:pt x="1255" y="26035"/>
                      </a:cubicBezTo>
                      <a:cubicBezTo>
                        <a:pt x="1255" y="28545"/>
                        <a:pt x="0" y="29799"/>
                        <a:pt x="0" y="32309"/>
                      </a:cubicBezTo>
                      <a:cubicBezTo>
                        <a:pt x="0" y="36073"/>
                        <a:pt x="0" y="34818"/>
                        <a:pt x="0" y="38582"/>
                      </a:cubicBezTo>
                      <a:cubicBezTo>
                        <a:pt x="0" y="38582"/>
                        <a:pt x="1255" y="38582"/>
                        <a:pt x="1255" y="39837"/>
                      </a:cubicBezTo>
                      <a:cubicBezTo>
                        <a:pt x="2509" y="39837"/>
                        <a:pt x="2509" y="39837"/>
                        <a:pt x="2509" y="38582"/>
                      </a:cubicBezTo>
                      <a:cubicBezTo>
                        <a:pt x="3764" y="36073"/>
                        <a:pt x="2509" y="36073"/>
                        <a:pt x="3764" y="33563"/>
                      </a:cubicBezTo>
                      <a:cubicBezTo>
                        <a:pt x="3764" y="32309"/>
                        <a:pt x="6273" y="31054"/>
                        <a:pt x="6273" y="28545"/>
                      </a:cubicBezTo>
                      <a:cubicBezTo>
                        <a:pt x="6273" y="27290"/>
                        <a:pt x="6273" y="26035"/>
                        <a:pt x="7528" y="26035"/>
                      </a:cubicBezTo>
                      <a:cubicBezTo>
                        <a:pt x="7528" y="24780"/>
                        <a:pt x="10038" y="24780"/>
                        <a:pt x="10038" y="23526"/>
                      </a:cubicBezTo>
                      <a:cubicBezTo>
                        <a:pt x="11292" y="21016"/>
                        <a:pt x="11292" y="19762"/>
                        <a:pt x="12547" y="17252"/>
                      </a:cubicBezTo>
                      <a:cubicBezTo>
                        <a:pt x="12547" y="15998"/>
                        <a:pt x="13802" y="15998"/>
                        <a:pt x="13802" y="14743"/>
                      </a:cubicBezTo>
                      <a:cubicBezTo>
                        <a:pt x="13802" y="13488"/>
                        <a:pt x="16311" y="13488"/>
                        <a:pt x="16311" y="13488"/>
                      </a:cubicBezTo>
                      <a:cubicBezTo>
                        <a:pt x="17566" y="10979"/>
                        <a:pt x="16311" y="10979"/>
                        <a:pt x="17566" y="8469"/>
                      </a:cubicBezTo>
                      <a:cubicBezTo>
                        <a:pt x="20075" y="3451"/>
                        <a:pt x="20075" y="2196"/>
                        <a:pt x="18820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0" name="任意多边形: 形状 1719" descr="e0236a8a-f844-4d56-97da-c31c1fd0ef33"/>
                <p:cNvSpPr/>
                <p:nvPr/>
              </p:nvSpPr>
              <p:spPr>
                <a:xfrm>
                  <a:off x="10171385" y="6498636"/>
                  <a:ext cx="28427" cy="39415"/>
                </a:xfrm>
                <a:custGeom>
                  <a:avLst/>
                  <a:gdLst>
                    <a:gd name="connsiteX0" fmla="*/ 27603 w 28427"/>
                    <a:gd name="connsiteY0" fmla="*/ 520 h 39415"/>
                    <a:gd name="connsiteX1" fmla="*/ 22585 w 28427"/>
                    <a:gd name="connsiteY1" fmla="*/ 1775 h 39415"/>
                    <a:gd name="connsiteX2" fmla="*/ 18820 w 28427"/>
                    <a:gd name="connsiteY2" fmla="*/ 6793 h 39415"/>
                    <a:gd name="connsiteX3" fmla="*/ 16311 w 28427"/>
                    <a:gd name="connsiteY3" fmla="*/ 9303 h 39415"/>
                    <a:gd name="connsiteX4" fmla="*/ 15056 w 28427"/>
                    <a:gd name="connsiteY4" fmla="*/ 13067 h 39415"/>
                    <a:gd name="connsiteX5" fmla="*/ 10038 w 28427"/>
                    <a:gd name="connsiteY5" fmla="*/ 19340 h 39415"/>
                    <a:gd name="connsiteX6" fmla="*/ 8783 w 28427"/>
                    <a:gd name="connsiteY6" fmla="*/ 23105 h 39415"/>
                    <a:gd name="connsiteX7" fmla="*/ 6273 w 28427"/>
                    <a:gd name="connsiteY7" fmla="*/ 25614 h 39415"/>
                    <a:gd name="connsiteX8" fmla="*/ 2509 w 28427"/>
                    <a:gd name="connsiteY8" fmla="*/ 31887 h 39415"/>
                    <a:gd name="connsiteX9" fmla="*/ 0 w 28427"/>
                    <a:gd name="connsiteY9" fmla="*/ 38161 h 39415"/>
                    <a:gd name="connsiteX10" fmla="*/ 1255 w 28427"/>
                    <a:gd name="connsiteY10" fmla="*/ 39415 h 39415"/>
                    <a:gd name="connsiteX11" fmla="*/ 2509 w 28427"/>
                    <a:gd name="connsiteY11" fmla="*/ 39415 h 39415"/>
                    <a:gd name="connsiteX12" fmla="*/ 6273 w 28427"/>
                    <a:gd name="connsiteY12" fmla="*/ 34397 h 39415"/>
                    <a:gd name="connsiteX13" fmla="*/ 11292 w 28427"/>
                    <a:gd name="connsiteY13" fmla="*/ 29378 h 39415"/>
                    <a:gd name="connsiteX14" fmla="*/ 12547 w 28427"/>
                    <a:gd name="connsiteY14" fmla="*/ 25614 h 39415"/>
                    <a:gd name="connsiteX15" fmla="*/ 16311 w 28427"/>
                    <a:gd name="connsiteY15" fmla="*/ 23105 h 39415"/>
                    <a:gd name="connsiteX16" fmla="*/ 20075 w 28427"/>
                    <a:gd name="connsiteY16" fmla="*/ 16831 h 39415"/>
                    <a:gd name="connsiteX17" fmla="*/ 21330 w 28427"/>
                    <a:gd name="connsiteY17" fmla="*/ 14322 h 39415"/>
                    <a:gd name="connsiteX18" fmla="*/ 23839 w 28427"/>
                    <a:gd name="connsiteY18" fmla="*/ 11812 h 39415"/>
                    <a:gd name="connsiteX19" fmla="*/ 26349 w 28427"/>
                    <a:gd name="connsiteY19" fmla="*/ 5538 h 39415"/>
                    <a:gd name="connsiteX20" fmla="*/ 27603 w 28427"/>
                    <a:gd name="connsiteY20" fmla="*/ 520 h 39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426" h="39415">
                      <a:moveTo>
                        <a:pt x="27603" y="520"/>
                      </a:moveTo>
                      <a:cubicBezTo>
                        <a:pt x="26349" y="-735"/>
                        <a:pt x="23839" y="520"/>
                        <a:pt x="22585" y="1775"/>
                      </a:cubicBezTo>
                      <a:cubicBezTo>
                        <a:pt x="20075" y="4284"/>
                        <a:pt x="21330" y="4284"/>
                        <a:pt x="18820" y="6793"/>
                      </a:cubicBezTo>
                      <a:cubicBezTo>
                        <a:pt x="18820" y="8048"/>
                        <a:pt x="17566" y="8048"/>
                        <a:pt x="16311" y="9303"/>
                      </a:cubicBezTo>
                      <a:cubicBezTo>
                        <a:pt x="16311" y="10558"/>
                        <a:pt x="16311" y="11812"/>
                        <a:pt x="15056" y="13067"/>
                      </a:cubicBezTo>
                      <a:cubicBezTo>
                        <a:pt x="13802" y="15576"/>
                        <a:pt x="11292" y="16831"/>
                        <a:pt x="10038" y="19340"/>
                      </a:cubicBezTo>
                      <a:cubicBezTo>
                        <a:pt x="8783" y="20595"/>
                        <a:pt x="10038" y="21850"/>
                        <a:pt x="8783" y="23105"/>
                      </a:cubicBezTo>
                      <a:cubicBezTo>
                        <a:pt x="7528" y="24359"/>
                        <a:pt x="7528" y="25614"/>
                        <a:pt x="6273" y="25614"/>
                      </a:cubicBezTo>
                      <a:cubicBezTo>
                        <a:pt x="5019" y="28123"/>
                        <a:pt x="3764" y="29378"/>
                        <a:pt x="2509" y="31887"/>
                      </a:cubicBezTo>
                      <a:cubicBezTo>
                        <a:pt x="1255" y="35652"/>
                        <a:pt x="1255" y="34397"/>
                        <a:pt x="0" y="38161"/>
                      </a:cubicBezTo>
                      <a:cubicBezTo>
                        <a:pt x="0" y="38161"/>
                        <a:pt x="0" y="39415"/>
                        <a:pt x="1255" y="39415"/>
                      </a:cubicBezTo>
                      <a:cubicBezTo>
                        <a:pt x="2509" y="39415"/>
                        <a:pt x="2509" y="39415"/>
                        <a:pt x="2509" y="39415"/>
                      </a:cubicBezTo>
                      <a:cubicBezTo>
                        <a:pt x="5019" y="36906"/>
                        <a:pt x="3764" y="36906"/>
                        <a:pt x="6273" y="34397"/>
                      </a:cubicBezTo>
                      <a:cubicBezTo>
                        <a:pt x="7528" y="33142"/>
                        <a:pt x="10038" y="31887"/>
                        <a:pt x="11292" y="29378"/>
                      </a:cubicBezTo>
                      <a:cubicBezTo>
                        <a:pt x="12547" y="28123"/>
                        <a:pt x="12547" y="26868"/>
                        <a:pt x="12547" y="25614"/>
                      </a:cubicBezTo>
                      <a:cubicBezTo>
                        <a:pt x="13802" y="24359"/>
                        <a:pt x="15056" y="24359"/>
                        <a:pt x="16311" y="23105"/>
                      </a:cubicBezTo>
                      <a:cubicBezTo>
                        <a:pt x="17566" y="20595"/>
                        <a:pt x="18820" y="18085"/>
                        <a:pt x="20075" y="16831"/>
                      </a:cubicBezTo>
                      <a:cubicBezTo>
                        <a:pt x="21330" y="15576"/>
                        <a:pt x="21330" y="14322"/>
                        <a:pt x="21330" y="14322"/>
                      </a:cubicBezTo>
                      <a:cubicBezTo>
                        <a:pt x="21330" y="13067"/>
                        <a:pt x="23839" y="13067"/>
                        <a:pt x="23839" y="11812"/>
                      </a:cubicBezTo>
                      <a:cubicBezTo>
                        <a:pt x="26349" y="8048"/>
                        <a:pt x="23839" y="8048"/>
                        <a:pt x="26349" y="5538"/>
                      </a:cubicBezTo>
                      <a:cubicBezTo>
                        <a:pt x="28858" y="1775"/>
                        <a:pt x="28858" y="520"/>
                        <a:pt x="27603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1" name="任意多边形: 形状 1720" descr="989a30d2-91d4-4157-b9a3-f333b97be423"/>
                <p:cNvSpPr/>
                <p:nvPr/>
              </p:nvSpPr>
              <p:spPr>
                <a:xfrm>
                  <a:off x="10131234" y="6494872"/>
                  <a:ext cx="46981" cy="52519"/>
                </a:xfrm>
                <a:custGeom>
                  <a:avLst/>
                  <a:gdLst>
                    <a:gd name="connsiteX0" fmla="*/ 46424 w 46981"/>
                    <a:gd name="connsiteY0" fmla="*/ 520 h 52519"/>
                    <a:gd name="connsiteX1" fmla="*/ 40150 w 46981"/>
                    <a:gd name="connsiteY1" fmla="*/ 1775 h 52519"/>
                    <a:gd name="connsiteX2" fmla="*/ 32622 w 46981"/>
                    <a:gd name="connsiteY2" fmla="*/ 9302 h 52519"/>
                    <a:gd name="connsiteX3" fmla="*/ 28858 w 46981"/>
                    <a:gd name="connsiteY3" fmla="*/ 13067 h 52519"/>
                    <a:gd name="connsiteX4" fmla="*/ 26349 w 46981"/>
                    <a:gd name="connsiteY4" fmla="*/ 18085 h 52519"/>
                    <a:gd name="connsiteX5" fmla="*/ 17566 w 46981"/>
                    <a:gd name="connsiteY5" fmla="*/ 26868 h 52519"/>
                    <a:gd name="connsiteX6" fmla="*/ 15056 w 46981"/>
                    <a:gd name="connsiteY6" fmla="*/ 31887 h 52519"/>
                    <a:gd name="connsiteX7" fmla="*/ 11292 w 46981"/>
                    <a:gd name="connsiteY7" fmla="*/ 35651 h 52519"/>
                    <a:gd name="connsiteX8" fmla="*/ 5019 w 46981"/>
                    <a:gd name="connsiteY8" fmla="*/ 43179 h 52519"/>
                    <a:gd name="connsiteX9" fmla="*/ 0 w 46981"/>
                    <a:gd name="connsiteY9" fmla="*/ 50708 h 52519"/>
                    <a:gd name="connsiteX10" fmla="*/ 0 w 46981"/>
                    <a:gd name="connsiteY10" fmla="*/ 51962 h 52519"/>
                    <a:gd name="connsiteX11" fmla="*/ 2509 w 46981"/>
                    <a:gd name="connsiteY11" fmla="*/ 51962 h 52519"/>
                    <a:gd name="connsiteX12" fmla="*/ 10038 w 46981"/>
                    <a:gd name="connsiteY12" fmla="*/ 44434 h 52519"/>
                    <a:gd name="connsiteX13" fmla="*/ 17566 w 46981"/>
                    <a:gd name="connsiteY13" fmla="*/ 38161 h 52519"/>
                    <a:gd name="connsiteX14" fmla="*/ 21330 w 46981"/>
                    <a:gd name="connsiteY14" fmla="*/ 33142 h 52519"/>
                    <a:gd name="connsiteX15" fmla="*/ 26349 w 46981"/>
                    <a:gd name="connsiteY15" fmla="*/ 29378 h 52519"/>
                    <a:gd name="connsiteX16" fmla="*/ 33877 w 46981"/>
                    <a:gd name="connsiteY16" fmla="*/ 20595 h 52519"/>
                    <a:gd name="connsiteX17" fmla="*/ 37641 w 46981"/>
                    <a:gd name="connsiteY17" fmla="*/ 16831 h 52519"/>
                    <a:gd name="connsiteX18" fmla="*/ 41405 w 46981"/>
                    <a:gd name="connsiteY18" fmla="*/ 14322 h 52519"/>
                    <a:gd name="connsiteX19" fmla="*/ 46424 w 46981"/>
                    <a:gd name="connsiteY19" fmla="*/ 5538 h 52519"/>
                    <a:gd name="connsiteX20" fmla="*/ 46424 w 46981"/>
                    <a:gd name="connsiteY20" fmla="*/ 520 h 52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981" h="52519">
                      <a:moveTo>
                        <a:pt x="46424" y="520"/>
                      </a:moveTo>
                      <a:cubicBezTo>
                        <a:pt x="45169" y="-735"/>
                        <a:pt x="42660" y="520"/>
                        <a:pt x="40150" y="1775"/>
                      </a:cubicBezTo>
                      <a:cubicBezTo>
                        <a:pt x="36386" y="5538"/>
                        <a:pt x="37641" y="4284"/>
                        <a:pt x="32622" y="9302"/>
                      </a:cubicBezTo>
                      <a:cubicBezTo>
                        <a:pt x="31367" y="10557"/>
                        <a:pt x="30113" y="11812"/>
                        <a:pt x="28858" y="13067"/>
                      </a:cubicBezTo>
                      <a:cubicBezTo>
                        <a:pt x="27603" y="14322"/>
                        <a:pt x="27603" y="16831"/>
                        <a:pt x="26349" y="18085"/>
                      </a:cubicBezTo>
                      <a:cubicBezTo>
                        <a:pt x="23839" y="20595"/>
                        <a:pt x="20075" y="23104"/>
                        <a:pt x="17566" y="26868"/>
                      </a:cubicBezTo>
                      <a:cubicBezTo>
                        <a:pt x="16311" y="28123"/>
                        <a:pt x="16311" y="30632"/>
                        <a:pt x="15056" y="31887"/>
                      </a:cubicBezTo>
                      <a:cubicBezTo>
                        <a:pt x="13802" y="33142"/>
                        <a:pt x="12547" y="34396"/>
                        <a:pt x="11292" y="35651"/>
                      </a:cubicBezTo>
                      <a:cubicBezTo>
                        <a:pt x="8783" y="38161"/>
                        <a:pt x="6273" y="40670"/>
                        <a:pt x="5019" y="43179"/>
                      </a:cubicBezTo>
                      <a:cubicBezTo>
                        <a:pt x="1255" y="48198"/>
                        <a:pt x="2509" y="46943"/>
                        <a:pt x="0" y="50708"/>
                      </a:cubicBezTo>
                      <a:cubicBezTo>
                        <a:pt x="0" y="51962"/>
                        <a:pt x="0" y="51962"/>
                        <a:pt x="0" y="51962"/>
                      </a:cubicBezTo>
                      <a:cubicBezTo>
                        <a:pt x="0" y="53217"/>
                        <a:pt x="1255" y="51962"/>
                        <a:pt x="2509" y="51962"/>
                      </a:cubicBezTo>
                      <a:cubicBezTo>
                        <a:pt x="6273" y="48198"/>
                        <a:pt x="5019" y="49453"/>
                        <a:pt x="10038" y="44434"/>
                      </a:cubicBezTo>
                      <a:cubicBezTo>
                        <a:pt x="12547" y="41925"/>
                        <a:pt x="15056" y="40670"/>
                        <a:pt x="17566" y="38161"/>
                      </a:cubicBezTo>
                      <a:cubicBezTo>
                        <a:pt x="18820" y="36906"/>
                        <a:pt x="20075" y="35651"/>
                        <a:pt x="21330" y="33142"/>
                      </a:cubicBezTo>
                      <a:cubicBezTo>
                        <a:pt x="22585" y="31887"/>
                        <a:pt x="25094" y="30632"/>
                        <a:pt x="26349" y="29378"/>
                      </a:cubicBezTo>
                      <a:cubicBezTo>
                        <a:pt x="28858" y="26868"/>
                        <a:pt x="31367" y="23104"/>
                        <a:pt x="33877" y="20595"/>
                      </a:cubicBezTo>
                      <a:cubicBezTo>
                        <a:pt x="35132" y="19340"/>
                        <a:pt x="36386" y="18085"/>
                        <a:pt x="37641" y="16831"/>
                      </a:cubicBezTo>
                      <a:cubicBezTo>
                        <a:pt x="38896" y="15576"/>
                        <a:pt x="40150" y="14322"/>
                        <a:pt x="41405" y="14322"/>
                      </a:cubicBezTo>
                      <a:cubicBezTo>
                        <a:pt x="45169" y="9302"/>
                        <a:pt x="43914" y="10557"/>
                        <a:pt x="46424" y="5538"/>
                      </a:cubicBezTo>
                      <a:cubicBezTo>
                        <a:pt x="46424" y="3029"/>
                        <a:pt x="47679" y="520"/>
                        <a:pt x="46424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2" name="任意多边形: 形状 1721" descr="d7d977df-eb3e-4718-b2aa-ba34bb5a1a41"/>
                <p:cNvSpPr/>
                <p:nvPr/>
              </p:nvSpPr>
              <p:spPr>
                <a:xfrm>
                  <a:off x="10077979" y="6487371"/>
                  <a:ext cx="77436" cy="83822"/>
                </a:xfrm>
                <a:custGeom>
                  <a:avLst/>
                  <a:gdLst>
                    <a:gd name="connsiteX0" fmla="*/ 77094 w 77436"/>
                    <a:gd name="connsiteY0" fmla="*/ 492 h 83822"/>
                    <a:gd name="connsiteX1" fmla="*/ 68311 w 77436"/>
                    <a:gd name="connsiteY1" fmla="*/ 3002 h 83822"/>
                    <a:gd name="connsiteX2" fmla="*/ 55764 w 77436"/>
                    <a:gd name="connsiteY2" fmla="*/ 14294 h 83822"/>
                    <a:gd name="connsiteX3" fmla="*/ 49491 w 77436"/>
                    <a:gd name="connsiteY3" fmla="*/ 19313 h 83822"/>
                    <a:gd name="connsiteX4" fmla="*/ 44472 w 77436"/>
                    <a:gd name="connsiteY4" fmla="*/ 25586 h 83822"/>
                    <a:gd name="connsiteX5" fmla="*/ 30670 w 77436"/>
                    <a:gd name="connsiteY5" fmla="*/ 39388 h 83822"/>
                    <a:gd name="connsiteX6" fmla="*/ 25652 w 77436"/>
                    <a:gd name="connsiteY6" fmla="*/ 46916 h 83822"/>
                    <a:gd name="connsiteX7" fmla="*/ 19378 w 77436"/>
                    <a:gd name="connsiteY7" fmla="*/ 54444 h 83822"/>
                    <a:gd name="connsiteX8" fmla="*/ 9341 w 77436"/>
                    <a:gd name="connsiteY8" fmla="*/ 66991 h 83822"/>
                    <a:gd name="connsiteX9" fmla="*/ 558 w 77436"/>
                    <a:gd name="connsiteY9" fmla="*/ 80793 h 83822"/>
                    <a:gd name="connsiteX10" fmla="*/ 558 w 77436"/>
                    <a:gd name="connsiteY10" fmla="*/ 83302 h 83822"/>
                    <a:gd name="connsiteX11" fmla="*/ 3067 w 77436"/>
                    <a:gd name="connsiteY11" fmla="*/ 82048 h 83822"/>
                    <a:gd name="connsiteX12" fmla="*/ 13105 w 77436"/>
                    <a:gd name="connsiteY12" fmla="*/ 69501 h 83822"/>
                    <a:gd name="connsiteX13" fmla="*/ 24397 w 77436"/>
                    <a:gd name="connsiteY13" fmla="*/ 58208 h 83822"/>
                    <a:gd name="connsiteX14" fmla="*/ 30670 w 77436"/>
                    <a:gd name="connsiteY14" fmla="*/ 50680 h 83822"/>
                    <a:gd name="connsiteX15" fmla="*/ 38199 w 77436"/>
                    <a:gd name="connsiteY15" fmla="*/ 44407 h 83822"/>
                    <a:gd name="connsiteX16" fmla="*/ 50746 w 77436"/>
                    <a:gd name="connsiteY16" fmla="*/ 30605 h 83822"/>
                    <a:gd name="connsiteX17" fmla="*/ 57019 w 77436"/>
                    <a:gd name="connsiteY17" fmla="*/ 24331 h 83822"/>
                    <a:gd name="connsiteX18" fmla="*/ 63293 w 77436"/>
                    <a:gd name="connsiteY18" fmla="*/ 19313 h 83822"/>
                    <a:gd name="connsiteX19" fmla="*/ 74585 w 77436"/>
                    <a:gd name="connsiteY19" fmla="*/ 8021 h 83822"/>
                    <a:gd name="connsiteX20" fmla="*/ 77094 w 77436"/>
                    <a:gd name="connsiteY20" fmla="*/ 492 h 8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7436" h="83822">
                      <a:moveTo>
                        <a:pt x="77094" y="492"/>
                      </a:moveTo>
                      <a:cubicBezTo>
                        <a:pt x="75840" y="-763"/>
                        <a:pt x="72075" y="492"/>
                        <a:pt x="68311" y="3002"/>
                      </a:cubicBezTo>
                      <a:cubicBezTo>
                        <a:pt x="62038" y="8021"/>
                        <a:pt x="63293" y="6766"/>
                        <a:pt x="55764" y="14294"/>
                      </a:cubicBezTo>
                      <a:cubicBezTo>
                        <a:pt x="54510" y="15549"/>
                        <a:pt x="52000" y="16803"/>
                        <a:pt x="49491" y="19313"/>
                      </a:cubicBezTo>
                      <a:cubicBezTo>
                        <a:pt x="46982" y="21822"/>
                        <a:pt x="45727" y="24331"/>
                        <a:pt x="44472" y="25586"/>
                      </a:cubicBezTo>
                      <a:cubicBezTo>
                        <a:pt x="40708" y="29350"/>
                        <a:pt x="34435" y="34369"/>
                        <a:pt x="30670" y="39388"/>
                      </a:cubicBezTo>
                      <a:cubicBezTo>
                        <a:pt x="28161" y="41897"/>
                        <a:pt x="26906" y="44407"/>
                        <a:pt x="25652" y="46916"/>
                      </a:cubicBezTo>
                      <a:cubicBezTo>
                        <a:pt x="23142" y="49425"/>
                        <a:pt x="21888" y="51935"/>
                        <a:pt x="19378" y="54444"/>
                      </a:cubicBezTo>
                      <a:cubicBezTo>
                        <a:pt x="15614" y="59463"/>
                        <a:pt x="11850" y="63227"/>
                        <a:pt x="9341" y="66991"/>
                      </a:cubicBezTo>
                      <a:cubicBezTo>
                        <a:pt x="4322" y="74519"/>
                        <a:pt x="4322" y="73265"/>
                        <a:pt x="558" y="80793"/>
                      </a:cubicBezTo>
                      <a:cubicBezTo>
                        <a:pt x="-697" y="82048"/>
                        <a:pt x="558" y="82048"/>
                        <a:pt x="558" y="83302"/>
                      </a:cubicBezTo>
                      <a:cubicBezTo>
                        <a:pt x="558" y="84557"/>
                        <a:pt x="1812" y="83302"/>
                        <a:pt x="3067" y="82048"/>
                      </a:cubicBezTo>
                      <a:cubicBezTo>
                        <a:pt x="8086" y="75774"/>
                        <a:pt x="6831" y="77029"/>
                        <a:pt x="13105" y="69501"/>
                      </a:cubicBezTo>
                      <a:cubicBezTo>
                        <a:pt x="16869" y="65737"/>
                        <a:pt x="20633" y="61972"/>
                        <a:pt x="24397" y="58208"/>
                      </a:cubicBezTo>
                      <a:cubicBezTo>
                        <a:pt x="26906" y="55699"/>
                        <a:pt x="28161" y="53190"/>
                        <a:pt x="30670" y="50680"/>
                      </a:cubicBezTo>
                      <a:cubicBezTo>
                        <a:pt x="33180" y="48171"/>
                        <a:pt x="35689" y="46916"/>
                        <a:pt x="38199" y="44407"/>
                      </a:cubicBezTo>
                      <a:cubicBezTo>
                        <a:pt x="43217" y="39388"/>
                        <a:pt x="46982" y="34369"/>
                        <a:pt x="50746" y="30605"/>
                      </a:cubicBezTo>
                      <a:cubicBezTo>
                        <a:pt x="53255" y="28096"/>
                        <a:pt x="54510" y="26841"/>
                        <a:pt x="57019" y="24331"/>
                      </a:cubicBezTo>
                      <a:cubicBezTo>
                        <a:pt x="59528" y="21822"/>
                        <a:pt x="62038" y="20568"/>
                        <a:pt x="63293" y="19313"/>
                      </a:cubicBezTo>
                      <a:cubicBezTo>
                        <a:pt x="70821" y="13039"/>
                        <a:pt x="68311" y="13039"/>
                        <a:pt x="74585" y="8021"/>
                      </a:cubicBezTo>
                      <a:cubicBezTo>
                        <a:pt x="75840" y="4256"/>
                        <a:pt x="78349" y="1747"/>
                        <a:pt x="77094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3" name="任意多边形: 形状 1722" descr="ad5cbba0-b2d8-4609-9d19-93fcdbe2a18d"/>
                <p:cNvSpPr/>
                <p:nvPr/>
              </p:nvSpPr>
              <p:spPr>
                <a:xfrm>
                  <a:off x="9594537" y="6772680"/>
                  <a:ext cx="18506" cy="42659"/>
                </a:xfrm>
                <a:custGeom>
                  <a:avLst/>
                  <a:gdLst>
                    <a:gd name="connsiteX0" fmla="*/ 14743 w 18506"/>
                    <a:gd name="connsiteY0" fmla="*/ 42660 h 42659"/>
                    <a:gd name="connsiteX1" fmla="*/ 18507 w 18506"/>
                    <a:gd name="connsiteY1" fmla="*/ 40150 h 42659"/>
                    <a:gd name="connsiteX2" fmla="*/ 18507 w 18506"/>
                    <a:gd name="connsiteY2" fmla="*/ 33877 h 42659"/>
                    <a:gd name="connsiteX3" fmla="*/ 18507 w 18506"/>
                    <a:gd name="connsiteY3" fmla="*/ 30113 h 42659"/>
                    <a:gd name="connsiteX4" fmla="*/ 15997 w 18506"/>
                    <a:gd name="connsiteY4" fmla="*/ 26348 h 42659"/>
                    <a:gd name="connsiteX5" fmla="*/ 14743 w 18506"/>
                    <a:gd name="connsiteY5" fmla="*/ 18820 h 42659"/>
                    <a:gd name="connsiteX6" fmla="*/ 12233 w 18506"/>
                    <a:gd name="connsiteY6" fmla="*/ 15056 h 42659"/>
                    <a:gd name="connsiteX7" fmla="*/ 10979 w 18506"/>
                    <a:gd name="connsiteY7" fmla="*/ 11292 h 42659"/>
                    <a:gd name="connsiteX8" fmla="*/ 7215 w 18506"/>
                    <a:gd name="connsiteY8" fmla="*/ 5019 h 42659"/>
                    <a:gd name="connsiteX9" fmla="*/ 2196 w 18506"/>
                    <a:gd name="connsiteY9" fmla="*/ 0 h 42659"/>
                    <a:gd name="connsiteX10" fmla="*/ 941 w 18506"/>
                    <a:gd name="connsiteY10" fmla="*/ 0 h 42659"/>
                    <a:gd name="connsiteX11" fmla="*/ 941 w 18506"/>
                    <a:gd name="connsiteY11" fmla="*/ 1254 h 42659"/>
                    <a:gd name="connsiteX12" fmla="*/ 4705 w 18506"/>
                    <a:gd name="connsiteY12" fmla="*/ 6273 h 42659"/>
                    <a:gd name="connsiteX13" fmla="*/ 7215 w 18506"/>
                    <a:gd name="connsiteY13" fmla="*/ 12547 h 42659"/>
                    <a:gd name="connsiteX14" fmla="*/ 9724 w 18506"/>
                    <a:gd name="connsiteY14" fmla="*/ 15056 h 42659"/>
                    <a:gd name="connsiteX15" fmla="*/ 9724 w 18506"/>
                    <a:gd name="connsiteY15" fmla="*/ 18820 h 42659"/>
                    <a:gd name="connsiteX16" fmla="*/ 13488 w 18506"/>
                    <a:gd name="connsiteY16" fmla="*/ 25094 h 42659"/>
                    <a:gd name="connsiteX17" fmla="*/ 14743 w 18506"/>
                    <a:gd name="connsiteY17" fmla="*/ 27603 h 42659"/>
                    <a:gd name="connsiteX18" fmla="*/ 14743 w 18506"/>
                    <a:gd name="connsiteY18" fmla="*/ 30113 h 42659"/>
                    <a:gd name="connsiteX19" fmla="*/ 17252 w 18506"/>
                    <a:gd name="connsiteY19" fmla="*/ 36386 h 42659"/>
                    <a:gd name="connsiteX20" fmla="*/ 14743 w 18506"/>
                    <a:gd name="connsiteY20" fmla="*/ 42660 h 42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506" h="42659">
                      <a:moveTo>
                        <a:pt x="14743" y="42660"/>
                      </a:moveTo>
                      <a:cubicBezTo>
                        <a:pt x="15997" y="42660"/>
                        <a:pt x="18507" y="41405"/>
                        <a:pt x="18507" y="40150"/>
                      </a:cubicBezTo>
                      <a:cubicBezTo>
                        <a:pt x="18507" y="36386"/>
                        <a:pt x="18507" y="37641"/>
                        <a:pt x="18507" y="33877"/>
                      </a:cubicBezTo>
                      <a:cubicBezTo>
                        <a:pt x="18507" y="32622"/>
                        <a:pt x="18507" y="31367"/>
                        <a:pt x="18507" y="30113"/>
                      </a:cubicBezTo>
                      <a:cubicBezTo>
                        <a:pt x="18507" y="28858"/>
                        <a:pt x="17252" y="27603"/>
                        <a:pt x="15997" y="26348"/>
                      </a:cubicBezTo>
                      <a:cubicBezTo>
                        <a:pt x="14743" y="23839"/>
                        <a:pt x="15997" y="21330"/>
                        <a:pt x="14743" y="18820"/>
                      </a:cubicBezTo>
                      <a:cubicBezTo>
                        <a:pt x="14743" y="17566"/>
                        <a:pt x="12233" y="16311"/>
                        <a:pt x="12233" y="15056"/>
                      </a:cubicBezTo>
                      <a:cubicBezTo>
                        <a:pt x="10979" y="13801"/>
                        <a:pt x="10979" y="12547"/>
                        <a:pt x="10979" y="11292"/>
                      </a:cubicBezTo>
                      <a:cubicBezTo>
                        <a:pt x="9724" y="8783"/>
                        <a:pt x="8469" y="7528"/>
                        <a:pt x="7215" y="5019"/>
                      </a:cubicBezTo>
                      <a:cubicBezTo>
                        <a:pt x="4705" y="2509"/>
                        <a:pt x="4705" y="2509"/>
                        <a:pt x="2196" y="0"/>
                      </a:cubicBezTo>
                      <a:cubicBezTo>
                        <a:pt x="2196" y="0"/>
                        <a:pt x="941" y="0"/>
                        <a:pt x="941" y="0"/>
                      </a:cubicBezTo>
                      <a:cubicBezTo>
                        <a:pt x="-314" y="0"/>
                        <a:pt x="-314" y="1254"/>
                        <a:pt x="941" y="1254"/>
                      </a:cubicBezTo>
                      <a:cubicBezTo>
                        <a:pt x="2196" y="3764"/>
                        <a:pt x="2196" y="3764"/>
                        <a:pt x="4705" y="6273"/>
                      </a:cubicBezTo>
                      <a:cubicBezTo>
                        <a:pt x="5960" y="7528"/>
                        <a:pt x="5960" y="10037"/>
                        <a:pt x="7215" y="12547"/>
                      </a:cubicBezTo>
                      <a:cubicBezTo>
                        <a:pt x="7215" y="13801"/>
                        <a:pt x="8469" y="15056"/>
                        <a:pt x="9724" y="15056"/>
                      </a:cubicBezTo>
                      <a:cubicBezTo>
                        <a:pt x="9724" y="16311"/>
                        <a:pt x="9724" y="17566"/>
                        <a:pt x="9724" y="18820"/>
                      </a:cubicBezTo>
                      <a:cubicBezTo>
                        <a:pt x="10979" y="21330"/>
                        <a:pt x="12233" y="22584"/>
                        <a:pt x="13488" y="25094"/>
                      </a:cubicBezTo>
                      <a:cubicBezTo>
                        <a:pt x="13488" y="26348"/>
                        <a:pt x="14743" y="27603"/>
                        <a:pt x="14743" y="27603"/>
                      </a:cubicBezTo>
                      <a:cubicBezTo>
                        <a:pt x="14743" y="28858"/>
                        <a:pt x="14743" y="30113"/>
                        <a:pt x="14743" y="30113"/>
                      </a:cubicBezTo>
                      <a:cubicBezTo>
                        <a:pt x="15997" y="33877"/>
                        <a:pt x="15997" y="32622"/>
                        <a:pt x="17252" y="36386"/>
                      </a:cubicBezTo>
                      <a:cubicBezTo>
                        <a:pt x="13488" y="41405"/>
                        <a:pt x="13488" y="42660"/>
                        <a:pt x="14743" y="4266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4" name="任意多边形: 形状 1723" descr="49e4b1c5-1429-4c10-8d1b-52832160c15b"/>
                <p:cNvSpPr/>
                <p:nvPr/>
              </p:nvSpPr>
              <p:spPr>
                <a:xfrm>
                  <a:off x="9579480" y="6735736"/>
                  <a:ext cx="44541" cy="59528"/>
                </a:xfrm>
                <a:custGeom>
                  <a:avLst/>
                  <a:gdLst>
                    <a:gd name="connsiteX0" fmla="*/ 43601 w 44541"/>
                    <a:gd name="connsiteY0" fmla="*/ 59529 h 59528"/>
                    <a:gd name="connsiteX1" fmla="*/ 43601 w 44541"/>
                    <a:gd name="connsiteY1" fmla="*/ 54510 h 59528"/>
                    <a:gd name="connsiteX2" fmla="*/ 38582 w 44541"/>
                    <a:gd name="connsiteY2" fmla="*/ 45727 h 59528"/>
                    <a:gd name="connsiteX3" fmla="*/ 36073 w 44541"/>
                    <a:gd name="connsiteY3" fmla="*/ 40708 h 59528"/>
                    <a:gd name="connsiteX4" fmla="*/ 32308 w 44541"/>
                    <a:gd name="connsiteY4" fmla="*/ 36944 h 59528"/>
                    <a:gd name="connsiteX5" fmla="*/ 26035 w 44541"/>
                    <a:gd name="connsiteY5" fmla="*/ 26906 h 59528"/>
                    <a:gd name="connsiteX6" fmla="*/ 21016 w 44541"/>
                    <a:gd name="connsiteY6" fmla="*/ 21888 h 59528"/>
                    <a:gd name="connsiteX7" fmla="*/ 17252 w 44541"/>
                    <a:gd name="connsiteY7" fmla="*/ 16869 h 59528"/>
                    <a:gd name="connsiteX8" fmla="*/ 10979 w 44541"/>
                    <a:gd name="connsiteY8" fmla="*/ 8086 h 59528"/>
                    <a:gd name="connsiteX9" fmla="*/ 3450 w 44541"/>
                    <a:gd name="connsiteY9" fmla="*/ 558 h 59528"/>
                    <a:gd name="connsiteX10" fmla="*/ 941 w 44541"/>
                    <a:gd name="connsiteY10" fmla="*/ 558 h 59528"/>
                    <a:gd name="connsiteX11" fmla="*/ 941 w 44541"/>
                    <a:gd name="connsiteY11" fmla="*/ 1812 h 59528"/>
                    <a:gd name="connsiteX12" fmla="*/ 5960 w 44541"/>
                    <a:gd name="connsiteY12" fmla="*/ 10595 h 59528"/>
                    <a:gd name="connsiteX13" fmla="*/ 10979 w 44541"/>
                    <a:gd name="connsiteY13" fmla="*/ 20633 h 59528"/>
                    <a:gd name="connsiteX14" fmla="*/ 14743 w 44541"/>
                    <a:gd name="connsiteY14" fmla="*/ 25651 h 59528"/>
                    <a:gd name="connsiteX15" fmla="*/ 17252 w 44541"/>
                    <a:gd name="connsiteY15" fmla="*/ 31925 h 59528"/>
                    <a:gd name="connsiteX16" fmla="*/ 24780 w 44541"/>
                    <a:gd name="connsiteY16" fmla="*/ 41963 h 59528"/>
                    <a:gd name="connsiteX17" fmla="*/ 28544 w 44541"/>
                    <a:gd name="connsiteY17" fmla="*/ 46982 h 59528"/>
                    <a:gd name="connsiteX18" fmla="*/ 31054 w 44541"/>
                    <a:gd name="connsiteY18" fmla="*/ 52000 h 59528"/>
                    <a:gd name="connsiteX19" fmla="*/ 38582 w 44541"/>
                    <a:gd name="connsiteY19" fmla="*/ 59529 h 59528"/>
                    <a:gd name="connsiteX20" fmla="*/ 43601 w 44541"/>
                    <a:gd name="connsiteY20" fmla="*/ 59529 h 59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41" h="59527">
                      <a:moveTo>
                        <a:pt x="43601" y="59529"/>
                      </a:moveTo>
                      <a:cubicBezTo>
                        <a:pt x="44855" y="59529"/>
                        <a:pt x="44855" y="55765"/>
                        <a:pt x="43601" y="54510"/>
                      </a:cubicBezTo>
                      <a:cubicBezTo>
                        <a:pt x="41091" y="49491"/>
                        <a:pt x="41091" y="50745"/>
                        <a:pt x="38582" y="45727"/>
                      </a:cubicBezTo>
                      <a:cubicBezTo>
                        <a:pt x="37327" y="44472"/>
                        <a:pt x="37327" y="43218"/>
                        <a:pt x="36073" y="40708"/>
                      </a:cubicBezTo>
                      <a:cubicBezTo>
                        <a:pt x="34818" y="39453"/>
                        <a:pt x="33563" y="38198"/>
                        <a:pt x="32308" y="36944"/>
                      </a:cubicBezTo>
                      <a:cubicBezTo>
                        <a:pt x="29799" y="33180"/>
                        <a:pt x="28544" y="29416"/>
                        <a:pt x="26035" y="26906"/>
                      </a:cubicBezTo>
                      <a:cubicBezTo>
                        <a:pt x="24780" y="25651"/>
                        <a:pt x="22271" y="24397"/>
                        <a:pt x="21016" y="21888"/>
                      </a:cubicBezTo>
                      <a:cubicBezTo>
                        <a:pt x="19762" y="20633"/>
                        <a:pt x="18507" y="18124"/>
                        <a:pt x="17252" y="16869"/>
                      </a:cubicBezTo>
                      <a:cubicBezTo>
                        <a:pt x="14743" y="13104"/>
                        <a:pt x="13488" y="10595"/>
                        <a:pt x="10979" y="8086"/>
                      </a:cubicBezTo>
                      <a:cubicBezTo>
                        <a:pt x="7215" y="3067"/>
                        <a:pt x="7215" y="4322"/>
                        <a:pt x="3450" y="558"/>
                      </a:cubicBezTo>
                      <a:cubicBezTo>
                        <a:pt x="2196" y="-697"/>
                        <a:pt x="2196" y="558"/>
                        <a:pt x="941" y="558"/>
                      </a:cubicBezTo>
                      <a:cubicBezTo>
                        <a:pt x="-314" y="558"/>
                        <a:pt x="-314" y="558"/>
                        <a:pt x="941" y="1812"/>
                      </a:cubicBezTo>
                      <a:cubicBezTo>
                        <a:pt x="3450" y="6831"/>
                        <a:pt x="3450" y="5577"/>
                        <a:pt x="5960" y="10595"/>
                      </a:cubicBezTo>
                      <a:cubicBezTo>
                        <a:pt x="7215" y="13104"/>
                        <a:pt x="8469" y="16869"/>
                        <a:pt x="10979" y="20633"/>
                      </a:cubicBezTo>
                      <a:cubicBezTo>
                        <a:pt x="12233" y="21888"/>
                        <a:pt x="13488" y="24397"/>
                        <a:pt x="14743" y="25651"/>
                      </a:cubicBezTo>
                      <a:cubicBezTo>
                        <a:pt x="15997" y="26906"/>
                        <a:pt x="15997" y="29416"/>
                        <a:pt x="17252" y="31925"/>
                      </a:cubicBezTo>
                      <a:cubicBezTo>
                        <a:pt x="19762" y="35689"/>
                        <a:pt x="22271" y="38198"/>
                        <a:pt x="24780" y="41963"/>
                      </a:cubicBezTo>
                      <a:cubicBezTo>
                        <a:pt x="26035" y="43218"/>
                        <a:pt x="27290" y="44472"/>
                        <a:pt x="28544" y="46982"/>
                      </a:cubicBezTo>
                      <a:cubicBezTo>
                        <a:pt x="29799" y="48236"/>
                        <a:pt x="29799" y="50745"/>
                        <a:pt x="31054" y="52000"/>
                      </a:cubicBezTo>
                      <a:cubicBezTo>
                        <a:pt x="34818" y="57019"/>
                        <a:pt x="34818" y="55765"/>
                        <a:pt x="38582" y="59529"/>
                      </a:cubicBezTo>
                      <a:cubicBezTo>
                        <a:pt x="39837" y="58274"/>
                        <a:pt x="41091" y="59529"/>
                        <a:pt x="43601" y="5952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5" name="任意多边形: 形状 1724" descr="b969a95b-afef-4356-a616-c7c1bbe126a5"/>
                <p:cNvSpPr/>
                <p:nvPr/>
              </p:nvSpPr>
              <p:spPr>
                <a:xfrm>
                  <a:off x="9578647" y="6723189"/>
                  <a:ext cx="65067" cy="104894"/>
                </a:xfrm>
                <a:custGeom>
                  <a:avLst/>
                  <a:gdLst>
                    <a:gd name="connsiteX0" fmla="*/ 60745 w 65067"/>
                    <a:gd name="connsiteY0" fmla="*/ 104698 h 104894"/>
                    <a:gd name="connsiteX1" fmla="*/ 64509 w 65067"/>
                    <a:gd name="connsiteY1" fmla="*/ 97169 h 104894"/>
                    <a:gd name="connsiteX2" fmla="*/ 64509 w 65067"/>
                    <a:gd name="connsiteY2" fmla="*/ 79604 h 104894"/>
                    <a:gd name="connsiteX3" fmla="*/ 63255 w 65067"/>
                    <a:gd name="connsiteY3" fmla="*/ 70821 h 104894"/>
                    <a:gd name="connsiteX4" fmla="*/ 59491 w 65067"/>
                    <a:gd name="connsiteY4" fmla="*/ 62038 h 104894"/>
                    <a:gd name="connsiteX5" fmla="*/ 50708 w 65067"/>
                    <a:gd name="connsiteY5" fmla="*/ 41963 h 104894"/>
                    <a:gd name="connsiteX6" fmla="*/ 43179 w 65067"/>
                    <a:gd name="connsiteY6" fmla="*/ 33180 h 104894"/>
                    <a:gd name="connsiteX7" fmla="*/ 35651 w 65067"/>
                    <a:gd name="connsiteY7" fmla="*/ 24397 h 104894"/>
                    <a:gd name="connsiteX8" fmla="*/ 20595 w 65067"/>
                    <a:gd name="connsiteY8" fmla="*/ 10595 h 104894"/>
                    <a:gd name="connsiteX9" fmla="*/ 3029 w 65067"/>
                    <a:gd name="connsiteY9" fmla="*/ 558 h 104894"/>
                    <a:gd name="connsiteX10" fmla="*/ 520 w 65067"/>
                    <a:gd name="connsiteY10" fmla="*/ 558 h 104894"/>
                    <a:gd name="connsiteX11" fmla="*/ 1774 w 65067"/>
                    <a:gd name="connsiteY11" fmla="*/ 3067 h 104894"/>
                    <a:gd name="connsiteX12" fmla="*/ 18085 w 65067"/>
                    <a:gd name="connsiteY12" fmla="*/ 13104 h 104894"/>
                    <a:gd name="connsiteX13" fmla="*/ 30632 w 65067"/>
                    <a:gd name="connsiteY13" fmla="*/ 26906 h 104894"/>
                    <a:gd name="connsiteX14" fmla="*/ 38161 w 65067"/>
                    <a:gd name="connsiteY14" fmla="*/ 34435 h 104894"/>
                    <a:gd name="connsiteX15" fmla="*/ 43179 w 65067"/>
                    <a:gd name="connsiteY15" fmla="*/ 43218 h 104894"/>
                    <a:gd name="connsiteX16" fmla="*/ 53217 w 65067"/>
                    <a:gd name="connsiteY16" fmla="*/ 62038 h 104894"/>
                    <a:gd name="connsiteX17" fmla="*/ 55726 w 65067"/>
                    <a:gd name="connsiteY17" fmla="*/ 70821 h 104894"/>
                    <a:gd name="connsiteX18" fmla="*/ 56981 w 65067"/>
                    <a:gd name="connsiteY18" fmla="*/ 79604 h 104894"/>
                    <a:gd name="connsiteX19" fmla="*/ 59491 w 65067"/>
                    <a:gd name="connsiteY19" fmla="*/ 95915 h 104894"/>
                    <a:gd name="connsiteX20" fmla="*/ 60745 w 65067"/>
                    <a:gd name="connsiteY20" fmla="*/ 104698 h 104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5067" h="104894">
                      <a:moveTo>
                        <a:pt x="60745" y="104698"/>
                      </a:moveTo>
                      <a:cubicBezTo>
                        <a:pt x="62000" y="105953"/>
                        <a:pt x="64509" y="100933"/>
                        <a:pt x="64509" y="97169"/>
                      </a:cubicBezTo>
                      <a:cubicBezTo>
                        <a:pt x="64509" y="88386"/>
                        <a:pt x="65764" y="89641"/>
                        <a:pt x="64509" y="79604"/>
                      </a:cubicBezTo>
                      <a:cubicBezTo>
                        <a:pt x="64509" y="77094"/>
                        <a:pt x="64509" y="73330"/>
                        <a:pt x="63255" y="70821"/>
                      </a:cubicBezTo>
                      <a:cubicBezTo>
                        <a:pt x="62000" y="68312"/>
                        <a:pt x="60745" y="64547"/>
                        <a:pt x="59491" y="62038"/>
                      </a:cubicBezTo>
                      <a:cubicBezTo>
                        <a:pt x="56981" y="55765"/>
                        <a:pt x="54472" y="48236"/>
                        <a:pt x="50708" y="41963"/>
                      </a:cubicBezTo>
                      <a:cubicBezTo>
                        <a:pt x="48198" y="38198"/>
                        <a:pt x="45689" y="35689"/>
                        <a:pt x="43179" y="33180"/>
                      </a:cubicBezTo>
                      <a:cubicBezTo>
                        <a:pt x="40670" y="30671"/>
                        <a:pt x="38161" y="26906"/>
                        <a:pt x="35651" y="24397"/>
                      </a:cubicBezTo>
                      <a:cubicBezTo>
                        <a:pt x="30632" y="19378"/>
                        <a:pt x="25614" y="14359"/>
                        <a:pt x="20595" y="10595"/>
                      </a:cubicBezTo>
                      <a:cubicBezTo>
                        <a:pt x="10557" y="4322"/>
                        <a:pt x="11812" y="5577"/>
                        <a:pt x="3029" y="558"/>
                      </a:cubicBezTo>
                      <a:cubicBezTo>
                        <a:pt x="1774" y="-697"/>
                        <a:pt x="520" y="558"/>
                        <a:pt x="520" y="558"/>
                      </a:cubicBezTo>
                      <a:cubicBezTo>
                        <a:pt x="-735" y="558"/>
                        <a:pt x="520" y="1812"/>
                        <a:pt x="1774" y="3067"/>
                      </a:cubicBezTo>
                      <a:cubicBezTo>
                        <a:pt x="9303" y="8086"/>
                        <a:pt x="9303" y="6831"/>
                        <a:pt x="18085" y="13104"/>
                      </a:cubicBezTo>
                      <a:cubicBezTo>
                        <a:pt x="23104" y="16869"/>
                        <a:pt x="26868" y="21888"/>
                        <a:pt x="30632" y="26906"/>
                      </a:cubicBezTo>
                      <a:cubicBezTo>
                        <a:pt x="33142" y="29416"/>
                        <a:pt x="35651" y="31925"/>
                        <a:pt x="38161" y="34435"/>
                      </a:cubicBezTo>
                      <a:cubicBezTo>
                        <a:pt x="40670" y="36944"/>
                        <a:pt x="41925" y="40708"/>
                        <a:pt x="43179" y="43218"/>
                      </a:cubicBezTo>
                      <a:cubicBezTo>
                        <a:pt x="46944" y="49491"/>
                        <a:pt x="50708" y="55765"/>
                        <a:pt x="53217" y="62038"/>
                      </a:cubicBezTo>
                      <a:cubicBezTo>
                        <a:pt x="54472" y="64547"/>
                        <a:pt x="55726" y="68312"/>
                        <a:pt x="55726" y="70821"/>
                      </a:cubicBezTo>
                      <a:cubicBezTo>
                        <a:pt x="56981" y="73330"/>
                        <a:pt x="55726" y="77094"/>
                        <a:pt x="56981" y="79604"/>
                      </a:cubicBezTo>
                      <a:cubicBezTo>
                        <a:pt x="58236" y="89641"/>
                        <a:pt x="59491" y="87132"/>
                        <a:pt x="59491" y="95915"/>
                      </a:cubicBezTo>
                      <a:cubicBezTo>
                        <a:pt x="59491" y="99679"/>
                        <a:pt x="59491" y="104698"/>
                        <a:pt x="60745" y="10469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6" name="任意多边形: 形状 1725" descr="1cd0fe93-68aa-4df4-9485-f5885b218a1a"/>
                <p:cNvSpPr/>
                <p:nvPr/>
              </p:nvSpPr>
              <p:spPr>
                <a:xfrm>
                  <a:off x="9566128" y="6705623"/>
                  <a:ext cx="93339" cy="113480"/>
                </a:xfrm>
                <a:custGeom>
                  <a:avLst/>
                  <a:gdLst>
                    <a:gd name="connsiteX0" fmla="*/ 90831 w 93339"/>
                    <a:gd name="connsiteY0" fmla="*/ 113481 h 113480"/>
                    <a:gd name="connsiteX1" fmla="*/ 93340 w 93339"/>
                    <a:gd name="connsiteY1" fmla="*/ 103443 h 113480"/>
                    <a:gd name="connsiteX2" fmla="*/ 88321 w 93339"/>
                    <a:gd name="connsiteY2" fmla="*/ 83368 h 113480"/>
                    <a:gd name="connsiteX3" fmla="*/ 84557 w 93339"/>
                    <a:gd name="connsiteY3" fmla="*/ 73330 h 113480"/>
                    <a:gd name="connsiteX4" fmla="*/ 78284 w 93339"/>
                    <a:gd name="connsiteY4" fmla="*/ 63293 h 113480"/>
                    <a:gd name="connsiteX5" fmla="*/ 64482 w 93339"/>
                    <a:gd name="connsiteY5" fmla="*/ 41963 h 113480"/>
                    <a:gd name="connsiteX6" fmla="*/ 54444 w 93339"/>
                    <a:gd name="connsiteY6" fmla="*/ 33180 h 113480"/>
                    <a:gd name="connsiteX7" fmla="*/ 44407 w 93339"/>
                    <a:gd name="connsiteY7" fmla="*/ 24397 h 113480"/>
                    <a:gd name="connsiteX8" fmla="*/ 25586 w 93339"/>
                    <a:gd name="connsiteY8" fmla="*/ 10595 h 113480"/>
                    <a:gd name="connsiteX9" fmla="*/ 4256 w 93339"/>
                    <a:gd name="connsiteY9" fmla="*/ 558 h 113480"/>
                    <a:gd name="connsiteX10" fmla="*/ 492 w 93339"/>
                    <a:gd name="connsiteY10" fmla="*/ 558 h 113480"/>
                    <a:gd name="connsiteX11" fmla="*/ 3002 w 93339"/>
                    <a:gd name="connsiteY11" fmla="*/ 3067 h 113480"/>
                    <a:gd name="connsiteX12" fmla="*/ 23077 w 93339"/>
                    <a:gd name="connsiteY12" fmla="*/ 14359 h 113480"/>
                    <a:gd name="connsiteX13" fmla="*/ 40643 w 93339"/>
                    <a:gd name="connsiteY13" fmla="*/ 28161 h 113480"/>
                    <a:gd name="connsiteX14" fmla="*/ 50680 w 93339"/>
                    <a:gd name="connsiteY14" fmla="*/ 36944 h 113480"/>
                    <a:gd name="connsiteX15" fmla="*/ 58208 w 93339"/>
                    <a:gd name="connsiteY15" fmla="*/ 46982 h 113480"/>
                    <a:gd name="connsiteX16" fmla="*/ 73265 w 93339"/>
                    <a:gd name="connsiteY16" fmla="*/ 67057 h 113480"/>
                    <a:gd name="connsiteX17" fmla="*/ 78284 w 93339"/>
                    <a:gd name="connsiteY17" fmla="*/ 77094 h 113480"/>
                    <a:gd name="connsiteX18" fmla="*/ 80793 w 93339"/>
                    <a:gd name="connsiteY18" fmla="*/ 85877 h 113480"/>
                    <a:gd name="connsiteX19" fmla="*/ 88321 w 93339"/>
                    <a:gd name="connsiteY19" fmla="*/ 104698 h 113480"/>
                    <a:gd name="connsiteX20" fmla="*/ 90831 w 93339"/>
                    <a:gd name="connsiteY20" fmla="*/ 113481 h 113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339" h="113479">
                      <a:moveTo>
                        <a:pt x="90831" y="113481"/>
                      </a:moveTo>
                      <a:cubicBezTo>
                        <a:pt x="92085" y="113481"/>
                        <a:pt x="93340" y="109717"/>
                        <a:pt x="93340" y="103443"/>
                      </a:cubicBezTo>
                      <a:cubicBezTo>
                        <a:pt x="92085" y="93405"/>
                        <a:pt x="92085" y="94660"/>
                        <a:pt x="88321" y="83368"/>
                      </a:cubicBezTo>
                      <a:cubicBezTo>
                        <a:pt x="87066" y="80858"/>
                        <a:pt x="87066" y="77094"/>
                        <a:pt x="84557" y="73330"/>
                      </a:cubicBezTo>
                      <a:cubicBezTo>
                        <a:pt x="83302" y="69566"/>
                        <a:pt x="80793" y="67057"/>
                        <a:pt x="78284" y="63293"/>
                      </a:cubicBezTo>
                      <a:cubicBezTo>
                        <a:pt x="74519" y="55764"/>
                        <a:pt x="70755" y="48236"/>
                        <a:pt x="64482" y="41963"/>
                      </a:cubicBezTo>
                      <a:cubicBezTo>
                        <a:pt x="61972" y="38199"/>
                        <a:pt x="58208" y="35689"/>
                        <a:pt x="54444" y="33180"/>
                      </a:cubicBezTo>
                      <a:cubicBezTo>
                        <a:pt x="51935" y="30670"/>
                        <a:pt x="48171" y="26906"/>
                        <a:pt x="44407" y="24397"/>
                      </a:cubicBezTo>
                      <a:cubicBezTo>
                        <a:pt x="38133" y="19378"/>
                        <a:pt x="30605" y="14359"/>
                        <a:pt x="25586" y="10595"/>
                      </a:cubicBezTo>
                      <a:cubicBezTo>
                        <a:pt x="13039" y="4322"/>
                        <a:pt x="15549" y="5576"/>
                        <a:pt x="4256" y="558"/>
                      </a:cubicBezTo>
                      <a:cubicBezTo>
                        <a:pt x="1747" y="-697"/>
                        <a:pt x="1747" y="558"/>
                        <a:pt x="492" y="558"/>
                      </a:cubicBezTo>
                      <a:cubicBezTo>
                        <a:pt x="-762" y="558"/>
                        <a:pt x="492" y="1812"/>
                        <a:pt x="3002" y="3067"/>
                      </a:cubicBezTo>
                      <a:cubicBezTo>
                        <a:pt x="13039" y="8086"/>
                        <a:pt x="11785" y="6831"/>
                        <a:pt x="23077" y="14359"/>
                      </a:cubicBezTo>
                      <a:cubicBezTo>
                        <a:pt x="29350" y="18123"/>
                        <a:pt x="34369" y="23142"/>
                        <a:pt x="40643" y="28161"/>
                      </a:cubicBezTo>
                      <a:cubicBezTo>
                        <a:pt x="43152" y="30670"/>
                        <a:pt x="46916" y="33180"/>
                        <a:pt x="50680" y="36944"/>
                      </a:cubicBezTo>
                      <a:cubicBezTo>
                        <a:pt x="53190" y="39453"/>
                        <a:pt x="55699" y="43217"/>
                        <a:pt x="58208" y="46982"/>
                      </a:cubicBezTo>
                      <a:cubicBezTo>
                        <a:pt x="63227" y="53255"/>
                        <a:pt x="69501" y="59529"/>
                        <a:pt x="73265" y="67057"/>
                      </a:cubicBezTo>
                      <a:cubicBezTo>
                        <a:pt x="75774" y="70821"/>
                        <a:pt x="77029" y="73330"/>
                        <a:pt x="78284" y="77094"/>
                      </a:cubicBezTo>
                      <a:cubicBezTo>
                        <a:pt x="79538" y="80858"/>
                        <a:pt x="79538" y="83368"/>
                        <a:pt x="80793" y="85877"/>
                      </a:cubicBezTo>
                      <a:cubicBezTo>
                        <a:pt x="84557" y="97170"/>
                        <a:pt x="85812" y="94660"/>
                        <a:pt x="88321" y="104698"/>
                      </a:cubicBezTo>
                      <a:cubicBezTo>
                        <a:pt x="87066" y="108462"/>
                        <a:pt x="88321" y="113481"/>
                        <a:pt x="90831" y="11348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7" name="任意多边形: 形状 1726" descr="1ff8636c-33c8-49fb-889e-09767f588934"/>
                <p:cNvSpPr/>
                <p:nvPr/>
              </p:nvSpPr>
              <p:spPr>
                <a:xfrm>
                  <a:off x="10889072" y="6563145"/>
                  <a:ext cx="53217" cy="13488"/>
                </a:xfrm>
                <a:custGeom>
                  <a:avLst/>
                  <a:gdLst>
                    <a:gd name="connsiteX0" fmla="*/ 52697 w 53217"/>
                    <a:gd name="connsiteY0" fmla="*/ 12547 h 13488"/>
                    <a:gd name="connsiteX1" fmla="*/ 51443 w 53217"/>
                    <a:gd name="connsiteY1" fmla="*/ 8783 h 13488"/>
                    <a:gd name="connsiteX2" fmla="*/ 45169 w 53217"/>
                    <a:gd name="connsiteY2" fmla="*/ 5019 h 13488"/>
                    <a:gd name="connsiteX3" fmla="*/ 41405 w 53217"/>
                    <a:gd name="connsiteY3" fmla="*/ 2510 h 13488"/>
                    <a:gd name="connsiteX4" fmla="*/ 36386 w 53217"/>
                    <a:gd name="connsiteY4" fmla="*/ 2510 h 13488"/>
                    <a:gd name="connsiteX5" fmla="*/ 27603 w 53217"/>
                    <a:gd name="connsiteY5" fmla="*/ 0 h 13488"/>
                    <a:gd name="connsiteX6" fmla="*/ 22585 w 53217"/>
                    <a:gd name="connsiteY6" fmla="*/ 0 h 13488"/>
                    <a:gd name="connsiteX7" fmla="*/ 17566 w 53217"/>
                    <a:gd name="connsiteY7" fmla="*/ 0 h 13488"/>
                    <a:gd name="connsiteX8" fmla="*/ 8783 w 53217"/>
                    <a:gd name="connsiteY8" fmla="*/ 0 h 13488"/>
                    <a:gd name="connsiteX9" fmla="*/ 1255 w 53217"/>
                    <a:gd name="connsiteY9" fmla="*/ 1255 h 13488"/>
                    <a:gd name="connsiteX10" fmla="*/ 0 w 53217"/>
                    <a:gd name="connsiteY10" fmla="*/ 2510 h 13488"/>
                    <a:gd name="connsiteX11" fmla="*/ 1255 w 53217"/>
                    <a:gd name="connsiteY11" fmla="*/ 3764 h 13488"/>
                    <a:gd name="connsiteX12" fmla="*/ 8783 w 53217"/>
                    <a:gd name="connsiteY12" fmla="*/ 3764 h 13488"/>
                    <a:gd name="connsiteX13" fmla="*/ 16311 w 53217"/>
                    <a:gd name="connsiteY13" fmla="*/ 5019 h 13488"/>
                    <a:gd name="connsiteX14" fmla="*/ 20075 w 53217"/>
                    <a:gd name="connsiteY14" fmla="*/ 5019 h 13488"/>
                    <a:gd name="connsiteX15" fmla="*/ 23839 w 53217"/>
                    <a:gd name="connsiteY15" fmla="*/ 6273 h 13488"/>
                    <a:gd name="connsiteX16" fmla="*/ 32622 w 53217"/>
                    <a:gd name="connsiteY16" fmla="*/ 7528 h 13488"/>
                    <a:gd name="connsiteX17" fmla="*/ 36386 w 53217"/>
                    <a:gd name="connsiteY17" fmla="*/ 8783 h 13488"/>
                    <a:gd name="connsiteX18" fmla="*/ 38896 w 53217"/>
                    <a:gd name="connsiteY18" fmla="*/ 11292 h 13488"/>
                    <a:gd name="connsiteX19" fmla="*/ 46424 w 53217"/>
                    <a:gd name="connsiteY19" fmla="*/ 12547 h 13488"/>
                    <a:gd name="connsiteX20" fmla="*/ 52697 w 53217"/>
                    <a:gd name="connsiteY20" fmla="*/ 12547 h 13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217" h="13488">
                      <a:moveTo>
                        <a:pt x="52697" y="12547"/>
                      </a:moveTo>
                      <a:cubicBezTo>
                        <a:pt x="53952" y="11292"/>
                        <a:pt x="52697" y="10037"/>
                        <a:pt x="51443" y="8783"/>
                      </a:cubicBezTo>
                      <a:cubicBezTo>
                        <a:pt x="47678" y="6273"/>
                        <a:pt x="48933" y="7528"/>
                        <a:pt x="45169" y="5019"/>
                      </a:cubicBezTo>
                      <a:cubicBezTo>
                        <a:pt x="43914" y="5019"/>
                        <a:pt x="42660" y="3764"/>
                        <a:pt x="41405" y="2510"/>
                      </a:cubicBezTo>
                      <a:cubicBezTo>
                        <a:pt x="40150" y="2510"/>
                        <a:pt x="38896" y="2510"/>
                        <a:pt x="36386" y="2510"/>
                      </a:cubicBezTo>
                      <a:cubicBezTo>
                        <a:pt x="33877" y="1255"/>
                        <a:pt x="30113" y="0"/>
                        <a:pt x="27603" y="0"/>
                      </a:cubicBezTo>
                      <a:cubicBezTo>
                        <a:pt x="26349" y="0"/>
                        <a:pt x="23839" y="0"/>
                        <a:pt x="22585" y="0"/>
                      </a:cubicBezTo>
                      <a:cubicBezTo>
                        <a:pt x="21330" y="0"/>
                        <a:pt x="20075" y="0"/>
                        <a:pt x="17566" y="0"/>
                      </a:cubicBezTo>
                      <a:cubicBezTo>
                        <a:pt x="15056" y="0"/>
                        <a:pt x="11292" y="0"/>
                        <a:pt x="8783" y="0"/>
                      </a:cubicBezTo>
                      <a:cubicBezTo>
                        <a:pt x="3764" y="0"/>
                        <a:pt x="5019" y="0"/>
                        <a:pt x="1255" y="1255"/>
                      </a:cubicBezTo>
                      <a:cubicBezTo>
                        <a:pt x="0" y="1255"/>
                        <a:pt x="1255" y="2510"/>
                        <a:pt x="0" y="2510"/>
                      </a:cubicBezTo>
                      <a:cubicBezTo>
                        <a:pt x="0" y="3764"/>
                        <a:pt x="0" y="3764"/>
                        <a:pt x="1255" y="3764"/>
                      </a:cubicBezTo>
                      <a:cubicBezTo>
                        <a:pt x="5019" y="3764"/>
                        <a:pt x="3764" y="3764"/>
                        <a:pt x="8783" y="3764"/>
                      </a:cubicBezTo>
                      <a:cubicBezTo>
                        <a:pt x="11292" y="3764"/>
                        <a:pt x="13802" y="5019"/>
                        <a:pt x="16311" y="5019"/>
                      </a:cubicBezTo>
                      <a:cubicBezTo>
                        <a:pt x="17566" y="5019"/>
                        <a:pt x="18820" y="5019"/>
                        <a:pt x="20075" y="5019"/>
                      </a:cubicBezTo>
                      <a:cubicBezTo>
                        <a:pt x="21330" y="5019"/>
                        <a:pt x="22585" y="6273"/>
                        <a:pt x="23839" y="6273"/>
                      </a:cubicBezTo>
                      <a:cubicBezTo>
                        <a:pt x="26349" y="6273"/>
                        <a:pt x="30113" y="6273"/>
                        <a:pt x="32622" y="7528"/>
                      </a:cubicBezTo>
                      <a:cubicBezTo>
                        <a:pt x="33877" y="7528"/>
                        <a:pt x="35132" y="8783"/>
                        <a:pt x="36386" y="8783"/>
                      </a:cubicBezTo>
                      <a:cubicBezTo>
                        <a:pt x="37641" y="8783"/>
                        <a:pt x="37641" y="10037"/>
                        <a:pt x="38896" y="11292"/>
                      </a:cubicBezTo>
                      <a:cubicBezTo>
                        <a:pt x="42660" y="12547"/>
                        <a:pt x="42660" y="11292"/>
                        <a:pt x="46424" y="12547"/>
                      </a:cubicBezTo>
                      <a:cubicBezTo>
                        <a:pt x="50188" y="13802"/>
                        <a:pt x="51443" y="13802"/>
                        <a:pt x="52697" y="1254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8" name="任意多边形: 形状 1727" descr="0356f61d-5a36-48e4-916f-64fd55875f1d"/>
                <p:cNvSpPr/>
                <p:nvPr/>
              </p:nvSpPr>
              <p:spPr>
                <a:xfrm>
                  <a:off x="10894091" y="6524250"/>
                  <a:ext cx="101630" cy="18506"/>
                </a:xfrm>
                <a:custGeom>
                  <a:avLst/>
                  <a:gdLst>
                    <a:gd name="connsiteX0" fmla="*/ 101630 w 101630"/>
                    <a:gd name="connsiteY0" fmla="*/ 3764 h 18506"/>
                    <a:gd name="connsiteX1" fmla="*/ 95357 w 101630"/>
                    <a:gd name="connsiteY1" fmla="*/ 0 h 18506"/>
                    <a:gd name="connsiteX2" fmla="*/ 80301 w 101630"/>
                    <a:gd name="connsiteY2" fmla="*/ 0 h 18506"/>
                    <a:gd name="connsiteX3" fmla="*/ 72773 w 101630"/>
                    <a:gd name="connsiteY3" fmla="*/ 0 h 18506"/>
                    <a:gd name="connsiteX4" fmla="*/ 65244 w 101630"/>
                    <a:gd name="connsiteY4" fmla="*/ 1255 h 18506"/>
                    <a:gd name="connsiteX5" fmla="*/ 47679 w 101630"/>
                    <a:gd name="connsiteY5" fmla="*/ 2510 h 18506"/>
                    <a:gd name="connsiteX6" fmla="*/ 38896 w 101630"/>
                    <a:gd name="connsiteY6" fmla="*/ 5019 h 18506"/>
                    <a:gd name="connsiteX7" fmla="*/ 30113 w 101630"/>
                    <a:gd name="connsiteY7" fmla="*/ 6273 h 18506"/>
                    <a:gd name="connsiteX8" fmla="*/ 15056 w 101630"/>
                    <a:gd name="connsiteY8" fmla="*/ 10038 h 18506"/>
                    <a:gd name="connsiteX9" fmla="*/ 1255 w 101630"/>
                    <a:gd name="connsiteY9" fmla="*/ 16311 h 18506"/>
                    <a:gd name="connsiteX10" fmla="*/ 0 w 101630"/>
                    <a:gd name="connsiteY10" fmla="*/ 17566 h 18506"/>
                    <a:gd name="connsiteX11" fmla="*/ 2509 w 101630"/>
                    <a:gd name="connsiteY11" fmla="*/ 17566 h 18506"/>
                    <a:gd name="connsiteX12" fmla="*/ 16311 w 101630"/>
                    <a:gd name="connsiteY12" fmla="*/ 13802 h 18506"/>
                    <a:gd name="connsiteX13" fmla="*/ 31367 w 101630"/>
                    <a:gd name="connsiteY13" fmla="*/ 11292 h 18506"/>
                    <a:gd name="connsiteX14" fmla="*/ 38896 w 101630"/>
                    <a:gd name="connsiteY14" fmla="*/ 8783 h 18506"/>
                    <a:gd name="connsiteX15" fmla="*/ 47679 w 101630"/>
                    <a:gd name="connsiteY15" fmla="*/ 8783 h 18506"/>
                    <a:gd name="connsiteX16" fmla="*/ 63990 w 101630"/>
                    <a:gd name="connsiteY16" fmla="*/ 6273 h 18506"/>
                    <a:gd name="connsiteX17" fmla="*/ 71518 w 101630"/>
                    <a:gd name="connsiteY17" fmla="*/ 5019 h 18506"/>
                    <a:gd name="connsiteX18" fmla="*/ 79046 w 101630"/>
                    <a:gd name="connsiteY18" fmla="*/ 5019 h 18506"/>
                    <a:gd name="connsiteX19" fmla="*/ 92848 w 101630"/>
                    <a:gd name="connsiteY19" fmla="*/ 3764 h 18506"/>
                    <a:gd name="connsiteX20" fmla="*/ 101630 w 101630"/>
                    <a:gd name="connsiteY20" fmla="*/ 3764 h 18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1630" h="18506">
                      <a:moveTo>
                        <a:pt x="101630" y="3764"/>
                      </a:moveTo>
                      <a:cubicBezTo>
                        <a:pt x="101630" y="2510"/>
                        <a:pt x="99121" y="1255"/>
                        <a:pt x="95357" y="0"/>
                      </a:cubicBezTo>
                      <a:cubicBezTo>
                        <a:pt x="87829" y="0"/>
                        <a:pt x="89084" y="0"/>
                        <a:pt x="80301" y="0"/>
                      </a:cubicBezTo>
                      <a:cubicBezTo>
                        <a:pt x="77791" y="0"/>
                        <a:pt x="75282" y="0"/>
                        <a:pt x="72773" y="0"/>
                      </a:cubicBezTo>
                      <a:cubicBezTo>
                        <a:pt x="70263" y="0"/>
                        <a:pt x="67754" y="1255"/>
                        <a:pt x="65244" y="1255"/>
                      </a:cubicBezTo>
                      <a:cubicBezTo>
                        <a:pt x="60226" y="1255"/>
                        <a:pt x="53952" y="1255"/>
                        <a:pt x="47679" y="2510"/>
                      </a:cubicBezTo>
                      <a:cubicBezTo>
                        <a:pt x="45169" y="2510"/>
                        <a:pt x="42660" y="5019"/>
                        <a:pt x="38896" y="5019"/>
                      </a:cubicBezTo>
                      <a:cubicBezTo>
                        <a:pt x="36386" y="5019"/>
                        <a:pt x="32622" y="6273"/>
                        <a:pt x="30113" y="6273"/>
                      </a:cubicBezTo>
                      <a:cubicBezTo>
                        <a:pt x="25094" y="7528"/>
                        <a:pt x="20075" y="8783"/>
                        <a:pt x="15056" y="10038"/>
                      </a:cubicBezTo>
                      <a:cubicBezTo>
                        <a:pt x="6273" y="12547"/>
                        <a:pt x="8783" y="12547"/>
                        <a:pt x="1255" y="16311"/>
                      </a:cubicBezTo>
                      <a:cubicBezTo>
                        <a:pt x="0" y="16311"/>
                        <a:pt x="0" y="17566"/>
                        <a:pt x="0" y="17566"/>
                      </a:cubicBezTo>
                      <a:cubicBezTo>
                        <a:pt x="0" y="18820"/>
                        <a:pt x="0" y="18820"/>
                        <a:pt x="2509" y="17566"/>
                      </a:cubicBezTo>
                      <a:cubicBezTo>
                        <a:pt x="8783" y="15057"/>
                        <a:pt x="7528" y="15057"/>
                        <a:pt x="16311" y="13802"/>
                      </a:cubicBezTo>
                      <a:cubicBezTo>
                        <a:pt x="20075" y="12547"/>
                        <a:pt x="25094" y="12547"/>
                        <a:pt x="31367" y="11292"/>
                      </a:cubicBezTo>
                      <a:cubicBezTo>
                        <a:pt x="33877" y="11292"/>
                        <a:pt x="36386" y="10038"/>
                        <a:pt x="38896" y="8783"/>
                      </a:cubicBezTo>
                      <a:cubicBezTo>
                        <a:pt x="41405" y="8783"/>
                        <a:pt x="45169" y="8783"/>
                        <a:pt x="47679" y="8783"/>
                      </a:cubicBezTo>
                      <a:cubicBezTo>
                        <a:pt x="53952" y="7528"/>
                        <a:pt x="58971" y="6273"/>
                        <a:pt x="63990" y="6273"/>
                      </a:cubicBezTo>
                      <a:cubicBezTo>
                        <a:pt x="66499" y="6273"/>
                        <a:pt x="69008" y="6273"/>
                        <a:pt x="71518" y="5019"/>
                      </a:cubicBezTo>
                      <a:cubicBezTo>
                        <a:pt x="74027" y="5019"/>
                        <a:pt x="76537" y="5019"/>
                        <a:pt x="79046" y="5019"/>
                      </a:cubicBezTo>
                      <a:cubicBezTo>
                        <a:pt x="87829" y="5019"/>
                        <a:pt x="86574" y="3764"/>
                        <a:pt x="92848" y="3764"/>
                      </a:cubicBezTo>
                      <a:cubicBezTo>
                        <a:pt x="97867" y="6273"/>
                        <a:pt x="101630" y="5019"/>
                        <a:pt x="101630" y="376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29" name="任意多边形: 形状 1728" descr="96eeff3a-15f3-4c8e-bf06-15ae595c93ff"/>
                <p:cNvSpPr/>
                <p:nvPr/>
              </p:nvSpPr>
              <p:spPr>
                <a:xfrm>
                  <a:off x="10871820" y="6486609"/>
                  <a:ext cx="170517" cy="58235"/>
                </a:xfrm>
                <a:custGeom>
                  <a:avLst/>
                  <a:gdLst>
                    <a:gd name="connsiteX0" fmla="*/ 170325 w 170517"/>
                    <a:gd name="connsiteY0" fmla="*/ 11292 h 58235"/>
                    <a:gd name="connsiteX1" fmla="*/ 159033 w 170517"/>
                    <a:gd name="connsiteY1" fmla="*/ 5019 h 58235"/>
                    <a:gd name="connsiteX2" fmla="*/ 131430 w 170517"/>
                    <a:gd name="connsiteY2" fmla="*/ 1255 h 58235"/>
                    <a:gd name="connsiteX3" fmla="*/ 117628 w 170517"/>
                    <a:gd name="connsiteY3" fmla="*/ 0 h 58235"/>
                    <a:gd name="connsiteX4" fmla="*/ 102572 w 170517"/>
                    <a:gd name="connsiteY4" fmla="*/ 2510 h 58235"/>
                    <a:gd name="connsiteX5" fmla="*/ 69950 w 170517"/>
                    <a:gd name="connsiteY5" fmla="*/ 8783 h 58235"/>
                    <a:gd name="connsiteX6" fmla="*/ 54893 w 170517"/>
                    <a:gd name="connsiteY6" fmla="*/ 15057 h 58235"/>
                    <a:gd name="connsiteX7" fmla="*/ 41091 w 170517"/>
                    <a:gd name="connsiteY7" fmla="*/ 21330 h 58235"/>
                    <a:gd name="connsiteX8" fmla="*/ 18507 w 170517"/>
                    <a:gd name="connsiteY8" fmla="*/ 36386 h 58235"/>
                    <a:gd name="connsiteX9" fmla="*/ 8469 w 170517"/>
                    <a:gd name="connsiteY9" fmla="*/ 46424 h 58235"/>
                    <a:gd name="connsiteX10" fmla="*/ 941 w 170517"/>
                    <a:gd name="connsiteY10" fmla="*/ 55207 h 58235"/>
                    <a:gd name="connsiteX11" fmla="*/ 941 w 170517"/>
                    <a:gd name="connsiteY11" fmla="*/ 57716 h 58235"/>
                    <a:gd name="connsiteX12" fmla="*/ 4705 w 170517"/>
                    <a:gd name="connsiteY12" fmla="*/ 56461 h 58235"/>
                    <a:gd name="connsiteX13" fmla="*/ 12233 w 170517"/>
                    <a:gd name="connsiteY13" fmla="*/ 48933 h 58235"/>
                    <a:gd name="connsiteX14" fmla="*/ 22271 w 170517"/>
                    <a:gd name="connsiteY14" fmla="*/ 40151 h 58235"/>
                    <a:gd name="connsiteX15" fmla="*/ 44855 w 170517"/>
                    <a:gd name="connsiteY15" fmla="*/ 27604 h 58235"/>
                    <a:gd name="connsiteX16" fmla="*/ 58657 w 170517"/>
                    <a:gd name="connsiteY16" fmla="*/ 21330 h 58235"/>
                    <a:gd name="connsiteX17" fmla="*/ 73713 w 170517"/>
                    <a:gd name="connsiteY17" fmla="*/ 17566 h 58235"/>
                    <a:gd name="connsiteX18" fmla="*/ 103826 w 170517"/>
                    <a:gd name="connsiteY18" fmla="*/ 10038 h 58235"/>
                    <a:gd name="connsiteX19" fmla="*/ 117628 w 170517"/>
                    <a:gd name="connsiteY19" fmla="*/ 8783 h 58235"/>
                    <a:gd name="connsiteX20" fmla="*/ 130175 w 170517"/>
                    <a:gd name="connsiteY20" fmla="*/ 10038 h 58235"/>
                    <a:gd name="connsiteX21" fmla="*/ 156524 w 170517"/>
                    <a:gd name="connsiteY21" fmla="*/ 12547 h 58235"/>
                    <a:gd name="connsiteX22" fmla="*/ 170325 w 170517"/>
                    <a:gd name="connsiteY22" fmla="*/ 11292 h 58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70517" h="58235">
                      <a:moveTo>
                        <a:pt x="170325" y="11292"/>
                      </a:moveTo>
                      <a:cubicBezTo>
                        <a:pt x="171580" y="10038"/>
                        <a:pt x="166561" y="7528"/>
                        <a:pt x="159033" y="5019"/>
                      </a:cubicBezTo>
                      <a:cubicBezTo>
                        <a:pt x="145231" y="2510"/>
                        <a:pt x="147741" y="2510"/>
                        <a:pt x="131430" y="1255"/>
                      </a:cubicBezTo>
                      <a:cubicBezTo>
                        <a:pt x="127666" y="1255"/>
                        <a:pt x="122647" y="0"/>
                        <a:pt x="117628" y="0"/>
                      </a:cubicBezTo>
                      <a:cubicBezTo>
                        <a:pt x="112609" y="0"/>
                        <a:pt x="107591" y="1255"/>
                        <a:pt x="102572" y="2510"/>
                      </a:cubicBezTo>
                      <a:cubicBezTo>
                        <a:pt x="92534" y="3764"/>
                        <a:pt x="81242" y="5019"/>
                        <a:pt x="69950" y="8783"/>
                      </a:cubicBezTo>
                      <a:cubicBezTo>
                        <a:pt x="64931" y="10038"/>
                        <a:pt x="59912" y="12547"/>
                        <a:pt x="54893" y="15057"/>
                      </a:cubicBezTo>
                      <a:cubicBezTo>
                        <a:pt x="49874" y="17566"/>
                        <a:pt x="44855" y="18820"/>
                        <a:pt x="41091" y="21330"/>
                      </a:cubicBezTo>
                      <a:cubicBezTo>
                        <a:pt x="32308" y="26349"/>
                        <a:pt x="24780" y="31367"/>
                        <a:pt x="18507" y="36386"/>
                      </a:cubicBezTo>
                      <a:cubicBezTo>
                        <a:pt x="12233" y="41405"/>
                        <a:pt x="10979" y="43914"/>
                        <a:pt x="8469" y="46424"/>
                      </a:cubicBezTo>
                      <a:cubicBezTo>
                        <a:pt x="5960" y="48933"/>
                        <a:pt x="4705" y="50188"/>
                        <a:pt x="941" y="55207"/>
                      </a:cubicBezTo>
                      <a:cubicBezTo>
                        <a:pt x="-314" y="56461"/>
                        <a:pt x="-314" y="57716"/>
                        <a:pt x="941" y="57716"/>
                      </a:cubicBezTo>
                      <a:cubicBezTo>
                        <a:pt x="941" y="58971"/>
                        <a:pt x="2196" y="57716"/>
                        <a:pt x="4705" y="56461"/>
                      </a:cubicBezTo>
                      <a:cubicBezTo>
                        <a:pt x="8469" y="51443"/>
                        <a:pt x="10979" y="50188"/>
                        <a:pt x="12233" y="48933"/>
                      </a:cubicBezTo>
                      <a:cubicBezTo>
                        <a:pt x="14743" y="46424"/>
                        <a:pt x="15997" y="45169"/>
                        <a:pt x="22271" y="40151"/>
                      </a:cubicBezTo>
                      <a:cubicBezTo>
                        <a:pt x="28544" y="35132"/>
                        <a:pt x="36073" y="31367"/>
                        <a:pt x="44855" y="27604"/>
                      </a:cubicBezTo>
                      <a:cubicBezTo>
                        <a:pt x="48620" y="25094"/>
                        <a:pt x="53638" y="22585"/>
                        <a:pt x="58657" y="21330"/>
                      </a:cubicBezTo>
                      <a:cubicBezTo>
                        <a:pt x="63676" y="18820"/>
                        <a:pt x="68695" y="18820"/>
                        <a:pt x="73713" y="17566"/>
                      </a:cubicBezTo>
                      <a:cubicBezTo>
                        <a:pt x="83751" y="15057"/>
                        <a:pt x="93789" y="11292"/>
                        <a:pt x="103826" y="10038"/>
                      </a:cubicBezTo>
                      <a:cubicBezTo>
                        <a:pt x="108845" y="10038"/>
                        <a:pt x="113864" y="8783"/>
                        <a:pt x="117628" y="8783"/>
                      </a:cubicBezTo>
                      <a:cubicBezTo>
                        <a:pt x="122647" y="8783"/>
                        <a:pt x="126411" y="10038"/>
                        <a:pt x="130175" y="10038"/>
                      </a:cubicBezTo>
                      <a:cubicBezTo>
                        <a:pt x="146486" y="11292"/>
                        <a:pt x="142722" y="10038"/>
                        <a:pt x="156524" y="12547"/>
                      </a:cubicBezTo>
                      <a:cubicBezTo>
                        <a:pt x="164052" y="11292"/>
                        <a:pt x="170325" y="12547"/>
                        <a:pt x="170325" y="112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0" name="任意多边形: 形状 1729" descr="16bc47e9-3c49-424e-9e81-bd20431bd5bf"/>
                <p:cNvSpPr/>
                <p:nvPr/>
              </p:nvSpPr>
              <p:spPr>
                <a:xfrm>
                  <a:off x="11027089" y="6206811"/>
                  <a:ext cx="62000" cy="82496"/>
                </a:xfrm>
                <a:custGeom>
                  <a:avLst/>
                  <a:gdLst>
                    <a:gd name="connsiteX0" fmla="*/ 60226 w 62000"/>
                    <a:gd name="connsiteY0" fmla="*/ 0 h 82496"/>
                    <a:gd name="connsiteX1" fmla="*/ 56461 w 62000"/>
                    <a:gd name="connsiteY1" fmla="*/ 6273 h 82496"/>
                    <a:gd name="connsiteX2" fmla="*/ 52698 w 62000"/>
                    <a:gd name="connsiteY2" fmla="*/ 20075 h 82496"/>
                    <a:gd name="connsiteX3" fmla="*/ 50188 w 62000"/>
                    <a:gd name="connsiteY3" fmla="*/ 26349 h 82496"/>
                    <a:gd name="connsiteX4" fmla="*/ 47679 w 62000"/>
                    <a:gd name="connsiteY4" fmla="*/ 33877 h 82496"/>
                    <a:gd name="connsiteX5" fmla="*/ 37641 w 62000"/>
                    <a:gd name="connsiteY5" fmla="*/ 47678 h 82496"/>
                    <a:gd name="connsiteX6" fmla="*/ 32622 w 62000"/>
                    <a:gd name="connsiteY6" fmla="*/ 55207 h 82496"/>
                    <a:gd name="connsiteX7" fmla="*/ 26349 w 62000"/>
                    <a:gd name="connsiteY7" fmla="*/ 61480 h 82496"/>
                    <a:gd name="connsiteX8" fmla="*/ 13802 w 62000"/>
                    <a:gd name="connsiteY8" fmla="*/ 70263 h 82496"/>
                    <a:gd name="connsiteX9" fmla="*/ 1255 w 62000"/>
                    <a:gd name="connsiteY9" fmla="*/ 79046 h 82496"/>
                    <a:gd name="connsiteX10" fmla="*/ 0 w 62000"/>
                    <a:gd name="connsiteY10" fmla="*/ 81555 h 82496"/>
                    <a:gd name="connsiteX11" fmla="*/ 2510 w 62000"/>
                    <a:gd name="connsiteY11" fmla="*/ 81555 h 82496"/>
                    <a:gd name="connsiteX12" fmla="*/ 17566 w 62000"/>
                    <a:gd name="connsiteY12" fmla="*/ 74027 h 82496"/>
                    <a:gd name="connsiteX13" fmla="*/ 31367 w 62000"/>
                    <a:gd name="connsiteY13" fmla="*/ 65244 h 82496"/>
                    <a:gd name="connsiteX14" fmla="*/ 37641 w 62000"/>
                    <a:gd name="connsiteY14" fmla="*/ 58971 h 82496"/>
                    <a:gd name="connsiteX15" fmla="*/ 45169 w 62000"/>
                    <a:gd name="connsiteY15" fmla="*/ 52697 h 82496"/>
                    <a:gd name="connsiteX16" fmla="*/ 53952 w 62000"/>
                    <a:gd name="connsiteY16" fmla="*/ 37641 h 82496"/>
                    <a:gd name="connsiteX17" fmla="*/ 56461 w 62000"/>
                    <a:gd name="connsiteY17" fmla="*/ 30113 h 82496"/>
                    <a:gd name="connsiteX18" fmla="*/ 60226 w 62000"/>
                    <a:gd name="connsiteY18" fmla="*/ 23839 h 82496"/>
                    <a:gd name="connsiteX19" fmla="*/ 61480 w 62000"/>
                    <a:gd name="connsiteY19" fmla="*/ 10037 h 82496"/>
                    <a:gd name="connsiteX20" fmla="*/ 60226 w 62000"/>
                    <a:gd name="connsiteY20" fmla="*/ 0 h 82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000" h="82496">
                      <a:moveTo>
                        <a:pt x="60226" y="0"/>
                      </a:moveTo>
                      <a:cubicBezTo>
                        <a:pt x="58971" y="0"/>
                        <a:pt x="56461" y="2509"/>
                        <a:pt x="56461" y="6273"/>
                      </a:cubicBezTo>
                      <a:cubicBezTo>
                        <a:pt x="55207" y="12547"/>
                        <a:pt x="55207" y="11292"/>
                        <a:pt x="52698" y="20075"/>
                      </a:cubicBezTo>
                      <a:cubicBezTo>
                        <a:pt x="51443" y="22584"/>
                        <a:pt x="50188" y="23839"/>
                        <a:pt x="50188" y="26349"/>
                      </a:cubicBezTo>
                      <a:cubicBezTo>
                        <a:pt x="48933" y="28858"/>
                        <a:pt x="48933" y="31367"/>
                        <a:pt x="47679" y="33877"/>
                      </a:cubicBezTo>
                      <a:cubicBezTo>
                        <a:pt x="45169" y="38896"/>
                        <a:pt x="41405" y="42660"/>
                        <a:pt x="37641" y="47678"/>
                      </a:cubicBezTo>
                      <a:cubicBezTo>
                        <a:pt x="36386" y="50188"/>
                        <a:pt x="35132" y="52697"/>
                        <a:pt x="32622" y="55207"/>
                      </a:cubicBezTo>
                      <a:cubicBezTo>
                        <a:pt x="30113" y="57716"/>
                        <a:pt x="28858" y="58971"/>
                        <a:pt x="26349" y="61480"/>
                      </a:cubicBezTo>
                      <a:cubicBezTo>
                        <a:pt x="22585" y="65244"/>
                        <a:pt x="17566" y="67754"/>
                        <a:pt x="13802" y="70263"/>
                      </a:cubicBezTo>
                      <a:cubicBezTo>
                        <a:pt x="6273" y="75282"/>
                        <a:pt x="7528" y="75282"/>
                        <a:pt x="1255" y="79046"/>
                      </a:cubicBezTo>
                      <a:cubicBezTo>
                        <a:pt x="0" y="80301"/>
                        <a:pt x="0" y="80301"/>
                        <a:pt x="0" y="81555"/>
                      </a:cubicBezTo>
                      <a:cubicBezTo>
                        <a:pt x="0" y="82810"/>
                        <a:pt x="0" y="82810"/>
                        <a:pt x="2510" y="81555"/>
                      </a:cubicBezTo>
                      <a:cubicBezTo>
                        <a:pt x="10038" y="79046"/>
                        <a:pt x="8783" y="79046"/>
                        <a:pt x="17566" y="74027"/>
                      </a:cubicBezTo>
                      <a:cubicBezTo>
                        <a:pt x="21330" y="71518"/>
                        <a:pt x="26349" y="69008"/>
                        <a:pt x="31367" y="65244"/>
                      </a:cubicBezTo>
                      <a:cubicBezTo>
                        <a:pt x="33877" y="62735"/>
                        <a:pt x="35132" y="61480"/>
                        <a:pt x="37641" y="58971"/>
                      </a:cubicBezTo>
                      <a:cubicBezTo>
                        <a:pt x="40151" y="56461"/>
                        <a:pt x="42660" y="55207"/>
                        <a:pt x="45169" y="52697"/>
                      </a:cubicBezTo>
                      <a:cubicBezTo>
                        <a:pt x="48933" y="47678"/>
                        <a:pt x="51443" y="42660"/>
                        <a:pt x="53952" y="37641"/>
                      </a:cubicBezTo>
                      <a:cubicBezTo>
                        <a:pt x="55207" y="35131"/>
                        <a:pt x="56461" y="32622"/>
                        <a:pt x="56461" y="30113"/>
                      </a:cubicBezTo>
                      <a:cubicBezTo>
                        <a:pt x="57716" y="27603"/>
                        <a:pt x="58971" y="25094"/>
                        <a:pt x="60226" y="23839"/>
                      </a:cubicBezTo>
                      <a:cubicBezTo>
                        <a:pt x="62735" y="15056"/>
                        <a:pt x="60226" y="16311"/>
                        <a:pt x="61480" y="10037"/>
                      </a:cubicBezTo>
                      <a:cubicBezTo>
                        <a:pt x="62735" y="3764"/>
                        <a:pt x="61480" y="0"/>
                        <a:pt x="60226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1" name="任意多边形: 形状 1730" descr="7ab67ebf-202b-4156-87a0-069428b5c47b"/>
                <p:cNvSpPr/>
                <p:nvPr/>
              </p:nvSpPr>
              <p:spPr>
                <a:xfrm>
                  <a:off x="11012730" y="6223122"/>
                  <a:ext cx="46981" cy="53638"/>
                </a:xfrm>
                <a:custGeom>
                  <a:avLst/>
                  <a:gdLst>
                    <a:gd name="connsiteX0" fmla="*/ 45727 w 46981"/>
                    <a:gd name="connsiteY0" fmla="*/ 0 h 53638"/>
                    <a:gd name="connsiteX1" fmla="*/ 41963 w 46981"/>
                    <a:gd name="connsiteY1" fmla="*/ 3764 h 53638"/>
                    <a:gd name="connsiteX2" fmla="*/ 38199 w 46981"/>
                    <a:gd name="connsiteY2" fmla="*/ 12547 h 53638"/>
                    <a:gd name="connsiteX3" fmla="*/ 35689 w 46981"/>
                    <a:gd name="connsiteY3" fmla="*/ 16311 h 53638"/>
                    <a:gd name="connsiteX4" fmla="*/ 34435 w 46981"/>
                    <a:gd name="connsiteY4" fmla="*/ 21330 h 53638"/>
                    <a:gd name="connsiteX5" fmla="*/ 26906 w 46981"/>
                    <a:gd name="connsiteY5" fmla="*/ 30113 h 53638"/>
                    <a:gd name="connsiteX6" fmla="*/ 23142 w 46981"/>
                    <a:gd name="connsiteY6" fmla="*/ 35132 h 53638"/>
                    <a:gd name="connsiteX7" fmla="*/ 18123 w 46981"/>
                    <a:gd name="connsiteY7" fmla="*/ 38896 h 53638"/>
                    <a:gd name="connsiteX8" fmla="*/ 9341 w 46981"/>
                    <a:gd name="connsiteY8" fmla="*/ 45169 h 53638"/>
                    <a:gd name="connsiteX9" fmla="*/ 558 w 46981"/>
                    <a:gd name="connsiteY9" fmla="*/ 51443 h 53638"/>
                    <a:gd name="connsiteX10" fmla="*/ 558 w 46981"/>
                    <a:gd name="connsiteY10" fmla="*/ 52698 h 53638"/>
                    <a:gd name="connsiteX11" fmla="*/ 3067 w 46981"/>
                    <a:gd name="connsiteY11" fmla="*/ 52698 h 53638"/>
                    <a:gd name="connsiteX12" fmla="*/ 13105 w 46981"/>
                    <a:gd name="connsiteY12" fmla="*/ 47679 h 53638"/>
                    <a:gd name="connsiteX13" fmla="*/ 23142 w 46981"/>
                    <a:gd name="connsiteY13" fmla="*/ 42660 h 53638"/>
                    <a:gd name="connsiteX14" fmla="*/ 28161 w 46981"/>
                    <a:gd name="connsiteY14" fmla="*/ 38896 h 53638"/>
                    <a:gd name="connsiteX15" fmla="*/ 33180 w 46981"/>
                    <a:gd name="connsiteY15" fmla="*/ 35132 h 53638"/>
                    <a:gd name="connsiteX16" fmla="*/ 40708 w 46981"/>
                    <a:gd name="connsiteY16" fmla="*/ 25094 h 53638"/>
                    <a:gd name="connsiteX17" fmla="*/ 43217 w 46981"/>
                    <a:gd name="connsiteY17" fmla="*/ 20075 h 53638"/>
                    <a:gd name="connsiteX18" fmla="*/ 45727 w 46981"/>
                    <a:gd name="connsiteY18" fmla="*/ 16311 h 53638"/>
                    <a:gd name="connsiteX19" fmla="*/ 46981 w 46981"/>
                    <a:gd name="connsiteY19" fmla="*/ 6273 h 53638"/>
                    <a:gd name="connsiteX20" fmla="*/ 45727 w 46981"/>
                    <a:gd name="connsiteY20" fmla="*/ 0 h 53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981" h="53638">
                      <a:moveTo>
                        <a:pt x="45727" y="0"/>
                      </a:moveTo>
                      <a:cubicBezTo>
                        <a:pt x="44472" y="0"/>
                        <a:pt x="41963" y="1255"/>
                        <a:pt x="41963" y="3764"/>
                      </a:cubicBezTo>
                      <a:cubicBezTo>
                        <a:pt x="40708" y="7528"/>
                        <a:pt x="40708" y="7528"/>
                        <a:pt x="38199" y="12547"/>
                      </a:cubicBezTo>
                      <a:cubicBezTo>
                        <a:pt x="38199" y="13802"/>
                        <a:pt x="35689" y="15057"/>
                        <a:pt x="35689" y="16311"/>
                      </a:cubicBezTo>
                      <a:cubicBezTo>
                        <a:pt x="34435" y="17566"/>
                        <a:pt x="34435" y="20075"/>
                        <a:pt x="34435" y="21330"/>
                      </a:cubicBezTo>
                      <a:cubicBezTo>
                        <a:pt x="31925" y="23839"/>
                        <a:pt x="29416" y="26349"/>
                        <a:pt x="26906" y="30113"/>
                      </a:cubicBezTo>
                      <a:cubicBezTo>
                        <a:pt x="25652" y="31367"/>
                        <a:pt x="25652" y="33877"/>
                        <a:pt x="23142" y="35132"/>
                      </a:cubicBezTo>
                      <a:cubicBezTo>
                        <a:pt x="21888" y="36386"/>
                        <a:pt x="20633" y="37641"/>
                        <a:pt x="18123" y="38896"/>
                      </a:cubicBezTo>
                      <a:cubicBezTo>
                        <a:pt x="15614" y="41405"/>
                        <a:pt x="11850" y="42660"/>
                        <a:pt x="9341" y="45169"/>
                      </a:cubicBezTo>
                      <a:cubicBezTo>
                        <a:pt x="4322" y="48933"/>
                        <a:pt x="5576" y="47679"/>
                        <a:pt x="558" y="51443"/>
                      </a:cubicBezTo>
                      <a:cubicBezTo>
                        <a:pt x="-697" y="51443"/>
                        <a:pt x="558" y="52698"/>
                        <a:pt x="558" y="52698"/>
                      </a:cubicBezTo>
                      <a:cubicBezTo>
                        <a:pt x="558" y="53952"/>
                        <a:pt x="558" y="53952"/>
                        <a:pt x="3067" y="52698"/>
                      </a:cubicBezTo>
                      <a:cubicBezTo>
                        <a:pt x="8086" y="51443"/>
                        <a:pt x="6831" y="51443"/>
                        <a:pt x="13105" y="47679"/>
                      </a:cubicBezTo>
                      <a:cubicBezTo>
                        <a:pt x="15614" y="46424"/>
                        <a:pt x="19378" y="45169"/>
                        <a:pt x="23142" y="42660"/>
                      </a:cubicBezTo>
                      <a:cubicBezTo>
                        <a:pt x="24397" y="41405"/>
                        <a:pt x="25652" y="40151"/>
                        <a:pt x="28161" y="38896"/>
                      </a:cubicBezTo>
                      <a:cubicBezTo>
                        <a:pt x="29416" y="37641"/>
                        <a:pt x="31925" y="36386"/>
                        <a:pt x="33180" y="35132"/>
                      </a:cubicBezTo>
                      <a:cubicBezTo>
                        <a:pt x="35689" y="31367"/>
                        <a:pt x="38199" y="27604"/>
                        <a:pt x="40708" y="25094"/>
                      </a:cubicBezTo>
                      <a:cubicBezTo>
                        <a:pt x="41963" y="23839"/>
                        <a:pt x="41963" y="21330"/>
                        <a:pt x="43217" y="20075"/>
                      </a:cubicBezTo>
                      <a:cubicBezTo>
                        <a:pt x="44472" y="18820"/>
                        <a:pt x="45727" y="17566"/>
                        <a:pt x="45727" y="16311"/>
                      </a:cubicBezTo>
                      <a:cubicBezTo>
                        <a:pt x="48236" y="10038"/>
                        <a:pt x="45727" y="11292"/>
                        <a:pt x="46981" y="6273"/>
                      </a:cubicBezTo>
                      <a:cubicBezTo>
                        <a:pt x="46981" y="2510"/>
                        <a:pt x="46981" y="0"/>
                        <a:pt x="45727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2" name="任意多边形: 形状 1731" descr="cbfca271-cd88-450b-9ddb-7e56fad4e53c"/>
                <p:cNvSpPr/>
                <p:nvPr/>
              </p:nvSpPr>
              <p:spPr>
                <a:xfrm>
                  <a:off x="11013288" y="6211272"/>
                  <a:ext cx="31053" cy="21887"/>
                </a:xfrm>
                <a:custGeom>
                  <a:avLst/>
                  <a:gdLst>
                    <a:gd name="connsiteX0" fmla="*/ 30113 w 31053"/>
                    <a:gd name="connsiteY0" fmla="*/ 558 h 21887"/>
                    <a:gd name="connsiteX1" fmla="*/ 26349 w 31053"/>
                    <a:gd name="connsiteY1" fmla="*/ 558 h 21887"/>
                    <a:gd name="connsiteX2" fmla="*/ 22585 w 31053"/>
                    <a:gd name="connsiteY2" fmla="*/ 4322 h 21887"/>
                    <a:gd name="connsiteX3" fmla="*/ 20075 w 31053"/>
                    <a:gd name="connsiteY3" fmla="*/ 5576 h 21887"/>
                    <a:gd name="connsiteX4" fmla="*/ 18820 w 31053"/>
                    <a:gd name="connsiteY4" fmla="*/ 8086 h 21887"/>
                    <a:gd name="connsiteX5" fmla="*/ 13802 w 31053"/>
                    <a:gd name="connsiteY5" fmla="*/ 10595 h 21887"/>
                    <a:gd name="connsiteX6" fmla="*/ 12547 w 31053"/>
                    <a:gd name="connsiteY6" fmla="*/ 13105 h 21887"/>
                    <a:gd name="connsiteX7" fmla="*/ 10038 w 31053"/>
                    <a:gd name="connsiteY7" fmla="*/ 14359 h 21887"/>
                    <a:gd name="connsiteX8" fmla="*/ 5019 w 31053"/>
                    <a:gd name="connsiteY8" fmla="*/ 16869 h 21887"/>
                    <a:gd name="connsiteX9" fmla="*/ 0 w 31053"/>
                    <a:gd name="connsiteY9" fmla="*/ 19378 h 21887"/>
                    <a:gd name="connsiteX10" fmla="*/ 0 w 31053"/>
                    <a:gd name="connsiteY10" fmla="*/ 20633 h 21887"/>
                    <a:gd name="connsiteX11" fmla="*/ 1255 w 31053"/>
                    <a:gd name="connsiteY11" fmla="*/ 21888 h 21887"/>
                    <a:gd name="connsiteX12" fmla="*/ 6273 w 31053"/>
                    <a:gd name="connsiteY12" fmla="*/ 20633 h 21887"/>
                    <a:gd name="connsiteX13" fmla="*/ 12547 w 31053"/>
                    <a:gd name="connsiteY13" fmla="*/ 19378 h 21887"/>
                    <a:gd name="connsiteX14" fmla="*/ 15056 w 31053"/>
                    <a:gd name="connsiteY14" fmla="*/ 18123 h 21887"/>
                    <a:gd name="connsiteX15" fmla="*/ 18820 w 31053"/>
                    <a:gd name="connsiteY15" fmla="*/ 16869 h 21887"/>
                    <a:gd name="connsiteX16" fmla="*/ 23839 w 31053"/>
                    <a:gd name="connsiteY16" fmla="*/ 11850 h 21887"/>
                    <a:gd name="connsiteX17" fmla="*/ 26349 w 31053"/>
                    <a:gd name="connsiteY17" fmla="*/ 9341 h 21887"/>
                    <a:gd name="connsiteX18" fmla="*/ 28858 w 31053"/>
                    <a:gd name="connsiteY18" fmla="*/ 8086 h 21887"/>
                    <a:gd name="connsiteX19" fmla="*/ 30113 w 31053"/>
                    <a:gd name="connsiteY19" fmla="*/ 3067 h 21887"/>
                    <a:gd name="connsiteX20" fmla="*/ 30113 w 31053"/>
                    <a:gd name="connsiteY20" fmla="*/ 558 h 21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053" h="21887">
                      <a:moveTo>
                        <a:pt x="30113" y="558"/>
                      </a:moveTo>
                      <a:cubicBezTo>
                        <a:pt x="28858" y="-697"/>
                        <a:pt x="26349" y="558"/>
                        <a:pt x="26349" y="558"/>
                      </a:cubicBezTo>
                      <a:cubicBezTo>
                        <a:pt x="25094" y="1812"/>
                        <a:pt x="25094" y="1812"/>
                        <a:pt x="22585" y="4322"/>
                      </a:cubicBezTo>
                      <a:cubicBezTo>
                        <a:pt x="22585" y="4322"/>
                        <a:pt x="21330" y="5576"/>
                        <a:pt x="20075" y="5576"/>
                      </a:cubicBezTo>
                      <a:cubicBezTo>
                        <a:pt x="20075" y="5576"/>
                        <a:pt x="20075" y="6831"/>
                        <a:pt x="18820" y="8086"/>
                      </a:cubicBezTo>
                      <a:cubicBezTo>
                        <a:pt x="17566" y="9341"/>
                        <a:pt x="15056" y="9341"/>
                        <a:pt x="13802" y="10595"/>
                      </a:cubicBezTo>
                      <a:cubicBezTo>
                        <a:pt x="12547" y="10595"/>
                        <a:pt x="12547" y="11850"/>
                        <a:pt x="12547" y="13105"/>
                      </a:cubicBezTo>
                      <a:cubicBezTo>
                        <a:pt x="11292" y="13105"/>
                        <a:pt x="11292" y="14359"/>
                        <a:pt x="10038" y="14359"/>
                      </a:cubicBezTo>
                      <a:cubicBezTo>
                        <a:pt x="8783" y="15614"/>
                        <a:pt x="6273" y="15614"/>
                        <a:pt x="5019" y="16869"/>
                      </a:cubicBezTo>
                      <a:cubicBezTo>
                        <a:pt x="2509" y="18123"/>
                        <a:pt x="2509" y="18123"/>
                        <a:pt x="0" y="19378"/>
                      </a:cubicBezTo>
                      <a:cubicBezTo>
                        <a:pt x="0" y="19378"/>
                        <a:pt x="0" y="20633"/>
                        <a:pt x="0" y="20633"/>
                      </a:cubicBezTo>
                      <a:cubicBezTo>
                        <a:pt x="0" y="21888"/>
                        <a:pt x="0" y="21888"/>
                        <a:pt x="1255" y="21888"/>
                      </a:cubicBezTo>
                      <a:cubicBezTo>
                        <a:pt x="3764" y="21888"/>
                        <a:pt x="3764" y="21888"/>
                        <a:pt x="6273" y="20633"/>
                      </a:cubicBezTo>
                      <a:cubicBezTo>
                        <a:pt x="7528" y="20633"/>
                        <a:pt x="10038" y="20633"/>
                        <a:pt x="12547" y="19378"/>
                      </a:cubicBezTo>
                      <a:cubicBezTo>
                        <a:pt x="13802" y="19378"/>
                        <a:pt x="13802" y="18123"/>
                        <a:pt x="15056" y="18123"/>
                      </a:cubicBezTo>
                      <a:cubicBezTo>
                        <a:pt x="16311" y="18123"/>
                        <a:pt x="17566" y="18123"/>
                        <a:pt x="18820" y="16869"/>
                      </a:cubicBezTo>
                      <a:cubicBezTo>
                        <a:pt x="21330" y="15614"/>
                        <a:pt x="22585" y="13105"/>
                        <a:pt x="23839" y="11850"/>
                      </a:cubicBezTo>
                      <a:cubicBezTo>
                        <a:pt x="25094" y="10595"/>
                        <a:pt x="25094" y="10595"/>
                        <a:pt x="26349" y="9341"/>
                      </a:cubicBezTo>
                      <a:cubicBezTo>
                        <a:pt x="27603" y="8086"/>
                        <a:pt x="28858" y="8086"/>
                        <a:pt x="28858" y="8086"/>
                      </a:cubicBezTo>
                      <a:cubicBezTo>
                        <a:pt x="31367" y="5576"/>
                        <a:pt x="28858" y="5576"/>
                        <a:pt x="30113" y="3067"/>
                      </a:cubicBezTo>
                      <a:cubicBezTo>
                        <a:pt x="31367" y="3067"/>
                        <a:pt x="31367" y="1812"/>
                        <a:pt x="30113" y="558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3" name="任意多边形: 形状 1732" descr="3b3f12b9-0f87-4f76-8fba-d4bbfd3584b2"/>
                <p:cNvSpPr/>
                <p:nvPr/>
              </p:nvSpPr>
              <p:spPr>
                <a:xfrm>
                  <a:off x="10990703" y="6196773"/>
                  <a:ext cx="17565" cy="12546"/>
                </a:xfrm>
                <a:custGeom>
                  <a:avLst/>
                  <a:gdLst>
                    <a:gd name="connsiteX0" fmla="*/ 13802 w 17565"/>
                    <a:gd name="connsiteY0" fmla="*/ 1255 h 12546"/>
                    <a:gd name="connsiteX1" fmla="*/ 11292 w 17565"/>
                    <a:gd name="connsiteY1" fmla="*/ 0 h 12546"/>
                    <a:gd name="connsiteX2" fmla="*/ 8783 w 17565"/>
                    <a:gd name="connsiteY2" fmla="*/ 1255 h 12546"/>
                    <a:gd name="connsiteX3" fmla="*/ 7528 w 17565"/>
                    <a:gd name="connsiteY3" fmla="*/ 1255 h 12546"/>
                    <a:gd name="connsiteX4" fmla="*/ 7528 w 17565"/>
                    <a:gd name="connsiteY4" fmla="*/ 2509 h 12546"/>
                    <a:gd name="connsiteX5" fmla="*/ 5019 w 17565"/>
                    <a:gd name="connsiteY5" fmla="*/ 3764 h 12546"/>
                    <a:gd name="connsiteX6" fmla="*/ 5019 w 17565"/>
                    <a:gd name="connsiteY6" fmla="*/ 5019 h 12546"/>
                    <a:gd name="connsiteX7" fmla="*/ 3764 w 17565"/>
                    <a:gd name="connsiteY7" fmla="*/ 6273 h 12546"/>
                    <a:gd name="connsiteX8" fmla="*/ 1255 w 17565"/>
                    <a:gd name="connsiteY8" fmla="*/ 7528 h 12546"/>
                    <a:gd name="connsiteX9" fmla="*/ 0 w 17565"/>
                    <a:gd name="connsiteY9" fmla="*/ 10038 h 12546"/>
                    <a:gd name="connsiteX10" fmla="*/ 1255 w 17565"/>
                    <a:gd name="connsiteY10" fmla="*/ 11292 h 12546"/>
                    <a:gd name="connsiteX11" fmla="*/ 2509 w 17565"/>
                    <a:gd name="connsiteY11" fmla="*/ 12547 h 12546"/>
                    <a:gd name="connsiteX12" fmla="*/ 5019 w 17565"/>
                    <a:gd name="connsiteY12" fmla="*/ 11292 h 12546"/>
                    <a:gd name="connsiteX13" fmla="*/ 7528 w 17565"/>
                    <a:gd name="connsiteY13" fmla="*/ 11292 h 12546"/>
                    <a:gd name="connsiteX14" fmla="*/ 8783 w 17565"/>
                    <a:gd name="connsiteY14" fmla="*/ 10038 h 12546"/>
                    <a:gd name="connsiteX15" fmla="*/ 11292 w 17565"/>
                    <a:gd name="connsiteY15" fmla="*/ 10038 h 12546"/>
                    <a:gd name="connsiteX16" fmla="*/ 13802 w 17565"/>
                    <a:gd name="connsiteY16" fmla="*/ 7528 h 12546"/>
                    <a:gd name="connsiteX17" fmla="*/ 15056 w 17565"/>
                    <a:gd name="connsiteY17" fmla="*/ 6273 h 12546"/>
                    <a:gd name="connsiteX18" fmla="*/ 16311 w 17565"/>
                    <a:gd name="connsiteY18" fmla="*/ 6273 h 12546"/>
                    <a:gd name="connsiteX19" fmla="*/ 17566 w 17565"/>
                    <a:gd name="connsiteY19" fmla="*/ 3764 h 12546"/>
                    <a:gd name="connsiteX20" fmla="*/ 13802 w 17565"/>
                    <a:gd name="connsiteY20" fmla="*/ 1255 h 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565" h="12546">
                      <a:moveTo>
                        <a:pt x="13802" y="1255"/>
                      </a:moveTo>
                      <a:cubicBezTo>
                        <a:pt x="12547" y="0"/>
                        <a:pt x="11292" y="0"/>
                        <a:pt x="11292" y="0"/>
                      </a:cubicBezTo>
                      <a:cubicBezTo>
                        <a:pt x="10038" y="0"/>
                        <a:pt x="10038" y="0"/>
                        <a:pt x="8783" y="1255"/>
                      </a:cubicBezTo>
                      <a:cubicBezTo>
                        <a:pt x="8783" y="1255"/>
                        <a:pt x="7528" y="1255"/>
                        <a:pt x="7528" y="1255"/>
                      </a:cubicBezTo>
                      <a:cubicBezTo>
                        <a:pt x="7528" y="1255"/>
                        <a:pt x="7528" y="2509"/>
                        <a:pt x="7528" y="2509"/>
                      </a:cubicBezTo>
                      <a:cubicBezTo>
                        <a:pt x="6273" y="2509"/>
                        <a:pt x="5019" y="2509"/>
                        <a:pt x="5019" y="3764"/>
                      </a:cubicBezTo>
                      <a:cubicBezTo>
                        <a:pt x="5019" y="3764"/>
                        <a:pt x="5019" y="5019"/>
                        <a:pt x="5019" y="5019"/>
                      </a:cubicBezTo>
                      <a:cubicBezTo>
                        <a:pt x="5019" y="5019"/>
                        <a:pt x="3764" y="5019"/>
                        <a:pt x="3764" y="6273"/>
                      </a:cubicBezTo>
                      <a:cubicBezTo>
                        <a:pt x="2509" y="7528"/>
                        <a:pt x="2509" y="7528"/>
                        <a:pt x="1255" y="7528"/>
                      </a:cubicBezTo>
                      <a:cubicBezTo>
                        <a:pt x="0" y="8783"/>
                        <a:pt x="0" y="8783"/>
                        <a:pt x="0" y="10038"/>
                      </a:cubicBezTo>
                      <a:cubicBezTo>
                        <a:pt x="0" y="10038"/>
                        <a:pt x="0" y="11292"/>
                        <a:pt x="1255" y="11292"/>
                      </a:cubicBezTo>
                      <a:cubicBezTo>
                        <a:pt x="1255" y="11292"/>
                        <a:pt x="2509" y="12547"/>
                        <a:pt x="2509" y="12547"/>
                      </a:cubicBezTo>
                      <a:cubicBezTo>
                        <a:pt x="3764" y="12547"/>
                        <a:pt x="3764" y="12547"/>
                        <a:pt x="5019" y="11292"/>
                      </a:cubicBezTo>
                      <a:cubicBezTo>
                        <a:pt x="6273" y="11292"/>
                        <a:pt x="7528" y="11292"/>
                        <a:pt x="7528" y="11292"/>
                      </a:cubicBezTo>
                      <a:cubicBezTo>
                        <a:pt x="7528" y="11292"/>
                        <a:pt x="7528" y="10038"/>
                        <a:pt x="8783" y="10038"/>
                      </a:cubicBezTo>
                      <a:cubicBezTo>
                        <a:pt x="8783" y="10038"/>
                        <a:pt x="10038" y="10038"/>
                        <a:pt x="11292" y="10038"/>
                      </a:cubicBezTo>
                      <a:cubicBezTo>
                        <a:pt x="12547" y="10038"/>
                        <a:pt x="12547" y="8783"/>
                        <a:pt x="13802" y="7528"/>
                      </a:cubicBezTo>
                      <a:cubicBezTo>
                        <a:pt x="13802" y="7528"/>
                        <a:pt x="13802" y="7528"/>
                        <a:pt x="15056" y="6273"/>
                      </a:cubicBezTo>
                      <a:cubicBezTo>
                        <a:pt x="15056" y="6273"/>
                        <a:pt x="16311" y="6273"/>
                        <a:pt x="16311" y="6273"/>
                      </a:cubicBezTo>
                      <a:cubicBezTo>
                        <a:pt x="17566" y="5019"/>
                        <a:pt x="16311" y="5019"/>
                        <a:pt x="17566" y="3764"/>
                      </a:cubicBezTo>
                      <a:cubicBezTo>
                        <a:pt x="15056" y="2509"/>
                        <a:pt x="15056" y="2509"/>
                        <a:pt x="13802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4" name="任意多边形: 形状 1733" descr="d2944dc4-efed-460b-bbde-a4ead673a7de"/>
                <p:cNvSpPr/>
                <p:nvPr/>
              </p:nvSpPr>
              <p:spPr>
                <a:xfrm>
                  <a:off x="10677791" y="6388742"/>
                  <a:ext cx="132235" cy="82810"/>
                </a:xfrm>
                <a:custGeom>
                  <a:avLst/>
                  <a:gdLst>
                    <a:gd name="connsiteX0" fmla="*/ 129726 w 132235"/>
                    <a:gd name="connsiteY0" fmla="*/ 0 h 82810"/>
                    <a:gd name="connsiteX1" fmla="*/ 127217 w 132235"/>
                    <a:gd name="connsiteY1" fmla="*/ 10037 h 82810"/>
                    <a:gd name="connsiteX2" fmla="*/ 120943 w 132235"/>
                    <a:gd name="connsiteY2" fmla="*/ 31367 h 82810"/>
                    <a:gd name="connsiteX3" fmla="*/ 114670 w 132235"/>
                    <a:gd name="connsiteY3" fmla="*/ 40150 h 82810"/>
                    <a:gd name="connsiteX4" fmla="*/ 108396 w 132235"/>
                    <a:gd name="connsiteY4" fmla="*/ 50188 h 82810"/>
                    <a:gd name="connsiteX5" fmla="*/ 84557 w 132235"/>
                    <a:gd name="connsiteY5" fmla="*/ 66499 h 82810"/>
                    <a:gd name="connsiteX6" fmla="*/ 70755 w 132235"/>
                    <a:gd name="connsiteY6" fmla="*/ 72772 h 82810"/>
                    <a:gd name="connsiteX7" fmla="*/ 55699 w 132235"/>
                    <a:gd name="connsiteY7" fmla="*/ 75282 h 82810"/>
                    <a:gd name="connsiteX8" fmla="*/ 29350 w 132235"/>
                    <a:gd name="connsiteY8" fmla="*/ 75282 h 82810"/>
                    <a:gd name="connsiteX9" fmla="*/ 15549 w 132235"/>
                    <a:gd name="connsiteY9" fmla="*/ 72772 h 82810"/>
                    <a:gd name="connsiteX10" fmla="*/ 4256 w 132235"/>
                    <a:gd name="connsiteY10" fmla="*/ 69008 h 82810"/>
                    <a:gd name="connsiteX11" fmla="*/ 492 w 132235"/>
                    <a:gd name="connsiteY11" fmla="*/ 69008 h 82810"/>
                    <a:gd name="connsiteX12" fmla="*/ 3002 w 132235"/>
                    <a:gd name="connsiteY12" fmla="*/ 71518 h 82810"/>
                    <a:gd name="connsiteX13" fmla="*/ 14294 w 132235"/>
                    <a:gd name="connsiteY13" fmla="*/ 76537 h 82810"/>
                    <a:gd name="connsiteX14" fmla="*/ 28096 w 132235"/>
                    <a:gd name="connsiteY14" fmla="*/ 80301 h 82810"/>
                    <a:gd name="connsiteX15" fmla="*/ 55699 w 132235"/>
                    <a:gd name="connsiteY15" fmla="*/ 82810 h 82810"/>
                    <a:gd name="connsiteX16" fmla="*/ 72010 w 132235"/>
                    <a:gd name="connsiteY16" fmla="*/ 79046 h 82810"/>
                    <a:gd name="connsiteX17" fmla="*/ 88321 w 132235"/>
                    <a:gd name="connsiteY17" fmla="*/ 74027 h 82810"/>
                    <a:gd name="connsiteX18" fmla="*/ 113415 w 132235"/>
                    <a:gd name="connsiteY18" fmla="*/ 55207 h 82810"/>
                    <a:gd name="connsiteX19" fmla="*/ 120943 w 132235"/>
                    <a:gd name="connsiteY19" fmla="*/ 45169 h 82810"/>
                    <a:gd name="connsiteX20" fmla="*/ 127217 w 132235"/>
                    <a:gd name="connsiteY20" fmla="*/ 35131 h 82810"/>
                    <a:gd name="connsiteX21" fmla="*/ 130981 w 132235"/>
                    <a:gd name="connsiteY21" fmla="*/ 22584 h 82810"/>
                    <a:gd name="connsiteX22" fmla="*/ 132236 w 132235"/>
                    <a:gd name="connsiteY22" fmla="*/ 11292 h 82810"/>
                    <a:gd name="connsiteX23" fmla="*/ 129726 w 132235"/>
                    <a:gd name="connsiteY23" fmla="*/ 0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32235" h="82810">
                      <a:moveTo>
                        <a:pt x="129726" y="0"/>
                      </a:moveTo>
                      <a:cubicBezTo>
                        <a:pt x="128472" y="0"/>
                        <a:pt x="127217" y="5019"/>
                        <a:pt x="127217" y="10037"/>
                      </a:cubicBezTo>
                      <a:cubicBezTo>
                        <a:pt x="125962" y="21330"/>
                        <a:pt x="125962" y="18820"/>
                        <a:pt x="120943" y="31367"/>
                      </a:cubicBezTo>
                      <a:cubicBezTo>
                        <a:pt x="119689" y="33877"/>
                        <a:pt x="117179" y="37641"/>
                        <a:pt x="114670" y="40150"/>
                      </a:cubicBezTo>
                      <a:cubicBezTo>
                        <a:pt x="112160" y="43914"/>
                        <a:pt x="110906" y="47678"/>
                        <a:pt x="108396" y="50188"/>
                      </a:cubicBezTo>
                      <a:cubicBezTo>
                        <a:pt x="102123" y="56461"/>
                        <a:pt x="93340" y="61480"/>
                        <a:pt x="84557" y="66499"/>
                      </a:cubicBezTo>
                      <a:cubicBezTo>
                        <a:pt x="79538" y="69008"/>
                        <a:pt x="75774" y="71518"/>
                        <a:pt x="70755" y="72772"/>
                      </a:cubicBezTo>
                      <a:cubicBezTo>
                        <a:pt x="65737" y="74027"/>
                        <a:pt x="60718" y="75282"/>
                        <a:pt x="55699" y="75282"/>
                      </a:cubicBezTo>
                      <a:cubicBezTo>
                        <a:pt x="45661" y="76537"/>
                        <a:pt x="36879" y="75282"/>
                        <a:pt x="29350" y="75282"/>
                      </a:cubicBezTo>
                      <a:cubicBezTo>
                        <a:pt x="21822" y="74027"/>
                        <a:pt x="18058" y="72772"/>
                        <a:pt x="15549" y="72772"/>
                      </a:cubicBezTo>
                      <a:cubicBezTo>
                        <a:pt x="13039" y="71518"/>
                        <a:pt x="10530" y="71518"/>
                        <a:pt x="4256" y="69008"/>
                      </a:cubicBezTo>
                      <a:cubicBezTo>
                        <a:pt x="1747" y="67754"/>
                        <a:pt x="1747" y="69008"/>
                        <a:pt x="492" y="69008"/>
                      </a:cubicBezTo>
                      <a:cubicBezTo>
                        <a:pt x="-762" y="69008"/>
                        <a:pt x="492" y="70263"/>
                        <a:pt x="3002" y="71518"/>
                      </a:cubicBezTo>
                      <a:cubicBezTo>
                        <a:pt x="9275" y="74027"/>
                        <a:pt x="11785" y="75282"/>
                        <a:pt x="14294" y="76537"/>
                      </a:cubicBezTo>
                      <a:cubicBezTo>
                        <a:pt x="16803" y="77791"/>
                        <a:pt x="20567" y="79046"/>
                        <a:pt x="28096" y="80301"/>
                      </a:cubicBezTo>
                      <a:cubicBezTo>
                        <a:pt x="35624" y="81555"/>
                        <a:pt x="45661" y="82810"/>
                        <a:pt x="55699" y="82810"/>
                      </a:cubicBezTo>
                      <a:cubicBezTo>
                        <a:pt x="60718" y="82810"/>
                        <a:pt x="65737" y="81555"/>
                        <a:pt x="72010" y="79046"/>
                      </a:cubicBezTo>
                      <a:cubicBezTo>
                        <a:pt x="77029" y="77791"/>
                        <a:pt x="83302" y="76537"/>
                        <a:pt x="88321" y="74027"/>
                      </a:cubicBezTo>
                      <a:cubicBezTo>
                        <a:pt x="98359" y="69008"/>
                        <a:pt x="107142" y="62735"/>
                        <a:pt x="113415" y="55207"/>
                      </a:cubicBezTo>
                      <a:cubicBezTo>
                        <a:pt x="117179" y="51443"/>
                        <a:pt x="119689" y="47678"/>
                        <a:pt x="120943" y="45169"/>
                      </a:cubicBezTo>
                      <a:cubicBezTo>
                        <a:pt x="123453" y="41405"/>
                        <a:pt x="125962" y="38896"/>
                        <a:pt x="127217" y="35131"/>
                      </a:cubicBezTo>
                      <a:cubicBezTo>
                        <a:pt x="129726" y="28858"/>
                        <a:pt x="129726" y="25094"/>
                        <a:pt x="130981" y="22584"/>
                      </a:cubicBezTo>
                      <a:cubicBezTo>
                        <a:pt x="130981" y="20075"/>
                        <a:pt x="130981" y="17566"/>
                        <a:pt x="132236" y="11292"/>
                      </a:cubicBezTo>
                      <a:cubicBezTo>
                        <a:pt x="132236" y="5019"/>
                        <a:pt x="130981" y="0"/>
                        <a:pt x="129726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5" name="任意多边形: 形状 1734" descr="6598e7f3-2600-4dad-aae8-d773cfaad0da"/>
                <p:cNvSpPr/>
                <p:nvPr/>
              </p:nvSpPr>
              <p:spPr>
                <a:xfrm>
                  <a:off x="10702122" y="6420110"/>
                  <a:ext cx="50658" cy="18820"/>
                </a:xfrm>
                <a:custGeom>
                  <a:avLst/>
                  <a:gdLst>
                    <a:gd name="connsiteX0" fmla="*/ 50188 w 50658"/>
                    <a:gd name="connsiteY0" fmla="*/ 1255 h 18820"/>
                    <a:gd name="connsiteX1" fmla="*/ 45169 w 50658"/>
                    <a:gd name="connsiteY1" fmla="*/ 0 h 18820"/>
                    <a:gd name="connsiteX2" fmla="*/ 38896 w 50658"/>
                    <a:gd name="connsiteY2" fmla="*/ 2509 h 18820"/>
                    <a:gd name="connsiteX3" fmla="*/ 35132 w 50658"/>
                    <a:gd name="connsiteY3" fmla="*/ 3764 h 18820"/>
                    <a:gd name="connsiteX4" fmla="*/ 32622 w 50658"/>
                    <a:gd name="connsiteY4" fmla="*/ 6273 h 18820"/>
                    <a:gd name="connsiteX5" fmla="*/ 23839 w 50658"/>
                    <a:gd name="connsiteY5" fmla="*/ 8783 h 18820"/>
                    <a:gd name="connsiteX6" fmla="*/ 20075 w 50658"/>
                    <a:gd name="connsiteY6" fmla="*/ 11292 h 18820"/>
                    <a:gd name="connsiteX7" fmla="*/ 16311 w 50658"/>
                    <a:gd name="connsiteY7" fmla="*/ 12547 h 18820"/>
                    <a:gd name="connsiteX8" fmla="*/ 8783 w 50658"/>
                    <a:gd name="connsiteY8" fmla="*/ 13802 h 18820"/>
                    <a:gd name="connsiteX9" fmla="*/ 1255 w 50658"/>
                    <a:gd name="connsiteY9" fmla="*/ 16311 h 18820"/>
                    <a:gd name="connsiteX10" fmla="*/ 0 w 50658"/>
                    <a:gd name="connsiteY10" fmla="*/ 17566 h 18820"/>
                    <a:gd name="connsiteX11" fmla="*/ 1255 w 50658"/>
                    <a:gd name="connsiteY11" fmla="*/ 18820 h 18820"/>
                    <a:gd name="connsiteX12" fmla="*/ 8783 w 50658"/>
                    <a:gd name="connsiteY12" fmla="*/ 18820 h 18820"/>
                    <a:gd name="connsiteX13" fmla="*/ 16311 w 50658"/>
                    <a:gd name="connsiteY13" fmla="*/ 18820 h 18820"/>
                    <a:gd name="connsiteX14" fmla="*/ 20075 w 50658"/>
                    <a:gd name="connsiteY14" fmla="*/ 17566 h 18820"/>
                    <a:gd name="connsiteX15" fmla="*/ 25094 w 50658"/>
                    <a:gd name="connsiteY15" fmla="*/ 17566 h 18820"/>
                    <a:gd name="connsiteX16" fmla="*/ 33877 w 50658"/>
                    <a:gd name="connsiteY16" fmla="*/ 13802 h 18820"/>
                    <a:gd name="connsiteX17" fmla="*/ 37641 w 50658"/>
                    <a:gd name="connsiteY17" fmla="*/ 12547 h 18820"/>
                    <a:gd name="connsiteX18" fmla="*/ 41405 w 50658"/>
                    <a:gd name="connsiteY18" fmla="*/ 11292 h 18820"/>
                    <a:gd name="connsiteX19" fmla="*/ 46424 w 50658"/>
                    <a:gd name="connsiteY19" fmla="*/ 6273 h 18820"/>
                    <a:gd name="connsiteX20" fmla="*/ 50188 w 50658"/>
                    <a:gd name="connsiteY20" fmla="*/ 1255 h 18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658" h="18820">
                      <a:moveTo>
                        <a:pt x="50188" y="1255"/>
                      </a:moveTo>
                      <a:cubicBezTo>
                        <a:pt x="48933" y="0"/>
                        <a:pt x="46424" y="0"/>
                        <a:pt x="45169" y="0"/>
                      </a:cubicBezTo>
                      <a:cubicBezTo>
                        <a:pt x="41405" y="1255"/>
                        <a:pt x="42660" y="1255"/>
                        <a:pt x="38896" y="2509"/>
                      </a:cubicBezTo>
                      <a:cubicBezTo>
                        <a:pt x="37641" y="2509"/>
                        <a:pt x="36386" y="2509"/>
                        <a:pt x="35132" y="3764"/>
                      </a:cubicBezTo>
                      <a:cubicBezTo>
                        <a:pt x="33877" y="3764"/>
                        <a:pt x="33877" y="5019"/>
                        <a:pt x="32622" y="6273"/>
                      </a:cubicBezTo>
                      <a:cubicBezTo>
                        <a:pt x="30113" y="7528"/>
                        <a:pt x="27603" y="7528"/>
                        <a:pt x="23839" y="8783"/>
                      </a:cubicBezTo>
                      <a:cubicBezTo>
                        <a:pt x="22585" y="8783"/>
                        <a:pt x="21330" y="10037"/>
                        <a:pt x="20075" y="11292"/>
                      </a:cubicBezTo>
                      <a:cubicBezTo>
                        <a:pt x="18820" y="11292"/>
                        <a:pt x="17566" y="11292"/>
                        <a:pt x="16311" y="12547"/>
                      </a:cubicBezTo>
                      <a:cubicBezTo>
                        <a:pt x="13802" y="13802"/>
                        <a:pt x="11292" y="13802"/>
                        <a:pt x="8783" y="13802"/>
                      </a:cubicBezTo>
                      <a:cubicBezTo>
                        <a:pt x="5019" y="15056"/>
                        <a:pt x="5019" y="15056"/>
                        <a:pt x="1255" y="16311"/>
                      </a:cubicBezTo>
                      <a:cubicBezTo>
                        <a:pt x="0" y="16311"/>
                        <a:pt x="1255" y="17566"/>
                        <a:pt x="0" y="17566"/>
                      </a:cubicBezTo>
                      <a:cubicBezTo>
                        <a:pt x="0" y="18820"/>
                        <a:pt x="0" y="18820"/>
                        <a:pt x="1255" y="18820"/>
                      </a:cubicBezTo>
                      <a:cubicBezTo>
                        <a:pt x="5019" y="18820"/>
                        <a:pt x="3764" y="18820"/>
                        <a:pt x="8783" y="18820"/>
                      </a:cubicBezTo>
                      <a:cubicBezTo>
                        <a:pt x="11292" y="18820"/>
                        <a:pt x="13802" y="18820"/>
                        <a:pt x="16311" y="18820"/>
                      </a:cubicBezTo>
                      <a:cubicBezTo>
                        <a:pt x="17566" y="18820"/>
                        <a:pt x="18820" y="17566"/>
                        <a:pt x="20075" y="17566"/>
                      </a:cubicBezTo>
                      <a:cubicBezTo>
                        <a:pt x="21330" y="17566"/>
                        <a:pt x="23839" y="17566"/>
                        <a:pt x="25094" y="17566"/>
                      </a:cubicBezTo>
                      <a:cubicBezTo>
                        <a:pt x="27603" y="16311"/>
                        <a:pt x="30113" y="15056"/>
                        <a:pt x="33877" y="13802"/>
                      </a:cubicBezTo>
                      <a:cubicBezTo>
                        <a:pt x="35132" y="13802"/>
                        <a:pt x="36386" y="12547"/>
                        <a:pt x="37641" y="12547"/>
                      </a:cubicBezTo>
                      <a:cubicBezTo>
                        <a:pt x="38896" y="12547"/>
                        <a:pt x="40150" y="12547"/>
                        <a:pt x="41405" y="11292"/>
                      </a:cubicBezTo>
                      <a:cubicBezTo>
                        <a:pt x="45169" y="8783"/>
                        <a:pt x="43914" y="8783"/>
                        <a:pt x="46424" y="6273"/>
                      </a:cubicBezTo>
                      <a:cubicBezTo>
                        <a:pt x="50188" y="3764"/>
                        <a:pt x="51443" y="2509"/>
                        <a:pt x="50188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6" name="任意多边形: 形状 1735" descr="9e2f33ff-f704-417f-9d1a-10b49bfe7865"/>
                <p:cNvSpPr/>
                <p:nvPr/>
              </p:nvSpPr>
              <p:spPr>
                <a:xfrm>
                  <a:off x="10694594" y="6393241"/>
                  <a:ext cx="43914" cy="42865"/>
                </a:xfrm>
                <a:custGeom>
                  <a:avLst/>
                  <a:gdLst>
                    <a:gd name="connsiteX0" fmla="*/ 42660 w 43914"/>
                    <a:gd name="connsiteY0" fmla="*/ 520 h 42865"/>
                    <a:gd name="connsiteX1" fmla="*/ 37641 w 43914"/>
                    <a:gd name="connsiteY1" fmla="*/ 1775 h 42865"/>
                    <a:gd name="connsiteX2" fmla="*/ 31367 w 43914"/>
                    <a:gd name="connsiteY2" fmla="*/ 8048 h 42865"/>
                    <a:gd name="connsiteX3" fmla="*/ 27603 w 43914"/>
                    <a:gd name="connsiteY3" fmla="*/ 10557 h 42865"/>
                    <a:gd name="connsiteX4" fmla="*/ 25094 w 43914"/>
                    <a:gd name="connsiteY4" fmla="*/ 14322 h 42865"/>
                    <a:gd name="connsiteX5" fmla="*/ 17566 w 43914"/>
                    <a:gd name="connsiteY5" fmla="*/ 20595 h 42865"/>
                    <a:gd name="connsiteX6" fmla="*/ 15056 w 43914"/>
                    <a:gd name="connsiteY6" fmla="*/ 24359 h 42865"/>
                    <a:gd name="connsiteX7" fmla="*/ 11292 w 43914"/>
                    <a:gd name="connsiteY7" fmla="*/ 28123 h 42865"/>
                    <a:gd name="connsiteX8" fmla="*/ 5019 w 43914"/>
                    <a:gd name="connsiteY8" fmla="*/ 34397 h 42865"/>
                    <a:gd name="connsiteX9" fmla="*/ 0 w 43914"/>
                    <a:gd name="connsiteY9" fmla="*/ 40670 h 42865"/>
                    <a:gd name="connsiteX10" fmla="*/ 0 w 43914"/>
                    <a:gd name="connsiteY10" fmla="*/ 41925 h 42865"/>
                    <a:gd name="connsiteX11" fmla="*/ 2509 w 43914"/>
                    <a:gd name="connsiteY11" fmla="*/ 41925 h 42865"/>
                    <a:gd name="connsiteX12" fmla="*/ 8783 w 43914"/>
                    <a:gd name="connsiteY12" fmla="*/ 35651 h 42865"/>
                    <a:gd name="connsiteX13" fmla="*/ 16311 w 43914"/>
                    <a:gd name="connsiteY13" fmla="*/ 30632 h 42865"/>
                    <a:gd name="connsiteX14" fmla="*/ 20075 w 43914"/>
                    <a:gd name="connsiteY14" fmla="*/ 26868 h 42865"/>
                    <a:gd name="connsiteX15" fmla="*/ 25094 w 43914"/>
                    <a:gd name="connsiteY15" fmla="*/ 24359 h 42865"/>
                    <a:gd name="connsiteX16" fmla="*/ 31367 w 43914"/>
                    <a:gd name="connsiteY16" fmla="*/ 16831 h 42865"/>
                    <a:gd name="connsiteX17" fmla="*/ 35132 w 43914"/>
                    <a:gd name="connsiteY17" fmla="*/ 13067 h 42865"/>
                    <a:gd name="connsiteX18" fmla="*/ 38896 w 43914"/>
                    <a:gd name="connsiteY18" fmla="*/ 10557 h 42865"/>
                    <a:gd name="connsiteX19" fmla="*/ 43914 w 43914"/>
                    <a:gd name="connsiteY19" fmla="*/ 3029 h 42865"/>
                    <a:gd name="connsiteX20" fmla="*/ 42660 w 43914"/>
                    <a:gd name="connsiteY20" fmla="*/ 520 h 42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914" h="42865">
                      <a:moveTo>
                        <a:pt x="42660" y="520"/>
                      </a:moveTo>
                      <a:cubicBezTo>
                        <a:pt x="41405" y="-735"/>
                        <a:pt x="38896" y="520"/>
                        <a:pt x="37641" y="1775"/>
                      </a:cubicBezTo>
                      <a:cubicBezTo>
                        <a:pt x="33877" y="4284"/>
                        <a:pt x="35132" y="4284"/>
                        <a:pt x="31367" y="8048"/>
                      </a:cubicBezTo>
                      <a:cubicBezTo>
                        <a:pt x="30113" y="9303"/>
                        <a:pt x="28858" y="9303"/>
                        <a:pt x="27603" y="10557"/>
                      </a:cubicBezTo>
                      <a:cubicBezTo>
                        <a:pt x="26349" y="11812"/>
                        <a:pt x="26349" y="13067"/>
                        <a:pt x="25094" y="14322"/>
                      </a:cubicBezTo>
                      <a:cubicBezTo>
                        <a:pt x="22585" y="16831"/>
                        <a:pt x="18820" y="18085"/>
                        <a:pt x="17566" y="20595"/>
                      </a:cubicBezTo>
                      <a:cubicBezTo>
                        <a:pt x="16311" y="21850"/>
                        <a:pt x="16311" y="23104"/>
                        <a:pt x="15056" y="24359"/>
                      </a:cubicBezTo>
                      <a:cubicBezTo>
                        <a:pt x="13802" y="25614"/>
                        <a:pt x="12547" y="26868"/>
                        <a:pt x="11292" y="28123"/>
                      </a:cubicBezTo>
                      <a:cubicBezTo>
                        <a:pt x="8783" y="30632"/>
                        <a:pt x="6273" y="33142"/>
                        <a:pt x="5019" y="34397"/>
                      </a:cubicBezTo>
                      <a:cubicBezTo>
                        <a:pt x="1255" y="38161"/>
                        <a:pt x="2509" y="38161"/>
                        <a:pt x="0" y="40670"/>
                      </a:cubicBezTo>
                      <a:cubicBezTo>
                        <a:pt x="0" y="40670"/>
                        <a:pt x="0" y="41925"/>
                        <a:pt x="0" y="41925"/>
                      </a:cubicBezTo>
                      <a:cubicBezTo>
                        <a:pt x="0" y="43179"/>
                        <a:pt x="1255" y="43179"/>
                        <a:pt x="2509" y="41925"/>
                      </a:cubicBezTo>
                      <a:cubicBezTo>
                        <a:pt x="6273" y="39415"/>
                        <a:pt x="5019" y="39415"/>
                        <a:pt x="8783" y="35651"/>
                      </a:cubicBezTo>
                      <a:cubicBezTo>
                        <a:pt x="11292" y="34397"/>
                        <a:pt x="13802" y="33142"/>
                        <a:pt x="16311" y="30632"/>
                      </a:cubicBezTo>
                      <a:cubicBezTo>
                        <a:pt x="17566" y="29378"/>
                        <a:pt x="18820" y="28123"/>
                        <a:pt x="20075" y="26868"/>
                      </a:cubicBezTo>
                      <a:cubicBezTo>
                        <a:pt x="21330" y="25614"/>
                        <a:pt x="23839" y="25614"/>
                        <a:pt x="25094" y="24359"/>
                      </a:cubicBezTo>
                      <a:cubicBezTo>
                        <a:pt x="27603" y="21850"/>
                        <a:pt x="30113" y="19340"/>
                        <a:pt x="31367" y="16831"/>
                      </a:cubicBezTo>
                      <a:cubicBezTo>
                        <a:pt x="32622" y="15576"/>
                        <a:pt x="33877" y="14322"/>
                        <a:pt x="35132" y="13067"/>
                      </a:cubicBezTo>
                      <a:cubicBezTo>
                        <a:pt x="36386" y="11812"/>
                        <a:pt x="37641" y="11812"/>
                        <a:pt x="38896" y="10557"/>
                      </a:cubicBezTo>
                      <a:cubicBezTo>
                        <a:pt x="42660" y="6793"/>
                        <a:pt x="41405" y="6793"/>
                        <a:pt x="43914" y="3029"/>
                      </a:cubicBezTo>
                      <a:cubicBezTo>
                        <a:pt x="42660" y="3029"/>
                        <a:pt x="42660" y="520"/>
                        <a:pt x="42660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7" name="任意多边形: 形状 1736" descr="6f158556-364d-4cf6-9262-185df56f9c64"/>
                <p:cNvSpPr/>
                <p:nvPr/>
              </p:nvSpPr>
              <p:spPr>
                <a:xfrm>
                  <a:off x="10844217" y="5950852"/>
                  <a:ext cx="59176" cy="140095"/>
                </a:xfrm>
                <a:custGeom>
                  <a:avLst/>
                  <a:gdLst>
                    <a:gd name="connsiteX0" fmla="*/ 53638 w 59176"/>
                    <a:gd name="connsiteY0" fmla="*/ 0 h 140095"/>
                    <a:gd name="connsiteX1" fmla="*/ 51129 w 59176"/>
                    <a:gd name="connsiteY1" fmla="*/ 10038 h 140095"/>
                    <a:gd name="connsiteX2" fmla="*/ 49874 w 59176"/>
                    <a:gd name="connsiteY2" fmla="*/ 31367 h 140095"/>
                    <a:gd name="connsiteX3" fmla="*/ 47365 w 59176"/>
                    <a:gd name="connsiteY3" fmla="*/ 41405 h 140095"/>
                    <a:gd name="connsiteX4" fmla="*/ 46110 w 59176"/>
                    <a:gd name="connsiteY4" fmla="*/ 52697 h 140095"/>
                    <a:gd name="connsiteX5" fmla="*/ 37327 w 59176"/>
                    <a:gd name="connsiteY5" fmla="*/ 76537 h 140095"/>
                    <a:gd name="connsiteX6" fmla="*/ 33563 w 59176"/>
                    <a:gd name="connsiteY6" fmla="*/ 89084 h 140095"/>
                    <a:gd name="connsiteX7" fmla="*/ 27290 w 59176"/>
                    <a:gd name="connsiteY7" fmla="*/ 100376 h 140095"/>
                    <a:gd name="connsiteX8" fmla="*/ 14743 w 59176"/>
                    <a:gd name="connsiteY8" fmla="*/ 119196 h 140095"/>
                    <a:gd name="connsiteX9" fmla="*/ 941 w 59176"/>
                    <a:gd name="connsiteY9" fmla="*/ 136762 h 140095"/>
                    <a:gd name="connsiteX10" fmla="*/ 941 w 59176"/>
                    <a:gd name="connsiteY10" fmla="*/ 139272 h 140095"/>
                    <a:gd name="connsiteX11" fmla="*/ 4705 w 59176"/>
                    <a:gd name="connsiteY11" fmla="*/ 138017 h 140095"/>
                    <a:gd name="connsiteX12" fmla="*/ 19761 w 59176"/>
                    <a:gd name="connsiteY12" fmla="*/ 120451 h 140095"/>
                    <a:gd name="connsiteX13" fmla="*/ 33563 w 59176"/>
                    <a:gd name="connsiteY13" fmla="*/ 101631 h 140095"/>
                    <a:gd name="connsiteX14" fmla="*/ 39837 w 59176"/>
                    <a:gd name="connsiteY14" fmla="*/ 90338 h 140095"/>
                    <a:gd name="connsiteX15" fmla="*/ 46110 w 59176"/>
                    <a:gd name="connsiteY15" fmla="*/ 79046 h 140095"/>
                    <a:gd name="connsiteX16" fmla="*/ 53638 w 59176"/>
                    <a:gd name="connsiteY16" fmla="*/ 53952 h 140095"/>
                    <a:gd name="connsiteX17" fmla="*/ 56148 w 59176"/>
                    <a:gd name="connsiteY17" fmla="*/ 42660 h 140095"/>
                    <a:gd name="connsiteX18" fmla="*/ 58657 w 59176"/>
                    <a:gd name="connsiteY18" fmla="*/ 32622 h 140095"/>
                    <a:gd name="connsiteX19" fmla="*/ 57402 w 59176"/>
                    <a:gd name="connsiteY19" fmla="*/ 11292 h 140095"/>
                    <a:gd name="connsiteX20" fmla="*/ 53638 w 59176"/>
                    <a:gd name="connsiteY20" fmla="*/ 0 h 140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176" h="140095">
                      <a:moveTo>
                        <a:pt x="53638" y="0"/>
                      </a:moveTo>
                      <a:cubicBezTo>
                        <a:pt x="52384" y="0"/>
                        <a:pt x="51129" y="5019"/>
                        <a:pt x="51129" y="10038"/>
                      </a:cubicBezTo>
                      <a:cubicBezTo>
                        <a:pt x="51129" y="21330"/>
                        <a:pt x="51129" y="18820"/>
                        <a:pt x="49874" y="31367"/>
                      </a:cubicBezTo>
                      <a:cubicBezTo>
                        <a:pt x="49874" y="35132"/>
                        <a:pt x="48620" y="37641"/>
                        <a:pt x="47365" y="41405"/>
                      </a:cubicBezTo>
                      <a:cubicBezTo>
                        <a:pt x="47365" y="45169"/>
                        <a:pt x="47365" y="48933"/>
                        <a:pt x="46110" y="52697"/>
                      </a:cubicBezTo>
                      <a:cubicBezTo>
                        <a:pt x="43601" y="60226"/>
                        <a:pt x="39837" y="69008"/>
                        <a:pt x="37327" y="76537"/>
                      </a:cubicBezTo>
                      <a:cubicBezTo>
                        <a:pt x="36073" y="80301"/>
                        <a:pt x="34818" y="85320"/>
                        <a:pt x="33563" y="89084"/>
                      </a:cubicBezTo>
                      <a:cubicBezTo>
                        <a:pt x="32308" y="92848"/>
                        <a:pt x="29799" y="96612"/>
                        <a:pt x="27290" y="100376"/>
                      </a:cubicBezTo>
                      <a:cubicBezTo>
                        <a:pt x="23526" y="107904"/>
                        <a:pt x="18507" y="114178"/>
                        <a:pt x="14743" y="119196"/>
                      </a:cubicBezTo>
                      <a:cubicBezTo>
                        <a:pt x="7215" y="130489"/>
                        <a:pt x="8469" y="127979"/>
                        <a:pt x="941" y="136762"/>
                      </a:cubicBezTo>
                      <a:cubicBezTo>
                        <a:pt x="-314" y="138017"/>
                        <a:pt x="-314" y="139272"/>
                        <a:pt x="941" y="139272"/>
                      </a:cubicBezTo>
                      <a:cubicBezTo>
                        <a:pt x="941" y="140526"/>
                        <a:pt x="2196" y="140526"/>
                        <a:pt x="4705" y="138017"/>
                      </a:cubicBezTo>
                      <a:cubicBezTo>
                        <a:pt x="13488" y="129234"/>
                        <a:pt x="10979" y="131743"/>
                        <a:pt x="19761" y="120451"/>
                      </a:cubicBezTo>
                      <a:cubicBezTo>
                        <a:pt x="24780" y="115432"/>
                        <a:pt x="29799" y="109159"/>
                        <a:pt x="33563" y="101631"/>
                      </a:cubicBezTo>
                      <a:cubicBezTo>
                        <a:pt x="36073" y="97867"/>
                        <a:pt x="37327" y="94102"/>
                        <a:pt x="39837" y="90338"/>
                      </a:cubicBezTo>
                      <a:cubicBezTo>
                        <a:pt x="42346" y="86574"/>
                        <a:pt x="44855" y="82810"/>
                        <a:pt x="46110" y="79046"/>
                      </a:cubicBezTo>
                      <a:cubicBezTo>
                        <a:pt x="49874" y="70263"/>
                        <a:pt x="51129" y="61480"/>
                        <a:pt x="53638" y="53952"/>
                      </a:cubicBezTo>
                      <a:cubicBezTo>
                        <a:pt x="54893" y="50188"/>
                        <a:pt x="54893" y="46424"/>
                        <a:pt x="56148" y="42660"/>
                      </a:cubicBezTo>
                      <a:cubicBezTo>
                        <a:pt x="57402" y="38896"/>
                        <a:pt x="58657" y="35132"/>
                        <a:pt x="58657" y="32622"/>
                      </a:cubicBezTo>
                      <a:cubicBezTo>
                        <a:pt x="59912" y="18820"/>
                        <a:pt x="58657" y="21330"/>
                        <a:pt x="57402" y="11292"/>
                      </a:cubicBezTo>
                      <a:cubicBezTo>
                        <a:pt x="56148" y="5019"/>
                        <a:pt x="56148" y="0"/>
                        <a:pt x="53638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8" name="任意多边形: 形状 1737" descr="4d355d84-61c2-44c5-ac5e-fd10b12ec38d"/>
                <p:cNvSpPr/>
                <p:nvPr/>
              </p:nvSpPr>
              <p:spPr>
                <a:xfrm>
                  <a:off x="10839581" y="5949352"/>
                  <a:ext cx="54196" cy="91408"/>
                </a:xfrm>
                <a:custGeom>
                  <a:avLst/>
                  <a:gdLst>
                    <a:gd name="connsiteX0" fmla="*/ 53255 w 54196"/>
                    <a:gd name="connsiteY0" fmla="*/ 246 h 91408"/>
                    <a:gd name="connsiteX1" fmla="*/ 48236 w 54196"/>
                    <a:gd name="connsiteY1" fmla="*/ 6520 h 91408"/>
                    <a:gd name="connsiteX2" fmla="*/ 43217 w 54196"/>
                    <a:gd name="connsiteY2" fmla="*/ 20321 h 91408"/>
                    <a:gd name="connsiteX3" fmla="*/ 39453 w 54196"/>
                    <a:gd name="connsiteY3" fmla="*/ 26595 h 91408"/>
                    <a:gd name="connsiteX4" fmla="*/ 36944 w 54196"/>
                    <a:gd name="connsiteY4" fmla="*/ 34123 h 91408"/>
                    <a:gd name="connsiteX5" fmla="*/ 28161 w 54196"/>
                    <a:gd name="connsiteY5" fmla="*/ 49179 h 91408"/>
                    <a:gd name="connsiteX6" fmla="*/ 24397 w 54196"/>
                    <a:gd name="connsiteY6" fmla="*/ 56708 h 91408"/>
                    <a:gd name="connsiteX7" fmla="*/ 19378 w 54196"/>
                    <a:gd name="connsiteY7" fmla="*/ 64236 h 91408"/>
                    <a:gd name="connsiteX8" fmla="*/ 9340 w 54196"/>
                    <a:gd name="connsiteY8" fmla="*/ 76783 h 91408"/>
                    <a:gd name="connsiteX9" fmla="*/ 558 w 54196"/>
                    <a:gd name="connsiteY9" fmla="*/ 88075 h 91408"/>
                    <a:gd name="connsiteX10" fmla="*/ 558 w 54196"/>
                    <a:gd name="connsiteY10" fmla="*/ 90584 h 91408"/>
                    <a:gd name="connsiteX11" fmla="*/ 3067 w 54196"/>
                    <a:gd name="connsiteY11" fmla="*/ 89330 h 91408"/>
                    <a:gd name="connsiteX12" fmla="*/ 14359 w 54196"/>
                    <a:gd name="connsiteY12" fmla="*/ 78037 h 91408"/>
                    <a:gd name="connsiteX13" fmla="*/ 25652 w 54196"/>
                    <a:gd name="connsiteY13" fmla="*/ 66745 h 91408"/>
                    <a:gd name="connsiteX14" fmla="*/ 30670 w 54196"/>
                    <a:gd name="connsiteY14" fmla="*/ 59217 h 91408"/>
                    <a:gd name="connsiteX15" fmla="*/ 36944 w 54196"/>
                    <a:gd name="connsiteY15" fmla="*/ 51689 h 91408"/>
                    <a:gd name="connsiteX16" fmla="*/ 44472 w 54196"/>
                    <a:gd name="connsiteY16" fmla="*/ 35378 h 91408"/>
                    <a:gd name="connsiteX17" fmla="*/ 46981 w 54196"/>
                    <a:gd name="connsiteY17" fmla="*/ 27849 h 91408"/>
                    <a:gd name="connsiteX18" fmla="*/ 50746 w 54196"/>
                    <a:gd name="connsiteY18" fmla="*/ 21576 h 91408"/>
                    <a:gd name="connsiteX19" fmla="*/ 53255 w 54196"/>
                    <a:gd name="connsiteY19" fmla="*/ 7774 h 91408"/>
                    <a:gd name="connsiteX20" fmla="*/ 53255 w 54196"/>
                    <a:gd name="connsiteY20" fmla="*/ 246 h 91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4196" h="91408">
                      <a:moveTo>
                        <a:pt x="53255" y="246"/>
                      </a:moveTo>
                      <a:cubicBezTo>
                        <a:pt x="52000" y="-1009"/>
                        <a:pt x="49491" y="2755"/>
                        <a:pt x="48236" y="6520"/>
                      </a:cubicBezTo>
                      <a:cubicBezTo>
                        <a:pt x="45727" y="12793"/>
                        <a:pt x="45727" y="11538"/>
                        <a:pt x="43217" y="20321"/>
                      </a:cubicBezTo>
                      <a:cubicBezTo>
                        <a:pt x="41963" y="22831"/>
                        <a:pt x="40708" y="24085"/>
                        <a:pt x="39453" y="26595"/>
                      </a:cubicBezTo>
                      <a:cubicBezTo>
                        <a:pt x="38199" y="29104"/>
                        <a:pt x="38199" y="31614"/>
                        <a:pt x="36944" y="34123"/>
                      </a:cubicBezTo>
                      <a:cubicBezTo>
                        <a:pt x="34434" y="39142"/>
                        <a:pt x="30670" y="44161"/>
                        <a:pt x="28161" y="49179"/>
                      </a:cubicBezTo>
                      <a:cubicBezTo>
                        <a:pt x="26906" y="51689"/>
                        <a:pt x="25652" y="54198"/>
                        <a:pt x="24397" y="56708"/>
                      </a:cubicBezTo>
                      <a:cubicBezTo>
                        <a:pt x="23142" y="59217"/>
                        <a:pt x="20633" y="61726"/>
                        <a:pt x="19378" y="64236"/>
                      </a:cubicBezTo>
                      <a:cubicBezTo>
                        <a:pt x="15614" y="69255"/>
                        <a:pt x="13105" y="73019"/>
                        <a:pt x="9340" y="76783"/>
                      </a:cubicBezTo>
                      <a:cubicBezTo>
                        <a:pt x="4322" y="84311"/>
                        <a:pt x="4322" y="83056"/>
                        <a:pt x="558" y="88075"/>
                      </a:cubicBezTo>
                      <a:cubicBezTo>
                        <a:pt x="-697" y="89330"/>
                        <a:pt x="558" y="89330"/>
                        <a:pt x="558" y="90584"/>
                      </a:cubicBezTo>
                      <a:cubicBezTo>
                        <a:pt x="558" y="91839"/>
                        <a:pt x="1812" y="91839"/>
                        <a:pt x="3067" y="89330"/>
                      </a:cubicBezTo>
                      <a:cubicBezTo>
                        <a:pt x="9340" y="84311"/>
                        <a:pt x="8086" y="85565"/>
                        <a:pt x="14359" y="78037"/>
                      </a:cubicBezTo>
                      <a:cubicBezTo>
                        <a:pt x="18123" y="74273"/>
                        <a:pt x="21887" y="71764"/>
                        <a:pt x="25652" y="66745"/>
                      </a:cubicBezTo>
                      <a:cubicBezTo>
                        <a:pt x="26906" y="64236"/>
                        <a:pt x="29416" y="61726"/>
                        <a:pt x="30670" y="59217"/>
                      </a:cubicBezTo>
                      <a:cubicBezTo>
                        <a:pt x="31925" y="56708"/>
                        <a:pt x="34434" y="54198"/>
                        <a:pt x="36944" y="51689"/>
                      </a:cubicBezTo>
                      <a:cubicBezTo>
                        <a:pt x="40708" y="46670"/>
                        <a:pt x="41963" y="40396"/>
                        <a:pt x="44472" y="35378"/>
                      </a:cubicBezTo>
                      <a:cubicBezTo>
                        <a:pt x="45727" y="32868"/>
                        <a:pt x="46981" y="30359"/>
                        <a:pt x="46981" y="27849"/>
                      </a:cubicBezTo>
                      <a:cubicBezTo>
                        <a:pt x="48236" y="25340"/>
                        <a:pt x="49491" y="24085"/>
                        <a:pt x="50746" y="21576"/>
                      </a:cubicBezTo>
                      <a:cubicBezTo>
                        <a:pt x="53255" y="12793"/>
                        <a:pt x="52000" y="14048"/>
                        <a:pt x="53255" y="7774"/>
                      </a:cubicBezTo>
                      <a:cubicBezTo>
                        <a:pt x="54510" y="4010"/>
                        <a:pt x="54510" y="246"/>
                        <a:pt x="53255" y="24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39" name="任意多边形: 形状 1738" descr="a3ad19e5-1f4d-4a1f-8fa6-d97581e54845"/>
                <p:cNvSpPr/>
                <p:nvPr/>
              </p:nvSpPr>
              <p:spPr>
                <a:xfrm>
                  <a:off x="10806959" y="5964162"/>
                  <a:ext cx="50010" cy="56640"/>
                </a:xfrm>
                <a:custGeom>
                  <a:avLst/>
                  <a:gdLst>
                    <a:gd name="connsiteX0" fmla="*/ 49491 w 50010"/>
                    <a:gd name="connsiteY0" fmla="*/ 492 h 56640"/>
                    <a:gd name="connsiteX1" fmla="*/ 44472 w 50010"/>
                    <a:gd name="connsiteY1" fmla="*/ 3002 h 56640"/>
                    <a:gd name="connsiteX2" fmla="*/ 38199 w 50010"/>
                    <a:gd name="connsiteY2" fmla="*/ 11784 h 56640"/>
                    <a:gd name="connsiteX3" fmla="*/ 34434 w 50010"/>
                    <a:gd name="connsiteY3" fmla="*/ 15549 h 56640"/>
                    <a:gd name="connsiteX4" fmla="*/ 31925 w 50010"/>
                    <a:gd name="connsiteY4" fmla="*/ 20567 h 56640"/>
                    <a:gd name="connsiteX5" fmla="*/ 23142 w 50010"/>
                    <a:gd name="connsiteY5" fmla="*/ 29350 h 56640"/>
                    <a:gd name="connsiteX6" fmla="*/ 19378 w 50010"/>
                    <a:gd name="connsiteY6" fmla="*/ 34369 h 56640"/>
                    <a:gd name="connsiteX7" fmla="*/ 15614 w 50010"/>
                    <a:gd name="connsiteY7" fmla="*/ 39388 h 56640"/>
                    <a:gd name="connsiteX8" fmla="*/ 8086 w 50010"/>
                    <a:gd name="connsiteY8" fmla="*/ 46916 h 56640"/>
                    <a:gd name="connsiteX9" fmla="*/ 558 w 50010"/>
                    <a:gd name="connsiteY9" fmla="*/ 54444 h 56640"/>
                    <a:gd name="connsiteX10" fmla="*/ 558 w 50010"/>
                    <a:gd name="connsiteY10" fmla="*/ 55699 h 56640"/>
                    <a:gd name="connsiteX11" fmla="*/ 3067 w 50010"/>
                    <a:gd name="connsiteY11" fmla="*/ 55699 h 56640"/>
                    <a:gd name="connsiteX12" fmla="*/ 11850 w 50010"/>
                    <a:gd name="connsiteY12" fmla="*/ 48171 h 56640"/>
                    <a:gd name="connsiteX13" fmla="*/ 20633 w 50010"/>
                    <a:gd name="connsiteY13" fmla="*/ 41897 h 56640"/>
                    <a:gd name="connsiteX14" fmla="*/ 24397 w 50010"/>
                    <a:gd name="connsiteY14" fmla="*/ 36878 h 56640"/>
                    <a:gd name="connsiteX15" fmla="*/ 29416 w 50010"/>
                    <a:gd name="connsiteY15" fmla="*/ 33114 h 56640"/>
                    <a:gd name="connsiteX16" fmla="*/ 36944 w 50010"/>
                    <a:gd name="connsiteY16" fmla="*/ 23077 h 56640"/>
                    <a:gd name="connsiteX17" fmla="*/ 40708 w 50010"/>
                    <a:gd name="connsiteY17" fmla="*/ 18058 h 56640"/>
                    <a:gd name="connsiteX18" fmla="*/ 44472 w 50010"/>
                    <a:gd name="connsiteY18" fmla="*/ 14294 h 56640"/>
                    <a:gd name="connsiteX19" fmla="*/ 48236 w 50010"/>
                    <a:gd name="connsiteY19" fmla="*/ 4256 h 56640"/>
                    <a:gd name="connsiteX20" fmla="*/ 49491 w 50010"/>
                    <a:gd name="connsiteY20" fmla="*/ 492 h 56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010" h="56640">
                      <a:moveTo>
                        <a:pt x="49491" y="492"/>
                      </a:moveTo>
                      <a:cubicBezTo>
                        <a:pt x="48236" y="-763"/>
                        <a:pt x="45727" y="492"/>
                        <a:pt x="44472" y="3002"/>
                      </a:cubicBezTo>
                      <a:cubicBezTo>
                        <a:pt x="40708" y="6766"/>
                        <a:pt x="41963" y="6766"/>
                        <a:pt x="38199" y="11784"/>
                      </a:cubicBezTo>
                      <a:cubicBezTo>
                        <a:pt x="36944" y="13039"/>
                        <a:pt x="35689" y="14294"/>
                        <a:pt x="34434" y="15549"/>
                      </a:cubicBezTo>
                      <a:cubicBezTo>
                        <a:pt x="33180" y="16803"/>
                        <a:pt x="33180" y="19313"/>
                        <a:pt x="31925" y="20567"/>
                      </a:cubicBezTo>
                      <a:cubicBezTo>
                        <a:pt x="29416" y="23077"/>
                        <a:pt x="25652" y="26841"/>
                        <a:pt x="23142" y="29350"/>
                      </a:cubicBezTo>
                      <a:cubicBezTo>
                        <a:pt x="21887" y="30605"/>
                        <a:pt x="20633" y="33114"/>
                        <a:pt x="19378" y="34369"/>
                      </a:cubicBezTo>
                      <a:cubicBezTo>
                        <a:pt x="18123" y="35624"/>
                        <a:pt x="16869" y="36878"/>
                        <a:pt x="15614" y="39388"/>
                      </a:cubicBezTo>
                      <a:cubicBezTo>
                        <a:pt x="13105" y="41897"/>
                        <a:pt x="10595" y="44407"/>
                        <a:pt x="8086" y="46916"/>
                      </a:cubicBezTo>
                      <a:cubicBezTo>
                        <a:pt x="3067" y="51935"/>
                        <a:pt x="4322" y="50680"/>
                        <a:pt x="558" y="54444"/>
                      </a:cubicBezTo>
                      <a:cubicBezTo>
                        <a:pt x="-697" y="55699"/>
                        <a:pt x="558" y="55699"/>
                        <a:pt x="558" y="55699"/>
                      </a:cubicBezTo>
                      <a:cubicBezTo>
                        <a:pt x="558" y="56954"/>
                        <a:pt x="1812" y="56954"/>
                        <a:pt x="3067" y="55699"/>
                      </a:cubicBezTo>
                      <a:cubicBezTo>
                        <a:pt x="8086" y="51935"/>
                        <a:pt x="6831" y="53190"/>
                        <a:pt x="11850" y="48171"/>
                      </a:cubicBezTo>
                      <a:cubicBezTo>
                        <a:pt x="14359" y="45661"/>
                        <a:pt x="18123" y="44407"/>
                        <a:pt x="20633" y="41897"/>
                      </a:cubicBezTo>
                      <a:cubicBezTo>
                        <a:pt x="21887" y="40643"/>
                        <a:pt x="23142" y="38133"/>
                        <a:pt x="24397" y="36878"/>
                      </a:cubicBezTo>
                      <a:cubicBezTo>
                        <a:pt x="25652" y="35624"/>
                        <a:pt x="28161" y="34369"/>
                        <a:pt x="29416" y="33114"/>
                      </a:cubicBezTo>
                      <a:cubicBezTo>
                        <a:pt x="31925" y="29350"/>
                        <a:pt x="34434" y="25586"/>
                        <a:pt x="36944" y="23077"/>
                      </a:cubicBezTo>
                      <a:cubicBezTo>
                        <a:pt x="38199" y="21822"/>
                        <a:pt x="39453" y="19313"/>
                        <a:pt x="40708" y="18058"/>
                      </a:cubicBezTo>
                      <a:cubicBezTo>
                        <a:pt x="41963" y="16803"/>
                        <a:pt x="43217" y="15549"/>
                        <a:pt x="44472" y="14294"/>
                      </a:cubicBezTo>
                      <a:cubicBezTo>
                        <a:pt x="48236" y="9275"/>
                        <a:pt x="45727" y="9275"/>
                        <a:pt x="48236" y="4256"/>
                      </a:cubicBezTo>
                      <a:cubicBezTo>
                        <a:pt x="49491" y="4256"/>
                        <a:pt x="50746" y="1747"/>
                        <a:pt x="49491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0" name="任意多边形: 形状 1739" descr="0cf0e5f7-3291-4d31-9084-46e53b5855c4"/>
                <p:cNvSpPr/>
                <p:nvPr/>
              </p:nvSpPr>
              <p:spPr>
                <a:xfrm>
                  <a:off x="10776149" y="5966644"/>
                  <a:ext cx="50680" cy="49139"/>
                </a:xfrm>
                <a:custGeom>
                  <a:avLst/>
                  <a:gdLst>
                    <a:gd name="connsiteX0" fmla="*/ 50188 w 50680"/>
                    <a:gd name="connsiteY0" fmla="*/ 520 h 49139"/>
                    <a:gd name="connsiteX1" fmla="*/ 43914 w 50680"/>
                    <a:gd name="connsiteY1" fmla="*/ 1775 h 49139"/>
                    <a:gd name="connsiteX2" fmla="*/ 36386 w 50680"/>
                    <a:gd name="connsiteY2" fmla="*/ 8048 h 49139"/>
                    <a:gd name="connsiteX3" fmla="*/ 32622 w 50680"/>
                    <a:gd name="connsiteY3" fmla="*/ 10557 h 49139"/>
                    <a:gd name="connsiteX4" fmla="*/ 30113 w 50680"/>
                    <a:gd name="connsiteY4" fmla="*/ 15576 h 49139"/>
                    <a:gd name="connsiteX5" fmla="*/ 21330 w 50680"/>
                    <a:gd name="connsiteY5" fmla="*/ 23104 h 49139"/>
                    <a:gd name="connsiteX6" fmla="*/ 17566 w 50680"/>
                    <a:gd name="connsiteY6" fmla="*/ 28123 h 49139"/>
                    <a:gd name="connsiteX7" fmla="*/ 13802 w 50680"/>
                    <a:gd name="connsiteY7" fmla="*/ 31887 h 49139"/>
                    <a:gd name="connsiteX8" fmla="*/ 6273 w 50680"/>
                    <a:gd name="connsiteY8" fmla="*/ 39415 h 49139"/>
                    <a:gd name="connsiteX9" fmla="*/ 0 w 50680"/>
                    <a:gd name="connsiteY9" fmla="*/ 46944 h 49139"/>
                    <a:gd name="connsiteX10" fmla="*/ 0 w 50680"/>
                    <a:gd name="connsiteY10" fmla="*/ 48198 h 49139"/>
                    <a:gd name="connsiteX11" fmla="*/ 2509 w 50680"/>
                    <a:gd name="connsiteY11" fmla="*/ 48198 h 49139"/>
                    <a:gd name="connsiteX12" fmla="*/ 10038 w 50680"/>
                    <a:gd name="connsiteY12" fmla="*/ 41925 h 49139"/>
                    <a:gd name="connsiteX13" fmla="*/ 18820 w 50680"/>
                    <a:gd name="connsiteY13" fmla="*/ 35651 h 49139"/>
                    <a:gd name="connsiteX14" fmla="*/ 22585 w 50680"/>
                    <a:gd name="connsiteY14" fmla="*/ 31887 h 49139"/>
                    <a:gd name="connsiteX15" fmla="*/ 27603 w 50680"/>
                    <a:gd name="connsiteY15" fmla="*/ 28123 h 49139"/>
                    <a:gd name="connsiteX16" fmla="*/ 35132 w 50680"/>
                    <a:gd name="connsiteY16" fmla="*/ 19340 h 49139"/>
                    <a:gd name="connsiteX17" fmla="*/ 38896 w 50680"/>
                    <a:gd name="connsiteY17" fmla="*/ 15576 h 49139"/>
                    <a:gd name="connsiteX18" fmla="*/ 42660 w 50680"/>
                    <a:gd name="connsiteY18" fmla="*/ 13067 h 49139"/>
                    <a:gd name="connsiteX19" fmla="*/ 47678 w 50680"/>
                    <a:gd name="connsiteY19" fmla="*/ 5538 h 49139"/>
                    <a:gd name="connsiteX20" fmla="*/ 50188 w 50680"/>
                    <a:gd name="connsiteY20" fmla="*/ 520 h 49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0680" h="49139">
                      <a:moveTo>
                        <a:pt x="50188" y="520"/>
                      </a:moveTo>
                      <a:cubicBezTo>
                        <a:pt x="48933" y="-735"/>
                        <a:pt x="46424" y="520"/>
                        <a:pt x="43914" y="1775"/>
                      </a:cubicBezTo>
                      <a:cubicBezTo>
                        <a:pt x="40150" y="5538"/>
                        <a:pt x="40150" y="4284"/>
                        <a:pt x="36386" y="8048"/>
                      </a:cubicBezTo>
                      <a:cubicBezTo>
                        <a:pt x="35132" y="9303"/>
                        <a:pt x="33877" y="9303"/>
                        <a:pt x="32622" y="10557"/>
                      </a:cubicBezTo>
                      <a:cubicBezTo>
                        <a:pt x="31367" y="11812"/>
                        <a:pt x="31367" y="13067"/>
                        <a:pt x="30113" y="15576"/>
                      </a:cubicBezTo>
                      <a:cubicBezTo>
                        <a:pt x="27603" y="18085"/>
                        <a:pt x="23839" y="20595"/>
                        <a:pt x="21330" y="23104"/>
                      </a:cubicBezTo>
                      <a:cubicBezTo>
                        <a:pt x="20075" y="24359"/>
                        <a:pt x="18820" y="26868"/>
                        <a:pt x="17566" y="28123"/>
                      </a:cubicBezTo>
                      <a:cubicBezTo>
                        <a:pt x="16311" y="29378"/>
                        <a:pt x="15056" y="30632"/>
                        <a:pt x="13802" y="31887"/>
                      </a:cubicBezTo>
                      <a:cubicBezTo>
                        <a:pt x="11292" y="34397"/>
                        <a:pt x="8783" y="36906"/>
                        <a:pt x="6273" y="39415"/>
                      </a:cubicBezTo>
                      <a:cubicBezTo>
                        <a:pt x="2509" y="44434"/>
                        <a:pt x="3764" y="43179"/>
                        <a:pt x="0" y="46944"/>
                      </a:cubicBezTo>
                      <a:cubicBezTo>
                        <a:pt x="0" y="48198"/>
                        <a:pt x="0" y="48198"/>
                        <a:pt x="0" y="48198"/>
                      </a:cubicBezTo>
                      <a:cubicBezTo>
                        <a:pt x="0" y="49453"/>
                        <a:pt x="1255" y="49453"/>
                        <a:pt x="2509" y="48198"/>
                      </a:cubicBezTo>
                      <a:cubicBezTo>
                        <a:pt x="6273" y="44434"/>
                        <a:pt x="5019" y="45689"/>
                        <a:pt x="10038" y="41925"/>
                      </a:cubicBezTo>
                      <a:cubicBezTo>
                        <a:pt x="12547" y="39415"/>
                        <a:pt x="15056" y="38161"/>
                        <a:pt x="18820" y="35651"/>
                      </a:cubicBezTo>
                      <a:cubicBezTo>
                        <a:pt x="20075" y="34397"/>
                        <a:pt x="21330" y="33142"/>
                        <a:pt x="22585" y="31887"/>
                      </a:cubicBezTo>
                      <a:cubicBezTo>
                        <a:pt x="23839" y="30632"/>
                        <a:pt x="26349" y="29378"/>
                        <a:pt x="27603" y="28123"/>
                      </a:cubicBezTo>
                      <a:cubicBezTo>
                        <a:pt x="30113" y="25614"/>
                        <a:pt x="32622" y="21850"/>
                        <a:pt x="35132" y="19340"/>
                      </a:cubicBezTo>
                      <a:cubicBezTo>
                        <a:pt x="36386" y="18085"/>
                        <a:pt x="37641" y="16831"/>
                        <a:pt x="38896" y="15576"/>
                      </a:cubicBezTo>
                      <a:cubicBezTo>
                        <a:pt x="40150" y="14322"/>
                        <a:pt x="42660" y="14322"/>
                        <a:pt x="42660" y="13067"/>
                      </a:cubicBezTo>
                      <a:cubicBezTo>
                        <a:pt x="46424" y="9303"/>
                        <a:pt x="45169" y="9303"/>
                        <a:pt x="47678" y="5538"/>
                      </a:cubicBezTo>
                      <a:cubicBezTo>
                        <a:pt x="50188" y="4284"/>
                        <a:pt x="51443" y="1775"/>
                        <a:pt x="50188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1" name="任意多边形: 形状 1740" descr="cea4a7e2-b8fa-42c5-b998-77dc8479bd06"/>
                <p:cNvSpPr/>
                <p:nvPr/>
              </p:nvSpPr>
              <p:spPr>
                <a:xfrm>
                  <a:off x="10850177" y="5873796"/>
                  <a:ext cx="55520" cy="30318"/>
                </a:xfrm>
                <a:custGeom>
                  <a:avLst/>
                  <a:gdLst>
                    <a:gd name="connsiteX0" fmla="*/ 55207 w 55520"/>
                    <a:gd name="connsiteY0" fmla="*/ 1774 h 30318"/>
                    <a:gd name="connsiteX1" fmla="*/ 50188 w 55520"/>
                    <a:gd name="connsiteY1" fmla="*/ 520 h 30318"/>
                    <a:gd name="connsiteX2" fmla="*/ 41405 w 55520"/>
                    <a:gd name="connsiteY2" fmla="*/ 3029 h 30318"/>
                    <a:gd name="connsiteX3" fmla="*/ 36386 w 55520"/>
                    <a:gd name="connsiteY3" fmla="*/ 4284 h 30318"/>
                    <a:gd name="connsiteX4" fmla="*/ 32622 w 55520"/>
                    <a:gd name="connsiteY4" fmla="*/ 6793 h 30318"/>
                    <a:gd name="connsiteX5" fmla="*/ 22585 w 55520"/>
                    <a:gd name="connsiteY5" fmla="*/ 10557 h 30318"/>
                    <a:gd name="connsiteX6" fmla="*/ 18820 w 55520"/>
                    <a:gd name="connsiteY6" fmla="*/ 14321 h 30318"/>
                    <a:gd name="connsiteX7" fmla="*/ 13802 w 55520"/>
                    <a:gd name="connsiteY7" fmla="*/ 16831 h 30318"/>
                    <a:gd name="connsiteX8" fmla="*/ 6273 w 55520"/>
                    <a:gd name="connsiteY8" fmla="*/ 21850 h 30318"/>
                    <a:gd name="connsiteX9" fmla="*/ 0 w 55520"/>
                    <a:gd name="connsiteY9" fmla="*/ 28123 h 30318"/>
                    <a:gd name="connsiteX10" fmla="*/ 0 w 55520"/>
                    <a:gd name="connsiteY10" fmla="*/ 29378 h 30318"/>
                    <a:gd name="connsiteX11" fmla="*/ 1255 w 55520"/>
                    <a:gd name="connsiteY11" fmla="*/ 29378 h 30318"/>
                    <a:gd name="connsiteX12" fmla="*/ 7528 w 55520"/>
                    <a:gd name="connsiteY12" fmla="*/ 24359 h 30318"/>
                    <a:gd name="connsiteX13" fmla="*/ 15056 w 55520"/>
                    <a:gd name="connsiteY13" fmla="*/ 20595 h 30318"/>
                    <a:gd name="connsiteX14" fmla="*/ 18820 w 55520"/>
                    <a:gd name="connsiteY14" fmla="*/ 18085 h 30318"/>
                    <a:gd name="connsiteX15" fmla="*/ 23839 w 55520"/>
                    <a:gd name="connsiteY15" fmla="*/ 16831 h 30318"/>
                    <a:gd name="connsiteX16" fmla="*/ 32622 w 55520"/>
                    <a:gd name="connsiteY16" fmla="*/ 11812 h 30318"/>
                    <a:gd name="connsiteX17" fmla="*/ 36386 w 55520"/>
                    <a:gd name="connsiteY17" fmla="*/ 9303 h 30318"/>
                    <a:gd name="connsiteX18" fmla="*/ 40150 w 55520"/>
                    <a:gd name="connsiteY18" fmla="*/ 8048 h 30318"/>
                    <a:gd name="connsiteX19" fmla="*/ 47678 w 55520"/>
                    <a:gd name="connsiteY19" fmla="*/ 4284 h 30318"/>
                    <a:gd name="connsiteX20" fmla="*/ 55207 w 55520"/>
                    <a:gd name="connsiteY20" fmla="*/ 1774 h 30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520" h="30318">
                      <a:moveTo>
                        <a:pt x="55207" y="1774"/>
                      </a:moveTo>
                      <a:cubicBezTo>
                        <a:pt x="55207" y="520"/>
                        <a:pt x="52697" y="-735"/>
                        <a:pt x="50188" y="520"/>
                      </a:cubicBezTo>
                      <a:cubicBezTo>
                        <a:pt x="45169" y="1774"/>
                        <a:pt x="46424" y="1774"/>
                        <a:pt x="41405" y="3029"/>
                      </a:cubicBezTo>
                      <a:cubicBezTo>
                        <a:pt x="40150" y="3029"/>
                        <a:pt x="38896" y="3029"/>
                        <a:pt x="36386" y="4284"/>
                      </a:cubicBezTo>
                      <a:cubicBezTo>
                        <a:pt x="35132" y="4284"/>
                        <a:pt x="33877" y="6793"/>
                        <a:pt x="32622" y="6793"/>
                      </a:cubicBezTo>
                      <a:cubicBezTo>
                        <a:pt x="30113" y="8048"/>
                        <a:pt x="26349" y="9303"/>
                        <a:pt x="22585" y="10557"/>
                      </a:cubicBezTo>
                      <a:cubicBezTo>
                        <a:pt x="21330" y="11812"/>
                        <a:pt x="20075" y="13067"/>
                        <a:pt x="18820" y="14321"/>
                      </a:cubicBezTo>
                      <a:cubicBezTo>
                        <a:pt x="17566" y="15576"/>
                        <a:pt x="16311" y="15576"/>
                        <a:pt x="13802" y="16831"/>
                      </a:cubicBezTo>
                      <a:cubicBezTo>
                        <a:pt x="11292" y="19340"/>
                        <a:pt x="8783" y="20595"/>
                        <a:pt x="6273" y="21850"/>
                      </a:cubicBezTo>
                      <a:cubicBezTo>
                        <a:pt x="2509" y="25614"/>
                        <a:pt x="3764" y="24359"/>
                        <a:pt x="0" y="28123"/>
                      </a:cubicBezTo>
                      <a:cubicBezTo>
                        <a:pt x="0" y="28123"/>
                        <a:pt x="0" y="29378"/>
                        <a:pt x="0" y="29378"/>
                      </a:cubicBezTo>
                      <a:cubicBezTo>
                        <a:pt x="0" y="30632"/>
                        <a:pt x="1255" y="30632"/>
                        <a:pt x="1255" y="29378"/>
                      </a:cubicBezTo>
                      <a:cubicBezTo>
                        <a:pt x="5019" y="26868"/>
                        <a:pt x="3764" y="26868"/>
                        <a:pt x="7528" y="24359"/>
                      </a:cubicBezTo>
                      <a:cubicBezTo>
                        <a:pt x="10038" y="23104"/>
                        <a:pt x="12547" y="21850"/>
                        <a:pt x="15056" y="20595"/>
                      </a:cubicBezTo>
                      <a:cubicBezTo>
                        <a:pt x="16311" y="19340"/>
                        <a:pt x="17566" y="18085"/>
                        <a:pt x="18820" y="18085"/>
                      </a:cubicBezTo>
                      <a:cubicBezTo>
                        <a:pt x="20075" y="16831"/>
                        <a:pt x="22585" y="16831"/>
                        <a:pt x="23839" y="16831"/>
                      </a:cubicBezTo>
                      <a:cubicBezTo>
                        <a:pt x="26349" y="15576"/>
                        <a:pt x="30113" y="13067"/>
                        <a:pt x="32622" y="11812"/>
                      </a:cubicBezTo>
                      <a:cubicBezTo>
                        <a:pt x="33877" y="10557"/>
                        <a:pt x="35132" y="10557"/>
                        <a:pt x="36386" y="9303"/>
                      </a:cubicBezTo>
                      <a:cubicBezTo>
                        <a:pt x="37641" y="9303"/>
                        <a:pt x="38896" y="9303"/>
                        <a:pt x="40150" y="8048"/>
                      </a:cubicBezTo>
                      <a:cubicBezTo>
                        <a:pt x="45169" y="5538"/>
                        <a:pt x="43914" y="5538"/>
                        <a:pt x="47678" y="4284"/>
                      </a:cubicBezTo>
                      <a:cubicBezTo>
                        <a:pt x="53952" y="4284"/>
                        <a:pt x="56461" y="3029"/>
                        <a:pt x="55207" y="17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2" name="任意多边形: 形状 1741" descr="fedf6afc-e681-405c-84f1-e914635c896a"/>
                <p:cNvSpPr/>
                <p:nvPr/>
              </p:nvSpPr>
              <p:spPr>
                <a:xfrm>
                  <a:off x="10806959" y="5857485"/>
                  <a:ext cx="93405" cy="45375"/>
                </a:xfrm>
                <a:custGeom>
                  <a:avLst/>
                  <a:gdLst>
                    <a:gd name="connsiteX0" fmla="*/ 93405 w 93405"/>
                    <a:gd name="connsiteY0" fmla="*/ 1774 h 45375"/>
                    <a:gd name="connsiteX1" fmla="*/ 85877 w 93405"/>
                    <a:gd name="connsiteY1" fmla="*/ 520 h 45375"/>
                    <a:gd name="connsiteX2" fmla="*/ 70821 w 93405"/>
                    <a:gd name="connsiteY2" fmla="*/ 4284 h 45375"/>
                    <a:gd name="connsiteX3" fmla="*/ 63293 w 93405"/>
                    <a:gd name="connsiteY3" fmla="*/ 5538 h 45375"/>
                    <a:gd name="connsiteX4" fmla="*/ 55764 w 93405"/>
                    <a:gd name="connsiteY4" fmla="*/ 9303 h 45375"/>
                    <a:gd name="connsiteX5" fmla="*/ 39453 w 93405"/>
                    <a:gd name="connsiteY5" fmla="*/ 15576 h 45375"/>
                    <a:gd name="connsiteX6" fmla="*/ 31925 w 93405"/>
                    <a:gd name="connsiteY6" fmla="*/ 20595 h 45375"/>
                    <a:gd name="connsiteX7" fmla="*/ 24397 w 93405"/>
                    <a:gd name="connsiteY7" fmla="*/ 24359 h 45375"/>
                    <a:gd name="connsiteX8" fmla="*/ 11850 w 93405"/>
                    <a:gd name="connsiteY8" fmla="*/ 33142 h 45375"/>
                    <a:gd name="connsiteX9" fmla="*/ 558 w 93405"/>
                    <a:gd name="connsiteY9" fmla="*/ 41925 h 45375"/>
                    <a:gd name="connsiteX10" fmla="*/ 558 w 93405"/>
                    <a:gd name="connsiteY10" fmla="*/ 44434 h 45375"/>
                    <a:gd name="connsiteX11" fmla="*/ 3067 w 93405"/>
                    <a:gd name="connsiteY11" fmla="*/ 44434 h 45375"/>
                    <a:gd name="connsiteX12" fmla="*/ 15614 w 93405"/>
                    <a:gd name="connsiteY12" fmla="*/ 36906 h 45375"/>
                    <a:gd name="connsiteX13" fmla="*/ 29416 w 93405"/>
                    <a:gd name="connsiteY13" fmla="*/ 30632 h 45375"/>
                    <a:gd name="connsiteX14" fmla="*/ 36944 w 93405"/>
                    <a:gd name="connsiteY14" fmla="*/ 26868 h 45375"/>
                    <a:gd name="connsiteX15" fmla="*/ 45727 w 93405"/>
                    <a:gd name="connsiteY15" fmla="*/ 24359 h 45375"/>
                    <a:gd name="connsiteX16" fmla="*/ 60783 w 93405"/>
                    <a:gd name="connsiteY16" fmla="*/ 16831 h 45375"/>
                    <a:gd name="connsiteX17" fmla="*/ 68311 w 93405"/>
                    <a:gd name="connsiteY17" fmla="*/ 14321 h 45375"/>
                    <a:gd name="connsiteX18" fmla="*/ 75840 w 93405"/>
                    <a:gd name="connsiteY18" fmla="*/ 13067 h 45375"/>
                    <a:gd name="connsiteX19" fmla="*/ 89641 w 93405"/>
                    <a:gd name="connsiteY19" fmla="*/ 8048 h 45375"/>
                    <a:gd name="connsiteX20" fmla="*/ 93405 w 93405"/>
                    <a:gd name="connsiteY20" fmla="*/ 1774 h 45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405" h="45375">
                      <a:moveTo>
                        <a:pt x="93405" y="1774"/>
                      </a:moveTo>
                      <a:cubicBezTo>
                        <a:pt x="93405" y="520"/>
                        <a:pt x="89641" y="-735"/>
                        <a:pt x="85877" y="520"/>
                      </a:cubicBezTo>
                      <a:cubicBezTo>
                        <a:pt x="78349" y="1774"/>
                        <a:pt x="79604" y="1774"/>
                        <a:pt x="70821" y="4284"/>
                      </a:cubicBezTo>
                      <a:cubicBezTo>
                        <a:pt x="68311" y="5538"/>
                        <a:pt x="65802" y="5538"/>
                        <a:pt x="63293" y="5538"/>
                      </a:cubicBezTo>
                      <a:cubicBezTo>
                        <a:pt x="60783" y="6793"/>
                        <a:pt x="58274" y="8048"/>
                        <a:pt x="55764" y="9303"/>
                      </a:cubicBezTo>
                      <a:cubicBezTo>
                        <a:pt x="50746" y="11812"/>
                        <a:pt x="44472" y="13067"/>
                        <a:pt x="39453" y="15576"/>
                      </a:cubicBezTo>
                      <a:cubicBezTo>
                        <a:pt x="36944" y="16831"/>
                        <a:pt x="34434" y="19340"/>
                        <a:pt x="31925" y="20595"/>
                      </a:cubicBezTo>
                      <a:cubicBezTo>
                        <a:pt x="29416" y="21850"/>
                        <a:pt x="26906" y="23104"/>
                        <a:pt x="24397" y="24359"/>
                      </a:cubicBezTo>
                      <a:cubicBezTo>
                        <a:pt x="19378" y="26868"/>
                        <a:pt x="15614" y="29378"/>
                        <a:pt x="11850" y="33142"/>
                      </a:cubicBezTo>
                      <a:cubicBezTo>
                        <a:pt x="4322" y="38161"/>
                        <a:pt x="5576" y="38161"/>
                        <a:pt x="558" y="41925"/>
                      </a:cubicBezTo>
                      <a:cubicBezTo>
                        <a:pt x="-697" y="43179"/>
                        <a:pt x="558" y="43179"/>
                        <a:pt x="558" y="44434"/>
                      </a:cubicBezTo>
                      <a:cubicBezTo>
                        <a:pt x="558" y="45689"/>
                        <a:pt x="1812" y="45689"/>
                        <a:pt x="3067" y="44434"/>
                      </a:cubicBezTo>
                      <a:cubicBezTo>
                        <a:pt x="9340" y="40670"/>
                        <a:pt x="8086" y="40670"/>
                        <a:pt x="15614" y="36906"/>
                      </a:cubicBezTo>
                      <a:cubicBezTo>
                        <a:pt x="19378" y="34397"/>
                        <a:pt x="24397" y="33142"/>
                        <a:pt x="29416" y="30632"/>
                      </a:cubicBezTo>
                      <a:cubicBezTo>
                        <a:pt x="31925" y="29378"/>
                        <a:pt x="34434" y="28123"/>
                        <a:pt x="36944" y="26868"/>
                      </a:cubicBezTo>
                      <a:cubicBezTo>
                        <a:pt x="39453" y="25614"/>
                        <a:pt x="43217" y="25614"/>
                        <a:pt x="45727" y="24359"/>
                      </a:cubicBezTo>
                      <a:cubicBezTo>
                        <a:pt x="50746" y="21850"/>
                        <a:pt x="55764" y="19340"/>
                        <a:pt x="60783" y="16831"/>
                      </a:cubicBezTo>
                      <a:cubicBezTo>
                        <a:pt x="63293" y="15576"/>
                        <a:pt x="65802" y="14321"/>
                        <a:pt x="68311" y="14321"/>
                      </a:cubicBezTo>
                      <a:cubicBezTo>
                        <a:pt x="70821" y="13067"/>
                        <a:pt x="73330" y="13067"/>
                        <a:pt x="75840" y="13067"/>
                      </a:cubicBezTo>
                      <a:cubicBezTo>
                        <a:pt x="84622" y="10557"/>
                        <a:pt x="82113" y="9303"/>
                        <a:pt x="89641" y="8048"/>
                      </a:cubicBezTo>
                      <a:cubicBezTo>
                        <a:pt x="89641" y="4284"/>
                        <a:pt x="93405" y="3029"/>
                        <a:pt x="93405" y="177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3" name="任意多边形: 形状 1742" descr="5e44e000-8a08-4106-a7b2-4a9f08375260"/>
                <p:cNvSpPr/>
                <p:nvPr/>
              </p:nvSpPr>
              <p:spPr>
                <a:xfrm>
                  <a:off x="10789951" y="5838243"/>
                  <a:ext cx="101630" cy="37013"/>
                </a:xfrm>
                <a:custGeom>
                  <a:avLst/>
                  <a:gdLst>
                    <a:gd name="connsiteX0" fmla="*/ 101631 w 101630"/>
                    <a:gd name="connsiteY0" fmla="*/ 941 h 37013"/>
                    <a:gd name="connsiteX1" fmla="*/ 94102 w 101630"/>
                    <a:gd name="connsiteY1" fmla="*/ 941 h 37013"/>
                    <a:gd name="connsiteX2" fmla="*/ 79046 w 101630"/>
                    <a:gd name="connsiteY2" fmla="*/ 5960 h 37013"/>
                    <a:gd name="connsiteX3" fmla="*/ 71518 w 101630"/>
                    <a:gd name="connsiteY3" fmla="*/ 7215 h 37013"/>
                    <a:gd name="connsiteX4" fmla="*/ 63990 w 101630"/>
                    <a:gd name="connsiteY4" fmla="*/ 10979 h 37013"/>
                    <a:gd name="connsiteX5" fmla="*/ 46424 w 101630"/>
                    <a:gd name="connsiteY5" fmla="*/ 15997 h 37013"/>
                    <a:gd name="connsiteX6" fmla="*/ 38896 w 101630"/>
                    <a:gd name="connsiteY6" fmla="*/ 19762 h 37013"/>
                    <a:gd name="connsiteX7" fmla="*/ 30113 w 101630"/>
                    <a:gd name="connsiteY7" fmla="*/ 22271 h 37013"/>
                    <a:gd name="connsiteX8" fmla="*/ 15056 w 101630"/>
                    <a:gd name="connsiteY8" fmla="*/ 27290 h 37013"/>
                    <a:gd name="connsiteX9" fmla="*/ 1255 w 101630"/>
                    <a:gd name="connsiteY9" fmla="*/ 33563 h 37013"/>
                    <a:gd name="connsiteX10" fmla="*/ 0 w 101630"/>
                    <a:gd name="connsiteY10" fmla="*/ 36073 h 37013"/>
                    <a:gd name="connsiteX11" fmla="*/ 2509 w 101630"/>
                    <a:gd name="connsiteY11" fmla="*/ 36073 h 37013"/>
                    <a:gd name="connsiteX12" fmla="*/ 17566 w 101630"/>
                    <a:gd name="connsiteY12" fmla="*/ 31054 h 37013"/>
                    <a:gd name="connsiteX13" fmla="*/ 32622 w 101630"/>
                    <a:gd name="connsiteY13" fmla="*/ 27290 h 37013"/>
                    <a:gd name="connsiteX14" fmla="*/ 41405 w 101630"/>
                    <a:gd name="connsiteY14" fmla="*/ 24780 h 37013"/>
                    <a:gd name="connsiteX15" fmla="*/ 50188 w 101630"/>
                    <a:gd name="connsiteY15" fmla="*/ 22271 h 37013"/>
                    <a:gd name="connsiteX16" fmla="*/ 66499 w 101630"/>
                    <a:gd name="connsiteY16" fmla="*/ 15997 h 37013"/>
                    <a:gd name="connsiteX17" fmla="*/ 74027 w 101630"/>
                    <a:gd name="connsiteY17" fmla="*/ 13488 h 37013"/>
                    <a:gd name="connsiteX18" fmla="*/ 81555 w 101630"/>
                    <a:gd name="connsiteY18" fmla="*/ 12233 h 37013"/>
                    <a:gd name="connsiteX19" fmla="*/ 95357 w 101630"/>
                    <a:gd name="connsiteY19" fmla="*/ 5960 h 37013"/>
                    <a:gd name="connsiteX20" fmla="*/ 101631 w 101630"/>
                    <a:gd name="connsiteY20" fmla="*/ 941 h 37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1630" h="37013">
                      <a:moveTo>
                        <a:pt x="101631" y="941"/>
                      </a:moveTo>
                      <a:cubicBezTo>
                        <a:pt x="101631" y="-314"/>
                        <a:pt x="97867" y="-314"/>
                        <a:pt x="94102" y="941"/>
                      </a:cubicBezTo>
                      <a:cubicBezTo>
                        <a:pt x="86574" y="3450"/>
                        <a:pt x="87829" y="2196"/>
                        <a:pt x="79046" y="5960"/>
                      </a:cubicBezTo>
                      <a:cubicBezTo>
                        <a:pt x="76537" y="7215"/>
                        <a:pt x="74027" y="7215"/>
                        <a:pt x="71518" y="7215"/>
                      </a:cubicBezTo>
                      <a:cubicBezTo>
                        <a:pt x="69008" y="8469"/>
                        <a:pt x="66499" y="9724"/>
                        <a:pt x="63990" y="10979"/>
                      </a:cubicBezTo>
                      <a:cubicBezTo>
                        <a:pt x="58971" y="13488"/>
                        <a:pt x="52697" y="13488"/>
                        <a:pt x="46424" y="15997"/>
                      </a:cubicBezTo>
                      <a:cubicBezTo>
                        <a:pt x="43914" y="17252"/>
                        <a:pt x="41405" y="18507"/>
                        <a:pt x="38896" y="19762"/>
                      </a:cubicBezTo>
                      <a:cubicBezTo>
                        <a:pt x="36386" y="21016"/>
                        <a:pt x="32622" y="21016"/>
                        <a:pt x="30113" y="22271"/>
                      </a:cubicBezTo>
                      <a:cubicBezTo>
                        <a:pt x="25094" y="24780"/>
                        <a:pt x="20075" y="26035"/>
                        <a:pt x="15056" y="27290"/>
                      </a:cubicBezTo>
                      <a:cubicBezTo>
                        <a:pt x="6273" y="31054"/>
                        <a:pt x="7528" y="29799"/>
                        <a:pt x="1255" y="33563"/>
                      </a:cubicBezTo>
                      <a:cubicBezTo>
                        <a:pt x="0" y="33563"/>
                        <a:pt x="0" y="34818"/>
                        <a:pt x="0" y="36073"/>
                      </a:cubicBezTo>
                      <a:cubicBezTo>
                        <a:pt x="0" y="37327"/>
                        <a:pt x="0" y="37327"/>
                        <a:pt x="2509" y="36073"/>
                      </a:cubicBezTo>
                      <a:cubicBezTo>
                        <a:pt x="10038" y="33563"/>
                        <a:pt x="8783" y="33563"/>
                        <a:pt x="17566" y="31054"/>
                      </a:cubicBezTo>
                      <a:cubicBezTo>
                        <a:pt x="22585" y="29799"/>
                        <a:pt x="27603" y="28544"/>
                        <a:pt x="32622" y="27290"/>
                      </a:cubicBezTo>
                      <a:cubicBezTo>
                        <a:pt x="35132" y="26035"/>
                        <a:pt x="37641" y="24780"/>
                        <a:pt x="41405" y="24780"/>
                      </a:cubicBezTo>
                      <a:cubicBezTo>
                        <a:pt x="43914" y="23526"/>
                        <a:pt x="47679" y="23526"/>
                        <a:pt x="50188" y="22271"/>
                      </a:cubicBezTo>
                      <a:cubicBezTo>
                        <a:pt x="56461" y="19762"/>
                        <a:pt x="61480" y="17252"/>
                        <a:pt x="66499" y="15997"/>
                      </a:cubicBezTo>
                      <a:cubicBezTo>
                        <a:pt x="69008" y="14743"/>
                        <a:pt x="71518" y="13488"/>
                        <a:pt x="74027" y="13488"/>
                      </a:cubicBezTo>
                      <a:cubicBezTo>
                        <a:pt x="76537" y="12233"/>
                        <a:pt x="79046" y="12233"/>
                        <a:pt x="81555" y="12233"/>
                      </a:cubicBezTo>
                      <a:cubicBezTo>
                        <a:pt x="90338" y="8469"/>
                        <a:pt x="87829" y="8469"/>
                        <a:pt x="95357" y="5960"/>
                      </a:cubicBezTo>
                      <a:cubicBezTo>
                        <a:pt x="97867" y="3450"/>
                        <a:pt x="101631" y="2196"/>
                        <a:pt x="101631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4" name="任意多边形: 形状 1743" descr="7dd826f4-0395-48dc-a1a6-2a7ded3e545b"/>
                <p:cNvSpPr/>
                <p:nvPr/>
              </p:nvSpPr>
              <p:spPr>
                <a:xfrm>
                  <a:off x="10772385" y="5821061"/>
                  <a:ext cx="130731" cy="24083"/>
                </a:xfrm>
                <a:custGeom>
                  <a:avLst/>
                  <a:gdLst>
                    <a:gd name="connsiteX0" fmla="*/ 130489 w 130731"/>
                    <a:gd name="connsiteY0" fmla="*/ 10595 h 24083"/>
                    <a:gd name="connsiteX1" fmla="*/ 122961 w 130731"/>
                    <a:gd name="connsiteY1" fmla="*/ 5577 h 24083"/>
                    <a:gd name="connsiteX2" fmla="*/ 104140 w 130731"/>
                    <a:gd name="connsiteY2" fmla="*/ 1812 h 24083"/>
                    <a:gd name="connsiteX3" fmla="*/ 94102 w 130731"/>
                    <a:gd name="connsiteY3" fmla="*/ 558 h 24083"/>
                    <a:gd name="connsiteX4" fmla="*/ 82810 w 130731"/>
                    <a:gd name="connsiteY4" fmla="*/ 558 h 24083"/>
                    <a:gd name="connsiteX5" fmla="*/ 58971 w 130731"/>
                    <a:gd name="connsiteY5" fmla="*/ 558 h 24083"/>
                    <a:gd name="connsiteX6" fmla="*/ 47679 w 130731"/>
                    <a:gd name="connsiteY6" fmla="*/ 3067 h 24083"/>
                    <a:gd name="connsiteX7" fmla="*/ 36386 w 130731"/>
                    <a:gd name="connsiteY7" fmla="*/ 5577 h 24083"/>
                    <a:gd name="connsiteX8" fmla="*/ 17566 w 130731"/>
                    <a:gd name="connsiteY8" fmla="*/ 11850 h 24083"/>
                    <a:gd name="connsiteX9" fmla="*/ 1255 w 130731"/>
                    <a:gd name="connsiteY9" fmla="*/ 20633 h 24083"/>
                    <a:gd name="connsiteX10" fmla="*/ 0 w 130731"/>
                    <a:gd name="connsiteY10" fmla="*/ 23142 h 24083"/>
                    <a:gd name="connsiteX11" fmla="*/ 2509 w 130731"/>
                    <a:gd name="connsiteY11" fmla="*/ 23142 h 24083"/>
                    <a:gd name="connsiteX12" fmla="*/ 20075 w 130731"/>
                    <a:gd name="connsiteY12" fmla="*/ 15614 h 24083"/>
                    <a:gd name="connsiteX13" fmla="*/ 38896 w 130731"/>
                    <a:gd name="connsiteY13" fmla="*/ 10595 h 24083"/>
                    <a:gd name="connsiteX14" fmla="*/ 50188 w 130731"/>
                    <a:gd name="connsiteY14" fmla="*/ 8086 h 24083"/>
                    <a:gd name="connsiteX15" fmla="*/ 61480 w 130731"/>
                    <a:gd name="connsiteY15" fmla="*/ 8086 h 24083"/>
                    <a:gd name="connsiteX16" fmla="*/ 84065 w 130731"/>
                    <a:gd name="connsiteY16" fmla="*/ 6831 h 24083"/>
                    <a:gd name="connsiteX17" fmla="*/ 94102 w 130731"/>
                    <a:gd name="connsiteY17" fmla="*/ 6831 h 24083"/>
                    <a:gd name="connsiteX18" fmla="*/ 102885 w 130731"/>
                    <a:gd name="connsiteY18" fmla="*/ 8086 h 24083"/>
                    <a:gd name="connsiteX19" fmla="*/ 121706 w 130731"/>
                    <a:gd name="connsiteY19" fmla="*/ 10595 h 24083"/>
                    <a:gd name="connsiteX20" fmla="*/ 130489 w 130731"/>
                    <a:gd name="connsiteY20" fmla="*/ 10595 h 24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0731" h="24083">
                      <a:moveTo>
                        <a:pt x="130489" y="10595"/>
                      </a:moveTo>
                      <a:cubicBezTo>
                        <a:pt x="131743" y="9341"/>
                        <a:pt x="127979" y="6831"/>
                        <a:pt x="122961" y="5577"/>
                      </a:cubicBezTo>
                      <a:cubicBezTo>
                        <a:pt x="112923" y="3067"/>
                        <a:pt x="115432" y="3067"/>
                        <a:pt x="104140" y="1812"/>
                      </a:cubicBezTo>
                      <a:cubicBezTo>
                        <a:pt x="101631" y="1812"/>
                        <a:pt x="97867" y="558"/>
                        <a:pt x="94102" y="558"/>
                      </a:cubicBezTo>
                      <a:cubicBezTo>
                        <a:pt x="90338" y="558"/>
                        <a:pt x="86574" y="558"/>
                        <a:pt x="82810" y="558"/>
                      </a:cubicBezTo>
                      <a:cubicBezTo>
                        <a:pt x="75282" y="558"/>
                        <a:pt x="67754" y="-697"/>
                        <a:pt x="58971" y="558"/>
                      </a:cubicBezTo>
                      <a:cubicBezTo>
                        <a:pt x="55207" y="558"/>
                        <a:pt x="51443" y="3067"/>
                        <a:pt x="47679" y="3067"/>
                      </a:cubicBezTo>
                      <a:cubicBezTo>
                        <a:pt x="43914" y="4322"/>
                        <a:pt x="40150" y="4322"/>
                        <a:pt x="36386" y="5577"/>
                      </a:cubicBezTo>
                      <a:cubicBezTo>
                        <a:pt x="28858" y="8086"/>
                        <a:pt x="22585" y="9341"/>
                        <a:pt x="17566" y="11850"/>
                      </a:cubicBezTo>
                      <a:cubicBezTo>
                        <a:pt x="7528" y="16869"/>
                        <a:pt x="8783" y="15614"/>
                        <a:pt x="1255" y="20633"/>
                      </a:cubicBezTo>
                      <a:cubicBezTo>
                        <a:pt x="0" y="21888"/>
                        <a:pt x="0" y="21888"/>
                        <a:pt x="0" y="23142"/>
                      </a:cubicBezTo>
                      <a:cubicBezTo>
                        <a:pt x="0" y="24397"/>
                        <a:pt x="1255" y="24397"/>
                        <a:pt x="2509" y="23142"/>
                      </a:cubicBezTo>
                      <a:cubicBezTo>
                        <a:pt x="11292" y="19378"/>
                        <a:pt x="8783" y="19378"/>
                        <a:pt x="20075" y="15614"/>
                      </a:cubicBezTo>
                      <a:cubicBezTo>
                        <a:pt x="25094" y="13105"/>
                        <a:pt x="31367" y="13105"/>
                        <a:pt x="38896" y="10595"/>
                      </a:cubicBezTo>
                      <a:cubicBezTo>
                        <a:pt x="42660" y="9341"/>
                        <a:pt x="46424" y="8086"/>
                        <a:pt x="50188" y="8086"/>
                      </a:cubicBezTo>
                      <a:cubicBezTo>
                        <a:pt x="53952" y="8086"/>
                        <a:pt x="57716" y="8086"/>
                        <a:pt x="61480" y="8086"/>
                      </a:cubicBezTo>
                      <a:cubicBezTo>
                        <a:pt x="69008" y="6831"/>
                        <a:pt x="76537" y="5577"/>
                        <a:pt x="84065" y="6831"/>
                      </a:cubicBezTo>
                      <a:cubicBezTo>
                        <a:pt x="87829" y="6831"/>
                        <a:pt x="90338" y="6831"/>
                        <a:pt x="94102" y="6831"/>
                      </a:cubicBezTo>
                      <a:cubicBezTo>
                        <a:pt x="97867" y="6831"/>
                        <a:pt x="100376" y="8086"/>
                        <a:pt x="102885" y="8086"/>
                      </a:cubicBezTo>
                      <a:cubicBezTo>
                        <a:pt x="114178" y="9341"/>
                        <a:pt x="111668" y="8086"/>
                        <a:pt x="121706" y="10595"/>
                      </a:cubicBezTo>
                      <a:cubicBezTo>
                        <a:pt x="125470" y="10595"/>
                        <a:pt x="129234" y="11850"/>
                        <a:pt x="130489" y="1059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5" name="任意多边形: 形状 1744" descr="444ee20c-4780-4a4f-959f-54a075af9c55"/>
                <p:cNvSpPr/>
                <p:nvPr/>
              </p:nvSpPr>
              <p:spPr>
                <a:xfrm>
                  <a:off x="10797479" y="5792760"/>
                  <a:ext cx="58049" cy="25093"/>
                </a:xfrm>
                <a:custGeom>
                  <a:avLst/>
                  <a:gdLst>
                    <a:gd name="connsiteX0" fmla="*/ 57716 w 58049"/>
                    <a:gd name="connsiteY0" fmla="*/ 5019 h 25093"/>
                    <a:gd name="connsiteX1" fmla="*/ 53952 w 58049"/>
                    <a:gd name="connsiteY1" fmla="*/ 1255 h 25093"/>
                    <a:gd name="connsiteX2" fmla="*/ 43914 w 58049"/>
                    <a:gd name="connsiteY2" fmla="*/ 0 h 25093"/>
                    <a:gd name="connsiteX3" fmla="*/ 38896 w 58049"/>
                    <a:gd name="connsiteY3" fmla="*/ 0 h 25093"/>
                    <a:gd name="connsiteX4" fmla="*/ 33877 w 58049"/>
                    <a:gd name="connsiteY4" fmla="*/ 1255 h 25093"/>
                    <a:gd name="connsiteX5" fmla="*/ 22585 w 58049"/>
                    <a:gd name="connsiteY5" fmla="*/ 3764 h 25093"/>
                    <a:gd name="connsiteX6" fmla="*/ 17566 w 58049"/>
                    <a:gd name="connsiteY6" fmla="*/ 7528 h 25093"/>
                    <a:gd name="connsiteX7" fmla="*/ 12547 w 58049"/>
                    <a:gd name="connsiteY7" fmla="*/ 10037 h 25093"/>
                    <a:gd name="connsiteX8" fmla="*/ 5019 w 58049"/>
                    <a:gd name="connsiteY8" fmla="*/ 16311 h 25093"/>
                    <a:gd name="connsiteX9" fmla="*/ 0 w 58049"/>
                    <a:gd name="connsiteY9" fmla="*/ 23839 h 25093"/>
                    <a:gd name="connsiteX10" fmla="*/ 1255 w 58049"/>
                    <a:gd name="connsiteY10" fmla="*/ 25094 h 25093"/>
                    <a:gd name="connsiteX11" fmla="*/ 3764 w 58049"/>
                    <a:gd name="connsiteY11" fmla="*/ 25094 h 25093"/>
                    <a:gd name="connsiteX12" fmla="*/ 10038 w 58049"/>
                    <a:gd name="connsiteY12" fmla="*/ 18820 h 25093"/>
                    <a:gd name="connsiteX13" fmla="*/ 17566 w 58049"/>
                    <a:gd name="connsiteY13" fmla="*/ 15056 h 25093"/>
                    <a:gd name="connsiteX14" fmla="*/ 21330 w 58049"/>
                    <a:gd name="connsiteY14" fmla="*/ 12547 h 25093"/>
                    <a:gd name="connsiteX15" fmla="*/ 26349 w 58049"/>
                    <a:gd name="connsiteY15" fmla="*/ 11292 h 25093"/>
                    <a:gd name="connsiteX16" fmla="*/ 35132 w 58049"/>
                    <a:gd name="connsiteY16" fmla="*/ 7528 h 25093"/>
                    <a:gd name="connsiteX17" fmla="*/ 40150 w 58049"/>
                    <a:gd name="connsiteY17" fmla="*/ 6273 h 25093"/>
                    <a:gd name="connsiteX18" fmla="*/ 43914 w 58049"/>
                    <a:gd name="connsiteY18" fmla="*/ 6273 h 25093"/>
                    <a:gd name="connsiteX19" fmla="*/ 52697 w 58049"/>
                    <a:gd name="connsiteY19" fmla="*/ 5019 h 25093"/>
                    <a:gd name="connsiteX20" fmla="*/ 57716 w 58049"/>
                    <a:gd name="connsiteY20" fmla="*/ 5019 h 2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049" h="25093">
                      <a:moveTo>
                        <a:pt x="57716" y="5019"/>
                      </a:moveTo>
                      <a:cubicBezTo>
                        <a:pt x="58971" y="3764"/>
                        <a:pt x="56461" y="2509"/>
                        <a:pt x="53952" y="1255"/>
                      </a:cubicBezTo>
                      <a:cubicBezTo>
                        <a:pt x="48933" y="0"/>
                        <a:pt x="50188" y="0"/>
                        <a:pt x="43914" y="0"/>
                      </a:cubicBezTo>
                      <a:cubicBezTo>
                        <a:pt x="42660" y="0"/>
                        <a:pt x="40150" y="0"/>
                        <a:pt x="38896" y="0"/>
                      </a:cubicBezTo>
                      <a:cubicBezTo>
                        <a:pt x="37641" y="0"/>
                        <a:pt x="35132" y="1255"/>
                        <a:pt x="33877" y="1255"/>
                      </a:cubicBezTo>
                      <a:cubicBezTo>
                        <a:pt x="30113" y="2509"/>
                        <a:pt x="26349" y="2509"/>
                        <a:pt x="22585" y="3764"/>
                      </a:cubicBezTo>
                      <a:cubicBezTo>
                        <a:pt x="21330" y="5019"/>
                        <a:pt x="20075" y="6273"/>
                        <a:pt x="17566" y="7528"/>
                      </a:cubicBezTo>
                      <a:cubicBezTo>
                        <a:pt x="16311" y="8783"/>
                        <a:pt x="13802" y="8783"/>
                        <a:pt x="12547" y="10037"/>
                      </a:cubicBezTo>
                      <a:cubicBezTo>
                        <a:pt x="10038" y="12547"/>
                        <a:pt x="7528" y="13802"/>
                        <a:pt x="5019" y="16311"/>
                      </a:cubicBezTo>
                      <a:cubicBezTo>
                        <a:pt x="1255" y="20075"/>
                        <a:pt x="2509" y="20075"/>
                        <a:pt x="0" y="23839"/>
                      </a:cubicBezTo>
                      <a:cubicBezTo>
                        <a:pt x="0" y="25094"/>
                        <a:pt x="0" y="25094"/>
                        <a:pt x="1255" y="25094"/>
                      </a:cubicBezTo>
                      <a:cubicBezTo>
                        <a:pt x="2509" y="25094"/>
                        <a:pt x="2509" y="25094"/>
                        <a:pt x="3764" y="25094"/>
                      </a:cubicBezTo>
                      <a:cubicBezTo>
                        <a:pt x="6273" y="22584"/>
                        <a:pt x="6273" y="22584"/>
                        <a:pt x="10038" y="18820"/>
                      </a:cubicBezTo>
                      <a:cubicBezTo>
                        <a:pt x="12547" y="17566"/>
                        <a:pt x="15056" y="16311"/>
                        <a:pt x="17566" y="15056"/>
                      </a:cubicBezTo>
                      <a:cubicBezTo>
                        <a:pt x="18820" y="13802"/>
                        <a:pt x="20075" y="12547"/>
                        <a:pt x="21330" y="12547"/>
                      </a:cubicBezTo>
                      <a:cubicBezTo>
                        <a:pt x="22585" y="11292"/>
                        <a:pt x="25094" y="12547"/>
                        <a:pt x="26349" y="11292"/>
                      </a:cubicBezTo>
                      <a:cubicBezTo>
                        <a:pt x="28858" y="10037"/>
                        <a:pt x="32622" y="8783"/>
                        <a:pt x="35132" y="7528"/>
                      </a:cubicBezTo>
                      <a:cubicBezTo>
                        <a:pt x="36386" y="7528"/>
                        <a:pt x="37641" y="6273"/>
                        <a:pt x="40150" y="6273"/>
                      </a:cubicBezTo>
                      <a:cubicBezTo>
                        <a:pt x="41405" y="6273"/>
                        <a:pt x="42660" y="6273"/>
                        <a:pt x="43914" y="6273"/>
                      </a:cubicBezTo>
                      <a:cubicBezTo>
                        <a:pt x="48933" y="6273"/>
                        <a:pt x="47679" y="5019"/>
                        <a:pt x="52697" y="5019"/>
                      </a:cubicBezTo>
                      <a:cubicBezTo>
                        <a:pt x="55207" y="6273"/>
                        <a:pt x="56461" y="6273"/>
                        <a:pt x="57716" y="501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6" name="任意多边形: 形状 1745" descr="bb24ee1d-6528-40db-a1f1-dc28f45362d5"/>
                <p:cNvSpPr/>
                <p:nvPr/>
              </p:nvSpPr>
              <p:spPr>
                <a:xfrm>
                  <a:off x="10522700" y="5921994"/>
                  <a:ext cx="11812" cy="57716"/>
                </a:xfrm>
                <a:custGeom>
                  <a:avLst/>
                  <a:gdLst>
                    <a:gd name="connsiteX0" fmla="*/ 10038 w 11812"/>
                    <a:gd name="connsiteY0" fmla="*/ 57716 h 57716"/>
                    <a:gd name="connsiteX1" fmla="*/ 11292 w 11812"/>
                    <a:gd name="connsiteY1" fmla="*/ 52698 h 57716"/>
                    <a:gd name="connsiteX2" fmla="*/ 8783 w 11812"/>
                    <a:gd name="connsiteY2" fmla="*/ 45169 h 57716"/>
                    <a:gd name="connsiteX3" fmla="*/ 8783 w 11812"/>
                    <a:gd name="connsiteY3" fmla="*/ 41405 h 57716"/>
                    <a:gd name="connsiteX4" fmla="*/ 6273 w 11812"/>
                    <a:gd name="connsiteY4" fmla="*/ 37641 h 57716"/>
                    <a:gd name="connsiteX5" fmla="*/ 6273 w 11812"/>
                    <a:gd name="connsiteY5" fmla="*/ 27604 h 57716"/>
                    <a:gd name="connsiteX6" fmla="*/ 5019 w 11812"/>
                    <a:gd name="connsiteY6" fmla="*/ 22585 h 57716"/>
                    <a:gd name="connsiteX7" fmla="*/ 6273 w 11812"/>
                    <a:gd name="connsiteY7" fmla="*/ 17566 h 57716"/>
                    <a:gd name="connsiteX8" fmla="*/ 8783 w 11812"/>
                    <a:gd name="connsiteY8" fmla="*/ 8783 h 57716"/>
                    <a:gd name="connsiteX9" fmla="*/ 11292 w 11812"/>
                    <a:gd name="connsiteY9" fmla="*/ 1255 h 57716"/>
                    <a:gd name="connsiteX10" fmla="*/ 10038 w 11812"/>
                    <a:gd name="connsiteY10" fmla="*/ 0 h 57716"/>
                    <a:gd name="connsiteX11" fmla="*/ 8783 w 11812"/>
                    <a:gd name="connsiteY11" fmla="*/ 0 h 57716"/>
                    <a:gd name="connsiteX12" fmla="*/ 5019 w 11812"/>
                    <a:gd name="connsiteY12" fmla="*/ 7528 h 57716"/>
                    <a:gd name="connsiteX13" fmla="*/ 1255 w 11812"/>
                    <a:gd name="connsiteY13" fmla="*/ 16311 h 57716"/>
                    <a:gd name="connsiteX14" fmla="*/ 1255 w 11812"/>
                    <a:gd name="connsiteY14" fmla="*/ 21330 h 57716"/>
                    <a:gd name="connsiteX15" fmla="*/ 0 w 11812"/>
                    <a:gd name="connsiteY15" fmla="*/ 26349 h 57716"/>
                    <a:gd name="connsiteX16" fmla="*/ 1255 w 11812"/>
                    <a:gd name="connsiteY16" fmla="*/ 36386 h 57716"/>
                    <a:gd name="connsiteX17" fmla="*/ 2509 w 11812"/>
                    <a:gd name="connsiteY17" fmla="*/ 41405 h 57716"/>
                    <a:gd name="connsiteX18" fmla="*/ 2509 w 11812"/>
                    <a:gd name="connsiteY18" fmla="*/ 46424 h 57716"/>
                    <a:gd name="connsiteX19" fmla="*/ 7528 w 11812"/>
                    <a:gd name="connsiteY19" fmla="*/ 53952 h 57716"/>
                    <a:gd name="connsiteX20" fmla="*/ 10038 w 11812"/>
                    <a:gd name="connsiteY20" fmla="*/ 57716 h 5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812" h="57716">
                      <a:moveTo>
                        <a:pt x="10038" y="57716"/>
                      </a:moveTo>
                      <a:cubicBezTo>
                        <a:pt x="11292" y="57716"/>
                        <a:pt x="12547" y="55207"/>
                        <a:pt x="11292" y="52698"/>
                      </a:cubicBezTo>
                      <a:cubicBezTo>
                        <a:pt x="10038" y="48933"/>
                        <a:pt x="10038" y="48933"/>
                        <a:pt x="8783" y="45169"/>
                      </a:cubicBezTo>
                      <a:cubicBezTo>
                        <a:pt x="8783" y="43914"/>
                        <a:pt x="8783" y="42660"/>
                        <a:pt x="8783" y="41405"/>
                      </a:cubicBezTo>
                      <a:cubicBezTo>
                        <a:pt x="8783" y="40151"/>
                        <a:pt x="7528" y="38896"/>
                        <a:pt x="6273" y="37641"/>
                      </a:cubicBezTo>
                      <a:cubicBezTo>
                        <a:pt x="6273" y="35132"/>
                        <a:pt x="6273" y="31367"/>
                        <a:pt x="6273" y="27604"/>
                      </a:cubicBezTo>
                      <a:cubicBezTo>
                        <a:pt x="6273" y="26349"/>
                        <a:pt x="5019" y="23839"/>
                        <a:pt x="5019" y="22585"/>
                      </a:cubicBezTo>
                      <a:cubicBezTo>
                        <a:pt x="5019" y="21330"/>
                        <a:pt x="5019" y="18820"/>
                        <a:pt x="6273" y="17566"/>
                      </a:cubicBezTo>
                      <a:cubicBezTo>
                        <a:pt x="6273" y="15057"/>
                        <a:pt x="7528" y="11292"/>
                        <a:pt x="8783" y="8783"/>
                      </a:cubicBezTo>
                      <a:cubicBezTo>
                        <a:pt x="10038" y="3764"/>
                        <a:pt x="10038" y="5019"/>
                        <a:pt x="11292" y="1255"/>
                      </a:cubicBezTo>
                      <a:cubicBezTo>
                        <a:pt x="11292" y="0"/>
                        <a:pt x="11292" y="0"/>
                        <a:pt x="10038" y="0"/>
                      </a:cubicBezTo>
                      <a:cubicBezTo>
                        <a:pt x="8783" y="0"/>
                        <a:pt x="8783" y="0"/>
                        <a:pt x="8783" y="0"/>
                      </a:cubicBezTo>
                      <a:cubicBezTo>
                        <a:pt x="6273" y="3764"/>
                        <a:pt x="7528" y="3764"/>
                        <a:pt x="5019" y="7528"/>
                      </a:cubicBezTo>
                      <a:cubicBezTo>
                        <a:pt x="3764" y="10038"/>
                        <a:pt x="2509" y="12547"/>
                        <a:pt x="1255" y="16311"/>
                      </a:cubicBezTo>
                      <a:cubicBezTo>
                        <a:pt x="1255" y="17566"/>
                        <a:pt x="1255" y="20075"/>
                        <a:pt x="1255" y="21330"/>
                      </a:cubicBezTo>
                      <a:cubicBezTo>
                        <a:pt x="1255" y="22585"/>
                        <a:pt x="0" y="25094"/>
                        <a:pt x="0" y="26349"/>
                      </a:cubicBezTo>
                      <a:cubicBezTo>
                        <a:pt x="0" y="30113"/>
                        <a:pt x="1255" y="33877"/>
                        <a:pt x="1255" y="36386"/>
                      </a:cubicBezTo>
                      <a:cubicBezTo>
                        <a:pt x="1255" y="37641"/>
                        <a:pt x="2509" y="38896"/>
                        <a:pt x="2509" y="41405"/>
                      </a:cubicBezTo>
                      <a:cubicBezTo>
                        <a:pt x="2509" y="42660"/>
                        <a:pt x="2509" y="43914"/>
                        <a:pt x="2509" y="46424"/>
                      </a:cubicBezTo>
                      <a:cubicBezTo>
                        <a:pt x="5019" y="51443"/>
                        <a:pt x="5019" y="50188"/>
                        <a:pt x="7528" y="53952"/>
                      </a:cubicBezTo>
                      <a:cubicBezTo>
                        <a:pt x="7528" y="56461"/>
                        <a:pt x="8783" y="57716"/>
                        <a:pt x="10038" y="5771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7" name="任意多边形: 形状 1746" descr="b9c94ae7-76ce-4549-8f92-cbbe13b53c4a"/>
                <p:cNvSpPr/>
                <p:nvPr/>
              </p:nvSpPr>
              <p:spPr>
                <a:xfrm>
                  <a:off x="10495794" y="5905164"/>
                  <a:ext cx="24954" cy="97131"/>
                </a:xfrm>
                <a:custGeom>
                  <a:avLst/>
                  <a:gdLst>
                    <a:gd name="connsiteX0" fmla="*/ 15614 w 24954"/>
                    <a:gd name="connsiteY0" fmla="*/ 97132 h 97131"/>
                    <a:gd name="connsiteX1" fmla="*/ 15614 w 24954"/>
                    <a:gd name="connsiteY1" fmla="*/ 89603 h 97131"/>
                    <a:gd name="connsiteX2" fmla="*/ 11850 w 24954"/>
                    <a:gd name="connsiteY2" fmla="*/ 75802 h 97131"/>
                    <a:gd name="connsiteX3" fmla="*/ 11850 w 24954"/>
                    <a:gd name="connsiteY3" fmla="*/ 69528 h 97131"/>
                    <a:gd name="connsiteX4" fmla="*/ 9341 w 24954"/>
                    <a:gd name="connsiteY4" fmla="*/ 62000 h 97131"/>
                    <a:gd name="connsiteX5" fmla="*/ 10595 w 24954"/>
                    <a:gd name="connsiteY5" fmla="*/ 45689 h 97131"/>
                    <a:gd name="connsiteX6" fmla="*/ 10595 w 24954"/>
                    <a:gd name="connsiteY6" fmla="*/ 36906 h 97131"/>
                    <a:gd name="connsiteX7" fmla="*/ 13105 w 24954"/>
                    <a:gd name="connsiteY7" fmla="*/ 29378 h 97131"/>
                    <a:gd name="connsiteX8" fmla="*/ 18123 w 24954"/>
                    <a:gd name="connsiteY8" fmla="*/ 15576 h 97131"/>
                    <a:gd name="connsiteX9" fmla="*/ 24397 w 24954"/>
                    <a:gd name="connsiteY9" fmla="*/ 3029 h 97131"/>
                    <a:gd name="connsiteX10" fmla="*/ 24397 w 24954"/>
                    <a:gd name="connsiteY10" fmla="*/ 520 h 97131"/>
                    <a:gd name="connsiteX11" fmla="*/ 21888 w 24954"/>
                    <a:gd name="connsiteY11" fmla="*/ 1774 h 97131"/>
                    <a:gd name="connsiteX12" fmla="*/ 13105 w 24954"/>
                    <a:gd name="connsiteY12" fmla="*/ 14321 h 97131"/>
                    <a:gd name="connsiteX13" fmla="*/ 5576 w 24954"/>
                    <a:gd name="connsiteY13" fmla="*/ 28123 h 97131"/>
                    <a:gd name="connsiteX14" fmla="*/ 3067 w 24954"/>
                    <a:gd name="connsiteY14" fmla="*/ 36906 h 97131"/>
                    <a:gd name="connsiteX15" fmla="*/ 558 w 24954"/>
                    <a:gd name="connsiteY15" fmla="*/ 45689 h 97131"/>
                    <a:gd name="connsiteX16" fmla="*/ 558 w 24954"/>
                    <a:gd name="connsiteY16" fmla="*/ 63255 h 97131"/>
                    <a:gd name="connsiteX17" fmla="*/ 1812 w 24954"/>
                    <a:gd name="connsiteY17" fmla="*/ 70783 h 97131"/>
                    <a:gd name="connsiteX18" fmla="*/ 1812 w 24954"/>
                    <a:gd name="connsiteY18" fmla="*/ 78311 h 97131"/>
                    <a:gd name="connsiteX19" fmla="*/ 8086 w 24954"/>
                    <a:gd name="connsiteY19" fmla="*/ 92113 h 97131"/>
                    <a:gd name="connsiteX20" fmla="*/ 15614 w 24954"/>
                    <a:gd name="connsiteY20" fmla="*/ 97132 h 9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954" h="97131">
                      <a:moveTo>
                        <a:pt x="15614" y="97132"/>
                      </a:moveTo>
                      <a:cubicBezTo>
                        <a:pt x="16869" y="97132"/>
                        <a:pt x="16869" y="93367"/>
                        <a:pt x="15614" y="89603"/>
                      </a:cubicBezTo>
                      <a:cubicBezTo>
                        <a:pt x="13105" y="83330"/>
                        <a:pt x="14359" y="84585"/>
                        <a:pt x="11850" y="75802"/>
                      </a:cubicBezTo>
                      <a:cubicBezTo>
                        <a:pt x="11850" y="73292"/>
                        <a:pt x="11850" y="72038"/>
                        <a:pt x="11850" y="69528"/>
                      </a:cubicBezTo>
                      <a:cubicBezTo>
                        <a:pt x="11850" y="67019"/>
                        <a:pt x="10595" y="64509"/>
                        <a:pt x="9341" y="62000"/>
                      </a:cubicBezTo>
                      <a:cubicBezTo>
                        <a:pt x="9341" y="56981"/>
                        <a:pt x="10595" y="50708"/>
                        <a:pt x="10595" y="45689"/>
                      </a:cubicBezTo>
                      <a:cubicBezTo>
                        <a:pt x="10595" y="43179"/>
                        <a:pt x="10595" y="40670"/>
                        <a:pt x="10595" y="36906"/>
                      </a:cubicBezTo>
                      <a:cubicBezTo>
                        <a:pt x="10595" y="34397"/>
                        <a:pt x="11850" y="31887"/>
                        <a:pt x="13105" y="29378"/>
                      </a:cubicBezTo>
                      <a:cubicBezTo>
                        <a:pt x="14359" y="24359"/>
                        <a:pt x="16869" y="19340"/>
                        <a:pt x="18123" y="15576"/>
                      </a:cubicBezTo>
                      <a:cubicBezTo>
                        <a:pt x="21888" y="8048"/>
                        <a:pt x="20633" y="9303"/>
                        <a:pt x="24397" y="3029"/>
                      </a:cubicBezTo>
                      <a:cubicBezTo>
                        <a:pt x="25652" y="1774"/>
                        <a:pt x="24397" y="1774"/>
                        <a:pt x="24397" y="520"/>
                      </a:cubicBezTo>
                      <a:cubicBezTo>
                        <a:pt x="24397" y="-735"/>
                        <a:pt x="23142" y="520"/>
                        <a:pt x="21888" y="1774"/>
                      </a:cubicBezTo>
                      <a:cubicBezTo>
                        <a:pt x="16869" y="8048"/>
                        <a:pt x="18123" y="6793"/>
                        <a:pt x="13105" y="14321"/>
                      </a:cubicBezTo>
                      <a:cubicBezTo>
                        <a:pt x="10595" y="18085"/>
                        <a:pt x="8086" y="21850"/>
                        <a:pt x="5576" y="28123"/>
                      </a:cubicBezTo>
                      <a:cubicBezTo>
                        <a:pt x="4322" y="30632"/>
                        <a:pt x="4322" y="33142"/>
                        <a:pt x="3067" y="36906"/>
                      </a:cubicBezTo>
                      <a:cubicBezTo>
                        <a:pt x="1812" y="39415"/>
                        <a:pt x="558" y="41925"/>
                        <a:pt x="558" y="45689"/>
                      </a:cubicBezTo>
                      <a:cubicBezTo>
                        <a:pt x="-697" y="51962"/>
                        <a:pt x="558" y="58236"/>
                        <a:pt x="558" y="63255"/>
                      </a:cubicBezTo>
                      <a:cubicBezTo>
                        <a:pt x="558" y="65764"/>
                        <a:pt x="1812" y="68273"/>
                        <a:pt x="1812" y="70783"/>
                      </a:cubicBezTo>
                      <a:cubicBezTo>
                        <a:pt x="1812" y="73292"/>
                        <a:pt x="1812" y="75802"/>
                        <a:pt x="1812" y="78311"/>
                      </a:cubicBezTo>
                      <a:cubicBezTo>
                        <a:pt x="4322" y="87094"/>
                        <a:pt x="5576" y="84585"/>
                        <a:pt x="8086" y="92113"/>
                      </a:cubicBezTo>
                      <a:cubicBezTo>
                        <a:pt x="11850" y="93367"/>
                        <a:pt x="14359" y="97132"/>
                        <a:pt x="15614" y="9713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8" name="任意多边形: 形状 1747" descr="9d9de29c-2d72-4351-a4f2-ded957b05e6a"/>
                <p:cNvSpPr/>
                <p:nvPr/>
              </p:nvSpPr>
              <p:spPr>
                <a:xfrm>
                  <a:off x="10468748" y="5890107"/>
                  <a:ext cx="33179" cy="129753"/>
                </a:xfrm>
                <a:custGeom>
                  <a:avLst/>
                  <a:gdLst>
                    <a:gd name="connsiteX0" fmla="*/ 10038 w 33179"/>
                    <a:gd name="connsiteY0" fmla="*/ 129754 h 129753"/>
                    <a:gd name="connsiteX1" fmla="*/ 10038 w 33179"/>
                    <a:gd name="connsiteY1" fmla="*/ 120971 h 129753"/>
                    <a:gd name="connsiteX2" fmla="*/ 6273 w 33179"/>
                    <a:gd name="connsiteY2" fmla="*/ 102150 h 129753"/>
                    <a:gd name="connsiteX3" fmla="*/ 6273 w 33179"/>
                    <a:gd name="connsiteY3" fmla="*/ 93367 h 129753"/>
                    <a:gd name="connsiteX4" fmla="*/ 5019 w 33179"/>
                    <a:gd name="connsiteY4" fmla="*/ 83330 h 129753"/>
                    <a:gd name="connsiteX5" fmla="*/ 8783 w 33179"/>
                    <a:gd name="connsiteY5" fmla="*/ 60745 h 129753"/>
                    <a:gd name="connsiteX6" fmla="*/ 10038 w 33179"/>
                    <a:gd name="connsiteY6" fmla="*/ 49453 h 129753"/>
                    <a:gd name="connsiteX7" fmla="*/ 13802 w 33179"/>
                    <a:gd name="connsiteY7" fmla="*/ 39415 h 129753"/>
                    <a:gd name="connsiteX8" fmla="*/ 22585 w 33179"/>
                    <a:gd name="connsiteY8" fmla="*/ 20595 h 129753"/>
                    <a:gd name="connsiteX9" fmla="*/ 32622 w 33179"/>
                    <a:gd name="connsiteY9" fmla="*/ 3029 h 129753"/>
                    <a:gd name="connsiteX10" fmla="*/ 32622 w 33179"/>
                    <a:gd name="connsiteY10" fmla="*/ 520 h 129753"/>
                    <a:gd name="connsiteX11" fmla="*/ 30113 w 33179"/>
                    <a:gd name="connsiteY11" fmla="*/ 1774 h 129753"/>
                    <a:gd name="connsiteX12" fmla="*/ 18820 w 33179"/>
                    <a:gd name="connsiteY12" fmla="*/ 18086 h 129753"/>
                    <a:gd name="connsiteX13" fmla="*/ 8783 w 33179"/>
                    <a:gd name="connsiteY13" fmla="*/ 35651 h 129753"/>
                    <a:gd name="connsiteX14" fmla="*/ 5019 w 33179"/>
                    <a:gd name="connsiteY14" fmla="*/ 46944 h 129753"/>
                    <a:gd name="connsiteX15" fmla="*/ 1255 w 33179"/>
                    <a:gd name="connsiteY15" fmla="*/ 58236 h 129753"/>
                    <a:gd name="connsiteX16" fmla="*/ 0 w 33179"/>
                    <a:gd name="connsiteY16" fmla="*/ 82075 h 129753"/>
                    <a:gd name="connsiteX17" fmla="*/ 0 w 33179"/>
                    <a:gd name="connsiteY17" fmla="*/ 92113 h 129753"/>
                    <a:gd name="connsiteX18" fmla="*/ 0 w 33179"/>
                    <a:gd name="connsiteY18" fmla="*/ 102150 h 129753"/>
                    <a:gd name="connsiteX19" fmla="*/ 6273 w 33179"/>
                    <a:gd name="connsiteY19" fmla="*/ 120971 h 129753"/>
                    <a:gd name="connsiteX20" fmla="*/ 10038 w 33179"/>
                    <a:gd name="connsiteY20" fmla="*/ 129754 h 129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179" h="129753">
                      <a:moveTo>
                        <a:pt x="10038" y="129754"/>
                      </a:moveTo>
                      <a:cubicBezTo>
                        <a:pt x="11292" y="129754"/>
                        <a:pt x="11292" y="124735"/>
                        <a:pt x="10038" y="120971"/>
                      </a:cubicBezTo>
                      <a:cubicBezTo>
                        <a:pt x="7528" y="112188"/>
                        <a:pt x="8783" y="113443"/>
                        <a:pt x="6273" y="102150"/>
                      </a:cubicBezTo>
                      <a:cubicBezTo>
                        <a:pt x="6273" y="99641"/>
                        <a:pt x="6273" y="95877"/>
                        <a:pt x="6273" y="93367"/>
                      </a:cubicBezTo>
                      <a:cubicBezTo>
                        <a:pt x="6273" y="89603"/>
                        <a:pt x="5019" y="87094"/>
                        <a:pt x="5019" y="83330"/>
                      </a:cubicBezTo>
                      <a:cubicBezTo>
                        <a:pt x="5019" y="75802"/>
                        <a:pt x="7528" y="68274"/>
                        <a:pt x="8783" y="60745"/>
                      </a:cubicBezTo>
                      <a:cubicBezTo>
                        <a:pt x="8783" y="56981"/>
                        <a:pt x="8783" y="53217"/>
                        <a:pt x="10038" y="49453"/>
                      </a:cubicBezTo>
                      <a:cubicBezTo>
                        <a:pt x="11292" y="45689"/>
                        <a:pt x="12547" y="41925"/>
                        <a:pt x="13802" y="39415"/>
                      </a:cubicBezTo>
                      <a:cubicBezTo>
                        <a:pt x="16311" y="33142"/>
                        <a:pt x="18820" y="26868"/>
                        <a:pt x="22585" y="20595"/>
                      </a:cubicBezTo>
                      <a:cubicBezTo>
                        <a:pt x="28858" y="10557"/>
                        <a:pt x="27603" y="11812"/>
                        <a:pt x="32622" y="3029"/>
                      </a:cubicBezTo>
                      <a:cubicBezTo>
                        <a:pt x="33877" y="1774"/>
                        <a:pt x="32622" y="520"/>
                        <a:pt x="32622" y="520"/>
                      </a:cubicBezTo>
                      <a:cubicBezTo>
                        <a:pt x="32622" y="-735"/>
                        <a:pt x="31367" y="520"/>
                        <a:pt x="30113" y="1774"/>
                      </a:cubicBezTo>
                      <a:cubicBezTo>
                        <a:pt x="23839" y="9303"/>
                        <a:pt x="25094" y="8048"/>
                        <a:pt x="18820" y="18086"/>
                      </a:cubicBezTo>
                      <a:cubicBezTo>
                        <a:pt x="15056" y="23104"/>
                        <a:pt x="11292" y="29378"/>
                        <a:pt x="8783" y="35651"/>
                      </a:cubicBezTo>
                      <a:cubicBezTo>
                        <a:pt x="7528" y="39415"/>
                        <a:pt x="6273" y="43180"/>
                        <a:pt x="5019" y="46944"/>
                      </a:cubicBezTo>
                      <a:cubicBezTo>
                        <a:pt x="3764" y="50708"/>
                        <a:pt x="1255" y="54472"/>
                        <a:pt x="1255" y="58236"/>
                      </a:cubicBezTo>
                      <a:cubicBezTo>
                        <a:pt x="0" y="65764"/>
                        <a:pt x="0" y="74547"/>
                        <a:pt x="0" y="82075"/>
                      </a:cubicBezTo>
                      <a:cubicBezTo>
                        <a:pt x="0" y="85839"/>
                        <a:pt x="0" y="89603"/>
                        <a:pt x="0" y="92113"/>
                      </a:cubicBezTo>
                      <a:cubicBezTo>
                        <a:pt x="0" y="95877"/>
                        <a:pt x="0" y="98386"/>
                        <a:pt x="0" y="102150"/>
                      </a:cubicBezTo>
                      <a:cubicBezTo>
                        <a:pt x="2509" y="113443"/>
                        <a:pt x="2509" y="110933"/>
                        <a:pt x="6273" y="120971"/>
                      </a:cubicBezTo>
                      <a:cubicBezTo>
                        <a:pt x="6273" y="125990"/>
                        <a:pt x="8783" y="129754"/>
                        <a:pt x="10038" y="12975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49" name="任意多边形: 形状 1748" descr="ee175488-3e46-4862-a483-633a21699fb1"/>
                <p:cNvSpPr/>
                <p:nvPr/>
              </p:nvSpPr>
              <p:spPr>
                <a:xfrm>
                  <a:off x="10136253" y="6048719"/>
                  <a:ext cx="41875" cy="8782"/>
                </a:xfrm>
                <a:custGeom>
                  <a:avLst/>
                  <a:gdLst>
                    <a:gd name="connsiteX0" fmla="*/ 41405 w 41875"/>
                    <a:gd name="connsiteY0" fmla="*/ 2509 h 8782"/>
                    <a:gd name="connsiteX1" fmla="*/ 37641 w 41875"/>
                    <a:gd name="connsiteY1" fmla="*/ 0 h 8782"/>
                    <a:gd name="connsiteX2" fmla="*/ 31367 w 41875"/>
                    <a:gd name="connsiteY2" fmla="*/ 0 h 8782"/>
                    <a:gd name="connsiteX3" fmla="*/ 28858 w 41875"/>
                    <a:gd name="connsiteY3" fmla="*/ 0 h 8782"/>
                    <a:gd name="connsiteX4" fmla="*/ 26349 w 41875"/>
                    <a:gd name="connsiteY4" fmla="*/ 1255 h 8782"/>
                    <a:gd name="connsiteX5" fmla="*/ 18820 w 41875"/>
                    <a:gd name="connsiteY5" fmla="*/ 1255 h 8782"/>
                    <a:gd name="connsiteX6" fmla="*/ 15056 w 41875"/>
                    <a:gd name="connsiteY6" fmla="*/ 2509 h 8782"/>
                    <a:gd name="connsiteX7" fmla="*/ 11292 w 41875"/>
                    <a:gd name="connsiteY7" fmla="*/ 2509 h 8782"/>
                    <a:gd name="connsiteX8" fmla="*/ 5019 w 41875"/>
                    <a:gd name="connsiteY8" fmla="*/ 3764 h 8782"/>
                    <a:gd name="connsiteX9" fmla="*/ 0 w 41875"/>
                    <a:gd name="connsiteY9" fmla="*/ 6273 h 8782"/>
                    <a:gd name="connsiteX10" fmla="*/ 0 w 41875"/>
                    <a:gd name="connsiteY10" fmla="*/ 7528 h 8782"/>
                    <a:gd name="connsiteX11" fmla="*/ 1255 w 41875"/>
                    <a:gd name="connsiteY11" fmla="*/ 8783 h 8782"/>
                    <a:gd name="connsiteX12" fmla="*/ 7528 w 41875"/>
                    <a:gd name="connsiteY12" fmla="*/ 7528 h 8782"/>
                    <a:gd name="connsiteX13" fmla="*/ 13802 w 41875"/>
                    <a:gd name="connsiteY13" fmla="*/ 7528 h 8782"/>
                    <a:gd name="connsiteX14" fmla="*/ 17566 w 41875"/>
                    <a:gd name="connsiteY14" fmla="*/ 6273 h 8782"/>
                    <a:gd name="connsiteX15" fmla="*/ 21330 w 41875"/>
                    <a:gd name="connsiteY15" fmla="*/ 6273 h 8782"/>
                    <a:gd name="connsiteX16" fmla="*/ 27603 w 41875"/>
                    <a:gd name="connsiteY16" fmla="*/ 3764 h 8782"/>
                    <a:gd name="connsiteX17" fmla="*/ 30113 w 41875"/>
                    <a:gd name="connsiteY17" fmla="*/ 2509 h 8782"/>
                    <a:gd name="connsiteX18" fmla="*/ 32622 w 41875"/>
                    <a:gd name="connsiteY18" fmla="*/ 2509 h 8782"/>
                    <a:gd name="connsiteX19" fmla="*/ 37641 w 41875"/>
                    <a:gd name="connsiteY19" fmla="*/ 0 h 8782"/>
                    <a:gd name="connsiteX20" fmla="*/ 41405 w 41875"/>
                    <a:gd name="connsiteY20" fmla="*/ 2509 h 8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1875" h="8782">
                      <a:moveTo>
                        <a:pt x="41405" y="2509"/>
                      </a:moveTo>
                      <a:cubicBezTo>
                        <a:pt x="41405" y="1255"/>
                        <a:pt x="40150" y="0"/>
                        <a:pt x="37641" y="0"/>
                      </a:cubicBezTo>
                      <a:cubicBezTo>
                        <a:pt x="35132" y="0"/>
                        <a:pt x="35132" y="0"/>
                        <a:pt x="31367" y="0"/>
                      </a:cubicBezTo>
                      <a:cubicBezTo>
                        <a:pt x="30113" y="0"/>
                        <a:pt x="28858" y="0"/>
                        <a:pt x="28858" y="0"/>
                      </a:cubicBezTo>
                      <a:cubicBezTo>
                        <a:pt x="27603" y="0"/>
                        <a:pt x="27603" y="1255"/>
                        <a:pt x="26349" y="1255"/>
                      </a:cubicBezTo>
                      <a:cubicBezTo>
                        <a:pt x="23839" y="1255"/>
                        <a:pt x="21330" y="1255"/>
                        <a:pt x="18820" y="1255"/>
                      </a:cubicBezTo>
                      <a:cubicBezTo>
                        <a:pt x="17566" y="1255"/>
                        <a:pt x="16311" y="2509"/>
                        <a:pt x="15056" y="2509"/>
                      </a:cubicBezTo>
                      <a:cubicBezTo>
                        <a:pt x="13802" y="2509"/>
                        <a:pt x="12547" y="2509"/>
                        <a:pt x="11292" y="2509"/>
                      </a:cubicBezTo>
                      <a:cubicBezTo>
                        <a:pt x="8783" y="2509"/>
                        <a:pt x="7528" y="3764"/>
                        <a:pt x="5019" y="3764"/>
                      </a:cubicBezTo>
                      <a:cubicBezTo>
                        <a:pt x="1255" y="5019"/>
                        <a:pt x="2509" y="5019"/>
                        <a:pt x="0" y="6273"/>
                      </a:cubicBezTo>
                      <a:cubicBezTo>
                        <a:pt x="0" y="6273"/>
                        <a:pt x="0" y="7528"/>
                        <a:pt x="0" y="7528"/>
                      </a:cubicBezTo>
                      <a:cubicBezTo>
                        <a:pt x="0" y="8783"/>
                        <a:pt x="0" y="8783"/>
                        <a:pt x="1255" y="8783"/>
                      </a:cubicBezTo>
                      <a:cubicBezTo>
                        <a:pt x="3764" y="8783"/>
                        <a:pt x="3764" y="8783"/>
                        <a:pt x="7528" y="7528"/>
                      </a:cubicBezTo>
                      <a:cubicBezTo>
                        <a:pt x="8783" y="7528"/>
                        <a:pt x="11292" y="7528"/>
                        <a:pt x="13802" y="7528"/>
                      </a:cubicBezTo>
                      <a:cubicBezTo>
                        <a:pt x="15056" y="7528"/>
                        <a:pt x="16311" y="6273"/>
                        <a:pt x="17566" y="6273"/>
                      </a:cubicBezTo>
                      <a:cubicBezTo>
                        <a:pt x="18820" y="6273"/>
                        <a:pt x="20075" y="6273"/>
                        <a:pt x="21330" y="6273"/>
                      </a:cubicBezTo>
                      <a:cubicBezTo>
                        <a:pt x="23839" y="6273"/>
                        <a:pt x="26349" y="5019"/>
                        <a:pt x="27603" y="3764"/>
                      </a:cubicBezTo>
                      <a:cubicBezTo>
                        <a:pt x="28858" y="3764"/>
                        <a:pt x="30113" y="3764"/>
                        <a:pt x="30113" y="2509"/>
                      </a:cubicBezTo>
                      <a:cubicBezTo>
                        <a:pt x="31367" y="2509"/>
                        <a:pt x="32622" y="2509"/>
                        <a:pt x="32622" y="2509"/>
                      </a:cubicBezTo>
                      <a:cubicBezTo>
                        <a:pt x="36386" y="1255"/>
                        <a:pt x="35132" y="1255"/>
                        <a:pt x="37641" y="0"/>
                      </a:cubicBezTo>
                      <a:cubicBezTo>
                        <a:pt x="41405" y="5019"/>
                        <a:pt x="42660" y="3764"/>
                        <a:pt x="41405" y="250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0" name="任意多边形: 形状 1749" descr="f93741b3-c939-4892-ab31-eb3e1a633366"/>
                <p:cNvSpPr/>
                <p:nvPr/>
              </p:nvSpPr>
              <p:spPr>
                <a:xfrm>
                  <a:off x="10119384" y="6082596"/>
                  <a:ext cx="52000" cy="12546"/>
                </a:xfrm>
                <a:custGeom>
                  <a:avLst/>
                  <a:gdLst>
                    <a:gd name="connsiteX0" fmla="*/ 52000 w 52000"/>
                    <a:gd name="connsiteY0" fmla="*/ 2509 h 12546"/>
                    <a:gd name="connsiteX1" fmla="*/ 48236 w 52000"/>
                    <a:gd name="connsiteY1" fmla="*/ 0 h 12546"/>
                    <a:gd name="connsiteX2" fmla="*/ 40708 w 52000"/>
                    <a:gd name="connsiteY2" fmla="*/ 1255 h 12546"/>
                    <a:gd name="connsiteX3" fmla="*/ 36944 w 52000"/>
                    <a:gd name="connsiteY3" fmla="*/ 1255 h 12546"/>
                    <a:gd name="connsiteX4" fmla="*/ 33180 w 52000"/>
                    <a:gd name="connsiteY4" fmla="*/ 2509 h 12546"/>
                    <a:gd name="connsiteX5" fmla="*/ 24397 w 52000"/>
                    <a:gd name="connsiteY5" fmla="*/ 3764 h 12546"/>
                    <a:gd name="connsiteX6" fmla="*/ 20633 w 52000"/>
                    <a:gd name="connsiteY6" fmla="*/ 5019 h 12546"/>
                    <a:gd name="connsiteX7" fmla="*/ 15614 w 52000"/>
                    <a:gd name="connsiteY7" fmla="*/ 6273 h 12546"/>
                    <a:gd name="connsiteX8" fmla="*/ 8086 w 52000"/>
                    <a:gd name="connsiteY8" fmla="*/ 7528 h 12546"/>
                    <a:gd name="connsiteX9" fmla="*/ 558 w 52000"/>
                    <a:gd name="connsiteY9" fmla="*/ 10038 h 12546"/>
                    <a:gd name="connsiteX10" fmla="*/ 558 w 52000"/>
                    <a:gd name="connsiteY10" fmla="*/ 11292 h 12546"/>
                    <a:gd name="connsiteX11" fmla="*/ 1812 w 52000"/>
                    <a:gd name="connsiteY11" fmla="*/ 12547 h 12546"/>
                    <a:gd name="connsiteX12" fmla="*/ 9341 w 52000"/>
                    <a:gd name="connsiteY12" fmla="*/ 11292 h 12546"/>
                    <a:gd name="connsiteX13" fmla="*/ 18123 w 52000"/>
                    <a:gd name="connsiteY13" fmla="*/ 11292 h 12546"/>
                    <a:gd name="connsiteX14" fmla="*/ 23142 w 52000"/>
                    <a:gd name="connsiteY14" fmla="*/ 10038 h 12546"/>
                    <a:gd name="connsiteX15" fmla="*/ 28161 w 52000"/>
                    <a:gd name="connsiteY15" fmla="*/ 10038 h 12546"/>
                    <a:gd name="connsiteX16" fmla="*/ 36944 w 52000"/>
                    <a:gd name="connsiteY16" fmla="*/ 7528 h 12546"/>
                    <a:gd name="connsiteX17" fmla="*/ 40708 w 52000"/>
                    <a:gd name="connsiteY17" fmla="*/ 6273 h 12546"/>
                    <a:gd name="connsiteX18" fmla="*/ 44472 w 52000"/>
                    <a:gd name="connsiteY18" fmla="*/ 6273 h 12546"/>
                    <a:gd name="connsiteX19" fmla="*/ 52000 w 52000"/>
                    <a:gd name="connsiteY19" fmla="*/ 3764 h 12546"/>
                    <a:gd name="connsiteX20" fmla="*/ 52000 w 52000"/>
                    <a:gd name="connsiteY20" fmla="*/ 2509 h 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2000" h="12546">
                      <a:moveTo>
                        <a:pt x="52000" y="2509"/>
                      </a:moveTo>
                      <a:cubicBezTo>
                        <a:pt x="52000" y="1255"/>
                        <a:pt x="49491" y="0"/>
                        <a:pt x="48236" y="0"/>
                      </a:cubicBezTo>
                      <a:cubicBezTo>
                        <a:pt x="44472" y="0"/>
                        <a:pt x="44472" y="0"/>
                        <a:pt x="40708" y="1255"/>
                      </a:cubicBezTo>
                      <a:cubicBezTo>
                        <a:pt x="39453" y="1255"/>
                        <a:pt x="38199" y="1255"/>
                        <a:pt x="36944" y="1255"/>
                      </a:cubicBezTo>
                      <a:cubicBezTo>
                        <a:pt x="35689" y="1255"/>
                        <a:pt x="34435" y="2509"/>
                        <a:pt x="33180" y="2509"/>
                      </a:cubicBezTo>
                      <a:cubicBezTo>
                        <a:pt x="30670" y="2509"/>
                        <a:pt x="26906" y="2509"/>
                        <a:pt x="24397" y="3764"/>
                      </a:cubicBezTo>
                      <a:cubicBezTo>
                        <a:pt x="23142" y="3764"/>
                        <a:pt x="21888" y="5019"/>
                        <a:pt x="20633" y="5019"/>
                      </a:cubicBezTo>
                      <a:cubicBezTo>
                        <a:pt x="19378" y="5019"/>
                        <a:pt x="18123" y="5019"/>
                        <a:pt x="15614" y="6273"/>
                      </a:cubicBezTo>
                      <a:cubicBezTo>
                        <a:pt x="13105" y="7528"/>
                        <a:pt x="9341" y="7528"/>
                        <a:pt x="8086" y="7528"/>
                      </a:cubicBezTo>
                      <a:cubicBezTo>
                        <a:pt x="3067" y="8783"/>
                        <a:pt x="4322" y="8783"/>
                        <a:pt x="558" y="10038"/>
                      </a:cubicBezTo>
                      <a:cubicBezTo>
                        <a:pt x="-697" y="10038"/>
                        <a:pt x="558" y="11292"/>
                        <a:pt x="558" y="11292"/>
                      </a:cubicBezTo>
                      <a:cubicBezTo>
                        <a:pt x="558" y="12547"/>
                        <a:pt x="558" y="12547"/>
                        <a:pt x="1812" y="12547"/>
                      </a:cubicBezTo>
                      <a:cubicBezTo>
                        <a:pt x="5576" y="12547"/>
                        <a:pt x="5576" y="12547"/>
                        <a:pt x="9341" y="11292"/>
                      </a:cubicBezTo>
                      <a:cubicBezTo>
                        <a:pt x="11850" y="11292"/>
                        <a:pt x="14359" y="11292"/>
                        <a:pt x="18123" y="11292"/>
                      </a:cubicBezTo>
                      <a:cubicBezTo>
                        <a:pt x="19378" y="11292"/>
                        <a:pt x="20633" y="10038"/>
                        <a:pt x="23142" y="10038"/>
                      </a:cubicBezTo>
                      <a:cubicBezTo>
                        <a:pt x="24397" y="10038"/>
                        <a:pt x="26906" y="10038"/>
                        <a:pt x="28161" y="10038"/>
                      </a:cubicBezTo>
                      <a:cubicBezTo>
                        <a:pt x="30670" y="10038"/>
                        <a:pt x="34435" y="7528"/>
                        <a:pt x="36944" y="7528"/>
                      </a:cubicBezTo>
                      <a:cubicBezTo>
                        <a:pt x="38199" y="7528"/>
                        <a:pt x="39453" y="6273"/>
                        <a:pt x="40708" y="6273"/>
                      </a:cubicBezTo>
                      <a:cubicBezTo>
                        <a:pt x="41963" y="6273"/>
                        <a:pt x="43217" y="6273"/>
                        <a:pt x="44472" y="6273"/>
                      </a:cubicBezTo>
                      <a:cubicBezTo>
                        <a:pt x="49491" y="5019"/>
                        <a:pt x="48236" y="3764"/>
                        <a:pt x="52000" y="3764"/>
                      </a:cubicBezTo>
                      <a:cubicBezTo>
                        <a:pt x="50746" y="3764"/>
                        <a:pt x="52000" y="3764"/>
                        <a:pt x="52000" y="250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1" name="任意多边形: 形状 1750" descr="fed51c1d-1323-422e-98a1-9c4ef9475a57"/>
                <p:cNvSpPr/>
                <p:nvPr/>
              </p:nvSpPr>
              <p:spPr>
                <a:xfrm>
                  <a:off x="10043405" y="6118982"/>
                  <a:ext cx="90584" cy="41404"/>
                </a:xfrm>
                <a:custGeom>
                  <a:avLst/>
                  <a:gdLst>
                    <a:gd name="connsiteX0" fmla="*/ 90338 w 90584"/>
                    <a:gd name="connsiteY0" fmla="*/ 5019 h 41404"/>
                    <a:gd name="connsiteX1" fmla="*/ 84065 w 90584"/>
                    <a:gd name="connsiteY1" fmla="*/ 1255 h 41404"/>
                    <a:gd name="connsiteX2" fmla="*/ 67754 w 90584"/>
                    <a:gd name="connsiteY2" fmla="*/ 0 h 41404"/>
                    <a:gd name="connsiteX3" fmla="*/ 60226 w 90584"/>
                    <a:gd name="connsiteY3" fmla="*/ 0 h 41404"/>
                    <a:gd name="connsiteX4" fmla="*/ 51443 w 90584"/>
                    <a:gd name="connsiteY4" fmla="*/ 2509 h 41404"/>
                    <a:gd name="connsiteX5" fmla="*/ 33877 w 90584"/>
                    <a:gd name="connsiteY5" fmla="*/ 7528 h 41404"/>
                    <a:gd name="connsiteX6" fmla="*/ 26349 w 90584"/>
                    <a:gd name="connsiteY6" fmla="*/ 12547 h 41404"/>
                    <a:gd name="connsiteX7" fmla="*/ 18820 w 90584"/>
                    <a:gd name="connsiteY7" fmla="*/ 17566 h 41404"/>
                    <a:gd name="connsiteX8" fmla="*/ 7528 w 90584"/>
                    <a:gd name="connsiteY8" fmla="*/ 27603 h 41404"/>
                    <a:gd name="connsiteX9" fmla="*/ 0 w 90584"/>
                    <a:gd name="connsiteY9" fmla="*/ 38896 h 41404"/>
                    <a:gd name="connsiteX10" fmla="*/ 1255 w 90584"/>
                    <a:gd name="connsiteY10" fmla="*/ 41405 h 41404"/>
                    <a:gd name="connsiteX11" fmla="*/ 3764 w 90584"/>
                    <a:gd name="connsiteY11" fmla="*/ 40150 h 41404"/>
                    <a:gd name="connsiteX12" fmla="*/ 12547 w 90584"/>
                    <a:gd name="connsiteY12" fmla="*/ 30113 h 41404"/>
                    <a:gd name="connsiteX13" fmla="*/ 23839 w 90584"/>
                    <a:gd name="connsiteY13" fmla="*/ 21330 h 41404"/>
                    <a:gd name="connsiteX14" fmla="*/ 30113 w 90584"/>
                    <a:gd name="connsiteY14" fmla="*/ 16311 h 41404"/>
                    <a:gd name="connsiteX15" fmla="*/ 37641 w 90584"/>
                    <a:gd name="connsiteY15" fmla="*/ 13802 h 41404"/>
                    <a:gd name="connsiteX16" fmla="*/ 53952 w 90584"/>
                    <a:gd name="connsiteY16" fmla="*/ 7528 h 41404"/>
                    <a:gd name="connsiteX17" fmla="*/ 61480 w 90584"/>
                    <a:gd name="connsiteY17" fmla="*/ 6273 h 41404"/>
                    <a:gd name="connsiteX18" fmla="*/ 69008 w 90584"/>
                    <a:gd name="connsiteY18" fmla="*/ 6273 h 41404"/>
                    <a:gd name="connsiteX19" fmla="*/ 82810 w 90584"/>
                    <a:gd name="connsiteY19" fmla="*/ 5019 h 41404"/>
                    <a:gd name="connsiteX20" fmla="*/ 90338 w 90584"/>
                    <a:gd name="connsiteY20" fmla="*/ 5019 h 41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0584" h="41404">
                      <a:moveTo>
                        <a:pt x="90338" y="5019"/>
                      </a:moveTo>
                      <a:cubicBezTo>
                        <a:pt x="91593" y="3764"/>
                        <a:pt x="87829" y="1255"/>
                        <a:pt x="84065" y="1255"/>
                      </a:cubicBezTo>
                      <a:cubicBezTo>
                        <a:pt x="76537" y="0"/>
                        <a:pt x="77791" y="0"/>
                        <a:pt x="67754" y="0"/>
                      </a:cubicBezTo>
                      <a:cubicBezTo>
                        <a:pt x="65244" y="0"/>
                        <a:pt x="62735" y="0"/>
                        <a:pt x="60226" y="0"/>
                      </a:cubicBezTo>
                      <a:cubicBezTo>
                        <a:pt x="57716" y="0"/>
                        <a:pt x="55207" y="1255"/>
                        <a:pt x="51443" y="2509"/>
                      </a:cubicBezTo>
                      <a:cubicBezTo>
                        <a:pt x="45169" y="3764"/>
                        <a:pt x="38896" y="5019"/>
                        <a:pt x="33877" y="7528"/>
                      </a:cubicBezTo>
                      <a:cubicBezTo>
                        <a:pt x="31367" y="8783"/>
                        <a:pt x="28858" y="11292"/>
                        <a:pt x="26349" y="12547"/>
                      </a:cubicBezTo>
                      <a:cubicBezTo>
                        <a:pt x="23839" y="13802"/>
                        <a:pt x="21330" y="15056"/>
                        <a:pt x="18820" y="17566"/>
                      </a:cubicBezTo>
                      <a:cubicBezTo>
                        <a:pt x="15056" y="21330"/>
                        <a:pt x="10038" y="23839"/>
                        <a:pt x="7528" y="27603"/>
                      </a:cubicBezTo>
                      <a:cubicBezTo>
                        <a:pt x="2509" y="33877"/>
                        <a:pt x="3764" y="33877"/>
                        <a:pt x="0" y="38896"/>
                      </a:cubicBezTo>
                      <a:cubicBezTo>
                        <a:pt x="0" y="40150"/>
                        <a:pt x="0" y="40150"/>
                        <a:pt x="1255" y="41405"/>
                      </a:cubicBezTo>
                      <a:cubicBezTo>
                        <a:pt x="1255" y="41405"/>
                        <a:pt x="2509" y="41405"/>
                        <a:pt x="3764" y="40150"/>
                      </a:cubicBezTo>
                      <a:cubicBezTo>
                        <a:pt x="7528" y="35131"/>
                        <a:pt x="6273" y="35131"/>
                        <a:pt x="12547" y="30113"/>
                      </a:cubicBezTo>
                      <a:cubicBezTo>
                        <a:pt x="15056" y="27603"/>
                        <a:pt x="20075" y="25094"/>
                        <a:pt x="23839" y="21330"/>
                      </a:cubicBezTo>
                      <a:cubicBezTo>
                        <a:pt x="26349" y="20075"/>
                        <a:pt x="27603" y="17566"/>
                        <a:pt x="30113" y="16311"/>
                      </a:cubicBezTo>
                      <a:cubicBezTo>
                        <a:pt x="32622" y="15056"/>
                        <a:pt x="35132" y="15056"/>
                        <a:pt x="37641" y="13802"/>
                      </a:cubicBezTo>
                      <a:cubicBezTo>
                        <a:pt x="42660" y="11292"/>
                        <a:pt x="47679" y="8783"/>
                        <a:pt x="53952" y="7528"/>
                      </a:cubicBezTo>
                      <a:cubicBezTo>
                        <a:pt x="56461" y="7528"/>
                        <a:pt x="58971" y="6273"/>
                        <a:pt x="61480" y="6273"/>
                      </a:cubicBezTo>
                      <a:cubicBezTo>
                        <a:pt x="63990" y="6273"/>
                        <a:pt x="66499" y="6273"/>
                        <a:pt x="69008" y="6273"/>
                      </a:cubicBezTo>
                      <a:cubicBezTo>
                        <a:pt x="77791" y="6273"/>
                        <a:pt x="76537" y="5019"/>
                        <a:pt x="82810" y="5019"/>
                      </a:cubicBezTo>
                      <a:cubicBezTo>
                        <a:pt x="86574" y="6273"/>
                        <a:pt x="89084" y="6273"/>
                        <a:pt x="90338" y="501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2" name="任意多边形: 形状 1751" descr="80876a90-03c0-4f34-9534-67bfb2f5e17c"/>
                <p:cNvSpPr/>
                <p:nvPr/>
              </p:nvSpPr>
              <p:spPr>
                <a:xfrm>
                  <a:off x="9985689" y="5971241"/>
                  <a:ext cx="102885" cy="94280"/>
                </a:xfrm>
                <a:custGeom>
                  <a:avLst/>
                  <a:gdLst>
                    <a:gd name="connsiteX0" fmla="*/ 102885 w 102885"/>
                    <a:gd name="connsiteY0" fmla="*/ 941 h 94280"/>
                    <a:gd name="connsiteX1" fmla="*/ 91593 w 102885"/>
                    <a:gd name="connsiteY1" fmla="*/ 941 h 94280"/>
                    <a:gd name="connsiteX2" fmla="*/ 70263 w 102885"/>
                    <a:gd name="connsiteY2" fmla="*/ 8469 h 94280"/>
                    <a:gd name="connsiteX3" fmla="*/ 60226 w 102885"/>
                    <a:gd name="connsiteY3" fmla="*/ 13488 h 94280"/>
                    <a:gd name="connsiteX4" fmla="*/ 51443 w 102885"/>
                    <a:gd name="connsiteY4" fmla="*/ 21016 h 94280"/>
                    <a:gd name="connsiteX5" fmla="*/ 31367 w 102885"/>
                    <a:gd name="connsiteY5" fmla="*/ 36073 h 94280"/>
                    <a:gd name="connsiteX6" fmla="*/ 23839 w 102885"/>
                    <a:gd name="connsiteY6" fmla="*/ 46110 h 94280"/>
                    <a:gd name="connsiteX7" fmla="*/ 16311 w 102885"/>
                    <a:gd name="connsiteY7" fmla="*/ 54893 h 94280"/>
                    <a:gd name="connsiteX8" fmla="*/ 6273 w 102885"/>
                    <a:gd name="connsiteY8" fmla="*/ 72459 h 94280"/>
                    <a:gd name="connsiteX9" fmla="*/ 0 w 102885"/>
                    <a:gd name="connsiteY9" fmla="*/ 91279 h 94280"/>
                    <a:gd name="connsiteX10" fmla="*/ 1255 w 102885"/>
                    <a:gd name="connsiteY10" fmla="*/ 93789 h 94280"/>
                    <a:gd name="connsiteX11" fmla="*/ 3764 w 102885"/>
                    <a:gd name="connsiteY11" fmla="*/ 91279 h 94280"/>
                    <a:gd name="connsiteX12" fmla="*/ 11292 w 102885"/>
                    <a:gd name="connsiteY12" fmla="*/ 73714 h 94280"/>
                    <a:gd name="connsiteX13" fmla="*/ 22585 w 102885"/>
                    <a:gd name="connsiteY13" fmla="*/ 57402 h 94280"/>
                    <a:gd name="connsiteX14" fmla="*/ 30113 w 102885"/>
                    <a:gd name="connsiteY14" fmla="*/ 48620 h 94280"/>
                    <a:gd name="connsiteX15" fmla="*/ 38896 w 102885"/>
                    <a:gd name="connsiteY15" fmla="*/ 41091 h 94280"/>
                    <a:gd name="connsiteX16" fmla="*/ 57716 w 102885"/>
                    <a:gd name="connsiteY16" fmla="*/ 24780 h 94280"/>
                    <a:gd name="connsiteX17" fmla="*/ 66499 w 102885"/>
                    <a:gd name="connsiteY17" fmla="*/ 18507 h 94280"/>
                    <a:gd name="connsiteX18" fmla="*/ 76537 w 102885"/>
                    <a:gd name="connsiteY18" fmla="*/ 14743 h 94280"/>
                    <a:gd name="connsiteX19" fmla="*/ 95357 w 102885"/>
                    <a:gd name="connsiteY19" fmla="*/ 4705 h 94280"/>
                    <a:gd name="connsiteX20" fmla="*/ 102885 w 102885"/>
                    <a:gd name="connsiteY20" fmla="*/ 941 h 94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2885" h="94280">
                      <a:moveTo>
                        <a:pt x="102885" y="941"/>
                      </a:moveTo>
                      <a:cubicBezTo>
                        <a:pt x="102885" y="-314"/>
                        <a:pt x="97867" y="-314"/>
                        <a:pt x="91593" y="941"/>
                      </a:cubicBezTo>
                      <a:cubicBezTo>
                        <a:pt x="80301" y="4705"/>
                        <a:pt x="82810" y="3450"/>
                        <a:pt x="70263" y="8469"/>
                      </a:cubicBezTo>
                      <a:cubicBezTo>
                        <a:pt x="67754" y="9724"/>
                        <a:pt x="63990" y="10979"/>
                        <a:pt x="60226" y="13488"/>
                      </a:cubicBezTo>
                      <a:cubicBezTo>
                        <a:pt x="56461" y="14743"/>
                        <a:pt x="53952" y="18507"/>
                        <a:pt x="51443" y="21016"/>
                      </a:cubicBezTo>
                      <a:cubicBezTo>
                        <a:pt x="45169" y="26035"/>
                        <a:pt x="37641" y="29799"/>
                        <a:pt x="31367" y="36073"/>
                      </a:cubicBezTo>
                      <a:cubicBezTo>
                        <a:pt x="28858" y="38582"/>
                        <a:pt x="26349" y="42346"/>
                        <a:pt x="23839" y="46110"/>
                      </a:cubicBezTo>
                      <a:cubicBezTo>
                        <a:pt x="21330" y="48620"/>
                        <a:pt x="18820" y="52384"/>
                        <a:pt x="16311" y="54893"/>
                      </a:cubicBezTo>
                      <a:cubicBezTo>
                        <a:pt x="12547" y="61167"/>
                        <a:pt x="7528" y="67440"/>
                        <a:pt x="6273" y="72459"/>
                      </a:cubicBezTo>
                      <a:cubicBezTo>
                        <a:pt x="1255" y="83751"/>
                        <a:pt x="2509" y="81242"/>
                        <a:pt x="0" y="91279"/>
                      </a:cubicBezTo>
                      <a:cubicBezTo>
                        <a:pt x="0" y="92534"/>
                        <a:pt x="0" y="93789"/>
                        <a:pt x="1255" y="93789"/>
                      </a:cubicBezTo>
                      <a:cubicBezTo>
                        <a:pt x="2509" y="95043"/>
                        <a:pt x="2509" y="93789"/>
                        <a:pt x="3764" y="91279"/>
                      </a:cubicBezTo>
                      <a:cubicBezTo>
                        <a:pt x="7528" y="82496"/>
                        <a:pt x="6273" y="83751"/>
                        <a:pt x="11292" y="73714"/>
                      </a:cubicBezTo>
                      <a:cubicBezTo>
                        <a:pt x="13802" y="68695"/>
                        <a:pt x="18820" y="63676"/>
                        <a:pt x="22585" y="57402"/>
                      </a:cubicBezTo>
                      <a:cubicBezTo>
                        <a:pt x="25094" y="54893"/>
                        <a:pt x="26349" y="51129"/>
                        <a:pt x="30113" y="48620"/>
                      </a:cubicBezTo>
                      <a:cubicBezTo>
                        <a:pt x="32622" y="46110"/>
                        <a:pt x="36386" y="43601"/>
                        <a:pt x="38896" y="41091"/>
                      </a:cubicBezTo>
                      <a:cubicBezTo>
                        <a:pt x="45169" y="36073"/>
                        <a:pt x="50188" y="29799"/>
                        <a:pt x="57716" y="24780"/>
                      </a:cubicBezTo>
                      <a:cubicBezTo>
                        <a:pt x="61480" y="22271"/>
                        <a:pt x="63990" y="21016"/>
                        <a:pt x="66499" y="18507"/>
                      </a:cubicBezTo>
                      <a:cubicBezTo>
                        <a:pt x="69008" y="15997"/>
                        <a:pt x="72773" y="15997"/>
                        <a:pt x="76537" y="14743"/>
                      </a:cubicBezTo>
                      <a:cubicBezTo>
                        <a:pt x="87829" y="9724"/>
                        <a:pt x="85320" y="9724"/>
                        <a:pt x="95357" y="4705"/>
                      </a:cubicBezTo>
                      <a:cubicBezTo>
                        <a:pt x="97867" y="4705"/>
                        <a:pt x="102885" y="2196"/>
                        <a:pt x="102885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3" name="任意多边形: 形状 1752" descr="f31953cd-def6-41c9-b93a-0d0b1e713d95"/>
                <p:cNvSpPr/>
                <p:nvPr/>
              </p:nvSpPr>
              <p:spPr>
                <a:xfrm>
                  <a:off x="9995727" y="6082076"/>
                  <a:ext cx="74497" cy="35651"/>
                </a:xfrm>
                <a:custGeom>
                  <a:avLst/>
                  <a:gdLst>
                    <a:gd name="connsiteX0" fmla="*/ 74027 w 74497"/>
                    <a:gd name="connsiteY0" fmla="*/ 520 h 35651"/>
                    <a:gd name="connsiteX1" fmla="*/ 67754 w 74497"/>
                    <a:gd name="connsiteY1" fmla="*/ 1774 h 35651"/>
                    <a:gd name="connsiteX2" fmla="*/ 58971 w 74497"/>
                    <a:gd name="connsiteY2" fmla="*/ 8048 h 35651"/>
                    <a:gd name="connsiteX3" fmla="*/ 53952 w 74497"/>
                    <a:gd name="connsiteY3" fmla="*/ 10557 h 35651"/>
                    <a:gd name="connsiteX4" fmla="*/ 48933 w 74497"/>
                    <a:gd name="connsiteY4" fmla="*/ 14321 h 35651"/>
                    <a:gd name="connsiteX5" fmla="*/ 36386 w 74497"/>
                    <a:gd name="connsiteY5" fmla="*/ 19340 h 35651"/>
                    <a:gd name="connsiteX6" fmla="*/ 30113 w 74497"/>
                    <a:gd name="connsiteY6" fmla="*/ 23104 h 35651"/>
                    <a:gd name="connsiteX7" fmla="*/ 23839 w 74497"/>
                    <a:gd name="connsiteY7" fmla="*/ 25614 h 35651"/>
                    <a:gd name="connsiteX8" fmla="*/ 12547 w 74497"/>
                    <a:gd name="connsiteY8" fmla="*/ 29378 h 35651"/>
                    <a:gd name="connsiteX9" fmla="*/ 1255 w 74497"/>
                    <a:gd name="connsiteY9" fmla="*/ 33142 h 35651"/>
                    <a:gd name="connsiteX10" fmla="*/ 0 w 74497"/>
                    <a:gd name="connsiteY10" fmla="*/ 34396 h 35651"/>
                    <a:gd name="connsiteX11" fmla="*/ 1255 w 74497"/>
                    <a:gd name="connsiteY11" fmla="*/ 35651 h 35651"/>
                    <a:gd name="connsiteX12" fmla="*/ 13802 w 74497"/>
                    <a:gd name="connsiteY12" fmla="*/ 33142 h 35651"/>
                    <a:gd name="connsiteX13" fmla="*/ 26349 w 74497"/>
                    <a:gd name="connsiteY13" fmla="*/ 30633 h 35651"/>
                    <a:gd name="connsiteX14" fmla="*/ 32622 w 74497"/>
                    <a:gd name="connsiteY14" fmla="*/ 28123 h 35651"/>
                    <a:gd name="connsiteX15" fmla="*/ 40150 w 74497"/>
                    <a:gd name="connsiteY15" fmla="*/ 26868 h 35651"/>
                    <a:gd name="connsiteX16" fmla="*/ 52697 w 74497"/>
                    <a:gd name="connsiteY16" fmla="*/ 19340 h 35651"/>
                    <a:gd name="connsiteX17" fmla="*/ 57716 w 74497"/>
                    <a:gd name="connsiteY17" fmla="*/ 15576 h 35651"/>
                    <a:gd name="connsiteX18" fmla="*/ 62735 w 74497"/>
                    <a:gd name="connsiteY18" fmla="*/ 13067 h 35651"/>
                    <a:gd name="connsiteX19" fmla="*/ 70263 w 74497"/>
                    <a:gd name="connsiteY19" fmla="*/ 5539 h 35651"/>
                    <a:gd name="connsiteX20" fmla="*/ 74027 w 74497"/>
                    <a:gd name="connsiteY20" fmla="*/ 520 h 35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4497" h="35651">
                      <a:moveTo>
                        <a:pt x="74027" y="520"/>
                      </a:moveTo>
                      <a:cubicBezTo>
                        <a:pt x="72773" y="-735"/>
                        <a:pt x="70263" y="520"/>
                        <a:pt x="67754" y="1774"/>
                      </a:cubicBezTo>
                      <a:cubicBezTo>
                        <a:pt x="62735" y="5539"/>
                        <a:pt x="63990" y="4284"/>
                        <a:pt x="58971" y="8048"/>
                      </a:cubicBezTo>
                      <a:cubicBezTo>
                        <a:pt x="57716" y="9303"/>
                        <a:pt x="55207" y="9303"/>
                        <a:pt x="53952" y="10557"/>
                      </a:cubicBezTo>
                      <a:cubicBezTo>
                        <a:pt x="52697" y="11812"/>
                        <a:pt x="51443" y="13067"/>
                        <a:pt x="48933" y="14321"/>
                      </a:cubicBezTo>
                      <a:cubicBezTo>
                        <a:pt x="45169" y="16831"/>
                        <a:pt x="40150" y="18086"/>
                        <a:pt x="36386" y="19340"/>
                      </a:cubicBezTo>
                      <a:cubicBezTo>
                        <a:pt x="33877" y="20595"/>
                        <a:pt x="32622" y="21850"/>
                        <a:pt x="30113" y="23104"/>
                      </a:cubicBezTo>
                      <a:cubicBezTo>
                        <a:pt x="27603" y="24359"/>
                        <a:pt x="26349" y="24359"/>
                        <a:pt x="23839" y="25614"/>
                      </a:cubicBezTo>
                      <a:cubicBezTo>
                        <a:pt x="20075" y="26868"/>
                        <a:pt x="15056" y="28123"/>
                        <a:pt x="12547" y="29378"/>
                      </a:cubicBezTo>
                      <a:cubicBezTo>
                        <a:pt x="6273" y="31887"/>
                        <a:pt x="7528" y="31887"/>
                        <a:pt x="1255" y="33142"/>
                      </a:cubicBezTo>
                      <a:cubicBezTo>
                        <a:pt x="0" y="33142"/>
                        <a:pt x="0" y="34396"/>
                        <a:pt x="0" y="34396"/>
                      </a:cubicBezTo>
                      <a:cubicBezTo>
                        <a:pt x="0" y="35651"/>
                        <a:pt x="0" y="35651"/>
                        <a:pt x="1255" y="35651"/>
                      </a:cubicBezTo>
                      <a:cubicBezTo>
                        <a:pt x="7528" y="35651"/>
                        <a:pt x="6273" y="34396"/>
                        <a:pt x="13802" y="33142"/>
                      </a:cubicBezTo>
                      <a:cubicBezTo>
                        <a:pt x="17566" y="31887"/>
                        <a:pt x="21330" y="31887"/>
                        <a:pt x="26349" y="30633"/>
                      </a:cubicBezTo>
                      <a:cubicBezTo>
                        <a:pt x="28858" y="29378"/>
                        <a:pt x="30113" y="29378"/>
                        <a:pt x="32622" y="28123"/>
                      </a:cubicBezTo>
                      <a:cubicBezTo>
                        <a:pt x="35132" y="26868"/>
                        <a:pt x="37641" y="26868"/>
                        <a:pt x="40150" y="26868"/>
                      </a:cubicBezTo>
                      <a:cubicBezTo>
                        <a:pt x="45169" y="24359"/>
                        <a:pt x="48933" y="21850"/>
                        <a:pt x="52697" y="19340"/>
                      </a:cubicBezTo>
                      <a:cubicBezTo>
                        <a:pt x="55207" y="18086"/>
                        <a:pt x="56461" y="16831"/>
                        <a:pt x="57716" y="15576"/>
                      </a:cubicBezTo>
                      <a:cubicBezTo>
                        <a:pt x="58971" y="14321"/>
                        <a:pt x="61480" y="14321"/>
                        <a:pt x="62735" y="13067"/>
                      </a:cubicBezTo>
                      <a:cubicBezTo>
                        <a:pt x="69008" y="9303"/>
                        <a:pt x="66499" y="9303"/>
                        <a:pt x="70263" y="5539"/>
                      </a:cubicBezTo>
                      <a:cubicBezTo>
                        <a:pt x="74027" y="4284"/>
                        <a:pt x="75282" y="1774"/>
                        <a:pt x="74027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4" name="任意多边形: 形状 1753" descr="41889549-2c33-4015-81be-aa8ee0388fb6"/>
                <p:cNvSpPr/>
                <p:nvPr/>
              </p:nvSpPr>
              <p:spPr>
                <a:xfrm>
                  <a:off x="9858965" y="5876825"/>
                  <a:ext cx="10037" cy="82809"/>
                </a:xfrm>
                <a:custGeom>
                  <a:avLst/>
                  <a:gdLst>
                    <a:gd name="connsiteX0" fmla="*/ 2509 w 10037"/>
                    <a:gd name="connsiteY0" fmla="*/ 0 h 82809"/>
                    <a:gd name="connsiteX1" fmla="*/ 0 w 10037"/>
                    <a:gd name="connsiteY1" fmla="*/ 6273 h 82809"/>
                    <a:gd name="connsiteX2" fmla="*/ 1255 w 10037"/>
                    <a:gd name="connsiteY2" fmla="*/ 17566 h 82809"/>
                    <a:gd name="connsiteX3" fmla="*/ 1255 w 10037"/>
                    <a:gd name="connsiteY3" fmla="*/ 23839 h 82809"/>
                    <a:gd name="connsiteX4" fmla="*/ 2509 w 10037"/>
                    <a:gd name="connsiteY4" fmla="*/ 30113 h 82809"/>
                    <a:gd name="connsiteX5" fmla="*/ 2509 w 10037"/>
                    <a:gd name="connsiteY5" fmla="*/ 43914 h 82809"/>
                    <a:gd name="connsiteX6" fmla="*/ 3764 w 10037"/>
                    <a:gd name="connsiteY6" fmla="*/ 51443 h 82809"/>
                    <a:gd name="connsiteX7" fmla="*/ 3764 w 10037"/>
                    <a:gd name="connsiteY7" fmla="*/ 57716 h 82809"/>
                    <a:gd name="connsiteX8" fmla="*/ 2509 w 10037"/>
                    <a:gd name="connsiteY8" fmla="*/ 70263 h 82809"/>
                    <a:gd name="connsiteX9" fmla="*/ 1255 w 10037"/>
                    <a:gd name="connsiteY9" fmla="*/ 81555 h 82809"/>
                    <a:gd name="connsiteX10" fmla="*/ 2509 w 10037"/>
                    <a:gd name="connsiteY10" fmla="*/ 82810 h 82809"/>
                    <a:gd name="connsiteX11" fmla="*/ 3764 w 10037"/>
                    <a:gd name="connsiteY11" fmla="*/ 81555 h 82809"/>
                    <a:gd name="connsiteX12" fmla="*/ 6273 w 10037"/>
                    <a:gd name="connsiteY12" fmla="*/ 70263 h 82809"/>
                    <a:gd name="connsiteX13" fmla="*/ 8783 w 10037"/>
                    <a:gd name="connsiteY13" fmla="*/ 57716 h 82809"/>
                    <a:gd name="connsiteX14" fmla="*/ 8783 w 10037"/>
                    <a:gd name="connsiteY14" fmla="*/ 50188 h 82809"/>
                    <a:gd name="connsiteX15" fmla="*/ 10038 w 10037"/>
                    <a:gd name="connsiteY15" fmla="*/ 42660 h 82809"/>
                    <a:gd name="connsiteX16" fmla="*/ 8783 w 10037"/>
                    <a:gd name="connsiteY16" fmla="*/ 27603 h 82809"/>
                    <a:gd name="connsiteX17" fmla="*/ 7528 w 10037"/>
                    <a:gd name="connsiteY17" fmla="*/ 21330 h 82809"/>
                    <a:gd name="connsiteX18" fmla="*/ 7528 w 10037"/>
                    <a:gd name="connsiteY18" fmla="*/ 15056 h 82809"/>
                    <a:gd name="connsiteX19" fmla="*/ 3764 w 10037"/>
                    <a:gd name="connsiteY19" fmla="*/ 3764 h 82809"/>
                    <a:gd name="connsiteX20" fmla="*/ 2509 w 10037"/>
                    <a:gd name="connsiteY20" fmla="*/ 0 h 8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037" h="82809">
                      <a:moveTo>
                        <a:pt x="2509" y="0"/>
                      </a:moveTo>
                      <a:cubicBezTo>
                        <a:pt x="1255" y="0"/>
                        <a:pt x="0" y="2509"/>
                        <a:pt x="0" y="6273"/>
                      </a:cubicBezTo>
                      <a:cubicBezTo>
                        <a:pt x="1255" y="12547"/>
                        <a:pt x="1255" y="11292"/>
                        <a:pt x="1255" y="17566"/>
                      </a:cubicBezTo>
                      <a:cubicBezTo>
                        <a:pt x="1255" y="18820"/>
                        <a:pt x="1255" y="21330"/>
                        <a:pt x="1255" y="23839"/>
                      </a:cubicBezTo>
                      <a:cubicBezTo>
                        <a:pt x="1255" y="26349"/>
                        <a:pt x="2509" y="27603"/>
                        <a:pt x="2509" y="30113"/>
                      </a:cubicBezTo>
                      <a:cubicBezTo>
                        <a:pt x="2509" y="35132"/>
                        <a:pt x="2509" y="38896"/>
                        <a:pt x="2509" y="43914"/>
                      </a:cubicBezTo>
                      <a:cubicBezTo>
                        <a:pt x="2509" y="46424"/>
                        <a:pt x="3764" y="48933"/>
                        <a:pt x="3764" y="51443"/>
                      </a:cubicBezTo>
                      <a:cubicBezTo>
                        <a:pt x="3764" y="53952"/>
                        <a:pt x="3764" y="56461"/>
                        <a:pt x="3764" y="57716"/>
                      </a:cubicBezTo>
                      <a:cubicBezTo>
                        <a:pt x="3764" y="62735"/>
                        <a:pt x="2509" y="66499"/>
                        <a:pt x="2509" y="70263"/>
                      </a:cubicBezTo>
                      <a:cubicBezTo>
                        <a:pt x="2509" y="76537"/>
                        <a:pt x="2509" y="76537"/>
                        <a:pt x="1255" y="81555"/>
                      </a:cubicBezTo>
                      <a:cubicBezTo>
                        <a:pt x="1255" y="82810"/>
                        <a:pt x="2509" y="82810"/>
                        <a:pt x="2509" y="82810"/>
                      </a:cubicBezTo>
                      <a:cubicBezTo>
                        <a:pt x="3764" y="82810"/>
                        <a:pt x="3764" y="82810"/>
                        <a:pt x="3764" y="81555"/>
                      </a:cubicBezTo>
                      <a:cubicBezTo>
                        <a:pt x="5019" y="75282"/>
                        <a:pt x="5019" y="76537"/>
                        <a:pt x="6273" y="70263"/>
                      </a:cubicBezTo>
                      <a:cubicBezTo>
                        <a:pt x="7528" y="66499"/>
                        <a:pt x="8783" y="62735"/>
                        <a:pt x="8783" y="57716"/>
                      </a:cubicBezTo>
                      <a:cubicBezTo>
                        <a:pt x="8783" y="55207"/>
                        <a:pt x="8783" y="52697"/>
                        <a:pt x="8783" y="50188"/>
                      </a:cubicBezTo>
                      <a:cubicBezTo>
                        <a:pt x="8783" y="47679"/>
                        <a:pt x="10038" y="45169"/>
                        <a:pt x="10038" y="42660"/>
                      </a:cubicBezTo>
                      <a:cubicBezTo>
                        <a:pt x="10038" y="37641"/>
                        <a:pt x="8783" y="32622"/>
                        <a:pt x="8783" y="27603"/>
                      </a:cubicBezTo>
                      <a:cubicBezTo>
                        <a:pt x="8783" y="25094"/>
                        <a:pt x="7528" y="23839"/>
                        <a:pt x="7528" y="21330"/>
                      </a:cubicBezTo>
                      <a:cubicBezTo>
                        <a:pt x="7528" y="18820"/>
                        <a:pt x="7528" y="17566"/>
                        <a:pt x="7528" y="15056"/>
                      </a:cubicBezTo>
                      <a:cubicBezTo>
                        <a:pt x="6273" y="7528"/>
                        <a:pt x="5019" y="8783"/>
                        <a:pt x="3764" y="3764"/>
                      </a:cubicBezTo>
                      <a:cubicBezTo>
                        <a:pt x="6273" y="2509"/>
                        <a:pt x="5019" y="0"/>
                        <a:pt x="2509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5" name="任意多边形: 形状 1754" descr="4b32e0fc-1ba3-4515-83f2-57c11f5ba361"/>
                <p:cNvSpPr/>
                <p:nvPr/>
              </p:nvSpPr>
              <p:spPr>
                <a:xfrm>
                  <a:off x="9903193" y="5895646"/>
                  <a:ext cx="18506" cy="76536"/>
                </a:xfrm>
                <a:custGeom>
                  <a:avLst/>
                  <a:gdLst>
                    <a:gd name="connsiteX0" fmla="*/ 941 w 18506"/>
                    <a:gd name="connsiteY0" fmla="*/ 0 h 76536"/>
                    <a:gd name="connsiteX1" fmla="*/ 941 w 18506"/>
                    <a:gd name="connsiteY1" fmla="*/ 6273 h 76536"/>
                    <a:gd name="connsiteX2" fmla="*/ 4705 w 18506"/>
                    <a:gd name="connsiteY2" fmla="*/ 16311 h 76536"/>
                    <a:gd name="connsiteX3" fmla="*/ 5960 w 18506"/>
                    <a:gd name="connsiteY3" fmla="*/ 21330 h 76536"/>
                    <a:gd name="connsiteX4" fmla="*/ 8469 w 18506"/>
                    <a:gd name="connsiteY4" fmla="*/ 27603 h 76536"/>
                    <a:gd name="connsiteX5" fmla="*/ 8469 w 18506"/>
                    <a:gd name="connsiteY5" fmla="*/ 40150 h 76536"/>
                    <a:gd name="connsiteX6" fmla="*/ 9724 w 18506"/>
                    <a:gd name="connsiteY6" fmla="*/ 46424 h 76536"/>
                    <a:gd name="connsiteX7" fmla="*/ 8469 w 18506"/>
                    <a:gd name="connsiteY7" fmla="*/ 52697 h 76536"/>
                    <a:gd name="connsiteX8" fmla="*/ 5960 w 18506"/>
                    <a:gd name="connsiteY8" fmla="*/ 63990 h 76536"/>
                    <a:gd name="connsiteX9" fmla="*/ 2196 w 18506"/>
                    <a:gd name="connsiteY9" fmla="*/ 75282 h 76536"/>
                    <a:gd name="connsiteX10" fmla="*/ 3450 w 18506"/>
                    <a:gd name="connsiteY10" fmla="*/ 76537 h 76536"/>
                    <a:gd name="connsiteX11" fmla="*/ 5960 w 18506"/>
                    <a:gd name="connsiteY11" fmla="*/ 75282 h 76536"/>
                    <a:gd name="connsiteX12" fmla="*/ 10979 w 18506"/>
                    <a:gd name="connsiteY12" fmla="*/ 65244 h 76536"/>
                    <a:gd name="connsiteX13" fmla="*/ 15997 w 18506"/>
                    <a:gd name="connsiteY13" fmla="*/ 53952 h 76536"/>
                    <a:gd name="connsiteX14" fmla="*/ 17252 w 18506"/>
                    <a:gd name="connsiteY14" fmla="*/ 47679 h 76536"/>
                    <a:gd name="connsiteX15" fmla="*/ 18507 w 18506"/>
                    <a:gd name="connsiteY15" fmla="*/ 41405 h 76536"/>
                    <a:gd name="connsiteX16" fmla="*/ 17252 w 18506"/>
                    <a:gd name="connsiteY16" fmla="*/ 27603 h 76536"/>
                    <a:gd name="connsiteX17" fmla="*/ 15997 w 18506"/>
                    <a:gd name="connsiteY17" fmla="*/ 21330 h 76536"/>
                    <a:gd name="connsiteX18" fmla="*/ 15997 w 18506"/>
                    <a:gd name="connsiteY18" fmla="*/ 15056 h 76536"/>
                    <a:gd name="connsiteX19" fmla="*/ 9724 w 18506"/>
                    <a:gd name="connsiteY19" fmla="*/ 5019 h 76536"/>
                    <a:gd name="connsiteX20" fmla="*/ 941 w 18506"/>
                    <a:gd name="connsiteY20" fmla="*/ 0 h 7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506" h="76536">
                      <a:moveTo>
                        <a:pt x="941" y="0"/>
                      </a:moveTo>
                      <a:cubicBezTo>
                        <a:pt x="-314" y="0"/>
                        <a:pt x="-314" y="3764"/>
                        <a:pt x="941" y="6273"/>
                      </a:cubicBezTo>
                      <a:cubicBezTo>
                        <a:pt x="3450" y="11292"/>
                        <a:pt x="2196" y="10038"/>
                        <a:pt x="4705" y="16311"/>
                      </a:cubicBezTo>
                      <a:cubicBezTo>
                        <a:pt x="4705" y="17566"/>
                        <a:pt x="4705" y="20075"/>
                        <a:pt x="5960" y="21330"/>
                      </a:cubicBezTo>
                      <a:cubicBezTo>
                        <a:pt x="5960" y="22585"/>
                        <a:pt x="8469" y="25094"/>
                        <a:pt x="8469" y="27603"/>
                      </a:cubicBezTo>
                      <a:cubicBezTo>
                        <a:pt x="9724" y="31367"/>
                        <a:pt x="8469" y="36386"/>
                        <a:pt x="8469" y="40150"/>
                      </a:cubicBezTo>
                      <a:cubicBezTo>
                        <a:pt x="8469" y="42660"/>
                        <a:pt x="9724" y="43914"/>
                        <a:pt x="9724" y="46424"/>
                      </a:cubicBezTo>
                      <a:cubicBezTo>
                        <a:pt x="9724" y="48933"/>
                        <a:pt x="8469" y="50188"/>
                        <a:pt x="8469" y="52697"/>
                      </a:cubicBezTo>
                      <a:cubicBezTo>
                        <a:pt x="7215" y="56461"/>
                        <a:pt x="5960" y="60226"/>
                        <a:pt x="5960" y="63990"/>
                      </a:cubicBezTo>
                      <a:cubicBezTo>
                        <a:pt x="3450" y="70263"/>
                        <a:pt x="4705" y="69008"/>
                        <a:pt x="2196" y="75282"/>
                      </a:cubicBezTo>
                      <a:cubicBezTo>
                        <a:pt x="2196" y="76537"/>
                        <a:pt x="2196" y="76537"/>
                        <a:pt x="3450" y="76537"/>
                      </a:cubicBezTo>
                      <a:cubicBezTo>
                        <a:pt x="4705" y="76537"/>
                        <a:pt x="4705" y="76537"/>
                        <a:pt x="5960" y="75282"/>
                      </a:cubicBezTo>
                      <a:cubicBezTo>
                        <a:pt x="9724" y="70263"/>
                        <a:pt x="8469" y="71518"/>
                        <a:pt x="10979" y="65244"/>
                      </a:cubicBezTo>
                      <a:cubicBezTo>
                        <a:pt x="12233" y="61480"/>
                        <a:pt x="14743" y="58971"/>
                        <a:pt x="15997" y="53952"/>
                      </a:cubicBezTo>
                      <a:cubicBezTo>
                        <a:pt x="15997" y="51443"/>
                        <a:pt x="15997" y="48933"/>
                        <a:pt x="17252" y="47679"/>
                      </a:cubicBezTo>
                      <a:cubicBezTo>
                        <a:pt x="17252" y="45169"/>
                        <a:pt x="18507" y="42660"/>
                        <a:pt x="18507" y="41405"/>
                      </a:cubicBezTo>
                      <a:cubicBezTo>
                        <a:pt x="18507" y="36386"/>
                        <a:pt x="17252" y="31367"/>
                        <a:pt x="17252" y="27603"/>
                      </a:cubicBezTo>
                      <a:cubicBezTo>
                        <a:pt x="17252" y="25094"/>
                        <a:pt x="15997" y="23839"/>
                        <a:pt x="15997" y="21330"/>
                      </a:cubicBezTo>
                      <a:cubicBezTo>
                        <a:pt x="15997" y="18820"/>
                        <a:pt x="15997" y="17566"/>
                        <a:pt x="15997" y="15056"/>
                      </a:cubicBezTo>
                      <a:cubicBezTo>
                        <a:pt x="13488" y="8783"/>
                        <a:pt x="12233" y="10038"/>
                        <a:pt x="9724" y="5019"/>
                      </a:cubicBezTo>
                      <a:cubicBezTo>
                        <a:pt x="4705" y="2509"/>
                        <a:pt x="3450" y="0"/>
                        <a:pt x="941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6" name="任意多边形: 形状 1755" descr="d381f5b7-02ba-4e78-97fe-8c6dedbf4b22"/>
                <p:cNvSpPr/>
                <p:nvPr/>
              </p:nvSpPr>
              <p:spPr>
                <a:xfrm>
                  <a:off x="9885313" y="5879335"/>
                  <a:ext cx="46737" cy="142605"/>
                </a:xfrm>
                <a:custGeom>
                  <a:avLst/>
                  <a:gdLst>
                    <a:gd name="connsiteX0" fmla="*/ 23839 w 46737"/>
                    <a:gd name="connsiteY0" fmla="*/ 0 h 142605"/>
                    <a:gd name="connsiteX1" fmla="*/ 26349 w 46737"/>
                    <a:gd name="connsiteY1" fmla="*/ 10038 h 142605"/>
                    <a:gd name="connsiteX2" fmla="*/ 33877 w 46737"/>
                    <a:gd name="connsiteY2" fmla="*/ 30113 h 142605"/>
                    <a:gd name="connsiteX3" fmla="*/ 35132 w 46737"/>
                    <a:gd name="connsiteY3" fmla="*/ 40150 h 142605"/>
                    <a:gd name="connsiteX4" fmla="*/ 37641 w 46737"/>
                    <a:gd name="connsiteY4" fmla="*/ 51443 h 142605"/>
                    <a:gd name="connsiteX5" fmla="*/ 35132 w 46737"/>
                    <a:gd name="connsiteY5" fmla="*/ 76537 h 142605"/>
                    <a:gd name="connsiteX6" fmla="*/ 32622 w 46737"/>
                    <a:gd name="connsiteY6" fmla="*/ 89084 h 142605"/>
                    <a:gd name="connsiteX7" fmla="*/ 27603 w 46737"/>
                    <a:gd name="connsiteY7" fmla="*/ 101631 h 142605"/>
                    <a:gd name="connsiteX8" fmla="*/ 16311 w 46737"/>
                    <a:gd name="connsiteY8" fmla="*/ 121706 h 142605"/>
                    <a:gd name="connsiteX9" fmla="*/ 8783 w 46737"/>
                    <a:gd name="connsiteY9" fmla="*/ 131743 h 142605"/>
                    <a:gd name="connsiteX10" fmla="*/ 1255 w 46737"/>
                    <a:gd name="connsiteY10" fmla="*/ 139272 h 142605"/>
                    <a:gd name="connsiteX11" fmla="*/ 0 w 46737"/>
                    <a:gd name="connsiteY11" fmla="*/ 141781 h 142605"/>
                    <a:gd name="connsiteX12" fmla="*/ 3764 w 46737"/>
                    <a:gd name="connsiteY12" fmla="*/ 140526 h 142605"/>
                    <a:gd name="connsiteX13" fmla="*/ 12547 w 46737"/>
                    <a:gd name="connsiteY13" fmla="*/ 132998 h 142605"/>
                    <a:gd name="connsiteX14" fmla="*/ 21330 w 46737"/>
                    <a:gd name="connsiteY14" fmla="*/ 122961 h 142605"/>
                    <a:gd name="connsiteX15" fmla="*/ 35132 w 46737"/>
                    <a:gd name="connsiteY15" fmla="*/ 102885 h 142605"/>
                    <a:gd name="connsiteX16" fmla="*/ 40150 w 46737"/>
                    <a:gd name="connsiteY16" fmla="*/ 90338 h 142605"/>
                    <a:gd name="connsiteX17" fmla="*/ 45169 w 46737"/>
                    <a:gd name="connsiteY17" fmla="*/ 77791 h 142605"/>
                    <a:gd name="connsiteX18" fmla="*/ 46424 w 46737"/>
                    <a:gd name="connsiteY18" fmla="*/ 50188 h 142605"/>
                    <a:gd name="connsiteX19" fmla="*/ 45169 w 46737"/>
                    <a:gd name="connsiteY19" fmla="*/ 37641 h 142605"/>
                    <a:gd name="connsiteX20" fmla="*/ 43914 w 46737"/>
                    <a:gd name="connsiteY20" fmla="*/ 26349 h 142605"/>
                    <a:gd name="connsiteX21" fmla="*/ 33877 w 46737"/>
                    <a:gd name="connsiteY21" fmla="*/ 5019 h 142605"/>
                    <a:gd name="connsiteX22" fmla="*/ 23839 w 46737"/>
                    <a:gd name="connsiteY22" fmla="*/ 0 h 142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737" h="142605">
                      <a:moveTo>
                        <a:pt x="23839" y="0"/>
                      </a:moveTo>
                      <a:cubicBezTo>
                        <a:pt x="22585" y="0"/>
                        <a:pt x="23839" y="5019"/>
                        <a:pt x="26349" y="10038"/>
                      </a:cubicBezTo>
                      <a:cubicBezTo>
                        <a:pt x="31367" y="20075"/>
                        <a:pt x="30113" y="17566"/>
                        <a:pt x="33877" y="30113"/>
                      </a:cubicBezTo>
                      <a:cubicBezTo>
                        <a:pt x="35132" y="33877"/>
                        <a:pt x="35132" y="36386"/>
                        <a:pt x="35132" y="40150"/>
                      </a:cubicBezTo>
                      <a:cubicBezTo>
                        <a:pt x="36386" y="43914"/>
                        <a:pt x="37641" y="47679"/>
                        <a:pt x="37641" y="51443"/>
                      </a:cubicBezTo>
                      <a:cubicBezTo>
                        <a:pt x="37641" y="58971"/>
                        <a:pt x="36386" y="67754"/>
                        <a:pt x="35132" y="76537"/>
                      </a:cubicBezTo>
                      <a:cubicBezTo>
                        <a:pt x="33877" y="80301"/>
                        <a:pt x="33877" y="85320"/>
                        <a:pt x="32622" y="89084"/>
                      </a:cubicBezTo>
                      <a:cubicBezTo>
                        <a:pt x="31367" y="92848"/>
                        <a:pt x="28858" y="96612"/>
                        <a:pt x="27603" y="101631"/>
                      </a:cubicBezTo>
                      <a:cubicBezTo>
                        <a:pt x="23839" y="109159"/>
                        <a:pt x="20075" y="116687"/>
                        <a:pt x="16311" y="121706"/>
                      </a:cubicBezTo>
                      <a:cubicBezTo>
                        <a:pt x="12547" y="127979"/>
                        <a:pt x="10038" y="129234"/>
                        <a:pt x="8783" y="131743"/>
                      </a:cubicBezTo>
                      <a:cubicBezTo>
                        <a:pt x="7528" y="134253"/>
                        <a:pt x="6273" y="135508"/>
                        <a:pt x="1255" y="139272"/>
                      </a:cubicBezTo>
                      <a:cubicBezTo>
                        <a:pt x="0" y="140526"/>
                        <a:pt x="0" y="141781"/>
                        <a:pt x="0" y="141781"/>
                      </a:cubicBezTo>
                      <a:cubicBezTo>
                        <a:pt x="0" y="143036"/>
                        <a:pt x="1255" y="143036"/>
                        <a:pt x="3764" y="140526"/>
                      </a:cubicBezTo>
                      <a:cubicBezTo>
                        <a:pt x="8783" y="136762"/>
                        <a:pt x="10038" y="135508"/>
                        <a:pt x="12547" y="132998"/>
                      </a:cubicBezTo>
                      <a:cubicBezTo>
                        <a:pt x="13802" y="130489"/>
                        <a:pt x="16311" y="129234"/>
                        <a:pt x="21330" y="122961"/>
                      </a:cubicBezTo>
                      <a:cubicBezTo>
                        <a:pt x="26349" y="117942"/>
                        <a:pt x="31367" y="110414"/>
                        <a:pt x="35132" y="102885"/>
                      </a:cubicBezTo>
                      <a:cubicBezTo>
                        <a:pt x="36386" y="99121"/>
                        <a:pt x="38896" y="94102"/>
                        <a:pt x="40150" y="90338"/>
                      </a:cubicBezTo>
                      <a:cubicBezTo>
                        <a:pt x="41405" y="86574"/>
                        <a:pt x="43914" y="81555"/>
                        <a:pt x="45169" y="77791"/>
                      </a:cubicBezTo>
                      <a:cubicBezTo>
                        <a:pt x="47679" y="69008"/>
                        <a:pt x="46424" y="58971"/>
                        <a:pt x="46424" y="50188"/>
                      </a:cubicBezTo>
                      <a:cubicBezTo>
                        <a:pt x="46424" y="46424"/>
                        <a:pt x="45169" y="42660"/>
                        <a:pt x="45169" y="37641"/>
                      </a:cubicBezTo>
                      <a:cubicBezTo>
                        <a:pt x="45169" y="33877"/>
                        <a:pt x="45169" y="30113"/>
                        <a:pt x="43914" y="26349"/>
                      </a:cubicBezTo>
                      <a:cubicBezTo>
                        <a:pt x="38896" y="12547"/>
                        <a:pt x="38896" y="16311"/>
                        <a:pt x="33877" y="5019"/>
                      </a:cubicBezTo>
                      <a:cubicBezTo>
                        <a:pt x="28858" y="3764"/>
                        <a:pt x="25094" y="0"/>
                        <a:pt x="23839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7" name="任意多边形: 形状 1756" descr="cb237465-787c-4f45-994f-858815d61968"/>
                <p:cNvSpPr/>
                <p:nvPr/>
              </p:nvSpPr>
              <p:spPr>
                <a:xfrm>
                  <a:off x="10673264" y="5452737"/>
                  <a:ext cx="11849" cy="69008"/>
                </a:xfrm>
                <a:custGeom>
                  <a:avLst/>
                  <a:gdLst>
                    <a:gd name="connsiteX0" fmla="*/ 6273 w 11849"/>
                    <a:gd name="connsiteY0" fmla="*/ 0 h 69008"/>
                    <a:gd name="connsiteX1" fmla="*/ 3764 w 11849"/>
                    <a:gd name="connsiteY1" fmla="*/ 5019 h 69008"/>
                    <a:gd name="connsiteX2" fmla="*/ 5019 w 11849"/>
                    <a:gd name="connsiteY2" fmla="*/ 15056 h 69008"/>
                    <a:gd name="connsiteX3" fmla="*/ 5019 w 11849"/>
                    <a:gd name="connsiteY3" fmla="*/ 20075 h 69008"/>
                    <a:gd name="connsiteX4" fmla="*/ 6273 w 11849"/>
                    <a:gd name="connsiteY4" fmla="*/ 25094 h 69008"/>
                    <a:gd name="connsiteX5" fmla="*/ 5019 w 11849"/>
                    <a:gd name="connsiteY5" fmla="*/ 36386 h 69008"/>
                    <a:gd name="connsiteX6" fmla="*/ 5019 w 11849"/>
                    <a:gd name="connsiteY6" fmla="*/ 42660 h 69008"/>
                    <a:gd name="connsiteX7" fmla="*/ 3764 w 11849"/>
                    <a:gd name="connsiteY7" fmla="*/ 47679 h 69008"/>
                    <a:gd name="connsiteX8" fmla="*/ 1255 w 11849"/>
                    <a:gd name="connsiteY8" fmla="*/ 57716 h 69008"/>
                    <a:gd name="connsiteX9" fmla="*/ 0 w 11849"/>
                    <a:gd name="connsiteY9" fmla="*/ 67754 h 69008"/>
                    <a:gd name="connsiteX10" fmla="*/ 1255 w 11849"/>
                    <a:gd name="connsiteY10" fmla="*/ 69008 h 69008"/>
                    <a:gd name="connsiteX11" fmla="*/ 2509 w 11849"/>
                    <a:gd name="connsiteY11" fmla="*/ 67754 h 69008"/>
                    <a:gd name="connsiteX12" fmla="*/ 6273 w 11849"/>
                    <a:gd name="connsiteY12" fmla="*/ 57716 h 69008"/>
                    <a:gd name="connsiteX13" fmla="*/ 10038 w 11849"/>
                    <a:gd name="connsiteY13" fmla="*/ 47679 h 69008"/>
                    <a:gd name="connsiteX14" fmla="*/ 10038 w 11849"/>
                    <a:gd name="connsiteY14" fmla="*/ 41405 h 69008"/>
                    <a:gd name="connsiteX15" fmla="*/ 11292 w 11849"/>
                    <a:gd name="connsiteY15" fmla="*/ 35132 h 69008"/>
                    <a:gd name="connsiteX16" fmla="*/ 11292 w 11849"/>
                    <a:gd name="connsiteY16" fmla="*/ 22585 h 69008"/>
                    <a:gd name="connsiteX17" fmla="*/ 11292 w 11849"/>
                    <a:gd name="connsiteY17" fmla="*/ 17566 h 69008"/>
                    <a:gd name="connsiteX18" fmla="*/ 11292 w 11849"/>
                    <a:gd name="connsiteY18" fmla="*/ 12547 h 69008"/>
                    <a:gd name="connsiteX19" fmla="*/ 7528 w 11849"/>
                    <a:gd name="connsiteY19" fmla="*/ 2509 h 69008"/>
                    <a:gd name="connsiteX20" fmla="*/ 6273 w 11849"/>
                    <a:gd name="connsiteY20" fmla="*/ 0 h 69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849" h="69008">
                      <a:moveTo>
                        <a:pt x="6273" y="0"/>
                      </a:moveTo>
                      <a:cubicBezTo>
                        <a:pt x="5019" y="0"/>
                        <a:pt x="3764" y="2509"/>
                        <a:pt x="3764" y="5019"/>
                      </a:cubicBezTo>
                      <a:cubicBezTo>
                        <a:pt x="3764" y="10038"/>
                        <a:pt x="3764" y="8783"/>
                        <a:pt x="5019" y="15056"/>
                      </a:cubicBezTo>
                      <a:cubicBezTo>
                        <a:pt x="5019" y="16311"/>
                        <a:pt x="5019" y="17566"/>
                        <a:pt x="5019" y="20075"/>
                      </a:cubicBezTo>
                      <a:cubicBezTo>
                        <a:pt x="5019" y="21330"/>
                        <a:pt x="6273" y="23839"/>
                        <a:pt x="6273" y="25094"/>
                      </a:cubicBezTo>
                      <a:cubicBezTo>
                        <a:pt x="6273" y="28858"/>
                        <a:pt x="5019" y="32622"/>
                        <a:pt x="5019" y="36386"/>
                      </a:cubicBezTo>
                      <a:cubicBezTo>
                        <a:pt x="5019" y="38896"/>
                        <a:pt x="6273" y="40150"/>
                        <a:pt x="5019" y="42660"/>
                      </a:cubicBezTo>
                      <a:cubicBezTo>
                        <a:pt x="5019" y="45169"/>
                        <a:pt x="3764" y="46424"/>
                        <a:pt x="3764" y="47679"/>
                      </a:cubicBezTo>
                      <a:cubicBezTo>
                        <a:pt x="3764" y="51443"/>
                        <a:pt x="2509" y="55207"/>
                        <a:pt x="1255" y="57716"/>
                      </a:cubicBezTo>
                      <a:cubicBezTo>
                        <a:pt x="0" y="62735"/>
                        <a:pt x="0" y="62735"/>
                        <a:pt x="0" y="67754"/>
                      </a:cubicBezTo>
                      <a:cubicBezTo>
                        <a:pt x="0" y="69008"/>
                        <a:pt x="1255" y="69008"/>
                        <a:pt x="1255" y="69008"/>
                      </a:cubicBezTo>
                      <a:cubicBezTo>
                        <a:pt x="2509" y="69008"/>
                        <a:pt x="2509" y="69008"/>
                        <a:pt x="2509" y="67754"/>
                      </a:cubicBezTo>
                      <a:cubicBezTo>
                        <a:pt x="5019" y="62735"/>
                        <a:pt x="3764" y="63990"/>
                        <a:pt x="6273" y="57716"/>
                      </a:cubicBezTo>
                      <a:cubicBezTo>
                        <a:pt x="7528" y="55207"/>
                        <a:pt x="8783" y="51443"/>
                        <a:pt x="10038" y="47679"/>
                      </a:cubicBezTo>
                      <a:cubicBezTo>
                        <a:pt x="10038" y="45169"/>
                        <a:pt x="10038" y="43914"/>
                        <a:pt x="10038" y="41405"/>
                      </a:cubicBezTo>
                      <a:cubicBezTo>
                        <a:pt x="10038" y="38896"/>
                        <a:pt x="11292" y="37641"/>
                        <a:pt x="11292" y="35132"/>
                      </a:cubicBezTo>
                      <a:cubicBezTo>
                        <a:pt x="11292" y="31367"/>
                        <a:pt x="11292" y="26349"/>
                        <a:pt x="11292" y="22585"/>
                      </a:cubicBezTo>
                      <a:cubicBezTo>
                        <a:pt x="11292" y="20075"/>
                        <a:pt x="11292" y="18820"/>
                        <a:pt x="11292" y="17566"/>
                      </a:cubicBezTo>
                      <a:cubicBezTo>
                        <a:pt x="11292" y="16311"/>
                        <a:pt x="12547" y="13802"/>
                        <a:pt x="11292" y="12547"/>
                      </a:cubicBezTo>
                      <a:cubicBezTo>
                        <a:pt x="10038" y="6273"/>
                        <a:pt x="8783" y="7528"/>
                        <a:pt x="7528" y="2509"/>
                      </a:cubicBezTo>
                      <a:cubicBezTo>
                        <a:pt x="8783" y="2509"/>
                        <a:pt x="7528" y="0"/>
                        <a:pt x="6273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8" name="任意多边形: 形状 1757" descr="bdbc2963-7cfb-4b4c-a76c-5845f7f776c3"/>
                <p:cNvSpPr/>
                <p:nvPr/>
              </p:nvSpPr>
              <p:spPr>
                <a:xfrm>
                  <a:off x="10631859" y="5443620"/>
                  <a:ext cx="35131" cy="74360"/>
                </a:xfrm>
                <a:custGeom>
                  <a:avLst/>
                  <a:gdLst>
                    <a:gd name="connsiteX0" fmla="*/ 32622 w 35131"/>
                    <a:gd name="connsiteY0" fmla="*/ 334 h 74360"/>
                    <a:gd name="connsiteX1" fmla="*/ 27603 w 35131"/>
                    <a:gd name="connsiteY1" fmla="*/ 4098 h 74360"/>
                    <a:gd name="connsiteX2" fmla="*/ 22585 w 35131"/>
                    <a:gd name="connsiteY2" fmla="*/ 14135 h 74360"/>
                    <a:gd name="connsiteX3" fmla="*/ 20075 w 35131"/>
                    <a:gd name="connsiteY3" fmla="*/ 19154 h 74360"/>
                    <a:gd name="connsiteX4" fmla="*/ 18820 w 35131"/>
                    <a:gd name="connsiteY4" fmla="*/ 25428 h 74360"/>
                    <a:gd name="connsiteX5" fmla="*/ 12547 w 35131"/>
                    <a:gd name="connsiteY5" fmla="*/ 37975 h 74360"/>
                    <a:gd name="connsiteX6" fmla="*/ 11292 w 35131"/>
                    <a:gd name="connsiteY6" fmla="*/ 44248 h 74360"/>
                    <a:gd name="connsiteX7" fmla="*/ 8783 w 35131"/>
                    <a:gd name="connsiteY7" fmla="*/ 50522 h 74360"/>
                    <a:gd name="connsiteX8" fmla="*/ 3764 w 35131"/>
                    <a:gd name="connsiteY8" fmla="*/ 61814 h 74360"/>
                    <a:gd name="connsiteX9" fmla="*/ 0 w 35131"/>
                    <a:gd name="connsiteY9" fmla="*/ 73106 h 74360"/>
                    <a:gd name="connsiteX10" fmla="*/ 1255 w 35131"/>
                    <a:gd name="connsiteY10" fmla="*/ 74361 h 74360"/>
                    <a:gd name="connsiteX11" fmla="*/ 3764 w 35131"/>
                    <a:gd name="connsiteY11" fmla="*/ 73106 h 74360"/>
                    <a:gd name="connsiteX12" fmla="*/ 8783 w 35131"/>
                    <a:gd name="connsiteY12" fmla="*/ 63069 h 74360"/>
                    <a:gd name="connsiteX13" fmla="*/ 15056 w 35131"/>
                    <a:gd name="connsiteY13" fmla="*/ 53031 h 74360"/>
                    <a:gd name="connsiteX14" fmla="*/ 17566 w 35131"/>
                    <a:gd name="connsiteY14" fmla="*/ 46758 h 74360"/>
                    <a:gd name="connsiteX15" fmla="*/ 21330 w 35131"/>
                    <a:gd name="connsiteY15" fmla="*/ 40484 h 74360"/>
                    <a:gd name="connsiteX16" fmla="*/ 26349 w 35131"/>
                    <a:gd name="connsiteY16" fmla="*/ 27937 h 74360"/>
                    <a:gd name="connsiteX17" fmla="*/ 28858 w 35131"/>
                    <a:gd name="connsiteY17" fmla="*/ 21664 h 74360"/>
                    <a:gd name="connsiteX18" fmla="*/ 32622 w 35131"/>
                    <a:gd name="connsiteY18" fmla="*/ 16645 h 74360"/>
                    <a:gd name="connsiteX19" fmla="*/ 35132 w 35131"/>
                    <a:gd name="connsiteY19" fmla="*/ 5352 h 74360"/>
                    <a:gd name="connsiteX20" fmla="*/ 32622 w 35131"/>
                    <a:gd name="connsiteY20" fmla="*/ 334 h 74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131" h="74360">
                      <a:moveTo>
                        <a:pt x="32622" y="334"/>
                      </a:moveTo>
                      <a:cubicBezTo>
                        <a:pt x="31367" y="-921"/>
                        <a:pt x="28858" y="1588"/>
                        <a:pt x="27603" y="4098"/>
                      </a:cubicBezTo>
                      <a:cubicBezTo>
                        <a:pt x="25094" y="9117"/>
                        <a:pt x="25094" y="7862"/>
                        <a:pt x="22585" y="14135"/>
                      </a:cubicBezTo>
                      <a:cubicBezTo>
                        <a:pt x="21330" y="15390"/>
                        <a:pt x="20075" y="16645"/>
                        <a:pt x="20075" y="19154"/>
                      </a:cubicBezTo>
                      <a:cubicBezTo>
                        <a:pt x="18820" y="20409"/>
                        <a:pt x="20075" y="22918"/>
                        <a:pt x="18820" y="25428"/>
                      </a:cubicBezTo>
                      <a:cubicBezTo>
                        <a:pt x="17566" y="29192"/>
                        <a:pt x="13802" y="32956"/>
                        <a:pt x="12547" y="37975"/>
                      </a:cubicBezTo>
                      <a:cubicBezTo>
                        <a:pt x="11292" y="40484"/>
                        <a:pt x="11292" y="42993"/>
                        <a:pt x="11292" y="44248"/>
                      </a:cubicBezTo>
                      <a:cubicBezTo>
                        <a:pt x="10038" y="46758"/>
                        <a:pt x="8783" y="48012"/>
                        <a:pt x="8783" y="50522"/>
                      </a:cubicBezTo>
                      <a:cubicBezTo>
                        <a:pt x="7528" y="54286"/>
                        <a:pt x="5019" y="58050"/>
                        <a:pt x="3764" y="61814"/>
                      </a:cubicBezTo>
                      <a:cubicBezTo>
                        <a:pt x="1255" y="68087"/>
                        <a:pt x="2509" y="66833"/>
                        <a:pt x="0" y="73106"/>
                      </a:cubicBezTo>
                      <a:cubicBezTo>
                        <a:pt x="0" y="74361"/>
                        <a:pt x="0" y="74361"/>
                        <a:pt x="1255" y="74361"/>
                      </a:cubicBezTo>
                      <a:cubicBezTo>
                        <a:pt x="2509" y="74361"/>
                        <a:pt x="2509" y="74361"/>
                        <a:pt x="3764" y="73106"/>
                      </a:cubicBezTo>
                      <a:cubicBezTo>
                        <a:pt x="6273" y="68087"/>
                        <a:pt x="6273" y="69342"/>
                        <a:pt x="8783" y="63069"/>
                      </a:cubicBezTo>
                      <a:cubicBezTo>
                        <a:pt x="10038" y="60559"/>
                        <a:pt x="12547" y="56795"/>
                        <a:pt x="15056" y="53031"/>
                      </a:cubicBezTo>
                      <a:cubicBezTo>
                        <a:pt x="16311" y="50522"/>
                        <a:pt x="16311" y="49267"/>
                        <a:pt x="17566" y="46758"/>
                      </a:cubicBezTo>
                      <a:cubicBezTo>
                        <a:pt x="18820" y="44248"/>
                        <a:pt x="20075" y="42993"/>
                        <a:pt x="21330" y="40484"/>
                      </a:cubicBezTo>
                      <a:cubicBezTo>
                        <a:pt x="23839" y="36720"/>
                        <a:pt x="23839" y="31701"/>
                        <a:pt x="26349" y="27937"/>
                      </a:cubicBezTo>
                      <a:cubicBezTo>
                        <a:pt x="27603" y="25428"/>
                        <a:pt x="27603" y="24173"/>
                        <a:pt x="28858" y="21664"/>
                      </a:cubicBezTo>
                      <a:cubicBezTo>
                        <a:pt x="30113" y="20409"/>
                        <a:pt x="31367" y="17899"/>
                        <a:pt x="32622" y="16645"/>
                      </a:cubicBezTo>
                      <a:cubicBezTo>
                        <a:pt x="35132" y="10371"/>
                        <a:pt x="33877" y="11626"/>
                        <a:pt x="35132" y="5352"/>
                      </a:cubicBezTo>
                      <a:cubicBezTo>
                        <a:pt x="33877" y="4098"/>
                        <a:pt x="33877" y="1588"/>
                        <a:pt x="32622" y="33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59" name="任意多边形: 形状 1758" descr="90a5154d-004d-4052-809b-e92a3f15ac09"/>
                <p:cNvSpPr/>
                <p:nvPr/>
              </p:nvSpPr>
              <p:spPr>
                <a:xfrm>
                  <a:off x="10596727" y="5456009"/>
                  <a:ext cx="51962" cy="62530"/>
                </a:xfrm>
                <a:custGeom>
                  <a:avLst/>
                  <a:gdLst>
                    <a:gd name="connsiteX0" fmla="*/ 51443 w 51962"/>
                    <a:gd name="connsiteY0" fmla="*/ 492 h 62530"/>
                    <a:gd name="connsiteX1" fmla="*/ 45169 w 51962"/>
                    <a:gd name="connsiteY1" fmla="*/ 3002 h 62530"/>
                    <a:gd name="connsiteX2" fmla="*/ 37641 w 51962"/>
                    <a:gd name="connsiteY2" fmla="*/ 11784 h 62530"/>
                    <a:gd name="connsiteX3" fmla="*/ 33877 w 51962"/>
                    <a:gd name="connsiteY3" fmla="*/ 15549 h 62530"/>
                    <a:gd name="connsiteX4" fmla="*/ 31367 w 51962"/>
                    <a:gd name="connsiteY4" fmla="*/ 20567 h 62530"/>
                    <a:gd name="connsiteX5" fmla="*/ 21330 w 51962"/>
                    <a:gd name="connsiteY5" fmla="*/ 30605 h 62530"/>
                    <a:gd name="connsiteX6" fmla="*/ 17566 w 51962"/>
                    <a:gd name="connsiteY6" fmla="*/ 36878 h 62530"/>
                    <a:gd name="connsiteX7" fmla="*/ 13802 w 51962"/>
                    <a:gd name="connsiteY7" fmla="*/ 41897 h 62530"/>
                    <a:gd name="connsiteX8" fmla="*/ 6273 w 51962"/>
                    <a:gd name="connsiteY8" fmla="*/ 50680 h 62530"/>
                    <a:gd name="connsiteX9" fmla="*/ 0 w 51962"/>
                    <a:gd name="connsiteY9" fmla="*/ 60718 h 62530"/>
                    <a:gd name="connsiteX10" fmla="*/ 0 w 51962"/>
                    <a:gd name="connsiteY10" fmla="*/ 61972 h 62530"/>
                    <a:gd name="connsiteX11" fmla="*/ 2509 w 51962"/>
                    <a:gd name="connsiteY11" fmla="*/ 61972 h 62530"/>
                    <a:gd name="connsiteX12" fmla="*/ 10038 w 51962"/>
                    <a:gd name="connsiteY12" fmla="*/ 53190 h 62530"/>
                    <a:gd name="connsiteX13" fmla="*/ 18820 w 51962"/>
                    <a:gd name="connsiteY13" fmla="*/ 44407 h 62530"/>
                    <a:gd name="connsiteX14" fmla="*/ 22585 w 51962"/>
                    <a:gd name="connsiteY14" fmla="*/ 39388 h 62530"/>
                    <a:gd name="connsiteX15" fmla="*/ 27603 w 51962"/>
                    <a:gd name="connsiteY15" fmla="*/ 34369 h 62530"/>
                    <a:gd name="connsiteX16" fmla="*/ 35132 w 51962"/>
                    <a:gd name="connsiteY16" fmla="*/ 23077 h 62530"/>
                    <a:gd name="connsiteX17" fmla="*/ 38896 w 51962"/>
                    <a:gd name="connsiteY17" fmla="*/ 18058 h 62530"/>
                    <a:gd name="connsiteX18" fmla="*/ 43914 w 51962"/>
                    <a:gd name="connsiteY18" fmla="*/ 14294 h 62530"/>
                    <a:gd name="connsiteX19" fmla="*/ 50188 w 51962"/>
                    <a:gd name="connsiteY19" fmla="*/ 4256 h 62530"/>
                    <a:gd name="connsiteX20" fmla="*/ 51443 w 51962"/>
                    <a:gd name="connsiteY20" fmla="*/ 492 h 62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962" h="62530">
                      <a:moveTo>
                        <a:pt x="51443" y="492"/>
                      </a:moveTo>
                      <a:cubicBezTo>
                        <a:pt x="50188" y="-763"/>
                        <a:pt x="47679" y="492"/>
                        <a:pt x="45169" y="3002"/>
                      </a:cubicBezTo>
                      <a:cubicBezTo>
                        <a:pt x="41405" y="6766"/>
                        <a:pt x="41405" y="6766"/>
                        <a:pt x="37641" y="11784"/>
                      </a:cubicBezTo>
                      <a:cubicBezTo>
                        <a:pt x="36386" y="13039"/>
                        <a:pt x="35132" y="14294"/>
                        <a:pt x="33877" y="15549"/>
                      </a:cubicBezTo>
                      <a:cubicBezTo>
                        <a:pt x="32622" y="16803"/>
                        <a:pt x="32622" y="19313"/>
                        <a:pt x="31367" y="20567"/>
                      </a:cubicBezTo>
                      <a:cubicBezTo>
                        <a:pt x="28858" y="24331"/>
                        <a:pt x="25094" y="26841"/>
                        <a:pt x="21330" y="30605"/>
                      </a:cubicBezTo>
                      <a:cubicBezTo>
                        <a:pt x="20075" y="31860"/>
                        <a:pt x="18820" y="34369"/>
                        <a:pt x="17566" y="36878"/>
                      </a:cubicBezTo>
                      <a:cubicBezTo>
                        <a:pt x="16311" y="38133"/>
                        <a:pt x="15056" y="40643"/>
                        <a:pt x="13802" y="41897"/>
                      </a:cubicBezTo>
                      <a:cubicBezTo>
                        <a:pt x="11292" y="45661"/>
                        <a:pt x="8783" y="48171"/>
                        <a:pt x="6273" y="50680"/>
                      </a:cubicBezTo>
                      <a:cubicBezTo>
                        <a:pt x="2509" y="55699"/>
                        <a:pt x="2509" y="55699"/>
                        <a:pt x="0" y="60718"/>
                      </a:cubicBezTo>
                      <a:cubicBezTo>
                        <a:pt x="0" y="61972"/>
                        <a:pt x="0" y="61972"/>
                        <a:pt x="0" y="61972"/>
                      </a:cubicBezTo>
                      <a:cubicBezTo>
                        <a:pt x="0" y="63227"/>
                        <a:pt x="1255" y="61972"/>
                        <a:pt x="2509" y="61972"/>
                      </a:cubicBezTo>
                      <a:cubicBezTo>
                        <a:pt x="6273" y="58208"/>
                        <a:pt x="5019" y="58208"/>
                        <a:pt x="10038" y="53190"/>
                      </a:cubicBezTo>
                      <a:cubicBezTo>
                        <a:pt x="12547" y="50680"/>
                        <a:pt x="16311" y="48171"/>
                        <a:pt x="18820" y="44407"/>
                      </a:cubicBezTo>
                      <a:cubicBezTo>
                        <a:pt x="20075" y="43152"/>
                        <a:pt x="21330" y="40643"/>
                        <a:pt x="22585" y="39388"/>
                      </a:cubicBezTo>
                      <a:cubicBezTo>
                        <a:pt x="23839" y="38133"/>
                        <a:pt x="26349" y="36878"/>
                        <a:pt x="27603" y="34369"/>
                      </a:cubicBezTo>
                      <a:cubicBezTo>
                        <a:pt x="30113" y="30605"/>
                        <a:pt x="32622" y="26841"/>
                        <a:pt x="35132" y="23077"/>
                      </a:cubicBezTo>
                      <a:cubicBezTo>
                        <a:pt x="36386" y="21822"/>
                        <a:pt x="37641" y="19313"/>
                        <a:pt x="38896" y="18058"/>
                      </a:cubicBezTo>
                      <a:cubicBezTo>
                        <a:pt x="40150" y="16803"/>
                        <a:pt x="42660" y="15549"/>
                        <a:pt x="43914" y="14294"/>
                      </a:cubicBezTo>
                      <a:cubicBezTo>
                        <a:pt x="47679" y="9275"/>
                        <a:pt x="46424" y="9275"/>
                        <a:pt x="50188" y="4256"/>
                      </a:cubicBezTo>
                      <a:cubicBezTo>
                        <a:pt x="51443" y="4256"/>
                        <a:pt x="52697" y="1747"/>
                        <a:pt x="51443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0" name="任意多边形: 形状 1759" descr="7bf0fe71-9143-4de0-a949-5de0e123b18d"/>
                <p:cNvSpPr/>
                <p:nvPr/>
              </p:nvSpPr>
              <p:spPr>
                <a:xfrm>
                  <a:off x="10535944" y="5439698"/>
                  <a:ext cx="112225" cy="87890"/>
                </a:xfrm>
                <a:custGeom>
                  <a:avLst/>
                  <a:gdLst>
                    <a:gd name="connsiteX0" fmla="*/ 112226 w 112225"/>
                    <a:gd name="connsiteY0" fmla="*/ 492 h 87890"/>
                    <a:gd name="connsiteX1" fmla="*/ 102188 w 112225"/>
                    <a:gd name="connsiteY1" fmla="*/ 3002 h 87890"/>
                    <a:gd name="connsiteX2" fmla="*/ 84622 w 112225"/>
                    <a:gd name="connsiteY2" fmla="*/ 14294 h 87890"/>
                    <a:gd name="connsiteX3" fmla="*/ 75840 w 112225"/>
                    <a:gd name="connsiteY3" fmla="*/ 19313 h 87890"/>
                    <a:gd name="connsiteX4" fmla="*/ 67057 w 112225"/>
                    <a:gd name="connsiteY4" fmla="*/ 26841 h 87890"/>
                    <a:gd name="connsiteX5" fmla="*/ 46981 w 112225"/>
                    <a:gd name="connsiteY5" fmla="*/ 40643 h 87890"/>
                    <a:gd name="connsiteX6" fmla="*/ 38199 w 112225"/>
                    <a:gd name="connsiteY6" fmla="*/ 49425 h 87890"/>
                    <a:gd name="connsiteX7" fmla="*/ 29416 w 112225"/>
                    <a:gd name="connsiteY7" fmla="*/ 56954 h 87890"/>
                    <a:gd name="connsiteX8" fmla="*/ 14359 w 112225"/>
                    <a:gd name="connsiteY8" fmla="*/ 70755 h 87890"/>
                    <a:gd name="connsiteX9" fmla="*/ 558 w 112225"/>
                    <a:gd name="connsiteY9" fmla="*/ 84557 h 87890"/>
                    <a:gd name="connsiteX10" fmla="*/ 558 w 112225"/>
                    <a:gd name="connsiteY10" fmla="*/ 87066 h 87890"/>
                    <a:gd name="connsiteX11" fmla="*/ 3067 w 112225"/>
                    <a:gd name="connsiteY11" fmla="*/ 85812 h 87890"/>
                    <a:gd name="connsiteX12" fmla="*/ 18123 w 112225"/>
                    <a:gd name="connsiteY12" fmla="*/ 72010 h 87890"/>
                    <a:gd name="connsiteX13" fmla="*/ 34435 w 112225"/>
                    <a:gd name="connsiteY13" fmla="*/ 59463 h 87890"/>
                    <a:gd name="connsiteX14" fmla="*/ 43217 w 112225"/>
                    <a:gd name="connsiteY14" fmla="*/ 51935 h 87890"/>
                    <a:gd name="connsiteX15" fmla="*/ 53255 w 112225"/>
                    <a:gd name="connsiteY15" fmla="*/ 45661 h 87890"/>
                    <a:gd name="connsiteX16" fmla="*/ 72075 w 112225"/>
                    <a:gd name="connsiteY16" fmla="*/ 30605 h 87890"/>
                    <a:gd name="connsiteX17" fmla="*/ 80858 w 112225"/>
                    <a:gd name="connsiteY17" fmla="*/ 24331 h 87890"/>
                    <a:gd name="connsiteX18" fmla="*/ 89641 w 112225"/>
                    <a:gd name="connsiteY18" fmla="*/ 19313 h 87890"/>
                    <a:gd name="connsiteX19" fmla="*/ 105952 w 112225"/>
                    <a:gd name="connsiteY19" fmla="*/ 6766 h 87890"/>
                    <a:gd name="connsiteX20" fmla="*/ 112226 w 112225"/>
                    <a:gd name="connsiteY20" fmla="*/ 492 h 87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2225" h="87890">
                      <a:moveTo>
                        <a:pt x="112226" y="492"/>
                      </a:moveTo>
                      <a:cubicBezTo>
                        <a:pt x="112226" y="-763"/>
                        <a:pt x="107207" y="492"/>
                        <a:pt x="102188" y="3002"/>
                      </a:cubicBezTo>
                      <a:cubicBezTo>
                        <a:pt x="93405" y="8021"/>
                        <a:pt x="94660" y="6766"/>
                        <a:pt x="84622" y="14294"/>
                      </a:cubicBezTo>
                      <a:cubicBezTo>
                        <a:pt x="82113" y="15549"/>
                        <a:pt x="78349" y="16803"/>
                        <a:pt x="75840" y="19313"/>
                      </a:cubicBezTo>
                      <a:cubicBezTo>
                        <a:pt x="73330" y="21822"/>
                        <a:pt x="70821" y="24331"/>
                        <a:pt x="67057" y="26841"/>
                      </a:cubicBezTo>
                      <a:cubicBezTo>
                        <a:pt x="60783" y="31860"/>
                        <a:pt x="53255" y="35624"/>
                        <a:pt x="46981" y="40643"/>
                      </a:cubicBezTo>
                      <a:cubicBezTo>
                        <a:pt x="43217" y="43152"/>
                        <a:pt x="41963" y="46916"/>
                        <a:pt x="38199" y="49425"/>
                      </a:cubicBezTo>
                      <a:cubicBezTo>
                        <a:pt x="35689" y="51935"/>
                        <a:pt x="31925" y="54444"/>
                        <a:pt x="29416" y="56954"/>
                      </a:cubicBezTo>
                      <a:cubicBezTo>
                        <a:pt x="23142" y="61972"/>
                        <a:pt x="18123" y="66991"/>
                        <a:pt x="14359" y="70755"/>
                      </a:cubicBezTo>
                      <a:cubicBezTo>
                        <a:pt x="5576" y="79538"/>
                        <a:pt x="6831" y="78284"/>
                        <a:pt x="558" y="84557"/>
                      </a:cubicBezTo>
                      <a:cubicBezTo>
                        <a:pt x="-697" y="85812"/>
                        <a:pt x="558" y="85812"/>
                        <a:pt x="558" y="87066"/>
                      </a:cubicBezTo>
                      <a:cubicBezTo>
                        <a:pt x="558" y="88321"/>
                        <a:pt x="1812" y="88321"/>
                        <a:pt x="3067" y="85812"/>
                      </a:cubicBezTo>
                      <a:cubicBezTo>
                        <a:pt x="10595" y="79538"/>
                        <a:pt x="9341" y="80793"/>
                        <a:pt x="18123" y="72010"/>
                      </a:cubicBezTo>
                      <a:cubicBezTo>
                        <a:pt x="23142" y="68246"/>
                        <a:pt x="28161" y="64482"/>
                        <a:pt x="34435" y="59463"/>
                      </a:cubicBezTo>
                      <a:cubicBezTo>
                        <a:pt x="36944" y="56954"/>
                        <a:pt x="40708" y="54444"/>
                        <a:pt x="43217" y="51935"/>
                      </a:cubicBezTo>
                      <a:cubicBezTo>
                        <a:pt x="45727" y="49425"/>
                        <a:pt x="50746" y="48171"/>
                        <a:pt x="53255" y="45661"/>
                      </a:cubicBezTo>
                      <a:cubicBezTo>
                        <a:pt x="59528" y="40643"/>
                        <a:pt x="65802" y="35624"/>
                        <a:pt x="72075" y="30605"/>
                      </a:cubicBezTo>
                      <a:cubicBezTo>
                        <a:pt x="74585" y="28096"/>
                        <a:pt x="78349" y="26841"/>
                        <a:pt x="80858" y="24331"/>
                      </a:cubicBezTo>
                      <a:cubicBezTo>
                        <a:pt x="83368" y="21822"/>
                        <a:pt x="87132" y="20568"/>
                        <a:pt x="89641" y="19313"/>
                      </a:cubicBezTo>
                      <a:cubicBezTo>
                        <a:pt x="99679" y="11784"/>
                        <a:pt x="97169" y="13039"/>
                        <a:pt x="105952" y="6766"/>
                      </a:cubicBezTo>
                      <a:cubicBezTo>
                        <a:pt x="108462" y="4256"/>
                        <a:pt x="112226" y="1747"/>
                        <a:pt x="112226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1" name="任意多边形: 形状 1760" descr="df1bb0b3-859b-4a1e-8f87-ab31bcbc55f8"/>
                <p:cNvSpPr/>
                <p:nvPr/>
              </p:nvSpPr>
              <p:spPr>
                <a:xfrm>
                  <a:off x="10581671" y="5610829"/>
                  <a:ext cx="51442" cy="36386"/>
                </a:xfrm>
                <a:custGeom>
                  <a:avLst/>
                  <a:gdLst>
                    <a:gd name="connsiteX0" fmla="*/ 51443 w 51442"/>
                    <a:gd name="connsiteY0" fmla="*/ 1255 h 36386"/>
                    <a:gd name="connsiteX1" fmla="*/ 46424 w 51442"/>
                    <a:gd name="connsiteY1" fmla="*/ 0 h 36386"/>
                    <a:gd name="connsiteX2" fmla="*/ 37641 w 51442"/>
                    <a:gd name="connsiteY2" fmla="*/ 3764 h 36386"/>
                    <a:gd name="connsiteX3" fmla="*/ 32622 w 51442"/>
                    <a:gd name="connsiteY3" fmla="*/ 5019 h 36386"/>
                    <a:gd name="connsiteX4" fmla="*/ 28858 w 51442"/>
                    <a:gd name="connsiteY4" fmla="*/ 8783 h 36386"/>
                    <a:gd name="connsiteX5" fmla="*/ 18820 w 51442"/>
                    <a:gd name="connsiteY5" fmla="*/ 13802 h 36386"/>
                    <a:gd name="connsiteX6" fmla="*/ 15056 w 51442"/>
                    <a:gd name="connsiteY6" fmla="*/ 17566 h 36386"/>
                    <a:gd name="connsiteX7" fmla="*/ 11292 w 51442"/>
                    <a:gd name="connsiteY7" fmla="*/ 21330 h 36386"/>
                    <a:gd name="connsiteX8" fmla="*/ 5019 w 51442"/>
                    <a:gd name="connsiteY8" fmla="*/ 27603 h 36386"/>
                    <a:gd name="connsiteX9" fmla="*/ 0 w 51442"/>
                    <a:gd name="connsiteY9" fmla="*/ 35131 h 36386"/>
                    <a:gd name="connsiteX10" fmla="*/ 1255 w 51442"/>
                    <a:gd name="connsiteY10" fmla="*/ 36386 h 36386"/>
                    <a:gd name="connsiteX11" fmla="*/ 3764 w 51442"/>
                    <a:gd name="connsiteY11" fmla="*/ 36386 h 36386"/>
                    <a:gd name="connsiteX12" fmla="*/ 10038 w 51442"/>
                    <a:gd name="connsiteY12" fmla="*/ 30113 h 36386"/>
                    <a:gd name="connsiteX13" fmla="*/ 17566 w 51442"/>
                    <a:gd name="connsiteY13" fmla="*/ 25094 h 36386"/>
                    <a:gd name="connsiteX14" fmla="*/ 21330 w 51442"/>
                    <a:gd name="connsiteY14" fmla="*/ 21330 h 36386"/>
                    <a:gd name="connsiteX15" fmla="*/ 26349 w 51442"/>
                    <a:gd name="connsiteY15" fmla="*/ 18820 h 36386"/>
                    <a:gd name="connsiteX16" fmla="*/ 33877 w 51442"/>
                    <a:gd name="connsiteY16" fmla="*/ 12547 h 36386"/>
                    <a:gd name="connsiteX17" fmla="*/ 37641 w 51442"/>
                    <a:gd name="connsiteY17" fmla="*/ 10037 h 36386"/>
                    <a:gd name="connsiteX18" fmla="*/ 41405 w 51442"/>
                    <a:gd name="connsiteY18" fmla="*/ 8783 h 36386"/>
                    <a:gd name="connsiteX19" fmla="*/ 48933 w 51442"/>
                    <a:gd name="connsiteY19" fmla="*/ 3764 h 36386"/>
                    <a:gd name="connsiteX20" fmla="*/ 51443 w 51442"/>
                    <a:gd name="connsiteY20" fmla="*/ 1255 h 36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1442" h="36386">
                      <a:moveTo>
                        <a:pt x="51443" y="1255"/>
                      </a:moveTo>
                      <a:cubicBezTo>
                        <a:pt x="51443" y="0"/>
                        <a:pt x="47678" y="0"/>
                        <a:pt x="46424" y="0"/>
                      </a:cubicBezTo>
                      <a:cubicBezTo>
                        <a:pt x="41405" y="1255"/>
                        <a:pt x="42660" y="1255"/>
                        <a:pt x="37641" y="3764"/>
                      </a:cubicBezTo>
                      <a:cubicBezTo>
                        <a:pt x="36386" y="3764"/>
                        <a:pt x="35132" y="5019"/>
                        <a:pt x="32622" y="5019"/>
                      </a:cubicBezTo>
                      <a:cubicBezTo>
                        <a:pt x="31367" y="6273"/>
                        <a:pt x="30113" y="7528"/>
                        <a:pt x="28858" y="8783"/>
                      </a:cubicBezTo>
                      <a:cubicBezTo>
                        <a:pt x="26349" y="10037"/>
                        <a:pt x="22585" y="12547"/>
                        <a:pt x="18820" y="13802"/>
                      </a:cubicBezTo>
                      <a:cubicBezTo>
                        <a:pt x="17566" y="15056"/>
                        <a:pt x="16311" y="16311"/>
                        <a:pt x="15056" y="17566"/>
                      </a:cubicBezTo>
                      <a:cubicBezTo>
                        <a:pt x="13802" y="18820"/>
                        <a:pt x="12547" y="20075"/>
                        <a:pt x="11292" y="21330"/>
                      </a:cubicBezTo>
                      <a:cubicBezTo>
                        <a:pt x="8783" y="23839"/>
                        <a:pt x="6273" y="25094"/>
                        <a:pt x="5019" y="27603"/>
                      </a:cubicBezTo>
                      <a:cubicBezTo>
                        <a:pt x="1255" y="31367"/>
                        <a:pt x="2509" y="31367"/>
                        <a:pt x="0" y="35131"/>
                      </a:cubicBezTo>
                      <a:cubicBezTo>
                        <a:pt x="0" y="36386"/>
                        <a:pt x="0" y="36386"/>
                        <a:pt x="1255" y="36386"/>
                      </a:cubicBezTo>
                      <a:cubicBezTo>
                        <a:pt x="1255" y="36386"/>
                        <a:pt x="2509" y="36386"/>
                        <a:pt x="3764" y="36386"/>
                      </a:cubicBezTo>
                      <a:cubicBezTo>
                        <a:pt x="7528" y="33877"/>
                        <a:pt x="6273" y="33877"/>
                        <a:pt x="10038" y="30113"/>
                      </a:cubicBezTo>
                      <a:cubicBezTo>
                        <a:pt x="12547" y="28858"/>
                        <a:pt x="15056" y="27603"/>
                        <a:pt x="17566" y="25094"/>
                      </a:cubicBezTo>
                      <a:cubicBezTo>
                        <a:pt x="18820" y="23839"/>
                        <a:pt x="20075" y="22584"/>
                        <a:pt x="21330" y="21330"/>
                      </a:cubicBezTo>
                      <a:cubicBezTo>
                        <a:pt x="22585" y="20075"/>
                        <a:pt x="25094" y="20075"/>
                        <a:pt x="26349" y="18820"/>
                      </a:cubicBezTo>
                      <a:cubicBezTo>
                        <a:pt x="28858" y="16311"/>
                        <a:pt x="31367" y="13802"/>
                        <a:pt x="33877" y="12547"/>
                      </a:cubicBezTo>
                      <a:cubicBezTo>
                        <a:pt x="35132" y="11292"/>
                        <a:pt x="36386" y="11292"/>
                        <a:pt x="37641" y="10037"/>
                      </a:cubicBezTo>
                      <a:cubicBezTo>
                        <a:pt x="38896" y="8783"/>
                        <a:pt x="41405" y="8783"/>
                        <a:pt x="41405" y="8783"/>
                      </a:cubicBezTo>
                      <a:cubicBezTo>
                        <a:pt x="46424" y="6273"/>
                        <a:pt x="45169" y="6273"/>
                        <a:pt x="48933" y="3764"/>
                      </a:cubicBezTo>
                      <a:cubicBezTo>
                        <a:pt x="50188" y="3764"/>
                        <a:pt x="51443" y="2509"/>
                        <a:pt x="51443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2" name="任意多边形: 形状 1761" descr="d7ed9bed-32c9-44e2-a7ca-618cb43c48f5"/>
                <p:cNvSpPr/>
                <p:nvPr/>
              </p:nvSpPr>
              <p:spPr>
                <a:xfrm>
                  <a:off x="10567869" y="5603614"/>
                  <a:ext cx="43179" cy="30740"/>
                </a:xfrm>
                <a:custGeom>
                  <a:avLst/>
                  <a:gdLst>
                    <a:gd name="connsiteX0" fmla="*/ 42660 w 43179"/>
                    <a:gd name="connsiteY0" fmla="*/ 941 h 30740"/>
                    <a:gd name="connsiteX1" fmla="*/ 37641 w 43179"/>
                    <a:gd name="connsiteY1" fmla="*/ 941 h 30740"/>
                    <a:gd name="connsiteX2" fmla="*/ 31367 w 43179"/>
                    <a:gd name="connsiteY2" fmla="*/ 4705 h 30740"/>
                    <a:gd name="connsiteX3" fmla="*/ 27603 w 43179"/>
                    <a:gd name="connsiteY3" fmla="*/ 5960 h 30740"/>
                    <a:gd name="connsiteX4" fmla="*/ 25094 w 43179"/>
                    <a:gd name="connsiteY4" fmla="*/ 8469 h 30740"/>
                    <a:gd name="connsiteX5" fmla="*/ 17566 w 43179"/>
                    <a:gd name="connsiteY5" fmla="*/ 12233 h 30740"/>
                    <a:gd name="connsiteX6" fmla="*/ 15056 w 43179"/>
                    <a:gd name="connsiteY6" fmla="*/ 15997 h 30740"/>
                    <a:gd name="connsiteX7" fmla="*/ 11292 w 43179"/>
                    <a:gd name="connsiteY7" fmla="*/ 18507 h 30740"/>
                    <a:gd name="connsiteX8" fmla="*/ 5019 w 43179"/>
                    <a:gd name="connsiteY8" fmla="*/ 23526 h 30740"/>
                    <a:gd name="connsiteX9" fmla="*/ 0 w 43179"/>
                    <a:gd name="connsiteY9" fmla="*/ 28544 h 30740"/>
                    <a:gd name="connsiteX10" fmla="*/ 0 w 43179"/>
                    <a:gd name="connsiteY10" fmla="*/ 29799 h 30740"/>
                    <a:gd name="connsiteX11" fmla="*/ 1255 w 43179"/>
                    <a:gd name="connsiteY11" fmla="*/ 29799 h 30740"/>
                    <a:gd name="connsiteX12" fmla="*/ 7528 w 43179"/>
                    <a:gd name="connsiteY12" fmla="*/ 26035 h 30740"/>
                    <a:gd name="connsiteX13" fmla="*/ 15056 w 43179"/>
                    <a:gd name="connsiteY13" fmla="*/ 22271 h 30740"/>
                    <a:gd name="connsiteX14" fmla="*/ 18820 w 43179"/>
                    <a:gd name="connsiteY14" fmla="*/ 19762 h 30740"/>
                    <a:gd name="connsiteX15" fmla="*/ 23839 w 43179"/>
                    <a:gd name="connsiteY15" fmla="*/ 18507 h 30740"/>
                    <a:gd name="connsiteX16" fmla="*/ 30113 w 43179"/>
                    <a:gd name="connsiteY16" fmla="*/ 13488 h 30740"/>
                    <a:gd name="connsiteX17" fmla="*/ 32622 w 43179"/>
                    <a:gd name="connsiteY17" fmla="*/ 10979 h 30740"/>
                    <a:gd name="connsiteX18" fmla="*/ 36386 w 43179"/>
                    <a:gd name="connsiteY18" fmla="*/ 9724 h 30740"/>
                    <a:gd name="connsiteX19" fmla="*/ 41405 w 43179"/>
                    <a:gd name="connsiteY19" fmla="*/ 4705 h 30740"/>
                    <a:gd name="connsiteX20" fmla="*/ 42660 w 43179"/>
                    <a:gd name="connsiteY20" fmla="*/ 941 h 30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179" h="30739">
                      <a:moveTo>
                        <a:pt x="42660" y="941"/>
                      </a:moveTo>
                      <a:cubicBezTo>
                        <a:pt x="41405" y="-314"/>
                        <a:pt x="38896" y="-314"/>
                        <a:pt x="37641" y="941"/>
                      </a:cubicBezTo>
                      <a:cubicBezTo>
                        <a:pt x="33877" y="2196"/>
                        <a:pt x="35132" y="2196"/>
                        <a:pt x="31367" y="4705"/>
                      </a:cubicBezTo>
                      <a:cubicBezTo>
                        <a:pt x="30113" y="4705"/>
                        <a:pt x="28858" y="5960"/>
                        <a:pt x="27603" y="5960"/>
                      </a:cubicBezTo>
                      <a:cubicBezTo>
                        <a:pt x="26349" y="7215"/>
                        <a:pt x="26349" y="8469"/>
                        <a:pt x="25094" y="8469"/>
                      </a:cubicBezTo>
                      <a:cubicBezTo>
                        <a:pt x="22585" y="9724"/>
                        <a:pt x="20075" y="10979"/>
                        <a:pt x="17566" y="12233"/>
                      </a:cubicBezTo>
                      <a:cubicBezTo>
                        <a:pt x="16311" y="13488"/>
                        <a:pt x="16311" y="14743"/>
                        <a:pt x="15056" y="15997"/>
                      </a:cubicBezTo>
                      <a:cubicBezTo>
                        <a:pt x="13802" y="17252"/>
                        <a:pt x="12547" y="17252"/>
                        <a:pt x="11292" y="18507"/>
                      </a:cubicBezTo>
                      <a:cubicBezTo>
                        <a:pt x="8783" y="19762"/>
                        <a:pt x="6273" y="21016"/>
                        <a:pt x="5019" y="23526"/>
                      </a:cubicBezTo>
                      <a:cubicBezTo>
                        <a:pt x="1255" y="26035"/>
                        <a:pt x="2509" y="26035"/>
                        <a:pt x="0" y="28544"/>
                      </a:cubicBezTo>
                      <a:cubicBezTo>
                        <a:pt x="0" y="28544"/>
                        <a:pt x="0" y="29799"/>
                        <a:pt x="0" y="29799"/>
                      </a:cubicBezTo>
                      <a:cubicBezTo>
                        <a:pt x="0" y="31054"/>
                        <a:pt x="1255" y="31054"/>
                        <a:pt x="1255" y="29799"/>
                      </a:cubicBezTo>
                      <a:cubicBezTo>
                        <a:pt x="5019" y="28544"/>
                        <a:pt x="3764" y="28544"/>
                        <a:pt x="7528" y="26035"/>
                      </a:cubicBezTo>
                      <a:cubicBezTo>
                        <a:pt x="10038" y="24780"/>
                        <a:pt x="12547" y="24780"/>
                        <a:pt x="15056" y="22271"/>
                      </a:cubicBezTo>
                      <a:cubicBezTo>
                        <a:pt x="16311" y="21016"/>
                        <a:pt x="17566" y="21016"/>
                        <a:pt x="18820" y="19762"/>
                      </a:cubicBezTo>
                      <a:cubicBezTo>
                        <a:pt x="20075" y="18507"/>
                        <a:pt x="22585" y="18507"/>
                        <a:pt x="23839" y="18507"/>
                      </a:cubicBezTo>
                      <a:cubicBezTo>
                        <a:pt x="26349" y="17252"/>
                        <a:pt x="28858" y="14743"/>
                        <a:pt x="30113" y="13488"/>
                      </a:cubicBezTo>
                      <a:cubicBezTo>
                        <a:pt x="31367" y="12233"/>
                        <a:pt x="32622" y="12233"/>
                        <a:pt x="32622" y="10979"/>
                      </a:cubicBezTo>
                      <a:cubicBezTo>
                        <a:pt x="33877" y="9724"/>
                        <a:pt x="35132" y="9724"/>
                        <a:pt x="36386" y="9724"/>
                      </a:cubicBezTo>
                      <a:cubicBezTo>
                        <a:pt x="40150" y="7215"/>
                        <a:pt x="38896" y="7215"/>
                        <a:pt x="41405" y="4705"/>
                      </a:cubicBezTo>
                      <a:cubicBezTo>
                        <a:pt x="42660" y="3450"/>
                        <a:pt x="43914" y="2196"/>
                        <a:pt x="42660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3" name="任意多边形: 形状 1762" descr="a4dce5f1-2cd9-47a8-b3b7-6fe60d84c41e"/>
                <p:cNvSpPr/>
                <p:nvPr/>
              </p:nvSpPr>
              <p:spPr>
                <a:xfrm>
                  <a:off x="10553510" y="5595773"/>
                  <a:ext cx="26906" cy="32622"/>
                </a:xfrm>
                <a:custGeom>
                  <a:avLst/>
                  <a:gdLst>
                    <a:gd name="connsiteX0" fmla="*/ 26906 w 26906"/>
                    <a:gd name="connsiteY0" fmla="*/ 1255 h 32622"/>
                    <a:gd name="connsiteX1" fmla="*/ 21888 w 26906"/>
                    <a:gd name="connsiteY1" fmla="*/ 0 h 32622"/>
                    <a:gd name="connsiteX2" fmla="*/ 15614 w 26906"/>
                    <a:gd name="connsiteY2" fmla="*/ 3764 h 32622"/>
                    <a:gd name="connsiteX3" fmla="*/ 13105 w 26906"/>
                    <a:gd name="connsiteY3" fmla="*/ 5019 h 32622"/>
                    <a:gd name="connsiteX4" fmla="*/ 11850 w 26906"/>
                    <a:gd name="connsiteY4" fmla="*/ 7528 h 32622"/>
                    <a:gd name="connsiteX5" fmla="*/ 5576 w 26906"/>
                    <a:gd name="connsiteY5" fmla="*/ 12547 h 32622"/>
                    <a:gd name="connsiteX6" fmla="*/ 4322 w 26906"/>
                    <a:gd name="connsiteY6" fmla="*/ 16311 h 32622"/>
                    <a:gd name="connsiteX7" fmla="*/ 3067 w 26906"/>
                    <a:gd name="connsiteY7" fmla="*/ 18820 h 32622"/>
                    <a:gd name="connsiteX8" fmla="*/ 558 w 26906"/>
                    <a:gd name="connsiteY8" fmla="*/ 25094 h 32622"/>
                    <a:gd name="connsiteX9" fmla="*/ 558 w 26906"/>
                    <a:gd name="connsiteY9" fmla="*/ 31367 h 32622"/>
                    <a:gd name="connsiteX10" fmla="*/ 1812 w 26906"/>
                    <a:gd name="connsiteY10" fmla="*/ 32622 h 32622"/>
                    <a:gd name="connsiteX11" fmla="*/ 3067 w 26906"/>
                    <a:gd name="connsiteY11" fmla="*/ 32622 h 32622"/>
                    <a:gd name="connsiteX12" fmla="*/ 5576 w 26906"/>
                    <a:gd name="connsiteY12" fmla="*/ 27604 h 32622"/>
                    <a:gd name="connsiteX13" fmla="*/ 9341 w 26906"/>
                    <a:gd name="connsiteY13" fmla="*/ 22585 h 32622"/>
                    <a:gd name="connsiteX14" fmla="*/ 10595 w 26906"/>
                    <a:gd name="connsiteY14" fmla="*/ 20075 h 32622"/>
                    <a:gd name="connsiteX15" fmla="*/ 13105 w 26906"/>
                    <a:gd name="connsiteY15" fmla="*/ 17566 h 32622"/>
                    <a:gd name="connsiteX16" fmla="*/ 16869 w 26906"/>
                    <a:gd name="connsiteY16" fmla="*/ 12547 h 32622"/>
                    <a:gd name="connsiteX17" fmla="*/ 19378 w 26906"/>
                    <a:gd name="connsiteY17" fmla="*/ 10038 h 32622"/>
                    <a:gd name="connsiteX18" fmla="*/ 21888 w 26906"/>
                    <a:gd name="connsiteY18" fmla="*/ 8783 h 32622"/>
                    <a:gd name="connsiteX19" fmla="*/ 25652 w 26906"/>
                    <a:gd name="connsiteY19" fmla="*/ 5019 h 32622"/>
                    <a:gd name="connsiteX20" fmla="*/ 26906 w 26906"/>
                    <a:gd name="connsiteY20" fmla="*/ 1255 h 32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906" h="32622">
                      <a:moveTo>
                        <a:pt x="26906" y="1255"/>
                      </a:moveTo>
                      <a:cubicBezTo>
                        <a:pt x="25652" y="0"/>
                        <a:pt x="24397" y="0"/>
                        <a:pt x="21888" y="0"/>
                      </a:cubicBezTo>
                      <a:cubicBezTo>
                        <a:pt x="19378" y="1255"/>
                        <a:pt x="19378" y="1255"/>
                        <a:pt x="15614" y="3764"/>
                      </a:cubicBezTo>
                      <a:cubicBezTo>
                        <a:pt x="14359" y="3764"/>
                        <a:pt x="13105" y="5019"/>
                        <a:pt x="13105" y="5019"/>
                      </a:cubicBezTo>
                      <a:cubicBezTo>
                        <a:pt x="11850" y="6273"/>
                        <a:pt x="11850" y="7528"/>
                        <a:pt x="11850" y="7528"/>
                      </a:cubicBezTo>
                      <a:cubicBezTo>
                        <a:pt x="10595" y="8783"/>
                        <a:pt x="8086" y="10038"/>
                        <a:pt x="5576" y="12547"/>
                      </a:cubicBezTo>
                      <a:cubicBezTo>
                        <a:pt x="4322" y="13802"/>
                        <a:pt x="5576" y="15057"/>
                        <a:pt x="4322" y="16311"/>
                      </a:cubicBezTo>
                      <a:cubicBezTo>
                        <a:pt x="4322" y="17566"/>
                        <a:pt x="3067" y="18820"/>
                        <a:pt x="3067" y="18820"/>
                      </a:cubicBezTo>
                      <a:cubicBezTo>
                        <a:pt x="1812" y="21330"/>
                        <a:pt x="558" y="22585"/>
                        <a:pt x="558" y="25094"/>
                      </a:cubicBezTo>
                      <a:cubicBezTo>
                        <a:pt x="-697" y="28858"/>
                        <a:pt x="558" y="27604"/>
                        <a:pt x="558" y="31367"/>
                      </a:cubicBezTo>
                      <a:cubicBezTo>
                        <a:pt x="558" y="31367"/>
                        <a:pt x="1812" y="32622"/>
                        <a:pt x="1812" y="32622"/>
                      </a:cubicBezTo>
                      <a:cubicBezTo>
                        <a:pt x="3067" y="32622"/>
                        <a:pt x="3067" y="32622"/>
                        <a:pt x="3067" y="32622"/>
                      </a:cubicBezTo>
                      <a:cubicBezTo>
                        <a:pt x="4322" y="30113"/>
                        <a:pt x="3067" y="30113"/>
                        <a:pt x="5576" y="27604"/>
                      </a:cubicBezTo>
                      <a:cubicBezTo>
                        <a:pt x="6831" y="26349"/>
                        <a:pt x="8086" y="25094"/>
                        <a:pt x="9341" y="22585"/>
                      </a:cubicBezTo>
                      <a:cubicBezTo>
                        <a:pt x="9341" y="21330"/>
                        <a:pt x="10595" y="20075"/>
                        <a:pt x="10595" y="20075"/>
                      </a:cubicBezTo>
                      <a:cubicBezTo>
                        <a:pt x="11850" y="18820"/>
                        <a:pt x="13105" y="18820"/>
                        <a:pt x="13105" y="17566"/>
                      </a:cubicBezTo>
                      <a:cubicBezTo>
                        <a:pt x="14359" y="16311"/>
                        <a:pt x="15614" y="13802"/>
                        <a:pt x="16869" y="12547"/>
                      </a:cubicBezTo>
                      <a:cubicBezTo>
                        <a:pt x="18123" y="11292"/>
                        <a:pt x="18123" y="11292"/>
                        <a:pt x="19378" y="10038"/>
                      </a:cubicBezTo>
                      <a:cubicBezTo>
                        <a:pt x="20633" y="8783"/>
                        <a:pt x="21888" y="10038"/>
                        <a:pt x="21888" y="8783"/>
                      </a:cubicBezTo>
                      <a:cubicBezTo>
                        <a:pt x="24397" y="6273"/>
                        <a:pt x="23142" y="6273"/>
                        <a:pt x="25652" y="5019"/>
                      </a:cubicBezTo>
                      <a:cubicBezTo>
                        <a:pt x="26906" y="3764"/>
                        <a:pt x="26906" y="2510"/>
                        <a:pt x="26906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4" name="任意多边形: 形状 1763" descr="4a7aab0c-362e-49a8-8c8c-01b7bfab2dba"/>
                <p:cNvSpPr/>
                <p:nvPr/>
              </p:nvSpPr>
              <p:spPr>
                <a:xfrm>
                  <a:off x="10541521" y="5567836"/>
                  <a:ext cx="14359" cy="69342"/>
                </a:xfrm>
                <a:custGeom>
                  <a:avLst/>
                  <a:gdLst>
                    <a:gd name="connsiteX0" fmla="*/ 13802 w 14359"/>
                    <a:gd name="connsiteY0" fmla="*/ 334 h 69342"/>
                    <a:gd name="connsiteX1" fmla="*/ 8783 w 14359"/>
                    <a:gd name="connsiteY1" fmla="*/ 4098 h 69342"/>
                    <a:gd name="connsiteX2" fmla="*/ 5019 w 14359"/>
                    <a:gd name="connsiteY2" fmla="*/ 14135 h 69342"/>
                    <a:gd name="connsiteX3" fmla="*/ 2509 w 14359"/>
                    <a:gd name="connsiteY3" fmla="*/ 19154 h 69342"/>
                    <a:gd name="connsiteX4" fmla="*/ 2509 w 14359"/>
                    <a:gd name="connsiteY4" fmla="*/ 24173 h 69342"/>
                    <a:gd name="connsiteX5" fmla="*/ 0 w 14359"/>
                    <a:gd name="connsiteY5" fmla="*/ 35465 h 69342"/>
                    <a:gd name="connsiteX6" fmla="*/ 1255 w 14359"/>
                    <a:gd name="connsiteY6" fmla="*/ 41739 h 69342"/>
                    <a:gd name="connsiteX7" fmla="*/ 1255 w 14359"/>
                    <a:gd name="connsiteY7" fmla="*/ 48012 h 69342"/>
                    <a:gd name="connsiteX8" fmla="*/ 1255 w 14359"/>
                    <a:gd name="connsiteY8" fmla="*/ 58050 h 69342"/>
                    <a:gd name="connsiteX9" fmla="*/ 3764 w 14359"/>
                    <a:gd name="connsiteY9" fmla="*/ 68088 h 69342"/>
                    <a:gd name="connsiteX10" fmla="*/ 5019 w 14359"/>
                    <a:gd name="connsiteY10" fmla="*/ 69342 h 69342"/>
                    <a:gd name="connsiteX11" fmla="*/ 6273 w 14359"/>
                    <a:gd name="connsiteY11" fmla="*/ 68088 h 69342"/>
                    <a:gd name="connsiteX12" fmla="*/ 5019 w 14359"/>
                    <a:gd name="connsiteY12" fmla="*/ 58050 h 69342"/>
                    <a:gd name="connsiteX13" fmla="*/ 6273 w 14359"/>
                    <a:gd name="connsiteY13" fmla="*/ 48012 h 69342"/>
                    <a:gd name="connsiteX14" fmla="*/ 6273 w 14359"/>
                    <a:gd name="connsiteY14" fmla="*/ 41739 h 69342"/>
                    <a:gd name="connsiteX15" fmla="*/ 7528 w 14359"/>
                    <a:gd name="connsiteY15" fmla="*/ 35465 h 69342"/>
                    <a:gd name="connsiteX16" fmla="*/ 8783 w 14359"/>
                    <a:gd name="connsiteY16" fmla="*/ 24173 h 69342"/>
                    <a:gd name="connsiteX17" fmla="*/ 10038 w 14359"/>
                    <a:gd name="connsiteY17" fmla="*/ 19154 h 69342"/>
                    <a:gd name="connsiteX18" fmla="*/ 12547 w 14359"/>
                    <a:gd name="connsiteY18" fmla="*/ 14135 h 69342"/>
                    <a:gd name="connsiteX19" fmla="*/ 13802 w 14359"/>
                    <a:gd name="connsiteY19" fmla="*/ 4098 h 69342"/>
                    <a:gd name="connsiteX20" fmla="*/ 13802 w 14359"/>
                    <a:gd name="connsiteY20" fmla="*/ 334 h 69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59" h="69342">
                      <a:moveTo>
                        <a:pt x="13802" y="334"/>
                      </a:moveTo>
                      <a:cubicBezTo>
                        <a:pt x="12547" y="-921"/>
                        <a:pt x="10038" y="1588"/>
                        <a:pt x="8783" y="4098"/>
                      </a:cubicBezTo>
                      <a:cubicBezTo>
                        <a:pt x="6273" y="9117"/>
                        <a:pt x="6273" y="7862"/>
                        <a:pt x="5019" y="14135"/>
                      </a:cubicBezTo>
                      <a:cubicBezTo>
                        <a:pt x="5019" y="15390"/>
                        <a:pt x="3764" y="16645"/>
                        <a:pt x="2509" y="19154"/>
                      </a:cubicBezTo>
                      <a:cubicBezTo>
                        <a:pt x="2509" y="20409"/>
                        <a:pt x="2509" y="22918"/>
                        <a:pt x="2509" y="24173"/>
                      </a:cubicBezTo>
                      <a:cubicBezTo>
                        <a:pt x="1255" y="27937"/>
                        <a:pt x="0" y="31701"/>
                        <a:pt x="0" y="35465"/>
                      </a:cubicBezTo>
                      <a:cubicBezTo>
                        <a:pt x="0" y="37975"/>
                        <a:pt x="1255" y="39229"/>
                        <a:pt x="1255" y="41739"/>
                      </a:cubicBezTo>
                      <a:cubicBezTo>
                        <a:pt x="1255" y="44248"/>
                        <a:pt x="1255" y="45503"/>
                        <a:pt x="1255" y="48012"/>
                      </a:cubicBezTo>
                      <a:cubicBezTo>
                        <a:pt x="1255" y="51776"/>
                        <a:pt x="1255" y="55541"/>
                        <a:pt x="1255" y="58050"/>
                      </a:cubicBezTo>
                      <a:cubicBezTo>
                        <a:pt x="2509" y="64323"/>
                        <a:pt x="2509" y="63069"/>
                        <a:pt x="3764" y="68088"/>
                      </a:cubicBezTo>
                      <a:cubicBezTo>
                        <a:pt x="3764" y="69342"/>
                        <a:pt x="5019" y="69342"/>
                        <a:pt x="5019" y="69342"/>
                      </a:cubicBezTo>
                      <a:cubicBezTo>
                        <a:pt x="6273" y="69342"/>
                        <a:pt x="6273" y="69342"/>
                        <a:pt x="6273" y="68088"/>
                      </a:cubicBezTo>
                      <a:cubicBezTo>
                        <a:pt x="6273" y="63069"/>
                        <a:pt x="6273" y="64323"/>
                        <a:pt x="5019" y="58050"/>
                      </a:cubicBezTo>
                      <a:cubicBezTo>
                        <a:pt x="5019" y="55541"/>
                        <a:pt x="6273" y="51776"/>
                        <a:pt x="6273" y="48012"/>
                      </a:cubicBezTo>
                      <a:cubicBezTo>
                        <a:pt x="6273" y="46757"/>
                        <a:pt x="6273" y="44248"/>
                        <a:pt x="6273" y="41739"/>
                      </a:cubicBezTo>
                      <a:cubicBezTo>
                        <a:pt x="6273" y="39229"/>
                        <a:pt x="7528" y="37975"/>
                        <a:pt x="7528" y="35465"/>
                      </a:cubicBezTo>
                      <a:cubicBezTo>
                        <a:pt x="7528" y="31701"/>
                        <a:pt x="7528" y="27937"/>
                        <a:pt x="8783" y="24173"/>
                      </a:cubicBezTo>
                      <a:cubicBezTo>
                        <a:pt x="8783" y="22918"/>
                        <a:pt x="10038" y="20409"/>
                        <a:pt x="10038" y="19154"/>
                      </a:cubicBezTo>
                      <a:cubicBezTo>
                        <a:pt x="10038" y="17900"/>
                        <a:pt x="11292" y="16645"/>
                        <a:pt x="12547" y="14135"/>
                      </a:cubicBezTo>
                      <a:cubicBezTo>
                        <a:pt x="13802" y="7862"/>
                        <a:pt x="12547" y="9117"/>
                        <a:pt x="13802" y="4098"/>
                      </a:cubicBezTo>
                      <a:cubicBezTo>
                        <a:pt x="13802" y="4098"/>
                        <a:pt x="15056" y="1588"/>
                        <a:pt x="13802" y="33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5" name="任意多边形: 形状 1764" descr="17b23583-81c1-4c0a-b5bd-8ddebd86d18a"/>
                <p:cNvSpPr/>
                <p:nvPr/>
              </p:nvSpPr>
              <p:spPr>
                <a:xfrm>
                  <a:off x="10411729" y="5584147"/>
                  <a:ext cx="52519" cy="56481"/>
                </a:xfrm>
                <a:custGeom>
                  <a:avLst/>
                  <a:gdLst>
                    <a:gd name="connsiteX0" fmla="*/ 52000 w 52519"/>
                    <a:gd name="connsiteY0" fmla="*/ 334 h 56481"/>
                    <a:gd name="connsiteX1" fmla="*/ 46981 w 52519"/>
                    <a:gd name="connsiteY1" fmla="*/ 4098 h 56481"/>
                    <a:gd name="connsiteX2" fmla="*/ 40708 w 52519"/>
                    <a:gd name="connsiteY2" fmla="*/ 12881 h 56481"/>
                    <a:gd name="connsiteX3" fmla="*/ 36944 w 52519"/>
                    <a:gd name="connsiteY3" fmla="*/ 16645 h 56481"/>
                    <a:gd name="connsiteX4" fmla="*/ 34434 w 52519"/>
                    <a:gd name="connsiteY4" fmla="*/ 21664 h 56481"/>
                    <a:gd name="connsiteX5" fmla="*/ 25652 w 52519"/>
                    <a:gd name="connsiteY5" fmla="*/ 30446 h 56481"/>
                    <a:gd name="connsiteX6" fmla="*/ 21887 w 52519"/>
                    <a:gd name="connsiteY6" fmla="*/ 35465 h 56481"/>
                    <a:gd name="connsiteX7" fmla="*/ 16869 w 52519"/>
                    <a:gd name="connsiteY7" fmla="*/ 39229 h 56481"/>
                    <a:gd name="connsiteX8" fmla="*/ 8086 w 52519"/>
                    <a:gd name="connsiteY8" fmla="*/ 46758 h 56481"/>
                    <a:gd name="connsiteX9" fmla="*/ 558 w 52519"/>
                    <a:gd name="connsiteY9" fmla="*/ 54286 h 56481"/>
                    <a:gd name="connsiteX10" fmla="*/ 558 w 52519"/>
                    <a:gd name="connsiteY10" fmla="*/ 55540 h 56481"/>
                    <a:gd name="connsiteX11" fmla="*/ 3067 w 52519"/>
                    <a:gd name="connsiteY11" fmla="*/ 55540 h 56481"/>
                    <a:gd name="connsiteX12" fmla="*/ 11850 w 52519"/>
                    <a:gd name="connsiteY12" fmla="*/ 49267 h 56481"/>
                    <a:gd name="connsiteX13" fmla="*/ 21887 w 52519"/>
                    <a:gd name="connsiteY13" fmla="*/ 42993 h 56481"/>
                    <a:gd name="connsiteX14" fmla="*/ 26906 w 52519"/>
                    <a:gd name="connsiteY14" fmla="*/ 37975 h 56481"/>
                    <a:gd name="connsiteX15" fmla="*/ 31925 w 52519"/>
                    <a:gd name="connsiteY15" fmla="*/ 34211 h 56481"/>
                    <a:gd name="connsiteX16" fmla="*/ 39453 w 52519"/>
                    <a:gd name="connsiteY16" fmla="*/ 24173 h 56481"/>
                    <a:gd name="connsiteX17" fmla="*/ 43217 w 52519"/>
                    <a:gd name="connsiteY17" fmla="*/ 19154 h 56481"/>
                    <a:gd name="connsiteX18" fmla="*/ 46981 w 52519"/>
                    <a:gd name="connsiteY18" fmla="*/ 15390 h 56481"/>
                    <a:gd name="connsiteX19" fmla="*/ 50746 w 52519"/>
                    <a:gd name="connsiteY19" fmla="*/ 5352 h 56481"/>
                    <a:gd name="connsiteX20" fmla="*/ 52000 w 52519"/>
                    <a:gd name="connsiteY20" fmla="*/ 334 h 56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2519" h="56481">
                      <a:moveTo>
                        <a:pt x="52000" y="334"/>
                      </a:moveTo>
                      <a:cubicBezTo>
                        <a:pt x="50746" y="-921"/>
                        <a:pt x="48236" y="1589"/>
                        <a:pt x="46981" y="4098"/>
                      </a:cubicBezTo>
                      <a:cubicBezTo>
                        <a:pt x="44472" y="7862"/>
                        <a:pt x="44472" y="7862"/>
                        <a:pt x="40708" y="12881"/>
                      </a:cubicBezTo>
                      <a:cubicBezTo>
                        <a:pt x="39453" y="14136"/>
                        <a:pt x="38199" y="15390"/>
                        <a:pt x="36944" y="16645"/>
                      </a:cubicBezTo>
                      <a:cubicBezTo>
                        <a:pt x="35689" y="17899"/>
                        <a:pt x="35689" y="20409"/>
                        <a:pt x="34434" y="21664"/>
                      </a:cubicBezTo>
                      <a:cubicBezTo>
                        <a:pt x="31925" y="25428"/>
                        <a:pt x="28161" y="27937"/>
                        <a:pt x="25652" y="30446"/>
                      </a:cubicBezTo>
                      <a:cubicBezTo>
                        <a:pt x="24397" y="31701"/>
                        <a:pt x="23142" y="34211"/>
                        <a:pt x="21887" y="35465"/>
                      </a:cubicBezTo>
                      <a:cubicBezTo>
                        <a:pt x="20633" y="36720"/>
                        <a:pt x="19378" y="37975"/>
                        <a:pt x="16869" y="39229"/>
                      </a:cubicBezTo>
                      <a:cubicBezTo>
                        <a:pt x="14359" y="41739"/>
                        <a:pt x="10595" y="44248"/>
                        <a:pt x="8086" y="46758"/>
                      </a:cubicBezTo>
                      <a:cubicBezTo>
                        <a:pt x="4322" y="50522"/>
                        <a:pt x="4322" y="50522"/>
                        <a:pt x="558" y="54286"/>
                      </a:cubicBezTo>
                      <a:cubicBezTo>
                        <a:pt x="-697" y="55540"/>
                        <a:pt x="558" y="55540"/>
                        <a:pt x="558" y="55540"/>
                      </a:cubicBezTo>
                      <a:cubicBezTo>
                        <a:pt x="558" y="56795"/>
                        <a:pt x="1812" y="56795"/>
                        <a:pt x="3067" y="55540"/>
                      </a:cubicBezTo>
                      <a:cubicBezTo>
                        <a:pt x="8086" y="53031"/>
                        <a:pt x="6831" y="53031"/>
                        <a:pt x="11850" y="49267"/>
                      </a:cubicBezTo>
                      <a:cubicBezTo>
                        <a:pt x="14359" y="46758"/>
                        <a:pt x="18123" y="45503"/>
                        <a:pt x="21887" y="42993"/>
                      </a:cubicBezTo>
                      <a:cubicBezTo>
                        <a:pt x="23142" y="41739"/>
                        <a:pt x="24397" y="39229"/>
                        <a:pt x="26906" y="37975"/>
                      </a:cubicBezTo>
                      <a:cubicBezTo>
                        <a:pt x="28161" y="36720"/>
                        <a:pt x="30670" y="35465"/>
                        <a:pt x="31925" y="34211"/>
                      </a:cubicBezTo>
                      <a:cubicBezTo>
                        <a:pt x="34434" y="30446"/>
                        <a:pt x="36944" y="26683"/>
                        <a:pt x="39453" y="24173"/>
                      </a:cubicBezTo>
                      <a:cubicBezTo>
                        <a:pt x="40708" y="22918"/>
                        <a:pt x="41963" y="20409"/>
                        <a:pt x="43217" y="19154"/>
                      </a:cubicBezTo>
                      <a:cubicBezTo>
                        <a:pt x="44472" y="17899"/>
                        <a:pt x="45727" y="16645"/>
                        <a:pt x="46981" y="15390"/>
                      </a:cubicBezTo>
                      <a:cubicBezTo>
                        <a:pt x="50746" y="10371"/>
                        <a:pt x="48236" y="10371"/>
                        <a:pt x="50746" y="5352"/>
                      </a:cubicBezTo>
                      <a:cubicBezTo>
                        <a:pt x="52000" y="4098"/>
                        <a:pt x="53255" y="1589"/>
                        <a:pt x="52000" y="33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6" name="任意多边形: 形状 1765" descr="3a499a04-1c6d-4a3d-b747-dbc3614570f9"/>
                <p:cNvSpPr/>
                <p:nvPr/>
              </p:nvSpPr>
              <p:spPr>
                <a:xfrm>
                  <a:off x="10384683" y="5578942"/>
                  <a:ext cx="45169" cy="46943"/>
                </a:xfrm>
                <a:custGeom>
                  <a:avLst/>
                  <a:gdLst>
                    <a:gd name="connsiteX0" fmla="*/ 43914 w 45169"/>
                    <a:gd name="connsiteY0" fmla="*/ 520 h 46943"/>
                    <a:gd name="connsiteX1" fmla="*/ 38896 w 45169"/>
                    <a:gd name="connsiteY1" fmla="*/ 1774 h 46943"/>
                    <a:gd name="connsiteX2" fmla="*/ 32622 w 45169"/>
                    <a:gd name="connsiteY2" fmla="*/ 8048 h 46943"/>
                    <a:gd name="connsiteX3" fmla="*/ 28858 w 45169"/>
                    <a:gd name="connsiteY3" fmla="*/ 10557 h 46943"/>
                    <a:gd name="connsiteX4" fmla="*/ 26349 w 45169"/>
                    <a:gd name="connsiteY4" fmla="*/ 14321 h 46943"/>
                    <a:gd name="connsiteX5" fmla="*/ 17566 w 45169"/>
                    <a:gd name="connsiteY5" fmla="*/ 21850 h 46943"/>
                    <a:gd name="connsiteX6" fmla="*/ 15056 w 45169"/>
                    <a:gd name="connsiteY6" fmla="*/ 26868 h 46943"/>
                    <a:gd name="connsiteX7" fmla="*/ 11292 w 45169"/>
                    <a:gd name="connsiteY7" fmla="*/ 30632 h 46943"/>
                    <a:gd name="connsiteX8" fmla="*/ 5019 w 45169"/>
                    <a:gd name="connsiteY8" fmla="*/ 38161 h 46943"/>
                    <a:gd name="connsiteX9" fmla="*/ 0 w 45169"/>
                    <a:gd name="connsiteY9" fmla="*/ 45689 h 46943"/>
                    <a:gd name="connsiteX10" fmla="*/ 1255 w 45169"/>
                    <a:gd name="connsiteY10" fmla="*/ 46944 h 46943"/>
                    <a:gd name="connsiteX11" fmla="*/ 3764 w 45169"/>
                    <a:gd name="connsiteY11" fmla="*/ 46944 h 46943"/>
                    <a:gd name="connsiteX12" fmla="*/ 10038 w 45169"/>
                    <a:gd name="connsiteY12" fmla="*/ 40670 h 46943"/>
                    <a:gd name="connsiteX13" fmla="*/ 17566 w 45169"/>
                    <a:gd name="connsiteY13" fmla="*/ 34397 h 46943"/>
                    <a:gd name="connsiteX14" fmla="*/ 21330 w 45169"/>
                    <a:gd name="connsiteY14" fmla="*/ 30632 h 46943"/>
                    <a:gd name="connsiteX15" fmla="*/ 26349 w 45169"/>
                    <a:gd name="connsiteY15" fmla="*/ 26868 h 46943"/>
                    <a:gd name="connsiteX16" fmla="*/ 32622 w 45169"/>
                    <a:gd name="connsiteY16" fmla="*/ 18085 h 46943"/>
                    <a:gd name="connsiteX17" fmla="*/ 36386 w 45169"/>
                    <a:gd name="connsiteY17" fmla="*/ 14321 h 46943"/>
                    <a:gd name="connsiteX18" fmla="*/ 40150 w 45169"/>
                    <a:gd name="connsiteY18" fmla="*/ 11812 h 46943"/>
                    <a:gd name="connsiteX19" fmla="*/ 45169 w 45169"/>
                    <a:gd name="connsiteY19" fmla="*/ 4284 h 46943"/>
                    <a:gd name="connsiteX20" fmla="*/ 43914 w 45169"/>
                    <a:gd name="connsiteY20" fmla="*/ 520 h 46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5169" h="46943">
                      <a:moveTo>
                        <a:pt x="43914" y="520"/>
                      </a:moveTo>
                      <a:cubicBezTo>
                        <a:pt x="42660" y="-735"/>
                        <a:pt x="40150" y="520"/>
                        <a:pt x="38896" y="1774"/>
                      </a:cubicBezTo>
                      <a:cubicBezTo>
                        <a:pt x="35132" y="5538"/>
                        <a:pt x="36386" y="4284"/>
                        <a:pt x="32622" y="8048"/>
                      </a:cubicBezTo>
                      <a:cubicBezTo>
                        <a:pt x="31367" y="9303"/>
                        <a:pt x="30113" y="9303"/>
                        <a:pt x="28858" y="10557"/>
                      </a:cubicBezTo>
                      <a:cubicBezTo>
                        <a:pt x="27603" y="11812"/>
                        <a:pt x="27603" y="13067"/>
                        <a:pt x="26349" y="14321"/>
                      </a:cubicBezTo>
                      <a:cubicBezTo>
                        <a:pt x="23839" y="16831"/>
                        <a:pt x="20075" y="19340"/>
                        <a:pt x="17566" y="21850"/>
                      </a:cubicBezTo>
                      <a:cubicBezTo>
                        <a:pt x="16311" y="23104"/>
                        <a:pt x="16311" y="25614"/>
                        <a:pt x="15056" y="26868"/>
                      </a:cubicBezTo>
                      <a:cubicBezTo>
                        <a:pt x="13802" y="28123"/>
                        <a:pt x="12547" y="29378"/>
                        <a:pt x="11292" y="30632"/>
                      </a:cubicBezTo>
                      <a:cubicBezTo>
                        <a:pt x="8783" y="33142"/>
                        <a:pt x="6273" y="35651"/>
                        <a:pt x="5019" y="38161"/>
                      </a:cubicBezTo>
                      <a:cubicBezTo>
                        <a:pt x="1255" y="43179"/>
                        <a:pt x="2509" y="41925"/>
                        <a:pt x="0" y="45689"/>
                      </a:cubicBezTo>
                      <a:cubicBezTo>
                        <a:pt x="0" y="46944"/>
                        <a:pt x="0" y="46944"/>
                        <a:pt x="1255" y="46944"/>
                      </a:cubicBezTo>
                      <a:cubicBezTo>
                        <a:pt x="1255" y="46944"/>
                        <a:pt x="2509" y="46944"/>
                        <a:pt x="3764" y="46944"/>
                      </a:cubicBezTo>
                      <a:cubicBezTo>
                        <a:pt x="7528" y="44434"/>
                        <a:pt x="6273" y="44434"/>
                        <a:pt x="10038" y="40670"/>
                      </a:cubicBezTo>
                      <a:cubicBezTo>
                        <a:pt x="12547" y="38161"/>
                        <a:pt x="15056" y="36906"/>
                        <a:pt x="17566" y="34397"/>
                      </a:cubicBezTo>
                      <a:cubicBezTo>
                        <a:pt x="18820" y="33142"/>
                        <a:pt x="20075" y="31887"/>
                        <a:pt x="21330" y="30632"/>
                      </a:cubicBezTo>
                      <a:cubicBezTo>
                        <a:pt x="22585" y="29378"/>
                        <a:pt x="25094" y="28123"/>
                        <a:pt x="26349" y="26868"/>
                      </a:cubicBezTo>
                      <a:cubicBezTo>
                        <a:pt x="28858" y="24359"/>
                        <a:pt x="31367" y="20595"/>
                        <a:pt x="32622" y="18085"/>
                      </a:cubicBezTo>
                      <a:cubicBezTo>
                        <a:pt x="33877" y="16831"/>
                        <a:pt x="35132" y="15576"/>
                        <a:pt x="36386" y="14321"/>
                      </a:cubicBezTo>
                      <a:cubicBezTo>
                        <a:pt x="37641" y="13067"/>
                        <a:pt x="38896" y="13067"/>
                        <a:pt x="40150" y="11812"/>
                      </a:cubicBezTo>
                      <a:cubicBezTo>
                        <a:pt x="43914" y="8048"/>
                        <a:pt x="42660" y="8048"/>
                        <a:pt x="45169" y="4284"/>
                      </a:cubicBezTo>
                      <a:cubicBezTo>
                        <a:pt x="43914" y="3029"/>
                        <a:pt x="45169" y="520"/>
                        <a:pt x="43914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7" name="任意多边形: 形状 1766" descr="a836ba5c-63d1-484d-afe2-a07168918436"/>
                <p:cNvSpPr/>
                <p:nvPr/>
              </p:nvSpPr>
              <p:spPr>
                <a:xfrm>
                  <a:off x="10368372" y="5571414"/>
                  <a:ext cx="25613" cy="46943"/>
                </a:xfrm>
                <a:custGeom>
                  <a:avLst/>
                  <a:gdLst>
                    <a:gd name="connsiteX0" fmla="*/ 25094 w 25613"/>
                    <a:gd name="connsiteY0" fmla="*/ 520 h 46943"/>
                    <a:gd name="connsiteX1" fmla="*/ 20075 w 25613"/>
                    <a:gd name="connsiteY1" fmla="*/ 1775 h 46943"/>
                    <a:gd name="connsiteX2" fmla="*/ 15056 w 25613"/>
                    <a:gd name="connsiteY2" fmla="*/ 8048 h 46943"/>
                    <a:gd name="connsiteX3" fmla="*/ 12547 w 25613"/>
                    <a:gd name="connsiteY3" fmla="*/ 10557 h 46943"/>
                    <a:gd name="connsiteX4" fmla="*/ 11292 w 25613"/>
                    <a:gd name="connsiteY4" fmla="*/ 14322 h 46943"/>
                    <a:gd name="connsiteX5" fmla="*/ 6273 w 25613"/>
                    <a:gd name="connsiteY5" fmla="*/ 21850 h 46943"/>
                    <a:gd name="connsiteX6" fmla="*/ 5019 w 25613"/>
                    <a:gd name="connsiteY6" fmla="*/ 26868 h 46943"/>
                    <a:gd name="connsiteX7" fmla="*/ 3764 w 25613"/>
                    <a:gd name="connsiteY7" fmla="*/ 30632 h 46943"/>
                    <a:gd name="connsiteX8" fmla="*/ 1255 w 25613"/>
                    <a:gd name="connsiteY8" fmla="*/ 38161 h 46943"/>
                    <a:gd name="connsiteX9" fmla="*/ 0 w 25613"/>
                    <a:gd name="connsiteY9" fmla="*/ 45689 h 46943"/>
                    <a:gd name="connsiteX10" fmla="*/ 1255 w 25613"/>
                    <a:gd name="connsiteY10" fmla="*/ 46944 h 46943"/>
                    <a:gd name="connsiteX11" fmla="*/ 2509 w 25613"/>
                    <a:gd name="connsiteY11" fmla="*/ 45689 h 46943"/>
                    <a:gd name="connsiteX12" fmla="*/ 5019 w 25613"/>
                    <a:gd name="connsiteY12" fmla="*/ 38161 h 46943"/>
                    <a:gd name="connsiteX13" fmla="*/ 8783 w 25613"/>
                    <a:gd name="connsiteY13" fmla="*/ 31887 h 46943"/>
                    <a:gd name="connsiteX14" fmla="*/ 10038 w 25613"/>
                    <a:gd name="connsiteY14" fmla="*/ 28123 h 46943"/>
                    <a:gd name="connsiteX15" fmla="*/ 12547 w 25613"/>
                    <a:gd name="connsiteY15" fmla="*/ 24359 h 46943"/>
                    <a:gd name="connsiteX16" fmla="*/ 16311 w 25613"/>
                    <a:gd name="connsiteY16" fmla="*/ 15576 h 46943"/>
                    <a:gd name="connsiteX17" fmla="*/ 18820 w 25613"/>
                    <a:gd name="connsiteY17" fmla="*/ 11812 h 46943"/>
                    <a:gd name="connsiteX18" fmla="*/ 21330 w 25613"/>
                    <a:gd name="connsiteY18" fmla="*/ 9303 h 46943"/>
                    <a:gd name="connsiteX19" fmla="*/ 23839 w 25613"/>
                    <a:gd name="connsiteY19" fmla="*/ 1775 h 46943"/>
                    <a:gd name="connsiteX20" fmla="*/ 25094 w 25613"/>
                    <a:gd name="connsiteY20" fmla="*/ 520 h 46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612" h="46943">
                      <a:moveTo>
                        <a:pt x="25094" y="520"/>
                      </a:moveTo>
                      <a:cubicBezTo>
                        <a:pt x="23839" y="-735"/>
                        <a:pt x="21330" y="520"/>
                        <a:pt x="20075" y="1775"/>
                      </a:cubicBezTo>
                      <a:cubicBezTo>
                        <a:pt x="17566" y="4284"/>
                        <a:pt x="17566" y="4284"/>
                        <a:pt x="15056" y="8048"/>
                      </a:cubicBezTo>
                      <a:cubicBezTo>
                        <a:pt x="13802" y="9303"/>
                        <a:pt x="12547" y="9303"/>
                        <a:pt x="12547" y="10557"/>
                      </a:cubicBezTo>
                      <a:cubicBezTo>
                        <a:pt x="11292" y="11812"/>
                        <a:pt x="12547" y="13067"/>
                        <a:pt x="11292" y="14322"/>
                      </a:cubicBezTo>
                      <a:cubicBezTo>
                        <a:pt x="10038" y="16831"/>
                        <a:pt x="7528" y="19340"/>
                        <a:pt x="6273" y="21850"/>
                      </a:cubicBezTo>
                      <a:cubicBezTo>
                        <a:pt x="5019" y="23104"/>
                        <a:pt x="6273" y="25614"/>
                        <a:pt x="5019" y="26868"/>
                      </a:cubicBezTo>
                      <a:cubicBezTo>
                        <a:pt x="5019" y="28123"/>
                        <a:pt x="3764" y="29378"/>
                        <a:pt x="3764" y="30632"/>
                      </a:cubicBezTo>
                      <a:cubicBezTo>
                        <a:pt x="2509" y="33142"/>
                        <a:pt x="1255" y="35651"/>
                        <a:pt x="1255" y="38161"/>
                      </a:cubicBezTo>
                      <a:cubicBezTo>
                        <a:pt x="0" y="43179"/>
                        <a:pt x="1255" y="41925"/>
                        <a:pt x="0" y="45689"/>
                      </a:cubicBezTo>
                      <a:cubicBezTo>
                        <a:pt x="0" y="46944"/>
                        <a:pt x="1255" y="46944"/>
                        <a:pt x="1255" y="46944"/>
                      </a:cubicBezTo>
                      <a:cubicBezTo>
                        <a:pt x="2509" y="46944"/>
                        <a:pt x="2509" y="46944"/>
                        <a:pt x="2509" y="45689"/>
                      </a:cubicBezTo>
                      <a:cubicBezTo>
                        <a:pt x="3764" y="41925"/>
                        <a:pt x="3764" y="43179"/>
                        <a:pt x="5019" y="38161"/>
                      </a:cubicBezTo>
                      <a:cubicBezTo>
                        <a:pt x="6273" y="35651"/>
                        <a:pt x="7528" y="34397"/>
                        <a:pt x="8783" y="31887"/>
                      </a:cubicBezTo>
                      <a:cubicBezTo>
                        <a:pt x="8783" y="30632"/>
                        <a:pt x="10038" y="29378"/>
                        <a:pt x="10038" y="28123"/>
                      </a:cubicBezTo>
                      <a:cubicBezTo>
                        <a:pt x="11292" y="26868"/>
                        <a:pt x="12547" y="25614"/>
                        <a:pt x="12547" y="24359"/>
                      </a:cubicBezTo>
                      <a:cubicBezTo>
                        <a:pt x="13802" y="21850"/>
                        <a:pt x="15056" y="18085"/>
                        <a:pt x="16311" y="15576"/>
                      </a:cubicBezTo>
                      <a:cubicBezTo>
                        <a:pt x="17566" y="14322"/>
                        <a:pt x="17566" y="13067"/>
                        <a:pt x="18820" y="11812"/>
                      </a:cubicBezTo>
                      <a:cubicBezTo>
                        <a:pt x="20075" y="10557"/>
                        <a:pt x="21330" y="10557"/>
                        <a:pt x="21330" y="9303"/>
                      </a:cubicBezTo>
                      <a:cubicBezTo>
                        <a:pt x="23839" y="5538"/>
                        <a:pt x="22585" y="5538"/>
                        <a:pt x="23839" y="1775"/>
                      </a:cubicBezTo>
                      <a:cubicBezTo>
                        <a:pt x="25094" y="3029"/>
                        <a:pt x="26349" y="1775"/>
                        <a:pt x="25094" y="52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8" name="任意多边形: 形状 1767" descr="5d53e517-374a-4416-820f-9fe28df782cb"/>
                <p:cNvSpPr/>
                <p:nvPr/>
              </p:nvSpPr>
              <p:spPr>
                <a:xfrm>
                  <a:off x="10339514" y="5555622"/>
                  <a:ext cx="11292" cy="53952"/>
                </a:xfrm>
                <a:custGeom>
                  <a:avLst/>
                  <a:gdLst>
                    <a:gd name="connsiteX0" fmla="*/ 6273 w 11292"/>
                    <a:gd name="connsiteY0" fmla="*/ 0 h 53952"/>
                    <a:gd name="connsiteX1" fmla="*/ 2509 w 11292"/>
                    <a:gd name="connsiteY1" fmla="*/ 3764 h 53952"/>
                    <a:gd name="connsiteX2" fmla="*/ 1255 w 11292"/>
                    <a:gd name="connsiteY2" fmla="*/ 11292 h 53952"/>
                    <a:gd name="connsiteX3" fmla="*/ 0 w 11292"/>
                    <a:gd name="connsiteY3" fmla="*/ 15056 h 53952"/>
                    <a:gd name="connsiteX4" fmla="*/ 1255 w 11292"/>
                    <a:gd name="connsiteY4" fmla="*/ 18820 h 53952"/>
                    <a:gd name="connsiteX5" fmla="*/ 0 w 11292"/>
                    <a:gd name="connsiteY5" fmla="*/ 27603 h 53952"/>
                    <a:gd name="connsiteX6" fmla="*/ 1255 w 11292"/>
                    <a:gd name="connsiteY6" fmla="*/ 32622 h 53952"/>
                    <a:gd name="connsiteX7" fmla="*/ 1255 w 11292"/>
                    <a:gd name="connsiteY7" fmla="*/ 37641 h 53952"/>
                    <a:gd name="connsiteX8" fmla="*/ 1255 w 11292"/>
                    <a:gd name="connsiteY8" fmla="*/ 45169 h 53952"/>
                    <a:gd name="connsiteX9" fmla="*/ 2509 w 11292"/>
                    <a:gd name="connsiteY9" fmla="*/ 52697 h 53952"/>
                    <a:gd name="connsiteX10" fmla="*/ 3764 w 11292"/>
                    <a:gd name="connsiteY10" fmla="*/ 53952 h 53952"/>
                    <a:gd name="connsiteX11" fmla="*/ 5019 w 11292"/>
                    <a:gd name="connsiteY11" fmla="*/ 52697 h 53952"/>
                    <a:gd name="connsiteX12" fmla="*/ 6273 w 11292"/>
                    <a:gd name="connsiteY12" fmla="*/ 45169 h 53952"/>
                    <a:gd name="connsiteX13" fmla="*/ 8783 w 11292"/>
                    <a:gd name="connsiteY13" fmla="*/ 37641 h 53952"/>
                    <a:gd name="connsiteX14" fmla="*/ 8783 w 11292"/>
                    <a:gd name="connsiteY14" fmla="*/ 32622 h 53952"/>
                    <a:gd name="connsiteX15" fmla="*/ 10038 w 11292"/>
                    <a:gd name="connsiteY15" fmla="*/ 27603 h 53952"/>
                    <a:gd name="connsiteX16" fmla="*/ 10038 w 11292"/>
                    <a:gd name="connsiteY16" fmla="*/ 18820 h 53952"/>
                    <a:gd name="connsiteX17" fmla="*/ 10038 w 11292"/>
                    <a:gd name="connsiteY17" fmla="*/ 15056 h 53952"/>
                    <a:gd name="connsiteX18" fmla="*/ 11292 w 11292"/>
                    <a:gd name="connsiteY18" fmla="*/ 11292 h 53952"/>
                    <a:gd name="connsiteX19" fmla="*/ 10038 w 11292"/>
                    <a:gd name="connsiteY19" fmla="*/ 3764 h 53952"/>
                    <a:gd name="connsiteX20" fmla="*/ 6273 w 11292"/>
                    <a:gd name="connsiteY20" fmla="*/ 0 h 53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292" h="53952">
                      <a:moveTo>
                        <a:pt x="6273" y="0"/>
                      </a:moveTo>
                      <a:cubicBezTo>
                        <a:pt x="5019" y="0"/>
                        <a:pt x="2509" y="1255"/>
                        <a:pt x="2509" y="3764"/>
                      </a:cubicBezTo>
                      <a:cubicBezTo>
                        <a:pt x="1255" y="7528"/>
                        <a:pt x="1255" y="6273"/>
                        <a:pt x="1255" y="11292"/>
                      </a:cubicBezTo>
                      <a:cubicBezTo>
                        <a:pt x="1255" y="12547"/>
                        <a:pt x="0" y="13802"/>
                        <a:pt x="0" y="15056"/>
                      </a:cubicBezTo>
                      <a:cubicBezTo>
                        <a:pt x="0" y="16311"/>
                        <a:pt x="1255" y="17566"/>
                        <a:pt x="1255" y="18820"/>
                      </a:cubicBezTo>
                      <a:cubicBezTo>
                        <a:pt x="1255" y="21330"/>
                        <a:pt x="0" y="25094"/>
                        <a:pt x="0" y="27603"/>
                      </a:cubicBezTo>
                      <a:cubicBezTo>
                        <a:pt x="0" y="28858"/>
                        <a:pt x="1255" y="30113"/>
                        <a:pt x="1255" y="32622"/>
                      </a:cubicBezTo>
                      <a:cubicBezTo>
                        <a:pt x="1255" y="33877"/>
                        <a:pt x="1255" y="35132"/>
                        <a:pt x="1255" y="37641"/>
                      </a:cubicBezTo>
                      <a:cubicBezTo>
                        <a:pt x="1255" y="40150"/>
                        <a:pt x="1255" y="43914"/>
                        <a:pt x="1255" y="45169"/>
                      </a:cubicBezTo>
                      <a:cubicBezTo>
                        <a:pt x="1255" y="50188"/>
                        <a:pt x="1255" y="48933"/>
                        <a:pt x="2509" y="52697"/>
                      </a:cubicBezTo>
                      <a:cubicBezTo>
                        <a:pt x="2509" y="53952"/>
                        <a:pt x="3764" y="53952"/>
                        <a:pt x="3764" y="53952"/>
                      </a:cubicBezTo>
                      <a:cubicBezTo>
                        <a:pt x="5019" y="53952"/>
                        <a:pt x="5019" y="53952"/>
                        <a:pt x="5019" y="52697"/>
                      </a:cubicBezTo>
                      <a:cubicBezTo>
                        <a:pt x="6273" y="48933"/>
                        <a:pt x="5019" y="50188"/>
                        <a:pt x="6273" y="45169"/>
                      </a:cubicBezTo>
                      <a:cubicBezTo>
                        <a:pt x="6273" y="42660"/>
                        <a:pt x="7528" y="40150"/>
                        <a:pt x="8783" y="37641"/>
                      </a:cubicBezTo>
                      <a:cubicBezTo>
                        <a:pt x="8783" y="36386"/>
                        <a:pt x="8783" y="35132"/>
                        <a:pt x="8783" y="32622"/>
                      </a:cubicBezTo>
                      <a:cubicBezTo>
                        <a:pt x="8783" y="31367"/>
                        <a:pt x="10038" y="30113"/>
                        <a:pt x="10038" y="27603"/>
                      </a:cubicBezTo>
                      <a:cubicBezTo>
                        <a:pt x="10038" y="25094"/>
                        <a:pt x="10038" y="21330"/>
                        <a:pt x="10038" y="18820"/>
                      </a:cubicBezTo>
                      <a:cubicBezTo>
                        <a:pt x="10038" y="17566"/>
                        <a:pt x="10038" y="16311"/>
                        <a:pt x="10038" y="15056"/>
                      </a:cubicBezTo>
                      <a:cubicBezTo>
                        <a:pt x="10038" y="13802"/>
                        <a:pt x="11292" y="12547"/>
                        <a:pt x="11292" y="11292"/>
                      </a:cubicBezTo>
                      <a:cubicBezTo>
                        <a:pt x="11292" y="6273"/>
                        <a:pt x="10038" y="7528"/>
                        <a:pt x="10038" y="3764"/>
                      </a:cubicBezTo>
                      <a:cubicBezTo>
                        <a:pt x="8783" y="2509"/>
                        <a:pt x="7528" y="1255"/>
                        <a:pt x="6273" y="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69" name="任意多边形: 形状 1768" descr="0109e26e-7c7c-4dac-98f8-2d531c1211fe"/>
                <p:cNvSpPr/>
                <p:nvPr/>
              </p:nvSpPr>
              <p:spPr>
                <a:xfrm>
                  <a:off x="10481295" y="5474380"/>
                  <a:ext cx="23408" cy="21573"/>
                </a:xfrm>
                <a:custGeom>
                  <a:avLst/>
                  <a:gdLst>
                    <a:gd name="connsiteX0" fmla="*/ 22585 w 23408"/>
                    <a:gd name="connsiteY0" fmla="*/ 941 h 21573"/>
                    <a:gd name="connsiteX1" fmla="*/ 18820 w 23408"/>
                    <a:gd name="connsiteY1" fmla="*/ 941 h 21573"/>
                    <a:gd name="connsiteX2" fmla="*/ 15056 w 23408"/>
                    <a:gd name="connsiteY2" fmla="*/ 3450 h 21573"/>
                    <a:gd name="connsiteX3" fmla="*/ 12547 w 23408"/>
                    <a:gd name="connsiteY3" fmla="*/ 4705 h 21573"/>
                    <a:gd name="connsiteX4" fmla="*/ 11292 w 23408"/>
                    <a:gd name="connsiteY4" fmla="*/ 7215 h 21573"/>
                    <a:gd name="connsiteX5" fmla="*/ 7528 w 23408"/>
                    <a:gd name="connsiteY5" fmla="*/ 9724 h 21573"/>
                    <a:gd name="connsiteX6" fmla="*/ 6273 w 23408"/>
                    <a:gd name="connsiteY6" fmla="*/ 12233 h 21573"/>
                    <a:gd name="connsiteX7" fmla="*/ 5019 w 23408"/>
                    <a:gd name="connsiteY7" fmla="*/ 13488 h 21573"/>
                    <a:gd name="connsiteX8" fmla="*/ 2509 w 23408"/>
                    <a:gd name="connsiteY8" fmla="*/ 15997 h 21573"/>
                    <a:gd name="connsiteX9" fmla="*/ 0 w 23408"/>
                    <a:gd name="connsiteY9" fmla="*/ 19762 h 21573"/>
                    <a:gd name="connsiteX10" fmla="*/ 1255 w 23408"/>
                    <a:gd name="connsiteY10" fmla="*/ 21016 h 21573"/>
                    <a:gd name="connsiteX11" fmla="*/ 2509 w 23408"/>
                    <a:gd name="connsiteY11" fmla="*/ 21016 h 21573"/>
                    <a:gd name="connsiteX12" fmla="*/ 6273 w 23408"/>
                    <a:gd name="connsiteY12" fmla="*/ 18507 h 21573"/>
                    <a:gd name="connsiteX13" fmla="*/ 10038 w 23408"/>
                    <a:gd name="connsiteY13" fmla="*/ 15997 h 21573"/>
                    <a:gd name="connsiteX14" fmla="*/ 11292 w 23408"/>
                    <a:gd name="connsiteY14" fmla="*/ 14743 h 21573"/>
                    <a:gd name="connsiteX15" fmla="*/ 13802 w 23408"/>
                    <a:gd name="connsiteY15" fmla="*/ 13488 h 21573"/>
                    <a:gd name="connsiteX16" fmla="*/ 16311 w 23408"/>
                    <a:gd name="connsiteY16" fmla="*/ 9724 h 21573"/>
                    <a:gd name="connsiteX17" fmla="*/ 17566 w 23408"/>
                    <a:gd name="connsiteY17" fmla="*/ 8469 h 21573"/>
                    <a:gd name="connsiteX18" fmla="*/ 20075 w 23408"/>
                    <a:gd name="connsiteY18" fmla="*/ 7215 h 21573"/>
                    <a:gd name="connsiteX19" fmla="*/ 21330 w 23408"/>
                    <a:gd name="connsiteY19" fmla="*/ 3450 h 21573"/>
                    <a:gd name="connsiteX20" fmla="*/ 22585 w 23408"/>
                    <a:gd name="connsiteY20" fmla="*/ 941 h 21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408" h="21573">
                      <a:moveTo>
                        <a:pt x="22585" y="941"/>
                      </a:moveTo>
                      <a:cubicBezTo>
                        <a:pt x="21330" y="-314"/>
                        <a:pt x="20075" y="-314"/>
                        <a:pt x="18820" y="941"/>
                      </a:cubicBezTo>
                      <a:cubicBezTo>
                        <a:pt x="17566" y="2196"/>
                        <a:pt x="17566" y="2196"/>
                        <a:pt x="15056" y="3450"/>
                      </a:cubicBezTo>
                      <a:cubicBezTo>
                        <a:pt x="15056" y="3450"/>
                        <a:pt x="13802" y="3450"/>
                        <a:pt x="12547" y="4705"/>
                      </a:cubicBezTo>
                      <a:cubicBezTo>
                        <a:pt x="12547" y="4705"/>
                        <a:pt x="12547" y="5960"/>
                        <a:pt x="11292" y="7215"/>
                      </a:cubicBezTo>
                      <a:cubicBezTo>
                        <a:pt x="10038" y="8469"/>
                        <a:pt x="7528" y="8469"/>
                        <a:pt x="7528" y="9724"/>
                      </a:cubicBezTo>
                      <a:cubicBezTo>
                        <a:pt x="7528" y="9724"/>
                        <a:pt x="7528" y="10979"/>
                        <a:pt x="6273" y="12233"/>
                      </a:cubicBezTo>
                      <a:cubicBezTo>
                        <a:pt x="6273" y="12233"/>
                        <a:pt x="5019" y="13488"/>
                        <a:pt x="5019" y="13488"/>
                      </a:cubicBezTo>
                      <a:cubicBezTo>
                        <a:pt x="3764" y="14743"/>
                        <a:pt x="2509" y="15997"/>
                        <a:pt x="2509" y="15997"/>
                      </a:cubicBezTo>
                      <a:cubicBezTo>
                        <a:pt x="1255" y="18507"/>
                        <a:pt x="1255" y="17252"/>
                        <a:pt x="0" y="19762"/>
                      </a:cubicBezTo>
                      <a:cubicBezTo>
                        <a:pt x="0" y="19762"/>
                        <a:pt x="0" y="21016"/>
                        <a:pt x="1255" y="21016"/>
                      </a:cubicBezTo>
                      <a:cubicBezTo>
                        <a:pt x="1255" y="21016"/>
                        <a:pt x="2509" y="22271"/>
                        <a:pt x="2509" y="21016"/>
                      </a:cubicBezTo>
                      <a:cubicBezTo>
                        <a:pt x="5019" y="19762"/>
                        <a:pt x="3764" y="19762"/>
                        <a:pt x="6273" y="18507"/>
                      </a:cubicBezTo>
                      <a:cubicBezTo>
                        <a:pt x="7528" y="17252"/>
                        <a:pt x="8783" y="17252"/>
                        <a:pt x="10038" y="15997"/>
                      </a:cubicBezTo>
                      <a:cubicBezTo>
                        <a:pt x="10038" y="15997"/>
                        <a:pt x="11292" y="14743"/>
                        <a:pt x="11292" y="14743"/>
                      </a:cubicBezTo>
                      <a:cubicBezTo>
                        <a:pt x="12547" y="14743"/>
                        <a:pt x="13802" y="14743"/>
                        <a:pt x="13802" y="13488"/>
                      </a:cubicBezTo>
                      <a:cubicBezTo>
                        <a:pt x="15056" y="12233"/>
                        <a:pt x="15056" y="10979"/>
                        <a:pt x="16311" y="9724"/>
                      </a:cubicBezTo>
                      <a:cubicBezTo>
                        <a:pt x="16311" y="9724"/>
                        <a:pt x="17566" y="8469"/>
                        <a:pt x="17566" y="8469"/>
                      </a:cubicBezTo>
                      <a:cubicBezTo>
                        <a:pt x="17566" y="8469"/>
                        <a:pt x="18820" y="8469"/>
                        <a:pt x="20075" y="7215"/>
                      </a:cubicBezTo>
                      <a:cubicBezTo>
                        <a:pt x="21330" y="5960"/>
                        <a:pt x="20075" y="4705"/>
                        <a:pt x="21330" y="3450"/>
                      </a:cubicBezTo>
                      <a:cubicBezTo>
                        <a:pt x="23839" y="2196"/>
                        <a:pt x="23839" y="941"/>
                        <a:pt x="22585" y="9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0" name="任意多边形: 形状 1769" descr="b7f97889-6856-4013-82b6-b95074a33728"/>
                <p:cNvSpPr/>
                <p:nvPr/>
              </p:nvSpPr>
              <p:spPr>
                <a:xfrm>
                  <a:off x="10464984" y="5459010"/>
                  <a:ext cx="15614" cy="11849"/>
                </a:xfrm>
                <a:custGeom>
                  <a:avLst/>
                  <a:gdLst>
                    <a:gd name="connsiteX0" fmla="*/ 13802 w 15614"/>
                    <a:gd name="connsiteY0" fmla="*/ 1255 h 11849"/>
                    <a:gd name="connsiteX1" fmla="*/ 10038 w 15614"/>
                    <a:gd name="connsiteY1" fmla="*/ 0 h 11849"/>
                    <a:gd name="connsiteX2" fmla="*/ 7528 w 15614"/>
                    <a:gd name="connsiteY2" fmla="*/ 1255 h 11849"/>
                    <a:gd name="connsiteX3" fmla="*/ 6273 w 15614"/>
                    <a:gd name="connsiteY3" fmla="*/ 1255 h 11849"/>
                    <a:gd name="connsiteX4" fmla="*/ 6273 w 15614"/>
                    <a:gd name="connsiteY4" fmla="*/ 2509 h 11849"/>
                    <a:gd name="connsiteX5" fmla="*/ 3764 w 15614"/>
                    <a:gd name="connsiteY5" fmla="*/ 3764 h 11849"/>
                    <a:gd name="connsiteX6" fmla="*/ 3764 w 15614"/>
                    <a:gd name="connsiteY6" fmla="*/ 5019 h 11849"/>
                    <a:gd name="connsiteX7" fmla="*/ 2509 w 15614"/>
                    <a:gd name="connsiteY7" fmla="*/ 6273 h 11849"/>
                    <a:gd name="connsiteX8" fmla="*/ 1255 w 15614"/>
                    <a:gd name="connsiteY8" fmla="*/ 7528 h 11849"/>
                    <a:gd name="connsiteX9" fmla="*/ 0 w 15614"/>
                    <a:gd name="connsiteY9" fmla="*/ 10038 h 11849"/>
                    <a:gd name="connsiteX10" fmla="*/ 1255 w 15614"/>
                    <a:gd name="connsiteY10" fmla="*/ 11292 h 11849"/>
                    <a:gd name="connsiteX11" fmla="*/ 2509 w 15614"/>
                    <a:gd name="connsiteY11" fmla="*/ 11292 h 11849"/>
                    <a:gd name="connsiteX12" fmla="*/ 5019 w 15614"/>
                    <a:gd name="connsiteY12" fmla="*/ 10038 h 11849"/>
                    <a:gd name="connsiteX13" fmla="*/ 7528 w 15614"/>
                    <a:gd name="connsiteY13" fmla="*/ 8783 h 11849"/>
                    <a:gd name="connsiteX14" fmla="*/ 8783 w 15614"/>
                    <a:gd name="connsiteY14" fmla="*/ 7528 h 11849"/>
                    <a:gd name="connsiteX15" fmla="*/ 11292 w 15614"/>
                    <a:gd name="connsiteY15" fmla="*/ 7528 h 11849"/>
                    <a:gd name="connsiteX16" fmla="*/ 12547 w 15614"/>
                    <a:gd name="connsiteY16" fmla="*/ 5019 h 11849"/>
                    <a:gd name="connsiteX17" fmla="*/ 13802 w 15614"/>
                    <a:gd name="connsiteY17" fmla="*/ 3764 h 11849"/>
                    <a:gd name="connsiteX18" fmla="*/ 15056 w 15614"/>
                    <a:gd name="connsiteY18" fmla="*/ 3764 h 11849"/>
                    <a:gd name="connsiteX19" fmla="*/ 15056 w 15614"/>
                    <a:gd name="connsiteY19" fmla="*/ 1255 h 11849"/>
                    <a:gd name="connsiteX20" fmla="*/ 13802 w 15614"/>
                    <a:gd name="connsiteY20" fmla="*/ 1255 h 11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614" h="11849">
                      <a:moveTo>
                        <a:pt x="13802" y="1255"/>
                      </a:moveTo>
                      <a:cubicBezTo>
                        <a:pt x="12547" y="0"/>
                        <a:pt x="11292" y="0"/>
                        <a:pt x="10038" y="0"/>
                      </a:cubicBezTo>
                      <a:cubicBezTo>
                        <a:pt x="8783" y="0"/>
                        <a:pt x="8783" y="0"/>
                        <a:pt x="7528" y="1255"/>
                      </a:cubicBezTo>
                      <a:cubicBezTo>
                        <a:pt x="7528" y="1255"/>
                        <a:pt x="6273" y="1255"/>
                        <a:pt x="6273" y="1255"/>
                      </a:cubicBezTo>
                      <a:cubicBezTo>
                        <a:pt x="6273" y="1255"/>
                        <a:pt x="6273" y="2509"/>
                        <a:pt x="6273" y="2509"/>
                      </a:cubicBezTo>
                      <a:cubicBezTo>
                        <a:pt x="6273" y="2509"/>
                        <a:pt x="3764" y="3764"/>
                        <a:pt x="3764" y="3764"/>
                      </a:cubicBezTo>
                      <a:cubicBezTo>
                        <a:pt x="3764" y="3764"/>
                        <a:pt x="3764" y="5019"/>
                        <a:pt x="3764" y="5019"/>
                      </a:cubicBezTo>
                      <a:cubicBezTo>
                        <a:pt x="3764" y="5019"/>
                        <a:pt x="2509" y="5019"/>
                        <a:pt x="2509" y="6273"/>
                      </a:cubicBezTo>
                      <a:cubicBezTo>
                        <a:pt x="2509" y="7528"/>
                        <a:pt x="1255" y="7528"/>
                        <a:pt x="1255" y="7528"/>
                      </a:cubicBezTo>
                      <a:cubicBezTo>
                        <a:pt x="1255" y="8783"/>
                        <a:pt x="1255" y="8783"/>
                        <a:pt x="0" y="10038"/>
                      </a:cubicBezTo>
                      <a:cubicBezTo>
                        <a:pt x="0" y="10038"/>
                        <a:pt x="1255" y="11292"/>
                        <a:pt x="1255" y="11292"/>
                      </a:cubicBezTo>
                      <a:cubicBezTo>
                        <a:pt x="1255" y="11292"/>
                        <a:pt x="2509" y="12547"/>
                        <a:pt x="2509" y="11292"/>
                      </a:cubicBezTo>
                      <a:cubicBezTo>
                        <a:pt x="3764" y="11292"/>
                        <a:pt x="3764" y="11292"/>
                        <a:pt x="5019" y="10038"/>
                      </a:cubicBezTo>
                      <a:cubicBezTo>
                        <a:pt x="6273" y="10038"/>
                        <a:pt x="7528" y="10038"/>
                        <a:pt x="7528" y="8783"/>
                      </a:cubicBezTo>
                      <a:cubicBezTo>
                        <a:pt x="7528" y="8783"/>
                        <a:pt x="7528" y="7528"/>
                        <a:pt x="8783" y="7528"/>
                      </a:cubicBezTo>
                      <a:cubicBezTo>
                        <a:pt x="8783" y="7528"/>
                        <a:pt x="10038" y="7528"/>
                        <a:pt x="11292" y="7528"/>
                      </a:cubicBezTo>
                      <a:cubicBezTo>
                        <a:pt x="12547" y="7528"/>
                        <a:pt x="12547" y="6273"/>
                        <a:pt x="12547" y="5019"/>
                      </a:cubicBezTo>
                      <a:cubicBezTo>
                        <a:pt x="12547" y="5019"/>
                        <a:pt x="12547" y="3764"/>
                        <a:pt x="13802" y="3764"/>
                      </a:cubicBezTo>
                      <a:cubicBezTo>
                        <a:pt x="13802" y="3764"/>
                        <a:pt x="15056" y="3764"/>
                        <a:pt x="15056" y="3764"/>
                      </a:cubicBezTo>
                      <a:cubicBezTo>
                        <a:pt x="16311" y="2509"/>
                        <a:pt x="15056" y="2509"/>
                        <a:pt x="15056" y="1255"/>
                      </a:cubicBezTo>
                      <a:cubicBezTo>
                        <a:pt x="15056" y="2509"/>
                        <a:pt x="15056" y="1255"/>
                        <a:pt x="13802" y="1255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1" name="任意多边形: 形状 1770" descr="21e4a675-4ca9-423d-a9d4-8c4b73b51055"/>
                <p:cNvSpPr/>
                <p:nvPr/>
              </p:nvSpPr>
              <p:spPr>
                <a:xfrm>
                  <a:off x="10459965" y="5457756"/>
                  <a:ext cx="18820" cy="8783"/>
                </a:xfrm>
                <a:custGeom>
                  <a:avLst/>
                  <a:gdLst>
                    <a:gd name="connsiteX0" fmla="*/ 18820 w 18820"/>
                    <a:gd name="connsiteY0" fmla="*/ 2510 h 8783"/>
                    <a:gd name="connsiteX1" fmla="*/ 16311 w 18820"/>
                    <a:gd name="connsiteY1" fmla="*/ 0 h 8783"/>
                    <a:gd name="connsiteX2" fmla="*/ 13802 w 18820"/>
                    <a:gd name="connsiteY2" fmla="*/ 0 h 8783"/>
                    <a:gd name="connsiteX3" fmla="*/ 12547 w 18820"/>
                    <a:gd name="connsiteY3" fmla="*/ 0 h 8783"/>
                    <a:gd name="connsiteX4" fmla="*/ 11292 w 18820"/>
                    <a:gd name="connsiteY4" fmla="*/ 1255 h 8783"/>
                    <a:gd name="connsiteX5" fmla="*/ 7528 w 18820"/>
                    <a:gd name="connsiteY5" fmla="*/ 1255 h 8783"/>
                    <a:gd name="connsiteX6" fmla="*/ 6273 w 18820"/>
                    <a:gd name="connsiteY6" fmla="*/ 2510 h 8783"/>
                    <a:gd name="connsiteX7" fmla="*/ 5019 w 18820"/>
                    <a:gd name="connsiteY7" fmla="*/ 2510 h 8783"/>
                    <a:gd name="connsiteX8" fmla="*/ 2509 w 18820"/>
                    <a:gd name="connsiteY8" fmla="*/ 3764 h 8783"/>
                    <a:gd name="connsiteX9" fmla="*/ 0 w 18820"/>
                    <a:gd name="connsiteY9" fmla="*/ 6273 h 8783"/>
                    <a:gd name="connsiteX10" fmla="*/ 0 w 18820"/>
                    <a:gd name="connsiteY10" fmla="*/ 7528 h 8783"/>
                    <a:gd name="connsiteX11" fmla="*/ 1255 w 18820"/>
                    <a:gd name="connsiteY11" fmla="*/ 8783 h 8783"/>
                    <a:gd name="connsiteX12" fmla="*/ 3764 w 18820"/>
                    <a:gd name="connsiteY12" fmla="*/ 8783 h 8783"/>
                    <a:gd name="connsiteX13" fmla="*/ 7528 w 18820"/>
                    <a:gd name="connsiteY13" fmla="*/ 8783 h 8783"/>
                    <a:gd name="connsiteX14" fmla="*/ 8783 w 18820"/>
                    <a:gd name="connsiteY14" fmla="*/ 7528 h 8783"/>
                    <a:gd name="connsiteX15" fmla="*/ 11292 w 18820"/>
                    <a:gd name="connsiteY15" fmla="*/ 7528 h 8783"/>
                    <a:gd name="connsiteX16" fmla="*/ 13802 w 18820"/>
                    <a:gd name="connsiteY16" fmla="*/ 6273 h 8783"/>
                    <a:gd name="connsiteX17" fmla="*/ 15056 w 18820"/>
                    <a:gd name="connsiteY17" fmla="*/ 5019 h 8783"/>
                    <a:gd name="connsiteX18" fmla="*/ 16311 w 18820"/>
                    <a:gd name="connsiteY18" fmla="*/ 5019 h 8783"/>
                    <a:gd name="connsiteX19" fmla="*/ 18820 w 18820"/>
                    <a:gd name="connsiteY19" fmla="*/ 2510 h 8783"/>
                    <a:gd name="connsiteX20" fmla="*/ 18820 w 18820"/>
                    <a:gd name="connsiteY20" fmla="*/ 2510 h 8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8820" h="8783">
                      <a:moveTo>
                        <a:pt x="18820" y="2510"/>
                      </a:moveTo>
                      <a:cubicBezTo>
                        <a:pt x="18820" y="1255"/>
                        <a:pt x="17566" y="0"/>
                        <a:pt x="16311" y="0"/>
                      </a:cubicBezTo>
                      <a:cubicBezTo>
                        <a:pt x="15056" y="0"/>
                        <a:pt x="15056" y="0"/>
                        <a:pt x="13802" y="0"/>
                      </a:cubicBezTo>
                      <a:cubicBezTo>
                        <a:pt x="13802" y="0"/>
                        <a:pt x="12547" y="0"/>
                        <a:pt x="12547" y="0"/>
                      </a:cubicBezTo>
                      <a:cubicBezTo>
                        <a:pt x="12547" y="0"/>
                        <a:pt x="12547" y="1255"/>
                        <a:pt x="11292" y="1255"/>
                      </a:cubicBezTo>
                      <a:cubicBezTo>
                        <a:pt x="10038" y="1255"/>
                        <a:pt x="8783" y="1255"/>
                        <a:pt x="7528" y="1255"/>
                      </a:cubicBezTo>
                      <a:cubicBezTo>
                        <a:pt x="7528" y="1255"/>
                        <a:pt x="6273" y="2510"/>
                        <a:pt x="6273" y="2510"/>
                      </a:cubicBezTo>
                      <a:cubicBezTo>
                        <a:pt x="6273" y="2510"/>
                        <a:pt x="5019" y="2510"/>
                        <a:pt x="5019" y="2510"/>
                      </a:cubicBezTo>
                      <a:cubicBezTo>
                        <a:pt x="3764" y="2510"/>
                        <a:pt x="2509" y="3764"/>
                        <a:pt x="2509" y="3764"/>
                      </a:cubicBezTo>
                      <a:cubicBezTo>
                        <a:pt x="1255" y="5019"/>
                        <a:pt x="1255" y="5019"/>
                        <a:pt x="0" y="6273"/>
                      </a:cubicBezTo>
                      <a:cubicBezTo>
                        <a:pt x="0" y="6273"/>
                        <a:pt x="0" y="7528"/>
                        <a:pt x="0" y="7528"/>
                      </a:cubicBezTo>
                      <a:cubicBezTo>
                        <a:pt x="0" y="8783"/>
                        <a:pt x="0" y="8783"/>
                        <a:pt x="1255" y="8783"/>
                      </a:cubicBezTo>
                      <a:cubicBezTo>
                        <a:pt x="2509" y="8783"/>
                        <a:pt x="2509" y="8783"/>
                        <a:pt x="3764" y="8783"/>
                      </a:cubicBezTo>
                      <a:cubicBezTo>
                        <a:pt x="5019" y="8783"/>
                        <a:pt x="6273" y="8783"/>
                        <a:pt x="7528" y="8783"/>
                      </a:cubicBezTo>
                      <a:cubicBezTo>
                        <a:pt x="7528" y="8783"/>
                        <a:pt x="8783" y="8783"/>
                        <a:pt x="8783" y="7528"/>
                      </a:cubicBezTo>
                      <a:cubicBezTo>
                        <a:pt x="8783" y="7528"/>
                        <a:pt x="10038" y="7528"/>
                        <a:pt x="11292" y="7528"/>
                      </a:cubicBezTo>
                      <a:cubicBezTo>
                        <a:pt x="12547" y="7528"/>
                        <a:pt x="13802" y="6273"/>
                        <a:pt x="13802" y="6273"/>
                      </a:cubicBezTo>
                      <a:cubicBezTo>
                        <a:pt x="13802" y="6273"/>
                        <a:pt x="15056" y="6273"/>
                        <a:pt x="15056" y="5019"/>
                      </a:cubicBezTo>
                      <a:cubicBezTo>
                        <a:pt x="15056" y="5019"/>
                        <a:pt x="16311" y="5019"/>
                        <a:pt x="16311" y="5019"/>
                      </a:cubicBezTo>
                      <a:cubicBezTo>
                        <a:pt x="17566" y="3764"/>
                        <a:pt x="17566" y="3764"/>
                        <a:pt x="18820" y="2510"/>
                      </a:cubicBezTo>
                      <a:cubicBezTo>
                        <a:pt x="18820" y="3764"/>
                        <a:pt x="18820" y="3764"/>
                        <a:pt x="18820" y="251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2" name="任意多边形: 形状 1771" descr="6b0e17a6-b861-421e-acd5-d83d2f935b3d"/>
                <p:cNvSpPr/>
                <p:nvPr/>
              </p:nvSpPr>
              <p:spPr>
                <a:xfrm>
                  <a:off x="10428598" y="5434679"/>
                  <a:ext cx="21016" cy="44406"/>
                </a:xfrm>
                <a:custGeom>
                  <a:avLst/>
                  <a:gdLst>
                    <a:gd name="connsiteX0" fmla="*/ 20075 w 21016"/>
                    <a:gd name="connsiteY0" fmla="*/ 492 h 44406"/>
                    <a:gd name="connsiteX1" fmla="*/ 15056 w 21016"/>
                    <a:gd name="connsiteY1" fmla="*/ 3002 h 44406"/>
                    <a:gd name="connsiteX2" fmla="*/ 11292 w 21016"/>
                    <a:gd name="connsiteY2" fmla="*/ 9275 h 44406"/>
                    <a:gd name="connsiteX3" fmla="*/ 8783 w 21016"/>
                    <a:gd name="connsiteY3" fmla="*/ 11784 h 44406"/>
                    <a:gd name="connsiteX4" fmla="*/ 8783 w 21016"/>
                    <a:gd name="connsiteY4" fmla="*/ 15549 h 44406"/>
                    <a:gd name="connsiteX5" fmla="*/ 5019 w 21016"/>
                    <a:gd name="connsiteY5" fmla="*/ 23077 h 44406"/>
                    <a:gd name="connsiteX6" fmla="*/ 5019 w 21016"/>
                    <a:gd name="connsiteY6" fmla="*/ 26841 h 44406"/>
                    <a:gd name="connsiteX7" fmla="*/ 3764 w 21016"/>
                    <a:gd name="connsiteY7" fmla="*/ 30605 h 44406"/>
                    <a:gd name="connsiteX8" fmla="*/ 1255 w 21016"/>
                    <a:gd name="connsiteY8" fmla="*/ 36878 h 44406"/>
                    <a:gd name="connsiteX9" fmla="*/ 0 w 21016"/>
                    <a:gd name="connsiteY9" fmla="*/ 43152 h 44406"/>
                    <a:gd name="connsiteX10" fmla="*/ 1255 w 21016"/>
                    <a:gd name="connsiteY10" fmla="*/ 44407 h 44406"/>
                    <a:gd name="connsiteX11" fmla="*/ 2509 w 21016"/>
                    <a:gd name="connsiteY11" fmla="*/ 44407 h 44406"/>
                    <a:gd name="connsiteX12" fmla="*/ 5019 w 21016"/>
                    <a:gd name="connsiteY12" fmla="*/ 38133 h 44406"/>
                    <a:gd name="connsiteX13" fmla="*/ 8783 w 21016"/>
                    <a:gd name="connsiteY13" fmla="*/ 31860 h 44406"/>
                    <a:gd name="connsiteX14" fmla="*/ 10038 w 21016"/>
                    <a:gd name="connsiteY14" fmla="*/ 28096 h 44406"/>
                    <a:gd name="connsiteX15" fmla="*/ 12547 w 21016"/>
                    <a:gd name="connsiteY15" fmla="*/ 24331 h 44406"/>
                    <a:gd name="connsiteX16" fmla="*/ 15056 w 21016"/>
                    <a:gd name="connsiteY16" fmla="*/ 16803 h 44406"/>
                    <a:gd name="connsiteX17" fmla="*/ 16311 w 21016"/>
                    <a:gd name="connsiteY17" fmla="*/ 13039 h 44406"/>
                    <a:gd name="connsiteX18" fmla="*/ 18820 w 21016"/>
                    <a:gd name="connsiteY18" fmla="*/ 10530 h 44406"/>
                    <a:gd name="connsiteX19" fmla="*/ 20075 w 21016"/>
                    <a:gd name="connsiteY19" fmla="*/ 4256 h 44406"/>
                    <a:gd name="connsiteX20" fmla="*/ 20075 w 21016"/>
                    <a:gd name="connsiteY20" fmla="*/ 492 h 44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016" h="44406">
                      <a:moveTo>
                        <a:pt x="20075" y="492"/>
                      </a:moveTo>
                      <a:cubicBezTo>
                        <a:pt x="18820" y="-763"/>
                        <a:pt x="16311" y="492"/>
                        <a:pt x="15056" y="3002"/>
                      </a:cubicBezTo>
                      <a:cubicBezTo>
                        <a:pt x="13802" y="5511"/>
                        <a:pt x="13802" y="5511"/>
                        <a:pt x="11292" y="9275"/>
                      </a:cubicBezTo>
                      <a:cubicBezTo>
                        <a:pt x="11292" y="10530"/>
                        <a:pt x="10038" y="10530"/>
                        <a:pt x="8783" y="11784"/>
                      </a:cubicBezTo>
                      <a:cubicBezTo>
                        <a:pt x="8783" y="13039"/>
                        <a:pt x="8783" y="14294"/>
                        <a:pt x="8783" y="15549"/>
                      </a:cubicBezTo>
                      <a:cubicBezTo>
                        <a:pt x="7528" y="18058"/>
                        <a:pt x="6273" y="20567"/>
                        <a:pt x="5019" y="23077"/>
                      </a:cubicBezTo>
                      <a:cubicBezTo>
                        <a:pt x="5019" y="24331"/>
                        <a:pt x="5019" y="25586"/>
                        <a:pt x="5019" y="26841"/>
                      </a:cubicBezTo>
                      <a:cubicBezTo>
                        <a:pt x="5019" y="28096"/>
                        <a:pt x="3764" y="29350"/>
                        <a:pt x="3764" y="30605"/>
                      </a:cubicBezTo>
                      <a:cubicBezTo>
                        <a:pt x="2509" y="33114"/>
                        <a:pt x="1255" y="35624"/>
                        <a:pt x="1255" y="36878"/>
                      </a:cubicBezTo>
                      <a:cubicBezTo>
                        <a:pt x="0" y="40643"/>
                        <a:pt x="0" y="40643"/>
                        <a:pt x="0" y="43152"/>
                      </a:cubicBezTo>
                      <a:cubicBezTo>
                        <a:pt x="0" y="43152"/>
                        <a:pt x="1255" y="44407"/>
                        <a:pt x="1255" y="44407"/>
                      </a:cubicBezTo>
                      <a:cubicBezTo>
                        <a:pt x="2509" y="44407"/>
                        <a:pt x="2509" y="44407"/>
                        <a:pt x="2509" y="44407"/>
                      </a:cubicBezTo>
                      <a:cubicBezTo>
                        <a:pt x="5019" y="41897"/>
                        <a:pt x="3764" y="41897"/>
                        <a:pt x="5019" y="38133"/>
                      </a:cubicBezTo>
                      <a:cubicBezTo>
                        <a:pt x="6273" y="36878"/>
                        <a:pt x="7528" y="34369"/>
                        <a:pt x="8783" y="31860"/>
                      </a:cubicBezTo>
                      <a:cubicBezTo>
                        <a:pt x="8783" y="30605"/>
                        <a:pt x="10038" y="29350"/>
                        <a:pt x="10038" y="28096"/>
                      </a:cubicBezTo>
                      <a:cubicBezTo>
                        <a:pt x="10038" y="26841"/>
                        <a:pt x="12547" y="25586"/>
                        <a:pt x="12547" y="24331"/>
                      </a:cubicBezTo>
                      <a:cubicBezTo>
                        <a:pt x="13802" y="21822"/>
                        <a:pt x="13802" y="19313"/>
                        <a:pt x="15056" y="16803"/>
                      </a:cubicBezTo>
                      <a:cubicBezTo>
                        <a:pt x="15056" y="15549"/>
                        <a:pt x="16311" y="14294"/>
                        <a:pt x="16311" y="13039"/>
                      </a:cubicBezTo>
                      <a:cubicBezTo>
                        <a:pt x="16311" y="11784"/>
                        <a:pt x="17566" y="10530"/>
                        <a:pt x="18820" y="10530"/>
                      </a:cubicBezTo>
                      <a:cubicBezTo>
                        <a:pt x="20075" y="6766"/>
                        <a:pt x="18820" y="6766"/>
                        <a:pt x="20075" y="4256"/>
                      </a:cubicBezTo>
                      <a:cubicBezTo>
                        <a:pt x="21330" y="3002"/>
                        <a:pt x="21330" y="1747"/>
                        <a:pt x="20075" y="492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3" name="任意多边形: 形状 1772" descr="15423685-d8e9-4b96-8444-16263c36975b"/>
                <p:cNvSpPr/>
                <p:nvPr/>
              </p:nvSpPr>
              <p:spPr>
                <a:xfrm>
                  <a:off x="10083556" y="5560641"/>
                  <a:ext cx="20594" cy="95356"/>
                </a:xfrm>
                <a:custGeom>
                  <a:avLst/>
                  <a:gdLst>
                    <a:gd name="connsiteX0" fmla="*/ 18820 w 20594"/>
                    <a:gd name="connsiteY0" fmla="*/ 95357 h 95356"/>
                    <a:gd name="connsiteX1" fmla="*/ 20075 w 20594"/>
                    <a:gd name="connsiteY1" fmla="*/ 87829 h 95356"/>
                    <a:gd name="connsiteX2" fmla="*/ 16311 w 20594"/>
                    <a:gd name="connsiteY2" fmla="*/ 74027 h 95356"/>
                    <a:gd name="connsiteX3" fmla="*/ 15056 w 20594"/>
                    <a:gd name="connsiteY3" fmla="*/ 67754 h 95356"/>
                    <a:gd name="connsiteX4" fmla="*/ 12547 w 20594"/>
                    <a:gd name="connsiteY4" fmla="*/ 60225 h 95356"/>
                    <a:gd name="connsiteX5" fmla="*/ 10038 w 20594"/>
                    <a:gd name="connsiteY5" fmla="*/ 43914 h 95356"/>
                    <a:gd name="connsiteX6" fmla="*/ 7528 w 20594"/>
                    <a:gd name="connsiteY6" fmla="*/ 36386 h 95356"/>
                    <a:gd name="connsiteX7" fmla="*/ 6273 w 20594"/>
                    <a:gd name="connsiteY7" fmla="*/ 28858 h 95356"/>
                    <a:gd name="connsiteX8" fmla="*/ 5019 w 20594"/>
                    <a:gd name="connsiteY8" fmla="*/ 15056 h 95356"/>
                    <a:gd name="connsiteX9" fmla="*/ 2509 w 20594"/>
                    <a:gd name="connsiteY9" fmla="*/ 1255 h 95356"/>
                    <a:gd name="connsiteX10" fmla="*/ 1255 w 20594"/>
                    <a:gd name="connsiteY10" fmla="*/ 0 h 95356"/>
                    <a:gd name="connsiteX11" fmla="*/ 0 w 20594"/>
                    <a:gd name="connsiteY11" fmla="*/ 2509 h 95356"/>
                    <a:gd name="connsiteX12" fmla="*/ 0 w 20594"/>
                    <a:gd name="connsiteY12" fmla="*/ 16311 h 95356"/>
                    <a:gd name="connsiteX13" fmla="*/ 0 w 20594"/>
                    <a:gd name="connsiteY13" fmla="*/ 30113 h 95356"/>
                    <a:gd name="connsiteX14" fmla="*/ 1255 w 20594"/>
                    <a:gd name="connsiteY14" fmla="*/ 37641 h 95356"/>
                    <a:gd name="connsiteX15" fmla="*/ 1255 w 20594"/>
                    <a:gd name="connsiteY15" fmla="*/ 46424 h 95356"/>
                    <a:gd name="connsiteX16" fmla="*/ 6273 w 20594"/>
                    <a:gd name="connsiteY16" fmla="*/ 62735 h 95356"/>
                    <a:gd name="connsiteX17" fmla="*/ 8783 w 20594"/>
                    <a:gd name="connsiteY17" fmla="*/ 70263 h 95356"/>
                    <a:gd name="connsiteX18" fmla="*/ 10038 w 20594"/>
                    <a:gd name="connsiteY18" fmla="*/ 76537 h 95356"/>
                    <a:gd name="connsiteX19" fmla="*/ 16311 w 20594"/>
                    <a:gd name="connsiteY19" fmla="*/ 89083 h 95356"/>
                    <a:gd name="connsiteX20" fmla="*/ 18820 w 20594"/>
                    <a:gd name="connsiteY20" fmla="*/ 95357 h 95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594" h="95356">
                      <a:moveTo>
                        <a:pt x="18820" y="95357"/>
                      </a:moveTo>
                      <a:cubicBezTo>
                        <a:pt x="20075" y="95357"/>
                        <a:pt x="21330" y="91593"/>
                        <a:pt x="20075" y="87829"/>
                      </a:cubicBezTo>
                      <a:cubicBezTo>
                        <a:pt x="17566" y="81555"/>
                        <a:pt x="18820" y="82810"/>
                        <a:pt x="16311" y="74027"/>
                      </a:cubicBezTo>
                      <a:cubicBezTo>
                        <a:pt x="16311" y="71518"/>
                        <a:pt x="16311" y="70263"/>
                        <a:pt x="15056" y="67754"/>
                      </a:cubicBezTo>
                      <a:cubicBezTo>
                        <a:pt x="13802" y="65244"/>
                        <a:pt x="12547" y="62735"/>
                        <a:pt x="12547" y="60225"/>
                      </a:cubicBezTo>
                      <a:cubicBezTo>
                        <a:pt x="11292" y="55207"/>
                        <a:pt x="11292" y="48933"/>
                        <a:pt x="10038" y="43914"/>
                      </a:cubicBezTo>
                      <a:cubicBezTo>
                        <a:pt x="10038" y="41405"/>
                        <a:pt x="7528" y="38896"/>
                        <a:pt x="7528" y="36386"/>
                      </a:cubicBezTo>
                      <a:cubicBezTo>
                        <a:pt x="7528" y="33877"/>
                        <a:pt x="6273" y="31367"/>
                        <a:pt x="6273" y="28858"/>
                      </a:cubicBezTo>
                      <a:cubicBezTo>
                        <a:pt x="5019" y="23839"/>
                        <a:pt x="5019" y="18820"/>
                        <a:pt x="5019" y="15056"/>
                      </a:cubicBezTo>
                      <a:cubicBezTo>
                        <a:pt x="3764" y="7528"/>
                        <a:pt x="3764" y="7528"/>
                        <a:pt x="2509" y="1255"/>
                      </a:cubicBezTo>
                      <a:cubicBezTo>
                        <a:pt x="2509" y="0"/>
                        <a:pt x="1255" y="0"/>
                        <a:pt x="1255" y="0"/>
                      </a:cubicBezTo>
                      <a:cubicBezTo>
                        <a:pt x="0" y="0"/>
                        <a:pt x="0" y="0"/>
                        <a:pt x="0" y="2509"/>
                      </a:cubicBezTo>
                      <a:cubicBezTo>
                        <a:pt x="0" y="10037"/>
                        <a:pt x="0" y="7528"/>
                        <a:pt x="0" y="16311"/>
                      </a:cubicBezTo>
                      <a:cubicBezTo>
                        <a:pt x="0" y="20075"/>
                        <a:pt x="0" y="25094"/>
                        <a:pt x="0" y="30113"/>
                      </a:cubicBezTo>
                      <a:cubicBezTo>
                        <a:pt x="0" y="32622"/>
                        <a:pt x="1255" y="35131"/>
                        <a:pt x="1255" y="37641"/>
                      </a:cubicBezTo>
                      <a:cubicBezTo>
                        <a:pt x="1255" y="40150"/>
                        <a:pt x="1255" y="42660"/>
                        <a:pt x="1255" y="46424"/>
                      </a:cubicBezTo>
                      <a:cubicBezTo>
                        <a:pt x="2509" y="51443"/>
                        <a:pt x="5019" y="57716"/>
                        <a:pt x="6273" y="62735"/>
                      </a:cubicBezTo>
                      <a:cubicBezTo>
                        <a:pt x="7528" y="65244"/>
                        <a:pt x="7528" y="67754"/>
                        <a:pt x="8783" y="70263"/>
                      </a:cubicBezTo>
                      <a:cubicBezTo>
                        <a:pt x="10038" y="72772"/>
                        <a:pt x="8783" y="75282"/>
                        <a:pt x="10038" y="76537"/>
                      </a:cubicBezTo>
                      <a:cubicBezTo>
                        <a:pt x="12547" y="84065"/>
                        <a:pt x="13802" y="82810"/>
                        <a:pt x="16311" y="89083"/>
                      </a:cubicBezTo>
                      <a:cubicBezTo>
                        <a:pt x="15056" y="91593"/>
                        <a:pt x="16311" y="95357"/>
                        <a:pt x="18820" y="95357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4" name="任意多边形: 形状 1773" descr="354ed15f-fd8a-4d97-8fc2-fedebb661bb6"/>
                <p:cNvSpPr/>
                <p:nvPr/>
              </p:nvSpPr>
              <p:spPr>
                <a:xfrm>
                  <a:off x="10057207" y="5552621"/>
                  <a:ext cx="33114" cy="123452"/>
                </a:xfrm>
                <a:custGeom>
                  <a:avLst/>
                  <a:gdLst>
                    <a:gd name="connsiteX0" fmla="*/ 32622 w 33114"/>
                    <a:gd name="connsiteY0" fmla="*/ 123453 h 123452"/>
                    <a:gd name="connsiteX1" fmla="*/ 30113 w 33114"/>
                    <a:gd name="connsiteY1" fmla="*/ 114670 h 123452"/>
                    <a:gd name="connsiteX2" fmla="*/ 21330 w 33114"/>
                    <a:gd name="connsiteY2" fmla="*/ 98359 h 123452"/>
                    <a:gd name="connsiteX3" fmla="*/ 18820 w 33114"/>
                    <a:gd name="connsiteY3" fmla="*/ 89576 h 123452"/>
                    <a:gd name="connsiteX4" fmla="*/ 13802 w 33114"/>
                    <a:gd name="connsiteY4" fmla="*/ 80793 h 123452"/>
                    <a:gd name="connsiteX5" fmla="*/ 10038 w 33114"/>
                    <a:gd name="connsiteY5" fmla="*/ 59463 h 123452"/>
                    <a:gd name="connsiteX6" fmla="*/ 7528 w 33114"/>
                    <a:gd name="connsiteY6" fmla="*/ 49425 h 123452"/>
                    <a:gd name="connsiteX7" fmla="*/ 7528 w 33114"/>
                    <a:gd name="connsiteY7" fmla="*/ 39388 h 123452"/>
                    <a:gd name="connsiteX8" fmla="*/ 8783 w 33114"/>
                    <a:gd name="connsiteY8" fmla="*/ 20568 h 123452"/>
                    <a:gd name="connsiteX9" fmla="*/ 11292 w 33114"/>
                    <a:gd name="connsiteY9" fmla="*/ 3002 h 123452"/>
                    <a:gd name="connsiteX10" fmla="*/ 10038 w 33114"/>
                    <a:gd name="connsiteY10" fmla="*/ 492 h 123452"/>
                    <a:gd name="connsiteX11" fmla="*/ 7528 w 33114"/>
                    <a:gd name="connsiteY11" fmla="*/ 3002 h 123452"/>
                    <a:gd name="connsiteX12" fmla="*/ 2509 w 33114"/>
                    <a:gd name="connsiteY12" fmla="*/ 20568 h 123452"/>
                    <a:gd name="connsiteX13" fmla="*/ 0 w 33114"/>
                    <a:gd name="connsiteY13" fmla="*/ 39388 h 123452"/>
                    <a:gd name="connsiteX14" fmla="*/ 1255 w 33114"/>
                    <a:gd name="connsiteY14" fmla="*/ 50680 h 123452"/>
                    <a:gd name="connsiteX15" fmla="*/ 1255 w 33114"/>
                    <a:gd name="connsiteY15" fmla="*/ 61972 h 123452"/>
                    <a:gd name="connsiteX16" fmla="*/ 7528 w 33114"/>
                    <a:gd name="connsiteY16" fmla="*/ 83302 h 123452"/>
                    <a:gd name="connsiteX17" fmla="*/ 11292 w 33114"/>
                    <a:gd name="connsiteY17" fmla="*/ 92085 h 123452"/>
                    <a:gd name="connsiteX18" fmla="*/ 13802 w 33114"/>
                    <a:gd name="connsiteY18" fmla="*/ 100868 h 123452"/>
                    <a:gd name="connsiteX19" fmla="*/ 25094 w 33114"/>
                    <a:gd name="connsiteY19" fmla="*/ 117179 h 123452"/>
                    <a:gd name="connsiteX20" fmla="*/ 32622 w 33114"/>
                    <a:gd name="connsiteY20" fmla="*/ 123453 h 123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114" h="123452">
                      <a:moveTo>
                        <a:pt x="32622" y="123453"/>
                      </a:moveTo>
                      <a:cubicBezTo>
                        <a:pt x="33877" y="123453"/>
                        <a:pt x="32622" y="118434"/>
                        <a:pt x="30113" y="114670"/>
                      </a:cubicBezTo>
                      <a:cubicBezTo>
                        <a:pt x="25094" y="107142"/>
                        <a:pt x="26349" y="108396"/>
                        <a:pt x="21330" y="98359"/>
                      </a:cubicBezTo>
                      <a:cubicBezTo>
                        <a:pt x="20075" y="95849"/>
                        <a:pt x="18820" y="93340"/>
                        <a:pt x="18820" y="89576"/>
                      </a:cubicBezTo>
                      <a:cubicBezTo>
                        <a:pt x="17566" y="87066"/>
                        <a:pt x="15056" y="83302"/>
                        <a:pt x="13802" y="80793"/>
                      </a:cubicBezTo>
                      <a:cubicBezTo>
                        <a:pt x="11292" y="74519"/>
                        <a:pt x="11292" y="66991"/>
                        <a:pt x="10038" y="59463"/>
                      </a:cubicBezTo>
                      <a:cubicBezTo>
                        <a:pt x="8783" y="55699"/>
                        <a:pt x="7528" y="53190"/>
                        <a:pt x="7528" y="49425"/>
                      </a:cubicBezTo>
                      <a:cubicBezTo>
                        <a:pt x="7528" y="45661"/>
                        <a:pt x="7528" y="41897"/>
                        <a:pt x="7528" y="39388"/>
                      </a:cubicBezTo>
                      <a:cubicBezTo>
                        <a:pt x="7528" y="33115"/>
                        <a:pt x="7528" y="26841"/>
                        <a:pt x="8783" y="20568"/>
                      </a:cubicBezTo>
                      <a:cubicBezTo>
                        <a:pt x="10038" y="9275"/>
                        <a:pt x="10038" y="11784"/>
                        <a:pt x="11292" y="3002"/>
                      </a:cubicBezTo>
                      <a:cubicBezTo>
                        <a:pt x="11292" y="1747"/>
                        <a:pt x="11292" y="1747"/>
                        <a:pt x="10038" y="492"/>
                      </a:cubicBezTo>
                      <a:cubicBezTo>
                        <a:pt x="8783" y="-763"/>
                        <a:pt x="8783" y="492"/>
                        <a:pt x="7528" y="3002"/>
                      </a:cubicBezTo>
                      <a:cubicBezTo>
                        <a:pt x="5019" y="11784"/>
                        <a:pt x="5019" y="10530"/>
                        <a:pt x="2509" y="20568"/>
                      </a:cubicBezTo>
                      <a:cubicBezTo>
                        <a:pt x="1255" y="25586"/>
                        <a:pt x="0" y="31860"/>
                        <a:pt x="0" y="39388"/>
                      </a:cubicBezTo>
                      <a:cubicBezTo>
                        <a:pt x="0" y="43152"/>
                        <a:pt x="0" y="46916"/>
                        <a:pt x="1255" y="50680"/>
                      </a:cubicBezTo>
                      <a:cubicBezTo>
                        <a:pt x="1255" y="54444"/>
                        <a:pt x="1255" y="58208"/>
                        <a:pt x="1255" y="61972"/>
                      </a:cubicBezTo>
                      <a:cubicBezTo>
                        <a:pt x="2509" y="69501"/>
                        <a:pt x="5019" y="77029"/>
                        <a:pt x="7528" y="83302"/>
                      </a:cubicBezTo>
                      <a:cubicBezTo>
                        <a:pt x="8783" y="87066"/>
                        <a:pt x="10038" y="89576"/>
                        <a:pt x="11292" y="92085"/>
                      </a:cubicBezTo>
                      <a:cubicBezTo>
                        <a:pt x="12547" y="94595"/>
                        <a:pt x="12547" y="98359"/>
                        <a:pt x="13802" y="100868"/>
                      </a:cubicBezTo>
                      <a:cubicBezTo>
                        <a:pt x="20075" y="110906"/>
                        <a:pt x="20075" y="108396"/>
                        <a:pt x="25094" y="117179"/>
                      </a:cubicBezTo>
                      <a:cubicBezTo>
                        <a:pt x="27603" y="120943"/>
                        <a:pt x="31367" y="123453"/>
                        <a:pt x="32622" y="123453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5" name="任意多边形: 形状 1774" descr="72cb3e1a-5d9a-4190-8209-038d3a67b2a8"/>
                <p:cNvSpPr/>
                <p:nvPr/>
              </p:nvSpPr>
              <p:spPr>
                <a:xfrm>
                  <a:off x="10030301" y="5552621"/>
                  <a:ext cx="30239" cy="117422"/>
                </a:xfrm>
                <a:custGeom>
                  <a:avLst/>
                  <a:gdLst>
                    <a:gd name="connsiteX0" fmla="*/ 29416 w 30239"/>
                    <a:gd name="connsiteY0" fmla="*/ 117179 h 117422"/>
                    <a:gd name="connsiteX1" fmla="*/ 28161 w 30239"/>
                    <a:gd name="connsiteY1" fmla="*/ 108396 h 117422"/>
                    <a:gd name="connsiteX2" fmla="*/ 20633 w 30239"/>
                    <a:gd name="connsiteY2" fmla="*/ 93340 h 117422"/>
                    <a:gd name="connsiteX3" fmla="*/ 18123 w 30239"/>
                    <a:gd name="connsiteY3" fmla="*/ 85812 h 117422"/>
                    <a:gd name="connsiteX4" fmla="*/ 14359 w 30239"/>
                    <a:gd name="connsiteY4" fmla="*/ 77029 h 117422"/>
                    <a:gd name="connsiteX5" fmla="*/ 11850 w 30239"/>
                    <a:gd name="connsiteY5" fmla="*/ 56954 h 117422"/>
                    <a:gd name="connsiteX6" fmla="*/ 9341 w 30239"/>
                    <a:gd name="connsiteY6" fmla="*/ 46916 h 117422"/>
                    <a:gd name="connsiteX7" fmla="*/ 9341 w 30239"/>
                    <a:gd name="connsiteY7" fmla="*/ 36878 h 117422"/>
                    <a:gd name="connsiteX8" fmla="*/ 10595 w 30239"/>
                    <a:gd name="connsiteY8" fmla="*/ 19313 h 117422"/>
                    <a:gd name="connsiteX9" fmla="*/ 13105 w 30239"/>
                    <a:gd name="connsiteY9" fmla="*/ 3002 h 117422"/>
                    <a:gd name="connsiteX10" fmla="*/ 11850 w 30239"/>
                    <a:gd name="connsiteY10" fmla="*/ 492 h 117422"/>
                    <a:gd name="connsiteX11" fmla="*/ 9341 w 30239"/>
                    <a:gd name="connsiteY11" fmla="*/ 3002 h 117422"/>
                    <a:gd name="connsiteX12" fmla="*/ 4322 w 30239"/>
                    <a:gd name="connsiteY12" fmla="*/ 19313 h 117422"/>
                    <a:gd name="connsiteX13" fmla="*/ 558 w 30239"/>
                    <a:gd name="connsiteY13" fmla="*/ 36878 h 117422"/>
                    <a:gd name="connsiteX14" fmla="*/ 558 w 30239"/>
                    <a:gd name="connsiteY14" fmla="*/ 46916 h 117422"/>
                    <a:gd name="connsiteX15" fmla="*/ 558 w 30239"/>
                    <a:gd name="connsiteY15" fmla="*/ 56954 h 117422"/>
                    <a:gd name="connsiteX16" fmla="*/ 5576 w 30239"/>
                    <a:gd name="connsiteY16" fmla="*/ 77029 h 117422"/>
                    <a:gd name="connsiteX17" fmla="*/ 9341 w 30239"/>
                    <a:gd name="connsiteY17" fmla="*/ 85812 h 117422"/>
                    <a:gd name="connsiteX18" fmla="*/ 11850 w 30239"/>
                    <a:gd name="connsiteY18" fmla="*/ 94595 h 117422"/>
                    <a:gd name="connsiteX19" fmla="*/ 21888 w 30239"/>
                    <a:gd name="connsiteY19" fmla="*/ 109651 h 117422"/>
                    <a:gd name="connsiteX20" fmla="*/ 29416 w 30239"/>
                    <a:gd name="connsiteY20" fmla="*/ 117179 h 117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39" h="117422">
                      <a:moveTo>
                        <a:pt x="29416" y="117179"/>
                      </a:moveTo>
                      <a:cubicBezTo>
                        <a:pt x="30670" y="117179"/>
                        <a:pt x="30670" y="112160"/>
                        <a:pt x="28161" y="108396"/>
                      </a:cubicBezTo>
                      <a:cubicBezTo>
                        <a:pt x="24397" y="100868"/>
                        <a:pt x="24397" y="102123"/>
                        <a:pt x="20633" y="93340"/>
                      </a:cubicBezTo>
                      <a:cubicBezTo>
                        <a:pt x="19378" y="90831"/>
                        <a:pt x="19378" y="88321"/>
                        <a:pt x="18123" y="85812"/>
                      </a:cubicBezTo>
                      <a:cubicBezTo>
                        <a:pt x="16869" y="83302"/>
                        <a:pt x="15614" y="80793"/>
                        <a:pt x="14359" y="77029"/>
                      </a:cubicBezTo>
                      <a:cubicBezTo>
                        <a:pt x="13105" y="70755"/>
                        <a:pt x="11850" y="64482"/>
                        <a:pt x="11850" y="56954"/>
                      </a:cubicBezTo>
                      <a:cubicBezTo>
                        <a:pt x="11850" y="53190"/>
                        <a:pt x="10595" y="50680"/>
                        <a:pt x="9341" y="46916"/>
                      </a:cubicBezTo>
                      <a:cubicBezTo>
                        <a:pt x="9341" y="43152"/>
                        <a:pt x="9341" y="40643"/>
                        <a:pt x="9341" y="36878"/>
                      </a:cubicBezTo>
                      <a:cubicBezTo>
                        <a:pt x="9341" y="30605"/>
                        <a:pt x="10595" y="24331"/>
                        <a:pt x="10595" y="19313"/>
                      </a:cubicBezTo>
                      <a:cubicBezTo>
                        <a:pt x="11850" y="9275"/>
                        <a:pt x="11850" y="10530"/>
                        <a:pt x="13105" y="3002"/>
                      </a:cubicBezTo>
                      <a:cubicBezTo>
                        <a:pt x="13105" y="1747"/>
                        <a:pt x="13105" y="1747"/>
                        <a:pt x="11850" y="492"/>
                      </a:cubicBezTo>
                      <a:cubicBezTo>
                        <a:pt x="10595" y="-763"/>
                        <a:pt x="10595" y="492"/>
                        <a:pt x="9341" y="3002"/>
                      </a:cubicBezTo>
                      <a:cubicBezTo>
                        <a:pt x="5576" y="11784"/>
                        <a:pt x="6831" y="9275"/>
                        <a:pt x="4322" y="19313"/>
                      </a:cubicBezTo>
                      <a:cubicBezTo>
                        <a:pt x="3067" y="24331"/>
                        <a:pt x="1812" y="30605"/>
                        <a:pt x="558" y="36878"/>
                      </a:cubicBezTo>
                      <a:cubicBezTo>
                        <a:pt x="558" y="40643"/>
                        <a:pt x="558" y="43152"/>
                        <a:pt x="558" y="46916"/>
                      </a:cubicBezTo>
                      <a:cubicBezTo>
                        <a:pt x="558" y="50680"/>
                        <a:pt x="-697" y="54444"/>
                        <a:pt x="558" y="56954"/>
                      </a:cubicBezTo>
                      <a:cubicBezTo>
                        <a:pt x="1812" y="64482"/>
                        <a:pt x="4322" y="70755"/>
                        <a:pt x="5576" y="77029"/>
                      </a:cubicBezTo>
                      <a:cubicBezTo>
                        <a:pt x="6831" y="80793"/>
                        <a:pt x="8086" y="83302"/>
                        <a:pt x="9341" y="85812"/>
                      </a:cubicBezTo>
                      <a:cubicBezTo>
                        <a:pt x="10595" y="88321"/>
                        <a:pt x="10595" y="92085"/>
                        <a:pt x="11850" y="94595"/>
                      </a:cubicBezTo>
                      <a:cubicBezTo>
                        <a:pt x="16869" y="104632"/>
                        <a:pt x="16869" y="102123"/>
                        <a:pt x="21888" y="109651"/>
                      </a:cubicBezTo>
                      <a:cubicBezTo>
                        <a:pt x="24397" y="114670"/>
                        <a:pt x="28161" y="118434"/>
                        <a:pt x="29416" y="117179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6" name="任意多边形: 形状 1775" descr="8bc4867d-fa65-4af2-b5b7-b03095c042ac"/>
                <p:cNvSpPr/>
                <p:nvPr/>
              </p:nvSpPr>
              <p:spPr>
                <a:xfrm>
                  <a:off x="9426094" y="6024880"/>
                  <a:ext cx="26034" cy="38160"/>
                </a:xfrm>
                <a:custGeom>
                  <a:avLst/>
                  <a:gdLst>
                    <a:gd name="connsiteX0" fmla="*/ 25094 w 26034"/>
                    <a:gd name="connsiteY0" fmla="*/ 37641 h 38160"/>
                    <a:gd name="connsiteX1" fmla="*/ 25094 w 26034"/>
                    <a:gd name="connsiteY1" fmla="*/ 33877 h 38160"/>
                    <a:gd name="connsiteX2" fmla="*/ 20075 w 26034"/>
                    <a:gd name="connsiteY2" fmla="*/ 28858 h 38160"/>
                    <a:gd name="connsiteX3" fmla="*/ 18820 w 26034"/>
                    <a:gd name="connsiteY3" fmla="*/ 26349 h 38160"/>
                    <a:gd name="connsiteX4" fmla="*/ 15056 w 26034"/>
                    <a:gd name="connsiteY4" fmla="*/ 23839 h 38160"/>
                    <a:gd name="connsiteX5" fmla="*/ 11292 w 26034"/>
                    <a:gd name="connsiteY5" fmla="*/ 17566 h 38160"/>
                    <a:gd name="connsiteX6" fmla="*/ 8783 w 26034"/>
                    <a:gd name="connsiteY6" fmla="*/ 16311 h 38160"/>
                    <a:gd name="connsiteX7" fmla="*/ 7528 w 26034"/>
                    <a:gd name="connsiteY7" fmla="*/ 12547 h 38160"/>
                    <a:gd name="connsiteX8" fmla="*/ 5019 w 26034"/>
                    <a:gd name="connsiteY8" fmla="*/ 6273 h 38160"/>
                    <a:gd name="connsiteX9" fmla="*/ 2509 w 26034"/>
                    <a:gd name="connsiteY9" fmla="*/ 0 h 38160"/>
                    <a:gd name="connsiteX10" fmla="*/ 1255 w 26034"/>
                    <a:gd name="connsiteY10" fmla="*/ 0 h 38160"/>
                    <a:gd name="connsiteX11" fmla="*/ 0 w 26034"/>
                    <a:gd name="connsiteY11" fmla="*/ 1255 h 38160"/>
                    <a:gd name="connsiteX12" fmla="*/ 1255 w 26034"/>
                    <a:gd name="connsiteY12" fmla="*/ 7528 h 38160"/>
                    <a:gd name="connsiteX13" fmla="*/ 2509 w 26034"/>
                    <a:gd name="connsiteY13" fmla="*/ 13802 h 38160"/>
                    <a:gd name="connsiteX14" fmla="*/ 5019 w 26034"/>
                    <a:gd name="connsiteY14" fmla="*/ 17566 h 38160"/>
                    <a:gd name="connsiteX15" fmla="*/ 6273 w 26034"/>
                    <a:gd name="connsiteY15" fmla="*/ 21330 h 38160"/>
                    <a:gd name="connsiteX16" fmla="*/ 12547 w 26034"/>
                    <a:gd name="connsiteY16" fmla="*/ 27603 h 38160"/>
                    <a:gd name="connsiteX17" fmla="*/ 15056 w 26034"/>
                    <a:gd name="connsiteY17" fmla="*/ 30113 h 38160"/>
                    <a:gd name="connsiteX18" fmla="*/ 17566 w 26034"/>
                    <a:gd name="connsiteY18" fmla="*/ 32622 h 38160"/>
                    <a:gd name="connsiteX19" fmla="*/ 25094 w 26034"/>
                    <a:gd name="connsiteY19" fmla="*/ 36386 h 38160"/>
                    <a:gd name="connsiteX20" fmla="*/ 25094 w 26034"/>
                    <a:gd name="connsiteY20" fmla="*/ 37641 h 38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034" h="38160">
                      <a:moveTo>
                        <a:pt x="25094" y="37641"/>
                      </a:moveTo>
                      <a:cubicBezTo>
                        <a:pt x="26349" y="36386"/>
                        <a:pt x="26349" y="35131"/>
                        <a:pt x="25094" y="33877"/>
                      </a:cubicBezTo>
                      <a:cubicBezTo>
                        <a:pt x="22585" y="31367"/>
                        <a:pt x="22585" y="31367"/>
                        <a:pt x="20075" y="28858"/>
                      </a:cubicBezTo>
                      <a:cubicBezTo>
                        <a:pt x="18820" y="27603"/>
                        <a:pt x="18820" y="27603"/>
                        <a:pt x="18820" y="26349"/>
                      </a:cubicBezTo>
                      <a:cubicBezTo>
                        <a:pt x="17566" y="25094"/>
                        <a:pt x="16311" y="25094"/>
                        <a:pt x="15056" y="23839"/>
                      </a:cubicBezTo>
                      <a:cubicBezTo>
                        <a:pt x="13802" y="22584"/>
                        <a:pt x="12547" y="20075"/>
                        <a:pt x="11292" y="17566"/>
                      </a:cubicBezTo>
                      <a:cubicBezTo>
                        <a:pt x="10038" y="17566"/>
                        <a:pt x="8783" y="16311"/>
                        <a:pt x="8783" y="16311"/>
                      </a:cubicBezTo>
                      <a:cubicBezTo>
                        <a:pt x="7528" y="15056"/>
                        <a:pt x="7528" y="13802"/>
                        <a:pt x="7528" y="12547"/>
                      </a:cubicBezTo>
                      <a:cubicBezTo>
                        <a:pt x="6273" y="10037"/>
                        <a:pt x="6273" y="8783"/>
                        <a:pt x="5019" y="6273"/>
                      </a:cubicBezTo>
                      <a:cubicBezTo>
                        <a:pt x="3764" y="3764"/>
                        <a:pt x="3764" y="3764"/>
                        <a:pt x="2509" y="0"/>
                      </a:cubicBezTo>
                      <a:cubicBezTo>
                        <a:pt x="2509" y="0"/>
                        <a:pt x="1255" y="0"/>
                        <a:pt x="1255" y="0"/>
                      </a:cubicBezTo>
                      <a:cubicBezTo>
                        <a:pt x="0" y="0"/>
                        <a:pt x="0" y="0"/>
                        <a:pt x="0" y="1255"/>
                      </a:cubicBezTo>
                      <a:cubicBezTo>
                        <a:pt x="0" y="5019"/>
                        <a:pt x="0" y="3764"/>
                        <a:pt x="1255" y="7528"/>
                      </a:cubicBezTo>
                      <a:cubicBezTo>
                        <a:pt x="1255" y="10037"/>
                        <a:pt x="1255" y="11292"/>
                        <a:pt x="2509" y="13802"/>
                      </a:cubicBezTo>
                      <a:cubicBezTo>
                        <a:pt x="2509" y="15056"/>
                        <a:pt x="3764" y="16311"/>
                        <a:pt x="5019" y="17566"/>
                      </a:cubicBezTo>
                      <a:cubicBezTo>
                        <a:pt x="6273" y="18820"/>
                        <a:pt x="5019" y="20075"/>
                        <a:pt x="6273" y="21330"/>
                      </a:cubicBezTo>
                      <a:cubicBezTo>
                        <a:pt x="7528" y="23839"/>
                        <a:pt x="10038" y="25094"/>
                        <a:pt x="12547" y="27603"/>
                      </a:cubicBezTo>
                      <a:cubicBezTo>
                        <a:pt x="13802" y="28858"/>
                        <a:pt x="15056" y="28858"/>
                        <a:pt x="15056" y="30113"/>
                      </a:cubicBezTo>
                      <a:cubicBezTo>
                        <a:pt x="16311" y="31367"/>
                        <a:pt x="16311" y="32622"/>
                        <a:pt x="17566" y="32622"/>
                      </a:cubicBezTo>
                      <a:cubicBezTo>
                        <a:pt x="21330" y="35131"/>
                        <a:pt x="21330" y="33877"/>
                        <a:pt x="25094" y="36386"/>
                      </a:cubicBezTo>
                      <a:cubicBezTo>
                        <a:pt x="22585" y="37641"/>
                        <a:pt x="23839" y="38896"/>
                        <a:pt x="25094" y="37641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7" name="任意多边形: 形状 1776" descr="6fa46767-de8c-4788-a8b0-13e89b0db72d"/>
                <p:cNvSpPr/>
                <p:nvPr/>
              </p:nvSpPr>
              <p:spPr>
                <a:xfrm>
                  <a:off x="9401000" y="6031850"/>
                  <a:ext cx="22584" cy="54509"/>
                </a:xfrm>
                <a:custGeom>
                  <a:avLst/>
                  <a:gdLst>
                    <a:gd name="connsiteX0" fmla="*/ 20075 w 22584"/>
                    <a:gd name="connsiteY0" fmla="*/ 54510 h 54509"/>
                    <a:gd name="connsiteX1" fmla="*/ 22585 w 22584"/>
                    <a:gd name="connsiteY1" fmla="*/ 49491 h 54509"/>
                    <a:gd name="connsiteX2" fmla="*/ 20075 w 22584"/>
                    <a:gd name="connsiteY2" fmla="*/ 41963 h 54509"/>
                    <a:gd name="connsiteX3" fmla="*/ 20075 w 22584"/>
                    <a:gd name="connsiteY3" fmla="*/ 38199 h 54509"/>
                    <a:gd name="connsiteX4" fmla="*/ 17566 w 22584"/>
                    <a:gd name="connsiteY4" fmla="*/ 34434 h 54509"/>
                    <a:gd name="connsiteX5" fmla="*/ 15056 w 22584"/>
                    <a:gd name="connsiteY5" fmla="*/ 24397 h 54509"/>
                    <a:gd name="connsiteX6" fmla="*/ 12547 w 22584"/>
                    <a:gd name="connsiteY6" fmla="*/ 20633 h 54509"/>
                    <a:gd name="connsiteX7" fmla="*/ 11292 w 22584"/>
                    <a:gd name="connsiteY7" fmla="*/ 15614 h 54509"/>
                    <a:gd name="connsiteX8" fmla="*/ 7528 w 22584"/>
                    <a:gd name="connsiteY8" fmla="*/ 8086 h 54509"/>
                    <a:gd name="connsiteX9" fmla="*/ 3764 w 22584"/>
                    <a:gd name="connsiteY9" fmla="*/ 558 h 54509"/>
                    <a:gd name="connsiteX10" fmla="*/ 1255 w 22584"/>
                    <a:gd name="connsiteY10" fmla="*/ 558 h 54509"/>
                    <a:gd name="connsiteX11" fmla="*/ 0 w 22584"/>
                    <a:gd name="connsiteY11" fmla="*/ 1812 h 54509"/>
                    <a:gd name="connsiteX12" fmla="*/ 2509 w 22584"/>
                    <a:gd name="connsiteY12" fmla="*/ 9340 h 54509"/>
                    <a:gd name="connsiteX13" fmla="*/ 3764 w 22584"/>
                    <a:gd name="connsiteY13" fmla="*/ 18123 h 54509"/>
                    <a:gd name="connsiteX14" fmla="*/ 5019 w 22584"/>
                    <a:gd name="connsiteY14" fmla="*/ 23142 h 54509"/>
                    <a:gd name="connsiteX15" fmla="*/ 5019 w 22584"/>
                    <a:gd name="connsiteY15" fmla="*/ 28161 h 54509"/>
                    <a:gd name="connsiteX16" fmla="*/ 8783 w 22584"/>
                    <a:gd name="connsiteY16" fmla="*/ 36944 h 54509"/>
                    <a:gd name="connsiteX17" fmla="*/ 10038 w 22584"/>
                    <a:gd name="connsiteY17" fmla="*/ 40708 h 54509"/>
                    <a:gd name="connsiteX18" fmla="*/ 10038 w 22584"/>
                    <a:gd name="connsiteY18" fmla="*/ 44472 h 54509"/>
                    <a:gd name="connsiteX19" fmla="*/ 15056 w 22584"/>
                    <a:gd name="connsiteY19" fmla="*/ 52000 h 54509"/>
                    <a:gd name="connsiteX20" fmla="*/ 20075 w 22584"/>
                    <a:gd name="connsiteY20" fmla="*/ 54510 h 54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584" h="54508">
                      <a:moveTo>
                        <a:pt x="20075" y="54510"/>
                      </a:moveTo>
                      <a:cubicBezTo>
                        <a:pt x="21330" y="54510"/>
                        <a:pt x="22585" y="52000"/>
                        <a:pt x="22585" y="49491"/>
                      </a:cubicBezTo>
                      <a:cubicBezTo>
                        <a:pt x="21330" y="45727"/>
                        <a:pt x="21330" y="45727"/>
                        <a:pt x="20075" y="41963"/>
                      </a:cubicBezTo>
                      <a:cubicBezTo>
                        <a:pt x="20075" y="40708"/>
                        <a:pt x="20075" y="39453"/>
                        <a:pt x="20075" y="38199"/>
                      </a:cubicBezTo>
                      <a:cubicBezTo>
                        <a:pt x="20075" y="36944"/>
                        <a:pt x="17566" y="35689"/>
                        <a:pt x="17566" y="34434"/>
                      </a:cubicBezTo>
                      <a:cubicBezTo>
                        <a:pt x="16311" y="31925"/>
                        <a:pt x="16311" y="28161"/>
                        <a:pt x="15056" y="24397"/>
                      </a:cubicBezTo>
                      <a:cubicBezTo>
                        <a:pt x="15056" y="23142"/>
                        <a:pt x="12547" y="21887"/>
                        <a:pt x="12547" y="20633"/>
                      </a:cubicBezTo>
                      <a:cubicBezTo>
                        <a:pt x="12547" y="19378"/>
                        <a:pt x="11292" y="18123"/>
                        <a:pt x="11292" y="15614"/>
                      </a:cubicBezTo>
                      <a:cubicBezTo>
                        <a:pt x="10038" y="13105"/>
                        <a:pt x="8783" y="9340"/>
                        <a:pt x="7528" y="8086"/>
                      </a:cubicBezTo>
                      <a:cubicBezTo>
                        <a:pt x="5019" y="3067"/>
                        <a:pt x="5019" y="4322"/>
                        <a:pt x="3764" y="558"/>
                      </a:cubicBezTo>
                      <a:cubicBezTo>
                        <a:pt x="3764" y="-697"/>
                        <a:pt x="2509" y="558"/>
                        <a:pt x="1255" y="558"/>
                      </a:cubicBezTo>
                      <a:cubicBezTo>
                        <a:pt x="0" y="558"/>
                        <a:pt x="0" y="558"/>
                        <a:pt x="0" y="1812"/>
                      </a:cubicBezTo>
                      <a:cubicBezTo>
                        <a:pt x="1255" y="5577"/>
                        <a:pt x="1255" y="5577"/>
                        <a:pt x="2509" y="9340"/>
                      </a:cubicBezTo>
                      <a:cubicBezTo>
                        <a:pt x="3764" y="11850"/>
                        <a:pt x="2509" y="14359"/>
                        <a:pt x="3764" y="18123"/>
                      </a:cubicBezTo>
                      <a:cubicBezTo>
                        <a:pt x="3764" y="19378"/>
                        <a:pt x="5019" y="20633"/>
                        <a:pt x="5019" y="23142"/>
                      </a:cubicBezTo>
                      <a:cubicBezTo>
                        <a:pt x="5019" y="24397"/>
                        <a:pt x="5019" y="26906"/>
                        <a:pt x="5019" y="28161"/>
                      </a:cubicBezTo>
                      <a:cubicBezTo>
                        <a:pt x="6273" y="31925"/>
                        <a:pt x="7528" y="34434"/>
                        <a:pt x="8783" y="36944"/>
                      </a:cubicBezTo>
                      <a:cubicBezTo>
                        <a:pt x="8783" y="38199"/>
                        <a:pt x="10038" y="39453"/>
                        <a:pt x="10038" y="40708"/>
                      </a:cubicBezTo>
                      <a:cubicBezTo>
                        <a:pt x="10038" y="41963"/>
                        <a:pt x="10038" y="43217"/>
                        <a:pt x="10038" y="44472"/>
                      </a:cubicBezTo>
                      <a:cubicBezTo>
                        <a:pt x="11292" y="49491"/>
                        <a:pt x="12547" y="48236"/>
                        <a:pt x="15056" y="52000"/>
                      </a:cubicBezTo>
                      <a:cubicBezTo>
                        <a:pt x="17566" y="53255"/>
                        <a:pt x="18820" y="54510"/>
                        <a:pt x="20075" y="54510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8" name="任意多边形: 形状 1777" descr="e4a607b6-9b99-4915-9da5-cb15289ffc59"/>
                <p:cNvSpPr/>
                <p:nvPr/>
              </p:nvSpPr>
              <p:spPr>
                <a:xfrm>
                  <a:off x="9372839" y="6028124"/>
                  <a:ext cx="41034" cy="122545"/>
                </a:xfrm>
                <a:custGeom>
                  <a:avLst/>
                  <a:gdLst>
                    <a:gd name="connsiteX0" fmla="*/ 40708 w 41034"/>
                    <a:gd name="connsiteY0" fmla="*/ 122226 h 122545"/>
                    <a:gd name="connsiteX1" fmla="*/ 35689 w 41034"/>
                    <a:gd name="connsiteY1" fmla="*/ 114697 h 122545"/>
                    <a:gd name="connsiteX2" fmla="*/ 23142 w 41034"/>
                    <a:gd name="connsiteY2" fmla="*/ 99641 h 122545"/>
                    <a:gd name="connsiteX3" fmla="*/ 19378 w 41034"/>
                    <a:gd name="connsiteY3" fmla="*/ 92113 h 122545"/>
                    <a:gd name="connsiteX4" fmla="*/ 14359 w 41034"/>
                    <a:gd name="connsiteY4" fmla="*/ 83330 h 122545"/>
                    <a:gd name="connsiteX5" fmla="*/ 9341 w 41034"/>
                    <a:gd name="connsiteY5" fmla="*/ 62000 h 122545"/>
                    <a:gd name="connsiteX6" fmla="*/ 6831 w 41034"/>
                    <a:gd name="connsiteY6" fmla="*/ 50708 h 122545"/>
                    <a:gd name="connsiteX7" fmla="*/ 6831 w 41034"/>
                    <a:gd name="connsiteY7" fmla="*/ 39415 h 122545"/>
                    <a:gd name="connsiteX8" fmla="*/ 11850 w 41034"/>
                    <a:gd name="connsiteY8" fmla="*/ 20595 h 122545"/>
                    <a:gd name="connsiteX9" fmla="*/ 15614 w 41034"/>
                    <a:gd name="connsiteY9" fmla="*/ 10557 h 122545"/>
                    <a:gd name="connsiteX10" fmla="*/ 19378 w 41034"/>
                    <a:gd name="connsiteY10" fmla="*/ 3029 h 122545"/>
                    <a:gd name="connsiteX11" fmla="*/ 19378 w 41034"/>
                    <a:gd name="connsiteY11" fmla="*/ 520 h 122545"/>
                    <a:gd name="connsiteX12" fmla="*/ 16869 w 41034"/>
                    <a:gd name="connsiteY12" fmla="*/ 1774 h 122545"/>
                    <a:gd name="connsiteX13" fmla="*/ 11850 w 41034"/>
                    <a:gd name="connsiteY13" fmla="*/ 9303 h 122545"/>
                    <a:gd name="connsiteX14" fmla="*/ 6831 w 41034"/>
                    <a:gd name="connsiteY14" fmla="*/ 19340 h 122545"/>
                    <a:gd name="connsiteX15" fmla="*/ 558 w 41034"/>
                    <a:gd name="connsiteY15" fmla="*/ 38161 h 122545"/>
                    <a:gd name="connsiteX16" fmla="*/ 558 w 41034"/>
                    <a:gd name="connsiteY16" fmla="*/ 49453 h 122545"/>
                    <a:gd name="connsiteX17" fmla="*/ 558 w 41034"/>
                    <a:gd name="connsiteY17" fmla="*/ 60745 h 122545"/>
                    <a:gd name="connsiteX18" fmla="*/ 8086 w 41034"/>
                    <a:gd name="connsiteY18" fmla="*/ 83330 h 122545"/>
                    <a:gd name="connsiteX19" fmla="*/ 13105 w 41034"/>
                    <a:gd name="connsiteY19" fmla="*/ 93367 h 122545"/>
                    <a:gd name="connsiteX20" fmla="*/ 18123 w 41034"/>
                    <a:gd name="connsiteY20" fmla="*/ 102150 h 122545"/>
                    <a:gd name="connsiteX21" fmla="*/ 33180 w 41034"/>
                    <a:gd name="connsiteY21" fmla="*/ 115952 h 122545"/>
                    <a:gd name="connsiteX22" fmla="*/ 40708 w 41034"/>
                    <a:gd name="connsiteY22" fmla="*/ 122226 h 122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1034" h="122544">
                      <a:moveTo>
                        <a:pt x="40708" y="122226"/>
                      </a:moveTo>
                      <a:cubicBezTo>
                        <a:pt x="41963" y="120971"/>
                        <a:pt x="39453" y="117207"/>
                        <a:pt x="35689" y="114697"/>
                      </a:cubicBezTo>
                      <a:cubicBezTo>
                        <a:pt x="28161" y="107169"/>
                        <a:pt x="29416" y="109679"/>
                        <a:pt x="23142" y="99641"/>
                      </a:cubicBezTo>
                      <a:cubicBezTo>
                        <a:pt x="21888" y="97132"/>
                        <a:pt x="20633" y="94622"/>
                        <a:pt x="19378" y="92113"/>
                      </a:cubicBezTo>
                      <a:cubicBezTo>
                        <a:pt x="18123" y="89603"/>
                        <a:pt x="15614" y="87094"/>
                        <a:pt x="14359" y="83330"/>
                      </a:cubicBezTo>
                      <a:cubicBezTo>
                        <a:pt x="11850" y="77056"/>
                        <a:pt x="10595" y="69528"/>
                        <a:pt x="9341" y="62000"/>
                      </a:cubicBezTo>
                      <a:cubicBezTo>
                        <a:pt x="8086" y="58236"/>
                        <a:pt x="6831" y="54472"/>
                        <a:pt x="6831" y="50708"/>
                      </a:cubicBezTo>
                      <a:cubicBezTo>
                        <a:pt x="6831" y="46944"/>
                        <a:pt x="6831" y="43180"/>
                        <a:pt x="6831" y="39415"/>
                      </a:cubicBezTo>
                      <a:cubicBezTo>
                        <a:pt x="8086" y="31887"/>
                        <a:pt x="9341" y="25614"/>
                        <a:pt x="11850" y="20595"/>
                      </a:cubicBezTo>
                      <a:cubicBezTo>
                        <a:pt x="13105" y="15576"/>
                        <a:pt x="14359" y="13067"/>
                        <a:pt x="15614" y="10557"/>
                      </a:cubicBezTo>
                      <a:cubicBezTo>
                        <a:pt x="16869" y="8048"/>
                        <a:pt x="16869" y="6793"/>
                        <a:pt x="19378" y="3029"/>
                      </a:cubicBezTo>
                      <a:cubicBezTo>
                        <a:pt x="20633" y="1774"/>
                        <a:pt x="19378" y="520"/>
                        <a:pt x="19378" y="520"/>
                      </a:cubicBezTo>
                      <a:cubicBezTo>
                        <a:pt x="19378" y="-735"/>
                        <a:pt x="18123" y="520"/>
                        <a:pt x="16869" y="1774"/>
                      </a:cubicBezTo>
                      <a:cubicBezTo>
                        <a:pt x="13105" y="5539"/>
                        <a:pt x="13105" y="8048"/>
                        <a:pt x="11850" y="9303"/>
                      </a:cubicBezTo>
                      <a:cubicBezTo>
                        <a:pt x="10595" y="11812"/>
                        <a:pt x="9341" y="13067"/>
                        <a:pt x="6831" y="19340"/>
                      </a:cubicBezTo>
                      <a:cubicBezTo>
                        <a:pt x="4322" y="24359"/>
                        <a:pt x="1812" y="30633"/>
                        <a:pt x="558" y="38161"/>
                      </a:cubicBezTo>
                      <a:cubicBezTo>
                        <a:pt x="558" y="41925"/>
                        <a:pt x="558" y="45689"/>
                        <a:pt x="558" y="49453"/>
                      </a:cubicBezTo>
                      <a:cubicBezTo>
                        <a:pt x="558" y="53217"/>
                        <a:pt x="-697" y="56981"/>
                        <a:pt x="558" y="60745"/>
                      </a:cubicBezTo>
                      <a:cubicBezTo>
                        <a:pt x="1812" y="68274"/>
                        <a:pt x="4322" y="77056"/>
                        <a:pt x="8086" y="83330"/>
                      </a:cubicBezTo>
                      <a:cubicBezTo>
                        <a:pt x="9341" y="87094"/>
                        <a:pt x="11850" y="89603"/>
                        <a:pt x="13105" y="93367"/>
                      </a:cubicBezTo>
                      <a:cubicBezTo>
                        <a:pt x="14359" y="95877"/>
                        <a:pt x="15614" y="99641"/>
                        <a:pt x="18123" y="102150"/>
                      </a:cubicBezTo>
                      <a:cubicBezTo>
                        <a:pt x="25652" y="112188"/>
                        <a:pt x="25652" y="109679"/>
                        <a:pt x="33180" y="115952"/>
                      </a:cubicBezTo>
                      <a:cubicBezTo>
                        <a:pt x="34435" y="120971"/>
                        <a:pt x="39453" y="123480"/>
                        <a:pt x="40708" y="122226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779" name="任意多边形: 形状 1778" descr="d632bb6a-c8b5-4f2f-9262-b7a505ac509c"/>
                <p:cNvSpPr/>
                <p:nvPr/>
              </p:nvSpPr>
              <p:spPr>
                <a:xfrm>
                  <a:off x="9886010" y="6190770"/>
                  <a:ext cx="141882" cy="128533"/>
                </a:xfrm>
                <a:custGeom>
                  <a:avLst/>
                  <a:gdLst>
                    <a:gd name="connsiteX0" fmla="*/ 141084 w 141882"/>
                    <a:gd name="connsiteY0" fmla="*/ 984 h 128533"/>
                    <a:gd name="connsiteX1" fmla="*/ 127282 w 141882"/>
                    <a:gd name="connsiteY1" fmla="*/ 6003 h 128533"/>
                    <a:gd name="connsiteX2" fmla="*/ 105952 w 141882"/>
                    <a:gd name="connsiteY2" fmla="*/ 23569 h 128533"/>
                    <a:gd name="connsiteX3" fmla="*/ 94660 w 141882"/>
                    <a:gd name="connsiteY3" fmla="*/ 31097 h 128533"/>
                    <a:gd name="connsiteX4" fmla="*/ 84622 w 141882"/>
                    <a:gd name="connsiteY4" fmla="*/ 42390 h 128533"/>
                    <a:gd name="connsiteX5" fmla="*/ 59528 w 141882"/>
                    <a:gd name="connsiteY5" fmla="*/ 62465 h 128533"/>
                    <a:gd name="connsiteX6" fmla="*/ 49491 w 141882"/>
                    <a:gd name="connsiteY6" fmla="*/ 75012 h 128533"/>
                    <a:gd name="connsiteX7" fmla="*/ 38199 w 141882"/>
                    <a:gd name="connsiteY7" fmla="*/ 85049 h 128533"/>
                    <a:gd name="connsiteX8" fmla="*/ 18123 w 141882"/>
                    <a:gd name="connsiteY8" fmla="*/ 103870 h 128533"/>
                    <a:gd name="connsiteX9" fmla="*/ 558 w 141882"/>
                    <a:gd name="connsiteY9" fmla="*/ 123945 h 128533"/>
                    <a:gd name="connsiteX10" fmla="*/ 558 w 141882"/>
                    <a:gd name="connsiteY10" fmla="*/ 127709 h 128533"/>
                    <a:gd name="connsiteX11" fmla="*/ 5576 w 141882"/>
                    <a:gd name="connsiteY11" fmla="*/ 126454 h 128533"/>
                    <a:gd name="connsiteX12" fmla="*/ 25652 w 141882"/>
                    <a:gd name="connsiteY12" fmla="*/ 107634 h 128533"/>
                    <a:gd name="connsiteX13" fmla="*/ 48236 w 141882"/>
                    <a:gd name="connsiteY13" fmla="*/ 91323 h 128533"/>
                    <a:gd name="connsiteX14" fmla="*/ 59528 w 141882"/>
                    <a:gd name="connsiteY14" fmla="*/ 80031 h 128533"/>
                    <a:gd name="connsiteX15" fmla="*/ 73330 w 141882"/>
                    <a:gd name="connsiteY15" fmla="*/ 71248 h 128533"/>
                    <a:gd name="connsiteX16" fmla="*/ 95915 w 141882"/>
                    <a:gd name="connsiteY16" fmla="*/ 48663 h 128533"/>
                    <a:gd name="connsiteX17" fmla="*/ 105952 w 141882"/>
                    <a:gd name="connsiteY17" fmla="*/ 38625 h 128533"/>
                    <a:gd name="connsiteX18" fmla="*/ 117245 w 141882"/>
                    <a:gd name="connsiteY18" fmla="*/ 31097 h 128533"/>
                    <a:gd name="connsiteX19" fmla="*/ 134810 w 141882"/>
                    <a:gd name="connsiteY19" fmla="*/ 11022 h 128533"/>
                    <a:gd name="connsiteX20" fmla="*/ 141084 w 141882"/>
                    <a:gd name="connsiteY20" fmla="*/ 984 h 128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1882" h="128533">
                      <a:moveTo>
                        <a:pt x="141084" y="984"/>
                      </a:moveTo>
                      <a:cubicBezTo>
                        <a:pt x="138575" y="-1525"/>
                        <a:pt x="132301" y="984"/>
                        <a:pt x="127282" y="6003"/>
                      </a:cubicBezTo>
                      <a:cubicBezTo>
                        <a:pt x="117245" y="14786"/>
                        <a:pt x="118499" y="12277"/>
                        <a:pt x="105952" y="23569"/>
                      </a:cubicBezTo>
                      <a:cubicBezTo>
                        <a:pt x="103443" y="26078"/>
                        <a:pt x="98424" y="28588"/>
                        <a:pt x="94660" y="31097"/>
                      </a:cubicBezTo>
                      <a:cubicBezTo>
                        <a:pt x="90896" y="33607"/>
                        <a:pt x="88387" y="38625"/>
                        <a:pt x="84622" y="42390"/>
                      </a:cubicBezTo>
                      <a:cubicBezTo>
                        <a:pt x="77094" y="48663"/>
                        <a:pt x="67057" y="54937"/>
                        <a:pt x="59528" y="62465"/>
                      </a:cubicBezTo>
                      <a:cubicBezTo>
                        <a:pt x="55764" y="66229"/>
                        <a:pt x="53255" y="71248"/>
                        <a:pt x="49491" y="75012"/>
                      </a:cubicBezTo>
                      <a:cubicBezTo>
                        <a:pt x="45727" y="78776"/>
                        <a:pt x="40708" y="82540"/>
                        <a:pt x="38199" y="85049"/>
                      </a:cubicBezTo>
                      <a:cubicBezTo>
                        <a:pt x="30670" y="92578"/>
                        <a:pt x="23142" y="98851"/>
                        <a:pt x="18123" y="103870"/>
                      </a:cubicBezTo>
                      <a:cubicBezTo>
                        <a:pt x="6831" y="115162"/>
                        <a:pt x="9341" y="113907"/>
                        <a:pt x="558" y="123945"/>
                      </a:cubicBezTo>
                      <a:cubicBezTo>
                        <a:pt x="-697" y="126454"/>
                        <a:pt x="558" y="126454"/>
                        <a:pt x="558" y="127709"/>
                      </a:cubicBezTo>
                      <a:cubicBezTo>
                        <a:pt x="1812" y="128964"/>
                        <a:pt x="3067" y="128964"/>
                        <a:pt x="5576" y="126454"/>
                      </a:cubicBezTo>
                      <a:cubicBezTo>
                        <a:pt x="15614" y="117672"/>
                        <a:pt x="13105" y="118926"/>
                        <a:pt x="25652" y="107634"/>
                      </a:cubicBezTo>
                      <a:cubicBezTo>
                        <a:pt x="31925" y="102615"/>
                        <a:pt x="40708" y="97596"/>
                        <a:pt x="48236" y="91323"/>
                      </a:cubicBezTo>
                      <a:cubicBezTo>
                        <a:pt x="52000" y="87559"/>
                        <a:pt x="55764" y="83795"/>
                        <a:pt x="59528" y="80031"/>
                      </a:cubicBezTo>
                      <a:cubicBezTo>
                        <a:pt x="63293" y="76266"/>
                        <a:pt x="69566" y="75012"/>
                        <a:pt x="73330" y="71248"/>
                      </a:cubicBezTo>
                      <a:cubicBezTo>
                        <a:pt x="82113" y="63719"/>
                        <a:pt x="88387" y="56191"/>
                        <a:pt x="95915" y="48663"/>
                      </a:cubicBezTo>
                      <a:cubicBezTo>
                        <a:pt x="99679" y="44899"/>
                        <a:pt x="103443" y="42390"/>
                        <a:pt x="105952" y="38625"/>
                      </a:cubicBezTo>
                      <a:cubicBezTo>
                        <a:pt x="109716" y="36116"/>
                        <a:pt x="114735" y="33607"/>
                        <a:pt x="117245" y="31097"/>
                      </a:cubicBezTo>
                      <a:cubicBezTo>
                        <a:pt x="129792" y="19805"/>
                        <a:pt x="124773" y="21060"/>
                        <a:pt x="134810" y="11022"/>
                      </a:cubicBezTo>
                      <a:cubicBezTo>
                        <a:pt x="139829" y="8513"/>
                        <a:pt x="143593" y="3494"/>
                        <a:pt x="141084" y="984"/>
                      </a:cubicBezTo>
                      <a:close/>
                    </a:path>
                  </a:pathLst>
                </a:custGeom>
                <a:solidFill>
                  <a:srgbClr val="8D917D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01" name="组合 1300" descr="baf62973-fa58-4e3f-b881-0411010f02bd"/>
              <p:cNvGrpSpPr/>
              <p:nvPr/>
            </p:nvGrpSpPr>
            <p:grpSpPr>
              <a:xfrm>
                <a:off x="10260060" y="3133508"/>
                <a:ext cx="1931941" cy="3724493"/>
                <a:chOff x="10260060" y="3133508"/>
                <a:chExt cx="1931941" cy="3724493"/>
              </a:xfrm>
            </p:grpSpPr>
            <p:sp>
              <p:nvSpPr>
                <p:cNvPr id="1554" name="任意多边形: 形状 1553" descr="cba14479-18d1-4005-a08a-bc83b0d59a07"/>
                <p:cNvSpPr/>
                <p:nvPr/>
              </p:nvSpPr>
              <p:spPr>
                <a:xfrm>
                  <a:off x="10395366" y="5652158"/>
                  <a:ext cx="650807" cy="544398"/>
                </a:xfrm>
                <a:custGeom>
                  <a:avLst/>
                  <a:gdLst>
                    <a:gd name="connsiteX0" fmla="*/ 552089 w 650807"/>
                    <a:gd name="connsiteY0" fmla="*/ 1 h 544398"/>
                    <a:gd name="connsiteX1" fmla="*/ 626431 w 650807"/>
                    <a:gd name="connsiteY1" fmla="*/ 101280 h 544398"/>
                    <a:gd name="connsiteX2" fmla="*/ 627776 w 650807"/>
                    <a:gd name="connsiteY2" fmla="*/ 308401 h 544398"/>
                    <a:gd name="connsiteX3" fmla="*/ 479833 w 650807"/>
                    <a:gd name="connsiteY3" fmla="*/ 417340 h 544398"/>
                    <a:gd name="connsiteX4" fmla="*/ 325166 w 650807"/>
                    <a:gd name="connsiteY4" fmla="*/ 530314 h 544398"/>
                    <a:gd name="connsiteX5" fmla="*/ 306337 w 650807"/>
                    <a:gd name="connsiteY5" fmla="*/ 543764 h 544398"/>
                    <a:gd name="connsiteX6" fmla="*/ 21211 w 650807"/>
                    <a:gd name="connsiteY6" fmla="*/ 436169 h 544398"/>
                    <a:gd name="connsiteX7" fmla="*/ 17176 w 650807"/>
                    <a:gd name="connsiteY7" fmla="*/ 397166 h 544398"/>
                    <a:gd name="connsiteX8" fmla="*/ 14486 w 650807"/>
                    <a:gd name="connsiteY8" fmla="*/ 359509 h 544398"/>
                    <a:gd name="connsiteX9" fmla="*/ 116701 w 650807"/>
                    <a:gd name="connsiteY9" fmla="*/ 358163 h 544398"/>
                    <a:gd name="connsiteX10" fmla="*/ 81733 w 650807"/>
                    <a:gd name="connsiteY10" fmla="*/ 250569 h 544398"/>
                    <a:gd name="connsiteX11" fmla="*/ 179913 w 650807"/>
                    <a:gd name="connsiteY11" fmla="*/ 237119 h 544398"/>
                    <a:gd name="connsiteX12" fmla="*/ 222951 w 650807"/>
                    <a:gd name="connsiteY12" fmla="*/ 149698 h 544398"/>
                    <a:gd name="connsiteX13" fmla="*/ 346685 w 650807"/>
                    <a:gd name="connsiteY13" fmla="*/ 160458 h 544398"/>
                    <a:gd name="connsiteX14" fmla="*/ 372238 w 650807"/>
                    <a:gd name="connsiteY14" fmla="*/ 77072 h 544398"/>
                    <a:gd name="connsiteX15" fmla="*/ 465038 w 650807"/>
                    <a:gd name="connsiteY15" fmla="*/ 108006 h 544398"/>
                    <a:gd name="connsiteX16" fmla="*/ 526905 w 650807"/>
                    <a:gd name="connsiteY16" fmla="*/ 4445 h 544398"/>
                    <a:gd name="connsiteX17" fmla="*/ 552089 w 650807"/>
                    <a:gd name="connsiteY17" fmla="*/ 1 h 544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0807" h="544398">
                      <a:moveTo>
                        <a:pt x="552089" y="1"/>
                      </a:moveTo>
                      <a:cubicBezTo>
                        <a:pt x="605101" y="-221"/>
                        <a:pt x="619370" y="65976"/>
                        <a:pt x="626431" y="101280"/>
                      </a:cubicBezTo>
                      <a:cubicBezTo>
                        <a:pt x="634500" y="160458"/>
                        <a:pt x="676193" y="257293"/>
                        <a:pt x="627776" y="308401"/>
                      </a:cubicBezTo>
                      <a:cubicBezTo>
                        <a:pt x="590117" y="348749"/>
                        <a:pt x="526905" y="383717"/>
                        <a:pt x="479833" y="417340"/>
                      </a:cubicBezTo>
                      <a:cubicBezTo>
                        <a:pt x="428726" y="454998"/>
                        <a:pt x="376273" y="492657"/>
                        <a:pt x="325166" y="530314"/>
                      </a:cubicBezTo>
                      <a:cubicBezTo>
                        <a:pt x="323821" y="537040"/>
                        <a:pt x="317096" y="543764"/>
                        <a:pt x="306337" y="543764"/>
                      </a:cubicBezTo>
                      <a:cubicBezTo>
                        <a:pt x="213537" y="549144"/>
                        <a:pt x="60214" y="520900"/>
                        <a:pt x="21211" y="436169"/>
                      </a:cubicBezTo>
                      <a:cubicBezTo>
                        <a:pt x="14486" y="424065"/>
                        <a:pt x="13142" y="409270"/>
                        <a:pt x="17176" y="397166"/>
                      </a:cubicBezTo>
                      <a:cubicBezTo>
                        <a:pt x="-1653" y="390441"/>
                        <a:pt x="-8378" y="366233"/>
                        <a:pt x="14486" y="359509"/>
                      </a:cubicBezTo>
                      <a:cubicBezTo>
                        <a:pt x="50799" y="347403"/>
                        <a:pt x="85767" y="347403"/>
                        <a:pt x="116701" y="358163"/>
                      </a:cubicBezTo>
                      <a:cubicBezTo>
                        <a:pt x="87113" y="323194"/>
                        <a:pt x="61559" y="281502"/>
                        <a:pt x="81733" y="250569"/>
                      </a:cubicBezTo>
                      <a:cubicBezTo>
                        <a:pt x="104597" y="215600"/>
                        <a:pt x="143599" y="223670"/>
                        <a:pt x="179913" y="237119"/>
                      </a:cubicBezTo>
                      <a:cubicBezTo>
                        <a:pt x="170498" y="204841"/>
                        <a:pt x="182603" y="171218"/>
                        <a:pt x="222951" y="149698"/>
                      </a:cubicBezTo>
                      <a:cubicBezTo>
                        <a:pt x="265989" y="126835"/>
                        <a:pt x="309026" y="138939"/>
                        <a:pt x="346685" y="160458"/>
                      </a:cubicBezTo>
                      <a:cubicBezTo>
                        <a:pt x="334581" y="128179"/>
                        <a:pt x="326510" y="94556"/>
                        <a:pt x="372238" y="77072"/>
                      </a:cubicBezTo>
                      <a:cubicBezTo>
                        <a:pt x="412586" y="62278"/>
                        <a:pt x="440830" y="82451"/>
                        <a:pt x="465038" y="108006"/>
                      </a:cubicBezTo>
                      <a:cubicBezTo>
                        <a:pt x="466384" y="63623"/>
                        <a:pt x="481178" y="19240"/>
                        <a:pt x="526905" y="4445"/>
                      </a:cubicBezTo>
                      <a:cubicBezTo>
                        <a:pt x="536152" y="1419"/>
                        <a:pt x="544515" y="32"/>
                        <a:pt x="552089" y="1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55" name="任意多边形: 形状 1554" descr="85eee2d3-112c-46db-96a4-5300781f3f31"/>
                <p:cNvSpPr/>
                <p:nvPr/>
              </p:nvSpPr>
              <p:spPr>
                <a:xfrm>
                  <a:off x="10723033" y="5967776"/>
                  <a:ext cx="774692" cy="665823"/>
                </a:xfrm>
                <a:custGeom>
                  <a:avLst/>
                  <a:gdLst>
                    <a:gd name="connsiteX0" fmla="*/ 296684 w 774692"/>
                    <a:gd name="connsiteY0" fmla="*/ 686 h 665823"/>
                    <a:gd name="connsiteX1" fmla="*/ 322973 w 774692"/>
                    <a:gd name="connsiteY1" fmla="*/ 12959 h 665823"/>
                    <a:gd name="connsiteX2" fmla="*/ 400980 w 774692"/>
                    <a:gd name="connsiteY2" fmla="*/ 132658 h 665823"/>
                    <a:gd name="connsiteX3" fmla="*/ 418464 w 774692"/>
                    <a:gd name="connsiteY3" fmla="*/ 233527 h 665823"/>
                    <a:gd name="connsiteX4" fmla="*/ 444017 w 774692"/>
                    <a:gd name="connsiteY4" fmla="*/ 347847 h 665823"/>
                    <a:gd name="connsiteX5" fmla="*/ 446708 w 774692"/>
                    <a:gd name="connsiteY5" fmla="*/ 350537 h 665823"/>
                    <a:gd name="connsiteX6" fmla="*/ 468226 w 774692"/>
                    <a:gd name="connsiteY6" fmla="*/ 373401 h 665823"/>
                    <a:gd name="connsiteX7" fmla="*/ 496469 w 774692"/>
                    <a:gd name="connsiteY7" fmla="*/ 398954 h 665823"/>
                    <a:gd name="connsiteX8" fmla="*/ 768147 w 774692"/>
                    <a:gd name="connsiteY8" fmla="*/ 632973 h 665823"/>
                    <a:gd name="connsiteX9" fmla="*/ 735868 w 774692"/>
                    <a:gd name="connsiteY9" fmla="*/ 662561 h 665823"/>
                    <a:gd name="connsiteX10" fmla="*/ 472261 w 774692"/>
                    <a:gd name="connsiteY10" fmla="*/ 455441 h 665823"/>
                    <a:gd name="connsiteX11" fmla="*/ 413084 w 774692"/>
                    <a:gd name="connsiteY11" fmla="*/ 385505 h 665823"/>
                    <a:gd name="connsiteX12" fmla="*/ 283970 w 774692"/>
                    <a:gd name="connsiteY12" fmla="*/ 358606 h 665823"/>
                    <a:gd name="connsiteX13" fmla="*/ 181755 w 774692"/>
                    <a:gd name="connsiteY13" fmla="*/ 355917 h 665823"/>
                    <a:gd name="connsiteX14" fmla="*/ 1534 w 774692"/>
                    <a:gd name="connsiteY14" fmla="*/ 241597 h 665823"/>
                    <a:gd name="connsiteX15" fmla="*/ 35158 w 774692"/>
                    <a:gd name="connsiteY15" fmla="*/ 187799 h 665823"/>
                    <a:gd name="connsiteX16" fmla="*/ 40538 w 774692"/>
                    <a:gd name="connsiteY16" fmla="*/ 152831 h 665823"/>
                    <a:gd name="connsiteX17" fmla="*/ 131993 w 774692"/>
                    <a:gd name="connsiteY17" fmla="*/ 109794 h 665823"/>
                    <a:gd name="connsiteX18" fmla="*/ 226138 w 774692"/>
                    <a:gd name="connsiteY18" fmla="*/ 50616 h 665823"/>
                    <a:gd name="connsiteX19" fmla="*/ 296684 w 774692"/>
                    <a:gd name="connsiteY19" fmla="*/ 686 h 665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774692" h="665823">
                      <a:moveTo>
                        <a:pt x="296684" y="686"/>
                      </a:moveTo>
                      <a:cubicBezTo>
                        <a:pt x="306918" y="2199"/>
                        <a:pt x="316248" y="6234"/>
                        <a:pt x="322973" y="12959"/>
                      </a:cubicBezTo>
                      <a:cubicBezTo>
                        <a:pt x="366012" y="37167"/>
                        <a:pt x="390220" y="101724"/>
                        <a:pt x="400980" y="132658"/>
                      </a:cubicBezTo>
                      <a:cubicBezTo>
                        <a:pt x="414429" y="164936"/>
                        <a:pt x="419809" y="198559"/>
                        <a:pt x="418464" y="233527"/>
                      </a:cubicBezTo>
                      <a:cubicBezTo>
                        <a:pt x="417119" y="276565"/>
                        <a:pt x="413084" y="308843"/>
                        <a:pt x="444017" y="347847"/>
                      </a:cubicBezTo>
                      <a:cubicBezTo>
                        <a:pt x="445362" y="349191"/>
                        <a:pt x="445362" y="349191"/>
                        <a:pt x="446708" y="350537"/>
                      </a:cubicBezTo>
                      <a:cubicBezTo>
                        <a:pt x="453432" y="358606"/>
                        <a:pt x="461501" y="365331"/>
                        <a:pt x="468226" y="373401"/>
                      </a:cubicBezTo>
                      <a:cubicBezTo>
                        <a:pt x="477641" y="382815"/>
                        <a:pt x="487056" y="390885"/>
                        <a:pt x="496469" y="398954"/>
                      </a:cubicBezTo>
                      <a:cubicBezTo>
                        <a:pt x="585235" y="478305"/>
                        <a:pt x="676691" y="556312"/>
                        <a:pt x="768147" y="632973"/>
                      </a:cubicBezTo>
                      <a:cubicBezTo>
                        <a:pt x="788320" y="650457"/>
                        <a:pt x="757387" y="674665"/>
                        <a:pt x="735868" y="662561"/>
                      </a:cubicBezTo>
                      <a:cubicBezTo>
                        <a:pt x="636343" y="604729"/>
                        <a:pt x="547577" y="536137"/>
                        <a:pt x="472261" y="455441"/>
                      </a:cubicBezTo>
                      <a:cubicBezTo>
                        <a:pt x="452087" y="433922"/>
                        <a:pt x="435948" y="405679"/>
                        <a:pt x="413084" y="385505"/>
                      </a:cubicBezTo>
                      <a:cubicBezTo>
                        <a:pt x="371391" y="347847"/>
                        <a:pt x="333733" y="353226"/>
                        <a:pt x="283970" y="358606"/>
                      </a:cubicBezTo>
                      <a:cubicBezTo>
                        <a:pt x="250347" y="362641"/>
                        <a:pt x="215378" y="362641"/>
                        <a:pt x="181755" y="355917"/>
                      </a:cubicBezTo>
                      <a:cubicBezTo>
                        <a:pt x="117198" y="343812"/>
                        <a:pt x="19018" y="302119"/>
                        <a:pt x="1534" y="241597"/>
                      </a:cubicBezTo>
                      <a:cubicBezTo>
                        <a:pt x="-5190" y="216043"/>
                        <a:pt x="10949" y="193179"/>
                        <a:pt x="35158" y="187799"/>
                      </a:cubicBezTo>
                      <a:cubicBezTo>
                        <a:pt x="32467" y="177040"/>
                        <a:pt x="33813" y="164936"/>
                        <a:pt x="40538" y="152831"/>
                      </a:cubicBezTo>
                      <a:cubicBezTo>
                        <a:pt x="56677" y="120554"/>
                        <a:pt x="94334" y="111139"/>
                        <a:pt x="131993" y="109794"/>
                      </a:cubicBezTo>
                      <a:cubicBezTo>
                        <a:pt x="125268" y="69446"/>
                        <a:pt x="175030" y="47927"/>
                        <a:pt x="226138" y="50616"/>
                      </a:cubicBezTo>
                      <a:cubicBezTo>
                        <a:pt x="227147" y="14303"/>
                        <a:pt x="265981" y="-3854"/>
                        <a:pt x="296684" y="686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56" name="任意多边形: 形状 1555" descr="da38863e-e76a-4552-aedd-d5e78a0d10d8"/>
                <p:cNvSpPr/>
                <p:nvPr/>
              </p:nvSpPr>
              <p:spPr>
                <a:xfrm>
                  <a:off x="12050672" y="5405965"/>
                  <a:ext cx="141328" cy="423309"/>
                </a:xfrm>
                <a:custGeom>
                  <a:avLst/>
                  <a:gdLst>
                    <a:gd name="connsiteX0" fmla="*/ 141328 w 141328"/>
                    <a:gd name="connsiteY0" fmla="*/ 0 h 423309"/>
                    <a:gd name="connsiteX1" fmla="*/ 141328 w 141328"/>
                    <a:gd name="connsiteY1" fmla="*/ 81699 h 423309"/>
                    <a:gd name="connsiteX2" fmla="*/ 133148 w 141328"/>
                    <a:gd name="connsiteY2" fmla="*/ 113456 h 423309"/>
                    <a:gd name="connsiteX3" fmla="*/ 83386 w 141328"/>
                    <a:gd name="connsiteY3" fmla="*/ 270814 h 423309"/>
                    <a:gd name="connsiteX4" fmla="*/ 30933 w 141328"/>
                    <a:gd name="connsiteY4" fmla="*/ 375719 h 423309"/>
                    <a:gd name="connsiteX5" fmla="*/ 9415 w 141328"/>
                    <a:gd name="connsiteY5" fmla="*/ 416067 h 423309"/>
                    <a:gd name="connsiteX6" fmla="*/ 1345 w 141328"/>
                    <a:gd name="connsiteY6" fmla="*/ 421446 h 423309"/>
                    <a:gd name="connsiteX7" fmla="*/ 2689 w 141328"/>
                    <a:gd name="connsiteY7" fmla="*/ 413377 h 423309"/>
                    <a:gd name="connsiteX8" fmla="*/ 22864 w 141328"/>
                    <a:gd name="connsiteY8" fmla="*/ 374374 h 423309"/>
                    <a:gd name="connsiteX9" fmla="*/ 67247 w 141328"/>
                    <a:gd name="connsiteY9" fmla="*/ 266779 h 423309"/>
                    <a:gd name="connsiteX10" fmla="*/ 115664 w 141328"/>
                    <a:gd name="connsiteY10" fmla="*/ 110767 h 423309"/>
                    <a:gd name="connsiteX11" fmla="*/ 137183 w 141328"/>
                    <a:gd name="connsiteY11" fmla="*/ 22001 h 423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1328" h="423309">
                      <a:moveTo>
                        <a:pt x="141328" y="0"/>
                      </a:moveTo>
                      <a:lnTo>
                        <a:pt x="141328" y="81699"/>
                      </a:lnTo>
                      <a:lnTo>
                        <a:pt x="133148" y="113456"/>
                      </a:lnTo>
                      <a:cubicBezTo>
                        <a:pt x="117009" y="171288"/>
                        <a:pt x="102215" y="226431"/>
                        <a:pt x="83386" y="270814"/>
                      </a:cubicBezTo>
                      <a:cubicBezTo>
                        <a:pt x="64556" y="315197"/>
                        <a:pt x="44383" y="350165"/>
                        <a:pt x="30933" y="375719"/>
                      </a:cubicBezTo>
                      <a:cubicBezTo>
                        <a:pt x="17484" y="401273"/>
                        <a:pt x="20175" y="395893"/>
                        <a:pt x="9415" y="416067"/>
                      </a:cubicBezTo>
                      <a:cubicBezTo>
                        <a:pt x="4035" y="426826"/>
                        <a:pt x="2689" y="422791"/>
                        <a:pt x="1345" y="421446"/>
                      </a:cubicBezTo>
                      <a:cubicBezTo>
                        <a:pt x="0" y="420102"/>
                        <a:pt x="-1345" y="421446"/>
                        <a:pt x="2689" y="413377"/>
                      </a:cubicBezTo>
                      <a:cubicBezTo>
                        <a:pt x="12104" y="394547"/>
                        <a:pt x="10759" y="399927"/>
                        <a:pt x="22864" y="374374"/>
                      </a:cubicBezTo>
                      <a:cubicBezTo>
                        <a:pt x="36313" y="348820"/>
                        <a:pt x="49763" y="311162"/>
                        <a:pt x="67247" y="266779"/>
                      </a:cubicBezTo>
                      <a:cubicBezTo>
                        <a:pt x="84731" y="221051"/>
                        <a:pt x="100870" y="168599"/>
                        <a:pt x="115664" y="110767"/>
                      </a:cubicBezTo>
                      <a:cubicBezTo>
                        <a:pt x="122389" y="82523"/>
                        <a:pt x="130459" y="52935"/>
                        <a:pt x="137183" y="2200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57" name="任意多边形: 形状 1556" descr="c882d703-fee7-4200-b56e-19a845a7c237"/>
                <p:cNvSpPr/>
                <p:nvPr/>
              </p:nvSpPr>
              <p:spPr>
                <a:xfrm>
                  <a:off x="11714544" y="4460685"/>
                  <a:ext cx="477456" cy="1871392"/>
                </a:xfrm>
                <a:custGeom>
                  <a:avLst/>
                  <a:gdLst>
                    <a:gd name="connsiteX0" fmla="*/ 42471 w 477456"/>
                    <a:gd name="connsiteY0" fmla="*/ 409092 h 1871392"/>
                    <a:gd name="connsiteX1" fmla="*/ 55038 w 477456"/>
                    <a:gd name="connsiteY1" fmla="*/ 414513 h 1871392"/>
                    <a:gd name="connsiteX2" fmla="*/ 361682 w 477456"/>
                    <a:gd name="connsiteY2" fmla="*/ 653911 h 1871392"/>
                    <a:gd name="connsiteX3" fmla="*/ 397995 w 477456"/>
                    <a:gd name="connsiteY3" fmla="*/ 721158 h 1871392"/>
                    <a:gd name="connsiteX4" fmla="*/ 400686 w 477456"/>
                    <a:gd name="connsiteY4" fmla="*/ 725192 h 1871392"/>
                    <a:gd name="connsiteX5" fmla="*/ 455827 w 477456"/>
                    <a:gd name="connsiteY5" fmla="*/ 850271 h 1871392"/>
                    <a:gd name="connsiteX6" fmla="*/ 477456 w 477456"/>
                    <a:gd name="connsiteY6" fmla="*/ 679711 h 1871392"/>
                    <a:gd name="connsiteX7" fmla="*/ 477456 w 477456"/>
                    <a:gd name="connsiteY7" fmla="*/ 963717 h 1871392"/>
                    <a:gd name="connsiteX8" fmla="*/ 429434 w 477456"/>
                    <a:gd name="connsiteY8" fmla="*/ 1137415 h 1871392"/>
                    <a:gd name="connsiteX9" fmla="*/ 42933 w 477456"/>
                    <a:gd name="connsiteY9" fmla="*/ 1863008 h 1871392"/>
                    <a:gd name="connsiteX10" fmla="*/ 3930 w 477456"/>
                    <a:gd name="connsiteY10" fmla="*/ 1838798 h 1871392"/>
                    <a:gd name="connsiteX11" fmla="*/ 369752 w 477456"/>
                    <a:gd name="connsiteY11" fmla="*/ 1169021 h 1871392"/>
                    <a:gd name="connsiteX12" fmla="*/ 14690 w 477456"/>
                    <a:gd name="connsiteY12" fmla="*/ 437377 h 1871392"/>
                    <a:gd name="connsiteX13" fmla="*/ 13345 w 477456"/>
                    <a:gd name="connsiteY13" fmla="*/ 430652 h 1871392"/>
                    <a:gd name="connsiteX14" fmla="*/ 42471 w 477456"/>
                    <a:gd name="connsiteY14" fmla="*/ 409092 h 1871392"/>
                    <a:gd name="connsiteX15" fmla="*/ 447758 w 477456"/>
                    <a:gd name="connsiteY15" fmla="*/ 274 h 1871392"/>
                    <a:gd name="connsiteX16" fmla="*/ 474783 w 477456"/>
                    <a:gd name="connsiteY16" fmla="*/ 1828 h 1871392"/>
                    <a:gd name="connsiteX17" fmla="*/ 477456 w 477456"/>
                    <a:gd name="connsiteY17" fmla="*/ 2753 h 1871392"/>
                    <a:gd name="connsiteX18" fmla="*/ 477456 w 477456"/>
                    <a:gd name="connsiteY18" fmla="*/ 309811 h 1871392"/>
                    <a:gd name="connsiteX19" fmla="*/ 477347 w 477456"/>
                    <a:gd name="connsiteY19" fmla="*/ 309609 h 1871392"/>
                    <a:gd name="connsiteX20" fmla="*/ 282331 w 477456"/>
                    <a:gd name="connsiteY20" fmla="*/ 137457 h 1871392"/>
                    <a:gd name="connsiteX21" fmla="*/ 250053 w 477456"/>
                    <a:gd name="connsiteY21" fmla="*/ 87694 h 1871392"/>
                    <a:gd name="connsiteX22" fmla="*/ 237948 w 477456"/>
                    <a:gd name="connsiteY22" fmla="*/ 66175 h 1871392"/>
                    <a:gd name="connsiteX23" fmla="*/ 259467 w 477456"/>
                    <a:gd name="connsiteY23" fmla="*/ 39276 h 1871392"/>
                    <a:gd name="connsiteX24" fmla="*/ 260812 w 477456"/>
                    <a:gd name="connsiteY24" fmla="*/ 32551 h 1871392"/>
                    <a:gd name="connsiteX25" fmla="*/ 295781 w 477456"/>
                    <a:gd name="connsiteY25" fmla="*/ 17758 h 1871392"/>
                    <a:gd name="connsiteX26" fmla="*/ 310575 w 477456"/>
                    <a:gd name="connsiteY26" fmla="*/ 15067 h 1871392"/>
                    <a:gd name="connsiteX27" fmla="*/ 380511 w 477456"/>
                    <a:gd name="connsiteY27" fmla="*/ 47346 h 1871392"/>
                    <a:gd name="connsiteX28" fmla="*/ 447758 w 477456"/>
                    <a:gd name="connsiteY28" fmla="*/ 274 h 1871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77456" h="1871392">
                      <a:moveTo>
                        <a:pt x="42471" y="409092"/>
                      </a:moveTo>
                      <a:cubicBezTo>
                        <a:pt x="47220" y="409722"/>
                        <a:pt x="51676" y="411487"/>
                        <a:pt x="55038" y="414513"/>
                      </a:cubicBezTo>
                      <a:cubicBezTo>
                        <a:pt x="188186" y="464276"/>
                        <a:pt x="294436" y="547661"/>
                        <a:pt x="361682" y="653911"/>
                      </a:cubicBezTo>
                      <a:cubicBezTo>
                        <a:pt x="377822" y="675431"/>
                        <a:pt x="388581" y="696950"/>
                        <a:pt x="397995" y="721158"/>
                      </a:cubicBezTo>
                      <a:cubicBezTo>
                        <a:pt x="399341" y="722503"/>
                        <a:pt x="399341" y="723848"/>
                        <a:pt x="400686" y="725192"/>
                      </a:cubicBezTo>
                      <a:cubicBezTo>
                        <a:pt x="422205" y="765540"/>
                        <a:pt x="443723" y="807234"/>
                        <a:pt x="455827" y="850271"/>
                      </a:cubicBezTo>
                      <a:lnTo>
                        <a:pt x="477456" y="679711"/>
                      </a:lnTo>
                      <a:lnTo>
                        <a:pt x="477456" y="963717"/>
                      </a:lnTo>
                      <a:lnTo>
                        <a:pt x="429434" y="1137415"/>
                      </a:lnTo>
                      <a:cubicBezTo>
                        <a:pt x="346216" y="1393625"/>
                        <a:pt x="216430" y="1639076"/>
                        <a:pt x="42933" y="1863008"/>
                      </a:cubicBezTo>
                      <a:cubicBezTo>
                        <a:pt x="25449" y="1884526"/>
                        <a:pt x="-12209" y="1860317"/>
                        <a:pt x="3930" y="1838798"/>
                      </a:cubicBezTo>
                      <a:cubicBezTo>
                        <a:pt x="165322" y="1631678"/>
                        <a:pt x="287711" y="1405730"/>
                        <a:pt x="369752" y="1169021"/>
                      </a:cubicBezTo>
                      <a:cubicBezTo>
                        <a:pt x="244674" y="929623"/>
                        <a:pt x="-21624" y="719814"/>
                        <a:pt x="14690" y="437377"/>
                      </a:cubicBezTo>
                      <a:cubicBezTo>
                        <a:pt x="14690" y="436032"/>
                        <a:pt x="13345" y="433342"/>
                        <a:pt x="13345" y="430652"/>
                      </a:cubicBezTo>
                      <a:cubicBezTo>
                        <a:pt x="11328" y="415522"/>
                        <a:pt x="28223" y="407200"/>
                        <a:pt x="42471" y="409092"/>
                      </a:cubicBezTo>
                      <a:close/>
                      <a:moveTo>
                        <a:pt x="447758" y="274"/>
                      </a:moveTo>
                      <a:cubicBezTo>
                        <a:pt x="457509" y="-399"/>
                        <a:pt x="466503" y="189"/>
                        <a:pt x="474783" y="1828"/>
                      </a:cubicBezTo>
                      <a:lnTo>
                        <a:pt x="477456" y="2753"/>
                      </a:lnTo>
                      <a:lnTo>
                        <a:pt x="477456" y="309811"/>
                      </a:lnTo>
                      <a:lnTo>
                        <a:pt x="477347" y="309609"/>
                      </a:lnTo>
                      <a:cubicBezTo>
                        <a:pt x="397995" y="262535"/>
                        <a:pt x="333439" y="206049"/>
                        <a:pt x="282331" y="137457"/>
                      </a:cubicBezTo>
                      <a:cubicBezTo>
                        <a:pt x="267538" y="121318"/>
                        <a:pt x="255432" y="105178"/>
                        <a:pt x="250053" y="87694"/>
                      </a:cubicBezTo>
                      <a:cubicBezTo>
                        <a:pt x="246018" y="80970"/>
                        <a:pt x="241983" y="72899"/>
                        <a:pt x="237948" y="66175"/>
                      </a:cubicBezTo>
                      <a:cubicBezTo>
                        <a:pt x="229879" y="51380"/>
                        <a:pt x="244674" y="40622"/>
                        <a:pt x="259467" y="39276"/>
                      </a:cubicBezTo>
                      <a:cubicBezTo>
                        <a:pt x="260812" y="36587"/>
                        <a:pt x="260812" y="35242"/>
                        <a:pt x="260812" y="32551"/>
                      </a:cubicBezTo>
                      <a:cubicBezTo>
                        <a:pt x="263502" y="19103"/>
                        <a:pt x="280987" y="11032"/>
                        <a:pt x="295781" y="17758"/>
                      </a:cubicBezTo>
                      <a:cubicBezTo>
                        <a:pt x="301160" y="16412"/>
                        <a:pt x="305195" y="15067"/>
                        <a:pt x="310575" y="15067"/>
                      </a:cubicBezTo>
                      <a:cubicBezTo>
                        <a:pt x="341508" y="13723"/>
                        <a:pt x="364372" y="28516"/>
                        <a:pt x="380511" y="47346"/>
                      </a:cubicBezTo>
                      <a:cubicBezTo>
                        <a:pt x="387236" y="21792"/>
                        <a:pt x="411445" y="1618"/>
                        <a:pt x="447758" y="274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58" name="任意多边形: 形状 1557" descr="ab23dfba-1416-4482-b6b5-d6eeb71fc58d"/>
                <p:cNvSpPr/>
                <p:nvPr/>
              </p:nvSpPr>
              <p:spPr>
                <a:xfrm>
                  <a:off x="11840264" y="5791247"/>
                  <a:ext cx="351736" cy="1066753"/>
                </a:xfrm>
                <a:custGeom>
                  <a:avLst/>
                  <a:gdLst>
                    <a:gd name="connsiteX0" fmla="*/ 351736 w 351736"/>
                    <a:gd name="connsiteY0" fmla="*/ 870297 h 1066753"/>
                    <a:gd name="connsiteX1" fmla="*/ 351736 w 351736"/>
                    <a:gd name="connsiteY1" fmla="*/ 1027218 h 1066753"/>
                    <a:gd name="connsiteX2" fmla="*/ 328763 w 351736"/>
                    <a:gd name="connsiteY2" fmla="*/ 1066383 h 1066753"/>
                    <a:gd name="connsiteX3" fmla="*/ 328446 w 351736"/>
                    <a:gd name="connsiteY3" fmla="*/ 1066753 h 1066753"/>
                    <a:gd name="connsiteX4" fmla="*/ 265944 w 351736"/>
                    <a:gd name="connsiteY4" fmla="*/ 1066753 h 1066753"/>
                    <a:gd name="connsiteX5" fmla="*/ 297829 w 351736"/>
                    <a:gd name="connsiteY5" fmla="*/ 982997 h 1066753"/>
                    <a:gd name="connsiteX6" fmla="*/ 343556 w 351736"/>
                    <a:gd name="connsiteY6" fmla="*/ 884817 h 1066753"/>
                    <a:gd name="connsiteX7" fmla="*/ 28779 w 351736"/>
                    <a:gd name="connsiteY7" fmla="*/ 397 h 1066753"/>
                    <a:gd name="connsiteX8" fmla="*/ 42291 w 351736"/>
                    <a:gd name="connsiteY8" fmla="*/ 6575 h 1066753"/>
                    <a:gd name="connsiteX9" fmla="*/ 62465 w 351736"/>
                    <a:gd name="connsiteY9" fmla="*/ 26750 h 1066753"/>
                    <a:gd name="connsiteX10" fmla="*/ 170060 w 351736"/>
                    <a:gd name="connsiteY10" fmla="*/ 38854 h 1066753"/>
                    <a:gd name="connsiteX11" fmla="*/ 198304 w 351736"/>
                    <a:gd name="connsiteY11" fmla="*/ 30785 h 1066753"/>
                    <a:gd name="connsiteX12" fmla="*/ 301864 w 351736"/>
                    <a:gd name="connsiteY12" fmla="*/ 56338 h 1066753"/>
                    <a:gd name="connsiteX13" fmla="*/ 315313 w 351736"/>
                    <a:gd name="connsiteY13" fmla="*/ 56338 h 1066753"/>
                    <a:gd name="connsiteX14" fmla="*/ 351736 w 351736"/>
                    <a:gd name="connsiteY14" fmla="*/ 68446 h 1066753"/>
                    <a:gd name="connsiteX15" fmla="*/ 351736 w 351736"/>
                    <a:gd name="connsiteY15" fmla="*/ 303892 h 1066753"/>
                    <a:gd name="connsiteX16" fmla="*/ 266896 w 351736"/>
                    <a:gd name="connsiteY16" fmla="*/ 271528 h 1066753"/>
                    <a:gd name="connsiteX17" fmla="*/ 190234 w 351736"/>
                    <a:gd name="connsiteY17" fmla="*/ 237904 h 1066753"/>
                    <a:gd name="connsiteX18" fmla="*/ 175440 w 351736"/>
                    <a:gd name="connsiteY18" fmla="*/ 235214 h 1066753"/>
                    <a:gd name="connsiteX19" fmla="*/ 598 w 351736"/>
                    <a:gd name="connsiteY19" fmla="*/ 22714 h 1066753"/>
                    <a:gd name="connsiteX20" fmla="*/ 28779 w 351736"/>
                    <a:gd name="connsiteY20" fmla="*/ 397 h 1066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1736" h="1066753">
                      <a:moveTo>
                        <a:pt x="351736" y="870297"/>
                      </a:moveTo>
                      <a:lnTo>
                        <a:pt x="351736" y="1027218"/>
                      </a:lnTo>
                      <a:lnTo>
                        <a:pt x="328763" y="1066383"/>
                      </a:lnTo>
                      <a:lnTo>
                        <a:pt x="328446" y="1066753"/>
                      </a:lnTo>
                      <a:lnTo>
                        <a:pt x="265944" y="1066753"/>
                      </a:lnTo>
                      <a:lnTo>
                        <a:pt x="297829" y="982997"/>
                      </a:lnTo>
                      <a:cubicBezTo>
                        <a:pt x="308588" y="949374"/>
                        <a:pt x="324728" y="917095"/>
                        <a:pt x="343556" y="884817"/>
                      </a:cubicBezTo>
                      <a:close/>
                      <a:moveTo>
                        <a:pt x="28779" y="397"/>
                      </a:moveTo>
                      <a:cubicBezTo>
                        <a:pt x="33801" y="1196"/>
                        <a:pt x="38592" y="3213"/>
                        <a:pt x="42291" y="6575"/>
                      </a:cubicBezTo>
                      <a:cubicBezTo>
                        <a:pt x="49016" y="13301"/>
                        <a:pt x="55741" y="20025"/>
                        <a:pt x="62465" y="26750"/>
                      </a:cubicBezTo>
                      <a:cubicBezTo>
                        <a:pt x="98778" y="29439"/>
                        <a:pt x="135092" y="33474"/>
                        <a:pt x="170060" y="38854"/>
                      </a:cubicBezTo>
                      <a:cubicBezTo>
                        <a:pt x="175440" y="32129"/>
                        <a:pt x="184854" y="28094"/>
                        <a:pt x="198304" y="30785"/>
                      </a:cubicBezTo>
                      <a:cubicBezTo>
                        <a:pt x="233272" y="38854"/>
                        <a:pt x="266896" y="48269"/>
                        <a:pt x="301864" y="56338"/>
                      </a:cubicBezTo>
                      <a:cubicBezTo>
                        <a:pt x="305899" y="54993"/>
                        <a:pt x="309933" y="54993"/>
                        <a:pt x="315313" y="56338"/>
                      </a:cubicBezTo>
                      <a:lnTo>
                        <a:pt x="351736" y="68446"/>
                      </a:lnTo>
                      <a:lnTo>
                        <a:pt x="351736" y="303892"/>
                      </a:lnTo>
                      <a:lnTo>
                        <a:pt x="266896" y="271528"/>
                      </a:lnTo>
                      <a:cubicBezTo>
                        <a:pt x="239997" y="262113"/>
                        <a:pt x="214443" y="251353"/>
                        <a:pt x="190234" y="237904"/>
                      </a:cubicBezTo>
                      <a:cubicBezTo>
                        <a:pt x="186200" y="237904"/>
                        <a:pt x="180820" y="237904"/>
                        <a:pt x="175440" y="235214"/>
                      </a:cubicBezTo>
                      <a:cubicBezTo>
                        <a:pt x="79949" y="186797"/>
                        <a:pt x="22117" y="114170"/>
                        <a:pt x="598" y="22714"/>
                      </a:cubicBezTo>
                      <a:cubicBezTo>
                        <a:pt x="-3437" y="6575"/>
                        <a:pt x="13711" y="-1999"/>
                        <a:pt x="28779" y="397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59" name="任意多边形: 形状 1558" descr="76e16942-4a7b-433a-aeb7-174aa56eec53"/>
                <p:cNvSpPr/>
                <p:nvPr/>
              </p:nvSpPr>
              <p:spPr>
                <a:xfrm>
                  <a:off x="10391271" y="5186587"/>
                  <a:ext cx="1243304" cy="991126"/>
                </a:xfrm>
                <a:custGeom>
                  <a:avLst/>
                  <a:gdLst>
                    <a:gd name="connsiteX0" fmla="*/ 26315 w 1243304"/>
                    <a:gd name="connsiteY0" fmla="*/ 6 h 991126"/>
                    <a:gd name="connsiteX1" fmla="*/ 42790 w 1243304"/>
                    <a:gd name="connsiteY1" fmla="*/ 7361 h 991126"/>
                    <a:gd name="connsiteX2" fmla="*/ 45479 w 1243304"/>
                    <a:gd name="connsiteY2" fmla="*/ 10051 h 991126"/>
                    <a:gd name="connsiteX3" fmla="*/ 539071 w 1243304"/>
                    <a:gd name="connsiteY3" fmla="*/ 123025 h 991126"/>
                    <a:gd name="connsiteX4" fmla="*/ 553864 w 1243304"/>
                    <a:gd name="connsiteY4" fmla="*/ 125716 h 991126"/>
                    <a:gd name="connsiteX5" fmla="*/ 598248 w 1243304"/>
                    <a:gd name="connsiteY5" fmla="*/ 148579 h 991126"/>
                    <a:gd name="connsiteX6" fmla="*/ 610352 w 1243304"/>
                    <a:gd name="connsiteY6" fmla="*/ 155304 h 991126"/>
                    <a:gd name="connsiteX7" fmla="*/ 685669 w 1243304"/>
                    <a:gd name="connsiteY7" fmla="*/ 195652 h 991126"/>
                    <a:gd name="connsiteX8" fmla="*/ 695083 w 1243304"/>
                    <a:gd name="connsiteY8" fmla="*/ 214481 h 991126"/>
                    <a:gd name="connsiteX9" fmla="*/ 977520 w 1243304"/>
                    <a:gd name="connsiteY9" fmla="*/ 565509 h 991126"/>
                    <a:gd name="connsiteX10" fmla="*/ 1235747 w 1243304"/>
                    <a:gd name="connsiteY10" fmla="*/ 896362 h 991126"/>
                    <a:gd name="connsiteX11" fmla="*/ 1223643 w 1243304"/>
                    <a:gd name="connsiteY11" fmla="*/ 928641 h 991126"/>
                    <a:gd name="connsiteX12" fmla="*/ 1241127 w 1243304"/>
                    <a:gd name="connsiteY12" fmla="*/ 963609 h 991126"/>
                    <a:gd name="connsiteX13" fmla="*/ 1198088 w 1243304"/>
                    <a:gd name="connsiteY13" fmla="*/ 979748 h 991126"/>
                    <a:gd name="connsiteX14" fmla="*/ 783849 w 1243304"/>
                    <a:gd name="connsiteY14" fmla="*/ 747074 h 991126"/>
                    <a:gd name="connsiteX15" fmla="*/ 770399 w 1243304"/>
                    <a:gd name="connsiteY15" fmla="*/ 743039 h 991126"/>
                    <a:gd name="connsiteX16" fmla="*/ 740811 w 1243304"/>
                    <a:gd name="connsiteY16" fmla="*/ 739005 h 991126"/>
                    <a:gd name="connsiteX17" fmla="*/ 665495 w 1243304"/>
                    <a:gd name="connsiteY17" fmla="*/ 708071 h 991126"/>
                    <a:gd name="connsiteX18" fmla="*/ 643975 w 1243304"/>
                    <a:gd name="connsiteY18" fmla="*/ 690587 h 991126"/>
                    <a:gd name="connsiteX19" fmla="*/ 637251 w 1243304"/>
                    <a:gd name="connsiteY19" fmla="*/ 660999 h 991126"/>
                    <a:gd name="connsiteX20" fmla="*/ 653390 w 1243304"/>
                    <a:gd name="connsiteY20" fmla="*/ 639479 h 991126"/>
                    <a:gd name="connsiteX21" fmla="*/ 627836 w 1243304"/>
                    <a:gd name="connsiteY21" fmla="*/ 539955 h 991126"/>
                    <a:gd name="connsiteX22" fmla="*/ 641286 w 1243304"/>
                    <a:gd name="connsiteY22" fmla="*/ 519781 h 991126"/>
                    <a:gd name="connsiteX23" fmla="*/ 483928 w 1243304"/>
                    <a:gd name="connsiteY23" fmla="*/ 500951 h 991126"/>
                    <a:gd name="connsiteX24" fmla="*/ 470479 w 1243304"/>
                    <a:gd name="connsiteY24" fmla="*/ 531886 h 991126"/>
                    <a:gd name="connsiteX25" fmla="*/ 432821 w 1243304"/>
                    <a:gd name="connsiteY25" fmla="*/ 538610 h 991126"/>
                    <a:gd name="connsiteX26" fmla="*/ 413992 w 1243304"/>
                    <a:gd name="connsiteY26" fmla="*/ 518436 h 991126"/>
                    <a:gd name="connsiteX27" fmla="*/ 223012 w 1243304"/>
                    <a:gd name="connsiteY27" fmla="*/ 311316 h 991126"/>
                    <a:gd name="connsiteX28" fmla="*/ 21271 w 1243304"/>
                    <a:gd name="connsiteY28" fmla="*/ 63848 h 991126"/>
                    <a:gd name="connsiteX29" fmla="*/ 17236 w 1243304"/>
                    <a:gd name="connsiteY29" fmla="*/ 46364 h 991126"/>
                    <a:gd name="connsiteX30" fmla="*/ 5131 w 1243304"/>
                    <a:gd name="connsiteY30" fmla="*/ 32915 h 991126"/>
                    <a:gd name="connsiteX31" fmla="*/ 26315 w 1243304"/>
                    <a:gd name="connsiteY31" fmla="*/ 6 h 99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243304" h="991126">
                      <a:moveTo>
                        <a:pt x="26315" y="6"/>
                      </a:moveTo>
                      <a:cubicBezTo>
                        <a:pt x="32199" y="132"/>
                        <a:pt x="38083" y="2318"/>
                        <a:pt x="42790" y="7361"/>
                      </a:cubicBezTo>
                      <a:cubicBezTo>
                        <a:pt x="44135" y="7361"/>
                        <a:pt x="44135" y="8706"/>
                        <a:pt x="45479" y="10051"/>
                      </a:cubicBezTo>
                      <a:cubicBezTo>
                        <a:pt x="218977" y="19465"/>
                        <a:pt x="385748" y="58469"/>
                        <a:pt x="539071" y="123025"/>
                      </a:cubicBezTo>
                      <a:cubicBezTo>
                        <a:pt x="543106" y="123025"/>
                        <a:pt x="548486" y="123025"/>
                        <a:pt x="553864" y="125716"/>
                      </a:cubicBezTo>
                      <a:cubicBezTo>
                        <a:pt x="568659" y="132440"/>
                        <a:pt x="583454" y="140509"/>
                        <a:pt x="598248" y="148579"/>
                      </a:cubicBezTo>
                      <a:cubicBezTo>
                        <a:pt x="602283" y="151269"/>
                        <a:pt x="606318" y="152614"/>
                        <a:pt x="610352" y="155304"/>
                      </a:cubicBezTo>
                      <a:cubicBezTo>
                        <a:pt x="635906" y="167408"/>
                        <a:pt x="661459" y="180857"/>
                        <a:pt x="685669" y="195652"/>
                      </a:cubicBezTo>
                      <a:cubicBezTo>
                        <a:pt x="695083" y="201032"/>
                        <a:pt x="696429" y="207756"/>
                        <a:pt x="695083" y="214481"/>
                      </a:cubicBezTo>
                      <a:cubicBezTo>
                        <a:pt x="818817" y="312661"/>
                        <a:pt x="903548" y="439084"/>
                        <a:pt x="977520" y="565509"/>
                      </a:cubicBezTo>
                      <a:cubicBezTo>
                        <a:pt x="1063595" y="675793"/>
                        <a:pt x="1149671" y="786078"/>
                        <a:pt x="1235747" y="896362"/>
                      </a:cubicBezTo>
                      <a:cubicBezTo>
                        <a:pt x="1245162" y="909812"/>
                        <a:pt x="1237092" y="924606"/>
                        <a:pt x="1223643" y="928641"/>
                      </a:cubicBezTo>
                      <a:cubicBezTo>
                        <a:pt x="1230367" y="940745"/>
                        <a:pt x="1235747" y="951505"/>
                        <a:pt x="1241127" y="963609"/>
                      </a:cubicBezTo>
                      <a:cubicBezTo>
                        <a:pt x="1253231" y="987817"/>
                        <a:pt x="1211538" y="1002612"/>
                        <a:pt x="1198088" y="979748"/>
                      </a:cubicBezTo>
                      <a:cubicBezTo>
                        <a:pt x="1116048" y="845254"/>
                        <a:pt x="961380" y="759179"/>
                        <a:pt x="783849" y="747074"/>
                      </a:cubicBezTo>
                      <a:cubicBezTo>
                        <a:pt x="778469" y="747074"/>
                        <a:pt x="773089" y="745730"/>
                        <a:pt x="770399" y="743039"/>
                      </a:cubicBezTo>
                      <a:cubicBezTo>
                        <a:pt x="760985" y="741694"/>
                        <a:pt x="750226" y="740350"/>
                        <a:pt x="740811" y="739005"/>
                      </a:cubicBezTo>
                      <a:cubicBezTo>
                        <a:pt x="711222" y="736315"/>
                        <a:pt x="684323" y="725555"/>
                        <a:pt x="665495" y="708071"/>
                      </a:cubicBezTo>
                      <a:cubicBezTo>
                        <a:pt x="653390" y="706726"/>
                        <a:pt x="646666" y="700002"/>
                        <a:pt x="643975" y="690587"/>
                      </a:cubicBezTo>
                      <a:cubicBezTo>
                        <a:pt x="642631" y="681173"/>
                        <a:pt x="639941" y="670414"/>
                        <a:pt x="637251" y="660999"/>
                      </a:cubicBezTo>
                      <a:cubicBezTo>
                        <a:pt x="634561" y="650239"/>
                        <a:pt x="642631" y="642170"/>
                        <a:pt x="653390" y="639479"/>
                      </a:cubicBezTo>
                      <a:cubicBezTo>
                        <a:pt x="645321" y="605857"/>
                        <a:pt x="635906" y="573578"/>
                        <a:pt x="627836" y="539955"/>
                      </a:cubicBezTo>
                      <a:cubicBezTo>
                        <a:pt x="625147" y="529195"/>
                        <a:pt x="631871" y="522471"/>
                        <a:pt x="641286" y="519781"/>
                      </a:cubicBezTo>
                      <a:cubicBezTo>
                        <a:pt x="609007" y="452534"/>
                        <a:pt x="522932" y="439084"/>
                        <a:pt x="483928" y="500951"/>
                      </a:cubicBezTo>
                      <a:cubicBezTo>
                        <a:pt x="479893" y="511711"/>
                        <a:pt x="474514" y="521126"/>
                        <a:pt x="470479" y="531886"/>
                      </a:cubicBezTo>
                      <a:cubicBezTo>
                        <a:pt x="463755" y="549370"/>
                        <a:pt x="443580" y="548024"/>
                        <a:pt x="432821" y="538610"/>
                      </a:cubicBezTo>
                      <a:cubicBezTo>
                        <a:pt x="422061" y="537265"/>
                        <a:pt x="412647" y="529195"/>
                        <a:pt x="413992" y="518436"/>
                      </a:cubicBezTo>
                      <a:cubicBezTo>
                        <a:pt x="334641" y="461948"/>
                        <a:pt x="282188" y="383943"/>
                        <a:pt x="223012" y="311316"/>
                      </a:cubicBezTo>
                      <a:cubicBezTo>
                        <a:pt x="155765" y="229275"/>
                        <a:pt x="88518" y="145889"/>
                        <a:pt x="21271" y="63848"/>
                      </a:cubicBezTo>
                      <a:cubicBezTo>
                        <a:pt x="15891" y="57124"/>
                        <a:pt x="15891" y="51744"/>
                        <a:pt x="17236" y="46364"/>
                      </a:cubicBezTo>
                      <a:cubicBezTo>
                        <a:pt x="13202" y="42329"/>
                        <a:pt x="9167" y="36949"/>
                        <a:pt x="5131" y="32915"/>
                      </a:cubicBezTo>
                      <a:cubicBezTo>
                        <a:pt x="-8990" y="17785"/>
                        <a:pt x="8662" y="-372"/>
                        <a:pt x="26315" y="6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0" name="任意多边形: 形状 1559" descr="148623eb-15e5-45b7-ad9a-74282c21e5a3"/>
                <p:cNvSpPr/>
                <p:nvPr/>
              </p:nvSpPr>
              <p:spPr>
                <a:xfrm>
                  <a:off x="11035121" y="4944006"/>
                  <a:ext cx="900969" cy="1913994"/>
                </a:xfrm>
                <a:custGeom>
                  <a:avLst/>
                  <a:gdLst>
                    <a:gd name="connsiteX0" fmla="*/ 582819 w 900969"/>
                    <a:gd name="connsiteY0" fmla="*/ 119 h 1913994"/>
                    <a:gd name="connsiteX1" fmla="*/ 601312 w 900969"/>
                    <a:gd name="connsiteY1" fmla="*/ 21302 h 1913994"/>
                    <a:gd name="connsiteX2" fmla="*/ 525995 w 900969"/>
                    <a:gd name="connsiteY2" fmla="*/ 631902 h 1913994"/>
                    <a:gd name="connsiteX3" fmla="*/ 531374 w 900969"/>
                    <a:gd name="connsiteY3" fmla="*/ 642661 h 1913994"/>
                    <a:gd name="connsiteX4" fmla="*/ 625520 w 900969"/>
                    <a:gd name="connsiteY4" fmla="*/ 1208879 h 1913994"/>
                    <a:gd name="connsiteX5" fmla="*/ 778843 w 900969"/>
                    <a:gd name="connsiteY5" fmla="*/ 1617739 h 1913994"/>
                    <a:gd name="connsiteX6" fmla="*/ 854159 w 900969"/>
                    <a:gd name="connsiteY6" fmla="*/ 1767027 h 1913994"/>
                    <a:gd name="connsiteX7" fmla="*/ 855504 w 900969"/>
                    <a:gd name="connsiteY7" fmla="*/ 1781821 h 1913994"/>
                    <a:gd name="connsiteX8" fmla="*/ 899887 w 900969"/>
                    <a:gd name="connsiteY8" fmla="*/ 1894796 h 1913994"/>
                    <a:gd name="connsiteX9" fmla="*/ 895852 w 900969"/>
                    <a:gd name="connsiteY9" fmla="*/ 1910934 h 1913994"/>
                    <a:gd name="connsiteX10" fmla="*/ 897264 w 900969"/>
                    <a:gd name="connsiteY10" fmla="*/ 1913994 h 1913994"/>
                    <a:gd name="connsiteX11" fmla="*/ 0 w 900969"/>
                    <a:gd name="connsiteY11" fmla="*/ 1913994 h 1913994"/>
                    <a:gd name="connsiteX12" fmla="*/ 3320 w 900969"/>
                    <a:gd name="connsiteY12" fmla="*/ 1908581 h 1913994"/>
                    <a:gd name="connsiteX13" fmla="*/ 425125 w 900969"/>
                    <a:gd name="connsiteY13" fmla="*/ 1660776 h 1913994"/>
                    <a:gd name="connsiteX14" fmla="*/ 781532 w 900969"/>
                    <a:gd name="connsiteY14" fmla="*/ 1810065 h 1913994"/>
                    <a:gd name="connsiteX15" fmla="*/ 702181 w 900969"/>
                    <a:gd name="connsiteY15" fmla="*/ 1648672 h 1913994"/>
                    <a:gd name="connsiteX16" fmla="*/ 704872 w 900969"/>
                    <a:gd name="connsiteY16" fmla="*/ 1620428 h 1913994"/>
                    <a:gd name="connsiteX17" fmla="*/ 699492 w 900969"/>
                    <a:gd name="connsiteY17" fmla="*/ 1605635 h 1913994"/>
                    <a:gd name="connsiteX18" fmla="*/ 673937 w 900969"/>
                    <a:gd name="connsiteY18" fmla="*/ 1555872 h 1913994"/>
                    <a:gd name="connsiteX19" fmla="*/ 651074 w 900969"/>
                    <a:gd name="connsiteY19" fmla="*/ 1511489 h 1913994"/>
                    <a:gd name="connsiteX20" fmla="*/ 653764 w 900969"/>
                    <a:gd name="connsiteY20" fmla="*/ 1508799 h 1913994"/>
                    <a:gd name="connsiteX21" fmla="*/ 540789 w 900969"/>
                    <a:gd name="connsiteY21" fmla="*/ 1124149 h 1913994"/>
                    <a:gd name="connsiteX22" fmla="*/ 447989 w 900969"/>
                    <a:gd name="connsiteY22" fmla="*/ 1007139 h 1913994"/>
                    <a:gd name="connsiteX23" fmla="*/ 485647 w 900969"/>
                    <a:gd name="connsiteY23" fmla="*/ 981585 h 1913994"/>
                    <a:gd name="connsiteX24" fmla="*/ 495061 w 900969"/>
                    <a:gd name="connsiteY24" fmla="*/ 990999 h 1913994"/>
                    <a:gd name="connsiteX25" fmla="*/ 480267 w 900969"/>
                    <a:gd name="connsiteY25" fmla="*/ 692424 h 1913994"/>
                    <a:gd name="connsiteX26" fmla="*/ 554238 w 900969"/>
                    <a:gd name="connsiteY26" fmla="*/ 17267 h 1913994"/>
                    <a:gd name="connsiteX27" fmla="*/ 582819 w 900969"/>
                    <a:gd name="connsiteY27" fmla="*/ 119 h 1913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900969" h="1913994">
                      <a:moveTo>
                        <a:pt x="582819" y="119"/>
                      </a:moveTo>
                      <a:cubicBezTo>
                        <a:pt x="594587" y="1128"/>
                        <a:pt x="604674" y="8525"/>
                        <a:pt x="601312" y="21302"/>
                      </a:cubicBezTo>
                      <a:cubicBezTo>
                        <a:pt x="546169" y="221698"/>
                        <a:pt x="520615" y="427472"/>
                        <a:pt x="525995" y="631902"/>
                      </a:cubicBezTo>
                      <a:cubicBezTo>
                        <a:pt x="528685" y="634592"/>
                        <a:pt x="531374" y="638627"/>
                        <a:pt x="531374" y="642661"/>
                      </a:cubicBezTo>
                      <a:cubicBezTo>
                        <a:pt x="540789" y="833642"/>
                        <a:pt x="573068" y="1023278"/>
                        <a:pt x="625520" y="1208879"/>
                      </a:cubicBezTo>
                      <a:cubicBezTo>
                        <a:pt x="676628" y="1344717"/>
                        <a:pt x="727735" y="1481900"/>
                        <a:pt x="778843" y="1617739"/>
                      </a:cubicBezTo>
                      <a:cubicBezTo>
                        <a:pt x="801707" y="1667502"/>
                        <a:pt x="827260" y="1717264"/>
                        <a:pt x="854159" y="1767027"/>
                      </a:cubicBezTo>
                      <a:cubicBezTo>
                        <a:pt x="858193" y="1772406"/>
                        <a:pt x="856849" y="1777786"/>
                        <a:pt x="855504" y="1781821"/>
                      </a:cubicBezTo>
                      <a:cubicBezTo>
                        <a:pt x="872988" y="1819479"/>
                        <a:pt x="887783" y="1855793"/>
                        <a:pt x="899887" y="1894796"/>
                      </a:cubicBezTo>
                      <a:cubicBezTo>
                        <a:pt x="902576" y="1901520"/>
                        <a:pt x="899887" y="1906900"/>
                        <a:pt x="895852" y="1910934"/>
                      </a:cubicBezTo>
                      <a:lnTo>
                        <a:pt x="897264" y="1913994"/>
                      </a:lnTo>
                      <a:lnTo>
                        <a:pt x="0" y="1913994"/>
                      </a:lnTo>
                      <a:lnTo>
                        <a:pt x="3320" y="1908581"/>
                      </a:lnTo>
                      <a:cubicBezTo>
                        <a:pt x="94944" y="1772070"/>
                        <a:pt x="211953" y="1662122"/>
                        <a:pt x="425125" y="1660776"/>
                      </a:cubicBezTo>
                      <a:cubicBezTo>
                        <a:pt x="569033" y="1659432"/>
                        <a:pt x="696801" y="1715919"/>
                        <a:pt x="781532" y="1810065"/>
                      </a:cubicBezTo>
                      <a:lnTo>
                        <a:pt x="702181" y="1648672"/>
                      </a:lnTo>
                      <a:cubicBezTo>
                        <a:pt x="706216" y="1639258"/>
                        <a:pt x="707561" y="1629843"/>
                        <a:pt x="704872" y="1620428"/>
                      </a:cubicBezTo>
                      <a:cubicBezTo>
                        <a:pt x="703527" y="1615050"/>
                        <a:pt x="700836" y="1609670"/>
                        <a:pt x="699492" y="1605635"/>
                      </a:cubicBezTo>
                      <a:cubicBezTo>
                        <a:pt x="692767" y="1588151"/>
                        <a:pt x="684697" y="1572011"/>
                        <a:pt x="673937" y="1555872"/>
                      </a:cubicBezTo>
                      <a:lnTo>
                        <a:pt x="651074" y="1511489"/>
                      </a:lnTo>
                      <a:cubicBezTo>
                        <a:pt x="652419" y="1510144"/>
                        <a:pt x="652419" y="1508799"/>
                        <a:pt x="653764" y="1508799"/>
                      </a:cubicBezTo>
                      <a:cubicBezTo>
                        <a:pt x="599966" y="1385065"/>
                        <a:pt x="562308" y="1255952"/>
                        <a:pt x="540789" y="1124149"/>
                      </a:cubicBezTo>
                      <a:cubicBezTo>
                        <a:pt x="516581" y="1082455"/>
                        <a:pt x="485647" y="1043452"/>
                        <a:pt x="447989" y="1007139"/>
                      </a:cubicBezTo>
                      <a:cubicBezTo>
                        <a:pt x="427814" y="986965"/>
                        <a:pt x="465473" y="962756"/>
                        <a:pt x="485647" y="981585"/>
                      </a:cubicBezTo>
                      <a:cubicBezTo>
                        <a:pt x="488337" y="985619"/>
                        <a:pt x="492372" y="988310"/>
                        <a:pt x="495061" y="990999"/>
                      </a:cubicBezTo>
                      <a:cubicBezTo>
                        <a:pt x="480267" y="891475"/>
                        <a:pt x="474887" y="791949"/>
                        <a:pt x="480267" y="692424"/>
                      </a:cubicBezTo>
                      <a:cubicBezTo>
                        <a:pt x="468162" y="466475"/>
                        <a:pt x="492372" y="239182"/>
                        <a:pt x="554238" y="17267"/>
                      </a:cubicBezTo>
                      <a:cubicBezTo>
                        <a:pt x="557601" y="4490"/>
                        <a:pt x="571051" y="-890"/>
                        <a:pt x="582819" y="11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1" name="任意多边形: 形状 1560" descr="62a084ed-c411-46de-9f5a-ec31300e6ae2"/>
                <p:cNvSpPr/>
                <p:nvPr/>
              </p:nvSpPr>
              <p:spPr>
                <a:xfrm>
                  <a:off x="11498924" y="3957212"/>
                  <a:ext cx="693076" cy="1007146"/>
                </a:xfrm>
                <a:custGeom>
                  <a:avLst/>
                  <a:gdLst>
                    <a:gd name="connsiteX0" fmla="*/ 693076 w 693076"/>
                    <a:gd name="connsiteY0" fmla="*/ 0 h 1007146"/>
                    <a:gd name="connsiteX1" fmla="*/ 693076 w 693076"/>
                    <a:gd name="connsiteY1" fmla="*/ 293498 h 1007146"/>
                    <a:gd name="connsiteX2" fmla="*/ 652619 w 693076"/>
                    <a:gd name="connsiteY2" fmla="*/ 336974 h 1007146"/>
                    <a:gd name="connsiteX3" fmla="*/ 164408 w 693076"/>
                    <a:gd name="connsiteY3" fmla="*/ 865534 h 1007146"/>
                    <a:gd name="connsiteX4" fmla="*/ 150958 w 693076"/>
                    <a:gd name="connsiteY4" fmla="*/ 873603 h 1007146"/>
                    <a:gd name="connsiteX5" fmla="*/ 136164 w 693076"/>
                    <a:gd name="connsiteY5" fmla="*/ 989268 h 1007146"/>
                    <a:gd name="connsiteX6" fmla="*/ 89091 w 693076"/>
                    <a:gd name="connsiteY6" fmla="*/ 990613 h 1007146"/>
                    <a:gd name="connsiteX7" fmla="*/ 110610 w 693076"/>
                    <a:gd name="connsiteY7" fmla="*/ 729695 h 1007146"/>
                    <a:gd name="connsiteX8" fmla="*/ 1670 w 693076"/>
                    <a:gd name="connsiteY8" fmla="*/ 155408 h 1007146"/>
                    <a:gd name="connsiteX9" fmla="*/ 44708 w 693076"/>
                    <a:gd name="connsiteY9" fmla="*/ 139270 h 1007146"/>
                    <a:gd name="connsiteX10" fmla="*/ 154993 w 693076"/>
                    <a:gd name="connsiteY10" fmla="*/ 638240 h 1007146"/>
                    <a:gd name="connsiteX11" fmla="*/ 216860 w 693076"/>
                    <a:gd name="connsiteY11" fmla="*/ 550819 h 1007146"/>
                    <a:gd name="connsiteX12" fmla="*/ 476432 w 693076"/>
                    <a:gd name="connsiteY12" fmla="*/ 141959 h 1007146"/>
                    <a:gd name="connsiteX13" fmla="*/ 600334 w 693076"/>
                    <a:gd name="connsiteY13" fmla="*/ 49159 h 1007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93076" h="1007146">
                      <a:moveTo>
                        <a:pt x="693076" y="0"/>
                      </a:moveTo>
                      <a:lnTo>
                        <a:pt x="693076" y="293498"/>
                      </a:lnTo>
                      <a:lnTo>
                        <a:pt x="652619" y="336974"/>
                      </a:lnTo>
                      <a:cubicBezTo>
                        <a:pt x="489882" y="513161"/>
                        <a:pt x="327144" y="689347"/>
                        <a:pt x="164408" y="865534"/>
                      </a:cubicBezTo>
                      <a:cubicBezTo>
                        <a:pt x="160373" y="869569"/>
                        <a:pt x="156338" y="872258"/>
                        <a:pt x="150958" y="873603"/>
                      </a:cubicBezTo>
                      <a:cubicBezTo>
                        <a:pt x="148268" y="912606"/>
                        <a:pt x="142889" y="950265"/>
                        <a:pt x="136164" y="989268"/>
                      </a:cubicBezTo>
                      <a:cubicBezTo>
                        <a:pt x="132129" y="1010786"/>
                        <a:pt x="90436" y="1014821"/>
                        <a:pt x="89091" y="990613"/>
                      </a:cubicBezTo>
                      <a:cubicBezTo>
                        <a:pt x="85056" y="903192"/>
                        <a:pt x="82366" y="813082"/>
                        <a:pt x="110610" y="729695"/>
                      </a:cubicBezTo>
                      <a:cubicBezTo>
                        <a:pt x="110610" y="534680"/>
                        <a:pt x="74297" y="341009"/>
                        <a:pt x="1670" y="155408"/>
                      </a:cubicBezTo>
                      <a:cubicBezTo>
                        <a:pt x="-9089" y="131199"/>
                        <a:pt x="35294" y="115060"/>
                        <a:pt x="44708" y="139270"/>
                      </a:cubicBezTo>
                      <a:cubicBezTo>
                        <a:pt x="109265" y="300661"/>
                        <a:pt x="145578" y="468778"/>
                        <a:pt x="154993" y="638240"/>
                      </a:cubicBezTo>
                      <a:cubicBezTo>
                        <a:pt x="173822" y="608651"/>
                        <a:pt x="196685" y="580408"/>
                        <a:pt x="216860" y="550819"/>
                      </a:cubicBezTo>
                      <a:cubicBezTo>
                        <a:pt x="261243" y="397497"/>
                        <a:pt x="347319" y="257623"/>
                        <a:pt x="476432" y="141959"/>
                      </a:cubicBezTo>
                      <a:cubicBezTo>
                        <a:pt x="515435" y="106991"/>
                        <a:pt x="556792" y="76394"/>
                        <a:pt x="600334" y="4915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2" name="任意多边形: 形状 1561" descr="ca9fe610-15aa-4b1f-9c9b-a15750645bb6"/>
                <p:cNvSpPr/>
                <p:nvPr/>
              </p:nvSpPr>
              <p:spPr>
                <a:xfrm>
                  <a:off x="12173461" y="3960069"/>
                  <a:ext cx="18539" cy="40189"/>
                </a:xfrm>
                <a:custGeom>
                  <a:avLst/>
                  <a:gdLst>
                    <a:gd name="connsiteX0" fmla="*/ 18539 w 18539"/>
                    <a:gd name="connsiteY0" fmla="*/ 0 h 40189"/>
                    <a:gd name="connsiteX1" fmla="*/ 18539 w 18539"/>
                    <a:gd name="connsiteY1" fmla="*/ 40189 h 40189"/>
                    <a:gd name="connsiteX2" fmla="*/ 5652 w 18539"/>
                    <a:gd name="connsiteY2" fmla="*/ 33524 h 40189"/>
                    <a:gd name="connsiteX3" fmla="*/ 9014 w 18539"/>
                    <a:gd name="connsiteY3" fmla="*/ 5953 h 40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539" h="40189">
                      <a:moveTo>
                        <a:pt x="18539" y="0"/>
                      </a:moveTo>
                      <a:lnTo>
                        <a:pt x="18539" y="40189"/>
                      </a:lnTo>
                      <a:lnTo>
                        <a:pt x="5652" y="33524"/>
                      </a:lnTo>
                      <a:cubicBezTo>
                        <a:pt x="-1745" y="25791"/>
                        <a:pt x="-3090" y="14023"/>
                        <a:pt x="9014" y="5953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3" name="任意多边形: 形状 1562" descr="7b59f1d2-0b1f-43ab-b916-07669699fd28"/>
                <p:cNvSpPr/>
                <p:nvPr/>
              </p:nvSpPr>
              <p:spPr>
                <a:xfrm>
                  <a:off x="10721373" y="4651568"/>
                  <a:ext cx="426689" cy="356924"/>
                </a:xfrm>
                <a:custGeom>
                  <a:avLst/>
                  <a:gdLst>
                    <a:gd name="connsiteX0" fmla="*/ 345481 w 426689"/>
                    <a:gd name="connsiteY0" fmla="*/ 202 h 356924"/>
                    <a:gd name="connsiteX1" fmla="*/ 390536 w 426689"/>
                    <a:gd name="connsiteY1" fmla="*/ 33994 h 356924"/>
                    <a:gd name="connsiteX2" fmla="*/ 390536 w 426689"/>
                    <a:gd name="connsiteY2" fmla="*/ 48789 h 356924"/>
                    <a:gd name="connsiteX3" fmla="*/ 425505 w 426689"/>
                    <a:gd name="connsiteY3" fmla="*/ 339294 h 356924"/>
                    <a:gd name="connsiteX4" fmla="*/ 399951 w 426689"/>
                    <a:gd name="connsiteY4" fmla="*/ 356778 h 356924"/>
                    <a:gd name="connsiteX5" fmla="*/ 218384 w 426689"/>
                    <a:gd name="connsiteY5" fmla="*/ 332570 h 356924"/>
                    <a:gd name="connsiteX6" fmla="*/ 67752 w 426689"/>
                    <a:gd name="connsiteY6" fmla="*/ 311050 h 356924"/>
                    <a:gd name="connsiteX7" fmla="*/ 11265 w 426689"/>
                    <a:gd name="connsiteY7" fmla="*/ 222285 h 356924"/>
                    <a:gd name="connsiteX8" fmla="*/ 56992 w 426689"/>
                    <a:gd name="connsiteY8" fmla="*/ 187317 h 356924"/>
                    <a:gd name="connsiteX9" fmla="*/ 73132 w 426689"/>
                    <a:gd name="connsiteY9" fmla="*/ 142934 h 356924"/>
                    <a:gd name="connsiteX10" fmla="*/ 188796 w 426689"/>
                    <a:gd name="connsiteY10" fmla="*/ 141589 h 356924"/>
                    <a:gd name="connsiteX11" fmla="*/ 282942 w 426689"/>
                    <a:gd name="connsiteY11" fmla="*/ 47443 h 356924"/>
                    <a:gd name="connsiteX12" fmla="*/ 289666 w 426689"/>
                    <a:gd name="connsiteY12" fmla="*/ 27270 h 356924"/>
                    <a:gd name="connsiteX13" fmla="*/ 296391 w 426689"/>
                    <a:gd name="connsiteY13" fmla="*/ 17855 h 356924"/>
                    <a:gd name="connsiteX14" fmla="*/ 345481 w 426689"/>
                    <a:gd name="connsiteY14" fmla="*/ 202 h 35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26689" h="356924">
                      <a:moveTo>
                        <a:pt x="345481" y="202"/>
                      </a:moveTo>
                      <a:cubicBezTo>
                        <a:pt x="363301" y="1715"/>
                        <a:pt x="380449" y="11803"/>
                        <a:pt x="390536" y="33994"/>
                      </a:cubicBezTo>
                      <a:cubicBezTo>
                        <a:pt x="393226" y="39374"/>
                        <a:pt x="393226" y="44754"/>
                        <a:pt x="390536" y="48789"/>
                      </a:cubicBezTo>
                      <a:cubicBezTo>
                        <a:pt x="433574" y="128139"/>
                        <a:pt x="426850" y="298946"/>
                        <a:pt x="425505" y="339294"/>
                      </a:cubicBezTo>
                      <a:cubicBezTo>
                        <a:pt x="425505" y="350054"/>
                        <a:pt x="412055" y="358124"/>
                        <a:pt x="399951" y="356778"/>
                      </a:cubicBezTo>
                      <a:cubicBezTo>
                        <a:pt x="339428" y="348709"/>
                        <a:pt x="278907" y="340640"/>
                        <a:pt x="218384" y="332570"/>
                      </a:cubicBezTo>
                      <a:cubicBezTo>
                        <a:pt x="171312" y="325845"/>
                        <a:pt x="113480" y="324500"/>
                        <a:pt x="67752" y="311050"/>
                      </a:cubicBezTo>
                      <a:cubicBezTo>
                        <a:pt x="26058" y="298946"/>
                        <a:pt x="-22359" y="263978"/>
                        <a:pt x="11265" y="222285"/>
                      </a:cubicBezTo>
                      <a:cubicBezTo>
                        <a:pt x="24714" y="204801"/>
                        <a:pt x="47578" y="207491"/>
                        <a:pt x="56992" y="187317"/>
                      </a:cubicBezTo>
                      <a:cubicBezTo>
                        <a:pt x="65062" y="171178"/>
                        <a:pt x="55648" y="159073"/>
                        <a:pt x="73132" y="142934"/>
                      </a:cubicBezTo>
                      <a:cubicBezTo>
                        <a:pt x="106755" y="112001"/>
                        <a:pt x="152483" y="124105"/>
                        <a:pt x="188796" y="141589"/>
                      </a:cubicBezTo>
                      <a:cubicBezTo>
                        <a:pt x="174001" y="86447"/>
                        <a:pt x="223764" y="43409"/>
                        <a:pt x="282942" y="47443"/>
                      </a:cubicBezTo>
                      <a:cubicBezTo>
                        <a:pt x="282942" y="39374"/>
                        <a:pt x="285631" y="32650"/>
                        <a:pt x="289666" y="27270"/>
                      </a:cubicBezTo>
                      <a:cubicBezTo>
                        <a:pt x="291011" y="23235"/>
                        <a:pt x="292356" y="20545"/>
                        <a:pt x="296391" y="17855"/>
                      </a:cubicBezTo>
                      <a:cubicBezTo>
                        <a:pt x="309168" y="5750"/>
                        <a:pt x="327660" y="-1311"/>
                        <a:pt x="345481" y="202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4" name="任意多边形: 形状 1563" descr="fbbb7892-5e34-4429-b24d-8ab03713baa0"/>
                <p:cNvSpPr/>
                <p:nvPr/>
              </p:nvSpPr>
              <p:spPr>
                <a:xfrm>
                  <a:off x="11105192" y="4985974"/>
                  <a:ext cx="429184" cy="624008"/>
                </a:xfrm>
                <a:custGeom>
                  <a:avLst/>
                  <a:gdLst>
                    <a:gd name="connsiteX0" fmla="*/ 32921 w 429184"/>
                    <a:gd name="connsiteY0" fmla="*/ 1084 h 624008"/>
                    <a:gd name="connsiteX1" fmla="*/ 45719 w 429184"/>
                    <a:gd name="connsiteY1" fmla="*/ 12958 h 624008"/>
                    <a:gd name="connsiteX2" fmla="*/ 322776 w 429184"/>
                    <a:gd name="connsiteY2" fmla="*/ 474269 h 624008"/>
                    <a:gd name="connsiteX3" fmla="*/ 395403 w 429184"/>
                    <a:gd name="connsiteY3" fmla="*/ 542861 h 624008"/>
                    <a:gd name="connsiteX4" fmla="*/ 400781 w 429184"/>
                    <a:gd name="connsiteY4" fmla="*/ 557656 h 624008"/>
                    <a:gd name="connsiteX5" fmla="*/ 426336 w 429184"/>
                    <a:gd name="connsiteY5" fmla="*/ 596658 h 624008"/>
                    <a:gd name="connsiteX6" fmla="*/ 385988 w 429184"/>
                    <a:gd name="connsiteY6" fmla="*/ 616832 h 624008"/>
                    <a:gd name="connsiteX7" fmla="*/ 379263 w 429184"/>
                    <a:gd name="connsiteY7" fmla="*/ 608762 h 624008"/>
                    <a:gd name="connsiteX8" fmla="*/ 263598 w 429184"/>
                    <a:gd name="connsiteY8" fmla="*/ 480994 h 624008"/>
                    <a:gd name="connsiteX9" fmla="*/ 262253 w 429184"/>
                    <a:gd name="connsiteY9" fmla="*/ 470234 h 624008"/>
                    <a:gd name="connsiteX10" fmla="*/ 1337 w 429184"/>
                    <a:gd name="connsiteY10" fmla="*/ 27751 h 624008"/>
                    <a:gd name="connsiteX11" fmla="*/ 32921 w 429184"/>
                    <a:gd name="connsiteY11" fmla="*/ 1084 h 624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9184" h="624008">
                      <a:moveTo>
                        <a:pt x="32921" y="1084"/>
                      </a:moveTo>
                      <a:cubicBezTo>
                        <a:pt x="38322" y="2786"/>
                        <a:pt x="43029" y="6569"/>
                        <a:pt x="45719" y="12958"/>
                      </a:cubicBezTo>
                      <a:cubicBezTo>
                        <a:pt x="115656" y="177039"/>
                        <a:pt x="208456" y="330361"/>
                        <a:pt x="322776" y="474269"/>
                      </a:cubicBezTo>
                      <a:cubicBezTo>
                        <a:pt x="349674" y="495788"/>
                        <a:pt x="372539" y="518652"/>
                        <a:pt x="395403" y="542861"/>
                      </a:cubicBezTo>
                      <a:cubicBezTo>
                        <a:pt x="399437" y="548241"/>
                        <a:pt x="400781" y="553620"/>
                        <a:pt x="400781" y="557656"/>
                      </a:cubicBezTo>
                      <a:cubicBezTo>
                        <a:pt x="408852" y="571105"/>
                        <a:pt x="418265" y="583209"/>
                        <a:pt x="426336" y="596658"/>
                      </a:cubicBezTo>
                      <a:cubicBezTo>
                        <a:pt x="439785" y="616832"/>
                        <a:pt x="402127" y="634316"/>
                        <a:pt x="385988" y="616832"/>
                      </a:cubicBezTo>
                      <a:cubicBezTo>
                        <a:pt x="383297" y="614142"/>
                        <a:pt x="381953" y="611453"/>
                        <a:pt x="379263" y="608762"/>
                      </a:cubicBezTo>
                      <a:cubicBezTo>
                        <a:pt x="328156" y="573794"/>
                        <a:pt x="290497" y="532101"/>
                        <a:pt x="263598" y="480994"/>
                      </a:cubicBezTo>
                      <a:cubicBezTo>
                        <a:pt x="262253" y="476959"/>
                        <a:pt x="262253" y="472925"/>
                        <a:pt x="262253" y="470234"/>
                      </a:cubicBezTo>
                      <a:cubicBezTo>
                        <a:pt x="156004" y="331706"/>
                        <a:pt x="67238" y="183763"/>
                        <a:pt x="1337" y="27751"/>
                      </a:cubicBezTo>
                      <a:cubicBezTo>
                        <a:pt x="-5724" y="9595"/>
                        <a:pt x="16719" y="-4023"/>
                        <a:pt x="32921" y="1084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5" name="任意多边形: 形状 1564" descr="78a4800e-e5f1-4523-8d9b-c4d00f6abc3c"/>
                <p:cNvSpPr/>
                <p:nvPr/>
              </p:nvSpPr>
              <p:spPr>
                <a:xfrm>
                  <a:off x="10472029" y="4056099"/>
                  <a:ext cx="1121480" cy="781596"/>
                </a:xfrm>
                <a:custGeom>
                  <a:avLst/>
                  <a:gdLst>
                    <a:gd name="connsiteX0" fmla="*/ 260776 w 1121480"/>
                    <a:gd name="connsiteY0" fmla="*/ 34 h 781596"/>
                    <a:gd name="connsiteX1" fmla="*/ 378963 w 1121480"/>
                    <a:gd name="connsiteY1" fmla="*/ 37692 h 781596"/>
                    <a:gd name="connsiteX2" fmla="*/ 491937 w 1121480"/>
                    <a:gd name="connsiteY2" fmla="*/ 53831 h 781596"/>
                    <a:gd name="connsiteX3" fmla="*/ 793202 w 1121480"/>
                    <a:gd name="connsiteY3" fmla="*/ 169495 h 781596"/>
                    <a:gd name="connsiteX4" fmla="*/ 1055464 w 1121480"/>
                    <a:gd name="connsiteY4" fmla="*/ 478830 h 781596"/>
                    <a:gd name="connsiteX5" fmla="*/ 1117331 w 1121480"/>
                    <a:gd name="connsiteY5" fmla="*/ 763956 h 781596"/>
                    <a:gd name="connsiteX6" fmla="*/ 1075638 w 1121480"/>
                    <a:gd name="connsiteY6" fmla="*/ 774716 h 781596"/>
                    <a:gd name="connsiteX7" fmla="*/ 926350 w 1121480"/>
                    <a:gd name="connsiteY7" fmla="*/ 656361 h 781596"/>
                    <a:gd name="connsiteX8" fmla="*/ 783787 w 1121480"/>
                    <a:gd name="connsiteY8" fmla="*/ 567595 h 781596"/>
                    <a:gd name="connsiteX9" fmla="*/ 775718 w 1121480"/>
                    <a:gd name="connsiteY9" fmla="*/ 564906 h 781596"/>
                    <a:gd name="connsiteX10" fmla="*/ 348029 w 1121480"/>
                    <a:gd name="connsiteY10" fmla="*/ 313403 h 781596"/>
                    <a:gd name="connsiteX11" fmla="*/ 338615 w 1121480"/>
                    <a:gd name="connsiteY11" fmla="*/ 310714 h 781596"/>
                    <a:gd name="connsiteX12" fmla="*/ 126114 w 1121480"/>
                    <a:gd name="connsiteY12" fmla="*/ 176220 h 781596"/>
                    <a:gd name="connsiteX13" fmla="*/ 119390 w 1121480"/>
                    <a:gd name="connsiteY13" fmla="*/ 152011 h 781596"/>
                    <a:gd name="connsiteX14" fmla="*/ 44074 w 1121480"/>
                    <a:gd name="connsiteY14" fmla="*/ 92834 h 781596"/>
                    <a:gd name="connsiteX15" fmla="*/ 36005 w 1121480"/>
                    <a:gd name="connsiteY15" fmla="*/ 76695 h 781596"/>
                    <a:gd name="connsiteX16" fmla="*/ 5070 w 1121480"/>
                    <a:gd name="connsiteY16" fmla="*/ 44416 h 781596"/>
                    <a:gd name="connsiteX17" fmla="*/ 37349 w 1121480"/>
                    <a:gd name="connsiteY17" fmla="*/ 14828 h 781596"/>
                    <a:gd name="connsiteX18" fmla="*/ 120735 w 1121480"/>
                    <a:gd name="connsiteY18" fmla="*/ 22897 h 781596"/>
                    <a:gd name="connsiteX19" fmla="*/ 123425 w 1121480"/>
                    <a:gd name="connsiteY19" fmla="*/ 22897 h 781596"/>
                    <a:gd name="connsiteX20" fmla="*/ 260776 w 1121480"/>
                    <a:gd name="connsiteY20" fmla="*/ 34 h 781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21480" h="781596">
                      <a:moveTo>
                        <a:pt x="260776" y="34"/>
                      </a:moveTo>
                      <a:cubicBezTo>
                        <a:pt x="309698" y="-639"/>
                        <a:pt x="355426" y="8776"/>
                        <a:pt x="378963" y="37692"/>
                      </a:cubicBezTo>
                      <a:cubicBezTo>
                        <a:pt x="420655" y="43071"/>
                        <a:pt x="459659" y="49796"/>
                        <a:pt x="491937" y="53831"/>
                      </a:cubicBezTo>
                      <a:cubicBezTo>
                        <a:pt x="608946" y="67280"/>
                        <a:pt x="707126" y="99559"/>
                        <a:pt x="793202" y="169495"/>
                      </a:cubicBezTo>
                      <a:cubicBezTo>
                        <a:pt x="900797" y="256916"/>
                        <a:pt x="981493" y="368546"/>
                        <a:pt x="1055464" y="478830"/>
                      </a:cubicBezTo>
                      <a:cubicBezTo>
                        <a:pt x="1121366" y="571630"/>
                        <a:pt x="1128091" y="657706"/>
                        <a:pt x="1117331" y="763956"/>
                      </a:cubicBezTo>
                      <a:cubicBezTo>
                        <a:pt x="1115986" y="782785"/>
                        <a:pt x="1089088" y="786820"/>
                        <a:pt x="1075638" y="774716"/>
                      </a:cubicBezTo>
                      <a:cubicBezTo>
                        <a:pt x="1027221" y="734368"/>
                        <a:pt x="977458" y="694020"/>
                        <a:pt x="926350" y="656361"/>
                      </a:cubicBezTo>
                      <a:cubicBezTo>
                        <a:pt x="875243" y="630807"/>
                        <a:pt x="828170" y="601218"/>
                        <a:pt x="783787" y="567595"/>
                      </a:cubicBezTo>
                      <a:cubicBezTo>
                        <a:pt x="781098" y="567595"/>
                        <a:pt x="778407" y="566250"/>
                        <a:pt x="775718" y="564906"/>
                      </a:cubicBezTo>
                      <a:cubicBezTo>
                        <a:pt x="633155" y="481519"/>
                        <a:pt x="489247" y="398134"/>
                        <a:pt x="348029" y="313403"/>
                      </a:cubicBezTo>
                      <a:cubicBezTo>
                        <a:pt x="345339" y="313403"/>
                        <a:pt x="341304" y="312058"/>
                        <a:pt x="338615" y="310714"/>
                      </a:cubicBezTo>
                      <a:cubicBezTo>
                        <a:pt x="263298" y="269020"/>
                        <a:pt x="193361" y="224638"/>
                        <a:pt x="126114" y="176220"/>
                      </a:cubicBezTo>
                      <a:cubicBezTo>
                        <a:pt x="116701" y="169495"/>
                        <a:pt x="115355" y="160080"/>
                        <a:pt x="119390" y="152011"/>
                      </a:cubicBezTo>
                      <a:cubicBezTo>
                        <a:pt x="93837" y="131837"/>
                        <a:pt x="68282" y="113008"/>
                        <a:pt x="44074" y="92834"/>
                      </a:cubicBezTo>
                      <a:cubicBezTo>
                        <a:pt x="38694" y="88799"/>
                        <a:pt x="36005" y="82075"/>
                        <a:pt x="36005" y="76695"/>
                      </a:cubicBezTo>
                      <a:cubicBezTo>
                        <a:pt x="25245" y="65935"/>
                        <a:pt x="14485" y="55176"/>
                        <a:pt x="5070" y="44416"/>
                      </a:cubicBezTo>
                      <a:cubicBezTo>
                        <a:pt x="-11069" y="24243"/>
                        <a:pt x="14485" y="4068"/>
                        <a:pt x="37349" y="14828"/>
                      </a:cubicBezTo>
                      <a:cubicBezTo>
                        <a:pt x="61558" y="26932"/>
                        <a:pt x="93837" y="22897"/>
                        <a:pt x="120735" y="22897"/>
                      </a:cubicBezTo>
                      <a:cubicBezTo>
                        <a:pt x="122080" y="22897"/>
                        <a:pt x="122080" y="22897"/>
                        <a:pt x="123425" y="22897"/>
                      </a:cubicBezTo>
                      <a:cubicBezTo>
                        <a:pt x="159738" y="11465"/>
                        <a:pt x="211854" y="706"/>
                        <a:pt x="260776" y="34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6" name="任意多边形: 形状 1565" descr="599c4a6f-905e-40c8-b854-6959949e5e86"/>
                <p:cNvSpPr/>
                <p:nvPr/>
              </p:nvSpPr>
              <p:spPr>
                <a:xfrm>
                  <a:off x="10608774" y="3147837"/>
                  <a:ext cx="1348983" cy="879713"/>
                </a:xfrm>
                <a:custGeom>
                  <a:avLst/>
                  <a:gdLst>
                    <a:gd name="connsiteX0" fmla="*/ 743877 w 1348983"/>
                    <a:gd name="connsiteY0" fmla="*/ 465 h 879713"/>
                    <a:gd name="connsiteX1" fmla="*/ 953686 w 1348983"/>
                    <a:gd name="connsiteY1" fmla="*/ 44848 h 879713"/>
                    <a:gd name="connsiteX2" fmla="*/ 999415 w 1348983"/>
                    <a:gd name="connsiteY2" fmla="*/ 91921 h 879713"/>
                    <a:gd name="connsiteX3" fmla="*/ 1002104 w 1348983"/>
                    <a:gd name="connsiteY3" fmla="*/ 89231 h 879713"/>
                    <a:gd name="connsiteX4" fmla="*/ 1007484 w 1348983"/>
                    <a:gd name="connsiteY4" fmla="*/ 86541 h 879713"/>
                    <a:gd name="connsiteX5" fmla="*/ 1104320 w 1348983"/>
                    <a:gd name="connsiteY5" fmla="*/ 66367 h 879713"/>
                    <a:gd name="connsiteX6" fmla="*/ 1139288 w 1348983"/>
                    <a:gd name="connsiteY6" fmla="*/ 73091 h 879713"/>
                    <a:gd name="connsiteX7" fmla="*/ 1152737 w 1348983"/>
                    <a:gd name="connsiteY7" fmla="*/ 85196 h 879713"/>
                    <a:gd name="connsiteX8" fmla="*/ 1170222 w 1348983"/>
                    <a:gd name="connsiteY8" fmla="*/ 105370 h 879713"/>
                    <a:gd name="connsiteX9" fmla="*/ 1186360 w 1348983"/>
                    <a:gd name="connsiteY9" fmla="*/ 144372 h 879713"/>
                    <a:gd name="connsiteX10" fmla="*/ 1194430 w 1348983"/>
                    <a:gd name="connsiteY10" fmla="*/ 145718 h 879713"/>
                    <a:gd name="connsiteX11" fmla="*/ 1277816 w 1348983"/>
                    <a:gd name="connsiteY11" fmla="*/ 221034 h 879713"/>
                    <a:gd name="connsiteX12" fmla="*/ 1279160 w 1348983"/>
                    <a:gd name="connsiteY12" fmla="*/ 226414 h 879713"/>
                    <a:gd name="connsiteX13" fmla="*/ 1268402 w 1348983"/>
                    <a:gd name="connsiteY13" fmla="*/ 245243 h 879713"/>
                    <a:gd name="connsiteX14" fmla="*/ 1338338 w 1348983"/>
                    <a:gd name="connsiteY14" fmla="*/ 406635 h 879713"/>
                    <a:gd name="connsiteX15" fmla="*/ 1338338 w 1348983"/>
                    <a:gd name="connsiteY15" fmla="*/ 578786 h 879713"/>
                    <a:gd name="connsiteX16" fmla="*/ 1339683 w 1348983"/>
                    <a:gd name="connsiteY16" fmla="*/ 581476 h 879713"/>
                    <a:gd name="connsiteX17" fmla="*/ 1326234 w 1348983"/>
                    <a:gd name="connsiteY17" fmla="*/ 656793 h 879713"/>
                    <a:gd name="connsiteX18" fmla="*/ 1319508 w 1348983"/>
                    <a:gd name="connsiteY18" fmla="*/ 662172 h 879713"/>
                    <a:gd name="connsiteX19" fmla="*/ 1311439 w 1348983"/>
                    <a:gd name="connsiteY19" fmla="*/ 670241 h 879713"/>
                    <a:gd name="connsiteX20" fmla="*/ 1269747 w 1348983"/>
                    <a:gd name="connsiteY20" fmla="*/ 651413 h 879713"/>
                    <a:gd name="connsiteX21" fmla="*/ 1275126 w 1348983"/>
                    <a:gd name="connsiteY21" fmla="*/ 633929 h 879713"/>
                    <a:gd name="connsiteX22" fmla="*/ 1077421 w 1348983"/>
                    <a:gd name="connsiteY22" fmla="*/ 512885 h 879713"/>
                    <a:gd name="connsiteX23" fmla="*/ 893165 w 1348983"/>
                    <a:gd name="connsiteY23" fmla="*/ 444293 h 879713"/>
                    <a:gd name="connsiteX24" fmla="*/ 881061 w 1348983"/>
                    <a:gd name="connsiteY24" fmla="*/ 452362 h 879713"/>
                    <a:gd name="connsiteX25" fmla="*/ 836678 w 1348983"/>
                    <a:gd name="connsiteY25" fmla="*/ 444293 h 879713"/>
                    <a:gd name="connsiteX26" fmla="*/ 827263 w 1348983"/>
                    <a:gd name="connsiteY26" fmla="*/ 410670 h 879713"/>
                    <a:gd name="connsiteX27" fmla="*/ 828608 w 1348983"/>
                    <a:gd name="connsiteY27" fmla="*/ 401255 h 879713"/>
                    <a:gd name="connsiteX28" fmla="*/ 466820 w 1348983"/>
                    <a:gd name="connsiteY28" fmla="*/ 543818 h 879713"/>
                    <a:gd name="connsiteX29" fmla="*/ 489684 w 1348983"/>
                    <a:gd name="connsiteY29" fmla="*/ 635273 h 879713"/>
                    <a:gd name="connsiteX30" fmla="*/ 386124 w 1348983"/>
                    <a:gd name="connsiteY30" fmla="*/ 753628 h 879713"/>
                    <a:gd name="connsiteX31" fmla="*/ 129242 w 1348983"/>
                    <a:gd name="connsiteY31" fmla="*/ 862567 h 879713"/>
                    <a:gd name="connsiteX32" fmla="*/ 114448 w 1348983"/>
                    <a:gd name="connsiteY32" fmla="*/ 830289 h 879713"/>
                    <a:gd name="connsiteX33" fmla="*/ 87549 w 1348983"/>
                    <a:gd name="connsiteY33" fmla="*/ 737488 h 879713"/>
                    <a:gd name="connsiteX34" fmla="*/ 83514 w 1348983"/>
                    <a:gd name="connsiteY34" fmla="*/ 705210 h 879713"/>
                    <a:gd name="connsiteX35" fmla="*/ 12233 w 1348983"/>
                    <a:gd name="connsiteY35" fmla="*/ 586856 h 879713"/>
                    <a:gd name="connsiteX36" fmla="*/ 129 w 1348983"/>
                    <a:gd name="connsiteY36" fmla="*/ 545163 h 879713"/>
                    <a:gd name="connsiteX37" fmla="*/ 18958 w 1348983"/>
                    <a:gd name="connsiteY37" fmla="*/ 522299 h 879713"/>
                    <a:gd name="connsiteX38" fmla="*/ 40477 w 1348983"/>
                    <a:gd name="connsiteY38" fmla="*/ 352838 h 879713"/>
                    <a:gd name="connsiteX39" fmla="*/ 47201 w 1348983"/>
                    <a:gd name="connsiteY39" fmla="*/ 299040 h 879713"/>
                    <a:gd name="connsiteX40" fmla="*/ 164210 w 1348983"/>
                    <a:gd name="connsiteY40" fmla="*/ 296350 h 879713"/>
                    <a:gd name="connsiteX41" fmla="*/ 193800 w 1348983"/>
                    <a:gd name="connsiteY41" fmla="*/ 164547 h 879713"/>
                    <a:gd name="connsiteX42" fmla="*/ 271805 w 1348983"/>
                    <a:gd name="connsiteY42" fmla="*/ 129579 h 879713"/>
                    <a:gd name="connsiteX43" fmla="*/ 310808 w 1348983"/>
                    <a:gd name="connsiteY43" fmla="*/ 108059 h 879713"/>
                    <a:gd name="connsiteX44" fmla="*/ 349811 w 1348983"/>
                    <a:gd name="connsiteY44" fmla="*/ 109404 h 879713"/>
                    <a:gd name="connsiteX45" fmla="*/ 491030 w 1348983"/>
                    <a:gd name="connsiteY45" fmla="*/ 44848 h 879713"/>
                    <a:gd name="connsiteX46" fmla="*/ 743877 w 1348983"/>
                    <a:gd name="connsiteY46" fmla="*/ 465 h 879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348983" h="879712">
                      <a:moveTo>
                        <a:pt x="743877" y="465"/>
                      </a:moveTo>
                      <a:cubicBezTo>
                        <a:pt x="823229" y="4500"/>
                        <a:pt x="898545" y="-11640"/>
                        <a:pt x="953686" y="44848"/>
                      </a:cubicBezTo>
                      <a:cubicBezTo>
                        <a:pt x="972516" y="63676"/>
                        <a:pt x="960412" y="87886"/>
                        <a:pt x="999415" y="91921"/>
                      </a:cubicBezTo>
                      <a:cubicBezTo>
                        <a:pt x="999415" y="90575"/>
                        <a:pt x="1000760" y="89231"/>
                        <a:pt x="1002104" y="89231"/>
                      </a:cubicBezTo>
                      <a:cubicBezTo>
                        <a:pt x="1003449" y="87886"/>
                        <a:pt x="1006140" y="87886"/>
                        <a:pt x="1007484" y="86541"/>
                      </a:cubicBezTo>
                      <a:cubicBezTo>
                        <a:pt x="1039763" y="70402"/>
                        <a:pt x="1070696" y="63676"/>
                        <a:pt x="1104320" y="66367"/>
                      </a:cubicBezTo>
                      <a:cubicBezTo>
                        <a:pt x="1115079" y="66367"/>
                        <a:pt x="1125839" y="69056"/>
                        <a:pt x="1139288" y="73091"/>
                      </a:cubicBezTo>
                      <a:cubicBezTo>
                        <a:pt x="1146012" y="75782"/>
                        <a:pt x="1151392" y="79816"/>
                        <a:pt x="1152737" y="85196"/>
                      </a:cubicBezTo>
                      <a:cubicBezTo>
                        <a:pt x="1159462" y="90575"/>
                        <a:pt x="1164842" y="97300"/>
                        <a:pt x="1170222" y="105370"/>
                      </a:cubicBezTo>
                      <a:cubicBezTo>
                        <a:pt x="1180980" y="124199"/>
                        <a:pt x="1176946" y="132268"/>
                        <a:pt x="1186360" y="144372"/>
                      </a:cubicBezTo>
                      <a:cubicBezTo>
                        <a:pt x="1189051" y="144372"/>
                        <a:pt x="1191740" y="144372"/>
                        <a:pt x="1194430" y="145718"/>
                      </a:cubicBezTo>
                      <a:cubicBezTo>
                        <a:pt x="1238812" y="159167"/>
                        <a:pt x="1267056" y="182031"/>
                        <a:pt x="1277816" y="221034"/>
                      </a:cubicBezTo>
                      <a:cubicBezTo>
                        <a:pt x="1277816" y="223723"/>
                        <a:pt x="1279160" y="225069"/>
                        <a:pt x="1279160" y="226414"/>
                      </a:cubicBezTo>
                      <a:cubicBezTo>
                        <a:pt x="1281851" y="234483"/>
                        <a:pt x="1276471" y="241208"/>
                        <a:pt x="1268402" y="245243"/>
                      </a:cubicBezTo>
                      <a:cubicBezTo>
                        <a:pt x="1300680" y="296350"/>
                        <a:pt x="1323544" y="350147"/>
                        <a:pt x="1338338" y="406635"/>
                      </a:cubicBezTo>
                      <a:cubicBezTo>
                        <a:pt x="1354478" y="465812"/>
                        <a:pt x="1350443" y="522299"/>
                        <a:pt x="1338338" y="578786"/>
                      </a:cubicBezTo>
                      <a:cubicBezTo>
                        <a:pt x="1339683" y="580132"/>
                        <a:pt x="1339683" y="580132"/>
                        <a:pt x="1339683" y="581476"/>
                      </a:cubicBezTo>
                      <a:cubicBezTo>
                        <a:pt x="1349098" y="609720"/>
                        <a:pt x="1346407" y="631238"/>
                        <a:pt x="1326234" y="656793"/>
                      </a:cubicBezTo>
                      <a:cubicBezTo>
                        <a:pt x="1323544" y="659482"/>
                        <a:pt x="1322199" y="660828"/>
                        <a:pt x="1319508" y="662172"/>
                      </a:cubicBezTo>
                      <a:cubicBezTo>
                        <a:pt x="1316819" y="664862"/>
                        <a:pt x="1314130" y="667552"/>
                        <a:pt x="1311439" y="670241"/>
                      </a:cubicBezTo>
                      <a:cubicBezTo>
                        <a:pt x="1293955" y="687726"/>
                        <a:pt x="1263022" y="672932"/>
                        <a:pt x="1269747" y="651413"/>
                      </a:cubicBezTo>
                      <a:cubicBezTo>
                        <a:pt x="1271091" y="646033"/>
                        <a:pt x="1273782" y="639308"/>
                        <a:pt x="1275126" y="633929"/>
                      </a:cubicBezTo>
                      <a:cubicBezTo>
                        <a:pt x="1240158" y="566682"/>
                        <a:pt x="1154082" y="541128"/>
                        <a:pt x="1077421" y="512885"/>
                      </a:cubicBezTo>
                      <a:cubicBezTo>
                        <a:pt x="1015553" y="490021"/>
                        <a:pt x="955032" y="467157"/>
                        <a:pt x="893165" y="444293"/>
                      </a:cubicBezTo>
                      <a:cubicBezTo>
                        <a:pt x="890476" y="448327"/>
                        <a:pt x="885096" y="451018"/>
                        <a:pt x="881061" y="452362"/>
                      </a:cubicBezTo>
                      <a:cubicBezTo>
                        <a:pt x="871646" y="467157"/>
                        <a:pt x="842057" y="461777"/>
                        <a:pt x="836678" y="444293"/>
                      </a:cubicBezTo>
                      <a:cubicBezTo>
                        <a:pt x="833988" y="433534"/>
                        <a:pt x="829953" y="421429"/>
                        <a:pt x="827263" y="410670"/>
                      </a:cubicBezTo>
                      <a:cubicBezTo>
                        <a:pt x="827263" y="406635"/>
                        <a:pt x="827263" y="403945"/>
                        <a:pt x="828608" y="401255"/>
                      </a:cubicBezTo>
                      <a:cubicBezTo>
                        <a:pt x="715634" y="272142"/>
                        <a:pt x="382089" y="412014"/>
                        <a:pt x="466820" y="543818"/>
                      </a:cubicBezTo>
                      <a:cubicBezTo>
                        <a:pt x="489684" y="578786"/>
                        <a:pt x="509859" y="590890"/>
                        <a:pt x="489684" y="635273"/>
                      </a:cubicBezTo>
                      <a:cubicBezTo>
                        <a:pt x="468166" y="678312"/>
                        <a:pt x="423783" y="720004"/>
                        <a:pt x="386124" y="753628"/>
                      </a:cubicBezTo>
                      <a:cubicBezTo>
                        <a:pt x="345777" y="791285"/>
                        <a:pt x="199178" y="927124"/>
                        <a:pt x="129242" y="862567"/>
                      </a:cubicBezTo>
                      <a:cubicBezTo>
                        <a:pt x="118482" y="853152"/>
                        <a:pt x="117138" y="842393"/>
                        <a:pt x="114448" y="830289"/>
                      </a:cubicBezTo>
                      <a:cubicBezTo>
                        <a:pt x="107723" y="798011"/>
                        <a:pt x="98309" y="769767"/>
                        <a:pt x="87549" y="737488"/>
                      </a:cubicBezTo>
                      <a:cubicBezTo>
                        <a:pt x="83514" y="725384"/>
                        <a:pt x="82169" y="714625"/>
                        <a:pt x="83514" y="705210"/>
                      </a:cubicBezTo>
                      <a:cubicBezTo>
                        <a:pt x="33751" y="694450"/>
                        <a:pt x="24337" y="635273"/>
                        <a:pt x="12233" y="586856"/>
                      </a:cubicBezTo>
                      <a:cubicBezTo>
                        <a:pt x="6853" y="573406"/>
                        <a:pt x="2818" y="561302"/>
                        <a:pt x="129" y="545163"/>
                      </a:cubicBezTo>
                      <a:cubicBezTo>
                        <a:pt x="-1217" y="533058"/>
                        <a:pt x="8198" y="524989"/>
                        <a:pt x="18958" y="522299"/>
                      </a:cubicBezTo>
                      <a:cubicBezTo>
                        <a:pt x="4163" y="463122"/>
                        <a:pt x="-13321" y="389150"/>
                        <a:pt x="40477" y="352838"/>
                      </a:cubicBezTo>
                      <a:cubicBezTo>
                        <a:pt x="29717" y="336698"/>
                        <a:pt x="29717" y="316524"/>
                        <a:pt x="47201" y="299040"/>
                      </a:cubicBezTo>
                      <a:cubicBezTo>
                        <a:pt x="80825" y="265417"/>
                        <a:pt x="123862" y="278866"/>
                        <a:pt x="164210" y="296350"/>
                      </a:cubicBezTo>
                      <a:cubicBezTo>
                        <a:pt x="134622" y="245243"/>
                        <a:pt x="110413" y="188755"/>
                        <a:pt x="193800" y="164547"/>
                      </a:cubicBezTo>
                      <a:cubicBezTo>
                        <a:pt x="226077" y="155132"/>
                        <a:pt x="244906" y="148407"/>
                        <a:pt x="271805" y="129579"/>
                      </a:cubicBezTo>
                      <a:cubicBezTo>
                        <a:pt x="283909" y="121509"/>
                        <a:pt x="296014" y="110750"/>
                        <a:pt x="310808" y="108059"/>
                      </a:cubicBezTo>
                      <a:cubicBezTo>
                        <a:pt x="326948" y="104024"/>
                        <a:pt x="339052" y="105370"/>
                        <a:pt x="349811" y="109404"/>
                      </a:cubicBezTo>
                      <a:cubicBezTo>
                        <a:pt x="378055" y="71747"/>
                        <a:pt x="441267" y="59642"/>
                        <a:pt x="491030" y="44848"/>
                      </a:cubicBezTo>
                      <a:cubicBezTo>
                        <a:pt x="578450" y="19294"/>
                        <a:pt x="651077" y="-3571"/>
                        <a:pt x="743877" y="465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7" name="任意多边形: 形状 1566" descr="3744ac27-ee0e-44fa-9210-318ea891234a"/>
                <p:cNvSpPr/>
                <p:nvPr/>
              </p:nvSpPr>
              <p:spPr>
                <a:xfrm>
                  <a:off x="10802927" y="3558820"/>
                  <a:ext cx="1102283" cy="612976"/>
                </a:xfrm>
                <a:custGeom>
                  <a:avLst/>
                  <a:gdLst>
                    <a:gd name="connsiteX0" fmla="*/ 676652 w 1102283"/>
                    <a:gd name="connsiteY0" fmla="*/ 863 h 612976"/>
                    <a:gd name="connsiteX1" fmla="*/ 692287 w 1102283"/>
                    <a:gd name="connsiteY1" fmla="*/ 1031 h 612976"/>
                    <a:gd name="connsiteX2" fmla="*/ 1035245 w 1102283"/>
                    <a:gd name="connsiteY2" fmla="*/ 140904 h 612976"/>
                    <a:gd name="connsiteX3" fmla="*/ 1085008 w 1102283"/>
                    <a:gd name="connsiteY3" fmla="*/ 214876 h 612976"/>
                    <a:gd name="connsiteX4" fmla="*/ 1099802 w 1102283"/>
                    <a:gd name="connsiteY4" fmla="*/ 231014 h 612976"/>
                    <a:gd name="connsiteX5" fmla="*/ 1085008 w 1102283"/>
                    <a:gd name="connsiteY5" fmla="*/ 304986 h 612976"/>
                    <a:gd name="connsiteX6" fmla="*/ 1041970 w 1102283"/>
                    <a:gd name="connsiteY6" fmla="*/ 346679 h 612976"/>
                    <a:gd name="connsiteX7" fmla="*/ 1007002 w 1102283"/>
                    <a:gd name="connsiteY7" fmla="*/ 341299 h 612976"/>
                    <a:gd name="connsiteX8" fmla="*/ 972034 w 1102283"/>
                    <a:gd name="connsiteY8" fmla="*/ 341299 h 612976"/>
                    <a:gd name="connsiteX9" fmla="*/ 924961 w 1102283"/>
                    <a:gd name="connsiteY9" fmla="*/ 456963 h 612976"/>
                    <a:gd name="connsiteX10" fmla="*/ 865784 w 1102283"/>
                    <a:gd name="connsiteY10" fmla="*/ 521520 h 612976"/>
                    <a:gd name="connsiteX11" fmla="*/ 803917 w 1102283"/>
                    <a:gd name="connsiteY11" fmla="*/ 518831 h 612976"/>
                    <a:gd name="connsiteX12" fmla="*/ 768949 w 1102283"/>
                    <a:gd name="connsiteY12" fmla="*/ 545729 h 612976"/>
                    <a:gd name="connsiteX13" fmla="*/ 657319 w 1102283"/>
                    <a:gd name="connsiteY13" fmla="*/ 529590 h 612976"/>
                    <a:gd name="connsiteX14" fmla="*/ 606211 w 1102283"/>
                    <a:gd name="connsiteY14" fmla="*/ 599527 h 612976"/>
                    <a:gd name="connsiteX15" fmla="*/ 485167 w 1102283"/>
                    <a:gd name="connsiteY15" fmla="*/ 520175 h 612976"/>
                    <a:gd name="connsiteX16" fmla="*/ 393712 w 1102283"/>
                    <a:gd name="connsiteY16" fmla="*/ 612976 h 612976"/>
                    <a:gd name="connsiteX17" fmla="*/ 358744 w 1102283"/>
                    <a:gd name="connsiteY17" fmla="*/ 606251 h 612976"/>
                    <a:gd name="connsiteX18" fmla="*/ 265944 w 1102283"/>
                    <a:gd name="connsiteY18" fmla="*/ 586078 h 612976"/>
                    <a:gd name="connsiteX19" fmla="*/ 201387 w 1102283"/>
                    <a:gd name="connsiteY19" fmla="*/ 553799 h 612976"/>
                    <a:gd name="connsiteX20" fmla="*/ 108586 w 1102283"/>
                    <a:gd name="connsiteY20" fmla="*/ 556488 h 612976"/>
                    <a:gd name="connsiteX21" fmla="*/ 11751 w 1102283"/>
                    <a:gd name="connsiteY21" fmla="*/ 448893 h 612976"/>
                    <a:gd name="connsiteX22" fmla="*/ 30580 w 1102283"/>
                    <a:gd name="connsiteY22" fmla="*/ 440824 h 612976"/>
                    <a:gd name="connsiteX23" fmla="*/ 189282 w 1102283"/>
                    <a:gd name="connsiteY23" fmla="*/ 292881 h 612976"/>
                    <a:gd name="connsiteX24" fmla="*/ 241735 w 1102283"/>
                    <a:gd name="connsiteY24" fmla="*/ 171837 h 612976"/>
                    <a:gd name="connsiteX25" fmla="*/ 307636 w 1102283"/>
                    <a:gd name="connsiteY25" fmla="*/ 155698 h 612976"/>
                    <a:gd name="connsiteX26" fmla="*/ 428680 w 1102283"/>
                    <a:gd name="connsiteY26" fmla="*/ 166458 h 612976"/>
                    <a:gd name="connsiteX27" fmla="*/ 559139 w 1102283"/>
                    <a:gd name="connsiteY27" fmla="*/ 112661 h 612976"/>
                    <a:gd name="connsiteX28" fmla="*/ 576623 w 1102283"/>
                    <a:gd name="connsiteY28" fmla="*/ 109970 h 612976"/>
                    <a:gd name="connsiteX29" fmla="*/ 643870 w 1102283"/>
                    <a:gd name="connsiteY29" fmla="*/ 30619 h 612976"/>
                    <a:gd name="connsiteX30" fmla="*/ 653284 w 1102283"/>
                    <a:gd name="connsiteY30" fmla="*/ 22550 h 612976"/>
                    <a:gd name="connsiteX31" fmla="*/ 664043 w 1102283"/>
                    <a:gd name="connsiteY31" fmla="*/ 7755 h 612976"/>
                    <a:gd name="connsiteX32" fmla="*/ 676652 w 1102283"/>
                    <a:gd name="connsiteY32" fmla="*/ 863 h 612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102283" h="612976">
                      <a:moveTo>
                        <a:pt x="676652" y="863"/>
                      </a:moveTo>
                      <a:cubicBezTo>
                        <a:pt x="681864" y="-314"/>
                        <a:pt x="687580" y="-314"/>
                        <a:pt x="692287" y="1031"/>
                      </a:cubicBezTo>
                      <a:cubicBezTo>
                        <a:pt x="805262" y="35999"/>
                        <a:pt x="950514" y="62898"/>
                        <a:pt x="1035245" y="140904"/>
                      </a:cubicBezTo>
                      <a:cubicBezTo>
                        <a:pt x="1059454" y="163768"/>
                        <a:pt x="1076938" y="190666"/>
                        <a:pt x="1085008" y="214876"/>
                      </a:cubicBezTo>
                      <a:cubicBezTo>
                        <a:pt x="1091733" y="217565"/>
                        <a:pt x="1098457" y="221600"/>
                        <a:pt x="1099802" y="231014"/>
                      </a:cubicBezTo>
                      <a:cubicBezTo>
                        <a:pt x="1105182" y="257913"/>
                        <a:pt x="1102492" y="283467"/>
                        <a:pt x="1085008" y="304986"/>
                      </a:cubicBezTo>
                      <a:cubicBezTo>
                        <a:pt x="1075593" y="321125"/>
                        <a:pt x="1060800" y="334575"/>
                        <a:pt x="1041970" y="346679"/>
                      </a:cubicBezTo>
                      <a:cubicBezTo>
                        <a:pt x="1027176" y="356093"/>
                        <a:pt x="1012382" y="350713"/>
                        <a:pt x="1007002" y="341299"/>
                      </a:cubicBezTo>
                      <a:cubicBezTo>
                        <a:pt x="992208" y="339955"/>
                        <a:pt x="974724" y="339955"/>
                        <a:pt x="972034" y="341299"/>
                      </a:cubicBezTo>
                      <a:cubicBezTo>
                        <a:pt x="935721" y="358784"/>
                        <a:pt x="973378" y="440824"/>
                        <a:pt x="924961" y="456963"/>
                      </a:cubicBezTo>
                      <a:cubicBezTo>
                        <a:pt x="918237" y="485207"/>
                        <a:pt x="902097" y="510760"/>
                        <a:pt x="865784" y="521520"/>
                      </a:cubicBezTo>
                      <a:cubicBezTo>
                        <a:pt x="844265" y="528245"/>
                        <a:pt x="821401" y="526900"/>
                        <a:pt x="803917" y="518831"/>
                      </a:cubicBezTo>
                      <a:cubicBezTo>
                        <a:pt x="795847" y="529590"/>
                        <a:pt x="785088" y="539004"/>
                        <a:pt x="768949" y="545729"/>
                      </a:cubicBezTo>
                      <a:cubicBezTo>
                        <a:pt x="729946" y="561868"/>
                        <a:pt x="690942" y="548419"/>
                        <a:pt x="657319" y="529590"/>
                      </a:cubicBezTo>
                      <a:cubicBezTo>
                        <a:pt x="650594" y="560523"/>
                        <a:pt x="655974" y="600871"/>
                        <a:pt x="606211" y="599527"/>
                      </a:cubicBezTo>
                      <a:cubicBezTo>
                        <a:pt x="567208" y="599527"/>
                        <a:pt x="521482" y="557834"/>
                        <a:pt x="485167" y="520175"/>
                      </a:cubicBezTo>
                      <a:cubicBezTo>
                        <a:pt x="481133" y="567248"/>
                        <a:pt x="459614" y="612976"/>
                        <a:pt x="393712" y="612976"/>
                      </a:cubicBezTo>
                      <a:cubicBezTo>
                        <a:pt x="380263" y="612976"/>
                        <a:pt x="370848" y="608940"/>
                        <a:pt x="358744" y="606251"/>
                      </a:cubicBezTo>
                      <a:cubicBezTo>
                        <a:pt x="329156" y="599527"/>
                        <a:pt x="296877" y="592802"/>
                        <a:pt x="265944" y="586078"/>
                      </a:cubicBezTo>
                      <a:cubicBezTo>
                        <a:pt x="237700" y="579352"/>
                        <a:pt x="217525" y="568592"/>
                        <a:pt x="201387" y="553799"/>
                      </a:cubicBezTo>
                      <a:cubicBezTo>
                        <a:pt x="178523" y="571283"/>
                        <a:pt x="140865" y="571283"/>
                        <a:pt x="108586" y="556488"/>
                      </a:cubicBezTo>
                      <a:cubicBezTo>
                        <a:pt x="65548" y="536315"/>
                        <a:pt x="-33977" y="502691"/>
                        <a:pt x="11751" y="448893"/>
                      </a:cubicBezTo>
                      <a:cubicBezTo>
                        <a:pt x="17130" y="443514"/>
                        <a:pt x="23856" y="440824"/>
                        <a:pt x="30580" y="440824"/>
                      </a:cubicBezTo>
                      <a:cubicBezTo>
                        <a:pt x="97826" y="403167"/>
                        <a:pt x="152969" y="354748"/>
                        <a:pt x="189282" y="292881"/>
                      </a:cubicBezTo>
                      <a:cubicBezTo>
                        <a:pt x="209456" y="257913"/>
                        <a:pt x="212146" y="200081"/>
                        <a:pt x="241735" y="171837"/>
                      </a:cubicBezTo>
                      <a:cubicBezTo>
                        <a:pt x="260564" y="151664"/>
                        <a:pt x="280737" y="151664"/>
                        <a:pt x="307636" y="155698"/>
                      </a:cubicBezTo>
                      <a:cubicBezTo>
                        <a:pt x="352019" y="162422"/>
                        <a:pt x="381608" y="175872"/>
                        <a:pt x="428680" y="166458"/>
                      </a:cubicBezTo>
                      <a:cubicBezTo>
                        <a:pt x="475754" y="157044"/>
                        <a:pt x="518791" y="134180"/>
                        <a:pt x="559139" y="112661"/>
                      </a:cubicBezTo>
                      <a:cubicBezTo>
                        <a:pt x="564519" y="109970"/>
                        <a:pt x="571243" y="108626"/>
                        <a:pt x="576623" y="109970"/>
                      </a:cubicBezTo>
                      <a:cubicBezTo>
                        <a:pt x="603522" y="87106"/>
                        <a:pt x="625041" y="60208"/>
                        <a:pt x="643870" y="30619"/>
                      </a:cubicBezTo>
                      <a:cubicBezTo>
                        <a:pt x="646559" y="26585"/>
                        <a:pt x="649250" y="23894"/>
                        <a:pt x="653284" y="22550"/>
                      </a:cubicBezTo>
                      <a:cubicBezTo>
                        <a:pt x="657319" y="17170"/>
                        <a:pt x="660009" y="13135"/>
                        <a:pt x="664043" y="7755"/>
                      </a:cubicBezTo>
                      <a:cubicBezTo>
                        <a:pt x="666733" y="4393"/>
                        <a:pt x="671440" y="2040"/>
                        <a:pt x="676652" y="86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8" name="任意多边形: 形状 1567" descr="21ec0488-a8ae-41cc-948b-42350c323520"/>
                <p:cNvSpPr/>
                <p:nvPr/>
              </p:nvSpPr>
              <p:spPr>
                <a:xfrm>
                  <a:off x="10274923" y="4324345"/>
                  <a:ext cx="897217" cy="626506"/>
                </a:xfrm>
                <a:custGeom>
                  <a:avLst/>
                  <a:gdLst>
                    <a:gd name="connsiteX0" fmla="*/ 554549 w 897217"/>
                    <a:gd name="connsiteY0" fmla="*/ 776 h 626506"/>
                    <a:gd name="connsiteX1" fmla="*/ 680973 w 897217"/>
                    <a:gd name="connsiteY1" fmla="*/ 61298 h 626506"/>
                    <a:gd name="connsiteX2" fmla="*/ 722666 w 897217"/>
                    <a:gd name="connsiteY2" fmla="*/ 26330 h 626506"/>
                    <a:gd name="connsiteX3" fmla="*/ 869263 w 897217"/>
                    <a:gd name="connsiteY3" fmla="*/ 54574 h 626506"/>
                    <a:gd name="connsiteX4" fmla="*/ 890783 w 897217"/>
                    <a:gd name="connsiteY4" fmla="*/ 123165 h 626506"/>
                    <a:gd name="connsiteX5" fmla="*/ 819502 w 897217"/>
                    <a:gd name="connsiteY5" fmla="*/ 311456 h 626506"/>
                    <a:gd name="connsiteX6" fmla="*/ 779154 w 897217"/>
                    <a:gd name="connsiteY6" fmla="*/ 316836 h 626506"/>
                    <a:gd name="connsiteX7" fmla="*/ 733426 w 897217"/>
                    <a:gd name="connsiteY7" fmla="*/ 353149 h 626506"/>
                    <a:gd name="connsiteX8" fmla="*/ 690387 w 897217"/>
                    <a:gd name="connsiteY8" fmla="*/ 363908 h 626506"/>
                    <a:gd name="connsiteX9" fmla="*/ 640625 w 897217"/>
                    <a:gd name="connsiteY9" fmla="*/ 428465 h 626506"/>
                    <a:gd name="connsiteX10" fmla="*/ 608347 w 897217"/>
                    <a:gd name="connsiteY10" fmla="*/ 444604 h 626506"/>
                    <a:gd name="connsiteX11" fmla="*/ 494027 w 897217"/>
                    <a:gd name="connsiteY11" fmla="*/ 501092 h 626506"/>
                    <a:gd name="connsiteX12" fmla="*/ 465784 w 897217"/>
                    <a:gd name="connsiteY12" fmla="*/ 541439 h 626506"/>
                    <a:gd name="connsiteX13" fmla="*/ 434850 w 897217"/>
                    <a:gd name="connsiteY13" fmla="*/ 550853 h 626506"/>
                    <a:gd name="connsiteX14" fmla="*/ 333980 w 897217"/>
                    <a:gd name="connsiteY14" fmla="*/ 591202 h 626506"/>
                    <a:gd name="connsiteX15" fmla="*/ 89202 w 897217"/>
                    <a:gd name="connsiteY15" fmla="*/ 622135 h 626506"/>
                    <a:gd name="connsiteX16" fmla="*/ 75752 w 897217"/>
                    <a:gd name="connsiteY16" fmla="*/ 619445 h 626506"/>
                    <a:gd name="connsiteX17" fmla="*/ 15231 w 897217"/>
                    <a:gd name="connsiteY17" fmla="*/ 619445 h 626506"/>
                    <a:gd name="connsiteX18" fmla="*/ 8506 w 897217"/>
                    <a:gd name="connsiteY18" fmla="*/ 584477 h 626506"/>
                    <a:gd name="connsiteX19" fmla="*/ 130895 w 897217"/>
                    <a:gd name="connsiteY19" fmla="*/ 513196 h 626506"/>
                    <a:gd name="connsiteX20" fmla="*/ 90547 w 897217"/>
                    <a:gd name="connsiteY20" fmla="*/ 474193 h 626506"/>
                    <a:gd name="connsiteX21" fmla="*/ 75752 w 897217"/>
                    <a:gd name="connsiteY21" fmla="*/ 448639 h 626506"/>
                    <a:gd name="connsiteX22" fmla="*/ 60958 w 897217"/>
                    <a:gd name="connsiteY22" fmla="*/ 428465 h 626506"/>
                    <a:gd name="connsiteX23" fmla="*/ 124170 w 897217"/>
                    <a:gd name="connsiteY23" fmla="*/ 370633 h 626506"/>
                    <a:gd name="connsiteX24" fmla="*/ 190071 w 897217"/>
                    <a:gd name="connsiteY24" fmla="*/ 275142 h 626506"/>
                    <a:gd name="connsiteX25" fmla="*/ 210246 w 897217"/>
                    <a:gd name="connsiteY25" fmla="*/ 211930 h 626506"/>
                    <a:gd name="connsiteX26" fmla="*/ 222350 w 897217"/>
                    <a:gd name="connsiteY26" fmla="*/ 198481 h 626506"/>
                    <a:gd name="connsiteX27" fmla="*/ 280182 w 897217"/>
                    <a:gd name="connsiteY27" fmla="*/ 187722 h 626506"/>
                    <a:gd name="connsiteX28" fmla="*/ 313806 w 897217"/>
                    <a:gd name="connsiteY28" fmla="*/ 199826 h 626506"/>
                    <a:gd name="connsiteX29" fmla="*/ 359534 w 897217"/>
                    <a:gd name="connsiteY29" fmla="*/ 210586 h 626506"/>
                    <a:gd name="connsiteX30" fmla="*/ 346085 w 897217"/>
                    <a:gd name="connsiteY30" fmla="*/ 168893 h 626506"/>
                    <a:gd name="connsiteX31" fmla="*/ 344740 w 897217"/>
                    <a:gd name="connsiteY31" fmla="*/ 137959 h 626506"/>
                    <a:gd name="connsiteX32" fmla="*/ 344740 w 897217"/>
                    <a:gd name="connsiteY32" fmla="*/ 107026 h 626506"/>
                    <a:gd name="connsiteX33" fmla="*/ 514201 w 897217"/>
                    <a:gd name="connsiteY33" fmla="*/ 131234 h 626506"/>
                    <a:gd name="connsiteX34" fmla="*/ 512856 w 897217"/>
                    <a:gd name="connsiteY34" fmla="*/ 125855 h 626506"/>
                    <a:gd name="connsiteX35" fmla="*/ 512856 w 897217"/>
                    <a:gd name="connsiteY35" fmla="*/ 70713 h 626506"/>
                    <a:gd name="connsiteX36" fmla="*/ 539755 w 897217"/>
                    <a:gd name="connsiteY36" fmla="*/ 31710 h 626506"/>
                    <a:gd name="connsiteX37" fmla="*/ 554549 w 897217"/>
                    <a:gd name="connsiteY37" fmla="*/ 776 h 626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897216" h="626506">
                      <a:moveTo>
                        <a:pt x="554549" y="776"/>
                      </a:moveTo>
                      <a:cubicBezTo>
                        <a:pt x="613727" y="-4604"/>
                        <a:pt x="662144" y="18260"/>
                        <a:pt x="680973" y="61298"/>
                      </a:cubicBezTo>
                      <a:cubicBezTo>
                        <a:pt x="687698" y="46503"/>
                        <a:pt x="691732" y="30364"/>
                        <a:pt x="722666" y="26330"/>
                      </a:cubicBezTo>
                      <a:cubicBezTo>
                        <a:pt x="760324" y="20950"/>
                        <a:pt x="838330" y="38434"/>
                        <a:pt x="869263" y="54574"/>
                      </a:cubicBezTo>
                      <a:cubicBezTo>
                        <a:pt x="901542" y="72058"/>
                        <a:pt x="901542" y="96266"/>
                        <a:pt x="890783" y="123165"/>
                      </a:cubicBezTo>
                      <a:cubicBezTo>
                        <a:pt x="871954" y="186377"/>
                        <a:pt x="842365" y="249589"/>
                        <a:pt x="819502" y="311456"/>
                      </a:cubicBezTo>
                      <a:cubicBezTo>
                        <a:pt x="814122" y="324905"/>
                        <a:pt x="788567" y="330285"/>
                        <a:pt x="779154" y="316836"/>
                      </a:cubicBezTo>
                      <a:cubicBezTo>
                        <a:pt x="783189" y="322216"/>
                        <a:pt x="738806" y="350458"/>
                        <a:pt x="733426" y="353149"/>
                      </a:cubicBezTo>
                      <a:cubicBezTo>
                        <a:pt x="719976" y="358529"/>
                        <a:pt x="702492" y="358529"/>
                        <a:pt x="690387" y="363908"/>
                      </a:cubicBezTo>
                      <a:cubicBezTo>
                        <a:pt x="659454" y="377357"/>
                        <a:pt x="643315" y="397532"/>
                        <a:pt x="640625" y="428465"/>
                      </a:cubicBezTo>
                      <a:cubicBezTo>
                        <a:pt x="639280" y="441914"/>
                        <a:pt x="623140" y="448639"/>
                        <a:pt x="608347" y="444604"/>
                      </a:cubicBezTo>
                      <a:cubicBezTo>
                        <a:pt x="542445" y="425775"/>
                        <a:pt x="520925" y="460744"/>
                        <a:pt x="494027" y="501092"/>
                      </a:cubicBezTo>
                      <a:cubicBezTo>
                        <a:pt x="483268" y="517231"/>
                        <a:pt x="484612" y="529335"/>
                        <a:pt x="465784" y="541439"/>
                      </a:cubicBezTo>
                      <a:cubicBezTo>
                        <a:pt x="455024" y="546819"/>
                        <a:pt x="445609" y="549509"/>
                        <a:pt x="434850" y="550853"/>
                      </a:cubicBezTo>
                      <a:cubicBezTo>
                        <a:pt x="410641" y="576408"/>
                        <a:pt x="372984" y="581787"/>
                        <a:pt x="333980" y="591202"/>
                      </a:cubicBezTo>
                      <a:cubicBezTo>
                        <a:pt x="254629" y="610031"/>
                        <a:pt x="172587" y="619445"/>
                        <a:pt x="89202" y="622135"/>
                      </a:cubicBezTo>
                      <a:cubicBezTo>
                        <a:pt x="85167" y="622135"/>
                        <a:pt x="79787" y="620791"/>
                        <a:pt x="75752" y="619445"/>
                      </a:cubicBezTo>
                      <a:cubicBezTo>
                        <a:pt x="55579" y="628860"/>
                        <a:pt x="39439" y="628860"/>
                        <a:pt x="15231" y="619445"/>
                      </a:cubicBezTo>
                      <a:cubicBezTo>
                        <a:pt x="-2253" y="612721"/>
                        <a:pt x="-4944" y="595236"/>
                        <a:pt x="8506" y="584477"/>
                      </a:cubicBezTo>
                      <a:cubicBezTo>
                        <a:pt x="44819" y="553544"/>
                        <a:pt x="86512" y="529335"/>
                        <a:pt x="130895" y="513196"/>
                      </a:cubicBezTo>
                      <a:cubicBezTo>
                        <a:pt x="116101" y="501092"/>
                        <a:pt x="101306" y="488987"/>
                        <a:pt x="90547" y="474193"/>
                      </a:cubicBezTo>
                      <a:cubicBezTo>
                        <a:pt x="83822" y="466123"/>
                        <a:pt x="78442" y="456708"/>
                        <a:pt x="75752" y="448639"/>
                      </a:cubicBezTo>
                      <a:cubicBezTo>
                        <a:pt x="66338" y="445949"/>
                        <a:pt x="58268" y="439224"/>
                        <a:pt x="60958" y="428465"/>
                      </a:cubicBezTo>
                      <a:cubicBezTo>
                        <a:pt x="66338" y="398876"/>
                        <a:pt x="91891" y="377357"/>
                        <a:pt x="124170" y="370633"/>
                      </a:cubicBezTo>
                      <a:cubicBezTo>
                        <a:pt x="98616" y="327594"/>
                        <a:pt x="137619" y="273797"/>
                        <a:pt x="190071" y="275142"/>
                      </a:cubicBezTo>
                      <a:cubicBezTo>
                        <a:pt x="186037" y="252278"/>
                        <a:pt x="188727" y="229414"/>
                        <a:pt x="210246" y="211930"/>
                      </a:cubicBezTo>
                      <a:cubicBezTo>
                        <a:pt x="211591" y="206551"/>
                        <a:pt x="215626" y="201171"/>
                        <a:pt x="222350" y="198481"/>
                      </a:cubicBezTo>
                      <a:cubicBezTo>
                        <a:pt x="242525" y="189066"/>
                        <a:pt x="257318" y="185031"/>
                        <a:pt x="280182" y="187722"/>
                      </a:cubicBezTo>
                      <a:cubicBezTo>
                        <a:pt x="292287" y="189066"/>
                        <a:pt x="303046" y="194446"/>
                        <a:pt x="313806" y="199826"/>
                      </a:cubicBezTo>
                      <a:cubicBezTo>
                        <a:pt x="328600" y="202516"/>
                        <a:pt x="344740" y="205206"/>
                        <a:pt x="359534" y="210586"/>
                      </a:cubicBezTo>
                      <a:cubicBezTo>
                        <a:pt x="375673" y="205206"/>
                        <a:pt x="350120" y="183687"/>
                        <a:pt x="346085" y="168893"/>
                      </a:cubicBezTo>
                      <a:cubicBezTo>
                        <a:pt x="343394" y="159478"/>
                        <a:pt x="343394" y="147374"/>
                        <a:pt x="344740" y="137959"/>
                      </a:cubicBezTo>
                      <a:cubicBezTo>
                        <a:pt x="335325" y="131234"/>
                        <a:pt x="332636" y="115095"/>
                        <a:pt x="344740" y="107026"/>
                      </a:cubicBezTo>
                      <a:cubicBezTo>
                        <a:pt x="406606" y="62643"/>
                        <a:pt x="468473" y="89542"/>
                        <a:pt x="514201" y="131234"/>
                      </a:cubicBezTo>
                      <a:cubicBezTo>
                        <a:pt x="512856" y="128545"/>
                        <a:pt x="512856" y="127199"/>
                        <a:pt x="512856" y="125855"/>
                      </a:cubicBezTo>
                      <a:cubicBezTo>
                        <a:pt x="512856" y="105681"/>
                        <a:pt x="506132" y="90886"/>
                        <a:pt x="512856" y="70713"/>
                      </a:cubicBezTo>
                      <a:cubicBezTo>
                        <a:pt x="519581" y="51883"/>
                        <a:pt x="528996" y="39779"/>
                        <a:pt x="539755" y="31710"/>
                      </a:cubicBezTo>
                      <a:cubicBezTo>
                        <a:pt x="530340" y="20950"/>
                        <a:pt x="534375" y="3466"/>
                        <a:pt x="554549" y="776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69" name="任意多边形: 形状 1568" descr="28cf1b80-e301-4df9-8de9-124a2c86f523"/>
                <p:cNvSpPr/>
                <p:nvPr/>
              </p:nvSpPr>
              <p:spPr>
                <a:xfrm>
                  <a:off x="11991774" y="4230414"/>
                  <a:ext cx="200226" cy="268599"/>
                </a:xfrm>
                <a:custGeom>
                  <a:avLst/>
                  <a:gdLst>
                    <a:gd name="connsiteX0" fmla="*/ 155564 w 200226"/>
                    <a:gd name="connsiteY0" fmla="*/ 1064 h 268599"/>
                    <a:gd name="connsiteX1" fmla="*/ 183535 w 200226"/>
                    <a:gd name="connsiteY1" fmla="*/ 1631 h 268599"/>
                    <a:gd name="connsiteX2" fmla="*/ 200226 w 200226"/>
                    <a:gd name="connsiteY2" fmla="*/ 8367 h 268599"/>
                    <a:gd name="connsiteX3" fmla="*/ 200226 w 200226"/>
                    <a:gd name="connsiteY3" fmla="*/ 230355 h 268599"/>
                    <a:gd name="connsiteX4" fmla="*/ 171536 w 200226"/>
                    <a:gd name="connsiteY4" fmla="*/ 224827 h 268599"/>
                    <a:gd name="connsiteX5" fmla="*/ 124799 w 200226"/>
                    <a:gd name="connsiteY5" fmla="*/ 223819 h 268599"/>
                    <a:gd name="connsiteX6" fmla="*/ 119419 w 200226"/>
                    <a:gd name="connsiteY6" fmla="*/ 250718 h 268599"/>
                    <a:gd name="connsiteX7" fmla="*/ 77727 w 200226"/>
                    <a:gd name="connsiteY7" fmla="*/ 261477 h 268599"/>
                    <a:gd name="connsiteX8" fmla="*/ 42758 w 200226"/>
                    <a:gd name="connsiteY8" fmla="*/ 226509 h 268599"/>
                    <a:gd name="connsiteX9" fmla="*/ 7790 w 200226"/>
                    <a:gd name="connsiteY9" fmla="*/ 213060 h 268599"/>
                    <a:gd name="connsiteX10" fmla="*/ 71002 w 200226"/>
                    <a:gd name="connsiteY10" fmla="*/ 12664 h 268599"/>
                    <a:gd name="connsiteX11" fmla="*/ 107315 w 200226"/>
                    <a:gd name="connsiteY11" fmla="*/ 32838 h 268599"/>
                    <a:gd name="connsiteX12" fmla="*/ 155564 w 200226"/>
                    <a:gd name="connsiteY12" fmla="*/ 1064 h 268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0226" h="268599">
                      <a:moveTo>
                        <a:pt x="155564" y="1064"/>
                      </a:moveTo>
                      <a:cubicBezTo>
                        <a:pt x="164727" y="-533"/>
                        <a:pt x="174183" y="-323"/>
                        <a:pt x="183535" y="1631"/>
                      </a:cubicBezTo>
                      <a:lnTo>
                        <a:pt x="200226" y="8367"/>
                      </a:lnTo>
                      <a:lnTo>
                        <a:pt x="200226" y="230355"/>
                      </a:lnTo>
                      <a:lnTo>
                        <a:pt x="171536" y="224827"/>
                      </a:lnTo>
                      <a:cubicBezTo>
                        <a:pt x="157078" y="223819"/>
                        <a:pt x="140938" y="223819"/>
                        <a:pt x="124799" y="223819"/>
                      </a:cubicBezTo>
                      <a:cubicBezTo>
                        <a:pt x="123454" y="234579"/>
                        <a:pt x="120764" y="243993"/>
                        <a:pt x="119419" y="250718"/>
                      </a:cubicBezTo>
                      <a:cubicBezTo>
                        <a:pt x="115384" y="268202"/>
                        <a:pt x="92520" y="274927"/>
                        <a:pt x="77727" y="261477"/>
                      </a:cubicBezTo>
                      <a:cubicBezTo>
                        <a:pt x="66967" y="249372"/>
                        <a:pt x="54863" y="238613"/>
                        <a:pt x="42758" y="226509"/>
                      </a:cubicBezTo>
                      <a:cubicBezTo>
                        <a:pt x="30654" y="233234"/>
                        <a:pt x="10480" y="229199"/>
                        <a:pt x="7790" y="213060"/>
                      </a:cubicBezTo>
                      <a:cubicBezTo>
                        <a:pt x="1065" y="172712"/>
                        <a:pt x="-23144" y="-786"/>
                        <a:pt x="71002" y="12664"/>
                      </a:cubicBezTo>
                      <a:cubicBezTo>
                        <a:pt x="87140" y="14009"/>
                        <a:pt x="97900" y="22079"/>
                        <a:pt x="107315" y="32838"/>
                      </a:cubicBezTo>
                      <a:cubicBezTo>
                        <a:pt x="120092" y="14682"/>
                        <a:pt x="137240" y="4258"/>
                        <a:pt x="155564" y="1064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0" name="任意多边形: 形状 1569" descr="2ebac5dc-901c-4b3e-af92-b1ed45c9192a"/>
                <p:cNvSpPr/>
                <p:nvPr/>
              </p:nvSpPr>
              <p:spPr>
                <a:xfrm>
                  <a:off x="11161334" y="3134775"/>
                  <a:ext cx="185580" cy="365900"/>
                </a:xfrm>
                <a:custGeom>
                  <a:avLst/>
                  <a:gdLst>
                    <a:gd name="connsiteX0" fmla="*/ 106586 w 185580"/>
                    <a:gd name="connsiteY0" fmla="*/ 78 h 365900"/>
                    <a:gd name="connsiteX1" fmla="*/ 149624 w 185580"/>
                    <a:gd name="connsiteY1" fmla="*/ 17562 h 365900"/>
                    <a:gd name="connsiteX2" fmla="*/ 172488 w 185580"/>
                    <a:gd name="connsiteY2" fmla="*/ 49841 h 365900"/>
                    <a:gd name="connsiteX3" fmla="*/ 184592 w 185580"/>
                    <a:gd name="connsiteY3" fmla="*/ 118433 h 365900"/>
                    <a:gd name="connsiteX4" fmla="*/ 175178 w 185580"/>
                    <a:gd name="connsiteY4" fmla="*/ 239476 h 365900"/>
                    <a:gd name="connsiteX5" fmla="*/ 141554 w 185580"/>
                    <a:gd name="connsiteY5" fmla="*/ 318828 h 365900"/>
                    <a:gd name="connsiteX6" fmla="*/ 125415 w 185580"/>
                    <a:gd name="connsiteY6" fmla="*/ 348416 h 365900"/>
                    <a:gd name="connsiteX7" fmla="*/ 118690 w 185580"/>
                    <a:gd name="connsiteY7" fmla="*/ 351106 h 365900"/>
                    <a:gd name="connsiteX8" fmla="*/ 118690 w 185580"/>
                    <a:gd name="connsiteY8" fmla="*/ 344381 h 365900"/>
                    <a:gd name="connsiteX9" fmla="*/ 133485 w 185580"/>
                    <a:gd name="connsiteY9" fmla="*/ 314793 h 365900"/>
                    <a:gd name="connsiteX10" fmla="*/ 159038 w 185580"/>
                    <a:gd name="connsiteY10" fmla="*/ 234097 h 365900"/>
                    <a:gd name="connsiteX11" fmla="*/ 167108 w 185580"/>
                    <a:gd name="connsiteY11" fmla="*/ 117088 h 365900"/>
                    <a:gd name="connsiteX12" fmla="*/ 155004 w 185580"/>
                    <a:gd name="connsiteY12" fmla="*/ 53876 h 365900"/>
                    <a:gd name="connsiteX13" fmla="*/ 134830 w 185580"/>
                    <a:gd name="connsiteY13" fmla="*/ 28322 h 365900"/>
                    <a:gd name="connsiteX14" fmla="*/ 103896 w 185580"/>
                    <a:gd name="connsiteY14" fmla="*/ 16218 h 365900"/>
                    <a:gd name="connsiteX15" fmla="*/ 42029 w 185580"/>
                    <a:gd name="connsiteY15" fmla="*/ 44461 h 365900"/>
                    <a:gd name="connsiteX16" fmla="*/ 20510 w 185580"/>
                    <a:gd name="connsiteY16" fmla="*/ 102293 h 365900"/>
                    <a:gd name="connsiteX17" fmla="*/ 16475 w 185580"/>
                    <a:gd name="connsiteY17" fmla="*/ 164160 h 365900"/>
                    <a:gd name="connsiteX18" fmla="*/ 23201 w 185580"/>
                    <a:gd name="connsiteY18" fmla="*/ 220648 h 365900"/>
                    <a:gd name="connsiteX19" fmla="*/ 31270 w 185580"/>
                    <a:gd name="connsiteY19" fmla="*/ 304033 h 365900"/>
                    <a:gd name="connsiteX20" fmla="*/ 36650 w 185580"/>
                    <a:gd name="connsiteY20" fmla="*/ 334967 h 365900"/>
                    <a:gd name="connsiteX21" fmla="*/ 33959 w 185580"/>
                    <a:gd name="connsiteY21" fmla="*/ 365900 h 365900"/>
                    <a:gd name="connsiteX22" fmla="*/ 20510 w 185580"/>
                    <a:gd name="connsiteY22" fmla="*/ 340347 h 365900"/>
                    <a:gd name="connsiteX23" fmla="*/ 16475 w 185580"/>
                    <a:gd name="connsiteY23" fmla="*/ 308068 h 365900"/>
                    <a:gd name="connsiteX24" fmla="*/ 4371 w 185580"/>
                    <a:gd name="connsiteY24" fmla="*/ 223337 h 365900"/>
                    <a:gd name="connsiteX25" fmla="*/ 337 w 185580"/>
                    <a:gd name="connsiteY25" fmla="*/ 166850 h 365900"/>
                    <a:gd name="connsiteX26" fmla="*/ 1681 w 185580"/>
                    <a:gd name="connsiteY26" fmla="*/ 102293 h 365900"/>
                    <a:gd name="connsiteX27" fmla="*/ 27235 w 185580"/>
                    <a:gd name="connsiteY27" fmla="*/ 35046 h 365900"/>
                    <a:gd name="connsiteX28" fmla="*/ 106586 w 185580"/>
                    <a:gd name="connsiteY28" fmla="*/ 78 h 365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85580" h="365900">
                      <a:moveTo>
                        <a:pt x="106586" y="78"/>
                      </a:moveTo>
                      <a:cubicBezTo>
                        <a:pt x="122725" y="1424"/>
                        <a:pt x="138865" y="8148"/>
                        <a:pt x="149624" y="17562"/>
                      </a:cubicBezTo>
                      <a:cubicBezTo>
                        <a:pt x="160384" y="26977"/>
                        <a:pt x="167108" y="39081"/>
                        <a:pt x="172488" y="49841"/>
                      </a:cubicBezTo>
                      <a:cubicBezTo>
                        <a:pt x="183248" y="72705"/>
                        <a:pt x="183248" y="96913"/>
                        <a:pt x="184592" y="118433"/>
                      </a:cubicBezTo>
                      <a:cubicBezTo>
                        <a:pt x="187282" y="162816"/>
                        <a:pt x="184592" y="204508"/>
                        <a:pt x="175178" y="239476"/>
                      </a:cubicBezTo>
                      <a:cubicBezTo>
                        <a:pt x="165763" y="273100"/>
                        <a:pt x="150969" y="299999"/>
                        <a:pt x="141554" y="318828"/>
                      </a:cubicBezTo>
                      <a:cubicBezTo>
                        <a:pt x="130794" y="337656"/>
                        <a:pt x="134830" y="333621"/>
                        <a:pt x="125415" y="348416"/>
                      </a:cubicBezTo>
                      <a:cubicBezTo>
                        <a:pt x="121381" y="355141"/>
                        <a:pt x="120035" y="352451"/>
                        <a:pt x="118690" y="351106"/>
                      </a:cubicBezTo>
                      <a:cubicBezTo>
                        <a:pt x="117345" y="349761"/>
                        <a:pt x="116001" y="349761"/>
                        <a:pt x="118690" y="344381"/>
                      </a:cubicBezTo>
                      <a:cubicBezTo>
                        <a:pt x="126760" y="329587"/>
                        <a:pt x="124070" y="333621"/>
                        <a:pt x="133485" y="314793"/>
                      </a:cubicBezTo>
                      <a:cubicBezTo>
                        <a:pt x="142899" y="295964"/>
                        <a:pt x="150969" y="267720"/>
                        <a:pt x="159038" y="234097"/>
                      </a:cubicBezTo>
                      <a:cubicBezTo>
                        <a:pt x="165763" y="200474"/>
                        <a:pt x="169798" y="160125"/>
                        <a:pt x="167108" y="117088"/>
                      </a:cubicBezTo>
                      <a:cubicBezTo>
                        <a:pt x="165763" y="95569"/>
                        <a:pt x="164418" y="74050"/>
                        <a:pt x="155004" y="53876"/>
                      </a:cubicBezTo>
                      <a:cubicBezTo>
                        <a:pt x="149624" y="44461"/>
                        <a:pt x="142899" y="35046"/>
                        <a:pt x="134830" y="28322"/>
                      </a:cubicBezTo>
                      <a:cubicBezTo>
                        <a:pt x="126760" y="21597"/>
                        <a:pt x="116001" y="16218"/>
                        <a:pt x="103896" y="16218"/>
                      </a:cubicBezTo>
                      <a:cubicBezTo>
                        <a:pt x="79687" y="14873"/>
                        <a:pt x="55478" y="28322"/>
                        <a:pt x="42029" y="44461"/>
                      </a:cubicBezTo>
                      <a:cubicBezTo>
                        <a:pt x="28579" y="60601"/>
                        <a:pt x="23201" y="82120"/>
                        <a:pt x="20510" y="102293"/>
                      </a:cubicBezTo>
                      <a:cubicBezTo>
                        <a:pt x="17821" y="122468"/>
                        <a:pt x="16475" y="143986"/>
                        <a:pt x="16475" y="164160"/>
                      </a:cubicBezTo>
                      <a:cubicBezTo>
                        <a:pt x="17821" y="184335"/>
                        <a:pt x="21855" y="203164"/>
                        <a:pt x="23201" y="220648"/>
                      </a:cubicBezTo>
                      <a:cubicBezTo>
                        <a:pt x="25890" y="255616"/>
                        <a:pt x="28579" y="283860"/>
                        <a:pt x="31270" y="304033"/>
                      </a:cubicBezTo>
                      <a:cubicBezTo>
                        <a:pt x="35305" y="322863"/>
                        <a:pt x="33959" y="318828"/>
                        <a:pt x="36650" y="334967"/>
                      </a:cubicBezTo>
                      <a:cubicBezTo>
                        <a:pt x="39339" y="351106"/>
                        <a:pt x="39339" y="365900"/>
                        <a:pt x="33959" y="365900"/>
                      </a:cubicBezTo>
                      <a:cubicBezTo>
                        <a:pt x="29925" y="365900"/>
                        <a:pt x="21855" y="352451"/>
                        <a:pt x="20510" y="340347"/>
                      </a:cubicBezTo>
                      <a:cubicBezTo>
                        <a:pt x="16475" y="325552"/>
                        <a:pt x="20510" y="328243"/>
                        <a:pt x="16475" y="308068"/>
                      </a:cubicBezTo>
                      <a:cubicBezTo>
                        <a:pt x="12441" y="287895"/>
                        <a:pt x="7061" y="258305"/>
                        <a:pt x="4371" y="223337"/>
                      </a:cubicBezTo>
                      <a:cubicBezTo>
                        <a:pt x="1681" y="205853"/>
                        <a:pt x="1681" y="187024"/>
                        <a:pt x="337" y="166850"/>
                      </a:cubicBezTo>
                      <a:cubicBezTo>
                        <a:pt x="337" y="146676"/>
                        <a:pt x="-1009" y="125157"/>
                        <a:pt x="1681" y="102293"/>
                      </a:cubicBezTo>
                      <a:cubicBezTo>
                        <a:pt x="4371" y="80775"/>
                        <a:pt x="9751" y="56565"/>
                        <a:pt x="27235" y="35046"/>
                      </a:cubicBezTo>
                      <a:cubicBezTo>
                        <a:pt x="44719" y="14873"/>
                        <a:pt x="72962" y="-1267"/>
                        <a:pt x="106586" y="7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1" name="任意多边形: 形状 1570" descr="71800c7f-96d1-44ee-b66b-c40366b1d720"/>
                <p:cNvSpPr/>
                <p:nvPr/>
              </p:nvSpPr>
              <p:spPr>
                <a:xfrm>
                  <a:off x="10954023" y="3201679"/>
                  <a:ext cx="247733" cy="345926"/>
                </a:xfrm>
                <a:custGeom>
                  <a:avLst/>
                  <a:gdLst>
                    <a:gd name="connsiteX0" fmla="*/ 65757 w 247733"/>
                    <a:gd name="connsiteY0" fmla="*/ 589 h 345926"/>
                    <a:gd name="connsiteX1" fmla="*/ 106777 w 247733"/>
                    <a:gd name="connsiteY1" fmla="*/ 16560 h 345926"/>
                    <a:gd name="connsiteX2" fmla="*/ 156540 w 247733"/>
                    <a:gd name="connsiteY2" fmla="*/ 70358 h 345926"/>
                    <a:gd name="connsiteX3" fmla="*/ 188818 w 247733"/>
                    <a:gd name="connsiteY3" fmla="*/ 126844 h 345926"/>
                    <a:gd name="connsiteX4" fmla="*/ 217062 w 247733"/>
                    <a:gd name="connsiteY4" fmla="*/ 177952 h 345926"/>
                    <a:gd name="connsiteX5" fmla="*/ 241270 w 247733"/>
                    <a:gd name="connsiteY5" fmla="*/ 259993 h 345926"/>
                    <a:gd name="connsiteX6" fmla="*/ 246650 w 247733"/>
                    <a:gd name="connsiteY6" fmla="*/ 290926 h 345926"/>
                    <a:gd name="connsiteX7" fmla="*/ 242616 w 247733"/>
                    <a:gd name="connsiteY7" fmla="*/ 321859 h 345926"/>
                    <a:gd name="connsiteX8" fmla="*/ 229166 w 247733"/>
                    <a:gd name="connsiteY8" fmla="*/ 292271 h 345926"/>
                    <a:gd name="connsiteX9" fmla="*/ 225132 w 247733"/>
                    <a:gd name="connsiteY9" fmla="*/ 261338 h 345926"/>
                    <a:gd name="connsiteX10" fmla="*/ 198233 w 247733"/>
                    <a:gd name="connsiteY10" fmla="*/ 183331 h 345926"/>
                    <a:gd name="connsiteX11" fmla="*/ 174024 w 247733"/>
                    <a:gd name="connsiteY11" fmla="*/ 133570 h 345926"/>
                    <a:gd name="connsiteX12" fmla="*/ 139056 w 247733"/>
                    <a:gd name="connsiteY12" fmla="*/ 79772 h 345926"/>
                    <a:gd name="connsiteX13" fmla="*/ 93328 w 247733"/>
                    <a:gd name="connsiteY13" fmla="*/ 30010 h 345926"/>
                    <a:gd name="connsiteX14" fmla="*/ 62394 w 247733"/>
                    <a:gd name="connsiteY14" fmla="*/ 17905 h 345926"/>
                    <a:gd name="connsiteX15" fmla="*/ 34151 w 247733"/>
                    <a:gd name="connsiteY15" fmla="*/ 23284 h 345926"/>
                    <a:gd name="connsiteX16" fmla="*/ 22046 w 247733"/>
                    <a:gd name="connsiteY16" fmla="*/ 77082 h 345926"/>
                    <a:gd name="connsiteX17" fmla="*/ 40875 w 247733"/>
                    <a:gd name="connsiteY17" fmla="*/ 140294 h 345926"/>
                    <a:gd name="connsiteX18" fmla="*/ 100053 w 247733"/>
                    <a:gd name="connsiteY18" fmla="*/ 245199 h 345926"/>
                    <a:gd name="connsiteX19" fmla="*/ 149815 w 247733"/>
                    <a:gd name="connsiteY19" fmla="*/ 313790 h 345926"/>
                    <a:gd name="connsiteX20" fmla="*/ 174024 w 247733"/>
                    <a:gd name="connsiteY20" fmla="*/ 337999 h 345926"/>
                    <a:gd name="connsiteX21" fmla="*/ 174024 w 247733"/>
                    <a:gd name="connsiteY21" fmla="*/ 344723 h 345926"/>
                    <a:gd name="connsiteX22" fmla="*/ 167300 w 247733"/>
                    <a:gd name="connsiteY22" fmla="*/ 342034 h 345926"/>
                    <a:gd name="connsiteX23" fmla="*/ 143090 w 247733"/>
                    <a:gd name="connsiteY23" fmla="*/ 317825 h 345926"/>
                    <a:gd name="connsiteX24" fmla="*/ 83914 w 247733"/>
                    <a:gd name="connsiteY24" fmla="*/ 251923 h 345926"/>
                    <a:gd name="connsiteX25" fmla="*/ 23391 w 247733"/>
                    <a:gd name="connsiteY25" fmla="*/ 145674 h 345926"/>
                    <a:gd name="connsiteX26" fmla="*/ 3218 w 247733"/>
                    <a:gd name="connsiteY26" fmla="*/ 81116 h 345926"/>
                    <a:gd name="connsiteX27" fmla="*/ 527 w 247733"/>
                    <a:gd name="connsiteY27" fmla="*/ 44804 h 345926"/>
                    <a:gd name="connsiteX28" fmla="*/ 20702 w 247733"/>
                    <a:gd name="connsiteY28" fmla="*/ 9835 h 345926"/>
                    <a:gd name="connsiteX29" fmla="*/ 65757 w 247733"/>
                    <a:gd name="connsiteY29" fmla="*/ 589 h 345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47733" h="345926">
                      <a:moveTo>
                        <a:pt x="65757" y="589"/>
                      </a:moveTo>
                      <a:cubicBezTo>
                        <a:pt x="81223" y="2438"/>
                        <a:pt x="96017" y="8490"/>
                        <a:pt x="106777" y="16560"/>
                      </a:cubicBezTo>
                      <a:cubicBezTo>
                        <a:pt x="129641" y="32699"/>
                        <a:pt x="143090" y="51528"/>
                        <a:pt x="156540" y="70358"/>
                      </a:cubicBezTo>
                      <a:cubicBezTo>
                        <a:pt x="169989" y="89187"/>
                        <a:pt x="179404" y="109361"/>
                        <a:pt x="188818" y="126844"/>
                      </a:cubicBezTo>
                      <a:cubicBezTo>
                        <a:pt x="198233" y="144329"/>
                        <a:pt x="210337" y="161813"/>
                        <a:pt x="217062" y="177952"/>
                      </a:cubicBezTo>
                      <a:cubicBezTo>
                        <a:pt x="230512" y="211575"/>
                        <a:pt x="237236" y="239819"/>
                        <a:pt x="241270" y="259993"/>
                      </a:cubicBezTo>
                      <a:cubicBezTo>
                        <a:pt x="245305" y="278822"/>
                        <a:pt x="243961" y="274787"/>
                        <a:pt x="246650" y="290926"/>
                      </a:cubicBezTo>
                      <a:cubicBezTo>
                        <a:pt x="249341" y="307066"/>
                        <a:pt x="246650" y="323205"/>
                        <a:pt x="242616" y="321859"/>
                      </a:cubicBezTo>
                      <a:cubicBezTo>
                        <a:pt x="238581" y="321859"/>
                        <a:pt x="231856" y="308410"/>
                        <a:pt x="229166" y="292271"/>
                      </a:cubicBezTo>
                      <a:cubicBezTo>
                        <a:pt x="226477" y="277477"/>
                        <a:pt x="229166" y="280167"/>
                        <a:pt x="225132" y="261338"/>
                      </a:cubicBezTo>
                      <a:cubicBezTo>
                        <a:pt x="219752" y="242509"/>
                        <a:pt x="211682" y="215610"/>
                        <a:pt x="198233" y="183331"/>
                      </a:cubicBezTo>
                      <a:cubicBezTo>
                        <a:pt x="191508" y="168538"/>
                        <a:pt x="183438" y="151054"/>
                        <a:pt x="174024" y="133570"/>
                      </a:cubicBezTo>
                      <a:cubicBezTo>
                        <a:pt x="163265" y="116086"/>
                        <a:pt x="152505" y="97256"/>
                        <a:pt x="139056" y="79772"/>
                      </a:cubicBezTo>
                      <a:cubicBezTo>
                        <a:pt x="125606" y="62288"/>
                        <a:pt x="112157" y="43459"/>
                        <a:pt x="93328" y="30010"/>
                      </a:cubicBezTo>
                      <a:cubicBezTo>
                        <a:pt x="83914" y="23284"/>
                        <a:pt x="73154" y="19250"/>
                        <a:pt x="62394" y="17905"/>
                      </a:cubicBezTo>
                      <a:cubicBezTo>
                        <a:pt x="51635" y="16560"/>
                        <a:pt x="40875" y="17905"/>
                        <a:pt x="34151" y="23284"/>
                      </a:cubicBezTo>
                      <a:cubicBezTo>
                        <a:pt x="19357" y="32699"/>
                        <a:pt x="16667" y="56908"/>
                        <a:pt x="22046" y="77082"/>
                      </a:cubicBezTo>
                      <a:cubicBezTo>
                        <a:pt x="27426" y="98600"/>
                        <a:pt x="32806" y="120121"/>
                        <a:pt x="40875" y="140294"/>
                      </a:cubicBezTo>
                      <a:cubicBezTo>
                        <a:pt x="57015" y="180642"/>
                        <a:pt x="79878" y="215610"/>
                        <a:pt x="100053" y="245199"/>
                      </a:cubicBezTo>
                      <a:cubicBezTo>
                        <a:pt x="118882" y="273442"/>
                        <a:pt x="135021" y="297651"/>
                        <a:pt x="149815" y="313790"/>
                      </a:cubicBezTo>
                      <a:cubicBezTo>
                        <a:pt x="164609" y="329930"/>
                        <a:pt x="161920" y="325895"/>
                        <a:pt x="174024" y="337999"/>
                      </a:cubicBezTo>
                      <a:cubicBezTo>
                        <a:pt x="179404" y="343379"/>
                        <a:pt x="176714" y="344723"/>
                        <a:pt x="174024" y="344723"/>
                      </a:cubicBezTo>
                      <a:cubicBezTo>
                        <a:pt x="172679" y="346069"/>
                        <a:pt x="172679" y="347414"/>
                        <a:pt x="167300" y="342034"/>
                      </a:cubicBezTo>
                      <a:cubicBezTo>
                        <a:pt x="155195" y="329930"/>
                        <a:pt x="159230" y="332619"/>
                        <a:pt x="143090" y="317825"/>
                      </a:cubicBezTo>
                      <a:cubicBezTo>
                        <a:pt x="126951" y="303031"/>
                        <a:pt x="105433" y="281511"/>
                        <a:pt x="83914" y="251923"/>
                      </a:cubicBezTo>
                      <a:cubicBezTo>
                        <a:pt x="62394" y="222335"/>
                        <a:pt x="39530" y="187367"/>
                        <a:pt x="23391" y="145674"/>
                      </a:cubicBezTo>
                      <a:cubicBezTo>
                        <a:pt x="15322" y="125499"/>
                        <a:pt x="8597" y="103980"/>
                        <a:pt x="3218" y="81116"/>
                      </a:cubicBezTo>
                      <a:cubicBezTo>
                        <a:pt x="527" y="69012"/>
                        <a:pt x="-818" y="56908"/>
                        <a:pt x="527" y="44804"/>
                      </a:cubicBezTo>
                      <a:cubicBezTo>
                        <a:pt x="1873" y="32699"/>
                        <a:pt x="7253" y="19250"/>
                        <a:pt x="20702" y="9835"/>
                      </a:cubicBezTo>
                      <a:cubicBezTo>
                        <a:pt x="34151" y="1093"/>
                        <a:pt x="50291" y="-1261"/>
                        <a:pt x="65757" y="5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2" name="任意多边形: 形状 1571" descr="8e963282-1562-4b47-8897-e6c243bf7222"/>
                <p:cNvSpPr/>
                <p:nvPr/>
              </p:nvSpPr>
              <p:spPr>
                <a:xfrm>
                  <a:off x="10740960" y="3306549"/>
                  <a:ext cx="379960" cy="281546"/>
                </a:xfrm>
                <a:custGeom>
                  <a:avLst/>
                  <a:gdLst>
                    <a:gd name="connsiteX0" fmla="*/ 77753 w 379960"/>
                    <a:gd name="connsiteY0" fmla="*/ 455 h 281546"/>
                    <a:gd name="connsiteX1" fmla="*/ 155758 w 379960"/>
                    <a:gd name="connsiteY1" fmla="*/ 36768 h 281546"/>
                    <a:gd name="connsiteX2" fmla="*/ 212246 w 379960"/>
                    <a:gd name="connsiteY2" fmla="*/ 83840 h 281546"/>
                    <a:gd name="connsiteX3" fmla="*/ 264699 w 379960"/>
                    <a:gd name="connsiteY3" fmla="*/ 124188 h 281546"/>
                    <a:gd name="connsiteX4" fmla="*/ 334635 w 379960"/>
                    <a:gd name="connsiteY4" fmla="*/ 190090 h 281546"/>
                    <a:gd name="connsiteX5" fmla="*/ 360190 w 379960"/>
                    <a:gd name="connsiteY5" fmla="*/ 215645 h 281546"/>
                    <a:gd name="connsiteX6" fmla="*/ 379018 w 379960"/>
                    <a:gd name="connsiteY6" fmla="*/ 243888 h 281546"/>
                    <a:gd name="connsiteX7" fmla="*/ 348084 w 379960"/>
                    <a:gd name="connsiteY7" fmla="*/ 227749 h 281546"/>
                    <a:gd name="connsiteX8" fmla="*/ 322531 w 379960"/>
                    <a:gd name="connsiteY8" fmla="*/ 200850 h 281546"/>
                    <a:gd name="connsiteX9" fmla="*/ 249904 w 379960"/>
                    <a:gd name="connsiteY9" fmla="*/ 136293 h 281546"/>
                    <a:gd name="connsiteX10" fmla="*/ 200142 w 379960"/>
                    <a:gd name="connsiteY10" fmla="*/ 94600 h 281546"/>
                    <a:gd name="connsiteX11" fmla="*/ 142309 w 379960"/>
                    <a:gd name="connsiteY11" fmla="*/ 50217 h 281546"/>
                    <a:gd name="connsiteX12" fmla="*/ 75062 w 379960"/>
                    <a:gd name="connsiteY12" fmla="*/ 17939 h 281546"/>
                    <a:gd name="connsiteX13" fmla="*/ 41439 w 379960"/>
                    <a:gd name="connsiteY13" fmla="*/ 23319 h 281546"/>
                    <a:gd name="connsiteX14" fmla="*/ 22610 w 379960"/>
                    <a:gd name="connsiteY14" fmla="*/ 47527 h 281546"/>
                    <a:gd name="connsiteX15" fmla="*/ 37405 w 379960"/>
                    <a:gd name="connsiteY15" fmla="*/ 110739 h 281546"/>
                    <a:gd name="connsiteX16" fmla="*/ 84477 w 379960"/>
                    <a:gd name="connsiteY16" fmla="*/ 167227 h 281546"/>
                    <a:gd name="connsiteX17" fmla="*/ 201487 w 379960"/>
                    <a:gd name="connsiteY17" fmla="*/ 239853 h 281546"/>
                    <a:gd name="connsiteX18" fmla="*/ 296977 w 379960"/>
                    <a:gd name="connsiteY18" fmla="*/ 270786 h 281546"/>
                    <a:gd name="connsiteX19" fmla="*/ 335980 w 379960"/>
                    <a:gd name="connsiteY19" fmla="*/ 274821 h 281546"/>
                    <a:gd name="connsiteX20" fmla="*/ 342704 w 379960"/>
                    <a:gd name="connsiteY20" fmla="*/ 278857 h 281546"/>
                    <a:gd name="connsiteX21" fmla="*/ 334635 w 379960"/>
                    <a:gd name="connsiteY21" fmla="*/ 281546 h 281546"/>
                    <a:gd name="connsiteX22" fmla="*/ 294287 w 379960"/>
                    <a:gd name="connsiteY22" fmla="*/ 277512 h 281546"/>
                    <a:gd name="connsiteX23" fmla="*/ 193417 w 379960"/>
                    <a:gd name="connsiteY23" fmla="*/ 253302 h 281546"/>
                    <a:gd name="connsiteX24" fmla="*/ 71028 w 379960"/>
                    <a:gd name="connsiteY24" fmla="*/ 177986 h 281546"/>
                    <a:gd name="connsiteX25" fmla="*/ 21266 w 379960"/>
                    <a:gd name="connsiteY25" fmla="*/ 118809 h 281546"/>
                    <a:gd name="connsiteX26" fmla="*/ 2436 w 379960"/>
                    <a:gd name="connsiteY26" fmla="*/ 43492 h 281546"/>
                    <a:gd name="connsiteX27" fmla="*/ 29335 w 379960"/>
                    <a:gd name="connsiteY27" fmla="*/ 8524 h 281546"/>
                    <a:gd name="connsiteX28" fmla="*/ 77753 w 379960"/>
                    <a:gd name="connsiteY28" fmla="*/ 455 h 281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9960" h="281546">
                      <a:moveTo>
                        <a:pt x="77753" y="455"/>
                      </a:moveTo>
                      <a:cubicBezTo>
                        <a:pt x="111376" y="4490"/>
                        <a:pt x="135585" y="21973"/>
                        <a:pt x="155758" y="36768"/>
                      </a:cubicBezTo>
                      <a:cubicBezTo>
                        <a:pt x="177277" y="51562"/>
                        <a:pt x="194762" y="69047"/>
                        <a:pt x="212246" y="83840"/>
                      </a:cubicBezTo>
                      <a:cubicBezTo>
                        <a:pt x="231075" y="98635"/>
                        <a:pt x="249904" y="110739"/>
                        <a:pt x="264699" y="124188"/>
                      </a:cubicBezTo>
                      <a:cubicBezTo>
                        <a:pt x="294287" y="149742"/>
                        <a:pt x="317151" y="173951"/>
                        <a:pt x="334635" y="190090"/>
                      </a:cubicBezTo>
                      <a:cubicBezTo>
                        <a:pt x="350775" y="206230"/>
                        <a:pt x="346740" y="203539"/>
                        <a:pt x="360190" y="215645"/>
                      </a:cubicBezTo>
                      <a:cubicBezTo>
                        <a:pt x="373639" y="227749"/>
                        <a:pt x="383052" y="242543"/>
                        <a:pt x="379018" y="243888"/>
                      </a:cubicBezTo>
                      <a:cubicBezTo>
                        <a:pt x="374983" y="245233"/>
                        <a:pt x="358844" y="237163"/>
                        <a:pt x="348084" y="227749"/>
                      </a:cubicBezTo>
                      <a:cubicBezTo>
                        <a:pt x="334635" y="215645"/>
                        <a:pt x="340015" y="216989"/>
                        <a:pt x="322531" y="200850"/>
                      </a:cubicBezTo>
                      <a:cubicBezTo>
                        <a:pt x="305047" y="184711"/>
                        <a:pt x="280837" y="161847"/>
                        <a:pt x="249904" y="136293"/>
                      </a:cubicBezTo>
                      <a:cubicBezTo>
                        <a:pt x="235110" y="122843"/>
                        <a:pt x="217625" y="109394"/>
                        <a:pt x="200142" y="94600"/>
                      </a:cubicBezTo>
                      <a:cubicBezTo>
                        <a:pt x="182657" y="79806"/>
                        <a:pt x="162484" y="65011"/>
                        <a:pt x="142309" y="50217"/>
                      </a:cubicBezTo>
                      <a:cubicBezTo>
                        <a:pt x="122136" y="35423"/>
                        <a:pt x="99272" y="20628"/>
                        <a:pt x="75062" y="17939"/>
                      </a:cubicBezTo>
                      <a:cubicBezTo>
                        <a:pt x="62958" y="16593"/>
                        <a:pt x="50854" y="17939"/>
                        <a:pt x="41439" y="23319"/>
                      </a:cubicBezTo>
                      <a:cubicBezTo>
                        <a:pt x="32025" y="28699"/>
                        <a:pt x="25301" y="38112"/>
                        <a:pt x="22610" y="47527"/>
                      </a:cubicBezTo>
                      <a:cubicBezTo>
                        <a:pt x="17230" y="66356"/>
                        <a:pt x="23955" y="90566"/>
                        <a:pt x="37405" y="110739"/>
                      </a:cubicBezTo>
                      <a:cubicBezTo>
                        <a:pt x="50854" y="130914"/>
                        <a:pt x="66993" y="149742"/>
                        <a:pt x="84477" y="167227"/>
                      </a:cubicBezTo>
                      <a:cubicBezTo>
                        <a:pt x="119446" y="202195"/>
                        <a:pt x="163829" y="223714"/>
                        <a:pt x="201487" y="239853"/>
                      </a:cubicBezTo>
                      <a:cubicBezTo>
                        <a:pt x="239145" y="255993"/>
                        <a:pt x="272768" y="266752"/>
                        <a:pt x="296977" y="270786"/>
                      </a:cubicBezTo>
                      <a:cubicBezTo>
                        <a:pt x="321186" y="274821"/>
                        <a:pt x="317151" y="273477"/>
                        <a:pt x="335980" y="274821"/>
                      </a:cubicBezTo>
                      <a:cubicBezTo>
                        <a:pt x="345395" y="274821"/>
                        <a:pt x="344050" y="277512"/>
                        <a:pt x="342704" y="278857"/>
                      </a:cubicBezTo>
                      <a:cubicBezTo>
                        <a:pt x="341360" y="281546"/>
                        <a:pt x="342704" y="281546"/>
                        <a:pt x="334635" y="281546"/>
                      </a:cubicBezTo>
                      <a:cubicBezTo>
                        <a:pt x="314461" y="280201"/>
                        <a:pt x="319841" y="280201"/>
                        <a:pt x="294287" y="277512"/>
                      </a:cubicBezTo>
                      <a:cubicBezTo>
                        <a:pt x="270079" y="274821"/>
                        <a:pt x="233765" y="269442"/>
                        <a:pt x="193417" y="253302"/>
                      </a:cubicBezTo>
                      <a:cubicBezTo>
                        <a:pt x="153069" y="237163"/>
                        <a:pt x="108686" y="212954"/>
                        <a:pt x="71028" y="177986"/>
                      </a:cubicBezTo>
                      <a:cubicBezTo>
                        <a:pt x="52199" y="160502"/>
                        <a:pt x="36059" y="140328"/>
                        <a:pt x="21266" y="118809"/>
                      </a:cubicBezTo>
                      <a:cubicBezTo>
                        <a:pt x="7816" y="98635"/>
                        <a:pt x="-5633" y="71736"/>
                        <a:pt x="2436" y="43492"/>
                      </a:cubicBezTo>
                      <a:cubicBezTo>
                        <a:pt x="5126" y="30043"/>
                        <a:pt x="14541" y="16593"/>
                        <a:pt x="29335" y="8524"/>
                      </a:cubicBezTo>
                      <a:cubicBezTo>
                        <a:pt x="44129" y="455"/>
                        <a:pt x="61614" y="-891"/>
                        <a:pt x="77753" y="45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3" name="任意多边形: 形状 1572" descr="82de5818-8fbf-440c-873e-dca037b638c3"/>
                <p:cNvSpPr/>
                <p:nvPr/>
              </p:nvSpPr>
              <p:spPr>
                <a:xfrm>
                  <a:off x="10607915" y="3538965"/>
                  <a:ext cx="458376" cy="164345"/>
                </a:xfrm>
                <a:custGeom>
                  <a:avLst/>
                  <a:gdLst>
                    <a:gd name="connsiteX0" fmla="*/ 236184 w 458376"/>
                    <a:gd name="connsiteY0" fmla="*/ 208 h 164345"/>
                    <a:gd name="connsiteX1" fmla="*/ 278045 w 458376"/>
                    <a:gd name="connsiteY1" fmla="*/ 3402 h 164345"/>
                    <a:gd name="connsiteX2" fmla="*/ 314358 w 458376"/>
                    <a:gd name="connsiteY2" fmla="*/ 8782 h 164345"/>
                    <a:gd name="connsiteX3" fmla="*/ 345292 w 458376"/>
                    <a:gd name="connsiteY3" fmla="*/ 23577 h 164345"/>
                    <a:gd name="connsiteX4" fmla="*/ 314358 w 458376"/>
                    <a:gd name="connsiteY4" fmla="*/ 22232 h 164345"/>
                    <a:gd name="connsiteX5" fmla="*/ 279390 w 458376"/>
                    <a:gd name="connsiteY5" fmla="*/ 15506 h 164345"/>
                    <a:gd name="connsiteX6" fmla="*/ 186590 w 458376"/>
                    <a:gd name="connsiteY6" fmla="*/ 16852 h 164345"/>
                    <a:gd name="connsiteX7" fmla="*/ 126067 w 458376"/>
                    <a:gd name="connsiteY7" fmla="*/ 27612 h 164345"/>
                    <a:gd name="connsiteX8" fmla="*/ 62855 w 458376"/>
                    <a:gd name="connsiteY8" fmla="*/ 49130 h 164345"/>
                    <a:gd name="connsiteX9" fmla="*/ 23852 w 458376"/>
                    <a:gd name="connsiteY9" fmla="*/ 93513 h 164345"/>
                    <a:gd name="connsiteX10" fmla="*/ 54786 w 458376"/>
                    <a:gd name="connsiteY10" fmla="*/ 136550 h 164345"/>
                    <a:gd name="connsiteX11" fmla="*/ 126067 w 458376"/>
                    <a:gd name="connsiteY11" fmla="*/ 145965 h 164345"/>
                    <a:gd name="connsiteX12" fmla="*/ 200039 w 458376"/>
                    <a:gd name="connsiteY12" fmla="*/ 140585 h 164345"/>
                    <a:gd name="connsiteX13" fmla="*/ 329153 w 458376"/>
                    <a:gd name="connsiteY13" fmla="*/ 113686 h 164345"/>
                    <a:gd name="connsiteX14" fmla="*/ 417919 w 458376"/>
                    <a:gd name="connsiteY14" fmla="*/ 90824 h 164345"/>
                    <a:gd name="connsiteX15" fmla="*/ 450197 w 458376"/>
                    <a:gd name="connsiteY15" fmla="*/ 77374 h 164345"/>
                    <a:gd name="connsiteX16" fmla="*/ 458267 w 458376"/>
                    <a:gd name="connsiteY16" fmla="*/ 78718 h 164345"/>
                    <a:gd name="connsiteX17" fmla="*/ 452887 w 458376"/>
                    <a:gd name="connsiteY17" fmla="*/ 84098 h 164345"/>
                    <a:gd name="connsiteX18" fmla="*/ 420608 w 458376"/>
                    <a:gd name="connsiteY18" fmla="*/ 97548 h 164345"/>
                    <a:gd name="connsiteX19" fmla="*/ 333188 w 458376"/>
                    <a:gd name="connsiteY19" fmla="*/ 128481 h 164345"/>
                    <a:gd name="connsiteX20" fmla="*/ 201383 w 458376"/>
                    <a:gd name="connsiteY20" fmla="*/ 156725 h 164345"/>
                    <a:gd name="connsiteX21" fmla="*/ 124723 w 458376"/>
                    <a:gd name="connsiteY21" fmla="*/ 163449 h 164345"/>
                    <a:gd name="connsiteX22" fmla="*/ 44027 w 458376"/>
                    <a:gd name="connsiteY22" fmla="*/ 155380 h 164345"/>
                    <a:gd name="connsiteX23" fmla="*/ 10403 w 458376"/>
                    <a:gd name="connsiteY23" fmla="*/ 131171 h 164345"/>
                    <a:gd name="connsiteX24" fmla="*/ 988 w 458376"/>
                    <a:gd name="connsiteY24" fmla="*/ 93513 h 164345"/>
                    <a:gd name="connsiteX25" fmla="*/ 18472 w 458376"/>
                    <a:gd name="connsiteY25" fmla="*/ 59890 h 164345"/>
                    <a:gd name="connsiteX26" fmla="*/ 49406 w 458376"/>
                    <a:gd name="connsiteY26" fmla="*/ 37026 h 164345"/>
                    <a:gd name="connsiteX27" fmla="*/ 117998 w 458376"/>
                    <a:gd name="connsiteY27" fmla="*/ 15506 h 164345"/>
                    <a:gd name="connsiteX28" fmla="*/ 181210 w 458376"/>
                    <a:gd name="connsiteY28" fmla="*/ 2057 h 164345"/>
                    <a:gd name="connsiteX29" fmla="*/ 236184 w 458376"/>
                    <a:gd name="connsiteY29" fmla="*/ 208 h 164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58375" h="164345">
                      <a:moveTo>
                        <a:pt x="236184" y="208"/>
                      </a:moveTo>
                      <a:cubicBezTo>
                        <a:pt x="252491" y="713"/>
                        <a:pt x="266613" y="2058"/>
                        <a:pt x="278045" y="3402"/>
                      </a:cubicBezTo>
                      <a:cubicBezTo>
                        <a:pt x="300909" y="6093"/>
                        <a:pt x="296874" y="6093"/>
                        <a:pt x="314358" y="8782"/>
                      </a:cubicBezTo>
                      <a:cubicBezTo>
                        <a:pt x="333188" y="12817"/>
                        <a:pt x="347982" y="20886"/>
                        <a:pt x="345292" y="23577"/>
                      </a:cubicBezTo>
                      <a:cubicBezTo>
                        <a:pt x="342602" y="27612"/>
                        <a:pt x="326462" y="27612"/>
                        <a:pt x="314358" y="22232"/>
                      </a:cubicBezTo>
                      <a:cubicBezTo>
                        <a:pt x="296874" y="19542"/>
                        <a:pt x="302254" y="18197"/>
                        <a:pt x="279390" y="15506"/>
                      </a:cubicBezTo>
                      <a:cubicBezTo>
                        <a:pt x="256526" y="12817"/>
                        <a:pt x="224248" y="12817"/>
                        <a:pt x="186590" y="16852"/>
                      </a:cubicBezTo>
                      <a:cubicBezTo>
                        <a:pt x="167761" y="19542"/>
                        <a:pt x="147587" y="22232"/>
                        <a:pt x="126067" y="27612"/>
                      </a:cubicBezTo>
                      <a:cubicBezTo>
                        <a:pt x="104549" y="32992"/>
                        <a:pt x="83030" y="39716"/>
                        <a:pt x="62855" y="49130"/>
                      </a:cubicBezTo>
                      <a:cubicBezTo>
                        <a:pt x="42682" y="58545"/>
                        <a:pt x="26543" y="74684"/>
                        <a:pt x="23852" y="93513"/>
                      </a:cubicBezTo>
                      <a:cubicBezTo>
                        <a:pt x="19818" y="112342"/>
                        <a:pt x="34612" y="128481"/>
                        <a:pt x="54786" y="136550"/>
                      </a:cubicBezTo>
                      <a:cubicBezTo>
                        <a:pt x="74960" y="144621"/>
                        <a:pt x="100514" y="147310"/>
                        <a:pt x="126067" y="145965"/>
                      </a:cubicBezTo>
                      <a:cubicBezTo>
                        <a:pt x="151622" y="144621"/>
                        <a:pt x="175830" y="143276"/>
                        <a:pt x="200039" y="140585"/>
                      </a:cubicBezTo>
                      <a:cubicBezTo>
                        <a:pt x="248457" y="135206"/>
                        <a:pt x="291494" y="123101"/>
                        <a:pt x="329153" y="113686"/>
                      </a:cubicBezTo>
                      <a:cubicBezTo>
                        <a:pt x="365466" y="104273"/>
                        <a:pt x="396400" y="97548"/>
                        <a:pt x="417919" y="90824"/>
                      </a:cubicBezTo>
                      <a:cubicBezTo>
                        <a:pt x="438092" y="82753"/>
                        <a:pt x="434057" y="82753"/>
                        <a:pt x="450197" y="77374"/>
                      </a:cubicBezTo>
                      <a:cubicBezTo>
                        <a:pt x="458267" y="74684"/>
                        <a:pt x="458267" y="76029"/>
                        <a:pt x="458267" y="78718"/>
                      </a:cubicBezTo>
                      <a:cubicBezTo>
                        <a:pt x="458267" y="81409"/>
                        <a:pt x="459612" y="81409"/>
                        <a:pt x="452887" y="84098"/>
                      </a:cubicBezTo>
                      <a:cubicBezTo>
                        <a:pt x="436748" y="90824"/>
                        <a:pt x="442127" y="89478"/>
                        <a:pt x="420608" y="97548"/>
                      </a:cubicBezTo>
                      <a:cubicBezTo>
                        <a:pt x="400435" y="105617"/>
                        <a:pt x="370845" y="117722"/>
                        <a:pt x="333188" y="128481"/>
                      </a:cubicBezTo>
                      <a:cubicBezTo>
                        <a:pt x="295529" y="139241"/>
                        <a:pt x="249801" y="150000"/>
                        <a:pt x="201383" y="156725"/>
                      </a:cubicBezTo>
                      <a:cubicBezTo>
                        <a:pt x="175830" y="159414"/>
                        <a:pt x="150277" y="162105"/>
                        <a:pt x="124723" y="163449"/>
                      </a:cubicBezTo>
                      <a:cubicBezTo>
                        <a:pt x="99169" y="164794"/>
                        <a:pt x="70926" y="166140"/>
                        <a:pt x="44027" y="155380"/>
                      </a:cubicBezTo>
                      <a:cubicBezTo>
                        <a:pt x="30578" y="150000"/>
                        <a:pt x="18472" y="141930"/>
                        <a:pt x="10403" y="131171"/>
                      </a:cubicBezTo>
                      <a:cubicBezTo>
                        <a:pt x="988" y="120412"/>
                        <a:pt x="-1701" y="105617"/>
                        <a:pt x="988" y="93513"/>
                      </a:cubicBezTo>
                      <a:cubicBezTo>
                        <a:pt x="2334" y="81409"/>
                        <a:pt x="9058" y="69304"/>
                        <a:pt x="18472" y="59890"/>
                      </a:cubicBezTo>
                      <a:cubicBezTo>
                        <a:pt x="26543" y="50476"/>
                        <a:pt x="38647" y="42405"/>
                        <a:pt x="49406" y="37026"/>
                      </a:cubicBezTo>
                      <a:cubicBezTo>
                        <a:pt x="72270" y="24921"/>
                        <a:pt x="96479" y="20886"/>
                        <a:pt x="117998" y="15506"/>
                      </a:cubicBezTo>
                      <a:cubicBezTo>
                        <a:pt x="139517" y="10128"/>
                        <a:pt x="161035" y="4748"/>
                        <a:pt x="181210" y="2057"/>
                      </a:cubicBezTo>
                      <a:cubicBezTo>
                        <a:pt x="201384" y="40"/>
                        <a:pt x="219877" y="-297"/>
                        <a:pt x="236184" y="20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4" name="任意多边形: 形状 1573" descr="1ac68f7d-9aaa-4bd2-bffa-8d4bb5964cfc"/>
                <p:cNvSpPr/>
                <p:nvPr/>
              </p:nvSpPr>
              <p:spPr>
                <a:xfrm>
                  <a:off x="10627732" y="3686155"/>
                  <a:ext cx="443686" cy="174588"/>
                </a:xfrm>
                <a:custGeom>
                  <a:avLst/>
                  <a:gdLst>
                    <a:gd name="connsiteX0" fmla="*/ 435758 w 443686"/>
                    <a:gd name="connsiteY0" fmla="*/ 1467 h 174588"/>
                    <a:gd name="connsiteX1" fmla="*/ 442483 w 443686"/>
                    <a:gd name="connsiteY1" fmla="*/ 2812 h 174588"/>
                    <a:gd name="connsiteX2" fmla="*/ 439793 w 443686"/>
                    <a:gd name="connsiteY2" fmla="*/ 6846 h 174588"/>
                    <a:gd name="connsiteX3" fmla="*/ 415585 w 443686"/>
                    <a:gd name="connsiteY3" fmla="*/ 18951 h 174588"/>
                    <a:gd name="connsiteX4" fmla="*/ 352373 w 443686"/>
                    <a:gd name="connsiteY4" fmla="*/ 53919 h 174588"/>
                    <a:gd name="connsiteX5" fmla="*/ 260917 w 443686"/>
                    <a:gd name="connsiteY5" fmla="*/ 100992 h 174588"/>
                    <a:gd name="connsiteX6" fmla="*/ 208464 w 443686"/>
                    <a:gd name="connsiteY6" fmla="*/ 126546 h 174588"/>
                    <a:gd name="connsiteX7" fmla="*/ 153323 w 443686"/>
                    <a:gd name="connsiteY7" fmla="*/ 153444 h 174588"/>
                    <a:gd name="connsiteX8" fmla="*/ 92800 w 443686"/>
                    <a:gd name="connsiteY8" fmla="*/ 173618 h 174588"/>
                    <a:gd name="connsiteX9" fmla="*/ 26899 w 443686"/>
                    <a:gd name="connsiteY9" fmla="*/ 162859 h 174588"/>
                    <a:gd name="connsiteX10" fmla="*/ 5380 w 443686"/>
                    <a:gd name="connsiteY10" fmla="*/ 139995 h 174588"/>
                    <a:gd name="connsiteX11" fmla="*/ 0 w 443686"/>
                    <a:gd name="connsiteY11" fmla="*/ 113096 h 174588"/>
                    <a:gd name="connsiteX12" fmla="*/ 13449 w 443686"/>
                    <a:gd name="connsiteY12" fmla="*/ 67368 h 174588"/>
                    <a:gd name="connsiteX13" fmla="*/ 45728 w 443686"/>
                    <a:gd name="connsiteY13" fmla="*/ 39124 h 174588"/>
                    <a:gd name="connsiteX14" fmla="*/ 75316 w 443686"/>
                    <a:gd name="connsiteY14" fmla="*/ 24331 h 174588"/>
                    <a:gd name="connsiteX15" fmla="*/ 102215 w 443686"/>
                    <a:gd name="connsiteY15" fmla="*/ 13571 h 174588"/>
                    <a:gd name="connsiteX16" fmla="*/ 130459 w 443686"/>
                    <a:gd name="connsiteY16" fmla="*/ 12225 h 174588"/>
                    <a:gd name="connsiteX17" fmla="*/ 108940 w 443686"/>
                    <a:gd name="connsiteY17" fmla="*/ 28365 h 174588"/>
                    <a:gd name="connsiteX18" fmla="*/ 82041 w 443686"/>
                    <a:gd name="connsiteY18" fmla="*/ 37780 h 174588"/>
                    <a:gd name="connsiteX19" fmla="*/ 55143 w 443686"/>
                    <a:gd name="connsiteY19" fmla="*/ 52574 h 174588"/>
                    <a:gd name="connsiteX20" fmla="*/ 28244 w 443686"/>
                    <a:gd name="connsiteY20" fmla="*/ 76783 h 174588"/>
                    <a:gd name="connsiteX21" fmla="*/ 16139 w 443686"/>
                    <a:gd name="connsiteY21" fmla="*/ 113096 h 174588"/>
                    <a:gd name="connsiteX22" fmla="*/ 37659 w 443686"/>
                    <a:gd name="connsiteY22" fmla="*/ 148065 h 174588"/>
                    <a:gd name="connsiteX23" fmla="*/ 88766 w 443686"/>
                    <a:gd name="connsiteY23" fmla="*/ 156134 h 174588"/>
                    <a:gd name="connsiteX24" fmla="*/ 142563 w 443686"/>
                    <a:gd name="connsiteY24" fmla="*/ 137305 h 174588"/>
                    <a:gd name="connsiteX25" fmla="*/ 197706 w 443686"/>
                    <a:gd name="connsiteY25" fmla="*/ 113096 h 174588"/>
                    <a:gd name="connsiteX26" fmla="*/ 250158 w 443686"/>
                    <a:gd name="connsiteY26" fmla="*/ 88887 h 174588"/>
                    <a:gd name="connsiteX27" fmla="*/ 342958 w 443686"/>
                    <a:gd name="connsiteY27" fmla="*/ 41815 h 174588"/>
                    <a:gd name="connsiteX28" fmla="*/ 410205 w 443686"/>
                    <a:gd name="connsiteY28" fmla="*/ 13571 h 174588"/>
                    <a:gd name="connsiteX29" fmla="*/ 435758 w 443686"/>
                    <a:gd name="connsiteY29" fmla="*/ 1467 h 174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43686" h="174588">
                      <a:moveTo>
                        <a:pt x="435758" y="1467"/>
                      </a:moveTo>
                      <a:cubicBezTo>
                        <a:pt x="442483" y="-1224"/>
                        <a:pt x="442483" y="121"/>
                        <a:pt x="442483" y="2812"/>
                      </a:cubicBezTo>
                      <a:cubicBezTo>
                        <a:pt x="443829" y="4156"/>
                        <a:pt x="445173" y="4156"/>
                        <a:pt x="439793" y="6846"/>
                      </a:cubicBezTo>
                      <a:cubicBezTo>
                        <a:pt x="427689" y="12225"/>
                        <a:pt x="431723" y="10881"/>
                        <a:pt x="415585" y="18951"/>
                      </a:cubicBezTo>
                      <a:cubicBezTo>
                        <a:pt x="399446" y="27020"/>
                        <a:pt x="379271" y="40469"/>
                        <a:pt x="352373" y="53919"/>
                      </a:cubicBezTo>
                      <a:cubicBezTo>
                        <a:pt x="325474" y="67368"/>
                        <a:pt x="294540" y="83507"/>
                        <a:pt x="260917" y="100992"/>
                      </a:cubicBezTo>
                      <a:cubicBezTo>
                        <a:pt x="244778" y="109062"/>
                        <a:pt x="225948" y="117131"/>
                        <a:pt x="208464" y="126546"/>
                      </a:cubicBezTo>
                      <a:cubicBezTo>
                        <a:pt x="189636" y="135960"/>
                        <a:pt x="172151" y="144030"/>
                        <a:pt x="153323" y="153444"/>
                      </a:cubicBezTo>
                      <a:cubicBezTo>
                        <a:pt x="135839" y="161514"/>
                        <a:pt x="115664" y="170929"/>
                        <a:pt x="92800" y="173618"/>
                      </a:cubicBezTo>
                      <a:cubicBezTo>
                        <a:pt x="71281" y="176309"/>
                        <a:pt x="47072" y="173618"/>
                        <a:pt x="26899" y="162859"/>
                      </a:cubicBezTo>
                      <a:cubicBezTo>
                        <a:pt x="17484" y="157479"/>
                        <a:pt x="9415" y="149410"/>
                        <a:pt x="5380" y="139995"/>
                      </a:cubicBezTo>
                      <a:cubicBezTo>
                        <a:pt x="1345" y="130580"/>
                        <a:pt x="0" y="121166"/>
                        <a:pt x="0" y="113096"/>
                      </a:cubicBezTo>
                      <a:cubicBezTo>
                        <a:pt x="0" y="96956"/>
                        <a:pt x="4035" y="79472"/>
                        <a:pt x="13449" y="67368"/>
                      </a:cubicBezTo>
                      <a:cubicBezTo>
                        <a:pt x="22864" y="53919"/>
                        <a:pt x="34968" y="45849"/>
                        <a:pt x="45728" y="39124"/>
                      </a:cubicBezTo>
                      <a:cubicBezTo>
                        <a:pt x="56487" y="32400"/>
                        <a:pt x="67247" y="28365"/>
                        <a:pt x="75316" y="24331"/>
                      </a:cubicBezTo>
                      <a:cubicBezTo>
                        <a:pt x="92800" y="16261"/>
                        <a:pt x="88766" y="18951"/>
                        <a:pt x="102215" y="13571"/>
                      </a:cubicBezTo>
                      <a:cubicBezTo>
                        <a:pt x="115664" y="9536"/>
                        <a:pt x="130459" y="8191"/>
                        <a:pt x="130459" y="12225"/>
                      </a:cubicBezTo>
                      <a:cubicBezTo>
                        <a:pt x="131803" y="16261"/>
                        <a:pt x="121044" y="24331"/>
                        <a:pt x="108940" y="28365"/>
                      </a:cubicBezTo>
                      <a:cubicBezTo>
                        <a:pt x="95491" y="33745"/>
                        <a:pt x="98180" y="31055"/>
                        <a:pt x="82041" y="37780"/>
                      </a:cubicBezTo>
                      <a:cubicBezTo>
                        <a:pt x="73971" y="41815"/>
                        <a:pt x="64556" y="45849"/>
                        <a:pt x="55143" y="52574"/>
                      </a:cubicBezTo>
                      <a:cubicBezTo>
                        <a:pt x="45728" y="59299"/>
                        <a:pt x="34968" y="66023"/>
                        <a:pt x="28244" y="76783"/>
                      </a:cubicBezTo>
                      <a:cubicBezTo>
                        <a:pt x="21519" y="86198"/>
                        <a:pt x="16139" y="99647"/>
                        <a:pt x="16139" y="113096"/>
                      </a:cubicBezTo>
                      <a:cubicBezTo>
                        <a:pt x="16139" y="126546"/>
                        <a:pt x="24209" y="139995"/>
                        <a:pt x="37659" y="148065"/>
                      </a:cubicBezTo>
                      <a:cubicBezTo>
                        <a:pt x="51107" y="156134"/>
                        <a:pt x="71281" y="158824"/>
                        <a:pt x="88766" y="156134"/>
                      </a:cubicBezTo>
                      <a:cubicBezTo>
                        <a:pt x="107595" y="153444"/>
                        <a:pt x="125079" y="145375"/>
                        <a:pt x="142563" y="137305"/>
                      </a:cubicBezTo>
                      <a:cubicBezTo>
                        <a:pt x="160047" y="129235"/>
                        <a:pt x="180222" y="121166"/>
                        <a:pt x="197706" y="113096"/>
                      </a:cubicBezTo>
                      <a:cubicBezTo>
                        <a:pt x="215190" y="105027"/>
                        <a:pt x="232674" y="96956"/>
                        <a:pt x="250158" y="88887"/>
                      </a:cubicBezTo>
                      <a:cubicBezTo>
                        <a:pt x="285126" y="72748"/>
                        <a:pt x="316059" y="55264"/>
                        <a:pt x="342958" y="41815"/>
                      </a:cubicBezTo>
                      <a:cubicBezTo>
                        <a:pt x="369857" y="29711"/>
                        <a:pt x="394066" y="21640"/>
                        <a:pt x="410205" y="13571"/>
                      </a:cubicBezTo>
                      <a:cubicBezTo>
                        <a:pt x="426343" y="6846"/>
                        <a:pt x="423654" y="6846"/>
                        <a:pt x="435758" y="146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5" name="任意多边形: 形状 1574" descr="b9d5fd2e-7359-48af-abb1-82df5a373449"/>
                <p:cNvSpPr/>
                <p:nvPr/>
              </p:nvSpPr>
              <p:spPr>
                <a:xfrm>
                  <a:off x="10718520" y="3727441"/>
                  <a:ext cx="398767" cy="309048"/>
                </a:xfrm>
                <a:custGeom>
                  <a:avLst/>
                  <a:gdLst>
                    <a:gd name="connsiteX0" fmla="*/ 394900 w 398767"/>
                    <a:gd name="connsiteY0" fmla="*/ 24 h 309048"/>
                    <a:gd name="connsiteX1" fmla="*/ 397422 w 398767"/>
                    <a:gd name="connsiteY1" fmla="*/ 1874 h 309048"/>
                    <a:gd name="connsiteX2" fmla="*/ 396077 w 398767"/>
                    <a:gd name="connsiteY2" fmla="*/ 7254 h 309048"/>
                    <a:gd name="connsiteX3" fmla="*/ 377248 w 398767"/>
                    <a:gd name="connsiteY3" fmla="*/ 31462 h 309048"/>
                    <a:gd name="connsiteX4" fmla="*/ 327486 w 398767"/>
                    <a:gd name="connsiteY4" fmla="*/ 94674 h 309048"/>
                    <a:gd name="connsiteX5" fmla="*/ 250824 w 398767"/>
                    <a:gd name="connsiteY5" fmla="*/ 182094 h 309048"/>
                    <a:gd name="connsiteX6" fmla="*/ 205096 w 398767"/>
                    <a:gd name="connsiteY6" fmla="*/ 229168 h 309048"/>
                    <a:gd name="connsiteX7" fmla="*/ 152644 w 398767"/>
                    <a:gd name="connsiteY7" fmla="*/ 276240 h 309048"/>
                    <a:gd name="connsiteX8" fmla="*/ 82708 w 398767"/>
                    <a:gd name="connsiteY8" fmla="*/ 307173 h 309048"/>
                    <a:gd name="connsiteX9" fmla="*/ 41015 w 398767"/>
                    <a:gd name="connsiteY9" fmla="*/ 305829 h 309048"/>
                    <a:gd name="connsiteX10" fmla="*/ 7392 w 398767"/>
                    <a:gd name="connsiteY10" fmla="*/ 281620 h 309048"/>
                    <a:gd name="connsiteX11" fmla="*/ 667 w 398767"/>
                    <a:gd name="connsiteY11" fmla="*/ 247997 h 309048"/>
                    <a:gd name="connsiteX12" fmla="*/ 8736 w 398767"/>
                    <a:gd name="connsiteY12" fmla="*/ 218408 h 309048"/>
                    <a:gd name="connsiteX13" fmla="*/ 31600 w 398767"/>
                    <a:gd name="connsiteY13" fmla="*/ 168645 h 309048"/>
                    <a:gd name="connsiteX14" fmla="*/ 84052 w 398767"/>
                    <a:gd name="connsiteY14" fmla="*/ 104089 h 309048"/>
                    <a:gd name="connsiteX15" fmla="*/ 108261 w 398767"/>
                    <a:gd name="connsiteY15" fmla="*/ 82570 h 309048"/>
                    <a:gd name="connsiteX16" fmla="*/ 137850 w 398767"/>
                    <a:gd name="connsiteY16" fmla="*/ 69121 h 309048"/>
                    <a:gd name="connsiteX17" fmla="*/ 117676 w 398767"/>
                    <a:gd name="connsiteY17" fmla="*/ 96019 h 309048"/>
                    <a:gd name="connsiteX18" fmla="*/ 93467 w 398767"/>
                    <a:gd name="connsiteY18" fmla="*/ 116193 h 309048"/>
                    <a:gd name="connsiteX19" fmla="*/ 46395 w 398767"/>
                    <a:gd name="connsiteY19" fmla="*/ 179405 h 309048"/>
                    <a:gd name="connsiteX20" fmla="*/ 23531 w 398767"/>
                    <a:gd name="connsiteY20" fmla="*/ 225133 h 309048"/>
                    <a:gd name="connsiteX21" fmla="*/ 23531 w 398767"/>
                    <a:gd name="connsiteY21" fmla="*/ 274896 h 309048"/>
                    <a:gd name="connsiteX22" fmla="*/ 77328 w 398767"/>
                    <a:gd name="connsiteY22" fmla="*/ 291035 h 309048"/>
                    <a:gd name="connsiteX23" fmla="*/ 137850 w 398767"/>
                    <a:gd name="connsiteY23" fmla="*/ 264136 h 309048"/>
                    <a:gd name="connsiteX24" fmla="*/ 190303 w 398767"/>
                    <a:gd name="connsiteY24" fmla="*/ 221098 h 309048"/>
                    <a:gd name="connsiteX25" fmla="*/ 236030 w 398767"/>
                    <a:gd name="connsiteY25" fmla="*/ 174025 h 309048"/>
                    <a:gd name="connsiteX26" fmla="*/ 312691 w 398767"/>
                    <a:gd name="connsiteY26" fmla="*/ 86605 h 309048"/>
                    <a:gd name="connsiteX27" fmla="*/ 369179 w 398767"/>
                    <a:gd name="connsiteY27" fmla="*/ 27427 h 309048"/>
                    <a:gd name="connsiteX28" fmla="*/ 389352 w 398767"/>
                    <a:gd name="connsiteY28" fmla="*/ 3218 h 309048"/>
                    <a:gd name="connsiteX29" fmla="*/ 394900 w 398767"/>
                    <a:gd name="connsiteY29" fmla="*/ 24 h 30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98767" h="309048">
                      <a:moveTo>
                        <a:pt x="394900" y="24"/>
                      </a:moveTo>
                      <a:cubicBezTo>
                        <a:pt x="396077" y="193"/>
                        <a:pt x="396749" y="1201"/>
                        <a:pt x="397422" y="1874"/>
                      </a:cubicBezTo>
                      <a:cubicBezTo>
                        <a:pt x="398767" y="3218"/>
                        <a:pt x="400112" y="1874"/>
                        <a:pt x="396077" y="7254"/>
                      </a:cubicBezTo>
                      <a:cubicBezTo>
                        <a:pt x="386663" y="19358"/>
                        <a:pt x="389352" y="16667"/>
                        <a:pt x="377248" y="31462"/>
                      </a:cubicBezTo>
                      <a:cubicBezTo>
                        <a:pt x="365143" y="46257"/>
                        <a:pt x="349004" y="69121"/>
                        <a:pt x="327486" y="94674"/>
                      </a:cubicBezTo>
                      <a:cubicBezTo>
                        <a:pt x="304622" y="120228"/>
                        <a:pt x="279068" y="151161"/>
                        <a:pt x="250824" y="182094"/>
                      </a:cubicBezTo>
                      <a:cubicBezTo>
                        <a:pt x="236030" y="196889"/>
                        <a:pt x="221236" y="213028"/>
                        <a:pt x="205096" y="229168"/>
                      </a:cubicBezTo>
                      <a:cubicBezTo>
                        <a:pt x="190303" y="245307"/>
                        <a:pt x="172818" y="261446"/>
                        <a:pt x="152644" y="276240"/>
                      </a:cubicBezTo>
                      <a:cubicBezTo>
                        <a:pt x="132470" y="291035"/>
                        <a:pt x="109607" y="303139"/>
                        <a:pt x="82708" y="307173"/>
                      </a:cubicBezTo>
                      <a:cubicBezTo>
                        <a:pt x="69259" y="309864"/>
                        <a:pt x="54464" y="309864"/>
                        <a:pt x="41015" y="305829"/>
                      </a:cubicBezTo>
                      <a:cubicBezTo>
                        <a:pt x="26220" y="301794"/>
                        <a:pt x="14116" y="292380"/>
                        <a:pt x="7392" y="281620"/>
                      </a:cubicBezTo>
                      <a:cubicBezTo>
                        <a:pt x="-679" y="270861"/>
                        <a:pt x="-679" y="258756"/>
                        <a:pt x="667" y="247997"/>
                      </a:cubicBezTo>
                      <a:cubicBezTo>
                        <a:pt x="2012" y="237237"/>
                        <a:pt x="6047" y="227822"/>
                        <a:pt x="8736" y="218408"/>
                      </a:cubicBezTo>
                      <a:cubicBezTo>
                        <a:pt x="16806" y="199578"/>
                        <a:pt x="23531" y="183440"/>
                        <a:pt x="31600" y="168645"/>
                      </a:cubicBezTo>
                      <a:cubicBezTo>
                        <a:pt x="50429" y="140402"/>
                        <a:pt x="70603" y="118883"/>
                        <a:pt x="84052" y="104089"/>
                      </a:cubicBezTo>
                      <a:cubicBezTo>
                        <a:pt x="98847" y="89294"/>
                        <a:pt x="96157" y="93329"/>
                        <a:pt x="108261" y="82570"/>
                      </a:cubicBezTo>
                      <a:cubicBezTo>
                        <a:pt x="120366" y="71810"/>
                        <a:pt x="135160" y="65086"/>
                        <a:pt x="137850" y="69121"/>
                      </a:cubicBezTo>
                      <a:cubicBezTo>
                        <a:pt x="139195" y="73155"/>
                        <a:pt x="132470" y="85259"/>
                        <a:pt x="117676" y="96019"/>
                      </a:cubicBezTo>
                      <a:cubicBezTo>
                        <a:pt x="106916" y="106778"/>
                        <a:pt x="106916" y="101398"/>
                        <a:pt x="93467" y="116193"/>
                      </a:cubicBezTo>
                      <a:cubicBezTo>
                        <a:pt x="80018" y="129642"/>
                        <a:pt x="62533" y="151161"/>
                        <a:pt x="46395" y="179405"/>
                      </a:cubicBezTo>
                      <a:cubicBezTo>
                        <a:pt x="38325" y="192854"/>
                        <a:pt x="30255" y="208993"/>
                        <a:pt x="23531" y="225133"/>
                      </a:cubicBezTo>
                      <a:cubicBezTo>
                        <a:pt x="18151" y="241272"/>
                        <a:pt x="14116" y="260101"/>
                        <a:pt x="23531" y="274896"/>
                      </a:cubicBezTo>
                      <a:cubicBezTo>
                        <a:pt x="32945" y="289689"/>
                        <a:pt x="55809" y="295069"/>
                        <a:pt x="77328" y="291035"/>
                      </a:cubicBezTo>
                      <a:cubicBezTo>
                        <a:pt x="98847" y="287000"/>
                        <a:pt x="120366" y="276240"/>
                        <a:pt x="137850" y="264136"/>
                      </a:cubicBezTo>
                      <a:cubicBezTo>
                        <a:pt x="156679" y="250686"/>
                        <a:pt x="174163" y="237237"/>
                        <a:pt x="190303" y="221098"/>
                      </a:cubicBezTo>
                      <a:cubicBezTo>
                        <a:pt x="205096" y="204958"/>
                        <a:pt x="221236" y="188820"/>
                        <a:pt x="236030" y="174025"/>
                      </a:cubicBezTo>
                      <a:cubicBezTo>
                        <a:pt x="265619" y="143092"/>
                        <a:pt x="289827" y="112158"/>
                        <a:pt x="312691" y="86605"/>
                      </a:cubicBezTo>
                      <a:cubicBezTo>
                        <a:pt x="335555" y="61050"/>
                        <a:pt x="355730" y="42222"/>
                        <a:pt x="369179" y="27427"/>
                      </a:cubicBezTo>
                      <a:cubicBezTo>
                        <a:pt x="382628" y="12633"/>
                        <a:pt x="378593" y="15323"/>
                        <a:pt x="389352" y="3218"/>
                      </a:cubicBezTo>
                      <a:cubicBezTo>
                        <a:pt x="392042" y="529"/>
                        <a:pt x="393723" y="-144"/>
                        <a:pt x="394900" y="2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6" name="任意多边形: 形状 1575" descr="89f78915-a9e5-46a7-b1c0-0b2d48b102cb"/>
                <p:cNvSpPr/>
                <p:nvPr/>
              </p:nvSpPr>
              <p:spPr>
                <a:xfrm>
                  <a:off x="10868007" y="3733596"/>
                  <a:ext cx="307670" cy="407109"/>
                </a:xfrm>
                <a:custGeom>
                  <a:avLst/>
                  <a:gdLst>
                    <a:gd name="connsiteX0" fmla="*/ 302574 w 307670"/>
                    <a:gd name="connsiteY0" fmla="*/ 90 h 407109"/>
                    <a:gd name="connsiteX1" fmla="*/ 305768 w 307670"/>
                    <a:gd name="connsiteY1" fmla="*/ 1098 h 407109"/>
                    <a:gd name="connsiteX2" fmla="*/ 307114 w 307670"/>
                    <a:gd name="connsiteY2" fmla="*/ 6478 h 407109"/>
                    <a:gd name="connsiteX3" fmla="*/ 301734 w 307670"/>
                    <a:gd name="connsiteY3" fmla="*/ 33376 h 407109"/>
                    <a:gd name="connsiteX4" fmla="*/ 286939 w 307670"/>
                    <a:gd name="connsiteY4" fmla="*/ 103314 h 407109"/>
                    <a:gd name="connsiteX5" fmla="*/ 254661 w 307670"/>
                    <a:gd name="connsiteY5" fmla="*/ 200149 h 407109"/>
                    <a:gd name="connsiteX6" fmla="*/ 230452 w 307670"/>
                    <a:gd name="connsiteY6" fmla="*/ 252601 h 407109"/>
                    <a:gd name="connsiteX7" fmla="*/ 202208 w 307670"/>
                    <a:gd name="connsiteY7" fmla="*/ 306398 h 407109"/>
                    <a:gd name="connsiteX8" fmla="*/ 169930 w 307670"/>
                    <a:gd name="connsiteY8" fmla="*/ 358850 h 407109"/>
                    <a:gd name="connsiteX9" fmla="*/ 118823 w 307670"/>
                    <a:gd name="connsiteY9" fmla="*/ 400544 h 407109"/>
                    <a:gd name="connsiteX10" fmla="*/ 50231 w 307670"/>
                    <a:gd name="connsiteY10" fmla="*/ 400544 h 407109"/>
                    <a:gd name="connsiteX11" fmla="*/ 7194 w 307670"/>
                    <a:gd name="connsiteY11" fmla="*/ 362885 h 407109"/>
                    <a:gd name="connsiteX12" fmla="*/ 468 w 307670"/>
                    <a:gd name="connsiteY12" fmla="*/ 319848 h 407109"/>
                    <a:gd name="connsiteX13" fmla="*/ 7194 w 307670"/>
                    <a:gd name="connsiteY13" fmla="*/ 288914 h 407109"/>
                    <a:gd name="connsiteX14" fmla="*/ 16608 w 307670"/>
                    <a:gd name="connsiteY14" fmla="*/ 263361 h 407109"/>
                    <a:gd name="connsiteX15" fmla="*/ 34092 w 307670"/>
                    <a:gd name="connsiteY15" fmla="*/ 241842 h 407109"/>
                    <a:gd name="connsiteX16" fmla="*/ 34092 w 307670"/>
                    <a:gd name="connsiteY16" fmla="*/ 267395 h 407109"/>
                    <a:gd name="connsiteX17" fmla="*/ 23332 w 307670"/>
                    <a:gd name="connsiteY17" fmla="*/ 292949 h 407109"/>
                    <a:gd name="connsiteX18" fmla="*/ 24678 w 307670"/>
                    <a:gd name="connsiteY18" fmla="*/ 357506 h 407109"/>
                    <a:gd name="connsiteX19" fmla="*/ 56955 w 307670"/>
                    <a:gd name="connsiteY19" fmla="*/ 387094 h 407109"/>
                    <a:gd name="connsiteX20" fmla="*/ 109408 w 307670"/>
                    <a:gd name="connsiteY20" fmla="*/ 384405 h 407109"/>
                    <a:gd name="connsiteX21" fmla="*/ 152446 w 307670"/>
                    <a:gd name="connsiteY21" fmla="*/ 348091 h 407109"/>
                    <a:gd name="connsiteX22" fmla="*/ 183379 w 307670"/>
                    <a:gd name="connsiteY22" fmla="*/ 296984 h 407109"/>
                    <a:gd name="connsiteX23" fmla="*/ 214313 w 307670"/>
                    <a:gd name="connsiteY23" fmla="*/ 245877 h 407109"/>
                    <a:gd name="connsiteX24" fmla="*/ 239867 w 307670"/>
                    <a:gd name="connsiteY24" fmla="*/ 194769 h 407109"/>
                    <a:gd name="connsiteX25" fmla="*/ 272145 w 307670"/>
                    <a:gd name="connsiteY25" fmla="*/ 99278 h 407109"/>
                    <a:gd name="connsiteX26" fmla="*/ 295009 w 307670"/>
                    <a:gd name="connsiteY26" fmla="*/ 32032 h 407109"/>
                    <a:gd name="connsiteX27" fmla="*/ 300388 w 307670"/>
                    <a:gd name="connsiteY27" fmla="*/ 5134 h 407109"/>
                    <a:gd name="connsiteX28" fmla="*/ 302574 w 307670"/>
                    <a:gd name="connsiteY28" fmla="*/ 90 h 407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07670" h="407109">
                      <a:moveTo>
                        <a:pt x="302574" y="90"/>
                      </a:moveTo>
                      <a:cubicBezTo>
                        <a:pt x="303415" y="-247"/>
                        <a:pt x="304423" y="426"/>
                        <a:pt x="305768" y="1098"/>
                      </a:cubicBezTo>
                      <a:cubicBezTo>
                        <a:pt x="307114" y="2443"/>
                        <a:pt x="308458" y="1098"/>
                        <a:pt x="307114" y="6478"/>
                      </a:cubicBezTo>
                      <a:cubicBezTo>
                        <a:pt x="304423" y="19927"/>
                        <a:pt x="304423" y="15892"/>
                        <a:pt x="301734" y="33376"/>
                      </a:cubicBezTo>
                      <a:cubicBezTo>
                        <a:pt x="297699" y="50860"/>
                        <a:pt x="295009" y="75070"/>
                        <a:pt x="286939" y="103314"/>
                      </a:cubicBezTo>
                      <a:cubicBezTo>
                        <a:pt x="278870" y="132902"/>
                        <a:pt x="269455" y="165181"/>
                        <a:pt x="254661" y="200149"/>
                      </a:cubicBezTo>
                      <a:cubicBezTo>
                        <a:pt x="247936" y="217633"/>
                        <a:pt x="238522" y="235117"/>
                        <a:pt x="230452" y="252601"/>
                      </a:cubicBezTo>
                      <a:cubicBezTo>
                        <a:pt x="222382" y="271430"/>
                        <a:pt x="211623" y="288914"/>
                        <a:pt x="202208" y="306398"/>
                      </a:cubicBezTo>
                      <a:cubicBezTo>
                        <a:pt x="191449" y="323882"/>
                        <a:pt x="182035" y="341366"/>
                        <a:pt x="169930" y="358850"/>
                      </a:cubicBezTo>
                      <a:cubicBezTo>
                        <a:pt x="157826" y="374990"/>
                        <a:pt x="140342" y="391129"/>
                        <a:pt x="118823" y="400544"/>
                      </a:cubicBezTo>
                      <a:cubicBezTo>
                        <a:pt x="97303" y="409958"/>
                        <a:pt x="70405" y="408613"/>
                        <a:pt x="50231" y="400544"/>
                      </a:cubicBezTo>
                      <a:cubicBezTo>
                        <a:pt x="30058" y="392474"/>
                        <a:pt x="13918" y="377680"/>
                        <a:pt x="7194" y="362885"/>
                      </a:cubicBezTo>
                      <a:cubicBezTo>
                        <a:pt x="468" y="348091"/>
                        <a:pt x="-876" y="331952"/>
                        <a:pt x="468" y="319848"/>
                      </a:cubicBezTo>
                      <a:cubicBezTo>
                        <a:pt x="1814" y="307743"/>
                        <a:pt x="4503" y="296984"/>
                        <a:pt x="7194" y="288914"/>
                      </a:cubicBezTo>
                      <a:cubicBezTo>
                        <a:pt x="12574" y="272775"/>
                        <a:pt x="11228" y="276810"/>
                        <a:pt x="16608" y="263361"/>
                      </a:cubicBezTo>
                      <a:cubicBezTo>
                        <a:pt x="20643" y="249911"/>
                        <a:pt x="30058" y="239151"/>
                        <a:pt x="34092" y="241842"/>
                      </a:cubicBezTo>
                      <a:cubicBezTo>
                        <a:pt x="36782" y="243186"/>
                        <a:pt x="36782" y="256635"/>
                        <a:pt x="34092" y="267395"/>
                      </a:cubicBezTo>
                      <a:cubicBezTo>
                        <a:pt x="30058" y="280845"/>
                        <a:pt x="27367" y="276810"/>
                        <a:pt x="23332" y="292949"/>
                      </a:cubicBezTo>
                      <a:cubicBezTo>
                        <a:pt x="19298" y="309088"/>
                        <a:pt x="12574" y="333297"/>
                        <a:pt x="24678" y="357506"/>
                      </a:cubicBezTo>
                      <a:cubicBezTo>
                        <a:pt x="31402" y="369610"/>
                        <a:pt x="42162" y="381714"/>
                        <a:pt x="56955" y="387094"/>
                      </a:cubicBezTo>
                      <a:cubicBezTo>
                        <a:pt x="71750" y="392474"/>
                        <a:pt x="91924" y="391129"/>
                        <a:pt x="109408" y="384405"/>
                      </a:cubicBezTo>
                      <a:cubicBezTo>
                        <a:pt x="126892" y="377680"/>
                        <a:pt x="141687" y="364230"/>
                        <a:pt x="152446" y="348091"/>
                      </a:cubicBezTo>
                      <a:cubicBezTo>
                        <a:pt x="164550" y="331952"/>
                        <a:pt x="172620" y="314468"/>
                        <a:pt x="183379" y="296984"/>
                      </a:cubicBezTo>
                      <a:cubicBezTo>
                        <a:pt x="192794" y="279499"/>
                        <a:pt x="204898" y="263361"/>
                        <a:pt x="214313" y="245877"/>
                      </a:cubicBezTo>
                      <a:cubicBezTo>
                        <a:pt x="223727" y="228393"/>
                        <a:pt x="233142" y="212253"/>
                        <a:pt x="239867" y="194769"/>
                      </a:cubicBezTo>
                      <a:cubicBezTo>
                        <a:pt x="254661" y="161146"/>
                        <a:pt x="262730" y="127522"/>
                        <a:pt x="272145" y="99278"/>
                      </a:cubicBezTo>
                      <a:cubicBezTo>
                        <a:pt x="281559" y="71035"/>
                        <a:pt x="290974" y="48171"/>
                        <a:pt x="295009" y="32032"/>
                      </a:cubicBezTo>
                      <a:cubicBezTo>
                        <a:pt x="299043" y="14547"/>
                        <a:pt x="297699" y="18583"/>
                        <a:pt x="300388" y="5134"/>
                      </a:cubicBezTo>
                      <a:cubicBezTo>
                        <a:pt x="301061" y="1771"/>
                        <a:pt x="301733" y="426"/>
                        <a:pt x="302574" y="9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7" name="任意多边形: 形状 1576" descr="52bfa670-7f3a-41fe-bad2-99d4f91bf24b"/>
                <p:cNvSpPr/>
                <p:nvPr/>
              </p:nvSpPr>
              <p:spPr>
                <a:xfrm>
                  <a:off x="11089968" y="3721573"/>
                  <a:ext cx="196969" cy="469651"/>
                </a:xfrm>
                <a:custGeom>
                  <a:avLst/>
                  <a:gdLst>
                    <a:gd name="connsiteX0" fmla="*/ 156939 w 196969"/>
                    <a:gd name="connsiteY0" fmla="*/ 176 h 469651"/>
                    <a:gd name="connsiteX1" fmla="*/ 160469 w 196969"/>
                    <a:gd name="connsiteY1" fmla="*/ 1016 h 469651"/>
                    <a:gd name="connsiteX2" fmla="*/ 164504 w 196969"/>
                    <a:gd name="connsiteY2" fmla="*/ 6396 h 469651"/>
                    <a:gd name="connsiteX3" fmla="*/ 167193 w 196969"/>
                    <a:gd name="connsiteY3" fmla="*/ 35985 h 469651"/>
                    <a:gd name="connsiteX4" fmla="*/ 176608 w 196969"/>
                    <a:gd name="connsiteY4" fmla="*/ 113991 h 469651"/>
                    <a:gd name="connsiteX5" fmla="*/ 187368 w 196969"/>
                    <a:gd name="connsiteY5" fmla="*/ 224275 h 469651"/>
                    <a:gd name="connsiteX6" fmla="*/ 191403 w 196969"/>
                    <a:gd name="connsiteY6" fmla="*/ 286143 h 469651"/>
                    <a:gd name="connsiteX7" fmla="*/ 195437 w 196969"/>
                    <a:gd name="connsiteY7" fmla="*/ 350699 h 469651"/>
                    <a:gd name="connsiteX8" fmla="*/ 191403 w 196969"/>
                    <a:gd name="connsiteY8" fmla="*/ 417946 h 469651"/>
                    <a:gd name="connsiteX9" fmla="*/ 134915 w 196969"/>
                    <a:gd name="connsiteY9" fmla="*/ 467709 h 469651"/>
                    <a:gd name="connsiteX10" fmla="*/ 93222 w 196969"/>
                    <a:gd name="connsiteY10" fmla="*/ 463674 h 469651"/>
                    <a:gd name="connsiteX11" fmla="*/ 64979 w 196969"/>
                    <a:gd name="connsiteY11" fmla="*/ 442155 h 469651"/>
                    <a:gd name="connsiteX12" fmla="*/ 34045 w 196969"/>
                    <a:gd name="connsiteY12" fmla="*/ 393737 h 469651"/>
                    <a:gd name="connsiteX13" fmla="*/ 8492 w 196969"/>
                    <a:gd name="connsiteY13" fmla="*/ 317077 h 469651"/>
                    <a:gd name="connsiteX14" fmla="*/ 1767 w 196969"/>
                    <a:gd name="connsiteY14" fmla="*/ 287487 h 469651"/>
                    <a:gd name="connsiteX15" fmla="*/ 4457 w 196969"/>
                    <a:gd name="connsiteY15" fmla="*/ 257899 h 469651"/>
                    <a:gd name="connsiteX16" fmla="*/ 19251 w 196969"/>
                    <a:gd name="connsiteY16" fmla="*/ 284798 h 469651"/>
                    <a:gd name="connsiteX17" fmla="*/ 24631 w 196969"/>
                    <a:gd name="connsiteY17" fmla="*/ 314386 h 469651"/>
                    <a:gd name="connsiteX18" fmla="*/ 52874 w 196969"/>
                    <a:gd name="connsiteY18" fmla="*/ 388358 h 469651"/>
                    <a:gd name="connsiteX19" fmla="*/ 78428 w 196969"/>
                    <a:gd name="connsiteY19" fmla="*/ 432741 h 469651"/>
                    <a:gd name="connsiteX20" fmla="*/ 99947 w 196969"/>
                    <a:gd name="connsiteY20" fmla="*/ 448880 h 469651"/>
                    <a:gd name="connsiteX21" fmla="*/ 128191 w 196969"/>
                    <a:gd name="connsiteY21" fmla="*/ 450225 h 469651"/>
                    <a:gd name="connsiteX22" fmla="*/ 169884 w 196969"/>
                    <a:gd name="connsiteY22" fmla="*/ 411222 h 469651"/>
                    <a:gd name="connsiteX23" fmla="*/ 173919 w 196969"/>
                    <a:gd name="connsiteY23" fmla="*/ 350699 h 469651"/>
                    <a:gd name="connsiteX24" fmla="*/ 172573 w 196969"/>
                    <a:gd name="connsiteY24" fmla="*/ 286143 h 469651"/>
                    <a:gd name="connsiteX25" fmla="*/ 169884 w 196969"/>
                    <a:gd name="connsiteY25" fmla="*/ 224275 h 469651"/>
                    <a:gd name="connsiteX26" fmla="*/ 160469 w 196969"/>
                    <a:gd name="connsiteY26" fmla="*/ 113991 h 469651"/>
                    <a:gd name="connsiteX27" fmla="*/ 159124 w 196969"/>
                    <a:gd name="connsiteY27" fmla="*/ 35985 h 469651"/>
                    <a:gd name="connsiteX28" fmla="*/ 156435 w 196969"/>
                    <a:gd name="connsiteY28" fmla="*/ 6396 h 469651"/>
                    <a:gd name="connsiteX29" fmla="*/ 156939 w 196969"/>
                    <a:gd name="connsiteY29" fmla="*/ 176 h 469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96969" h="469651">
                      <a:moveTo>
                        <a:pt x="156939" y="176"/>
                      </a:moveTo>
                      <a:cubicBezTo>
                        <a:pt x="157779" y="-328"/>
                        <a:pt x="159124" y="344"/>
                        <a:pt x="160469" y="1016"/>
                      </a:cubicBezTo>
                      <a:cubicBezTo>
                        <a:pt x="163159" y="1016"/>
                        <a:pt x="164504" y="-328"/>
                        <a:pt x="164504" y="6396"/>
                      </a:cubicBezTo>
                      <a:cubicBezTo>
                        <a:pt x="165849" y="21191"/>
                        <a:pt x="165849" y="17156"/>
                        <a:pt x="167193" y="35985"/>
                      </a:cubicBezTo>
                      <a:cubicBezTo>
                        <a:pt x="168539" y="54814"/>
                        <a:pt x="173919" y="81712"/>
                        <a:pt x="176608" y="113991"/>
                      </a:cubicBezTo>
                      <a:cubicBezTo>
                        <a:pt x="180643" y="146270"/>
                        <a:pt x="183333" y="183927"/>
                        <a:pt x="187368" y="224275"/>
                      </a:cubicBezTo>
                      <a:cubicBezTo>
                        <a:pt x="188712" y="244450"/>
                        <a:pt x="190057" y="264623"/>
                        <a:pt x="191403" y="286143"/>
                      </a:cubicBezTo>
                      <a:cubicBezTo>
                        <a:pt x="192747" y="307662"/>
                        <a:pt x="194092" y="329181"/>
                        <a:pt x="195437" y="350699"/>
                      </a:cubicBezTo>
                      <a:cubicBezTo>
                        <a:pt x="196783" y="372218"/>
                        <a:pt x="199472" y="395082"/>
                        <a:pt x="191403" y="417946"/>
                      </a:cubicBezTo>
                      <a:cubicBezTo>
                        <a:pt x="183333" y="440810"/>
                        <a:pt x="163159" y="460984"/>
                        <a:pt x="134915" y="467709"/>
                      </a:cubicBezTo>
                      <a:cubicBezTo>
                        <a:pt x="121465" y="471744"/>
                        <a:pt x="105327" y="469054"/>
                        <a:pt x="93222" y="463674"/>
                      </a:cubicBezTo>
                      <a:cubicBezTo>
                        <a:pt x="81117" y="458294"/>
                        <a:pt x="71704" y="450225"/>
                        <a:pt x="64979" y="442155"/>
                      </a:cubicBezTo>
                      <a:cubicBezTo>
                        <a:pt x="51529" y="424671"/>
                        <a:pt x="40769" y="408531"/>
                        <a:pt x="34045" y="393737"/>
                      </a:cubicBezTo>
                      <a:cubicBezTo>
                        <a:pt x="20596" y="362803"/>
                        <a:pt x="13871" y="335905"/>
                        <a:pt x="8492" y="317077"/>
                      </a:cubicBezTo>
                      <a:cubicBezTo>
                        <a:pt x="3112" y="298247"/>
                        <a:pt x="4457" y="302282"/>
                        <a:pt x="1767" y="287487"/>
                      </a:cubicBezTo>
                      <a:cubicBezTo>
                        <a:pt x="-923" y="272694"/>
                        <a:pt x="-923" y="257899"/>
                        <a:pt x="4457" y="257899"/>
                      </a:cubicBezTo>
                      <a:cubicBezTo>
                        <a:pt x="8492" y="257899"/>
                        <a:pt x="16561" y="271349"/>
                        <a:pt x="19251" y="284798"/>
                      </a:cubicBezTo>
                      <a:cubicBezTo>
                        <a:pt x="23285" y="299593"/>
                        <a:pt x="19251" y="296902"/>
                        <a:pt x="24631" y="314386"/>
                      </a:cubicBezTo>
                      <a:cubicBezTo>
                        <a:pt x="30010" y="333215"/>
                        <a:pt x="39425" y="358769"/>
                        <a:pt x="52874" y="388358"/>
                      </a:cubicBezTo>
                      <a:cubicBezTo>
                        <a:pt x="59599" y="403152"/>
                        <a:pt x="66324" y="419291"/>
                        <a:pt x="78428" y="432741"/>
                      </a:cubicBezTo>
                      <a:cubicBezTo>
                        <a:pt x="83808" y="439465"/>
                        <a:pt x="91877" y="444845"/>
                        <a:pt x="99947" y="448880"/>
                      </a:cubicBezTo>
                      <a:cubicBezTo>
                        <a:pt x="109361" y="451570"/>
                        <a:pt x="118776" y="452914"/>
                        <a:pt x="128191" y="450225"/>
                      </a:cubicBezTo>
                      <a:cubicBezTo>
                        <a:pt x="148364" y="444845"/>
                        <a:pt x="164504" y="428706"/>
                        <a:pt x="169884" y="411222"/>
                      </a:cubicBezTo>
                      <a:cubicBezTo>
                        <a:pt x="176608" y="392393"/>
                        <a:pt x="175263" y="372218"/>
                        <a:pt x="173919" y="350699"/>
                      </a:cubicBezTo>
                      <a:cubicBezTo>
                        <a:pt x="172573" y="329181"/>
                        <a:pt x="173919" y="307662"/>
                        <a:pt x="172573" y="286143"/>
                      </a:cubicBezTo>
                      <a:cubicBezTo>
                        <a:pt x="171228" y="264623"/>
                        <a:pt x="171228" y="244450"/>
                        <a:pt x="169884" y="224275"/>
                      </a:cubicBezTo>
                      <a:cubicBezTo>
                        <a:pt x="168539" y="183927"/>
                        <a:pt x="161813" y="146270"/>
                        <a:pt x="160469" y="113991"/>
                      </a:cubicBezTo>
                      <a:cubicBezTo>
                        <a:pt x="157779" y="81712"/>
                        <a:pt x="160469" y="54814"/>
                        <a:pt x="159124" y="35985"/>
                      </a:cubicBezTo>
                      <a:cubicBezTo>
                        <a:pt x="157779" y="17156"/>
                        <a:pt x="156435" y="21191"/>
                        <a:pt x="156435" y="6396"/>
                      </a:cubicBezTo>
                      <a:cubicBezTo>
                        <a:pt x="155762" y="2362"/>
                        <a:pt x="156098" y="681"/>
                        <a:pt x="156939" y="17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8" name="任意多边形: 形状 1577" descr="4c478d8b-97fa-4bf0-a184-357e6f16bdfe"/>
                <p:cNvSpPr/>
                <p:nvPr/>
              </p:nvSpPr>
              <p:spPr>
                <a:xfrm>
                  <a:off x="11260838" y="3697036"/>
                  <a:ext cx="218485" cy="469707"/>
                </a:xfrm>
                <a:custGeom>
                  <a:avLst/>
                  <a:gdLst>
                    <a:gd name="connsiteX0" fmla="*/ 78364 w 218485"/>
                    <a:gd name="connsiteY0" fmla="*/ 0 h 469707"/>
                    <a:gd name="connsiteX1" fmla="*/ 99884 w 218485"/>
                    <a:gd name="connsiteY1" fmla="*/ 24209 h 469707"/>
                    <a:gd name="connsiteX2" fmla="*/ 107953 w 218485"/>
                    <a:gd name="connsiteY2" fmla="*/ 56487 h 469707"/>
                    <a:gd name="connsiteX3" fmla="*/ 134852 w 218485"/>
                    <a:gd name="connsiteY3" fmla="*/ 138528 h 469707"/>
                    <a:gd name="connsiteX4" fmla="*/ 152336 w 218485"/>
                    <a:gd name="connsiteY4" fmla="*/ 193671 h 469707"/>
                    <a:gd name="connsiteX5" fmla="*/ 172509 w 218485"/>
                    <a:gd name="connsiteY5" fmla="*/ 254193 h 469707"/>
                    <a:gd name="connsiteX6" fmla="*/ 195373 w 218485"/>
                    <a:gd name="connsiteY6" fmla="*/ 318750 h 469707"/>
                    <a:gd name="connsiteX7" fmla="*/ 216892 w 218485"/>
                    <a:gd name="connsiteY7" fmla="*/ 387341 h 469707"/>
                    <a:gd name="connsiteX8" fmla="*/ 189993 w 218485"/>
                    <a:gd name="connsiteY8" fmla="*/ 458623 h 469707"/>
                    <a:gd name="connsiteX9" fmla="*/ 145611 w 218485"/>
                    <a:gd name="connsiteY9" fmla="*/ 469382 h 469707"/>
                    <a:gd name="connsiteX10" fmla="*/ 105262 w 218485"/>
                    <a:gd name="connsiteY10" fmla="*/ 455933 h 469707"/>
                    <a:gd name="connsiteX11" fmla="*/ 56845 w 218485"/>
                    <a:gd name="connsiteY11" fmla="*/ 404825 h 469707"/>
                    <a:gd name="connsiteX12" fmla="*/ 27257 w 218485"/>
                    <a:gd name="connsiteY12" fmla="*/ 352373 h 469707"/>
                    <a:gd name="connsiteX13" fmla="*/ 5738 w 218485"/>
                    <a:gd name="connsiteY13" fmla="*/ 268987 h 469707"/>
                    <a:gd name="connsiteX14" fmla="*/ 358 w 218485"/>
                    <a:gd name="connsiteY14" fmla="*/ 236709 h 469707"/>
                    <a:gd name="connsiteX15" fmla="*/ 4393 w 218485"/>
                    <a:gd name="connsiteY15" fmla="*/ 231329 h 469707"/>
                    <a:gd name="connsiteX16" fmla="*/ 8427 w 218485"/>
                    <a:gd name="connsiteY16" fmla="*/ 236709 h 469707"/>
                    <a:gd name="connsiteX17" fmla="*/ 13807 w 218485"/>
                    <a:gd name="connsiteY17" fmla="*/ 267642 h 469707"/>
                    <a:gd name="connsiteX18" fmla="*/ 43396 w 218485"/>
                    <a:gd name="connsiteY18" fmla="*/ 346993 h 469707"/>
                    <a:gd name="connsiteX19" fmla="*/ 71640 w 218485"/>
                    <a:gd name="connsiteY19" fmla="*/ 396756 h 469707"/>
                    <a:gd name="connsiteX20" fmla="*/ 114677 w 218485"/>
                    <a:gd name="connsiteY20" fmla="*/ 443829 h 469707"/>
                    <a:gd name="connsiteX21" fmla="*/ 176544 w 218485"/>
                    <a:gd name="connsiteY21" fmla="*/ 447864 h 469707"/>
                    <a:gd name="connsiteX22" fmla="*/ 194028 w 218485"/>
                    <a:gd name="connsiteY22" fmla="*/ 422309 h 469707"/>
                    <a:gd name="connsiteX23" fmla="*/ 194028 w 218485"/>
                    <a:gd name="connsiteY23" fmla="*/ 390032 h 469707"/>
                    <a:gd name="connsiteX24" fmla="*/ 172509 w 218485"/>
                    <a:gd name="connsiteY24" fmla="*/ 324129 h 469707"/>
                    <a:gd name="connsiteX25" fmla="*/ 149645 w 218485"/>
                    <a:gd name="connsiteY25" fmla="*/ 259573 h 469707"/>
                    <a:gd name="connsiteX26" fmla="*/ 133506 w 218485"/>
                    <a:gd name="connsiteY26" fmla="*/ 197706 h 469707"/>
                    <a:gd name="connsiteX27" fmla="*/ 113333 w 218485"/>
                    <a:gd name="connsiteY27" fmla="*/ 143908 h 469707"/>
                    <a:gd name="connsiteX28" fmla="*/ 89124 w 218485"/>
                    <a:gd name="connsiteY28" fmla="*/ 61867 h 469707"/>
                    <a:gd name="connsiteX29" fmla="*/ 79709 w 218485"/>
                    <a:gd name="connsiteY29" fmla="*/ 30934 h 469707"/>
                    <a:gd name="connsiteX30" fmla="*/ 78364 w 218485"/>
                    <a:gd name="connsiteY30" fmla="*/ 0 h 469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18485" h="469707">
                      <a:moveTo>
                        <a:pt x="78364" y="0"/>
                      </a:moveTo>
                      <a:cubicBezTo>
                        <a:pt x="82398" y="0"/>
                        <a:pt x="93158" y="13449"/>
                        <a:pt x="99884" y="24209"/>
                      </a:cubicBezTo>
                      <a:cubicBezTo>
                        <a:pt x="105262" y="40348"/>
                        <a:pt x="101228" y="36314"/>
                        <a:pt x="107953" y="56487"/>
                      </a:cubicBezTo>
                      <a:cubicBezTo>
                        <a:pt x="114677" y="76662"/>
                        <a:pt x="124092" y="104904"/>
                        <a:pt x="134852" y="138528"/>
                      </a:cubicBezTo>
                      <a:cubicBezTo>
                        <a:pt x="140231" y="156012"/>
                        <a:pt x="145611" y="174842"/>
                        <a:pt x="152336" y="193671"/>
                      </a:cubicBezTo>
                      <a:cubicBezTo>
                        <a:pt x="159060" y="212499"/>
                        <a:pt x="165785" y="232674"/>
                        <a:pt x="172509" y="254193"/>
                      </a:cubicBezTo>
                      <a:cubicBezTo>
                        <a:pt x="179235" y="274367"/>
                        <a:pt x="187304" y="297230"/>
                        <a:pt x="195373" y="318750"/>
                      </a:cubicBezTo>
                      <a:cubicBezTo>
                        <a:pt x="202099" y="341614"/>
                        <a:pt x="211513" y="363133"/>
                        <a:pt x="216892" y="387341"/>
                      </a:cubicBezTo>
                      <a:cubicBezTo>
                        <a:pt x="222272" y="411550"/>
                        <a:pt x="214203" y="441138"/>
                        <a:pt x="189993" y="458623"/>
                      </a:cubicBezTo>
                      <a:cubicBezTo>
                        <a:pt x="176544" y="468037"/>
                        <a:pt x="160405" y="470728"/>
                        <a:pt x="145611" y="469382"/>
                      </a:cubicBezTo>
                      <a:cubicBezTo>
                        <a:pt x="130817" y="468037"/>
                        <a:pt x="116022" y="462657"/>
                        <a:pt x="105262" y="455933"/>
                      </a:cubicBezTo>
                      <a:cubicBezTo>
                        <a:pt x="82398" y="442484"/>
                        <a:pt x="68949" y="422309"/>
                        <a:pt x="56845" y="404825"/>
                      </a:cubicBezTo>
                      <a:cubicBezTo>
                        <a:pt x="44741" y="387341"/>
                        <a:pt x="33981" y="369857"/>
                        <a:pt x="27257" y="352373"/>
                      </a:cubicBezTo>
                      <a:cubicBezTo>
                        <a:pt x="13807" y="318750"/>
                        <a:pt x="9773" y="289161"/>
                        <a:pt x="5738" y="268987"/>
                      </a:cubicBezTo>
                      <a:cubicBezTo>
                        <a:pt x="3047" y="248813"/>
                        <a:pt x="1702" y="252847"/>
                        <a:pt x="358" y="236709"/>
                      </a:cubicBezTo>
                      <a:cubicBezTo>
                        <a:pt x="-987" y="228639"/>
                        <a:pt x="1702" y="229983"/>
                        <a:pt x="4393" y="231329"/>
                      </a:cubicBezTo>
                      <a:cubicBezTo>
                        <a:pt x="7082" y="231329"/>
                        <a:pt x="7082" y="229983"/>
                        <a:pt x="8427" y="236709"/>
                      </a:cubicBezTo>
                      <a:cubicBezTo>
                        <a:pt x="11117" y="251503"/>
                        <a:pt x="9773" y="247469"/>
                        <a:pt x="13807" y="267642"/>
                      </a:cubicBezTo>
                      <a:cubicBezTo>
                        <a:pt x="17842" y="287817"/>
                        <a:pt x="28601" y="314715"/>
                        <a:pt x="43396" y="346993"/>
                      </a:cubicBezTo>
                      <a:cubicBezTo>
                        <a:pt x="51465" y="361788"/>
                        <a:pt x="60880" y="379272"/>
                        <a:pt x="71640" y="396756"/>
                      </a:cubicBezTo>
                      <a:cubicBezTo>
                        <a:pt x="83744" y="414240"/>
                        <a:pt x="95848" y="431724"/>
                        <a:pt x="114677" y="443829"/>
                      </a:cubicBezTo>
                      <a:cubicBezTo>
                        <a:pt x="132161" y="455933"/>
                        <a:pt x="159060" y="459968"/>
                        <a:pt x="176544" y="447864"/>
                      </a:cubicBezTo>
                      <a:cubicBezTo>
                        <a:pt x="184614" y="441138"/>
                        <a:pt x="191339" y="431724"/>
                        <a:pt x="194028" y="422309"/>
                      </a:cubicBezTo>
                      <a:cubicBezTo>
                        <a:pt x="196719" y="411550"/>
                        <a:pt x="196719" y="400790"/>
                        <a:pt x="194028" y="390032"/>
                      </a:cubicBezTo>
                      <a:cubicBezTo>
                        <a:pt x="189993" y="368512"/>
                        <a:pt x="180579" y="345649"/>
                        <a:pt x="172509" y="324129"/>
                      </a:cubicBezTo>
                      <a:cubicBezTo>
                        <a:pt x="164440" y="302610"/>
                        <a:pt x="156370" y="281091"/>
                        <a:pt x="149645" y="259573"/>
                      </a:cubicBezTo>
                      <a:cubicBezTo>
                        <a:pt x="142921" y="238054"/>
                        <a:pt x="140231" y="216534"/>
                        <a:pt x="133506" y="197706"/>
                      </a:cubicBezTo>
                      <a:cubicBezTo>
                        <a:pt x="128126" y="178876"/>
                        <a:pt x="118712" y="161392"/>
                        <a:pt x="113333" y="143908"/>
                      </a:cubicBezTo>
                      <a:cubicBezTo>
                        <a:pt x="102573" y="110284"/>
                        <a:pt x="95848" y="82042"/>
                        <a:pt x="89124" y="61867"/>
                      </a:cubicBezTo>
                      <a:cubicBezTo>
                        <a:pt x="82398" y="41693"/>
                        <a:pt x="85089" y="47072"/>
                        <a:pt x="79709" y="30934"/>
                      </a:cubicBezTo>
                      <a:cubicBezTo>
                        <a:pt x="74329" y="16139"/>
                        <a:pt x="72985" y="0"/>
                        <a:pt x="78364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79" name="任意多边形: 形状 1578" descr="ddb160c6-6c5f-4480-b0cf-551052758029"/>
                <p:cNvSpPr/>
                <p:nvPr/>
              </p:nvSpPr>
              <p:spPr>
                <a:xfrm>
                  <a:off x="11394317" y="3661919"/>
                  <a:ext cx="239963" cy="459206"/>
                </a:xfrm>
                <a:custGeom>
                  <a:avLst/>
                  <a:gdLst>
                    <a:gd name="connsiteX0" fmla="*/ 1372 w 239963"/>
                    <a:gd name="connsiteY0" fmla="*/ 148 h 459206"/>
                    <a:gd name="connsiteX1" fmla="*/ 28271 w 239963"/>
                    <a:gd name="connsiteY1" fmla="*/ 13597 h 459206"/>
                    <a:gd name="connsiteX2" fmla="*/ 44410 w 239963"/>
                    <a:gd name="connsiteY2" fmla="*/ 37807 h 459206"/>
                    <a:gd name="connsiteX3" fmla="*/ 88792 w 239963"/>
                    <a:gd name="connsiteY3" fmla="*/ 98328 h 459206"/>
                    <a:gd name="connsiteX4" fmla="*/ 117036 w 239963"/>
                    <a:gd name="connsiteY4" fmla="*/ 138676 h 459206"/>
                    <a:gd name="connsiteX5" fmla="*/ 147970 w 239963"/>
                    <a:gd name="connsiteY5" fmla="*/ 184404 h 459206"/>
                    <a:gd name="connsiteX6" fmla="*/ 215217 w 239963"/>
                    <a:gd name="connsiteY6" fmla="*/ 285274 h 459206"/>
                    <a:gd name="connsiteX7" fmla="*/ 236735 w 239963"/>
                    <a:gd name="connsiteY7" fmla="*/ 343107 h 459206"/>
                    <a:gd name="connsiteX8" fmla="*/ 232701 w 239963"/>
                    <a:gd name="connsiteY8" fmla="*/ 402283 h 459206"/>
                    <a:gd name="connsiteX9" fmla="*/ 193698 w 239963"/>
                    <a:gd name="connsiteY9" fmla="*/ 448011 h 459206"/>
                    <a:gd name="connsiteX10" fmla="*/ 133175 w 239963"/>
                    <a:gd name="connsiteY10" fmla="*/ 457426 h 459206"/>
                    <a:gd name="connsiteX11" fmla="*/ 90138 w 239963"/>
                    <a:gd name="connsiteY11" fmla="*/ 434562 h 459206"/>
                    <a:gd name="connsiteX12" fmla="*/ 68619 w 239963"/>
                    <a:gd name="connsiteY12" fmla="*/ 407663 h 459206"/>
                    <a:gd name="connsiteX13" fmla="*/ 55170 w 239963"/>
                    <a:gd name="connsiteY13" fmla="*/ 382110 h 459206"/>
                    <a:gd name="connsiteX14" fmla="*/ 57859 w 239963"/>
                    <a:gd name="connsiteY14" fmla="*/ 376730 h 459206"/>
                    <a:gd name="connsiteX15" fmla="*/ 61894 w 239963"/>
                    <a:gd name="connsiteY15" fmla="*/ 380764 h 459206"/>
                    <a:gd name="connsiteX16" fmla="*/ 75343 w 239963"/>
                    <a:gd name="connsiteY16" fmla="*/ 404974 h 459206"/>
                    <a:gd name="connsiteX17" fmla="*/ 135866 w 239963"/>
                    <a:gd name="connsiteY17" fmla="*/ 443976 h 459206"/>
                    <a:gd name="connsiteX18" fmla="*/ 182938 w 239963"/>
                    <a:gd name="connsiteY18" fmla="*/ 435907 h 459206"/>
                    <a:gd name="connsiteX19" fmla="*/ 213871 w 239963"/>
                    <a:gd name="connsiteY19" fmla="*/ 398248 h 459206"/>
                    <a:gd name="connsiteX20" fmla="*/ 216562 w 239963"/>
                    <a:gd name="connsiteY20" fmla="*/ 347142 h 459206"/>
                    <a:gd name="connsiteX21" fmla="*/ 193698 w 239963"/>
                    <a:gd name="connsiteY21" fmla="*/ 294688 h 459206"/>
                    <a:gd name="connsiteX22" fmla="*/ 127796 w 239963"/>
                    <a:gd name="connsiteY22" fmla="*/ 195164 h 459206"/>
                    <a:gd name="connsiteX23" fmla="*/ 99552 w 239963"/>
                    <a:gd name="connsiteY23" fmla="*/ 148091 h 459206"/>
                    <a:gd name="connsiteX24" fmla="*/ 68619 w 239963"/>
                    <a:gd name="connsiteY24" fmla="*/ 109088 h 459206"/>
                    <a:gd name="connsiteX25" fmla="*/ 26926 w 239963"/>
                    <a:gd name="connsiteY25" fmla="*/ 48565 h 459206"/>
                    <a:gd name="connsiteX26" fmla="*/ 10787 w 239963"/>
                    <a:gd name="connsiteY26" fmla="*/ 25703 h 459206"/>
                    <a:gd name="connsiteX27" fmla="*/ 1372 w 239963"/>
                    <a:gd name="connsiteY27" fmla="*/ 148 h 459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39963" h="459206">
                      <a:moveTo>
                        <a:pt x="1372" y="148"/>
                      </a:moveTo>
                      <a:cubicBezTo>
                        <a:pt x="5407" y="-1196"/>
                        <a:pt x="18856" y="6873"/>
                        <a:pt x="28271" y="13597"/>
                      </a:cubicBezTo>
                      <a:cubicBezTo>
                        <a:pt x="37685" y="24357"/>
                        <a:pt x="33651" y="23012"/>
                        <a:pt x="44410" y="37807"/>
                      </a:cubicBezTo>
                      <a:cubicBezTo>
                        <a:pt x="55170" y="52601"/>
                        <a:pt x="69964" y="72775"/>
                        <a:pt x="88792" y="98328"/>
                      </a:cubicBezTo>
                      <a:cubicBezTo>
                        <a:pt x="96863" y="110433"/>
                        <a:pt x="106278" y="123883"/>
                        <a:pt x="117036" y="138676"/>
                      </a:cubicBezTo>
                      <a:cubicBezTo>
                        <a:pt x="126451" y="153471"/>
                        <a:pt x="137211" y="168265"/>
                        <a:pt x="147970" y="184404"/>
                      </a:cubicBezTo>
                      <a:cubicBezTo>
                        <a:pt x="169489" y="216683"/>
                        <a:pt x="193698" y="250306"/>
                        <a:pt x="215217" y="285274"/>
                      </a:cubicBezTo>
                      <a:cubicBezTo>
                        <a:pt x="225977" y="304103"/>
                        <a:pt x="231357" y="322932"/>
                        <a:pt x="236735" y="343107"/>
                      </a:cubicBezTo>
                      <a:cubicBezTo>
                        <a:pt x="242115" y="363280"/>
                        <a:pt x="240770" y="383454"/>
                        <a:pt x="232701" y="402283"/>
                      </a:cubicBezTo>
                      <a:cubicBezTo>
                        <a:pt x="224631" y="419767"/>
                        <a:pt x="212527" y="437251"/>
                        <a:pt x="193698" y="448011"/>
                      </a:cubicBezTo>
                      <a:cubicBezTo>
                        <a:pt x="174869" y="458771"/>
                        <a:pt x="152005" y="461460"/>
                        <a:pt x="133175" y="457426"/>
                      </a:cubicBezTo>
                      <a:cubicBezTo>
                        <a:pt x="114347" y="453391"/>
                        <a:pt x="99552" y="443976"/>
                        <a:pt x="90138" y="434562"/>
                      </a:cubicBezTo>
                      <a:cubicBezTo>
                        <a:pt x="79379" y="425147"/>
                        <a:pt x="73999" y="415732"/>
                        <a:pt x="68619" y="407663"/>
                      </a:cubicBezTo>
                      <a:cubicBezTo>
                        <a:pt x="59204" y="391524"/>
                        <a:pt x="60549" y="395559"/>
                        <a:pt x="55170" y="382110"/>
                      </a:cubicBezTo>
                      <a:cubicBezTo>
                        <a:pt x="52480" y="375384"/>
                        <a:pt x="55170" y="376730"/>
                        <a:pt x="57859" y="376730"/>
                      </a:cubicBezTo>
                      <a:cubicBezTo>
                        <a:pt x="59204" y="376730"/>
                        <a:pt x="60549" y="375384"/>
                        <a:pt x="61894" y="380764"/>
                      </a:cubicBezTo>
                      <a:cubicBezTo>
                        <a:pt x="68619" y="392868"/>
                        <a:pt x="65929" y="390179"/>
                        <a:pt x="75343" y="404974"/>
                      </a:cubicBezTo>
                      <a:cubicBezTo>
                        <a:pt x="84758" y="418423"/>
                        <a:pt x="104932" y="437251"/>
                        <a:pt x="135866" y="443976"/>
                      </a:cubicBezTo>
                      <a:cubicBezTo>
                        <a:pt x="150660" y="446666"/>
                        <a:pt x="168144" y="443976"/>
                        <a:pt x="182938" y="435907"/>
                      </a:cubicBezTo>
                      <a:cubicBezTo>
                        <a:pt x="196387" y="427836"/>
                        <a:pt x="208493" y="414387"/>
                        <a:pt x="213871" y="398248"/>
                      </a:cubicBezTo>
                      <a:cubicBezTo>
                        <a:pt x="220597" y="383454"/>
                        <a:pt x="220597" y="364626"/>
                        <a:pt x="216562" y="347142"/>
                      </a:cubicBezTo>
                      <a:cubicBezTo>
                        <a:pt x="212527" y="329657"/>
                        <a:pt x="204458" y="312172"/>
                        <a:pt x="193698" y="294688"/>
                      </a:cubicBezTo>
                      <a:cubicBezTo>
                        <a:pt x="173523" y="259720"/>
                        <a:pt x="149315" y="227442"/>
                        <a:pt x="127796" y="195164"/>
                      </a:cubicBezTo>
                      <a:cubicBezTo>
                        <a:pt x="117036" y="179024"/>
                        <a:pt x="108967" y="162885"/>
                        <a:pt x="99552" y="148091"/>
                      </a:cubicBezTo>
                      <a:cubicBezTo>
                        <a:pt x="90138" y="134641"/>
                        <a:pt x="78034" y="121192"/>
                        <a:pt x="68619" y="109088"/>
                      </a:cubicBezTo>
                      <a:cubicBezTo>
                        <a:pt x="51135" y="84879"/>
                        <a:pt x="37685" y="63360"/>
                        <a:pt x="26926" y="48565"/>
                      </a:cubicBezTo>
                      <a:cubicBezTo>
                        <a:pt x="16167" y="33772"/>
                        <a:pt x="18856" y="37807"/>
                        <a:pt x="10787" y="25703"/>
                      </a:cubicBezTo>
                      <a:cubicBezTo>
                        <a:pt x="2717" y="13597"/>
                        <a:pt x="-2663" y="1493"/>
                        <a:pt x="1372" y="14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0" name="任意多边形: 形状 1579" descr="79118005-ec2f-4df9-beff-8d3e752420e6"/>
                <p:cNvSpPr/>
                <p:nvPr/>
              </p:nvSpPr>
              <p:spPr>
                <a:xfrm>
                  <a:off x="11419898" y="3625754"/>
                  <a:ext cx="345972" cy="402135"/>
                </a:xfrm>
                <a:custGeom>
                  <a:avLst/>
                  <a:gdLst>
                    <a:gd name="connsiteX0" fmla="*/ 29588 w 345972"/>
                    <a:gd name="connsiteY0" fmla="*/ 0 h 402135"/>
                    <a:gd name="connsiteX1" fmla="*/ 44383 w 345972"/>
                    <a:gd name="connsiteY1" fmla="*/ 4035 h 402135"/>
                    <a:gd name="connsiteX2" fmla="*/ 60522 w 345972"/>
                    <a:gd name="connsiteY2" fmla="*/ 10760 h 402135"/>
                    <a:gd name="connsiteX3" fmla="*/ 130459 w 345972"/>
                    <a:gd name="connsiteY3" fmla="*/ 48418 h 402135"/>
                    <a:gd name="connsiteX4" fmla="*/ 169462 w 345972"/>
                    <a:gd name="connsiteY4" fmla="*/ 80696 h 402135"/>
                    <a:gd name="connsiteX5" fmla="*/ 209810 w 345972"/>
                    <a:gd name="connsiteY5" fmla="*/ 118354 h 402135"/>
                    <a:gd name="connsiteX6" fmla="*/ 295886 w 345972"/>
                    <a:gd name="connsiteY6" fmla="*/ 203084 h 402135"/>
                    <a:gd name="connsiteX7" fmla="*/ 328164 w 345972"/>
                    <a:gd name="connsiteY7" fmla="*/ 254192 h 402135"/>
                    <a:gd name="connsiteX8" fmla="*/ 345648 w 345972"/>
                    <a:gd name="connsiteY8" fmla="*/ 307990 h 402135"/>
                    <a:gd name="connsiteX9" fmla="*/ 334888 w 345972"/>
                    <a:gd name="connsiteY9" fmla="*/ 361787 h 402135"/>
                    <a:gd name="connsiteX10" fmla="*/ 294540 w 345972"/>
                    <a:gd name="connsiteY10" fmla="*/ 398101 h 402135"/>
                    <a:gd name="connsiteX11" fmla="*/ 267642 w 345972"/>
                    <a:gd name="connsiteY11" fmla="*/ 402135 h 402135"/>
                    <a:gd name="connsiteX12" fmla="*/ 244778 w 345972"/>
                    <a:gd name="connsiteY12" fmla="*/ 398101 h 402135"/>
                    <a:gd name="connsiteX13" fmla="*/ 215190 w 345972"/>
                    <a:gd name="connsiteY13" fmla="*/ 379271 h 402135"/>
                    <a:gd name="connsiteX14" fmla="*/ 205775 w 345972"/>
                    <a:gd name="connsiteY14" fmla="*/ 365822 h 402135"/>
                    <a:gd name="connsiteX15" fmla="*/ 203085 w 345972"/>
                    <a:gd name="connsiteY15" fmla="*/ 353718 h 402135"/>
                    <a:gd name="connsiteX16" fmla="*/ 208464 w 345972"/>
                    <a:gd name="connsiteY16" fmla="*/ 349683 h 402135"/>
                    <a:gd name="connsiteX17" fmla="*/ 211155 w 345972"/>
                    <a:gd name="connsiteY17" fmla="*/ 355062 h 402135"/>
                    <a:gd name="connsiteX18" fmla="*/ 213844 w 345972"/>
                    <a:gd name="connsiteY18" fmla="*/ 365822 h 402135"/>
                    <a:gd name="connsiteX19" fmla="*/ 221914 w 345972"/>
                    <a:gd name="connsiteY19" fmla="*/ 376582 h 402135"/>
                    <a:gd name="connsiteX20" fmla="*/ 248812 w 345972"/>
                    <a:gd name="connsiteY20" fmla="*/ 390031 h 402135"/>
                    <a:gd name="connsiteX21" fmla="*/ 287816 w 345972"/>
                    <a:gd name="connsiteY21" fmla="*/ 387341 h 402135"/>
                    <a:gd name="connsiteX22" fmla="*/ 328164 w 345972"/>
                    <a:gd name="connsiteY22" fmla="*/ 313370 h 402135"/>
                    <a:gd name="connsiteX23" fmla="*/ 310680 w 345972"/>
                    <a:gd name="connsiteY23" fmla="*/ 264952 h 402135"/>
                    <a:gd name="connsiteX24" fmla="*/ 277056 w 345972"/>
                    <a:gd name="connsiteY24" fmla="*/ 217879 h 402135"/>
                    <a:gd name="connsiteX25" fmla="*/ 193671 w 345972"/>
                    <a:gd name="connsiteY25" fmla="*/ 134494 h 402135"/>
                    <a:gd name="connsiteX26" fmla="*/ 156012 w 345972"/>
                    <a:gd name="connsiteY26" fmla="*/ 95491 h 402135"/>
                    <a:gd name="connsiteX27" fmla="*/ 115664 w 345972"/>
                    <a:gd name="connsiteY27" fmla="*/ 65902 h 402135"/>
                    <a:gd name="connsiteX28" fmla="*/ 53797 w 345972"/>
                    <a:gd name="connsiteY28" fmla="*/ 28244 h 402135"/>
                    <a:gd name="connsiteX29" fmla="*/ 39003 w 345972"/>
                    <a:gd name="connsiteY29" fmla="*/ 22864 h 402135"/>
                    <a:gd name="connsiteX30" fmla="*/ 26899 w 345972"/>
                    <a:gd name="connsiteY30" fmla="*/ 20174 h 402135"/>
                    <a:gd name="connsiteX31" fmla="*/ 0 w 345972"/>
                    <a:gd name="connsiteY31" fmla="*/ 10760 h 402135"/>
                    <a:gd name="connsiteX32" fmla="*/ 29588 w 345972"/>
                    <a:gd name="connsiteY32" fmla="*/ 0 h 402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45972" h="402135">
                      <a:moveTo>
                        <a:pt x="29588" y="0"/>
                      </a:moveTo>
                      <a:cubicBezTo>
                        <a:pt x="37659" y="1345"/>
                        <a:pt x="41693" y="2690"/>
                        <a:pt x="44383" y="4035"/>
                      </a:cubicBezTo>
                      <a:cubicBezTo>
                        <a:pt x="47072" y="6724"/>
                        <a:pt x="51108" y="8070"/>
                        <a:pt x="60522" y="10760"/>
                      </a:cubicBezTo>
                      <a:cubicBezTo>
                        <a:pt x="80696" y="16139"/>
                        <a:pt x="104905" y="29588"/>
                        <a:pt x="130459" y="48418"/>
                      </a:cubicBezTo>
                      <a:cubicBezTo>
                        <a:pt x="143908" y="57832"/>
                        <a:pt x="156012" y="68592"/>
                        <a:pt x="169462" y="80696"/>
                      </a:cubicBezTo>
                      <a:cubicBezTo>
                        <a:pt x="181566" y="92800"/>
                        <a:pt x="195015" y="104904"/>
                        <a:pt x="209810" y="118354"/>
                      </a:cubicBezTo>
                      <a:cubicBezTo>
                        <a:pt x="238054" y="143908"/>
                        <a:pt x="270332" y="170807"/>
                        <a:pt x="295886" y="203084"/>
                      </a:cubicBezTo>
                      <a:cubicBezTo>
                        <a:pt x="309335" y="219224"/>
                        <a:pt x="318750" y="236708"/>
                        <a:pt x="328164" y="254192"/>
                      </a:cubicBezTo>
                      <a:cubicBezTo>
                        <a:pt x="337578" y="270331"/>
                        <a:pt x="344303" y="289161"/>
                        <a:pt x="345648" y="307990"/>
                      </a:cubicBezTo>
                      <a:cubicBezTo>
                        <a:pt x="346992" y="326819"/>
                        <a:pt x="344303" y="345648"/>
                        <a:pt x="334888" y="361787"/>
                      </a:cubicBezTo>
                      <a:cubicBezTo>
                        <a:pt x="326819" y="377926"/>
                        <a:pt x="312024" y="391375"/>
                        <a:pt x="294540" y="398101"/>
                      </a:cubicBezTo>
                      <a:cubicBezTo>
                        <a:pt x="285126" y="400790"/>
                        <a:pt x="275711" y="402135"/>
                        <a:pt x="267642" y="402135"/>
                      </a:cubicBezTo>
                      <a:cubicBezTo>
                        <a:pt x="259572" y="402135"/>
                        <a:pt x="251503" y="400790"/>
                        <a:pt x="244778" y="398101"/>
                      </a:cubicBezTo>
                      <a:cubicBezTo>
                        <a:pt x="231328" y="394066"/>
                        <a:pt x="221914" y="385996"/>
                        <a:pt x="215190" y="379271"/>
                      </a:cubicBezTo>
                      <a:cubicBezTo>
                        <a:pt x="208464" y="372547"/>
                        <a:pt x="207120" y="368511"/>
                        <a:pt x="205775" y="365822"/>
                      </a:cubicBezTo>
                      <a:cubicBezTo>
                        <a:pt x="204430" y="363132"/>
                        <a:pt x="203085" y="360442"/>
                        <a:pt x="203085" y="353718"/>
                      </a:cubicBezTo>
                      <a:cubicBezTo>
                        <a:pt x="204430" y="346993"/>
                        <a:pt x="205775" y="348338"/>
                        <a:pt x="208464" y="349683"/>
                      </a:cubicBezTo>
                      <a:cubicBezTo>
                        <a:pt x="209810" y="351027"/>
                        <a:pt x="211155" y="349683"/>
                        <a:pt x="211155" y="355062"/>
                      </a:cubicBezTo>
                      <a:cubicBezTo>
                        <a:pt x="211155" y="361787"/>
                        <a:pt x="212499" y="363132"/>
                        <a:pt x="213844" y="365822"/>
                      </a:cubicBezTo>
                      <a:cubicBezTo>
                        <a:pt x="215190" y="367167"/>
                        <a:pt x="216535" y="371202"/>
                        <a:pt x="221914" y="376582"/>
                      </a:cubicBezTo>
                      <a:cubicBezTo>
                        <a:pt x="227294" y="381961"/>
                        <a:pt x="236708" y="387341"/>
                        <a:pt x="248812" y="390031"/>
                      </a:cubicBezTo>
                      <a:cubicBezTo>
                        <a:pt x="260918" y="392721"/>
                        <a:pt x="274367" y="392721"/>
                        <a:pt x="287816" y="387341"/>
                      </a:cubicBezTo>
                      <a:cubicBezTo>
                        <a:pt x="314715" y="376582"/>
                        <a:pt x="333543" y="345648"/>
                        <a:pt x="328164" y="313370"/>
                      </a:cubicBezTo>
                      <a:cubicBezTo>
                        <a:pt x="325474" y="298575"/>
                        <a:pt x="320094" y="281091"/>
                        <a:pt x="310680" y="264952"/>
                      </a:cubicBezTo>
                      <a:cubicBezTo>
                        <a:pt x="301266" y="248812"/>
                        <a:pt x="289160" y="232674"/>
                        <a:pt x="277056" y="217879"/>
                      </a:cubicBezTo>
                      <a:cubicBezTo>
                        <a:pt x="252847" y="186946"/>
                        <a:pt x="221914" y="160047"/>
                        <a:pt x="193671" y="134494"/>
                      </a:cubicBezTo>
                      <a:cubicBezTo>
                        <a:pt x="180221" y="121044"/>
                        <a:pt x="169462" y="107595"/>
                        <a:pt x="156012" y="95491"/>
                      </a:cubicBezTo>
                      <a:cubicBezTo>
                        <a:pt x="142563" y="83386"/>
                        <a:pt x="127768" y="75316"/>
                        <a:pt x="115664" y="65902"/>
                      </a:cubicBezTo>
                      <a:cubicBezTo>
                        <a:pt x="92800" y="47072"/>
                        <a:pt x="71281" y="33623"/>
                        <a:pt x="53797" y="28244"/>
                      </a:cubicBezTo>
                      <a:cubicBezTo>
                        <a:pt x="45728" y="24209"/>
                        <a:pt x="41693" y="24209"/>
                        <a:pt x="39003" y="22864"/>
                      </a:cubicBezTo>
                      <a:cubicBezTo>
                        <a:pt x="36313" y="22864"/>
                        <a:pt x="33623" y="21519"/>
                        <a:pt x="26899" y="20174"/>
                      </a:cubicBezTo>
                      <a:cubicBezTo>
                        <a:pt x="13449" y="17484"/>
                        <a:pt x="0" y="14795"/>
                        <a:pt x="0" y="10760"/>
                      </a:cubicBezTo>
                      <a:cubicBezTo>
                        <a:pt x="1345" y="6724"/>
                        <a:pt x="16139" y="2690"/>
                        <a:pt x="2958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1" name="任意多边形: 形状 1580" descr="235129e4-fa44-4a8e-b2fa-7fe91d623bd4"/>
                <p:cNvSpPr/>
                <p:nvPr/>
              </p:nvSpPr>
              <p:spPr>
                <a:xfrm>
                  <a:off x="11447043" y="3579469"/>
                  <a:ext cx="463958" cy="343637"/>
                </a:xfrm>
                <a:custGeom>
                  <a:avLst/>
                  <a:gdLst>
                    <a:gd name="connsiteX0" fmla="*/ 7823 w 463958"/>
                    <a:gd name="connsiteY0" fmla="*/ 558 h 343637"/>
                    <a:gd name="connsiteX1" fmla="*/ 40102 w 463958"/>
                    <a:gd name="connsiteY1" fmla="*/ 5937 h 343637"/>
                    <a:gd name="connsiteX2" fmla="*/ 123487 w 463958"/>
                    <a:gd name="connsiteY2" fmla="*/ 22076 h 343637"/>
                    <a:gd name="connsiteX3" fmla="*/ 237806 w 463958"/>
                    <a:gd name="connsiteY3" fmla="*/ 59734 h 343637"/>
                    <a:gd name="connsiteX4" fmla="*/ 298329 w 463958"/>
                    <a:gd name="connsiteY4" fmla="*/ 87978 h 343637"/>
                    <a:gd name="connsiteX5" fmla="*/ 358850 w 463958"/>
                    <a:gd name="connsiteY5" fmla="*/ 120257 h 343637"/>
                    <a:gd name="connsiteX6" fmla="*/ 415338 w 463958"/>
                    <a:gd name="connsiteY6" fmla="*/ 159259 h 343637"/>
                    <a:gd name="connsiteX7" fmla="*/ 455686 w 463958"/>
                    <a:gd name="connsiteY7" fmla="*/ 210368 h 343637"/>
                    <a:gd name="connsiteX8" fmla="*/ 462410 w 463958"/>
                    <a:gd name="connsiteY8" fmla="*/ 268200 h 343637"/>
                    <a:gd name="connsiteX9" fmla="*/ 439546 w 463958"/>
                    <a:gd name="connsiteY9" fmla="*/ 317963 h 343637"/>
                    <a:gd name="connsiteX10" fmla="*/ 393819 w 463958"/>
                    <a:gd name="connsiteY10" fmla="*/ 342171 h 343637"/>
                    <a:gd name="connsiteX11" fmla="*/ 352126 w 463958"/>
                    <a:gd name="connsiteY11" fmla="*/ 340825 h 343637"/>
                    <a:gd name="connsiteX12" fmla="*/ 333297 w 463958"/>
                    <a:gd name="connsiteY12" fmla="*/ 334101 h 343637"/>
                    <a:gd name="connsiteX13" fmla="*/ 319847 w 463958"/>
                    <a:gd name="connsiteY13" fmla="*/ 326032 h 343637"/>
                    <a:gd name="connsiteX14" fmla="*/ 306398 w 463958"/>
                    <a:gd name="connsiteY14" fmla="*/ 308548 h 343637"/>
                    <a:gd name="connsiteX15" fmla="*/ 307743 w 463958"/>
                    <a:gd name="connsiteY15" fmla="*/ 299133 h 343637"/>
                    <a:gd name="connsiteX16" fmla="*/ 333297 w 463958"/>
                    <a:gd name="connsiteY16" fmla="*/ 313928 h 343637"/>
                    <a:gd name="connsiteX17" fmla="*/ 342711 w 463958"/>
                    <a:gd name="connsiteY17" fmla="*/ 320652 h 343637"/>
                    <a:gd name="connsiteX18" fmla="*/ 357506 w 463958"/>
                    <a:gd name="connsiteY18" fmla="*/ 326032 h 343637"/>
                    <a:gd name="connsiteX19" fmla="*/ 389784 w 463958"/>
                    <a:gd name="connsiteY19" fmla="*/ 326032 h 343637"/>
                    <a:gd name="connsiteX20" fmla="*/ 424753 w 463958"/>
                    <a:gd name="connsiteY20" fmla="*/ 305857 h 343637"/>
                    <a:gd name="connsiteX21" fmla="*/ 444926 w 463958"/>
                    <a:gd name="connsiteY21" fmla="*/ 265509 h 343637"/>
                    <a:gd name="connsiteX22" fmla="*/ 436857 w 463958"/>
                    <a:gd name="connsiteY22" fmla="*/ 215747 h 343637"/>
                    <a:gd name="connsiteX23" fmla="*/ 346746 w 463958"/>
                    <a:gd name="connsiteY23" fmla="*/ 133706 h 343637"/>
                    <a:gd name="connsiteX24" fmla="*/ 290259 w 463958"/>
                    <a:gd name="connsiteY24" fmla="*/ 100082 h 343637"/>
                    <a:gd name="connsiteX25" fmla="*/ 231082 w 463958"/>
                    <a:gd name="connsiteY25" fmla="*/ 71839 h 343637"/>
                    <a:gd name="connsiteX26" fmla="*/ 118107 w 463958"/>
                    <a:gd name="connsiteY26" fmla="*/ 35526 h 343637"/>
                    <a:gd name="connsiteX27" fmla="*/ 37411 w 463958"/>
                    <a:gd name="connsiteY27" fmla="*/ 12662 h 343637"/>
                    <a:gd name="connsiteX28" fmla="*/ 5133 w 463958"/>
                    <a:gd name="connsiteY28" fmla="*/ 7282 h 343637"/>
                    <a:gd name="connsiteX29" fmla="*/ 1098 w 463958"/>
                    <a:gd name="connsiteY29" fmla="*/ 1902 h 343637"/>
                    <a:gd name="connsiteX30" fmla="*/ 7823 w 463958"/>
                    <a:gd name="connsiteY30" fmla="*/ 558 h 343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63958" h="343637">
                      <a:moveTo>
                        <a:pt x="7823" y="558"/>
                      </a:moveTo>
                      <a:cubicBezTo>
                        <a:pt x="23962" y="3247"/>
                        <a:pt x="19927" y="1902"/>
                        <a:pt x="40102" y="5937"/>
                      </a:cubicBezTo>
                      <a:cubicBezTo>
                        <a:pt x="60275" y="9972"/>
                        <a:pt x="89863" y="12662"/>
                        <a:pt x="123487" y="22076"/>
                      </a:cubicBezTo>
                      <a:cubicBezTo>
                        <a:pt x="157110" y="31491"/>
                        <a:pt x="197458" y="43595"/>
                        <a:pt x="237806" y="59734"/>
                      </a:cubicBezTo>
                      <a:cubicBezTo>
                        <a:pt x="257981" y="67804"/>
                        <a:pt x="278154" y="78563"/>
                        <a:pt x="298329" y="87978"/>
                      </a:cubicBezTo>
                      <a:cubicBezTo>
                        <a:pt x="318502" y="97393"/>
                        <a:pt x="338677" y="108153"/>
                        <a:pt x="358850" y="120257"/>
                      </a:cubicBezTo>
                      <a:cubicBezTo>
                        <a:pt x="379025" y="132361"/>
                        <a:pt x="397854" y="144465"/>
                        <a:pt x="415338" y="159259"/>
                      </a:cubicBezTo>
                      <a:cubicBezTo>
                        <a:pt x="432822" y="174054"/>
                        <a:pt x="446271" y="191538"/>
                        <a:pt x="455686" y="210368"/>
                      </a:cubicBezTo>
                      <a:cubicBezTo>
                        <a:pt x="465101" y="229196"/>
                        <a:pt x="465101" y="249370"/>
                        <a:pt x="462410" y="268200"/>
                      </a:cubicBezTo>
                      <a:cubicBezTo>
                        <a:pt x="459721" y="287029"/>
                        <a:pt x="452996" y="304513"/>
                        <a:pt x="439546" y="317963"/>
                      </a:cubicBezTo>
                      <a:cubicBezTo>
                        <a:pt x="427442" y="330067"/>
                        <a:pt x="409958" y="339481"/>
                        <a:pt x="393819" y="342171"/>
                      </a:cubicBezTo>
                      <a:cubicBezTo>
                        <a:pt x="377679" y="344861"/>
                        <a:pt x="362885" y="343516"/>
                        <a:pt x="352126" y="340825"/>
                      </a:cubicBezTo>
                      <a:cubicBezTo>
                        <a:pt x="340022" y="338136"/>
                        <a:pt x="337331" y="335447"/>
                        <a:pt x="333297" y="334101"/>
                      </a:cubicBezTo>
                      <a:cubicBezTo>
                        <a:pt x="329262" y="332756"/>
                        <a:pt x="326573" y="331412"/>
                        <a:pt x="319847" y="326032"/>
                      </a:cubicBezTo>
                      <a:cubicBezTo>
                        <a:pt x="313123" y="320652"/>
                        <a:pt x="307743" y="313928"/>
                        <a:pt x="306398" y="308548"/>
                      </a:cubicBezTo>
                      <a:cubicBezTo>
                        <a:pt x="305053" y="303168"/>
                        <a:pt x="305053" y="299133"/>
                        <a:pt x="307743" y="299133"/>
                      </a:cubicBezTo>
                      <a:cubicBezTo>
                        <a:pt x="313123" y="299133"/>
                        <a:pt x="321193" y="307203"/>
                        <a:pt x="333297" y="313928"/>
                      </a:cubicBezTo>
                      <a:cubicBezTo>
                        <a:pt x="338677" y="317963"/>
                        <a:pt x="340022" y="319307"/>
                        <a:pt x="342711" y="320652"/>
                      </a:cubicBezTo>
                      <a:cubicBezTo>
                        <a:pt x="345401" y="321997"/>
                        <a:pt x="348091" y="324687"/>
                        <a:pt x="357506" y="326032"/>
                      </a:cubicBezTo>
                      <a:cubicBezTo>
                        <a:pt x="365575" y="328721"/>
                        <a:pt x="377679" y="328721"/>
                        <a:pt x="389784" y="326032"/>
                      </a:cubicBezTo>
                      <a:cubicBezTo>
                        <a:pt x="401889" y="323341"/>
                        <a:pt x="413993" y="316617"/>
                        <a:pt x="424753" y="305857"/>
                      </a:cubicBezTo>
                      <a:cubicBezTo>
                        <a:pt x="434166" y="295098"/>
                        <a:pt x="442237" y="281649"/>
                        <a:pt x="444926" y="265509"/>
                      </a:cubicBezTo>
                      <a:cubicBezTo>
                        <a:pt x="447616" y="249370"/>
                        <a:pt x="444926" y="231886"/>
                        <a:pt x="436857" y="215747"/>
                      </a:cubicBezTo>
                      <a:cubicBezTo>
                        <a:pt x="420717" y="180778"/>
                        <a:pt x="384405" y="156570"/>
                        <a:pt x="346746" y="133706"/>
                      </a:cubicBezTo>
                      <a:cubicBezTo>
                        <a:pt x="327917" y="122946"/>
                        <a:pt x="310433" y="109497"/>
                        <a:pt x="290259" y="100082"/>
                      </a:cubicBezTo>
                      <a:cubicBezTo>
                        <a:pt x="270085" y="90668"/>
                        <a:pt x="251255" y="79909"/>
                        <a:pt x="231082" y="71839"/>
                      </a:cubicBezTo>
                      <a:cubicBezTo>
                        <a:pt x="192079" y="55699"/>
                        <a:pt x="151731" y="44940"/>
                        <a:pt x="118107" y="35526"/>
                      </a:cubicBezTo>
                      <a:cubicBezTo>
                        <a:pt x="84484" y="26111"/>
                        <a:pt x="57586" y="16696"/>
                        <a:pt x="37411" y="12662"/>
                      </a:cubicBezTo>
                      <a:cubicBezTo>
                        <a:pt x="17238" y="8627"/>
                        <a:pt x="21272" y="9972"/>
                        <a:pt x="5133" y="7282"/>
                      </a:cubicBezTo>
                      <a:cubicBezTo>
                        <a:pt x="-1592" y="5937"/>
                        <a:pt x="-247" y="3247"/>
                        <a:pt x="1098" y="1902"/>
                      </a:cubicBezTo>
                      <a:cubicBezTo>
                        <a:pt x="2443" y="558"/>
                        <a:pt x="1098" y="-788"/>
                        <a:pt x="7823" y="55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2" name="任意多边形: 形状 1581" descr="6229cfc1-8e82-4182-b571-5511c2f5693f"/>
                <p:cNvSpPr/>
                <p:nvPr/>
              </p:nvSpPr>
              <p:spPr>
                <a:xfrm>
                  <a:off x="11433347" y="3509533"/>
                  <a:ext cx="543824" cy="244587"/>
                </a:xfrm>
                <a:custGeom>
                  <a:avLst/>
                  <a:gdLst>
                    <a:gd name="connsiteX0" fmla="*/ 138528 w 543824"/>
                    <a:gd name="connsiteY0" fmla="*/ 558 h 244587"/>
                    <a:gd name="connsiteX1" fmla="*/ 193671 w 543824"/>
                    <a:gd name="connsiteY1" fmla="*/ 3247 h 244587"/>
                    <a:gd name="connsiteX2" fmla="*/ 254193 w 543824"/>
                    <a:gd name="connsiteY2" fmla="*/ 9972 h 244587"/>
                    <a:gd name="connsiteX3" fmla="*/ 383306 w 543824"/>
                    <a:gd name="connsiteY3" fmla="*/ 36871 h 244587"/>
                    <a:gd name="connsiteX4" fmla="*/ 443829 w 543824"/>
                    <a:gd name="connsiteY4" fmla="*/ 61079 h 244587"/>
                    <a:gd name="connsiteX5" fmla="*/ 497626 w 543824"/>
                    <a:gd name="connsiteY5" fmla="*/ 93358 h 244587"/>
                    <a:gd name="connsiteX6" fmla="*/ 533939 w 543824"/>
                    <a:gd name="connsiteY6" fmla="*/ 137741 h 244587"/>
                    <a:gd name="connsiteX7" fmla="*/ 542009 w 543824"/>
                    <a:gd name="connsiteY7" fmla="*/ 187503 h 244587"/>
                    <a:gd name="connsiteX8" fmla="*/ 517800 w 543824"/>
                    <a:gd name="connsiteY8" fmla="*/ 223817 h 244587"/>
                    <a:gd name="connsiteX9" fmla="*/ 485521 w 543824"/>
                    <a:gd name="connsiteY9" fmla="*/ 239955 h 244587"/>
                    <a:gd name="connsiteX10" fmla="*/ 468037 w 543824"/>
                    <a:gd name="connsiteY10" fmla="*/ 243990 h 244587"/>
                    <a:gd name="connsiteX11" fmla="*/ 453243 w 543824"/>
                    <a:gd name="connsiteY11" fmla="*/ 243990 h 244587"/>
                    <a:gd name="connsiteX12" fmla="*/ 449209 w 543824"/>
                    <a:gd name="connsiteY12" fmla="*/ 238610 h 244587"/>
                    <a:gd name="connsiteX13" fmla="*/ 455933 w 543824"/>
                    <a:gd name="connsiteY13" fmla="*/ 237266 h 244587"/>
                    <a:gd name="connsiteX14" fmla="*/ 469382 w 543824"/>
                    <a:gd name="connsiteY14" fmla="*/ 237266 h 244587"/>
                    <a:gd name="connsiteX15" fmla="*/ 484177 w 543824"/>
                    <a:gd name="connsiteY15" fmla="*/ 234575 h 244587"/>
                    <a:gd name="connsiteX16" fmla="*/ 527215 w 543824"/>
                    <a:gd name="connsiteY16" fmla="*/ 186158 h 244587"/>
                    <a:gd name="connsiteX17" fmla="*/ 488212 w 543824"/>
                    <a:gd name="connsiteY17" fmla="*/ 106807 h 244587"/>
                    <a:gd name="connsiteX18" fmla="*/ 437104 w 543824"/>
                    <a:gd name="connsiteY18" fmla="*/ 77219 h 244587"/>
                    <a:gd name="connsiteX19" fmla="*/ 376582 w 543824"/>
                    <a:gd name="connsiteY19" fmla="*/ 55699 h 244587"/>
                    <a:gd name="connsiteX20" fmla="*/ 251503 w 543824"/>
                    <a:gd name="connsiteY20" fmla="*/ 30146 h 244587"/>
                    <a:gd name="connsiteX21" fmla="*/ 193671 w 543824"/>
                    <a:gd name="connsiteY21" fmla="*/ 20731 h 244587"/>
                    <a:gd name="connsiteX22" fmla="*/ 139874 w 543824"/>
                    <a:gd name="connsiteY22" fmla="*/ 19386 h 244587"/>
                    <a:gd name="connsiteX23" fmla="*/ 60522 w 543824"/>
                    <a:gd name="connsiteY23" fmla="*/ 18042 h 244587"/>
                    <a:gd name="connsiteX24" fmla="*/ 29588 w 543824"/>
                    <a:gd name="connsiteY24" fmla="*/ 19386 h 244587"/>
                    <a:gd name="connsiteX25" fmla="*/ 0 w 543824"/>
                    <a:gd name="connsiteY25" fmla="*/ 15351 h 244587"/>
                    <a:gd name="connsiteX26" fmla="*/ 24209 w 543824"/>
                    <a:gd name="connsiteY26" fmla="*/ 1902 h 244587"/>
                    <a:gd name="connsiteX27" fmla="*/ 56487 w 543824"/>
                    <a:gd name="connsiteY27" fmla="*/ 1902 h 244587"/>
                    <a:gd name="connsiteX28" fmla="*/ 138528 w 543824"/>
                    <a:gd name="connsiteY28" fmla="*/ 558 h 244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43824" h="244587">
                      <a:moveTo>
                        <a:pt x="138528" y="558"/>
                      </a:moveTo>
                      <a:cubicBezTo>
                        <a:pt x="156012" y="558"/>
                        <a:pt x="174842" y="1902"/>
                        <a:pt x="193671" y="3247"/>
                      </a:cubicBezTo>
                      <a:cubicBezTo>
                        <a:pt x="212499" y="4592"/>
                        <a:pt x="234019" y="7282"/>
                        <a:pt x="254193" y="9972"/>
                      </a:cubicBezTo>
                      <a:cubicBezTo>
                        <a:pt x="295886" y="16696"/>
                        <a:pt x="340269" y="23422"/>
                        <a:pt x="383306" y="36871"/>
                      </a:cubicBezTo>
                      <a:cubicBezTo>
                        <a:pt x="403481" y="43595"/>
                        <a:pt x="423654" y="51664"/>
                        <a:pt x="443829" y="61079"/>
                      </a:cubicBezTo>
                      <a:cubicBezTo>
                        <a:pt x="464003" y="69148"/>
                        <a:pt x="481487" y="79908"/>
                        <a:pt x="497626" y="93358"/>
                      </a:cubicBezTo>
                      <a:cubicBezTo>
                        <a:pt x="512420" y="106807"/>
                        <a:pt x="525869" y="121602"/>
                        <a:pt x="533939" y="137741"/>
                      </a:cubicBezTo>
                      <a:cubicBezTo>
                        <a:pt x="543353" y="153879"/>
                        <a:pt x="546044" y="171363"/>
                        <a:pt x="542009" y="187503"/>
                      </a:cubicBezTo>
                      <a:cubicBezTo>
                        <a:pt x="539319" y="203642"/>
                        <a:pt x="528560" y="215746"/>
                        <a:pt x="517800" y="223817"/>
                      </a:cubicBezTo>
                      <a:cubicBezTo>
                        <a:pt x="507040" y="233231"/>
                        <a:pt x="494936" y="237266"/>
                        <a:pt x="485521" y="239955"/>
                      </a:cubicBezTo>
                      <a:cubicBezTo>
                        <a:pt x="476108" y="242645"/>
                        <a:pt x="472072" y="243990"/>
                        <a:pt x="468037" y="243990"/>
                      </a:cubicBezTo>
                      <a:cubicBezTo>
                        <a:pt x="464003" y="243990"/>
                        <a:pt x="461313" y="245335"/>
                        <a:pt x="453243" y="243990"/>
                      </a:cubicBezTo>
                      <a:cubicBezTo>
                        <a:pt x="445173" y="241301"/>
                        <a:pt x="447864" y="239955"/>
                        <a:pt x="449209" y="238610"/>
                      </a:cubicBezTo>
                      <a:cubicBezTo>
                        <a:pt x="450553" y="237266"/>
                        <a:pt x="450553" y="235921"/>
                        <a:pt x="455933" y="237266"/>
                      </a:cubicBezTo>
                      <a:cubicBezTo>
                        <a:pt x="464003" y="237266"/>
                        <a:pt x="466692" y="237266"/>
                        <a:pt x="469382" y="237266"/>
                      </a:cubicBezTo>
                      <a:cubicBezTo>
                        <a:pt x="472072" y="237266"/>
                        <a:pt x="476108" y="237266"/>
                        <a:pt x="484177" y="234575"/>
                      </a:cubicBezTo>
                      <a:cubicBezTo>
                        <a:pt x="501661" y="229195"/>
                        <a:pt x="521835" y="211711"/>
                        <a:pt x="527215" y="186158"/>
                      </a:cubicBezTo>
                      <a:cubicBezTo>
                        <a:pt x="532595" y="160605"/>
                        <a:pt x="517800" y="128326"/>
                        <a:pt x="488212" y="106807"/>
                      </a:cubicBezTo>
                      <a:cubicBezTo>
                        <a:pt x="473417" y="96047"/>
                        <a:pt x="455933" y="85288"/>
                        <a:pt x="437104" y="77219"/>
                      </a:cubicBezTo>
                      <a:cubicBezTo>
                        <a:pt x="418274" y="69148"/>
                        <a:pt x="396756" y="62424"/>
                        <a:pt x="376582" y="55699"/>
                      </a:cubicBezTo>
                      <a:cubicBezTo>
                        <a:pt x="334889" y="43595"/>
                        <a:pt x="291851" y="36871"/>
                        <a:pt x="251503" y="30146"/>
                      </a:cubicBezTo>
                      <a:cubicBezTo>
                        <a:pt x="231329" y="27456"/>
                        <a:pt x="212499" y="22076"/>
                        <a:pt x="193671" y="20731"/>
                      </a:cubicBezTo>
                      <a:cubicBezTo>
                        <a:pt x="174842" y="18042"/>
                        <a:pt x="156012" y="19386"/>
                        <a:pt x="139874" y="19386"/>
                      </a:cubicBezTo>
                      <a:cubicBezTo>
                        <a:pt x="107595" y="18042"/>
                        <a:pt x="79351" y="16696"/>
                        <a:pt x="60522" y="18042"/>
                      </a:cubicBezTo>
                      <a:cubicBezTo>
                        <a:pt x="40348" y="19386"/>
                        <a:pt x="44383" y="19386"/>
                        <a:pt x="29588" y="19386"/>
                      </a:cubicBezTo>
                      <a:cubicBezTo>
                        <a:pt x="14795" y="20731"/>
                        <a:pt x="0" y="19386"/>
                        <a:pt x="0" y="15351"/>
                      </a:cubicBezTo>
                      <a:cubicBezTo>
                        <a:pt x="0" y="11316"/>
                        <a:pt x="12104" y="5937"/>
                        <a:pt x="24209" y="1902"/>
                      </a:cubicBezTo>
                      <a:cubicBezTo>
                        <a:pt x="40348" y="558"/>
                        <a:pt x="36313" y="3247"/>
                        <a:pt x="56487" y="1902"/>
                      </a:cubicBezTo>
                      <a:cubicBezTo>
                        <a:pt x="76661" y="558"/>
                        <a:pt x="104905" y="-788"/>
                        <a:pt x="138528" y="55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3" name="任意多边形: 形状 1582" descr="3670c254-af27-46bb-8591-05e3e3f0dda2"/>
                <p:cNvSpPr/>
                <p:nvPr/>
              </p:nvSpPr>
              <p:spPr>
                <a:xfrm>
                  <a:off x="11422063" y="3399806"/>
                  <a:ext cx="518873" cy="155194"/>
                </a:xfrm>
                <a:custGeom>
                  <a:avLst/>
                  <a:gdLst>
                    <a:gd name="connsiteX0" fmla="*/ 347518 w 518873"/>
                    <a:gd name="connsiteY0" fmla="*/ 0 h 155194"/>
                    <a:gd name="connsiteX1" fmla="*/ 414765 w 518873"/>
                    <a:gd name="connsiteY1" fmla="*/ 4035 h 155194"/>
                    <a:gd name="connsiteX2" fmla="*/ 477976 w 518873"/>
                    <a:gd name="connsiteY2" fmla="*/ 21519 h 155194"/>
                    <a:gd name="connsiteX3" fmla="*/ 516980 w 518873"/>
                    <a:gd name="connsiteY3" fmla="*/ 64557 h 155194"/>
                    <a:gd name="connsiteX4" fmla="*/ 504875 w 518873"/>
                    <a:gd name="connsiteY4" fmla="*/ 112975 h 155194"/>
                    <a:gd name="connsiteX5" fmla="*/ 467217 w 518873"/>
                    <a:gd name="connsiteY5" fmla="*/ 138528 h 155194"/>
                    <a:gd name="connsiteX6" fmla="*/ 433593 w 518873"/>
                    <a:gd name="connsiteY6" fmla="*/ 147943 h 155194"/>
                    <a:gd name="connsiteX7" fmla="*/ 404005 w 518873"/>
                    <a:gd name="connsiteY7" fmla="*/ 154667 h 155194"/>
                    <a:gd name="connsiteX8" fmla="*/ 397280 w 518873"/>
                    <a:gd name="connsiteY8" fmla="*/ 151977 h 155194"/>
                    <a:gd name="connsiteX9" fmla="*/ 402660 w 518873"/>
                    <a:gd name="connsiteY9" fmla="*/ 147943 h 155194"/>
                    <a:gd name="connsiteX10" fmla="*/ 430904 w 518873"/>
                    <a:gd name="connsiteY10" fmla="*/ 141217 h 155194"/>
                    <a:gd name="connsiteX11" fmla="*/ 490081 w 518873"/>
                    <a:gd name="connsiteY11" fmla="*/ 104905 h 155194"/>
                    <a:gd name="connsiteX12" fmla="*/ 499496 w 518873"/>
                    <a:gd name="connsiteY12" fmla="*/ 67247 h 155194"/>
                    <a:gd name="connsiteX13" fmla="*/ 468561 w 518873"/>
                    <a:gd name="connsiteY13" fmla="*/ 33623 h 155194"/>
                    <a:gd name="connsiteX14" fmla="*/ 413420 w 518873"/>
                    <a:gd name="connsiteY14" fmla="*/ 18829 h 155194"/>
                    <a:gd name="connsiteX15" fmla="*/ 348862 w 518873"/>
                    <a:gd name="connsiteY15" fmla="*/ 17484 h 155194"/>
                    <a:gd name="connsiteX16" fmla="*/ 225129 w 518873"/>
                    <a:gd name="connsiteY16" fmla="*/ 37659 h 155194"/>
                    <a:gd name="connsiteX17" fmla="*/ 168642 w 518873"/>
                    <a:gd name="connsiteY17" fmla="*/ 51108 h 155194"/>
                    <a:gd name="connsiteX18" fmla="*/ 121568 w 518873"/>
                    <a:gd name="connsiteY18" fmla="*/ 71281 h 155194"/>
                    <a:gd name="connsiteX19" fmla="*/ 52977 w 518873"/>
                    <a:gd name="connsiteY19" fmla="*/ 102215 h 155194"/>
                    <a:gd name="connsiteX20" fmla="*/ 28768 w 518873"/>
                    <a:gd name="connsiteY20" fmla="*/ 115664 h 155194"/>
                    <a:gd name="connsiteX21" fmla="*/ 524 w 518873"/>
                    <a:gd name="connsiteY21" fmla="*/ 125079 h 155194"/>
                    <a:gd name="connsiteX22" fmla="*/ 15319 w 518873"/>
                    <a:gd name="connsiteY22" fmla="*/ 103560 h 155194"/>
                    <a:gd name="connsiteX23" fmla="*/ 42218 w 518873"/>
                    <a:gd name="connsiteY23" fmla="*/ 90111 h 155194"/>
                    <a:gd name="connsiteX24" fmla="*/ 112154 w 518873"/>
                    <a:gd name="connsiteY24" fmla="*/ 55143 h 155194"/>
                    <a:gd name="connsiteX25" fmla="*/ 161917 w 518873"/>
                    <a:gd name="connsiteY25" fmla="*/ 36313 h 155194"/>
                    <a:gd name="connsiteX26" fmla="*/ 218405 w 518873"/>
                    <a:gd name="connsiteY26" fmla="*/ 20174 h 155194"/>
                    <a:gd name="connsiteX27" fmla="*/ 347518 w 518873"/>
                    <a:gd name="connsiteY27" fmla="*/ 0 h 155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18872" h="155194">
                      <a:moveTo>
                        <a:pt x="347518" y="0"/>
                      </a:moveTo>
                      <a:cubicBezTo>
                        <a:pt x="370381" y="0"/>
                        <a:pt x="391901" y="2690"/>
                        <a:pt x="414765" y="4035"/>
                      </a:cubicBezTo>
                      <a:cubicBezTo>
                        <a:pt x="437628" y="5380"/>
                        <a:pt x="459148" y="10760"/>
                        <a:pt x="477976" y="21519"/>
                      </a:cubicBezTo>
                      <a:cubicBezTo>
                        <a:pt x="496805" y="30933"/>
                        <a:pt x="511600" y="47072"/>
                        <a:pt x="516980" y="64557"/>
                      </a:cubicBezTo>
                      <a:cubicBezTo>
                        <a:pt x="522359" y="82041"/>
                        <a:pt x="515635" y="100869"/>
                        <a:pt x="504875" y="112975"/>
                      </a:cubicBezTo>
                      <a:cubicBezTo>
                        <a:pt x="494116" y="125079"/>
                        <a:pt x="479321" y="133148"/>
                        <a:pt x="467217" y="138528"/>
                      </a:cubicBezTo>
                      <a:cubicBezTo>
                        <a:pt x="453768" y="142563"/>
                        <a:pt x="443008" y="145252"/>
                        <a:pt x="433593" y="147943"/>
                      </a:cubicBezTo>
                      <a:cubicBezTo>
                        <a:pt x="414765" y="151977"/>
                        <a:pt x="418800" y="151977"/>
                        <a:pt x="404005" y="154667"/>
                      </a:cubicBezTo>
                      <a:cubicBezTo>
                        <a:pt x="395936" y="156012"/>
                        <a:pt x="397280" y="154667"/>
                        <a:pt x="397280" y="151977"/>
                      </a:cubicBezTo>
                      <a:cubicBezTo>
                        <a:pt x="398625" y="149288"/>
                        <a:pt x="397280" y="149288"/>
                        <a:pt x="402660" y="147943"/>
                      </a:cubicBezTo>
                      <a:cubicBezTo>
                        <a:pt x="416109" y="145252"/>
                        <a:pt x="413420" y="146597"/>
                        <a:pt x="430904" y="141217"/>
                      </a:cubicBezTo>
                      <a:cubicBezTo>
                        <a:pt x="448388" y="135839"/>
                        <a:pt x="472597" y="126424"/>
                        <a:pt x="490081" y="104905"/>
                      </a:cubicBezTo>
                      <a:cubicBezTo>
                        <a:pt x="498151" y="94145"/>
                        <a:pt x="503531" y="80696"/>
                        <a:pt x="499496" y="67247"/>
                      </a:cubicBezTo>
                      <a:cubicBezTo>
                        <a:pt x="495460" y="53797"/>
                        <a:pt x="483356" y="41693"/>
                        <a:pt x="468561" y="33623"/>
                      </a:cubicBezTo>
                      <a:cubicBezTo>
                        <a:pt x="453768" y="25554"/>
                        <a:pt x="433593" y="20174"/>
                        <a:pt x="413420" y="18829"/>
                      </a:cubicBezTo>
                      <a:cubicBezTo>
                        <a:pt x="391901" y="16139"/>
                        <a:pt x="370381" y="16139"/>
                        <a:pt x="348862" y="17484"/>
                      </a:cubicBezTo>
                      <a:cubicBezTo>
                        <a:pt x="305825" y="20174"/>
                        <a:pt x="264131" y="28244"/>
                        <a:pt x="225129" y="37659"/>
                      </a:cubicBezTo>
                      <a:cubicBezTo>
                        <a:pt x="204955" y="43038"/>
                        <a:pt x="186126" y="45728"/>
                        <a:pt x="168642" y="51108"/>
                      </a:cubicBezTo>
                      <a:cubicBezTo>
                        <a:pt x="151158" y="56487"/>
                        <a:pt x="136363" y="65901"/>
                        <a:pt x="121568" y="71281"/>
                      </a:cubicBezTo>
                      <a:cubicBezTo>
                        <a:pt x="93326" y="83385"/>
                        <a:pt x="69116" y="92800"/>
                        <a:pt x="52977" y="102215"/>
                      </a:cubicBezTo>
                      <a:cubicBezTo>
                        <a:pt x="38183" y="110284"/>
                        <a:pt x="40872" y="108940"/>
                        <a:pt x="28768" y="115664"/>
                      </a:cubicBezTo>
                      <a:cubicBezTo>
                        <a:pt x="16664" y="123733"/>
                        <a:pt x="3215" y="129113"/>
                        <a:pt x="524" y="125079"/>
                      </a:cubicBezTo>
                      <a:cubicBezTo>
                        <a:pt x="-2165" y="121044"/>
                        <a:pt x="5904" y="110284"/>
                        <a:pt x="15319" y="103560"/>
                      </a:cubicBezTo>
                      <a:cubicBezTo>
                        <a:pt x="27423" y="95491"/>
                        <a:pt x="26079" y="99525"/>
                        <a:pt x="42218" y="90111"/>
                      </a:cubicBezTo>
                      <a:cubicBezTo>
                        <a:pt x="58356" y="80696"/>
                        <a:pt x="82566" y="67247"/>
                        <a:pt x="112154" y="55143"/>
                      </a:cubicBezTo>
                      <a:cubicBezTo>
                        <a:pt x="126948" y="48417"/>
                        <a:pt x="144432" y="41693"/>
                        <a:pt x="161917" y="36313"/>
                      </a:cubicBezTo>
                      <a:cubicBezTo>
                        <a:pt x="179401" y="30933"/>
                        <a:pt x="198230" y="24209"/>
                        <a:pt x="218405" y="20174"/>
                      </a:cubicBezTo>
                      <a:cubicBezTo>
                        <a:pt x="258753" y="10760"/>
                        <a:pt x="303134" y="1345"/>
                        <a:pt x="34751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4" name="任意多边形: 形状 1583" descr="e3ede770-8919-4dd6-9d8c-d020b1278caa"/>
                <p:cNvSpPr/>
                <p:nvPr/>
              </p:nvSpPr>
              <p:spPr>
                <a:xfrm>
                  <a:off x="11341679" y="3199356"/>
                  <a:ext cx="456274" cy="311150"/>
                </a:xfrm>
                <a:custGeom>
                  <a:avLst/>
                  <a:gdLst>
                    <a:gd name="connsiteX0" fmla="*/ 379485 w 456274"/>
                    <a:gd name="connsiteY0" fmla="*/ 1400 h 311150"/>
                    <a:gd name="connsiteX1" fmla="*/ 429248 w 456274"/>
                    <a:gd name="connsiteY1" fmla="*/ 20228 h 311150"/>
                    <a:gd name="connsiteX2" fmla="*/ 456146 w 456274"/>
                    <a:gd name="connsiteY2" fmla="*/ 63267 h 311150"/>
                    <a:gd name="connsiteX3" fmla="*/ 435972 w 456274"/>
                    <a:gd name="connsiteY3" fmla="*/ 106305 h 311150"/>
                    <a:gd name="connsiteX4" fmla="*/ 396969 w 456274"/>
                    <a:gd name="connsiteY4" fmla="*/ 133203 h 311150"/>
                    <a:gd name="connsiteX5" fmla="*/ 356621 w 456274"/>
                    <a:gd name="connsiteY5" fmla="*/ 154722 h 311150"/>
                    <a:gd name="connsiteX6" fmla="*/ 214058 w 456274"/>
                    <a:gd name="connsiteY6" fmla="*/ 235418 h 311150"/>
                    <a:gd name="connsiteX7" fmla="*/ 111843 w 456274"/>
                    <a:gd name="connsiteY7" fmla="*/ 286526 h 311150"/>
                    <a:gd name="connsiteX8" fmla="*/ 72840 w 456274"/>
                    <a:gd name="connsiteY8" fmla="*/ 308045 h 311150"/>
                    <a:gd name="connsiteX9" fmla="*/ 63425 w 456274"/>
                    <a:gd name="connsiteY9" fmla="*/ 308045 h 311150"/>
                    <a:gd name="connsiteX10" fmla="*/ 68804 w 456274"/>
                    <a:gd name="connsiteY10" fmla="*/ 301320 h 311150"/>
                    <a:gd name="connsiteX11" fmla="*/ 106463 w 456274"/>
                    <a:gd name="connsiteY11" fmla="*/ 279801 h 311150"/>
                    <a:gd name="connsiteX12" fmla="*/ 204643 w 456274"/>
                    <a:gd name="connsiteY12" fmla="*/ 221969 h 311150"/>
                    <a:gd name="connsiteX13" fmla="*/ 345861 w 456274"/>
                    <a:gd name="connsiteY13" fmla="*/ 141273 h 311150"/>
                    <a:gd name="connsiteX14" fmla="*/ 386209 w 456274"/>
                    <a:gd name="connsiteY14" fmla="*/ 119754 h 311150"/>
                    <a:gd name="connsiteX15" fmla="*/ 422523 w 456274"/>
                    <a:gd name="connsiteY15" fmla="*/ 95545 h 311150"/>
                    <a:gd name="connsiteX16" fmla="*/ 437317 w 456274"/>
                    <a:gd name="connsiteY16" fmla="*/ 63267 h 311150"/>
                    <a:gd name="connsiteX17" fmla="*/ 417143 w 456274"/>
                    <a:gd name="connsiteY17" fmla="*/ 32333 h 311150"/>
                    <a:gd name="connsiteX18" fmla="*/ 376794 w 456274"/>
                    <a:gd name="connsiteY18" fmla="*/ 17539 h 311150"/>
                    <a:gd name="connsiteX19" fmla="*/ 332412 w 456274"/>
                    <a:gd name="connsiteY19" fmla="*/ 20228 h 311150"/>
                    <a:gd name="connsiteX20" fmla="*/ 251715 w 456274"/>
                    <a:gd name="connsiteY20" fmla="*/ 55196 h 311150"/>
                    <a:gd name="connsiteX21" fmla="*/ 180434 w 456274"/>
                    <a:gd name="connsiteY21" fmla="*/ 99580 h 311150"/>
                    <a:gd name="connsiteX22" fmla="*/ 126636 w 456274"/>
                    <a:gd name="connsiteY22" fmla="*/ 149342 h 311150"/>
                    <a:gd name="connsiteX23" fmla="*/ 52666 w 456274"/>
                    <a:gd name="connsiteY23" fmla="*/ 227349 h 311150"/>
                    <a:gd name="connsiteX24" fmla="*/ 28456 w 456274"/>
                    <a:gd name="connsiteY24" fmla="*/ 259627 h 311150"/>
                    <a:gd name="connsiteX25" fmla="*/ 1557 w 456274"/>
                    <a:gd name="connsiteY25" fmla="*/ 287870 h 311150"/>
                    <a:gd name="connsiteX26" fmla="*/ 10972 w 456274"/>
                    <a:gd name="connsiteY26" fmla="*/ 254247 h 311150"/>
                    <a:gd name="connsiteX27" fmla="*/ 36527 w 456274"/>
                    <a:gd name="connsiteY27" fmla="*/ 220624 h 311150"/>
                    <a:gd name="connsiteX28" fmla="*/ 109152 w 456274"/>
                    <a:gd name="connsiteY28" fmla="*/ 138583 h 311150"/>
                    <a:gd name="connsiteX29" fmla="*/ 165640 w 456274"/>
                    <a:gd name="connsiteY29" fmla="*/ 90166 h 311150"/>
                    <a:gd name="connsiteX30" fmla="*/ 236922 w 456274"/>
                    <a:gd name="connsiteY30" fmla="*/ 41748 h 311150"/>
                    <a:gd name="connsiteX31" fmla="*/ 325687 w 456274"/>
                    <a:gd name="connsiteY31" fmla="*/ 4089 h 311150"/>
                    <a:gd name="connsiteX32" fmla="*/ 379485 w 456274"/>
                    <a:gd name="connsiteY32" fmla="*/ 1400 h 311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56274" h="311150">
                      <a:moveTo>
                        <a:pt x="379485" y="1400"/>
                      </a:moveTo>
                      <a:cubicBezTo>
                        <a:pt x="396969" y="4089"/>
                        <a:pt x="414453" y="9469"/>
                        <a:pt x="429248" y="20228"/>
                      </a:cubicBezTo>
                      <a:cubicBezTo>
                        <a:pt x="444041" y="30988"/>
                        <a:pt x="454801" y="45783"/>
                        <a:pt x="456146" y="63267"/>
                      </a:cubicBezTo>
                      <a:cubicBezTo>
                        <a:pt x="457491" y="79406"/>
                        <a:pt x="448076" y="95545"/>
                        <a:pt x="435972" y="106305"/>
                      </a:cubicBezTo>
                      <a:cubicBezTo>
                        <a:pt x="425213" y="118409"/>
                        <a:pt x="410418" y="126479"/>
                        <a:pt x="396969" y="133203"/>
                      </a:cubicBezTo>
                      <a:cubicBezTo>
                        <a:pt x="383520" y="141273"/>
                        <a:pt x="370070" y="147998"/>
                        <a:pt x="356621" y="154722"/>
                      </a:cubicBezTo>
                      <a:cubicBezTo>
                        <a:pt x="304169" y="182966"/>
                        <a:pt x="255750" y="212554"/>
                        <a:pt x="214058" y="235418"/>
                      </a:cubicBezTo>
                      <a:cubicBezTo>
                        <a:pt x="172365" y="256937"/>
                        <a:pt x="136051" y="273077"/>
                        <a:pt x="111843" y="286526"/>
                      </a:cubicBezTo>
                      <a:cubicBezTo>
                        <a:pt x="86289" y="299975"/>
                        <a:pt x="91668" y="297285"/>
                        <a:pt x="72840" y="308045"/>
                      </a:cubicBezTo>
                      <a:cubicBezTo>
                        <a:pt x="63425" y="313425"/>
                        <a:pt x="63425" y="310734"/>
                        <a:pt x="63425" y="308045"/>
                      </a:cubicBezTo>
                      <a:cubicBezTo>
                        <a:pt x="63425" y="305354"/>
                        <a:pt x="60735" y="305354"/>
                        <a:pt x="68804" y="301320"/>
                      </a:cubicBezTo>
                      <a:cubicBezTo>
                        <a:pt x="87634" y="290561"/>
                        <a:pt x="82254" y="293250"/>
                        <a:pt x="106463" y="279801"/>
                      </a:cubicBezTo>
                      <a:cubicBezTo>
                        <a:pt x="130672" y="266351"/>
                        <a:pt x="162950" y="244833"/>
                        <a:pt x="204643" y="221969"/>
                      </a:cubicBezTo>
                      <a:cubicBezTo>
                        <a:pt x="246337" y="197760"/>
                        <a:pt x="294754" y="170862"/>
                        <a:pt x="345861" y="141273"/>
                      </a:cubicBezTo>
                      <a:cubicBezTo>
                        <a:pt x="359310" y="134548"/>
                        <a:pt x="372760" y="126479"/>
                        <a:pt x="386209" y="119754"/>
                      </a:cubicBezTo>
                      <a:cubicBezTo>
                        <a:pt x="399658" y="113030"/>
                        <a:pt x="413108" y="104959"/>
                        <a:pt x="422523" y="95545"/>
                      </a:cubicBezTo>
                      <a:cubicBezTo>
                        <a:pt x="431937" y="86131"/>
                        <a:pt x="438662" y="75371"/>
                        <a:pt x="437317" y="63267"/>
                      </a:cubicBezTo>
                      <a:cubicBezTo>
                        <a:pt x="437317" y="51162"/>
                        <a:pt x="429248" y="40403"/>
                        <a:pt x="417143" y="32333"/>
                      </a:cubicBezTo>
                      <a:cubicBezTo>
                        <a:pt x="406384" y="24263"/>
                        <a:pt x="391589" y="18884"/>
                        <a:pt x="376794" y="17539"/>
                      </a:cubicBezTo>
                      <a:cubicBezTo>
                        <a:pt x="363345" y="16194"/>
                        <a:pt x="347206" y="17539"/>
                        <a:pt x="332412" y="20228"/>
                      </a:cubicBezTo>
                      <a:cubicBezTo>
                        <a:pt x="302823" y="26954"/>
                        <a:pt x="275925" y="40403"/>
                        <a:pt x="251715" y="55196"/>
                      </a:cubicBezTo>
                      <a:cubicBezTo>
                        <a:pt x="226162" y="69991"/>
                        <a:pt x="201953" y="83440"/>
                        <a:pt x="180434" y="99580"/>
                      </a:cubicBezTo>
                      <a:cubicBezTo>
                        <a:pt x="160260" y="115719"/>
                        <a:pt x="142776" y="133203"/>
                        <a:pt x="126636" y="149342"/>
                      </a:cubicBezTo>
                      <a:cubicBezTo>
                        <a:pt x="93014" y="180275"/>
                        <a:pt x="68804" y="207174"/>
                        <a:pt x="52666" y="227349"/>
                      </a:cubicBezTo>
                      <a:cubicBezTo>
                        <a:pt x="36527" y="247522"/>
                        <a:pt x="40561" y="243487"/>
                        <a:pt x="28456" y="259627"/>
                      </a:cubicBezTo>
                      <a:cubicBezTo>
                        <a:pt x="17697" y="275766"/>
                        <a:pt x="5593" y="290561"/>
                        <a:pt x="1557" y="287870"/>
                      </a:cubicBezTo>
                      <a:cubicBezTo>
                        <a:pt x="-2477" y="285181"/>
                        <a:pt x="1557" y="267697"/>
                        <a:pt x="10972" y="254247"/>
                      </a:cubicBezTo>
                      <a:cubicBezTo>
                        <a:pt x="21732" y="236763"/>
                        <a:pt x="21732" y="242143"/>
                        <a:pt x="36527" y="220624"/>
                      </a:cubicBezTo>
                      <a:cubicBezTo>
                        <a:pt x="51320" y="200450"/>
                        <a:pt x="75530" y="170862"/>
                        <a:pt x="109152" y="138583"/>
                      </a:cubicBezTo>
                      <a:cubicBezTo>
                        <a:pt x="125292" y="122443"/>
                        <a:pt x="144122" y="106305"/>
                        <a:pt x="165640" y="90166"/>
                      </a:cubicBezTo>
                      <a:cubicBezTo>
                        <a:pt x="187159" y="72682"/>
                        <a:pt x="211368" y="56542"/>
                        <a:pt x="236922" y="41748"/>
                      </a:cubicBezTo>
                      <a:cubicBezTo>
                        <a:pt x="262475" y="26954"/>
                        <a:pt x="292064" y="10814"/>
                        <a:pt x="325687" y="4089"/>
                      </a:cubicBezTo>
                      <a:cubicBezTo>
                        <a:pt x="343172" y="55"/>
                        <a:pt x="360656" y="-1290"/>
                        <a:pt x="379485" y="140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5" name="任意多边形: 形状 1584" descr="3fc41c8c-3204-453f-ae97-64e672ea8add"/>
                <p:cNvSpPr/>
                <p:nvPr/>
              </p:nvSpPr>
              <p:spPr>
                <a:xfrm>
                  <a:off x="11777301" y="3296246"/>
                  <a:ext cx="124988" cy="126980"/>
                </a:xfrm>
                <a:custGeom>
                  <a:avLst/>
                  <a:gdLst>
                    <a:gd name="connsiteX0" fmla="*/ 5729 w 124988"/>
                    <a:gd name="connsiteY0" fmla="*/ 0 h 126980"/>
                    <a:gd name="connsiteX1" fmla="*/ 16489 w 124988"/>
                    <a:gd name="connsiteY1" fmla="*/ 1345 h 126980"/>
                    <a:gd name="connsiteX2" fmla="*/ 42043 w 124988"/>
                    <a:gd name="connsiteY2" fmla="*/ 1345 h 126980"/>
                    <a:gd name="connsiteX3" fmla="*/ 58183 w 124988"/>
                    <a:gd name="connsiteY3" fmla="*/ 5380 h 126980"/>
                    <a:gd name="connsiteX4" fmla="*/ 75666 w 124988"/>
                    <a:gd name="connsiteY4" fmla="*/ 12104 h 126980"/>
                    <a:gd name="connsiteX5" fmla="*/ 109290 w 124988"/>
                    <a:gd name="connsiteY5" fmla="*/ 34968 h 126980"/>
                    <a:gd name="connsiteX6" fmla="*/ 117359 w 124988"/>
                    <a:gd name="connsiteY6" fmla="*/ 52452 h 126980"/>
                    <a:gd name="connsiteX7" fmla="*/ 121394 w 124988"/>
                    <a:gd name="connsiteY7" fmla="*/ 69936 h 126980"/>
                    <a:gd name="connsiteX8" fmla="*/ 124084 w 124988"/>
                    <a:gd name="connsiteY8" fmla="*/ 100869 h 126980"/>
                    <a:gd name="connsiteX9" fmla="*/ 111979 w 124988"/>
                    <a:gd name="connsiteY9" fmla="*/ 119699 h 126980"/>
                    <a:gd name="connsiteX10" fmla="*/ 107944 w 124988"/>
                    <a:gd name="connsiteY10" fmla="*/ 126424 h 126980"/>
                    <a:gd name="connsiteX11" fmla="*/ 102565 w 124988"/>
                    <a:gd name="connsiteY11" fmla="*/ 125079 h 126980"/>
                    <a:gd name="connsiteX12" fmla="*/ 101220 w 124988"/>
                    <a:gd name="connsiteY12" fmla="*/ 122389 h 126980"/>
                    <a:gd name="connsiteX13" fmla="*/ 105255 w 124988"/>
                    <a:gd name="connsiteY13" fmla="*/ 115664 h 126980"/>
                    <a:gd name="connsiteX14" fmla="*/ 107944 w 124988"/>
                    <a:gd name="connsiteY14" fmla="*/ 96835 h 126980"/>
                    <a:gd name="connsiteX15" fmla="*/ 105255 w 124988"/>
                    <a:gd name="connsiteY15" fmla="*/ 71281 h 126980"/>
                    <a:gd name="connsiteX16" fmla="*/ 101220 w 124988"/>
                    <a:gd name="connsiteY16" fmla="*/ 57832 h 126980"/>
                    <a:gd name="connsiteX17" fmla="*/ 93151 w 124988"/>
                    <a:gd name="connsiteY17" fmla="*/ 44383 h 126980"/>
                    <a:gd name="connsiteX18" fmla="*/ 66252 w 124988"/>
                    <a:gd name="connsiteY18" fmla="*/ 26899 h 126980"/>
                    <a:gd name="connsiteX19" fmla="*/ 52803 w 124988"/>
                    <a:gd name="connsiteY19" fmla="*/ 18829 h 126980"/>
                    <a:gd name="connsiteX20" fmla="*/ 38008 w 124988"/>
                    <a:gd name="connsiteY20" fmla="*/ 17484 h 126980"/>
                    <a:gd name="connsiteX21" fmla="*/ 17835 w 124988"/>
                    <a:gd name="connsiteY21" fmla="*/ 14795 h 126980"/>
                    <a:gd name="connsiteX22" fmla="*/ 9764 w 124988"/>
                    <a:gd name="connsiteY22" fmla="*/ 14795 h 126980"/>
                    <a:gd name="connsiteX23" fmla="*/ 349 w 124988"/>
                    <a:gd name="connsiteY23" fmla="*/ 9415 h 126980"/>
                    <a:gd name="connsiteX24" fmla="*/ 5729 w 124988"/>
                    <a:gd name="connsiteY24" fmla="*/ 0 h 126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4988" h="126979">
                      <a:moveTo>
                        <a:pt x="5729" y="0"/>
                      </a:moveTo>
                      <a:cubicBezTo>
                        <a:pt x="11109" y="0"/>
                        <a:pt x="9764" y="1345"/>
                        <a:pt x="16489" y="1345"/>
                      </a:cubicBezTo>
                      <a:cubicBezTo>
                        <a:pt x="21868" y="0"/>
                        <a:pt x="31284" y="0"/>
                        <a:pt x="42043" y="1345"/>
                      </a:cubicBezTo>
                      <a:cubicBezTo>
                        <a:pt x="47423" y="2690"/>
                        <a:pt x="52803" y="4035"/>
                        <a:pt x="58183" y="5380"/>
                      </a:cubicBezTo>
                      <a:cubicBezTo>
                        <a:pt x="63562" y="6724"/>
                        <a:pt x="70287" y="9415"/>
                        <a:pt x="75666" y="12104"/>
                      </a:cubicBezTo>
                      <a:cubicBezTo>
                        <a:pt x="86426" y="17484"/>
                        <a:pt x="101220" y="24209"/>
                        <a:pt x="109290" y="34968"/>
                      </a:cubicBezTo>
                      <a:cubicBezTo>
                        <a:pt x="114670" y="40348"/>
                        <a:pt x="114670" y="47072"/>
                        <a:pt x="117359" y="52452"/>
                      </a:cubicBezTo>
                      <a:cubicBezTo>
                        <a:pt x="120050" y="59178"/>
                        <a:pt x="120050" y="64557"/>
                        <a:pt x="121394" y="69936"/>
                      </a:cubicBezTo>
                      <a:cubicBezTo>
                        <a:pt x="122739" y="80696"/>
                        <a:pt x="126774" y="91456"/>
                        <a:pt x="124084" y="100869"/>
                      </a:cubicBezTo>
                      <a:cubicBezTo>
                        <a:pt x="121394" y="108940"/>
                        <a:pt x="114670" y="115664"/>
                        <a:pt x="111979" y="119699"/>
                      </a:cubicBezTo>
                      <a:cubicBezTo>
                        <a:pt x="109290" y="123734"/>
                        <a:pt x="110635" y="123734"/>
                        <a:pt x="107944" y="126424"/>
                      </a:cubicBezTo>
                      <a:cubicBezTo>
                        <a:pt x="106600" y="127768"/>
                        <a:pt x="103910" y="126424"/>
                        <a:pt x="102565" y="125079"/>
                      </a:cubicBezTo>
                      <a:cubicBezTo>
                        <a:pt x="101220" y="123734"/>
                        <a:pt x="99875" y="123734"/>
                        <a:pt x="101220" y="122389"/>
                      </a:cubicBezTo>
                      <a:cubicBezTo>
                        <a:pt x="103910" y="118354"/>
                        <a:pt x="103910" y="119699"/>
                        <a:pt x="105255" y="115664"/>
                      </a:cubicBezTo>
                      <a:cubicBezTo>
                        <a:pt x="106600" y="111629"/>
                        <a:pt x="106600" y="104905"/>
                        <a:pt x="107944" y="96835"/>
                      </a:cubicBezTo>
                      <a:cubicBezTo>
                        <a:pt x="109290" y="88766"/>
                        <a:pt x="107944" y="80696"/>
                        <a:pt x="105255" y="71281"/>
                      </a:cubicBezTo>
                      <a:cubicBezTo>
                        <a:pt x="103910" y="67247"/>
                        <a:pt x="103910" y="61867"/>
                        <a:pt x="101220" y="57832"/>
                      </a:cubicBezTo>
                      <a:cubicBezTo>
                        <a:pt x="98530" y="52452"/>
                        <a:pt x="97186" y="48417"/>
                        <a:pt x="93151" y="44383"/>
                      </a:cubicBezTo>
                      <a:cubicBezTo>
                        <a:pt x="86426" y="36313"/>
                        <a:pt x="75666" y="30933"/>
                        <a:pt x="66252" y="26899"/>
                      </a:cubicBezTo>
                      <a:cubicBezTo>
                        <a:pt x="60872" y="24209"/>
                        <a:pt x="58183" y="20174"/>
                        <a:pt x="52803" y="18829"/>
                      </a:cubicBezTo>
                      <a:cubicBezTo>
                        <a:pt x="47423" y="16139"/>
                        <a:pt x="42043" y="18829"/>
                        <a:pt x="38008" y="17484"/>
                      </a:cubicBezTo>
                      <a:cubicBezTo>
                        <a:pt x="29939" y="16139"/>
                        <a:pt x="23213" y="14795"/>
                        <a:pt x="17835" y="14795"/>
                      </a:cubicBezTo>
                      <a:cubicBezTo>
                        <a:pt x="12455" y="14795"/>
                        <a:pt x="13799" y="14795"/>
                        <a:pt x="9764" y="14795"/>
                      </a:cubicBezTo>
                      <a:cubicBezTo>
                        <a:pt x="5729" y="14795"/>
                        <a:pt x="1695" y="13449"/>
                        <a:pt x="349" y="9415"/>
                      </a:cubicBezTo>
                      <a:cubicBezTo>
                        <a:pt x="-995" y="5380"/>
                        <a:pt x="1695" y="0"/>
                        <a:pt x="5729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6" name="任意多边形: 形状 1585" descr="91f4b94f-d5e2-4f75-88be-5745f962a0c2"/>
                <p:cNvSpPr/>
                <p:nvPr/>
              </p:nvSpPr>
              <p:spPr>
                <a:xfrm>
                  <a:off x="11344812" y="3141310"/>
                  <a:ext cx="235490" cy="115442"/>
                </a:xfrm>
                <a:custGeom>
                  <a:avLst/>
                  <a:gdLst>
                    <a:gd name="connsiteX0" fmla="*/ 127538 w 235490"/>
                    <a:gd name="connsiteY0" fmla="*/ 267 h 115442"/>
                    <a:gd name="connsiteX1" fmla="*/ 162506 w 235490"/>
                    <a:gd name="connsiteY1" fmla="*/ 5647 h 115442"/>
                    <a:gd name="connsiteX2" fmla="*/ 190750 w 235490"/>
                    <a:gd name="connsiteY2" fmla="*/ 20442 h 115442"/>
                    <a:gd name="connsiteX3" fmla="*/ 225718 w 235490"/>
                    <a:gd name="connsiteY3" fmla="*/ 60789 h 115442"/>
                    <a:gd name="connsiteX4" fmla="*/ 232444 w 235490"/>
                    <a:gd name="connsiteY4" fmla="*/ 94412 h 115442"/>
                    <a:gd name="connsiteX5" fmla="*/ 235133 w 235490"/>
                    <a:gd name="connsiteY5" fmla="*/ 106516 h 115442"/>
                    <a:gd name="connsiteX6" fmla="*/ 231098 w 235490"/>
                    <a:gd name="connsiteY6" fmla="*/ 109207 h 115442"/>
                    <a:gd name="connsiteX7" fmla="*/ 227064 w 235490"/>
                    <a:gd name="connsiteY7" fmla="*/ 107862 h 115442"/>
                    <a:gd name="connsiteX8" fmla="*/ 223029 w 235490"/>
                    <a:gd name="connsiteY8" fmla="*/ 95758 h 115442"/>
                    <a:gd name="connsiteX9" fmla="*/ 208234 w 235490"/>
                    <a:gd name="connsiteY9" fmla="*/ 66168 h 115442"/>
                    <a:gd name="connsiteX10" fmla="*/ 178646 w 235490"/>
                    <a:gd name="connsiteY10" fmla="*/ 32546 h 115442"/>
                    <a:gd name="connsiteX11" fmla="*/ 155782 w 235490"/>
                    <a:gd name="connsiteY11" fmla="*/ 21786 h 115442"/>
                    <a:gd name="connsiteX12" fmla="*/ 127538 w 235490"/>
                    <a:gd name="connsiteY12" fmla="*/ 19097 h 115442"/>
                    <a:gd name="connsiteX13" fmla="*/ 77775 w 235490"/>
                    <a:gd name="connsiteY13" fmla="*/ 39270 h 115442"/>
                    <a:gd name="connsiteX14" fmla="*/ 56256 w 235490"/>
                    <a:gd name="connsiteY14" fmla="*/ 52719 h 115442"/>
                    <a:gd name="connsiteX15" fmla="*/ 44152 w 235490"/>
                    <a:gd name="connsiteY15" fmla="*/ 70204 h 115442"/>
                    <a:gd name="connsiteX16" fmla="*/ 23978 w 235490"/>
                    <a:gd name="connsiteY16" fmla="*/ 97103 h 115442"/>
                    <a:gd name="connsiteX17" fmla="*/ 17254 w 235490"/>
                    <a:gd name="connsiteY17" fmla="*/ 107862 h 115442"/>
                    <a:gd name="connsiteX18" fmla="*/ 3804 w 235490"/>
                    <a:gd name="connsiteY18" fmla="*/ 114587 h 115442"/>
                    <a:gd name="connsiteX19" fmla="*/ 1114 w 235490"/>
                    <a:gd name="connsiteY19" fmla="*/ 101138 h 115442"/>
                    <a:gd name="connsiteX20" fmla="*/ 10528 w 235490"/>
                    <a:gd name="connsiteY20" fmla="*/ 90378 h 115442"/>
                    <a:gd name="connsiteX21" fmla="*/ 29358 w 235490"/>
                    <a:gd name="connsiteY21" fmla="*/ 60789 h 115442"/>
                    <a:gd name="connsiteX22" fmla="*/ 45498 w 235490"/>
                    <a:gd name="connsiteY22" fmla="*/ 41960 h 115442"/>
                    <a:gd name="connsiteX23" fmla="*/ 67016 w 235490"/>
                    <a:gd name="connsiteY23" fmla="*/ 24476 h 115442"/>
                    <a:gd name="connsiteX24" fmla="*/ 127538 w 235490"/>
                    <a:gd name="connsiteY24" fmla="*/ 267 h 115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35490" h="115442">
                      <a:moveTo>
                        <a:pt x="127538" y="267"/>
                      </a:moveTo>
                      <a:cubicBezTo>
                        <a:pt x="139642" y="-1077"/>
                        <a:pt x="151747" y="2958"/>
                        <a:pt x="162506" y="5647"/>
                      </a:cubicBezTo>
                      <a:cubicBezTo>
                        <a:pt x="173266" y="8337"/>
                        <a:pt x="182681" y="15062"/>
                        <a:pt x="190750" y="20442"/>
                      </a:cubicBezTo>
                      <a:cubicBezTo>
                        <a:pt x="208234" y="32546"/>
                        <a:pt x="220338" y="47340"/>
                        <a:pt x="225718" y="60789"/>
                      </a:cubicBezTo>
                      <a:cubicBezTo>
                        <a:pt x="231098" y="74239"/>
                        <a:pt x="231098" y="86343"/>
                        <a:pt x="232444" y="94412"/>
                      </a:cubicBezTo>
                      <a:cubicBezTo>
                        <a:pt x="233788" y="102482"/>
                        <a:pt x="233788" y="99792"/>
                        <a:pt x="235133" y="106516"/>
                      </a:cubicBezTo>
                      <a:cubicBezTo>
                        <a:pt x="236478" y="109207"/>
                        <a:pt x="233788" y="109207"/>
                        <a:pt x="231098" y="109207"/>
                      </a:cubicBezTo>
                      <a:cubicBezTo>
                        <a:pt x="228409" y="109207"/>
                        <a:pt x="228409" y="110552"/>
                        <a:pt x="227064" y="107862"/>
                      </a:cubicBezTo>
                      <a:cubicBezTo>
                        <a:pt x="224373" y="101138"/>
                        <a:pt x="225718" y="103827"/>
                        <a:pt x="223029" y="95758"/>
                      </a:cubicBezTo>
                      <a:cubicBezTo>
                        <a:pt x="220338" y="87688"/>
                        <a:pt x="213614" y="78273"/>
                        <a:pt x="208234" y="66168"/>
                      </a:cubicBezTo>
                      <a:cubicBezTo>
                        <a:pt x="201510" y="54064"/>
                        <a:pt x="192095" y="41960"/>
                        <a:pt x="178646" y="32546"/>
                      </a:cubicBezTo>
                      <a:cubicBezTo>
                        <a:pt x="171921" y="28511"/>
                        <a:pt x="165197" y="24476"/>
                        <a:pt x="155782" y="21786"/>
                      </a:cubicBezTo>
                      <a:cubicBezTo>
                        <a:pt x="146367" y="19097"/>
                        <a:pt x="136953" y="17751"/>
                        <a:pt x="127538" y="19097"/>
                      </a:cubicBezTo>
                      <a:cubicBezTo>
                        <a:pt x="108709" y="20442"/>
                        <a:pt x="91225" y="29856"/>
                        <a:pt x="77775" y="39270"/>
                      </a:cubicBezTo>
                      <a:cubicBezTo>
                        <a:pt x="71051" y="43305"/>
                        <a:pt x="61636" y="47340"/>
                        <a:pt x="56256" y="52719"/>
                      </a:cubicBezTo>
                      <a:cubicBezTo>
                        <a:pt x="50877" y="58099"/>
                        <a:pt x="48187" y="64824"/>
                        <a:pt x="44152" y="70204"/>
                      </a:cubicBezTo>
                      <a:cubicBezTo>
                        <a:pt x="36083" y="80963"/>
                        <a:pt x="28012" y="90378"/>
                        <a:pt x="23978" y="97103"/>
                      </a:cubicBezTo>
                      <a:cubicBezTo>
                        <a:pt x="19943" y="103827"/>
                        <a:pt x="21288" y="102482"/>
                        <a:pt x="17254" y="107862"/>
                      </a:cubicBezTo>
                      <a:cubicBezTo>
                        <a:pt x="14563" y="113241"/>
                        <a:pt x="7839" y="117276"/>
                        <a:pt x="3804" y="114587"/>
                      </a:cubicBezTo>
                      <a:cubicBezTo>
                        <a:pt x="1114" y="113241"/>
                        <a:pt x="-1576" y="106516"/>
                        <a:pt x="1114" y="101138"/>
                      </a:cubicBezTo>
                      <a:cubicBezTo>
                        <a:pt x="5150" y="95758"/>
                        <a:pt x="6494" y="97103"/>
                        <a:pt x="10528" y="90378"/>
                      </a:cubicBezTo>
                      <a:cubicBezTo>
                        <a:pt x="14563" y="82308"/>
                        <a:pt x="19943" y="72894"/>
                        <a:pt x="29358" y="60789"/>
                      </a:cubicBezTo>
                      <a:cubicBezTo>
                        <a:pt x="33392" y="54064"/>
                        <a:pt x="38772" y="48685"/>
                        <a:pt x="45498" y="41960"/>
                      </a:cubicBezTo>
                      <a:cubicBezTo>
                        <a:pt x="52222" y="36580"/>
                        <a:pt x="58946" y="29856"/>
                        <a:pt x="67016" y="24476"/>
                      </a:cubicBezTo>
                      <a:cubicBezTo>
                        <a:pt x="83155" y="13717"/>
                        <a:pt x="103330" y="2958"/>
                        <a:pt x="127538" y="26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7" name="任意多边形: 形状 1586" descr="aa7951f0-dd1d-4b48-96fd-21c70a33874f"/>
                <p:cNvSpPr/>
                <p:nvPr/>
              </p:nvSpPr>
              <p:spPr>
                <a:xfrm>
                  <a:off x="10797941" y="4037304"/>
                  <a:ext cx="87682" cy="64556"/>
                </a:xfrm>
                <a:custGeom>
                  <a:avLst/>
                  <a:gdLst>
                    <a:gd name="connsiteX0" fmla="*/ 8668 w 87682"/>
                    <a:gd name="connsiteY0" fmla="*/ 0 h 64556"/>
                    <a:gd name="connsiteX1" fmla="*/ 18082 w 87682"/>
                    <a:gd name="connsiteY1" fmla="*/ 0 h 64556"/>
                    <a:gd name="connsiteX2" fmla="*/ 16737 w 87682"/>
                    <a:gd name="connsiteY2" fmla="*/ 4035 h 64556"/>
                    <a:gd name="connsiteX3" fmla="*/ 20772 w 87682"/>
                    <a:gd name="connsiteY3" fmla="*/ 13449 h 64556"/>
                    <a:gd name="connsiteX4" fmla="*/ 23461 w 87682"/>
                    <a:gd name="connsiteY4" fmla="*/ 18829 h 64556"/>
                    <a:gd name="connsiteX5" fmla="*/ 27497 w 87682"/>
                    <a:gd name="connsiteY5" fmla="*/ 24209 h 64556"/>
                    <a:gd name="connsiteX6" fmla="*/ 42290 w 87682"/>
                    <a:gd name="connsiteY6" fmla="*/ 33623 h 64556"/>
                    <a:gd name="connsiteX7" fmla="*/ 47670 w 87682"/>
                    <a:gd name="connsiteY7" fmla="*/ 40348 h 64556"/>
                    <a:gd name="connsiteX8" fmla="*/ 54396 w 87682"/>
                    <a:gd name="connsiteY8" fmla="*/ 45728 h 64556"/>
                    <a:gd name="connsiteX9" fmla="*/ 70534 w 87682"/>
                    <a:gd name="connsiteY9" fmla="*/ 48417 h 64556"/>
                    <a:gd name="connsiteX10" fmla="*/ 81294 w 87682"/>
                    <a:gd name="connsiteY10" fmla="*/ 53797 h 64556"/>
                    <a:gd name="connsiteX11" fmla="*/ 85329 w 87682"/>
                    <a:gd name="connsiteY11" fmla="*/ 53797 h 64556"/>
                    <a:gd name="connsiteX12" fmla="*/ 86673 w 87682"/>
                    <a:gd name="connsiteY12" fmla="*/ 57832 h 64556"/>
                    <a:gd name="connsiteX13" fmla="*/ 86673 w 87682"/>
                    <a:gd name="connsiteY13" fmla="*/ 60521 h 64556"/>
                    <a:gd name="connsiteX14" fmla="*/ 81294 w 87682"/>
                    <a:gd name="connsiteY14" fmla="*/ 61867 h 64556"/>
                    <a:gd name="connsiteX15" fmla="*/ 67845 w 87682"/>
                    <a:gd name="connsiteY15" fmla="*/ 64556 h 64556"/>
                    <a:gd name="connsiteX16" fmla="*/ 47670 w 87682"/>
                    <a:gd name="connsiteY16" fmla="*/ 61867 h 64556"/>
                    <a:gd name="connsiteX17" fmla="*/ 38256 w 87682"/>
                    <a:gd name="connsiteY17" fmla="*/ 56487 h 64556"/>
                    <a:gd name="connsiteX18" fmla="*/ 28841 w 87682"/>
                    <a:gd name="connsiteY18" fmla="*/ 49763 h 64556"/>
                    <a:gd name="connsiteX19" fmla="*/ 11357 w 87682"/>
                    <a:gd name="connsiteY19" fmla="*/ 36313 h 64556"/>
                    <a:gd name="connsiteX20" fmla="*/ 8668 w 87682"/>
                    <a:gd name="connsiteY20" fmla="*/ 26899 h 64556"/>
                    <a:gd name="connsiteX21" fmla="*/ 1942 w 87682"/>
                    <a:gd name="connsiteY21" fmla="*/ 20174 h 64556"/>
                    <a:gd name="connsiteX22" fmla="*/ 598 w 87682"/>
                    <a:gd name="connsiteY22" fmla="*/ 8069 h 64556"/>
                    <a:gd name="connsiteX23" fmla="*/ 598 w 87682"/>
                    <a:gd name="connsiteY23" fmla="*/ 4035 h 64556"/>
                    <a:gd name="connsiteX24" fmla="*/ 8668 w 87682"/>
                    <a:gd name="connsiteY24" fmla="*/ 0 h 64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7682" h="64555">
                      <a:moveTo>
                        <a:pt x="8668" y="0"/>
                      </a:moveTo>
                      <a:cubicBezTo>
                        <a:pt x="12702" y="0"/>
                        <a:pt x="18082" y="2690"/>
                        <a:pt x="18082" y="0"/>
                      </a:cubicBezTo>
                      <a:cubicBezTo>
                        <a:pt x="19426" y="1345"/>
                        <a:pt x="15392" y="1345"/>
                        <a:pt x="16737" y="4035"/>
                      </a:cubicBezTo>
                      <a:cubicBezTo>
                        <a:pt x="18082" y="6724"/>
                        <a:pt x="19426" y="9415"/>
                        <a:pt x="20772" y="13449"/>
                      </a:cubicBezTo>
                      <a:cubicBezTo>
                        <a:pt x="22117" y="14795"/>
                        <a:pt x="22117" y="17484"/>
                        <a:pt x="23461" y="18829"/>
                      </a:cubicBezTo>
                      <a:cubicBezTo>
                        <a:pt x="24806" y="20174"/>
                        <a:pt x="26152" y="22864"/>
                        <a:pt x="27497" y="24209"/>
                      </a:cubicBezTo>
                      <a:cubicBezTo>
                        <a:pt x="31532" y="28244"/>
                        <a:pt x="38256" y="30933"/>
                        <a:pt x="42290" y="33623"/>
                      </a:cubicBezTo>
                      <a:cubicBezTo>
                        <a:pt x="44981" y="34968"/>
                        <a:pt x="44981" y="39003"/>
                        <a:pt x="47670" y="40348"/>
                      </a:cubicBezTo>
                      <a:cubicBezTo>
                        <a:pt x="50360" y="43037"/>
                        <a:pt x="51705" y="44383"/>
                        <a:pt x="54396" y="45728"/>
                      </a:cubicBezTo>
                      <a:cubicBezTo>
                        <a:pt x="59775" y="48417"/>
                        <a:pt x="66500" y="47072"/>
                        <a:pt x="70534" y="48417"/>
                      </a:cubicBezTo>
                      <a:cubicBezTo>
                        <a:pt x="74569" y="49763"/>
                        <a:pt x="78604" y="53797"/>
                        <a:pt x="81294" y="53797"/>
                      </a:cubicBezTo>
                      <a:cubicBezTo>
                        <a:pt x="83984" y="55143"/>
                        <a:pt x="82639" y="53797"/>
                        <a:pt x="85329" y="53797"/>
                      </a:cubicBezTo>
                      <a:cubicBezTo>
                        <a:pt x="86673" y="53797"/>
                        <a:pt x="86673" y="56487"/>
                        <a:pt x="86673" y="57832"/>
                      </a:cubicBezTo>
                      <a:cubicBezTo>
                        <a:pt x="88019" y="59177"/>
                        <a:pt x="88019" y="60521"/>
                        <a:pt x="86673" y="60521"/>
                      </a:cubicBezTo>
                      <a:cubicBezTo>
                        <a:pt x="83984" y="61867"/>
                        <a:pt x="83984" y="61867"/>
                        <a:pt x="81294" y="61867"/>
                      </a:cubicBezTo>
                      <a:cubicBezTo>
                        <a:pt x="78604" y="63212"/>
                        <a:pt x="73224" y="64556"/>
                        <a:pt x="67845" y="64556"/>
                      </a:cubicBezTo>
                      <a:cubicBezTo>
                        <a:pt x="61120" y="64556"/>
                        <a:pt x="54396" y="64556"/>
                        <a:pt x="47670" y="61867"/>
                      </a:cubicBezTo>
                      <a:cubicBezTo>
                        <a:pt x="44981" y="60521"/>
                        <a:pt x="40946" y="57832"/>
                        <a:pt x="38256" y="56487"/>
                      </a:cubicBezTo>
                      <a:cubicBezTo>
                        <a:pt x="34221" y="53797"/>
                        <a:pt x="31532" y="52452"/>
                        <a:pt x="28841" y="49763"/>
                      </a:cubicBezTo>
                      <a:cubicBezTo>
                        <a:pt x="23461" y="45728"/>
                        <a:pt x="15392" y="41693"/>
                        <a:pt x="11357" y="36313"/>
                      </a:cubicBezTo>
                      <a:cubicBezTo>
                        <a:pt x="8668" y="33623"/>
                        <a:pt x="10012" y="29588"/>
                        <a:pt x="8668" y="26899"/>
                      </a:cubicBezTo>
                      <a:cubicBezTo>
                        <a:pt x="7322" y="24209"/>
                        <a:pt x="3288" y="22864"/>
                        <a:pt x="1942" y="20174"/>
                      </a:cubicBezTo>
                      <a:cubicBezTo>
                        <a:pt x="-747" y="16139"/>
                        <a:pt x="598" y="10760"/>
                        <a:pt x="598" y="8069"/>
                      </a:cubicBezTo>
                      <a:cubicBezTo>
                        <a:pt x="-747" y="5380"/>
                        <a:pt x="598" y="6724"/>
                        <a:pt x="598" y="4035"/>
                      </a:cubicBezTo>
                      <a:cubicBezTo>
                        <a:pt x="598" y="2690"/>
                        <a:pt x="4633" y="0"/>
                        <a:pt x="866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8" name="任意多边形: 形状 1587" descr="8f986245-1585-4bf0-9bec-98534d41e4b2"/>
                <p:cNvSpPr/>
                <p:nvPr/>
              </p:nvSpPr>
              <p:spPr>
                <a:xfrm>
                  <a:off x="10686311" y="3866497"/>
                  <a:ext cx="57085" cy="72627"/>
                </a:xfrm>
                <a:custGeom>
                  <a:avLst/>
                  <a:gdLst>
                    <a:gd name="connsiteX0" fmla="*/ 8668 w 57085"/>
                    <a:gd name="connsiteY0" fmla="*/ 0 h 72627"/>
                    <a:gd name="connsiteX1" fmla="*/ 20772 w 57085"/>
                    <a:gd name="connsiteY1" fmla="*/ 2690 h 72627"/>
                    <a:gd name="connsiteX2" fmla="*/ 19426 w 57085"/>
                    <a:gd name="connsiteY2" fmla="*/ 6724 h 72627"/>
                    <a:gd name="connsiteX3" fmla="*/ 22117 w 57085"/>
                    <a:gd name="connsiteY3" fmla="*/ 14795 h 72627"/>
                    <a:gd name="connsiteX4" fmla="*/ 23462 w 57085"/>
                    <a:gd name="connsiteY4" fmla="*/ 20174 h 72627"/>
                    <a:gd name="connsiteX5" fmla="*/ 26152 w 57085"/>
                    <a:gd name="connsiteY5" fmla="*/ 25554 h 72627"/>
                    <a:gd name="connsiteX6" fmla="*/ 35566 w 57085"/>
                    <a:gd name="connsiteY6" fmla="*/ 36314 h 72627"/>
                    <a:gd name="connsiteX7" fmla="*/ 36911 w 57085"/>
                    <a:gd name="connsiteY7" fmla="*/ 43038 h 72627"/>
                    <a:gd name="connsiteX8" fmla="*/ 39601 w 57085"/>
                    <a:gd name="connsiteY8" fmla="*/ 49763 h 72627"/>
                    <a:gd name="connsiteX9" fmla="*/ 50361 w 57085"/>
                    <a:gd name="connsiteY9" fmla="*/ 57833 h 72627"/>
                    <a:gd name="connsiteX10" fmla="*/ 54396 w 57085"/>
                    <a:gd name="connsiteY10" fmla="*/ 65902 h 72627"/>
                    <a:gd name="connsiteX11" fmla="*/ 57085 w 57085"/>
                    <a:gd name="connsiteY11" fmla="*/ 67247 h 72627"/>
                    <a:gd name="connsiteX12" fmla="*/ 54396 w 57085"/>
                    <a:gd name="connsiteY12" fmla="*/ 71282 h 72627"/>
                    <a:gd name="connsiteX13" fmla="*/ 51705 w 57085"/>
                    <a:gd name="connsiteY13" fmla="*/ 72627 h 72627"/>
                    <a:gd name="connsiteX14" fmla="*/ 47670 w 57085"/>
                    <a:gd name="connsiteY14" fmla="*/ 71282 h 72627"/>
                    <a:gd name="connsiteX15" fmla="*/ 36911 w 57085"/>
                    <a:gd name="connsiteY15" fmla="*/ 67247 h 72627"/>
                    <a:gd name="connsiteX16" fmla="*/ 24806 w 57085"/>
                    <a:gd name="connsiteY16" fmla="*/ 57833 h 72627"/>
                    <a:gd name="connsiteX17" fmla="*/ 19426 w 57085"/>
                    <a:gd name="connsiteY17" fmla="*/ 51108 h 72627"/>
                    <a:gd name="connsiteX18" fmla="*/ 15392 w 57085"/>
                    <a:gd name="connsiteY18" fmla="*/ 44383 h 72627"/>
                    <a:gd name="connsiteX19" fmla="*/ 4633 w 57085"/>
                    <a:gd name="connsiteY19" fmla="*/ 30934 h 72627"/>
                    <a:gd name="connsiteX20" fmla="*/ 4633 w 57085"/>
                    <a:gd name="connsiteY20" fmla="*/ 22864 h 72627"/>
                    <a:gd name="connsiteX21" fmla="*/ 598 w 57085"/>
                    <a:gd name="connsiteY21" fmla="*/ 17484 h 72627"/>
                    <a:gd name="connsiteX22" fmla="*/ 598 w 57085"/>
                    <a:gd name="connsiteY22" fmla="*/ 8070 h 72627"/>
                    <a:gd name="connsiteX23" fmla="*/ 598 w 57085"/>
                    <a:gd name="connsiteY23" fmla="*/ 4035 h 72627"/>
                    <a:gd name="connsiteX24" fmla="*/ 8668 w 57085"/>
                    <a:gd name="connsiteY24" fmla="*/ 0 h 72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7085" h="72627">
                      <a:moveTo>
                        <a:pt x="8668" y="0"/>
                      </a:moveTo>
                      <a:cubicBezTo>
                        <a:pt x="12702" y="0"/>
                        <a:pt x="18082" y="1345"/>
                        <a:pt x="20772" y="2690"/>
                      </a:cubicBezTo>
                      <a:cubicBezTo>
                        <a:pt x="22117" y="5380"/>
                        <a:pt x="19426" y="5380"/>
                        <a:pt x="19426" y="6724"/>
                      </a:cubicBezTo>
                      <a:cubicBezTo>
                        <a:pt x="20772" y="8070"/>
                        <a:pt x="20772" y="12104"/>
                        <a:pt x="22117" y="14795"/>
                      </a:cubicBezTo>
                      <a:cubicBezTo>
                        <a:pt x="22117" y="16139"/>
                        <a:pt x="22117" y="18830"/>
                        <a:pt x="23462" y="20174"/>
                      </a:cubicBezTo>
                      <a:cubicBezTo>
                        <a:pt x="24806" y="21519"/>
                        <a:pt x="24806" y="22864"/>
                        <a:pt x="26152" y="25554"/>
                      </a:cubicBezTo>
                      <a:cubicBezTo>
                        <a:pt x="27497" y="29588"/>
                        <a:pt x="32876" y="32279"/>
                        <a:pt x="35566" y="36314"/>
                      </a:cubicBezTo>
                      <a:cubicBezTo>
                        <a:pt x="36911" y="37659"/>
                        <a:pt x="35566" y="41694"/>
                        <a:pt x="36911" y="43038"/>
                      </a:cubicBezTo>
                      <a:cubicBezTo>
                        <a:pt x="38256" y="45728"/>
                        <a:pt x="38256" y="48418"/>
                        <a:pt x="39601" y="49763"/>
                      </a:cubicBezTo>
                      <a:cubicBezTo>
                        <a:pt x="42290" y="53798"/>
                        <a:pt x="47670" y="55143"/>
                        <a:pt x="50361" y="57833"/>
                      </a:cubicBezTo>
                      <a:cubicBezTo>
                        <a:pt x="53050" y="60522"/>
                        <a:pt x="53050" y="64558"/>
                        <a:pt x="54396" y="65902"/>
                      </a:cubicBezTo>
                      <a:cubicBezTo>
                        <a:pt x="55740" y="67247"/>
                        <a:pt x="55740" y="65902"/>
                        <a:pt x="57085" y="67247"/>
                      </a:cubicBezTo>
                      <a:cubicBezTo>
                        <a:pt x="57085" y="68592"/>
                        <a:pt x="55740" y="69937"/>
                        <a:pt x="54396" y="71282"/>
                      </a:cubicBezTo>
                      <a:cubicBezTo>
                        <a:pt x="53050" y="72627"/>
                        <a:pt x="53050" y="72627"/>
                        <a:pt x="51705" y="72627"/>
                      </a:cubicBezTo>
                      <a:cubicBezTo>
                        <a:pt x="49016" y="72627"/>
                        <a:pt x="50361" y="72627"/>
                        <a:pt x="47670" y="71282"/>
                      </a:cubicBezTo>
                      <a:cubicBezTo>
                        <a:pt x="44981" y="69937"/>
                        <a:pt x="40946" y="69937"/>
                        <a:pt x="36911" y="67247"/>
                      </a:cubicBezTo>
                      <a:cubicBezTo>
                        <a:pt x="32876" y="64558"/>
                        <a:pt x="28841" y="61867"/>
                        <a:pt x="24806" y="57833"/>
                      </a:cubicBezTo>
                      <a:cubicBezTo>
                        <a:pt x="22117" y="56487"/>
                        <a:pt x="20772" y="53798"/>
                        <a:pt x="19426" y="51108"/>
                      </a:cubicBezTo>
                      <a:cubicBezTo>
                        <a:pt x="18082" y="49763"/>
                        <a:pt x="16737" y="47073"/>
                        <a:pt x="15392" y="44383"/>
                      </a:cubicBezTo>
                      <a:cubicBezTo>
                        <a:pt x="11357" y="40348"/>
                        <a:pt x="7322" y="36314"/>
                        <a:pt x="4633" y="30934"/>
                      </a:cubicBezTo>
                      <a:cubicBezTo>
                        <a:pt x="3288" y="28244"/>
                        <a:pt x="5977" y="25554"/>
                        <a:pt x="4633" y="22864"/>
                      </a:cubicBezTo>
                      <a:cubicBezTo>
                        <a:pt x="4633" y="21519"/>
                        <a:pt x="598" y="20174"/>
                        <a:pt x="598" y="17484"/>
                      </a:cubicBezTo>
                      <a:cubicBezTo>
                        <a:pt x="-747" y="13450"/>
                        <a:pt x="598" y="10760"/>
                        <a:pt x="598" y="8070"/>
                      </a:cubicBezTo>
                      <a:cubicBezTo>
                        <a:pt x="598" y="5380"/>
                        <a:pt x="598" y="5380"/>
                        <a:pt x="598" y="4035"/>
                      </a:cubicBezTo>
                      <a:cubicBezTo>
                        <a:pt x="598" y="1345"/>
                        <a:pt x="4633" y="0"/>
                        <a:pt x="866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89" name="任意多边形: 形状 1588" descr="b0e9765c-d15a-428b-8e0e-f4d8f6f2eb12"/>
                <p:cNvSpPr/>
                <p:nvPr/>
              </p:nvSpPr>
              <p:spPr>
                <a:xfrm>
                  <a:off x="10597868" y="3669254"/>
                  <a:ext cx="37933" cy="86959"/>
                </a:xfrm>
                <a:custGeom>
                  <a:avLst/>
                  <a:gdLst>
                    <a:gd name="connsiteX0" fmla="*/ 15069 w 37933"/>
                    <a:gd name="connsiteY0" fmla="*/ 883 h 86959"/>
                    <a:gd name="connsiteX1" fmla="*/ 24484 w 37933"/>
                    <a:gd name="connsiteY1" fmla="*/ 2229 h 86959"/>
                    <a:gd name="connsiteX2" fmla="*/ 29863 w 37933"/>
                    <a:gd name="connsiteY2" fmla="*/ 8953 h 86959"/>
                    <a:gd name="connsiteX3" fmla="*/ 25828 w 37933"/>
                    <a:gd name="connsiteY3" fmla="*/ 10298 h 86959"/>
                    <a:gd name="connsiteX4" fmla="*/ 21793 w 37933"/>
                    <a:gd name="connsiteY4" fmla="*/ 18367 h 86959"/>
                    <a:gd name="connsiteX5" fmla="*/ 20449 w 37933"/>
                    <a:gd name="connsiteY5" fmla="*/ 23747 h 86959"/>
                    <a:gd name="connsiteX6" fmla="*/ 19104 w 37933"/>
                    <a:gd name="connsiteY6" fmla="*/ 30473 h 86959"/>
                    <a:gd name="connsiteX7" fmla="*/ 23138 w 37933"/>
                    <a:gd name="connsiteY7" fmla="*/ 43922 h 86959"/>
                    <a:gd name="connsiteX8" fmla="*/ 21793 w 37933"/>
                    <a:gd name="connsiteY8" fmla="*/ 51991 h 86959"/>
                    <a:gd name="connsiteX9" fmla="*/ 23138 w 37933"/>
                    <a:gd name="connsiteY9" fmla="*/ 58715 h 86959"/>
                    <a:gd name="connsiteX10" fmla="*/ 32553 w 37933"/>
                    <a:gd name="connsiteY10" fmla="*/ 69475 h 86959"/>
                    <a:gd name="connsiteX11" fmla="*/ 35243 w 37933"/>
                    <a:gd name="connsiteY11" fmla="*/ 78890 h 86959"/>
                    <a:gd name="connsiteX12" fmla="*/ 37933 w 37933"/>
                    <a:gd name="connsiteY12" fmla="*/ 81579 h 86959"/>
                    <a:gd name="connsiteX13" fmla="*/ 35243 w 37933"/>
                    <a:gd name="connsiteY13" fmla="*/ 85614 h 86959"/>
                    <a:gd name="connsiteX14" fmla="*/ 32553 w 37933"/>
                    <a:gd name="connsiteY14" fmla="*/ 86959 h 86959"/>
                    <a:gd name="connsiteX15" fmla="*/ 28518 w 37933"/>
                    <a:gd name="connsiteY15" fmla="*/ 84269 h 86959"/>
                    <a:gd name="connsiteX16" fmla="*/ 17758 w 37933"/>
                    <a:gd name="connsiteY16" fmla="*/ 77545 h 86959"/>
                    <a:gd name="connsiteX17" fmla="*/ 7000 w 37933"/>
                    <a:gd name="connsiteY17" fmla="*/ 64095 h 86959"/>
                    <a:gd name="connsiteX18" fmla="*/ 4309 w 37933"/>
                    <a:gd name="connsiteY18" fmla="*/ 56026 h 86959"/>
                    <a:gd name="connsiteX19" fmla="*/ 2965 w 37933"/>
                    <a:gd name="connsiteY19" fmla="*/ 46611 h 86959"/>
                    <a:gd name="connsiteX20" fmla="*/ 274 w 37933"/>
                    <a:gd name="connsiteY20" fmla="*/ 29127 h 86959"/>
                    <a:gd name="connsiteX21" fmla="*/ 4309 w 37933"/>
                    <a:gd name="connsiteY21" fmla="*/ 21058 h 86959"/>
                    <a:gd name="connsiteX22" fmla="*/ 4309 w 37933"/>
                    <a:gd name="connsiteY22" fmla="*/ 12987 h 86959"/>
                    <a:gd name="connsiteX23" fmla="*/ 12379 w 37933"/>
                    <a:gd name="connsiteY23" fmla="*/ 3574 h 86959"/>
                    <a:gd name="connsiteX24" fmla="*/ 15069 w 37933"/>
                    <a:gd name="connsiteY24" fmla="*/ 883 h 86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933" h="86959">
                      <a:moveTo>
                        <a:pt x="15069" y="883"/>
                      </a:moveTo>
                      <a:cubicBezTo>
                        <a:pt x="16413" y="-462"/>
                        <a:pt x="20449" y="-462"/>
                        <a:pt x="24484" y="2229"/>
                      </a:cubicBezTo>
                      <a:cubicBezTo>
                        <a:pt x="27173" y="4918"/>
                        <a:pt x="31208" y="8953"/>
                        <a:pt x="29863" y="8953"/>
                      </a:cubicBezTo>
                      <a:cubicBezTo>
                        <a:pt x="28518" y="10298"/>
                        <a:pt x="27173" y="7609"/>
                        <a:pt x="25828" y="10298"/>
                      </a:cubicBezTo>
                      <a:cubicBezTo>
                        <a:pt x="24484" y="11643"/>
                        <a:pt x="23138" y="14333"/>
                        <a:pt x="21793" y="18367"/>
                      </a:cubicBezTo>
                      <a:cubicBezTo>
                        <a:pt x="21793" y="19713"/>
                        <a:pt x="20449" y="21058"/>
                        <a:pt x="20449" y="23747"/>
                      </a:cubicBezTo>
                      <a:cubicBezTo>
                        <a:pt x="20449" y="26437"/>
                        <a:pt x="19104" y="27782"/>
                        <a:pt x="19104" y="30473"/>
                      </a:cubicBezTo>
                      <a:cubicBezTo>
                        <a:pt x="19104" y="34507"/>
                        <a:pt x="23138" y="39886"/>
                        <a:pt x="23138" y="43922"/>
                      </a:cubicBezTo>
                      <a:cubicBezTo>
                        <a:pt x="23138" y="46611"/>
                        <a:pt x="21793" y="49301"/>
                        <a:pt x="21793" y="51991"/>
                      </a:cubicBezTo>
                      <a:cubicBezTo>
                        <a:pt x="23138" y="53335"/>
                        <a:pt x="23138" y="56026"/>
                        <a:pt x="23138" y="58715"/>
                      </a:cubicBezTo>
                      <a:cubicBezTo>
                        <a:pt x="25828" y="64095"/>
                        <a:pt x="31208" y="66785"/>
                        <a:pt x="32553" y="69475"/>
                      </a:cubicBezTo>
                      <a:cubicBezTo>
                        <a:pt x="33898" y="72165"/>
                        <a:pt x="33898" y="77545"/>
                        <a:pt x="35243" y="78890"/>
                      </a:cubicBezTo>
                      <a:cubicBezTo>
                        <a:pt x="36588" y="81579"/>
                        <a:pt x="36588" y="80234"/>
                        <a:pt x="37933" y="81579"/>
                      </a:cubicBezTo>
                      <a:cubicBezTo>
                        <a:pt x="37933" y="82925"/>
                        <a:pt x="36588" y="84269"/>
                        <a:pt x="35243" y="85614"/>
                      </a:cubicBezTo>
                      <a:cubicBezTo>
                        <a:pt x="33898" y="86959"/>
                        <a:pt x="33898" y="86959"/>
                        <a:pt x="32553" y="86959"/>
                      </a:cubicBezTo>
                      <a:cubicBezTo>
                        <a:pt x="29863" y="85614"/>
                        <a:pt x="31208" y="85614"/>
                        <a:pt x="28518" y="84269"/>
                      </a:cubicBezTo>
                      <a:cubicBezTo>
                        <a:pt x="25828" y="82925"/>
                        <a:pt x="20449" y="81579"/>
                        <a:pt x="17758" y="77545"/>
                      </a:cubicBezTo>
                      <a:cubicBezTo>
                        <a:pt x="13724" y="73510"/>
                        <a:pt x="9689" y="69475"/>
                        <a:pt x="7000" y="64095"/>
                      </a:cubicBezTo>
                      <a:cubicBezTo>
                        <a:pt x="5654" y="61406"/>
                        <a:pt x="5654" y="58715"/>
                        <a:pt x="4309" y="56026"/>
                      </a:cubicBezTo>
                      <a:cubicBezTo>
                        <a:pt x="2965" y="53335"/>
                        <a:pt x="2965" y="49301"/>
                        <a:pt x="2965" y="46611"/>
                      </a:cubicBezTo>
                      <a:cubicBezTo>
                        <a:pt x="2965" y="41231"/>
                        <a:pt x="-1071" y="34507"/>
                        <a:pt x="274" y="29127"/>
                      </a:cubicBezTo>
                      <a:cubicBezTo>
                        <a:pt x="274" y="26437"/>
                        <a:pt x="4309" y="23747"/>
                        <a:pt x="4309" y="21058"/>
                      </a:cubicBezTo>
                      <a:cubicBezTo>
                        <a:pt x="5654" y="18367"/>
                        <a:pt x="2965" y="15678"/>
                        <a:pt x="4309" y="12987"/>
                      </a:cubicBezTo>
                      <a:cubicBezTo>
                        <a:pt x="7000" y="8953"/>
                        <a:pt x="11034" y="6263"/>
                        <a:pt x="12379" y="3574"/>
                      </a:cubicBezTo>
                      <a:cubicBezTo>
                        <a:pt x="13724" y="2229"/>
                        <a:pt x="13724" y="2229"/>
                        <a:pt x="15069" y="88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0" name="任意多边形: 形状 1589" descr="42d44777-6627-4571-a384-77d9a7142909"/>
                <p:cNvSpPr/>
                <p:nvPr/>
              </p:nvSpPr>
              <p:spPr>
                <a:xfrm>
                  <a:off x="10633158" y="3429123"/>
                  <a:ext cx="168913" cy="121872"/>
                </a:xfrm>
                <a:custGeom>
                  <a:avLst/>
                  <a:gdLst>
                    <a:gd name="connsiteX0" fmla="*/ 52406 w 168913"/>
                    <a:gd name="connsiteY0" fmla="*/ 271 h 121872"/>
                    <a:gd name="connsiteX1" fmla="*/ 84685 w 168913"/>
                    <a:gd name="connsiteY1" fmla="*/ 4306 h 121872"/>
                    <a:gd name="connsiteX2" fmla="*/ 111584 w 168913"/>
                    <a:gd name="connsiteY2" fmla="*/ 8341 h 121872"/>
                    <a:gd name="connsiteX3" fmla="*/ 146552 w 168913"/>
                    <a:gd name="connsiteY3" fmla="*/ 21790 h 121872"/>
                    <a:gd name="connsiteX4" fmla="*/ 160001 w 168913"/>
                    <a:gd name="connsiteY4" fmla="*/ 27170 h 121872"/>
                    <a:gd name="connsiteX5" fmla="*/ 168070 w 168913"/>
                    <a:gd name="connsiteY5" fmla="*/ 39274 h 121872"/>
                    <a:gd name="connsiteX6" fmla="*/ 151932 w 168913"/>
                    <a:gd name="connsiteY6" fmla="*/ 44654 h 121872"/>
                    <a:gd name="connsiteX7" fmla="*/ 139828 w 168913"/>
                    <a:gd name="connsiteY7" fmla="*/ 37929 h 121872"/>
                    <a:gd name="connsiteX8" fmla="*/ 104859 w 168913"/>
                    <a:gd name="connsiteY8" fmla="*/ 27170 h 121872"/>
                    <a:gd name="connsiteX9" fmla="*/ 81995 w 168913"/>
                    <a:gd name="connsiteY9" fmla="*/ 20445 h 121872"/>
                    <a:gd name="connsiteX10" fmla="*/ 56441 w 168913"/>
                    <a:gd name="connsiteY10" fmla="*/ 19100 h 121872"/>
                    <a:gd name="connsiteX11" fmla="*/ 22818 w 168913"/>
                    <a:gd name="connsiteY11" fmla="*/ 45998 h 121872"/>
                    <a:gd name="connsiteX12" fmla="*/ 22818 w 168913"/>
                    <a:gd name="connsiteY12" fmla="*/ 64828 h 121872"/>
                    <a:gd name="connsiteX13" fmla="*/ 41647 w 168913"/>
                    <a:gd name="connsiteY13" fmla="*/ 80967 h 121872"/>
                    <a:gd name="connsiteX14" fmla="*/ 91410 w 168913"/>
                    <a:gd name="connsiteY14" fmla="*/ 97106 h 121872"/>
                    <a:gd name="connsiteX15" fmla="*/ 125033 w 168913"/>
                    <a:gd name="connsiteY15" fmla="*/ 111901 h 121872"/>
                    <a:gd name="connsiteX16" fmla="*/ 138482 w 168913"/>
                    <a:gd name="connsiteY16" fmla="*/ 115936 h 121872"/>
                    <a:gd name="connsiteX17" fmla="*/ 138482 w 168913"/>
                    <a:gd name="connsiteY17" fmla="*/ 119971 h 121872"/>
                    <a:gd name="connsiteX18" fmla="*/ 134448 w 168913"/>
                    <a:gd name="connsiteY18" fmla="*/ 121315 h 121872"/>
                    <a:gd name="connsiteX19" fmla="*/ 120998 w 168913"/>
                    <a:gd name="connsiteY19" fmla="*/ 117280 h 121872"/>
                    <a:gd name="connsiteX20" fmla="*/ 84685 w 168913"/>
                    <a:gd name="connsiteY20" fmla="*/ 109211 h 121872"/>
                    <a:gd name="connsiteX21" fmla="*/ 32233 w 168913"/>
                    <a:gd name="connsiteY21" fmla="*/ 93072 h 121872"/>
                    <a:gd name="connsiteX22" fmla="*/ 6678 w 168913"/>
                    <a:gd name="connsiteY22" fmla="*/ 72897 h 121872"/>
                    <a:gd name="connsiteX23" fmla="*/ 1299 w 168913"/>
                    <a:gd name="connsiteY23" fmla="*/ 40618 h 121872"/>
                    <a:gd name="connsiteX24" fmla="*/ 20127 w 168913"/>
                    <a:gd name="connsiteY24" fmla="*/ 13721 h 121872"/>
                    <a:gd name="connsiteX25" fmla="*/ 52406 w 168913"/>
                    <a:gd name="connsiteY25" fmla="*/ 271 h 121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68913" h="121872">
                      <a:moveTo>
                        <a:pt x="52406" y="271"/>
                      </a:moveTo>
                      <a:cubicBezTo>
                        <a:pt x="64511" y="-1074"/>
                        <a:pt x="75270" y="2961"/>
                        <a:pt x="84685" y="4306"/>
                      </a:cubicBezTo>
                      <a:cubicBezTo>
                        <a:pt x="95445" y="5650"/>
                        <a:pt x="104859" y="6995"/>
                        <a:pt x="111584" y="8341"/>
                      </a:cubicBezTo>
                      <a:cubicBezTo>
                        <a:pt x="126378" y="13721"/>
                        <a:pt x="138482" y="19100"/>
                        <a:pt x="146552" y="21790"/>
                      </a:cubicBezTo>
                      <a:cubicBezTo>
                        <a:pt x="155966" y="24480"/>
                        <a:pt x="153277" y="24480"/>
                        <a:pt x="160001" y="27170"/>
                      </a:cubicBezTo>
                      <a:cubicBezTo>
                        <a:pt x="166726" y="29860"/>
                        <a:pt x="170761" y="36584"/>
                        <a:pt x="168070" y="39274"/>
                      </a:cubicBezTo>
                      <a:cubicBezTo>
                        <a:pt x="164036" y="40618"/>
                        <a:pt x="157312" y="41964"/>
                        <a:pt x="151932" y="44654"/>
                      </a:cubicBezTo>
                      <a:cubicBezTo>
                        <a:pt x="145208" y="41964"/>
                        <a:pt x="147897" y="40618"/>
                        <a:pt x="139828" y="37929"/>
                      </a:cubicBezTo>
                      <a:cubicBezTo>
                        <a:pt x="131758" y="35240"/>
                        <a:pt x="119653" y="31205"/>
                        <a:pt x="104859" y="27170"/>
                      </a:cubicBezTo>
                      <a:cubicBezTo>
                        <a:pt x="96789" y="24480"/>
                        <a:pt x="90065" y="21790"/>
                        <a:pt x="81995" y="20445"/>
                      </a:cubicBezTo>
                      <a:cubicBezTo>
                        <a:pt x="73925" y="19100"/>
                        <a:pt x="64511" y="17755"/>
                        <a:pt x="56441" y="19100"/>
                      </a:cubicBezTo>
                      <a:cubicBezTo>
                        <a:pt x="38957" y="20445"/>
                        <a:pt x="26853" y="33894"/>
                        <a:pt x="22818" y="45998"/>
                      </a:cubicBezTo>
                      <a:cubicBezTo>
                        <a:pt x="20127" y="51378"/>
                        <a:pt x="18783" y="58104"/>
                        <a:pt x="22818" y="64828"/>
                      </a:cubicBezTo>
                      <a:cubicBezTo>
                        <a:pt x="26853" y="71553"/>
                        <a:pt x="33577" y="76932"/>
                        <a:pt x="41647" y="80967"/>
                      </a:cubicBezTo>
                      <a:cubicBezTo>
                        <a:pt x="57786" y="89037"/>
                        <a:pt x="76615" y="91727"/>
                        <a:pt x="91410" y="97106"/>
                      </a:cubicBezTo>
                      <a:cubicBezTo>
                        <a:pt x="106204" y="102486"/>
                        <a:pt x="116964" y="109211"/>
                        <a:pt x="125033" y="111901"/>
                      </a:cubicBezTo>
                      <a:cubicBezTo>
                        <a:pt x="133102" y="114591"/>
                        <a:pt x="131758" y="113245"/>
                        <a:pt x="138482" y="115936"/>
                      </a:cubicBezTo>
                      <a:cubicBezTo>
                        <a:pt x="141172" y="117280"/>
                        <a:pt x="139828" y="118625"/>
                        <a:pt x="138482" y="119971"/>
                      </a:cubicBezTo>
                      <a:cubicBezTo>
                        <a:pt x="137137" y="121315"/>
                        <a:pt x="137137" y="122660"/>
                        <a:pt x="134448" y="121315"/>
                      </a:cubicBezTo>
                      <a:cubicBezTo>
                        <a:pt x="127722" y="119971"/>
                        <a:pt x="129068" y="119971"/>
                        <a:pt x="120998" y="117280"/>
                      </a:cubicBezTo>
                      <a:cubicBezTo>
                        <a:pt x="112929" y="114591"/>
                        <a:pt x="99479" y="113245"/>
                        <a:pt x="84685" y="109211"/>
                      </a:cubicBezTo>
                      <a:cubicBezTo>
                        <a:pt x="69890" y="105176"/>
                        <a:pt x="51062" y="101141"/>
                        <a:pt x="32233" y="93072"/>
                      </a:cubicBezTo>
                      <a:cubicBezTo>
                        <a:pt x="22818" y="89037"/>
                        <a:pt x="13403" y="82312"/>
                        <a:pt x="6678" y="72897"/>
                      </a:cubicBezTo>
                      <a:cubicBezTo>
                        <a:pt x="-46" y="63482"/>
                        <a:pt x="-1391" y="51378"/>
                        <a:pt x="1299" y="40618"/>
                      </a:cubicBezTo>
                      <a:cubicBezTo>
                        <a:pt x="3989" y="29860"/>
                        <a:pt x="10714" y="20445"/>
                        <a:pt x="20127" y="13721"/>
                      </a:cubicBezTo>
                      <a:cubicBezTo>
                        <a:pt x="29542" y="5650"/>
                        <a:pt x="41647" y="1616"/>
                        <a:pt x="52406" y="27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1" name="任意多边形: 形状 1590" descr="4ad08cf9-d498-46b0-a5c0-7eeaa08c81b5"/>
                <p:cNvSpPr/>
                <p:nvPr/>
              </p:nvSpPr>
              <p:spPr>
                <a:xfrm>
                  <a:off x="10600235" y="3503364"/>
                  <a:ext cx="74569" cy="108152"/>
                </a:xfrm>
                <a:custGeom>
                  <a:avLst/>
                  <a:gdLst>
                    <a:gd name="connsiteX0" fmla="*/ 59774 w 74569"/>
                    <a:gd name="connsiteY0" fmla="*/ 0 h 108152"/>
                    <a:gd name="connsiteX1" fmla="*/ 67845 w 74569"/>
                    <a:gd name="connsiteY1" fmla="*/ 0 h 108152"/>
                    <a:gd name="connsiteX2" fmla="*/ 74569 w 74569"/>
                    <a:gd name="connsiteY2" fmla="*/ 6724 h 108152"/>
                    <a:gd name="connsiteX3" fmla="*/ 69189 w 74569"/>
                    <a:gd name="connsiteY3" fmla="*/ 13449 h 108152"/>
                    <a:gd name="connsiteX4" fmla="*/ 63809 w 74569"/>
                    <a:gd name="connsiteY4" fmla="*/ 12104 h 108152"/>
                    <a:gd name="connsiteX5" fmla="*/ 50360 w 74569"/>
                    <a:gd name="connsiteY5" fmla="*/ 17484 h 108152"/>
                    <a:gd name="connsiteX6" fmla="*/ 42290 w 74569"/>
                    <a:gd name="connsiteY6" fmla="*/ 21519 h 108152"/>
                    <a:gd name="connsiteX7" fmla="*/ 34221 w 74569"/>
                    <a:gd name="connsiteY7" fmla="*/ 28244 h 108152"/>
                    <a:gd name="connsiteX8" fmla="*/ 24806 w 74569"/>
                    <a:gd name="connsiteY8" fmla="*/ 47072 h 108152"/>
                    <a:gd name="connsiteX9" fmla="*/ 19426 w 74569"/>
                    <a:gd name="connsiteY9" fmla="*/ 56487 h 108152"/>
                    <a:gd name="connsiteX10" fmla="*/ 18082 w 74569"/>
                    <a:gd name="connsiteY10" fmla="*/ 67247 h 108152"/>
                    <a:gd name="connsiteX11" fmla="*/ 26152 w 74569"/>
                    <a:gd name="connsiteY11" fmla="*/ 84731 h 108152"/>
                    <a:gd name="connsiteX12" fmla="*/ 30186 w 74569"/>
                    <a:gd name="connsiteY12" fmla="*/ 98180 h 108152"/>
                    <a:gd name="connsiteX13" fmla="*/ 34221 w 74569"/>
                    <a:gd name="connsiteY13" fmla="*/ 102215 h 108152"/>
                    <a:gd name="connsiteX14" fmla="*/ 31532 w 74569"/>
                    <a:gd name="connsiteY14" fmla="*/ 106250 h 108152"/>
                    <a:gd name="connsiteX15" fmla="*/ 28841 w 74569"/>
                    <a:gd name="connsiteY15" fmla="*/ 107595 h 108152"/>
                    <a:gd name="connsiteX16" fmla="*/ 23462 w 74569"/>
                    <a:gd name="connsiteY16" fmla="*/ 103560 h 108152"/>
                    <a:gd name="connsiteX17" fmla="*/ 10013 w 74569"/>
                    <a:gd name="connsiteY17" fmla="*/ 91456 h 108152"/>
                    <a:gd name="connsiteX18" fmla="*/ 598 w 74569"/>
                    <a:gd name="connsiteY18" fmla="*/ 69936 h 108152"/>
                    <a:gd name="connsiteX19" fmla="*/ 598 w 74569"/>
                    <a:gd name="connsiteY19" fmla="*/ 56487 h 108152"/>
                    <a:gd name="connsiteX20" fmla="*/ 4633 w 74569"/>
                    <a:gd name="connsiteY20" fmla="*/ 43038 h 108152"/>
                    <a:gd name="connsiteX21" fmla="*/ 18082 w 74569"/>
                    <a:gd name="connsiteY21" fmla="*/ 18829 h 108152"/>
                    <a:gd name="connsiteX22" fmla="*/ 31532 w 74569"/>
                    <a:gd name="connsiteY22" fmla="*/ 12104 h 108152"/>
                    <a:gd name="connsiteX23" fmla="*/ 40946 w 74569"/>
                    <a:gd name="connsiteY23" fmla="*/ 4035 h 108152"/>
                    <a:gd name="connsiteX24" fmla="*/ 59774 w 74569"/>
                    <a:gd name="connsiteY24" fmla="*/ 0 h 108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4569" h="108152">
                      <a:moveTo>
                        <a:pt x="59774" y="0"/>
                      </a:moveTo>
                      <a:cubicBezTo>
                        <a:pt x="65154" y="0"/>
                        <a:pt x="63809" y="0"/>
                        <a:pt x="67845" y="0"/>
                      </a:cubicBezTo>
                      <a:cubicBezTo>
                        <a:pt x="70534" y="0"/>
                        <a:pt x="74569" y="2690"/>
                        <a:pt x="74569" y="6724"/>
                      </a:cubicBezTo>
                      <a:cubicBezTo>
                        <a:pt x="74569" y="10760"/>
                        <a:pt x="71880" y="14795"/>
                        <a:pt x="69189" y="13449"/>
                      </a:cubicBezTo>
                      <a:cubicBezTo>
                        <a:pt x="67845" y="13449"/>
                        <a:pt x="67845" y="10760"/>
                        <a:pt x="63809" y="12104"/>
                      </a:cubicBezTo>
                      <a:cubicBezTo>
                        <a:pt x="61120" y="13449"/>
                        <a:pt x="55740" y="14795"/>
                        <a:pt x="50360" y="17484"/>
                      </a:cubicBezTo>
                      <a:cubicBezTo>
                        <a:pt x="47670" y="18829"/>
                        <a:pt x="44981" y="20174"/>
                        <a:pt x="42290" y="21519"/>
                      </a:cubicBezTo>
                      <a:cubicBezTo>
                        <a:pt x="39601" y="24209"/>
                        <a:pt x="36911" y="25554"/>
                        <a:pt x="34221" y="28244"/>
                      </a:cubicBezTo>
                      <a:cubicBezTo>
                        <a:pt x="28841" y="33623"/>
                        <a:pt x="27497" y="41693"/>
                        <a:pt x="24806" y="47072"/>
                      </a:cubicBezTo>
                      <a:cubicBezTo>
                        <a:pt x="23462" y="49763"/>
                        <a:pt x="19426" y="52452"/>
                        <a:pt x="19426" y="56487"/>
                      </a:cubicBezTo>
                      <a:cubicBezTo>
                        <a:pt x="19426" y="60522"/>
                        <a:pt x="18082" y="63212"/>
                        <a:pt x="18082" y="67247"/>
                      </a:cubicBezTo>
                      <a:cubicBezTo>
                        <a:pt x="18082" y="73971"/>
                        <a:pt x="24806" y="79351"/>
                        <a:pt x="26152" y="84731"/>
                      </a:cubicBezTo>
                      <a:cubicBezTo>
                        <a:pt x="27497" y="90111"/>
                        <a:pt x="27497" y="95491"/>
                        <a:pt x="30186" y="98180"/>
                      </a:cubicBezTo>
                      <a:cubicBezTo>
                        <a:pt x="31532" y="100870"/>
                        <a:pt x="32876" y="99525"/>
                        <a:pt x="34221" y="102215"/>
                      </a:cubicBezTo>
                      <a:cubicBezTo>
                        <a:pt x="35566" y="103560"/>
                        <a:pt x="32876" y="104905"/>
                        <a:pt x="31532" y="106250"/>
                      </a:cubicBezTo>
                      <a:cubicBezTo>
                        <a:pt x="30186" y="107595"/>
                        <a:pt x="30186" y="108940"/>
                        <a:pt x="28841" y="107595"/>
                      </a:cubicBezTo>
                      <a:cubicBezTo>
                        <a:pt x="26152" y="106250"/>
                        <a:pt x="26152" y="106250"/>
                        <a:pt x="23462" y="103560"/>
                      </a:cubicBezTo>
                      <a:cubicBezTo>
                        <a:pt x="20772" y="100870"/>
                        <a:pt x="14047" y="96835"/>
                        <a:pt x="10013" y="91456"/>
                      </a:cubicBezTo>
                      <a:cubicBezTo>
                        <a:pt x="5977" y="86076"/>
                        <a:pt x="1942" y="78007"/>
                        <a:pt x="598" y="69936"/>
                      </a:cubicBezTo>
                      <a:cubicBezTo>
                        <a:pt x="-747" y="65902"/>
                        <a:pt x="598" y="60522"/>
                        <a:pt x="598" y="56487"/>
                      </a:cubicBezTo>
                      <a:cubicBezTo>
                        <a:pt x="1942" y="52452"/>
                        <a:pt x="3288" y="47072"/>
                        <a:pt x="4633" y="43038"/>
                      </a:cubicBezTo>
                      <a:cubicBezTo>
                        <a:pt x="7322" y="34968"/>
                        <a:pt x="11357" y="25554"/>
                        <a:pt x="18082" y="18829"/>
                      </a:cubicBezTo>
                      <a:cubicBezTo>
                        <a:pt x="22117" y="14795"/>
                        <a:pt x="27497" y="14795"/>
                        <a:pt x="31532" y="12104"/>
                      </a:cubicBezTo>
                      <a:cubicBezTo>
                        <a:pt x="35566" y="9415"/>
                        <a:pt x="36911" y="5380"/>
                        <a:pt x="40946" y="4035"/>
                      </a:cubicBezTo>
                      <a:cubicBezTo>
                        <a:pt x="47670" y="0"/>
                        <a:pt x="55740" y="1345"/>
                        <a:pt x="59774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2" name="任意多边形: 形状 1591" descr="3a812530-ddec-487e-9242-c85702185ca0"/>
                <p:cNvSpPr/>
                <p:nvPr/>
              </p:nvSpPr>
              <p:spPr>
                <a:xfrm>
                  <a:off x="10844603" y="3251863"/>
                  <a:ext cx="113983" cy="78563"/>
                </a:xfrm>
                <a:custGeom>
                  <a:avLst/>
                  <a:gdLst>
                    <a:gd name="connsiteX0" fmla="*/ 88430 w 113983"/>
                    <a:gd name="connsiteY0" fmla="*/ 0 h 78563"/>
                    <a:gd name="connsiteX1" fmla="*/ 105914 w 113983"/>
                    <a:gd name="connsiteY1" fmla="*/ 2690 h 78563"/>
                    <a:gd name="connsiteX2" fmla="*/ 112638 w 113983"/>
                    <a:gd name="connsiteY2" fmla="*/ 2690 h 78563"/>
                    <a:gd name="connsiteX3" fmla="*/ 113983 w 113983"/>
                    <a:gd name="connsiteY3" fmla="*/ 6724 h 78563"/>
                    <a:gd name="connsiteX4" fmla="*/ 112638 w 113983"/>
                    <a:gd name="connsiteY4" fmla="*/ 9415 h 78563"/>
                    <a:gd name="connsiteX5" fmla="*/ 105914 w 113983"/>
                    <a:gd name="connsiteY5" fmla="*/ 10760 h 78563"/>
                    <a:gd name="connsiteX6" fmla="*/ 89774 w 113983"/>
                    <a:gd name="connsiteY6" fmla="*/ 14795 h 78563"/>
                    <a:gd name="connsiteX7" fmla="*/ 68255 w 113983"/>
                    <a:gd name="connsiteY7" fmla="*/ 20174 h 78563"/>
                    <a:gd name="connsiteX8" fmla="*/ 56151 w 113983"/>
                    <a:gd name="connsiteY8" fmla="*/ 22864 h 78563"/>
                    <a:gd name="connsiteX9" fmla="*/ 44046 w 113983"/>
                    <a:gd name="connsiteY9" fmla="*/ 26899 h 78563"/>
                    <a:gd name="connsiteX10" fmla="*/ 29253 w 113983"/>
                    <a:gd name="connsiteY10" fmla="*/ 41693 h 78563"/>
                    <a:gd name="connsiteX11" fmla="*/ 21183 w 113983"/>
                    <a:gd name="connsiteY11" fmla="*/ 48418 h 78563"/>
                    <a:gd name="connsiteX12" fmla="*/ 21183 w 113983"/>
                    <a:gd name="connsiteY12" fmla="*/ 56487 h 78563"/>
                    <a:gd name="connsiteX13" fmla="*/ 18493 w 113983"/>
                    <a:gd name="connsiteY13" fmla="*/ 67247 h 78563"/>
                    <a:gd name="connsiteX14" fmla="*/ 18493 w 113983"/>
                    <a:gd name="connsiteY14" fmla="*/ 71282 h 78563"/>
                    <a:gd name="connsiteX15" fmla="*/ 13113 w 113983"/>
                    <a:gd name="connsiteY15" fmla="*/ 78007 h 78563"/>
                    <a:gd name="connsiteX16" fmla="*/ 1009 w 113983"/>
                    <a:gd name="connsiteY16" fmla="*/ 76662 h 78563"/>
                    <a:gd name="connsiteX17" fmla="*/ 1009 w 113983"/>
                    <a:gd name="connsiteY17" fmla="*/ 69937 h 78563"/>
                    <a:gd name="connsiteX18" fmla="*/ 1009 w 113983"/>
                    <a:gd name="connsiteY18" fmla="*/ 52452 h 78563"/>
                    <a:gd name="connsiteX19" fmla="*/ 5043 w 113983"/>
                    <a:gd name="connsiteY19" fmla="*/ 41693 h 78563"/>
                    <a:gd name="connsiteX20" fmla="*/ 11769 w 113983"/>
                    <a:gd name="connsiteY20" fmla="*/ 30934 h 78563"/>
                    <a:gd name="connsiteX21" fmla="*/ 33287 w 113983"/>
                    <a:gd name="connsiteY21" fmla="*/ 10760 h 78563"/>
                    <a:gd name="connsiteX22" fmla="*/ 49426 w 113983"/>
                    <a:gd name="connsiteY22" fmla="*/ 8070 h 78563"/>
                    <a:gd name="connsiteX23" fmla="*/ 64221 w 113983"/>
                    <a:gd name="connsiteY23" fmla="*/ 5380 h 78563"/>
                    <a:gd name="connsiteX24" fmla="*/ 88430 w 113983"/>
                    <a:gd name="connsiteY24" fmla="*/ 0 h 78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3983" h="78563">
                      <a:moveTo>
                        <a:pt x="88430" y="0"/>
                      </a:moveTo>
                      <a:cubicBezTo>
                        <a:pt x="95154" y="0"/>
                        <a:pt x="101878" y="2690"/>
                        <a:pt x="105914" y="2690"/>
                      </a:cubicBezTo>
                      <a:cubicBezTo>
                        <a:pt x="109948" y="4035"/>
                        <a:pt x="109948" y="2690"/>
                        <a:pt x="112638" y="2690"/>
                      </a:cubicBezTo>
                      <a:cubicBezTo>
                        <a:pt x="113983" y="2690"/>
                        <a:pt x="113983" y="5380"/>
                        <a:pt x="113983" y="6724"/>
                      </a:cubicBezTo>
                      <a:cubicBezTo>
                        <a:pt x="113983" y="8070"/>
                        <a:pt x="113983" y="9415"/>
                        <a:pt x="112638" y="9415"/>
                      </a:cubicBezTo>
                      <a:cubicBezTo>
                        <a:pt x="108603" y="10760"/>
                        <a:pt x="109948" y="10760"/>
                        <a:pt x="105914" y="10760"/>
                      </a:cubicBezTo>
                      <a:cubicBezTo>
                        <a:pt x="101878" y="10760"/>
                        <a:pt x="96499" y="13449"/>
                        <a:pt x="89774" y="14795"/>
                      </a:cubicBezTo>
                      <a:cubicBezTo>
                        <a:pt x="83050" y="16139"/>
                        <a:pt x="76325" y="18830"/>
                        <a:pt x="68255" y="20174"/>
                      </a:cubicBezTo>
                      <a:cubicBezTo>
                        <a:pt x="64221" y="21519"/>
                        <a:pt x="60186" y="21519"/>
                        <a:pt x="56151" y="22864"/>
                      </a:cubicBezTo>
                      <a:cubicBezTo>
                        <a:pt x="52116" y="24210"/>
                        <a:pt x="48082" y="25554"/>
                        <a:pt x="44046" y="26899"/>
                      </a:cubicBezTo>
                      <a:cubicBezTo>
                        <a:pt x="37322" y="30934"/>
                        <a:pt x="33287" y="36313"/>
                        <a:pt x="29253" y="41693"/>
                      </a:cubicBezTo>
                      <a:cubicBezTo>
                        <a:pt x="27907" y="44383"/>
                        <a:pt x="22527" y="45728"/>
                        <a:pt x="21183" y="48418"/>
                      </a:cubicBezTo>
                      <a:cubicBezTo>
                        <a:pt x="19838" y="51108"/>
                        <a:pt x="22527" y="53798"/>
                        <a:pt x="21183" y="56487"/>
                      </a:cubicBezTo>
                      <a:cubicBezTo>
                        <a:pt x="19838" y="60522"/>
                        <a:pt x="18493" y="64557"/>
                        <a:pt x="18493" y="67247"/>
                      </a:cubicBezTo>
                      <a:cubicBezTo>
                        <a:pt x="18493" y="69937"/>
                        <a:pt x="18493" y="68592"/>
                        <a:pt x="18493" y="71282"/>
                      </a:cubicBezTo>
                      <a:cubicBezTo>
                        <a:pt x="19838" y="72627"/>
                        <a:pt x="17147" y="76662"/>
                        <a:pt x="13113" y="78007"/>
                      </a:cubicBezTo>
                      <a:cubicBezTo>
                        <a:pt x="9078" y="79351"/>
                        <a:pt x="2354" y="78007"/>
                        <a:pt x="1009" y="76662"/>
                      </a:cubicBezTo>
                      <a:cubicBezTo>
                        <a:pt x="-337" y="73971"/>
                        <a:pt x="2354" y="73971"/>
                        <a:pt x="1009" y="69937"/>
                      </a:cubicBezTo>
                      <a:cubicBezTo>
                        <a:pt x="-337" y="65902"/>
                        <a:pt x="-337" y="59178"/>
                        <a:pt x="1009" y="52452"/>
                      </a:cubicBezTo>
                      <a:cubicBezTo>
                        <a:pt x="1009" y="48418"/>
                        <a:pt x="3698" y="45728"/>
                        <a:pt x="5043" y="41693"/>
                      </a:cubicBezTo>
                      <a:cubicBezTo>
                        <a:pt x="6389" y="37659"/>
                        <a:pt x="9078" y="34968"/>
                        <a:pt x="11769" y="30934"/>
                      </a:cubicBezTo>
                      <a:cubicBezTo>
                        <a:pt x="17147" y="24210"/>
                        <a:pt x="23873" y="14795"/>
                        <a:pt x="33287" y="10760"/>
                      </a:cubicBezTo>
                      <a:cubicBezTo>
                        <a:pt x="38667" y="9415"/>
                        <a:pt x="44046" y="9415"/>
                        <a:pt x="49426" y="8070"/>
                      </a:cubicBezTo>
                      <a:cubicBezTo>
                        <a:pt x="54806" y="6724"/>
                        <a:pt x="60186" y="6724"/>
                        <a:pt x="64221" y="5380"/>
                      </a:cubicBezTo>
                      <a:cubicBezTo>
                        <a:pt x="72290" y="4035"/>
                        <a:pt x="81705" y="0"/>
                        <a:pt x="88430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3" name="任意多边形: 形状 1592" descr="140a41bd-ecef-4b41-b4a1-2cbb61849187"/>
                <p:cNvSpPr/>
                <p:nvPr/>
              </p:nvSpPr>
              <p:spPr>
                <a:xfrm>
                  <a:off x="11052729" y="3161154"/>
                  <a:ext cx="143120" cy="68202"/>
                </a:xfrm>
                <a:custGeom>
                  <a:avLst/>
                  <a:gdLst>
                    <a:gd name="connsiteX0" fmla="*/ 90111 w 143120"/>
                    <a:gd name="connsiteY0" fmla="*/ 598 h 68202"/>
                    <a:gd name="connsiteX1" fmla="*/ 118355 w 143120"/>
                    <a:gd name="connsiteY1" fmla="*/ 598 h 68202"/>
                    <a:gd name="connsiteX2" fmla="*/ 135839 w 143120"/>
                    <a:gd name="connsiteY2" fmla="*/ 8668 h 68202"/>
                    <a:gd name="connsiteX3" fmla="*/ 142563 w 143120"/>
                    <a:gd name="connsiteY3" fmla="*/ 11357 h 68202"/>
                    <a:gd name="connsiteX4" fmla="*/ 141217 w 143120"/>
                    <a:gd name="connsiteY4" fmla="*/ 15392 h 68202"/>
                    <a:gd name="connsiteX5" fmla="*/ 138528 w 143120"/>
                    <a:gd name="connsiteY5" fmla="*/ 16737 h 68202"/>
                    <a:gd name="connsiteX6" fmla="*/ 131804 w 143120"/>
                    <a:gd name="connsiteY6" fmla="*/ 15392 h 68202"/>
                    <a:gd name="connsiteX7" fmla="*/ 114319 w 143120"/>
                    <a:gd name="connsiteY7" fmla="*/ 14048 h 68202"/>
                    <a:gd name="connsiteX8" fmla="*/ 91456 w 143120"/>
                    <a:gd name="connsiteY8" fmla="*/ 15392 h 68202"/>
                    <a:gd name="connsiteX9" fmla="*/ 78007 w 143120"/>
                    <a:gd name="connsiteY9" fmla="*/ 16737 h 68202"/>
                    <a:gd name="connsiteX10" fmla="*/ 65901 w 143120"/>
                    <a:gd name="connsiteY10" fmla="*/ 19427 h 68202"/>
                    <a:gd name="connsiteX11" fmla="*/ 45728 w 143120"/>
                    <a:gd name="connsiteY11" fmla="*/ 32876 h 68202"/>
                    <a:gd name="connsiteX12" fmla="*/ 34968 w 143120"/>
                    <a:gd name="connsiteY12" fmla="*/ 38256 h 68202"/>
                    <a:gd name="connsiteX13" fmla="*/ 30933 w 143120"/>
                    <a:gd name="connsiteY13" fmla="*/ 47671 h 68202"/>
                    <a:gd name="connsiteX14" fmla="*/ 21519 w 143120"/>
                    <a:gd name="connsiteY14" fmla="*/ 58431 h 68202"/>
                    <a:gd name="connsiteX15" fmla="*/ 18829 w 143120"/>
                    <a:gd name="connsiteY15" fmla="*/ 63809 h 68202"/>
                    <a:gd name="connsiteX16" fmla="*/ 9415 w 143120"/>
                    <a:gd name="connsiteY16" fmla="*/ 67845 h 68202"/>
                    <a:gd name="connsiteX17" fmla="*/ 0 w 143120"/>
                    <a:gd name="connsiteY17" fmla="*/ 59775 h 68202"/>
                    <a:gd name="connsiteX18" fmla="*/ 4035 w 143120"/>
                    <a:gd name="connsiteY18" fmla="*/ 54396 h 68202"/>
                    <a:gd name="connsiteX19" fmla="*/ 12104 w 143120"/>
                    <a:gd name="connsiteY19" fmla="*/ 39601 h 68202"/>
                    <a:gd name="connsiteX20" fmla="*/ 20173 w 143120"/>
                    <a:gd name="connsiteY20" fmla="*/ 30186 h 68202"/>
                    <a:gd name="connsiteX21" fmla="*/ 30933 w 143120"/>
                    <a:gd name="connsiteY21" fmla="*/ 20772 h 68202"/>
                    <a:gd name="connsiteX22" fmla="*/ 56488 w 143120"/>
                    <a:gd name="connsiteY22" fmla="*/ 3288 h 68202"/>
                    <a:gd name="connsiteX23" fmla="*/ 73971 w 143120"/>
                    <a:gd name="connsiteY23" fmla="*/ 1943 h 68202"/>
                    <a:gd name="connsiteX24" fmla="*/ 90111 w 143120"/>
                    <a:gd name="connsiteY24" fmla="*/ 598 h 68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3120" h="68202">
                      <a:moveTo>
                        <a:pt x="90111" y="598"/>
                      </a:moveTo>
                      <a:cubicBezTo>
                        <a:pt x="100869" y="598"/>
                        <a:pt x="110284" y="-747"/>
                        <a:pt x="118355" y="598"/>
                      </a:cubicBezTo>
                      <a:cubicBezTo>
                        <a:pt x="126424" y="1943"/>
                        <a:pt x="131804" y="7322"/>
                        <a:pt x="135839" y="8668"/>
                      </a:cubicBezTo>
                      <a:cubicBezTo>
                        <a:pt x="139873" y="11357"/>
                        <a:pt x="139873" y="10013"/>
                        <a:pt x="142563" y="11357"/>
                      </a:cubicBezTo>
                      <a:cubicBezTo>
                        <a:pt x="143908" y="11357"/>
                        <a:pt x="142563" y="14048"/>
                        <a:pt x="141217" y="15392"/>
                      </a:cubicBezTo>
                      <a:cubicBezTo>
                        <a:pt x="139873" y="16737"/>
                        <a:pt x="139873" y="16737"/>
                        <a:pt x="138528" y="16737"/>
                      </a:cubicBezTo>
                      <a:cubicBezTo>
                        <a:pt x="134493" y="16737"/>
                        <a:pt x="135839" y="16737"/>
                        <a:pt x="131804" y="15392"/>
                      </a:cubicBezTo>
                      <a:cubicBezTo>
                        <a:pt x="127768" y="14048"/>
                        <a:pt x="121044" y="14048"/>
                        <a:pt x="114319" y="14048"/>
                      </a:cubicBezTo>
                      <a:cubicBezTo>
                        <a:pt x="107595" y="14048"/>
                        <a:pt x="99525" y="14048"/>
                        <a:pt x="91456" y="15392"/>
                      </a:cubicBezTo>
                      <a:cubicBezTo>
                        <a:pt x="87420" y="15392"/>
                        <a:pt x="82041" y="15392"/>
                        <a:pt x="78007" y="16737"/>
                      </a:cubicBezTo>
                      <a:cubicBezTo>
                        <a:pt x="73971" y="16737"/>
                        <a:pt x="69936" y="18082"/>
                        <a:pt x="65901" y="19427"/>
                      </a:cubicBezTo>
                      <a:cubicBezTo>
                        <a:pt x="57832" y="22117"/>
                        <a:pt x="51108" y="28841"/>
                        <a:pt x="45728" y="32876"/>
                      </a:cubicBezTo>
                      <a:cubicBezTo>
                        <a:pt x="43038" y="35567"/>
                        <a:pt x="37659" y="35567"/>
                        <a:pt x="34968" y="38256"/>
                      </a:cubicBezTo>
                      <a:cubicBezTo>
                        <a:pt x="32279" y="40947"/>
                        <a:pt x="32279" y="44981"/>
                        <a:pt x="30933" y="47671"/>
                      </a:cubicBezTo>
                      <a:cubicBezTo>
                        <a:pt x="26899" y="51706"/>
                        <a:pt x="22864" y="55740"/>
                        <a:pt x="21519" y="58431"/>
                      </a:cubicBezTo>
                      <a:cubicBezTo>
                        <a:pt x="20173" y="62465"/>
                        <a:pt x="20173" y="61120"/>
                        <a:pt x="18829" y="63809"/>
                      </a:cubicBezTo>
                      <a:cubicBezTo>
                        <a:pt x="18829" y="66500"/>
                        <a:pt x="13449" y="69189"/>
                        <a:pt x="9415" y="67845"/>
                      </a:cubicBezTo>
                      <a:cubicBezTo>
                        <a:pt x="5380" y="66500"/>
                        <a:pt x="1345" y="62465"/>
                        <a:pt x="0" y="59775"/>
                      </a:cubicBezTo>
                      <a:cubicBezTo>
                        <a:pt x="0" y="57085"/>
                        <a:pt x="2691" y="58431"/>
                        <a:pt x="4035" y="54396"/>
                      </a:cubicBezTo>
                      <a:cubicBezTo>
                        <a:pt x="5380" y="51706"/>
                        <a:pt x="8069" y="44981"/>
                        <a:pt x="12104" y="39601"/>
                      </a:cubicBezTo>
                      <a:cubicBezTo>
                        <a:pt x="14795" y="36912"/>
                        <a:pt x="17484" y="32876"/>
                        <a:pt x="20173" y="30186"/>
                      </a:cubicBezTo>
                      <a:cubicBezTo>
                        <a:pt x="24209" y="26152"/>
                        <a:pt x="26899" y="23462"/>
                        <a:pt x="30933" y="20772"/>
                      </a:cubicBezTo>
                      <a:cubicBezTo>
                        <a:pt x="37659" y="15392"/>
                        <a:pt x="45728" y="7322"/>
                        <a:pt x="56488" y="3288"/>
                      </a:cubicBezTo>
                      <a:cubicBezTo>
                        <a:pt x="61867" y="1943"/>
                        <a:pt x="68592" y="3288"/>
                        <a:pt x="73971" y="1943"/>
                      </a:cubicBezTo>
                      <a:cubicBezTo>
                        <a:pt x="79351" y="598"/>
                        <a:pt x="84731" y="598"/>
                        <a:pt x="90111" y="59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4" name="任意多边形: 形状 1593" descr="c15397e4-6314-4bea-9412-fc7811cd9d69"/>
                <p:cNvSpPr/>
                <p:nvPr/>
              </p:nvSpPr>
              <p:spPr>
                <a:xfrm>
                  <a:off x="11306394" y="3133508"/>
                  <a:ext cx="130198" cy="36841"/>
                </a:xfrm>
                <a:custGeom>
                  <a:avLst/>
                  <a:gdLst>
                    <a:gd name="connsiteX0" fmla="*/ 65085 w 130198"/>
                    <a:gd name="connsiteY0" fmla="*/ 0 h 36841"/>
                    <a:gd name="connsiteX1" fmla="*/ 78534 w 130198"/>
                    <a:gd name="connsiteY1" fmla="*/ 2690 h 36841"/>
                    <a:gd name="connsiteX2" fmla="*/ 90638 w 130198"/>
                    <a:gd name="connsiteY2" fmla="*/ 5380 h 36841"/>
                    <a:gd name="connsiteX3" fmla="*/ 112157 w 130198"/>
                    <a:gd name="connsiteY3" fmla="*/ 8070 h 36841"/>
                    <a:gd name="connsiteX4" fmla="*/ 124262 w 130198"/>
                    <a:gd name="connsiteY4" fmla="*/ 17484 h 36841"/>
                    <a:gd name="connsiteX5" fmla="*/ 129641 w 130198"/>
                    <a:gd name="connsiteY5" fmla="*/ 20174 h 36841"/>
                    <a:gd name="connsiteX6" fmla="*/ 128296 w 130198"/>
                    <a:gd name="connsiteY6" fmla="*/ 24210 h 36841"/>
                    <a:gd name="connsiteX7" fmla="*/ 125606 w 130198"/>
                    <a:gd name="connsiteY7" fmla="*/ 25554 h 36841"/>
                    <a:gd name="connsiteX8" fmla="*/ 120226 w 130198"/>
                    <a:gd name="connsiteY8" fmla="*/ 24210 h 36841"/>
                    <a:gd name="connsiteX9" fmla="*/ 106777 w 130198"/>
                    <a:gd name="connsiteY9" fmla="*/ 22864 h 36841"/>
                    <a:gd name="connsiteX10" fmla="*/ 87949 w 130198"/>
                    <a:gd name="connsiteY10" fmla="*/ 21519 h 36841"/>
                    <a:gd name="connsiteX11" fmla="*/ 77189 w 130198"/>
                    <a:gd name="connsiteY11" fmla="*/ 20174 h 36841"/>
                    <a:gd name="connsiteX12" fmla="*/ 66429 w 130198"/>
                    <a:gd name="connsiteY12" fmla="*/ 20174 h 36841"/>
                    <a:gd name="connsiteX13" fmla="*/ 46255 w 130198"/>
                    <a:gd name="connsiteY13" fmla="*/ 25554 h 36841"/>
                    <a:gd name="connsiteX14" fmla="*/ 35495 w 130198"/>
                    <a:gd name="connsiteY14" fmla="*/ 25554 h 36841"/>
                    <a:gd name="connsiteX15" fmla="*/ 28771 w 130198"/>
                    <a:gd name="connsiteY15" fmla="*/ 30934 h 36841"/>
                    <a:gd name="connsiteX16" fmla="*/ 16667 w 130198"/>
                    <a:gd name="connsiteY16" fmla="*/ 34968 h 36841"/>
                    <a:gd name="connsiteX17" fmla="*/ 12631 w 130198"/>
                    <a:gd name="connsiteY17" fmla="*/ 36314 h 36841"/>
                    <a:gd name="connsiteX18" fmla="*/ 3218 w 130198"/>
                    <a:gd name="connsiteY18" fmla="*/ 33623 h 36841"/>
                    <a:gd name="connsiteX19" fmla="*/ 527 w 130198"/>
                    <a:gd name="connsiteY19" fmla="*/ 24210 h 36841"/>
                    <a:gd name="connsiteX20" fmla="*/ 7253 w 130198"/>
                    <a:gd name="connsiteY20" fmla="*/ 22864 h 36841"/>
                    <a:gd name="connsiteX21" fmla="*/ 20702 w 130198"/>
                    <a:gd name="connsiteY21" fmla="*/ 14795 h 36841"/>
                    <a:gd name="connsiteX22" fmla="*/ 30117 w 130198"/>
                    <a:gd name="connsiteY22" fmla="*/ 10760 h 36841"/>
                    <a:gd name="connsiteX23" fmla="*/ 40875 w 130198"/>
                    <a:gd name="connsiteY23" fmla="*/ 6724 h 36841"/>
                    <a:gd name="connsiteX24" fmla="*/ 65085 w 130198"/>
                    <a:gd name="connsiteY24" fmla="*/ 0 h 36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0197" h="36841">
                      <a:moveTo>
                        <a:pt x="65085" y="0"/>
                      </a:moveTo>
                      <a:cubicBezTo>
                        <a:pt x="70465" y="0"/>
                        <a:pt x="74499" y="2690"/>
                        <a:pt x="78534" y="2690"/>
                      </a:cubicBezTo>
                      <a:cubicBezTo>
                        <a:pt x="82569" y="4035"/>
                        <a:pt x="86603" y="5380"/>
                        <a:pt x="90638" y="5380"/>
                      </a:cubicBezTo>
                      <a:cubicBezTo>
                        <a:pt x="97363" y="6724"/>
                        <a:pt x="105433" y="5380"/>
                        <a:pt x="112157" y="8070"/>
                      </a:cubicBezTo>
                      <a:cubicBezTo>
                        <a:pt x="117537" y="10760"/>
                        <a:pt x="121571" y="16139"/>
                        <a:pt x="124262" y="17484"/>
                      </a:cubicBezTo>
                      <a:cubicBezTo>
                        <a:pt x="126951" y="20174"/>
                        <a:pt x="126951" y="18830"/>
                        <a:pt x="129641" y="20174"/>
                      </a:cubicBezTo>
                      <a:cubicBezTo>
                        <a:pt x="130986" y="21519"/>
                        <a:pt x="129641" y="22864"/>
                        <a:pt x="128296" y="24210"/>
                      </a:cubicBezTo>
                      <a:cubicBezTo>
                        <a:pt x="126951" y="25554"/>
                        <a:pt x="126951" y="25554"/>
                        <a:pt x="125606" y="25554"/>
                      </a:cubicBezTo>
                      <a:cubicBezTo>
                        <a:pt x="122917" y="25554"/>
                        <a:pt x="122917" y="25554"/>
                        <a:pt x="120226" y="24210"/>
                      </a:cubicBezTo>
                      <a:cubicBezTo>
                        <a:pt x="117537" y="22864"/>
                        <a:pt x="112157" y="24210"/>
                        <a:pt x="106777" y="22864"/>
                      </a:cubicBezTo>
                      <a:cubicBezTo>
                        <a:pt x="101398" y="21519"/>
                        <a:pt x="94673" y="21519"/>
                        <a:pt x="87949" y="21519"/>
                      </a:cubicBezTo>
                      <a:cubicBezTo>
                        <a:pt x="83914" y="21519"/>
                        <a:pt x="81223" y="20174"/>
                        <a:pt x="77189" y="20174"/>
                      </a:cubicBezTo>
                      <a:cubicBezTo>
                        <a:pt x="73154" y="20174"/>
                        <a:pt x="70465" y="20174"/>
                        <a:pt x="66429" y="20174"/>
                      </a:cubicBezTo>
                      <a:cubicBezTo>
                        <a:pt x="59705" y="20174"/>
                        <a:pt x="52979" y="24210"/>
                        <a:pt x="46255" y="25554"/>
                      </a:cubicBezTo>
                      <a:cubicBezTo>
                        <a:pt x="42221" y="25554"/>
                        <a:pt x="38186" y="24210"/>
                        <a:pt x="35495" y="25554"/>
                      </a:cubicBezTo>
                      <a:cubicBezTo>
                        <a:pt x="32806" y="26899"/>
                        <a:pt x="31461" y="29589"/>
                        <a:pt x="28771" y="30934"/>
                      </a:cubicBezTo>
                      <a:cubicBezTo>
                        <a:pt x="24737" y="32279"/>
                        <a:pt x="19357" y="33623"/>
                        <a:pt x="16667" y="34968"/>
                      </a:cubicBezTo>
                      <a:cubicBezTo>
                        <a:pt x="13977" y="36314"/>
                        <a:pt x="15322" y="34968"/>
                        <a:pt x="12631" y="36314"/>
                      </a:cubicBezTo>
                      <a:cubicBezTo>
                        <a:pt x="11287" y="37659"/>
                        <a:pt x="5907" y="36314"/>
                        <a:pt x="3218" y="33623"/>
                      </a:cubicBezTo>
                      <a:cubicBezTo>
                        <a:pt x="527" y="30934"/>
                        <a:pt x="-818" y="25554"/>
                        <a:pt x="527" y="24210"/>
                      </a:cubicBezTo>
                      <a:cubicBezTo>
                        <a:pt x="3218" y="22864"/>
                        <a:pt x="4562" y="25554"/>
                        <a:pt x="7253" y="22864"/>
                      </a:cubicBezTo>
                      <a:cubicBezTo>
                        <a:pt x="11287" y="20174"/>
                        <a:pt x="15322" y="17484"/>
                        <a:pt x="20702" y="14795"/>
                      </a:cubicBezTo>
                      <a:cubicBezTo>
                        <a:pt x="23391" y="13450"/>
                        <a:pt x="26081" y="12104"/>
                        <a:pt x="30117" y="10760"/>
                      </a:cubicBezTo>
                      <a:cubicBezTo>
                        <a:pt x="32806" y="9415"/>
                        <a:pt x="36841" y="8070"/>
                        <a:pt x="40875" y="6724"/>
                      </a:cubicBezTo>
                      <a:cubicBezTo>
                        <a:pt x="47601" y="4035"/>
                        <a:pt x="55670" y="0"/>
                        <a:pt x="65085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5" name="任意多边形: 形状 1594" descr="61a33abc-fca9-4903-95c9-a5344d504fe1"/>
                <p:cNvSpPr/>
                <p:nvPr/>
              </p:nvSpPr>
              <p:spPr>
                <a:xfrm>
                  <a:off x="11916995" y="3506055"/>
                  <a:ext cx="66806" cy="131015"/>
                </a:xfrm>
                <a:custGeom>
                  <a:avLst/>
                  <a:gdLst>
                    <a:gd name="connsiteX0" fmla="*/ 9942 w 66806"/>
                    <a:gd name="connsiteY0" fmla="*/ 0 h 131015"/>
                    <a:gd name="connsiteX1" fmla="*/ 15322 w 66806"/>
                    <a:gd name="connsiteY1" fmla="*/ 5380 h 131015"/>
                    <a:gd name="connsiteX2" fmla="*/ 31461 w 66806"/>
                    <a:gd name="connsiteY2" fmla="*/ 14795 h 131015"/>
                    <a:gd name="connsiteX3" fmla="*/ 40875 w 66806"/>
                    <a:gd name="connsiteY3" fmla="*/ 22864 h 131015"/>
                    <a:gd name="connsiteX4" fmla="*/ 50290 w 66806"/>
                    <a:gd name="connsiteY4" fmla="*/ 33623 h 131015"/>
                    <a:gd name="connsiteX5" fmla="*/ 66430 w 66806"/>
                    <a:gd name="connsiteY5" fmla="*/ 59177 h 131015"/>
                    <a:gd name="connsiteX6" fmla="*/ 65085 w 66806"/>
                    <a:gd name="connsiteY6" fmla="*/ 73971 h 131015"/>
                    <a:gd name="connsiteX7" fmla="*/ 63739 w 66806"/>
                    <a:gd name="connsiteY7" fmla="*/ 87420 h 131015"/>
                    <a:gd name="connsiteX8" fmla="*/ 59705 w 66806"/>
                    <a:gd name="connsiteY8" fmla="*/ 111630 h 131015"/>
                    <a:gd name="connsiteX9" fmla="*/ 46255 w 66806"/>
                    <a:gd name="connsiteY9" fmla="*/ 125079 h 131015"/>
                    <a:gd name="connsiteX10" fmla="*/ 42221 w 66806"/>
                    <a:gd name="connsiteY10" fmla="*/ 130459 h 131015"/>
                    <a:gd name="connsiteX11" fmla="*/ 38186 w 66806"/>
                    <a:gd name="connsiteY11" fmla="*/ 129114 h 131015"/>
                    <a:gd name="connsiteX12" fmla="*/ 36841 w 66806"/>
                    <a:gd name="connsiteY12" fmla="*/ 126424 h 131015"/>
                    <a:gd name="connsiteX13" fmla="*/ 39531 w 66806"/>
                    <a:gd name="connsiteY13" fmla="*/ 121044 h 131015"/>
                    <a:gd name="connsiteX14" fmla="*/ 43566 w 66806"/>
                    <a:gd name="connsiteY14" fmla="*/ 106250 h 131015"/>
                    <a:gd name="connsiteX15" fmla="*/ 46255 w 66806"/>
                    <a:gd name="connsiteY15" fmla="*/ 86076 h 131015"/>
                    <a:gd name="connsiteX16" fmla="*/ 47601 w 66806"/>
                    <a:gd name="connsiteY16" fmla="*/ 75316 h 131015"/>
                    <a:gd name="connsiteX17" fmla="*/ 46255 w 66806"/>
                    <a:gd name="connsiteY17" fmla="*/ 64557 h 131015"/>
                    <a:gd name="connsiteX18" fmla="*/ 34151 w 66806"/>
                    <a:gd name="connsiteY18" fmla="*/ 44383 h 131015"/>
                    <a:gd name="connsiteX19" fmla="*/ 30117 w 66806"/>
                    <a:gd name="connsiteY19" fmla="*/ 34968 h 131015"/>
                    <a:gd name="connsiteX20" fmla="*/ 20702 w 66806"/>
                    <a:gd name="connsiteY20" fmla="*/ 29588 h 131015"/>
                    <a:gd name="connsiteX21" fmla="*/ 8597 w 66806"/>
                    <a:gd name="connsiteY21" fmla="*/ 20174 h 131015"/>
                    <a:gd name="connsiteX22" fmla="*/ 3218 w 66806"/>
                    <a:gd name="connsiteY22" fmla="*/ 17484 h 131015"/>
                    <a:gd name="connsiteX23" fmla="*/ 527 w 66806"/>
                    <a:gd name="connsiteY23" fmla="*/ 8070 h 131015"/>
                    <a:gd name="connsiteX24" fmla="*/ 9942 w 66806"/>
                    <a:gd name="connsiteY24" fmla="*/ 0 h 131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6806" h="131015">
                      <a:moveTo>
                        <a:pt x="9942" y="0"/>
                      </a:moveTo>
                      <a:cubicBezTo>
                        <a:pt x="12633" y="1345"/>
                        <a:pt x="11287" y="4035"/>
                        <a:pt x="15322" y="5380"/>
                      </a:cubicBezTo>
                      <a:cubicBezTo>
                        <a:pt x="19357" y="6724"/>
                        <a:pt x="24737" y="10760"/>
                        <a:pt x="31461" y="14795"/>
                      </a:cubicBezTo>
                      <a:cubicBezTo>
                        <a:pt x="34151" y="17484"/>
                        <a:pt x="38186" y="20174"/>
                        <a:pt x="40875" y="22864"/>
                      </a:cubicBezTo>
                      <a:cubicBezTo>
                        <a:pt x="44910" y="26899"/>
                        <a:pt x="47601" y="29588"/>
                        <a:pt x="50290" y="33623"/>
                      </a:cubicBezTo>
                      <a:cubicBezTo>
                        <a:pt x="55670" y="41693"/>
                        <a:pt x="63739" y="49763"/>
                        <a:pt x="66430" y="59177"/>
                      </a:cubicBezTo>
                      <a:cubicBezTo>
                        <a:pt x="67774" y="64557"/>
                        <a:pt x="65085" y="69936"/>
                        <a:pt x="65085" y="73971"/>
                      </a:cubicBezTo>
                      <a:cubicBezTo>
                        <a:pt x="66430" y="78007"/>
                        <a:pt x="63739" y="83386"/>
                        <a:pt x="63739" y="87420"/>
                      </a:cubicBezTo>
                      <a:cubicBezTo>
                        <a:pt x="62394" y="96835"/>
                        <a:pt x="63739" y="104904"/>
                        <a:pt x="59705" y="111630"/>
                      </a:cubicBezTo>
                      <a:cubicBezTo>
                        <a:pt x="55670" y="118354"/>
                        <a:pt x="48945" y="122389"/>
                        <a:pt x="46255" y="125079"/>
                      </a:cubicBezTo>
                      <a:cubicBezTo>
                        <a:pt x="43566" y="127768"/>
                        <a:pt x="44910" y="127768"/>
                        <a:pt x="42221" y="130459"/>
                      </a:cubicBezTo>
                      <a:cubicBezTo>
                        <a:pt x="40875" y="131803"/>
                        <a:pt x="39531" y="130459"/>
                        <a:pt x="38186" y="129114"/>
                      </a:cubicBezTo>
                      <a:cubicBezTo>
                        <a:pt x="36841" y="127768"/>
                        <a:pt x="36841" y="127768"/>
                        <a:pt x="36841" y="126424"/>
                      </a:cubicBezTo>
                      <a:cubicBezTo>
                        <a:pt x="38186" y="123734"/>
                        <a:pt x="38186" y="123734"/>
                        <a:pt x="39531" y="121044"/>
                      </a:cubicBezTo>
                      <a:cubicBezTo>
                        <a:pt x="40875" y="117009"/>
                        <a:pt x="42221" y="111630"/>
                        <a:pt x="43566" y="106250"/>
                      </a:cubicBezTo>
                      <a:cubicBezTo>
                        <a:pt x="44910" y="99525"/>
                        <a:pt x="46255" y="92800"/>
                        <a:pt x="46255" y="86076"/>
                      </a:cubicBezTo>
                      <a:cubicBezTo>
                        <a:pt x="46255" y="83386"/>
                        <a:pt x="47601" y="79351"/>
                        <a:pt x="47601" y="75316"/>
                      </a:cubicBezTo>
                      <a:cubicBezTo>
                        <a:pt x="47601" y="72627"/>
                        <a:pt x="47601" y="68592"/>
                        <a:pt x="46255" y="64557"/>
                      </a:cubicBezTo>
                      <a:cubicBezTo>
                        <a:pt x="44910" y="56487"/>
                        <a:pt x="38186" y="49763"/>
                        <a:pt x="34151" y="44383"/>
                      </a:cubicBezTo>
                      <a:cubicBezTo>
                        <a:pt x="32806" y="41693"/>
                        <a:pt x="32806" y="37659"/>
                        <a:pt x="30117" y="34968"/>
                      </a:cubicBezTo>
                      <a:cubicBezTo>
                        <a:pt x="27426" y="32279"/>
                        <a:pt x="23391" y="30933"/>
                        <a:pt x="20702" y="29588"/>
                      </a:cubicBezTo>
                      <a:cubicBezTo>
                        <a:pt x="15322" y="26899"/>
                        <a:pt x="12633" y="21519"/>
                        <a:pt x="8597" y="20174"/>
                      </a:cubicBezTo>
                      <a:cubicBezTo>
                        <a:pt x="4562" y="18829"/>
                        <a:pt x="5907" y="18829"/>
                        <a:pt x="3218" y="17484"/>
                      </a:cubicBezTo>
                      <a:cubicBezTo>
                        <a:pt x="527" y="16139"/>
                        <a:pt x="-817" y="12104"/>
                        <a:pt x="527" y="8070"/>
                      </a:cubicBezTo>
                      <a:cubicBezTo>
                        <a:pt x="1873" y="5380"/>
                        <a:pt x="7253" y="2690"/>
                        <a:pt x="994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6" name="任意多边形: 形状 1595" descr="32f0efea-4d5b-41c1-b058-43d51ed01c85"/>
                <p:cNvSpPr/>
                <p:nvPr/>
              </p:nvSpPr>
              <p:spPr>
                <a:xfrm>
                  <a:off x="11908856" y="3727412"/>
                  <a:ext cx="61335" cy="101427"/>
                </a:xfrm>
                <a:custGeom>
                  <a:avLst/>
                  <a:gdLst>
                    <a:gd name="connsiteX0" fmla="*/ 54395 w 61335"/>
                    <a:gd name="connsiteY0" fmla="*/ 558 h 101427"/>
                    <a:gd name="connsiteX1" fmla="*/ 54395 w 61335"/>
                    <a:gd name="connsiteY1" fmla="*/ 5937 h 101427"/>
                    <a:gd name="connsiteX2" fmla="*/ 59774 w 61335"/>
                    <a:gd name="connsiteY2" fmla="*/ 19387 h 101427"/>
                    <a:gd name="connsiteX3" fmla="*/ 61120 w 61335"/>
                    <a:gd name="connsiteY3" fmla="*/ 28800 h 101427"/>
                    <a:gd name="connsiteX4" fmla="*/ 61120 w 61335"/>
                    <a:gd name="connsiteY4" fmla="*/ 39560 h 101427"/>
                    <a:gd name="connsiteX5" fmla="*/ 58430 w 61335"/>
                    <a:gd name="connsiteY5" fmla="*/ 62424 h 101427"/>
                    <a:gd name="connsiteX6" fmla="*/ 49016 w 61335"/>
                    <a:gd name="connsiteY6" fmla="*/ 71839 h 101427"/>
                    <a:gd name="connsiteX7" fmla="*/ 39601 w 61335"/>
                    <a:gd name="connsiteY7" fmla="*/ 79908 h 101427"/>
                    <a:gd name="connsiteX8" fmla="*/ 24806 w 61335"/>
                    <a:gd name="connsiteY8" fmla="*/ 94703 h 101427"/>
                    <a:gd name="connsiteX9" fmla="*/ 8668 w 61335"/>
                    <a:gd name="connsiteY9" fmla="*/ 98738 h 101427"/>
                    <a:gd name="connsiteX10" fmla="*/ 3288 w 61335"/>
                    <a:gd name="connsiteY10" fmla="*/ 101427 h 101427"/>
                    <a:gd name="connsiteX11" fmla="*/ 598 w 61335"/>
                    <a:gd name="connsiteY11" fmla="*/ 97392 h 101427"/>
                    <a:gd name="connsiteX12" fmla="*/ 598 w 61335"/>
                    <a:gd name="connsiteY12" fmla="*/ 94703 h 101427"/>
                    <a:gd name="connsiteX13" fmla="*/ 5977 w 61335"/>
                    <a:gd name="connsiteY13" fmla="*/ 92012 h 101427"/>
                    <a:gd name="connsiteX14" fmla="*/ 15392 w 61335"/>
                    <a:gd name="connsiteY14" fmla="*/ 82598 h 101427"/>
                    <a:gd name="connsiteX15" fmla="*/ 27497 w 61335"/>
                    <a:gd name="connsiteY15" fmla="*/ 70494 h 101427"/>
                    <a:gd name="connsiteX16" fmla="*/ 34221 w 61335"/>
                    <a:gd name="connsiteY16" fmla="*/ 63770 h 101427"/>
                    <a:gd name="connsiteX17" fmla="*/ 39601 w 61335"/>
                    <a:gd name="connsiteY17" fmla="*/ 55699 h 101427"/>
                    <a:gd name="connsiteX18" fmla="*/ 40946 w 61335"/>
                    <a:gd name="connsiteY18" fmla="*/ 38215 h 101427"/>
                    <a:gd name="connsiteX19" fmla="*/ 43636 w 61335"/>
                    <a:gd name="connsiteY19" fmla="*/ 30146 h 101427"/>
                    <a:gd name="connsiteX20" fmla="*/ 39601 w 61335"/>
                    <a:gd name="connsiteY20" fmla="*/ 23422 h 101427"/>
                    <a:gd name="connsiteX21" fmla="*/ 38256 w 61335"/>
                    <a:gd name="connsiteY21" fmla="*/ 12662 h 101427"/>
                    <a:gd name="connsiteX22" fmla="*/ 36911 w 61335"/>
                    <a:gd name="connsiteY22" fmla="*/ 8627 h 101427"/>
                    <a:gd name="connsiteX23" fmla="*/ 42290 w 61335"/>
                    <a:gd name="connsiteY23" fmla="*/ 1902 h 101427"/>
                    <a:gd name="connsiteX24" fmla="*/ 54395 w 61335"/>
                    <a:gd name="connsiteY24" fmla="*/ 558 h 101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1335" h="101427">
                      <a:moveTo>
                        <a:pt x="54395" y="558"/>
                      </a:moveTo>
                      <a:cubicBezTo>
                        <a:pt x="55740" y="1902"/>
                        <a:pt x="53050" y="3247"/>
                        <a:pt x="54395" y="5937"/>
                      </a:cubicBezTo>
                      <a:cubicBezTo>
                        <a:pt x="55740" y="8627"/>
                        <a:pt x="58430" y="14007"/>
                        <a:pt x="59774" y="19387"/>
                      </a:cubicBezTo>
                      <a:cubicBezTo>
                        <a:pt x="59774" y="22076"/>
                        <a:pt x="61120" y="26111"/>
                        <a:pt x="61120" y="28800"/>
                      </a:cubicBezTo>
                      <a:cubicBezTo>
                        <a:pt x="61120" y="32835"/>
                        <a:pt x="61120" y="35526"/>
                        <a:pt x="61120" y="39560"/>
                      </a:cubicBezTo>
                      <a:cubicBezTo>
                        <a:pt x="61120" y="46284"/>
                        <a:pt x="62465" y="54355"/>
                        <a:pt x="58430" y="62424"/>
                      </a:cubicBezTo>
                      <a:cubicBezTo>
                        <a:pt x="55740" y="66459"/>
                        <a:pt x="51705" y="69148"/>
                        <a:pt x="49016" y="71839"/>
                      </a:cubicBezTo>
                      <a:cubicBezTo>
                        <a:pt x="46325" y="74528"/>
                        <a:pt x="42290" y="77219"/>
                        <a:pt x="39601" y="79908"/>
                      </a:cubicBezTo>
                      <a:cubicBezTo>
                        <a:pt x="34221" y="85288"/>
                        <a:pt x="31532" y="92012"/>
                        <a:pt x="24806" y="94703"/>
                      </a:cubicBezTo>
                      <a:cubicBezTo>
                        <a:pt x="19426" y="98738"/>
                        <a:pt x="12702" y="97392"/>
                        <a:pt x="8668" y="98738"/>
                      </a:cubicBezTo>
                      <a:cubicBezTo>
                        <a:pt x="4633" y="100082"/>
                        <a:pt x="5977" y="101427"/>
                        <a:pt x="3288" y="101427"/>
                      </a:cubicBezTo>
                      <a:cubicBezTo>
                        <a:pt x="1942" y="101427"/>
                        <a:pt x="598" y="98738"/>
                        <a:pt x="598" y="97392"/>
                      </a:cubicBezTo>
                      <a:cubicBezTo>
                        <a:pt x="598" y="96047"/>
                        <a:pt x="-747" y="94703"/>
                        <a:pt x="598" y="94703"/>
                      </a:cubicBezTo>
                      <a:cubicBezTo>
                        <a:pt x="3288" y="93358"/>
                        <a:pt x="3288" y="93358"/>
                        <a:pt x="5977" y="92012"/>
                      </a:cubicBezTo>
                      <a:cubicBezTo>
                        <a:pt x="8668" y="89323"/>
                        <a:pt x="11357" y="85288"/>
                        <a:pt x="15392" y="82598"/>
                      </a:cubicBezTo>
                      <a:cubicBezTo>
                        <a:pt x="19426" y="79908"/>
                        <a:pt x="23462" y="74528"/>
                        <a:pt x="27497" y="70494"/>
                      </a:cubicBezTo>
                      <a:cubicBezTo>
                        <a:pt x="30186" y="67804"/>
                        <a:pt x="32876" y="66459"/>
                        <a:pt x="34221" y="63770"/>
                      </a:cubicBezTo>
                      <a:cubicBezTo>
                        <a:pt x="35566" y="61079"/>
                        <a:pt x="38256" y="58390"/>
                        <a:pt x="39601" y="55699"/>
                      </a:cubicBezTo>
                      <a:cubicBezTo>
                        <a:pt x="42290" y="50320"/>
                        <a:pt x="40946" y="43595"/>
                        <a:pt x="40946" y="38215"/>
                      </a:cubicBezTo>
                      <a:cubicBezTo>
                        <a:pt x="40946" y="35526"/>
                        <a:pt x="43636" y="32835"/>
                        <a:pt x="43636" y="30146"/>
                      </a:cubicBezTo>
                      <a:cubicBezTo>
                        <a:pt x="43636" y="27456"/>
                        <a:pt x="39601" y="26111"/>
                        <a:pt x="39601" y="23422"/>
                      </a:cubicBezTo>
                      <a:cubicBezTo>
                        <a:pt x="38256" y="19387"/>
                        <a:pt x="39601" y="15351"/>
                        <a:pt x="38256" y="12662"/>
                      </a:cubicBezTo>
                      <a:cubicBezTo>
                        <a:pt x="36911" y="9972"/>
                        <a:pt x="38256" y="11316"/>
                        <a:pt x="36911" y="8627"/>
                      </a:cubicBezTo>
                      <a:cubicBezTo>
                        <a:pt x="35566" y="7282"/>
                        <a:pt x="38256" y="3247"/>
                        <a:pt x="42290" y="1902"/>
                      </a:cubicBezTo>
                      <a:cubicBezTo>
                        <a:pt x="46325" y="558"/>
                        <a:pt x="53050" y="-788"/>
                        <a:pt x="54395" y="55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7" name="任意多边形: 形状 1596" descr="a5af59c1-7c6d-497f-9964-92a8e267a696"/>
                <p:cNvSpPr/>
                <p:nvPr/>
              </p:nvSpPr>
              <p:spPr>
                <a:xfrm>
                  <a:off x="11609413" y="4018475"/>
                  <a:ext cx="107566" cy="67247"/>
                </a:xfrm>
                <a:custGeom>
                  <a:avLst/>
                  <a:gdLst>
                    <a:gd name="connsiteX0" fmla="*/ 98301 w 107566"/>
                    <a:gd name="connsiteY0" fmla="*/ 0 h 67247"/>
                    <a:gd name="connsiteX1" fmla="*/ 103681 w 107566"/>
                    <a:gd name="connsiteY1" fmla="*/ 0 h 67247"/>
                    <a:gd name="connsiteX2" fmla="*/ 106371 w 107566"/>
                    <a:gd name="connsiteY2" fmla="*/ 1345 h 67247"/>
                    <a:gd name="connsiteX3" fmla="*/ 106371 w 107566"/>
                    <a:gd name="connsiteY3" fmla="*/ 6724 h 67247"/>
                    <a:gd name="connsiteX4" fmla="*/ 106371 w 107566"/>
                    <a:gd name="connsiteY4" fmla="*/ 21519 h 67247"/>
                    <a:gd name="connsiteX5" fmla="*/ 96956 w 107566"/>
                    <a:gd name="connsiteY5" fmla="*/ 40348 h 67247"/>
                    <a:gd name="connsiteX6" fmla="*/ 87543 w 107566"/>
                    <a:gd name="connsiteY6" fmla="*/ 48418 h 67247"/>
                    <a:gd name="connsiteX7" fmla="*/ 75437 w 107566"/>
                    <a:gd name="connsiteY7" fmla="*/ 55143 h 67247"/>
                    <a:gd name="connsiteX8" fmla="*/ 49884 w 107566"/>
                    <a:gd name="connsiteY8" fmla="*/ 65902 h 67247"/>
                    <a:gd name="connsiteX9" fmla="*/ 36435 w 107566"/>
                    <a:gd name="connsiteY9" fmla="*/ 64557 h 67247"/>
                    <a:gd name="connsiteX10" fmla="*/ 24330 w 107566"/>
                    <a:gd name="connsiteY10" fmla="*/ 67247 h 67247"/>
                    <a:gd name="connsiteX11" fmla="*/ 8191 w 107566"/>
                    <a:gd name="connsiteY11" fmla="*/ 61867 h 67247"/>
                    <a:gd name="connsiteX12" fmla="*/ 2812 w 107566"/>
                    <a:gd name="connsiteY12" fmla="*/ 59178 h 67247"/>
                    <a:gd name="connsiteX13" fmla="*/ 1466 w 107566"/>
                    <a:gd name="connsiteY13" fmla="*/ 51107 h 67247"/>
                    <a:gd name="connsiteX14" fmla="*/ 8191 w 107566"/>
                    <a:gd name="connsiteY14" fmla="*/ 44383 h 67247"/>
                    <a:gd name="connsiteX15" fmla="*/ 12225 w 107566"/>
                    <a:gd name="connsiteY15" fmla="*/ 47073 h 67247"/>
                    <a:gd name="connsiteX16" fmla="*/ 25675 w 107566"/>
                    <a:gd name="connsiteY16" fmla="*/ 48418 h 67247"/>
                    <a:gd name="connsiteX17" fmla="*/ 35089 w 107566"/>
                    <a:gd name="connsiteY17" fmla="*/ 48418 h 67247"/>
                    <a:gd name="connsiteX18" fmla="*/ 44504 w 107566"/>
                    <a:gd name="connsiteY18" fmla="*/ 47073 h 67247"/>
                    <a:gd name="connsiteX19" fmla="*/ 63333 w 107566"/>
                    <a:gd name="connsiteY19" fmla="*/ 37659 h 67247"/>
                    <a:gd name="connsiteX20" fmla="*/ 74093 w 107566"/>
                    <a:gd name="connsiteY20" fmla="*/ 34968 h 67247"/>
                    <a:gd name="connsiteX21" fmla="*/ 82163 w 107566"/>
                    <a:gd name="connsiteY21" fmla="*/ 29588 h 67247"/>
                    <a:gd name="connsiteX22" fmla="*/ 90232 w 107566"/>
                    <a:gd name="connsiteY22" fmla="*/ 14795 h 67247"/>
                    <a:gd name="connsiteX23" fmla="*/ 98301 w 107566"/>
                    <a:gd name="connsiteY23" fmla="*/ 4035 h 67247"/>
                    <a:gd name="connsiteX24" fmla="*/ 98301 w 107566"/>
                    <a:gd name="connsiteY24" fmla="*/ 0 h 67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7566" h="67247">
                      <a:moveTo>
                        <a:pt x="98301" y="0"/>
                      </a:moveTo>
                      <a:cubicBezTo>
                        <a:pt x="99647" y="0"/>
                        <a:pt x="100992" y="0"/>
                        <a:pt x="103681" y="0"/>
                      </a:cubicBezTo>
                      <a:cubicBezTo>
                        <a:pt x="105027" y="0"/>
                        <a:pt x="106371" y="0"/>
                        <a:pt x="106371" y="1345"/>
                      </a:cubicBezTo>
                      <a:cubicBezTo>
                        <a:pt x="106371" y="4035"/>
                        <a:pt x="106371" y="4035"/>
                        <a:pt x="106371" y="6724"/>
                      </a:cubicBezTo>
                      <a:cubicBezTo>
                        <a:pt x="106371" y="10760"/>
                        <a:pt x="109061" y="16139"/>
                        <a:pt x="106371" y="21519"/>
                      </a:cubicBezTo>
                      <a:cubicBezTo>
                        <a:pt x="105027" y="26899"/>
                        <a:pt x="102336" y="33623"/>
                        <a:pt x="96956" y="40348"/>
                      </a:cubicBezTo>
                      <a:cubicBezTo>
                        <a:pt x="94267" y="43038"/>
                        <a:pt x="91577" y="45728"/>
                        <a:pt x="87543" y="48418"/>
                      </a:cubicBezTo>
                      <a:cubicBezTo>
                        <a:pt x="83507" y="51107"/>
                        <a:pt x="79472" y="52453"/>
                        <a:pt x="75437" y="55143"/>
                      </a:cubicBezTo>
                      <a:cubicBezTo>
                        <a:pt x="67368" y="59178"/>
                        <a:pt x="59299" y="64557"/>
                        <a:pt x="49884" y="65902"/>
                      </a:cubicBezTo>
                      <a:cubicBezTo>
                        <a:pt x="45849" y="67247"/>
                        <a:pt x="40469" y="64557"/>
                        <a:pt x="36435" y="64557"/>
                      </a:cubicBezTo>
                      <a:cubicBezTo>
                        <a:pt x="32400" y="64557"/>
                        <a:pt x="28365" y="67247"/>
                        <a:pt x="24330" y="67247"/>
                      </a:cubicBezTo>
                      <a:cubicBezTo>
                        <a:pt x="17605" y="65902"/>
                        <a:pt x="12225" y="63212"/>
                        <a:pt x="8191" y="61867"/>
                      </a:cubicBezTo>
                      <a:cubicBezTo>
                        <a:pt x="4156" y="60522"/>
                        <a:pt x="5501" y="60522"/>
                        <a:pt x="2812" y="59178"/>
                      </a:cubicBezTo>
                      <a:cubicBezTo>
                        <a:pt x="121" y="59178"/>
                        <a:pt x="-1224" y="55143"/>
                        <a:pt x="1466" y="51107"/>
                      </a:cubicBezTo>
                      <a:cubicBezTo>
                        <a:pt x="4156" y="48418"/>
                        <a:pt x="8191" y="45728"/>
                        <a:pt x="8191" y="44383"/>
                      </a:cubicBezTo>
                      <a:cubicBezTo>
                        <a:pt x="10881" y="44383"/>
                        <a:pt x="9536" y="47073"/>
                        <a:pt x="12225" y="47073"/>
                      </a:cubicBezTo>
                      <a:cubicBezTo>
                        <a:pt x="14916" y="47073"/>
                        <a:pt x="20296" y="48418"/>
                        <a:pt x="25675" y="48418"/>
                      </a:cubicBezTo>
                      <a:cubicBezTo>
                        <a:pt x="28365" y="48418"/>
                        <a:pt x="32400" y="48418"/>
                        <a:pt x="35089" y="48418"/>
                      </a:cubicBezTo>
                      <a:cubicBezTo>
                        <a:pt x="37780" y="48418"/>
                        <a:pt x="40469" y="47073"/>
                        <a:pt x="44504" y="47073"/>
                      </a:cubicBezTo>
                      <a:cubicBezTo>
                        <a:pt x="51229" y="45728"/>
                        <a:pt x="57953" y="40348"/>
                        <a:pt x="63333" y="37659"/>
                      </a:cubicBezTo>
                      <a:cubicBezTo>
                        <a:pt x="66023" y="36314"/>
                        <a:pt x="71403" y="37659"/>
                        <a:pt x="74093" y="34968"/>
                      </a:cubicBezTo>
                      <a:cubicBezTo>
                        <a:pt x="76783" y="33623"/>
                        <a:pt x="79472" y="32279"/>
                        <a:pt x="82163" y="29588"/>
                      </a:cubicBezTo>
                      <a:cubicBezTo>
                        <a:pt x="87543" y="25554"/>
                        <a:pt x="87543" y="18830"/>
                        <a:pt x="90232" y="14795"/>
                      </a:cubicBezTo>
                      <a:cubicBezTo>
                        <a:pt x="92921" y="10760"/>
                        <a:pt x="96956" y="6724"/>
                        <a:pt x="98301" y="4035"/>
                      </a:cubicBezTo>
                      <a:cubicBezTo>
                        <a:pt x="99647" y="1345"/>
                        <a:pt x="96956" y="2690"/>
                        <a:pt x="98301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8" name="任意多边形: 形状 1597" descr="bed8c7b0-19f5-468e-845e-7432c733d7e3"/>
                <p:cNvSpPr/>
                <p:nvPr/>
              </p:nvSpPr>
              <p:spPr>
                <a:xfrm>
                  <a:off x="11009343" y="4100977"/>
                  <a:ext cx="140820" cy="60061"/>
                </a:xfrm>
                <a:custGeom>
                  <a:avLst/>
                  <a:gdLst>
                    <a:gd name="connsiteX0" fmla="*/ 5729 w 140820"/>
                    <a:gd name="connsiteY0" fmla="*/ 883 h 60061"/>
                    <a:gd name="connsiteX1" fmla="*/ 17833 w 140820"/>
                    <a:gd name="connsiteY1" fmla="*/ 2229 h 60061"/>
                    <a:gd name="connsiteX2" fmla="*/ 19179 w 140820"/>
                    <a:gd name="connsiteY2" fmla="*/ 7609 h 60061"/>
                    <a:gd name="connsiteX3" fmla="*/ 28593 w 140820"/>
                    <a:gd name="connsiteY3" fmla="*/ 18368 h 60061"/>
                    <a:gd name="connsiteX4" fmla="*/ 35319 w 140820"/>
                    <a:gd name="connsiteY4" fmla="*/ 25093 h 60061"/>
                    <a:gd name="connsiteX5" fmla="*/ 44732 w 140820"/>
                    <a:gd name="connsiteY5" fmla="*/ 31817 h 60061"/>
                    <a:gd name="connsiteX6" fmla="*/ 68941 w 140820"/>
                    <a:gd name="connsiteY6" fmla="*/ 38542 h 60061"/>
                    <a:gd name="connsiteX7" fmla="*/ 81046 w 140820"/>
                    <a:gd name="connsiteY7" fmla="*/ 43922 h 60061"/>
                    <a:gd name="connsiteX8" fmla="*/ 93151 w 140820"/>
                    <a:gd name="connsiteY8" fmla="*/ 46612 h 60061"/>
                    <a:gd name="connsiteX9" fmla="*/ 116015 w 140820"/>
                    <a:gd name="connsiteY9" fmla="*/ 42577 h 60061"/>
                    <a:gd name="connsiteX10" fmla="*/ 132154 w 140820"/>
                    <a:gd name="connsiteY10" fmla="*/ 42577 h 60061"/>
                    <a:gd name="connsiteX11" fmla="*/ 137533 w 140820"/>
                    <a:gd name="connsiteY11" fmla="*/ 39886 h 60061"/>
                    <a:gd name="connsiteX12" fmla="*/ 140223 w 140820"/>
                    <a:gd name="connsiteY12" fmla="*/ 42577 h 60061"/>
                    <a:gd name="connsiteX13" fmla="*/ 140223 w 140820"/>
                    <a:gd name="connsiteY13" fmla="*/ 45266 h 60061"/>
                    <a:gd name="connsiteX14" fmla="*/ 134843 w 140820"/>
                    <a:gd name="connsiteY14" fmla="*/ 47957 h 60061"/>
                    <a:gd name="connsiteX15" fmla="*/ 118704 w 140820"/>
                    <a:gd name="connsiteY15" fmla="*/ 56026 h 60061"/>
                    <a:gd name="connsiteX16" fmla="*/ 91805 w 140820"/>
                    <a:gd name="connsiteY16" fmla="*/ 60061 h 60061"/>
                    <a:gd name="connsiteX17" fmla="*/ 77011 w 140820"/>
                    <a:gd name="connsiteY17" fmla="*/ 58716 h 60061"/>
                    <a:gd name="connsiteX18" fmla="*/ 62217 w 140820"/>
                    <a:gd name="connsiteY18" fmla="*/ 54681 h 60061"/>
                    <a:gd name="connsiteX19" fmla="*/ 32628 w 140820"/>
                    <a:gd name="connsiteY19" fmla="*/ 45266 h 60061"/>
                    <a:gd name="connsiteX20" fmla="*/ 23213 w 140820"/>
                    <a:gd name="connsiteY20" fmla="*/ 35852 h 60061"/>
                    <a:gd name="connsiteX21" fmla="*/ 12455 w 140820"/>
                    <a:gd name="connsiteY21" fmla="*/ 29128 h 60061"/>
                    <a:gd name="connsiteX22" fmla="*/ 3040 w 140820"/>
                    <a:gd name="connsiteY22" fmla="*/ 14333 h 60061"/>
                    <a:gd name="connsiteX23" fmla="*/ 349 w 140820"/>
                    <a:gd name="connsiteY23" fmla="*/ 8953 h 60061"/>
                    <a:gd name="connsiteX24" fmla="*/ 5729 w 140820"/>
                    <a:gd name="connsiteY24" fmla="*/ 883 h 60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0820" h="60061">
                      <a:moveTo>
                        <a:pt x="5729" y="883"/>
                      </a:moveTo>
                      <a:cubicBezTo>
                        <a:pt x="9764" y="-462"/>
                        <a:pt x="15144" y="-462"/>
                        <a:pt x="17833" y="2229"/>
                      </a:cubicBezTo>
                      <a:cubicBezTo>
                        <a:pt x="20524" y="3574"/>
                        <a:pt x="16489" y="4918"/>
                        <a:pt x="19179" y="7609"/>
                      </a:cubicBezTo>
                      <a:cubicBezTo>
                        <a:pt x="20524" y="10298"/>
                        <a:pt x="24559" y="14333"/>
                        <a:pt x="28593" y="18368"/>
                      </a:cubicBezTo>
                      <a:cubicBezTo>
                        <a:pt x="29939" y="21058"/>
                        <a:pt x="32628" y="22402"/>
                        <a:pt x="35319" y="25093"/>
                      </a:cubicBezTo>
                      <a:cubicBezTo>
                        <a:pt x="38008" y="27782"/>
                        <a:pt x="42043" y="29128"/>
                        <a:pt x="44732" y="31817"/>
                      </a:cubicBezTo>
                      <a:cubicBezTo>
                        <a:pt x="51457" y="35852"/>
                        <a:pt x="60872" y="35852"/>
                        <a:pt x="68941" y="38542"/>
                      </a:cubicBezTo>
                      <a:cubicBezTo>
                        <a:pt x="72976" y="39886"/>
                        <a:pt x="77011" y="42577"/>
                        <a:pt x="81046" y="43922"/>
                      </a:cubicBezTo>
                      <a:cubicBezTo>
                        <a:pt x="85080" y="45266"/>
                        <a:pt x="89116" y="46612"/>
                        <a:pt x="93151" y="46612"/>
                      </a:cubicBezTo>
                      <a:cubicBezTo>
                        <a:pt x="102565" y="46612"/>
                        <a:pt x="109290" y="43922"/>
                        <a:pt x="116015" y="42577"/>
                      </a:cubicBezTo>
                      <a:cubicBezTo>
                        <a:pt x="121394" y="42577"/>
                        <a:pt x="128119" y="43922"/>
                        <a:pt x="132154" y="42577"/>
                      </a:cubicBezTo>
                      <a:cubicBezTo>
                        <a:pt x="136188" y="41232"/>
                        <a:pt x="134843" y="41232"/>
                        <a:pt x="137533" y="39886"/>
                      </a:cubicBezTo>
                      <a:cubicBezTo>
                        <a:pt x="138878" y="38542"/>
                        <a:pt x="138878" y="41232"/>
                        <a:pt x="140223" y="42577"/>
                      </a:cubicBezTo>
                      <a:cubicBezTo>
                        <a:pt x="140223" y="43922"/>
                        <a:pt x="141568" y="43922"/>
                        <a:pt x="140223" y="45266"/>
                      </a:cubicBezTo>
                      <a:cubicBezTo>
                        <a:pt x="137533" y="46612"/>
                        <a:pt x="138878" y="46612"/>
                        <a:pt x="134843" y="47957"/>
                      </a:cubicBezTo>
                      <a:cubicBezTo>
                        <a:pt x="130808" y="49301"/>
                        <a:pt x="126774" y="54681"/>
                        <a:pt x="118704" y="56026"/>
                      </a:cubicBezTo>
                      <a:cubicBezTo>
                        <a:pt x="110635" y="57372"/>
                        <a:pt x="101220" y="60061"/>
                        <a:pt x="91805" y="60061"/>
                      </a:cubicBezTo>
                      <a:cubicBezTo>
                        <a:pt x="87771" y="60061"/>
                        <a:pt x="82391" y="60061"/>
                        <a:pt x="77011" y="58716"/>
                      </a:cubicBezTo>
                      <a:cubicBezTo>
                        <a:pt x="71631" y="57372"/>
                        <a:pt x="67596" y="56026"/>
                        <a:pt x="62217" y="54681"/>
                      </a:cubicBezTo>
                      <a:cubicBezTo>
                        <a:pt x="51457" y="51992"/>
                        <a:pt x="40698" y="50646"/>
                        <a:pt x="32628" y="45266"/>
                      </a:cubicBezTo>
                      <a:cubicBezTo>
                        <a:pt x="28593" y="42577"/>
                        <a:pt x="25904" y="38542"/>
                        <a:pt x="23213" y="35852"/>
                      </a:cubicBezTo>
                      <a:cubicBezTo>
                        <a:pt x="20524" y="33162"/>
                        <a:pt x="15144" y="31817"/>
                        <a:pt x="12455" y="29128"/>
                      </a:cubicBezTo>
                      <a:cubicBezTo>
                        <a:pt x="7075" y="23748"/>
                        <a:pt x="5729" y="18368"/>
                        <a:pt x="3040" y="14333"/>
                      </a:cubicBezTo>
                      <a:cubicBezTo>
                        <a:pt x="349" y="11643"/>
                        <a:pt x="1695" y="11643"/>
                        <a:pt x="349" y="8953"/>
                      </a:cubicBezTo>
                      <a:cubicBezTo>
                        <a:pt x="-995" y="6263"/>
                        <a:pt x="1695" y="2229"/>
                        <a:pt x="5729" y="88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99" name="任意多边形: 形状 1598" descr="ba7f8388-ac4c-4863-9e5f-14ab89a90c84"/>
                <p:cNvSpPr/>
                <p:nvPr/>
              </p:nvSpPr>
              <p:spPr>
                <a:xfrm>
                  <a:off x="11488898" y="4093713"/>
                  <a:ext cx="389424" cy="2764287"/>
                </a:xfrm>
                <a:custGeom>
                  <a:avLst/>
                  <a:gdLst>
                    <a:gd name="connsiteX0" fmla="*/ 936 w 389424"/>
                    <a:gd name="connsiteY0" fmla="*/ 78 h 2764287"/>
                    <a:gd name="connsiteX1" fmla="*/ 27835 w 389424"/>
                    <a:gd name="connsiteY1" fmla="*/ 41771 h 2764287"/>
                    <a:gd name="connsiteX2" fmla="*/ 65493 w 389424"/>
                    <a:gd name="connsiteY2" fmla="*/ 131882 h 2764287"/>
                    <a:gd name="connsiteX3" fmla="*/ 101807 w 389424"/>
                    <a:gd name="connsiteY3" fmla="*/ 285204 h 2764287"/>
                    <a:gd name="connsiteX4" fmla="*/ 119291 w 389424"/>
                    <a:gd name="connsiteY4" fmla="*/ 687340 h 2764287"/>
                    <a:gd name="connsiteX5" fmla="*/ 89702 w 389424"/>
                    <a:gd name="connsiteY5" fmla="*/ 954981 h 2764287"/>
                    <a:gd name="connsiteX6" fmla="*/ 49354 w 389424"/>
                    <a:gd name="connsiteY6" fmla="*/ 1252211 h 2764287"/>
                    <a:gd name="connsiteX7" fmla="*/ 31869 w 389424"/>
                    <a:gd name="connsiteY7" fmla="*/ 1572306 h 2764287"/>
                    <a:gd name="connsiteX8" fmla="*/ 35905 w 389424"/>
                    <a:gd name="connsiteY8" fmla="*/ 1654347 h 2764287"/>
                    <a:gd name="connsiteX9" fmla="*/ 39940 w 389424"/>
                    <a:gd name="connsiteY9" fmla="*/ 1694695 h 2764287"/>
                    <a:gd name="connsiteX10" fmla="*/ 45319 w 389424"/>
                    <a:gd name="connsiteY10" fmla="*/ 1735043 h 2764287"/>
                    <a:gd name="connsiteX11" fmla="*/ 57424 w 389424"/>
                    <a:gd name="connsiteY11" fmla="*/ 1817084 h 2764287"/>
                    <a:gd name="connsiteX12" fmla="*/ 74908 w 389424"/>
                    <a:gd name="connsiteY12" fmla="*/ 1899124 h 2764287"/>
                    <a:gd name="connsiteX13" fmla="*/ 93737 w 389424"/>
                    <a:gd name="connsiteY13" fmla="*/ 1979821 h 2764287"/>
                    <a:gd name="connsiteX14" fmla="*/ 115256 w 389424"/>
                    <a:gd name="connsiteY14" fmla="*/ 2060517 h 2764287"/>
                    <a:gd name="connsiteX15" fmla="*/ 166363 w 389424"/>
                    <a:gd name="connsiteY15" fmla="*/ 2219219 h 2764287"/>
                    <a:gd name="connsiteX16" fmla="*/ 194607 w 389424"/>
                    <a:gd name="connsiteY16" fmla="*/ 2297225 h 2764287"/>
                    <a:gd name="connsiteX17" fmla="*/ 224195 w 389424"/>
                    <a:gd name="connsiteY17" fmla="*/ 2373886 h 2764287"/>
                    <a:gd name="connsiteX18" fmla="*/ 284718 w 389424"/>
                    <a:gd name="connsiteY18" fmla="*/ 2523175 h 2764287"/>
                    <a:gd name="connsiteX19" fmla="*/ 389424 w 389424"/>
                    <a:gd name="connsiteY19" fmla="*/ 2764287 h 2764287"/>
                    <a:gd name="connsiteX20" fmla="*/ 371216 w 389424"/>
                    <a:gd name="connsiteY20" fmla="*/ 2764287 h 2764287"/>
                    <a:gd name="connsiteX21" fmla="*/ 269923 w 389424"/>
                    <a:gd name="connsiteY21" fmla="*/ 2529899 h 2764287"/>
                    <a:gd name="connsiteX22" fmla="*/ 208056 w 389424"/>
                    <a:gd name="connsiteY22" fmla="*/ 2379266 h 2764287"/>
                    <a:gd name="connsiteX23" fmla="*/ 178468 w 389424"/>
                    <a:gd name="connsiteY23" fmla="*/ 2302605 h 2764287"/>
                    <a:gd name="connsiteX24" fmla="*/ 150224 w 389424"/>
                    <a:gd name="connsiteY24" fmla="*/ 2224598 h 2764287"/>
                    <a:gd name="connsiteX25" fmla="*/ 96427 w 389424"/>
                    <a:gd name="connsiteY25" fmla="*/ 2065897 h 2764287"/>
                    <a:gd name="connsiteX26" fmla="*/ 73563 w 389424"/>
                    <a:gd name="connsiteY26" fmla="*/ 1985201 h 2764287"/>
                    <a:gd name="connsiteX27" fmla="*/ 62804 w 389424"/>
                    <a:gd name="connsiteY27" fmla="*/ 1944852 h 2764287"/>
                    <a:gd name="connsiteX28" fmla="*/ 53389 w 389424"/>
                    <a:gd name="connsiteY28" fmla="*/ 1904504 h 2764287"/>
                    <a:gd name="connsiteX29" fmla="*/ 35905 w 389424"/>
                    <a:gd name="connsiteY29" fmla="*/ 1822464 h 2764287"/>
                    <a:gd name="connsiteX30" fmla="*/ 23800 w 389424"/>
                    <a:gd name="connsiteY30" fmla="*/ 1740423 h 2764287"/>
                    <a:gd name="connsiteX31" fmla="*/ 18420 w 389424"/>
                    <a:gd name="connsiteY31" fmla="*/ 1698729 h 2764287"/>
                    <a:gd name="connsiteX32" fmla="*/ 14385 w 389424"/>
                    <a:gd name="connsiteY32" fmla="*/ 1657037 h 2764287"/>
                    <a:gd name="connsiteX33" fmla="*/ 10350 w 389424"/>
                    <a:gd name="connsiteY33" fmla="*/ 1574996 h 2764287"/>
                    <a:gd name="connsiteX34" fmla="*/ 27835 w 389424"/>
                    <a:gd name="connsiteY34" fmla="*/ 1253557 h 2764287"/>
                    <a:gd name="connsiteX35" fmla="*/ 70873 w 389424"/>
                    <a:gd name="connsiteY35" fmla="*/ 956327 h 2764287"/>
                    <a:gd name="connsiteX36" fmla="*/ 96427 w 389424"/>
                    <a:gd name="connsiteY36" fmla="*/ 688685 h 2764287"/>
                    <a:gd name="connsiteX37" fmla="*/ 82977 w 389424"/>
                    <a:gd name="connsiteY37" fmla="*/ 289239 h 2764287"/>
                    <a:gd name="connsiteX38" fmla="*/ 48009 w 389424"/>
                    <a:gd name="connsiteY38" fmla="*/ 138607 h 2764287"/>
                    <a:gd name="connsiteX39" fmla="*/ 936 w 389424"/>
                    <a:gd name="connsiteY39" fmla="*/ 78 h 276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89424" h="2764287">
                      <a:moveTo>
                        <a:pt x="936" y="78"/>
                      </a:moveTo>
                      <a:cubicBezTo>
                        <a:pt x="4970" y="1423"/>
                        <a:pt x="14385" y="17562"/>
                        <a:pt x="27835" y="41771"/>
                      </a:cubicBezTo>
                      <a:cubicBezTo>
                        <a:pt x="39940" y="65980"/>
                        <a:pt x="54733" y="98259"/>
                        <a:pt x="65493" y="131882"/>
                      </a:cubicBezTo>
                      <a:cubicBezTo>
                        <a:pt x="88357" y="205853"/>
                        <a:pt x="82977" y="189714"/>
                        <a:pt x="101807" y="285204"/>
                      </a:cubicBezTo>
                      <a:cubicBezTo>
                        <a:pt x="120636" y="380695"/>
                        <a:pt x="130050" y="520567"/>
                        <a:pt x="119291" y="687340"/>
                      </a:cubicBezTo>
                      <a:cubicBezTo>
                        <a:pt x="112565" y="770725"/>
                        <a:pt x="101807" y="860836"/>
                        <a:pt x="89702" y="954981"/>
                      </a:cubicBezTo>
                      <a:cubicBezTo>
                        <a:pt x="76253" y="1049127"/>
                        <a:pt x="61458" y="1148651"/>
                        <a:pt x="49354" y="1252211"/>
                      </a:cubicBezTo>
                      <a:cubicBezTo>
                        <a:pt x="37249" y="1355771"/>
                        <a:pt x="29180" y="1463366"/>
                        <a:pt x="31869" y="1572306"/>
                      </a:cubicBezTo>
                      <a:cubicBezTo>
                        <a:pt x="31869" y="1599205"/>
                        <a:pt x="34560" y="1627448"/>
                        <a:pt x="35905" y="1654347"/>
                      </a:cubicBezTo>
                      <a:lnTo>
                        <a:pt x="39940" y="1694695"/>
                      </a:lnTo>
                      <a:lnTo>
                        <a:pt x="45319" y="1735043"/>
                      </a:lnTo>
                      <a:cubicBezTo>
                        <a:pt x="49354" y="1761941"/>
                        <a:pt x="53389" y="1790185"/>
                        <a:pt x="57424" y="1817084"/>
                      </a:cubicBezTo>
                      <a:lnTo>
                        <a:pt x="74908" y="1899124"/>
                      </a:lnTo>
                      <a:cubicBezTo>
                        <a:pt x="78942" y="1926023"/>
                        <a:pt x="87012" y="1952922"/>
                        <a:pt x="93737" y="1979821"/>
                      </a:cubicBezTo>
                      <a:cubicBezTo>
                        <a:pt x="101807" y="2006719"/>
                        <a:pt x="107186" y="2033618"/>
                        <a:pt x="115256" y="2060517"/>
                      </a:cubicBezTo>
                      <a:cubicBezTo>
                        <a:pt x="131395" y="2114314"/>
                        <a:pt x="146189" y="2166767"/>
                        <a:pt x="166363" y="2219219"/>
                      </a:cubicBezTo>
                      <a:cubicBezTo>
                        <a:pt x="175777" y="2246118"/>
                        <a:pt x="185192" y="2271672"/>
                        <a:pt x="194607" y="2297225"/>
                      </a:cubicBezTo>
                      <a:cubicBezTo>
                        <a:pt x="204021" y="2322780"/>
                        <a:pt x="214781" y="2348333"/>
                        <a:pt x="224195" y="2373886"/>
                      </a:cubicBezTo>
                      <a:cubicBezTo>
                        <a:pt x="243024" y="2424994"/>
                        <a:pt x="264543" y="2474757"/>
                        <a:pt x="284718" y="2523175"/>
                      </a:cubicBezTo>
                      <a:lnTo>
                        <a:pt x="389424" y="2764287"/>
                      </a:lnTo>
                      <a:lnTo>
                        <a:pt x="371216" y="2764287"/>
                      </a:lnTo>
                      <a:lnTo>
                        <a:pt x="269923" y="2529899"/>
                      </a:lnTo>
                      <a:cubicBezTo>
                        <a:pt x="249749" y="2480136"/>
                        <a:pt x="228231" y="2430373"/>
                        <a:pt x="208056" y="2379266"/>
                      </a:cubicBezTo>
                      <a:cubicBezTo>
                        <a:pt x="198641" y="2353713"/>
                        <a:pt x="189227" y="2328158"/>
                        <a:pt x="178468" y="2302605"/>
                      </a:cubicBezTo>
                      <a:cubicBezTo>
                        <a:pt x="169053" y="2277052"/>
                        <a:pt x="159639" y="2250153"/>
                        <a:pt x="150224" y="2224598"/>
                      </a:cubicBezTo>
                      <a:cubicBezTo>
                        <a:pt x="130050" y="2173491"/>
                        <a:pt x="113911" y="2119694"/>
                        <a:pt x="96427" y="2065897"/>
                      </a:cubicBezTo>
                      <a:cubicBezTo>
                        <a:pt x="88357" y="2038998"/>
                        <a:pt x="81632" y="2012099"/>
                        <a:pt x="73563" y="1985201"/>
                      </a:cubicBezTo>
                      <a:lnTo>
                        <a:pt x="62804" y="1944852"/>
                      </a:lnTo>
                      <a:cubicBezTo>
                        <a:pt x="58768" y="1931403"/>
                        <a:pt x="56078" y="1917954"/>
                        <a:pt x="53389" y="1904504"/>
                      </a:cubicBezTo>
                      <a:lnTo>
                        <a:pt x="35905" y="1822464"/>
                      </a:lnTo>
                      <a:cubicBezTo>
                        <a:pt x="31869" y="1795565"/>
                        <a:pt x="27835" y="1767321"/>
                        <a:pt x="23800" y="1740423"/>
                      </a:cubicBezTo>
                      <a:lnTo>
                        <a:pt x="18420" y="1698729"/>
                      </a:lnTo>
                      <a:lnTo>
                        <a:pt x="14385" y="1657037"/>
                      </a:lnTo>
                      <a:cubicBezTo>
                        <a:pt x="11696" y="1630138"/>
                        <a:pt x="10350" y="1601895"/>
                        <a:pt x="10350" y="1574996"/>
                      </a:cubicBezTo>
                      <a:cubicBezTo>
                        <a:pt x="7661" y="1464712"/>
                        <a:pt x="15730" y="1357117"/>
                        <a:pt x="27835" y="1253557"/>
                      </a:cubicBezTo>
                      <a:cubicBezTo>
                        <a:pt x="39940" y="1149996"/>
                        <a:pt x="57424" y="1050472"/>
                        <a:pt x="70873" y="956327"/>
                      </a:cubicBezTo>
                      <a:cubicBezTo>
                        <a:pt x="82977" y="862181"/>
                        <a:pt x="91047" y="772070"/>
                        <a:pt x="96427" y="688685"/>
                      </a:cubicBezTo>
                      <a:cubicBezTo>
                        <a:pt x="108531" y="521913"/>
                        <a:pt x="100461" y="384730"/>
                        <a:pt x="82977" y="289239"/>
                      </a:cubicBezTo>
                      <a:cubicBezTo>
                        <a:pt x="64148" y="193748"/>
                        <a:pt x="69528" y="213923"/>
                        <a:pt x="48009" y="138607"/>
                      </a:cubicBezTo>
                      <a:cubicBezTo>
                        <a:pt x="25145" y="64635"/>
                        <a:pt x="-5788" y="-2612"/>
                        <a:pt x="936" y="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0" name="任意多边形: 形状 1599" descr="3acadc6a-c4a4-40cf-94db-dec1ddcd22e0"/>
                <p:cNvSpPr/>
                <p:nvPr/>
              </p:nvSpPr>
              <p:spPr>
                <a:xfrm>
                  <a:off x="11549549" y="4123302"/>
                  <a:ext cx="399843" cy="2734698"/>
                </a:xfrm>
                <a:custGeom>
                  <a:avLst/>
                  <a:gdLst>
                    <a:gd name="connsiteX0" fmla="*/ 807 w 399843"/>
                    <a:gd name="connsiteY0" fmla="*/ 78 h 2734698"/>
                    <a:gd name="connsiteX1" fmla="*/ 26361 w 399843"/>
                    <a:gd name="connsiteY1" fmla="*/ 41772 h 2734698"/>
                    <a:gd name="connsiteX2" fmla="*/ 45190 w 399843"/>
                    <a:gd name="connsiteY2" fmla="*/ 83464 h 2734698"/>
                    <a:gd name="connsiteX3" fmla="*/ 62674 w 399843"/>
                    <a:gd name="connsiteY3" fmla="*/ 131882 h 2734698"/>
                    <a:gd name="connsiteX4" fmla="*/ 80158 w 399843"/>
                    <a:gd name="connsiteY4" fmla="*/ 200474 h 2734698"/>
                    <a:gd name="connsiteX5" fmla="*/ 85538 w 399843"/>
                    <a:gd name="connsiteY5" fmla="*/ 231407 h 2734698"/>
                    <a:gd name="connsiteX6" fmla="*/ 94953 w 399843"/>
                    <a:gd name="connsiteY6" fmla="*/ 285204 h 2734698"/>
                    <a:gd name="connsiteX7" fmla="*/ 104367 w 399843"/>
                    <a:gd name="connsiteY7" fmla="*/ 687340 h 2734698"/>
                    <a:gd name="connsiteX8" fmla="*/ 74778 w 399843"/>
                    <a:gd name="connsiteY8" fmla="*/ 954981 h 2734698"/>
                    <a:gd name="connsiteX9" fmla="*/ 39810 w 399843"/>
                    <a:gd name="connsiteY9" fmla="*/ 1252211 h 2734698"/>
                    <a:gd name="connsiteX10" fmla="*/ 31741 w 399843"/>
                    <a:gd name="connsiteY10" fmla="*/ 1409569 h 2734698"/>
                    <a:gd name="connsiteX11" fmla="*/ 31741 w 399843"/>
                    <a:gd name="connsiteY11" fmla="*/ 1490265 h 2734698"/>
                    <a:gd name="connsiteX12" fmla="*/ 33086 w 399843"/>
                    <a:gd name="connsiteY12" fmla="*/ 1530613 h 2734698"/>
                    <a:gd name="connsiteX13" fmla="*/ 37121 w 399843"/>
                    <a:gd name="connsiteY13" fmla="*/ 1570961 h 2734698"/>
                    <a:gd name="connsiteX14" fmla="*/ 45190 w 399843"/>
                    <a:gd name="connsiteY14" fmla="*/ 1653002 h 2734698"/>
                    <a:gd name="connsiteX15" fmla="*/ 50570 w 399843"/>
                    <a:gd name="connsiteY15" fmla="*/ 1693351 h 2734698"/>
                    <a:gd name="connsiteX16" fmla="*/ 57294 w 399843"/>
                    <a:gd name="connsiteY16" fmla="*/ 1733699 h 2734698"/>
                    <a:gd name="connsiteX17" fmla="*/ 64019 w 399843"/>
                    <a:gd name="connsiteY17" fmla="*/ 1774047 h 2734698"/>
                    <a:gd name="connsiteX18" fmla="*/ 72089 w 399843"/>
                    <a:gd name="connsiteY18" fmla="*/ 1814395 h 2734698"/>
                    <a:gd name="connsiteX19" fmla="*/ 90918 w 399843"/>
                    <a:gd name="connsiteY19" fmla="*/ 1895090 h 2734698"/>
                    <a:gd name="connsiteX20" fmla="*/ 100333 w 399843"/>
                    <a:gd name="connsiteY20" fmla="*/ 1935438 h 2734698"/>
                    <a:gd name="connsiteX21" fmla="*/ 112437 w 399843"/>
                    <a:gd name="connsiteY21" fmla="*/ 1975786 h 2734698"/>
                    <a:gd name="connsiteX22" fmla="*/ 135301 w 399843"/>
                    <a:gd name="connsiteY22" fmla="*/ 2056482 h 2734698"/>
                    <a:gd name="connsiteX23" fmla="*/ 160854 w 399843"/>
                    <a:gd name="connsiteY23" fmla="*/ 2135833 h 2734698"/>
                    <a:gd name="connsiteX24" fmla="*/ 187753 w 399843"/>
                    <a:gd name="connsiteY24" fmla="*/ 2213839 h 2734698"/>
                    <a:gd name="connsiteX25" fmla="*/ 307452 w 399843"/>
                    <a:gd name="connsiteY25" fmla="*/ 2516449 h 2734698"/>
                    <a:gd name="connsiteX26" fmla="*/ 399843 w 399843"/>
                    <a:gd name="connsiteY26" fmla="*/ 2734698 h 2734698"/>
                    <a:gd name="connsiteX27" fmla="*/ 382338 w 399843"/>
                    <a:gd name="connsiteY27" fmla="*/ 2734698 h 2734698"/>
                    <a:gd name="connsiteX28" fmla="*/ 292658 w 399843"/>
                    <a:gd name="connsiteY28" fmla="*/ 2523175 h 2734698"/>
                    <a:gd name="connsiteX29" fmla="*/ 170269 w 399843"/>
                    <a:gd name="connsiteY29" fmla="*/ 2219219 h 2734698"/>
                    <a:gd name="connsiteX30" fmla="*/ 142025 w 399843"/>
                    <a:gd name="connsiteY30" fmla="*/ 2139869 h 2734698"/>
                    <a:gd name="connsiteX31" fmla="*/ 115126 w 399843"/>
                    <a:gd name="connsiteY31" fmla="*/ 2060517 h 2734698"/>
                    <a:gd name="connsiteX32" fmla="*/ 90918 w 399843"/>
                    <a:gd name="connsiteY32" fmla="*/ 1979821 h 2734698"/>
                    <a:gd name="connsiteX33" fmla="*/ 78813 w 399843"/>
                    <a:gd name="connsiteY33" fmla="*/ 1939472 h 2734698"/>
                    <a:gd name="connsiteX34" fmla="*/ 69399 w 399843"/>
                    <a:gd name="connsiteY34" fmla="*/ 1899124 h 2734698"/>
                    <a:gd name="connsiteX35" fmla="*/ 49225 w 399843"/>
                    <a:gd name="connsiteY35" fmla="*/ 1817084 h 2734698"/>
                    <a:gd name="connsiteX36" fmla="*/ 41155 w 399843"/>
                    <a:gd name="connsiteY36" fmla="*/ 1775391 h 2734698"/>
                    <a:gd name="connsiteX37" fmla="*/ 34430 w 399843"/>
                    <a:gd name="connsiteY37" fmla="*/ 1733699 h 2734698"/>
                    <a:gd name="connsiteX38" fmla="*/ 27706 w 399843"/>
                    <a:gd name="connsiteY38" fmla="*/ 1692005 h 2734698"/>
                    <a:gd name="connsiteX39" fmla="*/ 22326 w 399843"/>
                    <a:gd name="connsiteY39" fmla="*/ 1650312 h 2734698"/>
                    <a:gd name="connsiteX40" fmla="*/ 14257 w 399843"/>
                    <a:gd name="connsiteY40" fmla="*/ 1568272 h 2734698"/>
                    <a:gd name="connsiteX41" fmla="*/ 10222 w 399843"/>
                    <a:gd name="connsiteY41" fmla="*/ 1527924 h 2734698"/>
                    <a:gd name="connsiteX42" fmla="*/ 8877 w 399843"/>
                    <a:gd name="connsiteY42" fmla="*/ 1487576 h 2734698"/>
                    <a:gd name="connsiteX43" fmla="*/ 8877 w 399843"/>
                    <a:gd name="connsiteY43" fmla="*/ 1406879 h 2734698"/>
                    <a:gd name="connsiteX44" fmla="*/ 18291 w 399843"/>
                    <a:gd name="connsiteY44" fmla="*/ 1248177 h 2734698"/>
                    <a:gd name="connsiteX45" fmla="*/ 57294 w 399843"/>
                    <a:gd name="connsiteY45" fmla="*/ 949601 h 2734698"/>
                    <a:gd name="connsiteX46" fmla="*/ 84193 w 399843"/>
                    <a:gd name="connsiteY46" fmla="*/ 681960 h 2734698"/>
                    <a:gd name="connsiteX47" fmla="*/ 77469 w 399843"/>
                    <a:gd name="connsiteY47" fmla="*/ 282515 h 2734698"/>
                    <a:gd name="connsiteX48" fmla="*/ 68054 w 399843"/>
                    <a:gd name="connsiteY48" fmla="*/ 230062 h 2734698"/>
                    <a:gd name="connsiteX49" fmla="*/ 61329 w 399843"/>
                    <a:gd name="connsiteY49" fmla="*/ 200474 h 2734698"/>
                    <a:gd name="connsiteX50" fmla="*/ 45190 w 399843"/>
                    <a:gd name="connsiteY50" fmla="*/ 134572 h 2734698"/>
                    <a:gd name="connsiteX51" fmla="*/ 27706 w 399843"/>
                    <a:gd name="connsiteY51" fmla="*/ 80775 h 2734698"/>
                    <a:gd name="connsiteX52" fmla="*/ 12911 w 399843"/>
                    <a:gd name="connsiteY52" fmla="*/ 40426 h 2734698"/>
                    <a:gd name="connsiteX53" fmla="*/ 807 w 399843"/>
                    <a:gd name="connsiteY53" fmla="*/ 78 h 2734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399843" h="2734698">
                      <a:moveTo>
                        <a:pt x="807" y="78"/>
                      </a:moveTo>
                      <a:cubicBezTo>
                        <a:pt x="3497" y="1424"/>
                        <a:pt x="14257" y="17562"/>
                        <a:pt x="26361" y="41772"/>
                      </a:cubicBezTo>
                      <a:cubicBezTo>
                        <a:pt x="33086" y="53876"/>
                        <a:pt x="38465" y="68670"/>
                        <a:pt x="45190" y="83464"/>
                      </a:cubicBezTo>
                      <a:cubicBezTo>
                        <a:pt x="51914" y="98259"/>
                        <a:pt x="57294" y="115743"/>
                        <a:pt x="62674" y="131882"/>
                      </a:cubicBezTo>
                      <a:cubicBezTo>
                        <a:pt x="73434" y="169540"/>
                        <a:pt x="77469" y="182989"/>
                        <a:pt x="80158" y="200474"/>
                      </a:cubicBezTo>
                      <a:cubicBezTo>
                        <a:pt x="81503" y="209888"/>
                        <a:pt x="82849" y="217958"/>
                        <a:pt x="85538" y="231407"/>
                      </a:cubicBezTo>
                      <a:cubicBezTo>
                        <a:pt x="88227" y="243511"/>
                        <a:pt x="90918" y="260995"/>
                        <a:pt x="94953" y="285204"/>
                      </a:cubicBezTo>
                      <a:cubicBezTo>
                        <a:pt x="109746" y="382039"/>
                        <a:pt x="117817" y="520567"/>
                        <a:pt x="104367" y="687340"/>
                      </a:cubicBezTo>
                      <a:cubicBezTo>
                        <a:pt x="98987" y="770725"/>
                        <a:pt x="86883" y="860836"/>
                        <a:pt x="74778" y="954981"/>
                      </a:cubicBezTo>
                      <a:cubicBezTo>
                        <a:pt x="62674" y="1049127"/>
                        <a:pt x="49225" y="1148652"/>
                        <a:pt x="39810" y="1252211"/>
                      </a:cubicBezTo>
                      <a:cubicBezTo>
                        <a:pt x="35775" y="1303319"/>
                        <a:pt x="33086" y="1355771"/>
                        <a:pt x="31741" y="1409569"/>
                      </a:cubicBezTo>
                      <a:cubicBezTo>
                        <a:pt x="30395" y="1436468"/>
                        <a:pt x="31741" y="1463366"/>
                        <a:pt x="31741" y="1490265"/>
                      </a:cubicBezTo>
                      <a:cubicBezTo>
                        <a:pt x="31741" y="1503714"/>
                        <a:pt x="33086" y="1517164"/>
                        <a:pt x="33086" y="1530613"/>
                      </a:cubicBezTo>
                      <a:cubicBezTo>
                        <a:pt x="34430" y="1544062"/>
                        <a:pt x="35775" y="1557512"/>
                        <a:pt x="37121" y="1570961"/>
                      </a:cubicBezTo>
                      <a:cubicBezTo>
                        <a:pt x="39810" y="1597860"/>
                        <a:pt x="42500" y="1626104"/>
                        <a:pt x="45190" y="1653002"/>
                      </a:cubicBezTo>
                      <a:cubicBezTo>
                        <a:pt x="45190" y="1666452"/>
                        <a:pt x="47879" y="1679901"/>
                        <a:pt x="50570" y="1693351"/>
                      </a:cubicBezTo>
                      <a:lnTo>
                        <a:pt x="57294" y="1733699"/>
                      </a:lnTo>
                      <a:lnTo>
                        <a:pt x="64019" y="1774047"/>
                      </a:lnTo>
                      <a:cubicBezTo>
                        <a:pt x="66709" y="1787496"/>
                        <a:pt x="68054" y="1800945"/>
                        <a:pt x="72089" y="1814395"/>
                      </a:cubicBezTo>
                      <a:lnTo>
                        <a:pt x="90918" y="1895090"/>
                      </a:lnTo>
                      <a:cubicBezTo>
                        <a:pt x="93607" y="1908539"/>
                        <a:pt x="96297" y="1921988"/>
                        <a:pt x="100333" y="1935438"/>
                      </a:cubicBezTo>
                      <a:lnTo>
                        <a:pt x="112437" y="1975786"/>
                      </a:lnTo>
                      <a:cubicBezTo>
                        <a:pt x="120506" y="2002685"/>
                        <a:pt x="127231" y="2029583"/>
                        <a:pt x="135301" y="2056482"/>
                      </a:cubicBezTo>
                      <a:cubicBezTo>
                        <a:pt x="143370" y="2083381"/>
                        <a:pt x="152785" y="2108934"/>
                        <a:pt x="160854" y="2135833"/>
                      </a:cubicBezTo>
                      <a:cubicBezTo>
                        <a:pt x="168924" y="2161387"/>
                        <a:pt x="176993" y="2188286"/>
                        <a:pt x="187753" y="2213839"/>
                      </a:cubicBezTo>
                      <a:cubicBezTo>
                        <a:pt x="226756" y="2317400"/>
                        <a:pt x="265760" y="2418269"/>
                        <a:pt x="307452" y="2516449"/>
                      </a:cubicBezTo>
                      <a:lnTo>
                        <a:pt x="399843" y="2734698"/>
                      </a:lnTo>
                      <a:lnTo>
                        <a:pt x="382338" y="2734698"/>
                      </a:lnTo>
                      <a:lnTo>
                        <a:pt x="292658" y="2523175"/>
                      </a:lnTo>
                      <a:cubicBezTo>
                        <a:pt x="249620" y="2426340"/>
                        <a:pt x="209272" y="2322780"/>
                        <a:pt x="170269" y="2219219"/>
                      </a:cubicBezTo>
                      <a:cubicBezTo>
                        <a:pt x="159509" y="2192321"/>
                        <a:pt x="151440" y="2166767"/>
                        <a:pt x="142025" y="2139869"/>
                      </a:cubicBezTo>
                      <a:cubicBezTo>
                        <a:pt x="132610" y="2114314"/>
                        <a:pt x="123196" y="2087415"/>
                        <a:pt x="115126" y="2060517"/>
                      </a:cubicBezTo>
                      <a:cubicBezTo>
                        <a:pt x="107057" y="2033618"/>
                        <a:pt x="98987" y="2006719"/>
                        <a:pt x="90918" y="1979821"/>
                      </a:cubicBezTo>
                      <a:lnTo>
                        <a:pt x="78813" y="1939472"/>
                      </a:lnTo>
                      <a:cubicBezTo>
                        <a:pt x="76123" y="1926023"/>
                        <a:pt x="73434" y="1912574"/>
                        <a:pt x="69399" y="1899124"/>
                      </a:cubicBezTo>
                      <a:lnTo>
                        <a:pt x="49225" y="1817084"/>
                      </a:lnTo>
                      <a:cubicBezTo>
                        <a:pt x="45190" y="1802290"/>
                        <a:pt x="43845" y="1788840"/>
                        <a:pt x="41155" y="1775391"/>
                      </a:cubicBezTo>
                      <a:lnTo>
                        <a:pt x="34430" y="1733699"/>
                      </a:lnTo>
                      <a:lnTo>
                        <a:pt x="27706" y="1692005"/>
                      </a:lnTo>
                      <a:cubicBezTo>
                        <a:pt x="26361" y="1677211"/>
                        <a:pt x="23671" y="1663761"/>
                        <a:pt x="22326" y="1650312"/>
                      </a:cubicBezTo>
                      <a:cubicBezTo>
                        <a:pt x="19636" y="1623413"/>
                        <a:pt x="16946" y="1595170"/>
                        <a:pt x="14257" y="1568272"/>
                      </a:cubicBezTo>
                      <a:cubicBezTo>
                        <a:pt x="12911" y="1554822"/>
                        <a:pt x="11566" y="1541373"/>
                        <a:pt x="10222" y="1527924"/>
                      </a:cubicBezTo>
                      <a:cubicBezTo>
                        <a:pt x="10222" y="1514474"/>
                        <a:pt x="8877" y="1501025"/>
                        <a:pt x="8877" y="1487576"/>
                      </a:cubicBezTo>
                      <a:cubicBezTo>
                        <a:pt x="8877" y="1460677"/>
                        <a:pt x="7531" y="1433778"/>
                        <a:pt x="8877" y="1406879"/>
                      </a:cubicBezTo>
                      <a:cubicBezTo>
                        <a:pt x="10222" y="1353082"/>
                        <a:pt x="12911" y="1300629"/>
                        <a:pt x="18291" y="1248177"/>
                      </a:cubicBezTo>
                      <a:cubicBezTo>
                        <a:pt x="27706" y="1143272"/>
                        <a:pt x="45190" y="1043747"/>
                        <a:pt x="57294" y="949601"/>
                      </a:cubicBezTo>
                      <a:cubicBezTo>
                        <a:pt x="69399" y="855456"/>
                        <a:pt x="77469" y="764001"/>
                        <a:pt x="84193" y="681960"/>
                      </a:cubicBezTo>
                      <a:cubicBezTo>
                        <a:pt x="97642" y="516533"/>
                        <a:pt x="92262" y="378005"/>
                        <a:pt x="77469" y="282515"/>
                      </a:cubicBezTo>
                      <a:cubicBezTo>
                        <a:pt x="73434" y="259651"/>
                        <a:pt x="70743" y="242167"/>
                        <a:pt x="68054" y="230062"/>
                      </a:cubicBezTo>
                      <a:cubicBezTo>
                        <a:pt x="65363" y="216612"/>
                        <a:pt x="62674" y="208543"/>
                        <a:pt x="61329" y="200474"/>
                      </a:cubicBezTo>
                      <a:cubicBezTo>
                        <a:pt x="58639" y="184335"/>
                        <a:pt x="54605" y="170885"/>
                        <a:pt x="45190" y="134572"/>
                      </a:cubicBezTo>
                      <a:cubicBezTo>
                        <a:pt x="38465" y="115743"/>
                        <a:pt x="33086" y="96913"/>
                        <a:pt x="27706" y="80775"/>
                      </a:cubicBezTo>
                      <a:cubicBezTo>
                        <a:pt x="22326" y="63290"/>
                        <a:pt x="16946" y="48496"/>
                        <a:pt x="12911" y="40426"/>
                      </a:cubicBezTo>
                      <a:cubicBezTo>
                        <a:pt x="2152" y="14873"/>
                        <a:pt x="-1883" y="-1267"/>
                        <a:pt x="807" y="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1" name="任意多边形: 形状 1600" descr="e4ede311-ad2f-4dc9-b875-dc1d78d95fa3"/>
                <p:cNvSpPr/>
                <p:nvPr/>
              </p:nvSpPr>
              <p:spPr>
                <a:xfrm>
                  <a:off x="10260060" y="4809296"/>
                  <a:ext cx="511425" cy="156012"/>
                </a:xfrm>
                <a:custGeom>
                  <a:avLst/>
                  <a:gdLst>
                    <a:gd name="connsiteX0" fmla="*/ 286303 w 511425"/>
                    <a:gd name="connsiteY0" fmla="*/ 673 h 156012"/>
                    <a:gd name="connsiteX1" fmla="*/ 360947 w 511425"/>
                    <a:gd name="connsiteY1" fmla="*/ 2690 h 156012"/>
                    <a:gd name="connsiteX2" fmla="*/ 465851 w 511425"/>
                    <a:gd name="connsiteY2" fmla="*/ 30934 h 156012"/>
                    <a:gd name="connsiteX3" fmla="*/ 504855 w 511425"/>
                    <a:gd name="connsiteY3" fmla="*/ 45728 h 156012"/>
                    <a:gd name="connsiteX4" fmla="*/ 508890 w 511425"/>
                    <a:gd name="connsiteY4" fmla="*/ 52452 h 156012"/>
                    <a:gd name="connsiteX5" fmla="*/ 500819 w 511425"/>
                    <a:gd name="connsiteY5" fmla="*/ 51108 h 156012"/>
                    <a:gd name="connsiteX6" fmla="*/ 463162 w 511425"/>
                    <a:gd name="connsiteY6" fmla="*/ 36314 h 156012"/>
                    <a:gd name="connsiteX7" fmla="*/ 358256 w 511425"/>
                    <a:gd name="connsiteY7" fmla="*/ 16139 h 156012"/>
                    <a:gd name="connsiteX8" fmla="*/ 207624 w 511425"/>
                    <a:gd name="connsiteY8" fmla="*/ 24209 h 156012"/>
                    <a:gd name="connsiteX9" fmla="*/ 126928 w 511425"/>
                    <a:gd name="connsiteY9" fmla="*/ 47072 h 156012"/>
                    <a:gd name="connsiteX10" fmla="*/ 51612 w 511425"/>
                    <a:gd name="connsiteY10" fmla="*/ 86076 h 156012"/>
                    <a:gd name="connsiteX11" fmla="*/ 24713 w 511425"/>
                    <a:gd name="connsiteY11" fmla="*/ 111630 h 156012"/>
                    <a:gd name="connsiteX12" fmla="*/ 30093 w 511425"/>
                    <a:gd name="connsiteY12" fmla="*/ 135839 h 156012"/>
                    <a:gd name="connsiteX13" fmla="*/ 63716 w 511425"/>
                    <a:gd name="connsiteY13" fmla="*/ 138528 h 156012"/>
                    <a:gd name="connsiteX14" fmla="*/ 105409 w 511425"/>
                    <a:gd name="connsiteY14" fmla="*/ 130459 h 156012"/>
                    <a:gd name="connsiteX15" fmla="*/ 186105 w 511425"/>
                    <a:gd name="connsiteY15" fmla="*/ 119699 h 156012"/>
                    <a:gd name="connsiteX16" fmla="*/ 257387 w 511425"/>
                    <a:gd name="connsiteY16" fmla="*/ 104905 h 156012"/>
                    <a:gd name="connsiteX17" fmla="*/ 364982 w 511425"/>
                    <a:gd name="connsiteY17" fmla="*/ 88766 h 156012"/>
                    <a:gd name="connsiteX18" fmla="*/ 405330 w 511425"/>
                    <a:gd name="connsiteY18" fmla="*/ 82041 h 156012"/>
                    <a:gd name="connsiteX19" fmla="*/ 445678 w 511425"/>
                    <a:gd name="connsiteY19" fmla="*/ 82041 h 156012"/>
                    <a:gd name="connsiteX20" fmla="*/ 409364 w 511425"/>
                    <a:gd name="connsiteY20" fmla="*/ 96835 h 156012"/>
                    <a:gd name="connsiteX21" fmla="*/ 367671 w 511425"/>
                    <a:gd name="connsiteY21" fmla="*/ 102215 h 156012"/>
                    <a:gd name="connsiteX22" fmla="*/ 260076 w 511425"/>
                    <a:gd name="connsiteY22" fmla="*/ 121044 h 156012"/>
                    <a:gd name="connsiteX23" fmla="*/ 188795 w 511425"/>
                    <a:gd name="connsiteY23" fmla="*/ 133148 h 156012"/>
                    <a:gd name="connsiteX24" fmla="*/ 109444 w 511425"/>
                    <a:gd name="connsiteY24" fmla="*/ 146598 h 156012"/>
                    <a:gd name="connsiteX25" fmla="*/ 66406 w 511425"/>
                    <a:gd name="connsiteY25" fmla="*/ 154667 h 156012"/>
                    <a:gd name="connsiteX26" fmla="*/ 42197 w 511425"/>
                    <a:gd name="connsiteY26" fmla="*/ 156012 h 156012"/>
                    <a:gd name="connsiteX27" fmla="*/ 15298 w 511425"/>
                    <a:gd name="connsiteY27" fmla="*/ 149288 h 156012"/>
                    <a:gd name="connsiteX28" fmla="*/ 505 w 511425"/>
                    <a:gd name="connsiteY28" fmla="*/ 127768 h 156012"/>
                    <a:gd name="connsiteX29" fmla="*/ 4540 w 511425"/>
                    <a:gd name="connsiteY29" fmla="*/ 103560 h 156012"/>
                    <a:gd name="connsiteX30" fmla="*/ 38162 w 511425"/>
                    <a:gd name="connsiteY30" fmla="*/ 71282 h 156012"/>
                    <a:gd name="connsiteX31" fmla="*/ 118859 w 511425"/>
                    <a:gd name="connsiteY31" fmla="*/ 33623 h 156012"/>
                    <a:gd name="connsiteX32" fmla="*/ 203589 w 511425"/>
                    <a:gd name="connsiteY32" fmla="*/ 10760 h 156012"/>
                    <a:gd name="connsiteX33" fmla="*/ 286303 w 511425"/>
                    <a:gd name="connsiteY33" fmla="*/ 673 h 156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11425" h="156012">
                      <a:moveTo>
                        <a:pt x="286303" y="673"/>
                      </a:moveTo>
                      <a:cubicBezTo>
                        <a:pt x="312865" y="-673"/>
                        <a:pt x="338083" y="0"/>
                        <a:pt x="360947" y="2690"/>
                      </a:cubicBezTo>
                      <a:cubicBezTo>
                        <a:pt x="406675" y="8070"/>
                        <a:pt x="441643" y="21519"/>
                        <a:pt x="465851" y="30934"/>
                      </a:cubicBezTo>
                      <a:cubicBezTo>
                        <a:pt x="491406" y="39003"/>
                        <a:pt x="486026" y="37659"/>
                        <a:pt x="504855" y="45728"/>
                      </a:cubicBezTo>
                      <a:cubicBezTo>
                        <a:pt x="514269" y="49763"/>
                        <a:pt x="511579" y="51108"/>
                        <a:pt x="508890" y="52452"/>
                      </a:cubicBezTo>
                      <a:cubicBezTo>
                        <a:pt x="507545" y="52452"/>
                        <a:pt x="508890" y="53798"/>
                        <a:pt x="500819" y="51108"/>
                      </a:cubicBezTo>
                      <a:cubicBezTo>
                        <a:pt x="481991" y="43038"/>
                        <a:pt x="487370" y="44383"/>
                        <a:pt x="463162" y="36314"/>
                      </a:cubicBezTo>
                      <a:cubicBezTo>
                        <a:pt x="438953" y="28244"/>
                        <a:pt x="402639" y="20174"/>
                        <a:pt x="358256" y="16139"/>
                      </a:cubicBezTo>
                      <a:cubicBezTo>
                        <a:pt x="313874" y="12104"/>
                        <a:pt x="261422" y="13450"/>
                        <a:pt x="207624" y="24209"/>
                      </a:cubicBezTo>
                      <a:cubicBezTo>
                        <a:pt x="180725" y="29588"/>
                        <a:pt x="153827" y="36314"/>
                        <a:pt x="126928" y="47072"/>
                      </a:cubicBezTo>
                      <a:cubicBezTo>
                        <a:pt x="101375" y="57832"/>
                        <a:pt x="74476" y="69936"/>
                        <a:pt x="51612" y="86076"/>
                      </a:cubicBezTo>
                      <a:cubicBezTo>
                        <a:pt x="39508" y="94146"/>
                        <a:pt x="30093" y="102215"/>
                        <a:pt x="24713" y="111630"/>
                      </a:cubicBezTo>
                      <a:cubicBezTo>
                        <a:pt x="20678" y="121044"/>
                        <a:pt x="22024" y="131803"/>
                        <a:pt x="30093" y="135839"/>
                      </a:cubicBezTo>
                      <a:cubicBezTo>
                        <a:pt x="36817" y="141218"/>
                        <a:pt x="50267" y="141218"/>
                        <a:pt x="63716" y="138528"/>
                      </a:cubicBezTo>
                      <a:cubicBezTo>
                        <a:pt x="77165" y="135839"/>
                        <a:pt x="91960" y="133148"/>
                        <a:pt x="105409" y="130459"/>
                      </a:cubicBezTo>
                      <a:cubicBezTo>
                        <a:pt x="133653" y="126424"/>
                        <a:pt x="160552" y="123734"/>
                        <a:pt x="186105" y="119699"/>
                      </a:cubicBezTo>
                      <a:cubicBezTo>
                        <a:pt x="211659" y="115664"/>
                        <a:pt x="234523" y="108940"/>
                        <a:pt x="257387" y="104905"/>
                      </a:cubicBezTo>
                      <a:cubicBezTo>
                        <a:pt x="301770" y="98180"/>
                        <a:pt x="339428" y="92800"/>
                        <a:pt x="364982" y="88766"/>
                      </a:cubicBezTo>
                      <a:cubicBezTo>
                        <a:pt x="390535" y="83386"/>
                        <a:pt x="385155" y="84731"/>
                        <a:pt x="405330" y="82041"/>
                      </a:cubicBezTo>
                      <a:cubicBezTo>
                        <a:pt x="425503" y="78007"/>
                        <a:pt x="445678" y="78007"/>
                        <a:pt x="445678" y="82041"/>
                      </a:cubicBezTo>
                      <a:cubicBezTo>
                        <a:pt x="444333" y="86076"/>
                        <a:pt x="428194" y="92800"/>
                        <a:pt x="409364" y="96835"/>
                      </a:cubicBezTo>
                      <a:cubicBezTo>
                        <a:pt x="389190" y="100870"/>
                        <a:pt x="393226" y="98180"/>
                        <a:pt x="367671" y="102215"/>
                      </a:cubicBezTo>
                      <a:cubicBezTo>
                        <a:pt x="340772" y="106250"/>
                        <a:pt x="304459" y="112975"/>
                        <a:pt x="260076" y="121044"/>
                      </a:cubicBezTo>
                      <a:cubicBezTo>
                        <a:pt x="238558" y="125079"/>
                        <a:pt x="214349" y="129114"/>
                        <a:pt x="188795" y="133148"/>
                      </a:cubicBezTo>
                      <a:cubicBezTo>
                        <a:pt x="164587" y="137183"/>
                        <a:pt x="137688" y="141218"/>
                        <a:pt x="109444" y="146598"/>
                      </a:cubicBezTo>
                      <a:cubicBezTo>
                        <a:pt x="94649" y="149288"/>
                        <a:pt x="81200" y="151978"/>
                        <a:pt x="66406" y="154667"/>
                      </a:cubicBezTo>
                      <a:cubicBezTo>
                        <a:pt x="58337" y="156012"/>
                        <a:pt x="50267" y="156012"/>
                        <a:pt x="42197" y="156012"/>
                      </a:cubicBezTo>
                      <a:cubicBezTo>
                        <a:pt x="32782" y="156012"/>
                        <a:pt x="23368" y="154667"/>
                        <a:pt x="15298" y="149288"/>
                      </a:cubicBezTo>
                      <a:cubicBezTo>
                        <a:pt x="7229" y="145252"/>
                        <a:pt x="1849" y="135839"/>
                        <a:pt x="505" y="127768"/>
                      </a:cubicBezTo>
                      <a:cubicBezTo>
                        <a:pt x="-840" y="119699"/>
                        <a:pt x="505" y="111630"/>
                        <a:pt x="4540" y="103560"/>
                      </a:cubicBezTo>
                      <a:cubicBezTo>
                        <a:pt x="12609" y="88766"/>
                        <a:pt x="26058" y="79351"/>
                        <a:pt x="38162" y="71282"/>
                      </a:cubicBezTo>
                      <a:cubicBezTo>
                        <a:pt x="63716" y="55143"/>
                        <a:pt x="91960" y="44383"/>
                        <a:pt x="118859" y="33623"/>
                      </a:cubicBezTo>
                      <a:cubicBezTo>
                        <a:pt x="147103" y="22864"/>
                        <a:pt x="175345" y="16139"/>
                        <a:pt x="203589" y="10760"/>
                      </a:cubicBezTo>
                      <a:cubicBezTo>
                        <a:pt x="231832" y="5380"/>
                        <a:pt x="259740" y="2018"/>
                        <a:pt x="286303" y="67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2" name="任意多边形: 形状 1601" descr="03709a98-e1bf-497f-b04e-7c4ab80371a2"/>
                <p:cNvSpPr/>
                <p:nvPr/>
              </p:nvSpPr>
              <p:spPr>
                <a:xfrm>
                  <a:off x="10332750" y="4681871"/>
                  <a:ext cx="467470" cy="153506"/>
                </a:xfrm>
                <a:custGeom>
                  <a:avLst/>
                  <a:gdLst>
                    <a:gd name="connsiteX0" fmla="*/ 86014 w 467470"/>
                    <a:gd name="connsiteY0" fmla="*/ 161 h 153506"/>
                    <a:gd name="connsiteX1" fmla="*/ 117451 w 467470"/>
                    <a:gd name="connsiteY1" fmla="*/ 2347 h 153506"/>
                    <a:gd name="connsiteX2" fmla="*/ 175283 w 467470"/>
                    <a:gd name="connsiteY2" fmla="*/ 19831 h 153506"/>
                    <a:gd name="connsiteX3" fmla="*/ 226390 w 467470"/>
                    <a:gd name="connsiteY3" fmla="*/ 44039 h 153506"/>
                    <a:gd name="connsiteX4" fmla="*/ 277498 w 467470"/>
                    <a:gd name="connsiteY4" fmla="*/ 65558 h 153506"/>
                    <a:gd name="connsiteX5" fmla="*/ 372989 w 467470"/>
                    <a:gd name="connsiteY5" fmla="*/ 97836 h 153506"/>
                    <a:gd name="connsiteX6" fmla="*/ 437545 w 467470"/>
                    <a:gd name="connsiteY6" fmla="*/ 123391 h 153506"/>
                    <a:gd name="connsiteX7" fmla="*/ 463099 w 467470"/>
                    <a:gd name="connsiteY7" fmla="*/ 131460 h 153506"/>
                    <a:gd name="connsiteX8" fmla="*/ 465789 w 467470"/>
                    <a:gd name="connsiteY8" fmla="*/ 136840 h 153506"/>
                    <a:gd name="connsiteX9" fmla="*/ 460409 w 467470"/>
                    <a:gd name="connsiteY9" fmla="*/ 138184 h 153506"/>
                    <a:gd name="connsiteX10" fmla="*/ 434856 w 467470"/>
                    <a:gd name="connsiteY10" fmla="*/ 130115 h 153506"/>
                    <a:gd name="connsiteX11" fmla="*/ 366264 w 467470"/>
                    <a:gd name="connsiteY11" fmla="*/ 111286 h 153506"/>
                    <a:gd name="connsiteX12" fmla="*/ 270774 w 467470"/>
                    <a:gd name="connsiteY12" fmla="*/ 79007 h 153506"/>
                    <a:gd name="connsiteX13" fmla="*/ 218321 w 467470"/>
                    <a:gd name="connsiteY13" fmla="*/ 57488 h 153506"/>
                    <a:gd name="connsiteX14" fmla="*/ 164523 w 467470"/>
                    <a:gd name="connsiteY14" fmla="*/ 34624 h 153506"/>
                    <a:gd name="connsiteX15" fmla="*/ 110726 w 467470"/>
                    <a:gd name="connsiteY15" fmla="*/ 18485 h 153506"/>
                    <a:gd name="connsiteX16" fmla="*/ 59619 w 467470"/>
                    <a:gd name="connsiteY16" fmla="*/ 19831 h 153506"/>
                    <a:gd name="connsiteX17" fmla="*/ 23306 w 467470"/>
                    <a:gd name="connsiteY17" fmla="*/ 41349 h 153506"/>
                    <a:gd name="connsiteX18" fmla="*/ 17926 w 467470"/>
                    <a:gd name="connsiteY18" fmla="*/ 76318 h 153506"/>
                    <a:gd name="connsiteX19" fmla="*/ 47515 w 467470"/>
                    <a:gd name="connsiteY19" fmla="*/ 123391 h 153506"/>
                    <a:gd name="connsiteX20" fmla="*/ 69034 w 467470"/>
                    <a:gd name="connsiteY20" fmla="*/ 135495 h 153506"/>
                    <a:gd name="connsiteX21" fmla="*/ 89207 w 467470"/>
                    <a:gd name="connsiteY21" fmla="*/ 150289 h 153506"/>
                    <a:gd name="connsiteX22" fmla="*/ 63654 w 467470"/>
                    <a:gd name="connsiteY22" fmla="*/ 152979 h 153506"/>
                    <a:gd name="connsiteX23" fmla="*/ 39444 w 467470"/>
                    <a:gd name="connsiteY23" fmla="*/ 138184 h 153506"/>
                    <a:gd name="connsiteX24" fmla="*/ 16580 w 467470"/>
                    <a:gd name="connsiteY24" fmla="*/ 116666 h 153506"/>
                    <a:gd name="connsiteX25" fmla="*/ 442 w 467470"/>
                    <a:gd name="connsiteY25" fmla="*/ 81697 h 153506"/>
                    <a:gd name="connsiteX26" fmla="*/ 9856 w 467470"/>
                    <a:gd name="connsiteY26" fmla="*/ 37315 h 153506"/>
                    <a:gd name="connsiteX27" fmla="*/ 55584 w 467470"/>
                    <a:gd name="connsiteY27" fmla="*/ 5036 h 153506"/>
                    <a:gd name="connsiteX28" fmla="*/ 86014 w 467470"/>
                    <a:gd name="connsiteY28" fmla="*/ 161 h 153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67469" h="153506">
                      <a:moveTo>
                        <a:pt x="86014" y="161"/>
                      </a:moveTo>
                      <a:cubicBezTo>
                        <a:pt x="96605" y="-344"/>
                        <a:pt x="107364" y="329"/>
                        <a:pt x="117451" y="2347"/>
                      </a:cubicBezTo>
                      <a:cubicBezTo>
                        <a:pt x="137625" y="5036"/>
                        <a:pt x="157799" y="11761"/>
                        <a:pt x="175283" y="19831"/>
                      </a:cubicBezTo>
                      <a:cubicBezTo>
                        <a:pt x="192767" y="26555"/>
                        <a:pt x="208906" y="37315"/>
                        <a:pt x="226390" y="44039"/>
                      </a:cubicBezTo>
                      <a:cubicBezTo>
                        <a:pt x="243875" y="50764"/>
                        <a:pt x="260014" y="58833"/>
                        <a:pt x="277498" y="65558"/>
                      </a:cubicBezTo>
                      <a:cubicBezTo>
                        <a:pt x="311121" y="79007"/>
                        <a:pt x="346090" y="88422"/>
                        <a:pt x="372989" y="97836"/>
                      </a:cubicBezTo>
                      <a:cubicBezTo>
                        <a:pt x="399888" y="107251"/>
                        <a:pt x="421406" y="118011"/>
                        <a:pt x="437545" y="123391"/>
                      </a:cubicBezTo>
                      <a:cubicBezTo>
                        <a:pt x="453685" y="128770"/>
                        <a:pt x="450995" y="127425"/>
                        <a:pt x="463099" y="131460"/>
                      </a:cubicBezTo>
                      <a:cubicBezTo>
                        <a:pt x="469824" y="134150"/>
                        <a:pt x="467134" y="135495"/>
                        <a:pt x="465789" y="136840"/>
                      </a:cubicBezTo>
                      <a:cubicBezTo>
                        <a:pt x="464444" y="138184"/>
                        <a:pt x="465789" y="139530"/>
                        <a:pt x="460409" y="138184"/>
                      </a:cubicBezTo>
                      <a:cubicBezTo>
                        <a:pt x="448305" y="134150"/>
                        <a:pt x="450995" y="135495"/>
                        <a:pt x="434856" y="130115"/>
                      </a:cubicBezTo>
                      <a:cubicBezTo>
                        <a:pt x="418716" y="126080"/>
                        <a:pt x="394508" y="120700"/>
                        <a:pt x="366264" y="111286"/>
                      </a:cubicBezTo>
                      <a:cubicBezTo>
                        <a:pt x="338020" y="101871"/>
                        <a:pt x="305742" y="91112"/>
                        <a:pt x="270774" y="79007"/>
                      </a:cubicBezTo>
                      <a:cubicBezTo>
                        <a:pt x="253289" y="72283"/>
                        <a:pt x="235805" y="64213"/>
                        <a:pt x="218321" y="57488"/>
                      </a:cubicBezTo>
                      <a:cubicBezTo>
                        <a:pt x="199492" y="50764"/>
                        <a:pt x="182007" y="41349"/>
                        <a:pt x="164523" y="34624"/>
                      </a:cubicBezTo>
                      <a:cubicBezTo>
                        <a:pt x="147039" y="27900"/>
                        <a:pt x="128210" y="21175"/>
                        <a:pt x="110726" y="18485"/>
                      </a:cubicBezTo>
                      <a:cubicBezTo>
                        <a:pt x="93242" y="15796"/>
                        <a:pt x="74414" y="15796"/>
                        <a:pt x="59619" y="19831"/>
                      </a:cubicBezTo>
                      <a:cubicBezTo>
                        <a:pt x="44824" y="23865"/>
                        <a:pt x="30030" y="29245"/>
                        <a:pt x="23306" y="41349"/>
                      </a:cubicBezTo>
                      <a:cubicBezTo>
                        <a:pt x="15236" y="52108"/>
                        <a:pt x="16580" y="65558"/>
                        <a:pt x="17926" y="76318"/>
                      </a:cubicBezTo>
                      <a:cubicBezTo>
                        <a:pt x="20616" y="97836"/>
                        <a:pt x="35410" y="115320"/>
                        <a:pt x="47515" y="123391"/>
                      </a:cubicBezTo>
                      <a:cubicBezTo>
                        <a:pt x="60964" y="131460"/>
                        <a:pt x="58274" y="130115"/>
                        <a:pt x="69034" y="135495"/>
                      </a:cubicBezTo>
                      <a:cubicBezTo>
                        <a:pt x="79793" y="140875"/>
                        <a:pt x="90552" y="146254"/>
                        <a:pt x="89207" y="150289"/>
                      </a:cubicBezTo>
                      <a:cubicBezTo>
                        <a:pt x="87862" y="152979"/>
                        <a:pt x="73068" y="154324"/>
                        <a:pt x="63654" y="152979"/>
                      </a:cubicBezTo>
                      <a:cubicBezTo>
                        <a:pt x="50204" y="147599"/>
                        <a:pt x="54239" y="147599"/>
                        <a:pt x="39444" y="138184"/>
                      </a:cubicBezTo>
                      <a:cubicBezTo>
                        <a:pt x="32720" y="132804"/>
                        <a:pt x="24651" y="126080"/>
                        <a:pt x="16580" y="116666"/>
                      </a:cubicBezTo>
                      <a:cubicBezTo>
                        <a:pt x="8511" y="107251"/>
                        <a:pt x="1787" y="95147"/>
                        <a:pt x="442" y="81697"/>
                      </a:cubicBezTo>
                      <a:cubicBezTo>
                        <a:pt x="-904" y="66903"/>
                        <a:pt x="442" y="52108"/>
                        <a:pt x="9856" y="37315"/>
                      </a:cubicBezTo>
                      <a:cubicBezTo>
                        <a:pt x="17926" y="22520"/>
                        <a:pt x="35410" y="10416"/>
                        <a:pt x="55584" y="5036"/>
                      </a:cubicBezTo>
                      <a:cubicBezTo>
                        <a:pt x="64999" y="2346"/>
                        <a:pt x="75422" y="665"/>
                        <a:pt x="86014" y="16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3" name="任意多边形: 形状 1602" descr="540a9fab-8652-4c64-96db-ab1ea1a58b02"/>
                <p:cNvSpPr/>
                <p:nvPr/>
              </p:nvSpPr>
              <p:spPr>
                <a:xfrm>
                  <a:off x="10460757" y="4502120"/>
                  <a:ext cx="400360" cy="301142"/>
                </a:xfrm>
                <a:custGeom>
                  <a:avLst/>
                  <a:gdLst>
                    <a:gd name="connsiteX0" fmla="*/ 106453 w 400360"/>
                    <a:gd name="connsiteY0" fmla="*/ 1875 h 301142"/>
                    <a:gd name="connsiteX1" fmla="*/ 150836 w 400360"/>
                    <a:gd name="connsiteY1" fmla="*/ 15324 h 301142"/>
                    <a:gd name="connsiteX2" fmla="*/ 223461 w 400360"/>
                    <a:gd name="connsiteY2" fmla="*/ 58362 h 301142"/>
                    <a:gd name="connsiteX3" fmla="*/ 327022 w 400360"/>
                    <a:gd name="connsiteY3" fmla="*/ 156542 h 301142"/>
                    <a:gd name="connsiteX4" fmla="*/ 378129 w 400360"/>
                    <a:gd name="connsiteY4" fmla="*/ 237238 h 301142"/>
                    <a:gd name="connsiteX5" fmla="*/ 398303 w 400360"/>
                    <a:gd name="connsiteY5" fmla="*/ 268171 h 301142"/>
                    <a:gd name="connsiteX6" fmla="*/ 396959 w 400360"/>
                    <a:gd name="connsiteY6" fmla="*/ 274896 h 301142"/>
                    <a:gd name="connsiteX7" fmla="*/ 390234 w 400360"/>
                    <a:gd name="connsiteY7" fmla="*/ 270862 h 301142"/>
                    <a:gd name="connsiteX8" fmla="*/ 370060 w 400360"/>
                    <a:gd name="connsiteY8" fmla="*/ 241273 h 301142"/>
                    <a:gd name="connsiteX9" fmla="*/ 310883 w 400360"/>
                    <a:gd name="connsiteY9" fmla="*/ 164611 h 301142"/>
                    <a:gd name="connsiteX10" fmla="*/ 211357 w 400360"/>
                    <a:gd name="connsiteY10" fmla="*/ 69122 h 301142"/>
                    <a:gd name="connsiteX11" fmla="*/ 142767 w 400360"/>
                    <a:gd name="connsiteY11" fmla="*/ 28774 h 301142"/>
                    <a:gd name="connsiteX12" fmla="*/ 63415 w 400360"/>
                    <a:gd name="connsiteY12" fmla="*/ 19359 h 301142"/>
                    <a:gd name="connsiteX13" fmla="*/ 31136 w 400360"/>
                    <a:gd name="connsiteY13" fmla="*/ 38188 h 301142"/>
                    <a:gd name="connsiteX14" fmla="*/ 21722 w 400360"/>
                    <a:gd name="connsiteY14" fmla="*/ 67776 h 301142"/>
                    <a:gd name="connsiteX15" fmla="*/ 63415 w 400360"/>
                    <a:gd name="connsiteY15" fmla="*/ 121574 h 301142"/>
                    <a:gd name="connsiteX16" fmla="*/ 123937 w 400360"/>
                    <a:gd name="connsiteY16" fmla="*/ 165956 h 301142"/>
                    <a:gd name="connsiteX17" fmla="*/ 183115 w 400360"/>
                    <a:gd name="connsiteY17" fmla="*/ 200925 h 301142"/>
                    <a:gd name="connsiteX18" fmla="*/ 269189 w 400360"/>
                    <a:gd name="connsiteY18" fmla="*/ 256067 h 301142"/>
                    <a:gd name="connsiteX19" fmla="*/ 302813 w 400360"/>
                    <a:gd name="connsiteY19" fmla="*/ 276241 h 301142"/>
                    <a:gd name="connsiteX20" fmla="*/ 329712 w 400360"/>
                    <a:gd name="connsiteY20" fmla="*/ 300450 h 301142"/>
                    <a:gd name="connsiteX21" fmla="*/ 292053 w 400360"/>
                    <a:gd name="connsiteY21" fmla="*/ 288346 h 301142"/>
                    <a:gd name="connsiteX22" fmla="*/ 258431 w 400360"/>
                    <a:gd name="connsiteY22" fmla="*/ 266826 h 301142"/>
                    <a:gd name="connsiteX23" fmla="*/ 169665 w 400360"/>
                    <a:gd name="connsiteY23" fmla="*/ 214374 h 301142"/>
                    <a:gd name="connsiteX24" fmla="*/ 111832 w 400360"/>
                    <a:gd name="connsiteY24" fmla="*/ 178061 h 301142"/>
                    <a:gd name="connsiteX25" fmla="*/ 48621 w 400360"/>
                    <a:gd name="connsiteY25" fmla="*/ 135023 h 301142"/>
                    <a:gd name="connsiteX26" fmla="*/ 19032 w 400360"/>
                    <a:gd name="connsiteY26" fmla="*/ 106779 h 301142"/>
                    <a:gd name="connsiteX27" fmla="*/ 203 w 400360"/>
                    <a:gd name="connsiteY27" fmla="*/ 69122 h 301142"/>
                    <a:gd name="connsiteX28" fmla="*/ 14997 w 400360"/>
                    <a:gd name="connsiteY28" fmla="*/ 27428 h 301142"/>
                    <a:gd name="connsiteX29" fmla="*/ 56690 w 400360"/>
                    <a:gd name="connsiteY29" fmla="*/ 3220 h 301142"/>
                    <a:gd name="connsiteX30" fmla="*/ 106453 w 400360"/>
                    <a:gd name="connsiteY30" fmla="*/ 1875 h 301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360" h="301142">
                      <a:moveTo>
                        <a:pt x="106453" y="1875"/>
                      </a:moveTo>
                      <a:cubicBezTo>
                        <a:pt x="122592" y="4564"/>
                        <a:pt x="137387" y="9944"/>
                        <a:pt x="150836" y="15324"/>
                      </a:cubicBezTo>
                      <a:cubicBezTo>
                        <a:pt x="179079" y="27428"/>
                        <a:pt x="201943" y="42223"/>
                        <a:pt x="223461" y="58362"/>
                      </a:cubicBezTo>
                      <a:cubicBezTo>
                        <a:pt x="266500" y="89295"/>
                        <a:pt x="302813" y="124263"/>
                        <a:pt x="327022" y="156542"/>
                      </a:cubicBezTo>
                      <a:cubicBezTo>
                        <a:pt x="351231" y="188820"/>
                        <a:pt x="366025" y="217064"/>
                        <a:pt x="378129" y="237238"/>
                      </a:cubicBezTo>
                      <a:cubicBezTo>
                        <a:pt x="390234" y="257412"/>
                        <a:pt x="388888" y="252032"/>
                        <a:pt x="398303" y="268171"/>
                      </a:cubicBezTo>
                      <a:cubicBezTo>
                        <a:pt x="402338" y="274896"/>
                        <a:pt x="399648" y="274896"/>
                        <a:pt x="396959" y="274896"/>
                      </a:cubicBezTo>
                      <a:cubicBezTo>
                        <a:pt x="394268" y="276241"/>
                        <a:pt x="394268" y="277586"/>
                        <a:pt x="390234" y="270862"/>
                      </a:cubicBezTo>
                      <a:cubicBezTo>
                        <a:pt x="379475" y="256067"/>
                        <a:pt x="383509" y="260102"/>
                        <a:pt x="370060" y="241273"/>
                      </a:cubicBezTo>
                      <a:cubicBezTo>
                        <a:pt x="356611" y="221099"/>
                        <a:pt x="336436" y="195546"/>
                        <a:pt x="310883" y="164611"/>
                      </a:cubicBezTo>
                      <a:cubicBezTo>
                        <a:pt x="285329" y="133678"/>
                        <a:pt x="253051" y="98710"/>
                        <a:pt x="211357" y="69122"/>
                      </a:cubicBezTo>
                      <a:cubicBezTo>
                        <a:pt x="191184" y="54327"/>
                        <a:pt x="168320" y="39533"/>
                        <a:pt x="142767" y="28774"/>
                      </a:cubicBezTo>
                      <a:cubicBezTo>
                        <a:pt x="117212" y="18014"/>
                        <a:pt x="88969" y="11290"/>
                        <a:pt x="63415" y="19359"/>
                      </a:cubicBezTo>
                      <a:cubicBezTo>
                        <a:pt x="49965" y="23394"/>
                        <a:pt x="39206" y="30119"/>
                        <a:pt x="31136" y="38188"/>
                      </a:cubicBezTo>
                      <a:cubicBezTo>
                        <a:pt x="24412" y="47603"/>
                        <a:pt x="20377" y="57017"/>
                        <a:pt x="21722" y="67776"/>
                      </a:cubicBezTo>
                      <a:cubicBezTo>
                        <a:pt x="24412" y="87951"/>
                        <a:pt x="44585" y="106779"/>
                        <a:pt x="63415" y="121574"/>
                      </a:cubicBezTo>
                      <a:cubicBezTo>
                        <a:pt x="83589" y="136368"/>
                        <a:pt x="103763" y="152507"/>
                        <a:pt x="123937" y="165956"/>
                      </a:cubicBezTo>
                      <a:cubicBezTo>
                        <a:pt x="144111" y="179406"/>
                        <a:pt x="165629" y="190166"/>
                        <a:pt x="183115" y="200925"/>
                      </a:cubicBezTo>
                      <a:cubicBezTo>
                        <a:pt x="219427" y="223789"/>
                        <a:pt x="247671" y="243963"/>
                        <a:pt x="269189" y="256067"/>
                      </a:cubicBezTo>
                      <a:cubicBezTo>
                        <a:pt x="290708" y="269516"/>
                        <a:pt x="286674" y="265482"/>
                        <a:pt x="302813" y="276241"/>
                      </a:cubicBezTo>
                      <a:cubicBezTo>
                        <a:pt x="318952" y="285655"/>
                        <a:pt x="333747" y="297760"/>
                        <a:pt x="329712" y="300450"/>
                      </a:cubicBezTo>
                      <a:cubicBezTo>
                        <a:pt x="325677" y="303139"/>
                        <a:pt x="308193" y="297760"/>
                        <a:pt x="292053" y="288346"/>
                      </a:cubicBezTo>
                      <a:cubicBezTo>
                        <a:pt x="274569" y="278931"/>
                        <a:pt x="279949" y="278931"/>
                        <a:pt x="258431" y="266826"/>
                      </a:cubicBezTo>
                      <a:cubicBezTo>
                        <a:pt x="236911" y="254722"/>
                        <a:pt x="205977" y="237238"/>
                        <a:pt x="169665" y="214374"/>
                      </a:cubicBezTo>
                      <a:cubicBezTo>
                        <a:pt x="152180" y="203615"/>
                        <a:pt x="132007" y="191510"/>
                        <a:pt x="111832" y="178061"/>
                      </a:cubicBezTo>
                      <a:cubicBezTo>
                        <a:pt x="91659" y="164611"/>
                        <a:pt x="70140" y="151162"/>
                        <a:pt x="48621" y="135023"/>
                      </a:cubicBezTo>
                      <a:cubicBezTo>
                        <a:pt x="39206" y="126954"/>
                        <a:pt x="28447" y="117539"/>
                        <a:pt x="19032" y="106779"/>
                      </a:cubicBezTo>
                      <a:cubicBezTo>
                        <a:pt x="9617" y="96020"/>
                        <a:pt x="1548" y="83915"/>
                        <a:pt x="203" y="69122"/>
                      </a:cubicBezTo>
                      <a:cubicBezTo>
                        <a:pt x="-1142" y="54327"/>
                        <a:pt x="4238" y="39533"/>
                        <a:pt x="14997" y="27428"/>
                      </a:cubicBezTo>
                      <a:cubicBezTo>
                        <a:pt x="25757" y="15324"/>
                        <a:pt x="40551" y="7255"/>
                        <a:pt x="56690" y="3220"/>
                      </a:cubicBezTo>
                      <a:cubicBezTo>
                        <a:pt x="72829" y="-815"/>
                        <a:pt x="90313" y="-815"/>
                        <a:pt x="106453" y="187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4" name="任意多边形: 形状 1603" descr="2227e17e-7aa9-4748-b835-191ecb4f3130"/>
                <p:cNvSpPr/>
                <p:nvPr/>
              </p:nvSpPr>
              <p:spPr>
                <a:xfrm>
                  <a:off x="10603728" y="4399447"/>
                  <a:ext cx="321593" cy="331991"/>
                </a:xfrm>
                <a:custGeom>
                  <a:avLst/>
                  <a:gdLst>
                    <a:gd name="connsiteX0" fmla="*/ 92598 w 321593"/>
                    <a:gd name="connsiteY0" fmla="*/ 989 h 331991"/>
                    <a:gd name="connsiteX1" fmla="*/ 151774 w 321593"/>
                    <a:gd name="connsiteY1" fmla="*/ 22507 h 331991"/>
                    <a:gd name="connsiteX2" fmla="*/ 196157 w 321593"/>
                    <a:gd name="connsiteY2" fmla="*/ 62855 h 331991"/>
                    <a:gd name="connsiteX3" fmla="*/ 228436 w 321593"/>
                    <a:gd name="connsiteY3" fmla="*/ 108583 h 331991"/>
                    <a:gd name="connsiteX4" fmla="*/ 256680 w 321593"/>
                    <a:gd name="connsiteY4" fmla="*/ 154311 h 331991"/>
                    <a:gd name="connsiteX5" fmla="*/ 301062 w 321593"/>
                    <a:gd name="connsiteY5" fmla="*/ 239042 h 331991"/>
                    <a:gd name="connsiteX6" fmla="*/ 315857 w 321593"/>
                    <a:gd name="connsiteY6" fmla="*/ 302254 h 331991"/>
                    <a:gd name="connsiteX7" fmla="*/ 321236 w 321593"/>
                    <a:gd name="connsiteY7" fmla="*/ 326462 h 331991"/>
                    <a:gd name="connsiteX8" fmla="*/ 317201 w 321593"/>
                    <a:gd name="connsiteY8" fmla="*/ 331842 h 331991"/>
                    <a:gd name="connsiteX9" fmla="*/ 313167 w 321593"/>
                    <a:gd name="connsiteY9" fmla="*/ 327808 h 331991"/>
                    <a:gd name="connsiteX10" fmla="*/ 306442 w 321593"/>
                    <a:gd name="connsiteY10" fmla="*/ 303599 h 331991"/>
                    <a:gd name="connsiteX11" fmla="*/ 283578 w 321593"/>
                    <a:gd name="connsiteY11" fmla="*/ 243077 h 331991"/>
                    <a:gd name="connsiteX12" fmla="*/ 240540 w 321593"/>
                    <a:gd name="connsiteY12" fmla="*/ 161035 h 331991"/>
                    <a:gd name="connsiteX13" fmla="*/ 212297 w 321593"/>
                    <a:gd name="connsiteY13" fmla="*/ 116653 h 331991"/>
                    <a:gd name="connsiteX14" fmla="*/ 178673 w 321593"/>
                    <a:gd name="connsiteY14" fmla="*/ 73615 h 331991"/>
                    <a:gd name="connsiteX15" fmla="*/ 136981 w 321593"/>
                    <a:gd name="connsiteY15" fmla="*/ 37302 h 331991"/>
                    <a:gd name="connsiteX16" fmla="*/ 88562 w 321593"/>
                    <a:gd name="connsiteY16" fmla="*/ 18473 h 331991"/>
                    <a:gd name="connsiteX17" fmla="*/ 41490 w 321593"/>
                    <a:gd name="connsiteY17" fmla="*/ 23853 h 331991"/>
                    <a:gd name="connsiteX18" fmla="*/ 21315 w 321593"/>
                    <a:gd name="connsiteY18" fmla="*/ 53441 h 331991"/>
                    <a:gd name="connsiteX19" fmla="*/ 34764 w 321593"/>
                    <a:gd name="connsiteY19" fmla="*/ 108583 h 331991"/>
                    <a:gd name="connsiteX20" fmla="*/ 50904 w 321593"/>
                    <a:gd name="connsiteY20" fmla="*/ 127413 h 331991"/>
                    <a:gd name="connsiteX21" fmla="*/ 63008 w 321593"/>
                    <a:gd name="connsiteY21" fmla="*/ 148931 h 331991"/>
                    <a:gd name="connsiteX22" fmla="*/ 37455 w 321593"/>
                    <a:gd name="connsiteY22" fmla="*/ 136827 h 331991"/>
                    <a:gd name="connsiteX23" fmla="*/ 21315 w 321593"/>
                    <a:gd name="connsiteY23" fmla="*/ 115309 h 331991"/>
                    <a:gd name="connsiteX24" fmla="*/ 1142 w 321593"/>
                    <a:gd name="connsiteY24" fmla="*/ 49406 h 331991"/>
                    <a:gd name="connsiteX25" fmla="*/ 32075 w 321593"/>
                    <a:gd name="connsiteY25" fmla="*/ 10403 h 331991"/>
                    <a:gd name="connsiteX26" fmla="*/ 92598 w 321593"/>
                    <a:gd name="connsiteY26" fmla="*/ 989 h 331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21593" h="331991">
                      <a:moveTo>
                        <a:pt x="92598" y="989"/>
                      </a:moveTo>
                      <a:cubicBezTo>
                        <a:pt x="114117" y="2334"/>
                        <a:pt x="134290" y="11748"/>
                        <a:pt x="151774" y="22507"/>
                      </a:cubicBezTo>
                      <a:cubicBezTo>
                        <a:pt x="169258" y="34612"/>
                        <a:pt x="184053" y="48062"/>
                        <a:pt x="196157" y="62855"/>
                      </a:cubicBezTo>
                      <a:cubicBezTo>
                        <a:pt x="208262" y="77650"/>
                        <a:pt x="217676" y="93789"/>
                        <a:pt x="228436" y="108583"/>
                      </a:cubicBezTo>
                      <a:cubicBezTo>
                        <a:pt x="239196" y="123378"/>
                        <a:pt x="248610" y="139517"/>
                        <a:pt x="256680" y="154311"/>
                      </a:cubicBezTo>
                      <a:cubicBezTo>
                        <a:pt x="275509" y="185245"/>
                        <a:pt x="291648" y="213489"/>
                        <a:pt x="301062" y="239042"/>
                      </a:cubicBezTo>
                      <a:cubicBezTo>
                        <a:pt x="310477" y="264596"/>
                        <a:pt x="311821" y="287460"/>
                        <a:pt x="315857" y="302254"/>
                      </a:cubicBezTo>
                      <a:cubicBezTo>
                        <a:pt x="318547" y="317049"/>
                        <a:pt x="318547" y="314358"/>
                        <a:pt x="321236" y="326462"/>
                      </a:cubicBezTo>
                      <a:cubicBezTo>
                        <a:pt x="322581" y="333187"/>
                        <a:pt x="319892" y="331842"/>
                        <a:pt x="317201" y="331842"/>
                      </a:cubicBezTo>
                      <a:cubicBezTo>
                        <a:pt x="314512" y="331842"/>
                        <a:pt x="314512" y="333187"/>
                        <a:pt x="313167" y="327808"/>
                      </a:cubicBezTo>
                      <a:cubicBezTo>
                        <a:pt x="309132" y="315703"/>
                        <a:pt x="310477" y="318393"/>
                        <a:pt x="306442" y="303599"/>
                      </a:cubicBezTo>
                      <a:cubicBezTo>
                        <a:pt x="302408" y="287460"/>
                        <a:pt x="294337" y="267286"/>
                        <a:pt x="283578" y="243077"/>
                      </a:cubicBezTo>
                      <a:cubicBezTo>
                        <a:pt x="272818" y="217523"/>
                        <a:pt x="258024" y="190625"/>
                        <a:pt x="240540" y="161035"/>
                      </a:cubicBezTo>
                      <a:cubicBezTo>
                        <a:pt x="232470" y="146242"/>
                        <a:pt x="223056" y="131447"/>
                        <a:pt x="212297" y="116653"/>
                      </a:cubicBezTo>
                      <a:cubicBezTo>
                        <a:pt x="201537" y="101859"/>
                        <a:pt x="190778" y="87065"/>
                        <a:pt x="178673" y="73615"/>
                      </a:cubicBezTo>
                      <a:cubicBezTo>
                        <a:pt x="165223" y="60166"/>
                        <a:pt x="151774" y="46717"/>
                        <a:pt x="136981" y="37302"/>
                      </a:cubicBezTo>
                      <a:cubicBezTo>
                        <a:pt x="122186" y="26543"/>
                        <a:pt x="104702" y="19818"/>
                        <a:pt x="88562" y="18473"/>
                      </a:cubicBezTo>
                      <a:cubicBezTo>
                        <a:pt x="72423" y="17128"/>
                        <a:pt x="54939" y="17128"/>
                        <a:pt x="41490" y="23853"/>
                      </a:cubicBezTo>
                      <a:cubicBezTo>
                        <a:pt x="28040" y="30578"/>
                        <a:pt x="24006" y="42682"/>
                        <a:pt x="21315" y="53441"/>
                      </a:cubicBezTo>
                      <a:cubicBezTo>
                        <a:pt x="15936" y="76305"/>
                        <a:pt x="25351" y="96479"/>
                        <a:pt x="34764" y="108583"/>
                      </a:cubicBezTo>
                      <a:cubicBezTo>
                        <a:pt x="44179" y="120687"/>
                        <a:pt x="42835" y="117998"/>
                        <a:pt x="50904" y="127413"/>
                      </a:cubicBezTo>
                      <a:cubicBezTo>
                        <a:pt x="60319" y="136827"/>
                        <a:pt x="67043" y="146242"/>
                        <a:pt x="63008" y="148931"/>
                      </a:cubicBezTo>
                      <a:cubicBezTo>
                        <a:pt x="58974" y="151622"/>
                        <a:pt x="46870" y="146242"/>
                        <a:pt x="37455" y="136827"/>
                      </a:cubicBezTo>
                      <a:cubicBezTo>
                        <a:pt x="28040" y="127413"/>
                        <a:pt x="32075" y="128758"/>
                        <a:pt x="21315" y="115309"/>
                      </a:cubicBezTo>
                      <a:cubicBezTo>
                        <a:pt x="10556" y="101859"/>
                        <a:pt x="-4238" y="78995"/>
                        <a:pt x="1142" y="49406"/>
                      </a:cubicBezTo>
                      <a:cubicBezTo>
                        <a:pt x="3831" y="35957"/>
                        <a:pt x="14591" y="19818"/>
                        <a:pt x="32075" y="10403"/>
                      </a:cubicBezTo>
                      <a:cubicBezTo>
                        <a:pt x="49559" y="989"/>
                        <a:pt x="71078" y="-1701"/>
                        <a:pt x="92598" y="9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5" name="任意多边形: 形状 1604" descr="689bfa71-0e9b-4ac4-bb6e-023d0406f93a"/>
                <p:cNvSpPr/>
                <p:nvPr/>
              </p:nvSpPr>
              <p:spPr>
                <a:xfrm>
                  <a:off x="10773735" y="4322710"/>
                  <a:ext cx="234970" cy="348207"/>
                </a:xfrm>
                <a:custGeom>
                  <a:avLst/>
                  <a:gdLst>
                    <a:gd name="connsiteX0" fmla="*/ 70531 w 234970"/>
                    <a:gd name="connsiteY0" fmla="*/ 897 h 348207"/>
                    <a:gd name="connsiteX1" fmla="*/ 101465 w 234970"/>
                    <a:gd name="connsiteY1" fmla="*/ 2410 h 348207"/>
                    <a:gd name="connsiteX2" fmla="*/ 155262 w 234970"/>
                    <a:gd name="connsiteY2" fmla="*/ 30654 h 348207"/>
                    <a:gd name="connsiteX3" fmla="*/ 187541 w 234970"/>
                    <a:gd name="connsiteY3" fmla="*/ 76381 h 348207"/>
                    <a:gd name="connsiteX4" fmla="*/ 203680 w 234970"/>
                    <a:gd name="connsiteY4" fmla="*/ 126144 h 348207"/>
                    <a:gd name="connsiteX5" fmla="*/ 215785 w 234970"/>
                    <a:gd name="connsiteY5" fmla="*/ 174561 h 348207"/>
                    <a:gd name="connsiteX6" fmla="*/ 231924 w 234970"/>
                    <a:gd name="connsiteY6" fmla="*/ 260637 h 348207"/>
                    <a:gd name="connsiteX7" fmla="*/ 231924 w 234970"/>
                    <a:gd name="connsiteY7" fmla="*/ 321160 h 348207"/>
                    <a:gd name="connsiteX8" fmla="*/ 234613 w 234970"/>
                    <a:gd name="connsiteY8" fmla="*/ 344023 h 348207"/>
                    <a:gd name="connsiteX9" fmla="*/ 230578 w 234970"/>
                    <a:gd name="connsiteY9" fmla="*/ 348058 h 348207"/>
                    <a:gd name="connsiteX10" fmla="*/ 227889 w 234970"/>
                    <a:gd name="connsiteY10" fmla="*/ 344023 h 348207"/>
                    <a:gd name="connsiteX11" fmla="*/ 225198 w 234970"/>
                    <a:gd name="connsiteY11" fmla="*/ 321160 h 348207"/>
                    <a:gd name="connsiteX12" fmla="*/ 215785 w 234970"/>
                    <a:gd name="connsiteY12" fmla="*/ 260637 h 348207"/>
                    <a:gd name="connsiteX13" fmla="*/ 199645 w 234970"/>
                    <a:gd name="connsiteY13" fmla="*/ 175906 h 348207"/>
                    <a:gd name="connsiteX14" fmla="*/ 187541 w 234970"/>
                    <a:gd name="connsiteY14" fmla="*/ 128834 h 348207"/>
                    <a:gd name="connsiteX15" fmla="*/ 168711 w 234970"/>
                    <a:gd name="connsiteY15" fmla="*/ 81761 h 348207"/>
                    <a:gd name="connsiteX16" fmla="*/ 140469 w 234970"/>
                    <a:gd name="connsiteY16" fmla="*/ 41413 h 348207"/>
                    <a:gd name="connsiteX17" fmla="*/ 98775 w 234970"/>
                    <a:gd name="connsiteY17" fmla="*/ 18549 h 348207"/>
                    <a:gd name="connsiteX18" fmla="*/ 55738 w 234970"/>
                    <a:gd name="connsiteY18" fmla="*/ 22583 h 348207"/>
                    <a:gd name="connsiteX19" fmla="*/ 30183 w 234970"/>
                    <a:gd name="connsiteY19" fmla="*/ 50827 h 348207"/>
                    <a:gd name="connsiteX20" fmla="*/ 20768 w 234970"/>
                    <a:gd name="connsiteY20" fmla="*/ 104625 h 348207"/>
                    <a:gd name="connsiteX21" fmla="*/ 26148 w 234970"/>
                    <a:gd name="connsiteY21" fmla="*/ 126144 h 348207"/>
                    <a:gd name="connsiteX22" fmla="*/ 26148 w 234970"/>
                    <a:gd name="connsiteY22" fmla="*/ 149008 h 348207"/>
                    <a:gd name="connsiteX23" fmla="*/ 7319 w 234970"/>
                    <a:gd name="connsiteY23" fmla="*/ 132869 h 348207"/>
                    <a:gd name="connsiteX24" fmla="*/ 3284 w 234970"/>
                    <a:gd name="connsiteY24" fmla="*/ 108659 h 348207"/>
                    <a:gd name="connsiteX25" fmla="*/ 10010 w 234970"/>
                    <a:gd name="connsiteY25" fmla="*/ 44103 h 348207"/>
                    <a:gd name="connsiteX26" fmla="*/ 43632 w 234970"/>
                    <a:gd name="connsiteY26" fmla="*/ 10479 h 348207"/>
                    <a:gd name="connsiteX27" fmla="*/ 70531 w 234970"/>
                    <a:gd name="connsiteY27" fmla="*/ 897 h 348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34970" h="348207">
                      <a:moveTo>
                        <a:pt x="70531" y="897"/>
                      </a:moveTo>
                      <a:cubicBezTo>
                        <a:pt x="80618" y="-617"/>
                        <a:pt x="91378" y="-281"/>
                        <a:pt x="101465" y="2410"/>
                      </a:cubicBezTo>
                      <a:cubicBezTo>
                        <a:pt x="121639" y="7790"/>
                        <a:pt x="140469" y="17205"/>
                        <a:pt x="155262" y="30654"/>
                      </a:cubicBezTo>
                      <a:cubicBezTo>
                        <a:pt x="170057" y="44103"/>
                        <a:pt x="179471" y="60242"/>
                        <a:pt x="187541" y="76381"/>
                      </a:cubicBezTo>
                      <a:cubicBezTo>
                        <a:pt x="194266" y="92521"/>
                        <a:pt x="198300" y="110005"/>
                        <a:pt x="203680" y="126144"/>
                      </a:cubicBezTo>
                      <a:cubicBezTo>
                        <a:pt x="209060" y="142283"/>
                        <a:pt x="213094" y="158422"/>
                        <a:pt x="215785" y="174561"/>
                      </a:cubicBezTo>
                      <a:cubicBezTo>
                        <a:pt x="222509" y="205494"/>
                        <a:pt x="229234" y="235084"/>
                        <a:pt x="231924" y="260637"/>
                      </a:cubicBezTo>
                      <a:cubicBezTo>
                        <a:pt x="233269" y="286190"/>
                        <a:pt x="230578" y="306365"/>
                        <a:pt x="231924" y="321160"/>
                      </a:cubicBezTo>
                      <a:cubicBezTo>
                        <a:pt x="233269" y="335953"/>
                        <a:pt x="234613" y="331918"/>
                        <a:pt x="234613" y="344023"/>
                      </a:cubicBezTo>
                      <a:cubicBezTo>
                        <a:pt x="235958" y="349402"/>
                        <a:pt x="233269" y="348058"/>
                        <a:pt x="230578" y="348058"/>
                      </a:cubicBezTo>
                      <a:cubicBezTo>
                        <a:pt x="229234" y="348058"/>
                        <a:pt x="227889" y="349402"/>
                        <a:pt x="227889" y="344023"/>
                      </a:cubicBezTo>
                      <a:cubicBezTo>
                        <a:pt x="226544" y="333264"/>
                        <a:pt x="226544" y="335953"/>
                        <a:pt x="225198" y="321160"/>
                      </a:cubicBezTo>
                      <a:cubicBezTo>
                        <a:pt x="223854" y="306365"/>
                        <a:pt x="218474" y="286190"/>
                        <a:pt x="215785" y="260637"/>
                      </a:cubicBezTo>
                      <a:cubicBezTo>
                        <a:pt x="211749" y="235084"/>
                        <a:pt x="207715" y="206840"/>
                        <a:pt x="199645" y="175906"/>
                      </a:cubicBezTo>
                      <a:cubicBezTo>
                        <a:pt x="196955" y="161112"/>
                        <a:pt x="192921" y="144973"/>
                        <a:pt x="187541" y="128834"/>
                      </a:cubicBezTo>
                      <a:cubicBezTo>
                        <a:pt x="182161" y="112694"/>
                        <a:pt x="175437" y="96555"/>
                        <a:pt x="168711" y="81761"/>
                      </a:cubicBezTo>
                      <a:cubicBezTo>
                        <a:pt x="161987" y="66966"/>
                        <a:pt x="152573" y="52173"/>
                        <a:pt x="140469" y="41413"/>
                      </a:cubicBezTo>
                      <a:cubicBezTo>
                        <a:pt x="128363" y="29309"/>
                        <a:pt x="113570" y="21239"/>
                        <a:pt x="98775" y="18549"/>
                      </a:cubicBezTo>
                      <a:cubicBezTo>
                        <a:pt x="83981" y="15859"/>
                        <a:pt x="69186" y="15859"/>
                        <a:pt x="55738" y="22583"/>
                      </a:cubicBezTo>
                      <a:cubicBezTo>
                        <a:pt x="42288" y="29309"/>
                        <a:pt x="35563" y="41413"/>
                        <a:pt x="30183" y="50827"/>
                      </a:cubicBezTo>
                      <a:cubicBezTo>
                        <a:pt x="18079" y="69657"/>
                        <a:pt x="18079" y="91175"/>
                        <a:pt x="20768" y="104625"/>
                      </a:cubicBezTo>
                      <a:cubicBezTo>
                        <a:pt x="23459" y="118074"/>
                        <a:pt x="23459" y="115385"/>
                        <a:pt x="26148" y="126144"/>
                      </a:cubicBezTo>
                      <a:cubicBezTo>
                        <a:pt x="30183" y="136903"/>
                        <a:pt x="30183" y="147662"/>
                        <a:pt x="26148" y="149008"/>
                      </a:cubicBezTo>
                      <a:cubicBezTo>
                        <a:pt x="22114" y="150353"/>
                        <a:pt x="12699" y="142283"/>
                        <a:pt x="7319" y="132869"/>
                      </a:cubicBezTo>
                      <a:cubicBezTo>
                        <a:pt x="3284" y="122109"/>
                        <a:pt x="7319" y="123454"/>
                        <a:pt x="3284" y="108659"/>
                      </a:cubicBezTo>
                      <a:cubicBezTo>
                        <a:pt x="-750" y="93865"/>
                        <a:pt x="-3440" y="69657"/>
                        <a:pt x="10010" y="44103"/>
                      </a:cubicBezTo>
                      <a:cubicBezTo>
                        <a:pt x="16734" y="31998"/>
                        <a:pt x="27494" y="19894"/>
                        <a:pt x="43632" y="10479"/>
                      </a:cubicBezTo>
                      <a:cubicBezTo>
                        <a:pt x="51030" y="5772"/>
                        <a:pt x="60444" y="2410"/>
                        <a:pt x="70531" y="8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6" name="任意多边形: 形状 1605" descr="5a18e305-8370-4e8e-9b1e-ff0fb13b850e"/>
                <p:cNvSpPr/>
                <p:nvPr/>
              </p:nvSpPr>
              <p:spPr>
                <a:xfrm>
                  <a:off x="10944632" y="4337224"/>
                  <a:ext cx="240575" cy="321298"/>
                </a:xfrm>
                <a:custGeom>
                  <a:avLst/>
                  <a:gdLst>
                    <a:gd name="connsiteX0" fmla="*/ 50267 w 240575"/>
                    <a:gd name="connsiteY0" fmla="*/ 0 h 321298"/>
                    <a:gd name="connsiteX1" fmla="*/ 87925 w 240575"/>
                    <a:gd name="connsiteY1" fmla="*/ 8070 h 321298"/>
                    <a:gd name="connsiteX2" fmla="*/ 125583 w 240575"/>
                    <a:gd name="connsiteY2" fmla="*/ 24210 h 321298"/>
                    <a:gd name="connsiteX3" fmla="*/ 145757 w 240575"/>
                    <a:gd name="connsiteY3" fmla="*/ 29588 h 321298"/>
                    <a:gd name="connsiteX4" fmla="*/ 167276 w 240575"/>
                    <a:gd name="connsiteY4" fmla="*/ 28244 h 321298"/>
                    <a:gd name="connsiteX5" fmla="*/ 195520 w 240575"/>
                    <a:gd name="connsiteY5" fmla="*/ 26899 h 321298"/>
                    <a:gd name="connsiteX6" fmla="*/ 223764 w 240575"/>
                    <a:gd name="connsiteY6" fmla="*/ 40348 h 321298"/>
                    <a:gd name="connsiteX7" fmla="*/ 239903 w 240575"/>
                    <a:gd name="connsiteY7" fmla="*/ 88766 h 321298"/>
                    <a:gd name="connsiteX8" fmla="*/ 222419 w 240575"/>
                    <a:gd name="connsiteY8" fmla="*/ 133149 h 321298"/>
                    <a:gd name="connsiteX9" fmla="*/ 204935 w 240575"/>
                    <a:gd name="connsiteY9" fmla="*/ 173497 h 321298"/>
                    <a:gd name="connsiteX10" fmla="*/ 179380 w 240575"/>
                    <a:gd name="connsiteY10" fmla="*/ 247469 h 321298"/>
                    <a:gd name="connsiteX11" fmla="*/ 155172 w 240575"/>
                    <a:gd name="connsiteY11" fmla="*/ 297231 h 321298"/>
                    <a:gd name="connsiteX12" fmla="*/ 148447 w 240575"/>
                    <a:gd name="connsiteY12" fmla="*/ 317405 h 321298"/>
                    <a:gd name="connsiteX13" fmla="*/ 143068 w 240575"/>
                    <a:gd name="connsiteY13" fmla="*/ 320095 h 321298"/>
                    <a:gd name="connsiteX14" fmla="*/ 141723 w 240575"/>
                    <a:gd name="connsiteY14" fmla="*/ 316060 h 321298"/>
                    <a:gd name="connsiteX15" fmla="*/ 148447 w 240575"/>
                    <a:gd name="connsiteY15" fmla="*/ 295886 h 321298"/>
                    <a:gd name="connsiteX16" fmla="*/ 164587 w 240575"/>
                    <a:gd name="connsiteY16" fmla="*/ 243433 h 321298"/>
                    <a:gd name="connsiteX17" fmla="*/ 190140 w 240575"/>
                    <a:gd name="connsiteY17" fmla="*/ 170807 h 321298"/>
                    <a:gd name="connsiteX18" fmla="*/ 206279 w 240575"/>
                    <a:gd name="connsiteY18" fmla="*/ 130459 h 321298"/>
                    <a:gd name="connsiteX19" fmla="*/ 219728 w 240575"/>
                    <a:gd name="connsiteY19" fmla="*/ 88766 h 321298"/>
                    <a:gd name="connsiteX20" fmla="*/ 207624 w 240575"/>
                    <a:gd name="connsiteY20" fmla="*/ 53798 h 321298"/>
                    <a:gd name="connsiteX21" fmla="*/ 171311 w 240575"/>
                    <a:gd name="connsiteY21" fmla="*/ 47072 h 321298"/>
                    <a:gd name="connsiteX22" fmla="*/ 144412 w 240575"/>
                    <a:gd name="connsiteY22" fmla="*/ 47072 h 321298"/>
                    <a:gd name="connsiteX23" fmla="*/ 120204 w 240575"/>
                    <a:gd name="connsiteY23" fmla="*/ 39003 h 321298"/>
                    <a:gd name="connsiteX24" fmla="*/ 81200 w 240575"/>
                    <a:gd name="connsiteY24" fmla="*/ 24210 h 321298"/>
                    <a:gd name="connsiteX25" fmla="*/ 51612 w 240575"/>
                    <a:gd name="connsiteY25" fmla="*/ 16139 h 321298"/>
                    <a:gd name="connsiteX26" fmla="*/ 39508 w 240575"/>
                    <a:gd name="connsiteY26" fmla="*/ 16139 h 321298"/>
                    <a:gd name="connsiteX27" fmla="*/ 31438 w 240575"/>
                    <a:gd name="connsiteY27" fmla="*/ 20174 h 321298"/>
                    <a:gd name="connsiteX28" fmla="*/ 24713 w 240575"/>
                    <a:gd name="connsiteY28" fmla="*/ 26899 h 321298"/>
                    <a:gd name="connsiteX29" fmla="*/ 20678 w 240575"/>
                    <a:gd name="connsiteY29" fmla="*/ 33623 h 321298"/>
                    <a:gd name="connsiteX30" fmla="*/ 19333 w 240575"/>
                    <a:gd name="connsiteY30" fmla="*/ 43038 h 321298"/>
                    <a:gd name="connsiteX31" fmla="*/ 17989 w 240575"/>
                    <a:gd name="connsiteY31" fmla="*/ 49763 h 321298"/>
                    <a:gd name="connsiteX32" fmla="*/ 4540 w 240575"/>
                    <a:gd name="connsiteY32" fmla="*/ 45728 h 321298"/>
                    <a:gd name="connsiteX33" fmla="*/ 504 w 240575"/>
                    <a:gd name="connsiteY33" fmla="*/ 29588 h 321298"/>
                    <a:gd name="connsiteX34" fmla="*/ 7229 w 240575"/>
                    <a:gd name="connsiteY34" fmla="*/ 18830 h 321298"/>
                    <a:gd name="connsiteX35" fmla="*/ 19333 w 240575"/>
                    <a:gd name="connsiteY35" fmla="*/ 9415 h 321298"/>
                    <a:gd name="connsiteX36" fmla="*/ 32782 w 240575"/>
                    <a:gd name="connsiteY36" fmla="*/ 2690 h 321298"/>
                    <a:gd name="connsiteX37" fmla="*/ 50267 w 240575"/>
                    <a:gd name="connsiteY37" fmla="*/ 0 h 321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40574" h="321298">
                      <a:moveTo>
                        <a:pt x="50267" y="0"/>
                      </a:moveTo>
                      <a:cubicBezTo>
                        <a:pt x="62372" y="0"/>
                        <a:pt x="75821" y="2690"/>
                        <a:pt x="87925" y="8070"/>
                      </a:cubicBezTo>
                      <a:cubicBezTo>
                        <a:pt x="101375" y="12104"/>
                        <a:pt x="112134" y="18830"/>
                        <a:pt x="125583" y="24210"/>
                      </a:cubicBezTo>
                      <a:cubicBezTo>
                        <a:pt x="132308" y="26899"/>
                        <a:pt x="139032" y="28244"/>
                        <a:pt x="145757" y="29588"/>
                      </a:cubicBezTo>
                      <a:cubicBezTo>
                        <a:pt x="152482" y="29588"/>
                        <a:pt x="159207" y="29588"/>
                        <a:pt x="167276" y="28244"/>
                      </a:cubicBezTo>
                      <a:cubicBezTo>
                        <a:pt x="175346" y="26899"/>
                        <a:pt x="184760" y="25554"/>
                        <a:pt x="195520" y="26899"/>
                      </a:cubicBezTo>
                      <a:cubicBezTo>
                        <a:pt x="206279" y="28244"/>
                        <a:pt x="217039" y="33623"/>
                        <a:pt x="223764" y="40348"/>
                      </a:cubicBezTo>
                      <a:cubicBezTo>
                        <a:pt x="237213" y="52452"/>
                        <a:pt x="242592" y="72627"/>
                        <a:pt x="239903" y="88766"/>
                      </a:cubicBezTo>
                      <a:cubicBezTo>
                        <a:pt x="237213" y="106250"/>
                        <a:pt x="227799" y="119699"/>
                        <a:pt x="222419" y="133149"/>
                      </a:cubicBezTo>
                      <a:cubicBezTo>
                        <a:pt x="217039" y="146598"/>
                        <a:pt x="210315" y="160047"/>
                        <a:pt x="204935" y="173497"/>
                      </a:cubicBezTo>
                      <a:cubicBezTo>
                        <a:pt x="194175" y="200395"/>
                        <a:pt x="187451" y="225949"/>
                        <a:pt x="179380" y="247469"/>
                      </a:cubicBezTo>
                      <a:cubicBezTo>
                        <a:pt x="169967" y="268988"/>
                        <a:pt x="160552" y="285126"/>
                        <a:pt x="155172" y="297231"/>
                      </a:cubicBezTo>
                      <a:cubicBezTo>
                        <a:pt x="149792" y="309336"/>
                        <a:pt x="152482" y="307990"/>
                        <a:pt x="148447" y="317405"/>
                      </a:cubicBezTo>
                      <a:cubicBezTo>
                        <a:pt x="147103" y="322785"/>
                        <a:pt x="144412" y="321440"/>
                        <a:pt x="143068" y="320095"/>
                      </a:cubicBezTo>
                      <a:cubicBezTo>
                        <a:pt x="141723" y="320095"/>
                        <a:pt x="140377" y="320095"/>
                        <a:pt x="141723" y="316060"/>
                      </a:cubicBezTo>
                      <a:cubicBezTo>
                        <a:pt x="144412" y="305301"/>
                        <a:pt x="144412" y="307990"/>
                        <a:pt x="148447" y="295886"/>
                      </a:cubicBezTo>
                      <a:cubicBezTo>
                        <a:pt x="153827" y="282437"/>
                        <a:pt x="156517" y="264953"/>
                        <a:pt x="164587" y="243433"/>
                      </a:cubicBezTo>
                      <a:cubicBezTo>
                        <a:pt x="172656" y="221914"/>
                        <a:pt x="180725" y="197706"/>
                        <a:pt x="190140" y="170807"/>
                      </a:cubicBezTo>
                      <a:cubicBezTo>
                        <a:pt x="195520" y="157358"/>
                        <a:pt x="200900" y="143909"/>
                        <a:pt x="206279" y="130459"/>
                      </a:cubicBezTo>
                      <a:cubicBezTo>
                        <a:pt x="211659" y="115665"/>
                        <a:pt x="218384" y="102215"/>
                        <a:pt x="219728" y="88766"/>
                      </a:cubicBezTo>
                      <a:cubicBezTo>
                        <a:pt x="221074" y="75316"/>
                        <a:pt x="217039" y="61867"/>
                        <a:pt x="207624" y="53798"/>
                      </a:cubicBezTo>
                      <a:cubicBezTo>
                        <a:pt x="198210" y="44383"/>
                        <a:pt x="187451" y="44383"/>
                        <a:pt x="171311" y="47072"/>
                      </a:cubicBezTo>
                      <a:cubicBezTo>
                        <a:pt x="163241" y="48418"/>
                        <a:pt x="153827" y="48418"/>
                        <a:pt x="144412" y="47072"/>
                      </a:cubicBezTo>
                      <a:cubicBezTo>
                        <a:pt x="134997" y="44383"/>
                        <a:pt x="126928" y="41694"/>
                        <a:pt x="120204" y="39003"/>
                      </a:cubicBezTo>
                      <a:cubicBezTo>
                        <a:pt x="105409" y="33623"/>
                        <a:pt x="91960" y="28244"/>
                        <a:pt x="81200" y="24210"/>
                      </a:cubicBezTo>
                      <a:cubicBezTo>
                        <a:pt x="70441" y="20174"/>
                        <a:pt x="59681" y="16139"/>
                        <a:pt x="51612" y="16139"/>
                      </a:cubicBezTo>
                      <a:cubicBezTo>
                        <a:pt x="47577" y="14795"/>
                        <a:pt x="43542" y="14795"/>
                        <a:pt x="39508" y="16139"/>
                      </a:cubicBezTo>
                      <a:cubicBezTo>
                        <a:pt x="36817" y="17484"/>
                        <a:pt x="34128" y="18830"/>
                        <a:pt x="31438" y="20174"/>
                      </a:cubicBezTo>
                      <a:cubicBezTo>
                        <a:pt x="27403" y="24210"/>
                        <a:pt x="26058" y="25554"/>
                        <a:pt x="24713" y="26899"/>
                      </a:cubicBezTo>
                      <a:cubicBezTo>
                        <a:pt x="23368" y="28244"/>
                        <a:pt x="22024" y="29588"/>
                        <a:pt x="20678" y="33623"/>
                      </a:cubicBezTo>
                      <a:cubicBezTo>
                        <a:pt x="19333" y="36314"/>
                        <a:pt x="19333" y="40348"/>
                        <a:pt x="19333" y="43038"/>
                      </a:cubicBezTo>
                      <a:cubicBezTo>
                        <a:pt x="19333" y="45728"/>
                        <a:pt x="20678" y="48418"/>
                        <a:pt x="17989" y="49763"/>
                      </a:cubicBezTo>
                      <a:cubicBezTo>
                        <a:pt x="16644" y="51108"/>
                        <a:pt x="12609" y="49763"/>
                        <a:pt x="4540" y="45728"/>
                      </a:cubicBezTo>
                      <a:cubicBezTo>
                        <a:pt x="504" y="43038"/>
                        <a:pt x="-840" y="36314"/>
                        <a:pt x="504" y="29588"/>
                      </a:cubicBezTo>
                      <a:cubicBezTo>
                        <a:pt x="3194" y="22864"/>
                        <a:pt x="4540" y="21519"/>
                        <a:pt x="7229" y="18830"/>
                      </a:cubicBezTo>
                      <a:cubicBezTo>
                        <a:pt x="9920" y="17484"/>
                        <a:pt x="12609" y="14795"/>
                        <a:pt x="19333" y="9415"/>
                      </a:cubicBezTo>
                      <a:cubicBezTo>
                        <a:pt x="22024" y="6724"/>
                        <a:pt x="27403" y="4035"/>
                        <a:pt x="32782" y="2690"/>
                      </a:cubicBezTo>
                      <a:cubicBezTo>
                        <a:pt x="38162" y="1346"/>
                        <a:pt x="43542" y="0"/>
                        <a:pt x="50267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7" name="任意多边形: 形状 1606" descr="af1ee372-ca7c-49b6-8162-58d4cd587aef"/>
                <p:cNvSpPr/>
                <p:nvPr/>
              </p:nvSpPr>
              <p:spPr>
                <a:xfrm>
                  <a:off x="10387450" y="4596796"/>
                  <a:ext cx="97488" cy="92052"/>
                </a:xfrm>
                <a:custGeom>
                  <a:avLst/>
                  <a:gdLst>
                    <a:gd name="connsiteX0" fmla="*/ 66785 w 97488"/>
                    <a:gd name="connsiteY0" fmla="*/ 0 h 92052"/>
                    <a:gd name="connsiteX1" fmla="*/ 86960 w 97488"/>
                    <a:gd name="connsiteY1" fmla="*/ 4035 h 92052"/>
                    <a:gd name="connsiteX2" fmla="*/ 93684 w 97488"/>
                    <a:gd name="connsiteY2" fmla="*/ 6724 h 92052"/>
                    <a:gd name="connsiteX3" fmla="*/ 96374 w 97488"/>
                    <a:gd name="connsiteY3" fmla="*/ 16139 h 92052"/>
                    <a:gd name="connsiteX4" fmla="*/ 89649 w 97488"/>
                    <a:gd name="connsiteY4" fmla="*/ 22864 h 92052"/>
                    <a:gd name="connsiteX5" fmla="*/ 84269 w 97488"/>
                    <a:gd name="connsiteY5" fmla="*/ 20174 h 92052"/>
                    <a:gd name="connsiteX6" fmla="*/ 69475 w 97488"/>
                    <a:gd name="connsiteY6" fmla="*/ 20174 h 92052"/>
                    <a:gd name="connsiteX7" fmla="*/ 60061 w 97488"/>
                    <a:gd name="connsiteY7" fmla="*/ 21519 h 92052"/>
                    <a:gd name="connsiteX8" fmla="*/ 49301 w 97488"/>
                    <a:gd name="connsiteY8" fmla="*/ 24209 h 92052"/>
                    <a:gd name="connsiteX9" fmla="*/ 33162 w 97488"/>
                    <a:gd name="connsiteY9" fmla="*/ 37659 h 92052"/>
                    <a:gd name="connsiteX10" fmla="*/ 23747 w 97488"/>
                    <a:gd name="connsiteY10" fmla="*/ 44383 h 92052"/>
                    <a:gd name="connsiteX11" fmla="*/ 18367 w 97488"/>
                    <a:gd name="connsiteY11" fmla="*/ 53798 h 92052"/>
                    <a:gd name="connsiteX12" fmla="*/ 19713 w 97488"/>
                    <a:gd name="connsiteY12" fmla="*/ 71282 h 92052"/>
                    <a:gd name="connsiteX13" fmla="*/ 18367 w 97488"/>
                    <a:gd name="connsiteY13" fmla="*/ 84731 h 92052"/>
                    <a:gd name="connsiteX14" fmla="*/ 21058 w 97488"/>
                    <a:gd name="connsiteY14" fmla="*/ 88766 h 92052"/>
                    <a:gd name="connsiteX15" fmla="*/ 17022 w 97488"/>
                    <a:gd name="connsiteY15" fmla="*/ 91455 h 92052"/>
                    <a:gd name="connsiteX16" fmla="*/ 14333 w 97488"/>
                    <a:gd name="connsiteY16" fmla="*/ 91455 h 92052"/>
                    <a:gd name="connsiteX17" fmla="*/ 10298 w 97488"/>
                    <a:gd name="connsiteY17" fmla="*/ 86076 h 92052"/>
                    <a:gd name="connsiteX18" fmla="*/ 2229 w 97488"/>
                    <a:gd name="connsiteY18" fmla="*/ 71282 h 92052"/>
                    <a:gd name="connsiteX19" fmla="*/ 883 w 97488"/>
                    <a:gd name="connsiteY19" fmla="*/ 48418 h 92052"/>
                    <a:gd name="connsiteX20" fmla="*/ 6263 w 97488"/>
                    <a:gd name="connsiteY20" fmla="*/ 36314 h 92052"/>
                    <a:gd name="connsiteX21" fmla="*/ 15678 w 97488"/>
                    <a:gd name="connsiteY21" fmla="*/ 24209 h 92052"/>
                    <a:gd name="connsiteX22" fmla="*/ 39886 w 97488"/>
                    <a:gd name="connsiteY22" fmla="*/ 5380 h 92052"/>
                    <a:gd name="connsiteX23" fmla="*/ 54681 w 97488"/>
                    <a:gd name="connsiteY23" fmla="*/ 4035 h 92052"/>
                    <a:gd name="connsiteX24" fmla="*/ 66785 w 97488"/>
                    <a:gd name="connsiteY24" fmla="*/ 0 h 92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7488" h="92052">
                      <a:moveTo>
                        <a:pt x="66785" y="0"/>
                      </a:moveTo>
                      <a:cubicBezTo>
                        <a:pt x="76200" y="0"/>
                        <a:pt x="82925" y="2690"/>
                        <a:pt x="86960" y="4035"/>
                      </a:cubicBezTo>
                      <a:cubicBezTo>
                        <a:pt x="90994" y="5380"/>
                        <a:pt x="89649" y="5380"/>
                        <a:pt x="93684" y="6724"/>
                      </a:cubicBezTo>
                      <a:cubicBezTo>
                        <a:pt x="96374" y="8070"/>
                        <a:pt x="99064" y="12104"/>
                        <a:pt x="96374" y="16139"/>
                      </a:cubicBezTo>
                      <a:cubicBezTo>
                        <a:pt x="95029" y="18830"/>
                        <a:pt x="90994" y="22864"/>
                        <a:pt x="89649" y="22864"/>
                      </a:cubicBezTo>
                      <a:cubicBezTo>
                        <a:pt x="86960" y="22864"/>
                        <a:pt x="88305" y="20174"/>
                        <a:pt x="84269" y="20174"/>
                      </a:cubicBezTo>
                      <a:cubicBezTo>
                        <a:pt x="80234" y="20174"/>
                        <a:pt x="76200" y="20174"/>
                        <a:pt x="69475" y="20174"/>
                      </a:cubicBezTo>
                      <a:cubicBezTo>
                        <a:pt x="66785" y="20174"/>
                        <a:pt x="64096" y="20174"/>
                        <a:pt x="60061" y="21519"/>
                      </a:cubicBezTo>
                      <a:cubicBezTo>
                        <a:pt x="56026" y="21519"/>
                        <a:pt x="53336" y="22864"/>
                        <a:pt x="49301" y="24209"/>
                      </a:cubicBezTo>
                      <a:cubicBezTo>
                        <a:pt x="42577" y="26899"/>
                        <a:pt x="37197" y="33623"/>
                        <a:pt x="33162" y="37659"/>
                      </a:cubicBezTo>
                      <a:cubicBezTo>
                        <a:pt x="30471" y="40348"/>
                        <a:pt x="25093" y="41694"/>
                        <a:pt x="23747" y="44383"/>
                      </a:cubicBezTo>
                      <a:cubicBezTo>
                        <a:pt x="22402" y="47072"/>
                        <a:pt x="19713" y="51107"/>
                        <a:pt x="18367" y="53798"/>
                      </a:cubicBezTo>
                      <a:cubicBezTo>
                        <a:pt x="17022" y="59178"/>
                        <a:pt x="19713" y="65902"/>
                        <a:pt x="19713" y="71282"/>
                      </a:cubicBezTo>
                      <a:cubicBezTo>
                        <a:pt x="19713" y="76662"/>
                        <a:pt x="17022" y="82042"/>
                        <a:pt x="18367" y="84731"/>
                      </a:cubicBezTo>
                      <a:cubicBezTo>
                        <a:pt x="19713" y="87420"/>
                        <a:pt x="19713" y="86076"/>
                        <a:pt x="21058" y="88766"/>
                      </a:cubicBezTo>
                      <a:cubicBezTo>
                        <a:pt x="21058" y="90111"/>
                        <a:pt x="19713" y="90111"/>
                        <a:pt x="17022" y="91455"/>
                      </a:cubicBezTo>
                      <a:cubicBezTo>
                        <a:pt x="15678" y="91455"/>
                        <a:pt x="15678" y="92800"/>
                        <a:pt x="14333" y="91455"/>
                      </a:cubicBezTo>
                      <a:cubicBezTo>
                        <a:pt x="11643" y="88766"/>
                        <a:pt x="12987" y="88766"/>
                        <a:pt x="10298" y="86076"/>
                      </a:cubicBezTo>
                      <a:cubicBezTo>
                        <a:pt x="8953" y="82042"/>
                        <a:pt x="3574" y="78006"/>
                        <a:pt x="2229" y="71282"/>
                      </a:cubicBezTo>
                      <a:cubicBezTo>
                        <a:pt x="-462" y="64556"/>
                        <a:pt x="-462" y="56487"/>
                        <a:pt x="883" y="48418"/>
                      </a:cubicBezTo>
                      <a:cubicBezTo>
                        <a:pt x="883" y="44383"/>
                        <a:pt x="3574" y="40348"/>
                        <a:pt x="6263" y="36314"/>
                      </a:cubicBezTo>
                      <a:cubicBezTo>
                        <a:pt x="8953" y="30934"/>
                        <a:pt x="11643" y="28244"/>
                        <a:pt x="15678" y="24209"/>
                      </a:cubicBezTo>
                      <a:cubicBezTo>
                        <a:pt x="22402" y="16139"/>
                        <a:pt x="30471" y="9415"/>
                        <a:pt x="39886" y="5380"/>
                      </a:cubicBezTo>
                      <a:cubicBezTo>
                        <a:pt x="45266" y="4035"/>
                        <a:pt x="50646" y="5380"/>
                        <a:pt x="54681" y="4035"/>
                      </a:cubicBezTo>
                      <a:cubicBezTo>
                        <a:pt x="58716" y="2690"/>
                        <a:pt x="62750" y="0"/>
                        <a:pt x="66785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8" name="任意多边形: 形状 1607" descr="0a324076-2bfd-4721-bbe4-928fca3773ba"/>
                <p:cNvSpPr/>
                <p:nvPr/>
              </p:nvSpPr>
              <p:spPr>
                <a:xfrm>
                  <a:off x="10707028" y="4859059"/>
                  <a:ext cx="398013" cy="141218"/>
                </a:xfrm>
                <a:custGeom>
                  <a:avLst/>
                  <a:gdLst>
                    <a:gd name="connsiteX0" fmla="*/ 45783 w 398013"/>
                    <a:gd name="connsiteY0" fmla="*/ 0 h 141218"/>
                    <a:gd name="connsiteX1" fmla="*/ 61922 w 398013"/>
                    <a:gd name="connsiteY1" fmla="*/ 4035 h 141218"/>
                    <a:gd name="connsiteX2" fmla="*/ 64611 w 398013"/>
                    <a:gd name="connsiteY2" fmla="*/ 10760 h 141218"/>
                    <a:gd name="connsiteX3" fmla="*/ 57887 w 398013"/>
                    <a:gd name="connsiteY3" fmla="*/ 14795 h 141218"/>
                    <a:gd name="connsiteX4" fmla="*/ 48472 w 398013"/>
                    <a:gd name="connsiteY4" fmla="*/ 16140 h 141218"/>
                    <a:gd name="connsiteX5" fmla="*/ 32333 w 398013"/>
                    <a:gd name="connsiteY5" fmla="*/ 18830 h 141218"/>
                    <a:gd name="connsiteX6" fmla="*/ 21573 w 398013"/>
                    <a:gd name="connsiteY6" fmla="*/ 30934 h 141218"/>
                    <a:gd name="connsiteX7" fmla="*/ 21573 w 398013"/>
                    <a:gd name="connsiteY7" fmla="*/ 52453 h 141218"/>
                    <a:gd name="connsiteX8" fmla="*/ 37712 w 398013"/>
                    <a:gd name="connsiteY8" fmla="*/ 75317 h 141218"/>
                    <a:gd name="connsiteX9" fmla="*/ 69991 w 398013"/>
                    <a:gd name="connsiteY9" fmla="*/ 92801 h 141218"/>
                    <a:gd name="connsiteX10" fmla="*/ 154722 w 398013"/>
                    <a:gd name="connsiteY10" fmla="*/ 110285 h 141218"/>
                    <a:gd name="connsiteX11" fmla="*/ 197759 w 398013"/>
                    <a:gd name="connsiteY11" fmla="*/ 118355 h 141218"/>
                    <a:gd name="connsiteX12" fmla="*/ 240798 w 398013"/>
                    <a:gd name="connsiteY12" fmla="*/ 122390 h 141218"/>
                    <a:gd name="connsiteX13" fmla="*/ 318804 w 398013"/>
                    <a:gd name="connsiteY13" fmla="*/ 123734 h 141218"/>
                    <a:gd name="connsiteX14" fmla="*/ 372601 w 398013"/>
                    <a:gd name="connsiteY14" fmla="*/ 133149 h 141218"/>
                    <a:gd name="connsiteX15" fmla="*/ 394121 w 398013"/>
                    <a:gd name="connsiteY15" fmla="*/ 135839 h 141218"/>
                    <a:gd name="connsiteX16" fmla="*/ 396810 w 398013"/>
                    <a:gd name="connsiteY16" fmla="*/ 139874 h 141218"/>
                    <a:gd name="connsiteX17" fmla="*/ 392776 w 398013"/>
                    <a:gd name="connsiteY17" fmla="*/ 141218 h 141218"/>
                    <a:gd name="connsiteX18" fmla="*/ 372601 w 398013"/>
                    <a:gd name="connsiteY18" fmla="*/ 138529 h 141218"/>
                    <a:gd name="connsiteX19" fmla="*/ 318804 w 398013"/>
                    <a:gd name="connsiteY19" fmla="*/ 137184 h 141218"/>
                    <a:gd name="connsiteX20" fmla="*/ 240798 w 398013"/>
                    <a:gd name="connsiteY20" fmla="*/ 135839 h 141218"/>
                    <a:gd name="connsiteX21" fmla="*/ 196415 w 398013"/>
                    <a:gd name="connsiteY21" fmla="*/ 133149 h 141218"/>
                    <a:gd name="connsiteX22" fmla="*/ 150687 w 398013"/>
                    <a:gd name="connsiteY22" fmla="*/ 127769 h 141218"/>
                    <a:gd name="connsiteX23" fmla="*/ 61922 w 398013"/>
                    <a:gd name="connsiteY23" fmla="*/ 108941 h 141218"/>
                    <a:gd name="connsiteX24" fmla="*/ 25608 w 398013"/>
                    <a:gd name="connsiteY24" fmla="*/ 86077 h 141218"/>
                    <a:gd name="connsiteX25" fmla="*/ 1400 w 398013"/>
                    <a:gd name="connsiteY25" fmla="*/ 56488 h 141218"/>
                    <a:gd name="connsiteX26" fmla="*/ 4089 w 398013"/>
                    <a:gd name="connsiteY26" fmla="*/ 25554 h 141218"/>
                    <a:gd name="connsiteX27" fmla="*/ 22919 w 398013"/>
                    <a:gd name="connsiteY27" fmla="*/ 6724 h 141218"/>
                    <a:gd name="connsiteX28" fmla="*/ 35023 w 398013"/>
                    <a:gd name="connsiteY28" fmla="*/ 1346 h 141218"/>
                    <a:gd name="connsiteX29" fmla="*/ 45783 w 398013"/>
                    <a:gd name="connsiteY29" fmla="*/ 0 h 141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98013" h="141218">
                      <a:moveTo>
                        <a:pt x="45783" y="0"/>
                      </a:moveTo>
                      <a:cubicBezTo>
                        <a:pt x="52507" y="0"/>
                        <a:pt x="57887" y="1346"/>
                        <a:pt x="61922" y="4035"/>
                      </a:cubicBezTo>
                      <a:cubicBezTo>
                        <a:pt x="64611" y="6724"/>
                        <a:pt x="65956" y="9415"/>
                        <a:pt x="64611" y="10760"/>
                      </a:cubicBezTo>
                      <a:cubicBezTo>
                        <a:pt x="63267" y="13450"/>
                        <a:pt x="60576" y="13450"/>
                        <a:pt x="57887" y="14795"/>
                      </a:cubicBezTo>
                      <a:cubicBezTo>
                        <a:pt x="55197" y="14795"/>
                        <a:pt x="51162" y="16140"/>
                        <a:pt x="48472" y="16140"/>
                      </a:cubicBezTo>
                      <a:cubicBezTo>
                        <a:pt x="41748" y="17484"/>
                        <a:pt x="41748" y="13450"/>
                        <a:pt x="32333" y="18830"/>
                      </a:cubicBezTo>
                      <a:cubicBezTo>
                        <a:pt x="28299" y="21519"/>
                        <a:pt x="24263" y="25554"/>
                        <a:pt x="21573" y="30934"/>
                      </a:cubicBezTo>
                      <a:cubicBezTo>
                        <a:pt x="18884" y="36314"/>
                        <a:pt x="18884" y="44383"/>
                        <a:pt x="21573" y="52453"/>
                      </a:cubicBezTo>
                      <a:cubicBezTo>
                        <a:pt x="24263" y="60522"/>
                        <a:pt x="29643" y="68592"/>
                        <a:pt x="37712" y="75317"/>
                      </a:cubicBezTo>
                      <a:cubicBezTo>
                        <a:pt x="47127" y="82042"/>
                        <a:pt x="57887" y="88766"/>
                        <a:pt x="69991" y="92801"/>
                      </a:cubicBezTo>
                      <a:cubicBezTo>
                        <a:pt x="95545" y="100870"/>
                        <a:pt x="126479" y="106250"/>
                        <a:pt x="154722" y="110285"/>
                      </a:cubicBezTo>
                      <a:cubicBezTo>
                        <a:pt x="168171" y="112975"/>
                        <a:pt x="182966" y="117010"/>
                        <a:pt x="197759" y="118355"/>
                      </a:cubicBezTo>
                      <a:cubicBezTo>
                        <a:pt x="212554" y="119699"/>
                        <a:pt x="226003" y="121045"/>
                        <a:pt x="240798" y="122390"/>
                      </a:cubicBezTo>
                      <a:cubicBezTo>
                        <a:pt x="269042" y="123734"/>
                        <a:pt x="295941" y="121045"/>
                        <a:pt x="318804" y="123734"/>
                      </a:cubicBezTo>
                      <a:cubicBezTo>
                        <a:pt x="341668" y="125079"/>
                        <a:pt x="359152" y="131805"/>
                        <a:pt x="372601" y="133149"/>
                      </a:cubicBezTo>
                      <a:cubicBezTo>
                        <a:pt x="386050" y="135839"/>
                        <a:pt x="383361" y="134494"/>
                        <a:pt x="394121" y="135839"/>
                      </a:cubicBezTo>
                      <a:cubicBezTo>
                        <a:pt x="399500" y="135839"/>
                        <a:pt x="398156" y="138529"/>
                        <a:pt x="396810" y="139874"/>
                      </a:cubicBezTo>
                      <a:cubicBezTo>
                        <a:pt x="396810" y="141218"/>
                        <a:pt x="396810" y="141218"/>
                        <a:pt x="392776" y="141218"/>
                      </a:cubicBezTo>
                      <a:cubicBezTo>
                        <a:pt x="383361" y="139874"/>
                        <a:pt x="386050" y="139874"/>
                        <a:pt x="372601" y="138529"/>
                      </a:cubicBezTo>
                      <a:cubicBezTo>
                        <a:pt x="360497" y="138529"/>
                        <a:pt x="341668" y="138529"/>
                        <a:pt x="318804" y="137184"/>
                      </a:cubicBezTo>
                      <a:cubicBezTo>
                        <a:pt x="295941" y="135839"/>
                        <a:pt x="269042" y="137184"/>
                        <a:pt x="240798" y="135839"/>
                      </a:cubicBezTo>
                      <a:cubicBezTo>
                        <a:pt x="226003" y="135839"/>
                        <a:pt x="211209" y="134494"/>
                        <a:pt x="196415" y="133149"/>
                      </a:cubicBezTo>
                      <a:cubicBezTo>
                        <a:pt x="181621" y="131805"/>
                        <a:pt x="165482" y="130459"/>
                        <a:pt x="150687" y="127769"/>
                      </a:cubicBezTo>
                      <a:cubicBezTo>
                        <a:pt x="119754" y="123734"/>
                        <a:pt x="90166" y="118355"/>
                        <a:pt x="61922" y="108941"/>
                      </a:cubicBezTo>
                      <a:cubicBezTo>
                        <a:pt x="47127" y="103561"/>
                        <a:pt x="36368" y="94146"/>
                        <a:pt x="25608" y="86077"/>
                      </a:cubicBezTo>
                      <a:cubicBezTo>
                        <a:pt x="14849" y="78007"/>
                        <a:pt x="5435" y="67247"/>
                        <a:pt x="1400" y="56488"/>
                      </a:cubicBezTo>
                      <a:cubicBezTo>
                        <a:pt x="-1291" y="45728"/>
                        <a:pt x="55" y="34968"/>
                        <a:pt x="4089" y="25554"/>
                      </a:cubicBezTo>
                      <a:cubicBezTo>
                        <a:pt x="8124" y="16140"/>
                        <a:pt x="16193" y="10760"/>
                        <a:pt x="22919" y="6724"/>
                      </a:cubicBezTo>
                      <a:cubicBezTo>
                        <a:pt x="29643" y="2691"/>
                        <a:pt x="32333" y="1346"/>
                        <a:pt x="35023" y="1346"/>
                      </a:cubicBezTo>
                      <a:cubicBezTo>
                        <a:pt x="37712" y="1346"/>
                        <a:pt x="39057" y="0"/>
                        <a:pt x="4578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09" name="任意多边形: 形状 1608" descr="2fb1105a-cb4d-4893-b19d-41c2f1ca528a"/>
                <p:cNvSpPr/>
                <p:nvPr/>
              </p:nvSpPr>
              <p:spPr>
                <a:xfrm>
                  <a:off x="10986644" y="4644962"/>
                  <a:ext cx="167315" cy="350084"/>
                </a:xfrm>
                <a:custGeom>
                  <a:avLst/>
                  <a:gdLst>
                    <a:gd name="connsiteX0" fmla="*/ 76848 w 167315"/>
                    <a:gd name="connsiteY0" fmla="*/ 252 h 350084"/>
                    <a:gd name="connsiteX1" fmla="*/ 119886 w 167315"/>
                    <a:gd name="connsiteY1" fmla="*/ 12357 h 350084"/>
                    <a:gd name="connsiteX2" fmla="*/ 144094 w 167315"/>
                    <a:gd name="connsiteY2" fmla="*/ 47325 h 350084"/>
                    <a:gd name="connsiteX3" fmla="*/ 152164 w 167315"/>
                    <a:gd name="connsiteY3" fmla="*/ 87673 h 350084"/>
                    <a:gd name="connsiteX4" fmla="*/ 157543 w 167315"/>
                    <a:gd name="connsiteY4" fmla="*/ 128022 h 350084"/>
                    <a:gd name="connsiteX5" fmla="*/ 157543 w 167315"/>
                    <a:gd name="connsiteY5" fmla="*/ 168370 h 350084"/>
                    <a:gd name="connsiteX6" fmla="*/ 158889 w 167315"/>
                    <a:gd name="connsiteY6" fmla="*/ 207372 h 350084"/>
                    <a:gd name="connsiteX7" fmla="*/ 166958 w 167315"/>
                    <a:gd name="connsiteY7" fmla="*/ 277309 h 350084"/>
                    <a:gd name="connsiteX8" fmla="*/ 165614 w 167315"/>
                    <a:gd name="connsiteY8" fmla="*/ 327071 h 350084"/>
                    <a:gd name="connsiteX9" fmla="*/ 166958 w 167315"/>
                    <a:gd name="connsiteY9" fmla="*/ 345901 h 350084"/>
                    <a:gd name="connsiteX10" fmla="*/ 162923 w 167315"/>
                    <a:gd name="connsiteY10" fmla="*/ 349935 h 350084"/>
                    <a:gd name="connsiteX11" fmla="*/ 160234 w 167315"/>
                    <a:gd name="connsiteY11" fmla="*/ 345901 h 350084"/>
                    <a:gd name="connsiteX12" fmla="*/ 157543 w 167315"/>
                    <a:gd name="connsiteY12" fmla="*/ 327071 h 350084"/>
                    <a:gd name="connsiteX13" fmla="*/ 149474 w 167315"/>
                    <a:gd name="connsiteY13" fmla="*/ 278654 h 350084"/>
                    <a:gd name="connsiteX14" fmla="*/ 141404 w 167315"/>
                    <a:gd name="connsiteY14" fmla="*/ 208718 h 350084"/>
                    <a:gd name="connsiteX15" fmla="*/ 138715 w 167315"/>
                    <a:gd name="connsiteY15" fmla="*/ 168370 h 350084"/>
                    <a:gd name="connsiteX16" fmla="*/ 136025 w 167315"/>
                    <a:gd name="connsiteY16" fmla="*/ 128022 h 350084"/>
                    <a:gd name="connsiteX17" fmla="*/ 130646 w 167315"/>
                    <a:gd name="connsiteY17" fmla="*/ 87673 h 350084"/>
                    <a:gd name="connsiteX18" fmla="*/ 123920 w 167315"/>
                    <a:gd name="connsiteY18" fmla="*/ 50015 h 350084"/>
                    <a:gd name="connsiteX19" fmla="*/ 109126 w 167315"/>
                    <a:gd name="connsiteY19" fmla="*/ 21771 h 350084"/>
                    <a:gd name="connsiteX20" fmla="*/ 79538 w 167315"/>
                    <a:gd name="connsiteY20" fmla="*/ 15047 h 350084"/>
                    <a:gd name="connsiteX21" fmla="*/ 35155 w 167315"/>
                    <a:gd name="connsiteY21" fmla="*/ 32531 h 350084"/>
                    <a:gd name="connsiteX22" fmla="*/ 21705 w 167315"/>
                    <a:gd name="connsiteY22" fmla="*/ 45980 h 350084"/>
                    <a:gd name="connsiteX23" fmla="*/ 2876 w 167315"/>
                    <a:gd name="connsiteY23" fmla="*/ 56740 h 350084"/>
                    <a:gd name="connsiteX24" fmla="*/ 4221 w 167315"/>
                    <a:gd name="connsiteY24" fmla="*/ 40600 h 350084"/>
                    <a:gd name="connsiteX25" fmla="*/ 20360 w 167315"/>
                    <a:gd name="connsiteY25" fmla="*/ 25807 h 350084"/>
                    <a:gd name="connsiteX26" fmla="*/ 76848 w 167315"/>
                    <a:gd name="connsiteY26" fmla="*/ 252 h 350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7315" h="350084">
                      <a:moveTo>
                        <a:pt x="76848" y="252"/>
                      </a:moveTo>
                      <a:cubicBezTo>
                        <a:pt x="91642" y="-1093"/>
                        <a:pt x="107782" y="2943"/>
                        <a:pt x="119886" y="12357"/>
                      </a:cubicBezTo>
                      <a:cubicBezTo>
                        <a:pt x="131990" y="20427"/>
                        <a:pt x="140059" y="33876"/>
                        <a:pt x="144094" y="47325"/>
                      </a:cubicBezTo>
                      <a:cubicBezTo>
                        <a:pt x="148130" y="60775"/>
                        <a:pt x="150819" y="74224"/>
                        <a:pt x="152164" y="87673"/>
                      </a:cubicBezTo>
                      <a:cubicBezTo>
                        <a:pt x="154854" y="101123"/>
                        <a:pt x="156199" y="114572"/>
                        <a:pt x="157543" y="128022"/>
                      </a:cubicBezTo>
                      <a:cubicBezTo>
                        <a:pt x="158889" y="141471"/>
                        <a:pt x="156199" y="154920"/>
                        <a:pt x="157543" y="168370"/>
                      </a:cubicBezTo>
                      <a:cubicBezTo>
                        <a:pt x="158889" y="181819"/>
                        <a:pt x="157543" y="193923"/>
                        <a:pt x="158889" y="207372"/>
                      </a:cubicBezTo>
                      <a:cubicBezTo>
                        <a:pt x="160234" y="232926"/>
                        <a:pt x="165614" y="257135"/>
                        <a:pt x="166958" y="277309"/>
                      </a:cubicBezTo>
                      <a:cubicBezTo>
                        <a:pt x="166958" y="297483"/>
                        <a:pt x="165614" y="314967"/>
                        <a:pt x="165614" y="327071"/>
                      </a:cubicBezTo>
                      <a:cubicBezTo>
                        <a:pt x="165614" y="339175"/>
                        <a:pt x="166958" y="336486"/>
                        <a:pt x="166958" y="345901"/>
                      </a:cubicBezTo>
                      <a:cubicBezTo>
                        <a:pt x="168303" y="351280"/>
                        <a:pt x="165614" y="349935"/>
                        <a:pt x="162923" y="349935"/>
                      </a:cubicBezTo>
                      <a:cubicBezTo>
                        <a:pt x="161579" y="348590"/>
                        <a:pt x="160234" y="349935"/>
                        <a:pt x="160234" y="345901"/>
                      </a:cubicBezTo>
                      <a:cubicBezTo>
                        <a:pt x="158889" y="336486"/>
                        <a:pt x="158889" y="339175"/>
                        <a:pt x="157543" y="327071"/>
                      </a:cubicBezTo>
                      <a:cubicBezTo>
                        <a:pt x="156199" y="316311"/>
                        <a:pt x="152164" y="298827"/>
                        <a:pt x="149474" y="278654"/>
                      </a:cubicBezTo>
                      <a:cubicBezTo>
                        <a:pt x="146784" y="258479"/>
                        <a:pt x="144094" y="234271"/>
                        <a:pt x="141404" y="208718"/>
                      </a:cubicBezTo>
                      <a:cubicBezTo>
                        <a:pt x="140059" y="195268"/>
                        <a:pt x="140059" y="181819"/>
                        <a:pt x="138715" y="168370"/>
                      </a:cubicBezTo>
                      <a:cubicBezTo>
                        <a:pt x="137370" y="154920"/>
                        <a:pt x="137370" y="141471"/>
                        <a:pt x="136025" y="128022"/>
                      </a:cubicBezTo>
                      <a:cubicBezTo>
                        <a:pt x="134680" y="114572"/>
                        <a:pt x="131990" y="101123"/>
                        <a:pt x="130646" y="87673"/>
                      </a:cubicBezTo>
                      <a:cubicBezTo>
                        <a:pt x="129300" y="74224"/>
                        <a:pt x="127955" y="60775"/>
                        <a:pt x="123920" y="50015"/>
                      </a:cubicBezTo>
                      <a:cubicBezTo>
                        <a:pt x="121231" y="39256"/>
                        <a:pt x="118540" y="28496"/>
                        <a:pt x="109126" y="21771"/>
                      </a:cubicBezTo>
                      <a:cubicBezTo>
                        <a:pt x="99711" y="13702"/>
                        <a:pt x="88952" y="15047"/>
                        <a:pt x="79538" y="15047"/>
                      </a:cubicBezTo>
                      <a:cubicBezTo>
                        <a:pt x="60708" y="16392"/>
                        <a:pt x="44569" y="24461"/>
                        <a:pt x="35155" y="32531"/>
                      </a:cubicBezTo>
                      <a:cubicBezTo>
                        <a:pt x="27085" y="40600"/>
                        <a:pt x="28431" y="39256"/>
                        <a:pt x="21705" y="45980"/>
                      </a:cubicBezTo>
                      <a:cubicBezTo>
                        <a:pt x="14981" y="52705"/>
                        <a:pt x="6911" y="59430"/>
                        <a:pt x="2876" y="56740"/>
                      </a:cubicBezTo>
                      <a:cubicBezTo>
                        <a:pt x="-1159" y="54050"/>
                        <a:pt x="-1159" y="44635"/>
                        <a:pt x="4221" y="40600"/>
                      </a:cubicBezTo>
                      <a:cubicBezTo>
                        <a:pt x="10945" y="32531"/>
                        <a:pt x="10945" y="35220"/>
                        <a:pt x="20360" y="25807"/>
                      </a:cubicBezTo>
                      <a:cubicBezTo>
                        <a:pt x="31120" y="16392"/>
                        <a:pt x="48604" y="1597"/>
                        <a:pt x="76848" y="2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0" name="任意多边形: 形状 1609" descr="a2644039-efc9-40f1-b024-45faa6c26952"/>
                <p:cNvSpPr/>
                <p:nvPr/>
              </p:nvSpPr>
              <p:spPr>
                <a:xfrm>
                  <a:off x="10763570" y="4764914"/>
                  <a:ext cx="153323" cy="110707"/>
                </a:xfrm>
                <a:custGeom>
                  <a:avLst/>
                  <a:gdLst>
                    <a:gd name="connsiteX0" fmla="*/ 88766 w 153323"/>
                    <a:gd name="connsiteY0" fmla="*/ 0 h 110707"/>
                    <a:gd name="connsiteX1" fmla="*/ 130459 w 153323"/>
                    <a:gd name="connsiteY1" fmla="*/ 8070 h 110707"/>
                    <a:gd name="connsiteX2" fmla="*/ 147943 w 153323"/>
                    <a:gd name="connsiteY2" fmla="*/ 28244 h 110707"/>
                    <a:gd name="connsiteX3" fmla="*/ 153323 w 153323"/>
                    <a:gd name="connsiteY3" fmla="*/ 36314 h 110707"/>
                    <a:gd name="connsiteX4" fmla="*/ 149288 w 153323"/>
                    <a:gd name="connsiteY4" fmla="*/ 39003 h 110707"/>
                    <a:gd name="connsiteX5" fmla="*/ 145253 w 153323"/>
                    <a:gd name="connsiteY5" fmla="*/ 39003 h 110707"/>
                    <a:gd name="connsiteX6" fmla="*/ 139874 w 153323"/>
                    <a:gd name="connsiteY6" fmla="*/ 32279 h 110707"/>
                    <a:gd name="connsiteX7" fmla="*/ 119699 w 153323"/>
                    <a:gd name="connsiteY7" fmla="*/ 20174 h 110707"/>
                    <a:gd name="connsiteX8" fmla="*/ 87420 w 153323"/>
                    <a:gd name="connsiteY8" fmla="*/ 14795 h 110707"/>
                    <a:gd name="connsiteX9" fmla="*/ 68592 w 153323"/>
                    <a:gd name="connsiteY9" fmla="*/ 16139 h 110707"/>
                    <a:gd name="connsiteX10" fmla="*/ 51107 w 153323"/>
                    <a:gd name="connsiteY10" fmla="*/ 22864 h 110707"/>
                    <a:gd name="connsiteX11" fmla="*/ 26899 w 153323"/>
                    <a:gd name="connsiteY11" fmla="*/ 47073 h 110707"/>
                    <a:gd name="connsiteX12" fmla="*/ 17484 w 153323"/>
                    <a:gd name="connsiteY12" fmla="*/ 59178 h 110707"/>
                    <a:gd name="connsiteX13" fmla="*/ 18829 w 153323"/>
                    <a:gd name="connsiteY13" fmla="*/ 72627 h 110707"/>
                    <a:gd name="connsiteX14" fmla="*/ 21519 w 153323"/>
                    <a:gd name="connsiteY14" fmla="*/ 91456 h 110707"/>
                    <a:gd name="connsiteX15" fmla="*/ 25553 w 153323"/>
                    <a:gd name="connsiteY15" fmla="*/ 98181 h 110707"/>
                    <a:gd name="connsiteX16" fmla="*/ 24209 w 153323"/>
                    <a:gd name="connsiteY16" fmla="*/ 108941 h 110707"/>
                    <a:gd name="connsiteX17" fmla="*/ 10760 w 153323"/>
                    <a:gd name="connsiteY17" fmla="*/ 106250 h 110707"/>
                    <a:gd name="connsiteX18" fmla="*/ 6724 w 153323"/>
                    <a:gd name="connsiteY18" fmla="*/ 96836 h 110707"/>
                    <a:gd name="connsiteX19" fmla="*/ 0 w 153323"/>
                    <a:gd name="connsiteY19" fmla="*/ 72627 h 110707"/>
                    <a:gd name="connsiteX20" fmla="*/ 2689 w 153323"/>
                    <a:gd name="connsiteY20" fmla="*/ 55143 h 110707"/>
                    <a:gd name="connsiteX21" fmla="*/ 10760 w 153323"/>
                    <a:gd name="connsiteY21" fmla="*/ 37659 h 110707"/>
                    <a:gd name="connsiteX22" fmla="*/ 41693 w 153323"/>
                    <a:gd name="connsiteY22" fmla="*/ 6724 h 110707"/>
                    <a:gd name="connsiteX23" fmla="*/ 65902 w 153323"/>
                    <a:gd name="connsiteY23" fmla="*/ 1346 h 110707"/>
                    <a:gd name="connsiteX24" fmla="*/ 88766 w 153323"/>
                    <a:gd name="connsiteY24" fmla="*/ 0 h 110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53323" h="110707">
                      <a:moveTo>
                        <a:pt x="88766" y="0"/>
                      </a:moveTo>
                      <a:cubicBezTo>
                        <a:pt x="104904" y="0"/>
                        <a:pt x="119699" y="1346"/>
                        <a:pt x="130459" y="8070"/>
                      </a:cubicBezTo>
                      <a:cubicBezTo>
                        <a:pt x="141218" y="14795"/>
                        <a:pt x="145253" y="22864"/>
                        <a:pt x="147943" y="28244"/>
                      </a:cubicBezTo>
                      <a:cubicBezTo>
                        <a:pt x="150633" y="33623"/>
                        <a:pt x="151978" y="32279"/>
                        <a:pt x="153323" y="36314"/>
                      </a:cubicBezTo>
                      <a:cubicBezTo>
                        <a:pt x="153323" y="37659"/>
                        <a:pt x="151978" y="39003"/>
                        <a:pt x="149288" y="39003"/>
                      </a:cubicBezTo>
                      <a:cubicBezTo>
                        <a:pt x="146598" y="40348"/>
                        <a:pt x="146598" y="40348"/>
                        <a:pt x="145253" y="39003"/>
                      </a:cubicBezTo>
                      <a:cubicBezTo>
                        <a:pt x="142563" y="36314"/>
                        <a:pt x="143908" y="36314"/>
                        <a:pt x="139874" y="32279"/>
                      </a:cubicBezTo>
                      <a:cubicBezTo>
                        <a:pt x="135839" y="28244"/>
                        <a:pt x="127769" y="24210"/>
                        <a:pt x="119699" y="20174"/>
                      </a:cubicBezTo>
                      <a:cubicBezTo>
                        <a:pt x="110284" y="16139"/>
                        <a:pt x="99526" y="14795"/>
                        <a:pt x="87420" y="14795"/>
                      </a:cubicBezTo>
                      <a:cubicBezTo>
                        <a:pt x="80696" y="14795"/>
                        <a:pt x="75316" y="14795"/>
                        <a:pt x="68592" y="16139"/>
                      </a:cubicBezTo>
                      <a:cubicBezTo>
                        <a:pt x="63212" y="17484"/>
                        <a:pt x="56487" y="20174"/>
                        <a:pt x="51107" y="22864"/>
                      </a:cubicBezTo>
                      <a:cubicBezTo>
                        <a:pt x="40348" y="28244"/>
                        <a:pt x="32279" y="39003"/>
                        <a:pt x="26899" y="47073"/>
                      </a:cubicBezTo>
                      <a:cubicBezTo>
                        <a:pt x="24209" y="51107"/>
                        <a:pt x="18829" y="55143"/>
                        <a:pt x="17484" y="59178"/>
                      </a:cubicBezTo>
                      <a:cubicBezTo>
                        <a:pt x="16139" y="64557"/>
                        <a:pt x="18829" y="68593"/>
                        <a:pt x="18829" y="72627"/>
                      </a:cubicBezTo>
                      <a:cubicBezTo>
                        <a:pt x="18829" y="80697"/>
                        <a:pt x="18829" y="87421"/>
                        <a:pt x="21519" y="91456"/>
                      </a:cubicBezTo>
                      <a:cubicBezTo>
                        <a:pt x="24209" y="95491"/>
                        <a:pt x="22864" y="95491"/>
                        <a:pt x="25553" y="98181"/>
                      </a:cubicBezTo>
                      <a:cubicBezTo>
                        <a:pt x="26899" y="100870"/>
                        <a:pt x="28244" y="106250"/>
                        <a:pt x="24209" y="108941"/>
                      </a:cubicBezTo>
                      <a:cubicBezTo>
                        <a:pt x="21519" y="111630"/>
                        <a:pt x="13449" y="111630"/>
                        <a:pt x="10760" y="106250"/>
                      </a:cubicBezTo>
                      <a:cubicBezTo>
                        <a:pt x="6724" y="102216"/>
                        <a:pt x="10760" y="102216"/>
                        <a:pt x="6724" y="96836"/>
                      </a:cubicBezTo>
                      <a:cubicBezTo>
                        <a:pt x="4035" y="91456"/>
                        <a:pt x="0" y="83386"/>
                        <a:pt x="0" y="72627"/>
                      </a:cubicBezTo>
                      <a:cubicBezTo>
                        <a:pt x="0" y="67247"/>
                        <a:pt x="1345" y="60522"/>
                        <a:pt x="2689" y="55143"/>
                      </a:cubicBezTo>
                      <a:cubicBezTo>
                        <a:pt x="4035" y="49763"/>
                        <a:pt x="6724" y="43038"/>
                        <a:pt x="10760" y="37659"/>
                      </a:cubicBezTo>
                      <a:cubicBezTo>
                        <a:pt x="17484" y="26899"/>
                        <a:pt x="26899" y="13450"/>
                        <a:pt x="41693" y="6724"/>
                      </a:cubicBezTo>
                      <a:cubicBezTo>
                        <a:pt x="49763" y="4035"/>
                        <a:pt x="57832" y="2690"/>
                        <a:pt x="65902" y="1346"/>
                      </a:cubicBezTo>
                      <a:cubicBezTo>
                        <a:pt x="72627" y="0"/>
                        <a:pt x="80696" y="0"/>
                        <a:pt x="8876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1" name="任意多边形: 形状 1610" descr="600863c0-e31b-4646-b02b-ad10f6cc4381"/>
                <p:cNvSpPr/>
                <p:nvPr/>
              </p:nvSpPr>
              <p:spPr>
                <a:xfrm>
                  <a:off x="10899032" y="4689932"/>
                  <a:ext cx="143306" cy="103560"/>
                </a:xfrm>
                <a:custGeom>
                  <a:avLst/>
                  <a:gdLst>
                    <a:gd name="connsiteX0" fmla="*/ 60899 w 143306"/>
                    <a:gd name="connsiteY0" fmla="*/ 1009 h 103560"/>
                    <a:gd name="connsiteX1" fmla="*/ 83763 w 143306"/>
                    <a:gd name="connsiteY1" fmla="*/ 1009 h 103560"/>
                    <a:gd name="connsiteX2" fmla="*/ 120075 w 143306"/>
                    <a:gd name="connsiteY2" fmla="*/ 11769 h 103560"/>
                    <a:gd name="connsiteX3" fmla="*/ 136215 w 143306"/>
                    <a:gd name="connsiteY3" fmla="*/ 29253 h 103560"/>
                    <a:gd name="connsiteX4" fmla="*/ 142939 w 143306"/>
                    <a:gd name="connsiteY4" fmla="*/ 34632 h 103560"/>
                    <a:gd name="connsiteX5" fmla="*/ 140250 w 143306"/>
                    <a:gd name="connsiteY5" fmla="*/ 38668 h 103560"/>
                    <a:gd name="connsiteX6" fmla="*/ 136215 w 143306"/>
                    <a:gd name="connsiteY6" fmla="*/ 40012 h 103560"/>
                    <a:gd name="connsiteX7" fmla="*/ 129491 w 143306"/>
                    <a:gd name="connsiteY7" fmla="*/ 34632 h 103560"/>
                    <a:gd name="connsiteX8" fmla="*/ 109316 w 143306"/>
                    <a:gd name="connsiteY8" fmla="*/ 23873 h 103560"/>
                    <a:gd name="connsiteX9" fmla="*/ 81072 w 143306"/>
                    <a:gd name="connsiteY9" fmla="*/ 15804 h 103560"/>
                    <a:gd name="connsiteX10" fmla="*/ 66279 w 143306"/>
                    <a:gd name="connsiteY10" fmla="*/ 15804 h 103560"/>
                    <a:gd name="connsiteX11" fmla="*/ 51484 w 143306"/>
                    <a:gd name="connsiteY11" fmla="*/ 22528 h 103560"/>
                    <a:gd name="connsiteX12" fmla="*/ 32655 w 143306"/>
                    <a:gd name="connsiteY12" fmla="*/ 46737 h 103560"/>
                    <a:gd name="connsiteX13" fmla="*/ 23240 w 143306"/>
                    <a:gd name="connsiteY13" fmla="*/ 58841 h 103560"/>
                    <a:gd name="connsiteX14" fmla="*/ 21896 w 143306"/>
                    <a:gd name="connsiteY14" fmla="*/ 70945 h 103560"/>
                    <a:gd name="connsiteX15" fmla="*/ 16516 w 143306"/>
                    <a:gd name="connsiteY15" fmla="*/ 88429 h 103560"/>
                    <a:gd name="connsiteX16" fmla="*/ 16516 w 143306"/>
                    <a:gd name="connsiteY16" fmla="*/ 95154 h 103560"/>
                    <a:gd name="connsiteX17" fmla="*/ 8447 w 143306"/>
                    <a:gd name="connsiteY17" fmla="*/ 103224 h 103560"/>
                    <a:gd name="connsiteX18" fmla="*/ 376 w 143306"/>
                    <a:gd name="connsiteY18" fmla="*/ 95154 h 103560"/>
                    <a:gd name="connsiteX19" fmla="*/ 1722 w 143306"/>
                    <a:gd name="connsiteY19" fmla="*/ 87085 h 103560"/>
                    <a:gd name="connsiteX20" fmla="*/ 3067 w 143306"/>
                    <a:gd name="connsiteY20" fmla="*/ 65565 h 103560"/>
                    <a:gd name="connsiteX21" fmla="*/ 7101 w 143306"/>
                    <a:gd name="connsiteY21" fmla="*/ 52117 h 103560"/>
                    <a:gd name="connsiteX22" fmla="*/ 15171 w 143306"/>
                    <a:gd name="connsiteY22" fmla="*/ 37322 h 103560"/>
                    <a:gd name="connsiteX23" fmla="*/ 39380 w 143306"/>
                    <a:gd name="connsiteY23" fmla="*/ 7734 h 103560"/>
                    <a:gd name="connsiteX24" fmla="*/ 60899 w 143306"/>
                    <a:gd name="connsiteY24" fmla="*/ 1009 h 103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3306" h="103560">
                      <a:moveTo>
                        <a:pt x="60899" y="1009"/>
                      </a:moveTo>
                      <a:cubicBezTo>
                        <a:pt x="68968" y="-337"/>
                        <a:pt x="77038" y="-337"/>
                        <a:pt x="83763" y="1009"/>
                      </a:cubicBezTo>
                      <a:cubicBezTo>
                        <a:pt x="98557" y="2354"/>
                        <a:pt x="112006" y="6389"/>
                        <a:pt x="120075" y="11769"/>
                      </a:cubicBezTo>
                      <a:cubicBezTo>
                        <a:pt x="129491" y="18493"/>
                        <a:pt x="132181" y="25218"/>
                        <a:pt x="136215" y="29253"/>
                      </a:cubicBezTo>
                      <a:cubicBezTo>
                        <a:pt x="140250" y="33288"/>
                        <a:pt x="140250" y="31942"/>
                        <a:pt x="142939" y="34632"/>
                      </a:cubicBezTo>
                      <a:cubicBezTo>
                        <a:pt x="144285" y="35977"/>
                        <a:pt x="141595" y="37322"/>
                        <a:pt x="140250" y="38668"/>
                      </a:cubicBezTo>
                      <a:cubicBezTo>
                        <a:pt x="137561" y="40012"/>
                        <a:pt x="137561" y="41357"/>
                        <a:pt x="136215" y="40012"/>
                      </a:cubicBezTo>
                      <a:cubicBezTo>
                        <a:pt x="132181" y="37322"/>
                        <a:pt x="133525" y="37322"/>
                        <a:pt x="129491" y="34632"/>
                      </a:cubicBezTo>
                      <a:cubicBezTo>
                        <a:pt x="124111" y="30597"/>
                        <a:pt x="117386" y="27908"/>
                        <a:pt x="109316" y="23873"/>
                      </a:cubicBezTo>
                      <a:cubicBezTo>
                        <a:pt x="101247" y="19838"/>
                        <a:pt x="90487" y="17148"/>
                        <a:pt x="81072" y="15804"/>
                      </a:cubicBezTo>
                      <a:cubicBezTo>
                        <a:pt x="75694" y="14458"/>
                        <a:pt x="71658" y="14458"/>
                        <a:pt x="66279" y="15804"/>
                      </a:cubicBezTo>
                      <a:cubicBezTo>
                        <a:pt x="60899" y="17148"/>
                        <a:pt x="55519" y="19838"/>
                        <a:pt x="51484" y="22528"/>
                      </a:cubicBezTo>
                      <a:cubicBezTo>
                        <a:pt x="43415" y="29253"/>
                        <a:pt x="38035" y="38668"/>
                        <a:pt x="32655" y="46737"/>
                      </a:cubicBezTo>
                      <a:cubicBezTo>
                        <a:pt x="29966" y="52117"/>
                        <a:pt x="24586" y="54806"/>
                        <a:pt x="23240" y="58841"/>
                      </a:cubicBezTo>
                      <a:cubicBezTo>
                        <a:pt x="21896" y="62876"/>
                        <a:pt x="23240" y="66910"/>
                        <a:pt x="21896" y="70945"/>
                      </a:cubicBezTo>
                      <a:cubicBezTo>
                        <a:pt x="19206" y="77670"/>
                        <a:pt x="16516" y="84394"/>
                        <a:pt x="16516" y="88429"/>
                      </a:cubicBezTo>
                      <a:cubicBezTo>
                        <a:pt x="16516" y="92464"/>
                        <a:pt x="16516" y="91120"/>
                        <a:pt x="16516" y="95154"/>
                      </a:cubicBezTo>
                      <a:cubicBezTo>
                        <a:pt x="16516" y="99189"/>
                        <a:pt x="12481" y="103224"/>
                        <a:pt x="8447" y="103224"/>
                      </a:cubicBezTo>
                      <a:cubicBezTo>
                        <a:pt x="4411" y="104569"/>
                        <a:pt x="-968" y="101878"/>
                        <a:pt x="376" y="95154"/>
                      </a:cubicBezTo>
                      <a:cubicBezTo>
                        <a:pt x="-968" y="91120"/>
                        <a:pt x="1722" y="92464"/>
                        <a:pt x="1722" y="87085"/>
                      </a:cubicBezTo>
                      <a:cubicBezTo>
                        <a:pt x="376" y="81705"/>
                        <a:pt x="1722" y="74980"/>
                        <a:pt x="3067" y="65565"/>
                      </a:cubicBezTo>
                      <a:cubicBezTo>
                        <a:pt x="3067" y="61530"/>
                        <a:pt x="5756" y="57496"/>
                        <a:pt x="7101" y="52117"/>
                      </a:cubicBezTo>
                      <a:cubicBezTo>
                        <a:pt x="9791" y="46737"/>
                        <a:pt x="12481" y="42702"/>
                        <a:pt x="15171" y="37322"/>
                      </a:cubicBezTo>
                      <a:cubicBezTo>
                        <a:pt x="20551" y="27908"/>
                        <a:pt x="27275" y="15804"/>
                        <a:pt x="39380" y="7734"/>
                      </a:cubicBezTo>
                      <a:cubicBezTo>
                        <a:pt x="44759" y="3698"/>
                        <a:pt x="54174" y="2354"/>
                        <a:pt x="60899" y="100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2" name="任意多边形: 形状 1611" descr="aba8b14d-5bb8-4f82-99c0-0170fe51d4c1"/>
                <p:cNvSpPr/>
                <p:nvPr/>
              </p:nvSpPr>
              <p:spPr>
                <a:xfrm>
                  <a:off x="11945695" y="4458268"/>
                  <a:ext cx="246305" cy="307259"/>
                </a:xfrm>
                <a:custGeom>
                  <a:avLst/>
                  <a:gdLst>
                    <a:gd name="connsiteX0" fmla="*/ 64630 w 246305"/>
                    <a:gd name="connsiteY0" fmla="*/ 0 h 307259"/>
                    <a:gd name="connsiteX1" fmla="*/ 104977 w 246305"/>
                    <a:gd name="connsiteY1" fmla="*/ 10760 h 307259"/>
                    <a:gd name="connsiteX2" fmla="*/ 127841 w 246305"/>
                    <a:gd name="connsiteY2" fmla="*/ 28244 h 307259"/>
                    <a:gd name="connsiteX3" fmla="*/ 142636 w 246305"/>
                    <a:gd name="connsiteY3" fmla="*/ 45728 h 307259"/>
                    <a:gd name="connsiteX4" fmla="*/ 148016 w 246305"/>
                    <a:gd name="connsiteY4" fmla="*/ 67247 h 307259"/>
                    <a:gd name="connsiteX5" fmla="*/ 130532 w 246305"/>
                    <a:gd name="connsiteY5" fmla="*/ 55143 h 307259"/>
                    <a:gd name="connsiteX6" fmla="*/ 118427 w 246305"/>
                    <a:gd name="connsiteY6" fmla="*/ 37659 h 307259"/>
                    <a:gd name="connsiteX7" fmla="*/ 98253 w 246305"/>
                    <a:gd name="connsiteY7" fmla="*/ 24210 h 307259"/>
                    <a:gd name="connsiteX8" fmla="*/ 67320 w 246305"/>
                    <a:gd name="connsiteY8" fmla="*/ 17484 h 307259"/>
                    <a:gd name="connsiteX9" fmla="*/ 36386 w 246305"/>
                    <a:gd name="connsiteY9" fmla="*/ 30934 h 307259"/>
                    <a:gd name="connsiteX10" fmla="*/ 22937 w 246305"/>
                    <a:gd name="connsiteY10" fmla="*/ 65902 h 307259"/>
                    <a:gd name="connsiteX11" fmla="*/ 32352 w 246305"/>
                    <a:gd name="connsiteY11" fmla="*/ 106250 h 307259"/>
                    <a:gd name="connsiteX12" fmla="*/ 55215 w 246305"/>
                    <a:gd name="connsiteY12" fmla="*/ 145254 h 307259"/>
                    <a:gd name="connsiteX13" fmla="*/ 84804 w 246305"/>
                    <a:gd name="connsiteY13" fmla="*/ 181566 h 307259"/>
                    <a:gd name="connsiteX14" fmla="*/ 119772 w 246305"/>
                    <a:gd name="connsiteY14" fmla="*/ 212500 h 307259"/>
                    <a:gd name="connsiteX15" fmla="*/ 195088 w 246305"/>
                    <a:gd name="connsiteY15" fmla="*/ 258228 h 307259"/>
                    <a:gd name="connsiteX16" fmla="*/ 243506 w 246305"/>
                    <a:gd name="connsiteY16" fmla="*/ 295886 h 307259"/>
                    <a:gd name="connsiteX17" fmla="*/ 246305 w 246305"/>
                    <a:gd name="connsiteY17" fmla="*/ 298154 h 307259"/>
                    <a:gd name="connsiteX18" fmla="*/ 246305 w 246305"/>
                    <a:gd name="connsiteY18" fmla="*/ 307259 h 307259"/>
                    <a:gd name="connsiteX19" fmla="*/ 236782 w 246305"/>
                    <a:gd name="connsiteY19" fmla="*/ 299921 h 307259"/>
                    <a:gd name="connsiteX20" fmla="*/ 184329 w 246305"/>
                    <a:gd name="connsiteY20" fmla="*/ 268987 h 307259"/>
                    <a:gd name="connsiteX21" fmla="*/ 107668 w 246305"/>
                    <a:gd name="connsiteY21" fmla="*/ 223259 h 307259"/>
                    <a:gd name="connsiteX22" fmla="*/ 70009 w 246305"/>
                    <a:gd name="connsiteY22" fmla="*/ 190981 h 307259"/>
                    <a:gd name="connsiteX23" fmla="*/ 36386 w 246305"/>
                    <a:gd name="connsiteY23" fmla="*/ 153323 h 307259"/>
                    <a:gd name="connsiteX24" fmla="*/ 73 w 246305"/>
                    <a:gd name="connsiteY24" fmla="*/ 64558 h 307259"/>
                    <a:gd name="connsiteX25" fmla="*/ 20246 w 246305"/>
                    <a:gd name="connsiteY25" fmla="*/ 21519 h 307259"/>
                    <a:gd name="connsiteX26" fmla="*/ 64630 w 246305"/>
                    <a:gd name="connsiteY26" fmla="*/ 0 h 307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46305" h="307259">
                      <a:moveTo>
                        <a:pt x="64630" y="0"/>
                      </a:moveTo>
                      <a:cubicBezTo>
                        <a:pt x="80769" y="0"/>
                        <a:pt x="94219" y="5380"/>
                        <a:pt x="104977" y="10760"/>
                      </a:cubicBezTo>
                      <a:cubicBezTo>
                        <a:pt x="115737" y="16139"/>
                        <a:pt x="122461" y="22864"/>
                        <a:pt x="127841" y="28244"/>
                      </a:cubicBezTo>
                      <a:cubicBezTo>
                        <a:pt x="138601" y="39003"/>
                        <a:pt x="135911" y="36314"/>
                        <a:pt x="142636" y="45728"/>
                      </a:cubicBezTo>
                      <a:cubicBezTo>
                        <a:pt x="149360" y="55143"/>
                        <a:pt x="152051" y="65902"/>
                        <a:pt x="148016" y="67247"/>
                      </a:cubicBezTo>
                      <a:cubicBezTo>
                        <a:pt x="143981" y="68592"/>
                        <a:pt x="133221" y="63212"/>
                        <a:pt x="130532" y="55143"/>
                      </a:cubicBezTo>
                      <a:cubicBezTo>
                        <a:pt x="123807" y="47072"/>
                        <a:pt x="127841" y="47072"/>
                        <a:pt x="118427" y="37659"/>
                      </a:cubicBezTo>
                      <a:cubicBezTo>
                        <a:pt x="113048" y="33623"/>
                        <a:pt x="106323" y="28244"/>
                        <a:pt x="98253" y="24210"/>
                      </a:cubicBezTo>
                      <a:cubicBezTo>
                        <a:pt x="90184" y="20174"/>
                        <a:pt x="78079" y="17484"/>
                        <a:pt x="67320" y="17484"/>
                      </a:cubicBezTo>
                      <a:cubicBezTo>
                        <a:pt x="56560" y="17484"/>
                        <a:pt x="44456" y="21519"/>
                        <a:pt x="36386" y="30934"/>
                      </a:cubicBezTo>
                      <a:cubicBezTo>
                        <a:pt x="28316" y="40348"/>
                        <a:pt x="24282" y="52452"/>
                        <a:pt x="22937" y="65902"/>
                      </a:cubicBezTo>
                      <a:cubicBezTo>
                        <a:pt x="21592" y="79351"/>
                        <a:pt x="26972" y="92801"/>
                        <a:pt x="32352" y="106250"/>
                      </a:cubicBezTo>
                      <a:cubicBezTo>
                        <a:pt x="37732" y="119699"/>
                        <a:pt x="45801" y="133149"/>
                        <a:pt x="55215" y="145254"/>
                      </a:cubicBezTo>
                      <a:cubicBezTo>
                        <a:pt x="64630" y="157358"/>
                        <a:pt x="72700" y="170807"/>
                        <a:pt x="84804" y="181566"/>
                      </a:cubicBezTo>
                      <a:cubicBezTo>
                        <a:pt x="95563" y="192326"/>
                        <a:pt x="107668" y="203085"/>
                        <a:pt x="119772" y="212500"/>
                      </a:cubicBezTo>
                      <a:cubicBezTo>
                        <a:pt x="145326" y="231329"/>
                        <a:pt x="173570" y="244778"/>
                        <a:pt x="195088" y="258228"/>
                      </a:cubicBezTo>
                      <a:cubicBezTo>
                        <a:pt x="216607" y="271677"/>
                        <a:pt x="232747" y="286472"/>
                        <a:pt x="243506" y="295886"/>
                      </a:cubicBezTo>
                      <a:lnTo>
                        <a:pt x="246305" y="298154"/>
                      </a:lnTo>
                      <a:lnTo>
                        <a:pt x="246305" y="307259"/>
                      </a:lnTo>
                      <a:lnTo>
                        <a:pt x="236782" y="299921"/>
                      </a:lnTo>
                      <a:cubicBezTo>
                        <a:pt x="226022" y="291852"/>
                        <a:pt x="207192" y="281092"/>
                        <a:pt x="184329" y="268987"/>
                      </a:cubicBezTo>
                      <a:cubicBezTo>
                        <a:pt x="161465" y="256882"/>
                        <a:pt x="134567" y="242089"/>
                        <a:pt x="107668" y="223259"/>
                      </a:cubicBezTo>
                      <a:cubicBezTo>
                        <a:pt x="94219" y="213845"/>
                        <a:pt x="82113" y="201741"/>
                        <a:pt x="70009" y="190981"/>
                      </a:cubicBezTo>
                      <a:cubicBezTo>
                        <a:pt x="57905" y="178877"/>
                        <a:pt x="47145" y="166773"/>
                        <a:pt x="36386" y="153323"/>
                      </a:cubicBezTo>
                      <a:cubicBezTo>
                        <a:pt x="16212" y="127769"/>
                        <a:pt x="-1272" y="96835"/>
                        <a:pt x="73" y="64558"/>
                      </a:cubicBezTo>
                      <a:cubicBezTo>
                        <a:pt x="1418" y="48418"/>
                        <a:pt x="9488" y="33623"/>
                        <a:pt x="20246" y="21519"/>
                      </a:cubicBezTo>
                      <a:cubicBezTo>
                        <a:pt x="29661" y="9415"/>
                        <a:pt x="47145" y="0"/>
                        <a:pt x="6463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3" name="任意多边形: 形状 1612" descr="835d2619-3cea-4054-985e-445cd1f1a087"/>
                <p:cNvSpPr/>
                <p:nvPr/>
              </p:nvSpPr>
              <p:spPr>
                <a:xfrm>
                  <a:off x="12082952" y="4448646"/>
                  <a:ext cx="109049" cy="79826"/>
                </a:xfrm>
                <a:custGeom>
                  <a:avLst/>
                  <a:gdLst>
                    <a:gd name="connsiteX0" fmla="*/ 92800 w 109049"/>
                    <a:gd name="connsiteY0" fmla="*/ 208 h 79826"/>
                    <a:gd name="connsiteX1" fmla="*/ 105409 w 109049"/>
                    <a:gd name="connsiteY1" fmla="*/ 3234 h 79826"/>
                    <a:gd name="connsiteX2" fmla="*/ 109049 w 109049"/>
                    <a:gd name="connsiteY2" fmla="*/ 4817 h 79826"/>
                    <a:gd name="connsiteX3" fmla="*/ 109049 w 109049"/>
                    <a:gd name="connsiteY3" fmla="*/ 20445 h 79826"/>
                    <a:gd name="connsiteX4" fmla="*/ 108940 w 109049"/>
                    <a:gd name="connsiteY4" fmla="*/ 20382 h 79826"/>
                    <a:gd name="connsiteX5" fmla="*/ 90111 w 109049"/>
                    <a:gd name="connsiteY5" fmla="*/ 16347 h 79826"/>
                    <a:gd name="connsiteX6" fmla="*/ 53797 w 109049"/>
                    <a:gd name="connsiteY6" fmla="*/ 24416 h 79826"/>
                    <a:gd name="connsiteX7" fmla="*/ 37659 w 109049"/>
                    <a:gd name="connsiteY7" fmla="*/ 31142 h 79826"/>
                    <a:gd name="connsiteX8" fmla="*/ 30933 w 109049"/>
                    <a:gd name="connsiteY8" fmla="*/ 43246 h 79826"/>
                    <a:gd name="connsiteX9" fmla="*/ 21519 w 109049"/>
                    <a:gd name="connsiteY9" fmla="*/ 62075 h 79826"/>
                    <a:gd name="connsiteX10" fmla="*/ 20173 w 109049"/>
                    <a:gd name="connsiteY10" fmla="*/ 70145 h 79826"/>
                    <a:gd name="connsiteX11" fmla="*/ 12104 w 109049"/>
                    <a:gd name="connsiteY11" fmla="*/ 79559 h 79826"/>
                    <a:gd name="connsiteX12" fmla="*/ 0 w 109049"/>
                    <a:gd name="connsiteY12" fmla="*/ 74179 h 79826"/>
                    <a:gd name="connsiteX13" fmla="*/ 2689 w 109049"/>
                    <a:gd name="connsiteY13" fmla="*/ 63419 h 79826"/>
                    <a:gd name="connsiteX14" fmla="*/ 12104 w 109049"/>
                    <a:gd name="connsiteY14" fmla="*/ 37866 h 79826"/>
                    <a:gd name="connsiteX15" fmla="*/ 24209 w 109049"/>
                    <a:gd name="connsiteY15" fmla="*/ 23071 h 79826"/>
                    <a:gd name="connsiteX16" fmla="*/ 43037 w 109049"/>
                    <a:gd name="connsiteY16" fmla="*/ 10967 h 79826"/>
                    <a:gd name="connsiteX17" fmla="*/ 92800 w 109049"/>
                    <a:gd name="connsiteY17" fmla="*/ 208 h 7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9049" h="79826">
                      <a:moveTo>
                        <a:pt x="92800" y="208"/>
                      </a:moveTo>
                      <a:cubicBezTo>
                        <a:pt x="97507" y="208"/>
                        <a:pt x="101542" y="1553"/>
                        <a:pt x="105409" y="3234"/>
                      </a:cubicBezTo>
                      <a:lnTo>
                        <a:pt x="109049" y="4817"/>
                      </a:lnTo>
                      <a:lnTo>
                        <a:pt x="109049" y="20445"/>
                      </a:lnTo>
                      <a:lnTo>
                        <a:pt x="108940" y="20382"/>
                      </a:lnTo>
                      <a:cubicBezTo>
                        <a:pt x="103560" y="19037"/>
                        <a:pt x="96835" y="16347"/>
                        <a:pt x="90111" y="16347"/>
                      </a:cubicBezTo>
                      <a:cubicBezTo>
                        <a:pt x="76661" y="15002"/>
                        <a:pt x="63212" y="19037"/>
                        <a:pt x="53797" y="24416"/>
                      </a:cubicBezTo>
                      <a:cubicBezTo>
                        <a:pt x="48417" y="25762"/>
                        <a:pt x="41693" y="27107"/>
                        <a:pt x="37659" y="31142"/>
                      </a:cubicBezTo>
                      <a:cubicBezTo>
                        <a:pt x="33623" y="33831"/>
                        <a:pt x="33623" y="39211"/>
                        <a:pt x="30933" y="43246"/>
                      </a:cubicBezTo>
                      <a:cubicBezTo>
                        <a:pt x="26899" y="49970"/>
                        <a:pt x="22864" y="56695"/>
                        <a:pt x="21519" y="62075"/>
                      </a:cubicBezTo>
                      <a:cubicBezTo>
                        <a:pt x="20173" y="67454"/>
                        <a:pt x="20173" y="66110"/>
                        <a:pt x="20173" y="70145"/>
                      </a:cubicBezTo>
                      <a:cubicBezTo>
                        <a:pt x="20173" y="74179"/>
                        <a:pt x="16139" y="79559"/>
                        <a:pt x="12104" y="79559"/>
                      </a:cubicBezTo>
                      <a:cubicBezTo>
                        <a:pt x="8069" y="80904"/>
                        <a:pt x="1345" y="76869"/>
                        <a:pt x="0" y="74179"/>
                      </a:cubicBezTo>
                      <a:cubicBezTo>
                        <a:pt x="0" y="68799"/>
                        <a:pt x="2689" y="70145"/>
                        <a:pt x="2689" y="63419"/>
                      </a:cubicBezTo>
                      <a:cubicBezTo>
                        <a:pt x="4035" y="56695"/>
                        <a:pt x="6724" y="47281"/>
                        <a:pt x="12104" y="37866"/>
                      </a:cubicBezTo>
                      <a:cubicBezTo>
                        <a:pt x="14795" y="32486"/>
                        <a:pt x="18829" y="27107"/>
                        <a:pt x="24209" y="23071"/>
                      </a:cubicBezTo>
                      <a:cubicBezTo>
                        <a:pt x="29588" y="19037"/>
                        <a:pt x="36313" y="15002"/>
                        <a:pt x="43037" y="10967"/>
                      </a:cubicBezTo>
                      <a:cubicBezTo>
                        <a:pt x="57832" y="4243"/>
                        <a:pt x="75316" y="-1138"/>
                        <a:pt x="92800" y="20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4" name="任意多边形: 形状 1613" descr="b1842f98-8cbb-40d5-aef2-a9b4ec071f8f"/>
                <p:cNvSpPr/>
                <p:nvPr/>
              </p:nvSpPr>
              <p:spPr>
                <a:xfrm>
                  <a:off x="11706369" y="4829397"/>
                  <a:ext cx="376350" cy="815458"/>
                </a:xfrm>
                <a:custGeom>
                  <a:avLst/>
                  <a:gdLst>
                    <a:gd name="connsiteX0" fmla="*/ 5380 w 376350"/>
                    <a:gd name="connsiteY0" fmla="*/ 73 h 815458"/>
                    <a:gd name="connsiteX1" fmla="*/ 18829 w 376350"/>
                    <a:gd name="connsiteY1" fmla="*/ 36386 h 815458"/>
                    <a:gd name="connsiteX2" fmla="*/ 21519 w 376350"/>
                    <a:gd name="connsiteY2" fmla="*/ 72700 h 815458"/>
                    <a:gd name="connsiteX3" fmla="*/ 37659 w 376350"/>
                    <a:gd name="connsiteY3" fmla="*/ 166845 h 815458"/>
                    <a:gd name="connsiteX4" fmla="*/ 51108 w 376350"/>
                    <a:gd name="connsiteY4" fmla="*/ 228712 h 815458"/>
                    <a:gd name="connsiteX5" fmla="*/ 71281 w 376350"/>
                    <a:gd name="connsiteY5" fmla="*/ 297303 h 815458"/>
                    <a:gd name="connsiteX6" fmla="*/ 139873 w 376350"/>
                    <a:gd name="connsiteY6" fmla="*/ 438522 h 815458"/>
                    <a:gd name="connsiteX7" fmla="*/ 184256 w 376350"/>
                    <a:gd name="connsiteY7" fmla="*/ 505768 h 815458"/>
                    <a:gd name="connsiteX8" fmla="*/ 234019 w 376350"/>
                    <a:gd name="connsiteY8" fmla="*/ 568980 h 815458"/>
                    <a:gd name="connsiteX9" fmla="*/ 324129 w 376350"/>
                    <a:gd name="connsiteY9" fmla="*/ 681954 h 815458"/>
                    <a:gd name="connsiteX10" fmla="*/ 364476 w 376350"/>
                    <a:gd name="connsiteY10" fmla="*/ 772065 h 815458"/>
                    <a:gd name="connsiteX11" fmla="*/ 375236 w 376350"/>
                    <a:gd name="connsiteY11" fmla="*/ 808378 h 815458"/>
                    <a:gd name="connsiteX12" fmla="*/ 372547 w 376350"/>
                    <a:gd name="connsiteY12" fmla="*/ 815102 h 815458"/>
                    <a:gd name="connsiteX13" fmla="*/ 368511 w 376350"/>
                    <a:gd name="connsiteY13" fmla="*/ 808378 h 815458"/>
                    <a:gd name="connsiteX14" fmla="*/ 357752 w 376350"/>
                    <a:gd name="connsiteY14" fmla="*/ 773410 h 815458"/>
                    <a:gd name="connsiteX15" fmla="*/ 309335 w 376350"/>
                    <a:gd name="connsiteY15" fmla="*/ 688679 h 815458"/>
                    <a:gd name="connsiteX16" fmla="*/ 220569 w 376350"/>
                    <a:gd name="connsiteY16" fmla="*/ 577050 h 815458"/>
                    <a:gd name="connsiteX17" fmla="*/ 169461 w 376350"/>
                    <a:gd name="connsiteY17" fmla="*/ 513838 h 815458"/>
                    <a:gd name="connsiteX18" fmla="*/ 121044 w 376350"/>
                    <a:gd name="connsiteY18" fmla="*/ 445246 h 815458"/>
                    <a:gd name="connsiteX19" fmla="*/ 51108 w 376350"/>
                    <a:gd name="connsiteY19" fmla="*/ 299993 h 815458"/>
                    <a:gd name="connsiteX20" fmla="*/ 33623 w 376350"/>
                    <a:gd name="connsiteY20" fmla="*/ 230057 h 815458"/>
                    <a:gd name="connsiteX21" fmla="*/ 17484 w 376350"/>
                    <a:gd name="connsiteY21" fmla="*/ 166845 h 815458"/>
                    <a:gd name="connsiteX22" fmla="*/ 5380 w 376350"/>
                    <a:gd name="connsiteY22" fmla="*/ 71355 h 815458"/>
                    <a:gd name="connsiteX23" fmla="*/ 1345 w 376350"/>
                    <a:gd name="connsiteY23" fmla="*/ 35041 h 815458"/>
                    <a:gd name="connsiteX24" fmla="*/ 5380 w 376350"/>
                    <a:gd name="connsiteY24" fmla="*/ 73 h 815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6350" h="815458">
                      <a:moveTo>
                        <a:pt x="5380" y="73"/>
                      </a:moveTo>
                      <a:cubicBezTo>
                        <a:pt x="9415" y="1418"/>
                        <a:pt x="17484" y="16212"/>
                        <a:pt x="18829" y="36386"/>
                      </a:cubicBezTo>
                      <a:cubicBezTo>
                        <a:pt x="21519" y="53871"/>
                        <a:pt x="17484" y="49836"/>
                        <a:pt x="21519" y="72700"/>
                      </a:cubicBezTo>
                      <a:cubicBezTo>
                        <a:pt x="25553" y="95564"/>
                        <a:pt x="29588" y="127841"/>
                        <a:pt x="37659" y="166845"/>
                      </a:cubicBezTo>
                      <a:cubicBezTo>
                        <a:pt x="41693" y="185673"/>
                        <a:pt x="45728" y="207193"/>
                        <a:pt x="51108" y="228712"/>
                      </a:cubicBezTo>
                      <a:cubicBezTo>
                        <a:pt x="56487" y="250231"/>
                        <a:pt x="63212" y="273095"/>
                        <a:pt x="71281" y="297303"/>
                      </a:cubicBezTo>
                      <a:cubicBezTo>
                        <a:pt x="86076" y="344376"/>
                        <a:pt x="111629" y="392794"/>
                        <a:pt x="139873" y="438522"/>
                      </a:cubicBezTo>
                      <a:cubicBezTo>
                        <a:pt x="153323" y="461386"/>
                        <a:pt x="166772" y="484250"/>
                        <a:pt x="184256" y="505768"/>
                      </a:cubicBezTo>
                      <a:cubicBezTo>
                        <a:pt x="200395" y="527287"/>
                        <a:pt x="217879" y="548806"/>
                        <a:pt x="234019" y="568980"/>
                      </a:cubicBezTo>
                      <a:cubicBezTo>
                        <a:pt x="267642" y="609328"/>
                        <a:pt x="302610" y="646986"/>
                        <a:pt x="324129" y="681954"/>
                      </a:cubicBezTo>
                      <a:cubicBezTo>
                        <a:pt x="345648" y="718267"/>
                        <a:pt x="356407" y="749201"/>
                        <a:pt x="364476" y="772065"/>
                      </a:cubicBezTo>
                      <a:cubicBezTo>
                        <a:pt x="371202" y="794929"/>
                        <a:pt x="371202" y="790894"/>
                        <a:pt x="375236" y="808378"/>
                      </a:cubicBezTo>
                      <a:cubicBezTo>
                        <a:pt x="377926" y="817793"/>
                        <a:pt x="375236" y="815102"/>
                        <a:pt x="372547" y="815102"/>
                      </a:cubicBezTo>
                      <a:cubicBezTo>
                        <a:pt x="371202" y="813758"/>
                        <a:pt x="369856" y="815102"/>
                        <a:pt x="368511" y="808378"/>
                      </a:cubicBezTo>
                      <a:cubicBezTo>
                        <a:pt x="364476" y="790894"/>
                        <a:pt x="365822" y="794929"/>
                        <a:pt x="357752" y="773410"/>
                      </a:cubicBezTo>
                      <a:cubicBezTo>
                        <a:pt x="348338" y="751891"/>
                        <a:pt x="332199" y="722302"/>
                        <a:pt x="309335" y="688679"/>
                      </a:cubicBezTo>
                      <a:cubicBezTo>
                        <a:pt x="286471" y="653711"/>
                        <a:pt x="254192" y="617398"/>
                        <a:pt x="220569" y="577050"/>
                      </a:cubicBezTo>
                      <a:cubicBezTo>
                        <a:pt x="203085" y="556875"/>
                        <a:pt x="186946" y="535357"/>
                        <a:pt x="169461" y="513838"/>
                      </a:cubicBezTo>
                      <a:cubicBezTo>
                        <a:pt x="151977" y="492319"/>
                        <a:pt x="135839" y="468110"/>
                        <a:pt x="121044" y="445246"/>
                      </a:cubicBezTo>
                      <a:cubicBezTo>
                        <a:pt x="91456" y="398174"/>
                        <a:pt x="67247" y="348411"/>
                        <a:pt x="51108" y="299993"/>
                      </a:cubicBezTo>
                      <a:cubicBezTo>
                        <a:pt x="43037" y="277129"/>
                        <a:pt x="39003" y="252920"/>
                        <a:pt x="33623" y="230057"/>
                      </a:cubicBezTo>
                      <a:cubicBezTo>
                        <a:pt x="28244" y="207193"/>
                        <a:pt x="21519" y="187019"/>
                        <a:pt x="17484" y="166845"/>
                      </a:cubicBezTo>
                      <a:cubicBezTo>
                        <a:pt x="10760" y="127841"/>
                        <a:pt x="8069" y="94219"/>
                        <a:pt x="5380" y="71355"/>
                      </a:cubicBezTo>
                      <a:cubicBezTo>
                        <a:pt x="2689" y="48491"/>
                        <a:pt x="4035" y="52525"/>
                        <a:pt x="1345" y="35041"/>
                      </a:cubicBezTo>
                      <a:cubicBezTo>
                        <a:pt x="-1345" y="16212"/>
                        <a:pt x="0" y="-1273"/>
                        <a:pt x="5380" y="7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5" name="任意多边形: 形状 1614" descr="e3cec2c5-b90f-43ff-932d-b3c83e4fd3c9"/>
                <p:cNvSpPr/>
                <p:nvPr/>
              </p:nvSpPr>
              <p:spPr>
                <a:xfrm>
                  <a:off x="11708682" y="4840043"/>
                  <a:ext cx="460701" cy="465683"/>
                </a:xfrm>
                <a:custGeom>
                  <a:avLst/>
                  <a:gdLst>
                    <a:gd name="connsiteX0" fmla="*/ 11808 w 460701"/>
                    <a:gd name="connsiteY0" fmla="*/ 18 h 465683"/>
                    <a:gd name="connsiteX1" fmla="*/ 31310 w 460701"/>
                    <a:gd name="connsiteY1" fmla="*/ 4221 h 465683"/>
                    <a:gd name="connsiteX2" fmla="*/ 59554 w 460701"/>
                    <a:gd name="connsiteY2" fmla="*/ 16326 h 465683"/>
                    <a:gd name="connsiteX3" fmla="*/ 132180 w 460701"/>
                    <a:gd name="connsiteY3" fmla="*/ 47259 h 465683"/>
                    <a:gd name="connsiteX4" fmla="*/ 177907 w 460701"/>
                    <a:gd name="connsiteY4" fmla="*/ 72812 h 465683"/>
                    <a:gd name="connsiteX5" fmla="*/ 202117 w 460701"/>
                    <a:gd name="connsiteY5" fmla="*/ 87607 h 465683"/>
                    <a:gd name="connsiteX6" fmla="*/ 226326 w 460701"/>
                    <a:gd name="connsiteY6" fmla="*/ 103746 h 465683"/>
                    <a:gd name="connsiteX7" fmla="*/ 321816 w 460701"/>
                    <a:gd name="connsiteY7" fmla="*/ 181753 h 465683"/>
                    <a:gd name="connsiteX8" fmla="*/ 359474 w 460701"/>
                    <a:gd name="connsiteY8" fmla="*/ 228825 h 465683"/>
                    <a:gd name="connsiteX9" fmla="*/ 391753 w 460701"/>
                    <a:gd name="connsiteY9" fmla="*/ 277243 h 465683"/>
                    <a:gd name="connsiteX10" fmla="*/ 438825 w 460701"/>
                    <a:gd name="connsiteY10" fmla="*/ 367353 h 465683"/>
                    <a:gd name="connsiteX11" fmla="*/ 454964 w 460701"/>
                    <a:gd name="connsiteY11" fmla="*/ 434600 h 465683"/>
                    <a:gd name="connsiteX12" fmla="*/ 460344 w 460701"/>
                    <a:gd name="connsiteY12" fmla="*/ 460154 h 465683"/>
                    <a:gd name="connsiteX13" fmla="*/ 456309 w 460701"/>
                    <a:gd name="connsiteY13" fmla="*/ 465534 h 465683"/>
                    <a:gd name="connsiteX14" fmla="*/ 452275 w 460701"/>
                    <a:gd name="connsiteY14" fmla="*/ 461499 h 465683"/>
                    <a:gd name="connsiteX15" fmla="*/ 445550 w 460701"/>
                    <a:gd name="connsiteY15" fmla="*/ 435945 h 465683"/>
                    <a:gd name="connsiteX16" fmla="*/ 421341 w 460701"/>
                    <a:gd name="connsiteY16" fmla="*/ 371389 h 465683"/>
                    <a:gd name="connsiteX17" fmla="*/ 375613 w 460701"/>
                    <a:gd name="connsiteY17" fmla="*/ 283967 h 465683"/>
                    <a:gd name="connsiteX18" fmla="*/ 343334 w 460701"/>
                    <a:gd name="connsiteY18" fmla="*/ 236895 h 465683"/>
                    <a:gd name="connsiteX19" fmla="*/ 304332 w 460701"/>
                    <a:gd name="connsiteY19" fmla="*/ 192512 h 465683"/>
                    <a:gd name="connsiteX20" fmla="*/ 211531 w 460701"/>
                    <a:gd name="connsiteY20" fmla="*/ 117195 h 465683"/>
                    <a:gd name="connsiteX21" fmla="*/ 188667 w 460701"/>
                    <a:gd name="connsiteY21" fmla="*/ 99711 h 465683"/>
                    <a:gd name="connsiteX22" fmla="*/ 165803 w 460701"/>
                    <a:gd name="connsiteY22" fmla="*/ 83572 h 465683"/>
                    <a:gd name="connsiteX23" fmla="*/ 120075 w 460701"/>
                    <a:gd name="connsiteY23" fmla="*/ 60708 h 465683"/>
                    <a:gd name="connsiteX24" fmla="*/ 51484 w 460701"/>
                    <a:gd name="connsiteY24" fmla="*/ 28430 h 465683"/>
                    <a:gd name="connsiteX25" fmla="*/ 24586 w 460701"/>
                    <a:gd name="connsiteY25" fmla="*/ 17671 h 465683"/>
                    <a:gd name="connsiteX26" fmla="*/ 376 w 460701"/>
                    <a:gd name="connsiteY26" fmla="*/ 2876 h 465683"/>
                    <a:gd name="connsiteX27" fmla="*/ 11808 w 460701"/>
                    <a:gd name="connsiteY27" fmla="*/ 18 h 465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460701" h="465683">
                      <a:moveTo>
                        <a:pt x="11808" y="18"/>
                      </a:moveTo>
                      <a:cubicBezTo>
                        <a:pt x="17524" y="187"/>
                        <a:pt x="24585" y="1531"/>
                        <a:pt x="31310" y="4221"/>
                      </a:cubicBezTo>
                      <a:cubicBezTo>
                        <a:pt x="46104" y="9601"/>
                        <a:pt x="40724" y="9601"/>
                        <a:pt x="59554" y="16326"/>
                      </a:cubicBezTo>
                      <a:cubicBezTo>
                        <a:pt x="77038" y="23051"/>
                        <a:pt x="102591" y="32464"/>
                        <a:pt x="132180" y="47259"/>
                      </a:cubicBezTo>
                      <a:cubicBezTo>
                        <a:pt x="146974" y="55328"/>
                        <a:pt x="161769" y="63398"/>
                        <a:pt x="177907" y="72812"/>
                      </a:cubicBezTo>
                      <a:cubicBezTo>
                        <a:pt x="185978" y="76847"/>
                        <a:pt x="194047" y="82227"/>
                        <a:pt x="202117" y="87607"/>
                      </a:cubicBezTo>
                      <a:cubicBezTo>
                        <a:pt x="210186" y="92987"/>
                        <a:pt x="218256" y="98367"/>
                        <a:pt x="226326" y="103746"/>
                      </a:cubicBezTo>
                      <a:cubicBezTo>
                        <a:pt x="258604" y="126610"/>
                        <a:pt x="293573" y="152164"/>
                        <a:pt x="321816" y="181753"/>
                      </a:cubicBezTo>
                      <a:cubicBezTo>
                        <a:pt x="336610" y="196547"/>
                        <a:pt x="347370" y="212686"/>
                        <a:pt x="359474" y="228825"/>
                      </a:cubicBezTo>
                      <a:cubicBezTo>
                        <a:pt x="371578" y="244965"/>
                        <a:pt x="382338" y="261103"/>
                        <a:pt x="391753" y="277243"/>
                      </a:cubicBezTo>
                      <a:cubicBezTo>
                        <a:pt x="410581" y="309521"/>
                        <a:pt x="429411" y="340455"/>
                        <a:pt x="438825" y="367353"/>
                      </a:cubicBezTo>
                      <a:cubicBezTo>
                        <a:pt x="448240" y="394252"/>
                        <a:pt x="450929" y="418461"/>
                        <a:pt x="454964" y="434600"/>
                      </a:cubicBezTo>
                      <a:cubicBezTo>
                        <a:pt x="457655" y="450740"/>
                        <a:pt x="459000" y="446705"/>
                        <a:pt x="460344" y="460154"/>
                      </a:cubicBezTo>
                      <a:cubicBezTo>
                        <a:pt x="461689" y="466878"/>
                        <a:pt x="459000" y="465534"/>
                        <a:pt x="456309" y="465534"/>
                      </a:cubicBezTo>
                      <a:cubicBezTo>
                        <a:pt x="453620" y="465534"/>
                        <a:pt x="453620" y="466878"/>
                        <a:pt x="452275" y="461499"/>
                      </a:cubicBezTo>
                      <a:cubicBezTo>
                        <a:pt x="448240" y="448049"/>
                        <a:pt x="449585" y="452085"/>
                        <a:pt x="445550" y="435945"/>
                      </a:cubicBezTo>
                      <a:cubicBezTo>
                        <a:pt x="441515" y="419806"/>
                        <a:pt x="432101" y="398288"/>
                        <a:pt x="421341" y="371389"/>
                      </a:cubicBezTo>
                      <a:cubicBezTo>
                        <a:pt x="410581" y="344490"/>
                        <a:pt x="395788" y="314901"/>
                        <a:pt x="375613" y="283967"/>
                      </a:cubicBezTo>
                      <a:cubicBezTo>
                        <a:pt x="364854" y="267829"/>
                        <a:pt x="355440" y="251689"/>
                        <a:pt x="343334" y="236895"/>
                      </a:cubicBezTo>
                      <a:cubicBezTo>
                        <a:pt x="331230" y="222101"/>
                        <a:pt x="317781" y="207306"/>
                        <a:pt x="304332" y="192512"/>
                      </a:cubicBezTo>
                      <a:cubicBezTo>
                        <a:pt x="276088" y="164268"/>
                        <a:pt x="242465" y="140059"/>
                        <a:pt x="211531" y="117195"/>
                      </a:cubicBezTo>
                      <a:cubicBezTo>
                        <a:pt x="203462" y="111816"/>
                        <a:pt x="196737" y="105091"/>
                        <a:pt x="188667" y="99711"/>
                      </a:cubicBezTo>
                      <a:cubicBezTo>
                        <a:pt x="180598" y="92987"/>
                        <a:pt x="173873" y="87607"/>
                        <a:pt x="165803" y="83572"/>
                      </a:cubicBezTo>
                      <a:cubicBezTo>
                        <a:pt x="151009" y="74158"/>
                        <a:pt x="133525" y="67434"/>
                        <a:pt x="120075" y="60708"/>
                      </a:cubicBezTo>
                      <a:cubicBezTo>
                        <a:pt x="93178" y="47259"/>
                        <a:pt x="68968" y="35155"/>
                        <a:pt x="51484" y="28430"/>
                      </a:cubicBezTo>
                      <a:cubicBezTo>
                        <a:pt x="34000" y="21706"/>
                        <a:pt x="38035" y="23051"/>
                        <a:pt x="24586" y="17671"/>
                      </a:cubicBezTo>
                      <a:cubicBezTo>
                        <a:pt x="9791" y="13636"/>
                        <a:pt x="-2313" y="6911"/>
                        <a:pt x="376" y="2876"/>
                      </a:cubicBezTo>
                      <a:cubicBezTo>
                        <a:pt x="1721" y="859"/>
                        <a:pt x="6092" y="-150"/>
                        <a:pt x="11808" y="1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6" name="任意多边形: 形状 1615" descr="512121a7-2cf1-4e36-8a4b-5106039f841a"/>
                <p:cNvSpPr/>
                <p:nvPr/>
              </p:nvSpPr>
              <p:spPr>
                <a:xfrm>
                  <a:off x="11833486" y="5776231"/>
                  <a:ext cx="358514" cy="330260"/>
                </a:xfrm>
                <a:custGeom>
                  <a:avLst/>
                  <a:gdLst>
                    <a:gd name="connsiteX0" fmla="*/ 4685 w 358514"/>
                    <a:gd name="connsiteY0" fmla="*/ 73 h 330260"/>
                    <a:gd name="connsiteX1" fmla="*/ 22170 w 358514"/>
                    <a:gd name="connsiteY1" fmla="*/ 25627 h 330260"/>
                    <a:gd name="connsiteX2" fmla="*/ 28895 w 358514"/>
                    <a:gd name="connsiteY2" fmla="*/ 57905 h 330260"/>
                    <a:gd name="connsiteX3" fmla="*/ 70588 w 358514"/>
                    <a:gd name="connsiteY3" fmla="*/ 135912 h 330260"/>
                    <a:gd name="connsiteX4" fmla="*/ 109591 w 358514"/>
                    <a:gd name="connsiteY4" fmla="*/ 182984 h 330260"/>
                    <a:gd name="connsiteX5" fmla="*/ 163388 w 358514"/>
                    <a:gd name="connsiteY5" fmla="*/ 227367 h 330260"/>
                    <a:gd name="connsiteX6" fmla="*/ 231979 w 358514"/>
                    <a:gd name="connsiteY6" fmla="*/ 262335 h 330260"/>
                    <a:gd name="connsiteX7" fmla="*/ 309986 w 358514"/>
                    <a:gd name="connsiteY7" fmla="*/ 289234 h 330260"/>
                    <a:gd name="connsiteX8" fmla="*/ 358514 w 358514"/>
                    <a:gd name="connsiteY8" fmla="*/ 309315 h 330260"/>
                    <a:gd name="connsiteX9" fmla="*/ 358514 w 358514"/>
                    <a:gd name="connsiteY9" fmla="*/ 330260 h 330260"/>
                    <a:gd name="connsiteX10" fmla="*/ 301917 w 358514"/>
                    <a:gd name="connsiteY10" fmla="*/ 309409 h 330260"/>
                    <a:gd name="connsiteX11" fmla="*/ 222566 w 358514"/>
                    <a:gd name="connsiteY11" fmla="*/ 282510 h 330260"/>
                    <a:gd name="connsiteX12" fmla="*/ 149939 w 358514"/>
                    <a:gd name="connsiteY12" fmla="*/ 244851 h 330260"/>
                    <a:gd name="connsiteX13" fmla="*/ 94796 w 358514"/>
                    <a:gd name="connsiteY13" fmla="*/ 196434 h 330260"/>
                    <a:gd name="connsiteX14" fmla="*/ 50413 w 358514"/>
                    <a:gd name="connsiteY14" fmla="*/ 149361 h 330260"/>
                    <a:gd name="connsiteX15" fmla="*/ 10065 w 358514"/>
                    <a:gd name="connsiteY15" fmla="*/ 65975 h 330260"/>
                    <a:gd name="connsiteX16" fmla="*/ 1996 w 358514"/>
                    <a:gd name="connsiteY16" fmla="*/ 32352 h 330260"/>
                    <a:gd name="connsiteX17" fmla="*/ 4685 w 358514"/>
                    <a:gd name="connsiteY17" fmla="*/ 73 h 330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8514" h="330260">
                      <a:moveTo>
                        <a:pt x="4685" y="73"/>
                      </a:moveTo>
                      <a:cubicBezTo>
                        <a:pt x="8721" y="1418"/>
                        <a:pt x="15445" y="14868"/>
                        <a:pt x="22170" y="25627"/>
                      </a:cubicBezTo>
                      <a:cubicBezTo>
                        <a:pt x="26204" y="41766"/>
                        <a:pt x="22170" y="37732"/>
                        <a:pt x="28895" y="57905"/>
                      </a:cubicBezTo>
                      <a:cubicBezTo>
                        <a:pt x="35620" y="78079"/>
                        <a:pt x="49068" y="106323"/>
                        <a:pt x="70588" y="135912"/>
                      </a:cubicBezTo>
                      <a:cubicBezTo>
                        <a:pt x="81347" y="152051"/>
                        <a:pt x="94796" y="166845"/>
                        <a:pt x="109591" y="182984"/>
                      </a:cubicBezTo>
                      <a:cubicBezTo>
                        <a:pt x="124385" y="199123"/>
                        <a:pt x="143214" y="213918"/>
                        <a:pt x="163388" y="227367"/>
                      </a:cubicBezTo>
                      <a:cubicBezTo>
                        <a:pt x="183562" y="240816"/>
                        <a:pt x="207771" y="252921"/>
                        <a:pt x="231979" y="262335"/>
                      </a:cubicBezTo>
                      <a:cubicBezTo>
                        <a:pt x="256189" y="273095"/>
                        <a:pt x="283087" y="279819"/>
                        <a:pt x="309986" y="289234"/>
                      </a:cubicBezTo>
                      <a:lnTo>
                        <a:pt x="358514" y="309315"/>
                      </a:lnTo>
                      <a:lnTo>
                        <a:pt x="358514" y="330260"/>
                      </a:lnTo>
                      <a:lnTo>
                        <a:pt x="301917" y="309409"/>
                      </a:lnTo>
                      <a:cubicBezTo>
                        <a:pt x="276363" y="301339"/>
                        <a:pt x="248119" y="293269"/>
                        <a:pt x="222566" y="282510"/>
                      </a:cubicBezTo>
                      <a:cubicBezTo>
                        <a:pt x="197011" y="271750"/>
                        <a:pt x="171458" y="259646"/>
                        <a:pt x="149939" y="244851"/>
                      </a:cubicBezTo>
                      <a:cubicBezTo>
                        <a:pt x="128420" y="230057"/>
                        <a:pt x="110936" y="212572"/>
                        <a:pt x="94796" y="196434"/>
                      </a:cubicBezTo>
                      <a:cubicBezTo>
                        <a:pt x="78657" y="180295"/>
                        <a:pt x="61173" y="165500"/>
                        <a:pt x="50413" y="149361"/>
                      </a:cubicBezTo>
                      <a:cubicBezTo>
                        <a:pt x="27549" y="117083"/>
                        <a:pt x="16791" y="86149"/>
                        <a:pt x="10065" y="65975"/>
                      </a:cubicBezTo>
                      <a:cubicBezTo>
                        <a:pt x="4685" y="44456"/>
                        <a:pt x="6031" y="48491"/>
                        <a:pt x="1996" y="32352"/>
                      </a:cubicBezTo>
                      <a:cubicBezTo>
                        <a:pt x="-2039" y="16212"/>
                        <a:pt x="651" y="-1273"/>
                        <a:pt x="4685" y="7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7" name="任意多边形: 形状 1616" descr="bf573274-cc3a-4349-a817-02c726e65931"/>
                <p:cNvSpPr/>
                <p:nvPr/>
              </p:nvSpPr>
              <p:spPr>
                <a:xfrm>
                  <a:off x="11840197" y="5780968"/>
                  <a:ext cx="351803" cy="89551"/>
                </a:xfrm>
                <a:custGeom>
                  <a:avLst/>
                  <a:gdLst>
                    <a:gd name="connsiteX0" fmla="*/ 666 w 351803"/>
                    <a:gd name="connsiteY0" fmla="*/ 715 h 89551"/>
                    <a:gd name="connsiteX1" fmla="*/ 38324 w 351803"/>
                    <a:gd name="connsiteY1" fmla="*/ 8786 h 89551"/>
                    <a:gd name="connsiteX2" fmla="*/ 54463 w 351803"/>
                    <a:gd name="connsiteY2" fmla="*/ 15510 h 89551"/>
                    <a:gd name="connsiteX3" fmla="*/ 75983 w 351803"/>
                    <a:gd name="connsiteY3" fmla="*/ 22235 h 89551"/>
                    <a:gd name="connsiteX4" fmla="*/ 183577 w 351803"/>
                    <a:gd name="connsiteY4" fmla="*/ 35684 h 89551"/>
                    <a:gd name="connsiteX5" fmla="*/ 256203 w 351803"/>
                    <a:gd name="connsiteY5" fmla="*/ 43754 h 89551"/>
                    <a:gd name="connsiteX6" fmla="*/ 336900 w 351803"/>
                    <a:gd name="connsiteY6" fmla="*/ 62583 h 89551"/>
                    <a:gd name="connsiteX7" fmla="*/ 351803 w 351803"/>
                    <a:gd name="connsiteY7" fmla="*/ 68762 h 89551"/>
                    <a:gd name="connsiteX8" fmla="*/ 351803 w 351803"/>
                    <a:gd name="connsiteY8" fmla="*/ 89551 h 89551"/>
                    <a:gd name="connsiteX9" fmla="*/ 328830 w 351803"/>
                    <a:gd name="connsiteY9" fmla="*/ 80067 h 89551"/>
                    <a:gd name="connsiteX10" fmla="*/ 253514 w 351803"/>
                    <a:gd name="connsiteY10" fmla="*/ 59893 h 89551"/>
                    <a:gd name="connsiteX11" fmla="*/ 180887 w 351803"/>
                    <a:gd name="connsiteY11" fmla="*/ 54513 h 89551"/>
                    <a:gd name="connsiteX12" fmla="*/ 71947 w 351803"/>
                    <a:gd name="connsiteY12" fmla="*/ 37029 h 89551"/>
                    <a:gd name="connsiteX13" fmla="*/ 49084 w 351803"/>
                    <a:gd name="connsiteY13" fmla="*/ 30304 h 89551"/>
                    <a:gd name="connsiteX14" fmla="*/ 31599 w 351803"/>
                    <a:gd name="connsiteY14" fmla="*/ 23579 h 89551"/>
                    <a:gd name="connsiteX15" fmla="*/ 666 w 351803"/>
                    <a:gd name="connsiteY15" fmla="*/ 715 h 89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1803" h="89551">
                      <a:moveTo>
                        <a:pt x="666" y="715"/>
                      </a:moveTo>
                      <a:cubicBezTo>
                        <a:pt x="4700" y="-1975"/>
                        <a:pt x="22185" y="3406"/>
                        <a:pt x="38324" y="8786"/>
                      </a:cubicBezTo>
                      <a:cubicBezTo>
                        <a:pt x="47739" y="11475"/>
                        <a:pt x="50428" y="14165"/>
                        <a:pt x="54463" y="15510"/>
                      </a:cubicBezTo>
                      <a:cubicBezTo>
                        <a:pt x="58498" y="16855"/>
                        <a:pt x="63878" y="19545"/>
                        <a:pt x="75983" y="22235"/>
                      </a:cubicBezTo>
                      <a:cubicBezTo>
                        <a:pt x="101536" y="27614"/>
                        <a:pt x="137850" y="31650"/>
                        <a:pt x="183577" y="35684"/>
                      </a:cubicBezTo>
                      <a:cubicBezTo>
                        <a:pt x="205097" y="38374"/>
                        <a:pt x="230650" y="39719"/>
                        <a:pt x="256203" y="43754"/>
                      </a:cubicBezTo>
                      <a:cubicBezTo>
                        <a:pt x="283102" y="47789"/>
                        <a:pt x="310001" y="53169"/>
                        <a:pt x="336900" y="62583"/>
                      </a:cubicBezTo>
                      <a:lnTo>
                        <a:pt x="351803" y="68762"/>
                      </a:lnTo>
                      <a:lnTo>
                        <a:pt x="351803" y="89551"/>
                      </a:lnTo>
                      <a:lnTo>
                        <a:pt x="328830" y="80067"/>
                      </a:lnTo>
                      <a:cubicBezTo>
                        <a:pt x="303277" y="71998"/>
                        <a:pt x="279068" y="63927"/>
                        <a:pt x="253514" y="59893"/>
                      </a:cubicBezTo>
                      <a:cubicBezTo>
                        <a:pt x="227960" y="55858"/>
                        <a:pt x="203751" y="57203"/>
                        <a:pt x="180887" y="54513"/>
                      </a:cubicBezTo>
                      <a:cubicBezTo>
                        <a:pt x="136505" y="50478"/>
                        <a:pt x="97502" y="43754"/>
                        <a:pt x="71947" y="37029"/>
                      </a:cubicBezTo>
                      <a:cubicBezTo>
                        <a:pt x="58498" y="32994"/>
                        <a:pt x="53119" y="31650"/>
                        <a:pt x="49084" y="30304"/>
                      </a:cubicBezTo>
                      <a:cubicBezTo>
                        <a:pt x="45048" y="28959"/>
                        <a:pt x="41014" y="27614"/>
                        <a:pt x="31599" y="23579"/>
                      </a:cubicBezTo>
                      <a:cubicBezTo>
                        <a:pt x="11426" y="15510"/>
                        <a:pt x="-3369" y="3406"/>
                        <a:pt x="666" y="71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8" name="任意多边形: 形状 1617" descr="e5b91501-1af1-47bd-a245-ba2a4672866b"/>
                <p:cNvSpPr/>
                <p:nvPr/>
              </p:nvSpPr>
              <p:spPr>
                <a:xfrm>
                  <a:off x="11003278" y="6592330"/>
                  <a:ext cx="825123" cy="265670"/>
                </a:xfrm>
                <a:custGeom>
                  <a:avLst/>
                  <a:gdLst>
                    <a:gd name="connsiteX0" fmla="*/ 429396 w 825123"/>
                    <a:gd name="connsiteY0" fmla="*/ 1526 h 265670"/>
                    <a:gd name="connsiteX1" fmla="*/ 521525 w 825123"/>
                    <a:gd name="connsiteY1" fmla="*/ 3039 h 265670"/>
                    <a:gd name="connsiteX2" fmla="*/ 664088 w 825123"/>
                    <a:gd name="connsiteY2" fmla="*/ 42042 h 265670"/>
                    <a:gd name="connsiteX3" fmla="*/ 723264 w 825123"/>
                    <a:gd name="connsiteY3" fmla="*/ 75666 h 265670"/>
                    <a:gd name="connsiteX4" fmla="*/ 740748 w 825123"/>
                    <a:gd name="connsiteY4" fmla="*/ 87770 h 265670"/>
                    <a:gd name="connsiteX5" fmla="*/ 766303 w 825123"/>
                    <a:gd name="connsiteY5" fmla="*/ 109289 h 265670"/>
                    <a:gd name="connsiteX6" fmla="*/ 814720 w 825123"/>
                    <a:gd name="connsiteY6" fmla="*/ 171156 h 265670"/>
                    <a:gd name="connsiteX7" fmla="*/ 824135 w 825123"/>
                    <a:gd name="connsiteY7" fmla="*/ 200745 h 265670"/>
                    <a:gd name="connsiteX8" fmla="*/ 801271 w 825123"/>
                    <a:gd name="connsiteY8" fmla="*/ 173846 h 265670"/>
                    <a:gd name="connsiteX9" fmla="*/ 752853 w 825123"/>
                    <a:gd name="connsiteY9" fmla="*/ 122738 h 265670"/>
                    <a:gd name="connsiteX10" fmla="*/ 712505 w 825123"/>
                    <a:gd name="connsiteY10" fmla="*/ 89115 h 265670"/>
                    <a:gd name="connsiteX11" fmla="*/ 654673 w 825123"/>
                    <a:gd name="connsiteY11" fmla="*/ 55491 h 265670"/>
                    <a:gd name="connsiteX12" fmla="*/ 517489 w 825123"/>
                    <a:gd name="connsiteY12" fmla="*/ 20523 h 265670"/>
                    <a:gd name="connsiteX13" fmla="*/ 333234 w 825123"/>
                    <a:gd name="connsiteY13" fmla="*/ 36662 h 265670"/>
                    <a:gd name="connsiteX14" fmla="*/ 143598 w 825123"/>
                    <a:gd name="connsiteY14" fmla="*/ 130808 h 265670"/>
                    <a:gd name="connsiteX15" fmla="*/ 63406 w 825123"/>
                    <a:gd name="connsiteY15" fmla="*/ 207973 h 265670"/>
                    <a:gd name="connsiteX16" fmla="*/ 22735 w 825123"/>
                    <a:gd name="connsiteY16" fmla="*/ 265670 h 265670"/>
                    <a:gd name="connsiteX17" fmla="*/ 0 w 825123"/>
                    <a:gd name="connsiteY17" fmla="*/ 265670 h 265670"/>
                    <a:gd name="connsiteX18" fmla="*/ 48780 w 825123"/>
                    <a:gd name="connsiteY18" fmla="*/ 198055 h 265670"/>
                    <a:gd name="connsiteX19" fmla="*/ 132839 w 825123"/>
                    <a:gd name="connsiteY19" fmla="*/ 120049 h 265670"/>
                    <a:gd name="connsiteX20" fmla="*/ 329199 w 825123"/>
                    <a:gd name="connsiteY20" fmla="*/ 19178 h 265670"/>
                    <a:gd name="connsiteX21" fmla="*/ 429396 w 825123"/>
                    <a:gd name="connsiteY21" fmla="*/ 1526 h 26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25123" h="265670">
                      <a:moveTo>
                        <a:pt x="429396" y="1526"/>
                      </a:moveTo>
                      <a:cubicBezTo>
                        <a:pt x="461675" y="-997"/>
                        <a:pt x="492609" y="-324"/>
                        <a:pt x="521525" y="3039"/>
                      </a:cubicBezTo>
                      <a:cubicBezTo>
                        <a:pt x="579357" y="9763"/>
                        <a:pt x="627774" y="25903"/>
                        <a:pt x="664088" y="42042"/>
                      </a:cubicBezTo>
                      <a:cubicBezTo>
                        <a:pt x="700400" y="59526"/>
                        <a:pt x="712505" y="67595"/>
                        <a:pt x="723264" y="75666"/>
                      </a:cubicBezTo>
                      <a:cubicBezTo>
                        <a:pt x="729989" y="79701"/>
                        <a:pt x="734024" y="82390"/>
                        <a:pt x="740748" y="87770"/>
                      </a:cubicBezTo>
                      <a:cubicBezTo>
                        <a:pt x="747473" y="93150"/>
                        <a:pt x="755543" y="98530"/>
                        <a:pt x="766303" y="109289"/>
                      </a:cubicBezTo>
                      <a:cubicBezTo>
                        <a:pt x="787821" y="129463"/>
                        <a:pt x="805306" y="153672"/>
                        <a:pt x="814720" y="171156"/>
                      </a:cubicBezTo>
                      <a:cubicBezTo>
                        <a:pt x="824135" y="189985"/>
                        <a:pt x="826824" y="202089"/>
                        <a:pt x="824135" y="200745"/>
                      </a:cubicBezTo>
                      <a:cubicBezTo>
                        <a:pt x="821444" y="200745"/>
                        <a:pt x="813375" y="188640"/>
                        <a:pt x="801271" y="173846"/>
                      </a:cubicBezTo>
                      <a:cubicBezTo>
                        <a:pt x="789166" y="159051"/>
                        <a:pt x="771683" y="140222"/>
                        <a:pt x="752853" y="122738"/>
                      </a:cubicBezTo>
                      <a:cubicBezTo>
                        <a:pt x="731335" y="103909"/>
                        <a:pt x="723264" y="97185"/>
                        <a:pt x="712505" y="89115"/>
                      </a:cubicBezTo>
                      <a:cubicBezTo>
                        <a:pt x="701745" y="81045"/>
                        <a:pt x="689641" y="71631"/>
                        <a:pt x="654673" y="55491"/>
                      </a:cubicBezTo>
                      <a:cubicBezTo>
                        <a:pt x="618360" y="40697"/>
                        <a:pt x="572632" y="25903"/>
                        <a:pt x="517489" y="20523"/>
                      </a:cubicBezTo>
                      <a:cubicBezTo>
                        <a:pt x="462348" y="15143"/>
                        <a:pt x="399135" y="19178"/>
                        <a:pt x="333234" y="36662"/>
                      </a:cubicBezTo>
                      <a:cubicBezTo>
                        <a:pt x="267331" y="54146"/>
                        <a:pt x="201430" y="85081"/>
                        <a:pt x="143598" y="130808"/>
                      </a:cubicBezTo>
                      <a:cubicBezTo>
                        <a:pt x="114682" y="153672"/>
                        <a:pt x="87783" y="179562"/>
                        <a:pt x="63406" y="207973"/>
                      </a:cubicBezTo>
                      <a:lnTo>
                        <a:pt x="22735" y="265670"/>
                      </a:lnTo>
                      <a:lnTo>
                        <a:pt x="0" y="265670"/>
                      </a:lnTo>
                      <a:lnTo>
                        <a:pt x="48780" y="198055"/>
                      </a:lnTo>
                      <a:cubicBezTo>
                        <a:pt x="74670" y="169139"/>
                        <a:pt x="103250" y="142913"/>
                        <a:pt x="132839" y="120049"/>
                      </a:cubicBezTo>
                      <a:cubicBezTo>
                        <a:pt x="193360" y="72975"/>
                        <a:pt x="260607" y="38007"/>
                        <a:pt x="329199" y="19178"/>
                      </a:cubicBezTo>
                      <a:cubicBezTo>
                        <a:pt x="363495" y="9763"/>
                        <a:pt x="397118" y="4047"/>
                        <a:pt x="429396" y="152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19" name="任意多边形: 形状 1618" descr="e3cab6bf-05cc-4184-84ba-a8c27e0ae989"/>
                <p:cNvSpPr/>
                <p:nvPr/>
              </p:nvSpPr>
              <p:spPr>
                <a:xfrm>
                  <a:off x="10698078" y="6144816"/>
                  <a:ext cx="397906" cy="201478"/>
                </a:xfrm>
                <a:custGeom>
                  <a:avLst/>
                  <a:gdLst>
                    <a:gd name="connsiteX0" fmla="*/ 48008 w 397906"/>
                    <a:gd name="connsiteY0" fmla="*/ 0 h 201478"/>
                    <a:gd name="connsiteX1" fmla="*/ 60112 w 397906"/>
                    <a:gd name="connsiteY1" fmla="*/ 1346 h 201478"/>
                    <a:gd name="connsiteX2" fmla="*/ 74907 w 397906"/>
                    <a:gd name="connsiteY2" fmla="*/ 12104 h 201478"/>
                    <a:gd name="connsiteX3" fmla="*/ 73562 w 397906"/>
                    <a:gd name="connsiteY3" fmla="*/ 20174 h 201478"/>
                    <a:gd name="connsiteX4" fmla="*/ 66837 w 397906"/>
                    <a:gd name="connsiteY4" fmla="*/ 17484 h 201478"/>
                    <a:gd name="connsiteX5" fmla="*/ 57423 w 397906"/>
                    <a:gd name="connsiteY5" fmla="*/ 16139 h 201478"/>
                    <a:gd name="connsiteX6" fmla="*/ 50697 w 397906"/>
                    <a:gd name="connsiteY6" fmla="*/ 14795 h 201478"/>
                    <a:gd name="connsiteX7" fmla="*/ 41283 w 397906"/>
                    <a:gd name="connsiteY7" fmla="*/ 14795 h 201478"/>
                    <a:gd name="connsiteX8" fmla="*/ 23799 w 397906"/>
                    <a:gd name="connsiteY8" fmla="*/ 51108 h 201478"/>
                    <a:gd name="connsiteX9" fmla="*/ 38593 w 397906"/>
                    <a:gd name="connsiteY9" fmla="*/ 79351 h 201478"/>
                    <a:gd name="connsiteX10" fmla="*/ 65492 w 397906"/>
                    <a:gd name="connsiteY10" fmla="*/ 108941 h 201478"/>
                    <a:gd name="connsiteX11" fmla="*/ 142154 w 397906"/>
                    <a:gd name="connsiteY11" fmla="*/ 156013 h 201478"/>
                    <a:gd name="connsiteX12" fmla="*/ 185191 w 397906"/>
                    <a:gd name="connsiteY12" fmla="*/ 174842 h 201478"/>
                    <a:gd name="connsiteX13" fmla="*/ 230919 w 397906"/>
                    <a:gd name="connsiteY13" fmla="*/ 184257 h 201478"/>
                    <a:gd name="connsiteX14" fmla="*/ 314305 w 397906"/>
                    <a:gd name="connsiteY14" fmla="*/ 181566 h 201478"/>
                    <a:gd name="connsiteX15" fmla="*/ 372137 w 397906"/>
                    <a:gd name="connsiteY15" fmla="*/ 172152 h 201478"/>
                    <a:gd name="connsiteX16" fmla="*/ 392312 w 397906"/>
                    <a:gd name="connsiteY16" fmla="*/ 164082 h 201478"/>
                    <a:gd name="connsiteX17" fmla="*/ 397692 w 397906"/>
                    <a:gd name="connsiteY17" fmla="*/ 166773 h 201478"/>
                    <a:gd name="connsiteX18" fmla="*/ 395001 w 397906"/>
                    <a:gd name="connsiteY18" fmla="*/ 170807 h 201478"/>
                    <a:gd name="connsiteX19" fmla="*/ 373482 w 397906"/>
                    <a:gd name="connsiteY19" fmla="*/ 178877 h 201478"/>
                    <a:gd name="connsiteX20" fmla="*/ 315650 w 397906"/>
                    <a:gd name="connsiteY20" fmla="*/ 196361 h 201478"/>
                    <a:gd name="connsiteX21" fmla="*/ 226885 w 397906"/>
                    <a:gd name="connsiteY21" fmla="*/ 200396 h 201478"/>
                    <a:gd name="connsiteX22" fmla="*/ 177122 w 397906"/>
                    <a:gd name="connsiteY22" fmla="*/ 190981 h 201478"/>
                    <a:gd name="connsiteX23" fmla="*/ 130050 w 397906"/>
                    <a:gd name="connsiteY23" fmla="*/ 173497 h 201478"/>
                    <a:gd name="connsiteX24" fmla="*/ 48008 w 397906"/>
                    <a:gd name="connsiteY24" fmla="*/ 122390 h 201478"/>
                    <a:gd name="connsiteX25" fmla="*/ 21109 w 397906"/>
                    <a:gd name="connsiteY25" fmla="*/ 88766 h 201478"/>
                    <a:gd name="connsiteX26" fmla="*/ 935 w 397906"/>
                    <a:gd name="connsiteY26" fmla="*/ 55143 h 201478"/>
                    <a:gd name="connsiteX27" fmla="*/ 31869 w 397906"/>
                    <a:gd name="connsiteY27" fmla="*/ 2690 h 201478"/>
                    <a:gd name="connsiteX28" fmla="*/ 48008 w 397906"/>
                    <a:gd name="connsiteY28" fmla="*/ 0 h 201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97906" h="201478">
                      <a:moveTo>
                        <a:pt x="48008" y="0"/>
                      </a:moveTo>
                      <a:cubicBezTo>
                        <a:pt x="50697" y="0"/>
                        <a:pt x="53388" y="0"/>
                        <a:pt x="60112" y="1346"/>
                      </a:cubicBezTo>
                      <a:cubicBezTo>
                        <a:pt x="66837" y="4035"/>
                        <a:pt x="72217" y="8070"/>
                        <a:pt x="74907" y="12104"/>
                      </a:cubicBezTo>
                      <a:cubicBezTo>
                        <a:pt x="76252" y="16139"/>
                        <a:pt x="76252" y="20174"/>
                        <a:pt x="73562" y="20174"/>
                      </a:cubicBezTo>
                      <a:cubicBezTo>
                        <a:pt x="72217" y="20174"/>
                        <a:pt x="68182" y="18830"/>
                        <a:pt x="66837" y="17484"/>
                      </a:cubicBezTo>
                      <a:cubicBezTo>
                        <a:pt x="64147" y="17484"/>
                        <a:pt x="60112" y="17484"/>
                        <a:pt x="57423" y="16139"/>
                      </a:cubicBezTo>
                      <a:cubicBezTo>
                        <a:pt x="54732" y="16139"/>
                        <a:pt x="52043" y="14795"/>
                        <a:pt x="50697" y="14795"/>
                      </a:cubicBezTo>
                      <a:cubicBezTo>
                        <a:pt x="49353" y="13450"/>
                        <a:pt x="46663" y="13450"/>
                        <a:pt x="41283" y="14795"/>
                      </a:cubicBezTo>
                      <a:cubicBezTo>
                        <a:pt x="30524" y="17484"/>
                        <a:pt x="19764" y="32279"/>
                        <a:pt x="23799" y="51108"/>
                      </a:cubicBezTo>
                      <a:cubicBezTo>
                        <a:pt x="26489" y="59178"/>
                        <a:pt x="30524" y="69937"/>
                        <a:pt x="38593" y="79351"/>
                      </a:cubicBezTo>
                      <a:cubicBezTo>
                        <a:pt x="46663" y="88766"/>
                        <a:pt x="54732" y="99526"/>
                        <a:pt x="65492" y="108941"/>
                      </a:cubicBezTo>
                      <a:cubicBezTo>
                        <a:pt x="85667" y="127769"/>
                        <a:pt x="113910" y="142563"/>
                        <a:pt x="142154" y="156013"/>
                      </a:cubicBezTo>
                      <a:cubicBezTo>
                        <a:pt x="155603" y="162738"/>
                        <a:pt x="170397" y="170807"/>
                        <a:pt x="185191" y="174842"/>
                      </a:cubicBezTo>
                      <a:cubicBezTo>
                        <a:pt x="199986" y="178877"/>
                        <a:pt x="216125" y="182912"/>
                        <a:pt x="230919" y="184257"/>
                      </a:cubicBezTo>
                      <a:cubicBezTo>
                        <a:pt x="260507" y="188291"/>
                        <a:pt x="290097" y="184257"/>
                        <a:pt x="314305" y="181566"/>
                      </a:cubicBezTo>
                      <a:cubicBezTo>
                        <a:pt x="338514" y="178877"/>
                        <a:pt x="358688" y="176187"/>
                        <a:pt x="372137" y="172152"/>
                      </a:cubicBezTo>
                      <a:cubicBezTo>
                        <a:pt x="385586" y="168117"/>
                        <a:pt x="381552" y="168117"/>
                        <a:pt x="392312" y="164082"/>
                      </a:cubicBezTo>
                      <a:cubicBezTo>
                        <a:pt x="397692" y="162738"/>
                        <a:pt x="397692" y="165427"/>
                        <a:pt x="397692" y="166773"/>
                      </a:cubicBezTo>
                      <a:cubicBezTo>
                        <a:pt x="397692" y="168117"/>
                        <a:pt x="399036" y="169462"/>
                        <a:pt x="395001" y="170807"/>
                      </a:cubicBezTo>
                      <a:cubicBezTo>
                        <a:pt x="384242" y="174842"/>
                        <a:pt x="386932" y="173497"/>
                        <a:pt x="373482" y="178877"/>
                      </a:cubicBezTo>
                      <a:cubicBezTo>
                        <a:pt x="360033" y="184257"/>
                        <a:pt x="341204" y="192326"/>
                        <a:pt x="315650" y="196361"/>
                      </a:cubicBezTo>
                      <a:cubicBezTo>
                        <a:pt x="290097" y="200396"/>
                        <a:pt x="259163" y="203086"/>
                        <a:pt x="226885" y="200396"/>
                      </a:cubicBezTo>
                      <a:cubicBezTo>
                        <a:pt x="209400" y="199050"/>
                        <a:pt x="193261" y="195016"/>
                        <a:pt x="177122" y="190981"/>
                      </a:cubicBezTo>
                      <a:cubicBezTo>
                        <a:pt x="160983" y="186946"/>
                        <a:pt x="144843" y="180222"/>
                        <a:pt x="130050" y="173497"/>
                      </a:cubicBezTo>
                      <a:cubicBezTo>
                        <a:pt x="99115" y="160047"/>
                        <a:pt x="69527" y="142563"/>
                        <a:pt x="48008" y="122390"/>
                      </a:cubicBezTo>
                      <a:cubicBezTo>
                        <a:pt x="35904" y="111630"/>
                        <a:pt x="29179" y="99526"/>
                        <a:pt x="21109" y="88766"/>
                      </a:cubicBezTo>
                      <a:cubicBezTo>
                        <a:pt x="13040" y="78007"/>
                        <a:pt x="3625" y="67247"/>
                        <a:pt x="935" y="55143"/>
                      </a:cubicBezTo>
                      <a:cubicBezTo>
                        <a:pt x="-4444" y="29588"/>
                        <a:pt x="14384" y="8070"/>
                        <a:pt x="31869" y="2690"/>
                      </a:cubicBezTo>
                      <a:cubicBezTo>
                        <a:pt x="41283" y="0"/>
                        <a:pt x="45319" y="0"/>
                        <a:pt x="4800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0" name="任意多边形: 形状 1619" descr="b87441cf-86de-4699-b066-7b0adc4d4793"/>
                <p:cNvSpPr/>
                <p:nvPr/>
              </p:nvSpPr>
              <p:spPr>
                <a:xfrm>
                  <a:off x="10945830" y="5944154"/>
                  <a:ext cx="214862" cy="323178"/>
                </a:xfrm>
                <a:custGeom>
                  <a:avLst/>
                  <a:gdLst>
                    <a:gd name="connsiteX0" fmla="*/ 62013 w 214862"/>
                    <a:gd name="connsiteY0" fmla="*/ 938 h 323178"/>
                    <a:gd name="connsiteX1" fmla="*/ 86727 w 214862"/>
                    <a:gd name="connsiteY1" fmla="*/ 8334 h 323178"/>
                    <a:gd name="connsiteX2" fmla="*/ 127075 w 214862"/>
                    <a:gd name="connsiteY2" fmla="*/ 36578 h 323178"/>
                    <a:gd name="connsiteX3" fmla="*/ 159354 w 214862"/>
                    <a:gd name="connsiteY3" fmla="*/ 72892 h 323178"/>
                    <a:gd name="connsiteX4" fmla="*/ 202391 w 214862"/>
                    <a:gd name="connsiteY4" fmla="*/ 153588 h 323178"/>
                    <a:gd name="connsiteX5" fmla="*/ 207771 w 214862"/>
                    <a:gd name="connsiteY5" fmla="*/ 193936 h 323178"/>
                    <a:gd name="connsiteX6" fmla="*/ 214495 w 214862"/>
                    <a:gd name="connsiteY6" fmla="*/ 230249 h 323178"/>
                    <a:gd name="connsiteX7" fmla="*/ 211806 w 214862"/>
                    <a:gd name="connsiteY7" fmla="*/ 284047 h 323178"/>
                    <a:gd name="connsiteX8" fmla="*/ 209117 w 214862"/>
                    <a:gd name="connsiteY8" fmla="*/ 304220 h 323178"/>
                    <a:gd name="connsiteX9" fmla="*/ 198357 w 214862"/>
                    <a:gd name="connsiteY9" fmla="*/ 323050 h 323178"/>
                    <a:gd name="connsiteX10" fmla="*/ 187597 w 214862"/>
                    <a:gd name="connsiteY10" fmla="*/ 300186 h 323178"/>
                    <a:gd name="connsiteX11" fmla="*/ 191631 w 214862"/>
                    <a:gd name="connsiteY11" fmla="*/ 280011 h 323178"/>
                    <a:gd name="connsiteX12" fmla="*/ 191631 w 214862"/>
                    <a:gd name="connsiteY12" fmla="*/ 227559 h 323178"/>
                    <a:gd name="connsiteX13" fmla="*/ 187597 w 214862"/>
                    <a:gd name="connsiteY13" fmla="*/ 192591 h 323178"/>
                    <a:gd name="connsiteX14" fmla="*/ 179527 w 214862"/>
                    <a:gd name="connsiteY14" fmla="*/ 154933 h 323178"/>
                    <a:gd name="connsiteX15" fmla="*/ 139179 w 214862"/>
                    <a:gd name="connsiteY15" fmla="*/ 79616 h 323178"/>
                    <a:gd name="connsiteX16" fmla="*/ 112280 w 214862"/>
                    <a:gd name="connsiteY16" fmla="*/ 44648 h 323178"/>
                    <a:gd name="connsiteX17" fmla="*/ 77312 w 214862"/>
                    <a:gd name="connsiteY17" fmla="*/ 19094 h 323178"/>
                    <a:gd name="connsiteX18" fmla="*/ 38309 w 214862"/>
                    <a:gd name="connsiteY18" fmla="*/ 13714 h 323178"/>
                    <a:gd name="connsiteX19" fmla="*/ 18135 w 214862"/>
                    <a:gd name="connsiteY19" fmla="*/ 33889 h 323178"/>
                    <a:gd name="connsiteX20" fmla="*/ 26204 w 214862"/>
                    <a:gd name="connsiteY20" fmla="*/ 79616 h 323178"/>
                    <a:gd name="connsiteX21" fmla="*/ 39654 w 214862"/>
                    <a:gd name="connsiteY21" fmla="*/ 95756 h 323178"/>
                    <a:gd name="connsiteX22" fmla="*/ 38309 w 214862"/>
                    <a:gd name="connsiteY22" fmla="*/ 101136 h 323178"/>
                    <a:gd name="connsiteX23" fmla="*/ 32929 w 214862"/>
                    <a:gd name="connsiteY23" fmla="*/ 99791 h 323178"/>
                    <a:gd name="connsiteX24" fmla="*/ 18135 w 214862"/>
                    <a:gd name="connsiteY24" fmla="*/ 83652 h 323178"/>
                    <a:gd name="connsiteX25" fmla="*/ 4685 w 214862"/>
                    <a:gd name="connsiteY25" fmla="*/ 63477 h 323178"/>
                    <a:gd name="connsiteX26" fmla="*/ 1996 w 214862"/>
                    <a:gd name="connsiteY26" fmla="*/ 31198 h 323178"/>
                    <a:gd name="connsiteX27" fmla="*/ 12755 w 214862"/>
                    <a:gd name="connsiteY27" fmla="*/ 13714 h 323178"/>
                    <a:gd name="connsiteX28" fmla="*/ 34275 w 214862"/>
                    <a:gd name="connsiteY28" fmla="*/ 1610 h 323178"/>
                    <a:gd name="connsiteX29" fmla="*/ 62013 w 214862"/>
                    <a:gd name="connsiteY29" fmla="*/ 938 h 323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14862" h="323178">
                      <a:moveTo>
                        <a:pt x="62013" y="938"/>
                      </a:moveTo>
                      <a:cubicBezTo>
                        <a:pt x="70924" y="2283"/>
                        <a:pt x="79330" y="4972"/>
                        <a:pt x="86727" y="8334"/>
                      </a:cubicBezTo>
                      <a:cubicBezTo>
                        <a:pt x="102866" y="15060"/>
                        <a:pt x="114971" y="25818"/>
                        <a:pt x="127075" y="36578"/>
                      </a:cubicBezTo>
                      <a:cubicBezTo>
                        <a:pt x="139179" y="47338"/>
                        <a:pt x="149939" y="60788"/>
                        <a:pt x="159354" y="72892"/>
                      </a:cubicBezTo>
                      <a:cubicBezTo>
                        <a:pt x="179527" y="98445"/>
                        <a:pt x="194322" y="126689"/>
                        <a:pt x="202391" y="153588"/>
                      </a:cubicBezTo>
                      <a:cubicBezTo>
                        <a:pt x="206426" y="167037"/>
                        <a:pt x="206426" y="181832"/>
                        <a:pt x="207771" y="193936"/>
                      </a:cubicBezTo>
                      <a:cubicBezTo>
                        <a:pt x="210461" y="207385"/>
                        <a:pt x="214495" y="219489"/>
                        <a:pt x="214495" y="230249"/>
                      </a:cubicBezTo>
                      <a:cubicBezTo>
                        <a:pt x="215841" y="253112"/>
                        <a:pt x="213151" y="270597"/>
                        <a:pt x="211806" y="284047"/>
                      </a:cubicBezTo>
                      <a:cubicBezTo>
                        <a:pt x="210461" y="297496"/>
                        <a:pt x="210461" y="294806"/>
                        <a:pt x="209117" y="304220"/>
                      </a:cubicBezTo>
                      <a:cubicBezTo>
                        <a:pt x="207771" y="314980"/>
                        <a:pt x="202391" y="324395"/>
                        <a:pt x="198357" y="323050"/>
                      </a:cubicBezTo>
                      <a:cubicBezTo>
                        <a:pt x="194322" y="321704"/>
                        <a:pt x="190287" y="312290"/>
                        <a:pt x="187597" y="300186"/>
                      </a:cubicBezTo>
                      <a:cubicBezTo>
                        <a:pt x="188942" y="290771"/>
                        <a:pt x="191631" y="292116"/>
                        <a:pt x="191631" y="280011"/>
                      </a:cubicBezTo>
                      <a:cubicBezTo>
                        <a:pt x="192977" y="266562"/>
                        <a:pt x="192977" y="249078"/>
                        <a:pt x="191631" y="227559"/>
                      </a:cubicBezTo>
                      <a:cubicBezTo>
                        <a:pt x="190287" y="216800"/>
                        <a:pt x="188942" y="204695"/>
                        <a:pt x="187597" y="192591"/>
                      </a:cubicBezTo>
                      <a:cubicBezTo>
                        <a:pt x="186252" y="180487"/>
                        <a:pt x="183562" y="168383"/>
                        <a:pt x="179527" y="154933"/>
                      </a:cubicBezTo>
                      <a:cubicBezTo>
                        <a:pt x="171458" y="129379"/>
                        <a:pt x="156663" y="102480"/>
                        <a:pt x="139179" y="79616"/>
                      </a:cubicBezTo>
                      <a:cubicBezTo>
                        <a:pt x="131110" y="67512"/>
                        <a:pt x="123040" y="54062"/>
                        <a:pt x="112280" y="44648"/>
                      </a:cubicBezTo>
                      <a:cubicBezTo>
                        <a:pt x="101522" y="35233"/>
                        <a:pt x="90762" y="25818"/>
                        <a:pt x="77312" y="19094"/>
                      </a:cubicBezTo>
                      <a:cubicBezTo>
                        <a:pt x="63863" y="12369"/>
                        <a:pt x="49068" y="9680"/>
                        <a:pt x="38309" y="13714"/>
                      </a:cubicBezTo>
                      <a:cubicBezTo>
                        <a:pt x="27549" y="16405"/>
                        <a:pt x="20825" y="25818"/>
                        <a:pt x="18135" y="33889"/>
                      </a:cubicBezTo>
                      <a:cubicBezTo>
                        <a:pt x="12755" y="51373"/>
                        <a:pt x="19480" y="68857"/>
                        <a:pt x="26204" y="79616"/>
                      </a:cubicBezTo>
                      <a:cubicBezTo>
                        <a:pt x="32929" y="90376"/>
                        <a:pt x="32929" y="87686"/>
                        <a:pt x="39654" y="95756"/>
                      </a:cubicBezTo>
                      <a:cubicBezTo>
                        <a:pt x="43689" y="99791"/>
                        <a:pt x="40999" y="99791"/>
                        <a:pt x="38309" y="101136"/>
                      </a:cubicBezTo>
                      <a:cubicBezTo>
                        <a:pt x="35620" y="102480"/>
                        <a:pt x="35620" y="102480"/>
                        <a:pt x="32929" y="99791"/>
                      </a:cubicBezTo>
                      <a:cubicBezTo>
                        <a:pt x="24860" y="91721"/>
                        <a:pt x="27549" y="94411"/>
                        <a:pt x="18135" y="83652"/>
                      </a:cubicBezTo>
                      <a:cubicBezTo>
                        <a:pt x="14100" y="78272"/>
                        <a:pt x="8721" y="72892"/>
                        <a:pt x="4685" y="63477"/>
                      </a:cubicBezTo>
                      <a:cubicBezTo>
                        <a:pt x="651" y="55408"/>
                        <a:pt x="-2039" y="43304"/>
                        <a:pt x="1996" y="31198"/>
                      </a:cubicBezTo>
                      <a:cubicBezTo>
                        <a:pt x="4685" y="25818"/>
                        <a:pt x="7376" y="19094"/>
                        <a:pt x="12755" y="13714"/>
                      </a:cubicBezTo>
                      <a:cubicBezTo>
                        <a:pt x="18135" y="8334"/>
                        <a:pt x="26204" y="4300"/>
                        <a:pt x="34275" y="1610"/>
                      </a:cubicBezTo>
                      <a:cubicBezTo>
                        <a:pt x="43689" y="-407"/>
                        <a:pt x="53103" y="-407"/>
                        <a:pt x="62013" y="93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1" name="任意多边形: 形状 1620" descr="367d448d-2bf0-4b0a-95e7-049f50aab69e"/>
                <p:cNvSpPr/>
                <p:nvPr/>
              </p:nvSpPr>
              <p:spPr>
                <a:xfrm>
                  <a:off x="10846956" y="6004941"/>
                  <a:ext cx="102071" cy="98180"/>
                </a:xfrm>
                <a:custGeom>
                  <a:avLst/>
                  <a:gdLst>
                    <a:gd name="connsiteX0" fmla="*/ 71281 w 102071"/>
                    <a:gd name="connsiteY0" fmla="*/ 0 h 98180"/>
                    <a:gd name="connsiteX1" fmla="*/ 92800 w 102071"/>
                    <a:gd name="connsiteY1" fmla="*/ 8070 h 98180"/>
                    <a:gd name="connsiteX2" fmla="*/ 99525 w 102071"/>
                    <a:gd name="connsiteY2" fmla="*/ 12104 h 98180"/>
                    <a:gd name="connsiteX3" fmla="*/ 99525 w 102071"/>
                    <a:gd name="connsiteY3" fmla="*/ 21519 h 98180"/>
                    <a:gd name="connsiteX4" fmla="*/ 88765 w 102071"/>
                    <a:gd name="connsiteY4" fmla="*/ 29588 h 98180"/>
                    <a:gd name="connsiteX5" fmla="*/ 84731 w 102071"/>
                    <a:gd name="connsiteY5" fmla="*/ 25554 h 98180"/>
                    <a:gd name="connsiteX6" fmla="*/ 68592 w 102071"/>
                    <a:gd name="connsiteY6" fmla="*/ 21519 h 98180"/>
                    <a:gd name="connsiteX7" fmla="*/ 57832 w 102071"/>
                    <a:gd name="connsiteY7" fmla="*/ 21519 h 98180"/>
                    <a:gd name="connsiteX8" fmla="*/ 45728 w 102071"/>
                    <a:gd name="connsiteY8" fmla="*/ 24208 h 98180"/>
                    <a:gd name="connsiteX9" fmla="*/ 28244 w 102071"/>
                    <a:gd name="connsiteY9" fmla="*/ 39003 h 98180"/>
                    <a:gd name="connsiteX10" fmla="*/ 20173 w 102071"/>
                    <a:gd name="connsiteY10" fmla="*/ 47072 h 98180"/>
                    <a:gd name="connsiteX11" fmla="*/ 17484 w 102071"/>
                    <a:gd name="connsiteY11" fmla="*/ 57832 h 98180"/>
                    <a:gd name="connsiteX12" fmla="*/ 25553 w 102071"/>
                    <a:gd name="connsiteY12" fmla="*/ 76662 h 98180"/>
                    <a:gd name="connsiteX13" fmla="*/ 32279 w 102071"/>
                    <a:gd name="connsiteY13" fmla="*/ 90111 h 98180"/>
                    <a:gd name="connsiteX14" fmla="*/ 37657 w 102071"/>
                    <a:gd name="connsiteY14" fmla="*/ 92800 h 98180"/>
                    <a:gd name="connsiteX15" fmla="*/ 36313 w 102071"/>
                    <a:gd name="connsiteY15" fmla="*/ 96835 h 98180"/>
                    <a:gd name="connsiteX16" fmla="*/ 33623 w 102071"/>
                    <a:gd name="connsiteY16" fmla="*/ 98180 h 98180"/>
                    <a:gd name="connsiteX17" fmla="*/ 26899 w 102071"/>
                    <a:gd name="connsiteY17" fmla="*/ 94146 h 98180"/>
                    <a:gd name="connsiteX18" fmla="*/ 10759 w 102071"/>
                    <a:gd name="connsiteY18" fmla="*/ 82042 h 98180"/>
                    <a:gd name="connsiteX19" fmla="*/ 0 w 102071"/>
                    <a:gd name="connsiteY19" fmla="*/ 56487 h 98180"/>
                    <a:gd name="connsiteX20" fmla="*/ 2689 w 102071"/>
                    <a:gd name="connsiteY20" fmla="*/ 40348 h 98180"/>
                    <a:gd name="connsiteX21" fmla="*/ 10759 w 102071"/>
                    <a:gd name="connsiteY21" fmla="*/ 25554 h 98180"/>
                    <a:gd name="connsiteX22" fmla="*/ 39003 w 102071"/>
                    <a:gd name="connsiteY22" fmla="*/ 4035 h 98180"/>
                    <a:gd name="connsiteX23" fmla="*/ 56487 w 102071"/>
                    <a:gd name="connsiteY23" fmla="*/ 2690 h 98180"/>
                    <a:gd name="connsiteX24" fmla="*/ 71281 w 102071"/>
                    <a:gd name="connsiteY24" fmla="*/ 0 h 98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2071" h="98180">
                      <a:moveTo>
                        <a:pt x="71281" y="0"/>
                      </a:moveTo>
                      <a:cubicBezTo>
                        <a:pt x="80696" y="1346"/>
                        <a:pt x="87420" y="5380"/>
                        <a:pt x="92800" y="8070"/>
                      </a:cubicBezTo>
                      <a:cubicBezTo>
                        <a:pt x="96835" y="9415"/>
                        <a:pt x="95491" y="9415"/>
                        <a:pt x="99525" y="12104"/>
                      </a:cubicBezTo>
                      <a:cubicBezTo>
                        <a:pt x="102215" y="14795"/>
                        <a:pt x="103560" y="18830"/>
                        <a:pt x="99525" y="21519"/>
                      </a:cubicBezTo>
                      <a:cubicBezTo>
                        <a:pt x="95491" y="24208"/>
                        <a:pt x="90111" y="25554"/>
                        <a:pt x="88765" y="29588"/>
                      </a:cubicBezTo>
                      <a:cubicBezTo>
                        <a:pt x="86076" y="28244"/>
                        <a:pt x="88765" y="26899"/>
                        <a:pt x="84731" y="25554"/>
                      </a:cubicBezTo>
                      <a:cubicBezTo>
                        <a:pt x="80696" y="24208"/>
                        <a:pt x="75316" y="21519"/>
                        <a:pt x="68592" y="21519"/>
                      </a:cubicBezTo>
                      <a:cubicBezTo>
                        <a:pt x="65901" y="21519"/>
                        <a:pt x="61867" y="21519"/>
                        <a:pt x="57832" y="21519"/>
                      </a:cubicBezTo>
                      <a:cubicBezTo>
                        <a:pt x="53797" y="21519"/>
                        <a:pt x="49763" y="22864"/>
                        <a:pt x="45728" y="24208"/>
                      </a:cubicBezTo>
                      <a:cubicBezTo>
                        <a:pt x="37657" y="26899"/>
                        <a:pt x="32279" y="33623"/>
                        <a:pt x="28244" y="39003"/>
                      </a:cubicBezTo>
                      <a:cubicBezTo>
                        <a:pt x="25553" y="40348"/>
                        <a:pt x="21519" y="43038"/>
                        <a:pt x="20173" y="47072"/>
                      </a:cubicBezTo>
                      <a:cubicBezTo>
                        <a:pt x="18829" y="49763"/>
                        <a:pt x="17484" y="53798"/>
                        <a:pt x="17484" y="57832"/>
                      </a:cubicBezTo>
                      <a:cubicBezTo>
                        <a:pt x="17484" y="64556"/>
                        <a:pt x="22864" y="71282"/>
                        <a:pt x="25553" y="76662"/>
                      </a:cubicBezTo>
                      <a:cubicBezTo>
                        <a:pt x="28244" y="82042"/>
                        <a:pt x="29588" y="87420"/>
                        <a:pt x="32279" y="90111"/>
                      </a:cubicBezTo>
                      <a:cubicBezTo>
                        <a:pt x="34968" y="92800"/>
                        <a:pt x="34968" y="91455"/>
                        <a:pt x="37657" y="92800"/>
                      </a:cubicBezTo>
                      <a:cubicBezTo>
                        <a:pt x="39003" y="94146"/>
                        <a:pt x="37657" y="95490"/>
                        <a:pt x="36313" y="96835"/>
                      </a:cubicBezTo>
                      <a:cubicBezTo>
                        <a:pt x="34968" y="98180"/>
                        <a:pt x="34968" y="98180"/>
                        <a:pt x="33623" y="98180"/>
                      </a:cubicBezTo>
                      <a:cubicBezTo>
                        <a:pt x="29588" y="96835"/>
                        <a:pt x="30933" y="96835"/>
                        <a:pt x="26899" y="94146"/>
                      </a:cubicBezTo>
                      <a:cubicBezTo>
                        <a:pt x="22864" y="91455"/>
                        <a:pt x="16139" y="88766"/>
                        <a:pt x="10759" y="82042"/>
                      </a:cubicBezTo>
                      <a:cubicBezTo>
                        <a:pt x="5380" y="75316"/>
                        <a:pt x="1345" y="67247"/>
                        <a:pt x="0" y="56487"/>
                      </a:cubicBezTo>
                      <a:cubicBezTo>
                        <a:pt x="0" y="51107"/>
                        <a:pt x="1345" y="45728"/>
                        <a:pt x="2689" y="40348"/>
                      </a:cubicBezTo>
                      <a:cubicBezTo>
                        <a:pt x="4035" y="34968"/>
                        <a:pt x="6724" y="29588"/>
                        <a:pt x="10759" y="25554"/>
                      </a:cubicBezTo>
                      <a:cubicBezTo>
                        <a:pt x="17484" y="16139"/>
                        <a:pt x="26899" y="8070"/>
                        <a:pt x="39003" y="4035"/>
                      </a:cubicBezTo>
                      <a:cubicBezTo>
                        <a:pt x="44383" y="1346"/>
                        <a:pt x="51107" y="2690"/>
                        <a:pt x="56487" y="2690"/>
                      </a:cubicBezTo>
                      <a:cubicBezTo>
                        <a:pt x="60521" y="1346"/>
                        <a:pt x="65901" y="0"/>
                        <a:pt x="712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2" name="任意多边形: 形状 1621" descr="11435da0-5556-4480-9224-769c1a8ada4b"/>
                <p:cNvSpPr/>
                <p:nvPr/>
              </p:nvSpPr>
              <p:spPr>
                <a:xfrm>
                  <a:off x="10740349" y="6064120"/>
                  <a:ext cx="110380" cy="105502"/>
                </a:xfrm>
                <a:custGeom>
                  <a:avLst/>
                  <a:gdLst>
                    <a:gd name="connsiteX0" fmla="*/ 74329 w 110380"/>
                    <a:gd name="connsiteY0" fmla="*/ 0 h 105502"/>
                    <a:gd name="connsiteX1" fmla="*/ 97193 w 110380"/>
                    <a:gd name="connsiteY1" fmla="*/ 4035 h 105502"/>
                    <a:gd name="connsiteX2" fmla="*/ 105263 w 110380"/>
                    <a:gd name="connsiteY2" fmla="*/ 6724 h 105502"/>
                    <a:gd name="connsiteX3" fmla="*/ 109297 w 110380"/>
                    <a:gd name="connsiteY3" fmla="*/ 16139 h 105502"/>
                    <a:gd name="connsiteX4" fmla="*/ 97193 w 110380"/>
                    <a:gd name="connsiteY4" fmla="*/ 21519 h 105502"/>
                    <a:gd name="connsiteX5" fmla="*/ 91813 w 110380"/>
                    <a:gd name="connsiteY5" fmla="*/ 17484 h 105502"/>
                    <a:gd name="connsiteX6" fmla="*/ 74329 w 110380"/>
                    <a:gd name="connsiteY6" fmla="*/ 16139 h 105502"/>
                    <a:gd name="connsiteX7" fmla="*/ 62225 w 110380"/>
                    <a:gd name="connsiteY7" fmla="*/ 17484 h 105502"/>
                    <a:gd name="connsiteX8" fmla="*/ 50121 w 110380"/>
                    <a:gd name="connsiteY8" fmla="*/ 21519 h 105502"/>
                    <a:gd name="connsiteX9" fmla="*/ 31292 w 110380"/>
                    <a:gd name="connsiteY9" fmla="*/ 37659 h 105502"/>
                    <a:gd name="connsiteX10" fmla="*/ 21877 w 110380"/>
                    <a:gd name="connsiteY10" fmla="*/ 47072 h 105502"/>
                    <a:gd name="connsiteX11" fmla="*/ 16497 w 110380"/>
                    <a:gd name="connsiteY11" fmla="*/ 57832 h 105502"/>
                    <a:gd name="connsiteX12" fmla="*/ 19187 w 110380"/>
                    <a:gd name="connsiteY12" fmla="*/ 79351 h 105502"/>
                    <a:gd name="connsiteX13" fmla="*/ 21877 w 110380"/>
                    <a:gd name="connsiteY13" fmla="*/ 95491 h 105502"/>
                    <a:gd name="connsiteX14" fmla="*/ 25912 w 110380"/>
                    <a:gd name="connsiteY14" fmla="*/ 100869 h 105502"/>
                    <a:gd name="connsiteX15" fmla="*/ 23222 w 110380"/>
                    <a:gd name="connsiteY15" fmla="*/ 104905 h 105502"/>
                    <a:gd name="connsiteX16" fmla="*/ 20532 w 110380"/>
                    <a:gd name="connsiteY16" fmla="*/ 104905 h 105502"/>
                    <a:gd name="connsiteX17" fmla="*/ 15152 w 110380"/>
                    <a:gd name="connsiteY17" fmla="*/ 99525 h 105502"/>
                    <a:gd name="connsiteX18" fmla="*/ 4393 w 110380"/>
                    <a:gd name="connsiteY18" fmla="*/ 83385 h 105502"/>
                    <a:gd name="connsiteX19" fmla="*/ 358 w 110380"/>
                    <a:gd name="connsiteY19" fmla="*/ 56487 h 105502"/>
                    <a:gd name="connsiteX20" fmla="*/ 5738 w 110380"/>
                    <a:gd name="connsiteY20" fmla="*/ 41693 h 105502"/>
                    <a:gd name="connsiteX21" fmla="*/ 15152 w 110380"/>
                    <a:gd name="connsiteY21" fmla="*/ 28244 h 105502"/>
                    <a:gd name="connsiteX22" fmla="*/ 42050 w 110380"/>
                    <a:gd name="connsiteY22" fmla="*/ 6724 h 105502"/>
                    <a:gd name="connsiteX23" fmla="*/ 59534 w 110380"/>
                    <a:gd name="connsiteY23" fmla="*/ 4035 h 105502"/>
                    <a:gd name="connsiteX24" fmla="*/ 74329 w 110380"/>
                    <a:gd name="connsiteY24" fmla="*/ 0 h 105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0380" h="105502">
                      <a:moveTo>
                        <a:pt x="74329" y="0"/>
                      </a:moveTo>
                      <a:cubicBezTo>
                        <a:pt x="85089" y="0"/>
                        <a:pt x="91813" y="2690"/>
                        <a:pt x="97193" y="4035"/>
                      </a:cubicBezTo>
                      <a:cubicBezTo>
                        <a:pt x="102573" y="5380"/>
                        <a:pt x="101228" y="5380"/>
                        <a:pt x="105263" y="6724"/>
                      </a:cubicBezTo>
                      <a:cubicBezTo>
                        <a:pt x="109297" y="8070"/>
                        <a:pt x="111988" y="13450"/>
                        <a:pt x="109297" y="16139"/>
                      </a:cubicBezTo>
                      <a:cubicBezTo>
                        <a:pt x="106608" y="18829"/>
                        <a:pt x="102573" y="22864"/>
                        <a:pt x="97193" y="21519"/>
                      </a:cubicBezTo>
                      <a:cubicBezTo>
                        <a:pt x="94504" y="20174"/>
                        <a:pt x="95848" y="17484"/>
                        <a:pt x="91813" y="17484"/>
                      </a:cubicBezTo>
                      <a:cubicBezTo>
                        <a:pt x="87779" y="16139"/>
                        <a:pt x="81054" y="16139"/>
                        <a:pt x="74329" y="16139"/>
                      </a:cubicBezTo>
                      <a:cubicBezTo>
                        <a:pt x="70294" y="16139"/>
                        <a:pt x="66260" y="16139"/>
                        <a:pt x="62225" y="17484"/>
                      </a:cubicBezTo>
                      <a:cubicBezTo>
                        <a:pt x="58190" y="18829"/>
                        <a:pt x="54156" y="20174"/>
                        <a:pt x="50121" y="21519"/>
                      </a:cubicBezTo>
                      <a:cubicBezTo>
                        <a:pt x="42050" y="24209"/>
                        <a:pt x="36671" y="32279"/>
                        <a:pt x="31292" y="37659"/>
                      </a:cubicBezTo>
                      <a:cubicBezTo>
                        <a:pt x="28601" y="41693"/>
                        <a:pt x="23222" y="43038"/>
                        <a:pt x="21877" y="47072"/>
                      </a:cubicBezTo>
                      <a:cubicBezTo>
                        <a:pt x="19187" y="49763"/>
                        <a:pt x="17842" y="53797"/>
                        <a:pt x="16497" y="57832"/>
                      </a:cubicBezTo>
                      <a:cubicBezTo>
                        <a:pt x="13807" y="65901"/>
                        <a:pt x="17842" y="73971"/>
                        <a:pt x="19187" y="79351"/>
                      </a:cubicBezTo>
                      <a:cubicBezTo>
                        <a:pt x="20532" y="86076"/>
                        <a:pt x="20532" y="91456"/>
                        <a:pt x="21877" y="95491"/>
                      </a:cubicBezTo>
                      <a:cubicBezTo>
                        <a:pt x="23222" y="99525"/>
                        <a:pt x="24566" y="98180"/>
                        <a:pt x="25912" y="100869"/>
                      </a:cubicBezTo>
                      <a:cubicBezTo>
                        <a:pt x="27257" y="102215"/>
                        <a:pt x="24566" y="103560"/>
                        <a:pt x="23222" y="104905"/>
                      </a:cubicBezTo>
                      <a:cubicBezTo>
                        <a:pt x="21877" y="104905"/>
                        <a:pt x="21877" y="106249"/>
                        <a:pt x="20532" y="104905"/>
                      </a:cubicBezTo>
                      <a:cubicBezTo>
                        <a:pt x="17842" y="102215"/>
                        <a:pt x="17842" y="103560"/>
                        <a:pt x="15152" y="99525"/>
                      </a:cubicBezTo>
                      <a:cubicBezTo>
                        <a:pt x="12462" y="95491"/>
                        <a:pt x="7082" y="91456"/>
                        <a:pt x="4393" y="83385"/>
                      </a:cubicBezTo>
                      <a:cubicBezTo>
                        <a:pt x="1702" y="75316"/>
                        <a:pt x="-987" y="65901"/>
                        <a:pt x="358" y="56487"/>
                      </a:cubicBezTo>
                      <a:cubicBezTo>
                        <a:pt x="1702" y="51108"/>
                        <a:pt x="3047" y="47072"/>
                        <a:pt x="5738" y="41693"/>
                      </a:cubicBezTo>
                      <a:cubicBezTo>
                        <a:pt x="8427" y="37659"/>
                        <a:pt x="11117" y="32279"/>
                        <a:pt x="15152" y="28244"/>
                      </a:cubicBezTo>
                      <a:cubicBezTo>
                        <a:pt x="21877" y="20174"/>
                        <a:pt x="31292" y="10760"/>
                        <a:pt x="42050" y="6724"/>
                      </a:cubicBezTo>
                      <a:cubicBezTo>
                        <a:pt x="47430" y="4035"/>
                        <a:pt x="54156" y="5380"/>
                        <a:pt x="59534" y="4035"/>
                      </a:cubicBezTo>
                      <a:cubicBezTo>
                        <a:pt x="64914" y="2690"/>
                        <a:pt x="68949" y="0"/>
                        <a:pt x="7432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3" name="任意多边形: 形状 1622" descr="4c42353f-5bf1-4a48-9bd8-39c34fefe03e"/>
                <p:cNvSpPr/>
                <p:nvPr/>
              </p:nvSpPr>
              <p:spPr>
                <a:xfrm>
                  <a:off x="11092481" y="6304520"/>
                  <a:ext cx="323188" cy="297781"/>
                </a:xfrm>
                <a:custGeom>
                  <a:avLst/>
                  <a:gdLst>
                    <a:gd name="connsiteX0" fmla="*/ 1942 w 323188"/>
                    <a:gd name="connsiteY0" fmla="*/ 343 h 297781"/>
                    <a:gd name="connsiteX1" fmla="*/ 23462 w 323188"/>
                    <a:gd name="connsiteY1" fmla="*/ 7067 h 297781"/>
                    <a:gd name="connsiteX2" fmla="*/ 32876 w 323188"/>
                    <a:gd name="connsiteY2" fmla="*/ 21862 h 297781"/>
                    <a:gd name="connsiteX3" fmla="*/ 65154 w 323188"/>
                    <a:gd name="connsiteY3" fmla="*/ 55485 h 297781"/>
                    <a:gd name="connsiteX4" fmla="*/ 86673 w 323188"/>
                    <a:gd name="connsiteY4" fmla="*/ 78349 h 297781"/>
                    <a:gd name="connsiteX5" fmla="*/ 110883 w 323188"/>
                    <a:gd name="connsiteY5" fmla="*/ 102558 h 297781"/>
                    <a:gd name="connsiteX6" fmla="*/ 167369 w 323188"/>
                    <a:gd name="connsiteY6" fmla="*/ 152321 h 297781"/>
                    <a:gd name="connsiteX7" fmla="*/ 192924 w 323188"/>
                    <a:gd name="connsiteY7" fmla="*/ 180564 h 297781"/>
                    <a:gd name="connsiteX8" fmla="*/ 219823 w 323188"/>
                    <a:gd name="connsiteY8" fmla="*/ 206118 h 297781"/>
                    <a:gd name="connsiteX9" fmla="*/ 273620 w 323188"/>
                    <a:gd name="connsiteY9" fmla="*/ 247811 h 297781"/>
                    <a:gd name="connsiteX10" fmla="*/ 307243 w 323188"/>
                    <a:gd name="connsiteY10" fmla="*/ 280089 h 297781"/>
                    <a:gd name="connsiteX11" fmla="*/ 322038 w 323188"/>
                    <a:gd name="connsiteY11" fmla="*/ 290849 h 297781"/>
                    <a:gd name="connsiteX12" fmla="*/ 320693 w 323188"/>
                    <a:gd name="connsiteY12" fmla="*/ 296228 h 297781"/>
                    <a:gd name="connsiteX13" fmla="*/ 315313 w 323188"/>
                    <a:gd name="connsiteY13" fmla="*/ 296228 h 297781"/>
                    <a:gd name="connsiteX14" fmla="*/ 300518 w 323188"/>
                    <a:gd name="connsiteY14" fmla="*/ 285469 h 297781"/>
                    <a:gd name="connsiteX15" fmla="*/ 260171 w 323188"/>
                    <a:gd name="connsiteY15" fmla="*/ 258570 h 297781"/>
                    <a:gd name="connsiteX16" fmla="*/ 206373 w 323188"/>
                    <a:gd name="connsiteY16" fmla="*/ 216877 h 297781"/>
                    <a:gd name="connsiteX17" fmla="*/ 178129 w 323188"/>
                    <a:gd name="connsiteY17" fmla="*/ 191324 h 297781"/>
                    <a:gd name="connsiteX18" fmla="*/ 149885 w 323188"/>
                    <a:gd name="connsiteY18" fmla="*/ 165770 h 297781"/>
                    <a:gd name="connsiteX19" fmla="*/ 92053 w 323188"/>
                    <a:gd name="connsiteY19" fmla="*/ 114662 h 297781"/>
                    <a:gd name="connsiteX20" fmla="*/ 70534 w 323188"/>
                    <a:gd name="connsiteY20" fmla="*/ 87764 h 297781"/>
                    <a:gd name="connsiteX21" fmla="*/ 46325 w 323188"/>
                    <a:gd name="connsiteY21" fmla="*/ 66245 h 297781"/>
                    <a:gd name="connsiteX22" fmla="*/ 16737 w 323188"/>
                    <a:gd name="connsiteY22" fmla="*/ 31277 h 297781"/>
                    <a:gd name="connsiteX23" fmla="*/ 5978 w 323188"/>
                    <a:gd name="connsiteY23" fmla="*/ 17827 h 297781"/>
                    <a:gd name="connsiteX24" fmla="*/ 1942 w 323188"/>
                    <a:gd name="connsiteY24" fmla="*/ 343 h 297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3188" h="297781">
                      <a:moveTo>
                        <a:pt x="1942" y="343"/>
                      </a:moveTo>
                      <a:cubicBezTo>
                        <a:pt x="5978" y="-1002"/>
                        <a:pt x="15392" y="1687"/>
                        <a:pt x="23462" y="7067"/>
                      </a:cubicBezTo>
                      <a:cubicBezTo>
                        <a:pt x="28841" y="13793"/>
                        <a:pt x="24806" y="13793"/>
                        <a:pt x="32876" y="21862"/>
                      </a:cubicBezTo>
                      <a:cubicBezTo>
                        <a:pt x="40946" y="29931"/>
                        <a:pt x="51705" y="42036"/>
                        <a:pt x="65154" y="55485"/>
                      </a:cubicBezTo>
                      <a:cubicBezTo>
                        <a:pt x="71880" y="63555"/>
                        <a:pt x="78604" y="70279"/>
                        <a:pt x="86673" y="78349"/>
                      </a:cubicBezTo>
                      <a:cubicBezTo>
                        <a:pt x="94744" y="86419"/>
                        <a:pt x="102813" y="94489"/>
                        <a:pt x="110883" y="102558"/>
                      </a:cubicBezTo>
                      <a:cubicBezTo>
                        <a:pt x="127021" y="118697"/>
                        <a:pt x="148540" y="134837"/>
                        <a:pt x="167369" y="152321"/>
                      </a:cubicBezTo>
                      <a:cubicBezTo>
                        <a:pt x="176784" y="161736"/>
                        <a:pt x="183509" y="172494"/>
                        <a:pt x="192924" y="180564"/>
                      </a:cubicBezTo>
                      <a:cubicBezTo>
                        <a:pt x="202338" y="189978"/>
                        <a:pt x="210408" y="198049"/>
                        <a:pt x="219823" y="206118"/>
                      </a:cubicBezTo>
                      <a:cubicBezTo>
                        <a:pt x="238651" y="222257"/>
                        <a:pt x="258826" y="235706"/>
                        <a:pt x="273620" y="247811"/>
                      </a:cubicBezTo>
                      <a:cubicBezTo>
                        <a:pt x="288414" y="261260"/>
                        <a:pt x="297829" y="273365"/>
                        <a:pt x="307243" y="280089"/>
                      </a:cubicBezTo>
                      <a:cubicBezTo>
                        <a:pt x="316658" y="286814"/>
                        <a:pt x="315313" y="285469"/>
                        <a:pt x="322038" y="290849"/>
                      </a:cubicBezTo>
                      <a:cubicBezTo>
                        <a:pt x="324727" y="293539"/>
                        <a:pt x="322038" y="294884"/>
                        <a:pt x="320693" y="296228"/>
                      </a:cubicBezTo>
                      <a:cubicBezTo>
                        <a:pt x="318003" y="297573"/>
                        <a:pt x="318003" y="298919"/>
                        <a:pt x="315313" y="296228"/>
                      </a:cubicBezTo>
                      <a:cubicBezTo>
                        <a:pt x="308588" y="290849"/>
                        <a:pt x="309933" y="292193"/>
                        <a:pt x="300518" y="285469"/>
                      </a:cubicBezTo>
                      <a:cubicBezTo>
                        <a:pt x="291104" y="278744"/>
                        <a:pt x="276310" y="270675"/>
                        <a:pt x="260171" y="258570"/>
                      </a:cubicBezTo>
                      <a:cubicBezTo>
                        <a:pt x="244031" y="246466"/>
                        <a:pt x="225202" y="233017"/>
                        <a:pt x="206373" y="216877"/>
                      </a:cubicBezTo>
                      <a:cubicBezTo>
                        <a:pt x="196959" y="208808"/>
                        <a:pt x="187544" y="199393"/>
                        <a:pt x="178129" y="191324"/>
                      </a:cubicBezTo>
                      <a:cubicBezTo>
                        <a:pt x="168715" y="183254"/>
                        <a:pt x="159300" y="173840"/>
                        <a:pt x="149885" y="165770"/>
                      </a:cubicBezTo>
                      <a:cubicBezTo>
                        <a:pt x="129712" y="148286"/>
                        <a:pt x="109537" y="132146"/>
                        <a:pt x="92053" y="114662"/>
                      </a:cubicBezTo>
                      <a:cubicBezTo>
                        <a:pt x="83984" y="105248"/>
                        <a:pt x="78604" y="95833"/>
                        <a:pt x="70534" y="87764"/>
                      </a:cubicBezTo>
                      <a:cubicBezTo>
                        <a:pt x="62465" y="79694"/>
                        <a:pt x="53050" y="72970"/>
                        <a:pt x="46325" y="66245"/>
                      </a:cubicBezTo>
                      <a:cubicBezTo>
                        <a:pt x="32876" y="52795"/>
                        <a:pt x="23462" y="39346"/>
                        <a:pt x="16737" y="31277"/>
                      </a:cubicBezTo>
                      <a:cubicBezTo>
                        <a:pt x="10013" y="23207"/>
                        <a:pt x="11357" y="24551"/>
                        <a:pt x="5978" y="17827"/>
                      </a:cubicBezTo>
                      <a:cubicBezTo>
                        <a:pt x="598" y="9758"/>
                        <a:pt x="-2092" y="1687"/>
                        <a:pt x="1942" y="34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4" name="任意多边形: 形状 1623" descr="81281c5c-b6f0-46a7-a31c-0c84ab2b5147"/>
                <p:cNvSpPr/>
                <p:nvPr/>
              </p:nvSpPr>
              <p:spPr>
                <a:xfrm>
                  <a:off x="11133771" y="6261619"/>
                  <a:ext cx="355505" cy="335302"/>
                </a:xfrm>
                <a:custGeom>
                  <a:avLst/>
                  <a:gdLst>
                    <a:gd name="connsiteX0" fmla="*/ 2346 w 355505"/>
                    <a:gd name="connsiteY0" fmla="*/ 206 h 335302"/>
                    <a:gd name="connsiteX1" fmla="*/ 21175 w 355505"/>
                    <a:gd name="connsiteY1" fmla="*/ 12311 h 335302"/>
                    <a:gd name="connsiteX2" fmla="*/ 30589 w 355505"/>
                    <a:gd name="connsiteY2" fmla="*/ 28450 h 335302"/>
                    <a:gd name="connsiteX3" fmla="*/ 62868 w 355505"/>
                    <a:gd name="connsiteY3" fmla="*/ 68798 h 335302"/>
                    <a:gd name="connsiteX4" fmla="*/ 85732 w 355505"/>
                    <a:gd name="connsiteY4" fmla="*/ 94351 h 335302"/>
                    <a:gd name="connsiteX5" fmla="*/ 111286 w 355505"/>
                    <a:gd name="connsiteY5" fmla="*/ 122595 h 335302"/>
                    <a:gd name="connsiteX6" fmla="*/ 173152 w 355505"/>
                    <a:gd name="connsiteY6" fmla="*/ 180427 h 335302"/>
                    <a:gd name="connsiteX7" fmla="*/ 202742 w 355505"/>
                    <a:gd name="connsiteY7" fmla="*/ 211361 h 335302"/>
                    <a:gd name="connsiteX8" fmla="*/ 233675 w 355505"/>
                    <a:gd name="connsiteY8" fmla="*/ 239605 h 335302"/>
                    <a:gd name="connsiteX9" fmla="*/ 295542 w 355505"/>
                    <a:gd name="connsiteY9" fmla="*/ 283987 h 335302"/>
                    <a:gd name="connsiteX10" fmla="*/ 335890 w 355505"/>
                    <a:gd name="connsiteY10" fmla="*/ 317610 h 335302"/>
                    <a:gd name="connsiteX11" fmla="*/ 353374 w 355505"/>
                    <a:gd name="connsiteY11" fmla="*/ 328370 h 335302"/>
                    <a:gd name="connsiteX12" fmla="*/ 353374 w 355505"/>
                    <a:gd name="connsiteY12" fmla="*/ 333749 h 335302"/>
                    <a:gd name="connsiteX13" fmla="*/ 347994 w 355505"/>
                    <a:gd name="connsiteY13" fmla="*/ 333749 h 335302"/>
                    <a:gd name="connsiteX14" fmla="*/ 330510 w 355505"/>
                    <a:gd name="connsiteY14" fmla="*/ 322990 h 335302"/>
                    <a:gd name="connsiteX15" fmla="*/ 283438 w 355505"/>
                    <a:gd name="connsiteY15" fmla="*/ 294746 h 335302"/>
                    <a:gd name="connsiteX16" fmla="*/ 221570 w 355505"/>
                    <a:gd name="connsiteY16" fmla="*/ 250364 h 335302"/>
                    <a:gd name="connsiteX17" fmla="*/ 189292 w 355505"/>
                    <a:gd name="connsiteY17" fmla="*/ 222120 h 335302"/>
                    <a:gd name="connsiteX18" fmla="*/ 157014 w 355505"/>
                    <a:gd name="connsiteY18" fmla="*/ 192532 h 335302"/>
                    <a:gd name="connsiteX19" fmla="*/ 93801 w 355505"/>
                    <a:gd name="connsiteY19" fmla="*/ 133354 h 335302"/>
                    <a:gd name="connsiteX20" fmla="*/ 69593 w 355505"/>
                    <a:gd name="connsiteY20" fmla="*/ 102421 h 335302"/>
                    <a:gd name="connsiteX21" fmla="*/ 45384 w 355505"/>
                    <a:gd name="connsiteY21" fmla="*/ 76867 h 335302"/>
                    <a:gd name="connsiteX22" fmla="*/ 15796 w 355505"/>
                    <a:gd name="connsiteY22" fmla="*/ 35174 h 335302"/>
                    <a:gd name="connsiteX23" fmla="*/ 5036 w 355505"/>
                    <a:gd name="connsiteY23" fmla="*/ 19035 h 335302"/>
                    <a:gd name="connsiteX24" fmla="*/ 2346 w 355505"/>
                    <a:gd name="connsiteY24" fmla="*/ 206 h 335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5505" h="335302">
                      <a:moveTo>
                        <a:pt x="2346" y="206"/>
                      </a:moveTo>
                      <a:cubicBezTo>
                        <a:pt x="6381" y="-1139"/>
                        <a:pt x="15796" y="4241"/>
                        <a:pt x="21175" y="12311"/>
                      </a:cubicBezTo>
                      <a:cubicBezTo>
                        <a:pt x="26555" y="19035"/>
                        <a:pt x="22520" y="19035"/>
                        <a:pt x="30589" y="28450"/>
                      </a:cubicBezTo>
                      <a:cubicBezTo>
                        <a:pt x="38660" y="39209"/>
                        <a:pt x="49419" y="52658"/>
                        <a:pt x="62868" y="68798"/>
                      </a:cubicBezTo>
                      <a:cubicBezTo>
                        <a:pt x="70937" y="76867"/>
                        <a:pt x="77663" y="84937"/>
                        <a:pt x="85732" y="94351"/>
                      </a:cubicBezTo>
                      <a:cubicBezTo>
                        <a:pt x="93801" y="103766"/>
                        <a:pt x="101871" y="113181"/>
                        <a:pt x="111286" y="122595"/>
                      </a:cubicBezTo>
                      <a:cubicBezTo>
                        <a:pt x="128770" y="142769"/>
                        <a:pt x="152979" y="160253"/>
                        <a:pt x="173152" y="180427"/>
                      </a:cubicBezTo>
                      <a:cubicBezTo>
                        <a:pt x="183912" y="191186"/>
                        <a:pt x="191982" y="201946"/>
                        <a:pt x="202742" y="211361"/>
                      </a:cubicBezTo>
                      <a:cubicBezTo>
                        <a:pt x="213500" y="220775"/>
                        <a:pt x="222915" y="230190"/>
                        <a:pt x="233675" y="239605"/>
                      </a:cubicBezTo>
                      <a:cubicBezTo>
                        <a:pt x="255194" y="257089"/>
                        <a:pt x="278058" y="270538"/>
                        <a:pt x="295542" y="283987"/>
                      </a:cubicBezTo>
                      <a:cubicBezTo>
                        <a:pt x="313026" y="297437"/>
                        <a:pt x="325130" y="309541"/>
                        <a:pt x="335890" y="317610"/>
                      </a:cubicBezTo>
                      <a:cubicBezTo>
                        <a:pt x="346649" y="324334"/>
                        <a:pt x="345305" y="322990"/>
                        <a:pt x="353374" y="328370"/>
                      </a:cubicBezTo>
                      <a:cubicBezTo>
                        <a:pt x="357409" y="331060"/>
                        <a:pt x="354719" y="332405"/>
                        <a:pt x="353374" y="333749"/>
                      </a:cubicBezTo>
                      <a:cubicBezTo>
                        <a:pt x="352029" y="335094"/>
                        <a:pt x="352029" y="336440"/>
                        <a:pt x="347994" y="333749"/>
                      </a:cubicBezTo>
                      <a:cubicBezTo>
                        <a:pt x="338579" y="328370"/>
                        <a:pt x="341270" y="329715"/>
                        <a:pt x="330510" y="322990"/>
                      </a:cubicBezTo>
                      <a:cubicBezTo>
                        <a:pt x="318406" y="316266"/>
                        <a:pt x="302266" y="308196"/>
                        <a:pt x="283438" y="294746"/>
                      </a:cubicBezTo>
                      <a:cubicBezTo>
                        <a:pt x="264608" y="282642"/>
                        <a:pt x="243090" y="267848"/>
                        <a:pt x="221570" y="250364"/>
                      </a:cubicBezTo>
                      <a:cubicBezTo>
                        <a:pt x="210811" y="240949"/>
                        <a:pt x="200051" y="231534"/>
                        <a:pt x="189292" y="222120"/>
                      </a:cubicBezTo>
                      <a:cubicBezTo>
                        <a:pt x="178532" y="212706"/>
                        <a:pt x="167772" y="201946"/>
                        <a:pt x="157014" y="192532"/>
                      </a:cubicBezTo>
                      <a:cubicBezTo>
                        <a:pt x="135495" y="172358"/>
                        <a:pt x="112631" y="153529"/>
                        <a:pt x="93801" y="133354"/>
                      </a:cubicBezTo>
                      <a:cubicBezTo>
                        <a:pt x="84387" y="122595"/>
                        <a:pt x="77663" y="111835"/>
                        <a:pt x="69593" y="102421"/>
                      </a:cubicBezTo>
                      <a:cubicBezTo>
                        <a:pt x="61523" y="93006"/>
                        <a:pt x="52108" y="84937"/>
                        <a:pt x="45384" y="76867"/>
                      </a:cubicBezTo>
                      <a:cubicBezTo>
                        <a:pt x="31935" y="60729"/>
                        <a:pt x="22520" y="44589"/>
                        <a:pt x="15796" y="35174"/>
                      </a:cubicBezTo>
                      <a:cubicBezTo>
                        <a:pt x="9071" y="25761"/>
                        <a:pt x="10416" y="27105"/>
                        <a:pt x="5036" y="19035"/>
                      </a:cubicBezTo>
                      <a:cubicBezTo>
                        <a:pt x="-344" y="10966"/>
                        <a:pt x="-1688" y="1551"/>
                        <a:pt x="2346" y="20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5" name="任意多边形: 形状 1624" descr="4f5a0f58-345f-440a-a699-ec7a50b8ec16"/>
                <p:cNvSpPr/>
                <p:nvPr/>
              </p:nvSpPr>
              <p:spPr>
                <a:xfrm>
                  <a:off x="12082470" y="6632397"/>
                  <a:ext cx="109530" cy="225603"/>
                </a:xfrm>
                <a:custGeom>
                  <a:avLst/>
                  <a:gdLst>
                    <a:gd name="connsiteX0" fmla="*/ 109530 w 109530"/>
                    <a:gd name="connsiteY0" fmla="*/ 0 h 225603"/>
                    <a:gd name="connsiteX1" fmla="*/ 109530 w 109530"/>
                    <a:gd name="connsiteY1" fmla="*/ 29143 h 225603"/>
                    <a:gd name="connsiteX2" fmla="*/ 89246 w 109530"/>
                    <a:gd name="connsiteY2" fmla="*/ 62498 h 225603"/>
                    <a:gd name="connsiteX3" fmla="*/ 42173 w 109530"/>
                    <a:gd name="connsiteY3" fmla="*/ 158829 h 225603"/>
                    <a:gd name="connsiteX4" fmla="*/ 16018 w 109530"/>
                    <a:gd name="connsiteY4" fmla="*/ 225603 h 225603"/>
                    <a:gd name="connsiteX5" fmla="*/ 0 w 109530"/>
                    <a:gd name="connsiteY5" fmla="*/ 225603 h 225603"/>
                    <a:gd name="connsiteX6" fmla="*/ 26875 w 109530"/>
                    <a:gd name="connsiteY6" fmla="*/ 155467 h 225603"/>
                    <a:gd name="connsiteX7" fmla="*/ 74453 w 109530"/>
                    <a:gd name="connsiteY7" fmla="*/ 58463 h 225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9530" h="225603">
                      <a:moveTo>
                        <a:pt x="109530" y="0"/>
                      </a:moveTo>
                      <a:lnTo>
                        <a:pt x="109530" y="29143"/>
                      </a:lnTo>
                      <a:lnTo>
                        <a:pt x="89246" y="62498"/>
                      </a:lnTo>
                      <a:cubicBezTo>
                        <a:pt x="71090" y="94776"/>
                        <a:pt x="55623" y="127391"/>
                        <a:pt x="42173" y="158829"/>
                      </a:cubicBezTo>
                      <a:lnTo>
                        <a:pt x="16018" y="225603"/>
                      </a:lnTo>
                      <a:lnTo>
                        <a:pt x="0" y="225603"/>
                      </a:lnTo>
                      <a:lnTo>
                        <a:pt x="26875" y="155467"/>
                      </a:lnTo>
                      <a:cubicBezTo>
                        <a:pt x="40493" y="124029"/>
                        <a:pt x="56296" y="91414"/>
                        <a:pt x="74453" y="5846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6" name="任意多边形: 形状 1625" descr="c5a64823-3a10-47bf-8b48-7e41de54fd52"/>
                <p:cNvSpPr/>
                <p:nvPr/>
              </p:nvSpPr>
              <p:spPr>
                <a:xfrm>
                  <a:off x="12151400" y="6775576"/>
                  <a:ext cx="40601" cy="82424"/>
                </a:xfrm>
                <a:custGeom>
                  <a:avLst/>
                  <a:gdLst>
                    <a:gd name="connsiteX0" fmla="*/ 40601 w 40601"/>
                    <a:gd name="connsiteY0" fmla="*/ 0 h 82424"/>
                    <a:gd name="connsiteX1" fmla="*/ 40601 w 40601"/>
                    <a:gd name="connsiteY1" fmla="*/ 41378 h 82424"/>
                    <a:gd name="connsiteX2" fmla="*/ 27041 w 40601"/>
                    <a:gd name="connsiteY2" fmla="*/ 65915 h 82424"/>
                    <a:gd name="connsiteX3" fmla="*/ 20298 w 40601"/>
                    <a:gd name="connsiteY3" fmla="*/ 82424 h 82424"/>
                    <a:gd name="connsiteX4" fmla="*/ 0 w 40601"/>
                    <a:gd name="connsiteY4" fmla="*/ 82424 h 82424"/>
                    <a:gd name="connsiteX5" fmla="*/ 9557 w 40601"/>
                    <a:gd name="connsiteY5" fmla="*/ 60536 h 82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601" h="82424">
                      <a:moveTo>
                        <a:pt x="40601" y="0"/>
                      </a:moveTo>
                      <a:lnTo>
                        <a:pt x="40601" y="41378"/>
                      </a:lnTo>
                      <a:lnTo>
                        <a:pt x="27041" y="65915"/>
                      </a:lnTo>
                      <a:lnTo>
                        <a:pt x="20298" y="82424"/>
                      </a:lnTo>
                      <a:lnTo>
                        <a:pt x="0" y="82424"/>
                      </a:lnTo>
                      <a:lnTo>
                        <a:pt x="9557" y="60536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7" name="任意多边形: 形状 1626" descr="388a0bbc-2ae2-4cf9-94e1-52a6fc1b9ba6"/>
                <p:cNvSpPr/>
                <p:nvPr/>
              </p:nvSpPr>
              <p:spPr>
                <a:xfrm>
                  <a:off x="10393713" y="5992838"/>
                  <a:ext cx="337763" cy="202363"/>
                </a:xfrm>
                <a:custGeom>
                  <a:avLst/>
                  <a:gdLst>
                    <a:gd name="connsiteX0" fmla="*/ 52452 w 337763"/>
                    <a:gd name="connsiteY0" fmla="*/ 0 h 202363"/>
                    <a:gd name="connsiteX1" fmla="*/ 88765 w 337763"/>
                    <a:gd name="connsiteY1" fmla="*/ 5380 h 202363"/>
                    <a:gd name="connsiteX2" fmla="*/ 146597 w 337763"/>
                    <a:gd name="connsiteY2" fmla="*/ 33623 h 202363"/>
                    <a:gd name="connsiteX3" fmla="*/ 244777 w 337763"/>
                    <a:gd name="connsiteY3" fmla="*/ 87420 h 202363"/>
                    <a:gd name="connsiteX4" fmla="*/ 307989 w 337763"/>
                    <a:gd name="connsiteY4" fmla="*/ 131804 h 202363"/>
                    <a:gd name="connsiteX5" fmla="*/ 333543 w 337763"/>
                    <a:gd name="connsiteY5" fmla="*/ 147943 h 202363"/>
                    <a:gd name="connsiteX6" fmla="*/ 334888 w 337763"/>
                    <a:gd name="connsiteY6" fmla="*/ 154667 h 202363"/>
                    <a:gd name="connsiteX7" fmla="*/ 328164 w 337763"/>
                    <a:gd name="connsiteY7" fmla="*/ 153323 h 202363"/>
                    <a:gd name="connsiteX8" fmla="*/ 303955 w 337763"/>
                    <a:gd name="connsiteY8" fmla="*/ 137183 h 202363"/>
                    <a:gd name="connsiteX9" fmla="*/ 236708 w 337763"/>
                    <a:gd name="connsiteY9" fmla="*/ 99526 h 202363"/>
                    <a:gd name="connsiteX10" fmla="*/ 139873 w 337763"/>
                    <a:gd name="connsiteY10" fmla="*/ 47072 h 202363"/>
                    <a:gd name="connsiteX11" fmla="*/ 84731 w 337763"/>
                    <a:gd name="connsiteY11" fmla="*/ 21519 h 202363"/>
                    <a:gd name="connsiteX12" fmla="*/ 56487 w 337763"/>
                    <a:gd name="connsiteY12" fmla="*/ 18830 h 202363"/>
                    <a:gd name="connsiteX13" fmla="*/ 32279 w 337763"/>
                    <a:gd name="connsiteY13" fmla="*/ 28244 h 202363"/>
                    <a:gd name="connsiteX14" fmla="*/ 30933 w 337763"/>
                    <a:gd name="connsiteY14" fmla="*/ 72627 h 202363"/>
                    <a:gd name="connsiteX15" fmla="*/ 67247 w 337763"/>
                    <a:gd name="connsiteY15" fmla="*/ 114319 h 202363"/>
                    <a:gd name="connsiteX16" fmla="*/ 110284 w 337763"/>
                    <a:gd name="connsiteY16" fmla="*/ 147943 h 202363"/>
                    <a:gd name="connsiteX17" fmla="*/ 157357 w 337763"/>
                    <a:gd name="connsiteY17" fmla="*/ 166772 h 202363"/>
                    <a:gd name="connsiteX18" fmla="*/ 232673 w 337763"/>
                    <a:gd name="connsiteY18" fmla="*/ 185601 h 202363"/>
                    <a:gd name="connsiteX19" fmla="*/ 262261 w 337763"/>
                    <a:gd name="connsiteY19" fmla="*/ 188291 h 202363"/>
                    <a:gd name="connsiteX20" fmla="*/ 291851 w 337763"/>
                    <a:gd name="connsiteY20" fmla="*/ 195015 h 202363"/>
                    <a:gd name="connsiteX21" fmla="*/ 260917 w 337763"/>
                    <a:gd name="connsiteY21" fmla="*/ 201740 h 202363"/>
                    <a:gd name="connsiteX22" fmla="*/ 228639 w 337763"/>
                    <a:gd name="connsiteY22" fmla="*/ 197706 h 202363"/>
                    <a:gd name="connsiteX23" fmla="*/ 147943 w 337763"/>
                    <a:gd name="connsiteY23" fmla="*/ 180222 h 202363"/>
                    <a:gd name="connsiteX24" fmla="*/ 98180 w 337763"/>
                    <a:gd name="connsiteY24" fmla="*/ 157358 h 202363"/>
                    <a:gd name="connsiteX25" fmla="*/ 49763 w 337763"/>
                    <a:gd name="connsiteY25" fmla="*/ 123734 h 202363"/>
                    <a:gd name="connsiteX26" fmla="*/ 28244 w 337763"/>
                    <a:gd name="connsiteY26" fmla="*/ 102215 h 202363"/>
                    <a:gd name="connsiteX27" fmla="*/ 9415 w 337763"/>
                    <a:gd name="connsiteY27" fmla="*/ 76662 h 202363"/>
                    <a:gd name="connsiteX28" fmla="*/ 0 w 337763"/>
                    <a:gd name="connsiteY28" fmla="*/ 45728 h 202363"/>
                    <a:gd name="connsiteX29" fmla="*/ 14795 w 337763"/>
                    <a:gd name="connsiteY29" fmla="*/ 13450 h 202363"/>
                    <a:gd name="connsiteX30" fmla="*/ 52452 w 337763"/>
                    <a:gd name="connsiteY30" fmla="*/ 0 h 202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37763" h="202363">
                      <a:moveTo>
                        <a:pt x="52452" y="0"/>
                      </a:moveTo>
                      <a:cubicBezTo>
                        <a:pt x="64556" y="0"/>
                        <a:pt x="78005" y="2690"/>
                        <a:pt x="88765" y="5380"/>
                      </a:cubicBezTo>
                      <a:cubicBezTo>
                        <a:pt x="111629" y="12104"/>
                        <a:pt x="129113" y="24210"/>
                        <a:pt x="146597" y="33623"/>
                      </a:cubicBezTo>
                      <a:cubicBezTo>
                        <a:pt x="182911" y="53798"/>
                        <a:pt x="217879" y="69936"/>
                        <a:pt x="244777" y="87420"/>
                      </a:cubicBezTo>
                      <a:cubicBezTo>
                        <a:pt x="273021" y="104906"/>
                        <a:pt x="293195" y="121044"/>
                        <a:pt x="307989" y="131804"/>
                      </a:cubicBezTo>
                      <a:cubicBezTo>
                        <a:pt x="324128" y="142563"/>
                        <a:pt x="321439" y="139874"/>
                        <a:pt x="333543" y="147943"/>
                      </a:cubicBezTo>
                      <a:cubicBezTo>
                        <a:pt x="340268" y="153323"/>
                        <a:pt x="337578" y="153323"/>
                        <a:pt x="334888" y="154667"/>
                      </a:cubicBezTo>
                      <a:cubicBezTo>
                        <a:pt x="332199" y="156012"/>
                        <a:pt x="333543" y="156012"/>
                        <a:pt x="328164" y="153323"/>
                      </a:cubicBezTo>
                      <a:cubicBezTo>
                        <a:pt x="316059" y="145254"/>
                        <a:pt x="320094" y="146598"/>
                        <a:pt x="303955" y="137183"/>
                      </a:cubicBezTo>
                      <a:cubicBezTo>
                        <a:pt x="287816" y="127769"/>
                        <a:pt x="264952" y="115664"/>
                        <a:pt x="236708" y="99526"/>
                      </a:cubicBezTo>
                      <a:cubicBezTo>
                        <a:pt x="208464" y="83386"/>
                        <a:pt x="176187" y="65902"/>
                        <a:pt x="139873" y="47072"/>
                      </a:cubicBezTo>
                      <a:cubicBezTo>
                        <a:pt x="121044" y="39003"/>
                        <a:pt x="103560" y="26899"/>
                        <a:pt x="84731" y="21519"/>
                      </a:cubicBezTo>
                      <a:cubicBezTo>
                        <a:pt x="75316" y="18830"/>
                        <a:pt x="65901" y="17484"/>
                        <a:pt x="56487" y="18830"/>
                      </a:cubicBezTo>
                      <a:cubicBezTo>
                        <a:pt x="47072" y="20174"/>
                        <a:pt x="37659" y="22864"/>
                        <a:pt x="32279" y="28244"/>
                      </a:cubicBezTo>
                      <a:cubicBezTo>
                        <a:pt x="20173" y="39003"/>
                        <a:pt x="22864" y="57832"/>
                        <a:pt x="30933" y="72627"/>
                      </a:cubicBezTo>
                      <a:cubicBezTo>
                        <a:pt x="39003" y="88766"/>
                        <a:pt x="53797" y="102215"/>
                        <a:pt x="67247" y="114319"/>
                      </a:cubicBezTo>
                      <a:cubicBezTo>
                        <a:pt x="82041" y="126424"/>
                        <a:pt x="94145" y="138528"/>
                        <a:pt x="110284" y="147943"/>
                      </a:cubicBezTo>
                      <a:cubicBezTo>
                        <a:pt x="125079" y="157358"/>
                        <a:pt x="142563" y="161392"/>
                        <a:pt x="157357" y="166772"/>
                      </a:cubicBezTo>
                      <a:cubicBezTo>
                        <a:pt x="186945" y="177531"/>
                        <a:pt x="213844" y="184256"/>
                        <a:pt x="232673" y="185601"/>
                      </a:cubicBezTo>
                      <a:cubicBezTo>
                        <a:pt x="251503" y="186946"/>
                        <a:pt x="247468" y="188291"/>
                        <a:pt x="262261" y="188291"/>
                      </a:cubicBezTo>
                      <a:cubicBezTo>
                        <a:pt x="277056" y="189636"/>
                        <a:pt x="291851" y="190981"/>
                        <a:pt x="291851" y="195015"/>
                      </a:cubicBezTo>
                      <a:cubicBezTo>
                        <a:pt x="291851" y="197706"/>
                        <a:pt x="278401" y="204430"/>
                        <a:pt x="260917" y="201740"/>
                      </a:cubicBezTo>
                      <a:cubicBezTo>
                        <a:pt x="244777" y="201740"/>
                        <a:pt x="248812" y="199050"/>
                        <a:pt x="228639" y="197706"/>
                      </a:cubicBezTo>
                      <a:cubicBezTo>
                        <a:pt x="208464" y="196361"/>
                        <a:pt x="180221" y="190981"/>
                        <a:pt x="147943" y="180222"/>
                      </a:cubicBezTo>
                      <a:cubicBezTo>
                        <a:pt x="131803" y="173497"/>
                        <a:pt x="114319" y="166772"/>
                        <a:pt x="98180" y="157358"/>
                      </a:cubicBezTo>
                      <a:cubicBezTo>
                        <a:pt x="80696" y="147943"/>
                        <a:pt x="64556" y="137183"/>
                        <a:pt x="49763" y="123734"/>
                      </a:cubicBezTo>
                      <a:cubicBezTo>
                        <a:pt x="43037" y="117010"/>
                        <a:pt x="34968" y="110284"/>
                        <a:pt x="28244" y="102215"/>
                      </a:cubicBezTo>
                      <a:cubicBezTo>
                        <a:pt x="21519" y="94146"/>
                        <a:pt x="14795" y="86076"/>
                        <a:pt x="9415" y="76662"/>
                      </a:cubicBezTo>
                      <a:cubicBezTo>
                        <a:pt x="4035" y="67247"/>
                        <a:pt x="0" y="57832"/>
                        <a:pt x="0" y="45728"/>
                      </a:cubicBezTo>
                      <a:cubicBezTo>
                        <a:pt x="0" y="34968"/>
                        <a:pt x="4035" y="22864"/>
                        <a:pt x="14795" y="13450"/>
                      </a:cubicBezTo>
                      <a:cubicBezTo>
                        <a:pt x="25553" y="4035"/>
                        <a:pt x="39003" y="0"/>
                        <a:pt x="5245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8" name="任意多边形: 形状 1627" descr="13d4a97a-e3b8-4ad4-84ce-09ffd88017ff"/>
                <p:cNvSpPr/>
                <p:nvPr/>
              </p:nvSpPr>
              <p:spPr>
                <a:xfrm>
                  <a:off x="10464659" y="5865884"/>
                  <a:ext cx="342661" cy="265062"/>
                </a:xfrm>
                <a:custGeom>
                  <a:avLst/>
                  <a:gdLst>
                    <a:gd name="connsiteX0" fmla="*/ 82377 w 342661"/>
                    <a:gd name="connsiteY0" fmla="*/ 1875 h 265062"/>
                    <a:gd name="connsiteX1" fmla="*/ 118690 w 342661"/>
                    <a:gd name="connsiteY1" fmla="*/ 15324 h 265062"/>
                    <a:gd name="connsiteX2" fmla="*/ 175177 w 342661"/>
                    <a:gd name="connsiteY2" fmla="*/ 52982 h 265062"/>
                    <a:gd name="connsiteX3" fmla="*/ 267977 w 342661"/>
                    <a:gd name="connsiteY3" fmla="*/ 128299 h 265062"/>
                    <a:gd name="connsiteX4" fmla="*/ 320429 w 342661"/>
                    <a:gd name="connsiteY4" fmla="*/ 190166 h 265062"/>
                    <a:gd name="connsiteX5" fmla="*/ 340604 w 342661"/>
                    <a:gd name="connsiteY5" fmla="*/ 214374 h 265062"/>
                    <a:gd name="connsiteX6" fmla="*/ 339259 w 342661"/>
                    <a:gd name="connsiteY6" fmla="*/ 221100 h 265062"/>
                    <a:gd name="connsiteX7" fmla="*/ 332535 w 342661"/>
                    <a:gd name="connsiteY7" fmla="*/ 218409 h 265062"/>
                    <a:gd name="connsiteX8" fmla="*/ 312360 w 342661"/>
                    <a:gd name="connsiteY8" fmla="*/ 195546 h 265062"/>
                    <a:gd name="connsiteX9" fmla="*/ 254528 w 342661"/>
                    <a:gd name="connsiteY9" fmla="*/ 139058 h 265062"/>
                    <a:gd name="connsiteX10" fmla="*/ 163073 w 342661"/>
                    <a:gd name="connsiteY10" fmla="*/ 66431 h 265062"/>
                    <a:gd name="connsiteX11" fmla="*/ 107930 w 342661"/>
                    <a:gd name="connsiteY11" fmla="*/ 30119 h 265062"/>
                    <a:gd name="connsiteX12" fmla="*/ 46064 w 342661"/>
                    <a:gd name="connsiteY12" fmla="*/ 20704 h 265062"/>
                    <a:gd name="connsiteX13" fmla="*/ 24545 w 342661"/>
                    <a:gd name="connsiteY13" fmla="*/ 36843 h 265062"/>
                    <a:gd name="connsiteX14" fmla="*/ 23200 w 342661"/>
                    <a:gd name="connsiteY14" fmla="*/ 61052 h 265062"/>
                    <a:gd name="connsiteX15" fmla="*/ 55478 w 342661"/>
                    <a:gd name="connsiteY15" fmla="*/ 109470 h 265062"/>
                    <a:gd name="connsiteX16" fmla="*/ 94481 w 342661"/>
                    <a:gd name="connsiteY16" fmla="*/ 153853 h 265062"/>
                    <a:gd name="connsiteX17" fmla="*/ 138864 w 342661"/>
                    <a:gd name="connsiteY17" fmla="*/ 186132 h 265062"/>
                    <a:gd name="connsiteX18" fmla="*/ 208800 w 342661"/>
                    <a:gd name="connsiteY18" fmla="*/ 230514 h 265062"/>
                    <a:gd name="connsiteX19" fmla="*/ 237044 w 342661"/>
                    <a:gd name="connsiteY19" fmla="*/ 245308 h 265062"/>
                    <a:gd name="connsiteX20" fmla="*/ 262597 w 342661"/>
                    <a:gd name="connsiteY20" fmla="*/ 262793 h 265062"/>
                    <a:gd name="connsiteX21" fmla="*/ 228974 w 342661"/>
                    <a:gd name="connsiteY21" fmla="*/ 258757 h 265062"/>
                    <a:gd name="connsiteX22" fmla="*/ 199385 w 342661"/>
                    <a:gd name="connsiteY22" fmla="*/ 242618 h 265062"/>
                    <a:gd name="connsiteX23" fmla="*/ 125414 w 342661"/>
                    <a:gd name="connsiteY23" fmla="*/ 198236 h 265062"/>
                    <a:gd name="connsiteX24" fmla="*/ 81032 w 342661"/>
                    <a:gd name="connsiteY24" fmla="*/ 163267 h 265062"/>
                    <a:gd name="connsiteX25" fmla="*/ 37994 w 342661"/>
                    <a:gd name="connsiteY25" fmla="*/ 118885 h 265062"/>
                    <a:gd name="connsiteX26" fmla="*/ 1681 w 342661"/>
                    <a:gd name="connsiteY26" fmla="*/ 63742 h 265062"/>
                    <a:gd name="connsiteX27" fmla="*/ 5715 w 342661"/>
                    <a:gd name="connsiteY27" fmla="*/ 27429 h 265062"/>
                    <a:gd name="connsiteX28" fmla="*/ 39338 w 342661"/>
                    <a:gd name="connsiteY28" fmla="*/ 3220 h 265062"/>
                    <a:gd name="connsiteX29" fmla="*/ 82377 w 342661"/>
                    <a:gd name="connsiteY29" fmla="*/ 1875 h 265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42661" h="265062">
                      <a:moveTo>
                        <a:pt x="82377" y="1875"/>
                      </a:moveTo>
                      <a:cubicBezTo>
                        <a:pt x="95826" y="4564"/>
                        <a:pt x="107930" y="9944"/>
                        <a:pt x="118690" y="15324"/>
                      </a:cubicBezTo>
                      <a:cubicBezTo>
                        <a:pt x="140209" y="26083"/>
                        <a:pt x="157693" y="40878"/>
                        <a:pt x="175177" y="52982"/>
                      </a:cubicBezTo>
                      <a:cubicBezTo>
                        <a:pt x="210145" y="79881"/>
                        <a:pt x="243769" y="104090"/>
                        <a:pt x="267977" y="128299"/>
                      </a:cubicBezTo>
                      <a:cubicBezTo>
                        <a:pt x="292187" y="152508"/>
                        <a:pt x="308325" y="175372"/>
                        <a:pt x="320429" y="190166"/>
                      </a:cubicBezTo>
                      <a:cubicBezTo>
                        <a:pt x="332535" y="206305"/>
                        <a:pt x="331189" y="202270"/>
                        <a:pt x="340604" y="214374"/>
                      </a:cubicBezTo>
                      <a:cubicBezTo>
                        <a:pt x="344639" y="221100"/>
                        <a:pt x="341949" y="221100"/>
                        <a:pt x="339259" y="221100"/>
                      </a:cubicBezTo>
                      <a:cubicBezTo>
                        <a:pt x="336569" y="222445"/>
                        <a:pt x="336569" y="223789"/>
                        <a:pt x="332535" y="218409"/>
                      </a:cubicBezTo>
                      <a:cubicBezTo>
                        <a:pt x="321775" y="207650"/>
                        <a:pt x="324465" y="210340"/>
                        <a:pt x="312360" y="195546"/>
                      </a:cubicBezTo>
                      <a:cubicBezTo>
                        <a:pt x="300256" y="180752"/>
                        <a:pt x="278737" y="161922"/>
                        <a:pt x="254528" y="139058"/>
                      </a:cubicBezTo>
                      <a:cubicBezTo>
                        <a:pt x="228974" y="116194"/>
                        <a:pt x="198041" y="90641"/>
                        <a:pt x="163073" y="66431"/>
                      </a:cubicBezTo>
                      <a:cubicBezTo>
                        <a:pt x="145589" y="54327"/>
                        <a:pt x="128104" y="39533"/>
                        <a:pt x="107930" y="30119"/>
                      </a:cubicBezTo>
                      <a:cubicBezTo>
                        <a:pt x="89101" y="19359"/>
                        <a:pt x="66237" y="13979"/>
                        <a:pt x="46064" y="20704"/>
                      </a:cubicBezTo>
                      <a:cubicBezTo>
                        <a:pt x="36649" y="23394"/>
                        <a:pt x="28579" y="30119"/>
                        <a:pt x="24545" y="36843"/>
                      </a:cubicBezTo>
                      <a:cubicBezTo>
                        <a:pt x="20510" y="43568"/>
                        <a:pt x="20510" y="52982"/>
                        <a:pt x="23200" y="61052"/>
                      </a:cubicBezTo>
                      <a:cubicBezTo>
                        <a:pt x="28579" y="78537"/>
                        <a:pt x="42029" y="93330"/>
                        <a:pt x="55478" y="109470"/>
                      </a:cubicBezTo>
                      <a:cubicBezTo>
                        <a:pt x="68928" y="125609"/>
                        <a:pt x="79686" y="140403"/>
                        <a:pt x="94481" y="153853"/>
                      </a:cubicBezTo>
                      <a:cubicBezTo>
                        <a:pt x="109276" y="165957"/>
                        <a:pt x="125414" y="176717"/>
                        <a:pt x="138864" y="186132"/>
                      </a:cubicBezTo>
                      <a:cubicBezTo>
                        <a:pt x="165762" y="206305"/>
                        <a:pt x="189972" y="221100"/>
                        <a:pt x="208800" y="230514"/>
                      </a:cubicBezTo>
                      <a:cubicBezTo>
                        <a:pt x="226284" y="239929"/>
                        <a:pt x="222249" y="238584"/>
                        <a:pt x="237044" y="245308"/>
                      </a:cubicBezTo>
                      <a:cubicBezTo>
                        <a:pt x="251838" y="252033"/>
                        <a:pt x="265288" y="258757"/>
                        <a:pt x="262597" y="262793"/>
                      </a:cubicBezTo>
                      <a:cubicBezTo>
                        <a:pt x="259908" y="266828"/>
                        <a:pt x="243769" y="265482"/>
                        <a:pt x="228974" y="258757"/>
                      </a:cubicBezTo>
                      <a:cubicBezTo>
                        <a:pt x="214180" y="252033"/>
                        <a:pt x="218215" y="252033"/>
                        <a:pt x="199385" y="242618"/>
                      </a:cubicBezTo>
                      <a:cubicBezTo>
                        <a:pt x="180557" y="233204"/>
                        <a:pt x="155003" y="218409"/>
                        <a:pt x="125414" y="198236"/>
                      </a:cubicBezTo>
                      <a:cubicBezTo>
                        <a:pt x="110620" y="188821"/>
                        <a:pt x="95826" y="176717"/>
                        <a:pt x="81032" y="163267"/>
                      </a:cubicBezTo>
                      <a:cubicBezTo>
                        <a:pt x="66237" y="149818"/>
                        <a:pt x="51443" y="135023"/>
                        <a:pt x="37994" y="118885"/>
                      </a:cubicBezTo>
                      <a:cubicBezTo>
                        <a:pt x="24545" y="102745"/>
                        <a:pt x="8405" y="86606"/>
                        <a:pt x="1681" y="63742"/>
                      </a:cubicBezTo>
                      <a:cubicBezTo>
                        <a:pt x="-1010" y="52982"/>
                        <a:pt x="-1010" y="39533"/>
                        <a:pt x="5715" y="27429"/>
                      </a:cubicBezTo>
                      <a:cubicBezTo>
                        <a:pt x="12440" y="15324"/>
                        <a:pt x="25889" y="7255"/>
                        <a:pt x="39338" y="3220"/>
                      </a:cubicBezTo>
                      <a:cubicBezTo>
                        <a:pt x="54133" y="-815"/>
                        <a:pt x="68928" y="-815"/>
                        <a:pt x="82377" y="187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29" name="任意多边形: 形状 1628" descr="187cc19a-4025-4ce1-8422-4bcb0c4e2f46"/>
                <p:cNvSpPr/>
                <p:nvPr/>
              </p:nvSpPr>
              <p:spPr>
                <a:xfrm>
                  <a:off x="10564603" y="5777163"/>
                  <a:ext cx="304584" cy="251988"/>
                </a:xfrm>
                <a:custGeom>
                  <a:avLst/>
                  <a:gdLst>
                    <a:gd name="connsiteX0" fmla="*/ 84648 w 304584"/>
                    <a:gd name="connsiteY0" fmla="*/ 485 h 251988"/>
                    <a:gd name="connsiteX1" fmla="*/ 138446 w 304584"/>
                    <a:gd name="connsiteY1" fmla="*/ 5865 h 251988"/>
                    <a:gd name="connsiteX2" fmla="*/ 185518 w 304584"/>
                    <a:gd name="connsiteY2" fmla="*/ 30074 h 251988"/>
                    <a:gd name="connsiteX3" fmla="*/ 216451 w 304584"/>
                    <a:gd name="connsiteY3" fmla="*/ 67732 h 251988"/>
                    <a:gd name="connsiteX4" fmla="*/ 237970 w 304584"/>
                    <a:gd name="connsiteY4" fmla="*/ 106736 h 251988"/>
                    <a:gd name="connsiteX5" fmla="*/ 270248 w 304584"/>
                    <a:gd name="connsiteY5" fmla="*/ 178017 h 251988"/>
                    <a:gd name="connsiteX6" fmla="*/ 290422 w 304584"/>
                    <a:gd name="connsiteY6" fmla="*/ 227780 h 251988"/>
                    <a:gd name="connsiteX7" fmla="*/ 302527 w 304584"/>
                    <a:gd name="connsiteY7" fmla="*/ 245264 h 251988"/>
                    <a:gd name="connsiteX8" fmla="*/ 301182 w 304584"/>
                    <a:gd name="connsiteY8" fmla="*/ 250644 h 251988"/>
                    <a:gd name="connsiteX9" fmla="*/ 295802 w 304584"/>
                    <a:gd name="connsiteY9" fmla="*/ 249299 h 251988"/>
                    <a:gd name="connsiteX10" fmla="*/ 282352 w 304584"/>
                    <a:gd name="connsiteY10" fmla="*/ 231815 h 251988"/>
                    <a:gd name="connsiteX11" fmla="*/ 254110 w 304584"/>
                    <a:gd name="connsiteY11" fmla="*/ 184741 h 251988"/>
                    <a:gd name="connsiteX12" fmla="*/ 223176 w 304584"/>
                    <a:gd name="connsiteY12" fmla="*/ 114805 h 251988"/>
                    <a:gd name="connsiteX13" fmla="*/ 203002 w 304584"/>
                    <a:gd name="connsiteY13" fmla="*/ 77146 h 251988"/>
                    <a:gd name="connsiteX14" fmla="*/ 173414 w 304584"/>
                    <a:gd name="connsiteY14" fmla="*/ 44869 h 251988"/>
                    <a:gd name="connsiteX15" fmla="*/ 88683 w 304584"/>
                    <a:gd name="connsiteY15" fmla="*/ 19314 h 251988"/>
                    <a:gd name="connsiteX16" fmla="*/ 48335 w 304584"/>
                    <a:gd name="connsiteY16" fmla="*/ 27384 h 251988"/>
                    <a:gd name="connsiteX17" fmla="*/ 26816 w 304584"/>
                    <a:gd name="connsiteY17" fmla="*/ 51593 h 251988"/>
                    <a:gd name="connsiteX18" fmla="*/ 24126 w 304584"/>
                    <a:gd name="connsiteY18" fmla="*/ 97321 h 251988"/>
                    <a:gd name="connsiteX19" fmla="*/ 33540 w 304584"/>
                    <a:gd name="connsiteY19" fmla="*/ 113460 h 251988"/>
                    <a:gd name="connsiteX20" fmla="*/ 42955 w 304584"/>
                    <a:gd name="connsiteY20" fmla="*/ 130944 h 251988"/>
                    <a:gd name="connsiteX21" fmla="*/ 17401 w 304584"/>
                    <a:gd name="connsiteY21" fmla="*/ 122874 h 251988"/>
                    <a:gd name="connsiteX22" fmla="*/ 6642 w 304584"/>
                    <a:gd name="connsiteY22" fmla="*/ 101356 h 251988"/>
                    <a:gd name="connsiteX23" fmla="*/ 6642 w 304584"/>
                    <a:gd name="connsiteY23" fmla="*/ 43523 h 251988"/>
                    <a:gd name="connsiteX24" fmla="*/ 36230 w 304584"/>
                    <a:gd name="connsiteY24" fmla="*/ 13934 h 251988"/>
                    <a:gd name="connsiteX25" fmla="*/ 84648 w 304584"/>
                    <a:gd name="connsiteY25" fmla="*/ 485 h 25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04584" h="251987">
                      <a:moveTo>
                        <a:pt x="84648" y="485"/>
                      </a:moveTo>
                      <a:cubicBezTo>
                        <a:pt x="102132" y="-860"/>
                        <a:pt x="120960" y="485"/>
                        <a:pt x="138446" y="5865"/>
                      </a:cubicBezTo>
                      <a:cubicBezTo>
                        <a:pt x="155930" y="9899"/>
                        <a:pt x="172068" y="19314"/>
                        <a:pt x="185518" y="30074"/>
                      </a:cubicBezTo>
                      <a:cubicBezTo>
                        <a:pt x="198967" y="40833"/>
                        <a:pt x="207036" y="54282"/>
                        <a:pt x="216451" y="67732"/>
                      </a:cubicBezTo>
                      <a:cubicBezTo>
                        <a:pt x="225866" y="79837"/>
                        <a:pt x="232590" y="93286"/>
                        <a:pt x="237970" y="106736"/>
                      </a:cubicBezTo>
                      <a:cubicBezTo>
                        <a:pt x="250074" y="133634"/>
                        <a:pt x="262179" y="157843"/>
                        <a:pt x="270248" y="178017"/>
                      </a:cubicBezTo>
                      <a:cubicBezTo>
                        <a:pt x="278318" y="199536"/>
                        <a:pt x="283698" y="217020"/>
                        <a:pt x="290422" y="227780"/>
                      </a:cubicBezTo>
                      <a:cubicBezTo>
                        <a:pt x="297147" y="239884"/>
                        <a:pt x="297147" y="237195"/>
                        <a:pt x="302527" y="245264"/>
                      </a:cubicBezTo>
                      <a:cubicBezTo>
                        <a:pt x="306562" y="249299"/>
                        <a:pt x="303871" y="250644"/>
                        <a:pt x="301182" y="250644"/>
                      </a:cubicBezTo>
                      <a:cubicBezTo>
                        <a:pt x="298492" y="251988"/>
                        <a:pt x="298492" y="253334"/>
                        <a:pt x="295802" y="249299"/>
                      </a:cubicBezTo>
                      <a:cubicBezTo>
                        <a:pt x="287732" y="241229"/>
                        <a:pt x="290422" y="242574"/>
                        <a:pt x="282352" y="231815"/>
                      </a:cubicBezTo>
                      <a:cubicBezTo>
                        <a:pt x="275628" y="221055"/>
                        <a:pt x="263523" y="204916"/>
                        <a:pt x="254110" y="184741"/>
                      </a:cubicBezTo>
                      <a:cubicBezTo>
                        <a:pt x="244695" y="163223"/>
                        <a:pt x="235280" y="139014"/>
                        <a:pt x="223176" y="114805"/>
                      </a:cubicBezTo>
                      <a:cubicBezTo>
                        <a:pt x="217796" y="101356"/>
                        <a:pt x="211071" y="89252"/>
                        <a:pt x="203002" y="77146"/>
                      </a:cubicBezTo>
                      <a:cubicBezTo>
                        <a:pt x="194932" y="66387"/>
                        <a:pt x="185518" y="54282"/>
                        <a:pt x="173414" y="44869"/>
                      </a:cubicBezTo>
                      <a:cubicBezTo>
                        <a:pt x="150550" y="24694"/>
                        <a:pt x="116926" y="17970"/>
                        <a:pt x="88683" y="19314"/>
                      </a:cubicBezTo>
                      <a:cubicBezTo>
                        <a:pt x="73888" y="20659"/>
                        <a:pt x="59094" y="20659"/>
                        <a:pt x="48335" y="27384"/>
                      </a:cubicBezTo>
                      <a:cubicBezTo>
                        <a:pt x="36230" y="34109"/>
                        <a:pt x="30851" y="43523"/>
                        <a:pt x="26816" y="51593"/>
                      </a:cubicBezTo>
                      <a:cubicBezTo>
                        <a:pt x="18746" y="69077"/>
                        <a:pt x="20091" y="86561"/>
                        <a:pt x="24126" y="97321"/>
                      </a:cubicBezTo>
                      <a:cubicBezTo>
                        <a:pt x="29506" y="108080"/>
                        <a:pt x="28160" y="105390"/>
                        <a:pt x="33540" y="113460"/>
                      </a:cubicBezTo>
                      <a:cubicBezTo>
                        <a:pt x="38920" y="120185"/>
                        <a:pt x="45644" y="128254"/>
                        <a:pt x="42955" y="130944"/>
                      </a:cubicBezTo>
                      <a:cubicBezTo>
                        <a:pt x="40264" y="133634"/>
                        <a:pt x="26816" y="130944"/>
                        <a:pt x="17401" y="122874"/>
                      </a:cubicBezTo>
                      <a:cubicBezTo>
                        <a:pt x="9331" y="113460"/>
                        <a:pt x="13367" y="114805"/>
                        <a:pt x="6642" y="101356"/>
                      </a:cubicBezTo>
                      <a:cubicBezTo>
                        <a:pt x="-83" y="87906"/>
                        <a:pt x="-4118" y="66387"/>
                        <a:pt x="6642" y="43523"/>
                      </a:cubicBezTo>
                      <a:cubicBezTo>
                        <a:pt x="12022" y="32763"/>
                        <a:pt x="22780" y="22005"/>
                        <a:pt x="36230" y="13934"/>
                      </a:cubicBezTo>
                      <a:cubicBezTo>
                        <a:pt x="49679" y="5865"/>
                        <a:pt x="67163" y="1830"/>
                        <a:pt x="84648" y="48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0" name="任意多边形: 形状 1629" descr="fd133c82-3ea5-4895-9731-79b86c204f43"/>
                <p:cNvSpPr/>
                <p:nvPr/>
              </p:nvSpPr>
              <p:spPr>
                <a:xfrm>
                  <a:off x="10728969" y="5708909"/>
                  <a:ext cx="224005" cy="276075"/>
                </a:xfrm>
                <a:custGeom>
                  <a:avLst/>
                  <a:gdLst>
                    <a:gd name="connsiteX0" fmla="*/ 69570 w 224005"/>
                    <a:gd name="connsiteY0" fmla="*/ 148 h 276075"/>
                    <a:gd name="connsiteX1" fmla="*/ 115297 w 224005"/>
                    <a:gd name="connsiteY1" fmla="*/ 24356 h 276075"/>
                    <a:gd name="connsiteX2" fmla="*/ 138161 w 224005"/>
                    <a:gd name="connsiteY2" fmla="*/ 63360 h 276075"/>
                    <a:gd name="connsiteX3" fmla="*/ 151610 w 224005"/>
                    <a:gd name="connsiteY3" fmla="*/ 102363 h 276075"/>
                    <a:gd name="connsiteX4" fmla="*/ 166404 w 224005"/>
                    <a:gd name="connsiteY4" fmla="*/ 140021 h 276075"/>
                    <a:gd name="connsiteX5" fmla="*/ 198683 w 224005"/>
                    <a:gd name="connsiteY5" fmla="*/ 205924 h 276075"/>
                    <a:gd name="connsiteX6" fmla="*/ 214822 w 224005"/>
                    <a:gd name="connsiteY6" fmla="*/ 254341 h 276075"/>
                    <a:gd name="connsiteX7" fmla="*/ 222891 w 224005"/>
                    <a:gd name="connsiteY7" fmla="*/ 271825 h 276075"/>
                    <a:gd name="connsiteX8" fmla="*/ 220202 w 224005"/>
                    <a:gd name="connsiteY8" fmla="*/ 275860 h 276075"/>
                    <a:gd name="connsiteX9" fmla="*/ 216167 w 224005"/>
                    <a:gd name="connsiteY9" fmla="*/ 273170 h 276075"/>
                    <a:gd name="connsiteX10" fmla="*/ 208098 w 224005"/>
                    <a:gd name="connsiteY10" fmla="*/ 255686 h 276075"/>
                    <a:gd name="connsiteX11" fmla="*/ 183889 w 224005"/>
                    <a:gd name="connsiteY11" fmla="*/ 209958 h 276075"/>
                    <a:gd name="connsiteX12" fmla="*/ 151610 w 224005"/>
                    <a:gd name="connsiteY12" fmla="*/ 144057 h 276075"/>
                    <a:gd name="connsiteX13" fmla="*/ 135471 w 224005"/>
                    <a:gd name="connsiteY13" fmla="*/ 106398 h 276075"/>
                    <a:gd name="connsiteX14" fmla="*/ 117987 w 224005"/>
                    <a:gd name="connsiteY14" fmla="*/ 67395 h 276075"/>
                    <a:gd name="connsiteX15" fmla="*/ 97812 w 224005"/>
                    <a:gd name="connsiteY15" fmla="*/ 32427 h 276075"/>
                    <a:gd name="connsiteX16" fmla="*/ 68224 w 224005"/>
                    <a:gd name="connsiteY16" fmla="*/ 16287 h 276075"/>
                    <a:gd name="connsiteX17" fmla="*/ 35946 w 224005"/>
                    <a:gd name="connsiteY17" fmla="*/ 24356 h 276075"/>
                    <a:gd name="connsiteX18" fmla="*/ 22496 w 224005"/>
                    <a:gd name="connsiteY18" fmla="*/ 49911 h 276075"/>
                    <a:gd name="connsiteX19" fmla="*/ 29222 w 224005"/>
                    <a:gd name="connsiteY19" fmla="*/ 92949 h 276075"/>
                    <a:gd name="connsiteX20" fmla="*/ 38636 w 224005"/>
                    <a:gd name="connsiteY20" fmla="*/ 109087 h 276075"/>
                    <a:gd name="connsiteX21" fmla="*/ 44015 w 224005"/>
                    <a:gd name="connsiteY21" fmla="*/ 127917 h 276075"/>
                    <a:gd name="connsiteX22" fmla="*/ 21152 w 224005"/>
                    <a:gd name="connsiteY22" fmla="*/ 118502 h 276075"/>
                    <a:gd name="connsiteX23" fmla="*/ 11737 w 224005"/>
                    <a:gd name="connsiteY23" fmla="*/ 99673 h 276075"/>
                    <a:gd name="connsiteX24" fmla="*/ 978 w 224005"/>
                    <a:gd name="connsiteY24" fmla="*/ 47220 h 276075"/>
                    <a:gd name="connsiteX25" fmla="*/ 22496 w 224005"/>
                    <a:gd name="connsiteY25" fmla="*/ 14942 h 276075"/>
                    <a:gd name="connsiteX26" fmla="*/ 69570 w 224005"/>
                    <a:gd name="connsiteY26" fmla="*/ 148 h 276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4005" h="276075">
                      <a:moveTo>
                        <a:pt x="69570" y="148"/>
                      </a:moveTo>
                      <a:cubicBezTo>
                        <a:pt x="88399" y="1492"/>
                        <a:pt x="104538" y="12252"/>
                        <a:pt x="115297" y="24356"/>
                      </a:cubicBezTo>
                      <a:cubicBezTo>
                        <a:pt x="126056" y="36462"/>
                        <a:pt x="132782" y="49911"/>
                        <a:pt x="138161" y="63360"/>
                      </a:cubicBezTo>
                      <a:cubicBezTo>
                        <a:pt x="143540" y="75464"/>
                        <a:pt x="146231" y="88914"/>
                        <a:pt x="151610" y="102363"/>
                      </a:cubicBezTo>
                      <a:cubicBezTo>
                        <a:pt x="156990" y="114467"/>
                        <a:pt x="161025" y="127917"/>
                        <a:pt x="166404" y="140021"/>
                      </a:cubicBezTo>
                      <a:cubicBezTo>
                        <a:pt x="177164" y="164230"/>
                        <a:pt x="190614" y="185749"/>
                        <a:pt x="198683" y="205924"/>
                      </a:cubicBezTo>
                      <a:cubicBezTo>
                        <a:pt x="206752" y="226097"/>
                        <a:pt x="210787" y="242237"/>
                        <a:pt x="214822" y="254341"/>
                      </a:cubicBezTo>
                      <a:cubicBezTo>
                        <a:pt x="218857" y="265100"/>
                        <a:pt x="218857" y="262410"/>
                        <a:pt x="222891" y="271825"/>
                      </a:cubicBezTo>
                      <a:cubicBezTo>
                        <a:pt x="225582" y="275860"/>
                        <a:pt x="222891" y="275860"/>
                        <a:pt x="220202" y="275860"/>
                      </a:cubicBezTo>
                      <a:cubicBezTo>
                        <a:pt x="218857" y="275860"/>
                        <a:pt x="217512" y="277205"/>
                        <a:pt x="216167" y="273170"/>
                      </a:cubicBezTo>
                      <a:cubicBezTo>
                        <a:pt x="212132" y="265100"/>
                        <a:pt x="213477" y="266445"/>
                        <a:pt x="208098" y="255686"/>
                      </a:cubicBezTo>
                      <a:cubicBezTo>
                        <a:pt x="202718" y="243581"/>
                        <a:pt x="193303" y="228788"/>
                        <a:pt x="183889" y="209958"/>
                      </a:cubicBezTo>
                      <a:cubicBezTo>
                        <a:pt x="174474" y="189784"/>
                        <a:pt x="162370" y="168265"/>
                        <a:pt x="151610" y="144057"/>
                      </a:cubicBezTo>
                      <a:cubicBezTo>
                        <a:pt x="146231" y="131951"/>
                        <a:pt x="140851" y="118502"/>
                        <a:pt x="135471" y="106398"/>
                      </a:cubicBezTo>
                      <a:cubicBezTo>
                        <a:pt x="128746" y="92949"/>
                        <a:pt x="123367" y="80844"/>
                        <a:pt x="117987" y="67395"/>
                      </a:cubicBezTo>
                      <a:cubicBezTo>
                        <a:pt x="112607" y="55290"/>
                        <a:pt x="105883" y="41840"/>
                        <a:pt x="97812" y="32427"/>
                      </a:cubicBezTo>
                      <a:cubicBezTo>
                        <a:pt x="89743" y="23012"/>
                        <a:pt x="78984" y="17632"/>
                        <a:pt x="68224" y="16287"/>
                      </a:cubicBezTo>
                      <a:cubicBezTo>
                        <a:pt x="57464" y="14942"/>
                        <a:pt x="45360" y="16287"/>
                        <a:pt x="35946" y="24356"/>
                      </a:cubicBezTo>
                      <a:cubicBezTo>
                        <a:pt x="26531" y="32427"/>
                        <a:pt x="23842" y="41840"/>
                        <a:pt x="22496" y="49911"/>
                      </a:cubicBezTo>
                      <a:cubicBezTo>
                        <a:pt x="18462" y="66050"/>
                        <a:pt x="23842" y="82189"/>
                        <a:pt x="29222" y="92949"/>
                      </a:cubicBezTo>
                      <a:cubicBezTo>
                        <a:pt x="34601" y="103708"/>
                        <a:pt x="33256" y="101018"/>
                        <a:pt x="38636" y="109087"/>
                      </a:cubicBezTo>
                      <a:cubicBezTo>
                        <a:pt x="44015" y="117158"/>
                        <a:pt x="48051" y="125227"/>
                        <a:pt x="44015" y="127917"/>
                      </a:cubicBezTo>
                      <a:cubicBezTo>
                        <a:pt x="39980" y="130607"/>
                        <a:pt x="29222" y="126571"/>
                        <a:pt x="21152" y="118502"/>
                      </a:cubicBezTo>
                      <a:cubicBezTo>
                        <a:pt x="15772" y="110433"/>
                        <a:pt x="18462" y="110433"/>
                        <a:pt x="11737" y="99673"/>
                      </a:cubicBezTo>
                      <a:cubicBezTo>
                        <a:pt x="6358" y="88914"/>
                        <a:pt x="-3057" y="71430"/>
                        <a:pt x="978" y="47220"/>
                      </a:cubicBezTo>
                      <a:cubicBezTo>
                        <a:pt x="3667" y="36462"/>
                        <a:pt x="11737" y="24356"/>
                        <a:pt x="22496" y="14942"/>
                      </a:cubicBezTo>
                      <a:cubicBezTo>
                        <a:pt x="33256" y="6872"/>
                        <a:pt x="50740" y="-1198"/>
                        <a:pt x="69570" y="14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1" name="任意多边形: 形状 1630" descr="38e7edc6-e64a-4b3e-aa68-2593d8fb516d"/>
                <p:cNvSpPr/>
                <p:nvPr/>
              </p:nvSpPr>
              <p:spPr>
                <a:xfrm>
                  <a:off x="10845611" y="5637291"/>
                  <a:ext cx="200395" cy="331338"/>
                </a:xfrm>
                <a:custGeom>
                  <a:avLst/>
                  <a:gdLst>
                    <a:gd name="connsiteX0" fmla="*/ 92800 w 200395"/>
                    <a:gd name="connsiteY0" fmla="*/ 486 h 331338"/>
                    <a:gd name="connsiteX1" fmla="*/ 135839 w 200395"/>
                    <a:gd name="connsiteY1" fmla="*/ 5865 h 331338"/>
                    <a:gd name="connsiteX2" fmla="*/ 166772 w 200395"/>
                    <a:gd name="connsiteY2" fmla="*/ 30074 h 331338"/>
                    <a:gd name="connsiteX3" fmla="*/ 188291 w 200395"/>
                    <a:gd name="connsiteY3" fmla="*/ 91941 h 331338"/>
                    <a:gd name="connsiteX4" fmla="*/ 200395 w 200395"/>
                    <a:gd name="connsiteY4" fmla="*/ 202225 h 331338"/>
                    <a:gd name="connsiteX5" fmla="*/ 193671 w 200395"/>
                    <a:gd name="connsiteY5" fmla="*/ 278886 h 331338"/>
                    <a:gd name="connsiteX6" fmla="*/ 190980 w 200395"/>
                    <a:gd name="connsiteY6" fmla="*/ 308475 h 331338"/>
                    <a:gd name="connsiteX7" fmla="*/ 185600 w 200395"/>
                    <a:gd name="connsiteY7" fmla="*/ 313854 h 331338"/>
                    <a:gd name="connsiteX8" fmla="*/ 182911 w 200395"/>
                    <a:gd name="connsiteY8" fmla="*/ 308475 h 331338"/>
                    <a:gd name="connsiteX9" fmla="*/ 185600 w 200395"/>
                    <a:gd name="connsiteY9" fmla="*/ 278886 h 331338"/>
                    <a:gd name="connsiteX10" fmla="*/ 184256 w 200395"/>
                    <a:gd name="connsiteY10" fmla="*/ 202225 h 331338"/>
                    <a:gd name="connsiteX11" fmla="*/ 172151 w 200395"/>
                    <a:gd name="connsiteY11" fmla="*/ 94630 h 331338"/>
                    <a:gd name="connsiteX12" fmla="*/ 153323 w 200395"/>
                    <a:gd name="connsiteY12" fmla="*/ 39489 h 331338"/>
                    <a:gd name="connsiteX13" fmla="*/ 129114 w 200395"/>
                    <a:gd name="connsiteY13" fmla="*/ 22005 h 331338"/>
                    <a:gd name="connsiteX14" fmla="*/ 96835 w 200395"/>
                    <a:gd name="connsiteY14" fmla="*/ 19314 h 331338"/>
                    <a:gd name="connsiteX15" fmla="*/ 41693 w 200395"/>
                    <a:gd name="connsiteY15" fmla="*/ 50247 h 331338"/>
                    <a:gd name="connsiteX16" fmla="*/ 21519 w 200395"/>
                    <a:gd name="connsiteY16" fmla="*/ 101355 h 331338"/>
                    <a:gd name="connsiteX17" fmla="*/ 30933 w 200395"/>
                    <a:gd name="connsiteY17" fmla="*/ 155153 h 331338"/>
                    <a:gd name="connsiteX18" fmla="*/ 55143 w 200395"/>
                    <a:gd name="connsiteY18" fmla="*/ 202225 h 331338"/>
                    <a:gd name="connsiteX19" fmla="*/ 84731 w 200395"/>
                    <a:gd name="connsiteY19" fmla="*/ 274851 h 331338"/>
                    <a:gd name="connsiteX20" fmla="*/ 95491 w 200395"/>
                    <a:gd name="connsiteY20" fmla="*/ 303095 h 331338"/>
                    <a:gd name="connsiteX21" fmla="*/ 99525 w 200395"/>
                    <a:gd name="connsiteY21" fmla="*/ 331338 h 331338"/>
                    <a:gd name="connsiteX22" fmla="*/ 79351 w 200395"/>
                    <a:gd name="connsiteY22" fmla="*/ 309820 h 331338"/>
                    <a:gd name="connsiteX23" fmla="*/ 68592 w 200395"/>
                    <a:gd name="connsiteY23" fmla="*/ 281577 h 331338"/>
                    <a:gd name="connsiteX24" fmla="*/ 34968 w 200395"/>
                    <a:gd name="connsiteY24" fmla="*/ 208950 h 331338"/>
                    <a:gd name="connsiteX25" fmla="*/ 13449 w 200395"/>
                    <a:gd name="connsiteY25" fmla="*/ 160533 h 331338"/>
                    <a:gd name="connsiteX26" fmla="*/ 0 w 200395"/>
                    <a:gd name="connsiteY26" fmla="*/ 101355 h 331338"/>
                    <a:gd name="connsiteX27" fmla="*/ 24209 w 200395"/>
                    <a:gd name="connsiteY27" fmla="*/ 38143 h 331338"/>
                    <a:gd name="connsiteX28" fmla="*/ 92800 w 200395"/>
                    <a:gd name="connsiteY28" fmla="*/ 486 h 331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00395" h="331338">
                      <a:moveTo>
                        <a:pt x="92800" y="486"/>
                      </a:moveTo>
                      <a:cubicBezTo>
                        <a:pt x="107595" y="-860"/>
                        <a:pt x="122389" y="486"/>
                        <a:pt x="135839" y="5865"/>
                      </a:cubicBezTo>
                      <a:cubicBezTo>
                        <a:pt x="149288" y="11245"/>
                        <a:pt x="158703" y="20659"/>
                        <a:pt x="166772" y="30074"/>
                      </a:cubicBezTo>
                      <a:cubicBezTo>
                        <a:pt x="181566" y="50247"/>
                        <a:pt x="185600" y="71767"/>
                        <a:pt x="188291" y="91941"/>
                      </a:cubicBezTo>
                      <a:cubicBezTo>
                        <a:pt x="193671" y="132289"/>
                        <a:pt x="200395" y="169947"/>
                        <a:pt x="200395" y="202225"/>
                      </a:cubicBezTo>
                      <a:cubicBezTo>
                        <a:pt x="200395" y="234503"/>
                        <a:pt x="195015" y="260057"/>
                        <a:pt x="193671" y="278886"/>
                      </a:cubicBezTo>
                      <a:cubicBezTo>
                        <a:pt x="190980" y="297715"/>
                        <a:pt x="193671" y="293681"/>
                        <a:pt x="190980" y="308475"/>
                      </a:cubicBezTo>
                      <a:cubicBezTo>
                        <a:pt x="189636" y="316545"/>
                        <a:pt x="188291" y="315199"/>
                        <a:pt x="185600" y="313854"/>
                      </a:cubicBezTo>
                      <a:cubicBezTo>
                        <a:pt x="182911" y="313854"/>
                        <a:pt x="182911" y="315199"/>
                        <a:pt x="182911" y="308475"/>
                      </a:cubicBezTo>
                      <a:cubicBezTo>
                        <a:pt x="184256" y="293681"/>
                        <a:pt x="184256" y="297715"/>
                        <a:pt x="185600" y="278886"/>
                      </a:cubicBezTo>
                      <a:cubicBezTo>
                        <a:pt x="186946" y="260057"/>
                        <a:pt x="185600" y="234503"/>
                        <a:pt x="184256" y="202225"/>
                      </a:cubicBezTo>
                      <a:cubicBezTo>
                        <a:pt x="182911" y="171291"/>
                        <a:pt x="178876" y="133634"/>
                        <a:pt x="172151" y="94630"/>
                      </a:cubicBezTo>
                      <a:cubicBezTo>
                        <a:pt x="169462" y="75802"/>
                        <a:pt x="165427" y="55627"/>
                        <a:pt x="153323" y="39489"/>
                      </a:cubicBezTo>
                      <a:cubicBezTo>
                        <a:pt x="146598" y="31419"/>
                        <a:pt x="138528" y="26039"/>
                        <a:pt x="129114" y="22005"/>
                      </a:cubicBezTo>
                      <a:cubicBezTo>
                        <a:pt x="119699" y="17970"/>
                        <a:pt x="107595" y="17970"/>
                        <a:pt x="96835" y="19314"/>
                      </a:cubicBezTo>
                      <a:cubicBezTo>
                        <a:pt x="73971" y="22005"/>
                        <a:pt x="55143" y="35454"/>
                        <a:pt x="41693" y="50247"/>
                      </a:cubicBezTo>
                      <a:cubicBezTo>
                        <a:pt x="28244" y="65042"/>
                        <a:pt x="21519" y="83871"/>
                        <a:pt x="21519" y="101355"/>
                      </a:cubicBezTo>
                      <a:cubicBezTo>
                        <a:pt x="20173" y="118839"/>
                        <a:pt x="24209" y="137669"/>
                        <a:pt x="30933" y="155153"/>
                      </a:cubicBezTo>
                      <a:cubicBezTo>
                        <a:pt x="37659" y="171291"/>
                        <a:pt x="48417" y="187431"/>
                        <a:pt x="55143" y="202225"/>
                      </a:cubicBezTo>
                      <a:cubicBezTo>
                        <a:pt x="68592" y="231814"/>
                        <a:pt x="76661" y="257367"/>
                        <a:pt x="84731" y="274851"/>
                      </a:cubicBezTo>
                      <a:cubicBezTo>
                        <a:pt x="91456" y="292335"/>
                        <a:pt x="90111" y="289646"/>
                        <a:pt x="95491" y="303095"/>
                      </a:cubicBezTo>
                      <a:cubicBezTo>
                        <a:pt x="102215" y="316545"/>
                        <a:pt x="104905" y="331338"/>
                        <a:pt x="99525" y="331338"/>
                      </a:cubicBezTo>
                      <a:cubicBezTo>
                        <a:pt x="94145" y="331338"/>
                        <a:pt x="84731" y="320579"/>
                        <a:pt x="79351" y="309820"/>
                      </a:cubicBezTo>
                      <a:cubicBezTo>
                        <a:pt x="72627" y="296370"/>
                        <a:pt x="76661" y="299061"/>
                        <a:pt x="68592" y="281577"/>
                      </a:cubicBezTo>
                      <a:cubicBezTo>
                        <a:pt x="60522" y="264092"/>
                        <a:pt x="48417" y="238538"/>
                        <a:pt x="34968" y="208950"/>
                      </a:cubicBezTo>
                      <a:cubicBezTo>
                        <a:pt x="28244" y="194155"/>
                        <a:pt x="21519" y="178017"/>
                        <a:pt x="13449" y="160533"/>
                      </a:cubicBezTo>
                      <a:cubicBezTo>
                        <a:pt x="6724" y="143049"/>
                        <a:pt x="0" y="122874"/>
                        <a:pt x="0" y="101355"/>
                      </a:cubicBezTo>
                      <a:cubicBezTo>
                        <a:pt x="0" y="78491"/>
                        <a:pt x="8069" y="56973"/>
                        <a:pt x="24209" y="38143"/>
                      </a:cubicBezTo>
                      <a:cubicBezTo>
                        <a:pt x="40348" y="19314"/>
                        <a:pt x="64557" y="4521"/>
                        <a:pt x="92800" y="48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2" name="任意多边形: 形状 1631" descr="c134233a-848e-4d4b-877d-962c5956bfdb"/>
                <p:cNvSpPr/>
                <p:nvPr/>
              </p:nvSpPr>
              <p:spPr>
                <a:xfrm>
                  <a:off x="10367651" y="5179005"/>
                  <a:ext cx="428614" cy="524887"/>
                </a:xfrm>
                <a:custGeom>
                  <a:avLst/>
                  <a:gdLst>
                    <a:gd name="connsiteX0" fmla="*/ 1853 w 428614"/>
                    <a:gd name="connsiteY0" fmla="*/ 148 h 524887"/>
                    <a:gd name="connsiteX1" fmla="*/ 26063 w 428614"/>
                    <a:gd name="connsiteY1" fmla="*/ 14943 h 524887"/>
                    <a:gd name="connsiteX2" fmla="*/ 39512 w 428614"/>
                    <a:gd name="connsiteY2" fmla="*/ 39151 h 524887"/>
                    <a:gd name="connsiteX3" fmla="*/ 81205 w 428614"/>
                    <a:gd name="connsiteY3" fmla="*/ 98328 h 524887"/>
                    <a:gd name="connsiteX4" fmla="*/ 109448 w 428614"/>
                    <a:gd name="connsiteY4" fmla="*/ 137331 h 524887"/>
                    <a:gd name="connsiteX5" fmla="*/ 141727 w 428614"/>
                    <a:gd name="connsiteY5" fmla="*/ 180370 h 524887"/>
                    <a:gd name="connsiteX6" fmla="*/ 217043 w 428614"/>
                    <a:gd name="connsiteY6" fmla="*/ 271825 h 524887"/>
                    <a:gd name="connsiteX7" fmla="*/ 252011 w 428614"/>
                    <a:gd name="connsiteY7" fmla="*/ 320242 h 524887"/>
                    <a:gd name="connsiteX8" fmla="*/ 288325 w 428614"/>
                    <a:gd name="connsiteY8" fmla="*/ 365970 h 524887"/>
                    <a:gd name="connsiteX9" fmla="*/ 359606 w 428614"/>
                    <a:gd name="connsiteY9" fmla="*/ 442631 h 524887"/>
                    <a:gd name="connsiteX10" fmla="*/ 405334 w 428614"/>
                    <a:gd name="connsiteY10" fmla="*/ 497773 h 524887"/>
                    <a:gd name="connsiteX11" fmla="*/ 425508 w 428614"/>
                    <a:gd name="connsiteY11" fmla="*/ 517948 h 524887"/>
                    <a:gd name="connsiteX12" fmla="*/ 425508 w 428614"/>
                    <a:gd name="connsiteY12" fmla="*/ 524672 h 524887"/>
                    <a:gd name="connsiteX13" fmla="*/ 418783 w 428614"/>
                    <a:gd name="connsiteY13" fmla="*/ 521982 h 524887"/>
                    <a:gd name="connsiteX14" fmla="*/ 398609 w 428614"/>
                    <a:gd name="connsiteY14" fmla="*/ 501808 h 524887"/>
                    <a:gd name="connsiteX15" fmla="*/ 344813 w 428614"/>
                    <a:gd name="connsiteY15" fmla="*/ 450701 h 524887"/>
                    <a:gd name="connsiteX16" fmla="*/ 273531 w 428614"/>
                    <a:gd name="connsiteY16" fmla="*/ 374039 h 524887"/>
                    <a:gd name="connsiteX17" fmla="*/ 235872 w 428614"/>
                    <a:gd name="connsiteY17" fmla="*/ 329657 h 524887"/>
                    <a:gd name="connsiteX18" fmla="*/ 198214 w 428614"/>
                    <a:gd name="connsiteY18" fmla="*/ 282585 h 524887"/>
                    <a:gd name="connsiteX19" fmla="*/ 122898 w 428614"/>
                    <a:gd name="connsiteY19" fmla="*/ 191129 h 524887"/>
                    <a:gd name="connsiteX20" fmla="*/ 93309 w 428614"/>
                    <a:gd name="connsiteY20" fmla="*/ 146746 h 524887"/>
                    <a:gd name="connsiteX21" fmla="*/ 62376 w 428614"/>
                    <a:gd name="connsiteY21" fmla="*/ 109087 h 524887"/>
                    <a:gd name="connsiteX22" fmla="*/ 23372 w 428614"/>
                    <a:gd name="connsiteY22" fmla="*/ 48566 h 524887"/>
                    <a:gd name="connsiteX23" fmla="*/ 8579 w 428614"/>
                    <a:gd name="connsiteY23" fmla="*/ 25702 h 524887"/>
                    <a:gd name="connsiteX24" fmla="*/ 1853 w 428614"/>
                    <a:gd name="connsiteY24" fmla="*/ 148 h 52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28614" h="524887">
                      <a:moveTo>
                        <a:pt x="1853" y="148"/>
                      </a:moveTo>
                      <a:cubicBezTo>
                        <a:pt x="5888" y="-1198"/>
                        <a:pt x="17993" y="6872"/>
                        <a:pt x="26063" y="14943"/>
                      </a:cubicBezTo>
                      <a:cubicBezTo>
                        <a:pt x="34132" y="25702"/>
                        <a:pt x="30097" y="24356"/>
                        <a:pt x="39512" y="39151"/>
                      </a:cubicBezTo>
                      <a:cubicBezTo>
                        <a:pt x="50271" y="53946"/>
                        <a:pt x="63720" y="74119"/>
                        <a:pt x="81205" y="98328"/>
                      </a:cubicBezTo>
                      <a:cubicBezTo>
                        <a:pt x="90619" y="110432"/>
                        <a:pt x="100034" y="123882"/>
                        <a:pt x="109448" y="137331"/>
                      </a:cubicBezTo>
                      <a:cubicBezTo>
                        <a:pt x="120208" y="150780"/>
                        <a:pt x="130967" y="165575"/>
                        <a:pt x="141727" y="180370"/>
                      </a:cubicBezTo>
                      <a:cubicBezTo>
                        <a:pt x="164591" y="209958"/>
                        <a:pt x="191490" y="240891"/>
                        <a:pt x="217043" y="271825"/>
                      </a:cubicBezTo>
                      <a:cubicBezTo>
                        <a:pt x="229147" y="287963"/>
                        <a:pt x="239907" y="305447"/>
                        <a:pt x="252011" y="320242"/>
                      </a:cubicBezTo>
                      <a:cubicBezTo>
                        <a:pt x="264116" y="336381"/>
                        <a:pt x="276220" y="351175"/>
                        <a:pt x="288325" y="365970"/>
                      </a:cubicBezTo>
                      <a:cubicBezTo>
                        <a:pt x="312534" y="394214"/>
                        <a:pt x="339433" y="419767"/>
                        <a:pt x="359606" y="442631"/>
                      </a:cubicBezTo>
                      <a:cubicBezTo>
                        <a:pt x="378435" y="464150"/>
                        <a:pt x="393230" y="484324"/>
                        <a:pt x="405334" y="497773"/>
                      </a:cubicBezTo>
                      <a:cubicBezTo>
                        <a:pt x="417438" y="511222"/>
                        <a:pt x="416094" y="507188"/>
                        <a:pt x="425508" y="517948"/>
                      </a:cubicBezTo>
                      <a:cubicBezTo>
                        <a:pt x="430888" y="523328"/>
                        <a:pt x="428198" y="523328"/>
                        <a:pt x="425508" y="524672"/>
                      </a:cubicBezTo>
                      <a:cubicBezTo>
                        <a:pt x="422818" y="524672"/>
                        <a:pt x="422818" y="526017"/>
                        <a:pt x="418783" y="521982"/>
                      </a:cubicBezTo>
                      <a:cubicBezTo>
                        <a:pt x="408024" y="511222"/>
                        <a:pt x="410714" y="513913"/>
                        <a:pt x="398609" y="501808"/>
                      </a:cubicBezTo>
                      <a:cubicBezTo>
                        <a:pt x="385159" y="489704"/>
                        <a:pt x="366331" y="473565"/>
                        <a:pt x="344813" y="450701"/>
                      </a:cubicBezTo>
                      <a:cubicBezTo>
                        <a:pt x="323293" y="427837"/>
                        <a:pt x="299084" y="402283"/>
                        <a:pt x="273531" y="374039"/>
                      </a:cubicBezTo>
                      <a:cubicBezTo>
                        <a:pt x="261426" y="360590"/>
                        <a:pt x="249322" y="344451"/>
                        <a:pt x="235872" y="329657"/>
                      </a:cubicBezTo>
                      <a:cubicBezTo>
                        <a:pt x="223768" y="313518"/>
                        <a:pt x="211663" y="298723"/>
                        <a:pt x="198214" y="282585"/>
                      </a:cubicBezTo>
                      <a:cubicBezTo>
                        <a:pt x="172660" y="251650"/>
                        <a:pt x="145762" y="220718"/>
                        <a:pt x="122898" y="191129"/>
                      </a:cubicBezTo>
                      <a:cubicBezTo>
                        <a:pt x="110793" y="176334"/>
                        <a:pt x="104068" y="160195"/>
                        <a:pt x="93309" y="146746"/>
                      </a:cubicBezTo>
                      <a:cubicBezTo>
                        <a:pt x="82549" y="133296"/>
                        <a:pt x="70445" y="121192"/>
                        <a:pt x="62376" y="109087"/>
                      </a:cubicBezTo>
                      <a:cubicBezTo>
                        <a:pt x="44892" y="84879"/>
                        <a:pt x="32787" y="63360"/>
                        <a:pt x="23372" y="48566"/>
                      </a:cubicBezTo>
                      <a:cubicBezTo>
                        <a:pt x="12613" y="33771"/>
                        <a:pt x="15303" y="37806"/>
                        <a:pt x="8579" y="25702"/>
                      </a:cubicBezTo>
                      <a:cubicBezTo>
                        <a:pt x="509" y="13598"/>
                        <a:pt x="-2181" y="1493"/>
                        <a:pt x="1853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3" name="任意多边形: 形状 1632" descr="2abbc360-2675-4efd-a31e-e83daf482b78"/>
                <p:cNvSpPr/>
                <p:nvPr/>
              </p:nvSpPr>
              <p:spPr>
                <a:xfrm>
                  <a:off x="10377404" y="5179970"/>
                  <a:ext cx="1154460" cy="757397"/>
                </a:xfrm>
                <a:custGeom>
                  <a:avLst/>
                  <a:gdLst>
                    <a:gd name="connsiteX0" fmla="*/ 20176 w 1154460"/>
                    <a:gd name="connsiteY0" fmla="*/ 359 h 757397"/>
                    <a:gd name="connsiteX1" fmla="*/ 59348 w 1154460"/>
                    <a:gd name="connsiteY1" fmla="*/ 528 h 757397"/>
                    <a:gd name="connsiteX2" fmla="*/ 122560 w 1154460"/>
                    <a:gd name="connsiteY2" fmla="*/ 9942 h 757397"/>
                    <a:gd name="connsiteX3" fmla="*/ 287987 w 1154460"/>
                    <a:gd name="connsiteY3" fmla="*/ 34152 h 757397"/>
                    <a:gd name="connsiteX4" fmla="*/ 396926 w 1154460"/>
                    <a:gd name="connsiteY4" fmla="*/ 58360 h 757397"/>
                    <a:gd name="connsiteX5" fmla="*/ 515281 w 1154460"/>
                    <a:gd name="connsiteY5" fmla="*/ 94673 h 757397"/>
                    <a:gd name="connsiteX6" fmla="*/ 746609 w 1154460"/>
                    <a:gd name="connsiteY6" fmla="*/ 219752 h 757397"/>
                    <a:gd name="connsiteX7" fmla="*/ 834029 w 1154460"/>
                    <a:gd name="connsiteY7" fmla="*/ 312552 h 757397"/>
                    <a:gd name="connsiteX8" fmla="*/ 903967 w 1154460"/>
                    <a:gd name="connsiteY8" fmla="*/ 409388 h 757397"/>
                    <a:gd name="connsiteX9" fmla="*/ 1019631 w 1154460"/>
                    <a:gd name="connsiteY9" fmla="*/ 585574 h 757397"/>
                    <a:gd name="connsiteX10" fmla="*/ 1105706 w 1154460"/>
                    <a:gd name="connsiteY10" fmla="*/ 705273 h 757397"/>
                    <a:gd name="connsiteX11" fmla="*/ 1147399 w 1154460"/>
                    <a:gd name="connsiteY11" fmla="*/ 746966 h 757397"/>
                    <a:gd name="connsiteX12" fmla="*/ 1151434 w 1154460"/>
                    <a:gd name="connsiteY12" fmla="*/ 756381 h 757397"/>
                    <a:gd name="connsiteX13" fmla="*/ 1140675 w 1154460"/>
                    <a:gd name="connsiteY13" fmla="*/ 751001 h 757397"/>
                    <a:gd name="connsiteX14" fmla="*/ 1098982 w 1154460"/>
                    <a:gd name="connsiteY14" fmla="*/ 709308 h 757397"/>
                    <a:gd name="connsiteX15" fmla="*/ 1004836 w 1154460"/>
                    <a:gd name="connsiteY15" fmla="*/ 592299 h 757397"/>
                    <a:gd name="connsiteX16" fmla="*/ 889172 w 1154460"/>
                    <a:gd name="connsiteY16" fmla="*/ 417458 h 757397"/>
                    <a:gd name="connsiteX17" fmla="*/ 819236 w 1154460"/>
                    <a:gd name="connsiteY17" fmla="*/ 321967 h 757397"/>
                    <a:gd name="connsiteX18" fmla="*/ 731814 w 1154460"/>
                    <a:gd name="connsiteY18" fmla="*/ 233201 h 757397"/>
                    <a:gd name="connsiteX19" fmla="*/ 507210 w 1154460"/>
                    <a:gd name="connsiteY19" fmla="*/ 112157 h 757397"/>
                    <a:gd name="connsiteX20" fmla="*/ 392891 w 1154460"/>
                    <a:gd name="connsiteY20" fmla="*/ 73154 h 757397"/>
                    <a:gd name="connsiteX21" fmla="*/ 283952 w 1154460"/>
                    <a:gd name="connsiteY21" fmla="*/ 51636 h 757397"/>
                    <a:gd name="connsiteX22" fmla="*/ 119869 w 1154460"/>
                    <a:gd name="connsiteY22" fmla="*/ 24737 h 757397"/>
                    <a:gd name="connsiteX23" fmla="*/ 58003 w 1154460"/>
                    <a:gd name="connsiteY23" fmla="*/ 16668 h 757397"/>
                    <a:gd name="connsiteX24" fmla="*/ 170 w 1154460"/>
                    <a:gd name="connsiteY24" fmla="*/ 3218 h 757397"/>
                    <a:gd name="connsiteX25" fmla="*/ 20176 w 1154460"/>
                    <a:gd name="connsiteY25" fmla="*/ 359 h 75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154460" h="757397">
                      <a:moveTo>
                        <a:pt x="20176" y="359"/>
                      </a:moveTo>
                      <a:cubicBezTo>
                        <a:pt x="31104" y="-145"/>
                        <a:pt x="45226" y="-145"/>
                        <a:pt x="59348" y="528"/>
                      </a:cubicBezTo>
                      <a:cubicBezTo>
                        <a:pt x="90281" y="3218"/>
                        <a:pt x="82212" y="5908"/>
                        <a:pt x="122560" y="9942"/>
                      </a:cubicBezTo>
                      <a:cubicBezTo>
                        <a:pt x="162908" y="15322"/>
                        <a:pt x="219395" y="22046"/>
                        <a:pt x="287987" y="34152"/>
                      </a:cubicBezTo>
                      <a:cubicBezTo>
                        <a:pt x="321610" y="40876"/>
                        <a:pt x="359268" y="48945"/>
                        <a:pt x="396926" y="58360"/>
                      </a:cubicBezTo>
                      <a:cubicBezTo>
                        <a:pt x="435929" y="67774"/>
                        <a:pt x="474933" y="79879"/>
                        <a:pt x="515281" y="94673"/>
                      </a:cubicBezTo>
                      <a:cubicBezTo>
                        <a:pt x="595977" y="124262"/>
                        <a:pt x="679362" y="163265"/>
                        <a:pt x="746609" y="219752"/>
                      </a:cubicBezTo>
                      <a:cubicBezTo>
                        <a:pt x="780232" y="249341"/>
                        <a:pt x="807131" y="280275"/>
                        <a:pt x="834029" y="312552"/>
                      </a:cubicBezTo>
                      <a:cubicBezTo>
                        <a:pt x="860928" y="344831"/>
                        <a:pt x="882448" y="377110"/>
                        <a:pt x="903967" y="409388"/>
                      </a:cubicBezTo>
                      <a:cubicBezTo>
                        <a:pt x="945659" y="472599"/>
                        <a:pt x="986007" y="534467"/>
                        <a:pt x="1019631" y="585574"/>
                      </a:cubicBezTo>
                      <a:cubicBezTo>
                        <a:pt x="1053254" y="636682"/>
                        <a:pt x="1081498" y="678374"/>
                        <a:pt x="1105706" y="705273"/>
                      </a:cubicBezTo>
                      <a:cubicBezTo>
                        <a:pt x="1129915" y="733517"/>
                        <a:pt x="1127226" y="726793"/>
                        <a:pt x="1147399" y="746966"/>
                      </a:cubicBezTo>
                      <a:cubicBezTo>
                        <a:pt x="1158159" y="756381"/>
                        <a:pt x="1154124" y="756381"/>
                        <a:pt x="1151434" y="756381"/>
                      </a:cubicBezTo>
                      <a:cubicBezTo>
                        <a:pt x="1148744" y="757726"/>
                        <a:pt x="1150090" y="759070"/>
                        <a:pt x="1140675" y="751001"/>
                      </a:cubicBezTo>
                      <a:cubicBezTo>
                        <a:pt x="1119155" y="730828"/>
                        <a:pt x="1124535" y="736206"/>
                        <a:pt x="1098982" y="709308"/>
                      </a:cubicBezTo>
                      <a:cubicBezTo>
                        <a:pt x="1074772" y="682409"/>
                        <a:pt x="1039804" y="643406"/>
                        <a:pt x="1004836" y="592299"/>
                      </a:cubicBezTo>
                      <a:cubicBezTo>
                        <a:pt x="969868" y="542537"/>
                        <a:pt x="932210" y="480670"/>
                        <a:pt x="889172" y="417458"/>
                      </a:cubicBezTo>
                      <a:cubicBezTo>
                        <a:pt x="867653" y="386524"/>
                        <a:pt x="844789" y="352900"/>
                        <a:pt x="819236" y="321967"/>
                      </a:cubicBezTo>
                      <a:cubicBezTo>
                        <a:pt x="792337" y="291034"/>
                        <a:pt x="764093" y="260100"/>
                        <a:pt x="731814" y="233201"/>
                      </a:cubicBezTo>
                      <a:cubicBezTo>
                        <a:pt x="665913" y="179404"/>
                        <a:pt x="585217" y="140401"/>
                        <a:pt x="507210" y="112157"/>
                      </a:cubicBezTo>
                      <a:cubicBezTo>
                        <a:pt x="468207" y="97364"/>
                        <a:pt x="430550" y="82569"/>
                        <a:pt x="392891" y="73154"/>
                      </a:cubicBezTo>
                      <a:cubicBezTo>
                        <a:pt x="355234" y="63740"/>
                        <a:pt x="317575" y="58360"/>
                        <a:pt x="283952" y="51636"/>
                      </a:cubicBezTo>
                      <a:cubicBezTo>
                        <a:pt x="216705" y="39530"/>
                        <a:pt x="160217" y="30117"/>
                        <a:pt x="119869" y="24737"/>
                      </a:cubicBezTo>
                      <a:cubicBezTo>
                        <a:pt x="80867" y="19357"/>
                        <a:pt x="88936" y="20702"/>
                        <a:pt x="58003" y="16668"/>
                      </a:cubicBezTo>
                      <a:cubicBezTo>
                        <a:pt x="27069" y="13977"/>
                        <a:pt x="-2519" y="7253"/>
                        <a:pt x="170" y="3218"/>
                      </a:cubicBezTo>
                      <a:cubicBezTo>
                        <a:pt x="1515" y="1873"/>
                        <a:pt x="9248" y="864"/>
                        <a:pt x="20176" y="3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4" name="任意多边形: 形状 1633" descr="1dac5a44-1070-469d-9881-114ef5369387"/>
                <p:cNvSpPr/>
                <p:nvPr/>
              </p:nvSpPr>
              <p:spPr>
                <a:xfrm>
                  <a:off x="11047372" y="5893051"/>
                  <a:ext cx="531940" cy="260048"/>
                </a:xfrm>
                <a:custGeom>
                  <a:avLst/>
                  <a:gdLst>
                    <a:gd name="connsiteX0" fmla="*/ 1325 w 531940"/>
                    <a:gd name="connsiteY0" fmla="*/ 261 h 260048"/>
                    <a:gd name="connsiteX1" fmla="*/ 25533 w 531940"/>
                    <a:gd name="connsiteY1" fmla="*/ 8330 h 260048"/>
                    <a:gd name="connsiteX2" fmla="*/ 45708 w 531940"/>
                    <a:gd name="connsiteY2" fmla="*/ 21779 h 260048"/>
                    <a:gd name="connsiteX3" fmla="*/ 108920 w 531940"/>
                    <a:gd name="connsiteY3" fmla="*/ 39263 h 260048"/>
                    <a:gd name="connsiteX4" fmla="*/ 153302 w 531940"/>
                    <a:gd name="connsiteY4" fmla="*/ 44643 h 260048"/>
                    <a:gd name="connsiteX5" fmla="*/ 204409 w 531940"/>
                    <a:gd name="connsiteY5" fmla="*/ 48678 h 260048"/>
                    <a:gd name="connsiteX6" fmla="*/ 317384 w 531940"/>
                    <a:gd name="connsiteY6" fmla="*/ 66162 h 260048"/>
                    <a:gd name="connsiteX7" fmla="*/ 367147 w 531940"/>
                    <a:gd name="connsiteY7" fmla="*/ 93061 h 260048"/>
                    <a:gd name="connsiteX8" fmla="*/ 410184 w 531940"/>
                    <a:gd name="connsiteY8" fmla="*/ 123994 h 260048"/>
                    <a:gd name="connsiteX9" fmla="*/ 478776 w 531940"/>
                    <a:gd name="connsiteY9" fmla="*/ 185862 h 260048"/>
                    <a:gd name="connsiteX10" fmla="*/ 515089 w 531940"/>
                    <a:gd name="connsiteY10" fmla="*/ 235624 h 260048"/>
                    <a:gd name="connsiteX11" fmla="*/ 529883 w 531940"/>
                    <a:gd name="connsiteY11" fmla="*/ 254453 h 260048"/>
                    <a:gd name="connsiteX12" fmla="*/ 528539 w 531940"/>
                    <a:gd name="connsiteY12" fmla="*/ 259833 h 260048"/>
                    <a:gd name="connsiteX13" fmla="*/ 523159 w 531940"/>
                    <a:gd name="connsiteY13" fmla="*/ 257143 h 260048"/>
                    <a:gd name="connsiteX14" fmla="*/ 508364 w 531940"/>
                    <a:gd name="connsiteY14" fmla="*/ 238314 h 260048"/>
                    <a:gd name="connsiteX15" fmla="*/ 465327 w 531940"/>
                    <a:gd name="connsiteY15" fmla="*/ 192586 h 260048"/>
                    <a:gd name="connsiteX16" fmla="*/ 399425 w 531940"/>
                    <a:gd name="connsiteY16" fmla="*/ 133409 h 260048"/>
                    <a:gd name="connsiteX17" fmla="*/ 357732 w 531940"/>
                    <a:gd name="connsiteY17" fmla="*/ 103821 h 260048"/>
                    <a:gd name="connsiteX18" fmla="*/ 309315 w 531940"/>
                    <a:gd name="connsiteY18" fmla="*/ 80957 h 260048"/>
                    <a:gd name="connsiteX19" fmla="*/ 203065 w 531940"/>
                    <a:gd name="connsiteY19" fmla="*/ 64818 h 260048"/>
                    <a:gd name="connsiteX20" fmla="*/ 151957 w 531940"/>
                    <a:gd name="connsiteY20" fmla="*/ 58093 h 260048"/>
                    <a:gd name="connsiteX21" fmla="*/ 104885 w 531940"/>
                    <a:gd name="connsiteY21" fmla="*/ 55403 h 260048"/>
                    <a:gd name="connsiteX22" fmla="*/ 37638 w 531940"/>
                    <a:gd name="connsiteY22" fmla="*/ 33885 h 260048"/>
                    <a:gd name="connsiteX23" fmla="*/ 14774 w 531940"/>
                    <a:gd name="connsiteY23" fmla="*/ 20435 h 260048"/>
                    <a:gd name="connsiteX24" fmla="*/ 1325 w 531940"/>
                    <a:gd name="connsiteY24" fmla="*/ 261 h 260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31940" h="260048">
                      <a:moveTo>
                        <a:pt x="1325" y="261"/>
                      </a:moveTo>
                      <a:cubicBezTo>
                        <a:pt x="4014" y="-1085"/>
                        <a:pt x="16118" y="2951"/>
                        <a:pt x="25533" y="8330"/>
                      </a:cubicBezTo>
                      <a:cubicBezTo>
                        <a:pt x="36293" y="15055"/>
                        <a:pt x="32258" y="15055"/>
                        <a:pt x="45708" y="21779"/>
                      </a:cubicBezTo>
                      <a:cubicBezTo>
                        <a:pt x="59157" y="28505"/>
                        <a:pt x="82021" y="35229"/>
                        <a:pt x="108920" y="39263"/>
                      </a:cubicBezTo>
                      <a:cubicBezTo>
                        <a:pt x="122369" y="41954"/>
                        <a:pt x="137163" y="43299"/>
                        <a:pt x="153302" y="44643"/>
                      </a:cubicBezTo>
                      <a:cubicBezTo>
                        <a:pt x="169441" y="45989"/>
                        <a:pt x="186925" y="47334"/>
                        <a:pt x="204409" y="48678"/>
                      </a:cubicBezTo>
                      <a:cubicBezTo>
                        <a:pt x="239377" y="50023"/>
                        <a:pt x="279725" y="51369"/>
                        <a:pt x="317384" y="66162"/>
                      </a:cubicBezTo>
                      <a:cubicBezTo>
                        <a:pt x="336213" y="72887"/>
                        <a:pt x="351008" y="83646"/>
                        <a:pt x="367147" y="93061"/>
                      </a:cubicBezTo>
                      <a:cubicBezTo>
                        <a:pt x="383285" y="102475"/>
                        <a:pt x="396735" y="113235"/>
                        <a:pt x="410184" y="123994"/>
                      </a:cubicBezTo>
                      <a:cubicBezTo>
                        <a:pt x="437083" y="145514"/>
                        <a:pt x="461292" y="165687"/>
                        <a:pt x="478776" y="185862"/>
                      </a:cubicBezTo>
                      <a:cubicBezTo>
                        <a:pt x="496260" y="206036"/>
                        <a:pt x="505675" y="223520"/>
                        <a:pt x="515089" y="235624"/>
                      </a:cubicBezTo>
                      <a:cubicBezTo>
                        <a:pt x="523159" y="247729"/>
                        <a:pt x="523159" y="245038"/>
                        <a:pt x="529883" y="254453"/>
                      </a:cubicBezTo>
                      <a:cubicBezTo>
                        <a:pt x="533918" y="258488"/>
                        <a:pt x="531228" y="259833"/>
                        <a:pt x="528539" y="259833"/>
                      </a:cubicBezTo>
                      <a:cubicBezTo>
                        <a:pt x="525848" y="259833"/>
                        <a:pt x="525848" y="261178"/>
                        <a:pt x="523159" y="257143"/>
                      </a:cubicBezTo>
                      <a:cubicBezTo>
                        <a:pt x="516434" y="247729"/>
                        <a:pt x="517779" y="250418"/>
                        <a:pt x="508364" y="238314"/>
                      </a:cubicBezTo>
                      <a:cubicBezTo>
                        <a:pt x="498950" y="226210"/>
                        <a:pt x="482811" y="211415"/>
                        <a:pt x="465327" y="192586"/>
                      </a:cubicBezTo>
                      <a:cubicBezTo>
                        <a:pt x="447843" y="173757"/>
                        <a:pt x="424979" y="153583"/>
                        <a:pt x="399425" y="133409"/>
                      </a:cubicBezTo>
                      <a:cubicBezTo>
                        <a:pt x="385976" y="122650"/>
                        <a:pt x="372527" y="113235"/>
                        <a:pt x="357732" y="103821"/>
                      </a:cubicBezTo>
                      <a:cubicBezTo>
                        <a:pt x="341592" y="95751"/>
                        <a:pt x="326799" y="86337"/>
                        <a:pt x="309315" y="80957"/>
                      </a:cubicBezTo>
                      <a:cubicBezTo>
                        <a:pt x="275691" y="68853"/>
                        <a:pt x="238033" y="67507"/>
                        <a:pt x="203065" y="64818"/>
                      </a:cubicBezTo>
                      <a:cubicBezTo>
                        <a:pt x="185581" y="63473"/>
                        <a:pt x="168096" y="59438"/>
                        <a:pt x="151957" y="58093"/>
                      </a:cubicBezTo>
                      <a:cubicBezTo>
                        <a:pt x="135818" y="56749"/>
                        <a:pt x="119678" y="58093"/>
                        <a:pt x="104885" y="55403"/>
                      </a:cubicBezTo>
                      <a:cubicBezTo>
                        <a:pt x="75296" y="50023"/>
                        <a:pt x="52432" y="40609"/>
                        <a:pt x="37638" y="33885"/>
                      </a:cubicBezTo>
                      <a:cubicBezTo>
                        <a:pt x="22844" y="25814"/>
                        <a:pt x="25533" y="27159"/>
                        <a:pt x="14774" y="20435"/>
                      </a:cubicBezTo>
                      <a:cubicBezTo>
                        <a:pt x="2669" y="12365"/>
                        <a:pt x="-2710" y="1606"/>
                        <a:pt x="1325" y="26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5" name="任意多边形: 形状 1634" descr="6698438b-d1c8-4417-9d2f-a08510ac2df3"/>
                <p:cNvSpPr/>
                <p:nvPr/>
              </p:nvSpPr>
              <p:spPr>
                <a:xfrm>
                  <a:off x="11100906" y="5000277"/>
                  <a:ext cx="396069" cy="613505"/>
                </a:xfrm>
                <a:custGeom>
                  <a:avLst/>
                  <a:gdLst>
                    <a:gd name="connsiteX0" fmla="*/ 2933 w 396069"/>
                    <a:gd name="connsiteY0" fmla="*/ 0 h 613505"/>
                    <a:gd name="connsiteX1" fmla="*/ 23106 w 396069"/>
                    <a:gd name="connsiteY1" fmla="*/ 22864 h 613505"/>
                    <a:gd name="connsiteX2" fmla="*/ 32521 w 396069"/>
                    <a:gd name="connsiteY2" fmla="*/ 51108 h 613505"/>
                    <a:gd name="connsiteX3" fmla="*/ 64800 w 396069"/>
                    <a:gd name="connsiteY3" fmla="*/ 121044 h 613505"/>
                    <a:gd name="connsiteX4" fmla="*/ 87664 w 396069"/>
                    <a:gd name="connsiteY4" fmla="*/ 166773 h 613505"/>
                    <a:gd name="connsiteX5" fmla="*/ 114562 w 396069"/>
                    <a:gd name="connsiteY5" fmla="*/ 217879 h 613505"/>
                    <a:gd name="connsiteX6" fmla="*/ 181809 w 396069"/>
                    <a:gd name="connsiteY6" fmla="*/ 325474 h 613505"/>
                    <a:gd name="connsiteX7" fmla="*/ 215432 w 396069"/>
                    <a:gd name="connsiteY7" fmla="*/ 380617 h 613505"/>
                    <a:gd name="connsiteX8" fmla="*/ 250400 w 396069"/>
                    <a:gd name="connsiteY8" fmla="*/ 433069 h 613505"/>
                    <a:gd name="connsiteX9" fmla="*/ 323026 w 396069"/>
                    <a:gd name="connsiteY9" fmla="*/ 520491 h 613505"/>
                    <a:gd name="connsiteX10" fmla="*/ 371444 w 396069"/>
                    <a:gd name="connsiteY10" fmla="*/ 583702 h 613505"/>
                    <a:gd name="connsiteX11" fmla="*/ 392963 w 396069"/>
                    <a:gd name="connsiteY11" fmla="*/ 606566 h 613505"/>
                    <a:gd name="connsiteX12" fmla="*/ 392963 w 396069"/>
                    <a:gd name="connsiteY12" fmla="*/ 613291 h 613505"/>
                    <a:gd name="connsiteX13" fmla="*/ 386239 w 396069"/>
                    <a:gd name="connsiteY13" fmla="*/ 610600 h 613505"/>
                    <a:gd name="connsiteX14" fmla="*/ 364720 w 396069"/>
                    <a:gd name="connsiteY14" fmla="*/ 587737 h 613505"/>
                    <a:gd name="connsiteX15" fmla="*/ 309577 w 396069"/>
                    <a:gd name="connsiteY15" fmla="*/ 528560 h 613505"/>
                    <a:gd name="connsiteX16" fmla="*/ 236950 w 396069"/>
                    <a:gd name="connsiteY16" fmla="*/ 441139 h 613505"/>
                    <a:gd name="connsiteX17" fmla="*/ 200637 w 396069"/>
                    <a:gd name="connsiteY17" fmla="*/ 388686 h 613505"/>
                    <a:gd name="connsiteX18" fmla="*/ 164324 w 396069"/>
                    <a:gd name="connsiteY18" fmla="*/ 333544 h 613505"/>
                    <a:gd name="connsiteX19" fmla="*/ 95733 w 396069"/>
                    <a:gd name="connsiteY19" fmla="*/ 224605 h 613505"/>
                    <a:gd name="connsiteX20" fmla="*/ 71524 w 396069"/>
                    <a:gd name="connsiteY20" fmla="*/ 172151 h 613505"/>
                    <a:gd name="connsiteX21" fmla="*/ 45970 w 396069"/>
                    <a:gd name="connsiteY21" fmla="*/ 126424 h 613505"/>
                    <a:gd name="connsiteX22" fmla="*/ 16382 w 396069"/>
                    <a:gd name="connsiteY22" fmla="*/ 55143 h 613505"/>
                    <a:gd name="connsiteX23" fmla="*/ 5622 w 396069"/>
                    <a:gd name="connsiteY23" fmla="*/ 28244 h 613505"/>
                    <a:gd name="connsiteX24" fmla="*/ 2933 w 396069"/>
                    <a:gd name="connsiteY24" fmla="*/ 0 h 613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96069" h="613505">
                      <a:moveTo>
                        <a:pt x="2933" y="0"/>
                      </a:moveTo>
                      <a:cubicBezTo>
                        <a:pt x="6967" y="0"/>
                        <a:pt x="17726" y="10760"/>
                        <a:pt x="23106" y="22864"/>
                      </a:cubicBezTo>
                      <a:cubicBezTo>
                        <a:pt x="29831" y="36314"/>
                        <a:pt x="24452" y="33623"/>
                        <a:pt x="32521" y="51108"/>
                      </a:cubicBezTo>
                      <a:cubicBezTo>
                        <a:pt x="40590" y="68592"/>
                        <a:pt x="51350" y="92801"/>
                        <a:pt x="64800" y="121044"/>
                      </a:cubicBezTo>
                      <a:cubicBezTo>
                        <a:pt x="71524" y="134494"/>
                        <a:pt x="79593" y="150633"/>
                        <a:pt x="87664" y="166773"/>
                      </a:cubicBezTo>
                      <a:cubicBezTo>
                        <a:pt x="95733" y="182911"/>
                        <a:pt x="105148" y="200395"/>
                        <a:pt x="114562" y="217879"/>
                      </a:cubicBezTo>
                      <a:cubicBezTo>
                        <a:pt x="133390" y="252848"/>
                        <a:pt x="158945" y="289161"/>
                        <a:pt x="181809" y="325474"/>
                      </a:cubicBezTo>
                      <a:cubicBezTo>
                        <a:pt x="193913" y="344304"/>
                        <a:pt x="203328" y="363133"/>
                        <a:pt x="215432" y="380617"/>
                      </a:cubicBezTo>
                      <a:cubicBezTo>
                        <a:pt x="227536" y="399446"/>
                        <a:pt x="238296" y="416930"/>
                        <a:pt x="250400" y="433069"/>
                      </a:cubicBezTo>
                      <a:cubicBezTo>
                        <a:pt x="275954" y="465348"/>
                        <a:pt x="301508" y="494936"/>
                        <a:pt x="323026" y="520491"/>
                      </a:cubicBezTo>
                      <a:cubicBezTo>
                        <a:pt x="343200" y="547389"/>
                        <a:pt x="359340" y="568908"/>
                        <a:pt x="371444" y="583702"/>
                      </a:cubicBezTo>
                      <a:cubicBezTo>
                        <a:pt x="384893" y="598496"/>
                        <a:pt x="383548" y="594462"/>
                        <a:pt x="392963" y="606566"/>
                      </a:cubicBezTo>
                      <a:cubicBezTo>
                        <a:pt x="398343" y="611946"/>
                        <a:pt x="395653" y="613291"/>
                        <a:pt x="392963" y="613291"/>
                      </a:cubicBezTo>
                      <a:cubicBezTo>
                        <a:pt x="390273" y="613291"/>
                        <a:pt x="390273" y="614635"/>
                        <a:pt x="386239" y="610600"/>
                      </a:cubicBezTo>
                      <a:cubicBezTo>
                        <a:pt x="375479" y="598496"/>
                        <a:pt x="378169" y="602531"/>
                        <a:pt x="364720" y="587737"/>
                      </a:cubicBezTo>
                      <a:cubicBezTo>
                        <a:pt x="352615" y="572943"/>
                        <a:pt x="331096" y="554113"/>
                        <a:pt x="309577" y="528560"/>
                      </a:cubicBezTo>
                      <a:cubicBezTo>
                        <a:pt x="286713" y="504351"/>
                        <a:pt x="262505" y="473417"/>
                        <a:pt x="236950" y="441139"/>
                      </a:cubicBezTo>
                      <a:cubicBezTo>
                        <a:pt x="224846" y="423655"/>
                        <a:pt x="212742" y="406170"/>
                        <a:pt x="200637" y="388686"/>
                      </a:cubicBezTo>
                      <a:cubicBezTo>
                        <a:pt x="187188" y="369857"/>
                        <a:pt x="176429" y="352373"/>
                        <a:pt x="164324" y="333544"/>
                      </a:cubicBezTo>
                      <a:cubicBezTo>
                        <a:pt x="140116" y="295886"/>
                        <a:pt x="114562" y="260918"/>
                        <a:pt x="95733" y="224605"/>
                      </a:cubicBezTo>
                      <a:cubicBezTo>
                        <a:pt x="86318" y="207121"/>
                        <a:pt x="79593" y="188291"/>
                        <a:pt x="71524" y="172151"/>
                      </a:cubicBezTo>
                      <a:cubicBezTo>
                        <a:pt x="63454" y="156013"/>
                        <a:pt x="52694" y="141218"/>
                        <a:pt x="45970" y="126424"/>
                      </a:cubicBezTo>
                      <a:cubicBezTo>
                        <a:pt x="32521" y="98180"/>
                        <a:pt x="23106" y="72627"/>
                        <a:pt x="16382" y="55143"/>
                      </a:cubicBezTo>
                      <a:cubicBezTo>
                        <a:pt x="8313" y="39003"/>
                        <a:pt x="11002" y="41694"/>
                        <a:pt x="5622" y="28244"/>
                      </a:cubicBezTo>
                      <a:cubicBezTo>
                        <a:pt x="242" y="14795"/>
                        <a:pt x="-2447" y="0"/>
                        <a:pt x="293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6" name="任意多边形: 形状 1635" descr="5eb47e6b-4d0c-4e15-b8e8-c066a01d4409"/>
                <p:cNvSpPr/>
                <p:nvPr/>
              </p:nvSpPr>
              <p:spPr>
                <a:xfrm>
                  <a:off x="11143328" y="4980102"/>
                  <a:ext cx="367097" cy="555673"/>
                </a:xfrm>
                <a:custGeom>
                  <a:avLst/>
                  <a:gdLst>
                    <a:gd name="connsiteX0" fmla="*/ 3548 w 367097"/>
                    <a:gd name="connsiteY0" fmla="*/ 0 h 555673"/>
                    <a:gd name="connsiteX1" fmla="*/ 19688 w 367097"/>
                    <a:gd name="connsiteY1" fmla="*/ 20174 h 555673"/>
                    <a:gd name="connsiteX2" fmla="*/ 26412 w 367097"/>
                    <a:gd name="connsiteY2" fmla="*/ 45728 h 555673"/>
                    <a:gd name="connsiteX3" fmla="*/ 38516 w 367097"/>
                    <a:gd name="connsiteY3" fmla="*/ 73971 h 555673"/>
                    <a:gd name="connsiteX4" fmla="*/ 54656 w 367097"/>
                    <a:gd name="connsiteY4" fmla="*/ 110285 h 555673"/>
                    <a:gd name="connsiteX5" fmla="*/ 74830 w 367097"/>
                    <a:gd name="connsiteY5" fmla="*/ 153323 h 555673"/>
                    <a:gd name="connsiteX6" fmla="*/ 99039 w 367097"/>
                    <a:gd name="connsiteY6" fmla="*/ 200395 h 555673"/>
                    <a:gd name="connsiteX7" fmla="*/ 162251 w 367097"/>
                    <a:gd name="connsiteY7" fmla="*/ 298576 h 555673"/>
                    <a:gd name="connsiteX8" fmla="*/ 193185 w 367097"/>
                    <a:gd name="connsiteY8" fmla="*/ 348338 h 555673"/>
                    <a:gd name="connsiteX9" fmla="*/ 226807 w 367097"/>
                    <a:gd name="connsiteY9" fmla="*/ 395412 h 555673"/>
                    <a:gd name="connsiteX10" fmla="*/ 296745 w 367097"/>
                    <a:gd name="connsiteY10" fmla="*/ 473417 h 555673"/>
                    <a:gd name="connsiteX11" fmla="*/ 343817 w 367097"/>
                    <a:gd name="connsiteY11" fmla="*/ 528560 h 555673"/>
                    <a:gd name="connsiteX12" fmla="*/ 363991 w 367097"/>
                    <a:gd name="connsiteY12" fmla="*/ 548734 h 555673"/>
                    <a:gd name="connsiteX13" fmla="*/ 363991 w 367097"/>
                    <a:gd name="connsiteY13" fmla="*/ 555459 h 555673"/>
                    <a:gd name="connsiteX14" fmla="*/ 357266 w 367097"/>
                    <a:gd name="connsiteY14" fmla="*/ 552768 h 555673"/>
                    <a:gd name="connsiteX15" fmla="*/ 337092 w 367097"/>
                    <a:gd name="connsiteY15" fmla="*/ 533940 h 555673"/>
                    <a:gd name="connsiteX16" fmla="*/ 283295 w 367097"/>
                    <a:gd name="connsiteY16" fmla="*/ 482832 h 555673"/>
                    <a:gd name="connsiteX17" fmla="*/ 213358 w 367097"/>
                    <a:gd name="connsiteY17" fmla="*/ 404825 h 555673"/>
                    <a:gd name="connsiteX18" fmla="*/ 178390 w 367097"/>
                    <a:gd name="connsiteY18" fmla="*/ 357753 h 555673"/>
                    <a:gd name="connsiteX19" fmla="*/ 144767 w 367097"/>
                    <a:gd name="connsiteY19" fmla="*/ 307990 h 555673"/>
                    <a:gd name="connsiteX20" fmla="*/ 81555 w 367097"/>
                    <a:gd name="connsiteY20" fmla="*/ 208465 h 555673"/>
                    <a:gd name="connsiteX21" fmla="*/ 60036 w 367097"/>
                    <a:gd name="connsiteY21" fmla="*/ 160047 h 555673"/>
                    <a:gd name="connsiteX22" fmla="*/ 37172 w 367097"/>
                    <a:gd name="connsiteY22" fmla="*/ 118355 h 555673"/>
                    <a:gd name="connsiteX23" fmla="*/ 22377 w 367097"/>
                    <a:gd name="connsiteY23" fmla="*/ 80696 h 555673"/>
                    <a:gd name="connsiteX24" fmla="*/ 11617 w 367097"/>
                    <a:gd name="connsiteY24" fmla="*/ 51108 h 555673"/>
                    <a:gd name="connsiteX25" fmla="*/ 3548 w 367097"/>
                    <a:gd name="connsiteY25" fmla="*/ 25554 h 555673"/>
                    <a:gd name="connsiteX26" fmla="*/ 3548 w 367097"/>
                    <a:gd name="connsiteY26" fmla="*/ 0 h 55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67097" h="555673">
                      <a:moveTo>
                        <a:pt x="3548" y="0"/>
                      </a:moveTo>
                      <a:cubicBezTo>
                        <a:pt x="7583" y="0"/>
                        <a:pt x="16997" y="9415"/>
                        <a:pt x="19688" y="20174"/>
                      </a:cubicBezTo>
                      <a:cubicBezTo>
                        <a:pt x="23723" y="32279"/>
                        <a:pt x="19688" y="29589"/>
                        <a:pt x="26412" y="45728"/>
                      </a:cubicBezTo>
                      <a:cubicBezTo>
                        <a:pt x="30447" y="53798"/>
                        <a:pt x="34482" y="63212"/>
                        <a:pt x="38516" y="73971"/>
                      </a:cubicBezTo>
                      <a:cubicBezTo>
                        <a:pt x="43896" y="84731"/>
                        <a:pt x="49276" y="96835"/>
                        <a:pt x="54656" y="110285"/>
                      </a:cubicBezTo>
                      <a:cubicBezTo>
                        <a:pt x="61380" y="123734"/>
                        <a:pt x="66760" y="138529"/>
                        <a:pt x="74830" y="153323"/>
                      </a:cubicBezTo>
                      <a:cubicBezTo>
                        <a:pt x="82899" y="168117"/>
                        <a:pt x="89624" y="184257"/>
                        <a:pt x="99039" y="200395"/>
                      </a:cubicBezTo>
                      <a:cubicBezTo>
                        <a:pt x="116523" y="232674"/>
                        <a:pt x="140732" y="264953"/>
                        <a:pt x="162251" y="298576"/>
                      </a:cubicBezTo>
                      <a:cubicBezTo>
                        <a:pt x="173010" y="314716"/>
                        <a:pt x="181080" y="332200"/>
                        <a:pt x="193185" y="348338"/>
                      </a:cubicBezTo>
                      <a:cubicBezTo>
                        <a:pt x="203943" y="364477"/>
                        <a:pt x="216049" y="380617"/>
                        <a:pt x="226807" y="395412"/>
                      </a:cubicBezTo>
                      <a:cubicBezTo>
                        <a:pt x="251017" y="425000"/>
                        <a:pt x="276570" y="450553"/>
                        <a:pt x="296745" y="473417"/>
                      </a:cubicBezTo>
                      <a:cubicBezTo>
                        <a:pt x="316918" y="496281"/>
                        <a:pt x="331713" y="515111"/>
                        <a:pt x="343817" y="528560"/>
                      </a:cubicBezTo>
                      <a:cubicBezTo>
                        <a:pt x="355921" y="542009"/>
                        <a:pt x="354577" y="537974"/>
                        <a:pt x="363991" y="548734"/>
                      </a:cubicBezTo>
                      <a:cubicBezTo>
                        <a:pt x="369371" y="554114"/>
                        <a:pt x="366681" y="554114"/>
                        <a:pt x="363991" y="555459"/>
                      </a:cubicBezTo>
                      <a:cubicBezTo>
                        <a:pt x="361301" y="555459"/>
                        <a:pt x="361301" y="556803"/>
                        <a:pt x="357266" y="552768"/>
                      </a:cubicBezTo>
                      <a:cubicBezTo>
                        <a:pt x="347852" y="543354"/>
                        <a:pt x="350541" y="546044"/>
                        <a:pt x="337092" y="533940"/>
                      </a:cubicBezTo>
                      <a:cubicBezTo>
                        <a:pt x="324988" y="521835"/>
                        <a:pt x="304814" y="505696"/>
                        <a:pt x="283295" y="482832"/>
                      </a:cubicBezTo>
                      <a:cubicBezTo>
                        <a:pt x="261776" y="461313"/>
                        <a:pt x="237567" y="434415"/>
                        <a:pt x="213358" y="404825"/>
                      </a:cubicBezTo>
                      <a:cubicBezTo>
                        <a:pt x="201254" y="390032"/>
                        <a:pt x="190494" y="373892"/>
                        <a:pt x="178390" y="357753"/>
                      </a:cubicBezTo>
                      <a:cubicBezTo>
                        <a:pt x="166286" y="341614"/>
                        <a:pt x="155526" y="324129"/>
                        <a:pt x="144767" y="307990"/>
                      </a:cubicBezTo>
                      <a:cubicBezTo>
                        <a:pt x="121903" y="274367"/>
                        <a:pt x="99039" y="240744"/>
                        <a:pt x="81555" y="208465"/>
                      </a:cubicBezTo>
                      <a:cubicBezTo>
                        <a:pt x="72140" y="192326"/>
                        <a:pt x="68105" y="174842"/>
                        <a:pt x="60036" y="160047"/>
                      </a:cubicBezTo>
                      <a:cubicBezTo>
                        <a:pt x="53311" y="145254"/>
                        <a:pt x="43896" y="131804"/>
                        <a:pt x="37172" y="118355"/>
                      </a:cubicBezTo>
                      <a:cubicBezTo>
                        <a:pt x="31792" y="104906"/>
                        <a:pt x="26412" y="91456"/>
                        <a:pt x="22377" y="80696"/>
                      </a:cubicBezTo>
                      <a:cubicBezTo>
                        <a:pt x="18343" y="68592"/>
                        <a:pt x="14308" y="59178"/>
                        <a:pt x="11617" y="51108"/>
                      </a:cubicBezTo>
                      <a:cubicBezTo>
                        <a:pt x="6239" y="34968"/>
                        <a:pt x="7583" y="37659"/>
                        <a:pt x="3548" y="25554"/>
                      </a:cubicBezTo>
                      <a:cubicBezTo>
                        <a:pt x="-487" y="13450"/>
                        <a:pt x="-1832" y="0"/>
                        <a:pt x="354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7" name="任意多边形: 形状 1636" descr="beed0871-a31e-4212-97aa-db5ef6a32315"/>
                <p:cNvSpPr/>
                <p:nvPr/>
              </p:nvSpPr>
              <p:spPr>
                <a:xfrm>
                  <a:off x="12019531" y="5073268"/>
                  <a:ext cx="172469" cy="739415"/>
                </a:xfrm>
                <a:custGeom>
                  <a:avLst/>
                  <a:gdLst>
                    <a:gd name="connsiteX0" fmla="*/ 172469 w 172469"/>
                    <a:gd name="connsiteY0" fmla="*/ 0 h 739415"/>
                    <a:gd name="connsiteX1" fmla="*/ 172469 w 172469"/>
                    <a:gd name="connsiteY1" fmla="*/ 202868 h 739415"/>
                    <a:gd name="connsiteX2" fmla="*/ 166980 w 172469"/>
                    <a:gd name="connsiteY2" fmla="*/ 247103 h 739415"/>
                    <a:gd name="connsiteX3" fmla="*/ 156220 w 172469"/>
                    <a:gd name="connsiteY3" fmla="*/ 292831 h 739415"/>
                    <a:gd name="connsiteX4" fmla="*/ 144116 w 172469"/>
                    <a:gd name="connsiteY4" fmla="*/ 338559 h 739415"/>
                    <a:gd name="connsiteX5" fmla="*/ 119907 w 172469"/>
                    <a:gd name="connsiteY5" fmla="*/ 427324 h 739415"/>
                    <a:gd name="connsiteX6" fmla="*/ 72835 w 172469"/>
                    <a:gd name="connsiteY6" fmla="*/ 584681 h 739415"/>
                    <a:gd name="connsiteX7" fmla="*/ 47281 w 172469"/>
                    <a:gd name="connsiteY7" fmla="*/ 645203 h 739415"/>
                    <a:gd name="connsiteX8" fmla="*/ 27107 w 172469"/>
                    <a:gd name="connsiteY8" fmla="*/ 690931 h 739415"/>
                    <a:gd name="connsiteX9" fmla="*/ 9623 w 172469"/>
                    <a:gd name="connsiteY9" fmla="*/ 732624 h 739415"/>
                    <a:gd name="connsiteX10" fmla="*/ 1553 w 172469"/>
                    <a:gd name="connsiteY10" fmla="*/ 738004 h 739415"/>
                    <a:gd name="connsiteX11" fmla="*/ 1553 w 172469"/>
                    <a:gd name="connsiteY11" fmla="*/ 729934 h 739415"/>
                    <a:gd name="connsiteX12" fmla="*/ 17692 w 172469"/>
                    <a:gd name="connsiteY12" fmla="*/ 689586 h 739415"/>
                    <a:gd name="connsiteX13" fmla="*/ 33832 w 172469"/>
                    <a:gd name="connsiteY13" fmla="*/ 642514 h 739415"/>
                    <a:gd name="connsiteX14" fmla="*/ 43245 w 172469"/>
                    <a:gd name="connsiteY14" fmla="*/ 612925 h 739415"/>
                    <a:gd name="connsiteX15" fmla="*/ 54005 w 172469"/>
                    <a:gd name="connsiteY15" fmla="*/ 580646 h 739415"/>
                    <a:gd name="connsiteX16" fmla="*/ 99733 w 172469"/>
                    <a:gd name="connsiteY16" fmla="*/ 424634 h 739415"/>
                    <a:gd name="connsiteX17" fmla="*/ 122597 w 172469"/>
                    <a:gd name="connsiteY17" fmla="*/ 335868 h 739415"/>
                    <a:gd name="connsiteX18" fmla="*/ 133356 w 172469"/>
                    <a:gd name="connsiteY18" fmla="*/ 290140 h 739415"/>
                    <a:gd name="connsiteX19" fmla="*/ 142771 w 172469"/>
                    <a:gd name="connsiteY19" fmla="*/ 244413 h 739415"/>
                    <a:gd name="connsiteX20" fmla="*/ 165635 w 172469"/>
                    <a:gd name="connsiteY20" fmla="*/ 61502 h 739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469" h="739415">
                      <a:moveTo>
                        <a:pt x="172469" y="0"/>
                      </a:moveTo>
                      <a:lnTo>
                        <a:pt x="172469" y="202868"/>
                      </a:lnTo>
                      <a:lnTo>
                        <a:pt x="166980" y="247103"/>
                      </a:lnTo>
                      <a:cubicBezTo>
                        <a:pt x="164290" y="261897"/>
                        <a:pt x="160255" y="278036"/>
                        <a:pt x="156220" y="292831"/>
                      </a:cubicBezTo>
                      <a:cubicBezTo>
                        <a:pt x="152186" y="307624"/>
                        <a:pt x="148151" y="323764"/>
                        <a:pt x="144116" y="338559"/>
                      </a:cubicBezTo>
                      <a:cubicBezTo>
                        <a:pt x="137391" y="369492"/>
                        <a:pt x="127977" y="399080"/>
                        <a:pt x="119907" y="427324"/>
                      </a:cubicBezTo>
                      <a:cubicBezTo>
                        <a:pt x="103768" y="485156"/>
                        <a:pt x="90319" y="540298"/>
                        <a:pt x="72835" y="584681"/>
                      </a:cubicBezTo>
                      <a:cubicBezTo>
                        <a:pt x="64765" y="607545"/>
                        <a:pt x="55351" y="627719"/>
                        <a:pt x="47281" y="645203"/>
                      </a:cubicBezTo>
                      <a:cubicBezTo>
                        <a:pt x="39211" y="662687"/>
                        <a:pt x="32487" y="677482"/>
                        <a:pt x="27107" y="690931"/>
                      </a:cubicBezTo>
                      <a:cubicBezTo>
                        <a:pt x="15003" y="716485"/>
                        <a:pt x="19037" y="712450"/>
                        <a:pt x="9623" y="732624"/>
                      </a:cubicBezTo>
                      <a:cubicBezTo>
                        <a:pt x="4243" y="742038"/>
                        <a:pt x="2898" y="739349"/>
                        <a:pt x="1553" y="738004"/>
                      </a:cubicBezTo>
                      <a:cubicBezTo>
                        <a:pt x="208" y="736658"/>
                        <a:pt x="-1137" y="738004"/>
                        <a:pt x="1553" y="729934"/>
                      </a:cubicBezTo>
                      <a:cubicBezTo>
                        <a:pt x="9623" y="709761"/>
                        <a:pt x="6933" y="715140"/>
                        <a:pt x="17692" y="689586"/>
                      </a:cubicBezTo>
                      <a:cubicBezTo>
                        <a:pt x="23072" y="676137"/>
                        <a:pt x="27107" y="661342"/>
                        <a:pt x="33832" y="642514"/>
                      </a:cubicBezTo>
                      <a:cubicBezTo>
                        <a:pt x="36521" y="633099"/>
                        <a:pt x="39211" y="623685"/>
                        <a:pt x="43245" y="612925"/>
                      </a:cubicBezTo>
                      <a:cubicBezTo>
                        <a:pt x="47281" y="602166"/>
                        <a:pt x="49971" y="591406"/>
                        <a:pt x="54005" y="580646"/>
                      </a:cubicBezTo>
                      <a:cubicBezTo>
                        <a:pt x="68800" y="534919"/>
                        <a:pt x="83594" y="482466"/>
                        <a:pt x="99733" y="424634"/>
                      </a:cubicBezTo>
                      <a:cubicBezTo>
                        <a:pt x="106458" y="396391"/>
                        <a:pt x="115872" y="366802"/>
                        <a:pt x="122597" y="335868"/>
                      </a:cubicBezTo>
                      <a:cubicBezTo>
                        <a:pt x="126632" y="321074"/>
                        <a:pt x="129322" y="304935"/>
                        <a:pt x="133356" y="290140"/>
                      </a:cubicBezTo>
                      <a:cubicBezTo>
                        <a:pt x="136047" y="275347"/>
                        <a:pt x="140081" y="259207"/>
                        <a:pt x="142771" y="244413"/>
                      </a:cubicBezTo>
                      <a:cubicBezTo>
                        <a:pt x="153531" y="182546"/>
                        <a:pt x="160255" y="119335"/>
                        <a:pt x="165635" y="6150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8" name="任意多边形: 形状 1637" descr="b4d14ab2-601e-4976-9e6a-4c1be586969e"/>
                <p:cNvSpPr/>
                <p:nvPr/>
              </p:nvSpPr>
              <p:spPr>
                <a:xfrm>
                  <a:off x="11722844" y="5974646"/>
                  <a:ext cx="231328" cy="318320"/>
                </a:xfrm>
                <a:custGeom>
                  <a:avLst/>
                  <a:gdLst>
                    <a:gd name="connsiteX0" fmla="*/ 228302 w 231328"/>
                    <a:gd name="connsiteY0" fmla="*/ 708 h 318320"/>
                    <a:gd name="connsiteX1" fmla="*/ 228302 w 231328"/>
                    <a:gd name="connsiteY1" fmla="*/ 20881 h 318320"/>
                    <a:gd name="connsiteX2" fmla="*/ 217542 w 231328"/>
                    <a:gd name="connsiteY2" fmla="*/ 32986 h 318320"/>
                    <a:gd name="connsiteX3" fmla="*/ 196023 w 231328"/>
                    <a:gd name="connsiteY3" fmla="*/ 67955 h 318320"/>
                    <a:gd name="connsiteX4" fmla="*/ 179885 w 231328"/>
                    <a:gd name="connsiteY4" fmla="*/ 90819 h 318320"/>
                    <a:gd name="connsiteX5" fmla="*/ 162401 w 231328"/>
                    <a:gd name="connsiteY5" fmla="*/ 116372 h 318320"/>
                    <a:gd name="connsiteX6" fmla="*/ 126087 w 231328"/>
                    <a:gd name="connsiteY6" fmla="*/ 172859 h 318320"/>
                    <a:gd name="connsiteX7" fmla="*/ 103223 w 231328"/>
                    <a:gd name="connsiteY7" fmla="*/ 199758 h 318320"/>
                    <a:gd name="connsiteX8" fmla="*/ 81705 w 231328"/>
                    <a:gd name="connsiteY8" fmla="*/ 225312 h 318320"/>
                    <a:gd name="connsiteX9" fmla="*/ 46737 w 231328"/>
                    <a:gd name="connsiteY9" fmla="*/ 273730 h 318320"/>
                    <a:gd name="connsiteX10" fmla="*/ 15803 w 231328"/>
                    <a:gd name="connsiteY10" fmla="*/ 304663 h 318320"/>
                    <a:gd name="connsiteX11" fmla="*/ 6389 w 231328"/>
                    <a:gd name="connsiteY11" fmla="*/ 316767 h 318320"/>
                    <a:gd name="connsiteX12" fmla="*/ 1009 w 231328"/>
                    <a:gd name="connsiteY12" fmla="*/ 316767 h 318320"/>
                    <a:gd name="connsiteX13" fmla="*/ 1009 w 231328"/>
                    <a:gd name="connsiteY13" fmla="*/ 312732 h 318320"/>
                    <a:gd name="connsiteX14" fmla="*/ 10423 w 231328"/>
                    <a:gd name="connsiteY14" fmla="*/ 300628 h 318320"/>
                    <a:gd name="connsiteX15" fmla="*/ 33287 w 231328"/>
                    <a:gd name="connsiteY15" fmla="*/ 265660 h 318320"/>
                    <a:gd name="connsiteX16" fmla="*/ 68255 w 231328"/>
                    <a:gd name="connsiteY16" fmla="*/ 217242 h 318320"/>
                    <a:gd name="connsiteX17" fmla="*/ 88430 w 231328"/>
                    <a:gd name="connsiteY17" fmla="*/ 190343 h 318320"/>
                    <a:gd name="connsiteX18" fmla="*/ 108603 w 231328"/>
                    <a:gd name="connsiteY18" fmla="*/ 162100 h 318320"/>
                    <a:gd name="connsiteX19" fmla="*/ 144917 w 231328"/>
                    <a:gd name="connsiteY19" fmla="*/ 105612 h 318320"/>
                    <a:gd name="connsiteX20" fmla="*/ 165090 w 231328"/>
                    <a:gd name="connsiteY20" fmla="*/ 81404 h 318320"/>
                    <a:gd name="connsiteX21" fmla="*/ 178539 w 231328"/>
                    <a:gd name="connsiteY21" fmla="*/ 57195 h 318320"/>
                    <a:gd name="connsiteX22" fmla="*/ 202749 w 231328"/>
                    <a:gd name="connsiteY22" fmla="*/ 23572 h 318320"/>
                    <a:gd name="connsiteX23" fmla="*/ 212163 w 231328"/>
                    <a:gd name="connsiteY23" fmla="*/ 10122 h 318320"/>
                    <a:gd name="connsiteX24" fmla="*/ 228302 w 231328"/>
                    <a:gd name="connsiteY24" fmla="*/ 708 h 318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31328" h="318320">
                      <a:moveTo>
                        <a:pt x="228302" y="708"/>
                      </a:moveTo>
                      <a:cubicBezTo>
                        <a:pt x="232337" y="2053"/>
                        <a:pt x="232337" y="10122"/>
                        <a:pt x="228302" y="20881"/>
                      </a:cubicBezTo>
                      <a:cubicBezTo>
                        <a:pt x="224267" y="27606"/>
                        <a:pt x="222922" y="24917"/>
                        <a:pt x="217542" y="32986"/>
                      </a:cubicBezTo>
                      <a:cubicBezTo>
                        <a:pt x="212163" y="41056"/>
                        <a:pt x="205438" y="53160"/>
                        <a:pt x="196023" y="67955"/>
                      </a:cubicBezTo>
                      <a:cubicBezTo>
                        <a:pt x="190645" y="74679"/>
                        <a:pt x="185265" y="82749"/>
                        <a:pt x="179885" y="90819"/>
                      </a:cubicBezTo>
                      <a:cubicBezTo>
                        <a:pt x="174505" y="98888"/>
                        <a:pt x="169125" y="106957"/>
                        <a:pt x="162401" y="116372"/>
                      </a:cubicBezTo>
                      <a:cubicBezTo>
                        <a:pt x="150297" y="133856"/>
                        <a:pt x="139537" y="154031"/>
                        <a:pt x="126087" y="172859"/>
                      </a:cubicBezTo>
                      <a:cubicBezTo>
                        <a:pt x="119363" y="182274"/>
                        <a:pt x="109949" y="190343"/>
                        <a:pt x="103223" y="199758"/>
                      </a:cubicBezTo>
                      <a:cubicBezTo>
                        <a:pt x="96499" y="207828"/>
                        <a:pt x="88430" y="217242"/>
                        <a:pt x="81705" y="225312"/>
                      </a:cubicBezTo>
                      <a:cubicBezTo>
                        <a:pt x="68255" y="242796"/>
                        <a:pt x="58841" y="260280"/>
                        <a:pt x="46737" y="273730"/>
                      </a:cubicBezTo>
                      <a:cubicBezTo>
                        <a:pt x="34633" y="287179"/>
                        <a:pt x="22527" y="296594"/>
                        <a:pt x="15803" y="304663"/>
                      </a:cubicBezTo>
                      <a:cubicBezTo>
                        <a:pt x="9078" y="311387"/>
                        <a:pt x="11769" y="311387"/>
                        <a:pt x="6389" y="316767"/>
                      </a:cubicBezTo>
                      <a:cubicBezTo>
                        <a:pt x="3698" y="319458"/>
                        <a:pt x="2354" y="318112"/>
                        <a:pt x="1009" y="316767"/>
                      </a:cubicBezTo>
                      <a:cubicBezTo>
                        <a:pt x="-337" y="315423"/>
                        <a:pt x="-337" y="315423"/>
                        <a:pt x="1009" y="312732"/>
                      </a:cubicBezTo>
                      <a:cubicBezTo>
                        <a:pt x="5043" y="307352"/>
                        <a:pt x="3698" y="308698"/>
                        <a:pt x="10423" y="300628"/>
                      </a:cubicBezTo>
                      <a:cubicBezTo>
                        <a:pt x="15803" y="292559"/>
                        <a:pt x="22527" y="279110"/>
                        <a:pt x="33287" y="265660"/>
                      </a:cubicBezTo>
                      <a:cubicBezTo>
                        <a:pt x="44046" y="250866"/>
                        <a:pt x="56151" y="234727"/>
                        <a:pt x="68255" y="217242"/>
                      </a:cubicBezTo>
                      <a:cubicBezTo>
                        <a:pt x="73635" y="207828"/>
                        <a:pt x="81705" y="199758"/>
                        <a:pt x="88430" y="190343"/>
                      </a:cubicBezTo>
                      <a:cubicBezTo>
                        <a:pt x="95154" y="180929"/>
                        <a:pt x="101878" y="171515"/>
                        <a:pt x="108603" y="162100"/>
                      </a:cubicBezTo>
                      <a:cubicBezTo>
                        <a:pt x="122053" y="143271"/>
                        <a:pt x="132813" y="123097"/>
                        <a:pt x="144917" y="105612"/>
                      </a:cubicBezTo>
                      <a:cubicBezTo>
                        <a:pt x="151641" y="97543"/>
                        <a:pt x="159711" y="89473"/>
                        <a:pt x="165090" y="81404"/>
                      </a:cubicBezTo>
                      <a:cubicBezTo>
                        <a:pt x="170470" y="73334"/>
                        <a:pt x="173160" y="63920"/>
                        <a:pt x="178539" y="57195"/>
                      </a:cubicBezTo>
                      <a:cubicBezTo>
                        <a:pt x="187954" y="42401"/>
                        <a:pt x="197369" y="31641"/>
                        <a:pt x="202749" y="23572"/>
                      </a:cubicBezTo>
                      <a:cubicBezTo>
                        <a:pt x="208129" y="14157"/>
                        <a:pt x="208129" y="16847"/>
                        <a:pt x="212163" y="10122"/>
                      </a:cubicBezTo>
                      <a:cubicBezTo>
                        <a:pt x="217542" y="3397"/>
                        <a:pt x="224267" y="-1982"/>
                        <a:pt x="228302" y="70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39" name="任意多边形: 形状 1638" descr="e7818daf-bd45-461b-af01-afd298310e15"/>
                <p:cNvSpPr/>
                <p:nvPr/>
              </p:nvSpPr>
              <p:spPr>
                <a:xfrm>
                  <a:off x="11744363" y="6022929"/>
                  <a:ext cx="243518" cy="311730"/>
                </a:xfrm>
                <a:custGeom>
                  <a:avLst/>
                  <a:gdLst>
                    <a:gd name="connsiteX0" fmla="*/ 241751 w 243518"/>
                    <a:gd name="connsiteY0" fmla="*/ 843 h 311730"/>
                    <a:gd name="connsiteX1" fmla="*/ 239062 w 243518"/>
                    <a:gd name="connsiteY1" fmla="*/ 18327 h 311730"/>
                    <a:gd name="connsiteX2" fmla="*/ 226957 w 243518"/>
                    <a:gd name="connsiteY2" fmla="*/ 30431 h 311730"/>
                    <a:gd name="connsiteX3" fmla="*/ 201403 w 243518"/>
                    <a:gd name="connsiteY3" fmla="*/ 64055 h 311730"/>
                    <a:gd name="connsiteX4" fmla="*/ 183919 w 243518"/>
                    <a:gd name="connsiteY4" fmla="*/ 86919 h 311730"/>
                    <a:gd name="connsiteX5" fmla="*/ 165090 w 243518"/>
                    <a:gd name="connsiteY5" fmla="*/ 111127 h 311730"/>
                    <a:gd name="connsiteX6" fmla="*/ 126087 w 243518"/>
                    <a:gd name="connsiteY6" fmla="*/ 166270 h 311730"/>
                    <a:gd name="connsiteX7" fmla="*/ 101878 w 243518"/>
                    <a:gd name="connsiteY7" fmla="*/ 191823 h 311730"/>
                    <a:gd name="connsiteX8" fmla="*/ 80359 w 243518"/>
                    <a:gd name="connsiteY8" fmla="*/ 217378 h 311730"/>
                    <a:gd name="connsiteX9" fmla="*/ 45391 w 243518"/>
                    <a:gd name="connsiteY9" fmla="*/ 265795 h 311730"/>
                    <a:gd name="connsiteX10" fmla="*/ 15803 w 243518"/>
                    <a:gd name="connsiteY10" fmla="*/ 296729 h 311730"/>
                    <a:gd name="connsiteX11" fmla="*/ 6389 w 243518"/>
                    <a:gd name="connsiteY11" fmla="*/ 310178 h 311730"/>
                    <a:gd name="connsiteX12" fmla="*/ 1009 w 243518"/>
                    <a:gd name="connsiteY12" fmla="*/ 310178 h 311730"/>
                    <a:gd name="connsiteX13" fmla="*/ 1009 w 243518"/>
                    <a:gd name="connsiteY13" fmla="*/ 306143 h 311730"/>
                    <a:gd name="connsiteX14" fmla="*/ 10423 w 243518"/>
                    <a:gd name="connsiteY14" fmla="*/ 292694 h 311730"/>
                    <a:gd name="connsiteX15" fmla="*/ 33287 w 243518"/>
                    <a:gd name="connsiteY15" fmla="*/ 257726 h 311730"/>
                    <a:gd name="connsiteX16" fmla="*/ 68255 w 243518"/>
                    <a:gd name="connsiteY16" fmla="*/ 209307 h 311730"/>
                    <a:gd name="connsiteX17" fmla="*/ 89774 w 243518"/>
                    <a:gd name="connsiteY17" fmla="*/ 182409 h 311730"/>
                    <a:gd name="connsiteX18" fmla="*/ 111293 w 243518"/>
                    <a:gd name="connsiteY18" fmla="*/ 155510 h 311730"/>
                    <a:gd name="connsiteX19" fmla="*/ 150297 w 243518"/>
                    <a:gd name="connsiteY19" fmla="*/ 100368 h 311730"/>
                    <a:gd name="connsiteX20" fmla="*/ 171815 w 243518"/>
                    <a:gd name="connsiteY20" fmla="*/ 77504 h 311730"/>
                    <a:gd name="connsiteX21" fmla="*/ 186609 w 243518"/>
                    <a:gd name="connsiteY21" fmla="*/ 53295 h 311730"/>
                    <a:gd name="connsiteX22" fmla="*/ 214853 w 243518"/>
                    <a:gd name="connsiteY22" fmla="*/ 21016 h 311730"/>
                    <a:gd name="connsiteX23" fmla="*/ 225613 w 243518"/>
                    <a:gd name="connsiteY23" fmla="*/ 8912 h 311730"/>
                    <a:gd name="connsiteX24" fmla="*/ 241751 w 243518"/>
                    <a:gd name="connsiteY24" fmla="*/ 843 h 311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43517" h="311730">
                      <a:moveTo>
                        <a:pt x="241751" y="843"/>
                      </a:moveTo>
                      <a:cubicBezTo>
                        <a:pt x="244442" y="3532"/>
                        <a:pt x="244442" y="11603"/>
                        <a:pt x="239062" y="18327"/>
                      </a:cubicBezTo>
                      <a:cubicBezTo>
                        <a:pt x="233682" y="25052"/>
                        <a:pt x="232337" y="22362"/>
                        <a:pt x="226957" y="30431"/>
                      </a:cubicBezTo>
                      <a:cubicBezTo>
                        <a:pt x="220233" y="38501"/>
                        <a:pt x="212163" y="50606"/>
                        <a:pt x="201403" y="64055"/>
                      </a:cubicBezTo>
                      <a:cubicBezTo>
                        <a:pt x="196024" y="72124"/>
                        <a:pt x="190645" y="78850"/>
                        <a:pt x="183919" y="86919"/>
                      </a:cubicBezTo>
                      <a:cubicBezTo>
                        <a:pt x="178539" y="93643"/>
                        <a:pt x="171815" y="103058"/>
                        <a:pt x="165090" y="111127"/>
                      </a:cubicBezTo>
                      <a:cubicBezTo>
                        <a:pt x="151641" y="128611"/>
                        <a:pt x="140882" y="147440"/>
                        <a:pt x="126087" y="166270"/>
                      </a:cubicBezTo>
                      <a:cubicBezTo>
                        <a:pt x="118018" y="175684"/>
                        <a:pt x="108603" y="182409"/>
                        <a:pt x="101878" y="191823"/>
                      </a:cubicBezTo>
                      <a:cubicBezTo>
                        <a:pt x="95154" y="201238"/>
                        <a:pt x="87085" y="209307"/>
                        <a:pt x="80359" y="217378"/>
                      </a:cubicBezTo>
                      <a:cubicBezTo>
                        <a:pt x="66910" y="234862"/>
                        <a:pt x="56151" y="252346"/>
                        <a:pt x="45391" y="265795"/>
                      </a:cubicBezTo>
                      <a:cubicBezTo>
                        <a:pt x="34631" y="279245"/>
                        <a:pt x="22527" y="288658"/>
                        <a:pt x="15803" y="296729"/>
                      </a:cubicBezTo>
                      <a:cubicBezTo>
                        <a:pt x="9078" y="304798"/>
                        <a:pt x="11769" y="303453"/>
                        <a:pt x="6389" y="310178"/>
                      </a:cubicBezTo>
                      <a:cubicBezTo>
                        <a:pt x="3698" y="312868"/>
                        <a:pt x="2354" y="311522"/>
                        <a:pt x="1009" y="310178"/>
                      </a:cubicBezTo>
                      <a:cubicBezTo>
                        <a:pt x="-337" y="308833"/>
                        <a:pt x="-337" y="308833"/>
                        <a:pt x="1009" y="306143"/>
                      </a:cubicBezTo>
                      <a:cubicBezTo>
                        <a:pt x="5043" y="299418"/>
                        <a:pt x="5043" y="300763"/>
                        <a:pt x="10423" y="292694"/>
                      </a:cubicBezTo>
                      <a:cubicBezTo>
                        <a:pt x="17147" y="284625"/>
                        <a:pt x="22527" y="271175"/>
                        <a:pt x="33287" y="257726"/>
                      </a:cubicBezTo>
                      <a:cubicBezTo>
                        <a:pt x="44046" y="242931"/>
                        <a:pt x="54806" y="226791"/>
                        <a:pt x="68255" y="209307"/>
                      </a:cubicBezTo>
                      <a:cubicBezTo>
                        <a:pt x="74979" y="199893"/>
                        <a:pt x="83050" y="191823"/>
                        <a:pt x="89774" y="182409"/>
                      </a:cubicBezTo>
                      <a:cubicBezTo>
                        <a:pt x="96499" y="174339"/>
                        <a:pt x="104569" y="164925"/>
                        <a:pt x="111293" y="155510"/>
                      </a:cubicBezTo>
                      <a:cubicBezTo>
                        <a:pt x="124742" y="136682"/>
                        <a:pt x="136847" y="117852"/>
                        <a:pt x="150297" y="100368"/>
                      </a:cubicBezTo>
                      <a:cubicBezTo>
                        <a:pt x="157021" y="92299"/>
                        <a:pt x="165090" y="85574"/>
                        <a:pt x="171815" y="77504"/>
                      </a:cubicBezTo>
                      <a:cubicBezTo>
                        <a:pt x="177195" y="69435"/>
                        <a:pt x="181230" y="60020"/>
                        <a:pt x="186609" y="53295"/>
                      </a:cubicBezTo>
                      <a:cubicBezTo>
                        <a:pt x="197369" y="39846"/>
                        <a:pt x="208129" y="29087"/>
                        <a:pt x="214853" y="21016"/>
                      </a:cubicBezTo>
                      <a:cubicBezTo>
                        <a:pt x="221578" y="12947"/>
                        <a:pt x="220233" y="15637"/>
                        <a:pt x="225613" y="8912"/>
                      </a:cubicBezTo>
                      <a:cubicBezTo>
                        <a:pt x="230993" y="2188"/>
                        <a:pt x="237717" y="-1847"/>
                        <a:pt x="241751" y="84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0" name="任意多边形: 形状 1639" descr="854341a9-03ee-414d-907a-26558e2a7131"/>
                <p:cNvSpPr/>
                <p:nvPr/>
              </p:nvSpPr>
              <p:spPr>
                <a:xfrm>
                  <a:off x="11980736" y="4227070"/>
                  <a:ext cx="137559" cy="239417"/>
                </a:xfrm>
                <a:custGeom>
                  <a:avLst/>
                  <a:gdLst>
                    <a:gd name="connsiteX0" fmla="*/ 84731 w 137559"/>
                    <a:gd name="connsiteY0" fmla="*/ 1215 h 239417"/>
                    <a:gd name="connsiteX1" fmla="*/ 110284 w 137559"/>
                    <a:gd name="connsiteY1" fmla="*/ 20044 h 239417"/>
                    <a:gd name="connsiteX2" fmla="*/ 118355 w 137559"/>
                    <a:gd name="connsiteY2" fmla="*/ 42908 h 239417"/>
                    <a:gd name="connsiteX3" fmla="*/ 125079 w 137559"/>
                    <a:gd name="connsiteY3" fmla="*/ 85945 h 239417"/>
                    <a:gd name="connsiteX4" fmla="*/ 137183 w 137559"/>
                    <a:gd name="connsiteY4" fmla="*/ 161262 h 239417"/>
                    <a:gd name="connsiteX5" fmla="*/ 135839 w 137559"/>
                    <a:gd name="connsiteY5" fmla="*/ 215059 h 239417"/>
                    <a:gd name="connsiteX6" fmla="*/ 137183 w 137559"/>
                    <a:gd name="connsiteY6" fmla="*/ 235234 h 239417"/>
                    <a:gd name="connsiteX7" fmla="*/ 131804 w 137559"/>
                    <a:gd name="connsiteY7" fmla="*/ 239268 h 239417"/>
                    <a:gd name="connsiteX8" fmla="*/ 129113 w 137559"/>
                    <a:gd name="connsiteY8" fmla="*/ 235234 h 239417"/>
                    <a:gd name="connsiteX9" fmla="*/ 127768 w 137559"/>
                    <a:gd name="connsiteY9" fmla="*/ 215059 h 239417"/>
                    <a:gd name="connsiteX10" fmla="*/ 121044 w 137559"/>
                    <a:gd name="connsiteY10" fmla="*/ 162607 h 239417"/>
                    <a:gd name="connsiteX11" fmla="*/ 108940 w 137559"/>
                    <a:gd name="connsiteY11" fmla="*/ 88636 h 239417"/>
                    <a:gd name="connsiteX12" fmla="*/ 102215 w 137559"/>
                    <a:gd name="connsiteY12" fmla="*/ 46943 h 239417"/>
                    <a:gd name="connsiteX13" fmla="*/ 80696 w 137559"/>
                    <a:gd name="connsiteY13" fmla="*/ 18699 h 239417"/>
                    <a:gd name="connsiteX14" fmla="*/ 61867 w 137559"/>
                    <a:gd name="connsiteY14" fmla="*/ 21389 h 239417"/>
                    <a:gd name="connsiteX15" fmla="*/ 47072 w 137559"/>
                    <a:gd name="connsiteY15" fmla="*/ 33493 h 239417"/>
                    <a:gd name="connsiteX16" fmla="*/ 30933 w 137559"/>
                    <a:gd name="connsiteY16" fmla="*/ 69807 h 239417"/>
                    <a:gd name="connsiteX17" fmla="*/ 20173 w 137559"/>
                    <a:gd name="connsiteY17" fmla="*/ 106120 h 239417"/>
                    <a:gd name="connsiteX18" fmla="*/ 21519 w 137559"/>
                    <a:gd name="connsiteY18" fmla="*/ 141088 h 239417"/>
                    <a:gd name="connsiteX19" fmla="*/ 24209 w 137559"/>
                    <a:gd name="connsiteY19" fmla="*/ 193540 h 239417"/>
                    <a:gd name="connsiteX20" fmla="*/ 26899 w 137559"/>
                    <a:gd name="connsiteY20" fmla="*/ 213715 h 239417"/>
                    <a:gd name="connsiteX21" fmla="*/ 21519 w 137559"/>
                    <a:gd name="connsiteY21" fmla="*/ 233888 h 239417"/>
                    <a:gd name="connsiteX22" fmla="*/ 6724 w 137559"/>
                    <a:gd name="connsiteY22" fmla="*/ 215059 h 239417"/>
                    <a:gd name="connsiteX23" fmla="*/ 5380 w 137559"/>
                    <a:gd name="connsiteY23" fmla="*/ 194886 h 239417"/>
                    <a:gd name="connsiteX24" fmla="*/ 0 w 137559"/>
                    <a:gd name="connsiteY24" fmla="*/ 141088 h 239417"/>
                    <a:gd name="connsiteX25" fmla="*/ 1345 w 137559"/>
                    <a:gd name="connsiteY25" fmla="*/ 104775 h 239417"/>
                    <a:gd name="connsiteX26" fmla="*/ 9415 w 137559"/>
                    <a:gd name="connsiteY26" fmla="*/ 64427 h 239417"/>
                    <a:gd name="connsiteX27" fmla="*/ 29589 w 137559"/>
                    <a:gd name="connsiteY27" fmla="*/ 22733 h 239417"/>
                    <a:gd name="connsiteX28" fmla="*/ 84731 w 137559"/>
                    <a:gd name="connsiteY28" fmla="*/ 1215 h 239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7559" h="239417">
                      <a:moveTo>
                        <a:pt x="84731" y="1215"/>
                      </a:moveTo>
                      <a:cubicBezTo>
                        <a:pt x="96835" y="3904"/>
                        <a:pt x="106249" y="11975"/>
                        <a:pt x="110284" y="20044"/>
                      </a:cubicBezTo>
                      <a:cubicBezTo>
                        <a:pt x="114319" y="28113"/>
                        <a:pt x="117009" y="34839"/>
                        <a:pt x="118355" y="42908"/>
                      </a:cubicBezTo>
                      <a:cubicBezTo>
                        <a:pt x="122389" y="57702"/>
                        <a:pt x="122389" y="72496"/>
                        <a:pt x="125079" y="85945"/>
                      </a:cubicBezTo>
                      <a:cubicBezTo>
                        <a:pt x="129113" y="112844"/>
                        <a:pt x="135839" y="139743"/>
                        <a:pt x="137183" y="161262"/>
                      </a:cubicBezTo>
                      <a:cubicBezTo>
                        <a:pt x="138528" y="184126"/>
                        <a:pt x="135839" y="201610"/>
                        <a:pt x="135839" y="215059"/>
                      </a:cubicBezTo>
                      <a:cubicBezTo>
                        <a:pt x="135839" y="227164"/>
                        <a:pt x="137183" y="224474"/>
                        <a:pt x="137183" y="235234"/>
                      </a:cubicBezTo>
                      <a:cubicBezTo>
                        <a:pt x="135839" y="240614"/>
                        <a:pt x="134493" y="239268"/>
                        <a:pt x="131804" y="239268"/>
                      </a:cubicBezTo>
                      <a:cubicBezTo>
                        <a:pt x="130459" y="239268"/>
                        <a:pt x="129113" y="239268"/>
                        <a:pt x="129113" y="235234"/>
                      </a:cubicBezTo>
                      <a:cubicBezTo>
                        <a:pt x="127768" y="224474"/>
                        <a:pt x="127768" y="228508"/>
                        <a:pt x="127768" y="215059"/>
                      </a:cubicBezTo>
                      <a:cubicBezTo>
                        <a:pt x="127768" y="201610"/>
                        <a:pt x="123733" y="184126"/>
                        <a:pt x="121044" y="162607"/>
                      </a:cubicBezTo>
                      <a:cubicBezTo>
                        <a:pt x="118355" y="141088"/>
                        <a:pt x="114319" y="115535"/>
                        <a:pt x="108940" y="88636"/>
                      </a:cubicBezTo>
                      <a:cubicBezTo>
                        <a:pt x="106249" y="75187"/>
                        <a:pt x="104905" y="60392"/>
                        <a:pt x="102215" y="46943"/>
                      </a:cubicBezTo>
                      <a:cubicBezTo>
                        <a:pt x="99525" y="33493"/>
                        <a:pt x="92800" y="21389"/>
                        <a:pt x="80696" y="18699"/>
                      </a:cubicBezTo>
                      <a:cubicBezTo>
                        <a:pt x="75316" y="17354"/>
                        <a:pt x="67247" y="18699"/>
                        <a:pt x="61867" y="21389"/>
                      </a:cubicBezTo>
                      <a:cubicBezTo>
                        <a:pt x="55143" y="24079"/>
                        <a:pt x="51108" y="28113"/>
                        <a:pt x="47072" y="33493"/>
                      </a:cubicBezTo>
                      <a:cubicBezTo>
                        <a:pt x="40348" y="44252"/>
                        <a:pt x="34968" y="57702"/>
                        <a:pt x="30933" y="69807"/>
                      </a:cubicBezTo>
                      <a:cubicBezTo>
                        <a:pt x="26899" y="81911"/>
                        <a:pt x="21519" y="94015"/>
                        <a:pt x="20173" y="106120"/>
                      </a:cubicBezTo>
                      <a:cubicBezTo>
                        <a:pt x="18829" y="118224"/>
                        <a:pt x="21519" y="130328"/>
                        <a:pt x="21519" y="141088"/>
                      </a:cubicBezTo>
                      <a:cubicBezTo>
                        <a:pt x="22864" y="162607"/>
                        <a:pt x="22864" y="181436"/>
                        <a:pt x="24209" y="193540"/>
                      </a:cubicBezTo>
                      <a:cubicBezTo>
                        <a:pt x="25553" y="206990"/>
                        <a:pt x="25553" y="204300"/>
                        <a:pt x="26899" y="213715"/>
                      </a:cubicBezTo>
                      <a:cubicBezTo>
                        <a:pt x="28244" y="224474"/>
                        <a:pt x="26899" y="233888"/>
                        <a:pt x="21519" y="233888"/>
                      </a:cubicBezTo>
                      <a:cubicBezTo>
                        <a:pt x="17484" y="233888"/>
                        <a:pt x="10760" y="225819"/>
                        <a:pt x="6724" y="215059"/>
                      </a:cubicBezTo>
                      <a:cubicBezTo>
                        <a:pt x="4035" y="205644"/>
                        <a:pt x="8069" y="208335"/>
                        <a:pt x="5380" y="194886"/>
                      </a:cubicBezTo>
                      <a:cubicBezTo>
                        <a:pt x="4035" y="181436"/>
                        <a:pt x="1345" y="163952"/>
                        <a:pt x="0" y="141088"/>
                      </a:cubicBezTo>
                      <a:cubicBezTo>
                        <a:pt x="0" y="130328"/>
                        <a:pt x="0" y="118224"/>
                        <a:pt x="1345" y="104775"/>
                      </a:cubicBezTo>
                      <a:cubicBezTo>
                        <a:pt x="2691" y="91325"/>
                        <a:pt x="5380" y="77876"/>
                        <a:pt x="9415" y="64427"/>
                      </a:cubicBezTo>
                      <a:cubicBezTo>
                        <a:pt x="14795" y="50977"/>
                        <a:pt x="18829" y="37528"/>
                        <a:pt x="29589" y="22733"/>
                      </a:cubicBezTo>
                      <a:cubicBezTo>
                        <a:pt x="39003" y="9284"/>
                        <a:pt x="60521" y="-4166"/>
                        <a:pt x="84731" y="121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1" name="任意多边形: 形状 1640" descr="b0a0d26e-e416-4472-a0b1-083bb7ebb525"/>
                <p:cNvSpPr/>
                <p:nvPr/>
              </p:nvSpPr>
              <p:spPr>
                <a:xfrm>
                  <a:off x="12166336" y="4245809"/>
                  <a:ext cx="25664" cy="201828"/>
                </a:xfrm>
                <a:custGeom>
                  <a:avLst/>
                  <a:gdLst>
                    <a:gd name="connsiteX0" fmla="*/ 25664 w 25664"/>
                    <a:gd name="connsiteY0" fmla="*/ 0 h 201828"/>
                    <a:gd name="connsiteX1" fmla="*/ 25664 w 25664"/>
                    <a:gd name="connsiteY1" fmla="*/ 51968 h 201828"/>
                    <a:gd name="connsiteX2" fmla="*/ 20173 w 25664"/>
                    <a:gd name="connsiteY2" fmla="*/ 73930 h 201828"/>
                    <a:gd name="connsiteX3" fmla="*/ 22864 w 25664"/>
                    <a:gd name="connsiteY3" fmla="*/ 108899 h 201828"/>
                    <a:gd name="connsiteX4" fmla="*/ 21519 w 25664"/>
                    <a:gd name="connsiteY4" fmla="*/ 162696 h 201828"/>
                    <a:gd name="connsiteX5" fmla="*/ 18829 w 25664"/>
                    <a:gd name="connsiteY5" fmla="*/ 182870 h 201828"/>
                    <a:gd name="connsiteX6" fmla="*/ 6724 w 25664"/>
                    <a:gd name="connsiteY6" fmla="*/ 201700 h 201828"/>
                    <a:gd name="connsiteX7" fmla="*/ 0 w 25664"/>
                    <a:gd name="connsiteY7" fmla="*/ 182870 h 201828"/>
                    <a:gd name="connsiteX8" fmla="*/ 4035 w 25664"/>
                    <a:gd name="connsiteY8" fmla="*/ 162696 h 201828"/>
                    <a:gd name="connsiteX9" fmla="*/ 2689 w 25664"/>
                    <a:gd name="connsiteY9" fmla="*/ 110244 h 201828"/>
                    <a:gd name="connsiteX10" fmla="*/ 2689 w 25664"/>
                    <a:gd name="connsiteY10" fmla="*/ 73930 h 201828"/>
                    <a:gd name="connsiteX11" fmla="*/ 9415 w 25664"/>
                    <a:gd name="connsiteY11" fmla="*/ 33582 h 201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664" h="201828">
                      <a:moveTo>
                        <a:pt x="25664" y="0"/>
                      </a:moveTo>
                      <a:lnTo>
                        <a:pt x="25664" y="51968"/>
                      </a:lnTo>
                      <a:lnTo>
                        <a:pt x="20173" y="73930"/>
                      </a:lnTo>
                      <a:cubicBezTo>
                        <a:pt x="20173" y="86035"/>
                        <a:pt x="22864" y="98140"/>
                        <a:pt x="22864" y="108899"/>
                      </a:cubicBezTo>
                      <a:cubicBezTo>
                        <a:pt x="24209" y="130418"/>
                        <a:pt x="21519" y="149247"/>
                        <a:pt x="21519" y="162696"/>
                      </a:cubicBezTo>
                      <a:cubicBezTo>
                        <a:pt x="20173" y="174801"/>
                        <a:pt x="20173" y="172110"/>
                        <a:pt x="18829" y="182870"/>
                      </a:cubicBezTo>
                      <a:cubicBezTo>
                        <a:pt x="17484" y="193629"/>
                        <a:pt x="10760" y="203044"/>
                        <a:pt x="6724" y="201700"/>
                      </a:cubicBezTo>
                      <a:cubicBezTo>
                        <a:pt x="2689" y="200354"/>
                        <a:pt x="0" y="190940"/>
                        <a:pt x="0" y="182870"/>
                      </a:cubicBezTo>
                      <a:cubicBezTo>
                        <a:pt x="1345" y="173456"/>
                        <a:pt x="4035" y="174801"/>
                        <a:pt x="4035" y="162696"/>
                      </a:cubicBezTo>
                      <a:cubicBezTo>
                        <a:pt x="4035" y="150592"/>
                        <a:pt x="4035" y="131762"/>
                        <a:pt x="2689" y="110244"/>
                      </a:cubicBezTo>
                      <a:cubicBezTo>
                        <a:pt x="1345" y="99484"/>
                        <a:pt x="1345" y="87380"/>
                        <a:pt x="2689" y="73930"/>
                      </a:cubicBezTo>
                      <a:cubicBezTo>
                        <a:pt x="2689" y="61826"/>
                        <a:pt x="5380" y="47032"/>
                        <a:pt x="9415" y="33582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2" name="任意多边形: 形状 1641" descr="8bc4b751-b7b0-476b-a8e5-4e64edf5c71e"/>
                <p:cNvSpPr/>
                <p:nvPr/>
              </p:nvSpPr>
              <p:spPr>
                <a:xfrm>
                  <a:off x="12088332" y="4218272"/>
                  <a:ext cx="103669" cy="56623"/>
                </a:xfrm>
                <a:custGeom>
                  <a:avLst/>
                  <a:gdLst>
                    <a:gd name="connsiteX0" fmla="*/ 53798 w 103669"/>
                    <a:gd name="connsiteY0" fmla="*/ 598 h 56623"/>
                    <a:gd name="connsiteX1" fmla="*/ 69936 w 103669"/>
                    <a:gd name="connsiteY1" fmla="*/ 598 h 56623"/>
                    <a:gd name="connsiteX2" fmla="*/ 84731 w 103669"/>
                    <a:gd name="connsiteY2" fmla="*/ 3288 h 56623"/>
                    <a:gd name="connsiteX3" fmla="*/ 103669 w 103669"/>
                    <a:gd name="connsiteY3" fmla="*/ 10652 h 56623"/>
                    <a:gd name="connsiteX4" fmla="*/ 103669 w 103669"/>
                    <a:gd name="connsiteY4" fmla="*/ 26893 h 56623"/>
                    <a:gd name="connsiteX5" fmla="*/ 98180 w 103669"/>
                    <a:gd name="connsiteY5" fmla="*/ 23462 h 56623"/>
                    <a:gd name="connsiteX6" fmla="*/ 82042 w 103669"/>
                    <a:gd name="connsiteY6" fmla="*/ 18082 h 56623"/>
                    <a:gd name="connsiteX7" fmla="*/ 72627 w 103669"/>
                    <a:gd name="connsiteY7" fmla="*/ 16737 h 56623"/>
                    <a:gd name="connsiteX8" fmla="*/ 61867 w 103669"/>
                    <a:gd name="connsiteY8" fmla="*/ 18082 h 56623"/>
                    <a:gd name="connsiteX9" fmla="*/ 44383 w 103669"/>
                    <a:gd name="connsiteY9" fmla="*/ 28841 h 56623"/>
                    <a:gd name="connsiteX10" fmla="*/ 34968 w 103669"/>
                    <a:gd name="connsiteY10" fmla="*/ 32876 h 56623"/>
                    <a:gd name="connsiteX11" fmla="*/ 30933 w 103669"/>
                    <a:gd name="connsiteY11" fmla="*/ 40946 h 56623"/>
                    <a:gd name="connsiteX12" fmla="*/ 21519 w 103669"/>
                    <a:gd name="connsiteY12" fmla="*/ 50360 h 56623"/>
                    <a:gd name="connsiteX13" fmla="*/ 18829 w 103669"/>
                    <a:gd name="connsiteY13" fmla="*/ 54396 h 56623"/>
                    <a:gd name="connsiteX14" fmla="*/ 8069 w 103669"/>
                    <a:gd name="connsiteY14" fmla="*/ 55740 h 56623"/>
                    <a:gd name="connsiteX15" fmla="*/ 0 w 103669"/>
                    <a:gd name="connsiteY15" fmla="*/ 47671 h 56623"/>
                    <a:gd name="connsiteX16" fmla="*/ 5380 w 103669"/>
                    <a:gd name="connsiteY16" fmla="*/ 43636 h 56623"/>
                    <a:gd name="connsiteX17" fmla="*/ 13449 w 103669"/>
                    <a:gd name="connsiteY17" fmla="*/ 31532 h 56623"/>
                    <a:gd name="connsiteX18" fmla="*/ 20174 w 103669"/>
                    <a:gd name="connsiteY18" fmla="*/ 23462 h 56623"/>
                    <a:gd name="connsiteX19" fmla="*/ 29589 w 103669"/>
                    <a:gd name="connsiteY19" fmla="*/ 15392 h 56623"/>
                    <a:gd name="connsiteX20" fmla="*/ 53798 w 103669"/>
                    <a:gd name="connsiteY20" fmla="*/ 598 h 56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3668" h="56623">
                      <a:moveTo>
                        <a:pt x="53798" y="598"/>
                      </a:moveTo>
                      <a:cubicBezTo>
                        <a:pt x="59178" y="-747"/>
                        <a:pt x="64558" y="598"/>
                        <a:pt x="69936" y="598"/>
                      </a:cubicBezTo>
                      <a:cubicBezTo>
                        <a:pt x="75316" y="598"/>
                        <a:pt x="80696" y="1943"/>
                        <a:pt x="84731" y="3288"/>
                      </a:cubicBezTo>
                      <a:lnTo>
                        <a:pt x="103669" y="10652"/>
                      </a:lnTo>
                      <a:lnTo>
                        <a:pt x="103669" y="26893"/>
                      </a:lnTo>
                      <a:lnTo>
                        <a:pt x="98180" y="23462"/>
                      </a:lnTo>
                      <a:cubicBezTo>
                        <a:pt x="94146" y="20772"/>
                        <a:pt x="88766" y="19427"/>
                        <a:pt x="82042" y="18082"/>
                      </a:cubicBezTo>
                      <a:cubicBezTo>
                        <a:pt x="79351" y="18082"/>
                        <a:pt x="76662" y="16737"/>
                        <a:pt x="72627" y="16737"/>
                      </a:cubicBezTo>
                      <a:cubicBezTo>
                        <a:pt x="68592" y="16737"/>
                        <a:pt x="65902" y="16737"/>
                        <a:pt x="61867" y="18082"/>
                      </a:cubicBezTo>
                      <a:cubicBezTo>
                        <a:pt x="55143" y="19427"/>
                        <a:pt x="49763" y="24807"/>
                        <a:pt x="44383" y="28841"/>
                      </a:cubicBezTo>
                      <a:cubicBezTo>
                        <a:pt x="41693" y="30187"/>
                        <a:pt x="37659" y="30187"/>
                        <a:pt x="34968" y="32876"/>
                      </a:cubicBezTo>
                      <a:cubicBezTo>
                        <a:pt x="32279" y="35566"/>
                        <a:pt x="32279" y="39601"/>
                        <a:pt x="30933" y="40946"/>
                      </a:cubicBezTo>
                      <a:cubicBezTo>
                        <a:pt x="28244" y="44981"/>
                        <a:pt x="22864" y="47671"/>
                        <a:pt x="21519" y="50360"/>
                      </a:cubicBezTo>
                      <a:cubicBezTo>
                        <a:pt x="20174" y="53051"/>
                        <a:pt x="20174" y="51705"/>
                        <a:pt x="18829" y="54396"/>
                      </a:cubicBezTo>
                      <a:cubicBezTo>
                        <a:pt x="17484" y="57085"/>
                        <a:pt x="12104" y="57085"/>
                        <a:pt x="8069" y="55740"/>
                      </a:cubicBezTo>
                      <a:cubicBezTo>
                        <a:pt x="4035" y="54396"/>
                        <a:pt x="0" y="50360"/>
                        <a:pt x="0" y="47671"/>
                      </a:cubicBezTo>
                      <a:cubicBezTo>
                        <a:pt x="1345" y="44981"/>
                        <a:pt x="4035" y="46325"/>
                        <a:pt x="5380" y="43636"/>
                      </a:cubicBezTo>
                      <a:cubicBezTo>
                        <a:pt x="6724" y="40946"/>
                        <a:pt x="9415" y="36912"/>
                        <a:pt x="13449" y="31532"/>
                      </a:cubicBezTo>
                      <a:cubicBezTo>
                        <a:pt x="14795" y="28841"/>
                        <a:pt x="17484" y="26152"/>
                        <a:pt x="20174" y="23462"/>
                      </a:cubicBezTo>
                      <a:cubicBezTo>
                        <a:pt x="22864" y="20772"/>
                        <a:pt x="25554" y="18082"/>
                        <a:pt x="29589" y="15392"/>
                      </a:cubicBezTo>
                      <a:cubicBezTo>
                        <a:pt x="36313" y="10013"/>
                        <a:pt x="43039" y="3288"/>
                        <a:pt x="53798" y="59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3" name="任意多边形: 形状 1642" descr="77da69d9-10f7-4847-9c84-9b4c6a4f76e7"/>
                <p:cNvSpPr/>
                <p:nvPr/>
              </p:nvSpPr>
              <p:spPr>
                <a:xfrm>
                  <a:off x="11660977" y="3935775"/>
                  <a:ext cx="531023" cy="681437"/>
                </a:xfrm>
                <a:custGeom>
                  <a:avLst/>
                  <a:gdLst>
                    <a:gd name="connsiteX0" fmla="*/ 531023 w 531023"/>
                    <a:gd name="connsiteY0" fmla="*/ 0 h 681437"/>
                    <a:gd name="connsiteX1" fmla="*/ 531023 w 531023"/>
                    <a:gd name="connsiteY1" fmla="*/ 18523 h 681437"/>
                    <a:gd name="connsiteX2" fmla="*/ 521498 w 531023"/>
                    <a:gd name="connsiteY2" fmla="*/ 23523 h 681437"/>
                    <a:gd name="connsiteX3" fmla="*/ 473080 w 531023"/>
                    <a:gd name="connsiteY3" fmla="*/ 51767 h 681437"/>
                    <a:gd name="connsiteX4" fmla="*/ 426008 w 531023"/>
                    <a:gd name="connsiteY4" fmla="*/ 82701 h 681437"/>
                    <a:gd name="connsiteX5" fmla="*/ 335897 w 531023"/>
                    <a:gd name="connsiteY5" fmla="*/ 152638 h 681437"/>
                    <a:gd name="connsiteX6" fmla="*/ 193334 w 531023"/>
                    <a:gd name="connsiteY6" fmla="*/ 316720 h 681437"/>
                    <a:gd name="connsiteX7" fmla="*/ 138192 w 531023"/>
                    <a:gd name="connsiteY7" fmla="*/ 398760 h 681437"/>
                    <a:gd name="connsiteX8" fmla="*/ 100534 w 531023"/>
                    <a:gd name="connsiteY8" fmla="*/ 476766 h 681437"/>
                    <a:gd name="connsiteX9" fmla="*/ 45391 w 531023"/>
                    <a:gd name="connsiteY9" fmla="*/ 595120 h 681437"/>
                    <a:gd name="connsiteX10" fmla="*/ 26562 w 531023"/>
                    <a:gd name="connsiteY10" fmla="*/ 640848 h 681437"/>
                    <a:gd name="connsiteX11" fmla="*/ 1009 w 531023"/>
                    <a:gd name="connsiteY11" fmla="*/ 681196 h 681437"/>
                    <a:gd name="connsiteX12" fmla="*/ 9078 w 531023"/>
                    <a:gd name="connsiteY12" fmla="*/ 635468 h 681437"/>
                    <a:gd name="connsiteX13" fmla="*/ 30597 w 531023"/>
                    <a:gd name="connsiteY13" fmla="*/ 589741 h 681437"/>
                    <a:gd name="connsiteX14" fmla="*/ 83050 w 531023"/>
                    <a:gd name="connsiteY14" fmla="*/ 470041 h 681437"/>
                    <a:gd name="connsiteX15" fmla="*/ 123398 w 531023"/>
                    <a:gd name="connsiteY15" fmla="*/ 392036 h 681437"/>
                    <a:gd name="connsiteX16" fmla="*/ 175850 w 531023"/>
                    <a:gd name="connsiteY16" fmla="*/ 307305 h 681437"/>
                    <a:gd name="connsiteX17" fmla="*/ 321103 w 531023"/>
                    <a:gd name="connsiteY17" fmla="*/ 139189 h 681437"/>
                    <a:gd name="connsiteX18" fmla="*/ 413904 w 531023"/>
                    <a:gd name="connsiteY18" fmla="*/ 69251 h 681437"/>
                    <a:gd name="connsiteX19" fmla="*/ 462321 w 531023"/>
                    <a:gd name="connsiteY19" fmla="*/ 38318 h 681437"/>
                    <a:gd name="connsiteX20" fmla="*/ 512084 w 531023"/>
                    <a:gd name="connsiteY20" fmla="*/ 10074 h 681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1023" h="681437">
                      <a:moveTo>
                        <a:pt x="531023" y="0"/>
                      </a:moveTo>
                      <a:lnTo>
                        <a:pt x="531023" y="18523"/>
                      </a:lnTo>
                      <a:lnTo>
                        <a:pt x="521498" y="23523"/>
                      </a:lnTo>
                      <a:cubicBezTo>
                        <a:pt x="505359" y="32938"/>
                        <a:pt x="489220" y="42353"/>
                        <a:pt x="473080" y="51767"/>
                      </a:cubicBezTo>
                      <a:cubicBezTo>
                        <a:pt x="458287" y="61182"/>
                        <a:pt x="440801" y="71942"/>
                        <a:pt x="426008" y="82701"/>
                      </a:cubicBezTo>
                      <a:cubicBezTo>
                        <a:pt x="395075" y="104219"/>
                        <a:pt x="364141" y="127083"/>
                        <a:pt x="335897" y="152638"/>
                      </a:cubicBezTo>
                      <a:cubicBezTo>
                        <a:pt x="279410" y="203745"/>
                        <a:pt x="232337" y="260232"/>
                        <a:pt x="193334" y="316720"/>
                      </a:cubicBezTo>
                      <a:cubicBezTo>
                        <a:pt x="173160" y="344962"/>
                        <a:pt x="152986" y="371861"/>
                        <a:pt x="138192" y="398760"/>
                      </a:cubicBezTo>
                      <a:cubicBezTo>
                        <a:pt x="123398" y="425658"/>
                        <a:pt x="112638" y="452557"/>
                        <a:pt x="100534" y="476766"/>
                      </a:cubicBezTo>
                      <a:cubicBezTo>
                        <a:pt x="76325" y="525184"/>
                        <a:pt x="57496" y="566877"/>
                        <a:pt x="45391" y="595120"/>
                      </a:cubicBezTo>
                      <a:cubicBezTo>
                        <a:pt x="33287" y="624709"/>
                        <a:pt x="35977" y="617984"/>
                        <a:pt x="26562" y="640848"/>
                      </a:cubicBezTo>
                      <a:cubicBezTo>
                        <a:pt x="17147" y="663712"/>
                        <a:pt x="5043" y="683887"/>
                        <a:pt x="1009" y="681196"/>
                      </a:cubicBezTo>
                      <a:cubicBezTo>
                        <a:pt x="-1681" y="678507"/>
                        <a:pt x="1009" y="655643"/>
                        <a:pt x="9078" y="635468"/>
                      </a:cubicBezTo>
                      <a:cubicBezTo>
                        <a:pt x="18493" y="612605"/>
                        <a:pt x="18493" y="619329"/>
                        <a:pt x="30597" y="589741"/>
                      </a:cubicBezTo>
                      <a:cubicBezTo>
                        <a:pt x="42702" y="560152"/>
                        <a:pt x="60186" y="518460"/>
                        <a:pt x="83050" y="470041"/>
                      </a:cubicBezTo>
                      <a:cubicBezTo>
                        <a:pt x="95154" y="445833"/>
                        <a:pt x="108603" y="418934"/>
                        <a:pt x="123398" y="392036"/>
                      </a:cubicBezTo>
                      <a:cubicBezTo>
                        <a:pt x="138192" y="363792"/>
                        <a:pt x="155676" y="335549"/>
                        <a:pt x="175850" y="307305"/>
                      </a:cubicBezTo>
                      <a:cubicBezTo>
                        <a:pt x="214853" y="249473"/>
                        <a:pt x="263270" y="190295"/>
                        <a:pt x="321103" y="139189"/>
                      </a:cubicBezTo>
                      <a:cubicBezTo>
                        <a:pt x="349347" y="113634"/>
                        <a:pt x="382970" y="92115"/>
                        <a:pt x="413904" y="69251"/>
                      </a:cubicBezTo>
                      <a:cubicBezTo>
                        <a:pt x="430043" y="58492"/>
                        <a:pt x="446181" y="49078"/>
                        <a:pt x="462321" y="38318"/>
                      </a:cubicBezTo>
                      <a:cubicBezTo>
                        <a:pt x="479805" y="28903"/>
                        <a:pt x="495944" y="19489"/>
                        <a:pt x="512084" y="100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4" name="任意多边形: 形状 1643" descr="971193fe-58c1-4e1c-bc28-5b7f6126838f"/>
                <p:cNvSpPr/>
                <p:nvPr/>
              </p:nvSpPr>
              <p:spPr>
                <a:xfrm>
                  <a:off x="11653709" y="4519293"/>
                  <a:ext cx="291714" cy="316343"/>
                </a:xfrm>
                <a:custGeom>
                  <a:avLst/>
                  <a:gdLst>
                    <a:gd name="connsiteX0" fmla="*/ 289369 w 291714"/>
                    <a:gd name="connsiteY0" fmla="*/ 843 h 316343"/>
                    <a:gd name="connsiteX1" fmla="*/ 286679 w 291714"/>
                    <a:gd name="connsiteY1" fmla="*/ 18327 h 316343"/>
                    <a:gd name="connsiteX2" fmla="*/ 273230 w 291714"/>
                    <a:gd name="connsiteY2" fmla="*/ 30431 h 316343"/>
                    <a:gd name="connsiteX3" fmla="*/ 242296 w 291714"/>
                    <a:gd name="connsiteY3" fmla="*/ 64055 h 316343"/>
                    <a:gd name="connsiteX4" fmla="*/ 222122 w 291714"/>
                    <a:gd name="connsiteY4" fmla="*/ 86919 h 316343"/>
                    <a:gd name="connsiteX5" fmla="*/ 199258 w 291714"/>
                    <a:gd name="connsiteY5" fmla="*/ 112472 h 316343"/>
                    <a:gd name="connsiteX6" fmla="*/ 150840 w 291714"/>
                    <a:gd name="connsiteY6" fmla="*/ 168959 h 316343"/>
                    <a:gd name="connsiteX7" fmla="*/ 122597 w 291714"/>
                    <a:gd name="connsiteY7" fmla="*/ 194514 h 316343"/>
                    <a:gd name="connsiteX8" fmla="*/ 97043 w 291714"/>
                    <a:gd name="connsiteY8" fmla="*/ 220067 h 316343"/>
                    <a:gd name="connsiteX9" fmla="*/ 54005 w 291714"/>
                    <a:gd name="connsiteY9" fmla="*/ 269830 h 316343"/>
                    <a:gd name="connsiteX10" fmla="*/ 19037 w 291714"/>
                    <a:gd name="connsiteY10" fmla="*/ 300763 h 316343"/>
                    <a:gd name="connsiteX11" fmla="*/ 6933 w 291714"/>
                    <a:gd name="connsiteY11" fmla="*/ 314212 h 316343"/>
                    <a:gd name="connsiteX12" fmla="*/ 1553 w 291714"/>
                    <a:gd name="connsiteY12" fmla="*/ 314212 h 316343"/>
                    <a:gd name="connsiteX13" fmla="*/ 1553 w 291714"/>
                    <a:gd name="connsiteY13" fmla="*/ 310178 h 316343"/>
                    <a:gd name="connsiteX14" fmla="*/ 12312 w 291714"/>
                    <a:gd name="connsiteY14" fmla="*/ 296728 h 316343"/>
                    <a:gd name="connsiteX15" fmla="*/ 40556 w 291714"/>
                    <a:gd name="connsiteY15" fmla="*/ 261760 h 316343"/>
                    <a:gd name="connsiteX16" fmla="*/ 82249 w 291714"/>
                    <a:gd name="connsiteY16" fmla="*/ 213342 h 316343"/>
                    <a:gd name="connsiteX17" fmla="*/ 107803 w 291714"/>
                    <a:gd name="connsiteY17" fmla="*/ 186443 h 316343"/>
                    <a:gd name="connsiteX18" fmla="*/ 133356 w 291714"/>
                    <a:gd name="connsiteY18" fmla="*/ 158200 h 316343"/>
                    <a:gd name="connsiteX19" fmla="*/ 181775 w 291714"/>
                    <a:gd name="connsiteY19" fmla="*/ 101712 h 316343"/>
                    <a:gd name="connsiteX20" fmla="*/ 207328 w 291714"/>
                    <a:gd name="connsiteY20" fmla="*/ 77504 h 316343"/>
                    <a:gd name="connsiteX21" fmla="*/ 226157 w 291714"/>
                    <a:gd name="connsiteY21" fmla="*/ 53295 h 316343"/>
                    <a:gd name="connsiteX22" fmla="*/ 259780 w 291714"/>
                    <a:gd name="connsiteY22" fmla="*/ 21016 h 316343"/>
                    <a:gd name="connsiteX23" fmla="*/ 271885 w 291714"/>
                    <a:gd name="connsiteY23" fmla="*/ 8912 h 316343"/>
                    <a:gd name="connsiteX24" fmla="*/ 289369 w 291714"/>
                    <a:gd name="connsiteY24" fmla="*/ 843 h 316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91714" h="316343">
                      <a:moveTo>
                        <a:pt x="289369" y="843"/>
                      </a:moveTo>
                      <a:cubicBezTo>
                        <a:pt x="293403" y="2188"/>
                        <a:pt x="292059" y="11603"/>
                        <a:pt x="286679" y="18327"/>
                      </a:cubicBezTo>
                      <a:cubicBezTo>
                        <a:pt x="281299" y="25052"/>
                        <a:pt x="279954" y="22362"/>
                        <a:pt x="273230" y="30431"/>
                      </a:cubicBezTo>
                      <a:cubicBezTo>
                        <a:pt x="265160" y="38501"/>
                        <a:pt x="254401" y="50605"/>
                        <a:pt x="242296" y="64055"/>
                      </a:cubicBezTo>
                      <a:cubicBezTo>
                        <a:pt x="236916" y="70779"/>
                        <a:pt x="228847" y="78849"/>
                        <a:pt x="222122" y="86919"/>
                      </a:cubicBezTo>
                      <a:cubicBezTo>
                        <a:pt x="215398" y="94988"/>
                        <a:pt x="207328" y="104403"/>
                        <a:pt x="199258" y="112472"/>
                      </a:cubicBezTo>
                      <a:cubicBezTo>
                        <a:pt x="183119" y="129956"/>
                        <a:pt x="168325" y="150131"/>
                        <a:pt x="150840" y="168959"/>
                      </a:cubicBezTo>
                      <a:cubicBezTo>
                        <a:pt x="141427" y="178374"/>
                        <a:pt x="130667" y="185099"/>
                        <a:pt x="122597" y="194514"/>
                      </a:cubicBezTo>
                      <a:cubicBezTo>
                        <a:pt x="114528" y="202583"/>
                        <a:pt x="105113" y="211998"/>
                        <a:pt x="97043" y="220067"/>
                      </a:cubicBezTo>
                      <a:cubicBezTo>
                        <a:pt x="79559" y="237551"/>
                        <a:pt x="67455" y="256380"/>
                        <a:pt x="54005" y="269830"/>
                      </a:cubicBezTo>
                      <a:cubicBezTo>
                        <a:pt x="40556" y="283279"/>
                        <a:pt x="27107" y="292694"/>
                        <a:pt x="19037" y="300763"/>
                      </a:cubicBezTo>
                      <a:cubicBezTo>
                        <a:pt x="10968" y="308832"/>
                        <a:pt x="13657" y="307487"/>
                        <a:pt x="6933" y="314212"/>
                      </a:cubicBezTo>
                      <a:cubicBezTo>
                        <a:pt x="4243" y="318247"/>
                        <a:pt x="2898" y="315558"/>
                        <a:pt x="1553" y="314212"/>
                      </a:cubicBezTo>
                      <a:cubicBezTo>
                        <a:pt x="208" y="312867"/>
                        <a:pt x="-1137" y="312867"/>
                        <a:pt x="1553" y="310178"/>
                      </a:cubicBezTo>
                      <a:cubicBezTo>
                        <a:pt x="6933" y="303452"/>
                        <a:pt x="5588" y="304798"/>
                        <a:pt x="12312" y="296728"/>
                      </a:cubicBezTo>
                      <a:cubicBezTo>
                        <a:pt x="20383" y="288659"/>
                        <a:pt x="28452" y="276554"/>
                        <a:pt x="40556" y="261760"/>
                      </a:cubicBezTo>
                      <a:cubicBezTo>
                        <a:pt x="52660" y="248311"/>
                        <a:pt x="66109" y="230827"/>
                        <a:pt x="82249" y="213342"/>
                      </a:cubicBezTo>
                      <a:cubicBezTo>
                        <a:pt x="90319" y="203928"/>
                        <a:pt x="99733" y="195858"/>
                        <a:pt x="107803" y="186443"/>
                      </a:cubicBezTo>
                      <a:cubicBezTo>
                        <a:pt x="115872" y="177029"/>
                        <a:pt x="125287" y="167615"/>
                        <a:pt x="133356" y="158200"/>
                      </a:cubicBezTo>
                      <a:cubicBezTo>
                        <a:pt x="150840" y="139371"/>
                        <a:pt x="165635" y="119197"/>
                        <a:pt x="181775" y="101712"/>
                      </a:cubicBezTo>
                      <a:cubicBezTo>
                        <a:pt x="189844" y="92299"/>
                        <a:pt x="200603" y="85574"/>
                        <a:pt x="207328" y="77504"/>
                      </a:cubicBezTo>
                      <a:cubicBezTo>
                        <a:pt x="215398" y="69435"/>
                        <a:pt x="219432" y="60020"/>
                        <a:pt x="226157" y="53295"/>
                      </a:cubicBezTo>
                      <a:cubicBezTo>
                        <a:pt x="239606" y="39846"/>
                        <a:pt x="251711" y="29087"/>
                        <a:pt x="259780" y="21016"/>
                      </a:cubicBezTo>
                      <a:cubicBezTo>
                        <a:pt x="266505" y="12947"/>
                        <a:pt x="265160" y="15637"/>
                        <a:pt x="271885" y="8912"/>
                      </a:cubicBezTo>
                      <a:cubicBezTo>
                        <a:pt x="277265" y="2188"/>
                        <a:pt x="286679" y="-1847"/>
                        <a:pt x="289369" y="84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5" name="任意多边形: 形状 1644" descr="dd16822e-7071-4f2a-a6b4-2a880b8a3e19"/>
                <p:cNvSpPr/>
                <p:nvPr/>
              </p:nvSpPr>
              <p:spPr>
                <a:xfrm>
                  <a:off x="11213704" y="4186631"/>
                  <a:ext cx="388473" cy="461487"/>
                </a:xfrm>
                <a:custGeom>
                  <a:avLst/>
                  <a:gdLst>
                    <a:gd name="connsiteX0" fmla="*/ 11516 w 388473"/>
                    <a:gd name="connsiteY0" fmla="*/ 128 h 461487"/>
                    <a:gd name="connsiteX1" fmla="*/ 28663 w 388473"/>
                    <a:gd name="connsiteY1" fmla="*/ 6686 h 461487"/>
                    <a:gd name="connsiteX2" fmla="*/ 48838 w 388473"/>
                    <a:gd name="connsiteY2" fmla="*/ 25514 h 461487"/>
                    <a:gd name="connsiteX3" fmla="*/ 94565 w 388473"/>
                    <a:gd name="connsiteY3" fmla="*/ 73931 h 461487"/>
                    <a:gd name="connsiteX4" fmla="*/ 122809 w 388473"/>
                    <a:gd name="connsiteY4" fmla="*/ 106210 h 461487"/>
                    <a:gd name="connsiteX5" fmla="*/ 153742 w 388473"/>
                    <a:gd name="connsiteY5" fmla="*/ 143869 h 461487"/>
                    <a:gd name="connsiteX6" fmla="*/ 223679 w 388473"/>
                    <a:gd name="connsiteY6" fmla="*/ 224565 h 461487"/>
                    <a:gd name="connsiteX7" fmla="*/ 253268 w 388473"/>
                    <a:gd name="connsiteY7" fmla="*/ 267602 h 461487"/>
                    <a:gd name="connsiteX8" fmla="*/ 282856 w 388473"/>
                    <a:gd name="connsiteY8" fmla="*/ 309295 h 461487"/>
                    <a:gd name="connsiteX9" fmla="*/ 339344 w 388473"/>
                    <a:gd name="connsiteY9" fmla="*/ 381922 h 461487"/>
                    <a:gd name="connsiteX10" fmla="*/ 371621 w 388473"/>
                    <a:gd name="connsiteY10" fmla="*/ 435718 h 461487"/>
                    <a:gd name="connsiteX11" fmla="*/ 386416 w 388473"/>
                    <a:gd name="connsiteY11" fmla="*/ 455893 h 461487"/>
                    <a:gd name="connsiteX12" fmla="*/ 385071 w 388473"/>
                    <a:gd name="connsiteY12" fmla="*/ 461273 h 461487"/>
                    <a:gd name="connsiteX13" fmla="*/ 379692 w 388473"/>
                    <a:gd name="connsiteY13" fmla="*/ 458582 h 461487"/>
                    <a:gd name="connsiteX14" fmla="*/ 364897 w 388473"/>
                    <a:gd name="connsiteY14" fmla="*/ 438409 h 461487"/>
                    <a:gd name="connsiteX15" fmla="*/ 324549 w 388473"/>
                    <a:gd name="connsiteY15" fmla="*/ 387301 h 461487"/>
                    <a:gd name="connsiteX16" fmla="*/ 269406 w 388473"/>
                    <a:gd name="connsiteY16" fmla="*/ 314675 h 461487"/>
                    <a:gd name="connsiteX17" fmla="*/ 238473 w 388473"/>
                    <a:gd name="connsiteY17" fmla="*/ 272982 h 461487"/>
                    <a:gd name="connsiteX18" fmla="*/ 206194 w 388473"/>
                    <a:gd name="connsiteY18" fmla="*/ 231289 h 461487"/>
                    <a:gd name="connsiteX19" fmla="*/ 137603 w 388473"/>
                    <a:gd name="connsiteY19" fmla="*/ 151938 h 461487"/>
                    <a:gd name="connsiteX20" fmla="*/ 109359 w 388473"/>
                    <a:gd name="connsiteY20" fmla="*/ 112935 h 461487"/>
                    <a:gd name="connsiteX21" fmla="*/ 78426 w 388473"/>
                    <a:gd name="connsiteY21" fmla="*/ 82002 h 461487"/>
                    <a:gd name="connsiteX22" fmla="*/ 36734 w 388473"/>
                    <a:gd name="connsiteY22" fmla="*/ 33584 h 461487"/>
                    <a:gd name="connsiteX23" fmla="*/ 17904 w 388473"/>
                    <a:gd name="connsiteY23" fmla="*/ 18790 h 461487"/>
                    <a:gd name="connsiteX24" fmla="*/ 419 w 388473"/>
                    <a:gd name="connsiteY24" fmla="*/ 2650 h 461487"/>
                    <a:gd name="connsiteX25" fmla="*/ 11516 w 388473"/>
                    <a:gd name="connsiteY25" fmla="*/ 128 h 461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88473" h="461487">
                      <a:moveTo>
                        <a:pt x="11516" y="128"/>
                      </a:moveTo>
                      <a:cubicBezTo>
                        <a:pt x="16895" y="633"/>
                        <a:pt x="23284" y="2650"/>
                        <a:pt x="28663" y="6686"/>
                      </a:cubicBezTo>
                      <a:cubicBezTo>
                        <a:pt x="40767" y="14755"/>
                        <a:pt x="35388" y="14755"/>
                        <a:pt x="48838" y="25514"/>
                      </a:cubicBezTo>
                      <a:cubicBezTo>
                        <a:pt x="62287" y="36274"/>
                        <a:pt x="75736" y="53758"/>
                        <a:pt x="94565" y="73931"/>
                      </a:cubicBezTo>
                      <a:cubicBezTo>
                        <a:pt x="102635" y="83346"/>
                        <a:pt x="112050" y="94106"/>
                        <a:pt x="122809" y="106210"/>
                      </a:cubicBezTo>
                      <a:cubicBezTo>
                        <a:pt x="132223" y="118314"/>
                        <a:pt x="142983" y="130419"/>
                        <a:pt x="153742" y="143869"/>
                      </a:cubicBezTo>
                      <a:cubicBezTo>
                        <a:pt x="176606" y="170767"/>
                        <a:pt x="202160" y="196321"/>
                        <a:pt x="223679" y="224565"/>
                      </a:cubicBezTo>
                      <a:cubicBezTo>
                        <a:pt x="234438" y="238014"/>
                        <a:pt x="242508" y="254153"/>
                        <a:pt x="253268" y="267602"/>
                      </a:cubicBezTo>
                      <a:cubicBezTo>
                        <a:pt x="264028" y="281051"/>
                        <a:pt x="273441" y="295846"/>
                        <a:pt x="282856" y="309295"/>
                      </a:cubicBezTo>
                      <a:cubicBezTo>
                        <a:pt x="303030" y="336194"/>
                        <a:pt x="324549" y="360402"/>
                        <a:pt x="339344" y="381922"/>
                      </a:cubicBezTo>
                      <a:cubicBezTo>
                        <a:pt x="354137" y="403441"/>
                        <a:pt x="363552" y="422269"/>
                        <a:pt x="371621" y="435718"/>
                      </a:cubicBezTo>
                      <a:cubicBezTo>
                        <a:pt x="381036" y="449168"/>
                        <a:pt x="379692" y="445133"/>
                        <a:pt x="386416" y="455893"/>
                      </a:cubicBezTo>
                      <a:cubicBezTo>
                        <a:pt x="390451" y="461273"/>
                        <a:pt x="387761" y="461273"/>
                        <a:pt x="385071" y="461273"/>
                      </a:cubicBezTo>
                      <a:cubicBezTo>
                        <a:pt x="382381" y="461273"/>
                        <a:pt x="382381" y="462617"/>
                        <a:pt x="379692" y="458582"/>
                      </a:cubicBezTo>
                      <a:cubicBezTo>
                        <a:pt x="371621" y="447824"/>
                        <a:pt x="374312" y="450513"/>
                        <a:pt x="364897" y="438409"/>
                      </a:cubicBezTo>
                      <a:cubicBezTo>
                        <a:pt x="355483" y="424960"/>
                        <a:pt x="340688" y="408820"/>
                        <a:pt x="324549" y="387301"/>
                      </a:cubicBezTo>
                      <a:cubicBezTo>
                        <a:pt x="308410" y="365782"/>
                        <a:pt x="289581" y="341574"/>
                        <a:pt x="269406" y="314675"/>
                      </a:cubicBezTo>
                      <a:cubicBezTo>
                        <a:pt x="258648" y="301226"/>
                        <a:pt x="249233" y="286431"/>
                        <a:pt x="238473" y="272982"/>
                      </a:cubicBezTo>
                      <a:cubicBezTo>
                        <a:pt x="227714" y="259533"/>
                        <a:pt x="216954" y="244738"/>
                        <a:pt x="206194" y="231289"/>
                      </a:cubicBezTo>
                      <a:cubicBezTo>
                        <a:pt x="183331" y="204390"/>
                        <a:pt x="159122" y="177491"/>
                        <a:pt x="137603" y="151938"/>
                      </a:cubicBezTo>
                      <a:cubicBezTo>
                        <a:pt x="126843" y="138489"/>
                        <a:pt x="118774" y="125039"/>
                        <a:pt x="109359" y="112935"/>
                      </a:cubicBezTo>
                      <a:cubicBezTo>
                        <a:pt x="99945" y="102175"/>
                        <a:pt x="87841" y="92761"/>
                        <a:pt x="78426" y="82002"/>
                      </a:cubicBezTo>
                      <a:cubicBezTo>
                        <a:pt x="60942" y="61827"/>
                        <a:pt x="47492" y="44343"/>
                        <a:pt x="36734" y="33584"/>
                      </a:cubicBezTo>
                      <a:cubicBezTo>
                        <a:pt x="24628" y="24170"/>
                        <a:pt x="27318" y="25514"/>
                        <a:pt x="17904" y="18790"/>
                      </a:cubicBezTo>
                      <a:cubicBezTo>
                        <a:pt x="8490" y="12065"/>
                        <a:pt x="-2270" y="6686"/>
                        <a:pt x="419" y="2650"/>
                      </a:cubicBezTo>
                      <a:cubicBezTo>
                        <a:pt x="1764" y="633"/>
                        <a:pt x="6136" y="-376"/>
                        <a:pt x="11516" y="12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6" name="任意多边形: 形状 1645" descr="f95288c0-b446-43a0-8ce6-b812de5281d0"/>
                <p:cNvSpPr/>
                <p:nvPr/>
              </p:nvSpPr>
              <p:spPr>
                <a:xfrm>
                  <a:off x="10440548" y="4039110"/>
                  <a:ext cx="411228" cy="53893"/>
                </a:xfrm>
                <a:custGeom>
                  <a:avLst/>
                  <a:gdLst>
                    <a:gd name="connsiteX0" fmla="*/ 1583 w 411228"/>
                    <a:gd name="connsiteY0" fmla="*/ 883 h 53893"/>
                    <a:gd name="connsiteX1" fmla="*/ 19067 w 411228"/>
                    <a:gd name="connsiteY1" fmla="*/ 2229 h 53893"/>
                    <a:gd name="connsiteX2" fmla="*/ 32517 w 411228"/>
                    <a:gd name="connsiteY2" fmla="*/ 11643 h 53893"/>
                    <a:gd name="connsiteX3" fmla="*/ 72865 w 411228"/>
                    <a:gd name="connsiteY3" fmla="*/ 23747 h 53893"/>
                    <a:gd name="connsiteX4" fmla="*/ 102453 w 411228"/>
                    <a:gd name="connsiteY4" fmla="*/ 27782 h 53893"/>
                    <a:gd name="connsiteX5" fmla="*/ 136077 w 411228"/>
                    <a:gd name="connsiteY5" fmla="*/ 29127 h 53893"/>
                    <a:gd name="connsiteX6" fmla="*/ 208702 w 411228"/>
                    <a:gd name="connsiteY6" fmla="*/ 22402 h 53893"/>
                    <a:gd name="connsiteX7" fmla="*/ 246361 w 411228"/>
                    <a:gd name="connsiteY7" fmla="*/ 22402 h 53893"/>
                    <a:gd name="connsiteX8" fmla="*/ 282674 w 411228"/>
                    <a:gd name="connsiteY8" fmla="*/ 21058 h 53893"/>
                    <a:gd name="connsiteX9" fmla="*/ 349921 w 411228"/>
                    <a:gd name="connsiteY9" fmla="*/ 23747 h 53893"/>
                    <a:gd name="connsiteX10" fmla="*/ 392958 w 411228"/>
                    <a:gd name="connsiteY10" fmla="*/ 39886 h 53893"/>
                    <a:gd name="connsiteX11" fmla="*/ 409097 w 411228"/>
                    <a:gd name="connsiteY11" fmla="*/ 46612 h 53893"/>
                    <a:gd name="connsiteX12" fmla="*/ 409097 w 411228"/>
                    <a:gd name="connsiteY12" fmla="*/ 51992 h 53893"/>
                    <a:gd name="connsiteX13" fmla="*/ 405062 w 411228"/>
                    <a:gd name="connsiteY13" fmla="*/ 53336 h 53893"/>
                    <a:gd name="connsiteX14" fmla="*/ 390269 w 411228"/>
                    <a:gd name="connsiteY14" fmla="*/ 46612 h 53893"/>
                    <a:gd name="connsiteX15" fmla="*/ 347230 w 411228"/>
                    <a:gd name="connsiteY15" fmla="*/ 37197 h 53893"/>
                    <a:gd name="connsiteX16" fmla="*/ 285364 w 411228"/>
                    <a:gd name="connsiteY16" fmla="*/ 35852 h 53893"/>
                    <a:gd name="connsiteX17" fmla="*/ 249050 w 411228"/>
                    <a:gd name="connsiteY17" fmla="*/ 37197 h 53893"/>
                    <a:gd name="connsiteX18" fmla="*/ 211393 w 411228"/>
                    <a:gd name="connsiteY18" fmla="*/ 39886 h 53893"/>
                    <a:gd name="connsiteX19" fmla="*/ 136077 w 411228"/>
                    <a:gd name="connsiteY19" fmla="*/ 46612 h 53893"/>
                    <a:gd name="connsiteX20" fmla="*/ 101107 w 411228"/>
                    <a:gd name="connsiteY20" fmla="*/ 42577 h 53893"/>
                    <a:gd name="connsiteX21" fmla="*/ 68830 w 411228"/>
                    <a:gd name="connsiteY21" fmla="*/ 39886 h 53893"/>
                    <a:gd name="connsiteX22" fmla="*/ 24447 w 411228"/>
                    <a:gd name="connsiteY22" fmla="*/ 23747 h 53893"/>
                    <a:gd name="connsiteX23" fmla="*/ 9653 w 411228"/>
                    <a:gd name="connsiteY23" fmla="*/ 15678 h 53893"/>
                    <a:gd name="connsiteX24" fmla="*/ 1583 w 411228"/>
                    <a:gd name="connsiteY24" fmla="*/ 883 h 5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11228" h="53892">
                      <a:moveTo>
                        <a:pt x="1583" y="883"/>
                      </a:moveTo>
                      <a:cubicBezTo>
                        <a:pt x="4273" y="-462"/>
                        <a:pt x="13687" y="-462"/>
                        <a:pt x="19067" y="2229"/>
                      </a:cubicBezTo>
                      <a:cubicBezTo>
                        <a:pt x="27137" y="6263"/>
                        <a:pt x="23102" y="7609"/>
                        <a:pt x="32517" y="11643"/>
                      </a:cubicBezTo>
                      <a:cubicBezTo>
                        <a:pt x="40586" y="15678"/>
                        <a:pt x="55381" y="19713"/>
                        <a:pt x="72865" y="23747"/>
                      </a:cubicBezTo>
                      <a:cubicBezTo>
                        <a:pt x="82279" y="25093"/>
                        <a:pt x="91693" y="26437"/>
                        <a:pt x="102453" y="27782"/>
                      </a:cubicBezTo>
                      <a:cubicBezTo>
                        <a:pt x="113213" y="27782"/>
                        <a:pt x="123971" y="29127"/>
                        <a:pt x="136077" y="29127"/>
                      </a:cubicBezTo>
                      <a:cubicBezTo>
                        <a:pt x="158940" y="29127"/>
                        <a:pt x="183149" y="25093"/>
                        <a:pt x="208702" y="22402"/>
                      </a:cubicBezTo>
                      <a:cubicBezTo>
                        <a:pt x="220807" y="22402"/>
                        <a:pt x="234257" y="23747"/>
                        <a:pt x="246361" y="22402"/>
                      </a:cubicBezTo>
                      <a:cubicBezTo>
                        <a:pt x="258465" y="21058"/>
                        <a:pt x="270569" y="21058"/>
                        <a:pt x="282674" y="21058"/>
                      </a:cubicBezTo>
                      <a:cubicBezTo>
                        <a:pt x="306882" y="21058"/>
                        <a:pt x="331092" y="19713"/>
                        <a:pt x="349921" y="23747"/>
                      </a:cubicBezTo>
                      <a:cubicBezTo>
                        <a:pt x="370094" y="27782"/>
                        <a:pt x="383544" y="35852"/>
                        <a:pt x="392958" y="39886"/>
                      </a:cubicBezTo>
                      <a:cubicBezTo>
                        <a:pt x="402373" y="43921"/>
                        <a:pt x="401028" y="42577"/>
                        <a:pt x="409097" y="46612"/>
                      </a:cubicBezTo>
                      <a:cubicBezTo>
                        <a:pt x="413133" y="49301"/>
                        <a:pt x="410442" y="50646"/>
                        <a:pt x="409097" y="51992"/>
                      </a:cubicBezTo>
                      <a:cubicBezTo>
                        <a:pt x="407753" y="53336"/>
                        <a:pt x="407753" y="54681"/>
                        <a:pt x="405062" y="53336"/>
                      </a:cubicBezTo>
                      <a:cubicBezTo>
                        <a:pt x="398338" y="49301"/>
                        <a:pt x="399683" y="50646"/>
                        <a:pt x="390269" y="46612"/>
                      </a:cubicBezTo>
                      <a:cubicBezTo>
                        <a:pt x="379509" y="42577"/>
                        <a:pt x="364714" y="39886"/>
                        <a:pt x="347230" y="37197"/>
                      </a:cubicBezTo>
                      <a:cubicBezTo>
                        <a:pt x="329746" y="34507"/>
                        <a:pt x="308228" y="34507"/>
                        <a:pt x="285364" y="35852"/>
                      </a:cubicBezTo>
                      <a:cubicBezTo>
                        <a:pt x="273259" y="35852"/>
                        <a:pt x="261155" y="35852"/>
                        <a:pt x="249050" y="37197"/>
                      </a:cubicBezTo>
                      <a:cubicBezTo>
                        <a:pt x="236946" y="37197"/>
                        <a:pt x="223497" y="38542"/>
                        <a:pt x="211393" y="39886"/>
                      </a:cubicBezTo>
                      <a:cubicBezTo>
                        <a:pt x="185838" y="42577"/>
                        <a:pt x="160285" y="46612"/>
                        <a:pt x="136077" y="46612"/>
                      </a:cubicBezTo>
                      <a:cubicBezTo>
                        <a:pt x="123971" y="46612"/>
                        <a:pt x="111867" y="43921"/>
                        <a:pt x="101107" y="42577"/>
                      </a:cubicBezTo>
                      <a:cubicBezTo>
                        <a:pt x="89003" y="41232"/>
                        <a:pt x="78243" y="42577"/>
                        <a:pt x="68830" y="39886"/>
                      </a:cubicBezTo>
                      <a:cubicBezTo>
                        <a:pt x="48655" y="35852"/>
                        <a:pt x="33861" y="29127"/>
                        <a:pt x="24447" y="23747"/>
                      </a:cubicBezTo>
                      <a:cubicBezTo>
                        <a:pt x="15033" y="19713"/>
                        <a:pt x="17722" y="19713"/>
                        <a:pt x="9653" y="15678"/>
                      </a:cubicBezTo>
                      <a:cubicBezTo>
                        <a:pt x="1583" y="10298"/>
                        <a:pt x="-2451" y="3574"/>
                        <a:pt x="1583" y="88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7" name="任意多边形: 形状 1646" descr="07808c72-4c1b-49dd-b1b9-3cab93e60942"/>
                <p:cNvSpPr/>
                <p:nvPr/>
              </p:nvSpPr>
              <p:spPr>
                <a:xfrm>
                  <a:off x="10445074" y="4045123"/>
                  <a:ext cx="336766" cy="310594"/>
                </a:xfrm>
                <a:custGeom>
                  <a:avLst/>
                  <a:gdLst>
                    <a:gd name="connsiteX0" fmla="*/ 2436 w 336766"/>
                    <a:gd name="connsiteY0" fmla="*/ 250 h 310594"/>
                    <a:gd name="connsiteX1" fmla="*/ 17230 w 336766"/>
                    <a:gd name="connsiteY1" fmla="*/ 13699 h 310594"/>
                    <a:gd name="connsiteX2" fmla="*/ 25301 w 336766"/>
                    <a:gd name="connsiteY2" fmla="*/ 29838 h 310594"/>
                    <a:gd name="connsiteX3" fmla="*/ 54889 w 336766"/>
                    <a:gd name="connsiteY3" fmla="*/ 67497 h 310594"/>
                    <a:gd name="connsiteX4" fmla="*/ 75063 w 336766"/>
                    <a:gd name="connsiteY4" fmla="*/ 91705 h 310594"/>
                    <a:gd name="connsiteX5" fmla="*/ 99272 w 336766"/>
                    <a:gd name="connsiteY5" fmla="*/ 118604 h 310594"/>
                    <a:gd name="connsiteX6" fmla="*/ 158449 w 336766"/>
                    <a:gd name="connsiteY6" fmla="*/ 172401 h 310594"/>
                    <a:gd name="connsiteX7" fmla="*/ 186692 w 336766"/>
                    <a:gd name="connsiteY7" fmla="*/ 200645 h 310594"/>
                    <a:gd name="connsiteX8" fmla="*/ 216281 w 336766"/>
                    <a:gd name="connsiteY8" fmla="*/ 226199 h 310594"/>
                    <a:gd name="connsiteX9" fmla="*/ 276803 w 336766"/>
                    <a:gd name="connsiteY9" fmla="*/ 265202 h 310594"/>
                    <a:gd name="connsiteX10" fmla="*/ 317151 w 336766"/>
                    <a:gd name="connsiteY10" fmla="*/ 294791 h 310594"/>
                    <a:gd name="connsiteX11" fmla="*/ 334635 w 336766"/>
                    <a:gd name="connsiteY11" fmla="*/ 304206 h 310594"/>
                    <a:gd name="connsiteX12" fmla="*/ 334635 w 336766"/>
                    <a:gd name="connsiteY12" fmla="*/ 309586 h 310594"/>
                    <a:gd name="connsiteX13" fmla="*/ 329256 w 336766"/>
                    <a:gd name="connsiteY13" fmla="*/ 309586 h 310594"/>
                    <a:gd name="connsiteX14" fmla="*/ 311772 w 336766"/>
                    <a:gd name="connsiteY14" fmla="*/ 300171 h 310594"/>
                    <a:gd name="connsiteX15" fmla="*/ 266044 w 336766"/>
                    <a:gd name="connsiteY15" fmla="*/ 275962 h 310594"/>
                    <a:gd name="connsiteX16" fmla="*/ 205521 w 336766"/>
                    <a:gd name="connsiteY16" fmla="*/ 235614 h 310594"/>
                    <a:gd name="connsiteX17" fmla="*/ 174588 w 336766"/>
                    <a:gd name="connsiteY17" fmla="*/ 210060 h 310594"/>
                    <a:gd name="connsiteX18" fmla="*/ 143654 w 336766"/>
                    <a:gd name="connsiteY18" fmla="*/ 183161 h 310594"/>
                    <a:gd name="connsiteX19" fmla="*/ 84477 w 336766"/>
                    <a:gd name="connsiteY19" fmla="*/ 128018 h 310594"/>
                    <a:gd name="connsiteX20" fmla="*/ 62958 w 336766"/>
                    <a:gd name="connsiteY20" fmla="*/ 98430 h 310594"/>
                    <a:gd name="connsiteX21" fmla="*/ 40094 w 336766"/>
                    <a:gd name="connsiteY21" fmla="*/ 74221 h 310594"/>
                    <a:gd name="connsiteX22" fmla="*/ 13195 w 336766"/>
                    <a:gd name="connsiteY22" fmla="*/ 33873 h 310594"/>
                    <a:gd name="connsiteX23" fmla="*/ 3781 w 336766"/>
                    <a:gd name="connsiteY23" fmla="*/ 17734 h 310594"/>
                    <a:gd name="connsiteX24" fmla="*/ 2436 w 336766"/>
                    <a:gd name="connsiteY24" fmla="*/ 250 h 310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36766" h="310594">
                      <a:moveTo>
                        <a:pt x="2436" y="250"/>
                      </a:moveTo>
                      <a:cubicBezTo>
                        <a:pt x="6471" y="-1096"/>
                        <a:pt x="15886" y="2939"/>
                        <a:pt x="17230" y="13699"/>
                      </a:cubicBezTo>
                      <a:cubicBezTo>
                        <a:pt x="22610" y="20423"/>
                        <a:pt x="18575" y="20423"/>
                        <a:pt x="25301" y="29838"/>
                      </a:cubicBezTo>
                      <a:cubicBezTo>
                        <a:pt x="32025" y="39253"/>
                        <a:pt x="42785" y="51357"/>
                        <a:pt x="54889" y="67497"/>
                      </a:cubicBezTo>
                      <a:cubicBezTo>
                        <a:pt x="61614" y="74221"/>
                        <a:pt x="66993" y="83636"/>
                        <a:pt x="75063" y="91705"/>
                      </a:cubicBezTo>
                      <a:cubicBezTo>
                        <a:pt x="83133" y="99775"/>
                        <a:pt x="91202" y="109189"/>
                        <a:pt x="99272" y="118604"/>
                      </a:cubicBezTo>
                      <a:cubicBezTo>
                        <a:pt x="116756" y="137433"/>
                        <a:pt x="138274" y="153573"/>
                        <a:pt x="158449" y="172401"/>
                      </a:cubicBezTo>
                      <a:cubicBezTo>
                        <a:pt x="167864" y="181816"/>
                        <a:pt x="175933" y="192576"/>
                        <a:pt x="186692" y="200645"/>
                      </a:cubicBezTo>
                      <a:cubicBezTo>
                        <a:pt x="196107" y="208715"/>
                        <a:pt x="206867" y="218129"/>
                        <a:pt x="216281" y="226199"/>
                      </a:cubicBezTo>
                      <a:cubicBezTo>
                        <a:pt x="237800" y="240994"/>
                        <a:pt x="259319" y="253098"/>
                        <a:pt x="276803" y="265202"/>
                      </a:cubicBezTo>
                      <a:cubicBezTo>
                        <a:pt x="294287" y="277307"/>
                        <a:pt x="306392" y="288066"/>
                        <a:pt x="317151" y="294791"/>
                      </a:cubicBezTo>
                      <a:cubicBezTo>
                        <a:pt x="327911" y="301515"/>
                        <a:pt x="326566" y="298826"/>
                        <a:pt x="334635" y="304206"/>
                      </a:cubicBezTo>
                      <a:cubicBezTo>
                        <a:pt x="338670" y="306895"/>
                        <a:pt x="335980" y="308240"/>
                        <a:pt x="334635" y="309586"/>
                      </a:cubicBezTo>
                      <a:cubicBezTo>
                        <a:pt x="333291" y="310930"/>
                        <a:pt x="333291" y="310930"/>
                        <a:pt x="329256" y="309586"/>
                      </a:cubicBezTo>
                      <a:cubicBezTo>
                        <a:pt x="319841" y="304206"/>
                        <a:pt x="322531" y="305550"/>
                        <a:pt x="311772" y="300171"/>
                      </a:cubicBezTo>
                      <a:cubicBezTo>
                        <a:pt x="301012" y="293446"/>
                        <a:pt x="283528" y="286722"/>
                        <a:pt x="266044" y="275962"/>
                      </a:cubicBezTo>
                      <a:cubicBezTo>
                        <a:pt x="248560" y="263858"/>
                        <a:pt x="227040" y="251752"/>
                        <a:pt x="205521" y="235614"/>
                      </a:cubicBezTo>
                      <a:cubicBezTo>
                        <a:pt x="196107" y="227544"/>
                        <a:pt x="185348" y="219475"/>
                        <a:pt x="174588" y="210060"/>
                      </a:cubicBezTo>
                      <a:cubicBezTo>
                        <a:pt x="163829" y="201991"/>
                        <a:pt x="154414" y="192576"/>
                        <a:pt x="143654" y="183161"/>
                      </a:cubicBezTo>
                      <a:cubicBezTo>
                        <a:pt x="123481" y="164332"/>
                        <a:pt x="101962" y="146848"/>
                        <a:pt x="84477" y="128018"/>
                      </a:cubicBezTo>
                      <a:cubicBezTo>
                        <a:pt x="76407" y="118604"/>
                        <a:pt x="71028" y="107845"/>
                        <a:pt x="62958" y="98430"/>
                      </a:cubicBezTo>
                      <a:cubicBezTo>
                        <a:pt x="56234" y="89016"/>
                        <a:pt x="46819" y="82290"/>
                        <a:pt x="40094" y="74221"/>
                      </a:cubicBezTo>
                      <a:cubicBezTo>
                        <a:pt x="27990" y="58082"/>
                        <a:pt x="19921" y="43287"/>
                        <a:pt x="13195" y="33873"/>
                      </a:cubicBezTo>
                      <a:cubicBezTo>
                        <a:pt x="6471" y="23114"/>
                        <a:pt x="9161" y="25803"/>
                        <a:pt x="3781" y="17734"/>
                      </a:cubicBezTo>
                      <a:cubicBezTo>
                        <a:pt x="-254" y="11009"/>
                        <a:pt x="-1598" y="1595"/>
                        <a:pt x="2436" y="25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8" name="任意多边形: 形状 1647" descr="686e0f85-fd46-42b2-923a-b6861edfb122"/>
                <p:cNvSpPr/>
                <p:nvPr/>
              </p:nvSpPr>
              <p:spPr>
                <a:xfrm>
                  <a:off x="11138114" y="4546003"/>
                  <a:ext cx="441271" cy="297124"/>
                </a:xfrm>
                <a:custGeom>
                  <a:avLst/>
                  <a:gdLst>
                    <a:gd name="connsiteX0" fmla="*/ 10443 w 441271"/>
                    <a:gd name="connsiteY0" fmla="*/ 863 h 297124"/>
                    <a:gd name="connsiteX1" fmla="*/ 22211 w 441271"/>
                    <a:gd name="connsiteY1" fmla="*/ 7756 h 297124"/>
                    <a:gd name="connsiteX2" fmla="*/ 39695 w 441271"/>
                    <a:gd name="connsiteY2" fmla="*/ 21205 h 297124"/>
                    <a:gd name="connsiteX3" fmla="*/ 88113 w 441271"/>
                    <a:gd name="connsiteY3" fmla="*/ 52138 h 297124"/>
                    <a:gd name="connsiteX4" fmla="*/ 120391 w 441271"/>
                    <a:gd name="connsiteY4" fmla="*/ 72313 h 297124"/>
                    <a:gd name="connsiteX5" fmla="*/ 156705 w 441271"/>
                    <a:gd name="connsiteY5" fmla="*/ 95177 h 297124"/>
                    <a:gd name="connsiteX6" fmla="*/ 236056 w 441271"/>
                    <a:gd name="connsiteY6" fmla="*/ 143594 h 297124"/>
                    <a:gd name="connsiteX7" fmla="*/ 272369 w 441271"/>
                    <a:gd name="connsiteY7" fmla="*/ 171837 h 297124"/>
                    <a:gd name="connsiteX8" fmla="*/ 308682 w 441271"/>
                    <a:gd name="connsiteY8" fmla="*/ 198736 h 297124"/>
                    <a:gd name="connsiteX9" fmla="*/ 377274 w 441271"/>
                    <a:gd name="connsiteY9" fmla="*/ 243119 h 297124"/>
                    <a:gd name="connsiteX10" fmla="*/ 420312 w 441271"/>
                    <a:gd name="connsiteY10" fmla="*/ 278088 h 297124"/>
                    <a:gd name="connsiteX11" fmla="*/ 439141 w 441271"/>
                    <a:gd name="connsiteY11" fmla="*/ 290192 h 297124"/>
                    <a:gd name="connsiteX12" fmla="*/ 439141 w 441271"/>
                    <a:gd name="connsiteY12" fmla="*/ 295572 h 297124"/>
                    <a:gd name="connsiteX13" fmla="*/ 433761 w 441271"/>
                    <a:gd name="connsiteY13" fmla="*/ 295572 h 297124"/>
                    <a:gd name="connsiteX14" fmla="*/ 416277 w 441271"/>
                    <a:gd name="connsiteY14" fmla="*/ 283467 h 297124"/>
                    <a:gd name="connsiteX15" fmla="*/ 367860 w 441271"/>
                    <a:gd name="connsiteY15" fmla="*/ 253879 h 297124"/>
                    <a:gd name="connsiteX16" fmla="*/ 300613 w 441271"/>
                    <a:gd name="connsiteY16" fmla="*/ 209496 h 297124"/>
                    <a:gd name="connsiteX17" fmla="*/ 262954 w 441271"/>
                    <a:gd name="connsiteY17" fmla="*/ 182597 h 297124"/>
                    <a:gd name="connsiteX18" fmla="*/ 223951 w 441271"/>
                    <a:gd name="connsiteY18" fmla="*/ 155699 h 297124"/>
                    <a:gd name="connsiteX19" fmla="*/ 144601 w 441271"/>
                    <a:gd name="connsiteY19" fmla="*/ 107281 h 297124"/>
                    <a:gd name="connsiteX20" fmla="*/ 110977 w 441271"/>
                    <a:gd name="connsiteY20" fmla="*/ 81728 h 297124"/>
                    <a:gd name="connsiteX21" fmla="*/ 77354 w 441271"/>
                    <a:gd name="connsiteY21" fmla="*/ 62898 h 297124"/>
                    <a:gd name="connsiteX22" fmla="*/ 30281 w 441271"/>
                    <a:gd name="connsiteY22" fmla="*/ 30620 h 297124"/>
                    <a:gd name="connsiteX23" fmla="*/ 12797 w 441271"/>
                    <a:gd name="connsiteY23" fmla="*/ 18515 h 297124"/>
                    <a:gd name="connsiteX24" fmla="*/ 692 w 441271"/>
                    <a:gd name="connsiteY24" fmla="*/ 1031 h 297124"/>
                    <a:gd name="connsiteX25" fmla="*/ 10443 w 441271"/>
                    <a:gd name="connsiteY25" fmla="*/ 863 h 297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41271" h="297124">
                      <a:moveTo>
                        <a:pt x="10443" y="863"/>
                      </a:moveTo>
                      <a:cubicBezTo>
                        <a:pt x="14478" y="2040"/>
                        <a:pt x="18849" y="4394"/>
                        <a:pt x="22211" y="7756"/>
                      </a:cubicBezTo>
                      <a:cubicBezTo>
                        <a:pt x="31626" y="13136"/>
                        <a:pt x="27591" y="14481"/>
                        <a:pt x="39695" y="21205"/>
                      </a:cubicBezTo>
                      <a:cubicBezTo>
                        <a:pt x="50455" y="29274"/>
                        <a:pt x="67939" y="40034"/>
                        <a:pt x="88113" y="52138"/>
                      </a:cubicBezTo>
                      <a:cubicBezTo>
                        <a:pt x="97527" y="57518"/>
                        <a:pt x="108287" y="65588"/>
                        <a:pt x="120391" y="72313"/>
                      </a:cubicBezTo>
                      <a:cubicBezTo>
                        <a:pt x="132495" y="79037"/>
                        <a:pt x="144601" y="87106"/>
                        <a:pt x="156705" y="95177"/>
                      </a:cubicBezTo>
                      <a:cubicBezTo>
                        <a:pt x="180914" y="109971"/>
                        <a:pt x="210502" y="124765"/>
                        <a:pt x="236056" y="143594"/>
                      </a:cubicBezTo>
                      <a:cubicBezTo>
                        <a:pt x="248160" y="151664"/>
                        <a:pt x="260265" y="162423"/>
                        <a:pt x="272369" y="171837"/>
                      </a:cubicBezTo>
                      <a:cubicBezTo>
                        <a:pt x="284473" y="181252"/>
                        <a:pt x="296578" y="190667"/>
                        <a:pt x="308682" y="198736"/>
                      </a:cubicBezTo>
                      <a:cubicBezTo>
                        <a:pt x="332892" y="214876"/>
                        <a:pt x="358445" y="229669"/>
                        <a:pt x="377274" y="243119"/>
                      </a:cubicBezTo>
                      <a:cubicBezTo>
                        <a:pt x="396103" y="256568"/>
                        <a:pt x="409552" y="270018"/>
                        <a:pt x="420312" y="278088"/>
                      </a:cubicBezTo>
                      <a:cubicBezTo>
                        <a:pt x="432416" y="286157"/>
                        <a:pt x="431072" y="283467"/>
                        <a:pt x="439141" y="290192"/>
                      </a:cubicBezTo>
                      <a:cubicBezTo>
                        <a:pt x="443176" y="292882"/>
                        <a:pt x="440485" y="294227"/>
                        <a:pt x="439141" y="295572"/>
                      </a:cubicBezTo>
                      <a:cubicBezTo>
                        <a:pt x="437796" y="296916"/>
                        <a:pt x="437796" y="298262"/>
                        <a:pt x="433761" y="295572"/>
                      </a:cubicBezTo>
                      <a:cubicBezTo>
                        <a:pt x="425692" y="288847"/>
                        <a:pt x="428381" y="291537"/>
                        <a:pt x="416277" y="283467"/>
                      </a:cubicBezTo>
                      <a:cubicBezTo>
                        <a:pt x="405517" y="276743"/>
                        <a:pt x="388033" y="267328"/>
                        <a:pt x="367860" y="253879"/>
                      </a:cubicBezTo>
                      <a:cubicBezTo>
                        <a:pt x="349030" y="240429"/>
                        <a:pt x="324821" y="225635"/>
                        <a:pt x="300613" y="209496"/>
                      </a:cubicBezTo>
                      <a:cubicBezTo>
                        <a:pt x="287164" y="200081"/>
                        <a:pt x="276404" y="190667"/>
                        <a:pt x="262954" y="182597"/>
                      </a:cubicBezTo>
                      <a:cubicBezTo>
                        <a:pt x="249505" y="173183"/>
                        <a:pt x="237401" y="165113"/>
                        <a:pt x="223951" y="155699"/>
                      </a:cubicBezTo>
                      <a:cubicBezTo>
                        <a:pt x="198398" y="138214"/>
                        <a:pt x="170154" y="123420"/>
                        <a:pt x="144601" y="107281"/>
                      </a:cubicBezTo>
                      <a:cubicBezTo>
                        <a:pt x="132495" y="99212"/>
                        <a:pt x="123081" y="88452"/>
                        <a:pt x="110977" y="81728"/>
                      </a:cubicBezTo>
                      <a:cubicBezTo>
                        <a:pt x="100218" y="73657"/>
                        <a:pt x="86769" y="69622"/>
                        <a:pt x="77354" y="62898"/>
                      </a:cubicBezTo>
                      <a:cubicBezTo>
                        <a:pt x="57179" y="50794"/>
                        <a:pt x="42386" y="38689"/>
                        <a:pt x="30281" y="30620"/>
                      </a:cubicBezTo>
                      <a:cubicBezTo>
                        <a:pt x="19522" y="23895"/>
                        <a:pt x="22211" y="23895"/>
                        <a:pt x="12797" y="18515"/>
                      </a:cubicBezTo>
                      <a:cubicBezTo>
                        <a:pt x="3382" y="11790"/>
                        <a:pt x="-1997" y="3721"/>
                        <a:pt x="692" y="1031"/>
                      </a:cubicBezTo>
                      <a:cubicBezTo>
                        <a:pt x="2709" y="-315"/>
                        <a:pt x="6408" y="-315"/>
                        <a:pt x="10443" y="86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49" name="任意多边形: 形状 1648" descr="b40751d9-038e-4d3d-99ab-b7e8dde2c92c"/>
                <p:cNvSpPr/>
                <p:nvPr/>
              </p:nvSpPr>
              <p:spPr>
                <a:xfrm>
                  <a:off x="11712575" y="4847747"/>
                  <a:ext cx="399836" cy="650222"/>
                </a:xfrm>
                <a:custGeom>
                  <a:avLst/>
                  <a:gdLst>
                    <a:gd name="connsiteX0" fmla="*/ 371720 w 399836"/>
                    <a:gd name="connsiteY0" fmla="*/ 573492 h 650222"/>
                    <a:gd name="connsiteX1" fmla="*/ 374410 w 399836"/>
                    <a:gd name="connsiteY1" fmla="*/ 577528 h 650222"/>
                    <a:gd name="connsiteX2" fmla="*/ 389204 w 399836"/>
                    <a:gd name="connsiteY2" fmla="*/ 613840 h 650222"/>
                    <a:gd name="connsiteX3" fmla="*/ 398618 w 399836"/>
                    <a:gd name="connsiteY3" fmla="*/ 650154 h 650222"/>
                    <a:gd name="connsiteX4" fmla="*/ 382479 w 399836"/>
                    <a:gd name="connsiteY4" fmla="*/ 615186 h 650222"/>
                    <a:gd name="connsiteX5" fmla="*/ 367685 w 399836"/>
                    <a:gd name="connsiteY5" fmla="*/ 580217 h 650222"/>
                    <a:gd name="connsiteX6" fmla="*/ 367685 w 399836"/>
                    <a:gd name="connsiteY6" fmla="*/ 574838 h 650222"/>
                    <a:gd name="connsiteX7" fmla="*/ 371720 w 399836"/>
                    <a:gd name="connsiteY7" fmla="*/ 573492 h 650222"/>
                    <a:gd name="connsiteX8" fmla="*/ 187464 w 399836"/>
                    <a:gd name="connsiteY8" fmla="*/ 241294 h 650222"/>
                    <a:gd name="connsiteX9" fmla="*/ 200914 w 399836"/>
                    <a:gd name="connsiteY9" fmla="*/ 248018 h 650222"/>
                    <a:gd name="connsiteX10" fmla="*/ 222433 w 399836"/>
                    <a:gd name="connsiteY10" fmla="*/ 284332 h 650222"/>
                    <a:gd name="connsiteX11" fmla="*/ 245297 w 399836"/>
                    <a:gd name="connsiteY11" fmla="*/ 320645 h 650222"/>
                    <a:gd name="connsiteX12" fmla="*/ 265470 w 399836"/>
                    <a:gd name="connsiteY12" fmla="*/ 358304 h 650222"/>
                    <a:gd name="connsiteX13" fmla="*/ 284299 w 399836"/>
                    <a:gd name="connsiteY13" fmla="*/ 395961 h 650222"/>
                    <a:gd name="connsiteX14" fmla="*/ 304474 w 399836"/>
                    <a:gd name="connsiteY14" fmla="*/ 433620 h 650222"/>
                    <a:gd name="connsiteX15" fmla="*/ 325993 w 399836"/>
                    <a:gd name="connsiteY15" fmla="*/ 471277 h 650222"/>
                    <a:gd name="connsiteX16" fmla="*/ 344821 w 399836"/>
                    <a:gd name="connsiteY16" fmla="*/ 508936 h 650222"/>
                    <a:gd name="connsiteX17" fmla="*/ 359615 w 399836"/>
                    <a:gd name="connsiteY17" fmla="*/ 547939 h 650222"/>
                    <a:gd name="connsiteX18" fmla="*/ 359615 w 399836"/>
                    <a:gd name="connsiteY18" fmla="*/ 551974 h 650222"/>
                    <a:gd name="connsiteX19" fmla="*/ 355581 w 399836"/>
                    <a:gd name="connsiteY19" fmla="*/ 549284 h 650222"/>
                    <a:gd name="connsiteX20" fmla="*/ 334062 w 399836"/>
                    <a:gd name="connsiteY20" fmla="*/ 512971 h 650222"/>
                    <a:gd name="connsiteX21" fmla="*/ 316578 w 399836"/>
                    <a:gd name="connsiteY21" fmla="*/ 475312 h 650222"/>
                    <a:gd name="connsiteX22" fmla="*/ 295058 w 399836"/>
                    <a:gd name="connsiteY22" fmla="*/ 439000 h 650222"/>
                    <a:gd name="connsiteX23" fmla="*/ 278919 w 399836"/>
                    <a:gd name="connsiteY23" fmla="*/ 399996 h 650222"/>
                    <a:gd name="connsiteX24" fmla="*/ 256055 w 399836"/>
                    <a:gd name="connsiteY24" fmla="*/ 363684 h 650222"/>
                    <a:gd name="connsiteX25" fmla="*/ 233191 w 399836"/>
                    <a:gd name="connsiteY25" fmla="*/ 327370 h 650222"/>
                    <a:gd name="connsiteX26" fmla="*/ 208983 w 399836"/>
                    <a:gd name="connsiteY26" fmla="*/ 292402 h 650222"/>
                    <a:gd name="connsiteX27" fmla="*/ 188809 w 399836"/>
                    <a:gd name="connsiteY27" fmla="*/ 254744 h 650222"/>
                    <a:gd name="connsiteX28" fmla="*/ 187464 w 399836"/>
                    <a:gd name="connsiteY28" fmla="*/ 241294 h 650222"/>
                    <a:gd name="connsiteX29" fmla="*/ 15985 w 399836"/>
                    <a:gd name="connsiteY29" fmla="*/ 551 h 650222"/>
                    <a:gd name="connsiteX30" fmla="*/ 27416 w 399836"/>
                    <a:gd name="connsiteY30" fmla="*/ 7275 h 650222"/>
                    <a:gd name="connsiteX31" fmla="*/ 30107 w 399836"/>
                    <a:gd name="connsiteY31" fmla="*/ 11310 h 650222"/>
                    <a:gd name="connsiteX32" fmla="*/ 54315 w 399836"/>
                    <a:gd name="connsiteY32" fmla="*/ 42243 h 650222"/>
                    <a:gd name="connsiteX33" fmla="*/ 78524 w 399836"/>
                    <a:gd name="connsiteY33" fmla="*/ 77213 h 650222"/>
                    <a:gd name="connsiteX34" fmla="*/ 108113 w 399836"/>
                    <a:gd name="connsiteY34" fmla="*/ 109490 h 650222"/>
                    <a:gd name="connsiteX35" fmla="*/ 129632 w 399836"/>
                    <a:gd name="connsiteY35" fmla="*/ 145804 h 650222"/>
                    <a:gd name="connsiteX36" fmla="*/ 155186 w 399836"/>
                    <a:gd name="connsiteY36" fmla="*/ 180772 h 650222"/>
                    <a:gd name="connsiteX37" fmla="*/ 179394 w 399836"/>
                    <a:gd name="connsiteY37" fmla="*/ 215741 h 650222"/>
                    <a:gd name="connsiteX38" fmla="*/ 178050 w 399836"/>
                    <a:gd name="connsiteY38" fmla="*/ 230534 h 650222"/>
                    <a:gd name="connsiteX39" fmla="*/ 167290 w 399836"/>
                    <a:gd name="connsiteY39" fmla="*/ 221120 h 650222"/>
                    <a:gd name="connsiteX40" fmla="*/ 140391 w 399836"/>
                    <a:gd name="connsiteY40" fmla="*/ 187497 h 650222"/>
                    <a:gd name="connsiteX41" fmla="*/ 117527 w 399836"/>
                    <a:gd name="connsiteY41" fmla="*/ 152529 h 650222"/>
                    <a:gd name="connsiteX42" fmla="*/ 90628 w 399836"/>
                    <a:gd name="connsiteY42" fmla="*/ 118905 h 650222"/>
                    <a:gd name="connsiteX43" fmla="*/ 61040 w 399836"/>
                    <a:gd name="connsiteY43" fmla="*/ 86627 h 650222"/>
                    <a:gd name="connsiteX44" fmla="*/ 32796 w 399836"/>
                    <a:gd name="connsiteY44" fmla="*/ 54349 h 650222"/>
                    <a:gd name="connsiteX45" fmla="*/ 4554 w 399836"/>
                    <a:gd name="connsiteY45" fmla="*/ 22070 h 650222"/>
                    <a:gd name="connsiteX46" fmla="*/ 4554 w 399836"/>
                    <a:gd name="connsiteY46" fmla="*/ 1896 h 650222"/>
                    <a:gd name="connsiteX47" fmla="*/ 15985 w 399836"/>
                    <a:gd name="connsiteY47" fmla="*/ 551 h 650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399836" h="650222">
                      <a:moveTo>
                        <a:pt x="371720" y="573492"/>
                      </a:moveTo>
                      <a:cubicBezTo>
                        <a:pt x="371720" y="573492"/>
                        <a:pt x="374410" y="577528"/>
                        <a:pt x="374410" y="577528"/>
                      </a:cubicBezTo>
                      <a:cubicBezTo>
                        <a:pt x="381134" y="595012"/>
                        <a:pt x="382479" y="595012"/>
                        <a:pt x="389204" y="613840"/>
                      </a:cubicBezTo>
                      <a:cubicBezTo>
                        <a:pt x="395929" y="631325"/>
                        <a:pt x="402653" y="650154"/>
                        <a:pt x="398618" y="650154"/>
                      </a:cubicBezTo>
                      <a:cubicBezTo>
                        <a:pt x="395929" y="651499"/>
                        <a:pt x="390549" y="632670"/>
                        <a:pt x="382479" y="615186"/>
                      </a:cubicBezTo>
                      <a:cubicBezTo>
                        <a:pt x="374410" y="597702"/>
                        <a:pt x="375754" y="597702"/>
                        <a:pt x="367685" y="580217"/>
                      </a:cubicBezTo>
                      <a:cubicBezTo>
                        <a:pt x="366341" y="577528"/>
                        <a:pt x="366341" y="574838"/>
                        <a:pt x="367685" y="574838"/>
                      </a:cubicBezTo>
                      <a:cubicBezTo>
                        <a:pt x="369030" y="573492"/>
                        <a:pt x="370375" y="572148"/>
                        <a:pt x="371720" y="573492"/>
                      </a:cubicBezTo>
                      <a:close/>
                      <a:moveTo>
                        <a:pt x="187464" y="241294"/>
                      </a:moveTo>
                      <a:cubicBezTo>
                        <a:pt x="191499" y="239949"/>
                        <a:pt x="198223" y="243984"/>
                        <a:pt x="200914" y="248018"/>
                      </a:cubicBezTo>
                      <a:cubicBezTo>
                        <a:pt x="213018" y="265504"/>
                        <a:pt x="211673" y="266848"/>
                        <a:pt x="222433" y="284332"/>
                      </a:cubicBezTo>
                      <a:cubicBezTo>
                        <a:pt x="233191" y="303161"/>
                        <a:pt x="234537" y="301816"/>
                        <a:pt x="245297" y="320645"/>
                      </a:cubicBezTo>
                      <a:cubicBezTo>
                        <a:pt x="256055" y="339474"/>
                        <a:pt x="254711" y="339474"/>
                        <a:pt x="265470" y="358304"/>
                      </a:cubicBezTo>
                      <a:cubicBezTo>
                        <a:pt x="276230" y="377133"/>
                        <a:pt x="274885" y="377133"/>
                        <a:pt x="284299" y="395961"/>
                      </a:cubicBezTo>
                      <a:cubicBezTo>
                        <a:pt x="293714" y="414791"/>
                        <a:pt x="293714" y="414791"/>
                        <a:pt x="304474" y="433620"/>
                      </a:cubicBezTo>
                      <a:cubicBezTo>
                        <a:pt x="313887" y="452449"/>
                        <a:pt x="316578" y="451104"/>
                        <a:pt x="325993" y="471277"/>
                      </a:cubicBezTo>
                      <a:cubicBezTo>
                        <a:pt x="335406" y="490107"/>
                        <a:pt x="335406" y="490107"/>
                        <a:pt x="344821" y="508936"/>
                      </a:cubicBezTo>
                      <a:cubicBezTo>
                        <a:pt x="354236" y="527765"/>
                        <a:pt x="350201" y="529110"/>
                        <a:pt x="359615" y="547939"/>
                      </a:cubicBezTo>
                      <a:cubicBezTo>
                        <a:pt x="360961" y="549284"/>
                        <a:pt x="362305" y="550629"/>
                        <a:pt x="359615" y="551974"/>
                      </a:cubicBezTo>
                      <a:cubicBezTo>
                        <a:pt x="356926" y="551974"/>
                        <a:pt x="355581" y="550629"/>
                        <a:pt x="355581" y="549284"/>
                      </a:cubicBezTo>
                      <a:cubicBezTo>
                        <a:pt x="346166" y="530455"/>
                        <a:pt x="343477" y="531800"/>
                        <a:pt x="334062" y="512971"/>
                      </a:cubicBezTo>
                      <a:cubicBezTo>
                        <a:pt x="324647" y="494141"/>
                        <a:pt x="325993" y="494141"/>
                        <a:pt x="316578" y="475312"/>
                      </a:cubicBezTo>
                      <a:cubicBezTo>
                        <a:pt x="307163" y="456484"/>
                        <a:pt x="304474" y="457829"/>
                        <a:pt x="295058" y="439000"/>
                      </a:cubicBezTo>
                      <a:cubicBezTo>
                        <a:pt x="284299" y="420171"/>
                        <a:pt x="289679" y="418825"/>
                        <a:pt x="278919" y="399996"/>
                      </a:cubicBezTo>
                      <a:cubicBezTo>
                        <a:pt x="268159" y="381168"/>
                        <a:pt x="266815" y="382512"/>
                        <a:pt x="256055" y="363684"/>
                      </a:cubicBezTo>
                      <a:cubicBezTo>
                        <a:pt x="245297" y="344854"/>
                        <a:pt x="243951" y="346199"/>
                        <a:pt x="233191" y="327370"/>
                      </a:cubicBezTo>
                      <a:cubicBezTo>
                        <a:pt x="222433" y="309886"/>
                        <a:pt x="219742" y="309886"/>
                        <a:pt x="208983" y="292402"/>
                      </a:cubicBezTo>
                      <a:cubicBezTo>
                        <a:pt x="196879" y="274917"/>
                        <a:pt x="200914" y="273573"/>
                        <a:pt x="188809" y="254744"/>
                      </a:cubicBezTo>
                      <a:cubicBezTo>
                        <a:pt x="186119" y="250709"/>
                        <a:pt x="183430" y="243984"/>
                        <a:pt x="187464" y="241294"/>
                      </a:cubicBezTo>
                      <a:close/>
                      <a:moveTo>
                        <a:pt x="15985" y="551"/>
                      </a:moveTo>
                      <a:cubicBezTo>
                        <a:pt x="20019" y="1560"/>
                        <a:pt x="24054" y="3913"/>
                        <a:pt x="27416" y="7275"/>
                      </a:cubicBezTo>
                      <a:cubicBezTo>
                        <a:pt x="27416" y="8621"/>
                        <a:pt x="30107" y="11310"/>
                        <a:pt x="30107" y="11310"/>
                      </a:cubicBezTo>
                      <a:cubicBezTo>
                        <a:pt x="43556" y="27450"/>
                        <a:pt x="40866" y="24759"/>
                        <a:pt x="54315" y="42243"/>
                      </a:cubicBezTo>
                      <a:cubicBezTo>
                        <a:pt x="67764" y="59729"/>
                        <a:pt x="65075" y="59729"/>
                        <a:pt x="78524" y="77213"/>
                      </a:cubicBezTo>
                      <a:cubicBezTo>
                        <a:pt x="91974" y="94697"/>
                        <a:pt x="94663" y="92006"/>
                        <a:pt x="108113" y="109490"/>
                      </a:cubicBezTo>
                      <a:cubicBezTo>
                        <a:pt x="120218" y="126975"/>
                        <a:pt x="117527" y="128320"/>
                        <a:pt x="129632" y="145804"/>
                      </a:cubicBezTo>
                      <a:cubicBezTo>
                        <a:pt x="141736" y="163288"/>
                        <a:pt x="143082" y="163288"/>
                        <a:pt x="155186" y="180772"/>
                      </a:cubicBezTo>
                      <a:cubicBezTo>
                        <a:pt x="167290" y="198257"/>
                        <a:pt x="167290" y="198257"/>
                        <a:pt x="179394" y="215741"/>
                      </a:cubicBezTo>
                      <a:cubicBezTo>
                        <a:pt x="182085" y="221120"/>
                        <a:pt x="182085" y="229190"/>
                        <a:pt x="178050" y="230534"/>
                      </a:cubicBezTo>
                      <a:cubicBezTo>
                        <a:pt x="175359" y="233225"/>
                        <a:pt x="167290" y="227845"/>
                        <a:pt x="167290" y="221120"/>
                      </a:cubicBezTo>
                      <a:cubicBezTo>
                        <a:pt x="155186" y="203636"/>
                        <a:pt x="152496" y="204981"/>
                        <a:pt x="140391" y="187497"/>
                      </a:cubicBezTo>
                      <a:cubicBezTo>
                        <a:pt x="128287" y="171358"/>
                        <a:pt x="130977" y="170013"/>
                        <a:pt x="117527" y="152529"/>
                      </a:cubicBezTo>
                      <a:cubicBezTo>
                        <a:pt x="104078" y="135045"/>
                        <a:pt x="104078" y="135045"/>
                        <a:pt x="90628" y="118905"/>
                      </a:cubicBezTo>
                      <a:cubicBezTo>
                        <a:pt x="77179" y="101421"/>
                        <a:pt x="74490" y="102766"/>
                        <a:pt x="61040" y="86627"/>
                      </a:cubicBezTo>
                      <a:cubicBezTo>
                        <a:pt x="47591" y="70487"/>
                        <a:pt x="46246" y="70487"/>
                        <a:pt x="32796" y="54349"/>
                      </a:cubicBezTo>
                      <a:cubicBezTo>
                        <a:pt x="18003" y="38209"/>
                        <a:pt x="19347" y="38209"/>
                        <a:pt x="4554" y="22070"/>
                      </a:cubicBezTo>
                      <a:cubicBezTo>
                        <a:pt x="-2172" y="15346"/>
                        <a:pt x="-826" y="5931"/>
                        <a:pt x="4554" y="1896"/>
                      </a:cubicBezTo>
                      <a:cubicBezTo>
                        <a:pt x="7916" y="-122"/>
                        <a:pt x="11950" y="-458"/>
                        <a:pt x="15985" y="5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50" name="任意多边形: 形状 1649" descr="0493bb45-ac3e-488b-9fec-68402171e858"/>
                <p:cNvSpPr/>
                <p:nvPr/>
              </p:nvSpPr>
              <p:spPr>
                <a:xfrm>
                  <a:off x="11988343" y="5848609"/>
                  <a:ext cx="203657" cy="125504"/>
                </a:xfrm>
                <a:custGeom>
                  <a:avLst/>
                  <a:gdLst>
                    <a:gd name="connsiteX0" fmla="*/ 71743 w 203657"/>
                    <a:gd name="connsiteY0" fmla="*/ 59498 h 125504"/>
                    <a:gd name="connsiteX1" fmla="*/ 75778 w 203657"/>
                    <a:gd name="connsiteY1" fmla="*/ 60843 h 125504"/>
                    <a:gd name="connsiteX2" fmla="*/ 112092 w 203657"/>
                    <a:gd name="connsiteY2" fmla="*/ 75638 h 125504"/>
                    <a:gd name="connsiteX3" fmla="*/ 147060 w 203657"/>
                    <a:gd name="connsiteY3" fmla="*/ 91777 h 125504"/>
                    <a:gd name="connsiteX4" fmla="*/ 183373 w 203657"/>
                    <a:gd name="connsiteY4" fmla="*/ 106571 h 125504"/>
                    <a:gd name="connsiteX5" fmla="*/ 200017 w 203657"/>
                    <a:gd name="connsiteY5" fmla="*/ 116826 h 125504"/>
                    <a:gd name="connsiteX6" fmla="*/ 203657 w 203657"/>
                    <a:gd name="connsiteY6" fmla="*/ 119449 h 125504"/>
                    <a:gd name="connsiteX7" fmla="*/ 203657 w 203657"/>
                    <a:gd name="connsiteY7" fmla="*/ 125504 h 125504"/>
                    <a:gd name="connsiteX8" fmla="*/ 196654 w 203657"/>
                    <a:gd name="connsiteY8" fmla="*/ 121533 h 125504"/>
                    <a:gd name="connsiteX9" fmla="*/ 179338 w 203657"/>
                    <a:gd name="connsiteY9" fmla="*/ 113296 h 125504"/>
                    <a:gd name="connsiteX10" fmla="*/ 143025 w 203657"/>
                    <a:gd name="connsiteY10" fmla="*/ 98501 h 125504"/>
                    <a:gd name="connsiteX11" fmla="*/ 106712 w 203657"/>
                    <a:gd name="connsiteY11" fmla="*/ 82362 h 125504"/>
                    <a:gd name="connsiteX12" fmla="*/ 74434 w 203657"/>
                    <a:gd name="connsiteY12" fmla="*/ 62189 h 125504"/>
                    <a:gd name="connsiteX13" fmla="*/ 71743 w 203657"/>
                    <a:gd name="connsiteY13" fmla="*/ 59498 h 125504"/>
                    <a:gd name="connsiteX14" fmla="*/ 462 w 203657"/>
                    <a:gd name="connsiteY14" fmla="*/ 321 h 125504"/>
                    <a:gd name="connsiteX15" fmla="*/ 24671 w 203657"/>
                    <a:gd name="connsiteY15" fmla="*/ 23185 h 125504"/>
                    <a:gd name="connsiteX16" fmla="*/ 51570 w 203657"/>
                    <a:gd name="connsiteY16" fmla="*/ 44704 h 125504"/>
                    <a:gd name="connsiteX17" fmla="*/ 54259 w 203657"/>
                    <a:gd name="connsiteY17" fmla="*/ 48739 h 125504"/>
                    <a:gd name="connsiteX18" fmla="*/ 51570 w 203657"/>
                    <a:gd name="connsiteY18" fmla="*/ 51429 h 125504"/>
                    <a:gd name="connsiteX19" fmla="*/ 47535 w 203657"/>
                    <a:gd name="connsiteY19" fmla="*/ 48739 h 125504"/>
                    <a:gd name="connsiteX20" fmla="*/ 19291 w 203657"/>
                    <a:gd name="connsiteY20" fmla="*/ 27219 h 125504"/>
                    <a:gd name="connsiteX21" fmla="*/ 462 w 203657"/>
                    <a:gd name="connsiteY21" fmla="*/ 321 h 125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03657" h="125504">
                      <a:moveTo>
                        <a:pt x="71743" y="59498"/>
                      </a:moveTo>
                      <a:cubicBezTo>
                        <a:pt x="73089" y="58153"/>
                        <a:pt x="74434" y="59498"/>
                        <a:pt x="75778" y="60843"/>
                      </a:cubicBezTo>
                      <a:cubicBezTo>
                        <a:pt x="93262" y="70258"/>
                        <a:pt x="94608" y="67568"/>
                        <a:pt x="112092" y="75638"/>
                      </a:cubicBezTo>
                      <a:cubicBezTo>
                        <a:pt x="129576" y="83707"/>
                        <a:pt x="129576" y="83707"/>
                        <a:pt x="147060" y="91777"/>
                      </a:cubicBezTo>
                      <a:cubicBezTo>
                        <a:pt x="164544" y="99846"/>
                        <a:pt x="165889" y="98501"/>
                        <a:pt x="183373" y="106571"/>
                      </a:cubicBezTo>
                      <a:cubicBezTo>
                        <a:pt x="192115" y="110606"/>
                        <a:pt x="196150" y="113632"/>
                        <a:pt x="200017" y="116826"/>
                      </a:cubicBezTo>
                      <a:lnTo>
                        <a:pt x="203657" y="119449"/>
                      </a:lnTo>
                      <a:lnTo>
                        <a:pt x="203657" y="125504"/>
                      </a:lnTo>
                      <a:lnTo>
                        <a:pt x="196654" y="121533"/>
                      </a:lnTo>
                      <a:cubicBezTo>
                        <a:pt x="192451" y="119348"/>
                        <a:pt x="188080" y="117331"/>
                        <a:pt x="179338" y="113296"/>
                      </a:cubicBezTo>
                      <a:cubicBezTo>
                        <a:pt x="161854" y="105226"/>
                        <a:pt x="160509" y="106571"/>
                        <a:pt x="143025" y="98501"/>
                      </a:cubicBezTo>
                      <a:cubicBezTo>
                        <a:pt x="125541" y="90432"/>
                        <a:pt x="125541" y="90432"/>
                        <a:pt x="106712" y="82362"/>
                      </a:cubicBezTo>
                      <a:cubicBezTo>
                        <a:pt x="89228" y="74293"/>
                        <a:pt x="90573" y="71602"/>
                        <a:pt x="74434" y="62189"/>
                      </a:cubicBezTo>
                      <a:cubicBezTo>
                        <a:pt x="73089" y="60843"/>
                        <a:pt x="70398" y="60843"/>
                        <a:pt x="71743" y="59498"/>
                      </a:cubicBezTo>
                      <a:close/>
                      <a:moveTo>
                        <a:pt x="462" y="321"/>
                      </a:moveTo>
                      <a:cubicBezTo>
                        <a:pt x="3151" y="-2369"/>
                        <a:pt x="11222" y="12426"/>
                        <a:pt x="24671" y="23185"/>
                      </a:cubicBezTo>
                      <a:cubicBezTo>
                        <a:pt x="38121" y="33945"/>
                        <a:pt x="36775" y="35290"/>
                        <a:pt x="51570" y="44704"/>
                      </a:cubicBezTo>
                      <a:cubicBezTo>
                        <a:pt x="52914" y="46049"/>
                        <a:pt x="55605" y="47394"/>
                        <a:pt x="54259" y="48739"/>
                      </a:cubicBezTo>
                      <a:cubicBezTo>
                        <a:pt x="52914" y="50084"/>
                        <a:pt x="54259" y="52774"/>
                        <a:pt x="51570" y="51429"/>
                      </a:cubicBezTo>
                      <a:cubicBezTo>
                        <a:pt x="51570" y="51429"/>
                        <a:pt x="47535" y="48739"/>
                        <a:pt x="47535" y="48739"/>
                      </a:cubicBezTo>
                      <a:cubicBezTo>
                        <a:pt x="32741" y="37979"/>
                        <a:pt x="32741" y="39325"/>
                        <a:pt x="19291" y="27219"/>
                      </a:cubicBezTo>
                      <a:cubicBezTo>
                        <a:pt x="7187" y="15115"/>
                        <a:pt x="-2227" y="1666"/>
                        <a:pt x="462" y="32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51" name="任意多边形: 形状 1650" descr="47d715dd-0adf-4bfd-8a21-697f63fec853"/>
                <p:cNvSpPr/>
                <p:nvPr/>
              </p:nvSpPr>
              <p:spPr>
                <a:xfrm>
                  <a:off x="11063711" y="3490918"/>
                  <a:ext cx="377863" cy="227701"/>
                </a:xfrm>
                <a:custGeom>
                  <a:avLst/>
                  <a:gdLst>
                    <a:gd name="connsiteX0" fmla="*/ 253972 w 377863"/>
                    <a:gd name="connsiteY0" fmla="*/ 343 h 227701"/>
                    <a:gd name="connsiteX1" fmla="*/ 274146 w 377863"/>
                    <a:gd name="connsiteY1" fmla="*/ 7067 h 227701"/>
                    <a:gd name="connsiteX2" fmla="*/ 377707 w 377863"/>
                    <a:gd name="connsiteY2" fmla="*/ 78349 h 227701"/>
                    <a:gd name="connsiteX3" fmla="*/ 182690 w 377863"/>
                    <a:gd name="connsiteY3" fmla="*/ 218222 h 227701"/>
                    <a:gd name="connsiteX4" fmla="*/ 1124 w 377863"/>
                    <a:gd name="connsiteY4" fmla="*/ 155010 h 227701"/>
                    <a:gd name="connsiteX5" fmla="*/ 101994 w 377863"/>
                    <a:gd name="connsiteY5" fmla="*/ 60865 h 227701"/>
                    <a:gd name="connsiteX6" fmla="*/ 107374 w 377863"/>
                    <a:gd name="connsiteY6" fmla="*/ 50106 h 227701"/>
                    <a:gd name="connsiteX7" fmla="*/ 237833 w 377863"/>
                    <a:gd name="connsiteY7" fmla="*/ 3033 h 227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7863" h="227700">
                      <a:moveTo>
                        <a:pt x="253972" y="343"/>
                      </a:moveTo>
                      <a:cubicBezTo>
                        <a:pt x="262041" y="-1002"/>
                        <a:pt x="268766" y="1687"/>
                        <a:pt x="274146" y="7067"/>
                      </a:cubicBezTo>
                      <a:cubicBezTo>
                        <a:pt x="325253" y="11102"/>
                        <a:pt x="373671" y="31277"/>
                        <a:pt x="377707" y="78349"/>
                      </a:cubicBezTo>
                      <a:cubicBezTo>
                        <a:pt x="383085" y="152321"/>
                        <a:pt x="248592" y="199393"/>
                        <a:pt x="182690" y="218222"/>
                      </a:cubicBezTo>
                      <a:cubicBezTo>
                        <a:pt x="112754" y="238396"/>
                        <a:pt x="14574" y="230326"/>
                        <a:pt x="1124" y="155010"/>
                      </a:cubicBezTo>
                      <a:cubicBezTo>
                        <a:pt x="-8290" y="101213"/>
                        <a:pt x="42817" y="60865"/>
                        <a:pt x="101994" y="60865"/>
                      </a:cubicBezTo>
                      <a:cubicBezTo>
                        <a:pt x="101994" y="56830"/>
                        <a:pt x="103339" y="52795"/>
                        <a:pt x="107374" y="50106"/>
                      </a:cubicBezTo>
                      <a:cubicBezTo>
                        <a:pt x="143687" y="17827"/>
                        <a:pt x="188070" y="1687"/>
                        <a:pt x="237833" y="3033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52" name="任意多边形: 形状 1651" descr="77e80f04-199c-4506-88c7-92d48355b3e8"/>
                <p:cNvSpPr/>
                <p:nvPr/>
              </p:nvSpPr>
              <p:spPr>
                <a:xfrm>
                  <a:off x="11269816" y="6805180"/>
                  <a:ext cx="403277" cy="52821"/>
                </a:xfrm>
                <a:custGeom>
                  <a:avLst/>
                  <a:gdLst>
                    <a:gd name="connsiteX0" fmla="*/ 326437 w 403277"/>
                    <a:gd name="connsiteY0" fmla="*/ 27067 h 52821"/>
                    <a:gd name="connsiteX1" fmla="*/ 339718 w 403277"/>
                    <a:gd name="connsiteY1" fmla="*/ 29588 h 52821"/>
                    <a:gd name="connsiteX2" fmla="*/ 373341 w 403277"/>
                    <a:gd name="connsiteY2" fmla="*/ 40348 h 52821"/>
                    <a:gd name="connsiteX3" fmla="*/ 403277 w 403277"/>
                    <a:gd name="connsiteY3" fmla="*/ 52821 h 52821"/>
                    <a:gd name="connsiteX4" fmla="*/ 359340 w 403277"/>
                    <a:gd name="connsiteY4" fmla="*/ 52821 h 52821"/>
                    <a:gd name="connsiteX5" fmla="*/ 334338 w 403277"/>
                    <a:gd name="connsiteY5" fmla="*/ 43038 h 52821"/>
                    <a:gd name="connsiteX6" fmla="*/ 318200 w 403277"/>
                    <a:gd name="connsiteY6" fmla="*/ 29588 h 52821"/>
                    <a:gd name="connsiteX7" fmla="*/ 326437 w 403277"/>
                    <a:gd name="connsiteY7" fmla="*/ 27067 h 52821"/>
                    <a:gd name="connsiteX8" fmla="*/ 207914 w 403277"/>
                    <a:gd name="connsiteY8" fmla="*/ 0 h 52821"/>
                    <a:gd name="connsiteX9" fmla="*/ 279197 w 403277"/>
                    <a:gd name="connsiteY9" fmla="*/ 12104 h 52821"/>
                    <a:gd name="connsiteX10" fmla="*/ 298025 w 403277"/>
                    <a:gd name="connsiteY10" fmla="*/ 21519 h 52821"/>
                    <a:gd name="connsiteX11" fmla="*/ 276506 w 403277"/>
                    <a:gd name="connsiteY11" fmla="*/ 24208 h 52821"/>
                    <a:gd name="connsiteX12" fmla="*/ 207914 w 403277"/>
                    <a:gd name="connsiteY12" fmla="*/ 13450 h 52821"/>
                    <a:gd name="connsiteX13" fmla="*/ 172946 w 403277"/>
                    <a:gd name="connsiteY13" fmla="*/ 13450 h 52821"/>
                    <a:gd name="connsiteX14" fmla="*/ 137978 w 403277"/>
                    <a:gd name="connsiteY14" fmla="*/ 16139 h 52821"/>
                    <a:gd name="connsiteX15" fmla="*/ 70731 w 403277"/>
                    <a:gd name="connsiteY15" fmla="*/ 29588 h 52821"/>
                    <a:gd name="connsiteX16" fmla="*/ 38453 w 403277"/>
                    <a:gd name="connsiteY16" fmla="*/ 40348 h 52821"/>
                    <a:gd name="connsiteX17" fmla="*/ 9765 w 403277"/>
                    <a:gd name="connsiteY17" fmla="*/ 52821 h 52821"/>
                    <a:gd name="connsiteX18" fmla="*/ 0 w 403277"/>
                    <a:gd name="connsiteY18" fmla="*/ 52821 h 52821"/>
                    <a:gd name="connsiteX19" fmla="*/ 3485 w 403277"/>
                    <a:gd name="connsiteY19" fmla="*/ 51107 h 52821"/>
                    <a:gd name="connsiteX20" fmla="*/ 34418 w 403277"/>
                    <a:gd name="connsiteY20" fmla="*/ 36314 h 52821"/>
                    <a:gd name="connsiteX21" fmla="*/ 66697 w 403277"/>
                    <a:gd name="connsiteY21" fmla="*/ 22864 h 52821"/>
                    <a:gd name="connsiteX22" fmla="*/ 100321 w 403277"/>
                    <a:gd name="connsiteY22" fmla="*/ 12104 h 52821"/>
                    <a:gd name="connsiteX23" fmla="*/ 135289 w 403277"/>
                    <a:gd name="connsiteY23" fmla="*/ 5380 h 52821"/>
                    <a:gd name="connsiteX24" fmla="*/ 171602 w 403277"/>
                    <a:gd name="connsiteY24" fmla="*/ 1346 h 52821"/>
                    <a:gd name="connsiteX25" fmla="*/ 207914 w 403277"/>
                    <a:gd name="connsiteY25" fmla="*/ 0 h 52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03277" h="52820">
                      <a:moveTo>
                        <a:pt x="326437" y="27067"/>
                      </a:moveTo>
                      <a:cubicBezTo>
                        <a:pt x="330640" y="27235"/>
                        <a:pt x="335683" y="28244"/>
                        <a:pt x="339718" y="29588"/>
                      </a:cubicBezTo>
                      <a:cubicBezTo>
                        <a:pt x="357202" y="34968"/>
                        <a:pt x="365272" y="37658"/>
                        <a:pt x="373341" y="40348"/>
                      </a:cubicBezTo>
                      <a:lnTo>
                        <a:pt x="403277" y="52821"/>
                      </a:lnTo>
                      <a:lnTo>
                        <a:pt x="359340" y="52821"/>
                      </a:lnTo>
                      <a:lnTo>
                        <a:pt x="334338" y="43038"/>
                      </a:lnTo>
                      <a:cubicBezTo>
                        <a:pt x="326269" y="40348"/>
                        <a:pt x="316854" y="33623"/>
                        <a:pt x="318200" y="29588"/>
                      </a:cubicBezTo>
                      <a:cubicBezTo>
                        <a:pt x="318872" y="27571"/>
                        <a:pt x="322235" y="26899"/>
                        <a:pt x="326437" y="27067"/>
                      </a:cubicBezTo>
                      <a:close/>
                      <a:moveTo>
                        <a:pt x="207914" y="0"/>
                      </a:moveTo>
                      <a:cubicBezTo>
                        <a:pt x="244228" y="2690"/>
                        <a:pt x="244228" y="5380"/>
                        <a:pt x="279197" y="12104"/>
                      </a:cubicBezTo>
                      <a:cubicBezTo>
                        <a:pt x="288610" y="13450"/>
                        <a:pt x="299370" y="18830"/>
                        <a:pt x="298025" y="21519"/>
                      </a:cubicBezTo>
                      <a:cubicBezTo>
                        <a:pt x="296681" y="25554"/>
                        <a:pt x="284576" y="25554"/>
                        <a:pt x="276506" y="24208"/>
                      </a:cubicBezTo>
                      <a:cubicBezTo>
                        <a:pt x="242884" y="17484"/>
                        <a:pt x="242884" y="16139"/>
                        <a:pt x="207914" y="13450"/>
                      </a:cubicBezTo>
                      <a:cubicBezTo>
                        <a:pt x="190430" y="12104"/>
                        <a:pt x="182361" y="12104"/>
                        <a:pt x="172946" y="13450"/>
                      </a:cubicBezTo>
                      <a:cubicBezTo>
                        <a:pt x="164877" y="13450"/>
                        <a:pt x="155462" y="14795"/>
                        <a:pt x="137978" y="16139"/>
                      </a:cubicBezTo>
                      <a:cubicBezTo>
                        <a:pt x="104355" y="21519"/>
                        <a:pt x="103010" y="20174"/>
                        <a:pt x="70731" y="29588"/>
                      </a:cubicBezTo>
                      <a:cubicBezTo>
                        <a:pt x="54593" y="34968"/>
                        <a:pt x="46523" y="37658"/>
                        <a:pt x="38453" y="40348"/>
                      </a:cubicBezTo>
                      <a:lnTo>
                        <a:pt x="9765" y="52821"/>
                      </a:lnTo>
                      <a:lnTo>
                        <a:pt x="0" y="52821"/>
                      </a:lnTo>
                      <a:lnTo>
                        <a:pt x="3485" y="51107"/>
                      </a:lnTo>
                      <a:cubicBezTo>
                        <a:pt x="18279" y="43038"/>
                        <a:pt x="26349" y="39003"/>
                        <a:pt x="34418" y="36314"/>
                      </a:cubicBezTo>
                      <a:cubicBezTo>
                        <a:pt x="42487" y="32279"/>
                        <a:pt x="50558" y="29588"/>
                        <a:pt x="66697" y="22864"/>
                      </a:cubicBezTo>
                      <a:cubicBezTo>
                        <a:pt x="82835" y="17484"/>
                        <a:pt x="92250" y="14795"/>
                        <a:pt x="100321" y="12104"/>
                      </a:cubicBezTo>
                      <a:cubicBezTo>
                        <a:pt x="108390" y="9415"/>
                        <a:pt x="117805" y="8070"/>
                        <a:pt x="135289" y="5380"/>
                      </a:cubicBezTo>
                      <a:cubicBezTo>
                        <a:pt x="152773" y="2690"/>
                        <a:pt x="162187" y="2690"/>
                        <a:pt x="171602" y="1346"/>
                      </a:cubicBezTo>
                      <a:cubicBezTo>
                        <a:pt x="181017" y="0"/>
                        <a:pt x="189086" y="0"/>
                        <a:pt x="207914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53" name="任意多边形: 形状 1652" descr="1fc1562a-3651-4a16-a34f-3509904b8ae7"/>
                <p:cNvSpPr/>
                <p:nvPr/>
              </p:nvSpPr>
              <p:spPr>
                <a:xfrm>
                  <a:off x="10655933" y="5378997"/>
                  <a:ext cx="887527" cy="637895"/>
                </a:xfrm>
                <a:custGeom>
                  <a:avLst/>
                  <a:gdLst>
                    <a:gd name="connsiteX0" fmla="*/ 540706 w 887527"/>
                    <a:gd name="connsiteY0" fmla="*/ 404032 h 637895"/>
                    <a:gd name="connsiteX1" fmla="*/ 559535 w 887527"/>
                    <a:gd name="connsiteY1" fmla="*/ 410756 h 637895"/>
                    <a:gd name="connsiteX2" fmla="*/ 609298 w 887527"/>
                    <a:gd name="connsiteY2" fmla="*/ 447069 h 637895"/>
                    <a:gd name="connsiteX3" fmla="*/ 657715 w 887527"/>
                    <a:gd name="connsiteY3" fmla="*/ 484728 h 637895"/>
                    <a:gd name="connsiteX4" fmla="*/ 710167 w 887527"/>
                    <a:gd name="connsiteY4" fmla="*/ 518351 h 637895"/>
                    <a:gd name="connsiteX5" fmla="*/ 763965 w 887527"/>
                    <a:gd name="connsiteY5" fmla="*/ 549284 h 637895"/>
                    <a:gd name="connsiteX6" fmla="*/ 817762 w 887527"/>
                    <a:gd name="connsiteY6" fmla="*/ 580217 h 637895"/>
                    <a:gd name="connsiteX7" fmla="*/ 871560 w 887527"/>
                    <a:gd name="connsiteY7" fmla="*/ 611151 h 637895"/>
                    <a:gd name="connsiteX8" fmla="*/ 886354 w 887527"/>
                    <a:gd name="connsiteY8" fmla="*/ 634015 h 637895"/>
                    <a:gd name="connsiteX9" fmla="*/ 856766 w 887527"/>
                    <a:gd name="connsiteY9" fmla="*/ 632670 h 637895"/>
                    <a:gd name="connsiteX10" fmla="*/ 851386 w 887527"/>
                    <a:gd name="connsiteY10" fmla="*/ 629980 h 637895"/>
                    <a:gd name="connsiteX11" fmla="*/ 802969 w 887527"/>
                    <a:gd name="connsiteY11" fmla="*/ 600391 h 637895"/>
                    <a:gd name="connsiteX12" fmla="*/ 750515 w 887527"/>
                    <a:gd name="connsiteY12" fmla="*/ 565423 h 637895"/>
                    <a:gd name="connsiteX13" fmla="*/ 695374 w 887527"/>
                    <a:gd name="connsiteY13" fmla="*/ 534489 h 637895"/>
                    <a:gd name="connsiteX14" fmla="*/ 646956 w 887527"/>
                    <a:gd name="connsiteY14" fmla="*/ 496832 h 637895"/>
                    <a:gd name="connsiteX15" fmla="*/ 595848 w 887527"/>
                    <a:gd name="connsiteY15" fmla="*/ 460519 h 637895"/>
                    <a:gd name="connsiteX16" fmla="*/ 547431 w 887527"/>
                    <a:gd name="connsiteY16" fmla="*/ 421516 h 637895"/>
                    <a:gd name="connsiteX17" fmla="*/ 540706 w 887527"/>
                    <a:gd name="connsiteY17" fmla="*/ 404032 h 637895"/>
                    <a:gd name="connsiteX18" fmla="*/ 160090 w 887527"/>
                    <a:gd name="connsiteY18" fmla="*/ 43589 h 637895"/>
                    <a:gd name="connsiteX19" fmla="*/ 162779 w 887527"/>
                    <a:gd name="connsiteY19" fmla="*/ 44934 h 637895"/>
                    <a:gd name="connsiteX20" fmla="*/ 219266 w 887527"/>
                    <a:gd name="connsiteY20" fmla="*/ 74522 h 637895"/>
                    <a:gd name="connsiteX21" fmla="*/ 269029 w 887527"/>
                    <a:gd name="connsiteY21" fmla="*/ 113526 h 637895"/>
                    <a:gd name="connsiteX22" fmla="*/ 316102 w 887527"/>
                    <a:gd name="connsiteY22" fmla="*/ 153874 h 637895"/>
                    <a:gd name="connsiteX23" fmla="*/ 353760 w 887527"/>
                    <a:gd name="connsiteY23" fmla="*/ 200946 h 637895"/>
                    <a:gd name="connsiteX24" fmla="*/ 394108 w 887527"/>
                    <a:gd name="connsiteY24" fmla="*/ 245329 h 637895"/>
                    <a:gd name="connsiteX25" fmla="*/ 434456 w 887527"/>
                    <a:gd name="connsiteY25" fmla="*/ 289712 h 637895"/>
                    <a:gd name="connsiteX26" fmla="*/ 476149 w 887527"/>
                    <a:gd name="connsiteY26" fmla="*/ 332750 h 637895"/>
                    <a:gd name="connsiteX27" fmla="*/ 516497 w 887527"/>
                    <a:gd name="connsiteY27" fmla="*/ 377133 h 637895"/>
                    <a:gd name="connsiteX28" fmla="*/ 525912 w 887527"/>
                    <a:gd name="connsiteY28" fmla="*/ 393272 h 637895"/>
                    <a:gd name="connsiteX29" fmla="*/ 507083 w 887527"/>
                    <a:gd name="connsiteY29" fmla="*/ 385202 h 637895"/>
                    <a:gd name="connsiteX30" fmla="*/ 465389 w 887527"/>
                    <a:gd name="connsiteY30" fmla="*/ 340820 h 637895"/>
                    <a:gd name="connsiteX31" fmla="*/ 425041 w 887527"/>
                    <a:gd name="connsiteY31" fmla="*/ 296437 h 637895"/>
                    <a:gd name="connsiteX32" fmla="*/ 387384 w 887527"/>
                    <a:gd name="connsiteY32" fmla="*/ 250709 h 637895"/>
                    <a:gd name="connsiteX33" fmla="*/ 349725 w 887527"/>
                    <a:gd name="connsiteY33" fmla="*/ 204981 h 637895"/>
                    <a:gd name="connsiteX34" fmla="*/ 309377 w 887527"/>
                    <a:gd name="connsiteY34" fmla="*/ 160598 h 637895"/>
                    <a:gd name="connsiteX35" fmla="*/ 263649 w 887527"/>
                    <a:gd name="connsiteY35" fmla="*/ 120250 h 637895"/>
                    <a:gd name="connsiteX36" fmla="*/ 215232 w 887527"/>
                    <a:gd name="connsiteY36" fmla="*/ 82592 h 637895"/>
                    <a:gd name="connsiteX37" fmla="*/ 164125 w 887527"/>
                    <a:gd name="connsiteY37" fmla="*/ 47623 h 637895"/>
                    <a:gd name="connsiteX38" fmla="*/ 160090 w 887527"/>
                    <a:gd name="connsiteY38" fmla="*/ 43589 h 637895"/>
                    <a:gd name="connsiteX39" fmla="*/ 18199 w 887527"/>
                    <a:gd name="connsiteY39" fmla="*/ 551 h 637895"/>
                    <a:gd name="connsiteX40" fmla="*/ 60564 w 887527"/>
                    <a:gd name="connsiteY40" fmla="*/ 7275 h 637895"/>
                    <a:gd name="connsiteX41" fmla="*/ 90153 w 887527"/>
                    <a:gd name="connsiteY41" fmla="*/ 15346 h 637895"/>
                    <a:gd name="connsiteX42" fmla="*/ 118397 w 887527"/>
                    <a:gd name="connsiteY42" fmla="*/ 24759 h 637895"/>
                    <a:gd name="connsiteX43" fmla="*/ 125121 w 887527"/>
                    <a:gd name="connsiteY43" fmla="*/ 30139 h 637895"/>
                    <a:gd name="connsiteX44" fmla="*/ 122431 w 887527"/>
                    <a:gd name="connsiteY44" fmla="*/ 32830 h 637895"/>
                    <a:gd name="connsiteX45" fmla="*/ 115707 w 887527"/>
                    <a:gd name="connsiteY45" fmla="*/ 30139 h 637895"/>
                    <a:gd name="connsiteX46" fmla="*/ 87463 w 887527"/>
                    <a:gd name="connsiteY46" fmla="*/ 20725 h 637895"/>
                    <a:gd name="connsiteX47" fmla="*/ 59219 w 887527"/>
                    <a:gd name="connsiteY47" fmla="*/ 12655 h 637895"/>
                    <a:gd name="connsiteX48" fmla="*/ 42 w 887527"/>
                    <a:gd name="connsiteY48" fmla="*/ 1896 h 637895"/>
                    <a:gd name="connsiteX49" fmla="*/ 18199 w 887527"/>
                    <a:gd name="connsiteY49" fmla="*/ 551 h 637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887527" h="637895">
                      <a:moveTo>
                        <a:pt x="540706" y="404032"/>
                      </a:moveTo>
                      <a:cubicBezTo>
                        <a:pt x="544740" y="401341"/>
                        <a:pt x="554155" y="406721"/>
                        <a:pt x="559535" y="410756"/>
                      </a:cubicBezTo>
                      <a:cubicBezTo>
                        <a:pt x="583744" y="429585"/>
                        <a:pt x="585088" y="428240"/>
                        <a:pt x="609298" y="447069"/>
                      </a:cubicBezTo>
                      <a:cubicBezTo>
                        <a:pt x="634851" y="464553"/>
                        <a:pt x="632162" y="467243"/>
                        <a:pt x="657715" y="484728"/>
                      </a:cubicBezTo>
                      <a:cubicBezTo>
                        <a:pt x="683269" y="502211"/>
                        <a:pt x="684614" y="502211"/>
                        <a:pt x="710167" y="518351"/>
                      </a:cubicBezTo>
                      <a:cubicBezTo>
                        <a:pt x="735722" y="534489"/>
                        <a:pt x="737066" y="533145"/>
                        <a:pt x="763965" y="549284"/>
                      </a:cubicBezTo>
                      <a:cubicBezTo>
                        <a:pt x="790864" y="565423"/>
                        <a:pt x="790864" y="564079"/>
                        <a:pt x="817762" y="580217"/>
                      </a:cubicBezTo>
                      <a:cubicBezTo>
                        <a:pt x="844661" y="595012"/>
                        <a:pt x="844661" y="596356"/>
                        <a:pt x="871560" y="611151"/>
                      </a:cubicBezTo>
                      <a:cubicBezTo>
                        <a:pt x="883665" y="617876"/>
                        <a:pt x="890389" y="628635"/>
                        <a:pt x="886354" y="634015"/>
                      </a:cubicBezTo>
                      <a:cubicBezTo>
                        <a:pt x="882320" y="639395"/>
                        <a:pt x="868870" y="639395"/>
                        <a:pt x="856766" y="632670"/>
                      </a:cubicBezTo>
                      <a:cubicBezTo>
                        <a:pt x="856766" y="632670"/>
                        <a:pt x="851386" y="629980"/>
                        <a:pt x="851386" y="629980"/>
                      </a:cubicBezTo>
                      <a:cubicBezTo>
                        <a:pt x="824487" y="613840"/>
                        <a:pt x="829867" y="616531"/>
                        <a:pt x="802969" y="600391"/>
                      </a:cubicBezTo>
                      <a:cubicBezTo>
                        <a:pt x="776070" y="582907"/>
                        <a:pt x="777414" y="581563"/>
                        <a:pt x="750515" y="565423"/>
                      </a:cubicBezTo>
                      <a:cubicBezTo>
                        <a:pt x="723617" y="549284"/>
                        <a:pt x="720927" y="551974"/>
                        <a:pt x="695374" y="534489"/>
                      </a:cubicBezTo>
                      <a:cubicBezTo>
                        <a:pt x="669819" y="517005"/>
                        <a:pt x="672510" y="514316"/>
                        <a:pt x="646956" y="496832"/>
                      </a:cubicBezTo>
                      <a:cubicBezTo>
                        <a:pt x="621402" y="478003"/>
                        <a:pt x="620058" y="479348"/>
                        <a:pt x="595848" y="460519"/>
                      </a:cubicBezTo>
                      <a:cubicBezTo>
                        <a:pt x="571639" y="440344"/>
                        <a:pt x="570295" y="441689"/>
                        <a:pt x="547431" y="421516"/>
                      </a:cubicBezTo>
                      <a:cubicBezTo>
                        <a:pt x="542051" y="416136"/>
                        <a:pt x="538016" y="406721"/>
                        <a:pt x="540706" y="404032"/>
                      </a:cubicBezTo>
                      <a:close/>
                      <a:moveTo>
                        <a:pt x="160090" y="43589"/>
                      </a:moveTo>
                      <a:cubicBezTo>
                        <a:pt x="158745" y="42245"/>
                        <a:pt x="160090" y="43589"/>
                        <a:pt x="162779" y="44934"/>
                      </a:cubicBezTo>
                      <a:cubicBezTo>
                        <a:pt x="191023" y="59729"/>
                        <a:pt x="192368" y="57038"/>
                        <a:pt x="219266" y="74522"/>
                      </a:cubicBezTo>
                      <a:cubicBezTo>
                        <a:pt x="244821" y="92006"/>
                        <a:pt x="244821" y="93351"/>
                        <a:pt x="269029" y="113526"/>
                      </a:cubicBezTo>
                      <a:cubicBezTo>
                        <a:pt x="291893" y="133699"/>
                        <a:pt x="293238" y="132354"/>
                        <a:pt x="316102" y="153874"/>
                      </a:cubicBezTo>
                      <a:cubicBezTo>
                        <a:pt x="337621" y="175393"/>
                        <a:pt x="333586" y="178082"/>
                        <a:pt x="353760" y="200946"/>
                      </a:cubicBezTo>
                      <a:cubicBezTo>
                        <a:pt x="373934" y="223810"/>
                        <a:pt x="375279" y="222465"/>
                        <a:pt x="394108" y="245329"/>
                      </a:cubicBezTo>
                      <a:cubicBezTo>
                        <a:pt x="414283" y="268193"/>
                        <a:pt x="414283" y="266848"/>
                        <a:pt x="434456" y="289712"/>
                      </a:cubicBezTo>
                      <a:cubicBezTo>
                        <a:pt x="454631" y="312576"/>
                        <a:pt x="455975" y="311230"/>
                        <a:pt x="476149" y="332750"/>
                      </a:cubicBezTo>
                      <a:cubicBezTo>
                        <a:pt x="497668" y="354269"/>
                        <a:pt x="494979" y="356958"/>
                        <a:pt x="516497" y="377133"/>
                      </a:cubicBezTo>
                      <a:cubicBezTo>
                        <a:pt x="521877" y="382512"/>
                        <a:pt x="528602" y="390582"/>
                        <a:pt x="525912" y="393272"/>
                      </a:cubicBezTo>
                      <a:cubicBezTo>
                        <a:pt x="523222" y="395961"/>
                        <a:pt x="512463" y="390582"/>
                        <a:pt x="507083" y="385202"/>
                      </a:cubicBezTo>
                      <a:cubicBezTo>
                        <a:pt x="485564" y="363684"/>
                        <a:pt x="485564" y="363684"/>
                        <a:pt x="465389" y="340820"/>
                      </a:cubicBezTo>
                      <a:cubicBezTo>
                        <a:pt x="445216" y="317956"/>
                        <a:pt x="443871" y="319301"/>
                        <a:pt x="425041" y="296437"/>
                      </a:cubicBezTo>
                      <a:cubicBezTo>
                        <a:pt x="404868" y="273573"/>
                        <a:pt x="406213" y="273573"/>
                        <a:pt x="387384" y="250709"/>
                      </a:cubicBezTo>
                      <a:cubicBezTo>
                        <a:pt x="368555" y="227845"/>
                        <a:pt x="368555" y="227845"/>
                        <a:pt x="349725" y="204981"/>
                      </a:cubicBezTo>
                      <a:cubicBezTo>
                        <a:pt x="329552" y="182117"/>
                        <a:pt x="329552" y="182117"/>
                        <a:pt x="309377" y="160598"/>
                      </a:cubicBezTo>
                      <a:cubicBezTo>
                        <a:pt x="287858" y="139079"/>
                        <a:pt x="286513" y="140425"/>
                        <a:pt x="263649" y="120250"/>
                      </a:cubicBezTo>
                      <a:cubicBezTo>
                        <a:pt x="240786" y="100077"/>
                        <a:pt x="239441" y="101421"/>
                        <a:pt x="215232" y="82592"/>
                      </a:cubicBezTo>
                      <a:cubicBezTo>
                        <a:pt x="189678" y="65107"/>
                        <a:pt x="191023" y="62418"/>
                        <a:pt x="164125" y="47623"/>
                      </a:cubicBezTo>
                      <a:cubicBezTo>
                        <a:pt x="161434" y="46279"/>
                        <a:pt x="158745" y="44934"/>
                        <a:pt x="160090" y="43589"/>
                      </a:cubicBezTo>
                      <a:close/>
                      <a:moveTo>
                        <a:pt x="18199" y="551"/>
                      </a:moveTo>
                      <a:cubicBezTo>
                        <a:pt x="29631" y="1560"/>
                        <a:pt x="45098" y="3913"/>
                        <a:pt x="60564" y="7275"/>
                      </a:cubicBezTo>
                      <a:cubicBezTo>
                        <a:pt x="75359" y="9966"/>
                        <a:pt x="83428" y="12655"/>
                        <a:pt x="90153" y="15346"/>
                      </a:cubicBezTo>
                      <a:cubicBezTo>
                        <a:pt x="96878" y="18035"/>
                        <a:pt x="104947" y="20725"/>
                        <a:pt x="118397" y="24759"/>
                      </a:cubicBezTo>
                      <a:cubicBezTo>
                        <a:pt x="122431" y="26105"/>
                        <a:pt x="125121" y="28795"/>
                        <a:pt x="125121" y="30139"/>
                      </a:cubicBezTo>
                      <a:cubicBezTo>
                        <a:pt x="123777" y="31485"/>
                        <a:pt x="126466" y="34174"/>
                        <a:pt x="122431" y="32830"/>
                      </a:cubicBezTo>
                      <a:cubicBezTo>
                        <a:pt x="122431" y="32830"/>
                        <a:pt x="115707" y="30139"/>
                        <a:pt x="115707" y="30139"/>
                      </a:cubicBezTo>
                      <a:cubicBezTo>
                        <a:pt x="102258" y="24759"/>
                        <a:pt x="95533" y="22070"/>
                        <a:pt x="87463" y="20725"/>
                      </a:cubicBezTo>
                      <a:cubicBezTo>
                        <a:pt x="80738" y="18035"/>
                        <a:pt x="72669" y="16690"/>
                        <a:pt x="59219" y="12655"/>
                      </a:cubicBezTo>
                      <a:cubicBezTo>
                        <a:pt x="29631" y="5931"/>
                        <a:pt x="42" y="4586"/>
                        <a:pt x="42" y="1896"/>
                      </a:cubicBezTo>
                      <a:cubicBezTo>
                        <a:pt x="-630" y="-122"/>
                        <a:pt x="6767" y="-458"/>
                        <a:pt x="18199" y="55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54" name="任意多边形: 形状 1653" descr="e21cc12a-a79f-42c3-8f94-66aced2902ac"/>
                <p:cNvSpPr/>
                <p:nvPr/>
              </p:nvSpPr>
              <p:spPr>
                <a:xfrm>
                  <a:off x="11909708" y="4025729"/>
                  <a:ext cx="282293" cy="300866"/>
                </a:xfrm>
                <a:custGeom>
                  <a:avLst/>
                  <a:gdLst>
                    <a:gd name="connsiteX0" fmla="*/ 282293 w 282293"/>
                    <a:gd name="connsiteY0" fmla="*/ 0 h 300866"/>
                    <a:gd name="connsiteX1" fmla="*/ 282293 w 282293"/>
                    <a:gd name="connsiteY1" fmla="*/ 12717 h 300866"/>
                    <a:gd name="connsiteX2" fmla="*/ 270246 w 282293"/>
                    <a:gd name="connsiteY2" fmla="*/ 21662 h 300866"/>
                    <a:gd name="connsiteX3" fmla="*/ 243180 w 282293"/>
                    <a:gd name="connsiteY3" fmla="*/ 42508 h 300866"/>
                    <a:gd name="connsiteX4" fmla="*/ 186692 w 282293"/>
                    <a:gd name="connsiteY4" fmla="*/ 82856 h 300866"/>
                    <a:gd name="connsiteX5" fmla="*/ 138274 w 282293"/>
                    <a:gd name="connsiteY5" fmla="*/ 129929 h 300866"/>
                    <a:gd name="connsiteX6" fmla="*/ 93891 w 282293"/>
                    <a:gd name="connsiteY6" fmla="*/ 179692 h 300866"/>
                    <a:gd name="connsiteX7" fmla="*/ 54889 w 282293"/>
                    <a:gd name="connsiteY7" fmla="*/ 232145 h 300866"/>
                    <a:gd name="connsiteX8" fmla="*/ 17230 w 282293"/>
                    <a:gd name="connsiteY8" fmla="*/ 285942 h 300866"/>
                    <a:gd name="connsiteX9" fmla="*/ 2436 w 282293"/>
                    <a:gd name="connsiteY9" fmla="*/ 300737 h 300866"/>
                    <a:gd name="connsiteX10" fmla="*/ 3781 w 282293"/>
                    <a:gd name="connsiteY10" fmla="*/ 280562 h 300866"/>
                    <a:gd name="connsiteX11" fmla="*/ 40094 w 282293"/>
                    <a:gd name="connsiteY11" fmla="*/ 225419 h 300866"/>
                    <a:gd name="connsiteX12" fmla="*/ 81787 w 282293"/>
                    <a:gd name="connsiteY12" fmla="*/ 172967 h 300866"/>
                    <a:gd name="connsiteX13" fmla="*/ 130205 w 282293"/>
                    <a:gd name="connsiteY13" fmla="*/ 124550 h 300866"/>
                    <a:gd name="connsiteX14" fmla="*/ 181313 w 282293"/>
                    <a:gd name="connsiteY14" fmla="*/ 78821 h 300866"/>
                    <a:gd name="connsiteX15" fmla="*/ 235110 w 282293"/>
                    <a:gd name="connsiteY15" fmla="*/ 35784 h 300866"/>
                    <a:gd name="connsiteX16" fmla="*/ 262177 w 282293"/>
                    <a:gd name="connsiteY16" fmla="*/ 14937 h 300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2293" h="300866">
                      <a:moveTo>
                        <a:pt x="282293" y="0"/>
                      </a:moveTo>
                      <a:lnTo>
                        <a:pt x="282293" y="12717"/>
                      </a:lnTo>
                      <a:lnTo>
                        <a:pt x="270246" y="21662"/>
                      </a:lnTo>
                      <a:cubicBezTo>
                        <a:pt x="263353" y="27042"/>
                        <a:pt x="256629" y="32421"/>
                        <a:pt x="243180" y="42508"/>
                      </a:cubicBezTo>
                      <a:cubicBezTo>
                        <a:pt x="216281" y="64028"/>
                        <a:pt x="212246" y="61337"/>
                        <a:pt x="186692" y="82856"/>
                      </a:cubicBezTo>
                      <a:cubicBezTo>
                        <a:pt x="161138" y="105720"/>
                        <a:pt x="162484" y="107065"/>
                        <a:pt x="138274" y="129929"/>
                      </a:cubicBezTo>
                      <a:cubicBezTo>
                        <a:pt x="114066" y="154138"/>
                        <a:pt x="115410" y="154138"/>
                        <a:pt x="93891" y="179692"/>
                      </a:cubicBezTo>
                      <a:cubicBezTo>
                        <a:pt x="72373" y="205246"/>
                        <a:pt x="73718" y="205246"/>
                        <a:pt x="54889" y="232145"/>
                      </a:cubicBezTo>
                      <a:cubicBezTo>
                        <a:pt x="36059" y="259043"/>
                        <a:pt x="33370" y="257698"/>
                        <a:pt x="17230" y="285942"/>
                      </a:cubicBezTo>
                      <a:cubicBezTo>
                        <a:pt x="13195" y="292666"/>
                        <a:pt x="6471" y="302081"/>
                        <a:pt x="2436" y="300737"/>
                      </a:cubicBezTo>
                      <a:cubicBezTo>
                        <a:pt x="-1598" y="299391"/>
                        <a:pt x="-254" y="288631"/>
                        <a:pt x="3781" y="280562"/>
                      </a:cubicBezTo>
                      <a:cubicBezTo>
                        <a:pt x="19921" y="252318"/>
                        <a:pt x="21265" y="252318"/>
                        <a:pt x="40094" y="225419"/>
                      </a:cubicBezTo>
                      <a:cubicBezTo>
                        <a:pt x="60269" y="198521"/>
                        <a:pt x="60269" y="198521"/>
                        <a:pt x="81787" y="172967"/>
                      </a:cubicBezTo>
                      <a:cubicBezTo>
                        <a:pt x="104651" y="147414"/>
                        <a:pt x="105997" y="148759"/>
                        <a:pt x="130205" y="124550"/>
                      </a:cubicBezTo>
                      <a:cubicBezTo>
                        <a:pt x="154414" y="100341"/>
                        <a:pt x="155758" y="101686"/>
                        <a:pt x="181313" y="78821"/>
                      </a:cubicBezTo>
                      <a:cubicBezTo>
                        <a:pt x="208212" y="57303"/>
                        <a:pt x="206866" y="57303"/>
                        <a:pt x="235110" y="35784"/>
                      </a:cubicBezTo>
                      <a:cubicBezTo>
                        <a:pt x="249231" y="25697"/>
                        <a:pt x="255620" y="20317"/>
                        <a:pt x="262177" y="1493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55" name="任意多边形: 形状 1654" descr="47ef7aa9-09af-4992-8cbe-2c6367935ec2"/>
                <p:cNvSpPr/>
                <p:nvPr/>
              </p:nvSpPr>
              <p:spPr>
                <a:xfrm>
                  <a:off x="11677528" y="4341112"/>
                  <a:ext cx="225914" cy="367750"/>
                </a:xfrm>
                <a:custGeom>
                  <a:avLst/>
                  <a:gdLst>
                    <a:gd name="connsiteX0" fmla="*/ 223857 w 225914"/>
                    <a:gd name="connsiteY0" fmla="*/ 148 h 367750"/>
                    <a:gd name="connsiteX1" fmla="*/ 222512 w 225914"/>
                    <a:gd name="connsiteY1" fmla="*/ 20322 h 367750"/>
                    <a:gd name="connsiteX2" fmla="*/ 198302 w 225914"/>
                    <a:gd name="connsiteY2" fmla="*/ 78154 h 367750"/>
                    <a:gd name="connsiteX3" fmla="*/ 170060 w 225914"/>
                    <a:gd name="connsiteY3" fmla="*/ 135986 h 367750"/>
                    <a:gd name="connsiteX4" fmla="*/ 144505 w 225914"/>
                    <a:gd name="connsiteY4" fmla="*/ 193818 h 367750"/>
                    <a:gd name="connsiteX5" fmla="*/ 116262 w 225914"/>
                    <a:gd name="connsiteY5" fmla="*/ 251650 h 367750"/>
                    <a:gd name="connsiteX6" fmla="*/ 79949 w 225914"/>
                    <a:gd name="connsiteY6" fmla="*/ 306792 h 367750"/>
                    <a:gd name="connsiteX7" fmla="*/ 58430 w 225914"/>
                    <a:gd name="connsiteY7" fmla="*/ 332346 h 367750"/>
                    <a:gd name="connsiteX8" fmla="*/ 34221 w 225914"/>
                    <a:gd name="connsiteY8" fmla="*/ 356555 h 367750"/>
                    <a:gd name="connsiteX9" fmla="*/ 3288 w 225914"/>
                    <a:gd name="connsiteY9" fmla="*/ 365970 h 367750"/>
                    <a:gd name="connsiteX10" fmla="*/ 11357 w 225914"/>
                    <a:gd name="connsiteY10" fmla="*/ 340416 h 367750"/>
                    <a:gd name="connsiteX11" fmla="*/ 16737 w 225914"/>
                    <a:gd name="connsiteY11" fmla="*/ 336382 h 367750"/>
                    <a:gd name="connsiteX12" fmla="*/ 58430 w 225914"/>
                    <a:gd name="connsiteY12" fmla="*/ 293343 h 367750"/>
                    <a:gd name="connsiteX13" fmla="*/ 97433 w 225914"/>
                    <a:gd name="connsiteY13" fmla="*/ 242236 h 367750"/>
                    <a:gd name="connsiteX14" fmla="*/ 125677 w 225914"/>
                    <a:gd name="connsiteY14" fmla="*/ 185748 h 367750"/>
                    <a:gd name="connsiteX15" fmla="*/ 156610 w 225914"/>
                    <a:gd name="connsiteY15" fmla="*/ 130607 h 367750"/>
                    <a:gd name="connsiteX16" fmla="*/ 180818 w 225914"/>
                    <a:gd name="connsiteY16" fmla="*/ 72775 h 367750"/>
                    <a:gd name="connsiteX17" fmla="*/ 207717 w 225914"/>
                    <a:gd name="connsiteY17" fmla="*/ 14942 h 367750"/>
                    <a:gd name="connsiteX18" fmla="*/ 223857 w 225914"/>
                    <a:gd name="connsiteY18" fmla="*/ 148 h 367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25914" h="367750">
                      <a:moveTo>
                        <a:pt x="223857" y="148"/>
                      </a:moveTo>
                      <a:cubicBezTo>
                        <a:pt x="227892" y="2838"/>
                        <a:pt x="225201" y="13598"/>
                        <a:pt x="222512" y="20322"/>
                      </a:cubicBezTo>
                      <a:cubicBezTo>
                        <a:pt x="209062" y="48566"/>
                        <a:pt x="210408" y="48566"/>
                        <a:pt x="198302" y="78154"/>
                      </a:cubicBezTo>
                      <a:cubicBezTo>
                        <a:pt x="186198" y="107743"/>
                        <a:pt x="182164" y="106398"/>
                        <a:pt x="170060" y="135986"/>
                      </a:cubicBezTo>
                      <a:cubicBezTo>
                        <a:pt x="157954" y="164230"/>
                        <a:pt x="157954" y="164230"/>
                        <a:pt x="144505" y="193818"/>
                      </a:cubicBezTo>
                      <a:cubicBezTo>
                        <a:pt x="129712" y="222062"/>
                        <a:pt x="132401" y="223407"/>
                        <a:pt x="116262" y="251650"/>
                      </a:cubicBezTo>
                      <a:cubicBezTo>
                        <a:pt x="100122" y="279894"/>
                        <a:pt x="100122" y="279894"/>
                        <a:pt x="79949" y="306792"/>
                      </a:cubicBezTo>
                      <a:cubicBezTo>
                        <a:pt x="70534" y="320242"/>
                        <a:pt x="63810" y="325622"/>
                        <a:pt x="58430" y="332346"/>
                      </a:cubicBezTo>
                      <a:cubicBezTo>
                        <a:pt x="53050" y="337726"/>
                        <a:pt x="46325" y="344451"/>
                        <a:pt x="34221" y="356555"/>
                      </a:cubicBezTo>
                      <a:cubicBezTo>
                        <a:pt x="23462" y="367315"/>
                        <a:pt x="8668" y="370004"/>
                        <a:pt x="3288" y="365970"/>
                      </a:cubicBezTo>
                      <a:cubicBezTo>
                        <a:pt x="-3437" y="361935"/>
                        <a:pt x="598" y="349830"/>
                        <a:pt x="11357" y="340416"/>
                      </a:cubicBezTo>
                      <a:cubicBezTo>
                        <a:pt x="11357" y="340416"/>
                        <a:pt x="16737" y="336382"/>
                        <a:pt x="16737" y="336382"/>
                      </a:cubicBezTo>
                      <a:cubicBezTo>
                        <a:pt x="40945" y="313518"/>
                        <a:pt x="36911" y="317552"/>
                        <a:pt x="58430" y="293343"/>
                      </a:cubicBezTo>
                      <a:cubicBezTo>
                        <a:pt x="78604" y="267790"/>
                        <a:pt x="79949" y="269135"/>
                        <a:pt x="97433" y="242236"/>
                      </a:cubicBezTo>
                      <a:cubicBezTo>
                        <a:pt x="114917" y="215338"/>
                        <a:pt x="110882" y="213992"/>
                        <a:pt x="125677" y="185748"/>
                      </a:cubicBezTo>
                      <a:cubicBezTo>
                        <a:pt x="139126" y="157506"/>
                        <a:pt x="143161" y="158850"/>
                        <a:pt x="156610" y="130607"/>
                      </a:cubicBezTo>
                      <a:cubicBezTo>
                        <a:pt x="168714" y="102363"/>
                        <a:pt x="167369" y="102363"/>
                        <a:pt x="180818" y="72775"/>
                      </a:cubicBezTo>
                      <a:cubicBezTo>
                        <a:pt x="194268" y="44531"/>
                        <a:pt x="192924" y="43186"/>
                        <a:pt x="207717" y="14942"/>
                      </a:cubicBezTo>
                      <a:cubicBezTo>
                        <a:pt x="210408" y="6872"/>
                        <a:pt x="221166" y="-1198"/>
                        <a:pt x="223857" y="14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56" name="任意多边形: 形状 1655" descr="8c65d5b4-6c5b-4a20-96ac-6fab08280db6"/>
                <p:cNvSpPr/>
                <p:nvPr/>
              </p:nvSpPr>
              <p:spPr>
                <a:xfrm>
                  <a:off x="10619663" y="4139137"/>
                  <a:ext cx="961898" cy="612320"/>
                </a:xfrm>
                <a:custGeom>
                  <a:avLst/>
                  <a:gdLst>
                    <a:gd name="connsiteX0" fmla="*/ 677846 w 961898"/>
                    <a:gd name="connsiteY0" fmla="*/ 304336 h 612320"/>
                    <a:gd name="connsiteX1" fmla="*/ 699365 w 961898"/>
                    <a:gd name="connsiteY1" fmla="*/ 313750 h 612320"/>
                    <a:gd name="connsiteX2" fmla="*/ 750473 w 961898"/>
                    <a:gd name="connsiteY2" fmla="*/ 352754 h 612320"/>
                    <a:gd name="connsiteX3" fmla="*/ 793511 w 961898"/>
                    <a:gd name="connsiteY3" fmla="*/ 398481 h 612320"/>
                    <a:gd name="connsiteX4" fmla="*/ 836549 w 961898"/>
                    <a:gd name="connsiteY4" fmla="*/ 442864 h 612320"/>
                    <a:gd name="connsiteX5" fmla="*/ 879587 w 961898"/>
                    <a:gd name="connsiteY5" fmla="*/ 488592 h 612320"/>
                    <a:gd name="connsiteX6" fmla="*/ 918589 w 961898"/>
                    <a:gd name="connsiteY6" fmla="*/ 535665 h 612320"/>
                    <a:gd name="connsiteX7" fmla="*/ 954903 w 961898"/>
                    <a:gd name="connsiteY7" fmla="*/ 584083 h 612320"/>
                    <a:gd name="connsiteX8" fmla="*/ 957593 w 961898"/>
                    <a:gd name="connsiteY8" fmla="*/ 610981 h 612320"/>
                    <a:gd name="connsiteX9" fmla="*/ 930695 w 961898"/>
                    <a:gd name="connsiteY9" fmla="*/ 598877 h 612320"/>
                    <a:gd name="connsiteX10" fmla="*/ 926660 w 961898"/>
                    <a:gd name="connsiteY10" fmla="*/ 593497 h 612320"/>
                    <a:gd name="connsiteX11" fmla="*/ 894381 w 961898"/>
                    <a:gd name="connsiteY11" fmla="*/ 547769 h 612320"/>
                    <a:gd name="connsiteX12" fmla="*/ 859413 w 961898"/>
                    <a:gd name="connsiteY12" fmla="*/ 498007 h 612320"/>
                    <a:gd name="connsiteX13" fmla="*/ 817720 w 961898"/>
                    <a:gd name="connsiteY13" fmla="*/ 452279 h 612320"/>
                    <a:gd name="connsiteX14" fmla="*/ 780061 w 961898"/>
                    <a:gd name="connsiteY14" fmla="*/ 405206 h 612320"/>
                    <a:gd name="connsiteX15" fmla="*/ 734334 w 961898"/>
                    <a:gd name="connsiteY15" fmla="*/ 362169 h 612320"/>
                    <a:gd name="connsiteX16" fmla="*/ 685916 w 961898"/>
                    <a:gd name="connsiteY16" fmla="*/ 321821 h 612320"/>
                    <a:gd name="connsiteX17" fmla="*/ 677846 w 961898"/>
                    <a:gd name="connsiteY17" fmla="*/ 304336 h 612320"/>
                    <a:gd name="connsiteX18" fmla="*/ 161392 w 961898"/>
                    <a:gd name="connsiteY18" fmla="*/ 55523 h 612320"/>
                    <a:gd name="connsiteX19" fmla="*/ 168116 w 961898"/>
                    <a:gd name="connsiteY19" fmla="*/ 55523 h 612320"/>
                    <a:gd name="connsiteX20" fmla="*/ 232674 w 961898"/>
                    <a:gd name="connsiteY20" fmla="*/ 74353 h 612320"/>
                    <a:gd name="connsiteX21" fmla="*/ 295886 w 961898"/>
                    <a:gd name="connsiteY21" fmla="*/ 98562 h 612320"/>
                    <a:gd name="connsiteX22" fmla="*/ 359098 w 961898"/>
                    <a:gd name="connsiteY22" fmla="*/ 121425 h 612320"/>
                    <a:gd name="connsiteX23" fmla="*/ 418274 w 961898"/>
                    <a:gd name="connsiteY23" fmla="*/ 151014 h 612320"/>
                    <a:gd name="connsiteX24" fmla="*/ 478797 w 961898"/>
                    <a:gd name="connsiteY24" fmla="*/ 177913 h 612320"/>
                    <a:gd name="connsiteX25" fmla="*/ 537974 w 961898"/>
                    <a:gd name="connsiteY25" fmla="*/ 207501 h 612320"/>
                    <a:gd name="connsiteX26" fmla="*/ 595806 w 961898"/>
                    <a:gd name="connsiteY26" fmla="*/ 239780 h 612320"/>
                    <a:gd name="connsiteX27" fmla="*/ 648258 w 961898"/>
                    <a:gd name="connsiteY27" fmla="*/ 277437 h 612320"/>
                    <a:gd name="connsiteX28" fmla="*/ 660362 w 961898"/>
                    <a:gd name="connsiteY28" fmla="*/ 292232 h 612320"/>
                    <a:gd name="connsiteX29" fmla="*/ 640189 w 961898"/>
                    <a:gd name="connsiteY29" fmla="*/ 286852 h 612320"/>
                    <a:gd name="connsiteX30" fmla="*/ 587736 w 961898"/>
                    <a:gd name="connsiteY30" fmla="*/ 250540 h 612320"/>
                    <a:gd name="connsiteX31" fmla="*/ 531249 w 961898"/>
                    <a:gd name="connsiteY31" fmla="*/ 218261 h 612320"/>
                    <a:gd name="connsiteX32" fmla="*/ 474762 w 961898"/>
                    <a:gd name="connsiteY32" fmla="*/ 185982 h 612320"/>
                    <a:gd name="connsiteX33" fmla="*/ 415585 w 961898"/>
                    <a:gd name="connsiteY33" fmla="*/ 156394 h 612320"/>
                    <a:gd name="connsiteX34" fmla="*/ 355063 w 961898"/>
                    <a:gd name="connsiteY34" fmla="*/ 129495 h 612320"/>
                    <a:gd name="connsiteX35" fmla="*/ 291851 w 961898"/>
                    <a:gd name="connsiteY35" fmla="*/ 106631 h 612320"/>
                    <a:gd name="connsiteX36" fmla="*/ 228639 w 961898"/>
                    <a:gd name="connsiteY36" fmla="*/ 83767 h 612320"/>
                    <a:gd name="connsiteX37" fmla="*/ 166772 w 961898"/>
                    <a:gd name="connsiteY37" fmla="*/ 58214 h 612320"/>
                    <a:gd name="connsiteX38" fmla="*/ 161392 w 961898"/>
                    <a:gd name="connsiteY38" fmla="*/ 55523 h 612320"/>
                    <a:gd name="connsiteX39" fmla="*/ 0 w 961898"/>
                    <a:gd name="connsiteY39" fmla="*/ 382 h 612320"/>
                    <a:gd name="connsiteX40" fmla="*/ 60522 w 961898"/>
                    <a:gd name="connsiteY40" fmla="*/ 19210 h 612320"/>
                    <a:gd name="connsiteX41" fmla="*/ 119699 w 961898"/>
                    <a:gd name="connsiteY41" fmla="*/ 38039 h 612320"/>
                    <a:gd name="connsiteX42" fmla="*/ 126424 w 961898"/>
                    <a:gd name="connsiteY42" fmla="*/ 43419 h 612320"/>
                    <a:gd name="connsiteX43" fmla="*/ 125079 w 961898"/>
                    <a:gd name="connsiteY43" fmla="*/ 46109 h 612320"/>
                    <a:gd name="connsiteX44" fmla="*/ 117009 w 961898"/>
                    <a:gd name="connsiteY44" fmla="*/ 43419 h 612320"/>
                    <a:gd name="connsiteX45" fmla="*/ 57832 w 961898"/>
                    <a:gd name="connsiteY45" fmla="*/ 23245 h 612320"/>
                    <a:gd name="connsiteX46" fmla="*/ 0 w 961898"/>
                    <a:gd name="connsiteY46" fmla="*/ 382 h 61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961897" h="612320">
                      <a:moveTo>
                        <a:pt x="677846" y="304336"/>
                      </a:moveTo>
                      <a:cubicBezTo>
                        <a:pt x="680537" y="301646"/>
                        <a:pt x="691296" y="305681"/>
                        <a:pt x="699365" y="313750"/>
                      </a:cubicBezTo>
                      <a:cubicBezTo>
                        <a:pt x="724920" y="333925"/>
                        <a:pt x="726264" y="331235"/>
                        <a:pt x="750473" y="352754"/>
                      </a:cubicBezTo>
                      <a:cubicBezTo>
                        <a:pt x="773337" y="374273"/>
                        <a:pt x="770647" y="376963"/>
                        <a:pt x="793511" y="398481"/>
                      </a:cubicBezTo>
                      <a:cubicBezTo>
                        <a:pt x="815030" y="420001"/>
                        <a:pt x="815030" y="420001"/>
                        <a:pt x="836549" y="442864"/>
                      </a:cubicBezTo>
                      <a:cubicBezTo>
                        <a:pt x="858068" y="465728"/>
                        <a:pt x="859413" y="464384"/>
                        <a:pt x="879587" y="488592"/>
                      </a:cubicBezTo>
                      <a:cubicBezTo>
                        <a:pt x="899761" y="511456"/>
                        <a:pt x="899761" y="511456"/>
                        <a:pt x="918589" y="535665"/>
                      </a:cubicBezTo>
                      <a:cubicBezTo>
                        <a:pt x="937419" y="559873"/>
                        <a:pt x="936073" y="559873"/>
                        <a:pt x="954903" y="584083"/>
                      </a:cubicBezTo>
                      <a:cubicBezTo>
                        <a:pt x="962972" y="594842"/>
                        <a:pt x="964317" y="606947"/>
                        <a:pt x="957593" y="610981"/>
                      </a:cubicBezTo>
                      <a:cubicBezTo>
                        <a:pt x="950868" y="615016"/>
                        <a:pt x="938764" y="609636"/>
                        <a:pt x="930695" y="598877"/>
                      </a:cubicBezTo>
                      <a:cubicBezTo>
                        <a:pt x="930695" y="598877"/>
                        <a:pt x="926660" y="593497"/>
                        <a:pt x="926660" y="593497"/>
                      </a:cubicBezTo>
                      <a:cubicBezTo>
                        <a:pt x="909175" y="567943"/>
                        <a:pt x="911865" y="571979"/>
                        <a:pt x="894381" y="547769"/>
                      </a:cubicBezTo>
                      <a:cubicBezTo>
                        <a:pt x="875552" y="523560"/>
                        <a:pt x="878241" y="522216"/>
                        <a:pt x="859413" y="498007"/>
                      </a:cubicBezTo>
                      <a:cubicBezTo>
                        <a:pt x="840584" y="473797"/>
                        <a:pt x="837893" y="475143"/>
                        <a:pt x="817720" y="452279"/>
                      </a:cubicBezTo>
                      <a:cubicBezTo>
                        <a:pt x="797545" y="429415"/>
                        <a:pt x="801581" y="428070"/>
                        <a:pt x="780061" y="405206"/>
                      </a:cubicBezTo>
                      <a:cubicBezTo>
                        <a:pt x="758542" y="382342"/>
                        <a:pt x="757197" y="383688"/>
                        <a:pt x="734334" y="362169"/>
                      </a:cubicBezTo>
                      <a:cubicBezTo>
                        <a:pt x="711470" y="340649"/>
                        <a:pt x="710125" y="341994"/>
                        <a:pt x="685916" y="321821"/>
                      </a:cubicBezTo>
                      <a:cubicBezTo>
                        <a:pt x="680537" y="316441"/>
                        <a:pt x="675157" y="307026"/>
                        <a:pt x="677846" y="304336"/>
                      </a:cubicBezTo>
                      <a:close/>
                      <a:moveTo>
                        <a:pt x="161392" y="55523"/>
                      </a:moveTo>
                      <a:cubicBezTo>
                        <a:pt x="162737" y="52834"/>
                        <a:pt x="165427" y="54179"/>
                        <a:pt x="168116" y="55523"/>
                      </a:cubicBezTo>
                      <a:cubicBezTo>
                        <a:pt x="200395" y="66283"/>
                        <a:pt x="201740" y="63593"/>
                        <a:pt x="232674" y="74353"/>
                      </a:cubicBezTo>
                      <a:cubicBezTo>
                        <a:pt x="264952" y="85113"/>
                        <a:pt x="263607" y="86457"/>
                        <a:pt x="295886" y="98562"/>
                      </a:cubicBezTo>
                      <a:cubicBezTo>
                        <a:pt x="326819" y="110666"/>
                        <a:pt x="328164" y="109321"/>
                        <a:pt x="359098" y="121425"/>
                      </a:cubicBezTo>
                      <a:cubicBezTo>
                        <a:pt x="390031" y="133530"/>
                        <a:pt x="388686" y="137565"/>
                        <a:pt x="418274" y="151014"/>
                      </a:cubicBezTo>
                      <a:cubicBezTo>
                        <a:pt x="449208" y="164463"/>
                        <a:pt x="449208" y="164463"/>
                        <a:pt x="478797" y="177913"/>
                      </a:cubicBezTo>
                      <a:cubicBezTo>
                        <a:pt x="508385" y="192706"/>
                        <a:pt x="509730" y="191362"/>
                        <a:pt x="537974" y="207501"/>
                      </a:cubicBezTo>
                      <a:cubicBezTo>
                        <a:pt x="567562" y="223641"/>
                        <a:pt x="567562" y="222296"/>
                        <a:pt x="595806" y="239780"/>
                      </a:cubicBezTo>
                      <a:cubicBezTo>
                        <a:pt x="624049" y="257264"/>
                        <a:pt x="621359" y="259953"/>
                        <a:pt x="648258" y="277437"/>
                      </a:cubicBezTo>
                      <a:cubicBezTo>
                        <a:pt x="654982" y="282817"/>
                        <a:pt x="663053" y="289542"/>
                        <a:pt x="660362" y="292232"/>
                      </a:cubicBezTo>
                      <a:cubicBezTo>
                        <a:pt x="657673" y="294922"/>
                        <a:pt x="646913" y="290886"/>
                        <a:pt x="640189" y="286852"/>
                      </a:cubicBezTo>
                      <a:cubicBezTo>
                        <a:pt x="613290" y="269368"/>
                        <a:pt x="614634" y="268024"/>
                        <a:pt x="587736" y="250540"/>
                      </a:cubicBezTo>
                      <a:cubicBezTo>
                        <a:pt x="560837" y="233054"/>
                        <a:pt x="559493" y="234400"/>
                        <a:pt x="531249" y="218261"/>
                      </a:cubicBezTo>
                      <a:cubicBezTo>
                        <a:pt x="503005" y="202121"/>
                        <a:pt x="503005" y="202121"/>
                        <a:pt x="474762" y="185982"/>
                      </a:cubicBezTo>
                      <a:cubicBezTo>
                        <a:pt x="445173" y="171188"/>
                        <a:pt x="446518" y="169843"/>
                        <a:pt x="415585" y="156394"/>
                      </a:cubicBezTo>
                      <a:cubicBezTo>
                        <a:pt x="385996" y="142945"/>
                        <a:pt x="384651" y="142945"/>
                        <a:pt x="355063" y="129495"/>
                      </a:cubicBezTo>
                      <a:cubicBezTo>
                        <a:pt x="324130" y="116046"/>
                        <a:pt x="322784" y="118735"/>
                        <a:pt x="291851" y="106631"/>
                      </a:cubicBezTo>
                      <a:cubicBezTo>
                        <a:pt x="260918" y="94526"/>
                        <a:pt x="260918" y="94526"/>
                        <a:pt x="228639" y="83767"/>
                      </a:cubicBezTo>
                      <a:cubicBezTo>
                        <a:pt x="197706" y="71663"/>
                        <a:pt x="199050" y="70318"/>
                        <a:pt x="166772" y="58214"/>
                      </a:cubicBezTo>
                      <a:cubicBezTo>
                        <a:pt x="164082" y="56869"/>
                        <a:pt x="161392" y="56869"/>
                        <a:pt x="161392" y="55523"/>
                      </a:cubicBezTo>
                      <a:close/>
                      <a:moveTo>
                        <a:pt x="0" y="382"/>
                      </a:moveTo>
                      <a:cubicBezTo>
                        <a:pt x="1345" y="-2309"/>
                        <a:pt x="30933" y="9795"/>
                        <a:pt x="60522" y="19210"/>
                      </a:cubicBezTo>
                      <a:cubicBezTo>
                        <a:pt x="90111" y="28625"/>
                        <a:pt x="90111" y="28625"/>
                        <a:pt x="119699" y="38039"/>
                      </a:cubicBezTo>
                      <a:cubicBezTo>
                        <a:pt x="123734" y="39385"/>
                        <a:pt x="127768" y="40730"/>
                        <a:pt x="126424" y="43419"/>
                      </a:cubicBezTo>
                      <a:cubicBezTo>
                        <a:pt x="126424" y="44764"/>
                        <a:pt x="129114" y="47454"/>
                        <a:pt x="125079" y="46109"/>
                      </a:cubicBezTo>
                      <a:cubicBezTo>
                        <a:pt x="125079" y="46109"/>
                        <a:pt x="117009" y="43419"/>
                        <a:pt x="117009" y="43419"/>
                      </a:cubicBezTo>
                      <a:cubicBezTo>
                        <a:pt x="87420" y="32659"/>
                        <a:pt x="87420" y="34005"/>
                        <a:pt x="57832" y="23245"/>
                      </a:cubicBezTo>
                      <a:cubicBezTo>
                        <a:pt x="28244" y="12486"/>
                        <a:pt x="0" y="3071"/>
                        <a:pt x="0" y="38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57" name="任意多边形: 形状 1656" descr="156b5a62-e977-4073-9a57-abed25136a96"/>
                <p:cNvSpPr/>
                <p:nvPr/>
              </p:nvSpPr>
              <p:spPr>
                <a:xfrm>
                  <a:off x="11052647" y="3483191"/>
                  <a:ext cx="393335" cy="254192"/>
                </a:xfrm>
                <a:custGeom>
                  <a:avLst/>
                  <a:gdLst>
                    <a:gd name="connsiteX0" fmla="*/ 261002 w 393335"/>
                    <a:gd name="connsiteY0" fmla="*/ 0 h 254192"/>
                    <a:gd name="connsiteX1" fmla="*/ 336319 w 393335"/>
                    <a:gd name="connsiteY1" fmla="*/ 17484 h 254192"/>
                    <a:gd name="connsiteX2" fmla="*/ 391460 w 393335"/>
                    <a:gd name="connsiteY2" fmla="*/ 76661 h 254192"/>
                    <a:gd name="connsiteX3" fmla="*/ 390116 w 393335"/>
                    <a:gd name="connsiteY3" fmla="*/ 118355 h 254192"/>
                    <a:gd name="connsiteX4" fmla="*/ 368597 w 393335"/>
                    <a:gd name="connsiteY4" fmla="*/ 154667 h 254192"/>
                    <a:gd name="connsiteX5" fmla="*/ 293280 w 393335"/>
                    <a:gd name="connsiteY5" fmla="*/ 204430 h 254192"/>
                    <a:gd name="connsiteX6" fmla="*/ 208549 w 393335"/>
                    <a:gd name="connsiteY6" fmla="*/ 236708 h 254192"/>
                    <a:gd name="connsiteX7" fmla="*/ 118438 w 393335"/>
                    <a:gd name="connsiteY7" fmla="*/ 254192 h 254192"/>
                    <a:gd name="connsiteX8" fmla="*/ 36398 w 393335"/>
                    <a:gd name="connsiteY8" fmla="*/ 227293 h 254192"/>
                    <a:gd name="connsiteX9" fmla="*/ 85 w 393335"/>
                    <a:gd name="connsiteY9" fmla="*/ 165427 h 254192"/>
                    <a:gd name="connsiteX10" fmla="*/ 21603 w 393335"/>
                    <a:gd name="connsiteY10" fmla="*/ 110284 h 254192"/>
                    <a:gd name="connsiteX11" fmla="*/ 56572 w 393335"/>
                    <a:gd name="connsiteY11" fmla="*/ 79351 h 254192"/>
                    <a:gd name="connsiteX12" fmla="*/ 92885 w 393335"/>
                    <a:gd name="connsiteY12" fmla="*/ 59177 h 254192"/>
                    <a:gd name="connsiteX13" fmla="*/ 118943 w 393335"/>
                    <a:gd name="connsiteY13" fmla="*/ 48754 h 254192"/>
                    <a:gd name="connsiteX14" fmla="*/ 123787 w 393335"/>
                    <a:gd name="connsiteY14" fmla="*/ 48628 h 254192"/>
                    <a:gd name="connsiteX15" fmla="*/ 119784 w 393335"/>
                    <a:gd name="connsiteY15" fmla="*/ 51108 h 254192"/>
                    <a:gd name="connsiteX16" fmla="*/ 115749 w 393335"/>
                    <a:gd name="connsiteY16" fmla="*/ 57832 h 254192"/>
                    <a:gd name="connsiteX17" fmla="*/ 116926 w 393335"/>
                    <a:gd name="connsiteY17" fmla="*/ 60858 h 254192"/>
                    <a:gd name="connsiteX18" fmla="*/ 124577 w 393335"/>
                    <a:gd name="connsiteY18" fmla="*/ 58048 h 254192"/>
                    <a:gd name="connsiteX19" fmla="*/ 106334 w 393335"/>
                    <a:gd name="connsiteY19" fmla="*/ 68592 h 254192"/>
                    <a:gd name="connsiteX20" fmla="*/ 71366 w 393335"/>
                    <a:gd name="connsiteY20" fmla="*/ 87420 h 254192"/>
                    <a:gd name="connsiteX21" fmla="*/ 40433 w 393335"/>
                    <a:gd name="connsiteY21" fmla="*/ 117009 h 254192"/>
                    <a:gd name="connsiteX22" fmla="*/ 22949 w 393335"/>
                    <a:gd name="connsiteY22" fmla="*/ 164082 h 254192"/>
                    <a:gd name="connsiteX23" fmla="*/ 49847 w 393335"/>
                    <a:gd name="connsiteY23" fmla="*/ 213844 h 254192"/>
                    <a:gd name="connsiteX24" fmla="*/ 121129 w 393335"/>
                    <a:gd name="connsiteY24" fmla="*/ 235363 h 254192"/>
                    <a:gd name="connsiteX25" fmla="*/ 204514 w 393335"/>
                    <a:gd name="connsiteY25" fmla="*/ 219224 h 254192"/>
                    <a:gd name="connsiteX26" fmla="*/ 286556 w 393335"/>
                    <a:gd name="connsiteY26" fmla="*/ 186945 h 254192"/>
                    <a:gd name="connsiteX27" fmla="*/ 356492 w 393335"/>
                    <a:gd name="connsiteY27" fmla="*/ 143908 h 254192"/>
                    <a:gd name="connsiteX28" fmla="*/ 376667 w 393335"/>
                    <a:gd name="connsiteY28" fmla="*/ 79351 h 254192"/>
                    <a:gd name="connsiteX29" fmla="*/ 329593 w 393335"/>
                    <a:gd name="connsiteY29" fmla="*/ 29588 h 254192"/>
                    <a:gd name="connsiteX30" fmla="*/ 262347 w 393335"/>
                    <a:gd name="connsiteY30" fmla="*/ 14795 h 254192"/>
                    <a:gd name="connsiteX31" fmla="*/ 160132 w 393335"/>
                    <a:gd name="connsiteY31" fmla="*/ 37659 h 254192"/>
                    <a:gd name="connsiteX32" fmla="*/ 125164 w 393335"/>
                    <a:gd name="connsiteY32" fmla="*/ 57832 h 254192"/>
                    <a:gd name="connsiteX33" fmla="*/ 124577 w 393335"/>
                    <a:gd name="connsiteY33" fmla="*/ 58048 h 254192"/>
                    <a:gd name="connsiteX34" fmla="*/ 124659 w 393335"/>
                    <a:gd name="connsiteY34" fmla="*/ 58000 h 254192"/>
                    <a:gd name="connsiteX35" fmla="*/ 131888 w 393335"/>
                    <a:gd name="connsiteY35" fmla="*/ 48417 h 254192"/>
                    <a:gd name="connsiteX36" fmla="*/ 123787 w 393335"/>
                    <a:gd name="connsiteY36" fmla="*/ 48628 h 254192"/>
                    <a:gd name="connsiteX37" fmla="*/ 135251 w 393335"/>
                    <a:gd name="connsiteY37" fmla="*/ 41525 h 254192"/>
                    <a:gd name="connsiteX38" fmla="*/ 154752 w 393335"/>
                    <a:gd name="connsiteY38" fmla="*/ 30933 h 254192"/>
                    <a:gd name="connsiteX39" fmla="*/ 197790 w 393335"/>
                    <a:gd name="connsiteY39" fmla="*/ 12104 h 254192"/>
                    <a:gd name="connsiteX40" fmla="*/ 261002 w 393335"/>
                    <a:gd name="connsiteY40" fmla="*/ 0 h 254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393335" h="254192">
                      <a:moveTo>
                        <a:pt x="261002" y="0"/>
                      </a:moveTo>
                      <a:cubicBezTo>
                        <a:pt x="285211" y="0"/>
                        <a:pt x="312109" y="5380"/>
                        <a:pt x="336319" y="17484"/>
                      </a:cubicBezTo>
                      <a:cubicBezTo>
                        <a:pt x="360527" y="29588"/>
                        <a:pt x="383391" y="49763"/>
                        <a:pt x="391460" y="76661"/>
                      </a:cubicBezTo>
                      <a:cubicBezTo>
                        <a:pt x="394151" y="90111"/>
                        <a:pt x="394151" y="104905"/>
                        <a:pt x="390116" y="118355"/>
                      </a:cubicBezTo>
                      <a:cubicBezTo>
                        <a:pt x="386081" y="130459"/>
                        <a:pt x="378011" y="143908"/>
                        <a:pt x="368597" y="154667"/>
                      </a:cubicBezTo>
                      <a:cubicBezTo>
                        <a:pt x="349768" y="177531"/>
                        <a:pt x="321524" y="192325"/>
                        <a:pt x="293280" y="204430"/>
                      </a:cubicBezTo>
                      <a:cubicBezTo>
                        <a:pt x="265037" y="216535"/>
                        <a:pt x="236793" y="225948"/>
                        <a:pt x="208549" y="236708"/>
                      </a:cubicBezTo>
                      <a:cubicBezTo>
                        <a:pt x="180306" y="246123"/>
                        <a:pt x="149373" y="254192"/>
                        <a:pt x="118438" y="254192"/>
                      </a:cubicBezTo>
                      <a:cubicBezTo>
                        <a:pt x="87505" y="254192"/>
                        <a:pt x="57917" y="243432"/>
                        <a:pt x="36398" y="227293"/>
                      </a:cubicBezTo>
                      <a:cubicBezTo>
                        <a:pt x="13534" y="212499"/>
                        <a:pt x="-1261" y="188291"/>
                        <a:pt x="85" y="165427"/>
                      </a:cubicBezTo>
                      <a:cubicBezTo>
                        <a:pt x="85" y="142563"/>
                        <a:pt x="10845" y="123734"/>
                        <a:pt x="21603" y="110284"/>
                      </a:cubicBezTo>
                      <a:cubicBezTo>
                        <a:pt x="32363" y="96835"/>
                        <a:pt x="45813" y="87420"/>
                        <a:pt x="56572" y="79351"/>
                      </a:cubicBezTo>
                      <a:cubicBezTo>
                        <a:pt x="79436" y="65902"/>
                        <a:pt x="74056" y="68592"/>
                        <a:pt x="92885" y="59177"/>
                      </a:cubicBezTo>
                      <a:cubicBezTo>
                        <a:pt x="102300" y="54470"/>
                        <a:pt x="111714" y="50771"/>
                        <a:pt x="118943" y="48754"/>
                      </a:cubicBezTo>
                      <a:lnTo>
                        <a:pt x="123787" y="48628"/>
                      </a:lnTo>
                      <a:lnTo>
                        <a:pt x="119784" y="51108"/>
                      </a:lnTo>
                      <a:cubicBezTo>
                        <a:pt x="113059" y="56487"/>
                        <a:pt x="114404" y="55143"/>
                        <a:pt x="115749" y="57832"/>
                      </a:cubicBezTo>
                      <a:cubicBezTo>
                        <a:pt x="115749" y="59177"/>
                        <a:pt x="115749" y="60522"/>
                        <a:pt x="116926" y="60858"/>
                      </a:cubicBezTo>
                      <a:lnTo>
                        <a:pt x="124577" y="58048"/>
                      </a:lnTo>
                      <a:lnTo>
                        <a:pt x="106334" y="68592"/>
                      </a:lnTo>
                      <a:cubicBezTo>
                        <a:pt x="90195" y="78007"/>
                        <a:pt x="91541" y="73971"/>
                        <a:pt x="71366" y="87420"/>
                      </a:cubicBezTo>
                      <a:cubicBezTo>
                        <a:pt x="60606" y="95491"/>
                        <a:pt x="49847" y="104905"/>
                        <a:pt x="40433" y="117009"/>
                      </a:cubicBezTo>
                      <a:cubicBezTo>
                        <a:pt x="31018" y="130459"/>
                        <a:pt x="22949" y="146597"/>
                        <a:pt x="22949" y="164082"/>
                      </a:cubicBezTo>
                      <a:cubicBezTo>
                        <a:pt x="21603" y="181566"/>
                        <a:pt x="31018" y="200395"/>
                        <a:pt x="49847" y="213844"/>
                      </a:cubicBezTo>
                      <a:cubicBezTo>
                        <a:pt x="68677" y="227293"/>
                        <a:pt x="94230" y="235363"/>
                        <a:pt x="121129" y="235363"/>
                      </a:cubicBezTo>
                      <a:cubicBezTo>
                        <a:pt x="149373" y="235363"/>
                        <a:pt x="177616" y="228639"/>
                        <a:pt x="204514" y="219224"/>
                      </a:cubicBezTo>
                      <a:cubicBezTo>
                        <a:pt x="231413" y="208464"/>
                        <a:pt x="259657" y="197705"/>
                        <a:pt x="286556" y="186945"/>
                      </a:cubicBezTo>
                      <a:cubicBezTo>
                        <a:pt x="313455" y="176187"/>
                        <a:pt x="339008" y="164082"/>
                        <a:pt x="356492" y="143908"/>
                      </a:cubicBezTo>
                      <a:cubicBezTo>
                        <a:pt x="372632" y="125079"/>
                        <a:pt x="383391" y="100870"/>
                        <a:pt x="376667" y="79351"/>
                      </a:cubicBezTo>
                      <a:cubicBezTo>
                        <a:pt x="371287" y="57832"/>
                        <a:pt x="351112" y="40348"/>
                        <a:pt x="329593" y="29588"/>
                      </a:cubicBezTo>
                      <a:cubicBezTo>
                        <a:pt x="306729" y="18829"/>
                        <a:pt x="283865" y="14795"/>
                        <a:pt x="262347" y="14795"/>
                      </a:cubicBezTo>
                      <a:cubicBezTo>
                        <a:pt x="219309" y="14795"/>
                        <a:pt x="182996" y="26899"/>
                        <a:pt x="160132" y="37659"/>
                      </a:cubicBezTo>
                      <a:cubicBezTo>
                        <a:pt x="137268" y="49763"/>
                        <a:pt x="142648" y="48417"/>
                        <a:pt x="125164" y="57832"/>
                      </a:cubicBezTo>
                      <a:lnTo>
                        <a:pt x="124577" y="58048"/>
                      </a:lnTo>
                      <a:lnTo>
                        <a:pt x="124659" y="58000"/>
                      </a:lnTo>
                      <a:cubicBezTo>
                        <a:pt x="129535" y="54133"/>
                        <a:pt x="132561" y="50435"/>
                        <a:pt x="131888" y="48417"/>
                      </a:cubicBezTo>
                      <a:lnTo>
                        <a:pt x="123787" y="48628"/>
                      </a:lnTo>
                      <a:lnTo>
                        <a:pt x="135251" y="41525"/>
                      </a:lnTo>
                      <a:cubicBezTo>
                        <a:pt x="138949" y="39339"/>
                        <a:pt x="143320" y="36985"/>
                        <a:pt x="154752" y="30933"/>
                      </a:cubicBezTo>
                      <a:cubicBezTo>
                        <a:pt x="165512" y="25554"/>
                        <a:pt x="180306" y="18829"/>
                        <a:pt x="197790" y="12104"/>
                      </a:cubicBezTo>
                      <a:cubicBezTo>
                        <a:pt x="215274" y="5380"/>
                        <a:pt x="236793" y="0"/>
                        <a:pt x="261002" y="0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658" name="任意多边形: 形状 1657" descr="a8b75c3b-b1a4-4d00-8010-b042ff7e1579"/>
                <p:cNvSpPr/>
                <p:nvPr/>
              </p:nvSpPr>
              <p:spPr>
                <a:xfrm>
                  <a:off x="11484685" y="5526944"/>
                  <a:ext cx="74270" cy="116956"/>
                </a:xfrm>
                <a:custGeom>
                  <a:avLst/>
                  <a:gdLst>
                    <a:gd name="connsiteX0" fmla="*/ 44488 w 74270"/>
                    <a:gd name="connsiteY0" fmla="*/ 211 h 116956"/>
                    <a:gd name="connsiteX1" fmla="*/ 71051 w 74270"/>
                    <a:gd name="connsiteY1" fmla="*/ 16687 h 116956"/>
                    <a:gd name="connsiteX2" fmla="*/ 72395 w 74270"/>
                    <a:gd name="connsiteY2" fmla="*/ 100072 h 116956"/>
                    <a:gd name="connsiteX3" fmla="*/ 26668 w 74270"/>
                    <a:gd name="connsiteY3" fmla="*/ 105452 h 116956"/>
                    <a:gd name="connsiteX4" fmla="*/ 2459 w 74270"/>
                    <a:gd name="connsiteY4" fmla="*/ 69139 h 116956"/>
                    <a:gd name="connsiteX5" fmla="*/ 14564 w 74270"/>
                    <a:gd name="connsiteY5" fmla="*/ 42240 h 116956"/>
                    <a:gd name="connsiteX6" fmla="*/ 25323 w 74270"/>
                    <a:gd name="connsiteY6" fmla="*/ 40895 h 116956"/>
                    <a:gd name="connsiteX7" fmla="*/ 23978 w 74270"/>
                    <a:gd name="connsiteY7" fmla="*/ 22067 h 116956"/>
                    <a:gd name="connsiteX8" fmla="*/ 44488 w 74270"/>
                    <a:gd name="connsiteY8" fmla="*/ 211 h 11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270" h="116956">
                      <a:moveTo>
                        <a:pt x="44488" y="211"/>
                      </a:moveTo>
                      <a:cubicBezTo>
                        <a:pt x="56256" y="-1135"/>
                        <a:pt x="69033" y="3909"/>
                        <a:pt x="71051" y="16687"/>
                      </a:cubicBezTo>
                      <a:cubicBezTo>
                        <a:pt x="75086" y="44930"/>
                        <a:pt x="75086" y="71828"/>
                        <a:pt x="72395" y="100072"/>
                      </a:cubicBezTo>
                      <a:cubicBezTo>
                        <a:pt x="69706" y="121591"/>
                        <a:pt x="37427" y="121591"/>
                        <a:pt x="26668" y="105452"/>
                      </a:cubicBezTo>
                      <a:lnTo>
                        <a:pt x="2459" y="69139"/>
                      </a:lnTo>
                      <a:cubicBezTo>
                        <a:pt x="-4265" y="59724"/>
                        <a:pt x="3804" y="46275"/>
                        <a:pt x="14564" y="42240"/>
                      </a:cubicBezTo>
                      <a:cubicBezTo>
                        <a:pt x="18599" y="40895"/>
                        <a:pt x="21288" y="40895"/>
                        <a:pt x="25323" y="40895"/>
                      </a:cubicBezTo>
                      <a:cubicBezTo>
                        <a:pt x="25323" y="34171"/>
                        <a:pt x="25323" y="28791"/>
                        <a:pt x="23978" y="22067"/>
                      </a:cubicBezTo>
                      <a:cubicBezTo>
                        <a:pt x="21961" y="9289"/>
                        <a:pt x="32720" y="1556"/>
                        <a:pt x="44488" y="211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254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02" name="组合 1301" descr="e2a10105-05bb-4351-98cd-5c6fcc2cccf4"/>
              <p:cNvGrpSpPr/>
              <p:nvPr/>
            </p:nvGrpSpPr>
            <p:grpSpPr>
              <a:xfrm>
                <a:off x="-1" y="148767"/>
                <a:ext cx="2195883" cy="3828973"/>
                <a:chOff x="0" y="192006"/>
                <a:chExt cx="2042150" cy="3560908"/>
              </a:xfrm>
            </p:grpSpPr>
            <p:sp>
              <p:nvSpPr>
                <p:cNvPr id="1433" name="任意多边形: 形状 1432" descr="3ec0fb36-e2f4-4194-a3a7-1902cf00e39b"/>
                <p:cNvSpPr/>
                <p:nvPr/>
              </p:nvSpPr>
              <p:spPr>
                <a:xfrm>
                  <a:off x="472637" y="1796639"/>
                  <a:ext cx="765061" cy="580855"/>
                </a:xfrm>
                <a:custGeom>
                  <a:avLst/>
                  <a:gdLst>
                    <a:gd name="connsiteX0" fmla="*/ 764722 w 765061"/>
                    <a:gd name="connsiteY0" fmla="*/ 596 h 580855"/>
                    <a:gd name="connsiteX1" fmla="*/ 743573 w 765061"/>
                    <a:gd name="connsiteY1" fmla="*/ 27310 h 580855"/>
                    <a:gd name="connsiteX2" fmla="*/ 714634 w 765061"/>
                    <a:gd name="connsiteY2" fmla="*/ 54024 h 580855"/>
                    <a:gd name="connsiteX3" fmla="*/ 642283 w 765061"/>
                    <a:gd name="connsiteY3" fmla="*/ 126375 h 580855"/>
                    <a:gd name="connsiteX4" fmla="*/ 593308 w 765061"/>
                    <a:gd name="connsiteY4" fmla="*/ 174237 h 580855"/>
                    <a:gd name="connsiteX5" fmla="*/ 537654 w 765061"/>
                    <a:gd name="connsiteY5" fmla="*/ 226552 h 580855"/>
                    <a:gd name="connsiteX6" fmla="*/ 411876 w 765061"/>
                    <a:gd name="connsiteY6" fmla="*/ 337860 h 580855"/>
                    <a:gd name="connsiteX7" fmla="*/ 341753 w 765061"/>
                    <a:gd name="connsiteY7" fmla="*/ 389062 h 580855"/>
                    <a:gd name="connsiteX8" fmla="*/ 272741 w 765061"/>
                    <a:gd name="connsiteY8" fmla="*/ 436924 h 580855"/>
                    <a:gd name="connsiteX9" fmla="*/ 144737 w 765061"/>
                    <a:gd name="connsiteY9" fmla="*/ 517065 h 580855"/>
                    <a:gd name="connsiteX10" fmla="*/ 46787 w 765061"/>
                    <a:gd name="connsiteY10" fmla="*/ 561588 h 580855"/>
                    <a:gd name="connsiteX11" fmla="*/ 8941 w 765061"/>
                    <a:gd name="connsiteY11" fmla="*/ 578285 h 580855"/>
                    <a:gd name="connsiteX12" fmla="*/ 37 w 765061"/>
                    <a:gd name="connsiteY12" fmla="*/ 578285 h 580855"/>
                    <a:gd name="connsiteX13" fmla="*/ 6715 w 765061"/>
                    <a:gd name="connsiteY13" fmla="*/ 573833 h 580855"/>
                    <a:gd name="connsiteX14" fmla="*/ 44560 w 765061"/>
                    <a:gd name="connsiteY14" fmla="*/ 557136 h 580855"/>
                    <a:gd name="connsiteX15" fmla="*/ 138058 w 765061"/>
                    <a:gd name="connsiteY15" fmla="*/ 508160 h 580855"/>
                    <a:gd name="connsiteX16" fmla="*/ 264950 w 765061"/>
                    <a:gd name="connsiteY16" fmla="*/ 429132 h 580855"/>
                    <a:gd name="connsiteX17" fmla="*/ 333961 w 765061"/>
                    <a:gd name="connsiteY17" fmla="*/ 381270 h 580855"/>
                    <a:gd name="connsiteX18" fmla="*/ 401858 w 765061"/>
                    <a:gd name="connsiteY18" fmla="*/ 328955 h 580855"/>
                    <a:gd name="connsiteX19" fmla="*/ 526524 w 765061"/>
                    <a:gd name="connsiteY19" fmla="*/ 218760 h 580855"/>
                    <a:gd name="connsiteX20" fmla="*/ 584404 w 765061"/>
                    <a:gd name="connsiteY20" fmla="*/ 168671 h 580855"/>
                    <a:gd name="connsiteX21" fmla="*/ 632266 w 765061"/>
                    <a:gd name="connsiteY21" fmla="*/ 119696 h 580855"/>
                    <a:gd name="connsiteX22" fmla="*/ 705729 w 765061"/>
                    <a:gd name="connsiteY22" fmla="*/ 49571 h 580855"/>
                    <a:gd name="connsiteX23" fmla="*/ 733556 w 765061"/>
                    <a:gd name="connsiteY23" fmla="*/ 22859 h 580855"/>
                    <a:gd name="connsiteX24" fmla="*/ 764722 w 765061"/>
                    <a:gd name="connsiteY24" fmla="*/ 596 h 580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65061" h="580855">
                      <a:moveTo>
                        <a:pt x="764722" y="596"/>
                      </a:moveTo>
                      <a:cubicBezTo>
                        <a:pt x="766949" y="2822"/>
                        <a:pt x="758044" y="18406"/>
                        <a:pt x="743573" y="27310"/>
                      </a:cubicBezTo>
                      <a:cubicBezTo>
                        <a:pt x="730217" y="40667"/>
                        <a:pt x="731330" y="36215"/>
                        <a:pt x="714634" y="54024"/>
                      </a:cubicBezTo>
                      <a:cubicBezTo>
                        <a:pt x="696824" y="71834"/>
                        <a:pt x="672336" y="96322"/>
                        <a:pt x="642283" y="126375"/>
                      </a:cubicBezTo>
                      <a:cubicBezTo>
                        <a:pt x="627814" y="141957"/>
                        <a:pt x="611117" y="157540"/>
                        <a:pt x="593308" y="174237"/>
                      </a:cubicBezTo>
                      <a:cubicBezTo>
                        <a:pt x="576612" y="190933"/>
                        <a:pt x="557689" y="208743"/>
                        <a:pt x="537654" y="226552"/>
                      </a:cubicBezTo>
                      <a:cubicBezTo>
                        <a:pt x="497583" y="262171"/>
                        <a:pt x="457512" y="302241"/>
                        <a:pt x="411876" y="337860"/>
                      </a:cubicBezTo>
                      <a:cubicBezTo>
                        <a:pt x="389615" y="356782"/>
                        <a:pt x="365127" y="372365"/>
                        <a:pt x="341753" y="389062"/>
                      </a:cubicBezTo>
                      <a:cubicBezTo>
                        <a:pt x="319490" y="406870"/>
                        <a:pt x="295002" y="421341"/>
                        <a:pt x="272741" y="436924"/>
                      </a:cubicBezTo>
                      <a:cubicBezTo>
                        <a:pt x="227105" y="466977"/>
                        <a:pt x="183695" y="495917"/>
                        <a:pt x="144737" y="517065"/>
                      </a:cubicBezTo>
                      <a:cubicBezTo>
                        <a:pt x="105780" y="538214"/>
                        <a:pt x="71274" y="551571"/>
                        <a:pt x="46787" y="561588"/>
                      </a:cubicBezTo>
                      <a:cubicBezTo>
                        <a:pt x="23412" y="571606"/>
                        <a:pt x="27864" y="570493"/>
                        <a:pt x="8941" y="578285"/>
                      </a:cubicBezTo>
                      <a:cubicBezTo>
                        <a:pt x="-1076" y="582737"/>
                        <a:pt x="37" y="580510"/>
                        <a:pt x="37" y="578285"/>
                      </a:cubicBezTo>
                      <a:cubicBezTo>
                        <a:pt x="1150" y="577172"/>
                        <a:pt x="-1076" y="577172"/>
                        <a:pt x="6715" y="573833"/>
                      </a:cubicBezTo>
                      <a:cubicBezTo>
                        <a:pt x="25638" y="564928"/>
                        <a:pt x="21186" y="568267"/>
                        <a:pt x="44560" y="557136"/>
                      </a:cubicBezTo>
                      <a:cubicBezTo>
                        <a:pt x="67935" y="547119"/>
                        <a:pt x="99101" y="529309"/>
                        <a:pt x="138058" y="508160"/>
                      </a:cubicBezTo>
                      <a:cubicBezTo>
                        <a:pt x="177017" y="487012"/>
                        <a:pt x="220426" y="459185"/>
                        <a:pt x="264950" y="429132"/>
                      </a:cubicBezTo>
                      <a:cubicBezTo>
                        <a:pt x="287212" y="413549"/>
                        <a:pt x="311699" y="397965"/>
                        <a:pt x="333961" y="381270"/>
                      </a:cubicBezTo>
                      <a:cubicBezTo>
                        <a:pt x="356222" y="364574"/>
                        <a:pt x="379597" y="346764"/>
                        <a:pt x="401858" y="328955"/>
                      </a:cubicBezTo>
                      <a:cubicBezTo>
                        <a:pt x="446382" y="293336"/>
                        <a:pt x="487565" y="254379"/>
                        <a:pt x="526524" y="218760"/>
                      </a:cubicBezTo>
                      <a:cubicBezTo>
                        <a:pt x="546559" y="200951"/>
                        <a:pt x="566594" y="185367"/>
                        <a:pt x="584404" y="168671"/>
                      </a:cubicBezTo>
                      <a:cubicBezTo>
                        <a:pt x="602213" y="151976"/>
                        <a:pt x="616682" y="134166"/>
                        <a:pt x="632266" y="119696"/>
                      </a:cubicBezTo>
                      <a:cubicBezTo>
                        <a:pt x="662319" y="90756"/>
                        <a:pt x="687919" y="67381"/>
                        <a:pt x="705729" y="49571"/>
                      </a:cubicBezTo>
                      <a:cubicBezTo>
                        <a:pt x="723538" y="32876"/>
                        <a:pt x="719086" y="36215"/>
                        <a:pt x="733556" y="22859"/>
                      </a:cubicBezTo>
                      <a:cubicBezTo>
                        <a:pt x="746913" y="8388"/>
                        <a:pt x="762496" y="-2742"/>
                        <a:pt x="764722" y="59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34" name="任意多边形: 形状 1433" descr="d426cf44-e223-45da-b042-f708264472f7"/>
                <p:cNvSpPr/>
                <p:nvPr/>
              </p:nvSpPr>
              <p:spPr>
                <a:xfrm>
                  <a:off x="1" y="1477622"/>
                  <a:ext cx="1564025" cy="1083106"/>
                </a:xfrm>
                <a:custGeom>
                  <a:avLst/>
                  <a:gdLst>
                    <a:gd name="connsiteX0" fmla="*/ 1258925 w 1564025"/>
                    <a:gd name="connsiteY0" fmla="*/ 300 h 1083106"/>
                    <a:gd name="connsiteX1" fmla="*/ 1272977 w 1564025"/>
                    <a:gd name="connsiteY1" fmla="*/ 10179 h 1083106"/>
                    <a:gd name="connsiteX2" fmla="*/ 1284109 w 1564025"/>
                    <a:gd name="connsiteY2" fmla="*/ 15744 h 1083106"/>
                    <a:gd name="connsiteX3" fmla="*/ 1308596 w 1564025"/>
                    <a:gd name="connsiteY3" fmla="*/ 66946 h 1083106"/>
                    <a:gd name="connsiteX4" fmla="*/ 1380946 w 1564025"/>
                    <a:gd name="connsiteY4" fmla="*/ 65833 h 1083106"/>
                    <a:gd name="connsiteX5" fmla="*/ 1410999 w 1564025"/>
                    <a:gd name="connsiteY5" fmla="*/ 128164 h 1083106"/>
                    <a:gd name="connsiteX6" fmla="*/ 1496707 w 1564025"/>
                    <a:gd name="connsiteY6" fmla="*/ 149313 h 1083106"/>
                    <a:gd name="connsiteX7" fmla="*/ 1551248 w 1564025"/>
                    <a:gd name="connsiteY7" fmla="*/ 233907 h 1083106"/>
                    <a:gd name="connsiteX8" fmla="*/ 1432148 w 1564025"/>
                    <a:gd name="connsiteY8" fmla="*/ 287335 h 1083106"/>
                    <a:gd name="connsiteX9" fmla="*/ 1237359 w 1564025"/>
                    <a:gd name="connsiteY9" fmla="*/ 319614 h 1083106"/>
                    <a:gd name="connsiteX10" fmla="*/ 1235133 w 1564025"/>
                    <a:gd name="connsiteY10" fmla="*/ 322953 h 1083106"/>
                    <a:gd name="connsiteX11" fmla="*/ 1227341 w 1564025"/>
                    <a:gd name="connsiteY11" fmla="*/ 329632 h 1083106"/>
                    <a:gd name="connsiteX12" fmla="*/ 165484 w 1564025"/>
                    <a:gd name="connsiteY12" fmla="*/ 1031754 h 1083106"/>
                    <a:gd name="connsiteX13" fmla="*/ 0 w 1564025"/>
                    <a:gd name="connsiteY13" fmla="*/ 1083106 h 1083106"/>
                    <a:gd name="connsiteX14" fmla="*/ 0 w 1564025"/>
                    <a:gd name="connsiteY14" fmla="*/ 1047807 h 1083106"/>
                    <a:gd name="connsiteX15" fmla="*/ 142003 w 1564025"/>
                    <a:gd name="connsiteY15" fmla="*/ 1004192 h 1083106"/>
                    <a:gd name="connsiteX16" fmla="*/ 617374 w 1564025"/>
                    <a:gd name="connsiteY16" fmla="*/ 785994 h 1083106"/>
                    <a:gd name="connsiteX17" fmla="*/ 836651 w 1564025"/>
                    <a:gd name="connsiteY17" fmla="*/ 158218 h 1083106"/>
                    <a:gd name="connsiteX18" fmla="*/ 839990 w 1564025"/>
                    <a:gd name="connsiteY18" fmla="*/ 152652 h 1083106"/>
                    <a:gd name="connsiteX19" fmla="*/ 876721 w 1564025"/>
                    <a:gd name="connsiteY19" fmla="*/ 160444 h 1083106"/>
                    <a:gd name="connsiteX20" fmla="*/ 927923 w 1564025"/>
                    <a:gd name="connsiteY20" fmla="*/ 449844 h 1083106"/>
                    <a:gd name="connsiteX21" fmla="*/ 910114 w 1564025"/>
                    <a:gd name="connsiteY21" fmla="*/ 508838 h 1083106"/>
                    <a:gd name="connsiteX22" fmla="*/ 909001 w 1564025"/>
                    <a:gd name="connsiteY22" fmla="*/ 513290 h 1083106"/>
                    <a:gd name="connsiteX23" fmla="*/ 867817 w 1564025"/>
                    <a:gd name="connsiteY23" fmla="*/ 617920 h 1083106"/>
                    <a:gd name="connsiteX24" fmla="*/ 1203967 w 1564025"/>
                    <a:gd name="connsiteY24" fmla="*/ 301805 h 1083106"/>
                    <a:gd name="connsiteX25" fmla="*/ 1208419 w 1564025"/>
                    <a:gd name="connsiteY25" fmla="*/ 294013 h 1083106"/>
                    <a:gd name="connsiteX26" fmla="*/ 1213985 w 1564025"/>
                    <a:gd name="connsiteY26" fmla="*/ 278431 h 1083106"/>
                    <a:gd name="connsiteX27" fmla="*/ 1192836 w 1564025"/>
                    <a:gd name="connsiteY27" fmla="*/ 81415 h 1083106"/>
                    <a:gd name="connsiteX28" fmla="*/ 1201741 w 1564025"/>
                    <a:gd name="connsiteY28" fmla="*/ 35779 h 1083106"/>
                    <a:gd name="connsiteX29" fmla="*/ 1206193 w 1564025"/>
                    <a:gd name="connsiteY29" fmla="*/ 16857 h 1083106"/>
                    <a:gd name="connsiteX30" fmla="*/ 1236246 w 1564025"/>
                    <a:gd name="connsiteY30" fmla="*/ 7952 h 1083106"/>
                    <a:gd name="connsiteX31" fmla="*/ 1240699 w 1564025"/>
                    <a:gd name="connsiteY31" fmla="*/ 4613 h 1083106"/>
                    <a:gd name="connsiteX32" fmla="*/ 1258925 w 1564025"/>
                    <a:gd name="connsiteY32" fmla="*/ 300 h 108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564025" h="1083106">
                      <a:moveTo>
                        <a:pt x="1258925" y="300"/>
                      </a:moveTo>
                      <a:cubicBezTo>
                        <a:pt x="1264908" y="1274"/>
                        <a:pt x="1270195" y="4613"/>
                        <a:pt x="1272977" y="10179"/>
                      </a:cubicBezTo>
                      <a:cubicBezTo>
                        <a:pt x="1277430" y="12405"/>
                        <a:pt x="1280769" y="13518"/>
                        <a:pt x="1284109" y="15744"/>
                      </a:cubicBezTo>
                      <a:cubicBezTo>
                        <a:pt x="1304144" y="27988"/>
                        <a:pt x="1309709" y="46910"/>
                        <a:pt x="1308596" y="66946"/>
                      </a:cubicBezTo>
                      <a:cubicBezTo>
                        <a:pt x="1328631" y="53588"/>
                        <a:pt x="1356458" y="51362"/>
                        <a:pt x="1380946" y="65833"/>
                      </a:cubicBezTo>
                      <a:cubicBezTo>
                        <a:pt x="1407660" y="81415"/>
                        <a:pt x="1414339" y="104790"/>
                        <a:pt x="1410999" y="128164"/>
                      </a:cubicBezTo>
                      <a:cubicBezTo>
                        <a:pt x="1444392" y="121487"/>
                        <a:pt x="1480011" y="123712"/>
                        <a:pt x="1496707" y="149313"/>
                      </a:cubicBezTo>
                      <a:cubicBezTo>
                        <a:pt x="1544569" y="135956"/>
                        <a:pt x="1585753" y="192723"/>
                        <a:pt x="1551248" y="233907"/>
                      </a:cubicBezTo>
                      <a:cubicBezTo>
                        <a:pt x="1524534" y="265073"/>
                        <a:pt x="1473332" y="276204"/>
                        <a:pt x="1432148" y="287335"/>
                      </a:cubicBezTo>
                      <a:cubicBezTo>
                        <a:pt x="1368703" y="305145"/>
                        <a:pt x="1304144" y="317388"/>
                        <a:pt x="1237359" y="319614"/>
                      </a:cubicBezTo>
                      <a:cubicBezTo>
                        <a:pt x="1236246" y="320727"/>
                        <a:pt x="1236246" y="321840"/>
                        <a:pt x="1235133" y="322953"/>
                      </a:cubicBezTo>
                      <a:cubicBezTo>
                        <a:pt x="1232907" y="326293"/>
                        <a:pt x="1230681" y="328519"/>
                        <a:pt x="1227341" y="329632"/>
                      </a:cubicBezTo>
                      <a:cubicBezTo>
                        <a:pt x="956585" y="641294"/>
                        <a:pt x="586973" y="884780"/>
                        <a:pt x="165484" y="1031754"/>
                      </a:cubicBezTo>
                      <a:lnTo>
                        <a:pt x="0" y="1083106"/>
                      </a:lnTo>
                      <a:lnTo>
                        <a:pt x="0" y="1047807"/>
                      </a:lnTo>
                      <a:lnTo>
                        <a:pt x="142003" y="1004192"/>
                      </a:lnTo>
                      <a:cubicBezTo>
                        <a:pt x="309539" y="946486"/>
                        <a:pt x="468779" y="872814"/>
                        <a:pt x="617374" y="785994"/>
                      </a:cubicBezTo>
                      <a:cubicBezTo>
                        <a:pt x="684160" y="576735"/>
                        <a:pt x="640749" y="324067"/>
                        <a:pt x="836651" y="158218"/>
                      </a:cubicBezTo>
                      <a:cubicBezTo>
                        <a:pt x="837764" y="155991"/>
                        <a:pt x="838877" y="154878"/>
                        <a:pt x="839990" y="152652"/>
                      </a:cubicBezTo>
                      <a:cubicBezTo>
                        <a:pt x="851121" y="138182"/>
                        <a:pt x="875608" y="147087"/>
                        <a:pt x="876721" y="160444"/>
                      </a:cubicBezTo>
                      <a:cubicBezTo>
                        <a:pt x="932375" y="250604"/>
                        <a:pt x="950184" y="351894"/>
                        <a:pt x="927923" y="449844"/>
                      </a:cubicBezTo>
                      <a:cubicBezTo>
                        <a:pt x="924583" y="469880"/>
                        <a:pt x="919019" y="488802"/>
                        <a:pt x="910114" y="508838"/>
                      </a:cubicBezTo>
                      <a:cubicBezTo>
                        <a:pt x="910114" y="511064"/>
                        <a:pt x="909001" y="512177"/>
                        <a:pt x="909001" y="513290"/>
                      </a:cubicBezTo>
                      <a:cubicBezTo>
                        <a:pt x="898983" y="548908"/>
                        <a:pt x="886739" y="584527"/>
                        <a:pt x="867817" y="617920"/>
                      </a:cubicBezTo>
                      <a:cubicBezTo>
                        <a:pt x="992482" y="523307"/>
                        <a:pt x="1104903" y="417565"/>
                        <a:pt x="1203967" y="301805"/>
                      </a:cubicBezTo>
                      <a:cubicBezTo>
                        <a:pt x="1206193" y="298466"/>
                        <a:pt x="1207306" y="296240"/>
                        <a:pt x="1208419" y="294013"/>
                      </a:cubicBezTo>
                      <a:cubicBezTo>
                        <a:pt x="1210646" y="288448"/>
                        <a:pt x="1212872" y="283995"/>
                        <a:pt x="1213985" y="278431"/>
                      </a:cubicBezTo>
                      <a:cubicBezTo>
                        <a:pt x="1190610" y="213872"/>
                        <a:pt x="1183932" y="147087"/>
                        <a:pt x="1192836" y="81415"/>
                      </a:cubicBezTo>
                      <a:cubicBezTo>
                        <a:pt x="1192836" y="65833"/>
                        <a:pt x="1193949" y="49136"/>
                        <a:pt x="1201741" y="35779"/>
                      </a:cubicBezTo>
                      <a:cubicBezTo>
                        <a:pt x="1202854" y="30214"/>
                        <a:pt x="1203967" y="23535"/>
                        <a:pt x="1206193" y="16857"/>
                      </a:cubicBezTo>
                      <a:cubicBezTo>
                        <a:pt x="1209533" y="3500"/>
                        <a:pt x="1226228" y="2387"/>
                        <a:pt x="1236246" y="7952"/>
                      </a:cubicBezTo>
                      <a:cubicBezTo>
                        <a:pt x="1237359" y="6839"/>
                        <a:pt x="1239586" y="5726"/>
                        <a:pt x="1240699" y="4613"/>
                      </a:cubicBezTo>
                      <a:cubicBezTo>
                        <a:pt x="1246264" y="717"/>
                        <a:pt x="1252942" y="-674"/>
                        <a:pt x="1258925" y="300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35" name="任意多边形: 形状 1434" descr="812c21e3-6036-4f26-84a3-e02c4594768c"/>
                <p:cNvSpPr/>
                <p:nvPr/>
              </p:nvSpPr>
              <p:spPr>
                <a:xfrm>
                  <a:off x="0" y="3180375"/>
                  <a:ext cx="546828" cy="564704"/>
                </a:xfrm>
                <a:custGeom>
                  <a:avLst/>
                  <a:gdLst>
                    <a:gd name="connsiteX0" fmla="*/ 104246 w 546828"/>
                    <a:gd name="connsiteY0" fmla="*/ 418 h 564704"/>
                    <a:gd name="connsiteX1" fmla="*/ 360254 w 546828"/>
                    <a:gd name="connsiteY1" fmla="*/ 171831 h 564704"/>
                    <a:gd name="connsiteX2" fmla="*/ 537233 w 546828"/>
                    <a:gd name="connsiteY2" fmla="*/ 531356 h 564704"/>
                    <a:gd name="connsiteX3" fmla="*/ 532781 w 546828"/>
                    <a:gd name="connsiteY3" fmla="*/ 560296 h 564704"/>
                    <a:gd name="connsiteX4" fmla="*/ 264529 w 546828"/>
                    <a:gd name="connsiteY4" fmla="*/ 496850 h 564704"/>
                    <a:gd name="connsiteX5" fmla="*/ 133186 w 546828"/>
                    <a:gd name="connsiteY5" fmla="*/ 327663 h 564704"/>
                    <a:gd name="connsiteX6" fmla="*/ 122055 w 546828"/>
                    <a:gd name="connsiteY6" fmla="*/ 323210 h 564704"/>
                    <a:gd name="connsiteX7" fmla="*/ 102019 w 546828"/>
                    <a:gd name="connsiteY7" fmla="*/ 306514 h 564704"/>
                    <a:gd name="connsiteX8" fmla="*/ 13408 w 546828"/>
                    <a:gd name="connsiteY8" fmla="*/ 255347 h 564704"/>
                    <a:gd name="connsiteX9" fmla="*/ 0 w 546828"/>
                    <a:gd name="connsiteY9" fmla="*/ 252020 h 564704"/>
                    <a:gd name="connsiteX10" fmla="*/ 0 w 546828"/>
                    <a:gd name="connsiteY10" fmla="*/ 4983 h 564704"/>
                    <a:gd name="connsiteX11" fmla="*/ 59722 w 546828"/>
                    <a:gd name="connsiteY11" fmla="*/ 1531 h 564704"/>
                    <a:gd name="connsiteX12" fmla="*/ 87549 w 546828"/>
                    <a:gd name="connsiteY12" fmla="*/ 3757 h 564704"/>
                    <a:gd name="connsiteX13" fmla="*/ 104246 w 546828"/>
                    <a:gd name="connsiteY13" fmla="*/ 418 h 564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46828" h="564704">
                      <a:moveTo>
                        <a:pt x="104246" y="418"/>
                      </a:moveTo>
                      <a:cubicBezTo>
                        <a:pt x="214441" y="21566"/>
                        <a:pt x="354688" y="67202"/>
                        <a:pt x="360254" y="171831"/>
                      </a:cubicBezTo>
                      <a:cubicBezTo>
                        <a:pt x="421473" y="290931"/>
                        <a:pt x="386967" y="465684"/>
                        <a:pt x="537233" y="531356"/>
                      </a:cubicBezTo>
                      <a:cubicBezTo>
                        <a:pt x="551703" y="538035"/>
                        <a:pt x="549477" y="559183"/>
                        <a:pt x="532781" y="560296"/>
                      </a:cubicBezTo>
                      <a:cubicBezTo>
                        <a:pt x="435943" y="574766"/>
                        <a:pt x="337992" y="553617"/>
                        <a:pt x="264529" y="496850"/>
                      </a:cubicBezTo>
                      <a:cubicBezTo>
                        <a:pt x="204423" y="451214"/>
                        <a:pt x="177709" y="383316"/>
                        <a:pt x="133186" y="327663"/>
                      </a:cubicBezTo>
                      <a:cubicBezTo>
                        <a:pt x="129847" y="327663"/>
                        <a:pt x="125394" y="326550"/>
                        <a:pt x="122055" y="323210"/>
                      </a:cubicBezTo>
                      <a:cubicBezTo>
                        <a:pt x="115376" y="317645"/>
                        <a:pt x="108698" y="312079"/>
                        <a:pt x="102019" y="306514"/>
                      </a:cubicBezTo>
                      <a:cubicBezTo>
                        <a:pt x="74471" y="284531"/>
                        <a:pt x="44696" y="267695"/>
                        <a:pt x="13408" y="255347"/>
                      </a:cubicBezTo>
                      <a:lnTo>
                        <a:pt x="0" y="252020"/>
                      </a:lnTo>
                      <a:lnTo>
                        <a:pt x="0" y="4983"/>
                      </a:lnTo>
                      <a:lnTo>
                        <a:pt x="59722" y="1531"/>
                      </a:lnTo>
                      <a:cubicBezTo>
                        <a:pt x="69740" y="1531"/>
                        <a:pt x="78645" y="2644"/>
                        <a:pt x="87549" y="3757"/>
                      </a:cubicBezTo>
                      <a:cubicBezTo>
                        <a:pt x="92001" y="418"/>
                        <a:pt x="97567" y="-696"/>
                        <a:pt x="104246" y="418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36" name="任意多边形: 形状 1435" descr="e034fffa-804e-4940-aa38-97857528e664"/>
                <p:cNvSpPr/>
                <p:nvPr/>
              </p:nvSpPr>
              <p:spPr>
                <a:xfrm>
                  <a:off x="0" y="2265491"/>
                  <a:ext cx="887796" cy="790508"/>
                </a:xfrm>
                <a:custGeom>
                  <a:avLst/>
                  <a:gdLst>
                    <a:gd name="connsiteX0" fmla="*/ 354323 w 887796"/>
                    <a:gd name="connsiteY0" fmla="*/ 769 h 790508"/>
                    <a:gd name="connsiteX1" fmla="*/ 381403 w 887796"/>
                    <a:gd name="connsiteY1" fmla="*/ 17048 h 790508"/>
                    <a:gd name="connsiteX2" fmla="*/ 382516 w 887796"/>
                    <a:gd name="connsiteY2" fmla="*/ 39309 h 790508"/>
                    <a:gd name="connsiteX3" fmla="*/ 444848 w 887796"/>
                    <a:gd name="connsiteY3" fmla="*/ 94963 h 790508"/>
                    <a:gd name="connsiteX4" fmla="*/ 468222 w 887796"/>
                    <a:gd name="connsiteY4" fmla="*/ 101641 h 790508"/>
                    <a:gd name="connsiteX5" fmla="*/ 519425 w 887796"/>
                    <a:gd name="connsiteY5" fmla="*/ 163974 h 790508"/>
                    <a:gd name="connsiteX6" fmla="*/ 528329 w 887796"/>
                    <a:gd name="connsiteY6" fmla="*/ 169539 h 790508"/>
                    <a:gd name="connsiteX7" fmla="*/ 557269 w 887796"/>
                    <a:gd name="connsiteY7" fmla="*/ 434452 h 790508"/>
                    <a:gd name="connsiteX8" fmla="*/ 477127 w 887796"/>
                    <a:gd name="connsiteY8" fmla="*/ 565795 h 790508"/>
                    <a:gd name="connsiteX9" fmla="*/ 858914 w 887796"/>
                    <a:gd name="connsiteY9" fmla="*/ 444469 h 790508"/>
                    <a:gd name="connsiteX10" fmla="*/ 877836 w 887796"/>
                    <a:gd name="connsiteY10" fmla="*/ 473409 h 790508"/>
                    <a:gd name="connsiteX11" fmla="*/ 876722 w 887796"/>
                    <a:gd name="connsiteY11" fmla="*/ 474523 h 790508"/>
                    <a:gd name="connsiteX12" fmla="*/ 866704 w 887796"/>
                    <a:gd name="connsiteY12" fmla="*/ 487880 h 790508"/>
                    <a:gd name="connsiteX13" fmla="*/ 762075 w 887796"/>
                    <a:gd name="connsiteY13" fmla="*/ 529063 h 790508"/>
                    <a:gd name="connsiteX14" fmla="*/ 526103 w 887796"/>
                    <a:gd name="connsiteY14" fmla="*/ 612544 h 790508"/>
                    <a:gd name="connsiteX15" fmla="*/ 422586 w 887796"/>
                    <a:gd name="connsiteY15" fmla="*/ 643711 h 790508"/>
                    <a:gd name="connsiteX16" fmla="*/ 415908 w 887796"/>
                    <a:gd name="connsiteY16" fmla="*/ 644824 h 790508"/>
                    <a:gd name="connsiteX17" fmla="*/ 407004 w 887796"/>
                    <a:gd name="connsiteY17" fmla="*/ 647050 h 790508"/>
                    <a:gd name="connsiteX18" fmla="*/ 292356 w 887796"/>
                    <a:gd name="connsiteY18" fmla="*/ 678216 h 790508"/>
                    <a:gd name="connsiteX19" fmla="*/ 102437 w 887796"/>
                    <a:gd name="connsiteY19" fmla="*/ 748758 h 790508"/>
                    <a:gd name="connsiteX20" fmla="*/ 0 w 887796"/>
                    <a:gd name="connsiteY20" fmla="*/ 790508 h 790508"/>
                    <a:gd name="connsiteX21" fmla="*/ 0 w 887796"/>
                    <a:gd name="connsiteY21" fmla="*/ 731872 h 790508"/>
                    <a:gd name="connsiteX22" fmla="*/ 37462 w 887796"/>
                    <a:gd name="connsiteY22" fmla="*/ 713834 h 790508"/>
                    <a:gd name="connsiteX23" fmla="*/ 224459 w 887796"/>
                    <a:gd name="connsiteY23" fmla="*/ 638145 h 790508"/>
                    <a:gd name="connsiteX24" fmla="*/ 353576 w 887796"/>
                    <a:gd name="connsiteY24" fmla="*/ 598075 h 790508"/>
                    <a:gd name="connsiteX25" fmla="*/ 375837 w 887796"/>
                    <a:gd name="connsiteY25" fmla="*/ 570248 h 790508"/>
                    <a:gd name="connsiteX26" fmla="*/ 386968 w 887796"/>
                    <a:gd name="connsiteY26" fmla="*/ 565795 h 790508"/>
                    <a:gd name="connsiteX27" fmla="*/ 430378 w 887796"/>
                    <a:gd name="connsiteY27" fmla="*/ 437791 h 790508"/>
                    <a:gd name="connsiteX28" fmla="*/ 363593 w 887796"/>
                    <a:gd name="connsiteY28" fmla="*/ 285299 h 790508"/>
                    <a:gd name="connsiteX29" fmla="*/ 334653 w 887796"/>
                    <a:gd name="connsiteY29" fmla="*/ 230759 h 790508"/>
                    <a:gd name="connsiteX30" fmla="*/ 326862 w 887796"/>
                    <a:gd name="connsiteY30" fmla="*/ 221854 h 790508"/>
                    <a:gd name="connsiteX31" fmla="*/ 344671 w 887796"/>
                    <a:gd name="connsiteY31" fmla="*/ 8143 h 790508"/>
                    <a:gd name="connsiteX32" fmla="*/ 354323 w 887796"/>
                    <a:gd name="connsiteY32" fmla="*/ 769 h 790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87796" h="790508">
                      <a:moveTo>
                        <a:pt x="354323" y="769"/>
                      </a:moveTo>
                      <a:cubicBezTo>
                        <a:pt x="365541" y="-2571"/>
                        <a:pt x="379733" y="5360"/>
                        <a:pt x="381403" y="17048"/>
                      </a:cubicBezTo>
                      <a:cubicBezTo>
                        <a:pt x="382516" y="24839"/>
                        <a:pt x="382516" y="31517"/>
                        <a:pt x="382516" y="39309"/>
                      </a:cubicBezTo>
                      <a:cubicBezTo>
                        <a:pt x="404777" y="57118"/>
                        <a:pt x="424812" y="76040"/>
                        <a:pt x="444848" y="94963"/>
                      </a:cubicBezTo>
                      <a:cubicBezTo>
                        <a:pt x="452640" y="92737"/>
                        <a:pt x="461545" y="93850"/>
                        <a:pt x="468222" y="101641"/>
                      </a:cubicBezTo>
                      <a:cubicBezTo>
                        <a:pt x="486032" y="122790"/>
                        <a:pt x="502728" y="142825"/>
                        <a:pt x="519425" y="163974"/>
                      </a:cubicBezTo>
                      <a:cubicBezTo>
                        <a:pt x="522763" y="165087"/>
                        <a:pt x="526103" y="166200"/>
                        <a:pt x="528329" y="169539"/>
                      </a:cubicBezTo>
                      <a:cubicBezTo>
                        <a:pt x="596227" y="246342"/>
                        <a:pt x="597340" y="346519"/>
                        <a:pt x="557269" y="434452"/>
                      </a:cubicBezTo>
                      <a:cubicBezTo>
                        <a:pt x="540573" y="471184"/>
                        <a:pt x="513859" y="524611"/>
                        <a:pt x="477127" y="565795"/>
                      </a:cubicBezTo>
                      <a:cubicBezTo>
                        <a:pt x="608471" y="532403"/>
                        <a:pt x="738700" y="501236"/>
                        <a:pt x="858914" y="444469"/>
                      </a:cubicBezTo>
                      <a:cubicBezTo>
                        <a:pt x="881175" y="433339"/>
                        <a:pt x="900097" y="461166"/>
                        <a:pt x="877836" y="473409"/>
                      </a:cubicBezTo>
                      <a:cubicBezTo>
                        <a:pt x="877836" y="474523"/>
                        <a:pt x="876722" y="474523"/>
                        <a:pt x="876722" y="474523"/>
                      </a:cubicBezTo>
                      <a:cubicBezTo>
                        <a:pt x="876722" y="480088"/>
                        <a:pt x="873383" y="485654"/>
                        <a:pt x="866704" y="487880"/>
                      </a:cubicBezTo>
                      <a:cubicBezTo>
                        <a:pt x="832200" y="502349"/>
                        <a:pt x="796581" y="515707"/>
                        <a:pt x="762075" y="529063"/>
                      </a:cubicBezTo>
                      <a:cubicBezTo>
                        <a:pt x="685273" y="561343"/>
                        <a:pt x="606244" y="588057"/>
                        <a:pt x="526103" y="612544"/>
                      </a:cubicBezTo>
                      <a:cubicBezTo>
                        <a:pt x="492711" y="623676"/>
                        <a:pt x="457092" y="633693"/>
                        <a:pt x="422586" y="643711"/>
                      </a:cubicBezTo>
                      <a:cubicBezTo>
                        <a:pt x="420360" y="644824"/>
                        <a:pt x="418134" y="644824"/>
                        <a:pt x="415908" y="644824"/>
                      </a:cubicBezTo>
                      <a:cubicBezTo>
                        <a:pt x="412569" y="644824"/>
                        <a:pt x="410343" y="645937"/>
                        <a:pt x="407004" y="647050"/>
                      </a:cubicBezTo>
                      <a:cubicBezTo>
                        <a:pt x="368045" y="658181"/>
                        <a:pt x="330201" y="668199"/>
                        <a:pt x="292356" y="678216"/>
                      </a:cubicBezTo>
                      <a:cubicBezTo>
                        <a:pt x="228911" y="701034"/>
                        <a:pt x="165465" y="724409"/>
                        <a:pt x="102437" y="748758"/>
                      </a:cubicBezTo>
                      <a:lnTo>
                        <a:pt x="0" y="790508"/>
                      </a:lnTo>
                      <a:lnTo>
                        <a:pt x="0" y="731872"/>
                      </a:lnTo>
                      <a:lnTo>
                        <a:pt x="37462" y="713834"/>
                      </a:lnTo>
                      <a:cubicBezTo>
                        <a:pt x="98680" y="686007"/>
                        <a:pt x="161013" y="660407"/>
                        <a:pt x="224459" y="638145"/>
                      </a:cubicBezTo>
                      <a:cubicBezTo>
                        <a:pt x="266755" y="622563"/>
                        <a:pt x="310165" y="610318"/>
                        <a:pt x="353576" y="598075"/>
                      </a:cubicBezTo>
                      <a:cubicBezTo>
                        <a:pt x="358028" y="586944"/>
                        <a:pt x="364706" y="579152"/>
                        <a:pt x="375837" y="570248"/>
                      </a:cubicBezTo>
                      <a:cubicBezTo>
                        <a:pt x="379177" y="566909"/>
                        <a:pt x="382516" y="565795"/>
                        <a:pt x="386968" y="565795"/>
                      </a:cubicBezTo>
                      <a:cubicBezTo>
                        <a:pt x="415908" y="527950"/>
                        <a:pt x="432604" y="484541"/>
                        <a:pt x="430378" y="437791"/>
                      </a:cubicBezTo>
                      <a:cubicBezTo>
                        <a:pt x="427039" y="379911"/>
                        <a:pt x="394759" y="335388"/>
                        <a:pt x="363593" y="285299"/>
                      </a:cubicBezTo>
                      <a:cubicBezTo>
                        <a:pt x="352463" y="267490"/>
                        <a:pt x="342445" y="249681"/>
                        <a:pt x="334653" y="230759"/>
                      </a:cubicBezTo>
                      <a:cubicBezTo>
                        <a:pt x="331314" y="228533"/>
                        <a:pt x="327975" y="225193"/>
                        <a:pt x="326862" y="221854"/>
                      </a:cubicBezTo>
                      <a:cubicBezTo>
                        <a:pt x="295696" y="149503"/>
                        <a:pt x="302374" y="76040"/>
                        <a:pt x="344671" y="8143"/>
                      </a:cubicBezTo>
                      <a:cubicBezTo>
                        <a:pt x="347175" y="4247"/>
                        <a:pt x="350584" y="1882"/>
                        <a:pt x="354323" y="76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37" name="任意多边形: 形状 1436" descr="43bbc0fd-c5a3-4769-a559-1cdd0b1dc2ae"/>
                <p:cNvSpPr/>
                <p:nvPr/>
              </p:nvSpPr>
              <p:spPr>
                <a:xfrm>
                  <a:off x="284953" y="2865641"/>
                  <a:ext cx="601239" cy="575159"/>
                </a:xfrm>
                <a:custGeom>
                  <a:avLst/>
                  <a:gdLst>
                    <a:gd name="connsiteX0" fmla="*/ 294750 w 601239"/>
                    <a:gd name="connsiteY0" fmla="*/ 237 h 575159"/>
                    <a:gd name="connsiteX1" fmla="*/ 586203 w 601239"/>
                    <a:gd name="connsiteY1" fmla="*/ 125928 h 575159"/>
                    <a:gd name="connsiteX2" fmla="*/ 453747 w 601239"/>
                    <a:gd name="connsiteY2" fmla="*/ 558916 h 575159"/>
                    <a:gd name="connsiteX3" fmla="*/ 420354 w 601239"/>
                    <a:gd name="connsiteY3" fmla="*/ 571159 h 575159"/>
                    <a:gd name="connsiteX4" fmla="*/ 331308 w 601239"/>
                    <a:gd name="connsiteY4" fmla="*/ 315152 h 575159"/>
                    <a:gd name="connsiteX5" fmla="*/ 19645 w 601239"/>
                    <a:gd name="connsiteY5" fmla="*/ 89196 h 575159"/>
                    <a:gd name="connsiteX6" fmla="*/ 14081 w 601239"/>
                    <a:gd name="connsiteY6" fmla="*/ 56918 h 575159"/>
                    <a:gd name="connsiteX7" fmla="*/ 173251 w 601239"/>
                    <a:gd name="connsiteY7" fmla="*/ 22412 h 575159"/>
                    <a:gd name="connsiteX8" fmla="*/ 184381 w 601239"/>
                    <a:gd name="connsiteY8" fmla="*/ 15733 h 575159"/>
                    <a:gd name="connsiteX9" fmla="*/ 294750 w 601239"/>
                    <a:gd name="connsiteY9" fmla="*/ 237 h 575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01239" h="575159">
                      <a:moveTo>
                        <a:pt x="294750" y="237"/>
                      </a:moveTo>
                      <a:cubicBezTo>
                        <a:pt x="412562" y="-3258"/>
                        <a:pt x="541958" y="31595"/>
                        <a:pt x="586203" y="125928"/>
                      </a:cubicBezTo>
                      <a:cubicBezTo>
                        <a:pt x="660779" y="283985"/>
                        <a:pt x="432598" y="405311"/>
                        <a:pt x="453747" y="558916"/>
                      </a:cubicBezTo>
                      <a:cubicBezTo>
                        <a:pt x="455973" y="575612"/>
                        <a:pt x="431485" y="578951"/>
                        <a:pt x="420354" y="571159"/>
                      </a:cubicBezTo>
                      <a:cubicBezTo>
                        <a:pt x="325743" y="506601"/>
                        <a:pt x="342438" y="406423"/>
                        <a:pt x="331308" y="315152"/>
                      </a:cubicBezTo>
                      <a:cubicBezTo>
                        <a:pt x="314611" y="177130"/>
                        <a:pt x="181042" y="82519"/>
                        <a:pt x="19645" y="89196"/>
                      </a:cubicBezTo>
                      <a:cubicBezTo>
                        <a:pt x="-3729" y="90309"/>
                        <a:pt x="-7069" y="61369"/>
                        <a:pt x="14081" y="56918"/>
                      </a:cubicBezTo>
                      <a:cubicBezTo>
                        <a:pt x="66395" y="45786"/>
                        <a:pt x="119823" y="33542"/>
                        <a:pt x="173251" y="22412"/>
                      </a:cubicBezTo>
                      <a:cubicBezTo>
                        <a:pt x="175476" y="20186"/>
                        <a:pt x="178816" y="16846"/>
                        <a:pt x="184381" y="15733"/>
                      </a:cubicBezTo>
                      <a:cubicBezTo>
                        <a:pt x="217495" y="6829"/>
                        <a:pt x="255479" y="1403"/>
                        <a:pt x="294750" y="237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38" name="任意多边形: 形状 1437" descr="12e5f4fb-e3e3-4cc8-ab66-6e8f40255f6c"/>
                <p:cNvSpPr/>
                <p:nvPr/>
              </p:nvSpPr>
              <p:spPr>
                <a:xfrm>
                  <a:off x="0" y="1450295"/>
                  <a:ext cx="119635" cy="954722"/>
                </a:xfrm>
                <a:custGeom>
                  <a:avLst/>
                  <a:gdLst>
                    <a:gd name="connsiteX0" fmla="*/ 0 w 119635"/>
                    <a:gd name="connsiteY0" fmla="*/ 0 h 954722"/>
                    <a:gd name="connsiteX1" fmla="*/ 66402 w 119635"/>
                    <a:gd name="connsiteY1" fmla="*/ 96498 h 954722"/>
                    <a:gd name="connsiteX2" fmla="*/ 74193 w 119635"/>
                    <a:gd name="connsiteY2" fmla="*/ 105403 h 954722"/>
                    <a:gd name="connsiteX3" fmla="*/ 88663 w 119635"/>
                    <a:gd name="connsiteY3" fmla="*/ 139909 h 954722"/>
                    <a:gd name="connsiteX4" fmla="*/ 93116 w 119635"/>
                    <a:gd name="connsiteY4" fmla="*/ 149926 h 954722"/>
                    <a:gd name="connsiteX5" fmla="*/ 117603 w 119635"/>
                    <a:gd name="connsiteY5" fmla="*/ 208919 h 954722"/>
                    <a:gd name="connsiteX6" fmla="*/ 112038 w 119635"/>
                    <a:gd name="connsiteY6" fmla="*/ 225615 h 954722"/>
                    <a:gd name="connsiteX7" fmla="*/ 76419 w 119635"/>
                    <a:gd name="connsiteY7" fmla="*/ 578461 h 954722"/>
                    <a:gd name="connsiteX8" fmla="*/ 40801 w 119635"/>
                    <a:gd name="connsiteY8" fmla="*/ 904593 h 954722"/>
                    <a:gd name="connsiteX9" fmla="*/ 14087 w 119635"/>
                    <a:gd name="connsiteY9" fmla="*/ 920176 h 954722"/>
                    <a:gd name="connsiteX10" fmla="*/ 4069 w 119635"/>
                    <a:gd name="connsiteY10" fmla="*/ 950229 h 954722"/>
                    <a:gd name="connsiteX11" fmla="*/ 0 w 119635"/>
                    <a:gd name="connsiteY11" fmla="*/ 954722 h 954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19635" h="954722">
                      <a:moveTo>
                        <a:pt x="0" y="0"/>
                      </a:moveTo>
                      <a:lnTo>
                        <a:pt x="66402" y="96498"/>
                      </a:lnTo>
                      <a:cubicBezTo>
                        <a:pt x="69741" y="98724"/>
                        <a:pt x="71967" y="102063"/>
                        <a:pt x="74193" y="105403"/>
                      </a:cubicBezTo>
                      <a:cubicBezTo>
                        <a:pt x="79758" y="116534"/>
                        <a:pt x="84211" y="128777"/>
                        <a:pt x="88663" y="139909"/>
                      </a:cubicBezTo>
                      <a:cubicBezTo>
                        <a:pt x="90890" y="143248"/>
                        <a:pt x="92003" y="146586"/>
                        <a:pt x="93116" y="149926"/>
                      </a:cubicBezTo>
                      <a:cubicBezTo>
                        <a:pt x="102020" y="168849"/>
                        <a:pt x="109812" y="188884"/>
                        <a:pt x="117603" y="208919"/>
                      </a:cubicBezTo>
                      <a:cubicBezTo>
                        <a:pt x="120943" y="216711"/>
                        <a:pt x="117603" y="222276"/>
                        <a:pt x="112038" y="225615"/>
                      </a:cubicBezTo>
                      <a:cubicBezTo>
                        <a:pt x="132073" y="342488"/>
                        <a:pt x="109812" y="461588"/>
                        <a:pt x="76419" y="578461"/>
                      </a:cubicBezTo>
                      <a:cubicBezTo>
                        <a:pt x="65289" y="687543"/>
                        <a:pt x="53044" y="795511"/>
                        <a:pt x="40801" y="904593"/>
                      </a:cubicBezTo>
                      <a:cubicBezTo>
                        <a:pt x="39688" y="917950"/>
                        <a:pt x="25217" y="922402"/>
                        <a:pt x="14087" y="920176"/>
                      </a:cubicBezTo>
                      <a:cubicBezTo>
                        <a:pt x="10748" y="930194"/>
                        <a:pt x="7409" y="940211"/>
                        <a:pt x="4069" y="950229"/>
                      </a:cubicBezTo>
                      <a:lnTo>
                        <a:pt x="0" y="954722"/>
                      </a:ln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39" name="任意多边形: 形状 1438" descr="ddc732b9-c42c-4a1d-b30b-fcf34b0c6297"/>
                <p:cNvSpPr/>
                <p:nvPr/>
              </p:nvSpPr>
              <p:spPr>
                <a:xfrm>
                  <a:off x="0" y="1608571"/>
                  <a:ext cx="740918" cy="843919"/>
                </a:xfrm>
                <a:custGeom>
                  <a:avLst/>
                  <a:gdLst>
                    <a:gd name="connsiteX0" fmla="*/ 723100 w 740918"/>
                    <a:gd name="connsiteY0" fmla="*/ 155 h 843919"/>
                    <a:gd name="connsiteX1" fmla="*/ 732022 w 740918"/>
                    <a:gd name="connsiteY1" fmla="*/ 25042 h 843919"/>
                    <a:gd name="connsiteX2" fmla="*/ 309053 w 740918"/>
                    <a:gd name="connsiteY2" fmla="*/ 385680 h 843919"/>
                    <a:gd name="connsiteX3" fmla="*/ 305713 w 740918"/>
                    <a:gd name="connsiteY3" fmla="*/ 394584 h 843919"/>
                    <a:gd name="connsiteX4" fmla="*/ 19652 w 740918"/>
                    <a:gd name="connsiteY4" fmla="*/ 800859 h 843919"/>
                    <a:gd name="connsiteX5" fmla="*/ 0 w 740918"/>
                    <a:gd name="connsiteY5" fmla="*/ 843919 h 843919"/>
                    <a:gd name="connsiteX6" fmla="*/ 0 w 740918"/>
                    <a:gd name="connsiteY6" fmla="*/ 745138 h 843919"/>
                    <a:gd name="connsiteX7" fmla="*/ 20765 w 740918"/>
                    <a:gd name="connsiteY7" fmla="*/ 711812 h 843919"/>
                    <a:gd name="connsiteX8" fmla="*/ 33009 w 740918"/>
                    <a:gd name="connsiteY8" fmla="*/ 594939 h 843919"/>
                    <a:gd name="connsiteX9" fmla="*/ 71967 w 740918"/>
                    <a:gd name="connsiteY9" fmla="*/ 594939 h 843919"/>
                    <a:gd name="connsiteX10" fmla="*/ 73080 w 740918"/>
                    <a:gd name="connsiteY10" fmla="*/ 604956 h 843919"/>
                    <a:gd name="connsiteX11" fmla="*/ 246720 w 740918"/>
                    <a:gd name="connsiteY11" fmla="*/ 405716 h 843919"/>
                    <a:gd name="connsiteX12" fmla="*/ 707535 w 740918"/>
                    <a:gd name="connsiteY12" fmla="*/ 3894 h 843919"/>
                    <a:gd name="connsiteX13" fmla="*/ 723100 w 740918"/>
                    <a:gd name="connsiteY13" fmla="*/ 155 h 843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40918" h="843919">
                      <a:moveTo>
                        <a:pt x="723100" y="155"/>
                      </a:moveTo>
                      <a:cubicBezTo>
                        <a:pt x="738283" y="1877"/>
                        <a:pt x="749553" y="17530"/>
                        <a:pt x="732022" y="25042"/>
                      </a:cubicBezTo>
                      <a:cubicBezTo>
                        <a:pt x="572852" y="129672"/>
                        <a:pt x="431491" y="250998"/>
                        <a:pt x="309053" y="385680"/>
                      </a:cubicBezTo>
                      <a:cubicBezTo>
                        <a:pt x="309053" y="389020"/>
                        <a:pt x="307939" y="391245"/>
                        <a:pt x="305713" y="394584"/>
                      </a:cubicBezTo>
                      <a:cubicBezTo>
                        <a:pt x="195518" y="522589"/>
                        <a:pt x="99794" y="658384"/>
                        <a:pt x="19652" y="800859"/>
                      </a:cubicBezTo>
                      <a:lnTo>
                        <a:pt x="0" y="843919"/>
                      </a:lnTo>
                      <a:lnTo>
                        <a:pt x="0" y="745138"/>
                      </a:lnTo>
                      <a:lnTo>
                        <a:pt x="20765" y="711812"/>
                      </a:lnTo>
                      <a:cubicBezTo>
                        <a:pt x="31896" y="672855"/>
                        <a:pt x="35235" y="635010"/>
                        <a:pt x="33009" y="594939"/>
                      </a:cubicBezTo>
                      <a:cubicBezTo>
                        <a:pt x="31896" y="573790"/>
                        <a:pt x="70854" y="573790"/>
                        <a:pt x="71967" y="594939"/>
                      </a:cubicBezTo>
                      <a:cubicBezTo>
                        <a:pt x="73080" y="598278"/>
                        <a:pt x="73080" y="601617"/>
                        <a:pt x="73080" y="604956"/>
                      </a:cubicBezTo>
                      <a:cubicBezTo>
                        <a:pt x="124282" y="534833"/>
                        <a:pt x="182162" y="468047"/>
                        <a:pt x="246720" y="405716"/>
                      </a:cubicBezTo>
                      <a:cubicBezTo>
                        <a:pt x="376950" y="255450"/>
                        <a:pt x="531668" y="119655"/>
                        <a:pt x="707535" y="3894"/>
                      </a:cubicBezTo>
                      <a:cubicBezTo>
                        <a:pt x="712543" y="555"/>
                        <a:pt x="718039" y="-419"/>
                        <a:pt x="723100" y="155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0" name="任意多边形: 形状 1439" descr="4598d54d-e5f4-48ab-b459-f69b9446d43c"/>
                <p:cNvSpPr/>
                <p:nvPr/>
              </p:nvSpPr>
              <p:spPr>
                <a:xfrm>
                  <a:off x="709266" y="1015692"/>
                  <a:ext cx="1307248" cy="611021"/>
                </a:xfrm>
                <a:custGeom>
                  <a:avLst/>
                  <a:gdLst>
                    <a:gd name="connsiteX0" fmla="*/ 484683 w 1307248"/>
                    <a:gd name="connsiteY0" fmla="*/ 719 h 611021"/>
                    <a:gd name="connsiteX1" fmla="*/ 496927 w 1307248"/>
                    <a:gd name="connsiteY1" fmla="*/ 20199 h 611021"/>
                    <a:gd name="connsiteX2" fmla="*/ 262068 w 1307248"/>
                    <a:gd name="connsiteY2" fmla="*/ 389741 h 611021"/>
                    <a:gd name="connsiteX3" fmla="*/ 355566 w 1307248"/>
                    <a:gd name="connsiteY3" fmla="*/ 360801 h 611021"/>
                    <a:gd name="connsiteX4" fmla="*/ 772971 w 1307248"/>
                    <a:gd name="connsiteY4" fmla="*/ 211647 h 611021"/>
                    <a:gd name="connsiteX5" fmla="*/ 1212637 w 1307248"/>
                    <a:gd name="connsiteY5" fmla="*/ 257284 h 611021"/>
                    <a:gd name="connsiteX6" fmla="*/ 1238238 w 1307248"/>
                    <a:gd name="connsiteY6" fmla="*/ 252832 h 611021"/>
                    <a:gd name="connsiteX7" fmla="*/ 1299457 w 1307248"/>
                    <a:gd name="connsiteY7" fmla="*/ 282885 h 611021"/>
                    <a:gd name="connsiteX8" fmla="*/ 1307248 w 1307248"/>
                    <a:gd name="connsiteY8" fmla="*/ 289563 h 611021"/>
                    <a:gd name="connsiteX9" fmla="*/ 1251595 w 1307248"/>
                    <a:gd name="connsiteY9" fmla="*/ 304034 h 611021"/>
                    <a:gd name="connsiteX10" fmla="*/ 1233785 w 1307248"/>
                    <a:gd name="connsiteY10" fmla="*/ 298468 h 611021"/>
                    <a:gd name="connsiteX11" fmla="*/ 1211524 w 1307248"/>
                    <a:gd name="connsiteY11" fmla="*/ 318503 h 611021"/>
                    <a:gd name="connsiteX12" fmla="*/ 1180357 w 1307248"/>
                    <a:gd name="connsiteY12" fmla="*/ 332974 h 611021"/>
                    <a:gd name="connsiteX13" fmla="*/ 1072389 w 1307248"/>
                    <a:gd name="connsiteY13" fmla="*/ 355235 h 611021"/>
                    <a:gd name="connsiteX14" fmla="*/ 766292 w 1307248"/>
                    <a:gd name="connsiteY14" fmla="*/ 415342 h 611021"/>
                    <a:gd name="connsiteX15" fmla="*/ 128498 w 1307248"/>
                    <a:gd name="connsiteY15" fmla="*/ 540006 h 611021"/>
                    <a:gd name="connsiteX16" fmla="*/ 115141 w 1307248"/>
                    <a:gd name="connsiteY16" fmla="*/ 538893 h 611021"/>
                    <a:gd name="connsiteX17" fmla="*/ 34999 w 1307248"/>
                    <a:gd name="connsiteY17" fmla="*/ 606790 h 611021"/>
                    <a:gd name="connsiteX18" fmla="*/ 3834 w 1307248"/>
                    <a:gd name="connsiteY18" fmla="*/ 586755 h 611021"/>
                    <a:gd name="connsiteX19" fmla="*/ 177474 w 1307248"/>
                    <a:gd name="connsiteY19" fmla="*/ 428698 h 611021"/>
                    <a:gd name="connsiteX20" fmla="*/ 459082 w 1307248"/>
                    <a:gd name="connsiteY20" fmla="*/ 11294 h 611021"/>
                    <a:gd name="connsiteX21" fmla="*/ 484683 w 1307248"/>
                    <a:gd name="connsiteY21" fmla="*/ 719 h 611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307248" h="611021">
                      <a:moveTo>
                        <a:pt x="484683" y="719"/>
                      </a:moveTo>
                      <a:cubicBezTo>
                        <a:pt x="494145" y="2945"/>
                        <a:pt x="501380" y="10181"/>
                        <a:pt x="496927" y="20199"/>
                      </a:cubicBezTo>
                      <a:cubicBezTo>
                        <a:pt x="439047" y="152655"/>
                        <a:pt x="360018" y="276207"/>
                        <a:pt x="262068" y="389741"/>
                      </a:cubicBezTo>
                      <a:cubicBezTo>
                        <a:pt x="293234" y="378610"/>
                        <a:pt x="324399" y="370818"/>
                        <a:pt x="355566" y="360801"/>
                      </a:cubicBezTo>
                      <a:cubicBezTo>
                        <a:pt x="476892" y="281772"/>
                        <a:pt x="619366" y="229457"/>
                        <a:pt x="772971" y="211647"/>
                      </a:cubicBezTo>
                      <a:cubicBezTo>
                        <a:pt x="926576" y="193839"/>
                        <a:pt x="1069049" y="218326"/>
                        <a:pt x="1212637" y="257284"/>
                      </a:cubicBezTo>
                      <a:cubicBezTo>
                        <a:pt x="1218203" y="250606"/>
                        <a:pt x="1229333" y="248380"/>
                        <a:pt x="1238238" y="252832"/>
                      </a:cubicBezTo>
                      <a:cubicBezTo>
                        <a:pt x="1258273" y="262849"/>
                        <a:pt x="1279421" y="272867"/>
                        <a:pt x="1299457" y="282885"/>
                      </a:cubicBezTo>
                      <a:cubicBezTo>
                        <a:pt x="1302797" y="283998"/>
                        <a:pt x="1306135" y="286225"/>
                        <a:pt x="1307248" y="289563"/>
                      </a:cubicBezTo>
                      <a:cubicBezTo>
                        <a:pt x="1288326" y="294015"/>
                        <a:pt x="1269404" y="298468"/>
                        <a:pt x="1251595" y="304034"/>
                      </a:cubicBezTo>
                      <a:cubicBezTo>
                        <a:pt x="1246030" y="301807"/>
                        <a:pt x="1239351" y="300694"/>
                        <a:pt x="1233785" y="298468"/>
                      </a:cubicBezTo>
                      <a:cubicBezTo>
                        <a:pt x="1228220" y="306260"/>
                        <a:pt x="1220429" y="312938"/>
                        <a:pt x="1211524" y="318503"/>
                      </a:cubicBezTo>
                      <a:cubicBezTo>
                        <a:pt x="1201506" y="322956"/>
                        <a:pt x="1190376" y="327408"/>
                        <a:pt x="1180357" y="332974"/>
                      </a:cubicBezTo>
                      <a:cubicBezTo>
                        <a:pt x="1146965" y="345217"/>
                        <a:pt x="1105781" y="349670"/>
                        <a:pt x="1072389" y="355235"/>
                      </a:cubicBezTo>
                      <a:cubicBezTo>
                        <a:pt x="969986" y="375270"/>
                        <a:pt x="868696" y="395305"/>
                        <a:pt x="766292" y="415342"/>
                      </a:cubicBezTo>
                      <a:cubicBezTo>
                        <a:pt x="553694" y="456525"/>
                        <a:pt x="341096" y="498822"/>
                        <a:pt x="128498" y="540006"/>
                      </a:cubicBezTo>
                      <a:cubicBezTo>
                        <a:pt x="122933" y="541119"/>
                        <a:pt x="118480" y="540006"/>
                        <a:pt x="115141" y="538893"/>
                      </a:cubicBezTo>
                      <a:cubicBezTo>
                        <a:pt x="89540" y="562268"/>
                        <a:pt x="62826" y="584529"/>
                        <a:pt x="34999" y="606790"/>
                      </a:cubicBezTo>
                      <a:cubicBezTo>
                        <a:pt x="19416" y="619035"/>
                        <a:pt x="-10637" y="602339"/>
                        <a:pt x="3834" y="586755"/>
                      </a:cubicBezTo>
                      <a:cubicBezTo>
                        <a:pt x="55035" y="528875"/>
                        <a:pt x="107350" y="469883"/>
                        <a:pt x="177474" y="428698"/>
                      </a:cubicBezTo>
                      <a:cubicBezTo>
                        <a:pt x="296573" y="304034"/>
                        <a:pt x="392298" y="163785"/>
                        <a:pt x="459082" y="11294"/>
                      </a:cubicBezTo>
                      <a:cubicBezTo>
                        <a:pt x="463535" y="1276"/>
                        <a:pt x="475222" y="-1507"/>
                        <a:pt x="484683" y="71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1" name="任意多边形: 形状 1440" descr="4fd1afd7-1b8a-4915-8790-7793c010cd01"/>
                <p:cNvSpPr/>
                <p:nvPr/>
              </p:nvSpPr>
              <p:spPr>
                <a:xfrm>
                  <a:off x="1554028" y="1232905"/>
                  <a:ext cx="442592" cy="186303"/>
                </a:xfrm>
                <a:custGeom>
                  <a:avLst/>
                  <a:gdLst>
                    <a:gd name="connsiteX0" fmla="*/ 247662 w 442592"/>
                    <a:gd name="connsiteY0" fmla="*/ 106856 h 186303"/>
                    <a:gd name="connsiteX1" fmla="*/ 101849 w 442592"/>
                    <a:gd name="connsiteY1" fmla="*/ 149153 h 186303"/>
                    <a:gd name="connsiteX2" fmla="*/ 247662 w 442592"/>
                    <a:gd name="connsiteY2" fmla="*/ 106856 h 186303"/>
                    <a:gd name="connsiteX3" fmla="*/ 141919 w 442592"/>
                    <a:gd name="connsiteY3" fmla="*/ 0 h 186303"/>
                    <a:gd name="connsiteX4" fmla="*/ 368988 w 442592"/>
                    <a:gd name="connsiteY4" fmla="*/ 31167 h 186303"/>
                    <a:gd name="connsiteX5" fmla="*/ 377892 w 442592"/>
                    <a:gd name="connsiteY5" fmla="*/ 58994 h 186303"/>
                    <a:gd name="connsiteX6" fmla="*/ 374554 w 442592"/>
                    <a:gd name="connsiteY6" fmla="*/ 62333 h 186303"/>
                    <a:gd name="connsiteX7" fmla="*/ 423529 w 442592"/>
                    <a:gd name="connsiteY7" fmla="*/ 63446 h 186303"/>
                    <a:gd name="connsiteX8" fmla="*/ 422416 w 442592"/>
                    <a:gd name="connsiteY8" fmla="*/ 96838 h 186303"/>
                    <a:gd name="connsiteX9" fmla="*/ 331143 w 442592"/>
                    <a:gd name="connsiteY9" fmla="*/ 96838 h 186303"/>
                    <a:gd name="connsiteX10" fmla="*/ 19481 w 442592"/>
                    <a:gd name="connsiteY10" fmla="*/ 185885 h 186303"/>
                    <a:gd name="connsiteX11" fmla="*/ 9463 w 442592"/>
                    <a:gd name="connsiteY11" fmla="*/ 154718 h 186303"/>
                    <a:gd name="connsiteX12" fmla="*/ 315560 w 442592"/>
                    <a:gd name="connsiteY12" fmla="*/ 64558 h 186303"/>
                    <a:gd name="connsiteX13" fmla="*/ 326690 w 442592"/>
                    <a:gd name="connsiteY13" fmla="*/ 55654 h 186303"/>
                    <a:gd name="connsiteX14" fmla="*/ 141919 w 442592"/>
                    <a:gd name="connsiteY14" fmla="*/ 33393 h 186303"/>
                    <a:gd name="connsiteX15" fmla="*/ 141919 w 442592"/>
                    <a:gd name="connsiteY15" fmla="*/ 0 h 186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42591" h="186303">
                      <a:moveTo>
                        <a:pt x="247662" y="106856"/>
                      </a:moveTo>
                      <a:cubicBezTo>
                        <a:pt x="197573" y="115761"/>
                        <a:pt x="148598" y="130231"/>
                        <a:pt x="101849" y="149153"/>
                      </a:cubicBezTo>
                      <a:cubicBezTo>
                        <a:pt x="153050" y="143588"/>
                        <a:pt x="202026" y="129117"/>
                        <a:pt x="247662" y="106856"/>
                      </a:cubicBezTo>
                      <a:close/>
                      <a:moveTo>
                        <a:pt x="141919" y="0"/>
                      </a:moveTo>
                      <a:cubicBezTo>
                        <a:pt x="219835" y="2226"/>
                        <a:pt x="294412" y="12244"/>
                        <a:pt x="368988" y="31167"/>
                      </a:cubicBezTo>
                      <a:cubicBezTo>
                        <a:pt x="383458" y="34506"/>
                        <a:pt x="387910" y="50089"/>
                        <a:pt x="377892" y="58994"/>
                      </a:cubicBezTo>
                      <a:cubicBezTo>
                        <a:pt x="376780" y="60107"/>
                        <a:pt x="375667" y="61220"/>
                        <a:pt x="374554" y="62333"/>
                      </a:cubicBezTo>
                      <a:cubicBezTo>
                        <a:pt x="391250" y="62333"/>
                        <a:pt x="406832" y="62333"/>
                        <a:pt x="423529" y="63446"/>
                      </a:cubicBezTo>
                      <a:cubicBezTo>
                        <a:pt x="449130" y="65671"/>
                        <a:pt x="449130" y="99064"/>
                        <a:pt x="422416" y="96838"/>
                      </a:cubicBezTo>
                      <a:cubicBezTo>
                        <a:pt x="391250" y="94612"/>
                        <a:pt x="361196" y="94612"/>
                        <a:pt x="331143" y="96838"/>
                      </a:cubicBezTo>
                      <a:cubicBezTo>
                        <a:pt x="244323" y="159171"/>
                        <a:pt x="135241" y="190337"/>
                        <a:pt x="19481" y="185885"/>
                      </a:cubicBezTo>
                      <a:cubicBezTo>
                        <a:pt x="-554" y="184772"/>
                        <a:pt x="-7233" y="163623"/>
                        <a:pt x="9463" y="154718"/>
                      </a:cubicBezTo>
                      <a:cubicBezTo>
                        <a:pt x="102962" y="103517"/>
                        <a:pt x="206478" y="72350"/>
                        <a:pt x="315560" y="64558"/>
                      </a:cubicBezTo>
                      <a:cubicBezTo>
                        <a:pt x="320013" y="61220"/>
                        <a:pt x="323352" y="58994"/>
                        <a:pt x="326690" y="55654"/>
                      </a:cubicBezTo>
                      <a:cubicBezTo>
                        <a:pt x="265472" y="42297"/>
                        <a:pt x="205365" y="34506"/>
                        <a:pt x="141919" y="33393"/>
                      </a:cubicBezTo>
                      <a:cubicBezTo>
                        <a:pt x="116319" y="33393"/>
                        <a:pt x="116319" y="0"/>
                        <a:pt x="141919" y="0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2" name="任意多边形: 形状 1441" descr="f87f26b9-8299-4109-a512-75c77ee07065"/>
                <p:cNvSpPr/>
                <p:nvPr/>
              </p:nvSpPr>
              <p:spPr>
                <a:xfrm>
                  <a:off x="173700" y="1155385"/>
                  <a:ext cx="397233" cy="287334"/>
                </a:xfrm>
                <a:custGeom>
                  <a:avLst/>
                  <a:gdLst>
                    <a:gd name="connsiteX0" fmla="*/ 123108 w 397233"/>
                    <a:gd name="connsiteY0" fmla="*/ 716 h 287334"/>
                    <a:gd name="connsiteX1" fmla="*/ 197685 w 397233"/>
                    <a:gd name="connsiteY1" fmla="*/ 50805 h 287334"/>
                    <a:gd name="connsiteX2" fmla="*/ 315671 w 397233"/>
                    <a:gd name="connsiteY2" fmla="*/ 30769 h 287334"/>
                    <a:gd name="connsiteX3" fmla="*/ 332368 w 397233"/>
                    <a:gd name="connsiteY3" fmla="*/ 20752 h 287334"/>
                    <a:gd name="connsiteX4" fmla="*/ 342385 w 397233"/>
                    <a:gd name="connsiteY4" fmla="*/ 18526 h 287334"/>
                    <a:gd name="connsiteX5" fmla="*/ 394699 w 397233"/>
                    <a:gd name="connsiteY5" fmla="*/ 70841 h 287334"/>
                    <a:gd name="connsiteX6" fmla="*/ 385795 w 397233"/>
                    <a:gd name="connsiteY6" fmla="*/ 79746 h 287334"/>
                    <a:gd name="connsiteX7" fmla="*/ 229964 w 397233"/>
                    <a:gd name="connsiteY7" fmla="*/ 282325 h 287334"/>
                    <a:gd name="connsiteX8" fmla="*/ 202137 w 397233"/>
                    <a:gd name="connsiteY8" fmla="*/ 282325 h 287334"/>
                    <a:gd name="connsiteX9" fmla="*/ 99733 w 397233"/>
                    <a:gd name="connsiteY9" fmla="*/ 186600 h 287334"/>
                    <a:gd name="connsiteX10" fmla="*/ 16252 w 397233"/>
                    <a:gd name="connsiteY10" fmla="*/ 106458 h 287334"/>
                    <a:gd name="connsiteX11" fmla="*/ 34062 w 397233"/>
                    <a:gd name="connsiteY11" fmla="*/ 24092 h 287334"/>
                    <a:gd name="connsiteX12" fmla="*/ 85264 w 397233"/>
                    <a:gd name="connsiteY12" fmla="*/ 21865 h 287334"/>
                    <a:gd name="connsiteX13" fmla="*/ 123108 w 397233"/>
                    <a:gd name="connsiteY13" fmla="*/ 716 h 287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97233" h="287334">
                      <a:moveTo>
                        <a:pt x="123108" y="716"/>
                      </a:moveTo>
                      <a:cubicBezTo>
                        <a:pt x="163179" y="-4849"/>
                        <a:pt x="184328" y="22978"/>
                        <a:pt x="197685" y="50805"/>
                      </a:cubicBezTo>
                      <a:cubicBezTo>
                        <a:pt x="222173" y="8508"/>
                        <a:pt x="280053" y="1829"/>
                        <a:pt x="315671" y="30769"/>
                      </a:cubicBezTo>
                      <a:cubicBezTo>
                        <a:pt x="320123" y="26318"/>
                        <a:pt x="326802" y="22978"/>
                        <a:pt x="332368" y="20752"/>
                      </a:cubicBezTo>
                      <a:cubicBezTo>
                        <a:pt x="335706" y="19639"/>
                        <a:pt x="337932" y="18526"/>
                        <a:pt x="342385" y="18526"/>
                      </a:cubicBezTo>
                      <a:cubicBezTo>
                        <a:pt x="372438" y="14073"/>
                        <a:pt x="406944" y="32995"/>
                        <a:pt x="394699" y="70841"/>
                      </a:cubicBezTo>
                      <a:cubicBezTo>
                        <a:pt x="392473" y="75293"/>
                        <a:pt x="390247" y="77519"/>
                        <a:pt x="385795" y="79746"/>
                      </a:cubicBezTo>
                      <a:cubicBezTo>
                        <a:pt x="364646" y="149869"/>
                        <a:pt x="255564" y="256724"/>
                        <a:pt x="229964" y="282325"/>
                      </a:cubicBezTo>
                      <a:cubicBezTo>
                        <a:pt x="223286" y="289004"/>
                        <a:pt x="208815" y="289004"/>
                        <a:pt x="202137" y="282325"/>
                      </a:cubicBezTo>
                      <a:cubicBezTo>
                        <a:pt x="167632" y="250046"/>
                        <a:pt x="134239" y="218879"/>
                        <a:pt x="99733" y="186600"/>
                      </a:cubicBezTo>
                      <a:cubicBezTo>
                        <a:pt x="73020" y="162112"/>
                        <a:pt x="37402" y="135398"/>
                        <a:pt x="16252" y="106458"/>
                      </a:cubicBezTo>
                      <a:cubicBezTo>
                        <a:pt x="-3783" y="79746"/>
                        <a:pt x="-12687" y="36335"/>
                        <a:pt x="34062" y="24092"/>
                      </a:cubicBezTo>
                      <a:cubicBezTo>
                        <a:pt x="54098" y="19639"/>
                        <a:pt x="66342" y="29656"/>
                        <a:pt x="85264" y="21865"/>
                      </a:cubicBezTo>
                      <a:cubicBezTo>
                        <a:pt x="100846" y="15187"/>
                        <a:pt x="103073" y="2942"/>
                        <a:pt x="123108" y="716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3" name="任意多边形: 形状 1442" descr="e90c18e7-d788-4db6-8902-f80187470ef5"/>
                <p:cNvSpPr/>
                <p:nvPr/>
              </p:nvSpPr>
              <p:spPr>
                <a:xfrm>
                  <a:off x="242569" y="1423010"/>
                  <a:ext cx="158276" cy="574136"/>
                </a:xfrm>
                <a:custGeom>
                  <a:avLst/>
                  <a:gdLst>
                    <a:gd name="connsiteX0" fmla="*/ 144953 w 158276"/>
                    <a:gd name="connsiteY0" fmla="*/ 649 h 574136"/>
                    <a:gd name="connsiteX1" fmla="*/ 156641 w 158276"/>
                    <a:gd name="connsiteY1" fmla="*/ 19154 h 574136"/>
                    <a:gd name="connsiteX2" fmla="*/ 53125 w 158276"/>
                    <a:gd name="connsiteY2" fmla="*/ 438784 h 574136"/>
                    <a:gd name="connsiteX3" fmla="*/ 58689 w 158276"/>
                    <a:gd name="connsiteY3" fmla="*/ 514473 h 574136"/>
                    <a:gd name="connsiteX4" fmla="*/ 53125 w 158276"/>
                    <a:gd name="connsiteY4" fmla="*/ 525605 h 574136"/>
                    <a:gd name="connsiteX5" fmla="*/ 46446 w 158276"/>
                    <a:gd name="connsiteY5" fmla="*/ 562336 h 574136"/>
                    <a:gd name="connsiteX6" fmla="*/ 7488 w 158276"/>
                    <a:gd name="connsiteY6" fmla="*/ 557884 h 574136"/>
                    <a:gd name="connsiteX7" fmla="*/ 7488 w 158276"/>
                    <a:gd name="connsiteY7" fmla="*/ 550092 h 574136"/>
                    <a:gd name="connsiteX8" fmla="*/ 11940 w 158276"/>
                    <a:gd name="connsiteY8" fmla="*/ 417636 h 574136"/>
                    <a:gd name="connsiteX9" fmla="*/ 17506 w 158276"/>
                    <a:gd name="connsiteY9" fmla="*/ 410957 h 574136"/>
                    <a:gd name="connsiteX10" fmla="*/ 119909 w 158276"/>
                    <a:gd name="connsiteY10" fmla="*/ 11362 h 574136"/>
                    <a:gd name="connsiteX11" fmla="*/ 144953 w 158276"/>
                    <a:gd name="connsiteY11" fmla="*/ 649 h 574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276" h="574136">
                      <a:moveTo>
                        <a:pt x="144953" y="649"/>
                      </a:moveTo>
                      <a:cubicBezTo>
                        <a:pt x="154414" y="2736"/>
                        <a:pt x="161649" y="9693"/>
                        <a:pt x="156641" y="19154"/>
                      </a:cubicBezTo>
                      <a:cubicBezTo>
                        <a:pt x="102100" y="154950"/>
                        <a:pt x="66481" y="296311"/>
                        <a:pt x="53125" y="438784"/>
                      </a:cubicBezTo>
                      <a:cubicBezTo>
                        <a:pt x="57576" y="463272"/>
                        <a:pt x="59802" y="488874"/>
                        <a:pt x="58689" y="514473"/>
                      </a:cubicBezTo>
                      <a:cubicBezTo>
                        <a:pt x="58689" y="518926"/>
                        <a:pt x="56464" y="523378"/>
                        <a:pt x="53125" y="525605"/>
                      </a:cubicBezTo>
                      <a:cubicBezTo>
                        <a:pt x="50898" y="537849"/>
                        <a:pt x="48672" y="550092"/>
                        <a:pt x="46446" y="562336"/>
                      </a:cubicBezTo>
                      <a:cubicBezTo>
                        <a:pt x="41993" y="581258"/>
                        <a:pt x="7488" y="575693"/>
                        <a:pt x="7488" y="557884"/>
                      </a:cubicBezTo>
                      <a:cubicBezTo>
                        <a:pt x="7488" y="555658"/>
                        <a:pt x="7488" y="552318"/>
                        <a:pt x="7488" y="550092"/>
                      </a:cubicBezTo>
                      <a:cubicBezTo>
                        <a:pt x="-3643" y="505569"/>
                        <a:pt x="-2530" y="462159"/>
                        <a:pt x="11940" y="417636"/>
                      </a:cubicBezTo>
                      <a:cubicBezTo>
                        <a:pt x="13053" y="415410"/>
                        <a:pt x="15279" y="413183"/>
                        <a:pt x="17506" y="410957"/>
                      </a:cubicBezTo>
                      <a:cubicBezTo>
                        <a:pt x="33088" y="275162"/>
                        <a:pt x="67594" y="141593"/>
                        <a:pt x="119909" y="11362"/>
                      </a:cubicBezTo>
                      <a:cubicBezTo>
                        <a:pt x="123805" y="1345"/>
                        <a:pt x="135492" y="-1438"/>
                        <a:pt x="144953" y="649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4" name="任意多边形: 形状 1443" descr="9bd2c742-f379-4465-b9af-b8259cefd2f3"/>
                <p:cNvSpPr/>
                <p:nvPr/>
              </p:nvSpPr>
              <p:spPr>
                <a:xfrm>
                  <a:off x="514682" y="551869"/>
                  <a:ext cx="438618" cy="977451"/>
                </a:xfrm>
                <a:custGeom>
                  <a:avLst/>
                  <a:gdLst>
                    <a:gd name="connsiteX0" fmla="*/ 21021 w 438618"/>
                    <a:gd name="connsiteY0" fmla="*/ 111 h 977451"/>
                    <a:gd name="connsiteX1" fmla="*/ 42587 w 438618"/>
                    <a:gd name="connsiteY1" fmla="*/ 12076 h 977451"/>
                    <a:gd name="connsiteX2" fmla="*/ 90449 w 438618"/>
                    <a:gd name="connsiteY2" fmla="*/ 54373 h 977451"/>
                    <a:gd name="connsiteX3" fmla="*/ 91562 w 438618"/>
                    <a:gd name="connsiteY3" fmla="*/ 55486 h 977451"/>
                    <a:gd name="connsiteX4" fmla="*/ 247393 w 438618"/>
                    <a:gd name="connsiteY4" fmla="*/ 176812 h 977451"/>
                    <a:gd name="connsiteX5" fmla="*/ 309725 w 438618"/>
                    <a:gd name="connsiteY5" fmla="*/ 236917 h 977451"/>
                    <a:gd name="connsiteX6" fmla="*/ 432164 w 438618"/>
                    <a:gd name="connsiteY6" fmla="*/ 443951 h 977451"/>
                    <a:gd name="connsiteX7" fmla="*/ 416581 w 438618"/>
                    <a:gd name="connsiteY7" fmla="*/ 761178 h 977451"/>
                    <a:gd name="connsiteX8" fmla="*/ 281898 w 438618"/>
                    <a:gd name="connsiteY8" fmla="*/ 972663 h 977451"/>
                    <a:gd name="connsiteX9" fmla="*/ 248507 w 438618"/>
                    <a:gd name="connsiteY9" fmla="*/ 960419 h 977451"/>
                    <a:gd name="connsiteX10" fmla="*/ 224019 w 438618"/>
                    <a:gd name="connsiteY10" fmla="*/ 817944 h 977451"/>
                    <a:gd name="connsiteX11" fmla="*/ 186174 w 438618"/>
                    <a:gd name="connsiteY11" fmla="*/ 697732 h 977451"/>
                    <a:gd name="connsiteX12" fmla="*/ 182834 w 438618"/>
                    <a:gd name="connsiteY12" fmla="*/ 692167 h 977451"/>
                    <a:gd name="connsiteX13" fmla="*/ 61509 w 438618"/>
                    <a:gd name="connsiteY13" fmla="*/ 341547 h 977451"/>
                    <a:gd name="connsiteX14" fmla="*/ 57057 w 438618"/>
                    <a:gd name="connsiteY14" fmla="*/ 334869 h 977451"/>
                    <a:gd name="connsiteX15" fmla="*/ 2516 w 438618"/>
                    <a:gd name="connsiteY15" fmla="*/ 154551 h 977451"/>
                    <a:gd name="connsiteX16" fmla="*/ 12534 w 438618"/>
                    <a:gd name="connsiteY16" fmla="*/ 136741 h 977451"/>
                    <a:gd name="connsiteX17" fmla="*/ 289 w 438618"/>
                    <a:gd name="connsiteY17" fmla="*/ 65504 h 977451"/>
                    <a:gd name="connsiteX18" fmla="*/ 4742 w 438618"/>
                    <a:gd name="connsiteY18" fmla="*/ 51033 h 977451"/>
                    <a:gd name="connsiteX19" fmla="*/ 3629 w 438618"/>
                    <a:gd name="connsiteY19" fmla="*/ 16529 h 977451"/>
                    <a:gd name="connsiteX20" fmla="*/ 21021 w 438618"/>
                    <a:gd name="connsiteY20" fmla="*/ 111 h 97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8618" h="977451">
                      <a:moveTo>
                        <a:pt x="21021" y="111"/>
                      </a:moveTo>
                      <a:cubicBezTo>
                        <a:pt x="29508" y="-724"/>
                        <a:pt x="38691" y="3172"/>
                        <a:pt x="42587" y="12076"/>
                      </a:cubicBezTo>
                      <a:cubicBezTo>
                        <a:pt x="50378" y="30998"/>
                        <a:pt x="72639" y="42129"/>
                        <a:pt x="90449" y="54373"/>
                      </a:cubicBezTo>
                      <a:cubicBezTo>
                        <a:pt x="90449" y="54373"/>
                        <a:pt x="91562" y="55486"/>
                        <a:pt x="91562" y="55486"/>
                      </a:cubicBezTo>
                      <a:cubicBezTo>
                        <a:pt x="152781" y="72183"/>
                        <a:pt x="252959" y="118932"/>
                        <a:pt x="247393" y="176812"/>
                      </a:cubicBezTo>
                      <a:cubicBezTo>
                        <a:pt x="270768" y="197960"/>
                        <a:pt x="290803" y="220222"/>
                        <a:pt x="309725" y="236917"/>
                      </a:cubicBezTo>
                      <a:cubicBezTo>
                        <a:pt x="376510" y="297024"/>
                        <a:pt x="419920" y="360470"/>
                        <a:pt x="432164" y="443951"/>
                      </a:cubicBezTo>
                      <a:cubicBezTo>
                        <a:pt x="447747" y="548580"/>
                        <a:pt x="432164" y="656549"/>
                        <a:pt x="416581" y="761178"/>
                      </a:cubicBezTo>
                      <a:cubicBezTo>
                        <a:pt x="402111" y="850224"/>
                        <a:pt x="354249" y="909217"/>
                        <a:pt x="281898" y="972663"/>
                      </a:cubicBezTo>
                      <a:cubicBezTo>
                        <a:pt x="269655" y="983793"/>
                        <a:pt x="250733" y="973775"/>
                        <a:pt x="248507" y="960419"/>
                      </a:cubicBezTo>
                      <a:cubicBezTo>
                        <a:pt x="241828" y="912556"/>
                        <a:pt x="234036" y="864694"/>
                        <a:pt x="224019" y="817944"/>
                      </a:cubicBezTo>
                      <a:cubicBezTo>
                        <a:pt x="206209" y="777874"/>
                        <a:pt x="193966" y="738916"/>
                        <a:pt x="186174" y="697732"/>
                      </a:cubicBezTo>
                      <a:cubicBezTo>
                        <a:pt x="185061" y="696619"/>
                        <a:pt x="183947" y="694393"/>
                        <a:pt x="182834" y="692167"/>
                      </a:cubicBezTo>
                      <a:cubicBezTo>
                        <a:pt x="142764" y="575294"/>
                        <a:pt x="100466" y="458420"/>
                        <a:pt x="61509" y="341547"/>
                      </a:cubicBezTo>
                      <a:cubicBezTo>
                        <a:pt x="59283" y="339321"/>
                        <a:pt x="58170" y="337095"/>
                        <a:pt x="57057" y="334869"/>
                      </a:cubicBezTo>
                      <a:cubicBezTo>
                        <a:pt x="33682" y="275876"/>
                        <a:pt x="15873" y="215769"/>
                        <a:pt x="2516" y="154551"/>
                      </a:cubicBezTo>
                      <a:cubicBezTo>
                        <a:pt x="289" y="146759"/>
                        <a:pt x="5855" y="140080"/>
                        <a:pt x="12534" y="136741"/>
                      </a:cubicBezTo>
                      <a:cubicBezTo>
                        <a:pt x="8081" y="113366"/>
                        <a:pt x="3629" y="88878"/>
                        <a:pt x="289" y="65504"/>
                      </a:cubicBezTo>
                      <a:cubicBezTo>
                        <a:pt x="-824" y="58825"/>
                        <a:pt x="1403" y="54373"/>
                        <a:pt x="4742" y="51033"/>
                      </a:cubicBezTo>
                      <a:cubicBezTo>
                        <a:pt x="2516" y="38790"/>
                        <a:pt x="2516" y="27659"/>
                        <a:pt x="3629" y="16529"/>
                      </a:cubicBezTo>
                      <a:cubicBezTo>
                        <a:pt x="4742" y="6511"/>
                        <a:pt x="12534" y="946"/>
                        <a:pt x="21021" y="111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5" name="任意多边形: 形状 1444" descr="c32da231-c068-4097-b22b-dd8415eeeb4d"/>
                <p:cNvSpPr/>
                <p:nvPr/>
              </p:nvSpPr>
              <p:spPr>
                <a:xfrm>
                  <a:off x="999669" y="2405964"/>
                  <a:ext cx="308057" cy="266597"/>
                </a:xfrm>
                <a:custGeom>
                  <a:avLst/>
                  <a:gdLst>
                    <a:gd name="connsiteX0" fmla="*/ 94103 w 308057"/>
                    <a:gd name="connsiteY0" fmla="*/ 543 h 266597"/>
                    <a:gd name="connsiteX1" fmla="*/ 165341 w 308057"/>
                    <a:gd name="connsiteY1" fmla="*/ 37970 h 266597"/>
                    <a:gd name="connsiteX2" fmla="*/ 177584 w 308057"/>
                    <a:gd name="connsiteY2" fmla="*/ 42423 h 266597"/>
                    <a:gd name="connsiteX3" fmla="*/ 200959 w 308057"/>
                    <a:gd name="connsiteY3" fmla="*/ 60232 h 266597"/>
                    <a:gd name="connsiteX4" fmla="*/ 223220 w 308057"/>
                    <a:gd name="connsiteY4" fmla="*/ 66911 h 266597"/>
                    <a:gd name="connsiteX5" fmla="*/ 276648 w 308057"/>
                    <a:gd name="connsiteY5" fmla="*/ 120338 h 266597"/>
                    <a:gd name="connsiteX6" fmla="*/ 283327 w 308057"/>
                    <a:gd name="connsiteY6" fmla="*/ 131468 h 266597"/>
                    <a:gd name="connsiteX7" fmla="*/ 290005 w 308057"/>
                    <a:gd name="connsiteY7" fmla="*/ 226080 h 266597"/>
                    <a:gd name="connsiteX8" fmla="*/ 92990 w 308057"/>
                    <a:gd name="connsiteY8" fmla="*/ 232759 h 266597"/>
                    <a:gd name="connsiteX9" fmla="*/ 19527 w 308057"/>
                    <a:gd name="connsiteY9" fmla="*/ 32405 h 266597"/>
                    <a:gd name="connsiteX10" fmla="*/ 94103 w 308057"/>
                    <a:gd name="connsiteY10" fmla="*/ 543 h 266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8057" h="266597">
                      <a:moveTo>
                        <a:pt x="94103" y="543"/>
                      </a:moveTo>
                      <a:cubicBezTo>
                        <a:pt x="120261" y="3465"/>
                        <a:pt x="145862" y="17935"/>
                        <a:pt x="165341" y="37970"/>
                      </a:cubicBezTo>
                      <a:cubicBezTo>
                        <a:pt x="169792" y="37970"/>
                        <a:pt x="174245" y="39083"/>
                        <a:pt x="177584" y="42423"/>
                      </a:cubicBezTo>
                      <a:cubicBezTo>
                        <a:pt x="185376" y="47988"/>
                        <a:pt x="193167" y="54666"/>
                        <a:pt x="200959" y="60232"/>
                      </a:cubicBezTo>
                      <a:cubicBezTo>
                        <a:pt x="208751" y="58005"/>
                        <a:pt x="217656" y="59118"/>
                        <a:pt x="223220" y="66911"/>
                      </a:cubicBezTo>
                      <a:cubicBezTo>
                        <a:pt x="237691" y="88059"/>
                        <a:pt x="255500" y="104755"/>
                        <a:pt x="276648" y="120338"/>
                      </a:cubicBezTo>
                      <a:cubicBezTo>
                        <a:pt x="281100" y="123677"/>
                        <a:pt x="283327" y="128130"/>
                        <a:pt x="283327" y="131468"/>
                      </a:cubicBezTo>
                      <a:cubicBezTo>
                        <a:pt x="308927" y="157070"/>
                        <a:pt x="320059" y="186010"/>
                        <a:pt x="290005" y="226080"/>
                      </a:cubicBezTo>
                      <a:cubicBezTo>
                        <a:pt x="244368" y="285074"/>
                        <a:pt x="149757" y="272829"/>
                        <a:pt x="92990" y="232759"/>
                      </a:cubicBezTo>
                      <a:cubicBezTo>
                        <a:pt x="32884" y="189348"/>
                        <a:pt x="-33901" y="96963"/>
                        <a:pt x="19527" y="32405"/>
                      </a:cubicBezTo>
                      <a:cubicBezTo>
                        <a:pt x="41232" y="6247"/>
                        <a:pt x="67946" y="-2379"/>
                        <a:pt x="94103" y="543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6" name="任意多边形: 形状 1445" descr="ada6c9db-e5d4-4b00-ac4e-d30da422855a"/>
                <p:cNvSpPr/>
                <p:nvPr/>
              </p:nvSpPr>
              <p:spPr>
                <a:xfrm>
                  <a:off x="740782" y="199268"/>
                  <a:ext cx="1141848" cy="822709"/>
                </a:xfrm>
                <a:custGeom>
                  <a:avLst/>
                  <a:gdLst>
                    <a:gd name="connsiteX0" fmla="*/ 425861 w 1141848"/>
                    <a:gd name="connsiteY0" fmla="*/ 1118 h 822709"/>
                    <a:gd name="connsiteX1" fmla="*/ 468749 w 1141848"/>
                    <a:gd name="connsiteY1" fmla="*/ 5153 h 822709"/>
                    <a:gd name="connsiteX2" fmla="*/ 539987 w 1141848"/>
                    <a:gd name="connsiteY2" fmla="*/ 16285 h 822709"/>
                    <a:gd name="connsiteX3" fmla="*/ 577831 w 1141848"/>
                    <a:gd name="connsiteY3" fmla="*/ 19624 h 822709"/>
                    <a:gd name="connsiteX4" fmla="*/ 601205 w 1141848"/>
                    <a:gd name="connsiteY4" fmla="*/ 37433 h 822709"/>
                    <a:gd name="connsiteX5" fmla="*/ 731436 w 1141848"/>
                    <a:gd name="connsiteY5" fmla="*/ 58581 h 822709"/>
                    <a:gd name="connsiteX6" fmla="*/ 921772 w 1141848"/>
                    <a:gd name="connsiteY6" fmla="*/ 140949 h 822709"/>
                    <a:gd name="connsiteX7" fmla="*/ 1029741 w 1141848"/>
                    <a:gd name="connsiteY7" fmla="*/ 262274 h 822709"/>
                    <a:gd name="connsiteX8" fmla="*/ 1029741 w 1141848"/>
                    <a:gd name="connsiteY8" fmla="*/ 312364 h 822709"/>
                    <a:gd name="connsiteX9" fmla="*/ 1033080 w 1141848"/>
                    <a:gd name="connsiteY9" fmla="*/ 312364 h 822709"/>
                    <a:gd name="connsiteX10" fmla="*/ 1038646 w 1141848"/>
                    <a:gd name="connsiteY10" fmla="*/ 313476 h 822709"/>
                    <a:gd name="connsiteX11" fmla="*/ 1113222 w 1141848"/>
                    <a:gd name="connsiteY11" fmla="*/ 342416 h 822709"/>
                    <a:gd name="connsiteX12" fmla="*/ 1132144 w 1141848"/>
                    <a:gd name="connsiteY12" fmla="*/ 362452 h 822709"/>
                    <a:gd name="connsiteX13" fmla="*/ 1133257 w 1141848"/>
                    <a:gd name="connsiteY13" fmla="*/ 375808 h 822709"/>
                    <a:gd name="connsiteX14" fmla="*/ 1132144 w 1141848"/>
                    <a:gd name="connsiteY14" fmla="*/ 396957 h 822709"/>
                    <a:gd name="connsiteX15" fmla="*/ 1118787 w 1141848"/>
                    <a:gd name="connsiteY15" fmla="*/ 429236 h 822709"/>
                    <a:gd name="connsiteX16" fmla="*/ 1123240 w 1141848"/>
                    <a:gd name="connsiteY16" fmla="*/ 433689 h 822709"/>
                    <a:gd name="connsiteX17" fmla="*/ 1132144 w 1141848"/>
                    <a:gd name="connsiteY17" fmla="*/ 517170 h 822709"/>
                    <a:gd name="connsiteX18" fmla="*/ 1129918 w 1141848"/>
                    <a:gd name="connsiteY18" fmla="*/ 521622 h 822709"/>
                    <a:gd name="connsiteX19" fmla="*/ 1110996 w 1141848"/>
                    <a:gd name="connsiteY19" fmla="*/ 529413 h 822709"/>
                    <a:gd name="connsiteX20" fmla="*/ 1056455 w 1141848"/>
                    <a:gd name="connsiteY20" fmla="*/ 664095 h 822709"/>
                    <a:gd name="connsiteX21" fmla="*/ 950712 w 1141848"/>
                    <a:gd name="connsiteY21" fmla="*/ 775403 h 822709"/>
                    <a:gd name="connsiteX22" fmla="*/ 949599 w 1141848"/>
                    <a:gd name="connsiteY22" fmla="*/ 777630 h 822709"/>
                    <a:gd name="connsiteX23" fmla="*/ 895058 w 1141848"/>
                    <a:gd name="connsiteY23" fmla="*/ 819926 h 822709"/>
                    <a:gd name="connsiteX24" fmla="*/ 888381 w 1141848"/>
                    <a:gd name="connsiteY24" fmla="*/ 819926 h 822709"/>
                    <a:gd name="connsiteX25" fmla="*/ 878362 w 1141848"/>
                    <a:gd name="connsiteY25" fmla="*/ 822153 h 822709"/>
                    <a:gd name="connsiteX26" fmla="*/ 862780 w 1141848"/>
                    <a:gd name="connsiteY26" fmla="*/ 792099 h 822709"/>
                    <a:gd name="connsiteX27" fmla="*/ 877249 w 1141848"/>
                    <a:gd name="connsiteY27" fmla="*/ 783195 h 822709"/>
                    <a:gd name="connsiteX28" fmla="*/ 823821 w 1141848"/>
                    <a:gd name="connsiteY28" fmla="*/ 617346 h 822709"/>
                    <a:gd name="connsiteX29" fmla="*/ 747019 w 1141848"/>
                    <a:gd name="connsiteY29" fmla="*/ 492682 h 822709"/>
                    <a:gd name="connsiteX30" fmla="*/ 734775 w 1141848"/>
                    <a:gd name="connsiteY30" fmla="*/ 492682 h 822709"/>
                    <a:gd name="connsiteX31" fmla="*/ 711400 w 1141848"/>
                    <a:gd name="connsiteY31" fmla="*/ 468194 h 822709"/>
                    <a:gd name="connsiteX32" fmla="*/ 725871 w 1141848"/>
                    <a:gd name="connsiteY32" fmla="*/ 441480 h 822709"/>
                    <a:gd name="connsiteX33" fmla="*/ 732548 w 1141848"/>
                    <a:gd name="connsiteY33" fmla="*/ 435915 h 822709"/>
                    <a:gd name="connsiteX34" fmla="*/ 413096 w 1141848"/>
                    <a:gd name="connsiteY34" fmla="*/ 368016 h 822709"/>
                    <a:gd name="connsiteX35" fmla="*/ 371912 w 1141848"/>
                    <a:gd name="connsiteY35" fmla="*/ 438141 h 822709"/>
                    <a:gd name="connsiteX36" fmla="*/ 232777 w 1141848"/>
                    <a:gd name="connsiteY36" fmla="*/ 469308 h 822709"/>
                    <a:gd name="connsiteX37" fmla="*/ 143 w 1141848"/>
                    <a:gd name="connsiteY37" fmla="*/ 425897 h 822709"/>
                    <a:gd name="connsiteX38" fmla="*/ 10161 w 1141848"/>
                    <a:gd name="connsiteY38" fmla="*/ 399183 h 822709"/>
                    <a:gd name="connsiteX39" fmla="*/ 50232 w 1141848"/>
                    <a:gd name="connsiteY39" fmla="*/ 327946 h 822709"/>
                    <a:gd name="connsiteX40" fmla="*/ 68042 w 1141848"/>
                    <a:gd name="connsiteY40" fmla="*/ 305685 h 822709"/>
                    <a:gd name="connsiteX41" fmla="*/ 93642 w 1141848"/>
                    <a:gd name="connsiteY41" fmla="*/ 197716 h 822709"/>
                    <a:gd name="connsiteX42" fmla="*/ 110338 w 1141848"/>
                    <a:gd name="connsiteY42" fmla="*/ 165437 h 822709"/>
                    <a:gd name="connsiteX43" fmla="*/ 135939 w 1141848"/>
                    <a:gd name="connsiteY43" fmla="*/ 159871 h 822709"/>
                    <a:gd name="connsiteX44" fmla="*/ 253926 w 1141848"/>
                    <a:gd name="connsiteY44" fmla="*/ 59694 h 822709"/>
                    <a:gd name="connsiteX45" fmla="*/ 291770 w 1141848"/>
                    <a:gd name="connsiteY45" fmla="*/ 27415 h 822709"/>
                    <a:gd name="connsiteX46" fmla="*/ 368572 w 1141848"/>
                    <a:gd name="connsiteY46" fmla="*/ 77503 h 822709"/>
                    <a:gd name="connsiteX47" fmla="*/ 425861 w 1141848"/>
                    <a:gd name="connsiteY47" fmla="*/ 1118 h 822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141848" h="822709">
                      <a:moveTo>
                        <a:pt x="425861" y="1118"/>
                      </a:moveTo>
                      <a:cubicBezTo>
                        <a:pt x="437444" y="-1108"/>
                        <a:pt x="451496" y="-134"/>
                        <a:pt x="468749" y="5153"/>
                      </a:cubicBezTo>
                      <a:cubicBezTo>
                        <a:pt x="494351" y="12945"/>
                        <a:pt x="511047" y="16285"/>
                        <a:pt x="539987" y="16285"/>
                      </a:cubicBezTo>
                      <a:cubicBezTo>
                        <a:pt x="552230" y="16285"/>
                        <a:pt x="565588" y="15171"/>
                        <a:pt x="577831" y="19624"/>
                      </a:cubicBezTo>
                      <a:cubicBezTo>
                        <a:pt x="588962" y="24075"/>
                        <a:pt x="596754" y="29641"/>
                        <a:pt x="601205" y="37433"/>
                      </a:cubicBezTo>
                      <a:cubicBezTo>
                        <a:pt x="642390" y="26302"/>
                        <a:pt x="690252" y="46338"/>
                        <a:pt x="731436" y="58581"/>
                      </a:cubicBezTo>
                      <a:cubicBezTo>
                        <a:pt x="803786" y="79729"/>
                        <a:pt x="865005" y="97539"/>
                        <a:pt x="921772" y="140949"/>
                      </a:cubicBezTo>
                      <a:cubicBezTo>
                        <a:pt x="970747" y="178794"/>
                        <a:pt x="1028627" y="202169"/>
                        <a:pt x="1029741" y="262274"/>
                      </a:cubicBezTo>
                      <a:cubicBezTo>
                        <a:pt x="1029741" y="282310"/>
                        <a:pt x="1006366" y="292327"/>
                        <a:pt x="1029741" y="312364"/>
                      </a:cubicBezTo>
                      <a:cubicBezTo>
                        <a:pt x="1030854" y="312364"/>
                        <a:pt x="1031967" y="312364"/>
                        <a:pt x="1033080" y="312364"/>
                      </a:cubicBezTo>
                      <a:cubicBezTo>
                        <a:pt x="1035306" y="313476"/>
                        <a:pt x="1036419" y="313476"/>
                        <a:pt x="1038646" y="313476"/>
                      </a:cubicBezTo>
                      <a:cubicBezTo>
                        <a:pt x="1068699" y="315702"/>
                        <a:pt x="1093187" y="325720"/>
                        <a:pt x="1113222" y="342416"/>
                      </a:cubicBezTo>
                      <a:cubicBezTo>
                        <a:pt x="1121013" y="347981"/>
                        <a:pt x="1126579" y="353547"/>
                        <a:pt x="1132144" y="362452"/>
                      </a:cubicBezTo>
                      <a:cubicBezTo>
                        <a:pt x="1135483" y="366903"/>
                        <a:pt x="1135483" y="371356"/>
                        <a:pt x="1133257" y="375808"/>
                      </a:cubicBezTo>
                      <a:cubicBezTo>
                        <a:pt x="1134370" y="382487"/>
                        <a:pt x="1134370" y="389166"/>
                        <a:pt x="1132144" y="396957"/>
                      </a:cubicBezTo>
                      <a:cubicBezTo>
                        <a:pt x="1127692" y="413654"/>
                        <a:pt x="1119900" y="416993"/>
                        <a:pt x="1118787" y="429236"/>
                      </a:cubicBezTo>
                      <a:cubicBezTo>
                        <a:pt x="1121013" y="430349"/>
                        <a:pt x="1122127" y="432576"/>
                        <a:pt x="1123240" y="433689"/>
                      </a:cubicBezTo>
                      <a:cubicBezTo>
                        <a:pt x="1144388" y="461516"/>
                        <a:pt x="1147727" y="488230"/>
                        <a:pt x="1132144" y="517170"/>
                      </a:cubicBezTo>
                      <a:cubicBezTo>
                        <a:pt x="1131031" y="519396"/>
                        <a:pt x="1131031" y="520509"/>
                        <a:pt x="1129918" y="521622"/>
                      </a:cubicBezTo>
                      <a:cubicBezTo>
                        <a:pt x="1126579" y="528300"/>
                        <a:pt x="1118787" y="530526"/>
                        <a:pt x="1110996" y="529413"/>
                      </a:cubicBezTo>
                      <a:cubicBezTo>
                        <a:pt x="1099865" y="576163"/>
                        <a:pt x="1082055" y="621799"/>
                        <a:pt x="1056455" y="664095"/>
                      </a:cubicBezTo>
                      <a:cubicBezTo>
                        <a:pt x="1029741" y="709731"/>
                        <a:pt x="993010" y="744237"/>
                        <a:pt x="950712" y="775403"/>
                      </a:cubicBezTo>
                      <a:cubicBezTo>
                        <a:pt x="950712" y="776517"/>
                        <a:pt x="949599" y="776517"/>
                        <a:pt x="949599" y="777630"/>
                      </a:cubicBezTo>
                      <a:cubicBezTo>
                        <a:pt x="939582" y="799891"/>
                        <a:pt x="923998" y="812136"/>
                        <a:pt x="895058" y="819926"/>
                      </a:cubicBezTo>
                      <a:cubicBezTo>
                        <a:pt x="892832" y="819926"/>
                        <a:pt x="890606" y="819926"/>
                        <a:pt x="888381" y="819926"/>
                      </a:cubicBezTo>
                      <a:cubicBezTo>
                        <a:pt x="885041" y="821039"/>
                        <a:pt x="881702" y="821039"/>
                        <a:pt x="878362" y="822153"/>
                      </a:cubicBezTo>
                      <a:cubicBezTo>
                        <a:pt x="854988" y="826605"/>
                        <a:pt x="844970" y="803231"/>
                        <a:pt x="862780" y="792099"/>
                      </a:cubicBezTo>
                      <a:cubicBezTo>
                        <a:pt x="868344" y="788761"/>
                        <a:pt x="872797" y="786534"/>
                        <a:pt x="877249" y="783195"/>
                      </a:cubicBezTo>
                      <a:cubicBezTo>
                        <a:pt x="895058" y="724202"/>
                        <a:pt x="856101" y="669661"/>
                        <a:pt x="823821" y="617346"/>
                      </a:cubicBezTo>
                      <a:cubicBezTo>
                        <a:pt x="798221" y="576163"/>
                        <a:pt x="772620" y="533865"/>
                        <a:pt x="747019" y="492682"/>
                      </a:cubicBezTo>
                      <a:cubicBezTo>
                        <a:pt x="742567" y="493795"/>
                        <a:pt x="738114" y="493795"/>
                        <a:pt x="734775" y="492682"/>
                      </a:cubicBezTo>
                      <a:cubicBezTo>
                        <a:pt x="720305" y="498247"/>
                        <a:pt x="703609" y="481551"/>
                        <a:pt x="711400" y="468194"/>
                      </a:cubicBezTo>
                      <a:cubicBezTo>
                        <a:pt x="715853" y="459289"/>
                        <a:pt x="721418" y="450384"/>
                        <a:pt x="725871" y="441480"/>
                      </a:cubicBezTo>
                      <a:cubicBezTo>
                        <a:pt x="728097" y="439254"/>
                        <a:pt x="730323" y="437028"/>
                        <a:pt x="732548" y="435915"/>
                      </a:cubicBezTo>
                      <a:cubicBezTo>
                        <a:pt x="739227" y="302345"/>
                        <a:pt x="438697" y="245578"/>
                        <a:pt x="413096" y="368016"/>
                      </a:cubicBezTo>
                      <a:cubicBezTo>
                        <a:pt x="406417" y="401409"/>
                        <a:pt x="411983" y="419218"/>
                        <a:pt x="371912" y="438141"/>
                      </a:cubicBezTo>
                      <a:cubicBezTo>
                        <a:pt x="331841" y="457063"/>
                        <a:pt x="277300" y="463742"/>
                        <a:pt x="232777" y="469308"/>
                      </a:cubicBezTo>
                      <a:cubicBezTo>
                        <a:pt x="183801" y="474872"/>
                        <a:pt x="5709" y="498247"/>
                        <a:pt x="143" y="425897"/>
                      </a:cubicBezTo>
                      <a:cubicBezTo>
                        <a:pt x="-970" y="415880"/>
                        <a:pt x="4596" y="408088"/>
                        <a:pt x="10161" y="399183"/>
                      </a:cubicBezTo>
                      <a:cubicBezTo>
                        <a:pt x="25744" y="375808"/>
                        <a:pt x="37989" y="353547"/>
                        <a:pt x="50232" y="327946"/>
                      </a:cubicBezTo>
                      <a:cubicBezTo>
                        <a:pt x="54684" y="319041"/>
                        <a:pt x="61363" y="311250"/>
                        <a:pt x="68042" y="305685"/>
                      </a:cubicBezTo>
                      <a:cubicBezTo>
                        <a:pt x="41328" y="276745"/>
                        <a:pt x="71380" y="234447"/>
                        <a:pt x="93642" y="197716"/>
                      </a:cubicBezTo>
                      <a:cubicBezTo>
                        <a:pt x="96981" y="186585"/>
                        <a:pt x="102547" y="176568"/>
                        <a:pt x="110338" y="165437"/>
                      </a:cubicBezTo>
                      <a:cubicBezTo>
                        <a:pt x="115904" y="157645"/>
                        <a:pt x="127034" y="156532"/>
                        <a:pt x="135939" y="159871"/>
                      </a:cubicBezTo>
                      <a:cubicBezTo>
                        <a:pt x="162653" y="114235"/>
                        <a:pt x="197159" y="58581"/>
                        <a:pt x="253926" y="59694"/>
                      </a:cubicBezTo>
                      <a:cubicBezTo>
                        <a:pt x="257264" y="44112"/>
                        <a:pt x="270622" y="30754"/>
                        <a:pt x="291770" y="27415"/>
                      </a:cubicBezTo>
                      <a:cubicBezTo>
                        <a:pt x="334066" y="20737"/>
                        <a:pt x="354103" y="48563"/>
                        <a:pt x="368572" y="77503"/>
                      </a:cubicBezTo>
                      <a:cubicBezTo>
                        <a:pt x="378590" y="43276"/>
                        <a:pt x="391112" y="7797"/>
                        <a:pt x="425861" y="1118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7" name="任意多边形: 形状 1446" descr="1bf2aa31-ae3b-4b31-8b63-9a06747bcd46"/>
                <p:cNvSpPr/>
                <p:nvPr/>
              </p:nvSpPr>
              <p:spPr>
                <a:xfrm>
                  <a:off x="759525" y="579489"/>
                  <a:ext cx="879022" cy="503348"/>
                </a:xfrm>
                <a:custGeom>
                  <a:avLst/>
                  <a:gdLst>
                    <a:gd name="connsiteX0" fmla="*/ 349830 w 879022"/>
                    <a:gd name="connsiteY0" fmla="*/ 1153 h 503348"/>
                    <a:gd name="connsiteX1" fmla="*/ 402145 w 879022"/>
                    <a:gd name="connsiteY1" fmla="*/ 20075 h 503348"/>
                    <a:gd name="connsiteX2" fmla="*/ 473381 w 879022"/>
                    <a:gd name="connsiteY2" fmla="*/ 80181 h 503348"/>
                    <a:gd name="connsiteX3" fmla="*/ 591368 w 879022"/>
                    <a:gd name="connsiteY3" fmla="*/ 102442 h 503348"/>
                    <a:gd name="connsiteX4" fmla="*/ 603612 w 879022"/>
                    <a:gd name="connsiteY4" fmla="*/ 108008 h 503348"/>
                    <a:gd name="connsiteX5" fmla="*/ 694884 w 879022"/>
                    <a:gd name="connsiteY5" fmla="*/ 86859 h 503348"/>
                    <a:gd name="connsiteX6" fmla="*/ 706016 w 879022"/>
                    <a:gd name="connsiteY6" fmla="*/ 85746 h 503348"/>
                    <a:gd name="connsiteX7" fmla="*/ 721598 w 879022"/>
                    <a:gd name="connsiteY7" fmla="*/ 80181 h 503348"/>
                    <a:gd name="connsiteX8" fmla="*/ 743860 w 879022"/>
                    <a:gd name="connsiteY8" fmla="*/ 87972 h 503348"/>
                    <a:gd name="connsiteX9" fmla="*/ 878542 w 879022"/>
                    <a:gd name="connsiteY9" fmla="*/ 329510 h 503348"/>
                    <a:gd name="connsiteX10" fmla="*/ 862960 w 879022"/>
                    <a:gd name="connsiteY10" fmla="*/ 397408 h 503348"/>
                    <a:gd name="connsiteX11" fmla="*/ 862960 w 879022"/>
                    <a:gd name="connsiteY11" fmla="*/ 414104 h 503348"/>
                    <a:gd name="connsiteX12" fmla="*/ 808419 w 879022"/>
                    <a:gd name="connsiteY12" fmla="*/ 455287 h 503348"/>
                    <a:gd name="connsiteX13" fmla="*/ 756104 w 879022"/>
                    <a:gd name="connsiteY13" fmla="*/ 463079 h 503348"/>
                    <a:gd name="connsiteX14" fmla="*/ 737182 w 879022"/>
                    <a:gd name="connsiteY14" fmla="*/ 444157 h 503348"/>
                    <a:gd name="connsiteX15" fmla="*/ 714920 w 879022"/>
                    <a:gd name="connsiteY15" fmla="*/ 429687 h 503348"/>
                    <a:gd name="connsiteX16" fmla="*/ 613629 w 879022"/>
                    <a:gd name="connsiteY16" fmla="*/ 484228 h 503348"/>
                    <a:gd name="connsiteX17" fmla="*/ 535714 w 879022"/>
                    <a:gd name="connsiteY17" fmla="*/ 499811 h 503348"/>
                    <a:gd name="connsiteX18" fmla="*/ 497870 w 879022"/>
                    <a:gd name="connsiteY18" fmla="*/ 470871 h 503348"/>
                    <a:gd name="connsiteX19" fmla="*/ 458912 w 879022"/>
                    <a:gd name="connsiteY19" fmla="*/ 473097 h 503348"/>
                    <a:gd name="connsiteX20" fmla="*/ 396579 w 879022"/>
                    <a:gd name="connsiteY20" fmla="*/ 414104 h 503348"/>
                    <a:gd name="connsiteX21" fmla="*/ 322003 w 879022"/>
                    <a:gd name="connsiteY21" fmla="*/ 436365 h 503348"/>
                    <a:gd name="connsiteX22" fmla="*/ 293063 w 879022"/>
                    <a:gd name="connsiteY22" fmla="*/ 331736 h 503348"/>
                    <a:gd name="connsiteX23" fmla="*/ 177303 w 879022"/>
                    <a:gd name="connsiteY23" fmla="*/ 350658 h 503348"/>
                    <a:gd name="connsiteX24" fmla="*/ 159493 w 879022"/>
                    <a:gd name="connsiteY24" fmla="*/ 331736 h 503348"/>
                    <a:gd name="connsiteX25" fmla="*/ 111631 w 879022"/>
                    <a:gd name="connsiteY25" fmla="*/ 277195 h 503348"/>
                    <a:gd name="connsiteX26" fmla="*/ 90483 w 879022"/>
                    <a:gd name="connsiteY26" fmla="*/ 228220 h 503348"/>
                    <a:gd name="connsiteX27" fmla="*/ 29263 w 879022"/>
                    <a:gd name="connsiteY27" fmla="*/ 188150 h 503348"/>
                    <a:gd name="connsiteX28" fmla="*/ 32602 w 879022"/>
                    <a:gd name="connsiteY28" fmla="*/ 76842 h 503348"/>
                    <a:gd name="connsiteX29" fmla="*/ 49298 w 879022"/>
                    <a:gd name="connsiteY29" fmla="*/ 80181 h 503348"/>
                    <a:gd name="connsiteX30" fmla="*/ 241861 w 879022"/>
                    <a:gd name="connsiteY30" fmla="*/ 55693 h 503348"/>
                    <a:gd name="connsiteX31" fmla="*/ 349830 w 879022"/>
                    <a:gd name="connsiteY31" fmla="*/ 1153 h 50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879022" h="503348">
                      <a:moveTo>
                        <a:pt x="349830" y="1153"/>
                      </a:moveTo>
                      <a:cubicBezTo>
                        <a:pt x="374318" y="-3300"/>
                        <a:pt x="387675" y="5604"/>
                        <a:pt x="402145" y="20075"/>
                      </a:cubicBezTo>
                      <a:cubicBezTo>
                        <a:pt x="426632" y="43449"/>
                        <a:pt x="437764" y="65711"/>
                        <a:pt x="473381" y="80181"/>
                      </a:cubicBezTo>
                      <a:cubicBezTo>
                        <a:pt x="510113" y="94651"/>
                        <a:pt x="552410" y="97990"/>
                        <a:pt x="591368" y="102442"/>
                      </a:cubicBezTo>
                      <a:cubicBezTo>
                        <a:pt x="595821" y="102442"/>
                        <a:pt x="600273" y="104669"/>
                        <a:pt x="603612" y="108008"/>
                      </a:cubicBezTo>
                      <a:cubicBezTo>
                        <a:pt x="634778" y="104669"/>
                        <a:pt x="664831" y="97990"/>
                        <a:pt x="694884" y="86859"/>
                      </a:cubicBezTo>
                      <a:cubicBezTo>
                        <a:pt x="698224" y="85746"/>
                        <a:pt x="702676" y="85746"/>
                        <a:pt x="706016" y="85746"/>
                      </a:cubicBezTo>
                      <a:cubicBezTo>
                        <a:pt x="711581" y="83520"/>
                        <a:pt x="716033" y="82407"/>
                        <a:pt x="721598" y="80181"/>
                      </a:cubicBezTo>
                      <a:cubicBezTo>
                        <a:pt x="729390" y="77955"/>
                        <a:pt x="739407" y="82407"/>
                        <a:pt x="743860" y="87972"/>
                      </a:cubicBezTo>
                      <a:cubicBezTo>
                        <a:pt x="795061" y="161436"/>
                        <a:pt x="871863" y="241577"/>
                        <a:pt x="878542" y="329510"/>
                      </a:cubicBezTo>
                      <a:cubicBezTo>
                        <a:pt x="880768" y="356224"/>
                        <a:pt x="875203" y="380711"/>
                        <a:pt x="862960" y="397408"/>
                      </a:cubicBezTo>
                      <a:cubicBezTo>
                        <a:pt x="866299" y="401860"/>
                        <a:pt x="867412" y="407425"/>
                        <a:pt x="862960" y="414104"/>
                      </a:cubicBezTo>
                      <a:cubicBezTo>
                        <a:pt x="850715" y="434139"/>
                        <a:pt x="832906" y="448610"/>
                        <a:pt x="808419" y="455287"/>
                      </a:cubicBezTo>
                      <a:cubicBezTo>
                        <a:pt x="792835" y="460853"/>
                        <a:pt x="776139" y="463079"/>
                        <a:pt x="756104" y="463079"/>
                      </a:cubicBezTo>
                      <a:cubicBezTo>
                        <a:pt x="740520" y="463079"/>
                        <a:pt x="734956" y="453062"/>
                        <a:pt x="737182" y="444157"/>
                      </a:cubicBezTo>
                      <a:cubicBezTo>
                        <a:pt x="728277" y="438592"/>
                        <a:pt x="717146" y="429687"/>
                        <a:pt x="714920" y="429687"/>
                      </a:cubicBezTo>
                      <a:cubicBezTo>
                        <a:pt x="680415" y="425235"/>
                        <a:pt x="654814" y="494246"/>
                        <a:pt x="613629" y="484228"/>
                      </a:cubicBezTo>
                      <a:cubicBezTo>
                        <a:pt x="592481" y="499811"/>
                        <a:pt x="565767" y="508715"/>
                        <a:pt x="535714" y="499811"/>
                      </a:cubicBezTo>
                      <a:cubicBezTo>
                        <a:pt x="517905" y="494246"/>
                        <a:pt x="504548" y="484228"/>
                        <a:pt x="497870" y="470871"/>
                      </a:cubicBezTo>
                      <a:cubicBezTo>
                        <a:pt x="485626" y="475324"/>
                        <a:pt x="473381" y="475324"/>
                        <a:pt x="458912" y="473097"/>
                      </a:cubicBezTo>
                      <a:cubicBezTo>
                        <a:pt x="424406" y="466419"/>
                        <a:pt x="406597" y="440818"/>
                        <a:pt x="396579" y="414104"/>
                      </a:cubicBezTo>
                      <a:cubicBezTo>
                        <a:pt x="374318" y="430800"/>
                        <a:pt x="353169" y="459740"/>
                        <a:pt x="322003" y="436365"/>
                      </a:cubicBezTo>
                      <a:cubicBezTo>
                        <a:pt x="297515" y="418556"/>
                        <a:pt x="293063" y="371807"/>
                        <a:pt x="293063" y="331736"/>
                      </a:cubicBezTo>
                      <a:cubicBezTo>
                        <a:pt x="261896" y="360676"/>
                        <a:pt x="219600" y="379598"/>
                        <a:pt x="177303" y="350658"/>
                      </a:cubicBezTo>
                      <a:cubicBezTo>
                        <a:pt x="169511" y="346207"/>
                        <a:pt x="165059" y="338415"/>
                        <a:pt x="159493" y="331736"/>
                      </a:cubicBezTo>
                      <a:cubicBezTo>
                        <a:pt x="145024" y="313927"/>
                        <a:pt x="127215" y="295005"/>
                        <a:pt x="111631" y="277195"/>
                      </a:cubicBezTo>
                      <a:cubicBezTo>
                        <a:pt x="98275" y="261613"/>
                        <a:pt x="91596" y="244916"/>
                        <a:pt x="90483" y="228220"/>
                      </a:cubicBezTo>
                      <a:cubicBezTo>
                        <a:pt x="64882" y="228220"/>
                        <a:pt x="41507" y="211524"/>
                        <a:pt x="29263" y="188150"/>
                      </a:cubicBezTo>
                      <a:cubicBezTo>
                        <a:pt x="13680" y="156983"/>
                        <a:pt x="-29731" y="91311"/>
                        <a:pt x="32602" y="76842"/>
                      </a:cubicBezTo>
                      <a:cubicBezTo>
                        <a:pt x="39281" y="75729"/>
                        <a:pt x="44847" y="76842"/>
                        <a:pt x="49298" y="80181"/>
                      </a:cubicBezTo>
                      <a:cubicBezTo>
                        <a:pt x="114970" y="85746"/>
                        <a:pt x="180641" y="79068"/>
                        <a:pt x="241861" y="55693"/>
                      </a:cubicBezTo>
                      <a:cubicBezTo>
                        <a:pt x="276367" y="42336"/>
                        <a:pt x="313099" y="6717"/>
                        <a:pt x="349830" y="115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8" name="任意多边形: 形状 1447" descr="0fb51b9b-85af-4709-b99c-afc43758298b"/>
                <p:cNvSpPr/>
                <p:nvPr/>
              </p:nvSpPr>
              <p:spPr>
                <a:xfrm>
                  <a:off x="0" y="846646"/>
                  <a:ext cx="777990" cy="346246"/>
                </a:xfrm>
                <a:custGeom>
                  <a:avLst/>
                  <a:gdLst>
                    <a:gd name="connsiteX0" fmla="*/ 403664 w 777990"/>
                    <a:gd name="connsiteY0" fmla="*/ 20 h 346246"/>
                    <a:gd name="connsiteX1" fmla="*/ 498275 w 777990"/>
                    <a:gd name="connsiteY1" fmla="*/ 90180 h 346246"/>
                    <a:gd name="connsiteX2" fmla="*/ 500501 w 777990"/>
                    <a:gd name="connsiteY2" fmla="*/ 85728 h 346246"/>
                    <a:gd name="connsiteX3" fmla="*/ 533894 w 777990"/>
                    <a:gd name="connsiteY3" fmla="*/ 50109 h 346246"/>
                    <a:gd name="connsiteX4" fmla="*/ 575078 w 777990"/>
                    <a:gd name="connsiteY4" fmla="*/ 36752 h 346246"/>
                    <a:gd name="connsiteX5" fmla="*/ 604018 w 777990"/>
                    <a:gd name="connsiteY5" fmla="*/ 23395 h 346246"/>
                    <a:gd name="connsiteX6" fmla="*/ 648540 w 777990"/>
                    <a:gd name="connsiteY6" fmla="*/ 118007 h 346246"/>
                    <a:gd name="connsiteX7" fmla="*/ 697516 w 777990"/>
                    <a:gd name="connsiteY7" fmla="*/ 113555 h 346246"/>
                    <a:gd name="connsiteX8" fmla="*/ 774318 w 777990"/>
                    <a:gd name="connsiteY8" fmla="*/ 195922 h 346246"/>
                    <a:gd name="connsiteX9" fmla="*/ 746492 w 777990"/>
                    <a:gd name="connsiteY9" fmla="*/ 253803 h 346246"/>
                    <a:gd name="connsiteX10" fmla="*/ 585096 w 777990"/>
                    <a:gd name="connsiteY10" fmla="*/ 343961 h 346246"/>
                    <a:gd name="connsiteX11" fmla="*/ 555042 w 777990"/>
                    <a:gd name="connsiteY11" fmla="*/ 329492 h 346246"/>
                    <a:gd name="connsiteX12" fmla="*/ 502728 w 777990"/>
                    <a:gd name="connsiteY12" fmla="*/ 331718 h 346246"/>
                    <a:gd name="connsiteX13" fmla="*/ 468222 w 777990"/>
                    <a:gd name="connsiteY13" fmla="*/ 319474 h 346246"/>
                    <a:gd name="connsiteX14" fmla="*/ 395872 w 777990"/>
                    <a:gd name="connsiteY14" fmla="*/ 339509 h 346246"/>
                    <a:gd name="connsiteX15" fmla="*/ 364706 w 777990"/>
                    <a:gd name="connsiteY15" fmla="*/ 336171 h 346246"/>
                    <a:gd name="connsiteX16" fmla="*/ 256737 w 777990"/>
                    <a:gd name="connsiteY16" fmla="*/ 321700 h 346246"/>
                    <a:gd name="connsiteX17" fmla="*/ 214440 w 777990"/>
                    <a:gd name="connsiteY17" fmla="*/ 335057 h 346246"/>
                    <a:gd name="connsiteX18" fmla="*/ 188840 w 777990"/>
                    <a:gd name="connsiteY18" fmla="*/ 327266 h 346246"/>
                    <a:gd name="connsiteX19" fmla="*/ 99793 w 777990"/>
                    <a:gd name="connsiteY19" fmla="*/ 309457 h 346246"/>
                    <a:gd name="connsiteX20" fmla="*/ 8381 w 777990"/>
                    <a:gd name="connsiteY20" fmla="*/ 269664 h 346246"/>
                    <a:gd name="connsiteX21" fmla="*/ 0 w 777990"/>
                    <a:gd name="connsiteY21" fmla="*/ 264949 h 346246"/>
                    <a:gd name="connsiteX22" fmla="*/ 0 w 777990"/>
                    <a:gd name="connsiteY22" fmla="*/ 166786 h 346246"/>
                    <a:gd name="connsiteX23" fmla="*/ 16312 w 777990"/>
                    <a:gd name="connsiteY23" fmla="*/ 169209 h 346246"/>
                    <a:gd name="connsiteX24" fmla="*/ 14085 w 777990"/>
                    <a:gd name="connsiteY24" fmla="*/ 126911 h 346246"/>
                    <a:gd name="connsiteX25" fmla="*/ 20764 w 777990"/>
                    <a:gd name="connsiteY25" fmla="*/ 103536 h 346246"/>
                    <a:gd name="connsiteX26" fmla="*/ 24104 w 777990"/>
                    <a:gd name="connsiteY26" fmla="*/ 84614 h 346246"/>
                    <a:gd name="connsiteX27" fmla="*/ 99793 w 777990"/>
                    <a:gd name="connsiteY27" fmla="*/ 75709 h 346246"/>
                    <a:gd name="connsiteX28" fmla="*/ 201083 w 777990"/>
                    <a:gd name="connsiteY28" fmla="*/ 42318 h 346246"/>
                    <a:gd name="connsiteX29" fmla="*/ 252284 w 777990"/>
                    <a:gd name="connsiteY29" fmla="*/ 10038 h 346246"/>
                    <a:gd name="connsiteX30" fmla="*/ 267868 w 777990"/>
                    <a:gd name="connsiteY30" fmla="*/ 6699 h 346246"/>
                    <a:gd name="connsiteX31" fmla="*/ 312391 w 777990"/>
                    <a:gd name="connsiteY31" fmla="*/ 24508 h 346246"/>
                    <a:gd name="connsiteX32" fmla="*/ 326861 w 777990"/>
                    <a:gd name="connsiteY32" fmla="*/ 46769 h 346246"/>
                    <a:gd name="connsiteX33" fmla="*/ 350236 w 777990"/>
                    <a:gd name="connsiteY33" fmla="*/ 73483 h 346246"/>
                    <a:gd name="connsiteX34" fmla="*/ 366932 w 777990"/>
                    <a:gd name="connsiteY34" fmla="*/ 41205 h 346246"/>
                    <a:gd name="connsiteX35" fmla="*/ 384741 w 777990"/>
                    <a:gd name="connsiteY35" fmla="*/ 20055 h 346246"/>
                    <a:gd name="connsiteX36" fmla="*/ 403664 w 777990"/>
                    <a:gd name="connsiteY36" fmla="*/ 20 h 346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77990" h="346246">
                      <a:moveTo>
                        <a:pt x="403664" y="20"/>
                      </a:moveTo>
                      <a:cubicBezTo>
                        <a:pt x="471561" y="-1093"/>
                        <a:pt x="493823" y="43431"/>
                        <a:pt x="498275" y="90180"/>
                      </a:cubicBezTo>
                      <a:cubicBezTo>
                        <a:pt x="499388" y="87954"/>
                        <a:pt x="499388" y="86841"/>
                        <a:pt x="500501" y="85728"/>
                      </a:cubicBezTo>
                      <a:cubicBezTo>
                        <a:pt x="512745" y="73483"/>
                        <a:pt x="517197" y="60127"/>
                        <a:pt x="533894" y="50109"/>
                      </a:cubicBezTo>
                      <a:cubicBezTo>
                        <a:pt x="549477" y="41205"/>
                        <a:pt x="562833" y="36752"/>
                        <a:pt x="575078" y="36752"/>
                      </a:cubicBezTo>
                      <a:cubicBezTo>
                        <a:pt x="577304" y="25621"/>
                        <a:pt x="589547" y="15604"/>
                        <a:pt x="604018" y="23395"/>
                      </a:cubicBezTo>
                      <a:cubicBezTo>
                        <a:pt x="646314" y="45657"/>
                        <a:pt x="663011" y="81275"/>
                        <a:pt x="648540" y="118007"/>
                      </a:cubicBezTo>
                      <a:cubicBezTo>
                        <a:pt x="663011" y="110215"/>
                        <a:pt x="675254" y="103536"/>
                        <a:pt x="697516" y="113555"/>
                      </a:cubicBezTo>
                      <a:cubicBezTo>
                        <a:pt x="725343" y="125798"/>
                        <a:pt x="764301" y="171435"/>
                        <a:pt x="774318" y="195922"/>
                      </a:cubicBezTo>
                      <a:cubicBezTo>
                        <a:pt x="785449" y="220410"/>
                        <a:pt x="769867" y="235993"/>
                        <a:pt x="746492" y="253803"/>
                      </a:cubicBezTo>
                      <a:cubicBezTo>
                        <a:pt x="695291" y="286082"/>
                        <a:pt x="638523" y="313908"/>
                        <a:pt x="585096" y="343961"/>
                      </a:cubicBezTo>
                      <a:cubicBezTo>
                        <a:pt x="572851" y="350640"/>
                        <a:pt x="553929" y="341735"/>
                        <a:pt x="555042" y="329492"/>
                      </a:cubicBezTo>
                      <a:cubicBezTo>
                        <a:pt x="553929" y="332831"/>
                        <a:pt x="508293" y="332831"/>
                        <a:pt x="502728" y="331718"/>
                      </a:cubicBezTo>
                      <a:cubicBezTo>
                        <a:pt x="490483" y="329492"/>
                        <a:pt x="479353" y="321700"/>
                        <a:pt x="468222" y="319474"/>
                      </a:cubicBezTo>
                      <a:cubicBezTo>
                        <a:pt x="439282" y="315021"/>
                        <a:pt x="417020" y="321700"/>
                        <a:pt x="395872" y="339509"/>
                      </a:cubicBezTo>
                      <a:cubicBezTo>
                        <a:pt x="386967" y="347301"/>
                        <a:pt x="371384" y="345075"/>
                        <a:pt x="364706" y="336171"/>
                      </a:cubicBezTo>
                      <a:cubicBezTo>
                        <a:pt x="333539" y="294986"/>
                        <a:pt x="299034" y="308344"/>
                        <a:pt x="256737" y="321700"/>
                      </a:cubicBezTo>
                      <a:cubicBezTo>
                        <a:pt x="241154" y="327266"/>
                        <a:pt x="233362" y="336171"/>
                        <a:pt x="214440" y="335057"/>
                      </a:cubicBezTo>
                      <a:cubicBezTo>
                        <a:pt x="204422" y="333944"/>
                        <a:pt x="196630" y="331718"/>
                        <a:pt x="188840" y="327266"/>
                      </a:cubicBezTo>
                      <a:cubicBezTo>
                        <a:pt x="158786" y="333944"/>
                        <a:pt x="129846" y="320587"/>
                        <a:pt x="99793" y="309457"/>
                      </a:cubicBezTo>
                      <a:cubicBezTo>
                        <a:pt x="68070" y="297769"/>
                        <a:pt x="37739" y="284412"/>
                        <a:pt x="8381" y="269664"/>
                      </a:cubicBezTo>
                      <a:lnTo>
                        <a:pt x="0" y="264949"/>
                      </a:lnTo>
                      <a:lnTo>
                        <a:pt x="0" y="166786"/>
                      </a:lnTo>
                      <a:lnTo>
                        <a:pt x="16312" y="169209"/>
                      </a:lnTo>
                      <a:cubicBezTo>
                        <a:pt x="12972" y="155851"/>
                        <a:pt x="11859" y="141382"/>
                        <a:pt x="14085" y="126911"/>
                      </a:cubicBezTo>
                      <a:cubicBezTo>
                        <a:pt x="15199" y="118007"/>
                        <a:pt x="17425" y="110215"/>
                        <a:pt x="20764" y="103536"/>
                      </a:cubicBezTo>
                      <a:cubicBezTo>
                        <a:pt x="16312" y="97972"/>
                        <a:pt x="16312" y="90180"/>
                        <a:pt x="24104" y="84614"/>
                      </a:cubicBezTo>
                      <a:cubicBezTo>
                        <a:pt x="45252" y="69032"/>
                        <a:pt x="75305" y="65692"/>
                        <a:pt x="99793" y="75709"/>
                      </a:cubicBezTo>
                      <a:cubicBezTo>
                        <a:pt x="109811" y="35639"/>
                        <a:pt x="167690" y="17830"/>
                        <a:pt x="201083" y="42318"/>
                      </a:cubicBezTo>
                      <a:cubicBezTo>
                        <a:pt x="211101" y="25621"/>
                        <a:pt x="227797" y="12265"/>
                        <a:pt x="252284" y="10038"/>
                      </a:cubicBezTo>
                      <a:cubicBezTo>
                        <a:pt x="256737" y="7812"/>
                        <a:pt x="262302" y="5586"/>
                        <a:pt x="267868" y="6699"/>
                      </a:cubicBezTo>
                      <a:cubicBezTo>
                        <a:pt x="286790" y="7812"/>
                        <a:pt x="299034" y="13378"/>
                        <a:pt x="312391" y="24508"/>
                      </a:cubicBezTo>
                      <a:cubicBezTo>
                        <a:pt x="319070" y="30074"/>
                        <a:pt x="323522" y="38979"/>
                        <a:pt x="326861" y="46769"/>
                      </a:cubicBezTo>
                      <a:cubicBezTo>
                        <a:pt x="335766" y="54561"/>
                        <a:pt x="343557" y="63466"/>
                        <a:pt x="350236" y="73483"/>
                      </a:cubicBezTo>
                      <a:cubicBezTo>
                        <a:pt x="363592" y="77936"/>
                        <a:pt x="360253" y="53448"/>
                        <a:pt x="366932" y="41205"/>
                      </a:cubicBezTo>
                      <a:cubicBezTo>
                        <a:pt x="371384" y="33413"/>
                        <a:pt x="376950" y="25621"/>
                        <a:pt x="384741" y="20055"/>
                      </a:cubicBezTo>
                      <a:cubicBezTo>
                        <a:pt x="382515" y="11151"/>
                        <a:pt x="390306" y="20"/>
                        <a:pt x="403664" y="20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49" name="任意多边形: 形状 1448" descr="911abe50-dfee-46d7-b9a3-33194533a5ec"/>
                <p:cNvSpPr/>
                <p:nvPr/>
              </p:nvSpPr>
              <p:spPr>
                <a:xfrm>
                  <a:off x="866655" y="2276951"/>
                  <a:ext cx="473537" cy="417524"/>
                </a:xfrm>
                <a:custGeom>
                  <a:avLst/>
                  <a:gdLst>
                    <a:gd name="connsiteX0" fmla="*/ 237675 w 473537"/>
                    <a:gd name="connsiteY0" fmla="*/ 128165 h 417524"/>
                    <a:gd name="connsiteX1" fmla="*/ 163673 w 473537"/>
                    <a:gd name="connsiteY1" fmla="*/ 141384 h 417524"/>
                    <a:gd name="connsiteX2" fmla="*/ 128054 w 473537"/>
                    <a:gd name="connsiteY2" fmla="*/ 192585 h 417524"/>
                    <a:gd name="connsiteX3" fmla="*/ 262737 w 473537"/>
                    <a:gd name="connsiteY3" fmla="*/ 366225 h 417524"/>
                    <a:gd name="connsiteX4" fmla="*/ 414115 w 473537"/>
                    <a:gd name="connsiteY4" fmla="*/ 351755 h 417524"/>
                    <a:gd name="connsiteX5" fmla="*/ 434151 w 473537"/>
                    <a:gd name="connsiteY5" fmla="*/ 283857 h 417524"/>
                    <a:gd name="connsiteX6" fmla="*/ 425246 w 473537"/>
                    <a:gd name="connsiteY6" fmla="*/ 277178 h 417524"/>
                    <a:gd name="connsiteX7" fmla="*/ 411889 w 473537"/>
                    <a:gd name="connsiteY7" fmla="*/ 257143 h 417524"/>
                    <a:gd name="connsiteX8" fmla="*/ 237675 w 473537"/>
                    <a:gd name="connsiteY8" fmla="*/ 128165 h 417524"/>
                    <a:gd name="connsiteX9" fmla="*/ 35947 w 473537"/>
                    <a:gd name="connsiteY9" fmla="*/ 301 h 417524"/>
                    <a:gd name="connsiteX10" fmla="*/ 54592 w 473537"/>
                    <a:gd name="connsiteY10" fmla="*/ 6701 h 417524"/>
                    <a:gd name="connsiteX11" fmla="*/ 74627 w 473537"/>
                    <a:gd name="connsiteY11" fmla="*/ 11153 h 417524"/>
                    <a:gd name="connsiteX12" fmla="*/ 106906 w 473537"/>
                    <a:gd name="connsiteY12" fmla="*/ 24510 h 417524"/>
                    <a:gd name="connsiteX13" fmla="*/ 105793 w 473537"/>
                    <a:gd name="connsiteY13" fmla="*/ 31189 h 417524"/>
                    <a:gd name="connsiteX14" fmla="*/ 111359 w 473537"/>
                    <a:gd name="connsiteY14" fmla="*/ 36753 h 417524"/>
                    <a:gd name="connsiteX15" fmla="*/ 131394 w 473537"/>
                    <a:gd name="connsiteY15" fmla="*/ 37866 h 417524"/>
                    <a:gd name="connsiteX16" fmla="*/ 160334 w 473537"/>
                    <a:gd name="connsiteY16" fmla="*/ 46771 h 417524"/>
                    <a:gd name="connsiteX17" fmla="*/ 169238 w 473537"/>
                    <a:gd name="connsiteY17" fmla="*/ 75711 h 417524"/>
                    <a:gd name="connsiteX18" fmla="*/ 184822 w 473537"/>
                    <a:gd name="connsiteY18" fmla="*/ 86843 h 417524"/>
                    <a:gd name="connsiteX19" fmla="*/ 188161 w 473537"/>
                    <a:gd name="connsiteY19" fmla="*/ 97973 h 417524"/>
                    <a:gd name="connsiteX20" fmla="*/ 415229 w 473537"/>
                    <a:gd name="connsiteY20" fmla="*/ 201489 h 417524"/>
                    <a:gd name="connsiteX21" fmla="*/ 433037 w 473537"/>
                    <a:gd name="connsiteY21" fmla="*/ 205942 h 417524"/>
                    <a:gd name="connsiteX22" fmla="*/ 343992 w 473537"/>
                    <a:gd name="connsiteY22" fmla="*/ 417426 h 417524"/>
                    <a:gd name="connsiteX23" fmla="*/ 148090 w 473537"/>
                    <a:gd name="connsiteY23" fmla="*/ 326154 h 417524"/>
                    <a:gd name="connsiteX24" fmla="*/ 136959 w 473537"/>
                    <a:gd name="connsiteY24" fmla="*/ 321702 h 417524"/>
                    <a:gd name="connsiteX25" fmla="*/ 92436 w 473537"/>
                    <a:gd name="connsiteY25" fmla="*/ 190359 h 417524"/>
                    <a:gd name="connsiteX26" fmla="*/ 93549 w 473537"/>
                    <a:gd name="connsiteY26" fmla="*/ 187020 h 417524"/>
                    <a:gd name="connsiteX27" fmla="*/ 139186 w 473537"/>
                    <a:gd name="connsiteY27" fmla="*/ 120234 h 417524"/>
                    <a:gd name="connsiteX28" fmla="*/ 144750 w 473537"/>
                    <a:gd name="connsiteY28" fmla="*/ 115782 h 417524"/>
                    <a:gd name="connsiteX29" fmla="*/ 146976 w 473537"/>
                    <a:gd name="connsiteY29" fmla="*/ 114670 h 417524"/>
                    <a:gd name="connsiteX30" fmla="*/ 142525 w 473537"/>
                    <a:gd name="connsiteY30" fmla="*/ 106878 h 417524"/>
                    <a:gd name="connsiteX31" fmla="*/ 130281 w 473537"/>
                    <a:gd name="connsiteY31" fmla="*/ 100199 h 417524"/>
                    <a:gd name="connsiteX32" fmla="*/ 122489 w 473537"/>
                    <a:gd name="connsiteY32" fmla="*/ 106878 h 417524"/>
                    <a:gd name="connsiteX33" fmla="*/ 101341 w 473537"/>
                    <a:gd name="connsiteY33" fmla="*/ 110217 h 417524"/>
                    <a:gd name="connsiteX34" fmla="*/ 96888 w 473537"/>
                    <a:gd name="connsiteY34" fmla="*/ 114670 h 417524"/>
                    <a:gd name="connsiteX35" fmla="*/ 63495 w 473537"/>
                    <a:gd name="connsiteY35" fmla="*/ 97973 h 417524"/>
                    <a:gd name="connsiteX36" fmla="*/ 64609 w 473537"/>
                    <a:gd name="connsiteY36" fmla="*/ 94634 h 417524"/>
                    <a:gd name="connsiteX37" fmla="*/ 55705 w 473537"/>
                    <a:gd name="connsiteY37" fmla="*/ 93521 h 417524"/>
                    <a:gd name="connsiteX38" fmla="*/ 36783 w 473537"/>
                    <a:gd name="connsiteY38" fmla="*/ 110217 h 417524"/>
                    <a:gd name="connsiteX39" fmla="*/ 13407 w 473537"/>
                    <a:gd name="connsiteY39" fmla="*/ 107991 h 417524"/>
                    <a:gd name="connsiteX40" fmla="*/ 12294 w 473537"/>
                    <a:gd name="connsiteY40" fmla="*/ 27849 h 417524"/>
                    <a:gd name="connsiteX41" fmla="*/ 13407 w 473537"/>
                    <a:gd name="connsiteY41" fmla="*/ 23397 h 417524"/>
                    <a:gd name="connsiteX42" fmla="*/ 16746 w 473537"/>
                    <a:gd name="connsiteY42" fmla="*/ 16718 h 417524"/>
                    <a:gd name="connsiteX43" fmla="*/ 18973 w 473537"/>
                    <a:gd name="connsiteY43" fmla="*/ 12266 h 417524"/>
                    <a:gd name="connsiteX44" fmla="*/ 35947 w 473537"/>
                    <a:gd name="connsiteY44" fmla="*/ 301 h 417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473537" h="417524">
                      <a:moveTo>
                        <a:pt x="237675" y="128165"/>
                      </a:moveTo>
                      <a:cubicBezTo>
                        <a:pt x="213623" y="125313"/>
                        <a:pt x="188717" y="128861"/>
                        <a:pt x="163673" y="141384"/>
                      </a:cubicBezTo>
                      <a:cubicBezTo>
                        <a:pt x="145863" y="155853"/>
                        <a:pt x="133620" y="173662"/>
                        <a:pt x="128054" y="192585"/>
                      </a:cubicBezTo>
                      <a:cubicBezTo>
                        <a:pt x="133620" y="268274"/>
                        <a:pt x="181482" y="333945"/>
                        <a:pt x="262737" y="366225"/>
                      </a:cubicBezTo>
                      <a:cubicBezTo>
                        <a:pt x="311712" y="385147"/>
                        <a:pt x="376271" y="398504"/>
                        <a:pt x="414115" y="351755"/>
                      </a:cubicBezTo>
                      <a:cubicBezTo>
                        <a:pt x="429699" y="332832"/>
                        <a:pt x="436377" y="308345"/>
                        <a:pt x="434151" y="283857"/>
                      </a:cubicBezTo>
                      <a:cubicBezTo>
                        <a:pt x="430812" y="282744"/>
                        <a:pt x="427473" y="280518"/>
                        <a:pt x="425246" y="277178"/>
                      </a:cubicBezTo>
                      <a:cubicBezTo>
                        <a:pt x="419681" y="270500"/>
                        <a:pt x="415229" y="263822"/>
                        <a:pt x="411889" y="257143"/>
                      </a:cubicBezTo>
                      <a:cubicBezTo>
                        <a:pt x="374323" y="202881"/>
                        <a:pt x="309834" y="136722"/>
                        <a:pt x="237675" y="128165"/>
                      </a:cubicBezTo>
                      <a:close/>
                      <a:moveTo>
                        <a:pt x="35947" y="301"/>
                      </a:moveTo>
                      <a:cubicBezTo>
                        <a:pt x="43182" y="-813"/>
                        <a:pt x="50696" y="1136"/>
                        <a:pt x="54592" y="6701"/>
                      </a:cubicBezTo>
                      <a:cubicBezTo>
                        <a:pt x="61270" y="5588"/>
                        <a:pt x="69061" y="6701"/>
                        <a:pt x="74627" y="11153"/>
                      </a:cubicBezTo>
                      <a:cubicBezTo>
                        <a:pt x="85758" y="4475"/>
                        <a:pt x="109132" y="10039"/>
                        <a:pt x="106906" y="24510"/>
                      </a:cubicBezTo>
                      <a:cubicBezTo>
                        <a:pt x="106906" y="26736"/>
                        <a:pt x="105793" y="28962"/>
                        <a:pt x="105793" y="31189"/>
                      </a:cubicBezTo>
                      <a:cubicBezTo>
                        <a:pt x="108019" y="33415"/>
                        <a:pt x="110246" y="34528"/>
                        <a:pt x="111359" y="36753"/>
                      </a:cubicBezTo>
                      <a:cubicBezTo>
                        <a:pt x="118037" y="33415"/>
                        <a:pt x="125828" y="34528"/>
                        <a:pt x="131394" y="37866"/>
                      </a:cubicBezTo>
                      <a:cubicBezTo>
                        <a:pt x="141412" y="32302"/>
                        <a:pt x="156995" y="33415"/>
                        <a:pt x="160334" y="46771"/>
                      </a:cubicBezTo>
                      <a:cubicBezTo>
                        <a:pt x="162560" y="56789"/>
                        <a:pt x="165899" y="66807"/>
                        <a:pt x="169238" y="75711"/>
                      </a:cubicBezTo>
                      <a:cubicBezTo>
                        <a:pt x="175917" y="75711"/>
                        <a:pt x="182595" y="80164"/>
                        <a:pt x="184822" y="86843"/>
                      </a:cubicBezTo>
                      <a:cubicBezTo>
                        <a:pt x="185935" y="90181"/>
                        <a:pt x="187048" y="94634"/>
                        <a:pt x="188161" y="97973"/>
                      </a:cubicBezTo>
                      <a:cubicBezTo>
                        <a:pt x="276094" y="80164"/>
                        <a:pt x="359574" y="136931"/>
                        <a:pt x="415229" y="201489"/>
                      </a:cubicBezTo>
                      <a:cubicBezTo>
                        <a:pt x="421907" y="200376"/>
                        <a:pt x="427473" y="201489"/>
                        <a:pt x="433037" y="205942"/>
                      </a:cubicBezTo>
                      <a:cubicBezTo>
                        <a:pt x="514292" y="273839"/>
                        <a:pt x="467543" y="421879"/>
                        <a:pt x="343992" y="417426"/>
                      </a:cubicBezTo>
                      <a:cubicBezTo>
                        <a:pt x="261624" y="415200"/>
                        <a:pt x="192614" y="378468"/>
                        <a:pt x="148090" y="326154"/>
                      </a:cubicBezTo>
                      <a:cubicBezTo>
                        <a:pt x="144750" y="326154"/>
                        <a:pt x="140299" y="325041"/>
                        <a:pt x="136959" y="321702"/>
                      </a:cubicBezTo>
                      <a:cubicBezTo>
                        <a:pt x="94662" y="282744"/>
                        <a:pt x="80192" y="234882"/>
                        <a:pt x="92436" y="190359"/>
                      </a:cubicBezTo>
                      <a:cubicBezTo>
                        <a:pt x="92436" y="189246"/>
                        <a:pt x="92436" y="188133"/>
                        <a:pt x="93549" y="187020"/>
                      </a:cubicBezTo>
                      <a:cubicBezTo>
                        <a:pt x="100227" y="162532"/>
                        <a:pt x="115810" y="140270"/>
                        <a:pt x="139186" y="120234"/>
                      </a:cubicBezTo>
                      <a:cubicBezTo>
                        <a:pt x="140299" y="119121"/>
                        <a:pt x="142525" y="116895"/>
                        <a:pt x="144750" y="115782"/>
                      </a:cubicBezTo>
                      <a:cubicBezTo>
                        <a:pt x="145863" y="115782"/>
                        <a:pt x="145863" y="114670"/>
                        <a:pt x="146976" y="114670"/>
                      </a:cubicBezTo>
                      <a:cubicBezTo>
                        <a:pt x="144750" y="111330"/>
                        <a:pt x="143637" y="109104"/>
                        <a:pt x="142525" y="106878"/>
                      </a:cubicBezTo>
                      <a:cubicBezTo>
                        <a:pt x="138072" y="105765"/>
                        <a:pt x="133620" y="103539"/>
                        <a:pt x="130281" y="100199"/>
                      </a:cubicBezTo>
                      <a:cubicBezTo>
                        <a:pt x="128054" y="102425"/>
                        <a:pt x="125828" y="104652"/>
                        <a:pt x="122489" y="106878"/>
                      </a:cubicBezTo>
                      <a:cubicBezTo>
                        <a:pt x="115810" y="112443"/>
                        <a:pt x="108019" y="112443"/>
                        <a:pt x="101341" y="110217"/>
                      </a:cubicBezTo>
                      <a:cubicBezTo>
                        <a:pt x="100227" y="112443"/>
                        <a:pt x="98001" y="113557"/>
                        <a:pt x="96888" y="114670"/>
                      </a:cubicBezTo>
                      <a:cubicBezTo>
                        <a:pt x="81305" y="126913"/>
                        <a:pt x="60157" y="113557"/>
                        <a:pt x="63495" y="97973"/>
                      </a:cubicBezTo>
                      <a:cubicBezTo>
                        <a:pt x="63495" y="96860"/>
                        <a:pt x="64609" y="95747"/>
                        <a:pt x="64609" y="94634"/>
                      </a:cubicBezTo>
                      <a:cubicBezTo>
                        <a:pt x="61270" y="94634"/>
                        <a:pt x="59044" y="94634"/>
                        <a:pt x="55705" y="93521"/>
                      </a:cubicBezTo>
                      <a:cubicBezTo>
                        <a:pt x="51252" y="100199"/>
                        <a:pt x="45687" y="106878"/>
                        <a:pt x="36783" y="110217"/>
                      </a:cubicBezTo>
                      <a:cubicBezTo>
                        <a:pt x="28991" y="113557"/>
                        <a:pt x="20086" y="113557"/>
                        <a:pt x="13407" y="107991"/>
                      </a:cubicBezTo>
                      <a:cubicBezTo>
                        <a:pt x="-9968" y="90181"/>
                        <a:pt x="2277" y="53450"/>
                        <a:pt x="12294" y="27849"/>
                      </a:cubicBezTo>
                      <a:cubicBezTo>
                        <a:pt x="12294" y="25623"/>
                        <a:pt x="13407" y="24510"/>
                        <a:pt x="13407" y="23397"/>
                      </a:cubicBezTo>
                      <a:cubicBezTo>
                        <a:pt x="14520" y="20057"/>
                        <a:pt x="15633" y="18944"/>
                        <a:pt x="16746" y="16718"/>
                      </a:cubicBezTo>
                      <a:cubicBezTo>
                        <a:pt x="17859" y="14492"/>
                        <a:pt x="17859" y="13379"/>
                        <a:pt x="18973" y="12266"/>
                      </a:cubicBezTo>
                      <a:cubicBezTo>
                        <a:pt x="21755" y="5587"/>
                        <a:pt x="28712" y="1414"/>
                        <a:pt x="35947" y="301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0" name="任意多边形: 形状 1449" descr="1cae1f3c-da7f-46b2-82db-6adf6ab38105"/>
                <p:cNvSpPr/>
                <p:nvPr/>
              </p:nvSpPr>
              <p:spPr>
                <a:xfrm>
                  <a:off x="760820" y="2174273"/>
                  <a:ext cx="816368" cy="750325"/>
                </a:xfrm>
                <a:custGeom>
                  <a:avLst/>
                  <a:gdLst>
                    <a:gd name="connsiteX0" fmla="*/ 276185 w 816368"/>
                    <a:gd name="connsiteY0" fmla="*/ 19 h 750325"/>
                    <a:gd name="connsiteX1" fmla="*/ 299560 w 816368"/>
                    <a:gd name="connsiteY1" fmla="*/ 9202 h 750325"/>
                    <a:gd name="connsiteX2" fmla="*/ 325160 w 816368"/>
                    <a:gd name="connsiteY2" fmla="*/ 20333 h 750325"/>
                    <a:gd name="connsiteX3" fmla="*/ 361892 w 816368"/>
                    <a:gd name="connsiteY3" fmla="*/ 131641 h 750325"/>
                    <a:gd name="connsiteX4" fmla="*/ 360779 w 816368"/>
                    <a:gd name="connsiteY4" fmla="*/ 143884 h 750325"/>
                    <a:gd name="connsiteX5" fmla="*/ 365232 w 816368"/>
                    <a:gd name="connsiteY5" fmla="*/ 157242 h 750325"/>
                    <a:gd name="connsiteX6" fmla="*/ 478765 w 816368"/>
                    <a:gd name="connsiteY6" fmla="*/ 55952 h 750325"/>
                    <a:gd name="connsiteX7" fmla="*/ 503253 w 816368"/>
                    <a:gd name="connsiteY7" fmla="*/ 219573 h 750325"/>
                    <a:gd name="connsiteX8" fmla="*/ 671328 w 816368"/>
                    <a:gd name="connsiteY8" fmla="*/ 142771 h 750325"/>
                    <a:gd name="connsiteX9" fmla="*/ 619013 w 816368"/>
                    <a:gd name="connsiteY9" fmla="*/ 241836 h 750325"/>
                    <a:gd name="connsiteX10" fmla="*/ 684685 w 816368"/>
                    <a:gd name="connsiteY10" fmla="*/ 238496 h 750325"/>
                    <a:gd name="connsiteX11" fmla="*/ 700268 w 816368"/>
                    <a:gd name="connsiteY11" fmla="*/ 231818 h 750325"/>
                    <a:gd name="connsiteX12" fmla="*/ 747017 w 816368"/>
                    <a:gd name="connsiteY12" fmla="*/ 242949 h 750325"/>
                    <a:gd name="connsiteX13" fmla="*/ 782636 w 816368"/>
                    <a:gd name="connsiteY13" fmla="*/ 300828 h 750325"/>
                    <a:gd name="connsiteX14" fmla="*/ 663536 w 816368"/>
                    <a:gd name="connsiteY14" fmla="*/ 357595 h 750325"/>
                    <a:gd name="connsiteX15" fmla="*/ 765940 w 816368"/>
                    <a:gd name="connsiteY15" fmla="*/ 403231 h 750325"/>
                    <a:gd name="connsiteX16" fmla="*/ 814915 w 816368"/>
                    <a:gd name="connsiteY16" fmla="*/ 452206 h 750325"/>
                    <a:gd name="connsiteX17" fmla="*/ 735887 w 816368"/>
                    <a:gd name="connsiteY17" fmla="*/ 508974 h 750325"/>
                    <a:gd name="connsiteX18" fmla="*/ 735887 w 816368"/>
                    <a:gd name="connsiteY18" fmla="*/ 514539 h 750325"/>
                    <a:gd name="connsiteX19" fmla="*/ 739225 w 816368"/>
                    <a:gd name="connsiteY19" fmla="*/ 525670 h 750325"/>
                    <a:gd name="connsiteX20" fmla="*/ 689137 w 816368"/>
                    <a:gd name="connsiteY20" fmla="*/ 614716 h 750325"/>
                    <a:gd name="connsiteX21" fmla="*/ 681346 w 816368"/>
                    <a:gd name="connsiteY21" fmla="*/ 619169 h 750325"/>
                    <a:gd name="connsiteX22" fmla="*/ 678006 w 816368"/>
                    <a:gd name="connsiteY22" fmla="*/ 626960 h 750325"/>
                    <a:gd name="connsiteX23" fmla="*/ 664649 w 816368"/>
                    <a:gd name="connsiteY23" fmla="*/ 695972 h 750325"/>
                    <a:gd name="connsiteX24" fmla="*/ 534419 w 816368"/>
                    <a:gd name="connsiteY24" fmla="*/ 665919 h 750325"/>
                    <a:gd name="connsiteX25" fmla="*/ 526628 w 816368"/>
                    <a:gd name="connsiteY25" fmla="*/ 646995 h 750325"/>
                    <a:gd name="connsiteX26" fmla="*/ 527740 w 816368"/>
                    <a:gd name="connsiteY26" fmla="*/ 660353 h 750325"/>
                    <a:gd name="connsiteX27" fmla="*/ 524402 w 816368"/>
                    <a:gd name="connsiteY27" fmla="*/ 700423 h 750325"/>
                    <a:gd name="connsiteX28" fmla="*/ 482105 w 816368"/>
                    <a:gd name="connsiteY28" fmla="*/ 743834 h 750325"/>
                    <a:gd name="connsiteX29" fmla="*/ 360779 w 816368"/>
                    <a:gd name="connsiteY29" fmla="*/ 687067 h 750325"/>
                    <a:gd name="connsiteX30" fmla="*/ 359666 w 816368"/>
                    <a:gd name="connsiteY30" fmla="*/ 688180 h 750325"/>
                    <a:gd name="connsiteX31" fmla="*/ 355214 w 816368"/>
                    <a:gd name="connsiteY31" fmla="*/ 703763 h 750325"/>
                    <a:gd name="connsiteX32" fmla="*/ 341856 w 816368"/>
                    <a:gd name="connsiteY32" fmla="*/ 711555 h 750325"/>
                    <a:gd name="connsiteX33" fmla="*/ 255037 w 816368"/>
                    <a:gd name="connsiteY33" fmla="*/ 708215 h 750325"/>
                    <a:gd name="connsiteX34" fmla="*/ 247245 w 816368"/>
                    <a:gd name="connsiteY34" fmla="*/ 657014 h 750325"/>
                    <a:gd name="connsiteX35" fmla="*/ 253924 w 816368"/>
                    <a:gd name="connsiteY35" fmla="*/ 630300 h 750325"/>
                    <a:gd name="connsiteX36" fmla="*/ 262829 w 816368"/>
                    <a:gd name="connsiteY36" fmla="*/ 603586 h 750325"/>
                    <a:gd name="connsiteX37" fmla="*/ 132598 w 816368"/>
                    <a:gd name="connsiteY37" fmla="*/ 628073 h 750325"/>
                    <a:gd name="connsiteX38" fmla="*/ 139276 w 816368"/>
                    <a:gd name="connsiteY38" fmla="*/ 534575 h 750325"/>
                    <a:gd name="connsiteX39" fmla="*/ 19064 w 816368"/>
                    <a:gd name="connsiteY39" fmla="*/ 526784 h 750325"/>
                    <a:gd name="connsiteX40" fmla="*/ 16838 w 816368"/>
                    <a:gd name="connsiteY40" fmla="*/ 455547 h 750325"/>
                    <a:gd name="connsiteX41" fmla="*/ 44665 w 816368"/>
                    <a:gd name="connsiteY41" fmla="*/ 478922 h 750325"/>
                    <a:gd name="connsiteX42" fmla="*/ 102545 w 816368"/>
                    <a:gd name="connsiteY42" fmla="*/ 506748 h 750325"/>
                    <a:gd name="connsiteX43" fmla="*/ 125920 w 816368"/>
                    <a:gd name="connsiteY43" fmla="*/ 501183 h 750325"/>
                    <a:gd name="connsiteX44" fmla="*/ 178235 w 816368"/>
                    <a:gd name="connsiteY44" fmla="*/ 494504 h 750325"/>
                    <a:gd name="connsiteX45" fmla="*/ 194930 w 816368"/>
                    <a:gd name="connsiteY45" fmla="*/ 520105 h 750325"/>
                    <a:gd name="connsiteX46" fmla="*/ 198270 w 816368"/>
                    <a:gd name="connsiteY46" fmla="*/ 593568 h 750325"/>
                    <a:gd name="connsiteX47" fmla="*/ 286203 w 816368"/>
                    <a:gd name="connsiteY47" fmla="*/ 544592 h 750325"/>
                    <a:gd name="connsiteX48" fmla="*/ 319595 w 816368"/>
                    <a:gd name="connsiteY48" fmla="*/ 561289 h 750325"/>
                    <a:gd name="connsiteX49" fmla="*/ 314030 w 816368"/>
                    <a:gd name="connsiteY49" fmla="*/ 581325 h 750325"/>
                    <a:gd name="connsiteX50" fmla="*/ 317369 w 816368"/>
                    <a:gd name="connsiteY50" fmla="*/ 595794 h 750325"/>
                    <a:gd name="connsiteX51" fmla="*/ 301786 w 816368"/>
                    <a:gd name="connsiteY51" fmla="*/ 646995 h 750325"/>
                    <a:gd name="connsiteX52" fmla="*/ 315143 w 816368"/>
                    <a:gd name="connsiteY52" fmla="*/ 663691 h 750325"/>
                    <a:gd name="connsiteX53" fmla="*/ 344082 w 816368"/>
                    <a:gd name="connsiteY53" fmla="*/ 641430 h 750325"/>
                    <a:gd name="connsiteX54" fmla="*/ 381928 w 816368"/>
                    <a:gd name="connsiteY54" fmla="*/ 641430 h 750325"/>
                    <a:gd name="connsiteX55" fmla="*/ 396398 w 816368"/>
                    <a:gd name="connsiteY55" fmla="*/ 673709 h 750325"/>
                    <a:gd name="connsiteX56" fmla="*/ 486557 w 816368"/>
                    <a:gd name="connsiteY56" fmla="*/ 691518 h 750325"/>
                    <a:gd name="connsiteX57" fmla="*/ 482105 w 816368"/>
                    <a:gd name="connsiteY57" fmla="*/ 632526 h 750325"/>
                    <a:gd name="connsiteX58" fmla="*/ 487670 w 816368"/>
                    <a:gd name="connsiteY58" fmla="*/ 601360 h 750325"/>
                    <a:gd name="connsiteX59" fmla="*/ 504366 w 816368"/>
                    <a:gd name="connsiteY59" fmla="*/ 593568 h 750325"/>
                    <a:gd name="connsiteX60" fmla="*/ 543324 w 816368"/>
                    <a:gd name="connsiteY60" fmla="*/ 609151 h 750325"/>
                    <a:gd name="connsiteX61" fmla="*/ 606770 w 816368"/>
                    <a:gd name="connsiteY61" fmla="*/ 645882 h 750325"/>
                    <a:gd name="connsiteX62" fmla="*/ 640161 w 816368"/>
                    <a:gd name="connsiteY62" fmla="*/ 606925 h 750325"/>
                    <a:gd name="connsiteX63" fmla="*/ 667989 w 816368"/>
                    <a:gd name="connsiteY63" fmla="*/ 580211 h 750325"/>
                    <a:gd name="connsiteX64" fmla="*/ 693589 w 816368"/>
                    <a:gd name="connsiteY64" fmla="*/ 541253 h 750325"/>
                    <a:gd name="connsiteX65" fmla="*/ 695816 w 816368"/>
                    <a:gd name="connsiteY65" fmla="*/ 493391 h 750325"/>
                    <a:gd name="connsiteX66" fmla="*/ 715851 w 816368"/>
                    <a:gd name="connsiteY66" fmla="*/ 476695 h 750325"/>
                    <a:gd name="connsiteX67" fmla="*/ 728095 w 816368"/>
                    <a:gd name="connsiteY67" fmla="*/ 425494 h 750325"/>
                    <a:gd name="connsiteX68" fmla="*/ 706947 w 816368"/>
                    <a:gd name="connsiteY68" fmla="*/ 418815 h 750325"/>
                    <a:gd name="connsiteX69" fmla="*/ 675780 w 816368"/>
                    <a:gd name="connsiteY69" fmla="*/ 406570 h 750325"/>
                    <a:gd name="connsiteX70" fmla="*/ 604544 w 816368"/>
                    <a:gd name="connsiteY70" fmla="*/ 358708 h 750325"/>
                    <a:gd name="connsiteX71" fmla="*/ 613448 w 816368"/>
                    <a:gd name="connsiteY71" fmla="*/ 330881 h 750325"/>
                    <a:gd name="connsiteX72" fmla="*/ 683572 w 816368"/>
                    <a:gd name="connsiteY72" fmla="*/ 315299 h 750325"/>
                    <a:gd name="connsiteX73" fmla="*/ 725869 w 816368"/>
                    <a:gd name="connsiteY73" fmla="*/ 299715 h 750325"/>
                    <a:gd name="connsiteX74" fmla="*/ 721416 w 816368"/>
                    <a:gd name="connsiteY74" fmla="*/ 276340 h 750325"/>
                    <a:gd name="connsiteX75" fmla="*/ 626805 w 816368"/>
                    <a:gd name="connsiteY75" fmla="*/ 273002 h 750325"/>
                    <a:gd name="connsiteX76" fmla="*/ 588960 w 816368"/>
                    <a:gd name="connsiteY76" fmla="*/ 278567 h 750325"/>
                    <a:gd name="connsiteX77" fmla="*/ 551116 w 816368"/>
                    <a:gd name="connsiteY77" fmla="*/ 248513 h 750325"/>
                    <a:gd name="connsiteX78" fmla="*/ 568090 w 816368"/>
                    <a:gd name="connsiteY78" fmla="*/ 214843 h 750325"/>
                    <a:gd name="connsiteX79" fmla="*/ 576690 w 816368"/>
                    <a:gd name="connsiteY79" fmla="*/ 206243 h 750325"/>
                    <a:gd name="connsiteX80" fmla="*/ 576717 w 816368"/>
                    <a:gd name="connsiteY80" fmla="*/ 206217 h 750325"/>
                    <a:gd name="connsiteX81" fmla="*/ 576717 w 816368"/>
                    <a:gd name="connsiteY81" fmla="*/ 206216 h 750325"/>
                    <a:gd name="connsiteX82" fmla="*/ 596752 w 816368"/>
                    <a:gd name="connsiteY82" fmla="*/ 186182 h 750325"/>
                    <a:gd name="connsiteX83" fmla="*/ 578943 w 816368"/>
                    <a:gd name="connsiteY83" fmla="*/ 182843 h 750325"/>
                    <a:gd name="connsiteX84" fmla="*/ 574490 w 816368"/>
                    <a:gd name="connsiteY84" fmla="*/ 187295 h 750325"/>
                    <a:gd name="connsiteX85" fmla="*/ 576717 w 816368"/>
                    <a:gd name="connsiteY85" fmla="*/ 206216 h 750325"/>
                    <a:gd name="connsiteX86" fmla="*/ 576690 w 816368"/>
                    <a:gd name="connsiteY86" fmla="*/ 206243 h 750325"/>
                    <a:gd name="connsiteX87" fmla="*/ 532750 w 816368"/>
                    <a:gd name="connsiteY87" fmla="*/ 249349 h 750325"/>
                    <a:gd name="connsiteX88" fmla="*/ 475426 w 816368"/>
                    <a:gd name="connsiteY88" fmla="*/ 277454 h 750325"/>
                    <a:gd name="connsiteX89" fmla="*/ 450938 w 816368"/>
                    <a:gd name="connsiteY89" fmla="*/ 257418 h 750325"/>
                    <a:gd name="connsiteX90" fmla="*/ 466522 w 816368"/>
                    <a:gd name="connsiteY90" fmla="*/ 177277 h 750325"/>
                    <a:gd name="connsiteX91" fmla="*/ 473200 w 816368"/>
                    <a:gd name="connsiteY91" fmla="*/ 107153 h 750325"/>
                    <a:gd name="connsiteX92" fmla="*/ 386380 w 816368"/>
                    <a:gd name="connsiteY92" fmla="*/ 216235 h 750325"/>
                    <a:gd name="connsiteX93" fmla="*/ 348535 w 816368"/>
                    <a:gd name="connsiteY93" fmla="*/ 216235 h 750325"/>
                    <a:gd name="connsiteX94" fmla="*/ 299560 w 816368"/>
                    <a:gd name="connsiteY94" fmla="*/ 80439 h 750325"/>
                    <a:gd name="connsiteX95" fmla="*/ 297333 w 816368"/>
                    <a:gd name="connsiteY95" fmla="*/ 75987 h 750325"/>
                    <a:gd name="connsiteX96" fmla="*/ 283977 w 816368"/>
                    <a:gd name="connsiteY96" fmla="*/ 60404 h 750325"/>
                    <a:gd name="connsiteX97" fmla="*/ 283977 w 816368"/>
                    <a:gd name="connsiteY97" fmla="*/ 77100 h 750325"/>
                    <a:gd name="connsiteX98" fmla="*/ 286203 w 816368"/>
                    <a:gd name="connsiteY98" fmla="*/ 84892 h 750325"/>
                    <a:gd name="connsiteX99" fmla="*/ 328500 w 816368"/>
                    <a:gd name="connsiteY99" fmla="*/ 207330 h 750325"/>
                    <a:gd name="connsiteX100" fmla="*/ 290656 w 816368"/>
                    <a:gd name="connsiteY100" fmla="*/ 216235 h 750325"/>
                    <a:gd name="connsiteX101" fmla="*/ 279525 w 816368"/>
                    <a:gd name="connsiteY101" fmla="*/ 186182 h 750325"/>
                    <a:gd name="connsiteX102" fmla="*/ 249471 w 816368"/>
                    <a:gd name="connsiteY102" fmla="*/ 103814 h 750325"/>
                    <a:gd name="connsiteX103" fmla="*/ 238340 w 816368"/>
                    <a:gd name="connsiteY103" fmla="*/ 65969 h 750325"/>
                    <a:gd name="connsiteX104" fmla="*/ 249471 w 816368"/>
                    <a:gd name="connsiteY104" fmla="*/ 9202 h 750325"/>
                    <a:gd name="connsiteX105" fmla="*/ 276185 w 816368"/>
                    <a:gd name="connsiteY105" fmla="*/ 19 h 75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</a:cxnLst>
                  <a:rect l="l" t="t" r="r" b="b"/>
                  <a:pathLst>
                    <a:path w="816368" h="750325">
                      <a:moveTo>
                        <a:pt x="276185" y="19"/>
                      </a:moveTo>
                      <a:cubicBezTo>
                        <a:pt x="284533" y="297"/>
                        <a:pt x="292325" y="3637"/>
                        <a:pt x="299560" y="9202"/>
                      </a:cubicBezTo>
                      <a:cubicBezTo>
                        <a:pt x="309578" y="6976"/>
                        <a:pt x="321821" y="9202"/>
                        <a:pt x="325160" y="20333"/>
                      </a:cubicBezTo>
                      <a:cubicBezTo>
                        <a:pt x="337405" y="57065"/>
                        <a:pt x="349648" y="94909"/>
                        <a:pt x="361892" y="131641"/>
                      </a:cubicBezTo>
                      <a:cubicBezTo>
                        <a:pt x="363006" y="137206"/>
                        <a:pt x="363006" y="140545"/>
                        <a:pt x="360779" y="143884"/>
                      </a:cubicBezTo>
                      <a:cubicBezTo>
                        <a:pt x="361892" y="148337"/>
                        <a:pt x="363006" y="152789"/>
                        <a:pt x="365232" y="157242"/>
                      </a:cubicBezTo>
                      <a:cubicBezTo>
                        <a:pt x="386380" y="103814"/>
                        <a:pt x="424224" y="39255"/>
                        <a:pt x="478765" y="55952"/>
                      </a:cubicBezTo>
                      <a:cubicBezTo>
                        <a:pt x="535532" y="72647"/>
                        <a:pt x="518836" y="159468"/>
                        <a:pt x="503253" y="219573"/>
                      </a:cubicBezTo>
                      <a:cubicBezTo>
                        <a:pt x="537759" y="176164"/>
                        <a:pt x="643501" y="73761"/>
                        <a:pt x="671328" y="142771"/>
                      </a:cubicBezTo>
                      <a:cubicBezTo>
                        <a:pt x="683572" y="173937"/>
                        <a:pt x="591186" y="226252"/>
                        <a:pt x="619013" y="241836"/>
                      </a:cubicBezTo>
                      <a:cubicBezTo>
                        <a:pt x="625692" y="245175"/>
                        <a:pt x="660198" y="240722"/>
                        <a:pt x="684685" y="238496"/>
                      </a:cubicBezTo>
                      <a:cubicBezTo>
                        <a:pt x="688024" y="234044"/>
                        <a:pt x="693589" y="230705"/>
                        <a:pt x="700268" y="231818"/>
                      </a:cubicBezTo>
                      <a:cubicBezTo>
                        <a:pt x="719190" y="232931"/>
                        <a:pt x="733660" y="236270"/>
                        <a:pt x="747017" y="242949"/>
                      </a:cubicBezTo>
                      <a:cubicBezTo>
                        <a:pt x="773731" y="252966"/>
                        <a:pt x="794879" y="271889"/>
                        <a:pt x="782636" y="300828"/>
                      </a:cubicBezTo>
                      <a:cubicBezTo>
                        <a:pt x="769279" y="333108"/>
                        <a:pt x="710286" y="348691"/>
                        <a:pt x="663536" y="357595"/>
                      </a:cubicBezTo>
                      <a:cubicBezTo>
                        <a:pt x="694702" y="376517"/>
                        <a:pt x="729208" y="386536"/>
                        <a:pt x="765940" y="403231"/>
                      </a:cubicBezTo>
                      <a:cubicBezTo>
                        <a:pt x="789315" y="414362"/>
                        <a:pt x="809350" y="428833"/>
                        <a:pt x="814915" y="452206"/>
                      </a:cubicBezTo>
                      <a:cubicBezTo>
                        <a:pt x="824932" y="495617"/>
                        <a:pt x="781523" y="510087"/>
                        <a:pt x="735887" y="508974"/>
                      </a:cubicBezTo>
                      <a:cubicBezTo>
                        <a:pt x="735887" y="511200"/>
                        <a:pt x="735887" y="512313"/>
                        <a:pt x="735887" y="514539"/>
                      </a:cubicBezTo>
                      <a:cubicBezTo>
                        <a:pt x="738113" y="517879"/>
                        <a:pt x="739225" y="521218"/>
                        <a:pt x="739225" y="525670"/>
                      </a:cubicBezTo>
                      <a:cubicBezTo>
                        <a:pt x="735887" y="561289"/>
                        <a:pt x="720303" y="590229"/>
                        <a:pt x="689137" y="614716"/>
                      </a:cubicBezTo>
                      <a:cubicBezTo>
                        <a:pt x="686911" y="616942"/>
                        <a:pt x="683572" y="618055"/>
                        <a:pt x="681346" y="619169"/>
                      </a:cubicBezTo>
                      <a:cubicBezTo>
                        <a:pt x="680233" y="622508"/>
                        <a:pt x="679120" y="624734"/>
                        <a:pt x="678006" y="626960"/>
                      </a:cubicBezTo>
                      <a:cubicBezTo>
                        <a:pt x="670215" y="652561"/>
                        <a:pt x="688024" y="671483"/>
                        <a:pt x="664649" y="695972"/>
                      </a:cubicBezTo>
                      <a:cubicBezTo>
                        <a:pt x="622353" y="741608"/>
                        <a:pt x="560020" y="703763"/>
                        <a:pt x="534419" y="665919"/>
                      </a:cubicBezTo>
                      <a:cubicBezTo>
                        <a:pt x="529966" y="658127"/>
                        <a:pt x="527740" y="651448"/>
                        <a:pt x="526628" y="646995"/>
                      </a:cubicBezTo>
                      <a:cubicBezTo>
                        <a:pt x="526628" y="650335"/>
                        <a:pt x="527740" y="654787"/>
                        <a:pt x="527740" y="660353"/>
                      </a:cubicBezTo>
                      <a:cubicBezTo>
                        <a:pt x="527740" y="673709"/>
                        <a:pt x="528854" y="687067"/>
                        <a:pt x="524402" y="700423"/>
                      </a:cubicBezTo>
                      <a:cubicBezTo>
                        <a:pt x="516610" y="719345"/>
                        <a:pt x="503253" y="736042"/>
                        <a:pt x="482105" y="743834"/>
                      </a:cubicBezTo>
                      <a:cubicBezTo>
                        <a:pt x="424224" y="766095"/>
                        <a:pt x="384154" y="727137"/>
                        <a:pt x="360779" y="687067"/>
                      </a:cubicBezTo>
                      <a:cubicBezTo>
                        <a:pt x="359666" y="687067"/>
                        <a:pt x="359666" y="688180"/>
                        <a:pt x="359666" y="688180"/>
                      </a:cubicBezTo>
                      <a:cubicBezTo>
                        <a:pt x="361892" y="693745"/>
                        <a:pt x="361892" y="699310"/>
                        <a:pt x="355214" y="703763"/>
                      </a:cubicBezTo>
                      <a:cubicBezTo>
                        <a:pt x="350761" y="707102"/>
                        <a:pt x="346309" y="709328"/>
                        <a:pt x="341856" y="711555"/>
                      </a:cubicBezTo>
                      <a:cubicBezTo>
                        <a:pt x="315143" y="726024"/>
                        <a:pt x="277298" y="736042"/>
                        <a:pt x="255037" y="708215"/>
                      </a:cubicBezTo>
                      <a:cubicBezTo>
                        <a:pt x="245019" y="694859"/>
                        <a:pt x="243906" y="677049"/>
                        <a:pt x="247245" y="657014"/>
                      </a:cubicBezTo>
                      <a:cubicBezTo>
                        <a:pt x="248358" y="648109"/>
                        <a:pt x="250584" y="639205"/>
                        <a:pt x="253924" y="630300"/>
                      </a:cubicBezTo>
                      <a:cubicBezTo>
                        <a:pt x="256150" y="621395"/>
                        <a:pt x="259489" y="612491"/>
                        <a:pt x="262829" y="603586"/>
                      </a:cubicBezTo>
                      <a:cubicBezTo>
                        <a:pt x="220531" y="629187"/>
                        <a:pt x="167103" y="651448"/>
                        <a:pt x="132598" y="628073"/>
                      </a:cubicBezTo>
                      <a:cubicBezTo>
                        <a:pt x="93640" y="601360"/>
                        <a:pt x="115902" y="565741"/>
                        <a:pt x="139276" y="534575"/>
                      </a:cubicBezTo>
                      <a:cubicBezTo>
                        <a:pt x="98093" y="542366"/>
                        <a:pt x="51343" y="553497"/>
                        <a:pt x="19064" y="526784"/>
                      </a:cubicBezTo>
                      <a:cubicBezTo>
                        <a:pt x="-6536" y="505635"/>
                        <a:pt x="-5423" y="476695"/>
                        <a:pt x="16838" y="455547"/>
                      </a:cubicBezTo>
                      <a:cubicBezTo>
                        <a:pt x="33534" y="438850"/>
                        <a:pt x="61361" y="462225"/>
                        <a:pt x="44665" y="478922"/>
                      </a:cubicBezTo>
                      <a:cubicBezTo>
                        <a:pt x="53569" y="508974"/>
                        <a:pt x="73605" y="517879"/>
                        <a:pt x="102545" y="506748"/>
                      </a:cubicBezTo>
                      <a:cubicBezTo>
                        <a:pt x="110336" y="504522"/>
                        <a:pt x="118128" y="503409"/>
                        <a:pt x="125920" y="501183"/>
                      </a:cubicBezTo>
                      <a:cubicBezTo>
                        <a:pt x="150408" y="495617"/>
                        <a:pt x="152634" y="495617"/>
                        <a:pt x="178235" y="494504"/>
                      </a:cubicBezTo>
                      <a:cubicBezTo>
                        <a:pt x="193817" y="494504"/>
                        <a:pt x="201609" y="510087"/>
                        <a:pt x="194930" y="520105"/>
                      </a:cubicBezTo>
                      <a:cubicBezTo>
                        <a:pt x="183799" y="537914"/>
                        <a:pt x="127033" y="585776"/>
                        <a:pt x="198270" y="593568"/>
                      </a:cubicBezTo>
                      <a:cubicBezTo>
                        <a:pt x="219418" y="595794"/>
                        <a:pt x="273959" y="553497"/>
                        <a:pt x="286203" y="544592"/>
                      </a:cubicBezTo>
                      <a:cubicBezTo>
                        <a:pt x="301786" y="534575"/>
                        <a:pt x="324047" y="544592"/>
                        <a:pt x="319595" y="561289"/>
                      </a:cubicBezTo>
                      <a:cubicBezTo>
                        <a:pt x="317369" y="567967"/>
                        <a:pt x="316255" y="574646"/>
                        <a:pt x="314030" y="581325"/>
                      </a:cubicBezTo>
                      <a:cubicBezTo>
                        <a:pt x="317369" y="584664"/>
                        <a:pt x="319595" y="590229"/>
                        <a:pt x="317369" y="595794"/>
                      </a:cubicBezTo>
                      <a:cubicBezTo>
                        <a:pt x="312917" y="610265"/>
                        <a:pt x="300673" y="632526"/>
                        <a:pt x="301786" y="646995"/>
                      </a:cubicBezTo>
                      <a:cubicBezTo>
                        <a:pt x="289542" y="663691"/>
                        <a:pt x="293994" y="669257"/>
                        <a:pt x="315143" y="663691"/>
                      </a:cubicBezTo>
                      <a:cubicBezTo>
                        <a:pt x="335179" y="669257"/>
                        <a:pt x="344082" y="661466"/>
                        <a:pt x="344082" y="641430"/>
                      </a:cubicBezTo>
                      <a:cubicBezTo>
                        <a:pt x="350761" y="625847"/>
                        <a:pt x="376362" y="625847"/>
                        <a:pt x="381928" y="641430"/>
                      </a:cubicBezTo>
                      <a:cubicBezTo>
                        <a:pt x="385267" y="652561"/>
                        <a:pt x="389720" y="663691"/>
                        <a:pt x="396398" y="673709"/>
                      </a:cubicBezTo>
                      <a:cubicBezTo>
                        <a:pt x="406415" y="704876"/>
                        <a:pt x="436469" y="710441"/>
                        <a:pt x="486557" y="691518"/>
                      </a:cubicBezTo>
                      <a:cubicBezTo>
                        <a:pt x="497688" y="677049"/>
                        <a:pt x="482105" y="648109"/>
                        <a:pt x="482105" y="632526"/>
                      </a:cubicBezTo>
                      <a:cubicBezTo>
                        <a:pt x="482105" y="619169"/>
                        <a:pt x="479878" y="613603"/>
                        <a:pt x="487670" y="601360"/>
                      </a:cubicBezTo>
                      <a:cubicBezTo>
                        <a:pt x="489896" y="596907"/>
                        <a:pt x="497688" y="593568"/>
                        <a:pt x="504366" y="593568"/>
                      </a:cubicBezTo>
                      <a:cubicBezTo>
                        <a:pt x="524402" y="594681"/>
                        <a:pt x="529966" y="596907"/>
                        <a:pt x="543324" y="609151"/>
                      </a:cubicBezTo>
                      <a:cubicBezTo>
                        <a:pt x="573377" y="638092"/>
                        <a:pt x="552229" y="662579"/>
                        <a:pt x="606770" y="645882"/>
                      </a:cubicBezTo>
                      <a:cubicBezTo>
                        <a:pt x="654632" y="631413"/>
                        <a:pt x="630144" y="632526"/>
                        <a:pt x="640161" y="606925"/>
                      </a:cubicBezTo>
                      <a:cubicBezTo>
                        <a:pt x="643501" y="600247"/>
                        <a:pt x="663536" y="585776"/>
                        <a:pt x="667989" y="580211"/>
                      </a:cubicBezTo>
                      <a:cubicBezTo>
                        <a:pt x="679120" y="567967"/>
                        <a:pt x="686911" y="554611"/>
                        <a:pt x="693589" y="541253"/>
                      </a:cubicBezTo>
                      <a:cubicBezTo>
                        <a:pt x="696929" y="526784"/>
                        <a:pt x="698042" y="511200"/>
                        <a:pt x="695816" y="493391"/>
                      </a:cubicBezTo>
                      <a:cubicBezTo>
                        <a:pt x="694702" y="484487"/>
                        <a:pt x="705833" y="475582"/>
                        <a:pt x="715851" y="476695"/>
                      </a:cubicBezTo>
                      <a:cubicBezTo>
                        <a:pt x="749243" y="484487"/>
                        <a:pt x="752583" y="466677"/>
                        <a:pt x="728095" y="425494"/>
                      </a:cubicBezTo>
                      <a:lnTo>
                        <a:pt x="706947" y="418815"/>
                      </a:lnTo>
                      <a:cubicBezTo>
                        <a:pt x="696929" y="413249"/>
                        <a:pt x="685799" y="411023"/>
                        <a:pt x="675780" y="406570"/>
                      </a:cubicBezTo>
                      <a:cubicBezTo>
                        <a:pt x="647953" y="394327"/>
                        <a:pt x="625692" y="377632"/>
                        <a:pt x="604544" y="358708"/>
                      </a:cubicBezTo>
                      <a:cubicBezTo>
                        <a:pt x="595639" y="349804"/>
                        <a:pt x="597865" y="333108"/>
                        <a:pt x="613448" y="330881"/>
                      </a:cubicBezTo>
                      <a:cubicBezTo>
                        <a:pt x="637935" y="327542"/>
                        <a:pt x="661310" y="321977"/>
                        <a:pt x="683572" y="315299"/>
                      </a:cubicBezTo>
                      <a:cubicBezTo>
                        <a:pt x="698042" y="310846"/>
                        <a:pt x="712512" y="306394"/>
                        <a:pt x="725869" y="299715"/>
                      </a:cubicBezTo>
                      <a:cubicBezTo>
                        <a:pt x="725869" y="289698"/>
                        <a:pt x="724756" y="281906"/>
                        <a:pt x="721416" y="276340"/>
                      </a:cubicBezTo>
                      <a:cubicBezTo>
                        <a:pt x="691363" y="267436"/>
                        <a:pt x="662423" y="267436"/>
                        <a:pt x="626805" y="273002"/>
                      </a:cubicBezTo>
                      <a:cubicBezTo>
                        <a:pt x="613448" y="275228"/>
                        <a:pt x="602317" y="280793"/>
                        <a:pt x="588960" y="278567"/>
                      </a:cubicBezTo>
                      <a:cubicBezTo>
                        <a:pt x="571151" y="275228"/>
                        <a:pt x="553341" y="265210"/>
                        <a:pt x="551116" y="248513"/>
                      </a:cubicBezTo>
                      <a:cubicBezTo>
                        <a:pt x="549446" y="235713"/>
                        <a:pt x="557794" y="224861"/>
                        <a:pt x="568090" y="214843"/>
                      </a:cubicBezTo>
                      <a:lnTo>
                        <a:pt x="576690" y="206243"/>
                      </a:lnTo>
                      <a:lnTo>
                        <a:pt x="576717" y="206217"/>
                      </a:lnTo>
                      <a:lnTo>
                        <a:pt x="576717" y="206216"/>
                      </a:lnTo>
                      <a:lnTo>
                        <a:pt x="596752" y="186182"/>
                      </a:lnTo>
                      <a:cubicBezTo>
                        <a:pt x="606770" y="170598"/>
                        <a:pt x="625692" y="147223"/>
                        <a:pt x="578943" y="182843"/>
                      </a:cubicBezTo>
                      <a:cubicBezTo>
                        <a:pt x="577830" y="183955"/>
                        <a:pt x="575604" y="186182"/>
                        <a:pt x="574490" y="187295"/>
                      </a:cubicBezTo>
                      <a:lnTo>
                        <a:pt x="576717" y="206216"/>
                      </a:lnTo>
                      <a:lnTo>
                        <a:pt x="576690" y="206243"/>
                      </a:lnTo>
                      <a:lnTo>
                        <a:pt x="532750" y="249349"/>
                      </a:lnTo>
                      <a:cubicBezTo>
                        <a:pt x="516610" y="261593"/>
                        <a:pt x="498244" y="271332"/>
                        <a:pt x="475426" y="277454"/>
                      </a:cubicBezTo>
                      <a:cubicBezTo>
                        <a:pt x="459843" y="281906"/>
                        <a:pt x="448713" y="269662"/>
                        <a:pt x="450938" y="257418"/>
                      </a:cubicBezTo>
                      <a:cubicBezTo>
                        <a:pt x="456504" y="230705"/>
                        <a:pt x="462069" y="203991"/>
                        <a:pt x="466522" y="177277"/>
                      </a:cubicBezTo>
                      <a:cubicBezTo>
                        <a:pt x="469861" y="159468"/>
                        <a:pt x="482105" y="123849"/>
                        <a:pt x="473200" y="107153"/>
                      </a:cubicBezTo>
                      <a:cubicBezTo>
                        <a:pt x="449825" y="62629"/>
                        <a:pt x="390833" y="196199"/>
                        <a:pt x="386380" y="216235"/>
                      </a:cubicBezTo>
                      <a:cubicBezTo>
                        <a:pt x="381928" y="234044"/>
                        <a:pt x="355214" y="230705"/>
                        <a:pt x="348535" y="216235"/>
                      </a:cubicBezTo>
                      <a:cubicBezTo>
                        <a:pt x="328500" y="171711"/>
                        <a:pt x="311804" y="126075"/>
                        <a:pt x="299560" y="80439"/>
                      </a:cubicBezTo>
                      <a:cubicBezTo>
                        <a:pt x="299560" y="78213"/>
                        <a:pt x="298447" y="77100"/>
                        <a:pt x="297333" y="75987"/>
                      </a:cubicBezTo>
                      <a:cubicBezTo>
                        <a:pt x="290656" y="67082"/>
                        <a:pt x="286203" y="62629"/>
                        <a:pt x="283977" y="60404"/>
                      </a:cubicBezTo>
                      <a:cubicBezTo>
                        <a:pt x="283977" y="65969"/>
                        <a:pt x="283977" y="71535"/>
                        <a:pt x="283977" y="77100"/>
                      </a:cubicBezTo>
                      <a:cubicBezTo>
                        <a:pt x="283977" y="79326"/>
                        <a:pt x="285090" y="81553"/>
                        <a:pt x="286203" y="84892"/>
                      </a:cubicBezTo>
                      <a:cubicBezTo>
                        <a:pt x="300673" y="126075"/>
                        <a:pt x="314030" y="166147"/>
                        <a:pt x="328500" y="207330"/>
                      </a:cubicBezTo>
                      <a:cubicBezTo>
                        <a:pt x="335179" y="228478"/>
                        <a:pt x="297333" y="236270"/>
                        <a:pt x="290656" y="216235"/>
                      </a:cubicBezTo>
                      <a:cubicBezTo>
                        <a:pt x="287316" y="206217"/>
                        <a:pt x="282864" y="196199"/>
                        <a:pt x="279525" y="186182"/>
                      </a:cubicBezTo>
                      <a:cubicBezTo>
                        <a:pt x="268393" y="158355"/>
                        <a:pt x="256150" y="131641"/>
                        <a:pt x="249471" y="103814"/>
                      </a:cubicBezTo>
                      <a:cubicBezTo>
                        <a:pt x="245019" y="91569"/>
                        <a:pt x="241680" y="79326"/>
                        <a:pt x="238340" y="65969"/>
                      </a:cubicBezTo>
                      <a:cubicBezTo>
                        <a:pt x="233889" y="45934"/>
                        <a:pt x="228323" y="23672"/>
                        <a:pt x="249471" y="9202"/>
                      </a:cubicBezTo>
                      <a:cubicBezTo>
                        <a:pt x="258932" y="2523"/>
                        <a:pt x="267837" y="-259"/>
                        <a:pt x="276185" y="19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1" name="任意多边形: 形状 1450" descr="026a9b0b-f9ab-40ca-85c7-c7ece61af72d"/>
                <p:cNvSpPr/>
                <p:nvPr/>
              </p:nvSpPr>
              <p:spPr>
                <a:xfrm>
                  <a:off x="700386" y="2235252"/>
                  <a:ext cx="318034" cy="430917"/>
                </a:xfrm>
                <a:custGeom>
                  <a:avLst/>
                  <a:gdLst>
                    <a:gd name="connsiteX0" fmla="*/ 214738 w 318034"/>
                    <a:gd name="connsiteY0" fmla="*/ 1233 h 430917"/>
                    <a:gd name="connsiteX1" fmla="*/ 287644 w 318034"/>
                    <a:gd name="connsiteY1" fmla="*/ 33929 h 430917"/>
                    <a:gd name="connsiteX2" fmla="*/ 317697 w 318034"/>
                    <a:gd name="connsiteY2" fmla="*/ 45060 h 430917"/>
                    <a:gd name="connsiteX3" fmla="*/ 316584 w 318034"/>
                    <a:gd name="connsiteY3" fmla="*/ 74000 h 430917"/>
                    <a:gd name="connsiteX4" fmla="*/ 283193 w 318034"/>
                    <a:gd name="connsiteY4" fmla="*/ 86244 h 430917"/>
                    <a:gd name="connsiteX5" fmla="*/ 191920 w 318034"/>
                    <a:gd name="connsiteY5" fmla="*/ 55077 h 430917"/>
                    <a:gd name="connsiteX6" fmla="*/ 180789 w 318034"/>
                    <a:gd name="connsiteY6" fmla="*/ 63982 h 430917"/>
                    <a:gd name="connsiteX7" fmla="*/ 186354 w 318034"/>
                    <a:gd name="connsiteY7" fmla="*/ 81792 h 430917"/>
                    <a:gd name="connsiteX8" fmla="*/ 176337 w 318034"/>
                    <a:gd name="connsiteY8" fmla="*/ 105166 h 430917"/>
                    <a:gd name="connsiteX9" fmla="*/ 128474 w 318034"/>
                    <a:gd name="connsiteY9" fmla="*/ 115184 h 430917"/>
                    <a:gd name="connsiteX10" fmla="*/ 119570 w 318034"/>
                    <a:gd name="connsiteY10" fmla="*/ 151915 h 430917"/>
                    <a:gd name="connsiteX11" fmla="*/ 105099 w 318034"/>
                    <a:gd name="connsiteY11" fmla="*/ 163046 h 430917"/>
                    <a:gd name="connsiteX12" fmla="*/ 103986 w 318034"/>
                    <a:gd name="connsiteY12" fmla="*/ 175290 h 430917"/>
                    <a:gd name="connsiteX13" fmla="*/ 83951 w 318034"/>
                    <a:gd name="connsiteY13" fmla="*/ 203118 h 430917"/>
                    <a:gd name="connsiteX14" fmla="*/ 67255 w 318034"/>
                    <a:gd name="connsiteY14" fmla="*/ 252093 h 430917"/>
                    <a:gd name="connsiteX15" fmla="*/ 58350 w 318034"/>
                    <a:gd name="connsiteY15" fmla="*/ 305521 h 430917"/>
                    <a:gd name="connsiteX16" fmla="*/ 122909 w 318034"/>
                    <a:gd name="connsiteY16" fmla="*/ 338913 h 430917"/>
                    <a:gd name="connsiteX17" fmla="*/ 144058 w 318034"/>
                    <a:gd name="connsiteY17" fmla="*/ 365627 h 430917"/>
                    <a:gd name="connsiteX18" fmla="*/ 100647 w 318034"/>
                    <a:gd name="connsiteY18" fmla="*/ 427959 h 430917"/>
                    <a:gd name="connsiteX19" fmla="*/ 80612 w 318034"/>
                    <a:gd name="connsiteY19" fmla="*/ 399019 h 430917"/>
                    <a:gd name="connsiteX20" fmla="*/ 28297 w 318034"/>
                    <a:gd name="connsiteY20" fmla="*/ 343365 h 430917"/>
                    <a:gd name="connsiteX21" fmla="*/ 1583 w 318034"/>
                    <a:gd name="connsiteY21" fmla="*/ 309973 h 430917"/>
                    <a:gd name="connsiteX22" fmla="*/ 10488 w 318034"/>
                    <a:gd name="connsiteY22" fmla="*/ 269902 h 430917"/>
                    <a:gd name="connsiteX23" fmla="*/ 28297 w 318034"/>
                    <a:gd name="connsiteY23" fmla="*/ 233171 h 430917"/>
                    <a:gd name="connsiteX24" fmla="*/ 26071 w 318034"/>
                    <a:gd name="connsiteY24" fmla="*/ 213135 h 430917"/>
                    <a:gd name="connsiteX25" fmla="*/ 48332 w 318034"/>
                    <a:gd name="connsiteY25" fmla="*/ 185308 h 430917"/>
                    <a:gd name="connsiteX26" fmla="*/ 60577 w 318034"/>
                    <a:gd name="connsiteY26" fmla="*/ 144124 h 430917"/>
                    <a:gd name="connsiteX27" fmla="*/ 126248 w 318034"/>
                    <a:gd name="connsiteY27" fmla="*/ 75113 h 430917"/>
                    <a:gd name="connsiteX28" fmla="*/ 135153 w 318034"/>
                    <a:gd name="connsiteY28" fmla="*/ 79565 h 430917"/>
                    <a:gd name="connsiteX29" fmla="*/ 137379 w 318034"/>
                    <a:gd name="connsiteY29" fmla="*/ 42834 h 430917"/>
                    <a:gd name="connsiteX30" fmla="*/ 136266 w 318034"/>
                    <a:gd name="connsiteY30" fmla="*/ 42834 h 430917"/>
                    <a:gd name="connsiteX31" fmla="*/ 131813 w 318034"/>
                    <a:gd name="connsiteY31" fmla="*/ 12781 h 430917"/>
                    <a:gd name="connsiteX32" fmla="*/ 214738 w 318034"/>
                    <a:gd name="connsiteY32" fmla="*/ 1233 h 430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18034" h="430917">
                      <a:moveTo>
                        <a:pt x="214738" y="1233"/>
                      </a:moveTo>
                      <a:cubicBezTo>
                        <a:pt x="241452" y="4711"/>
                        <a:pt x="266496" y="15563"/>
                        <a:pt x="287644" y="33929"/>
                      </a:cubicBezTo>
                      <a:cubicBezTo>
                        <a:pt x="298775" y="25024"/>
                        <a:pt x="321037" y="27250"/>
                        <a:pt x="317697" y="45060"/>
                      </a:cubicBezTo>
                      <a:cubicBezTo>
                        <a:pt x="317697" y="55077"/>
                        <a:pt x="316584" y="63982"/>
                        <a:pt x="316584" y="74000"/>
                      </a:cubicBezTo>
                      <a:cubicBezTo>
                        <a:pt x="315471" y="89583"/>
                        <a:pt x="294323" y="94036"/>
                        <a:pt x="283193" y="86244"/>
                      </a:cubicBezTo>
                      <a:cubicBezTo>
                        <a:pt x="253139" y="72888"/>
                        <a:pt x="223086" y="62870"/>
                        <a:pt x="191920" y="55077"/>
                      </a:cubicBezTo>
                      <a:cubicBezTo>
                        <a:pt x="187467" y="57304"/>
                        <a:pt x="184128" y="60643"/>
                        <a:pt x="180789" y="63982"/>
                      </a:cubicBezTo>
                      <a:cubicBezTo>
                        <a:pt x="183015" y="69548"/>
                        <a:pt x="185241" y="76226"/>
                        <a:pt x="186354" y="81792"/>
                      </a:cubicBezTo>
                      <a:cubicBezTo>
                        <a:pt x="181902" y="91810"/>
                        <a:pt x="188580" y="94036"/>
                        <a:pt x="176337" y="105166"/>
                      </a:cubicBezTo>
                      <a:cubicBezTo>
                        <a:pt x="162980" y="117410"/>
                        <a:pt x="146284" y="118523"/>
                        <a:pt x="128474" y="115184"/>
                      </a:cubicBezTo>
                      <a:cubicBezTo>
                        <a:pt x="126248" y="127428"/>
                        <a:pt x="122909" y="139672"/>
                        <a:pt x="119570" y="151915"/>
                      </a:cubicBezTo>
                      <a:cubicBezTo>
                        <a:pt x="118457" y="157481"/>
                        <a:pt x="111778" y="161933"/>
                        <a:pt x="105099" y="163046"/>
                      </a:cubicBezTo>
                      <a:cubicBezTo>
                        <a:pt x="105099" y="168612"/>
                        <a:pt x="105099" y="173064"/>
                        <a:pt x="103986" y="175290"/>
                      </a:cubicBezTo>
                      <a:cubicBezTo>
                        <a:pt x="100647" y="188647"/>
                        <a:pt x="90630" y="191986"/>
                        <a:pt x="83951" y="203118"/>
                      </a:cubicBezTo>
                      <a:cubicBezTo>
                        <a:pt x="73933" y="218700"/>
                        <a:pt x="73933" y="235396"/>
                        <a:pt x="67255" y="252093"/>
                      </a:cubicBezTo>
                      <a:cubicBezTo>
                        <a:pt x="56124" y="276581"/>
                        <a:pt x="38315" y="278807"/>
                        <a:pt x="58350" y="305521"/>
                      </a:cubicBezTo>
                      <a:cubicBezTo>
                        <a:pt x="78386" y="333348"/>
                        <a:pt x="96195" y="323330"/>
                        <a:pt x="122909" y="338913"/>
                      </a:cubicBezTo>
                      <a:cubicBezTo>
                        <a:pt x="136266" y="346704"/>
                        <a:pt x="140718" y="353383"/>
                        <a:pt x="144058" y="365627"/>
                      </a:cubicBezTo>
                      <a:cubicBezTo>
                        <a:pt x="151849" y="394566"/>
                        <a:pt x="126248" y="413489"/>
                        <a:pt x="100647" y="427959"/>
                      </a:cubicBezTo>
                      <a:cubicBezTo>
                        <a:pt x="79499" y="440203"/>
                        <a:pt x="59464" y="411263"/>
                        <a:pt x="80612" y="399019"/>
                      </a:cubicBezTo>
                      <a:cubicBezTo>
                        <a:pt x="128474" y="371192"/>
                        <a:pt x="41654" y="352270"/>
                        <a:pt x="28297" y="343365"/>
                      </a:cubicBezTo>
                      <a:cubicBezTo>
                        <a:pt x="16054" y="335574"/>
                        <a:pt x="4923" y="323330"/>
                        <a:pt x="1583" y="309973"/>
                      </a:cubicBezTo>
                      <a:cubicBezTo>
                        <a:pt x="-2869" y="293276"/>
                        <a:pt x="2696" y="284372"/>
                        <a:pt x="10488" y="269902"/>
                      </a:cubicBezTo>
                      <a:cubicBezTo>
                        <a:pt x="17167" y="257657"/>
                        <a:pt x="26071" y="248753"/>
                        <a:pt x="28297" y="233171"/>
                      </a:cubicBezTo>
                      <a:cubicBezTo>
                        <a:pt x="29410" y="226492"/>
                        <a:pt x="23845" y="219813"/>
                        <a:pt x="26071" y="213135"/>
                      </a:cubicBezTo>
                      <a:cubicBezTo>
                        <a:pt x="31636" y="199778"/>
                        <a:pt x="39428" y="196439"/>
                        <a:pt x="48332" y="185308"/>
                      </a:cubicBezTo>
                      <a:cubicBezTo>
                        <a:pt x="59464" y="169725"/>
                        <a:pt x="60577" y="157481"/>
                        <a:pt x="60577" y="144124"/>
                      </a:cubicBezTo>
                      <a:cubicBezTo>
                        <a:pt x="31636" y="111845"/>
                        <a:pt x="65029" y="56191"/>
                        <a:pt x="126248" y="75113"/>
                      </a:cubicBezTo>
                      <a:cubicBezTo>
                        <a:pt x="130700" y="76226"/>
                        <a:pt x="132926" y="77339"/>
                        <a:pt x="135153" y="79565"/>
                      </a:cubicBezTo>
                      <a:cubicBezTo>
                        <a:pt x="145171" y="76226"/>
                        <a:pt x="136266" y="56191"/>
                        <a:pt x="137379" y="42834"/>
                      </a:cubicBezTo>
                      <a:cubicBezTo>
                        <a:pt x="137379" y="42834"/>
                        <a:pt x="136266" y="42834"/>
                        <a:pt x="136266" y="42834"/>
                      </a:cubicBezTo>
                      <a:cubicBezTo>
                        <a:pt x="120683" y="40608"/>
                        <a:pt x="117344" y="19460"/>
                        <a:pt x="131813" y="12781"/>
                      </a:cubicBezTo>
                      <a:cubicBezTo>
                        <a:pt x="159640" y="1650"/>
                        <a:pt x="188024" y="-2246"/>
                        <a:pt x="214738" y="123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2" name="任意多边形: 形状 1451" descr="f55d611f-befa-4301-a536-c1d80f8b0f3c"/>
                <p:cNvSpPr/>
                <p:nvPr/>
              </p:nvSpPr>
              <p:spPr>
                <a:xfrm>
                  <a:off x="731590" y="2208045"/>
                  <a:ext cx="539430" cy="687103"/>
                </a:xfrm>
                <a:custGeom>
                  <a:avLst/>
                  <a:gdLst>
                    <a:gd name="connsiteX0" fmla="*/ 313903 w 539430"/>
                    <a:gd name="connsiteY0" fmla="*/ 195 h 687103"/>
                    <a:gd name="connsiteX1" fmla="*/ 335468 w 539430"/>
                    <a:gd name="connsiteY1" fmla="*/ 12161 h 687103"/>
                    <a:gd name="connsiteX2" fmla="*/ 408932 w 539430"/>
                    <a:gd name="connsiteY2" fmla="*/ 164652 h 687103"/>
                    <a:gd name="connsiteX3" fmla="*/ 449002 w 539430"/>
                    <a:gd name="connsiteY3" fmla="*/ 90076 h 687103"/>
                    <a:gd name="connsiteX4" fmla="*/ 464585 w 539430"/>
                    <a:gd name="connsiteY4" fmla="*/ 81171 h 687103"/>
                    <a:gd name="connsiteX5" fmla="*/ 469038 w 539430"/>
                    <a:gd name="connsiteY5" fmla="*/ 71153 h 687103"/>
                    <a:gd name="connsiteX6" fmla="*/ 506882 w 539430"/>
                    <a:gd name="connsiteY6" fmla="*/ 71153 h 687103"/>
                    <a:gd name="connsiteX7" fmla="*/ 499091 w 539430"/>
                    <a:gd name="connsiteY7" fmla="*/ 233663 h 687103"/>
                    <a:gd name="connsiteX8" fmla="*/ 461247 w 539430"/>
                    <a:gd name="connsiteY8" fmla="*/ 224758 h 687103"/>
                    <a:gd name="connsiteX9" fmla="*/ 461247 w 539430"/>
                    <a:gd name="connsiteY9" fmla="*/ 222533 h 687103"/>
                    <a:gd name="connsiteX10" fmla="*/ 445663 w 539430"/>
                    <a:gd name="connsiteY10" fmla="*/ 208062 h 687103"/>
                    <a:gd name="connsiteX11" fmla="*/ 343260 w 539430"/>
                    <a:gd name="connsiteY11" fmla="*/ 150182 h 687103"/>
                    <a:gd name="connsiteX12" fmla="*/ 324338 w 539430"/>
                    <a:gd name="connsiteY12" fmla="*/ 171331 h 687103"/>
                    <a:gd name="connsiteX13" fmla="*/ 270910 w 539430"/>
                    <a:gd name="connsiteY13" fmla="*/ 202496 h 687103"/>
                    <a:gd name="connsiteX14" fmla="*/ 224160 w 539430"/>
                    <a:gd name="connsiteY14" fmla="*/ 308239 h 687103"/>
                    <a:gd name="connsiteX15" fmla="*/ 223048 w 539430"/>
                    <a:gd name="connsiteY15" fmla="*/ 316031 h 687103"/>
                    <a:gd name="connsiteX16" fmla="*/ 236404 w 539430"/>
                    <a:gd name="connsiteY16" fmla="*/ 323822 h 687103"/>
                    <a:gd name="connsiteX17" fmla="*/ 272023 w 539430"/>
                    <a:gd name="connsiteY17" fmla="*/ 379477 h 687103"/>
                    <a:gd name="connsiteX18" fmla="*/ 292058 w 539430"/>
                    <a:gd name="connsiteY18" fmla="*/ 406190 h 687103"/>
                    <a:gd name="connsiteX19" fmla="*/ 307641 w 539430"/>
                    <a:gd name="connsiteY19" fmla="*/ 410643 h 687103"/>
                    <a:gd name="connsiteX20" fmla="*/ 331017 w 539430"/>
                    <a:gd name="connsiteY20" fmla="*/ 427339 h 687103"/>
                    <a:gd name="connsiteX21" fmla="*/ 349939 w 539430"/>
                    <a:gd name="connsiteY21" fmla="*/ 430678 h 687103"/>
                    <a:gd name="connsiteX22" fmla="*/ 387783 w 539430"/>
                    <a:gd name="connsiteY22" fmla="*/ 459618 h 687103"/>
                    <a:gd name="connsiteX23" fmla="*/ 393348 w 539430"/>
                    <a:gd name="connsiteY23" fmla="*/ 468522 h 687103"/>
                    <a:gd name="connsiteX24" fmla="*/ 410044 w 539430"/>
                    <a:gd name="connsiteY24" fmla="*/ 468522 h 687103"/>
                    <a:gd name="connsiteX25" fmla="*/ 437871 w 539430"/>
                    <a:gd name="connsiteY25" fmla="*/ 472975 h 687103"/>
                    <a:gd name="connsiteX26" fmla="*/ 444550 w 539430"/>
                    <a:gd name="connsiteY26" fmla="*/ 484106 h 687103"/>
                    <a:gd name="connsiteX27" fmla="*/ 467924 w 539430"/>
                    <a:gd name="connsiteY27" fmla="*/ 488559 h 687103"/>
                    <a:gd name="connsiteX28" fmla="*/ 475716 w 539430"/>
                    <a:gd name="connsiteY28" fmla="*/ 477427 h 687103"/>
                    <a:gd name="connsiteX29" fmla="*/ 511335 w 539430"/>
                    <a:gd name="connsiteY29" fmla="*/ 481880 h 687103"/>
                    <a:gd name="connsiteX30" fmla="*/ 519126 w 539430"/>
                    <a:gd name="connsiteY30" fmla="*/ 520837 h 687103"/>
                    <a:gd name="connsiteX31" fmla="*/ 538049 w 539430"/>
                    <a:gd name="connsiteY31" fmla="*/ 546438 h 687103"/>
                    <a:gd name="connsiteX32" fmla="*/ 522465 w 539430"/>
                    <a:gd name="connsiteY32" fmla="*/ 570925 h 687103"/>
                    <a:gd name="connsiteX33" fmla="*/ 522465 w 539430"/>
                    <a:gd name="connsiteY33" fmla="*/ 631032 h 687103"/>
                    <a:gd name="connsiteX34" fmla="*/ 485734 w 539430"/>
                    <a:gd name="connsiteY34" fmla="*/ 686686 h 687103"/>
                    <a:gd name="connsiteX35" fmla="*/ 460133 w 539430"/>
                    <a:gd name="connsiteY35" fmla="*/ 683346 h 687103"/>
                    <a:gd name="connsiteX36" fmla="*/ 451228 w 539430"/>
                    <a:gd name="connsiteY36" fmla="*/ 678894 h 687103"/>
                    <a:gd name="connsiteX37" fmla="*/ 417836 w 539430"/>
                    <a:gd name="connsiteY37" fmla="*/ 662198 h 687103"/>
                    <a:gd name="connsiteX38" fmla="*/ 406706 w 539430"/>
                    <a:gd name="connsiteY38" fmla="*/ 647728 h 687103"/>
                    <a:gd name="connsiteX39" fmla="*/ 396688 w 539430"/>
                    <a:gd name="connsiteY39" fmla="*/ 646615 h 687103"/>
                    <a:gd name="connsiteX40" fmla="*/ 388896 w 539430"/>
                    <a:gd name="connsiteY40" fmla="*/ 644389 h 687103"/>
                    <a:gd name="connsiteX41" fmla="*/ 378879 w 539430"/>
                    <a:gd name="connsiteY41" fmla="*/ 642163 h 687103"/>
                    <a:gd name="connsiteX42" fmla="*/ 372200 w 539430"/>
                    <a:gd name="connsiteY42" fmla="*/ 637711 h 687103"/>
                    <a:gd name="connsiteX43" fmla="*/ 336581 w 539430"/>
                    <a:gd name="connsiteY43" fmla="*/ 642163 h 687103"/>
                    <a:gd name="connsiteX44" fmla="*/ 334355 w 539430"/>
                    <a:gd name="connsiteY44" fmla="*/ 641050 h 687103"/>
                    <a:gd name="connsiteX45" fmla="*/ 313207 w 539430"/>
                    <a:gd name="connsiteY45" fmla="*/ 625466 h 687103"/>
                    <a:gd name="connsiteX46" fmla="*/ 314320 w 539430"/>
                    <a:gd name="connsiteY46" fmla="*/ 617675 h 687103"/>
                    <a:gd name="connsiteX47" fmla="*/ 299850 w 539430"/>
                    <a:gd name="connsiteY47" fmla="*/ 606544 h 687103"/>
                    <a:gd name="connsiteX48" fmla="*/ 315433 w 539430"/>
                    <a:gd name="connsiteY48" fmla="*/ 545325 h 687103"/>
                    <a:gd name="connsiteX49" fmla="*/ 287606 w 539430"/>
                    <a:gd name="connsiteY49" fmla="*/ 558682 h 687103"/>
                    <a:gd name="connsiteX50" fmla="*/ 276475 w 539430"/>
                    <a:gd name="connsiteY50" fmla="*/ 559795 h 687103"/>
                    <a:gd name="connsiteX51" fmla="*/ 204125 w 539430"/>
                    <a:gd name="connsiteY51" fmla="*/ 579830 h 687103"/>
                    <a:gd name="connsiteX52" fmla="*/ 187429 w 539430"/>
                    <a:gd name="connsiteY52" fmla="*/ 554229 h 687103"/>
                    <a:gd name="connsiteX53" fmla="*/ 187429 w 539430"/>
                    <a:gd name="connsiteY53" fmla="*/ 550890 h 687103"/>
                    <a:gd name="connsiteX54" fmla="*/ 195221 w 539430"/>
                    <a:gd name="connsiteY54" fmla="*/ 519724 h 687103"/>
                    <a:gd name="connsiteX55" fmla="*/ 219708 w 539430"/>
                    <a:gd name="connsiteY55" fmla="*/ 490784 h 687103"/>
                    <a:gd name="connsiteX56" fmla="*/ 213030 w 539430"/>
                    <a:gd name="connsiteY56" fmla="*/ 481880 h 687103"/>
                    <a:gd name="connsiteX57" fmla="*/ 130662 w 539430"/>
                    <a:gd name="connsiteY57" fmla="*/ 495236 h 687103"/>
                    <a:gd name="connsiteX58" fmla="*/ 113966 w 539430"/>
                    <a:gd name="connsiteY58" fmla="*/ 487445 h 687103"/>
                    <a:gd name="connsiteX59" fmla="*/ 89478 w 539430"/>
                    <a:gd name="connsiteY59" fmla="*/ 472975 h 687103"/>
                    <a:gd name="connsiteX60" fmla="*/ 79460 w 539430"/>
                    <a:gd name="connsiteY60" fmla="*/ 458505 h 687103"/>
                    <a:gd name="connsiteX61" fmla="*/ 98382 w 539430"/>
                    <a:gd name="connsiteY61" fmla="*/ 415094 h 687103"/>
                    <a:gd name="connsiteX62" fmla="*/ 89478 w 539430"/>
                    <a:gd name="connsiteY62" fmla="*/ 390607 h 687103"/>
                    <a:gd name="connsiteX63" fmla="*/ 82800 w 539430"/>
                    <a:gd name="connsiteY63" fmla="*/ 383929 h 687103"/>
                    <a:gd name="connsiteX64" fmla="*/ 80573 w 539430"/>
                    <a:gd name="connsiteY64" fmla="*/ 383929 h 687103"/>
                    <a:gd name="connsiteX65" fmla="*/ 50520 w 539430"/>
                    <a:gd name="connsiteY65" fmla="*/ 368345 h 687103"/>
                    <a:gd name="connsiteX66" fmla="*/ 22693 w 539430"/>
                    <a:gd name="connsiteY66" fmla="*/ 349423 h 687103"/>
                    <a:gd name="connsiteX67" fmla="*/ 13788 w 539430"/>
                    <a:gd name="connsiteY67" fmla="*/ 334953 h 687103"/>
                    <a:gd name="connsiteX68" fmla="*/ 13788 w 539430"/>
                    <a:gd name="connsiteY68" fmla="*/ 332728 h 687103"/>
                    <a:gd name="connsiteX69" fmla="*/ 432 w 539430"/>
                    <a:gd name="connsiteY69" fmla="*/ 312691 h 687103"/>
                    <a:gd name="connsiteX70" fmla="*/ 8224 w 539430"/>
                    <a:gd name="connsiteY70" fmla="*/ 291543 h 687103"/>
                    <a:gd name="connsiteX71" fmla="*/ 13788 w 539430"/>
                    <a:gd name="connsiteY71" fmla="*/ 275960 h 687103"/>
                    <a:gd name="connsiteX72" fmla="*/ 28259 w 539430"/>
                    <a:gd name="connsiteY72" fmla="*/ 264829 h 687103"/>
                    <a:gd name="connsiteX73" fmla="*/ 31598 w 539430"/>
                    <a:gd name="connsiteY73" fmla="*/ 261490 h 687103"/>
                    <a:gd name="connsiteX74" fmla="*/ 39389 w 539430"/>
                    <a:gd name="connsiteY74" fmla="*/ 257037 h 687103"/>
                    <a:gd name="connsiteX75" fmla="*/ 43841 w 539430"/>
                    <a:gd name="connsiteY75" fmla="*/ 248133 h 687103"/>
                    <a:gd name="connsiteX76" fmla="*/ 49407 w 539430"/>
                    <a:gd name="connsiteY76" fmla="*/ 242568 h 687103"/>
                    <a:gd name="connsiteX77" fmla="*/ 77234 w 539430"/>
                    <a:gd name="connsiteY77" fmla="*/ 167992 h 687103"/>
                    <a:gd name="connsiteX78" fmla="*/ 75008 w 539430"/>
                    <a:gd name="connsiteY78" fmla="*/ 133486 h 687103"/>
                    <a:gd name="connsiteX79" fmla="*/ 105061 w 539430"/>
                    <a:gd name="connsiteY79" fmla="*/ 119015 h 687103"/>
                    <a:gd name="connsiteX80" fmla="*/ 128436 w 539430"/>
                    <a:gd name="connsiteY80" fmla="*/ 134599 h 687103"/>
                    <a:gd name="connsiteX81" fmla="*/ 142906 w 539430"/>
                    <a:gd name="connsiteY81" fmla="*/ 131260 h 687103"/>
                    <a:gd name="connsiteX82" fmla="*/ 159602 w 539430"/>
                    <a:gd name="connsiteY82" fmla="*/ 139051 h 687103"/>
                    <a:gd name="connsiteX83" fmla="*/ 160715 w 539430"/>
                    <a:gd name="connsiteY83" fmla="*/ 141278 h 687103"/>
                    <a:gd name="connsiteX84" fmla="*/ 290945 w 539430"/>
                    <a:gd name="connsiteY84" fmla="*/ 153521 h 687103"/>
                    <a:gd name="connsiteX85" fmla="*/ 313207 w 539430"/>
                    <a:gd name="connsiteY85" fmla="*/ 83397 h 687103"/>
                    <a:gd name="connsiteX86" fmla="*/ 305415 w 539430"/>
                    <a:gd name="connsiteY86" fmla="*/ 56684 h 687103"/>
                    <a:gd name="connsiteX87" fmla="*/ 296511 w 539430"/>
                    <a:gd name="connsiteY87" fmla="*/ 16612 h 687103"/>
                    <a:gd name="connsiteX88" fmla="*/ 313903 w 539430"/>
                    <a:gd name="connsiteY88" fmla="*/ 195 h 68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</a:cxnLst>
                  <a:rect l="l" t="t" r="r" b="b"/>
                  <a:pathLst>
                    <a:path w="539430" h="687103">
                      <a:moveTo>
                        <a:pt x="313903" y="195"/>
                      </a:moveTo>
                      <a:cubicBezTo>
                        <a:pt x="323225" y="-919"/>
                        <a:pt x="333242" y="2699"/>
                        <a:pt x="335468" y="12161"/>
                      </a:cubicBezTo>
                      <a:cubicBezTo>
                        <a:pt x="346599" y="61136"/>
                        <a:pt x="356616" y="136825"/>
                        <a:pt x="408932" y="164652"/>
                      </a:cubicBezTo>
                      <a:cubicBezTo>
                        <a:pt x="422288" y="140165"/>
                        <a:pt x="435645" y="114564"/>
                        <a:pt x="449002" y="90076"/>
                      </a:cubicBezTo>
                      <a:cubicBezTo>
                        <a:pt x="452342" y="83397"/>
                        <a:pt x="457907" y="81171"/>
                        <a:pt x="464585" y="81171"/>
                      </a:cubicBezTo>
                      <a:cubicBezTo>
                        <a:pt x="466811" y="77832"/>
                        <a:pt x="467924" y="74493"/>
                        <a:pt x="469038" y="71153"/>
                      </a:cubicBezTo>
                      <a:cubicBezTo>
                        <a:pt x="474603" y="57797"/>
                        <a:pt x="503543" y="53344"/>
                        <a:pt x="506882" y="71153"/>
                      </a:cubicBezTo>
                      <a:cubicBezTo>
                        <a:pt x="516900" y="126807"/>
                        <a:pt x="513561" y="179122"/>
                        <a:pt x="499091" y="233663"/>
                      </a:cubicBezTo>
                      <a:cubicBezTo>
                        <a:pt x="493525" y="254811"/>
                        <a:pt x="457907" y="244794"/>
                        <a:pt x="461247" y="224758"/>
                      </a:cubicBezTo>
                      <a:cubicBezTo>
                        <a:pt x="461247" y="223645"/>
                        <a:pt x="461247" y="223645"/>
                        <a:pt x="461247" y="222533"/>
                      </a:cubicBezTo>
                      <a:cubicBezTo>
                        <a:pt x="453455" y="221420"/>
                        <a:pt x="446776" y="216967"/>
                        <a:pt x="445663" y="208062"/>
                      </a:cubicBezTo>
                      <a:cubicBezTo>
                        <a:pt x="396688" y="205836"/>
                        <a:pt x="364408" y="182461"/>
                        <a:pt x="343260" y="150182"/>
                      </a:cubicBezTo>
                      <a:cubicBezTo>
                        <a:pt x="338807" y="156861"/>
                        <a:pt x="333242" y="163539"/>
                        <a:pt x="324338" y="171331"/>
                      </a:cubicBezTo>
                      <a:cubicBezTo>
                        <a:pt x="309867" y="184687"/>
                        <a:pt x="292058" y="198045"/>
                        <a:pt x="270910" y="202496"/>
                      </a:cubicBezTo>
                      <a:cubicBezTo>
                        <a:pt x="259779" y="239228"/>
                        <a:pt x="245309" y="273734"/>
                        <a:pt x="224160" y="308239"/>
                      </a:cubicBezTo>
                      <a:cubicBezTo>
                        <a:pt x="223048" y="310465"/>
                        <a:pt x="223048" y="313804"/>
                        <a:pt x="223048" y="316031"/>
                      </a:cubicBezTo>
                      <a:cubicBezTo>
                        <a:pt x="228612" y="316031"/>
                        <a:pt x="233065" y="318257"/>
                        <a:pt x="236404" y="323822"/>
                      </a:cubicBezTo>
                      <a:cubicBezTo>
                        <a:pt x="248649" y="341632"/>
                        <a:pt x="259779" y="360554"/>
                        <a:pt x="272023" y="379477"/>
                      </a:cubicBezTo>
                      <a:cubicBezTo>
                        <a:pt x="278701" y="388380"/>
                        <a:pt x="285380" y="397285"/>
                        <a:pt x="292058" y="406190"/>
                      </a:cubicBezTo>
                      <a:cubicBezTo>
                        <a:pt x="297624" y="406190"/>
                        <a:pt x="303190" y="407303"/>
                        <a:pt x="307641" y="410643"/>
                      </a:cubicBezTo>
                      <a:cubicBezTo>
                        <a:pt x="315433" y="416207"/>
                        <a:pt x="323225" y="421773"/>
                        <a:pt x="331017" y="427339"/>
                      </a:cubicBezTo>
                      <a:cubicBezTo>
                        <a:pt x="336581" y="425112"/>
                        <a:pt x="344373" y="426226"/>
                        <a:pt x="349939" y="430678"/>
                      </a:cubicBezTo>
                      <a:lnTo>
                        <a:pt x="387783" y="459618"/>
                      </a:lnTo>
                      <a:cubicBezTo>
                        <a:pt x="391122" y="461844"/>
                        <a:pt x="393348" y="465183"/>
                        <a:pt x="393348" y="468522"/>
                      </a:cubicBezTo>
                      <a:cubicBezTo>
                        <a:pt x="398914" y="466296"/>
                        <a:pt x="404480" y="466296"/>
                        <a:pt x="410044" y="468522"/>
                      </a:cubicBezTo>
                      <a:cubicBezTo>
                        <a:pt x="417836" y="462957"/>
                        <a:pt x="431193" y="461844"/>
                        <a:pt x="437871" y="472975"/>
                      </a:cubicBezTo>
                      <a:cubicBezTo>
                        <a:pt x="440097" y="476314"/>
                        <a:pt x="442324" y="480766"/>
                        <a:pt x="444550" y="484106"/>
                      </a:cubicBezTo>
                      <a:cubicBezTo>
                        <a:pt x="452342" y="481880"/>
                        <a:pt x="461247" y="482993"/>
                        <a:pt x="467924" y="488559"/>
                      </a:cubicBezTo>
                      <a:cubicBezTo>
                        <a:pt x="470151" y="485219"/>
                        <a:pt x="473490" y="480766"/>
                        <a:pt x="475716" y="477427"/>
                      </a:cubicBezTo>
                      <a:cubicBezTo>
                        <a:pt x="483508" y="466296"/>
                        <a:pt x="507996" y="467409"/>
                        <a:pt x="511335" y="481880"/>
                      </a:cubicBezTo>
                      <a:cubicBezTo>
                        <a:pt x="514674" y="495236"/>
                        <a:pt x="516900" y="507481"/>
                        <a:pt x="519126" y="520837"/>
                      </a:cubicBezTo>
                      <a:cubicBezTo>
                        <a:pt x="531370" y="519724"/>
                        <a:pt x="543613" y="527516"/>
                        <a:pt x="538049" y="546438"/>
                      </a:cubicBezTo>
                      <a:cubicBezTo>
                        <a:pt x="533596" y="555343"/>
                        <a:pt x="529144" y="564248"/>
                        <a:pt x="522465" y="570925"/>
                      </a:cubicBezTo>
                      <a:cubicBezTo>
                        <a:pt x="523578" y="590961"/>
                        <a:pt x="523578" y="610997"/>
                        <a:pt x="522465" y="631032"/>
                      </a:cubicBezTo>
                      <a:cubicBezTo>
                        <a:pt x="530257" y="655519"/>
                        <a:pt x="525805" y="691138"/>
                        <a:pt x="485734" y="686686"/>
                      </a:cubicBezTo>
                      <a:cubicBezTo>
                        <a:pt x="479055" y="687799"/>
                        <a:pt x="470151" y="686686"/>
                        <a:pt x="460133" y="683346"/>
                      </a:cubicBezTo>
                      <a:cubicBezTo>
                        <a:pt x="456794" y="682233"/>
                        <a:pt x="453455" y="681120"/>
                        <a:pt x="451228" y="678894"/>
                      </a:cubicBezTo>
                      <a:cubicBezTo>
                        <a:pt x="433420" y="680007"/>
                        <a:pt x="422288" y="673329"/>
                        <a:pt x="417836" y="662198"/>
                      </a:cubicBezTo>
                      <a:cubicBezTo>
                        <a:pt x="412270" y="658859"/>
                        <a:pt x="408932" y="653293"/>
                        <a:pt x="406706" y="647728"/>
                      </a:cubicBezTo>
                      <a:cubicBezTo>
                        <a:pt x="403366" y="647728"/>
                        <a:pt x="400027" y="647728"/>
                        <a:pt x="396688" y="646615"/>
                      </a:cubicBezTo>
                      <a:cubicBezTo>
                        <a:pt x="394461" y="646615"/>
                        <a:pt x="391122" y="645502"/>
                        <a:pt x="388896" y="644389"/>
                      </a:cubicBezTo>
                      <a:cubicBezTo>
                        <a:pt x="385556" y="644389"/>
                        <a:pt x="382217" y="644389"/>
                        <a:pt x="378879" y="642163"/>
                      </a:cubicBezTo>
                      <a:cubicBezTo>
                        <a:pt x="376653" y="641050"/>
                        <a:pt x="374426" y="638824"/>
                        <a:pt x="372200" y="637711"/>
                      </a:cubicBezTo>
                      <a:cubicBezTo>
                        <a:pt x="362182" y="644389"/>
                        <a:pt x="349939" y="647728"/>
                        <a:pt x="336581" y="642163"/>
                      </a:cubicBezTo>
                      <a:cubicBezTo>
                        <a:pt x="335468" y="642163"/>
                        <a:pt x="335468" y="641050"/>
                        <a:pt x="334355" y="641050"/>
                      </a:cubicBezTo>
                      <a:cubicBezTo>
                        <a:pt x="323225" y="642163"/>
                        <a:pt x="312093" y="636597"/>
                        <a:pt x="313207" y="625466"/>
                      </a:cubicBezTo>
                      <a:cubicBezTo>
                        <a:pt x="313207" y="623241"/>
                        <a:pt x="314320" y="619902"/>
                        <a:pt x="314320" y="617675"/>
                      </a:cubicBezTo>
                      <a:cubicBezTo>
                        <a:pt x="307641" y="616562"/>
                        <a:pt x="300963" y="612110"/>
                        <a:pt x="299850" y="606544"/>
                      </a:cubicBezTo>
                      <a:cubicBezTo>
                        <a:pt x="293171" y="580943"/>
                        <a:pt x="304302" y="565361"/>
                        <a:pt x="315433" y="545325"/>
                      </a:cubicBezTo>
                      <a:cubicBezTo>
                        <a:pt x="306528" y="552003"/>
                        <a:pt x="304302" y="553116"/>
                        <a:pt x="287606" y="558682"/>
                      </a:cubicBezTo>
                      <a:cubicBezTo>
                        <a:pt x="284266" y="559795"/>
                        <a:pt x="279814" y="559795"/>
                        <a:pt x="276475" y="559795"/>
                      </a:cubicBezTo>
                      <a:cubicBezTo>
                        <a:pt x="260892" y="573151"/>
                        <a:pt x="236404" y="580943"/>
                        <a:pt x="204125" y="579830"/>
                      </a:cubicBezTo>
                      <a:cubicBezTo>
                        <a:pt x="189655" y="578717"/>
                        <a:pt x="180750" y="564248"/>
                        <a:pt x="187429" y="554229"/>
                      </a:cubicBezTo>
                      <a:cubicBezTo>
                        <a:pt x="187429" y="553116"/>
                        <a:pt x="187429" y="552003"/>
                        <a:pt x="187429" y="550890"/>
                      </a:cubicBezTo>
                      <a:cubicBezTo>
                        <a:pt x="187429" y="538647"/>
                        <a:pt x="190768" y="528629"/>
                        <a:pt x="195221" y="519724"/>
                      </a:cubicBezTo>
                      <a:cubicBezTo>
                        <a:pt x="198559" y="508593"/>
                        <a:pt x="208577" y="498575"/>
                        <a:pt x="219708" y="490784"/>
                      </a:cubicBezTo>
                      <a:cubicBezTo>
                        <a:pt x="217482" y="487445"/>
                        <a:pt x="215256" y="485219"/>
                        <a:pt x="213030" y="481880"/>
                      </a:cubicBezTo>
                      <a:cubicBezTo>
                        <a:pt x="186316" y="488559"/>
                        <a:pt x="158489" y="495236"/>
                        <a:pt x="130662" y="495236"/>
                      </a:cubicBezTo>
                      <a:cubicBezTo>
                        <a:pt x="123983" y="495236"/>
                        <a:pt x="117305" y="493010"/>
                        <a:pt x="113966" y="487445"/>
                      </a:cubicBezTo>
                      <a:cubicBezTo>
                        <a:pt x="102835" y="489671"/>
                        <a:pt x="90591" y="482993"/>
                        <a:pt x="89478" y="472975"/>
                      </a:cubicBezTo>
                      <a:cubicBezTo>
                        <a:pt x="82800" y="469635"/>
                        <a:pt x="79460" y="465183"/>
                        <a:pt x="79460" y="458505"/>
                      </a:cubicBezTo>
                      <a:cubicBezTo>
                        <a:pt x="80573" y="445148"/>
                        <a:pt x="87252" y="427339"/>
                        <a:pt x="98382" y="415094"/>
                      </a:cubicBezTo>
                      <a:cubicBezTo>
                        <a:pt x="93930" y="408417"/>
                        <a:pt x="90591" y="399512"/>
                        <a:pt x="89478" y="390607"/>
                      </a:cubicBezTo>
                      <a:cubicBezTo>
                        <a:pt x="87252" y="388380"/>
                        <a:pt x="85026" y="386154"/>
                        <a:pt x="82800" y="383929"/>
                      </a:cubicBezTo>
                      <a:cubicBezTo>
                        <a:pt x="82800" y="383929"/>
                        <a:pt x="81687" y="383929"/>
                        <a:pt x="80573" y="383929"/>
                      </a:cubicBezTo>
                      <a:cubicBezTo>
                        <a:pt x="64990" y="383929"/>
                        <a:pt x="56086" y="377250"/>
                        <a:pt x="50520" y="368345"/>
                      </a:cubicBezTo>
                      <a:cubicBezTo>
                        <a:pt x="37164" y="367232"/>
                        <a:pt x="28259" y="359440"/>
                        <a:pt x="22693" y="349423"/>
                      </a:cubicBezTo>
                      <a:cubicBezTo>
                        <a:pt x="17128" y="347197"/>
                        <a:pt x="12675" y="341632"/>
                        <a:pt x="13788" y="334953"/>
                      </a:cubicBezTo>
                      <a:cubicBezTo>
                        <a:pt x="13788" y="333841"/>
                        <a:pt x="13788" y="333841"/>
                        <a:pt x="13788" y="332728"/>
                      </a:cubicBezTo>
                      <a:cubicBezTo>
                        <a:pt x="4884" y="329387"/>
                        <a:pt x="-1794" y="322710"/>
                        <a:pt x="432" y="312691"/>
                      </a:cubicBezTo>
                      <a:cubicBezTo>
                        <a:pt x="2658" y="304900"/>
                        <a:pt x="4884" y="298222"/>
                        <a:pt x="8224" y="291543"/>
                      </a:cubicBezTo>
                      <a:cubicBezTo>
                        <a:pt x="10450" y="285977"/>
                        <a:pt x="11563" y="281525"/>
                        <a:pt x="13788" y="275960"/>
                      </a:cubicBezTo>
                      <a:cubicBezTo>
                        <a:pt x="16014" y="269282"/>
                        <a:pt x="21580" y="265942"/>
                        <a:pt x="28259" y="264829"/>
                      </a:cubicBezTo>
                      <a:cubicBezTo>
                        <a:pt x="29372" y="263716"/>
                        <a:pt x="30485" y="262603"/>
                        <a:pt x="31598" y="261490"/>
                      </a:cubicBezTo>
                      <a:cubicBezTo>
                        <a:pt x="33824" y="259264"/>
                        <a:pt x="36051" y="258150"/>
                        <a:pt x="39389" y="257037"/>
                      </a:cubicBezTo>
                      <a:cubicBezTo>
                        <a:pt x="40502" y="253698"/>
                        <a:pt x="41615" y="251472"/>
                        <a:pt x="43841" y="248133"/>
                      </a:cubicBezTo>
                      <a:cubicBezTo>
                        <a:pt x="44955" y="245907"/>
                        <a:pt x="47181" y="243681"/>
                        <a:pt x="49407" y="242568"/>
                      </a:cubicBezTo>
                      <a:cubicBezTo>
                        <a:pt x="56086" y="216967"/>
                        <a:pt x="64990" y="192479"/>
                        <a:pt x="77234" y="167992"/>
                      </a:cubicBezTo>
                      <a:cubicBezTo>
                        <a:pt x="76121" y="156861"/>
                        <a:pt x="76121" y="144617"/>
                        <a:pt x="75008" y="133486"/>
                      </a:cubicBezTo>
                      <a:cubicBezTo>
                        <a:pt x="75008" y="120128"/>
                        <a:pt x="92817" y="113451"/>
                        <a:pt x="105061" y="119015"/>
                      </a:cubicBezTo>
                      <a:cubicBezTo>
                        <a:pt x="115079" y="123468"/>
                        <a:pt x="122870" y="129033"/>
                        <a:pt x="128436" y="134599"/>
                      </a:cubicBezTo>
                      <a:cubicBezTo>
                        <a:pt x="132888" y="132373"/>
                        <a:pt x="137341" y="131260"/>
                        <a:pt x="142906" y="131260"/>
                      </a:cubicBezTo>
                      <a:cubicBezTo>
                        <a:pt x="149584" y="130147"/>
                        <a:pt x="156263" y="134599"/>
                        <a:pt x="159602" y="139051"/>
                      </a:cubicBezTo>
                      <a:cubicBezTo>
                        <a:pt x="159602" y="140165"/>
                        <a:pt x="160715" y="140165"/>
                        <a:pt x="160715" y="141278"/>
                      </a:cubicBezTo>
                      <a:cubicBezTo>
                        <a:pt x="210803" y="139051"/>
                        <a:pt x="237517" y="186914"/>
                        <a:pt x="290945" y="153521"/>
                      </a:cubicBezTo>
                      <a:cubicBezTo>
                        <a:pt x="319885" y="135712"/>
                        <a:pt x="319885" y="110111"/>
                        <a:pt x="313207" y="83397"/>
                      </a:cubicBezTo>
                      <a:cubicBezTo>
                        <a:pt x="309867" y="74493"/>
                        <a:pt x="307641" y="65589"/>
                        <a:pt x="305415" y="56684"/>
                      </a:cubicBezTo>
                      <a:cubicBezTo>
                        <a:pt x="300963" y="42213"/>
                        <a:pt x="297624" y="28857"/>
                        <a:pt x="296511" y="16612"/>
                      </a:cubicBezTo>
                      <a:cubicBezTo>
                        <a:pt x="295954" y="7151"/>
                        <a:pt x="304581" y="1308"/>
                        <a:pt x="313903" y="195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3" name="任意多边形: 形状 1452" descr="f2ef8507-4c83-4ffc-b2c2-fa5ed914e379"/>
                <p:cNvSpPr/>
                <p:nvPr/>
              </p:nvSpPr>
              <p:spPr>
                <a:xfrm>
                  <a:off x="1175337" y="2209888"/>
                  <a:ext cx="345042" cy="629189"/>
                </a:xfrm>
                <a:custGeom>
                  <a:avLst/>
                  <a:gdLst>
                    <a:gd name="connsiteX0" fmla="*/ 43100 w 345042"/>
                    <a:gd name="connsiteY0" fmla="*/ 109 h 629189"/>
                    <a:gd name="connsiteX1" fmla="*/ 70927 w 345042"/>
                    <a:gd name="connsiteY1" fmla="*/ 10318 h 629189"/>
                    <a:gd name="connsiteX2" fmla="*/ 94302 w 345042"/>
                    <a:gd name="connsiteY2" fmla="*/ 78215 h 629189"/>
                    <a:gd name="connsiteX3" fmla="*/ 96527 w 345042"/>
                    <a:gd name="connsiteY3" fmla="*/ 149452 h 629189"/>
                    <a:gd name="connsiteX4" fmla="*/ 97640 w 345042"/>
                    <a:gd name="connsiteY4" fmla="*/ 171713 h 629189"/>
                    <a:gd name="connsiteX5" fmla="*/ 187800 w 345042"/>
                    <a:gd name="connsiteY5" fmla="*/ 112721 h 629189"/>
                    <a:gd name="connsiteX6" fmla="*/ 211175 w 345042"/>
                    <a:gd name="connsiteY6" fmla="*/ 139435 h 629189"/>
                    <a:gd name="connsiteX7" fmla="*/ 167765 w 345042"/>
                    <a:gd name="connsiteY7" fmla="*/ 221803 h 629189"/>
                    <a:gd name="connsiteX8" fmla="*/ 202270 w 345042"/>
                    <a:gd name="connsiteY8" fmla="*/ 203994 h 629189"/>
                    <a:gd name="connsiteX9" fmla="*/ 240114 w 345042"/>
                    <a:gd name="connsiteY9" fmla="*/ 189523 h 629189"/>
                    <a:gd name="connsiteX10" fmla="*/ 300221 w 345042"/>
                    <a:gd name="connsiteY10" fmla="*/ 207332 h 629189"/>
                    <a:gd name="connsiteX11" fmla="*/ 311351 w 345042"/>
                    <a:gd name="connsiteY11" fmla="*/ 231820 h 629189"/>
                    <a:gd name="connsiteX12" fmla="*/ 324709 w 345042"/>
                    <a:gd name="connsiteY12" fmla="*/ 240725 h 629189"/>
                    <a:gd name="connsiteX13" fmla="*/ 328048 w 345042"/>
                    <a:gd name="connsiteY13" fmla="*/ 260760 h 629189"/>
                    <a:gd name="connsiteX14" fmla="*/ 212287 w 345042"/>
                    <a:gd name="connsiteY14" fmla="*/ 313075 h 629189"/>
                    <a:gd name="connsiteX15" fmla="*/ 224532 w 345042"/>
                    <a:gd name="connsiteY15" fmla="*/ 320867 h 629189"/>
                    <a:gd name="connsiteX16" fmla="*/ 239002 w 345042"/>
                    <a:gd name="connsiteY16" fmla="*/ 348694 h 629189"/>
                    <a:gd name="connsiteX17" fmla="*/ 263489 w 345042"/>
                    <a:gd name="connsiteY17" fmla="*/ 355373 h 629189"/>
                    <a:gd name="connsiteX18" fmla="*/ 267941 w 345042"/>
                    <a:gd name="connsiteY18" fmla="*/ 360937 h 629189"/>
                    <a:gd name="connsiteX19" fmla="*/ 291316 w 345042"/>
                    <a:gd name="connsiteY19" fmla="*/ 367616 h 629189"/>
                    <a:gd name="connsiteX20" fmla="*/ 293542 w 345042"/>
                    <a:gd name="connsiteY20" fmla="*/ 372068 h 629189"/>
                    <a:gd name="connsiteX21" fmla="*/ 296882 w 345042"/>
                    <a:gd name="connsiteY21" fmla="*/ 374295 h 629189"/>
                    <a:gd name="connsiteX22" fmla="*/ 329161 w 345042"/>
                    <a:gd name="connsiteY22" fmla="*/ 386539 h 629189"/>
                    <a:gd name="connsiteX23" fmla="*/ 329161 w 345042"/>
                    <a:gd name="connsiteY23" fmla="*/ 406574 h 629189"/>
                    <a:gd name="connsiteX24" fmla="*/ 344744 w 345042"/>
                    <a:gd name="connsiteY24" fmla="*/ 444418 h 629189"/>
                    <a:gd name="connsiteX25" fmla="*/ 313577 w 345042"/>
                    <a:gd name="connsiteY25" fmla="*/ 456663 h 629189"/>
                    <a:gd name="connsiteX26" fmla="*/ 312464 w 345042"/>
                    <a:gd name="connsiteY26" fmla="*/ 456663 h 629189"/>
                    <a:gd name="connsiteX27" fmla="*/ 270168 w 345042"/>
                    <a:gd name="connsiteY27" fmla="*/ 559066 h 629189"/>
                    <a:gd name="connsiteX28" fmla="*/ 253472 w 345042"/>
                    <a:gd name="connsiteY28" fmla="*/ 563518 h 629189"/>
                    <a:gd name="connsiteX29" fmla="*/ 246793 w 345042"/>
                    <a:gd name="connsiteY29" fmla="*/ 581327 h 629189"/>
                    <a:gd name="connsiteX30" fmla="*/ 245680 w 345042"/>
                    <a:gd name="connsiteY30" fmla="*/ 583553 h 629189"/>
                    <a:gd name="connsiteX31" fmla="*/ 205609 w 345042"/>
                    <a:gd name="connsiteY31" fmla="*/ 629189 h 629189"/>
                    <a:gd name="connsiteX32" fmla="*/ 188913 w 345042"/>
                    <a:gd name="connsiteY32" fmla="*/ 626964 h 629189"/>
                    <a:gd name="connsiteX33" fmla="*/ 125467 w 345042"/>
                    <a:gd name="connsiteY33" fmla="*/ 583553 h 629189"/>
                    <a:gd name="connsiteX34" fmla="*/ 122129 w 345042"/>
                    <a:gd name="connsiteY34" fmla="*/ 574648 h 629189"/>
                    <a:gd name="connsiteX35" fmla="*/ 68701 w 345042"/>
                    <a:gd name="connsiteY35" fmla="*/ 532352 h 629189"/>
                    <a:gd name="connsiteX36" fmla="*/ 63135 w 345042"/>
                    <a:gd name="connsiteY36" fmla="*/ 532352 h 629189"/>
                    <a:gd name="connsiteX37" fmla="*/ 48665 w 345042"/>
                    <a:gd name="connsiteY37" fmla="*/ 466680 h 629189"/>
                    <a:gd name="connsiteX38" fmla="*/ 95415 w 345042"/>
                    <a:gd name="connsiteY38" fmla="*/ 455549 h 629189"/>
                    <a:gd name="connsiteX39" fmla="*/ 109885 w 345042"/>
                    <a:gd name="connsiteY39" fmla="*/ 457775 h 629189"/>
                    <a:gd name="connsiteX40" fmla="*/ 114337 w 345042"/>
                    <a:gd name="connsiteY40" fmla="*/ 449984 h 629189"/>
                    <a:gd name="connsiteX41" fmla="*/ 123242 w 345042"/>
                    <a:gd name="connsiteY41" fmla="*/ 443305 h 629189"/>
                    <a:gd name="connsiteX42" fmla="*/ 128807 w 345042"/>
                    <a:gd name="connsiteY42" fmla="*/ 433288 h 629189"/>
                    <a:gd name="connsiteX43" fmla="*/ 129920 w 345042"/>
                    <a:gd name="connsiteY43" fmla="*/ 415479 h 629189"/>
                    <a:gd name="connsiteX44" fmla="*/ 145503 w 345042"/>
                    <a:gd name="connsiteY44" fmla="*/ 399895 h 629189"/>
                    <a:gd name="connsiteX45" fmla="*/ 147730 w 345042"/>
                    <a:gd name="connsiteY45" fmla="*/ 375407 h 629189"/>
                    <a:gd name="connsiteX46" fmla="*/ 156634 w 345042"/>
                    <a:gd name="connsiteY46" fmla="*/ 363163 h 629189"/>
                    <a:gd name="connsiteX47" fmla="*/ 155520 w 345042"/>
                    <a:gd name="connsiteY47" fmla="*/ 360937 h 629189"/>
                    <a:gd name="connsiteX48" fmla="*/ 147730 w 345042"/>
                    <a:gd name="connsiteY48" fmla="*/ 340902 h 629189"/>
                    <a:gd name="connsiteX49" fmla="*/ 131033 w 345042"/>
                    <a:gd name="connsiteY49" fmla="*/ 295266 h 629189"/>
                    <a:gd name="connsiteX50" fmla="*/ 116563 w 345042"/>
                    <a:gd name="connsiteY50" fmla="*/ 289700 h 629189"/>
                    <a:gd name="connsiteX51" fmla="*/ 100980 w 345042"/>
                    <a:gd name="connsiteY51" fmla="*/ 277456 h 629189"/>
                    <a:gd name="connsiteX52" fmla="*/ 90962 w 345042"/>
                    <a:gd name="connsiteY52" fmla="*/ 270778 h 629189"/>
                    <a:gd name="connsiteX53" fmla="*/ 59796 w 345042"/>
                    <a:gd name="connsiteY53" fmla="*/ 219577 h 629189"/>
                    <a:gd name="connsiteX54" fmla="*/ 59796 w 345042"/>
                    <a:gd name="connsiteY54" fmla="*/ 218464 h 629189"/>
                    <a:gd name="connsiteX55" fmla="*/ 40874 w 345042"/>
                    <a:gd name="connsiteY55" fmla="*/ 39258 h 629189"/>
                    <a:gd name="connsiteX56" fmla="*/ 3029 w 345042"/>
                    <a:gd name="connsiteY56" fmla="*/ 48162 h 629189"/>
                    <a:gd name="connsiteX57" fmla="*/ 43100 w 345042"/>
                    <a:gd name="connsiteY57" fmla="*/ 109 h 62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345042" h="629189">
                      <a:moveTo>
                        <a:pt x="43100" y="109"/>
                      </a:moveTo>
                      <a:cubicBezTo>
                        <a:pt x="52353" y="717"/>
                        <a:pt x="62023" y="3918"/>
                        <a:pt x="70927" y="10318"/>
                      </a:cubicBezTo>
                      <a:cubicBezTo>
                        <a:pt x="94302" y="27013"/>
                        <a:pt x="93189" y="54841"/>
                        <a:pt x="94302" y="78215"/>
                      </a:cubicBezTo>
                      <a:cubicBezTo>
                        <a:pt x="95415" y="101590"/>
                        <a:pt x="95415" y="126078"/>
                        <a:pt x="96527" y="149452"/>
                      </a:cubicBezTo>
                      <a:cubicBezTo>
                        <a:pt x="97640" y="157244"/>
                        <a:pt x="97640" y="163922"/>
                        <a:pt x="97640" y="171713"/>
                      </a:cubicBezTo>
                      <a:cubicBezTo>
                        <a:pt x="126580" y="148340"/>
                        <a:pt x="163312" y="128304"/>
                        <a:pt x="187800" y="112721"/>
                      </a:cubicBezTo>
                      <a:cubicBezTo>
                        <a:pt x="205609" y="101590"/>
                        <a:pt x="225645" y="126078"/>
                        <a:pt x="211175" y="139435"/>
                      </a:cubicBezTo>
                      <a:cubicBezTo>
                        <a:pt x="182234" y="165036"/>
                        <a:pt x="168878" y="192863"/>
                        <a:pt x="167765" y="221803"/>
                      </a:cubicBezTo>
                      <a:cubicBezTo>
                        <a:pt x="180008" y="221803"/>
                        <a:pt x="180008" y="216237"/>
                        <a:pt x="202270" y="203994"/>
                      </a:cubicBezTo>
                      <a:cubicBezTo>
                        <a:pt x="214514" y="197315"/>
                        <a:pt x="225645" y="191749"/>
                        <a:pt x="240114" y="189523"/>
                      </a:cubicBezTo>
                      <a:cubicBezTo>
                        <a:pt x="262376" y="186184"/>
                        <a:pt x="286864" y="190636"/>
                        <a:pt x="300221" y="207332"/>
                      </a:cubicBezTo>
                      <a:cubicBezTo>
                        <a:pt x="308012" y="217350"/>
                        <a:pt x="311351" y="225142"/>
                        <a:pt x="311351" y="231820"/>
                      </a:cubicBezTo>
                      <a:cubicBezTo>
                        <a:pt x="316917" y="234046"/>
                        <a:pt x="321369" y="237385"/>
                        <a:pt x="324709" y="240725"/>
                      </a:cubicBezTo>
                      <a:cubicBezTo>
                        <a:pt x="331387" y="246290"/>
                        <a:pt x="331387" y="254082"/>
                        <a:pt x="328048" y="260760"/>
                      </a:cubicBezTo>
                      <a:cubicBezTo>
                        <a:pt x="312464" y="290813"/>
                        <a:pt x="253472" y="301945"/>
                        <a:pt x="212287" y="313075"/>
                      </a:cubicBezTo>
                      <a:cubicBezTo>
                        <a:pt x="216740" y="313075"/>
                        <a:pt x="222306" y="315301"/>
                        <a:pt x="224532" y="320867"/>
                      </a:cubicBezTo>
                      <a:cubicBezTo>
                        <a:pt x="228984" y="328658"/>
                        <a:pt x="233436" y="338675"/>
                        <a:pt x="239002" y="348694"/>
                      </a:cubicBezTo>
                      <a:cubicBezTo>
                        <a:pt x="246793" y="346467"/>
                        <a:pt x="257924" y="347580"/>
                        <a:pt x="263489" y="355373"/>
                      </a:cubicBezTo>
                      <a:cubicBezTo>
                        <a:pt x="265715" y="356485"/>
                        <a:pt x="266828" y="358712"/>
                        <a:pt x="267941" y="360937"/>
                      </a:cubicBezTo>
                      <a:cubicBezTo>
                        <a:pt x="275733" y="357599"/>
                        <a:pt x="285750" y="359825"/>
                        <a:pt x="291316" y="367616"/>
                      </a:cubicBezTo>
                      <a:cubicBezTo>
                        <a:pt x="291316" y="368729"/>
                        <a:pt x="292429" y="370955"/>
                        <a:pt x="293542" y="372068"/>
                      </a:cubicBezTo>
                      <a:cubicBezTo>
                        <a:pt x="294655" y="373181"/>
                        <a:pt x="295769" y="373181"/>
                        <a:pt x="296882" y="374295"/>
                      </a:cubicBezTo>
                      <a:cubicBezTo>
                        <a:pt x="308012" y="366503"/>
                        <a:pt x="329161" y="369842"/>
                        <a:pt x="329161" y="386539"/>
                      </a:cubicBezTo>
                      <a:cubicBezTo>
                        <a:pt x="328048" y="393217"/>
                        <a:pt x="328048" y="399895"/>
                        <a:pt x="329161" y="406574"/>
                      </a:cubicBezTo>
                      <a:cubicBezTo>
                        <a:pt x="336952" y="417704"/>
                        <a:pt x="342518" y="431062"/>
                        <a:pt x="344744" y="444418"/>
                      </a:cubicBezTo>
                      <a:cubicBezTo>
                        <a:pt x="348083" y="461115"/>
                        <a:pt x="322482" y="474471"/>
                        <a:pt x="313577" y="456663"/>
                      </a:cubicBezTo>
                      <a:cubicBezTo>
                        <a:pt x="312464" y="456663"/>
                        <a:pt x="312464" y="456663"/>
                        <a:pt x="312464" y="456663"/>
                      </a:cubicBezTo>
                      <a:cubicBezTo>
                        <a:pt x="312464" y="493394"/>
                        <a:pt x="302447" y="527899"/>
                        <a:pt x="270168" y="559066"/>
                      </a:cubicBezTo>
                      <a:cubicBezTo>
                        <a:pt x="265715" y="563518"/>
                        <a:pt x="259037" y="564631"/>
                        <a:pt x="253472" y="563518"/>
                      </a:cubicBezTo>
                      <a:cubicBezTo>
                        <a:pt x="251246" y="569084"/>
                        <a:pt x="249019" y="575761"/>
                        <a:pt x="246793" y="581327"/>
                      </a:cubicBezTo>
                      <a:cubicBezTo>
                        <a:pt x="246793" y="582440"/>
                        <a:pt x="245680" y="582440"/>
                        <a:pt x="245680" y="583553"/>
                      </a:cubicBezTo>
                      <a:cubicBezTo>
                        <a:pt x="241228" y="606928"/>
                        <a:pt x="230097" y="628076"/>
                        <a:pt x="205609" y="629189"/>
                      </a:cubicBezTo>
                      <a:cubicBezTo>
                        <a:pt x="198931" y="629189"/>
                        <a:pt x="193365" y="628076"/>
                        <a:pt x="188913" y="626964"/>
                      </a:cubicBezTo>
                      <a:cubicBezTo>
                        <a:pt x="158860" y="628076"/>
                        <a:pt x="119903" y="611380"/>
                        <a:pt x="125467" y="583553"/>
                      </a:cubicBezTo>
                      <a:cubicBezTo>
                        <a:pt x="124354" y="580214"/>
                        <a:pt x="123242" y="577988"/>
                        <a:pt x="122129" y="574648"/>
                      </a:cubicBezTo>
                      <a:cubicBezTo>
                        <a:pt x="93189" y="588006"/>
                        <a:pt x="58683" y="565744"/>
                        <a:pt x="68701" y="532352"/>
                      </a:cubicBezTo>
                      <a:cubicBezTo>
                        <a:pt x="66475" y="532352"/>
                        <a:pt x="65362" y="532352"/>
                        <a:pt x="63135" y="532352"/>
                      </a:cubicBezTo>
                      <a:cubicBezTo>
                        <a:pt x="25291" y="525673"/>
                        <a:pt x="30856" y="486716"/>
                        <a:pt x="48665" y="466680"/>
                      </a:cubicBezTo>
                      <a:cubicBezTo>
                        <a:pt x="65362" y="448870"/>
                        <a:pt x="83171" y="448870"/>
                        <a:pt x="95415" y="455549"/>
                      </a:cubicBezTo>
                      <a:cubicBezTo>
                        <a:pt x="100980" y="454436"/>
                        <a:pt x="105432" y="455549"/>
                        <a:pt x="109885" y="457775"/>
                      </a:cubicBezTo>
                      <a:cubicBezTo>
                        <a:pt x="110998" y="455549"/>
                        <a:pt x="113224" y="453323"/>
                        <a:pt x="114337" y="449984"/>
                      </a:cubicBezTo>
                      <a:cubicBezTo>
                        <a:pt x="116563" y="446644"/>
                        <a:pt x="119903" y="444418"/>
                        <a:pt x="123242" y="443305"/>
                      </a:cubicBezTo>
                      <a:cubicBezTo>
                        <a:pt x="125467" y="439966"/>
                        <a:pt x="126580" y="436627"/>
                        <a:pt x="128807" y="433288"/>
                      </a:cubicBezTo>
                      <a:cubicBezTo>
                        <a:pt x="128807" y="427722"/>
                        <a:pt x="129920" y="421043"/>
                        <a:pt x="129920" y="415479"/>
                      </a:cubicBezTo>
                      <a:cubicBezTo>
                        <a:pt x="129920" y="406574"/>
                        <a:pt x="137712" y="401008"/>
                        <a:pt x="145503" y="399895"/>
                      </a:cubicBezTo>
                      <a:cubicBezTo>
                        <a:pt x="146617" y="392103"/>
                        <a:pt x="147730" y="383199"/>
                        <a:pt x="147730" y="375407"/>
                      </a:cubicBezTo>
                      <a:cubicBezTo>
                        <a:pt x="148843" y="369842"/>
                        <a:pt x="152181" y="366503"/>
                        <a:pt x="156634" y="363163"/>
                      </a:cubicBezTo>
                      <a:cubicBezTo>
                        <a:pt x="156634" y="362050"/>
                        <a:pt x="155520" y="362050"/>
                        <a:pt x="155520" y="360937"/>
                      </a:cubicBezTo>
                      <a:cubicBezTo>
                        <a:pt x="151069" y="355373"/>
                        <a:pt x="148843" y="347580"/>
                        <a:pt x="147730" y="340902"/>
                      </a:cubicBezTo>
                      <a:cubicBezTo>
                        <a:pt x="142164" y="326432"/>
                        <a:pt x="136598" y="310849"/>
                        <a:pt x="131033" y="295266"/>
                      </a:cubicBezTo>
                      <a:cubicBezTo>
                        <a:pt x="125467" y="295266"/>
                        <a:pt x="121016" y="294153"/>
                        <a:pt x="116563" y="289700"/>
                      </a:cubicBezTo>
                      <a:cubicBezTo>
                        <a:pt x="112111" y="285248"/>
                        <a:pt x="106545" y="280796"/>
                        <a:pt x="100980" y="277456"/>
                      </a:cubicBezTo>
                      <a:cubicBezTo>
                        <a:pt x="96527" y="276344"/>
                        <a:pt x="93189" y="274117"/>
                        <a:pt x="90962" y="270778"/>
                      </a:cubicBezTo>
                      <a:cubicBezTo>
                        <a:pt x="70927" y="258534"/>
                        <a:pt x="52004" y="246290"/>
                        <a:pt x="59796" y="219577"/>
                      </a:cubicBezTo>
                      <a:cubicBezTo>
                        <a:pt x="59796" y="219577"/>
                        <a:pt x="59796" y="218464"/>
                        <a:pt x="59796" y="218464"/>
                      </a:cubicBezTo>
                      <a:cubicBezTo>
                        <a:pt x="48665" y="158357"/>
                        <a:pt x="65362" y="98250"/>
                        <a:pt x="40874" y="39258"/>
                      </a:cubicBezTo>
                      <a:cubicBezTo>
                        <a:pt x="49778" y="59293"/>
                        <a:pt x="11934" y="68198"/>
                        <a:pt x="3029" y="48162"/>
                      </a:cubicBezTo>
                      <a:cubicBezTo>
                        <a:pt x="-8658" y="19779"/>
                        <a:pt x="15343" y="-1718"/>
                        <a:pt x="43100" y="109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4" name="任意多边形: 形状 1453" descr="a757002b-64a0-4856-974d-66983e383f77"/>
                <p:cNvSpPr/>
                <p:nvPr/>
              </p:nvSpPr>
              <p:spPr>
                <a:xfrm>
                  <a:off x="1282472" y="1346784"/>
                  <a:ext cx="391050" cy="284616"/>
                </a:xfrm>
                <a:custGeom>
                  <a:avLst/>
                  <a:gdLst>
                    <a:gd name="connsiteX0" fmla="*/ 143712 w 391050"/>
                    <a:gd name="connsiteY0" fmla="*/ 683 h 284616"/>
                    <a:gd name="connsiteX1" fmla="*/ 165258 w 391050"/>
                    <a:gd name="connsiteY1" fmla="*/ 11899 h 284616"/>
                    <a:gd name="connsiteX2" fmla="*/ 176389 w 391050"/>
                    <a:gd name="connsiteY2" fmla="*/ 40839 h 284616"/>
                    <a:gd name="connsiteX3" fmla="*/ 255418 w 391050"/>
                    <a:gd name="connsiteY3" fmla="*/ 74231 h 284616"/>
                    <a:gd name="connsiteX4" fmla="*/ 272114 w 391050"/>
                    <a:gd name="connsiteY4" fmla="*/ 75345 h 284616"/>
                    <a:gd name="connsiteX5" fmla="*/ 296601 w 391050"/>
                    <a:gd name="connsiteY5" fmla="*/ 104285 h 284616"/>
                    <a:gd name="connsiteX6" fmla="*/ 286584 w 391050"/>
                    <a:gd name="connsiteY6" fmla="*/ 156599 h 284616"/>
                    <a:gd name="connsiteX7" fmla="*/ 341125 w 391050"/>
                    <a:gd name="connsiteY7" fmla="*/ 145468 h 284616"/>
                    <a:gd name="connsiteX8" fmla="*/ 380082 w 391050"/>
                    <a:gd name="connsiteY8" fmla="*/ 205575 h 284616"/>
                    <a:gd name="connsiteX9" fmla="*/ 284358 w 391050"/>
                    <a:gd name="connsiteY9" fmla="*/ 283490 h 284616"/>
                    <a:gd name="connsiteX10" fmla="*/ 151902 w 391050"/>
                    <a:gd name="connsiteY10" fmla="*/ 248984 h 284616"/>
                    <a:gd name="connsiteX11" fmla="*/ 147449 w 391050"/>
                    <a:gd name="connsiteY11" fmla="*/ 248984 h 284616"/>
                    <a:gd name="connsiteX12" fmla="*/ 122962 w 391050"/>
                    <a:gd name="connsiteY12" fmla="*/ 235628 h 284616"/>
                    <a:gd name="connsiteX13" fmla="*/ 119622 w 391050"/>
                    <a:gd name="connsiteY13" fmla="*/ 215592 h 284616"/>
                    <a:gd name="connsiteX14" fmla="*/ 70647 w 391050"/>
                    <a:gd name="connsiteY14" fmla="*/ 173295 h 284616"/>
                    <a:gd name="connsiteX15" fmla="*/ 51725 w 391050"/>
                    <a:gd name="connsiteY15" fmla="*/ 187765 h 284616"/>
                    <a:gd name="connsiteX16" fmla="*/ 18333 w 391050"/>
                    <a:gd name="connsiteY16" fmla="*/ 175521 h 284616"/>
                    <a:gd name="connsiteX17" fmla="*/ 17219 w 391050"/>
                    <a:gd name="connsiteY17" fmla="*/ 137676 h 284616"/>
                    <a:gd name="connsiteX18" fmla="*/ 2749 w 391050"/>
                    <a:gd name="connsiteY18" fmla="*/ 113188 h 284616"/>
                    <a:gd name="connsiteX19" fmla="*/ 143712 w 391050"/>
                    <a:gd name="connsiteY19" fmla="*/ 683 h 284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91050" h="284616">
                      <a:moveTo>
                        <a:pt x="143712" y="683"/>
                      </a:moveTo>
                      <a:cubicBezTo>
                        <a:pt x="151327" y="2072"/>
                        <a:pt x="158580" y="5638"/>
                        <a:pt x="165258" y="11899"/>
                      </a:cubicBezTo>
                      <a:cubicBezTo>
                        <a:pt x="174163" y="19691"/>
                        <a:pt x="177503" y="29709"/>
                        <a:pt x="176389" y="40839"/>
                      </a:cubicBezTo>
                      <a:cubicBezTo>
                        <a:pt x="214234" y="28594"/>
                        <a:pt x="246513" y="45291"/>
                        <a:pt x="255418" y="74231"/>
                      </a:cubicBezTo>
                      <a:cubicBezTo>
                        <a:pt x="260984" y="74231"/>
                        <a:pt x="265435" y="74231"/>
                        <a:pt x="272114" y="75345"/>
                      </a:cubicBezTo>
                      <a:cubicBezTo>
                        <a:pt x="288810" y="79797"/>
                        <a:pt x="294375" y="90927"/>
                        <a:pt x="296601" y="104285"/>
                      </a:cubicBezTo>
                      <a:cubicBezTo>
                        <a:pt x="298828" y="115415"/>
                        <a:pt x="294375" y="136564"/>
                        <a:pt x="286584" y="156599"/>
                      </a:cubicBezTo>
                      <a:cubicBezTo>
                        <a:pt x="304393" y="148807"/>
                        <a:pt x="323315" y="144355"/>
                        <a:pt x="341125" y="145468"/>
                      </a:cubicBezTo>
                      <a:cubicBezTo>
                        <a:pt x="381195" y="125433"/>
                        <a:pt x="406796" y="171069"/>
                        <a:pt x="380082" y="205575"/>
                      </a:cubicBezTo>
                      <a:cubicBezTo>
                        <a:pt x="360047" y="230062"/>
                        <a:pt x="321089" y="275698"/>
                        <a:pt x="284358" y="283490"/>
                      </a:cubicBezTo>
                      <a:cubicBezTo>
                        <a:pt x="246513" y="290169"/>
                        <a:pt x="191972" y="265681"/>
                        <a:pt x="151902" y="248984"/>
                      </a:cubicBezTo>
                      <a:cubicBezTo>
                        <a:pt x="150789" y="248984"/>
                        <a:pt x="148562" y="248984"/>
                        <a:pt x="147449" y="248984"/>
                      </a:cubicBezTo>
                      <a:cubicBezTo>
                        <a:pt x="134092" y="251210"/>
                        <a:pt x="125188" y="244532"/>
                        <a:pt x="122962" y="235628"/>
                      </a:cubicBezTo>
                      <a:cubicBezTo>
                        <a:pt x="117396" y="230062"/>
                        <a:pt x="115170" y="221157"/>
                        <a:pt x="119622" y="215592"/>
                      </a:cubicBezTo>
                      <a:cubicBezTo>
                        <a:pt x="111830" y="201122"/>
                        <a:pt x="91795" y="186652"/>
                        <a:pt x="70647" y="173295"/>
                      </a:cubicBezTo>
                      <a:cubicBezTo>
                        <a:pt x="63968" y="178861"/>
                        <a:pt x="57290" y="184426"/>
                        <a:pt x="51725" y="187765"/>
                      </a:cubicBezTo>
                      <a:cubicBezTo>
                        <a:pt x="39481" y="196670"/>
                        <a:pt x="18333" y="191104"/>
                        <a:pt x="18333" y="175521"/>
                      </a:cubicBezTo>
                      <a:cubicBezTo>
                        <a:pt x="18333" y="163277"/>
                        <a:pt x="17219" y="149921"/>
                        <a:pt x="17219" y="137676"/>
                      </a:cubicBezTo>
                      <a:cubicBezTo>
                        <a:pt x="4975" y="135451"/>
                        <a:pt x="-5042" y="124320"/>
                        <a:pt x="2749" y="113188"/>
                      </a:cubicBezTo>
                      <a:cubicBezTo>
                        <a:pt x="19306" y="87866"/>
                        <a:pt x="90404" y="-9041"/>
                        <a:pt x="143712" y="683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5" name="任意多边形: 形状 1454" descr="a9f215ff-1ee4-427c-bff5-1a6c003e8fbf"/>
                <p:cNvSpPr/>
                <p:nvPr/>
              </p:nvSpPr>
              <p:spPr>
                <a:xfrm>
                  <a:off x="1345108" y="276971"/>
                  <a:ext cx="289227" cy="251455"/>
                </a:xfrm>
                <a:custGeom>
                  <a:avLst/>
                  <a:gdLst>
                    <a:gd name="connsiteX0" fmla="*/ 236888 w 289227"/>
                    <a:gd name="connsiteY0" fmla="*/ 1191 h 251455"/>
                    <a:gd name="connsiteX1" fmla="*/ 271810 w 289227"/>
                    <a:gd name="connsiteY1" fmla="*/ 15383 h 251455"/>
                    <a:gd name="connsiteX2" fmla="*/ 288506 w 289227"/>
                    <a:gd name="connsiteY2" fmla="*/ 45435 h 251455"/>
                    <a:gd name="connsiteX3" fmla="*/ 284055 w 289227"/>
                    <a:gd name="connsiteY3" fmla="*/ 76602 h 251455"/>
                    <a:gd name="connsiteX4" fmla="*/ 250662 w 289227"/>
                    <a:gd name="connsiteY4" fmla="*/ 126690 h 251455"/>
                    <a:gd name="connsiteX5" fmla="*/ 170520 w 289227"/>
                    <a:gd name="connsiteY5" fmla="*/ 201267 h 251455"/>
                    <a:gd name="connsiteX6" fmla="*/ 99284 w 289227"/>
                    <a:gd name="connsiteY6" fmla="*/ 237998 h 251455"/>
                    <a:gd name="connsiteX7" fmla="*/ 71457 w 289227"/>
                    <a:gd name="connsiteY7" fmla="*/ 250242 h 251455"/>
                    <a:gd name="connsiteX8" fmla="*/ 64778 w 289227"/>
                    <a:gd name="connsiteY8" fmla="*/ 249129 h 251455"/>
                    <a:gd name="connsiteX9" fmla="*/ 69231 w 289227"/>
                    <a:gd name="connsiteY9" fmla="*/ 244677 h 251455"/>
                    <a:gd name="connsiteX10" fmla="*/ 97057 w 289227"/>
                    <a:gd name="connsiteY10" fmla="*/ 232432 h 251455"/>
                    <a:gd name="connsiteX11" fmla="*/ 162729 w 289227"/>
                    <a:gd name="connsiteY11" fmla="*/ 191249 h 251455"/>
                    <a:gd name="connsiteX12" fmla="*/ 239531 w 289227"/>
                    <a:gd name="connsiteY12" fmla="*/ 120012 h 251455"/>
                    <a:gd name="connsiteX13" fmla="*/ 270697 w 289227"/>
                    <a:gd name="connsiteY13" fmla="*/ 73262 h 251455"/>
                    <a:gd name="connsiteX14" fmla="*/ 274037 w 289227"/>
                    <a:gd name="connsiteY14" fmla="*/ 47662 h 251455"/>
                    <a:gd name="connsiteX15" fmla="*/ 260679 w 289227"/>
                    <a:gd name="connsiteY15" fmla="*/ 26513 h 251455"/>
                    <a:gd name="connsiteX16" fmla="*/ 203913 w 289227"/>
                    <a:gd name="connsiteY16" fmla="*/ 17609 h 251455"/>
                    <a:gd name="connsiteX17" fmla="*/ 153825 w 289227"/>
                    <a:gd name="connsiteY17" fmla="*/ 45435 h 251455"/>
                    <a:gd name="connsiteX18" fmla="*/ 113753 w 289227"/>
                    <a:gd name="connsiteY18" fmla="*/ 83280 h 251455"/>
                    <a:gd name="connsiteX19" fmla="*/ 83700 w 289227"/>
                    <a:gd name="connsiteY19" fmla="*/ 122237 h 251455"/>
                    <a:gd name="connsiteX20" fmla="*/ 38064 w 289227"/>
                    <a:gd name="connsiteY20" fmla="*/ 180118 h 251455"/>
                    <a:gd name="connsiteX21" fmla="*/ 21367 w 289227"/>
                    <a:gd name="connsiteY21" fmla="*/ 202380 h 251455"/>
                    <a:gd name="connsiteX22" fmla="*/ 1332 w 289227"/>
                    <a:gd name="connsiteY22" fmla="*/ 221302 h 251455"/>
                    <a:gd name="connsiteX23" fmla="*/ 6898 w 289227"/>
                    <a:gd name="connsiteY23" fmla="*/ 194588 h 251455"/>
                    <a:gd name="connsiteX24" fmla="*/ 24707 w 289227"/>
                    <a:gd name="connsiteY24" fmla="*/ 172327 h 251455"/>
                    <a:gd name="connsiteX25" fmla="*/ 69231 w 289227"/>
                    <a:gd name="connsiteY25" fmla="*/ 113334 h 251455"/>
                    <a:gd name="connsiteX26" fmla="*/ 101510 w 289227"/>
                    <a:gd name="connsiteY26" fmla="*/ 75489 h 251455"/>
                    <a:gd name="connsiteX27" fmla="*/ 141580 w 289227"/>
                    <a:gd name="connsiteY27" fmla="*/ 34305 h 251455"/>
                    <a:gd name="connsiteX28" fmla="*/ 199461 w 289227"/>
                    <a:gd name="connsiteY28" fmla="*/ 2026 h 251455"/>
                    <a:gd name="connsiteX29" fmla="*/ 236888 w 289227"/>
                    <a:gd name="connsiteY29" fmla="*/ 1191 h 251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89227" h="251455">
                      <a:moveTo>
                        <a:pt x="236888" y="1191"/>
                      </a:moveTo>
                      <a:cubicBezTo>
                        <a:pt x="249549" y="3139"/>
                        <a:pt x="261793" y="7591"/>
                        <a:pt x="271810" y="15383"/>
                      </a:cubicBezTo>
                      <a:cubicBezTo>
                        <a:pt x="281829" y="23174"/>
                        <a:pt x="287394" y="34305"/>
                        <a:pt x="288506" y="45435"/>
                      </a:cubicBezTo>
                      <a:cubicBezTo>
                        <a:pt x="290733" y="56567"/>
                        <a:pt x="287394" y="66585"/>
                        <a:pt x="284055" y="76602"/>
                      </a:cubicBezTo>
                      <a:cubicBezTo>
                        <a:pt x="277376" y="96638"/>
                        <a:pt x="262907" y="112221"/>
                        <a:pt x="250662" y="126690"/>
                      </a:cubicBezTo>
                      <a:cubicBezTo>
                        <a:pt x="225061" y="156743"/>
                        <a:pt x="198347" y="183457"/>
                        <a:pt x="170520" y="201267"/>
                      </a:cubicBezTo>
                      <a:cubicBezTo>
                        <a:pt x="142694" y="220189"/>
                        <a:pt x="117093" y="230206"/>
                        <a:pt x="99284" y="237998"/>
                      </a:cubicBezTo>
                      <a:cubicBezTo>
                        <a:pt x="81474" y="245790"/>
                        <a:pt x="85926" y="244677"/>
                        <a:pt x="71457" y="250242"/>
                      </a:cubicBezTo>
                      <a:cubicBezTo>
                        <a:pt x="63665" y="252468"/>
                        <a:pt x="64778" y="251355"/>
                        <a:pt x="64778" y="249129"/>
                      </a:cubicBezTo>
                      <a:cubicBezTo>
                        <a:pt x="64778" y="246903"/>
                        <a:pt x="63665" y="246903"/>
                        <a:pt x="69231" y="244677"/>
                      </a:cubicBezTo>
                      <a:cubicBezTo>
                        <a:pt x="83700" y="239111"/>
                        <a:pt x="79248" y="240224"/>
                        <a:pt x="97057" y="232432"/>
                      </a:cubicBezTo>
                      <a:cubicBezTo>
                        <a:pt x="114867" y="223528"/>
                        <a:pt x="137128" y="210171"/>
                        <a:pt x="162729" y="191249"/>
                      </a:cubicBezTo>
                      <a:cubicBezTo>
                        <a:pt x="188330" y="173440"/>
                        <a:pt x="215043" y="148952"/>
                        <a:pt x="239531" y="120012"/>
                      </a:cubicBezTo>
                      <a:cubicBezTo>
                        <a:pt x="251775" y="105542"/>
                        <a:pt x="265132" y="89959"/>
                        <a:pt x="270697" y="73262"/>
                      </a:cubicBezTo>
                      <a:cubicBezTo>
                        <a:pt x="274037" y="64358"/>
                        <a:pt x="275150" y="55453"/>
                        <a:pt x="274037" y="47662"/>
                      </a:cubicBezTo>
                      <a:cubicBezTo>
                        <a:pt x="271810" y="39871"/>
                        <a:pt x="267358" y="32079"/>
                        <a:pt x="260679" y="26513"/>
                      </a:cubicBezTo>
                      <a:cubicBezTo>
                        <a:pt x="246210" y="15383"/>
                        <a:pt x="222835" y="13157"/>
                        <a:pt x="203913" y="17609"/>
                      </a:cubicBezTo>
                      <a:cubicBezTo>
                        <a:pt x="184990" y="22061"/>
                        <a:pt x="168294" y="33192"/>
                        <a:pt x="153825" y="45435"/>
                      </a:cubicBezTo>
                      <a:cubicBezTo>
                        <a:pt x="140467" y="57680"/>
                        <a:pt x="125998" y="69924"/>
                        <a:pt x="113753" y="83280"/>
                      </a:cubicBezTo>
                      <a:cubicBezTo>
                        <a:pt x="102622" y="96638"/>
                        <a:pt x="93718" y="109994"/>
                        <a:pt x="83700" y="122237"/>
                      </a:cubicBezTo>
                      <a:cubicBezTo>
                        <a:pt x="64778" y="146726"/>
                        <a:pt x="48082" y="165648"/>
                        <a:pt x="38064" y="180118"/>
                      </a:cubicBezTo>
                      <a:cubicBezTo>
                        <a:pt x="26933" y="194588"/>
                        <a:pt x="29159" y="191249"/>
                        <a:pt x="21367" y="202380"/>
                      </a:cubicBezTo>
                      <a:cubicBezTo>
                        <a:pt x="13577" y="213510"/>
                        <a:pt x="4671" y="223528"/>
                        <a:pt x="1332" y="221302"/>
                      </a:cubicBezTo>
                      <a:cubicBezTo>
                        <a:pt x="-2007" y="219076"/>
                        <a:pt x="1332" y="206832"/>
                        <a:pt x="6898" y="194588"/>
                      </a:cubicBezTo>
                      <a:cubicBezTo>
                        <a:pt x="14690" y="183457"/>
                        <a:pt x="14690" y="186796"/>
                        <a:pt x="24707" y="172327"/>
                      </a:cubicBezTo>
                      <a:cubicBezTo>
                        <a:pt x="34725" y="157856"/>
                        <a:pt x="50307" y="137821"/>
                        <a:pt x="69231" y="113334"/>
                      </a:cubicBezTo>
                      <a:cubicBezTo>
                        <a:pt x="79248" y="101089"/>
                        <a:pt x="89266" y="88846"/>
                        <a:pt x="101510" y="75489"/>
                      </a:cubicBezTo>
                      <a:cubicBezTo>
                        <a:pt x="113753" y="62132"/>
                        <a:pt x="125998" y="47662"/>
                        <a:pt x="141580" y="34305"/>
                      </a:cubicBezTo>
                      <a:cubicBezTo>
                        <a:pt x="157164" y="20948"/>
                        <a:pt x="174973" y="7591"/>
                        <a:pt x="199461" y="2026"/>
                      </a:cubicBezTo>
                      <a:cubicBezTo>
                        <a:pt x="211148" y="-201"/>
                        <a:pt x="224227" y="-757"/>
                        <a:pt x="236888" y="119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6" name="任意多边形: 形状 1455" descr="09c6b115-4fcf-474b-9fa9-cb805574fa1e"/>
                <p:cNvSpPr/>
                <p:nvPr/>
              </p:nvSpPr>
              <p:spPr>
                <a:xfrm>
                  <a:off x="1269515" y="215551"/>
                  <a:ext cx="164828" cy="298648"/>
                </a:xfrm>
                <a:custGeom>
                  <a:avLst/>
                  <a:gdLst>
                    <a:gd name="connsiteX0" fmla="*/ 111432 w 164828"/>
                    <a:gd name="connsiteY0" fmla="*/ 0 h 298648"/>
                    <a:gd name="connsiteX1" fmla="*/ 162634 w 164828"/>
                    <a:gd name="connsiteY1" fmla="*/ 42297 h 298648"/>
                    <a:gd name="connsiteX2" fmla="*/ 161521 w 164828"/>
                    <a:gd name="connsiteY2" fmla="*/ 99064 h 298648"/>
                    <a:gd name="connsiteX3" fmla="*/ 148164 w 164828"/>
                    <a:gd name="connsiteY3" fmla="*/ 149152 h 298648"/>
                    <a:gd name="connsiteX4" fmla="*/ 134807 w 164828"/>
                    <a:gd name="connsiteY4" fmla="*/ 194789 h 298648"/>
                    <a:gd name="connsiteX5" fmla="*/ 100301 w 164828"/>
                    <a:gd name="connsiteY5" fmla="*/ 258234 h 298648"/>
                    <a:gd name="connsiteX6" fmla="*/ 84719 w 164828"/>
                    <a:gd name="connsiteY6" fmla="*/ 280495 h 298648"/>
                    <a:gd name="connsiteX7" fmla="*/ 63569 w 164828"/>
                    <a:gd name="connsiteY7" fmla="*/ 298305 h 298648"/>
                    <a:gd name="connsiteX8" fmla="*/ 70248 w 164828"/>
                    <a:gd name="connsiteY8" fmla="*/ 276044 h 298648"/>
                    <a:gd name="connsiteX9" fmla="*/ 86944 w 164828"/>
                    <a:gd name="connsiteY9" fmla="*/ 253781 h 298648"/>
                    <a:gd name="connsiteX10" fmla="*/ 118110 w 164828"/>
                    <a:gd name="connsiteY10" fmla="*/ 191450 h 298648"/>
                    <a:gd name="connsiteX11" fmla="*/ 132581 w 164828"/>
                    <a:gd name="connsiteY11" fmla="*/ 148039 h 298648"/>
                    <a:gd name="connsiteX12" fmla="*/ 143711 w 164828"/>
                    <a:gd name="connsiteY12" fmla="*/ 97951 h 298648"/>
                    <a:gd name="connsiteX13" fmla="*/ 144824 w 164828"/>
                    <a:gd name="connsiteY13" fmla="*/ 45636 h 298648"/>
                    <a:gd name="connsiteX14" fmla="*/ 132581 w 164828"/>
                    <a:gd name="connsiteY14" fmla="*/ 24488 h 298648"/>
                    <a:gd name="connsiteX15" fmla="*/ 110319 w 164828"/>
                    <a:gd name="connsiteY15" fmla="*/ 15583 h 298648"/>
                    <a:gd name="connsiteX16" fmla="*/ 69135 w 164828"/>
                    <a:gd name="connsiteY16" fmla="*/ 44523 h 298648"/>
                    <a:gd name="connsiteX17" fmla="*/ 42421 w 164828"/>
                    <a:gd name="connsiteY17" fmla="*/ 93498 h 298648"/>
                    <a:gd name="connsiteX18" fmla="*/ 15707 w 164828"/>
                    <a:gd name="connsiteY18" fmla="*/ 186997 h 298648"/>
                    <a:gd name="connsiteX19" fmla="*/ 5689 w 164828"/>
                    <a:gd name="connsiteY19" fmla="*/ 253781 h 298648"/>
                    <a:gd name="connsiteX20" fmla="*/ 6802 w 164828"/>
                    <a:gd name="connsiteY20" fmla="*/ 279383 h 298648"/>
                    <a:gd name="connsiteX21" fmla="*/ 3464 w 164828"/>
                    <a:gd name="connsiteY21" fmla="*/ 283835 h 298648"/>
                    <a:gd name="connsiteX22" fmla="*/ 1237 w 164828"/>
                    <a:gd name="connsiteY22" fmla="*/ 279383 h 298648"/>
                    <a:gd name="connsiteX23" fmla="*/ 124 w 164828"/>
                    <a:gd name="connsiteY23" fmla="*/ 253781 h 298648"/>
                    <a:gd name="connsiteX24" fmla="*/ 3464 w 164828"/>
                    <a:gd name="connsiteY24" fmla="*/ 184771 h 298648"/>
                    <a:gd name="connsiteX25" fmla="*/ 30177 w 164828"/>
                    <a:gd name="connsiteY25" fmla="*/ 89047 h 298648"/>
                    <a:gd name="connsiteX26" fmla="*/ 56892 w 164828"/>
                    <a:gd name="connsiteY26" fmla="*/ 37845 h 298648"/>
                    <a:gd name="connsiteX27" fmla="*/ 76927 w 164828"/>
                    <a:gd name="connsiteY27" fmla="*/ 13358 h 298648"/>
                    <a:gd name="connsiteX28" fmla="*/ 111432 w 164828"/>
                    <a:gd name="connsiteY28" fmla="*/ 0 h 298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64828" h="298648">
                      <a:moveTo>
                        <a:pt x="111432" y="0"/>
                      </a:moveTo>
                      <a:cubicBezTo>
                        <a:pt x="140372" y="0"/>
                        <a:pt x="158182" y="22262"/>
                        <a:pt x="162634" y="42297"/>
                      </a:cubicBezTo>
                      <a:cubicBezTo>
                        <a:pt x="167086" y="62333"/>
                        <a:pt x="163746" y="81255"/>
                        <a:pt x="161521" y="99064"/>
                      </a:cubicBezTo>
                      <a:cubicBezTo>
                        <a:pt x="159295" y="116874"/>
                        <a:pt x="152616" y="133570"/>
                        <a:pt x="148164" y="149152"/>
                      </a:cubicBezTo>
                      <a:cubicBezTo>
                        <a:pt x="143711" y="165849"/>
                        <a:pt x="140372" y="181432"/>
                        <a:pt x="134807" y="194789"/>
                      </a:cubicBezTo>
                      <a:cubicBezTo>
                        <a:pt x="123676" y="222616"/>
                        <a:pt x="109206" y="243764"/>
                        <a:pt x="100301" y="258234"/>
                      </a:cubicBezTo>
                      <a:cubicBezTo>
                        <a:pt x="91396" y="272705"/>
                        <a:pt x="92509" y="269365"/>
                        <a:pt x="84719" y="280495"/>
                      </a:cubicBezTo>
                      <a:cubicBezTo>
                        <a:pt x="76927" y="291627"/>
                        <a:pt x="65795" y="300532"/>
                        <a:pt x="63569" y="298305"/>
                      </a:cubicBezTo>
                      <a:cubicBezTo>
                        <a:pt x="61343" y="296079"/>
                        <a:pt x="64682" y="284948"/>
                        <a:pt x="70248" y="276044"/>
                      </a:cubicBezTo>
                      <a:cubicBezTo>
                        <a:pt x="78040" y="264913"/>
                        <a:pt x="78040" y="268252"/>
                        <a:pt x="86944" y="253781"/>
                      </a:cubicBezTo>
                      <a:cubicBezTo>
                        <a:pt x="95849" y="239312"/>
                        <a:pt x="106980" y="218164"/>
                        <a:pt x="118110" y="191450"/>
                      </a:cubicBezTo>
                      <a:cubicBezTo>
                        <a:pt x="122563" y="178092"/>
                        <a:pt x="128128" y="163623"/>
                        <a:pt x="132581" y="148039"/>
                      </a:cubicBezTo>
                      <a:cubicBezTo>
                        <a:pt x="137033" y="132456"/>
                        <a:pt x="141485" y="115761"/>
                        <a:pt x="143711" y="97951"/>
                      </a:cubicBezTo>
                      <a:cubicBezTo>
                        <a:pt x="145937" y="81255"/>
                        <a:pt x="149277" y="62333"/>
                        <a:pt x="144824" y="45636"/>
                      </a:cubicBezTo>
                      <a:cubicBezTo>
                        <a:pt x="142598" y="36732"/>
                        <a:pt x="139259" y="30053"/>
                        <a:pt x="132581" y="24488"/>
                      </a:cubicBezTo>
                      <a:cubicBezTo>
                        <a:pt x="125902" y="18922"/>
                        <a:pt x="118110" y="15583"/>
                        <a:pt x="110319" y="15583"/>
                      </a:cubicBezTo>
                      <a:cubicBezTo>
                        <a:pt x="94736" y="14470"/>
                        <a:pt x="78040" y="28940"/>
                        <a:pt x="69135" y="44523"/>
                      </a:cubicBezTo>
                      <a:cubicBezTo>
                        <a:pt x="59117" y="61220"/>
                        <a:pt x="50213" y="76802"/>
                        <a:pt x="42421" y="93498"/>
                      </a:cubicBezTo>
                      <a:cubicBezTo>
                        <a:pt x="26838" y="126891"/>
                        <a:pt x="21273" y="159170"/>
                        <a:pt x="15707" y="186997"/>
                      </a:cubicBezTo>
                      <a:cubicBezTo>
                        <a:pt x="10141" y="214824"/>
                        <a:pt x="5689" y="237086"/>
                        <a:pt x="5689" y="253781"/>
                      </a:cubicBezTo>
                      <a:cubicBezTo>
                        <a:pt x="5689" y="269365"/>
                        <a:pt x="6802" y="266026"/>
                        <a:pt x="6802" y="279383"/>
                      </a:cubicBezTo>
                      <a:cubicBezTo>
                        <a:pt x="7915" y="286061"/>
                        <a:pt x="5689" y="284948"/>
                        <a:pt x="3464" y="283835"/>
                      </a:cubicBezTo>
                      <a:cubicBezTo>
                        <a:pt x="2351" y="283835"/>
                        <a:pt x="1237" y="284948"/>
                        <a:pt x="1237" y="279383"/>
                      </a:cubicBezTo>
                      <a:cubicBezTo>
                        <a:pt x="124" y="267139"/>
                        <a:pt x="1237" y="270478"/>
                        <a:pt x="124" y="253781"/>
                      </a:cubicBezTo>
                      <a:cubicBezTo>
                        <a:pt x="124" y="237086"/>
                        <a:pt x="-989" y="213711"/>
                        <a:pt x="3464" y="184771"/>
                      </a:cubicBezTo>
                      <a:cubicBezTo>
                        <a:pt x="7915" y="155831"/>
                        <a:pt x="15707" y="122438"/>
                        <a:pt x="30177" y="89047"/>
                      </a:cubicBezTo>
                      <a:cubicBezTo>
                        <a:pt x="37968" y="71237"/>
                        <a:pt x="46873" y="54541"/>
                        <a:pt x="56892" y="37845"/>
                      </a:cubicBezTo>
                      <a:cubicBezTo>
                        <a:pt x="62456" y="28940"/>
                        <a:pt x="68022" y="21148"/>
                        <a:pt x="76927" y="13358"/>
                      </a:cubicBezTo>
                      <a:cubicBezTo>
                        <a:pt x="84719" y="6679"/>
                        <a:pt x="98075" y="0"/>
                        <a:pt x="11143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7" name="任意多边形: 形状 1456" descr="72499b23-1c71-4b12-9942-950e6f42eb66"/>
                <p:cNvSpPr/>
                <p:nvPr/>
              </p:nvSpPr>
              <p:spPr>
                <a:xfrm>
                  <a:off x="1108953" y="192006"/>
                  <a:ext cx="163129" cy="313502"/>
                </a:xfrm>
                <a:custGeom>
                  <a:avLst/>
                  <a:gdLst>
                    <a:gd name="connsiteX0" fmla="*/ 77204 w 163129"/>
                    <a:gd name="connsiteY0" fmla="*/ 170 h 313502"/>
                    <a:gd name="connsiteX1" fmla="*/ 112823 w 163129"/>
                    <a:gd name="connsiteY1" fmla="*/ 15753 h 313502"/>
                    <a:gd name="connsiteX2" fmla="*/ 140650 w 163129"/>
                    <a:gd name="connsiteY2" fmla="*/ 73633 h 313502"/>
                    <a:gd name="connsiteX3" fmla="*/ 148442 w 163129"/>
                    <a:gd name="connsiteY3" fmla="*/ 128174 h 313502"/>
                    <a:gd name="connsiteX4" fmla="*/ 157346 w 163129"/>
                    <a:gd name="connsiteY4" fmla="*/ 177150 h 313502"/>
                    <a:gd name="connsiteX5" fmla="*/ 161798 w 163129"/>
                    <a:gd name="connsiteY5" fmla="*/ 250614 h 313502"/>
                    <a:gd name="connsiteX6" fmla="*/ 162911 w 163129"/>
                    <a:gd name="connsiteY6" fmla="*/ 278441 h 313502"/>
                    <a:gd name="connsiteX7" fmla="*/ 157346 w 163129"/>
                    <a:gd name="connsiteY7" fmla="*/ 305155 h 313502"/>
                    <a:gd name="connsiteX8" fmla="*/ 150668 w 163129"/>
                    <a:gd name="connsiteY8" fmla="*/ 280667 h 313502"/>
                    <a:gd name="connsiteX9" fmla="*/ 150668 w 163129"/>
                    <a:gd name="connsiteY9" fmla="*/ 251727 h 313502"/>
                    <a:gd name="connsiteX10" fmla="*/ 143989 w 163129"/>
                    <a:gd name="connsiteY10" fmla="*/ 178263 h 313502"/>
                    <a:gd name="connsiteX11" fmla="*/ 137311 w 163129"/>
                    <a:gd name="connsiteY11" fmla="*/ 129288 h 313502"/>
                    <a:gd name="connsiteX12" fmla="*/ 127292 w 163129"/>
                    <a:gd name="connsiteY12" fmla="*/ 75860 h 313502"/>
                    <a:gd name="connsiteX13" fmla="*/ 102805 w 163129"/>
                    <a:gd name="connsiteY13" fmla="*/ 25771 h 313502"/>
                    <a:gd name="connsiteX14" fmla="*/ 77204 w 163129"/>
                    <a:gd name="connsiteY14" fmla="*/ 14641 h 313502"/>
                    <a:gd name="connsiteX15" fmla="*/ 50490 w 163129"/>
                    <a:gd name="connsiteY15" fmla="*/ 22432 h 313502"/>
                    <a:gd name="connsiteX16" fmla="*/ 20437 w 163129"/>
                    <a:gd name="connsiteY16" fmla="*/ 70294 h 313502"/>
                    <a:gd name="connsiteX17" fmla="*/ 15985 w 163129"/>
                    <a:gd name="connsiteY17" fmla="*/ 127061 h 313502"/>
                    <a:gd name="connsiteX18" fmla="*/ 47151 w 163129"/>
                    <a:gd name="connsiteY18" fmla="*/ 225013 h 313502"/>
                    <a:gd name="connsiteX19" fmla="*/ 89448 w 163129"/>
                    <a:gd name="connsiteY19" fmla="*/ 287345 h 313502"/>
                    <a:gd name="connsiteX20" fmla="*/ 112823 w 163129"/>
                    <a:gd name="connsiteY20" fmla="*/ 307380 h 313502"/>
                    <a:gd name="connsiteX21" fmla="*/ 113936 w 163129"/>
                    <a:gd name="connsiteY21" fmla="*/ 312946 h 313502"/>
                    <a:gd name="connsiteX22" fmla="*/ 107257 w 163129"/>
                    <a:gd name="connsiteY22" fmla="*/ 310719 h 313502"/>
                    <a:gd name="connsiteX23" fmla="*/ 83883 w 163129"/>
                    <a:gd name="connsiteY23" fmla="*/ 290684 h 313502"/>
                    <a:gd name="connsiteX24" fmla="*/ 33794 w 163129"/>
                    <a:gd name="connsiteY24" fmla="*/ 229464 h 313502"/>
                    <a:gd name="connsiteX25" fmla="*/ 401 w 163129"/>
                    <a:gd name="connsiteY25" fmla="*/ 127061 h 313502"/>
                    <a:gd name="connsiteX26" fmla="*/ 4854 w 163129"/>
                    <a:gd name="connsiteY26" fmla="*/ 66956 h 313502"/>
                    <a:gd name="connsiteX27" fmla="*/ 38247 w 163129"/>
                    <a:gd name="connsiteY27" fmla="*/ 10189 h 313502"/>
                    <a:gd name="connsiteX28" fmla="*/ 77204 w 163129"/>
                    <a:gd name="connsiteY28" fmla="*/ 170 h 313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63129" h="313502">
                      <a:moveTo>
                        <a:pt x="77204" y="170"/>
                      </a:moveTo>
                      <a:cubicBezTo>
                        <a:pt x="91675" y="1284"/>
                        <a:pt x="103918" y="7962"/>
                        <a:pt x="112823" y="15753"/>
                      </a:cubicBezTo>
                      <a:cubicBezTo>
                        <a:pt x="131745" y="33563"/>
                        <a:pt x="136197" y="54711"/>
                        <a:pt x="140650" y="73633"/>
                      </a:cubicBezTo>
                      <a:cubicBezTo>
                        <a:pt x="145102" y="92557"/>
                        <a:pt x="146216" y="110366"/>
                        <a:pt x="148442" y="128174"/>
                      </a:cubicBezTo>
                      <a:cubicBezTo>
                        <a:pt x="150668" y="145984"/>
                        <a:pt x="155120" y="161567"/>
                        <a:pt x="157346" y="177150"/>
                      </a:cubicBezTo>
                      <a:cubicBezTo>
                        <a:pt x="160685" y="207203"/>
                        <a:pt x="160685" y="232804"/>
                        <a:pt x="161798" y="250614"/>
                      </a:cubicBezTo>
                      <a:cubicBezTo>
                        <a:pt x="162911" y="268423"/>
                        <a:pt x="161798" y="263970"/>
                        <a:pt x="162911" y="278441"/>
                      </a:cubicBezTo>
                      <a:cubicBezTo>
                        <a:pt x="164025" y="292910"/>
                        <a:pt x="160685" y="306267"/>
                        <a:pt x="157346" y="305155"/>
                      </a:cubicBezTo>
                      <a:cubicBezTo>
                        <a:pt x="154006" y="305155"/>
                        <a:pt x="148442" y="292910"/>
                        <a:pt x="150668" y="280667"/>
                      </a:cubicBezTo>
                      <a:cubicBezTo>
                        <a:pt x="149555" y="266196"/>
                        <a:pt x="151780" y="269536"/>
                        <a:pt x="150668" y="251727"/>
                      </a:cubicBezTo>
                      <a:cubicBezTo>
                        <a:pt x="149555" y="233917"/>
                        <a:pt x="147329" y="208316"/>
                        <a:pt x="143989" y="178263"/>
                      </a:cubicBezTo>
                      <a:cubicBezTo>
                        <a:pt x="141763" y="162680"/>
                        <a:pt x="140650" y="145984"/>
                        <a:pt x="137311" y="129288"/>
                      </a:cubicBezTo>
                      <a:cubicBezTo>
                        <a:pt x="135084" y="112592"/>
                        <a:pt x="131745" y="94782"/>
                        <a:pt x="127292" y="75860"/>
                      </a:cubicBezTo>
                      <a:cubicBezTo>
                        <a:pt x="122841" y="58051"/>
                        <a:pt x="117275" y="38016"/>
                        <a:pt x="102805" y="25771"/>
                      </a:cubicBezTo>
                      <a:cubicBezTo>
                        <a:pt x="95014" y="19093"/>
                        <a:pt x="86109" y="15753"/>
                        <a:pt x="77204" y="14641"/>
                      </a:cubicBezTo>
                      <a:cubicBezTo>
                        <a:pt x="68300" y="14641"/>
                        <a:pt x="58282" y="16866"/>
                        <a:pt x="50490" y="22432"/>
                      </a:cubicBezTo>
                      <a:cubicBezTo>
                        <a:pt x="33794" y="32450"/>
                        <a:pt x="23776" y="51372"/>
                        <a:pt x="20437" y="70294"/>
                      </a:cubicBezTo>
                      <a:cubicBezTo>
                        <a:pt x="17098" y="89217"/>
                        <a:pt x="14872" y="108139"/>
                        <a:pt x="15985" y="127061"/>
                      </a:cubicBezTo>
                      <a:cubicBezTo>
                        <a:pt x="17098" y="163793"/>
                        <a:pt x="32681" y="198299"/>
                        <a:pt x="47151" y="225013"/>
                      </a:cubicBezTo>
                      <a:cubicBezTo>
                        <a:pt x="61621" y="252840"/>
                        <a:pt x="76091" y="273988"/>
                        <a:pt x="89448" y="287345"/>
                      </a:cubicBezTo>
                      <a:cubicBezTo>
                        <a:pt x="103918" y="300702"/>
                        <a:pt x="101692" y="297363"/>
                        <a:pt x="112823" y="307380"/>
                      </a:cubicBezTo>
                      <a:cubicBezTo>
                        <a:pt x="118389" y="311832"/>
                        <a:pt x="116162" y="311832"/>
                        <a:pt x="113936" y="312946"/>
                      </a:cubicBezTo>
                      <a:cubicBezTo>
                        <a:pt x="111710" y="312946"/>
                        <a:pt x="112823" y="315172"/>
                        <a:pt x="107257" y="310719"/>
                      </a:cubicBezTo>
                      <a:cubicBezTo>
                        <a:pt x="95014" y="300702"/>
                        <a:pt x="98353" y="304042"/>
                        <a:pt x="83883" y="290684"/>
                      </a:cubicBezTo>
                      <a:cubicBezTo>
                        <a:pt x="70526" y="277328"/>
                        <a:pt x="49377" y="257291"/>
                        <a:pt x="33794" y="229464"/>
                      </a:cubicBezTo>
                      <a:cubicBezTo>
                        <a:pt x="17098" y="201637"/>
                        <a:pt x="3741" y="166020"/>
                        <a:pt x="401" y="127061"/>
                      </a:cubicBezTo>
                      <a:cubicBezTo>
                        <a:pt x="-712" y="108139"/>
                        <a:pt x="401" y="86991"/>
                        <a:pt x="4854" y="66956"/>
                      </a:cubicBezTo>
                      <a:cubicBezTo>
                        <a:pt x="8193" y="48033"/>
                        <a:pt x="15985" y="24658"/>
                        <a:pt x="38247" y="10189"/>
                      </a:cubicBezTo>
                      <a:cubicBezTo>
                        <a:pt x="48264" y="3510"/>
                        <a:pt x="62734" y="-943"/>
                        <a:pt x="77204" y="17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8" name="任意多边形: 形状 1457" descr="9538b0b8-1ec8-4852-9f80-0d2cfc1dec9e"/>
                <p:cNvSpPr/>
                <p:nvPr/>
              </p:nvSpPr>
              <p:spPr>
                <a:xfrm>
                  <a:off x="866424" y="309432"/>
                  <a:ext cx="320900" cy="208224"/>
                </a:xfrm>
                <a:custGeom>
                  <a:avLst/>
                  <a:gdLst>
                    <a:gd name="connsiteX0" fmla="*/ 84873 w 320900"/>
                    <a:gd name="connsiteY0" fmla="*/ 731 h 208224"/>
                    <a:gd name="connsiteX1" fmla="*/ 142753 w 320900"/>
                    <a:gd name="connsiteY1" fmla="*/ 17427 h 208224"/>
                    <a:gd name="connsiteX2" fmla="*/ 191728 w 320900"/>
                    <a:gd name="connsiteY2" fmla="*/ 36350 h 208224"/>
                    <a:gd name="connsiteX3" fmla="*/ 254060 w 320900"/>
                    <a:gd name="connsiteY3" fmla="*/ 79760 h 208224"/>
                    <a:gd name="connsiteX4" fmla="*/ 274096 w 320900"/>
                    <a:gd name="connsiteY4" fmla="*/ 99795 h 208224"/>
                    <a:gd name="connsiteX5" fmla="*/ 285226 w 320900"/>
                    <a:gd name="connsiteY5" fmla="*/ 123169 h 208224"/>
                    <a:gd name="connsiteX6" fmla="*/ 261852 w 320900"/>
                    <a:gd name="connsiteY6" fmla="*/ 106473 h 208224"/>
                    <a:gd name="connsiteX7" fmla="*/ 244043 w 320900"/>
                    <a:gd name="connsiteY7" fmla="*/ 86438 h 208224"/>
                    <a:gd name="connsiteX8" fmla="*/ 182823 w 320900"/>
                    <a:gd name="connsiteY8" fmla="*/ 46367 h 208224"/>
                    <a:gd name="connsiteX9" fmla="*/ 137187 w 320900"/>
                    <a:gd name="connsiteY9" fmla="*/ 26332 h 208224"/>
                    <a:gd name="connsiteX10" fmla="*/ 82646 w 320900"/>
                    <a:gd name="connsiteY10" fmla="*/ 12975 h 208224"/>
                    <a:gd name="connsiteX11" fmla="*/ 30332 w 320900"/>
                    <a:gd name="connsiteY11" fmla="*/ 24106 h 208224"/>
                    <a:gd name="connsiteX12" fmla="*/ 23653 w 320900"/>
                    <a:gd name="connsiteY12" fmla="*/ 65290 h 208224"/>
                    <a:gd name="connsiteX13" fmla="*/ 63724 w 320900"/>
                    <a:gd name="connsiteY13" fmla="*/ 102021 h 208224"/>
                    <a:gd name="connsiteX14" fmla="*/ 114926 w 320900"/>
                    <a:gd name="connsiteY14" fmla="*/ 130961 h 208224"/>
                    <a:gd name="connsiteX15" fmla="*/ 215102 w 320900"/>
                    <a:gd name="connsiteY15" fmla="*/ 171032 h 208224"/>
                    <a:gd name="connsiteX16" fmla="*/ 286339 w 320900"/>
                    <a:gd name="connsiteY16" fmla="*/ 195520 h 208224"/>
                    <a:gd name="connsiteX17" fmla="*/ 315279 w 320900"/>
                    <a:gd name="connsiteY17" fmla="*/ 202199 h 208224"/>
                    <a:gd name="connsiteX18" fmla="*/ 319732 w 320900"/>
                    <a:gd name="connsiteY18" fmla="*/ 206650 h 208224"/>
                    <a:gd name="connsiteX19" fmla="*/ 313053 w 320900"/>
                    <a:gd name="connsiteY19" fmla="*/ 207763 h 208224"/>
                    <a:gd name="connsiteX20" fmla="*/ 284113 w 320900"/>
                    <a:gd name="connsiteY20" fmla="*/ 202199 h 208224"/>
                    <a:gd name="connsiteX21" fmla="*/ 208424 w 320900"/>
                    <a:gd name="connsiteY21" fmla="*/ 183276 h 208224"/>
                    <a:gd name="connsiteX22" fmla="*/ 107134 w 320900"/>
                    <a:gd name="connsiteY22" fmla="*/ 143205 h 208224"/>
                    <a:gd name="connsiteX23" fmla="*/ 53706 w 320900"/>
                    <a:gd name="connsiteY23" fmla="*/ 114265 h 208224"/>
                    <a:gd name="connsiteX24" fmla="*/ 6957 w 320900"/>
                    <a:gd name="connsiteY24" fmla="*/ 73081 h 208224"/>
                    <a:gd name="connsiteX25" fmla="*/ 278 w 320900"/>
                    <a:gd name="connsiteY25" fmla="*/ 43029 h 208224"/>
                    <a:gd name="connsiteX26" fmla="*/ 18087 w 320900"/>
                    <a:gd name="connsiteY26" fmla="*/ 15202 h 208224"/>
                    <a:gd name="connsiteX27" fmla="*/ 50367 w 320900"/>
                    <a:gd name="connsiteY27" fmla="*/ 1844 h 208224"/>
                    <a:gd name="connsiteX28" fmla="*/ 84873 w 320900"/>
                    <a:gd name="connsiteY28" fmla="*/ 731 h 208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20900" h="208223">
                      <a:moveTo>
                        <a:pt x="84873" y="731"/>
                      </a:moveTo>
                      <a:cubicBezTo>
                        <a:pt x="107134" y="2957"/>
                        <a:pt x="124943" y="10749"/>
                        <a:pt x="142753" y="17427"/>
                      </a:cubicBezTo>
                      <a:cubicBezTo>
                        <a:pt x="160562" y="22992"/>
                        <a:pt x="177257" y="28558"/>
                        <a:pt x="191728" y="36350"/>
                      </a:cubicBezTo>
                      <a:cubicBezTo>
                        <a:pt x="220668" y="50820"/>
                        <a:pt x="240703" y="68629"/>
                        <a:pt x="254060" y="79760"/>
                      </a:cubicBezTo>
                      <a:cubicBezTo>
                        <a:pt x="267417" y="92004"/>
                        <a:pt x="264078" y="89778"/>
                        <a:pt x="274096" y="99795"/>
                      </a:cubicBezTo>
                      <a:cubicBezTo>
                        <a:pt x="284113" y="109813"/>
                        <a:pt x="288565" y="122057"/>
                        <a:pt x="285226" y="123169"/>
                      </a:cubicBezTo>
                      <a:cubicBezTo>
                        <a:pt x="281887" y="123169"/>
                        <a:pt x="271869" y="116492"/>
                        <a:pt x="261852" y="106473"/>
                      </a:cubicBezTo>
                      <a:cubicBezTo>
                        <a:pt x="252946" y="96456"/>
                        <a:pt x="257399" y="97570"/>
                        <a:pt x="244043" y="86438"/>
                      </a:cubicBezTo>
                      <a:cubicBezTo>
                        <a:pt x="230685" y="75307"/>
                        <a:pt x="210650" y="60838"/>
                        <a:pt x="182823" y="46367"/>
                      </a:cubicBezTo>
                      <a:cubicBezTo>
                        <a:pt x="169467" y="39689"/>
                        <a:pt x="153883" y="31898"/>
                        <a:pt x="137187" y="26332"/>
                      </a:cubicBezTo>
                      <a:cubicBezTo>
                        <a:pt x="120490" y="20766"/>
                        <a:pt x="101568" y="15202"/>
                        <a:pt x="82646" y="12975"/>
                      </a:cubicBezTo>
                      <a:cubicBezTo>
                        <a:pt x="63724" y="10749"/>
                        <a:pt x="43688" y="12975"/>
                        <a:pt x="30332" y="24106"/>
                      </a:cubicBezTo>
                      <a:cubicBezTo>
                        <a:pt x="15861" y="34124"/>
                        <a:pt x="15861" y="50820"/>
                        <a:pt x="23653" y="65290"/>
                      </a:cubicBezTo>
                      <a:cubicBezTo>
                        <a:pt x="31445" y="78647"/>
                        <a:pt x="47027" y="92004"/>
                        <a:pt x="63724" y="102021"/>
                      </a:cubicBezTo>
                      <a:cubicBezTo>
                        <a:pt x="80420" y="112039"/>
                        <a:pt x="97116" y="122057"/>
                        <a:pt x="114926" y="130961"/>
                      </a:cubicBezTo>
                      <a:cubicBezTo>
                        <a:pt x="149431" y="148771"/>
                        <a:pt x="185049" y="161014"/>
                        <a:pt x="215102" y="171032"/>
                      </a:cubicBezTo>
                      <a:cubicBezTo>
                        <a:pt x="244043" y="182163"/>
                        <a:pt x="268530" y="191068"/>
                        <a:pt x="286339" y="195520"/>
                      </a:cubicBezTo>
                      <a:cubicBezTo>
                        <a:pt x="304149" y="199972"/>
                        <a:pt x="300810" y="198859"/>
                        <a:pt x="315279" y="202199"/>
                      </a:cubicBezTo>
                      <a:cubicBezTo>
                        <a:pt x="323071" y="204424"/>
                        <a:pt x="320845" y="205537"/>
                        <a:pt x="319732" y="206650"/>
                      </a:cubicBezTo>
                      <a:cubicBezTo>
                        <a:pt x="318618" y="207763"/>
                        <a:pt x="318618" y="208876"/>
                        <a:pt x="313053" y="207763"/>
                      </a:cubicBezTo>
                      <a:cubicBezTo>
                        <a:pt x="298584" y="205537"/>
                        <a:pt x="303036" y="206650"/>
                        <a:pt x="284113" y="202199"/>
                      </a:cubicBezTo>
                      <a:cubicBezTo>
                        <a:pt x="265191" y="197746"/>
                        <a:pt x="238477" y="193294"/>
                        <a:pt x="208424" y="183276"/>
                      </a:cubicBezTo>
                      <a:cubicBezTo>
                        <a:pt x="178370" y="173259"/>
                        <a:pt x="142753" y="161014"/>
                        <a:pt x="107134" y="143205"/>
                      </a:cubicBezTo>
                      <a:cubicBezTo>
                        <a:pt x="89325" y="135414"/>
                        <a:pt x="71515" y="124283"/>
                        <a:pt x="53706" y="114265"/>
                      </a:cubicBezTo>
                      <a:cubicBezTo>
                        <a:pt x="37010" y="104247"/>
                        <a:pt x="18087" y="92004"/>
                        <a:pt x="6957" y="73081"/>
                      </a:cubicBezTo>
                      <a:cubicBezTo>
                        <a:pt x="1392" y="64177"/>
                        <a:pt x="-835" y="54159"/>
                        <a:pt x="278" y="43029"/>
                      </a:cubicBezTo>
                      <a:cubicBezTo>
                        <a:pt x="2505" y="33011"/>
                        <a:pt x="9183" y="21879"/>
                        <a:pt x="18087" y="15202"/>
                      </a:cubicBezTo>
                      <a:cubicBezTo>
                        <a:pt x="26992" y="8523"/>
                        <a:pt x="38124" y="4070"/>
                        <a:pt x="50367" y="1844"/>
                      </a:cubicBezTo>
                      <a:cubicBezTo>
                        <a:pt x="62611" y="-382"/>
                        <a:pt x="73741" y="-382"/>
                        <a:pt x="84873" y="7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59" name="任意多边形: 形状 1458" descr="c5254b5b-8215-4163-b226-06dba781650a"/>
                <p:cNvSpPr/>
                <p:nvPr/>
              </p:nvSpPr>
              <p:spPr>
                <a:xfrm>
                  <a:off x="783341" y="414667"/>
                  <a:ext cx="370332" cy="152616"/>
                </a:xfrm>
                <a:custGeom>
                  <a:avLst/>
                  <a:gdLst>
                    <a:gd name="connsiteX0" fmla="*/ 70840 w 370332"/>
                    <a:gd name="connsiteY0" fmla="*/ 124 h 152616"/>
                    <a:gd name="connsiteX1" fmla="*/ 88928 w 370332"/>
                    <a:gd name="connsiteY1" fmla="*/ 124 h 152616"/>
                    <a:gd name="connsiteX2" fmla="*/ 116755 w 370332"/>
                    <a:gd name="connsiteY2" fmla="*/ 3464 h 152616"/>
                    <a:gd name="connsiteX3" fmla="*/ 140130 w 370332"/>
                    <a:gd name="connsiteY3" fmla="*/ 7915 h 152616"/>
                    <a:gd name="connsiteX4" fmla="*/ 160165 w 370332"/>
                    <a:gd name="connsiteY4" fmla="*/ 19046 h 152616"/>
                    <a:gd name="connsiteX5" fmla="*/ 137903 w 370332"/>
                    <a:gd name="connsiteY5" fmla="*/ 20159 h 152616"/>
                    <a:gd name="connsiteX6" fmla="*/ 115642 w 370332"/>
                    <a:gd name="connsiteY6" fmla="*/ 14594 h 152616"/>
                    <a:gd name="connsiteX7" fmla="*/ 88928 w 370332"/>
                    <a:gd name="connsiteY7" fmla="*/ 12368 h 152616"/>
                    <a:gd name="connsiteX8" fmla="*/ 56648 w 370332"/>
                    <a:gd name="connsiteY8" fmla="*/ 15707 h 152616"/>
                    <a:gd name="connsiteX9" fmla="*/ 26595 w 370332"/>
                    <a:gd name="connsiteY9" fmla="*/ 33516 h 152616"/>
                    <a:gd name="connsiteX10" fmla="*/ 18804 w 370332"/>
                    <a:gd name="connsiteY10" fmla="*/ 65795 h 152616"/>
                    <a:gd name="connsiteX11" fmla="*/ 47744 w 370332"/>
                    <a:gd name="connsiteY11" fmla="*/ 93623 h 152616"/>
                    <a:gd name="connsiteX12" fmla="*/ 93380 w 370332"/>
                    <a:gd name="connsiteY12" fmla="*/ 105867 h 152616"/>
                    <a:gd name="connsiteX13" fmla="*/ 143469 w 370332"/>
                    <a:gd name="connsiteY13" fmla="*/ 114771 h 152616"/>
                    <a:gd name="connsiteX14" fmla="*/ 192444 w 370332"/>
                    <a:gd name="connsiteY14" fmla="*/ 122563 h 152616"/>
                    <a:gd name="connsiteX15" fmla="*/ 281491 w 370332"/>
                    <a:gd name="connsiteY15" fmla="*/ 132581 h 152616"/>
                    <a:gd name="connsiteX16" fmla="*/ 342710 w 370332"/>
                    <a:gd name="connsiteY16" fmla="*/ 143711 h 152616"/>
                    <a:gd name="connsiteX17" fmla="*/ 366085 w 370332"/>
                    <a:gd name="connsiteY17" fmla="*/ 147050 h 152616"/>
                    <a:gd name="connsiteX18" fmla="*/ 369424 w 370332"/>
                    <a:gd name="connsiteY18" fmla="*/ 151503 h 152616"/>
                    <a:gd name="connsiteX19" fmla="*/ 364972 w 370332"/>
                    <a:gd name="connsiteY19" fmla="*/ 152616 h 152616"/>
                    <a:gd name="connsiteX20" fmla="*/ 341597 w 370332"/>
                    <a:gd name="connsiteY20" fmla="*/ 150390 h 152616"/>
                    <a:gd name="connsiteX21" fmla="*/ 279265 w 370332"/>
                    <a:gd name="connsiteY21" fmla="*/ 144824 h 152616"/>
                    <a:gd name="connsiteX22" fmla="*/ 191331 w 370332"/>
                    <a:gd name="connsiteY22" fmla="*/ 134807 h 152616"/>
                    <a:gd name="connsiteX23" fmla="*/ 141243 w 370332"/>
                    <a:gd name="connsiteY23" fmla="*/ 128128 h 152616"/>
                    <a:gd name="connsiteX24" fmla="*/ 90041 w 370332"/>
                    <a:gd name="connsiteY24" fmla="*/ 121450 h 152616"/>
                    <a:gd name="connsiteX25" fmla="*/ 37726 w 370332"/>
                    <a:gd name="connsiteY25" fmla="*/ 108093 h 152616"/>
                    <a:gd name="connsiteX26" fmla="*/ 2107 w 370332"/>
                    <a:gd name="connsiteY26" fmla="*/ 72474 h 152616"/>
                    <a:gd name="connsiteX27" fmla="*/ 2107 w 370332"/>
                    <a:gd name="connsiteY27" fmla="*/ 47986 h 152616"/>
                    <a:gd name="connsiteX28" fmla="*/ 14352 w 370332"/>
                    <a:gd name="connsiteY28" fmla="*/ 27951 h 152616"/>
                    <a:gd name="connsiteX29" fmla="*/ 51083 w 370332"/>
                    <a:gd name="connsiteY29" fmla="*/ 3464 h 152616"/>
                    <a:gd name="connsiteX30" fmla="*/ 70840 w 370332"/>
                    <a:gd name="connsiteY30" fmla="*/ 124 h 152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70332" h="152616">
                      <a:moveTo>
                        <a:pt x="70840" y="124"/>
                      </a:moveTo>
                      <a:cubicBezTo>
                        <a:pt x="77240" y="-154"/>
                        <a:pt x="83362" y="124"/>
                        <a:pt x="88928" y="124"/>
                      </a:cubicBezTo>
                      <a:cubicBezTo>
                        <a:pt x="100059" y="1237"/>
                        <a:pt x="108963" y="2350"/>
                        <a:pt x="116755" y="3464"/>
                      </a:cubicBezTo>
                      <a:cubicBezTo>
                        <a:pt x="131225" y="5689"/>
                        <a:pt x="127885" y="5689"/>
                        <a:pt x="140130" y="7915"/>
                      </a:cubicBezTo>
                      <a:cubicBezTo>
                        <a:pt x="152374" y="10141"/>
                        <a:pt x="162391" y="15707"/>
                        <a:pt x="160165" y="19046"/>
                      </a:cubicBezTo>
                      <a:cubicBezTo>
                        <a:pt x="157939" y="21273"/>
                        <a:pt x="146808" y="22386"/>
                        <a:pt x="137903" y="20159"/>
                      </a:cubicBezTo>
                      <a:cubicBezTo>
                        <a:pt x="126773" y="17933"/>
                        <a:pt x="130111" y="16820"/>
                        <a:pt x="115642" y="14594"/>
                      </a:cubicBezTo>
                      <a:cubicBezTo>
                        <a:pt x="107850" y="13481"/>
                        <a:pt x="98946" y="12368"/>
                        <a:pt x="88928" y="12368"/>
                      </a:cubicBezTo>
                      <a:cubicBezTo>
                        <a:pt x="78910" y="12368"/>
                        <a:pt x="67780" y="12368"/>
                        <a:pt x="56648" y="15707"/>
                      </a:cubicBezTo>
                      <a:cubicBezTo>
                        <a:pt x="46631" y="19046"/>
                        <a:pt x="34387" y="24612"/>
                        <a:pt x="26595" y="33516"/>
                      </a:cubicBezTo>
                      <a:cubicBezTo>
                        <a:pt x="18804" y="42421"/>
                        <a:pt x="14352" y="54665"/>
                        <a:pt x="18804" y="65795"/>
                      </a:cubicBezTo>
                      <a:cubicBezTo>
                        <a:pt x="23256" y="76927"/>
                        <a:pt x="34387" y="86944"/>
                        <a:pt x="47744" y="93623"/>
                      </a:cubicBezTo>
                      <a:cubicBezTo>
                        <a:pt x="61101" y="100301"/>
                        <a:pt x="76684" y="103641"/>
                        <a:pt x="93380" y="105867"/>
                      </a:cubicBezTo>
                      <a:cubicBezTo>
                        <a:pt x="110076" y="108093"/>
                        <a:pt x="126773" y="112545"/>
                        <a:pt x="143469" y="114771"/>
                      </a:cubicBezTo>
                      <a:cubicBezTo>
                        <a:pt x="160165" y="118110"/>
                        <a:pt x="176862" y="120337"/>
                        <a:pt x="192444" y="122563"/>
                      </a:cubicBezTo>
                      <a:cubicBezTo>
                        <a:pt x="224724" y="127015"/>
                        <a:pt x="255890" y="129242"/>
                        <a:pt x="281491" y="132581"/>
                      </a:cubicBezTo>
                      <a:cubicBezTo>
                        <a:pt x="307092" y="135920"/>
                        <a:pt x="328240" y="141485"/>
                        <a:pt x="342710" y="143711"/>
                      </a:cubicBezTo>
                      <a:cubicBezTo>
                        <a:pt x="357180" y="145937"/>
                        <a:pt x="354954" y="144824"/>
                        <a:pt x="366085" y="147050"/>
                      </a:cubicBezTo>
                      <a:cubicBezTo>
                        <a:pt x="371650" y="148164"/>
                        <a:pt x="370537" y="150390"/>
                        <a:pt x="369424" y="151503"/>
                      </a:cubicBezTo>
                      <a:cubicBezTo>
                        <a:pt x="369424" y="152616"/>
                        <a:pt x="369424" y="152616"/>
                        <a:pt x="364972" y="152616"/>
                      </a:cubicBezTo>
                      <a:cubicBezTo>
                        <a:pt x="353841" y="151503"/>
                        <a:pt x="357180" y="152616"/>
                        <a:pt x="341597" y="150390"/>
                      </a:cubicBezTo>
                      <a:cubicBezTo>
                        <a:pt x="326014" y="148164"/>
                        <a:pt x="304866" y="148164"/>
                        <a:pt x="279265" y="144824"/>
                      </a:cubicBezTo>
                      <a:cubicBezTo>
                        <a:pt x="253664" y="141485"/>
                        <a:pt x="223611" y="138146"/>
                        <a:pt x="191331" y="134807"/>
                      </a:cubicBezTo>
                      <a:cubicBezTo>
                        <a:pt x="174635" y="132581"/>
                        <a:pt x="157939" y="130355"/>
                        <a:pt x="141243" y="128128"/>
                      </a:cubicBezTo>
                      <a:cubicBezTo>
                        <a:pt x="124547" y="125902"/>
                        <a:pt x="106737" y="123676"/>
                        <a:pt x="90041" y="121450"/>
                      </a:cubicBezTo>
                      <a:cubicBezTo>
                        <a:pt x="72232" y="119223"/>
                        <a:pt x="54422" y="115884"/>
                        <a:pt x="37726" y="108093"/>
                      </a:cubicBezTo>
                      <a:cubicBezTo>
                        <a:pt x="22143" y="100301"/>
                        <a:pt x="7673" y="88057"/>
                        <a:pt x="2107" y="72474"/>
                      </a:cubicBezTo>
                      <a:cubicBezTo>
                        <a:pt x="-1232" y="64682"/>
                        <a:pt x="-119" y="55778"/>
                        <a:pt x="2107" y="47986"/>
                      </a:cubicBezTo>
                      <a:cubicBezTo>
                        <a:pt x="4334" y="40195"/>
                        <a:pt x="8786" y="33516"/>
                        <a:pt x="14352" y="27951"/>
                      </a:cubicBezTo>
                      <a:cubicBezTo>
                        <a:pt x="24369" y="16820"/>
                        <a:pt x="37726" y="7915"/>
                        <a:pt x="51083" y="3464"/>
                      </a:cubicBezTo>
                      <a:cubicBezTo>
                        <a:pt x="57762" y="1237"/>
                        <a:pt x="64440" y="402"/>
                        <a:pt x="70840" y="12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0" name="任意多边形: 形状 1459" descr="edc1d4b5-cadf-4e60-9fd5-8b248f51634d"/>
                <p:cNvSpPr/>
                <p:nvPr/>
              </p:nvSpPr>
              <p:spPr>
                <a:xfrm>
                  <a:off x="730074" y="535827"/>
                  <a:ext cx="422782" cy="144990"/>
                </a:xfrm>
                <a:custGeom>
                  <a:avLst/>
                  <a:gdLst>
                    <a:gd name="connsiteX0" fmla="*/ 187832 w 422782"/>
                    <a:gd name="connsiteY0" fmla="*/ 289 h 144990"/>
                    <a:gd name="connsiteX1" fmla="*/ 215659 w 422782"/>
                    <a:gd name="connsiteY1" fmla="*/ 4742 h 144990"/>
                    <a:gd name="connsiteX2" fmla="*/ 186719 w 422782"/>
                    <a:gd name="connsiteY2" fmla="*/ 14760 h 144990"/>
                    <a:gd name="connsiteX3" fmla="*/ 158892 w 422782"/>
                    <a:gd name="connsiteY3" fmla="*/ 16986 h 144990"/>
                    <a:gd name="connsiteX4" fmla="*/ 89882 w 422782"/>
                    <a:gd name="connsiteY4" fmla="*/ 37022 h 144990"/>
                    <a:gd name="connsiteX5" fmla="*/ 46471 w 422782"/>
                    <a:gd name="connsiteY5" fmla="*/ 55944 h 144990"/>
                    <a:gd name="connsiteX6" fmla="*/ 15305 w 422782"/>
                    <a:gd name="connsiteY6" fmla="*/ 88223 h 144990"/>
                    <a:gd name="connsiteX7" fmla="*/ 39793 w 422782"/>
                    <a:gd name="connsiteY7" fmla="*/ 121616 h 144990"/>
                    <a:gd name="connsiteX8" fmla="*/ 95446 w 422782"/>
                    <a:gd name="connsiteY8" fmla="*/ 130520 h 144990"/>
                    <a:gd name="connsiteX9" fmla="*/ 155553 w 422782"/>
                    <a:gd name="connsiteY9" fmla="*/ 126067 h 144990"/>
                    <a:gd name="connsiteX10" fmla="*/ 213433 w 422782"/>
                    <a:gd name="connsiteY10" fmla="*/ 116050 h 144990"/>
                    <a:gd name="connsiteX11" fmla="*/ 316949 w 422782"/>
                    <a:gd name="connsiteY11" fmla="*/ 93789 h 144990"/>
                    <a:gd name="connsiteX12" fmla="*/ 389299 w 422782"/>
                    <a:gd name="connsiteY12" fmla="*/ 80431 h 144990"/>
                    <a:gd name="connsiteX13" fmla="*/ 417126 w 422782"/>
                    <a:gd name="connsiteY13" fmla="*/ 73752 h 144990"/>
                    <a:gd name="connsiteX14" fmla="*/ 422691 w 422782"/>
                    <a:gd name="connsiteY14" fmla="*/ 75979 h 144990"/>
                    <a:gd name="connsiteX15" fmla="*/ 418239 w 422782"/>
                    <a:gd name="connsiteY15" fmla="*/ 79318 h 144990"/>
                    <a:gd name="connsiteX16" fmla="*/ 391525 w 422782"/>
                    <a:gd name="connsiteY16" fmla="*/ 85997 h 144990"/>
                    <a:gd name="connsiteX17" fmla="*/ 320289 w 422782"/>
                    <a:gd name="connsiteY17" fmla="*/ 104919 h 144990"/>
                    <a:gd name="connsiteX18" fmla="*/ 217885 w 422782"/>
                    <a:gd name="connsiteY18" fmla="*/ 128293 h 144990"/>
                    <a:gd name="connsiteX19" fmla="*/ 158892 w 422782"/>
                    <a:gd name="connsiteY19" fmla="*/ 138311 h 144990"/>
                    <a:gd name="connsiteX20" fmla="*/ 96559 w 422782"/>
                    <a:gd name="connsiteY20" fmla="*/ 144990 h 144990"/>
                    <a:gd name="connsiteX21" fmla="*/ 33115 w 422782"/>
                    <a:gd name="connsiteY21" fmla="*/ 133859 h 144990"/>
                    <a:gd name="connsiteX22" fmla="*/ 7514 w 422782"/>
                    <a:gd name="connsiteY22" fmla="*/ 114937 h 144990"/>
                    <a:gd name="connsiteX23" fmla="*/ 835 w 422782"/>
                    <a:gd name="connsiteY23" fmla="*/ 84884 h 144990"/>
                    <a:gd name="connsiteX24" fmla="*/ 17531 w 422782"/>
                    <a:gd name="connsiteY24" fmla="*/ 60396 h 144990"/>
                    <a:gd name="connsiteX25" fmla="*/ 40905 w 422782"/>
                    <a:gd name="connsiteY25" fmla="*/ 44812 h 144990"/>
                    <a:gd name="connsiteX26" fmla="*/ 85429 w 422782"/>
                    <a:gd name="connsiteY26" fmla="*/ 22551 h 144990"/>
                    <a:gd name="connsiteX27" fmla="*/ 158892 w 422782"/>
                    <a:gd name="connsiteY27" fmla="*/ 3629 h 144990"/>
                    <a:gd name="connsiteX28" fmla="*/ 187832 w 422782"/>
                    <a:gd name="connsiteY28" fmla="*/ 289 h 144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22782" h="144990">
                      <a:moveTo>
                        <a:pt x="187832" y="289"/>
                      </a:moveTo>
                      <a:cubicBezTo>
                        <a:pt x="202302" y="-824"/>
                        <a:pt x="216772" y="1403"/>
                        <a:pt x="215659" y="4742"/>
                      </a:cubicBezTo>
                      <a:cubicBezTo>
                        <a:pt x="214546" y="6968"/>
                        <a:pt x="203415" y="11421"/>
                        <a:pt x="186719" y="14760"/>
                      </a:cubicBezTo>
                      <a:cubicBezTo>
                        <a:pt x="173362" y="15873"/>
                        <a:pt x="176701" y="13647"/>
                        <a:pt x="158892" y="16986"/>
                      </a:cubicBezTo>
                      <a:cubicBezTo>
                        <a:pt x="142196" y="20325"/>
                        <a:pt x="117709" y="25890"/>
                        <a:pt x="89882" y="37022"/>
                      </a:cubicBezTo>
                      <a:cubicBezTo>
                        <a:pt x="76524" y="41474"/>
                        <a:pt x="60942" y="48152"/>
                        <a:pt x="46471" y="55944"/>
                      </a:cubicBezTo>
                      <a:cubicBezTo>
                        <a:pt x="33115" y="63735"/>
                        <a:pt x="18644" y="74866"/>
                        <a:pt x="15305" y="88223"/>
                      </a:cubicBezTo>
                      <a:cubicBezTo>
                        <a:pt x="11966" y="101579"/>
                        <a:pt x="23096" y="114937"/>
                        <a:pt x="39793" y="121616"/>
                      </a:cubicBezTo>
                      <a:cubicBezTo>
                        <a:pt x="56489" y="128293"/>
                        <a:pt x="76524" y="130520"/>
                        <a:pt x="95446" y="130520"/>
                      </a:cubicBezTo>
                      <a:cubicBezTo>
                        <a:pt x="115482" y="130520"/>
                        <a:pt x="135518" y="129406"/>
                        <a:pt x="155553" y="126067"/>
                      </a:cubicBezTo>
                      <a:cubicBezTo>
                        <a:pt x="174475" y="122729"/>
                        <a:pt x="194511" y="119389"/>
                        <a:pt x="213433" y="116050"/>
                      </a:cubicBezTo>
                      <a:cubicBezTo>
                        <a:pt x="251278" y="109371"/>
                        <a:pt x="286896" y="99353"/>
                        <a:pt x="316949" y="93789"/>
                      </a:cubicBezTo>
                      <a:cubicBezTo>
                        <a:pt x="347002" y="87110"/>
                        <a:pt x="371490" y="83770"/>
                        <a:pt x="389299" y="80431"/>
                      </a:cubicBezTo>
                      <a:cubicBezTo>
                        <a:pt x="407109" y="77092"/>
                        <a:pt x="403769" y="77092"/>
                        <a:pt x="417126" y="73752"/>
                      </a:cubicBezTo>
                      <a:cubicBezTo>
                        <a:pt x="423805" y="72639"/>
                        <a:pt x="422691" y="73752"/>
                        <a:pt x="422691" y="75979"/>
                      </a:cubicBezTo>
                      <a:cubicBezTo>
                        <a:pt x="422691" y="77092"/>
                        <a:pt x="423805" y="78205"/>
                        <a:pt x="418239" y="79318"/>
                      </a:cubicBezTo>
                      <a:cubicBezTo>
                        <a:pt x="404883" y="82657"/>
                        <a:pt x="409335" y="81544"/>
                        <a:pt x="391525" y="85997"/>
                      </a:cubicBezTo>
                      <a:cubicBezTo>
                        <a:pt x="373716" y="90449"/>
                        <a:pt x="350342" y="98240"/>
                        <a:pt x="320289" y="104919"/>
                      </a:cubicBezTo>
                      <a:cubicBezTo>
                        <a:pt x="290235" y="112711"/>
                        <a:pt x="255729" y="120503"/>
                        <a:pt x="217885" y="128293"/>
                      </a:cubicBezTo>
                      <a:cubicBezTo>
                        <a:pt x="198962" y="131633"/>
                        <a:pt x="178927" y="134972"/>
                        <a:pt x="158892" y="138311"/>
                      </a:cubicBezTo>
                      <a:cubicBezTo>
                        <a:pt x="138857" y="141651"/>
                        <a:pt x="117709" y="144990"/>
                        <a:pt x="96559" y="144990"/>
                      </a:cubicBezTo>
                      <a:cubicBezTo>
                        <a:pt x="75411" y="144990"/>
                        <a:pt x="53150" y="142764"/>
                        <a:pt x="33115" y="133859"/>
                      </a:cubicBezTo>
                      <a:cubicBezTo>
                        <a:pt x="23096" y="129406"/>
                        <a:pt x="14191" y="123841"/>
                        <a:pt x="7514" y="114937"/>
                      </a:cubicBezTo>
                      <a:cubicBezTo>
                        <a:pt x="835" y="106032"/>
                        <a:pt x="-1391" y="94902"/>
                        <a:pt x="835" y="84884"/>
                      </a:cubicBezTo>
                      <a:cubicBezTo>
                        <a:pt x="3061" y="74866"/>
                        <a:pt x="9740" y="65962"/>
                        <a:pt x="17531" y="60396"/>
                      </a:cubicBezTo>
                      <a:cubicBezTo>
                        <a:pt x="25323" y="53717"/>
                        <a:pt x="33115" y="49265"/>
                        <a:pt x="40905" y="44812"/>
                      </a:cubicBezTo>
                      <a:cubicBezTo>
                        <a:pt x="56489" y="35908"/>
                        <a:pt x="70959" y="28117"/>
                        <a:pt x="85429" y="22551"/>
                      </a:cubicBezTo>
                      <a:cubicBezTo>
                        <a:pt x="114369" y="11421"/>
                        <a:pt x="141083" y="6968"/>
                        <a:pt x="158892" y="3629"/>
                      </a:cubicBezTo>
                      <a:cubicBezTo>
                        <a:pt x="177814" y="1403"/>
                        <a:pt x="173362" y="1403"/>
                        <a:pt x="187832" y="2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1" name="任意多边形: 形状 1460" descr="5ae77db8-6401-41ef-b6c1-5001ba9e0bd9"/>
                <p:cNvSpPr/>
                <p:nvPr/>
              </p:nvSpPr>
              <p:spPr>
                <a:xfrm>
                  <a:off x="770661" y="637869"/>
                  <a:ext cx="416052" cy="178580"/>
                </a:xfrm>
                <a:custGeom>
                  <a:avLst/>
                  <a:gdLst>
                    <a:gd name="connsiteX0" fmla="*/ 413965 w 416052"/>
                    <a:gd name="connsiteY0" fmla="*/ 94 h 178580"/>
                    <a:gd name="connsiteX1" fmla="*/ 415496 w 416052"/>
                    <a:gd name="connsiteY1" fmla="*/ 1764 h 178580"/>
                    <a:gd name="connsiteX2" fmla="*/ 413270 w 416052"/>
                    <a:gd name="connsiteY2" fmla="*/ 6216 h 178580"/>
                    <a:gd name="connsiteX3" fmla="*/ 394347 w 416052"/>
                    <a:gd name="connsiteY3" fmla="*/ 20686 h 178580"/>
                    <a:gd name="connsiteX4" fmla="*/ 343146 w 416052"/>
                    <a:gd name="connsiteY4" fmla="*/ 59644 h 178580"/>
                    <a:gd name="connsiteX5" fmla="*/ 263004 w 416052"/>
                    <a:gd name="connsiteY5" fmla="*/ 107506 h 178580"/>
                    <a:gd name="connsiteX6" fmla="*/ 215142 w 416052"/>
                    <a:gd name="connsiteY6" fmla="*/ 130880 h 178580"/>
                    <a:gd name="connsiteX7" fmla="*/ 163940 w 416052"/>
                    <a:gd name="connsiteY7" fmla="*/ 152030 h 178580"/>
                    <a:gd name="connsiteX8" fmla="*/ 111626 w 416052"/>
                    <a:gd name="connsiteY8" fmla="*/ 172065 h 178580"/>
                    <a:gd name="connsiteX9" fmla="*/ 52633 w 416052"/>
                    <a:gd name="connsiteY9" fmla="*/ 176517 h 178580"/>
                    <a:gd name="connsiteX10" fmla="*/ 8110 w 416052"/>
                    <a:gd name="connsiteY10" fmla="*/ 146464 h 178580"/>
                    <a:gd name="connsiteX11" fmla="*/ 2544 w 416052"/>
                    <a:gd name="connsiteY11" fmla="*/ 103053 h 178580"/>
                    <a:gd name="connsiteX12" fmla="*/ 24805 w 416052"/>
                    <a:gd name="connsiteY12" fmla="*/ 71888 h 178580"/>
                    <a:gd name="connsiteX13" fmla="*/ 48180 w 416052"/>
                    <a:gd name="connsiteY13" fmla="*/ 55191 h 178580"/>
                    <a:gd name="connsiteX14" fmla="*/ 70441 w 416052"/>
                    <a:gd name="connsiteY14" fmla="*/ 42948 h 178580"/>
                    <a:gd name="connsiteX15" fmla="*/ 94929 w 416052"/>
                    <a:gd name="connsiteY15" fmla="*/ 37382 h 178580"/>
                    <a:gd name="connsiteX16" fmla="*/ 78233 w 416052"/>
                    <a:gd name="connsiteY16" fmla="*/ 52965 h 178580"/>
                    <a:gd name="connsiteX17" fmla="*/ 55972 w 416052"/>
                    <a:gd name="connsiteY17" fmla="*/ 64096 h 178580"/>
                    <a:gd name="connsiteX18" fmla="*/ 18127 w 416052"/>
                    <a:gd name="connsiteY18" fmla="*/ 106393 h 178580"/>
                    <a:gd name="connsiteX19" fmla="*/ 20353 w 416052"/>
                    <a:gd name="connsiteY19" fmla="*/ 139785 h 178580"/>
                    <a:gd name="connsiteX20" fmla="*/ 55972 w 416052"/>
                    <a:gd name="connsiteY20" fmla="*/ 160934 h 178580"/>
                    <a:gd name="connsiteX21" fmla="*/ 106060 w 416052"/>
                    <a:gd name="connsiteY21" fmla="*/ 156481 h 178580"/>
                    <a:gd name="connsiteX22" fmla="*/ 156149 w 416052"/>
                    <a:gd name="connsiteY22" fmla="*/ 137559 h 178580"/>
                    <a:gd name="connsiteX23" fmla="*/ 207350 w 416052"/>
                    <a:gd name="connsiteY23" fmla="*/ 118637 h 178580"/>
                    <a:gd name="connsiteX24" fmla="*/ 255212 w 416052"/>
                    <a:gd name="connsiteY24" fmla="*/ 96376 h 178580"/>
                    <a:gd name="connsiteX25" fmla="*/ 334241 w 416052"/>
                    <a:gd name="connsiteY25" fmla="*/ 49626 h 178580"/>
                    <a:gd name="connsiteX26" fmla="*/ 389895 w 416052"/>
                    <a:gd name="connsiteY26" fmla="*/ 16234 h 178580"/>
                    <a:gd name="connsiteX27" fmla="*/ 409930 w 416052"/>
                    <a:gd name="connsiteY27" fmla="*/ 1764 h 178580"/>
                    <a:gd name="connsiteX28" fmla="*/ 413965 w 416052"/>
                    <a:gd name="connsiteY28" fmla="*/ 94 h 178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16052" h="178580">
                      <a:moveTo>
                        <a:pt x="413965" y="94"/>
                      </a:moveTo>
                      <a:cubicBezTo>
                        <a:pt x="414661" y="372"/>
                        <a:pt x="414939" y="1207"/>
                        <a:pt x="415496" y="1764"/>
                      </a:cubicBezTo>
                      <a:cubicBezTo>
                        <a:pt x="415496" y="2877"/>
                        <a:pt x="417722" y="2877"/>
                        <a:pt x="413270" y="6216"/>
                      </a:cubicBezTo>
                      <a:cubicBezTo>
                        <a:pt x="404365" y="12895"/>
                        <a:pt x="406592" y="11782"/>
                        <a:pt x="394347" y="20686"/>
                      </a:cubicBezTo>
                      <a:cubicBezTo>
                        <a:pt x="382104" y="30704"/>
                        <a:pt x="365407" y="45174"/>
                        <a:pt x="343146" y="59644"/>
                      </a:cubicBezTo>
                      <a:cubicBezTo>
                        <a:pt x="320885" y="74113"/>
                        <a:pt x="293058" y="91923"/>
                        <a:pt x="263004" y="107506"/>
                      </a:cubicBezTo>
                      <a:cubicBezTo>
                        <a:pt x="248535" y="116411"/>
                        <a:pt x="231838" y="123089"/>
                        <a:pt x="215142" y="130880"/>
                      </a:cubicBezTo>
                      <a:cubicBezTo>
                        <a:pt x="198445" y="137559"/>
                        <a:pt x="180636" y="145351"/>
                        <a:pt x="163940" y="152030"/>
                      </a:cubicBezTo>
                      <a:cubicBezTo>
                        <a:pt x="147244" y="158707"/>
                        <a:pt x="130548" y="166499"/>
                        <a:pt x="111626" y="172065"/>
                      </a:cubicBezTo>
                      <a:cubicBezTo>
                        <a:pt x="93816" y="177630"/>
                        <a:pt x="72668" y="180969"/>
                        <a:pt x="52633" y="176517"/>
                      </a:cubicBezTo>
                      <a:cubicBezTo>
                        <a:pt x="32597" y="173178"/>
                        <a:pt x="15901" y="160934"/>
                        <a:pt x="8110" y="146464"/>
                      </a:cubicBezTo>
                      <a:cubicBezTo>
                        <a:pt x="-795" y="131993"/>
                        <a:pt x="-1909" y="116411"/>
                        <a:pt x="2544" y="103053"/>
                      </a:cubicBezTo>
                      <a:cubicBezTo>
                        <a:pt x="6997" y="89697"/>
                        <a:pt x="15901" y="79679"/>
                        <a:pt x="24805" y="71888"/>
                      </a:cubicBezTo>
                      <a:cubicBezTo>
                        <a:pt x="32597" y="65209"/>
                        <a:pt x="41501" y="59644"/>
                        <a:pt x="48180" y="55191"/>
                      </a:cubicBezTo>
                      <a:cubicBezTo>
                        <a:pt x="61537" y="47399"/>
                        <a:pt x="59311" y="48513"/>
                        <a:pt x="70441" y="42948"/>
                      </a:cubicBezTo>
                      <a:cubicBezTo>
                        <a:pt x="81573" y="37382"/>
                        <a:pt x="93816" y="34043"/>
                        <a:pt x="94929" y="37382"/>
                      </a:cubicBezTo>
                      <a:cubicBezTo>
                        <a:pt x="96042" y="39609"/>
                        <a:pt x="88251" y="48513"/>
                        <a:pt x="78233" y="52965"/>
                      </a:cubicBezTo>
                      <a:cubicBezTo>
                        <a:pt x="68215" y="58531"/>
                        <a:pt x="69328" y="55191"/>
                        <a:pt x="55972" y="64096"/>
                      </a:cubicBezTo>
                      <a:cubicBezTo>
                        <a:pt x="43728" y="73000"/>
                        <a:pt x="24805" y="85245"/>
                        <a:pt x="18127" y="106393"/>
                      </a:cubicBezTo>
                      <a:cubicBezTo>
                        <a:pt x="14787" y="116411"/>
                        <a:pt x="13674" y="128654"/>
                        <a:pt x="20353" y="139785"/>
                      </a:cubicBezTo>
                      <a:cubicBezTo>
                        <a:pt x="27032" y="149803"/>
                        <a:pt x="40388" y="157594"/>
                        <a:pt x="55972" y="160934"/>
                      </a:cubicBezTo>
                      <a:cubicBezTo>
                        <a:pt x="72668" y="164273"/>
                        <a:pt x="89364" y="162047"/>
                        <a:pt x="106060" y="156481"/>
                      </a:cubicBezTo>
                      <a:cubicBezTo>
                        <a:pt x="122756" y="152030"/>
                        <a:pt x="139453" y="144238"/>
                        <a:pt x="156149" y="137559"/>
                      </a:cubicBezTo>
                      <a:cubicBezTo>
                        <a:pt x="172844" y="130880"/>
                        <a:pt x="190654" y="126428"/>
                        <a:pt x="207350" y="118637"/>
                      </a:cubicBezTo>
                      <a:cubicBezTo>
                        <a:pt x="224047" y="110845"/>
                        <a:pt x="239630" y="104167"/>
                        <a:pt x="255212" y="96376"/>
                      </a:cubicBezTo>
                      <a:cubicBezTo>
                        <a:pt x="285266" y="81905"/>
                        <a:pt x="310866" y="64096"/>
                        <a:pt x="334241" y="49626"/>
                      </a:cubicBezTo>
                      <a:cubicBezTo>
                        <a:pt x="357616" y="35156"/>
                        <a:pt x="377652" y="25138"/>
                        <a:pt x="389895" y="16234"/>
                      </a:cubicBezTo>
                      <a:cubicBezTo>
                        <a:pt x="403252" y="7329"/>
                        <a:pt x="399913" y="8442"/>
                        <a:pt x="409930" y="1764"/>
                      </a:cubicBezTo>
                      <a:cubicBezTo>
                        <a:pt x="412156" y="94"/>
                        <a:pt x="413269" y="-184"/>
                        <a:pt x="413965" y="9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2" name="任意多边形: 形状 1461" descr="109952be-ca62-4299-862f-096339d2639b"/>
                <p:cNvSpPr/>
                <p:nvPr/>
              </p:nvSpPr>
              <p:spPr>
                <a:xfrm>
                  <a:off x="914567" y="663685"/>
                  <a:ext cx="332810" cy="294871"/>
                </a:xfrm>
                <a:custGeom>
                  <a:avLst/>
                  <a:gdLst>
                    <a:gd name="connsiteX0" fmla="*/ 329610 w 332810"/>
                    <a:gd name="connsiteY0" fmla="*/ 20 h 294871"/>
                    <a:gd name="connsiteX1" fmla="*/ 331698 w 332810"/>
                    <a:gd name="connsiteY1" fmla="*/ 1551 h 294871"/>
                    <a:gd name="connsiteX2" fmla="*/ 330584 w 332810"/>
                    <a:gd name="connsiteY2" fmla="*/ 7116 h 294871"/>
                    <a:gd name="connsiteX3" fmla="*/ 313888 w 332810"/>
                    <a:gd name="connsiteY3" fmla="*/ 27152 h 294871"/>
                    <a:gd name="connsiteX4" fmla="*/ 272705 w 332810"/>
                    <a:gd name="connsiteY4" fmla="*/ 80579 h 294871"/>
                    <a:gd name="connsiteX5" fmla="*/ 211485 w 332810"/>
                    <a:gd name="connsiteY5" fmla="*/ 156268 h 294871"/>
                    <a:gd name="connsiteX6" fmla="*/ 175866 w 332810"/>
                    <a:gd name="connsiteY6" fmla="*/ 198565 h 294871"/>
                    <a:gd name="connsiteX7" fmla="*/ 139135 w 332810"/>
                    <a:gd name="connsiteY7" fmla="*/ 241976 h 294871"/>
                    <a:gd name="connsiteX8" fmla="*/ 95725 w 332810"/>
                    <a:gd name="connsiteY8" fmla="*/ 283159 h 294871"/>
                    <a:gd name="connsiteX9" fmla="*/ 28940 w 332810"/>
                    <a:gd name="connsiteY9" fmla="*/ 290951 h 294871"/>
                    <a:gd name="connsiteX10" fmla="*/ 4453 w 332810"/>
                    <a:gd name="connsiteY10" fmla="*/ 269803 h 294871"/>
                    <a:gd name="connsiteX11" fmla="*/ 0 w 332810"/>
                    <a:gd name="connsiteY11" fmla="*/ 243089 h 294871"/>
                    <a:gd name="connsiteX12" fmla="*/ 8905 w 332810"/>
                    <a:gd name="connsiteY12" fmla="*/ 198565 h 294871"/>
                    <a:gd name="connsiteX13" fmla="*/ 38958 w 332810"/>
                    <a:gd name="connsiteY13" fmla="*/ 138460 h 294871"/>
                    <a:gd name="connsiteX14" fmla="*/ 52315 w 332810"/>
                    <a:gd name="connsiteY14" fmla="*/ 116197 h 294871"/>
                    <a:gd name="connsiteX15" fmla="*/ 72350 w 332810"/>
                    <a:gd name="connsiteY15" fmla="*/ 98388 h 294871"/>
                    <a:gd name="connsiteX16" fmla="*/ 66784 w 332810"/>
                    <a:gd name="connsiteY16" fmla="*/ 121763 h 294871"/>
                    <a:gd name="connsiteX17" fmla="*/ 52315 w 332810"/>
                    <a:gd name="connsiteY17" fmla="*/ 142911 h 294871"/>
                    <a:gd name="connsiteX18" fmla="*/ 25601 w 332810"/>
                    <a:gd name="connsiteY18" fmla="*/ 203017 h 294871"/>
                    <a:gd name="connsiteX19" fmla="*/ 14470 w 332810"/>
                    <a:gd name="connsiteY19" fmla="*/ 243089 h 294871"/>
                    <a:gd name="connsiteX20" fmla="*/ 18922 w 332810"/>
                    <a:gd name="connsiteY20" fmla="*/ 263124 h 294871"/>
                    <a:gd name="connsiteX21" fmla="*/ 35619 w 332810"/>
                    <a:gd name="connsiteY21" fmla="*/ 276480 h 294871"/>
                    <a:gd name="connsiteX22" fmla="*/ 85708 w 332810"/>
                    <a:gd name="connsiteY22" fmla="*/ 269803 h 294871"/>
                    <a:gd name="connsiteX23" fmla="*/ 124665 w 332810"/>
                    <a:gd name="connsiteY23" fmla="*/ 231958 h 294871"/>
                    <a:gd name="connsiteX24" fmla="*/ 163623 w 332810"/>
                    <a:gd name="connsiteY24" fmla="*/ 189661 h 294871"/>
                    <a:gd name="connsiteX25" fmla="*/ 200354 w 332810"/>
                    <a:gd name="connsiteY25" fmla="*/ 148477 h 294871"/>
                    <a:gd name="connsiteX26" fmla="*/ 261573 w 332810"/>
                    <a:gd name="connsiteY26" fmla="*/ 72787 h 294871"/>
                    <a:gd name="connsiteX27" fmla="*/ 308323 w 332810"/>
                    <a:gd name="connsiteY27" fmla="*/ 22699 h 294871"/>
                    <a:gd name="connsiteX28" fmla="*/ 325019 w 332810"/>
                    <a:gd name="connsiteY28" fmla="*/ 2664 h 294871"/>
                    <a:gd name="connsiteX29" fmla="*/ 329610 w 332810"/>
                    <a:gd name="connsiteY29" fmla="*/ 20 h 294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32810" h="294871">
                      <a:moveTo>
                        <a:pt x="329610" y="20"/>
                      </a:moveTo>
                      <a:cubicBezTo>
                        <a:pt x="330584" y="159"/>
                        <a:pt x="331141" y="994"/>
                        <a:pt x="331698" y="1551"/>
                      </a:cubicBezTo>
                      <a:cubicBezTo>
                        <a:pt x="332810" y="3777"/>
                        <a:pt x="333923" y="2664"/>
                        <a:pt x="330584" y="7116"/>
                      </a:cubicBezTo>
                      <a:cubicBezTo>
                        <a:pt x="321680" y="17134"/>
                        <a:pt x="323906" y="13794"/>
                        <a:pt x="313888" y="27152"/>
                      </a:cubicBezTo>
                      <a:cubicBezTo>
                        <a:pt x="303871" y="39395"/>
                        <a:pt x="290514" y="58318"/>
                        <a:pt x="272705" y="80579"/>
                      </a:cubicBezTo>
                      <a:cubicBezTo>
                        <a:pt x="254895" y="102841"/>
                        <a:pt x="233747" y="128442"/>
                        <a:pt x="211485" y="156268"/>
                      </a:cubicBezTo>
                      <a:cubicBezTo>
                        <a:pt x="200354" y="170738"/>
                        <a:pt x="188111" y="184095"/>
                        <a:pt x="175866" y="198565"/>
                      </a:cubicBezTo>
                      <a:cubicBezTo>
                        <a:pt x="163623" y="213036"/>
                        <a:pt x="151379" y="227505"/>
                        <a:pt x="139135" y="241976"/>
                      </a:cubicBezTo>
                      <a:cubicBezTo>
                        <a:pt x="126891" y="256445"/>
                        <a:pt x="114648" y="272028"/>
                        <a:pt x="95725" y="283159"/>
                      </a:cubicBezTo>
                      <a:cubicBezTo>
                        <a:pt x="76803" y="294290"/>
                        <a:pt x="51202" y="298743"/>
                        <a:pt x="28940" y="290951"/>
                      </a:cubicBezTo>
                      <a:cubicBezTo>
                        <a:pt x="17809" y="287612"/>
                        <a:pt x="8905" y="278707"/>
                        <a:pt x="4453" y="269803"/>
                      </a:cubicBezTo>
                      <a:cubicBezTo>
                        <a:pt x="0" y="260898"/>
                        <a:pt x="0" y="250880"/>
                        <a:pt x="0" y="243089"/>
                      </a:cubicBezTo>
                      <a:cubicBezTo>
                        <a:pt x="0" y="226392"/>
                        <a:pt x="4453" y="211923"/>
                        <a:pt x="8905" y="198565"/>
                      </a:cubicBezTo>
                      <a:cubicBezTo>
                        <a:pt x="18922" y="172964"/>
                        <a:pt x="31167" y="152929"/>
                        <a:pt x="38958" y="138460"/>
                      </a:cubicBezTo>
                      <a:cubicBezTo>
                        <a:pt x="46749" y="123989"/>
                        <a:pt x="45636" y="127328"/>
                        <a:pt x="52315" y="116197"/>
                      </a:cubicBezTo>
                      <a:cubicBezTo>
                        <a:pt x="60107" y="105067"/>
                        <a:pt x="69011" y="96162"/>
                        <a:pt x="72350" y="98388"/>
                      </a:cubicBezTo>
                      <a:cubicBezTo>
                        <a:pt x="75689" y="100615"/>
                        <a:pt x="72350" y="112859"/>
                        <a:pt x="66784" y="121763"/>
                      </a:cubicBezTo>
                      <a:cubicBezTo>
                        <a:pt x="61220" y="132894"/>
                        <a:pt x="60107" y="128442"/>
                        <a:pt x="52315" y="142911"/>
                      </a:cubicBezTo>
                      <a:cubicBezTo>
                        <a:pt x="44523" y="157382"/>
                        <a:pt x="34506" y="177417"/>
                        <a:pt x="25601" y="203017"/>
                      </a:cubicBezTo>
                      <a:cubicBezTo>
                        <a:pt x="21148" y="215262"/>
                        <a:pt x="15583" y="228618"/>
                        <a:pt x="14470" y="243089"/>
                      </a:cubicBezTo>
                      <a:cubicBezTo>
                        <a:pt x="14470" y="249767"/>
                        <a:pt x="15583" y="257558"/>
                        <a:pt x="18922" y="263124"/>
                      </a:cubicBezTo>
                      <a:cubicBezTo>
                        <a:pt x="22262" y="268690"/>
                        <a:pt x="27827" y="274255"/>
                        <a:pt x="35619" y="276480"/>
                      </a:cubicBezTo>
                      <a:cubicBezTo>
                        <a:pt x="51202" y="282046"/>
                        <a:pt x="71237" y="278707"/>
                        <a:pt x="85708" y="269803"/>
                      </a:cubicBezTo>
                      <a:cubicBezTo>
                        <a:pt x="101290" y="259785"/>
                        <a:pt x="112421" y="246427"/>
                        <a:pt x="124665" y="231958"/>
                      </a:cubicBezTo>
                      <a:cubicBezTo>
                        <a:pt x="136909" y="217488"/>
                        <a:pt x="151379" y="204131"/>
                        <a:pt x="163623" y="189661"/>
                      </a:cubicBezTo>
                      <a:cubicBezTo>
                        <a:pt x="176979" y="175190"/>
                        <a:pt x="188111" y="161834"/>
                        <a:pt x="200354" y="148477"/>
                      </a:cubicBezTo>
                      <a:cubicBezTo>
                        <a:pt x="223728" y="121763"/>
                        <a:pt x="242651" y="93936"/>
                        <a:pt x="261573" y="72787"/>
                      </a:cubicBezTo>
                      <a:cubicBezTo>
                        <a:pt x="279383" y="51639"/>
                        <a:pt x="297192" y="34942"/>
                        <a:pt x="308323" y="22699"/>
                      </a:cubicBezTo>
                      <a:cubicBezTo>
                        <a:pt x="319454" y="10455"/>
                        <a:pt x="316114" y="12681"/>
                        <a:pt x="325019" y="2664"/>
                      </a:cubicBezTo>
                      <a:cubicBezTo>
                        <a:pt x="327245" y="438"/>
                        <a:pt x="328636" y="-119"/>
                        <a:pt x="329610" y="2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3" name="任意多边形: 形状 1462" descr="939e7347-2a5a-4df4-a4ee-977c1b708bea"/>
                <p:cNvSpPr/>
                <p:nvPr/>
              </p:nvSpPr>
              <p:spPr>
                <a:xfrm>
                  <a:off x="1048498" y="688324"/>
                  <a:ext cx="270777" cy="344369"/>
                </a:xfrm>
                <a:custGeom>
                  <a:avLst/>
                  <a:gdLst>
                    <a:gd name="connsiteX0" fmla="*/ 269003 w 270777"/>
                    <a:gd name="connsiteY0" fmla="*/ 285 h 344369"/>
                    <a:gd name="connsiteX1" fmla="*/ 263437 w 270777"/>
                    <a:gd name="connsiteY1" fmla="*/ 23661 h 344369"/>
                    <a:gd name="connsiteX2" fmla="*/ 248968 w 270777"/>
                    <a:gd name="connsiteY2" fmla="*/ 48149 h 344369"/>
                    <a:gd name="connsiteX3" fmla="*/ 216688 w 270777"/>
                    <a:gd name="connsiteY3" fmla="*/ 112707 h 344369"/>
                    <a:gd name="connsiteX4" fmla="*/ 194427 w 270777"/>
                    <a:gd name="connsiteY4" fmla="*/ 156117 h 344369"/>
                    <a:gd name="connsiteX5" fmla="*/ 169939 w 270777"/>
                    <a:gd name="connsiteY5" fmla="*/ 203980 h 344369"/>
                    <a:gd name="connsiteX6" fmla="*/ 144338 w 270777"/>
                    <a:gd name="connsiteY6" fmla="*/ 256294 h 344369"/>
                    <a:gd name="connsiteX7" fmla="*/ 116511 w 270777"/>
                    <a:gd name="connsiteY7" fmla="*/ 309722 h 344369"/>
                    <a:gd name="connsiteX8" fmla="*/ 55291 w 270777"/>
                    <a:gd name="connsiteY8" fmla="*/ 344228 h 344369"/>
                    <a:gd name="connsiteX9" fmla="*/ 20787 w 270777"/>
                    <a:gd name="connsiteY9" fmla="*/ 331984 h 344369"/>
                    <a:gd name="connsiteX10" fmla="*/ 2977 w 270777"/>
                    <a:gd name="connsiteY10" fmla="*/ 305270 h 344369"/>
                    <a:gd name="connsiteX11" fmla="*/ 4090 w 270777"/>
                    <a:gd name="connsiteY11" fmla="*/ 250729 h 344369"/>
                    <a:gd name="connsiteX12" fmla="*/ 17447 w 270777"/>
                    <a:gd name="connsiteY12" fmla="*/ 203980 h 344369"/>
                    <a:gd name="connsiteX13" fmla="*/ 54178 w 270777"/>
                    <a:gd name="connsiteY13" fmla="*/ 140534 h 344369"/>
                    <a:gd name="connsiteX14" fmla="*/ 69762 w 270777"/>
                    <a:gd name="connsiteY14" fmla="*/ 117159 h 344369"/>
                    <a:gd name="connsiteX15" fmla="*/ 76440 w 270777"/>
                    <a:gd name="connsiteY15" fmla="*/ 114933 h 344369"/>
                    <a:gd name="connsiteX16" fmla="*/ 75328 w 270777"/>
                    <a:gd name="connsiteY16" fmla="*/ 120499 h 344369"/>
                    <a:gd name="connsiteX17" fmla="*/ 59744 w 270777"/>
                    <a:gd name="connsiteY17" fmla="*/ 143873 h 344369"/>
                    <a:gd name="connsiteX18" fmla="*/ 30804 w 270777"/>
                    <a:gd name="connsiteY18" fmla="*/ 208432 h 344369"/>
                    <a:gd name="connsiteX19" fmla="*/ 18560 w 270777"/>
                    <a:gd name="connsiteY19" fmla="*/ 252955 h 344369"/>
                    <a:gd name="connsiteX20" fmla="*/ 17447 w 270777"/>
                    <a:gd name="connsiteY20" fmla="*/ 301930 h 344369"/>
                    <a:gd name="connsiteX21" fmla="*/ 55291 w 270777"/>
                    <a:gd name="connsiteY21" fmla="*/ 331984 h 344369"/>
                    <a:gd name="connsiteX22" fmla="*/ 82005 w 270777"/>
                    <a:gd name="connsiteY22" fmla="*/ 323079 h 344369"/>
                    <a:gd name="connsiteX23" fmla="*/ 102040 w 270777"/>
                    <a:gd name="connsiteY23" fmla="*/ 303044 h 344369"/>
                    <a:gd name="connsiteX24" fmla="*/ 128754 w 270777"/>
                    <a:gd name="connsiteY24" fmla="*/ 250729 h 344369"/>
                    <a:gd name="connsiteX25" fmla="*/ 154355 w 270777"/>
                    <a:gd name="connsiteY25" fmla="*/ 199527 h 344369"/>
                    <a:gd name="connsiteX26" fmla="*/ 181070 w 270777"/>
                    <a:gd name="connsiteY26" fmla="*/ 152778 h 344369"/>
                    <a:gd name="connsiteX27" fmla="*/ 201105 w 270777"/>
                    <a:gd name="connsiteY27" fmla="*/ 109367 h 344369"/>
                    <a:gd name="connsiteX28" fmla="*/ 236723 w 270777"/>
                    <a:gd name="connsiteY28" fmla="*/ 45922 h 344369"/>
                    <a:gd name="connsiteX29" fmla="*/ 250081 w 270777"/>
                    <a:gd name="connsiteY29" fmla="*/ 21435 h 344369"/>
                    <a:gd name="connsiteX30" fmla="*/ 269003 w 270777"/>
                    <a:gd name="connsiteY30" fmla="*/ 285 h 344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70777" h="344369">
                      <a:moveTo>
                        <a:pt x="269003" y="285"/>
                      </a:moveTo>
                      <a:cubicBezTo>
                        <a:pt x="272342" y="2512"/>
                        <a:pt x="271229" y="14756"/>
                        <a:pt x="263437" y="23661"/>
                      </a:cubicBezTo>
                      <a:cubicBezTo>
                        <a:pt x="257873" y="35904"/>
                        <a:pt x="256759" y="32565"/>
                        <a:pt x="248968" y="48149"/>
                      </a:cubicBezTo>
                      <a:cubicBezTo>
                        <a:pt x="241176" y="63731"/>
                        <a:pt x="230046" y="85993"/>
                        <a:pt x="216688" y="112707"/>
                      </a:cubicBezTo>
                      <a:cubicBezTo>
                        <a:pt x="210009" y="126064"/>
                        <a:pt x="202218" y="140534"/>
                        <a:pt x="194427" y="156117"/>
                      </a:cubicBezTo>
                      <a:cubicBezTo>
                        <a:pt x="186635" y="171700"/>
                        <a:pt x="178844" y="187283"/>
                        <a:pt x="169939" y="203980"/>
                      </a:cubicBezTo>
                      <a:cubicBezTo>
                        <a:pt x="161034" y="220676"/>
                        <a:pt x="153243" y="238485"/>
                        <a:pt x="144338" y="256294"/>
                      </a:cubicBezTo>
                      <a:cubicBezTo>
                        <a:pt x="135433" y="274103"/>
                        <a:pt x="128754" y="291912"/>
                        <a:pt x="116511" y="309722"/>
                      </a:cubicBezTo>
                      <a:cubicBezTo>
                        <a:pt x="104267" y="328644"/>
                        <a:pt x="82005" y="344228"/>
                        <a:pt x="55291" y="344228"/>
                      </a:cubicBezTo>
                      <a:cubicBezTo>
                        <a:pt x="41935" y="345340"/>
                        <a:pt x="29690" y="339775"/>
                        <a:pt x="20787" y="331984"/>
                      </a:cubicBezTo>
                      <a:cubicBezTo>
                        <a:pt x="11882" y="324192"/>
                        <a:pt x="6316" y="315288"/>
                        <a:pt x="2977" y="305270"/>
                      </a:cubicBezTo>
                      <a:cubicBezTo>
                        <a:pt x="-2589" y="286348"/>
                        <a:pt x="750" y="267425"/>
                        <a:pt x="4090" y="250729"/>
                      </a:cubicBezTo>
                      <a:cubicBezTo>
                        <a:pt x="7429" y="234033"/>
                        <a:pt x="11882" y="218449"/>
                        <a:pt x="17447" y="203980"/>
                      </a:cubicBezTo>
                      <a:cubicBezTo>
                        <a:pt x="28577" y="176153"/>
                        <a:pt x="44161" y="155004"/>
                        <a:pt x="54178" y="140534"/>
                      </a:cubicBezTo>
                      <a:cubicBezTo>
                        <a:pt x="64196" y="126064"/>
                        <a:pt x="60857" y="128290"/>
                        <a:pt x="69762" y="117159"/>
                      </a:cubicBezTo>
                      <a:cubicBezTo>
                        <a:pt x="74214" y="111594"/>
                        <a:pt x="75328" y="113820"/>
                        <a:pt x="76440" y="114933"/>
                      </a:cubicBezTo>
                      <a:cubicBezTo>
                        <a:pt x="77553" y="116046"/>
                        <a:pt x="78666" y="116046"/>
                        <a:pt x="75328" y="120499"/>
                      </a:cubicBezTo>
                      <a:cubicBezTo>
                        <a:pt x="67536" y="132742"/>
                        <a:pt x="68649" y="129404"/>
                        <a:pt x="59744" y="143873"/>
                      </a:cubicBezTo>
                      <a:cubicBezTo>
                        <a:pt x="50839" y="159456"/>
                        <a:pt x="40822" y="180605"/>
                        <a:pt x="30804" y="208432"/>
                      </a:cubicBezTo>
                      <a:cubicBezTo>
                        <a:pt x="26351" y="221789"/>
                        <a:pt x="21900" y="237372"/>
                        <a:pt x="18560" y="252955"/>
                      </a:cubicBezTo>
                      <a:cubicBezTo>
                        <a:pt x="15221" y="269651"/>
                        <a:pt x="11882" y="286348"/>
                        <a:pt x="17447" y="301930"/>
                      </a:cubicBezTo>
                      <a:cubicBezTo>
                        <a:pt x="21900" y="317513"/>
                        <a:pt x="36369" y="331984"/>
                        <a:pt x="55291" y="331984"/>
                      </a:cubicBezTo>
                      <a:cubicBezTo>
                        <a:pt x="64196" y="331984"/>
                        <a:pt x="74214" y="328644"/>
                        <a:pt x="82005" y="323079"/>
                      </a:cubicBezTo>
                      <a:cubicBezTo>
                        <a:pt x="89797" y="318626"/>
                        <a:pt x="96476" y="310835"/>
                        <a:pt x="102040" y="303044"/>
                      </a:cubicBezTo>
                      <a:cubicBezTo>
                        <a:pt x="112058" y="287461"/>
                        <a:pt x="119850" y="268538"/>
                        <a:pt x="128754" y="250729"/>
                      </a:cubicBezTo>
                      <a:cubicBezTo>
                        <a:pt x="137659" y="234033"/>
                        <a:pt x="145451" y="216223"/>
                        <a:pt x="154355" y="199527"/>
                      </a:cubicBezTo>
                      <a:cubicBezTo>
                        <a:pt x="162147" y="182831"/>
                        <a:pt x="173278" y="168361"/>
                        <a:pt x="181070" y="152778"/>
                      </a:cubicBezTo>
                      <a:cubicBezTo>
                        <a:pt x="188861" y="138308"/>
                        <a:pt x="194427" y="122725"/>
                        <a:pt x="201105" y="109367"/>
                      </a:cubicBezTo>
                      <a:cubicBezTo>
                        <a:pt x="215575" y="82653"/>
                        <a:pt x="228932" y="61505"/>
                        <a:pt x="236723" y="45922"/>
                      </a:cubicBezTo>
                      <a:cubicBezTo>
                        <a:pt x="244515" y="30339"/>
                        <a:pt x="243402" y="33678"/>
                        <a:pt x="250081" y="21435"/>
                      </a:cubicBezTo>
                      <a:cubicBezTo>
                        <a:pt x="256759" y="9190"/>
                        <a:pt x="265663" y="-1940"/>
                        <a:pt x="269003" y="28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4" name="任意多边形: 形状 1463" descr="c0d3eafd-81a0-4e89-9179-318aed361170"/>
                <p:cNvSpPr/>
                <p:nvPr/>
              </p:nvSpPr>
              <p:spPr>
                <a:xfrm>
                  <a:off x="1168045" y="690750"/>
                  <a:ext cx="216241" cy="374220"/>
                </a:xfrm>
                <a:custGeom>
                  <a:avLst/>
                  <a:gdLst>
                    <a:gd name="connsiteX0" fmla="*/ 208449 w 216241"/>
                    <a:gd name="connsiteY0" fmla="*/ 85 h 374220"/>
                    <a:gd name="connsiteX1" fmla="*/ 216241 w 216241"/>
                    <a:gd name="connsiteY1" fmla="*/ 19007 h 374220"/>
                    <a:gd name="connsiteX2" fmla="*/ 211789 w 216241"/>
                    <a:gd name="connsiteY2" fmla="*/ 41268 h 374220"/>
                    <a:gd name="connsiteX3" fmla="*/ 203997 w 216241"/>
                    <a:gd name="connsiteY3" fmla="*/ 100262 h 374220"/>
                    <a:gd name="connsiteX4" fmla="*/ 197318 w 216241"/>
                    <a:gd name="connsiteY4" fmla="*/ 139220 h 374220"/>
                    <a:gd name="connsiteX5" fmla="*/ 189527 w 216241"/>
                    <a:gd name="connsiteY5" fmla="*/ 182629 h 374220"/>
                    <a:gd name="connsiteX6" fmla="*/ 171717 w 216241"/>
                    <a:gd name="connsiteY6" fmla="*/ 277242 h 374220"/>
                    <a:gd name="connsiteX7" fmla="*/ 150569 w 216241"/>
                    <a:gd name="connsiteY7" fmla="*/ 323991 h 374220"/>
                    <a:gd name="connsiteX8" fmla="*/ 111612 w 216241"/>
                    <a:gd name="connsiteY8" fmla="*/ 360722 h 374220"/>
                    <a:gd name="connsiteX9" fmla="*/ 58184 w 216241"/>
                    <a:gd name="connsiteY9" fmla="*/ 374079 h 374220"/>
                    <a:gd name="connsiteX10" fmla="*/ 13660 w 216241"/>
                    <a:gd name="connsiteY10" fmla="*/ 354044 h 374220"/>
                    <a:gd name="connsiteX11" fmla="*/ 304 w 216241"/>
                    <a:gd name="connsiteY11" fmla="*/ 320651 h 374220"/>
                    <a:gd name="connsiteX12" fmla="*/ 2530 w 216241"/>
                    <a:gd name="connsiteY12" fmla="*/ 293937 h 374220"/>
                    <a:gd name="connsiteX13" fmla="*/ 9208 w 216241"/>
                    <a:gd name="connsiteY13" fmla="*/ 271676 h 374220"/>
                    <a:gd name="connsiteX14" fmla="*/ 14773 w 216241"/>
                    <a:gd name="connsiteY14" fmla="*/ 269450 h 374220"/>
                    <a:gd name="connsiteX15" fmla="*/ 14773 w 216241"/>
                    <a:gd name="connsiteY15" fmla="*/ 273902 h 374220"/>
                    <a:gd name="connsiteX16" fmla="*/ 8096 w 216241"/>
                    <a:gd name="connsiteY16" fmla="*/ 295051 h 374220"/>
                    <a:gd name="connsiteX17" fmla="*/ 23678 w 216241"/>
                    <a:gd name="connsiteY17" fmla="*/ 347365 h 374220"/>
                    <a:gd name="connsiteX18" fmla="*/ 58184 w 216241"/>
                    <a:gd name="connsiteY18" fmla="*/ 362948 h 374220"/>
                    <a:gd name="connsiteX19" fmla="*/ 101594 w 216241"/>
                    <a:gd name="connsiteY19" fmla="*/ 351818 h 374220"/>
                    <a:gd name="connsiteX20" fmla="*/ 134986 w 216241"/>
                    <a:gd name="connsiteY20" fmla="*/ 319538 h 374220"/>
                    <a:gd name="connsiteX21" fmla="*/ 152795 w 216241"/>
                    <a:gd name="connsiteY21" fmla="*/ 275015 h 374220"/>
                    <a:gd name="connsiteX22" fmla="*/ 170604 w 216241"/>
                    <a:gd name="connsiteY22" fmla="*/ 181516 h 374220"/>
                    <a:gd name="connsiteX23" fmla="*/ 180622 w 216241"/>
                    <a:gd name="connsiteY23" fmla="*/ 139220 h 374220"/>
                    <a:gd name="connsiteX24" fmla="*/ 185075 w 216241"/>
                    <a:gd name="connsiteY24" fmla="*/ 100262 h 374220"/>
                    <a:gd name="connsiteX25" fmla="*/ 195093 w 216241"/>
                    <a:gd name="connsiteY25" fmla="*/ 42381 h 374220"/>
                    <a:gd name="connsiteX26" fmla="*/ 198431 w 216241"/>
                    <a:gd name="connsiteY26" fmla="*/ 20120 h 374220"/>
                    <a:gd name="connsiteX27" fmla="*/ 208449 w 216241"/>
                    <a:gd name="connsiteY27" fmla="*/ 85 h 374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16241" h="374220">
                      <a:moveTo>
                        <a:pt x="208449" y="85"/>
                      </a:moveTo>
                      <a:cubicBezTo>
                        <a:pt x="211789" y="1198"/>
                        <a:pt x="215128" y="12329"/>
                        <a:pt x="216241" y="19007"/>
                      </a:cubicBezTo>
                      <a:cubicBezTo>
                        <a:pt x="215128" y="30138"/>
                        <a:pt x="212902" y="26799"/>
                        <a:pt x="211789" y="41268"/>
                      </a:cubicBezTo>
                      <a:cubicBezTo>
                        <a:pt x="209562" y="55739"/>
                        <a:pt x="207336" y="75774"/>
                        <a:pt x="203997" y="100262"/>
                      </a:cubicBezTo>
                      <a:cubicBezTo>
                        <a:pt x="201771" y="112506"/>
                        <a:pt x="199545" y="125862"/>
                        <a:pt x="197318" y="139220"/>
                      </a:cubicBezTo>
                      <a:cubicBezTo>
                        <a:pt x="195093" y="152576"/>
                        <a:pt x="192867" y="168160"/>
                        <a:pt x="189527" y="182629"/>
                      </a:cubicBezTo>
                      <a:cubicBezTo>
                        <a:pt x="183962" y="212683"/>
                        <a:pt x="179509" y="244962"/>
                        <a:pt x="171717" y="277242"/>
                      </a:cubicBezTo>
                      <a:cubicBezTo>
                        <a:pt x="167266" y="293937"/>
                        <a:pt x="159474" y="309520"/>
                        <a:pt x="150569" y="323991"/>
                      </a:cubicBezTo>
                      <a:cubicBezTo>
                        <a:pt x="141665" y="339573"/>
                        <a:pt x="128308" y="351818"/>
                        <a:pt x="111612" y="360722"/>
                      </a:cubicBezTo>
                      <a:cubicBezTo>
                        <a:pt x="94915" y="369627"/>
                        <a:pt x="77106" y="375192"/>
                        <a:pt x="58184" y="374079"/>
                      </a:cubicBezTo>
                      <a:cubicBezTo>
                        <a:pt x="40374" y="374079"/>
                        <a:pt x="23678" y="365174"/>
                        <a:pt x="13660" y="354044"/>
                      </a:cubicBezTo>
                      <a:cubicBezTo>
                        <a:pt x="3643" y="342913"/>
                        <a:pt x="304" y="330669"/>
                        <a:pt x="304" y="320651"/>
                      </a:cubicBezTo>
                      <a:cubicBezTo>
                        <a:pt x="-809" y="309520"/>
                        <a:pt x="1417" y="300616"/>
                        <a:pt x="2530" y="293937"/>
                      </a:cubicBezTo>
                      <a:cubicBezTo>
                        <a:pt x="5869" y="279468"/>
                        <a:pt x="4756" y="282806"/>
                        <a:pt x="9208" y="271676"/>
                      </a:cubicBezTo>
                      <a:cubicBezTo>
                        <a:pt x="12547" y="266110"/>
                        <a:pt x="13660" y="268337"/>
                        <a:pt x="14773" y="269450"/>
                      </a:cubicBezTo>
                      <a:cubicBezTo>
                        <a:pt x="15886" y="270563"/>
                        <a:pt x="17000" y="269450"/>
                        <a:pt x="14773" y="273902"/>
                      </a:cubicBezTo>
                      <a:cubicBezTo>
                        <a:pt x="10321" y="283919"/>
                        <a:pt x="11434" y="281693"/>
                        <a:pt x="8096" y="295051"/>
                      </a:cubicBezTo>
                      <a:cubicBezTo>
                        <a:pt x="6983" y="308407"/>
                        <a:pt x="8096" y="329556"/>
                        <a:pt x="23678" y="347365"/>
                      </a:cubicBezTo>
                      <a:cubicBezTo>
                        <a:pt x="31470" y="356270"/>
                        <a:pt x="43714" y="361835"/>
                        <a:pt x="58184" y="362948"/>
                      </a:cubicBezTo>
                      <a:cubicBezTo>
                        <a:pt x="72654" y="362948"/>
                        <a:pt x="88237" y="359608"/>
                        <a:pt x="101594" y="351818"/>
                      </a:cubicBezTo>
                      <a:cubicBezTo>
                        <a:pt x="114950" y="344026"/>
                        <a:pt x="127194" y="332896"/>
                        <a:pt x="134986" y="319538"/>
                      </a:cubicBezTo>
                      <a:cubicBezTo>
                        <a:pt x="142777" y="306181"/>
                        <a:pt x="148343" y="290598"/>
                        <a:pt x="152795" y="275015"/>
                      </a:cubicBezTo>
                      <a:cubicBezTo>
                        <a:pt x="160587" y="243849"/>
                        <a:pt x="165040" y="211570"/>
                        <a:pt x="170604" y="181516"/>
                      </a:cubicBezTo>
                      <a:cubicBezTo>
                        <a:pt x="172831" y="167047"/>
                        <a:pt x="178396" y="152576"/>
                        <a:pt x="180622" y="139220"/>
                      </a:cubicBezTo>
                      <a:cubicBezTo>
                        <a:pt x="182849" y="125862"/>
                        <a:pt x="182849" y="112506"/>
                        <a:pt x="185075" y="100262"/>
                      </a:cubicBezTo>
                      <a:cubicBezTo>
                        <a:pt x="188414" y="75774"/>
                        <a:pt x="192867" y="56852"/>
                        <a:pt x="195093" y="42381"/>
                      </a:cubicBezTo>
                      <a:cubicBezTo>
                        <a:pt x="197318" y="27912"/>
                        <a:pt x="196205" y="31251"/>
                        <a:pt x="198431" y="20120"/>
                      </a:cubicBezTo>
                      <a:cubicBezTo>
                        <a:pt x="200657" y="8990"/>
                        <a:pt x="205110" y="-1028"/>
                        <a:pt x="208449" y="8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5" name="任意多边形: 形状 1464" descr="72b1b661-f74e-47e0-8eeb-3ed96e97d06b"/>
                <p:cNvSpPr/>
                <p:nvPr/>
              </p:nvSpPr>
              <p:spPr>
                <a:xfrm>
                  <a:off x="1320839" y="684601"/>
                  <a:ext cx="159258" cy="385102"/>
                </a:xfrm>
                <a:custGeom>
                  <a:avLst/>
                  <a:gdLst>
                    <a:gd name="connsiteX0" fmla="*/ 86821 w 159258"/>
                    <a:gd name="connsiteY0" fmla="*/ 668 h 385102"/>
                    <a:gd name="connsiteX1" fmla="*/ 111308 w 159258"/>
                    <a:gd name="connsiteY1" fmla="*/ 10686 h 385102"/>
                    <a:gd name="connsiteX2" fmla="*/ 117986 w 159258"/>
                    <a:gd name="connsiteY2" fmla="*/ 19591 h 385102"/>
                    <a:gd name="connsiteX3" fmla="*/ 124665 w 159258"/>
                    <a:gd name="connsiteY3" fmla="*/ 30721 h 385102"/>
                    <a:gd name="connsiteX4" fmla="*/ 145813 w 159258"/>
                    <a:gd name="connsiteY4" fmla="*/ 86375 h 385102"/>
                    <a:gd name="connsiteX5" fmla="*/ 151379 w 159258"/>
                    <a:gd name="connsiteY5" fmla="*/ 124220 h 385102"/>
                    <a:gd name="connsiteX6" fmla="*/ 154718 w 159258"/>
                    <a:gd name="connsiteY6" fmla="*/ 166517 h 385102"/>
                    <a:gd name="connsiteX7" fmla="*/ 158057 w 159258"/>
                    <a:gd name="connsiteY7" fmla="*/ 258903 h 385102"/>
                    <a:gd name="connsiteX8" fmla="*/ 148039 w 159258"/>
                    <a:gd name="connsiteY8" fmla="*/ 305652 h 385102"/>
                    <a:gd name="connsiteX9" fmla="*/ 125778 w 159258"/>
                    <a:gd name="connsiteY9" fmla="*/ 347949 h 385102"/>
                    <a:gd name="connsiteX10" fmla="*/ 86821 w 159258"/>
                    <a:gd name="connsiteY10" fmla="*/ 378002 h 385102"/>
                    <a:gd name="connsiteX11" fmla="*/ 38958 w 159258"/>
                    <a:gd name="connsiteY11" fmla="*/ 383568 h 385102"/>
                    <a:gd name="connsiteX12" fmla="*/ 18922 w 159258"/>
                    <a:gd name="connsiteY12" fmla="*/ 374663 h 385102"/>
                    <a:gd name="connsiteX13" fmla="*/ 6679 w 159258"/>
                    <a:gd name="connsiteY13" fmla="*/ 361306 h 385102"/>
                    <a:gd name="connsiteX14" fmla="*/ 0 w 159258"/>
                    <a:gd name="connsiteY14" fmla="*/ 335705 h 385102"/>
                    <a:gd name="connsiteX15" fmla="*/ 2226 w 159258"/>
                    <a:gd name="connsiteY15" fmla="*/ 322348 h 385102"/>
                    <a:gd name="connsiteX16" fmla="*/ 7792 w 159258"/>
                    <a:gd name="connsiteY16" fmla="*/ 312331 h 385102"/>
                    <a:gd name="connsiteX17" fmla="*/ 13357 w 159258"/>
                    <a:gd name="connsiteY17" fmla="*/ 311218 h 385102"/>
                    <a:gd name="connsiteX18" fmla="*/ 12244 w 159258"/>
                    <a:gd name="connsiteY18" fmla="*/ 315669 h 385102"/>
                    <a:gd name="connsiteX19" fmla="*/ 7792 w 159258"/>
                    <a:gd name="connsiteY19" fmla="*/ 323461 h 385102"/>
                    <a:gd name="connsiteX20" fmla="*/ 6679 w 159258"/>
                    <a:gd name="connsiteY20" fmla="*/ 334592 h 385102"/>
                    <a:gd name="connsiteX21" fmla="*/ 15583 w 159258"/>
                    <a:gd name="connsiteY21" fmla="*/ 355741 h 385102"/>
                    <a:gd name="connsiteX22" fmla="*/ 42297 w 159258"/>
                    <a:gd name="connsiteY22" fmla="*/ 371323 h 385102"/>
                    <a:gd name="connsiteX23" fmla="*/ 113535 w 159258"/>
                    <a:gd name="connsiteY23" fmla="*/ 341270 h 385102"/>
                    <a:gd name="connsiteX24" fmla="*/ 132457 w 159258"/>
                    <a:gd name="connsiteY24" fmla="*/ 302313 h 385102"/>
                    <a:gd name="connsiteX25" fmla="*/ 140249 w 159258"/>
                    <a:gd name="connsiteY25" fmla="*/ 257790 h 385102"/>
                    <a:gd name="connsiteX26" fmla="*/ 136909 w 159258"/>
                    <a:gd name="connsiteY26" fmla="*/ 167630 h 385102"/>
                    <a:gd name="connsiteX27" fmla="*/ 135796 w 159258"/>
                    <a:gd name="connsiteY27" fmla="*/ 125333 h 385102"/>
                    <a:gd name="connsiteX28" fmla="*/ 128004 w 159258"/>
                    <a:gd name="connsiteY28" fmla="*/ 88601 h 385102"/>
                    <a:gd name="connsiteX29" fmla="*/ 111308 w 159258"/>
                    <a:gd name="connsiteY29" fmla="*/ 36286 h 385102"/>
                    <a:gd name="connsiteX30" fmla="*/ 104630 w 159258"/>
                    <a:gd name="connsiteY30" fmla="*/ 26268 h 385102"/>
                    <a:gd name="connsiteX31" fmla="*/ 99064 w 159258"/>
                    <a:gd name="connsiteY31" fmla="*/ 18478 h 385102"/>
                    <a:gd name="connsiteX32" fmla="*/ 86821 w 159258"/>
                    <a:gd name="connsiteY32" fmla="*/ 668 h 385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59258" h="385102">
                      <a:moveTo>
                        <a:pt x="86821" y="668"/>
                      </a:moveTo>
                      <a:cubicBezTo>
                        <a:pt x="89047" y="-1559"/>
                        <a:pt x="101290" y="1781"/>
                        <a:pt x="111308" y="10686"/>
                      </a:cubicBezTo>
                      <a:cubicBezTo>
                        <a:pt x="115761" y="15138"/>
                        <a:pt x="116874" y="17364"/>
                        <a:pt x="117986" y="19591"/>
                      </a:cubicBezTo>
                      <a:cubicBezTo>
                        <a:pt x="119099" y="21817"/>
                        <a:pt x="120212" y="24042"/>
                        <a:pt x="124665" y="30721"/>
                      </a:cubicBezTo>
                      <a:cubicBezTo>
                        <a:pt x="132457" y="44078"/>
                        <a:pt x="141362" y="63000"/>
                        <a:pt x="145813" y="86375"/>
                      </a:cubicBezTo>
                      <a:cubicBezTo>
                        <a:pt x="148039" y="97506"/>
                        <a:pt x="150266" y="110863"/>
                        <a:pt x="151379" y="124220"/>
                      </a:cubicBezTo>
                      <a:cubicBezTo>
                        <a:pt x="152492" y="137577"/>
                        <a:pt x="153605" y="152047"/>
                        <a:pt x="154718" y="166517"/>
                      </a:cubicBezTo>
                      <a:cubicBezTo>
                        <a:pt x="156944" y="195457"/>
                        <a:pt x="161397" y="227737"/>
                        <a:pt x="158057" y="258903"/>
                      </a:cubicBezTo>
                      <a:cubicBezTo>
                        <a:pt x="156944" y="274486"/>
                        <a:pt x="152492" y="290068"/>
                        <a:pt x="148039" y="305652"/>
                      </a:cubicBezTo>
                      <a:cubicBezTo>
                        <a:pt x="143588" y="320122"/>
                        <a:pt x="135796" y="335705"/>
                        <a:pt x="125778" y="347949"/>
                      </a:cubicBezTo>
                      <a:cubicBezTo>
                        <a:pt x="115761" y="361306"/>
                        <a:pt x="102403" y="371323"/>
                        <a:pt x="86821" y="378002"/>
                      </a:cubicBezTo>
                      <a:cubicBezTo>
                        <a:pt x="72350" y="384681"/>
                        <a:pt x="54541" y="386907"/>
                        <a:pt x="38958" y="383568"/>
                      </a:cubicBezTo>
                      <a:cubicBezTo>
                        <a:pt x="31167" y="381341"/>
                        <a:pt x="24488" y="379115"/>
                        <a:pt x="18922" y="374663"/>
                      </a:cubicBezTo>
                      <a:cubicBezTo>
                        <a:pt x="13357" y="370210"/>
                        <a:pt x="10018" y="365759"/>
                        <a:pt x="6679" y="361306"/>
                      </a:cubicBezTo>
                      <a:cubicBezTo>
                        <a:pt x="1113" y="352401"/>
                        <a:pt x="0" y="343496"/>
                        <a:pt x="0" y="335705"/>
                      </a:cubicBezTo>
                      <a:cubicBezTo>
                        <a:pt x="0" y="327913"/>
                        <a:pt x="2226" y="324574"/>
                        <a:pt x="2226" y="322348"/>
                      </a:cubicBezTo>
                      <a:cubicBezTo>
                        <a:pt x="3340" y="319008"/>
                        <a:pt x="3340" y="316782"/>
                        <a:pt x="7792" y="312331"/>
                      </a:cubicBezTo>
                      <a:cubicBezTo>
                        <a:pt x="12244" y="307878"/>
                        <a:pt x="12244" y="310104"/>
                        <a:pt x="13357" y="311218"/>
                      </a:cubicBezTo>
                      <a:cubicBezTo>
                        <a:pt x="14470" y="312331"/>
                        <a:pt x="15583" y="312331"/>
                        <a:pt x="12244" y="315669"/>
                      </a:cubicBezTo>
                      <a:cubicBezTo>
                        <a:pt x="8905" y="320122"/>
                        <a:pt x="8905" y="321235"/>
                        <a:pt x="7792" y="323461"/>
                      </a:cubicBezTo>
                      <a:cubicBezTo>
                        <a:pt x="7792" y="325687"/>
                        <a:pt x="6679" y="327913"/>
                        <a:pt x="6679" y="334592"/>
                      </a:cubicBezTo>
                      <a:cubicBezTo>
                        <a:pt x="6679" y="341270"/>
                        <a:pt x="10018" y="349062"/>
                        <a:pt x="15583" y="355741"/>
                      </a:cubicBezTo>
                      <a:cubicBezTo>
                        <a:pt x="21148" y="363532"/>
                        <a:pt x="30053" y="369097"/>
                        <a:pt x="42297" y="371323"/>
                      </a:cubicBezTo>
                      <a:cubicBezTo>
                        <a:pt x="65671" y="375776"/>
                        <a:pt x="96838" y="363532"/>
                        <a:pt x="113535" y="341270"/>
                      </a:cubicBezTo>
                      <a:cubicBezTo>
                        <a:pt x="122438" y="330140"/>
                        <a:pt x="129117" y="316782"/>
                        <a:pt x="132457" y="302313"/>
                      </a:cubicBezTo>
                      <a:cubicBezTo>
                        <a:pt x="136909" y="287842"/>
                        <a:pt x="139135" y="273373"/>
                        <a:pt x="140249" y="257790"/>
                      </a:cubicBezTo>
                      <a:cubicBezTo>
                        <a:pt x="142475" y="227737"/>
                        <a:pt x="139135" y="196570"/>
                        <a:pt x="136909" y="167630"/>
                      </a:cubicBezTo>
                      <a:cubicBezTo>
                        <a:pt x="135796" y="153160"/>
                        <a:pt x="136909" y="138690"/>
                        <a:pt x="135796" y="125333"/>
                      </a:cubicBezTo>
                      <a:cubicBezTo>
                        <a:pt x="134683" y="111976"/>
                        <a:pt x="130230" y="99732"/>
                        <a:pt x="128004" y="88601"/>
                      </a:cubicBezTo>
                      <a:cubicBezTo>
                        <a:pt x="124665" y="65227"/>
                        <a:pt x="119099" y="47418"/>
                        <a:pt x="111308" y="36286"/>
                      </a:cubicBezTo>
                      <a:cubicBezTo>
                        <a:pt x="107969" y="30721"/>
                        <a:pt x="105743" y="28495"/>
                        <a:pt x="104630" y="26268"/>
                      </a:cubicBezTo>
                      <a:cubicBezTo>
                        <a:pt x="103516" y="24042"/>
                        <a:pt x="102403" y="22930"/>
                        <a:pt x="99064" y="18478"/>
                      </a:cubicBezTo>
                      <a:cubicBezTo>
                        <a:pt x="91273" y="10686"/>
                        <a:pt x="83481" y="2894"/>
                        <a:pt x="86821" y="66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6" name="任意多边形: 形状 1465" descr="e402cee8-61fa-49d2-b115-5bb13b7dc6a6"/>
                <p:cNvSpPr/>
                <p:nvPr/>
              </p:nvSpPr>
              <p:spPr>
                <a:xfrm>
                  <a:off x="1452952" y="658378"/>
                  <a:ext cx="177286" cy="399734"/>
                </a:xfrm>
                <a:custGeom>
                  <a:avLst/>
                  <a:gdLst>
                    <a:gd name="connsiteX0" fmla="*/ 2570 w 177286"/>
                    <a:gd name="connsiteY0" fmla="*/ 179 h 399734"/>
                    <a:gd name="connsiteX1" fmla="*/ 8136 w 177286"/>
                    <a:gd name="connsiteY1" fmla="*/ 2405 h 399734"/>
                    <a:gd name="connsiteX2" fmla="*/ 25946 w 177286"/>
                    <a:gd name="connsiteY2" fmla="*/ 20214 h 399734"/>
                    <a:gd name="connsiteX3" fmla="*/ 70469 w 177286"/>
                    <a:gd name="connsiteY3" fmla="*/ 68076 h 399734"/>
                    <a:gd name="connsiteX4" fmla="*/ 121671 w 177286"/>
                    <a:gd name="connsiteY4" fmla="*/ 142652 h 399734"/>
                    <a:gd name="connsiteX5" fmla="*/ 143932 w 177286"/>
                    <a:gd name="connsiteY5" fmla="*/ 187176 h 399734"/>
                    <a:gd name="connsiteX6" fmla="*/ 162854 w 177286"/>
                    <a:gd name="connsiteY6" fmla="*/ 235038 h 399734"/>
                    <a:gd name="connsiteX7" fmla="*/ 176212 w 177286"/>
                    <a:gd name="connsiteY7" fmla="*/ 285126 h 399734"/>
                    <a:gd name="connsiteX8" fmla="*/ 171759 w 177286"/>
                    <a:gd name="connsiteY8" fmla="*/ 336328 h 399734"/>
                    <a:gd name="connsiteX9" fmla="*/ 140593 w 177286"/>
                    <a:gd name="connsiteY9" fmla="*/ 376398 h 399734"/>
                    <a:gd name="connsiteX10" fmla="*/ 96070 w 177286"/>
                    <a:gd name="connsiteY10" fmla="*/ 398660 h 399734"/>
                    <a:gd name="connsiteX11" fmla="*/ 51547 w 177286"/>
                    <a:gd name="connsiteY11" fmla="*/ 394208 h 399734"/>
                    <a:gd name="connsiteX12" fmla="*/ 24833 w 177286"/>
                    <a:gd name="connsiteY12" fmla="*/ 375285 h 399734"/>
                    <a:gd name="connsiteX13" fmla="*/ 17041 w 177286"/>
                    <a:gd name="connsiteY13" fmla="*/ 363041 h 399734"/>
                    <a:gd name="connsiteX14" fmla="*/ 13701 w 177286"/>
                    <a:gd name="connsiteY14" fmla="*/ 351910 h 399734"/>
                    <a:gd name="connsiteX15" fmla="*/ 15928 w 177286"/>
                    <a:gd name="connsiteY15" fmla="*/ 335214 h 399734"/>
                    <a:gd name="connsiteX16" fmla="*/ 22606 w 177286"/>
                    <a:gd name="connsiteY16" fmla="*/ 329649 h 399734"/>
                    <a:gd name="connsiteX17" fmla="*/ 25946 w 177286"/>
                    <a:gd name="connsiteY17" fmla="*/ 347458 h 399734"/>
                    <a:gd name="connsiteX18" fmla="*/ 28172 w 177286"/>
                    <a:gd name="connsiteY18" fmla="*/ 356363 h 399734"/>
                    <a:gd name="connsiteX19" fmla="*/ 33737 w 177286"/>
                    <a:gd name="connsiteY19" fmla="*/ 366381 h 399734"/>
                    <a:gd name="connsiteX20" fmla="*/ 54886 w 177286"/>
                    <a:gd name="connsiteY20" fmla="*/ 380850 h 399734"/>
                    <a:gd name="connsiteX21" fmla="*/ 90504 w 177286"/>
                    <a:gd name="connsiteY21" fmla="*/ 383077 h 399734"/>
                    <a:gd name="connsiteX22" fmla="*/ 128349 w 177286"/>
                    <a:gd name="connsiteY22" fmla="*/ 366381 h 399734"/>
                    <a:gd name="connsiteX23" fmla="*/ 152837 w 177286"/>
                    <a:gd name="connsiteY23" fmla="*/ 330762 h 399734"/>
                    <a:gd name="connsiteX24" fmla="*/ 145045 w 177286"/>
                    <a:gd name="connsiteY24" fmla="*/ 238377 h 399734"/>
                    <a:gd name="connsiteX25" fmla="*/ 129462 w 177286"/>
                    <a:gd name="connsiteY25" fmla="*/ 191627 h 399734"/>
                    <a:gd name="connsiteX26" fmla="*/ 108313 w 177286"/>
                    <a:gd name="connsiteY26" fmla="*/ 147104 h 399734"/>
                    <a:gd name="connsiteX27" fmla="*/ 58225 w 177286"/>
                    <a:gd name="connsiteY27" fmla="*/ 73641 h 399734"/>
                    <a:gd name="connsiteX28" fmla="*/ 20380 w 177286"/>
                    <a:gd name="connsiteY28" fmla="*/ 23553 h 399734"/>
                    <a:gd name="connsiteX29" fmla="*/ 2570 w 177286"/>
                    <a:gd name="connsiteY29" fmla="*/ 5743 h 399734"/>
                    <a:gd name="connsiteX30" fmla="*/ 2570 w 177286"/>
                    <a:gd name="connsiteY30" fmla="*/ 179 h 399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77286" h="399734">
                      <a:moveTo>
                        <a:pt x="2570" y="179"/>
                      </a:moveTo>
                      <a:cubicBezTo>
                        <a:pt x="4796" y="179"/>
                        <a:pt x="4796" y="-935"/>
                        <a:pt x="8136" y="2405"/>
                      </a:cubicBezTo>
                      <a:cubicBezTo>
                        <a:pt x="17041" y="11309"/>
                        <a:pt x="14815" y="9083"/>
                        <a:pt x="25946" y="20214"/>
                      </a:cubicBezTo>
                      <a:cubicBezTo>
                        <a:pt x="37076" y="32457"/>
                        <a:pt x="53773" y="46928"/>
                        <a:pt x="70469" y="68076"/>
                      </a:cubicBezTo>
                      <a:cubicBezTo>
                        <a:pt x="87165" y="89224"/>
                        <a:pt x="104975" y="113712"/>
                        <a:pt x="121671" y="142652"/>
                      </a:cubicBezTo>
                      <a:cubicBezTo>
                        <a:pt x="129462" y="156009"/>
                        <a:pt x="137253" y="171592"/>
                        <a:pt x="143932" y="187176"/>
                      </a:cubicBezTo>
                      <a:cubicBezTo>
                        <a:pt x="151724" y="202758"/>
                        <a:pt x="157289" y="218341"/>
                        <a:pt x="162854" y="235038"/>
                      </a:cubicBezTo>
                      <a:cubicBezTo>
                        <a:pt x="169533" y="251734"/>
                        <a:pt x="173985" y="268430"/>
                        <a:pt x="176212" y="285126"/>
                      </a:cubicBezTo>
                      <a:cubicBezTo>
                        <a:pt x="178438" y="302935"/>
                        <a:pt x="177324" y="320745"/>
                        <a:pt x="171759" y="336328"/>
                      </a:cubicBezTo>
                      <a:cubicBezTo>
                        <a:pt x="166193" y="351910"/>
                        <a:pt x="153950" y="365268"/>
                        <a:pt x="140593" y="376398"/>
                      </a:cubicBezTo>
                      <a:cubicBezTo>
                        <a:pt x="128349" y="387529"/>
                        <a:pt x="112766" y="396434"/>
                        <a:pt x="96070" y="398660"/>
                      </a:cubicBezTo>
                      <a:cubicBezTo>
                        <a:pt x="79374" y="400886"/>
                        <a:pt x="63790" y="399772"/>
                        <a:pt x="51547" y="394208"/>
                      </a:cubicBezTo>
                      <a:cubicBezTo>
                        <a:pt x="39302" y="388642"/>
                        <a:pt x="30397" y="381963"/>
                        <a:pt x="24833" y="375285"/>
                      </a:cubicBezTo>
                      <a:cubicBezTo>
                        <a:pt x="19267" y="368607"/>
                        <a:pt x="18154" y="365268"/>
                        <a:pt x="17041" y="363041"/>
                      </a:cubicBezTo>
                      <a:cubicBezTo>
                        <a:pt x="15928" y="360815"/>
                        <a:pt x="14815" y="358589"/>
                        <a:pt x="13701" y="351910"/>
                      </a:cubicBezTo>
                      <a:cubicBezTo>
                        <a:pt x="12588" y="346346"/>
                        <a:pt x="13701" y="339667"/>
                        <a:pt x="15928" y="335214"/>
                      </a:cubicBezTo>
                      <a:cubicBezTo>
                        <a:pt x="18154" y="330762"/>
                        <a:pt x="21493" y="328536"/>
                        <a:pt x="22606" y="329649"/>
                      </a:cubicBezTo>
                      <a:cubicBezTo>
                        <a:pt x="24833" y="331875"/>
                        <a:pt x="25946" y="341893"/>
                        <a:pt x="25946" y="347458"/>
                      </a:cubicBezTo>
                      <a:cubicBezTo>
                        <a:pt x="27059" y="351910"/>
                        <a:pt x="28172" y="354136"/>
                        <a:pt x="28172" y="356363"/>
                      </a:cubicBezTo>
                      <a:cubicBezTo>
                        <a:pt x="28172" y="358589"/>
                        <a:pt x="29285" y="360815"/>
                        <a:pt x="33737" y="366381"/>
                      </a:cubicBezTo>
                      <a:cubicBezTo>
                        <a:pt x="38189" y="371947"/>
                        <a:pt x="44868" y="377511"/>
                        <a:pt x="54886" y="380850"/>
                      </a:cubicBezTo>
                      <a:cubicBezTo>
                        <a:pt x="64903" y="384190"/>
                        <a:pt x="77147" y="385303"/>
                        <a:pt x="90504" y="383077"/>
                      </a:cubicBezTo>
                      <a:cubicBezTo>
                        <a:pt x="103861" y="380850"/>
                        <a:pt x="117218" y="375285"/>
                        <a:pt x="128349" y="366381"/>
                      </a:cubicBezTo>
                      <a:cubicBezTo>
                        <a:pt x="139479" y="357476"/>
                        <a:pt x="147271" y="345233"/>
                        <a:pt x="152837" y="330762"/>
                      </a:cubicBezTo>
                      <a:cubicBezTo>
                        <a:pt x="163967" y="301822"/>
                        <a:pt x="156176" y="269543"/>
                        <a:pt x="145045" y="238377"/>
                      </a:cubicBezTo>
                      <a:cubicBezTo>
                        <a:pt x="140593" y="222793"/>
                        <a:pt x="136140" y="207211"/>
                        <a:pt x="129462" y="191627"/>
                      </a:cubicBezTo>
                      <a:cubicBezTo>
                        <a:pt x="122783" y="176044"/>
                        <a:pt x="116105" y="161575"/>
                        <a:pt x="108313" y="147104"/>
                      </a:cubicBezTo>
                      <a:cubicBezTo>
                        <a:pt x="93843" y="119277"/>
                        <a:pt x="73808" y="94790"/>
                        <a:pt x="58225" y="73641"/>
                      </a:cubicBezTo>
                      <a:cubicBezTo>
                        <a:pt x="42642" y="52493"/>
                        <a:pt x="30397" y="34683"/>
                        <a:pt x="20380" y="23553"/>
                      </a:cubicBezTo>
                      <a:cubicBezTo>
                        <a:pt x="9249" y="11309"/>
                        <a:pt x="10362" y="14648"/>
                        <a:pt x="2570" y="5743"/>
                      </a:cubicBezTo>
                      <a:cubicBezTo>
                        <a:pt x="-1881" y="1292"/>
                        <a:pt x="345" y="1292"/>
                        <a:pt x="2570" y="1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7" name="任意多边形: 形状 1466" descr="898a02de-617d-4073-a79d-829e2a3c303e"/>
                <p:cNvSpPr/>
                <p:nvPr/>
              </p:nvSpPr>
              <p:spPr>
                <a:xfrm>
                  <a:off x="1484082" y="617651"/>
                  <a:ext cx="274198" cy="365924"/>
                </a:xfrm>
                <a:custGeom>
                  <a:avLst/>
                  <a:gdLst>
                    <a:gd name="connsiteX0" fmla="*/ 381 w 274198"/>
                    <a:gd name="connsiteY0" fmla="*/ 835 h 365924"/>
                    <a:gd name="connsiteX1" fmla="*/ 25982 w 274198"/>
                    <a:gd name="connsiteY1" fmla="*/ 7514 h 365924"/>
                    <a:gd name="connsiteX2" fmla="*/ 46017 w 274198"/>
                    <a:gd name="connsiteY2" fmla="*/ 20870 h 365924"/>
                    <a:gd name="connsiteX3" fmla="*/ 99445 w 274198"/>
                    <a:gd name="connsiteY3" fmla="*/ 56489 h 365924"/>
                    <a:gd name="connsiteX4" fmla="*/ 132838 w 274198"/>
                    <a:gd name="connsiteY4" fmla="*/ 82090 h 365924"/>
                    <a:gd name="connsiteX5" fmla="*/ 167343 w 274198"/>
                    <a:gd name="connsiteY5" fmla="*/ 113256 h 365924"/>
                    <a:gd name="connsiteX6" fmla="*/ 234128 w 274198"/>
                    <a:gd name="connsiteY6" fmla="*/ 187832 h 365924"/>
                    <a:gd name="connsiteX7" fmla="*/ 258615 w 274198"/>
                    <a:gd name="connsiteY7" fmla="*/ 230129 h 365924"/>
                    <a:gd name="connsiteX8" fmla="*/ 273085 w 274198"/>
                    <a:gd name="connsiteY8" fmla="*/ 274652 h 365924"/>
                    <a:gd name="connsiteX9" fmla="*/ 269746 w 274198"/>
                    <a:gd name="connsiteY9" fmla="*/ 319175 h 365924"/>
                    <a:gd name="connsiteX10" fmla="*/ 244145 w 274198"/>
                    <a:gd name="connsiteY10" fmla="*/ 353681 h 365924"/>
                    <a:gd name="connsiteX11" fmla="*/ 206301 w 274198"/>
                    <a:gd name="connsiteY11" fmla="*/ 365924 h 365924"/>
                    <a:gd name="connsiteX12" fmla="*/ 176247 w 274198"/>
                    <a:gd name="connsiteY12" fmla="*/ 361472 h 365924"/>
                    <a:gd name="connsiteX13" fmla="*/ 162891 w 274198"/>
                    <a:gd name="connsiteY13" fmla="*/ 355907 h 365924"/>
                    <a:gd name="connsiteX14" fmla="*/ 153986 w 274198"/>
                    <a:gd name="connsiteY14" fmla="*/ 349228 h 365924"/>
                    <a:gd name="connsiteX15" fmla="*/ 153986 w 274198"/>
                    <a:gd name="connsiteY15" fmla="*/ 343663 h 365924"/>
                    <a:gd name="connsiteX16" fmla="*/ 158439 w 274198"/>
                    <a:gd name="connsiteY16" fmla="*/ 345889 h 365924"/>
                    <a:gd name="connsiteX17" fmla="*/ 166230 w 274198"/>
                    <a:gd name="connsiteY17" fmla="*/ 351455 h 365924"/>
                    <a:gd name="connsiteX18" fmla="*/ 178474 w 274198"/>
                    <a:gd name="connsiteY18" fmla="*/ 355907 h 365924"/>
                    <a:gd name="connsiteX19" fmla="*/ 235241 w 274198"/>
                    <a:gd name="connsiteY19" fmla="*/ 343663 h 365924"/>
                    <a:gd name="connsiteX20" fmla="*/ 258615 w 274198"/>
                    <a:gd name="connsiteY20" fmla="*/ 274652 h 365924"/>
                    <a:gd name="connsiteX21" fmla="*/ 244145 w 274198"/>
                    <a:gd name="connsiteY21" fmla="*/ 233468 h 365924"/>
                    <a:gd name="connsiteX22" fmla="*/ 218544 w 274198"/>
                    <a:gd name="connsiteY22" fmla="*/ 193398 h 365924"/>
                    <a:gd name="connsiteX23" fmla="*/ 153986 w 274198"/>
                    <a:gd name="connsiteY23" fmla="*/ 121047 h 365924"/>
                    <a:gd name="connsiteX24" fmla="*/ 121707 w 274198"/>
                    <a:gd name="connsiteY24" fmla="*/ 88768 h 365924"/>
                    <a:gd name="connsiteX25" fmla="*/ 87201 w 274198"/>
                    <a:gd name="connsiteY25" fmla="*/ 64281 h 365924"/>
                    <a:gd name="connsiteX26" fmla="*/ 37112 w 274198"/>
                    <a:gd name="connsiteY26" fmla="*/ 28662 h 365924"/>
                    <a:gd name="connsiteX27" fmla="*/ 17077 w 274198"/>
                    <a:gd name="connsiteY27" fmla="*/ 16418 h 365924"/>
                    <a:gd name="connsiteX28" fmla="*/ 381 w 274198"/>
                    <a:gd name="connsiteY28" fmla="*/ 835 h 36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74198" h="365924">
                      <a:moveTo>
                        <a:pt x="381" y="835"/>
                      </a:moveTo>
                      <a:cubicBezTo>
                        <a:pt x="2607" y="-1391"/>
                        <a:pt x="14851" y="835"/>
                        <a:pt x="25982" y="7514"/>
                      </a:cubicBezTo>
                      <a:cubicBezTo>
                        <a:pt x="35999" y="13079"/>
                        <a:pt x="32660" y="13079"/>
                        <a:pt x="46017" y="20870"/>
                      </a:cubicBezTo>
                      <a:cubicBezTo>
                        <a:pt x="59374" y="28662"/>
                        <a:pt x="78297" y="40905"/>
                        <a:pt x="99445" y="56489"/>
                      </a:cubicBezTo>
                      <a:cubicBezTo>
                        <a:pt x="110575" y="63168"/>
                        <a:pt x="121707" y="72072"/>
                        <a:pt x="132838" y="82090"/>
                      </a:cubicBezTo>
                      <a:cubicBezTo>
                        <a:pt x="143968" y="90995"/>
                        <a:pt x="156212" y="102125"/>
                        <a:pt x="167343" y="113256"/>
                      </a:cubicBezTo>
                      <a:cubicBezTo>
                        <a:pt x="190717" y="135517"/>
                        <a:pt x="215206" y="160005"/>
                        <a:pt x="234128" y="187832"/>
                      </a:cubicBezTo>
                      <a:cubicBezTo>
                        <a:pt x="244145" y="201188"/>
                        <a:pt x="250824" y="215659"/>
                        <a:pt x="258615" y="230129"/>
                      </a:cubicBezTo>
                      <a:cubicBezTo>
                        <a:pt x="265294" y="244599"/>
                        <a:pt x="270859" y="259069"/>
                        <a:pt x="273085" y="274652"/>
                      </a:cubicBezTo>
                      <a:cubicBezTo>
                        <a:pt x="275311" y="290235"/>
                        <a:pt x="274198" y="304705"/>
                        <a:pt x="269746" y="319175"/>
                      </a:cubicBezTo>
                      <a:cubicBezTo>
                        <a:pt x="265294" y="332531"/>
                        <a:pt x="256389" y="344776"/>
                        <a:pt x="244145" y="353681"/>
                      </a:cubicBezTo>
                      <a:cubicBezTo>
                        <a:pt x="233015" y="361472"/>
                        <a:pt x="218544" y="365924"/>
                        <a:pt x="206301" y="365924"/>
                      </a:cubicBezTo>
                      <a:cubicBezTo>
                        <a:pt x="194057" y="365924"/>
                        <a:pt x="184039" y="363698"/>
                        <a:pt x="176247" y="361472"/>
                      </a:cubicBezTo>
                      <a:cubicBezTo>
                        <a:pt x="168456" y="359245"/>
                        <a:pt x="165116" y="357019"/>
                        <a:pt x="162891" y="355907"/>
                      </a:cubicBezTo>
                      <a:cubicBezTo>
                        <a:pt x="160664" y="354794"/>
                        <a:pt x="158439" y="353681"/>
                        <a:pt x="153986" y="349228"/>
                      </a:cubicBezTo>
                      <a:cubicBezTo>
                        <a:pt x="149534" y="343663"/>
                        <a:pt x="151760" y="343663"/>
                        <a:pt x="153986" y="343663"/>
                      </a:cubicBezTo>
                      <a:cubicBezTo>
                        <a:pt x="155099" y="343663"/>
                        <a:pt x="155099" y="342550"/>
                        <a:pt x="158439" y="345889"/>
                      </a:cubicBezTo>
                      <a:cubicBezTo>
                        <a:pt x="161778" y="349228"/>
                        <a:pt x="164003" y="350342"/>
                        <a:pt x="166230" y="351455"/>
                      </a:cubicBezTo>
                      <a:cubicBezTo>
                        <a:pt x="168456" y="352568"/>
                        <a:pt x="170682" y="353681"/>
                        <a:pt x="178474" y="355907"/>
                      </a:cubicBezTo>
                      <a:cubicBezTo>
                        <a:pt x="191830" y="359245"/>
                        <a:pt x="216318" y="358132"/>
                        <a:pt x="235241" y="343663"/>
                      </a:cubicBezTo>
                      <a:cubicBezTo>
                        <a:pt x="254163" y="329192"/>
                        <a:pt x="264181" y="301366"/>
                        <a:pt x="258615" y="274652"/>
                      </a:cubicBezTo>
                      <a:cubicBezTo>
                        <a:pt x="256389" y="261295"/>
                        <a:pt x="251937" y="246825"/>
                        <a:pt x="244145" y="233468"/>
                      </a:cubicBezTo>
                      <a:cubicBezTo>
                        <a:pt x="236354" y="220111"/>
                        <a:pt x="227449" y="206754"/>
                        <a:pt x="218544" y="193398"/>
                      </a:cubicBezTo>
                      <a:cubicBezTo>
                        <a:pt x="199622" y="166684"/>
                        <a:pt x="176247" y="143309"/>
                        <a:pt x="153986" y="121047"/>
                      </a:cubicBezTo>
                      <a:cubicBezTo>
                        <a:pt x="141742" y="109917"/>
                        <a:pt x="132838" y="97672"/>
                        <a:pt x="121707" y="88768"/>
                      </a:cubicBezTo>
                      <a:cubicBezTo>
                        <a:pt x="110575" y="78750"/>
                        <a:pt x="97219" y="72072"/>
                        <a:pt x="87201" y="64281"/>
                      </a:cubicBezTo>
                      <a:cubicBezTo>
                        <a:pt x="67166" y="49810"/>
                        <a:pt x="50470" y="36454"/>
                        <a:pt x="37112" y="28662"/>
                      </a:cubicBezTo>
                      <a:cubicBezTo>
                        <a:pt x="24869" y="20870"/>
                        <a:pt x="27095" y="23096"/>
                        <a:pt x="17077" y="16418"/>
                      </a:cubicBezTo>
                      <a:cubicBezTo>
                        <a:pt x="5946" y="10853"/>
                        <a:pt x="-1845" y="3061"/>
                        <a:pt x="381" y="83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8" name="任意多边形: 形状 1467" descr="8fff4d8c-57fe-4f30-aec6-38747e3ea2d4"/>
                <p:cNvSpPr/>
                <p:nvPr/>
              </p:nvSpPr>
              <p:spPr>
                <a:xfrm>
                  <a:off x="1477712" y="609311"/>
                  <a:ext cx="375178" cy="223879"/>
                </a:xfrm>
                <a:custGeom>
                  <a:avLst/>
                  <a:gdLst>
                    <a:gd name="connsiteX0" fmla="*/ 7167 w 375178"/>
                    <a:gd name="connsiteY0" fmla="*/ 549 h 223879"/>
                    <a:gd name="connsiteX1" fmla="*/ 23445 w 375178"/>
                    <a:gd name="connsiteY1" fmla="*/ 1383 h 223879"/>
                    <a:gd name="connsiteX2" fmla="*/ 49046 w 375178"/>
                    <a:gd name="connsiteY2" fmla="*/ 4723 h 223879"/>
                    <a:gd name="connsiteX3" fmla="*/ 114718 w 375178"/>
                    <a:gd name="connsiteY3" fmla="*/ 13627 h 223879"/>
                    <a:gd name="connsiteX4" fmla="*/ 158128 w 375178"/>
                    <a:gd name="connsiteY4" fmla="*/ 23645 h 223879"/>
                    <a:gd name="connsiteX5" fmla="*/ 204877 w 375178"/>
                    <a:gd name="connsiteY5" fmla="*/ 38114 h 223879"/>
                    <a:gd name="connsiteX6" fmla="*/ 300602 w 375178"/>
                    <a:gd name="connsiteY6" fmla="*/ 81525 h 223879"/>
                    <a:gd name="connsiteX7" fmla="*/ 341786 w 375178"/>
                    <a:gd name="connsiteY7" fmla="*/ 112691 h 223879"/>
                    <a:gd name="connsiteX8" fmla="*/ 370726 w 375178"/>
                    <a:gd name="connsiteY8" fmla="*/ 151648 h 223879"/>
                    <a:gd name="connsiteX9" fmla="*/ 369613 w 375178"/>
                    <a:gd name="connsiteY9" fmla="*/ 196171 h 223879"/>
                    <a:gd name="connsiteX10" fmla="*/ 331767 w 375178"/>
                    <a:gd name="connsiteY10" fmla="*/ 221772 h 223879"/>
                    <a:gd name="connsiteX11" fmla="*/ 291697 w 375178"/>
                    <a:gd name="connsiteY11" fmla="*/ 221772 h 223879"/>
                    <a:gd name="connsiteX12" fmla="*/ 263870 w 375178"/>
                    <a:gd name="connsiteY12" fmla="*/ 212868 h 223879"/>
                    <a:gd name="connsiteX13" fmla="*/ 240496 w 375178"/>
                    <a:gd name="connsiteY13" fmla="*/ 203963 h 223879"/>
                    <a:gd name="connsiteX14" fmla="*/ 238270 w 375178"/>
                    <a:gd name="connsiteY14" fmla="*/ 199510 h 223879"/>
                    <a:gd name="connsiteX15" fmla="*/ 243835 w 375178"/>
                    <a:gd name="connsiteY15" fmla="*/ 199510 h 223879"/>
                    <a:gd name="connsiteX16" fmla="*/ 267210 w 375178"/>
                    <a:gd name="connsiteY16" fmla="*/ 207302 h 223879"/>
                    <a:gd name="connsiteX17" fmla="*/ 328429 w 375178"/>
                    <a:gd name="connsiteY17" fmla="*/ 209529 h 223879"/>
                    <a:gd name="connsiteX18" fmla="*/ 357369 w 375178"/>
                    <a:gd name="connsiteY18" fmla="*/ 189493 h 223879"/>
                    <a:gd name="connsiteX19" fmla="*/ 358483 w 375178"/>
                    <a:gd name="connsiteY19" fmla="*/ 153875 h 223879"/>
                    <a:gd name="connsiteX20" fmla="*/ 331767 w 375178"/>
                    <a:gd name="connsiteY20" fmla="*/ 119369 h 223879"/>
                    <a:gd name="connsiteX21" fmla="*/ 290584 w 375178"/>
                    <a:gd name="connsiteY21" fmla="*/ 90429 h 223879"/>
                    <a:gd name="connsiteX22" fmla="*/ 198199 w 375178"/>
                    <a:gd name="connsiteY22" fmla="*/ 48132 h 223879"/>
                    <a:gd name="connsiteX23" fmla="*/ 153675 w 375178"/>
                    <a:gd name="connsiteY23" fmla="*/ 31437 h 223879"/>
                    <a:gd name="connsiteX24" fmla="*/ 111379 w 375178"/>
                    <a:gd name="connsiteY24" fmla="*/ 23645 h 223879"/>
                    <a:gd name="connsiteX25" fmla="*/ 47933 w 375178"/>
                    <a:gd name="connsiteY25" fmla="*/ 13627 h 223879"/>
                    <a:gd name="connsiteX26" fmla="*/ 23445 w 375178"/>
                    <a:gd name="connsiteY26" fmla="*/ 11401 h 223879"/>
                    <a:gd name="connsiteX27" fmla="*/ 71 w 375178"/>
                    <a:gd name="connsiteY27" fmla="*/ 4723 h 223879"/>
                    <a:gd name="connsiteX28" fmla="*/ 7167 w 375178"/>
                    <a:gd name="connsiteY28" fmla="*/ 549 h 223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75178" h="223879">
                      <a:moveTo>
                        <a:pt x="7167" y="549"/>
                      </a:moveTo>
                      <a:cubicBezTo>
                        <a:pt x="11480" y="-286"/>
                        <a:pt x="17324" y="-286"/>
                        <a:pt x="23445" y="1383"/>
                      </a:cubicBezTo>
                      <a:cubicBezTo>
                        <a:pt x="35690" y="2497"/>
                        <a:pt x="33463" y="3610"/>
                        <a:pt x="49046" y="4723"/>
                      </a:cubicBezTo>
                      <a:cubicBezTo>
                        <a:pt x="64630" y="5836"/>
                        <a:pt x="88004" y="9175"/>
                        <a:pt x="114718" y="13627"/>
                      </a:cubicBezTo>
                      <a:cubicBezTo>
                        <a:pt x="128075" y="15853"/>
                        <a:pt x="142545" y="19192"/>
                        <a:pt x="158128" y="23645"/>
                      </a:cubicBezTo>
                      <a:cubicBezTo>
                        <a:pt x="173710" y="26984"/>
                        <a:pt x="189294" y="32550"/>
                        <a:pt x="204877" y="38114"/>
                      </a:cubicBezTo>
                      <a:cubicBezTo>
                        <a:pt x="237156" y="49246"/>
                        <a:pt x="270549" y="62602"/>
                        <a:pt x="300602" y="81525"/>
                      </a:cubicBezTo>
                      <a:cubicBezTo>
                        <a:pt x="316185" y="90429"/>
                        <a:pt x="328429" y="101560"/>
                        <a:pt x="341786" y="112691"/>
                      </a:cubicBezTo>
                      <a:cubicBezTo>
                        <a:pt x="354030" y="123821"/>
                        <a:pt x="365160" y="137179"/>
                        <a:pt x="370726" y="151648"/>
                      </a:cubicBezTo>
                      <a:cubicBezTo>
                        <a:pt x="376291" y="166119"/>
                        <a:pt x="377405" y="181702"/>
                        <a:pt x="369613" y="196171"/>
                      </a:cubicBezTo>
                      <a:cubicBezTo>
                        <a:pt x="361821" y="209529"/>
                        <a:pt x="346238" y="218433"/>
                        <a:pt x="331767" y="221772"/>
                      </a:cubicBezTo>
                      <a:cubicBezTo>
                        <a:pt x="316185" y="225111"/>
                        <a:pt x="302828" y="223998"/>
                        <a:pt x="291697" y="221772"/>
                      </a:cubicBezTo>
                      <a:cubicBezTo>
                        <a:pt x="280567" y="218433"/>
                        <a:pt x="271662" y="215094"/>
                        <a:pt x="263870" y="212868"/>
                      </a:cubicBezTo>
                      <a:cubicBezTo>
                        <a:pt x="249401" y="207302"/>
                        <a:pt x="251627" y="208415"/>
                        <a:pt x="240496" y="203963"/>
                      </a:cubicBezTo>
                      <a:cubicBezTo>
                        <a:pt x="234930" y="201737"/>
                        <a:pt x="237156" y="200624"/>
                        <a:pt x="238270" y="199510"/>
                      </a:cubicBezTo>
                      <a:cubicBezTo>
                        <a:pt x="239383" y="198397"/>
                        <a:pt x="239383" y="197284"/>
                        <a:pt x="243835" y="199510"/>
                      </a:cubicBezTo>
                      <a:cubicBezTo>
                        <a:pt x="256078" y="202850"/>
                        <a:pt x="252740" y="202850"/>
                        <a:pt x="267210" y="207302"/>
                      </a:cubicBezTo>
                      <a:cubicBezTo>
                        <a:pt x="281679" y="211755"/>
                        <a:pt x="303942" y="216207"/>
                        <a:pt x="328429" y="209529"/>
                      </a:cubicBezTo>
                      <a:cubicBezTo>
                        <a:pt x="340672" y="206189"/>
                        <a:pt x="351804" y="199510"/>
                        <a:pt x="357369" y="189493"/>
                      </a:cubicBezTo>
                      <a:cubicBezTo>
                        <a:pt x="362934" y="179475"/>
                        <a:pt x="362934" y="166119"/>
                        <a:pt x="358483" y="153875"/>
                      </a:cubicBezTo>
                      <a:cubicBezTo>
                        <a:pt x="354030" y="141631"/>
                        <a:pt x="344012" y="129387"/>
                        <a:pt x="331767" y="119369"/>
                      </a:cubicBezTo>
                      <a:cubicBezTo>
                        <a:pt x="319524" y="109352"/>
                        <a:pt x="305055" y="99334"/>
                        <a:pt x="290584" y="90429"/>
                      </a:cubicBezTo>
                      <a:cubicBezTo>
                        <a:pt x="261644" y="72620"/>
                        <a:pt x="229365" y="59264"/>
                        <a:pt x="198199" y="48132"/>
                      </a:cubicBezTo>
                      <a:cubicBezTo>
                        <a:pt x="182615" y="42567"/>
                        <a:pt x="168146" y="35889"/>
                        <a:pt x="153675" y="31437"/>
                      </a:cubicBezTo>
                      <a:cubicBezTo>
                        <a:pt x="139206" y="26984"/>
                        <a:pt x="124735" y="25871"/>
                        <a:pt x="111379" y="23645"/>
                      </a:cubicBezTo>
                      <a:cubicBezTo>
                        <a:pt x="85778" y="19192"/>
                        <a:pt x="63517" y="14740"/>
                        <a:pt x="47933" y="13627"/>
                      </a:cubicBezTo>
                      <a:cubicBezTo>
                        <a:pt x="32350" y="12514"/>
                        <a:pt x="35690" y="12514"/>
                        <a:pt x="23445" y="11401"/>
                      </a:cubicBezTo>
                      <a:cubicBezTo>
                        <a:pt x="11202" y="10287"/>
                        <a:pt x="-1042" y="8062"/>
                        <a:pt x="71" y="4723"/>
                      </a:cubicBezTo>
                      <a:cubicBezTo>
                        <a:pt x="71" y="3053"/>
                        <a:pt x="2854" y="1383"/>
                        <a:pt x="7167" y="54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69" name="任意多边形: 形状 1468" descr="ad970fc6-5b9b-42ba-a100-d73a72578d90"/>
                <p:cNvSpPr/>
                <p:nvPr/>
              </p:nvSpPr>
              <p:spPr>
                <a:xfrm>
                  <a:off x="1448844" y="503003"/>
                  <a:ext cx="442226" cy="130124"/>
                </a:xfrm>
                <a:custGeom>
                  <a:avLst/>
                  <a:gdLst>
                    <a:gd name="connsiteX0" fmla="*/ 229294 w 442226"/>
                    <a:gd name="connsiteY0" fmla="*/ 835 h 130124"/>
                    <a:gd name="connsiteX1" fmla="*/ 303872 w 442226"/>
                    <a:gd name="connsiteY1" fmla="*/ 835 h 130124"/>
                    <a:gd name="connsiteX2" fmla="*/ 384013 w 442226"/>
                    <a:gd name="connsiteY2" fmla="*/ 15304 h 130124"/>
                    <a:gd name="connsiteX3" fmla="*/ 419631 w 442226"/>
                    <a:gd name="connsiteY3" fmla="*/ 36454 h 130124"/>
                    <a:gd name="connsiteX4" fmla="*/ 440779 w 442226"/>
                    <a:gd name="connsiteY4" fmla="*/ 70958 h 130124"/>
                    <a:gd name="connsiteX5" fmla="*/ 431876 w 442226"/>
                    <a:gd name="connsiteY5" fmla="*/ 109917 h 130124"/>
                    <a:gd name="connsiteX6" fmla="*/ 391804 w 442226"/>
                    <a:gd name="connsiteY6" fmla="*/ 128839 h 130124"/>
                    <a:gd name="connsiteX7" fmla="*/ 349507 w 442226"/>
                    <a:gd name="connsiteY7" fmla="*/ 128839 h 130124"/>
                    <a:gd name="connsiteX8" fmla="*/ 310549 w 442226"/>
                    <a:gd name="connsiteY8" fmla="*/ 124386 h 130124"/>
                    <a:gd name="connsiteX9" fmla="*/ 170302 w 442226"/>
                    <a:gd name="connsiteY9" fmla="*/ 113256 h 130124"/>
                    <a:gd name="connsiteX10" fmla="*/ 72350 w 442226"/>
                    <a:gd name="connsiteY10" fmla="*/ 101012 h 130124"/>
                    <a:gd name="connsiteX11" fmla="*/ 34506 w 442226"/>
                    <a:gd name="connsiteY11" fmla="*/ 97672 h 130124"/>
                    <a:gd name="connsiteX12" fmla="*/ 27827 w 442226"/>
                    <a:gd name="connsiteY12" fmla="*/ 93220 h 130124"/>
                    <a:gd name="connsiteX13" fmla="*/ 35619 w 442226"/>
                    <a:gd name="connsiteY13" fmla="*/ 92108 h 130124"/>
                    <a:gd name="connsiteX14" fmla="*/ 73463 w 442226"/>
                    <a:gd name="connsiteY14" fmla="*/ 95446 h 130124"/>
                    <a:gd name="connsiteX15" fmla="*/ 172527 w 442226"/>
                    <a:gd name="connsiteY15" fmla="*/ 101012 h 130124"/>
                    <a:gd name="connsiteX16" fmla="*/ 312775 w 442226"/>
                    <a:gd name="connsiteY16" fmla="*/ 111030 h 130124"/>
                    <a:gd name="connsiteX17" fmla="*/ 351734 w 442226"/>
                    <a:gd name="connsiteY17" fmla="*/ 114369 h 130124"/>
                    <a:gd name="connsiteX18" fmla="*/ 389578 w 442226"/>
                    <a:gd name="connsiteY18" fmla="*/ 114369 h 130124"/>
                    <a:gd name="connsiteX19" fmla="*/ 418518 w 442226"/>
                    <a:gd name="connsiteY19" fmla="*/ 99899 h 130124"/>
                    <a:gd name="connsiteX20" fmla="*/ 424084 w 442226"/>
                    <a:gd name="connsiteY20" fmla="*/ 70958 h 130124"/>
                    <a:gd name="connsiteX21" fmla="*/ 407388 w 442226"/>
                    <a:gd name="connsiteY21" fmla="*/ 43131 h 130124"/>
                    <a:gd name="connsiteX22" fmla="*/ 377335 w 442226"/>
                    <a:gd name="connsiteY22" fmla="*/ 25323 h 130124"/>
                    <a:gd name="connsiteX23" fmla="*/ 303872 w 442226"/>
                    <a:gd name="connsiteY23" fmla="*/ 11966 h 130124"/>
                    <a:gd name="connsiteX24" fmla="*/ 231520 w 442226"/>
                    <a:gd name="connsiteY24" fmla="*/ 9740 h 130124"/>
                    <a:gd name="connsiteX25" fmla="*/ 166962 w 442226"/>
                    <a:gd name="connsiteY25" fmla="*/ 17531 h 130124"/>
                    <a:gd name="connsiteX26" fmla="*/ 71237 w 442226"/>
                    <a:gd name="connsiteY26" fmla="*/ 35341 h 130124"/>
                    <a:gd name="connsiteX27" fmla="*/ 35619 w 442226"/>
                    <a:gd name="connsiteY27" fmla="*/ 45358 h 130124"/>
                    <a:gd name="connsiteX28" fmla="*/ 0 w 442226"/>
                    <a:gd name="connsiteY28" fmla="*/ 52036 h 130124"/>
                    <a:gd name="connsiteX29" fmla="*/ 28940 w 442226"/>
                    <a:gd name="connsiteY29" fmla="*/ 38680 h 130124"/>
                    <a:gd name="connsiteX30" fmla="*/ 65671 w 442226"/>
                    <a:gd name="connsiteY30" fmla="*/ 28662 h 130124"/>
                    <a:gd name="connsiteX31" fmla="*/ 162510 w 442226"/>
                    <a:gd name="connsiteY31" fmla="*/ 7514 h 130124"/>
                    <a:gd name="connsiteX32" fmla="*/ 229294 w 442226"/>
                    <a:gd name="connsiteY32" fmla="*/ 835 h 130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442226" h="130124">
                      <a:moveTo>
                        <a:pt x="229294" y="835"/>
                      </a:moveTo>
                      <a:cubicBezTo>
                        <a:pt x="252669" y="-278"/>
                        <a:pt x="278271" y="-278"/>
                        <a:pt x="303872" y="835"/>
                      </a:cubicBezTo>
                      <a:cubicBezTo>
                        <a:pt x="329471" y="1948"/>
                        <a:pt x="357298" y="5287"/>
                        <a:pt x="384013" y="15304"/>
                      </a:cubicBezTo>
                      <a:cubicBezTo>
                        <a:pt x="396257" y="19757"/>
                        <a:pt x="408501" y="26436"/>
                        <a:pt x="419631" y="36454"/>
                      </a:cubicBezTo>
                      <a:cubicBezTo>
                        <a:pt x="430762" y="46471"/>
                        <a:pt x="437441" y="57602"/>
                        <a:pt x="440779" y="70958"/>
                      </a:cubicBezTo>
                      <a:cubicBezTo>
                        <a:pt x="444119" y="83203"/>
                        <a:pt x="441893" y="98785"/>
                        <a:pt x="431876" y="109917"/>
                      </a:cubicBezTo>
                      <a:cubicBezTo>
                        <a:pt x="421857" y="121047"/>
                        <a:pt x="406275" y="126612"/>
                        <a:pt x="391804" y="128839"/>
                      </a:cubicBezTo>
                      <a:cubicBezTo>
                        <a:pt x="376221" y="131065"/>
                        <a:pt x="362864" y="129952"/>
                        <a:pt x="349507" y="128839"/>
                      </a:cubicBezTo>
                      <a:cubicBezTo>
                        <a:pt x="336150" y="126612"/>
                        <a:pt x="322794" y="125499"/>
                        <a:pt x="310549" y="124386"/>
                      </a:cubicBezTo>
                      <a:cubicBezTo>
                        <a:pt x="260461" y="118821"/>
                        <a:pt x="211485" y="117708"/>
                        <a:pt x="170302" y="113256"/>
                      </a:cubicBezTo>
                      <a:cubicBezTo>
                        <a:pt x="129117" y="108804"/>
                        <a:pt x="95725" y="103238"/>
                        <a:pt x="72350" y="101012"/>
                      </a:cubicBezTo>
                      <a:cubicBezTo>
                        <a:pt x="48976" y="98785"/>
                        <a:pt x="53428" y="99899"/>
                        <a:pt x="34506" y="97672"/>
                      </a:cubicBezTo>
                      <a:cubicBezTo>
                        <a:pt x="24488" y="96559"/>
                        <a:pt x="26714" y="94333"/>
                        <a:pt x="27827" y="93220"/>
                      </a:cubicBezTo>
                      <a:cubicBezTo>
                        <a:pt x="28940" y="92108"/>
                        <a:pt x="27827" y="92108"/>
                        <a:pt x="35619" y="92108"/>
                      </a:cubicBezTo>
                      <a:cubicBezTo>
                        <a:pt x="54541" y="94333"/>
                        <a:pt x="50089" y="93220"/>
                        <a:pt x="73463" y="95446"/>
                      </a:cubicBezTo>
                      <a:cubicBezTo>
                        <a:pt x="97951" y="96559"/>
                        <a:pt x="131344" y="97672"/>
                        <a:pt x="172527" y="101012"/>
                      </a:cubicBezTo>
                      <a:cubicBezTo>
                        <a:pt x="213712" y="103238"/>
                        <a:pt x="261574" y="107690"/>
                        <a:pt x="312775" y="111030"/>
                      </a:cubicBezTo>
                      <a:cubicBezTo>
                        <a:pt x="325020" y="112143"/>
                        <a:pt x="338376" y="113256"/>
                        <a:pt x="351734" y="114369"/>
                      </a:cubicBezTo>
                      <a:cubicBezTo>
                        <a:pt x="365090" y="115482"/>
                        <a:pt x="377335" y="116595"/>
                        <a:pt x="389578" y="114369"/>
                      </a:cubicBezTo>
                      <a:cubicBezTo>
                        <a:pt x="401822" y="112143"/>
                        <a:pt x="411839" y="107690"/>
                        <a:pt x="418518" y="99899"/>
                      </a:cubicBezTo>
                      <a:cubicBezTo>
                        <a:pt x="425197" y="92108"/>
                        <a:pt x="426310" y="80977"/>
                        <a:pt x="424084" y="70958"/>
                      </a:cubicBezTo>
                      <a:cubicBezTo>
                        <a:pt x="421857" y="60941"/>
                        <a:pt x="415179" y="50923"/>
                        <a:pt x="407388" y="43131"/>
                      </a:cubicBezTo>
                      <a:cubicBezTo>
                        <a:pt x="399596" y="36454"/>
                        <a:pt x="388465" y="29775"/>
                        <a:pt x="377335" y="25323"/>
                      </a:cubicBezTo>
                      <a:cubicBezTo>
                        <a:pt x="353960" y="16418"/>
                        <a:pt x="328359" y="13078"/>
                        <a:pt x="303872" y="11966"/>
                      </a:cubicBezTo>
                      <a:cubicBezTo>
                        <a:pt x="279383" y="10853"/>
                        <a:pt x="254895" y="8627"/>
                        <a:pt x="231520" y="9740"/>
                      </a:cubicBezTo>
                      <a:cubicBezTo>
                        <a:pt x="208146" y="10853"/>
                        <a:pt x="186998" y="14192"/>
                        <a:pt x="166962" y="17531"/>
                      </a:cubicBezTo>
                      <a:cubicBezTo>
                        <a:pt x="126891" y="23096"/>
                        <a:pt x="93499" y="28662"/>
                        <a:pt x="71237" y="35341"/>
                      </a:cubicBezTo>
                      <a:cubicBezTo>
                        <a:pt x="47862" y="42018"/>
                        <a:pt x="53428" y="39792"/>
                        <a:pt x="35619" y="45358"/>
                      </a:cubicBezTo>
                      <a:cubicBezTo>
                        <a:pt x="17809" y="50923"/>
                        <a:pt x="1113" y="55376"/>
                        <a:pt x="0" y="52036"/>
                      </a:cubicBezTo>
                      <a:cubicBezTo>
                        <a:pt x="0" y="48697"/>
                        <a:pt x="13357" y="38680"/>
                        <a:pt x="28940" y="38680"/>
                      </a:cubicBezTo>
                      <a:cubicBezTo>
                        <a:pt x="46749" y="32001"/>
                        <a:pt x="42297" y="35341"/>
                        <a:pt x="65671" y="28662"/>
                      </a:cubicBezTo>
                      <a:cubicBezTo>
                        <a:pt x="87934" y="21983"/>
                        <a:pt x="121325" y="13078"/>
                        <a:pt x="162510" y="7514"/>
                      </a:cubicBezTo>
                      <a:cubicBezTo>
                        <a:pt x="182545" y="4174"/>
                        <a:pt x="205920" y="1948"/>
                        <a:pt x="229294" y="83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0" name="任意多边形: 形状 1469" descr="1bd6fc12-04a5-4910-be7f-a196df9acbb1"/>
                <p:cNvSpPr/>
                <p:nvPr/>
              </p:nvSpPr>
              <p:spPr>
                <a:xfrm>
                  <a:off x="1836474" y="625380"/>
                  <a:ext cx="58859" cy="128900"/>
                </a:xfrm>
                <a:custGeom>
                  <a:avLst/>
                  <a:gdLst>
                    <a:gd name="connsiteX0" fmla="*/ 11965 w 58859"/>
                    <a:gd name="connsiteY0" fmla="*/ 896 h 128900"/>
                    <a:gd name="connsiteX1" fmla="*/ 18644 w 58859"/>
                    <a:gd name="connsiteY1" fmla="*/ 6462 h 128900"/>
                    <a:gd name="connsiteX2" fmla="*/ 35341 w 58859"/>
                    <a:gd name="connsiteY2" fmla="*/ 18705 h 128900"/>
                    <a:gd name="connsiteX3" fmla="*/ 44245 w 58859"/>
                    <a:gd name="connsiteY3" fmla="*/ 28723 h 128900"/>
                    <a:gd name="connsiteX4" fmla="*/ 50923 w 58859"/>
                    <a:gd name="connsiteY4" fmla="*/ 40967 h 128900"/>
                    <a:gd name="connsiteX5" fmla="*/ 58715 w 58859"/>
                    <a:gd name="connsiteY5" fmla="*/ 69907 h 128900"/>
                    <a:gd name="connsiteX6" fmla="*/ 53149 w 58859"/>
                    <a:gd name="connsiteY6" fmla="*/ 84377 h 128900"/>
                    <a:gd name="connsiteX7" fmla="*/ 45358 w 58859"/>
                    <a:gd name="connsiteY7" fmla="*/ 97734 h 128900"/>
                    <a:gd name="connsiteX8" fmla="*/ 28662 w 58859"/>
                    <a:gd name="connsiteY8" fmla="*/ 118882 h 128900"/>
                    <a:gd name="connsiteX9" fmla="*/ 9740 w 58859"/>
                    <a:gd name="connsiteY9" fmla="*/ 125561 h 128900"/>
                    <a:gd name="connsiteX10" fmla="*/ 3061 w 58859"/>
                    <a:gd name="connsiteY10" fmla="*/ 128900 h 128900"/>
                    <a:gd name="connsiteX11" fmla="*/ 835 w 58859"/>
                    <a:gd name="connsiteY11" fmla="*/ 125561 h 128900"/>
                    <a:gd name="connsiteX12" fmla="*/ 835 w 58859"/>
                    <a:gd name="connsiteY12" fmla="*/ 123335 h 128900"/>
                    <a:gd name="connsiteX13" fmla="*/ 7514 w 58859"/>
                    <a:gd name="connsiteY13" fmla="*/ 119995 h 128900"/>
                    <a:gd name="connsiteX14" fmla="*/ 20870 w 58859"/>
                    <a:gd name="connsiteY14" fmla="*/ 108865 h 128900"/>
                    <a:gd name="connsiteX15" fmla="*/ 34227 w 58859"/>
                    <a:gd name="connsiteY15" fmla="*/ 91055 h 128900"/>
                    <a:gd name="connsiteX16" fmla="*/ 39792 w 58859"/>
                    <a:gd name="connsiteY16" fmla="*/ 79925 h 128900"/>
                    <a:gd name="connsiteX17" fmla="*/ 43132 w 58859"/>
                    <a:gd name="connsiteY17" fmla="*/ 67681 h 128900"/>
                    <a:gd name="connsiteX18" fmla="*/ 36454 w 58859"/>
                    <a:gd name="connsiteY18" fmla="*/ 44306 h 128900"/>
                    <a:gd name="connsiteX19" fmla="*/ 33114 w 58859"/>
                    <a:gd name="connsiteY19" fmla="*/ 33176 h 128900"/>
                    <a:gd name="connsiteX20" fmla="*/ 24210 w 58859"/>
                    <a:gd name="connsiteY20" fmla="*/ 26497 h 128900"/>
                    <a:gd name="connsiteX21" fmla="*/ 13078 w 58859"/>
                    <a:gd name="connsiteY21" fmla="*/ 15366 h 128900"/>
                    <a:gd name="connsiteX22" fmla="*/ 7514 w 58859"/>
                    <a:gd name="connsiteY22" fmla="*/ 12027 h 128900"/>
                    <a:gd name="connsiteX23" fmla="*/ 4174 w 58859"/>
                    <a:gd name="connsiteY23" fmla="*/ 4236 h 128900"/>
                    <a:gd name="connsiteX24" fmla="*/ 11965 w 58859"/>
                    <a:gd name="connsiteY24" fmla="*/ 896 h 128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8859" h="128900">
                      <a:moveTo>
                        <a:pt x="11965" y="896"/>
                      </a:moveTo>
                      <a:cubicBezTo>
                        <a:pt x="16418" y="3123"/>
                        <a:pt x="14191" y="4236"/>
                        <a:pt x="18644" y="6462"/>
                      </a:cubicBezTo>
                      <a:cubicBezTo>
                        <a:pt x="23096" y="9800"/>
                        <a:pt x="29775" y="13140"/>
                        <a:pt x="35341" y="18705"/>
                      </a:cubicBezTo>
                      <a:cubicBezTo>
                        <a:pt x="38680" y="22045"/>
                        <a:pt x="42018" y="25384"/>
                        <a:pt x="44245" y="28723"/>
                      </a:cubicBezTo>
                      <a:cubicBezTo>
                        <a:pt x="46471" y="32063"/>
                        <a:pt x="48697" y="36514"/>
                        <a:pt x="50923" y="40967"/>
                      </a:cubicBezTo>
                      <a:cubicBezTo>
                        <a:pt x="54263" y="48759"/>
                        <a:pt x="59828" y="58777"/>
                        <a:pt x="58715" y="69907"/>
                      </a:cubicBezTo>
                      <a:cubicBezTo>
                        <a:pt x="58715" y="75472"/>
                        <a:pt x="55376" y="79925"/>
                        <a:pt x="53149" y="84377"/>
                      </a:cubicBezTo>
                      <a:cubicBezTo>
                        <a:pt x="50923" y="89942"/>
                        <a:pt x="47584" y="93281"/>
                        <a:pt x="45358" y="97734"/>
                      </a:cubicBezTo>
                      <a:cubicBezTo>
                        <a:pt x="40905" y="105526"/>
                        <a:pt x="35341" y="114430"/>
                        <a:pt x="28662" y="118882"/>
                      </a:cubicBezTo>
                      <a:cubicBezTo>
                        <a:pt x="21983" y="123335"/>
                        <a:pt x="14191" y="124448"/>
                        <a:pt x="9740" y="125561"/>
                      </a:cubicBezTo>
                      <a:cubicBezTo>
                        <a:pt x="5288" y="127787"/>
                        <a:pt x="6401" y="127787"/>
                        <a:pt x="3061" y="128900"/>
                      </a:cubicBezTo>
                      <a:cubicBezTo>
                        <a:pt x="1948" y="128900"/>
                        <a:pt x="835" y="126674"/>
                        <a:pt x="835" y="125561"/>
                      </a:cubicBezTo>
                      <a:cubicBezTo>
                        <a:pt x="-278" y="124448"/>
                        <a:pt x="-278" y="124448"/>
                        <a:pt x="835" y="123335"/>
                      </a:cubicBezTo>
                      <a:cubicBezTo>
                        <a:pt x="4174" y="121108"/>
                        <a:pt x="4174" y="122221"/>
                        <a:pt x="7514" y="119995"/>
                      </a:cubicBezTo>
                      <a:cubicBezTo>
                        <a:pt x="11965" y="117769"/>
                        <a:pt x="15305" y="113316"/>
                        <a:pt x="20870" y="108865"/>
                      </a:cubicBezTo>
                      <a:cubicBezTo>
                        <a:pt x="25323" y="104413"/>
                        <a:pt x="29775" y="97734"/>
                        <a:pt x="34227" y="91055"/>
                      </a:cubicBezTo>
                      <a:cubicBezTo>
                        <a:pt x="35341" y="87716"/>
                        <a:pt x="38680" y="84377"/>
                        <a:pt x="39792" y="79925"/>
                      </a:cubicBezTo>
                      <a:cubicBezTo>
                        <a:pt x="42018" y="75472"/>
                        <a:pt x="43132" y="72133"/>
                        <a:pt x="43132" y="67681"/>
                      </a:cubicBezTo>
                      <a:cubicBezTo>
                        <a:pt x="43132" y="58777"/>
                        <a:pt x="39792" y="50985"/>
                        <a:pt x="36454" y="44306"/>
                      </a:cubicBezTo>
                      <a:cubicBezTo>
                        <a:pt x="35341" y="40967"/>
                        <a:pt x="35341" y="36514"/>
                        <a:pt x="33114" y="33176"/>
                      </a:cubicBezTo>
                      <a:cubicBezTo>
                        <a:pt x="30888" y="29837"/>
                        <a:pt x="26436" y="28723"/>
                        <a:pt x="24210" y="26497"/>
                      </a:cubicBezTo>
                      <a:cubicBezTo>
                        <a:pt x="19757" y="22045"/>
                        <a:pt x="16418" y="17592"/>
                        <a:pt x="13078" y="15366"/>
                      </a:cubicBezTo>
                      <a:cubicBezTo>
                        <a:pt x="9740" y="13140"/>
                        <a:pt x="9740" y="13140"/>
                        <a:pt x="7514" y="12027"/>
                      </a:cubicBezTo>
                      <a:cubicBezTo>
                        <a:pt x="4174" y="10914"/>
                        <a:pt x="3061" y="7574"/>
                        <a:pt x="4174" y="4236"/>
                      </a:cubicBezTo>
                      <a:cubicBezTo>
                        <a:pt x="5288" y="896"/>
                        <a:pt x="10853" y="-1330"/>
                        <a:pt x="11965" y="89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1" name="任意多边形: 形状 1470" descr="a51c696a-2841-4aa7-b798-dfd4f497e77f"/>
                <p:cNvSpPr/>
                <p:nvPr/>
              </p:nvSpPr>
              <p:spPr>
                <a:xfrm>
                  <a:off x="1594374" y="376946"/>
                  <a:ext cx="179205" cy="128176"/>
                </a:xfrm>
                <a:custGeom>
                  <a:avLst/>
                  <a:gdLst>
                    <a:gd name="connsiteX0" fmla="*/ 93782 w 179205"/>
                    <a:gd name="connsiteY0" fmla="*/ 0 h 128176"/>
                    <a:gd name="connsiteX1" fmla="*/ 148323 w 179205"/>
                    <a:gd name="connsiteY1" fmla="*/ 11131 h 128176"/>
                    <a:gd name="connsiteX2" fmla="*/ 167245 w 179205"/>
                    <a:gd name="connsiteY2" fmla="*/ 30053 h 128176"/>
                    <a:gd name="connsiteX3" fmla="*/ 177263 w 179205"/>
                    <a:gd name="connsiteY3" fmla="*/ 52315 h 128176"/>
                    <a:gd name="connsiteX4" fmla="*/ 175037 w 179205"/>
                    <a:gd name="connsiteY4" fmla="*/ 93498 h 128176"/>
                    <a:gd name="connsiteX5" fmla="*/ 159453 w 179205"/>
                    <a:gd name="connsiteY5" fmla="*/ 117987 h 128176"/>
                    <a:gd name="connsiteX6" fmla="*/ 153889 w 179205"/>
                    <a:gd name="connsiteY6" fmla="*/ 126891 h 128176"/>
                    <a:gd name="connsiteX7" fmla="*/ 149436 w 179205"/>
                    <a:gd name="connsiteY7" fmla="*/ 126891 h 128176"/>
                    <a:gd name="connsiteX8" fmla="*/ 148323 w 179205"/>
                    <a:gd name="connsiteY8" fmla="*/ 124664 h 128176"/>
                    <a:gd name="connsiteX9" fmla="*/ 153889 w 179205"/>
                    <a:gd name="connsiteY9" fmla="*/ 115760 h 128176"/>
                    <a:gd name="connsiteX10" fmla="*/ 162793 w 179205"/>
                    <a:gd name="connsiteY10" fmla="*/ 90160 h 128176"/>
                    <a:gd name="connsiteX11" fmla="*/ 163906 w 179205"/>
                    <a:gd name="connsiteY11" fmla="*/ 55654 h 128176"/>
                    <a:gd name="connsiteX12" fmla="*/ 156114 w 179205"/>
                    <a:gd name="connsiteY12" fmla="*/ 37845 h 128176"/>
                    <a:gd name="connsiteX13" fmla="*/ 139418 w 179205"/>
                    <a:gd name="connsiteY13" fmla="*/ 24488 h 128176"/>
                    <a:gd name="connsiteX14" fmla="*/ 94896 w 179205"/>
                    <a:gd name="connsiteY14" fmla="*/ 15583 h 128176"/>
                    <a:gd name="connsiteX15" fmla="*/ 72634 w 179205"/>
                    <a:gd name="connsiteY15" fmla="*/ 15583 h 128176"/>
                    <a:gd name="connsiteX16" fmla="*/ 53711 w 179205"/>
                    <a:gd name="connsiteY16" fmla="*/ 22261 h 128176"/>
                    <a:gd name="connsiteX17" fmla="*/ 24771 w 179205"/>
                    <a:gd name="connsiteY17" fmla="*/ 30053 h 128176"/>
                    <a:gd name="connsiteX18" fmla="*/ 13641 w 179205"/>
                    <a:gd name="connsiteY18" fmla="*/ 33393 h 128176"/>
                    <a:gd name="connsiteX19" fmla="*/ 284 w 179205"/>
                    <a:gd name="connsiteY19" fmla="*/ 32280 h 128176"/>
                    <a:gd name="connsiteX20" fmla="*/ 5849 w 179205"/>
                    <a:gd name="connsiteY20" fmla="*/ 20035 h 128176"/>
                    <a:gd name="connsiteX21" fmla="*/ 18093 w 179205"/>
                    <a:gd name="connsiteY21" fmla="*/ 16696 h 128176"/>
                    <a:gd name="connsiteX22" fmla="*/ 48147 w 179205"/>
                    <a:gd name="connsiteY22" fmla="*/ 6679 h 128176"/>
                    <a:gd name="connsiteX23" fmla="*/ 69295 w 179205"/>
                    <a:gd name="connsiteY23" fmla="*/ 2226 h 128176"/>
                    <a:gd name="connsiteX24" fmla="*/ 93782 w 179205"/>
                    <a:gd name="connsiteY24" fmla="*/ 0 h 128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79205" h="128176">
                      <a:moveTo>
                        <a:pt x="93782" y="0"/>
                      </a:moveTo>
                      <a:cubicBezTo>
                        <a:pt x="111591" y="0"/>
                        <a:pt x="131626" y="2226"/>
                        <a:pt x="148323" y="11131"/>
                      </a:cubicBezTo>
                      <a:cubicBezTo>
                        <a:pt x="156114" y="15583"/>
                        <a:pt x="161680" y="23375"/>
                        <a:pt x="167245" y="30053"/>
                      </a:cubicBezTo>
                      <a:cubicBezTo>
                        <a:pt x="172811" y="36732"/>
                        <a:pt x="176150" y="44523"/>
                        <a:pt x="177263" y="52315"/>
                      </a:cubicBezTo>
                      <a:cubicBezTo>
                        <a:pt x="180603" y="67898"/>
                        <a:pt x="179490" y="82368"/>
                        <a:pt x="175037" y="93498"/>
                      </a:cubicBezTo>
                      <a:cubicBezTo>
                        <a:pt x="170585" y="104629"/>
                        <a:pt x="162793" y="112421"/>
                        <a:pt x="159453" y="117987"/>
                      </a:cubicBezTo>
                      <a:cubicBezTo>
                        <a:pt x="155002" y="123551"/>
                        <a:pt x="157227" y="122438"/>
                        <a:pt x="153889" y="126891"/>
                      </a:cubicBezTo>
                      <a:cubicBezTo>
                        <a:pt x="152776" y="129117"/>
                        <a:pt x="150550" y="128004"/>
                        <a:pt x="149436" y="126891"/>
                      </a:cubicBezTo>
                      <a:cubicBezTo>
                        <a:pt x="148323" y="126891"/>
                        <a:pt x="147210" y="126891"/>
                        <a:pt x="148323" y="124664"/>
                      </a:cubicBezTo>
                      <a:cubicBezTo>
                        <a:pt x="151663" y="120212"/>
                        <a:pt x="150550" y="121325"/>
                        <a:pt x="153889" y="115760"/>
                      </a:cubicBezTo>
                      <a:cubicBezTo>
                        <a:pt x="157227" y="109082"/>
                        <a:pt x="159453" y="100177"/>
                        <a:pt x="162793" y="90160"/>
                      </a:cubicBezTo>
                      <a:cubicBezTo>
                        <a:pt x="165019" y="80142"/>
                        <a:pt x="167245" y="67898"/>
                        <a:pt x="163906" y="55654"/>
                      </a:cubicBezTo>
                      <a:cubicBezTo>
                        <a:pt x="162793" y="48975"/>
                        <a:pt x="160567" y="43410"/>
                        <a:pt x="156114" y="37845"/>
                      </a:cubicBezTo>
                      <a:cubicBezTo>
                        <a:pt x="151663" y="33393"/>
                        <a:pt x="146097" y="27827"/>
                        <a:pt x="139418" y="24488"/>
                      </a:cubicBezTo>
                      <a:cubicBezTo>
                        <a:pt x="126062" y="16696"/>
                        <a:pt x="109365" y="15583"/>
                        <a:pt x="94896" y="15583"/>
                      </a:cubicBezTo>
                      <a:cubicBezTo>
                        <a:pt x="87104" y="15583"/>
                        <a:pt x="79312" y="14470"/>
                        <a:pt x="72634" y="15583"/>
                      </a:cubicBezTo>
                      <a:cubicBezTo>
                        <a:pt x="65955" y="16696"/>
                        <a:pt x="59277" y="21148"/>
                        <a:pt x="53711" y="22261"/>
                      </a:cubicBezTo>
                      <a:cubicBezTo>
                        <a:pt x="42581" y="25601"/>
                        <a:pt x="31450" y="27827"/>
                        <a:pt x="24771" y="30053"/>
                      </a:cubicBezTo>
                      <a:cubicBezTo>
                        <a:pt x="18093" y="32280"/>
                        <a:pt x="19207" y="31166"/>
                        <a:pt x="13641" y="33393"/>
                      </a:cubicBezTo>
                      <a:cubicBezTo>
                        <a:pt x="8075" y="35619"/>
                        <a:pt x="1397" y="35619"/>
                        <a:pt x="284" y="32280"/>
                      </a:cubicBezTo>
                      <a:cubicBezTo>
                        <a:pt x="-830" y="28940"/>
                        <a:pt x="1397" y="23375"/>
                        <a:pt x="5849" y="20035"/>
                      </a:cubicBezTo>
                      <a:cubicBezTo>
                        <a:pt x="11415" y="16696"/>
                        <a:pt x="11415" y="20035"/>
                        <a:pt x="18093" y="16696"/>
                      </a:cubicBezTo>
                      <a:cubicBezTo>
                        <a:pt x="24771" y="14470"/>
                        <a:pt x="34789" y="10018"/>
                        <a:pt x="48147" y="6679"/>
                      </a:cubicBezTo>
                      <a:cubicBezTo>
                        <a:pt x="54824" y="5566"/>
                        <a:pt x="61503" y="3339"/>
                        <a:pt x="69295" y="2226"/>
                      </a:cubicBezTo>
                      <a:cubicBezTo>
                        <a:pt x="77086" y="1113"/>
                        <a:pt x="84877" y="0"/>
                        <a:pt x="93782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2" name="任意多边形: 形状 1471" descr="38ccafeb-be30-49a5-a794-143dfce404f6"/>
                <p:cNvSpPr/>
                <p:nvPr/>
              </p:nvSpPr>
              <p:spPr>
                <a:xfrm>
                  <a:off x="745154" y="671182"/>
                  <a:ext cx="38069" cy="75307"/>
                </a:xfrm>
                <a:custGeom>
                  <a:avLst/>
                  <a:gdLst>
                    <a:gd name="connsiteX0" fmla="*/ 13582 w 38069"/>
                    <a:gd name="connsiteY0" fmla="*/ 731 h 75307"/>
                    <a:gd name="connsiteX1" fmla="*/ 21372 w 38069"/>
                    <a:gd name="connsiteY1" fmla="*/ 1844 h 75307"/>
                    <a:gd name="connsiteX2" fmla="*/ 28051 w 38069"/>
                    <a:gd name="connsiteY2" fmla="*/ 9636 h 75307"/>
                    <a:gd name="connsiteX3" fmla="*/ 24712 w 38069"/>
                    <a:gd name="connsiteY3" fmla="*/ 10749 h 75307"/>
                    <a:gd name="connsiteX4" fmla="*/ 21372 w 38069"/>
                    <a:gd name="connsiteY4" fmla="*/ 17427 h 75307"/>
                    <a:gd name="connsiteX5" fmla="*/ 20259 w 38069"/>
                    <a:gd name="connsiteY5" fmla="*/ 21879 h 75307"/>
                    <a:gd name="connsiteX6" fmla="*/ 19147 w 38069"/>
                    <a:gd name="connsiteY6" fmla="*/ 27445 h 75307"/>
                    <a:gd name="connsiteX7" fmla="*/ 22486 w 38069"/>
                    <a:gd name="connsiteY7" fmla="*/ 39689 h 75307"/>
                    <a:gd name="connsiteX8" fmla="*/ 21372 w 38069"/>
                    <a:gd name="connsiteY8" fmla="*/ 46367 h 75307"/>
                    <a:gd name="connsiteX9" fmla="*/ 22486 w 38069"/>
                    <a:gd name="connsiteY9" fmla="*/ 53046 h 75307"/>
                    <a:gd name="connsiteX10" fmla="*/ 31390 w 38069"/>
                    <a:gd name="connsiteY10" fmla="*/ 61951 h 75307"/>
                    <a:gd name="connsiteX11" fmla="*/ 34730 w 38069"/>
                    <a:gd name="connsiteY11" fmla="*/ 69742 h 75307"/>
                    <a:gd name="connsiteX12" fmla="*/ 38069 w 38069"/>
                    <a:gd name="connsiteY12" fmla="*/ 70856 h 75307"/>
                    <a:gd name="connsiteX13" fmla="*/ 35843 w 38069"/>
                    <a:gd name="connsiteY13" fmla="*/ 74194 h 75307"/>
                    <a:gd name="connsiteX14" fmla="*/ 33617 w 38069"/>
                    <a:gd name="connsiteY14" fmla="*/ 75307 h 75307"/>
                    <a:gd name="connsiteX15" fmla="*/ 30277 w 38069"/>
                    <a:gd name="connsiteY15" fmla="*/ 73081 h 75307"/>
                    <a:gd name="connsiteX16" fmla="*/ 20259 w 38069"/>
                    <a:gd name="connsiteY16" fmla="*/ 68629 h 75307"/>
                    <a:gd name="connsiteX17" fmla="*/ 9129 w 38069"/>
                    <a:gd name="connsiteY17" fmla="*/ 57498 h 75307"/>
                    <a:gd name="connsiteX18" fmla="*/ 5790 w 38069"/>
                    <a:gd name="connsiteY18" fmla="*/ 49706 h 75307"/>
                    <a:gd name="connsiteX19" fmla="*/ 3563 w 38069"/>
                    <a:gd name="connsiteY19" fmla="*/ 41916 h 75307"/>
                    <a:gd name="connsiteX20" fmla="*/ 224 w 38069"/>
                    <a:gd name="connsiteY20" fmla="*/ 26332 h 75307"/>
                    <a:gd name="connsiteX21" fmla="*/ 3563 w 38069"/>
                    <a:gd name="connsiteY21" fmla="*/ 19653 h 75307"/>
                    <a:gd name="connsiteX22" fmla="*/ 3563 w 38069"/>
                    <a:gd name="connsiteY22" fmla="*/ 12975 h 75307"/>
                    <a:gd name="connsiteX23" fmla="*/ 10242 w 38069"/>
                    <a:gd name="connsiteY23" fmla="*/ 4071 h 75307"/>
                    <a:gd name="connsiteX24" fmla="*/ 13582 w 38069"/>
                    <a:gd name="connsiteY24" fmla="*/ 731 h 75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8069" h="75307">
                      <a:moveTo>
                        <a:pt x="13582" y="731"/>
                      </a:moveTo>
                      <a:cubicBezTo>
                        <a:pt x="14695" y="-382"/>
                        <a:pt x="18033" y="-382"/>
                        <a:pt x="21372" y="1844"/>
                      </a:cubicBezTo>
                      <a:cubicBezTo>
                        <a:pt x="24712" y="4071"/>
                        <a:pt x="26938" y="7410"/>
                        <a:pt x="28051" y="9636"/>
                      </a:cubicBezTo>
                      <a:cubicBezTo>
                        <a:pt x="28051" y="10749"/>
                        <a:pt x="25825" y="8523"/>
                        <a:pt x="24712" y="10749"/>
                      </a:cubicBezTo>
                      <a:cubicBezTo>
                        <a:pt x="23599" y="11862"/>
                        <a:pt x="22486" y="14089"/>
                        <a:pt x="21372" y="17427"/>
                      </a:cubicBezTo>
                      <a:cubicBezTo>
                        <a:pt x="21372" y="18541"/>
                        <a:pt x="20259" y="19653"/>
                        <a:pt x="20259" y="21879"/>
                      </a:cubicBezTo>
                      <a:cubicBezTo>
                        <a:pt x="20259" y="22993"/>
                        <a:pt x="19147" y="25219"/>
                        <a:pt x="19147" y="27445"/>
                      </a:cubicBezTo>
                      <a:cubicBezTo>
                        <a:pt x="19147" y="31897"/>
                        <a:pt x="21372" y="35237"/>
                        <a:pt x="22486" y="39689"/>
                      </a:cubicBezTo>
                      <a:cubicBezTo>
                        <a:pt x="22486" y="41916"/>
                        <a:pt x="20259" y="44141"/>
                        <a:pt x="21372" y="46367"/>
                      </a:cubicBezTo>
                      <a:cubicBezTo>
                        <a:pt x="21372" y="48593"/>
                        <a:pt x="21372" y="50819"/>
                        <a:pt x="22486" y="53046"/>
                      </a:cubicBezTo>
                      <a:cubicBezTo>
                        <a:pt x="24712" y="57498"/>
                        <a:pt x="29164" y="59724"/>
                        <a:pt x="31390" y="61951"/>
                      </a:cubicBezTo>
                      <a:cubicBezTo>
                        <a:pt x="32504" y="64177"/>
                        <a:pt x="33617" y="68629"/>
                        <a:pt x="34730" y="69742"/>
                      </a:cubicBezTo>
                      <a:cubicBezTo>
                        <a:pt x="36956" y="70856"/>
                        <a:pt x="36956" y="69742"/>
                        <a:pt x="38069" y="70856"/>
                      </a:cubicBezTo>
                      <a:cubicBezTo>
                        <a:pt x="38069" y="71968"/>
                        <a:pt x="36956" y="73081"/>
                        <a:pt x="35843" y="74194"/>
                      </a:cubicBezTo>
                      <a:cubicBezTo>
                        <a:pt x="34730" y="75307"/>
                        <a:pt x="34730" y="75307"/>
                        <a:pt x="33617" y="75307"/>
                      </a:cubicBezTo>
                      <a:cubicBezTo>
                        <a:pt x="32504" y="74194"/>
                        <a:pt x="32504" y="74194"/>
                        <a:pt x="30277" y="73081"/>
                      </a:cubicBezTo>
                      <a:cubicBezTo>
                        <a:pt x="28051" y="71968"/>
                        <a:pt x="23599" y="71968"/>
                        <a:pt x="20259" y="68629"/>
                      </a:cubicBezTo>
                      <a:cubicBezTo>
                        <a:pt x="15808" y="65290"/>
                        <a:pt x="12468" y="61951"/>
                        <a:pt x="9129" y="57498"/>
                      </a:cubicBezTo>
                      <a:cubicBezTo>
                        <a:pt x="6903" y="55272"/>
                        <a:pt x="6903" y="51933"/>
                        <a:pt x="5790" y="49706"/>
                      </a:cubicBezTo>
                      <a:cubicBezTo>
                        <a:pt x="4677" y="47480"/>
                        <a:pt x="4677" y="44141"/>
                        <a:pt x="3563" y="41916"/>
                      </a:cubicBezTo>
                      <a:cubicBezTo>
                        <a:pt x="2450" y="37463"/>
                        <a:pt x="-889" y="31897"/>
                        <a:pt x="224" y="26332"/>
                      </a:cubicBezTo>
                      <a:cubicBezTo>
                        <a:pt x="224" y="24106"/>
                        <a:pt x="3563" y="21879"/>
                        <a:pt x="3563" y="19653"/>
                      </a:cubicBezTo>
                      <a:cubicBezTo>
                        <a:pt x="4677" y="17427"/>
                        <a:pt x="2450" y="15202"/>
                        <a:pt x="3563" y="12975"/>
                      </a:cubicBezTo>
                      <a:cubicBezTo>
                        <a:pt x="4677" y="8523"/>
                        <a:pt x="9129" y="6297"/>
                        <a:pt x="10242" y="4071"/>
                      </a:cubicBezTo>
                      <a:cubicBezTo>
                        <a:pt x="12468" y="1844"/>
                        <a:pt x="12468" y="1844"/>
                        <a:pt x="13582" y="7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3" name="任意多边形: 形状 1472" descr="52de63b0-379a-4eb1-87a1-22c3cb6dade3"/>
                <p:cNvSpPr/>
                <p:nvPr/>
              </p:nvSpPr>
              <p:spPr>
                <a:xfrm>
                  <a:off x="775431" y="512011"/>
                  <a:ext cx="30053" cy="67516"/>
                </a:xfrm>
                <a:custGeom>
                  <a:avLst/>
                  <a:gdLst>
                    <a:gd name="connsiteX0" fmla="*/ 16696 w 30053"/>
                    <a:gd name="connsiteY0" fmla="*/ 731 h 67516"/>
                    <a:gd name="connsiteX1" fmla="*/ 24488 w 30053"/>
                    <a:gd name="connsiteY1" fmla="*/ 1844 h 67516"/>
                    <a:gd name="connsiteX2" fmla="*/ 30053 w 30053"/>
                    <a:gd name="connsiteY2" fmla="*/ 7410 h 67516"/>
                    <a:gd name="connsiteX3" fmla="*/ 26714 w 30053"/>
                    <a:gd name="connsiteY3" fmla="*/ 8523 h 67516"/>
                    <a:gd name="connsiteX4" fmla="*/ 23375 w 30053"/>
                    <a:gd name="connsiteY4" fmla="*/ 15202 h 67516"/>
                    <a:gd name="connsiteX5" fmla="*/ 21148 w 30053"/>
                    <a:gd name="connsiteY5" fmla="*/ 19653 h 67516"/>
                    <a:gd name="connsiteX6" fmla="*/ 18922 w 30053"/>
                    <a:gd name="connsiteY6" fmla="*/ 24106 h 67516"/>
                    <a:gd name="connsiteX7" fmla="*/ 17809 w 30053"/>
                    <a:gd name="connsiteY7" fmla="*/ 35237 h 67516"/>
                    <a:gd name="connsiteX8" fmla="*/ 14470 w 30053"/>
                    <a:gd name="connsiteY8" fmla="*/ 40802 h 67516"/>
                    <a:gd name="connsiteX9" fmla="*/ 12244 w 30053"/>
                    <a:gd name="connsiteY9" fmla="*/ 46367 h 67516"/>
                    <a:gd name="connsiteX10" fmla="*/ 14470 w 30053"/>
                    <a:gd name="connsiteY10" fmla="*/ 56385 h 67516"/>
                    <a:gd name="connsiteX11" fmla="*/ 12244 w 30053"/>
                    <a:gd name="connsiteY11" fmla="*/ 64177 h 67516"/>
                    <a:gd name="connsiteX12" fmla="*/ 13356 w 30053"/>
                    <a:gd name="connsiteY12" fmla="*/ 66403 h 67516"/>
                    <a:gd name="connsiteX13" fmla="*/ 10018 w 30053"/>
                    <a:gd name="connsiteY13" fmla="*/ 67516 h 67516"/>
                    <a:gd name="connsiteX14" fmla="*/ 7792 w 30053"/>
                    <a:gd name="connsiteY14" fmla="*/ 67516 h 67516"/>
                    <a:gd name="connsiteX15" fmla="*/ 6679 w 30053"/>
                    <a:gd name="connsiteY15" fmla="*/ 65290 h 67516"/>
                    <a:gd name="connsiteX16" fmla="*/ 2227 w 30053"/>
                    <a:gd name="connsiteY16" fmla="*/ 57498 h 67516"/>
                    <a:gd name="connsiteX17" fmla="*/ 0 w 30053"/>
                    <a:gd name="connsiteY17" fmla="*/ 46367 h 67516"/>
                    <a:gd name="connsiteX18" fmla="*/ 1113 w 30053"/>
                    <a:gd name="connsiteY18" fmla="*/ 39689 h 67516"/>
                    <a:gd name="connsiteX19" fmla="*/ 2227 w 30053"/>
                    <a:gd name="connsiteY19" fmla="*/ 33011 h 67516"/>
                    <a:gd name="connsiteX20" fmla="*/ 3339 w 30053"/>
                    <a:gd name="connsiteY20" fmla="*/ 19653 h 67516"/>
                    <a:gd name="connsiteX21" fmla="*/ 7792 w 30053"/>
                    <a:gd name="connsiteY21" fmla="*/ 15202 h 67516"/>
                    <a:gd name="connsiteX22" fmla="*/ 7792 w 30053"/>
                    <a:gd name="connsiteY22" fmla="*/ 9636 h 67516"/>
                    <a:gd name="connsiteX23" fmla="*/ 14470 w 30053"/>
                    <a:gd name="connsiteY23" fmla="*/ 2957 h 67516"/>
                    <a:gd name="connsiteX24" fmla="*/ 16696 w 30053"/>
                    <a:gd name="connsiteY24" fmla="*/ 731 h 67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053" h="67516">
                      <a:moveTo>
                        <a:pt x="16696" y="731"/>
                      </a:moveTo>
                      <a:cubicBezTo>
                        <a:pt x="17809" y="-382"/>
                        <a:pt x="21148" y="-382"/>
                        <a:pt x="24488" y="1844"/>
                      </a:cubicBezTo>
                      <a:cubicBezTo>
                        <a:pt x="26714" y="4070"/>
                        <a:pt x="30053" y="6297"/>
                        <a:pt x="30053" y="7410"/>
                      </a:cubicBezTo>
                      <a:cubicBezTo>
                        <a:pt x="28940" y="8523"/>
                        <a:pt x="27827" y="7410"/>
                        <a:pt x="26714" y="8523"/>
                      </a:cubicBezTo>
                      <a:cubicBezTo>
                        <a:pt x="25601" y="10749"/>
                        <a:pt x="24488" y="12975"/>
                        <a:pt x="23375" y="15202"/>
                      </a:cubicBezTo>
                      <a:cubicBezTo>
                        <a:pt x="22261" y="16315"/>
                        <a:pt x="22261" y="18540"/>
                        <a:pt x="21148" y="19653"/>
                      </a:cubicBezTo>
                      <a:cubicBezTo>
                        <a:pt x="20035" y="20766"/>
                        <a:pt x="20035" y="21879"/>
                        <a:pt x="18922" y="24106"/>
                      </a:cubicBezTo>
                      <a:cubicBezTo>
                        <a:pt x="16696" y="27445"/>
                        <a:pt x="18922" y="31897"/>
                        <a:pt x="17809" y="35237"/>
                      </a:cubicBezTo>
                      <a:cubicBezTo>
                        <a:pt x="17809" y="37463"/>
                        <a:pt x="14470" y="38576"/>
                        <a:pt x="14470" y="40802"/>
                      </a:cubicBezTo>
                      <a:cubicBezTo>
                        <a:pt x="13356" y="43028"/>
                        <a:pt x="12244" y="44142"/>
                        <a:pt x="12244" y="46367"/>
                      </a:cubicBezTo>
                      <a:cubicBezTo>
                        <a:pt x="12244" y="50819"/>
                        <a:pt x="14470" y="53046"/>
                        <a:pt x="14470" y="56385"/>
                      </a:cubicBezTo>
                      <a:cubicBezTo>
                        <a:pt x="14470" y="59724"/>
                        <a:pt x="12244" y="61951"/>
                        <a:pt x="12244" y="64177"/>
                      </a:cubicBezTo>
                      <a:cubicBezTo>
                        <a:pt x="12244" y="65290"/>
                        <a:pt x="13356" y="65290"/>
                        <a:pt x="13356" y="66403"/>
                      </a:cubicBezTo>
                      <a:cubicBezTo>
                        <a:pt x="13356" y="66403"/>
                        <a:pt x="12244" y="67516"/>
                        <a:pt x="10018" y="67516"/>
                      </a:cubicBezTo>
                      <a:cubicBezTo>
                        <a:pt x="8905" y="67516"/>
                        <a:pt x="7792" y="67516"/>
                        <a:pt x="7792" y="67516"/>
                      </a:cubicBezTo>
                      <a:cubicBezTo>
                        <a:pt x="6679" y="66403"/>
                        <a:pt x="7792" y="67516"/>
                        <a:pt x="6679" y="65290"/>
                      </a:cubicBezTo>
                      <a:cubicBezTo>
                        <a:pt x="5566" y="63064"/>
                        <a:pt x="3339" y="60837"/>
                        <a:pt x="2227" y="57498"/>
                      </a:cubicBezTo>
                      <a:cubicBezTo>
                        <a:pt x="1113" y="54159"/>
                        <a:pt x="0" y="50819"/>
                        <a:pt x="0" y="46367"/>
                      </a:cubicBezTo>
                      <a:cubicBezTo>
                        <a:pt x="0" y="44142"/>
                        <a:pt x="1113" y="41915"/>
                        <a:pt x="1113" y="39689"/>
                      </a:cubicBezTo>
                      <a:cubicBezTo>
                        <a:pt x="1113" y="37463"/>
                        <a:pt x="2227" y="35237"/>
                        <a:pt x="2227" y="33011"/>
                      </a:cubicBezTo>
                      <a:cubicBezTo>
                        <a:pt x="2227" y="28558"/>
                        <a:pt x="1113" y="24106"/>
                        <a:pt x="3339" y="19653"/>
                      </a:cubicBezTo>
                      <a:cubicBezTo>
                        <a:pt x="3339" y="18540"/>
                        <a:pt x="6679" y="17427"/>
                        <a:pt x="7792" y="15202"/>
                      </a:cubicBezTo>
                      <a:cubicBezTo>
                        <a:pt x="7792" y="14089"/>
                        <a:pt x="6679" y="10749"/>
                        <a:pt x="7792" y="9636"/>
                      </a:cubicBezTo>
                      <a:cubicBezTo>
                        <a:pt x="10018" y="6297"/>
                        <a:pt x="13356" y="4070"/>
                        <a:pt x="14470" y="2957"/>
                      </a:cubicBezTo>
                      <a:cubicBezTo>
                        <a:pt x="15583" y="1844"/>
                        <a:pt x="15583" y="1844"/>
                        <a:pt x="16696" y="73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4" name="任意多边形: 形状 1473" descr="9ed90613-1bbd-4914-b458-eec3bc301dca"/>
                <p:cNvSpPr/>
                <p:nvPr/>
              </p:nvSpPr>
              <p:spPr>
                <a:xfrm>
                  <a:off x="821067" y="351057"/>
                  <a:ext cx="51202" cy="66456"/>
                </a:xfrm>
                <a:custGeom>
                  <a:avLst/>
                  <a:gdLst>
                    <a:gd name="connsiteX0" fmla="*/ 45637 w 51202"/>
                    <a:gd name="connsiteY0" fmla="*/ 289 h 66456"/>
                    <a:gd name="connsiteX1" fmla="*/ 51202 w 51202"/>
                    <a:gd name="connsiteY1" fmla="*/ 4742 h 66456"/>
                    <a:gd name="connsiteX2" fmla="*/ 51202 w 51202"/>
                    <a:gd name="connsiteY2" fmla="*/ 13647 h 66456"/>
                    <a:gd name="connsiteX3" fmla="*/ 47863 w 51202"/>
                    <a:gd name="connsiteY3" fmla="*/ 13647 h 66456"/>
                    <a:gd name="connsiteX4" fmla="*/ 40071 w 51202"/>
                    <a:gd name="connsiteY4" fmla="*/ 16986 h 66456"/>
                    <a:gd name="connsiteX5" fmla="*/ 35619 w 51202"/>
                    <a:gd name="connsiteY5" fmla="*/ 20325 h 66456"/>
                    <a:gd name="connsiteX6" fmla="*/ 31167 w 51202"/>
                    <a:gd name="connsiteY6" fmla="*/ 23664 h 66456"/>
                    <a:gd name="connsiteX7" fmla="*/ 24488 w 51202"/>
                    <a:gd name="connsiteY7" fmla="*/ 33682 h 66456"/>
                    <a:gd name="connsiteX8" fmla="*/ 18922 w 51202"/>
                    <a:gd name="connsiteY8" fmla="*/ 38135 h 66456"/>
                    <a:gd name="connsiteX9" fmla="*/ 15583 w 51202"/>
                    <a:gd name="connsiteY9" fmla="*/ 43701 h 66456"/>
                    <a:gd name="connsiteX10" fmla="*/ 14470 w 51202"/>
                    <a:gd name="connsiteY10" fmla="*/ 53718 h 66456"/>
                    <a:gd name="connsiteX11" fmla="*/ 10018 w 51202"/>
                    <a:gd name="connsiteY11" fmla="*/ 61510 h 66456"/>
                    <a:gd name="connsiteX12" fmla="*/ 11132 w 51202"/>
                    <a:gd name="connsiteY12" fmla="*/ 64849 h 66456"/>
                    <a:gd name="connsiteX13" fmla="*/ 6679 w 51202"/>
                    <a:gd name="connsiteY13" fmla="*/ 65962 h 66456"/>
                    <a:gd name="connsiteX14" fmla="*/ 4453 w 51202"/>
                    <a:gd name="connsiteY14" fmla="*/ 65962 h 66456"/>
                    <a:gd name="connsiteX15" fmla="*/ 3340 w 51202"/>
                    <a:gd name="connsiteY15" fmla="*/ 62623 h 66456"/>
                    <a:gd name="connsiteX16" fmla="*/ 0 w 51202"/>
                    <a:gd name="connsiteY16" fmla="*/ 53718 h 66456"/>
                    <a:gd name="connsiteX17" fmla="*/ 1113 w 51202"/>
                    <a:gd name="connsiteY17" fmla="*/ 40361 h 66456"/>
                    <a:gd name="connsiteX18" fmla="*/ 4453 w 51202"/>
                    <a:gd name="connsiteY18" fmla="*/ 33682 h 66456"/>
                    <a:gd name="connsiteX19" fmla="*/ 8905 w 51202"/>
                    <a:gd name="connsiteY19" fmla="*/ 27004 h 66456"/>
                    <a:gd name="connsiteX20" fmla="*/ 17809 w 51202"/>
                    <a:gd name="connsiteY20" fmla="*/ 13647 h 66456"/>
                    <a:gd name="connsiteX21" fmla="*/ 25601 w 51202"/>
                    <a:gd name="connsiteY21" fmla="*/ 10308 h 66456"/>
                    <a:gd name="connsiteX22" fmla="*/ 30054 w 51202"/>
                    <a:gd name="connsiteY22" fmla="*/ 4742 h 66456"/>
                    <a:gd name="connsiteX23" fmla="*/ 41184 w 51202"/>
                    <a:gd name="connsiteY23" fmla="*/ 1403 h 66456"/>
                    <a:gd name="connsiteX24" fmla="*/ 45637 w 51202"/>
                    <a:gd name="connsiteY24" fmla="*/ 289 h 66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1202" h="66456">
                      <a:moveTo>
                        <a:pt x="45637" y="289"/>
                      </a:moveTo>
                      <a:cubicBezTo>
                        <a:pt x="47863" y="-824"/>
                        <a:pt x="50089" y="1403"/>
                        <a:pt x="51202" y="4742"/>
                      </a:cubicBezTo>
                      <a:cubicBezTo>
                        <a:pt x="51202" y="8081"/>
                        <a:pt x="51202" y="12534"/>
                        <a:pt x="51202" y="13647"/>
                      </a:cubicBezTo>
                      <a:cubicBezTo>
                        <a:pt x="50089" y="14760"/>
                        <a:pt x="50089" y="12534"/>
                        <a:pt x="47863" y="13647"/>
                      </a:cubicBezTo>
                      <a:cubicBezTo>
                        <a:pt x="45637" y="13647"/>
                        <a:pt x="43410" y="14760"/>
                        <a:pt x="40071" y="16986"/>
                      </a:cubicBezTo>
                      <a:cubicBezTo>
                        <a:pt x="38959" y="18099"/>
                        <a:pt x="36733" y="19212"/>
                        <a:pt x="35619" y="20325"/>
                      </a:cubicBezTo>
                      <a:cubicBezTo>
                        <a:pt x="34506" y="21438"/>
                        <a:pt x="32280" y="22551"/>
                        <a:pt x="31167" y="23664"/>
                      </a:cubicBezTo>
                      <a:cubicBezTo>
                        <a:pt x="27827" y="25890"/>
                        <a:pt x="26714" y="30343"/>
                        <a:pt x="24488" y="33682"/>
                      </a:cubicBezTo>
                      <a:cubicBezTo>
                        <a:pt x="23375" y="35909"/>
                        <a:pt x="20036" y="35909"/>
                        <a:pt x="18922" y="38135"/>
                      </a:cubicBezTo>
                      <a:cubicBezTo>
                        <a:pt x="17809" y="40361"/>
                        <a:pt x="16696" y="41474"/>
                        <a:pt x="15583" y="43701"/>
                      </a:cubicBezTo>
                      <a:cubicBezTo>
                        <a:pt x="13357" y="47039"/>
                        <a:pt x="15583" y="50378"/>
                        <a:pt x="14470" y="53718"/>
                      </a:cubicBezTo>
                      <a:cubicBezTo>
                        <a:pt x="13357" y="57057"/>
                        <a:pt x="10018" y="59283"/>
                        <a:pt x="10018" y="61510"/>
                      </a:cubicBezTo>
                      <a:cubicBezTo>
                        <a:pt x="10018" y="63736"/>
                        <a:pt x="11132" y="63736"/>
                        <a:pt x="11132" y="64849"/>
                      </a:cubicBezTo>
                      <a:cubicBezTo>
                        <a:pt x="10018" y="65962"/>
                        <a:pt x="8905" y="65962"/>
                        <a:pt x="6679" y="65962"/>
                      </a:cubicBezTo>
                      <a:cubicBezTo>
                        <a:pt x="5566" y="65962"/>
                        <a:pt x="4453" y="67075"/>
                        <a:pt x="4453" y="65962"/>
                      </a:cubicBezTo>
                      <a:cubicBezTo>
                        <a:pt x="3340" y="63736"/>
                        <a:pt x="4453" y="64849"/>
                        <a:pt x="3340" y="62623"/>
                      </a:cubicBezTo>
                      <a:cubicBezTo>
                        <a:pt x="2227" y="60396"/>
                        <a:pt x="0" y="57057"/>
                        <a:pt x="0" y="53718"/>
                      </a:cubicBezTo>
                      <a:cubicBezTo>
                        <a:pt x="0" y="49265"/>
                        <a:pt x="0" y="44813"/>
                        <a:pt x="1113" y="40361"/>
                      </a:cubicBezTo>
                      <a:cubicBezTo>
                        <a:pt x="1113" y="38135"/>
                        <a:pt x="3340" y="35909"/>
                        <a:pt x="4453" y="33682"/>
                      </a:cubicBezTo>
                      <a:cubicBezTo>
                        <a:pt x="5566" y="31456"/>
                        <a:pt x="7792" y="29230"/>
                        <a:pt x="8905" y="27004"/>
                      </a:cubicBezTo>
                      <a:cubicBezTo>
                        <a:pt x="12245" y="22551"/>
                        <a:pt x="13357" y="16986"/>
                        <a:pt x="17809" y="13647"/>
                      </a:cubicBezTo>
                      <a:cubicBezTo>
                        <a:pt x="20036" y="11421"/>
                        <a:pt x="23375" y="11421"/>
                        <a:pt x="25601" y="10308"/>
                      </a:cubicBezTo>
                      <a:cubicBezTo>
                        <a:pt x="27827" y="9195"/>
                        <a:pt x="27827" y="5855"/>
                        <a:pt x="30054" y="4742"/>
                      </a:cubicBezTo>
                      <a:cubicBezTo>
                        <a:pt x="34506" y="2516"/>
                        <a:pt x="38959" y="2516"/>
                        <a:pt x="41184" y="1403"/>
                      </a:cubicBezTo>
                      <a:cubicBezTo>
                        <a:pt x="44523" y="289"/>
                        <a:pt x="43410" y="289"/>
                        <a:pt x="45637" y="28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5" name="任意多边形: 形状 1474" descr="76ccdc24-1609-42de-8a68-1d0da9aec802"/>
                <p:cNvSpPr/>
                <p:nvPr/>
              </p:nvSpPr>
              <p:spPr>
                <a:xfrm>
                  <a:off x="988725" y="221946"/>
                  <a:ext cx="126733" cy="120775"/>
                </a:xfrm>
                <a:custGeom>
                  <a:avLst/>
                  <a:gdLst>
                    <a:gd name="connsiteX0" fmla="*/ 44940 w 126733"/>
                    <a:gd name="connsiteY0" fmla="*/ 283 h 120775"/>
                    <a:gd name="connsiteX1" fmla="*/ 73880 w 126733"/>
                    <a:gd name="connsiteY1" fmla="*/ 5849 h 120775"/>
                    <a:gd name="connsiteX2" fmla="*/ 91690 w 126733"/>
                    <a:gd name="connsiteY2" fmla="*/ 22546 h 120775"/>
                    <a:gd name="connsiteX3" fmla="*/ 106160 w 126733"/>
                    <a:gd name="connsiteY3" fmla="*/ 37015 h 120775"/>
                    <a:gd name="connsiteX4" fmla="*/ 120630 w 126733"/>
                    <a:gd name="connsiteY4" fmla="*/ 60390 h 120775"/>
                    <a:gd name="connsiteX5" fmla="*/ 125082 w 126733"/>
                    <a:gd name="connsiteY5" fmla="*/ 70408 h 120775"/>
                    <a:gd name="connsiteX6" fmla="*/ 122855 w 126733"/>
                    <a:gd name="connsiteY6" fmla="*/ 81538 h 120775"/>
                    <a:gd name="connsiteX7" fmla="*/ 110612 w 126733"/>
                    <a:gd name="connsiteY7" fmla="*/ 75973 h 120775"/>
                    <a:gd name="connsiteX8" fmla="*/ 107273 w 126733"/>
                    <a:gd name="connsiteY8" fmla="*/ 67069 h 120775"/>
                    <a:gd name="connsiteX9" fmla="*/ 90577 w 126733"/>
                    <a:gd name="connsiteY9" fmla="*/ 44807 h 120775"/>
                    <a:gd name="connsiteX10" fmla="*/ 79446 w 126733"/>
                    <a:gd name="connsiteY10" fmla="*/ 30337 h 120775"/>
                    <a:gd name="connsiteX11" fmla="*/ 63863 w 126733"/>
                    <a:gd name="connsiteY11" fmla="*/ 19207 h 120775"/>
                    <a:gd name="connsiteX12" fmla="*/ 26018 w 126733"/>
                    <a:gd name="connsiteY12" fmla="*/ 21432 h 120775"/>
                    <a:gd name="connsiteX13" fmla="*/ 14887 w 126733"/>
                    <a:gd name="connsiteY13" fmla="*/ 33676 h 120775"/>
                    <a:gd name="connsiteX14" fmla="*/ 17113 w 126733"/>
                    <a:gd name="connsiteY14" fmla="*/ 51485 h 120775"/>
                    <a:gd name="connsiteX15" fmla="*/ 39376 w 126733"/>
                    <a:gd name="connsiteY15" fmla="*/ 83765 h 120775"/>
                    <a:gd name="connsiteX16" fmla="*/ 51619 w 126733"/>
                    <a:gd name="connsiteY16" fmla="*/ 108253 h 120775"/>
                    <a:gd name="connsiteX17" fmla="*/ 58298 w 126733"/>
                    <a:gd name="connsiteY17" fmla="*/ 117157 h 120775"/>
                    <a:gd name="connsiteX18" fmla="*/ 56072 w 126733"/>
                    <a:gd name="connsiteY18" fmla="*/ 120497 h 120775"/>
                    <a:gd name="connsiteX19" fmla="*/ 52732 w 126733"/>
                    <a:gd name="connsiteY19" fmla="*/ 119384 h 120775"/>
                    <a:gd name="connsiteX20" fmla="*/ 46053 w 126733"/>
                    <a:gd name="connsiteY20" fmla="*/ 110479 h 120775"/>
                    <a:gd name="connsiteX21" fmla="*/ 27131 w 126733"/>
                    <a:gd name="connsiteY21" fmla="*/ 89330 h 120775"/>
                    <a:gd name="connsiteX22" fmla="*/ 3757 w 126733"/>
                    <a:gd name="connsiteY22" fmla="*/ 55938 h 120775"/>
                    <a:gd name="connsiteX23" fmla="*/ 418 w 126733"/>
                    <a:gd name="connsiteY23" fmla="*/ 31450 h 120775"/>
                    <a:gd name="connsiteX24" fmla="*/ 16000 w 126733"/>
                    <a:gd name="connsiteY24" fmla="*/ 9188 h 120775"/>
                    <a:gd name="connsiteX25" fmla="*/ 44940 w 126733"/>
                    <a:gd name="connsiteY25" fmla="*/ 283 h 120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26733" h="120775">
                      <a:moveTo>
                        <a:pt x="44940" y="283"/>
                      </a:moveTo>
                      <a:cubicBezTo>
                        <a:pt x="54958" y="-830"/>
                        <a:pt x="66089" y="1397"/>
                        <a:pt x="73880" y="5849"/>
                      </a:cubicBezTo>
                      <a:cubicBezTo>
                        <a:pt x="81672" y="10302"/>
                        <a:pt x="86125" y="16980"/>
                        <a:pt x="91690" y="22546"/>
                      </a:cubicBezTo>
                      <a:cubicBezTo>
                        <a:pt x="97255" y="28111"/>
                        <a:pt x="102820" y="32563"/>
                        <a:pt x="106160" y="37015"/>
                      </a:cubicBezTo>
                      <a:cubicBezTo>
                        <a:pt x="112838" y="45921"/>
                        <a:pt x="117291" y="54825"/>
                        <a:pt x="120630" y="60390"/>
                      </a:cubicBezTo>
                      <a:cubicBezTo>
                        <a:pt x="123969" y="67069"/>
                        <a:pt x="122855" y="65956"/>
                        <a:pt x="125082" y="70408"/>
                      </a:cubicBezTo>
                      <a:cubicBezTo>
                        <a:pt x="128421" y="74860"/>
                        <a:pt x="126195" y="81538"/>
                        <a:pt x="122855" y="81538"/>
                      </a:cubicBezTo>
                      <a:cubicBezTo>
                        <a:pt x="119516" y="81538"/>
                        <a:pt x="113952" y="79312"/>
                        <a:pt x="110612" y="75973"/>
                      </a:cubicBezTo>
                      <a:cubicBezTo>
                        <a:pt x="108386" y="72634"/>
                        <a:pt x="110612" y="72634"/>
                        <a:pt x="107273" y="67069"/>
                      </a:cubicBezTo>
                      <a:cubicBezTo>
                        <a:pt x="103933" y="61503"/>
                        <a:pt x="97255" y="53711"/>
                        <a:pt x="90577" y="44807"/>
                      </a:cubicBezTo>
                      <a:cubicBezTo>
                        <a:pt x="86125" y="39242"/>
                        <a:pt x="83898" y="34789"/>
                        <a:pt x="79446" y="30337"/>
                      </a:cubicBezTo>
                      <a:cubicBezTo>
                        <a:pt x="74994" y="25884"/>
                        <a:pt x="69428" y="22546"/>
                        <a:pt x="63863" y="19207"/>
                      </a:cubicBezTo>
                      <a:cubicBezTo>
                        <a:pt x="51619" y="12528"/>
                        <a:pt x="36036" y="14754"/>
                        <a:pt x="26018" y="21432"/>
                      </a:cubicBezTo>
                      <a:cubicBezTo>
                        <a:pt x="21566" y="23658"/>
                        <a:pt x="16000" y="28111"/>
                        <a:pt x="14887" y="33676"/>
                      </a:cubicBezTo>
                      <a:cubicBezTo>
                        <a:pt x="13774" y="39242"/>
                        <a:pt x="14887" y="45921"/>
                        <a:pt x="17113" y="51485"/>
                      </a:cubicBezTo>
                      <a:cubicBezTo>
                        <a:pt x="22679" y="63730"/>
                        <a:pt x="33810" y="73748"/>
                        <a:pt x="39376" y="83765"/>
                      </a:cubicBezTo>
                      <a:cubicBezTo>
                        <a:pt x="44940" y="93783"/>
                        <a:pt x="48280" y="102687"/>
                        <a:pt x="51619" y="108253"/>
                      </a:cubicBezTo>
                      <a:cubicBezTo>
                        <a:pt x="54958" y="113818"/>
                        <a:pt x="56072" y="112705"/>
                        <a:pt x="58298" y="117157"/>
                      </a:cubicBezTo>
                      <a:cubicBezTo>
                        <a:pt x="59411" y="119384"/>
                        <a:pt x="58298" y="119384"/>
                        <a:pt x="56072" y="120497"/>
                      </a:cubicBezTo>
                      <a:cubicBezTo>
                        <a:pt x="54958" y="120497"/>
                        <a:pt x="53845" y="121610"/>
                        <a:pt x="52732" y="119384"/>
                      </a:cubicBezTo>
                      <a:cubicBezTo>
                        <a:pt x="49393" y="114931"/>
                        <a:pt x="50506" y="116044"/>
                        <a:pt x="46053" y="110479"/>
                      </a:cubicBezTo>
                      <a:cubicBezTo>
                        <a:pt x="41601" y="104913"/>
                        <a:pt x="33810" y="98235"/>
                        <a:pt x="27131" y="89330"/>
                      </a:cubicBezTo>
                      <a:cubicBezTo>
                        <a:pt x="20453" y="80425"/>
                        <a:pt x="10436" y="70408"/>
                        <a:pt x="3757" y="55938"/>
                      </a:cubicBezTo>
                      <a:cubicBezTo>
                        <a:pt x="418" y="48146"/>
                        <a:pt x="-696" y="40355"/>
                        <a:pt x="418" y="31450"/>
                      </a:cubicBezTo>
                      <a:cubicBezTo>
                        <a:pt x="1531" y="22546"/>
                        <a:pt x="7096" y="14754"/>
                        <a:pt x="16000" y="9188"/>
                      </a:cubicBezTo>
                      <a:cubicBezTo>
                        <a:pt x="24905" y="3623"/>
                        <a:pt x="34923" y="1397"/>
                        <a:pt x="44940" y="28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6" name="任意多边形: 形状 1475" descr="03dd4188-fa16-42e2-9563-fe2c5230a6a6"/>
                <p:cNvSpPr/>
                <p:nvPr/>
              </p:nvSpPr>
              <p:spPr>
                <a:xfrm>
                  <a:off x="909803" y="258650"/>
                  <a:ext cx="95479" cy="61531"/>
                </a:xfrm>
                <a:custGeom>
                  <a:avLst/>
                  <a:gdLst>
                    <a:gd name="connsiteX0" fmla="*/ 51513 w 95479"/>
                    <a:gd name="connsiteY0" fmla="*/ 312 h 61531"/>
                    <a:gd name="connsiteX1" fmla="*/ 63757 w 95479"/>
                    <a:gd name="connsiteY1" fmla="*/ 1425 h 61531"/>
                    <a:gd name="connsiteX2" fmla="*/ 74888 w 95479"/>
                    <a:gd name="connsiteY2" fmla="*/ 312 h 61531"/>
                    <a:gd name="connsiteX3" fmla="*/ 89358 w 95479"/>
                    <a:gd name="connsiteY3" fmla="*/ 5877 h 61531"/>
                    <a:gd name="connsiteX4" fmla="*/ 93811 w 95479"/>
                    <a:gd name="connsiteY4" fmla="*/ 9217 h 61531"/>
                    <a:gd name="connsiteX5" fmla="*/ 93811 w 95479"/>
                    <a:gd name="connsiteY5" fmla="*/ 17007 h 61531"/>
                    <a:gd name="connsiteX6" fmla="*/ 86019 w 95479"/>
                    <a:gd name="connsiteY6" fmla="*/ 22573 h 61531"/>
                    <a:gd name="connsiteX7" fmla="*/ 82679 w 95479"/>
                    <a:gd name="connsiteY7" fmla="*/ 19234 h 61531"/>
                    <a:gd name="connsiteX8" fmla="*/ 70435 w 95479"/>
                    <a:gd name="connsiteY8" fmla="*/ 15895 h 61531"/>
                    <a:gd name="connsiteX9" fmla="*/ 62644 w 95479"/>
                    <a:gd name="connsiteY9" fmla="*/ 14782 h 61531"/>
                    <a:gd name="connsiteX10" fmla="*/ 53739 w 95479"/>
                    <a:gd name="connsiteY10" fmla="*/ 14782 h 61531"/>
                    <a:gd name="connsiteX11" fmla="*/ 35931 w 95479"/>
                    <a:gd name="connsiteY11" fmla="*/ 22573 h 61531"/>
                    <a:gd name="connsiteX12" fmla="*/ 27026 w 95479"/>
                    <a:gd name="connsiteY12" fmla="*/ 25912 h 61531"/>
                    <a:gd name="connsiteX13" fmla="*/ 19234 w 95479"/>
                    <a:gd name="connsiteY13" fmla="*/ 31478 h 61531"/>
                    <a:gd name="connsiteX14" fmla="*/ 13669 w 95479"/>
                    <a:gd name="connsiteY14" fmla="*/ 45947 h 61531"/>
                    <a:gd name="connsiteX15" fmla="*/ 8104 w 95479"/>
                    <a:gd name="connsiteY15" fmla="*/ 55966 h 61531"/>
                    <a:gd name="connsiteX16" fmla="*/ 9217 w 95479"/>
                    <a:gd name="connsiteY16" fmla="*/ 60418 h 61531"/>
                    <a:gd name="connsiteX17" fmla="*/ 4764 w 95479"/>
                    <a:gd name="connsiteY17" fmla="*/ 61531 h 61531"/>
                    <a:gd name="connsiteX18" fmla="*/ 2538 w 95479"/>
                    <a:gd name="connsiteY18" fmla="*/ 60418 h 61531"/>
                    <a:gd name="connsiteX19" fmla="*/ 1425 w 95479"/>
                    <a:gd name="connsiteY19" fmla="*/ 55966 h 61531"/>
                    <a:gd name="connsiteX20" fmla="*/ 312 w 95479"/>
                    <a:gd name="connsiteY20" fmla="*/ 42609 h 61531"/>
                    <a:gd name="connsiteX21" fmla="*/ 6990 w 95479"/>
                    <a:gd name="connsiteY21" fmla="*/ 24799 h 61531"/>
                    <a:gd name="connsiteX22" fmla="*/ 15895 w 95479"/>
                    <a:gd name="connsiteY22" fmla="*/ 17007 h 61531"/>
                    <a:gd name="connsiteX23" fmla="*/ 27026 w 95479"/>
                    <a:gd name="connsiteY23" fmla="*/ 10330 h 61531"/>
                    <a:gd name="connsiteX24" fmla="*/ 51513 w 95479"/>
                    <a:gd name="connsiteY24" fmla="*/ 312 h 6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5479" h="61530">
                      <a:moveTo>
                        <a:pt x="51513" y="312"/>
                      </a:moveTo>
                      <a:cubicBezTo>
                        <a:pt x="55966" y="-802"/>
                        <a:pt x="60418" y="1425"/>
                        <a:pt x="63757" y="1425"/>
                      </a:cubicBezTo>
                      <a:cubicBezTo>
                        <a:pt x="67097" y="1425"/>
                        <a:pt x="71548" y="-802"/>
                        <a:pt x="74888" y="312"/>
                      </a:cubicBezTo>
                      <a:cubicBezTo>
                        <a:pt x="81566" y="1425"/>
                        <a:pt x="86019" y="4764"/>
                        <a:pt x="89358" y="5877"/>
                      </a:cubicBezTo>
                      <a:cubicBezTo>
                        <a:pt x="92697" y="8103"/>
                        <a:pt x="91584" y="8103"/>
                        <a:pt x="93811" y="9217"/>
                      </a:cubicBezTo>
                      <a:cubicBezTo>
                        <a:pt x="96036" y="11443"/>
                        <a:pt x="96036" y="14782"/>
                        <a:pt x="93811" y="17007"/>
                      </a:cubicBezTo>
                      <a:cubicBezTo>
                        <a:pt x="91584" y="19234"/>
                        <a:pt x="88245" y="21460"/>
                        <a:pt x="86019" y="22573"/>
                      </a:cubicBezTo>
                      <a:cubicBezTo>
                        <a:pt x="83792" y="21460"/>
                        <a:pt x="86019" y="20347"/>
                        <a:pt x="82679" y="19234"/>
                      </a:cubicBezTo>
                      <a:cubicBezTo>
                        <a:pt x="79340" y="18121"/>
                        <a:pt x="76001" y="17007"/>
                        <a:pt x="70435" y="15895"/>
                      </a:cubicBezTo>
                      <a:cubicBezTo>
                        <a:pt x="68210" y="14782"/>
                        <a:pt x="65984" y="14782"/>
                        <a:pt x="62644" y="14782"/>
                      </a:cubicBezTo>
                      <a:cubicBezTo>
                        <a:pt x="60418" y="14782"/>
                        <a:pt x="57079" y="14782"/>
                        <a:pt x="53739" y="14782"/>
                      </a:cubicBezTo>
                      <a:cubicBezTo>
                        <a:pt x="47061" y="15895"/>
                        <a:pt x="41496" y="19234"/>
                        <a:pt x="35931" y="22573"/>
                      </a:cubicBezTo>
                      <a:cubicBezTo>
                        <a:pt x="33704" y="23686"/>
                        <a:pt x="29252" y="23686"/>
                        <a:pt x="27026" y="25912"/>
                      </a:cubicBezTo>
                      <a:cubicBezTo>
                        <a:pt x="23686" y="27025"/>
                        <a:pt x="21460" y="29252"/>
                        <a:pt x="19234" y="31478"/>
                      </a:cubicBezTo>
                      <a:cubicBezTo>
                        <a:pt x="14782" y="35930"/>
                        <a:pt x="15895" y="41496"/>
                        <a:pt x="13669" y="45947"/>
                      </a:cubicBezTo>
                      <a:cubicBezTo>
                        <a:pt x="11443" y="49287"/>
                        <a:pt x="8104" y="52626"/>
                        <a:pt x="8104" y="55966"/>
                      </a:cubicBezTo>
                      <a:cubicBezTo>
                        <a:pt x="8104" y="59305"/>
                        <a:pt x="9217" y="58192"/>
                        <a:pt x="9217" y="60418"/>
                      </a:cubicBezTo>
                      <a:cubicBezTo>
                        <a:pt x="8104" y="61531"/>
                        <a:pt x="6990" y="61531"/>
                        <a:pt x="4764" y="61531"/>
                      </a:cubicBezTo>
                      <a:cubicBezTo>
                        <a:pt x="3651" y="61531"/>
                        <a:pt x="2538" y="61531"/>
                        <a:pt x="2538" y="60418"/>
                      </a:cubicBezTo>
                      <a:cubicBezTo>
                        <a:pt x="1425" y="58192"/>
                        <a:pt x="1425" y="59305"/>
                        <a:pt x="1425" y="55966"/>
                      </a:cubicBezTo>
                      <a:cubicBezTo>
                        <a:pt x="1425" y="52626"/>
                        <a:pt x="-801" y="48174"/>
                        <a:pt x="312" y="42609"/>
                      </a:cubicBezTo>
                      <a:cubicBezTo>
                        <a:pt x="1425" y="38157"/>
                        <a:pt x="2538" y="31478"/>
                        <a:pt x="6990" y="24799"/>
                      </a:cubicBezTo>
                      <a:cubicBezTo>
                        <a:pt x="9217" y="22573"/>
                        <a:pt x="12556" y="19234"/>
                        <a:pt x="15895" y="17007"/>
                      </a:cubicBezTo>
                      <a:cubicBezTo>
                        <a:pt x="19234" y="14782"/>
                        <a:pt x="23686" y="12556"/>
                        <a:pt x="27026" y="10330"/>
                      </a:cubicBezTo>
                      <a:cubicBezTo>
                        <a:pt x="34817" y="5877"/>
                        <a:pt x="42608" y="1425"/>
                        <a:pt x="51513" y="312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7" name="任意多边形: 形状 1476" descr="12876995-c648-48d0-a0d0-115f2ee5fc72"/>
                <p:cNvSpPr/>
                <p:nvPr/>
              </p:nvSpPr>
              <p:spPr>
                <a:xfrm>
                  <a:off x="1224002" y="204124"/>
                  <a:ext cx="119560" cy="36351"/>
                </a:xfrm>
                <a:custGeom>
                  <a:avLst/>
                  <a:gdLst>
                    <a:gd name="connsiteX0" fmla="*/ 62333 w 119560"/>
                    <a:gd name="connsiteY0" fmla="*/ 297 h 36351"/>
                    <a:gd name="connsiteX1" fmla="*/ 74577 w 119560"/>
                    <a:gd name="connsiteY1" fmla="*/ 4748 h 36351"/>
                    <a:gd name="connsiteX2" fmla="*/ 85708 w 119560"/>
                    <a:gd name="connsiteY2" fmla="*/ 9201 h 36351"/>
                    <a:gd name="connsiteX3" fmla="*/ 104630 w 119560"/>
                    <a:gd name="connsiteY3" fmla="*/ 16992 h 36351"/>
                    <a:gd name="connsiteX4" fmla="*/ 114648 w 119560"/>
                    <a:gd name="connsiteY4" fmla="*/ 27011 h 36351"/>
                    <a:gd name="connsiteX5" fmla="*/ 119100 w 119560"/>
                    <a:gd name="connsiteY5" fmla="*/ 29237 h 36351"/>
                    <a:gd name="connsiteX6" fmla="*/ 117986 w 119560"/>
                    <a:gd name="connsiteY6" fmla="*/ 32575 h 36351"/>
                    <a:gd name="connsiteX7" fmla="*/ 115761 w 119560"/>
                    <a:gd name="connsiteY7" fmla="*/ 33688 h 36351"/>
                    <a:gd name="connsiteX8" fmla="*/ 111309 w 119560"/>
                    <a:gd name="connsiteY8" fmla="*/ 31462 h 36351"/>
                    <a:gd name="connsiteX9" fmla="*/ 97951 w 119560"/>
                    <a:gd name="connsiteY9" fmla="*/ 27011 h 36351"/>
                    <a:gd name="connsiteX10" fmla="*/ 80142 w 119560"/>
                    <a:gd name="connsiteY10" fmla="*/ 20332 h 36351"/>
                    <a:gd name="connsiteX11" fmla="*/ 71237 w 119560"/>
                    <a:gd name="connsiteY11" fmla="*/ 16992 h 36351"/>
                    <a:gd name="connsiteX12" fmla="*/ 61220 w 119560"/>
                    <a:gd name="connsiteY12" fmla="*/ 14766 h 36351"/>
                    <a:gd name="connsiteX13" fmla="*/ 42297 w 119560"/>
                    <a:gd name="connsiteY13" fmla="*/ 18106 h 36351"/>
                    <a:gd name="connsiteX14" fmla="*/ 33393 w 119560"/>
                    <a:gd name="connsiteY14" fmla="*/ 19219 h 36351"/>
                    <a:gd name="connsiteX15" fmla="*/ 27827 w 119560"/>
                    <a:gd name="connsiteY15" fmla="*/ 24784 h 36351"/>
                    <a:gd name="connsiteX16" fmla="*/ 18922 w 119560"/>
                    <a:gd name="connsiteY16" fmla="*/ 30350 h 36351"/>
                    <a:gd name="connsiteX17" fmla="*/ 16696 w 119560"/>
                    <a:gd name="connsiteY17" fmla="*/ 33688 h 36351"/>
                    <a:gd name="connsiteX18" fmla="*/ 8905 w 119560"/>
                    <a:gd name="connsiteY18" fmla="*/ 35915 h 36351"/>
                    <a:gd name="connsiteX19" fmla="*/ 0 w 119560"/>
                    <a:gd name="connsiteY19" fmla="*/ 27011 h 36351"/>
                    <a:gd name="connsiteX20" fmla="*/ 4453 w 119560"/>
                    <a:gd name="connsiteY20" fmla="*/ 22558 h 36351"/>
                    <a:gd name="connsiteX21" fmla="*/ 15583 w 119560"/>
                    <a:gd name="connsiteY21" fmla="*/ 11427 h 36351"/>
                    <a:gd name="connsiteX22" fmla="*/ 24488 w 119560"/>
                    <a:gd name="connsiteY22" fmla="*/ 6974 h 36351"/>
                    <a:gd name="connsiteX23" fmla="*/ 35619 w 119560"/>
                    <a:gd name="connsiteY23" fmla="*/ 3636 h 36351"/>
                    <a:gd name="connsiteX24" fmla="*/ 62333 w 119560"/>
                    <a:gd name="connsiteY24" fmla="*/ 297 h 36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19560" h="36351">
                      <a:moveTo>
                        <a:pt x="62333" y="297"/>
                      </a:moveTo>
                      <a:cubicBezTo>
                        <a:pt x="66785" y="297"/>
                        <a:pt x="71237" y="3636"/>
                        <a:pt x="74577" y="4748"/>
                      </a:cubicBezTo>
                      <a:cubicBezTo>
                        <a:pt x="79029" y="5861"/>
                        <a:pt x="82368" y="8087"/>
                        <a:pt x="85708" y="9201"/>
                      </a:cubicBezTo>
                      <a:cubicBezTo>
                        <a:pt x="92386" y="12540"/>
                        <a:pt x="100177" y="13653"/>
                        <a:pt x="104630" y="16992"/>
                      </a:cubicBezTo>
                      <a:cubicBezTo>
                        <a:pt x="110196" y="20332"/>
                        <a:pt x="112422" y="24784"/>
                        <a:pt x="114648" y="27011"/>
                      </a:cubicBezTo>
                      <a:cubicBezTo>
                        <a:pt x="116874" y="29237"/>
                        <a:pt x="116874" y="28124"/>
                        <a:pt x="119100" y="29237"/>
                      </a:cubicBezTo>
                      <a:cubicBezTo>
                        <a:pt x="120213" y="30350"/>
                        <a:pt x="119100" y="31462"/>
                        <a:pt x="117986" y="32575"/>
                      </a:cubicBezTo>
                      <a:cubicBezTo>
                        <a:pt x="116874" y="33688"/>
                        <a:pt x="116874" y="33688"/>
                        <a:pt x="115761" y="33688"/>
                      </a:cubicBezTo>
                      <a:cubicBezTo>
                        <a:pt x="113535" y="32575"/>
                        <a:pt x="114648" y="32575"/>
                        <a:pt x="111309" y="31462"/>
                      </a:cubicBezTo>
                      <a:cubicBezTo>
                        <a:pt x="107969" y="30350"/>
                        <a:pt x="102404" y="29237"/>
                        <a:pt x="97951" y="27011"/>
                      </a:cubicBezTo>
                      <a:cubicBezTo>
                        <a:pt x="92386" y="24784"/>
                        <a:pt x="86821" y="22558"/>
                        <a:pt x="80142" y="20332"/>
                      </a:cubicBezTo>
                      <a:cubicBezTo>
                        <a:pt x="77916" y="19219"/>
                        <a:pt x="74577" y="18106"/>
                        <a:pt x="71237" y="16992"/>
                      </a:cubicBezTo>
                      <a:cubicBezTo>
                        <a:pt x="67898" y="15879"/>
                        <a:pt x="64558" y="14766"/>
                        <a:pt x="61220" y="14766"/>
                      </a:cubicBezTo>
                      <a:cubicBezTo>
                        <a:pt x="54541" y="14766"/>
                        <a:pt x="47862" y="16992"/>
                        <a:pt x="42297" y="18106"/>
                      </a:cubicBezTo>
                      <a:cubicBezTo>
                        <a:pt x="40071" y="19219"/>
                        <a:pt x="35619" y="18106"/>
                        <a:pt x="33393" y="19219"/>
                      </a:cubicBezTo>
                      <a:cubicBezTo>
                        <a:pt x="30054" y="20332"/>
                        <a:pt x="30054" y="23671"/>
                        <a:pt x="27827" y="24784"/>
                      </a:cubicBezTo>
                      <a:cubicBezTo>
                        <a:pt x="24488" y="27011"/>
                        <a:pt x="20035" y="28124"/>
                        <a:pt x="18922" y="30350"/>
                      </a:cubicBezTo>
                      <a:cubicBezTo>
                        <a:pt x="17809" y="32575"/>
                        <a:pt x="17809" y="32575"/>
                        <a:pt x="16696" y="33688"/>
                      </a:cubicBezTo>
                      <a:cubicBezTo>
                        <a:pt x="16696" y="35915"/>
                        <a:pt x="12244" y="37028"/>
                        <a:pt x="8905" y="35915"/>
                      </a:cubicBezTo>
                      <a:cubicBezTo>
                        <a:pt x="5566" y="34801"/>
                        <a:pt x="2226" y="31462"/>
                        <a:pt x="0" y="27011"/>
                      </a:cubicBezTo>
                      <a:cubicBezTo>
                        <a:pt x="1113" y="24784"/>
                        <a:pt x="2226" y="25897"/>
                        <a:pt x="4453" y="22558"/>
                      </a:cubicBezTo>
                      <a:cubicBezTo>
                        <a:pt x="6679" y="19219"/>
                        <a:pt x="10018" y="14766"/>
                        <a:pt x="15583" y="11427"/>
                      </a:cubicBezTo>
                      <a:cubicBezTo>
                        <a:pt x="17809" y="10314"/>
                        <a:pt x="21149" y="8087"/>
                        <a:pt x="24488" y="6974"/>
                      </a:cubicBezTo>
                      <a:cubicBezTo>
                        <a:pt x="27827" y="5861"/>
                        <a:pt x="31167" y="4748"/>
                        <a:pt x="35619" y="3636"/>
                      </a:cubicBezTo>
                      <a:cubicBezTo>
                        <a:pt x="43410" y="1410"/>
                        <a:pt x="53428" y="-817"/>
                        <a:pt x="62333" y="2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8" name="任意多边形: 形状 1477" descr="9e2fac22-ac09-4145-8862-2c57e5a0ab69"/>
                <p:cNvSpPr/>
                <p:nvPr/>
              </p:nvSpPr>
              <p:spPr>
                <a:xfrm>
                  <a:off x="1423243" y="242093"/>
                  <a:ext cx="122438" cy="47416"/>
                </a:xfrm>
                <a:custGeom>
                  <a:avLst/>
                  <a:gdLst>
                    <a:gd name="connsiteX0" fmla="*/ 44523 w 122438"/>
                    <a:gd name="connsiteY0" fmla="*/ 1286 h 47416"/>
                    <a:gd name="connsiteX1" fmla="*/ 71237 w 122438"/>
                    <a:gd name="connsiteY1" fmla="*/ 1286 h 47416"/>
                    <a:gd name="connsiteX2" fmla="*/ 83481 w 122438"/>
                    <a:gd name="connsiteY2" fmla="*/ 7964 h 47416"/>
                    <a:gd name="connsiteX3" fmla="*/ 94611 w 122438"/>
                    <a:gd name="connsiteY3" fmla="*/ 14642 h 47416"/>
                    <a:gd name="connsiteX4" fmla="*/ 113534 w 122438"/>
                    <a:gd name="connsiteY4" fmla="*/ 26887 h 47416"/>
                    <a:gd name="connsiteX5" fmla="*/ 119099 w 122438"/>
                    <a:gd name="connsiteY5" fmla="*/ 40243 h 47416"/>
                    <a:gd name="connsiteX6" fmla="*/ 122438 w 122438"/>
                    <a:gd name="connsiteY6" fmla="*/ 44696 h 47416"/>
                    <a:gd name="connsiteX7" fmla="*/ 119099 w 122438"/>
                    <a:gd name="connsiteY7" fmla="*/ 46922 h 47416"/>
                    <a:gd name="connsiteX8" fmla="*/ 116874 w 122438"/>
                    <a:gd name="connsiteY8" fmla="*/ 46922 h 47416"/>
                    <a:gd name="connsiteX9" fmla="*/ 113534 w 122438"/>
                    <a:gd name="connsiteY9" fmla="*/ 42469 h 47416"/>
                    <a:gd name="connsiteX10" fmla="*/ 103516 w 122438"/>
                    <a:gd name="connsiteY10" fmla="*/ 34678 h 47416"/>
                    <a:gd name="connsiteX11" fmla="*/ 87934 w 122438"/>
                    <a:gd name="connsiteY11" fmla="*/ 24660 h 47416"/>
                    <a:gd name="connsiteX12" fmla="*/ 79029 w 122438"/>
                    <a:gd name="connsiteY12" fmla="*/ 20208 h 47416"/>
                    <a:gd name="connsiteX13" fmla="*/ 69011 w 122438"/>
                    <a:gd name="connsiteY13" fmla="*/ 16868 h 47416"/>
                    <a:gd name="connsiteX14" fmla="*/ 47862 w 122438"/>
                    <a:gd name="connsiteY14" fmla="*/ 16868 h 47416"/>
                    <a:gd name="connsiteX15" fmla="*/ 37845 w 122438"/>
                    <a:gd name="connsiteY15" fmla="*/ 15755 h 47416"/>
                    <a:gd name="connsiteX16" fmla="*/ 30054 w 122438"/>
                    <a:gd name="connsiteY16" fmla="*/ 19095 h 47416"/>
                    <a:gd name="connsiteX17" fmla="*/ 16696 w 122438"/>
                    <a:gd name="connsiteY17" fmla="*/ 22434 h 47416"/>
                    <a:gd name="connsiteX18" fmla="*/ 12244 w 122438"/>
                    <a:gd name="connsiteY18" fmla="*/ 24660 h 47416"/>
                    <a:gd name="connsiteX19" fmla="*/ 3340 w 122438"/>
                    <a:gd name="connsiteY19" fmla="*/ 22434 h 47416"/>
                    <a:gd name="connsiteX20" fmla="*/ 0 w 122438"/>
                    <a:gd name="connsiteY20" fmla="*/ 12416 h 47416"/>
                    <a:gd name="connsiteX21" fmla="*/ 6679 w 122438"/>
                    <a:gd name="connsiteY21" fmla="*/ 11303 h 47416"/>
                    <a:gd name="connsiteX22" fmla="*/ 21149 w 122438"/>
                    <a:gd name="connsiteY22" fmla="*/ 4625 h 47416"/>
                    <a:gd name="connsiteX23" fmla="*/ 32280 w 122438"/>
                    <a:gd name="connsiteY23" fmla="*/ 2399 h 47416"/>
                    <a:gd name="connsiteX24" fmla="*/ 44523 w 122438"/>
                    <a:gd name="connsiteY24" fmla="*/ 1286 h 47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2438" h="47416">
                      <a:moveTo>
                        <a:pt x="44523" y="1286"/>
                      </a:moveTo>
                      <a:cubicBezTo>
                        <a:pt x="52315" y="173"/>
                        <a:pt x="62333" y="-941"/>
                        <a:pt x="71237" y="1286"/>
                      </a:cubicBezTo>
                      <a:cubicBezTo>
                        <a:pt x="75689" y="2399"/>
                        <a:pt x="79029" y="5738"/>
                        <a:pt x="83481" y="7964"/>
                      </a:cubicBezTo>
                      <a:cubicBezTo>
                        <a:pt x="87934" y="10190"/>
                        <a:pt x="91273" y="12416"/>
                        <a:pt x="94611" y="14642"/>
                      </a:cubicBezTo>
                      <a:cubicBezTo>
                        <a:pt x="101290" y="19095"/>
                        <a:pt x="109082" y="22434"/>
                        <a:pt x="113534" y="26887"/>
                      </a:cubicBezTo>
                      <a:cubicBezTo>
                        <a:pt x="117987" y="31339"/>
                        <a:pt x="117987" y="36904"/>
                        <a:pt x="119099" y="40243"/>
                      </a:cubicBezTo>
                      <a:cubicBezTo>
                        <a:pt x="121325" y="43583"/>
                        <a:pt x="121325" y="42469"/>
                        <a:pt x="122438" y="44696"/>
                      </a:cubicBezTo>
                      <a:cubicBezTo>
                        <a:pt x="122438" y="45809"/>
                        <a:pt x="121325" y="46922"/>
                        <a:pt x="119099" y="46922"/>
                      </a:cubicBezTo>
                      <a:cubicBezTo>
                        <a:pt x="117987" y="46922"/>
                        <a:pt x="117987" y="48035"/>
                        <a:pt x="116874" y="46922"/>
                      </a:cubicBezTo>
                      <a:cubicBezTo>
                        <a:pt x="114647" y="44696"/>
                        <a:pt x="115761" y="44696"/>
                        <a:pt x="113534" y="42469"/>
                      </a:cubicBezTo>
                      <a:cubicBezTo>
                        <a:pt x="112421" y="40243"/>
                        <a:pt x="107969" y="38017"/>
                        <a:pt x="103516" y="34678"/>
                      </a:cubicBezTo>
                      <a:cubicBezTo>
                        <a:pt x="99064" y="31339"/>
                        <a:pt x="93498" y="28000"/>
                        <a:pt x="87934" y="24660"/>
                      </a:cubicBezTo>
                      <a:cubicBezTo>
                        <a:pt x="84594" y="23547"/>
                        <a:pt x="82368" y="21321"/>
                        <a:pt x="79029" y="20208"/>
                      </a:cubicBezTo>
                      <a:cubicBezTo>
                        <a:pt x="75689" y="19095"/>
                        <a:pt x="72350" y="17982"/>
                        <a:pt x="69011" y="16868"/>
                      </a:cubicBezTo>
                      <a:cubicBezTo>
                        <a:pt x="62333" y="14642"/>
                        <a:pt x="54541" y="16868"/>
                        <a:pt x="47862" y="16868"/>
                      </a:cubicBezTo>
                      <a:cubicBezTo>
                        <a:pt x="44523" y="16868"/>
                        <a:pt x="41184" y="14642"/>
                        <a:pt x="37845" y="15755"/>
                      </a:cubicBezTo>
                      <a:cubicBezTo>
                        <a:pt x="34506" y="15755"/>
                        <a:pt x="32280" y="17982"/>
                        <a:pt x="30054" y="19095"/>
                      </a:cubicBezTo>
                      <a:cubicBezTo>
                        <a:pt x="24488" y="20208"/>
                        <a:pt x="20035" y="21321"/>
                        <a:pt x="16696" y="22434"/>
                      </a:cubicBezTo>
                      <a:cubicBezTo>
                        <a:pt x="14470" y="24660"/>
                        <a:pt x="14470" y="23547"/>
                        <a:pt x="12244" y="24660"/>
                      </a:cubicBezTo>
                      <a:cubicBezTo>
                        <a:pt x="10018" y="25774"/>
                        <a:pt x="5566" y="24660"/>
                        <a:pt x="3340" y="22434"/>
                      </a:cubicBezTo>
                      <a:cubicBezTo>
                        <a:pt x="1113" y="20208"/>
                        <a:pt x="1113" y="15755"/>
                        <a:pt x="0" y="12416"/>
                      </a:cubicBezTo>
                      <a:cubicBezTo>
                        <a:pt x="2227" y="11303"/>
                        <a:pt x="3340" y="13529"/>
                        <a:pt x="6679" y="11303"/>
                      </a:cubicBezTo>
                      <a:cubicBezTo>
                        <a:pt x="10018" y="9077"/>
                        <a:pt x="14470" y="6851"/>
                        <a:pt x="21149" y="4625"/>
                      </a:cubicBezTo>
                      <a:cubicBezTo>
                        <a:pt x="24488" y="3512"/>
                        <a:pt x="28940" y="3512"/>
                        <a:pt x="32280" y="2399"/>
                      </a:cubicBezTo>
                      <a:cubicBezTo>
                        <a:pt x="36732" y="2399"/>
                        <a:pt x="40071" y="1286"/>
                        <a:pt x="44523" y="128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79" name="任意多边形: 形状 1478" descr="78fcac45-1ff1-4a44-9dfe-cef16b3340f9"/>
                <p:cNvSpPr/>
                <p:nvPr/>
              </p:nvSpPr>
              <p:spPr>
                <a:xfrm>
                  <a:off x="1623597" y="325746"/>
                  <a:ext cx="89047" cy="57261"/>
                </a:xfrm>
                <a:custGeom>
                  <a:avLst/>
                  <a:gdLst>
                    <a:gd name="connsiteX0" fmla="*/ 2226 w 89047"/>
                    <a:gd name="connsiteY0" fmla="*/ 0 h 57261"/>
                    <a:gd name="connsiteX1" fmla="*/ 7792 w 89047"/>
                    <a:gd name="connsiteY1" fmla="*/ 2226 h 57261"/>
                    <a:gd name="connsiteX2" fmla="*/ 21149 w 89047"/>
                    <a:gd name="connsiteY2" fmla="*/ 3339 h 57261"/>
                    <a:gd name="connsiteX3" fmla="*/ 30054 w 89047"/>
                    <a:gd name="connsiteY3" fmla="*/ 5566 h 57261"/>
                    <a:gd name="connsiteX4" fmla="*/ 38959 w 89047"/>
                    <a:gd name="connsiteY4" fmla="*/ 7792 h 57261"/>
                    <a:gd name="connsiteX5" fmla="*/ 58994 w 89047"/>
                    <a:gd name="connsiteY5" fmla="*/ 14470 h 57261"/>
                    <a:gd name="connsiteX6" fmla="*/ 65672 w 89047"/>
                    <a:gd name="connsiteY6" fmla="*/ 22261 h 57261"/>
                    <a:gd name="connsiteX7" fmla="*/ 72350 w 89047"/>
                    <a:gd name="connsiteY7" fmla="*/ 28940 h 57261"/>
                    <a:gd name="connsiteX8" fmla="*/ 84595 w 89047"/>
                    <a:gd name="connsiteY8" fmla="*/ 40070 h 57261"/>
                    <a:gd name="connsiteX9" fmla="*/ 86821 w 89047"/>
                    <a:gd name="connsiteY9" fmla="*/ 51201 h 57261"/>
                    <a:gd name="connsiteX10" fmla="*/ 89047 w 89047"/>
                    <a:gd name="connsiteY10" fmla="*/ 54541 h 57261"/>
                    <a:gd name="connsiteX11" fmla="*/ 85708 w 89047"/>
                    <a:gd name="connsiteY11" fmla="*/ 56767 h 57261"/>
                    <a:gd name="connsiteX12" fmla="*/ 83482 w 89047"/>
                    <a:gd name="connsiteY12" fmla="*/ 56767 h 57261"/>
                    <a:gd name="connsiteX13" fmla="*/ 81255 w 89047"/>
                    <a:gd name="connsiteY13" fmla="*/ 53428 h 57261"/>
                    <a:gd name="connsiteX14" fmla="*/ 73464 w 89047"/>
                    <a:gd name="connsiteY14" fmla="*/ 46749 h 57261"/>
                    <a:gd name="connsiteX15" fmla="*/ 62333 w 89047"/>
                    <a:gd name="connsiteY15" fmla="*/ 37845 h 57261"/>
                    <a:gd name="connsiteX16" fmla="*/ 56768 w 89047"/>
                    <a:gd name="connsiteY16" fmla="*/ 32279 h 57261"/>
                    <a:gd name="connsiteX17" fmla="*/ 50089 w 89047"/>
                    <a:gd name="connsiteY17" fmla="*/ 27827 h 57261"/>
                    <a:gd name="connsiteX18" fmla="*/ 33393 w 89047"/>
                    <a:gd name="connsiteY18" fmla="*/ 22261 h 57261"/>
                    <a:gd name="connsiteX19" fmla="*/ 26714 w 89047"/>
                    <a:gd name="connsiteY19" fmla="*/ 17809 h 57261"/>
                    <a:gd name="connsiteX20" fmla="*/ 18922 w 89047"/>
                    <a:gd name="connsiteY20" fmla="*/ 17809 h 57261"/>
                    <a:gd name="connsiteX21" fmla="*/ 8905 w 89047"/>
                    <a:gd name="connsiteY21" fmla="*/ 14470 h 57261"/>
                    <a:gd name="connsiteX22" fmla="*/ 4453 w 89047"/>
                    <a:gd name="connsiteY22" fmla="*/ 13358 h 57261"/>
                    <a:gd name="connsiteX23" fmla="*/ 0 w 89047"/>
                    <a:gd name="connsiteY23" fmla="*/ 7792 h 57261"/>
                    <a:gd name="connsiteX24" fmla="*/ 2226 w 89047"/>
                    <a:gd name="connsiteY24" fmla="*/ 0 h 57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9047" h="57260">
                      <a:moveTo>
                        <a:pt x="2226" y="0"/>
                      </a:moveTo>
                      <a:cubicBezTo>
                        <a:pt x="5566" y="0"/>
                        <a:pt x="4453" y="2226"/>
                        <a:pt x="7792" y="2226"/>
                      </a:cubicBezTo>
                      <a:cubicBezTo>
                        <a:pt x="11131" y="2226"/>
                        <a:pt x="15583" y="2226"/>
                        <a:pt x="21149" y="3339"/>
                      </a:cubicBezTo>
                      <a:cubicBezTo>
                        <a:pt x="24488" y="4453"/>
                        <a:pt x="26714" y="4453"/>
                        <a:pt x="30054" y="5566"/>
                      </a:cubicBezTo>
                      <a:cubicBezTo>
                        <a:pt x="32280" y="5566"/>
                        <a:pt x="35619" y="6679"/>
                        <a:pt x="38959" y="7792"/>
                      </a:cubicBezTo>
                      <a:cubicBezTo>
                        <a:pt x="45636" y="10018"/>
                        <a:pt x="53428" y="11131"/>
                        <a:pt x="58994" y="14470"/>
                      </a:cubicBezTo>
                      <a:cubicBezTo>
                        <a:pt x="61220" y="16696"/>
                        <a:pt x="63446" y="20035"/>
                        <a:pt x="65672" y="22261"/>
                      </a:cubicBezTo>
                      <a:cubicBezTo>
                        <a:pt x="69011" y="24488"/>
                        <a:pt x="70124" y="26714"/>
                        <a:pt x="72350" y="28940"/>
                      </a:cubicBezTo>
                      <a:cubicBezTo>
                        <a:pt x="75690" y="33393"/>
                        <a:pt x="82369" y="35619"/>
                        <a:pt x="84595" y="40070"/>
                      </a:cubicBezTo>
                      <a:cubicBezTo>
                        <a:pt x="86821" y="44523"/>
                        <a:pt x="85708" y="48975"/>
                        <a:pt x="86821" y="51201"/>
                      </a:cubicBezTo>
                      <a:cubicBezTo>
                        <a:pt x="87934" y="53428"/>
                        <a:pt x="89047" y="52315"/>
                        <a:pt x="89047" y="54541"/>
                      </a:cubicBezTo>
                      <a:cubicBezTo>
                        <a:pt x="89047" y="55654"/>
                        <a:pt x="87934" y="56767"/>
                        <a:pt x="85708" y="56767"/>
                      </a:cubicBezTo>
                      <a:cubicBezTo>
                        <a:pt x="84595" y="56767"/>
                        <a:pt x="83482" y="57880"/>
                        <a:pt x="83482" y="56767"/>
                      </a:cubicBezTo>
                      <a:cubicBezTo>
                        <a:pt x="82369" y="55654"/>
                        <a:pt x="82369" y="55654"/>
                        <a:pt x="81255" y="53428"/>
                      </a:cubicBezTo>
                      <a:cubicBezTo>
                        <a:pt x="80142" y="52315"/>
                        <a:pt x="76803" y="50088"/>
                        <a:pt x="73464" y="46749"/>
                      </a:cubicBezTo>
                      <a:cubicBezTo>
                        <a:pt x="71237" y="44523"/>
                        <a:pt x="66785" y="41183"/>
                        <a:pt x="62333" y="37845"/>
                      </a:cubicBezTo>
                      <a:cubicBezTo>
                        <a:pt x="60107" y="35619"/>
                        <a:pt x="58994" y="33393"/>
                        <a:pt x="56768" y="32279"/>
                      </a:cubicBezTo>
                      <a:cubicBezTo>
                        <a:pt x="54541" y="31166"/>
                        <a:pt x="52315" y="28940"/>
                        <a:pt x="50089" y="27827"/>
                      </a:cubicBezTo>
                      <a:cubicBezTo>
                        <a:pt x="44523" y="24488"/>
                        <a:pt x="38959" y="23375"/>
                        <a:pt x="33393" y="22261"/>
                      </a:cubicBezTo>
                      <a:cubicBezTo>
                        <a:pt x="31167" y="21148"/>
                        <a:pt x="28940" y="18922"/>
                        <a:pt x="26714" y="17809"/>
                      </a:cubicBezTo>
                      <a:cubicBezTo>
                        <a:pt x="24488" y="16696"/>
                        <a:pt x="21149" y="17809"/>
                        <a:pt x="18922" y="17809"/>
                      </a:cubicBezTo>
                      <a:cubicBezTo>
                        <a:pt x="15583" y="16696"/>
                        <a:pt x="11131" y="14470"/>
                        <a:pt x="8905" y="14470"/>
                      </a:cubicBezTo>
                      <a:cubicBezTo>
                        <a:pt x="5566" y="13358"/>
                        <a:pt x="6679" y="13358"/>
                        <a:pt x="4453" y="13358"/>
                      </a:cubicBezTo>
                      <a:cubicBezTo>
                        <a:pt x="2226" y="13358"/>
                        <a:pt x="0" y="11131"/>
                        <a:pt x="0" y="7792"/>
                      </a:cubicBezTo>
                      <a:cubicBezTo>
                        <a:pt x="0" y="5566"/>
                        <a:pt x="2226" y="1113"/>
                        <a:pt x="2226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0" name="任意多边形: 形状 1479" descr="12dfc973-f8c3-462d-aa3f-44f2f991071f"/>
                <p:cNvSpPr/>
                <p:nvPr/>
              </p:nvSpPr>
              <p:spPr>
                <a:xfrm>
                  <a:off x="1751881" y="824899"/>
                  <a:ext cx="68113" cy="98570"/>
                </a:xfrm>
                <a:custGeom>
                  <a:avLst/>
                  <a:gdLst>
                    <a:gd name="connsiteX0" fmla="*/ 50923 w 68113"/>
                    <a:gd name="connsiteY0" fmla="*/ 618 h 98570"/>
                    <a:gd name="connsiteX1" fmla="*/ 60941 w 68113"/>
                    <a:gd name="connsiteY1" fmla="*/ 3958 h 98570"/>
                    <a:gd name="connsiteX2" fmla="*/ 62055 w 68113"/>
                    <a:gd name="connsiteY2" fmla="*/ 9523 h 98570"/>
                    <a:gd name="connsiteX3" fmla="*/ 66506 w 68113"/>
                    <a:gd name="connsiteY3" fmla="*/ 22880 h 98570"/>
                    <a:gd name="connsiteX4" fmla="*/ 67619 w 68113"/>
                    <a:gd name="connsiteY4" fmla="*/ 31785 h 98570"/>
                    <a:gd name="connsiteX5" fmla="*/ 67619 w 68113"/>
                    <a:gd name="connsiteY5" fmla="*/ 41803 h 98570"/>
                    <a:gd name="connsiteX6" fmla="*/ 62055 w 68113"/>
                    <a:gd name="connsiteY6" fmla="*/ 65177 h 98570"/>
                    <a:gd name="connsiteX7" fmla="*/ 52036 w 68113"/>
                    <a:gd name="connsiteY7" fmla="*/ 74082 h 98570"/>
                    <a:gd name="connsiteX8" fmla="*/ 43132 w 68113"/>
                    <a:gd name="connsiteY8" fmla="*/ 81873 h 98570"/>
                    <a:gd name="connsiteX9" fmla="*/ 25323 w 68113"/>
                    <a:gd name="connsiteY9" fmla="*/ 95231 h 98570"/>
                    <a:gd name="connsiteX10" fmla="*/ 8627 w 68113"/>
                    <a:gd name="connsiteY10" fmla="*/ 97457 h 98570"/>
                    <a:gd name="connsiteX11" fmla="*/ 3061 w 68113"/>
                    <a:gd name="connsiteY11" fmla="*/ 98570 h 98570"/>
                    <a:gd name="connsiteX12" fmla="*/ 835 w 68113"/>
                    <a:gd name="connsiteY12" fmla="*/ 95231 h 98570"/>
                    <a:gd name="connsiteX13" fmla="*/ 835 w 68113"/>
                    <a:gd name="connsiteY13" fmla="*/ 93005 h 98570"/>
                    <a:gd name="connsiteX14" fmla="*/ 6401 w 68113"/>
                    <a:gd name="connsiteY14" fmla="*/ 90778 h 98570"/>
                    <a:gd name="connsiteX15" fmla="*/ 17531 w 68113"/>
                    <a:gd name="connsiteY15" fmla="*/ 82986 h 98570"/>
                    <a:gd name="connsiteX16" fmla="*/ 32001 w 68113"/>
                    <a:gd name="connsiteY16" fmla="*/ 71856 h 98570"/>
                    <a:gd name="connsiteX17" fmla="*/ 39793 w 68113"/>
                    <a:gd name="connsiteY17" fmla="*/ 65177 h 98570"/>
                    <a:gd name="connsiteX18" fmla="*/ 45358 w 68113"/>
                    <a:gd name="connsiteY18" fmla="*/ 57385 h 98570"/>
                    <a:gd name="connsiteX19" fmla="*/ 48697 w 68113"/>
                    <a:gd name="connsiteY19" fmla="*/ 39577 h 98570"/>
                    <a:gd name="connsiteX20" fmla="*/ 52036 w 68113"/>
                    <a:gd name="connsiteY20" fmla="*/ 30672 h 98570"/>
                    <a:gd name="connsiteX21" fmla="*/ 48697 w 68113"/>
                    <a:gd name="connsiteY21" fmla="*/ 22880 h 98570"/>
                    <a:gd name="connsiteX22" fmla="*/ 47584 w 68113"/>
                    <a:gd name="connsiteY22" fmla="*/ 11749 h 98570"/>
                    <a:gd name="connsiteX23" fmla="*/ 46471 w 68113"/>
                    <a:gd name="connsiteY23" fmla="*/ 7297 h 98570"/>
                    <a:gd name="connsiteX24" fmla="*/ 50923 w 68113"/>
                    <a:gd name="connsiteY24" fmla="*/ 618 h 98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8113" h="98570">
                      <a:moveTo>
                        <a:pt x="50923" y="618"/>
                      </a:moveTo>
                      <a:cubicBezTo>
                        <a:pt x="54263" y="-495"/>
                        <a:pt x="58715" y="-495"/>
                        <a:pt x="60941" y="3958"/>
                      </a:cubicBezTo>
                      <a:cubicBezTo>
                        <a:pt x="63168" y="6184"/>
                        <a:pt x="60941" y="6184"/>
                        <a:pt x="62055" y="9523"/>
                      </a:cubicBezTo>
                      <a:cubicBezTo>
                        <a:pt x="63168" y="12863"/>
                        <a:pt x="65393" y="17315"/>
                        <a:pt x="66506" y="22880"/>
                      </a:cubicBezTo>
                      <a:cubicBezTo>
                        <a:pt x="67619" y="25106"/>
                        <a:pt x="67619" y="28445"/>
                        <a:pt x="67619" y="31785"/>
                      </a:cubicBezTo>
                      <a:cubicBezTo>
                        <a:pt x="68732" y="35124"/>
                        <a:pt x="67619" y="38463"/>
                        <a:pt x="67619" y="41803"/>
                      </a:cubicBezTo>
                      <a:cubicBezTo>
                        <a:pt x="66506" y="49594"/>
                        <a:pt x="66506" y="57385"/>
                        <a:pt x="62055" y="65177"/>
                      </a:cubicBezTo>
                      <a:cubicBezTo>
                        <a:pt x="59828" y="68517"/>
                        <a:pt x="54263" y="70743"/>
                        <a:pt x="52036" y="74082"/>
                      </a:cubicBezTo>
                      <a:cubicBezTo>
                        <a:pt x="49810" y="77421"/>
                        <a:pt x="46471" y="79647"/>
                        <a:pt x="43132" y="81873"/>
                      </a:cubicBezTo>
                      <a:cubicBezTo>
                        <a:pt x="36454" y="86326"/>
                        <a:pt x="32001" y="93005"/>
                        <a:pt x="25323" y="95231"/>
                      </a:cubicBezTo>
                      <a:cubicBezTo>
                        <a:pt x="18644" y="97457"/>
                        <a:pt x="11966" y="96344"/>
                        <a:pt x="8627" y="97457"/>
                      </a:cubicBezTo>
                      <a:cubicBezTo>
                        <a:pt x="5288" y="97457"/>
                        <a:pt x="6401" y="98570"/>
                        <a:pt x="3061" y="98570"/>
                      </a:cubicBezTo>
                      <a:cubicBezTo>
                        <a:pt x="835" y="98570"/>
                        <a:pt x="835" y="96344"/>
                        <a:pt x="835" y="95231"/>
                      </a:cubicBezTo>
                      <a:cubicBezTo>
                        <a:pt x="-278" y="94118"/>
                        <a:pt x="-278" y="93005"/>
                        <a:pt x="835" y="93005"/>
                      </a:cubicBezTo>
                      <a:cubicBezTo>
                        <a:pt x="4175" y="91891"/>
                        <a:pt x="3061" y="91891"/>
                        <a:pt x="6401" y="90778"/>
                      </a:cubicBezTo>
                      <a:cubicBezTo>
                        <a:pt x="8627" y="89665"/>
                        <a:pt x="13078" y="85213"/>
                        <a:pt x="17531" y="82986"/>
                      </a:cubicBezTo>
                      <a:cubicBezTo>
                        <a:pt x="23097" y="80760"/>
                        <a:pt x="27549" y="76308"/>
                        <a:pt x="32001" y="71856"/>
                      </a:cubicBezTo>
                      <a:cubicBezTo>
                        <a:pt x="34228" y="69630"/>
                        <a:pt x="37566" y="67404"/>
                        <a:pt x="39793" y="65177"/>
                      </a:cubicBezTo>
                      <a:cubicBezTo>
                        <a:pt x="40905" y="62951"/>
                        <a:pt x="44245" y="60725"/>
                        <a:pt x="45358" y="57385"/>
                      </a:cubicBezTo>
                      <a:cubicBezTo>
                        <a:pt x="48697" y="51820"/>
                        <a:pt x="47584" y="45142"/>
                        <a:pt x="48697" y="39577"/>
                      </a:cubicBezTo>
                      <a:cubicBezTo>
                        <a:pt x="49810" y="36237"/>
                        <a:pt x="52036" y="34011"/>
                        <a:pt x="52036" y="30672"/>
                      </a:cubicBezTo>
                      <a:cubicBezTo>
                        <a:pt x="52036" y="27332"/>
                        <a:pt x="48697" y="25106"/>
                        <a:pt x="48697" y="22880"/>
                      </a:cubicBezTo>
                      <a:cubicBezTo>
                        <a:pt x="48697" y="18428"/>
                        <a:pt x="48697" y="13976"/>
                        <a:pt x="47584" y="11749"/>
                      </a:cubicBezTo>
                      <a:cubicBezTo>
                        <a:pt x="46471" y="8410"/>
                        <a:pt x="47584" y="9523"/>
                        <a:pt x="46471" y="7297"/>
                      </a:cubicBezTo>
                      <a:cubicBezTo>
                        <a:pt x="46471" y="5071"/>
                        <a:pt x="47584" y="1731"/>
                        <a:pt x="50923" y="61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1" name="任意多边形: 形状 1480" descr="aaba5640-b825-478f-a260-22ec6c0788b4"/>
                <p:cNvSpPr/>
                <p:nvPr/>
              </p:nvSpPr>
              <p:spPr>
                <a:xfrm>
                  <a:off x="1603840" y="978820"/>
                  <a:ext cx="95042" cy="56181"/>
                </a:xfrm>
                <a:custGeom>
                  <a:avLst/>
                  <a:gdLst>
                    <a:gd name="connsiteX0" fmla="*/ 88769 w 95042"/>
                    <a:gd name="connsiteY0" fmla="*/ 304 h 56181"/>
                    <a:gd name="connsiteX1" fmla="*/ 94333 w 95042"/>
                    <a:gd name="connsiteY1" fmla="*/ 6982 h 56181"/>
                    <a:gd name="connsiteX2" fmla="*/ 90995 w 95042"/>
                    <a:gd name="connsiteY2" fmla="*/ 11434 h 56181"/>
                    <a:gd name="connsiteX3" fmla="*/ 86543 w 95042"/>
                    <a:gd name="connsiteY3" fmla="*/ 22565 h 56181"/>
                    <a:gd name="connsiteX4" fmla="*/ 82090 w 95042"/>
                    <a:gd name="connsiteY4" fmla="*/ 29244 h 56181"/>
                    <a:gd name="connsiteX5" fmla="*/ 75411 w 95042"/>
                    <a:gd name="connsiteY5" fmla="*/ 35922 h 56181"/>
                    <a:gd name="connsiteX6" fmla="*/ 58716 w 95042"/>
                    <a:gd name="connsiteY6" fmla="*/ 49279 h 56181"/>
                    <a:gd name="connsiteX7" fmla="*/ 47584 w 95042"/>
                    <a:gd name="connsiteY7" fmla="*/ 51505 h 56181"/>
                    <a:gd name="connsiteX8" fmla="*/ 36454 w 95042"/>
                    <a:gd name="connsiteY8" fmla="*/ 52618 h 56181"/>
                    <a:gd name="connsiteX9" fmla="*/ 17531 w 95042"/>
                    <a:gd name="connsiteY9" fmla="*/ 55957 h 56181"/>
                    <a:gd name="connsiteX10" fmla="*/ 5288 w 95042"/>
                    <a:gd name="connsiteY10" fmla="*/ 51505 h 56181"/>
                    <a:gd name="connsiteX11" fmla="*/ 835 w 95042"/>
                    <a:gd name="connsiteY11" fmla="*/ 50392 h 56181"/>
                    <a:gd name="connsiteX12" fmla="*/ 835 w 95042"/>
                    <a:gd name="connsiteY12" fmla="*/ 47052 h 56181"/>
                    <a:gd name="connsiteX13" fmla="*/ 1948 w 95042"/>
                    <a:gd name="connsiteY13" fmla="*/ 44826 h 56181"/>
                    <a:gd name="connsiteX14" fmla="*/ 6401 w 95042"/>
                    <a:gd name="connsiteY14" fmla="*/ 45939 h 56181"/>
                    <a:gd name="connsiteX15" fmla="*/ 18644 w 95042"/>
                    <a:gd name="connsiteY15" fmla="*/ 44826 h 56181"/>
                    <a:gd name="connsiteX16" fmla="*/ 34228 w 95042"/>
                    <a:gd name="connsiteY16" fmla="*/ 41487 h 56181"/>
                    <a:gd name="connsiteX17" fmla="*/ 43132 w 95042"/>
                    <a:gd name="connsiteY17" fmla="*/ 39261 h 56181"/>
                    <a:gd name="connsiteX18" fmla="*/ 50924 w 95042"/>
                    <a:gd name="connsiteY18" fmla="*/ 35922 h 56181"/>
                    <a:gd name="connsiteX19" fmla="*/ 63168 w 95042"/>
                    <a:gd name="connsiteY19" fmla="*/ 24791 h 56181"/>
                    <a:gd name="connsiteX20" fmla="*/ 69846 w 95042"/>
                    <a:gd name="connsiteY20" fmla="*/ 20339 h 56181"/>
                    <a:gd name="connsiteX21" fmla="*/ 72072 w 95042"/>
                    <a:gd name="connsiteY21" fmla="*/ 13660 h 56181"/>
                    <a:gd name="connsiteX22" fmla="*/ 78751 w 95042"/>
                    <a:gd name="connsiteY22" fmla="*/ 5869 h 56181"/>
                    <a:gd name="connsiteX23" fmla="*/ 80977 w 95042"/>
                    <a:gd name="connsiteY23" fmla="*/ 2530 h 56181"/>
                    <a:gd name="connsiteX24" fmla="*/ 88769 w 95042"/>
                    <a:gd name="connsiteY24" fmla="*/ 304 h 5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5042" h="56181">
                      <a:moveTo>
                        <a:pt x="88769" y="304"/>
                      </a:moveTo>
                      <a:cubicBezTo>
                        <a:pt x="93221" y="304"/>
                        <a:pt x="96560" y="3643"/>
                        <a:pt x="94333" y="6982"/>
                      </a:cubicBezTo>
                      <a:cubicBezTo>
                        <a:pt x="94333" y="9209"/>
                        <a:pt x="92108" y="9209"/>
                        <a:pt x="90995" y="11434"/>
                      </a:cubicBezTo>
                      <a:cubicBezTo>
                        <a:pt x="90995" y="14773"/>
                        <a:pt x="88769" y="18112"/>
                        <a:pt x="86543" y="22565"/>
                      </a:cubicBezTo>
                      <a:cubicBezTo>
                        <a:pt x="85429" y="24791"/>
                        <a:pt x="84316" y="27017"/>
                        <a:pt x="82090" y="29244"/>
                      </a:cubicBezTo>
                      <a:cubicBezTo>
                        <a:pt x="79864" y="31470"/>
                        <a:pt x="77638" y="33696"/>
                        <a:pt x="75411" y="35922"/>
                      </a:cubicBezTo>
                      <a:cubicBezTo>
                        <a:pt x="69846" y="40374"/>
                        <a:pt x="65394" y="45939"/>
                        <a:pt x="58716" y="49279"/>
                      </a:cubicBezTo>
                      <a:cubicBezTo>
                        <a:pt x="55376" y="51505"/>
                        <a:pt x="50924" y="50392"/>
                        <a:pt x="47584" y="51505"/>
                      </a:cubicBezTo>
                      <a:cubicBezTo>
                        <a:pt x="43132" y="52618"/>
                        <a:pt x="39793" y="52618"/>
                        <a:pt x="36454" y="52618"/>
                      </a:cubicBezTo>
                      <a:cubicBezTo>
                        <a:pt x="29775" y="53731"/>
                        <a:pt x="23097" y="57070"/>
                        <a:pt x="17531" y="55957"/>
                      </a:cubicBezTo>
                      <a:cubicBezTo>
                        <a:pt x="11966" y="55957"/>
                        <a:pt x="8627" y="52618"/>
                        <a:pt x="5288" y="51505"/>
                      </a:cubicBezTo>
                      <a:cubicBezTo>
                        <a:pt x="3061" y="50392"/>
                        <a:pt x="3061" y="51505"/>
                        <a:pt x="835" y="50392"/>
                      </a:cubicBezTo>
                      <a:cubicBezTo>
                        <a:pt x="-278" y="50392"/>
                        <a:pt x="-278" y="48165"/>
                        <a:pt x="835" y="47052"/>
                      </a:cubicBezTo>
                      <a:cubicBezTo>
                        <a:pt x="835" y="44826"/>
                        <a:pt x="835" y="44826"/>
                        <a:pt x="1948" y="44826"/>
                      </a:cubicBezTo>
                      <a:cubicBezTo>
                        <a:pt x="4175" y="45939"/>
                        <a:pt x="3061" y="45939"/>
                        <a:pt x="6401" y="45939"/>
                      </a:cubicBezTo>
                      <a:cubicBezTo>
                        <a:pt x="9740" y="45939"/>
                        <a:pt x="14192" y="44826"/>
                        <a:pt x="18644" y="44826"/>
                      </a:cubicBezTo>
                      <a:cubicBezTo>
                        <a:pt x="23097" y="43713"/>
                        <a:pt x="28662" y="42600"/>
                        <a:pt x="34228" y="41487"/>
                      </a:cubicBezTo>
                      <a:cubicBezTo>
                        <a:pt x="37567" y="40374"/>
                        <a:pt x="40905" y="40374"/>
                        <a:pt x="43132" y="39261"/>
                      </a:cubicBezTo>
                      <a:cubicBezTo>
                        <a:pt x="45358" y="38147"/>
                        <a:pt x="48697" y="37035"/>
                        <a:pt x="50924" y="35922"/>
                      </a:cubicBezTo>
                      <a:cubicBezTo>
                        <a:pt x="56489" y="32583"/>
                        <a:pt x="59829" y="28130"/>
                        <a:pt x="63168" y="24791"/>
                      </a:cubicBezTo>
                      <a:cubicBezTo>
                        <a:pt x="64281" y="22565"/>
                        <a:pt x="68733" y="22565"/>
                        <a:pt x="69846" y="20339"/>
                      </a:cubicBezTo>
                      <a:cubicBezTo>
                        <a:pt x="72072" y="18112"/>
                        <a:pt x="70959" y="14773"/>
                        <a:pt x="72072" y="13660"/>
                      </a:cubicBezTo>
                      <a:cubicBezTo>
                        <a:pt x="74298" y="10321"/>
                        <a:pt x="77638" y="8095"/>
                        <a:pt x="78751" y="5869"/>
                      </a:cubicBezTo>
                      <a:cubicBezTo>
                        <a:pt x="79864" y="3643"/>
                        <a:pt x="79864" y="4756"/>
                        <a:pt x="80977" y="2530"/>
                      </a:cubicBezTo>
                      <a:cubicBezTo>
                        <a:pt x="82090" y="1417"/>
                        <a:pt x="85429" y="-810"/>
                        <a:pt x="88769" y="30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2" name="任意多边形: 形状 1481" descr="15655552-898f-42d0-a2c0-4acc86d43d59"/>
                <p:cNvSpPr/>
                <p:nvPr/>
              </p:nvSpPr>
              <p:spPr>
                <a:xfrm>
                  <a:off x="1260444" y="1048134"/>
                  <a:ext cx="104266" cy="38339"/>
                </a:xfrm>
                <a:custGeom>
                  <a:avLst/>
                  <a:gdLst>
                    <a:gd name="connsiteX0" fmla="*/ 4742 w 104266"/>
                    <a:gd name="connsiteY0" fmla="*/ 1113 h 38339"/>
                    <a:gd name="connsiteX1" fmla="*/ 13647 w 104266"/>
                    <a:gd name="connsiteY1" fmla="*/ 2226 h 38339"/>
                    <a:gd name="connsiteX2" fmla="*/ 14760 w 104266"/>
                    <a:gd name="connsiteY2" fmla="*/ 6679 h 38339"/>
                    <a:gd name="connsiteX3" fmla="*/ 22551 w 104266"/>
                    <a:gd name="connsiteY3" fmla="*/ 13357 h 38339"/>
                    <a:gd name="connsiteX4" fmla="*/ 28117 w 104266"/>
                    <a:gd name="connsiteY4" fmla="*/ 17809 h 38339"/>
                    <a:gd name="connsiteX5" fmla="*/ 34795 w 104266"/>
                    <a:gd name="connsiteY5" fmla="*/ 21148 h 38339"/>
                    <a:gd name="connsiteX6" fmla="*/ 52604 w 104266"/>
                    <a:gd name="connsiteY6" fmla="*/ 23375 h 38339"/>
                    <a:gd name="connsiteX7" fmla="*/ 61509 w 104266"/>
                    <a:gd name="connsiteY7" fmla="*/ 25601 h 38339"/>
                    <a:gd name="connsiteX8" fmla="*/ 70414 w 104266"/>
                    <a:gd name="connsiteY8" fmla="*/ 25601 h 38339"/>
                    <a:gd name="connsiteX9" fmla="*/ 84883 w 104266"/>
                    <a:gd name="connsiteY9" fmla="*/ 18922 h 38339"/>
                    <a:gd name="connsiteX10" fmla="*/ 96015 w 104266"/>
                    <a:gd name="connsiteY10" fmla="*/ 15583 h 38339"/>
                    <a:gd name="connsiteX11" fmla="*/ 99353 w 104266"/>
                    <a:gd name="connsiteY11" fmla="*/ 12244 h 38339"/>
                    <a:gd name="connsiteX12" fmla="*/ 102692 w 104266"/>
                    <a:gd name="connsiteY12" fmla="*/ 14471 h 38339"/>
                    <a:gd name="connsiteX13" fmla="*/ 103805 w 104266"/>
                    <a:gd name="connsiteY13" fmla="*/ 16696 h 38339"/>
                    <a:gd name="connsiteX14" fmla="*/ 100466 w 104266"/>
                    <a:gd name="connsiteY14" fmla="*/ 20035 h 38339"/>
                    <a:gd name="connsiteX15" fmla="*/ 91562 w 104266"/>
                    <a:gd name="connsiteY15" fmla="*/ 28940 h 38339"/>
                    <a:gd name="connsiteX16" fmla="*/ 73752 w 104266"/>
                    <a:gd name="connsiteY16" fmla="*/ 36732 h 38339"/>
                    <a:gd name="connsiteX17" fmla="*/ 62622 w 104266"/>
                    <a:gd name="connsiteY17" fmla="*/ 37845 h 38339"/>
                    <a:gd name="connsiteX18" fmla="*/ 50378 w 104266"/>
                    <a:gd name="connsiteY18" fmla="*/ 37845 h 38339"/>
                    <a:gd name="connsiteX19" fmla="*/ 27003 w 104266"/>
                    <a:gd name="connsiteY19" fmla="*/ 33393 h 38339"/>
                    <a:gd name="connsiteX20" fmla="*/ 19213 w 104266"/>
                    <a:gd name="connsiteY20" fmla="*/ 26714 h 38339"/>
                    <a:gd name="connsiteX21" fmla="*/ 10308 w 104266"/>
                    <a:gd name="connsiteY21" fmla="*/ 23375 h 38339"/>
                    <a:gd name="connsiteX22" fmla="*/ 2516 w 104266"/>
                    <a:gd name="connsiteY22" fmla="*/ 12244 h 38339"/>
                    <a:gd name="connsiteX23" fmla="*/ 290 w 104266"/>
                    <a:gd name="connsiteY23" fmla="*/ 7792 h 38339"/>
                    <a:gd name="connsiteX24" fmla="*/ 4742 w 104266"/>
                    <a:gd name="connsiteY24" fmla="*/ 1113 h 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266" h="38339">
                      <a:moveTo>
                        <a:pt x="4742" y="1113"/>
                      </a:moveTo>
                      <a:cubicBezTo>
                        <a:pt x="8081" y="0"/>
                        <a:pt x="12534" y="-1113"/>
                        <a:pt x="13647" y="2226"/>
                      </a:cubicBezTo>
                      <a:cubicBezTo>
                        <a:pt x="15873" y="4453"/>
                        <a:pt x="12534" y="4453"/>
                        <a:pt x="14760" y="6679"/>
                      </a:cubicBezTo>
                      <a:cubicBezTo>
                        <a:pt x="16986" y="7792"/>
                        <a:pt x="19213" y="11131"/>
                        <a:pt x="22551" y="13357"/>
                      </a:cubicBezTo>
                      <a:cubicBezTo>
                        <a:pt x="23664" y="15583"/>
                        <a:pt x="25890" y="16696"/>
                        <a:pt x="28117" y="17809"/>
                      </a:cubicBezTo>
                      <a:cubicBezTo>
                        <a:pt x="30343" y="18922"/>
                        <a:pt x="32569" y="20035"/>
                        <a:pt x="34795" y="21148"/>
                      </a:cubicBezTo>
                      <a:cubicBezTo>
                        <a:pt x="40361" y="23375"/>
                        <a:pt x="47039" y="22262"/>
                        <a:pt x="52604" y="23375"/>
                      </a:cubicBezTo>
                      <a:cubicBezTo>
                        <a:pt x="55944" y="23375"/>
                        <a:pt x="58170" y="25601"/>
                        <a:pt x="61509" y="25601"/>
                      </a:cubicBezTo>
                      <a:cubicBezTo>
                        <a:pt x="64848" y="25601"/>
                        <a:pt x="67075" y="25601"/>
                        <a:pt x="70414" y="25601"/>
                      </a:cubicBezTo>
                      <a:cubicBezTo>
                        <a:pt x="77092" y="24488"/>
                        <a:pt x="80431" y="20035"/>
                        <a:pt x="84883" y="18922"/>
                      </a:cubicBezTo>
                      <a:cubicBezTo>
                        <a:pt x="88223" y="16696"/>
                        <a:pt x="93788" y="16696"/>
                        <a:pt x="96015" y="15583"/>
                      </a:cubicBezTo>
                      <a:cubicBezTo>
                        <a:pt x="98240" y="13357"/>
                        <a:pt x="97128" y="13357"/>
                        <a:pt x="99353" y="12244"/>
                      </a:cubicBezTo>
                      <a:cubicBezTo>
                        <a:pt x="100466" y="12244"/>
                        <a:pt x="101579" y="13357"/>
                        <a:pt x="102692" y="14471"/>
                      </a:cubicBezTo>
                      <a:cubicBezTo>
                        <a:pt x="103805" y="15583"/>
                        <a:pt x="104919" y="15583"/>
                        <a:pt x="103805" y="16696"/>
                      </a:cubicBezTo>
                      <a:cubicBezTo>
                        <a:pt x="102692" y="18922"/>
                        <a:pt x="102692" y="17809"/>
                        <a:pt x="100466" y="20035"/>
                      </a:cubicBezTo>
                      <a:cubicBezTo>
                        <a:pt x="98240" y="22262"/>
                        <a:pt x="96015" y="25601"/>
                        <a:pt x="91562" y="28940"/>
                      </a:cubicBezTo>
                      <a:cubicBezTo>
                        <a:pt x="87110" y="31166"/>
                        <a:pt x="80431" y="34506"/>
                        <a:pt x="73752" y="36732"/>
                      </a:cubicBezTo>
                      <a:cubicBezTo>
                        <a:pt x="70414" y="37845"/>
                        <a:pt x="65961" y="37845"/>
                        <a:pt x="62622" y="37845"/>
                      </a:cubicBezTo>
                      <a:cubicBezTo>
                        <a:pt x="58170" y="38958"/>
                        <a:pt x="54830" y="37845"/>
                        <a:pt x="50378" y="37845"/>
                      </a:cubicBezTo>
                      <a:cubicBezTo>
                        <a:pt x="42587" y="36732"/>
                        <a:pt x="33682" y="36732"/>
                        <a:pt x="27003" y="33393"/>
                      </a:cubicBezTo>
                      <a:cubicBezTo>
                        <a:pt x="23664" y="32280"/>
                        <a:pt x="21438" y="28940"/>
                        <a:pt x="19213" y="26714"/>
                      </a:cubicBezTo>
                      <a:cubicBezTo>
                        <a:pt x="16986" y="25601"/>
                        <a:pt x="12534" y="25601"/>
                        <a:pt x="10308" y="23375"/>
                      </a:cubicBezTo>
                      <a:cubicBezTo>
                        <a:pt x="5855" y="18922"/>
                        <a:pt x="4742" y="14471"/>
                        <a:pt x="2516" y="12244"/>
                      </a:cubicBezTo>
                      <a:cubicBezTo>
                        <a:pt x="290" y="10018"/>
                        <a:pt x="1403" y="10018"/>
                        <a:pt x="290" y="7792"/>
                      </a:cubicBezTo>
                      <a:cubicBezTo>
                        <a:pt x="-824" y="5566"/>
                        <a:pt x="1403" y="2226"/>
                        <a:pt x="4742" y="1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3" name="任意多边形: 形状 1482" descr="19ddac09-10e7-4be3-bc1b-7414115e09f6"/>
                <p:cNvSpPr/>
                <p:nvPr/>
              </p:nvSpPr>
              <p:spPr>
                <a:xfrm>
                  <a:off x="846668" y="805065"/>
                  <a:ext cx="75070" cy="88351"/>
                </a:xfrm>
                <a:custGeom>
                  <a:avLst/>
                  <a:gdLst>
                    <a:gd name="connsiteX0" fmla="*/ 14470 w 75070"/>
                    <a:gd name="connsiteY0" fmla="*/ 418 h 88351"/>
                    <a:gd name="connsiteX1" fmla="*/ 18922 w 75070"/>
                    <a:gd name="connsiteY1" fmla="*/ 5983 h 88351"/>
                    <a:gd name="connsiteX2" fmla="*/ 15583 w 75070"/>
                    <a:gd name="connsiteY2" fmla="*/ 9322 h 88351"/>
                    <a:gd name="connsiteX3" fmla="*/ 15583 w 75070"/>
                    <a:gd name="connsiteY3" fmla="*/ 20453 h 88351"/>
                    <a:gd name="connsiteX4" fmla="*/ 16696 w 75070"/>
                    <a:gd name="connsiteY4" fmla="*/ 28245 h 88351"/>
                    <a:gd name="connsiteX5" fmla="*/ 18922 w 75070"/>
                    <a:gd name="connsiteY5" fmla="*/ 36036 h 88351"/>
                    <a:gd name="connsiteX6" fmla="*/ 30053 w 75070"/>
                    <a:gd name="connsiteY6" fmla="*/ 51619 h 88351"/>
                    <a:gd name="connsiteX7" fmla="*/ 34506 w 75070"/>
                    <a:gd name="connsiteY7" fmla="*/ 60524 h 88351"/>
                    <a:gd name="connsiteX8" fmla="*/ 41184 w 75070"/>
                    <a:gd name="connsiteY8" fmla="*/ 67202 h 88351"/>
                    <a:gd name="connsiteX9" fmla="*/ 57880 w 75070"/>
                    <a:gd name="connsiteY9" fmla="*/ 74994 h 88351"/>
                    <a:gd name="connsiteX10" fmla="*/ 69011 w 75070"/>
                    <a:gd name="connsiteY10" fmla="*/ 81672 h 88351"/>
                    <a:gd name="connsiteX11" fmla="*/ 74576 w 75070"/>
                    <a:gd name="connsiteY11" fmla="*/ 82786 h 88351"/>
                    <a:gd name="connsiteX12" fmla="*/ 74576 w 75070"/>
                    <a:gd name="connsiteY12" fmla="*/ 86125 h 88351"/>
                    <a:gd name="connsiteX13" fmla="*/ 73463 w 75070"/>
                    <a:gd name="connsiteY13" fmla="*/ 88351 h 88351"/>
                    <a:gd name="connsiteX14" fmla="*/ 67898 w 75070"/>
                    <a:gd name="connsiteY14" fmla="*/ 87238 h 88351"/>
                    <a:gd name="connsiteX15" fmla="*/ 52315 w 75070"/>
                    <a:gd name="connsiteY15" fmla="*/ 85012 h 88351"/>
                    <a:gd name="connsiteX16" fmla="*/ 32280 w 75070"/>
                    <a:gd name="connsiteY16" fmla="*/ 76107 h 88351"/>
                    <a:gd name="connsiteX17" fmla="*/ 23375 w 75070"/>
                    <a:gd name="connsiteY17" fmla="*/ 68315 h 88351"/>
                    <a:gd name="connsiteX18" fmla="*/ 15583 w 75070"/>
                    <a:gd name="connsiteY18" fmla="*/ 59411 h 88351"/>
                    <a:gd name="connsiteX19" fmla="*/ 3340 w 75070"/>
                    <a:gd name="connsiteY19" fmla="*/ 40489 h 88351"/>
                    <a:gd name="connsiteX20" fmla="*/ 3340 w 75070"/>
                    <a:gd name="connsiteY20" fmla="*/ 30471 h 88351"/>
                    <a:gd name="connsiteX21" fmla="*/ 0 w 75070"/>
                    <a:gd name="connsiteY21" fmla="*/ 21566 h 88351"/>
                    <a:gd name="connsiteX22" fmla="*/ 3340 w 75070"/>
                    <a:gd name="connsiteY22" fmla="*/ 8209 h 88351"/>
                    <a:gd name="connsiteX23" fmla="*/ 5566 w 75070"/>
                    <a:gd name="connsiteY23" fmla="*/ 3757 h 88351"/>
                    <a:gd name="connsiteX24" fmla="*/ 14470 w 75070"/>
                    <a:gd name="connsiteY24" fmla="*/ 418 h 88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5070" h="88351">
                      <a:moveTo>
                        <a:pt x="14470" y="418"/>
                      </a:moveTo>
                      <a:cubicBezTo>
                        <a:pt x="17809" y="1531"/>
                        <a:pt x="22262" y="4870"/>
                        <a:pt x="18922" y="5983"/>
                      </a:cubicBezTo>
                      <a:cubicBezTo>
                        <a:pt x="17809" y="7096"/>
                        <a:pt x="15583" y="7096"/>
                        <a:pt x="15583" y="9322"/>
                      </a:cubicBezTo>
                      <a:cubicBezTo>
                        <a:pt x="15583" y="11549"/>
                        <a:pt x="15583" y="16000"/>
                        <a:pt x="15583" y="20453"/>
                      </a:cubicBezTo>
                      <a:cubicBezTo>
                        <a:pt x="16696" y="22679"/>
                        <a:pt x="16696" y="26018"/>
                        <a:pt x="16696" y="28245"/>
                      </a:cubicBezTo>
                      <a:cubicBezTo>
                        <a:pt x="17809" y="30471"/>
                        <a:pt x="17809" y="32697"/>
                        <a:pt x="18922" y="36036"/>
                      </a:cubicBezTo>
                      <a:cubicBezTo>
                        <a:pt x="21148" y="41601"/>
                        <a:pt x="26714" y="47167"/>
                        <a:pt x="30053" y="51619"/>
                      </a:cubicBezTo>
                      <a:cubicBezTo>
                        <a:pt x="32280" y="54959"/>
                        <a:pt x="32280" y="58298"/>
                        <a:pt x="34506" y="60524"/>
                      </a:cubicBezTo>
                      <a:cubicBezTo>
                        <a:pt x="36732" y="62750"/>
                        <a:pt x="38958" y="64977"/>
                        <a:pt x="41184" y="67202"/>
                      </a:cubicBezTo>
                      <a:cubicBezTo>
                        <a:pt x="46749" y="71654"/>
                        <a:pt x="53428" y="72767"/>
                        <a:pt x="57880" y="74994"/>
                      </a:cubicBezTo>
                      <a:cubicBezTo>
                        <a:pt x="62333" y="77220"/>
                        <a:pt x="65672" y="80559"/>
                        <a:pt x="69011" y="81672"/>
                      </a:cubicBezTo>
                      <a:cubicBezTo>
                        <a:pt x="72350" y="82786"/>
                        <a:pt x="72350" y="81672"/>
                        <a:pt x="74576" y="82786"/>
                      </a:cubicBezTo>
                      <a:cubicBezTo>
                        <a:pt x="75689" y="82786"/>
                        <a:pt x="74576" y="85012"/>
                        <a:pt x="74576" y="86125"/>
                      </a:cubicBezTo>
                      <a:cubicBezTo>
                        <a:pt x="74576" y="88351"/>
                        <a:pt x="74576" y="88351"/>
                        <a:pt x="73463" y="88351"/>
                      </a:cubicBezTo>
                      <a:cubicBezTo>
                        <a:pt x="70124" y="87238"/>
                        <a:pt x="71237" y="87238"/>
                        <a:pt x="67898" y="87238"/>
                      </a:cubicBezTo>
                      <a:cubicBezTo>
                        <a:pt x="64559" y="86125"/>
                        <a:pt x="57880" y="87238"/>
                        <a:pt x="52315" y="85012"/>
                      </a:cubicBezTo>
                      <a:cubicBezTo>
                        <a:pt x="45636" y="82786"/>
                        <a:pt x="38958" y="80559"/>
                        <a:pt x="32280" y="76107"/>
                      </a:cubicBezTo>
                      <a:cubicBezTo>
                        <a:pt x="28940" y="73881"/>
                        <a:pt x="26714" y="70541"/>
                        <a:pt x="23375" y="68315"/>
                      </a:cubicBezTo>
                      <a:cubicBezTo>
                        <a:pt x="20035" y="66090"/>
                        <a:pt x="17809" y="62750"/>
                        <a:pt x="15583" y="59411"/>
                      </a:cubicBezTo>
                      <a:cubicBezTo>
                        <a:pt x="11131" y="53845"/>
                        <a:pt x="5566" y="47167"/>
                        <a:pt x="3340" y="40489"/>
                      </a:cubicBezTo>
                      <a:cubicBezTo>
                        <a:pt x="2226" y="37150"/>
                        <a:pt x="3340" y="33810"/>
                        <a:pt x="3340" y="30471"/>
                      </a:cubicBezTo>
                      <a:cubicBezTo>
                        <a:pt x="2226" y="27131"/>
                        <a:pt x="0" y="24905"/>
                        <a:pt x="0" y="21566"/>
                      </a:cubicBezTo>
                      <a:cubicBezTo>
                        <a:pt x="0" y="16000"/>
                        <a:pt x="2226" y="11549"/>
                        <a:pt x="3340" y="8209"/>
                      </a:cubicBezTo>
                      <a:cubicBezTo>
                        <a:pt x="4453" y="4870"/>
                        <a:pt x="4453" y="5983"/>
                        <a:pt x="5566" y="3757"/>
                      </a:cubicBezTo>
                      <a:cubicBezTo>
                        <a:pt x="6679" y="418"/>
                        <a:pt x="11131" y="-696"/>
                        <a:pt x="14470" y="41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4" name="任意多边形: 形状 1483" descr="d668669a-bce9-4711-9bd5-bdd945400dcb"/>
                <p:cNvSpPr/>
                <p:nvPr/>
              </p:nvSpPr>
              <p:spPr>
                <a:xfrm>
                  <a:off x="1" y="1011157"/>
                  <a:ext cx="1170791" cy="1345855"/>
                </a:xfrm>
                <a:custGeom>
                  <a:avLst/>
                  <a:gdLst>
                    <a:gd name="connsiteX0" fmla="*/ 1170575 w 1170791"/>
                    <a:gd name="connsiteY0" fmla="*/ 246 h 1345855"/>
                    <a:gd name="connsiteX1" fmla="*/ 1163897 w 1170791"/>
                    <a:gd name="connsiteY1" fmla="*/ 36977 h 1345855"/>
                    <a:gd name="connsiteX2" fmla="*/ 1132730 w 1170791"/>
                    <a:gd name="connsiteY2" fmla="*/ 111554 h 1345855"/>
                    <a:gd name="connsiteX3" fmla="*/ 1061494 w 1170791"/>
                    <a:gd name="connsiteY3" fmla="*/ 226201 h 1345855"/>
                    <a:gd name="connsiteX4" fmla="*/ 825521 w 1170791"/>
                    <a:gd name="connsiteY4" fmla="*/ 493340 h 1345855"/>
                    <a:gd name="connsiteX5" fmla="*/ 642976 w 1170791"/>
                    <a:gd name="connsiteY5" fmla="*/ 653623 h 1345855"/>
                    <a:gd name="connsiteX6" fmla="*/ 434831 w 1170791"/>
                    <a:gd name="connsiteY6" fmla="*/ 827264 h 1345855"/>
                    <a:gd name="connsiteX7" fmla="*/ 227798 w 1170791"/>
                    <a:gd name="connsiteY7" fmla="*/ 1025391 h 1345855"/>
                    <a:gd name="connsiteX8" fmla="*/ 179935 w 1170791"/>
                    <a:gd name="connsiteY8" fmla="*/ 1079932 h 1345855"/>
                    <a:gd name="connsiteX9" fmla="*/ 156560 w 1170791"/>
                    <a:gd name="connsiteY9" fmla="*/ 1107759 h 1345855"/>
                    <a:gd name="connsiteX10" fmla="*/ 135412 w 1170791"/>
                    <a:gd name="connsiteY10" fmla="*/ 1136699 h 1345855"/>
                    <a:gd name="connsiteX11" fmla="*/ 93115 w 1170791"/>
                    <a:gd name="connsiteY11" fmla="*/ 1194580 h 1345855"/>
                    <a:gd name="connsiteX12" fmla="*/ 54157 w 1170791"/>
                    <a:gd name="connsiteY12" fmla="*/ 1254685 h 1345855"/>
                    <a:gd name="connsiteX13" fmla="*/ 17425 w 1170791"/>
                    <a:gd name="connsiteY13" fmla="*/ 1315905 h 1345855"/>
                    <a:gd name="connsiteX14" fmla="*/ 0 w 1170791"/>
                    <a:gd name="connsiteY14" fmla="*/ 1345855 h 1345855"/>
                    <a:gd name="connsiteX15" fmla="*/ 0 w 1170791"/>
                    <a:gd name="connsiteY15" fmla="*/ 1314398 h 1345855"/>
                    <a:gd name="connsiteX16" fmla="*/ 2956 w 1170791"/>
                    <a:gd name="connsiteY16" fmla="*/ 1309226 h 1345855"/>
                    <a:gd name="connsiteX17" fmla="*/ 20765 w 1170791"/>
                    <a:gd name="connsiteY17" fmla="*/ 1278061 h 1345855"/>
                    <a:gd name="connsiteX18" fmla="*/ 39688 w 1170791"/>
                    <a:gd name="connsiteY18" fmla="*/ 1248007 h 1345855"/>
                    <a:gd name="connsiteX19" fmla="*/ 78645 w 1170791"/>
                    <a:gd name="connsiteY19" fmla="*/ 1187901 h 1345855"/>
                    <a:gd name="connsiteX20" fmla="*/ 122056 w 1170791"/>
                    <a:gd name="connsiteY20" fmla="*/ 1128907 h 1345855"/>
                    <a:gd name="connsiteX21" fmla="*/ 143204 w 1170791"/>
                    <a:gd name="connsiteY21" fmla="*/ 1099967 h 1345855"/>
                    <a:gd name="connsiteX22" fmla="*/ 166578 w 1170791"/>
                    <a:gd name="connsiteY22" fmla="*/ 1072140 h 1345855"/>
                    <a:gd name="connsiteX23" fmla="*/ 214441 w 1170791"/>
                    <a:gd name="connsiteY23" fmla="*/ 1017599 h 1345855"/>
                    <a:gd name="connsiteX24" fmla="*/ 422586 w 1170791"/>
                    <a:gd name="connsiteY24" fmla="*/ 818359 h 1345855"/>
                    <a:gd name="connsiteX25" fmla="*/ 632958 w 1170791"/>
                    <a:gd name="connsiteY25" fmla="*/ 645831 h 1345855"/>
                    <a:gd name="connsiteX26" fmla="*/ 813277 w 1170791"/>
                    <a:gd name="connsiteY26" fmla="*/ 484435 h 1345855"/>
                    <a:gd name="connsiteX27" fmla="*/ 1048137 w 1170791"/>
                    <a:gd name="connsiteY27" fmla="*/ 221749 h 1345855"/>
                    <a:gd name="connsiteX28" fmla="*/ 1116035 w 1170791"/>
                    <a:gd name="connsiteY28" fmla="*/ 110441 h 1345855"/>
                    <a:gd name="connsiteX29" fmla="*/ 1170575 w 1170791"/>
                    <a:gd name="connsiteY29" fmla="*/ 246 h 1345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170791" h="1345855">
                      <a:moveTo>
                        <a:pt x="1170575" y="246"/>
                      </a:moveTo>
                      <a:cubicBezTo>
                        <a:pt x="1171689" y="2472"/>
                        <a:pt x="1168349" y="18055"/>
                        <a:pt x="1163897" y="36977"/>
                      </a:cubicBezTo>
                      <a:cubicBezTo>
                        <a:pt x="1156106" y="58126"/>
                        <a:pt x="1146088" y="84840"/>
                        <a:pt x="1132730" y="111554"/>
                      </a:cubicBezTo>
                      <a:cubicBezTo>
                        <a:pt x="1101565" y="169434"/>
                        <a:pt x="1108243" y="156077"/>
                        <a:pt x="1061494" y="226201"/>
                      </a:cubicBezTo>
                      <a:cubicBezTo>
                        <a:pt x="1013631" y="296325"/>
                        <a:pt x="934603" y="390936"/>
                        <a:pt x="825521" y="493340"/>
                      </a:cubicBezTo>
                      <a:cubicBezTo>
                        <a:pt x="770980" y="544541"/>
                        <a:pt x="708647" y="597969"/>
                        <a:pt x="642976" y="653623"/>
                      </a:cubicBezTo>
                      <a:cubicBezTo>
                        <a:pt x="576191" y="708164"/>
                        <a:pt x="506067" y="766044"/>
                        <a:pt x="434831" y="827264"/>
                      </a:cubicBezTo>
                      <a:cubicBezTo>
                        <a:pt x="363593" y="888482"/>
                        <a:pt x="292356" y="954154"/>
                        <a:pt x="227798" y="1025391"/>
                      </a:cubicBezTo>
                      <a:cubicBezTo>
                        <a:pt x="211101" y="1043200"/>
                        <a:pt x="195519" y="1061010"/>
                        <a:pt x="179935" y="1079932"/>
                      </a:cubicBezTo>
                      <a:lnTo>
                        <a:pt x="156560" y="1107759"/>
                      </a:lnTo>
                      <a:lnTo>
                        <a:pt x="135412" y="1136699"/>
                      </a:lnTo>
                      <a:cubicBezTo>
                        <a:pt x="122056" y="1155621"/>
                        <a:pt x="106472" y="1174543"/>
                        <a:pt x="93115" y="1194580"/>
                      </a:cubicBezTo>
                      <a:lnTo>
                        <a:pt x="54157" y="1254685"/>
                      </a:lnTo>
                      <a:cubicBezTo>
                        <a:pt x="40801" y="1274721"/>
                        <a:pt x="29669" y="1295870"/>
                        <a:pt x="17425" y="1315905"/>
                      </a:cubicBezTo>
                      <a:lnTo>
                        <a:pt x="0" y="1345855"/>
                      </a:lnTo>
                      <a:lnTo>
                        <a:pt x="0" y="1314398"/>
                      </a:lnTo>
                      <a:lnTo>
                        <a:pt x="2956" y="1309226"/>
                      </a:lnTo>
                      <a:lnTo>
                        <a:pt x="20765" y="1278061"/>
                      </a:lnTo>
                      <a:cubicBezTo>
                        <a:pt x="26330" y="1268042"/>
                        <a:pt x="33009" y="1258024"/>
                        <a:pt x="39688" y="1248007"/>
                      </a:cubicBezTo>
                      <a:lnTo>
                        <a:pt x="78645" y="1187901"/>
                      </a:lnTo>
                      <a:cubicBezTo>
                        <a:pt x="93115" y="1167866"/>
                        <a:pt x="107585" y="1148943"/>
                        <a:pt x="122056" y="1128907"/>
                      </a:cubicBezTo>
                      <a:lnTo>
                        <a:pt x="143204" y="1099967"/>
                      </a:lnTo>
                      <a:lnTo>
                        <a:pt x="166578" y="1072140"/>
                      </a:lnTo>
                      <a:cubicBezTo>
                        <a:pt x="182161" y="1054331"/>
                        <a:pt x="197745" y="1035409"/>
                        <a:pt x="214441" y="1017599"/>
                      </a:cubicBezTo>
                      <a:cubicBezTo>
                        <a:pt x="280113" y="945249"/>
                        <a:pt x="351349" y="879578"/>
                        <a:pt x="422586" y="818359"/>
                      </a:cubicBezTo>
                      <a:cubicBezTo>
                        <a:pt x="493824" y="757139"/>
                        <a:pt x="567287" y="701485"/>
                        <a:pt x="632958" y="645831"/>
                      </a:cubicBezTo>
                      <a:cubicBezTo>
                        <a:pt x="698630" y="590177"/>
                        <a:pt x="758737" y="535637"/>
                        <a:pt x="813277" y="484435"/>
                      </a:cubicBezTo>
                      <a:cubicBezTo>
                        <a:pt x="921245" y="383145"/>
                        <a:pt x="1001387" y="290760"/>
                        <a:pt x="1048137" y="221749"/>
                      </a:cubicBezTo>
                      <a:cubicBezTo>
                        <a:pt x="1094886" y="151625"/>
                        <a:pt x="1084868" y="167207"/>
                        <a:pt x="1116035" y="110441"/>
                      </a:cubicBezTo>
                      <a:cubicBezTo>
                        <a:pt x="1146088" y="52561"/>
                        <a:pt x="1168349" y="-4206"/>
                        <a:pt x="1170575" y="24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5" name="任意多边形: 形状 1484" descr="b91f9a42-90f6-4a84-886a-44438d2425ab"/>
                <p:cNvSpPr/>
                <p:nvPr/>
              </p:nvSpPr>
              <p:spPr>
                <a:xfrm>
                  <a:off x="1" y="1052326"/>
                  <a:ext cx="1196381" cy="1426461"/>
                </a:xfrm>
                <a:custGeom>
                  <a:avLst/>
                  <a:gdLst>
                    <a:gd name="connsiteX0" fmla="*/ 1196177 w 1196381"/>
                    <a:gd name="connsiteY0" fmla="*/ 259 h 1426461"/>
                    <a:gd name="connsiteX1" fmla="*/ 1183933 w 1196381"/>
                    <a:gd name="connsiteY1" fmla="*/ 38104 h 1426461"/>
                    <a:gd name="connsiteX2" fmla="*/ 1170576 w 1196381"/>
                    <a:gd name="connsiteY2" fmla="*/ 73723 h 1426461"/>
                    <a:gd name="connsiteX3" fmla="*/ 1151654 w 1196381"/>
                    <a:gd name="connsiteY3" fmla="*/ 112680 h 1426461"/>
                    <a:gd name="connsiteX4" fmla="*/ 1120487 w 1196381"/>
                    <a:gd name="connsiteY4" fmla="*/ 163882 h 1426461"/>
                    <a:gd name="connsiteX5" fmla="*/ 1106018 w 1196381"/>
                    <a:gd name="connsiteY5" fmla="*/ 186143 h 1426461"/>
                    <a:gd name="connsiteX6" fmla="*/ 1079304 w 1196381"/>
                    <a:gd name="connsiteY6" fmla="*/ 225102 h 1426461"/>
                    <a:gd name="connsiteX7" fmla="*/ 838879 w 1196381"/>
                    <a:gd name="connsiteY7" fmla="*/ 488901 h 1426461"/>
                    <a:gd name="connsiteX8" fmla="*/ 655221 w 1196381"/>
                    <a:gd name="connsiteY8" fmla="*/ 648071 h 1426461"/>
                    <a:gd name="connsiteX9" fmla="*/ 450414 w 1196381"/>
                    <a:gd name="connsiteY9" fmla="*/ 823937 h 1426461"/>
                    <a:gd name="connsiteX10" fmla="*/ 348010 w 1196381"/>
                    <a:gd name="connsiteY10" fmla="*/ 921888 h 1426461"/>
                    <a:gd name="connsiteX11" fmla="*/ 299035 w 1196381"/>
                    <a:gd name="connsiteY11" fmla="*/ 974203 h 1426461"/>
                    <a:gd name="connsiteX12" fmla="*/ 275661 w 1196381"/>
                    <a:gd name="connsiteY12" fmla="*/ 1000918 h 1426461"/>
                    <a:gd name="connsiteX13" fmla="*/ 253399 w 1196381"/>
                    <a:gd name="connsiteY13" fmla="*/ 1028745 h 1426461"/>
                    <a:gd name="connsiteX14" fmla="*/ 208876 w 1196381"/>
                    <a:gd name="connsiteY14" fmla="*/ 1084398 h 1426461"/>
                    <a:gd name="connsiteX15" fmla="*/ 187727 w 1196381"/>
                    <a:gd name="connsiteY15" fmla="*/ 1113338 h 1426461"/>
                    <a:gd name="connsiteX16" fmla="*/ 167692 w 1196381"/>
                    <a:gd name="connsiteY16" fmla="*/ 1142278 h 1426461"/>
                    <a:gd name="connsiteX17" fmla="*/ 147657 w 1196381"/>
                    <a:gd name="connsiteY17" fmla="*/ 1171218 h 1426461"/>
                    <a:gd name="connsiteX18" fmla="*/ 127622 w 1196381"/>
                    <a:gd name="connsiteY18" fmla="*/ 1201271 h 1426461"/>
                    <a:gd name="connsiteX19" fmla="*/ 90889 w 1196381"/>
                    <a:gd name="connsiteY19" fmla="*/ 1262491 h 1426461"/>
                    <a:gd name="connsiteX20" fmla="*/ 71967 w 1196381"/>
                    <a:gd name="connsiteY20" fmla="*/ 1292544 h 1426461"/>
                    <a:gd name="connsiteX21" fmla="*/ 55271 w 1196381"/>
                    <a:gd name="connsiteY21" fmla="*/ 1323710 h 1426461"/>
                    <a:gd name="connsiteX22" fmla="*/ 20766 w 1196381"/>
                    <a:gd name="connsiteY22" fmla="*/ 1384929 h 1426461"/>
                    <a:gd name="connsiteX23" fmla="*/ 0 w 1196381"/>
                    <a:gd name="connsiteY23" fmla="*/ 1426461 h 1426461"/>
                    <a:gd name="connsiteX24" fmla="*/ 0 w 1196381"/>
                    <a:gd name="connsiteY24" fmla="*/ 1392179 h 1426461"/>
                    <a:gd name="connsiteX25" fmla="*/ 6295 w 1196381"/>
                    <a:gd name="connsiteY25" fmla="*/ 1379364 h 1426461"/>
                    <a:gd name="connsiteX26" fmla="*/ 40801 w 1196381"/>
                    <a:gd name="connsiteY26" fmla="*/ 1317032 h 1426461"/>
                    <a:gd name="connsiteX27" fmla="*/ 57497 w 1196381"/>
                    <a:gd name="connsiteY27" fmla="*/ 1285865 h 1426461"/>
                    <a:gd name="connsiteX28" fmla="*/ 76420 w 1196381"/>
                    <a:gd name="connsiteY28" fmla="*/ 1254699 h 1426461"/>
                    <a:gd name="connsiteX29" fmla="*/ 114264 w 1196381"/>
                    <a:gd name="connsiteY29" fmla="*/ 1193479 h 1426461"/>
                    <a:gd name="connsiteX30" fmla="*/ 134299 w 1196381"/>
                    <a:gd name="connsiteY30" fmla="*/ 1163426 h 1426461"/>
                    <a:gd name="connsiteX31" fmla="*/ 154335 w 1196381"/>
                    <a:gd name="connsiteY31" fmla="*/ 1133374 h 1426461"/>
                    <a:gd name="connsiteX32" fmla="*/ 174371 w 1196381"/>
                    <a:gd name="connsiteY32" fmla="*/ 1103321 h 1426461"/>
                    <a:gd name="connsiteX33" fmla="*/ 195519 w 1196381"/>
                    <a:gd name="connsiteY33" fmla="*/ 1074381 h 1426461"/>
                    <a:gd name="connsiteX34" fmla="*/ 241155 w 1196381"/>
                    <a:gd name="connsiteY34" fmla="*/ 1017613 h 1426461"/>
                    <a:gd name="connsiteX35" fmla="*/ 263416 w 1196381"/>
                    <a:gd name="connsiteY35" fmla="*/ 989786 h 1426461"/>
                    <a:gd name="connsiteX36" fmla="*/ 287905 w 1196381"/>
                    <a:gd name="connsiteY36" fmla="*/ 963073 h 1426461"/>
                    <a:gd name="connsiteX37" fmla="*/ 336880 w 1196381"/>
                    <a:gd name="connsiteY37" fmla="*/ 910758 h 1426461"/>
                    <a:gd name="connsiteX38" fmla="*/ 439283 w 1196381"/>
                    <a:gd name="connsiteY38" fmla="*/ 812807 h 1426461"/>
                    <a:gd name="connsiteX39" fmla="*/ 646316 w 1196381"/>
                    <a:gd name="connsiteY39" fmla="*/ 638053 h 1426461"/>
                    <a:gd name="connsiteX40" fmla="*/ 827747 w 1196381"/>
                    <a:gd name="connsiteY40" fmla="*/ 477770 h 1426461"/>
                    <a:gd name="connsiteX41" fmla="*/ 1068173 w 1196381"/>
                    <a:gd name="connsiteY41" fmla="*/ 218423 h 1426461"/>
                    <a:gd name="connsiteX42" fmla="*/ 1094887 w 1196381"/>
                    <a:gd name="connsiteY42" fmla="*/ 180579 h 1426461"/>
                    <a:gd name="connsiteX43" fmla="*/ 1108244 w 1196381"/>
                    <a:gd name="connsiteY43" fmla="*/ 159429 h 1426461"/>
                    <a:gd name="connsiteX44" fmla="*/ 1138296 w 1196381"/>
                    <a:gd name="connsiteY44" fmla="*/ 109341 h 1426461"/>
                    <a:gd name="connsiteX45" fmla="*/ 1160559 w 1196381"/>
                    <a:gd name="connsiteY45" fmla="*/ 67045 h 1426461"/>
                    <a:gd name="connsiteX46" fmla="*/ 1178368 w 1196381"/>
                    <a:gd name="connsiteY46" fmla="*/ 31426 h 1426461"/>
                    <a:gd name="connsiteX47" fmla="*/ 1196177 w 1196381"/>
                    <a:gd name="connsiteY47" fmla="*/ 259 h 142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196381" h="1426461">
                      <a:moveTo>
                        <a:pt x="1196177" y="259"/>
                      </a:moveTo>
                      <a:cubicBezTo>
                        <a:pt x="1197290" y="2486"/>
                        <a:pt x="1193950" y="16956"/>
                        <a:pt x="1183933" y="38104"/>
                      </a:cubicBezTo>
                      <a:cubicBezTo>
                        <a:pt x="1180594" y="49236"/>
                        <a:pt x="1176141" y="61479"/>
                        <a:pt x="1170576" y="73723"/>
                      </a:cubicBezTo>
                      <a:cubicBezTo>
                        <a:pt x="1165010" y="85967"/>
                        <a:pt x="1158332" y="99324"/>
                        <a:pt x="1151654" y="112680"/>
                      </a:cubicBezTo>
                      <a:cubicBezTo>
                        <a:pt x="1136070" y="140507"/>
                        <a:pt x="1129392" y="151639"/>
                        <a:pt x="1120487" y="163882"/>
                      </a:cubicBezTo>
                      <a:cubicBezTo>
                        <a:pt x="1117148" y="169448"/>
                        <a:pt x="1112696" y="176126"/>
                        <a:pt x="1106018" y="186143"/>
                      </a:cubicBezTo>
                      <a:cubicBezTo>
                        <a:pt x="1100452" y="195048"/>
                        <a:pt x="1091547" y="207293"/>
                        <a:pt x="1079304" y="225102"/>
                      </a:cubicBezTo>
                      <a:cubicBezTo>
                        <a:pt x="1030327" y="294112"/>
                        <a:pt x="949074" y="387611"/>
                        <a:pt x="838879" y="488901"/>
                      </a:cubicBezTo>
                      <a:cubicBezTo>
                        <a:pt x="783225" y="540103"/>
                        <a:pt x="720892" y="592417"/>
                        <a:pt x="655221" y="648071"/>
                      </a:cubicBezTo>
                      <a:cubicBezTo>
                        <a:pt x="589549" y="703725"/>
                        <a:pt x="519425" y="761606"/>
                        <a:pt x="450414" y="823937"/>
                      </a:cubicBezTo>
                      <a:cubicBezTo>
                        <a:pt x="415909" y="855104"/>
                        <a:pt x="381403" y="888496"/>
                        <a:pt x="348010" y="921888"/>
                      </a:cubicBezTo>
                      <a:cubicBezTo>
                        <a:pt x="331314" y="938585"/>
                        <a:pt x="315731" y="956394"/>
                        <a:pt x="299035" y="974203"/>
                      </a:cubicBezTo>
                      <a:cubicBezTo>
                        <a:pt x="291243" y="983108"/>
                        <a:pt x="283452" y="992013"/>
                        <a:pt x="275661" y="1000918"/>
                      </a:cubicBezTo>
                      <a:cubicBezTo>
                        <a:pt x="267869" y="1009822"/>
                        <a:pt x="261191" y="1019840"/>
                        <a:pt x="253399" y="1028745"/>
                      </a:cubicBezTo>
                      <a:cubicBezTo>
                        <a:pt x="238929" y="1046554"/>
                        <a:pt x="223346" y="1065476"/>
                        <a:pt x="208876" y="1084398"/>
                      </a:cubicBezTo>
                      <a:cubicBezTo>
                        <a:pt x="201084" y="1093303"/>
                        <a:pt x="194406" y="1103321"/>
                        <a:pt x="187727" y="1113338"/>
                      </a:cubicBezTo>
                      <a:lnTo>
                        <a:pt x="167692" y="1142278"/>
                      </a:lnTo>
                      <a:lnTo>
                        <a:pt x="147657" y="1171218"/>
                      </a:lnTo>
                      <a:cubicBezTo>
                        <a:pt x="140978" y="1181236"/>
                        <a:pt x="133186" y="1191253"/>
                        <a:pt x="127622" y="1201271"/>
                      </a:cubicBezTo>
                      <a:lnTo>
                        <a:pt x="90889" y="1262491"/>
                      </a:lnTo>
                      <a:cubicBezTo>
                        <a:pt x="84211" y="1272508"/>
                        <a:pt x="77532" y="1282526"/>
                        <a:pt x="71967" y="1292544"/>
                      </a:cubicBezTo>
                      <a:lnTo>
                        <a:pt x="55271" y="1323710"/>
                      </a:lnTo>
                      <a:cubicBezTo>
                        <a:pt x="44140" y="1343746"/>
                        <a:pt x="31896" y="1364894"/>
                        <a:pt x="20766" y="1384929"/>
                      </a:cubicBezTo>
                      <a:lnTo>
                        <a:pt x="0" y="1426461"/>
                      </a:lnTo>
                      <a:lnTo>
                        <a:pt x="0" y="1392179"/>
                      </a:lnTo>
                      <a:lnTo>
                        <a:pt x="6295" y="1379364"/>
                      </a:lnTo>
                      <a:cubicBezTo>
                        <a:pt x="18540" y="1358215"/>
                        <a:pt x="29670" y="1338180"/>
                        <a:pt x="40801" y="1317032"/>
                      </a:cubicBezTo>
                      <a:lnTo>
                        <a:pt x="57497" y="1285865"/>
                      </a:lnTo>
                      <a:cubicBezTo>
                        <a:pt x="64176" y="1274734"/>
                        <a:pt x="69741" y="1264717"/>
                        <a:pt x="76420" y="1254699"/>
                      </a:cubicBezTo>
                      <a:lnTo>
                        <a:pt x="114264" y="1193479"/>
                      </a:lnTo>
                      <a:cubicBezTo>
                        <a:pt x="119830" y="1183462"/>
                        <a:pt x="127622" y="1173444"/>
                        <a:pt x="134299" y="1163426"/>
                      </a:cubicBezTo>
                      <a:lnTo>
                        <a:pt x="154335" y="1133374"/>
                      </a:lnTo>
                      <a:lnTo>
                        <a:pt x="174371" y="1103321"/>
                      </a:lnTo>
                      <a:cubicBezTo>
                        <a:pt x="181049" y="1093303"/>
                        <a:pt x="187727" y="1083285"/>
                        <a:pt x="195519" y="1074381"/>
                      </a:cubicBezTo>
                      <a:cubicBezTo>
                        <a:pt x="211102" y="1055458"/>
                        <a:pt x="226685" y="1036535"/>
                        <a:pt x="241155" y="1017613"/>
                      </a:cubicBezTo>
                      <a:cubicBezTo>
                        <a:pt x="247833" y="1008708"/>
                        <a:pt x="255625" y="998691"/>
                        <a:pt x="263416" y="989786"/>
                      </a:cubicBezTo>
                      <a:cubicBezTo>
                        <a:pt x="272321" y="980881"/>
                        <a:pt x="280113" y="971977"/>
                        <a:pt x="287905" y="963073"/>
                      </a:cubicBezTo>
                      <a:cubicBezTo>
                        <a:pt x="303487" y="945264"/>
                        <a:pt x="320183" y="927454"/>
                        <a:pt x="336880" y="910758"/>
                      </a:cubicBezTo>
                      <a:cubicBezTo>
                        <a:pt x="370272" y="877365"/>
                        <a:pt x="404778" y="843973"/>
                        <a:pt x="439283" y="812807"/>
                      </a:cubicBezTo>
                      <a:cubicBezTo>
                        <a:pt x="508294" y="750475"/>
                        <a:pt x="580645" y="693707"/>
                        <a:pt x="646316" y="638053"/>
                      </a:cubicBezTo>
                      <a:cubicBezTo>
                        <a:pt x="711987" y="582399"/>
                        <a:pt x="773207" y="527858"/>
                        <a:pt x="827747" y="477770"/>
                      </a:cubicBezTo>
                      <a:cubicBezTo>
                        <a:pt x="937942" y="377593"/>
                        <a:pt x="1019197" y="286321"/>
                        <a:pt x="1068173" y="218423"/>
                      </a:cubicBezTo>
                      <a:cubicBezTo>
                        <a:pt x="1080417" y="201727"/>
                        <a:pt x="1088208" y="189483"/>
                        <a:pt x="1094887" y="180579"/>
                      </a:cubicBezTo>
                      <a:cubicBezTo>
                        <a:pt x="1100452" y="171674"/>
                        <a:pt x="1104905" y="164995"/>
                        <a:pt x="1108244" y="159429"/>
                      </a:cubicBezTo>
                      <a:cubicBezTo>
                        <a:pt x="1116035" y="147186"/>
                        <a:pt x="1122714" y="137168"/>
                        <a:pt x="1138296" y="109341"/>
                      </a:cubicBezTo>
                      <a:cubicBezTo>
                        <a:pt x="1146088" y="94872"/>
                        <a:pt x="1153880" y="80401"/>
                        <a:pt x="1160559" y="67045"/>
                      </a:cubicBezTo>
                      <a:cubicBezTo>
                        <a:pt x="1167236" y="53687"/>
                        <a:pt x="1173915" y="41444"/>
                        <a:pt x="1178368" y="31426"/>
                      </a:cubicBezTo>
                      <a:cubicBezTo>
                        <a:pt x="1188385" y="10277"/>
                        <a:pt x="1195064" y="-1967"/>
                        <a:pt x="1196177" y="2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6" name="任意多边形: 形状 1485" descr="d5f90069-b45c-4fe9-8538-46e84858fbba"/>
                <p:cNvSpPr/>
                <p:nvPr/>
              </p:nvSpPr>
              <p:spPr>
                <a:xfrm>
                  <a:off x="0" y="1005580"/>
                  <a:ext cx="240630" cy="181780"/>
                </a:xfrm>
                <a:custGeom>
                  <a:avLst/>
                  <a:gdLst>
                    <a:gd name="connsiteX0" fmla="*/ 0 w 240630"/>
                    <a:gd name="connsiteY0" fmla="*/ 85758 h 181780"/>
                    <a:gd name="connsiteX1" fmla="*/ 44138 w 240630"/>
                    <a:gd name="connsiteY1" fmla="*/ 103774 h 181780"/>
                    <a:gd name="connsiteX2" fmla="*/ 123167 w 240630"/>
                    <a:gd name="connsiteY2" fmla="*/ 140505 h 181780"/>
                    <a:gd name="connsiteX3" fmla="*/ 153220 w 240630"/>
                    <a:gd name="connsiteY3" fmla="*/ 154976 h 181780"/>
                    <a:gd name="connsiteX4" fmla="*/ 178821 w 240630"/>
                    <a:gd name="connsiteY4" fmla="*/ 172784 h 181780"/>
                    <a:gd name="connsiteX5" fmla="*/ 146541 w 240630"/>
                    <a:gd name="connsiteY5" fmla="*/ 167219 h 181780"/>
                    <a:gd name="connsiteX6" fmla="*/ 116488 w 240630"/>
                    <a:gd name="connsiteY6" fmla="*/ 151636 h 181780"/>
                    <a:gd name="connsiteX7" fmla="*/ 36346 w 240630"/>
                    <a:gd name="connsiteY7" fmla="*/ 117130 h 181780"/>
                    <a:gd name="connsiteX8" fmla="*/ 0 w 240630"/>
                    <a:gd name="connsiteY8" fmla="*/ 101229 h 181780"/>
                    <a:gd name="connsiteX9" fmla="*/ 0 w 240630"/>
                    <a:gd name="connsiteY9" fmla="*/ 0 h 181780"/>
                    <a:gd name="connsiteX10" fmla="*/ 65286 w 240630"/>
                    <a:gd name="connsiteY10" fmla="*/ 21406 h 181780"/>
                    <a:gd name="connsiteX11" fmla="*/ 172142 w 240630"/>
                    <a:gd name="connsiteY11" fmla="*/ 84851 h 181780"/>
                    <a:gd name="connsiteX12" fmla="*/ 223344 w 240630"/>
                    <a:gd name="connsiteY12" fmla="*/ 149410 h 181780"/>
                    <a:gd name="connsiteX13" fmla="*/ 238927 w 240630"/>
                    <a:gd name="connsiteY13" fmla="*/ 176124 h 181780"/>
                    <a:gd name="connsiteX14" fmla="*/ 237814 w 240630"/>
                    <a:gd name="connsiteY14" fmla="*/ 181689 h 181780"/>
                    <a:gd name="connsiteX15" fmla="*/ 233362 w 240630"/>
                    <a:gd name="connsiteY15" fmla="*/ 177237 h 181780"/>
                    <a:gd name="connsiteX16" fmla="*/ 217779 w 240630"/>
                    <a:gd name="connsiteY16" fmla="*/ 151636 h 181780"/>
                    <a:gd name="connsiteX17" fmla="*/ 163238 w 240630"/>
                    <a:gd name="connsiteY17" fmla="*/ 92643 h 181780"/>
                    <a:gd name="connsiteX18" fmla="*/ 60834 w 240630"/>
                    <a:gd name="connsiteY18" fmla="*/ 31423 h 181780"/>
                    <a:gd name="connsiteX19" fmla="*/ 0 w 240630"/>
                    <a:gd name="connsiteY19" fmla="*/ 11832 h 181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40629" h="181780">
                      <a:moveTo>
                        <a:pt x="0" y="85758"/>
                      </a:moveTo>
                      <a:lnTo>
                        <a:pt x="44138" y="103774"/>
                      </a:lnTo>
                      <a:cubicBezTo>
                        <a:pt x="77531" y="118243"/>
                        <a:pt x="104245" y="131601"/>
                        <a:pt x="123167" y="140505"/>
                      </a:cubicBezTo>
                      <a:cubicBezTo>
                        <a:pt x="142089" y="149410"/>
                        <a:pt x="137637" y="148297"/>
                        <a:pt x="153220" y="154976"/>
                      </a:cubicBezTo>
                      <a:cubicBezTo>
                        <a:pt x="168803" y="161653"/>
                        <a:pt x="181047" y="170558"/>
                        <a:pt x="178821" y="172784"/>
                      </a:cubicBezTo>
                      <a:cubicBezTo>
                        <a:pt x="176595" y="175011"/>
                        <a:pt x="159899" y="172784"/>
                        <a:pt x="146541" y="167219"/>
                      </a:cubicBezTo>
                      <a:cubicBezTo>
                        <a:pt x="130959" y="160540"/>
                        <a:pt x="136524" y="160540"/>
                        <a:pt x="116488" y="151636"/>
                      </a:cubicBezTo>
                      <a:cubicBezTo>
                        <a:pt x="97566" y="143844"/>
                        <a:pt x="69739" y="131601"/>
                        <a:pt x="36346" y="117130"/>
                      </a:cubicBezTo>
                      <a:lnTo>
                        <a:pt x="0" y="101229"/>
                      </a:lnTo>
                      <a:close/>
                      <a:moveTo>
                        <a:pt x="0" y="0"/>
                      </a:moveTo>
                      <a:lnTo>
                        <a:pt x="65286" y="21406"/>
                      </a:lnTo>
                      <a:cubicBezTo>
                        <a:pt x="108697" y="39215"/>
                        <a:pt x="145428" y="61476"/>
                        <a:pt x="172142" y="84851"/>
                      </a:cubicBezTo>
                      <a:cubicBezTo>
                        <a:pt x="198856" y="109338"/>
                        <a:pt x="213326" y="132714"/>
                        <a:pt x="223344" y="149410"/>
                      </a:cubicBezTo>
                      <a:cubicBezTo>
                        <a:pt x="233362" y="166106"/>
                        <a:pt x="232248" y="162766"/>
                        <a:pt x="238927" y="176124"/>
                      </a:cubicBezTo>
                      <a:cubicBezTo>
                        <a:pt x="242267" y="182803"/>
                        <a:pt x="240040" y="181689"/>
                        <a:pt x="237814" y="181689"/>
                      </a:cubicBezTo>
                      <a:cubicBezTo>
                        <a:pt x="236701" y="181689"/>
                        <a:pt x="236701" y="182803"/>
                        <a:pt x="233362" y="177237"/>
                      </a:cubicBezTo>
                      <a:cubicBezTo>
                        <a:pt x="225570" y="163879"/>
                        <a:pt x="228909" y="167219"/>
                        <a:pt x="217779" y="151636"/>
                      </a:cubicBezTo>
                      <a:cubicBezTo>
                        <a:pt x="207761" y="136052"/>
                        <a:pt x="188839" y="114904"/>
                        <a:pt x="163238" y="92643"/>
                      </a:cubicBezTo>
                      <a:cubicBezTo>
                        <a:pt x="136524" y="70381"/>
                        <a:pt x="102018" y="48120"/>
                        <a:pt x="60834" y="31423"/>
                      </a:cubicBezTo>
                      <a:lnTo>
                        <a:pt x="0" y="11832"/>
                      </a:ln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7" name="任意多边形: 形状 1486" descr="a42bcb6d-e752-4a45-b0e7-5d1d8e61fd33"/>
                <p:cNvSpPr/>
                <p:nvPr/>
              </p:nvSpPr>
              <p:spPr>
                <a:xfrm>
                  <a:off x="6971" y="901484"/>
                  <a:ext cx="280409" cy="271492"/>
                </a:xfrm>
                <a:custGeom>
                  <a:avLst/>
                  <a:gdLst>
                    <a:gd name="connsiteX0" fmla="*/ 69030 w 280409"/>
                    <a:gd name="connsiteY0" fmla="*/ 0 h 271492"/>
                    <a:gd name="connsiteX1" fmla="*/ 93936 w 280409"/>
                    <a:gd name="connsiteY1" fmla="*/ 4174 h 271492"/>
                    <a:gd name="connsiteX2" fmla="*/ 135120 w 280409"/>
                    <a:gd name="connsiteY2" fmla="*/ 29775 h 271492"/>
                    <a:gd name="connsiteX3" fmla="*/ 161833 w 280409"/>
                    <a:gd name="connsiteY3" fmla="*/ 66507 h 271492"/>
                    <a:gd name="connsiteX4" fmla="*/ 179642 w 280409"/>
                    <a:gd name="connsiteY4" fmla="*/ 105464 h 271492"/>
                    <a:gd name="connsiteX5" fmla="*/ 199679 w 280409"/>
                    <a:gd name="connsiteY5" fmla="*/ 142197 h 271492"/>
                    <a:gd name="connsiteX6" fmla="*/ 240862 w 280409"/>
                    <a:gd name="connsiteY6" fmla="*/ 204528 h 271492"/>
                    <a:gd name="connsiteX7" fmla="*/ 266463 w 280409"/>
                    <a:gd name="connsiteY7" fmla="*/ 250165 h 271492"/>
                    <a:gd name="connsiteX8" fmla="*/ 278707 w 280409"/>
                    <a:gd name="connsiteY8" fmla="*/ 266861 h 271492"/>
                    <a:gd name="connsiteX9" fmla="*/ 277594 w 280409"/>
                    <a:gd name="connsiteY9" fmla="*/ 271314 h 271492"/>
                    <a:gd name="connsiteX10" fmla="*/ 273142 w 280409"/>
                    <a:gd name="connsiteY10" fmla="*/ 269087 h 271492"/>
                    <a:gd name="connsiteX11" fmla="*/ 260897 w 280409"/>
                    <a:gd name="connsiteY11" fmla="*/ 252391 h 271492"/>
                    <a:gd name="connsiteX12" fmla="*/ 228618 w 280409"/>
                    <a:gd name="connsiteY12" fmla="*/ 210094 h 271492"/>
                    <a:gd name="connsiteX13" fmla="*/ 187434 w 280409"/>
                    <a:gd name="connsiteY13" fmla="*/ 147762 h 271492"/>
                    <a:gd name="connsiteX14" fmla="*/ 166286 w 280409"/>
                    <a:gd name="connsiteY14" fmla="*/ 111030 h 271492"/>
                    <a:gd name="connsiteX15" fmla="*/ 145138 w 280409"/>
                    <a:gd name="connsiteY15" fmla="*/ 73185 h 271492"/>
                    <a:gd name="connsiteX16" fmla="*/ 120650 w 280409"/>
                    <a:gd name="connsiteY16" fmla="*/ 38680 h 271492"/>
                    <a:gd name="connsiteX17" fmla="*/ 87257 w 280409"/>
                    <a:gd name="connsiteY17" fmla="*/ 17531 h 271492"/>
                    <a:gd name="connsiteX18" fmla="*/ 50525 w 280409"/>
                    <a:gd name="connsiteY18" fmla="*/ 15305 h 271492"/>
                    <a:gd name="connsiteX19" fmla="*/ 26038 w 280409"/>
                    <a:gd name="connsiteY19" fmla="*/ 36454 h 271492"/>
                    <a:gd name="connsiteX20" fmla="*/ 16021 w 280409"/>
                    <a:gd name="connsiteY20" fmla="*/ 79864 h 271492"/>
                    <a:gd name="connsiteX21" fmla="*/ 21585 w 280409"/>
                    <a:gd name="connsiteY21" fmla="*/ 96559 h 271492"/>
                    <a:gd name="connsiteX22" fmla="*/ 26038 w 280409"/>
                    <a:gd name="connsiteY22" fmla="*/ 114369 h 271492"/>
                    <a:gd name="connsiteX23" fmla="*/ 9342 w 280409"/>
                    <a:gd name="connsiteY23" fmla="*/ 102125 h 271492"/>
                    <a:gd name="connsiteX24" fmla="*/ 2663 w 280409"/>
                    <a:gd name="connsiteY24" fmla="*/ 82090 h 271492"/>
                    <a:gd name="connsiteX25" fmla="*/ 437 w 280409"/>
                    <a:gd name="connsiteY25" fmla="*/ 58715 h 271492"/>
                    <a:gd name="connsiteX26" fmla="*/ 11568 w 280409"/>
                    <a:gd name="connsiteY26" fmla="*/ 28662 h 271492"/>
                    <a:gd name="connsiteX27" fmla="*/ 44960 w 280409"/>
                    <a:gd name="connsiteY27" fmla="*/ 4174 h 271492"/>
                    <a:gd name="connsiteX28" fmla="*/ 69030 w 280409"/>
                    <a:gd name="connsiteY28" fmla="*/ 0 h 271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80409" h="271492">
                      <a:moveTo>
                        <a:pt x="69030" y="0"/>
                      </a:moveTo>
                      <a:cubicBezTo>
                        <a:pt x="77518" y="0"/>
                        <a:pt x="86144" y="1392"/>
                        <a:pt x="93936" y="4174"/>
                      </a:cubicBezTo>
                      <a:cubicBezTo>
                        <a:pt x="109519" y="8627"/>
                        <a:pt x="123988" y="18644"/>
                        <a:pt x="135120" y="29775"/>
                      </a:cubicBezTo>
                      <a:cubicBezTo>
                        <a:pt x="146251" y="40905"/>
                        <a:pt x="155155" y="53150"/>
                        <a:pt x="161833" y="66507"/>
                      </a:cubicBezTo>
                      <a:cubicBezTo>
                        <a:pt x="168512" y="79864"/>
                        <a:pt x="172965" y="93220"/>
                        <a:pt x="179642" y="105464"/>
                      </a:cubicBezTo>
                      <a:cubicBezTo>
                        <a:pt x="186321" y="117709"/>
                        <a:pt x="193000" y="129952"/>
                        <a:pt x="199679" y="142197"/>
                      </a:cubicBezTo>
                      <a:cubicBezTo>
                        <a:pt x="213035" y="165571"/>
                        <a:pt x="229731" y="185606"/>
                        <a:pt x="240862" y="204528"/>
                      </a:cubicBezTo>
                      <a:cubicBezTo>
                        <a:pt x="251993" y="223451"/>
                        <a:pt x="259784" y="239034"/>
                        <a:pt x="266463" y="250165"/>
                      </a:cubicBezTo>
                      <a:cubicBezTo>
                        <a:pt x="273142" y="261296"/>
                        <a:pt x="273142" y="257956"/>
                        <a:pt x="278707" y="266861"/>
                      </a:cubicBezTo>
                      <a:cubicBezTo>
                        <a:pt x="282046" y="271314"/>
                        <a:pt x="279820" y="271314"/>
                        <a:pt x="277594" y="271314"/>
                      </a:cubicBezTo>
                      <a:cubicBezTo>
                        <a:pt x="275368" y="271314"/>
                        <a:pt x="275368" y="272427"/>
                        <a:pt x="273142" y="269087"/>
                      </a:cubicBezTo>
                      <a:cubicBezTo>
                        <a:pt x="266463" y="260182"/>
                        <a:pt x="268689" y="262409"/>
                        <a:pt x="260897" y="252391"/>
                      </a:cubicBezTo>
                      <a:cubicBezTo>
                        <a:pt x="253107" y="242374"/>
                        <a:pt x="240862" y="227903"/>
                        <a:pt x="228618" y="210094"/>
                      </a:cubicBezTo>
                      <a:cubicBezTo>
                        <a:pt x="216374" y="192285"/>
                        <a:pt x="201905" y="171137"/>
                        <a:pt x="187434" y="147762"/>
                      </a:cubicBezTo>
                      <a:cubicBezTo>
                        <a:pt x="179642" y="136631"/>
                        <a:pt x="172965" y="123273"/>
                        <a:pt x="166286" y="111030"/>
                      </a:cubicBezTo>
                      <a:cubicBezTo>
                        <a:pt x="158494" y="98786"/>
                        <a:pt x="151815" y="85429"/>
                        <a:pt x="145138" y="73185"/>
                      </a:cubicBezTo>
                      <a:cubicBezTo>
                        <a:pt x="138459" y="60942"/>
                        <a:pt x="130667" y="48697"/>
                        <a:pt x="120650" y="38680"/>
                      </a:cubicBezTo>
                      <a:cubicBezTo>
                        <a:pt x="111745" y="28662"/>
                        <a:pt x="99501" y="21983"/>
                        <a:pt x="87257" y="17531"/>
                      </a:cubicBezTo>
                      <a:cubicBezTo>
                        <a:pt x="75013" y="13079"/>
                        <a:pt x="62770" y="10853"/>
                        <a:pt x="50525" y="15305"/>
                      </a:cubicBezTo>
                      <a:cubicBezTo>
                        <a:pt x="39395" y="19757"/>
                        <a:pt x="31603" y="28662"/>
                        <a:pt x="26038" y="36454"/>
                      </a:cubicBezTo>
                      <a:cubicBezTo>
                        <a:pt x="13794" y="52037"/>
                        <a:pt x="13794" y="68732"/>
                        <a:pt x="16021" y="79864"/>
                      </a:cubicBezTo>
                      <a:cubicBezTo>
                        <a:pt x="18246" y="90995"/>
                        <a:pt x="18246" y="87655"/>
                        <a:pt x="21585" y="96559"/>
                      </a:cubicBezTo>
                      <a:cubicBezTo>
                        <a:pt x="26038" y="104351"/>
                        <a:pt x="29377" y="113256"/>
                        <a:pt x="26038" y="114369"/>
                      </a:cubicBezTo>
                      <a:cubicBezTo>
                        <a:pt x="22698" y="115483"/>
                        <a:pt x="12681" y="109917"/>
                        <a:pt x="9342" y="102125"/>
                      </a:cubicBezTo>
                      <a:cubicBezTo>
                        <a:pt x="3776" y="93220"/>
                        <a:pt x="7116" y="94333"/>
                        <a:pt x="2663" y="82090"/>
                      </a:cubicBezTo>
                      <a:cubicBezTo>
                        <a:pt x="437" y="76524"/>
                        <a:pt x="-676" y="67619"/>
                        <a:pt x="437" y="58715"/>
                      </a:cubicBezTo>
                      <a:cubicBezTo>
                        <a:pt x="437" y="48697"/>
                        <a:pt x="3776" y="38680"/>
                        <a:pt x="11568" y="28662"/>
                      </a:cubicBezTo>
                      <a:cubicBezTo>
                        <a:pt x="19359" y="18644"/>
                        <a:pt x="30490" y="9740"/>
                        <a:pt x="44960" y="4174"/>
                      </a:cubicBezTo>
                      <a:cubicBezTo>
                        <a:pt x="52195" y="1392"/>
                        <a:pt x="60543" y="0"/>
                        <a:pt x="69030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8" name="任意多边形: 形状 1487" descr="2faf3577-edf6-4ac8-b1ab-29a9f598cc16"/>
                <p:cNvSpPr/>
                <p:nvPr/>
              </p:nvSpPr>
              <p:spPr>
                <a:xfrm>
                  <a:off x="206211" y="841102"/>
                  <a:ext cx="168060" cy="330639"/>
                </a:xfrm>
                <a:custGeom>
                  <a:avLst/>
                  <a:gdLst>
                    <a:gd name="connsiteX0" fmla="*/ 46073 w 168060"/>
                    <a:gd name="connsiteY0" fmla="*/ 1113 h 330639"/>
                    <a:gd name="connsiteX1" fmla="*/ 88370 w 168060"/>
                    <a:gd name="connsiteY1" fmla="*/ 4453 h 330639"/>
                    <a:gd name="connsiteX2" fmla="*/ 120650 w 168060"/>
                    <a:gd name="connsiteY2" fmla="*/ 25601 h 330639"/>
                    <a:gd name="connsiteX3" fmla="*/ 140685 w 168060"/>
                    <a:gd name="connsiteY3" fmla="*/ 53428 h 330639"/>
                    <a:gd name="connsiteX4" fmla="*/ 160720 w 168060"/>
                    <a:gd name="connsiteY4" fmla="*/ 112421 h 330639"/>
                    <a:gd name="connsiteX5" fmla="*/ 166286 w 168060"/>
                    <a:gd name="connsiteY5" fmla="*/ 221503 h 330639"/>
                    <a:gd name="connsiteX6" fmla="*/ 150702 w 168060"/>
                    <a:gd name="connsiteY6" fmla="*/ 296079 h 330639"/>
                    <a:gd name="connsiteX7" fmla="*/ 145137 w 168060"/>
                    <a:gd name="connsiteY7" fmla="*/ 325019 h 330639"/>
                    <a:gd name="connsiteX8" fmla="*/ 139572 w 168060"/>
                    <a:gd name="connsiteY8" fmla="*/ 329472 h 330639"/>
                    <a:gd name="connsiteX9" fmla="*/ 138459 w 168060"/>
                    <a:gd name="connsiteY9" fmla="*/ 323906 h 330639"/>
                    <a:gd name="connsiteX10" fmla="*/ 144024 w 168060"/>
                    <a:gd name="connsiteY10" fmla="*/ 296079 h 330639"/>
                    <a:gd name="connsiteX11" fmla="*/ 152928 w 168060"/>
                    <a:gd name="connsiteY11" fmla="*/ 221503 h 330639"/>
                    <a:gd name="connsiteX12" fmla="*/ 147364 w 168060"/>
                    <a:gd name="connsiteY12" fmla="*/ 116873 h 330639"/>
                    <a:gd name="connsiteX13" fmla="*/ 127328 w 168060"/>
                    <a:gd name="connsiteY13" fmla="*/ 60107 h 330639"/>
                    <a:gd name="connsiteX14" fmla="*/ 81692 w 168060"/>
                    <a:gd name="connsiteY14" fmla="*/ 18922 h 330639"/>
                    <a:gd name="connsiteX15" fmla="*/ 49412 w 168060"/>
                    <a:gd name="connsiteY15" fmla="*/ 16696 h 330639"/>
                    <a:gd name="connsiteX16" fmla="*/ 24924 w 168060"/>
                    <a:gd name="connsiteY16" fmla="*/ 31166 h 330639"/>
                    <a:gd name="connsiteX17" fmla="*/ 18246 w 168060"/>
                    <a:gd name="connsiteY17" fmla="*/ 84594 h 330639"/>
                    <a:gd name="connsiteX18" fmla="*/ 30490 w 168060"/>
                    <a:gd name="connsiteY18" fmla="*/ 139135 h 330639"/>
                    <a:gd name="connsiteX19" fmla="*/ 47186 w 168060"/>
                    <a:gd name="connsiteY19" fmla="*/ 188110 h 330639"/>
                    <a:gd name="connsiteX20" fmla="*/ 69448 w 168060"/>
                    <a:gd name="connsiteY20" fmla="*/ 261573 h 330639"/>
                    <a:gd name="connsiteX21" fmla="*/ 78352 w 168060"/>
                    <a:gd name="connsiteY21" fmla="*/ 289400 h 330639"/>
                    <a:gd name="connsiteX22" fmla="*/ 81692 w 168060"/>
                    <a:gd name="connsiteY22" fmla="*/ 317227 h 330639"/>
                    <a:gd name="connsiteX23" fmla="*/ 63883 w 168060"/>
                    <a:gd name="connsiteY23" fmla="*/ 292740 h 330639"/>
                    <a:gd name="connsiteX24" fmla="*/ 56091 w 168060"/>
                    <a:gd name="connsiteY24" fmla="*/ 263800 h 330639"/>
                    <a:gd name="connsiteX25" fmla="*/ 31603 w 168060"/>
                    <a:gd name="connsiteY25" fmla="*/ 190337 h 330639"/>
                    <a:gd name="connsiteX26" fmla="*/ 17133 w 168060"/>
                    <a:gd name="connsiteY26" fmla="*/ 141361 h 330639"/>
                    <a:gd name="connsiteX27" fmla="*/ 2663 w 168060"/>
                    <a:gd name="connsiteY27" fmla="*/ 85707 h 330639"/>
                    <a:gd name="connsiteX28" fmla="*/ 437 w 168060"/>
                    <a:gd name="connsiteY28" fmla="*/ 54541 h 330639"/>
                    <a:gd name="connsiteX29" fmla="*/ 11568 w 168060"/>
                    <a:gd name="connsiteY29" fmla="*/ 22261 h 330639"/>
                    <a:gd name="connsiteX30" fmla="*/ 46073 w 168060"/>
                    <a:gd name="connsiteY30" fmla="*/ 1113 h 330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68060" h="330639">
                      <a:moveTo>
                        <a:pt x="46073" y="1113"/>
                      </a:moveTo>
                      <a:cubicBezTo>
                        <a:pt x="60543" y="-1113"/>
                        <a:pt x="75013" y="0"/>
                        <a:pt x="88370" y="4453"/>
                      </a:cubicBezTo>
                      <a:cubicBezTo>
                        <a:pt x="101727" y="8905"/>
                        <a:pt x="112858" y="16696"/>
                        <a:pt x="120650" y="25601"/>
                      </a:cubicBezTo>
                      <a:cubicBezTo>
                        <a:pt x="129554" y="34506"/>
                        <a:pt x="135119" y="43410"/>
                        <a:pt x="140685" y="53428"/>
                      </a:cubicBezTo>
                      <a:cubicBezTo>
                        <a:pt x="150702" y="72350"/>
                        <a:pt x="156268" y="92385"/>
                        <a:pt x="160720" y="112421"/>
                      </a:cubicBezTo>
                      <a:cubicBezTo>
                        <a:pt x="168512" y="151378"/>
                        <a:pt x="169625" y="190337"/>
                        <a:pt x="166286" y="221503"/>
                      </a:cubicBezTo>
                      <a:cubicBezTo>
                        <a:pt x="162946" y="252668"/>
                        <a:pt x="155154" y="278269"/>
                        <a:pt x="150702" y="296079"/>
                      </a:cubicBezTo>
                      <a:cubicBezTo>
                        <a:pt x="146250" y="313888"/>
                        <a:pt x="148477" y="310549"/>
                        <a:pt x="145137" y="325019"/>
                      </a:cubicBezTo>
                      <a:cubicBezTo>
                        <a:pt x="142911" y="332810"/>
                        <a:pt x="141798" y="330585"/>
                        <a:pt x="139572" y="329472"/>
                      </a:cubicBezTo>
                      <a:cubicBezTo>
                        <a:pt x="138459" y="328357"/>
                        <a:pt x="137346" y="329472"/>
                        <a:pt x="138459" y="323906"/>
                      </a:cubicBezTo>
                      <a:cubicBezTo>
                        <a:pt x="141798" y="310549"/>
                        <a:pt x="140685" y="313888"/>
                        <a:pt x="144024" y="296079"/>
                      </a:cubicBezTo>
                      <a:cubicBezTo>
                        <a:pt x="147364" y="278269"/>
                        <a:pt x="149589" y="252668"/>
                        <a:pt x="152928" y="221503"/>
                      </a:cubicBezTo>
                      <a:cubicBezTo>
                        <a:pt x="156268" y="191450"/>
                        <a:pt x="156268" y="154718"/>
                        <a:pt x="147364" y="116873"/>
                      </a:cubicBezTo>
                      <a:cubicBezTo>
                        <a:pt x="142911" y="97951"/>
                        <a:pt x="137346" y="77916"/>
                        <a:pt x="127328" y="60107"/>
                      </a:cubicBezTo>
                      <a:cubicBezTo>
                        <a:pt x="117310" y="42297"/>
                        <a:pt x="102840" y="25601"/>
                        <a:pt x="81692" y="18922"/>
                      </a:cubicBezTo>
                      <a:cubicBezTo>
                        <a:pt x="70560" y="15583"/>
                        <a:pt x="59430" y="14470"/>
                        <a:pt x="49412" y="16696"/>
                      </a:cubicBezTo>
                      <a:cubicBezTo>
                        <a:pt x="39395" y="18922"/>
                        <a:pt x="30490" y="23375"/>
                        <a:pt x="24924" y="31166"/>
                      </a:cubicBezTo>
                      <a:cubicBezTo>
                        <a:pt x="13794" y="45636"/>
                        <a:pt x="14907" y="66784"/>
                        <a:pt x="18246" y="84594"/>
                      </a:cubicBezTo>
                      <a:cubicBezTo>
                        <a:pt x="22698" y="102403"/>
                        <a:pt x="26038" y="121325"/>
                        <a:pt x="30490" y="139135"/>
                      </a:cubicBezTo>
                      <a:cubicBezTo>
                        <a:pt x="34943" y="156944"/>
                        <a:pt x="42733" y="172527"/>
                        <a:pt x="47186" y="188110"/>
                      </a:cubicBezTo>
                      <a:cubicBezTo>
                        <a:pt x="57204" y="218164"/>
                        <a:pt x="63883" y="243764"/>
                        <a:pt x="69448" y="261573"/>
                      </a:cubicBezTo>
                      <a:cubicBezTo>
                        <a:pt x="75013" y="279382"/>
                        <a:pt x="73900" y="276044"/>
                        <a:pt x="78352" y="289400"/>
                      </a:cubicBezTo>
                      <a:cubicBezTo>
                        <a:pt x="83918" y="303870"/>
                        <a:pt x="86144" y="317227"/>
                        <a:pt x="81692" y="317227"/>
                      </a:cubicBezTo>
                      <a:cubicBezTo>
                        <a:pt x="77239" y="317227"/>
                        <a:pt x="68335" y="306096"/>
                        <a:pt x="63883" y="292740"/>
                      </a:cubicBezTo>
                      <a:cubicBezTo>
                        <a:pt x="59430" y="278269"/>
                        <a:pt x="62770" y="281608"/>
                        <a:pt x="56091" y="263800"/>
                      </a:cubicBezTo>
                      <a:cubicBezTo>
                        <a:pt x="50525" y="245991"/>
                        <a:pt x="41621" y="220390"/>
                        <a:pt x="31603" y="190337"/>
                      </a:cubicBezTo>
                      <a:cubicBezTo>
                        <a:pt x="27151" y="175866"/>
                        <a:pt x="22698" y="159170"/>
                        <a:pt x="17133" y="141361"/>
                      </a:cubicBezTo>
                      <a:cubicBezTo>
                        <a:pt x="12681" y="123551"/>
                        <a:pt x="7116" y="105743"/>
                        <a:pt x="2663" y="85707"/>
                      </a:cubicBezTo>
                      <a:cubicBezTo>
                        <a:pt x="437" y="75689"/>
                        <a:pt x="-676" y="65672"/>
                        <a:pt x="437" y="54541"/>
                      </a:cubicBezTo>
                      <a:cubicBezTo>
                        <a:pt x="437" y="44523"/>
                        <a:pt x="3776" y="32280"/>
                        <a:pt x="11568" y="22261"/>
                      </a:cubicBezTo>
                      <a:cubicBezTo>
                        <a:pt x="18246" y="11131"/>
                        <a:pt x="31603" y="3339"/>
                        <a:pt x="46073" y="1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89" name="任意多边形: 形状 1488" descr="ce439c4a-f2ba-4adb-aa43-cd530a9cb3ce"/>
                <p:cNvSpPr/>
                <p:nvPr/>
              </p:nvSpPr>
              <p:spPr>
                <a:xfrm>
                  <a:off x="354384" y="839498"/>
                  <a:ext cx="148744" cy="333739"/>
                </a:xfrm>
                <a:custGeom>
                  <a:avLst/>
                  <a:gdLst>
                    <a:gd name="connsiteX0" fmla="*/ 74880 w 148744"/>
                    <a:gd name="connsiteY0" fmla="*/ 491 h 333739"/>
                    <a:gd name="connsiteX1" fmla="*/ 119403 w 148744"/>
                    <a:gd name="connsiteY1" fmla="*/ 20526 h 333739"/>
                    <a:gd name="connsiteX2" fmla="*/ 143890 w 148744"/>
                    <a:gd name="connsiteY2" fmla="*/ 60598 h 333739"/>
                    <a:gd name="connsiteX3" fmla="*/ 148343 w 148744"/>
                    <a:gd name="connsiteY3" fmla="*/ 106234 h 333739"/>
                    <a:gd name="connsiteX4" fmla="*/ 141665 w 148744"/>
                    <a:gd name="connsiteY4" fmla="*/ 149643 h 333739"/>
                    <a:gd name="connsiteX5" fmla="*/ 131647 w 148744"/>
                    <a:gd name="connsiteY5" fmla="*/ 191941 h 333739"/>
                    <a:gd name="connsiteX6" fmla="*/ 108273 w 148744"/>
                    <a:gd name="connsiteY6" fmla="*/ 265404 h 333739"/>
                    <a:gd name="connsiteX7" fmla="*/ 79332 w 148744"/>
                    <a:gd name="connsiteY7" fmla="*/ 313266 h 333739"/>
                    <a:gd name="connsiteX8" fmla="*/ 68201 w 148744"/>
                    <a:gd name="connsiteY8" fmla="*/ 331075 h 333739"/>
                    <a:gd name="connsiteX9" fmla="*/ 62637 w 148744"/>
                    <a:gd name="connsiteY9" fmla="*/ 332188 h 333739"/>
                    <a:gd name="connsiteX10" fmla="*/ 62637 w 148744"/>
                    <a:gd name="connsiteY10" fmla="*/ 327736 h 333739"/>
                    <a:gd name="connsiteX11" fmla="*/ 72654 w 148744"/>
                    <a:gd name="connsiteY11" fmla="*/ 309927 h 333739"/>
                    <a:gd name="connsiteX12" fmla="*/ 93802 w 148744"/>
                    <a:gd name="connsiteY12" fmla="*/ 260952 h 333739"/>
                    <a:gd name="connsiteX13" fmla="*/ 116064 w 148744"/>
                    <a:gd name="connsiteY13" fmla="*/ 189715 h 333739"/>
                    <a:gd name="connsiteX14" fmla="*/ 124968 w 148744"/>
                    <a:gd name="connsiteY14" fmla="*/ 148530 h 333739"/>
                    <a:gd name="connsiteX15" fmla="*/ 129421 w 148744"/>
                    <a:gd name="connsiteY15" fmla="*/ 105121 h 333739"/>
                    <a:gd name="connsiteX16" fmla="*/ 124968 w 148744"/>
                    <a:gd name="connsiteY16" fmla="*/ 63936 h 333739"/>
                    <a:gd name="connsiteX17" fmla="*/ 104933 w 148744"/>
                    <a:gd name="connsiteY17" fmla="*/ 30544 h 333739"/>
                    <a:gd name="connsiteX18" fmla="*/ 71541 w 148744"/>
                    <a:gd name="connsiteY18" fmla="*/ 12734 h 333739"/>
                    <a:gd name="connsiteX19" fmla="*/ 40374 w 148744"/>
                    <a:gd name="connsiteY19" fmla="*/ 22753 h 333739"/>
                    <a:gd name="connsiteX20" fmla="*/ 15886 w 148744"/>
                    <a:gd name="connsiteY20" fmla="*/ 63936 h 333739"/>
                    <a:gd name="connsiteX21" fmla="*/ 14773 w 148744"/>
                    <a:gd name="connsiteY21" fmla="*/ 82859 h 333739"/>
                    <a:gd name="connsiteX22" fmla="*/ 9209 w 148744"/>
                    <a:gd name="connsiteY22" fmla="*/ 101781 h 333739"/>
                    <a:gd name="connsiteX23" fmla="*/ 304 w 148744"/>
                    <a:gd name="connsiteY23" fmla="*/ 85085 h 333739"/>
                    <a:gd name="connsiteX24" fmla="*/ 2530 w 148744"/>
                    <a:gd name="connsiteY24" fmla="*/ 63936 h 333739"/>
                    <a:gd name="connsiteX25" fmla="*/ 30357 w 148744"/>
                    <a:gd name="connsiteY25" fmla="*/ 12734 h 333739"/>
                    <a:gd name="connsiteX26" fmla="*/ 74880 w 148744"/>
                    <a:gd name="connsiteY26" fmla="*/ 491 h 333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48744" h="333739">
                      <a:moveTo>
                        <a:pt x="74880" y="491"/>
                      </a:moveTo>
                      <a:cubicBezTo>
                        <a:pt x="91576" y="1604"/>
                        <a:pt x="107159" y="9395"/>
                        <a:pt x="119403" y="20526"/>
                      </a:cubicBezTo>
                      <a:cubicBezTo>
                        <a:pt x="131647" y="31658"/>
                        <a:pt x="139439" y="46127"/>
                        <a:pt x="143890" y="60598"/>
                      </a:cubicBezTo>
                      <a:cubicBezTo>
                        <a:pt x="148343" y="76180"/>
                        <a:pt x="149456" y="91763"/>
                        <a:pt x="148343" y="106234"/>
                      </a:cubicBezTo>
                      <a:cubicBezTo>
                        <a:pt x="148343" y="120703"/>
                        <a:pt x="143890" y="135174"/>
                        <a:pt x="141665" y="149643"/>
                      </a:cubicBezTo>
                      <a:cubicBezTo>
                        <a:pt x="139439" y="164114"/>
                        <a:pt x="134986" y="178584"/>
                        <a:pt x="131647" y="191941"/>
                      </a:cubicBezTo>
                      <a:cubicBezTo>
                        <a:pt x="124968" y="218655"/>
                        <a:pt x="118290" y="244256"/>
                        <a:pt x="108273" y="265404"/>
                      </a:cubicBezTo>
                      <a:cubicBezTo>
                        <a:pt x="98254" y="286552"/>
                        <a:pt x="86011" y="302135"/>
                        <a:pt x="79332" y="313266"/>
                      </a:cubicBezTo>
                      <a:cubicBezTo>
                        <a:pt x="71541" y="324398"/>
                        <a:pt x="73767" y="322171"/>
                        <a:pt x="68201" y="331075"/>
                      </a:cubicBezTo>
                      <a:cubicBezTo>
                        <a:pt x="64862" y="335528"/>
                        <a:pt x="63749" y="333302"/>
                        <a:pt x="62637" y="332188"/>
                      </a:cubicBezTo>
                      <a:cubicBezTo>
                        <a:pt x="61523" y="331075"/>
                        <a:pt x="60410" y="331075"/>
                        <a:pt x="62637" y="327736"/>
                      </a:cubicBezTo>
                      <a:cubicBezTo>
                        <a:pt x="67088" y="318832"/>
                        <a:pt x="65975" y="321058"/>
                        <a:pt x="72654" y="309927"/>
                      </a:cubicBezTo>
                      <a:cubicBezTo>
                        <a:pt x="78219" y="298797"/>
                        <a:pt x="84898" y="280987"/>
                        <a:pt x="93802" y="260952"/>
                      </a:cubicBezTo>
                      <a:cubicBezTo>
                        <a:pt x="101594" y="240916"/>
                        <a:pt x="109386" y="216429"/>
                        <a:pt x="116064" y="189715"/>
                      </a:cubicBezTo>
                      <a:cubicBezTo>
                        <a:pt x="119403" y="176357"/>
                        <a:pt x="122742" y="163001"/>
                        <a:pt x="124968" y="148530"/>
                      </a:cubicBezTo>
                      <a:cubicBezTo>
                        <a:pt x="127195" y="134061"/>
                        <a:pt x="128308" y="119590"/>
                        <a:pt x="129421" y="105121"/>
                      </a:cubicBezTo>
                      <a:cubicBezTo>
                        <a:pt x="129421" y="91763"/>
                        <a:pt x="128308" y="77294"/>
                        <a:pt x="124968" y="63936"/>
                      </a:cubicBezTo>
                      <a:cubicBezTo>
                        <a:pt x="120516" y="50580"/>
                        <a:pt x="114951" y="39448"/>
                        <a:pt x="104933" y="30544"/>
                      </a:cubicBezTo>
                      <a:cubicBezTo>
                        <a:pt x="96028" y="21639"/>
                        <a:pt x="84898" y="13848"/>
                        <a:pt x="71541" y="12734"/>
                      </a:cubicBezTo>
                      <a:cubicBezTo>
                        <a:pt x="59297" y="10508"/>
                        <a:pt x="48166" y="17187"/>
                        <a:pt x="40374" y="22753"/>
                      </a:cubicBezTo>
                      <a:cubicBezTo>
                        <a:pt x="23678" y="34997"/>
                        <a:pt x="17000" y="51693"/>
                        <a:pt x="15886" y="63936"/>
                      </a:cubicBezTo>
                      <a:cubicBezTo>
                        <a:pt x="14773" y="76180"/>
                        <a:pt x="14773" y="72841"/>
                        <a:pt x="14773" y="82859"/>
                      </a:cubicBezTo>
                      <a:cubicBezTo>
                        <a:pt x="14773" y="92876"/>
                        <a:pt x="13660" y="101781"/>
                        <a:pt x="9209" y="101781"/>
                      </a:cubicBezTo>
                      <a:cubicBezTo>
                        <a:pt x="5869" y="100668"/>
                        <a:pt x="304" y="92876"/>
                        <a:pt x="304" y="85085"/>
                      </a:cubicBezTo>
                      <a:cubicBezTo>
                        <a:pt x="-809" y="75067"/>
                        <a:pt x="1417" y="77294"/>
                        <a:pt x="2530" y="63936"/>
                      </a:cubicBezTo>
                      <a:cubicBezTo>
                        <a:pt x="4756" y="50580"/>
                        <a:pt x="8096" y="29431"/>
                        <a:pt x="30357" y="12734"/>
                      </a:cubicBezTo>
                      <a:cubicBezTo>
                        <a:pt x="41487" y="3830"/>
                        <a:pt x="58184" y="-1735"/>
                        <a:pt x="74880" y="49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0" name="任意多边形: 形状 1489" descr="85b031df-ccf7-40f9-ab55-20f26fd9a26e"/>
                <p:cNvSpPr/>
                <p:nvPr/>
              </p:nvSpPr>
              <p:spPr>
                <a:xfrm>
                  <a:off x="494033" y="866487"/>
                  <a:ext cx="161403" cy="302297"/>
                </a:xfrm>
                <a:custGeom>
                  <a:avLst/>
                  <a:gdLst>
                    <a:gd name="connsiteX0" fmla="*/ 101081 w 161403"/>
                    <a:gd name="connsiteY0" fmla="*/ 216 h 302297"/>
                    <a:gd name="connsiteX1" fmla="*/ 143377 w 161403"/>
                    <a:gd name="connsiteY1" fmla="*/ 20251 h 302297"/>
                    <a:gd name="connsiteX2" fmla="*/ 161187 w 161403"/>
                    <a:gd name="connsiteY2" fmla="*/ 61436 h 302297"/>
                    <a:gd name="connsiteX3" fmla="*/ 154509 w 161403"/>
                    <a:gd name="connsiteY3" fmla="*/ 104845 h 302297"/>
                    <a:gd name="connsiteX4" fmla="*/ 134474 w 161403"/>
                    <a:gd name="connsiteY4" fmla="*/ 143803 h 302297"/>
                    <a:gd name="connsiteX5" fmla="*/ 112212 w 161403"/>
                    <a:gd name="connsiteY5" fmla="*/ 180534 h 302297"/>
                    <a:gd name="connsiteX6" fmla="*/ 69914 w 161403"/>
                    <a:gd name="connsiteY6" fmla="*/ 243980 h 302297"/>
                    <a:gd name="connsiteX7" fmla="*/ 33183 w 161403"/>
                    <a:gd name="connsiteY7" fmla="*/ 284051 h 302297"/>
                    <a:gd name="connsiteX8" fmla="*/ 19826 w 161403"/>
                    <a:gd name="connsiteY8" fmla="*/ 299634 h 302297"/>
                    <a:gd name="connsiteX9" fmla="*/ 14260 w 161403"/>
                    <a:gd name="connsiteY9" fmla="*/ 300747 h 302297"/>
                    <a:gd name="connsiteX10" fmla="*/ 14260 w 161403"/>
                    <a:gd name="connsiteY10" fmla="*/ 296295 h 302297"/>
                    <a:gd name="connsiteX11" fmla="*/ 26504 w 161403"/>
                    <a:gd name="connsiteY11" fmla="*/ 280711 h 302297"/>
                    <a:gd name="connsiteX12" fmla="*/ 57671 w 161403"/>
                    <a:gd name="connsiteY12" fmla="*/ 237302 h 302297"/>
                    <a:gd name="connsiteX13" fmla="*/ 98855 w 161403"/>
                    <a:gd name="connsiteY13" fmla="*/ 176082 h 302297"/>
                    <a:gd name="connsiteX14" fmla="*/ 120003 w 161403"/>
                    <a:gd name="connsiteY14" fmla="*/ 140464 h 302297"/>
                    <a:gd name="connsiteX15" fmla="*/ 136700 w 161403"/>
                    <a:gd name="connsiteY15" fmla="*/ 102619 h 302297"/>
                    <a:gd name="connsiteX16" fmla="*/ 143377 w 161403"/>
                    <a:gd name="connsiteY16" fmla="*/ 63662 h 302297"/>
                    <a:gd name="connsiteX17" fmla="*/ 130021 w 161403"/>
                    <a:gd name="connsiteY17" fmla="*/ 30269 h 302297"/>
                    <a:gd name="connsiteX18" fmla="*/ 99968 w 161403"/>
                    <a:gd name="connsiteY18" fmla="*/ 13573 h 302297"/>
                    <a:gd name="connsiteX19" fmla="*/ 66575 w 161403"/>
                    <a:gd name="connsiteY19" fmla="*/ 21364 h 302297"/>
                    <a:gd name="connsiteX20" fmla="*/ 27618 w 161403"/>
                    <a:gd name="connsiteY20" fmla="*/ 52531 h 302297"/>
                    <a:gd name="connsiteX21" fmla="*/ 17599 w 161403"/>
                    <a:gd name="connsiteY21" fmla="*/ 69226 h 302297"/>
                    <a:gd name="connsiteX22" fmla="*/ 3130 w 161403"/>
                    <a:gd name="connsiteY22" fmla="*/ 83697 h 302297"/>
                    <a:gd name="connsiteX23" fmla="*/ 2017 w 161403"/>
                    <a:gd name="connsiteY23" fmla="*/ 62549 h 302297"/>
                    <a:gd name="connsiteX24" fmla="*/ 14260 w 161403"/>
                    <a:gd name="connsiteY24" fmla="*/ 44739 h 302297"/>
                    <a:gd name="connsiteX25" fmla="*/ 58784 w 161403"/>
                    <a:gd name="connsiteY25" fmla="*/ 6895 h 302297"/>
                    <a:gd name="connsiteX26" fmla="*/ 101081 w 161403"/>
                    <a:gd name="connsiteY26" fmla="*/ 216 h 30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1403" h="302297">
                      <a:moveTo>
                        <a:pt x="101081" y="216"/>
                      </a:moveTo>
                      <a:cubicBezTo>
                        <a:pt x="116663" y="1329"/>
                        <a:pt x="133360" y="8008"/>
                        <a:pt x="143377" y="20251"/>
                      </a:cubicBezTo>
                      <a:cubicBezTo>
                        <a:pt x="154509" y="31382"/>
                        <a:pt x="160074" y="45852"/>
                        <a:pt x="161187" y="61436"/>
                      </a:cubicBezTo>
                      <a:cubicBezTo>
                        <a:pt x="162301" y="75905"/>
                        <a:pt x="158961" y="91488"/>
                        <a:pt x="154509" y="104845"/>
                      </a:cubicBezTo>
                      <a:cubicBezTo>
                        <a:pt x="148943" y="118203"/>
                        <a:pt x="141151" y="131559"/>
                        <a:pt x="134474" y="143803"/>
                      </a:cubicBezTo>
                      <a:cubicBezTo>
                        <a:pt x="127795" y="157160"/>
                        <a:pt x="120003" y="169404"/>
                        <a:pt x="112212" y="180534"/>
                      </a:cubicBezTo>
                      <a:cubicBezTo>
                        <a:pt x="97741" y="203909"/>
                        <a:pt x="84385" y="226170"/>
                        <a:pt x="69914" y="243980"/>
                      </a:cubicBezTo>
                      <a:cubicBezTo>
                        <a:pt x="55445" y="261789"/>
                        <a:pt x="42087" y="274034"/>
                        <a:pt x="33183" y="284051"/>
                      </a:cubicBezTo>
                      <a:cubicBezTo>
                        <a:pt x="24278" y="292956"/>
                        <a:pt x="26504" y="291843"/>
                        <a:pt x="19826" y="299634"/>
                      </a:cubicBezTo>
                      <a:cubicBezTo>
                        <a:pt x="16486" y="304086"/>
                        <a:pt x="15373" y="301861"/>
                        <a:pt x="14260" y="300747"/>
                      </a:cubicBezTo>
                      <a:cubicBezTo>
                        <a:pt x="13147" y="299634"/>
                        <a:pt x="12034" y="299634"/>
                        <a:pt x="14260" y="296295"/>
                      </a:cubicBezTo>
                      <a:cubicBezTo>
                        <a:pt x="19826" y="288503"/>
                        <a:pt x="18713" y="290729"/>
                        <a:pt x="26504" y="280711"/>
                      </a:cubicBezTo>
                      <a:cubicBezTo>
                        <a:pt x="34295" y="269581"/>
                        <a:pt x="44314" y="255111"/>
                        <a:pt x="57671" y="237302"/>
                      </a:cubicBezTo>
                      <a:cubicBezTo>
                        <a:pt x="71027" y="220606"/>
                        <a:pt x="85498" y="199458"/>
                        <a:pt x="98855" y="176082"/>
                      </a:cubicBezTo>
                      <a:cubicBezTo>
                        <a:pt x="106646" y="164952"/>
                        <a:pt x="113324" y="152707"/>
                        <a:pt x="120003" y="140464"/>
                      </a:cubicBezTo>
                      <a:cubicBezTo>
                        <a:pt x="125568" y="128220"/>
                        <a:pt x="132247" y="115976"/>
                        <a:pt x="136700" y="102619"/>
                      </a:cubicBezTo>
                      <a:cubicBezTo>
                        <a:pt x="141151" y="89262"/>
                        <a:pt x="144491" y="75905"/>
                        <a:pt x="143377" y="63662"/>
                      </a:cubicBezTo>
                      <a:cubicBezTo>
                        <a:pt x="142264" y="50304"/>
                        <a:pt x="137813" y="39173"/>
                        <a:pt x="130021" y="30269"/>
                      </a:cubicBezTo>
                      <a:cubicBezTo>
                        <a:pt x="123342" y="21364"/>
                        <a:pt x="112212" y="14685"/>
                        <a:pt x="99968" y="13573"/>
                      </a:cubicBezTo>
                      <a:cubicBezTo>
                        <a:pt x="87723" y="12460"/>
                        <a:pt x="76593" y="16912"/>
                        <a:pt x="66575" y="21364"/>
                      </a:cubicBezTo>
                      <a:cubicBezTo>
                        <a:pt x="47653" y="29156"/>
                        <a:pt x="34295" y="42513"/>
                        <a:pt x="27618" y="52531"/>
                      </a:cubicBezTo>
                      <a:cubicBezTo>
                        <a:pt x="20939" y="63662"/>
                        <a:pt x="22052" y="60322"/>
                        <a:pt x="17599" y="69226"/>
                      </a:cubicBezTo>
                      <a:cubicBezTo>
                        <a:pt x="13147" y="77018"/>
                        <a:pt x="6469" y="84810"/>
                        <a:pt x="3130" y="83697"/>
                      </a:cubicBezTo>
                      <a:cubicBezTo>
                        <a:pt x="-210" y="82584"/>
                        <a:pt x="-1323" y="72566"/>
                        <a:pt x="2017" y="62549"/>
                      </a:cubicBezTo>
                      <a:cubicBezTo>
                        <a:pt x="6469" y="53644"/>
                        <a:pt x="7581" y="55870"/>
                        <a:pt x="14260" y="44739"/>
                      </a:cubicBezTo>
                      <a:cubicBezTo>
                        <a:pt x="22052" y="34722"/>
                        <a:pt x="34295" y="18025"/>
                        <a:pt x="58784" y="6895"/>
                      </a:cubicBezTo>
                      <a:cubicBezTo>
                        <a:pt x="71027" y="2442"/>
                        <a:pt x="85498" y="-897"/>
                        <a:pt x="101081" y="21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1" name="任意多边形: 形状 1490" descr="06717f65-cc93-4b63-a90c-1d344d35334a"/>
                <p:cNvSpPr/>
                <p:nvPr/>
              </p:nvSpPr>
              <p:spPr>
                <a:xfrm>
                  <a:off x="571560" y="939052"/>
                  <a:ext cx="221785" cy="259186"/>
                </a:xfrm>
                <a:custGeom>
                  <a:avLst/>
                  <a:gdLst>
                    <a:gd name="connsiteX0" fmla="*/ 109260 w 221785"/>
                    <a:gd name="connsiteY0" fmla="*/ 0 h 259186"/>
                    <a:gd name="connsiteX1" fmla="*/ 122617 w 221785"/>
                    <a:gd name="connsiteY1" fmla="*/ 2226 h 259186"/>
                    <a:gd name="connsiteX2" fmla="*/ 134861 w 221785"/>
                    <a:gd name="connsiteY2" fmla="*/ 8905 h 259186"/>
                    <a:gd name="connsiteX3" fmla="*/ 153783 w 221785"/>
                    <a:gd name="connsiteY3" fmla="*/ 31166 h 259186"/>
                    <a:gd name="connsiteX4" fmla="*/ 168253 w 221785"/>
                    <a:gd name="connsiteY4" fmla="*/ 57880 h 259186"/>
                    <a:gd name="connsiteX5" fmla="*/ 178271 w 221785"/>
                    <a:gd name="connsiteY5" fmla="*/ 70124 h 259186"/>
                    <a:gd name="connsiteX6" fmla="*/ 192740 w 221785"/>
                    <a:gd name="connsiteY6" fmla="*/ 79029 h 259186"/>
                    <a:gd name="connsiteX7" fmla="*/ 211663 w 221785"/>
                    <a:gd name="connsiteY7" fmla="*/ 91273 h 259186"/>
                    <a:gd name="connsiteX8" fmla="*/ 221680 w 221785"/>
                    <a:gd name="connsiteY8" fmla="*/ 112421 h 259186"/>
                    <a:gd name="connsiteX9" fmla="*/ 202758 w 221785"/>
                    <a:gd name="connsiteY9" fmla="*/ 151379 h 259186"/>
                    <a:gd name="connsiteX10" fmla="*/ 164913 w 221785"/>
                    <a:gd name="connsiteY10" fmla="*/ 172527 h 259186"/>
                    <a:gd name="connsiteX11" fmla="*/ 129296 w 221785"/>
                    <a:gd name="connsiteY11" fmla="*/ 191450 h 259186"/>
                    <a:gd name="connsiteX12" fmla="*/ 68076 w 221785"/>
                    <a:gd name="connsiteY12" fmla="*/ 227069 h 259186"/>
                    <a:gd name="connsiteX13" fmla="*/ 22440 w 221785"/>
                    <a:gd name="connsiteY13" fmla="*/ 248217 h 259186"/>
                    <a:gd name="connsiteX14" fmla="*/ 5743 w 221785"/>
                    <a:gd name="connsiteY14" fmla="*/ 258234 h 259186"/>
                    <a:gd name="connsiteX15" fmla="*/ 179 w 221785"/>
                    <a:gd name="connsiteY15" fmla="*/ 257121 h 259186"/>
                    <a:gd name="connsiteX16" fmla="*/ 2405 w 221785"/>
                    <a:gd name="connsiteY16" fmla="*/ 253782 h 259186"/>
                    <a:gd name="connsiteX17" fmla="*/ 19101 w 221785"/>
                    <a:gd name="connsiteY17" fmla="*/ 243765 h 259186"/>
                    <a:gd name="connsiteX18" fmla="*/ 61397 w 221785"/>
                    <a:gd name="connsiteY18" fmla="*/ 217051 h 259186"/>
                    <a:gd name="connsiteX19" fmla="*/ 122617 w 221785"/>
                    <a:gd name="connsiteY19" fmla="*/ 181432 h 259186"/>
                    <a:gd name="connsiteX20" fmla="*/ 158236 w 221785"/>
                    <a:gd name="connsiteY20" fmla="*/ 162510 h 259186"/>
                    <a:gd name="connsiteX21" fmla="*/ 191627 w 221785"/>
                    <a:gd name="connsiteY21" fmla="*/ 141362 h 259186"/>
                    <a:gd name="connsiteX22" fmla="*/ 204985 w 221785"/>
                    <a:gd name="connsiteY22" fmla="*/ 113534 h 259186"/>
                    <a:gd name="connsiteX23" fmla="*/ 184949 w 221785"/>
                    <a:gd name="connsiteY23" fmla="*/ 93499 h 259186"/>
                    <a:gd name="connsiteX24" fmla="*/ 168253 w 221785"/>
                    <a:gd name="connsiteY24" fmla="*/ 81255 h 259186"/>
                    <a:gd name="connsiteX25" fmla="*/ 157122 w 221785"/>
                    <a:gd name="connsiteY25" fmla="*/ 65672 h 259186"/>
                    <a:gd name="connsiteX26" fmla="*/ 140426 w 221785"/>
                    <a:gd name="connsiteY26" fmla="*/ 38958 h 259186"/>
                    <a:gd name="connsiteX27" fmla="*/ 125956 w 221785"/>
                    <a:gd name="connsiteY27" fmla="*/ 21148 h 259186"/>
                    <a:gd name="connsiteX28" fmla="*/ 118164 w 221785"/>
                    <a:gd name="connsiteY28" fmla="*/ 16696 h 259186"/>
                    <a:gd name="connsiteX29" fmla="*/ 110372 w 221785"/>
                    <a:gd name="connsiteY29" fmla="*/ 15584 h 259186"/>
                    <a:gd name="connsiteX30" fmla="*/ 101469 w 221785"/>
                    <a:gd name="connsiteY30" fmla="*/ 16696 h 259186"/>
                    <a:gd name="connsiteX31" fmla="*/ 94790 w 221785"/>
                    <a:gd name="connsiteY31" fmla="*/ 18922 h 259186"/>
                    <a:gd name="connsiteX32" fmla="*/ 86998 w 221785"/>
                    <a:gd name="connsiteY32" fmla="*/ 24488 h 259186"/>
                    <a:gd name="connsiteX33" fmla="*/ 81433 w 221785"/>
                    <a:gd name="connsiteY33" fmla="*/ 27827 h 259186"/>
                    <a:gd name="connsiteX34" fmla="*/ 76981 w 221785"/>
                    <a:gd name="connsiteY34" fmla="*/ 18922 h 259186"/>
                    <a:gd name="connsiteX35" fmla="*/ 84772 w 221785"/>
                    <a:gd name="connsiteY35" fmla="*/ 5566 h 259186"/>
                    <a:gd name="connsiteX36" fmla="*/ 95903 w 221785"/>
                    <a:gd name="connsiteY36" fmla="*/ 1113 h 259186"/>
                    <a:gd name="connsiteX37" fmla="*/ 109260 w 221785"/>
                    <a:gd name="connsiteY37" fmla="*/ 0 h 259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21785" h="259186">
                      <a:moveTo>
                        <a:pt x="109260" y="0"/>
                      </a:moveTo>
                      <a:cubicBezTo>
                        <a:pt x="113712" y="0"/>
                        <a:pt x="118164" y="1113"/>
                        <a:pt x="122617" y="2226"/>
                      </a:cubicBezTo>
                      <a:cubicBezTo>
                        <a:pt x="127069" y="4453"/>
                        <a:pt x="130409" y="6679"/>
                        <a:pt x="134861" y="8905"/>
                      </a:cubicBezTo>
                      <a:cubicBezTo>
                        <a:pt x="142652" y="14470"/>
                        <a:pt x="148217" y="22262"/>
                        <a:pt x="153783" y="31166"/>
                      </a:cubicBezTo>
                      <a:cubicBezTo>
                        <a:pt x="159349" y="40071"/>
                        <a:pt x="162687" y="48975"/>
                        <a:pt x="168253" y="57880"/>
                      </a:cubicBezTo>
                      <a:cubicBezTo>
                        <a:pt x="171592" y="62333"/>
                        <a:pt x="174931" y="66784"/>
                        <a:pt x="178271" y="70124"/>
                      </a:cubicBezTo>
                      <a:cubicBezTo>
                        <a:pt x="182723" y="73463"/>
                        <a:pt x="187176" y="75689"/>
                        <a:pt x="192740" y="79029"/>
                      </a:cubicBezTo>
                      <a:cubicBezTo>
                        <a:pt x="198306" y="82368"/>
                        <a:pt x="206098" y="85708"/>
                        <a:pt x="211663" y="91273"/>
                      </a:cubicBezTo>
                      <a:cubicBezTo>
                        <a:pt x="218341" y="97951"/>
                        <a:pt x="221680" y="104630"/>
                        <a:pt x="221680" y="112421"/>
                      </a:cubicBezTo>
                      <a:cubicBezTo>
                        <a:pt x="222793" y="126891"/>
                        <a:pt x="215003" y="142475"/>
                        <a:pt x="202758" y="151379"/>
                      </a:cubicBezTo>
                      <a:cubicBezTo>
                        <a:pt x="190514" y="161397"/>
                        <a:pt x="177158" y="165849"/>
                        <a:pt x="164913" y="172527"/>
                      </a:cubicBezTo>
                      <a:cubicBezTo>
                        <a:pt x="152670" y="179206"/>
                        <a:pt x="140426" y="184771"/>
                        <a:pt x="129296" y="191450"/>
                      </a:cubicBezTo>
                      <a:cubicBezTo>
                        <a:pt x="107034" y="203693"/>
                        <a:pt x="86998" y="217051"/>
                        <a:pt x="68076" y="227069"/>
                      </a:cubicBezTo>
                      <a:cubicBezTo>
                        <a:pt x="50267" y="237086"/>
                        <a:pt x="33570" y="242652"/>
                        <a:pt x="22440" y="248217"/>
                      </a:cubicBezTo>
                      <a:cubicBezTo>
                        <a:pt x="11309" y="253782"/>
                        <a:pt x="14648" y="253782"/>
                        <a:pt x="5743" y="258234"/>
                      </a:cubicBezTo>
                      <a:cubicBezTo>
                        <a:pt x="1292" y="260461"/>
                        <a:pt x="1292" y="258234"/>
                        <a:pt x="179" y="257121"/>
                      </a:cubicBezTo>
                      <a:cubicBezTo>
                        <a:pt x="179" y="256008"/>
                        <a:pt x="-935" y="256008"/>
                        <a:pt x="2405" y="253782"/>
                      </a:cubicBezTo>
                      <a:cubicBezTo>
                        <a:pt x="11309" y="248217"/>
                        <a:pt x="9083" y="250444"/>
                        <a:pt x="19101" y="243765"/>
                      </a:cubicBezTo>
                      <a:cubicBezTo>
                        <a:pt x="30231" y="237086"/>
                        <a:pt x="43588" y="227069"/>
                        <a:pt x="61397" y="217051"/>
                      </a:cubicBezTo>
                      <a:cubicBezTo>
                        <a:pt x="79207" y="207033"/>
                        <a:pt x="100355" y="194789"/>
                        <a:pt x="122617" y="181432"/>
                      </a:cubicBezTo>
                      <a:cubicBezTo>
                        <a:pt x="133748" y="174753"/>
                        <a:pt x="145991" y="169189"/>
                        <a:pt x="158236" y="162510"/>
                      </a:cubicBezTo>
                      <a:cubicBezTo>
                        <a:pt x="169366" y="154718"/>
                        <a:pt x="182723" y="149152"/>
                        <a:pt x="191627" y="141362"/>
                      </a:cubicBezTo>
                      <a:cubicBezTo>
                        <a:pt x="200532" y="133570"/>
                        <a:pt x="206098" y="123552"/>
                        <a:pt x="204985" y="113534"/>
                      </a:cubicBezTo>
                      <a:cubicBezTo>
                        <a:pt x="203871" y="103516"/>
                        <a:pt x="197193" y="99064"/>
                        <a:pt x="184949" y="93499"/>
                      </a:cubicBezTo>
                      <a:cubicBezTo>
                        <a:pt x="179384" y="91273"/>
                        <a:pt x="172705" y="86821"/>
                        <a:pt x="168253" y="81255"/>
                      </a:cubicBezTo>
                      <a:cubicBezTo>
                        <a:pt x="163800" y="75689"/>
                        <a:pt x="160462" y="70124"/>
                        <a:pt x="157122" y="65672"/>
                      </a:cubicBezTo>
                      <a:cubicBezTo>
                        <a:pt x="150444" y="55654"/>
                        <a:pt x="144878" y="46749"/>
                        <a:pt x="140426" y="38958"/>
                      </a:cubicBezTo>
                      <a:cubicBezTo>
                        <a:pt x="135973" y="31166"/>
                        <a:pt x="131522" y="25601"/>
                        <a:pt x="125956" y="21148"/>
                      </a:cubicBezTo>
                      <a:cubicBezTo>
                        <a:pt x="123730" y="18922"/>
                        <a:pt x="120391" y="17809"/>
                        <a:pt x="118164" y="16696"/>
                      </a:cubicBezTo>
                      <a:cubicBezTo>
                        <a:pt x="115938" y="15584"/>
                        <a:pt x="112599" y="15584"/>
                        <a:pt x="110372" y="15584"/>
                      </a:cubicBezTo>
                      <a:cubicBezTo>
                        <a:pt x="104808" y="15584"/>
                        <a:pt x="102582" y="16696"/>
                        <a:pt x="101469" y="16696"/>
                      </a:cubicBezTo>
                      <a:cubicBezTo>
                        <a:pt x="99242" y="16696"/>
                        <a:pt x="98129" y="16696"/>
                        <a:pt x="94790" y="18922"/>
                      </a:cubicBezTo>
                      <a:cubicBezTo>
                        <a:pt x="91450" y="21148"/>
                        <a:pt x="89224" y="22262"/>
                        <a:pt x="86998" y="24488"/>
                      </a:cubicBezTo>
                      <a:cubicBezTo>
                        <a:pt x="84772" y="25601"/>
                        <a:pt x="83659" y="27827"/>
                        <a:pt x="81433" y="27827"/>
                      </a:cubicBezTo>
                      <a:cubicBezTo>
                        <a:pt x="80320" y="27827"/>
                        <a:pt x="78094" y="25601"/>
                        <a:pt x="76981" y="18922"/>
                      </a:cubicBezTo>
                      <a:cubicBezTo>
                        <a:pt x="76981" y="14470"/>
                        <a:pt x="80320" y="8905"/>
                        <a:pt x="84772" y="5566"/>
                      </a:cubicBezTo>
                      <a:cubicBezTo>
                        <a:pt x="90337" y="2226"/>
                        <a:pt x="93677" y="1113"/>
                        <a:pt x="95903" y="1113"/>
                      </a:cubicBezTo>
                      <a:cubicBezTo>
                        <a:pt x="98129" y="1113"/>
                        <a:pt x="101469" y="0"/>
                        <a:pt x="109260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2" name="任意多边形: 形状 1491" descr="12c5941b-7e54-40f4-98fa-81fe4db6daab"/>
                <p:cNvSpPr/>
                <p:nvPr/>
              </p:nvSpPr>
              <p:spPr>
                <a:xfrm>
                  <a:off x="107584" y="869089"/>
                  <a:ext cx="103299" cy="45970"/>
                </a:xfrm>
                <a:custGeom>
                  <a:avLst/>
                  <a:gdLst>
                    <a:gd name="connsiteX0" fmla="*/ 69010 w 103299"/>
                    <a:gd name="connsiteY0" fmla="*/ 953 h 45970"/>
                    <a:gd name="connsiteX1" fmla="*/ 79028 w 103299"/>
                    <a:gd name="connsiteY1" fmla="*/ 6518 h 45970"/>
                    <a:gd name="connsiteX2" fmla="*/ 89046 w 103299"/>
                    <a:gd name="connsiteY2" fmla="*/ 9857 h 45970"/>
                    <a:gd name="connsiteX3" fmla="*/ 99063 w 103299"/>
                    <a:gd name="connsiteY3" fmla="*/ 20988 h 45970"/>
                    <a:gd name="connsiteX4" fmla="*/ 102403 w 103299"/>
                    <a:gd name="connsiteY4" fmla="*/ 25441 h 45970"/>
                    <a:gd name="connsiteX5" fmla="*/ 99063 w 103299"/>
                    <a:gd name="connsiteY5" fmla="*/ 32120 h 45970"/>
                    <a:gd name="connsiteX6" fmla="*/ 90160 w 103299"/>
                    <a:gd name="connsiteY6" fmla="*/ 32120 h 45970"/>
                    <a:gd name="connsiteX7" fmla="*/ 89046 w 103299"/>
                    <a:gd name="connsiteY7" fmla="*/ 27667 h 45970"/>
                    <a:gd name="connsiteX8" fmla="*/ 80141 w 103299"/>
                    <a:gd name="connsiteY8" fmla="*/ 20988 h 45970"/>
                    <a:gd name="connsiteX9" fmla="*/ 73463 w 103299"/>
                    <a:gd name="connsiteY9" fmla="*/ 17649 h 45970"/>
                    <a:gd name="connsiteX10" fmla="*/ 64559 w 103299"/>
                    <a:gd name="connsiteY10" fmla="*/ 15423 h 45970"/>
                    <a:gd name="connsiteX11" fmla="*/ 45636 w 103299"/>
                    <a:gd name="connsiteY11" fmla="*/ 17649 h 45970"/>
                    <a:gd name="connsiteX12" fmla="*/ 35619 w 103299"/>
                    <a:gd name="connsiteY12" fmla="*/ 17649 h 45970"/>
                    <a:gd name="connsiteX13" fmla="*/ 26714 w 103299"/>
                    <a:gd name="connsiteY13" fmla="*/ 20988 h 45970"/>
                    <a:gd name="connsiteX14" fmla="*/ 16696 w 103299"/>
                    <a:gd name="connsiteY14" fmla="*/ 33232 h 45970"/>
                    <a:gd name="connsiteX15" fmla="*/ 7792 w 103299"/>
                    <a:gd name="connsiteY15" fmla="*/ 41024 h 45970"/>
                    <a:gd name="connsiteX16" fmla="*/ 6679 w 103299"/>
                    <a:gd name="connsiteY16" fmla="*/ 45476 h 45970"/>
                    <a:gd name="connsiteX17" fmla="*/ 2226 w 103299"/>
                    <a:gd name="connsiteY17" fmla="*/ 45476 h 45970"/>
                    <a:gd name="connsiteX18" fmla="*/ 0 w 103299"/>
                    <a:gd name="connsiteY18" fmla="*/ 44363 h 45970"/>
                    <a:gd name="connsiteX19" fmla="*/ 1113 w 103299"/>
                    <a:gd name="connsiteY19" fmla="*/ 39910 h 45970"/>
                    <a:gd name="connsiteX20" fmla="*/ 4453 w 103299"/>
                    <a:gd name="connsiteY20" fmla="*/ 26554 h 45970"/>
                    <a:gd name="connsiteX21" fmla="*/ 17809 w 103299"/>
                    <a:gd name="connsiteY21" fmla="*/ 10970 h 45970"/>
                    <a:gd name="connsiteX22" fmla="*/ 28940 w 103299"/>
                    <a:gd name="connsiteY22" fmla="*/ 5405 h 45970"/>
                    <a:gd name="connsiteX23" fmla="*/ 42297 w 103299"/>
                    <a:gd name="connsiteY23" fmla="*/ 2066 h 45970"/>
                    <a:gd name="connsiteX24" fmla="*/ 69010 w 103299"/>
                    <a:gd name="connsiteY24" fmla="*/ 953 h 45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3299" h="45970">
                      <a:moveTo>
                        <a:pt x="69010" y="953"/>
                      </a:moveTo>
                      <a:cubicBezTo>
                        <a:pt x="72350" y="2066"/>
                        <a:pt x="75689" y="5405"/>
                        <a:pt x="79028" y="6518"/>
                      </a:cubicBezTo>
                      <a:cubicBezTo>
                        <a:pt x="82368" y="8744"/>
                        <a:pt x="85707" y="7631"/>
                        <a:pt x="89046" y="9857"/>
                      </a:cubicBezTo>
                      <a:cubicBezTo>
                        <a:pt x="94611" y="13196"/>
                        <a:pt x="96837" y="18762"/>
                        <a:pt x="99063" y="20988"/>
                      </a:cubicBezTo>
                      <a:cubicBezTo>
                        <a:pt x="101290" y="23214"/>
                        <a:pt x="101290" y="23214"/>
                        <a:pt x="102403" y="25441"/>
                      </a:cubicBezTo>
                      <a:cubicBezTo>
                        <a:pt x="104629" y="27667"/>
                        <a:pt x="102403" y="31006"/>
                        <a:pt x="99063" y="32120"/>
                      </a:cubicBezTo>
                      <a:cubicBezTo>
                        <a:pt x="95724" y="33232"/>
                        <a:pt x="91273" y="34345"/>
                        <a:pt x="90160" y="32120"/>
                      </a:cubicBezTo>
                      <a:cubicBezTo>
                        <a:pt x="89046" y="29893"/>
                        <a:pt x="91273" y="29893"/>
                        <a:pt x="89046" y="27667"/>
                      </a:cubicBezTo>
                      <a:cubicBezTo>
                        <a:pt x="87933" y="25441"/>
                        <a:pt x="84594" y="23214"/>
                        <a:pt x="80141" y="20988"/>
                      </a:cubicBezTo>
                      <a:cubicBezTo>
                        <a:pt x="77915" y="19875"/>
                        <a:pt x="75689" y="18762"/>
                        <a:pt x="73463" y="17649"/>
                      </a:cubicBezTo>
                      <a:cubicBezTo>
                        <a:pt x="70124" y="16536"/>
                        <a:pt x="67897" y="16536"/>
                        <a:pt x="64559" y="15423"/>
                      </a:cubicBezTo>
                      <a:cubicBezTo>
                        <a:pt x="57880" y="14310"/>
                        <a:pt x="51202" y="16536"/>
                        <a:pt x="45636" y="17649"/>
                      </a:cubicBezTo>
                      <a:cubicBezTo>
                        <a:pt x="42297" y="17649"/>
                        <a:pt x="38958" y="16536"/>
                        <a:pt x="35619" y="17649"/>
                      </a:cubicBezTo>
                      <a:cubicBezTo>
                        <a:pt x="32280" y="18762"/>
                        <a:pt x="28940" y="19875"/>
                        <a:pt x="26714" y="20988"/>
                      </a:cubicBezTo>
                      <a:cubicBezTo>
                        <a:pt x="21148" y="24328"/>
                        <a:pt x="20035" y="29893"/>
                        <a:pt x="16696" y="33232"/>
                      </a:cubicBezTo>
                      <a:cubicBezTo>
                        <a:pt x="13358" y="36571"/>
                        <a:pt x="8905" y="38797"/>
                        <a:pt x="7792" y="41024"/>
                      </a:cubicBezTo>
                      <a:cubicBezTo>
                        <a:pt x="6679" y="43250"/>
                        <a:pt x="7792" y="43250"/>
                        <a:pt x="6679" y="45476"/>
                      </a:cubicBezTo>
                      <a:cubicBezTo>
                        <a:pt x="5566" y="46589"/>
                        <a:pt x="4453" y="45476"/>
                        <a:pt x="2226" y="45476"/>
                      </a:cubicBezTo>
                      <a:cubicBezTo>
                        <a:pt x="1113" y="45476"/>
                        <a:pt x="0" y="45476"/>
                        <a:pt x="0" y="44363"/>
                      </a:cubicBezTo>
                      <a:cubicBezTo>
                        <a:pt x="0" y="42137"/>
                        <a:pt x="0" y="43250"/>
                        <a:pt x="1113" y="39910"/>
                      </a:cubicBezTo>
                      <a:cubicBezTo>
                        <a:pt x="2226" y="36571"/>
                        <a:pt x="1113" y="31006"/>
                        <a:pt x="4453" y="26554"/>
                      </a:cubicBezTo>
                      <a:cubicBezTo>
                        <a:pt x="6679" y="20988"/>
                        <a:pt x="11131" y="15423"/>
                        <a:pt x="17809" y="10970"/>
                      </a:cubicBezTo>
                      <a:cubicBezTo>
                        <a:pt x="21148" y="8744"/>
                        <a:pt x="24488" y="6518"/>
                        <a:pt x="28940" y="5405"/>
                      </a:cubicBezTo>
                      <a:cubicBezTo>
                        <a:pt x="33393" y="4292"/>
                        <a:pt x="37845" y="3179"/>
                        <a:pt x="42297" y="2066"/>
                      </a:cubicBezTo>
                      <a:cubicBezTo>
                        <a:pt x="51202" y="953"/>
                        <a:pt x="60107" y="-1273"/>
                        <a:pt x="69010" y="95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3" name="任意多边形: 形状 1492" descr="e464328d-1b52-4d0a-810d-8dd73e188d4a"/>
                <p:cNvSpPr/>
                <p:nvPr/>
              </p:nvSpPr>
              <p:spPr>
                <a:xfrm>
                  <a:off x="161776" y="1173912"/>
                  <a:ext cx="208595" cy="250720"/>
                </a:xfrm>
                <a:custGeom>
                  <a:avLst/>
                  <a:gdLst>
                    <a:gd name="connsiteX0" fmla="*/ 48212 w 208595"/>
                    <a:gd name="connsiteY0" fmla="*/ 0 h 250720"/>
                    <a:gd name="connsiteX1" fmla="*/ 59342 w 208595"/>
                    <a:gd name="connsiteY1" fmla="*/ 2226 h 250720"/>
                    <a:gd name="connsiteX2" fmla="*/ 67134 w 208595"/>
                    <a:gd name="connsiteY2" fmla="*/ 5566 h 250720"/>
                    <a:gd name="connsiteX3" fmla="*/ 74926 w 208595"/>
                    <a:gd name="connsiteY3" fmla="*/ 15583 h 250720"/>
                    <a:gd name="connsiteX4" fmla="*/ 72700 w 208595"/>
                    <a:gd name="connsiteY4" fmla="*/ 21148 h 250720"/>
                    <a:gd name="connsiteX5" fmla="*/ 64908 w 208595"/>
                    <a:gd name="connsiteY5" fmla="*/ 20035 h 250720"/>
                    <a:gd name="connsiteX6" fmla="*/ 57116 w 208595"/>
                    <a:gd name="connsiteY6" fmla="*/ 16696 h 250720"/>
                    <a:gd name="connsiteX7" fmla="*/ 44873 w 208595"/>
                    <a:gd name="connsiteY7" fmla="*/ 12243 h 250720"/>
                    <a:gd name="connsiteX8" fmla="*/ 30402 w 208595"/>
                    <a:gd name="connsiteY8" fmla="*/ 15583 h 250720"/>
                    <a:gd name="connsiteX9" fmla="*/ 17046 w 208595"/>
                    <a:gd name="connsiteY9" fmla="*/ 28940 h 250720"/>
                    <a:gd name="connsiteX10" fmla="*/ 13707 w 208595"/>
                    <a:gd name="connsiteY10" fmla="*/ 51202 h 250720"/>
                    <a:gd name="connsiteX11" fmla="*/ 23724 w 208595"/>
                    <a:gd name="connsiteY11" fmla="*/ 75689 h 250720"/>
                    <a:gd name="connsiteX12" fmla="*/ 67134 w 208595"/>
                    <a:gd name="connsiteY12" fmla="*/ 123551 h 250720"/>
                    <a:gd name="connsiteX13" fmla="*/ 90509 w 208595"/>
                    <a:gd name="connsiteY13" fmla="*/ 148039 h 250720"/>
                    <a:gd name="connsiteX14" fmla="*/ 116109 w 208595"/>
                    <a:gd name="connsiteY14" fmla="*/ 169188 h 250720"/>
                    <a:gd name="connsiteX15" fmla="*/ 166198 w 208595"/>
                    <a:gd name="connsiteY15" fmla="*/ 204806 h 250720"/>
                    <a:gd name="connsiteX16" fmla="*/ 195138 w 208595"/>
                    <a:gd name="connsiteY16" fmla="*/ 234859 h 250720"/>
                    <a:gd name="connsiteX17" fmla="*/ 207382 w 208595"/>
                    <a:gd name="connsiteY17" fmla="*/ 245990 h 250720"/>
                    <a:gd name="connsiteX18" fmla="*/ 206269 w 208595"/>
                    <a:gd name="connsiteY18" fmla="*/ 250443 h 250720"/>
                    <a:gd name="connsiteX19" fmla="*/ 201817 w 208595"/>
                    <a:gd name="connsiteY19" fmla="*/ 249329 h 250720"/>
                    <a:gd name="connsiteX20" fmla="*/ 190685 w 208595"/>
                    <a:gd name="connsiteY20" fmla="*/ 238199 h 250720"/>
                    <a:gd name="connsiteX21" fmla="*/ 157293 w 208595"/>
                    <a:gd name="connsiteY21" fmla="*/ 212598 h 250720"/>
                    <a:gd name="connsiteX22" fmla="*/ 108318 w 208595"/>
                    <a:gd name="connsiteY22" fmla="*/ 176979 h 250720"/>
                    <a:gd name="connsiteX23" fmla="*/ 81604 w 208595"/>
                    <a:gd name="connsiteY23" fmla="*/ 155831 h 250720"/>
                    <a:gd name="connsiteX24" fmla="*/ 56003 w 208595"/>
                    <a:gd name="connsiteY24" fmla="*/ 132456 h 250720"/>
                    <a:gd name="connsiteX25" fmla="*/ 10367 w 208595"/>
                    <a:gd name="connsiteY25" fmla="*/ 81255 h 250720"/>
                    <a:gd name="connsiteX26" fmla="*/ 1462 w 208595"/>
                    <a:gd name="connsiteY26" fmla="*/ 51202 h 250720"/>
                    <a:gd name="connsiteX27" fmla="*/ 3688 w 208595"/>
                    <a:gd name="connsiteY27" fmla="*/ 22262 h 250720"/>
                    <a:gd name="connsiteX28" fmla="*/ 24837 w 208595"/>
                    <a:gd name="connsiteY28" fmla="*/ 3340 h 250720"/>
                    <a:gd name="connsiteX29" fmla="*/ 48212 w 208595"/>
                    <a:gd name="connsiteY29" fmla="*/ 0 h 250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08594" h="250720">
                      <a:moveTo>
                        <a:pt x="48212" y="0"/>
                      </a:moveTo>
                      <a:cubicBezTo>
                        <a:pt x="54890" y="1113"/>
                        <a:pt x="57116" y="1113"/>
                        <a:pt x="59342" y="2226"/>
                      </a:cubicBezTo>
                      <a:cubicBezTo>
                        <a:pt x="60456" y="2226"/>
                        <a:pt x="62682" y="3340"/>
                        <a:pt x="67134" y="5566"/>
                      </a:cubicBezTo>
                      <a:cubicBezTo>
                        <a:pt x="71587" y="8905"/>
                        <a:pt x="73813" y="12243"/>
                        <a:pt x="74926" y="15583"/>
                      </a:cubicBezTo>
                      <a:cubicBezTo>
                        <a:pt x="76038" y="18922"/>
                        <a:pt x="74926" y="21148"/>
                        <a:pt x="72700" y="21148"/>
                      </a:cubicBezTo>
                      <a:cubicBezTo>
                        <a:pt x="70474" y="21148"/>
                        <a:pt x="68247" y="20035"/>
                        <a:pt x="64908" y="20035"/>
                      </a:cubicBezTo>
                      <a:cubicBezTo>
                        <a:pt x="61569" y="18922"/>
                        <a:pt x="59342" y="17809"/>
                        <a:pt x="57116" y="16696"/>
                      </a:cubicBezTo>
                      <a:cubicBezTo>
                        <a:pt x="51551" y="15583"/>
                        <a:pt x="53777" y="13357"/>
                        <a:pt x="44873" y="12243"/>
                      </a:cubicBezTo>
                      <a:cubicBezTo>
                        <a:pt x="40420" y="12243"/>
                        <a:pt x="34855" y="13357"/>
                        <a:pt x="30402" y="15583"/>
                      </a:cubicBezTo>
                      <a:cubicBezTo>
                        <a:pt x="24837" y="17809"/>
                        <a:pt x="20385" y="22262"/>
                        <a:pt x="17046" y="28940"/>
                      </a:cubicBezTo>
                      <a:cubicBezTo>
                        <a:pt x="13707" y="35619"/>
                        <a:pt x="12593" y="43410"/>
                        <a:pt x="13707" y="51202"/>
                      </a:cubicBezTo>
                      <a:cubicBezTo>
                        <a:pt x="14820" y="58993"/>
                        <a:pt x="18159" y="66784"/>
                        <a:pt x="23724" y="75689"/>
                      </a:cubicBezTo>
                      <a:cubicBezTo>
                        <a:pt x="34855" y="92386"/>
                        <a:pt x="51551" y="107969"/>
                        <a:pt x="67134" y="123551"/>
                      </a:cubicBezTo>
                      <a:cubicBezTo>
                        <a:pt x="74926" y="131343"/>
                        <a:pt x="81604" y="140248"/>
                        <a:pt x="90509" y="148039"/>
                      </a:cubicBezTo>
                      <a:cubicBezTo>
                        <a:pt x="99414" y="154718"/>
                        <a:pt x="107205" y="162510"/>
                        <a:pt x="116109" y="169188"/>
                      </a:cubicBezTo>
                      <a:cubicBezTo>
                        <a:pt x="133918" y="182545"/>
                        <a:pt x="152841" y="193676"/>
                        <a:pt x="166198" y="204806"/>
                      </a:cubicBezTo>
                      <a:cubicBezTo>
                        <a:pt x="179555" y="215937"/>
                        <a:pt x="187346" y="228181"/>
                        <a:pt x="195138" y="234859"/>
                      </a:cubicBezTo>
                      <a:cubicBezTo>
                        <a:pt x="202930" y="242651"/>
                        <a:pt x="201817" y="240425"/>
                        <a:pt x="207382" y="245990"/>
                      </a:cubicBezTo>
                      <a:cubicBezTo>
                        <a:pt x="209608" y="249329"/>
                        <a:pt x="208494" y="249329"/>
                        <a:pt x="206269" y="250443"/>
                      </a:cubicBezTo>
                      <a:cubicBezTo>
                        <a:pt x="204043" y="250443"/>
                        <a:pt x="204043" y="251555"/>
                        <a:pt x="201817" y="249329"/>
                      </a:cubicBezTo>
                      <a:cubicBezTo>
                        <a:pt x="196251" y="243764"/>
                        <a:pt x="198477" y="244877"/>
                        <a:pt x="190685" y="238199"/>
                      </a:cubicBezTo>
                      <a:cubicBezTo>
                        <a:pt x="182894" y="231520"/>
                        <a:pt x="171763" y="222616"/>
                        <a:pt x="157293" y="212598"/>
                      </a:cubicBezTo>
                      <a:cubicBezTo>
                        <a:pt x="143936" y="201467"/>
                        <a:pt x="126128" y="190336"/>
                        <a:pt x="108318" y="176979"/>
                      </a:cubicBezTo>
                      <a:cubicBezTo>
                        <a:pt x="99414" y="170301"/>
                        <a:pt x="90509" y="163623"/>
                        <a:pt x="81604" y="155831"/>
                      </a:cubicBezTo>
                      <a:cubicBezTo>
                        <a:pt x="72700" y="149152"/>
                        <a:pt x="64908" y="140248"/>
                        <a:pt x="56003" y="132456"/>
                      </a:cubicBezTo>
                      <a:cubicBezTo>
                        <a:pt x="39307" y="115761"/>
                        <a:pt x="22611" y="100177"/>
                        <a:pt x="10367" y="81255"/>
                      </a:cubicBezTo>
                      <a:cubicBezTo>
                        <a:pt x="4802" y="72350"/>
                        <a:pt x="2575" y="61220"/>
                        <a:pt x="1462" y="51202"/>
                      </a:cubicBezTo>
                      <a:cubicBezTo>
                        <a:pt x="-764" y="41184"/>
                        <a:pt x="-764" y="31167"/>
                        <a:pt x="3688" y="22262"/>
                      </a:cubicBezTo>
                      <a:cubicBezTo>
                        <a:pt x="8141" y="13357"/>
                        <a:pt x="15933" y="6679"/>
                        <a:pt x="24837" y="3340"/>
                      </a:cubicBezTo>
                      <a:cubicBezTo>
                        <a:pt x="32629" y="0"/>
                        <a:pt x="41534" y="0"/>
                        <a:pt x="4821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4" name="任意多边形: 形状 1493" descr="bfc30500-5367-426e-8f65-164ec87a23c0"/>
                <p:cNvSpPr/>
                <p:nvPr/>
              </p:nvSpPr>
              <p:spPr>
                <a:xfrm>
                  <a:off x="400151" y="1167676"/>
                  <a:ext cx="184527" cy="275138"/>
                </a:xfrm>
                <a:custGeom>
                  <a:avLst/>
                  <a:gdLst>
                    <a:gd name="connsiteX0" fmla="*/ 135272 w 184527"/>
                    <a:gd name="connsiteY0" fmla="*/ 532 h 275138"/>
                    <a:gd name="connsiteX1" fmla="*/ 163795 w 184527"/>
                    <a:gd name="connsiteY1" fmla="*/ 9576 h 275138"/>
                    <a:gd name="connsiteX2" fmla="*/ 183830 w 184527"/>
                    <a:gd name="connsiteY2" fmla="*/ 36289 h 275138"/>
                    <a:gd name="connsiteX3" fmla="*/ 177152 w 184527"/>
                    <a:gd name="connsiteY3" fmla="*/ 69682 h 275138"/>
                    <a:gd name="connsiteX4" fmla="*/ 157117 w 184527"/>
                    <a:gd name="connsiteY4" fmla="*/ 98622 h 275138"/>
                    <a:gd name="connsiteX5" fmla="*/ 134855 w 184527"/>
                    <a:gd name="connsiteY5" fmla="*/ 126449 h 275138"/>
                    <a:gd name="connsiteX6" fmla="*/ 109254 w 184527"/>
                    <a:gd name="connsiteY6" fmla="*/ 153163 h 275138"/>
                    <a:gd name="connsiteX7" fmla="*/ 85880 w 184527"/>
                    <a:gd name="connsiteY7" fmla="*/ 179877 h 275138"/>
                    <a:gd name="connsiteX8" fmla="*/ 48035 w 184527"/>
                    <a:gd name="connsiteY8" fmla="*/ 228852 h 275138"/>
                    <a:gd name="connsiteX9" fmla="*/ 16868 w 184527"/>
                    <a:gd name="connsiteY9" fmla="*/ 260018 h 275138"/>
                    <a:gd name="connsiteX10" fmla="*/ 6851 w 184527"/>
                    <a:gd name="connsiteY10" fmla="*/ 273375 h 275138"/>
                    <a:gd name="connsiteX11" fmla="*/ 1286 w 184527"/>
                    <a:gd name="connsiteY11" fmla="*/ 273375 h 275138"/>
                    <a:gd name="connsiteX12" fmla="*/ 1286 w 184527"/>
                    <a:gd name="connsiteY12" fmla="*/ 270036 h 275138"/>
                    <a:gd name="connsiteX13" fmla="*/ 11303 w 184527"/>
                    <a:gd name="connsiteY13" fmla="*/ 256679 h 275138"/>
                    <a:gd name="connsiteX14" fmla="*/ 35790 w 184527"/>
                    <a:gd name="connsiteY14" fmla="*/ 221060 h 275138"/>
                    <a:gd name="connsiteX15" fmla="*/ 73636 w 184527"/>
                    <a:gd name="connsiteY15" fmla="*/ 172085 h 275138"/>
                    <a:gd name="connsiteX16" fmla="*/ 95897 w 184527"/>
                    <a:gd name="connsiteY16" fmla="*/ 145371 h 275138"/>
                    <a:gd name="connsiteX17" fmla="*/ 119272 w 184527"/>
                    <a:gd name="connsiteY17" fmla="*/ 117544 h 275138"/>
                    <a:gd name="connsiteX18" fmla="*/ 141533 w 184527"/>
                    <a:gd name="connsiteY18" fmla="*/ 89717 h 275138"/>
                    <a:gd name="connsiteX19" fmla="*/ 160456 w 184527"/>
                    <a:gd name="connsiteY19" fmla="*/ 63003 h 275138"/>
                    <a:gd name="connsiteX20" fmla="*/ 168247 w 184527"/>
                    <a:gd name="connsiteY20" fmla="*/ 37403 h 275138"/>
                    <a:gd name="connsiteX21" fmla="*/ 152664 w 184527"/>
                    <a:gd name="connsiteY21" fmla="*/ 20707 h 275138"/>
                    <a:gd name="connsiteX22" fmla="*/ 112594 w 184527"/>
                    <a:gd name="connsiteY22" fmla="*/ 12915 h 275138"/>
                    <a:gd name="connsiteX23" fmla="*/ 95897 w 184527"/>
                    <a:gd name="connsiteY23" fmla="*/ 15141 h 275138"/>
                    <a:gd name="connsiteX24" fmla="*/ 76975 w 184527"/>
                    <a:gd name="connsiteY24" fmla="*/ 14028 h 275138"/>
                    <a:gd name="connsiteX25" fmla="*/ 92558 w 184527"/>
                    <a:gd name="connsiteY25" fmla="*/ 2898 h 275138"/>
                    <a:gd name="connsiteX26" fmla="*/ 112594 w 184527"/>
                    <a:gd name="connsiteY26" fmla="*/ 672 h 275138"/>
                    <a:gd name="connsiteX27" fmla="*/ 135272 w 184527"/>
                    <a:gd name="connsiteY27" fmla="*/ 532 h 275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84527" h="275138">
                      <a:moveTo>
                        <a:pt x="135272" y="532"/>
                      </a:moveTo>
                      <a:cubicBezTo>
                        <a:pt x="144316" y="1506"/>
                        <a:pt x="154334" y="4011"/>
                        <a:pt x="163795" y="9576"/>
                      </a:cubicBezTo>
                      <a:cubicBezTo>
                        <a:pt x="173812" y="15141"/>
                        <a:pt x="181604" y="25159"/>
                        <a:pt x="183830" y="36289"/>
                      </a:cubicBezTo>
                      <a:cubicBezTo>
                        <a:pt x="186057" y="47421"/>
                        <a:pt x="182717" y="59665"/>
                        <a:pt x="177152" y="69682"/>
                      </a:cubicBezTo>
                      <a:cubicBezTo>
                        <a:pt x="171586" y="79700"/>
                        <a:pt x="163795" y="89717"/>
                        <a:pt x="157117" y="98622"/>
                      </a:cubicBezTo>
                      <a:cubicBezTo>
                        <a:pt x="149325" y="107527"/>
                        <a:pt x="142646" y="117544"/>
                        <a:pt x="134855" y="126449"/>
                      </a:cubicBezTo>
                      <a:cubicBezTo>
                        <a:pt x="127063" y="136467"/>
                        <a:pt x="117045" y="144258"/>
                        <a:pt x="109254" y="153163"/>
                      </a:cubicBezTo>
                      <a:cubicBezTo>
                        <a:pt x="101463" y="163180"/>
                        <a:pt x="93671" y="170972"/>
                        <a:pt x="85880" y="179877"/>
                      </a:cubicBezTo>
                      <a:cubicBezTo>
                        <a:pt x="71409" y="197686"/>
                        <a:pt x="60279" y="215496"/>
                        <a:pt x="48035" y="228852"/>
                      </a:cubicBezTo>
                      <a:cubicBezTo>
                        <a:pt x="35790" y="242209"/>
                        <a:pt x="23547" y="252226"/>
                        <a:pt x="16868" y="260018"/>
                      </a:cubicBezTo>
                      <a:cubicBezTo>
                        <a:pt x="10190" y="267810"/>
                        <a:pt x="12416" y="266697"/>
                        <a:pt x="6851" y="273375"/>
                      </a:cubicBezTo>
                      <a:cubicBezTo>
                        <a:pt x="3512" y="276714"/>
                        <a:pt x="2399" y="274488"/>
                        <a:pt x="1286" y="273375"/>
                      </a:cubicBezTo>
                      <a:cubicBezTo>
                        <a:pt x="173" y="272262"/>
                        <a:pt x="-940" y="272262"/>
                        <a:pt x="1286" y="270036"/>
                      </a:cubicBezTo>
                      <a:cubicBezTo>
                        <a:pt x="5738" y="263358"/>
                        <a:pt x="4625" y="264471"/>
                        <a:pt x="11303" y="256679"/>
                      </a:cubicBezTo>
                      <a:cubicBezTo>
                        <a:pt x="16868" y="247774"/>
                        <a:pt x="24660" y="235531"/>
                        <a:pt x="35790" y="221060"/>
                      </a:cubicBezTo>
                      <a:cubicBezTo>
                        <a:pt x="46922" y="206591"/>
                        <a:pt x="59166" y="189895"/>
                        <a:pt x="73636" y="172085"/>
                      </a:cubicBezTo>
                      <a:cubicBezTo>
                        <a:pt x="80314" y="163180"/>
                        <a:pt x="88105" y="154276"/>
                        <a:pt x="95897" y="145371"/>
                      </a:cubicBezTo>
                      <a:cubicBezTo>
                        <a:pt x="103689" y="136467"/>
                        <a:pt x="111481" y="126449"/>
                        <a:pt x="119272" y="117544"/>
                      </a:cubicBezTo>
                      <a:cubicBezTo>
                        <a:pt x="127063" y="108640"/>
                        <a:pt x="134855" y="98622"/>
                        <a:pt x="141533" y="89717"/>
                      </a:cubicBezTo>
                      <a:cubicBezTo>
                        <a:pt x="149325" y="80813"/>
                        <a:pt x="156003" y="71908"/>
                        <a:pt x="160456" y="63003"/>
                      </a:cubicBezTo>
                      <a:cubicBezTo>
                        <a:pt x="164908" y="54099"/>
                        <a:pt x="169360" y="45194"/>
                        <a:pt x="168247" y="37403"/>
                      </a:cubicBezTo>
                      <a:cubicBezTo>
                        <a:pt x="166022" y="29612"/>
                        <a:pt x="159343" y="24046"/>
                        <a:pt x="152664" y="20707"/>
                      </a:cubicBezTo>
                      <a:cubicBezTo>
                        <a:pt x="139308" y="12915"/>
                        <a:pt x="123724" y="11802"/>
                        <a:pt x="112594" y="12915"/>
                      </a:cubicBezTo>
                      <a:cubicBezTo>
                        <a:pt x="102576" y="14028"/>
                        <a:pt x="104802" y="12915"/>
                        <a:pt x="95897" y="15141"/>
                      </a:cubicBezTo>
                      <a:cubicBezTo>
                        <a:pt x="86993" y="17367"/>
                        <a:pt x="78088" y="17367"/>
                        <a:pt x="76975" y="14028"/>
                      </a:cubicBezTo>
                      <a:cubicBezTo>
                        <a:pt x="76975" y="10689"/>
                        <a:pt x="82540" y="4011"/>
                        <a:pt x="92558" y="2898"/>
                      </a:cubicBezTo>
                      <a:cubicBezTo>
                        <a:pt x="102576" y="672"/>
                        <a:pt x="100350" y="2898"/>
                        <a:pt x="112594" y="672"/>
                      </a:cubicBezTo>
                      <a:cubicBezTo>
                        <a:pt x="118159" y="115"/>
                        <a:pt x="126229" y="-442"/>
                        <a:pt x="135272" y="53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5" name="任意多边形: 形状 1494" descr="0f207634-dc97-4d6d-8434-b4fdac4a1139"/>
                <p:cNvSpPr/>
                <p:nvPr/>
              </p:nvSpPr>
              <p:spPr>
                <a:xfrm>
                  <a:off x="235414" y="1145493"/>
                  <a:ext cx="138035" cy="69324"/>
                </a:xfrm>
                <a:custGeom>
                  <a:avLst/>
                  <a:gdLst>
                    <a:gd name="connsiteX0" fmla="*/ 81429 w 138035"/>
                    <a:gd name="connsiteY0" fmla="*/ 592 h 69324"/>
                    <a:gd name="connsiteX1" fmla="*/ 100351 w 138035"/>
                    <a:gd name="connsiteY1" fmla="*/ 7271 h 69324"/>
                    <a:gd name="connsiteX2" fmla="*/ 115934 w 138035"/>
                    <a:gd name="connsiteY2" fmla="*/ 16176 h 69324"/>
                    <a:gd name="connsiteX3" fmla="*/ 137083 w 138035"/>
                    <a:gd name="connsiteY3" fmla="*/ 39550 h 69324"/>
                    <a:gd name="connsiteX4" fmla="*/ 135970 w 138035"/>
                    <a:gd name="connsiteY4" fmla="*/ 60699 h 69324"/>
                    <a:gd name="connsiteX5" fmla="*/ 134857 w 138035"/>
                    <a:gd name="connsiteY5" fmla="*/ 68490 h 69324"/>
                    <a:gd name="connsiteX6" fmla="*/ 130405 w 138035"/>
                    <a:gd name="connsiteY6" fmla="*/ 68490 h 69324"/>
                    <a:gd name="connsiteX7" fmla="*/ 128178 w 138035"/>
                    <a:gd name="connsiteY7" fmla="*/ 66264 h 69324"/>
                    <a:gd name="connsiteX8" fmla="*/ 129292 w 138035"/>
                    <a:gd name="connsiteY8" fmla="*/ 59585 h 69324"/>
                    <a:gd name="connsiteX9" fmla="*/ 123726 w 138035"/>
                    <a:gd name="connsiteY9" fmla="*/ 42890 h 69324"/>
                    <a:gd name="connsiteX10" fmla="*/ 107030 w 138035"/>
                    <a:gd name="connsiteY10" fmla="*/ 25080 h 69324"/>
                    <a:gd name="connsiteX11" fmla="*/ 93673 w 138035"/>
                    <a:gd name="connsiteY11" fmla="*/ 18401 h 69324"/>
                    <a:gd name="connsiteX12" fmla="*/ 78090 w 138035"/>
                    <a:gd name="connsiteY12" fmla="*/ 15063 h 69324"/>
                    <a:gd name="connsiteX13" fmla="*/ 46924 w 138035"/>
                    <a:gd name="connsiteY13" fmla="*/ 20628 h 69324"/>
                    <a:gd name="connsiteX14" fmla="*/ 33567 w 138035"/>
                    <a:gd name="connsiteY14" fmla="*/ 23967 h 69324"/>
                    <a:gd name="connsiteX15" fmla="*/ 25775 w 138035"/>
                    <a:gd name="connsiteY15" fmla="*/ 32872 h 69324"/>
                    <a:gd name="connsiteX16" fmla="*/ 15757 w 138035"/>
                    <a:gd name="connsiteY16" fmla="*/ 46228 h 69324"/>
                    <a:gd name="connsiteX17" fmla="*/ 13531 w 138035"/>
                    <a:gd name="connsiteY17" fmla="*/ 51794 h 69324"/>
                    <a:gd name="connsiteX18" fmla="*/ 6853 w 138035"/>
                    <a:gd name="connsiteY18" fmla="*/ 58472 h 69324"/>
                    <a:gd name="connsiteX19" fmla="*/ 175 w 138035"/>
                    <a:gd name="connsiteY19" fmla="*/ 51794 h 69324"/>
                    <a:gd name="connsiteX20" fmla="*/ 3514 w 138035"/>
                    <a:gd name="connsiteY20" fmla="*/ 44003 h 69324"/>
                    <a:gd name="connsiteX21" fmla="*/ 14644 w 138035"/>
                    <a:gd name="connsiteY21" fmla="*/ 25080 h 69324"/>
                    <a:gd name="connsiteX22" fmla="*/ 26889 w 138035"/>
                    <a:gd name="connsiteY22" fmla="*/ 15063 h 69324"/>
                    <a:gd name="connsiteX23" fmla="*/ 42471 w 138035"/>
                    <a:gd name="connsiteY23" fmla="*/ 7271 h 69324"/>
                    <a:gd name="connsiteX24" fmla="*/ 81429 w 138035"/>
                    <a:gd name="connsiteY24" fmla="*/ 592 h 69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8035" h="69324">
                      <a:moveTo>
                        <a:pt x="81429" y="592"/>
                      </a:moveTo>
                      <a:cubicBezTo>
                        <a:pt x="88108" y="1705"/>
                        <a:pt x="94786" y="5045"/>
                        <a:pt x="100351" y="7271"/>
                      </a:cubicBezTo>
                      <a:cubicBezTo>
                        <a:pt x="105917" y="9497"/>
                        <a:pt x="111483" y="12836"/>
                        <a:pt x="115934" y="16176"/>
                      </a:cubicBezTo>
                      <a:cubicBezTo>
                        <a:pt x="124839" y="22853"/>
                        <a:pt x="133744" y="30645"/>
                        <a:pt x="137083" y="39550"/>
                      </a:cubicBezTo>
                      <a:cubicBezTo>
                        <a:pt x="139310" y="48454"/>
                        <a:pt x="137083" y="56246"/>
                        <a:pt x="135970" y="60699"/>
                      </a:cubicBezTo>
                      <a:cubicBezTo>
                        <a:pt x="134857" y="65151"/>
                        <a:pt x="135970" y="65151"/>
                        <a:pt x="134857" y="68490"/>
                      </a:cubicBezTo>
                      <a:cubicBezTo>
                        <a:pt x="133744" y="69603"/>
                        <a:pt x="132631" y="69603"/>
                        <a:pt x="130405" y="68490"/>
                      </a:cubicBezTo>
                      <a:cubicBezTo>
                        <a:pt x="128178" y="67377"/>
                        <a:pt x="128178" y="67377"/>
                        <a:pt x="128178" y="66264"/>
                      </a:cubicBezTo>
                      <a:cubicBezTo>
                        <a:pt x="129292" y="62925"/>
                        <a:pt x="129292" y="64038"/>
                        <a:pt x="129292" y="59585"/>
                      </a:cubicBezTo>
                      <a:cubicBezTo>
                        <a:pt x="129292" y="55133"/>
                        <a:pt x="127065" y="49567"/>
                        <a:pt x="123726" y="42890"/>
                      </a:cubicBezTo>
                      <a:cubicBezTo>
                        <a:pt x="120387" y="36211"/>
                        <a:pt x="114822" y="29532"/>
                        <a:pt x="107030" y="25080"/>
                      </a:cubicBezTo>
                      <a:cubicBezTo>
                        <a:pt x="102578" y="22853"/>
                        <a:pt x="98125" y="19515"/>
                        <a:pt x="93673" y="18401"/>
                      </a:cubicBezTo>
                      <a:cubicBezTo>
                        <a:pt x="89221" y="17289"/>
                        <a:pt x="83656" y="15063"/>
                        <a:pt x="78090" y="15063"/>
                      </a:cubicBezTo>
                      <a:cubicBezTo>
                        <a:pt x="66959" y="13949"/>
                        <a:pt x="55829" y="17289"/>
                        <a:pt x="46924" y="20628"/>
                      </a:cubicBezTo>
                      <a:cubicBezTo>
                        <a:pt x="42471" y="21740"/>
                        <a:pt x="36906" y="21740"/>
                        <a:pt x="33567" y="23967"/>
                      </a:cubicBezTo>
                      <a:cubicBezTo>
                        <a:pt x="29115" y="26193"/>
                        <a:pt x="28002" y="30645"/>
                        <a:pt x="25775" y="32872"/>
                      </a:cubicBezTo>
                      <a:cubicBezTo>
                        <a:pt x="21323" y="38437"/>
                        <a:pt x="16870" y="42890"/>
                        <a:pt x="15757" y="46228"/>
                      </a:cubicBezTo>
                      <a:cubicBezTo>
                        <a:pt x="14644" y="49567"/>
                        <a:pt x="14644" y="48454"/>
                        <a:pt x="13531" y="51794"/>
                      </a:cubicBezTo>
                      <a:cubicBezTo>
                        <a:pt x="13531" y="55133"/>
                        <a:pt x="10193" y="58472"/>
                        <a:pt x="6853" y="58472"/>
                      </a:cubicBezTo>
                      <a:cubicBezTo>
                        <a:pt x="3514" y="58472"/>
                        <a:pt x="-938" y="55133"/>
                        <a:pt x="175" y="51794"/>
                      </a:cubicBezTo>
                      <a:cubicBezTo>
                        <a:pt x="175" y="47341"/>
                        <a:pt x="2401" y="49567"/>
                        <a:pt x="3514" y="44003"/>
                      </a:cubicBezTo>
                      <a:cubicBezTo>
                        <a:pt x="5740" y="39550"/>
                        <a:pt x="7967" y="31758"/>
                        <a:pt x="14644" y="25080"/>
                      </a:cubicBezTo>
                      <a:cubicBezTo>
                        <a:pt x="17984" y="21740"/>
                        <a:pt x="22436" y="18401"/>
                        <a:pt x="26889" y="15063"/>
                      </a:cubicBezTo>
                      <a:cubicBezTo>
                        <a:pt x="31341" y="11723"/>
                        <a:pt x="36906" y="9497"/>
                        <a:pt x="42471" y="7271"/>
                      </a:cubicBezTo>
                      <a:cubicBezTo>
                        <a:pt x="53602" y="2818"/>
                        <a:pt x="66959" y="-1634"/>
                        <a:pt x="81429" y="59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6" name="任意多边形: 形状 1495" descr="367b6a61-397f-411f-b334-d3cf031a549b"/>
                <p:cNvSpPr/>
                <p:nvPr/>
              </p:nvSpPr>
              <p:spPr>
                <a:xfrm>
                  <a:off x="365280" y="1157215"/>
                  <a:ext cx="134108" cy="63446"/>
                </a:xfrm>
                <a:custGeom>
                  <a:avLst/>
                  <a:gdLst>
                    <a:gd name="connsiteX0" fmla="*/ 82907 w 134108"/>
                    <a:gd name="connsiteY0" fmla="*/ 0 h 63446"/>
                    <a:gd name="connsiteX1" fmla="*/ 101829 w 134108"/>
                    <a:gd name="connsiteY1" fmla="*/ 5566 h 63446"/>
                    <a:gd name="connsiteX2" fmla="*/ 116299 w 134108"/>
                    <a:gd name="connsiteY2" fmla="*/ 15583 h 63446"/>
                    <a:gd name="connsiteX3" fmla="*/ 132995 w 134108"/>
                    <a:gd name="connsiteY3" fmla="*/ 37845 h 63446"/>
                    <a:gd name="connsiteX4" fmla="*/ 132995 w 134108"/>
                    <a:gd name="connsiteY4" fmla="*/ 55654 h 63446"/>
                    <a:gd name="connsiteX5" fmla="*/ 134108 w 134108"/>
                    <a:gd name="connsiteY5" fmla="*/ 62333 h 63446"/>
                    <a:gd name="connsiteX6" fmla="*/ 129656 w 134108"/>
                    <a:gd name="connsiteY6" fmla="*/ 63446 h 63446"/>
                    <a:gd name="connsiteX7" fmla="*/ 127430 w 134108"/>
                    <a:gd name="connsiteY7" fmla="*/ 62333 h 63446"/>
                    <a:gd name="connsiteX8" fmla="*/ 126317 w 134108"/>
                    <a:gd name="connsiteY8" fmla="*/ 55654 h 63446"/>
                    <a:gd name="connsiteX9" fmla="*/ 119639 w 134108"/>
                    <a:gd name="connsiteY9" fmla="*/ 40071 h 63446"/>
                    <a:gd name="connsiteX10" fmla="*/ 106281 w 134108"/>
                    <a:gd name="connsiteY10" fmla="*/ 22262 h 63446"/>
                    <a:gd name="connsiteX11" fmla="*/ 96264 w 134108"/>
                    <a:gd name="connsiteY11" fmla="*/ 15583 h 63446"/>
                    <a:gd name="connsiteX12" fmla="*/ 82907 w 134108"/>
                    <a:gd name="connsiteY12" fmla="*/ 13357 h 63446"/>
                    <a:gd name="connsiteX13" fmla="*/ 55080 w 134108"/>
                    <a:gd name="connsiteY13" fmla="*/ 20035 h 63446"/>
                    <a:gd name="connsiteX14" fmla="*/ 41723 w 134108"/>
                    <a:gd name="connsiteY14" fmla="*/ 23375 h 63446"/>
                    <a:gd name="connsiteX15" fmla="*/ 32818 w 134108"/>
                    <a:gd name="connsiteY15" fmla="*/ 31167 h 63446"/>
                    <a:gd name="connsiteX16" fmla="*/ 18348 w 134108"/>
                    <a:gd name="connsiteY16" fmla="*/ 41184 h 63446"/>
                    <a:gd name="connsiteX17" fmla="*/ 13896 w 134108"/>
                    <a:gd name="connsiteY17" fmla="*/ 45636 h 63446"/>
                    <a:gd name="connsiteX18" fmla="*/ 3878 w 134108"/>
                    <a:gd name="connsiteY18" fmla="*/ 47862 h 63446"/>
                    <a:gd name="connsiteX19" fmla="*/ 1652 w 134108"/>
                    <a:gd name="connsiteY19" fmla="*/ 40071 h 63446"/>
                    <a:gd name="connsiteX20" fmla="*/ 8330 w 134108"/>
                    <a:gd name="connsiteY20" fmla="*/ 35619 h 63446"/>
                    <a:gd name="connsiteX21" fmla="*/ 22800 w 134108"/>
                    <a:gd name="connsiteY21" fmla="*/ 22262 h 63446"/>
                    <a:gd name="connsiteX22" fmla="*/ 33931 w 134108"/>
                    <a:gd name="connsiteY22" fmla="*/ 15583 h 63446"/>
                    <a:gd name="connsiteX23" fmla="*/ 48402 w 134108"/>
                    <a:gd name="connsiteY23" fmla="*/ 8905 h 63446"/>
                    <a:gd name="connsiteX24" fmla="*/ 82907 w 134108"/>
                    <a:gd name="connsiteY24" fmla="*/ 0 h 63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4108" h="63446">
                      <a:moveTo>
                        <a:pt x="82907" y="0"/>
                      </a:moveTo>
                      <a:cubicBezTo>
                        <a:pt x="89585" y="0"/>
                        <a:pt x="96264" y="3340"/>
                        <a:pt x="101829" y="5566"/>
                      </a:cubicBezTo>
                      <a:cubicBezTo>
                        <a:pt x="107394" y="7792"/>
                        <a:pt x="112960" y="12244"/>
                        <a:pt x="116299" y="15583"/>
                      </a:cubicBezTo>
                      <a:cubicBezTo>
                        <a:pt x="124091" y="22262"/>
                        <a:pt x="130769" y="30054"/>
                        <a:pt x="132995" y="37845"/>
                      </a:cubicBezTo>
                      <a:cubicBezTo>
                        <a:pt x="135221" y="45636"/>
                        <a:pt x="132995" y="51202"/>
                        <a:pt x="132995" y="55654"/>
                      </a:cubicBezTo>
                      <a:cubicBezTo>
                        <a:pt x="132995" y="60107"/>
                        <a:pt x="134108" y="58994"/>
                        <a:pt x="134108" y="62333"/>
                      </a:cubicBezTo>
                      <a:cubicBezTo>
                        <a:pt x="132995" y="63446"/>
                        <a:pt x="131882" y="63446"/>
                        <a:pt x="129656" y="63446"/>
                      </a:cubicBezTo>
                      <a:cubicBezTo>
                        <a:pt x="128543" y="63446"/>
                        <a:pt x="127430" y="63446"/>
                        <a:pt x="127430" y="62333"/>
                      </a:cubicBezTo>
                      <a:cubicBezTo>
                        <a:pt x="126317" y="58994"/>
                        <a:pt x="127430" y="60107"/>
                        <a:pt x="126317" y="55654"/>
                      </a:cubicBezTo>
                      <a:cubicBezTo>
                        <a:pt x="125204" y="51202"/>
                        <a:pt x="121865" y="45636"/>
                        <a:pt x="119639" y="40071"/>
                      </a:cubicBezTo>
                      <a:cubicBezTo>
                        <a:pt x="117412" y="33393"/>
                        <a:pt x="111847" y="26714"/>
                        <a:pt x="106281" y="22262"/>
                      </a:cubicBezTo>
                      <a:cubicBezTo>
                        <a:pt x="102942" y="18922"/>
                        <a:pt x="100717" y="16696"/>
                        <a:pt x="96264" y="15583"/>
                      </a:cubicBezTo>
                      <a:cubicBezTo>
                        <a:pt x="91811" y="14470"/>
                        <a:pt x="87359" y="13357"/>
                        <a:pt x="82907" y="13357"/>
                      </a:cubicBezTo>
                      <a:cubicBezTo>
                        <a:pt x="72889" y="13357"/>
                        <a:pt x="62871" y="16696"/>
                        <a:pt x="55080" y="20035"/>
                      </a:cubicBezTo>
                      <a:cubicBezTo>
                        <a:pt x="50627" y="21149"/>
                        <a:pt x="45063" y="21149"/>
                        <a:pt x="41723" y="23375"/>
                      </a:cubicBezTo>
                      <a:cubicBezTo>
                        <a:pt x="37271" y="25601"/>
                        <a:pt x="36158" y="28940"/>
                        <a:pt x="32818" y="31167"/>
                      </a:cubicBezTo>
                      <a:cubicBezTo>
                        <a:pt x="27253" y="35619"/>
                        <a:pt x="21688" y="37845"/>
                        <a:pt x="18348" y="41184"/>
                      </a:cubicBezTo>
                      <a:cubicBezTo>
                        <a:pt x="16122" y="44523"/>
                        <a:pt x="16122" y="43410"/>
                        <a:pt x="13896" y="45636"/>
                      </a:cubicBezTo>
                      <a:cubicBezTo>
                        <a:pt x="11670" y="47862"/>
                        <a:pt x="7217" y="50089"/>
                        <a:pt x="3878" y="47862"/>
                      </a:cubicBezTo>
                      <a:cubicBezTo>
                        <a:pt x="539" y="46749"/>
                        <a:pt x="-1688" y="41184"/>
                        <a:pt x="1652" y="40071"/>
                      </a:cubicBezTo>
                      <a:cubicBezTo>
                        <a:pt x="3878" y="37845"/>
                        <a:pt x="4991" y="38958"/>
                        <a:pt x="8330" y="35619"/>
                      </a:cubicBezTo>
                      <a:cubicBezTo>
                        <a:pt x="11670" y="32280"/>
                        <a:pt x="16122" y="26714"/>
                        <a:pt x="22800" y="22262"/>
                      </a:cubicBezTo>
                      <a:cubicBezTo>
                        <a:pt x="26139" y="20035"/>
                        <a:pt x="29479" y="17809"/>
                        <a:pt x="33931" y="15583"/>
                      </a:cubicBezTo>
                      <a:cubicBezTo>
                        <a:pt x="38384" y="12244"/>
                        <a:pt x="42836" y="11131"/>
                        <a:pt x="48402" y="8905"/>
                      </a:cubicBezTo>
                      <a:cubicBezTo>
                        <a:pt x="58419" y="4453"/>
                        <a:pt x="69550" y="0"/>
                        <a:pt x="8290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7" name="任意多边形: 形状 1496" descr="d4fa4223-b896-4a7b-9f27-0e13651f46a9"/>
                <p:cNvSpPr/>
                <p:nvPr/>
              </p:nvSpPr>
              <p:spPr>
                <a:xfrm>
                  <a:off x="1172340" y="1466751"/>
                  <a:ext cx="136256" cy="297214"/>
                </a:xfrm>
                <a:custGeom>
                  <a:avLst/>
                  <a:gdLst>
                    <a:gd name="connsiteX0" fmla="*/ 94099 w 136256"/>
                    <a:gd name="connsiteY0" fmla="*/ 596 h 297214"/>
                    <a:gd name="connsiteX1" fmla="*/ 113995 w 136256"/>
                    <a:gd name="connsiteY1" fmla="*/ 7691 h 297214"/>
                    <a:gd name="connsiteX2" fmla="*/ 132917 w 136256"/>
                    <a:gd name="connsiteY2" fmla="*/ 32179 h 297214"/>
                    <a:gd name="connsiteX3" fmla="*/ 136256 w 136256"/>
                    <a:gd name="connsiteY3" fmla="*/ 54441 h 297214"/>
                    <a:gd name="connsiteX4" fmla="*/ 135143 w 136256"/>
                    <a:gd name="connsiteY4" fmla="*/ 72250 h 297214"/>
                    <a:gd name="connsiteX5" fmla="*/ 125126 w 136256"/>
                    <a:gd name="connsiteY5" fmla="*/ 87833 h 297214"/>
                    <a:gd name="connsiteX6" fmla="*/ 121787 w 136256"/>
                    <a:gd name="connsiteY6" fmla="*/ 71137 h 297214"/>
                    <a:gd name="connsiteX7" fmla="*/ 124013 w 136256"/>
                    <a:gd name="connsiteY7" fmla="*/ 54441 h 297214"/>
                    <a:gd name="connsiteX8" fmla="*/ 119560 w 136256"/>
                    <a:gd name="connsiteY8" fmla="*/ 36631 h 297214"/>
                    <a:gd name="connsiteX9" fmla="*/ 103977 w 136256"/>
                    <a:gd name="connsiteY9" fmla="*/ 18822 h 297214"/>
                    <a:gd name="connsiteX10" fmla="*/ 76150 w 136256"/>
                    <a:gd name="connsiteY10" fmla="*/ 13257 h 297214"/>
                    <a:gd name="connsiteX11" fmla="*/ 46098 w 136256"/>
                    <a:gd name="connsiteY11" fmla="*/ 29953 h 297214"/>
                    <a:gd name="connsiteX12" fmla="*/ 27175 w 136256"/>
                    <a:gd name="connsiteY12" fmla="*/ 60006 h 297214"/>
                    <a:gd name="connsiteX13" fmla="*/ 18271 w 136256"/>
                    <a:gd name="connsiteY13" fmla="*/ 95625 h 297214"/>
                    <a:gd name="connsiteX14" fmla="*/ 14932 w 136256"/>
                    <a:gd name="connsiteY14" fmla="*/ 132357 h 297214"/>
                    <a:gd name="connsiteX15" fmla="*/ 18271 w 136256"/>
                    <a:gd name="connsiteY15" fmla="*/ 167974 h 297214"/>
                    <a:gd name="connsiteX16" fmla="*/ 38306 w 136256"/>
                    <a:gd name="connsiteY16" fmla="*/ 230307 h 297214"/>
                    <a:gd name="connsiteX17" fmla="*/ 46098 w 136256"/>
                    <a:gd name="connsiteY17" fmla="*/ 275943 h 297214"/>
                    <a:gd name="connsiteX18" fmla="*/ 48324 w 136256"/>
                    <a:gd name="connsiteY18" fmla="*/ 293752 h 297214"/>
                    <a:gd name="connsiteX19" fmla="*/ 44985 w 136256"/>
                    <a:gd name="connsiteY19" fmla="*/ 297091 h 297214"/>
                    <a:gd name="connsiteX20" fmla="*/ 42758 w 136256"/>
                    <a:gd name="connsiteY20" fmla="*/ 293752 h 297214"/>
                    <a:gd name="connsiteX21" fmla="*/ 40532 w 136256"/>
                    <a:gd name="connsiteY21" fmla="*/ 277056 h 297214"/>
                    <a:gd name="connsiteX22" fmla="*/ 26062 w 136256"/>
                    <a:gd name="connsiteY22" fmla="*/ 233646 h 297214"/>
                    <a:gd name="connsiteX23" fmla="*/ 4913 w 136256"/>
                    <a:gd name="connsiteY23" fmla="*/ 170201 h 297214"/>
                    <a:gd name="connsiteX24" fmla="*/ 461 w 136256"/>
                    <a:gd name="connsiteY24" fmla="*/ 132357 h 297214"/>
                    <a:gd name="connsiteX25" fmla="*/ 1574 w 136256"/>
                    <a:gd name="connsiteY25" fmla="*/ 93398 h 297214"/>
                    <a:gd name="connsiteX26" fmla="*/ 32740 w 136256"/>
                    <a:gd name="connsiteY26" fmla="*/ 19936 h 297214"/>
                    <a:gd name="connsiteX27" fmla="*/ 71698 w 136256"/>
                    <a:gd name="connsiteY27" fmla="*/ 1013 h 297214"/>
                    <a:gd name="connsiteX28" fmla="*/ 94099 w 136256"/>
                    <a:gd name="connsiteY28" fmla="*/ 596 h 297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6256" h="297214">
                      <a:moveTo>
                        <a:pt x="94099" y="596"/>
                      </a:moveTo>
                      <a:cubicBezTo>
                        <a:pt x="101473" y="1570"/>
                        <a:pt x="108429" y="3796"/>
                        <a:pt x="113995" y="7691"/>
                      </a:cubicBezTo>
                      <a:cubicBezTo>
                        <a:pt x="124013" y="14370"/>
                        <a:pt x="129578" y="24388"/>
                        <a:pt x="132917" y="32179"/>
                      </a:cubicBezTo>
                      <a:cubicBezTo>
                        <a:pt x="135143" y="41084"/>
                        <a:pt x="136256" y="48876"/>
                        <a:pt x="136256" y="54441"/>
                      </a:cubicBezTo>
                      <a:cubicBezTo>
                        <a:pt x="136256" y="65571"/>
                        <a:pt x="136256" y="63345"/>
                        <a:pt x="135143" y="72250"/>
                      </a:cubicBezTo>
                      <a:cubicBezTo>
                        <a:pt x="132917" y="81154"/>
                        <a:pt x="128464" y="88946"/>
                        <a:pt x="125126" y="87833"/>
                      </a:cubicBezTo>
                      <a:cubicBezTo>
                        <a:pt x="121787" y="86720"/>
                        <a:pt x="118447" y="78929"/>
                        <a:pt x="121787" y="71137"/>
                      </a:cubicBezTo>
                      <a:cubicBezTo>
                        <a:pt x="121787" y="63345"/>
                        <a:pt x="124013" y="64458"/>
                        <a:pt x="124013" y="54441"/>
                      </a:cubicBezTo>
                      <a:cubicBezTo>
                        <a:pt x="122900" y="48876"/>
                        <a:pt x="122900" y="43310"/>
                        <a:pt x="119560" y="36631"/>
                      </a:cubicBezTo>
                      <a:cubicBezTo>
                        <a:pt x="116221" y="31066"/>
                        <a:pt x="111769" y="23275"/>
                        <a:pt x="103977" y="18822"/>
                      </a:cubicBezTo>
                      <a:cubicBezTo>
                        <a:pt x="97299" y="13257"/>
                        <a:pt x="86168" y="11031"/>
                        <a:pt x="76150" y="13257"/>
                      </a:cubicBezTo>
                      <a:cubicBezTo>
                        <a:pt x="65020" y="15483"/>
                        <a:pt x="55002" y="22162"/>
                        <a:pt x="46098" y="29953"/>
                      </a:cubicBezTo>
                      <a:cubicBezTo>
                        <a:pt x="37193" y="37744"/>
                        <a:pt x="31627" y="48876"/>
                        <a:pt x="27175" y="60006"/>
                      </a:cubicBezTo>
                      <a:cubicBezTo>
                        <a:pt x="22722" y="72250"/>
                        <a:pt x="20497" y="83380"/>
                        <a:pt x="18271" y="95625"/>
                      </a:cubicBezTo>
                      <a:cubicBezTo>
                        <a:pt x="17158" y="107869"/>
                        <a:pt x="13818" y="120112"/>
                        <a:pt x="14932" y="132357"/>
                      </a:cubicBezTo>
                      <a:cubicBezTo>
                        <a:pt x="14932" y="144600"/>
                        <a:pt x="16045" y="156844"/>
                        <a:pt x="18271" y="167974"/>
                      </a:cubicBezTo>
                      <a:cubicBezTo>
                        <a:pt x="22722" y="191349"/>
                        <a:pt x="32740" y="211385"/>
                        <a:pt x="38306" y="230307"/>
                      </a:cubicBezTo>
                      <a:cubicBezTo>
                        <a:pt x="43872" y="248116"/>
                        <a:pt x="44985" y="264812"/>
                        <a:pt x="46098" y="275943"/>
                      </a:cubicBezTo>
                      <a:cubicBezTo>
                        <a:pt x="47211" y="287074"/>
                        <a:pt x="48324" y="284848"/>
                        <a:pt x="48324" y="293752"/>
                      </a:cubicBezTo>
                      <a:cubicBezTo>
                        <a:pt x="49436" y="298204"/>
                        <a:pt x="47211" y="297091"/>
                        <a:pt x="44985" y="297091"/>
                      </a:cubicBezTo>
                      <a:cubicBezTo>
                        <a:pt x="43872" y="297091"/>
                        <a:pt x="42758" y="297091"/>
                        <a:pt x="42758" y="293752"/>
                      </a:cubicBezTo>
                      <a:cubicBezTo>
                        <a:pt x="41645" y="285961"/>
                        <a:pt x="42758" y="288187"/>
                        <a:pt x="40532" y="277056"/>
                      </a:cubicBezTo>
                      <a:cubicBezTo>
                        <a:pt x="38306" y="265926"/>
                        <a:pt x="32740" y="251455"/>
                        <a:pt x="26062" y="233646"/>
                      </a:cubicBezTo>
                      <a:cubicBezTo>
                        <a:pt x="19384" y="215836"/>
                        <a:pt x="10479" y="193575"/>
                        <a:pt x="4913" y="170201"/>
                      </a:cubicBezTo>
                      <a:cubicBezTo>
                        <a:pt x="2687" y="157957"/>
                        <a:pt x="1574" y="144600"/>
                        <a:pt x="461" y="132357"/>
                      </a:cubicBezTo>
                      <a:cubicBezTo>
                        <a:pt x="-652" y="120112"/>
                        <a:pt x="461" y="106756"/>
                        <a:pt x="1574" y="93398"/>
                      </a:cubicBezTo>
                      <a:cubicBezTo>
                        <a:pt x="4913" y="67798"/>
                        <a:pt x="11592" y="41084"/>
                        <a:pt x="32740" y="19936"/>
                      </a:cubicBezTo>
                      <a:cubicBezTo>
                        <a:pt x="42758" y="9917"/>
                        <a:pt x="57228" y="4352"/>
                        <a:pt x="71698" y="1013"/>
                      </a:cubicBezTo>
                      <a:cubicBezTo>
                        <a:pt x="78933" y="-100"/>
                        <a:pt x="86724" y="-378"/>
                        <a:pt x="94099" y="59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8" name="任意多边形: 形状 1497" descr="220ebfb3-b8d8-4be8-90f1-c14020bfcb76"/>
                <p:cNvSpPr/>
                <p:nvPr/>
              </p:nvSpPr>
              <p:spPr>
                <a:xfrm>
                  <a:off x="1236155" y="1628181"/>
                  <a:ext cx="344851" cy="172395"/>
                </a:xfrm>
                <a:custGeom>
                  <a:avLst/>
                  <a:gdLst>
                    <a:gd name="connsiteX0" fmla="*/ 285735 w 344851"/>
                    <a:gd name="connsiteY0" fmla="*/ 6 h 172395"/>
                    <a:gd name="connsiteX1" fmla="*/ 320658 w 344851"/>
                    <a:gd name="connsiteY1" fmla="*/ 8772 h 172395"/>
                    <a:gd name="connsiteX2" fmla="*/ 344033 w 344851"/>
                    <a:gd name="connsiteY2" fmla="*/ 39938 h 172395"/>
                    <a:gd name="connsiteX3" fmla="*/ 336241 w 344851"/>
                    <a:gd name="connsiteY3" fmla="*/ 80009 h 172395"/>
                    <a:gd name="connsiteX4" fmla="*/ 258325 w 344851"/>
                    <a:gd name="connsiteY4" fmla="*/ 131211 h 172395"/>
                    <a:gd name="connsiteX5" fmla="*/ 211576 w 344851"/>
                    <a:gd name="connsiteY5" fmla="*/ 142342 h 172395"/>
                    <a:gd name="connsiteX6" fmla="*/ 165940 w 344851"/>
                    <a:gd name="connsiteY6" fmla="*/ 152359 h 172395"/>
                    <a:gd name="connsiteX7" fmla="*/ 84685 w 344851"/>
                    <a:gd name="connsiteY7" fmla="*/ 169056 h 172395"/>
                    <a:gd name="connsiteX8" fmla="*/ 26805 w 344851"/>
                    <a:gd name="connsiteY8" fmla="*/ 171282 h 172395"/>
                    <a:gd name="connsiteX9" fmla="*/ 4543 w 344851"/>
                    <a:gd name="connsiteY9" fmla="*/ 172395 h 172395"/>
                    <a:gd name="connsiteX10" fmla="*/ 91 w 344851"/>
                    <a:gd name="connsiteY10" fmla="*/ 169056 h 172395"/>
                    <a:gd name="connsiteX11" fmla="*/ 4543 w 344851"/>
                    <a:gd name="connsiteY11" fmla="*/ 166830 h 172395"/>
                    <a:gd name="connsiteX12" fmla="*/ 26805 w 344851"/>
                    <a:gd name="connsiteY12" fmla="*/ 165716 h 172395"/>
                    <a:gd name="connsiteX13" fmla="*/ 83572 w 344851"/>
                    <a:gd name="connsiteY13" fmla="*/ 156811 h 172395"/>
                    <a:gd name="connsiteX14" fmla="*/ 162601 w 344851"/>
                    <a:gd name="connsiteY14" fmla="*/ 140116 h 172395"/>
                    <a:gd name="connsiteX15" fmla="*/ 207124 w 344851"/>
                    <a:gd name="connsiteY15" fmla="*/ 128984 h 172395"/>
                    <a:gd name="connsiteX16" fmla="*/ 252761 w 344851"/>
                    <a:gd name="connsiteY16" fmla="*/ 115628 h 172395"/>
                    <a:gd name="connsiteX17" fmla="*/ 320658 w 344851"/>
                    <a:gd name="connsiteY17" fmla="*/ 71104 h 172395"/>
                    <a:gd name="connsiteX18" fmla="*/ 329563 w 344851"/>
                    <a:gd name="connsiteY18" fmla="*/ 39938 h 172395"/>
                    <a:gd name="connsiteX19" fmla="*/ 311753 w 344851"/>
                    <a:gd name="connsiteY19" fmla="*/ 18789 h 172395"/>
                    <a:gd name="connsiteX20" fmla="*/ 263891 w 344851"/>
                    <a:gd name="connsiteY20" fmla="*/ 14337 h 172395"/>
                    <a:gd name="connsiteX21" fmla="*/ 247195 w 344851"/>
                    <a:gd name="connsiteY21" fmla="*/ 23242 h 172395"/>
                    <a:gd name="connsiteX22" fmla="*/ 228272 w 344851"/>
                    <a:gd name="connsiteY22" fmla="*/ 32147 h 172395"/>
                    <a:gd name="connsiteX23" fmla="*/ 237177 w 344851"/>
                    <a:gd name="connsiteY23" fmla="*/ 15450 h 172395"/>
                    <a:gd name="connsiteX24" fmla="*/ 246082 w 344851"/>
                    <a:gd name="connsiteY24" fmla="*/ 9885 h 172395"/>
                    <a:gd name="connsiteX25" fmla="*/ 258325 w 344851"/>
                    <a:gd name="connsiteY25" fmla="*/ 5433 h 172395"/>
                    <a:gd name="connsiteX26" fmla="*/ 285735 w 344851"/>
                    <a:gd name="connsiteY26" fmla="*/ 6 h 172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44851" h="172395">
                      <a:moveTo>
                        <a:pt x="285735" y="6"/>
                      </a:moveTo>
                      <a:cubicBezTo>
                        <a:pt x="296727" y="-133"/>
                        <a:pt x="308971" y="2093"/>
                        <a:pt x="320658" y="8772"/>
                      </a:cubicBezTo>
                      <a:cubicBezTo>
                        <a:pt x="332902" y="15450"/>
                        <a:pt x="341806" y="26581"/>
                        <a:pt x="344033" y="39938"/>
                      </a:cubicBezTo>
                      <a:cubicBezTo>
                        <a:pt x="346259" y="53295"/>
                        <a:pt x="344033" y="67765"/>
                        <a:pt x="336241" y="80009"/>
                      </a:cubicBezTo>
                      <a:cubicBezTo>
                        <a:pt x="320658" y="105610"/>
                        <a:pt x="288378" y="122306"/>
                        <a:pt x="258325" y="131211"/>
                      </a:cubicBezTo>
                      <a:cubicBezTo>
                        <a:pt x="242742" y="135663"/>
                        <a:pt x="227160" y="137889"/>
                        <a:pt x="211576" y="142342"/>
                      </a:cubicBezTo>
                      <a:cubicBezTo>
                        <a:pt x="195993" y="145680"/>
                        <a:pt x="180410" y="149020"/>
                        <a:pt x="165940" y="152359"/>
                      </a:cubicBezTo>
                      <a:cubicBezTo>
                        <a:pt x="137000" y="159038"/>
                        <a:pt x="109173" y="166830"/>
                        <a:pt x="84685" y="169056"/>
                      </a:cubicBezTo>
                      <a:cubicBezTo>
                        <a:pt x="61311" y="171282"/>
                        <a:pt x="41275" y="170169"/>
                        <a:pt x="26805" y="171282"/>
                      </a:cubicBezTo>
                      <a:cubicBezTo>
                        <a:pt x="12335" y="171282"/>
                        <a:pt x="15675" y="172395"/>
                        <a:pt x="4543" y="172395"/>
                      </a:cubicBezTo>
                      <a:cubicBezTo>
                        <a:pt x="-1022" y="172395"/>
                        <a:pt x="91" y="170169"/>
                        <a:pt x="91" y="169056"/>
                      </a:cubicBezTo>
                      <a:cubicBezTo>
                        <a:pt x="1204" y="167943"/>
                        <a:pt x="91" y="166830"/>
                        <a:pt x="4543" y="166830"/>
                      </a:cubicBezTo>
                      <a:cubicBezTo>
                        <a:pt x="15675" y="166830"/>
                        <a:pt x="12335" y="166830"/>
                        <a:pt x="26805" y="165716"/>
                      </a:cubicBezTo>
                      <a:cubicBezTo>
                        <a:pt x="40162" y="163490"/>
                        <a:pt x="60197" y="160151"/>
                        <a:pt x="83572" y="156811"/>
                      </a:cubicBezTo>
                      <a:cubicBezTo>
                        <a:pt x="106947" y="153472"/>
                        <a:pt x="133661" y="146794"/>
                        <a:pt x="162601" y="140116"/>
                      </a:cubicBezTo>
                      <a:cubicBezTo>
                        <a:pt x="177071" y="136776"/>
                        <a:pt x="192654" y="133437"/>
                        <a:pt x="207124" y="128984"/>
                      </a:cubicBezTo>
                      <a:cubicBezTo>
                        <a:pt x="222707" y="124532"/>
                        <a:pt x="238290" y="120079"/>
                        <a:pt x="252761" y="115628"/>
                      </a:cubicBezTo>
                      <a:cubicBezTo>
                        <a:pt x="281701" y="105610"/>
                        <a:pt x="309527" y="91140"/>
                        <a:pt x="320658" y="71104"/>
                      </a:cubicBezTo>
                      <a:cubicBezTo>
                        <a:pt x="326224" y="61087"/>
                        <a:pt x="331789" y="49956"/>
                        <a:pt x="329563" y="39938"/>
                      </a:cubicBezTo>
                      <a:cubicBezTo>
                        <a:pt x="328450" y="29920"/>
                        <a:pt x="319545" y="23242"/>
                        <a:pt x="311753" y="18789"/>
                      </a:cubicBezTo>
                      <a:cubicBezTo>
                        <a:pt x="295057" y="8772"/>
                        <a:pt x="275022" y="9885"/>
                        <a:pt x="263891" y="14337"/>
                      </a:cubicBezTo>
                      <a:cubicBezTo>
                        <a:pt x="252761" y="19902"/>
                        <a:pt x="254987" y="17676"/>
                        <a:pt x="247195" y="23242"/>
                      </a:cubicBezTo>
                      <a:cubicBezTo>
                        <a:pt x="239403" y="28807"/>
                        <a:pt x="231611" y="34373"/>
                        <a:pt x="228272" y="32147"/>
                      </a:cubicBezTo>
                      <a:cubicBezTo>
                        <a:pt x="226047" y="29920"/>
                        <a:pt x="228272" y="21015"/>
                        <a:pt x="237177" y="15450"/>
                      </a:cubicBezTo>
                      <a:cubicBezTo>
                        <a:pt x="241629" y="12111"/>
                        <a:pt x="243856" y="10998"/>
                        <a:pt x="246082" y="9885"/>
                      </a:cubicBezTo>
                      <a:cubicBezTo>
                        <a:pt x="248308" y="9885"/>
                        <a:pt x="251647" y="8772"/>
                        <a:pt x="258325" y="5433"/>
                      </a:cubicBezTo>
                      <a:cubicBezTo>
                        <a:pt x="265004" y="2650"/>
                        <a:pt x="274743" y="145"/>
                        <a:pt x="285735" y="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99" name="任意多边形: 形状 1498" descr="9e9326a3-7072-4037-8bee-896f992b8df7"/>
                <p:cNvSpPr/>
                <p:nvPr/>
              </p:nvSpPr>
              <p:spPr>
                <a:xfrm>
                  <a:off x="1292745" y="1524810"/>
                  <a:ext cx="121097" cy="101315"/>
                </a:xfrm>
                <a:custGeom>
                  <a:avLst/>
                  <a:gdLst>
                    <a:gd name="connsiteX0" fmla="*/ 48129 w 121097"/>
                    <a:gd name="connsiteY0" fmla="*/ 835 h 101315"/>
                    <a:gd name="connsiteX1" fmla="*/ 67051 w 121097"/>
                    <a:gd name="connsiteY1" fmla="*/ 835 h 101315"/>
                    <a:gd name="connsiteX2" fmla="*/ 106010 w 121097"/>
                    <a:gd name="connsiteY2" fmla="*/ 15305 h 101315"/>
                    <a:gd name="connsiteX3" fmla="*/ 116028 w 121097"/>
                    <a:gd name="connsiteY3" fmla="*/ 32001 h 101315"/>
                    <a:gd name="connsiteX4" fmla="*/ 120479 w 121097"/>
                    <a:gd name="connsiteY4" fmla="*/ 48697 h 101315"/>
                    <a:gd name="connsiteX5" fmla="*/ 117141 w 121097"/>
                    <a:gd name="connsiteY5" fmla="*/ 79863 h 101315"/>
                    <a:gd name="connsiteX6" fmla="*/ 100444 w 121097"/>
                    <a:gd name="connsiteY6" fmla="*/ 95446 h 101315"/>
                    <a:gd name="connsiteX7" fmla="*/ 93765 w 121097"/>
                    <a:gd name="connsiteY7" fmla="*/ 101012 h 101315"/>
                    <a:gd name="connsiteX8" fmla="*/ 90426 w 121097"/>
                    <a:gd name="connsiteY8" fmla="*/ 98785 h 101315"/>
                    <a:gd name="connsiteX9" fmla="*/ 90426 w 121097"/>
                    <a:gd name="connsiteY9" fmla="*/ 96559 h 101315"/>
                    <a:gd name="connsiteX10" fmla="*/ 95992 w 121097"/>
                    <a:gd name="connsiteY10" fmla="*/ 92108 h 101315"/>
                    <a:gd name="connsiteX11" fmla="*/ 104896 w 121097"/>
                    <a:gd name="connsiteY11" fmla="*/ 75411 h 101315"/>
                    <a:gd name="connsiteX12" fmla="*/ 107123 w 121097"/>
                    <a:gd name="connsiteY12" fmla="*/ 50923 h 101315"/>
                    <a:gd name="connsiteX13" fmla="*/ 102670 w 121097"/>
                    <a:gd name="connsiteY13" fmla="*/ 37567 h 101315"/>
                    <a:gd name="connsiteX14" fmla="*/ 92652 w 121097"/>
                    <a:gd name="connsiteY14" fmla="*/ 26436 h 101315"/>
                    <a:gd name="connsiteX15" fmla="*/ 63713 w 121097"/>
                    <a:gd name="connsiteY15" fmla="*/ 15305 h 101315"/>
                    <a:gd name="connsiteX16" fmla="*/ 49243 w 121097"/>
                    <a:gd name="connsiteY16" fmla="*/ 13078 h 101315"/>
                    <a:gd name="connsiteX17" fmla="*/ 36999 w 121097"/>
                    <a:gd name="connsiteY17" fmla="*/ 17531 h 101315"/>
                    <a:gd name="connsiteX18" fmla="*/ 19190 w 121097"/>
                    <a:gd name="connsiteY18" fmla="*/ 25323 h 101315"/>
                    <a:gd name="connsiteX19" fmla="*/ 13624 w 121097"/>
                    <a:gd name="connsiteY19" fmla="*/ 29775 h 101315"/>
                    <a:gd name="connsiteX20" fmla="*/ 3607 w 121097"/>
                    <a:gd name="connsiteY20" fmla="*/ 32001 h 101315"/>
                    <a:gd name="connsiteX21" fmla="*/ 2494 w 121097"/>
                    <a:gd name="connsiteY21" fmla="*/ 21983 h 101315"/>
                    <a:gd name="connsiteX22" fmla="*/ 10285 w 121097"/>
                    <a:gd name="connsiteY22" fmla="*/ 16418 h 101315"/>
                    <a:gd name="connsiteX23" fmla="*/ 31434 w 121097"/>
                    <a:gd name="connsiteY23" fmla="*/ 4174 h 101315"/>
                    <a:gd name="connsiteX24" fmla="*/ 48129 w 121097"/>
                    <a:gd name="connsiteY24" fmla="*/ 835 h 101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1097" h="101315">
                      <a:moveTo>
                        <a:pt x="48129" y="835"/>
                      </a:moveTo>
                      <a:cubicBezTo>
                        <a:pt x="53695" y="-278"/>
                        <a:pt x="60374" y="-278"/>
                        <a:pt x="67051" y="835"/>
                      </a:cubicBezTo>
                      <a:cubicBezTo>
                        <a:pt x="80409" y="1948"/>
                        <a:pt x="95992" y="6401"/>
                        <a:pt x="106010" y="15305"/>
                      </a:cubicBezTo>
                      <a:cubicBezTo>
                        <a:pt x="110462" y="20870"/>
                        <a:pt x="112688" y="26436"/>
                        <a:pt x="116028" y="32001"/>
                      </a:cubicBezTo>
                      <a:cubicBezTo>
                        <a:pt x="118253" y="37567"/>
                        <a:pt x="119366" y="43132"/>
                        <a:pt x="120479" y="48697"/>
                      </a:cubicBezTo>
                      <a:cubicBezTo>
                        <a:pt x="121592" y="59828"/>
                        <a:pt x="121592" y="70958"/>
                        <a:pt x="117141" y="79863"/>
                      </a:cubicBezTo>
                      <a:cubicBezTo>
                        <a:pt x="112688" y="87655"/>
                        <a:pt x="104896" y="92108"/>
                        <a:pt x="100444" y="95446"/>
                      </a:cubicBezTo>
                      <a:cubicBezTo>
                        <a:pt x="95992" y="98785"/>
                        <a:pt x="98218" y="98785"/>
                        <a:pt x="93765" y="101012"/>
                      </a:cubicBezTo>
                      <a:cubicBezTo>
                        <a:pt x="91539" y="102125"/>
                        <a:pt x="91539" y="99899"/>
                        <a:pt x="90426" y="98785"/>
                      </a:cubicBezTo>
                      <a:cubicBezTo>
                        <a:pt x="89314" y="97672"/>
                        <a:pt x="89314" y="97672"/>
                        <a:pt x="90426" y="96559"/>
                      </a:cubicBezTo>
                      <a:cubicBezTo>
                        <a:pt x="92652" y="94333"/>
                        <a:pt x="92652" y="95446"/>
                        <a:pt x="95992" y="92108"/>
                      </a:cubicBezTo>
                      <a:cubicBezTo>
                        <a:pt x="99331" y="88768"/>
                        <a:pt x="101557" y="82090"/>
                        <a:pt x="104896" y="75411"/>
                      </a:cubicBezTo>
                      <a:cubicBezTo>
                        <a:pt x="108236" y="67619"/>
                        <a:pt x="109349" y="59828"/>
                        <a:pt x="107123" y="50923"/>
                      </a:cubicBezTo>
                      <a:cubicBezTo>
                        <a:pt x="106010" y="46471"/>
                        <a:pt x="104896" y="42018"/>
                        <a:pt x="102670" y="37567"/>
                      </a:cubicBezTo>
                      <a:cubicBezTo>
                        <a:pt x="99331" y="34228"/>
                        <a:pt x="97105" y="29775"/>
                        <a:pt x="92652" y="26436"/>
                      </a:cubicBezTo>
                      <a:cubicBezTo>
                        <a:pt x="84861" y="19757"/>
                        <a:pt x="73730" y="16418"/>
                        <a:pt x="63713" y="15305"/>
                      </a:cubicBezTo>
                      <a:cubicBezTo>
                        <a:pt x="59261" y="14192"/>
                        <a:pt x="53695" y="11965"/>
                        <a:pt x="49243" y="13078"/>
                      </a:cubicBezTo>
                      <a:cubicBezTo>
                        <a:pt x="44790" y="13078"/>
                        <a:pt x="40338" y="16418"/>
                        <a:pt x="36999" y="17531"/>
                      </a:cubicBezTo>
                      <a:cubicBezTo>
                        <a:pt x="29207" y="19757"/>
                        <a:pt x="22529" y="21983"/>
                        <a:pt x="19190" y="25323"/>
                      </a:cubicBezTo>
                      <a:cubicBezTo>
                        <a:pt x="15850" y="28662"/>
                        <a:pt x="15850" y="27549"/>
                        <a:pt x="13624" y="29775"/>
                      </a:cubicBezTo>
                      <a:cubicBezTo>
                        <a:pt x="11399" y="32001"/>
                        <a:pt x="6946" y="34228"/>
                        <a:pt x="3607" y="32001"/>
                      </a:cubicBezTo>
                      <a:cubicBezTo>
                        <a:pt x="268" y="30888"/>
                        <a:pt x="-1959" y="25323"/>
                        <a:pt x="2494" y="21983"/>
                      </a:cubicBezTo>
                      <a:cubicBezTo>
                        <a:pt x="4720" y="18644"/>
                        <a:pt x="5833" y="19757"/>
                        <a:pt x="10285" y="16418"/>
                      </a:cubicBezTo>
                      <a:cubicBezTo>
                        <a:pt x="14737" y="13078"/>
                        <a:pt x="21416" y="7514"/>
                        <a:pt x="31434" y="4174"/>
                      </a:cubicBezTo>
                      <a:cubicBezTo>
                        <a:pt x="35886" y="3061"/>
                        <a:pt x="42564" y="1948"/>
                        <a:pt x="48129" y="83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0" name="任意多边形: 形状 1499" descr="033586a6-18a6-48e4-8253-c3836869380d"/>
                <p:cNvSpPr/>
                <p:nvPr/>
              </p:nvSpPr>
              <p:spPr>
                <a:xfrm>
                  <a:off x="1393572" y="1594377"/>
                  <a:ext cx="126509" cy="41956"/>
                </a:xfrm>
                <a:custGeom>
                  <a:avLst/>
                  <a:gdLst>
                    <a:gd name="connsiteX0" fmla="*/ 35237 w 126509"/>
                    <a:gd name="connsiteY0" fmla="*/ 278 h 41956"/>
                    <a:gd name="connsiteX1" fmla="*/ 47481 w 126509"/>
                    <a:gd name="connsiteY1" fmla="*/ 278 h 41956"/>
                    <a:gd name="connsiteX2" fmla="*/ 74194 w 126509"/>
                    <a:gd name="connsiteY2" fmla="*/ 1392 h 41956"/>
                    <a:gd name="connsiteX3" fmla="*/ 85326 w 126509"/>
                    <a:gd name="connsiteY3" fmla="*/ 6957 h 41956"/>
                    <a:gd name="connsiteX4" fmla="*/ 96457 w 126509"/>
                    <a:gd name="connsiteY4" fmla="*/ 12522 h 41956"/>
                    <a:gd name="connsiteX5" fmla="*/ 115379 w 126509"/>
                    <a:gd name="connsiteY5" fmla="*/ 22540 h 41956"/>
                    <a:gd name="connsiteX6" fmla="*/ 123170 w 126509"/>
                    <a:gd name="connsiteY6" fmla="*/ 34784 h 41956"/>
                    <a:gd name="connsiteX7" fmla="*/ 126509 w 126509"/>
                    <a:gd name="connsiteY7" fmla="*/ 39237 h 41956"/>
                    <a:gd name="connsiteX8" fmla="*/ 123170 w 126509"/>
                    <a:gd name="connsiteY8" fmla="*/ 41462 h 41956"/>
                    <a:gd name="connsiteX9" fmla="*/ 120945 w 126509"/>
                    <a:gd name="connsiteY9" fmla="*/ 41462 h 41956"/>
                    <a:gd name="connsiteX10" fmla="*/ 117605 w 126509"/>
                    <a:gd name="connsiteY10" fmla="*/ 38124 h 41956"/>
                    <a:gd name="connsiteX11" fmla="*/ 105361 w 126509"/>
                    <a:gd name="connsiteY11" fmla="*/ 31445 h 41956"/>
                    <a:gd name="connsiteX12" fmla="*/ 88665 w 126509"/>
                    <a:gd name="connsiteY12" fmla="*/ 23653 h 41956"/>
                    <a:gd name="connsiteX13" fmla="*/ 78647 w 126509"/>
                    <a:gd name="connsiteY13" fmla="*/ 19201 h 41956"/>
                    <a:gd name="connsiteX14" fmla="*/ 68630 w 126509"/>
                    <a:gd name="connsiteY14" fmla="*/ 15861 h 41956"/>
                    <a:gd name="connsiteX15" fmla="*/ 46367 w 126509"/>
                    <a:gd name="connsiteY15" fmla="*/ 14748 h 41956"/>
                    <a:gd name="connsiteX16" fmla="*/ 36350 w 126509"/>
                    <a:gd name="connsiteY16" fmla="*/ 12522 h 41956"/>
                    <a:gd name="connsiteX17" fmla="*/ 27445 w 126509"/>
                    <a:gd name="connsiteY17" fmla="*/ 15861 h 41956"/>
                    <a:gd name="connsiteX18" fmla="*/ 14089 w 126509"/>
                    <a:gd name="connsiteY18" fmla="*/ 16974 h 41956"/>
                    <a:gd name="connsiteX19" fmla="*/ 8523 w 126509"/>
                    <a:gd name="connsiteY19" fmla="*/ 18087 h 41956"/>
                    <a:gd name="connsiteX20" fmla="*/ 731 w 126509"/>
                    <a:gd name="connsiteY20" fmla="*/ 14748 h 41956"/>
                    <a:gd name="connsiteX21" fmla="*/ 1844 w 126509"/>
                    <a:gd name="connsiteY21" fmla="*/ 5844 h 41956"/>
                    <a:gd name="connsiteX22" fmla="*/ 8523 w 126509"/>
                    <a:gd name="connsiteY22" fmla="*/ 5844 h 41956"/>
                    <a:gd name="connsiteX23" fmla="*/ 24106 w 126509"/>
                    <a:gd name="connsiteY23" fmla="*/ 1392 h 41956"/>
                    <a:gd name="connsiteX24" fmla="*/ 35237 w 126509"/>
                    <a:gd name="connsiteY24" fmla="*/ 278 h 41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6508" h="41956">
                      <a:moveTo>
                        <a:pt x="35237" y="278"/>
                      </a:moveTo>
                      <a:cubicBezTo>
                        <a:pt x="39690" y="278"/>
                        <a:pt x="43028" y="278"/>
                        <a:pt x="47481" y="278"/>
                      </a:cubicBezTo>
                      <a:cubicBezTo>
                        <a:pt x="56386" y="278"/>
                        <a:pt x="65291" y="-835"/>
                        <a:pt x="74194" y="1392"/>
                      </a:cubicBezTo>
                      <a:cubicBezTo>
                        <a:pt x="78647" y="2505"/>
                        <a:pt x="81986" y="5844"/>
                        <a:pt x="85326" y="6957"/>
                      </a:cubicBezTo>
                      <a:cubicBezTo>
                        <a:pt x="89778" y="8070"/>
                        <a:pt x="93117" y="11410"/>
                        <a:pt x="96457" y="12522"/>
                      </a:cubicBezTo>
                      <a:cubicBezTo>
                        <a:pt x="103135" y="15861"/>
                        <a:pt x="110927" y="18087"/>
                        <a:pt x="115379" y="22540"/>
                      </a:cubicBezTo>
                      <a:cubicBezTo>
                        <a:pt x="119832" y="26992"/>
                        <a:pt x="120945" y="32558"/>
                        <a:pt x="123170" y="34784"/>
                      </a:cubicBezTo>
                      <a:cubicBezTo>
                        <a:pt x="124283" y="38124"/>
                        <a:pt x="125396" y="37011"/>
                        <a:pt x="126509" y="39237"/>
                      </a:cubicBezTo>
                      <a:cubicBezTo>
                        <a:pt x="126509" y="40349"/>
                        <a:pt x="125396" y="40349"/>
                        <a:pt x="123170" y="41462"/>
                      </a:cubicBezTo>
                      <a:cubicBezTo>
                        <a:pt x="122058" y="41462"/>
                        <a:pt x="122058" y="42575"/>
                        <a:pt x="120945" y="41462"/>
                      </a:cubicBezTo>
                      <a:cubicBezTo>
                        <a:pt x="118718" y="40349"/>
                        <a:pt x="119832" y="40349"/>
                        <a:pt x="117605" y="38124"/>
                      </a:cubicBezTo>
                      <a:cubicBezTo>
                        <a:pt x="114266" y="35898"/>
                        <a:pt x="109813" y="34784"/>
                        <a:pt x="105361" y="31445"/>
                      </a:cubicBezTo>
                      <a:cubicBezTo>
                        <a:pt x="100908" y="29219"/>
                        <a:pt x="94231" y="26992"/>
                        <a:pt x="88665" y="23653"/>
                      </a:cubicBezTo>
                      <a:cubicBezTo>
                        <a:pt x="85326" y="22540"/>
                        <a:pt x="81986" y="20314"/>
                        <a:pt x="78647" y="19201"/>
                      </a:cubicBezTo>
                      <a:cubicBezTo>
                        <a:pt x="75308" y="18087"/>
                        <a:pt x="71968" y="16974"/>
                        <a:pt x="68630" y="15861"/>
                      </a:cubicBezTo>
                      <a:cubicBezTo>
                        <a:pt x="60838" y="13635"/>
                        <a:pt x="53046" y="14748"/>
                        <a:pt x="46367" y="14748"/>
                      </a:cubicBezTo>
                      <a:cubicBezTo>
                        <a:pt x="43028" y="14748"/>
                        <a:pt x="39690" y="12522"/>
                        <a:pt x="36350" y="12522"/>
                      </a:cubicBezTo>
                      <a:cubicBezTo>
                        <a:pt x="33011" y="13635"/>
                        <a:pt x="29671" y="15861"/>
                        <a:pt x="27445" y="15861"/>
                      </a:cubicBezTo>
                      <a:cubicBezTo>
                        <a:pt x="21880" y="16974"/>
                        <a:pt x="17427" y="15861"/>
                        <a:pt x="14089" y="16974"/>
                      </a:cubicBezTo>
                      <a:cubicBezTo>
                        <a:pt x="10749" y="18087"/>
                        <a:pt x="10749" y="16974"/>
                        <a:pt x="8523" y="18087"/>
                      </a:cubicBezTo>
                      <a:cubicBezTo>
                        <a:pt x="6297" y="19201"/>
                        <a:pt x="2957" y="18087"/>
                        <a:pt x="731" y="14748"/>
                      </a:cubicBezTo>
                      <a:cubicBezTo>
                        <a:pt x="-382" y="11410"/>
                        <a:pt x="-382" y="6957"/>
                        <a:pt x="1844" y="5844"/>
                      </a:cubicBezTo>
                      <a:cubicBezTo>
                        <a:pt x="5184" y="4731"/>
                        <a:pt x="5184" y="6957"/>
                        <a:pt x="8523" y="5844"/>
                      </a:cubicBezTo>
                      <a:cubicBezTo>
                        <a:pt x="11862" y="4731"/>
                        <a:pt x="17427" y="2505"/>
                        <a:pt x="24106" y="1392"/>
                      </a:cubicBezTo>
                      <a:cubicBezTo>
                        <a:pt x="27445" y="1392"/>
                        <a:pt x="31898" y="278"/>
                        <a:pt x="35237" y="27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1" name="任意多边形: 形状 1500" descr="b20e6595-5197-4b78-bc9e-b47dba7dab2c"/>
                <p:cNvSpPr/>
                <p:nvPr/>
              </p:nvSpPr>
              <p:spPr>
                <a:xfrm>
                  <a:off x="601790" y="1582101"/>
                  <a:ext cx="263254" cy="687234"/>
                </a:xfrm>
                <a:custGeom>
                  <a:avLst/>
                  <a:gdLst>
                    <a:gd name="connsiteX0" fmla="*/ 262687 w 263254"/>
                    <a:gd name="connsiteY0" fmla="*/ 311 h 687234"/>
                    <a:gd name="connsiteX1" fmla="*/ 251556 w 263254"/>
                    <a:gd name="connsiteY1" fmla="*/ 27025 h 687234"/>
                    <a:gd name="connsiteX2" fmla="*/ 230407 w 263254"/>
                    <a:gd name="connsiteY2" fmla="*/ 51512 h 687234"/>
                    <a:gd name="connsiteX3" fmla="*/ 182545 w 263254"/>
                    <a:gd name="connsiteY3" fmla="*/ 119411 h 687234"/>
                    <a:gd name="connsiteX4" fmla="*/ 152492 w 263254"/>
                    <a:gd name="connsiteY4" fmla="*/ 166160 h 687234"/>
                    <a:gd name="connsiteX5" fmla="*/ 123552 w 263254"/>
                    <a:gd name="connsiteY5" fmla="*/ 219587 h 687234"/>
                    <a:gd name="connsiteX6" fmla="*/ 81255 w 263254"/>
                    <a:gd name="connsiteY6" fmla="*/ 340913 h 687234"/>
                    <a:gd name="connsiteX7" fmla="*/ 69011 w 263254"/>
                    <a:gd name="connsiteY7" fmla="*/ 404358 h 687234"/>
                    <a:gd name="connsiteX8" fmla="*/ 62333 w 263254"/>
                    <a:gd name="connsiteY8" fmla="*/ 466690 h 687234"/>
                    <a:gd name="connsiteX9" fmla="*/ 51202 w 263254"/>
                    <a:gd name="connsiteY9" fmla="*/ 579111 h 687234"/>
                    <a:gd name="connsiteX10" fmla="*/ 22262 w 263254"/>
                    <a:gd name="connsiteY10" fmla="*/ 654800 h 687234"/>
                    <a:gd name="connsiteX11" fmla="*/ 7792 w 263254"/>
                    <a:gd name="connsiteY11" fmla="*/ 682627 h 687234"/>
                    <a:gd name="connsiteX12" fmla="*/ 1113 w 263254"/>
                    <a:gd name="connsiteY12" fmla="*/ 685967 h 687234"/>
                    <a:gd name="connsiteX13" fmla="*/ 2226 w 263254"/>
                    <a:gd name="connsiteY13" fmla="*/ 680401 h 687234"/>
                    <a:gd name="connsiteX14" fmla="*/ 16696 w 263254"/>
                    <a:gd name="connsiteY14" fmla="*/ 653687 h 687234"/>
                    <a:gd name="connsiteX15" fmla="*/ 37845 w 263254"/>
                    <a:gd name="connsiteY15" fmla="*/ 577998 h 687234"/>
                    <a:gd name="connsiteX16" fmla="*/ 48975 w 263254"/>
                    <a:gd name="connsiteY16" fmla="*/ 467803 h 687234"/>
                    <a:gd name="connsiteX17" fmla="*/ 54541 w 263254"/>
                    <a:gd name="connsiteY17" fmla="*/ 404358 h 687234"/>
                    <a:gd name="connsiteX18" fmla="*/ 64559 w 263254"/>
                    <a:gd name="connsiteY18" fmla="*/ 338686 h 687234"/>
                    <a:gd name="connsiteX19" fmla="*/ 107969 w 263254"/>
                    <a:gd name="connsiteY19" fmla="*/ 214022 h 687234"/>
                    <a:gd name="connsiteX20" fmla="*/ 140248 w 263254"/>
                    <a:gd name="connsiteY20" fmla="*/ 160594 h 687234"/>
                    <a:gd name="connsiteX21" fmla="*/ 168075 w 263254"/>
                    <a:gd name="connsiteY21" fmla="*/ 112732 h 687234"/>
                    <a:gd name="connsiteX22" fmla="*/ 218164 w 263254"/>
                    <a:gd name="connsiteY22" fmla="*/ 45947 h 687234"/>
                    <a:gd name="connsiteX23" fmla="*/ 238199 w 263254"/>
                    <a:gd name="connsiteY23" fmla="*/ 21459 h 687234"/>
                    <a:gd name="connsiteX24" fmla="*/ 262687 w 263254"/>
                    <a:gd name="connsiteY24" fmla="*/ 311 h 687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63254" h="687234">
                      <a:moveTo>
                        <a:pt x="262687" y="311"/>
                      </a:moveTo>
                      <a:cubicBezTo>
                        <a:pt x="264913" y="2537"/>
                        <a:pt x="260460" y="15893"/>
                        <a:pt x="251556" y="27025"/>
                      </a:cubicBezTo>
                      <a:cubicBezTo>
                        <a:pt x="241538" y="39269"/>
                        <a:pt x="242651" y="34816"/>
                        <a:pt x="230407" y="51512"/>
                      </a:cubicBezTo>
                      <a:cubicBezTo>
                        <a:pt x="218164" y="68209"/>
                        <a:pt x="201467" y="91584"/>
                        <a:pt x="182545" y="119411"/>
                      </a:cubicBezTo>
                      <a:cubicBezTo>
                        <a:pt x="172527" y="133880"/>
                        <a:pt x="162510" y="149463"/>
                        <a:pt x="152492" y="166160"/>
                      </a:cubicBezTo>
                      <a:cubicBezTo>
                        <a:pt x="142475" y="182855"/>
                        <a:pt x="132457" y="200664"/>
                        <a:pt x="123552" y="219587"/>
                      </a:cubicBezTo>
                      <a:cubicBezTo>
                        <a:pt x="104630" y="256318"/>
                        <a:pt x="91273" y="298616"/>
                        <a:pt x="81255" y="340913"/>
                      </a:cubicBezTo>
                      <a:cubicBezTo>
                        <a:pt x="76803" y="362061"/>
                        <a:pt x="71237" y="383210"/>
                        <a:pt x="69011" y="404358"/>
                      </a:cubicBezTo>
                      <a:cubicBezTo>
                        <a:pt x="66784" y="425507"/>
                        <a:pt x="63446" y="446655"/>
                        <a:pt x="62333" y="466690"/>
                      </a:cubicBezTo>
                      <a:cubicBezTo>
                        <a:pt x="58994" y="506761"/>
                        <a:pt x="58994" y="546832"/>
                        <a:pt x="51202" y="579111"/>
                      </a:cubicBezTo>
                      <a:cubicBezTo>
                        <a:pt x="43410" y="611391"/>
                        <a:pt x="31167" y="636991"/>
                        <a:pt x="22262" y="654800"/>
                      </a:cubicBezTo>
                      <a:cubicBezTo>
                        <a:pt x="13358" y="672611"/>
                        <a:pt x="15583" y="669271"/>
                        <a:pt x="7792" y="682627"/>
                      </a:cubicBezTo>
                      <a:cubicBezTo>
                        <a:pt x="3340" y="689306"/>
                        <a:pt x="2226" y="687080"/>
                        <a:pt x="1113" y="685967"/>
                      </a:cubicBezTo>
                      <a:cubicBezTo>
                        <a:pt x="0" y="684854"/>
                        <a:pt x="-1113" y="685967"/>
                        <a:pt x="2226" y="680401"/>
                      </a:cubicBezTo>
                      <a:cubicBezTo>
                        <a:pt x="10018" y="667045"/>
                        <a:pt x="8905" y="671497"/>
                        <a:pt x="16696" y="653687"/>
                      </a:cubicBezTo>
                      <a:cubicBezTo>
                        <a:pt x="24488" y="635878"/>
                        <a:pt x="32280" y="610278"/>
                        <a:pt x="37845" y="577998"/>
                      </a:cubicBezTo>
                      <a:cubicBezTo>
                        <a:pt x="44523" y="546832"/>
                        <a:pt x="46749" y="508988"/>
                        <a:pt x="48975" y="467803"/>
                      </a:cubicBezTo>
                      <a:cubicBezTo>
                        <a:pt x="50089" y="447768"/>
                        <a:pt x="52315" y="425507"/>
                        <a:pt x="54541" y="404358"/>
                      </a:cubicBezTo>
                      <a:cubicBezTo>
                        <a:pt x="56767" y="382097"/>
                        <a:pt x="60107" y="360948"/>
                        <a:pt x="64559" y="338686"/>
                      </a:cubicBezTo>
                      <a:cubicBezTo>
                        <a:pt x="74576" y="295277"/>
                        <a:pt x="89047" y="251867"/>
                        <a:pt x="107969" y="214022"/>
                      </a:cubicBezTo>
                      <a:cubicBezTo>
                        <a:pt x="117987" y="193987"/>
                        <a:pt x="130230" y="177290"/>
                        <a:pt x="140248" y="160594"/>
                      </a:cubicBezTo>
                      <a:cubicBezTo>
                        <a:pt x="150265" y="143898"/>
                        <a:pt x="158057" y="127201"/>
                        <a:pt x="168075" y="112732"/>
                      </a:cubicBezTo>
                      <a:cubicBezTo>
                        <a:pt x="186997" y="84905"/>
                        <a:pt x="205920" y="62643"/>
                        <a:pt x="218164" y="45947"/>
                      </a:cubicBezTo>
                      <a:cubicBezTo>
                        <a:pt x="230407" y="30364"/>
                        <a:pt x="228181" y="33703"/>
                        <a:pt x="238199" y="21459"/>
                      </a:cubicBezTo>
                      <a:cubicBezTo>
                        <a:pt x="248217" y="8103"/>
                        <a:pt x="260460" y="-1916"/>
                        <a:pt x="262687" y="3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2" name="任意多边形: 形状 1501" descr="7614439e-3f5c-43fb-8b3d-3fab6b63e9c6"/>
                <p:cNvSpPr/>
                <p:nvPr/>
              </p:nvSpPr>
              <p:spPr>
                <a:xfrm>
                  <a:off x="854262" y="1590063"/>
                  <a:ext cx="100374" cy="499237"/>
                </a:xfrm>
                <a:custGeom>
                  <a:avLst/>
                  <a:gdLst>
                    <a:gd name="connsiteX0" fmla="*/ 1310 w 100374"/>
                    <a:gd name="connsiteY0" fmla="*/ 140 h 499237"/>
                    <a:gd name="connsiteX1" fmla="*/ 21346 w 100374"/>
                    <a:gd name="connsiteY1" fmla="*/ 14611 h 499237"/>
                    <a:gd name="connsiteX2" fmla="*/ 32476 w 100374"/>
                    <a:gd name="connsiteY2" fmla="*/ 34646 h 499237"/>
                    <a:gd name="connsiteX3" fmla="*/ 60303 w 100374"/>
                    <a:gd name="connsiteY3" fmla="*/ 86961 h 499237"/>
                    <a:gd name="connsiteX4" fmla="*/ 74773 w 100374"/>
                    <a:gd name="connsiteY4" fmla="*/ 123693 h 499237"/>
                    <a:gd name="connsiteX5" fmla="*/ 81451 w 100374"/>
                    <a:gd name="connsiteY5" fmla="*/ 143728 h 499237"/>
                    <a:gd name="connsiteX6" fmla="*/ 87017 w 100374"/>
                    <a:gd name="connsiteY6" fmla="*/ 164876 h 499237"/>
                    <a:gd name="connsiteX7" fmla="*/ 100374 w 100374"/>
                    <a:gd name="connsiteY7" fmla="*/ 257262 h 499237"/>
                    <a:gd name="connsiteX8" fmla="*/ 94809 w 100374"/>
                    <a:gd name="connsiteY8" fmla="*/ 304011 h 499237"/>
                    <a:gd name="connsiteX9" fmla="*/ 85904 w 100374"/>
                    <a:gd name="connsiteY9" fmla="*/ 348534 h 499237"/>
                    <a:gd name="connsiteX10" fmla="*/ 61416 w 100374"/>
                    <a:gd name="connsiteY10" fmla="*/ 427563 h 499237"/>
                    <a:gd name="connsiteX11" fmla="*/ 30250 w 100374"/>
                    <a:gd name="connsiteY11" fmla="*/ 477651 h 499237"/>
                    <a:gd name="connsiteX12" fmla="*/ 18007 w 100374"/>
                    <a:gd name="connsiteY12" fmla="*/ 496574 h 499237"/>
                    <a:gd name="connsiteX13" fmla="*/ 12441 w 100374"/>
                    <a:gd name="connsiteY13" fmla="*/ 497686 h 499237"/>
                    <a:gd name="connsiteX14" fmla="*/ 12441 w 100374"/>
                    <a:gd name="connsiteY14" fmla="*/ 493235 h 499237"/>
                    <a:gd name="connsiteX15" fmla="*/ 23571 w 100374"/>
                    <a:gd name="connsiteY15" fmla="*/ 474312 h 499237"/>
                    <a:gd name="connsiteX16" fmla="*/ 46947 w 100374"/>
                    <a:gd name="connsiteY16" fmla="*/ 421997 h 499237"/>
                    <a:gd name="connsiteX17" fmla="*/ 70321 w 100374"/>
                    <a:gd name="connsiteY17" fmla="*/ 345195 h 499237"/>
                    <a:gd name="connsiteX18" fmla="*/ 78112 w 100374"/>
                    <a:gd name="connsiteY18" fmla="*/ 300672 h 499237"/>
                    <a:gd name="connsiteX19" fmla="*/ 81451 w 100374"/>
                    <a:gd name="connsiteY19" fmla="*/ 255036 h 499237"/>
                    <a:gd name="connsiteX20" fmla="*/ 68095 w 100374"/>
                    <a:gd name="connsiteY20" fmla="*/ 165989 h 499237"/>
                    <a:gd name="connsiteX21" fmla="*/ 63642 w 100374"/>
                    <a:gd name="connsiteY21" fmla="*/ 144841 h 499237"/>
                    <a:gd name="connsiteX22" fmla="*/ 59190 w 100374"/>
                    <a:gd name="connsiteY22" fmla="*/ 124806 h 499237"/>
                    <a:gd name="connsiteX23" fmla="*/ 43607 w 100374"/>
                    <a:gd name="connsiteY23" fmla="*/ 90300 h 499237"/>
                    <a:gd name="connsiteX24" fmla="*/ 19120 w 100374"/>
                    <a:gd name="connsiteY24" fmla="*/ 39099 h 499237"/>
                    <a:gd name="connsiteX25" fmla="*/ 7989 w 100374"/>
                    <a:gd name="connsiteY25" fmla="*/ 20177 h 499237"/>
                    <a:gd name="connsiteX26" fmla="*/ 1310 w 100374"/>
                    <a:gd name="connsiteY26" fmla="*/ 140 h 499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00374" h="499237">
                      <a:moveTo>
                        <a:pt x="1310" y="140"/>
                      </a:moveTo>
                      <a:cubicBezTo>
                        <a:pt x="4649" y="-973"/>
                        <a:pt x="14667" y="4593"/>
                        <a:pt x="21346" y="14611"/>
                      </a:cubicBezTo>
                      <a:cubicBezTo>
                        <a:pt x="28024" y="23515"/>
                        <a:pt x="24684" y="22402"/>
                        <a:pt x="32476" y="34646"/>
                      </a:cubicBezTo>
                      <a:cubicBezTo>
                        <a:pt x="40268" y="46889"/>
                        <a:pt x="50285" y="64699"/>
                        <a:pt x="60303" y="86961"/>
                      </a:cubicBezTo>
                      <a:cubicBezTo>
                        <a:pt x="65869" y="98092"/>
                        <a:pt x="70321" y="110335"/>
                        <a:pt x="74773" y="123693"/>
                      </a:cubicBezTo>
                      <a:cubicBezTo>
                        <a:pt x="76999" y="130371"/>
                        <a:pt x="79225" y="137049"/>
                        <a:pt x="81451" y="143728"/>
                      </a:cubicBezTo>
                      <a:cubicBezTo>
                        <a:pt x="83677" y="150407"/>
                        <a:pt x="85904" y="157084"/>
                        <a:pt x="87017" y="164876"/>
                      </a:cubicBezTo>
                      <a:cubicBezTo>
                        <a:pt x="93696" y="193816"/>
                        <a:pt x="100374" y="224983"/>
                        <a:pt x="100374" y="257262"/>
                      </a:cubicBezTo>
                      <a:cubicBezTo>
                        <a:pt x="100374" y="272845"/>
                        <a:pt x="97035" y="288428"/>
                        <a:pt x="94809" y="304011"/>
                      </a:cubicBezTo>
                      <a:cubicBezTo>
                        <a:pt x="92582" y="319594"/>
                        <a:pt x="89243" y="334065"/>
                        <a:pt x="85904" y="348534"/>
                      </a:cubicBezTo>
                      <a:cubicBezTo>
                        <a:pt x="79225" y="377474"/>
                        <a:pt x="71434" y="405301"/>
                        <a:pt x="61416" y="427563"/>
                      </a:cubicBezTo>
                      <a:cubicBezTo>
                        <a:pt x="50285" y="449824"/>
                        <a:pt x="38042" y="465408"/>
                        <a:pt x="30250" y="477651"/>
                      </a:cubicBezTo>
                      <a:cubicBezTo>
                        <a:pt x="22458" y="488783"/>
                        <a:pt x="24684" y="487669"/>
                        <a:pt x="18007" y="496574"/>
                      </a:cubicBezTo>
                      <a:cubicBezTo>
                        <a:pt x="14667" y="501026"/>
                        <a:pt x="13554" y="498800"/>
                        <a:pt x="12441" y="497686"/>
                      </a:cubicBezTo>
                      <a:cubicBezTo>
                        <a:pt x="11328" y="496574"/>
                        <a:pt x="10215" y="497686"/>
                        <a:pt x="12441" y="493235"/>
                      </a:cubicBezTo>
                      <a:cubicBezTo>
                        <a:pt x="18007" y="484330"/>
                        <a:pt x="16894" y="486556"/>
                        <a:pt x="23571" y="474312"/>
                      </a:cubicBezTo>
                      <a:cubicBezTo>
                        <a:pt x="30250" y="462069"/>
                        <a:pt x="38042" y="444260"/>
                        <a:pt x="46947" y="421997"/>
                      </a:cubicBezTo>
                      <a:cubicBezTo>
                        <a:pt x="55851" y="399736"/>
                        <a:pt x="64756" y="374135"/>
                        <a:pt x="70321" y="345195"/>
                      </a:cubicBezTo>
                      <a:cubicBezTo>
                        <a:pt x="73660" y="330725"/>
                        <a:pt x="76999" y="316255"/>
                        <a:pt x="78112" y="300672"/>
                      </a:cubicBezTo>
                      <a:cubicBezTo>
                        <a:pt x="80338" y="286201"/>
                        <a:pt x="81451" y="270619"/>
                        <a:pt x="81451" y="255036"/>
                      </a:cubicBezTo>
                      <a:cubicBezTo>
                        <a:pt x="80338" y="224983"/>
                        <a:pt x="74773" y="193816"/>
                        <a:pt x="68095" y="165989"/>
                      </a:cubicBezTo>
                      <a:cubicBezTo>
                        <a:pt x="65869" y="158198"/>
                        <a:pt x="64756" y="151520"/>
                        <a:pt x="63642" y="144841"/>
                      </a:cubicBezTo>
                      <a:cubicBezTo>
                        <a:pt x="62529" y="138162"/>
                        <a:pt x="61416" y="131484"/>
                        <a:pt x="59190" y="124806"/>
                      </a:cubicBezTo>
                      <a:cubicBezTo>
                        <a:pt x="55851" y="112562"/>
                        <a:pt x="48059" y="101431"/>
                        <a:pt x="43607" y="90300"/>
                      </a:cubicBezTo>
                      <a:cubicBezTo>
                        <a:pt x="34702" y="69152"/>
                        <a:pt x="25797" y="51342"/>
                        <a:pt x="19120" y="39099"/>
                      </a:cubicBezTo>
                      <a:cubicBezTo>
                        <a:pt x="11328" y="26854"/>
                        <a:pt x="13554" y="29080"/>
                        <a:pt x="7989" y="20177"/>
                      </a:cubicBezTo>
                      <a:cubicBezTo>
                        <a:pt x="1310" y="11272"/>
                        <a:pt x="-2029" y="1253"/>
                        <a:pt x="1310" y="14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3" name="任意多边形: 形状 1502" descr="bc8e5489-7bf9-48bf-b481-0b0feb1acb66"/>
                <p:cNvSpPr/>
                <p:nvPr/>
              </p:nvSpPr>
              <p:spPr>
                <a:xfrm>
                  <a:off x="303207" y="2247691"/>
                  <a:ext cx="129834" cy="624931"/>
                </a:xfrm>
                <a:custGeom>
                  <a:avLst/>
                  <a:gdLst>
                    <a:gd name="connsiteX0" fmla="*/ 62611 w 129834"/>
                    <a:gd name="connsiteY0" fmla="*/ 341 h 624931"/>
                    <a:gd name="connsiteX1" fmla="*/ 53706 w 129834"/>
                    <a:gd name="connsiteY1" fmla="*/ 25942 h 624931"/>
                    <a:gd name="connsiteX2" fmla="*/ 38124 w 129834"/>
                    <a:gd name="connsiteY2" fmla="*/ 50429 h 624931"/>
                    <a:gd name="connsiteX3" fmla="*/ 16974 w 129834"/>
                    <a:gd name="connsiteY3" fmla="*/ 119441 h 624931"/>
                    <a:gd name="connsiteX4" fmla="*/ 13635 w 129834"/>
                    <a:gd name="connsiteY4" fmla="*/ 167303 h 624931"/>
                    <a:gd name="connsiteX5" fmla="*/ 21427 w 129834"/>
                    <a:gd name="connsiteY5" fmla="*/ 219618 h 624931"/>
                    <a:gd name="connsiteX6" fmla="*/ 44801 w 129834"/>
                    <a:gd name="connsiteY6" fmla="*/ 273046 h 624931"/>
                    <a:gd name="connsiteX7" fmla="*/ 79307 w 129834"/>
                    <a:gd name="connsiteY7" fmla="*/ 324247 h 624931"/>
                    <a:gd name="connsiteX8" fmla="*/ 109360 w 129834"/>
                    <a:gd name="connsiteY8" fmla="*/ 378788 h 624931"/>
                    <a:gd name="connsiteX9" fmla="*/ 127169 w 129834"/>
                    <a:gd name="connsiteY9" fmla="*/ 435555 h 624931"/>
                    <a:gd name="connsiteX10" fmla="*/ 128282 w 129834"/>
                    <a:gd name="connsiteY10" fmla="*/ 491209 h 624931"/>
                    <a:gd name="connsiteX11" fmla="*/ 114926 w 129834"/>
                    <a:gd name="connsiteY11" fmla="*/ 540185 h 624931"/>
                    <a:gd name="connsiteX12" fmla="*/ 68176 w 129834"/>
                    <a:gd name="connsiteY12" fmla="*/ 601403 h 624931"/>
                    <a:gd name="connsiteX13" fmla="*/ 44801 w 129834"/>
                    <a:gd name="connsiteY13" fmla="*/ 621440 h 624931"/>
                    <a:gd name="connsiteX14" fmla="*/ 38124 w 129834"/>
                    <a:gd name="connsiteY14" fmla="*/ 622553 h 624931"/>
                    <a:gd name="connsiteX15" fmla="*/ 41462 w 129834"/>
                    <a:gd name="connsiteY15" fmla="*/ 616987 h 624931"/>
                    <a:gd name="connsiteX16" fmla="*/ 63724 w 129834"/>
                    <a:gd name="connsiteY16" fmla="*/ 596951 h 624931"/>
                    <a:gd name="connsiteX17" fmla="*/ 102682 w 129834"/>
                    <a:gd name="connsiteY17" fmla="*/ 534619 h 624931"/>
                    <a:gd name="connsiteX18" fmla="*/ 114926 w 129834"/>
                    <a:gd name="connsiteY18" fmla="*/ 488983 h 624931"/>
                    <a:gd name="connsiteX19" fmla="*/ 113813 w 129834"/>
                    <a:gd name="connsiteY19" fmla="*/ 436668 h 624931"/>
                    <a:gd name="connsiteX20" fmla="*/ 97116 w 129834"/>
                    <a:gd name="connsiteY20" fmla="*/ 382127 h 624931"/>
                    <a:gd name="connsiteX21" fmla="*/ 64837 w 129834"/>
                    <a:gd name="connsiteY21" fmla="*/ 329813 h 624931"/>
                    <a:gd name="connsiteX22" fmla="*/ 29219 w 129834"/>
                    <a:gd name="connsiteY22" fmla="*/ 277498 h 624931"/>
                    <a:gd name="connsiteX23" fmla="*/ 5844 w 129834"/>
                    <a:gd name="connsiteY23" fmla="*/ 221844 h 624931"/>
                    <a:gd name="connsiteX24" fmla="*/ 278 w 129834"/>
                    <a:gd name="connsiteY24" fmla="*/ 166190 h 624931"/>
                    <a:gd name="connsiteX25" fmla="*/ 1392 w 129834"/>
                    <a:gd name="connsiteY25" fmla="*/ 116102 h 624931"/>
                    <a:gd name="connsiteX26" fmla="*/ 25879 w 129834"/>
                    <a:gd name="connsiteY26" fmla="*/ 44864 h 624931"/>
                    <a:gd name="connsiteX27" fmla="*/ 40349 w 129834"/>
                    <a:gd name="connsiteY27" fmla="*/ 20376 h 624931"/>
                    <a:gd name="connsiteX28" fmla="*/ 62611 w 129834"/>
                    <a:gd name="connsiteY28" fmla="*/ 341 h 624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29834" h="624931">
                      <a:moveTo>
                        <a:pt x="62611" y="341"/>
                      </a:moveTo>
                      <a:cubicBezTo>
                        <a:pt x="65951" y="2567"/>
                        <a:pt x="61498" y="14811"/>
                        <a:pt x="53706" y="25942"/>
                      </a:cubicBezTo>
                      <a:cubicBezTo>
                        <a:pt x="47028" y="38186"/>
                        <a:pt x="45914" y="34847"/>
                        <a:pt x="38124" y="50429"/>
                      </a:cubicBezTo>
                      <a:cubicBezTo>
                        <a:pt x="30332" y="67126"/>
                        <a:pt x="21427" y="90501"/>
                        <a:pt x="16974" y="119441"/>
                      </a:cubicBezTo>
                      <a:cubicBezTo>
                        <a:pt x="13635" y="135024"/>
                        <a:pt x="13635" y="150607"/>
                        <a:pt x="13635" y="167303"/>
                      </a:cubicBezTo>
                      <a:cubicBezTo>
                        <a:pt x="14748" y="183999"/>
                        <a:pt x="16974" y="201808"/>
                        <a:pt x="21427" y="219618"/>
                      </a:cubicBezTo>
                      <a:cubicBezTo>
                        <a:pt x="26992" y="238540"/>
                        <a:pt x="34784" y="255237"/>
                        <a:pt x="44801" y="273046"/>
                      </a:cubicBezTo>
                      <a:cubicBezTo>
                        <a:pt x="54819" y="289741"/>
                        <a:pt x="67063" y="306437"/>
                        <a:pt x="79307" y="324247"/>
                      </a:cubicBezTo>
                      <a:cubicBezTo>
                        <a:pt x="90438" y="342056"/>
                        <a:pt x="100455" y="359866"/>
                        <a:pt x="109360" y="378788"/>
                      </a:cubicBezTo>
                      <a:cubicBezTo>
                        <a:pt x="119378" y="396597"/>
                        <a:pt x="124943" y="416632"/>
                        <a:pt x="127169" y="435555"/>
                      </a:cubicBezTo>
                      <a:cubicBezTo>
                        <a:pt x="130509" y="454477"/>
                        <a:pt x="130509" y="473399"/>
                        <a:pt x="128282" y="491209"/>
                      </a:cubicBezTo>
                      <a:cubicBezTo>
                        <a:pt x="126056" y="509018"/>
                        <a:pt x="121604" y="525714"/>
                        <a:pt x="114926" y="540185"/>
                      </a:cubicBezTo>
                      <a:cubicBezTo>
                        <a:pt x="101569" y="569125"/>
                        <a:pt x="81533" y="588047"/>
                        <a:pt x="68176" y="601403"/>
                      </a:cubicBezTo>
                      <a:cubicBezTo>
                        <a:pt x="53706" y="613648"/>
                        <a:pt x="57046" y="612535"/>
                        <a:pt x="44801" y="621440"/>
                      </a:cubicBezTo>
                      <a:cubicBezTo>
                        <a:pt x="38124" y="627004"/>
                        <a:pt x="38124" y="624778"/>
                        <a:pt x="38124" y="622553"/>
                      </a:cubicBezTo>
                      <a:cubicBezTo>
                        <a:pt x="38124" y="620326"/>
                        <a:pt x="37011" y="621440"/>
                        <a:pt x="41462" y="616987"/>
                      </a:cubicBezTo>
                      <a:cubicBezTo>
                        <a:pt x="53706" y="606969"/>
                        <a:pt x="50367" y="610308"/>
                        <a:pt x="63724" y="596951"/>
                      </a:cubicBezTo>
                      <a:cubicBezTo>
                        <a:pt x="77081" y="583595"/>
                        <a:pt x="90438" y="562446"/>
                        <a:pt x="102682" y="534619"/>
                      </a:cubicBezTo>
                      <a:cubicBezTo>
                        <a:pt x="108247" y="521262"/>
                        <a:pt x="112700" y="505679"/>
                        <a:pt x="114926" y="488983"/>
                      </a:cubicBezTo>
                      <a:cubicBezTo>
                        <a:pt x="117152" y="472287"/>
                        <a:pt x="117152" y="454477"/>
                        <a:pt x="113813" y="436668"/>
                      </a:cubicBezTo>
                      <a:cubicBezTo>
                        <a:pt x="111587" y="417746"/>
                        <a:pt x="106021" y="399936"/>
                        <a:pt x="97116" y="382127"/>
                      </a:cubicBezTo>
                      <a:cubicBezTo>
                        <a:pt x="88212" y="364318"/>
                        <a:pt x="77081" y="347622"/>
                        <a:pt x="64837" y="329813"/>
                      </a:cubicBezTo>
                      <a:cubicBezTo>
                        <a:pt x="52593" y="313116"/>
                        <a:pt x="40349" y="295307"/>
                        <a:pt x="29219" y="277498"/>
                      </a:cubicBezTo>
                      <a:cubicBezTo>
                        <a:pt x="19201" y="259688"/>
                        <a:pt x="10296" y="240766"/>
                        <a:pt x="5844" y="221844"/>
                      </a:cubicBezTo>
                      <a:cubicBezTo>
                        <a:pt x="1392" y="202921"/>
                        <a:pt x="1392" y="183999"/>
                        <a:pt x="278" y="166190"/>
                      </a:cubicBezTo>
                      <a:cubicBezTo>
                        <a:pt x="278" y="148381"/>
                        <a:pt x="-835" y="131684"/>
                        <a:pt x="1392" y="116102"/>
                      </a:cubicBezTo>
                      <a:cubicBezTo>
                        <a:pt x="5844" y="84935"/>
                        <a:pt x="18087" y="61561"/>
                        <a:pt x="25879" y="44864"/>
                      </a:cubicBezTo>
                      <a:cubicBezTo>
                        <a:pt x="34784" y="29281"/>
                        <a:pt x="32558" y="32620"/>
                        <a:pt x="40349" y="20376"/>
                      </a:cubicBezTo>
                      <a:cubicBezTo>
                        <a:pt x="48141" y="7020"/>
                        <a:pt x="60385" y="-1885"/>
                        <a:pt x="62611" y="34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4" name="任意多边形: 形状 1503" descr="22443087-00c1-4cb8-ae2f-69658e9c18d9"/>
                <p:cNvSpPr/>
                <p:nvPr/>
              </p:nvSpPr>
              <p:spPr>
                <a:xfrm>
                  <a:off x="364662" y="2252485"/>
                  <a:ext cx="230234" cy="609199"/>
                </a:xfrm>
                <a:custGeom>
                  <a:avLst/>
                  <a:gdLst>
                    <a:gd name="connsiteX0" fmla="*/ 2270 w 230234"/>
                    <a:gd name="connsiteY0" fmla="*/ 0 h 609199"/>
                    <a:gd name="connsiteX1" fmla="*/ 22305 w 230234"/>
                    <a:gd name="connsiteY1" fmla="*/ 22262 h 609199"/>
                    <a:gd name="connsiteX2" fmla="*/ 28984 w 230234"/>
                    <a:gd name="connsiteY2" fmla="*/ 33393 h 609199"/>
                    <a:gd name="connsiteX3" fmla="*/ 39001 w 230234"/>
                    <a:gd name="connsiteY3" fmla="*/ 46749 h 609199"/>
                    <a:gd name="connsiteX4" fmla="*/ 99107 w 230234"/>
                    <a:gd name="connsiteY4" fmla="*/ 102403 h 609199"/>
                    <a:gd name="connsiteX5" fmla="*/ 141404 w 230234"/>
                    <a:gd name="connsiteY5" fmla="*/ 140248 h 609199"/>
                    <a:gd name="connsiteX6" fmla="*/ 181476 w 230234"/>
                    <a:gd name="connsiteY6" fmla="*/ 188111 h 609199"/>
                    <a:gd name="connsiteX7" fmla="*/ 229338 w 230234"/>
                    <a:gd name="connsiteY7" fmla="*/ 308323 h 609199"/>
                    <a:gd name="connsiteX8" fmla="*/ 225998 w 230234"/>
                    <a:gd name="connsiteY8" fmla="*/ 372882 h 609199"/>
                    <a:gd name="connsiteX9" fmla="*/ 207076 w 230234"/>
                    <a:gd name="connsiteY9" fmla="*/ 432988 h 609199"/>
                    <a:gd name="connsiteX10" fmla="*/ 148083 w 230234"/>
                    <a:gd name="connsiteY10" fmla="*/ 532052 h 609199"/>
                    <a:gd name="connsiteX11" fmla="*/ 85750 w 230234"/>
                    <a:gd name="connsiteY11" fmla="*/ 587706 h 609199"/>
                    <a:gd name="connsiteX12" fmla="*/ 57924 w 230234"/>
                    <a:gd name="connsiteY12" fmla="*/ 606628 h 609199"/>
                    <a:gd name="connsiteX13" fmla="*/ 51245 w 230234"/>
                    <a:gd name="connsiteY13" fmla="*/ 606628 h 609199"/>
                    <a:gd name="connsiteX14" fmla="*/ 55698 w 230234"/>
                    <a:gd name="connsiteY14" fmla="*/ 602176 h 609199"/>
                    <a:gd name="connsiteX15" fmla="*/ 82412 w 230234"/>
                    <a:gd name="connsiteY15" fmla="*/ 584367 h 609199"/>
                    <a:gd name="connsiteX16" fmla="*/ 138066 w 230234"/>
                    <a:gd name="connsiteY16" fmla="*/ 525373 h 609199"/>
                    <a:gd name="connsiteX17" fmla="*/ 193719 w 230234"/>
                    <a:gd name="connsiteY17" fmla="*/ 429649 h 609199"/>
                    <a:gd name="connsiteX18" fmla="*/ 210416 w 230234"/>
                    <a:gd name="connsiteY18" fmla="*/ 371769 h 609199"/>
                    <a:gd name="connsiteX19" fmla="*/ 211529 w 230234"/>
                    <a:gd name="connsiteY19" fmla="*/ 309436 h 609199"/>
                    <a:gd name="connsiteX20" fmla="*/ 165892 w 230234"/>
                    <a:gd name="connsiteY20" fmla="*/ 194789 h 609199"/>
                    <a:gd name="connsiteX21" fmla="*/ 129161 w 230234"/>
                    <a:gd name="connsiteY21" fmla="*/ 148039 h 609199"/>
                    <a:gd name="connsiteX22" fmla="*/ 85750 w 230234"/>
                    <a:gd name="connsiteY22" fmla="*/ 112421 h 609199"/>
                    <a:gd name="connsiteX23" fmla="*/ 25644 w 230234"/>
                    <a:gd name="connsiteY23" fmla="*/ 53428 h 609199"/>
                    <a:gd name="connsiteX24" fmla="*/ 15626 w 230234"/>
                    <a:gd name="connsiteY24" fmla="*/ 40071 h 609199"/>
                    <a:gd name="connsiteX25" fmla="*/ 7834 w 230234"/>
                    <a:gd name="connsiteY25" fmla="*/ 27827 h 609199"/>
                    <a:gd name="connsiteX26" fmla="*/ 2270 w 230234"/>
                    <a:gd name="connsiteY26" fmla="*/ 0 h 609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30234" h="609199">
                      <a:moveTo>
                        <a:pt x="2270" y="0"/>
                      </a:moveTo>
                      <a:cubicBezTo>
                        <a:pt x="5609" y="1113"/>
                        <a:pt x="14513" y="11131"/>
                        <a:pt x="22305" y="22262"/>
                      </a:cubicBezTo>
                      <a:cubicBezTo>
                        <a:pt x="26758" y="27827"/>
                        <a:pt x="27871" y="30053"/>
                        <a:pt x="28984" y="33393"/>
                      </a:cubicBezTo>
                      <a:cubicBezTo>
                        <a:pt x="31209" y="35619"/>
                        <a:pt x="32323" y="38958"/>
                        <a:pt x="39001" y="46749"/>
                      </a:cubicBezTo>
                      <a:cubicBezTo>
                        <a:pt x="51245" y="61220"/>
                        <a:pt x="72394" y="80142"/>
                        <a:pt x="99107" y="102403"/>
                      </a:cubicBezTo>
                      <a:cubicBezTo>
                        <a:pt x="112464" y="113535"/>
                        <a:pt x="126935" y="126891"/>
                        <a:pt x="141404" y="140248"/>
                      </a:cubicBezTo>
                      <a:cubicBezTo>
                        <a:pt x="155875" y="154718"/>
                        <a:pt x="169231" y="170302"/>
                        <a:pt x="181476" y="188111"/>
                      </a:cubicBezTo>
                      <a:cubicBezTo>
                        <a:pt x="204850" y="222616"/>
                        <a:pt x="224885" y="264913"/>
                        <a:pt x="229338" y="308323"/>
                      </a:cubicBezTo>
                      <a:cubicBezTo>
                        <a:pt x="231564" y="330584"/>
                        <a:pt x="229338" y="351734"/>
                        <a:pt x="225998" y="372882"/>
                      </a:cubicBezTo>
                      <a:cubicBezTo>
                        <a:pt x="222659" y="394030"/>
                        <a:pt x="214868" y="414065"/>
                        <a:pt x="207076" y="432988"/>
                      </a:cubicBezTo>
                      <a:cubicBezTo>
                        <a:pt x="190381" y="470832"/>
                        <a:pt x="170344" y="505338"/>
                        <a:pt x="148083" y="532052"/>
                      </a:cubicBezTo>
                      <a:cubicBezTo>
                        <a:pt x="125821" y="557653"/>
                        <a:pt x="102447" y="575462"/>
                        <a:pt x="85750" y="587706"/>
                      </a:cubicBezTo>
                      <a:cubicBezTo>
                        <a:pt x="67941" y="599949"/>
                        <a:pt x="72394" y="598836"/>
                        <a:pt x="57924" y="606628"/>
                      </a:cubicBezTo>
                      <a:cubicBezTo>
                        <a:pt x="51245" y="611081"/>
                        <a:pt x="51245" y="608855"/>
                        <a:pt x="51245" y="606628"/>
                      </a:cubicBezTo>
                      <a:cubicBezTo>
                        <a:pt x="51245" y="605515"/>
                        <a:pt x="50132" y="605515"/>
                        <a:pt x="55698" y="602176"/>
                      </a:cubicBezTo>
                      <a:cubicBezTo>
                        <a:pt x="70167" y="594385"/>
                        <a:pt x="65715" y="596610"/>
                        <a:pt x="82412" y="584367"/>
                      </a:cubicBezTo>
                      <a:cubicBezTo>
                        <a:pt x="97994" y="572122"/>
                        <a:pt x="116916" y="550974"/>
                        <a:pt x="138066" y="525373"/>
                      </a:cubicBezTo>
                      <a:cubicBezTo>
                        <a:pt x="158101" y="499772"/>
                        <a:pt x="178136" y="466380"/>
                        <a:pt x="193719" y="429649"/>
                      </a:cubicBezTo>
                      <a:cubicBezTo>
                        <a:pt x="200398" y="411840"/>
                        <a:pt x="208190" y="391804"/>
                        <a:pt x="210416" y="371769"/>
                      </a:cubicBezTo>
                      <a:cubicBezTo>
                        <a:pt x="213755" y="350620"/>
                        <a:pt x="213755" y="330584"/>
                        <a:pt x="211529" y="309436"/>
                      </a:cubicBezTo>
                      <a:cubicBezTo>
                        <a:pt x="207076" y="267139"/>
                        <a:pt x="189267" y="228182"/>
                        <a:pt x="165892" y="194789"/>
                      </a:cubicBezTo>
                      <a:cubicBezTo>
                        <a:pt x="154762" y="178092"/>
                        <a:pt x="143630" y="161397"/>
                        <a:pt x="129161" y="148039"/>
                      </a:cubicBezTo>
                      <a:cubicBezTo>
                        <a:pt x="114690" y="134683"/>
                        <a:pt x="99107" y="123552"/>
                        <a:pt x="85750" y="112421"/>
                      </a:cubicBezTo>
                      <a:cubicBezTo>
                        <a:pt x="59036" y="90160"/>
                        <a:pt x="39001" y="69011"/>
                        <a:pt x="25644" y="53428"/>
                      </a:cubicBezTo>
                      <a:cubicBezTo>
                        <a:pt x="20079" y="46749"/>
                        <a:pt x="17853" y="43410"/>
                        <a:pt x="15626" y="40071"/>
                      </a:cubicBezTo>
                      <a:cubicBezTo>
                        <a:pt x="13400" y="36732"/>
                        <a:pt x="12287" y="34506"/>
                        <a:pt x="7834" y="27827"/>
                      </a:cubicBezTo>
                      <a:cubicBezTo>
                        <a:pt x="43" y="14470"/>
                        <a:pt x="-2183" y="0"/>
                        <a:pt x="227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5" name="任意多边形: 形状 1504" descr="1baf35e1-baf9-42d2-a4e2-42b1f623019b"/>
                <p:cNvSpPr/>
                <p:nvPr/>
              </p:nvSpPr>
              <p:spPr>
                <a:xfrm>
                  <a:off x="1197599" y="2285522"/>
                  <a:ext cx="243158" cy="208039"/>
                </a:xfrm>
                <a:custGeom>
                  <a:avLst/>
                  <a:gdLst>
                    <a:gd name="connsiteX0" fmla="*/ 203383 w 243158"/>
                    <a:gd name="connsiteY0" fmla="*/ 78 h 208039"/>
                    <a:gd name="connsiteX1" fmla="*/ 234550 w 243158"/>
                    <a:gd name="connsiteY1" fmla="*/ 12600 h 208039"/>
                    <a:gd name="connsiteX2" fmla="*/ 242340 w 243158"/>
                    <a:gd name="connsiteY2" fmla="*/ 40426 h 208039"/>
                    <a:gd name="connsiteX3" fmla="*/ 231210 w 243158"/>
                    <a:gd name="connsiteY3" fmla="*/ 63801 h 208039"/>
                    <a:gd name="connsiteX4" fmla="*/ 198931 w 243158"/>
                    <a:gd name="connsiteY4" fmla="*/ 101646 h 208039"/>
                    <a:gd name="connsiteX5" fmla="*/ 132146 w 243158"/>
                    <a:gd name="connsiteY5" fmla="*/ 160640 h 208039"/>
                    <a:gd name="connsiteX6" fmla="*/ 77605 w 243158"/>
                    <a:gd name="connsiteY6" fmla="*/ 192918 h 208039"/>
                    <a:gd name="connsiteX7" fmla="*/ 57570 w 243158"/>
                    <a:gd name="connsiteY7" fmla="*/ 206276 h 208039"/>
                    <a:gd name="connsiteX8" fmla="*/ 52004 w 243158"/>
                    <a:gd name="connsiteY8" fmla="*/ 206276 h 208039"/>
                    <a:gd name="connsiteX9" fmla="*/ 54231 w 243158"/>
                    <a:gd name="connsiteY9" fmla="*/ 201823 h 208039"/>
                    <a:gd name="connsiteX10" fmla="*/ 74266 w 243158"/>
                    <a:gd name="connsiteY10" fmla="*/ 188466 h 208039"/>
                    <a:gd name="connsiteX11" fmla="*/ 123242 w 243158"/>
                    <a:gd name="connsiteY11" fmla="*/ 150622 h 208039"/>
                    <a:gd name="connsiteX12" fmla="*/ 187800 w 243158"/>
                    <a:gd name="connsiteY12" fmla="*/ 93854 h 208039"/>
                    <a:gd name="connsiteX13" fmla="*/ 217853 w 243158"/>
                    <a:gd name="connsiteY13" fmla="*/ 58235 h 208039"/>
                    <a:gd name="connsiteX14" fmla="*/ 220079 w 243158"/>
                    <a:gd name="connsiteY14" fmla="*/ 21504 h 208039"/>
                    <a:gd name="connsiteX15" fmla="*/ 201157 w 243158"/>
                    <a:gd name="connsiteY15" fmla="*/ 14826 h 208039"/>
                    <a:gd name="connsiteX16" fmla="*/ 178896 w 243158"/>
                    <a:gd name="connsiteY16" fmla="*/ 19278 h 208039"/>
                    <a:gd name="connsiteX17" fmla="*/ 141051 w 243158"/>
                    <a:gd name="connsiteY17" fmla="*/ 47105 h 208039"/>
                    <a:gd name="connsiteX18" fmla="*/ 105432 w 243158"/>
                    <a:gd name="connsiteY18" fmla="*/ 76046 h 208039"/>
                    <a:gd name="connsiteX19" fmla="*/ 78718 w 243158"/>
                    <a:gd name="connsiteY19" fmla="*/ 106099 h 208039"/>
                    <a:gd name="connsiteX20" fmla="*/ 36422 w 243158"/>
                    <a:gd name="connsiteY20" fmla="*/ 149508 h 208039"/>
                    <a:gd name="connsiteX21" fmla="*/ 20839 w 243158"/>
                    <a:gd name="connsiteY21" fmla="*/ 166204 h 208039"/>
                    <a:gd name="connsiteX22" fmla="*/ 803 w 243158"/>
                    <a:gd name="connsiteY22" fmla="*/ 179562 h 208039"/>
                    <a:gd name="connsiteX23" fmla="*/ 9708 w 243158"/>
                    <a:gd name="connsiteY23" fmla="*/ 159527 h 208039"/>
                    <a:gd name="connsiteX24" fmla="*/ 26404 w 243158"/>
                    <a:gd name="connsiteY24" fmla="*/ 142830 h 208039"/>
                    <a:gd name="connsiteX25" fmla="*/ 66475 w 243158"/>
                    <a:gd name="connsiteY25" fmla="*/ 97194 h 208039"/>
                    <a:gd name="connsiteX26" fmla="*/ 95415 w 243158"/>
                    <a:gd name="connsiteY26" fmla="*/ 68254 h 208039"/>
                    <a:gd name="connsiteX27" fmla="*/ 129920 w 243158"/>
                    <a:gd name="connsiteY27" fmla="*/ 37087 h 208039"/>
                    <a:gd name="connsiteX28" fmla="*/ 172217 w 243158"/>
                    <a:gd name="connsiteY28" fmla="*/ 5921 h 208039"/>
                    <a:gd name="connsiteX29" fmla="*/ 203383 w 243158"/>
                    <a:gd name="connsiteY29" fmla="*/ 78 h 208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43158" h="208039">
                      <a:moveTo>
                        <a:pt x="203383" y="78"/>
                      </a:moveTo>
                      <a:cubicBezTo>
                        <a:pt x="214514" y="634"/>
                        <a:pt x="225645" y="4252"/>
                        <a:pt x="234550" y="12600"/>
                      </a:cubicBezTo>
                      <a:cubicBezTo>
                        <a:pt x="242340" y="20391"/>
                        <a:pt x="244567" y="31522"/>
                        <a:pt x="242340" y="40426"/>
                      </a:cubicBezTo>
                      <a:cubicBezTo>
                        <a:pt x="240114" y="49331"/>
                        <a:pt x="235662" y="56009"/>
                        <a:pt x="231210" y="63801"/>
                      </a:cubicBezTo>
                      <a:cubicBezTo>
                        <a:pt x="221192" y="78272"/>
                        <a:pt x="210061" y="90515"/>
                        <a:pt x="198931" y="101646"/>
                      </a:cubicBezTo>
                      <a:cubicBezTo>
                        <a:pt x="176669" y="125021"/>
                        <a:pt x="153295" y="145056"/>
                        <a:pt x="132146" y="160640"/>
                      </a:cubicBezTo>
                      <a:cubicBezTo>
                        <a:pt x="109884" y="175109"/>
                        <a:pt x="90962" y="185126"/>
                        <a:pt x="77605" y="192918"/>
                      </a:cubicBezTo>
                      <a:cubicBezTo>
                        <a:pt x="64249" y="200710"/>
                        <a:pt x="67588" y="199597"/>
                        <a:pt x="57570" y="206276"/>
                      </a:cubicBezTo>
                      <a:cubicBezTo>
                        <a:pt x="53117" y="209615"/>
                        <a:pt x="53117" y="207389"/>
                        <a:pt x="52004" y="206276"/>
                      </a:cubicBezTo>
                      <a:cubicBezTo>
                        <a:pt x="50891" y="204049"/>
                        <a:pt x="49778" y="205163"/>
                        <a:pt x="54231" y="201823"/>
                      </a:cubicBezTo>
                      <a:cubicBezTo>
                        <a:pt x="64249" y="195144"/>
                        <a:pt x="62022" y="197371"/>
                        <a:pt x="74266" y="188466"/>
                      </a:cubicBezTo>
                      <a:cubicBezTo>
                        <a:pt x="86510" y="179562"/>
                        <a:pt x="103206" y="166204"/>
                        <a:pt x="123242" y="150622"/>
                      </a:cubicBezTo>
                      <a:cubicBezTo>
                        <a:pt x="144390" y="135038"/>
                        <a:pt x="166652" y="116116"/>
                        <a:pt x="187800" y="93854"/>
                      </a:cubicBezTo>
                      <a:cubicBezTo>
                        <a:pt x="197818" y="82723"/>
                        <a:pt x="210061" y="70480"/>
                        <a:pt x="217853" y="58235"/>
                      </a:cubicBezTo>
                      <a:cubicBezTo>
                        <a:pt x="225645" y="45992"/>
                        <a:pt x="230097" y="30408"/>
                        <a:pt x="220079" y="21504"/>
                      </a:cubicBezTo>
                      <a:cubicBezTo>
                        <a:pt x="215627" y="18165"/>
                        <a:pt x="208948" y="14826"/>
                        <a:pt x="201157" y="14826"/>
                      </a:cubicBezTo>
                      <a:cubicBezTo>
                        <a:pt x="193365" y="14826"/>
                        <a:pt x="185574" y="15939"/>
                        <a:pt x="178896" y="19278"/>
                      </a:cubicBezTo>
                      <a:cubicBezTo>
                        <a:pt x="165538" y="25957"/>
                        <a:pt x="153295" y="37087"/>
                        <a:pt x="141051" y="47105"/>
                      </a:cubicBezTo>
                      <a:cubicBezTo>
                        <a:pt x="128808" y="57122"/>
                        <a:pt x="115450" y="66028"/>
                        <a:pt x="105432" y="76046"/>
                      </a:cubicBezTo>
                      <a:cubicBezTo>
                        <a:pt x="95415" y="86062"/>
                        <a:pt x="87623" y="97194"/>
                        <a:pt x="78718" y="106099"/>
                      </a:cubicBezTo>
                      <a:cubicBezTo>
                        <a:pt x="60909" y="123908"/>
                        <a:pt x="46440" y="138377"/>
                        <a:pt x="36422" y="149508"/>
                      </a:cubicBezTo>
                      <a:cubicBezTo>
                        <a:pt x="26404" y="160640"/>
                        <a:pt x="28630" y="157300"/>
                        <a:pt x="20839" y="166204"/>
                      </a:cubicBezTo>
                      <a:cubicBezTo>
                        <a:pt x="13047" y="175109"/>
                        <a:pt x="3029" y="181788"/>
                        <a:pt x="803" y="179562"/>
                      </a:cubicBezTo>
                      <a:cubicBezTo>
                        <a:pt x="-1424" y="177336"/>
                        <a:pt x="803" y="167318"/>
                        <a:pt x="9708" y="159527"/>
                      </a:cubicBezTo>
                      <a:cubicBezTo>
                        <a:pt x="16387" y="150622"/>
                        <a:pt x="17500" y="153961"/>
                        <a:pt x="26404" y="142830"/>
                      </a:cubicBezTo>
                      <a:cubicBezTo>
                        <a:pt x="35309" y="131699"/>
                        <a:pt x="48666" y="116116"/>
                        <a:pt x="66475" y="97194"/>
                      </a:cubicBezTo>
                      <a:cubicBezTo>
                        <a:pt x="75379" y="88289"/>
                        <a:pt x="85397" y="78272"/>
                        <a:pt x="95415" y="68254"/>
                      </a:cubicBezTo>
                      <a:cubicBezTo>
                        <a:pt x="106545" y="58235"/>
                        <a:pt x="117676" y="47105"/>
                        <a:pt x="129920" y="37087"/>
                      </a:cubicBezTo>
                      <a:cubicBezTo>
                        <a:pt x="142164" y="25957"/>
                        <a:pt x="154408" y="14826"/>
                        <a:pt x="172217" y="5921"/>
                      </a:cubicBezTo>
                      <a:cubicBezTo>
                        <a:pt x="181122" y="2025"/>
                        <a:pt x="192252" y="-479"/>
                        <a:pt x="203383" y="7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6" name="任意多边形: 形状 1505" descr="f1349025-2da6-4429-a283-b4fcd1ac8c63"/>
                <p:cNvSpPr/>
                <p:nvPr/>
              </p:nvSpPr>
              <p:spPr>
                <a:xfrm>
                  <a:off x="1127945" y="2208734"/>
                  <a:ext cx="155271" cy="215551"/>
                </a:xfrm>
                <a:custGeom>
                  <a:avLst/>
                  <a:gdLst>
                    <a:gd name="connsiteX0" fmla="*/ 89380 w 155271"/>
                    <a:gd name="connsiteY0" fmla="*/ 341 h 215551"/>
                    <a:gd name="connsiteX1" fmla="*/ 139468 w 155271"/>
                    <a:gd name="connsiteY1" fmla="*/ 20376 h 215551"/>
                    <a:gd name="connsiteX2" fmla="*/ 155051 w 155271"/>
                    <a:gd name="connsiteY2" fmla="*/ 62674 h 215551"/>
                    <a:gd name="connsiteX3" fmla="*/ 150598 w 155271"/>
                    <a:gd name="connsiteY3" fmla="*/ 101631 h 215551"/>
                    <a:gd name="connsiteX4" fmla="*/ 143920 w 155271"/>
                    <a:gd name="connsiteY4" fmla="*/ 136136 h 215551"/>
                    <a:gd name="connsiteX5" fmla="*/ 120546 w 155271"/>
                    <a:gd name="connsiteY5" fmla="*/ 183999 h 215551"/>
                    <a:gd name="connsiteX6" fmla="*/ 110528 w 155271"/>
                    <a:gd name="connsiteY6" fmla="*/ 201808 h 215551"/>
                    <a:gd name="connsiteX7" fmla="*/ 94945 w 155271"/>
                    <a:gd name="connsiteY7" fmla="*/ 215165 h 215551"/>
                    <a:gd name="connsiteX8" fmla="*/ 96058 w 155271"/>
                    <a:gd name="connsiteY8" fmla="*/ 197356 h 215551"/>
                    <a:gd name="connsiteX9" fmla="*/ 107188 w 155271"/>
                    <a:gd name="connsiteY9" fmla="*/ 180660 h 215551"/>
                    <a:gd name="connsiteX10" fmla="*/ 127224 w 155271"/>
                    <a:gd name="connsiteY10" fmla="*/ 133910 h 215551"/>
                    <a:gd name="connsiteX11" fmla="*/ 136128 w 155271"/>
                    <a:gd name="connsiteY11" fmla="*/ 101631 h 215551"/>
                    <a:gd name="connsiteX12" fmla="*/ 138355 w 155271"/>
                    <a:gd name="connsiteY12" fmla="*/ 64900 h 215551"/>
                    <a:gd name="connsiteX13" fmla="*/ 124997 w 155271"/>
                    <a:gd name="connsiteY13" fmla="*/ 30394 h 215551"/>
                    <a:gd name="connsiteX14" fmla="*/ 91606 w 155271"/>
                    <a:gd name="connsiteY14" fmla="*/ 17037 h 215551"/>
                    <a:gd name="connsiteX15" fmla="*/ 59326 w 155271"/>
                    <a:gd name="connsiteY15" fmla="*/ 37073 h 215551"/>
                    <a:gd name="connsiteX16" fmla="*/ 35952 w 155271"/>
                    <a:gd name="connsiteY16" fmla="*/ 71578 h 215551"/>
                    <a:gd name="connsiteX17" fmla="*/ 14803 w 155271"/>
                    <a:gd name="connsiteY17" fmla="*/ 139476 h 215551"/>
                    <a:gd name="connsiteX18" fmla="*/ 9238 w 155271"/>
                    <a:gd name="connsiteY18" fmla="*/ 188451 h 215551"/>
                    <a:gd name="connsiteX19" fmla="*/ 12577 w 155271"/>
                    <a:gd name="connsiteY19" fmla="*/ 207373 h 215551"/>
                    <a:gd name="connsiteX20" fmla="*/ 9238 w 155271"/>
                    <a:gd name="connsiteY20" fmla="*/ 210713 h 215551"/>
                    <a:gd name="connsiteX21" fmla="*/ 5899 w 155271"/>
                    <a:gd name="connsiteY21" fmla="*/ 207373 h 215551"/>
                    <a:gd name="connsiteX22" fmla="*/ 2559 w 155271"/>
                    <a:gd name="connsiteY22" fmla="*/ 188451 h 215551"/>
                    <a:gd name="connsiteX23" fmla="*/ 1446 w 155271"/>
                    <a:gd name="connsiteY23" fmla="*/ 137250 h 215551"/>
                    <a:gd name="connsiteX24" fmla="*/ 22594 w 155271"/>
                    <a:gd name="connsiteY24" fmla="*/ 66013 h 215551"/>
                    <a:gd name="connsiteX25" fmla="*/ 47082 w 155271"/>
                    <a:gd name="connsiteY25" fmla="*/ 29281 h 215551"/>
                    <a:gd name="connsiteX26" fmla="*/ 63779 w 155271"/>
                    <a:gd name="connsiteY26" fmla="*/ 11472 h 215551"/>
                    <a:gd name="connsiteX27" fmla="*/ 89380 w 155271"/>
                    <a:gd name="connsiteY27" fmla="*/ 341 h 215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55271" h="215551">
                      <a:moveTo>
                        <a:pt x="89380" y="341"/>
                      </a:moveTo>
                      <a:cubicBezTo>
                        <a:pt x="109415" y="-1886"/>
                        <a:pt x="128337" y="7020"/>
                        <a:pt x="139468" y="20376"/>
                      </a:cubicBezTo>
                      <a:cubicBezTo>
                        <a:pt x="150598" y="33734"/>
                        <a:pt x="153937" y="49316"/>
                        <a:pt x="155051" y="62674"/>
                      </a:cubicBezTo>
                      <a:cubicBezTo>
                        <a:pt x="156163" y="76030"/>
                        <a:pt x="152824" y="89388"/>
                        <a:pt x="150598" y="101631"/>
                      </a:cubicBezTo>
                      <a:cubicBezTo>
                        <a:pt x="148373" y="113875"/>
                        <a:pt x="147259" y="126118"/>
                        <a:pt x="143920" y="136136"/>
                      </a:cubicBezTo>
                      <a:cubicBezTo>
                        <a:pt x="137241" y="157285"/>
                        <a:pt x="126110" y="172867"/>
                        <a:pt x="120546" y="183999"/>
                      </a:cubicBezTo>
                      <a:cubicBezTo>
                        <a:pt x="114980" y="196243"/>
                        <a:pt x="116093" y="192904"/>
                        <a:pt x="110528" y="201808"/>
                      </a:cubicBezTo>
                      <a:cubicBezTo>
                        <a:pt x="106075" y="209600"/>
                        <a:pt x="98283" y="217391"/>
                        <a:pt x="94945" y="215165"/>
                      </a:cubicBezTo>
                      <a:cubicBezTo>
                        <a:pt x="91606" y="212939"/>
                        <a:pt x="92719" y="204034"/>
                        <a:pt x="96058" y="197356"/>
                      </a:cubicBezTo>
                      <a:cubicBezTo>
                        <a:pt x="100510" y="188451"/>
                        <a:pt x="101623" y="191790"/>
                        <a:pt x="107188" y="180660"/>
                      </a:cubicBezTo>
                      <a:cubicBezTo>
                        <a:pt x="112754" y="169529"/>
                        <a:pt x="120546" y="153945"/>
                        <a:pt x="127224" y="133910"/>
                      </a:cubicBezTo>
                      <a:cubicBezTo>
                        <a:pt x="130563" y="123892"/>
                        <a:pt x="133902" y="112762"/>
                        <a:pt x="136128" y="101631"/>
                      </a:cubicBezTo>
                      <a:cubicBezTo>
                        <a:pt x="138355" y="89388"/>
                        <a:pt x="139468" y="77143"/>
                        <a:pt x="138355" y="64900"/>
                      </a:cubicBezTo>
                      <a:cubicBezTo>
                        <a:pt x="137241" y="52656"/>
                        <a:pt x="133902" y="40412"/>
                        <a:pt x="124997" y="30394"/>
                      </a:cubicBezTo>
                      <a:cubicBezTo>
                        <a:pt x="117206" y="21489"/>
                        <a:pt x="102736" y="15924"/>
                        <a:pt x="91606" y="17037"/>
                      </a:cubicBezTo>
                      <a:cubicBezTo>
                        <a:pt x="80475" y="17037"/>
                        <a:pt x="68231" y="25942"/>
                        <a:pt x="59326" y="37073"/>
                      </a:cubicBezTo>
                      <a:cubicBezTo>
                        <a:pt x="50421" y="48203"/>
                        <a:pt x="42630" y="59334"/>
                        <a:pt x="35952" y="71578"/>
                      </a:cubicBezTo>
                      <a:cubicBezTo>
                        <a:pt x="22594" y="94953"/>
                        <a:pt x="18142" y="119441"/>
                        <a:pt x="14803" y="139476"/>
                      </a:cubicBezTo>
                      <a:cubicBezTo>
                        <a:pt x="11464" y="159511"/>
                        <a:pt x="8125" y="176208"/>
                        <a:pt x="9238" y="188451"/>
                      </a:cubicBezTo>
                      <a:cubicBezTo>
                        <a:pt x="10351" y="200695"/>
                        <a:pt x="11464" y="198469"/>
                        <a:pt x="12577" y="207373"/>
                      </a:cubicBezTo>
                      <a:cubicBezTo>
                        <a:pt x="13690" y="211826"/>
                        <a:pt x="11464" y="210713"/>
                        <a:pt x="9238" y="210713"/>
                      </a:cubicBezTo>
                      <a:cubicBezTo>
                        <a:pt x="7012" y="210713"/>
                        <a:pt x="7012" y="211826"/>
                        <a:pt x="5899" y="207373"/>
                      </a:cubicBezTo>
                      <a:cubicBezTo>
                        <a:pt x="3672" y="198469"/>
                        <a:pt x="4786" y="200695"/>
                        <a:pt x="2559" y="188451"/>
                      </a:cubicBezTo>
                      <a:cubicBezTo>
                        <a:pt x="1446" y="176208"/>
                        <a:pt x="-1893" y="158398"/>
                        <a:pt x="1446" y="137250"/>
                      </a:cubicBezTo>
                      <a:cubicBezTo>
                        <a:pt x="3672" y="116101"/>
                        <a:pt x="10351" y="90501"/>
                        <a:pt x="22594" y="66013"/>
                      </a:cubicBezTo>
                      <a:cubicBezTo>
                        <a:pt x="29273" y="53769"/>
                        <a:pt x="38178" y="41526"/>
                        <a:pt x="47082" y="29281"/>
                      </a:cubicBezTo>
                      <a:cubicBezTo>
                        <a:pt x="51534" y="22602"/>
                        <a:pt x="57100" y="17037"/>
                        <a:pt x="63779" y="11472"/>
                      </a:cubicBezTo>
                      <a:cubicBezTo>
                        <a:pt x="70456" y="5907"/>
                        <a:pt x="79361" y="1454"/>
                        <a:pt x="89380" y="34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7" name="任意多边形: 形状 1506" descr="8f045255-18e7-4a6f-a051-7bfa02e48f7f"/>
                <p:cNvSpPr/>
                <p:nvPr/>
              </p:nvSpPr>
              <p:spPr>
                <a:xfrm>
                  <a:off x="985093" y="2166499"/>
                  <a:ext cx="146700" cy="235316"/>
                </a:xfrm>
                <a:custGeom>
                  <a:avLst/>
                  <a:gdLst>
                    <a:gd name="connsiteX0" fmla="*/ 59702 w 146700"/>
                    <a:gd name="connsiteY0" fmla="*/ 279 h 235316"/>
                    <a:gd name="connsiteX1" fmla="*/ 87529 w 146700"/>
                    <a:gd name="connsiteY1" fmla="*/ 9183 h 235316"/>
                    <a:gd name="connsiteX2" fmla="*/ 119808 w 146700"/>
                    <a:gd name="connsiteY2" fmla="*/ 47027 h 235316"/>
                    <a:gd name="connsiteX3" fmla="*/ 133165 w 146700"/>
                    <a:gd name="connsiteY3" fmla="*/ 87099 h 235316"/>
                    <a:gd name="connsiteX4" fmla="*/ 144296 w 146700"/>
                    <a:gd name="connsiteY4" fmla="*/ 122717 h 235316"/>
                    <a:gd name="connsiteX5" fmla="*/ 146522 w 146700"/>
                    <a:gd name="connsiteY5" fmla="*/ 178371 h 235316"/>
                    <a:gd name="connsiteX6" fmla="*/ 144296 w 146700"/>
                    <a:gd name="connsiteY6" fmla="*/ 199519 h 235316"/>
                    <a:gd name="connsiteX7" fmla="*/ 134279 w 146700"/>
                    <a:gd name="connsiteY7" fmla="*/ 218442 h 235316"/>
                    <a:gd name="connsiteX8" fmla="*/ 127600 w 146700"/>
                    <a:gd name="connsiteY8" fmla="*/ 199519 h 235316"/>
                    <a:gd name="connsiteX9" fmla="*/ 130939 w 146700"/>
                    <a:gd name="connsiteY9" fmla="*/ 179484 h 235316"/>
                    <a:gd name="connsiteX10" fmla="*/ 126487 w 146700"/>
                    <a:gd name="connsiteY10" fmla="*/ 126056 h 235316"/>
                    <a:gd name="connsiteX11" fmla="*/ 117582 w 146700"/>
                    <a:gd name="connsiteY11" fmla="*/ 91551 h 235316"/>
                    <a:gd name="connsiteX12" fmla="*/ 103112 w 146700"/>
                    <a:gd name="connsiteY12" fmla="*/ 53706 h 235316"/>
                    <a:gd name="connsiteX13" fmla="*/ 76398 w 146700"/>
                    <a:gd name="connsiteY13" fmla="*/ 22540 h 235316"/>
                    <a:gd name="connsiteX14" fmla="*/ 37440 w 146700"/>
                    <a:gd name="connsiteY14" fmla="*/ 20314 h 235316"/>
                    <a:gd name="connsiteX15" fmla="*/ 14065 w 146700"/>
                    <a:gd name="connsiteY15" fmla="*/ 51480 h 235316"/>
                    <a:gd name="connsiteX16" fmla="*/ 18518 w 146700"/>
                    <a:gd name="connsiteY16" fmla="*/ 91551 h 235316"/>
                    <a:gd name="connsiteX17" fmla="*/ 51911 w 146700"/>
                    <a:gd name="connsiteY17" fmla="*/ 162788 h 235316"/>
                    <a:gd name="connsiteX18" fmla="*/ 75285 w 146700"/>
                    <a:gd name="connsiteY18" fmla="*/ 212876 h 235316"/>
                    <a:gd name="connsiteX19" fmla="*/ 86415 w 146700"/>
                    <a:gd name="connsiteY19" fmla="*/ 230685 h 235316"/>
                    <a:gd name="connsiteX20" fmla="*/ 85303 w 146700"/>
                    <a:gd name="connsiteY20" fmla="*/ 235138 h 235316"/>
                    <a:gd name="connsiteX21" fmla="*/ 80851 w 146700"/>
                    <a:gd name="connsiteY21" fmla="*/ 232912 h 235316"/>
                    <a:gd name="connsiteX22" fmla="*/ 69720 w 146700"/>
                    <a:gd name="connsiteY22" fmla="*/ 215103 h 235316"/>
                    <a:gd name="connsiteX23" fmla="*/ 39666 w 146700"/>
                    <a:gd name="connsiteY23" fmla="*/ 167240 h 235316"/>
                    <a:gd name="connsiteX24" fmla="*/ 6275 w 146700"/>
                    <a:gd name="connsiteY24" fmla="*/ 94890 h 235316"/>
                    <a:gd name="connsiteX25" fmla="*/ 709 w 146700"/>
                    <a:gd name="connsiteY25" fmla="*/ 49254 h 235316"/>
                    <a:gd name="connsiteX26" fmla="*/ 29649 w 146700"/>
                    <a:gd name="connsiteY26" fmla="*/ 6957 h 235316"/>
                    <a:gd name="connsiteX27" fmla="*/ 59702 w 146700"/>
                    <a:gd name="connsiteY27" fmla="*/ 279 h 235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46700" h="235316">
                      <a:moveTo>
                        <a:pt x="59702" y="279"/>
                      </a:moveTo>
                      <a:cubicBezTo>
                        <a:pt x="69720" y="1392"/>
                        <a:pt x="79738" y="4731"/>
                        <a:pt x="87529" y="9183"/>
                      </a:cubicBezTo>
                      <a:cubicBezTo>
                        <a:pt x="104225" y="19201"/>
                        <a:pt x="113130" y="33671"/>
                        <a:pt x="119808" y="47027"/>
                      </a:cubicBezTo>
                      <a:cubicBezTo>
                        <a:pt x="126487" y="60385"/>
                        <a:pt x="128713" y="74854"/>
                        <a:pt x="133165" y="87099"/>
                      </a:cubicBezTo>
                      <a:cubicBezTo>
                        <a:pt x="137618" y="99342"/>
                        <a:pt x="142069" y="111586"/>
                        <a:pt x="144296" y="122717"/>
                      </a:cubicBezTo>
                      <a:cubicBezTo>
                        <a:pt x="147635" y="146092"/>
                        <a:pt x="146522" y="165014"/>
                        <a:pt x="146522" y="178371"/>
                      </a:cubicBezTo>
                      <a:cubicBezTo>
                        <a:pt x="145409" y="191728"/>
                        <a:pt x="145409" y="189502"/>
                        <a:pt x="144296" y="199519"/>
                      </a:cubicBezTo>
                      <a:cubicBezTo>
                        <a:pt x="143183" y="210650"/>
                        <a:pt x="137618" y="219555"/>
                        <a:pt x="134279" y="218442"/>
                      </a:cubicBezTo>
                      <a:cubicBezTo>
                        <a:pt x="130939" y="217329"/>
                        <a:pt x="127600" y="208424"/>
                        <a:pt x="127600" y="199519"/>
                      </a:cubicBezTo>
                      <a:cubicBezTo>
                        <a:pt x="128713" y="189502"/>
                        <a:pt x="130939" y="192841"/>
                        <a:pt x="130939" y="179484"/>
                      </a:cubicBezTo>
                      <a:cubicBezTo>
                        <a:pt x="130939" y="166127"/>
                        <a:pt x="130939" y="148317"/>
                        <a:pt x="126487" y="126056"/>
                      </a:cubicBezTo>
                      <a:cubicBezTo>
                        <a:pt x="124260" y="114926"/>
                        <a:pt x="120921" y="103795"/>
                        <a:pt x="117582" y="91551"/>
                      </a:cubicBezTo>
                      <a:cubicBezTo>
                        <a:pt x="114242" y="79307"/>
                        <a:pt x="108678" y="65949"/>
                        <a:pt x="103112" y="53706"/>
                      </a:cubicBezTo>
                      <a:cubicBezTo>
                        <a:pt x="97547" y="41462"/>
                        <a:pt x="88642" y="29219"/>
                        <a:pt x="76398" y="22540"/>
                      </a:cubicBezTo>
                      <a:cubicBezTo>
                        <a:pt x="63041" y="14748"/>
                        <a:pt x="48571" y="13635"/>
                        <a:pt x="37440" y="20314"/>
                      </a:cubicBezTo>
                      <a:cubicBezTo>
                        <a:pt x="25197" y="25879"/>
                        <a:pt x="16292" y="38123"/>
                        <a:pt x="14065" y="51480"/>
                      </a:cubicBezTo>
                      <a:cubicBezTo>
                        <a:pt x="11839" y="64838"/>
                        <a:pt x="14065" y="78194"/>
                        <a:pt x="18518" y="91551"/>
                      </a:cubicBezTo>
                      <a:cubicBezTo>
                        <a:pt x="28536" y="118265"/>
                        <a:pt x="41892" y="141640"/>
                        <a:pt x="51911" y="162788"/>
                      </a:cubicBezTo>
                      <a:cubicBezTo>
                        <a:pt x="61928" y="183936"/>
                        <a:pt x="68606" y="200632"/>
                        <a:pt x="75285" y="212876"/>
                      </a:cubicBezTo>
                      <a:cubicBezTo>
                        <a:pt x="81964" y="224008"/>
                        <a:pt x="80851" y="221781"/>
                        <a:pt x="86415" y="230685"/>
                      </a:cubicBezTo>
                      <a:cubicBezTo>
                        <a:pt x="89755" y="235138"/>
                        <a:pt x="87529" y="235138"/>
                        <a:pt x="85303" y="235138"/>
                      </a:cubicBezTo>
                      <a:cubicBezTo>
                        <a:pt x="83077" y="235138"/>
                        <a:pt x="83077" y="236251"/>
                        <a:pt x="80851" y="232912"/>
                      </a:cubicBezTo>
                      <a:cubicBezTo>
                        <a:pt x="75285" y="224008"/>
                        <a:pt x="77511" y="226233"/>
                        <a:pt x="69720" y="215103"/>
                      </a:cubicBezTo>
                      <a:cubicBezTo>
                        <a:pt x="61928" y="203972"/>
                        <a:pt x="50797" y="188389"/>
                        <a:pt x="39666" y="167240"/>
                      </a:cubicBezTo>
                      <a:cubicBezTo>
                        <a:pt x="29649" y="146092"/>
                        <a:pt x="16292" y="122717"/>
                        <a:pt x="6275" y="94890"/>
                      </a:cubicBezTo>
                      <a:cubicBezTo>
                        <a:pt x="1822" y="80420"/>
                        <a:pt x="-1517" y="64838"/>
                        <a:pt x="709" y="49254"/>
                      </a:cubicBezTo>
                      <a:cubicBezTo>
                        <a:pt x="2935" y="33671"/>
                        <a:pt x="11839" y="16974"/>
                        <a:pt x="29649" y="6957"/>
                      </a:cubicBezTo>
                      <a:cubicBezTo>
                        <a:pt x="38553" y="1392"/>
                        <a:pt x="49684" y="-835"/>
                        <a:pt x="59702" y="2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8" name="任意多边形: 形状 1507" descr="84129e1c-b74c-4f56-bb3e-14fafbd28440"/>
                <p:cNvSpPr/>
                <p:nvPr/>
              </p:nvSpPr>
              <p:spPr>
                <a:xfrm>
                  <a:off x="827746" y="2224684"/>
                  <a:ext cx="199678" cy="209693"/>
                </a:xfrm>
                <a:custGeom>
                  <a:avLst/>
                  <a:gdLst>
                    <a:gd name="connsiteX0" fmla="*/ 43132 w 199678"/>
                    <a:gd name="connsiteY0" fmla="*/ 113 h 209693"/>
                    <a:gd name="connsiteX1" fmla="*/ 64559 w 199678"/>
                    <a:gd name="connsiteY1" fmla="*/ 1087 h 209693"/>
                    <a:gd name="connsiteX2" fmla="*/ 101290 w 199678"/>
                    <a:gd name="connsiteY2" fmla="*/ 7766 h 209693"/>
                    <a:gd name="connsiteX3" fmla="*/ 146926 w 199678"/>
                    <a:gd name="connsiteY3" fmla="*/ 34480 h 209693"/>
                    <a:gd name="connsiteX4" fmla="*/ 160283 w 199678"/>
                    <a:gd name="connsiteY4" fmla="*/ 47836 h 209693"/>
                    <a:gd name="connsiteX5" fmla="*/ 165849 w 199678"/>
                    <a:gd name="connsiteY5" fmla="*/ 64532 h 209693"/>
                    <a:gd name="connsiteX6" fmla="*/ 150265 w 199678"/>
                    <a:gd name="connsiteY6" fmla="*/ 55628 h 209693"/>
                    <a:gd name="connsiteX7" fmla="*/ 138022 w 199678"/>
                    <a:gd name="connsiteY7" fmla="*/ 42270 h 209693"/>
                    <a:gd name="connsiteX8" fmla="*/ 95725 w 199678"/>
                    <a:gd name="connsiteY8" fmla="*/ 20009 h 209693"/>
                    <a:gd name="connsiteX9" fmla="*/ 63446 w 199678"/>
                    <a:gd name="connsiteY9" fmla="*/ 12217 h 209693"/>
                    <a:gd name="connsiteX10" fmla="*/ 31167 w 199678"/>
                    <a:gd name="connsiteY10" fmla="*/ 17783 h 209693"/>
                    <a:gd name="connsiteX11" fmla="*/ 18922 w 199678"/>
                    <a:gd name="connsiteY11" fmla="*/ 43384 h 209693"/>
                    <a:gd name="connsiteX12" fmla="*/ 32280 w 199678"/>
                    <a:gd name="connsiteY12" fmla="*/ 74550 h 209693"/>
                    <a:gd name="connsiteX13" fmla="*/ 53428 w 199678"/>
                    <a:gd name="connsiteY13" fmla="*/ 105716 h 209693"/>
                    <a:gd name="connsiteX14" fmla="*/ 79029 w 199678"/>
                    <a:gd name="connsiteY14" fmla="*/ 133543 h 209693"/>
                    <a:gd name="connsiteX15" fmla="*/ 135796 w 199678"/>
                    <a:gd name="connsiteY15" fmla="*/ 172501 h 209693"/>
                    <a:gd name="connsiteX16" fmla="*/ 178092 w 199678"/>
                    <a:gd name="connsiteY16" fmla="*/ 196988 h 209693"/>
                    <a:gd name="connsiteX17" fmla="*/ 197015 w 199678"/>
                    <a:gd name="connsiteY17" fmla="*/ 203667 h 209693"/>
                    <a:gd name="connsiteX18" fmla="*/ 198129 w 199678"/>
                    <a:gd name="connsiteY18" fmla="*/ 208119 h 209693"/>
                    <a:gd name="connsiteX19" fmla="*/ 193676 w 199678"/>
                    <a:gd name="connsiteY19" fmla="*/ 209233 h 209693"/>
                    <a:gd name="connsiteX20" fmla="*/ 174753 w 199678"/>
                    <a:gd name="connsiteY20" fmla="*/ 202554 h 209693"/>
                    <a:gd name="connsiteX21" fmla="*/ 126891 w 199678"/>
                    <a:gd name="connsiteY21" fmla="*/ 182518 h 209693"/>
                    <a:gd name="connsiteX22" fmla="*/ 67898 w 199678"/>
                    <a:gd name="connsiteY22" fmla="*/ 142448 h 209693"/>
                    <a:gd name="connsiteX23" fmla="*/ 40071 w 199678"/>
                    <a:gd name="connsiteY23" fmla="*/ 114621 h 209693"/>
                    <a:gd name="connsiteX24" fmla="*/ 15583 w 199678"/>
                    <a:gd name="connsiteY24" fmla="*/ 82342 h 209693"/>
                    <a:gd name="connsiteX25" fmla="*/ 0 w 199678"/>
                    <a:gd name="connsiteY25" fmla="*/ 44497 h 209693"/>
                    <a:gd name="connsiteX26" fmla="*/ 4453 w 199678"/>
                    <a:gd name="connsiteY26" fmla="*/ 23348 h 209693"/>
                    <a:gd name="connsiteX27" fmla="*/ 20035 w 199678"/>
                    <a:gd name="connsiteY27" fmla="*/ 6653 h 209693"/>
                    <a:gd name="connsiteX28" fmla="*/ 43132 w 199678"/>
                    <a:gd name="connsiteY28" fmla="*/ 113 h 209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9678" h="209693">
                      <a:moveTo>
                        <a:pt x="43132" y="113"/>
                      </a:moveTo>
                      <a:cubicBezTo>
                        <a:pt x="50645" y="-305"/>
                        <a:pt x="57880" y="531"/>
                        <a:pt x="64559" y="1087"/>
                      </a:cubicBezTo>
                      <a:cubicBezTo>
                        <a:pt x="77916" y="2200"/>
                        <a:pt x="90160" y="4426"/>
                        <a:pt x="101290" y="7766"/>
                      </a:cubicBezTo>
                      <a:cubicBezTo>
                        <a:pt x="122438" y="15557"/>
                        <a:pt x="136909" y="26688"/>
                        <a:pt x="146926" y="34480"/>
                      </a:cubicBezTo>
                      <a:cubicBezTo>
                        <a:pt x="155831" y="42270"/>
                        <a:pt x="153605" y="41157"/>
                        <a:pt x="160283" y="47836"/>
                      </a:cubicBezTo>
                      <a:cubicBezTo>
                        <a:pt x="166962" y="54515"/>
                        <a:pt x="169188" y="63419"/>
                        <a:pt x="165849" y="64532"/>
                      </a:cubicBezTo>
                      <a:cubicBezTo>
                        <a:pt x="162510" y="65645"/>
                        <a:pt x="153605" y="62307"/>
                        <a:pt x="150265" y="55628"/>
                      </a:cubicBezTo>
                      <a:cubicBezTo>
                        <a:pt x="143588" y="48949"/>
                        <a:pt x="146926" y="48949"/>
                        <a:pt x="138022" y="42270"/>
                      </a:cubicBezTo>
                      <a:cubicBezTo>
                        <a:pt x="129117" y="35592"/>
                        <a:pt x="114647" y="26688"/>
                        <a:pt x="95725" y="20009"/>
                      </a:cubicBezTo>
                      <a:cubicBezTo>
                        <a:pt x="85708" y="16670"/>
                        <a:pt x="74576" y="13330"/>
                        <a:pt x="63446" y="12217"/>
                      </a:cubicBezTo>
                      <a:cubicBezTo>
                        <a:pt x="52315" y="11104"/>
                        <a:pt x="40071" y="12217"/>
                        <a:pt x="31167" y="17783"/>
                      </a:cubicBezTo>
                      <a:cubicBezTo>
                        <a:pt x="22262" y="22235"/>
                        <a:pt x="17809" y="33366"/>
                        <a:pt x="18922" y="43384"/>
                      </a:cubicBezTo>
                      <a:cubicBezTo>
                        <a:pt x="20035" y="54515"/>
                        <a:pt x="25601" y="64532"/>
                        <a:pt x="32280" y="74550"/>
                      </a:cubicBezTo>
                      <a:cubicBezTo>
                        <a:pt x="38958" y="84568"/>
                        <a:pt x="44523" y="95698"/>
                        <a:pt x="53428" y="105716"/>
                      </a:cubicBezTo>
                      <a:cubicBezTo>
                        <a:pt x="61220" y="115734"/>
                        <a:pt x="70124" y="124638"/>
                        <a:pt x="79029" y="133543"/>
                      </a:cubicBezTo>
                      <a:cubicBezTo>
                        <a:pt x="96838" y="150239"/>
                        <a:pt x="117987" y="161370"/>
                        <a:pt x="135796" y="172501"/>
                      </a:cubicBezTo>
                      <a:cubicBezTo>
                        <a:pt x="152492" y="182518"/>
                        <a:pt x="166962" y="192537"/>
                        <a:pt x="178092" y="196988"/>
                      </a:cubicBezTo>
                      <a:cubicBezTo>
                        <a:pt x="190337" y="201441"/>
                        <a:pt x="188110" y="200327"/>
                        <a:pt x="197015" y="203667"/>
                      </a:cubicBezTo>
                      <a:cubicBezTo>
                        <a:pt x="201467" y="205893"/>
                        <a:pt x="199241" y="207006"/>
                        <a:pt x="198129" y="208119"/>
                      </a:cubicBezTo>
                      <a:cubicBezTo>
                        <a:pt x="197015" y="209233"/>
                        <a:pt x="198129" y="210345"/>
                        <a:pt x="193676" y="209233"/>
                      </a:cubicBezTo>
                      <a:cubicBezTo>
                        <a:pt x="183658" y="205893"/>
                        <a:pt x="186997" y="207006"/>
                        <a:pt x="174753" y="202554"/>
                      </a:cubicBezTo>
                      <a:cubicBezTo>
                        <a:pt x="162510" y="198101"/>
                        <a:pt x="145814" y="192537"/>
                        <a:pt x="126891" y="182518"/>
                      </a:cubicBezTo>
                      <a:cubicBezTo>
                        <a:pt x="109082" y="172501"/>
                        <a:pt x="87934" y="159144"/>
                        <a:pt x="67898" y="142448"/>
                      </a:cubicBezTo>
                      <a:cubicBezTo>
                        <a:pt x="57880" y="134656"/>
                        <a:pt x="48975" y="124638"/>
                        <a:pt x="40071" y="114621"/>
                      </a:cubicBezTo>
                      <a:cubicBezTo>
                        <a:pt x="31167" y="104603"/>
                        <a:pt x="23375" y="93472"/>
                        <a:pt x="15583" y="82342"/>
                      </a:cubicBezTo>
                      <a:cubicBezTo>
                        <a:pt x="7792" y="71211"/>
                        <a:pt x="1113" y="58967"/>
                        <a:pt x="0" y="44497"/>
                      </a:cubicBezTo>
                      <a:cubicBezTo>
                        <a:pt x="0" y="37819"/>
                        <a:pt x="1113" y="30027"/>
                        <a:pt x="4453" y="23348"/>
                      </a:cubicBezTo>
                      <a:cubicBezTo>
                        <a:pt x="6679" y="16670"/>
                        <a:pt x="13357" y="11104"/>
                        <a:pt x="20035" y="6653"/>
                      </a:cubicBezTo>
                      <a:cubicBezTo>
                        <a:pt x="27827" y="2200"/>
                        <a:pt x="35619" y="531"/>
                        <a:pt x="43132" y="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09" name="任意多边形: 形状 1508" descr="156594f8-e9ce-4c63-ae0b-46c2261cbc3f"/>
                <p:cNvSpPr/>
                <p:nvPr/>
              </p:nvSpPr>
              <p:spPr>
                <a:xfrm>
                  <a:off x="740656" y="2296546"/>
                  <a:ext cx="251948" cy="174280"/>
                </a:xfrm>
                <a:custGeom>
                  <a:avLst/>
                  <a:gdLst>
                    <a:gd name="connsiteX0" fmla="*/ 49246 w 251948"/>
                    <a:gd name="connsiteY0" fmla="*/ 461 h 174280"/>
                    <a:gd name="connsiteX1" fmla="*/ 72620 w 251948"/>
                    <a:gd name="connsiteY1" fmla="*/ 1574 h 174280"/>
                    <a:gd name="connsiteX2" fmla="*/ 91542 w 251948"/>
                    <a:gd name="connsiteY2" fmla="*/ 8253 h 174280"/>
                    <a:gd name="connsiteX3" fmla="*/ 99334 w 251948"/>
                    <a:gd name="connsiteY3" fmla="*/ 23835 h 174280"/>
                    <a:gd name="connsiteX4" fmla="*/ 82638 w 251948"/>
                    <a:gd name="connsiteY4" fmla="*/ 18271 h 174280"/>
                    <a:gd name="connsiteX5" fmla="*/ 69281 w 251948"/>
                    <a:gd name="connsiteY5" fmla="*/ 11592 h 174280"/>
                    <a:gd name="connsiteX6" fmla="*/ 32550 w 251948"/>
                    <a:gd name="connsiteY6" fmla="*/ 21610 h 174280"/>
                    <a:gd name="connsiteX7" fmla="*/ 18079 w 251948"/>
                    <a:gd name="connsiteY7" fmla="*/ 41645 h 174280"/>
                    <a:gd name="connsiteX8" fmla="*/ 16966 w 251948"/>
                    <a:gd name="connsiteY8" fmla="*/ 68359 h 174280"/>
                    <a:gd name="connsiteX9" fmla="*/ 32550 w 251948"/>
                    <a:gd name="connsiteY9" fmla="*/ 93960 h 174280"/>
                    <a:gd name="connsiteX10" fmla="*/ 59264 w 251948"/>
                    <a:gd name="connsiteY10" fmla="*/ 115108 h 174280"/>
                    <a:gd name="connsiteX11" fmla="*/ 89316 w 251948"/>
                    <a:gd name="connsiteY11" fmla="*/ 132917 h 174280"/>
                    <a:gd name="connsiteX12" fmla="*/ 122708 w 251948"/>
                    <a:gd name="connsiteY12" fmla="*/ 146275 h 174280"/>
                    <a:gd name="connsiteX13" fmla="*/ 186154 w 251948"/>
                    <a:gd name="connsiteY13" fmla="*/ 159631 h 174280"/>
                    <a:gd name="connsiteX14" fmla="*/ 230677 w 251948"/>
                    <a:gd name="connsiteY14" fmla="*/ 168536 h 174280"/>
                    <a:gd name="connsiteX15" fmla="*/ 248486 w 251948"/>
                    <a:gd name="connsiteY15" fmla="*/ 168536 h 174280"/>
                    <a:gd name="connsiteX16" fmla="*/ 251825 w 251948"/>
                    <a:gd name="connsiteY16" fmla="*/ 171876 h 174280"/>
                    <a:gd name="connsiteX17" fmla="*/ 248486 w 251948"/>
                    <a:gd name="connsiteY17" fmla="*/ 174102 h 174280"/>
                    <a:gd name="connsiteX18" fmla="*/ 230677 w 251948"/>
                    <a:gd name="connsiteY18" fmla="*/ 174102 h 174280"/>
                    <a:gd name="connsiteX19" fmla="*/ 183928 w 251948"/>
                    <a:gd name="connsiteY19" fmla="*/ 171876 h 174280"/>
                    <a:gd name="connsiteX20" fmla="*/ 118256 w 251948"/>
                    <a:gd name="connsiteY20" fmla="*/ 158518 h 174280"/>
                    <a:gd name="connsiteX21" fmla="*/ 83751 w 251948"/>
                    <a:gd name="connsiteY21" fmla="*/ 145162 h 174280"/>
                    <a:gd name="connsiteX22" fmla="*/ 49246 w 251948"/>
                    <a:gd name="connsiteY22" fmla="*/ 127353 h 174280"/>
                    <a:gd name="connsiteX23" fmla="*/ 1384 w 251948"/>
                    <a:gd name="connsiteY23" fmla="*/ 72812 h 174280"/>
                    <a:gd name="connsiteX24" fmla="*/ 4723 w 251948"/>
                    <a:gd name="connsiteY24" fmla="*/ 39419 h 174280"/>
                    <a:gd name="connsiteX25" fmla="*/ 21419 w 251948"/>
                    <a:gd name="connsiteY25" fmla="*/ 12705 h 174280"/>
                    <a:gd name="connsiteX26" fmla="*/ 49246 w 251948"/>
                    <a:gd name="connsiteY26" fmla="*/ 461 h 174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51948" h="174280">
                      <a:moveTo>
                        <a:pt x="49246" y="461"/>
                      </a:moveTo>
                      <a:cubicBezTo>
                        <a:pt x="58151" y="-652"/>
                        <a:pt x="65941" y="461"/>
                        <a:pt x="72620" y="1574"/>
                      </a:cubicBezTo>
                      <a:cubicBezTo>
                        <a:pt x="85977" y="3800"/>
                        <a:pt x="82638" y="3800"/>
                        <a:pt x="91542" y="8253"/>
                      </a:cubicBezTo>
                      <a:cubicBezTo>
                        <a:pt x="100447" y="13818"/>
                        <a:pt x="102673" y="22722"/>
                        <a:pt x="99334" y="23835"/>
                      </a:cubicBezTo>
                      <a:cubicBezTo>
                        <a:pt x="95995" y="23835"/>
                        <a:pt x="88204" y="21610"/>
                        <a:pt x="82638" y="18271"/>
                      </a:cubicBezTo>
                      <a:cubicBezTo>
                        <a:pt x="75960" y="14931"/>
                        <a:pt x="79299" y="13818"/>
                        <a:pt x="69281" y="11592"/>
                      </a:cubicBezTo>
                      <a:cubicBezTo>
                        <a:pt x="60377" y="10479"/>
                        <a:pt x="44793" y="11592"/>
                        <a:pt x="32550" y="21610"/>
                      </a:cubicBezTo>
                      <a:cubicBezTo>
                        <a:pt x="25871" y="27175"/>
                        <a:pt x="20306" y="33854"/>
                        <a:pt x="18079" y="41645"/>
                      </a:cubicBezTo>
                      <a:cubicBezTo>
                        <a:pt x="14740" y="50549"/>
                        <a:pt x="14740" y="59455"/>
                        <a:pt x="16966" y="68359"/>
                      </a:cubicBezTo>
                      <a:cubicBezTo>
                        <a:pt x="19192" y="77263"/>
                        <a:pt x="24758" y="86168"/>
                        <a:pt x="32550" y="93960"/>
                      </a:cubicBezTo>
                      <a:cubicBezTo>
                        <a:pt x="40341" y="101751"/>
                        <a:pt x="49246" y="108430"/>
                        <a:pt x="59264" y="115108"/>
                      </a:cubicBezTo>
                      <a:cubicBezTo>
                        <a:pt x="68168" y="120674"/>
                        <a:pt x="78186" y="128466"/>
                        <a:pt x="89316" y="132917"/>
                      </a:cubicBezTo>
                      <a:cubicBezTo>
                        <a:pt x="100447" y="137370"/>
                        <a:pt x="111578" y="142936"/>
                        <a:pt x="122708" y="146275"/>
                      </a:cubicBezTo>
                      <a:cubicBezTo>
                        <a:pt x="144970" y="152952"/>
                        <a:pt x="167232" y="156293"/>
                        <a:pt x="186154" y="159631"/>
                      </a:cubicBezTo>
                      <a:cubicBezTo>
                        <a:pt x="203963" y="162970"/>
                        <a:pt x="219547" y="167423"/>
                        <a:pt x="230677" y="168536"/>
                      </a:cubicBezTo>
                      <a:cubicBezTo>
                        <a:pt x="241808" y="168536"/>
                        <a:pt x="239582" y="167423"/>
                        <a:pt x="248486" y="168536"/>
                      </a:cubicBezTo>
                      <a:cubicBezTo>
                        <a:pt x="252938" y="168536"/>
                        <a:pt x="251825" y="170762"/>
                        <a:pt x="251825" y="171876"/>
                      </a:cubicBezTo>
                      <a:cubicBezTo>
                        <a:pt x="251825" y="172989"/>
                        <a:pt x="251825" y="174102"/>
                        <a:pt x="248486" y="174102"/>
                      </a:cubicBezTo>
                      <a:cubicBezTo>
                        <a:pt x="239582" y="174102"/>
                        <a:pt x="241808" y="174102"/>
                        <a:pt x="230677" y="174102"/>
                      </a:cubicBezTo>
                      <a:cubicBezTo>
                        <a:pt x="219547" y="174102"/>
                        <a:pt x="203963" y="175215"/>
                        <a:pt x="183928" y="171876"/>
                      </a:cubicBezTo>
                      <a:cubicBezTo>
                        <a:pt x="163893" y="169649"/>
                        <a:pt x="141631" y="165197"/>
                        <a:pt x="118256" y="158518"/>
                      </a:cubicBezTo>
                      <a:cubicBezTo>
                        <a:pt x="107126" y="155179"/>
                        <a:pt x="95995" y="149614"/>
                        <a:pt x="83751" y="145162"/>
                      </a:cubicBezTo>
                      <a:cubicBezTo>
                        <a:pt x="71507" y="140709"/>
                        <a:pt x="60377" y="134030"/>
                        <a:pt x="49246" y="127353"/>
                      </a:cubicBezTo>
                      <a:cubicBezTo>
                        <a:pt x="28097" y="115108"/>
                        <a:pt x="6949" y="96186"/>
                        <a:pt x="1384" y="72812"/>
                      </a:cubicBezTo>
                      <a:cubicBezTo>
                        <a:pt x="-1956" y="60567"/>
                        <a:pt x="1384" y="49436"/>
                        <a:pt x="4723" y="39419"/>
                      </a:cubicBezTo>
                      <a:cubicBezTo>
                        <a:pt x="8062" y="29401"/>
                        <a:pt x="12514" y="19383"/>
                        <a:pt x="21419" y="12705"/>
                      </a:cubicBezTo>
                      <a:cubicBezTo>
                        <a:pt x="29211" y="6027"/>
                        <a:pt x="40341" y="1574"/>
                        <a:pt x="49246" y="46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0" name="任意多边形: 形状 1509" descr="2dd93db0-ec8f-47b6-8ec9-93f6c9a08bc9"/>
                <p:cNvSpPr/>
                <p:nvPr/>
              </p:nvSpPr>
              <p:spPr>
                <a:xfrm>
                  <a:off x="693694" y="2469511"/>
                  <a:ext cx="329750" cy="143611"/>
                </a:xfrm>
                <a:custGeom>
                  <a:avLst/>
                  <a:gdLst>
                    <a:gd name="connsiteX0" fmla="*/ 89669 w 329750"/>
                    <a:gd name="connsiteY0" fmla="*/ 164 h 143611"/>
                    <a:gd name="connsiteX1" fmla="*/ 118470 w 329750"/>
                    <a:gd name="connsiteY1" fmla="*/ 2251 h 143611"/>
                    <a:gd name="connsiteX2" fmla="*/ 169672 w 329750"/>
                    <a:gd name="connsiteY2" fmla="*/ 6702 h 143611"/>
                    <a:gd name="connsiteX3" fmla="*/ 244248 w 329750"/>
                    <a:gd name="connsiteY3" fmla="*/ 24512 h 143611"/>
                    <a:gd name="connsiteX4" fmla="*/ 272075 w 329750"/>
                    <a:gd name="connsiteY4" fmla="*/ 32304 h 143611"/>
                    <a:gd name="connsiteX5" fmla="*/ 295449 w 329750"/>
                    <a:gd name="connsiteY5" fmla="*/ 45660 h 143611"/>
                    <a:gd name="connsiteX6" fmla="*/ 266509 w 329750"/>
                    <a:gd name="connsiteY6" fmla="*/ 44547 h 143611"/>
                    <a:gd name="connsiteX7" fmla="*/ 239795 w 329750"/>
                    <a:gd name="connsiteY7" fmla="*/ 35642 h 143611"/>
                    <a:gd name="connsiteX8" fmla="*/ 166332 w 329750"/>
                    <a:gd name="connsiteY8" fmla="*/ 21173 h 143611"/>
                    <a:gd name="connsiteX9" fmla="*/ 116244 w 329750"/>
                    <a:gd name="connsiteY9" fmla="*/ 14494 h 143611"/>
                    <a:gd name="connsiteX10" fmla="*/ 62816 w 329750"/>
                    <a:gd name="connsiteY10" fmla="*/ 16720 h 143611"/>
                    <a:gd name="connsiteX11" fmla="*/ 21632 w 329750"/>
                    <a:gd name="connsiteY11" fmla="*/ 44547 h 143611"/>
                    <a:gd name="connsiteX12" fmla="*/ 24971 w 329750"/>
                    <a:gd name="connsiteY12" fmla="*/ 87958 h 143611"/>
                    <a:gd name="connsiteX13" fmla="*/ 63929 w 329750"/>
                    <a:gd name="connsiteY13" fmla="*/ 121350 h 143611"/>
                    <a:gd name="connsiteX14" fmla="*/ 120696 w 329750"/>
                    <a:gd name="connsiteY14" fmla="*/ 131368 h 143611"/>
                    <a:gd name="connsiteX15" fmla="*/ 225326 w 329750"/>
                    <a:gd name="connsiteY15" fmla="*/ 118010 h 143611"/>
                    <a:gd name="connsiteX16" fmla="*/ 296562 w 329750"/>
                    <a:gd name="connsiteY16" fmla="*/ 100202 h 143611"/>
                    <a:gd name="connsiteX17" fmla="*/ 322163 w 329750"/>
                    <a:gd name="connsiteY17" fmla="*/ 89071 h 143611"/>
                    <a:gd name="connsiteX18" fmla="*/ 328842 w 329750"/>
                    <a:gd name="connsiteY18" fmla="*/ 90183 h 143611"/>
                    <a:gd name="connsiteX19" fmla="*/ 325502 w 329750"/>
                    <a:gd name="connsiteY19" fmla="*/ 94636 h 143611"/>
                    <a:gd name="connsiteX20" fmla="*/ 299902 w 329750"/>
                    <a:gd name="connsiteY20" fmla="*/ 105767 h 143611"/>
                    <a:gd name="connsiteX21" fmla="*/ 228665 w 329750"/>
                    <a:gd name="connsiteY21" fmla="*/ 129142 h 143611"/>
                    <a:gd name="connsiteX22" fmla="*/ 120696 w 329750"/>
                    <a:gd name="connsiteY22" fmla="*/ 143611 h 143611"/>
                    <a:gd name="connsiteX23" fmla="*/ 58364 w 329750"/>
                    <a:gd name="connsiteY23" fmla="*/ 133594 h 143611"/>
                    <a:gd name="connsiteX24" fmla="*/ 29423 w 329750"/>
                    <a:gd name="connsiteY24" fmla="*/ 118010 h 143611"/>
                    <a:gd name="connsiteX25" fmla="*/ 9388 w 329750"/>
                    <a:gd name="connsiteY25" fmla="*/ 94636 h 143611"/>
                    <a:gd name="connsiteX26" fmla="*/ 6049 w 329750"/>
                    <a:gd name="connsiteY26" fmla="*/ 36756 h 143611"/>
                    <a:gd name="connsiteX27" fmla="*/ 58364 w 329750"/>
                    <a:gd name="connsiteY27" fmla="*/ 2251 h 143611"/>
                    <a:gd name="connsiteX28" fmla="*/ 89669 w 329750"/>
                    <a:gd name="connsiteY28" fmla="*/ 164 h 143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29750" h="143611">
                      <a:moveTo>
                        <a:pt x="89669" y="164"/>
                      </a:moveTo>
                      <a:cubicBezTo>
                        <a:pt x="99826" y="581"/>
                        <a:pt x="109566" y="1694"/>
                        <a:pt x="118470" y="2251"/>
                      </a:cubicBezTo>
                      <a:cubicBezTo>
                        <a:pt x="136279" y="3364"/>
                        <a:pt x="154089" y="4477"/>
                        <a:pt x="169672" y="6702"/>
                      </a:cubicBezTo>
                      <a:cubicBezTo>
                        <a:pt x="201951" y="12268"/>
                        <a:pt x="226439" y="20060"/>
                        <a:pt x="244248" y="24512"/>
                      </a:cubicBezTo>
                      <a:cubicBezTo>
                        <a:pt x="262057" y="28965"/>
                        <a:pt x="258718" y="27852"/>
                        <a:pt x="272075" y="32304"/>
                      </a:cubicBezTo>
                      <a:cubicBezTo>
                        <a:pt x="286544" y="35642"/>
                        <a:pt x="297675" y="43434"/>
                        <a:pt x="295449" y="45660"/>
                      </a:cubicBezTo>
                      <a:cubicBezTo>
                        <a:pt x="293223" y="49000"/>
                        <a:pt x="279867" y="47887"/>
                        <a:pt x="266509" y="44547"/>
                      </a:cubicBezTo>
                      <a:cubicBezTo>
                        <a:pt x="253153" y="41208"/>
                        <a:pt x="257605" y="40095"/>
                        <a:pt x="239795" y="35642"/>
                      </a:cubicBezTo>
                      <a:cubicBezTo>
                        <a:pt x="221986" y="31191"/>
                        <a:pt x="197499" y="25625"/>
                        <a:pt x="166332" y="21173"/>
                      </a:cubicBezTo>
                      <a:cubicBezTo>
                        <a:pt x="150749" y="18946"/>
                        <a:pt x="134053" y="15607"/>
                        <a:pt x="116244" y="14494"/>
                      </a:cubicBezTo>
                      <a:cubicBezTo>
                        <a:pt x="98435" y="13381"/>
                        <a:pt x="80625" y="12268"/>
                        <a:pt x="62816" y="16720"/>
                      </a:cubicBezTo>
                      <a:cubicBezTo>
                        <a:pt x="46120" y="21173"/>
                        <a:pt x="29423" y="31191"/>
                        <a:pt x="21632" y="44547"/>
                      </a:cubicBezTo>
                      <a:cubicBezTo>
                        <a:pt x="13841" y="57905"/>
                        <a:pt x="16067" y="73487"/>
                        <a:pt x="24971" y="87958"/>
                      </a:cubicBezTo>
                      <a:cubicBezTo>
                        <a:pt x="32763" y="102428"/>
                        <a:pt x="46120" y="114671"/>
                        <a:pt x="63929" y="121350"/>
                      </a:cubicBezTo>
                      <a:cubicBezTo>
                        <a:pt x="81738" y="128028"/>
                        <a:pt x="101773" y="131368"/>
                        <a:pt x="120696" y="131368"/>
                      </a:cubicBezTo>
                      <a:cubicBezTo>
                        <a:pt x="158540" y="132481"/>
                        <a:pt x="195272" y="123576"/>
                        <a:pt x="225326" y="118010"/>
                      </a:cubicBezTo>
                      <a:cubicBezTo>
                        <a:pt x="255379" y="111333"/>
                        <a:pt x="279867" y="105767"/>
                        <a:pt x="296562" y="100202"/>
                      </a:cubicBezTo>
                      <a:cubicBezTo>
                        <a:pt x="313259" y="93523"/>
                        <a:pt x="308807" y="94636"/>
                        <a:pt x="322163" y="89071"/>
                      </a:cubicBezTo>
                      <a:cubicBezTo>
                        <a:pt x="328842" y="86845"/>
                        <a:pt x="328842" y="87958"/>
                        <a:pt x="328842" y="90183"/>
                      </a:cubicBezTo>
                      <a:cubicBezTo>
                        <a:pt x="329955" y="92409"/>
                        <a:pt x="331068" y="92409"/>
                        <a:pt x="325502" y="94636"/>
                      </a:cubicBezTo>
                      <a:cubicBezTo>
                        <a:pt x="313259" y="100202"/>
                        <a:pt x="316597" y="99088"/>
                        <a:pt x="299902" y="105767"/>
                      </a:cubicBezTo>
                      <a:cubicBezTo>
                        <a:pt x="283206" y="111333"/>
                        <a:pt x="259831" y="122463"/>
                        <a:pt x="228665" y="129142"/>
                      </a:cubicBezTo>
                      <a:cubicBezTo>
                        <a:pt x="197499" y="136933"/>
                        <a:pt x="161880" y="143611"/>
                        <a:pt x="120696" y="143611"/>
                      </a:cubicBezTo>
                      <a:cubicBezTo>
                        <a:pt x="100661" y="143611"/>
                        <a:pt x="78399" y="141385"/>
                        <a:pt x="58364" y="133594"/>
                      </a:cubicBezTo>
                      <a:cubicBezTo>
                        <a:pt x="47233" y="129142"/>
                        <a:pt x="38328" y="124689"/>
                        <a:pt x="29423" y="118010"/>
                      </a:cubicBezTo>
                      <a:cubicBezTo>
                        <a:pt x="21632" y="111333"/>
                        <a:pt x="14954" y="103541"/>
                        <a:pt x="9388" y="94636"/>
                      </a:cubicBezTo>
                      <a:cubicBezTo>
                        <a:pt x="-630" y="77940"/>
                        <a:pt x="-3969" y="55678"/>
                        <a:pt x="6049" y="36756"/>
                      </a:cubicBezTo>
                      <a:cubicBezTo>
                        <a:pt x="17180" y="18946"/>
                        <a:pt x="37215" y="6702"/>
                        <a:pt x="58364" y="2251"/>
                      </a:cubicBezTo>
                      <a:cubicBezTo>
                        <a:pt x="68938" y="24"/>
                        <a:pt x="79512" y="-254"/>
                        <a:pt x="89669" y="164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1" name="任意多边形: 形状 1510" descr="f49e9506-c195-4af3-87df-da502aba27fa"/>
                <p:cNvSpPr/>
                <p:nvPr/>
              </p:nvSpPr>
              <p:spPr>
                <a:xfrm>
                  <a:off x="865829" y="2602649"/>
                  <a:ext cx="253716" cy="220778"/>
                </a:xfrm>
                <a:custGeom>
                  <a:avLst/>
                  <a:gdLst>
                    <a:gd name="connsiteX0" fmla="*/ 179107 w 253716"/>
                    <a:gd name="connsiteY0" fmla="*/ 456 h 220778"/>
                    <a:gd name="connsiteX1" fmla="*/ 187873 w 253716"/>
                    <a:gd name="connsiteY1" fmla="*/ 1569 h 220778"/>
                    <a:gd name="connsiteX2" fmla="*/ 167836 w 253716"/>
                    <a:gd name="connsiteY2" fmla="*/ 17153 h 220778"/>
                    <a:gd name="connsiteX3" fmla="*/ 143349 w 253716"/>
                    <a:gd name="connsiteY3" fmla="*/ 27170 h 220778"/>
                    <a:gd name="connsiteX4" fmla="*/ 88808 w 253716"/>
                    <a:gd name="connsiteY4" fmla="*/ 63902 h 220778"/>
                    <a:gd name="connsiteX5" fmla="*/ 57642 w 253716"/>
                    <a:gd name="connsiteY5" fmla="*/ 92842 h 220778"/>
                    <a:gd name="connsiteX6" fmla="*/ 28702 w 253716"/>
                    <a:gd name="connsiteY6" fmla="*/ 128460 h 220778"/>
                    <a:gd name="connsiteX7" fmla="*/ 18684 w 253716"/>
                    <a:gd name="connsiteY7" fmla="*/ 170757 h 220778"/>
                    <a:gd name="connsiteX8" fmla="*/ 47625 w 253716"/>
                    <a:gd name="connsiteY8" fmla="*/ 201923 h 220778"/>
                    <a:gd name="connsiteX9" fmla="*/ 97713 w 253716"/>
                    <a:gd name="connsiteY9" fmla="*/ 201923 h 220778"/>
                    <a:gd name="connsiteX10" fmla="*/ 142236 w 253716"/>
                    <a:gd name="connsiteY10" fmla="*/ 176322 h 220778"/>
                    <a:gd name="connsiteX11" fmla="*/ 200116 w 253716"/>
                    <a:gd name="connsiteY11" fmla="*/ 108425 h 220778"/>
                    <a:gd name="connsiteX12" fmla="*/ 235735 w 253716"/>
                    <a:gd name="connsiteY12" fmla="*/ 57223 h 220778"/>
                    <a:gd name="connsiteX13" fmla="*/ 246866 w 253716"/>
                    <a:gd name="connsiteY13" fmla="*/ 36075 h 220778"/>
                    <a:gd name="connsiteX14" fmla="*/ 252431 w 253716"/>
                    <a:gd name="connsiteY14" fmla="*/ 33848 h 220778"/>
                    <a:gd name="connsiteX15" fmla="*/ 252431 w 253716"/>
                    <a:gd name="connsiteY15" fmla="*/ 38301 h 220778"/>
                    <a:gd name="connsiteX16" fmla="*/ 241300 w 253716"/>
                    <a:gd name="connsiteY16" fmla="*/ 59449 h 220778"/>
                    <a:gd name="connsiteX17" fmla="*/ 212360 w 253716"/>
                    <a:gd name="connsiteY17" fmla="*/ 115103 h 220778"/>
                    <a:gd name="connsiteX18" fmla="*/ 152254 w 253716"/>
                    <a:gd name="connsiteY18" fmla="*/ 185227 h 220778"/>
                    <a:gd name="connsiteX19" fmla="*/ 103278 w 253716"/>
                    <a:gd name="connsiteY19" fmla="*/ 214167 h 220778"/>
                    <a:gd name="connsiteX20" fmla="*/ 39833 w 253716"/>
                    <a:gd name="connsiteY20" fmla="*/ 216393 h 220778"/>
                    <a:gd name="connsiteX21" fmla="*/ 13119 w 253716"/>
                    <a:gd name="connsiteY21" fmla="*/ 199697 h 220778"/>
                    <a:gd name="connsiteX22" fmla="*/ 875 w 253716"/>
                    <a:gd name="connsiteY22" fmla="*/ 174096 h 220778"/>
                    <a:gd name="connsiteX23" fmla="*/ 13119 w 253716"/>
                    <a:gd name="connsiteY23" fmla="*/ 122895 h 220778"/>
                    <a:gd name="connsiteX24" fmla="*/ 46511 w 253716"/>
                    <a:gd name="connsiteY24" fmla="*/ 86163 h 220778"/>
                    <a:gd name="connsiteX25" fmla="*/ 77678 w 253716"/>
                    <a:gd name="connsiteY25" fmla="*/ 53884 h 220778"/>
                    <a:gd name="connsiteX26" fmla="*/ 136671 w 253716"/>
                    <a:gd name="connsiteY26" fmla="*/ 17153 h 220778"/>
                    <a:gd name="connsiteX27" fmla="*/ 161159 w 253716"/>
                    <a:gd name="connsiteY27" fmla="*/ 6022 h 220778"/>
                    <a:gd name="connsiteX28" fmla="*/ 179107 w 253716"/>
                    <a:gd name="connsiteY28" fmla="*/ 456 h 220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53716" h="220777">
                      <a:moveTo>
                        <a:pt x="179107" y="456"/>
                      </a:moveTo>
                      <a:cubicBezTo>
                        <a:pt x="183977" y="-379"/>
                        <a:pt x="187316" y="-101"/>
                        <a:pt x="187873" y="1569"/>
                      </a:cubicBezTo>
                      <a:cubicBezTo>
                        <a:pt x="188986" y="3795"/>
                        <a:pt x="180081" y="11587"/>
                        <a:pt x="167836" y="17153"/>
                      </a:cubicBezTo>
                      <a:cubicBezTo>
                        <a:pt x="156706" y="22717"/>
                        <a:pt x="157819" y="19378"/>
                        <a:pt x="143349" y="27170"/>
                      </a:cubicBezTo>
                      <a:cubicBezTo>
                        <a:pt x="128879" y="34962"/>
                        <a:pt x="109957" y="47205"/>
                        <a:pt x="88808" y="63902"/>
                      </a:cubicBezTo>
                      <a:cubicBezTo>
                        <a:pt x="78791" y="72807"/>
                        <a:pt x="67660" y="81711"/>
                        <a:pt x="57642" y="92842"/>
                      </a:cubicBezTo>
                      <a:cubicBezTo>
                        <a:pt x="47625" y="102859"/>
                        <a:pt x="36493" y="115103"/>
                        <a:pt x="28702" y="128460"/>
                      </a:cubicBezTo>
                      <a:cubicBezTo>
                        <a:pt x="20911" y="141817"/>
                        <a:pt x="15345" y="156287"/>
                        <a:pt x="18684" y="170757"/>
                      </a:cubicBezTo>
                      <a:cubicBezTo>
                        <a:pt x="22024" y="185227"/>
                        <a:pt x="32042" y="197471"/>
                        <a:pt x="47625" y="201923"/>
                      </a:cubicBezTo>
                      <a:cubicBezTo>
                        <a:pt x="62094" y="207488"/>
                        <a:pt x="81017" y="208601"/>
                        <a:pt x="97713" y="201923"/>
                      </a:cubicBezTo>
                      <a:cubicBezTo>
                        <a:pt x="114409" y="196358"/>
                        <a:pt x="128879" y="186340"/>
                        <a:pt x="142236" y="176322"/>
                      </a:cubicBezTo>
                      <a:cubicBezTo>
                        <a:pt x="168950" y="155174"/>
                        <a:pt x="185646" y="129573"/>
                        <a:pt x="200116" y="108425"/>
                      </a:cubicBezTo>
                      <a:cubicBezTo>
                        <a:pt x="215700" y="87276"/>
                        <a:pt x="227943" y="70579"/>
                        <a:pt x="235735" y="57223"/>
                      </a:cubicBezTo>
                      <a:cubicBezTo>
                        <a:pt x="243527" y="43867"/>
                        <a:pt x="241300" y="46092"/>
                        <a:pt x="246866" y="36075"/>
                      </a:cubicBezTo>
                      <a:cubicBezTo>
                        <a:pt x="250205" y="30509"/>
                        <a:pt x="251318" y="32735"/>
                        <a:pt x="252431" y="33848"/>
                      </a:cubicBezTo>
                      <a:cubicBezTo>
                        <a:pt x="253544" y="34962"/>
                        <a:pt x="254657" y="33848"/>
                        <a:pt x="252431" y="38301"/>
                      </a:cubicBezTo>
                      <a:cubicBezTo>
                        <a:pt x="246866" y="49431"/>
                        <a:pt x="247978" y="46092"/>
                        <a:pt x="241300" y="59449"/>
                      </a:cubicBezTo>
                      <a:cubicBezTo>
                        <a:pt x="234622" y="72807"/>
                        <a:pt x="226830" y="92842"/>
                        <a:pt x="212360" y="115103"/>
                      </a:cubicBezTo>
                      <a:cubicBezTo>
                        <a:pt x="197890" y="136252"/>
                        <a:pt x="178968" y="162965"/>
                        <a:pt x="152254" y="185227"/>
                      </a:cubicBezTo>
                      <a:cubicBezTo>
                        <a:pt x="138896" y="196358"/>
                        <a:pt x="122200" y="206375"/>
                        <a:pt x="103278" y="214167"/>
                      </a:cubicBezTo>
                      <a:cubicBezTo>
                        <a:pt x="84356" y="221959"/>
                        <a:pt x="60982" y="223072"/>
                        <a:pt x="39833" y="216393"/>
                      </a:cubicBezTo>
                      <a:cubicBezTo>
                        <a:pt x="29815" y="213054"/>
                        <a:pt x="19797" y="207488"/>
                        <a:pt x="13119" y="199697"/>
                      </a:cubicBezTo>
                      <a:cubicBezTo>
                        <a:pt x="6441" y="191906"/>
                        <a:pt x="3102" y="183001"/>
                        <a:pt x="875" y="174096"/>
                      </a:cubicBezTo>
                      <a:cubicBezTo>
                        <a:pt x="-2464" y="155174"/>
                        <a:pt x="4215" y="137365"/>
                        <a:pt x="13119" y="122895"/>
                      </a:cubicBezTo>
                      <a:cubicBezTo>
                        <a:pt x="23137" y="108425"/>
                        <a:pt x="35380" y="97293"/>
                        <a:pt x="46511" y="86163"/>
                      </a:cubicBezTo>
                      <a:cubicBezTo>
                        <a:pt x="57642" y="73919"/>
                        <a:pt x="66547" y="62789"/>
                        <a:pt x="77678" y="53884"/>
                      </a:cubicBezTo>
                      <a:cubicBezTo>
                        <a:pt x="99939" y="36075"/>
                        <a:pt x="122200" y="24944"/>
                        <a:pt x="136671" y="17153"/>
                      </a:cubicBezTo>
                      <a:cubicBezTo>
                        <a:pt x="152254" y="9361"/>
                        <a:pt x="148915" y="11587"/>
                        <a:pt x="161159" y="6022"/>
                      </a:cubicBezTo>
                      <a:cubicBezTo>
                        <a:pt x="167837" y="3239"/>
                        <a:pt x="174237" y="1291"/>
                        <a:pt x="179107" y="45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2" name="任意多边形: 形状 1511" descr="825320a1-d790-4c27-aa3e-261de35ba357"/>
                <p:cNvSpPr/>
                <p:nvPr/>
              </p:nvSpPr>
              <p:spPr>
                <a:xfrm>
                  <a:off x="1000272" y="2674235"/>
                  <a:ext cx="208442" cy="238305"/>
                </a:xfrm>
                <a:custGeom>
                  <a:avLst/>
                  <a:gdLst>
                    <a:gd name="connsiteX0" fmla="*/ 204806 w 208442"/>
                    <a:gd name="connsiteY0" fmla="*/ 106 h 238305"/>
                    <a:gd name="connsiteX1" fmla="*/ 208146 w 208442"/>
                    <a:gd name="connsiteY1" fmla="*/ 20142 h 238305"/>
                    <a:gd name="connsiteX2" fmla="*/ 199241 w 208442"/>
                    <a:gd name="connsiteY2" fmla="*/ 37951 h 238305"/>
                    <a:gd name="connsiteX3" fmla="*/ 182545 w 208442"/>
                    <a:gd name="connsiteY3" fmla="*/ 85813 h 238305"/>
                    <a:gd name="connsiteX4" fmla="*/ 171414 w 208442"/>
                    <a:gd name="connsiteY4" fmla="*/ 118093 h 238305"/>
                    <a:gd name="connsiteX5" fmla="*/ 159170 w 208442"/>
                    <a:gd name="connsiteY5" fmla="*/ 153712 h 238305"/>
                    <a:gd name="connsiteX6" fmla="*/ 142475 w 208442"/>
                    <a:gd name="connsiteY6" fmla="*/ 191556 h 238305"/>
                    <a:gd name="connsiteX7" fmla="*/ 110195 w 208442"/>
                    <a:gd name="connsiteY7" fmla="*/ 226062 h 238305"/>
                    <a:gd name="connsiteX8" fmla="*/ 58994 w 208442"/>
                    <a:gd name="connsiteY8" fmla="*/ 238305 h 238305"/>
                    <a:gd name="connsiteX9" fmla="*/ 13357 w 208442"/>
                    <a:gd name="connsiteY9" fmla="*/ 219383 h 238305"/>
                    <a:gd name="connsiteX10" fmla="*/ 0 w 208442"/>
                    <a:gd name="connsiteY10" fmla="*/ 180425 h 238305"/>
                    <a:gd name="connsiteX11" fmla="*/ 7792 w 208442"/>
                    <a:gd name="connsiteY11" fmla="*/ 145920 h 238305"/>
                    <a:gd name="connsiteX12" fmla="*/ 33393 w 208442"/>
                    <a:gd name="connsiteY12" fmla="*/ 101397 h 238305"/>
                    <a:gd name="connsiteX13" fmla="*/ 36732 w 208442"/>
                    <a:gd name="connsiteY13" fmla="*/ 83587 h 238305"/>
                    <a:gd name="connsiteX14" fmla="*/ 41184 w 208442"/>
                    <a:gd name="connsiteY14" fmla="*/ 80248 h 238305"/>
                    <a:gd name="connsiteX15" fmla="*/ 43410 w 208442"/>
                    <a:gd name="connsiteY15" fmla="*/ 83587 h 238305"/>
                    <a:gd name="connsiteX16" fmla="*/ 40072 w 208442"/>
                    <a:gd name="connsiteY16" fmla="*/ 102509 h 238305"/>
                    <a:gd name="connsiteX17" fmla="*/ 21149 w 208442"/>
                    <a:gd name="connsiteY17" fmla="*/ 149259 h 238305"/>
                    <a:gd name="connsiteX18" fmla="*/ 14470 w 208442"/>
                    <a:gd name="connsiteY18" fmla="*/ 180425 h 238305"/>
                    <a:gd name="connsiteX19" fmla="*/ 24488 w 208442"/>
                    <a:gd name="connsiteY19" fmla="*/ 210478 h 238305"/>
                    <a:gd name="connsiteX20" fmla="*/ 58994 w 208442"/>
                    <a:gd name="connsiteY20" fmla="*/ 223836 h 238305"/>
                    <a:gd name="connsiteX21" fmla="*/ 99064 w 208442"/>
                    <a:gd name="connsiteY21" fmla="*/ 212705 h 238305"/>
                    <a:gd name="connsiteX22" fmla="*/ 125778 w 208442"/>
                    <a:gd name="connsiteY22" fmla="*/ 182652 h 238305"/>
                    <a:gd name="connsiteX23" fmla="*/ 141362 w 208442"/>
                    <a:gd name="connsiteY23" fmla="*/ 147033 h 238305"/>
                    <a:gd name="connsiteX24" fmla="*/ 156944 w 208442"/>
                    <a:gd name="connsiteY24" fmla="*/ 112527 h 238305"/>
                    <a:gd name="connsiteX25" fmla="*/ 165849 w 208442"/>
                    <a:gd name="connsiteY25" fmla="*/ 80248 h 238305"/>
                    <a:gd name="connsiteX26" fmla="*/ 184771 w 208442"/>
                    <a:gd name="connsiteY26" fmla="*/ 33499 h 238305"/>
                    <a:gd name="connsiteX27" fmla="*/ 191450 w 208442"/>
                    <a:gd name="connsiteY27" fmla="*/ 15690 h 238305"/>
                    <a:gd name="connsiteX28" fmla="*/ 204806 w 208442"/>
                    <a:gd name="connsiteY28" fmla="*/ 106 h 238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08442" h="238305">
                      <a:moveTo>
                        <a:pt x="204806" y="106"/>
                      </a:moveTo>
                      <a:cubicBezTo>
                        <a:pt x="207033" y="1220"/>
                        <a:pt x="209259" y="11237"/>
                        <a:pt x="208146" y="20142"/>
                      </a:cubicBezTo>
                      <a:cubicBezTo>
                        <a:pt x="204806" y="29046"/>
                        <a:pt x="203693" y="26820"/>
                        <a:pt x="199241" y="37951"/>
                      </a:cubicBezTo>
                      <a:cubicBezTo>
                        <a:pt x="194789" y="50195"/>
                        <a:pt x="189224" y="65778"/>
                        <a:pt x="182545" y="85813"/>
                      </a:cubicBezTo>
                      <a:cubicBezTo>
                        <a:pt x="179206" y="95832"/>
                        <a:pt x="175866" y="106963"/>
                        <a:pt x="171414" y="118093"/>
                      </a:cubicBezTo>
                      <a:cubicBezTo>
                        <a:pt x="168075" y="129224"/>
                        <a:pt x="163623" y="141468"/>
                        <a:pt x="159170" y="153712"/>
                      </a:cubicBezTo>
                      <a:cubicBezTo>
                        <a:pt x="154718" y="165955"/>
                        <a:pt x="150265" y="178200"/>
                        <a:pt x="142475" y="191556"/>
                      </a:cubicBezTo>
                      <a:cubicBezTo>
                        <a:pt x="134683" y="203800"/>
                        <a:pt x="124665" y="217157"/>
                        <a:pt x="110195" y="226062"/>
                      </a:cubicBezTo>
                      <a:cubicBezTo>
                        <a:pt x="94612" y="236079"/>
                        <a:pt x="76803" y="238305"/>
                        <a:pt x="58994" y="238305"/>
                      </a:cubicBezTo>
                      <a:cubicBezTo>
                        <a:pt x="41184" y="238305"/>
                        <a:pt x="23375" y="231627"/>
                        <a:pt x="13357" y="219383"/>
                      </a:cubicBezTo>
                      <a:cubicBezTo>
                        <a:pt x="3340" y="207140"/>
                        <a:pt x="0" y="192669"/>
                        <a:pt x="0" y="180425"/>
                      </a:cubicBezTo>
                      <a:cubicBezTo>
                        <a:pt x="0" y="167069"/>
                        <a:pt x="3340" y="155938"/>
                        <a:pt x="7792" y="145920"/>
                      </a:cubicBezTo>
                      <a:cubicBezTo>
                        <a:pt x="17809" y="125885"/>
                        <a:pt x="28940" y="112527"/>
                        <a:pt x="33393" y="101397"/>
                      </a:cubicBezTo>
                      <a:cubicBezTo>
                        <a:pt x="36732" y="90266"/>
                        <a:pt x="35619" y="92492"/>
                        <a:pt x="36732" y="83587"/>
                      </a:cubicBezTo>
                      <a:cubicBezTo>
                        <a:pt x="37845" y="79136"/>
                        <a:pt x="38958" y="79136"/>
                        <a:pt x="41184" y="80248"/>
                      </a:cubicBezTo>
                      <a:cubicBezTo>
                        <a:pt x="42297" y="80248"/>
                        <a:pt x="43410" y="79136"/>
                        <a:pt x="43410" y="83587"/>
                      </a:cubicBezTo>
                      <a:cubicBezTo>
                        <a:pt x="43410" y="93605"/>
                        <a:pt x="43410" y="90266"/>
                        <a:pt x="40072" y="102509"/>
                      </a:cubicBezTo>
                      <a:cubicBezTo>
                        <a:pt x="36732" y="113641"/>
                        <a:pt x="30053" y="130336"/>
                        <a:pt x="21149" y="149259"/>
                      </a:cubicBezTo>
                      <a:cubicBezTo>
                        <a:pt x="17809" y="159276"/>
                        <a:pt x="14470" y="169295"/>
                        <a:pt x="14470" y="180425"/>
                      </a:cubicBezTo>
                      <a:cubicBezTo>
                        <a:pt x="13357" y="190443"/>
                        <a:pt x="16696" y="202687"/>
                        <a:pt x="24488" y="210478"/>
                      </a:cubicBezTo>
                      <a:cubicBezTo>
                        <a:pt x="32280" y="218270"/>
                        <a:pt x="44523" y="223836"/>
                        <a:pt x="58994" y="223836"/>
                      </a:cubicBezTo>
                      <a:cubicBezTo>
                        <a:pt x="72350" y="223836"/>
                        <a:pt x="87934" y="220496"/>
                        <a:pt x="99064" y="212705"/>
                      </a:cubicBezTo>
                      <a:cubicBezTo>
                        <a:pt x="110195" y="204913"/>
                        <a:pt x="119099" y="193782"/>
                        <a:pt x="125778" y="182652"/>
                      </a:cubicBezTo>
                      <a:cubicBezTo>
                        <a:pt x="132457" y="171521"/>
                        <a:pt x="136909" y="159276"/>
                        <a:pt x="141362" y="147033"/>
                      </a:cubicBezTo>
                      <a:cubicBezTo>
                        <a:pt x="145814" y="134789"/>
                        <a:pt x="152492" y="123659"/>
                        <a:pt x="156944" y="112527"/>
                      </a:cubicBezTo>
                      <a:cubicBezTo>
                        <a:pt x="160284" y="101397"/>
                        <a:pt x="162510" y="90266"/>
                        <a:pt x="165849" y="80248"/>
                      </a:cubicBezTo>
                      <a:cubicBezTo>
                        <a:pt x="172527" y="61326"/>
                        <a:pt x="180319" y="44630"/>
                        <a:pt x="184771" y="33499"/>
                      </a:cubicBezTo>
                      <a:cubicBezTo>
                        <a:pt x="188111" y="22369"/>
                        <a:pt x="188111" y="24594"/>
                        <a:pt x="191450" y="15690"/>
                      </a:cubicBezTo>
                      <a:cubicBezTo>
                        <a:pt x="194789" y="6785"/>
                        <a:pt x="201467" y="-1007"/>
                        <a:pt x="204806" y="10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3" name="任意多边形: 形状 1512" descr="5cfe9cb5-70bf-4a2a-b3e9-f8f055db13b6"/>
                <p:cNvSpPr/>
                <p:nvPr/>
              </p:nvSpPr>
              <p:spPr>
                <a:xfrm>
                  <a:off x="1135914" y="2676390"/>
                  <a:ext cx="159325" cy="265091"/>
                </a:xfrm>
                <a:custGeom>
                  <a:avLst/>
                  <a:gdLst>
                    <a:gd name="connsiteX0" fmla="*/ 83636 w 159325"/>
                    <a:gd name="connsiteY0" fmla="*/ 179 h 265091"/>
                    <a:gd name="connsiteX1" fmla="*/ 86975 w 159325"/>
                    <a:gd name="connsiteY1" fmla="*/ 2405 h 265091"/>
                    <a:gd name="connsiteX2" fmla="*/ 95879 w 159325"/>
                    <a:gd name="connsiteY2" fmla="*/ 16874 h 265091"/>
                    <a:gd name="connsiteX3" fmla="*/ 119254 w 159325"/>
                    <a:gd name="connsiteY3" fmla="*/ 55832 h 265091"/>
                    <a:gd name="connsiteX4" fmla="*/ 145968 w 159325"/>
                    <a:gd name="connsiteY4" fmla="*/ 113712 h 265091"/>
                    <a:gd name="connsiteX5" fmla="*/ 154873 w 159325"/>
                    <a:gd name="connsiteY5" fmla="*/ 148218 h 265091"/>
                    <a:gd name="connsiteX6" fmla="*/ 159325 w 159325"/>
                    <a:gd name="connsiteY6" fmla="*/ 184950 h 265091"/>
                    <a:gd name="connsiteX7" fmla="*/ 153760 w 159325"/>
                    <a:gd name="connsiteY7" fmla="*/ 222794 h 265091"/>
                    <a:gd name="connsiteX8" fmla="*/ 128159 w 159325"/>
                    <a:gd name="connsiteY8" fmla="*/ 255073 h 265091"/>
                    <a:gd name="connsiteX9" fmla="*/ 86975 w 159325"/>
                    <a:gd name="connsiteY9" fmla="*/ 265091 h 265091"/>
                    <a:gd name="connsiteX10" fmla="*/ 49130 w 159325"/>
                    <a:gd name="connsiteY10" fmla="*/ 257300 h 265091"/>
                    <a:gd name="connsiteX11" fmla="*/ 12398 w 159325"/>
                    <a:gd name="connsiteY11" fmla="*/ 221680 h 265091"/>
                    <a:gd name="connsiteX12" fmla="*/ 3494 w 159325"/>
                    <a:gd name="connsiteY12" fmla="*/ 206098 h 265091"/>
                    <a:gd name="connsiteX13" fmla="*/ 2381 w 159325"/>
                    <a:gd name="connsiteY13" fmla="*/ 189401 h 265091"/>
                    <a:gd name="connsiteX14" fmla="*/ 16850 w 159325"/>
                    <a:gd name="connsiteY14" fmla="*/ 201645 h 265091"/>
                    <a:gd name="connsiteX15" fmla="*/ 23529 w 159325"/>
                    <a:gd name="connsiteY15" fmla="*/ 217228 h 265091"/>
                    <a:gd name="connsiteX16" fmla="*/ 56922 w 159325"/>
                    <a:gd name="connsiteY16" fmla="*/ 246168 h 265091"/>
                    <a:gd name="connsiteX17" fmla="*/ 85861 w 159325"/>
                    <a:gd name="connsiteY17" fmla="*/ 253960 h 265091"/>
                    <a:gd name="connsiteX18" fmla="*/ 117028 w 159325"/>
                    <a:gd name="connsiteY18" fmla="*/ 245055 h 265091"/>
                    <a:gd name="connsiteX19" fmla="*/ 137064 w 159325"/>
                    <a:gd name="connsiteY19" fmla="*/ 219454 h 265091"/>
                    <a:gd name="connsiteX20" fmla="*/ 141515 w 159325"/>
                    <a:gd name="connsiteY20" fmla="*/ 187176 h 265091"/>
                    <a:gd name="connsiteX21" fmla="*/ 140403 w 159325"/>
                    <a:gd name="connsiteY21" fmla="*/ 152670 h 265091"/>
                    <a:gd name="connsiteX22" fmla="*/ 132611 w 159325"/>
                    <a:gd name="connsiteY22" fmla="*/ 119277 h 265091"/>
                    <a:gd name="connsiteX23" fmla="*/ 107010 w 159325"/>
                    <a:gd name="connsiteY23" fmla="*/ 61397 h 265091"/>
                    <a:gd name="connsiteX24" fmla="*/ 90314 w 159325"/>
                    <a:gd name="connsiteY24" fmla="*/ 20214 h 265091"/>
                    <a:gd name="connsiteX25" fmla="*/ 81410 w 159325"/>
                    <a:gd name="connsiteY25" fmla="*/ 4631 h 265091"/>
                    <a:gd name="connsiteX26" fmla="*/ 83636 w 159325"/>
                    <a:gd name="connsiteY26" fmla="*/ 179 h 265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9325" h="265091">
                      <a:moveTo>
                        <a:pt x="83636" y="179"/>
                      </a:moveTo>
                      <a:cubicBezTo>
                        <a:pt x="84749" y="179"/>
                        <a:pt x="84749" y="-935"/>
                        <a:pt x="86975" y="2405"/>
                      </a:cubicBezTo>
                      <a:cubicBezTo>
                        <a:pt x="91427" y="9083"/>
                        <a:pt x="90314" y="6856"/>
                        <a:pt x="95879" y="16874"/>
                      </a:cubicBezTo>
                      <a:cubicBezTo>
                        <a:pt x="101445" y="26892"/>
                        <a:pt x="110350" y="39136"/>
                        <a:pt x="119254" y="55832"/>
                      </a:cubicBezTo>
                      <a:cubicBezTo>
                        <a:pt x="128159" y="72528"/>
                        <a:pt x="138177" y="91450"/>
                        <a:pt x="145968" y="113712"/>
                      </a:cubicBezTo>
                      <a:cubicBezTo>
                        <a:pt x="149307" y="124843"/>
                        <a:pt x="152647" y="135974"/>
                        <a:pt x="154873" y="148218"/>
                      </a:cubicBezTo>
                      <a:cubicBezTo>
                        <a:pt x="157099" y="160462"/>
                        <a:pt x="159325" y="172705"/>
                        <a:pt x="159325" y="184950"/>
                      </a:cubicBezTo>
                      <a:cubicBezTo>
                        <a:pt x="159325" y="197193"/>
                        <a:pt x="158212" y="210550"/>
                        <a:pt x="153760" y="222794"/>
                      </a:cubicBezTo>
                      <a:cubicBezTo>
                        <a:pt x="149307" y="235038"/>
                        <a:pt x="140403" y="247281"/>
                        <a:pt x="128159" y="255073"/>
                      </a:cubicBezTo>
                      <a:cubicBezTo>
                        <a:pt x="117028" y="262865"/>
                        <a:pt x="100332" y="265091"/>
                        <a:pt x="86975" y="265091"/>
                      </a:cubicBezTo>
                      <a:cubicBezTo>
                        <a:pt x="72505" y="263978"/>
                        <a:pt x="59148" y="262865"/>
                        <a:pt x="49130" y="257300"/>
                      </a:cubicBezTo>
                      <a:cubicBezTo>
                        <a:pt x="27982" y="246168"/>
                        <a:pt x="19077" y="230585"/>
                        <a:pt x="12398" y="221680"/>
                      </a:cubicBezTo>
                      <a:cubicBezTo>
                        <a:pt x="5720" y="211663"/>
                        <a:pt x="7945" y="213890"/>
                        <a:pt x="3494" y="206098"/>
                      </a:cubicBezTo>
                      <a:cubicBezTo>
                        <a:pt x="-959" y="198306"/>
                        <a:pt x="-959" y="190514"/>
                        <a:pt x="2381" y="189401"/>
                      </a:cubicBezTo>
                      <a:cubicBezTo>
                        <a:pt x="5720" y="188289"/>
                        <a:pt x="12398" y="193854"/>
                        <a:pt x="16850" y="201645"/>
                      </a:cubicBezTo>
                      <a:cubicBezTo>
                        <a:pt x="20190" y="209437"/>
                        <a:pt x="17963" y="208324"/>
                        <a:pt x="23529" y="217228"/>
                      </a:cubicBezTo>
                      <a:cubicBezTo>
                        <a:pt x="30208" y="226133"/>
                        <a:pt x="40225" y="238377"/>
                        <a:pt x="56922" y="246168"/>
                      </a:cubicBezTo>
                      <a:cubicBezTo>
                        <a:pt x="64713" y="250621"/>
                        <a:pt x="74731" y="253960"/>
                        <a:pt x="85861" y="253960"/>
                      </a:cubicBezTo>
                      <a:cubicBezTo>
                        <a:pt x="96992" y="255073"/>
                        <a:pt x="108123" y="251734"/>
                        <a:pt x="117028" y="245055"/>
                      </a:cubicBezTo>
                      <a:cubicBezTo>
                        <a:pt x="125933" y="239489"/>
                        <a:pt x="133724" y="229472"/>
                        <a:pt x="137064" y="219454"/>
                      </a:cubicBezTo>
                      <a:cubicBezTo>
                        <a:pt x="140403" y="209437"/>
                        <a:pt x="141515" y="198306"/>
                        <a:pt x="141515" y="187176"/>
                      </a:cubicBezTo>
                      <a:cubicBezTo>
                        <a:pt x="141515" y="176045"/>
                        <a:pt x="142628" y="163800"/>
                        <a:pt x="140403" y="152670"/>
                      </a:cubicBezTo>
                      <a:cubicBezTo>
                        <a:pt x="138177" y="141539"/>
                        <a:pt x="135951" y="130409"/>
                        <a:pt x="132611" y="119277"/>
                      </a:cubicBezTo>
                      <a:cubicBezTo>
                        <a:pt x="125933" y="97016"/>
                        <a:pt x="114801" y="78094"/>
                        <a:pt x="107010" y="61397"/>
                      </a:cubicBezTo>
                      <a:cubicBezTo>
                        <a:pt x="99219" y="44702"/>
                        <a:pt x="94766" y="30232"/>
                        <a:pt x="90314" y="20214"/>
                      </a:cubicBezTo>
                      <a:cubicBezTo>
                        <a:pt x="84749" y="10196"/>
                        <a:pt x="84749" y="12422"/>
                        <a:pt x="81410" y="4631"/>
                      </a:cubicBezTo>
                      <a:cubicBezTo>
                        <a:pt x="79183" y="179"/>
                        <a:pt x="81410" y="179"/>
                        <a:pt x="83636" y="179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4" name="任意多边形: 形状 1513" descr="de719f1c-fb2d-4e0b-8d9e-efa9ddf0cdc6"/>
                <p:cNvSpPr/>
                <p:nvPr/>
              </p:nvSpPr>
              <p:spPr>
                <a:xfrm>
                  <a:off x="1293217" y="2399115"/>
                  <a:ext cx="269442" cy="144872"/>
                </a:xfrm>
                <a:custGeom>
                  <a:avLst/>
                  <a:gdLst>
                    <a:gd name="connsiteX0" fmla="*/ 155628 w 269442"/>
                    <a:gd name="connsiteY0" fmla="*/ 297 h 144872"/>
                    <a:gd name="connsiteX1" fmla="*/ 195698 w 269442"/>
                    <a:gd name="connsiteY1" fmla="*/ 3636 h 144872"/>
                    <a:gd name="connsiteX2" fmla="*/ 237994 w 269442"/>
                    <a:gd name="connsiteY2" fmla="*/ 18105 h 144872"/>
                    <a:gd name="connsiteX3" fmla="*/ 268048 w 269442"/>
                    <a:gd name="connsiteY3" fmla="*/ 52611 h 144872"/>
                    <a:gd name="connsiteX4" fmla="*/ 254691 w 269442"/>
                    <a:gd name="connsiteY4" fmla="*/ 97134 h 144872"/>
                    <a:gd name="connsiteX5" fmla="*/ 211281 w 269442"/>
                    <a:gd name="connsiteY5" fmla="*/ 120509 h 144872"/>
                    <a:gd name="connsiteX6" fmla="*/ 165645 w 269442"/>
                    <a:gd name="connsiteY6" fmla="*/ 130527 h 144872"/>
                    <a:gd name="connsiteX7" fmla="*/ 84390 w 269442"/>
                    <a:gd name="connsiteY7" fmla="*/ 143883 h 144872"/>
                    <a:gd name="connsiteX8" fmla="*/ 26510 w 269442"/>
                    <a:gd name="connsiteY8" fmla="*/ 143883 h 144872"/>
                    <a:gd name="connsiteX9" fmla="*/ 4248 w 269442"/>
                    <a:gd name="connsiteY9" fmla="*/ 143883 h 144872"/>
                    <a:gd name="connsiteX10" fmla="*/ 909 w 269442"/>
                    <a:gd name="connsiteY10" fmla="*/ 140544 h 144872"/>
                    <a:gd name="connsiteX11" fmla="*/ 5361 w 269442"/>
                    <a:gd name="connsiteY11" fmla="*/ 138317 h 144872"/>
                    <a:gd name="connsiteX12" fmla="*/ 27623 w 269442"/>
                    <a:gd name="connsiteY12" fmla="*/ 137206 h 144872"/>
                    <a:gd name="connsiteX13" fmla="*/ 84390 w 269442"/>
                    <a:gd name="connsiteY13" fmla="*/ 130527 h 144872"/>
                    <a:gd name="connsiteX14" fmla="*/ 163418 w 269442"/>
                    <a:gd name="connsiteY14" fmla="*/ 117169 h 144872"/>
                    <a:gd name="connsiteX15" fmla="*/ 206829 w 269442"/>
                    <a:gd name="connsiteY15" fmla="*/ 107152 h 144872"/>
                    <a:gd name="connsiteX16" fmla="*/ 242447 w 269442"/>
                    <a:gd name="connsiteY16" fmla="*/ 86004 h 144872"/>
                    <a:gd name="connsiteX17" fmla="*/ 252465 w 269442"/>
                    <a:gd name="connsiteY17" fmla="*/ 53725 h 144872"/>
                    <a:gd name="connsiteX18" fmla="*/ 229091 w 269442"/>
                    <a:gd name="connsiteY18" fmla="*/ 28124 h 144872"/>
                    <a:gd name="connsiteX19" fmla="*/ 193472 w 269442"/>
                    <a:gd name="connsiteY19" fmla="*/ 13653 h 144872"/>
                    <a:gd name="connsiteX20" fmla="*/ 156740 w 269442"/>
                    <a:gd name="connsiteY20" fmla="*/ 12540 h 144872"/>
                    <a:gd name="connsiteX21" fmla="*/ 102200 w 269442"/>
                    <a:gd name="connsiteY21" fmla="*/ 18105 h 144872"/>
                    <a:gd name="connsiteX22" fmla="*/ 82164 w 269442"/>
                    <a:gd name="connsiteY22" fmla="*/ 23671 h 144872"/>
                    <a:gd name="connsiteX23" fmla="*/ 61015 w 269442"/>
                    <a:gd name="connsiteY23" fmla="*/ 27010 h 144872"/>
                    <a:gd name="connsiteX24" fmla="*/ 74373 w 269442"/>
                    <a:gd name="connsiteY24" fmla="*/ 14766 h 144872"/>
                    <a:gd name="connsiteX25" fmla="*/ 96634 w 269442"/>
                    <a:gd name="connsiteY25" fmla="*/ 9202 h 144872"/>
                    <a:gd name="connsiteX26" fmla="*/ 155628 w 269442"/>
                    <a:gd name="connsiteY26" fmla="*/ 297 h 144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69442" h="144872">
                      <a:moveTo>
                        <a:pt x="155628" y="297"/>
                      </a:moveTo>
                      <a:cubicBezTo>
                        <a:pt x="167871" y="-817"/>
                        <a:pt x="182341" y="1410"/>
                        <a:pt x="195698" y="3636"/>
                      </a:cubicBezTo>
                      <a:cubicBezTo>
                        <a:pt x="210167" y="5861"/>
                        <a:pt x="224638" y="10314"/>
                        <a:pt x="237994" y="18105"/>
                      </a:cubicBezTo>
                      <a:cubicBezTo>
                        <a:pt x="250239" y="25897"/>
                        <a:pt x="263595" y="37028"/>
                        <a:pt x="268048" y="52611"/>
                      </a:cubicBezTo>
                      <a:cubicBezTo>
                        <a:pt x="272500" y="68194"/>
                        <a:pt x="265822" y="84891"/>
                        <a:pt x="254691" y="97134"/>
                      </a:cubicBezTo>
                      <a:cubicBezTo>
                        <a:pt x="242447" y="109378"/>
                        <a:pt x="225751" y="114944"/>
                        <a:pt x="211281" y="120509"/>
                      </a:cubicBezTo>
                      <a:cubicBezTo>
                        <a:pt x="195698" y="124961"/>
                        <a:pt x="180115" y="127187"/>
                        <a:pt x="165645" y="130527"/>
                      </a:cubicBezTo>
                      <a:cubicBezTo>
                        <a:pt x="136705" y="136092"/>
                        <a:pt x="108878" y="141657"/>
                        <a:pt x="84390" y="143883"/>
                      </a:cubicBezTo>
                      <a:cubicBezTo>
                        <a:pt x="59902" y="146110"/>
                        <a:pt x="40980" y="143883"/>
                        <a:pt x="26510" y="143883"/>
                      </a:cubicBezTo>
                      <a:cubicBezTo>
                        <a:pt x="12040" y="143883"/>
                        <a:pt x="15379" y="143883"/>
                        <a:pt x="4248" y="143883"/>
                      </a:cubicBezTo>
                      <a:cubicBezTo>
                        <a:pt x="-1318" y="143883"/>
                        <a:pt x="-204" y="141657"/>
                        <a:pt x="909" y="140544"/>
                      </a:cubicBezTo>
                      <a:cubicBezTo>
                        <a:pt x="2022" y="139431"/>
                        <a:pt x="909" y="138317"/>
                        <a:pt x="5361" y="138317"/>
                      </a:cubicBezTo>
                      <a:cubicBezTo>
                        <a:pt x="16492" y="137206"/>
                        <a:pt x="14266" y="138317"/>
                        <a:pt x="27623" y="137206"/>
                      </a:cubicBezTo>
                      <a:cubicBezTo>
                        <a:pt x="42093" y="136092"/>
                        <a:pt x="61015" y="132753"/>
                        <a:pt x="84390" y="130527"/>
                      </a:cubicBezTo>
                      <a:cubicBezTo>
                        <a:pt x="107764" y="128300"/>
                        <a:pt x="134478" y="122735"/>
                        <a:pt x="163418" y="117169"/>
                      </a:cubicBezTo>
                      <a:cubicBezTo>
                        <a:pt x="177889" y="114944"/>
                        <a:pt x="193472" y="111604"/>
                        <a:pt x="206829" y="107152"/>
                      </a:cubicBezTo>
                      <a:cubicBezTo>
                        <a:pt x="221299" y="101586"/>
                        <a:pt x="233543" y="96021"/>
                        <a:pt x="242447" y="86004"/>
                      </a:cubicBezTo>
                      <a:cubicBezTo>
                        <a:pt x="251352" y="75986"/>
                        <a:pt x="255804" y="63742"/>
                        <a:pt x="252465" y="53725"/>
                      </a:cubicBezTo>
                      <a:cubicBezTo>
                        <a:pt x="249126" y="42593"/>
                        <a:pt x="240221" y="34802"/>
                        <a:pt x="229091" y="28124"/>
                      </a:cubicBezTo>
                      <a:cubicBezTo>
                        <a:pt x="217959" y="22558"/>
                        <a:pt x="206829" y="15879"/>
                        <a:pt x="193472" y="13653"/>
                      </a:cubicBezTo>
                      <a:cubicBezTo>
                        <a:pt x="180115" y="11427"/>
                        <a:pt x="167871" y="12540"/>
                        <a:pt x="156740" y="12540"/>
                      </a:cubicBezTo>
                      <a:cubicBezTo>
                        <a:pt x="133365" y="12540"/>
                        <a:pt x="114443" y="14766"/>
                        <a:pt x="102200" y="18105"/>
                      </a:cubicBezTo>
                      <a:cubicBezTo>
                        <a:pt x="88842" y="21445"/>
                        <a:pt x="92182" y="20332"/>
                        <a:pt x="82164" y="23671"/>
                      </a:cubicBezTo>
                      <a:cubicBezTo>
                        <a:pt x="72146" y="28124"/>
                        <a:pt x="62128" y="30350"/>
                        <a:pt x="61015" y="27010"/>
                      </a:cubicBezTo>
                      <a:cubicBezTo>
                        <a:pt x="59902" y="23671"/>
                        <a:pt x="65468" y="15879"/>
                        <a:pt x="74373" y="14766"/>
                      </a:cubicBezTo>
                      <a:cubicBezTo>
                        <a:pt x="84390" y="11427"/>
                        <a:pt x="83277" y="13653"/>
                        <a:pt x="96634" y="9202"/>
                      </a:cubicBezTo>
                      <a:cubicBezTo>
                        <a:pt x="109991" y="4748"/>
                        <a:pt x="131140" y="297"/>
                        <a:pt x="155628" y="2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5" name="任意多边形: 形状 1514" descr="d5a78b96-fc57-4dc0-a69f-c9bca32f0437"/>
                <p:cNvSpPr/>
                <p:nvPr/>
              </p:nvSpPr>
              <p:spPr>
                <a:xfrm>
                  <a:off x="1282995" y="2531693"/>
                  <a:ext cx="301397" cy="165929"/>
                </a:xfrm>
                <a:custGeom>
                  <a:avLst/>
                  <a:gdLst>
                    <a:gd name="connsiteX0" fmla="*/ 145814 w 301397"/>
                    <a:gd name="connsiteY0" fmla="*/ 175 h 165929"/>
                    <a:gd name="connsiteX1" fmla="*/ 170302 w 301397"/>
                    <a:gd name="connsiteY1" fmla="*/ 5740 h 165929"/>
                    <a:gd name="connsiteX2" fmla="*/ 229294 w 301397"/>
                    <a:gd name="connsiteY2" fmla="*/ 28002 h 165929"/>
                    <a:gd name="connsiteX3" fmla="*/ 263800 w 301397"/>
                    <a:gd name="connsiteY3" fmla="*/ 50263 h 165929"/>
                    <a:gd name="connsiteX4" fmla="*/ 293854 w 301397"/>
                    <a:gd name="connsiteY4" fmla="*/ 83656 h 165929"/>
                    <a:gd name="connsiteX5" fmla="*/ 298306 w 301397"/>
                    <a:gd name="connsiteY5" fmla="*/ 130405 h 165929"/>
                    <a:gd name="connsiteX6" fmla="*/ 283835 w 301397"/>
                    <a:gd name="connsiteY6" fmla="*/ 152666 h 165929"/>
                    <a:gd name="connsiteX7" fmla="*/ 257121 w 301397"/>
                    <a:gd name="connsiteY7" fmla="*/ 164911 h 165929"/>
                    <a:gd name="connsiteX8" fmla="*/ 202580 w 301397"/>
                    <a:gd name="connsiteY8" fmla="*/ 158232 h 165929"/>
                    <a:gd name="connsiteX9" fmla="*/ 154718 w 301397"/>
                    <a:gd name="connsiteY9" fmla="*/ 143762 h 165929"/>
                    <a:gd name="connsiteX10" fmla="*/ 72350 w 301397"/>
                    <a:gd name="connsiteY10" fmla="*/ 112596 h 165929"/>
                    <a:gd name="connsiteX11" fmla="*/ 22262 w 301397"/>
                    <a:gd name="connsiteY11" fmla="*/ 80316 h 165929"/>
                    <a:gd name="connsiteX12" fmla="*/ 10018 w 301397"/>
                    <a:gd name="connsiteY12" fmla="*/ 72525 h 165929"/>
                    <a:gd name="connsiteX13" fmla="*/ 0 w 301397"/>
                    <a:gd name="connsiteY13" fmla="*/ 66959 h 165929"/>
                    <a:gd name="connsiteX14" fmla="*/ 12245 w 301397"/>
                    <a:gd name="connsiteY14" fmla="*/ 66959 h 165929"/>
                    <a:gd name="connsiteX15" fmla="*/ 21149 w 301397"/>
                    <a:gd name="connsiteY15" fmla="*/ 66959 h 165929"/>
                    <a:gd name="connsiteX16" fmla="*/ 25601 w 301397"/>
                    <a:gd name="connsiteY16" fmla="*/ 70298 h 165929"/>
                    <a:gd name="connsiteX17" fmla="*/ 21327 w 301397"/>
                    <a:gd name="connsiteY17" fmla="*/ 72436 h 165929"/>
                    <a:gd name="connsiteX18" fmla="*/ 14470 w 301397"/>
                    <a:gd name="connsiteY18" fmla="*/ 68072 h 165929"/>
                    <a:gd name="connsiteX19" fmla="*/ 12245 w 301397"/>
                    <a:gd name="connsiteY19" fmla="*/ 72525 h 165929"/>
                    <a:gd name="connsiteX20" fmla="*/ 21149 w 301397"/>
                    <a:gd name="connsiteY20" fmla="*/ 72525 h 165929"/>
                    <a:gd name="connsiteX21" fmla="*/ 21327 w 301397"/>
                    <a:gd name="connsiteY21" fmla="*/ 72436 h 165929"/>
                    <a:gd name="connsiteX22" fmla="*/ 26714 w 301397"/>
                    <a:gd name="connsiteY22" fmla="*/ 75864 h 165929"/>
                    <a:gd name="connsiteX23" fmla="*/ 80142 w 301397"/>
                    <a:gd name="connsiteY23" fmla="*/ 102578 h 165929"/>
                    <a:gd name="connsiteX24" fmla="*/ 160284 w 301397"/>
                    <a:gd name="connsiteY24" fmla="*/ 132631 h 165929"/>
                    <a:gd name="connsiteX25" fmla="*/ 207033 w 301397"/>
                    <a:gd name="connsiteY25" fmla="*/ 145988 h 165929"/>
                    <a:gd name="connsiteX26" fmla="*/ 253782 w 301397"/>
                    <a:gd name="connsiteY26" fmla="*/ 150440 h 165929"/>
                    <a:gd name="connsiteX27" fmla="*/ 282722 w 301397"/>
                    <a:gd name="connsiteY27" fmla="*/ 125952 h 165929"/>
                    <a:gd name="connsiteX28" fmla="*/ 279384 w 301397"/>
                    <a:gd name="connsiteY28" fmla="*/ 90334 h 165929"/>
                    <a:gd name="connsiteX29" fmla="*/ 256008 w 301397"/>
                    <a:gd name="connsiteY29" fmla="*/ 60281 h 165929"/>
                    <a:gd name="connsiteX30" fmla="*/ 222617 w 301397"/>
                    <a:gd name="connsiteY30" fmla="*/ 41358 h 165929"/>
                    <a:gd name="connsiteX31" fmla="*/ 169189 w 301397"/>
                    <a:gd name="connsiteY31" fmla="*/ 17984 h 165929"/>
                    <a:gd name="connsiteX32" fmla="*/ 146927 w 301397"/>
                    <a:gd name="connsiteY32" fmla="*/ 13531 h 165929"/>
                    <a:gd name="connsiteX33" fmla="*/ 124665 w 301397"/>
                    <a:gd name="connsiteY33" fmla="*/ 6853 h 165929"/>
                    <a:gd name="connsiteX34" fmla="*/ 145814 w 301397"/>
                    <a:gd name="connsiteY34" fmla="*/ 175 h 165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01397" h="165929">
                      <a:moveTo>
                        <a:pt x="145814" y="175"/>
                      </a:moveTo>
                      <a:cubicBezTo>
                        <a:pt x="158058" y="1288"/>
                        <a:pt x="154718" y="2401"/>
                        <a:pt x="170302" y="5740"/>
                      </a:cubicBezTo>
                      <a:cubicBezTo>
                        <a:pt x="185885" y="9080"/>
                        <a:pt x="207033" y="15758"/>
                        <a:pt x="229294" y="28002"/>
                      </a:cubicBezTo>
                      <a:cubicBezTo>
                        <a:pt x="240426" y="34680"/>
                        <a:pt x="252670" y="41358"/>
                        <a:pt x="263800" y="50263"/>
                      </a:cubicBezTo>
                      <a:cubicBezTo>
                        <a:pt x="276045" y="59168"/>
                        <a:pt x="287175" y="70298"/>
                        <a:pt x="293854" y="83656"/>
                      </a:cubicBezTo>
                      <a:cubicBezTo>
                        <a:pt x="301645" y="98125"/>
                        <a:pt x="303872" y="114822"/>
                        <a:pt x="298306" y="130405"/>
                      </a:cubicBezTo>
                      <a:cubicBezTo>
                        <a:pt x="296080" y="138197"/>
                        <a:pt x="291627" y="145988"/>
                        <a:pt x="283835" y="152666"/>
                      </a:cubicBezTo>
                      <a:cubicBezTo>
                        <a:pt x="277158" y="158232"/>
                        <a:pt x="267140" y="162685"/>
                        <a:pt x="257121" y="164911"/>
                      </a:cubicBezTo>
                      <a:cubicBezTo>
                        <a:pt x="237086" y="168250"/>
                        <a:pt x="219277" y="162685"/>
                        <a:pt x="202580" y="158232"/>
                      </a:cubicBezTo>
                      <a:cubicBezTo>
                        <a:pt x="185885" y="154893"/>
                        <a:pt x="170302" y="149327"/>
                        <a:pt x="154718" y="143762"/>
                      </a:cubicBezTo>
                      <a:cubicBezTo>
                        <a:pt x="123552" y="133744"/>
                        <a:pt x="94612" y="123726"/>
                        <a:pt x="72350" y="112596"/>
                      </a:cubicBezTo>
                      <a:cubicBezTo>
                        <a:pt x="50089" y="100352"/>
                        <a:pt x="34506" y="88108"/>
                        <a:pt x="22262" y="80316"/>
                      </a:cubicBezTo>
                      <a:cubicBezTo>
                        <a:pt x="15584" y="75864"/>
                        <a:pt x="13358" y="73638"/>
                        <a:pt x="10018" y="72525"/>
                      </a:cubicBezTo>
                      <a:lnTo>
                        <a:pt x="0" y="66959"/>
                      </a:lnTo>
                      <a:lnTo>
                        <a:pt x="12245" y="66959"/>
                      </a:lnTo>
                      <a:cubicBezTo>
                        <a:pt x="13358" y="66959"/>
                        <a:pt x="16696" y="66959"/>
                        <a:pt x="21149" y="66959"/>
                      </a:cubicBezTo>
                      <a:cubicBezTo>
                        <a:pt x="27827" y="66959"/>
                        <a:pt x="26714" y="69185"/>
                        <a:pt x="25601" y="70298"/>
                      </a:cubicBezTo>
                      <a:lnTo>
                        <a:pt x="21327" y="72436"/>
                      </a:lnTo>
                      <a:lnTo>
                        <a:pt x="14470" y="68072"/>
                      </a:lnTo>
                      <a:lnTo>
                        <a:pt x="12245" y="72525"/>
                      </a:lnTo>
                      <a:cubicBezTo>
                        <a:pt x="13358" y="72525"/>
                        <a:pt x="15584" y="72525"/>
                        <a:pt x="21149" y="72525"/>
                      </a:cubicBezTo>
                      <a:lnTo>
                        <a:pt x="21327" y="72436"/>
                      </a:lnTo>
                      <a:lnTo>
                        <a:pt x="26714" y="75864"/>
                      </a:lnTo>
                      <a:cubicBezTo>
                        <a:pt x="38959" y="83656"/>
                        <a:pt x="57881" y="92561"/>
                        <a:pt x="80142" y="102578"/>
                      </a:cubicBezTo>
                      <a:cubicBezTo>
                        <a:pt x="103517" y="112596"/>
                        <a:pt x="130231" y="122613"/>
                        <a:pt x="160284" y="132631"/>
                      </a:cubicBezTo>
                      <a:cubicBezTo>
                        <a:pt x="175866" y="137084"/>
                        <a:pt x="191450" y="141536"/>
                        <a:pt x="207033" y="145988"/>
                      </a:cubicBezTo>
                      <a:cubicBezTo>
                        <a:pt x="222617" y="150440"/>
                        <a:pt x="239313" y="153780"/>
                        <a:pt x="253782" y="150440"/>
                      </a:cubicBezTo>
                      <a:cubicBezTo>
                        <a:pt x="268253" y="148214"/>
                        <a:pt x="279384" y="138197"/>
                        <a:pt x="282722" y="125952"/>
                      </a:cubicBezTo>
                      <a:cubicBezTo>
                        <a:pt x="287175" y="113709"/>
                        <a:pt x="284948" y="101465"/>
                        <a:pt x="279384" y="90334"/>
                      </a:cubicBezTo>
                      <a:cubicBezTo>
                        <a:pt x="273818" y="79203"/>
                        <a:pt x="266026" y="68072"/>
                        <a:pt x="256008" y="60281"/>
                      </a:cubicBezTo>
                      <a:cubicBezTo>
                        <a:pt x="245991" y="52490"/>
                        <a:pt x="232634" y="46924"/>
                        <a:pt x="222617" y="41358"/>
                      </a:cubicBezTo>
                      <a:cubicBezTo>
                        <a:pt x="201467" y="29115"/>
                        <a:pt x="183658" y="21323"/>
                        <a:pt x="169189" y="17984"/>
                      </a:cubicBezTo>
                      <a:cubicBezTo>
                        <a:pt x="154718" y="14644"/>
                        <a:pt x="158058" y="15758"/>
                        <a:pt x="146927" y="13531"/>
                      </a:cubicBezTo>
                      <a:cubicBezTo>
                        <a:pt x="134683" y="12418"/>
                        <a:pt x="124665" y="10193"/>
                        <a:pt x="124665" y="6853"/>
                      </a:cubicBezTo>
                      <a:cubicBezTo>
                        <a:pt x="124665" y="3514"/>
                        <a:pt x="135796" y="-939"/>
                        <a:pt x="145814" y="175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6" name="任意多边形: 形状 1515" descr="10428627-d14b-4310-b56f-a9aefe449181"/>
                <p:cNvSpPr/>
                <p:nvPr/>
              </p:nvSpPr>
              <p:spPr>
                <a:xfrm>
                  <a:off x="1275887" y="2628805"/>
                  <a:ext cx="173110" cy="278598"/>
                </a:xfrm>
                <a:custGeom>
                  <a:avLst/>
                  <a:gdLst>
                    <a:gd name="connsiteX0" fmla="*/ 10029 w 173110"/>
                    <a:gd name="connsiteY0" fmla="*/ 596 h 278598"/>
                    <a:gd name="connsiteX1" fmla="*/ 23803 w 173110"/>
                    <a:gd name="connsiteY1" fmla="*/ 7691 h 278598"/>
                    <a:gd name="connsiteX2" fmla="*/ 41613 w 173110"/>
                    <a:gd name="connsiteY2" fmla="*/ 21049 h 278598"/>
                    <a:gd name="connsiteX3" fmla="*/ 86136 w 173110"/>
                    <a:gd name="connsiteY3" fmla="*/ 56668 h 278598"/>
                    <a:gd name="connsiteX4" fmla="*/ 111736 w 173110"/>
                    <a:gd name="connsiteY4" fmla="*/ 84494 h 278598"/>
                    <a:gd name="connsiteX5" fmla="*/ 135111 w 173110"/>
                    <a:gd name="connsiteY5" fmla="*/ 117886 h 278598"/>
                    <a:gd name="connsiteX6" fmla="*/ 170730 w 173110"/>
                    <a:gd name="connsiteY6" fmla="*/ 198028 h 278598"/>
                    <a:gd name="connsiteX7" fmla="*/ 169617 w 173110"/>
                    <a:gd name="connsiteY7" fmla="*/ 242551 h 278598"/>
                    <a:gd name="connsiteX8" fmla="*/ 156260 w 173110"/>
                    <a:gd name="connsiteY8" fmla="*/ 262587 h 278598"/>
                    <a:gd name="connsiteX9" fmla="*/ 133998 w 173110"/>
                    <a:gd name="connsiteY9" fmla="*/ 274830 h 278598"/>
                    <a:gd name="connsiteX10" fmla="*/ 85023 w 173110"/>
                    <a:gd name="connsiteY10" fmla="*/ 274830 h 278598"/>
                    <a:gd name="connsiteX11" fmla="*/ 49405 w 173110"/>
                    <a:gd name="connsiteY11" fmla="*/ 252569 h 278598"/>
                    <a:gd name="connsiteX12" fmla="*/ 23803 w 173110"/>
                    <a:gd name="connsiteY12" fmla="*/ 204707 h 278598"/>
                    <a:gd name="connsiteX13" fmla="*/ 16012 w 173110"/>
                    <a:gd name="connsiteY13" fmla="*/ 185785 h 278598"/>
                    <a:gd name="connsiteX14" fmla="*/ 18239 w 173110"/>
                    <a:gd name="connsiteY14" fmla="*/ 181332 h 278598"/>
                    <a:gd name="connsiteX15" fmla="*/ 21578 w 173110"/>
                    <a:gd name="connsiteY15" fmla="*/ 184671 h 278598"/>
                    <a:gd name="connsiteX16" fmla="*/ 29369 w 173110"/>
                    <a:gd name="connsiteY16" fmla="*/ 202481 h 278598"/>
                    <a:gd name="connsiteX17" fmla="*/ 59422 w 173110"/>
                    <a:gd name="connsiteY17" fmla="*/ 244777 h 278598"/>
                    <a:gd name="connsiteX18" fmla="*/ 89475 w 173110"/>
                    <a:gd name="connsiteY18" fmla="*/ 262587 h 278598"/>
                    <a:gd name="connsiteX19" fmla="*/ 128433 w 173110"/>
                    <a:gd name="connsiteY19" fmla="*/ 262587 h 278598"/>
                    <a:gd name="connsiteX20" fmla="*/ 155147 w 173110"/>
                    <a:gd name="connsiteY20" fmla="*/ 238099 h 278598"/>
                    <a:gd name="connsiteX21" fmla="*/ 154034 w 173110"/>
                    <a:gd name="connsiteY21" fmla="*/ 199141 h 278598"/>
                    <a:gd name="connsiteX22" fmla="*/ 120641 w 173110"/>
                    <a:gd name="connsiteY22" fmla="*/ 123452 h 278598"/>
                    <a:gd name="connsiteX23" fmla="*/ 100606 w 173110"/>
                    <a:gd name="connsiteY23" fmla="*/ 90059 h 278598"/>
                    <a:gd name="connsiteX24" fmla="*/ 73893 w 173110"/>
                    <a:gd name="connsiteY24" fmla="*/ 64458 h 278598"/>
                    <a:gd name="connsiteX25" fmla="*/ 32708 w 173110"/>
                    <a:gd name="connsiteY25" fmla="*/ 28840 h 278598"/>
                    <a:gd name="connsiteX26" fmla="*/ 14899 w 173110"/>
                    <a:gd name="connsiteY26" fmla="*/ 16596 h 278598"/>
                    <a:gd name="connsiteX27" fmla="*/ 429 w 173110"/>
                    <a:gd name="connsiteY27" fmla="*/ 1013 h 278598"/>
                    <a:gd name="connsiteX28" fmla="*/ 10029 w 173110"/>
                    <a:gd name="connsiteY28" fmla="*/ 596 h 278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73110" h="278598">
                      <a:moveTo>
                        <a:pt x="10029" y="596"/>
                      </a:moveTo>
                      <a:cubicBezTo>
                        <a:pt x="14342" y="1570"/>
                        <a:pt x="19351" y="3796"/>
                        <a:pt x="23803" y="7691"/>
                      </a:cubicBezTo>
                      <a:cubicBezTo>
                        <a:pt x="32708" y="13257"/>
                        <a:pt x="29369" y="13257"/>
                        <a:pt x="41613" y="21049"/>
                      </a:cubicBezTo>
                      <a:cubicBezTo>
                        <a:pt x="52743" y="28840"/>
                        <a:pt x="69440" y="39971"/>
                        <a:pt x="86136" y="56668"/>
                      </a:cubicBezTo>
                      <a:cubicBezTo>
                        <a:pt x="95041" y="64458"/>
                        <a:pt x="102833" y="74476"/>
                        <a:pt x="111736" y="84494"/>
                      </a:cubicBezTo>
                      <a:cubicBezTo>
                        <a:pt x="119528" y="94512"/>
                        <a:pt x="127320" y="105643"/>
                        <a:pt x="135111" y="117886"/>
                      </a:cubicBezTo>
                      <a:cubicBezTo>
                        <a:pt x="149582" y="142374"/>
                        <a:pt x="164051" y="169088"/>
                        <a:pt x="170730" y="198028"/>
                      </a:cubicBezTo>
                      <a:cubicBezTo>
                        <a:pt x="174069" y="211385"/>
                        <a:pt x="174069" y="226968"/>
                        <a:pt x="169617" y="242551"/>
                      </a:cubicBezTo>
                      <a:cubicBezTo>
                        <a:pt x="167390" y="249229"/>
                        <a:pt x="162938" y="257021"/>
                        <a:pt x="156260" y="262587"/>
                      </a:cubicBezTo>
                      <a:cubicBezTo>
                        <a:pt x="149582" y="268153"/>
                        <a:pt x="141790" y="272604"/>
                        <a:pt x="133998" y="274830"/>
                      </a:cubicBezTo>
                      <a:cubicBezTo>
                        <a:pt x="117302" y="280396"/>
                        <a:pt x="99493" y="279283"/>
                        <a:pt x="85023" y="274830"/>
                      </a:cubicBezTo>
                      <a:cubicBezTo>
                        <a:pt x="69440" y="269266"/>
                        <a:pt x="58309" y="261474"/>
                        <a:pt x="49405" y="252569"/>
                      </a:cubicBezTo>
                      <a:cubicBezTo>
                        <a:pt x="32708" y="234760"/>
                        <a:pt x="28256" y="216950"/>
                        <a:pt x="23803" y="204707"/>
                      </a:cubicBezTo>
                      <a:cubicBezTo>
                        <a:pt x="19352" y="192463"/>
                        <a:pt x="19352" y="195802"/>
                        <a:pt x="16012" y="185785"/>
                      </a:cubicBezTo>
                      <a:cubicBezTo>
                        <a:pt x="13786" y="181332"/>
                        <a:pt x="16012" y="181332"/>
                        <a:pt x="18239" y="181332"/>
                      </a:cubicBezTo>
                      <a:cubicBezTo>
                        <a:pt x="19352" y="181332"/>
                        <a:pt x="20465" y="181332"/>
                        <a:pt x="21578" y="184671"/>
                      </a:cubicBezTo>
                      <a:cubicBezTo>
                        <a:pt x="26030" y="193575"/>
                        <a:pt x="24916" y="191349"/>
                        <a:pt x="29369" y="202481"/>
                      </a:cubicBezTo>
                      <a:cubicBezTo>
                        <a:pt x="34934" y="213612"/>
                        <a:pt x="43839" y="230307"/>
                        <a:pt x="59422" y="244777"/>
                      </a:cubicBezTo>
                      <a:cubicBezTo>
                        <a:pt x="67214" y="251456"/>
                        <a:pt x="77231" y="258134"/>
                        <a:pt x="89475" y="262587"/>
                      </a:cubicBezTo>
                      <a:cubicBezTo>
                        <a:pt x="101719" y="265926"/>
                        <a:pt x="116189" y="267038"/>
                        <a:pt x="128433" y="262587"/>
                      </a:cubicBezTo>
                      <a:cubicBezTo>
                        <a:pt x="141790" y="258134"/>
                        <a:pt x="151808" y="250343"/>
                        <a:pt x="155147" y="238099"/>
                      </a:cubicBezTo>
                      <a:cubicBezTo>
                        <a:pt x="158485" y="226968"/>
                        <a:pt x="157372" y="212499"/>
                        <a:pt x="154034" y="199141"/>
                      </a:cubicBezTo>
                      <a:cubicBezTo>
                        <a:pt x="148468" y="171314"/>
                        <a:pt x="135111" y="146826"/>
                        <a:pt x="120641" y="123452"/>
                      </a:cubicBezTo>
                      <a:cubicBezTo>
                        <a:pt x="113963" y="111207"/>
                        <a:pt x="108397" y="100077"/>
                        <a:pt x="100606" y="90059"/>
                      </a:cubicBezTo>
                      <a:cubicBezTo>
                        <a:pt x="91701" y="80042"/>
                        <a:pt x="81683" y="72250"/>
                        <a:pt x="73893" y="64458"/>
                      </a:cubicBezTo>
                      <a:cubicBezTo>
                        <a:pt x="58309" y="48876"/>
                        <a:pt x="43839" y="36632"/>
                        <a:pt x="32708" y="28840"/>
                      </a:cubicBezTo>
                      <a:cubicBezTo>
                        <a:pt x="21578" y="21049"/>
                        <a:pt x="23803" y="22162"/>
                        <a:pt x="14899" y="16596"/>
                      </a:cubicBezTo>
                      <a:cubicBezTo>
                        <a:pt x="4881" y="11031"/>
                        <a:pt x="-1797" y="3239"/>
                        <a:pt x="429" y="1013"/>
                      </a:cubicBezTo>
                      <a:cubicBezTo>
                        <a:pt x="2098" y="-100"/>
                        <a:pt x="5716" y="-378"/>
                        <a:pt x="10029" y="596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7" name="任意多边形: 形状 1516" descr="41adf123-7d7d-463f-bee8-d069f2e0d5a0"/>
                <p:cNvSpPr/>
                <p:nvPr/>
              </p:nvSpPr>
              <p:spPr>
                <a:xfrm>
                  <a:off x="1433261" y="2680402"/>
                  <a:ext cx="80142" cy="118605"/>
                </a:xfrm>
                <a:custGeom>
                  <a:avLst/>
                  <a:gdLst>
                    <a:gd name="connsiteX0" fmla="*/ 56768 w 80142"/>
                    <a:gd name="connsiteY0" fmla="*/ 618 h 118605"/>
                    <a:gd name="connsiteX1" fmla="*/ 69012 w 80142"/>
                    <a:gd name="connsiteY1" fmla="*/ 3958 h 118605"/>
                    <a:gd name="connsiteX2" fmla="*/ 71237 w 80142"/>
                    <a:gd name="connsiteY2" fmla="*/ 10637 h 118605"/>
                    <a:gd name="connsiteX3" fmla="*/ 77916 w 80142"/>
                    <a:gd name="connsiteY3" fmla="*/ 26219 h 118605"/>
                    <a:gd name="connsiteX4" fmla="*/ 80142 w 80142"/>
                    <a:gd name="connsiteY4" fmla="*/ 37350 h 118605"/>
                    <a:gd name="connsiteX5" fmla="*/ 80142 w 80142"/>
                    <a:gd name="connsiteY5" fmla="*/ 49594 h 118605"/>
                    <a:gd name="connsiteX6" fmla="*/ 74577 w 80142"/>
                    <a:gd name="connsiteY6" fmla="*/ 77421 h 118605"/>
                    <a:gd name="connsiteX7" fmla="*/ 63446 w 80142"/>
                    <a:gd name="connsiteY7" fmla="*/ 88552 h 118605"/>
                    <a:gd name="connsiteX8" fmla="*/ 52315 w 80142"/>
                    <a:gd name="connsiteY8" fmla="*/ 98570 h 118605"/>
                    <a:gd name="connsiteX9" fmla="*/ 30054 w 80142"/>
                    <a:gd name="connsiteY9" fmla="*/ 114153 h 118605"/>
                    <a:gd name="connsiteX10" fmla="*/ 10018 w 80142"/>
                    <a:gd name="connsiteY10" fmla="*/ 117492 h 118605"/>
                    <a:gd name="connsiteX11" fmla="*/ 2226 w 80142"/>
                    <a:gd name="connsiteY11" fmla="*/ 118605 h 118605"/>
                    <a:gd name="connsiteX12" fmla="*/ 0 w 80142"/>
                    <a:gd name="connsiteY12" fmla="*/ 115266 h 118605"/>
                    <a:gd name="connsiteX13" fmla="*/ 1113 w 80142"/>
                    <a:gd name="connsiteY13" fmla="*/ 113040 h 118605"/>
                    <a:gd name="connsiteX14" fmla="*/ 7792 w 80142"/>
                    <a:gd name="connsiteY14" fmla="*/ 110813 h 118605"/>
                    <a:gd name="connsiteX15" fmla="*/ 23375 w 80142"/>
                    <a:gd name="connsiteY15" fmla="*/ 103022 h 118605"/>
                    <a:gd name="connsiteX16" fmla="*/ 41185 w 80142"/>
                    <a:gd name="connsiteY16" fmla="*/ 89665 h 118605"/>
                    <a:gd name="connsiteX17" fmla="*/ 50089 w 80142"/>
                    <a:gd name="connsiteY17" fmla="*/ 80760 h 118605"/>
                    <a:gd name="connsiteX18" fmla="*/ 57881 w 80142"/>
                    <a:gd name="connsiteY18" fmla="*/ 70743 h 118605"/>
                    <a:gd name="connsiteX19" fmla="*/ 62333 w 80142"/>
                    <a:gd name="connsiteY19" fmla="*/ 48480 h 118605"/>
                    <a:gd name="connsiteX20" fmla="*/ 64560 w 80142"/>
                    <a:gd name="connsiteY20" fmla="*/ 37350 h 118605"/>
                    <a:gd name="connsiteX21" fmla="*/ 60107 w 80142"/>
                    <a:gd name="connsiteY21" fmla="*/ 28445 h 118605"/>
                    <a:gd name="connsiteX22" fmla="*/ 56768 w 80142"/>
                    <a:gd name="connsiteY22" fmla="*/ 13976 h 118605"/>
                    <a:gd name="connsiteX23" fmla="*/ 54541 w 80142"/>
                    <a:gd name="connsiteY23" fmla="*/ 8410 h 118605"/>
                    <a:gd name="connsiteX24" fmla="*/ 56768 w 80142"/>
                    <a:gd name="connsiteY24" fmla="*/ 618 h 118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0142" h="118605">
                      <a:moveTo>
                        <a:pt x="56768" y="618"/>
                      </a:moveTo>
                      <a:cubicBezTo>
                        <a:pt x="58994" y="-495"/>
                        <a:pt x="64560" y="-495"/>
                        <a:pt x="69012" y="3958"/>
                      </a:cubicBezTo>
                      <a:cubicBezTo>
                        <a:pt x="71237" y="7297"/>
                        <a:pt x="69012" y="7297"/>
                        <a:pt x="71237" y="10637"/>
                      </a:cubicBezTo>
                      <a:cubicBezTo>
                        <a:pt x="73463" y="13976"/>
                        <a:pt x="75690" y="19540"/>
                        <a:pt x="77916" y="26219"/>
                      </a:cubicBezTo>
                      <a:cubicBezTo>
                        <a:pt x="79029" y="29558"/>
                        <a:pt x="80142" y="32898"/>
                        <a:pt x="80142" y="37350"/>
                      </a:cubicBezTo>
                      <a:cubicBezTo>
                        <a:pt x="80142" y="40690"/>
                        <a:pt x="80142" y="45142"/>
                        <a:pt x="80142" y="49594"/>
                      </a:cubicBezTo>
                      <a:cubicBezTo>
                        <a:pt x="80142" y="58499"/>
                        <a:pt x="80142" y="68517"/>
                        <a:pt x="74577" y="77421"/>
                      </a:cubicBezTo>
                      <a:cubicBezTo>
                        <a:pt x="72350" y="81873"/>
                        <a:pt x="66785" y="85212"/>
                        <a:pt x="63446" y="88552"/>
                      </a:cubicBezTo>
                      <a:cubicBezTo>
                        <a:pt x="60107" y="93004"/>
                        <a:pt x="55655" y="95231"/>
                        <a:pt x="52315" y="98570"/>
                      </a:cubicBezTo>
                      <a:cubicBezTo>
                        <a:pt x="44523" y="104135"/>
                        <a:pt x="37845" y="110813"/>
                        <a:pt x="30054" y="114153"/>
                      </a:cubicBezTo>
                      <a:cubicBezTo>
                        <a:pt x="22262" y="117492"/>
                        <a:pt x="14470" y="116379"/>
                        <a:pt x="10018" y="117492"/>
                      </a:cubicBezTo>
                      <a:cubicBezTo>
                        <a:pt x="4453" y="117492"/>
                        <a:pt x="5566" y="118605"/>
                        <a:pt x="2226" y="118605"/>
                      </a:cubicBezTo>
                      <a:cubicBezTo>
                        <a:pt x="0" y="118605"/>
                        <a:pt x="0" y="116379"/>
                        <a:pt x="0" y="115266"/>
                      </a:cubicBezTo>
                      <a:cubicBezTo>
                        <a:pt x="0" y="114153"/>
                        <a:pt x="0" y="113040"/>
                        <a:pt x="1113" y="113040"/>
                      </a:cubicBezTo>
                      <a:cubicBezTo>
                        <a:pt x="4453" y="111926"/>
                        <a:pt x="3340" y="111926"/>
                        <a:pt x="7792" y="110813"/>
                      </a:cubicBezTo>
                      <a:cubicBezTo>
                        <a:pt x="12245" y="109700"/>
                        <a:pt x="17809" y="106361"/>
                        <a:pt x="23375" y="103022"/>
                      </a:cubicBezTo>
                      <a:cubicBezTo>
                        <a:pt x="28941" y="99683"/>
                        <a:pt x="35619" y="95231"/>
                        <a:pt x="41185" y="89665"/>
                      </a:cubicBezTo>
                      <a:cubicBezTo>
                        <a:pt x="43410" y="86326"/>
                        <a:pt x="47863" y="84100"/>
                        <a:pt x="50089" y="80760"/>
                      </a:cubicBezTo>
                      <a:cubicBezTo>
                        <a:pt x="53428" y="77421"/>
                        <a:pt x="55655" y="74081"/>
                        <a:pt x="57881" y="70743"/>
                      </a:cubicBezTo>
                      <a:cubicBezTo>
                        <a:pt x="62333" y="64064"/>
                        <a:pt x="61220" y="55159"/>
                        <a:pt x="62333" y="48480"/>
                      </a:cubicBezTo>
                      <a:cubicBezTo>
                        <a:pt x="62333" y="44029"/>
                        <a:pt x="64560" y="40690"/>
                        <a:pt x="64560" y="37350"/>
                      </a:cubicBezTo>
                      <a:cubicBezTo>
                        <a:pt x="63446" y="34011"/>
                        <a:pt x="61220" y="31785"/>
                        <a:pt x="60107" y="28445"/>
                      </a:cubicBezTo>
                      <a:cubicBezTo>
                        <a:pt x="58994" y="21767"/>
                        <a:pt x="57881" y="17315"/>
                        <a:pt x="56768" y="13976"/>
                      </a:cubicBezTo>
                      <a:cubicBezTo>
                        <a:pt x="55655" y="10637"/>
                        <a:pt x="55655" y="10637"/>
                        <a:pt x="54541" y="8410"/>
                      </a:cubicBezTo>
                      <a:cubicBezTo>
                        <a:pt x="52315" y="6184"/>
                        <a:pt x="53428" y="2844"/>
                        <a:pt x="56768" y="618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8" name="任意多边形: 形状 1517" descr="56c393a4-487c-4fbc-a10d-70df34e08d84"/>
                <p:cNvSpPr/>
                <p:nvPr/>
              </p:nvSpPr>
              <p:spPr>
                <a:xfrm>
                  <a:off x="714212" y="2403863"/>
                  <a:ext cx="65671" cy="83975"/>
                </a:xfrm>
                <a:custGeom>
                  <a:avLst/>
                  <a:gdLst>
                    <a:gd name="connsiteX0" fmla="*/ 54541 w 65671"/>
                    <a:gd name="connsiteY0" fmla="*/ 0 h 83975"/>
                    <a:gd name="connsiteX1" fmla="*/ 60107 w 65671"/>
                    <a:gd name="connsiteY1" fmla="*/ 0 h 83975"/>
                    <a:gd name="connsiteX2" fmla="*/ 65671 w 65671"/>
                    <a:gd name="connsiteY2" fmla="*/ 5566 h 83975"/>
                    <a:gd name="connsiteX3" fmla="*/ 62333 w 65671"/>
                    <a:gd name="connsiteY3" fmla="*/ 12244 h 83975"/>
                    <a:gd name="connsiteX4" fmla="*/ 57880 w 65671"/>
                    <a:gd name="connsiteY4" fmla="*/ 11131 h 83975"/>
                    <a:gd name="connsiteX5" fmla="*/ 46749 w 65671"/>
                    <a:gd name="connsiteY5" fmla="*/ 15584 h 83975"/>
                    <a:gd name="connsiteX6" fmla="*/ 40070 w 65671"/>
                    <a:gd name="connsiteY6" fmla="*/ 18922 h 83975"/>
                    <a:gd name="connsiteX7" fmla="*/ 33393 w 65671"/>
                    <a:gd name="connsiteY7" fmla="*/ 23375 h 83975"/>
                    <a:gd name="connsiteX8" fmla="*/ 24488 w 65671"/>
                    <a:gd name="connsiteY8" fmla="*/ 37845 h 83975"/>
                    <a:gd name="connsiteX9" fmla="*/ 18922 w 65671"/>
                    <a:gd name="connsiteY9" fmla="*/ 44523 h 83975"/>
                    <a:gd name="connsiteX10" fmla="*/ 15583 w 65671"/>
                    <a:gd name="connsiteY10" fmla="*/ 52315 h 83975"/>
                    <a:gd name="connsiteX11" fmla="*/ 17809 w 65671"/>
                    <a:gd name="connsiteY11" fmla="*/ 66784 h 83975"/>
                    <a:gd name="connsiteX12" fmla="*/ 17809 w 65671"/>
                    <a:gd name="connsiteY12" fmla="*/ 77916 h 83975"/>
                    <a:gd name="connsiteX13" fmla="*/ 20035 w 65671"/>
                    <a:gd name="connsiteY13" fmla="*/ 81255 h 83975"/>
                    <a:gd name="connsiteX14" fmla="*/ 16696 w 65671"/>
                    <a:gd name="connsiteY14" fmla="*/ 83481 h 83975"/>
                    <a:gd name="connsiteX15" fmla="*/ 14470 w 65671"/>
                    <a:gd name="connsiteY15" fmla="*/ 83481 h 83975"/>
                    <a:gd name="connsiteX16" fmla="*/ 11131 w 65671"/>
                    <a:gd name="connsiteY16" fmla="*/ 79029 h 83975"/>
                    <a:gd name="connsiteX17" fmla="*/ 3340 w 65671"/>
                    <a:gd name="connsiteY17" fmla="*/ 67898 h 83975"/>
                    <a:gd name="connsiteX18" fmla="*/ 0 w 65671"/>
                    <a:gd name="connsiteY18" fmla="*/ 50088 h 83975"/>
                    <a:gd name="connsiteX19" fmla="*/ 2226 w 65671"/>
                    <a:gd name="connsiteY19" fmla="*/ 40072 h 83975"/>
                    <a:gd name="connsiteX20" fmla="*/ 6679 w 65671"/>
                    <a:gd name="connsiteY20" fmla="*/ 30054 h 83975"/>
                    <a:gd name="connsiteX21" fmla="*/ 20035 w 65671"/>
                    <a:gd name="connsiteY21" fmla="*/ 12244 h 83975"/>
                    <a:gd name="connsiteX22" fmla="*/ 31167 w 65671"/>
                    <a:gd name="connsiteY22" fmla="*/ 7792 h 83975"/>
                    <a:gd name="connsiteX23" fmla="*/ 38958 w 65671"/>
                    <a:gd name="connsiteY23" fmla="*/ 2226 h 83975"/>
                    <a:gd name="connsiteX24" fmla="*/ 54541 w 65671"/>
                    <a:gd name="connsiteY24" fmla="*/ 0 h 83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5671" h="83975">
                      <a:moveTo>
                        <a:pt x="54541" y="0"/>
                      </a:moveTo>
                      <a:cubicBezTo>
                        <a:pt x="57880" y="0"/>
                        <a:pt x="56767" y="0"/>
                        <a:pt x="60107" y="0"/>
                      </a:cubicBezTo>
                      <a:cubicBezTo>
                        <a:pt x="62333" y="0"/>
                        <a:pt x="65671" y="2226"/>
                        <a:pt x="65671" y="5566"/>
                      </a:cubicBezTo>
                      <a:cubicBezTo>
                        <a:pt x="65671" y="8905"/>
                        <a:pt x="63446" y="13358"/>
                        <a:pt x="62333" y="12244"/>
                      </a:cubicBezTo>
                      <a:cubicBezTo>
                        <a:pt x="60107" y="12244"/>
                        <a:pt x="61220" y="10018"/>
                        <a:pt x="57880" y="11131"/>
                      </a:cubicBezTo>
                      <a:cubicBezTo>
                        <a:pt x="54541" y="12244"/>
                        <a:pt x="51202" y="13358"/>
                        <a:pt x="46749" y="15584"/>
                      </a:cubicBezTo>
                      <a:cubicBezTo>
                        <a:pt x="44523" y="16696"/>
                        <a:pt x="42297" y="17809"/>
                        <a:pt x="40070" y="18922"/>
                      </a:cubicBezTo>
                      <a:cubicBezTo>
                        <a:pt x="37845" y="20036"/>
                        <a:pt x="35619" y="21148"/>
                        <a:pt x="33393" y="23375"/>
                      </a:cubicBezTo>
                      <a:cubicBezTo>
                        <a:pt x="28940" y="27827"/>
                        <a:pt x="26714" y="33393"/>
                        <a:pt x="24488" y="37845"/>
                      </a:cubicBezTo>
                      <a:cubicBezTo>
                        <a:pt x="23375" y="40072"/>
                        <a:pt x="20035" y="42298"/>
                        <a:pt x="18922" y="44523"/>
                      </a:cubicBezTo>
                      <a:cubicBezTo>
                        <a:pt x="17809" y="46749"/>
                        <a:pt x="16696" y="50088"/>
                        <a:pt x="15583" y="52315"/>
                      </a:cubicBezTo>
                      <a:cubicBezTo>
                        <a:pt x="14470" y="57880"/>
                        <a:pt x="17809" y="62333"/>
                        <a:pt x="17809" y="66784"/>
                      </a:cubicBezTo>
                      <a:cubicBezTo>
                        <a:pt x="17809" y="71238"/>
                        <a:pt x="16696" y="75689"/>
                        <a:pt x="17809" y="77916"/>
                      </a:cubicBezTo>
                      <a:cubicBezTo>
                        <a:pt x="18922" y="80142"/>
                        <a:pt x="18922" y="79029"/>
                        <a:pt x="20035" y="81255"/>
                      </a:cubicBezTo>
                      <a:cubicBezTo>
                        <a:pt x="20035" y="82368"/>
                        <a:pt x="18922" y="82368"/>
                        <a:pt x="16696" y="83481"/>
                      </a:cubicBezTo>
                      <a:cubicBezTo>
                        <a:pt x="15583" y="83481"/>
                        <a:pt x="15583" y="84594"/>
                        <a:pt x="14470" y="83481"/>
                      </a:cubicBezTo>
                      <a:cubicBezTo>
                        <a:pt x="12245" y="81255"/>
                        <a:pt x="13357" y="81255"/>
                        <a:pt x="11131" y="79029"/>
                      </a:cubicBezTo>
                      <a:cubicBezTo>
                        <a:pt x="8905" y="76802"/>
                        <a:pt x="5566" y="73463"/>
                        <a:pt x="3340" y="67898"/>
                      </a:cubicBezTo>
                      <a:cubicBezTo>
                        <a:pt x="1113" y="63446"/>
                        <a:pt x="0" y="56767"/>
                        <a:pt x="0" y="50088"/>
                      </a:cubicBezTo>
                      <a:cubicBezTo>
                        <a:pt x="0" y="46749"/>
                        <a:pt x="1113" y="43411"/>
                        <a:pt x="2226" y="40072"/>
                      </a:cubicBezTo>
                      <a:cubicBezTo>
                        <a:pt x="3340" y="36732"/>
                        <a:pt x="4453" y="33393"/>
                        <a:pt x="6679" y="30054"/>
                      </a:cubicBezTo>
                      <a:cubicBezTo>
                        <a:pt x="10018" y="24488"/>
                        <a:pt x="14470" y="16696"/>
                        <a:pt x="20035" y="12244"/>
                      </a:cubicBezTo>
                      <a:cubicBezTo>
                        <a:pt x="23375" y="10018"/>
                        <a:pt x="27827" y="8905"/>
                        <a:pt x="31167" y="7792"/>
                      </a:cubicBezTo>
                      <a:cubicBezTo>
                        <a:pt x="34506" y="6679"/>
                        <a:pt x="35619" y="3339"/>
                        <a:pt x="38958" y="2226"/>
                      </a:cubicBezTo>
                      <a:cubicBezTo>
                        <a:pt x="45636" y="0"/>
                        <a:pt x="51202" y="1113"/>
                        <a:pt x="54541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19" name="任意多边形: 形状 1518" descr="2468090b-9f2b-4636-893e-e6f8d3fab06e"/>
                <p:cNvSpPr/>
                <p:nvPr/>
              </p:nvSpPr>
              <p:spPr>
                <a:xfrm>
                  <a:off x="748611" y="2610895"/>
                  <a:ext cx="138406" cy="113142"/>
                </a:xfrm>
                <a:custGeom>
                  <a:avLst/>
                  <a:gdLst>
                    <a:gd name="connsiteX0" fmla="*/ 56873 w 138406"/>
                    <a:gd name="connsiteY0" fmla="*/ 0 h 113142"/>
                    <a:gd name="connsiteX1" fmla="*/ 68004 w 138406"/>
                    <a:gd name="connsiteY1" fmla="*/ 5566 h 113142"/>
                    <a:gd name="connsiteX2" fmla="*/ 60213 w 138406"/>
                    <a:gd name="connsiteY2" fmla="*/ 13358 h 113142"/>
                    <a:gd name="connsiteX3" fmla="*/ 50194 w 138406"/>
                    <a:gd name="connsiteY3" fmla="*/ 14471 h 113142"/>
                    <a:gd name="connsiteX4" fmla="*/ 30159 w 138406"/>
                    <a:gd name="connsiteY4" fmla="*/ 26714 h 113142"/>
                    <a:gd name="connsiteX5" fmla="*/ 21254 w 138406"/>
                    <a:gd name="connsiteY5" fmla="*/ 37845 h 113142"/>
                    <a:gd name="connsiteX6" fmla="*/ 16803 w 138406"/>
                    <a:gd name="connsiteY6" fmla="*/ 52315 h 113142"/>
                    <a:gd name="connsiteX7" fmla="*/ 30159 w 138406"/>
                    <a:gd name="connsiteY7" fmla="*/ 82368 h 113142"/>
                    <a:gd name="connsiteX8" fmla="*/ 43517 w 138406"/>
                    <a:gd name="connsiteY8" fmla="*/ 95724 h 113142"/>
                    <a:gd name="connsiteX9" fmla="*/ 61326 w 138406"/>
                    <a:gd name="connsiteY9" fmla="*/ 102403 h 113142"/>
                    <a:gd name="connsiteX10" fmla="*/ 98057 w 138406"/>
                    <a:gd name="connsiteY10" fmla="*/ 97951 h 113142"/>
                    <a:gd name="connsiteX11" fmla="*/ 124771 w 138406"/>
                    <a:gd name="connsiteY11" fmla="*/ 93498 h 113142"/>
                    <a:gd name="connsiteX12" fmla="*/ 134789 w 138406"/>
                    <a:gd name="connsiteY12" fmla="*/ 90160 h 113142"/>
                    <a:gd name="connsiteX13" fmla="*/ 138128 w 138406"/>
                    <a:gd name="connsiteY13" fmla="*/ 92386 h 113142"/>
                    <a:gd name="connsiteX14" fmla="*/ 137015 w 138406"/>
                    <a:gd name="connsiteY14" fmla="*/ 94612 h 113142"/>
                    <a:gd name="connsiteX15" fmla="*/ 126997 w 138406"/>
                    <a:gd name="connsiteY15" fmla="*/ 97951 h 113142"/>
                    <a:gd name="connsiteX16" fmla="*/ 101396 w 138406"/>
                    <a:gd name="connsiteY16" fmla="*/ 107969 h 113142"/>
                    <a:gd name="connsiteX17" fmla="*/ 59099 w 138406"/>
                    <a:gd name="connsiteY17" fmla="*/ 112421 h 113142"/>
                    <a:gd name="connsiteX18" fmla="*/ 35725 w 138406"/>
                    <a:gd name="connsiteY18" fmla="*/ 104630 h 113142"/>
                    <a:gd name="connsiteX19" fmla="*/ 16803 w 138406"/>
                    <a:gd name="connsiteY19" fmla="*/ 90160 h 113142"/>
                    <a:gd name="connsiteX20" fmla="*/ 106 w 138406"/>
                    <a:gd name="connsiteY20" fmla="*/ 50089 h 113142"/>
                    <a:gd name="connsiteX21" fmla="*/ 9011 w 138406"/>
                    <a:gd name="connsiteY21" fmla="*/ 31167 h 113142"/>
                    <a:gd name="connsiteX22" fmla="*/ 19028 w 138406"/>
                    <a:gd name="connsiteY22" fmla="*/ 15583 h 113142"/>
                    <a:gd name="connsiteX23" fmla="*/ 45742 w 138406"/>
                    <a:gd name="connsiteY23" fmla="*/ 2227 h 113142"/>
                    <a:gd name="connsiteX24" fmla="*/ 56873 w 138406"/>
                    <a:gd name="connsiteY24" fmla="*/ 0 h 113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8406" h="113142">
                      <a:moveTo>
                        <a:pt x="56873" y="0"/>
                      </a:moveTo>
                      <a:cubicBezTo>
                        <a:pt x="62439" y="0"/>
                        <a:pt x="68004" y="2227"/>
                        <a:pt x="68004" y="5566"/>
                      </a:cubicBezTo>
                      <a:cubicBezTo>
                        <a:pt x="68004" y="8905"/>
                        <a:pt x="63552" y="12245"/>
                        <a:pt x="60213" y="13358"/>
                      </a:cubicBezTo>
                      <a:cubicBezTo>
                        <a:pt x="55760" y="14471"/>
                        <a:pt x="55760" y="12245"/>
                        <a:pt x="50194" y="14471"/>
                      </a:cubicBezTo>
                      <a:cubicBezTo>
                        <a:pt x="44629" y="16696"/>
                        <a:pt x="36838" y="20035"/>
                        <a:pt x="30159" y="26714"/>
                      </a:cubicBezTo>
                      <a:cubicBezTo>
                        <a:pt x="26820" y="30053"/>
                        <a:pt x="23481" y="33393"/>
                        <a:pt x="21254" y="37845"/>
                      </a:cubicBezTo>
                      <a:cubicBezTo>
                        <a:pt x="19028" y="42298"/>
                        <a:pt x="16803" y="46749"/>
                        <a:pt x="16803" y="52315"/>
                      </a:cubicBezTo>
                      <a:cubicBezTo>
                        <a:pt x="15690" y="62333"/>
                        <a:pt x="22367" y="73463"/>
                        <a:pt x="30159" y="82368"/>
                      </a:cubicBezTo>
                      <a:cubicBezTo>
                        <a:pt x="34612" y="86820"/>
                        <a:pt x="37951" y="92386"/>
                        <a:pt x="43517" y="95724"/>
                      </a:cubicBezTo>
                      <a:cubicBezTo>
                        <a:pt x="49081" y="99064"/>
                        <a:pt x="54647" y="101290"/>
                        <a:pt x="61326" y="102403"/>
                      </a:cubicBezTo>
                      <a:cubicBezTo>
                        <a:pt x="74682" y="104630"/>
                        <a:pt x="86926" y="100177"/>
                        <a:pt x="98057" y="97951"/>
                      </a:cubicBezTo>
                      <a:cubicBezTo>
                        <a:pt x="108075" y="95724"/>
                        <a:pt x="118093" y="95724"/>
                        <a:pt x="124771" y="93498"/>
                      </a:cubicBezTo>
                      <a:cubicBezTo>
                        <a:pt x="131449" y="92386"/>
                        <a:pt x="129223" y="91273"/>
                        <a:pt x="134789" y="90160"/>
                      </a:cubicBezTo>
                      <a:cubicBezTo>
                        <a:pt x="137015" y="89047"/>
                        <a:pt x="138128" y="91273"/>
                        <a:pt x="138128" y="92386"/>
                      </a:cubicBezTo>
                      <a:cubicBezTo>
                        <a:pt x="138128" y="93498"/>
                        <a:pt x="139241" y="93498"/>
                        <a:pt x="137015" y="94612"/>
                      </a:cubicBezTo>
                      <a:cubicBezTo>
                        <a:pt x="131449" y="95724"/>
                        <a:pt x="133675" y="95724"/>
                        <a:pt x="126997" y="97951"/>
                      </a:cubicBezTo>
                      <a:cubicBezTo>
                        <a:pt x="121432" y="100177"/>
                        <a:pt x="112527" y="104630"/>
                        <a:pt x="101396" y="107969"/>
                      </a:cubicBezTo>
                      <a:cubicBezTo>
                        <a:pt x="90266" y="111308"/>
                        <a:pt x="75795" y="114648"/>
                        <a:pt x="59099" y="112421"/>
                      </a:cubicBezTo>
                      <a:cubicBezTo>
                        <a:pt x="51308" y="111308"/>
                        <a:pt x="43517" y="107969"/>
                        <a:pt x="35725" y="104630"/>
                      </a:cubicBezTo>
                      <a:cubicBezTo>
                        <a:pt x="27933" y="101290"/>
                        <a:pt x="22367" y="95724"/>
                        <a:pt x="16803" y="90160"/>
                      </a:cubicBezTo>
                      <a:cubicBezTo>
                        <a:pt x="6785" y="79029"/>
                        <a:pt x="-1007" y="64559"/>
                        <a:pt x="106" y="50089"/>
                      </a:cubicBezTo>
                      <a:cubicBezTo>
                        <a:pt x="1219" y="43410"/>
                        <a:pt x="5672" y="36732"/>
                        <a:pt x="9011" y="31167"/>
                      </a:cubicBezTo>
                      <a:cubicBezTo>
                        <a:pt x="12350" y="25601"/>
                        <a:pt x="14577" y="20035"/>
                        <a:pt x="19028" y="15583"/>
                      </a:cubicBezTo>
                      <a:cubicBezTo>
                        <a:pt x="27933" y="7792"/>
                        <a:pt x="39064" y="4453"/>
                        <a:pt x="45742" y="2227"/>
                      </a:cubicBezTo>
                      <a:cubicBezTo>
                        <a:pt x="52421" y="0"/>
                        <a:pt x="51308" y="1113"/>
                        <a:pt x="56873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0" name="任意多边形: 形状 1519" descr="ee6c51a0-9a19-450b-94aa-95ff1c373824"/>
                <p:cNvSpPr/>
                <p:nvPr/>
              </p:nvSpPr>
              <p:spPr>
                <a:xfrm>
                  <a:off x="238295" y="2856886"/>
                  <a:ext cx="656447" cy="598836"/>
                </a:xfrm>
                <a:custGeom>
                  <a:avLst/>
                  <a:gdLst>
                    <a:gd name="connsiteX0" fmla="*/ 343462 w 656447"/>
                    <a:gd name="connsiteY0" fmla="*/ 0 h 598836"/>
                    <a:gd name="connsiteX1" fmla="*/ 379080 w 656447"/>
                    <a:gd name="connsiteY1" fmla="*/ 1113 h 598836"/>
                    <a:gd name="connsiteX2" fmla="*/ 422490 w 656447"/>
                    <a:gd name="connsiteY2" fmla="*/ 5566 h 598836"/>
                    <a:gd name="connsiteX3" fmla="*/ 508198 w 656447"/>
                    <a:gd name="connsiteY3" fmla="*/ 26714 h 598836"/>
                    <a:gd name="connsiteX4" fmla="*/ 605035 w 656447"/>
                    <a:gd name="connsiteY4" fmla="*/ 81255 h 598836"/>
                    <a:gd name="connsiteX5" fmla="*/ 641767 w 656447"/>
                    <a:gd name="connsiteY5" fmla="*/ 129117 h 598836"/>
                    <a:gd name="connsiteX6" fmla="*/ 656236 w 656447"/>
                    <a:gd name="connsiteY6" fmla="*/ 189224 h 598836"/>
                    <a:gd name="connsiteX7" fmla="*/ 620619 w 656447"/>
                    <a:gd name="connsiteY7" fmla="*/ 315002 h 598836"/>
                    <a:gd name="connsiteX8" fmla="*/ 544929 w 656447"/>
                    <a:gd name="connsiteY8" fmla="*/ 436328 h 598836"/>
                    <a:gd name="connsiteX9" fmla="*/ 502632 w 656447"/>
                    <a:gd name="connsiteY9" fmla="*/ 567671 h 598836"/>
                    <a:gd name="connsiteX10" fmla="*/ 502632 w 656447"/>
                    <a:gd name="connsiteY10" fmla="*/ 572122 h 598836"/>
                    <a:gd name="connsiteX11" fmla="*/ 502632 w 656447"/>
                    <a:gd name="connsiteY11" fmla="*/ 574348 h 598836"/>
                    <a:gd name="connsiteX12" fmla="*/ 502632 w 656447"/>
                    <a:gd name="connsiteY12" fmla="*/ 578801 h 598836"/>
                    <a:gd name="connsiteX13" fmla="*/ 503745 w 656447"/>
                    <a:gd name="connsiteY13" fmla="*/ 595497 h 598836"/>
                    <a:gd name="connsiteX14" fmla="*/ 503745 w 656447"/>
                    <a:gd name="connsiteY14" fmla="*/ 597724 h 598836"/>
                    <a:gd name="connsiteX15" fmla="*/ 503745 w 656447"/>
                    <a:gd name="connsiteY15" fmla="*/ 598836 h 598836"/>
                    <a:gd name="connsiteX16" fmla="*/ 502632 w 656447"/>
                    <a:gd name="connsiteY16" fmla="*/ 598836 h 598836"/>
                    <a:gd name="connsiteX17" fmla="*/ 498179 w 656447"/>
                    <a:gd name="connsiteY17" fmla="*/ 597724 h 598836"/>
                    <a:gd name="connsiteX18" fmla="*/ 488162 w 656447"/>
                    <a:gd name="connsiteY18" fmla="*/ 595497 h 598836"/>
                    <a:gd name="connsiteX19" fmla="*/ 479257 w 656447"/>
                    <a:gd name="connsiteY19" fmla="*/ 593271 h 598836"/>
                    <a:gd name="connsiteX20" fmla="*/ 474805 w 656447"/>
                    <a:gd name="connsiteY20" fmla="*/ 592158 h 598836"/>
                    <a:gd name="connsiteX21" fmla="*/ 472579 w 656447"/>
                    <a:gd name="connsiteY21" fmla="*/ 591045 h 598836"/>
                    <a:gd name="connsiteX22" fmla="*/ 471465 w 656447"/>
                    <a:gd name="connsiteY22" fmla="*/ 591045 h 598836"/>
                    <a:gd name="connsiteX23" fmla="*/ 434735 w 656447"/>
                    <a:gd name="connsiteY23" fmla="*/ 569897 h 598836"/>
                    <a:gd name="connsiteX24" fmla="*/ 389099 w 656447"/>
                    <a:gd name="connsiteY24" fmla="*/ 508678 h 598836"/>
                    <a:gd name="connsiteX25" fmla="*/ 373515 w 656447"/>
                    <a:gd name="connsiteY25" fmla="*/ 371768 h 598836"/>
                    <a:gd name="connsiteX26" fmla="*/ 351253 w 656447"/>
                    <a:gd name="connsiteY26" fmla="*/ 248216 h 598836"/>
                    <a:gd name="connsiteX27" fmla="*/ 271112 w 656447"/>
                    <a:gd name="connsiteY27" fmla="*/ 160284 h 598836"/>
                    <a:gd name="connsiteX28" fmla="*/ 175387 w 656447"/>
                    <a:gd name="connsiteY28" fmla="*/ 113534 h 598836"/>
                    <a:gd name="connsiteX29" fmla="*/ 91906 w 656447"/>
                    <a:gd name="connsiteY29" fmla="*/ 95725 h 598836"/>
                    <a:gd name="connsiteX30" fmla="*/ 49609 w 656447"/>
                    <a:gd name="connsiteY30" fmla="*/ 93498 h 598836"/>
                    <a:gd name="connsiteX31" fmla="*/ 15104 w 656447"/>
                    <a:gd name="connsiteY31" fmla="*/ 93498 h 598836"/>
                    <a:gd name="connsiteX32" fmla="*/ 1747 w 656447"/>
                    <a:gd name="connsiteY32" fmla="*/ 91273 h 598836"/>
                    <a:gd name="connsiteX33" fmla="*/ 16217 w 656447"/>
                    <a:gd name="connsiteY33" fmla="*/ 87934 h 598836"/>
                    <a:gd name="connsiteX34" fmla="*/ 50722 w 656447"/>
                    <a:gd name="connsiteY34" fmla="*/ 87934 h 598836"/>
                    <a:gd name="connsiteX35" fmla="*/ 93019 w 656447"/>
                    <a:gd name="connsiteY35" fmla="*/ 90160 h 598836"/>
                    <a:gd name="connsiteX36" fmla="*/ 178726 w 656447"/>
                    <a:gd name="connsiteY36" fmla="*/ 105743 h 598836"/>
                    <a:gd name="connsiteX37" fmla="*/ 280017 w 656447"/>
                    <a:gd name="connsiteY37" fmla="*/ 151379 h 598836"/>
                    <a:gd name="connsiteX38" fmla="*/ 363497 w 656447"/>
                    <a:gd name="connsiteY38" fmla="*/ 242651 h 598836"/>
                    <a:gd name="connsiteX39" fmla="*/ 387985 w 656447"/>
                    <a:gd name="connsiteY39" fmla="*/ 370655 h 598836"/>
                    <a:gd name="connsiteX40" fmla="*/ 403568 w 656447"/>
                    <a:gd name="connsiteY40" fmla="*/ 504225 h 598836"/>
                    <a:gd name="connsiteX41" fmla="*/ 445865 w 656447"/>
                    <a:gd name="connsiteY41" fmla="*/ 559879 h 598836"/>
                    <a:gd name="connsiteX42" fmla="*/ 478144 w 656447"/>
                    <a:gd name="connsiteY42" fmla="*/ 578801 h 598836"/>
                    <a:gd name="connsiteX43" fmla="*/ 483710 w 656447"/>
                    <a:gd name="connsiteY43" fmla="*/ 579914 h 598836"/>
                    <a:gd name="connsiteX44" fmla="*/ 483710 w 656447"/>
                    <a:gd name="connsiteY44" fmla="*/ 577688 h 598836"/>
                    <a:gd name="connsiteX45" fmla="*/ 483710 w 656447"/>
                    <a:gd name="connsiteY45" fmla="*/ 569897 h 598836"/>
                    <a:gd name="connsiteX46" fmla="*/ 528233 w 656447"/>
                    <a:gd name="connsiteY46" fmla="*/ 431875 h 598836"/>
                    <a:gd name="connsiteX47" fmla="*/ 603922 w 656447"/>
                    <a:gd name="connsiteY47" fmla="*/ 311662 h 598836"/>
                    <a:gd name="connsiteX48" fmla="*/ 640654 w 656447"/>
                    <a:gd name="connsiteY48" fmla="*/ 192563 h 598836"/>
                    <a:gd name="connsiteX49" fmla="*/ 626184 w 656447"/>
                    <a:gd name="connsiteY49" fmla="*/ 136909 h 598836"/>
                    <a:gd name="connsiteX50" fmla="*/ 591678 w 656447"/>
                    <a:gd name="connsiteY50" fmla="*/ 93498 h 598836"/>
                    <a:gd name="connsiteX51" fmla="*/ 501519 w 656447"/>
                    <a:gd name="connsiteY51" fmla="*/ 41185 h 598836"/>
                    <a:gd name="connsiteX52" fmla="*/ 419151 w 656447"/>
                    <a:gd name="connsiteY52" fmla="*/ 20035 h 598836"/>
                    <a:gd name="connsiteX53" fmla="*/ 377967 w 656447"/>
                    <a:gd name="connsiteY53" fmla="*/ 16696 h 598836"/>
                    <a:gd name="connsiteX54" fmla="*/ 344575 w 656447"/>
                    <a:gd name="connsiteY54" fmla="*/ 16696 h 598836"/>
                    <a:gd name="connsiteX55" fmla="*/ 272225 w 656447"/>
                    <a:gd name="connsiteY55" fmla="*/ 20035 h 598836"/>
                    <a:gd name="connsiteX56" fmla="*/ 343462 w 656447"/>
                    <a:gd name="connsiteY56" fmla="*/ 0 h 598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656447" h="598836">
                      <a:moveTo>
                        <a:pt x="343462" y="0"/>
                      </a:moveTo>
                      <a:cubicBezTo>
                        <a:pt x="362385" y="0"/>
                        <a:pt x="370175" y="0"/>
                        <a:pt x="379080" y="1113"/>
                      </a:cubicBezTo>
                      <a:cubicBezTo>
                        <a:pt x="387985" y="2226"/>
                        <a:pt x="398002" y="2226"/>
                        <a:pt x="422490" y="5566"/>
                      </a:cubicBezTo>
                      <a:cubicBezTo>
                        <a:pt x="446978" y="8905"/>
                        <a:pt x="475918" y="15583"/>
                        <a:pt x="508198" y="26714"/>
                      </a:cubicBezTo>
                      <a:cubicBezTo>
                        <a:pt x="540477" y="37845"/>
                        <a:pt x="574982" y="54541"/>
                        <a:pt x="605035" y="81255"/>
                      </a:cubicBezTo>
                      <a:cubicBezTo>
                        <a:pt x="619506" y="94611"/>
                        <a:pt x="632862" y="110195"/>
                        <a:pt x="641767" y="129117"/>
                      </a:cubicBezTo>
                      <a:cubicBezTo>
                        <a:pt x="650672" y="148039"/>
                        <a:pt x="656236" y="168075"/>
                        <a:pt x="656236" y="189224"/>
                      </a:cubicBezTo>
                      <a:cubicBezTo>
                        <a:pt x="658463" y="231520"/>
                        <a:pt x="642880" y="274931"/>
                        <a:pt x="620619" y="315002"/>
                      </a:cubicBezTo>
                      <a:cubicBezTo>
                        <a:pt x="598357" y="356186"/>
                        <a:pt x="569417" y="395143"/>
                        <a:pt x="544929" y="436328"/>
                      </a:cubicBezTo>
                      <a:cubicBezTo>
                        <a:pt x="520442" y="477511"/>
                        <a:pt x="502632" y="522034"/>
                        <a:pt x="502632" y="567671"/>
                      </a:cubicBezTo>
                      <a:lnTo>
                        <a:pt x="502632" y="572122"/>
                      </a:lnTo>
                      <a:lnTo>
                        <a:pt x="502632" y="574348"/>
                      </a:lnTo>
                      <a:cubicBezTo>
                        <a:pt x="502632" y="575462"/>
                        <a:pt x="502632" y="577688"/>
                        <a:pt x="502632" y="578801"/>
                      </a:cubicBezTo>
                      <a:lnTo>
                        <a:pt x="503745" y="595497"/>
                      </a:lnTo>
                      <a:lnTo>
                        <a:pt x="503745" y="597724"/>
                      </a:lnTo>
                      <a:lnTo>
                        <a:pt x="503745" y="598836"/>
                      </a:lnTo>
                      <a:lnTo>
                        <a:pt x="502632" y="598836"/>
                      </a:lnTo>
                      <a:lnTo>
                        <a:pt x="498179" y="597724"/>
                      </a:lnTo>
                      <a:lnTo>
                        <a:pt x="488162" y="595497"/>
                      </a:lnTo>
                      <a:lnTo>
                        <a:pt x="479257" y="593271"/>
                      </a:lnTo>
                      <a:lnTo>
                        <a:pt x="474805" y="592158"/>
                      </a:lnTo>
                      <a:lnTo>
                        <a:pt x="472579" y="591045"/>
                      </a:lnTo>
                      <a:lnTo>
                        <a:pt x="471465" y="591045"/>
                      </a:lnTo>
                      <a:cubicBezTo>
                        <a:pt x="456996" y="585480"/>
                        <a:pt x="444752" y="578801"/>
                        <a:pt x="434735" y="569897"/>
                      </a:cubicBezTo>
                      <a:cubicBezTo>
                        <a:pt x="413586" y="553200"/>
                        <a:pt x="399116" y="530939"/>
                        <a:pt x="389099" y="508678"/>
                      </a:cubicBezTo>
                      <a:cubicBezTo>
                        <a:pt x="370175" y="463041"/>
                        <a:pt x="373515" y="415178"/>
                        <a:pt x="373515" y="371768"/>
                      </a:cubicBezTo>
                      <a:cubicBezTo>
                        <a:pt x="374628" y="328359"/>
                        <a:pt x="371289" y="284948"/>
                        <a:pt x="351253" y="248216"/>
                      </a:cubicBezTo>
                      <a:cubicBezTo>
                        <a:pt x="332331" y="211485"/>
                        <a:pt x="302278" y="182545"/>
                        <a:pt x="271112" y="160284"/>
                      </a:cubicBezTo>
                      <a:cubicBezTo>
                        <a:pt x="239945" y="138022"/>
                        <a:pt x="206553" y="123552"/>
                        <a:pt x="175387" y="113534"/>
                      </a:cubicBezTo>
                      <a:cubicBezTo>
                        <a:pt x="144221" y="103516"/>
                        <a:pt x="116394" y="97951"/>
                        <a:pt x="91906" y="95725"/>
                      </a:cubicBezTo>
                      <a:cubicBezTo>
                        <a:pt x="67419" y="93498"/>
                        <a:pt x="58514" y="93498"/>
                        <a:pt x="49609" y="93498"/>
                      </a:cubicBezTo>
                      <a:cubicBezTo>
                        <a:pt x="40705" y="93498"/>
                        <a:pt x="34026" y="93498"/>
                        <a:pt x="15104" y="93498"/>
                      </a:cubicBezTo>
                      <a:cubicBezTo>
                        <a:pt x="-3819" y="94611"/>
                        <a:pt x="-480" y="93498"/>
                        <a:pt x="1747" y="91273"/>
                      </a:cubicBezTo>
                      <a:cubicBezTo>
                        <a:pt x="2860" y="89047"/>
                        <a:pt x="633" y="89047"/>
                        <a:pt x="16217" y="87934"/>
                      </a:cubicBezTo>
                      <a:cubicBezTo>
                        <a:pt x="35139" y="87934"/>
                        <a:pt x="42931" y="87934"/>
                        <a:pt x="50722" y="87934"/>
                      </a:cubicBezTo>
                      <a:cubicBezTo>
                        <a:pt x="58514" y="87934"/>
                        <a:pt x="68532" y="87934"/>
                        <a:pt x="93019" y="90160"/>
                      </a:cubicBezTo>
                      <a:cubicBezTo>
                        <a:pt x="117507" y="92385"/>
                        <a:pt x="146447" y="96838"/>
                        <a:pt x="178726" y="105743"/>
                      </a:cubicBezTo>
                      <a:cubicBezTo>
                        <a:pt x="211005" y="114648"/>
                        <a:pt x="246624" y="129117"/>
                        <a:pt x="280017" y="151379"/>
                      </a:cubicBezTo>
                      <a:cubicBezTo>
                        <a:pt x="312295" y="173641"/>
                        <a:pt x="343462" y="203693"/>
                        <a:pt x="363497" y="242651"/>
                      </a:cubicBezTo>
                      <a:cubicBezTo>
                        <a:pt x="384646" y="281609"/>
                        <a:pt x="387985" y="326133"/>
                        <a:pt x="387985" y="370655"/>
                      </a:cubicBezTo>
                      <a:cubicBezTo>
                        <a:pt x="387985" y="415178"/>
                        <a:pt x="385759" y="461928"/>
                        <a:pt x="403568" y="504225"/>
                      </a:cubicBezTo>
                      <a:cubicBezTo>
                        <a:pt x="412473" y="525373"/>
                        <a:pt x="426942" y="544295"/>
                        <a:pt x="445865" y="559879"/>
                      </a:cubicBezTo>
                      <a:cubicBezTo>
                        <a:pt x="455883" y="567671"/>
                        <a:pt x="465901" y="574348"/>
                        <a:pt x="478144" y="578801"/>
                      </a:cubicBezTo>
                      <a:cubicBezTo>
                        <a:pt x="481483" y="579914"/>
                        <a:pt x="483710" y="581027"/>
                        <a:pt x="483710" y="579914"/>
                      </a:cubicBezTo>
                      <a:lnTo>
                        <a:pt x="483710" y="577688"/>
                      </a:lnTo>
                      <a:lnTo>
                        <a:pt x="483710" y="569897"/>
                      </a:lnTo>
                      <a:cubicBezTo>
                        <a:pt x="483710" y="520921"/>
                        <a:pt x="503745" y="474172"/>
                        <a:pt x="528233" y="431875"/>
                      </a:cubicBezTo>
                      <a:cubicBezTo>
                        <a:pt x="552720" y="389577"/>
                        <a:pt x="581660" y="350620"/>
                        <a:pt x="603922" y="311662"/>
                      </a:cubicBezTo>
                      <a:cubicBezTo>
                        <a:pt x="626184" y="272705"/>
                        <a:pt x="641767" y="232633"/>
                        <a:pt x="640654" y="192563"/>
                      </a:cubicBezTo>
                      <a:cubicBezTo>
                        <a:pt x="639541" y="172527"/>
                        <a:pt x="635088" y="153605"/>
                        <a:pt x="626184" y="136909"/>
                      </a:cubicBezTo>
                      <a:cubicBezTo>
                        <a:pt x="617279" y="120212"/>
                        <a:pt x="605035" y="105743"/>
                        <a:pt x="591678" y="93498"/>
                      </a:cubicBezTo>
                      <a:cubicBezTo>
                        <a:pt x="563851" y="69012"/>
                        <a:pt x="531572" y="52315"/>
                        <a:pt x="501519" y="41185"/>
                      </a:cubicBezTo>
                      <a:cubicBezTo>
                        <a:pt x="470352" y="30053"/>
                        <a:pt x="442526" y="23375"/>
                        <a:pt x="419151" y="20035"/>
                      </a:cubicBezTo>
                      <a:cubicBezTo>
                        <a:pt x="395776" y="17809"/>
                        <a:pt x="385759" y="16696"/>
                        <a:pt x="377967" y="16696"/>
                      </a:cubicBezTo>
                      <a:cubicBezTo>
                        <a:pt x="370175" y="16696"/>
                        <a:pt x="363497" y="15583"/>
                        <a:pt x="344575" y="16696"/>
                      </a:cubicBezTo>
                      <a:cubicBezTo>
                        <a:pt x="306731" y="17809"/>
                        <a:pt x="271112" y="23375"/>
                        <a:pt x="272225" y="20035"/>
                      </a:cubicBezTo>
                      <a:cubicBezTo>
                        <a:pt x="273338" y="17809"/>
                        <a:pt x="306731" y="5566"/>
                        <a:pt x="34346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1" name="任意多边形: 形状 1520" descr="ddc287f3-3fc0-45cf-ad9a-a23073335564"/>
                <p:cNvSpPr/>
                <p:nvPr/>
              </p:nvSpPr>
              <p:spPr>
                <a:xfrm>
                  <a:off x="1" y="3162982"/>
                  <a:ext cx="599565" cy="589932"/>
                </a:xfrm>
                <a:custGeom>
                  <a:avLst/>
                  <a:gdLst>
                    <a:gd name="connsiteX0" fmla="*/ 59722 w 599565"/>
                    <a:gd name="connsiteY0" fmla="*/ 0 h 589932"/>
                    <a:gd name="connsiteX1" fmla="*/ 245606 w 599565"/>
                    <a:gd name="connsiteY1" fmla="*/ 47863 h 589932"/>
                    <a:gd name="connsiteX2" fmla="*/ 326861 w 599565"/>
                    <a:gd name="connsiteY2" fmla="*/ 105743 h 589932"/>
                    <a:gd name="connsiteX3" fmla="*/ 382515 w 599565"/>
                    <a:gd name="connsiteY3" fmla="*/ 188111 h 589932"/>
                    <a:gd name="connsiteX4" fmla="*/ 428152 w 599565"/>
                    <a:gd name="connsiteY4" fmla="*/ 379560 h 589932"/>
                    <a:gd name="connsiteX5" fmla="*/ 462656 w 599565"/>
                    <a:gd name="connsiteY5" fmla="*/ 473059 h 589932"/>
                    <a:gd name="connsiteX6" fmla="*/ 532781 w 599565"/>
                    <a:gd name="connsiteY6" fmla="*/ 547636 h 589932"/>
                    <a:gd name="connsiteX7" fmla="*/ 541685 w 599565"/>
                    <a:gd name="connsiteY7" fmla="*/ 553201 h 589932"/>
                    <a:gd name="connsiteX8" fmla="*/ 547251 w 599565"/>
                    <a:gd name="connsiteY8" fmla="*/ 556540 h 589932"/>
                    <a:gd name="connsiteX9" fmla="*/ 557269 w 599565"/>
                    <a:gd name="connsiteY9" fmla="*/ 560992 h 589932"/>
                    <a:gd name="connsiteX10" fmla="*/ 599565 w 599565"/>
                    <a:gd name="connsiteY10" fmla="*/ 578801 h 589932"/>
                    <a:gd name="connsiteX11" fmla="*/ 552816 w 599565"/>
                    <a:gd name="connsiteY11" fmla="*/ 584367 h 589932"/>
                    <a:gd name="connsiteX12" fmla="*/ 541685 w 599565"/>
                    <a:gd name="connsiteY12" fmla="*/ 585480 h 589932"/>
                    <a:gd name="connsiteX13" fmla="*/ 536120 w 599565"/>
                    <a:gd name="connsiteY13" fmla="*/ 586593 h 589932"/>
                    <a:gd name="connsiteX14" fmla="*/ 532781 w 599565"/>
                    <a:gd name="connsiteY14" fmla="*/ 586593 h 589932"/>
                    <a:gd name="connsiteX15" fmla="*/ 520537 w 599565"/>
                    <a:gd name="connsiteY15" fmla="*/ 587706 h 589932"/>
                    <a:gd name="connsiteX16" fmla="*/ 471561 w 599565"/>
                    <a:gd name="connsiteY16" fmla="*/ 589932 h 589932"/>
                    <a:gd name="connsiteX17" fmla="*/ 373611 w 599565"/>
                    <a:gd name="connsiteY17" fmla="*/ 581028 h 589932"/>
                    <a:gd name="connsiteX18" fmla="*/ 271207 w 599565"/>
                    <a:gd name="connsiteY18" fmla="*/ 532052 h 589932"/>
                    <a:gd name="connsiteX19" fmla="*/ 201083 w 599565"/>
                    <a:gd name="connsiteY19" fmla="*/ 455250 h 589932"/>
                    <a:gd name="connsiteX20" fmla="*/ 142090 w 599565"/>
                    <a:gd name="connsiteY20" fmla="*/ 377334 h 589932"/>
                    <a:gd name="connsiteX21" fmla="*/ 73079 w 599565"/>
                    <a:gd name="connsiteY21" fmla="*/ 311663 h 589932"/>
                    <a:gd name="connsiteX22" fmla="*/ 32452 w 599565"/>
                    <a:gd name="connsiteY22" fmla="*/ 287314 h 589932"/>
                    <a:gd name="connsiteX23" fmla="*/ 0 w 599565"/>
                    <a:gd name="connsiteY23" fmla="*/ 274888 h 589932"/>
                    <a:gd name="connsiteX24" fmla="*/ 0 w 599565"/>
                    <a:gd name="connsiteY24" fmla="*/ 262039 h 589932"/>
                    <a:gd name="connsiteX25" fmla="*/ 38574 w 599565"/>
                    <a:gd name="connsiteY25" fmla="*/ 276740 h 589932"/>
                    <a:gd name="connsiteX26" fmla="*/ 80871 w 599565"/>
                    <a:gd name="connsiteY26" fmla="*/ 301645 h 589932"/>
                    <a:gd name="connsiteX27" fmla="*/ 152108 w 599565"/>
                    <a:gd name="connsiteY27" fmla="*/ 369543 h 589932"/>
                    <a:gd name="connsiteX28" fmla="*/ 211101 w 599565"/>
                    <a:gd name="connsiteY28" fmla="*/ 447459 h 589932"/>
                    <a:gd name="connsiteX29" fmla="*/ 280112 w 599565"/>
                    <a:gd name="connsiteY29" fmla="*/ 522035 h 589932"/>
                    <a:gd name="connsiteX30" fmla="*/ 376950 w 599565"/>
                    <a:gd name="connsiteY30" fmla="*/ 568784 h 589932"/>
                    <a:gd name="connsiteX31" fmla="*/ 470448 w 599565"/>
                    <a:gd name="connsiteY31" fmla="*/ 576575 h 589932"/>
                    <a:gd name="connsiteX32" fmla="*/ 518310 w 599565"/>
                    <a:gd name="connsiteY32" fmla="*/ 573236 h 589932"/>
                    <a:gd name="connsiteX33" fmla="*/ 536120 w 599565"/>
                    <a:gd name="connsiteY33" fmla="*/ 571010 h 589932"/>
                    <a:gd name="connsiteX34" fmla="*/ 539459 w 599565"/>
                    <a:gd name="connsiteY34" fmla="*/ 571010 h 589932"/>
                    <a:gd name="connsiteX35" fmla="*/ 540572 w 599565"/>
                    <a:gd name="connsiteY35" fmla="*/ 571010 h 589932"/>
                    <a:gd name="connsiteX36" fmla="*/ 536120 w 599565"/>
                    <a:gd name="connsiteY36" fmla="*/ 568784 h 589932"/>
                    <a:gd name="connsiteX37" fmla="*/ 530555 w 599565"/>
                    <a:gd name="connsiteY37" fmla="*/ 565445 h 589932"/>
                    <a:gd name="connsiteX38" fmla="*/ 521650 w 599565"/>
                    <a:gd name="connsiteY38" fmla="*/ 559879 h 589932"/>
                    <a:gd name="connsiteX39" fmla="*/ 445961 w 599565"/>
                    <a:gd name="connsiteY39" fmla="*/ 479737 h 589932"/>
                    <a:gd name="connsiteX40" fmla="*/ 410342 w 599565"/>
                    <a:gd name="connsiteY40" fmla="*/ 382900 h 589932"/>
                    <a:gd name="connsiteX41" fmla="*/ 365819 w 599565"/>
                    <a:gd name="connsiteY41" fmla="*/ 193676 h 589932"/>
                    <a:gd name="connsiteX42" fmla="*/ 236702 w 599565"/>
                    <a:gd name="connsiteY42" fmla="*/ 58994 h 589932"/>
                    <a:gd name="connsiteX43" fmla="*/ 57497 w 599565"/>
                    <a:gd name="connsiteY43" fmla="*/ 15584 h 589932"/>
                    <a:gd name="connsiteX44" fmla="*/ 0 w 599565"/>
                    <a:gd name="connsiteY44" fmla="*/ 18692 h 589932"/>
                    <a:gd name="connsiteX45" fmla="*/ 0 w 599565"/>
                    <a:gd name="connsiteY45" fmla="*/ 3829 h 58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599565" h="589932">
                      <a:moveTo>
                        <a:pt x="59722" y="0"/>
                      </a:moveTo>
                      <a:cubicBezTo>
                        <a:pt x="120942" y="2227"/>
                        <a:pt x="185500" y="16697"/>
                        <a:pt x="245606" y="47863"/>
                      </a:cubicBezTo>
                      <a:cubicBezTo>
                        <a:pt x="274546" y="62333"/>
                        <a:pt x="303486" y="82368"/>
                        <a:pt x="326861" y="105743"/>
                      </a:cubicBezTo>
                      <a:cubicBezTo>
                        <a:pt x="351348" y="129118"/>
                        <a:pt x="370271" y="158059"/>
                        <a:pt x="382515" y="188111"/>
                      </a:cubicBezTo>
                      <a:cubicBezTo>
                        <a:pt x="408116" y="248217"/>
                        <a:pt x="413681" y="315001"/>
                        <a:pt x="428152" y="379560"/>
                      </a:cubicBezTo>
                      <a:cubicBezTo>
                        <a:pt x="435942" y="411840"/>
                        <a:pt x="445961" y="444118"/>
                        <a:pt x="462656" y="473059"/>
                      </a:cubicBezTo>
                      <a:cubicBezTo>
                        <a:pt x="479353" y="501999"/>
                        <a:pt x="502728" y="528713"/>
                        <a:pt x="532781" y="547636"/>
                      </a:cubicBezTo>
                      <a:lnTo>
                        <a:pt x="541685" y="553201"/>
                      </a:lnTo>
                      <a:lnTo>
                        <a:pt x="547251" y="556540"/>
                      </a:lnTo>
                      <a:cubicBezTo>
                        <a:pt x="550590" y="557653"/>
                        <a:pt x="553929" y="559879"/>
                        <a:pt x="557269" y="560992"/>
                      </a:cubicBezTo>
                      <a:cubicBezTo>
                        <a:pt x="571738" y="566558"/>
                        <a:pt x="586209" y="572123"/>
                        <a:pt x="599565" y="578801"/>
                      </a:cubicBezTo>
                      <a:lnTo>
                        <a:pt x="552816" y="584367"/>
                      </a:lnTo>
                      <a:lnTo>
                        <a:pt x="541685" y="585480"/>
                      </a:lnTo>
                      <a:lnTo>
                        <a:pt x="536120" y="586593"/>
                      </a:lnTo>
                      <a:lnTo>
                        <a:pt x="532781" y="586593"/>
                      </a:lnTo>
                      <a:lnTo>
                        <a:pt x="520537" y="587706"/>
                      </a:lnTo>
                      <a:cubicBezTo>
                        <a:pt x="503841" y="588819"/>
                        <a:pt x="488257" y="589932"/>
                        <a:pt x="471561" y="589932"/>
                      </a:cubicBezTo>
                      <a:cubicBezTo>
                        <a:pt x="438169" y="589932"/>
                        <a:pt x="405889" y="587706"/>
                        <a:pt x="373611" y="581028"/>
                      </a:cubicBezTo>
                      <a:cubicBezTo>
                        <a:pt x="334653" y="573236"/>
                        <a:pt x="299034" y="555426"/>
                        <a:pt x="271207" y="532052"/>
                      </a:cubicBezTo>
                      <a:cubicBezTo>
                        <a:pt x="243381" y="508677"/>
                        <a:pt x="221118" y="481963"/>
                        <a:pt x="201083" y="455250"/>
                      </a:cubicBezTo>
                      <a:cubicBezTo>
                        <a:pt x="181048" y="428536"/>
                        <a:pt x="162126" y="401822"/>
                        <a:pt x="142090" y="377334"/>
                      </a:cubicBezTo>
                      <a:cubicBezTo>
                        <a:pt x="122055" y="352847"/>
                        <a:pt x="98680" y="329472"/>
                        <a:pt x="73079" y="311663"/>
                      </a:cubicBezTo>
                      <a:cubicBezTo>
                        <a:pt x="60279" y="302202"/>
                        <a:pt x="46644" y="294132"/>
                        <a:pt x="32452" y="287314"/>
                      </a:cubicBezTo>
                      <a:lnTo>
                        <a:pt x="0" y="274888"/>
                      </a:lnTo>
                      <a:lnTo>
                        <a:pt x="0" y="262039"/>
                      </a:lnTo>
                      <a:lnTo>
                        <a:pt x="38574" y="276740"/>
                      </a:lnTo>
                      <a:cubicBezTo>
                        <a:pt x="53322" y="283836"/>
                        <a:pt x="67514" y="292184"/>
                        <a:pt x="80871" y="301645"/>
                      </a:cubicBezTo>
                      <a:cubicBezTo>
                        <a:pt x="108698" y="320567"/>
                        <a:pt x="130960" y="343942"/>
                        <a:pt x="152108" y="369543"/>
                      </a:cubicBezTo>
                      <a:cubicBezTo>
                        <a:pt x="172143" y="394030"/>
                        <a:pt x="191066" y="420744"/>
                        <a:pt x="211101" y="447459"/>
                      </a:cubicBezTo>
                      <a:cubicBezTo>
                        <a:pt x="231136" y="474172"/>
                        <a:pt x="252285" y="499772"/>
                        <a:pt x="280112" y="522035"/>
                      </a:cubicBezTo>
                      <a:cubicBezTo>
                        <a:pt x="306826" y="544296"/>
                        <a:pt x="340218" y="560992"/>
                        <a:pt x="376950" y="568784"/>
                      </a:cubicBezTo>
                      <a:cubicBezTo>
                        <a:pt x="407002" y="575463"/>
                        <a:pt x="439282" y="577688"/>
                        <a:pt x="470448" y="576575"/>
                      </a:cubicBezTo>
                      <a:cubicBezTo>
                        <a:pt x="486031" y="575463"/>
                        <a:pt x="502728" y="574349"/>
                        <a:pt x="518310" y="573236"/>
                      </a:cubicBezTo>
                      <a:lnTo>
                        <a:pt x="536120" y="571010"/>
                      </a:lnTo>
                      <a:lnTo>
                        <a:pt x="539459" y="571010"/>
                      </a:lnTo>
                      <a:lnTo>
                        <a:pt x="540572" y="571010"/>
                      </a:lnTo>
                      <a:cubicBezTo>
                        <a:pt x="539459" y="569897"/>
                        <a:pt x="537233" y="569897"/>
                        <a:pt x="536120" y="568784"/>
                      </a:cubicBezTo>
                      <a:lnTo>
                        <a:pt x="530555" y="565445"/>
                      </a:lnTo>
                      <a:lnTo>
                        <a:pt x="521650" y="559879"/>
                      </a:lnTo>
                      <a:cubicBezTo>
                        <a:pt x="488257" y="538731"/>
                        <a:pt x="463770" y="510904"/>
                        <a:pt x="445961" y="479737"/>
                      </a:cubicBezTo>
                      <a:cubicBezTo>
                        <a:pt x="428152" y="448571"/>
                        <a:pt x="418134" y="415179"/>
                        <a:pt x="410342" y="382900"/>
                      </a:cubicBezTo>
                      <a:cubicBezTo>
                        <a:pt x="395872" y="317228"/>
                        <a:pt x="390307" y="251557"/>
                        <a:pt x="365819" y="193676"/>
                      </a:cubicBezTo>
                      <a:cubicBezTo>
                        <a:pt x="342444" y="135796"/>
                        <a:pt x="294582" y="87934"/>
                        <a:pt x="236702" y="58994"/>
                      </a:cubicBezTo>
                      <a:cubicBezTo>
                        <a:pt x="179935" y="30054"/>
                        <a:pt x="115376" y="17811"/>
                        <a:pt x="57497" y="15584"/>
                      </a:cubicBezTo>
                      <a:lnTo>
                        <a:pt x="0" y="18692"/>
                      </a:lnTo>
                      <a:lnTo>
                        <a:pt x="0" y="3829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2" name="任意多边形: 形状 1521" descr="8af04b65-3cf7-4c7a-88f7-5d8f6f593b37"/>
                <p:cNvSpPr/>
                <p:nvPr/>
              </p:nvSpPr>
              <p:spPr>
                <a:xfrm>
                  <a:off x="1" y="2718213"/>
                  <a:ext cx="833313" cy="279580"/>
                </a:xfrm>
                <a:custGeom>
                  <a:avLst/>
                  <a:gdLst>
                    <a:gd name="connsiteX0" fmla="*/ 833313 w 833313"/>
                    <a:gd name="connsiteY0" fmla="*/ 652 h 279580"/>
                    <a:gd name="connsiteX1" fmla="*/ 795469 w 833313"/>
                    <a:gd name="connsiteY1" fmla="*/ 29593 h 279580"/>
                    <a:gd name="connsiteX2" fmla="*/ 747606 w 833313"/>
                    <a:gd name="connsiteY2" fmla="*/ 49628 h 279580"/>
                    <a:gd name="connsiteX3" fmla="*/ 619602 w 833313"/>
                    <a:gd name="connsiteY3" fmla="*/ 91924 h 279580"/>
                    <a:gd name="connsiteX4" fmla="*/ 531670 w 833313"/>
                    <a:gd name="connsiteY4" fmla="*/ 114187 h 279580"/>
                    <a:gd name="connsiteX5" fmla="*/ 433718 w 833313"/>
                    <a:gd name="connsiteY5" fmla="*/ 137561 h 279580"/>
                    <a:gd name="connsiteX6" fmla="*/ 224459 w 833313"/>
                    <a:gd name="connsiteY6" fmla="*/ 198780 h 279580"/>
                    <a:gd name="connsiteX7" fmla="*/ 119830 w 833313"/>
                    <a:gd name="connsiteY7" fmla="*/ 232173 h 279580"/>
                    <a:gd name="connsiteX8" fmla="*/ 20766 w 833313"/>
                    <a:gd name="connsiteY8" fmla="*/ 270018 h 279580"/>
                    <a:gd name="connsiteX9" fmla="*/ 0 w 833313"/>
                    <a:gd name="connsiteY9" fmla="*/ 279580 h 279580"/>
                    <a:gd name="connsiteX10" fmla="*/ 0 w 833313"/>
                    <a:gd name="connsiteY10" fmla="*/ 265461 h 279580"/>
                    <a:gd name="connsiteX11" fmla="*/ 14088 w 833313"/>
                    <a:gd name="connsiteY11" fmla="*/ 258886 h 279580"/>
                    <a:gd name="connsiteX12" fmla="*/ 114264 w 833313"/>
                    <a:gd name="connsiteY12" fmla="*/ 219929 h 279580"/>
                    <a:gd name="connsiteX13" fmla="*/ 220007 w 833313"/>
                    <a:gd name="connsiteY13" fmla="*/ 184310 h 279580"/>
                    <a:gd name="connsiteX14" fmla="*/ 430378 w 833313"/>
                    <a:gd name="connsiteY14" fmla="*/ 123091 h 279580"/>
                    <a:gd name="connsiteX15" fmla="*/ 529443 w 833313"/>
                    <a:gd name="connsiteY15" fmla="*/ 101942 h 279580"/>
                    <a:gd name="connsiteX16" fmla="*/ 616263 w 833313"/>
                    <a:gd name="connsiteY16" fmla="*/ 78568 h 279580"/>
                    <a:gd name="connsiteX17" fmla="*/ 743155 w 833313"/>
                    <a:gd name="connsiteY17" fmla="*/ 38498 h 279580"/>
                    <a:gd name="connsiteX18" fmla="*/ 788790 w 833313"/>
                    <a:gd name="connsiteY18" fmla="*/ 18461 h 279580"/>
                    <a:gd name="connsiteX19" fmla="*/ 833313 w 833313"/>
                    <a:gd name="connsiteY19" fmla="*/ 652 h 279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33313" h="279580">
                      <a:moveTo>
                        <a:pt x="833313" y="652"/>
                      </a:moveTo>
                      <a:cubicBezTo>
                        <a:pt x="833313" y="3992"/>
                        <a:pt x="817731" y="19575"/>
                        <a:pt x="795469" y="29593"/>
                      </a:cubicBezTo>
                      <a:cubicBezTo>
                        <a:pt x="773207" y="40724"/>
                        <a:pt x="777659" y="36271"/>
                        <a:pt x="747606" y="49628"/>
                      </a:cubicBezTo>
                      <a:cubicBezTo>
                        <a:pt x="718666" y="61872"/>
                        <a:pt x="674143" y="77455"/>
                        <a:pt x="619602" y="91924"/>
                      </a:cubicBezTo>
                      <a:cubicBezTo>
                        <a:pt x="592888" y="99716"/>
                        <a:pt x="562835" y="106395"/>
                        <a:pt x="531670" y="114187"/>
                      </a:cubicBezTo>
                      <a:cubicBezTo>
                        <a:pt x="500503" y="121978"/>
                        <a:pt x="468224" y="129769"/>
                        <a:pt x="433718" y="137561"/>
                      </a:cubicBezTo>
                      <a:cubicBezTo>
                        <a:pt x="365821" y="154257"/>
                        <a:pt x="294584" y="176519"/>
                        <a:pt x="224459" y="198780"/>
                      </a:cubicBezTo>
                      <a:cubicBezTo>
                        <a:pt x="189954" y="209911"/>
                        <a:pt x="154336" y="219929"/>
                        <a:pt x="119830" y="232173"/>
                      </a:cubicBezTo>
                      <a:cubicBezTo>
                        <a:pt x="86437" y="245530"/>
                        <a:pt x="53046" y="256660"/>
                        <a:pt x="20766" y="270018"/>
                      </a:cubicBezTo>
                      <a:lnTo>
                        <a:pt x="0" y="279580"/>
                      </a:lnTo>
                      <a:lnTo>
                        <a:pt x="0" y="265461"/>
                      </a:lnTo>
                      <a:lnTo>
                        <a:pt x="14088" y="258886"/>
                      </a:lnTo>
                      <a:cubicBezTo>
                        <a:pt x="46367" y="244417"/>
                        <a:pt x="79760" y="232173"/>
                        <a:pt x="114264" y="219929"/>
                      </a:cubicBezTo>
                      <a:cubicBezTo>
                        <a:pt x="148770" y="207685"/>
                        <a:pt x="184389" y="195442"/>
                        <a:pt x="220007" y="184310"/>
                      </a:cubicBezTo>
                      <a:cubicBezTo>
                        <a:pt x="291245" y="162049"/>
                        <a:pt x="362481" y="139788"/>
                        <a:pt x="430378" y="123091"/>
                      </a:cubicBezTo>
                      <a:cubicBezTo>
                        <a:pt x="464884" y="114187"/>
                        <a:pt x="498277" y="109735"/>
                        <a:pt x="529443" y="101942"/>
                      </a:cubicBezTo>
                      <a:cubicBezTo>
                        <a:pt x="560609" y="95264"/>
                        <a:pt x="589549" y="85247"/>
                        <a:pt x="616263" y="78568"/>
                      </a:cubicBezTo>
                      <a:cubicBezTo>
                        <a:pt x="669691" y="64097"/>
                        <a:pt x="714214" y="50741"/>
                        <a:pt x="743155" y="38498"/>
                      </a:cubicBezTo>
                      <a:cubicBezTo>
                        <a:pt x="772095" y="26253"/>
                        <a:pt x="766529" y="29593"/>
                        <a:pt x="788790" y="18461"/>
                      </a:cubicBezTo>
                      <a:cubicBezTo>
                        <a:pt x="811052" y="7331"/>
                        <a:pt x="832200" y="-2687"/>
                        <a:pt x="833313" y="6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3" name="任意多边形: 形状 1522" descr="6a346824-d395-4e06-8bde-312b657b458d"/>
                <p:cNvSpPr/>
                <p:nvPr/>
              </p:nvSpPr>
              <p:spPr>
                <a:xfrm>
                  <a:off x="0" y="2746819"/>
                  <a:ext cx="869143" cy="310137"/>
                </a:xfrm>
                <a:custGeom>
                  <a:avLst/>
                  <a:gdLst>
                    <a:gd name="connsiteX0" fmla="*/ 866985 w 869143"/>
                    <a:gd name="connsiteY0" fmla="*/ 11 h 310137"/>
                    <a:gd name="connsiteX1" fmla="*/ 868933 w 869143"/>
                    <a:gd name="connsiteY1" fmla="*/ 3211 h 310137"/>
                    <a:gd name="connsiteX2" fmla="*/ 861141 w 869143"/>
                    <a:gd name="connsiteY2" fmla="*/ 9890 h 310137"/>
                    <a:gd name="connsiteX3" fmla="*/ 813279 w 869143"/>
                    <a:gd name="connsiteY3" fmla="*/ 35491 h 310137"/>
                    <a:gd name="connsiteX4" fmla="*/ 679709 w 869143"/>
                    <a:gd name="connsiteY4" fmla="*/ 90032 h 310137"/>
                    <a:gd name="connsiteX5" fmla="*/ 478242 w 869143"/>
                    <a:gd name="connsiteY5" fmla="*/ 143460 h 310137"/>
                    <a:gd name="connsiteX6" fmla="*/ 364708 w 869143"/>
                    <a:gd name="connsiteY6" fmla="*/ 171287 h 310137"/>
                    <a:gd name="connsiteX7" fmla="*/ 250060 w 869143"/>
                    <a:gd name="connsiteY7" fmla="*/ 206906 h 310137"/>
                    <a:gd name="connsiteX8" fmla="*/ 34123 w 869143"/>
                    <a:gd name="connsiteY8" fmla="*/ 295951 h 310137"/>
                    <a:gd name="connsiteX9" fmla="*/ 0 w 869143"/>
                    <a:gd name="connsiteY9" fmla="*/ 310137 h 310137"/>
                    <a:gd name="connsiteX10" fmla="*/ 0 w 869143"/>
                    <a:gd name="connsiteY10" fmla="*/ 293645 h 310137"/>
                    <a:gd name="connsiteX11" fmla="*/ 25219 w 869143"/>
                    <a:gd name="connsiteY11" fmla="*/ 282594 h 310137"/>
                    <a:gd name="connsiteX12" fmla="*/ 242268 w 869143"/>
                    <a:gd name="connsiteY12" fmla="*/ 192435 h 310137"/>
                    <a:gd name="connsiteX13" fmla="*/ 358029 w 869143"/>
                    <a:gd name="connsiteY13" fmla="*/ 159042 h 310137"/>
                    <a:gd name="connsiteX14" fmla="*/ 472676 w 869143"/>
                    <a:gd name="connsiteY14" fmla="*/ 131215 h 310137"/>
                    <a:gd name="connsiteX15" fmla="*/ 674143 w 869143"/>
                    <a:gd name="connsiteY15" fmla="*/ 77787 h 310137"/>
                    <a:gd name="connsiteX16" fmla="*/ 808826 w 869143"/>
                    <a:gd name="connsiteY16" fmla="*/ 29925 h 310137"/>
                    <a:gd name="connsiteX17" fmla="*/ 835540 w 869143"/>
                    <a:gd name="connsiteY17" fmla="*/ 16569 h 310137"/>
                    <a:gd name="connsiteX18" fmla="*/ 856688 w 869143"/>
                    <a:gd name="connsiteY18" fmla="*/ 4325 h 310137"/>
                    <a:gd name="connsiteX19" fmla="*/ 866985 w 869143"/>
                    <a:gd name="connsiteY19" fmla="*/ 11 h 31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69143" h="310137">
                      <a:moveTo>
                        <a:pt x="866985" y="11"/>
                      </a:moveTo>
                      <a:cubicBezTo>
                        <a:pt x="868376" y="150"/>
                        <a:pt x="868376" y="1542"/>
                        <a:pt x="868933" y="3211"/>
                      </a:cubicBezTo>
                      <a:cubicBezTo>
                        <a:pt x="868933" y="4325"/>
                        <a:pt x="871159" y="4325"/>
                        <a:pt x="861141" y="9890"/>
                      </a:cubicBezTo>
                      <a:cubicBezTo>
                        <a:pt x="837766" y="23248"/>
                        <a:pt x="844445" y="19908"/>
                        <a:pt x="813279" y="35491"/>
                      </a:cubicBezTo>
                      <a:cubicBezTo>
                        <a:pt x="782112" y="51075"/>
                        <a:pt x="737589" y="72223"/>
                        <a:pt x="679709" y="90032"/>
                      </a:cubicBezTo>
                      <a:cubicBezTo>
                        <a:pt x="621829" y="108954"/>
                        <a:pt x="552818" y="125651"/>
                        <a:pt x="478242" y="143460"/>
                      </a:cubicBezTo>
                      <a:cubicBezTo>
                        <a:pt x="441510" y="152364"/>
                        <a:pt x="402552" y="160155"/>
                        <a:pt x="364708" y="171287"/>
                      </a:cubicBezTo>
                      <a:cubicBezTo>
                        <a:pt x="325749" y="182417"/>
                        <a:pt x="287905" y="193548"/>
                        <a:pt x="250060" y="206906"/>
                      </a:cubicBezTo>
                      <a:cubicBezTo>
                        <a:pt x="175484" y="233619"/>
                        <a:pt x="103134" y="267011"/>
                        <a:pt x="34123" y="295951"/>
                      </a:cubicBezTo>
                      <a:lnTo>
                        <a:pt x="0" y="310137"/>
                      </a:lnTo>
                      <a:lnTo>
                        <a:pt x="0" y="293645"/>
                      </a:lnTo>
                      <a:lnTo>
                        <a:pt x="25219" y="282594"/>
                      </a:lnTo>
                      <a:cubicBezTo>
                        <a:pt x="93116" y="253654"/>
                        <a:pt x="165466" y="219149"/>
                        <a:pt x="242268" y="192435"/>
                      </a:cubicBezTo>
                      <a:cubicBezTo>
                        <a:pt x="280114" y="179078"/>
                        <a:pt x="319072" y="169060"/>
                        <a:pt x="358029" y="159042"/>
                      </a:cubicBezTo>
                      <a:cubicBezTo>
                        <a:pt x="396987" y="147912"/>
                        <a:pt x="435944" y="140120"/>
                        <a:pt x="472676" y="131215"/>
                      </a:cubicBezTo>
                      <a:cubicBezTo>
                        <a:pt x="547253" y="113407"/>
                        <a:pt x="616263" y="95597"/>
                        <a:pt x="674143" y="77787"/>
                      </a:cubicBezTo>
                      <a:cubicBezTo>
                        <a:pt x="730910" y="61092"/>
                        <a:pt x="777660" y="44396"/>
                        <a:pt x="808826" y="29925"/>
                      </a:cubicBezTo>
                      <a:cubicBezTo>
                        <a:pt x="824409" y="22135"/>
                        <a:pt x="829974" y="19908"/>
                        <a:pt x="835540" y="16569"/>
                      </a:cubicBezTo>
                      <a:cubicBezTo>
                        <a:pt x="841105" y="13230"/>
                        <a:pt x="845558" y="11003"/>
                        <a:pt x="856688" y="4325"/>
                      </a:cubicBezTo>
                      <a:cubicBezTo>
                        <a:pt x="862810" y="985"/>
                        <a:pt x="865593" y="-128"/>
                        <a:pt x="866985" y="1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4" name="任意多边形: 形状 1523" descr="fbbf90d9-8e73-4f1e-afb1-1b80f092e807"/>
                <p:cNvSpPr/>
                <p:nvPr/>
              </p:nvSpPr>
              <p:spPr>
                <a:xfrm>
                  <a:off x="0" y="1422277"/>
                  <a:ext cx="137981" cy="793323"/>
                </a:xfrm>
                <a:custGeom>
                  <a:avLst/>
                  <a:gdLst>
                    <a:gd name="connsiteX0" fmla="*/ 0 w 137981"/>
                    <a:gd name="connsiteY0" fmla="*/ 0 h 793323"/>
                    <a:gd name="connsiteX1" fmla="*/ 9633 w 137981"/>
                    <a:gd name="connsiteY1" fmla="*/ 10982 h 793323"/>
                    <a:gd name="connsiteX2" fmla="*/ 63061 w 137981"/>
                    <a:gd name="connsiteY2" fmla="*/ 86671 h 793323"/>
                    <a:gd name="connsiteX3" fmla="*/ 135411 w 137981"/>
                    <a:gd name="connsiteY3" fmla="*/ 269217 h 793323"/>
                    <a:gd name="connsiteX4" fmla="*/ 135411 w 137981"/>
                    <a:gd name="connsiteY4" fmla="*/ 367167 h 793323"/>
                    <a:gd name="connsiteX5" fmla="*/ 120942 w 137981"/>
                    <a:gd name="connsiteY5" fmla="*/ 460665 h 793323"/>
                    <a:gd name="connsiteX6" fmla="*/ 87549 w 137981"/>
                    <a:gd name="connsiteY6" fmla="*/ 625401 h 793323"/>
                    <a:gd name="connsiteX7" fmla="*/ 69740 w 137981"/>
                    <a:gd name="connsiteY7" fmla="*/ 740049 h 793323"/>
                    <a:gd name="connsiteX8" fmla="*/ 70853 w 137981"/>
                    <a:gd name="connsiteY8" fmla="*/ 784571 h 793323"/>
                    <a:gd name="connsiteX9" fmla="*/ 67514 w 137981"/>
                    <a:gd name="connsiteY9" fmla="*/ 792363 h 793323"/>
                    <a:gd name="connsiteX10" fmla="*/ 64174 w 137981"/>
                    <a:gd name="connsiteY10" fmla="*/ 783459 h 793323"/>
                    <a:gd name="connsiteX11" fmla="*/ 63061 w 137981"/>
                    <a:gd name="connsiteY11" fmla="*/ 738936 h 793323"/>
                    <a:gd name="connsiteX12" fmla="*/ 74192 w 137981"/>
                    <a:gd name="connsiteY12" fmla="*/ 622062 h 793323"/>
                    <a:gd name="connsiteX13" fmla="*/ 107584 w 137981"/>
                    <a:gd name="connsiteY13" fmla="*/ 458439 h 793323"/>
                    <a:gd name="connsiteX14" fmla="*/ 120942 w 137981"/>
                    <a:gd name="connsiteY14" fmla="*/ 366054 h 793323"/>
                    <a:gd name="connsiteX15" fmla="*/ 118715 w 137981"/>
                    <a:gd name="connsiteY15" fmla="*/ 270329 h 793323"/>
                    <a:gd name="connsiteX16" fmla="*/ 48591 w 137981"/>
                    <a:gd name="connsiteY16" fmla="*/ 93350 h 793323"/>
                    <a:gd name="connsiteX17" fmla="*/ 0 w 137981"/>
                    <a:gd name="connsiteY17" fmla="*/ 19924 h 793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7981" h="793323">
                      <a:moveTo>
                        <a:pt x="0" y="0"/>
                      </a:moveTo>
                      <a:lnTo>
                        <a:pt x="9633" y="10982"/>
                      </a:lnTo>
                      <a:cubicBezTo>
                        <a:pt x="27442" y="34356"/>
                        <a:pt x="46364" y="59957"/>
                        <a:pt x="63061" y="86671"/>
                      </a:cubicBezTo>
                      <a:cubicBezTo>
                        <a:pt x="96454" y="141212"/>
                        <a:pt x="126506" y="203544"/>
                        <a:pt x="135411" y="269217"/>
                      </a:cubicBezTo>
                      <a:cubicBezTo>
                        <a:pt x="139864" y="302608"/>
                        <a:pt x="137637" y="334888"/>
                        <a:pt x="135411" y="367167"/>
                      </a:cubicBezTo>
                      <a:cubicBezTo>
                        <a:pt x="133185" y="399447"/>
                        <a:pt x="127619" y="430612"/>
                        <a:pt x="120942" y="460665"/>
                      </a:cubicBezTo>
                      <a:cubicBezTo>
                        <a:pt x="108697" y="520772"/>
                        <a:pt x="97567" y="577539"/>
                        <a:pt x="87549" y="625401"/>
                      </a:cubicBezTo>
                      <a:cubicBezTo>
                        <a:pt x="77531" y="673263"/>
                        <a:pt x="70853" y="712222"/>
                        <a:pt x="69740" y="740049"/>
                      </a:cubicBezTo>
                      <a:cubicBezTo>
                        <a:pt x="68627" y="767876"/>
                        <a:pt x="69740" y="762310"/>
                        <a:pt x="70853" y="784571"/>
                      </a:cubicBezTo>
                      <a:cubicBezTo>
                        <a:pt x="71965" y="795703"/>
                        <a:pt x="69740" y="793477"/>
                        <a:pt x="67514" y="792363"/>
                      </a:cubicBezTo>
                      <a:cubicBezTo>
                        <a:pt x="65287" y="791250"/>
                        <a:pt x="65287" y="792363"/>
                        <a:pt x="64174" y="783459"/>
                      </a:cubicBezTo>
                      <a:cubicBezTo>
                        <a:pt x="63061" y="761197"/>
                        <a:pt x="63061" y="767876"/>
                        <a:pt x="63061" y="738936"/>
                      </a:cubicBezTo>
                      <a:cubicBezTo>
                        <a:pt x="64174" y="711108"/>
                        <a:pt x="65287" y="669924"/>
                        <a:pt x="74192" y="622062"/>
                      </a:cubicBezTo>
                      <a:cubicBezTo>
                        <a:pt x="83096" y="574200"/>
                        <a:pt x="96454" y="518546"/>
                        <a:pt x="107584" y="458439"/>
                      </a:cubicBezTo>
                      <a:cubicBezTo>
                        <a:pt x="113150" y="428387"/>
                        <a:pt x="118715" y="397220"/>
                        <a:pt x="120942" y="366054"/>
                      </a:cubicBezTo>
                      <a:cubicBezTo>
                        <a:pt x="123168" y="333775"/>
                        <a:pt x="123168" y="302608"/>
                        <a:pt x="118715" y="270329"/>
                      </a:cubicBezTo>
                      <a:cubicBezTo>
                        <a:pt x="109810" y="206884"/>
                        <a:pt x="80870" y="146777"/>
                        <a:pt x="48591" y="93350"/>
                      </a:cubicBezTo>
                      <a:lnTo>
                        <a:pt x="0" y="19924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5" name="任意多边形: 形状 1524" descr="5504046b-1bcc-4628-ae94-ead87ef2193b"/>
                <p:cNvSpPr/>
                <p:nvPr/>
              </p:nvSpPr>
              <p:spPr>
                <a:xfrm>
                  <a:off x="241772" y="1424042"/>
                  <a:ext cx="128848" cy="567710"/>
                </a:xfrm>
                <a:custGeom>
                  <a:avLst/>
                  <a:gdLst>
                    <a:gd name="connsiteX0" fmla="*/ 127386 w 128848"/>
                    <a:gd name="connsiteY0" fmla="*/ 313 h 567710"/>
                    <a:gd name="connsiteX1" fmla="*/ 125160 w 128848"/>
                    <a:gd name="connsiteY1" fmla="*/ 24800 h 567710"/>
                    <a:gd name="connsiteX2" fmla="*/ 114029 w 128848"/>
                    <a:gd name="connsiteY2" fmla="*/ 47062 h 567710"/>
                    <a:gd name="connsiteX3" fmla="*/ 91767 w 128848"/>
                    <a:gd name="connsiteY3" fmla="*/ 106055 h 567710"/>
                    <a:gd name="connsiteX4" fmla="*/ 78411 w 128848"/>
                    <a:gd name="connsiteY4" fmla="*/ 146126 h 567710"/>
                    <a:gd name="connsiteX5" fmla="*/ 65053 w 128848"/>
                    <a:gd name="connsiteY5" fmla="*/ 190649 h 567710"/>
                    <a:gd name="connsiteX6" fmla="*/ 42792 w 128848"/>
                    <a:gd name="connsiteY6" fmla="*/ 289713 h 567710"/>
                    <a:gd name="connsiteX7" fmla="*/ 30548 w 128848"/>
                    <a:gd name="connsiteY7" fmla="*/ 339802 h 567710"/>
                    <a:gd name="connsiteX8" fmla="*/ 21644 w 128848"/>
                    <a:gd name="connsiteY8" fmla="*/ 388777 h 567710"/>
                    <a:gd name="connsiteX9" fmla="*/ 13852 w 128848"/>
                    <a:gd name="connsiteY9" fmla="*/ 476710 h 567710"/>
                    <a:gd name="connsiteX10" fmla="*/ 7173 w 128848"/>
                    <a:gd name="connsiteY10" fmla="*/ 537930 h 567710"/>
                    <a:gd name="connsiteX11" fmla="*/ 7173 w 128848"/>
                    <a:gd name="connsiteY11" fmla="*/ 562418 h 567710"/>
                    <a:gd name="connsiteX12" fmla="*/ 2721 w 128848"/>
                    <a:gd name="connsiteY12" fmla="*/ 566869 h 567710"/>
                    <a:gd name="connsiteX13" fmla="*/ 495 w 128848"/>
                    <a:gd name="connsiteY13" fmla="*/ 562418 h 567710"/>
                    <a:gd name="connsiteX14" fmla="*/ 495 w 128848"/>
                    <a:gd name="connsiteY14" fmla="*/ 539042 h 567710"/>
                    <a:gd name="connsiteX15" fmla="*/ 495 w 128848"/>
                    <a:gd name="connsiteY15" fmla="*/ 476710 h 567710"/>
                    <a:gd name="connsiteX16" fmla="*/ 8286 w 128848"/>
                    <a:gd name="connsiteY16" fmla="*/ 387664 h 567710"/>
                    <a:gd name="connsiteX17" fmla="*/ 17191 w 128848"/>
                    <a:gd name="connsiteY17" fmla="*/ 337575 h 567710"/>
                    <a:gd name="connsiteX18" fmla="*/ 27209 w 128848"/>
                    <a:gd name="connsiteY18" fmla="*/ 286374 h 567710"/>
                    <a:gd name="connsiteX19" fmla="*/ 49471 w 128848"/>
                    <a:gd name="connsiteY19" fmla="*/ 186197 h 567710"/>
                    <a:gd name="connsiteX20" fmla="*/ 66167 w 128848"/>
                    <a:gd name="connsiteY20" fmla="*/ 141674 h 567710"/>
                    <a:gd name="connsiteX21" fmla="*/ 77298 w 128848"/>
                    <a:gd name="connsiteY21" fmla="*/ 100490 h 567710"/>
                    <a:gd name="connsiteX22" fmla="*/ 101785 w 128848"/>
                    <a:gd name="connsiteY22" fmla="*/ 41496 h 567710"/>
                    <a:gd name="connsiteX23" fmla="*/ 111803 w 128848"/>
                    <a:gd name="connsiteY23" fmla="*/ 19235 h 567710"/>
                    <a:gd name="connsiteX24" fmla="*/ 127386 w 128848"/>
                    <a:gd name="connsiteY24" fmla="*/ 313 h 567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28848" h="567710">
                      <a:moveTo>
                        <a:pt x="127386" y="313"/>
                      </a:moveTo>
                      <a:cubicBezTo>
                        <a:pt x="129613" y="2539"/>
                        <a:pt x="129613" y="13669"/>
                        <a:pt x="125160" y="24800"/>
                      </a:cubicBezTo>
                      <a:cubicBezTo>
                        <a:pt x="120708" y="35932"/>
                        <a:pt x="119594" y="32592"/>
                        <a:pt x="114029" y="47062"/>
                      </a:cubicBezTo>
                      <a:cubicBezTo>
                        <a:pt x="108464" y="60419"/>
                        <a:pt x="100672" y="81568"/>
                        <a:pt x="91767" y="106055"/>
                      </a:cubicBezTo>
                      <a:cubicBezTo>
                        <a:pt x="88428" y="118299"/>
                        <a:pt x="82863" y="131656"/>
                        <a:pt x="78411" y="146126"/>
                      </a:cubicBezTo>
                      <a:cubicBezTo>
                        <a:pt x="73958" y="159483"/>
                        <a:pt x="69506" y="175066"/>
                        <a:pt x="65053" y="190649"/>
                      </a:cubicBezTo>
                      <a:cubicBezTo>
                        <a:pt x="56149" y="221815"/>
                        <a:pt x="50584" y="256321"/>
                        <a:pt x="42792" y="289713"/>
                      </a:cubicBezTo>
                      <a:cubicBezTo>
                        <a:pt x="39452" y="306409"/>
                        <a:pt x="33887" y="323106"/>
                        <a:pt x="30548" y="339802"/>
                      </a:cubicBezTo>
                      <a:cubicBezTo>
                        <a:pt x="27209" y="356497"/>
                        <a:pt x="23870" y="373194"/>
                        <a:pt x="21644" y="388777"/>
                      </a:cubicBezTo>
                      <a:cubicBezTo>
                        <a:pt x="17191" y="419943"/>
                        <a:pt x="16078" y="451110"/>
                        <a:pt x="13852" y="476710"/>
                      </a:cubicBezTo>
                      <a:cubicBezTo>
                        <a:pt x="11626" y="502311"/>
                        <a:pt x="8286" y="522346"/>
                        <a:pt x="7173" y="537930"/>
                      </a:cubicBezTo>
                      <a:cubicBezTo>
                        <a:pt x="7173" y="553513"/>
                        <a:pt x="8286" y="550173"/>
                        <a:pt x="7173" y="562418"/>
                      </a:cubicBezTo>
                      <a:cubicBezTo>
                        <a:pt x="6060" y="569096"/>
                        <a:pt x="4947" y="567982"/>
                        <a:pt x="2721" y="566869"/>
                      </a:cubicBezTo>
                      <a:cubicBezTo>
                        <a:pt x="1608" y="566869"/>
                        <a:pt x="495" y="566869"/>
                        <a:pt x="495" y="562418"/>
                      </a:cubicBezTo>
                      <a:cubicBezTo>
                        <a:pt x="495" y="551287"/>
                        <a:pt x="495" y="554626"/>
                        <a:pt x="495" y="539042"/>
                      </a:cubicBezTo>
                      <a:cubicBezTo>
                        <a:pt x="495" y="523460"/>
                        <a:pt x="-618" y="502311"/>
                        <a:pt x="495" y="476710"/>
                      </a:cubicBezTo>
                      <a:cubicBezTo>
                        <a:pt x="2721" y="449997"/>
                        <a:pt x="4947" y="419943"/>
                        <a:pt x="8286" y="387664"/>
                      </a:cubicBezTo>
                      <a:cubicBezTo>
                        <a:pt x="11626" y="370968"/>
                        <a:pt x="13852" y="354272"/>
                        <a:pt x="17191" y="337575"/>
                      </a:cubicBezTo>
                      <a:cubicBezTo>
                        <a:pt x="19417" y="320880"/>
                        <a:pt x="23870" y="303070"/>
                        <a:pt x="27209" y="286374"/>
                      </a:cubicBezTo>
                      <a:cubicBezTo>
                        <a:pt x="33887" y="251868"/>
                        <a:pt x="40566" y="217363"/>
                        <a:pt x="49471" y="186197"/>
                      </a:cubicBezTo>
                      <a:cubicBezTo>
                        <a:pt x="53923" y="170614"/>
                        <a:pt x="61714" y="156144"/>
                        <a:pt x="66167" y="141674"/>
                      </a:cubicBezTo>
                      <a:cubicBezTo>
                        <a:pt x="70619" y="127204"/>
                        <a:pt x="72845" y="112734"/>
                        <a:pt x="77298" y="100490"/>
                      </a:cubicBezTo>
                      <a:cubicBezTo>
                        <a:pt x="86202" y="76002"/>
                        <a:pt x="96220" y="55967"/>
                        <a:pt x="101785" y="41496"/>
                      </a:cubicBezTo>
                      <a:cubicBezTo>
                        <a:pt x="107351" y="27027"/>
                        <a:pt x="107351" y="30366"/>
                        <a:pt x="111803" y="19235"/>
                      </a:cubicBezTo>
                      <a:cubicBezTo>
                        <a:pt x="116255" y="8105"/>
                        <a:pt x="124047" y="-1914"/>
                        <a:pt x="127386" y="31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6" name="任意多边形: 形状 1525" descr="f4b47616-119c-4087-b8db-f974344745bf"/>
                <p:cNvSpPr/>
                <p:nvPr/>
              </p:nvSpPr>
              <p:spPr>
                <a:xfrm>
                  <a:off x="295258" y="1429576"/>
                  <a:ext cx="116351" cy="516903"/>
                </a:xfrm>
                <a:custGeom>
                  <a:avLst/>
                  <a:gdLst>
                    <a:gd name="connsiteX0" fmla="*/ 113971 w 116351"/>
                    <a:gd name="connsiteY0" fmla="*/ 345 h 516903"/>
                    <a:gd name="connsiteX1" fmla="*/ 112858 w 116351"/>
                    <a:gd name="connsiteY1" fmla="*/ 20380 h 516903"/>
                    <a:gd name="connsiteX2" fmla="*/ 101727 w 116351"/>
                    <a:gd name="connsiteY2" fmla="*/ 40415 h 516903"/>
                    <a:gd name="connsiteX3" fmla="*/ 91709 w 116351"/>
                    <a:gd name="connsiteY3" fmla="*/ 63790 h 516903"/>
                    <a:gd name="connsiteX4" fmla="*/ 79465 w 116351"/>
                    <a:gd name="connsiteY4" fmla="*/ 93843 h 516903"/>
                    <a:gd name="connsiteX5" fmla="*/ 66109 w 116351"/>
                    <a:gd name="connsiteY5" fmla="*/ 130575 h 516903"/>
                    <a:gd name="connsiteX6" fmla="*/ 52751 w 116351"/>
                    <a:gd name="connsiteY6" fmla="*/ 171758 h 516903"/>
                    <a:gd name="connsiteX7" fmla="*/ 33829 w 116351"/>
                    <a:gd name="connsiteY7" fmla="*/ 261918 h 516903"/>
                    <a:gd name="connsiteX8" fmla="*/ 22698 w 116351"/>
                    <a:gd name="connsiteY8" fmla="*/ 307554 h 516903"/>
                    <a:gd name="connsiteX9" fmla="*/ 16020 w 116351"/>
                    <a:gd name="connsiteY9" fmla="*/ 352077 h 516903"/>
                    <a:gd name="connsiteX10" fmla="*/ 12681 w 116351"/>
                    <a:gd name="connsiteY10" fmla="*/ 433331 h 516903"/>
                    <a:gd name="connsiteX11" fmla="*/ 9342 w 116351"/>
                    <a:gd name="connsiteY11" fmla="*/ 490099 h 516903"/>
                    <a:gd name="connsiteX12" fmla="*/ 10455 w 116351"/>
                    <a:gd name="connsiteY12" fmla="*/ 512360 h 516903"/>
                    <a:gd name="connsiteX13" fmla="*/ 7115 w 116351"/>
                    <a:gd name="connsiteY13" fmla="*/ 516812 h 516903"/>
                    <a:gd name="connsiteX14" fmla="*/ 4889 w 116351"/>
                    <a:gd name="connsiteY14" fmla="*/ 512360 h 516903"/>
                    <a:gd name="connsiteX15" fmla="*/ 3776 w 116351"/>
                    <a:gd name="connsiteY15" fmla="*/ 491212 h 516903"/>
                    <a:gd name="connsiteX16" fmla="*/ 437 w 116351"/>
                    <a:gd name="connsiteY16" fmla="*/ 434445 h 516903"/>
                    <a:gd name="connsiteX17" fmla="*/ 2663 w 116351"/>
                    <a:gd name="connsiteY17" fmla="*/ 353190 h 516903"/>
                    <a:gd name="connsiteX18" fmla="*/ 9342 w 116351"/>
                    <a:gd name="connsiteY18" fmla="*/ 307554 h 516903"/>
                    <a:gd name="connsiteX19" fmla="*/ 17132 w 116351"/>
                    <a:gd name="connsiteY19" fmla="*/ 260805 h 516903"/>
                    <a:gd name="connsiteX20" fmla="*/ 37169 w 116351"/>
                    <a:gd name="connsiteY20" fmla="*/ 169532 h 516903"/>
                    <a:gd name="connsiteX21" fmla="*/ 52751 w 116351"/>
                    <a:gd name="connsiteY21" fmla="*/ 128349 h 516903"/>
                    <a:gd name="connsiteX22" fmla="*/ 63883 w 116351"/>
                    <a:gd name="connsiteY22" fmla="*/ 90504 h 516903"/>
                    <a:gd name="connsiteX23" fmla="*/ 77239 w 116351"/>
                    <a:gd name="connsiteY23" fmla="*/ 60451 h 516903"/>
                    <a:gd name="connsiteX24" fmla="*/ 88370 w 116351"/>
                    <a:gd name="connsiteY24" fmla="*/ 37077 h 516903"/>
                    <a:gd name="connsiteX25" fmla="*/ 98387 w 116351"/>
                    <a:gd name="connsiteY25" fmla="*/ 17041 h 516903"/>
                    <a:gd name="connsiteX26" fmla="*/ 113971 w 116351"/>
                    <a:gd name="connsiteY26" fmla="*/ 345 h 516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6351" h="516903">
                      <a:moveTo>
                        <a:pt x="113971" y="345"/>
                      </a:moveTo>
                      <a:cubicBezTo>
                        <a:pt x="117310" y="2571"/>
                        <a:pt x="117310" y="12588"/>
                        <a:pt x="112858" y="20380"/>
                      </a:cubicBezTo>
                      <a:cubicBezTo>
                        <a:pt x="108405" y="30398"/>
                        <a:pt x="107292" y="27059"/>
                        <a:pt x="101727" y="40415"/>
                      </a:cubicBezTo>
                      <a:cubicBezTo>
                        <a:pt x="98387" y="47094"/>
                        <a:pt x="95049" y="54886"/>
                        <a:pt x="91709" y="63790"/>
                      </a:cubicBezTo>
                      <a:cubicBezTo>
                        <a:pt x="87257" y="72695"/>
                        <a:pt x="83917" y="82713"/>
                        <a:pt x="79465" y="93843"/>
                      </a:cubicBezTo>
                      <a:cubicBezTo>
                        <a:pt x="75013" y="106087"/>
                        <a:pt x="70560" y="117218"/>
                        <a:pt x="66109" y="130575"/>
                      </a:cubicBezTo>
                      <a:cubicBezTo>
                        <a:pt x="61656" y="143931"/>
                        <a:pt x="57204" y="157289"/>
                        <a:pt x="52751" y="171758"/>
                      </a:cubicBezTo>
                      <a:cubicBezTo>
                        <a:pt x="44959" y="199585"/>
                        <a:pt x="40508" y="230752"/>
                        <a:pt x="33829" y="261918"/>
                      </a:cubicBezTo>
                      <a:cubicBezTo>
                        <a:pt x="30490" y="277501"/>
                        <a:pt x="24924" y="291971"/>
                        <a:pt x="22698" y="307554"/>
                      </a:cubicBezTo>
                      <a:cubicBezTo>
                        <a:pt x="20472" y="322025"/>
                        <a:pt x="18246" y="337607"/>
                        <a:pt x="16020" y="352077"/>
                      </a:cubicBezTo>
                      <a:cubicBezTo>
                        <a:pt x="12681" y="382130"/>
                        <a:pt x="13794" y="409957"/>
                        <a:pt x="12681" y="433331"/>
                      </a:cubicBezTo>
                      <a:cubicBezTo>
                        <a:pt x="11568" y="456707"/>
                        <a:pt x="9342" y="476742"/>
                        <a:pt x="9342" y="490099"/>
                      </a:cubicBezTo>
                      <a:cubicBezTo>
                        <a:pt x="9342" y="504569"/>
                        <a:pt x="10455" y="501230"/>
                        <a:pt x="10455" y="512360"/>
                      </a:cubicBezTo>
                      <a:cubicBezTo>
                        <a:pt x="11568" y="517926"/>
                        <a:pt x="9342" y="516812"/>
                        <a:pt x="7115" y="516812"/>
                      </a:cubicBezTo>
                      <a:cubicBezTo>
                        <a:pt x="6002" y="515699"/>
                        <a:pt x="4889" y="516812"/>
                        <a:pt x="4889" y="512360"/>
                      </a:cubicBezTo>
                      <a:cubicBezTo>
                        <a:pt x="4889" y="502343"/>
                        <a:pt x="4889" y="504569"/>
                        <a:pt x="3776" y="491212"/>
                      </a:cubicBezTo>
                      <a:cubicBezTo>
                        <a:pt x="3776" y="477855"/>
                        <a:pt x="437" y="457819"/>
                        <a:pt x="437" y="434445"/>
                      </a:cubicBezTo>
                      <a:cubicBezTo>
                        <a:pt x="-676" y="411070"/>
                        <a:pt x="437" y="383243"/>
                        <a:pt x="2663" y="353190"/>
                      </a:cubicBezTo>
                      <a:cubicBezTo>
                        <a:pt x="4889" y="338720"/>
                        <a:pt x="7115" y="323138"/>
                        <a:pt x="9342" y="307554"/>
                      </a:cubicBezTo>
                      <a:cubicBezTo>
                        <a:pt x="10455" y="291971"/>
                        <a:pt x="13794" y="276388"/>
                        <a:pt x="17132" y="260805"/>
                      </a:cubicBezTo>
                      <a:cubicBezTo>
                        <a:pt x="23811" y="229639"/>
                        <a:pt x="28264" y="198472"/>
                        <a:pt x="37169" y="169532"/>
                      </a:cubicBezTo>
                      <a:cubicBezTo>
                        <a:pt x="41621" y="155063"/>
                        <a:pt x="48299" y="141705"/>
                        <a:pt x="52751" y="128349"/>
                      </a:cubicBezTo>
                      <a:cubicBezTo>
                        <a:pt x="57204" y="114992"/>
                        <a:pt x="59430" y="101635"/>
                        <a:pt x="63883" y="90504"/>
                      </a:cubicBezTo>
                      <a:cubicBezTo>
                        <a:pt x="68335" y="79373"/>
                        <a:pt x="72786" y="69355"/>
                        <a:pt x="77239" y="60451"/>
                      </a:cubicBezTo>
                      <a:cubicBezTo>
                        <a:pt x="81691" y="51546"/>
                        <a:pt x="85031" y="43755"/>
                        <a:pt x="88370" y="37077"/>
                      </a:cubicBezTo>
                      <a:cubicBezTo>
                        <a:pt x="93936" y="23720"/>
                        <a:pt x="93936" y="27059"/>
                        <a:pt x="98387" y="17041"/>
                      </a:cubicBezTo>
                      <a:cubicBezTo>
                        <a:pt x="102840" y="7024"/>
                        <a:pt x="110631" y="-1881"/>
                        <a:pt x="113971" y="34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7" name="任意多边形: 形状 1526" descr="051dac74-5041-4f9f-8cf9-d23467615a1e"/>
                <p:cNvSpPr/>
                <p:nvPr/>
              </p:nvSpPr>
              <p:spPr>
                <a:xfrm>
                  <a:off x="465702" y="1763289"/>
                  <a:ext cx="751745" cy="588604"/>
                </a:xfrm>
                <a:custGeom>
                  <a:avLst/>
                  <a:gdLst>
                    <a:gd name="connsiteX0" fmla="*/ 751623 w 751745"/>
                    <a:gd name="connsiteY0" fmla="*/ 555 h 588604"/>
                    <a:gd name="connsiteX1" fmla="*/ 739379 w 751745"/>
                    <a:gd name="connsiteY1" fmla="*/ 32834 h 588604"/>
                    <a:gd name="connsiteX2" fmla="*/ 711552 w 751745"/>
                    <a:gd name="connsiteY2" fmla="*/ 60660 h 588604"/>
                    <a:gd name="connsiteX3" fmla="*/ 681499 w 751745"/>
                    <a:gd name="connsiteY3" fmla="*/ 92940 h 588604"/>
                    <a:gd name="connsiteX4" fmla="*/ 641428 w 751745"/>
                    <a:gd name="connsiteY4" fmla="*/ 134124 h 588604"/>
                    <a:gd name="connsiteX5" fmla="*/ 592453 w 751745"/>
                    <a:gd name="connsiteY5" fmla="*/ 181986 h 588604"/>
                    <a:gd name="connsiteX6" fmla="*/ 535686 w 751745"/>
                    <a:gd name="connsiteY6" fmla="*/ 233188 h 588604"/>
                    <a:gd name="connsiteX7" fmla="*/ 407682 w 751745"/>
                    <a:gd name="connsiteY7" fmla="*/ 342270 h 588604"/>
                    <a:gd name="connsiteX8" fmla="*/ 372063 w 751745"/>
                    <a:gd name="connsiteY8" fmla="*/ 367870 h 588604"/>
                    <a:gd name="connsiteX9" fmla="*/ 336444 w 751745"/>
                    <a:gd name="connsiteY9" fmla="*/ 392358 h 588604"/>
                    <a:gd name="connsiteX10" fmla="*/ 267434 w 751745"/>
                    <a:gd name="connsiteY10" fmla="*/ 439107 h 588604"/>
                    <a:gd name="connsiteX11" fmla="*/ 140543 w 751745"/>
                    <a:gd name="connsiteY11" fmla="*/ 519249 h 588604"/>
                    <a:gd name="connsiteX12" fmla="*/ 87115 w 751745"/>
                    <a:gd name="connsiteY12" fmla="*/ 547076 h 588604"/>
                    <a:gd name="connsiteX13" fmla="*/ 45930 w 751745"/>
                    <a:gd name="connsiteY13" fmla="*/ 567111 h 588604"/>
                    <a:gd name="connsiteX14" fmla="*/ 9200 w 751745"/>
                    <a:gd name="connsiteY14" fmla="*/ 586034 h 588604"/>
                    <a:gd name="connsiteX15" fmla="*/ 295 w 751745"/>
                    <a:gd name="connsiteY15" fmla="*/ 586034 h 588604"/>
                    <a:gd name="connsiteX16" fmla="*/ 5860 w 751745"/>
                    <a:gd name="connsiteY16" fmla="*/ 580468 h 588604"/>
                    <a:gd name="connsiteX17" fmla="*/ 41478 w 751745"/>
                    <a:gd name="connsiteY17" fmla="*/ 561546 h 588604"/>
                    <a:gd name="connsiteX18" fmla="*/ 81550 w 751745"/>
                    <a:gd name="connsiteY18" fmla="*/ 538172 h 588604"/>
                    <a:gd name="connsiteX19" fmla="*/ 106037 w 751745"/>
                    <a:gd name="connsiteY19" fmla="*/ 523701 h 588604"/>
                    <a:gd name="connsiteX20" fmla="*/ 132751 w 751745"/>
                    <a:gd name="connsiteY20" fmla="*/ 507006 h 588604"/>
                    <a:gd name="connsiteX21" fmla="*/ 257416 w 751745"/>
                    <a:gd name="connsiteY21" fmla="*/ 426864 h 588604"/>
                    <a:gd name="connsiteX22" fmla="*/ 326427 w 751745"/>
                    <a:gd name="connsiteY22" fmla="*/ 380114 h 588604"/>
                    <a:gd name="connsiteX23" fmla="*/ 360932 w 751745"/>
                    <a:gd name="connsiteY23" fmla="*/ 355626 h 588604"/>
                    <a:gd name="connsiteX24" fmla="*/ 395438 w 751745"/>
                    <a:gd name="connsiteY24" fmla="*/ 330025 h 588604"/>
                    <a:gd name="connsiteX25" fmla="*/ 522328 w 751745"/>
                    <a:gd name="connsiteY25" fmla="*/ 222057 h 588604"/>
                    <a:gd name="connsiteX26" fmla="*/ 580209 w 751745"/>
                    <a:gd name="connsiteY26" fmla="*/ 171968 h 588604"/>
                    <a:gd name="connsiteX27" fmla="*/ 626958 w 751745"/>
                    <a:gd name="connsiteY27" fmla="*/ 122993 h 588604"/>
                    <a:gd name="connsiteX28" fmla="*/ 667029 w 751745"/>
                    <a:gd name="connsiteY28" fmla="*/ 82923 h 588604"/>
                    <a:gd name="connsiteX29" fmla="*/ 697082 w 751745"/>
                    <a:gd name="connsiteY29" fmla="*/ 51756 h 588604"/>
                    <a:gd name="connsiteX30" fmla="*/ 722683 w 751745"/>
                    <a:gd name="connsiteY30" fmla="*/ 23929 h 588604"/>
                    <a:gd name="connsiteX31" fmla="*/ 751623 w 751745"/>
                    <a:gd name="connsiteY31" fmla="*/ 555 h 588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751745" h="588604">
                      <a:moveTo>
                        <a:pt x="751623" y="555"/>
                      </a:moveTo>
                      <a:cubicBezTo>
                        <a:pt x="752736" y="3894"/>
                        <a:pt x="746058" y="18364"/>
                        <a:pt x="739379" y="32834"/>
                      </a:cubicBezTo>
                      <a:cubicBezTo>
                        <a:pt x="727136" y="47304"/>
                        <a:pt x="728248" y="42851"/>
                        <a:pt x="711552" y="60660"/>
                      </a:cubicBezTo>
                      <a:cubicBezTo>
                        <a:pt x="702648" y="69565"/>
                        <a:pt x="692630" y="80696"/>
                        <a:pt x="681499" y="92940"/>
                      </a:cubicBezTo>
                      <a:cubicBezTo>
                        <a:pt x="669255" y="105184"/>
                        <a:pt x="655898" y="118540"/>
                        <a:pt x="641428" y="134124"/>
                      </a:cubicBezTo>
                      <a:cubicBezTo>
                        <a:pt x="625844" y="149707"/>
                        <a:pt x="610262" y="165291"/>
                        <a:pt x="592453" y="181986"/>
                      </a:cubicBezTo>
                      <a:cubicBezTo>
                        <a:pt x="574643" y="197569"/>
                        <a:pt x="555721" y="215379"/>
                        <a:pt x="535686" y="233188"/>
                      </a:cubicBezTo>
                      <a:cubicBezTo>
                        <a:pt x="495614" y="268807"/>
                        <a:pt x="453318" y="307764"/>
                        <a:pt x="407682" y="342270"/>
                      </a:cubicBezTo>
                      <a:cubicBezTo>
                        <a:pt x="395438" y="351175"/>
                        <a:pt x="384306" y="360079"/>
                        <a:pt x="372063" y="367870"/>
                      </a:cubicBezTo>
                      <a:cubicBezTo>
                        <a:pt x="359819" y="376775"/>
                        <a:pt x="347575" y="384566"/>
                        <a:pt x="336444" y="392358"/>
                      </a:cubicBezTo>
                      <a:cubicBezTo>
                        <a:pt x="314183" y="409054"/>
                        <a:pt x="289695" y="423525"/>
                        <a:pt x="267434" y="439107"/>
                      </a:cubicBezTo>
                      <a:cubicBezTo>
                        <a:pt x="221798" y="468047"/>
                        <a:pt x="179500" y="498101"/>
                        <a:pt x="140543" y="519249"/>
                      </a:cubicBezTo>
                      <a:cubicBezTo>
                        <a:pt x="121620" y="530380"/>
                        <a:pt x="102698" y="539284"/>
                        <a:pt x="87115" y="547076"/>
                      </a:cubicBezTo>
                      <a:cubicBezTo>
                        <a:pt x="71531" y="554868"/>
                        <a:pt x="57062" y="561546"/>
                        <a:pt x="45930" y="567111"/>
                      </a:cubicBezTo>
                      <a:cubicBezTo>
                        <a:pt x="22556" y="578242"/>
                        <a:pt x="27008" y="577129"/>
                        <a:pt x="9200" y="586034"/>
                      </a:cubicBezTo>
                      <a:cubicBezTo>
                        <a:pt x="-819" y="590486"/>
                        <a:pt x="295" y="588261"/>
                        <a:pt x="295" y="586034"/>
                      </a:cubicBezTo>
                      <a:cubicBezTo>
                        <a:pt x="295" y="583808"/>
                        <a:pt x="-1932" y="584921"/>
                        <a:pt x="5860" y="580468"/>
                      </a:cubicBezTo>
                      <a:cubicBezTo>
                        <a:pt x="23669" y="571564"/>
                        <a:pt x="19217" y="573790"/>
                        <a:pt x="41478" y="561546"/>
                      </a:cubicBezTo>
                      <a:cubicBezTo>
                        <a:pt x="53722" y="554868"/>
                        <a:pt x="65966" y="547076"/>
                        <a:pt x="81550" y="538172"/>
                      </a:cubicBezTo>
                      <a:cubicBezTo>
                        <a:pt x="89341" y="533719"/>
                        <a:pt x="97132" y="529267"/>
                        <a:pt x="106037" y="523701"/>
                      </a:cubicBezTo>
                      <a:cubicBezTo>
                        <a:pt x="114942" y="518136"/>
                        <a:pt x="123846" y="512570"/>
                        <a:pt x="132751" y="507006"/>
                      </a:cubicBezTo>
                      <a:cubicBezTo>
                        <a:pt x="170596" y="484743"/>
                        <a:pt x="211780" y="456917"/>
                        <a:pt x="257416" y="426864"/>
                      </a:cubicBezTo>
                      <a:cubicBezTo>
                        <a:pt x="279677" y="411280"/>
                        <a:pt x="304166" y="396811"/>
                        <a:pt x="326427" y="380114"/>
                      </a:cubicBezTo>
                      <a:cubicBezTo>
                        <a:pt x="337557" y="372323"/>
                        <a:pt x="349802" y="364531"/>
                        <a:pt x="360932" y="355626"/>
                      </a:cubicBezTo>
                      <a:cubicBezTo>
                        <a:pt x="372063" y="346722"/>
                        <a:pt x="384306" y="338930"/>
                        <a:pt x="395438" y="330025"/>
                      </a:cubicBezTo>
                      <a:cubicBezTo>
                        <a:pt x="441074" y="294408"/>
                        <a:pt x="483371" y="257676"/>
                        <a:pt x="522328" y="222057"/>
                      </a:cubicBezTo>
                      <a:cubicBezTo>
                        <a:pt x="542363" y="204248"/>
                        <a:pt x="562400" y="188665"/>
                        <a:pt x="580209" y="171968"/>
                      </a:cubicBezTo>
                      <a:cubicBezTo>
                        <a:pt x="598017" y="155272"/>
                        <a:pt x="611375" y="137464"/>
                        <a:pt x="626958" y="122993"/>
                      </a:cubicBezTo>
                      <a:cubicBezTo>
                        <a:pt x="641428" y="108523"/>
                        <a:pt x="654785" y="95166"/>
                        <a:pt x="667029" y="82923"/>
                      </a:cubicBezTo>
                      <a:cubicBezTo>
                        <a:pt x="678159" y="71791"/>
                        <a:pt x="689290" y="60660"/>
                        <a:pt x="697082" y="51756"/>
                      </a:cubicBezTo>
                      <a:cubicBezTo>
                        <a:pt x="713778" y="33947"/>
                        <a:pt x="710439" y="38399"/>
                        <a:pt x="722683" y="23929"/>
                      </a:cubicBezTo>
                      <a:cubicBezTo>
                        <a:pt x="734926" y="9460"/>
                        <a:pt x="749397" y="-2785"/>
                        <a:pt x="751623" y="55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8" name="任意多边形: 形状 1527" descr="d13f1e17-fda1-49a2-9012-42c6409d7a43"/>
                <p:cNvSpPr/>
                <p:nvPr/>
              </p:nvSpPr>
              <p:spPr>
                <a:xfrm>
                  <a:off x="0" y="2423460"/>
                  <a:ext cx="318128" cy="103495"/>
                </a:xfrm>
                <a:custGeom>
                  <a:avLst/>
                  <a:gdLst>
                    <a:gd name="connsiteX0" fmla="*/ 302373 w 318128"/>
                    <a:gd name="connsiteY0" fmla="*/ 1552 h 103495"/>
                    <a:gd name="connsiteX1" fmla="*/ 317957 w 318128"/>
                    <a:gd name="connsiteY1" fmla="*/ 2665 h 103495"/>
                    <a:gd name="connsiteX2" fmla="*/ 309052 w 318128"/>
                    <a:gd name="connsiteY2" fmla="*/ 12682 h 103495"/>
                    <a:gd name="connsiteX3" fmla="*/ 294582 w 318128"/>
                    <a:gd name="connsiteY3" fmla="*/ 16021 h 103495"/>
                    <a:gd name="connsiteX4" fmla="*/ 258963 w 318128"/>
                    <a:gd name="connsiteY4" fmla="*/ 29379 h 103495"/>
                    <a:gd name="connsiteX5" fmla="*/ 234476 w 318128"/>
                    <a:gd name="connsiteY5" fmla="*/ 37170 h 103495"/>
                    <a:gd name="connsiteX6" fmla="*/ 207762 w 318128"/>
                    <a:gd name="connsiteY6" fmla="*/ 46075 h 103495"/>
                    <a:gd name="connsiteX7" fmla="*/ 148768 w 318128"/>
                    <a:gd name="connsiteY7" fmla="*/ 67223 h 103495"/>
                    <a:gd name="connsiteX8" fmla="*/ 117602 w 318128"/>
                    <a:gd name="connsiteY8" fmla="*/ 73902 h 103495"/>
                    <a:gd name="connsiteX9" fmla="*/ 87549 w 318128"/>
                    <a:gd name="connsiteY9" fmla="*/ 81694 h 103495"/>
                    <a:gd name="connsiteX10" fmla="*/ 35235 w 318128"/>
                    <a:gd name="connsiteY10" fmla="*/ 97277 h 103495"/>
                    <a:gd name="connsiteX11" fmla="*/ 0 w 318128"/>
                    <a:gd name="connsiteY11" fmla="*/ 103495 h 103495"/>
                    <a:gd name="connsiteX12" fmla="*/ 0 w 318128"/>
                    <a:gd name="connsiteY12" fmla="*/ 97110 h 103495"/>
                    <a:gd name="connsiteX13" fmla="*/ 31895 w 318128"/>
                    <a:gd name="connsiteY13" fmla="*/ 86145 h 103495"/>
                    <a:gd name="connsiteX14" fmla="*/ 83097 w 318128"/>
                    <a:gd name="connsiteY14" fmla="*/ 70563 h 103495"/>
                    <a:gd name="connsiteX15" fmla="*/ 113150 w 318128"/>
                    <a:gd name="connsiteY15" fmla="*/ 62772 h 103495"/>
                    <a:gd name="connsiteX16" fmla="*/ 143203 w 318128"/>
                    <a:gd name="connsiteY16" fmla="*/ 53867 h 103495"/>
                    <a:gd name="connsiteX17" fmla="*/ 201083 w 318128"/>
                    <a:gd name="connsiteY17" fmla="*/ 33831 h 103495"/>
                    <a:gd name="connsiteX18" fmla="*/ 228910 w 318128"/>
                    <a:gd name="connsiteY18" fmla="*/ 27153 h 103495"/>
                    <a:gd name="connsiteX19" fmla="*/ 252285 w 318128"/>
                    <a:gd name="connsiteY19" fmla="*/ 17135 h 103495"/>
                    <a:gd name="connsiteX20" fmla="*/ 289017 w 318128"/>
                    <a:gd name="connsiteY20" fmla="*/ 6005 h 103495"/>
                    <a:gd name="connsiteX21" fmla="*/ 302373 w 318128"/>
                    <a:gd name="connsiteY21" fmla="*/ 1552 h 103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8128" h="103494">
                      <a:moveTo>
                        <a:pt x="302373" y="1552"/>
                      </a:moveTo>
                      <a:cubicBezTo>
                        <a:pt x="309052" y="-675"/>
                        <a:pt x="316844" y="-675"/>
                        <a:pt x="317957" y="2665"/>
                      </a:cubicBezTo>
                      <a:cubicBezTo>
                        <a:pt x="319070" y="4891"/>
                        <a:pt x="314617" y="11569"/>
                        <a:pt x="309052" y="12682"/>
                      </a:cubicBezTo>
                      <a:cubicBezTo>
                        <a:pt x="302373" y="14909"/>
                        <a:pt x="303486" y="12682"/>
                        <a:pt x="294582" y="16021"/>
                      </a:cubicBezTo>
                      <a:cubicBezTo>
                        <a:pt x="285677" y="19361"/>
                        <a:pt x="273434" y="23813"/>
                        <a:pt x="258963" y="29379"/>
                      </a:cubicBezTo>
                      <a:cubicBezTo>
                        <a:pt x="251171" y="31605"/>
                        <a:pt x="243381" y="33831"/>
                        <a:pt x="234476" y="37170"/>
                      </a:cubicBezTo>
                      <a:cubicBezTo>
                        <a:pt x="226684" y="40509"/>
                        <a:pt x="216667" y="42735"/>
                        <a:pt x="207762" y="46075"/>
                      </a:cubicBezTo>
                      <a:cubicBezTo>
                        <a:pt x="188840" y="52754"/>
                        <a:pt x="168803" y="61659"/>
                        <a:pt x="148768" y="67223"/>
                      </a:cubicBezTo>
                      <a:cubicBezTo>
                        <a:pt x="138751" y="70563"/>
                        <a:pt x="127620" y="70563"/>
                        <a:pt x="117602" y="73902"/>
                      </a:cubicBezTo>
                      <a:cubicBezTo>
                        <a:pt x="107585" y="77241"/>
                        <a:pt x="97567" y="79468"/>
                        <a:pt x="87549" y="81694"/>
                      </a:cubicBezTo>
                      <a:cubicBezTo>
                        <a:pt x="68626" y="86145"/>
                        <a:pt x="50818" y="93937"/>
                        <a:pt x="35235" y="97277"/>
                      </a:cubicBezTo>
                      <a:lnTo>
                        <a:pt x="0" y="103495"/>
                      </a:lnTo>
                      <a:lnTo>
                        <a:pt x="0" y="97110"/>
                      </a:lnTo>
                      <a:lnTo>
                        <a:pt x="31895" y="86145"/>
                      </a:lnTo>
                      <a:cubicBezTo>
                        <a:pt x="46365" y="81694"/>
                        <a:pt x="64174" y="76128"/>
                        <a:pt x="83097" y="70563"/>
                      </a:cubicBezTo>
                      <a:cubicBezTo>
                        <a:pt x="93114" y="68337"/>
                        <a:pt x="103132" y="66110"/>
                        <a:pt x="113150" y="62772"/>
                      </a:cubicBezTo>
                      <a:cubicBezTo>
                        <a:pt x="123167" y="59433"/>
                        <a:pt x="133185" y="57206"/>
                        <a:pt x="143203" y="53867"/>
                      </a:cubicBezTo>
                      <a:cubicBezTo>
                        <a:pt x="163239" y="48301"/>
                        <a:pt x="182161" y="39396"/>
                        <a:pt x="201083" y="33831"/>
                      </a:cubicBezTo>
                      <a:cubicBezTo>
                        <a:pt x="209988" y="30492"/>
                        <a:pt x="220006" y="30492"/>
                        <a:pt x="228910" y="27153"/>
                      </a:cubicBezTo>
                      <a:cubicBezTo>
                        <a:pt x="237815" y="23813"/>
                        <a:pt x="244494" y="19361"/>
                        <a:pt x="252285" y="17135"/>
                      </a:cubicBezTo>
                      <a:cubicBezTo>
                        <a:pt x="266755" y="11569"/>
                        <a:pt x="280112" y="9343"/>
                        <a:pt x="289017" y="6005"/>
                      </a:cubicBezTo>
                      <a:cubicBezTo>
                        <a:pt x="296808" y="2665"/>
                        <a:pt x="295695" y="3778"/>
                        <a:pt x="302373" y="15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29" name="任意多边形: 形状 1528" descr="4fbbcc09-0ee6-468d-9321-815ec33d663a"/>
                <p:cNvSpPr/>
                <p:nvPr/>
              </p:nvSpPr>
              <p:spPr>
                <a:xfrm>
                  <a:off x="0" y="2469490"/>
                  <a:ext cx="310306" cy="89416"/>
                </a:xfrm>
                <a:custGeom>
                  <a:avLst/>
                  <a:gdLst>
                    <a:gd name="connsiteX0" fmla="*/ 294581 w 310306"/>
                    <a:gd name="connsiteY0" fmla="*/ 1159 h 89416"/>
                    <a:gd name="connsiteX1" fmla="*/ 310165 w 310306"/>
                    <a:gd name="connsiteY1" fmla="*/ 3385 h 89416"/>
                    <a:gd name="connsiteX2" fmla="*/ 296808 w 310306"/>
                    <a:gd name="connsiteY2" fmla="*/ 12289 h 89416"/>
                    <a:gd name="connsiteX3" fmla="*/ 282338 w 310306"/>
                    <a:gd name="connsiteY3" fmla="*/ 14515 h 89416"/>
                    <a:gd name="connsiteX4" fmla="*/ 245606 w 310306"/>
                    <a:gd name="connsiteY4" fmla="*/ 24533 h 89416"/>
                    <a:gd name="connsiteX5" fmla="*/ 221118 w 310306"/>
                    <a:gd name="connsiteY5" fmla="*/ 31212 h 89416"/>
                    <a:gd name="connsiteX6" fmla="*/ 193291 w 310306"/>
                    <a:gd name="connsiteY6" fmla="*/ 39003 h 89416"/>
                    <a:gd name="connsiteX7" fmla="*/ 134298 w 310306"/>
                    <a:gd name="connsiteY7" fmla="*/ 57925 h 89416"/>
                    <a:gd name="connsiteX8" fmla="*/ 103132 w 310306"/>
                    <a:gd name="connsiteY8" fmla="*/ 63490 h 89416"/>
                    <a:gd name="connsiteX9" fmla="*/ 73079 w 310306"/>
                    <a:gd name="connsiteY9" fmla="*/ 70169 h 89416"/>
                    <a:gd name="connsiteX10" fmla="*/ 20765 w 310306"/>
                    <a:gd name="connsiteY10" fmla="*/ 85751 h 89416"/>
                    <a:gd name="connsiteX11" fmla="*/ 0 w 310306"/>
                    <a:gd name="connsiteY11" fmla="*/ 89416 h 89416"/>
                    <a:gd name="connsiteX12" fmla="*/ 0 w 310306"/>
                    <a:gd name="connsiteY12" fmla="*/ 81341 h 89416"/>
                    <a:gd name="connsiteX13" fmla="*/ 16312 w 310306"/>
                    <a:gd name="connsiteY13" fmla="*/ 75735 h 89416"/>
                    <a:gd name="connsiteX14" fmla="*/ 68627 w 310306"/>
                    <a:gd name="connsiteY14" fmla="*/ 60151 h 89416"/>
                    <a:gd name="connsiteX15" fmla="*/ 98680 w 310306"/>
                    <a:gd name="connsiteY15" fmla="*/ 52360 h 89416"/>
                    <a:gd name="connsiteX16" fmla="*/ 129845 w 310306"/>
                    <a:gd name="connsiteY16" fmla="*/ 44568 h 89416"/>
                    <a:gd name="connsiteX17" fmla="*/ 188839 w 310306"/>
                    <a:gd name="connsiteY17" fmla="*/ 26759 h 89416"/>
                    <a:gd name="connsiteX18" fmla="*/ 217779 w 310306"/>
                    <a:gd name="connsiteY18" fmla="*/ 21194 h 89416"/>
                    <a:gd name="connsiteX19" fmla="*/ 242267 w 310306"/>
                    <a:gd name="connsiteY19" fmla="*/ 12289 h 89416"/>
                    <a:gd name="connsiteX20" fmla="*/ 280112 w 310306"/>
                    <a:gd name="connsiteY20" fmla="*/ 4498 h 89416"/>
                    <a:gd name="connsiteX21" fmla="*/ 294581 w 310306"/>
                    <a:gd name="connsiteY21" fmla="*/ 1159 h 89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0306" h="89416">
                      <a:moveTo>
                        <a:pt x="294581" y="1159"/>
                      </a:moveTo>
                      <a:cubicBezTo>
                        <a:pt x="302373" y="-1068"/>
                        <a:pt x="309052" y="45"/>
                        <a:pt x="310165" y="3385"/>
                      </a:cubicBezTo>
                      <a:cubicBezTo>
                        <a:pt x="311278" y="5611"/>
                        <a:pt x="305712" y="11176"/>
                        <a:pt x="296808" y="12289"/>
                      </a:cubicBezTo>
                      <a:cubicBezTo>
                        <a:pt x="290129" y="14515"/>
                        <a:pt x="291242" y="12289"/>
                        <a:pt x="282338" y="14515"/>
                      </a:cubicBezTo>
                      <a:cubicBezTo>
                        <a:pt x="273433" y="16741"/>
                        <a:pt x="261189" y="20081"/>
                        <a:pt x="245606" y="24533"/>
                      </a:cubicBezTo>
                      <a:cubicBezTo>
                        <a:pt x="237814" y="26759"/>
                        <a:pt x="230023" y="28985"/>
                        <a:pt x="221118" y="31212"/>
                      </a:cubicBezTo>
                      <a:cubicBezTo>
                        <a:pt x="212213" y="33438"/>
                        <a:pt x="203309" y="36777"/>
                        <a:pt x="193291" y="39003"/>
                      </a:cubicBezTo>
                      <a:cubicBezTo>
                        <a:pt x="174369" y="44568"/>
                        <a:pt x="154333" y="52360"/>
                        <a:pt x="134298" y="57925"/>
                      </a:cubicBezTo>
                      <a:cubicBezTo>
                        <a:pt x="124281" y="60151"/>
                        <a:pt x="113150" y="61265"/>
                        <a:pt x="103132" y="63490"/>
                      </a:cubicBezTo>
                      <a:cubicBezTo>
                        <a:pt x="93115" y="65717"/>
                        <a:pt x="83096" y="67943"/>
                        <a:pt x="73079" y="70169"/>
                      </a:cubicBezTo>
                      <a:cubicBezTo>
                        <a:pt x="54156" y="74621"/>
                        <a:pt x="36347" y="82413"/>
                        <a:pt x="20765" y="85751"/>
                      </a:cubicBezTo>
                      <a:lnTo>
                        <a:pt x="0" y="89416"/>
                      </a:lnTo>
                      <a:lnTo>
                        <a:pt x="0" y="81341"/>
                      </a:lnTo>
                      <a:lnTo>
                        <a:pt x="16312" y="75735"/>
                      </a:lnTo>
                      <a:cubicBezTo>
                        <a:pt x="31895" y="71282"/>
                        <a:pt x="49704" y="65717"/>
                        <a:pt x="68627" y="60151"/>
                      </a:cubicBezTo>
                      <a:cubicBezTo>
                        <a:pt x="78644" y="56811"/>
                        <a:pt x="88662" y="55699"/>
                        <a:pt x="98680" y="52360"/>
                      </a:cubicBezTo>
                      <a:cubicBezTo>
                        <a:pt x="108697" y="50134"/>
                        <a:pt x="119828" y="47908"/>
                        <a:pt x="129845" y="44568"/>
                      </a:cubicBezTo>
                      <a:cubicBezTo>
                        <a:pt x="149882" y="39003"/>
                        <a:pt x="169917" y="32325"/>
                        <a:pt x="188839" y="26759"/>
                      </a:cubicBezTo>
                      <a:cubicBezTo>
                        <a:pt x="198857" y="24533"/>
                        <a:pt x="208874" y="23420"/>
                        <a:pt x="217779" y="21194"/>
                      </a:cubicBezTo>
                      <a:cubicBezTo>
                        <a:pt x="226684" y="18967"/>
                        <a:pt x="234475" y="14515"/>
                        <a:pt x="242267" y="12289"/>
                      </a:cubicBezTo>
                      <a:cubicBezTo>
                        <a:pt x="257850" y="8949"/>
                        <a:pt x="271207" y="6723"/>
                        <a:pt x="280112" y="4498"/>
                      </a:cubicBezTo>
                      <a:cubicBezTo>
                        <a:pt x="289016" y="2272"/>
                        <a:pt x="287903" y="3385"/>
                        <a:pt x="294581" y="115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0" name="任意多边形: 形状 1529" descr="cdb5e928-b7d3-48c7-a67b-6abb3c1ea81d"/>
                <p:cNvSpPr/>
                <p:nvPr/>
              </p:nvSpPr>
              <p:spPr>
                <a:xfrm>
                  <a:off x="1276719" y="1342975"/>
                  <a:ext cx="194314" cy="186658"/>
                </a:xfrm>
                <a:custGeom>
                  <a:avLst/>
                  <a:gdLst>
                    <a:gd name="connsiteX0" fmla="*/ 164055 w 194314"/>
                    <a:gd name="connsiteY0" fmla="*/ 681 h 186658"/>
                    <a:gd name="connsiteX1" fmla="*/ 187707 w 194314"/>
                    <a:gd name="connsiteY1" fmla="*/ 12367 h 186658"/>
                    <a:gd name="connsiteX2" fmla="*/ 193273 w 194314"/>
                    <a:gd name="connsiteY2" fmla="*/ 35742 h 186658"/>
                    <a:gd name="connsiteX3" fmla="*/ 184369 w 194314"/>
                    <a:gd name="connsiteY3" fmla="*/ 54665 h 186658"/>
                    <a:gd name="connsiteX4" fmla="*/ 162106 w 194314"/>
                    <a:gd name="connsiteY4" fmla="*/ 84718 h 186658"/>
                    <a:gd name="connsiteX5" fmla="*/ 123149 w 194314"/>
                    <a:gd name="connsiteY5" fmla="*/ 138145 h 186658"/>
                    <a:gd name="connsiteX6" fmla="*/ 89757 w 194314"/>
                    <a:gd name="connsiteY6" fmla="*/ 171537 h 186658"/>
                    <a:gd name="connsiteX7" fmla="*/ 77513 w 194314"/>
                    <a:gd name="connsiteY7" fmla="*/ 184895 h 186658"/>
                    <a:gd name="connsiteX8" fmla="*/ 71948 w 194314"/>
                    <a:gd name="connsiteY8" fmla="*/ 184895 h 186658"/>
                    <a:gd name="connsiteX9" fmla="*/ 71948 w 194314"/>
                    <a:gd name="connsiteY9" fmla="*/ 181555 h 186658"/>
                    <a:gd name="connsiteX10" fmla="*/ 83078 w 194314"/>
                    <a:gd name="connsiteY10" fmla="*/ 168198 h 186658"/>
                    <a:gd name="connsiteX11" fmla="*/ 110905 w 194314"/>
                    <a:gd name="connsiteY11" fmla="*/ 131467 h 186658"/>
                    <a:gd name="connsiteX12" fmla="*/ 148750 w 194314"/>
                    <a:gd name="connsiteY12" fmla="*/ 78039 h 186658"/>
                    <a:gd name="connsiteX13" fmla="*/ 169898 w 194314"/>
                    <a:gd name="connsiteY13" fmla="*/ 47986 h 186658"/>
                    <a:gd name="connsiteX14" fmla="*/ 173238 w 194314"/>
                    <a:gd name="connsiteY14" fmla="*/ 20159 h 186658"/>
                    <a:gd name="connsiteX15" fmla="*/ 159880 w 194314"/>
                    <a:gd name="connsiteY15" fmla="*/ 13481 h 186658"/>
                    <a:gd name="connsiteX16" fmla="*/ 143184 w 194314"/>
                    <a:gd name="connsiteY16" fmla="*/ 14594 h 186658"/>
                    <a:gd name="connsiteX17" fmla="*/ 109792 w 194314"/>
                    <a:gd name="connsiteY17" fmla="*/ 30176 h 186658"/>
                    <a:gd name="connsiteX18" fmla="*/ 79740 w 194314"/>
                    <a:gd name="connsiteY18" fmla="*/ 49099 h 186658"/>
                    <a:gd name="connsiteX19" fmla="*/ 59703 w 194314"/>
                    <a:gd name="connsiteY19" fmla="*/ 72474 h 186658"/>
                    <a:gd name="connsiteX20" fmla="*/ 28537 w 194314"/>
                    <a:gd name="connsiteY20" fmla="*/ 106980 h 186658"/>
                    <a:gd name="connsiteX21" fmla="*/ 17407 w 194314"/>
                    <a:gd name="connsiteY21" fmla="*/ 120336 h 186658"/>
                    <a:gd name="connsiteX22" fmla="*/ 1823 w 194314"/>
                    <a:gd name="connsiteY22" fmla="*/ 130354 h 186658"/>
                    <a:gd name="connsiteX23" fmla="*/ 6276 w 194314"/>
                    <a:gd name="connsiteY23" fmla="*/ 115883 h 186658"/>
                    <a:gd name="connsiteX24" fmla="*/ 18520 w 194314"/>
                    <a:gd name="connsiteY24" fmla="*/ 102527 h 186658"/>
                    <a:gd name="connsiteX25" fmla="*/ 47460 w 194314"/>
                    <a:gd name="connsiteY25" fmla="*/ 65795 h 186658"/>
                    <a:gd name="connsiteX26" fmla="*/ 70835 w 194314"/>
                    <a:gd name="connsiteY26" fmla="*/ 43534 h 186658"/>
                    <a:gd name="connsiteX27" fmla="*/ 100888 w 194314"/>
                    <a:gd name="connsiteY27" fmla="*/ 21272 h 186658"/>
                    <a:gd name="connsiteX28" fmla="*/ 138732 w 194314"/>
                    <a:gd name="connsiteY28" fmla="*/ 2350 h 186658"/>
                    <a:gd name="connsiteX29" fmla="*/ 164055 w 194314"/>
                    <a:gd name="connsiteY29" fmla="*/ 681 h 186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94314" h="186658">
                      <a:moveTo>
                        <a:pt x="164055" y="681"/>
                      </a:moveTo>
                      <a:cubicBezTo>
                        <a:pt x="172959" y="2072"/>
                        <a:pt x="181585" y="5689"/>
                        <a:pt x="187707" y="12367"/>
                      </a:cubicBezTo>
                      <a:cubicBezTo>
                        <a:pt x="194386" y="19046"/>
                        <a:pt x="195499" y="29064"/>
                        <a:pt x="193273" y="35742"/>
                      </a:cubicBezTo>
                      <a:cubicBezTo>
                        <a:pt x="191046" y="43534"/>
                        <a:pt x="187707" y="49099"/>
                        <a:pt x="184369" y="54665"/>
                      </a:cubicBezTo>
                      <a:cubicBezTo>
                        <a:pt x="177690" y="65795"/>
                        <a:pt x="168785" y="74700"/>
                        <a:pt x="162106" y="84718"/>
                      </a:cubicBezTo>
                      <a:cubicBezTo>
                        <a:pt x="147637" y="103640"/>
                        <a:pt x="135393" y="123675"/>
                        <a:pt x="123149" y="138145"/>
                      </a:cubicBezTo>
                      <a:cubicBezTo>
                        <a:pt x="110905" y="152615"/>
                        <a:pt x="97549" y="163745"/>
                        <a:pt x="89757" y="171537"/>
                      </a:cubicBezTo>
                      <a:cubicBezTo>
                        <a:pt x="81965" y="179329"/>
                        <a:pt x="84191" y="178216"/>
                        <a:pt x="77513" y="184895"/>
                      </a:cubicBezTo>
                      <a:cubicBezTo>
                        <a:pt x="74174" y="188233"/>
                        <a:pt x="73061" y="186008"/>
                        <a:pt x="71948" y="184895"/>
                      </a:cubicBezTo>
                      <a:cubicBezTo>
                        <a:pt x="70835" y="183782"/>
                        <a:pt x="69721" y="184895"/>
                        <a:pt x="71948" y="181555"/>
                      </a:cubicBezTo>
                      <a:cubicBezTo>
                        <a:pt x="77513" y="174877"/>
                        <a:pt x="75287" y="177103"/>
                        <a:pt x="83078" y="168198"/>
                      </a:cubicBezTo>
                      <a:cubicBezTo>
                        <a:pt x="90870" y="159294"/>
                        <a:pt x="98662" y="147050"/>
                        <a:pt x="110905" y="131467"/>
                      </a:cubicBezTo>
                      <a:cubicBezTo>
                        <a:pt x="123149" y="115883"/>
                        <a:pt x="135393" y="98074"/>
                        <a:pt x="148750" y="78039"/>
                      </a:cubicBezTo>
                      <a:cubicBezTo>
                        <a:pt x="155429" y="68021"/>
                        <a:pt x="163220" y="58003"/>
                        <a:pt x="169898" y="47986"/>
                      </a:cubicBezTo>
                      <a:cubicBezTo>
                        <a:pt x="176577" y="37968"/>
                        <a:pt x="179916" y="26838"/>
                        <a:pt x="173238" y="20159"/>
                      </a:cubicBezTo>
                      <a:cubicBezTo>
                        <a:pt x="171011" y="16820"/>
                        <a:pt x="165446" y="14594"/>
                        <a:pt x="159880" y="13481"/>
                      </a:cubicBezTo>
                      <a:cubicBezTo>
                        <a:pt x="154315" y="12367"/>
                        <a:pt x="148750" y="13481"/>
                        <a:pt x="143184" y="14594"/>
                      </a:cubicBezTo>
                      <a:cubicBezTo>
                        <a:pt x="130941" y="17933"/>
                        <a:pt x="119810" y="23499"/>
                        <a:pt x="109792" y="30176"/>
                      </a:cubicBezTo>
                      <a:cubicBezTo>
                        <a:pt x="99775" y="36855"/>
                        <a:pt x="88644" y="41308"/>
                        <a:pt x="79740" y="49099"/>
                      </a:cubicBezTo>
                      <a:cubicBezTo>
                        <a:pt x="71948" y="56891"/>
                        <a:pt x="66382" y="65795"/>
                        <a:pt x="59703" y="72474"/>
                      </a:cubicBezTo>
                      <a:cubicBezTo>
                        <a:pt x="46347" y="85830"/>
                        <a:pt x="35216" y="98074"/>
                        <a:pt x="28537" y="106980"/>
                      </a:cubicBezTo>
                      <a:cubicBezTo>
                        <a:pt x="21859" y="115883"/>
                        <a:pt x="22972" y="113657"/>
                        <a:pt x="17407" y="120336"/>
                      </a:cubicBezTo>
                      <a:cubicBezTo>
                        <a:pt x="11841" y="127015"/>
                        <a:pt x="5162" y="132580"/>
                        <a:pt x="1823" y="130354"/>
                      </a:cubicBezTo>
                      <a:cubicBezTo>
                        <a:pt x="-1515" y="128128"/>
                        <a:pt x="-402" y="120336"/>
                        <a:pt x="6276" y="115883"/>
                      </a:cubicBezTo>
                      <a:cubicBezTo>
                        <a:pt x="10728" y="109206"/>
                        <a:pt x="11841" y="111431"/>
                        <a:pt x="18520" y="102527"/>
                      </a:cubicBezTo>
                      <a:cubicBezTo>
                        <a:pt x="25199" y="93622"/>
                        <a:pt x="34103" y="80266"/>
                        <a:pt x="47460" y="65795"/>
                      </a:cubicBezTo>
                      <a:cubicBezTo>
                        <a:pt x="54138" y="59116"/>
                        <a:pt x="61930" y="51326"/>
                        <a:pt x="70835" y="43534"/>
                      </a:cubicBezTo>
                      <a:cubicBezTo>
                        <a:pt x="79740" y="35742"/>
                        <a:pt x="89757" y="27951"/>
                        <a:pt x="100888" y="21272"/>
                      </a:cubicBezTo>
                      <a:cubicBezTo>
                        <a:pt x="112018" y="13481"/>
                        <a:pt x="123149" y="6802"/>
                        <a:pt x="138732" y="2350"/>
                      </a:cubicBezTo>
                      <a:cubicBezTo>
                        <a:pt x="145967" y="124"/>
                        <a:pt x="155150" y="-711"/>
                        <a:pt x="164055" y="681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1" name="任意多边形: 形状 1530" descr="50fed6ca-2e74-45c9-be90-2e6cd36a7d80"/>
                <p:cNvSpPr/>
                <p:nvPr/>
              </p:nvSpPr>
              <p:spPr>
                <a:xfrm>
                  <a:off x="1395205" y="1410702"/>
                  <a:ext cx="198339" cy="183793"/>
                </a:xfrm>
                <a:custGeom>
                  <a:avLst/>
                  <a:gdLst>
                    <a:gd name="connsiteX0" fmla="*/ 169399 w 198339"/>
                    <a:gd name="connsiteY0" fmla="*/ 297 h 183793"/>
                    <a:gd name="connsiteX1" fmla="*/ 193887 w 198339"/>
                    <a:gd name="connsiteY1" fmla="*/ 14766 h 183793"/>
                    <a:gd name="connsiteX2" fmla="*/ 197226 w 198339"/>
                    <a:gd name="connsiteY2" fmla="*/ 37028 h 183793"/>
                    <a:gd name="connsiteX3" fmla="*/ 189434 w 198339"/>
                    <a:gd name="connsiteY3" fmla="*/ 55951 h 183793"/>
                    <a:gd name="connsiteX4" fmla="*/ 169399 w 198339"/>
                    <a:gd name="connsiteY4" fmla="*/ 87116 h 183793"/>
                    <a:gd name="connsiteX5" fmla="*/ 129328 w 198339"/>
                    <a:gd name="connsiteY5" fmla="*/ 140544 h 183793"/>
                    <a:gd name="connsiteX6" fmla="*/ 91484 w 198339"/>
                    <a:gd name="connsiteY6" fmla="*/ 170597 h 183793"/>
                    <a:gd name="connsiteX7" fmla="*/ 77013 w 198339"/>
                    <a:gd name="connsiteY7" fmla="*/ 182841 h 183793"/>
                    <a:gd name="connsiteX8" fmla="*/ 71448 w 198339"/>
                    <a:gd name="connsiteY8" fmla="*/ 181728 h 183793"/>
                    <a:gd name="connsiteX9" fmla="*/ 72561 w 198339"/>
                    <a:gd name="connsiteY9" fmla="*/ 178389 h 183793"/>
                    <a:gd name="connsiteX10" fmla="*/ 87031 w 198339"/>
                    <a:gd name="connsiteY10" fmla="*/ 167258 h 183793"/>
                    <a:gd name="connsiteX11" fmla="*/ 119311 w 198339"/>
                    <a:gd name="connsiteY11" fmla="*/ 133866 h 183793"/>
                    <a:gd name="connsiteX12" fmla="*/ 157155 w 198339"/>
                    <a:gd name="connsiteY12" fmla="*/ 82664 h 183793"/>
                    <a:gd name="connsiteX13" fmla="*/ 174965 w 198339"/>
                    <a:gd name="connsiteY13" fmla="*/ 51498 h 183793"/>
                    <a:gd name="connsiteX14" fmla="*/ 178304 w 198339"/>
                    <a:gd name="connsiteY14" fmla="*/ 22558 h 183793"/>
                    <a:gd name="connsiteX15" fmla="*/ 149364 w 198339"/>
                    <a:gd name="connsiteY15" fmla="*/ 18106 h 183793"/>
                    <a:gd name="connsiteX16" fmla="*/ 115971 w 198339"/>
                    <a:gd name="connsiteY16" fmla="*/ 33688 h 183793"/>
                    <a:gd name="connsiteX17" fmla="*/ 87031 w 198339"/>
                    <a:gd name="connsiteY17" fmla="*/ 53724 h 183793"/>
                    <a:gd name="connsiteX18" fmla="*/ 66996 w 198339"/>
                    <a:gd name="connsiteY18" fmla="*/ 77099 h 183793"/>
                    <a:gd name="connsiteX19" fmla="*/ 33604 w 198339"/>
                    <a:gd name="connsiteY19" fmla="*/ 110491 h 183793"/>
                    <a:gd name="connsiteX20" fmla="*/ 19133 w 198339"/>
                    <a:gd name="connsiteY20" fmla="*/ 122735 h 183793"/>
                    <a:gd name="connsiteX21" fmla="*/ 211 w 198339"/>
                    <a:gd name="connsiteY21" fmla="*/ 129414 h 183793"/>
                    <a:gd name="connsiteX22" fmla="*/ 9116 w 198339"/>
                    <a:gd name="connsiteY22" fmla="*/ 113830 h 183793"/>
                    <a:gd name="connsiteX23" fmla="*/ 23585 w 198339"/>
                    <a:gd name="connsiteY23" fmla="*/ 102700 h 183793"/>
                    <a:gd name="connsiteX24" fmla="*/ 54752 w 198339"/>
                    <a:gd name="connsiteY24" fmla="*/ 68194 h 183793"/>
                    <a:gd name="connsiteX25" fmla="*/ 77013 w 198339"/>
                    <a:gd name="connsiteY25" fmla="*/ 44819 h 183793"/>
                    <a:gd name="connsiteX26" fmla="*/ 105953 w 198339"/>
                    <a:gd name="connsiteY26" fmla="*/ 21445 h 183793"/>
                    <a:gd name="connsiteX27" fmla="*/ 143798 w 198339"/>
                    <a:gd name="connsiteY27" fmla="*/ 3635 h 183793"/>
                    <a:gd name="connsiteX28" fmla="*/ 169399 w 198339"/>
                    <a:gd name="connsiteY28" fmla="*/ 297 h 183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98339" h="183793">
                      <a:moveTo>
                        <a:pt x="169399" y="297"/>
                      </a:moveTo>
                      <a:cubicBezTo>
                        <a:pt x="179417" y="1410"/>
                        <a:pt x="189434" y="6974"/>
                        <a:pt x="193887" y="14766"/>
                      </a:cubicBezTo>
                      <a:cubicBezTo>
                        <a:pt x="198339" y="21445"/>
                        <a:pt x="199452" y="30350"/>
                        <a:pt x="197226" y="37028"/>
                      </a:cubicBezTo>
                      <a:cubicBezTo>
                        <a:pt x="196113" y="44819"/>
                        <a:pt x="192774" y="50385"/>
                        <a:pt x="189434" y="55951"/>
                      </a:cubicBezTo>
                      <a:cubicBezTo>
                        <a:pt x="182756" y="67081"/>
                        <a:pt x="176078" y="77099"/>
                        <a:pt x="169399" y="87116"/>
                      </a:cubicBezTo>
                      <a:cubicBezTo>
                        <a:pt x="156042" y="107152"/>
                        <a:pt x="143798" y="126074"/>
                        <a:pt x="129328" y="140544"/>
                      </a:cubicBezTo>
                      <a:cubicBezTo>
                        <a:pt x="114858" y="153901"/>
                        <a:pt x="100388" y="162805"/>
                        <a:pt x="91484" y="170597"/>
                      </a:cubicBezTo>
                      <a:cubicBezTo>
                        <a:pt x="82579" y="178389"/>
                        <a:pt x="84805" y="177276"/>
                        <a:pt x="77013" y="182841"/>
                      </a:cubicBezTo>
                      <a:cubicBezTo>
                        <a:pt x="72561" y="185068"/>
                        <a:pt x="72561" y="182841"/>
                        <a:pt x="71448" y="181728"/>
                      </a:cubicBezTo>
                      <a:cubicBezTo>
                        <a:pt x="70336" y="180615"/>
                        <a:pt x="69222" y="180615"/>
                        <a:pt x="72561" y="178389"/>
                      </a:cubicBezTo>
                      <a:cubicBezTo>
                        <a:pt x="80353" y="172823"/>
                        <a:pt x="78126" y="175050"/>
                        <a:pt x="87031" y="167258"/>
                      </a:cubicBezTo>
                      <a:cubicBezTo>
                        <a:pt x="95936" y="160580"/>
                        <a:pt x="105953" y="148336"/>
                        <a:pt x="119311" y="133866"/>
                      </a:cubicBezTo>
                      <a:cubicBezTo>
                        <a:pt x="131554" y="120509"/>
                        <a:pt x="144911" y="102700"/>
                        <a:pt x="157155" y="82664"/>
                      </a:cubicBezTo>
                      <a:cubicBezTo>
                        <a:pt x="162720" y="72646"/>
                        <a:pt x="169399" y="62628"/>
                        <a:pt x="174965" y="51498"/>
                      </a:cubicBezTo>
                      <a:cubicBezTo>
                        <a:pt x="180529" y="41480"/>
                        <a:pt x="183869" y="30350"/>
                        <a:pt x="178304" y="22558"/>
                      </a:cubicBezTo>
                      <a:cubicBezTo>
                        <a:pt x="172738" y="14766"/>
                        <a:pt x="161607" y="14766"/>
                        <a:pt x="149364" y="18106"/>
                      </a:cubicBezTo>
                      <a:cubicBezTo>
                        <a:pt x="137120" y="21445"/>
                        <a:pt x="125989" y="27011"/>
                        <a:pt x="115971" y="33688"/>
                      </a:cubicBezTo>
                      <a:cubicBezTo>
                        <a:pt x="105953" y="40367"/>
                        <a:pt x="94823" y="45932"/>
                        <a:pt x="87031" y="53724"/>
                      </a:cubicBezTo>
                      <a:cubicBezTo>
                        <a:pt x="79240" y="61515"/>
                        <a:pt x="73675" y="70420"/>
                        <a:pt x="66996" y="77099"/>
                      </a:cubicBezTo>
                      <a:cubicBezTo>
                        <a:pt x="54752" y="90455"/>
                        <a:pt x="41395" y="102700"/>
                        <a:pt x="33604" y="110491"/>
                      </a:cubicBezTo>
                      <a:cubicBezTo>
                        <a:pt x="24699" y="118282"/>
                        <a:pt x="25812" y="117169"/>
                        <a:pt x="19133" y="122735"/>
                      </a:cubicBezTo>
                      <a:cubicBezTo>
                        <a:pt x="11342" y="129414"/>
                        <a:pt x="2437" y="132753"/>
                        <a:pt x="211" y="129414"/>
                      </a:cubicBezTo>
                      <a:cubicBezTo>
                        <a:pt x="-902" y="127187"/>
                        <a:pt x="2437" y="119396"/>
                        <a:pt x="9116" y="113830"/>
                      </a:cubicBezTo>
                      <a:cubicBezTo>
                        <a:pt x="15795" y="108265"/>
                        <a:pt x="15795" y="110491"/>
                        <a:pt x="23585" y="102700"/>
                      </a:cubicBezTo>
                      <a:cubicBezTo>
                        <a:pt x="31377" y="94908"/>
                        <a:pt x="41395" y="82664"/>
                        <a:pt x="54752" y="68194"/>
                      </a:cubicBezTo>
                      <a:cubicBezTo>
                        <a:pt x="61431" y="60402"/>
                        <a:pt x="68109" y="52611"/>
                        <a:pt x="77013" y="44819"/>
                      </a:cubicBezTo>
                      <a:cubicBezTo>
                        <a:pt x="84805" y="35914"/>
                        <a:pt x="94823" y="28124"/>
                        <a:pt x="105953" y="21445"/>
                      </a:cubicBezTo>
                      <a:cubicBezTo>
                        <a:pt x="117084" y="14766"/>
                        <a:pt x="129328" y="8087"/>
                        <a:pt x="143798" y="3635"/>
                      </a:cubicBezTo>
                      <a:cubicBezTo>
                        <a:pt x="151590" y="1410"/>
                        <a:pt x="159381" y="-817"/>
                        <a:pt x="169399" y="297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2" name="任意多边形: 形状 1531" descr="d7dd134d-1245-42eb-853e-001e67d572ab"/>
                <p:cNvSpPr/>
                <p:nvPr/>
              </p:nvSpPr>
              <p:spPr>
                <a:xfrm>
                  <a:off x="1451834" y="1377605"/>
                  <a:ext cx="95139" cy="51662"/>
                </a:xfrm>
                <a:custGeom>
                  <a:avLst/>
                  <a:gdLst>
                    <a:gd name="connsiteX0" fmla="*/ 42647 w 95139"/>
                    <a:gd name="connsiteY0" fmla="*/ 1113 h 51662"/>
                    <a:gd name="connsiteX1" fmla="*/ 67135 w 95139"/>
                    <a:gd name="connsiteY1" fmla="*/ 2226 h 51662"/>
                    <a:gd name="connsiteX2" fmla="*/ 77152 w 95139"/>
                    <a:gd name="connsiteY2" fmla="*/ 10018 h 51662"/>
                    <a:gd name="connsiteX3" fmla="*/ 84944 w 95139"/>
                    <a:gd name="connsiteY3" fmla="*/ 17809 h 51662"/>
                    <a:gd name="connsiteX4" fmla="*/ 94962 w 95139"/>
                    <a:gd name="connsiteY4" fmla="*/ 34506 h 51662"/>
                    <a:gd name="connsiteX5" fmla="*/ 90509 w 95139"/>
                    <a:gd name="connsiteY5" fmla="*/ 46749 h 51662"/>
                    <a:gd name="connsiteX6" fmla="*/ 88283 w 95139"/>
                    <a:gd name="connsiteY6" fmla="*/ 51201 h 51662"/>
                    <a:gd name="connsiteX7" fmla="*/ 83831 w 95139"/>
                    <a:gd name="connsiteY7" fmla="*/ 50088 h 51662"/>
                    <a:gd name="connsiteX8" fmla="*/ 81604 w 95139"/>
                    <a:gd name="connsiteY8" fmla="*/ 47862 h 51662"/>
                    <a:gd name="connsiteX9" fmla="*/ 82717 w 95139"/>
                    <a:gd name="connsiteY9" fmla="*/ 44523 h 51662"/>
                    <a:gd name="connsiteX10" fmla="*/ 80491 w 95139"/>
                    <a:gd name="connsiteY10" fmla="*/ 34506 h 51662"/>
                    <a:gd name="connsiteX11" fmla="*/ 72700 w 95139"/>
                    <a:gd name="connsiteY11" fmla="*/ 23375 h 51662"/>
                    <a:gd name="connsiteX12" fmla="*/ 67135 w 95139"/>
                    <a:gd name="connsiteY12" fmla="*/ 17809 h 51662"/>
                    <a:gd name="connsiteX13" fmla="*/ 59343 w 95139"/>
                    <a:gd name="connsiteY13" fmla="*/ 14470 h 51662"/>
                    <a:gd name="connsiteX14" fmla="*/ 41534 w 95139"/>
                    <a:gd name="connsiteY14" fmla="*/ 13358 h 51662"/>
                    <a:gd name="connsiteX15" fmla="*/ 32629 w 95139"/>
                    <a:gd name="connsiteY15" fmla="*/ 12243 h 51662"/>
                    <a:gd name="connsiteX16" fmla="*/ 25950 w 95139"/>
                    <a:gd name="connsiteY16" fmla="*/ 15583 h 51662"/>
                    <a:gd name="connsiteX17" fmla="*/ 13707 w 95139"/>
                    <a:gd name="connsiteY17" fmla="*/ 17809 h 51662"/>
                    <a:gd name="connsiteX18" fmla="*/ 9254 w 95139"/>
                    <a:gd name="connsiteY18" fmla="*/ 18922 h 51662"/>
                    <a:gd name="connsiteX19" fmla="*/ 1462 w 95139"/>
                    <a:gd name="connsiteY19" fmla="*/ 15583 h 51662"/>
                    <a:gd name="connsiteX20" fmla="*/ 3688 w 95139"/>
                    <a:gd name="connsiteY20" fmla="*/ 8905 h 51662"/>
                    <a:gd name="connsiteX21" fmla="*/ 9254 w 95139"/>
                    <a:gd name="connsiteY21" fmla="*/ 8905 h 51662"/>
                    <a:gd name="connsiteX22" fmla="*/ 22612 w 95139"/>
                    <a:gd name="connsiteY22" fmla="*/ 4453 h 51662"/>
                    <a:gd name="connsiteX23" fmla="*/ 31516 w 95139"/>
                    <a:gd name="connsiteY23" fmla="*/ 2226 h 51662"/>
                    <a:gd name="connsiteX24" fmla="*/ 42647 w 95139"/>
                    <a:gd name="connsiteY24" fmla="*/ 1113 h 51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5139" h="51661">
                      <a:moveTo>
                        <a:pt x="42647" y="1113"/>
                      </a:moveTo>
                      <a:cubicBezTo>
                        <a:pt x="50439" y="0"/>
                        <a:pt x="59343" y="-1113"/>
                        <a:pt x="67135" y="2226"/>
                      </a:cubicBezTo>
                      <a:cubicBezTo>
                        <a:pt x="71587" y="4453"/>
                        <a:pt x="73813" y="7792"/>
                        <a:pt x="77152" y="10018"/>
                      </a:cubicBezTo>
                      <a:cubicBezTo>
                        <a:pt x="80491" y="12243"/>
                        <a:pt x="82717" y="15583"/>
                        <a:pt x="84944" y="17809"/>
                      </a:cubicBezTo>
                      <a:cubicBezTo>
                        <a:pt x="89396" y="23375"/>
                        <a:pt x="94962" y="28940"/>
                        <a:pt x="94962" y="34506"/>
                      </a:cubicBezTo>
                      <a:cubicBezTo>
                        <a:pt x="96075" y="40070"/>
                        <a:pt x="91622" y="44523"/>
                        <a:pt x="90509" y="46749"/>
                      </a:cubicBezTo>
                      <a:cubicBezTo>
                        <a:pt x="88283" y="48975"/>
                        <a:pt x="89396" y="48975"/>
                        <a:pt x="88283" y="51201"/>
                      </a:cubicBezTo>
                      <a:cubicBezTo>
                        <a:pt x="87170" y="52315"/>
                        <a:pt x="84944" y="51201"/>
                        <a:pt x="83831" y="50088"/>
                      </a:cubicBezTo>
                      <a:cubicBezTo>
                        <a:pt x="81604" y="48975"/>
                        <a:pt x="81604" y="48975"/>
                        <a:pt x="81604" y="47862"/>
                      </a:cubicBezTo>
                      <a:cubicBezTo>
                        <a:pt x="82717" y="46749"/>
                        <a:pt x="82717" y="46749"/>
                        <a:pt x="82717" y="44523"/>
                      </a:cubicBezTo>
                      <a:cubicBezTo>
                        <a:pt x="83831" y="41183"/>
                        <a:pt x="81604" y="37845"/>
                        <a:pt x="80491" y="34506"/>
                      </a:cubicBezTo>
                      <a:cubicBezTo>
                        <a:pt x="79378" y="30053"/>
                        <a:pt x="76039" y="26714"/>
                        <a:pt x="72700" y="23375"/>
                      </a:cubicBezTo>
                      <a:cubicBezTo>
                        <a:pt x="71587" y="21148"/>
                        <a:pt x="69361" y="18922"/>
                        <a:pt x="67135" y="17809"/>
                      </a:cubicBezTo>
                      <a:cubicBezTo>
                        <a:pt x="64908" y="16696"/>
                        <a:pt x="62682" y="15583"/>
                        <a:pt x="59343" y="14470"/>
                      </a:cubicBezTo>
                      <a:cubicBezTo>
                        <a:pt x="53777" y="12243"/>
                        <a:pt x="47099" y="13358"/>
                        <a:pt x="41534" y="13358"/>
                      </a:cubicBezTo>
                      <a:cubicBezTo>
                        <a:pt x="38194" y="13358"/>
                        <a:pt x="35968" y="12243"/>
                        <a:pt x="32629" y="12243"/>
                      </a:cubicBezTo>
                      <a:cubicBezTo>
                        <a:pt x="30402" y="12243"/>
                        <a:pt x="28176" y="15583"/>
                        <a:pt x="25950" y="15583"/>
                      </a:cubicBezTo>
                      <a:cubicBezTo>
                        <a:pt x="21499" y="16696"/>
                        <a:pt x="17046" y="16696"/>
                        <a:pt x="13707" y="17809"/>
                      </a:cubicBezTo>
                      <a:cubicBezTo>
                        <a:pt x="11480" y="18922"/>
                        <a:pt x="11480" y="17809"/>
                        <a:pt x="9254" y="18922"/>
                      </a:cubicBezTo>
                      <a:cubicBezTo>
                        <a:pt x="7028" y="20035"/>
                        <a:pt x="3688" y="18922"/>
                        <a:pt x="1462" y="15583"/>
                      </a:cubicBezTo>
                      <a:cubicBezTo>
                        <a:pt x="-764" y="13358"/>
                        <a:pt x="-764" y="8905"/>
                        <a:pt x="3688" y="8905"/>
                      </a:cubicBezTo>
                      <a:cubicBezTo>
                        <a:pt x="5915" y="7792"/>
                        <a:pt x="5915" y="10018"/>
                        <a:pt x="9254" y="8905"/>
                      </a:cubicBezTo>
                      <a:cubicBezTo>
                        <a:pt x="12594" y="7792"/>
                        <a:pt x="17046" y="5566"/>
                        <a:pt x="22612" y="4453"/>
                      </a:cubicBezTo>
                      <a:cubicBezTo>
                        <a:pt x="24837" y="3340"/>
                        <a:pt x="28176" y="3340"/>
                        <a:pt x="31516" y="2226"/>
                      </a:cubicBezTo>
                      <a:cubicBezTo>
                        <a:pt x="34855" y="1113"/>
                        <a:pt x="39307" y="1113"/>
                        <a:pt x="42647" y="1113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3" name="任意多边形: 形状 1532" descr="fd4bf608-39be-407e-b5e3-4b94f9b98e22"/>
                <p:cNvSpPr/>
                <p:nvPr/>
              </p:nvSpPr>
              <p:spPr>
                <a:xfrm>
                  <a:off x="1527433" y="1480009"/>
                  <a:ext cx="158496" cy="157247"/>
                </a:xfrm>
                <a:custGeom>
                  <a:avLst/>
                  <a:gdLst>
                    <a:gd name="connsiteX0" fmla="*/ 108408 w 158496"/>
                    <a:gd name="connsiteY0" fmla="*/ 0 h 157247"/>
                    <a:gd name="connsiteX1" fmla="*/ 145139 w 158496"/>
                    <a:gd name="connsiteY1" fmla="*/ 11131 h 157247"/>
                    <a:gd name="connsiteX2" fmla="*/ 158496 w 158496"/>
                    <a:gd name="connsiteY2" fmla="*/ 42297 h 157247"/>
                    <a:gd name="connsiteX3" fmla="*/ 148478 w 158496"/>
                    <a:gd name="connsiteY3" fmla="*/ 72350 h 157247"/>
                    <a:gd name="connsiteX4" fmla="*/ 130669 w 158496"/>
                    <a:gd name="connsiteY4" fmla="*/ 96837 h 157247"/>
                    <a:gd name="connsiteX5" fmla="*/ 89485 w 158496"/>
                    <a:gd name="connsiteY5" fmla="*/ 133569 h 157247"/>
                    <a:gd name="connsiteX6" fmla="*/ 52754 w 158496"/>
                    <a:gd name="connsiteY6" fmla="*/ 150265 h 157247"/>
                    <a:gd name="connsiteX7" fmla="*/ 39396 w 158496"/>
                    <a:gd name="connsiteY7" fmla="*/ 156944 h 157247"/>
                    <a:gd name="connsiteX8" fmla="*/ 34944 w 158496"/>
                    <a:gd name="connsiteY8" fmla="*/ 154717 h 157247"/>
                    <a:gd name="connsiteX9" fmla="*/ 36058 w 158496"/>
                    <a:gd name="connsiteY9" fmla="*/ 151378 h 157247"/>
                    <a:gd name="connsiteX10" fmla="*/ 49414 w 158496"/>
                    <a:gd name="connsiteY10" fmla="*/ 144700 h 157247"/>
                    <a:gd name="connsiteX11" fmla="*/ 81694 w 158496"/>
                    <a:gd name="connsiteY11" fmla="*/ 123551 h 157247"/>
                    <a:gd name="connsiteX12" fmla="*/ 119538 w 158496"/>
                    <a:gd name="connsiteY12" fmla="*/ 89047 h 157247"/>
                    <a:gd name="connsiteX13" fmla="*/ 135122 w 158496"/>
                    <a:gd name="connsiteY13" fmla="*/ 66784 h 157247"/>
                    <a:gd name="connsiteX14" fmla="*/ 141800 w 158496"/>
                    <a:gd name="connsiteY14" fmla="*/ 41184 h 157247"/>
                    <a:gd name="connsiteX15" fmla="*/ 132895 w 158496"/>
                    <a:gd name="connsiteY15" fmla="*/ 18922 h 157247"/>
                    <a:gd name="connsiteX16" fmla="*/ 110634 w 158496"/>
                    <a:gd name="connsiteY16" fmla="*/ 13357 h 157247"/>
                    <a:gd name="connsiteX17" fmla="*/ 82807 w 158496"/>
                    <a:gd name="connsiteY17" fmla="*/ 15583 h 157247"/>
                    <a:gd name="connsiteX18" fmla="*/ 59432 w 158496"/>
                    <a:gd name="connsiteY18" fmla="*/ 25601 h 157247"/>
                    <a:gd name="connsiteX19" fmla="*/ 27153 w 158496"/>
                    <a:gd name="connsiteY19" fmla="*/ 43410 h 157247"/>
                    <a:gd name="connsiteX20" fmla="*/ 16021 w 158496"/>
                    <a:gd name="connsiteY20" fmla="*/ 52315 h 157247"/>
                    <a:gd name="connsiteX21" fmla="*/ 1552 w 158496"/>
                    <a:gd name="connsiteY21" fmla="*/ 58993 h 157247"/>
                    <a:gd name="connsiteX22" fmla="*/ 2665 w 158496"/>
                    <a:gd name="connsiteY22" fmla="*/ 46749 h 157247"/>
                    <a:gd name="connsiteX23" fmla="*/ 14908 w 158496"/>
                    <a:gd name="connsiteY23" fmla="*/ 37845 h 157247"/>
                    <a:gd name="connsiteX24" fmla="*/ 49414 w 158496"/>
                    <a:gd name="connsiteY24" fmla="*/ 15583 h 157247"/>
                    <a:gd name="connsiteX25" fmla="*/ 76128 w 158496"/>
                    <a:gd name="connsiteY25" fmla="*/ 5566 h 157247"/>
                    <a:gd name="connsiteX26" fmla="*/ 108408 w 158496"/>
                    <a:gd name="connsiteY26" fmla="*/ 0 h 157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8496" h="157247">
                      <a:moveTo>
                        <a:pt x="108408" y="0"/>
                      </a:moveTo>
                      <a:cubicBezTo>
                        <a:pt x="120651" y="0"/>
                        <a:pt x="135122" y="2226"/>
                        <a:pt x="145139" y="11131"/>
                      </a:cubicBezTo>
                      <a:cubicBezTo>
                        <a:pt x="155157" y="20035"/>
                        <a:pt x="158496" y="31166"/>
                        <a:pt x="158496" y="42297"/>
                      </a:cubicBezTo>
                      <a:cubicBezTo>
                        <a:pt x="158496" y="53428"/>
                        <a:pt x="152931" y="63446"/>
                        <a:pt x="148478" y="72350"/>
                      </a:cubicBezTo>
                      <a:cubicBezTo>
                        <a:pt x="144026" y="81255"/>
                        <a:pt x="137348" y="89047"/>
                        <a:pt x="130669" y="96837"/>
                      </a:cubicBezTo>
                      <a:cubicBezTo>
                        <a:pt x="118425" y="111308"/>
                        <a:pt x="103955" y="124664"/>
                        <a:pt x="89485" y="133569"/>
                      </a:cubicBezTo>
                      <a:cubicBezTo>
                        <a:pt x="75015" y="142474"/>
                        <a:pt x="61658" y="145813"/>
                        <a:pt x="52754" y="150265"/>
                      </a:cubicBezTo>
                      <a:cubicBezTo>
                        <a:pt x="43849" y="153604"/>
                        <a:pt x="46075" y="153604"/>
                        <a:pt x="39396" y="156944"/>
                      </a:cubicBezTo>
                      <a:cubicBezTo>
                        <a:pt x="36058" y="158057"/>
                        <a:pt x="36058" y="155831"/>
                        <a:pt x="34944" y="154717"/>
                      </a:cubicBezTo>
                      <a:cubicBezTo>
                        <a:pt x="33831" y="153604"/>
                        <a:pt x="33831" y="152491"/>
                        <a:pt x="36058" y="151378"/>
                      </a:cubicBezTo>
                      <a:cubicBezTo>
                        <a:pt x="42735" y="148039"/>
                        <a:pt x="41622" y="149152"/>
                        <a:pt x="49414" y="144700"/>
                      </a:cubicBezTo>
                      <a:cubicBezTo>
                        <a:pt x="58319" y="140248"/>
                        <a:pt x="68336" y="132456"/>
                        <a:pt x="81694" y="123551"/>
                      </a:cubicBezTo>
                      <a:cubicBezTo>
                        <a:pt x="93937" y="114647"/>
                        <a:pt x="108408" y="103516"/>
                        <a:pt x="119538" y="89047"/>
                      </a:cubicBezTo>
                      <a:cubicBezTo>
                        <a:pt x="125104" y="82368"/>
                        <a:pt x="131782" y="74576"/>
                        <a:pt x="135122" y="66784"/>
                      </a:cubicBezTo>
                      <a:cubicBezTo>
                        <a:pt x="138461" y="58993"/>
                        <a:pt x="141800" y="50088"/>
                        <a:pt x="141800" y="41184"/>
                      </a:cubicBezTo>
                      <a:cubicBezTo>
                        <a:pt x="141800" y="32280"/>
                        <a:pt x="138461" y="23375"/>
                        <a:pt x="132895" y="18922"/>
                      </a:cubicBezTo>
                      <a:cubicBezTo>
                        <a:pt x="127330" y="14470"/>
                        <a:pt x="119538" y="13357"/>
                        <a:pt x="110634" y="13357"/>
                      </a:cubicBezTo>
                      <a:cubicBezTo>
                        <a:pt x="101729" y="13357"/>
                        <a:pt x="91711" y="13357"/>
                        <a:pt x="82807" y="15583"/>
                      </a:cubicBezTo>
                      <a:cubicBezTo>
                        <a:pt x="73902" y="17809"/>
                        <a:pt x="66110" y="22262"/>
                        <a:pt x="59432" y="25601"/>
                      </a:cubicBezTo>
                      <a:cubicBezTo>
                        <a:pt x="44962" y="32280"/>
                        <a:pt x="33831" y="37845"/>
                        <a:pt x="27153" y="43410"/>
                      </a:cubicBezTo>
                      <a:cubicBezTo>
                        <a:pt x="19361" y="48975"/>
                        <a:pt x="21587" y="47862"/>
                        <a:pt x="16021" y="52315"/>
                      </a:cubicBezTo>
                      <a:cubicBezTo>
                        <a:pt x="11569" y="57880"/>
                        <a:pt x="4891" y="61220"/>
                        <a:pt x="1552" y="58993"/>
                      </a:cubicBezTo>
                      <a:cubicBezTo>
                        <a:pt x="-674" y="56767"/>
                        <a:pt x="-674" y="48975"/>
                        <a:pt x="2665" y="46749"/>
                      </a:cubicBezTo>
                      <a:cubicBezTo>
                        <a:pt x="7118" y="41184"/>
                        <a:pt x="8231" y="44523"/>
                        <a:pt x="14908" y="37845"/>
                      </a:cubicBezTo>
                      <a:cubicBezTo>
                        <a:pt x="22700" y="31166"/>
                        <a:pt x="33831" y="23375"/>
                        <a:pt x="49414" y="15583"/>
                      </a:cubicBezTo>
                      <a:cubicBezTo>
                        <a:pt x="57206" y="11131"/>
                        <a:pt x="66110" y="7792"/>
                        <a:pt x="76128" y="5566"/>
                      </a:cubicBezTo>
                      <a:cubicBezTo>
                        <a:pt x="86146" y="2226"/>
                        <a:pt x="96163" y="0"/>
                        <a:pt x="108408" y="0"/>
                      </a:cubicBezTo>
                      <a:close/>
                    </a:path>
                  </a:pathLst>
                </a:custGeom>
                <a:solidFill>
                  <a:srgbClr val="D4BE6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4" name="任意多边形: 形状 1533" descr="c5a9cda6-ecb7-484b-b5f2-fa8be49558f7"/>
                <p:cNvSpPr/>
                <p:nvPr/>
              </p:nvSpPr>
              <p:spPr>
                <a:xfrm>
                  <a:off x="964655" y="1212870"/>
                  <a:ext cx="1077495" cy="211151"/>
                </a:xfrm>
                <a:custGeom>
                  <a:avLst/>
                  <a:gdLst>
                    <a:gd name="connsiteX0" fmla="*/ 640021 w 1077495"/>
                    <a:gd name="connsiteY0" fmla="*/ 0 h 211151"/>
                    <a:gd name="connsiteX1" fmla="*/ 690109 w 1077495"/>
                    <a:gd name="connsiteY1" fmla="*/ 1113 h 211151"/>
                    <a:gd name="connsiteX2" fmla="*/ 739084 w 1077495"/>
                    <a:gd name="connsiteY2" fmla="*/ 4453 h 211151"/>
                    <a:gd name="connsiteX3" fmla="*/ 913837 w 1077495"/>
                    <a:gd name="connsiteY3" fmla="*/ 32280 h 211151"/>
                    <a:gd name="connsiteX4" fmla="*/ 1027372 w 1077495"/>
                    <a:gd name="connsiteY4" fmla="*/ 73463 h 211151"/>
                    <a:gd name="connsiteX5" fmla="*/ 1069669 w 1077495"/>
                    <a:gd name="connsiteY5" fmla="*/ 91273 h 211151"/>
                    <a:gd name="connsiteX6" fmla="*/ 1075234 w 1077495"/>
                    <a:gd name="connsiteY6" fmla="*/ 97951 h 211151"/>
                    <a:gd name="connsiteX7" fmla="*/ 1066330 w 1077495"/>
                    <a:gd name="connsiteY7" fmla="*/ 95724 h 211151"/>
                    <a:gd name="connsiteX8" fmla="*/ 1024032 w 1077495"/>
                    <a:gd name="connsiteY8" fmla="*/ 77915 h 211151"/>
                    <a:gd name="connsiteX9" fmla="*/ 908273 w 1077495"/>
                    <a:gd name="connsiteY9" fmla="*/ 42297 h 211151"/>
                    <a:gd name="connsiteX10" fmla="*/ 737971 w 1077495"/>
                    <a:gd name="connsiteY10" fmla="*/ 15583 h 211151"/>
                    <a:gd name="connsiteX11" fmla="*/ 690109 w 1077495"/>
                    <a:gd name="connsiteY11" fmla="*/ 12243 h 211151"/>
                    <a:gd name="connsiteX12" fmla="*/ 640021 w 1077495"/>
                    <a:gd name="connsiteY12" fmla="*/ 11131 h 211151"/>
                    <a:gd name="connsiteX13" fmla="*/ 538731 w 1077495"/>
                    <a:gd name="connsiteY13" fmla="*/ 16696 h 211151"/>
                    <a:gd name="connsiteX14" fmla="*/ 347281 w 1077495"/>
                    <a:gd name="connsiteY14" fmla="*/ 60107 h 211151"/>
                    <a:gd name="connsiteX15" fmla="*/ 261574 w 1077495"/>
                    <a:gd name="connsiteY15" fmla="*/ 89047 h 211151"/>
                    <a:gd name="connsiteX16" fmla="*/ 189224 w 1077495"/>
                    <a:gd name="connsiteY16" fmla="*/ 123551 h 211151"/>
                    <a:gd name="connsiteX17" fmla="*/ 81255 w 1077495"/>
                    <a:gd name="connsiteY17" fmla="*/ 174753 h 211151"/>
                    <a:gd name="connsiteX18" fmla="*/ 41184 w 1077495"/>
                    <a:gd name="connsiteY18" fmla="*/ 194789 h 211151"/>
                    <a:gd name="connsiteX19" fmla="*/ 0 w 1077495"/>
                    <a:gd name="connsiteY19" fmla="*/ 210372 h 211151"/>
                    <a:gd name="connsiteX20" fmla="*/ 34506 w 1077495"/>
                    <a:gd name="connsiteY20" fmla="*/ 186997 h 211151"/>
                    <a:gd name="connsiteX21" fmla="*/ 75689 w 1077495"/>
                    <a:gd name="connsiteY21" fmla="*/ 166962 h 211151"/>
                    <a:gd name="connsiteX22" fmla="*/ 182545 w 1077495"/>
                    <a:gd name="connsiteY22" fmla="*/ 112421 h 211151"/>
                    <a:gd name="connsiteX23" fmla="*/ 256008 w 1077495"/>
                    <a:gd name="connsiteY23" fmla="*/ 80142 h 211151"/>
                    <a:gd name="connsiteX24" fmla="*/ 341715 w 1077495"/>
                    <a:gd name="connsiteY24" fmla="*/ 48975 h 211151"/>
                    <a:gd name="connsiteX25" fmla="*/ 537617 w 1077495"/>
                    <a:gd name="connsiteY25" fmla="*/ 4453 h 211151"/>
                    <a:gd name="connsiteX26" fmla="*/ 640021 w 1077495"/>
                    <a:gd name="connsiteY26" fmla="*/ 0 h 211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077495" h="211151">
                      <a:moveTo>
                        <a:pt x="640021" y="0"/>
                      </a:moveTo>
                      <a:cubicBezTo>
                        <a:pt x="656716" y="0"/>
                        <a:pt x="673413" y="1113"/>
                        <a:pt x="690109" y="1113"/>
                      </a:cubicBezTo>
                      <a:cubicBezTo>
                        <a:pt x="706805" y="2226"/>
                        <a:pt x="723502" y="3340"/>
                        <a:pt x="739084" y="4453"/>
                      </a:cubicBezTo>
                      <a:cubicBezTo>
                        <a:pt x="803643" y="10018"/>
                        <a:pt x="864862" y="18922"/>
                        <a:pt x="913837" y="32280"/>
                      </a:cubicBezTo>
                      <a:cubicBezTo>
                        <a:pt x="962814" y="45636"/>
                        <a:pt x="1000658" y="62333"/>
                        <a:pt x="1027372" y="73463"/>
                      </a:cubicBezTo>
                      <a:cubicBezTo>
                        <a:pt x="1054085" y="84594"/>
                        <a:pt x="1048520" y="82368"/>
                        <a:pt x="1069669" y="91273"/>
                      </a:cubicBezTo>
                      <a:cubicBezTo>
                        <a:pt x="1080799" y="96838"/>
                        <a:pt x="1077460" y="96838"/>
                        <a:pt x="1075234" y="97951"/>
                      </a:cubicBezTo>
                      <a:cubicBezTo>
                        <a:pt x="1074121" y="97951"/>
                        <a:pt x="1075234" y="99064"/>
                        <a:pt x="1066330" y="95724"/>
                      </a:cubicBezTo>
                      <a:cubicBezTo>
                        <a:pt x="1045180" y="86821"/>
                        <a:pt x="1050746" y="87934"/>
                        <a:pt x="1024032" y="77915"/>
                      </a:cubicBezTo>
                      <a:cubicBezTo>
                        <a:pt x="996205" y="66784"/>
                        <a:pt x="957248" y="54541"/>
                        <a:pt x="908273" y="42297"/>
                      </a:cubicBezTo>
                      <a:cubicBezTo>
                        <a:pt x="859297" y="30053"/>
                        <a:pt x="801417" y="21148"/>
                        <a:pt x="737971" y="15583"/>
                      </a:cubicBezTo>
                      <a:cubicBezTo>
                        <a:pt x="722389" y="14470"/>
                        <a:pt x="706805" y="13357"/>
                        <a:pt x="690109" y="12243"/>
                      </a:cubicBezTo>
                      <a:cubicBezTo>
                        <a:pt x="673413" y="11131"/>
                        <a:pt x="656716" y="11131"/>
                        <a:pt x="640021" y="11131"/>
                      </a:cubicBezTo>
                      <a:cubicBezTo>
                        <a:pt x="606628" y="11131"/>
                        <a:pt x="572122" y="12243"/>
                        <a:pt x="538731" y="16696"/>
                      </a:cubicBezTo>
                      <a:cubicBezTo>
                        <a:pt x="471945" y="24488"/>
                        <a:pt x="406274" y="41184"/>
                        <a:pt x="347281" y="60107"/>
                      </a:cubicBezTo>
                      <a:cubicBezTo>
                        <a:pt x="317228" y="70124"/>
                        <a:pt x="288287" y="77915"/>
                        <a:pt x="261574" y="89047"/>
                      </a:cubicBezTo>
                      <a:cubicBezTo>
                        <a:pt x="234860" y="100177"/>
                        <a:pt x="211485" y="113534"/>
                        <a:pt x="189224" y="123551"/>
                      </a:cubicBezTo>
                      <a:cubicBezTo>
                        <a:pt x="143588" y="143588"/>
                        <a:pt x="106856" y="161397"/>
                        <a:pt x="81255" y="174753"/>
                      </a:cubicBezTo>
                      <a:cubicBezTo>
                        <a:pt x="55654" y="186997"/>
                        <a:pt x="61220" y="184771"/>
                        <a:pt x="41184" y="194789"/>
                      </a:cubicBezTo>
                      <a:cubicBezTo>
                        <a:pt x="21149" y="205919"/>
                        <a:pt x="1113" y="213711"/>
                        <a:pt x="0" y="210372"/>
                      </a:cubicBezTo>
                      <a:cubicBezTo>
                        <a:pt x="0" y="207032"/>
                        <a:pt x="14470" y="193676"/>
                        <a:pt x="34506" y="186997"/>
                      </a:cubicBezTo>
                      <a:cubicBezTo>
                        <a:pt x="53428" y="175866"/>
                        <a:pt x="50089" y="180319"/>
                        <a:pt x="75689" y="166962"/>
                      </a:cubicBezTo>
                      <a:cubicBezTo>
                        <a:pt x="101290" y="152492"/>
                        <a:pt x="138022" y="133570"/>
                        <a:pt x="182545" y="112421"/>
                      </a:cubicBezTo>
                      <a:cubicBezTo>
                        <a:pt x="204807" y="102403"/>
                        <a:pt x="229294" y="91273"/>
                        <a:pt x="256008" y="80142"/>
                      </a:cubicBezTo>
                      <a:cubicBezTo>
                        <a:pt x="282722" y="69011"/>
                        <a:pt x="311662" y="58993"/>
                        <a:pt x="341715" y="48975"/>
                      </a:cubicBezTo>
                      <a:cubicBezTo>
                        <a:pt x="401822" y="28940"/>
                        <a:pt x="468606" y="12243"/>
                        <a:pt x="537617" y="4453"/>
                      </a:cubicBezTo>
                      <a:cubicBezTo>
                        <a:pt x="572122" y="0"/>
                        <a:pt x="606628" y="0"/>
                        <a:pt x="6400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5" name="任意多边形: 形状 1534" descr="b2fbc6a5-156f-4e3e-8016-f4afa6be6536"/>
                <p:cNvSpPr/>
                <p:nvPr/>
              </p:nvSpPr>
              <p:spPr>
                <a:xfrm>
                  <a:off x="1546516" y="1307192"/>
                  <a:ext cx="486772" cy="117384"/>
                </a:xfrm>
                <a:custGeom>
                  <a:avLst/>
                  <a:gdLst>
                    <a:gd name="connsiteX0" fmla="*/ 466659 w 486772"/>
                    <a:gd name="connsiteY0" fmla="*/ 290 h 117384"/>
                    <a:gd name="connsiteX1" fmla="*/ 486695 w 486772"/>
                    <a:gd name="connsiteY1" fmla="*/ 4742 h 117384"/>
                    <a:gd name="connsiteX2" fmla="*/ 468885 w 486772"/>
                    <a:gd name="connsiteY2" fmla="*/ 13647 h 117384"/>
                    <a:gd name="connsiteX3" fmla="*/ 447736 w 486772"/>
                    <a:gd name="connsiteY3" fmla="*/ 14760 h 117384"/>
                    <a:gd name="connsiteX4" fmla="*/ 395422 w 486772"/>
                    <a:gd name="connsiteY4" fmla="*/ 25890 h 117384"/>
                    <a:gd name="connsiteX5" fmla="*/ 360916 w 486772"/>
                    <a:gd name="connsiteY5" fmla="*/ 35908 h 117384"/>
                    <a:gd name="connsiteX6" fmla="*/ 323072 w 486772"/>
                    <a:gd name="connsiteY6" fmla="*/ 49265 h 117384"/>
                    <a:gd name="connsiteX7" fmla="*/ 242930 w 486772"/>
                    <a:gd name="connsiteY7" fmla="*/ 81544 h 117384"/>
                    <a:gd name="connsiteX8" fmla="*/ 199519 w 486772"/>
                    <a:gd name="connsiteY8" fmla="*/ 92676 h 117384"/>
                    <a:gd name="connsiteX9" fmla="*/ 157223 w 486772"/>
                    <a:gd name="connsiteY9" fmla="*/ 102693 h 117384"/>
                    <a:gd name="connsiteX10" fmla="*/ 80420 w 486772"/>
                    <a:gd name="connsiteY10" fmla="*/ 117163 h 117384"/>
                    <a:gd name="connsiteX11" fmla="*/ 24766 w 486772"/>
                    <a:gd name="connsiteY11" fmla="*/ 112711 h 117384"/>
                    <a:gd name="connsiteX12" fmla="*/ 3618 w 486772"/>
                    <a:gd name="connsiteY12" fmla="*/ 109372 h 117384"/>
                    <a:gd name="connsiteX13" fmla="*/ 1392 w 486772"/>
                    <a:gd name="connsiteY13" fmla="*/ 104919 h 117384"/>
                    <a:gd name="connsiteX14" fmla="*/ 5844 w 486772"/>
                    <a:gd name="connsiteY14" fmla="*/ 103806 h 117384"/>
                    <a:gd name="connsiteX15" fmla="*/ 25879 w 486772"/>
                    <a:gd name="connsiteY15" fmla="*/ 107145 h 117384"/>
                    <a:gd name="connsiteX16" fmla="*/ 79307 w 486772"/>
                    <a:gd name="connsiteY16" fmla="*/ 104919 h 117384"/>
                    <a:gd name="connsiteX17" fmla="*/ 153883 w 486772"/>
                    <a:gd name="connsiteY17" fmla="*/ 90449 h 117384"/>
                    <a:gd name="connsiteX18" fmla="*/ 195068 w 486772"/>
                    <a:gd name="connsiteY18" fmla="*/ 80431 h 117384"/>
                    <a:gd name="connsiteX19" fmla="*/ 237364 w 486772"/>
                    <a:gd name="connsiteY19" fmla="*/ 67075 h 117384"/>
                    <a:gd name="connsiteX20" fmla="*/ 317506 w 486772"/>
                    <a:gd name="connsiteY20" fmla="*/ 35908 h 117384"/>
                    <a:gd name="connsiteX21" fmla="*/ 356464 w 486772"/>
                    <a:gd name="connsiteY21" fmla="*/ 24777 h 117384"/>
                    <a:gd name="connsiteX22" fmla="*/ 390969 w 486772"/>
                    <a:gd name="connsiteY22" fmla="*/ 12534 h 117384"/>
                    <a:gd name="connsiteX23" fmla="*/ 445510 w 486772"/>
                    <a:gd name="connsiteY23" fmla="*/ 2516 h 117384"/>
                    <a:gd name="connsiteX24" fmla="*/ 466659 w 486772"/>
                    <a:gd name="connsiteY24" fmla="*/ 290 h 117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486772" h="117383">
                      <a:moveTo>
                        <a:pt x="466659" y="290"/>
                      </a:moveTo>
                      <a:cubicBezTo>
                        <a:pt x="476676" y="-824"/>
                        <a:pt x="487808" y="1403"/>
                        <a:pt x="486695" y="4742"/>
                      </a:cubicBezTo>
                      <a:cubicBezTo>
                        <a:pt x="485581" y="8081"/>
                        <a:pt x="476676" y="12534"/>
                        <a:pt x="468885" y="13647"/>
                      </a:cubicBezTo>
                      <a:cubicBezTo>
                        <a:pt x="458868" y="14760"/>
                        <a:pt x="459981" y="12534"/>
                        <a:pt x="447736" y="14760"/>
                      </a:cubicBezTo>
                      <a:cubicBezTo>
                        <a:pt x="434380" y="16986"/>
                        <a:pt x="416570" y="20325"/>
                        <a:pt x="395422" y="25890"/>
                      </a:cubicBezTo>
                      <a:cubicBezTo>
                        <a:pt x="384291" y="29230"/>
                        <a:pt x="373160" y="31456"/>
                        <a:pt x="360916" y="35908"/>
                      </a:cubicBezTo>
                      <a:cubicBezTo>
                        <a:pt x="348672" y="40361"/>
                        <a:pt x="336428" y="44813"/>
                        <a:pt x="323072" y="49265"/>
                      </a:cubicBezTo>
                      <a:cubicBezTo>
                        <a:pt x="297471" y="59283"/>
                        <a:pt x="270757" y="71526"/>
                        <a:pt x="242930" y="81544"/>
                      </a:cubicBezTo>
                      <a:cubicBezTo>
                        <a:pt x="228460" y="85997"/>
                        <a:pt x="213990" y="88223"/>
                        <a:pt x="199519" y="92676"/>
                      </a:cubicBezTo>
                      <a:cubicBezTo>
                        <a:pt x="185050" y="97128"/>
                        <a:pt x="170580" y="99353"/>
                        <a:pt x="157223" y="102693"/>
                      </a:cubicBezTo>
                      <a:cubicBezTo>
                        <a:pt x="130509" y="109372"/>
                        <a:pt x="103795" y="116050"/>
                        <a:pt x="80420" y="117163"/>
                      </a:cubicBezTo>
                      <a:cubicBezTo>
                        <a:pt x="57046" y="118276"/>
                        <a:pt x="38124" y="114937"/>
                        <a:pt x="24766" y="112711"/>
                      </a:cubicBezTo>
                      <a:cubicBezTo>
                        <a:pt x="11410" y="110485"/>
                        <a:pt x="13636" y="112711"/>
                        <a:pt x="3618" y="109372"/>
                      </a:cubicBezTo>
                      <a:cubicBezTo>
                        <a:pt x="-1948" y="107145"/>
                        <a:pt x="279" y="106032"/>
                        <a:pt x="1392" y="104919"/>
                      </a:cubicBezTo>
                      <a:cubicBezTo>
                        <a:pt x="2505" y="103806"/>
                        <a:pt x="1392" y="102693"/>
                        <a:pt x="5844" y="103806"/>
                      </a:cubicBezTo>
                      <a:cubicBezTo>
                        <a:pt x="15861" y="106032"/>
                        <a:pt x="13636" y="104919"/>
                        <a:pt x="25879" y="107145"/>
                      </a:cubicBezTo>
                      <a:cubicBezTo>
                        <a:pt x="39237" y="108258"/>
                        <a:pt x="57046" y="107145"/>
                        <a:pt x="79307" y="104919"/>
                      </a:cubicBezTo>
                      <a:cubicBezTo>
                        <a:pt x="101569" y="102693"/>
                        <a:pt x="127169" y="97128"/>
                        <a:pt x="153883" y="90449"/>
                      </a:cubicBezTo>
                      <a:cubicBezTo>
                        <a:pt x="167241" y="87110"/>
                        <a:pt x="181710" y="84884"/>
                        <a:pt x="195068" y="80431"/>
                      </a:cubicBezTo>
                      <a:cubicBezTo>
                        <a:pt x="209537" y="75979"/>
                        <a:pt x="224008" y="71526"/>
                        <a:pt x="237364" y="67075"/>
                      </a:cubicBezTo>
                      <a:cubicBezTo>
                        <a:pt x="265192" y="58170"/>
                        <a:pt x="290792" y="44813"/>
                        <a:pt x="317506" y="35908"/>
                      </a:cubicBezTo>
                      <a:cubicBezTo>
                        <a:pt x="330864" y="31456"/>
                        <a:pt x="344220" y="29230"/>
                        <a:pt x="356464" y="24777"/>
                      </a:cubicBezTo>
                      <a:cubicBezTo>
                        <a:pt x="368708" y="20325"/>
                        <a:pt x="379839" y="15873"/>
                        <a:pt x="390969" y="12534"/>
                      </a:cubicBezTo>
                      <a:cubicBezTo>
                        <a:pt x="413231" y="5855"/>
                        <a:pt x="432154" y="4742"/>
                        <a:pt x="445510" y="2516"/>
                      </a:cubicBezTo>
                      <a:cubicBezTo>
                        <a:pt x="458868" y="290"/>
                        <a:pt x="456641" y="1403"/>
                        <a:pt x="466659" y="29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6" name="任意多边形: 形状 1535" descr="f94ed35b-2bef-4acf-9d38-966e886166b5"/>
                <p:cNvSpPr/>
                <p:nvPr/>
              </p:nvSpPr>
              <p:spPr>
                <a:xfrm>
                  <a:off x="826455" y="1480704"/>
                  <a:ext cx="377511" cy="81672"/>
                </a:xfrm>
                <a:custGeom>
                  <a:avLst/>
                  <a:gdLst>
                    <a:gd name="connsiteX0" fmla="*/ 360815 w 377511"/>
                    <a:gd name="connsiteY0" fmla="*/ 417 h 81672"/>
                    <a:gd name="connsiteX1" fmla="*/ 377511 w 377511"/>
                    <a:gd name="connsiteY1" fmla="*/ 3757 h 81672"/>
                    <a:gd name="connsiteX2" fmla="*/ 364155 w 377511"/>
                    <a:gd name="connsiteY2" fmla="*/ 13775 h 81672"/>
                    <a:gd name="connsiteX3" fmla="*/ 347459 w 377511"/>
                    <a:gd name="connsiteY3" fmla="*/ 14887 h 81672"/>
                    <a:gd name="connsiteX4" fmla="*/ 307388 w 377511"/>
                    <a:gd name="connsiteY4" fmla="*/ 23792 h 81672"/>
                    <a:gd name="connsiteX5" fmla="*/ 280674 w 377511"/>
                    <a:gd name="connsiteY5" fmla="*/ 29358 h 81672"/>
                    <a:gd name="connsiteX6" fmla="*/ 250621 w 377511"/>
                    <a:gd name="connsiteY6" fmla="*/ 34923 h 81672"/>
                    <a:gd name="connsiteX7" fmla="*/ 184950 w 377511"/>
                    <a:gd name="connsiteY7" fmla="*/ 50506 h 81672"/>
                    <a:gd name="connsiteX8" fmla="*/ 150444 w 377511"/>
                    <a:gd name="connsiteY8" fmla="*/ 54958 h 81672"/>
                    <a:gd name="connsiteX9" fmla="*/ 118164 w 377511"/>
                    <a:gd name="connsiteY9" fmla="*/ 60524 h 81672"/>
                    <a:gd name="connsiteX10" fmla="*/ 60284 w 377511"/>
                    <a:gd name="connsiteY10" fmla="*/ 73880 h 81672"/>
                    <a:gd name="connsiteX11" fmla="*/ 19101 w 377511"/>
                    <a:gd name="connsiteY11" fmla="*/ 78333 h 81672"/>
                    <a:gd name="connsiteX12" fmla="*/ 3517 w 377511"/>
                    <a:gd name="connsiteY12" fmla="*/ 81672 h 81672"/>
                    <a:gd name="connsiteX13" fmla="*/ 179 w 377511"/>
                    <a:gd name="connsiteY13" fmla="*/ 78333 h 81672"/>
                    <a:gd name="connsiteX14" fmla="*/ 2405 w 377511"/>
                    <a:gd name="connsiteY14" fmla="*/ 76107 h 81672"/>
                    <a:gd name="connsiteX15" fmla="*/ 17988 w 377511"/>
                    <a:gd name="connsiteY15" fmla="*/ 72767 h 81672"/>
                    <a:gd name="connsiteX16" fmla="*/ 58058 w 377511"/>
                    <a:gd name="connsiteY16" fmla="*/ 61637 h 81672"/>
                    <a:gd name="connsiteX17" fmla="*/ 114825 w 377511"/>
                    <a:gd name="connsiteY17" fmla="*/ 48280 h 81672"/>
                    <a:gd name="connsiteX18" fmla="*/ 147104 w 377511"/>
                    <a:gd name="connsiteY18" fmla="*/ 42714 h 81672"/>
                    <a:gd name="connsiteX19" fmla="*/ 180497 w 377511"/>
                    <a:gd name="connsiteY19" fmla="*/ 36036 h 81672"/>
                    <a:gd name="connsiteX20" fmla="*/ 246168 w 377511"/>
                    <a:gd name="connsiteY20" fmla="*/ 20453 h 81672"/>
                    <a:gd name="connsiteX21" fmla="*/ 277335 w 377511"/>
                    <a:gd name="connsiteY21" fmla="*/ 17113 h 81672"/>
                    <a:gd name="connsiteX22" fmla="*/ 304048 w 377511"/>
                    <a:gd name="connsiteY22" fmla="*/ 9323 h 81672"/>
                    <a:gd name="connsiteX23" fmla="*/ 345233 w 377511"/>
                    <a:gd name="connsiteY23" fmla="*/ 2644 h 81672"/>
                    <a:gd name="connsiteX24" fmla="*/ 360815 w 377511"/>
                    <a:gd name="connsiteY24" fmla="*/ 417 h 81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77511" h="81672">
                      <a:moveTo>
                        <a:pt x="360815" y="417"/>
                      </a:moveTo>
                      <a:cubicBezTo>
                        <a:pt x="368607" y="-696"/>
                        <a:pt x="377511" y="417"/>
                        <a:pt x="377511" y="3757"/>
                      </a:cubicBezTo>
                      <a:cubicBezTo>
                        <a:pt x="377511" y="7096"/>
                        <a:pt x="371947" y="12662"/>
                        <a:pt x="364155" y="13775"/>
                      </a:cubicBezTo>
                      <a:cubicBezTo>
                        <a:pt x="356363" y="14887"/>
                        <a:pt x="357476" y="12662"/>
                        <a:pt x="347459" y="14887"/>
                      </a:cubicBezTo>
                      <a:cubicBezTo>
                        <a:pt x="338554" y="17113"/>
                        <a:pt x="324083" y="20453"/>
                        <a:pt x="307388" y="23792"/>
                      </a:cubicBezTo>
                      <a:cubicBezTo>
                        <a:pt x="299596" y="26018"/>
                        <a:pt x="290692" y="27131"/>
                        <a:pt x="280674" y="29358"/>
                      </a:cubicBezTo>
                      <a:cubicBezTo>
                        <a:pt x="271769" y="30471"/>
                        <a:pt x="260639" y="32697"/>
                        <a:pt x="250621" y="34923"/>
                      </a:cubicBezTo>
                      <a:cubicBezTo>
                        <a:pt x="229472" y="39375"/>
                        <a:pt x="207211" y="46053"/>
                        <a:pt x="184950" y="50506"/>
                      </a:cubicBezTo>
                      <a:cubicBezTo>
                        <a:pt x="172705" y="52732"/>
                        <a:pt x="161574" y="52732"/>
                        <a:pt x="150444" y="54958"/>
                      </a:cubicBezTo>
                      <a:cubicBezTo>
                        <a:pt x="139313" y="57185"/>
                        <a:pt x="129296" y="58298"/>
                        <a:pt x="118164" y="60524"/>
                      </a:cubicBezTo>
                      <a:cubicBezTo>
                        <a:pt x="97016" y="64976"/>
                        <a:pt x="76981" y="70541"/>
                        <a:pt x="60284" y="73880"/>
                      </a:cubicBezTo>
                      <a:cubicBezTo>
                        <a:pt x="43588" y="76107"/>
                        <a:pt x="29119" y="77220"/>
                        <a:pt x="19101" y="78333"/>
                      </a:cubicBezTo>
                      <a:cubicBezTo>
                        <a:pt x="9083" y="79446"/>
                        <a:pt x="11309" y="80559"/>
                        <a:pt x="3517" y="81672"/>
                      </a:cubicBezTo>
                      <a:cubicBezTo>
                        <a:pt x="179" y="81672"/>
                        <a:pt x="179" y="79446"/>
                        <a:pt x="179" y="78333"/>
                      </a:cubicBezTo>
                      <a:cubicBezTo>
                        <a:pt x="179" y="77220"/>
                        <a:pt x="-935" y="77220"/>
                        <a:pt x="2405" y="76107"/>
                      </a:cubicBezTo>
                      <a:cubicBezTo>
                        <a:pt x="10196" y="73880"/>
                        <a:pt x="7970" y="74993"/>
                        <a:pt x="17988" y="72767"/>
                      </a:cubicBezTo>
                      <a:cubicBezTo>
                        <a:pt x="28006" y="70541"/>
                        <a:pt x="41362" y="64976"/>
                        <a:pt x="58058" y="61637"/>
                      </a:cubicBezTo>
                      <a:cubicBezTo>
                        <a:pt x="74755" y="57185"/>
                        <a:pt x="93677" y="52732"/>
                        <a:pt x="114825" y="48280"/>
                      </a:cubicBezTo>
                      <a:cubicBezTo>
                        <a:pt x="124843" y="46053"/>
                        <a:pt x="135973" y="44940"/>
                        <a:pt x="147104" y="42714"/>
                      </a:cubicBezTo>
                      <a:cubicBezTo>
                        <a:pt x="158236" y="40488"/>
                        <a:pt x="169366" y="38263"/>
                        <a:pt x="180497" y="36036"/>
                      </a:cubicBezTo>
                      <a:cubicBezTo>
                        <a:pt x="202759" y="30471"/>
                        <a:pt x="225020" y="24905"/>
                        <a:pt x="246168" y="20453"/>
                      </a:cubicBezTo>
                      <a:cubicBezTo>
                        <a:pt x="257299" y="19339"/>
                        <a:pt x="267316" y="19339"/>
                        <a:pt x="277335" y="17113"/>
                      </a:cubicBezTo>
                      <a:cubicBezTo>
                        <a:pt x="287352" y="14887"/>
                        <a:pt x="295143" y="10436"/>
                        <a:pt x="304048" y="9323"/>
                      </a:cubicBezTo>
                      <a:cubicBezTo>
                        <a:pt x="320744" y="5983"/>
                        <a:pt x="335215" y="4870"/>
                        <a:pt x="345233" y="2644"/>
                      </a:cubicBezTo>
                      <a:cubicBezTo>
                        <a:pt x="355250" y="1531"/>
                        <a:pt x="353024" y="1531"/>
                        <a:pt x="360815" y="41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7" name="任意多边形: 形状 1536" descr="4cac83b3-60f3-4b0d-b49d-2a474159b508"/>
                <p:cNvSpPr/>
                <p:nvPr/>
              </p:nvSpPr>
              <p:spPr>
                <a:xfrm>
                  <a:off x="902322" y="950062"/>
                  <a:ext cx="55035" cy="466383"/>
                </a:xfrm>
                <a:custGeom>
                  <a:avLst/>
                  <a:gdLst>
                    <a:gd name="connsiteX0" fmla="*/ 34506 w 55035"/>
                    <a:gd name="connsiteY0" fmla="*/ 120 h 466383"/>
                    <a:gd name="connsiteX1" fmla="*/ 52315 w 55035"/>
                    <a:gd name="connsiteY1" fmla="*/ 16817 h 466383"/>
                    <a:gd name="connsiteX2" fmla="*/ 54541 w 55035"/>
                    <a:gd name="connsiteY2" fmla="*/ 37965 h 466383"/>
                    <a:gd name="connsiteX3" fmla="*/ 54541 w 55035"/>
                    <a:gd name="connsiteY3" fmla="*/ 89167 h 466383"/>
                    <a:gd name="connsiteX4" fmla="*/ 52315 w 55035"/>
                    <a:gd name="connsiteY4" fmla="*/ 122560 h 466383"/>
                    <a:gd name="connsiteX5" fmla="*/ 50089 w 55035"/>
                    <a:gd name="connsiteY5" fmla="*/ 160405 h 466383"/>
                    <a:gd name="connsiteX6" fmla="*/ 45636 w 55035"/>
                    <a:gd name="connsiteY6" fmla="*/ 242772 h 466383"/>
                    <a:gd name="connsiteX7" fmla="*/ 37845 w 55035"/>
                    <a:gd name="connsiteY7" fmla="*/ 283956 h 466383"/>
                    <a:gd name="connsiteX8" fmla="*/ 31167 w 55035"/>
                    <a:gd name="connsiteY8" fmla="*/ 324027 h 466383"/>
                    <a:gd name="connsiteX9" fmla="*/ 22262 w 55035"/>
                    <a:gd name="connsiteY9" fmla="*/ 395264 h 466383"/>
                    <a:gd name="connsiteX10" fmla="*/ 10018 w 55035"/>
                    <a:gd name="connsiteY10" fmla="*/ 444240 h 466383"/>
                    <a:gd name="connsiteX11" fmla="*/ 6679 w 55035"/>
                    <a:gd name="connsiteY11" fmla="*/ 463162 h 466383"/>
                    <a:gd name="connsiteX12" fmla="*/ 2226 w 55035"/>
                    <a:gd name="connsiteY12" fmla="*/ 465388 h 466383"/>
                    <a:gd name="connsiteX13" fmla="*/ 0 w 55035"/>
                    <a:gd name="connsiteY13" fmla="*/ 460936 h 466383"/>
                    <a:gd name="connsiteX14" fmla="*/ 3340 w 55035"/>
                    <a:gd name="connsiteY14" fmla="*/ 442013 h 466383"/>
                    <a:gd name="connsiteX15" fmla="*/ 8905 w 55035"/>
                    <a:gd name="connsiteY15" fmla="*/ 391925 h 466383"/>
                    <a:gd name="connsiteX16" fmla="*/ 16696 w 55035"/>
                    <a:gd name="connsiteY16" fmla="*/ 320687 h 466383"/>
                    <a:gd name="connsiteX17" fmla="*/ 22262 w 55035"/>
                    <a:gd name="connsiteY17" fmla="*/ 280617 h 466383"/>
                    <a:gd name="connsiteX18" fmla="*/ 26714 w 55035"/>
                    <a:gd name="connsiteY18" fmla="*/ 239432 h 466383"/>
                    <a:gd name="connsiteX19" fmla="*/ 31167 w 55035"/>
                    <a:gd name="connsiteY19" fmla="*/ 158177 h 466383"/>
                    <a:gd name="connsiteX20" fmla="*/ 35619 w 55035"/>
                    <a:gd name="connsiteY20" fmla="*/ 120333 h 466383"/>
                    <a:gd name="connsiteX21" fmla="*/ 34506 w 55035"/>
                    <a:gd name="connsiteY21" fmla="*/ 86941 h 466383"/>
                    <a:gd name="connsiteX22" fmla="*/ 37845 w 55035"/>
                    <a:gd name="connsiteY22" fmla="*/ 36852 h 466383"/>
                    <a:gd name="connsiteX23" fmla="*/ 35619 w 55035"/>
                    <a:gd name="connsiteY23" fmla="*/ 19043 h 466383"/>
                    <a:gd name="connsiteX24" fmla="*/ 34506 w 55035"/>
                    <a:gd name="connsiteY24" fmla="*/ 120 h 466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5035" h="466383">
                      <a:moveTo>
                        <a:pt x="34506" y="120"/>
                      </a:moveTo>
                      <a:cubicBezTo>
                        <a:pt x="37845" y="-992"/>
                        <a:pt x="47862" y="5686"/>
                        <a:pt x="52315" y="16817"/>
                      </a:cubicBezTo>
                      <a:cubicBezTo>
                        <a:pt x="55654" y="26835"/>
                        <a:pt x="53428" y="25722"/>
                        <a:pt x="54541" y="37965"/>
                      </a:cubicBezTo>
                      <a:cubicBezTo>
                        <a:pt x="55654" y="51323"/>
                        <a:pt x="54541" y="68018"/>
                        <a:pt x="54541" y="89167"/>
                      </a:cubicBezTo>
                      <a:cubicBezTo>
                        <a:pt x="53428" y="99185"/>
                        <a:pt x="53428" y="110315"/>
                        <a:pt x="52315" y="122560"/>
                      </a:cubicBezTo>
                      <a:cubicBezTo>
                        <a:pt x="51202" y="134803"/>
                        <a:pt x="51202" y="147047"/>
                        <a:pt x="50089" y="160405"/>
                      </a:cubicBezTo>
                      <a:cubicBezTo>
                        <a:pt x="47862" y="187118"/>
                        <a:pt x="48976" y="214945"/>
                        <a:pt x="45636" y="242772"/>
                      </a:cubicBezTo>
                      <a:cubicBezTo>
                        <a:pt x="43410" y="256129"/>
                        <a:pt x="40072" y="270599"/>
                        <a:pt x="37845" y="283956"/>
                      </a:cubicBezTo>
                      <a:cubicBezTo>
                        <a:pt x="35619" y="297313"/>
                        <a:pt x="33393" y="310670"/>
                        <a:pt x="31167" y="324027"/>
                      </a:cubicBezTo>
                      <a:cubicBezTo>
                        <a:pt x="26714" y="349627"/>
                        <a:pt x="25601" y="374115"/>
                        <a:pt x="22262" y="395264"/>
                      </a:cubicBezTo>
                      <a:cubicBezTo>
                        <a:pt x="18922" y="415300"/>
                        <a:pt x="12244" y="431995"/>
                        <a:pt x="10018" y="444240"/>
                      </a:cubicBezTo>
                      <a:cubicBezTo>
                        <a:pt x="7792" y="456483"/>
                        <a:pt x="8905" y="454257"/>
                        <a:pt x="6679" y="463162"/>
                      </a:cubicBezTo>
                      <a:cubicBezTo>
                        <a:pt x="5566" y="467614"/>
                        <a:pt x="4453" y="466501"/>
                        <a:pt x="2226" y="465388"/>
                      </a:cubicBezTo>
                      <a:cubicBezTo>
                        <a:pt x="0" y="464275"/>
                        <a:pt x="0" y="465388"/>
                        <a:pt x="0" y="460936"/>
                      </a:cubicBezTo>
                      <a:cubicBezTo>
                        <a:pt x="2226" y="452031"/>
                        <a:pt x="1113" y="454257"/>
                        <a:pt x="3340" y="442013"/>
                      </a:cubicBezTo>
                      <a:cubicBezTo>
                        <a:pt x="5566" y="429769"/>
                        <a:pt x="5566" y="413073"/>
                        <a:pt x="8905" y="391925"/>
                      </a:cubicBezTo>
                      <a:cubicBezTo>
                        <a:pt x="11131" y="370777"/>
                        <a:pt x="13358" y="346288"/>
                        <a:pt x="16696" y="320687"/>
                      </a:cubicBezTo>
                      <a:cubicBezTo>
                        <a:pt x="17809" y="307331"/>
                        <a:pt x="21149" y="293973"/>
                        <a:pt x="22262" y="280617"/>
                      </a:cubicBezTo>
                      <a:cubicBezTo>
                        <a:pt x="23375" y="267259"/>
                        <a:pt x="25601" y="252790"/>
                        <a:pt x="26714" y="239432"/>
                      </a:cubicBezTo>
                      <a:cubicBezTo>
                        <a:pt x="28940" y="211605"/>
                        <a:pt x="28940" y="183779"/>
                        <a:pt x="31167" y="158177"/>
                      </a:cubicBezTo>
                      <a:cubicBezTo>
                        <a:pt x="31167" y="144821"/>
                        <a:pt x="34506" y="132578"/>
                        <a:pt x="35619" y="120333"/>
                      </a:cubicBezTo>
                      <a:cubicBezTo>
                        <a:pt x="35619" y="109202"/>
                        <a:pt x="33393" y="96959"/>
                        <a:pt x="34506" y="86941"/>
                      </a:cubicBezTo>
                      <a:cubicBezTo>
                        <a:pt x="35619" y="65792"/>
                        <a:pt x="38959" y="47983"/>
                        <a:pt x="37845" y="36852"/>
                      </a:cubicBezTo>
                      <a:cubicBezTo>
                        <a:pt x="36732" y="25722"/>
                        <a:pt x="37845" y="27947"/>
                        <a:pt x="35619" y="19043"/>
                      </a:cubicBezTo>
                      <a:cubicBezTo>
                        <a:pt x="33393" y="10138"/>
                        <a:pt x="31167" y="1234"/>
                        <a:pt x="34506" y="1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8" name="任意多边形: 形状 1537" descr="2f765adc-edf7-4efc-8a71-473ce9db7746"/>
                <p:cNvSpPr/>
                <p:nvPr/>
              </p:nvSpPr>
              <p:spPr>
                <a:xfrm>
                  <a:off x="525205" y="513855"/>
                  <a:ext cx="238278" cy="212876"/>
                </a:xfrm>
                <a:custGeom>
                  <a:avLst/>
                  <a:gdLst>
                    <a:gd name="connsiteX0" fmla="*/ 4236 w 238278"/>
                    <a:gd name="connsiteY0" fmla="*/ 0 h 212876"/>
                    <a:gd name="connsiteX1" fmla="*/ 13140 w 238278"/>
                    <a:gd name="connsiteY1" fmla="*/ 8905 h 212876"/>
                    <a:gd name="connsiteX2" fmla="*/ 16479 w 238278"/>
                    <a:gd name="connsiteY2" fmla="*/ 20035 h 212876"/>
                    <a:gd name="connsiteX3" fmla="*/ 35401 w 238278"/>
                    <a:gd name="connsiteY3" fmla="*/ 45636 h 212876"/>
                    <a:gd name="connsiteX4" fmla="*/ 50985 w 238278"/>
                    <a:gd name="connsiteY4" fmla="*/ 61220 h 212876"/>
                    <a:gd name="connsiteX5" fmla="*/ 71020 w 238278"/>
                    <a:gd name="connsiteY5" fmla="*/ 76802 h 212876"/>
                    <a:gd name="connsiteX6" fmla="*/ 122221 w 238278"/>
                    <a:gd name="connsiteY6" fmla="*/ 104629 h 212876"/>
                    <a:gd name="connsiteX7" fmla="*/ 146709 w 238278"/>
                    <a:gd name="connsiteY7" fmla="*/ 121325 h 212876"/>
                    <a:gd name="connsiteX8" fmla="*/ 171197 w 238278"/>
                    <a:gd name="connsiteY8" fmla="*/ 136909 h 212876"/>
                    <a:gd name="connsiteX9" fmla="*/ 213494 w 238278"/>
                    <a:gd name="connsiteY9" fmla="*/ 168075 h 212876"/>
                    <a:gd name="connsiteX10" fmla="*/ 231303 w 238278"/>
                    <a:gd name="connsiteY10" fmla="*/ 198128 h 212876"/>
                    <a:gd name="connsiteX11" fmla="*/ 237982 w 238278"/>
                    <a:gd name="connsiteY11" fmla="*/ 209259 h 212876"/>
                    <a:gd name="connsiteX12" fmla="*/ 234642 w 238278"/>
                    <a:gd name="connsiteY12" fmla="*/ 212598 h 212876"/>
                    <a:gd name="connsiteX13" fmla="*/ 231303 w 238278"/>
                    <a:gd name="connsiteY13" fmla="*/ 211485 h 212876"/>
                    <a:gd name="connsiteX14" fmla="*/ 225737 w 238278"/>
                    <a:gd name="connsiteY14" fmla="*/ 200354 h 212876"/>
                    <a:gd name="connsiteX15" fmla="*/ 203476 w 238278"/>
                    <a:gd name="connsiteY15" fmla="*/ 175866 h 212876"/>
                    <a:gd name="connsiteX16" fmla="*/ 164519 w 238278"/>
                    <a:gd name="connsiteY16" fmla="*/ 146926 h 212876"/>
                    <a:gd name="connsiteX17" fmla="*/ 140031 w 238278"/>
                    <a:gd name="connsiteY17" fmla="*/ 132456 h 212876"/>
                    <a:gd name="connsiteX18" fmla="*/ 114430 w 238278"/>
                    <a:gd name="connsiteY18" fmla="*/ 117987 h 212876"/>
                    <a:gd name="connsiteX19" fmla="*/ 62115 w 238278"/>
                    <a:gd name="connsiteY19" fmla="*/ 89047 h 212876"/>
                    <a:gd name="connsiteX20" fmla="*/ 42080 w 238278"/>
                    <a:gd name="connsiteY20" fmla="*/ 71237 h 212876"/>
                    <a:gd name="connsiteX21" fmla="*/ 23158 w 238278"/>
                    <a:gd name="connsiteY21" fmla="*/ 55654 h 212876"/>
                    <a:gd name="connsiteX22" fmla="*/ 5349 w 238278"/>
                    <a:gd name="connsiteY22" fmla="*/ 25601 h 212876"/>
                    <a:gd name="connsiteX23" fmla="*/ 897 w 238278"/>
                    <a:gd name="connsiteY23" fmla="*/ 13357 h 212876"/>
                    <a:gd name="connsiteX24" fmla="*/ 4236 w 238278"/>
                    <a:gd name="connsiteY24" fmla="*/ 0 h 212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38278" h="212876">
                      <a:moveTo>
                        <a:pt x="4236" y="0"/>
                      </a:moveTo>
                      <a:cubicBezTo>
                        <a:pt x="7575" y="0"/>
                        <a:pt x="13140" y="4453"/>
                        <a:pt x="13140" y="8905"/>
                      </a:cubicBezTo>
                      <a:cubicBezTo>
                        <a:pt x="16479" y="13357"/>
                        <a:pt x="13140" y="13357"/>
                        <a:pt x="16479" y="20035"/>
                      </a:cubicBezTo>
                      <a:cubicBezTo>
                        <a:pt x="19819" y="26714"/>
                        <a:pt x="26497" y="35619"/>
                        <a:pt x="35401" y="45636"/>
                      </a:cubicBezTo>
                      <a:cubicBezTo>
                        <a:pt x="39854" y="50089"/>
                        <a:pt x="45419" y="55654"/>
                        <a:pt x="50985" y="61220"/>
                      </a:cubicBezTo>
                      <a:cubicBezTo>
                        <a:pt x="56550" y="66784"/>
                        <a:pt x="63228" y="71237"/>
                        <a:pt x="71020" y="76802"/>
                      </a:cubicBezTo>
                      <a:cubicBezTo>
                        <a:pt x="86604" y="86820"/>
                        <a:pt x="104413" y="94611"/>
                        <a:pt x="122221" y="104629"/>
                      </a:cubicBezTo>
                      <a:cubicBezTo>
                        <a:pt x="131126" y="110195"/>
                        <a:pt x="137805" y="116874"/>
                        <a:pt x="146709" y="121325"/>
                      </a:cubicBezTo>
                      <a:cubicBezTo>
                        <a:pt x="155614" y="125778"/>
                        <a:pt x="163406" y="131343"/>
                        <a:pt x="171197" y="136909"/>
                      </a:cubicBezTo>
                      <a:cubicBezTo>
                        <a:pt x="187893" y="146926"/>
                        <a:pt x="203476" y="156944"/>
                        <a:pt x="213494" y="168075"/>
                      </a:cubicBezTo>
                      <a:cubicBezTo>
                        <a:pt x="223511" y="179205"/>
                        <a:pt x="227964" y="191450"/>
                        <a:pt x="231303" y="198128"/>
                      </a:cubicBezTo>
                      <a:cubicBezTo>
                        <a:pt x="235756" y="204806"/>
                        <a:pt x="235756" y="203693"/>
                        <a:pt x="237982" y="209259"/>
                      </a:cubicBezTo>
                      <a:cubicBezTo>
                        <a:pt x="239095" y="212598"/>
                        <a:pt x="236869" y="212598"/>
                        <a:pt x="234642" y="212598"/>
                      </a:cubicBezTo>
                      <a:cubicBezTo>
                        <a:pt x="232416" y="212598"/>
                        <a:pt x="232416" y="213711"/>
                        <a:pt x="231303" y="211485"/>
                      </a:cubicBezTo>
                      <a:cubicBezTo>
                        <a:pt x="229077" y="205919"/>
                        <a:pt x="230190" y="207032"/>
                        <a:pt x="225737" y="200354"/>
                      </a:cubicBezTo>
                      <a:cubicBezTo>
                        <a:pt x="221285" y="193676"/>
                        <a:pt x="213494" y="185884"/>
                        <a:pt x="203476" y="175866"/>
                      </a:cubicBezTo>
                      <a:cubicBezTo>
                        <a:pt x="193458" y="165849"/>
                        <a:pt x="180102" y="155831"/>
                        <a:pt x="164519" y="146926"/>
                      </a:cubicBezTo>
                      <a:cubicBezTo>
                        <a:pt x="156727" y="142474"/>
                        <a:pt x="148935" y="136909"/>
                        <a:pt x="140031" y="132456"/>
                      </a:cubicBezTo>
                      <a:cubicBezTo>
                        <a:pt x="132240" y="128004"/>
                        <a:pt x="123335" y="122438"/>
                        <a:pt x="114430" y="117987"/>
                      </a:cubicBezTo>
                      <a:cubicBezTo>
                        <a:pt x="96621" y="107969"/>
                        <a:pt x="77699" y="100177"/>
                        <a:pt x="62115" y="89047"/>
                      </a:cubicBezTo>
                      <a:cubicBezTo>
                        <a:pt x="54324" y="84594"/>
                        <a:pt x="48759" y="76802"/>
                        <a:pt x="42080" y="71237"/>
                      </a:cubicBezTo>
                      <a:cubicBezTo>
                        <a:pt x="35401" y="65672"/>
                        <a:pt x="27610" y="61220"/>
                        <a:pt x="23158" y="55654"/>
                      </a:cubicBezTo>
                      <a:cubicBezTo>
                        <a:pt x="13140" y="44523"/>
                        <a:pt x="8687" y="33393"/>
                        <a:pt x="5349" y="25601"/>
                      </a:cubicBezTo>
                      <a:cubicBezTo>
                        <a:pt x="2010" y="17809"/>
                        <a:pt x="3123" y="20035"/>
                        <a:pt x="897" y="13357"/>
                      </a:cubicBezTo>
                      <a:cubicBezTo>
                        <a:pt x="-1330" y="6679"/>
                        <a:pt x="897" y="0"/>
                        <a:pt x="423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39" name="任意多边形: 形状 1538" descr="be5b31d0-1b92-4190-af2a-e45fee77d0a4"/>
                <p:cNvSpPr/>
                <p:nvPr/>
              </p:nvSpPr>
              <p:spPr>
                <a:xfrm>
                  <a:off x="506065" y="519299"/>
                  <a:ext cx="53724" cy="346468"/>
                </a:xfrm>
                <a:custGeom>
                  <a:avLst/>
                  <a:gdLst>
                    <a:gd name="connsiteX0" fmla="*/ 24488 w 53724"/>
                    <a:gd name="connsiteY0" fmla="*/ 122 h 346468"/>
                    <a:gd name="connsiteX1" fmla="*/ 28940 w 53724"/>
                    <a:gd name="connsiteY1" fmla="*/ 14593 h 346468"/>
                    <a:gd name="connsiteX2" fmla="*/ 24488 w 53724"/>
                    <a:gd name="connsiteY2" fmla="*/ 29062 h 346468"/>
                    <a:gd name="connsiteX3" fmla="*/ 20035 w 53724"/>
                    <a:gd name="connsiteY3" fmla="*/ 66907 h 346468"/>
                    <a:gd name="connsiteX4" fmla="*/ 17809 w 53724"/>
                    <a:gd name="connsiteY4" fmla="*/ 91395 h 346468"/>
                    <a:gd name="connsiteX5" fmla="*/ 16696 w 53724"/>
                    <a:gd name="connsiteY5" fmla="*/ 119222 h 346468"/>
                    <a:gd name="connsiteX6" fmla="*/ 21148 w 53724"/>
                    <a:gd name="connsiteY6" fmla="*/ 179328 h 346468"/>
                    <a:gd name="connsiteX7" fmla="*/ 22262 w 53724"/>
                    <a:gd name="connsiteY7" fmla="*/ 210494 h 346468"/>
                    <a:gd name="connsiteX8" fmla="*/ 25601 w 53724"/>
                    <a:gd name="connsiteY8" fmla="*/ 240547 h 346468"/>
                    <a:gd name="connsiteX9" fmla="*/ 40070 w 53724"/>
                    <a:gd name="connsiteY9" fmla="*/ 292862 h 346468"/>
                    <a:gd name="connsiteX10" fmla="*/ 47862 w 53724"/>
                    <a:gd name="connsiteY10" fmla="*/ 329594 h 346468"/>
                    <a:gd name="connsiteX11" fmla="*/ 53428 w 53724"/>
                    <a:gd name="connsiteY11" fmla="*/ 342950 h 346468"/>
                    <a:gd name="connsiteX12" fmla="*/ 50088 w 53724"/>
                    <a:gd name="connsiteY12" fmla="*/ 346290 h 346468"/>
                    <a:gd name="connsiteX13" fmla="*/ 46749 w 53724"/>
                    <a:gd name="connsiteY13" fmla="*/ 344063 h 346468"/>
                    <a:gd name="connsiteX14" fmla="*/ 41184 w 53724"/>
                    <a:gd name="connsiteY14" fmla="*/ 330707 h 346468"/>
                    <a:gd name="connsiteX15" fmla="*/ 26714 w 53724"/>
                    <a:gd name="connsiteY15" fmla="*/ 295088 h 346468"/>
                    <a:gd name="connsiteX16" fmla="*/ 12244 w 53724"/>
                    <a:gd name="connsiteY16" fmla="*/ 242773 h 346468"/>
                    <a:gd name="connsiteX17" fmla="*/ 7792 w 53724"/>
                    <a:gd name="connsiteY17" fmla="*/ 212720 h 346468"/>
                    <a:gd name="connsiteX18" fmla="*/ 4453 w 53724"/>
                    <a:gd name="connsiteY18" fmla="*/ 181554 h 346468"/>
                    <a:gd name="connsiteX19" fmla="*/ 0 w 53724"/>
                    <a:gd name="connsiteY19" fmla="*/ 119222 h 346468"/>
                    <a:gd name="connsiteX20" fmla="*/ 3340 w 53724"/>
                    <a:gd name="connsiteY20" fmla="*/ 90282 h 346468"/>
                    <a:gd name="connsiteX21" fmla="*/ 3340 w 53724"/>
                    <a:gd name="connsiteY21" fmla="*/ 64681 h 346468"/>
                    <a:gd name="connsiteX22" fmla="*/ 11131 w 53724"/>
                    <a:gd name="connsiteY22" fmla="*/ 26836 h 346468"/>
                    <a:gd name="connsiteX23" fmla="*/ 14470 w 53724"/>
                    <a:gd name="connsiteY23" fmla="*/ 12366 h 346468"/>
                    <a:gd name="connsiteX24" fmla="*/ 24488 w 53724"/>
                    <a:gd name="connsiteY24" fmla="*/ 122 h 346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3724" h="346468">
                      <a:moveTo>
                        <a:pt x="24488" y="122"/>
                      </a:moveTo>
                      <a:cubicBezTo>
                        <a:pt x="27827" y="1235"/>
                        <a:pt x="31167" y="7914"/>
                        <a:pt x="28940" y="14593"/>
                      </a:cubicBezTo>
                      <a:cubicBezTo>
                        <a:pt x="27827" y="22384"/>
                        <a:pt x="25601" y="20158"/>
                        <a:pt x="24488" y="29062"/>
                      </a:cubicBezTo>
                      <a:cubicBezTo>
                        <a:pt x="23375" y="39080"/>
                        <a:pt x="21148" y="51324"/>
                        <a:pt x="20035" y="66907"/>
                      </a:cubicBezTo>
                      <a:cubicBezTo>
                        <a:pt x="18922" y="74698"/>
                        <a:pt x="17809" y="82490"/>
                        <a:pt x="17809" y="91395"/>
                      </a:cubicBezTo>
                      <a:cubicBezTo>
                        <a:pt x="17809" y="100299"/>
                        <a:pt x="16696" y="109204"/>
                        <a:pt x="16696" y="119222"/>
                      </a:cubicBezTo>
                      <a:cubicBezTo>
                        <a:pt x="15583" y="138144"/>
                        <a:pt x="20035" y="159292"/>
                        <a:pt x="21148" y="179328"/>
                      </a:cubicBezTo>
                      <a:cubicBezTo>
                        <a:pt x="22262" y="190459"/>
                        <a:pt x="21148" y="200477"/>
                        <a:pt x="22262" y="210494"/>
                      </a:cubicBezTo>
                      <a:cubicBezTo>
                        <a:pt x="23375" y="220512"/>
                        <a:pt x="24488" y="230530"/>
                        <a:pt x="25601" y="240547"/>
                      </a:cubicBezTo>
                      <a:cubicBezTo>
                        <a:pt x="28940" y="260582"/>
                        <a:pt x="35619" y="277279"/>
                        <a:pt x="40070" y="292862"/>
                      </a:cubicBezTo>
                      <a:cubicBezTo>
                        <a:pt x="43410" y="308446"/>
                        <a:pt x="45636" y="320689"/>
                        <a:pt x="47862" y="329594"/>
                      </a:cubicBezTo>
                      <a:cubicBezTo>
                        <a:pt x="51202" y="338498"/>
                        <a:pt x="51202" y="336273"/>
                        <a:pt x="53428" y="342950"/>
                      </a:cubicBezTo>
                      <a:cubicBezTo>
                        <a:pt x="54541" y="346290"/>
                        <a:pt x="52315" y="346290"/>
                        <a:pt x="50088" y="346290"/>
                      </a:cubicBezTo>
                      <a:cubicBezTo>
                        <a:pt x="47862" y="346290"/>
                        <a:pt x="47862" y="347403"/>
                        <a:pt x="46749" y="344063"/>
                      </a:cubicBezTo>
                      <a:cubicBezTo>
                        <a:pt x="44523" y="337386"/>
                        <a:pt x="44523" y="339611"/>
                        <a:pt x="41184" y="330707"/>
                      </a:cubicBezTo>
                      <a:cubicBezTo>
                        <a:pt x="37845" y="321802"/>
                        <a:pt x="31167" y="310672"/>
                        <a:pt x="26714" y="295088"/>
                      </a:cubicBezTo>
                      <a:cubicBezTo>
                        <a:pt x="22262" y="280619"/>
                        <a:pt x="16696" y="261695"/>
                        <a:pt x="12244" y="242773"/>
                      </a:cubicBezTo>
                      <a:cubicBezTo>
                        <a:pt x="10018" y="232755"/>
                        <a:pt x="8905" y="222738"/>
                        <a:pt x="7792" y="212720"/>
                      </a:cubicBezTo>
                      <a:cubicBezTo>
                        <a:pt x="5566" y="202703"/>
                        <a:pt x="5566" y="191572"/>
                        <a:pt x="4453" y="181554"/>
                      </a:cubicBezTo>
                      <a:cubicBezTo>
                        <a:pt x="2226" y="160406"/>
                        <a:pt x="0" y="139257"/>
                        <a:pt x="0" y="119222"/>
                      </a:cubicBezTo>
                      <a:cubicBezTo>
                        <a:pt x="0" y="109204"/>
                        <a:pt x="3340" y="99187"/>
                        <a:pt x="3340" y="90282"/>
                      </a:cubicBezTo>
                      <a:cubicBezTo>
                        <a:pt x="4453" y="81377"/>
                        <a:pt x="2226" y="72473"/>
                        <a:pt x="3340" y="64681"/>
                      </a:cubicBezTo>
                      <a:cubicBezTo>
                        <a:pt x="5566" y="49097"/>
                        <a:pt x="8905" y="35741"/>
                        <a:pt x="11131" y="26836"/>
                      </a:cubicBezTo>
                      <a:cubicBezTo>
                        <a:pt x="12244" y="17932"/>
                        <a:pt x="13358" y="19045"/>
                        <a:pt x="14470" y="12366"/>
                      </a:cubicBezTo>
                      <a:cubicBezTo>
                        <a:pt x="16696" y="5688"/>
                        <a:pt x="21148" y="-991"/>
                        <a:pt x="24488" y="12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0" name="任意多边形: 形状 1539" descr="c4b98687-2ef2-4c2b-b37a-c06b079ba6a7"/>
                <p:cNvSpPr/>
                <p:nvPr/>
              </p:nvSpPr>
              <p:spPr>
                <a:xfrm>
                  <a:off x="665190" y="1148311"/>
                  <a:ext cx="109424" cy="384190"/>
                </a:xfrm>
                <a:custGeom>
                  <a:avLst/>
                  <a:gdLst>
                    <a:gd name="connsiteX0" fmla="*/ 3385 w 109424"/>
                    <a:gd name="connsiteY0" fmla="*/ 0 h 384190"/>
                    <a:gd name="connsiteX1" fmla="*/ 14515 w 109424"/>
                    <a:gd name="connsiteY1" fmla="*/ 12245 h 384190"/>
                    <a:gd name="connsiteX2" fmla="*/ 17855 w 109424"/>
                    <a:gd name="connsiteY2" fmla="*/ 28940 h 384190"/>
                    <a:gd name="connsiteX3" fmla="*/ 31212 w 109424"/>
                    <a:gd name="connsiteY3" fmla="*/ 70124 h 384190"/>
                    <a:gd name="connsiteX4" fmla="*/ 39003 w 109424"/>
                    <a:gd name="connsiteY4" fmla="*/ 97951 h 384190"/>
                    <a:gd name="connsiteX5" fmla="*/ 47908 w 109424"/>
                    <a:gd name="connsiteY5" fmla="*/ 129117 h 384190"/>
                    <a:gd name="connsiteX6" fmla="*/ 69056 w 109424"/>
                    <a:gd name="connsiteY6" fmla="*/ 195902 h 384190"/>
                    <a:gd name="connsiteX7" fmla="*/ 74622 w 109424"/>
                    <a:gd name="connsiteY7" fmla="*/ 230407 h 384190"/>
                    <a:gd name="connsiteX8" fmla="*/ 81301 w 109424"/>
                    <a:gd name="connsiteY8" fmla="*/ 263800 h 384190"/>
                    <a:gd name="connsiteX9" fmla="*/ 97996 w 109424"/>
                    <a:gd name="connsiteY9" fmla="*/ 322793 h 384190"/>
                    <a:gd name="connsiteX10" fmla="*/ 104675 w 109424"/>
                    <a:gd name="connsiteY10" fmla="*/ 365090 h 384190"/>
                    <a:gd name="connsiteX11" fmla="*/ 109128 w 109424"/>
                    <a:gd name="connsiteY11" fmla="*/ 380673 h 384190"/>
                    <a:gd name="connsiteX12" fmla="*/ 105788 w 109424"/>
                    <a:gd name="connsiteY12" fmla="*/ 384012 h 384190"/>
                    <a:gd name="connsiteX13" fmla="*/ 102449 w 109424"/>
                    <a:gd name="connsiteY13" fmla="*/ 381786 h 384190"/>
                    <a:gd name="connsiteX14" fmla="*/ 97996 w 109424"/>
                    <a:gd name="connsiteY14" fmla="*/ 366203 h 384190"/>
                    <a:gd name="connsiteX15" fmla="*/ 84640 w 109424"/>
                    <a:gd name="connsiteY15" fmla="*/ 325019 h 384190"/>
                    <a:gd name="connsiteX16" fmla="*/ 67943 w 109424"/>
                    <a:gd name="connsiteY16" fmla="*/ 266026 h 384190"/>
                    <a:gd name="connsiteX17" fmla="*/ 60151 w 109424"/>
                    <a:gd name="connsiteY17" fmla="*/ 232633 h 384190"/>
                    <a:gd name="connsiteX18" fmla="*/ 52360 w 109424"/>
                    <a:gd name="connsiteY18" fmla="*/ 198129 h 384190"/>
                    <a:gd name="connsiteX19" fmla="*/ 31212 w 109424"/>
                    <a:gd name="connsiteY19" fmla="*/ 131343 h 384190"/>
                    <a:gd name="connsiteX20" fmla="*/ 24533 w 109424"/>
                    <a:gd name="connsiteY20" fmla="*/ 100177 h 384190"/>
                    <a:gd name="connsiteX21" fmla="*/ 14515 w 109424"/>
                    <a:gd name="connsiteY21" fmla="*/ 73463 h 384190"/>
                    <a:gd name="connsiteX22" fmla="*/ 4498 w 109424"/>
                    <a:gd name="connsiteY22" fmla="*/ 32280 h 384190"/>
                    <a:gd name="connsiteX23" fmla="*/ 1159 w 109424"/>
                    <a:gd name="connsiteY23" fmla="*/ 16696 h 384190"/>
                    <a:gd name="connsiteX24" fmla="*/ 3385 w 109424"/>
                    <a:gd name="connsiteY24" fmla="*/ 0 h 38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9424" h="384190">
                      <a:moveTo>
                        <a:pt x="3385" y="0"/>
                      </a:moveTo>
                      <a:cubicBezTo>
                        <a:pt x="6723" y="0"/>
                        <a:pt x="13402" y="5566"/>
                        <a:pt x="14515" y="12245"/>
                      </a:cubicBezTo>
                      <a:cubicBezTo>
                        <a:pt x="17855" y="20035"/>
                        <a:pt x="14515" y="18922"/>
                        <a:pt x="17855" y="28940"/>
                      </a:cubicBezTo>
                      <a:cubicBezTo>
                        <a:pt x="21194" y="38958"/>
                        <a:pt x="25646" y="53428"/>
                        <a:pt x="31212" y="70124"/>
                      </a:cubicBezTo>
                      <a:cubicBezTo>
                        <a:pt x="33437" y="79029"/>
                        <a:pt x="35664" y="87934"/>
                        <a:pt x="39003" y="97951"/>
                      </a:cubicBezTo>
                      <a:cubicBezTo>
                        <a:pt x="41229" y="107969"/>
                        <a:pt x="44569" y="117987"/>
                        <a:pt x="47908" y="129117"/>
                      </a:cubicBezTo>
                      <a:cubicBezTo>
                        <a:pt x="53474" y="150265"/>
                        <a:pt x="63491" y="172527"/>
                        <a:pt x="69056" y="195902"/>
                      </a:cubicBezTo>
                      <a:cubicBezTo>
                        <a:pt x="71283" y="207033"/>
                        <a:pt x="72396" y="219277"/>
                        <a:pt x="74622" y="230407"/>
                      </a:cubicBezTo>
                      <a:cubicBezTo>
                        <a:pt x="76848" y="241538"/>
                        <a:pt x="79074" y="252669"/>
                        <a:pt x="81301" y="263800"/>
                      </a:cubicBezTo>
                      <a:cubicBezTo>
                        <a:pt x="86865" y="284948"/>
                        <a:pt x="94657" y="304983"/>
                        <a:pt x="97996" y="322793"/>
                      </a:cubicBezTo>
                      <a:cubicBezTo>
                        <a:pt x="102449" y="340602"/>
                        <a:pt x="102449" y="355073"/>
                        <a:pt x="104675" y="365090"/>
                      </a:cubicBezTo>
                      <a:cubicBezTo>
                        <a:pt x="106901" y="375108"/>
                        <a:pt x="108015" y="372882"/>
                        <a:pt x="109128" y="380673"/>
                      </a:cubicBezTo>
                      <a:cubicBezTo>
                        <a:pt x="110241" y="385126"/>
                        <a:pt x="108015" y="384012"/>
                        <a:pt x="105788" y="384012"/>
                      </a:cubicBezTo>
                      <a:cubicBezTo>
                        <a:pt x="103562" y="384012"/>
                        <a:pt x="103562" y="385126"/>
                        <a:pt x="102449" y="381786"/>
                      </a:cubicBezTo>
                      <a:cubicBezTo>
                        <a:pt x="100223" y="373995"/>
                        <a:pt x="100223" y="376221"/>
                        <a:pt x="97996" y="366203"/>
                      </a:cubicBezTo>
                      <a:cubicBezTo>
                        <a:pt x="94657" y="356186"/>
                        <a:pt x="89091" y="341715"/>
                        <a:pt x="84640" y="325019"/>
                      </a:cubicBezTo>
                      <a:cubicBezTo>
                        <a:pt x="79074" y="307209"/>
                        <a:pt x="73509" y="287174"/>
                        <a:pt x="67943" y="266026"/>
                      </a:cubicBezTo>
                      <a:cubicBezTo>
                        <a:pt x="64604" y="254895"/>
                        <a:pt x="63491" y="243765"/>
                        <a:pt x="60151" y="232633"/>
                      </a:cubicBezTo>
                      <a:cubicBezTo>
                        <a:pt x="57926" y="221503"/>
                        <a:pt x="54587" y="209259"/>
                        <a:pt x="52360" y="198129"/>
                      </a:cubicBezTo>
                      <a:cubicBezTo>
                        <a:pt x="46795" y="174753"/>
                        <a:pt x="37890" y="152492"/>
                        <a:pt x="31212" y="131343"/>
                      </a:cubicBezTo>
                      <a:cubicBezTo>
                        <a:pt x="27873" y="120212"/>
                        <a:pt x="27873" y="110195"/>
                        <a:pt x="24533" y="100177"/>
                      </a:cubicBezTo>
                      <a:cubicBezTo>
                        <a:pt x="22307" y="91273"/>
                        <a:pt x="16741" y="82368"/>
                        <a:pt x="14515" y="73463"/>
                      </a:cubicBezTo>
                      <a:cubicBezTo>
                        <a:pt x="10063" y="56767"/>
                        <a:pt x="7836" y="42297"/>
                        <a:pt x="4498" y="32280"/>
                      </a:cubicBezTo>
                      <a:cubicBezTo>
                        <a:pt x="2272" y="22262"/>
                        <a:pt x="3385" y="24488"/>
                        <a:pt x="1159" y="16696"/>
                      </a:cubicBezTo>
                      <a:cubicBezTo>
                        <a:pt x="-1068" y="8905"/>
                        <a:pt x="45" y="0"/>
                        <a:pt x="338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1" name="任意多边形: 形状 1540" descr="a743a59f-04c8-40ed-b8b2-64c2d5a0b704"/>
                <p:cNvSpPr/>
                <p:nvPr/>
              </p:nvSpPr>
              <p:spPr>
                <a:xfrm>
                  <a:off x="712709" y="1597994"/>
                  <a:ext cx="152882" cy="589992"/>
                </a:xfrm>
                <a:custGeom>
                  <a:avLst/>
                  <a:gdLst>
                    <a:gd name="connsiteX0" fmla="*/ 27104 w 152882"/>
                    <a:gd name="connsiteY0" fmla="*/ 527599 h 589992"/>
                    <a:gd name="connsiteX1" fmla="*/ 30444 w 152882"/>
                    <a:gd name="connsiteY1" fmla="*/ 528712 h 589992"/>
                    <a:gd name="connsiteX2" fmla="*/ 29331 w 152882"/>
                    <a:gd name="connsiteY2" fmla="*/ 532051 h 589992"/>
                    <a:gd name="connsiteX3" fmla="*/ 17086 w 152882"/>
                    <a:gd name="connsiteY3" fmla="*/ 562105 h 589992"/>
                    <a:gd name="connsiteX4" fmla="*/ 390 w 152882"/>
                    <a:gd name="connsiteY4" fmla="*/ 589932 h 589992"/>
                    <a:gd name="connsiteX5" fmla="*/ 11521 w 152882"/>
                    <a:gd name="connsiteY5" fmla="*/ 560992 h 589992"/>
                    <a:gd name="connsiteX6" fmla="*/ 23765 w 152882"/>
                    <a:gd name="connsiteY6" fmla="*/ 530938 h 589992"/>
                    <a:gd name="connsiteX7" fmla="*/ 27104 w 152882"/>
                    <a:gd name="connsiteY7" fmla="*/ 527599 h 589992"/>
                    <a:gd name="connsiteX8" fmla="*/ 112811 w 152882"/>
                    <a:gd name="connsiteY8" fmla="*/ 232633 h 589992"/>
                    <a:gd name="connsiteX9" fmla="*/ 117263 w 152882"/>
                    <a:gd name="connsiteY9" fmla="*/ 243764 h 589992"/>
                    <a:gd name="connsiteX10" fmla="*/ 108359 w 152882"/>
                    <a:gd name="connsiteY10" fmla="*/ 277157 h 589992"/>
                    <a:gd name="connsiteX11" fmla="*/ 100567 w 152882"/>
                    <a:gd name="connsiteY11" fmla="*/ 310549 h 589992"/>
                    <a:gd name="connsiteX12" fmla="*/ 90549 w 152882"/>
                    <a:gd name="connsiteY12" fmla="*/ 343941 h 589992"/>
                    <a:gd name="connsiteX13" fmla="*/ 80532 w 152882"/>
                    <a:gd name="connsiteY13" fmla="*/ 376221 h 589992"/>
                    <a:gd name="connsiteX14" fmla="*/ 70514 w 152882"/>
                    <a:gd name="connsiteY14" fmla="*/ 409613 h 589992"/>
                    <a:gd name="connsiteX15" fmla="*/ 61609 w 152882"/>
                    <a:gd name="connsiteY15" fmla="*/ 443005 h 589992"/>
                    <a:gd name="connsiteX16" fmla="*/ 50479 w 152882"/>
                    <a:gd name="connsiteY16" fmla="*/ 475284 h 589992"/>
                    <a:gd name="connsiteX17" fmla="*/ 36008 w 152882"/>
                    <a:gd name="connsiteY17" fmla="*/ 506451 h 589992"/>
                    <a:gd name="connsiteX18" fmla="*/ 33782 w 152882"/>
                    <a:gd name="connsiteY18" fmla="*/ 508677 h 589992"/>
                    <a:gd name="connsiteX19" fmla="*/ 33782 w 152882"/>
                    <a:gd name="connsiteY19" fmla="*/ 506451 h 589992"/>
                    <a:gd name="connsiteX20" fmla="*/ 42687 w 152882"/>
                    <a:gd name="connsiteY20" fmla="*/ 473058 h 589992"/>
                    <a:gd name="connsiteX21" fmla="*/ 53818 w 152882"/>
                    <a:gd name="connsiteY21" fmla="*/ 440779 h 589992"/>
                    <a:gd name="connsiteX22" fmla="*/ 62722 w 152882"/>
                    <a:gd name="connsiteY22" fmla="*/ 407387 h 589992"/>
                    <a:gd name="connsiteX23" fmla="*/ 76080 w 152882"/>
                    <a:gd name="connsiteY23" fmla="*/ 375108 h 589992"/>
                    <a:gd name="connsiteX24" fmla="*/ 83871 w 152882"/>
                    <a:gd name="connsiteY24" fmla="*/ 341715 h 589992"/>
                    <a:gd name="connsiteX25" fmla="*/ 90549 w 152882"/>
                    <a:gd name="connsiteY25" fmla="*/ 308322 h 589992"/>
                    <a:gd name="connsiteX26" fmla="*/ 96115 w 152882"/>
                    <a:gd name="connsiteY26" fmla="*/ 274931 h 589992"/>
                    <a:gd name="connsiteX27" fmla="*/ 106133 w 152882"/>
                    <a:gd name="connsiteY27" fmla="*/ 241538 h 589992"/>
                    <a:gd name="connsiteX28" fmla="*/ 112811 w 152882"/>
                    <a:gd name="connsiteY28" fmla="*/ 232633 h 589992"/>
                    <a:gd name="connsiteX29" fmla="*/ 141751 w 152882"/>
                    <a:gd name="connsiteY29" fmla="*/ 0 h 589992"/>
                    <a:gd name="connsiteX30" fmla="*/ 152882 w 152882"/>
                    <a:gd name="connsiteY30" fmla="*/ 13358 h 589992"/>
                    <a:gd name="connsiteX31" fmla="*/ 152882 w 152882"/>
                    <a:gd name="connsiteY31" fmla="*/ 16696 h 589992"/>
                    <a:gd name="connsiteX32" fmla="*/ 149543 w 152882"/>
                    <a:gd name="connsiteY32" fmla="*/ 47862 h 589992"/>
                    <a:gd name="connsiteX33" fmla="*/ 143977 w 152882"/>
                    <a:gd name="connsiteY33" fmla="*/ 81255 h 589992"/>
                    <a:gd name="connsiteX34" fmla="*/ 142864 w 152882"/>
                    <a:gd name="connsiteY34" fmla="*/ 114648 h 589992"/>
                    <a:gd name="connsiteX35" fmla="*/ 135073 w 152882"/>
                    <a:gd name="connsiteY35" fmla="*/ 148039 h 589992"/>
                    <a:gd name="connsiteX36" fmla="*/ 130621 w 152882"/>
                    <a:gd name="connsiteY36" fmla="*/ 181432 h 589992"/>
                    <a:gd name="connsiteX37" fmla="*/ 125055 w 152882"/>
                    <a:gd name="connsiteY37" fmla="*/ 214824 h 589992"/>
                    <a:gd name="connsiteX38" fmla="*/ 115037 w 152882"/>
                    <a:gd name="connsiteY38" fmla="*/ 223729 h 589992"/>
                    <a:gd name="connsiteX39" fmla="*/ 110585 w 152882"/>
                    <a:gd name="connsiteY39" fmla="*/ 213711 h 589992"/>
                    <a:gd name="connsiteX40" fmla="*/ 113924 w 152882"/>
                    <a:gd name="connsiteY40" fmla="*/ 180319 h 589992"/>
                    <a:gd name="connsiteX41" fmla="*/ 120603 w 152882"/>
                    <a:gd name="connsiteY41" fmla="*/ 146927 h 589992"/>
                    <a:gd name="connsiteX42" fmla="*/ 123942 w 152882"/>
                    <a:gd name="connsiteY42" fmla="*/ 113534 h 589992"/>
                    <a:gd name="connsiteX43" fmla="*/ 125055 w 152882"/>
                    <a:gd name="connsiteY43" fmla="*/ 80142 h 589992"/>
                    <a:gd name="connsiteX44" fmla="*/ 127281 w 152882"/>
                    <a:gd name="connsiteY44" fmla="*/ 46749 h 589992"/>
                    <a:gd name="connsiteX45" fmla="*/ 129508 w 152882"/>
                    <a:gd name="connsiteY45" fmla="*/ 13358 h 589992"/>
                    <a:gd name="connsiteX46" fmla="*/ 141751 w 152882"/>
                    <a:gd name="connsiteY46" fmla="*/ 0 h 589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52882" h="589992">
                      <a:moveTo>
                        <a:pt x="27104" y="527599"/>
                      </a:moveTo>
                      <a:cubicBezTo>
                        <a:pt x="29331" y="527599"/>
                        <a:pt x="30444" y="526486"/>
                        <a:pt x="30444" y="528712"/>
                      </a:cubicBezTo>
                      <a:cubicBezTo>
                        <a:pt x="30444" y="528712"/>
                        <a:pt x="29331" y="532051"/>
                        <a:pt x="29331" y="532051"/>
                      </a:cubicBezTo>
                      <a:cubicBezTo>
                        <a:pt x="22652" y="546521"/>
                        <a:pt x="23765" y="546521"/>
                        <a:pt x="17086" y="562105"/>
                      </a:cubicBezTo>
                      <a:cubicBezTo>
                        <a:pt x="10408" y="576574"/>
                        <a:pt x="3730" y="591045"/>
                        <a:pt x="390" y="589932"/>
                      </a:cubicBezTo>
                      <a:cubicBezTo>
                        <a:pt x="-1836" y="589932"/>
                        <a:pt x="5955" y="576574"/>
                        <a:pt x="11521" y="560992"/>
                      </a:cubicBezTo>
                      <a:cubicBezTo>
                        <a:pt x="17086" y="546521"/>
                        <a:pt x="18199" y="546521"/>
                        <a:pt x="23765" y="530938"/>
                      </a:cubicBezTo>
                      <a:cubicBezTo>
                        <a:pt x="24878" y="528712"/>
                        <a:pt x="25991" y="527599"/>
                        <a:pt x="27104" y="527599"/>
                      </a:cubicBezTo>
                      <a:close/>
                      <a:moveTo>
                        <a:pt x="112811" y="232633"/>
                      </a:moveTo>
                      <a:cubicBezTo>
                        <a:pt x="116150" y="232633"/>
                        <a:pt x="118376" y="239312"/>
                        <a:pt x="117263" y="243764"/>
                      </a:cubicBezTo>
                      <a:cubicBezTo>
                        <a:pt x="113924" y="260460"/>
                        <a:pt x="112811" y="260460"/>
                        <a:pt x="108359" y="277157"/>
                      </a:cubicBezTo>
                      <a:cubicBezTo>
                        <a:pt x="103907" y="293853"/>
                        <a:pt x="105020" y="293853"/>
                        <a:pt x="100567" y="310549"/>
                      </a:cubicBezTo>
                      <a:cubicBezTo>
                        <a:pt x="96115" y="327245"/>
                        <a:pt x="95002" y="327245"/>
                        <a:pt x="90549" y="343941"/>
                      </a:cubicBezTo>
                      <a:cubicBezTo>
                        <a:pt x="86097" y="360637"/>
                        <a:pt x="84984" y="360637"/>
                        <a:pt x="80532" y="376221"/>
                      </a:cubicBezTo>
                      <a:cubicBezTo>
                        <a:pt x="74967" y="392916"/>
                        <a:pt x="74967" y="392916"/>
                        <a:pt x="70514" y="409613"/>
                      </a:cubicBezTo>
                      <a:cubicBezTo>
                        <a:pt x="64949" y="426309"/>
                        <a:pt x="67175" y="426309"/>
                        <a:pt x="61609" y="443005"/>
                      </a:cubicBezTo>
                      <a:cubicBezTo>
                        <a:pt x="56045" y="459702"/>
                        <a:pt x="56045" y="459702"/>
                        <a:pt x="50479" y="475284"/>
                      </a:cubicBezTo>
                      <a:cubicBezTo>
                        <a:pt x="44913" y="491981"/>
                        <a:pt x="41574" y="490867"/>
                        <a:pt x="36008" y="506451"/>
                      </a:cubicBezTo>
                      <a:cubicBezTo>
                        <a:pt x="34895" y="507564"/>
                        <a:pt x="34895" y="509790"/>
                        <a:pt x="33782" y="508677"/>
                      </a:cubicBezTo>
                      <a:cubicBezTo>
                        <a:pt x="32669" y="509790"/>
                        <a:pt x="33782" y="508677"/>
                        <a:pt x="33782" y="506451"/>
                      </a:cubicBezTo>
                      <a:cubicBezTo>
                        <a:pt x="39348" y="489754"/>
                        <a:pt x="37121" y="489754"/>
                        <a:pt x="42687" y="473058"/>
                      </a:cubicBezTo>
                      <a:cubicBezTo>
                        <a:pt x="48253" y="456362"/>
                        <a:pt x="49366" y="457475"/>
                        <a:pt x="53818" y="440779"/>
                      </a:cubicBezTo>
                      <a:cubicBezTo>
                        <a:pt x="59383" y="424083"/>
                        <a:pt x="57158" y="424083"/>
                        <a:pt x="62722" y="407387"/>
                      </a:cubicBezTo>
                      <a:cubicBezTo>
                        <a:pt x="67175" y="390690"/>
                        <a:pt x="71627" y="391803"/>
                        <a:pt x="76080" y="375108"/>
                      </a:cubicBezTo>
                      <a:cubicBezTo>
                        <a:pt x="80532" y="358412"/>
                        <a:pt x="79419" y="358412"/>
                        <a:pt x="83871" y="341715"/>
                      </a:cubicBezTo>
                      <a:cubicBezTo>
                        <a:pt x="88323" y="325019"/>
                        <a:pt x="87210" y="325019"/>
                        <a:pt x="90549" y="308322"/>
                      </a:cubicBezTo>
                      <a:cubicBezTo>
                        <a:pt x="95002" y="291627"/>
                        <a:pt x="92776" y="291627"/>
                        <a:pt x="96115" y="274931"/>
                      </a:cubicBezTo>
                      <a:cubicBezTo>
                        <a:pt x="99454" y="258234"/>
                        <a:pt x="102794" y="258234"/>
                        <a:pt x="106133" y="241538"/>
                      </a:cubicBezTo>
                      <a:cubicBezTo>
                        <a:pt x="107246" y="237086"/>
                        <a:pt x="109472" y="231520"/>
                        <a:pt x="112811" y="232633"/>
                      </a:cubicBezTo>
                      <a:close/>
                      <a:moveTo>
                        <a:pt x="141751" y="0"/>
                      </a:moveTo>
                      <a:cubicBezTo>
                        <a:pt x="147317" y="0"/>
                        <a:pt x="152882" y="5566"/>
                        <a:pt x="152882" y="13358"/>
                      </a:cubicBezTo>
                      <a:cubicBezTo>
                        <a:pt x="152882" y="13358"/>
                        <a:pt x="152882" y="16696"/>
                        <a:pt x="152882" y="16696"/>
                      </a:cubicBezTo>
                      <a:cubicBezTo>
                        <a:pt x="151769" y="33393"/>
                        <a:pt x="151769" y="31167"/>
                        <a:pt x="149543" y="47862"/>
                      </a:cubicBezTo>
                      <a:cubicBezTo>
                        <a:pt x="147317" y="64559"/>
                        <a:pt x="146203" y="64559"/>
                        <a:pt x="143977" y="81255"/>
                      </a:cubicBezTo>
                      <a:cubicBezTo>
                        <a:pt x="141751" y="97951"/>
                        <a:pt x="145090" y="97951"/>
                        <a:pt x="142864" y="114648"/>
                      </a:cubicBezTo>
                      <a:cubicBezTo>
                        <a:pt x="140638" y="131343"/>
                        <a:pt x="137298" y="131343"/>
                        <a:pt x="135073" y="148039"/>
                      </a:cubicBezTo>
                      <a:cubicBezTo>
                        <a:pt x="131734" y="164736"/>
                        <a:pt x="133960" y="164736"/>
                        <a:pt x="130621" y="181432"/>
                      </a:cubicBezTo>
                      <a:cubicBezTo>
                        <a:pt x="127281" y="198128"/>
                        <a:pt x="128395" y="198128"/>
                        <a:pt x="125055" y="214824"/>
                      </a:cubicBezTo>
                      <a:cubicBezTo>
                        <a:pt x="123942" y="219277"/>
                        <a:pt x="118376" y="224842"/>
                        <a:pt x="115037" y="223729"/>
                      </a:cubicBezTo>
                      <a:cubicBezTo>
                        <a:pt x="111698" y="223729"/>
                        <a:pt x="109472" y="217051"/>
                        <a:pt x="110585" y="213711"/>
                      </a:cubicBezTo>
                      <a:cubicBezTo>
                        <a:pt x="112811" y="197015"/>
                        <a:pt x="111698" y="197015"/>
                        <a:pt x="113924" y="180319"/>
                      </a:cubicBezTo>
                      <a:cubicBezTo>
                        <a:pt x="116150" y="163623"/>
                        <a:pt x="118376" y="163623"/>
                        <a:pt x="120603" y="146927"/>
                      </a:cubicBezTo>
                      <a:cubicBezTo>
                        <a:pt x="122829" y="130230"/>
                        <a:pt x="122829" y="130230"/>
                        <a:pt x="123942" y="113534"/>
                      </a:cubicBezTo>
                      <a:cubicBezTo>
                        <a:pt x="126168" y="96838"/>
                        <a:pt x="123942" y="96838"/>
                        <a:pt x="125055" y="80142"/>
                      </a:cubicBezTo>
                      <a:cubicBezTo>
                        <a:pt x="126168" y="63446"/>
                        <a:pt x="126168" y="63446"/>
                        <a:pt x="127281" y="46749"/>
                      </a:cubicBezTo>
                      <a:cubicBezTo>
                        <a:pt x="128395" y="30053"/>
                        <a:pt x="128395" y="30053"/>
                        <a:pt x="129508" y="13358"/>
                      </a:cubicBezTo>
                      <a:cubicBezTo>
                        <a:pt x="129508" y="5566"/>
                        <a:pt x="135073" y="0"/>
                        <a:pt x="14175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2" name="任意多边形: 形状 1541" descr="f764f1dd-eed7-4ad6-b8a1-a2d0b10afeed"/>
                <p:cNvSpPr/>
                <p:nvPr/>
              </p:nvSpPr>
              <p:spPr>
                <a:xfrm>
                  <a:off x="409027" y="2360389"/>
                  <a:ext cx="92810" cy="480567"/>
                </a:xfrm>
                <a:custGeom>
                  <a:avLst/>
                  <a:gdLst>
                    <a:gd name="connsiteX0" fmla="*/ 85908 w 92810"/>
                    <a:gd name="connsiteY0" fmla="*/ 307275 h 480567"/>
                    <a:gd name="connsiteX1" fmla="*/ 91473 w 92810"/>
                    <a:gd name="connsiteY1" fmla="*/ 313954 h 480567"/>
                    <a:gd name="connsiteX2" fmla="*/ 88134 w 92810"/>
                    <a:gd name="connsiteY2" fmla="*/ 342894 h 480567"/>
                    <a:gd name="connsiteX3" fmla="*/ 78116 w 92810"/>
                    <a:gd name="connsiteY3" fmla="*/ 370721 h 480567"/>
                    <a:gd name="connsiteX4" fmla="*/ 68099 w 92810"/>
                    <a:gd name="connsiteY4" fmla="*/ 398548 h 480567"/>
                    <a:gd name="connsiteX5" fmla="*/ 56968 w 92810"/>
                    <a:gd name="connsiteY5" fmla="*/ 425262 h 480567"/>
                    <a:gd name="connsiteX6" fmla="*/ 41385 w 92810"/>
                    <a:gd name="connsiteY6" fmla="*/ 450862 h 480567"/>
                    <a:gd name="connsiteX7" fmla="*/ 22462 w 92810"/>
                    <a:gd name="connsiteY7" fmla="*/ 475350 h 480567"/>
                    <a:gd name="connsiteX8" fmla="*/ 4653 w 92810"/>
                    <a:gd name="connsiteY8" fmla="*/ 478689 h 480567"/>
                    <a:gd name="connsiteX9" fmla="*/ 2427 w 92810"/>
                    <a:gd name="connsiteY9" fmla="*/ 464219 h 480567"/>
                    <a:gd name="connsiteX10" fmla="*/ 4653 w 92810"/>
                    <a:gd name="connsiteY10" fmla="*/ 461993 h 480567"/>
                    <a:gd name="connsiteX11" fmla="*/ 22462 w 92810"/>
                    <a:gd name="connsiteY11" fmla="*/ 441958 h 480567"/>
                    <a:gd name="connsiteX12" fmla="*/ 40272 w 92810"/>
                    <a:gd name="connsiteY12" fmla="*/ 418583 h 480567"/>
                    <a:gd name="connsiteX13" fmla="*/ 50289 w 92810"/>
                    <a:gd name="connsiteY13" fmla="*/ 392982 h 480567"/>
                    <a:gd name="connsiteX14" fmla="*/ 64760 w 92810"/>
                    <a:gd name="connsiteY14" fmla="*/ 368495 h 480567"/>
                    <a:gd name="connsiteX15" fmla="*/ 71437 w 92810"/>
                    <a:gd name="connsiteY15" fmla="*/ 341781 h 480567"/>
                    <a:gd name="connsiteX16" fmla="*/ 77003 w 92810"/>
                    <a:gd name="connsiteY16" fmla="*/ 315067 h 480567"/>
                    <a:gd name="connsiteX17" fmla="*/ 85908 w 92810"/>
                    <a:gd name="connsiteY17" fmla="*/ 307275 h 480567"/>
                    <a:gd name="connsiteX18" fmla="*/ 18010 w 92810"/>
                    <a:gd name="connsiteY18" fmla="*/ 69076 h 480567"/>
                    <a:gd name="connsiteX19" fmla="*/ 22462 w 92810"/>
                    <a:gd name="connsiteY19" fmla="*/ 72416 h 480567"/>
                    <a:gd name="connsiteX20" fmla="*/ 36933 w 92810"/>
                    <a:gd name="connsiteY20" fmla="*/ 98017 h 480567"/>
                    <a:gd name="connsiteX21" fmla="*/ 49176 w 92810"/>
                    <a:gd name="connsiteY21" fmla="*/ 123617 h 480567"/>
                    <a:gd name="connsiteX22" fmla="*/ 63646 w 92810"/>
                    <a:gd name="connsiteY22" fmla="*/ 149218 h 480567"/>
                    <a:gd name="connsiteX23" fmla="*/ 71437 w 92810"/>
                    <a:gd name="connsiteY23" fmla="*/ 177045 h 480567"/>
                    <a:gd name="connsiteX24" fmla="*/ 81455 w 92810"/>
                    <a:gd name="connsiteY24" fmla="*/ 203759 h 480567"/>
                    <a:gd name="connsiteX25" fmla="*/ 88134 w 92810"/>
                    <a:gd name="connsiteY25" fmla="*/ 231586 h 480567"/>
                    <a:gd name="connsiteX26" fmla="*/ 92586 w 92810"/>
                    <a:gd name="connsiteY26" fmla="*/ 260526 h 480567"/>
                    <a:gd name="connsiteX27" fmla="*/ 89247 w 92810"/>
                    <a:gd name="connsiteY27" fmla="*/ 289466 h 480567"/>
                    <a:gd name="connsiteX28" fmla="*/ 83681 w 92810"/>
                    <a:gd name="connsiteY28" fmla="*/ 297257 h 480567"/>
                    <a:gd name="connsiteX29" fmla="*/ 78116 w 92810"/>
                    <a:gd name="connsiteY29" fmla="*/ 288353 h 480567"/>
                    <a:gd name="connsiteX30" fmla="*/ 79229 w 92810"/>
                    <a:gd name="connsiteY30" fmla="*/ 260526 h 480567"/>
                    <a:gd name="connsiteX31" fmla="*/ 75890 w 92810"/>
                    <a:gd name="connsiteY31" fmla="*/ 232699 h 480567"/>
                    <a:gd name="connsiteX32" fmla="*/ 72550 w 92810"/>
                    <a:gd name="connsiteY32" fmla="*/ 204872 h 480567"/>
                    <a:gd name="connsiteX33" fmla="*/ 65873 w 92810"/>
                    <a:gd name="connsiteY33" fmla="*/ 177045 h 480567"/>
                    <a:gd name="connsiteX34" fmla="*/ 54741 w 92810"/>
                    <a:gd name="connsiteY34" fmla="*/ 150331 h 480567"/>
                    <a:gd name="connsiteX35" fmla="*/ 40272 w 92810"/>
                    <a:gd name="connsiteY35" fmla="*/ 124730 h 480567"/>
                    <a:gd name="connsiteX36" fmla="*/ 26915 w 92810"/>
                    <a:gd name="connsiteY36" fmla="*/ 99130 h 480567"/>
                    <a:gd name="connsiteX37" fmla="*/ 18010 w 92810"/>
                    <a:gd name="connsiteY37" fmla="*/ 71302 h 480567"/>
                    <a:gd name="connsiteX38" fmla="*/ 18010 w 92810"/>
                    <a:gd name="connsiteY38" fmla="*/ 69076 h 480567"/>
                    <a:gd name="connsiteX39" fmla="*/ 10219 w 92810"/>
                    <a:gd name="connsiteY39" fmla="*/ 66 h 480567"/>
                    <a:gd name="connsiteX40" fmla="*/ 11332 w 92810"/>
                    <a:gd name="connsiteY40" fmla="*/ 26779 h 480567"/>
                    <a:gd name="connsiteX41" fmla="*/ 15784 w 92810"/>
                    <a:gd name="connsiteY41" fmla="*/ 52380 h 480567"/>
                    <a:gd name="connsiteX42" fmla="*/ 14671 w 92810"/>
                    <a:gd name="connsiteY42" fmla="*/ 55719 h 480567"/>
                    <a:gd name="connsiteX43" fmla="*/ 11332 w 92810"/>
                    <a:gd name="connsiteY43" fmla="*/ 55719 h 480567"/>
                    <a:gd name="connsiteX44" fmla="*/ 10219 w 92810"/>
                    <a:gd name="connsiteY44" fmla="*/ 52380 h 480567"/>
                    <a:gd name="connsiteX45" fmla="*/ 5766 w 92810"/>
                    <a:gd name="connsiteY45" fmla="*/ 25667 h 480567"/>
                    <a:gd name="connsiteX46" fmla="*/ 10219 w 92810"/>
                    <a:gd name="connsiteY46" fmla="*/ 66 h 480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92810" h="480567">
                      <a:moveTo>
                        <a:pt x="85908" y="307275"/>
                      </a:moveTo>
                      <a:cubicBezTo>
                        <a:pt x="89247" y="307275"/>
                        <a:pt x="91473" y="312841"/>
                        <a:pt x="91473" y="313954"/>
                      </a:cubicBezTo>
                      <a:cubicBezTo>
                        <a:pt x="89247" y="328423"/>
                        <a:pt x="91473" y="328423"/>
                        <a:pt x="88134" y="342894"/>
                      </a:cubicBezTo>
                      <a:cubicBezTo>
                        <a:pt x="84795" y="357364"/>
                        <a:pt x="81455" y="357364"/>
                        <a:pt x="78116" y="370721"/>
                      </a:cubicBezTo>
                      <a:cubicBezTo>
                        <a:pt x="72550" y="385191"/>
                        <a:pt x="73663" y="385191"/>
                        <a:pt x="68099" y="398548"/>
                      </a:cubicBezTo>
                      <a:cubicBezTo>
                        <a:pt x="62533" y="411904"/>
                        <a:pt x="63646" y="411904"/>
                        <a:pt x="56968" y="425262"/>
                      </a:cubicBezTo>
                      <a:cubicBezTo>
                        <a:pt x="49176" y="438619"/>
                        <a:pt x="49176" y="438619"/>
                        <a:pt x="41385" y="450862"/>
                      </a:cubicBezTo>
                      <a:cubicBezTo>
                        <a:pt x="32480" y="463106"/>
                        <a:pt x="32480" y="463106"/>
                        <a:pt x="22462" y="475350"/>
                      </a:cubicBezTo>
                      <a:cubicBezTo>
                        <a:pt x="18010" y="480915"/>
                        <a:pt x="9106" y="482029"/>
                        <a:pt x="4653" y="478689"/>
                      </a:cubicBezTo>
                      <a:cubicBezTo>
                        <a:pt x="201" y="475350"/>
                        <a:pt x="-2025" y="468672"/>
                        <a:pt x="2427" y="464219"/>
                      </a:cubicBezTo>
                      <a:cubicBezTo>
                        <a:pt x="2427" y="464219"/>
                        <a:pt x="4653" y="461993"/>
                        <a:pt x="4653" y="461993"/>
                      </a:cubicBezTo>
                      <a:cubicBezTo>
                        <a:pt x="14671" y="450862"/>
                        <a:pt x="13558" y="453089"/>
                        <a:pt x="22462" y="441958"/>
                      </a:cubicBezTo>
                      <a:cubicBezTo>
                        <a:pt x="30254" y="429713"/>
                        <a:pt x="32480" y="430827"/>
                        <a:pt x="40272" y="418583"/>
                      </a:cubicBezTo>
                      <a:cubicBezTo>
                        <a:pt x="46950" y="406339"/>
                        <a:pt x="43610" y="405226"/>
                        <a:pt x="50289" y="392982"/>
                      </a:cubicBezTo>
                      <a:cubicBezTo>
                        <a:pt x="56968" y="380738"/>
                        <a:pt x="59194" y="381851"/>
                        <a:pt x="64760" y="368495"/>
                      </a:cubicBezTo>
                      <a:cubicBezTo>
                        <a:pt x="68099" y="355138"/>
                        <a:pt x="68099" y="355138"/>
                        <a:pt x="71437" y="341781"/>
                      </a:cubicBezTo>
                      <a:cubicBezTo>
                        <a:pt x="75890" y="328423"/>
                        <a:pt x="74777" y="328423"/>
                        <a:pt x="77003" y="315067"/>
                      </a:cubicBezTo>
                      <a:cubicBezTo>
                        <a:pt x="78116" y="311728"/>
                        <a:pt x="82568" y="307275"/>
                        <a:pt x="85908" y="307275"/>
                      </a:cubicBezTo>
                      <a:close/>
                      <a:moveTo>
                        <a:pt x="18010" y="69076"/>
                      </a:moveTo>
                      <a:cubicBezTo>
                        <a:pt x="21349" y="70189"/>
                        <a:pt x="22462" y="71302"/>
                        <a:pt x="22462" y="72416"/>
                      </a:cubicBezTo>
                      <a:cubicBezTo>
                        <a:pt x="28028" y="85772"/>
                        <a:pt x="30254" y="84659"/>
                        <a:pt x="36933" y="98017"/>
                      </a:cubicBezTo>
                      <a:cubicBezTo>
                        <a:pt x="43610" y="111373"/>
                        <a:pt x="42497" y="111373"/>
                        <a:pt x="49176" y="123617"/>
                      </a:cubicBezTo>
                      <a:cubicBezTo>
                        <a:pt x="55855" y="136975"/>
                        <a:pt x="56968" y="135861"/>
                        <a:pt x="63646" y="149218"/>
                      </a:cubicBezTo>
                      <a:cubicBezTo>
                        <a:pt x="70324" y="162574"/>
                        <a:pt x="65873" y="163687"/>
                        <a:pt x="71437" y="177045"/>
                      </a:cubicBezTo>
                      <a:cubicBezTo>
                        <a:pt x="77003" y="190402"/>
                        <a:pt x="77003" y="190402"/>
                        <a:pt x="81455" y="203759"/>
                      </a:cubicBezTo>
                      <a:cubicBezTo>
                        <a:pt x="84795" y="218228"/>
                        <a:pt x="85908" y="217115"/>
                        <a:pt x="88134" y="231586"/>
                      </a:cubicBezTo>
                      <a:cubicBezTo>
                        <a:pt x="90360" y="246055"/>
                        <a:pt x="91473" y="246055"/>
                        <a:pt x="92586" y="260526"/>
                      </a:cubicBezTo>
                      <a:cubicBezTo>
                        <a:pt x="93700" y="274996"/>
                        <a:pt x="90360" y="274996"/>
                        <a:pt x="89247" y="289466"/>
                      </a:cubicBezTo>
                      <a:cubicBezTo>
                        <a:pt x="89247" y="292806"/>
                        <a:pt x="87021" y="298370"/>
                        <a:pt x="83681" y="297257"/>
                      </a:cubicBezTo>
                      <a:cubicBezTo>
                        <a:pt x="80342" y="297257"/>
                        <a:pt x="77003" y="292806"/>
                        <a:pt x="78116" y="288353"/>
                      </a:cubicBezTo>
                      <a:cubicBezTo>
                        <a:pt x="79229" y="274996"/>
                        <a:pt x="80342" y="274996"/>
                        <a:pt x="79229" y="260526"/>
                      </a:cubicBezTo>
                      <a:cubicBezTo>
                        <a:pt x="79229" y="246055"/>
                        <a:pt x="78116" y="246055"/>
                        <a:pt x="75890" y="232699"/>
                      </a:cubicBezTo>
                      <a:cubicBezTo>
                        <a:pt x="74777" y="219342"/>
                        <a:pt x="74777" y="219342"/>
                        <a:pt x="72550" y="204872"/>
                      </a:cubicBezTo>
                      <a:cubicBezTo>
                        <a:pt x="68099" y="191514"/>
                        <a:pt x="70324" y="190402"/>
                        <a:pt x="65873" y="177045"/>
                      </a:cubicBezTo>
                      <a:cubicBezTo>
                        <a:pt x="61420" y="163687"/>
                        <a:pt x="61420" y="163687"/>
                        <a:pt x="54741" y="150331"/>
                      </a:cubicBezTo>
                      <a:cubicBezTo>
                        <a:pt x="49176" y="136975"/>
                        <a:pt x="46950" y="138087"/>
                        <a:pt x="40272" y="124730"/>
                      </a:cubicBezTo>
                      <a:cubicBezTo>
                        <a:pt x="33593" y="111373"/>
                        <a:pt x="33593" y="111373"/>
                        <a:pt x="26915" y="99130"/>
                      </a:cubicBezTo>
                      <a:cubicBezTo>
                        <a:pt x="21349" y="85772"/>
                        <a:pt x="23575" y="84659"/>
                        <a:pt x="18010" y="71302"/>
                      </a:cubicBezTo>
                      <a:cubicBezTo>
                        <a:pt x="18010" y="70189"/>
                        <a:pt x="16897" y="69076"/>
                        <a:pt x="18010" y="69076"/>
                      </a:cubicBezTo>
                      <a:close/>
                      <a:moveTo>
                        <a:pt x="10219" y="66"/>
                      </a:moveTo>
                      <a:cubicBezTo>
                        <a:pt x="13558" y="1179"/>
                        <a:pt x="9106" y="13422"/>
                        <a:pt x="11332" y="26779"/>
                      </a:cubicBezTo>
                      <a:cubicBezTo>
                        <a:pt x="13558" y="39023"/>
                        <a:pt x="12445" y="40136"/>
                        <a:pt x="15784" y="52380"/>
                      </a:cubicBezTo>
                      <a:cubicBezTo>
                        <a:pt x="15784" y="54606"/>
                        <a:pt x="15784" y="55719"/>
                        <a:pt x="14671" y="55719"/>
                      </a:cubicBezTo>
                      <a:cubicBezTo>
                        <a:pt x="12445" y="55719"/>
                        <a:pt x="12445" y="57945"/>
                        <a:pt x="11332" y="55719"/>
                      </a:cubicBezTo>
                      <a:cubicBezTo>
                        <a:pt x="11332" y="55719"/>
                        <a:pt x="10219" y="52380"/>
                        <a:pt x="10219" y="52380"/>
                      </a:cubicBezTo>
                      <a:cubicBezTo>
                        <a:pt x="7993" y="39023"/>
                        <a:pt x="6880" y="39023"/>
                        <a:pt x="5766" y="25667"/>
                      </a:cubicBezTo>
                      <a:cubicBezTo>
                        <a:pt x="4653" y="12309"/>
                        <a:pt x="7993" y="-1047"/>
                        <a:pt x="10219" y="6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3" name="任意多边形: 形状 1542" descr="4f7e619b-90cc-424b-a1b0-01004e49173c"/>
                <p:cNvSpPr/>
                <p:nvPr/>
              </p:nvSpPr>
              <p:spPr>
                <a:xfrm>
                  <a:off x="449299" y="2893447"/>
                  <a:ext cx="266462" cy="457860"/>
                </a:xfrm>
                <a:custGeom>
                  <a:avLst/>
                  <a:gdLst>
                    <a:gd name="connsiteX0" fmla="*/ 242651 w 266462"/>
                    <a:gd name="connsiteY0" fmla="*/ 398654 h 457860"/>
                    <a:gd name="connsiteX1" fmla="*/ 245991 w 266462"/>
                    <a:gd name="connsiteY1" fmla="*/ 398654 h 457860"/>
                    <a:gd name="connsiteX2" fmla="*/ 247104 w 266462"/>
                    <a:gd name="connsiteY2" fmla="*/ 401993 h 457860"/>
                    <a:gd name="connsiteX3" fmla="*/ 250443 w 266462"/>
                    <a:gd name="connsiteY3" fmla="*/ 416464 h 457860"/>
                    <a:gd name="connsiteX4" fmla="*/ 256008 w 266462"/>
                    <a:gd name="connsiteY4" fmla="*/ 429821 h 457860"/>
                    <a:gd name="connsiteX5" fmla="*/ 263799 w 266462"/>
                    <a:gd name="connsiteY5" fmla="*/ 448743 h 457860"/>
                    <a:gd name="connsiteX6" fmla="*/ 266026 w 266462"/>
                    <a:gd name="connsiteY6" fmla="*/ 457647 h 457860"/>
                    <a:gd name="connsiteX7" fmla="*/ 260460 w 266462"/>
                    <a:gd name="connsiteY7" fmla="*/ 449856 h 457860"/>
                    <a:gd name="connsiteX8" fmla="*/ 251555 w 266462"/>
                    <a:gd name="connsiteY8" fmla="*/ 432047 h 457860"/>
                    <a:gd name="connsiteX9" fmla="*/ 245991 w 266462"/>
                    <a:gd name="connsiteY9" fmla="*/ 417576 h 457860"/>
                    <a:gd name="connsiteX10" fmla="*/ 241538 w 266462"/>
                    <a:gd name="connsiteY10" fmla="*/ 403106 h 457860"/>
                    <a:gd name="connsiteX11" fmla="*/ 242651 w 266462"/>
                    <a:gd name="connsiteY11" fmla="*/ 398654 h 457860"/>
                    <a:gd name="connsiteX12" fmla="*/ 209259 w 266462"/>
                    <a:gd name="connsiteY12" fmla="*/ 121498 h 457860"/>
                    <a:gd name="connsiteX13" fmla="*/ 220390 w 266462"/>
                    <a:gd name="connsiteY13" fmla="*/ 128176 h 457860"/>
                    <a:gd name="connsiteX14" fmla="*/ 225955 w 266462"/>
                    <a:gd name="connsiteY14" fmla="*/ 143759 h 457860"/>
                    <a:gd name="connsiteX15" fmla="*/ 230407 w 266462"/>
                    <a:gd name="connsiteY15" fmla="*/ 159342 h 457860"/>
                    <a:gd name="connsiteX16" fmla="*/ 237086 w 266462"/>
                    <a:gd name="connsiteY16" fmla="*/ 190508 h 457860"/>
                    <a:gd name="connsiteX17" fmla="*/ 238199 w 266462"/>
                    <a:gd name="connsiteY17" fmla="*/ 222788 h 457860"/>
                    <a:gd name="connsiteX18" fmla="*/ 237086 w 266462"/>
                    <a:gd name="connsiteY18" fmla="*/ 255068 h 457860"/>
                    <a:gd name="connsiteX19" fmla="*/ 235972 w 266462"/>
                    <a:gd name="connsiteY19" fmla="*/ 286234 h 457860"/>
                    <a:gd name="connsiteX20" fmla="*/ 237086 w 266462"/>
                    <a:gd name="connsiteY20" fmla="*/ 317399 h 457860"/>
                    <a:gd name="connsiteX21" fmla="*/ 238199 w 266462"/>
                    <a:gd name="connsiteY21" fmla="*/ 348566 h 457860"/>
                    <a:gd name="connsiteX22" fmla="*/ 238199 w 266462"/>
                    <a:gd name="connsiteY22" fmla="*/ 379732 h 457860"/>
                    <a:gd name="connsiteX23" fmla="*/ 231520 w 266462"/>
                    <a:gd name="connsiteY23" fmla="*/ 348566 h 457860"/>
                    <a:gd name="connsiteX24" fmla="*/ 231520 w 266462"/>
                    <a:gd name="connsiteY24" fmla="*/ 316287 h 457860"/>
                    <a:gd name="connsiteX25" fmla="*/ 229294 w 266462"/>
                    <a:gd name="connsiteY25" fmla="*/ 285121 h 457860"/>
                    <a:gd name="connsiteX26" fmla="*/ 232633 w 266462"/>
                    <a:gd name="connsiteY26" fmla="*/ 253954 h 457860"/>
                    <a:gd name="connsiteX27" fmla="*/ 230407 w 266462"/>
                    <a:gd name="connsiteY27" fmla="*/ 222788 h 457860"/>
                    <a:gd name="connsiteX28" fmla="*/ 225955 w 266462"/>
                    <a:gd name="connsiteY28" fmla="*/ 191622 h 457860"/>
                    <a:gd name="connsiteX29" fmla="*/ 217050 w 266462"/>
                    <a:gd name="connsiteY29" fmla="*/ 161568 h 457860"/>
                    <a:gd name="connsiteX30" fmla="*/ 213711 w 266462"/>
                    <a:gd name="connsiteY30" fmla="*/ 145985 h 457860"/>
                    <a:gd name="connsiteX31" fmla="*/ 209259 w 266462"/>
                    <a:gd name="connsiteY31" fmla="*/ 131515 h 457860"/>
                    <a:gd name="connsiteX32" fmla="*/ 209259 w 266462"/>
                    <a:gd name="connsiteY32" fmla="*/ 121498 h 457860"/>
                    <a:gd name="connsiteX33" fmla="*/ 15583 w 266462"/>
                    <a:gd name="connsiteY33" fmla="*/ 172 h 457860"/>
                    <a:gd name="connsiteX34" fmla="*/ 20035 w 266462"/>
                    <a:gd name="connsiteY34" fmla="*/ 172 h 457860"/>
                    <a:gd name="connsiteX35" fmla="*/ 54541 w 266462"/>
                    <a:gd name="connsiteY35" fmla="*/ 6851 h 457860"/>
                    <a:gd name="connsiteX36" fmla="*/ 72350 w 266462"/>
                    <a:gd name="connsiteY36" fmla="*/ 12416 h 457860"/>
                    <a:gd name="connsiteX37" fmla="*/ 90160 w 266462"/>
                    <a:gd name="connsiteY37" fmla="*/ 19095 h 457860"/>
                    <a:gd name="connsiteX38" fmla="*/ 125778 w 266462"/>
                    <a:gd name="connsiteY38" fmla="*/ 31338 h 457860"/>
                    <a:gd name="connsiteX39" fmla="*/ 154718 w 266462"/>
                    <a:gd name="connsiteY39" fmla="*/ 52486 h 457860"/>
                    <a:gd name="connsiteX40" fmla="*/ 182545 w 266462"/>
                    <a:gd name="connsiteY40" fmla="*/ 74749 h 457860"/>
                    <a:gd name="connsiteX41" fmla="*/ 205919 w 266462"/>
                    <a:gd name="connsiteY41" fmla="*/ 100348 h 457860"/>
                    <a:gd name="connsiteX42" fmla="*/ 204806 w 266462"/>
                    <a:gd name="connsiteY42" fmla="*/ 111480 h 457860"/>
                    <a:gd name="connsiteX43" fmla="*/ 192563 w 266462"/>
                    <a:gd name="connsiteY43" fmla="*/ 107027 h 457860"/>
                    <a:gd name="connsiteX44" fmla="*/ 169188 w 266462"/>
                    <a:gd name="connsiteY44" fmla="*/ 83653 h 457860"/>
                    <a:gd name="connsiteX45" fmla="*/ 144701 w 266462"/>
                    <a:gd name="connsiteY45" fmla="*/ 61391 h 457860"/>
                    <a:gd name="connsiteX46" fmla="*/ 114648 w 266462"/>
                    <a:gd name="connsiteY46" fmla="*/ 44695 h 457860"/>
                    <a:gd name="connsiteX47" fmla="*/ 81255 w 266462"/>
                    <a:gd name="connsiteY47" fmla="*/ 33564 h 457860"/>
                    <a:gd name="connsiteX48" fmla="*/ 64559 w 266462"/>
                    <a:gd name="connsiteY48" fmla="*/ 29112 h 457860"/>
                    <a:gd name="connsiteX49" fmla="*/ 47862 w 266462"/>
                    <a:gd name="connsiteY49" fmla="*/ 25773 h 457860"/>
                    <a:gd name="connsiteX50" fmla="*/ 13357 w 266462"/>
                    <a:gd name="connsiteY50" fmla="*/ 20208 h 457860"/>
                    <a:gd name="connsiteX51" fmla="*/ 0 w 266462"/>
                    <a:gd name="connsiteY51" fmla="*/ 9077 h 457860"/>
                    <a:gd name="connsiteX52" fmla="*/ 15583 w 266462"/>
                    <a:gd name="connsiteY52" fmla="*/ 172 h 457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266462" h="457859">
                      <a:moveTo>
                        <a:pt x="242651" y="398654"/>
                      </a:moveTo>
                      <a:cubicBezTo>
                        <a:pt x="244877" y="398654"/>
                        <a:pt x="244877" y="396428"/>
                        <a:pt x="245991" y="398654"/>
                      </a:cubicBezTo>
                      <a:cubicBezTo>
                        <a:pt x="245991" y="398654"/>
                        <a:pt x="247104" y="401993"/>
                        <a:pt x="247104" y="401993"/>
                      </a:cubicBezTo>
                      <a:cubicBezTo>
                        <a:pt x="248217" y="408672"/>
                        <a:pt x="249330" y="413125"/>
                        <a:pt x="250443" y="416464"/>
                      </a:cubicBezTo>
                      <a:cubicBezTo>
                        <a:pt x="251555" y="419802"/>
                        <a:pt x="252668" y="423142"/>
                        <a:pt x="256008" y="429821"/>
                      </a:cubicBezTo>
                      <a:cubicBezTo>
                        <a:pt x="258234" y="436499"/>
                        <a:pt x="261573" y="443178"/>
                        <a:pt x="263799" y="448743"/>
                      </a:cubicBezTo>
                      <a:cubicBezTo>
                        <a:pt x="266026" y="454308"/>
                        <a:pt x="267139" y="457647"/>
                        <a:pt x="266026" y="457647"/>
                      </a:cubicBezTo>
                      <a:cubicBezTo>
                        <a:pt x="264913" y="458761"/>
                        <a:pt x="262686" y="455421"/>
                        <a:pt x="260460" y="449856"/>
                      </a:cubicBezTo>
                      <a:cubicBezTo>
                        <a:pt x="258234" y="445403"/>
                        <a:pt x="254894" y="438725"/>
                        <a:pt x="251555" y="432047"/>
                      </a:cubicBezTo>
                      <a:cubicBezTo>
                        <a:pt x="248217" y="425368"/>
                        <a:pt x="247104" y="422030"/>
                        <a:pt x="245991" y="417576"/>
                      </a:cubicBezTo>
                      <a:cubicBezTo>
                        <a:pt x="244877" y="414238"/>
                        <a:pt x="243764" y="410899"/>
                        <a:pt x="241538" y="403106"/>
                      </a:cubicBezTo>
                      <a:cubicBezTo>
                        <a:pt x="240425" y="400880"/>
                        <a:pt x="241538" y="399767"/>
                        <a:pt x="242651" y="398654"/>
                      </a:cubicBezTo>
                      <a:close/>
                      <a:moveTo>
                        <a:pt x="209259" y="121498"/>
                      </a:moveTo>
                      <a:cubicBezTo>
                        <a:pt x="212598" y="120385"/>
                        <a:pt x="218164" y="123724"/>
                        <a:pt x="220390" y="128176"/>
                      </a:cubicBezTo>
                      <a:cubicBezTo>
                        <a:pt x="223729" y="135967"/>
                        <a:pt x="224841" y="139307"/>
                        <a:pt x="225955" y="143759"/>
                      </a:cubicBezTo>
                      <a:cubicBezTo>
                        <a:pt x="227067" y="148212"/>
                        <a:pt x="228181" y="151551"/>
                        <a:pt x="230407" y="159342"/>
                      </a:cubicBezTo>
                      <a:cubicBezTo>
                        <a:pt x="234859" y="174926"/>
                        <a:pt x="234859" y="174926"/>
                        <a:pt x="237086" y="190508"/>
                      </a:cubicBezTo>
                      <a:cubicBezTo>
                        <a:pt x="239312" y="206091"/>
                        <a:pt x="238199" y="206091"/>
                        <a:pt x="238199" y="222788"/>
                      </a:cubicBezTo>
                      <a:cubicBezTo>
                        <a:pt x="238199" y="238370"/>
                        <a:pt x="238199" y="238370"/>
                        <a:pt x="237086" y="255068"/>
                      </a:cubicBezTo>
                      <a:cubicBezTo>
                        <a:pt x="237086" y="270650"/>
                        <a:pt x="237086" y="270650"/>
                        <a:pt x="235972" y="286234"/>
                      </a:cubicBezTo>
                      <a:cubicBezTo>
                        <a:pt x="235972" y="301816"/>
                        <a:pt x="237086" y="301816"/>
                        <a:pt x="237086" y="317399"/>
                      </a:cubicBezTo>
                      <a:cubicBezTo>
                        <a:pt x="237086" y="332983"/>
                        <a:pt x="237086" y="332983"/>
                        <a:pt x="238199" y="348566"/>
                      </a:cubicBezTo>
                      <a:cubicBezTo>
                        <a:pt x="239312" y="364149"/>
                        <a:pt x="235972" y="364149"/>
                        <a:pt x="238199" y="379732"/>
                      </a:cubicBezTo>
                      <a:cubicBezTo>
                        <a:pt x="235972" y="364149"/>
                        <a:pt x="233746" y="364149"/>
                        <a:pt x="231520" y="348566"/>
                      </a:cubicBezTo>
                      <a:cubicBezTo>
                        <a:pt x="230407" y="332983"/>
                        <a:pt x="231520" y="332983"/>
                        <a:pt x="231520" y="316287"/>
                      </a:cubicBezTo>
                      <a:cubicBezTo>
                        <a:pt x="231520" y="300703"/>
                        <a:pt x="230407" y="300703"/>
                        <a:pt x="229294" y="285121"/>
                      </a:cubicBezTo>
                      <a:cubicBezTo>
                        <a:pt x="229294" y="269537"/>
                        <a:pt x="233746" y="269537"/>
                        <a:pt x="232633" y="253954"/>
                      </a:cubicBezTo>
                      <a:cubicBezTo>
                        <a:pt x="232633" y="238370"/>
                        <a:pt x="231520" y="238370"/>
                        <a:pt x="230407" y="222788"/>
                      </a:cubicBezTo>
                      <a:cubicBezTo>
                        <a:pt x="229294" y="207204"/>
                        <a:pt x="228181" y="207204"/>
                        <a:pt x="225955" y="191622"/>
                      </a:cubicBezTo>
                      <a:cubicBezTo>
                        <a:pt x="222616" y="176039"/>
                        <a:pt x="221503" y="176039"/>
                        <a:pt x="217050" y="161568"/>
                      </a:cubicBezTo>
                      <a:cubicBezTo>
                        <a:pt x="214824" y="153778"/>
                        <a:pt x="213711" y="150438"/>
                        <a:pt x="213711" y="145985"/>
                      </a:cubicBezTo>
                      <a:cubicBezTo>
                        <a:pt x="212598" y="142646"/>
                        <a:pt x="212598" y="138194"/>
                        <a:pt x="209259" y="131515"/>
                      </a:cubicBezTo>
                      <a:cubicBezTo>
                        <a:pt x="207032" y="128176"/>
                        <a:pt x="205919" y="122611"/>
                        <a:pt x="209259" y="121498"/>
                      </a:cubicBezTo>
                      <a:close/>
                      <a:moveTo>
                        <a:pt x="15583" y="172"/>
                      </a:moveTo>
                      <a:cubicBezTo>
                        <a:pt x="16696" y="172"/>
                        <a:pt x="20035" y="172"/>
                        <a:pt x="20035" y="172"/>
                      </a:cubicBezTo>
                      <a:cubicBezTo>
                        <a:pt x="38958" y="2398"/>
                        <a:pt x="35619" y="2398"/>
                        <a:pt x="54541" y="6851"/>
                      </a:cubicBezTo>
                      <a:cubicBezTo>
                        <a:pt x="63446" y="9077"/>
                        <a:pt x="67897" y="10190"/>
                        <a:pt x="72350" y="12416"/>
                      </a:cubicBezTo>
                      <a:cubicBezTo>
                        <a:pt x="76802" y="14642"/>
                        <a:pt x="81255" y="15755"/>
                        <a:pt x="90160" y="19095"/>
                      </a:cubicBezTo>
                      <a:cubicBezTo>
                        <a:pt x="107969" y="25773"/>
                        <a:pt x="109082" y="23546"/>
                        <a:pt x="125778" y="31338"/>
                      </a:cubicBezTo>
                      <a:cubicBezTo>
                        <a:pt x="141361" y="40243"/>
                        <a:pt x="140248" y="42469"/>
                        <a:pt x="154718" y="52486"/>
                      </a:cubicBezTo>
                      <a:cubicBezTo>
                        <a:pt x="168075" y="63617"/>
                        <a:pt x="169188" y="62504"/>
                        <a:pt x="182545" y="74749"/>
                      </a:cubicBezTo>
                      <a:cubicBezTo>
                        <a:pt x="194789" y="86992"/>
                        <a:pt x="195902" y="86992"/>
                        <a:pt x="205919" y="100348"/>
                      </a:cubicBezTo>
                      <a:cubicBezTo>
                        <a:pt x="208145" y="103689"/>
                        <a:pt x="208145" y="110367"/>
                        <a:pt x="204806" y="111480"/>
                      </a:cubicBezTo>
                      <a:cubicBezTo>
                        <a:pt x="202580" y="112593"/>
                        <a:pt x="197015" y="109254"/>
                        <a:pt x="192563" y="107027"/>
                      </a:cubicBezTo>
                      <a:cubicBezTo>
                        <a:pt x="182545" y="93671"/>
                        <a:pt x="180318" y="94784"/>
                        <a:pt x="169188" y="83653"/>
                      </a:cubicBezTo>
                      <a:cubicBezTo>
                        <a:pt x="156944" y="72521"/>
                        <a:pt x="159170" y="71410"/>
                        <a:pt x="144701" y="61391"/>
                      </a:cubicBezTo>
                      <a:cubicBezTo>
                        <a:pt x="130230" y="51373"/>
                        <a:pt x="130230" y="52486"/>
                        <a:pt x="114648" y="44695"/>
                      </a:cubicBezTo>
                      <a:cubicBezTo>
                        <a:pt x="97951" y="38017"/>
                        <a:pt x="97951" y="39130"/>
                        <a:pt x="81255" y="33564"/>
                      </a:cubicBezTo>
                      <a:cubicBezTo>
                        <a:pt x="73463" y="31338"/>
                        <a:pt x="69011" y="30225"/>
                        <a:pt x="64559" y="29112"/>
                      </a:cubicBezTo>
                      <a:cubicBezTo>
                        <a:pt x="61220" y="29112"/>
                        <a:pt x="56767" y="27999"/>
                        <a:pt x="47862" y="25773"/>
                      </a:cubicBezTo>
                      <a:cubicBezTo>
                        <a:pt x="31167" y="22433"/>
                        <a:pt x="31167" y="22433"/>
                        <a:pt x="13357" y="20208"/>
                      </a:cubicBezTo>
                      <a:cubicBezTo>
                        <a:pt x="5566" y="20208"/>
                        <a:pt x="0" y="14642"/>
                        <a:pt x="0" y="9077"/>
                      </a:cubicBezTo>
                      <a:cubicBezTo>
                        <a:pt x="0" y="3511"/>
                        <a:pt x="6679" y="-941"/>
                        <a:pt x="15583" y="17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4" name="任意多边形: 形状 1543" descr="bab33bc8-7a56-494a-acff-d5245967fc84"/>
                <p:cNvSpPr/>
                <p:nvPr/>
              </p:nvSpPr>
              <p:spPr>
                <a:xfrm>
                  <a:off x="1" y="3278003"/>
                  <a:ext cx="306009" cy="312838"/>
                </a:xfrm>
                <a:custGeom>
                  <a:avLst/>
                  <a:gdLst>
                    <a:gd name="connsiteX0" fmla="*/ 0 w 306009"/>
                    <a:gd name="connsiteY0" fmla="*/ 0 h 312838"/>
                    <a:gd name="connsiteX1" fmla="*/ 28556 w 306009"/>
                    <a:gd name="connsiteY1" fmla="*/ 4080 h 312838"/>
                    <a:gd name="connsiteX2" fmla="*/ 57496 w 306009"/>
                    <a:gd name="connsiteY2" fmla="*/ 14098 h 312838"/>
                    <a:gd name="connsiteX3" fmla="*/ 84210 w 306009"/>
                    <a:gd name="connsiteY3" fmla="*/ 28567 h 312838"/>
                    <a:gd name="connsiteX4" fmla="*/ 107585 w 306009"/>
                    <a:gd name="connsiteY4" fmla="*/ 46376 h 312838"/>
                    <a:gd name="connsiteX5" fmla="*/ 126507 w 306009"/>
                    <a:gd name="connsiteY5" fmla="*/ 67525 h 312838"/>
                    <a:gd name="connsiteX6" fmla="*/ 143204 w 306009"/>
                    <a:gd name="connsiteY6" fmla="*/ 89787 h 312838"/>
                    <a:gd name="connsiteX7" fmla="*/ 172144 w 306009"/>
                    <a:gd name="connsiteY7" fmla="*/ 135423 h 312838"/>
                    <a:gd name="connsiteX8" fmla="*/ 201083 w 306009"/>
                    <a:gd name="connsiteY8" fmla="*/ 181059 h 312838"/>
                    <a:gd name="connsiteX9" fmla="*/ 232250 w 306009"/>
                    <a:gd name="connsiteY9" fmla="*/ 225582 h 312838"/>
                    <a:gd name="connsiteX10" fmla="*/ 265642 w 306009"/>
                    <a:gd name="connsiteY10" fmla="*/ 267879 h 312838"/>
                    <a:gd name="connsiteX11" fmla="*/ 302374 w 306009"/>
                    <a:gd name="connsiteY11" fmla="*/ 307949 h 312838"/>
                    <a:gd name="connsiteX12" fmla="*/ 305713 w 306009"/>
                    <a:gd name="connsiteY12" fmla="*/ 312402 h 312838"/>
                    <a:gd name="connsiteX13" fmla="*/ 301261 w 306009"/>
                    <a:gd name="connsiteY13" fmla="*/ 310176 h 312838"/>
                    <a:gd name="connsiteX14" fmla="*/ 258964 w 306009"/>
                    <a:gd name="connsiteY14" fmla="*/ 272331 h 312838"/>
                    <a:gd name="connsiteX15" fmla="*/ 225572 w 306009"/>
                    <a:gd name="connsiteY15" fmla="*/ 228921 h 312838"/>
                    <a:gd name="connsiteX16" fmla="*/ 193292 w 306009"/>
                    <a:gd name="connsiteY16" fmla="*/ 184398 h 312838"/>
                    <a:gd name="connsiteX17" fmla="*/ 167691 w 306009"/>
                    <a:gd name="connsiteY17" fmla="*/ 137649 h 312838"/>
                    <a:gd name="connsiteX18" fmla="*/ 136525 w 306009"/>
                    <a:gd name="connsiteY18" fmla="*/ 94238 h 312838"/>
                    <a:gd name="connsiteX19" fmla="*/ 118716 w 306009"/>
                    <a:gd name="connsiteY19" fmla="*/ 73090 h 312838"/>
                    <a:gd name="connsiteX20" fmla="*/ 99793 w 306009"/>
                    <a:gd name="connsiteY20" fmla="*/ 54168 h 312838"/>
                    <a:gd name="connsiteX21" fmla="*/ 77532 w 306009"/>
                    <a:gd name="connsiteY21" fmla="*/ 37472 h 312838"/>
                    <a:gd name="connsiteX22" fmla="*/ 53044 w 306009"/>
                    <a:gd name="connsiteY22" fmla="*/ 25228 h 312838"/>
                    <a:gd name="connsiteX23" fmla="*/ 26330 w 306009"/>
                    <a:gd name="connsiteY23" fmla="*/ 15211 h 312838"/>
                    <a:gd name="connsiteX24" fmla="*/ 0 w 306009"/>
                    <a:gd name="connsiteY24" fmla="*/ 10147 h 312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6009" h="312838">
                      <a:moveTo>
                        <a:pt x="0" y="0"/>
                      </a:moveTo>
                      <a:lnTo>
                        <a:pt x="28556" y="4080"/>
                      </a:lnTo>
                      <a:cubicBezTo>
                        <a:pt x="35235" y="6306"/>
                        <a:pt x="43026" y="8532"/>
                        <a:pt x="57496" y="14098"/>
                      </a:cubicBezTo>
                      <a:cubicBezTo>
                        <a:pt x="71966" y="20775"/>
                        <a:pt x="77532" y="24115"/>
                        <a:pt x="84210" y="28567"/>
                      </a:cubicBezTo>
                      <a:cubicBezTo>
                        <a:pt x="90889" y="31907"/>
                        <a:pt x="96454" y="36359"/>
                        <a:pt x="107585" y="46376"/>
                      </a:cubicBezTo>
                      <a:cubicBezTo>
                        <a:pt x="117603" y="56394"/>
                        <a:pt x="122054" y="61960"/>
                        <a:pt x="126507" y="67525"/>
                      </a:cubicBezTo>
                      <a:cubicBezTo>
                        <a:pt x="130959" y="73090"/>
                        <a:pt x="135412" y="78656"/>
                        <a:pt x="143204" y="89787"/>
                      </a:cubicBezTo>
                      <a:cubicBezTo>
                        <a:pt x="158787" y="112048"/>
                        <a:pt x="157673" y="113161"/>
                        <a:pt x="172144" y="135423"/>
                      </a:cubicBezTo>
                      <a:cubicBezTo>
                        <a:pt x="186614" y="158797"/>
                        <a:pt x="186614" y="158797"/>
                        <a:pt x="201083" y="181059"/>
                      </a:cubicBezTo>
                      <a:cubicBezTo>
                        <a:pt x="215554" y="204434"/>
                        <a:pt x="216667" y="203320"/>
                        <a:pt x="232250" y="225582"/>
                      </a:cubicBezTo>
                      <a:cubicBezTo>
                        <a:pt x="247833" y="246731"/>
                        <a:pt x="247833" y="246731"/>
                        <a:pt x="265642" y="267879"/>
                      </a:cubicBezTo>
                      <a:cubicBezTo>
                        <a:pt x="283451" y="287914"/>
                        <a:pt x="281225" y="289027"/>
                        <a:pt x="302374" y="307949"/>
                      </a:cubicBezTo>
                      <a:cubicBezTo>
                        <a:pt x="304601" y="309063"/>
                        <a:pt x="306826" y="310176"/>
                        <a:pt x="305713" y="312402"/>
                      </a:cubicBezTo>
                      <a:cubicBezTo>
                        <a:pt x="304601" y="313515"/>
                        <a:pt x="303488" y="312402"/>
                        <a:pt x="301261" y="310176"/>
                      </a:cubicBezTo>
                      <a:cubicBezTo>
                        <a:pt x="280112" y="291253"/>
                        <a:pt x="277887" y="292366"/>
                        <a:pt x="258964" y="272331"/>
                      </a:cubicBezTo>
                      <a:cubicBezTo>
                        <a:pt x="241155" y="251183"/>
                        <a:pt x="242268" y="251183"/>
                        <a:pt x="225572" y="228921"/>
                      </a:cubicBezTo>
                      <a:cubicBezTo>
                        <a:pt x="208875" y="206659"/>
                        <a:pt x="207762" y="206659"/>
                        <a:pt x="193292" y="184398"/>
                      </a:cubicBezTo>
                      <a:cubicBezTo>
                        <a:pt x="178822" y="162137"/>
                        <a:pt x="182161" y="159910"/>
                        <a:pt x="167691" y="137649"/>
                      </a:cubicBezTo>
                      <a:cubicBezTo>
                        <a:pt x="153221" y="115388"/>
                        <a:pt x="152108" y="116501"/>
                        <a:pt x="136525" y="94238"/>
                      </a:cubicBezTo>
                      <a:cubicBezTo>
                        <a:pt x="127620" y="83108"/>
                        <a:pt x="123168" y="77543"/>
                        <a:pt x="118716" y="73090"/>
                      </a:cubicBezTo>
                      <a:cubicBezTo>
                        <a:pt x="114264" y="68639"/>
                        <a:pt x="109811" y="63073"/>
                        <a:pt x="99793" y="54168"/>
                      </a:cubicBezTo>
                      <a:cubicBezTo>
                        <a:pt x="89776" y="45263"/>
                        <a:pt x="83097" y="40812"/>
                        <a:pt x="77532" y="37472"/>
                      </a:cubicBezTo>
                      <a:cubicBezTo>
                        <a:pt x="71966" y="34133"/>
                        <a:pt x="66401" y="30793"/>
                        <a:pt x="53044" y="25228"/>
                      </a:cubicBezTo>
                      <a:cubicBezTo>
                        <a:pt x="39687" y="19663"/>
                        <a:pt x="33009" y="17436"/>
                        <a:pt x="26330" y="15211"/>
                      </a:cubicBezTo>
                      <a:lnTo>
                        <a:pt x="0" y="10147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5" name="任意多边形: 形状 1544" descr="e7a159af-52ad-43ff-9404-ee6a1bd1f645"/>
                <p:cNvSpPr/>
                <p:nvPr/>
              </p:nvSpPr>
              <p:spPr>
                <a:xfrm>
                  <a:off x="332137" y="3606352"/>
                  <a:ext cx="108258" cy="46822"/>
                </a:xfrm>
                <a:custGeom>
                  <a:avLst/>
                  <a:gdLst>
                    <a:gd name="connsiteX0" fmla="*/ 568 w 108258"/>
                    <a:gd name="connsiteY0" fmla="*/ 610 h 46822"/>
                    <a:gd name="connsiteX1" fmla="*/ 2516 w 108258"/>
                    <a:gd name="connsiteY1" fmla="*/ 749 h 46822"/>
                    <a:gd name="connsiteX2" fmla="*/ 8081 w 108258"/>
                    <a:gd name="connsiteY2" fmla="*/ 4089 h 46822"/>
                    <a:gd name="connsiteX3" fmla="*/ 54830 w 108258"/>
                    <a:gd name="connsiteY3" fmla="*/ 28576 h 46822"/>
                    <a:gd name="connsiteX4" fmla="*/ 108258 w 108258"/>
                    <a:gd name="connsiteY4" fmla="*/ 46386 h 46822"/>
                    <a:gd name="connsiteX5" fmla="*/ 90449 w 108258"/>
                    <a:gd name="connsiteY5" fmla="*/ 44159 h 46822"/>
                    <a:gd name="connsiteX6" fmla="*/ 53717 w 108258"/>
                    <a:gd name="connsiteY6" fmla="*/ 33028 h 46822"/>
                    <a:gd name="connsiteX7" fmla="*/ 4742 w 108258"/>
                    <a:gd name="connsiteY7" fmla="*/ 8540 h 46822"/>
                    <a:gd name="connsiteX8" fmla="*/ 289 w 108258"/>
                    <a:gd name="connsiteY8" fmla="*/ 2976 h 46822"/>
                    <a:gd name="connsiteX9" fmla="*/ 568 w 108258"/>
                    <a:gd name="connsiteY9" fmla="*/ 610 h 46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257" h="46822">
                      <a:moveTo>
                        <a:pt x="568" y="610"/>
                      </a:moveTo>
                      <a:cubicBezTo>
                        <a:pt x="568" y="-86"/>
                        <a:pt x="846" y="-364"/>
                        <a:pt x="2516" y="749"/>
                      </a:cubicBezTo>
                      <a:cubicBezTo>
                        <a:pt x="2516" y="749"/>
                        <a:pt x="8081" y="4089"/>
                        <a:pt x="8081" y="4089"/>
                      </a:cubicBezTo>
                      <a:cubicBezTo>
                        <a:pt x="30343" y="17445"/>
                        <a:pt x="30343" y="17445"/>
                        <a:pt x="54830" y="28576"/>
                      </a:cubicBezTo>
                      <a:cubicBezTo>
                        <a:pt x="79318" y="38594"/>
                        <a:pt x="107145" y="43046"/>
                        <a:pt x="108258" y="46386"/>
                      </a:cubicBezTo>
                      <a:cubicBezTo>
                        <a:pt x="108258" y="47499"/>
                        <a:pt x="100466" y="46386"/>
                        <a:pt x="90449" y="44159"/>
                      </a:cubicBezTo>
                      <a:cubicBezTo>
                        <a:pt x="80431" y="41933"/>
                        <a:pt x="67075" y="37481"/>
                        <a:pt x="53717" y="33028"/>
                      </a:cubicBezTo>
                      <a:cubicBezTo>
                        <a:pt x="28117" y="23011"/>
                        <a:pt x="28117" y="21898"/>
                        <a:pt x="4742" y="8540"/>
                      </a:cubicBezTo>
                      <a:cubicBezTo>
                        <a:pt x="1403" y="6314"/>
                        <a:pt x="-824" y="4089"/>
                        <a:pt x="289" y="2976"/>
                      </a:cubicBezTo>
                      <a:cubicBezTo>
                        <a:pt x="846" y="2419"/>
                        <a:pt x="568" y="1306"/>
                        <a:pt x="568" y="61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6" name="任意多边形: 形状 1545" descr="bcc754ca-83cf-45df-a2c3-2c5259e7cfa7"/>
                <p:cNvSpPr/>
                <p:nvPr/>
              </p:nvSpPr>
              <p:spPr>
                <a:xfrm>
                  <a:off x="1159716" y="501046"/>
                  <a:ext cx="314943" cy="179107"/>
                </a:xfrm>
                <a:custGeom>
                  <a:avLst/>
                  <a:gdLst>
                    <a:gd name="connsiteX0" fmla="*/ 69991 w 314943"/>
                    <a:gd name="connsiteY0" fmla="*/ 566 h 179107"/>
                    <a:gd name="connsiteX1" fmla="*/ 135524 w 314943"/>
                    <a:gd name="connsiteY1" fmla="*/ 17263 h 179107"/>
                    <a:gd name="connsiteX2" fmla="*/ 145541 w 314943"/>
                    <a:gd name="connsiteY2" fmla="*/ 12810 h 179107"/>
                    <a:gd name="connsiteX3" fmla="*/ 259075 w 314943"/>
                    <a:gd name="connsiteY3" fmla="*/ 39524 h 179107"/>
                    <a:gd name="connsiteX4" fmla="*/ 271320 w 314943"/>
                    <a:gd name="connsiteY4" fmla="*/ 45090 h 179107"/>
                    <a:gd name="connsiteX5" fmla="*/ 280224 w 314943"/>
                    <a:gd name="connsiteY5" fmla="*/ 58446 h 179107"/>
                    <a:gd name="connsiteX6" fmla="*/ 301372 w 314943"/>
                    <a:gd name="connsiteY6" fmla="*/ 151946 h 179107"/>
                    <a:gd name="connsiteX7" fmla="*/ 89887 w 314943"/>
                    <a:gd name="connsiteY7" fmla="*/ 155285 h 179107"/>
                    <a:gd name="connsiteX8" fmla="*/ 11971 w 314943"/>
                    <a:gd name="connsiteY8" fmla="*/ 33958 h 179107"/>
                    <a:gd name="connsiteX9" fmla="*/ 69991 w 314943"/>
                    <a:gd name="connsiteY9" fmla="*/ 566 h 179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4943" h="179107">
                      <a:moveTo>
                        <a:pt x="69991" y="566"/>
                      </a:moveTo>
                      <a:cubicBezTo>
                        <a:pt x="92670" y="-1938"/>
                        <a:pt x="116601" y="3906"/>
                        <a:pt x="135524" y="17263"/>
                      </a:cubicBezTo>
                      <a:cubicBezTo>
                        <a:pt x="137750" y="15036"/>
                        <a:pt x="141089" y="12810"/>
                        <a:pt x="145541" y="12810"/>
                      </a:cubicBezTo>
                      <a:cubicBezTo>
                        <a:pt x="188952" y="8358"/>
                        <a:pt x="227909" y="16149"/>
                        <a:pt x="259075" y="39524"/>
                      </a:cubicBezTo>
                      <a:lnTo>
                        <a:pt x="271320" y="45090"/>
                      </a:lnTo>
                      <a:cubicBezTo>
                        <a:pt x="277998" y="48429"/>
                        <a:pt x="280224" y="52882"/>
                        <a:pt x="280224" y="58446"/>
                      </a:cubicBezTo>
                      <a:cubicBezTo>
                        <a:pt x="310277" y="84048"/>
                        <a:pt x="329199" y="117440"/>
                        <a:pt x="301372" y="151946"/>
                      </a:cubicBezTo>
                      <a:cubicBezTo>
                        <a:pt x="260188" y="200921"/>
                        <a:pt x="143315" y="171981"/>
                        <a:pt x="89887" y="155285"/>
                      </a:cubicBezTo>
                      <a:cubicBezTo>
                        <a:pt x="33121" y="137475"/>
                        <a:pt x="-25873" y="88499"/>
                        <a:pt x="11971" y="33958"/>
                      </a:cubicBezTo>
                      <a:cubicBezTo>
                        <a:pt x="25885" y="13923"/>
                        <a:pt x="47312" y="3071"/>
                        <a:pt x="69991" y="566"/>
                      </a:cubicBezTo>
                      <a:close/>
                    </a:path>
                  </a:pathLst>
                </a:custGeom>
                <a:solidFill>
                  <a:srgbClr val="A08D3F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7" name="任意多边形: 形状 1546" descr="5e9c7fd0-8454-49fa-9474-34a53a681011"/>
                <p:cNvSpPr/>
                <p:nvPr/>
              </p:nvSpPr>
              <p:spPr>
                <a:xfrm>
                  <a:off x="0" y="2149005"/>
                  <a:ext cx="36803" cy="121776"/>
                </a:xfrm>
                <a:custGeom>
                  <a:avLst/>
                  <a:gdLst>
                    <a:gd name="connsiteX0" fmla="*/ 0 w 36803"/>
                    <a:gd name="connsiteY0" fmla="*/ 0 h 121776"/>
                    <a:gd name="connsiteX1" fmla="*/ 4068 w 36803"/>
                    <a:gd name="connsiteY1" fmla="*/ 11094 h 121776"/>
                    <a:gd name="connsiteX2" fmla="*/ 19652 w 36803"/>
                    <a:gd name="connsiteY2" fmla="*/ 55617 h 121776"/>
                    <a:gd name="connsiteX3" fmla="*/ 35234 w 36803"/>
                    <a:gd name="connsiteY3" fmla="*/ 100140 h 121776"/>
                    <a:gd name="connsiteX4" fmla="*/ 30782 w 36803"/>
                    <a:gd name="connsiteY4" fmla="*/ 121289 h 121776"/>
                    <a:gd name="connsiteX5" fmla="*/ 12973 w 36803"/>
                    <a:gd name="connsiteY5" fmla="*/ 107932 h 121776"/>
                    <a:gd name="connsiteX6" fmla="*/ 10747 w 36803"/>
                    <a:gd name="connsiteY6" fmla="*/ 103479 h 121776"/>
                    <a:gd name="connsiteX7" fmla="*/ 1668 w 36803"/>
                    <a:gd name="connsiteY7" fmla="*/ 74992 h 121776"/>
                    <a:gd name="connsiteX8" fmla="*/ 0 w 36803"/>
                    <a:gd name="connsiteY8" fmla="*/ 70042 h 121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803" h="121776">
                      <a:moveTo>
                        <a:pt x="0" y="0"/>
                      </a:moveTo>
                      <a:lnTo>
                        <a:pt x="4068" y="11094"/>
                      </a:lnTo>
                      <a:cubicBezTo>
                        <a:pt x="11860" y="33356"/>
                        <a:pt x="11860" y="33356"/>
                        <a:pt x="19652" y="55617"/>
                      </a:cubicBezTo>
                      <a:cubicBezTo>
                        <a:pt x="27442" y="77878"/>
                        <a:pt x="26330" y="77878"/>
                        <a:pt x="35234" y="100140"/>
                      </a:cubicBezTo>
                      <a:cubicBezTo>
                        <a:pt x="38574" y="110158"/>
                        <a:pt x="36347" y="119063"/>
                        <a:pt x="30782" y="121289"/>
                      </a:cubicBezTo>
                      <a:cubicBezTo>
                        <a:pt x="25217" y="123515"/>
                        <a:pt x="16312" y="117950"/>
                        <a:pt x="12973" y="107932"/>
                      </a:cubicBezTo>
                      <a:cubicBezTo>
                        <a:pt x="12973" y="107932"/>
                        <a:pt x="10747" y="103479"/>
                        <a:pt x="10747" y="103479"/>
                      </a:cubicBezTo>
                      <a:cubicBezTo>
                        <a:pt x="4903" y="86783"/>
                        <a:pt x="4694" y="84488"/>
                        <a:pt x="1668" y="74992"/>
                      </a:cubicBezTo>
                      <a:lnTo>
                        <a:pt x="0" y="70042"/>
                      </a:ln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8" name="任意多边形: 形状 1547" descr="b1b18cd2-476f-4ff1-ae03-ab59aabc5f6c"/>
                <p:cNvSpPr/>
                <p:nvPr/>
              </p:nvSpPr>
              <p:spPr>
                <a:xfrm>
                  <a:off x="918934" y="1275202"/>
                  <a:ext cx="1036393" cy="224314"/>
                </a:xfrm>
                <a:custGeom>
                  <a:avLst/>
                  <a:gdLst>
                    <a:gd name="connsiteX0" fmla="*/ 359888 w 1036393"/>
                    <a:gd name="connsiteY0" fmla="*/ 74855 h 224314"/>
                    <a:gd name="connsiteX1" fmla="*/ 367401 w 1036393"/>
                    <a:gd name="connsiteY1" fmla="*/ 76802 h 224314"/>
                    <a:gd name="connsiteX2" fmla="*/ 355157 w 1036393"/>
                    <a:gd name="connsiteY2" fmla="*/ 89047 h 224314"/>
                    <a:gd name="connsiteX3" fmla="*/ 303956 w 1036393"/>
                    <a:gd name="connsiteY3" fmla="*/ 116874 h 224314"/>
                    <a:gd name="connsiteX4" fmla="*/ 250527 w 1036393"/>
                    <a:gd name="connsiteY4" fmla="*/ 141361 h 224314"/>
                    <a:gd name="connsiteX5" fmla="*/ 198212 w 1036393"/>
                    <a:gd name="connsiteY5" fmla="*/ 168075 h 224314"/>
                    <a:gd name="connsiteX6" fmla="*/ 144785 w 1036393"/>
                    <a:gd name="connsiteY6" fmla="*/ 192563 h 224314"/>
                    <a:gd name="connsiteX7" fmla="*/ 86905 w 1036393"/>
                    <a:gd name="connsiteY7" fmla="*/ 211485 h 224314"/>
                    <a:gd name="connsiteX8" fmla="*/ 56852 w 1036393"/>
                    <a:gd name="connsiteY8" fmla="*/ 218164 h 224314"/>
                    <a:gd name="connsiteX9" fmla="*/ 25686 w 1036393"/>
                    <a:gd name="connsiteY9" fmla="*/ 223729 h 224314"/>
                    <a:gd name="connsiteX10" fmla="*/ 85 w 1036393"/>
                    <a:gd name="connsiteY10" fmla="*/ 215938 h 224314"/>
                    <a:gd name="connsiteX11" fmla="*/ 21233 w 1036393"/>
                    <a:gd name="connsiteY11" fmla="*/ 203693 h 224314"/>
                    <a:gd name="connsiteX12" fmla="*/ 26799 w 1036393"/>
                    <a:gd name="connsiteY12" fmla="*/ 202580 h 224314"/>
                    <a:gd name="connsiteX13" fmla="*/ 79113 w 1036393"/>
                    <a:gd name="connsiteY13" fmla="*/ 192563 h 224314"/>
                    <a:gd name="connsiteX14" fmla="*/ 135881 w 1036393"/>
                    <a:gd name="connsiteY14" fmla="*/ 176979 h 224314"/>
                    <a:gd name="connsiteX15" fmla="*/ 188195 w 1036393"/>
                    <a:gd name="connsiteY15" fmla="*/ 152492 h 224314"/>
                    <a:gd name="connsiteX16" fmla="*/ 242736 w 1036393"/>
                    <a:gd name="connsiteY16" fmla="*/ 130230 h 224314"/>
                    <a:gd name="connsiteX17" fmla="*/ 295051 w 1036393"/>
                    <a:gd name="connsiteY17" fmla="*/ 103516 h 224314"/>
                    <a:gd name="connsiteX18" fmla="*/ 347365 w 1036393"/>
                    <a:gd name="connsiteY18" fmla="*/ 77916 h 224314"/>
                    <a:gd name="connsiteX19" fmla="*/ 359888 w 1036393"/>
                    <a:gd name="connsiteY19" fmla="*/ 74855 h 224314"/>
                    <a:gd name="connsiteX20" fmla="*/ 917261 w 1036393"/>
                    <a:gd name="connsiteY20" fmla="*/ 8905 h 224314"/>
                    <a:gd name="connsiteX21" fmla="*/ 925053 w 1036393"/>
                    <a:gd name="connsiteY21" fmla="*/ 8905 h 224314"/>
                    <a:gd name="connsiteX22" fmla="*/ 980707 w 1036393"/>
                    <a:gd name="connsiteY22" fmla="*/ 14470 h 224314"/>
                    <a:gd name="connsiteX23" fmla="*/ 1036361 w 1036393"/>
                    <a:gd name="connsiteY23" fmla="*/ 23375 h 224314"/>
                    <a:gd name="connsiteX24" fmla="*/ 980707 w 1036393"/>
                    <a:gd name="connsiteY24" fmla="*/ 17809 h 224314"/>
                    <a:gd name="connsiteX25" fmla="*/ 923940 w 1036393"/>
                    <a:gd name="connsiteY25" fmla="*/ 13358 h 224314"/>
                    <a:gd name="connsiteX26" fmla="*/ 916148 w 1036393"/>
                    <a:gd name="connsiteY26" fmla="*/ 11131 h 224314"/>
                    <a:gd name="connsiteX27" fmla="*/ 917261 w 1036393"/>
                    <a:gd name="connsiteY27" fmla="*/ 8905 h 224314"/>
                    <a:gd name="connsiteX28" fmla="*/ 755866 w 1036393"/>
                    <a:gd name="connsiteY28" fmla="*/ 0 h 224314"/>
                    <a:gd name="connsiteX29" fmla="*/ 817084 w 1036393"/>
                    <a:gd name="connsiteY29" fmla="*/ 1113 h 224314"/>
                    <a:gd name="connsiteX30" fmla="*/ 878304 w 1036393"/>
                    <a:gd name="connsiteY30" fmla="*/ 6679 h 224314"/>
                    <a:gd name="connsiteX31" fmla="*/ 883870 w 1036393"/>
                    <a:gd name="connsiteY31" fmla="*/ 7792 h 224314"/>
                    <a:gd name="connsiteX32" fmla="*/ 878304 w 1036393"/>
                    <a:gd name="connsiteY32" fmla="*/ 8905 h 224314"/>
                    <a:gd name="connsiteX33" fmla="*/ 817084 w 1036393"/>
                    <a:gd name="connsiteY33" fmla="*/ 8905 h 224314"/>
                    <a:gd name="connsiteX34" fmla="*/ 755866 w 1036393"/>
                    <a:gd name="connsiteY34" fmla="*/ 6679 h 224314"/>
                    <a:gd name="connsiteX35" fmla="*/ 694646 w 1036393"/>
                    <a:gd name="connsiteY35" fmla="*/ 8905 h 224314"/>
                    <a:gd name="connsiteX36" fmla="*/ 633426 w 1036393"/>
                    <a:gd name="connsiteY36" fmla="*/ 10018 h 224314"/>
                    <a:gd name="connsiteX37" fmla="*/ 573320 w 1036393"/>
                    <a:gd name="connsiteY37" fmla="*/ 18922 h 224314"/>
                    <a:gd name="connsiteX38" fmla="*/ 514327 w 1036393"/>
                    <a:gd name="connsiteY38" fmla="*/ 31167 h 224314"/>
                    <a:gd name="connsiteX39" fmla="*/ 457560 w 1036393"/>
                    <a:gd name="connsiteY39" fmla="*/ 47862 h 224314"/>
                    <a:gd name="connsiteX40" fmla="*/ 400793 w 1036393"/>
                    <a:gd name="connsiteY40" fmla="*/ 65672 h 224314"/>
                    <a:gd name="connsiteX41" fmla="*/ 381871 w 1036393"/>
                    <a:gd name="connsiteY41" fmla="*/ 69012 h 224314"/>
                    <a:gd name="connsiteX42" fmla="*/ 395228 w 1036393"/>
                    <a:gd name="connsiteY42" fmla="*/ 56767 h 224314"/>
                    <a:gd name="connsiteX43" fmla="*/ 453108 w 1036393"/>
                    <a:gd name="connsiteY43" fmla="*/ 37845 h 224314"/>
                    <a:gd name="connsiteX44" fmla="*/ 512101 w 1036393"/>
                    <a:gd name="connsiteY44" fmla="*/ 22262 h 224314"/>
                    <a:gd name="connsiteX45" fmla="*/ 572207 w 1036393"/>
                    <a:gd name="connsiteY45" fmla="*/ 12245 h 224314"/>
                    <a:gd name="connsiteX46" fmla="*/ 633426 w 1036393"/>
                    <a:gd name="connsiteY46" fmla="*/ 5566 h 224314"/>
                    <a:gd name="connsiteX47" fmla="*/ 694646 w 1036393"/>
                    <a:gd name="connsiteY47" fmla="*/ 2226 h 224314"/>
                    <a:gd name="connsiteX48" fmla="*/ 755866 w 1036393"/>
                    <a:gd name="connsiteY48" fmla="*/ 0 h 224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1036393" h="224314">
                      <a:moveTo>
                        <a:pt x="359888" y="74855"/>
                      </a:moveTo>
                      <a:cubicBezTo>
                        <a:pt x="363783" y="74576"/>
                        <a:pt x="366844" y="75133"/>
                        <a:pt x="367401" y="76802"/>
                      </a:cubicBezTo>
                      <a:cubicBezTo>
                        <a:pt x="368514" y="79029"/>
                        <a:pt x="360722" y="85707"/>
                        <a:pt x="355157" y="89047"/>
                      </a:cubicBezTo>
                      <a:cubicBezTo>
                        <a:pt x="328443" y="102403"/>
                        <a:pt x="329557" y="103516"/>
                        <a:pt x="303956" y="116874"/>
                      </a:cubicBezTo>
                      <a:cubicBezTo>
                        <a:pt x="278354" y="130230"/>
                        <a:pt x="276129" y="128004"/>
                        <a:pt x="250527" y="141361"/>
                      </a:cubicBezTo>
                      <a:cubicBezTo>
                        <a:pt x="224926" y="154718"/>
                        <a:pt x="224926" y="155831"/>
                        <a:pt x="198212" y="168075"/>
                      </a:cubicBezTo>
                      <a:cubicBezTo>
                        <a:pt x="171500" y="180319"/>
                        <a:pt x="172612" y="181432"/>
                        <a:pt x="144785" y="192563"/>
                      </a:cubicBezTo>
                      <a:cubicBezTo>
                        <a:pt x="115845" y="202580"/>
                        <a:pt x="115845" y="202580"/>
                        <a:pt x="86905" y="211485"/>
                      </a:cubicBezTo>
                      <a:cubicBezTo>
                        <a:pt x="72435" y="214824"/>
                        <a:pt x="64644" y="217051"/>
                        <a:pt x="56852" y="218164"/>
                      </a:cubicBezTo>
                      <a:cubicBezTo>
                        <a:pt x="49060" y="220390"/>
                        <a:pt x="41268" y="221503"/>
                        <a:pt x="25686" y="223729"/>
                      </a:cubicBezTo>
                      <a:cubicBezTo>
                        <a:pt x="12329" y="225955"/>
                        <a:pt x="1198" y="221503"/>
                        <a:pt x="85" y="215938"/>
                      </a:cubicBezTo>
                      <a:cubicBezTo>
                        <a:pt x="-1028" y="211485"/>
                        <a:pt x="8990" y="205919"/>
                        <a:pt x="21233" y="203693"/>
                      </a:cubicBezTo>
                      <a:cubicBezTo>
                        <a:pt x="21233" y="203693"/>
                        <a:pt x="26799" y="202580"/>
                        <a:pt x="26799" y="202580"/>
                      </a:cubicBezTo>
                      <a:cubicBezTo>
                        <a:pt x="55739" y="198129"/>
                        <a:pt x="50173" y="199242"/>
                        <a:pt x="79113" y="192563"/>
                      </a:cubicBezTo>
                      <a:cubicBezTo>
                        <a:pt x="108054" y="184771"/>
                        <a:pt x="108054" y="185884"/>
                        <a:pt x="135881" y="176979"/>
                      </a:cubicBezTo>
                      <a:cubicBezTo>
                        <a:pt x="162595" y="166962"/>
                        <a:pt x="161481" y="163623"/>
                        <a:pt x="188195" y="152492"/>
                      </a:cubicBezTo>
                      <a:cubicBezTo>
                        <a:pt x="214909" y="140248"/>
                        <a:pt x="216022" y="142475"/>
                        <a:pt x="242736" y="130230"/>
                      </a:cubicBezTo>
                      <a:cubicBezTo>
                        <a:pt x="269450" y="117987"/>
                        <a:pt x="268337" y="116874"/>
                        <a:pt x="295051" y="103516"/>
                      </a:cubicBezTo>
                      <a:cubicBezTo>
                        <a:pt x="320652" y="91273"/>
                        <a:pt x="320652" y="90160"/>
                        <a:pt x="347365" y="77916"/>
                      </a:cubicBezTo>
                      <a:cubicBezTo>
                        <a:pt x="351261" y="76246"/>
                        <a:pt x="355992" y="75133"/>
                        <a:pt x="359888" y="74855"/>
                      </a:cubicBezTo>
                      <a:close/>
                      <a:moveTo>
                        <a:pt x="917261" y="8905"/>
                      </a:moveTo>
                      <a:cubicBezTo>
                        <a:pt x="917261" y="8905"/>
                        <a:pt x="923940" y="8905"/>
                        <a:pt x="925053" y="8905"/>
                      </a:cubicBezTo>
                      <a:cubicBezTo>
                        <a:pt x="952880" y="12245"/>
                        <a:pt x="952880" y="11131"/>
                        <a:pt x="980707" y="14470"/>
                      </a:cubicBezTo>
                      <a:cubicBezTo>
                        <a:pt x="1008534" y="17809"/>
                        <a:pt x="1036361" y="21148"/>
                        <a:pt x="1036361" y="23375"/>
                      </a:cubicBezTo>
                      <a:cubicBezTo>
                        <a:pt x="1037474" y="24488"/>
                        <a:pt x="1009647" y="20035"/>
                        <a:pt x="980707" y="17809"/>
                      </a:cubicBezTo>
                      <a:cubicBezTo>
                        <a:pt x="952880" y="15584"/>
                        <a:pt x="952880" y="14470"/>
                        <a:pt x="923940" y="13358"/>
                      </a:cubicBezTo>
                      <a:cubicBezTo>
                        <a:pt x="920601" y="13358"/>
                        <a:pt x="916148" y="12245"/>
                        <a:pt x="916148" y="11131"/>
                      </a:cubicBezTo>
                      <a:cubicBezTo>
                        <a:pt x="916148" y="10018"/>
                        <a:pt x="912809" y="7792"/>
                        <a:pt x="917261" y="8905"/>
                      </a:cubicBezTo>
                      <a:close/>
                      <a:moveTo>
                        <a:pt x="755866" y="0"/>
                      </a:moveTo>
                      <a:cubicBezTo>
                        <a:pt x="787031" y="0"/>
                        <a:pt x="787031" y="0"/>
                        <a:pt x="817084" y="1113"/>
                      </a:cubicBezTo>
                      <a:cubicBezTo>
                        <a:pt x="847137" y="2226"/>
                        <a:pt x="847137" y="4453"/>
                        <a:pt x="878304" y="6679"/>
                      </a:cubicBezTo>
                      <a:cubicBezTo>
                        <a:pt x="881643" y="6679"/>
                        <a:pt x="883870" y="6679"/>
                        <a:pt x="883870" y="7792"/>
                      </a:cubicBezTo>
                      <a:cubicBezTo>
                        <a:pt x="883870" y="10018"/>
                        <a:pt x="880530" y="8905"/>
                        <a:pt x="878304" y="8905"/>
                      </a:cubicBezTo>
                      <a:cubicBezTo>
                        <a:pt x="848251" y="6679"/>
                        <a:pt x="848251" y="10018"/>
                        <a:pt x="817084" y="8905"/>
                      </a:cubicBezTo>
                      <a:cubicBezTo>
                        <a:pt x="787031" y="7792"/>
                        <a:pt x="787031" y="6679"/>
                        <a:pt x="755866" y="6679"/>
                      </a:cubicBezTo>
                      <a:cubicBezTo>
                        <a:pt x="725813" y="6679"/>
                        <a:pt x="725813" y="7792"/>
                        <a:pt x="694646" y="8905"/>
                      </a:cubicBezTo>
                      <a:cubicBezTo>
                        <a:pt x="664593" y="11131"/>
                        <a:pt x="663480" y="6679"/>
                        <a:pt x="633426" y="10018"/>
                      </a:cubicBezTo>
                      <a:cubicBezTo>
                        <a:pt x="603373" y="13358"/>
                        <a:pt x="603373" y="14470"/>
                        <a:pt x="573320" y="18922"/>
                      </a:cubicBezTo>
                      <a:cubicBezTo>
                        <a:pt x="543267" y="24488"/>
                        <a:pt x="543267" y="24488"/>
                        <a:pt x="514327" y="31167"/>
                      </a:cubicBezTo>
                      <a:cubicBezTo>
                        <a:pt x="485387" y="37845"/>
                        <a:pt x="485387" y="38958"/>
                        <a:pt x="457560" y="47862"/>
                      </a:cubicBezTo>
                      <a:cubicBezTo>
                        <a:pt x="429733" y="56767"/>
                        <a:pt x="428620" y="54541"/>
                        <a:pt x="400793" y="65672"/>
                      </a:cubicBezTo>
                      <a:cubicBezTo>
                        <a:pt x="394115" y="69012"/>
                        <a:pt x="384096" y="71237"/>
                        <a:pt x="381871" y="69012"/>
                      </a:cubicBezTo>
                      <a:cubicBezTo>
                        <a:pt x="379645" y="66784"/>
                        <a:pt x="387436" y="60107"/>
                        <a:pt x="395228" y="56767"/>
                      </a:cubicBezTo>
                      <a:cubicBezTo>
                        <a:pt x="423055" y="45636"/>
                        <a:pt x="424168" y="46749"/>
                        <a:pt x="453108" y="37845"/>
                      </a:cubicBezTo>
                      <a:cubicBezTo>
                        <a:pt x="482048" y="28940"/>
                        <a:pt x="482048" y="28940"/>
                        <a:pt x="512101" y="22262"/>
                      </a:cubicBezTo>
                      <a:cubicBezTo>
                        <a:pt x="542153" y="15584"/>
                        <a:pt x="542153" y="16696"/>
                        <a:pt x="572207" y="12245"/>
                      </a:cubicBezTo>
                      <a:cubicBezTo>
                        <a:pt x="602260" y="7792"/>
                        <a:pt x="602260" y="8905"/>
                        <a:pt x="633426" y="5566"/>
                      </a:cubicBezTo>
                      <a:cubicBezTo>
                        <a:pt x="663480" y="3340"/>
                        <a:pt x="663480" y="3340"/>
                        <a:pt x="694646" y="2226"/>
                      </a:cubicBezTo>
                      <a:cubicBezTo>
                        <a:pt x="724699" y="1113"/>
                        <a:pt x="725813" y="0"/>
                        <a:pt x="75586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49" name="任意多边形: 形状 1548" descr="6739d0b8-b9fa-465e-853f-97580de11a26"/>
                <p:cNvSpPr/>
                <p:nvPr/>
              </p:nvSpPr>
              <p:spPr>
                <a:xfrm>
                  <a:off x="583737" y="658387"/>
                  <a:ext cx="269280" cy="810491"/>
                </a:xfrm>
                <a:custGeom>
                  <a:avLst/>
                  <a:gdLst>
                    <a:gd name="connsiteX0" fmla="*/ 250688 w 269280"/>
                    <a:gd name="connsiteY0" fmla="*/ 492151 h 810491"/>
                    <a:gd name="connsiteX1" fmla="*/ 259592 w 269280"/>
                    <a:gd name="connsiteY1" fmla="*/ 505507 h 810491"/>
                    <a:gd name="connsiteX2" fmla="*/ 268497 w 269280"/>
                    <a:gd name="connsiteY2" fmla="*/ 553370 h 810491"/>
                    <a:gd name="connsiteX3" fmla="*/ 268497 w 269280"/>
                    <a:gd name="connsiteY3" fmla="*/ 601233 h 810491"/>
                    <a:gd name="connsiteX4" fmla="*/ 268497 w 269280"/>
                    <a:gd name="connsiteY4" fmla="*/ 649095 h 810491"/>
                    <a:gd name="connsiteX5" fmla="*/ 268497 w 269280"/>
                    <a:gd name="connsiteY5" fmla="*/ 696957 h 810491"/>
                    <a:gd name="connsiteX6" fmla="*/ 264044 w 269280"/>
                    <a:gd name="connsiteY6" fmla="*/ 744819 h 810491"/>
                    <a:gd name="connsiteX7" fmla="*/ 258479 w 269280"/>
                    <a:gd name="connsiteY7" fmla="*/ 792682 h 810491"/>
                    <a:gd name="connsiteX8" fmla="*/ 244009 w 269280"/>
                    <a:gd name="connsiteY8" fmla="*/ 810491 h 810491"/>
                    <a:gd name="connsiteX9" fmla="*/ 233991 w 269280"/>
                    <a:gd name="connsiteY9" fmla="*/ 791569 h 810491"/>
                    <a:gd name="connsiteX10" fmla="*/ 235104 w 269280"/>
                    <a:gd name="connsiteY10" fmla="*/ 787117 h 810491"/>
                    <a:gd name="connsiteX11" fmla="*/ 241783 w 269280"/>
                    <a:gd name="connsiteY11" fmla="*/ 743707 h 810491"/>
                    <a:gd name="connsiteX12" fmla="*/ 249575 w 269280"/>
                    <a:gd name="connsiteY12" fmla="*/ 696957 h 810491"/>
                    <a:gd name="connsiteX13" fmla="*/ 250688 w 269280"/>
                    <a:gd name="connsiteY13" fmla="*/ 649095 h 810491"/>
                    <a:gd name="connsiteX14" fmla="*/ 255139 w 269280"/>
                    <a:gd name="connsiteY14" fmla="*/ 602346 h 810491"/>
                    <a:gd name="connsiteX15" fmla="*/ 251800 w 269280"/>
                    <a:gd name="connsiteY15" fmla="*/ 554483 h 810491"/>
                    <a:gd name="connsiteX16" fmla="*/ 245122 w 269280"/>
                    <a:gd name="connsiteY16" fmla="*/ 507733 h 810491"/>
                    <a:gd name="connsiteX17" fmla="*/ 250688 w 269280"/>
                    <a:gd name="connsiteY17" fmla="*/ 492151 h 810491"/>
                    <a:gd name="connsiteX18" fmla="*/ 72734 w 269280"/>
                    <a:gd name="connsiteY18" fmla="*/ 105634 h 810491"/>
                    <a:gd name="connsiteX19" fmla="*/ 74821 w 269280"/>
                    <a:gd name="connsiteY19" fmla="*/ 108138 h 810491"/>
                    <a:gd name="connsiteX20" fmla="*/ 104874 w 269280"/>
                    <a:gd name="connsiteY20" fmla="*/ 149323 h 810491"/>
                    <a:gd name="connsiteX21" fmla="*/ 130475 w 269280"/>
                    <a:gd name="connsiteY21" fmla="*/ 192732 h 810491"/>
                    <a:gd name="connsiteX22" fmla="*/ 157189 w 269280"/>
                    <a:gd name="connsiteY22" fmla="*/ 235030 h 810491"/>
                    <a:gd name="connsiteX23" fmla="*/ 177224 w 269280"/>
                    <a:gd name="connsiteY23" fmla="*/ 280666 h 810491"/>
                    <a:gd name="connsiteX24" fmla="*/ 199485 w 269280"/>
                    <a:gd name="connsiteY24" fmla="*/ 325189 h 810491"/>
                    <a:gd name="connsiteX25" fmla="*/ 219522 w 269280"/>
                    <a:gd name="connsiteY25" fmla="*/ 370826 h 810491"/>
                    <a:gd name="connsiteX26" fmla="*/ 237330 w 269280"/>
                    <a:gd name="connsiteY26" fmla="*/ 416462 h 810491"/>
                    <a:gd name="connsiteX27" fmla="*/ 248462 w 269280"/>
                    <a:gd name="connsiteY27" fmla="*/ 464324 h 810491"/>
                    <a:gd name="connsiteX28" fmla="*/ 246235 w 269280"/>
                    <a:gd name="connsiteY28" fmla="*/ 479907 h 810491"/>
                    <a:gd name="connsiteX29" fmla="*/ 236217 w 269280"/>
                    <a:gd name="connsiteY29" fmla="*/ 467663 h 810491"/>
                    <a:gd name="connsiteX30" fmla="*/ 225087 w 269280"/>
                    <a:gd name="connsiteY30" fmla="*/ 420914 h 810491"/>
                    <a:gd name="connsiteX31" fmla="*/ 208390 w 269280"/>
                    <a:gd name="connsiteY31" fmla="*/ 375277 h 810491"/>
                    <a:gd name="connsiteX32" fmla="*/ 191695 w 269280"/>
                    <a:gd name="connsiteY32" fmla="*/ 329641 h 810491"/>
                    <a:gd name="connsiteX33" fmla="*/ 171660 w 269280"/>
                    <a:gd name="connsiteY33" fmla="*/ 285118 h 810491"/>
                    <a:gd name="connsiteX34" fmla="*/ 148284 w 269280"/>
                    <a:gd name="connsiteY34" fmla="*/ 240595 h 810491"/>
                    <a:gd name="connsiteX35" fmla="*/ 121570 w 269280"/>
                    <a:gd name="connsiteY35" fmla="*/ 198298 h 810491"/>
                    <a:gd name="connsiteX36" fmla="*/ 94856 w 269280"/>
                    <a:gd name="connsiteY36" fmla="*/ 156001 h 810491"/>
                    <a:gd name="connsiteX37" fmla="*/ 70369 w 269280"/>
                    <a:gd name="connsiteY37" fmla="*/ 112591 h 810491"/>
                    <a:gd name="connsiteX38" fmla="*/ 68142 w 269280"/>
                    <a:gd name="connsiteY38" fmla="*/ 108138 h 810491"/>
                    <a:gd name="connsiteX39" fmla="*/ 72734 w 269280"/>
                    <a:gd name="connsiteY39" fmla="*/ 105634 h 810491"/>
                    <a:gd name="connsiteX40" fmla="*/ 245 w 269280"/>
                    <a:gd name="connsiteY40" fmla="*/ 171 h 810491"/>
                    <a:gd name="connsiteX41" fmla="*/ 28072 w 269280"/>
                    <a:gd name="connsiteY41" fmla="*/ 36902 h 810491"/>
                    <a:gd name="connsiteX42" fmla="*/ 54786 w 269280"/>
                    <a:gd name="connsiteY42" fmla="*/ 75860 h 810491"/>
                    <a:gd name="connsiteX43" fmla="*/ 55899 w 269280"/>
                    <a:gd name="connsiteY43" fmla="*/ 82538 h 810491"/>
                    <a:gd name="connsiteX44" fmla="*/ 52560 w 269280"/>
                    <a:gd name="connsiteY44" fmla="*/ 83651 h 810491"/>
                    <a:gd name="connsiteX45" fmla="*/ 49220 w 269280"/>
                    <a:gd name="connsiteY45" fmla="*/ 79199 h 810491"/>
                    <a:gd name="connsiteX46" fmla="*/ 23620 w 269280"/>
                    <a:gd name="connsiteY46" fmla="*/ 40241 h 810491"/>
                    <a:gd name="connsiteX47" fmla="*/ 245 w 269280"/>
                    <a:gd name="connsiteY47" fmla="*/ 171 h 81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269280" h="810491">
                      <a:moveTo>
                        <a:pt x="250688" y="492151"/>
                      </a:moveTo>
                      <a:cubicBezTo>
                        <a:pt x="254026" y="492151"/>
                        <a:pt x="258479" y="499943"/>
                        <a:pt x="259592" y="505507"/>
                      </a:cubicBezTo>
                      <a:cubicBezTo>
                        <a:pt x="264044" y="529996"/>
                        <a:pt x="266271" y="528883"/>
                        <a:pt x="268497" y="553370"/>
                      </a:cubicBezTo>
                      <a:cubicBezTo>
                        <a:pt x="270723" y="576745"/>
                        <a:pt x="267384" y="576745"/>
                        <a:pt x="268497" y="601233"/>
                      </a:cubicBezTo>
                      <a:cubicBezTo>
                        <a:pt x="268497" y="624607"/>
                        <a:pt x="269610" y="624607"/>
                        <a:pt x="268497" y="649095"/>
                      </a:cubicBezTo>
                      <a:cubicBezTo>
                        <a:pt x="268497" y="672469"/>
                        <a:pt x="269610" y="672469"/>
                        <a:pt x="268497" y="696957"/>
                      </a:cubicBezTo>
                      <a:cubicBezTo>
                        <a:pt x="266271" y="720331"/>
                        <a:pt x="266271" y="720331"/>
                        <a:pt x="264044" y="744819"/>
                      </a:cubicBezTo>
                      <a:cubicBezTo>
                        <a:pt x="261818" y="769308"/>
                        <a:pt x="260705" y="769308"/>
                        <a:pt x="258479" y="792682"/>
                      </a:cubicBezTo>
                      <a:cubicBezTo>
                        <a:pt x="257366" y="802699"/>
                        <a:pt x="250688" y="810491"/>
                        <a:pt x="244009" y="810491"/>
                      </a:cubicBezTo>
                      <a:cubicBezTo>
                        <a:pt x="237330" y="810491"/>
                        <a:pt x="232878" y="801586"/>
                        <a:pt x="233991" y="791569"/>
                      </a:cubicBezTo>
                      <a:cubicBezTo>
                        <a:pt x="233991" y="791569"/>
                        <a:pt x="235104" y="787117"/>
                        <a:pt x="235104" y="787117"/>
                      </a:cubicBezTo>
                      <a:cubicBezTo>
                        <a:pt x="238444" y="763742"/>
                        <a:pt x="238444" y="767081"/>
                        <a:pt x="241783" y="743707"/>
                      </a:cubicBezTo>
                      <a:cubicBezTo>
                        <a:pt x="245122" y="720331"/>
                        <a:pt x="247349" y="720331"/>
                        <a:pt x="249575" y="696957"/>
                      </a:cubicBezTo>
                      <a:cubicBezTo>
                        <a:pt x="252913" y="673582"/>
                        <a:pt x="249575" y="672469"/>
                        <a:pt x="250688" y="649095"/>
                      </a:cubicBezTo>
                      <a:cubicBezTo>
                        <a:pt x="251800" y="625720"/>
                        <a:pt x="255139" y="625720"/>
                        <a:pt x="255139" y="602346"/>
                      </a:cubicBezTo>
                      <a:cubicBezTo>
                        <a:pt x="254026" y="577858"/>
                        <a:pt x="252913" y="577858"/>
                        <a:pt x="251800" y="554483"/>
                      </a:cubicBezTo>
                      <a:cubicBezTo>
                        <a:pt x="249575" y="531109"/>
                        <a:pt x="248462" y="531109"/>
                        <a:pt x="245122" y="507733"/>
                      </a:cubicBezTo>
                      <a:cubicBezTo>
                        <a:pt x="245122" y="501056"/>
                        <a:pt x="247349" y="492151"/>
                        <a:pt x="250688" y="492151"/>
                      </a:cubicBezTo>
                      <a:close/>
                      <a:moveTo>
                        <a:pt x="72734" y="105634"/>
                      </a:moveTo>
                      <a:cubicBezTo>
                        <a:pt x="73708" y="105913"/>
                        <a:pt x="74265" y="107026"/>
                        <a:pt x="74821" y="108138"/>
                      </a:cubicBezTo>
                      <a:cubicBezTo>
                        <a:pt x="89292" y="129288"/>
                        <a:pt x="91518" y="128174"/>
                        <a:pt x="104874" y="149323"/>
                      </a:cubicBezTo>
                      <a:cubicBezTo>
                        <a:pt x="118231" y="170471"/>
                        <a:pt x="117119" y="171584"/>
                        <a:pt x="130475" y="192732"/>
                      </a:cubicBezTo>
                      <a:cubicBezTo>
                        <a:pt x="142719" y="213881"/>
                        <a:pt x="144946" y="213881"/>
                        <a:pt x="157189" y="235030"/>
                      </a:cubicBezTo>
                      <a:cubicBezTo>
                        <a:pt x="169433" y="257291"/>
                        <a:pt x="166094" y="258404"/>
                        <a:pt x="177224" y="280666"/>
                      </a:cubicBezTo>
                      <a:cubicBezTo>
                        <a:pt x="188355" y="302927"/>
                        <a:pt x="189468" y="302927"/>
                        <a:pt x="199485" y="325189"/>
                      </a:cubicBezTo>
                      <a:cubicBezTo>
                        <a:pt x="209503" y="347450"/>
                        <a:pt x="210617" y="347450"/>
                        <a:pt x="219522" y="370826"/>
                      </a:cubicBezTo>
                      <a:cubicBezTo>
                        <a:pt x="228425" y="394200"/>
                        <a:pt x="229539" y="393087"/>
                        <a:pt x="237330" y="416462"/>
                      </a:cubicBezTo>
                      <a:cubicBezTo>
                        <a:pt x="245122" y="439836"/>
                        <a:pt x="240670" y="440949"/>
                        <a:pt x="248462" y="464324"/>
                      </a:cubicBezTo>
                      <a:cubicBezTo>
                        <a:pt x="249575" y="471002"/>
                        <a:pt x="250688" y="478794"/>
                        <a:pt x="246235" y="479907"/>
                      </a:cubicBezTo>
                      <a:cubicBezTo>
                        <a:pt x="242896" y="481020"/>
                        <a:pt x="238444" y="473229"/>
                        <a:pt x="236217" y="467663"/>
                      </a:cubicBezTo>
                      <a:cubicBezTo>
                        <a:pt x="229539" y="444289"/>
                        <a:pt x="231765" y="444289"/>
                        <a:pt x="225087" y="420914"/>
                      </a:cubicBezTo>
                      <a:cubicBezTo>
                        <a:pt x="218408" y="397540"/>
                        <a:pt x="217295" y="397540"/>
                        <a:pt x="208390" y="375277"/>
                      </a:cubicBezTo>
                      <a:cubicBezTo>
                        <a:pt x="200599" y="351903"/>
                        <a:pt x="200599" y="351903"/>
                        <a:pt x="191695" y="329641"/>
                      </a:cubicBezTo>
                      <a:cubicBezTo>
                        <a:pt x="181677" y="307380"/>
                        <a:pt x="182790" y="307380"/>
                        <a:pt x="171660" y="285118"/>
                      </a:cubicBezTo>
                      <a:cubicBezTo>
                        <a:pt x="160528" y="262857"/>
                        <a:pt x="160528" y="262857"/>
                        <a:pt x="148284" y="240595"/>
                      </a:cubicBezTo>
                      <a:cubicBezTo>
                        <a:pt x="137154" y="218333"/>
                        <a:pt x="133814" y="219446"/>
                        <a:pt x="121570" y="198298"/>
                      </a:cubicBezTo>
                      <a:cubicBezTo>
                        <a:pt x="108214" y="177150"/>
                        <a:pt x="108214" y="177150"/>
                        <a:pt x="94856" y="156001"/>
                      </a:cubicBezTo>
                      <a:cubicBezTo>
                        <a:pt x="81500" y="134852"/>
                        <a:pt x="83726" y="133740"/>
                        <a:pt x="70369" y="112591"/>
                      </a:cubicBezTo>
                      <a:cubicBezTo>
                        <a:pt x="69256" y="110364"/>
                        <a:pt x="67029" y="109252"/>
                        <a:pt x="68142" y="108138"/>
                      </a:cubicBezTo>
                      <a:cubicBezTo>
                        <a:pt x="70369" y="105912"/>
                        <a:pt x="71760" y="105356"/>
                        <a:pt x="72734" y="105634"/>
                      </a:cubicBezTo>
                      <a:close/>
                      <a:moveTo>
                        <a:pt x="245" y="171"/>
                      </a:moveTo>
                      <a:cubicBezTo>
                        <a:pt x="2471" y="-2056"/>
                        <a:pt x="13603" y="17979"/>
                        <a:pt x="28072" y="36902"/>
                      </a:cubicBezTo>
                      <a:cubicBezTo>
                        <a:pt x="41429" y="55825"/>
                        <a:pt x="41429" y="56937"/>
                        <a:pt x="54786" y="75860"/>
                      </a:cubicBezTo>
                      <a:cubicBezTo>
                        <a:pt x="57012" y="78086"/>
                        <a:pt x="58125" y="81425"/>
                        <a:pt x="55899" y="82538"/>
                      </a:cubicBezTo>
                      <a:cubicBezTo>
                        <a:pt x="54786" y="83651"/>
                        <a:pt x="54786" y="85877"/>
                        <a:pt x="52560" y="83651"/>
                      </a:cubicBezTo>
                      <a:cubicBezTo>
                        <a:pt x="52560" y="83651"/>
                        <a:pt x="49220" y="79199"/>
                        <a:pt x="49220" y="79199"/>
                      </a:cubicBezTo>
                      <a:cubicBezTo>
                        <a:pt x="36977" y="59163"/>
                        <a:pt x="35864" y="60276"/>
                        <a:pt x="23620" y="40241"/>
                      </a:cubicBezTo>
                      <a:cubicBezTo>
                        <a:pt x="11376" y="20206"/>
                        <a:pt x="-1981" y="1284"/>
                        <a:pt x="245" y="17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50" name="任意多边形: 形状 1549" descr="a2cc5830-6f41-40a8-a05b-bfb3b70ec5c0"/>
                <p:cNvSpPr/>
                <p:nvPr/>
              </p:nvSpPr>
              <p:spPr>
                <a:xfrm>
                  <a:off x="1273812" y="2686586"/>
                  <a:ext cx="37566" cy="33393"/>
                </a:xfrm>
                <a:custGeom>
                  <a:avLst/>
                  <a:gdLst>
                    <a:gd name="connsiteX0" fmla="*/ 19201 w 37566"/>
                    <a:gd name="connsiteY0" fmla="*/ 0 h 33393"/>
                    <a:gd name="connsiteX1" fmla="*/ 19201 w 37566"/>
                    <a:gd name="connsiteY1" fmla="*/ 33393 h 33393"/>
                    <a:gd name="connsiteX2" fmla="*/ 19201 w 37566"/>
                    <a:gd name="connsiteY2" fmla="*/ 0 h 3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566" h="33393">
                      <a:moveTo>
                        <a:pt x="19201" y="0"/>
                      </a:moveTo>
                      <a:cubicBezTo>
                        <a:pt x="43688" y="0"/>
                        <a:pt x="43688" y="33393"/>
                        <a:pt x="19201" y="33393"/>
                      </a:cubicBezTo>
                      <a:cubicBezTo>
                        <a:pt x="-6400" y="33393"/>
                        <a:pt x="-6400" y="0"/>
                        <a:pt x="19201" y="0"/>
                      </a:cubicBezTo>
                      <a:close/>
                    </a:path>
                  </a:pathLst>
                </a:custGeom>
                <a:solidFill>
                  <a:srgbClr val="F8DF5A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51" name="任意多边形: 形状 1550" descr="533da95d-e4eb-4b69-832b-a2c0727aa68d"/>
                <p:cNvSpPr/>
                <p:nvPr/>
              </p:nvSpPr>
              <p:spPr>
                <a:xfrm>
                  <a:off x="991718" y="2400381"/>
                  <a:ext cx="314076" cy="263943"/>
                </a:xfrm>
                <a:custGeom>
                  <a:avLst/>
                  <a:gdLst>
                    <a:gd name="connsiteX0" fmla="*/ 192370 w 314076"/>
                    <a:gd name="connsiteY0" fmla="*/ 60178 h 263943"/>
                    <a:gd name="connsiteX1" fmla="*/ 197778 w 314076"/>
                    <a:gd name="connsiteY1" fmla="*/ 63588 h 263943"/>
                    <a:gd name="connsiteX2" fmla="*/ 213223 w 314076"/>
                    <a:gd name="connsiteY2" fmla="*/ 71241 h 263943"/>
                    <a:gd name="connsiteX3" fmla="*/ 227311 w 314076"/>
                    <a:gd name="connsiteY3" fmla="*/ 79213 h 263943"/>
                    <a:gd name="connsiteX4" fmla="*/ 230058 w 314076"/>
                    <a:gd name="connsiteY4" fmla="*/ 88076 h 263943"/>
                    <a:gd name="connsiteX5" fmla="*/ 201117 w 314076"/>
                    <a:gd name="connsiteY5" fmla="*/ 69154 h 263943"/>
                    <a:gd name="connsiteX6" fmla="*/ 191595 w 314076"/>
                    <a:gd name="connsiteY6" fmla="*/ 59383 h 263943"/>
                    <a:gd name="connsiteX7" fmla="*/ 192370 w 314076"/>
                    <a:gd name="connsiteY7" fmla="*/ 60178 h 263943"/>
                    <a:gd name="connsiteX8" fmla="*/ 191378 w 314076"/>
                    <a:gd name="connsiteY8" fmla="*/ 59553 h 263943"/>
                    <a:gd name="connsiteX9" fmla="*/ 84245 w 314076"/>
                    <a:gd name="connsiteY9" fmla="*/ 142 h 263943"/>
                    <a:gd name="connsiteX10" fmla="*/ 145463 w 314076"/>
                    <a:gd name="connsiteY10" fmla="*/ 11274 h 263943"/>
                    <a:gd name="connsiteX11" fmla="*/ 184422 w 314076"/>
                    <a:gd name="connsiteY11" fmla="*/ 34648 h 263943"/>
                    <a:gd name="connsiteX12" fmla="*/ 212249 w 314076"/>
                    <a:gd name="connsiteY12" fmla="*/ 59136 h 263943"/>
                    <a:gd name="connsiteX13" fmla="*/ 218945 w 314076"/>
                    <a:gd name="connsiteY13" fmla="*/ 67791 h 263943"/>
                    <a:gd name="connsiteX14" fmla="*/ 217118 w 314076"/>
                    <a:gd name="connsiteY14" fmla="*/ 66788 h 263943"/>
                    <a:gd name="connsiteX15" fmla="*/ 201117 w 314076"/>
                    <a:gd name="connsiteY15" fmla="*/ 59136 h 263943"/>
                    <a:gd name="connsiteX16" fmla="*/ 193327 w 314076"/>
                    <a:gd name="connsiteY16" fmla="*/ 58023 h 263943"/>
                    <a:gd name="connsiteX17" fmla="*/ 191595 w 314076"/>
                    <a:gd name="connsiteY17" fmla="*/ 59383 h 263943"/>
                    <a:gd name="connsiteX18" fmla="*/ 190405 w 314076"/>
                    <a:gd name="connsiteY18" fmla="*/ 58162 h 263943"/>
                    <a:gd name="connsiteX19" fmla="*/ 175517 w 314076"/>
                    <a:gd name="connsiteY19" fmla="*/ 44666 h 263943"/>
                    <a:gd name="connsiteX20" fmla="*/ 139899 w 314076"/>
                    <a:gd name="connsiteY20" fmla="*/ 24631 h 263943"/>
                    <a:gd name="connsiteX21" fmla="*/ 86470 w 314076"/>
                    <a:gd name="connsiteY21" fmla="*/ 15726 h 263943"/>
                    <a:gd name="connsiteX22" fmla="*/ 33042 w 314076"/>
                    <a:gd name="connsiteY22" fmla="*/ 41327 h 263943"/>
                    <a:gd name="connsiteX23" fmla="*/ 17459 w 314076"/>
                    <a:gd name="connsiteY23" fmla="*/ 100320 h 263943"/>
                    <a:gd name="connsiteX24" fmla="*/ 46400 w 314076"/>
                    <a:gd name="connsiteY24" fmla="*/ 162652 h 263943"/>
                    <a:gd name="connsiteX25" fmla="*/ 105393 w 314076"/>
                    <a:gd name="connsiteY25" fmla="*/ 211628 h 263943"/>
                    <a:gd name="connsiteX26" fmla="*/ 177743 w 314076"/>
                    <a:gd name="connsiteY26" fmla="*/ 246133 h 263943"/>
                    <a:gd name="connsiteX27" fmla="*/ 254545 w 314076"/>
                    <a:gd name="connsiteY27" fmla="*/ 248359 h 263943"/>
                    <a:gd name="connsiteX28" fmla="*/ 283486 w 314076"/>
                    <a:gd name="connsiteY28" fmla="*/ 229437 h 263943"/>
                    <a:gd name="connsiteX29" fmla="*/ 297956 w 314076"/>
                    <a:gd name="connsiteY29" fmla="*/ 201610 h 263943"/>
                    <a:gd name="connsiteX30" fmla="*/ 292391 w 314076"/>
                    <a:gd name="connsiteY30" fmla="*/ 147069 h 263943"/>
                    <a:gd name="connsiteX31" fmla="*/ 231171 w 314076"/>
                    <a:gd name="connsiteY31" fmla="*/ 81397 h 263943"/>
                    <a:gd name="connsiteX32" fmla="*/ 227311 w 314076"/>
                    <a:gd name="connsiteY32" fmla="*/ 79213 h 263943"/>
                    <a:gd name="connsiteX33" fmla="*/ 226997 w 314076"/>
                    <a:gd name="connsiteY33" fmla="*/ 78198 h 263943"/>
                    <a:gd name="connsiteX34" fmla="*/ 218945 w 314076"/>
                    <a:gd name="connsiteY34" fmla="*/ 67791 h 263943"/>
                    <a:gd name="connsiteX35" fmla="*/ 235623 w 314076"/>
                    <a:gd name="connsiteY35" fmla="*/ 76945 h 263943"/>
                    <a:gd name="connsiteX36" fmla="*/ 271242 w 314076"/>
                    <a:gd name="connsiteY36" fmla="*/ 101434 h 263943"/>
                    <a:gd name="connsiteX37" fmla="*/ 305747 w 314076"/>
                    <a:gd name="connsiteY37" fmla="*/ 143730 h 263943"/>
                    <a:gd name="connsiteX38" fmla="*/ 311313 w 314076"/>
                    <a:gd name="connsiteY38" fmla="*/ 204950 h 263943"/>
                    <a:gd name="connsiteX39" fmla="*/ 294617 w 314076"/>
                    <a:gd name="connsiteY39" fmla="*/ 236116 h 263943"/>
                    <a:gd name="connsiteX40" fmla="*/ 260111 w 314076"/>
                    <a:gd name="connsiteY40" fmla="*/ 258378 h 263943"/>
                    <a:gd name="connsiteX41" fmla="*/ 216701 w 314076"/>
                    <a:gd name="connsiteY41" fmla="*/ 263943 h 263943"/>
                    <a:gd name="connsiteX42" fmla="*/ 173290 w 314076"/>
                    <a:gd name="connsiteY42" fmla="*/ 257264 h 263943"/>
                    <a:gd name="connsiteX43" fmla="*/ 95375 w 314076"/>
                    <a:gd name="connsiteY43" fmla="*/ 222759 h 263943"/>
                    <a:gd name="connsiteX44" fmla="*/ 33042 w 314076"/>
                    <a:gd name="connsiteY44" fmla="*/ 170444 h 263943"/>
                    <a:gd name="connsiteX45" fmla="*/ 764 w 314076"/>
                    <a:gd name="connsiteY45" fmla="*/ 101434 h 263943"/>
                    <a:gd name="connsiteX46" fmla="*/ 20799 w 314076"/>
                    <a:gd name="connsiteY46" fmla="*/ 33535 h 263943"/>
                    <a:gd name="connsiteX47" fmla="*/ 48626 w 314076"/>
                    <a:gd name="connsiteY47" fmla="*/ 10160 h 263943"/>
                    <a:gd name="connsiteX48" fmla="*/ 84245 w 314076"/>
                    <a:gd name="connsiteY48" fmla="*/ 142 h 26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14076" h="263943">
                      <a:moveTo>
                        <a:pt x="192370" y="60178"/>
                      </a:moveTo>
                      <a:lnTo>
                        <a:pt x="197778" y="63588"/>
                      </a:lnTo>
                      <a:cubicBezTo>
                        <a:pt x="206127" y="68041"/>
                        <a:pt x="209466" y="69432"/>
                        <a:pt x="213223" y="71241"/>
                      </a:cubicBezTo>
                      <a:lnTo>
                        <a:pt x="227311" y="79213"/>
                      </a:lnTo>
                      <a:lnTo>
                        <a:pt x="230058" y="88076"/>
                      </a:lnTo>
                      <a:cubicBezTo>
                        <a:pt x="226718" y="89189"/>
                        <a:pt x="212249" y="80284"/>
                        <a:pt x="201117" y="69154"/>
                      </a:cubicBezTo>
                      <a:close/>
                      <a:moveTo>
                        <a:pt x="191595" y="59383"/>
                      </a:moveTo>
                      <a:lnTo>
                        <a:pt x="192370" y="60178"/>
                      </a:lnTo>
                      <a:lnTo>
                        <a:pt x="191378" y="59553"/>
                      </a:lnTo>
                      <a:close/>
                      <a:moveTo>
                        <a:pt x="84245" y="142"/>
                      </a:moveTo>
                      <a:cubicBezTo>
                        <a:pt x="107619" y="-971"/>
                        <a:pt x="128768" y="4595"/>
                        <a:pt x="145463" y="11274"/>
                      </a:cubicBezTo>
                      <a:cubicBezTo>
                        <a:pt x="162160" y="19066"/>
                        <a:pt x="174404" y="26856"/>
                        <a:pt x="184422" y="34648"/>
                      </a:cubicBezTo>
                      <a:cubicBezTo>
                        <a:pt x="203344" y="49118"/>
                        <a:pt x="198891" y="46892"/>
                        <a:pt x="212249" y="59136"/>
                      </a:cubicBezTo>
                      <a:lnTo>
                        <a:pt x="218945" y="67791"/>
                      </a:lnTo>
                      <a:lnTo>
                        <a:pt x="217118" y="66788"/>
                      </a:lnTo>
                      <a:cubicBezTo>
                        <a:pt x="213361" y="64980"/>
                        <a:pt x="210022" y="63588"/>
                        <a:pt x="201117" y="59136"/>
                      </a:cubicBezTo>
                      <a:cubicBezTo>
                        <a:pt x="193327" y="55796"/>
                        <a:pt x="194439" y="56910"/>
                        <a:pt x="193327" y="58023"/>
                      </a:cubicBezTo>
                      <a:lnTo>
                        <a:pt x="191595" y="59383"/>
                      </a:lnTo>
                      <a:lnTo>
                        <a:pt x="190405" y="58162"/>
                      </a:lnTo>
                      <a:cubicBezTo>
                        <a:pt x="187761" y="55240"/>
                        <a:pt x="184422" y="51901"/>
                        <a:pt x="175517" y="44666"/>
                      </a:cubicBezTo>
                      <a:cubicBezTo>
                        <a:pt x="166612" y="37988"/>
                        <a:pt x="154368" y="30196"/>
                        <a:pt x="139899" y="24631"/>
                      </a:cubicBezTo>
                      <a:cubicBezTo>
                        <a:pt x="125428" y="17952"/>
                        <a:pt x="106506" y="14613"/>
                        <a:pt x="86470" y="15726"/>
                      </a:cubicBezTo>
                      <a:cubicBezTo>
                        <a:pt x="66435" y="16839"/>
                        <a:pt x="45286" y="25743"/>
                        <a:pt x="33042" y="41327"/>
                      </a:cubicBezTo>
                      <a:cubicBezTo>
                        <a:pt x="19686" y="56910"/>
                        <a:pt x="15233" y="79171"/>
                        <a:pt x="17459" y="100320"/>
                      </a:cubicBezTo>
                      <a:cubicBezTo>
                        <a:pt x="19686" y="122582"/>
                        <a:pt x="30817" y="143730"/>
                        <a:pt x="46400" y="162652"/>
                      </a:cubicBezTo>
                      <a:cubicBezTo>
                        <a:pt x="63095" y="181574"/>
                        <a:pt x="83132" y="198271"/>
                        <a:pt x="105393" y="211628"/>
                      </a:cubicBezTo>
                      <a:cubicBezTo>
                        <a:pt x="127654" y="224985"/>
                        <a:pt x="152142" y="238341"/>
                        <a:pt x="177743" y="246133"/>
                      </a:cubicBezTo>
                      <a:cubicBezTo>
                        <a:pt x="203344" y="252812"/>
                        <a:pt x="231171" y="256152"/>
                        <a:pt x="254545" y="248359"/>
                      </a:cubicBezTo>
                      <a:cubicBezTo>
                        <a:pt x="265677" y="243907"/>
                        <a:pt x="275694" y="237228"/>
                        <a:pt x="283486" y="229437"/>
                      </a:cubicBezTo>
                      <a:cubicBezTo>
                        <a:pt x="291277" y="220532"/>
                        <a:pt x="295730" y="211628"/>
                        <a:pt x="297956" y="201610"/>
                      </a:cubicBezTo>
                      <a:cubicBezTo>
                        <a:pt x="302408" y="182687"/>
                        <a:pt x="299069" y="162652"/>
                        <a:pt x="292391" y="147069"/>
                      </a:cubicBezTo>
                      <a:cubicBezTo>
                        <a:pt x="277920" y="114790"/>
                        <a:pt x="251206" y="93642"/>
                        <a:pt x="231171" y="81397"/>
                      </a:cubicBezTo>
                      <a:lnTo>
                        <a:pt x="227311" y="79213"/>
                      </a:lnTo>
                      <a:lnTo>
                        <a:pt x="226997" y="78198"/>
                      </a:lnTo>
                      <a:lnTo>
                        <a:pt x="218945" y="67791"/>
                      </a:lnTo>
                      <a:lnTo>
                        <a:pt x="235623" y="76945"/>
                      </a:lnTo>
                      <a:cubicBezTo>
                        <a:pt x="245641" y="83623"/>
                        <a:pt x="257885" y="91416"/>
                        <a:pt x="271242" y="101434"/>
                      </a:cubicBezTo>
                      <a:cubicBezTo>
                        <a:pt x="283486" y="112564"/>
                        <a:pt x="296842" y="125920"/>
                        <a:pt x="305747" y="143730"/>
                      </a:cubicBezTo>
                      <a:cubicBezTo>
                        <a:pt x="313539" y="161539"/>
                        <a:pt x="316878" y="182687"/>
                        <a:pt x="311313" y="204950"/>
                      </a:cubicBezTo>
                      <a:cubicBezTo>
                        <a:pt x="309086" y="214967"/>
                        <a:pt x="303521" y="226098"/>
                        <a:pt x="294617" y="236116"/>
                      </a:cubicBezTo>
                      <a:cubicBezTo>
                        <a:pt x="285712" y="245020"/>
                        <a:pt x="273467" y="253925"/>
                        <a:pt x="260111" y="258378"/>
                      </a:cubicBezTo>
                      <a:cubicBezTo>
                        <a:pt x="246753" y="262830"/>
                        <a:pt x="231171" y="263943"/>
                        <a:pt x="216701" y="263943"/>
                      </a:cubicBezTo>
                      <a:cubicBezTo>
                        <a:pt x="202231" y="263943"/>
                        <a:pt x="187761" y="260603"/>
                        <a:pt x="173290" y="257264"/>
                      </a:cubicBezTo>
                      <a:cubicBezTo>
                        <a:pt x="145463" y="249473"/>
                        <a:pt x="119863" y="237228"/>
                        <a:pt x="95375" y="222759"/>
                      </a:cubicBezTo>
                      <a:cubicBezTo>
                        <a:pt x="72000" y="208289"/>
                        <a:pt x="49739" y="190479"/>
                        <a:pt x="33042" y="170444"/>
                      </a:cubicBezTo>
                      <a:cubicBezTo>
                        <a:pt x="15233" y="149296"/>
                        <a:pt x="4103" y="125920"/>
                        <a:pt x="764" y="101434"/>
                      </a:cubicBezTo>
                      <a:cubicBezTo>
                        <a:pt x="-2576" y="76945"/>
                        <a:pt x="5216" y="52458"/>
                        <a:pt x="20799" y="33535"/>
                      </a:cubicBezTo>
                      <a:cubicBezTo>
                        <a:pt x="27477" y="24631"/>
                        <a:pt x="37495" y="15726"/>
                        <a:pt x="48626" y="10160"/>
                      </a:cubicBezTo>
                      <a:cubicBezTo>
                        <a:pt x="59757" y="4595"/>
                        <a:pt x="72000" y="1255"/>
                        <a:pt x="84245" y="142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52" name="任意多边形: 形状 1551" descr="6b4a5d54-7b36-4acf-a6d9-2c4a204b2c51"/>
                <p:cNvSpPr/>
                <p:nvPr/>
              </p:nvSpPr>
              <p:spPr>
                <a:xfrm>
                  <a:off x="1146189" y="501613"/>
                  <a:ext cx="331461" cy="189185"/>
                </a:xfrm>
                <a:custGeom>
                  <a:avLst/>
                  <a:gdLst>
                    <a:gd name="connsiteX0" fmla="*/ 106753 w 331461"/>
                    <a:gd name="connsiteY0" fmla="*/ 0 h 189185"/>
                    <a:gd name="connsiteX1" fmla="*/ 142371 w 331461"/>
                    <a:gd name="connsiteY1" fmla="*/ 2226 h 189185"/>
                    <a:gd name="connsiteX2" fmla="*/ 166024 w 331461"/>
                    <a:gd name="connsiteY2" fmla="*/ 6818 h 189185"/>
                    <a:gd name="connsiteX3" fmla="*/ 171325 w 331461"/>
                    <a:gd name="connsiteY3" fmla="*/ 10153 h 189185"/>
                    <a:gd name="connsiteX4" fmla="*/ 163520 w 331461"/>
                    <a:gd name="connsiteY4" fmla="*/ 10018 h 189185"/>
                    <a:gd name="connsiteX5" fmla="*/ 156841 w 331461"/>
                    <a:gd name="connsiteY5" fmla="*/ 12244 h 189185"/>
                    <a:gd name="connsiteX6" fmla="*/ 162407 w 331461"/>
                    <a:gd name="connsiteY6" fmla="*/ 15583 h 189185"/>
                    <a:gd name="connsiteX7" fmla="*/ 163415 w 331461"/>
                    <a:gd name="connsiteY7" fmla="*/ 15628 h 189185"/>
                    <a:gd name="connsiteX8" fmla="*/ 163102 w 331461"/>
                    <a:gd name="connsiteY8" fmla="*/ 15722 h 189185"/>
                    <a:gd name="connsiteX9" fmla="*/ 142371 w 331461"/>
                    <a:gd name="connsiteY9" fmla="*/ 16696 h 189185"/>
                    <a:gd name="connsiteX10" fmla="*/ 107866 w 331461"/>
                    <a:gd name="connsiteY10" fmla="*/ 13357 h 189185"/>
                    <a:gd name="connsiteX11" fmla="*/ 70021 w 331461"/>
                    <a:gd name="connsiteY11" fmla="*/ 18922 h 189185"/>
                    <a:gd name="connsiteX12" fmla="*/ 29951 w 331461"/>
                    <a:gd name="connsiteY12" fmla="*/ 41184 h 189185"/>
                    <a:gd name="connsiteX13" fmla="*/ 16593 w 331461"/>
                    <a:gd name="connsiteY13" fmla="*/ 84594 h 189185"/>
                    <a:gd name="connsiteX14" fmla="*/ 49986 w 331461"/>
                    <a:gd name="connsiteY14" fmla="*/ 129117 h 189185"/>
                    <a:gd name="connsiteX15" fmla="*/ 113432 w 331461"/>
                    <a:gd name="connsiteY15" fmla="*/ 154718 h 189185"/>
                    <a:gd name="connsiteX16" fmla="*/ 185782 w 331461"/>
                    <a:gd name="connsiteY16" fmla="*/ 170301 h 189185"/>
                    <a:gd name="connsiteX17" fmla="*/ 257018 w 331461"/>
                    <a:gd name="connsiteY17" fmla="*/ 173640 h 189185"/>
                    <a:gd name="connsiteX18" fmla="*/ 310446 w 331461"/>
                    <a:gd name="connsiteY18" fmla="*/ 140248 h 189185"/>
                    <a:gd name="connsiteX19" fmla="*/ 310446 w 331461"/>
                    <a:gd name="connsiteY19" fmla="*/ 86820 h 189185"/>
                    <a:gd name="connsiteX20" fmla="*/ 277053 w 331461"/>
                    <a:gd name="connsiteY20" fmla="*/ 47862 h 189185"/>
                    <a:gd name="connsiteX21" fmla="*/ 196912 w 331461"/>
                    <a:gd name="connsiteY21" fmla="*/ 17809 h 189185"/>
                    <a:gd name="connsiteX22" fmla="*/ 177990 w 331461"/>
                    <a:gd name="connsiteY22" fmla="*/ 16279 h 189185"/>
                    <a:gd name="connsiteX23" fmla="*/ 163415 w 331461"/>
                    <a:gd name="connsiteY23" fmla="*/ 15628 h 189185"/>
                    <a:gd name="connsiteX24" fmla="*/ 174650 w 331461"/>
                    <a:gd name="connsiteY24" fmla="*/ 12244 h 189185"/>
                    <a:gd name="connsiteX25" fmla="*/ 171325 w 331461"/>
                    <a:gd name="connsiteY25" fmla="*/ 10153 h 189185"/>
                    <a:gd name="connsiteX26" fmla="*/ 179659 w 331461"/>
                    <a:gd name="connsiteY26" fmla="*/ 10296 h 189185"/>
                    <a:gd name="connsiteX27" fmla="*/ 199138 w 331461"/>
                    <a:gd name="connsiteY27" fmla="*/ 12244 h 189185"/>
                    <a:gd name="connsiteX28" fmla="*/ 239209 w 331461"/>
                    <a:gd name="connsiteY28" fmla="*/ 18922 h 189185"/>
                    <a:gd name="connsiteX29" fmla="*/ 287072 w 331461"/>
                    <a:gd name="connsiteY29" fmla="*/ 38958 h 189185"/>
                    <a:gd name="connsiteX30" fmla="*/ 324917 w 331461"/>
                    <a:gd name="connsiteY30" fmla="*/ 83481 h 189185"/>
                    <a:gd name="connsiteX31" fmla="*/ 323803 w 331461"/>
                    <a:gd name="connsiteY31" fmla="*/ 145813 h 189185"/>
                    <a:gd name="connsiteX32" fmla="*/ 298203 w 331461"/>
                    <a:gd name="connsiteY32" fmla="*/ 171415 h 189185"/>
                    <a:gd name="connsiteX33" fmla="*/ 261471 w 331461"/>
                    <a:gd name="connsiteY33" fmla="*/ 185884 h 189185"/>
                    <a:gd name="connsiteX34" fmla="*/ 182442 w 331461"/>
                    <a:gd name="connsiteY34" fmla="*/ 184771 h 189185"/>
                    <a:gd name="connsiteX35" fmla="*/ 107866 w 331461"/>
                    <a:gd name="connsiteY35" fmla="*/ 168075 h 189185"/>
                    <a:gd name="connsiteX36" fmla="*/ 38855 w 331461"/>
                    <a:gd name="connsiteY36" fmla="*/ 139135 h 189185"/>
                    <a:gd name="connsiteX37" fmla="*/ 2124 w 331461"/>
                    <a:gd name="connsiteY37" fmla="*/ 85707 h 189185"/>
                    <a:gd name="connsiteX38" fmla="*/ 16593 w 331461"/>
                    <a:gd name="connsiteY38" fmla="*/ 30053 h 189185"/>
                    <a:gd name="connsiteX39" fmla="*/ 64455 w 331461"/>
                    <a:gd name="connsiteY39" fmla="*/ 4453 h 189185"/>
                    <a:gd name="connsiteX40" fmla="*/ 106753 w 331461"/>
                    <a:gd name="connsiteY40" fmla="*/ 0 h 189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331461" h="189185">
                      <a:moveTo>
                        <a:pt x="106753" y="0"/>
                      </a:moveTo>
                      <a:cubicBezTo>
                        <a:pt x="130127" y="0"/>
                        <a:pt x="124562" y="1113"/>
                        <a:pt x="142371" y="2226"/>
                      </a:cubicBezTo>
                      <a:cubicBezTo>
                        <a:pt x="151276" y="3339"/>
                        <a:pt x="159902" y="5009"/>
                        <a:pt x="166024" y="6818"/>
                      </a:cubicBezTo>
                      <a:lnTo>
                        <a:pt x="171325" y="10153"/>
                      </a:lnTo>
                      <a:lnTo>
                        <a:pt x="163520" y="10018"/>
                      </a:lnTo>
                      <a:cubicBezTo>
                        <a:pt x="155728" y="10018"/>
                        <a:pt x="157955" y="11131"/>
                        <a:pt x="156841" y="12244"/>
                      </a:cubicBezTo>
                      <a:cubicBezTo>
                        <a:pt x="155728" y="13357"/>
                        <a:pt x="154615" y="15583"/>
                        <a:pt x="162407" y="15583"/>
                      </a:cubicBezTo>
                      <a:lnTo>
                        <a:pt x="163415" y="15628"/>
                      </a:lnTo>
                      <a:lnTo>
                        <a:pt x="163102" y="15722"/>
                      </a:lnTo>
                      <a:cubicBezTo>
                        <a:pt x="157119" y="16418"/>
                        <a:pt x="149606" y="16696"/>
                        <a:pt x="142371" y="16696"/>
                      </a:cubicBezTo>
                      <a:cubicBezTo>
                        <a:pt x="125675" y="15583"/>
                        <a:pt x="129014" y="13357"/>
                        <a:pt x="107866" y="13357"/>
                      </a:cubicBezTo>
                      <a:cubicBezTo>
                        <a:pt x="96735" y="13357"/>
                        <a:pt x="83378" y="14470"/>
                        <a:pt x="70021" y="18922"/>
                      </a:cubicBezTo>
                      <a:cubicBezTo>
                        <a:pt x="55551" y="23375"/>
                        <a:pt x="41081" y="30053"/>
                        <a:pt x="29951" y="41184"/>
                      </a:cubicBezTo>
                      <a:cubicBezTo>
                        <a:pt x="17706" y="52315"/>
                        <a:pt x="12141" y="67897"/>
                        <a:pt x="16593" y="84594"/>
                      </a:cubicBezTo>
                      <a:cubicBezTo>
                        <a:pt x="21046" y="100177"/>
                        <a:pt x="33290" y="116874"/>
                        <a:pt x="49986" y="129117"/>
                      </a:cubicBezTo>
                      <a:cubicBezTo>
                        <a:pt x="67795" y="141361"/>
                        <a:pt x="90056" y="149152"/>
                        <a:pt x="113432" y="154718"/>
                      </a:cubicBezTo>
                      <a:cubicBezTo>
                        <a:pt x="136806" y="160283"/>
                        <a:pt x="162407" y="165849"/>
                        <a:pt x="185782" y="170301"/>
                      </a:cubicBezTo>
                      <a:cubicBezTo>
                        <a:pt x="210269" y="174753"/>
                        <a:pt x="233644" y="179205"/>
                        <a:pt x="257018" y="173640"/>
                      </a:cubicBezTo>
                      <a:cubicBezTo>
                        <a:pt x="280393" y="168075"/>
                        <a:pt x="300429" y="156944"/>
                        <a:pt x="310446" y="140248"/>
                      </a:cubicBezTo>
                      <a:cubicBezTo>
                        <a:pt x="319351" y="123551"/>
                        <a:pt x="318238" y="103516"/>
                        <a:pt x="310446" y="86820"/>
                      </a:cubicBezTo>
                      <a:cubicBezTo>
                        <a:pt x="303767" y="70124"/>
                        <a:pt x="291524" y="56767"/>
                        <a:pt x="277053" y="47862"/>
                      </a:cubicBezTo>
                      <a:cubicBezTo>
                        <a:pt x="249226" y="28940"/>
                        <a:pt x="218061" y="21148"/>
                        <a:pt x="196912" y="17809"/>
                      </a:cubicBezTo>
                      <a:cubicBezTo>
                        <a:pt x="186338" y="16696"/>
                        <a:pt x="181885" y="16418"/>
                        <a:pt x="177990" y="16279"/>
                      </a:cubicBezTo>
                      <a:lnTo>
                        <a:pt x="163415" y="15628"/>
                      </a:lnTo>
                      <a:lnTo>
                        <a:pt x="174650" y="12244"/>
                      </a:lnTo>
                      <a:lnTo>
                        <a:pt x="171325" y="10153"/>
                      </a:lnTo>
                      <a:lnTo>
                        <a:pt x="179659" y="10296"/>
                      </a:lnTo>
                      <a:cubicBezTo>
                        <a:pt x="183555" y="10575"/>
                        <a:pt x="188007" y="11131"/>
                        <a:pt x="199138" y="12244"/>
                      </a:cubicBezTo>
                      <a:cubicBezTo>
                        <a:pt x="210269" y="13357"/>
                        <a:pt x="223626" y="15583"/>
                        <a:pt x="239209" y="18922"/>
                      </a:cubicBezTo>
                      <a:cubicBezTo>
                        <a:pt x="253679" y="22261"/>
                        <a:pt x="271489" y="28940"/>
                        <a:pt x="287072" y="38958"/>
                      </a:cubicBezTo>
                      <a:cubicBezTo>
                        <a:pt x="302654" y="50088"/>
                        <a:pt x="317125" y="64559"/>
                        <a:pt x="324917" y="83481"/>
                      </a:cubicBezTo>
                      <a:cubicBezTo>
                        <a:pt x="332708" y="102403"/>
                        <a:pt x="334934" y="124665"/>
                        <a:pt x="323803" y="145813"/>
                      </a:cubicBezTo>
                      <a:cubicBezTo>
                        <a:pt x="318238" y="155831"/>
                        <a:pt x="309333" y="164736"/>
                        <a:pt x="298203" y="171415"/>
                      </a:cubicBezTo>
                      <a:cubicBezTo>
                        <a:pt x="287072" y="178092"/>
                        <a:pt x="274827" y="182545"/>
                        <a:pt x="261471" y="185884"/>
                      </a:cubicBezTo>
                      <a:cubicBezTo>
                        <a:pt x="235870" y="191450"/>
                        <a:pt x="208043" y="189223"/>
                        <a:pt x="182442" y="184771"/>
                      </a:cubicBezTo>
                      <a:cubicBezTo>
                        <a:pt x="156841" y="179205"/>
                        <a:pt x="132354" y="173640"/>
                        <a:pt x="107866" y="168075"/>
                      </a:cubicBezTo>
                      <a:cubicBezTo>
                        <a:pt x="83378" y="161396"/>
                        <a:pt x="58891" y="153605"/>
                        <a:pt x="38855" y="139135"/>
                      </a:cubicBezTo>
                      <a:cubicBezTo>
                        <a:pt x="18820" y="125778"/>
                        <a:pt x="6576" y="105743"/>
                        <a:pt x="2124" y="85707"/>
                      </a:cubicBezTo>
                      <a:cubicBezTo>
                        <a:pt x="-3442" y="65672"/>
                        <a:pt x="2124" y="43410"/>
                        <a:pt x="16593" y="30053"/>
                      </a:cubicBezTo>
                      <a:cubicBezTo>
                        <a:pt x="31064" y="15583"/>
                        <a:pt x="48873" y="8905"/>
                        <a:pt x="64455" y="4453"/>
                      </a:cubicBezTo>
                      <a:cubicBezTo>
                        <a:pt x="81152" y="1113"/>
                        <a:pt x="95622" y="0"/>
                        <a:pt x="106753" y="0"/>
                      </a:cubicBezTo>
                      <a:close/>
                    </a:path>
                  </a:pathLst>
                </a:custGeom>
                <a:solidFill>
                  <a:srgbClr val="847946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553" name="任意多边形: 形状 1552" descr="0a5d85a6-f9d6-4635-b912-131c53370a2c"/>
                <p:cNvSpPr/>
                <p:nvPr/>
              </p:nvSpPr>
              <p:spPr>
                <a:xfrm>
                  <a:off x="244140" y="1948792"/>
                  <a:ext cx="86484" cy="83629"/>
                </a:xfrm>
                <a:custGeom>
                  <a:avLst/>
                  <a:gdLst>
                    <a:gd name="connsiteX0" fmla="*/ 62076 w 86484"/>
                    <a:gd name="connsiteY0" fmla="*/ 205 h 83629"/>
                    <a:gd name="connsiteX1" fmla="*/ 83834 w 86484"/>
                    <a:gd name="connsiteY1" fmla="*/ 24310 h 83629"/>
                    <a:gd name="connsiteX2" fmla="*/ 33745 w 86484"/>
                    <a:gd name="connsiteY2" fmla="*/ 78851 h 83629"/>
                    <a:gd name="connsiteX3" fmla="*/ 352 w 86484"/>
                    <a:gd name="connsiteY3" fmla="*/ 62154 h 83629"/>
                    <a:gd name="connsiteX4" fmla="*/ 7031 w 86484"/>
                    <a:gd name="connsiteY4" fmla="*/ 27650 h 83629"/>
                    <a:gd name="connsiteX5" fmla="*/ 31519 w 86484"/>
                    <a:gd name="connsiteY5" fmla="*/ 16518 h 83629"/>
                    <a:gd name="connsiteX6" fmla="*/ 39309 w 86484"/>
                    <a:gd name="connsiteY6" fmla="*/ 20971 h 83629"/>
                    <a:gd name="connsiteX7" fmla="*/ 49328 w 86484"/>
                    <a:gd name="connsiteY7" fmla="*/ 7614 h 83629"/>
                    <a:gd name="connsiteX8" fmla="*/ 62076 w 86484"/>
                    <a:gd name="connsiteY8" fmla="*/ 205 h 83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484" h="83629">
                      <a:moveTo>
                        <a:pt x="62076" y="205"/>
                      </a:moveTo>
                      <a:cubicBezTo>
                        <a:pt x="76528" y="-1778"/>
                        <a:pt x="93016" y="10953"/>
                        <a:pt x="83834" y="24310"/>
                      </a:cubicBezTo>
                      <a:cubicBezTo>
                        <a:pt x="69363" y="44345"/>
                        <a:pt x="52667" y="62154"/>
                        <a:pt x="33745" y="78851"/>
                      </a:cubicBezTo>
                      <a:cubicBezTo>
                        <a:pt x="18161" y="91094"/>
                        <a:pt x="-2987" y="77738"/>
                        <a:pt x="352" y="62154"/>
                      </a:cubicBezTo>
                      <a:lnTo>
                        <a:pt x="7031" y="27650"/>
                      </a:lnTo>
                      <a:cubicBezTo>
                        <a:pt x="9257" y="18745"/>
                        <a:pt x="21501" y="14292"/>
                        <a:pt x="31519" y="16518"/>
                      </a:cubicBezTo>
                      <a:cubicBezTo>
                        <a:pt x="34857" y="17632"/>
                        <a:pt x="37083" y="18745"/>
                        <a:pt x="39309" y="20971"/>
                      </a:cubicBezTo>
                      <a:cubicBezTo>
                        <a:pt x="42649" y="16518"/>
                        <a:pt x="45988" y="12066"/>
                        <a:pt x="49328" y="7614"/>
                      </a:cubicBezTo>
                      <a:cubicBezTo>
                        <a:pt x="52667" y="3161"/>
                        <a:pt x="57258" y="866"/>
                        <a:pt x="62076" y="205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104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303" name="组合 1302" descr="75d3450e-b174-4482-b3e9-07b9cd2faf27"/>
              <p:cNvGrpSpPr/>
              <p:nvPr/>
            </p:nvGrpSpPr>
            <p:grpSpPr>
              <a:xfrm>
                <a:off x="9524544" y="0"/>
                <a:ext cx="2667457" cy="2066466"/>
                <a:chOff x="9524544" y="0"/>
                <a:chExt cx="2667457" cy="2066466"/>
              </a:xfrm>
            </p:grpSpPr>
            <p:sp>
              <p:nvSpPr>
                <p:cNvPr id="1304" name="任意多边形: 形状 1303" descr="a60c4bc9-059b-4622-9d40-d078310a113b"/>
                <p:cNvSpPr/>
                <p:nvPr/>
              </p:nvSpPr>
              <p:spPr>
                <a:xfrm flipH="1">
                  <a:off x="10118391" y="241061"/>
                  <a:ext cx="256644" cy="157243"/>
                </a:xfrm>
                <a:custGeom>
                  <a:avLst/>
                  <a:gdLst>
                    <a:gd name="connsiteX0" fmla="*/ 215659 w 218127"/>
                    <a:gd name="connsiteY0" fmla="*/ 34581 h 133644"/>
                    <a:gd name="connsiteX1" fmla="*/ 201663 w 218127"/>
                    <a:gd name="connsiteY1" fmla="*/ 20749 h 133644"/>
                    <a:gd name="connsiteX2" fmla="*/ 158277 w 218127"/>
                    <a:gd name="connsiteY2" fmla="*/ 0 h 133644"/>
                    <a:gd name="connsiteX3" fmla="*/ 141482 w 218127"/>
                    <a:gd name="connsiteY3" fmla="*/ 8299 h 133644"/>
                    <a:gd name="connsiteX4" fmla="*/ 131685 w 218127"/>
                    <a:gd name="connsiteY4" fmla="*/ 15216 h 133644"/>
                    <a:gd name="connsiteX5" fmla="*/ 32317 w 218127"/>
                    <a:gd name="connsiteY5" fmla="*/ 69162 h 133644"/>
                    <a:gd name="connsiteX6" fmla="*/ 25319 w 218127"/>
                    <a:gd name="connsiteY6" fmla="*/ 80228 h 133644"/>
                    <a:gd name="connsiteX7" fmla="*/ 5725 w 218127"/>
                    <a:gd name="connsiteY7" fmla="*/ 98210 h 133644"/>
                    <a:gd name="connsiteX8" fmla="*/ 35116 w 218127"/>
                    <a:gd name="connsiteY8" fmla="*/ 127258 h 133644"/>
                    <a:gd name="connsiteX9" fmla="*/ 78502 w 218127"/>
                    <a:gd name="connsiteY9" fmla="*/ 98210 h 133644"/>
                    <a:gd name="connsiteX10" fmla="*/ 100895 w 218127"/>
                    <a:gd name="connsiteY10" fmla="*/ 98210 h 133644"/>
                    <a:gd name="connsiteX11" fmla="*/ 107893 w 218127"/>
                    <a:gd name="connsiteY11" fmla="*/ 94061 h 133644"/>
                    <a:gd name="connsiteX12" fmla="*/ 145681 w 218127"/>
                    <a:gd name="connsiteY12" fmla="*/ 98210 h 133644"/>
                    <a:gd name="connsiteX13" fmla="*/ 173672 w 218127"/>
                    <a:gd name="connsiteY13" fmla="*/ 82995 h 133644"/>
                    <a:gd name="connsiteX14" fmla="*/ 177871 w 218127"/>
                    <a:gd name="connsiteY14" fmla="*/ 81611 h 133644"/>
                    <a:gd name="connsiteX15" fmla="*/ 205862 w 218127"/>
                    <a:gd name="connsiteY15" fmla="*/ 80228 h 133644"/>
                    <a:gd name="connsiteX16" fmla="*/ 215659 w 218127"/>
                    <a:gd name="connsiteY16" fmla="*/ 34581 h 133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8127" h="133644">
                      <a:moveTo>
                        <a:pt x="215659" y="34581"/>
                      </a:moveTo>
                      <a:cubicBezTo>
                        <a:pt x="214260" y="27665"/>
                        <a:pt x="207262" y="23515"/>
                        <a:pt x="201663" y="20749"/>
                      </a:cubicBezTo>
                      <a:cubicBezTo>
                        <a:pt x="191867" y="8299"/>
                        <a:pt x="176471" y="1383"/>
                        <a:pt x="158277" y="0"/>
                      </a:cubicBezTo>
                      <a:cubicBezTo>
                        <a:pt x="149880" y="0"/>
                        <a:pt x="144282" y="2766"/>
                        <a:pt x="141482" y="8299"/>
                      </a:cubicBezTo>
                      <a:cubicBezTo>
                        <a:pt x="137284" y="11066"/>
                        <a:pt x="134485" y="12449"/>
                        <a:pt x="131685" y="15216"/>
                      </a:cubicBezTo>
                      <a:cubicBezTo>
                        <a:pt x="99496" y="11066"/>
                        <a:pt x="51911" y="53947"/>
                        <a:pt x="32317" y="69162"/>
                      </a:cubicBezTo>
                      <a:cubicBezTo>
                        <a:pt x="28118" y="71929"/>
                        <a:pt x="26718" y="76078"/>
                        <a:pt x="25319" y="80228"/>
                      </a:cubicBezTo>
                      <a:cubicBezTo>
                        <a:pt x="18321" y="85761"/>
                        <a:pt x="12723" y="91294"/>
                        <a:pt x="5725" y="98210"/>
                      </a:cubicBezTo>
                      <a:cubicBezTo>
                        <a:pt x="-12469" y="117576"/>
                        <a:pt x="16922" y="146624"/>
                        <a:pt x="35116" y="127258"/>
                      </a:cubicBezTo>
                      <a:cubicBezTo>
                        <a:pt x="49111" y="112043"/>
                        <a:pt x="63107" y="103743"/>
                        <a:pt x="78502" y="98210"/>
                      </a:cubicBezTo>
                      <a:cubicBezTo>
                        <a:pt x="84100" y="102360"/>
                        <a:pt x="92498" y="103743"/>
                        <a:pt x="100895" y="98210"/>
                      </a:cubicBezTo>
                      <a:cubicBezTo>
                        <a:pt x="102295" y="96827"/>
                        <a:pt x="105094" y="95444"/>
                        <a:pt x="107893" y="94061"/>
                      </a:cubicBezTo>
                      <a:cubicBezTo>
                        <a:pt x="117690" y="100977"/>
                        <a:pt x="130286" y="105127"/>
                        <a:pt x="145681" y="98210"/>
                      </a:cubicBezTo>
                      <a:cubicBezTo>
                        <a:pt x="152679" y="95444"/>
                        <a:pt x="163875" y="89911"/>
                        <a:pt x="173672" y="82995"/>
                      </a:cubicBezTo>
                      <a:cubicBezTo>
                        <a:pt x="175072" y="82995"/>
                        <a:pt x="176471" y="81611"/>
                        <a:pt x="177871" y="81611"/>
                      </a:cubicBezTo>
                      <a:cubicBezTo>
                        <a:pt x="186268" y="88528"/>
                        <a:pt x="197465" y="89911"/>
                        <a:pt x="205862" y="80228"/>
                      </a:cubicBezTo>
                      <a:cubicBezTo>
                        <a:pt x="217059" y="67779"/>
                        <a:pt x="221257" y="52563"/>
                        <a:pt x="215659" y="34581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05" name="任意多边形: 形状 1304" descr="e5c2ea32-8d40-4cf9-abee-84f65d0136dd"/>
                <p:cNvSpPr/>
                <p:nvPr/>
              </p:nvSpPr>
              <p:spPr>
                <a:xfrm flipH="1">
                  <a:off x="9529820" y="1"/>
                  <a:ext cx="2662181" cy="2066465"/>
                </a:xfrm>
                <a:custGeom>
                  <a:avLst/>
                  <a:gdLst>
                    <a:gd name="connsiteX0" fmla="*/ 1907682 w 2662181"/>
                    <a:gd name="connsiteY0" fmla="*/ 1834383 h 2066465"/>
                    <a:gd name="connsiteX1" fmla="*/ 1920855 w 2662181"/>
                    <a:gd name="connsiteY1" fmla="*/ 1855541 h 2066465"/>
                    <a:gd name="connsiteX2" fmla="*/ 1919209 w 2662181"/>
                    <a:gd name="connsiteY2" fmla="*/ 1866933 h 2066465"/>
                    <a:gd name="connsiteX3" fmla="*/ 1910975 w 2662181"/>
                    <a:gd name="connsiteY3" fmla="*/ 1850659 h 2066465"/>
                    <a:gd name="connsiteX4" fmla="*/ 1907682 w 2662181"/>
                    <a:gd name="connsiteY4" fmla="*/ 1837639 h 2066465"/>
                    <a:gd name="connsiteX5" fmla="*/ 1907682 w 2662181"/>
                    <a:gd name="connsiteY5" fmla="*/ 1834383 h 2066465"/>
                    <a:gd name="connsiteX6" fmla="*/ 1910975 w 2662181"/>
                    <a:gd name="connsiteY6" fmla="*/ 1520276 h 2066465"/>
                    <a:gd name="connsiteX7" fmla="*/ 1906035 w 2662181"/>
                    <a:gd name="connsiteY7" fmla="*/ 1526786 h 2066465"/>
                    <a:gd name="connsiteX8" fmla="*/ 1884628 w 2662181"/>
                    <a:gd name="connsiteY8" fmla="*/ 1520276 h 2066465"/>
                    <a:gd name="connsiteX9" fmla="*/ 1910975 w 2662181"/>
                    <a:gd name="connsiteY9" fmla="*/ 1520276 h 2066465"/>
                    <a:gd name="connsiteX10" fmla="*/ 1474601 w 2662181"/>
                    <a:gd name="connsiteY10" fmla="*/ 1403096 h 2066465"/>
                    <a:gd name="connsiteX11" fmla="*/ 1789120 w 2662181"/>
                    <a:gd name="connsiteY11" fmla="*/ 1499118 h 2066465"/>
                    <a:gd name="connsiteX12" fmla="*/ 1942263 w 2662181"/>
                    <a:gd name="connsiteY12" fmla="*/ 1575610 h 2066465"/>
                    <a:gd name="connsiteX13" fmla="*/ 1955436 w 2662181"/>
                    <a:gd name="connsiteY13" fmla="*/ 1689537 h 2066465"/>
                    <a:gd name="connsiteX14" fmla="*/ 1892862 w 2662181"/>
                    <a:gd name="connsiteY14" fmla="*/ 1762773 h 2066465"/>
                    <a:gd name="connsiteX15" fmla="*/ 1891215 w 2662181"/>
                    <a:gd name="connsiteY15" fmla="*/ 1762773 h 2066465"/>
                    <a:gd name="connsiteX16" fmla="*/ 1869808 w 2662181"/>
                    <a:gd name="connsiteY16" fmla="*/ 1761146 h 2066465"/>
                    <a:gd name="connsiteX17" fmla="*/ 1868161 w 2662181"/>
                    <a:gd name="connsiteY17" fmla="*/ 1761146 h 2066465"/>
                    <a:gd name="connsiteX18" fmla="*/ 1826993 w 2662181"/>
                    <a:gd name="connsiteY18" fmla="*/ 1717204 h 2066465"/>
                    <a:gd name="connsiteX19" fmla="*/ 1815466 w 2662181"/>
                    <a:gd name="connsiteY19" fmla="*/ 1707438 h 2066465"/>
                    <a:gd name="connsiteX20" fmla="*/ 1703491 w 2662181"/>
                    <a:gd name="connsiteY20" fmla="*/ 1658614 h 2066465"/>
                    <a:gd name="connsiteX21" fmla="*/ 1680438 w 2662181"/>
                    <a:gd name="connsiteY21" fmla="*/ 1665124 h 2066465"/>
                    <a:gd name="connsiteX22" fmla="*/ 1650797 w 2662181"/>
                    <a:gd name="connsiteY22" fmla="*/ 1640711 h 2066465"/>
                    <a:gd name="connsiteX23" fmla="*/ 1645857 w 2662181"/>
                    <a:gd name="connsiteY23" fmla="*/ 1637456 h 2066465"/>
                    <a:gd name="connsiteX24" fmla="*/ 1624450 w 2662181"/>
                    <a:gd name="connsiteY24" fmla="*/ 1616299 h 2066465"/>
                    <a:gd name="connsiteX25" fmla="*/ 1621156 w 2662181"/>
                    <a:gd name="connsiteY25" fmla="*/ 1611416 h 2066465"/>
                    <a:gd name="connsiteX26" fmla="*/ 1532235 w 2662181"/>
                    <a:gd name="connsiteY26" fmla="*/ 1500746 h 2066465"/>
                    <a:gd name="connsiteX27" fmla="*/ 1517414 w 2662181"/>
                    <a:gd name="connsiteY27" fmla="*/ 1492608 h 2066465"/>
                    <a:gd name="connsiteX28" fmla="*/ 1504242 w 2662181"/>
                    <a:gd name="connsiteY28" fmla="*/ 1471451 h 2066465"/>
                    <a:gd name="connsiteX29" fmla="*/ 1474601 w 2662181"/>
                    <a:gd name="connsiteY29" fmla="*/ 1403096 h 2066465"/>
                    <a:gd name="connsiteX30" fmla="*/ 1537175 w 2662181"/>
                    <a:gd name="connsiteY30" fmla="*/ 1383566 h 2066465"/>
                    <a:gd name="connsiteX31" fmla="*/ 1607983 w 2662181"/>
                    <a:gd name="connsiteY31" fmla="*/ 1385193 h 2066465"/>
                    <a:gd name="connsiteX32" fmla="*/ 1617863 w 2662181"/>
                    <a:gd name="connsiteY32" fmla="*/ 1388448 h 2066465"/>
                    <a:gd name="connsiteX33" fmla="*/ 1624450 w 2662181"/>
                    <a:gd name="connsiteY33" fmla="*/ 1388448 h 2066465"/>
                    <a:gd name="connsiteX34" fmla="*/ 1782533 w 2662181"/>
                    <a:gd name="connsiteY34" fmla="*/ 1390076 h 2066465"/>
                    <a:gd name="connsiteX35" fmla="*/ 1805587 w 2662181"/>
                    <a:gd name="connsiteY35" fmla="*/ 1407978 h 2066465"/>
                    <a:gd name="connsiteX36" fmla="*/ 1802293 w 2662181"/>
                    <a:gd name="connsiteY36" fmla="*/ 1417744 h 2066465"/>
                    <a:gd name="connsiteX37" fmla="*/ 1800646 w 2662181"/>
                    <a:gd name="connsiteY37" fmla="*/ 1417744 h 2066465"/>
                    <a:gd name="connsiteX38" fmla="*/ 1764419 w 2662181"/>
                    <a:gd name="connsiteY38" fmla="*/ 1447038 h 2066465"/>
                    <a:gd name="connsiteX39" fmla="*/ 1663971 w 2662181"/>
                    <a:gd name="connsiteY39" fmla="*/ 1434018 h 2066465"/>
                    <a:gd name="connsiteX40" fmla="*/ 1537175 w 2662181"/>
                    <a:gd name="connsiteY40" fmla="*/ 1383566 h 2066465"/>
                    <a:gd name="connsiteX41" fmla="*/ 1308284 w 2662181"/>
                    <a:gd name="connsiteY41" fmla="*/ 1364036 h 2066465"/>
                    <a:gd name="connsiteX42" fmla="*/ 1323104 w 2662181"/>
                    <a:gd name="connsiteY42" fmla="*/ 1375428 h 2066465"/>
                    <a:gd name="connsiteX43" fmla="*/ 1311577 w 2662181"/>
                    <a:gd name="connsiteY43" fmla="*/ 1526786 h 2066465"/>
                    <a:gd name="connsiteX44" fmla="*/ 1290170 w 2662181"/>
                    <a:gd name="connsiteY44" fmla="*/ 1521903 h 2066465"/>
                    <a:gd name="connsiteX45" fmla="*/ 1288523 w 2662181"/>
                    <a:gd name="connsiteY45" fmla="*/ 1521903 h 2066465"/>
                    <a:gd name="connsiteX46" fmla="*/ 1268764 w 2662181"/>
                    <a:gd name="connsiteY46" fmla="*/ 1442155 h 2066465"/>
                    <a:gd name="connsiteX47" fmla="*/ 1267116 w 2662181"/>
                    <a:gd name="connsiteY47" fmla="*/ 1438901 h 2066465"/>
                    <a:gd name="connsiteX48" fmla="*/ 1285230 w 2662181"/>
                    <a:gd name="connsiteY48" fmla="*/ 1401468 h 2066465"/>
                    <a:gd name="connsiteX49" fmla="*/ 1296757 w 2662181"/>
                    <a:gd name="connsiteY49" fmla="*/ 1380311 h 2066465"/>
                    <a:gd name="connsiteX50" fmla="*/ 1308284 w 2662181"/>
                    <a:gd name="connsiteY50" fmla="*/ 1364036 h 2066465"/>
                    <a:gd name="connsiteX51" fmla="*/ 1660342 w 2662181"/>
                    <a:gd name="connsiteY51" fmla="*/ 738160 h 2066465"/>
                    <a:gd name="connsiteX52" fmla="*/ 1667264 w 2662181"/>
                    <a:gd name="connsiteY52" fmla="*/ 740702 h 2066465"/>
                    <a:gd name="connsiteX53" fmla="*/ 1688671 w 2662181"/>
                    <a:gd name="connsiteY53" fmla="*/ 765115 h 2066465"/>
                    <a:gd name="connsiteX54" fmla="*/ 1700198 w 2662181"/>
                    <a:gd name="connsiteY54" fmla="*/ 766743 h 2066465"/>
                    <a:gd name="connsiteX55" fmla="*/ 1716665 w 2662181"/>
                    <a:gd name="connsiteY55" fmla="*/ 783018 h 2066465"/>
                    <a:gd name="connsiteX56" fmla="*/ 1780887 w 2662181"/>
                    <a:gd name="connsiteY56" fmla="*/ 835099 h 2066465"/>
                    <a:gd name="connsiteX57" fmla="*/ 1826993 w 2662181"/>
                    <a:gd name="connsiteY57" fmla="*/ 888806 h 2066465"/>
                    <a:gd name="connsiteX58" fmla="*/ 1820407 w 2662181"/>
                    <a:gd name="connsiteY58" fmla="*/ 905081 h 2066465"/>
                    <a:gd name="connsiteX59" fmla="*/ 1817114 w 2662181"/>
                    <a:gd name="connsiteY59" fmla="*/ 905081 h 2066465"/>
                    <a:gd name="connsiteX60" fmla="*/ 1797353 w 2662181"/>
                    <a:gd name="connsiteY60" fmla="*/ 901826 h 2066465"/>
                    <a:gd name="connsiteX61" fmla="*/ 1769360 w 2662181"/>
                    <a:gd name="connsiteY61" fmla="*/ 900198 h 2066465"/>
                    <a:gd name="connsiteX62" fmla="*/ 1761126 w 2662181"/>
                    <a:gd name="connsiteY62" fmla="*/ 895316 h 2066465"/>
                    <a:gd name="connsiteX63" fmla="*/ 1747953 w 2662181"/>
                    <a:gd name="connsiteY63" fmla="*/ 874158 h 2066465"/>
                    <a:gd name="connsiteX64" fmla="*/ 1746306 w 2662181"/>
                    <a:gd name="connsiteY64" fmla="*/ 874158 h 2066465"/>
                    <a:gd name="connsiteX65" fmla="*/ 1741365 w 2662181"/>
                    <a:gd name="connsiteY65" fmla="*/ 867648 h 2066465"/>
                    <a:gd name="connsiteX66" fmla="*/ 1654091 w 2662181"/>
                    <a:gd name="connsiteY66" fmla="*/ 753723 h 2066465"/>
                    <a:gd name="connsiteX67" fmla="*/ 1660342 w 2662181"/>
                    <a:gd name="connsiteY67" fmla="*/ 738160 h 2066465"/>
                    <a:gd name="connsiteX68" fmla="*/ 2001235 w 2662181"/>
                    <a:gd name="connsiteY68" fmla="*/ 247519 h 2066465"/>
                    <a:gd name="connsiteX69" fmla="*/ 2070705 w 2662181"/>
                    <a:gd name="connsiteY69" fmla="*/ 302905 h 2066465"/>
                    <a:gd name="connsiteX70" fmla="*/ 1878042 w 2662181"/>
                    <a:gd name="connsiteY70" fmla="*/ 351730 h 2066465"/>
                    <a:gd name="connsiteX71" fmla="*/ 1848400 w 2662181"/>
                    <a:gd name="connsiteY71" fmla="*/ 359867 h 2066465"/>
                    <a:gd name="connsiteX72" fmla="*/ 1887922 w 2662181"/>
                    <a:gd name="connsiteY72" fmla="*/ 327317 h 2066465"/>
                    <a:gd name="connsiteX73" fmla="*/ 1953790 w 2662181"/>
                    <a:gd name="connsiteY73" fmla="*/ 278493 h 2066465"/>
                    <a:gd name="connsiteX74" fmla="*/ 1976843 w 2662181"/>
                    <a:gd name="connsiteY74" fmla="*/ 262218 h 2066465"/>
                    <a:gd name="connsiteX75" fmla="*/ 2001235 w 2662181"/>
                    <a:gd name="connsiteY75" fmla="*/ 247519 h 2066465"/>
                    <a:gd name="connsiteX76" fmla="*/ 1092567 w 2662181"/>
                    <a:gd name="connsiteY76" fmla="*/ 206882 h 2066465"/>
                    <a:gd name="connsiteX77" fmla="*/ 1128794 w 2662181"/>
                    <a:gd name="connsiteY77" fmla="*/ 232922 h 2066465"/>
                    <a:gd name="connsiteX78" fmla="*/ 1092567 w 2662181"/>
                    <a:gd name="connsiteY78" fmla="*/ 206882 h 2066465"/>
                    <a:gd name="connsiteX79" fmla="*/ 42325 w 2662181"/>
                    <a:gd name="connsiteY79" fmla="*/ 0 h 2066465"/>
                    <a:gd name="connsiteX80" fmla="*/ 0 w 2662181"/>
                    <a:gd name="connsiteY80" fmla="*/ 0 h 2066465"/>
                    <a:gd name="connsiteX81" fmla="*/ 0 w 2662181"/>
                    <a:gd name="connsiteY81" fmla="*/ 86721 h 2066465"/>
                    <a:gd name="connsiteX82" fmla="*/ 10686 w 2662181"/>
                    <a:gd name="connsiteY82" fmla="*/ 94586 h 2066465"/>
                    <a:gd name="connsiteX83" fmla="*/ 46913 w 2662181"/>
                    <a:gd name="connsiteY83" fmla="*/ 92957 h 2066465"/>
                    <a:gd name="connsiteX84" fmla="*/ 241224 w 2662181"/>
                    <a:gd name="connsiteY84" fmla="*/ 244315 h 2066465"/>
                    <a:gd name="connsiteX85" fmla="*/ 300505 w 2662181"/>
                    <a:gd name="connsiteY85" fmla="*/ 325690 h 2066465"/>
                    <a:gd name="connsiteX86" fmla="*/ 308738 w 2662181"/>
                    <a:gd name="connsiteY86" fmla="*/ 333827 h 2066465"/>
                    <a:gd name="connsiteX87" fmla="*/ 328499 w 2662181"/>
                    <a:gd name="connsiteY87" fmla="*/ 382653 h 2066465"/>
                    <a:gd name="connsiteX88" fmla="*/ 364726 w 2662181"/>
                    <a:gd name="connsiteY88" fmla="*/ 520990 h 2066465"/>
                    <a:gd name="connsiteX89" fmla="*/ 366373 w 2662181"/>
                    <a:gd name="connsiteY89" fmla="*/ 525873 h 2066465"/>
                    <a:gd name="connsiteX90" fmla="*/ 346612 w 2662181"/>
                    <a:gd name="connsiteY90" fmla="*/ 709781 h 2066465"/>
                    <a:gd name="connsiteX91" fmla="*/ 470115 w 2662181"/>
                    <a:gd name="connsiteY91" fmla="*/ 776508 h 2066465"/>
                    <a:gd name="connsiteX92" fmla="*/ 544216 w 2662181"/>
                    <a:gd name="connsiteY92" fmla="*/ 660955 h 2066465"/>
                    <a:gd name="connsiteX93" fmla="*/ 432241 w 2662181"/>
                    <a:gd name="connsiteY93" fmla="*/ 494951 h 2066465"/>
                    <a:gd name="connsiteX94" fmla="*/ 407541 w 2662181"/>
                    <a:gd name="connsiteY94" fmla="*/ 490068 h 2066465"/>
                    <a:gd name="connsiteX95" fmla="*/ 392720 w 2662181"/>
                    <a:gd name="connsiteY95" fmla="*/ 434733 h 2066465"/>
                    <a:gd name="connsiteX96" fmla="*/ 392720 w 2662181"/>
                    <a:gd name="connsiteY96" fmla="*/ 426595 h 2066465"/>
                    <a:gd name="connsiteX97" fmla="*/ 379546 w 2662181"/>
                    <a:gd name="connsiteY97" fmla="*/ 381025 h 2066465"/>
                    <a:gd name="connsiteX98" fmla="*/ 363080 w 2662181"/>
                    <a:gd name="connsiteY98" fmla="*/ 320807 h 2066465"/>
                    <a:gd name="connsiteX99" fmla="*/ 379546 w 2662181"/>
                    <a:gd name="connsiteY99" fmla="*/ 335456 h 2066465"/>
                    <a:gd name="connsiteX100" fmla="*/ 432241 w 2662181"/>
                    <a:gd name="connsiteY100" fmla="*/ 381025 h 2066465"/>
                    <a:gd name="connsiteX101" fmla="*/ 456942 w 2662181"/>
                    <a:gd name="connsiteY101" fmla="*/ 385908 h 2066465"/>
                    <a:gd name="connsiteX102" fmla="*/ 526102 w 2662181"/>
                    <a:gd name="connsiteY102" fmla="*/ 451008 h 2066465"/>
                    <a:gd name="connsiteX103" fmla="*/ 695713 w 2662181"/>
                    <a:gd name="connsiteY103" fmla="*/ 647935 h 2066465"/>
                    <a:gd name="connsiteX104" fmla="*/ 708886 w 2662181"/>
                    <a:gd name="connsiteY104" fmla="*/ 654445 h 2066465"/>
                    <a:gd name="connsiteX105" fmla="*/ 713826 w 2662181"/>
                    <a:gd name="connsiteY105" fmla="*/ 662583 h 2066465"/>
                    <a:gd name="connsiteX106" fmla="*/ 885082 w 2662181"/>
                    <a:gd name="connsiteY106" fmla="*/ 853000 h 2066465"/>
                    <a:gd name="connsiteX107" fmla="*/ 904843 w 2662181"/>
                    <a:gd name="connsiteY107" fmla="*/ 859510 h 2066465"/>
                    <a:gd name="connsiteX108" fmla="*/ 1207836 w 2662181"/>
                    <a:gd name="connsiteY108" fmla="*/ 1287543 h 2066465"/>
                    <a:gd name="connsiteX109" fmla="*/ 1076100 w 2662181"/>
                    <a:gd name="connsiteY109" fmla="*/ 1302190 h 2066465"/>
                    <a:gd name="connsiteX110" fmla="*/ 1071159 w 2662181"/>
                    <a:gd name="connsiteY110" fmla="*/ 1300563 h 2066465"/>
                    <a:gd name="connsiteX111" fmla="*/ 1051400 w 2662181"/>
                    <a:gd name="connsiteY111" fmla="*/ 1303819 h 2066465"/>
                    <a:gd name="connsiteX112" fmla="*/ 927897 w 2662181"/>
                    <a:gd name="connsiteY112" fmla="*/ 1354270 h 2066465"/>
                    <a:gd name="connsiteX113" fmla="*/ 922957 w 2662181"/>
                    <a:gd name="connsiteY113" fmla="*/ 1474705 h 2066465"/>
                    <a:gd name="connsiteX114" fmla="*/ 959184 w 2662181"/>
                    <a:gd name="connsiteY114" fmla="*/ 1505628 h 2066465"/>
                    <a:gd name="connsiteX115" fmla="*/ 1041519 w 2662181"/>
                    <a:gd name="connsiteY115" fmla="*/ 1505628 h 2066465"/>
                    <a:gd name="connsiteX116" fmla="*/ 1120560 w 2662181"/>
                    <a:gd name="connsiteY116" fmla="*/ 1368918 h 2066465"/>
                    <a:gd name="connsiteX117" fmla="*/ 1122208 w 2662181"/>
                    <a:gd name="connsiteY117" fmla="*/ 1367291 h 2066465"/>
                    <a:gd name="connsiteX118" fmla="*/ 1127147 w 2662181"/>
                    <a:gd name="connsiteY118" fmla="*/ 1365663 h 2066465"/>
                    <a:gd name="connsiteX119" fmla="*/ 1128794 w 2662181"/>
                    <a:gd name="connsiteY119" fmla="*/ 1360780 h 2066465"/>
                    <a:gd name="connsiteX120" fmla="*/ 1242416 w 2662181"/>
                    <a:gd name="connsiteY120" fmla="*/ 1344506 h 2066465"/>
                    <a:gd name="connsiteX121" fmla="*/ 1250649 w 2662181"/>
                    <a:gd name="connsiteY121" fmla="*/ 1354270 h 2066465"/>
                    <a:gd name="connsiteX122" fmla="*/ 1255590 w 2662181"/>
                    <a:gd name="connsiteY122" fmla="*/ 1354270 h 2066465"/>
                    <a:gd name="connsiteX123" fmla="*/ 1250649 w 2662181"/>
                    <a:gd name="connsiteY123" fmla="*/ 1360780 h 2066465"/>
                    <a:gd name="connsiteX124" fmla="*/ 1249003 w 2662181"/>
                    <a:gd name="connsiteY124" fmla="*/ 1362409 h 2066465"/>
                    <a:gd name="connsiteX125" fmla="*/ 1247356 w 2662181"/>
                    <a:gd name="connsiteY125" fmla="*/ 1360780 h 2066465"/>
                    <a:gd name="connsiteX126" fmla="*/ 1240769 w 2662181"/>
                    <a:gd name="connsiteY126" fmla="*/ 1364036 h 2066465"/>
                    <a:gd name="connsiteX127" fmla="*/ 1232536 w 2662181"/>
                    <a:gd name="connsiteY127" fmla="*/ 1364036 h 2066465"/>
                    <a:gd name="connsiteX128" fmla="*/ 1230888 w 2662181"/>
                    <a:gd name="connsiteY128" fmla="*/ 1367291 h 2066465"/>
                    <a:gd name="connsiteX129" fmla="*/ 1188075 w 2662181"/>
                    <a:gd name="connsiteY129" fmla="*/ 1422626 h 2066465"/>
                    <a:gd name="connsiteX130" fmla="*/ 1148554 w 2662181"/>
                    <a:gd name="connsiteY130" fmla="*/ 1512138 h 2066465"/>
                    <a:gd name="connsiteX131" fmla="*/ 1151848 w 2662181"/>
                    <a:gd name="connsiteY131" fmla="*/ 1539806 h 2066465"/>
                    <a:gd name="connsiteX132" fmla="*/ 1135380 w 2662181"/>
                    <a:gd name="connsiteY132" fmla="*/ 1583749 h 2066465"/>
                    <a:gd name="connsiteX133" fmla="*/ 1133734 w 2662181"/>
                    <a:gd name="connsiteY133" fmla="*/ 1590259 h 2066465"/>
                    <a:gd name="connsiteX134" fmla="*/ 1132087 w 2662181"/>
                    <a:gd name="connsiteY134" fmla="*/ 1593513 h 2066465"/>
                    <a:gd name="connsiteX135" fmla="*/ 1107386 w 2662181"/>
                    <a:gd name="connsiteY135" fmla="*/ 1696047 h 2066465"/>
                    <a:gd name="connsiteX136" fmla="*/ 1107386 w 2662181"/>
                    <a:gd name="connsiteY136" fmla="*/ 1697674 h 2066465"/>
                    <a:gd name="connsiteX137" fmla="*/ 1107386 w 2662181"/>
                    <a:gd name="connsiteY137" fmla="*/ 1704184 h 2066465"/>
                    <a:gd name="connsiteX138" fmla="*/ 1105740 w 2662181"/>
                    <a:gd name="connsiteY138" fmla="*/ 1713948 h 2066465"/>
                    <a:gd name="connsiteX139" fmla="*/ 1104094 w 2662181"/>
                    <a:gd name="connsiteY139" fmla="*/ 1715575 h 2066465"/>
                    <a:gd name="connsiteX140" fmla="*/ 1102447 w 2662181"/>
                    <a:gd name="connsiteY140" fmla="*/ 1717204 h 2066465"/>
                    <a:gd name="connsiteX141" fmla="*/ 1084333 w 2662181"/>
                    <a:gd name="connsiteY141" fmla="*/ 1725341 h 2066465"/>
                    <a:gd name="connsiteX142" fmla="*/ 1053046 w 2662181"/>
                    <a:gd name="connsiteY142" fmla="*/ 1772539 h 2066465"/>
                    <a:gd name="connsiteX143" fmla="*/ 1020112 w 2662181"/>
                    <a:gd name="connsiteY143" fmla="*/ 1941798 h 2066465"/>
                    <a:gd name="connsiteX144" fmla="*/ 1031639 w 2662181"/>
                    <a:gd name="connsiteY144" fmla="*/ 1979231 h 2066465"/>
                    <a:gd name="connsiteX145" fmla="*/ 1034932 w 2662181"/>
                    <a:gd name="connsiteY145" fmla="*/ 1998761 h 2066465"/>
                    <a:gd name="connsiteX146" fmla="*/ 1081040 w 2662181"/>
                    <a:gd name="connsiteY146" fmla="*/ 2005271 h 2066465"/>
                    <a:gd name="connsiteX147" fmla="*/ 1084333 w 2662181"/>
                    <a:gd name="connsiteY147" fmla="*/ 2005271 h 2066465"/>
                    <a:gd name="connsiteX148" fmla="*/ 1173255 w 2662181"/>
                    <a:gd name="connsiteY148" fmla="*/ 1901111 h 2066465"/>
                    <a:gd name="connsiteX149" fmla="*/ 1184782 w 2662181"/>
                    <a:gd name="connsiteY149" fmla="*/ 1707438 h 2066465"/>
                    <a:gd name="connsiteX150" fmla="*/ 1169961 w 2662181"/>
                    <a:gd name="connsiteY150" fmla="*/ 1692791 h 2066465"/>
                    <a:gd name="connsiteX151" fmla="*/ 1176548 w 2662181"/>
                    <a:gd name="connsiteY151" fmla="*/ 1670006 h 2066465"/>
                    <a:gd name="connsiteX152" fmla="*/ 1174902 w 2662181"/>
                    <a:gd name="connsiteY152" fmla="*/ 1652104 h 2066465"/>
                    <a:gd name="connsiteX153" fmla="*/ 1196309 w 2662181"/>
                    <a:gd name="connsiteY153" fmla="*/ 1587003 h 2066465"/>
                    <a:gd name="connsiteX154" fmla="*/ 1207836 w 2662181"/>
                    <a:gd name="connsiteY154" fmla="*/ 1556080 h 2066465"/>
                    <a:gd name="connsiteX155" fmla="*/ 1212776 w 2662181"/>
                    <a:gd name="connsiteY155" fmla="*/ 1582120 h 2066465"/>
                    <a:gd name="connsiteX156" fmla="*/ 1369212 w 2662181"/>
                    <a:gd name="connsiteY156" fmla="*/ 1739988 h 2066465"/>
                    <a:gd name="connsiteX157" fmla="*/ 1369212 w 2662181"/>
                    <a:gd name="connsiteY157" fmla="*/ 1743244 h 2066465"/>
                    <a:gd name="connsiteX158" fmla="*/ 1393912 w 2662181"/>
                    <a:gd name="connsiteY158" fmla="*/ 1852286 h 2066465"/>
                    <a:gd name="connsiteX159" fmla="*/ 1392266 w 2662181"/>
                    <a:gd name="connsiteY159" fmla="*/ 1860423 h 2066465"/>
                    <a:gd name="connsiteX160" fmla="*/ 1440020 w 2662181"/>
                    <a:gd name="connsiteY160" fmla="*/ 2031311 h 2066465"/>
                    <a:gd name="connsiteX161" fmla="*/ 1558582 w 2662181"/>
                    <a:gd name="connsiteY161" fmla="*/ 2044331 h 2066465"/>
                    <a:gd name="connsiteX162" fmla="*/ 1579989 w 2662181"/>
                    <a:gd name="connsiteY162" fmla="*/ 1866933 h 2066465"/>
                    <a:gd name="connsiteX163" fmla="*/ 1446606 w 2662181"/>
                    <a:gd name="connsiteY163" fmla="*/ 1801833 h 2066465"/>
                    <a:gd name="connsiteX164" fmla="*/ 1433434 w 2662181"/>
                    <a:gd name="connsiteY164" fmla="*/ 1801833 h 2066465"/>
                    <a:gd name="connsiteX165" fmla="*/ 1431786 w 2662181"/>
                    <a:gd name="connsiteY165" fmla="*/ 1800206 h 2066465"/>
                    <a:gd name="connsiteX166" fmla="*/ 1416966 w 2662181"/>
                    <a:gd name="connsiteY166" fmla="*/ 1726968 h 2066465"/>
                    <a:gd name="connsiteX167" fmla="*/ 1415319 w 2662181"/>
                    <a:gd name="connsiteY167" fmla="*/ 1723714 h 2066465"/>
                    <a:gd name="connsiteX168" fmla="*/ 1410380 w 2662181"/>
                    <a:gd name="connsiteY168" fmla="*/ 1718831 h 2066465"/>
                    <a:gd name="connsiteX169" fmla="*/ 1421906 w 2662181"/>
                    <a:gd name="connsiteY169" fmla="*/ 1632573 h 2066465"/>
                    <a:gd name="connsiteX170" fmla="*/ 1365919 w 2662181"/>
                    <a:gd name="connsiteY170" fmla="*/ 1554453 h 2066465"/>
                    <a:gd name="connsiteX171" fmla="*/ 1379092 w 2662181"/>
                    <a:gd name="connsiteY171" fmla="*/ 1456804 h 2066465"/>
                    <a:gd name="connsiteX172" fmla="*/ 1384032 w 2662181"/>
                    <a:gd name="connsiteY172" fmla="*/ 1448665 h 2066465"/>
                    <a:gd name="connsiteX173" fmla="*/ 1395558 w 2662181"/>
                    <a:gd name="connsiteY173" fmla="*/ 1419371 h 2066465"/>
                    <a:gd name="connsiteX174" fmla="*/ 1392266 w 2662181"/>
                    <a:gd name="connsiteY174" fmla="*/ 1407978 h 2066465"/>
                    <a:gd name="connsiteX175" fmla="*/ 1408732 w 2662181"/>
                    <a:gd name="connsiteY175" fmla="*/ 1398213 h 2066465"/>
                    <a:gd name="connsiteX176" fmla="*/ 1466367 w 2662181"/>
                    <a:gd name="connsiteY176" fmla="*/ 1481215 h 2066465"/>
                    <a:gd name="connsiteX177" fmla="*/ 1545408 w 2662181"/>
                    <a:gd name="connsiteY177" fmla="*/ 1587003 h 2066465"/>
                    <a:gd name="connsiteX178" fmla="*/ 1543762 w 2662181"/>
                    <a:gd name="connsiteY178" fmla="*/ 1598396 h 2066465"/>
                    <a:gd name="connsiteX179" fmla="*/ 1584929 w 2662181"/>
                    <a:gd name="connsiteY179" fmla="*/ 1639083 h 2066465"/>
                    <a:gd name="connsiteX180" fmla="*/ 1657384 w 2662181"/>
                    <a:gd name="connsiteY180" fmla="*/ 1713948 h 2066465"/>
                    <a:gd name="connsiteX181" fmla="*/ 1654091 w 2662181"/>
                    <a:gd name="connsiteY181" fmla="*/ 1733478 h 2066465"/>
                    <a:gd name="connsiteX182" fmla="*/ 1690318 w 2662181"/>
                    <a:gd name="connsiteY182" fmla="*/ 1805089 h 2066465"/>
                    <a:gd name="connsiteX183" fmla="*/ 1721606 w 2662181"/>
                    <a:gd name="connsiteY183" fmla="*/ 1845776 h 2066465"/>
                    <a:gd name="connsiteX184" fmla="*/ 1764419 w 2662181"/>
                    <a:gd name="connsiteY184" fmla="*/ 1883209 h 2066465"/>
                    <a:gd name="connsiteX185" fmla="*/ 1782533 w 2662181"/>
                    <a:gd name="connsiteY185" fmla="*/ 1884836 h 2066465"/>
                    <a:gd name="connsiteX186" fmla="*/ 1802293 w 2662181"/>
                    <a:gd name="connsiteY186" fmla="*/ 1891346 h 2066465"/>
                    <a:gd name="connsiteX187" fmla="*/ 1820407 w 2662181"/>
                    <a:gd name="connsiteY187" fmla="*/ 1910876 h 2066465"/>
                    <a:gd name="connsiteX188" fmla="*/ 1826993 w 2662181"/>
                    <a:gd name="connsiteY188" fmla="*/ 1910876 h 2066465"/>
                    <a:gd name="connsiteX189" fmla="*/ 1828640 w 2662181"/>
                    <a:gd name="connsiteY189" fmla="*/ 1910876 h 2066465"/>
                    <a:gd name="connsiteX190" fmla="*/ 1871455 w 2662181"/>
                    <a:gd name="connsiteY190" fmla="*/ 1905994 h 2066465"/>
                    <a:gd name="connsiteX191" fmla="*/ 1915915 w 2662181"/>
                    <a:gd name="connsiteY191" fmla="*/ 1889718 h 2066465"/>
                    <a:gd name="connsiteX192" fmla="*/ 1927443 w 2662181"/>
                    <a:gd name="connsiteY192" fmla="*/ 1870189 h 2066465"/>
                    <a:gd name="connsiteX193" fmla="*/ 1934030 w 2662181"/>
                    <a:gd name="connsiteY193" fmla="*/ 1883209 h 2066465"/>
                    <a:gd name="connsiteX194" fmla="*/ 2034478 w 2662181"/>
                    <a:gd name="connsiteY194" fmla="*/ 1979231 h 2066465"/>
                    <a:gd name="connsiteX195" fmla="*/ 2075645 w 2662181"/>
                    <a:gd name="connsiteY195" fmla="*/ 1954818 h 2066465"/>
                    <a:gd name="connsiteX196" fmla="*/ 2116813 w 2662181"/>
                    <a:gd name="connsiteY196" fmla="*/ 1858796 h 2066465"/>
                    <a:gd name="connsiteX197" fmla="*/ 2128340 w 2662181"/>
                    <a:gd name="connsiteY197" fmla="*/ 1832756 h 2066465"/>
                    <a:gd name="connsiteX198" fmla="*/ 2078938 w 2662181"/>
                    <a:gd name="connsiteY198" fmla="*/ 1749754 h 2066465"/>
                    <a:gd name="connsiteX199" fmla="*/ 2037771 w 2662181"/>
                    <a:gd name="connsiteY199" fmla="*/ 1723714 h 2066465"/>
                    <a:gd name="connsiteX200" fmla="*/ 2037771 w 2662181"/>
                    <a:gd name="connsiteY200" fmla="*/ 1699301 h 2066465"/>
                    <a:gd name="connsiteX201" fmla="*/ 2022951 w 2662181"/>
                    <a:gd name="connsiteY201" fmla="*/ 1640711 h 2066465"/>
                    <a:gd name="connsiteX202" fmla="*/ 2024598 w 2662181"/>
                    <a:gd name="connsiteY202" fmla="*/ 1569100 h 2066465"/>
                    <a:gd name="connsiteX203" fmla="*/ 2022951 w 2662181"/>
                    <a:gd name="connsiteY203" fmla="*/ 1556080 h 2066465"/>
                    <a:gd name="connsiteX204" fmla="*/ 2050945 w 2662181"/>
                    <a:gd name="connsiteY204" fmla="*/ 1435646 h 2066465"/>
                    <a:gd name="connsiteX205" fmla="*/ 1996604 w 2662181"/>
                    <a:gd name="connsiteY205" fmla="*/ 1404723 h 2066465"/>
                    <a:gd name="connsiteX206" fmla="*/ 1996604 w 2662181"/>
                    <a:gd name="connsiteY206" fmla="*/ 1403096 h 2066465"/>
                    <a:gd name="connsiteX207" fmla="*/ 1937323 w 2662181"/>
                    <a:gd name="connsiteY207" fmla="*/ 1381938 h 2066465"/>
                    <a:gd name="connsiteX208" fmla="*/ 1938969 w 2662181"/>
                    <a:gd name="connsiteY208" fmla="*/ 1365663 h 2066465"/>
                    <a:gd name="connsiteX209" fmla="*/ 2062471 w 2662181"/>
                    <a:gd name="connsiteY209" fmla="*/ 1398213 h 2066465"/>
                    <a:gd name="connsiteX210" fmla="*/ 2064118 w 2662181"/>
                    <a:gd name="connsiteY210" fmla="*/ 1399841 h 2066465"/>
                    <a:gd name="connsiteX211" fmla="*/ 2228788 w 2662181"/>
                    <a:gd name="connsiteY211" fmla="*/ 1507256 h 2066465"/>
                    <a:gd name="connsiteX212" fmla="*/ 2232081 w 2662181"/>
                    <a:gd name="connsiteY212" fmla="*/ 1515393 h 2066465"/>
                    <a:gd name="connsiteX213" fmla="*/ 2337470 w 2662181"/>
                    <a:gd name="connsiteY213" fmla="*/ 1600023 h 2066465"/>
                    <a:gd name="connsiteX214" fmla="*/ 2330884 w 2662181"/>
                    <a:gd name="connsiteY214" fmla="*/ 1624436 h 2066465"/>
                    <a:gd name="connsiteX215" fmla="*/ 2460972 w 2662181"/>
                    <a:gd name="connsiteY215" fmla="*/ 1783931 h 2066465"/>
                    <a:gd name="connsiteX216" fmla="*/ 2605882 w 2662181"/>
                    <a:gd name="connsiteY216" fmla="*/ 1769283 h 2066465"/>
                    <a:gd name="connsiteX217" fmla="*/ 2556480 w 2662181"/>
                    <a:gd name="connsiteY217" fmla="*/ 1640711 h 2066465"/>
                    <a:gd name="connsiteX218" fmla="*/ 2398398 w 2662181"/>
                    <a:gd name="connsiteY218" fmla="*/ 1575610 h 2066465"/>
                    <a:gd name="connsiteX219" fmla="*/ 2393458 w 2662181"/>
                    <a:gd name="connsiteY219" fmla="*/ 1577239 h 2066465"/>
                    <a:gd name="connsiteX220" fmla="*/ 2365464 w 2662181"/>
                    <a:gd name="connsiteY220" fmla="*/ 1577239 h 2066465"/>
                    <a:gd name="connsiteX221" fmla="*/ 2355584 w 2662181"/>
                    <a:gd name="connsiteY221" fmla="*/ 1567473 h 2066465"/>
                    <a:gd name="connsiteX222" fmla="*/ 2337470 w 2662181"/>
                    <a:gd name="connsiteY222" fmla="*/ 1551199 h 2066465"/>
                    <a:gd name="connsiteX223" fmla="*/ 2250195 w 2662181"/>
                    <a:gd name="connsiteY223" fmla="*/ 1486098 h 2066465"/>
                    <a:gd name="connsiteX224" fmla="*/ 2153040 w 2662181"/>
                    <a:gd name="connsiteY224" fmla="*/ 1412861 h 2066465"/>
                    <a:gd name="connsiteX225" fmla="*/ 2149746 w 2662181"/>
                    <a:gd name="connsiteY225" fmla="*/ 1406351 h 2066465"/>
                    <a:gd name="connsiteX226" fmla="*/ 2148100 w 2662181"/>
                    <a:gd name="connsiteY226" fmla="*/ 1399841 h 2066465"/>
                    <a:gd name="connsiteX227" fmla="*/ 2108579 w 2662181"/>
                    <a:gd name="connsiteY227" fmla="*/ 1381938 h 2066465"/>
                    <a:gd name="connsiteX228" fmla="*/ 2118460 w 2662181"/>
                    <a:gd name="connsiteY228" fmla="*/ 1365663 h 2066465"/>
                    <a:gd name="connsiteX229" fmla="*/ 2215615 w 2662181"/>
                    <a:gd name="connsiteY229" fmla="*/ 1403096 h 2066465"/>
                    <a:gd name="connsiteX230" fmla="*/ 2344056 w 2662181"/>
                    <a:gd name="connsiteY230" fmla="*/ 1443784 h 2066465"/>
                    <a:gd name="connsiteX231" fmla="*/ 2413218 w 2662181"/>
                    <a:gd name="connsiteY231" fmla="*/ 1505628 h 2066465"/>
                    <a:gd name="connsiteX232" fmla="*/ 2414864 w 2662181"/>
                    <a:gd name="connsiteY232" fmla="*/ 1523531 h 2066465"/>
                    <a:gd name="connsiteX233" fmla="*/ 2470852 w 2662181"/>
                    <a:gd name="connsiteY233" fmla="*/ 1560963 h 2066465"/>
                    <a:gd name="connsiteX234" fmla="*/ 2523547 w 2662181"/>
                    <a:gd name="connsiteY234" fmla="*/ 1577239 h 2066465"/>
                    <a:gd name="connsiteX235" fmla="*/ 2530134 w 2662181"/>
                    <a:gd name="connsiteY235" fmla="*/ 1580493 h 2066465"/>
                    <a:gd name="connsiteX236" fmla="*/ 2559775 w 2662181"/>
                    <a:gd name="connsiteY236" fmla="*/ 1585376 h 2066465"/>
                    <a:gd name="connsiteX237" fmla="*/ 2597648 w 2662181"/>
                    <a:gd name="connsiteY237" fmla="*/ 1588630 h 2066465"/>
                    <a:gd name="connsiteX238" fmla="*/ 2610822 w 2662181"/>
                    <a:gd name="connsiteY238" fmla="*/ 1585376 h 2066465"/>
                    <a:gd name="connsiteX239" fmla="*/ 2628936 w 2662181"/>
                    <a:gd name="connsiteY239" fmla="*/ 1572356 h 2066465"/>
                    <a:gd name="connsiteX240" fmla="*/ 2648696 w 2662181"/>
                    <a:gd name="connsiteY240" fmla="*/ 1528413 h 2066465"/>
                    <a:gd name="connsiteX241" fmla="*/ 2661869 w 2662181"/>
                    <a:gd name="connsiteY241" fmla="*/ 1474705 h 2066465"/>
                    <a:gd name="connsiteX242" fmla="*/ 2658576 w 2662181"/>
                    <a:gd name="connsiteY242" fmla="*/ 1471451 h 2066465"/>
                    <a:gd name="connsiteX243" fmla="*/ 2653637 w 2662181"/>
                    <a:gd name="connsiteY243" fmla="*/ 1466568 h 2066465"/>
                    <a:gd name="connsiteX244" fmla="*/ 2633876 w 2662181"/>
                    <a:gd name="connsiteY244" fmla="*/ 1445411 h 2066465"/>
                    <a:gd name="connsiteX245" fmla="*/ 2628936 w 2662181"/>
                    <a:gd name="connsiteY245" fmla="*/ 1447038 h 2066465"/>
                    <a:gd name="connsiteX246" fmla="*/ 2623995 w 2662181"/>
                    <a:gd name="connsiteY246" fmla="*/ 1448665 h 2066465"/>
                    <a:gd name="connsiteX247" fmla="*/ 2432978 w 2662181"/>
                    <a:gd name="connsiteY247" fmla="*/ 1383566 h 2066465"/>
                    <a:gd name="connsiteX248" fmla="*/ 2395105 w 2662181"/>
                    <a:gd name="connsiteY248" fmla="*/ 1386821 h 2066465"/>
                    <a:gd name="connsiteX249" fmla="*/ 2373697 w 2662181"/>
                    <a:gd name="connsiteY249" fmla="*/ 1403096 h 2066465"/>
                    <a:gd name="connsiteX250" fmla="*/ 2362170 w 2662181"/>
                    <a:gd name="connsiteY250" fmla="*/ 1396586 h 2066465"/>
                    <a:gd name="connsiteX251" fmla="*/ 2344056 w 2662181"/>
                    <a:gd name="connsiteY251" fmla="*/ 1393331 h 2066465"/>
                    <a:gd name="connsiteX252" fmla="*/ 2055884 w 2662181"/>
                    <a:gd name="connsiteY252" fmla="*/ 1331486 h 2066465"/>
                    <a:gd name="connsiteX253" fmla="*/ 2054237 w 2662181"/>
                    <a:gd name="connsiteY253" fmla="*/ 1331486 h 2066465"/>
                    <a:gd name="connsiteX254" fmla="*/ 2358877 w 2662181"/>
                    <a:gd name="connsiteY254" fmla="*/ 1204541 h 2066465"/>
                    <a:gd name="connsiteX255" fmla="*/ 2658576 w 2662181"/>
                    <a:gd name="connsiteY255" fmla="*/ 1154088 h 2066465"/>
                    <a:gd name="connsiteX256" fmla="*/ 2596002 w 2662181"/>
                    <a:gd name="connsiteY256" fmla="*/ 1046673 h 2066465"/>
                    <a:gd name="connsiteX257" fmla="*/ 2487320 w 2662181"/>
                    <a:gd name="connsiteY257" fmla="*/ 1027143 h 2066465"/>
                    <a:gd name="connsiteX258" fmla="*/ 2413218 w 2662181"/>
                    <a:gd name="connsiteY258" fmla="*/ 1025515 h 2066465"/>
                    <a:gd name="connsiteX259" fmla="*/ 2388517 w 2662181"/>
                    <a:gd name="connsiteY259" fmla="*/ 1053183 h 2066465"/>
                    <a:gd name="connsiteX260" fmla="*/ 2311123 w 2662181"/>
                    <a:gd name="connsiteY260" fmla="*/ 1098753 h 2066465"/>
                    <a:gd name="connsiteX261" fmla="*/ 2274896 w 2662181"/>
                    <a:gd name="connsiteY261" fmla="*/ 1131303 h 2066465"/>
                    <a:gd name="connsiteX262" fmla="*/ 2269956 w 2662181"/>
                    <a:gd name="connsiteY262" fmla="*/ 1131303 h 2066465"/>
                    <a:gd name="connsiteX263" fmla="*/ 2029537 w 2662181"/>
                    <a:gd name="connsiteY263" fmla="*/ 1240345 h 2066465"/>
                    <a:gd name="connsiteX264" fmla="*/ 2018010 w 2662181"/>
                    <a:gd name="connsiteY264" fmla="*/ 1246856 h 2066465"/>
                    <a:gd name="connsiteX265" fmla="*/ 2013070 w 2662181"/>
                    <a:gd name="connsiteY265" fmla="*/ 1248483 h 2066465"/>
                    <a:gd name="connsiteX266" fmla="*/ 1841814 w 2662181"/>
                    <a:gd name="connsiteY266" fmla="*/ 1311956 h 2066465"/>
                    <a:gd name="connsiteX267" fmla="*/ 1812173 w 2662181"/>
                    <a:gd name="connsiteY267" fmla="*/ 1318466 h 2066465"/>
                    <a:gd name="connsiteX268" fmla="*/ 1787473 w 2662181"/>
                    <a:gd name="connsiteY268" fmla="*/ 1323349 h 2066465"/>
                    <a:gd name="connsiteX269" fmla="*/ 1779239 w 2662181"/>
                    <a:gd name="connsiteY269" fmla="*/ 1324976 h 2066465"/>
                    <a:gd name="connsiteX270" fmla="*/ 1677144 w 2662181"/>
                    <a:gd name="connsiteY270" fmla="*/ 1329859 h 2066465"/>
                    <a:gd name="connsiteX271" fmla="*/ 1570109 w 2662181"/>
                    <a:gd name="connsiteY271" fmla="*/ 1333113 h 2066465"/>
                    <a:gd name="connsiteX272" fmla="*/ 1556936 w 2662181"/>
                    <a:gd name="connsiteY272" fmla="*/ 1324976 h 2066465"/>
                    <a:gd name="connsiteX273" fmla="*/ 1449900 w 2662181"/>
                    <a:gd name="connsiteY273" fmla="*/ 1307073 h 2066465"/>
                    <a:gd name="connsiteX274" fmla="*/ 1435080 w 2662181"/>
                    <a:gd name="connsiteY274" fmla="*/ 1308700 h 2066465"/>
                    <a:gd name="connsiteX275" fmla="*/ 1428493 w 2662181"/>
                    <a:gd name="connsiteY275" fmla="*/ 1307073 h 2066465"/>
                    <a:gd name="connsiteX276" fmla="*/ 1420259 w 2662181"/>
                    <a:gd name="connsiteY276" fmla="*/ 1307073 h 2066465"/>
                    <a:gd name="connsiteX277" fmla="*/ 1415319 w 2662181"/>
                    <a:gd name="connsiteY277" fmla="*/ 1294053 h 2066465"/>
                    <a:gd name="connsiteX278" fmla="*/ 1384032 w 2662181"/>
                    <a:gd name="connsiteY278" fmla="*/ 1277778 h 2066465"/>
                    <a:gd name="connsiteX279" fmla="*/ 1382385 w 2662181"/>
                    <a:gd name="connsiteY279" fmla="*/ 1276151 h 2066465"/>
                    <a:gd name="connsiteX280" fmla="*/ 1018465 w 2662181"/>
                    <a:gd name="connsiteY280" fmla="*/ 921355 h 2066465"/>
                    <a:gd name="connsiteX281" fmla="*/ 901550 w 2662181"/>
                    <a:gd name="connsiteY281" fmla="*/ 742331 h 2066465"/>
                    <a:gd name="connsiteX282" fmla="*/ 896610 w 2662181"/>
                    <a:gd name="connsiteY282" fmla="*/ 735821 h 2066465"/>
                    <a:gd name="connsiteX283" fmla="*/ 894962 w 2662181"/>
                    <a:gd name="connsiteY283" fmla="*/ 734192 h 2066465"/>
                    <a:gd name="connsiteX284" fmla="*/ 894962 w 2662181"/>
                    <a:gd name="connsiteY284" fmla="*/ 734192 h 2066465"/>
                    <a:gd name="connsiteX285" fmla="*/ 891669 w 2662181"/>
                    <a:gd name="connsiteY285" fmla="*/ 730938 h 2066465"/>
                    <a:gd name="connsiteX286" fmla="*/ 894962 w 2662181"/>
                    <a:gd name="connsiteY286" fmla="*/ 734192 h 2066465"/>
                    <a:gd name="connsiteX287" fmla="*/ 903196 w 2662181"/>
                    <a:gd name="connsiteY287" fmla="*/ 726055 h 2066465"/>
                    <a:gd name="connsiteX288" fmla="*/ 1062926 w 2662181"/>
                    <a:gd name="connsiteY288" fmla="*/ 826960 h 2066465"/>
                    <a:gd name="connsiteX289" fmla="*/ 1069513 w 2662181"/>
                    <a:gd name="connsiteY289" fmla="*/ 831843 h 2066465"/>
                    <a:gd name="connsiteX290" fmla="*/ 1109033 w 2662181"/>
                    <a:gd name="connsiteY290" fmla="*/ 885550 h 2066465"/>
                    <a:gd name="connsiteX291" fmla="*/ 1107386 w 2662181"/>
                    <a:gd name="connsiteY291" fmla="*/ 890433 h 2066465"/>
                    <a:gd name="connsiteX292" fmla="*/ 1130441 w 2662181"/>
                    <a:gd name="connsiteY292" fmla="*/ 927865 h 2066465"/>
                    <a:gd name="connsiteX293" fmla="*/ 1300050 w 2662181"/>
                    <a:gd name="connsiteY293" fmla="*/ 1074340 h 2066465"/>
                    <a:gd name="connsiteX294" fmla="*/ 1356038 w 2662181"/>
                    <a:gd name="connsiteY294" fmla="*/ 924611 h 2066465"/>
                    <a:gd name="connsiteX295" fmla="*/ 1212776 w 2662181"/>
                    <a:gd name="connsiteY295" fmla="*/ 818823 h 2066465"/>
                    <a:gd name="connsiteX296" fmla="*/ 1153494 w 2662181"/>
                    <a:gd name="connsiteY296" fmla="*/ 818823 h 2066465"/>
                    <a:gd name="connsiteX297" fmla="*/ 1148554 w 2662181"/>
                    <a:gd name="connsiteY297" fmla="*/ 800920 h 2066465"/>
                    <a:gd name="connsiteX298" fmla="*/ 1122208 w 2662181"/>
                    <a:gd name="connsiteY298" fmla="*/ 779763 h 2066465"/>
                    <a:gd name="connsiteX299" fmla="*/ 1087626 w 2662181"/>
                    <a:gd name="connsiteY299" fmla="*/ 758605 h 2066465"/>
                    <a:gd name="connsiteX300" fmla="*/ 1059632 w 2662181"/>
                    <a:gd name="connsiteY300" fmla="*/ 760233 h 2066465"/>
                    <a:gd name="connsiteX301" fmla="*/ 942718 w 2662181"/>
                    <a:gd name="connsiteY301" fmla="*/ 680485 h 2066465"/>
                    <a:gd name="connsiteX302" fmla="*/ 1504242 w 2662181"/>
                    <a:gd name="connsiteY302" fmla="*/ 686995 h 2066465"/>
                    <a:gd name="connsiteX303" fmla="*/ 1586575 w 2662181"/>
                    <a:gd name="connsiteY303" fmla="*/ 761861 h 2066465"/>
                    <a:gd name="connsiteX304" fmla="*/ 1584929 w 2662181"/>
                    <a:gd name="connsiteY304" fmla="*/ 771626 h 2066465"/>
                    <a:gd name="connsiteX305" fmla="*/ 1622803 w 2662181"/>
                    <a:gd name="connsiteY305" fmla="*/ 796038 h 2066465"/>
                    <a:gd name="connsiteX306" fmla="*/ 1667264 w 2662181"/>
                    <a:gd name="connsiteY306" fmla="*/ 857883 h 2066465"/>
                    <a:gd name="connsiteX307" fmla="*/ 1663971 w 2662181"/>
                    <a:gd name="connsiteY307" fmla="*/ 869276 h 2066465"/>
                    <a:gd name="connsiteX308" fmla="*/ 1685378 w 2662181"/>
                    <a:gd name="connsiteY308" fmla="*/ 924611 h 2066465"/>
                    <a:gd name="connsiteX309" fmla="*/ 1805587 w 2662181"/>
                    <a:gd name="connsiteY309" fmla="*/ 1131303 h 2066465"/>
                    <a:gd name="connsiteX310" fmla="*/ 1957082 w 2662181"/>
                    <a:gd name="connsiteY310" fmla="*/ 1090616 h 2066465"/>
                    <a:gd name="connsiteX311" fmla="*/ 1962023 w 2662181"/>
                    <a:gd name="connsiteY311" fmla="*/ 1079223 h 2066465"/>
                    <a:gd name="connsiteX312" fmla="*/ 1986724 w 2662181"/>
                    <a:gd name="connsiteY312" fmla="*/ 1093870 h 2066465"/>
                    <a:gd name="connsiteX313" fmla="*/ 2067412 w 2662181"/>
                    <a:gd name="connsiteY313" fmla="*/ 1069459 h 2066465"/>
                    <a:gd name="connsiteX314" fmla="*/ 2070705 w 2662181"/>
                    <a:gd name="connsiteY314" fmla="*/ 1064576 h 2066465"/>
                    <a:gd name="connsiteX315" fmla="*/ 2078938 w 2662181"/>
                    <a:gd name="connsiteY315" fmla="*/ 1040163 h 2066465"/>
                    <a:gd name="connsiteX316" fmla="*/ 1980136 w 2662181"/>
                    <a:gd name="connsiteY316" fmla="*/ 880668 h 2066465"/>
                    <a:gd name="connsiteX317" fmla="*/ 1917562 w 2662181"/>
                    <a:gd name="connsiteY317" fmla="*/ 839980 h 2066465"/>
                    <a:gd name="connsiteX318" fmla="*/ 1785826 w 2662181"/>
                    <a:gd name="connsiteY318" fmla="*/ 771626 h 2066465"/>
                    <a:gd name="connsiteX319" fmla="*/ 1785826 w 2662181"/>
                    <a:gd name="connsiteY319" fmla="*/ 769998 h 2066465"/>
                    <a:gd name="connsiteX320" fmla="*/ 1703491 w 2662181"/>
                    <a:gd name="connsiteY320" fmla="*/ 729311 h 2066465"/>
                    <a:gd name="connsiteX321" fmla="*/ 1700198 w 2662181"/>
                    <a:gd name="connsiteY321" fmla="*/ 727682 h 2066465"/>
                    <a:gd name="connsiteX322" fmla="*/ 2021304 w 2662181"/>
                    <a:gd name="connsiteY322" fmla="*/ 813940 h 2066465"/>
                    <a:gd name="connsiteX323" fmla="*/ 2185973 w 2662181"/>
                    <a:gd name="connsiteY323" fmla="*/ 839980 h 2066465"/>
                    <a:gd name="connsiteX324" fmla="*/ 2164566 w 2662181"/>
                    <a:gd name="connsiteY324" fmla="*/ 696761 h 2066465"/>
                    <a:gd name="connsiteX325" fmla="*/ 1952143 w 2662181"/>
                    <a:gd name="connsiteY325" fmla="*/ 703271 h 2066465"/>
                    <a:gd name="connsiteX326" fmla="*/ 1846754 w 2662181"/>
                    <a:gd name="connsiteY326" fmla="*/ 659328 h 2066465"/>
                    <a:gd name="connsiteX327" fmla="*/ 1840168 w 2662181"/>
                    <a:gd name="connsiteY327" fmla="*/ 662583 h 2066465"/>
                    <a:gd name="connsiteX328" fmla="*/ 1779239 w 2662181"/>
                    <a:gd name="connsiteY328" fmla="*/ 647935 h 2066465"/>
                    <a:gd name="connsiteX329" fmla="*/ 1751245 w 2662181"/>
                    <a:gd name="connsiteY329" fmla="*/ 646308 h 2066465"/>
                    <a:gd name="connsiteX330" fmla="*/ 1599749 w 2662181"/>
                    <a:gd name="connsiteY330" fmla="*/ 646308 h 2066465"/>
                    <a:gd name="connsiteX331" fmla="*/ 1594809 w 2662181"/>
                    <a:gd name="connsiteY331" fmla="*/ 628406 h 2066465"/>
                    <a:gd name="connsiteX332" fmla="*/ 1603043 w 2662181"/>
                    <a:gd name="connsiteY332" fmla="*/ 626778 h 2066465"/>
                    <a:gd name="connsiteX333" fmla="*/ 1591516 w 2662181"/>
                    <a:gd name="connsiteY333" fmla="*/ 626778 h 2066465"/>
                    <a:gd name="connsiteX334" fmla="*/ 1757833 w 2662181"/>
                    <a:gd name="connsiteY334" fmla="*/ 452635 h 2066465"/>
                    <a:gd name="connsiteX335" fmla="*/ 1940616 w 2662181"/>
                    <a:gd name="connsiteY335" fmla="*/ 387535 h 2066465"/>
                    <a:gd name="connsiteX336" fmla="*/ 1965316 w 2662181"/>
                    <a:gd name="connsiteY336" fmla="*/ 384280 h 2066465"/>
                    <a:gd name="connsiteX337" fmla="*/ 2105286 w 2662181"/>
                    <a:gd name="connsiteY337" fmla="*/ 333827 h 2066465"/>
                    <a:gd name="connsiteX338" fmla="*/ 2118460 w 2662181"/>
                    <a:gd name="connsiteY338" fmla="*/ 324063 h 2066465"/>
                    <a:gd name="connsiteX339" fmla="*/ 2125046 w 2662181"/>
                    <a:gd name="connsiteY339" fmla="*/ 257335 h 2066465"/>
                    <a:gd name="connsiteX340" fmla="*/ 2077292 w 2662181"/>
                    <a:gd name="connsiteY340" fmla="*/ 193862 h 2066465"/>
                    <a:gd name="connsiteX341" fmla="*/ 1929089 w 2662181"/>
                    <a:gd name="connsiteY341" fmla="*/ 232922 h 2066465"/>
                    <a:gd name="connsiteX342" fmla="*/ 1866515 w 2662181"/>
                    <a:gd name="connsiteY342" fmla="*/ 278493 h 2066465"/>
                    <a:gd name="connsiteX343" fmla="*/ 1845108 w 2662181"/>
                    <a:gd name="connsiteY343" fmla="*/ 304533 h 2066465"/>
                    <a:gd name="connsiteX344" fmla="*/ 1845108 w 2662181"/>
                    <a:gd name="connsiteY344" fmla="*/ 309416 h 2066465"/>
                    <a:gd name="connsiteX345" fmla="*/ 1797353 w 2662181"/>
                    <a:gd name="connsiteY345" fmla="*/ 353357 h 2066465"/>
                    <a:gd name="connsiteX346" fmla="*/ 1724898 w 2662181"/>
                    <a:gd name="connsiteY346" fmla="*/ 395673 h 2066465"/>
                    <a:gd name="connsiteX347" fmla="*/ 1525648 w 2662181"/>
                    <a:gd name="connsiteY347" fmla="*/ 595856 h 2066465"/>
                    <a:gd name="connsiteX348" fmla="*/ 1533882 w 2662181"/>
                    <a:gd name="connsiteY348" fmla="*/ 634916 h 2066465"/>
                    <a:gd name="connsiteX349" fmla="*/ 1533882 w 2662181"/>
                    <a:gd name="connsiteY349" fmla="*/ 636543 h 2066465"/>
                    <a:gd name="connsiteX350" fmla="*/ 1514121 w 2662181"/>
                    <a:gd name="connsiteY350" fmla="*/ 626778 h 2066465"/>
                    <a:gd name="connsiteX351" fmla="*/ 1497654 w 2662181"/>
                    <a:gd name="connsiteY351" fmla="*/ 625150 h 2066465"/>
                    <a:gd name="connsiteX352" fmla="*/ 771460 w 2662181"/>
                    <a:gd name="connsiteY352" fmla="*/ 569816 h 2066465"/>
                    <a:gd name="connsiteX353" fmla="*/ 763227 w 2662181"/>
                    <a:gd name="connsiteY353" fmla="*/ 568188 h 2066465"/>
                    <a:gd name="connsiteX354" fmla="*/ 718766 w 2662181"/>
                    <a:gd name="connsiteY354" fmla="*/ 527500 h 2066465"/>
                    <a:gd name="connsiteX355" fmla="*/ 712179 w 2662181"/>
                    <a:gd name="connsiteY355" fmla="*/ 524245 h 2066465"/>
                    <a:gd name="connsiteX356" fmla="*/ 700652 w 2662181"/>
                    <a:gd name="connsiteY356" fmla="*/ 514480 h 2066465"/>
                    <a:gd name="connsiteX357" fmla="*/ 692420 w 2662181"/>
                    <a:gd name="connsiteY357" fmla="*/ 509598 h 2066465"/>
                    <a:gd name="connsiteX358" fmla="*/ 628198 w 2662181"/>
                    <a:gd name="connsiteY358" fmla="*/ 437988 h 2066465"/>
                    <a:gd name="connsiteX359" fmla="*/ 628198 w 2662181"/>
                    <a:gd name="connsiteY359" fmla="*/ 436361 h 2066465"/>
                    <a:gd name="connsiteX360" fmla="*/ 639725 w 2662181"/>
                    <a:gd name="connsiteY360" fmla="*/ 429851 h 2066465"/>
                    <a:gd name="connsiteX361" fmla="*/ 649605 w 2662181"/>
                    <a:gd name="connsiteY361" fmla="*/ 420085 h 2066465"/>
                    <a:gd name="connsiteX362" fmla="*/ 662778 w 2662181"/>
                    <a:gd name="connsiteY362" fmla="*/ 420085 h 2066465"/>
                    <a:gd name="connsiteX363" fmla="*/ 776400 w 2662181"/>
                    <a:gd name="connsiteY363" fmla="*/ 361496 h 2066465"/>
                    <a:gd name="connsiteX364" fmla="*/ 792868 w 2662181"/>
                    <a:gd name="connsiteY364" fmla="*/ 361496 h 2066465"/>
                    <a:gd name="connsiteX365" fmla="*/ 903196 w 2662181"/>
                    <a:gd name="connsiteY365" fmla="*/ 325690 h 2066465"/>
                    <a:gd name="connsiteX366" fmla="*/ 919664 w 2662181"/>
                    <a:gd name="connsiteY366" fmla="*/ 332200 h 2066465"/>
                    <a:gd name="connsiteX367" fmla="*/ 1135380 w 2662181"/>
                    <a:gd name="connsiteY367" fmla="*/ 354986 h 2066465"/>
                    <a:gd name="connsiteX368" fmla="*/ 1188075 w 2662181"/>
                    <a:gd name="connsiteY368" fmla="*/ 244315 h 2066465"/>
                    <a:gd name="connsiteX369" fmla="*/ 1071159 w 2662181"/>
                    <a:gd name="connsiteY369" fmla="*/ 153175 h 2066465"/>
                    <a:gd name="connsiteX370" fmla="*/ 987178 w 2662181"/>
                    <a:gd name="connsiteY370" fmla="*/ 167823 h 2066465"/>
                    <a:gd name="connsiteX371" fmla="*/ 878496 w 2662181"/>
                    <a:gd name="connsiteY371" fmla="*/ 249198 h 2066465"/>
                    <a:gd name="connsiteX372" fmla="*/ 842268 w 2662181"/>
                    <a:gd name="connsiteY372" fmla="*/ 247570 h 2066465"/>
                    <a:gd name="connsiteX373" fmla="*/ 820861 w 2662181"/>
                    <a:gd name="connsiteY373" fmla="*/ 260590 h 2066465"/>
                    <a:gd name="connsiteX374" fmla="*/ 801100 w 2662181"/>
                    <a:gd name="connsiteY374" fmla="*/ 263845 h 2066465"/>
                    <a:gd name="connsiteX375" fmla="*/ 774754 w 2662181"/>
                    <a:gd name="connsiteY375" fmla="*/ 260590 h 2066465"/>
                    <a:gd name="connsiteX376" fmla="*/ 723706 w 2662181"/>
                    <a:gd name="connsiteY376" fmla="*/ 283375 h 2066465"/>
                    <a:gd name="connsiteX377" fmla="*/ 717120 w 2662181"/>
                    <a:gd name="connsiteY377" fmla="*/ 285003 h 2066465"/>
                    <a:gd name="connsiteX378" fmla="*/ 608437 w 2662181"/>
                    <a:gd name="connsiteY378" fmla="*/ 332200 h 2066465"/>
                    <a:gd name="connsiteX379" fmla="*/ 596910 w 2662181"/>
                    <a:gd name="connsiteY379" fmla="*/ 350103 h 2066465"/>
                    <a:gd name="connsiteX380" fmla="*/ 583737 w 2662181"/>
                    <a:gd name="connsiteY380" fmla="*/ 358240 h 2066465"/>
                    <a:gd name="connsiteX381" fmla="*/ 575504 w 2662181"/>
                    <a:gd name="connsiteY381" fmla="*/ 366377 h 2066465"/>
                    <a:gd name="connsiteX382" fmla="*/ 572210 w 2662181"/>
                    <a:gd name="connsiteY382" fmla="*/ 368006 h 2066465"/>
                    <a:gd name="connsiteX383" fmla="*/ 570563 w 2662181"/>
                    <a:gd name="connsiteY383" fmla="*/ 369633 h 2066465"/>
                    <a:gd name="connsiteX384" fmla="*/ 284038 w 2662181"/>
                    <a:gd name="connsiteY384" fmla="*/ 167823 h 2066465"/>
                    <a:gd name="connsiteX385" fmla="*/ 262630 w 2662181"/>
                    <a:gd name="connsiteY385" fmla="*/ 166195 h 2066465"/>
                    <a:gd name="connsiteX386" fmla="*/ 257691 w 2662181"/>
                    <a:gd name="connsiteY386" fmla="*/ 161313 h 2066465"/>
                    <a:gd name="connsiteX387" fmla="*/ 208290 w 2662181"/>
                    <a:gd name="connsiteY387" fmla="*/ 112487 h 2066465"/>
                    <a:gd name="connsiteX388" fmla="*/ 193470 w 2662181"/>
                    <a:gd name="connsiteY388" fmla="*/ 105977 h 2066465"/>
                    <a:gd name="connsiteX389" fmla="*/ 125955 w 2662181"/>
                    <a:gd name="connsiteY389" fmla="*/ 49015 h 2066465"/>
                    <a:gd name="connsiteX390" fmla="*/ 99608 w 2662181"/>
                    <a:gd name="connsiteY390" fmla="*/ 44133 h 2066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</a:cxnLst>
                  <a:rect l="l" t="t" r="r" b="b"/>
                  <a:pathLst>
                    <a:path w="2662181" h="2066465">
                      <a:moveTo>
                        <a:pt x="1907682" y="1834383"/>
                      </a:moveTo>
                      <a:cubicBezTo>
                        <a:pt x="1910975" y="1840893"/>
                        <a:pt x="1915915" y="1849031"/>
                        <a:pt x="1920855" y="1855541"/>
                      </a:cubicBezTo>
                      <a:cubicBezTo>
                        <a:pt x="1919209" y="1860423"/>
                        <a:pt x="1919209" y="1863679"/>
                        <a:pt x="1919209" y="1866933"/>
                      </a:cubicBezTo>
                      <a:cubicBezTo>
                        <a:pt x="1919209" y="1862051"/>
                        <a:pt x="1915915" y="1855541"/>
                        <a:pt x="1910975" y="1850659"/>
                      </a:cubicBezTo>
                      <a:cubicBezTo>
                        <a:pt x="1909328" y="1845776"/>
                        <a:pt x="1909328" y="1842521"/>
                        <a:pt x="1907682" y="1837639"/>
                      </a:cubicBezTo>
                      <a:cubicBezTo>
                        <a:pt x="1907682" y="1836010"/>
                        <a:pt x="1907682" y="1836010"/>
                        <a:pt x="1907682" y="1834383"/>
                      </a:cubicBezTo>
                      <a:close/>
                      <a:moveTo>
                        <a:pt x="1910975" y="1520276"/>
                      </a:moveTo>
                      <a:cubicBezTo>
                        <a:pt x="1909328" y="1521903"/>
                        <a:pt x="1907682" y="1525159"/>
                        <a:pt x="1906035" y="1526786"/>
                      </a:cubicBezTo>
                      <a:cubicBezTo>
                        <a:pt x="1899448" y="1525159"/>
                        <a:pt x="1891215" y="1523531"/>
                        <a:pt x="1884628" y="1520276"/>
                      </a:cubicBezTo>
                      <a:cubicBezTo>
                        <a:pt x="1892862" y="1520276"/>
                        <a:pt x="1902742" y="1520276"/>
                        <a:pt x="1910975" y="1520276"/>
                      </a:cubicBezTo>
                      <a:close/>
                      <a:moveTo>
                        <a:pt x="1474601" y="1403096"/>
                      </a:moveTo>
                      <a:cubicBezTo>
                        <a:pt x="1566816" y="1464941"/>
                        <a:pt x="1673850" y="1497491"/>
                        <a:pt x="1789120" y="1499118"/>
                      </a:cubicBezTo>
                      <a:cubicBezTo>
                        <a:pt x="1815466" y="1557709"/>
                        <a:pt x="1878042" y="1582120"/>
                        <a:pt x="1942263" y="1575610"/>
                      </a:cubicBezTo>
                      <a:cubicBezTo>
                        <a:pt x="1948850" y="1613043"/>
                        <a:pt x="1952143" y="1652104"/>
                        <a:pt x="1955436" y="1689537"/>
                      </a:cubicBezTo>
                      <a:cubicBezTo>
                        <a:pt x="1920855" y="1702555"/>
                        <a:pt x="1897801" y="1728596"/>
                        <a:pt x="1892862" y="1762773"/>
                      </a:cubicBezTo>
                      <a:cubicBezTo>
                        <a:pt x="1892862" y="1762773"/>
                        <a:pt x="1891215" y="1762773"/>
                        <a:pt x="1891215" y="1762773"/>
                      </a:cubicBezTo>
                      <a:cubicBezTo>
                        <a:pt x="1884628" y="1762773"/>
                        <a:pt x="1878042" y="1761146"/>
                        <a:pt x="1869808" y="1761146"/>
                      </a:cubicBezTo>
                      <a:cubicBezTo>
                        <a:pt x="1869808" y="1761146"/>
                        <a:pt x="1868161" y="1761146"/>
                        <a:pt x="1868161" y="1761146"/>
                      </a:cubicBezTo>
                      <a:cubicBezTo>
                        <a:pt x="1856634" y="1744871"/>
                        <a:pt x="1841814" y="1730224"/>
                        <a:pt x="1826993" y="1717204"/>
                      </a:cubicBezTo>
                      <a:cubicBezTo>
                        <a:pt x="1823700" y="1712321"/>
                        <a:pt x="1820407" y="1709065"/>
                        <a:pt x="1815466" y="1707438"/>
                      </a:cubicBezTo>
                      <a:cubicBezTo>
                        <a:pt x="1784180" y="1683026"/>
                        <a:pt x="1744658" y="1666751"/>
                        <a:pt x="1703491" y="1658614"/>
                      </a:cubicBezTo>
                      <a:cubicBezTo>
                        <a:pt x="1695258" y="1656986"/>
                        <a:pt x="1687025" y="1660241"/>
                        <a:pt x="1680438" y="1665124"/>
                      </a:cubicBezTo>
                      <a:cubicBezTo>
                        <a:pt x="1670557" y="1656986"/>
                        <a:pt x="1662324" y="1648848"/>
                        <a:pt x="1650797" y="1640711"/>
                      </a:cubicBezTo>
                      <a:cubicBezTo>
                        <a:pt x="1649150" y="1639083"/>
                        <a:pt x="1647503" y="1637456"/>
                        <a:pt x="1645857" y="1637456"/>
                      </a:cubicBezTo>
                      <a:cubicBezTo>
                        <a:pt x="1639271" y="1630946"/>
                        <a:pt x="1631037" y="1622809"/>
                        <a:pt x="1624450" y="1616299"/>
                      </a:cubicBezTo>
                      <a:cubicBezTo>
                        <a:pt x="1622803" y="1614671"/>
                        <a:pt x="1622803" y="1613043"/>
                        <a:pt x="1621156" y="1611416"/>
                      </a:cubicBezTo>
                      <a:cubicBezTo>
                        <a:pt x="1591516" y="1573983"/>
                        <a:pt x="1561875" y="1538179"/>
                        <a:pt x="1532235" y="1500746"/>
                      </a:cubicBezTo>
                      <a:cubicBezTo>
                        <a:pt x="1527294" y="1495864"/>
                        <a:pt x="1522355" y="1494236"/>
                        <a:pt x="1517414" y="1492608"/>
                      </a:cubicBezTo>
                      <a:cubicBezTo>
                        <a:pt x="1512474" y="1486098"/>
                        <a:pt x="1507535" y="1477961"/>
                        <a:pt x="1504242" y="1471451"/>
                      </a:cubicBezTo>
                      <a:cubicBezTo>
                        <a:pt x="1496008" y="1447038"/>
                        <a:pt x="1487774" y="1424254"/>
                        <a:pt x="1474601" y="1403096"/>
                      </a:cubicBezTo>
                      <a:close/>
                      <a:moveTo>
                        <a:pt x="1537175" y="1383566"/>
                      </a:moveTo>
                      <a:cubicBezTo>
                        <a:pt x="1556936" y="1383566"/>
                        <a:pt x="1581636" y="1385193"/>
                        <a:pt x="1607983" y="1385193"/>
                      </a:cubicBezTo>
                      <a:cubicBezTo>
                        <a:pt x="1611276" y="1386821"/>
                        <a:pt x="1612924" y="1388448"/>
                        <a:pt x="1617863" y="1388448"/>
                      </a:cubicBezTo>
                      <a:cubicBezTo>
                        <a:pt x="1619510" y="1388448"/>
                        <a:pt x="1622803" y="1388448"/>
                        <a:pt x="1624450" y="1388448"/>
                      </a:cubicBezTo>
                      <a:cubicBezTo>
                        <a:pt x="1677144" y="1394958"/>
                        <a:pt x="1729838" y="1396586"/>
                        <a:pt x="1782533" y="1390076"/>
                      </a:cubicBezTo>
                      <a:cubicBezTo>
                        <a:pt x="1787473" y="1398213"/>
                        <a:pt x="1794060" y="1404723"/>
                        <a:pt x="1805587" y="1407978"/>
                      </a:cubicBezTo>
                      <a:cubicBezTo>
                        <a:pt x="1803940" y="1411234"/>
                        <a:pt x="1802293" y="1414488"/>
                        <a:pt x="1802293" y="1417744"/>
                      </a:cubicBezTo>
                      <a:cubicBezTo>
                        <a:pt x="1802293" y="1417744"/>
                        <a:pt x="1802293" y="1417744"/>
                        <a:pt x="1800646" y="1417744"/>
                      </a:cubicBezTo>
                      <a:cubicBezTo>
                        <a:pt x="1784180" y="1427508"/>
                        <a:pt x="1782533" y="1440528"/>
                        <a:pt x="1764419" y="1447038"/>
                      </a:cubicBezTo>
                      <a:cubicBezTo>
                        <a:pt x="1738072" y="1456804"/>
                        <a:pt x="1690318" y="1440528"/>
                        <a:pt x="1663971" y="1434018"/>
                      </a:cubicBezTo>
                      <a:cubicBezTo>
                        <a:pt x="1617863" y="1422626"/>
                        <a:pt x="1576695" y="1406351"/>
                        <a:pt x="1537175" y="1383566"/>
                      </a:cubicBezTo>
                      <a:close/>
                      <a:moveTo>
                        <a:pt x="1308284" y="1364036"/>
                      </a:moveTo>
                      <a:cubicBezTo>
                        <a:pt x="1313223" y="1367291"/>
                        <a:pt x="1318164" y="1370546"/>
                        <a:pt x="1323104" y="1375428"/>
                      </a:cubicBezTo>
                      <a:cubicBezTo>
                        <a:pt x="1319811" y="1425881"/>
                        <a:pt x="1314870" y="1476334"/>
                        <a:pt x="1311577" y="1526786"/>
                      </a:cubicBezTo>
                      <a:cubicBezTo>
                        <a:pt x="1304991" y="1525159"/>
                        <a:pt x="1296757" y="1521903"/>
                        <a:pt x="1290170" y="1521903"/>
                      </a:cubicBezTo>
                      <a:cubicBezTo>
                        <a:pt x="1290170" y="1521903"/>
                        <a:pt x="1290170" y="1521903"/>
                        <a:pt x="1288523" y="1521903"/>
                      </a:cubicBezTo>
                      <a:cubicBezTo>
                        <a:pt x="1283584" y="1494236"/>
                        <a:pt x="1276996" y="1468195"/>
                        <a:pt x="1268764" y="1442155"/>
                      </a:cubicBezTo>
                      <a:cubicBezTo>
                        <a:pt x="1268764" y="1440528"/>
                        <a:pt x="1268764" y="1440528"/>
                        <a:pt x="1267116" y="1438901"/>
                      </a:cubicBezTo>
                      <a:lnTo>
                        <a:pt x="1285230" y="1401468"/>
                      </a:lnTo>
                      <a:cubicBezTo>
                        <a:pt x="1288523" y="1394958"/>
                        <a:pt x="1293464" y="1386821"/>
                        <a:pt x="1296757" y="1380311"/>
                      </a:cubicBezTo>
                      <a:cubicBezTo>
                        <a:pt x="1301698" y="1377056"/>
                        <a:pt x="1306637" y="1370546"/>
                        <a:pt x="1308284" y="1364036"/>
                      </a:cubicBezTo>
                      <a:close/>
                      <a:moveTo>
                        <a:pt x="1660342" y="738160"/>
                      </a:moveTo>
                      <a:cubicBezTo>
                        <a:pt x="1662735" y="737956"/>
                        <a:pt x="1665206" y="738668"/>
                        <a:pt x="1667264" y="740702"/>
                      </a:cubicBezTo>
                      <a:cubicBezTo>
                        <a:pt x="1675498" y="747213"/>
                        <a:pt x="1682084" y="755351"/>
                        <a:pt x="1688671" y="765115"/>
                      </a:cubicBezTo>
                      <a:cubicBezTo>
                        <a:pt x="1691964" y="763488"/>
                        <a:pt x="1695258" y="763488"/>
                        <a:pt x="1700198" y="766743"/>
                      </a:cubicBezTo>
                      <a:cubicBezTo>
                        <a:pt x="1706785" y="771626"/>
                        <a:pt x="1711725" y="776508"/>
                        <a:pt x="1716665" y="783018"/>
                      </a:cubicBezTo>
                      <a:cubicBezTo>
                        <a:pt x="1736426" y="800920"/>
                        <a:pt x="1759479" y="817196"/>
                        <a:pt x="1780887" y="835099"/>
                      </a:cubicBezTo>
                      <a:cubicBezTo>
                        <a:pt x="1795707" y="848117"/>
                        <a:pt x="1822054" y="867648"/>
                        <a:pt x="1826993" y="888806"/>
                      </a:cubicBezTo>
                      <a:cubicBezTo>
                        <a:pt x="1833580" y="893688"/>
                        <a:pt x="1828640" y="903453"/>
                        <a:pt x="1820407" y="905081"/>
                      </a:cubicBezTo>
                      <a:cubicBezTo>
                        <a:pt x="1818761" y="905081"/>
                        <a:pt x="1818761" y="905081"/>
                        <a:pt x="1817114" y="905081"/>
                      </a:cubicBezTo>
                      <a:cubicBezTo>
                        <a:pt x="1810527" y="905081"/>
                        <a:pt x="1803940" y="903453"/>
                        <a:pt x="1797353" y="901826"/>
                      </a:cubicBezTo>
                      <a:cubicBezTo>
                        <a:pt x="1787473" y="900198"/>
                        <a:pt x="1777593" y="900198"/>
                        <a:pt x="1769360" y="900198"/>
                      </a:cubicBezTo>
                      <a:cubicBezTo>
                        <a:pt x="1766065" y="900198"/>
                        <a:pt x="1762773" y="898571"/>
                        <a:pt x="1761126" y="895316"/>
                      </a:cubicBezTo>
                      <a:cubicBezTo>
                        <a:pt x="1757833" y="887178"/>
                        <a:pt x="1752892" y="880668"/>
                        <a:pt x="1747953" y="874158"/>
                      </a:cubicBezTo>
                      <a:cubicBezTo>
                        <a:pt x="1747953" y="874158"/>
                        <a:pt x="1746306" y="874158"/>
                        <a:pt x="1746306" y="874158"/>
                      </a:cubicBezTo>
                      <a:cubicBezTo>
                        <a:pt x="1743012" y="872530"/>
                        <a:pt x="1743012" y="870903"/>
                        <a:pt x="1741365" y="867648"/>
                      </a:cubicBezTo>
                      <a:cubicBezTo>
                        <a:pt x="1710078" y="833470"/>
                        <a:pt x="1687025" y="784646"/>
                        <a:pt x="1654091" y="753723"/>
                      </a:cubicBezTo>
                      <a:cubicBezTo>
                        <a:pt x="1646680" y="747620"/>
                        <a:pt x="1653164" y="738770"/>
                        <a:pt x="1660342" y="738160"/>
                      </a:cubicBezTo>
                      <a:close/>
                      <a:moveTo>
                        <a:pt x="2001235" y="247519"/>
                      </a:moveTo>
                      <a:cubicBezTo>
                        <a:pt x="2025318" y="241264"/>
                        <a:pt x="2048474" y="260183"/>
                        <a:pt x="2070705" y="302905"/>
                      </a:cubicBezTo>
                      <a:cubicBezTo>
                        <a:pt x="2041064" y="341966"/>
                        <a:pt x="1912623" y="341966"/>
                        <a:pt x="1878042" y="351730"/>
                      </a:cubicBezTo>
                      <a:cubicBezTo>
                        <a:pt x="1868161" y="353357"/>
                        <a:pt x="1858281" y="356613"/>
                        <a:pt x="1848400" y="359867"/>
                      </a:cubicBezTo>
                      <a:cubicBezTo>
                        <a:pt x="1859928" y="348476"/>
                        <a:pt x="1873101" y="337083"/>
                        <a:pt x="1887922" y="327317"/>
                      </a:cubicBezTo>
                      <a:cubicBezTo>
                        <a:pt x="1909328" y="311043"/>
                        <a:pt x="1930735" y="294768"/>
                        <a:pt x="1953790" y="278493"/>
                      </a:cubicBezTo>
                      <a:cubicBezTo>
                        <a:pt x="1962023" y="273610"/>
                        <a:pt x="1968610" y="267100"/>
                        <a:pt x="1976843" y="262218"/>
                      </a:cubicBezTo>
                      <a:cubicBezTo>
                        <a:pt x="1985077" y="254487"/>
                        <a:pt x="1993207" y="249605"/>
                        <a:pt x="2001235" y="247519"/>
                      </a:cubicBezTo>
                      <a:close/>
                      <a:moveTo>
                        <a:pt x="1092567" y="206882"/>
                      </a:moveTo>
                      <a:cubicBezTo>
                        <a:pt x="1109033" y="208511"/>
                        <a:pt x="1123854" y="216648"/>
                        <a:pt x="1128794" y="232922"/>
                      </a:cubicBezTo>
                      <a:cubicBezTo>
                        <a:pt x="1118914" y="219902"/>
                        <a:pt x="1105740" y="211765"/>
                        <a:pt x="1092567" y="206882"/>
                      </a:cubicBezTo>
                      <a:close/>
                      <a:moveTo>
                        <a:pt x="42325" y="0"/>
                      </a:moveTo>
                      <a:lnTo>
                        <a:pt x="0" y="0"/>
                      </a:lnTo>
                      <a:lnTo>
                        <a:pt x="0" y="86721"/>
                      </a:lnTo>
                      <a:lnTo>
                        <a:pt x="10686" y="94586"/>
                      </a:lnTo>
                      <a:cubicBezTo>
                        <a:pt x="22213" y="105977"/>
                        <a:pt x="38680" y="101096"/>
                        <a:pt x="46913" y="92957"/>
                      </a:cubicBezTo>
                      <a:cubicBezTo>
                        <a:pt x="116075" y="138528"/>
                        <a:pt x="186883" y="184098"/>
                        <a:pt x="241224" y="244315"/>
                      </a:cubicBezTo>
                      <a:cubicBezTo>
                        <a:pt x="260984" y="271983"/>
                        <a:pt x="280745" y="298023"/>
                        <a:pt x="300505" y="325690"/>
                      </a:cubicBezTo>
                      <a:cubicBezTo>
                        <a:pt x="302152" y="328946"/>
                        <a:pt x="305445" y="332200"/>
                        <a:pt x="308738" y="333827"/>
                      </a:cubicBezTo>
                      <a:cubicBezTo>
                        <a:pt x="315325" y="350103"/>
                        <a:pt x="321913" y="366377"/>
                        <a:pt x="328499" y="382653"/>
                      </a:cubicBezTo>
                      <a:cubicBezTo>
                        <a:pt x="340026" y="428223"/>
                        <a:pt x="353199" y="473792"/>
                        <a:pt x="364726" y="520990"/>
                      </a:cubicBezTo>
                      <a:cubicBezTo>
                        <a:pt x="364726" y="522618"/>
                        <a:pt x="366373" y="524245"/>
                        <a:pt x="366373" y="525873"/>
                      </a:cubicBezTo>
                      <a:cubicBezTo>
                        <a:pt x="340026" y="582836"/>
                        <a:pt x="318618" y="647935"/>
                        <a:pt x="346612" y="709781"/>
                      </a:cubicBezTo>
                      <a:cubicBezTo>
                        <a:pt x="368019" y="756978"/>
                        <a:pt x="417420" y="787900"/>
                        <a:pt x="470115" y="776508"/>
                      </a:cubicBezTo>
                      <a:cubicBezTo>
                        <a:pt x="526102" y="765115"/>
                        <a:pt x="549156" y="713035"/>
                        <a:pt x="544216" y="660955"/>
                      </a:cubicBezTo>
                      <a:cubicBezTo>
                        <a:pt x="537630" y="590973"/>
                        <a:pt x="484935" y="537265"/>
                        <a:pt x="432241" y="494951"/>
                      </a:cubicBezTo>
                      <a:cubicBezTo>
                        <a:pt x="425654" y="488441"/>
                        <a:pt x="415773" y="488441"/>
                        <a:pt x="407541" y="490068"/>
                      </a:cubicBezTo>
                      <a:cubicBezTo>
                        <a:pt x="402600" y="472165"/>
                        <a:pt x="397660" y="452635"/>
                        <a:pt x="392720" y="434733"/>
                      </a:cubicBezTo>
                      <a:cubicBezTo>
                        <a:pt x="392720" y="431478"/>
                        <a:pt x="392720" y="429851"/>
                        <a:pt x="392720" y="426595"/>
                      </a:cubicBezTo>
                      <a:cubicBezTo>
                        <a:pt x="389426" y="411948"/>
                        <a:pt x="384487" y="395673"/>
                        <a:pt x="379546" y="381025"/>
                      </a:cubicBezTo>
                      <a:cubicBezTo>
                        <a:pt x="374606" y="361496"/>
                        <a:pt x="368019" y="341966"/>
                        <a:pt x="363080" y="320807"/>
                      </a:cubicBezTo>
                      <a:lnTo>
                        <a:pt x="379546" y="335456"/>
                      </a:lnTo>
                      <a:cubicBezTo>
                        <a:pt x="397660" y="350103"/>
                        <a:pt x="414127" y="366377"/>
                        <a:pt x="432241" y="381025"/>
                      </a:cubicBezTo>
                      <a:cubicBezTo>
                        <a:pt x="440474" y="387535"/>
                        <a:pt x="448708" y="387535"/>
                        <a:pt x="456942" y="385908"/>
                      </a:cubicBezTo>
                      <a:cubicBezTo>
                        <a:pt x="479995" y="408693"/>
                        <a:pt x="503049" y="429851"/>
                        <a:pt x="526102" y="451008"/>
                      </a:cubicBezTo>
                      <a:cubicBezTo>
                        <a:pt x="582090" y="516108"/>
                        <a:pt x="639725" y="582836"/>
                        <a:pt x="695713" y="647935"/>
                      </a:cubicBezTo>
                      <a:cubicBezTo>
                        <a:pt x="699006" y="652818"/>
                        <a:pt x="703945" y="654445"/>
                        <a:pt x="708886" y="654445"/>
                      </a:cubicBezTo>
                      <a:cubicBezTo>
                        <a:pt x="710533" y="657700"/>
                        <a:pt x="712179" y="659328"/>
                        <a:pt x="713826" y="662583"/>
                      </a:cubicBezTo>
                      <a:cubicBezTo>
                        <a:pt x="771460" y="726055"/>
                        <a:pt x="827448" y="789528"/>
                        <a:pt x="885082" y="853000"/>
                      </a:cubicBezTo>
                      <a:cubicBezTo>
                        <a:pt x="891669" y="859510"/>
                        <a:pt x="898257" y="861138"/>
                        <a:pt x="904843" y="859510"/>
                      </a:cubicBezTo>
                      <a:cubicBezTo>
                        <a:pt x="1005292" y="1002731"/>
                        <a:pt x="1107386" y="1144323"/>
                        <a:pt x="1207836" y="1287543"/>
                      </a:cubicBezTo>
                      <a:cubicBezTo>
                        <a:pt x="1163375" y="1290799"/>
                        <a:pt x="1120560" y="1295680"/>
                        <a:pt x="1076100" y="1302190"/>
                      </a:cubicBezTo>
                      <a:cubicBezTo>
                        <a:pt x="1074452" y="1302190"/>
                        <a:pt x="1072806" y="1300563"/>
                        <a:pt x="1071159" y="1300563"/>
                      </a:cubicBezTo>
                      <a:cubicBezTo>
                        <a:pt x="1062926" y="1298936"/>
                        <a:pt x="1056339" y="1300563"/>
                        <a:pt x="1051400" y="1303819"/>
                      </a:cubicBezTo>
                      <a:cubicBezTo>
                        <a:pt x="1005292" y="1303819"/>
                        <a:pt x="959184" y="1315210"/>
                        <a:pt x="927897" y="1354270"/>
                      </a:cubicBezTo>
                      <a:cubicBezTo>
                        <a:pt x="901550" y="1388448"/>
                        <a:pt x="894962" y="1438901"/>
                        <a:pt x="922957" y="1474705"/>
                      </a:cubicBezTo>
                      <a:cubicBezTo>
                        <a:pt x="934484" y="1489354"/>
                        <a:pt x="946011" y="1499118"/>
                        <a:pt x="959184" y="1505628"/>
                      </a:cubicBezTo>
                      <a:cubicBezTo>
                        <a:pt x="980592" y="1528413"/>
                        <a:pt x="1020112" y="1530041"/>
                        <a:pt x="1041519" y="1505628"/>
                      </a:cubicBezTo>
                      <a:cubicBezTo>
                        <a:pt x="1087626" y="1482844"/>
                        <a:pt x="1122208" y="1424254"/>
                        <a:pt x="1120560" y="1368918"/>
                      </a:cubicBezTo>
                      <a:cubicBezTo>
                        <a:pt x="1120560" y="1368918"/>
                        <a:pt x="1120560" y="1367291"/>
                        <a:pt x="1122208" y="1367291"/>
                      </a:cubicBezTo>
                      <a:cubicBezTo>
                        <a:pt x="1123854" y="1367291"/>
                        <a:pt x="1125501" y="1365663"/>
                        <a:pt x="1127147" y="1365663"/>
                      </a:cubicBezTo>
                      <a:cubicBezTo>
                        <a:pt x="1127147" y="1364036"/>
                        <a:pt x="1127147" y="1362409"/>
                        <a:pt x="1128794" y="1360780"/>
                      </a:cubicBezTo>
                      <a:cubicBezTo>
                        <a:pt x="1155141" y="1324976"/>
                        <a:pt x="1206188" y="1344506"/>
                        <a:pt x="1242416" y="1344506"/>
                      </a:cubicBezTo>
                      <a:cubicBezTo>
                        <a:pt x="1249003" y="1344506"/>
                        <a:pt x="1252296" y="1349389"/>
                        <a:pt x="1250649" y="1354270"/>
                      </a:cubicBezTo>
                      <a:cubicBezTo>
                        <a:pt x="1252296" y="1354270"/>
                        <a:pt x="1253944" y="1354270"/>
                        <a:pt x="1255590" y="1354270"/>
                      </a:cubicBezTo>
                      <a:cubicBezTo>
                        <a:pt x="1253944" y="1355899"/>
                        <a:pt x="1252296" y="1357526"/>
                        <a:pt x="1250649" y="1360780"/>
                      </a:cubicBezTo>
                      <a:cubicBezTo>
                        <a:pt x="1250649" y="1360780"/>
                        <a:pt x="1250649" y="1362409"/>
                        <a:pt x="1249003" y="1362409"/>
                      </a:cubicBezTo>
                      <a:cubicBezTo>
                        <a:pt x="1249003" y="1362409"/>
                        <a:pt x="1247356" y="1360780"/>
                        <a:pt x="1247356" y="1360780"/>
                      </a:cubicBezTo>
                      <a:cubicBezTo>
                        <a:pt x="1245710" y="1362409"/>
                        <a:pt x="1244063" y="1364036"/>
                        <a:pt x="1240769" y="1364036"/>
                      </a:cubicBezTo>
                      <a:cubicBezTo>
                        <a:pt x="1239122" y="1364036"/>
                        <a:pt x="1235829" y="1364036"/>
                        <a:pt x="1232536" y="1364036"/>
                      </a:cubicBezTo>
                      <a:cubicBezTo>
                        <a:pt x="1232536" y="1365663"/>
                        <a:pt x="1232536" y="1365663"/>
                        <a:pt x="1230888" y="1367291"/>
                      </a:cubicBezTo>
                      <a:cubicBezTo>
                        <a:pt x="1214422" y="1383566"/>
                        <a:pt x="1201249" y="1403096"/>
                        <a:pt x="1188075" y="1422626"/>
                      </a:cubicBezTo>
                      <a:cubicBezTo>
                        <a:pt x="1174902" y="1451921"/>
                        <a:pt x="1161728" y="1482844"/>
                        <a:pt x="1148554" y="1512138"/>
                      </a:cubicBezTo>
                      <a:cubicBezTo>
                        <a:pt x="1143614" y="1521903"/>
                        <a:pt x="1146908" y="1533296"/>
                        <a:pt x="1151848" y="1539806"/>
                      </a:cubicBezTo>
                      <a:cubicBezTo>
                        <a:pt x="1146908" y="1554453"/>
                        <a:pt x="1140321" y="1569100"/>
                        <a:pt x="1135380" y="1583749"/>
                      </a:cubicBezTo>
                      <a:cubicBezTo>
                        <a:pt x="1135380" y="1585376"/>
                        <a:pt x="1133734" y="1588630"/>
                        <a:pt x="1133734" y="1590259"/>
                      </a:cubicBezTo>
                      <a:cubicBezTo>
                        <a:pt x="1133734" y="1591886"/>
                        <a:pt x="1132087" y="1591886"/>
                        <a:pt x="1132087" y="1593513"/>
                      </a:cubicBezTo>
                      <a:cubicBezTo>
                        <a:pt x="1120560" y="1627691"/>
                        <a:pt x="1112326" y="1661868"/>
                        <a:pt x="1107386" y="1696047"/>
                      </a:cubicBezTo>
                      <a:cubicBezTo>
                        <a:pt x="1107386" y="1696047"/>
                        <a:pt x="1107386" y="1697674"/>
                        <a:pt x="1107386" y="1697674"/>
                      </a:cubicBezTo>
                      <a:cubicBezTo>
                        <a:pt x="1107386" y="1699301"/>
                        <a:pt x="1107386" y="1702555"/>
                        <a:pt x="1107386" y="1704184"/>
                      </a:cubicBezTo>
                      <a:cubicBezTo>
                        <a:pt x="1107386" y="1707438"/>
                        <a:pt x="1105740" y="1710694"/>
                        <a:pt x="1105740" y="1713948"/>
                      </a:cubicBezTo>
                      <a:cubicBezTo>
                        <a:pt x="1105740" y="1713948"/>
                        <a:pt x="1104094" y="1713948"/>
                        <a:pt x="1104094" y="1715575"/>
                      </a:cubicBezTo>
                      <a:cubicBezTo>
                        <a:pt x="1104094" y="1715575"/>
                        <a:pt x="1104094" y="1715575"/>
                        <a:pt x="1102447" y="1717204"/>
                      </a:cubicBezTo>
                      <a:cubicBezTo>
                        <a:pt x="1095860" y="1717204"/>
                        <a:pt x="1089274" y="1718831"/>
                        <a:pt x="1084333" y="1725341"/>
                      </a:cubicBezTo>
                      <a:cubicBezTo>
                        <a:pt x="1071159" y="1739988"/>
                        <a:pt x="1061279" y="1756264"/>
                        <a:pt x="1053046" y="1772539"/>
                      </a:cubicBezTo>
                      <a:cubicBezTo>
                        <a:pt x="1023405" y="1822990"/>
                        <a:pt x="1008585" y="1881581"/>
                        <a:pt x="1020112" y="1941798"/>
                      </a:cubicBezTo>
                      <a:cubicBezTo>
                        <a:pt x="1021759" y="1954818"/>
                        <a:pt x="1026698" y="1967838"/>
                        <a:pt x="1031639" y="1979231"/>
                      </a:cubicBezTo>
                      <a:cubicBezTo>
                        <a:pt x="1033285" y="1985741"/>
                        <a:pt x="1033285" y="1992251"/>
                        <a:pt x="1034932" y="1998761"/>
                      </a:cubicBezTo>
                      <a:cubicBezTo>
                        <a:pt x="1039873" y="2021546"/>
                        <a:pt x="1071159" y="2021546"/>
                        <a:pt x="1081040" y="2005271"/>
                      </a:cubicBezTo>
                      <a:cubicBezTo>
                        <a:pt x="1082686" y="2005271"/>
                        <a:pt x="1082686" y="2005271"/>
                        <a:pt x="1084333" y="2005271"/>
                      </a:cubicBezTo>
                      <a:cubicBezTo>
                        <a:pt x="1125501" y="1995506"/>
                        <a:pt x="1158434" y="1935288"/>
                        <a:pt x="1173255" y="1901111"/>
                      </a:cubicBezTo>
                      <a:cubicBezTo>
                        <a:pt x="1201249" y="1839266"/>
                        <a:pt x="1202895" y="1772539"/>
                        <a:pt x="1184782" y="1707438"/>
                      </a:cubicBezTo>
                      <a:cubicBezTo>
                        <a:pt x="1183134" y="1699301"/>
                        <a:pt x="1176548" y="1694418"/>
                        <a:pt x="1169961" y="1692791"/>
                      </a:cubicBezTo>
                      <a:cubicBezTo>
                        <a:pt x="1171609" y="1684654"/>
                        <a:pt x="1173255" y="1678144"/>
                        <a:pt x="1176548" y="1670006"/>
                      </a:cubicBezTo>
                      <a:cubicBezTo>
                        <a:pt x="1178195" y="1661868"/>
                        <a:pt x="1176548" y="1656986"/>
                        <a:pt x="1174902" y="1652104"/>
                      </a:cubicBezTo>
                      <a:cubicBezTo>
                        <a:pt x="1181488" y="1630946"/>
                        <a:pt x="1189721" y="1608161"/>
                        <a:pt x="1196309" y="1587003"/>
                      </a:cubicBezTo>
                      <a:cubicBezTo>
                        <a:pt x="1199602" y="1577239"/>
                        <a:pt x="1204542" y="1565846"/>
                        <a:pt x="1207836" y="1556080"/>
                      </a:cubicBezTo>
                      <a:cubicBezTo>
                        <a:pt x="1209482" y="1565846"/>
                        <a:pt x="1211129" y="1573983"/>
                        <a:pt x="1212776" y="1582120"/>
                      </a:cubicBezTo>
                      <a:cubicBezTo>
                        <a:pt x="1197955" y="1640711"/>
                        <a:pt x="1303344" y="1743244"/>
                        <a:pt x="1369212" y="1739988"/>
                      </a:cubicBezTo>
                      <a:cubicBezTo>
                        <a:pt x="1369212" y="1741616"/>
                        <a:pt x="1369212" y="1741616"/>
                        <a:pt x="1369212" y="1743244"/>
                      </a:cubicBezTo>
                      <a:cubicBezTo>
                        <a:pt x="1375799" y="1780676"/>
                        <a:pt x="1384032" y="1816480"/>
                        <a:pt x="1393912" y="1852286"/>
                      </a:cubicBezTo>
                      <a:cubicBezTo>
                        <a:pt x="1393912" y="1855541"/>
                        <a:pt x="1392266" y="1857169"/>
                        <a:pt x="1392266" y="1860423"/>
                      </a:cubicBezTo>
                      <a:cubicBezTo>
                        <a:pt x="1393912" y="1919014"/>
                        <a:pt x="1398853" y="1984114"/>
                        <a:pt x="1440020" y="2031311"/>
                      </a:cubicBezTo>
                      <a:cubicBezTo>
                        <a:pt x="1469660" y="2065489"/>
                        <a:pt x="1522355" y="2083392"/>
                        <a:pt x="1558582" y="2044331"/>
                      </a:cubicBezTo>
                      <a:cubicBezTo>
                        <a:pt x="1594809" y="2003644"/>
                        <a:pt x="1599749" y="1914131"/>
                        <a:pt x="1579989" y="1866933"/>
                      </a:cubicBezTo>
                      <a:cubicBezTo>
                        <a:pt x="1556936" y="1809972"/>
                        <a:pt x="1500948" y="1800206"/>
                        <a:pt x="1446606" y="1801833"/>
                      </a:cubicBezTo>
                      <a:cubicBezTo>
                        <a:pt x="1443313" y="1805089"/>
                        <a:pt x="1438373" y="1806716"/>
                        <a:pt x="1433434" y="1801833"/>
                      </a:cubicBezTo>
                      <a:cubicBezTo>
                        <a:pt x="1433434" y="1801833"/>
                        <a:pt x="1431786" y="1800206"/>
                        <a:pt x="1431786" y="1800206"/>
                      </a:cubicBezTo>
                      <a:cubicBezTo>
                        <a:pt x="1418613" y="1779049"/>
                        <a:pt x="1410380" y="1751381"/>
                        <a:pt x="1416966" y="1726968"/>
                      </a:cubicBezTo>
                      <a:lnTo>
                        <a:pt x="1415319" y="1723714"/>
                      </a:lnTo>
                      <a:cubicBezTo>
                        <a:pt x="1413673" y="1722085"/>
                        <a:pt x="1412026" y="1720458"/>
                        <a:pt x="1410380" y="1718831"/>
                      </a:cubicBezTo>
                      <a:cubicBezTo>
                        <a:pt x="1428493" y="1696047"/>
                        <a:pt x="1430139" y="1660241"/>
                        <a:pt x="1421906" y="1632573"/>
                      </a:cubicBezTo>
                      <a:cubicBezTo>
                        <a:pt x="1412026" y="1600023"/>
                        <a:pt x="1392266" y="1573983"/>
                        <a:pt x="1365919" y="1554453"/>
                      </a:cubicBezTo>
                      <a:cubicBezTo>
                        <a:pt x="1370858" y="1521903"/>
                        <a:pt x="1374151" y="1489354"/>
                        <a:pt x="1379092" y="1456804"/>
                      </a:cubicBezTo>
                      <a:cubicBezTo>
                        <a:pt x="1380739" y="1455175"/>
                        <a:pt x="1382385" y="1451921"/>
                        <a:pt x="1384032" y="1448665"/>
                      </a:cubicBezTo>
                      <a:cubicBezTo>
                        <a:pt x="1387326" y="1438901"/>
                        <a:pt x="1390619" y="1429136"/>
                        <a:pt x="1395558" y="1419371"/>
                      </a:cubicBezTo>
                      <a:cubicBezTo>
                        <a:pt x="1393912" y="1416116"/>
                        <a:pt x="1392266" y="1411234"/>
                        <a:pt x="1392266" y="1407978"/>
                      </a:cubicBezTo>
                      <a:cubicBezTo>
                        <a:pt x="1390619" y="1399841"/>
                        <a:pt x="1402146" y="1391703"/>
                        <a:pt x="1408732" y="1398213"/>
                      </a:cubicBezTo>
                      <a:cubicBezTo>
                        <a:pt x="1431786" y="1422626"/>
                        <a:pt x="1446606" y="1453548"/>
                        <a:pt x="1466367" y="1481215"/>
                      </a:cubicBezTo>
                      <a:cubicBezTo>
                        <a:pt x="1491067" y="1517021"/>
                        <a:pt x="1519060" y="1551199"/>
                        <a:pt x="1545408" y="1587003"/>
                      </a:cubicBezTo>
                      <a:cubicBezTo>
                        <a:pt x="1548702" y="1591886"/>
                        <a:pt x="1547055" y="1595140"/>
                        <a:pt x="1543762" y="1598396"/>
                      </a:cubicBezTo>
                      <a:cubicBezTo>
                        <a:pt x="1556936" y="1613043"/>
                        <a:pt x="1570109" y="1626063"/>
                        <a:pt x="1584929" y="1639083"/>
                      </a:cubicBezTo>
                      <a:cubicBezTo>
                        <a:pt x="1607983" y="1665124"/>
                        <a:pt x="1632683" y="1689537"/>
                        <a:pt x="1657384" y="1713948"/>
                      </a:cubicBezTo>
                      <a:cubicBezTo>
                        <a:pt x="1654091" y="1718831"/>
                        <a:pt x="1652444" y="1726968"/>
                        <a:pt x="1654091" y="1733478"/>
                      </a:cubicBezTo>
                      <a:cubicBezTo>
                        <a:pt x="1662324" y="1761146"/>
                        <a:pt x="1673850" y="1783931"/>
                        <a:pt x="1690318" y="1805089"/>
                      </a:cubicBezTo>
                      <a:cubicBezTo>
                        <a:pt x="1698552" y="1819736"/>
                        <a:pt x="1710078" y="1834383"/>
                        <a:pt x="1721606" y="1845776"/>
                      </a:cubicBezTo>
                      <a:cubicBezTo>
                        <a:pt x="1731485" y="1862051"/>
                        <a:pt x="1747953" y="1875071"/>
                        <a:pt x="1764419" y="1883209"/>
                      </a:cubicBezTo>
                      <a:cubicBezTo>
                        <a:pt x="1771006" y="1886464"/>
                        <a:pt x="1777593" y="1886464"/>
                        <a:pt x="1782533" y="1884836"/>
                      </a:cubicBezTo>
                      <a:cubicBezTo>
                        <a:pt x="1789120" y="1888091"/>
                        <a:pt x="1795707" y="1889718"/>
                        <a:pt x="1802293" y="1891346"/>
                      </a:cubicBezTo>
                      <a:cubicBezTo>
                        <a:pt x="1802293" y="1901111"/>
                        <a:pt x="1808880" y="1909248"/>
                        <a:pt x="1820407" y="1910876"/>
                      </a:cubicBezTo>
                      <a:cubicBezTo>
                        <a:pt x="1822054" y="1910876"/>
                        <a:pt x="1825347" y="1910876"/>
                        <a:pt x="1826993" y="1910876"/>
                      </a:cubicBezTo>
                      <a:cubicBezTo>
                        <a:pt x="1826993" y="1910876"/>
                        <a:pt x="1826993" y="1910876"/>
                        <a:pt x="1828640" y="1910876"/>
                      </a:cubicBezTo>
                      <a:cubicBezTo>
                        <a:pt x="1845108" y="1912504"/>
                        <a:pt x="1859928" y="1910876"/>
                        <a:pt x="1871455" y="1905994"/>
                      </a:cubicBezTo>
                      <a:cubicBezTo>
                        <a:pt x="1886275" y="1902738"/>
                        <a:pt x="1899448" y="1897856"/>
                        <a:pt x="1915915" y="1889718"/>
                      </a:cubicBezTo>
                      <a:cubicBezTo>
                        <a:pt x="1924148" y="1884836"/>
                        <a:pt x="1929089" y="1878326"/>
                        <a:pt x="1927443" y="1870189"/>
                      </a:cubicBezTo>
                      <a:cubicBezTo>
                        <a:pt x="1927443" y="1875071"/>
                        <a:pt x="1930735" y="1878326"/>
                        <a:pt x="1934030" y="1883209"/>
                      </a:cubicBezTo>
                      <a:cubicBezTo>
                        <a:pt x="1966963" y="1915758"/>
                        <a:pt x="1999897" y="1946681"/>
                        <a:pt x="2034478" y="1979231"/>
                      </a:cubicBezTo>
                      <a:cubicBezTo>
                        <a:pt x="2054237" y="1997134"/>
                        <a:pt x="2083879" y="1977604"/>
                        <a:pt x="2075645" y="1954818"/>
                      </a:cubicBezTo>
                      <a:cubicBezTo>
                        <a:pt x="2080584" y="1919014"/>
                        <a:pt x="2111872" y="1896228"/>
                        <a:pt x="2116813" y="1858796"/>
                      </a:cubicBezTo>
                      <a:cubicBezTo>
                        <a:pt x="2125046" y="1853913"/>
                        <a:pt x="2129986" y="1844149"/>
                        <a:pt x="2128340" y="1832756"/>
                      </a:cubicBezTo>
                      <a:cubicBezTo>
                        <a:pt x="2123399" y="1800206"/>
                        <a:pt x="2108579" y="1761146"/>
                        <a:pt x="2078938" y="1749754"/>
                      </a:cubicBezTo>
                      <a:cubicBezTo>
                        <a:pt x="2067412" y="1739988"/>
                        <a:pt x="2052591" y="1730224"/>
                        <a:pt x="2037771" y="1723714"/>
                      </a:cubicBezTo>
                      <a:cubicBezTo>
                        <a:pt x="2037771" y="1715575"/>
                        <a:pt x="2037771" y="1707438"/>
                        <a:pt x="2037771" y="1699301"/>
                      </a:cubicBezTo>
                      <a:cubicBezTo>
                        <a:pt x="2024598" y="1686281"/>
                        <a:pt x="2022951" y="1661868"/>
                        <a:pt x="2022951" y="1640711"/>
                      </a:cubicBezTo>
                      <a:cubicBezTo>
                        <a:pt x="2011424" y="1608161"/>
                        <a:pt x="2004837" y="1573983"/>
                        <a:pt x="2024598" y="1569100"/>
                      </a:cubicBezTo>
                      <a:cubicBezTo>
                        <a:pt x="2024598" y="1564219"/>
                        <a:pt x="2022951" y="1559336"/>
                        <a:pt x="2022951" y="1556080"/>
                      </a:cubicBezTo>
                      <a:cubicBezTo>
                        <a:pt x="2069059" y="1530041"/>
                        <a:pt x="2100345" y="1481215"/>
                        <a:pt x="2050945" y="1435646"/>
                      </a:cubicBezTo>
                      <a:cubicBezTo>
                        <a:pt x="2036125" y="1422626"/>
                        <a:pt x="2018010" y="1411234"/>
                        <a:pt x="1996604" y="1404723"/>
                      </a:cubicBezTo>
                      <a:cubicBezTo>
                        <a:pt x="1996604" y="1404723"/>
                        <a:pt x="1996604" y="1403096"/>
                        <a:pt x="1996604" y="1403096"/>
                      </a:cubicBezTo>
                      <a:cubicBezTo>
                        <a:pt x="1976843" y="1396586"/>
                        <a:pt x="1955436" y="1390076"/>
                        <a:pt x="1937323" y="1381938"/>
                      </a:cubicBezTo>
                      <a:cubicBezTo>
                        <a:pt x="1929089" y="1378683"/>
                        <a:pt x="1932382" y="1367291"/>
                        <a:pt x="1938969" y="1365663"/>
                      </a:cubicBezTo>
                      <a:cubicBezTo>
                        <a:pt x="1988370" y="1352643"/>
                        <a:pt x="2027891" y="1360780"/>
                        <a:pt x="2062471" y="1398213"/>
                      </a:cubicBezTo>
                      <a:cubicBezTo>
                        <a:pt x="2062471" y="1398213"/>
                        <a:pt x="2062471" y="1399841"/>
                        <a:pt x="2064118" y="1399841"/>
                      </a:cubicBezTo>
                      <a:cubicBezTo>
                        <a:pt x="2121752" y="1432391"/>
                        <a:pt x="2176094" y="1466568"/>
                        <a:pt x="2228788" y="1507256"/>
                      </a:cubicBezTo>
                      <a:cubicBezTo>
                        <a:pt x="2228788" y="1510511"/>
                        <a:pt x="2230435" y="1512138"/>
                        <a:pt x="2232081" y="1515393"/>
                      </a:cubicBezTo>
                      <a:cubicBezTo>
                        <a:pt x="2260074" y="1556080"/>
                        <a:pt x="2296303" y="1580493"/>
                        <a:pt x="2337470" y="1600023"/>
                      </a:cubicBezTo>
                      <a:cubicBezTo>
                        <a:pt x="2330884" y="1606533"/>
                        <a:pt x="2327590" y="1614671"/>
                        <a:pt x="2330884" y="1624436"/>
                      </a:cubicBezTo>
                      <a:cubicBezTo>
                        <a:pt x="2347350" y="1694418"/>
                        <a:pt x="2393458" y="1754636"/>
                        <a:pt x="2460972" y="1783931"/>
                      </a:cubicBezTo>
                      <a:cubicBezTo>
                        <a:pt x="2503787" y="1801833"/>
                        <a:pt x="2572948" y="1811599"/>
                        <a:pt x="2605882" y="1769283"/>
                      </a:cubicBezTo>
                      <a:cubicBezTo>
                        <a:pt x="2642110" y="1722085"/>
                        <a:pt x="2594354" y="1666751"/>
                        <a:pt x="2556480" y="1640711"/>
                      </a:cubicBezTo>
                      <a:cubicBezTo>
                        <a:pt x="2510374" y="1608161"/>
                        <a:pt x="2452739" y="1593513"/>
                        <a:pt x="2398398" y="1575610"/>
                      </a:cubicBezTo>
                      <a:cubicBezTo>
                        <a:pt x="2396751" y="1575610"/>
                        <a:pt x="2395105" y="1577239"/>
                        <a:pt x="2393458" y="1577239"/>
                      </a:cubicBezTo>
                      <a:lnTo>
                        <a:pt x="2365464" y="1577239"/>
                      </a:lnTo>
                      <a:cubicBezTo>
                        <a:pt x="2360524" y="1577239"/>
                        <a:pt x="2355584" y="1572356"/>
                        <a:pt x="2355584" y="1567473"/>
                      </a:cubicBezTo>
                      <a:cubicBezTo>
                        <a:pt x="2348997" y="1562590"/>
                        <a:pt x="2344056" y="1557709"/>
                        <a:pt x="2337470" y="1551199"/>
                      </a:cubicBezTo>
                      <a:cubicBezTo>
                        <a:pt x="2306182" y="1531669"/>
                        <a:pt x="2278189" y="1507256"/>
                        <a:pt x="2250195" y="1486098"/>
                      </a:cubicBezTo>
                      <a:cubicBezTo>
                        <a:pt x="2218907" y="1463314"/>
                        <a:pt x="2181034" y="1440528"/>
                        <a:pt x="2153040" y="1412861"/>
                      </a:cubicBezTo>
                      <a:cubicBezTo>
                        <a:pt x="2151394" y="1411234"/>
                        <a:pt x="2149746" y="1407978"/>
                        <a:pt x="2149746" y="1406351"/>
                      </a:cubicBezTo>
                      <a:cubicBezTo>
                        <a:pt x="2148100" y="1404723"/>
                        <a:pt x="2148100" y="1401468"/>
                        <a:pt x="2148100" y="1399841"/>
                      </a:cubicBezTo>
                      <a:cubicBezTo>
                        <a:pt x="2134926" y="1394958"/>
                        <a:pt x="2121752" y="1388448"/>
                        <a:pt x="2108579" y="1381938"/>
                      </a:cubicBezTo>
                      <a:cubicBezTo>
                        <a:pt x="2098699" y="1375428"/>
                        <a:pt x="2106933" y="1360780"/>
                        <a:pt x="2118460" y="1365663"/>
                      </a:cubicBezTo>
                      <a:cubicBezTo>
                        <a:pt x="2149746" y="1381938"/>
                        <a:pt x="2182680" y="1393331"/>
                        <a:pt x="2215615" y="1403096"/>
                      </a:cubicBezTo>
                      <a:cubicBezTo>
                        <a:pt x="2260074" y="1412861"/>
                        <a:pt x="2302889" y="1427508"/>
                        <a:pt x="2344056" y="1443784"/>
                      </a:cubicBezTo>
                      <a:cubicBezTo>
                        <a:pt x="2360524" y="1460058"/>
                        <a:pt x="2385224" y="1484471"/>
                        <a:pt x="2413218" y="1505628"/>
                      </a:cubicBezTo>
                      <a:cubicBezTo>
                        <a:pt x="2413218" y="1512138"/>
                        <a:pt x="2413218" y="1517021"/>
                        <a:pt x="2414864" y="1523531"/>
                      </a:cubicBezTo>
                      <a:cubicBezTo>
                        <a:pt x="2434625" y="1534923"/>
                        <a:pt x="2452739" y="1547943"/>
                        <a:pt x="2470852" y="1560963"/>
                      </a:cubicBezTo>
                      <a:cubicBezTo>
                        <a:pt x="2488967" y="1569100"/>
                        <a:pt x="2505433" y="1575610"/>
                        <a:pt x="2523547" y="1577239"/>
                      </a:cubicBezTo>
                      <a:cubicBezTo>
                        <a:pt x="2526840" y="1577239"/>
                        <a:pt x="2528487" y="1578866"/>
                        <a:pt x="2530134" y="1580493"/>
                      </a:cubicBezTo>
                      <a:cubicBezTo>
                        <a:pt x="2540014" y="1580493"/>
                        <a:pt x="2551541" y="1582120"/>
                        <a:pt x="2559775" y="1585376"/>
                      </a:cubicBezTo>
                      <a:cubicBezTo>
                        <a:pt x="2572948" y="1585376"/>
                        <a:pt x="2584475" y="1587003"/>
                        <a:pt x="2597648" y="1588630"/>
                      </a:cubicBezTo>
                      <a:cubicBezTo>
                        <a:pt x="2602588" y="1587003"/>
                        <a:pt x="2605882" y="1587003"/>
                        <a:pt x="2610822" y="1585376"/>
                      </a:cubicBezTo>
                      <a:cubicBezTo>
                        <a:pt x="2615761" y="1578866"/>
                        <a:pt x="2620702" y="1575610"/>
                        <a:pt x="2628936" y="1572356"/>
                      </a:cubicBezTo>
                      <a:cubicBezTo>
                        <a:pt x="2638815" y="1559336"/>
                        <a:pt x="2645403" y="1544689"/>
                        <a:pt x="2648696" y="1528413"/>
                      </a:cubicBezTo>
                      <a:cubicBezTo>
                        <a:pt x="2658576" y="1515393"/>
                        <a:pt x="2663516" y="1497491"/>
                        <a:pt x="2661869" y="1474705"/>
                      </a:cubicBezTo>
                      <a:cubicBezTo>
                        <a:pt x="2660223" y="1473078"/>
                        <a:pt x="2660223" y="1473078"/>
                        <a:pt x="2658576" y="1471451"/>
                      </a:cubicBezTo>
                      <a:cubicBezTo>
                        <a:pt x="2655283" y="1469824"/>
                        <a:pt x="2653637" y="1468195"/>
                        <a:pt x="2653637" y="1466568"/>
                      </a:cubicBezTo>
                      <a:cubicBezTo>
                        <a:pt x="2647049" y="1460058"/>
                        <a:pt x="2638815" y="1451921"/>
                        <a:pt x="2633876" y="1445411"/>
                      </a:cubicBezTo>
                      <a:cubicBezTo>
                        <a:pt x="2632229" y="1445411"/>
                        <a:pt x="2630582" y="1445411"/>
                        <a:pt x="2628936" y="1447038"/>
                      </a:cubicBezTo>
                      <a:cubicBezTo>
                        <a:pt x="2627290" y="1447038"/>
                        <a:pt x="2625642" y="1448665"/>
                        <a:pt x="2623995" y="1448665"/>
                      </a:cubicBezTo>
                      <a:cubicBezTo>
                        <a:pt x="2591061" y="1385193"/>
                        <a:pt x="2500493" y="1367291"/>
                        <a:pt x="2432978" y="1383566"/>
                      </a:cubicBezTo>
                      <a:cubicBezTo>
                        <a:pt x="2421452" y="1383566"/>
                        <a:pt x="2408278" y="1385193"/>
                        <a:pt x="2395105" y="1386821"/>
                      </a:cubicBezTo>
                      <a:cubicBezTo>
                        <a:pt x="2383577" y="1388448"/>
                        <a:pt x="2376990" y="1394958"/>
                        <a:pt x="2373697" y="1403096"/>
                      </a:cubicBezTo>
                      <a:cubicBezTo>
                        <a:pt x="2370404" y="1401468"/>
                        <a:pt x="2365464" y="1398213"/>
                        <a:pt x="2362170" y="1396586"/>
                      </a:cubicBezTo>
                      <a:cubicBezTo>
                        <a:pt x="2355584" y="1393331"/>
                        <a:pt x="2348997" y="1391703"/>
                        <a:pt x="2344056" y="1393331"/>
                      </a:cubicBezTo>
                      <a:cubicBezTo>
                        <a:pt x="2250195" y="1357526"/>
                        <a:pt x="2156333" y="1337996"/>
                        <a:pt x="2055884" y="1331486"/>
                      </a:cubicBezTo>
                      <a:cubicBezTo>
                        <a:pt x="2055884" y="1331486"/>
                        <a:pt x="2054237" y="1331486"/>
                        <a:pt x="2054237" y="1331486"/>
                      </a:cubicBezTo>
                      <a:cubicBezTo>
                        <a:pt x="2151394" y="1277778"/>
                        <a:pt x="2253488" y="1235464"/>
                        <a:pt x="2358877" y="1204541"/>
                      </a:cubicBezTo>
                      <a:cubicBezTo>
                        <a:pt x="2446152" y="1217561"/>
                        <a:pt x="2638815" y="1271268"/>
                        <a:pt x="2658576" y="1154088"/>
                      </a:cubicBezTo>
                      <a:cubicBezTo>
                        <a:pt x="2668457" y="1095499"/>
                        <a:pt x="2638815" y="1062949"/>
                        <a:pt x="2596002" y="1046673"/>
                      </a:cubicBezTo>
                      <a:cubicBezTo>
                        <a:pt x="2566361" y="1027143"/>
                        <a:pt x="2526840" y="1022261"/>
                        <a:pt x="2487320" y="1027143"/>
                      </a:cubicBezTo>
                      <a:cubicBezTo>
                        <a:pt x="2459325" y="1025515"/>
                        <a:pt x="2434625" y="1025515"/>
                        <a:pt x="2413218" y="1025515"/>
                      </a:cubicBezTo>
                      <a:cubicBezTo>
                        <a:pt x="2396751" y="1025515"/>
                        <a:pt x="2388517" y="1040163"/>
                        <a:pt x="2388517" y="1053183"/>
                      </a:cubicBezTo>
                      <a:cubicBezTo>
                        <a:pt x="2358877" y="1066203"/>
                        <a:pt x="2330884" y="1082479"/>
                        <a:pt x="2311123" y="1098753"/>
                      </a:cubicBezTo>
                      <a:cubicBezTo>
                        <a:pt x="2302889" y="1113400"/>
                        <a:pt x="2291362" y="1126421"/>
                        <a:pt x="2274896" y="1131303"/>
                      </a:cubicBezTo>
                      <a:cubicBezTo>
                        <a:pt x="2273249" y="1131303"/>
                        <a:pt x="2271602" y="1131303"/>
                        <a:pt x="2269956" y="1131303"/>
                      </a:cubicBezTo>
                      <a:cubicBezTo>
                        <a:pt x="2202441" y="1183384"/>
                        <a:pt x="2113520" y="1232208"/>
                        <a:pt x="2029537" y="1240345"/>
                      </a:cubicBezTo>
                      <a:cubicBezTo>
                        <a:pt x="2026244" y="1241973"/>
                        <a:pt x="2021304" y="1243601"/>
                        <a:pt x="2018010" y="1246856"/>
                      </a:cubicBezTo>
                      <a:cubicBezTo>
                        <a:pt x="2016364" y="1246856"/>
                        <a:pt x="2014717" y="1246856"/>
                        <a:pt x="2013070" y="1248483"/>
                      </a:cubicBezTo>
                      <a:cubicBezTo>
                        <a:pt x="1955436" y="1269641"/>
                        <a:pt x="1899448" y="1290799"/>
                        <a:pt x="1841814" y="1311956"/>
                      </a:cubicBezTo>
                      <a:cubicBezTo>
                        <a:pt x="1831934" y="1315210"/>
                        <a:pt x="1822054" y="1316839"/>
                        <a:pt x="1812173" y="1318466"/>
                      </a:cubicBezTo>
                      <a:cubicBezTo>
                        <a:pt x="1803940" y="1315210"/>
                        <a:pt x="1794060" y="1316839"/>
                        <a:pt x="1787473" y="1323349"/>
                      </a:cubicBezTo>
                      <a:cubicBezTo>
                        <a:pt x="1784180" y="1323349"/>
                        <a:pt x="1782533" y="1324976"/>
                        <a:pt x="1779239" y="1324976"/>
                      </a:cubicBezTo>
                      <a:cubicBezTo>
                        <a:pt x="1746306" y="1323349"/>
                        <a:pt x="1708432" y="1329859"/>
                        <a:pt x="1677144" y="1329859"/>
                      </a:cubicBezTo>
                      <a:cubicBezTo>
                        <a:pt x="1640917" y="1331486"/>
                        <a:pt x="1606336" y="1331486"/>
                        <a:pt x="1570109" y="1333113"/>
                      </a:cubicBezTo>
                      <a:cubicBezTo>
                        <a:pt x="1566816" y="1329859"/>
                        <a:pt x="1563522" y="1326603"/>
                        <a:pt x="1556936" y="1324976"/>
                      </a:cubicBezTo>
                      <a:cubicBezTo>
                        <a:pt x="1520708" y="1318466"/>
                        <a:pt x="1486127" y="1313583"/>
                        <a:pt x="1449900" y="1307073"/>
                      </a:cubicBezTo>
                      <a:cubicBezTo>
                        <a:pt x="1444959" y="1305446"/>
                        <a:pt x="1440020" y="1307073"/>
                        <a:pt x="1435080" y="1308700"/>
                      </a:cubicBezTo>
                      <a:lnTo>
                        <a:pt x="1428493" y="1307073"/>
                      </a:lnTo>
                      <a:cubicBezTo>
                        <a:pt x="1425200" y="1307073"/>
                        <a:pt x="1423553" y="1307073"/>
                        <a:pt x="1420259" y="1307073"/>
                      </a:cubicBezTo>
                      <a:cubicBezTo>
                        <a:pt x="1418613" y="1302190"/>
                        <a:pt x="1416966" y="1297309"/>
                        <a:pt x="1415319" y="1294053"/>
                      </a:cubicBezTo>
                      <a:cubicBezTo>
                        <a:pt x="1410380" y="1279406"/>
                        <a:pt x="1395558" y="1274523"/>
                        <a:pt x="1384032" y="1277778"/>
                      </a:cubicBezTo>
                      <a:cubicBezTo>
                        <a:pt x="1384032" y="1277778"/>
                        <a:pt x="1382385" y="1276151"/>
                        <a:pt x="1382385" y="1276151"/>
                      </a:cubicBezTo>
                      <a:cubicBezTo>
                        <a:pt x="1234183" y="1186638"/>
                        <a:pt x="1109033" y="1067830"/>
                        <a:pt x="1018465" y="921355"/>
                      </a:cubicBezTo>
                      <a:cubicBezTo>
                        <a:pt x="980592" y="861138"/>
                        <a:pt x="946011" y="797666"/>
                        <a:pt x="901550" y="742331"/>
                      </a:cubicBezTo>
                      <a:cubicBezTo>
                        <a:pt x="898257" y="740702"/>
                        <a:pt x="896610" y="739075"/>
                        <a:pt x="896610" y="735821"/>
                      </a:cubicBezTo>
                      <a:lnTo>
                        <a:pt x="894962" y="734192"/>
                      </a:lnTo>
                      <a:lnTo>
                        <a:pt x="894962" y="734192"/>
                      </a:lnTo>
                      <a:lnTo>
                        <a:pt x="891669" y="730938"/>
                      </a:lnTo>
                      <a:lnTo>
                        <a:pt x="894962" y="734192"/>
                      </a:lnTo>
                      <a:lnTo>
                        <a:pt x="903196" y="726055"/>
                      </a:lnTo>
                      <a:cubicBezTo>
                        <a:pt x="967418" y="730938"/>
                        <a:pt x="1018465" y="778136"/>
                        <a:pt x="1062926" y="826960"/>
                      </a:cubicBezTo>
                      <a:cubicBezTo>
                        <a:pt x="1064573" y="828589"/>
                        <a:pt x="1066219" y="830216"/>
                        <a:pt x="1069513" y="831843"/>
                      </a:cubicBezTo>
                      <a:cubicBezTo>
                        <a:pt x="1092567" y="848117"/>
                        <a:pt x="1109033" y="854628"/>
                        <a:pt x="1109033" y="885550"/>
                      </a:cubicBezTo>
                      <a:cubicBezTo>
                        <a:pt x="1109033" y="887178"/>
                        <a:pt x="1107386" y="888806"/>
                        <a:pt x="1107386" y="890433"/>
                      </a:cubicBezTo>
                      <a:cubicBezTo>
                        <a:pt x="1115620" y="903453"/>
                        <a:pt x="1123854" y="914845"/>
                        <a:pt x="1130441" y="927865"/>
                      </a:cubicBezTo>
                      <a:cubicBezTo>
                        <a:pt x="1165021" y="989711"/>
                        <a:pt x="1202895" y="1103636"/>
                        <a:pt x="1300050" y="1074340"/>
                      </a:cubicBezTo>
                      <a:cubicBezTo>
                        <a:pt x="1364272" y="1054810"/>
                        <a:pt x="1382385" y="979945"/>
                        <a:pt x="1356038" y="924611"/>
                      </a:cubicBezTo>
                      <a:cubicBezTo>
                        <a:pt x="1328045" y="866020"/>
                        <a:pt x="1270410" y="839980"/>
                        <a:pt x="1212776" y="818823"/>
                      </a:cubicBezTo>
                      <a:cubicBezTo>
                        <a:pt x="1193015" y="818823"/>
                        <a:pt x="1173255" y="818823"/>
                        <a:pt x="1153494" y="818823"/>
                      </a:cubicBezTo>
                      <a:cubicBezTo>
                        <a:pt x="1143614" y="818823"/>
                        <a:pt x="1141967" y="805803"/>
                        <a:pt x="1148554" y="800920"/>
                      </a:cubicBezTo>
                      <a:cubicBezTo>
                        <a:pt x="1137028" y="796038"/>
                        <a:pt x="1128794" y="789528"/>
                        <a:pt x="1122208" y="779763"/>
                      </a:cubicBezTo>
                      <a:cubicBezTo>
                        <a:pt x="1110680" y="773253"/>
                        <a:pt x="1097506" y="766743"/>
                        <a:pt x="1087626" y="758605"/>
                      </a:cubicBezTo>
                      <a:cubicBezTo>
                        <a:pt x="1077747" y="752095"/>
                        <a:pt x="1067866" y="753723"/>
                        <a:pt x="1059632" y="760233"/>
                      </a:cubicBezTo>
                      <a:cubicBezTo>
                        <a:pt x="1025052" y="729311"/>
                        <a:pt x="985531" y="701644"/>
                        <a:pt x="942718" y="680485"/>
                      </a:cubicBezTo>
                      <a:cubicBezTo>
                        <a:pt x="1130441" y="659328"/>
                        <a:pt x="1318164" y="646308"/>
                        <a:pt x="1504242" y="686995"/>
                      </a:cubicBezTo>
                      <a:cubicBezTo>
                        <a:pt x="1533882" y="711408"/>
                        <a:pt x="1561875" y="735821"/>
                        <a:pt x="1586575" y="761861"/>
                      </a:cubicBezTo>
                      <a:cubicBezTo>
                        <a:pt x="1584929" y="765115"/>
                        <a:pt x="1584929" y="768371"/>
                        <a:pt x="1584929" y="771626"/>
                      </a:cubicBezTo>
                      <a:cubicBezTo>
                        <a:pt x="1599749" y="774881"/>
                        <a:pt x="1612924" y="786273"/>
                        <a:pt x="1622803" y="796038"/>
                      </a:cubicBezTo>
                      <a:cubicBezTo>
                        <a:pt x="1640917" y="813940"/>
                        <a:pt x="1657384" y="835099"/>
                        <a:pt x="1667264" y="857883"/>
                      </a:cubicBezTo>
                      <a:cubicBezTo>
                        <a:pt x="1668910" y="862766"/>
                        <a:pt x="1667264" y="867648"/>
                        <a:pt x="1663971" y="869276"/>
                      </a:cubicBezTo>
                      <a:cubicBezTo>
                        <a:pt x="1672204" y="887178"/>
                        <a:pt x="1680438" y="905081"/>
                        <a:pt x="1685378" y="924611"/>
                      </a:cubicBezTo>
                      <a:cubicBezTo>
                        <a:pt x="1708432" y="1002731"/>
                        <a:pt x="1723252" y="1090616"/>
                        <a:pt x="1805587" y="1131303"/>
                      </a:cubicBezTo>
                      <a:cubicBezTo>
                        <a:pt x="1858281" y="1157343"/>
                        <a:pt x="1929089" y="1145951"/>
                        <a:pt x="1957082" y="1090616"/>
                      </a:cubicBezTo>
                      <a:cubicBezTo>
                        <a:pt x="1958730" y="1087360"/>
                        <a:pt x="1960376" y="1082479"/>
                        <a:pt x="1962023" y="1079223"/>
                      </a:cubicBezTo>
                      <a:cubicBezTo>
                        <a:pt x="1970256" y="1085733"/>
                        <a:pt x="1978490" y="1088989"/>
                        <a:pt x="1986724" y="1093870"/>
                      </a:cubicBezTo>
                      <a:cubicBezTo>
                        <a:pt x="2019658" y="1106890"/>
                        <a:pt x="2050945" y="1095499"/>
                        <a:pt x="2067412" y="1069459"/>
                      </a:cubicBezTo>
                      <a:cubicBezTo>
                        <a:pt x="2069059" y="1067830"/>
                        <a:pt x="2069059" y="1066203"/>
                        <a:pt x="2070705" y="1064576"/>
                      </a:cubicBezTo>
                      <a:cubicBezTo>
                        <a:pt x="2075645" y="1056439"/>
                        <a:pt x="2077292" y="1048300"/>
                        <a:pt x="2078938" y="1040163"/>
                      </a:cubicBezTo>
                      <a:cubicBezTo>
                        <a:pt x="2088818" y="976691"/>
                        <a:pt x="2027891" y="914845"/>
                        <a:pt x="1980136" y="880668"/>
                      </a:cubicBezTo>
                      <a:cubicBezTo>
                        <a:pt x="1960376" y="866020"/>
                        <a:pt x="1938969" y="853000"/>
                        <a:pt x="1917562" y="839980"/>
                      </a:cubicBezTo>
                      <a:cubicBezTo>
                        <a:pt x="1869808" y="838353"/>
                        <a:pt x="1797353" y="822079"/>
                        <a:pt x="1785826" y="771626"/>
                      </a:cubicBezTo>
                      <a:cubicBezTo>
                        <a:pt x="1785826" y="771626"/>
                        <a:pt x="1785826" y="769998"/>
                        <a:pt x="1785826" y="769998"/>
                      </a:cubicBezTo>
                      <a:cubicBezTo>
                        <a:pt x="1757833" y="756978"/>
                        <a:pt x="1729838" y="742331"/>
                        <a:pt x="1703491" y="729311"/>
                      </a:cubicBezTo>
                      <a:cubicBezTo>
                        <a:pt x="1701845" y="729311"/>
                        <a:pt x="1701845" y="727682"/>
                        <a:pt x="1700198" y="727682"/>
                      </a:cubicBezTo>
                      <a:cubicBezTo>
                        <a:pt x="1815466" y="713035"/>
                        <a:pt x="1925796" y="743958"/>
                        <a:pt x="2021304" y="813940"/>
                      </a:cubicBezTo>
                      <a:cubicBezTo>
                        <a:pt x="2069059" y="849746"/>
                        <a:pt x="2133280" y="898571"/>
                        <a:pt x="2185973" y="839980"/>
                      </a:cubicBezTo>
                      <a:cubicBezTo>
                        <a:pt x="2225495" y="796038"/>
                        <a:pt x="2209027" y="729311"/>
                        <a:pt x="2164566" y="696761"/>
                      </a:cubicBezTo>
                      <a:cubicBezTo>
                        <a:pt x="2100345" y="649563"/>
                        <a:pt x="2018010" y="675603"/>
                        <a:pt x="1952143" y="703271"/>
                      </a:cubicBezTo>
                      <a:cubicBezTo>
                        <a:pt x="1917562" y="685368"/>
                        <a:pt x="1882981" y="670721"/>
                        <a:pt x="1846754" y="659328"/>
                      </a:cubicBezTo>
                      <a:cubicBezTo>
                        <a:pt x="1845108" y="660955"/>
                        <a:pt x="1843461" y="662583"/>
                        <a:pt x="1840168" y="662583"/>
                      </a:cubicBezTo>
                      <a:cubicBezTo>
                        <a:pt x="1818761" y="662583"/>
                        <a:pt x="1799000" y="654445"/>
                        <a:pt x="1779239" y="647935"/>
                      </a:cubicBezTo>
                      <a:cubicBezTo>
                        <a:pt x="1769360" y="647935"/>
                        <a:pt x="1761126" y="646308"/>
                        <a:pt x="1751245" y="646308"/>
                      </a:cubicBezTo>
                      <a:cubicBezTo>
                        <a:pt x="1700198" y="643053"/>
                        <a:pt x="1649150" y="638170"/>
                        <a:pt x="1599749" y="646308"/>
                      </a:cubicBezTo>
                      <a:cubicBezTo>
                        <a:pt x="1588222" y="647935"/>
                        <a:pt x="1583283" y="631660"/>
                        <a:pt x="1594809" y="628406"/>
                      </a:cubicBezTo>
                      <a:cubicBezTo>
                        <a:pt x="1598103" y="628406"/>
                        <a:pt x="1599749" y="626778"/>
                        <a:pt x="1603043" y="626778"/>
                      </a:cubicBezTo>
                      <a:cubicBezTo>
                        <a:pt x="1599749" y="626778"/>
                        <a:pt x="1594809" y="626778"/>
                        <a:pt x="1591516" y="626778"/>
                      </a:cubicBezTo>
                      <a:cubicBezTo>
                        <a:pt x="1631037" y="553540"/>
                        <a:pt x="1688671" y="493323"/>
                        <a:pt x="1757833" y="452635"/>
                      </a:cubicBezTo>
                      <a:cubicBezTo>
                        <a:pt x="1805587" y="413575"/>
                        <a:pt x="1876394" y="381025"/>
                        <a:pt x="1940616" y="387535"/>
                      </a:cubicBezTo>
                      <a:cubicBezTo>
                        <a:pt x="1948850" y="385908"/>
                        <a:pt x="1957082" y="385908"/>
                        <a:pt x="1965316" y="384280"/>
                      </a:cubicBezTo>
                      <a:cubicBezTo>
                        <a:pt x="2008130" y="381025"/>
                        <a:pt x="2072352" y="364750"/>
                        <a:pt x="2105286" y="333827"/>
                      </a:cubicBezTo>
                      <a:cubicBezTo>
                        <a:pt x="2110226" y="332200"/>
                        <a:pt x="2115166" y="328946"/>
                        <a:pt x="2118460" y="324063"/>
                      </a:cubicBezTo>
                      <a:cubicBezTo>
                        <a:pt x="2133280" y="299650"/>
                        <a:pt x="2134926" y="278493"/>
                        <a:pt x="2125046" y="257335"/>
                      </a:cubicBezTo>
                      <a:cubicBezTo>
                        <a:pt x="2120106" y="231295"/>
                        <a:pt x="2105286" y="208511"/>
                        <a:pt x="2077292" y="193862"/>
                      </a:cubicBezTo>
                      <a:cubicBezTo>
                        <a:pt x="2022951" y="166195"/>
                        <a:pt x="1971902" y="202001"/>
                        <a:pt x="1929089" y="232922"/>
                      </a:cubicBezTo>
                      <a:cubicBezTo>
                        <a:pt x="1907682" y="247570"/>
                        <a:pt x="1887922" y="263845"/>
                        <a:pt x="1866515" y="278493"/>
                      </a:cubicBezTo>
                      <a:cubicBezTo>
                        <a:pt x="1859928" y="288258"/>
                        <a:pt x="1851694" y="296395"/>
                        <a:pt x="1845108" y="304533"/>
                      </a:cubicBezTo>
                      <a:cubicBezTo>
                        <a:pt x="1845108" y="306160"/>
                        <a:pt x="1845108" y="307788"/>
                        <a:pt x="1845108" y="309416"/>
                      </a:cubicBezTo>
                      <a:cubicBezTo>
                        <a:pt x="1838520" y="328946"/>
                        <a:pt x="1813820" y="341966"/>
                        <a:pt x="1797353" y="353357"/>
                      </a:cubicBezTo>
                      <a:cubicBezTo>
                        <a:pt x="1774299" y="368006"/>
                        <a:pt x="1747953" y="381025"/>
                        <a:pt x="1724898" y="395673"/>
                      </a:cubicBezTo>
                      <a:cubicBezTo>
                        <a:pt x="1654091" y="459145"/>
                        <a:pt x="1588222" y="525873"/>
                        <a:pt x="1525648" y="595856"/>
                      </a:cubicBezTo>
                      <a:cubicBezTo>
                        <a:pt x="1512474" y="610503"/>
                        <a:pt x="1520708" y="628406"/>
                        <a:pt x="1533882" y="634916"/>
                      </a:cubicBezTo>
                      <a:cubicBezTo>
                        <a:pt x="1533882" y="634916"/>
                        <a:pt x="1533882" y="636543"/>
                        <a:pt x="1533882" y="636543"/>
                      </a:cubicBezTo>
                      <a:cubicBezTo>
                        <a:pt x="1527294" y="633288"/>
                        <a:pt x="1520708" y="630033"/>
                        <a:pt x="1514121" y="626778"/>
                      </a:cubicBezTo>
                      <a:cubicBezTo>
                        <a:pt x="1509181" y="623523"/>
                        <a:pt x="1502594" y="623523"/>
                        <a:pt x="1497654" y="625150"/>
                      </a:cubicBezTo>
                      <a:cubicBezTo>
                        <a:pt x="1263823" y="535638"/>
                        <a:pt x="1006938" y="659328"/>
                        <a:pt x="771460" y="569816"/>
                      </a:cubicBezTo>
                      <a:cubicBezTo>
                        <a:pt x="768167" y="568188"/>
                        <a:pt x="766521" y="568188"/>
                        <a:pt x="763227" y="568188"/>
                      </a:cubicBezTo>
                      <a:cubicBezTo>
                        <a:pt x="748407" y="555168"/>
                        <a:pt x="733587" y="542148"/>
                        <a:pt x="718766" y="527500"/>
                      </a:cubicBezTo>
                      <a:cubicBezTo>
                        <a:pt x="717120" y="525873"/>
                        <a:pt x="715472" y="524245"/>
                        <a:pt x="712179" y="524245"/>
                      </a:cubicBezTo>
                      <a:cubicBezTo>
                        <a:pt x="708886" y="520990"/>
                        <a:pt x="703945" y="517735"/>
                        <a:pt x="700652" y="514480"/>
                      </a:cubicBezTo>
                      <a:cubicBezTo>
                        <a:pt x="697359" y="512853"/>
                        <a:pt x="695713" y="511225"/>
                        <a:pt x="692420" y="509598"/>
                      </a:cubicBezTo>
                      <a:cubicBezTo>
                        <a:pt x="674305" y="483558"/>
                        <a:pt x="652898" y="459145"/>
                        <a:pt x="628198" y="437988"/>
                      </a:cubicBezTo>
                      <a:cubicBezTo>
                        <a:pt x="628198" y="437988"/>
                        <a:pt x="628198" y="436361"/>
                        <a:pt x="628198" y="436361"/>
                      </a:cubicBezTo>
                      <a:cubicBezTo>
                        <a:pt x="631491" y="434733"/>
                        <a:pt x="636431" y="433105"/>
                        <a:pt x="639725" y="429851"/>
                      </a:cubicBezTo>
                      <a:cubicBezTo>
                        <a:pt x="643018" y="426595"/>
                        <a:pt x="646312" y="423341"/>
                        <a:pt x="649605" y="420085"/>
                      </a:cubicBezTo>
                      <a:cubicBezTo>
                        <a:pt x="652898" y="421713"/>
                        <a:pt x="657839" y="421713"/>
                        <a:pt x="662778" y="420085"/>
                      </a:cubicBezTo>
                      <a:cubicBezTo>
                        <a:pt x="703945" y="405438"/>
                        <a:pt x="740174" y="387535"/>
                        <a:pt x="776400" y="361496"/>
                      </a:cubicBezTo>
                      <a:cubicBezTo>
                        <a:pt x="781341" y="363123"/>
                        <a:pt x="786280" y="364750"/>
                        <a:pt x="792868" y="361496"/>
                      </a:cubicBezTo>
                      <a:cubicBezTo>
                        <a:pt x="829095" y="350103"/>
                        <a:pt x="866969" y="337083"/>
                        <a:pt x="903196" y="325690"/>
                      </a:cubicBezTo>
                      <a:cubicBezTo>
                        <a:pt x="908136" y="328946"/>
                        <a:pt x="913077" y="332200"/>
                        <a:pt x="919664" y="332200"/>
                      </a:cubicBezTo>
                      <a:cubicBezTo>
                        <a:pt x="990471" y="335456"/>
                        <a:pt x="1064573" y="387535"/>
                        <a:pt x="1135380" y="354986"/>
                      </a:cubicBezTo>
                      <a:cubicBezTo>
                        <a:pt x="1179841" y="335456"/>
                        <a:pt x="1201249" y="291513"/>
                        <a:pt x="1188075" y="244315"/>
                      </a:cubicBezTo>
                      <a:cubicBezTo>
                        <a:pt x="1173255" y="192235"/>
                        <a:pt x="1123854" y="158058"/>
                        <a:pt x="1071159" y="153175"/>
                      </a:cubicBezTo>
                      <a:cubicBezTo>
                        <a:pt x="1043166" y="149920"/>
                        <a:pt x="1013525" y="154803"/>
                        <a:pt x="987178" y="167823"/>
                      </a:cubicBezTo>
                      <a:cubicBezTo>
                        <a:pt x="954244" y="184098"/>
                        <a:pt x="918016" y="237805"/>
                        <a:pt x="878496" y="249198"/>
                      </a:cubicBezTo>
                      <a:cubicBezTo>
                        <a:pt x="866969" y="249198"/>
                        <a:pt x="853795" y="247570"/>
                        <a:pt x="842268" y="247570"/>
                      </a:cubicBezTo>
                      <a:cubicBezTo>
                        <a:pt x="830742" y="247570"/>
                        <a:pt x="824154" y="252452"/>
                        <a:pt x="820861" y="260590"/>
                      </a:cubicBezTo>
                      <a:cubicBezTo>
                        <a:pt x="814275" y="262218"/>
                        <a:pt x="807688" y="262218"/>
                        <a:pt x="801100" y="263845"/>
                      </a:cubicBezTo>
                      <a:cubicBezTo>
                        <a:pt x="794514" y="258963"/>
                        <a:pt x="784634" y="257335"/>
                        <a:pt x="774754" y="260590"/>
                      </a:cubicBezTo>
                      <a:cubicBezTo>
                        <a:pt x="758287" y="268728"/>
                        <a:pt x="740174" y="275238"/>
                        <a:pt x="723706" y="283375"/>
                      </a:cubicBezTo>
                      <a:cubicBezTo>
                        <a:pt x="722060" y="283375"/>
                        <a:pt x="718766" y="285003"/>
                        <a:pt x="717120" y="285003"/>
                      </a:cubicBezTo>
                      <a:cubicBezTo>
                        <a:pt x="680893" y="301278"/>
                        <a:pt x="644664" y="315926"/>
                        <a:pt x="608437" y="332200"/>
                      </a:cubicBezTo>
                      <a:cubicBezTo>
                        <a:pt x="600204" y="335456"/>
                        <a:pt x="596910" y="341966"/>
                        <a:pt x="596910" y="350103"/>
                      </a:cubicBezTo>
                      <a:cubicBezTo>
                        <a:pt x="591970" y="353357"/>
                        <a:pt x="587031" y="356613"/>
                        <a:pt x="583737" y="358240"/>
                      </a:cubicBezTo>
                      <a:cubicBezTo>
                        <a:pt x="580443" y="359867"/>
                        <a:pt x="577150" y="363123"/>
                        <a:pt x="575504" y="366377"/>
                      </a:cubicBezTo>
                      <a:cubicBezTo>
                        <a:pt x="573856" y="366377"/>
                        <a:pt x="573856" y="368006"/>
                        <a:pt x="572210" y="368006"/>
                      </a:cubicBezTo>
                      <a:cubicBezTo>
                        <a:pt x="572210" y="368006"/>
                        <a:pt x="572210" y="368006"/>
                        <a:pt x="570563" y="369633"/>
                      </a:cubicBezTo>
                      <a:cubicBezTo>
                        <a:pt x="481642" y="293140"/>
                        <a:pt x="386133" y="226412"/>
                        <a:pt x="284038" y="167823"/>
                      </a:cubicBezTo>
                      <a:cubicBezTo>
                        <a:pt x="275805" y="162940"/>
                        <a:pt x="269218" y="162940"/>
                        <a:pt x="262630" y="166195"/>
                      </a:cubicBezTo>
                      <a:cubicBezTo>
                        <a:pt x="260984" y="164568"/>
                        <a:pt x="259337" y="162940"/>
                        <a:pt x="257691" y="161313"/>
                      </a:cubicBezTo>
                      <a:cubicBezTo>
                        <a:pt x="242871" y="145038"/>
                        <a:pt x="226403" y="127135"/>
                        <a:pt x="208290" y="112487"/>
                      </a:cubicBezTo>
                      <a:cubicBezTo>
                        <a:pt x="203349" y="109233"/>
                        <a:pt x="198410" y="105977"/>
                        <a:pt x="193470" y="105977"/>
                      </a:cubicBezTo>
                      <a:cubicBezTo>
                        <a:pt x="170416" y="86447"/>
                        <a:pt x="149009" y="66917"/>
                        <a:pt x="125955" y="49015"/>
                      </a:cubicBezTo>
                      <a:cubicBezTo>
                        <a:pt x="117721" y="42505"/>
                        <a:pt x="107842" y="40878"/>
                        <a:pt x="99608" y="44133"/>
                      </a:cubicBezTo>
                      <a:close/>
                    </a:path>
                  </a:pathLst>
                </a:custGeom>
                <a:solidFill>
                  <a:srgbClr val="A2BA84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06" name="任意多边形: 形状 1305" descr="5ca62829-681a-43d1-9038-ecffc1db5a3f"/>
                <p:cNvSpPr/>
                <p:nvPr/>
              </p:nvSpPr>
              <p:spPr>
                <a:xfrm flipH="1">
                  <a:off x="11070358" y="710768"/>
                  <a:ext cx="237297" cy="160386"/>
                </a:xfrm>
                <a:custGeom>
                  <a:avLst/>
                  <a:gdLst>
                    <a:gd name="connsiteX0" fmla="*/ 738 w 237297"/>
                    <a:gd name="connsiteY0" fmla="*/ 639 h 160386"/>
                    <a:gd name="connsiteX1" fmla="*/ 15558 w 237297"/>
                    <a:gd name="connsiteY1" fmla="*/ 15286 h 160386"/>
                    <a:gd name="connsiteX2" fmla="*/ 51785 w 237297"/>
                    <a:gd name="connsiteY2" fmla="*/ 33189 h 160386"/>
                    <a:gd name="connsiteX3" fmla="*/ 68252 w 237297"/>
                    <a:gd name="connsiteY3" fmla="*/ 42954 h 160386"/>
                    <a:gd name="connsiteX4" fmla="*/ 88013 w 237297"/>
                    <a:gd name="connsiteY4" fmla="*/ 51091 h 160386"/>
                    <a:gd name="connsiteX5" fmla="*/ 127533 w 237297"/>
                    <a:gd name="connsiteY5" fmla="*/ 78758 h 160386"/>
                    <a:gd name="connsiteX6" fmla="*/ 148940 w 237297"/>
                    <a:gd name="connsiteY6" fmla="*/ 90151 h 160386"/>
                    <a:gd name="connsiteX7" fmla="*/ 167054 w 237297"/>
                    <a:gd name="connsiteY7" fmla="*/ 104799 h 160386"/>
                    <a:gd name="connsiteX8" fmla="*/ 198341 w 237297"/>
                    <a:gd name="connsiteY8" fmla="*/ 132466 h 160386"/>
                    <a:gd name="connsiteX9" fmla="*/ 229629 w 237297"/>
                    <a:gd name="connsiteY9" fmla="*/ 158506 h 160386"/>
                    <a:gd name="connsiteX10" fmla="*/ 236216 w 237297"/>
                    <a:gd name="connsiteY10" fmla="*/ 158506 h 160386"/>
                    <a:gd name="connsiteX11" fmla="*/ 234569 w 237297"/>
                    <a:gd name="connsiteY11" fmla="*/ 151996 h 160386"/>
                    <a:gd name="connsiteX12" fmla="*/ 206575 w 237297"/>
                    <a:gd name="connsiteY12" fmla="*/ 122701 h 160386"/>
                    <a:gd name="connsiteX13" fmla="*/ 176935 w 237297"/>
                    <a:gd name="connsiteY13" fmla="*/ 93407 h 160386"/>
                    <a:gd name="connsiteX14" fmla="*/ 157174 w 237297"/>
                    <a:gd name="connsiteY14" fmla="*/ 78758 h 160386"/>
                    <a:gd name="connsiteX15" fmla="*/ 139060 w 237297"/>
                    <a:gd name="connsiteY15" fmla="*/ 62484 h 160386"/>
                    <a:gd name="connsiteX16" fmla="*/ 96246 w 237297"/>
                    <a:gd name="connsiteY16" fmla="*/ 38071 h 160386"/>
                    <a:gd name="connsiteX17" fmla="*/ 76485 w 237297"/>
                    <a:gd name="connsiteY17" fmla="*/ 28306 h 160386"/>
                    <a:gd name="connsiteX18" fmla="*/ 60019 w 237297"/>
                    <a:gd name="connsiteY18" fmla="*/ 16914 h 160386"/>
                    <a:gd name="connsiteX19" fmla="*/ 20498 w 237297"/>
                    <a:gd name="connsiteY19" fmla="*/ 3893 h 160386"/>
                    <a:gd name="connsiteX20" fmla="*/ 738 w 237297"/>
                    <a:gd name="connsiteY20" fmla="*/ 639 h 160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297" h="160386">
                      <a:moveTo>
                        <a:pt x="738" y="639"/>
                      </a:moveTo>
                      <a:cubicBezTo>
                        <a:pt x="-2556" y="3893"/>
                        <a:pt x="5678" y="10403"/>
                        <a:pt x="15558" y="15286"/>
                      </a:cubicBezTo>
                      <a:cubicBezTo>
                        <a:pt x="33671" y="23424"/>
                        <a:pt x="30378" y="21796"/>
                        <a:pt x="51785" y="33189"/>
                      </a:cubicBezTo>
                      <a:cubicBezTo>
                        <a:pt x="56725" y="36444"/>
                        <a:pt x="61666" y="39699"/>
                        <a:pt x="68252" y="42954"/>
                      </a:cubicBezTo>
                      <a:cubicBezTo>
                        <a:pt x="74839" y="46208"/>
                        <a:pt x="81425" y="47837"/>
                        <a:pt x="88013" y="51091"/>
                      </a:cubicBezTo>
                      <a:cubicBezTo>
                        <a:pt x="101186" y="59228"/>
                        <a:pt x="114359" y="68994"/>
                        <a:pt x="127533" y="78758"/>
                      </a:cubicBezTo>
                      <a:cubicBezTo>
                        <a:pt x="134120" y="83641"/>
                        <a:pt x="142354" y="85268"/>
                        <a:pt x="148940" y="90151"/>
                      </a:cubicBezTo>
                      <a:cubicBezTo>
                        <a:pt x="155527" y="95034"/>
                        <a:pt x="162114" y="99917"/>
                        <a:pt x="167054" y="104799"/>
                      </a:cubicBezTo>
                      <a:cubicBezTo>
                        <a:pt x="178581" y="114564"/>
                        <a:pt x="190108" y="124329"/>
                        <a:pt x="198341" y="132466"/>
                      </a:cubicBezTo>
                      <a:cubicBezTo>
                        <a:pt x="216455" y="148742"/>
                        <a:pt x="214808" y="145486"/>
                        <a:pt x="229629" y="158506"/>
                      </a:cubicBezTo>
                      <a:cubicBezTo>
                        <a:pt x="232922" y="161762"/>
                        <a:pt x="234569" y="160135"/>
                        <a:pt x="236216" y="158506"/>
                      </a:cubicBezTo>
                      <a:cubicBezTo>
                        <a:pt x="237863" y="158506"/>
                        <a:pt x="237863" y="156879"/>
                        <a:pt x="234569" y="151996"/>
                      </a:cubicBezTo>
                      <a:cubicBezTo>
                        <a:pt x="221395" y="135722"/>
                        <a:pt x="223041" y="138976"/>
                        <a:pt x="206575" y="122701"/>
                      </a:cubicBezTo>
                      <a:cubicBezTo>
                        <a:pt x="198341" y="114564"/>
                        <a:pt x="188462" y="103171"/>
                        <a:pt x="176935" y="93407"/>
                      </a:cubicBezTo>
                      <a:cubicBezTo>
                        <a:pt x="170348" y="88524"/>
                        <a:pt x="163761" y="83641"/>
                        <a:pt x="157174" y="78758"/>
                      </a:cubicBezTo>
                      <a:cubicBezTo>
                        <a:pt x="150587" y="73877"/>
                        <a:pt x="145647" y="67367"/>
                        <a:pt x="139060" y="62484"/>
                      </a:cubicBezTo>
                      <a:cubicBezTo>
                        <a:pt x="125886" y="52718"/>
                        <a:pt x="109420" y="44581"/>
                        <a:pt x="96246" y="38071"/>
                      </a:cubicBezTo>
                      <a:cubicBezTo>
                        <a:pt x="89659" y="34816"/>
                        <a:pt x="83073" y="31561"/>
                        <a:pt x="76485" y="28306"/>
                      </a:cubicBezTo>
                      <a:cubicBezTo>
                        <a:pt x="69899" y="25051"/>
                        <a:pt x="64959" y="20169"/>
                        <a:pt x="60019" y="16914"/>
                      </a:cubicBezTo>
                      <a:cubicBezTo>
                        <a:pt x="36965" y="7149"/>
                        <a:pt x="40258" y="10403"/>
                        <a:pt x="20498" y="3893"/>
                      </a:cubicBezTo>
                      <a:cubicBezTo>
                        <a:pt x="12265" y="639"/>
                        <a:pt x="4031" y="-989"/>
                        <a:pt x="738" y="63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07" name="任意多边形: 形状 1306" descr="cff9239f-8f51-4668-9816-b42d9fb515b4"/>
                <p:cNvSpPr/>
                <p:nvPr/>
              </p:nvSpPr>
              <p:spPr>
                <a:xfrm flipH="1">
                  <a:off x="11047095" y="674928"/>
                  <a:ext cx="206467" cy="144217"/>
                </a:xfrm>
                <a:custGeom>
                  <a:avLst/>
                  <a:gdLst>
                    <a:gd name="connsiteX0" fmla="*/ 5925 w 206467"/>
                    <a:gd name="connsiteY0" fmla="*/ 674 h 144217"/>
                    <a:gd name="connsiteX1" fmla="*/ 985 w 206467"/>
                    <a:gd name="connsiteY1" fmla="*/ 2302 h 144217"/>
                    <a:gd name="connsiteX2" fmla="*/ 4278 w 206467"/>
                    <a:gd name="connsiteY2" fmla="*/ 7184 h 144217"/>
                    <a:gd name="connsiteX3" fmla="*/ 35566 w 206467"/>
                    <a:gd name="connsiteY3" fmla="*/ 25087 h 144217"/>
                    <a:gd name="connsiteX4" fmla="*/ 65206 w 206467"/>
                    <a:gd name="connsiteY4" fmla="*/ 46244 h 144217"/>
                    <a:gd name="connsiteX5" fmla="*/ 83320 w 206467"/>
                    <a:gd name="connsiteY5" fmla="*/ 56009 h 144217"/>
                    <a:gd name="connsiteX6" fmla="*/ 99787 w 206467"/>
                    <a:gd name="connsiteY6" fmla="*/ 70656 h 144217"/>
                    <a:gd name="connsiteX7" fmla="*/ 134368 w 206467"/>
                    <a:gd name="connsiteY7" fmla="*/ 93442 h 144217"/>
                    <a:gd name="connsiteX8" fmla="*/ 149189 w 206467"/>
                    <a:gd name="connsiteY8" fmla="*/ 104835 h 144217"/>
                    <a:gd name="connsiteX9" fmla="*/ 160714 w 206467"/>
                    <a:gd name="connsiteY9" fmla="*/ 117855 h 144217"/>
                    <a:gd name="connsiteX10" fmla="*/ 190356 w 206467"/>
                    <a:gd name="connsiteY10" fmla="*/ 137384 h 144217"/>
                    <a:gd name="connsiteX11" fmla="*/ 205175 w 206467"/>
                    <a:gd name="connsiteY11" fmla="*/ 143894 h 144217"/>
                    <a:gd name="connsiteX12" fmla="*/ 198589 w 206467"/>
                    <a:gd name="connsiteY12" fmla="*/ 127619 h 144217"/>
                    <a:gd name="connsiteX13" fmla="*/ 172241 w 206467"/>
                    <a:gd name="connsiteY13" fmla="*/ 103206 h 144217"/>
                    <a:gd name="connsiteX14" fmla="*/ 159068 w 206467"/>
                    <a:gd name="connsiteY14" fmla="*/ 90186 h 144217"/>
                    <a:gd name="connsiteX15" fmla="*/ 142601 w 206467"/>
                    <a:gd name="connsiteY15" fmla="*/ 80422 h 144217"/>
                    <a:gd name="connsiteX16" fmla="*/ 109667 w 206467"/>
                    <a:gd name="connsiteY16" fmla="*/ 54382 h 144217"/>
                    <a:gd name="connsiteX17" fmla="*/ 89906 w 206467"/>
                    <a:gd name="connsiteY17" fmla="*/ 44617 h 144217"/>
                    <a:gd name="connsiteX18" fmla="*/ 71793 w 206467"/>
                    <a:gd name="connsiteY18" fmla="*/ 33224 h 144217"/>
                    <a:gd name="connsiteX19" fmla="*/ 38859 w 206467"/>
                    <a:gd name="connsiteY19" fmla="*/ 15322 h 144217"/>
                    <a:gd name="connsiteX20" fmla="*/ 5925 w 206467"/>
                    <a:gd name="connsiteY20" fmla="*/ 674 h 144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6467" h="144217">
                      <a:moveTo>
                        <a:pt x="5925" y="674"/>
                      </a:moveTo>
                      <a:cubicBezTo>
                        <a:pt x="2632" y="-953"/>
                        <a:pt x="2632" y="674"/>
                        <a:pt x="985" y="2302"/>
                      </a:cubicBezTo>
                      <a:cubicBezTo>
                        <a:pt x="-662" y="3929"/>
                        <a:pt x="-662" y="5557"/>
                        <a:pt x="4278" y="7184"/>
                      </a:cubicBezTo>
                      <a:cubicBezTo>
                        <a:pt x="19098" y="16949"/>
                        <a:pt x="17452" y="13694"/>
                        <a:pt x="35566" y="25087"/>
                      </a:cubicBezTo>
                      <a:cubicBezTo>
                        <a:pt x="45446" y="29969"/>
                        <a:pt x="53679" y="38107"/>
                        <a:pt x="65206" y="46244"/>
                      </a:cubicBezTo>
                      <a:cubicBezTo>
                        <a:pt x="70147" y="49499"/>
                        <a:pt x="76733" y="52754"/>
                        <a:pt x="83320" y="56009"/>
                      </a:cubicBezTo>
                      <a:cubicBezTo>
                        <a:pt x="89906" y="59264"/>
                        <a:pt x="93200" y="65775"/>
                        <a:pt x="99787" y="70656"/>
                      </a:cubicBezTo>
                      <a:cubicBezTo>
                        <a:pt x="111314" y="78795"/>
                        <a:pt x="124487" y="85305"/>
                        <a:pt x="134368" y="93442"/>
                      </a:cubicBezTo>
                      <a:cubicBezTo>
                        <a:pt x="139308" y="96696"/>
                        <a:pt x="144248" y="99952"/>
                        <a:pt x="149189" y="104835"/>
                      </a:cubicBezTo>
                      <a:cubicBezTo>
                        <a:pt x="154128" y="108089"/>
                        <a:pt x="157421" y="114599"/>
                        <a:pt x="160714" y="117855"/>
                      </a:cubicBezTo>
                      <a:cubicBezTo>
                        <a:pt x="177182" y="130873"/>
                        <a:pt x="175536" y="125992"/>
                        <a:pt x="190356" y="137384"/>
                      </a:cubicBezTo>
                      <a:cubicBezTo>
                        <a:pt x="195295" y="140639"/>
                        <a:pt x="201882" y="145522"/>
                        <a:pt x="205175" y="143894"/>
                      </a:cubicBezTo>
                      <a:cubicBezTo>
                        <a:pt x="208470" y="142266"/>
                        <a:pt x="205175" y="134129"/>
                        <a:pt x="198589" y="127619"/>
                      </a:cubicBezTo>
                      <a:cubicBezTo>
                        <a:pt x="185416" y="114599"/>
                        <a:pt x="188709" y="117855"/>
                        <a:pt x="172241" y="103206"/>
                      </a:cubicBezTo>
                      <a:cubicBezTo>
                        <a:pt x="168948" y="99952"/>
                        <a:pt x="164008" y="95069"/>
                        <a:pt x="159068" y="90186"/>
                      </a:cubicBezTo>
                      <a:cubicBezTo>
                        <a:pt x="154128" y="86932"/>
                        <a:pt x="147541" y="83676"/>
                        <a:pt x="142601" y="80422"/>
                      </a:cubicBezTo>
                      <a:cubicBezTo>
                        <a:pt x="131074" y="72284"/>
                        <a:pt x="121194" y="62519"/>
                        <a:pt x="109667" y="54382"/>
                      </a:cubicBezTo>
                      <a:cubicBezTo>
                        <a:pt x="103081" y="51127"/>
                        <a:pt x="96493" y="47872"/>
                        <a:pt x="89906" y="44617"/>
                      </a:cubicBezTo>
                      <a:cubicBezTo>
                        <a:pt x="83320" y="41362"/>
                        <a:pt x="78379" y="36479"/>
                        <a:pt x="71793" y="33224"/>
                      </a:cubicBezTo>
                      <a:cubicBezTo>
                        <a:pt x="60266" y="26714"/>
                        <a:pt x="48739" y="20204"/>
                        <a:pt x="38859" y="15322"/>
                      </a:cubicBezTo>
                      <a:cubicBezTo>
                        <a:pt x="19098" y="5557"/>
                        <a:pt x="22392" y="7184"/>
                        <a:pt x="5925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08" name="任意多边形: 形状 1307" descr="ed2ecaea-48ac-4c2f-b456-60eaf4df05db"/>
                <p:cNvSpPr/>
                <p:nvPr/>
              </p:nvSpPr>
              <p:spPr>
                <a:xfrm flipH="1">
                  <a:off x="10812513" y="815420"/>
                  <a:ext cx="272355" cy="278449"/>
                </a:xfrm>
                <a:custGeom>
                  <a:avLst/>
                  <a:gdLst>
                    <a:gd name="connsiteX0" fmla="*/ 55419 w 272355"/>
                    <a:gd name="connsiteY0" fmla="*/ 147 h 278449"/>
                    <a:gd name="connsiteX1" fmla="*/ 36482 w 272355"/>
                    <a:gd name="connsiteY1" fmla="*/ 3402 h 278449"/>
                    <a:gd name="connsiteX2" fmla="*/ 87529 w 272355"/>
                    <a:gd name="connsiteY2" fmla="*/ 13167 h 278449"/>
                    <a:gd name="connsiteX3" fmla="*/ 136931 w 272355"/>
                    <a:gd name="connsiteY3" fmla="*/ 24559 h 278449"/>
                    <a:gd name="connsiteX4" fmla="*/ 187979 w 272355"/>
                    <a:gd name="connsiteY4" fmla="*/ 48972 h 278449"/>
                    <a:gd name="connsiteX5" fmla="*/ 224206 w 272355"/>
                    <a:gd name="connsiteY5" fmla="*/ 84776 h 278449"/>
                    <a:gd name="connsiteX6" fmla="*/ 252199 w 272355"/>
                    <a:gd name="connsiteY6" fmla="*/ 133602 h 278449"/>
                    <a:gd name="connsiteX7" fmla="*/ 252199 w 272355"/>
                    <a:gd name="connsiteY7" fmla="*/ 192193 h 278449"/>
                    <a:gd name="connsiteX8" fmla="*/ 219265 w 272355"/>
                    <a:gd name="connsiteY8" fmla="*/ 242645 h 278449"/>
                    <a:gd name="connsiteX9" fmla="*/ 164924 w 272355"/>
                    <a:gd name="connsiteY9" fmla="*/ 265429 h 278449"/>
                    <a:gd name="connsiteX10" fmla="*/ 108936 w 272355"/>
                    <a:gd name="connsiteY10" fmla="*/ 245900 h 278449"/>
                    <a:gd name="connsiteX11" fmla="*/ 43069 w 272355"/>
                    <a:gd name="connsiteY11" fmla="*/ 159642 h 278449"/>
                    <a:gd name="connsiteX12" fmla="*/ 20015 w 272355"/>
                    <a:gd name="connsiteY12" fmla="*/ 105935 h 278449"/>
                    <a:gd name="connsiteX13" fmla="*/ 6842 w 272355"/>
                    <a:gd name="connsiteY13" fmla="*/ 57109 h 278449"/>
                    <a:gd name="connsiteX14" fmla="*/ 1901 w 272355"/>
                    <a:gd name="connsiteY14" fmla="*/ 45717 h 278449"/>
                    <a:gd name="connsiteX15" fmla="*/ 1901 w 272355"/>
                    <a:gd name="connsiteY15" fmla="*/ 60365 h 278449"/>
                    <a:gd name="connsiteX16" fmla="*/ 13428 w 272355"/>
                    <a:gd name="connsiteY16" fmla="*/ 110817 h 278449"/>
                    <a:gd name="connsiteX17" fmla="*/ 34835 w 272355"/>
                    <a:gd name="connsiteY17" fmla="*/ 166153 h 278449"/>
                    <a:gd name="connsiteX18" fmla="*/ 100704 w 272355"/>
                    <a:gd name="connsiteY18" fmla="*/ 257292 h 278449"/>
                    <a:gd name="connsiteX19" fmla="*/ 164924 w 272355"/>
                    <a:gd name="connsiteY19" fmla="*/ 278449 h 278449"/>
                    <a:gd name="connsiteX20" fmla="*/ 230792 w 272355"/>
                    <a:gd name="connsiteY20" fmla="*/ 255665 h 278449"/>
                    <a:gd name="connsiteX21" fmla="*/ 268667 w 272355"/>
                    <a:gd name="connsiteY21" fmla="*/ 195447 h 278449"/>
                    <a:gd name="connsiteX22" fmla="*/ 267019 w 272355"/>
                    <a:gd name="connsiteY22" fmla="*/ 127092 h 278449"/>
                    <a:gd name="connsiteX23" fmla="*/ 237379 w 272355"/>
                    <a:gd name="connsiteY23" fmla="*/ 73385 h 278449"/>
                    <a:gd name="connsiteX24" fmla="*/ 196212 w 272355"/>
                    <a:gd name="connsiteY24" fmla="*/ 34325 h 278449"/>
                    <a:gd name="connsiteX25" fmla="*/ 140224 w 272355"/>
                    <a:gd name="connsiteY25" fmla="*/ 9912 h 278449"/>
                    <a:gd name="connsiteX26" fmla="*/ 89177 w 272355"/>
                    <a:gd name="connsiteY26" fmla="*/ 1774 h 278449"/>
                    <a:gd name="connsiteX27" fmla="*/ 55419 w 272355"/>
                    <a:gd name="connsiteY27" fmla="*/ 147 h 278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72355" h="278449">
                      <a:moveTo>
                        <a:pt x="55419" y="147"/>
                      </a:moveTo>
                      <a:cubicBezTo>
                        <a:pt x="45539" y="554"/>
                        <a:pt x="38129" y="1774"/>
                        <a:pt x="36482" y="3402"/>
                      </a:cubicBezTo>
                      <a:cubicBezTo>
                        <a:pt x="33189" y="6657"/>
                        <a:pt x="59536" y="9912"/>
                        <a:pt x="87529" y="13167"/>
                      </a:cubicBezTo>
                      <a:cubicBezTo>
                        <a:pt x="113877" y="16422"/>
                        <a:pt x="125404" y="21305"/>
                        <a:pt x="136931" y="24559"/>
                      </a:cubicBezTo>
                      <a:cubicBezTo>
                        <a:pt x="148458" y="29442"/>
                        <a:pt x="161631" y="32697"/>
                        <a:pt x="187979" y="48972"/>
                      </a:cubicBezTo>
                      <a:cubicBezTo>
                        <a:pt x="201152" y="57109"/>
                        <a:pt x="212679" y="70129"/>
                        <a:pt x="224206" y="84776"/>
                      </a:cubicBezTo>
                      <a:cubicBezTo>
                        <a:pt x="235733" y="97797"/>
                        <a:pt x="247259" y="114072"/>
                        <a:pt x="252199" y="133602"/>
                      </a:cubicBezTo>
                      <a:cubicBezTo>
                        <a:pt x="257140" y="151504"/>
                        <a:pt x="258786" y="172662"/>
                        <a:pt x="252199" y="192193"/>
                      </a:cubicBezTo>
                      <a:cubicBezTo>
                        <a:pt x="245613" y="211722"/>
                        <a:pt x="234086" y="227997"/>
                        <a:pt x="219265" y="242645"/>
                      </a:cubicBezTo>
                      <a:cubicBezTo>
                        <a:pt x="204445" y="255665"/>
                        <a:pt x="186332" y="265429"/>
                        <a:pt x="164924" y="265429"/>
                      </a:cubicBezTo>
                      <a:cubicBezTo>
                        <a:pt x="145164" y="265429"/>
                        <a:pt x="125404" y="257292"/>
                        <a:pt x="108936" y="245900"/>
                      </a:cubicBezTo>
                      <a:cubicBezTo>
                        <a:pt x="76002" y="223114"/>
                        <a:pt x="56243" y="187310"/>
                        <a:pt x="43069" y="159642"/>
                      </a:cubicBezTo>
                      <a:cubicBezTo>
                        <a:pt x="28249" y="130347"/>
                        <a:pt x="24955" y="117327"/>
                        <a:pt x="20015" y="105935"/>
                      </a:cubicBezTo>
                      <a:cubicBezTo>
                        <a:pt x="16722" y="94542"/>
                        <a:pt x="11781" y="84776"/>
                        <a:pt x="6842" y="57109"/>
                      </a:cubicBezTo>
                      <a:cubicBezTo>
                        <a:pt x="5195" y="47345"/>
                        <a:pt x="3549" y="47345"/>
                        <a:pt x="1901" y="45717"/>
                      </a:cubicBezTo>
                      <a:cubicBezTo>
                        <a:pt x="254" y="42462"/>
                        <a:pt x="-1392" y="47345"/>
                        <a:pt x="1901" y="60365"/>
                      </a:cubicBezTo>
                      <a:cubicBezTo>
                        <a:pt x="6842" y="88032"/>
                        <a:pt x="10135" y="97797"/>
                        <a:pt x="13428" y="110817"/>
                      </a:cubicBezTo>
                      <a:cubicBezTo>
                        <a:pt x="16722" y="122209"/>
                        <a:pt x="21662" y="136857"/>
                        <a:pt x="34835" y="166153"/>
                      </a:cubicBezTo>
                      <a:cubicBezTo>
                        <a:pt x="49655" y="195447"/>
                        <a:pt x="66123" y="231252"/>
                        <a:pt x="100704" y="257292"/>
                      </a:cubicBezTo>
                      <a:cubicBezTo>
                        <a:pt x="118817" y="270312"/>
                        <a:pt x="141871" y="278449"/>
                        <a:pt x="164924" y="278449"/>
                      </a:cubicBezTo>
                      <a:cubicBezTo>
                        <a:pt x="187979" y="278449"/>
                        <a:pt x="212679" y="270312"/>
                        <a:pt x="230792" y="255665"/>
                      </a:cubicBezTo>
                      <a:cubicBezTo>
                        <a:pt x="248906" y="239390"/>
                        <a:pt x="262080" y="218232"/>
                        <a:pt x="268667" y="195447"/>
                      </a:cubicBezTo>
                      <a:cubicBezTo>
                        <a:pt x="275253" y="172662"/>
                        <a:pt x="271960" y="148250"/>
                        <a:pt x="267019" y="127092"/>
                      </a:cubicBezTo>
                      <a:cubicBezTo>
                        <a:pt x="260433" y="105935"/>
                        <a:pt x="250553" y="89659"/>
                        <a:pt x="237379" y="73385"/>
                      </a:cubicBezTo>
                      <a:cubicBezTo>
                        <a:pt x="224206" y="58738"/>
                        <a:pt x="211032" y="44089"/>
                        <a:pt x="196212" y="34325"/>
                      </a:cubicBezTo>
                      <a:cubicBezTo>
                        <a:pt x="166571" y="16422"/>
                        <a:pt x="151751" y="13167"/>
                        <a:pt x="140224" y="9912"/>
                      </a:cubicBezTo>
                      <a:cubicBezTo>
                        <a:pt x="128697" y="6657"/>
                        <a:pt x="117170" y="5029"/>
                        <a:pt x="89177" y="1774"/>
                      </a:cubicBezTo>
                      <a:cubicBezTo>
                        <a:pt x="77650" y="147"/>
                        <a:pt x="65300" y="-260"/>
                        <a:pt x="55419" y="14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09" name="任意多边形: 形状 1308" descr="e04384a3-a693-47e6-968e-d16c82df75f4"/>
                <p:cNvSpPr/>
                <p:nvPr/>
              </p:nvSpPr>
              <p:spPr>
                <a:xfrm flipH="1">
                  <a:off x="10937735" y="1328230"/>
                  <a:ext cx="141938" cy="29969"/>
                </a:xfrm>
                <a:custGeom>
                  <a:avLst/>
                  <a:gdLst>
                    <a:gd name="connsiteX0" fmla="*/ 102094 w 141938"/>
                    <a:gd name="connsiteY0" fmla="*/ 0 h 29969"/>
                    <a:gd name="connsiteX1" fmla="*/ 90568 w 141938"/>
                    <a:gd name="connsiteY1" fmla="*/ 3256 h 29969"/>
                    <a:gd name="connsiteX2" fmla="*/ 65867 w 141938"/>
                    <a:gd name="connsiteY2" fmla="*/ 3256 h 29969"/>
                    <a:gd name="connsiteX3" fmla="*/ 54340 w 141938"/>
                    <a:gd name="connsiteY3" fmla="*/ 8137 h 29969"/>
                    <a:gd name="connsiteX4" fmla="*/ 42815 w 141938"/>
                    <a:gd name="connsiteY4" fmla="*/ 9766 h 29969"/>
                    <a:gd name="connsiteX5" fmla="*/ 21407 w 141938"/>
                    <a:gd name="connsiteY5" fmla="*/ 14648 h 29969"/>
                    <a:gd name="connsiteX6" fmla="*/ 1647 w 141938"/>
                    <a:gd name="connsiteY6" fmla="*/ 22785 h 29969"/>
                    <a:gd name="connsiteX7" fmla="*/ 0 w 141938"/>
                    <a:gd name="connsiteY7" fmla="*/ 27668 h 29969"/>
                    <a:gd name="connsiteX8" fmla="*/ 3293 w 141938"/>
                    <a:gd name="connsiteY8" fmla="*/ 29295 h 29969"/>
                    <a:gd name="connsiteX9" fmla="*/ 23054 w 141938"/>
                    <a:gd name="connsiteY9" fmla="*/ 24413 h 29969"/>
                    <a:gd name="connsiteX10" fmla="*/ 44461 w 141938"/>
                    <a:gd name="connsiteY10" fmla="*/ 22785 h 29969"/>
                    <a:gd name="connsiteX11" fmla="*/ 55988 w 141938"/>
                    <a:gd name="connsiteY11" fmla="*/ 21158 h 29969"/>
                    <a:gd name="connsiteX12" fmla="*/ 67515 w 141938"/>
                    <a:gd name="connsiteY12" fmla="*/ 22785 h 29969"/>
                    <a:gd name="connsiteX13" fmla="*/ 90568 w 141938"/>
                    <a:gd name="connsiteY13" fmla="*/ 19530 h 29969"/>
                    <a:gd name="connsiteX14" fmla="*/ 102094 w 141938"/>
                    <a:gd name="connsiteY14" fmla="*/ 19530 h 29969"/>
                    <a:gd name="connsiteX15" fmla="*/ 111975 w 141938"/>
                    <a:gd name="connsiteY15" fmla="*/ 21158 h 29969"/>
                    <a:gd name="connsiteX16" fmla="*/ 131736 w 141938"/>
                    <a:gd name="connsiteY16" fmla="*/ 19530 h 29969"/>
                    <a:gd name="connsiteX17" fmla="*/ 141616 w 141938"/>
                    <a:gd name="connsiteY17" fmla="*/ 14648 h 29969"/>
                    <a:gd name="connsiteX18" fmla="*/ 133382 w 141938"/>
                    <a:gd name="connsiteY18" fmla="*/ 4883 h 29969"/>
                    <a:gd name="connsiteX19" fmla="*/ 111975 w 141938"/>
                    <a:gd name="connsiteY19" fmla="*/ 1627 h 29969"/>
                    <a:gd name="connsiteX20" fmla="*/ 102094 w 141938"/>
                    <a:gd name="connsiteY20" fmla="*/ 0 h 2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1938" h="29969">
                      <a:moveTo>
                        <a:pt x="102094" y="0"/>
                      </a:moveTo>
                      <a:cubicBezTo>
                        <a:pt x="98802" y="0"/>
                        <a:pt x="93862" y="3256"/>
                        <a:pt x="90568" y="3256"/>
                      </a:cubicBezTo>
                      <a:cubicBezTo>
                        <a:pt x="82335" y="3256"/>
                        <a:pt x="74101" y="1627"/>
                        <a:pt x="65867" y="3256"/>
                      </a:cubicBezTo>
                      <a:cubicBezTo>
                        <a:pt x="60927" y="3256"/>
                        <a:pt x="57635" y="6510"/>
                        <a:pt x="54340" y="8137"/>
                      </a:cubicBezTo>
                      <a:cubicBezTo>
                        <a:pt x="49401" y="8137"/>
                        <a:pt x="46108" y="9766"/>
                        <a:pt x="42815" y="9766"/>
                      </a:cubicBezTo>
                      <a:cubicBezTo>
                        <a:pt x="34581" y="11393"/>
                        <a:pt x="27993" y="13020"/>
                        <a:pt x="21407" y="14648"/>
                      </a:cubicBezTo>
                      <a:cubicBezTo>
                        <a:pt x="9880" y="19530"/>
                        <a:pt x="11527" y="17903"/>
                        <a:pt x="1647" y="22785"/>
                      </a:cubicBezTo>
                      <a:cubicBezTo>
                        <a:pt x="0" y="24413"/>
                        <a:pt x="0" y="26041"/>
                        <a:pt x="0" y="27668"/>
                      </a:cubicBezTo>
                      <a:cubicBezTo>
                        <a:pt x="0" y="29295"/>
                        <a:pt x="1647" y="30923"/>
                        <a:pt x="3293" y="29295"/>
                      </a:cubicBezTo>
                      <a:cubicBezTo>
                        <a:pt x="13173" y="27668"/>
                        <a:pt x="11527" y="27668"/>
                        <a:pt x="23054" y="24413"/>
                      </a:cubicBezTo>
                      <a:cubicBezTo>
                        <a:pt x="29640" y="22785"/>
                        <a:pt x="36227" y="24413"/>
                        <a:pt x="44461" y="22785"/>
                      </a:cubicBezTo>
                      <a:cubicBezTo>
                        <a:pt x="47754" y="22785"/>
                        <a:pt x="52694" y="21158"/>
                        <a:pt x="55988" y="21158"/>
                      </a:cubicBezTo>
                      <a:cubicBezTo>
                        <a:pt x="59281" y="21158"/>
                        <a:pt x="64221" y="22785"/>
                        <a:pt x="67515" y="22785"/>
                      </a:cubicBezTo>
                      <a:cubicBezTo>
                        <a:pt x="75748" y="22785"/>
                        <a:pt x="83982" y="19530"/>
                        <a:pt x="90568" y="19530"/>
                      </a:cubicBezTo>
                      <a:cubicBezTo>
                        <a:pt x="93862" y="19530"/>
                        <a:pt x="97155" y="19530"/>
                        <a:pt x="102094" y="19530"/>
                      </a:cubicBezTo>
                      <a:cubicBezTo>
                        <a:pt x="105389" y="19530"/>
                        <a:pt x="108682" y="21158"/>
                        <a:pt x="111975" y="21158"/>
                      </a:cubicBezTo>
                      <a:cubicBezTo>
                        <a:pt x="123502" y="21158"/>
                        <a:pt x="121855" y="17903"/>
                        <a:pt x="131736" y="19530"/>
                      </a:cubicBezTo>
                      <a:cubicBezTo>
                        <a:pt x="136675" y="17903"/>
                        <a:pt x="139970" y="17903"/>
                        <a:pt x="141616" y="14648"/>
                      </a:cubicBezTo>
                      <a:cubicBezTo>
                        <a:pt x="143262" y="11393"/>
                        <a:pt x="138322" y="6510"/>
                        <a:pt x="133382" y="4883"/>
                      </a:cubicBezTo>
                      <a:cubicBezTo>
                        <a:pt x="123502" y="3256"/>
                        <a:pt x="125149" y="3256"/>
                        <a:pt x="111975" y="1627"/>
                      </a:cubicBezTo>
                      <a:cubicBezTo>
                        <a:pt x="108682" y="1627"/>
                        <a:pt x="105389" y="0"/>
                        <a:pt x="102094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0" name="任意多边形: 形状 1309" descr="7e876968-27ae-40ff-829f-224374697683"/>
                <p:cNvSpPr/>
                <p:nvPr/>
              </p:nvSpPr>
              <p:spPr>
                <a:xfrm flipH="1">
                  <a:off x="11062125" y="1292164"/>
                  <a:ext cx="228325" cy="233080"/>
                </a:xfrm>
                <a:custGeom>
                  <a:avLst/>
                  <a:gdLst>
                    <a:gd name="connsiteX0" fmla="*/ 144703 w 228325"/>
                    <a:gd name="connsiteY0" fmla="*/ 57 h 233080"/>
                    <a:gd name="connsiteX1" fmla="*/ 128443 w 228325"/>
                    <a:gd name="connsiteY1" fmla="*/ 260 h 233080"/>
                    <a:gd name="connsiteX2" fmla="*/ 80688 w 228325"/>
                    <a:gd name="connsiteY2" fmla="*/ 11653 h 233080"/>
                    <a:gd name="connsiteX3" fmla="*/ 11527 w 228325"/>
                    <a:gd name="connsiteY3" fmla="*/ 71870 h 233080"/>
                    <a:gd name="connsiteX4" fmla="*/ 0 w 228325"/>
                    <a:gd name="connsiteY4" fmla="*/ 123951 h 233080"/>
                    <a:gd name="connsiteX5" fmla="*/ 11527 w 228325"/>
                    <a:gd name="connsiteY5" fmla="*/ 179285 h 233080"/>
                    <a:gd name="connsiteX6" fmla="*/ 108682 w 228325"/>
                    <a:gd name="connsiteY6" fmla="*/ 232993 h 233080"/>
                    <a:gd name="connsiteX7" fmla="*/ 156436 w 228325"/>
                    <a:gd name="connsiteY7" fmla="*/ 218346 h 233080"/>
                    <a:gd name="connsiteX8" fmla="*/ 192663 w 228325"/>
                    <a:gd name="connsiteY8" fmla="*/ 190678 h 233080"/>
                    <a:gd name="connsiteX9" fmla="*/ 210777 w 228325"/>
                    <a:gd name="connsiteY9" fmla="*/ 164638 h 233080"/>
                    <a:gd name="connsiteX10" fmla="*/ 217364 w 228325"/>
                    <a:gd name="connsiteY10" fmla="*/ 148363 h 233080"/>
                    <a:gd name="connsiteX11" fmla="*/ 227244 w 228325"/>
                    <a:gd name="connsiteY11" fmla="*/ 107675 h 233080"/>
                    <a:gd name="connsiteX12" fmla="*/ 225598 w 228325"/>
                    <a:gd name="connsiteY12" fmla="*/ 66988 h 233080"/>
                    <a:gd name="connsiteX13" fmla="*/ 214071 w 228325"/>
                    <a:gd name="connsiteY13" fmla="*/ 106048 h 233080"/>
                    <a:gd name="connsiteX14" fmla="*/ 202544 w 228325"/>
                    <a:gd name="connsiteY14" fmla="*/ 143481 h 233080"/>
                    <a:gd name="connsiteX15" fmla="*/ 179490 w 228325"/>
                    <a:gd name="connsiteY15" fmla="*/ 180913 h 233080"/>
                    <a:gd name="connsiteX16" fmla="*/ 148202 w 228325"/>
                    <a:gd name="connsiteY16" fmla="*/ 205326 h 233080"/>
                    <a:gd name="connsiteX17" fmla="*/ 107035 w 228325"/>
                    <a:gd name="connsiteY17" fmla="*/ 219973 h 233080"/>
                    <a:gd name="connsiteX18" fmla="*/ 29640 w 228325"/>
                    <a:gd name="connsiteY18" fmla="*/ 172776 h 233080"/>
                    <a:gd name="connsiteX19" fmla="*/ 14820 w 228325"/>
                    <a:gd name="connsiteY19" fmla="*/ 127205 h 233080"/>
                    <a:gd name="connsiteX20" fmla="*/ 26347 w 228325"/>
                    <a:gd name="connsiteY20" fmla="*/ 80008 h 233080"/>
                    <a:gd name="connsiteX21" fmla="*/ 87275 w 228325"/>
                    <a:gd name="connsiteY21" fmla="*/ 21419 h 233080"/>
                    <a:gd name="connsiteX22" fmla="*/ 131736 w 228325"/>
                    <a:gd name="connsiteY22" fmla="*/ 10026 h 233080"/>
                    <a:gd name="connsiteX23" fmla="*/ 171256 w 228325"/>
                    <a:gd name="connsiteY23" fmla="*/ 11653 h 233080"/>
                    <a:gd name="connsiteX24" fmla="*/ 181136 w 228325"/>
                    <a:gd name="connsiteY24" fmla="*/ 10026 h 233080"/>
                    <a:gd name="connsiteX25" fmla="*/ 169610 w 228325"/>
                    <a:gd name="connsiteY25" fmla="*/ 3516 h 233080"/>
                    <a:gd name="connsiteX26" fmla="*/ 144703 w 228325"/>
                    <a:gd name="connsiteY26" fmla="*/ 57 h 233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8325" h="233079">
                      <a:moveTo>
                        <a:pt x="144703" y="57"/>
                      </a:moveTo>
                      <a:cubicBezTo>
                        <a:pt x="138322" y="-147"/>
                        <a:pt x="133383" y="260"/>
                        <a:pt x="128443" y="260"/>
                      </a:cubicBezTo>
                      <a:cubicBezTo>
                        <a:pt x="118562" y="1889"/>
                        <a:pt x="107035" y="1889"/>
                        <a:pt x="80688" y="11653"/>
                      </a:cubicBezTo>
                      <a:cubicBezTo>
                        <a:pt x="55988" y="21419"/>
                        <a:pt x="27993" y="40948"/>
                        <a:pt x="11527" y="71870"/>
                      </a:cubicBezTo>
                      <a:cubicBezTo>
                        <a:pt x="3293" y="88146"/>
                        <a:pt x="0" y="106048"/>
                        <a:pt x="0" y="123951"/>
                      </a:cubicBezTo>
                      <a:cubicBezTo>
                        <a:pt x="0" y="141853"/>
                        <a:pt x="1646" y="161383"/>
                        <a:pt x="11527" y="179285"/>
                      </a:cubicBezTo>
                      <a:cubicBezTo>
                        <a:pt x="31288" y="213463"/>
                        <a:pt x="70808" y="234620"/>
                        <a:pt x="108682" y="232993"/>
                      </a:cubicBezTo>
                      <a:cubicBezTo>
                        <a:pt x="126795" y="232993"/>
                        <a:pt x="143263" y="226483"/>
                        <a:pt x="156436" y="218346"/>
                      </a:cubicBezTo>
                      <a:cubicBezTo>
                        <a:pt x="171256" y="210209"/>
                        <a:pt x="184430" y="202071"/>
                        <a:pt x="192663" y="190678"/>
                      </a:cubicBezTo>
                      <a:cubicBezTo>
                        <a:pt x="202544" y="179285"/>
                        <a:pt x="207483" y="171148"/>
                        <a:pt x="210777" y="164638"/>
                      </a:cubicBezTo>
                      <a:cubicBezTo>
                        <a:pt x="214071" y="158128"/>
                        <a:pt x="215717" y="153245"/>
                        <a:pt x="217364" y="148363"/>
                      </a:cubicBezTo>
                      <a:cubicBezTo>
                        <a:pt x="220657" y="138598"/>
                        <a:pt x="222303" y="130461"/>
                        <a:pt x="227244" y="107675"/>
                      </a:cubicBezTo>
                      <a:cubicBezTo>
                        <a:pt x="228891" y="89773"/>
                        <a:pt x="228891" y="68616"/>
                        <a:pt x="225598" y="66988"/>
                      </a:cubicBezTo>
                      <a:cubicBezTo>
                        <a:pt x="222303" y="63733"/>
                        <a:pt x="219011" y="84891"/>
                        <a:pt x="214071" y="106048"/>
                      </a:cubicBezTo>
                      <a:cubicBezTo>
                        <a:pt x="209130" y="127205"/>
                        <a:pt x="205837" y="135344"/>
                        <a:pt x="202544" y="143481"/>
                      </a:cubicBezTo>
                      <a:cubicBezTo>
                        <a:pt x="199250" y="151618"/>
                        <a:pt x="194310" y="163011"/>
                        <a:pt x="179490" y="180913"/>
                      </a:cubicBezTo>
                      <a:cubicBezTo>
                        <a:pt x="171256" y="190678"/>
                        <a:pt x="159729" y="198816"/>
                        <a:pt x="148202" y="205326"/>
                      </a:cubicBezTo>
                      <a:cubicBezTo>
                        <a:pt x="136676" y="211836"/>
                        <a:pt x="121855" y="219973"/>
                        <a:pt x="107035" y="219973"/>
                      </a:cubicBezTo>
                      <a:cubicBezTo>
                        <a:pt x="75748" y="221600"/>
                        <a:pt x="44461" y="200443"/>
                        <a:pt x="29640" y="172776"/>
                      </a:cubicBezTo>
                      <a:cubicBezTo>
                        <a:pt x="21407" y="159756"/>
                        <a:pt x="14820" y="143481"/>
                        <a:pt x="14820" y="127205"/>
                      </a:cubicBezTo>
                      <a:cubicBezTo>
                        <a:pt x="14820" y="110931"/>
                        <a:pt x="19761" y="94655"/>
                        <a:pt x="26347" y="80008"/>
                      </a:cubicBezTo>
                      <a:cubicBezTo>
                        <a:pt x="39520" y="50713"/>
                        <a:pt x="64221" y="31183"/>
                        <a:pt x="87275" y="21419"/>
                      </a:cubicBezTo>
                      <a:cubicBezTo>
                        <a:pt x="110328" y="11653"/>
                        <a:pt x="121855" y="11653"/>
                        <a:pt x="131736" y="10026"/>
                      </a:cubicBezTo>
                      <a:cubicBezTo>
                        <a:pt x="141616" y="10026"/>
                        <a:pt x="149849" y="8399"/>
                        <a:pt x="171256" y="11653"/>
                      </a:cubicBezTo>
                      <a:cubicBezTo>
                        <a:pt x="179490" y="13280"/>
                        <a:pt x="179490" y="11653"/>
                        <a:pt x="181136" y="10026"/>
                      </a:cubicBezTo>
                      <a:cubicBezTo>
                        <a:pt x="184430" y="8399"/>
                        <a:pt x="181136" y="6770"/>
                        <a:pt x="169610" y="3516"/>
                      </a:cubicBezTo>
                      <a:cubicBezTo>
                        <a:pt x="158906" y="1074"/>
                        <a:pt x="151084" y="260"/>
                        <a:pt x="144703" y="5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1" name="任意多边形: 形状 1310" descr="2dbb5fac-bc0e-49a7-8e88-88eccef60861"/>
                <p:cNvSpPr/>
                <p:nvPr/>
              </p:nvSpPr>
              <p:spPr>
                <a:xfrm flipH="1">
                  <a:off x="10965368" y="1290797"/>
                  <a:ext cx="142298" cy="21157"/>
                </a:xfrm>
                <a:custGeom>
                  <a:avLst/>
                  <a:gdLst>
                    <a:gd name="connsiteX0" fmla="*/ 74101 w 142298"/>
                    <a:gd name="connsiteY0" fmla="*/ 0 h 21157"/>
                    <a:gd name="connsiteX1" fmla="*/ 49401 w 142298"/>
                    <a:gd name="connsiteY1" fmla="*/ 1627 h 21157"/>
                    <a:gd name="connsiteX2" fmla="*/ 37874 w 142298"/>
                    <a:gd name="connsiteY2" fmla="*/ 3255 h 21157"/>
                    <a:gd name="connsiteX3" fmla="*/ 27994 w 142298"/>
                    <a:gd name="connsiteY3" fmla="*/ 1627 h 21157"/>
                    <a:gd name="connsiteX4" fmla="*/ 8234 w 142298"/>
                    <a:gd name="connsiteY4" fmla="*/ 9765 h 21157"/>
                    <a:gd name="connsiteX5" fmla="*/ 0 w 142298"/>
                    <a:gd name="connsiteY5" fmla="*/ 14647 h 21157"/>
                    <a:gd name="connsiteX6" fmla="*/ 11527 w 142298"/>
                    <a:gd name="connsiteY6" fmla="*/ 19530 h 21157"/>
                    <a:gd name="connsiteX7" fmla="*/ 31288 w 142298"/>
                    <a:gd name="connsiteY7" fmla="*/ 17903 h 21157"/>
                    <a:gd name="connsiteX8" fmla="*/ 41167 w 142298"/>
                    <a:gd name="connsiteY8" fmla="*/ 17903 h 21157"/>
                    <a:gd name="connsiteX9" fmla="*/ 51047 w 142298"/>
                    <a:gd name="connsiteY9" fmla="*/ 14647 h 21157"/>
                    <a:gd name="connsiteX10" fmla="*/ 74101 w 142298"/>
                    <a:gd name="connsiteY10" fmla="*/ 16274 h 21157"/>
                    <a:gd name="connsiteX11" fmla="*/ 85628 w 142298"/>
                    <a:gd name="connsiteY11" fmla="*/ 14647 h 21157"/>
                    <a:gd name="connsiteX12" fmla="*/ 97155 w 142298"/>
                    <a:gd name="connsiteY12" fmla="*/ 16274 h 21157"/>
                    <a:gd name="connsiteX13" fmla="*/ 118562 w 142298"/>
                    <a:gd name="connsiteY13" fmla="*/ 19530 h 21157"/>
                    <a:gd name="connsiteX14" fmla="*/ 138323 w 142298"/>
                    <a:gd name="connsiteY14" fmla="*/ 21157 h 21157"/>
                    <a:gd name="connsiteX15" fmla="*/ 141616 w 142298"/>
                    <a:gd name="connsiteY15" fmla="*/ 17903 h 21157"/>
                    <a:gd name="connsiteX16" fmla="*/ 139970 w 142298"/>
                    <a:gd name="connsiteY16" fmla="*/ 14647 h 21157"/>
                    <a:gd name="connsiteX17" fmla="*/ 120209 w 142298"/>
                    <a:gd name="connsiteY17" fmla="*/ 9765 h 21157"/>
                    <a:gd name="connsiteX18" fmla="*/ 98802 w 142298"/>
                    <a:gd name="connsiteY18" fmla="*/ 3255 h 21157"/>
                    <a:gd name="connsiteX19" fmla="*/ 87275 w 142298"/>
                    <a:gd name="connsiteY19" fmla="*/ 3255 h 21157"/>
                    <a:gd name="connsiteX20" fmla="*/ 74101 w 142298"/>
                    <a:gd name="connsiteY20" fmla="*/ 0 h 2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2298" h="21157">
                      <a:moveTo>
                        <a:pt x="74101" y="0"/>
                      </a:moveTo>
                      <a:cubicBezTo>
                        <a:pt x="65867" y="0"/>
                        <a:pt x="55988" y="1627"/>
                        <a:pt x="49401" y="1627"/>
                      </a:cubicBezTo>
                      <a:cubicBezTo>
                        <a:pt x="46108" y="1627"/>
                        <a:pt x="41167" y="3255"/>
                        <a:pt x="37874" y="3255"/>
                      </a:cubicBezTo>
                      <a:cubicBezTo>
                        <a:pt x="34581" y="3255"/>
                        <a:pt x="29640" y="1627"/>
                        <a:pt x="27994" y="1627"/>
                      </a:cubicBezTo>
                      <a:cubicBezTo>
                        <a:pt x="14820" y="3255"/>
                        <a:pt x="18113" y="6510"/>
                        <a:pt x="8234" y="9765"/>
                      </a:cubicBezTo>
                      <a:cubicBezTo>
                        <a:pt x="4940" y="8137"/>
                        <a:pt x="0" y="11393"/>
                        <a:pt x="0" y="14647"/>
                      </a:cubicBezTo>
                      <a:cubicBezTo>
                        <a:pt x="0" y="17903"/>
                        <a:pt x="6587" y="21157"/>
                        <a:pt x="11527" y="19530"/>
                      </a:cubicBezTo>
                      <a:cubicBezTo>
                        <a:pt x="21408" y="17903"/>
                        <a:pt x="19761" y="19530"/>
                        <a:pt x="31288" y="17903"/>
                      </a:cubicBezTo>
                      <a:cubicBezTo>
                        <a:pt x="34581" y="17903"/>
                        <a:pt x="37874" y="19530"/>
                        <a:pt x="41167" y="17903"/>
                      </a:cubicBezTo>
                      <a:cubicBezTo>
                        <a:pt x="44461" y="17903"/>
                        <a:pt x="47754" y="14647"/>
                        <a:pt x="51047" y="14647"/>
                      </a:cubicBezTo>
                      <a:cubicBezTo>
                        <a:pt x="59281" y="14647"/>
                        <a:pt x="67515" y="16274"/>
                        <a:pt x="74101" y="16274"/>
                      </a:cubicBezTo>
                      <a:cubicBezTo>
                        <a:pt x="77394" y="16274"/>
                        <a:pt x="82335" y="14647"/>
                        <a:pt x="85628" y="14647"/>
                      </a:cubicBezTo>
                      <a:cubicBezTo>
                        <a:pt x="88921" y="14647"/>
                        <a:pt x="93862" y="16274"/>
                        <a:pt x="97155" y="16274"/>
                      </a:cubicBezTo>
                      <a:cubicBezTo>
                        <a:pt x="105389" y="16274"/>
                        <a:pt x="111975" y="17903"/>
                        <a:pt x="118562" y="19530"/>
                      </a:cubicBezTo>
                      <a:cubicBezTo>
                        <a:pt x="130089" y="21157"/>
                        <a:pt x="128443" y="19530"/>
                        <a:pt x="138323" y="21157"/>
                      </a:cubicBezTo>
                      <a:cubicBezTo>
                        <a:pt x="139970" y="21157"/>
                        <a:pt x="139970" y="19530"/>
                        <a:pt x="141616" y="17903"/>
                      </a:cubicBezTo>
                      <a:cubicBezTo>
                        <a:pt x="143263" y="16274"/>
                        <a:pt x="141616" y="14647"/>
                        <a:pt x="139970" y="14647"/>
                      </a:cubicBezTo>
                      <a:cubicBezTo>
                        <a:pt x="130089" y="11393"/>
                        <a:pt x="131736" y="13020"/>
                        <a:pt x="120209" y="9765"/>
                      </a:cubicBezTo>
                      <a:cubicBezTo>
                        <a:pt x="113623" y="8137"/>
                        <a:pt x="107035" y="4883"/>
                        <a:pt x="98802" y="3255"/>
                      </a:cubicBezTo>
                      <a:cubicBezTo>
                        <a:pt x="95509" y="3255"/>
                        <a:pt x="90569" y="3255"/>
                        <a:pt x="87275" y="3255"/>
                      </a:cubicBezTo>
                      <a:cubicBezTo>
                        <a:pt x="82335" y="3255"/>
                        <a:pt x="79042" y="0"/>
                        <a:pt x="7410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2" name="任意多边形: 形状 1311" descr="ddcc4496-c24c-427c-ab34-3b35a3bba5a7"/>
                <p:cNvSpPr/>
                <p:nvPr/>
              </p:nvSpPr>
              <p:spPr>
                <a:xfrm flipH="1">
                  <a:off x="10957604" y="1536051"/>
                  <a:ext cx="185048" cy="486134"/>
                </a:xfrm>
                <a:custGeom>
                  <a:avLst/>
                  <a:gdLst>
                    <a:gd name="connsiteX0" fmla="*/ 184834 w 185048"/>
                    <a:gd name="connsiteY0" fmla="*/ 499 h 486134"/>
                    <a:gd name="connsiteX1" fmla="*/ 160134 w 185048"/>
                    <a:gd name="connsiteY1" fmla="*/ 29794 h 486134"/>
                    <a:gd name="connsiteX2" fmla="*/ 142020 w 185048"/>
                    <a:gd name="connsiteY2" fmla="*/ 62344 h 486134"/>
                    <a:gd name="connsiteX3" fmla="*/ 127200 w 185048"/>
                    <a:gd name="connsiteY3" fmla="*/ 103031 h 486134"/>
                    <a:gd name="connsiteX4" fmla="*/ 118966 w 185048"/>
                    <a:gd name="connsiteY4" fmla="*/ 142091 h 486134"/>
                    <a:gd name="connsiteX5" fmla="*/ 123906 w 185048"/>
                    <a:gd name="connsiteY5" fmla="*/ 187662 h 486134"/>
                    <a:gd name="connsiteX6" fmla="*/ 135434 w 185048"/>
                    <a:gd name="connsiteY6" fmla="*/ 278801 h 486134"/>
                    <a:gd name="connsiteX7" fmla="*/ 132140 w 185048"/>
                    <a:gd name="connsiteY7" fmla="*/ 324371 h 486134"/>
                    <a:gd name="connsiteX8" fmla="*/ 117319 w 185048"/>
                    <a:gd name="connsiteY8" fmla="*/ 366687 h 486134"/>
                    <a:gd name="connsiteX9" fmla="*/ 71213 w 185048"/>
                    <a:gd name="connsiteY9" fmla="*/ 431786 h 486134"/>
                    <a:gd name="connsiteX10" fmla="*/ 51452 w 185048"/>
                    <a:gd name="connsiteY10" fmla="*/ 449689 h 486134"/>
                    <a:gd name="connsiteX11" fmla="*/ 38279 w 185048"/>
                    <a:gd name="connsiteY11" fmla="*/ 459454 h 486134"/>
                    <a:gd name="connsiteX12" fmla="*/ 6991 w 185048"/>
                    <a:gd name="connsiteY12" fmla="*/ 477357 h 486134"/>
                    <a:gd name="connsiteX13" fmla="*/ 405 w 185048"/>
                    <a:gd name="connsiteY13" fmla="*/ 483867 h 486134"/>
                    <a:gd name="connsiteX14" fmla="*/ 11932 w 185048"/>
                    <a:gd name="connsiteY14" fmla="*/ 482240 h 486134"/>
                    <a:gd name="connsiteX15" fmla="*/ 46511 w 185048"/>
                    <a:gd name="connsiteY15" fmla="*/ 464337 h 486134"/>
                    <a:gd name="connsiteX16" fmla="*/ 59686 w 185048"/>
                    <a:gd name="connsiteY16" fmla="*/ 454572 h 486134"/>
                    <a:gd name="connsiteX17" fmla="*/ 81092 w 185048"/>
                    <a:gd name="connsiteY17" fmla="*/ 436669 h 486134"/>
                    <a:gd name="connsiteX18" fmla="*/ 132140 w 185048"/>
                    <a:gd name="connsiteY18" fmla="*/ 371569 h 486134"/>
                    <a:gd name="connsiteX19" fmla="*/ 148607 w 185048"/>
                    <a:gd name="connsiteY19" fmla="*/ 325999 h 486134"/>
                    <a:gd name="connsiteX20" fmla="*/ 156841 w 185048"/>
                    <a:gd name="connsiteY20" fmla="*/ 277174 h 486134"/>
                    <a:gd name="connsiteX21" fmla="*/ 140373 w 185048"/>
                    <a:gd name="connsiteY21" fmla="*/ 181152 h 486134"/>
                    <a:gd name="connsiteX22" fmla="*/ 137080 w 185048"/>
                    <a:gd name="connsiteY22" fmla="*/ 140464 h 486134"/>
                    <a:gd name="connsiteX23" fmla="*/ 145314 w 185048"/>
                    <a:gd name="connsiteY23" fmla="*/ 104658 h 486134"/>
                    <a:gd name="connsiteX24" fmla="*/ 158487 w 185048"/>
                    <a:gd name="connsiteY24" fmla="*/ 65598 h 486134"/>
                    <a:gd name="connsiteX25" fmla="*/ 173307 w 185048"/>
                    <a:gd name="connsiteY25" fmla="*/ 33049 h 486134"/>
                    <a:gd name="connsiteX26" fmla="*/ 184834 w 185048"/>
                    <a:gd name="connsiteY26" fmla="*/ 499 h 486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85048" h="486134">
                      <a:moveTo>
                        <a:pt x="184834" y="499"/>
                      </a:moveTo>
                      <a:cubicBezTo>
                        <a:pt x="183188" y="-2757"/>
                        <a:pt x="170014" y="10264"/>
                        <a:pt x="160134" y="29794"/>
                      </a:cubicBezTo>
                      <a:cubicBezTo>
                        <a:pt x="150254" y="47697"/>
                        <a:pt x="146961" y="54207"/>
                        <a:pt x="142020" y="62344"/>
                      </a:cubicBezTo>
                      <a:cubicBezTo>
                        <a:pt x="138727" y="70481"/>
                        <a:pt x="133787" y="80247"/>
                        <a:pt x="127200" y="103031"/>
                      </a:cubicBezTo>
                      <a:cubicBezTo>
                        <a:pt x="123906" y="114424"/>
                        <a:pt x="118966" y="127444"/>
                        <a:pt x="118966" y="142091"/>
                      </a:cubicBezTo>
                      <a:cubicBezTo>
                        <a:pt x="117319" y="156739"/>
                        <a:pt x="122260" y="171386"/>
                        <a:pt x="123906" y="187662"/>
                      </a:cubicBezTo>
                      <a:cubicBezTo>
                        <a:pt x="128846" y="218584"/>
                        <a:pt x="137080" y="249507"/>
                        <a:pt x="135434" y="278801"/>
                      </a:cubicBezTo>
                      <a:cubicBezTo>
                        <a:pt x="135434" y="293450"/>
                        <a:pt x="135434" y="309724"/>
                        <a:pt x="132140" y="324371"/>
                      </a:cubicBezTo>
                      <a:cubicBezTo>
                        <a:pt x="128846" y="339019"/>
                        <a:pt x="123906" y="353667"/>
                        <a:pt x="117319" y="366687"/>
                      </a:cubicBezTo>
                      <a:cubicBezTo>
                        <a:pt x="105793" y="392727"/>
                        <a:pt x="87679" y="415512"/>
                        <a:pt x="71213" y="431786"/>
                      </a:cubicBezTo>
                      <a:cubicBezTo>
                        <a:pt x="62979" y="439924"/>
                        <a:pt x="56392" y="444806"/>
                        <a:pt x="51452" y="449689"/>
                      </a:cubicBezTo>
                      <a:cubicBezTo>
                        <a:pt x="46511" y="454572"/>
                        <a:pt x="43218" y="456199"/>
                        <a:pt x="38279" y="459454"/>
                      </a:cubicBezTo>
                      <a:cubicBezTo>
                        <a:pt x="31691" y="464337"/>
                        <a:pt x="25105" y="469219"/>
                        <a:pt x="6991" y="477357"/>
                      </a:cubicBezTo>
                      <a:cubicBezTo>
                        <a:pt x="405" y="480612"/>
                        <a:pt x="405" y="482240"/>
                        <a:pt x="405" y="483867"/>
                      </a:cubicBezTo>
                      <a:cubicBezTo>
                        <a:pt x="-1242" y="487121"/>
                        <a:pt x="2051" y="487121"/>
                        <a:pt x="11932" y="482240"/>
                      </a:cubicBezTo>
                      <a:cubicBezTo>
                        <a:pt x="31691" y="474102"/>
                        <a:pt x="38279" y="470847"/>
                        <a:pt x="46511" y="464337"/>
                      </a:cubicBezTo>
                      <a:cubicBezTo>
                        <a:pt x="49805" y="462709"/>
                        <a:pt x="54745" y="459454"/>
                        <a:pt x="59686" y="454572"/>
                      </a:cubicBezTo>
                      <a:cubicBezTo>
                        <a:pt x="64626" y="451317"/>
                        <a:pt x="71213" y="444806"/>
                        <a:pt x="81092" y="436669"/>
                      </a:cubicBezTo>
                      <a:cubicBezTo>
                        <a:pt x="99206" y="420395"/>
                        <a:pt x="117319" y="399236"/>
                        <a:pt x="132140" y="371569"/>
                      </a:cubicBezTo>
                      <a:cubicBezTo>
                        <a:pt x="138727" y="358549"/>
                        <a:pt x="143666" y="342274"/>
                        <a:pt x="148607" y="325999"/>
                      </a:cubicBezTo>
                      <a:cubicBezTo>
                        <a:pt x="151900" y="309724"/>
                        <a:pt x="156841" y="295077"/>
                        <a:pt x="156841" y="277174"/>
                      </a:cubicBezTo>
                      <a:cubicBezTo>
                        <a:pt x="158487" y="242996"/>
                        <a:pt x="145314" y="210446"/>
                        <a:pt x="140373" y="181152"/>
                      </a:cubicBezTo>
                      <a:cubicBezTo>
                        <a:pt x="137080" y="166503"/>
                        <a:pt x="137080" y="153484"/>
                        <a:pt x="137080" y="140464"/>
                      </a:cubicBezTo>
                      <a:cubicBezTo>
                        <a:pt x="137080" y="127444"/>
                        <a:pt x="142020" y="114424"/>
                        <a:pt x="145314" y="104658"/>
                      </a:cubicBezTo>
                      <a:cubicBezTo>
                        <a:pt x="151900" y="81874"/>
                        <a:pt x="155193" y="73737"/>
                        <a:pt x="158487" y="65598"/>
                      </a:cubicBezTo>
                      <a:cubicBezTo>
                        <a:pt x="161781" y="57461"/>
                        <a:pt x="163427" y="49324"/>
                        <a:pt x="173307" y="33049"/>
                      </a:cubicBezTo>
                      <a:cubicBezTo>
                        <a:pt x="178247" y="20029"/>
                        <a:pt x="186481" y="3753"/>
                        <a:pt x="184834" y="49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3" name="任意多边形: 形状 1312" descr="caf3db08-f9f4-42f5-b3b8-51a3ce632c8f"/>
                <p:cNvSpPr/>
                <p:nvPr/>
              </p:nvSpPr>
              <p:spPr>
                <a:xfrm flipH="1">
                  <a:off x="11074314" y="1701881"/>
                  <a:ext cx="117589" cy="324799"/>
                </a:xfrm>
                <a:custGeom>
                  <a:avLst/>
                  <a:gdLst>
                    <a:gd name="connsiteX0" fmla="*/ 108936 w 117589"/>
                    <a:gd name="connsiteY0" fmla="*/ 674 h 324799"/>
                    <a:gd name="connsiteX1" fmla="*/ 84236 w 117589"/>
                    <a:gd name="connsiteY1" fmla="*/ 10439 h 324799"/>
                    <a:gd name="connsiteX2" fmla="*/ 59536 w 117589"/>
                    <a:gd name="connsiteY2" fmla="*/ 28342 h 324799"/>
                    <a:gd name="connsiteX3" fmla="*/ 23308 w 117589"/>
                    <a:gd name="connsiteY3" fmla="*/ 72285 h 324799"/>
                    <a:gd name="connsiteX4" fmla="*/ 11781 w 117589"/>
                    <a:gd name="connsiteY4" fmla="*/ 103206 h 324799"/>
                    <a:gd name="connsiteX5" fmla="*/ 1901 w 117589"/>
                    <a:gd name="connsiteY5" fmla="*/ 135757 h 324799"/>
                    <a:gd name="connsiteX6" fmla="*/ 1901 w 117589"/>
                    <a:gd name="connsiteY6" fmla="*/ 202484 h 324799"/>
                    <a:gd name="connsiteX7" fmla="*/ 5195 w 117589"/>
                    <a:gd name="connsiteY7" fmla="*/ 231780 h 324799"/>
                    <a:gd name="connsiteX8" fmla="*/ 6842 w 117589"/>
                    <a:gd name="connsiteY8" fmla="*/ 259447 h 324799"/>
                    <a:gd name="connsiteX9" fmla="*/ 13428 w 117589"/>
                    <a:gd name="connsiteY9" fmla="*/ 288742 h 324799"/>
                    <a:gd name="connsiteX10" fmla="*/ 26601 w 117589"/>
                    <a:gd name="connsiteY10" fmla="*/ 313155 h 324799"/>
                    <a:gd name="connsiteX11" fmla="*/ 43069 w 117589"/>
                    <a:gd name="connsiteY11" fmla="*/ 322919 h 324799"/>
                    <a:gd name="connsiteX12" fmla="*/ 56243 w 117589"/>
                    <a:gd name="connsiteY12" fmla="*/ 322919 h 324799"/>
                    <a:gd name="connsiteX13" fmla="*/ 49655 w 117589"/>
                    <a:gd name="connsiteY13" fmla="*/ 318036 h 324799"/>
                    <a:gd name="connsiteX14" fmla="*/ 38130 w 117589"/>
                    <a:gd name="connsiteY14" fmla="*/ 308272 h 324799"/>
                    <a:gd name="connsiteX15" fmla="*/ 29896 w 117589"/>
                    <a:gd name="connsiteY15" fmla="*/ 288742 h 324799"/>
                    <a:gd name="connsiteX16" fmla="*/ 26601 w 117589"/>
                    <a:gd name="connsiteY16" fmla="*/ 259447 h 324799"/>
                    <a:gd name="connsiteX17" fmla="*/ 24955 w 117589"/>
                    <a:gd name="connsiteY17" fmla="*/ 233407 h 324799"/>
                    <a:gd name="connsiteX18" fmla="*/ 20015 w 117589"/>
                    <a:gd name="connsiteY18" fmla="*/ 204111 h 324799"/>
                    <a:gd name="connsiteX19" fmla="*/ 23308 w 117589"/>
                    <a:gd name="connsiteY19" fmla="*/ 140639 h 324799"/>
                    <a:gd name="connsiteX20" fmla="*/ 26601 w 117589"/>
                    <a:gd name="connsiteY20" fmla="*/ 109717 h 324799"/>
                    <a:gd name="connsiteX21" fmla="*/ 38130 w 117589"/>
                    <a:gd name="connsiteY21" fmla="*/ 80422 h 324799"/>
                    <a:gd name="connsiteX22" fmla="*/ 69416 w 117589"/>
                    <a:gd name="connsiteY22" fmla="*/ 36479 h 324799"/>
                    <a:gd name="connsiteX23" fmla="*/ 90823 w 117589"/>
                    <a:gd name="connsiteY23" fmla="*/ 18577 h 324799"/>
                    <a:gd name="connsiteX24" fmla="*/ 112231 w 117589"/>
                    <a:gd name="connsiteY24" fmla="*/ 7184 h 324799"/>
                    <a:gd name="connsiteX25" fmla="*/ 117170 w 117589"/>
                    <a:gd name="connsiteY25" fmla="*/ 2302 h 324799"/>
                    <a:gd name="connsiteX26" fmla="*/ 108936 w 117589"/>
                    <a:gd name="connsiteY26" fmla="*/ 674 h 32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7589" h="324799">
                      <a:moveTo>
                        <a:pt x="108936" y="674"/>
                      </a:moveTo>
                      <a:cubicBezTo>
                        <a:pt x="95763" y="3929"/>
                        <a:pt x="90823" y="7184"/>
                        <a:pt x="84236" y="10439"/>
                      </a:cubicBezTo>
                      <a:cubicBezTo>
                        <a:pt x="79297" y="13694"/>
                        <a:pt x="72709" y="16949"/>
                        <a:pt x="59536" y="28342"/>
                      </a:cubicBezTo>
                      <a:cubicBezTo>
                        <a:pt x="46362" y="39735"/>
                        <a:pt x="33189" y="54382"/>
                        <a:pt x="23308" y="72285"/>
                      </a:cubicBezTo>
                      <a:cubicBezTo>
                        <a:pt x="18369" y="82049"/>
                        <a:pt x="15076" y="93442"/>
                        <a:pt x="11781" y="103206"/>
                      </a:cubicBezTo>
                      <a:cubicBezTo>
                        <a:pt x="8488" y="114599"/>
                        <a:pt x="3549" y="124365"/>
                        <a:pt x="1901" y="135757"/>
                      </a:cubicBezTo>
                      <a:cubicBezTo>
                        <a:pt x="-1392" y="158542"/>
                        <a:pt x="255" y="182954"/>
                        <a:pt x="1901" y="202484"/>
                      </a:cubicBezTo>
                      <a:cubicBezTo>
                        <a:pt x="1901" y="212250"/>
                        <a:pt x="3549" y="222014"/>
                        <a:pt x="5195" y="231780"/>
                      </a:cubicBezTo>
                      <a:cubicBezTo>
                        <a:pt x="6842" y="241544"/>
                        <a:pt x="5195" y="251310"/>
                        <a:pt x="6842" y="259447"/>
                      </a:cubicBezTo>
                      <a:cubicBezTo>
                        <a:pt x="8488" y="275722"/>
                        <a:pt x="10135" y="282232"/>
                        <a:pt x="13428" y="288742"/>
                      </a:cubicBezTo>
                      <a:cubicBezTo>
                        <a:pt x="16722" y="295252"/>
                        <a:pt x="16722" y="301762"/>
                        <a:pt x="26601" y="313155"/>
                      </a:cubicBezTo>
                      <a:cubicBezTo>
                        <a:pt x="31542" y="318036"/>
                        <a:pt x="38130" y="321292"/>
                        <a:pt x="43069" y="322919"/>
                      </a:cubicBezTo>
                      <a:cubicBezTo>
                        <a:pt x="51303" y="326175"/>
                        <a:pt x="56243" y="324548"/>
                        <a:pt x="56243" y="322919"/>
                      </a:cubicBezTo>
                      <a:cubicBezTo>
                        <a:pt x="56243" y="321292"/>
                        <a:pt x="52949" y="319665"/>
                        <a:pt x="49655" y="318036"/>
                      </a:cubicBezTo>
                      <a:cubicBezTo>
                        <a:pt x="46362" y="316409"/>
                        <a:pt x="41423" y="313155"/>
                        <a:pt x="38130" y="308272"/>
                      </a:cubicBezTo>
                      <a:cubicBezTo>
                        <a:pt x="31542" y="300135"/>
                        <a:pt x="31542" y="293625"/>
                        <a:pt x="29896" y="288742"/>
                      </a:cubicBezTo>
                      <a:cubicBezTo>
                        <a:pt x="28249" y="283859"/>
                        <a:pt x="28249" y="275722"/>
                        <a:pt x="26601" y="259447"/>
                      </a:cubicBezTo>
                      <a:cubicBezTo>
                        <a:pt x="24955" y="251310"/>
                        <a:pt x="26601" y="241544"/>
                        <a:pt x="24955" y="233407"/>
                      </a:cubicBezTo>
                      <a:cubicBezTo>
                        <a:pt x="23308" y="223641"/>
                        <a:pt x="20015" y="213877"/>
                        <a:pt x="20015" y="204111"/>
                      </a:cubicBezTo>
                      <a:cubicBezTo>
                        <a:pt x="18369" y="182954"/>
                        <a:pt x="21662" y="161797"/>
                        <a:pt x="23308" y="140639"/>
                      </a:cubicBezTo>
                      <a:cubicBezTo>
                        <a:pt x="24955" y="130874"/>
                        <a:pt x="24955" y="119482"/>
                        <a:pt x="26601" y="109717"/>
                      </a:cubicBezTo>
                      <a:cubicBezTo>
                        <a:pt x="29896" y="99952"/>
                        <a:pt x="33189" y="90186"/>
                        <a:pt x="38130" y="80422"/>
                      </a:cubicBezTo>
                      <a:cubicBezTo>
                        <a:pt x="46362" y="62519"/>
                        <a:pt x="59536" y="47872"/>
                        <a:pt x="69416" y="36479"/>
                      </a:cubicBezTo>
                      <a:cubicBezTo>
                        <a:pt x="80943" y="25087"/>
                        <a:pt x="85884" y="21832"/>
                        <a:pt x="90823" y="18577"/>
                      </a:cubicBezTo>
                      <a:cubicBezTo>
                        <a:pt x="95763" y="15322"/>
                        <a:pt x="100704" y="12067"/>
                        <a:pt x="112231" y="7184"/>
                      </a:cubicBezTo>
                      <a:cubicBezTo>
                        <a:pt x="117170" y="5557"/>
                        <a:pt x="117170" y="3929"/>
                        <a:pt x="117170" y="2302"/>
                      </a:cubicBezTo>
                      <a:cubicBezTo>
                        <a:pt x="118817" y="674"/>
                        <a:pt x="115524" y="-953"/>
                        <a:pt x="108936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4" name="任意多边形: 形状 1313" descr="bfff3c51-9576-4f91-a89c-ba8c95f2f465"/>
                <p:cNvSpPr/>
                <p:nvPr/>
              </p:nvSpPr>
              <p:spPr>
                <a:xfrm flipH="1">
                  <a:off x="10934352" y="1343530"/>
                  <a:ext cx="146967" cy="364044"/>
                </a:xfrm>
                <a:custGeom>
                  <a:avLst/>
                  <a:gdLst>
                    <a:gd name="connsiteX0" fmla="*/ 146556 w 146967"/>
                    <a:gd name="connsiteY0" fmla="*/ 973 h 364044"/>
                    <a:gd name="connsiteX1" fmla="*/ 139970 w 146967"/>
                    <a:gd name="connsiteY1" fmla="*/ 4229 h 364044"/>
                    <a:gd name="connsiteX2" fmla="*/ 123502 w 146967"/>
                    <a:gd name="connsiteY2" fmla="*/ 25386 h 364044"/>
                    <a:gd name="connsiteX3" fmla="*/ 105389 w 146967"/>
                    <a:gd name="connsiteY3" fmla="*/ 51426 h 364044"/>
                    <a:gd name="connsiteX4" fmla="*/ 74101 w 146967"/>
                    <a:gd name="connsiteY4" fmla="*/ 100251 h 364044"/>
                    <a:gd name="connsiteX5" fmla="*/ 59281 w 146967"/>
                    <a:gd name="connsiteY5" fmla="*/ 131174 h 364044"/>
                    <a:gd name="connsiteX6" fmla="*/ 42815 w 146967"/>
                    <a:gd name="connsiteY6" fmla="*/ 160468 h 364044"/>
                    <a:gd name="connsiteX7" fmla="*/ 21407 w 146967"/>
                    <a:gd name="connsiteY7" fmla="*/ 225569 h 364044"/>
                    <a:gd name="connsiteX8" fmla="*/ 13173 w 146967"/>
                    <a:gd name="connsiteY8" fmla="*/ 254863 h 364044"/>
                    <a:gd name="connsiteX9" fmla="*/ 4940 w 146967"/>
                    <a:gd name="connsiteY9" fmla="*/ 282531 h 364044"/>
                    <a:gd name="connsiteX10" fmla="*/ 0 w 146967"/>
                    <a:gd name="connsiteY10" fmla="*/ 339494 h 364044"/>
                    <a:gd name="connsiteX11" fmla="*/ 3293 w 146967"/>
                    <a:gd name="connsiteY11" fmla="*/ 363907 h 364044"/>
                    <a:gd name="connsiteX12" fmla="*/ 13173 w 146967"/>
                    <a:gd name="connsiteY12" fmla="*/ 337867 h 364044"/>
                    <a:gd name="connsiteX13" fmla="*/ 23054 w 146967"/>
                    <a:gd name="connsiteY13" fmla="*/ 282531 h 364044"/>
                    <a:gd name="connsiteX14" fmla="*/ 31288 w 146967"/>
                    <a:gd name="connsiteY14" fmla="*/ 256492 h 364044"/>
                    <a:gd name="connsiteX15" fmla="*/ 36227 w 146967"/>
                    <a:gd name="connsiteY15" fmla="*/ 227196 h 364044"/>
                    <a:gd name="connsiteX16" fmla="*/ 59281 w 146967"/>
                    <a:gd name="connsiteY16" fmla="*/ 165351 h 364044"/>
                    <a:gd name="connsiteX17" fmla="*/ 70808 w 146967"/>
                    <a:gd name="connsiteY17" fmla="*/ 134428 h 364044"/>
                    <a:gd name="connsiteX18" fmla="*/ 85628 w 146967"/>
                    <a:gd name="connsiteY18" fmla="*/ 105134 h 364044"/>
                    <a:gd name="connsiteX19" fmla="*/ 113623 w 146967"/>
                    <a:gd name="connsiteY19" fmla="*/ 54681 h 364044"/>
                    <a:gd name="connsiteX20" fmla="*/ 130089 w 146967"/>
                    <a:gd name="connsiteY20" fmla="*/ 28641 h 364044"/>
                    <a:gd name="connsiteX21" fmla="*/ 144909 w 146967"/>
                    <a:gd name="connsiteY21" fmla="*/ 7483 h 364044"/>
                    <a:gd name="connsiteX22" fmla="*/ 146556 w 146967"/>
                    <a:gd name="connsiteY22" fmla="*/ 973 h 364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46967" h="364044">
                      <a:moveTo>
                        <a:pt x="146556" y="973"/>
                      </a:moveTo>
                      <a:cubicBezTo>
                        <a:pt x="146556" y="-654"/>
                        <a:pt x="144909" y="-654"/>
                        <a:pt x="139970" y="4229"/>
                      </a:cubicBezTo>
                      <a:cubicBezTo>
                        <a:pt x="130089" y="13993"/>
                        <a:pt x="126796" y="18876"/>
                        <a:pt x="123502" y="25386"/>
                      </a:cubicBezTo>
                      <a:cubicBezTo>
                        <a:pt x="120209" y="30269"/>
                        <a:pt x="115269" y="36779"/>
                        <a:pt x="105389" y="51426"/>
                      </a:cubicBezTo>
                      <a:cubicBezTo>
                        <a:pt x="95508" y="66074"/>
                        <a:pt x="83982" y="80721"/>
                        <a:pt x="74101" y="100251"/>
                      </a:cubicBezTo>
                      <a:cubicBezTo>
                        <a:pt x="69162" y="110017"/>
                        <a:pt x="64221" y="119781"/>
                        <a:pt x="59281" y="131174"/>
                      </a:cubicBezTo>
                      <a:cubicBezTo>
                        <a:pt x="54340" y="140938"/>
                        <a:pt x="47754" y="150704"/>
                        <a:pt x="42815" y="160468"/>
                      </a:cubicBezTo>
                      <a:cubicBezTo>
                        <a:pt x="34581" y="181626"/>
                        <a:pt x="27994" y="204411"/>
                        <a:pt x="21407" y="225569"/>
                      </a:cubicBezTo>
                      <a:cubicBezTo>
                        <a:pt x="18113" y="235333"/>
                        <a:pt x="16467" y="245099"/>
                        <a:pt x="13173" y="254863"/>
                      </a:cubicBezTo>
                      <a:cubicBezTo>
                        <a:pt x="11527" y="264629"/>
                        <a:pt x="6587" y="272766"/>
                        <a:pt x="4940" y="282531"/>
                      </a:cubicBezTo>
                      <a:cubicBezTo>
                        <a:pt x="-1647" y="316709"/>
                        <a:pt x="3293" y="310199"/>
                        <a:pt x="0" y="339494"/>
                      </a:cubicBezTo>
                      <a:cubicBezTo>
                        <a:pt x="0" y="349258"/>
                        <a:pt x="0" y="362278"/>
                        <a:pt x="3293" y="363907"/>
                      </a:cubicBezTo>
                      <a:cubicBezTo>
                        <a:pt x="6587" y="365534"/>
                        <a:pt x="11527" y="352514"/>
                        <a:pt x="13173" y="337867"/>
                      </a:cubicBezTo>
                      <a:cubicBezTo>
                        <a:pt x="16467" y="310199"/>
                        <a:pt x="16467" y="315081"/>
                        <a:pt x="23054" y="282531"/>
                      </a:cubicBezTo>
                      <a:cubicBezTo>
                        <a:pt x="24700" y="274393"/>
                        <a:pt x="27994" y="266256"/>
                        <a:pt x="31288" y="256492"/>
                      </a:cubicBezTo>
                      <a:cubicBezTo>
                        <a:pt x="32934" y="246726"/>
                        <a:pt x="34581" y="236962"/>
                        <a:pt x="36227" y="227196"/>
                      </a:cubicBezTo>
                      <a:cubicBezTo>
                        <a:pt x="42815" y="207666"/>
                        <a:pt x="51047" y="186509"/>
                        <a:pt x="59281" y="165351"/>
                      </a:cubicBezTo>
                      <a:cubicBezTo>
                        <a:pt x="62574" y="155586"/>
                        <a:pt x="65867" y="144194"/>
                        <a:pt x="70808" y="134428"/>
                      </a:cubicBezTo>
                      <a:cubicBezTo>
                        <a:pt x="75748" y="124664"/>
                        <a:pt x="80688" y="114898"/>
                        <a:pt x="85628" y="105134"/>
                      </a:cubicBezTo>
                      <a:cubicBezTo>
                        <a:pt x="95508" y="85604"/>
                        <a:pt x="105389" y="69329"/>
                        <a:pt x="113623" y="54681"/>
                      </a:cubicBezTo>
                      <a:cubicBezTo>
                        <a:pt x="121855" y="40033"/>
                        <a:pt x="126796" y="35150"/>
                        <a:pt x="130089" y="28641"/>
                      </a:cubicBezTo>
                      <a:cubicBezTo>
                        <a:pt x="133382" y="23759"/>
                        <a:pt x="136675" y="18876"/>
                        <a:pt x="144909" y="7483"/>
                      </a:cubicBezTo>
                      <a:cubicBezTo>
                        <a:pt x="148202" y="2602"/>
                        <a:pt x="146556" y="2602"/>
                        <a:pt x="146556" y="97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5" name="任意多边形: 形状 1314" descr="fd2dac80-8bc0-4b19-bdec-e5e5a79230e8"/>
                <p:cNvSpPr/>
                <p:nvPr/>
              </p:nvSpPr>
              <p:spPr>
                <a:xfrm flipH="1">
                  <a:off x="10756919" y="1517020"/>
                  <a:ext cx="224081" cy="219154"/>
                </a:xfrm>
                <a:custGeom>
                  <a:avLst/>
                  <a:gdLst>
                    <a:gd name="connsiteX0" fmla="*/ 92345 w 224081"/>
                    <a:gd name="connsiteY0" fmla="*/ 0 h 219154"/>
                    <a:gd name="connsiteX1" fmla="*/ 82464 w 224081"/>
                    <a:gd name="connsiteY1" fmla="*/ 3255 h 219154"/>
                    <a:gd name="connsiteX2" fmla="*/ 92345 w 224081"/>
                    <a:gd name="connsiteY2" fmla="*/ 8137 h 219154"/>
                    <a:gd name="connsiteX3" fmla="*/ 126925 w 224081"/>
                    <a:gd name="connsiteY3" fmla="*/ 19530 h 219154"/>
                    <a:gd name="connsiteX4" fmla="*/ 163153 w 224081"/>
                    <a:gd name="connsiteY4" fmla="*/ 42315 h 219154"/>
                    <a:gd name="connsiteX5" fmla="*/ 202673 w 224081"/>
                    <a:gd name="connsiteY5" fmla="*/ 107415 h 219154"/>
                    <a:gd name="connsiteX6" fmla="*/ 209260 w 224081"/>
                    <a:gd name="connsiteY6" fmla="*/ 151358 h 219154"/>
                    <a:gd name="connsiteX7" fmla="*/ 194440 w 224081"/>
                    <a:gd name="connsiteY7" fmla="*/ 188790 h 219154"/>
                    <a:gd name="connsiteX8" fmla="*/ 158213 w 224081"/>
                    <a:gd name="connsiteY8" fmla="*/ 200183 h 219154"/>
                    <a:gd name="connsiteX9" fmla="*/ 113752 w 224081"/>
                    <a:gd name="connsiteY9" fmla="*/ 192046 h 219154"/>
                    <a:gd name="connsiteX10" fmla="*/ 75878 w 224081"/>
                    <a:gd name="connsiteY10" fmla="*/ 177397 h 219154"/>
                    <a:gd name="connsiteX11" fmla="*/ 47883 w 224081"/>
                    <a:gd name="connsiteY11" fmla="*/ 154613 h 219154"/>
                    <a:gd name="connsiteX12" fmla="*/ 28124 w 224081"/>
                    <a:gd name="connsiteY12" fmla="*/ 120435 h 219154"/>
                    <a:gd name="connsiteX13" fmla="*/ 16597 w 224081"/>
                    <a:gd name="connsiteY13" fmla="*/ 87885 h 219154"/>
                    <a:gd name="connsiteX14" fmla="*/ 11656 w 224081"/>
                    <a:gd name="connsiteY14" fmla="*/ 65101 h 219154"/>
                    <a:gd name="connsiteX15" fmla="*/ 6716 w 224081"/>
                    <a:gd name="connsiteY15" fmla="*/ 50453 h 219154"/>
                    <a:gd name="connsiteX16" fmla="*/ 1777 w 224081"/>
                    <a:gd name="connsiteY16" fmla="*/ 87885 h 219154"/>
                    <a:gd name="connsiteX17" fmla="*/ 11656 w 224081"/>
                    <a:gd name="connsiteY17" fmla="*/ 125318 h 219154"/>
                    <a:gd name="connsiteX18" fmla="*/ 33063 w 224081"/>
                    <a:gd name="connsiteY18" fmla="*/ 166005 h 219154"/>
                    <a:gd name="connsiteX19" fmla="*/ 65998 w 224081"/>
                    <a:gd name="connsiteY19" fmla="*/ 192046 h 219154"/>
                    <a:gd name="connsiteX20" fmla="*/ 108811 w 224081"/>
                    <a:gd name="connsiteY20" fmla="*/ 206693 h 219154"/>
                    <a:gd name="connsiteX21" fmla="*/ 156565 w 224081"/>
                    <a:gd name="connsiteY21" fmla="*/ 218086 h 219154"/>
                    <a:gd name="connsiteX22" fmla="*/ 184560 w 224081"/>
                    <a:gd name="connsiteY22" fmla="*/ 216457 h 219154"/>
                    <a:gd name="connsiteX23" fmla="*/ 209260 w 224081"/>
                    <a:gd name="connsiteY23" fmla="*/ 201810 h 219154"/>
                    <a:gd name="connsiteX24" fmla="*/ 224081 w 224081"/>
                    <a:gd name="connsiteY24" fmla="*/ 151358 h 219154"/>
                    <a:gd name="connsiteX25" fmla="*/ 217494 w 224081"/>
                    <a:gd name="connsiteY25" fmla="*/ 102532 h 219154"/>
                    <a:gd name="connsiteX26" fmla="*/ 169740 w 224081"/>
                    <a:gd name="connsiteY26" fmla="*/ 30923 h 219154"/>
                    <a:gd name="connsiteX27" fmla="*/ 130218 w 224081"/>
                    <a:gd name="connsiteY27" fmla="*/ 8137 h 219154"/>
                    <a:gd name="connsiteX28" fmla="*/ 92345 w 224081"/>
                    <a:gd name="connsiteY28" fmla="*/ 0 h 219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24081" h="219154">
                      <a:moveTo>
                        <a:pt x="92345" y="0"/>
                      </a:moveTo>
                      <a:cubicBezTo>
                        <a:pt x="84111" y="0"/>
                        <a:pt x="84111" y="1627"/>
                        <a:pt x="82464" y="3255"/>
                      </a:cubicBezTo>
                      <a:cubicBezTo>
                        <a:pt x="80818" y="4883"/>
                        <a:pt x="82464" y="6510"/>
                        <a:pt x="92345" y="8137"/>
                      </a:cubicBezTo>
                      <a:cubicBezTo>
                        <a:pt x="112105" y="13020"/>
                        <a:pt x="118691" y="16275"/>
                        <a:pt x="126925" y="19530"/>
                      </a:cubicBezTo>
                      <a:cubicBezTo>
                        <a:pt x="135159" y="22785"/>
                        <a:pt x="145038" y="27668"/>
                        <a:pt x="163153" y="42315"/>
                      </a:cubicBezTo>
                      <a:cubicBezTo>
                        <a:pt x="181267" y="58590"/>
                        <a:pt x="194440" y="81375"/>
                        <a:pt x="202673" y="107415"/>
                      </a:cubicBezTo>
                      <a:cubicBezTo>
                        <a:pt x="207614" y="120435"/>
                        <a:pt x="209260" y="135083"/>
                        <a:pt x="209260" y="151358"/>
                      </a:cubicBezTo>
                      <a:cubicBezTo>
                        <a:pt x="209260" y="166005"/>
                        <a:pt x="202673" y="180653"/>
                        <a:pt x="194440" y="188790"/>
                      </a:cubicBezTo>
                      <a:cubicBezTo>
                        <a:pt x="186206" y="198556"/>
                        <a:pt x="173033" y="201810"/>
                        <a:pt x="158213" y="200183"/>
                      </a:cubicBezTo>
                      <a:cubicBezTo>
                        <a:pt x="143392" y="198556"/>
                        <a:pt x="126925" y="195300"/>
                        <a:pt x="113752" y="192046"/>
                      </a:cubicBezTo>
                      <a:cubicBezTo>
                        <a:pt x="98932" y="187163"/>
                        <a:pt x="87405" y="183907"/>
                        <a:pt x="75878" y="177397"/>
                      </a:cubicBezTo>
                      <a:cubicBezTo>
                        <a:pt x="64351" y="170888"/>
                        <a:pt x="54471" y="161123"/>
                        <a:pt x="47883" y="154613"/>
                      </a:cubicBezTo>
                      <a:cubicBezTo>
                        <a:pt x="34710" y="138338"/>
                        <a:pt x="31417" y="128572"/>
                        <a:pt x="28124" y="120435"/>
                      </a:cubicBezTo>
                      <a:cubicBezTo>
                        <a:pt x="24831" y="112298"/>
                        <a:pt x="21536" y="105788"/>
                        <a:pt x="16597" y="87885"/>
                      </a:cubicBezTo>
                      <a:cubicBezTo>
                        <a:pt x="14950" y="79748"/>
                        <a:pt x="13304" y="71611"/>
                        <a:pt x="11656" y="65101"/>
                      </a:cubicBezTo>
                      <a:cubicBezTo>
                        <a:pt x="8363" y="55335"/>
                        <a:pt x="6716" y="50453"/>
                        <a:pt x="6716" y="50453"/>
                      </a:cubicBezTo>
                      <a:cubicBezTo>
                        <a:pt x="3423" y="47198"/>
                        <a:pt x="-3164" y="66728"/>
                        <a:pt x="1777" y="87885"/>
                      </a:cubicBezTo>
                      <a:cubicBezTo>
                        <a:pt x="5070" y="107415"/>
                        <a:pt x="8363" y="115552"/>
                        <a:pt x="11656" y="125318"/>
                      </a:cubicBezTo>
                      <a:cubicBezTo>
                        <a:pt x="14950" y="133455"/>
                        <a:pt x="16597" y="144848"/>
                        <a:pt x="33063" y="166005"/>
                      </a:cubicBezTo>
                      <a:cubicBezTo>
                        <a:pt x="42944" y="177397"/>
                        <a:pt x="52824" y="185536"/>
                        <a:pt x="65998" y="192046"/>
                      </a:cubicBezTo>
                      <a:cubicBezTo>
                        <a:pt x="79171" y="198556"/>
                        <a:pt x="93991" y="201810"/>
                        <a:pt x="108811" y="206693"/>
                      </a:cubicBezTo>
                      <a:cubicBezTo>
                        <a:pt x="123632" y="211576"/>
                        <a:pt x="138452" y="216457"/>
                        <a:pt x="156565" y="218086"/>
                      </a:cubicBezTo>
                      <a:cubicBezTo>
                        <a:pt x="164799" y="219713"/>
                        <a:pt x="174680" y="219713"/>
                        <a:pt x="184560" y="216457"/>
                      </a:cubicBezTo>
                      <a:cubicBezTo>
                        <a:pt x="194440" y="214830"/>
                        <a:pt x="202673" y="208320"/>
                        <a:pt x="209260" y="201810"/>
                      </a:cubicBezTo>
                      <a:cubicBezTo>
                        <a:pt x="222434" y="185536"/>
                        <a:pt x="222434" y="167633"/>
                        <a:pt x="224081" y="151358"/>
                      </a:cubicBezTo>
                      <a:cubicBezTo>
                        <a:pt x="224081" y="135083"/>
                        <a:pt x="222434" y="118808"/>
                        <a:pt x="217494" y="102532"/>
                      </a:cubicBezTo>
                      <a:cubicBezTo>
                        <a:pt x="207614" y="73238"/>
                        <a:pt x="189500" y="47198"/>
                        <a:pt x="169740" y="30923"/>
                      </a:cubicBezTo>
                      <a:cubicBezTo>
                        <a:pt x="149979" y="16275"/>
                        <a:pt x="138452" y="13020"/>
                        <a:pt x="130218" y="8137"/>
                      </a:cubicBezTo>
                      <a:cubicBezTo>
                        <a:pt x="121986" y="4883"/>
                        <a:pt x="113752" y="1627"/>
                        <a:pt x="9234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6" name="任意多边形: 形状 1315" descr="55edf82b-c1cc-490b-9724-7882345c3a02"/>
                <p:cNvSpPr/>
                <p:nvPr/>
              </p:nvSpPr>
              <p:spPr>
                <a:xfrm flipH="1">
                  <a:off x="10891801" y="1359711"/>
                  <a:ext cx="33082" cy="159260"/>
                </a:xfrm>
                <a:custGeom>
                  <a:avLst/>
                  <a:gdLst>
                    <a:gd name="connsiteX0" fmla="*/ 23054 w 33082"/>
                    <a:gd name="connsiteY0" fmla="*/ 1070 h 159260"/>
                    <a:gd name="connsiteX1" fmla="*/ 19761 w 33082"/>
                    <a:gd name="connsiteY1" fmla="*/ 2697 h 159260"/>
                    <a:gd name="connsiteX2" fmla="*/ 11527 w 33082"/>
                    <a:gd name="connsiteY2" fmla="*/ 25481 h 159260"/>
                    <a:gd name="connsiteX3" fmla="*/ 3293 w 33082"/>
                    <a:gd name="connsiteY3" fmla="*/ 48267 h 159260"/>
                    <a:gd name="connsiteX4" fmla="*/ 3293 w 33082"/>
                    <a:gd name="connsiteY4" fmla="*/ 62914 h 159260"/>
                    <a:gd name="connsiteX5" fmla="*/ 0 w 33082"/>
                    <a:gd name="connsiteY5" fmla="*/ 77562 h 159260"/>
                    <a:gd name="connsiteX6" fmla="*/ 4940 w 33082"/>
                    <a:gd name="connsiteY6" fmla="*/ 106856 h 159260"/>
                    <a:gd name="connsiteX7" fmla="*/ 8234 w 33082"/>
                    <a:gd name="connsiteY7" fmla="*/ 119876 h 159260"/>
                    <a:gd name="connsiteX8" fmla="*/ 9880 w 33082"/>
                    <a:gd name="connsiteY8" fmla="*/ 131269 h 159260"/>
                    <a:gd name="connsiteX9" fmla="*/ 21407 w 33082"/>
                    <a:gd name="connsiteY9" fmla="*/ 152427 h 159260"/>
                    <a:gd name="connsiteX10" fmla="*/ 29640 w 33082"/>
                    <a:gd name="connsiteY10" fmla="*/ 158937 h 159260"/>
                    <a:gd name="connsiteX11" fmla="*/ 31288 w 33082"/>
                    <a:gd name="connsiteY11" fmla="*/ 145917 h 159260"/>
                    <a:gd name="connsiteX12" fmla="*/ 24700 w 33082"/>
                    <a:gd name="connsiteY12" fmla="*/ 124759 h 159260"/>
                    <a:gd name="connsiteX13" fmla="*/ 23054 w 33082"/>
                    <a:gd name="connsiteY13" fmla="*/ 113366 h 159260"/>
                    <a:gd name="connsiteX14" fmla="*/ 18114 w 33082"/>
                    <a:gd name="connsiteY14" fmla="*/ 101975 h 159260"/>
                    <a:gd name="connsiteX15" fmla="*/ 18114 w 33082"/>
                    <a:gd name="connsiteY15" fmla="*/ 75935 h 159260"/>
                    <a:gd name="connsiteX16" fmla="*/ 16467 w 33082"/>
                    <a:gd name="connsiteY16" fmla="*/ 62914 h 159260"/>
                    <a:gd name="connsiteX17" fmla="*/ 18114 w 33082"/>
                    <a:gd name="connsiteY17" fmla="*/ 49894 h 159260"/>
                    <a:gd name="connsiteX18" fmla="*/ 21407 w 33082"/>
                    <a:gd name="connsiteY18" fmla="*/ 27110 h 159260"/>
                    <a:gd name="connsiteX19" fmla="*/ 26347 w 33082"/>
                    <a:gd name="connsiteY19" fmla="*/ 4324 h 159260"/>
                    <a:gd name="connsiteX20" fmla="*/ 23054 w 33082"/>
                    <a:gd name="connsiteY20" fmla="*/ 1070 h 159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3082" h="159260">
                      <a:moveTo>
                        <a:pt x="23054" y="1070"/>
                      </a:moveTo>
                      <a:cubicBezTo>
                        <a:pt x="21407" y="-559"/>
                        <a:pt x="19761" y="-559"/>
                        <a:pt x="19761" y="2697"/>
                      </a:cubicBezTo>
                      <a:cubicBezTo>
                        <a:pt x="14820" y="12461"/>
                        <a:pt x="16467" y="10834"/>
                        <a:pt x="11527" y="25481"/>
                      </a:cubicBezTo>
                      <a:cubicBezTo>
                        <a:pt x="9880" y="31991"/>
                        <a:pt x="4940" y="40129"/>
                        <a:pt x="3293" y="48267"/>
                      </a:cubicBezTo>
                      <a:cubicBezTo>
                        <a:pt x="3293" y="53149"/>
                        <a:pt x="3293" y="58032"/>
                        <a:pt x="3293" y="62914"/>
                      </a:cubicBezTo>
                      <a:cubicBezTo>
                        <a:pt x="3293" y="67797"/>
                        <a:pt x="0" y="72679"/>
                        <a:pt x="0" y="77562"/>
                      </a:cubicBezTo>
                      <a:cubicBezTo>
                        <a:pt x="0" y="87327"/>
                        <a:pt x="3293" y="97092"/>
                        <a:pt x="4940" y="106856"/>
                      </a:cubicBezTo>
                      <a:cubicBezTo>
                        <a:pt x="4940" y="111739"/>
                        <a:pt x="6587" y="114995"/>
                        <a:pt x="8234" y="119876"/>
                      </a:cubicBezTo>
                      <a:cubicBezTo>
                        <a:pt x="9880" y="123132"/>
                        <a:pt x="8234" y="128015"/>
                        <a:pt x="9880" y="131269"/>
                      </a:cubicBezTo>
                      <a:cubicBezTo>
                        <a:pt x="14820" y="145917"/>
                        <a:pt x="16467" y="141035"/>
                        <a:pt x="21407" y="152427"/>
                      </a:cubicBezTo>
                      <a:cubicBezTo>
                        <a:pt x="23054" y="155682"/>
                        <a:pt x="26347" y="160565"/>
                        <a:pt x="29640" y="158937"/>
                      </a:cubicBezTo>
                      <a:cubicBezTo>
                        <a:pt x="32934" y="157309"/>
                        <a:pt x="34581" y="150799"/>
                        <a:pt x="31288" y="145917"/>
                      </a:cubicBezTo>
                      <a:cubicBezTo>
                        <a:pt x="27994" y="134525"/>
                        <a:pt x="27994" y="137779"/>
                        <a:pt x="24700" y="124759"/>
                      </a:cubicBezTo>
                      <a:cubicBezTo>
                        <a:pt x="23054" y="121505"/>
                        <a:pt x="24700" y="118249"/>
                        <a:pt x="23054" y="113366"/>
                      </a:cubicBezTo>
                      <a:cubicBezTo>
                        <a:pt x="21407" y="110112"/>
                        <a:pt x="19761" y="106856"/>
                        <a:pt x="18114" y="101975"/>
                      </a:cubicBezTo>
                      <a:cubicBezTo>
                        <a:pt x="16467" y="93837"/>
                        <a:pt x="18114" y="84072"/>
                        <a:pt x="18114" y="75935"/>
                      </a:cubicBezTo>
                      <a:cubicBezTo>
                        <a:pt x="18114" y="71052"/>
                        <a:pt x="16467" y="67797"/>
                        <a:pt x="16467" y="62914"/>
                      </a:cubicBezTo>
                      <a:cubicBezTo>
                        <a:pt x="16467" y="58032"/>
                        <a:pt x="18114" y="54777"/>
                        <a:pt x="18114" y="49894"/>
                      </a:cubicBezTo>
                      <a:cubicBezTo>
                        <a:pt x="18114" y="41757"/>
                        <a:pt x="21407" y="33619"/>
                        <a:pt x="21407" y="27110"/>
                      </a:cubicBezTo>
                      <a:cubicBezTo>
                        <a:pt x="24700" y="14090"/>
                        <a:pt x="23054" y="15717"/>
                        <a:pt x="26347" y="4324"/>
                      </a:cubicBezTo>
                      <a:cubicBezTo>
                        <a:pt x="26347" y="2697"/>
                        <a:pt x="24700" y="1070"/>
                        <a:pt x="23054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7" name="任意多边形: 形状 1316" descr="ed61da10-5e3f-4a20-b99c-cc281f4ce75c"/>
                <p:cNvSpPr/>
                <p:nvPr/>
              </p:nvSpPr>
              <p:spPr>
                <a:xfrm flipH="1">
                  <a:off x="10794150" y="1735104"/>
                  <a:ext cx="35226" cy="112298"/>
                </a:xfrm>
                <a:custGeom>
                  <a:avLst/>
                  <a:gdLst>
                    <a:gd name="connsiteX0" fmla="*/ 4941 w 35226"/>
                    <a:gd name="connsiteY0" fmla="*/ 0 h 112298"/>
                    <a:gd name="connsiteX1" fmla="*/ 1647 w 35226"/>
                    <a:gd name="connsiteY1" fmla="*/ 1627 h 112298"/>
                    <a:gd name="connsiteX2" fmla="*/ 1647 w 35226"/>
                    <a:gd name="connsiteY2" fmla="*/ 17903 h 112298"/>
                    <a:gd name="connsiteX3" fmla="*/ 0 w 35226"/>
                    <a:gd name="connsiteY3" fmla="*/ 35805 h 112298"/>
                    <a:gd name="connsiteX4" fmla="*/ 1647 w 35226"/>
                    <a:gd name="connsiteY4" fmla="*/ 45571 h 112298"/>
                    <a:gd name="connsiteX5" fmla="*/ 0 w 35226"/>
                    <a:gd name="connsiteY5" fmla="*/ 55335 h 112298"/>
                    <a:gd name="connsiteX6" fmla="*/ 6588 w 35226"/>
                    <a:gd name="connsiteY6" fmla="*/ 74865 h 112298"/>
                    <a:gd name="connsiteX7" fmla="*/ 9880 w 35226"/>
                    <a:gd name="connsiteY7" fmla="*/ 83004 h 112298"/>
                    <a:gd name="connsiteX8" fmla="*/ 9880 w 35226"/>
                    <a:gd name="connsiteY8" fmla="*/ 91141 h 112298"/>
                    <a:gd name="connsiteX9" fmla="*/ 19761 w 35226"/>
                    <a:gd name="connsiteY9" fmla="*/ 105788 h 112298"/>
                    <a:gd name="connsiteX10" fmla="*/ 31288 w 35226"/>
                    <a:gd name="connsiteY10" fmla="*/ 112298 h 112298"/>
                    <a:gd name="connsiteX11" fmla="*/ 34581 w 35226"/>
                    <a:gd name="connsiteY11" fmla="*/ 102533 h 112298"/>
                    <a:gd name="connsiteX12" fmla="*/ 29641 w 35226"/>
                    <a:gd name="connsiteY12" fmla="*/ 87885 h 112298"/>
                    <a:gd name="connsiteX13" fmla="*/ 27995 w 35226"/>
                    <a:gd name="connsiteY13" fmla="*/ 79748 h 112298"/>
                    <a:gd name="connsiteX14" fmla="*/ 23054 w 35226"/>
                    <a:gd name="connsiteY14" fmla="*/ 71611 h 112298"/>
                    <a:gd name="connsiteX15" fmla="*/ 19761 w 35226"/>
                    <a:gd name="connsiteY15" fmla="*/ 52081 h 112298"/>
                    <a:gd name="connsiteX16" fmla="*/ 14820 w 35226"/>
                    <a:gd name="connsiteY16" fmla="*/ 43943 h 112298"/>
                    <a:gd name="connsiteX17" fmla="*/ 13174 w 35226"/>
                    <a:gd name="connsiteY17" fmla="*/ 34178 h 112298"/>
                    <a:gd name="connsiteX18" fmla="*/ 11527 w 35226"/>
                    <a:gd name="connsiteY18" fmla="*/ 17903 h 112298"/>
                    <a:gd name="connsiteX19" fmla="*/ 8234 w 35226"/>
                    <a:gd name="connsiteY19" fmla="*/ 1627 h 112298"/>
                    <a:gd name="connsiteX20" fmla="*/ 4941 w 35226"/>
                    <a:gd name="connsiteY20" fmla="*/ 0 h 11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226" h="112298">
                      <a:moveTo>
                        <a:pt x="4941" y="0"/>
                      </a:moveTo>
                      <a:cubicBezTo>
                        <a:pt x="3293" y="0"/>
                        <a:pt x="1647" y="0"/>
                        <a:pt x="1647" y="1627"/>
                      </a:cubicBezTo>
                      <a:cubicBezTo>
                        <a:pt x="0" y="9766"/>
                        <a:pt x="1647" y="8137"/>
                        <a:pt x="1647" y="17903"/>
                      </a:cubicBezTo>
                      <a:cubicBezTo>
                        <a:pt x="1647" y="22785"/>
                        <a:pt x="0" y="29295"/>
                        <a:pt x="0" y="35805"/>
                      </a:cubicBezTo>
                      <a:cubicBezTo>
                        <a:pt x="0" y="39061"/>
                        <a:pt x="1647" y="42315"/>
                        <a:pt x="1647" y="45571"/>
                      </a:cubicBezTo>
                      <a:cubicBezTo>
                        <a:pt x="1647" y="48825"/>
                        <a:pt x="0" y="52081"/>
                        <a:pt x="0" y="55335"/>
                      </a:cubicBezTo>
                      <a:cubicBezTo>
                        <a:pt x="1647" y="61845"/>
                        <a:pt x="4941" y="68355"/>
                        <a:pt x="6588" y="74865"/>
                      </a:cubicBezTo>
                      <a:cubicBezTo>
                        <a:pt x="8234" y="78121"/>
                        <a:pt x="8234" y="81375"/>
                        <a:pt x="9880" y="83004"/>
                      </a:cubicBezTo>
                      <a:cubicBezTo>
                        <a:pt x="11527" y="86258"/>
                        <a:pt x="9880" y="89513"/>
                        <a:pt x="9880" y="91141"/>
                      </a:cubicBezTo>
                      <a:cubicBezTo>
                        <a:pt x="14820" y="100905"/>
                        <a:pt x="16468" y="97651"/>
                        <a:pt x="19761" y="105788"/>
                      </a:cubicBezTo>
                      <a:cubicBezTo>
                        <a:pt x="24700" y="109043"/>
                        <a:pt x="27995" y="112298"/>
                        <a:pt x="31288" y="112298"/>
                      </a:cubicBezTo>
                      <a:cubicBezTo>
                        <a:pt x="34581" y="110671"/>
                        <a:pt x="36227" y="105788"/>
                        <a:pt x="34581" y="102533"/>
                      </a:cubicBezTo>
                      <a:cubicBezTo>
                        <a:pt x="31288" y="94395"/>
                        <a:pt x="32934" y="96023"/>
                        <a:pt x="29641" y="87885"/>
                      </a:cubicBezTo>
                      <a:cubicBezTo>
                        <a:pt x="29641" y="86258"/>
                        <a:pt x="29641" y="83004"/>
                        <a:pt x="27995" y="79748"/>
                      </a:cubicBezTo>
                      <a:cubicBezTo>
                        <a:pt x="26347" y="76494"/>
                        <a:pt x="24700" y="74865"/>
                        <a:pt x="23054" y="71611"/>
                      </a:cubicBezTo>
                      <a:cubicBezTo>
                        <a:pt x="21408" y="65101"/>
                        <a:pt x="21408" y="58591"/>
                        <a:pt x="19761" y="52081"/>
                      </a:cubicBezTo>
                      <a:cubicBezTo>
                        <a:pt x="19761" y="48825"/>
                        <a:pt x="16468" y="45571"/>
                        <a:pt x="14820" y="43943"/>
                      </a:cubicBezTo>
                      <a:cubicBezTo>
                        <a:pt x="14820" y="40688"/>
                        <a:pt x="14820" y="37433"/>
                        <a:pt x="13174" y="34178"/>
                      </a:cubicBezTo>
                      <a:cubicBezTo>
                        <a:pt x="11527" y="27668"/>
                        <a:pt x="11527" y="22785"/>
                        <a:pt x="11527" y="17903"/>
                      </a:cubicBezTo>
                      <a:cubicBezTo>
                        <a:pt x="9880" y="8137"/>
                        <a:pt x="9880" y="9766"/>
                        <a:pt x="8234" y="1627"/>
                      </a:cubicBezTo>
                      <a:cubicBezTo>
                        <a:pt x="8234" y="0"/>
                        <a:pt x="6588" y="0"/>
                        <a:pt x="494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8" name="任意多边形: 形状 1317" descr="aec45dd4-d9ed-4a2f-9b75-905fda4d94b4"/>
                <p:cNvSpPr/>
                <p:nvPr/>
              </p:nvSpPr>
              <p:spPr>
                <a:xfrm flipH="1">
                  <a:off x="10604189" y="1795323"/>
                  <a:ext cx="202570" cy="267931"/>
                </a:xfrm>
                <a:custGeom>
                  <a:avLst/>
                  <a:gdLst>
                    <a:gd name="connsiteX0" fmla="*/ 92652 w 202570"/>
                    <a:gd name="connsiteY0" fmla="*/ 0 h 267931"/>
                    <a:gd name="connsiteX1" fmla="*/ 48192 w 202570"/>
                    <a:gd name="connsiteY1" fmla="*/ 1627 h 267931"/>
                    <a:gd name="connsiteX2" fmla="*/ 38312 w 202570"/>
                    <a:gd name="connsiteY2" fmla="*/ 6510 h 267931"/>
                    <a:gd name="connsiteX3" fmla="*/ 51485 w 202570"/>
                    <a:gd name="connsiteY3" fmla="*/ 8137 h 267931"/>
                    <a:gd name="connsiteX4" fmla="*/ 94300 w 202570"/>
                    <a:gd name="connsiteY4" fmla="*/ 9765 h 267931"/>
                    <a:gd name="connsiteX5" fmla="*/ 112413 w 202570"/>
                    <a:gd name="connsiteY5" fmla="*/ 13020 h 267931"/>
                    <a:gd name="connsiteX6" fmla="*/ 142054 w 202570"/>
                    <a:gd name="connsiteY6" fmla="*/ 22785 h 267931"/>
                    <a:gd name="connsiteX7" fmla="*/ 173341 w 202570"/>
                    <a:gd name="connsiteY7" fmla="*/ 52080 h 267931"/>
                    <a:gd name="connsiteX8" fmla="*/ 186514 w 202570"/>
                    <a:gd name="connsiteY8" fmla="*/ 97651 h 267931"/>
                    <a:gd name="connsiteX9" fmla="*/ 188162 w 202570"/>
                    <a:gd name="connsiteY9" fmla="*/ 151358 h 267931"/>
                    <a:gd name="connsiteX10" fmla="*/ 178282 w 202570"/>
                    <a:gd name="connsiteY10" fmla="*/ 205065 h 267931"/>
                    <a:gd name="connsiteX11" fmla="*/ 153581 w 202570"/>
                    <a:gd name="connsiteY11" fmla="*/ 247380 h 267931"/>
                    <a:gd name="connsiteX12" fmla="*/ 107474 w 202570"/>
                    <a:gd name="connsiteY12" fmla="*/ 252263 h 267931"/>
                    <a:gd name="connsiteX13" fmla="*/ 69600 w 202570"/>
                    <a:gd name="connsiteY13" fmla="*/ 227850 h 267931"/>
                    <a:gd name="connsiteX14" fmla="*/ 46546 w 202570"/>
                    <a:gd name="connsiteY14" fmla="*/ 190418 h 267931"/>
                    <a:gd name="connsiteX15" fmla="*/ 25139 w 202570"/>
                    <a:gd name="connsiteY15" fmla="*/ 146475 h 267931"/>
                    <a:gd name="connsiteX16" fmla="*/ 13612 w 202570"/>
                    <a:gd name="connsiteY16" fmla="*/ 107415 h 267931"/>
                    <a:gd name="connsiteX17" fmla="*/ 13612 w 202570"/>
                    <a:gd name="connsiteY17" fmla="*/ 79748 h 267931"/>
                    <a:gd name="connsiteX18" fmla="*/ 13612 w 202570"/>
                    <a:gd name="connsiteY18" fmla="*/ 60218 h 267931"/>
                    <a:gd name="connsiteX19" fmla="*/ 5378 w 202570"/>
                    <a:gd name="connsiteY19" fmla="*/ 69982 h 267931"/>
                    <a:gd name="connsiteX20" fmla="*/ 438 w 202570"/>
                    <a:gd name="connsiteY20" fmla="*/ 102532 h 267931"/>
                    <a:gd name="connsiteX21" fmla="*/ 10317 w 202570"/>
                    <a:gd name="connsiteY21" fmla="*/ 146475 h 267931"/>
                    <a:gd name="connsiteX22" fmla="*/ 31725 w 202570"/>
                    <a:gd name="connsiteY22" fmla="*/ 193673 h 267931"/>
                    <a:gd name="connsiteX23" fmla="*/ 56425 w 202570"/>
                    <a:gd name="connsiteY23" fmla="*/ 234360 h 267931"/>
                    <a:gd name="connsiteX24" fmla="*/ 104179 w 202570"/>
                    <a:gd name="connsiteY24" fmla="*/ 263656 h 267931"/>
                    <a:gd name="connsiteX25" fmla="*/ 163462 w 202570"/>
                    <a:gd name="connsiteY25" fmla="*/ 257144 h 267931"/>
                    <a:gd name="connsiteX26" fmla="*/ 196395 w 202570"/>
                    <a:gd name="connsiteY26" fmla="*/ 205065 h 267931"/>
                    <a:gd name="connsiteX27" fmla="*/ 201335 w 202570"/>
                    <a:gd name="connsiteY27" fmla="*/ 148102 h 267931"/>
                    <a:gd name="connsiteX28" fmla="*/ 201335 w 202570"/>
                    <a:gd name="connsiteY28" fmla="*/ 92768 h 267931"/>
                    <a:gd name="connsiteX29" fmla="*/ 183221 w 202570"/>
                    <a:gd name="connsiteY29" fmla="*/ 42315 h 267931"/>
                    <a:gd name="connsiteX30" fmla="*/ 145347 w 202570"/>
                    <a:gd name="connsiteY30" fmla="*/ 11393 h 267931"/>
                    <a:gd name="connsiteX31" fmla="*/ 112413 w 202570"/>
                    <a:gd name="connsiteY31" fmla="*/ 1627 h 267931"/>
                    <a:gd name="connsiteX32" fmla="*/ 92652 w 202570"/>
                    <a:gd name="connsiteY32" fmla="*/ 0 h 267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02570" h="267931">
                      <a:moveTo>
                        <a:pt x="92652" y="0"/>
                      </a:moveTo>
                      <a:cubicBezTo>
                        <a:pt x="81127" y="0"/>
                        <a:pt x="71246" y="0"/>
                        <a:pt x="48192" y="1627"/>
                      </a:cubicBezTo>
                      <a:cubicBezTo>
                        <a:pt x="39959" y="3255"/>
                        <a:pt x="39959" y="4883"/>
                        <a:pt x="38312" y="6510"/>
                      </a:cubicBezTo>
                      <a:cubicBezTo>
                        <a:pt x="36665" y="8137"/>
                        <a:pt x="38312" y="9765"/>
                        <a:pt x="51485" y="8137"/>
                      </a:cubicBezTo>
                      <a:cubicBezTo>
                        <a:pt x="74540" y="8137"/>
                        <a:pt x="84420" y="8137"/>
                        <a:pt x="94300" y="9765"/>
                      </a:cubicBezTo>
                      <a:cubicBezTo>
                        <a:pt x="99240" y="9765"/>
                        <a:pt x="105827" y="11393"/>
                        <a:pt x="112413" y="13020"/>
                      </a:cubicBezTo>
                      <a:cubicBezTo>
                        <a:pt x="120647" y="14647"/>
                        <a:pt x="128881" y="16275"/>
                        <a:pt x="142054" y="22785"/>
                      </a:cubicBezTo>
                      <a:cubicBezTo>
                        <a:pt x="153581" y="29295"/>
                        <a:pt x="165108" y="39060"/>
                        <a:pt x="173341" y="52080"/>
                      </a:cubicBezTo>
                      <a:cubicBezTo>
                        <a:pt x="181575" y="65100"/>
                        <a:pt x="184868" y="79748"/>
                        <a:pt x="186514" y="97651"/>
                      </a:cubicBezTo>
                      <a:cubicBezTo>
                        <a:pt x="188162" y="113925"/>
                        <a:pt x="188162" y="131828"/>
                        <a:pt x="188162" y="151358"/>
                      </a:cubicBezTo>
                      <a:cubicBezTo>
                        <a:pt x="186514" y="169260"/>
                        <a:pt x="183221" y="187163"/>
                        <a:pt x="178282" y="205065"/>
                      </a:cubicBezTo>
                      <a:cubicBezTo>
                        <a:pt x="173341" y="221340"/>
                        <a:pt x="166755" y="237616"/>
                        <a:pt x="153581" y="247380"/>
                      </a:cubicBezTo>
                      <a:cubicBezTo>
                        <a:pt x="140408" y="257144"/>
                        <a:pt x="122294" y="257144"/>
                        <a:pt x="107474" y="252263"/>
                      </a:cubicBezTo>
                      <a:cubicBezTo>
                        <a:pt x="92652" y="247380"/>
                        <a:pt x="79479" y="239243"/>
                        <a:pt x="69600" y="227850"/>
                      </a:cubicBezTo>
                      <a:cubicBezTo>
                        <a:pt x="59719" y="216457"/>
                        <a:pt x="53132" y="201810"/>
                        <a:pt x="46546" y="190418"/>
                      </a:cubicBezTo>
                      <a:cubicBezTo>
                        <a:pt x="33373" y="166005"/>
                        <a:pt x="28432" y="156240"/>
                        <a:pt x="25139" y="146475"/>
                      </a:cubicBezTo>
                      <a:cubicBezTo>
                        <a:pt x="21844" y="136711"/>
                        <a:pt x="16905" y="128572"/>
                        <a:pt x="13612" y="107415"/>
                      </a:cubicBezTo>
                      <a:cubicBezTo>
                        <a:pt x="11965" y="97651"/>
                        <a:pt x="11965" y="87885"/>
                        <a:pt x="13612" y="79748"/>
                      </a:cubicBezTo>
                      <a:cubicBezTo>
                        <a:pt x="13612" y="68355"/>
                        <a:pt x="15258" y="61845"/>
                        <a:pt x="13612" y="60218"/>
                      </a:cubicBezTo>
                      <a:cubicBezTo>
                        <a:pt x="11965" y="58590"/>
                        <a:pt x="8671" y="61845"/>
                        <a:pt x="5378" y="69982"/>
                      </a:cubicBezTo>
                      <a:cubicBezTo>
                        <a:pt x="2085" y="78120"/>
                        <a:pt x="-1208" y="91141"/>
                        <a:pt x="438" y="102532"/>
                      </a:cubicBezTo>
                      <a:cubicBezTo>
                        <a:pt x="2085" y="126945"/>
                        <a:pt x="7024" y="136711"/>
                        <a:pt x="10317" y="146475"/>
                      </a:cubicBezTo>
                      <a:cubicBezTo>
                        <a:pt x="13612" y="156240"/>
                        <a:pt x="18551" y="167632"/>
                        <a:pt x="31725" y="193673"/>
                      </a:cubicBezTo>
                      <a:cubicBezTo>
                        <a:pt x="38312" y="206693"/>
                        <a:pt x="44898" y="221340"/>
                        <a:pt x="56425" y="234360"/>
                      </a:cubicBezTo>
                      <a:cubicBezTo>
                        <a:pt x="67952" y="247380"/>
                        <a:pt x="86066" y="257144"/>
                        <a:pt x="104179" y="263656"/>
                      </a:cubicBezTo>
                      <a:cubicBezTo>
                        <a:pt x="122294" y="270165"/>
                        <a:pt x="145347" y="270165"/>
                        <a:pt x="163462" y="257144"/>
                      </a:cubicBezTo>
                      <a:cubicBezTo>
                        <a:pt x="181575" y="245753"/>
                        <a:pt x="193102" y="224596"/>
                        <a:pt x="196395" y="205065"/>
                      </a:cubicBezTo>
                      <a:cubicBezTo>
                        <a:pt x="201335" y="185535"/>
                        <a:pt x="201335" y="166005"/>
                        <a:pt x="201335" y="148102"/>
                      </a:cubicBezTo>
                      <a:cubicBezTo>
                        <a:pt x="202982" y="130201"/>
                        <a:pt x="202982" y="110671"/>
                        <a:pt x="201335" y="92768"/>
                      </a:cubicBezTo>
                      <a:cubicBezTo>
                        <a:pt x="198043" y="74865"/>
                        <a:pt x="193102" y="56963"/>
                        <a:pt x="183221" y="42315"/>
                      </a:cubicBezTo>
                      <a:cubicBezTo>
                        <a:pt x="173341" y="27668"/>
                        <a:pt x="158521" y="16275"/>
                        <a:pt x="145347" y="11393"/>
                      </a:cubicBezTo>
                      <a:cubicBezTo>
                        <a:pt x="132174" y="4883"/>
                        <a:pt x="120647" y="3255"/>
                        <a:pt x="112413" y="1627"/>
                      </a:cubicBezTo>
                      <a:cubicBezTo>
                        <a:pt x="104179" y="0"/>
                        <a:pt x="99240" y="0"/>
                        <a:pt x="9265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19" name="任意多边形: 形状 1318" descr="e24b7700-9447-4def-a006-a6ca387925bf"/>
                <p:cNvSpPr/>
                <p:nvPr/>
              </p:nvSpPr>
              <p:spPr>
                <a:xfrm flipH="1">
                  <a:off x="10767802" y="1728594"/>
                  <a:ext cx="28639" cy="75588"/>
                </a:xfrm>
                <a:custGeom>
                  <a:avLst/>
                  <a:gdLst>
                    <a:gd name="connsiteX0" fmla="*/ 4940 w 28639"/>
                    <a:gd name="connsiteY0" fmla="*/ 0 h 75588"/>
                    <a:gd name="connsiteX1" fmla="*/ 1647 w 28639"/>
                    <a:gd name="connsiteY1" fmla="*/ 1627 h 75588"/>
                    <a:gd name="connsiteX2" fmla="*/ 1647 w 28639"/>
                    <a:gd name="connsiteY2" fmla="*/ 13020 h 75588"/>
                    <a:gd name="connsiteX3" fmla="*/ 0 w 28639"/>
                    <a:gd name="connsiteY3" fmla="*/ 24413 h 75588"/>
                    <a:gd name="connsiteX4" fmla="*/ 1647 w 28639"/>
                    <a:gd name="connsiteY4" fmla="*/ 30923 h 75588"/>
                    <a:gd name="connsiteX5" fmla="*/ 0 w 28639"/>
                    <a:gd name="connsiteY5" fmla="*/ 39060 h 75588"/>
                    <a:gd name="connsiteX6" fmla="*/ 4940 w 28639"/>
                    <a:gd name="connsiteY6" fmla="*/ 52080 h 75588"/>
                    <a:gd name="connsiteX7" fmla="*/ 6588 w 28639"/>
                    <a:gd name="connsiteY7" fmla="*/ 58590 h 75588"/>
                    <a:gd name="connsiteX8" fmla="*/ 6588 w 28639"/>
                    <a:gd name="connsiteY8" fmla="*/ 65100 h 75588"/>
                    <a:gd name="connsiteX9" fmla="*/ 14820 w 28639"/>
                    <a:gd name="connsiteY9" fmla="*/ 74865 h 75588"/>
                    <a:gd name="connsiteX10" fmla="*/ 24700 w 28639"/>
                    <a:gd name="connsiteY10" fmla="*/ 74865 h 75588"/>
                    <a:gd name="connsiteX11" fmla="*/ 27994 w 28639"/>
                    <a:gd name="connsiteY11" fmla="*/ 66728 h 75588"/>
                    <a:gd name="connsiteX12" fmla="*/ 24700 w 28639"/>
                    <a:gd name="connsiteY12" fmla="*/ 56963 h 75588"/>
                    <a:gd name="connsiteX13" fmla="*/ 24700 w 28639"/>
                    <a:gd name="connsiteY13" fmla="*/ 52080 h 75588"/>
                    <a:gd name="connsiteX14" fmla="*/ 19761 w 28639"/>
                    <a:gd name="connsiteY14" fmla="*/ 47197 h 75588"/>
                    <a:gd name="connsiteX15" fmla="*/ 18113 w 28639"/>
                    <a:gd name="connsiteY15" fmla="*/ 34177 h 75588"/>
                    <a:gd name="connsiteX16" fmla="*/ 14820 w 28639"/>
                    <a:gd name="connsiteY16" fmla="*/ 29295 h 75588"/>
                    <a:gd name="connsiteX17" fmla="*/ 13174 w 28639"/>
                    <a:gd name="connsiteY17" fmla="*/ 22785 h 75588"/>
                    <a:gd name="connsiteX18" fmla="*/ 11527 w 28639"/>
                    <a:gd name="connsiteY18" fmla="*/ 11393 h 75588"/>
                    <a:gd name="connsiteX19" fmla="*/ 8234 w 28639"/>
                    <a:gd name="connsiteY19" fmla="*/ 1627 h 75588"/>
                    <a:gd name="connsiteX20" fmla="*/ 4940 w 28639"/>
                    <a:gd name="connsiteY20" fmla="*/ 0 h 75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639" h="75588">
                      <a:moveTo>
                        <a:pt x="4940" y="0"/>
                      </a:moveTo>
                      <a:cubicBezTo>
                        <a:pt x="3293" y="0"/>
                        <a:pt x="1647" y="0"/>
                        <a:pt x="1647" y="1627"/>
                      </a:cubicBezTo>
                      <a:cubicBezTo>
                        <a:pt x="0" y="8137"/>
                        <a:pt x="1647" y="6510"/>
                        <a:pt x="1647" y="13020"/>
                      </a:cubicBezTo>
                      <a:cubicBezTo>
                        <a:pt x="1647" y="16275"/>
                        <a:pt x="0" y="21157"/>
                        <a:pt x="0" y="24413"/>
                      </a:cubicBezTo>
                      <a:cubicBezTo>
                        <a:pt x="0" y="26040"/>
                        <a:pt x="1647" y="29295"/>
                        <a:pt x="1647" y="30923"/>
                      </a:cubicBezTo>
                      <a:cubicBezTo>
                        <a:pt x="1647" y="32550"/>
                        <a:pt x="0" y="35805"/>
                        <a:pt x="0" y="39060"/>
                      </a:cubicBezTo>
                      <a:cubicBezTo>
                        <a:pt x="1647" y="43943"/>
                        <a:pt x="4940" y="47197"/>
                        <a:pt x="4940" y="52080"/>
                      </a:cubicBezTo>
                      <a:cubicBezTo>
                        <a:pt x="4940" y="53708"/>
                        <a:pt x="6588" y="55335"/>
                        <a:pt x="6588" y="58590"/>
                      </a:cubicBezTo>
                      <a:cubicBezTo>
                        <a:pt x="6588" y="60218"/>
                        <a:pt x="6588" y="63472"/>
                        <a:pt x="6588" y="65100"/>
                      </a:cubicBezTo>
                      <a:cubicBezTo>
                        <a:pt x="9880" y="71610"/>
                        <a:pt x="11527" y="69982"/>
                        <a:pt x="14820" y="74865"/>
                      </a:cubicBezTo>
                      <a:cubicBezTo>
                        <a:pt x="18113" y="74865"/>
                        <a:pt x="21408" y="76492"/>
                        <a:pt x="24700" y="74865"/>
                      </a:cubicBezTo>
                      <a:cubicBezTo>
                        <a:pt x="27994" y="73238"/>
                        <a:pt x="29640" y="68355"/>
                        <a:pt x="27994" y="66728"/>
                      </a:cubicBezTo>
                      <a:cubicBezTo>
                        <a:pt x="26347" y="61845"/>
                        <a:pt x="26347" y="61845"/>
                        <a:pt x="24700" y="56963"/>
                      </a:cubicBezTo>
                      <a:cubicBezTo>
                        <a:pt x="24700" y="55335"/>
                        <a:pt x="24700" y="53708"/>
                        <a:pt x="24700" y="52080"/>
                      </a:cubicBezTo>
                      <a:cubicBezTo>
                        <a:pt x="24700" y="50453"/>
                        <a:pt x="21408" y="48825"/>
                        <a:pt x="19761" y="47197"/>
                      </a:cubicBezTo>
                      <a:cubicBezTo>
                        <a:pt x="18113" y="43943"/>
                        <a:pt x="19761" y="39060"/>
                        <a:pt x="18113" y="34177"/>
                      </a:cubicBezTo>
                      <a:cubicBezTo>
                        <a:pt x="18113" y="32550"/>
                        <a:pt x="14820" y="30923"/>
                        <a:pt x="14820" y="29295"/>
                      </a:cubicBezTo>
                      <a:cubicBezTo>
                        <a:pt x="14820" y="27667"/>
                        <a:pt x="14820" y="24413"/>
                        <a:pt x="13174" y="22785"/>
                      </a:cubicBezTo>
                      <a:cubicBezTo>
                        <a:pt x="11527" y="19530"/>
                        <a:pt x="11527" y="14647"/>
                        <a:pt x="11527" y="11393"/>
                      </a:cubicBezTo>
                      <a:cubicBezTo>
                        <a:pt x="9880" y="4883"/>
                        <a:pt x="9880" y="6510"/>
                        <a:pt x="8234" y="1627"/>
                      </a:cubicBezTo>
                      <a:cubicBezTo>
                        <a:pt x="8234" y="0"/>
                        <a:pt x="6588" y="0"/>
                        <a:pt x="494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0" name="任意多边形: 形状 1319" descr="44195e37-cce1-4c56-9b3e-a68dfaefefc6"/>
                <p:cNvSpPr/>
                <p:nvPr/>
              </p:nvSpPr>
              <p:spPr>
                <a:xfrm flipH="1">
                  <a:off x="10794795" y="1377614"/>
                  <a:ext cx="44461" cy="163819"/>
                </a:xfrm>
                <a:custGeom>
                  <a:avLst/>
                  <a:gdLst>
                    <a:gd name="connsiteX0" fmla="*/ 42814 w 44461"/>
                    <a:gd name="connsiteY0" fmla="*/ 1070 h 163819"/>
                    <a:gd name="connsiteX1" fmla="*/ 37875 w 44461"/>
                    <a:gd name="connsiteY1" fmla="*/ 2697 h 163819"/>
                    <a:gd name="connsiteX2" fmla="*/ 27994 w 44461"/>
                    <a:gd name="connsiteY2" fmla="*/ 25481 h 163819"/>
                    <a:gd name="connsiteX3" fmla="*/ 16468 w 44461"/>
                    <a:gd name="connsiteY3" fmla="*/ 48267 h 163819"/>
                    <a:gd name="connsiteX4" fmla="*/ 13173 w 44461"/>
                    <a:gd name="connsiteY4" fmla="*/ 62914 h 163819"/>
                    <a:gd name="connsiteX5" fmla="*/ 6587 w 44461"/>
                    <a:gd name="connsiteY5" fmla="*/ 75934 h 163819"/>
                    <a:gd name="connsiteX6" fmla="*/ 3293 w 44461"/>
                    <a:gd name="connsiteY6" fmla="*/ 105229 h 163819"/>
                    <a:gd name="connsiteX7" fmla="*/ 3293 w 44461"/>
                    <a:gd name="connsiteY7" fmla="*/ 118249 h 163819"/>
                    <a:gd name="connsiteX8" fmla="*/ 0 w 44461"/>
                    <a:gd name="connsiteY8" fmla="*/ 129642 h 163819"/>
                    <a:gd name="connsiteX9" fmla="*/ 4941 w 44461"/>
                    <a:gd name="connsiteY9" fmla="*/ 154054 h 163819"/>
                    <a:gd name="connsiteX10" fmla="*/ 13173 w 44461"/>
                    <a:gd name="connsiteY10" fmla="*/ 163819 h 163819"/>
                    <a:gd name="connsiteX11" fmla="*/ 19760 w 44461"/>
                    <a:gd name="connsiteY11" fmla="*/ 152426 h 163819"/>
                    <a:gd name="connsiteX12" fmla="*/ 19760 w 44461"/>
                    <a:gd name="connsiteY12" fmla="*/ 129642 h 163819"/>
                    <a:gd name="connsiteX13" fmla="*/ 21407 w 44461"/>
                    <a:gd name="connsiteY13" fmla="*/ 118249 h 163819"/>
                    <a:gd name="connsiteX14" fmla="*/ 19760 w 44461"/>
                    <a:gd name="connsiteY14" fmla="*/ 105229 h 163819"/>
                    <a:gd name="connsiteX15" fmla="*/ 26347 w 44461"/>
                    <a:gd name="connsiteY15" fmla="*/ 77562 h 163819"/>
                    <a:gd name="connsiteX16" fmla="*/ 26347 w 44461"/>
                    <a:gd name="connsiteY16" fmla="*/ 62914 h 163819"/>
                    <a:gd name="connsiteX17" fmla="*/ 29641 w 44461"/>
                    <a:gd name="connsiteY17" fmla="*/ 49894 h 163819"/>
                    <a:gd name="connsiteX18" fmla="*/ 37875 w 44461"/>
                    <a:gd name="connsiteY18" fmla="*/ 27110 h 163819"/>
                    <a:gd name="connsiteX19" fmla="*/ 44461 w 44461"/>
                    <a:gd name="connsiteY19" fmla="*/ 4324 h 163819"/>
                    <a:gd name="connsiteX20" fmla="*/ 42814 w 44461"/>
                    <a:gd name="connsiteY20" fmla="*/ 1070 h 163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461" h="163819">
                      <a:moveTo>
                        <a:pt x="42814" y="1070"/>
                      </a:moveTo>
                      <a:cubicBezTo>
                        <a:pt x="41168" y="-559"/>
                        <a:pt x="39521" y="-559"/>
                        <a:pt x="37875" y="2697"/>
                      </a:cubicBezTo>
                      <a:cubicBezTo>
                        <a:pt x="31288" y="12461"/>
                        <a:pt x="32934" y="10834"/>
                        <a:pt x="27994" y="25481"/>
                      </a:cubicBezTo>
                      <a:cubicBezTo>
                        <a:pt x="24700" y="31991"/>
                        <a:pt x="19760" y="38501"/>
                        <a:pt x="16468" y="48267"/>
                      </a:cubicBezTo>
                      <a:cubicBezTo>
                        <a:pt x="14820" y="53149"/>
                        <a:pt x="14820" y="58032"/>
                        <a:pt x="13173" y="62914"/>
                      </a:cubicBezTo>
                      <a:cubicBezTo>
                        <a:pt x="11527" y="67797"/>
                        <a:pt x="8234" y="71052"/>
                        <a:pt x="6587" y="75934"/>
                      </a:cubicBezTo>
                      <a:cubicBezTo>
                        <a:pt x="4941" y="85699"/>
                        <a:pt x="4941" y="95464"/>
                        <a:pt x="3293" y="105229"/>
                      </a:cubicBezTo>
                      <a:cubicBezTo>
                        <a:pt x="3293" y="110112"/>
                        <a:pt x="3293" y="113366"/>
                        <a:pt x="3293" y="118249"/>
                      </a:cubicBezTo>
                      <a:cubicBezTo>
                        <a:pt x="3293" y="123132"/>
                        <a:pt x="0" y="126386"/>
                        <a:pt x="0" y="129642"/>
                      </a:cubicBezTo>
                      <a:cubicBezTo>
                        <a:pt x="0" y="144289"/>
                        <a:pt x="3293" y="142662"/>
                        <a:pt x="4941" y="154054"/>
                      </a:cubicBezTo>
                      <a:cubicBezTo>
                        <a:pt x="8234" y="158936"/>
                        <a:pt x="9880" y="163819"/>
                        <a:pt x="13173" y="163819"/>
                      </a:cubicBezTo>
                      <a:cubicBezTo>
                        <a:pt x="16468" y="163819"/>
                        <a:pt x="19760" y="157309"/>
                        <a:pt x="19760" y="152426"/>
                      </a:cubicBezTo>
                      <a:cubicBezTo>
                        <a:pt x="19760" y="141035"/>
                        <a:pt x="19760" y="142662"/>
                        <a:pt x="19760" y="129642"/>
                      </a:cubicBezTo>
                      <a:cubicBezTo>
                        <a:pt x="19760" y="126386"/>
                        <a:pt x="21407" y="123132"/>
                        <a:pt x="21407" y="118249"/>
                      </a:cubicBezTo>
                      <a:cubicBezTo>
                        <a:pt x="21407" y="114995"/>
                        <a:pt x="19760" y="110112"/>
                        <a:pt x="19760" y="105229"/>
                      </a:cubicBezTo>
                      <a:cubicBezTo>
                        <a:pt x="21407" y="97092"/>
                        <a:pt x="24700" y="87327"/>
                        <a:pt x="26347" y="77562"/>
                      </a:cubicBezTo>
                      <a:cubicBezTo>
                        <a:pt x="27994" y="72679"/>
                        <a:pt x="26347" y="67797"/>
                        <a:pt x="26347" y="62914"/>
                      </a:cubicBezTo>
                      <a:cubicBezTo>
                        <a:pt x="27994" y="58032"/>
                        <a:pt x="29641" y="54777"/>
                        <a:pt x="29641" y="49894"/>
                      </a:cubicBezTo>
                      <a:cubicBezTo>
                        <a:pt x="31288" y="41757"/>
                        <a:pt x="34580" y="33620"/>
                        <a:pt x="37875" y="27110"/>
                      </a:cubicBezTo>
                      <a:cubicBezTo>
                        <a:pt x="42814" y="14090"/>
                        <a:pt x="41168" y="15717"/>
                        <a:pt x="44461" y="4324"/>
                      </a:cubicBezTo>
                      <a:cubicBezTo>
                        <a:pt x="44461" y="2697"/>
                        <a:pt x="42814" y="1070"/>
                        <a:pt x="42814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1" name="任意多边形: 形状 1320" descr="637464f2-c2d5-420d-bba4-29702f8fd970"/>
                <p:cNvSpPr/>
                <p:nvPr/>
              </p:nvSpPr>
              <p:spPr>
                <a:xfrm flipH="1">
                  <a:off x="10861577" y="1400793"/>
                  <a:ext cx="22139" cy="117855"/>
                </a:xfrm>
                <a:custGeom>
                  <a:avLst/>
                  <a:gdLst>
                    <a:gd name="connsiteX0" fmla="*/ 18114 w 22139"/>
                    <a:gd name="connsiteY0" fmla="*/ 674 h 117855"/>
                    <a:gd name="connsiteX1" fmla="*/ 14821 w 22139"/>
                    <a:gd name="connsiteY1" fmla="*/ 2302 h 117855"/>
                    <a:gd name="connsiteX2" fmla="*/ 9880 w 22139"/>
                    <a:gd name="connsiteY2" fmla="*/ 18577 h 117855"/>
                    <a:gd name="connsiteX3" fmla="*/ 3293 w 22139"/>
                    <a:gd name="connsiteY3" fmla="*/ 34852 h 117855"/>
                    <a:gd name="connsiteX4" fmla="*/ 3293 w 22139"/>
                    <a:gd name="connsiteY4" fmla="*/ 44618 h 117855"/>
                    <a:gd name="connsiteX5" fmla="*/ 0 w 22139"/>
                    <a:gd name="connsiteY5" fmla="*/ 54382 h 117855"/>
                    <a:gd name="connsiteX6" fmla="*/ 1647 w 22139"/>
                    <a:gd name="connsiteY6" fmla="*/ 75539 h 117855"/>
                    <a:gd name="connsiteX7" fmla="*/ 3293 w 22139"/>
                    <a:gd name="connsiteY7" fmla="*/ 85305 h 117855"/>
                    <a:gd name="connsiteX8" fmla="*/ 1647 w 22139"/>
                    <a:gd name="connsiteY8" fmla="*/ 93442 h 117855"/>
                    <a:gd name="connsiteX9" fmla="*/ 8234 w 22139"/>
                    <a:gd name="connsiteY9" fmla="*/ 109717 h 117855"/>
                    <a:gd name="connsiteX10" fmla="*/ 14821 w 22139"/>
                    <a:gd name="connsiteY10" fmla="*/ 117855 h 117855"/>
                    <a:gd name="connsiteX11" fmla="*/ 21407 w 22139"/>
                    <a:gd name="connsiteY11" fmla="*/ 108090 h 117855"/>
                    <a:gd name="connsiteX12" fmla="*/ 19761 w 22139"/>
                    <a:gd name="connsiteY12" fmla="*/ 91815 h 117855"/>
                    <a:gd name="connsiteX13" fmla="*/ 21407 w 22139"/>
                    <a:gd name="connsiteY13" fmla="*/ 83677 h 117855"/>
                    <a:gd name="connsiteX14" fmla="*/ 18114 w 22139"/>
                    <a:gd name="connsiteY14" fmla="*/ 75539 h 117855"/>
                    <a:gd name="connsiteX15" fmla="*/ 19761 w 22139"/>
                    <a:gd name="connsiteY15" fmla="*/ 56009 h 117855"/>
                    <a:gd name="connsiteX16" fmla="*/ 18114 w 22139"/>
                    <a:gd name="connsiteY16" fmla="*/ 46245 h 117855"/>
                    <a:gd name="connsiteX17" fmla="*/ 19761 w 22139"/>
                    <a:gd name="connsiteY17" fmla="*/ 36479 h 117855"/>
                    <a:gd name="connsiteX18" fmla="*/ 21407 w 22139"/>
                    <a:gd name="connsiteY18" fmla="*/ 20205 h 117855"/>
                    <a:gd name="connsiteX19" fmla="*/ 21407 w 22139"/>
                    <a:gd name="connsiteY19" fmla="*/ 3929 h 117855"/>
                    <a:gd name="connsiteX20" fmla="*/ 18114 w 22139"/>
                    <a:gd name="connsiteY20" fmla="*/ 674 h 117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139" h="117854">
                      <a:moveTo>
                        <a:pt x="18114" y="674"/>
                      </a:moveTo>
                      <a:cubicBezTo>
                        <a:pt x="16468" y="-953"/>
                        <a:pt x="14821" y="674"/>
                        <a:pt x="14821" y="2302"/>
                      </a:cubicBezTo>
                      <a:cubicBezTo>
                        <a:pt x="11527" y="10439"/>
                        <a:pt x="13173" y="8812"/>
                        <a:pt x="9880" y="18577"/>
                      </a:cubicBezTo>
                      <a:cubicBezTo>
                        <a:pt x="8234" y="23459"/>
                        <a:pt x="4941" y="28342"/>
                        <a:pt x="3293" y="34852"/>
                      </a:cubicBezTo>
                      <a:cubicBezTo>
                        <a:pt x="3293" y="38107"/>
                        <a:pt x="3293" y="41362"/>
                        <a:pt x="3293" y="44618"/>
                      </a:cubicBezTo>
                      <a:cubicBezTo>
                        <a:pt x="3293" y="47872"/>
                        <a:pt x="0" y="51128"/>
                        <a:pt x="0" y="54382"/>
                      </a:cubicBezTo>
                      <a:cubicBezTo>
                        <a:pt x="0" y="60892"/>
                        <a:pt x="1647" y="69029"/>
                        <a:pt x="1647" y="75539"/>
                      </a:cubicBezTo>
                      <a:cubicBezTo>
                        <a:pt x="1647" y="78795"/>
                        <a:pt x="1647" y="82049"/>
                        <a:pt x="3293" y="85305"/>
                      </a:cubicBezTo>
                      <a:cubicBezTo>
                        <a:pt x="3293" y="88560"/>
                        <a:pt x="1647" y="91815"/>
                        <a:pt x="1647" y="93442"/>
                      </a:cubicBezTo>
                      <a:cubicBezTo>
                        <a:pt x="3293" y="103207"/>
                        <a:pt x="6587" y="101580"/>
                        <a:pt x="8234" y="109717"/>
                      </a:cubicBezTo>
                      <a:cubicBezTo>
                        <a:pt x="9880" y="114600"/>
                        <a:pt x="11527" y="117855"/>
                        <a:pt x="14821" y="117855"/>
                      </a:cubicBezTo>
                      <a:cubicBezTo>
                        <a:pt x="18114" y="117855"/>
                        <a:pt x="21407" y="112973"/>
                        <a:pt x="21407" y="108090"/>
                      </a:cubicBezTo>
                      <a:cubicBezTo>
                        <a:pt x="21407" y="99952"/>
                        <a:pt x="21407" y="101580"/>
                        <a:pt x="19761" y="91815"/>
                      </a:cubicBezTo>
                      <a:cubicBezTo>
                        <a:pt x="19761" y="88560"/>
                        <a:pt x="21407" y="86932"/>
                        <a:pt x="21407" y="83677"/>
                      </a:cubicBezTo>
                      <a:cubicBezTo>
                        <a:pt x="21407" y="80422"/>
                        <a:pt x="18114" y="78795"/>
                        <a:pt x="18114" y="75539"/>
                      </a:cubicBezTo>
                      <a:cubicBezTo>
                        <a:pt x="18114" y="69029"/>
                        <a:pt x="19761" y="62519"/>
                        <a:pt x="19761" y="56009"/>
                      </a:cubicBezTo>
                      <a:cubicBezTo>
                        <a:pt x="19761" y="52755"/>
                        <a:pt x="18114" y="49499"/>
                        <a:pt x="18114" y="46245"/>
                      </a:cubicBezTo>
                      <a:cubicBezTo>
                        <a:pt x="18114" y="42989"/>
                        <a:pt x="19761" y="39735"/>
                        <a:pt x="19761" y="36479"/>
                      </a:cubicBezTo>
                      <a:cubicBezTo>
                        <a:pt x="19761" y="29969"/>
                        <a:pt x="21407" y="25087"/>
                        <a:pt x="21407" y="20205"/>
                      </a:cubicBezTo>
                      <a:cubicBezTo>
                        <a:pt x="23054" y="10439"/>
                        <a:pt x="21407" y="12067"/>
                        <a:pt x="21407" y="3929"/>
                      </a:cubicBezTo>
                      <a:cubicBezTo>
                        <a:pt x="21407" y="2302"/>
                        <a:pt x="19761" y="2302"/>
                        <a:pt x="18114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2" name="任意多边形: 形状 1321" descr="da0525a8-0725-45f4-8bdd-77e2ba51a15d"/>
                <p:cNvSpPr/>
                <p:nvPr/>
              </p:nvSpPr>
              <p:spPr>
                <a:xfrm flipH="1">
                  <a:off x="10269236" y="1707313"/>
                  <a:ext cx="283642" cy="213392"/>
                </a:xfrm>
                <a:custGeom>
                  <a:avLst/>
                  <a:gdLst>
                    <a:gd name="connsiteX0" fmla="*/ 3441 w 283642"/>
                    <a:gd name="connsiteY0" fmla="*/ 125 h 213392"/>
                    <a:gd name="connsiteX1" fmla="*/ 1795 w 283642"/>
                    <a:gd name="connsiteY1" fmla="*/ 27792 h 213392"/>
                    <a:gd name="connsiteX2" fmla="*/ 8382 w 283642"/>
                    <a:gd name="connsiteY2" fmla="*/ 53832 h 213392"/>
                    <a:gd name="connsiteX3" fmla="*/ 19909 w 283642"/>
                    <a:gd name="connsiteY3" fmla="*/ 83127 h 213392"/>
                    <a:gd name="connsiteX4" fmla="*/ 31436 w 283642"/>
                    <a:gd name="connsiteY4" fmla="*/ 109167 h 213392"/>
                    <a:gd name="connsiteX5" fmla="*/ 51197 w 283642"/>
                    <a:gd name="connsiteY5" fmla="*/ 133579 h 213392"/>
                    <a:gd name="connsiteX6" fmla="*/ 98950 w 283642"/>
                    <a:gd name="connsiteY6" fmla="*/ 182405 h 213392"/>
                    <a:gd name="connsiteX7" fmla="*/ 130237 w 283642"/>
                    <a:gd name="connsiteY7" fmla="*/ 197052 h 213392"/>
                    <a:gd name="connsiteX8" fmla="*/ 163172 w 283642"/>
                    <a:gd name="connsiteY8" fmla="*/ 208445 h 213392"/>
                    <a:gd name="connsiteX9" fmla="*/ 224099 w 283642"/>
                    <a:gd name="connsiteY9" fmla="*/ 211699 h 213392"/>
                    <a:gd name="connsiteX10" fmla="*/ 255386 w 283642"/>
                    <a:gd name="connsiteY10" fmla="*/ 203562 h 213392"/>
                    <a:gd name="connsiteX11" fmla="*/ 280086 w 283642"/>
                    <a:gd name="connsiteY11" fmla="*/ 192169 h 213392"/>
                    <a:gd name="connsiteX12" fmla="*/ 283379 w 283642"/>
                    <a:gd name="connsiteY12" fmla="*/ 185659 h 213392"/>
                    <a:gd name="connsiteX13" fmla="*/ 275146 w 283642"/>
                    <a:gd name="connsiteY13" fmla="*/ 185659 h 213392"/>
                    <a:gd name="connsiteX14" fmla="*/ 252093 w 283642"/>
                    <a:gd name="connsiteY14" fmla="*/ 193797 h 213392"/>
                    <a:gd name="connsiteX15" fmla="*/ 222453 w 283642"/>
                    <a:gd name="connsiteY15" fmla="*/ 198679 h 213392"/>
                    <a:gd name="connsiteX16" fmla="*/ 168111 w 283642"/>
                    <a:gd name="connsiteY16" fmla="*/ 192169 h 213392"/>
                    <a:gd name="connsiteX17" fmla="*/ 138471 w 283642"/>
                    <a:gd name="connsiteY17" fmla="*/ 182405 h 213392"/>
                    <a:gd name="connsiteX18" fmla="*/ 112123 w 283642"/>
                    <a:gd name="connsiteY18" fmla="*/ 164502 h 213392"/>
                    <a:gd name="connsiteX19" fmla="*/ 64370 w 283642"/>
                    <a:gd name="connsiteY19" fmla="*/ 122187 h 213392"/>
                    <a:gd name="connsiteX20" fmla="*/ 47902 w 283642"/>
                    <a:gd name="connsiteY20" fmla="*/ 99401 h 213392"/>
                    <a:gd name="connsiteX21" fmla="*/ 38022 w 283642"/>
                    <a:gd name="connsiteY21" fmla="*/ 74990 h 213392"/>
                    <a:gd name="connsiteX22" fmla="*/ 26495 w 283642"/>
                    <a:gd name="connsiteY22" fmla="*/ 48950 h 213392"/>
                    <a:gd name="connsiteX23" fmla="*/ 18262 w 283642"/>
                    <a:gd name="connsiteY23" fmla="*/ 26164 h 213392"/>
                    <a:gd name="connsiteX24" fmla="*/ 3441 w 283642"/>
                    <a:gd name="connsiteY24" fmla="*/ 125 h 213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83642" h="213392">
                      <a:moveTo>
                        <a:pt x="3441" y="125"/>
                      </a:moveTo>
                      <a:cubicBezTo>
                        <a:pt x="148" y="-1504"/>
                        <a:pt x="-1498" y="13145"/>
                        <a:pt x="1795" y="27792"/>
                      </a:cubicBezTo>
                      <a:cubicBezTo>
                        <a:pt x="5089" y="42440"/>
                        <a:pt x="6735" y="47322"/>
                        <a:pt x="8382" y="53832"/>
                      </a:cubicBezTo>
                      <a:cubicBezTo>
                        <a:pt x="10029" y="60342"/>
                        <a:pt x="11675" y="66852"/>
                        <a:pt x="19909" y="83127"/>
                      </a:cubicBezTo>
                      <a:cubicBezTo>
                        <a:pt x="23202" y="91264"/>
                        <a:pt x="26495" y="99401"/>
                        <a:pt x="31436" y="109167"/>
                      </a:cubicBezTo>
                      <a:cubicBezTo>
                        <a:pt x="36375" y="117304"/>
                        <a:pt x="44609" y="125441"/>
                        <a:pt x="51197" y="133579"/>
                      </a:cubicBezTo>
                      <a:cubicBezTo>
                        <a:pt x="64370" y="151482"/>
                        <a:pt x="79190" y="169384"/>
                        <a:pt x="98950" y="182405"/>
                      </a:cubicBezTo>
                      <a:cubicBezTo>
                        <a:pt x="108830" y="188915"/>
                        <a:pt x="120357" y="192169"/>
                        <a:pt x="130237" y="197052"/>
                      </a:cubicBezTo>
                      <a:cubicBezTo>
                        <a:pt x="140118" y="201935"/>
                        <a:pt x="151644" y="205189"/>
                        <a:pt x="163172" y="208445"/>
                      </a:cubicBezTo>
                      <a:cubicBezTo>
                        <a:pt x="184578" y="213326"/>
                        <a:pt x="205985" y="214955"/>
                        <a:pt x="224099" y="211699"/>
                      </a:cubicBezTo>
                      <a:cubicBezTo>
                        <a:pt x="242212" y="208445"/>
                        <a:pt x="248800" y="206816"/>
                        <a:pt x="255386" y="203562"/>
                      </a:cubicBezTo>
                      <a:cubicBezTo>
                        <a:pt x="261973" y="200307"/>
                        <a:pt x="266913" y="198679"/>
                        <a:pt x="280086" y="192169"/>
                      </a:cubicBezTo>
                      <a:cubicBezTo>
                        <a:pt x="285027" y="188915"/>
                        <a:pt x="283379" y="187287"/>
                        <a:pt x="283379" y="185659"/>
                      </a:cubicBezTo>
                      <a:cubicBezTo>
                        <a:pt x="283379" y="184032"/>
                        <a:pt x="281733" y="184032"/>
                        <a:pt x="275146" y="185659"/>
                      </a:cubicBezTo>
                      <a:cubicBezTo>
                        <a:pt x="261973" y="190542"/>
                        <a:pt x="257033" y="192169"/>
                        <a:pt x="252093" y="193797"/>
                      </a:cubicBezTo>
                      <a:cubicBezTo>
                        <a:pt x="245506" y="195425"/>
                        <a:pt x="238919" y="197052"/>
                        <a:pt x="222453" y="198679"/>
                      </a:cubicBezTo>
                      <a:cubicBezTo>
                        <a:pt x="205985" y="200307"/>
                        <a:pt x="187872" y="197052"/>
                        <a:pt x="168111" y="192169"/>
                      </a:cubicBezTo>
                      <a:cubicBezTo>
                        <a:pt x="158231" y="188915"/>
                        <a:pt x="148352" y="187287"/>
                        <a:pt x="138471" y="182405"/>
                      </a:cubicBezTo>
                      <a:cubicBezTo>
                        <a:pt x="128591" y="177522"/>
                        <a:pt x="120357" y="171012"/>
                        <a:pt x="112123" y="164502"/>
                      </a:cubicBezTo>
                      <a:cubicBezTo>
                        <a:pt x="94010" y="153109"/>
                        <a:pt x="77543" y="138462"/>
                        <a:pt x="64370" y="122187"/>
                      </a:cubicBezTo>
                      <a:cubicBezTo>
                        <a:pt x="57783" y="114050"/>
                        <a:pt x="52843" y="105911"/>
                        <a:pt x="47902" y="99401"/>
                      </a:cubicBezTo>
                      <a:cubicBezTo>
                        <a:pt x="42963" y="91264"/>
                        <a:pt x="41316" y="81500"/>
                        <a:pt x="38022" y="74990"/>
                      </a:cubicBezTo>
                      <a:cubicBezTo>
                        <a:pt x="31436" y="60342"/>
                        <a:pt x="28141" y="53832"/>
                        <a:pt x="26495" y="48950"/>
                      </a:cubicBezTo>
                      <a:cubicBezTo>
                        <a:pt x="23202" y="44067"/>
                        <a:pt x="21555" y="39184"/>
                        <a:pt x="18262" y="26164"/>
                      </a:cubicBezTo>
                      <a:cubicBezTo>
                        <a:pt x="11675" y="13145"/>
                        <a:pt x="8382" y="1752"/>
                        <a:pt x="3441" y="12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3" name="任意多边形: 形状 1322" descr="6c178672-ddf1-494b-969b-1ce39a678054"/>
                <p:cNvSpPr/>
                <p:nvPr/>
              </p:nvSpPr>
              <p:spPr>
                <a:xfrm flipH="1">
                  <a:off x="10537172" y="1378682"/>
                  <a:ext cx="255563" cy="338726"/>
                </a:xfrm>
                <a:custGeom>
                  <a:avLst/>
                  <a:gdLst>
                    <a:gd name="connsiteX0" fmla="*/ 1235 w 255563"/>
                    <a:gd name="connsiteY0" fmla="*/ 0 h 338726"/>
                    <a:gd name="connsiteX1" fmla="*/ 1235 w 255563"/>
                    <a:gd name="connsiteY1" fmla="*/ 8137 h 338726"/>
                    <a:gd name="connsiteX2" fmla="*/ 29229 w 255563"/>
                    <a:gd name="connsiteY2" fmla="*/ 61845 h 338726"/>
                    <a:gd name="connsiteX3" fmla="*/ 58869 w 255563"/>
                    <a:gd name="connsiteY3" fmla="*/ 115552 h 338726"/>
                    <a:gd name="connsiteX4" fmla="*/ 78630 w 255563"/>
                    <a:gd name="connsiteY4" fmla="*/ 144848 h 338726"/>
                    <a:gd name="connsiteX5" fmla="*/ 96743 w 255563"/>
                    <a:gd name="connsiteY5" fmla="*/ 175770 h 338726"/>
                    <a:gd name="connsiteX6" fmla="*/ 142851 w 255563"/>
                    <a:gd name="connsiteY6" fmla="*/ 231105 h 338726"/>
                    <a:gd name="connsiteX7" fmla="*/ 164258 w 255563"/>
                    <a:gd name="connsiteY7" fmla="*/ 255517 h 338726"/>
                    <a:gd name="connsiteX8" fmla="*/ 182371 w 255563"/>
                    <a:gd name="connsiteY8" fmla="*/ 278303 h 338726"/>
                    <a:gd name="connsiteX9" fmla="*/ 228479 w 255563"/>
                    <a:gd name="connsiteY9" fmla="*/ 318990 h 338726"/>
                    <a:gd name="connsiteX10" fmla="*/ 254826 w 255563"/>
                    <a:gd name="connsiteY10" fmla="*/ 338520 h 338726"/>
                    <a:gd name="connsiteX11" fmla="*/ 240006 w 255563"/>
                    <a:gd name="connsiteY11" fmla="*/ 314107 h 338726"/>
                    <a:gd name="connsiteX12" fmla="*/ 198839 w 255563"/>
                    <a:gd name="connsiteY12" fmla="*/ 270164 h 338726"/>
                    <a:gd name="connsiteX13" fmla="*/ 180725 w 255563"/>
                    <a:gd name="connsiteY13" fmla="*/ 247380 h 338726"/>
                    <a:gd name="connsiteX14" fmla="*/ 157671 w 255563"/>
                    <a:gd name="connsiteY14" fmla="*/ 224595 h 338726"/>
                    <a:gd name="connsiteX15" fmla="*/ 114857 w 255563"/>
                    <a:gd name="connsiteY15" fmla="*/ 167632 h 338726"/>
                    <a:gd name="connsiteX16" fmla="*/ 91804 w 255563"/>
                    <a:gd name="connsiteY16" fmla="*/ 139965 h 338726"/>
                    <a:gd name="connsiteX17" fmla="*/ 72043 w 255563"/>
                    <a:gd name="connsiteY17" fmla="*/ 110671 h 338726"/>
                    <a:gd name="connsiteX18" fmla="*/ 39108 w 255563"/>
                    <a:gd name="connsiteY18" fmla="*/ 56963 h 338726"/>
                    <a:gd name="connsiteX19" fmla="*/ 7822 w 255563"/>
                    <a:gd name="connsiteY19" fmla="*/ 4883 h 338726"/>
                    <a:gd name="connsiteX20" fmla="*/ 1235 w 255563"/>
                    <a:gd name="connsiteY20" fmla="*/ 0 h 338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5562" h="338726">
                      <a:moveTo>
                        <a:pt x="1235" y="0"/>
                      </a:moveTo>
                      <a:cubicBezTo>
                        <a:pt x="-412" y="0"/>
                        <a:pt x="-412" y="1627"/>
                        <a:pt x="1235" y="8137"/>
                      </a:cubicBezTo>
                      <a:cubicBezTo>
                        <a:pt x="14408" y="35805"/>
                        <a:pt x="12761" y="30923"/>
                        <a:pt x="29229" y="61845"/>
                      </a:cubicBezTo>
                      <a:cubicBezTo>
                        <a:pt x="37462" y="78120"/>
                        <a:pt x="45696" y="96022"/>
                        <a:pt x="58869" y="115552"/>
                      </a:cubicBezTo>
                      <a:cubicBezTo>
                        <a:pt x="65456" y="125318"/>
                        <a:pt x="72043" y="135082"/>
                        <a:pt x="78630" y="144848"/>
                      </a:cubicBezTo>
                      <a:cubicBezTo>
                        <a:pt x="85216" y="154612"/>
                        <a:pt x="90157" y="166005"/>
                        <a:pt x="96743" y="175770"/>
                      </a:cubicBezTo>
                      <a:cubicBezTo>
                        <a:pt x="111563" y="195300"/>
                        <a:pt x="128031" y="214830"/>
                        <a:pt x="142851" y="231105"/>
                      </a:cubicBezTo>
                      <a:cubicBezTo>
                        <a:pt x="151085" y="239243"/>
                        <a:pt x="157671" y="247380"/>
                        <a:pt x="164258" y="255517"/>
                      </a:cubicBezTo>
                      <a:cubicBezTo>
                        <a:pt x="170844" y="263654"/>
                        <a:pt x="177431" y="271793"/>
                        <a:pt x="182371" y="278303"/>
                      </a:cubicBezTo>
                      <a:cubicBezTo>
                        <a:pt x="208719" y="304343"/>
                        <a:pt x="205425" y="297833"/>
                        <a:pt x="228479" y="318990"/>
                      </a:cubicBezTo>
                      <a:cubicBezTo>
                        <a:pt x="240006" y="332010"/>
                        <a:pt x="251533" y="340147"/>
                        <a:pt x="254826" y="338520"/>
                      </a:cubicBezTo>
                      <a:cubicBezTo>
                        <a:pt x="258120" y="336892"/>
                        <a:pt x="249886" y="325500"/>
                        <a:pt x="240006" y="314107"/>
                      </a:cubicBezTo>
                      <a:cubicBezTo>
                        <a:pt x="218598" y="292950"/>
                        <a:pt x="223539" y="296204"/>
                        <a:pt x="198839" y="270164"/>
                      </a:cubicBezTo>
                      <a:cubicBezTo>
                        <a:pt x="192252" y="263654"/>
                        <a:pt x="187312" y="255517"/>
                        <a:pt x="180725" y="247380"/>
                      </a:cubicBezTo>
                      <a:cubicBezTo>
                        <a:pt x="174139" y="239243"/>
                        <a:pt x="164258" y="232733"/>
                        <a:pt x="157671" y="224595"/>
                      </a:cubicBezTo>
                      <a:cubicBezTo>
                        <a:pt x="142851" y="206693"/>
                        <a:pt x="129677" y="187162"/>
                        <a:pt x="114857" y="167632"/>
                      </a:cubicBezTo>
                      <a:cubicBezTo>
                        <a:pt x="108270" y="157868"/>
                        <a:pt x="98390" y="149730"/>
                        <a:pt x="91804" y="139965"/>
                      </a:cubicBezTo>
                      <a:cubicBezTo>
                        <a:pt x="85216" y="130201"/>
                        <a:pt x="78630" y="120435"/>
                        <a:pt x="72043" y="110671"/>
                      </a:cubicBezTo>
                      <a:cubicBezTo>
                        <a:pt x="58869" y="91140"/>
                        <a:pt x="48989" y="73238"/>
                        <a:pt x="39108" y="56963"/>
                      </a:cubicBezTo>
                      <a:cubicBezTo>
                        <a:pt x="20995" y="26040"/>
                        <a:pt x="22642" y="30923"/>
                        <a:pt x="7822" y="4883"/>
                      </a:cubicBezTo>
                      <a:cubicBezTo>
                        <a:pt x="4529" y="0"/>
                        <a:pt x="2881" y="1627"/>
                        <a:pt x="123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4" name="任意多边形: 形状 1323" descr="dfcfbbe2-e51c-4b01-9ef7-13d0cc949498"/>
                <p:cNvSpPr/>
                <p:nvPr/>
              </p:nvSpPr>
              <p:spPr>
                <a:xfrm flipH="1">
                  <a:off x="10518940" y="1365402"/>
                  <a:ext cx="232628" cy="295088"/>
                </a:xfrm>
                <a:custGeom>
                  <a:avLst/>
                  <a:gdLst>
                    <a:gd name="connsiteX0" fmla="*/ 3911 w 232628"/>
                    <a:gd name="connsiteY0" fmla="*/ 57 h 295088"/>
                    <a:gd name="connsiteX1" fmla="*/ 1235 w 232628"/>
                    <a:gd name="connsiteY1" fmla="*/ 260 h 295088"/>
                    <a:gd name="connsiteX2" fmla="*/ 1235 w 232628"/>
                    <a:gd name="connsiteY2" fmla="*/ 8399 h 295088"/>
                    <a:gd name="connsiteX3" fmla="*/ 27583 w 232628"/>
                    <a:gd name="connsiteY3" fmla="*/ 55596 h 295088"/>
                    <a:gd name="connsiteX4" fmla="*/ 53929 w 232628"/>
                    <a:gd name="connsiteY4" fmla="*/ 102793 h 295088"/>
                    <a:gd name="connsiteX5" fmla="*/ 72043 w 232628"/>
                    <a:gd name="connsiteY5" fmla="*/ 128834 h 295088"/>
                    <a:gd name="connsiteX6" fmla="*/ 88510 w 232628"/>
                    <a:gd name="connsiteY6" fmla="*/ 156501 h 295088"/>
                    <a:gd name="connsiteX7" fmla="*/ 131324 w 232628"/>
                    <a:gd name="connsiteY7" fmla="*/ 205326 h 295088"/>
                    <a:gd name="connsiteX8" fmla="*/ 151085 w 232628"/>
                    <a:gd name="connsiteY8" fmla="*/ 226483 h 295088"/>
                    <a:gd name="connsiteX9" fmla="*/ 167551 w 232628"/>
                    <a:gd name="connsiteY9" fmla="*/ 247640 h 295088"/>
                    <a:gd name="connsiteX10" fmla="*/ 208719 w 232628"/>
                    <a:gd name="connsiteY10" fmla="*/ 281819 h 295088"/>
                    <a:gd name="connsiteX11" fmla="*/ 231772 w 232628"/>
                    <a:gd name="connsiteY11" fmla="*/ 294837 h 295088"/>
                    <a:gd name="connsiteX12" fmla="*/ 218598 w 232628"/>
                    <a:gd name="connsiteY12" fmla="*/ 272053 h 295088"/>
                    <a:gd name="connsiteX13" fmla="*/ 180725 w 232628"/>
                    <a:gd name="connsiteY13" fmla="*/ 234620 h 295088"/>
                    <a:gd name="connsiteX14" fmla="*/ 164258 w 232628"/>
                    <a:gd name="connsiteY14" fmla="*/ 215090 h 295088"/>
                    <a:gd name="connsiteX15" fmla="*/ 142851 w 232628"/>
                    <a:gd name="connsiteY15" fmla="*/ 195561 h 295088"/>
                    <a:gd name="connsiteX16" fmla="*/ 104977 w 232628"/>
                    <a:gd name="connsiteY16" fmla="*/ 145108 h 295088"/>
                    <a:gd name="connsiteX17" fmla="*/ 83570 w 232628"/>
                    <a:gd name="connsiteY17" fmla="*/ 120695 h 295088"/>
                    <a:gd name="connsiteX18" fmla="*/ 65456 w 232628"/>
                    <a:gd name="connsiteY18" fmla="*/ 94655 h 295088"/>
                    <a:gd name="connsiteX19" fmla="*/ 35816 w 232628"/>
                    <a:gd name="connsiteY19" fmla="*/ 49086 h 295088"/>
                    <a:gd name="connsiteX20" fmla="*/ 7822 w 232628"/>
                    <a:gd name="connsiteY20" fmla="*/ 3516 h 295088"/>
                    <a:gd name="connsiteX21" fmla="*/ 3911 w 232628"/>
                    <a:gd name="connsiteY21" fmla="*/ 57 h 295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32628" h="295088">
                      <a:moveTo>
                        <a:pt x="3911" y="57"/>
                      </a:moveTo>
                      <a:cubicBezTo>
                        <a:pt x="2882" y="-147"/>
                        <a:pt x="2058" y="260"/>
                        <a:pt x="1235" y="260"/>
                      </a:cubicBezTo>
                      <a:cubicBezTo>
                        <a:pt x="-412" y="260"/>
                        <a:pt x="-412" y="1889"/>
                        <a:pt x="1235" y="8399"/>
                      </a:cubicBezTo>
                      <a:cubicBezTo>
                        <a:pt x="12761" y="32810"/>
                        <a:pt x="11115" y="27928"/>
                        <a:pt x="27583" y="55596"/>
                      </a:cubicBezTo>
                      <a:cubicBezTo>
                        <a:pt x="35816" y="70243"/>
                        <a:pt x="42403" y="86518"/>
                        <a:pt x="53929" y="102793"/>
                      </a:cubicBezTo>
                      <a:cubicBezTo>
                        <a:pt x="58869" y="110931"/>
                        <a:pt x="65456" y="119068"/>
                        <a:pt x="72043" y="128834"/>
                      </a:cubicBezTo>
                      <a:cubicBezTo>
                        <a:pt x="78630" y="136971"/>
                        <a:pt x="81923" y="146735"/>
                        <a:pt x="88510" y="156501"/>
                      </a:cubicBezTo>
                      <a:cubicBezTo>
                        <a:pt x="101684" y="174403"/>
                        <a:pt x="118151" y="189051"/>
                        <a:pt x="131324" y="205326"/>
                      </a:cubicBezTo>
                      <a:cubicBezTo>
                        <a:pt x="137911" y="213463"/>
                        <a:pt x="144497" y="219973"/>
                        <a:pt x="151085" y="226483"/>
                      </a:cubicBezTo>
                      <a:cubicBezTo>
                        <a:pt x="157671" y="232993"/>
                        <a:pt x="162611" y="241130"/>
                        <a:pt x="167551" y="247640"/>
                      </a:cubicBezTo>
                      <a:cubicBezTo>
                        <a:pt x="190605" y="270426"/>
                        <a:pt x="188958" y="263916"/>
                        <a:pt x="208719" y="281819"/>
                      </a:cubicBezTo>
                      <a:cubicBezTo>
                        <a:pt x="218598" y="289956"/>
                        <a:pt x="228479" y="296466"/>
                        <a:pt x="231772" y="294837"/>
                      </a:cubicBezTo>
                      <a:cubicBezTo>
                        <a:pt x="235066" y="293210"/>
                        <a:pt x="228479" y="281819"/>
                        <a:pt x="218598" y="272053"/>
                      </a:cubicBezTo>
                      <a:cubicBezTo>
                        <a:pt x="200486" y="252523"/>
                        <a:pt x="203778" y="257406"/>
                        <a:pt x="180725" y="234620"/>
                      </a:cubicBezTo>
                      <a:cubicBezTo>
                        <a:pt x="175785" y="228110"/>
                        <a:pt x="170844" y="221600"/>
                        <a:pt x="164258" y="215090"/>
                      </a:cubicBezTo>
                      <a:cubicBezTo>
                        <a:pt x="157671" y="208581"/>
                        <a:pt x="149438" y="202071"/>
                        <a:pt x="142851" y="195561"/>
                      </a:cubicBezTo>
                      <a:cubicBezTo>
                        <a:pt x="129677" y="180913"/>
                        <a:pt x="118151" y="163011"/>
                        <a:pt x="104977" y="145108"/>
                      </a:cubicBezTo>
                      <a:cubicBezTo>
                        <a:pt x="98390" y="136971"/>
                        <a:pt x="90157" y="130461"/>
                        <a:pt x="83570" y="120695"/>
                      </a:cubicBezTo>
                      <a:cubicBezTo>
                        <a:pt x="76984" y="112558"/>
                        <a:pt x="72043" y="102793"/>
                        <a:pt x="65456" y="94655"/>
                      </a:cubicBezTo>
                      <a:cubicBezTo>
                        <a:pt x="53929" y="78380"/>
                        <a:pt x="44049" y="62106"/>
                        <a:pt x="35816" y="49086"/>
                      </a:cubicBezTo>
                      <a:cubicBezTo>
                        <a:pt x="19349" y="21419"/>
                        <a:pt x="20995" y="26300"/>
                        <a:pt x="7822" y="3516"/>
                      </a:cubicBezTo>
                      <a:cubicBezTo>
                        <a:pt x="6176" y="1074"/>
                        <a:pt x="4940" y="260"/>
                        <a:pt x="3911" y="5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5" name="任意多边形: 形状 1324" descr="5be894ee-eb14-447b-b1e3-f1a0fd0230e5"/>
                <p:cNvSpPr/>
                <p:nvPr/>
              </p:nvSpPr>
              <p:spPr>
                <a:xfrm flipH="1">
                  <a:off x="10303397" y="1661868"/>
                  <a:ext cx="213318" cy="109449"/>
                </a:xfrm>
                <a:custGeom>
                  <a:avLst/>
                  <a:gdLst>
                    <a:gd name="connsiteX0" fmla="*/ 18325 w 213318"/>
                    <a:gd name="connsiteY0" fmla="*/ 0 h 109449"/>
                    <a:gd name="connsiteX1" fmla="*/ 212 w 213318"/>
                    <a:gd name="connsiteY1" fmla="*/ 3256 h 109449"/>
                    <a:gd name="connsiteX2" fmla="*/ 15032 w 213318"/>
                    <a:gd name="connsiteY2" fmla="*/ 13020 h 109449"/>
                    <a:gd name="connsiteX3" fmla="*/ 49613 w 213318"/>
                    <a:gd name="connsiteY3" fmla="*/ 19530 h 109449"/>
                    <a:gd name="connsiteX4" fmla="*/ 66079 w 213318"/>
                    <a:gd name="connsiteY4" fmla="*/ 24413 h 109449"/>
                    <a:gd name="connsiteX5" fmla="*/ 85840 w 213318"/>
                    <a:gd name="connsiteY5" fmla="*/ 26040 h 109449"/>
                    <a:gd name="connsiteX6" fmla="*/ 123714 w 213318"/>
                    <a:gd name="connsiteY6" fmla="*/ 40687 h 109449"/>
                    <a:gd name="connsiteX7" fmla="*/ 143475 w 213318"/>
                    <a:gd name="connsiteY7" fmla="*/ 47198 h 109449"/>
                    <a:gd name="connsiteX8" fmla="*/ 159942 w 213318"/>
                    <a:gd name="connsiteY8" fmla="*/ 58590 h 109449"/>
                    <a:gd name="connsiteX9" fmla="*/ 186290 w 213318"/>
                    <a:gd name="connsiteY9" fmla="*/ 81375 h 109449"/>
                    <a:gd name="connsiteX10" fmla="*/ 197815 w 213318"/>
                    <a:gd name="connsiteY10" fmla="*/ 94395 h 109449"/>
                    <a:gd name="connsiteX11" fmla="*/ 206049 w 213318"/>
                    <a:gd name="connsiteY11" fmla="*/ 107415 h 109449"/>
                    <a:gd name="connsiteX12" fmla="*/ 210990 w 213318"/>
                    <a:gd name="connsiteY12" fmla="*/ 109042 h 109449"/>
                    <a:gd name="connsiteX13" fmla="*/ 212637 w 213318"/>
                    <a:gd name="connsiteY13" fmla="*/ 104160 h 109449"/>
                    <a:gd name="connsiteX14" fmla="*/ 206049 w 213318"/>
                    <a:gd name="connsiteY14" fmla="*/ 89512 h 109449"/>
                    <a:gd name="connsiteX15" fmla="*/ 194522 w 213318"/>
                    <a:gd name="connsiteY15" fmla="*/ 73238 h 109449"/>
                    <a:gd name="connsiteX16" fmla="*/ 169822 w 213318"/>
                    <a:gd name="connsiteY16" fmla="*/ 45570 h 109449"/>
                    <a:gd name="connsiteX17" fmla="*/ 151709 w 213318"/>
                    <a:gd name="connsiteY17" fmla="*/ 34177 h 109449"/>
                    <a:gd name="connsiteX18" fmla="*/ 133594 w 213318"/>
                    <a:gd name="connsiteY18" fmla="*/ 21157 h 109449"/>
                    <a:gd name="connsiteX19" fmla="*/ 90780 w 213318"/>
                    <a:gd name="connsiteY19" fmla="*/ 9766 h 109449"/>
                    <a:gd name="connsiteX20" fmla="*/ 71020 w 213318"/>
                    <a:gd name="connsiteY20" fmla="*/ 6510 h 109449"/>
                    <a:gd name="connsiteX21" fmla="*/ 54553 w 213318"/>
                    <a:gd name="connsiteY21" fmla="*/ 1627 h 109449"/>
                    <a:gd name="connsiteX22" fmla="*/ 18325 w 213318"/>
                    <a:gd name="connsiteY22" fmla="*/ 0 h 109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13318" h="109449">
                      <a:moveTo>
                        <a:pt x="18325" y="0"/>
                      </a:moveTo>
                      <a:cubicBezTo>
                        <a:pt x="10092" y="0"/>
                        <a:pt x="1859" y="1627"/>
                        <a:pt x="212" y="3256"/>
                      </a:cubicBezTo>
                      <a:cubicBezTo>
                        <a:pt x="-1434" y="6510"/>
                        <a:pt x="6799" y="11393"/>
                        <a:pt x="15032" y="13020"/>
                      </a:cubicBezTo>
                      <a:cubicBezTo>
                        <a:pt x="33146" y="16275"/>
                        <a:pt x="28206" y="14647"/>
                        <a:pt x="49613" y="19530"/>
                      </a:cubicBezTo>
                      <a:cubicBezTo>
                        <a:pt x="54553" y="21157"/>
                        <a:pt x="59493" y="22785"/>
                        <a:pt x="66079" y="24413"/>
                      </a:cubicBezTo>
                      <a:cubicBezTo>
                        <a:pt x="72667" y="26040"/>
                        <a:pt x="79253" y="24413"/>
                        <a:pt x="85840" y="26040"/>
                      </a:cubicBezTo>
                      <a:cubicBezTo>
                        <a:pt x="99014" y="29295"/>
                        <a:pt x="110541" y="35805"/>
                        <a:pt x="123714" y="40687"/>
                      </a:cubicBezTo>
                      <a:cubicBezTo>
                        <a:pt x="130302" y="43943"/>
                        <a:pt x="136888" y="43943"/>
                        <a:pt x="143475" y="47198"/>
                      </a:cubicBezTo>
                      <a:cubicBezTo>
                        <a:pt x="150061" y="50453"/>
                        <a:pt x="155002" y="53708"/>
                        <a:pt x="159942" y="58590"/>
                      </a:cubicBezTo>
                      <a:cubicBezTo>
                        <a:pt x="169822" y="65100"/>
                        <a:pt x="179702" y="74865"/>
                        <a:pt x="186290" y="81375"/>
                      </a:cubicBezTo>
                      <a:cubicBezTo>
                        <a:pt x="192876" y="89512"/>
                        <a:pt x="196169" y="92768"/>
                        <a:pt x="197815" y="94395"/>
                      </a:cubicBezTo>
                      <a:cubicBezTo>
                        <a:pt x="199463" y="97650"/>
                        <a:pt x="202756" y="99278"/>
                        <a:pt x="206049" y="107415"/>
                      </a:cubicBezTo>
                      <a:cubicBezTo>
                        <a:pt x="207696" y="110670"/>
                        <a:pt x="209342" y="109042"/>
                        <a:pt x="210990" y="109042"/>
                      </a:cubicBezTo>
                      <a:cubicBezTo>
                        <a:pt x="212637" y="109042"/>
                        <a:pt x="214283" y="107415"/>
                        <a:pt x="212637" y="104160"/>
                      </a:cubicBezTo>
                      <a:cubicBezTo>
                        <a:pt x="209342" y="96022"/>
                        <a:pt x="207696" y="92768"/>
                        <a:pt x="206049" y="89512"/>
                      </a:cubicBezTo>
                      <a:cubicBezTo>
                        <a:pt x="204403" y="86258"/>
                        <a:pt x="201110" y="81375"/>
                        <a:pt x="194522" y="73238"/>
                      </a:cubicBezTo>
                      <a:cubicBezTo>
                        <a:pt x="187936" y="65100"/>
                        <a:pt x="179702" y="53708"/>
                        <a:pt x="169822" y="45570"/>
                      </a:cubicBezTo>
                      <a:cubicBezTo>
                        <a:pt x="164882" y="40687"/>
                        <a:pt x="158295" y="37433"/>
                        <a:pt x="151709" y="34177"/>
                      </a:cubicBezTo>
                      <a:cubicBezTo>
                        <a:pt x="145122" y="30923"/>
                        <a:pt x="140182" y="24413"/>
                        <a:pt x="133594" y="21157"/>
                      </a:cubicBezTo>
                      <a:cubicBezTo>
                        <a:pt x="120421" y="14647"/>
                        <a:pt x="103955" y="13020"/>
                        <a:pt x="90780" y="9766"/>
                      </a:cubicBezTo>
                      <a:cubicBezTo>
                        <a:pt x="84194" y="8137"/>
                        <a:pt x="77607" y="6510"/>
                        <a:pt x="71020" y="6510"/>
                      </a:cubicBezTo>
                      <a:cubicBezTo>
                        <a:pt x="64433" y="4883"/>
                        <a:pt x="59493" y="1627"/>
                        <a:pt x="54553" y="1627"/>
                      </a:cubicBezTo>
                      <a:cubicBezTo>
                        <a:pt x="33146" y="-1627"/>
                        <a:pt x="36440" y="1627"/>
                        <a:pt x="1832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6" name="任意多边形: 形状 1325" descr="16d11780-c8ce-49d8-9879-cb5b0f5d9553"/>
                <p:cNvSpPr/>
                <p:nvPr/>
              </p:nvSpPr>
              <p:spPr>
                <a:xfrm flipH="1">
                  <a:off x="10065305" y="1680329"/>
                  <a:ext cx="236842" cy="312595"/>
                </a:xfrm>
                <a:custGeom>
                  <a:avLst/>
                  <a:gdLst>
                    <a:gd name="connsiteX0" fmla="*/ 70525 w 236842"/>
                    <a:gd name="connsiteY0" fmla="*/ 1070 h 312595"/>
                    <a:gd name="connsiteX1" fmla="*/ 57351 w 236842"/>
                    <a:gd name="connsiteY1" fmla="*/ 2697 h 312595"/>
                    <a:gd name="connsiteX2" fmla="*/ 27711 w 236842"/>
                    <a:gd name="connsiteY2" fmla="*/ 25481 h 312595"/>
                    <a:gd name="connsiteX3" fmla="*/ 11245 w 236842"/>
                    <a:gd name="connsiteY3" fmla="*/ 51522 h 312595"/>
                    <a:gd name="connsiteX4" fmla="*/ 4658 w 236842"/>
                    <a:gd name="connsiteY4" fmla="*/ 69425 h 312595"/>
                    <a:gd name="connsiteX5" fmla="*/ 1364 w 236842"/>
                    <a:gd name="connsiteY5" fmla="*/ 128015 h 312595"/>
                    <a:gd name="connsiteX6" fmla="*/ 16184 w 236842"/>
                    <a:gd name="connsiteY6" fmla="*/ 178467 h 312595"/>
                    <a:gd name="connsiteX7" fmla="*/ 49118 w 236842"/>
                    <a:gd name="connsiteY7" fmla="*/ 225664 h 312595"/>
                    <a:gd name="connsiteX8" fmla="*/ 90285 w 236842"/>
                    <a:gd name="connsiteY8" fmla="*/ 271235 h 312595"/>
                    <a:gd name="connsiteX9" fmla="*/ 113340 w 236842"/>
                    <a:gd name="connsiteY9" fmla="*/ 292392 h 312595"/>
                    <a:gd name="connsiteX10" fmla="*/ 142980 w 236842"/>
                    <a:gd name="connsiteY10" fmla="*/ 310295 h 312595"/>
                    <a:gd name="connsiteX11" fmla="*/ 162740 w 236842"/>
                    <a:gd name="connsiteY11" fmla="*/ 311922 h 312595"/>
                    <a:gd name="connsiteX12" fmla="*/ 180853 w 236842"/>
                    <a:gd name="connsiteY12" fmla="*/ 300529 h 312595"/>
                    <a:gd name="connsiteX13" fmla="*/ 189087 w 236842"/>
                    <a:gd name="connsiteY13" fmla="*/ 267980 h 312595"/>
                    <a:gd name="connsiteX14" fmla="*/ 217082 w 236842"/>
                    <a:gd name="connsiteY14" fmla="*/ 219154 h 312595"/>
                    <a:gd name="connsiteX15" fmla="*/ 236842 w 236842"/>
                    <a:gd name="connsiteY15" fmla="*/ 162192 h 312595"/>
                    <a:gd name="connsiteX16" fmla="*/ 223668 w 236842"/>
                    <a:gd name="connsiteY16" fmla="*/ 110112 h 312595"/>
                    <a:gd name="connsiteX17" fmla="*/ 202261 w 236842"/>
                    <a:gd name="connsiteY17" fmla="*/ 79189 h 312595"/>
                    <a:gd name="connsiteX18" fmla="*/ 187441 w 236842"/>
                    <a:gd name="connsiteY18" fmla="*/ 64542 h 312595"/>
                    <a:gd name="connsiteX19" fmla="*/ 149567 w 236842"/>
                    <a:gd name="connsiteY19" fmla="*/ 33619 h 312595"/>
                    <a:gd name="connsiteX20" fmla="*/ 138040 w 236842"/>
                    <a:gd name="connsiteY20" fmla="*/ 28737 h 312595"/>
                    <a:gd name="connsiteX21" fmla="*/ 146274 w 236842"/>
                    <a:gd name="connsiteY21" fmla="*/ 40129 h 312595"/>
                    <a:gd name="connsiteX22" fmla="*/ 180853 w 236842"/>
                    <a:gd name="connsiteY22" fmla="*/ 72679 h 312595"/>
                    <a:gd name="connsiteX23" fmla="*/ 212141 w 236842"/>
                    <a:gd name="connsiteY23" fmla="*/ 116622 h 312595"/>
                    <a:gd name="connsiteX24" fmla="*/ 202261 w 236842"/>
                    <a:gd name="connsiteY24" fmla="*/ 209390 h 312595"/>
                    <a:gd name="connsiteX25" fmla="*/ 184148 w 236842"/>
                    <a:gd name="connsiteY25" fmla="*/ 233801 h 312595"/>
                    <a:gd name="connsiteX26" fmla="*/ 172620 w 236842"/>
                    <a:gd name="connsiteY26" fmla="*/ 264725 h 312595"/>
                    <a:gd name="connsiteX27" fmla="*/ 164387 w 236842"/>
                    <a:gd name="connsiteY27" fmla="*/ 289137 h 312595"/>
                    <a:gd name="connsiteX28" fmla="*/ 146274 w 236842"/>
                    <a:gd name="connsiteY28" fmla="*/ 290765 h 312595"/>
                    <a:gd name="connsiteX29" fmla="*/ 123220 w 236842"/>
                    <a:gd name="connsiteY29" fmla="*/ 276117 h 312595"/>
                    <a:gd name="connsiteX30" fmla="*/ 100166 w 236842"/>
                    <a:gd name="connsiteY30" fmla="*/ 254960 h 312595"/>
                    <a:gd name="connsiteX31" fmla="*/ 58998 w 236842"/>
                    <a:gd name="connsiteY31" fmla="*/ 212644 h 312595"/>
                    <a:gd name="connsiteX32" fmla="*/ 29358 w 236842"/>
                    <a:gd name="connsiteY32" fmla="*/ 168702 h 312595"/>
                    <a:gd name="connsiteX33" fmla="*/ 16184 w 236842"/>
                    <a:gd name="connsiteY33" fmla="*/ 123132 h 312595"/>
                    <a:gd name="connsiteX34" fmla="*/ 16184 w 236842"/>
                    <a:gd name="connsiteY34" fmla="*/ 72679 h 312595"/>
                    <a:gd name="connsiteX35" fmla="*/ 34299 w 236842"/>
                    <a:gd name="connsiteY35" fmla="*/ 31992 h 312595"/>
                    <a:gd name="connsiteX36" fmla="*/ 70525 w 236842"/>
                    <a:gd name="connsiteY36" fmla="*/ 1070 h 312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36842" h="312595">
                      <a:moveTo>
                        <a:pt x="70525" y="1070"/>
                      </a:moveTo>
                      <a:cubicBezTo>
                        <a:pt x="70525" y="-559"/>
                        <a:pt x="65585" y="-559"/>
                        <a:pt x="57351" y="2697"/>
                      </a:cubicBezTo>
                      <a:cubicBezTo>
                        <a:pt x="49118" y="5951"/>
                        <a:pt x="37592" y="14089"/>
                        <a:pt x="27711" y="25481"/>
                      </a:cubicBezTo>
                      <a:cubicBezTo>
                        <a:pt x="19478" y="36874"/>
                        <a:pt x="14538" y="45012"/>
                        <a:pt x="11245" y="51522"/>
                      </a:cubicBezTo>
                      <a:cubicBezTo>
                        <a:pt x="7950" y="58032"/>
                        <a:pt x="6304" y="64542"/>
                        <a:pt x="4658" y="69425"/>
                      </a:cubicBezTo>
                      <a:cubicBezTo>
                        <a:pt x="1364" y="80817"/>
                        <a:pt x="-1930" y="95465"/>
                        <a:pt x="1364" y="128015"/>
                      </a:cubicBezTo>
                      <a:cubicBezTo>
                        <a:pt x="4658" y="144289"/>
                        <a:pt x="7950" y="162192"/>
                        <a:pt x="16184" y="178467"/>
                      </a:cubicBezTo>
                      <a:cubicBezTo>
                        <a:pt x="24418" y="194742"/>
                        <a:pt x="37592" y="211017"/>
                        <a:pt x="49118" y="225664"/>
                      </a:cubicBezTo>
                      <a:cubicBezTo>
                        <a:pt x="62292" y="241940"/>
                        <a:pt x="75466" y="256587"/>
                        <a:pt x="90285" y="271235"/>
                      </a:cubicBezTo>
                      <a:cubicBezTo>
                        <a:pt x="96873" y="279372"/>
                        <a:pt x="105106" y="285882"/>
                        <a:pt x="113340" y="292392"/>
                      </a:cubicBezTo>
                      <a:cubicBezTo>
                        <a:pt x="121573" y="300529"/>
                        <a:pt x="131452" y="307039"/>
                        <a:pt x="142980" y="310295"/>
                      </a:cubicBezTo>
                      <a:cubicBezTo>
                        <a:pt x="149567" y="311922"/>
                        <a:pt x="156153" y="313549"/>
                        <a:pt x="162740" y="311922"/>
                      </a:cubicBezTo>
                      <a:cubicBezTo>
                        <a:pt x="169328" y="310295"/>
                        <a:pt x="175914" y="305412"/>
                        <a:pt x="180853" y="300529"/>
                      </a:cubicBezTo>
                      <a:cubicBezTo>
                        <a:pt x="189087" y="289137"/>
                        <a:pt x="187441" y="277745"/>
                        <a:pt x="189087" y="267980"/>
                      </a:cubicBezTo>
                      <a:cubicBezTo>
                        <a:pt x="190734" y="250077"/>
                        <a:pt x="203907" y="235430"/>
                        <a:pt x="217082" y="219154"/>
                      </a:cubicBezTo>
                      <a:cubicBezTo>
                        <a:pt x="230254" y="202880"/>
                        <a:pt x="236842" y="181722"/>
                        <a:pt x="236842" y="162192"/>
                      </a:cubicBezTo>
                      <a:cubicBezTo>
                        <a:pt x="236842" y="142662"/>
                        <a:pt x="231902" y="124759"/>
                        <a:pt x="223668" y="110112"/>
                      </a:cubicBezTo>
                      <a:cubicBezTo>
                        <a:pt x="215434" y="95465"/>
                        <a:pt x="208848" y="87326"/>
                        <a:pt x="202261" y="79189"/>
                      </a:cubicBezTo>
                      <a:cubicBezTo>
                        <a:pt x="195675" y="72679"/>
                        <a:pt x="192380" y="67797"/>
                        <a:pt x="187441" y="64542"/>
                      </a:cubicBezTo>
                      <a:cubicBezTo>
                        <a:pt x="179207" y="56404"/>
                        <a:pt x="170974" y="49894"/>
                        <a:pt x="149567" y="33619"/>
                      </a:cubicBezTo>
                      <a:cubicBezTo>
                        <a:pt x="141333" y="27109"/>
                        <a:pt x="141333" y="28737"/>
                        <a:pt x="138040" y="28737"/>
                      </a:cubicBezTo>
                      <a:cubicBezTo>
                        <a:pt x="134747" y="28737"/>
                        <a:pt x="136393" y="30364"/>
                        <a:pt x="146274" y="40129"/>
                      </a:cubicBezTo>
                      <a:cubicBezTo>
                        <a:pt x="166033" y="56404"/>
                        <a:pt x="172620" y="64542"/>
                        <a:pt x="180853" y="72679"/>
                      </a:cubicBezTo>
                      <a:cubicBezTo>
                        <a:pt x="189087" y="80817"/>
                        <a:pt x="198968" y="90582"/>
                        <a:pt x="212141" y="116622"/>
                      </a:cubicBezTo>
                      <a:cubicBezTo>
                        <a:pt x="223668" y="144289"/>
                        <a:pt x="226961" y="180094"/>
                        <a:pt x="202261" y="209390"/>
                      </a:cubicBezTo>
                      <a:cubicBezTo>
                        <a:pt x="197321" y="217527"/>
                        <a:pt x="190734" y="224037"/>
                        <a:pt x="184148" y="233801"/>
                      </a:cubicBezTo>
                      <a:cubicBezTo>
                        <a:pt x="177560" y="241940"/>
                        <a:pt x="174267" y="254960"/>
                        <a:pt x="172620" y="264725"/>
                      </a:cubicBezTo>
                      <a:cubicBezTo>
                        <a:pt x="170974" y="274489"/>
                        <a:pt x="169328" y="284255"/>
                        <a:pt x="164387" y="289137"/>
                      </a:cubicBezTo>
                      <a:cubicBezTo>
                        <a:pt x="159447" y="294019"/>
                        <a:pt x="154507" y="294019"/>
                        <a:pt x="146274" y="290765"/>
                      </a:cubicBezTo>
                      <a:cubicBezTo>
                        <a:pt x="138040" y="287509"/>
                        <a:pt x="129806" y="282627"/>
                        <a:pt x="123220" y="276117"/>
                      </a:cubicBezTo>
                      <a:cubicBezTo>
                        <a:pt x="114986" y="269607"/>
                        <a:pt x="108400" y="263097"/>
                        <a:pt x="100166" y="254960"/>
                      </a:cubicBezTo>
                      <a:cubicBezTo>
                        <a:pt x="85346" y="240312"/>
                        <a:pt x="70525" y="227291"/>
                        <a:pt x="58998" y="212644"/>
                      </a:cubicBezTo>
                      <a:cubicBezTo>
                        <a:pt x="47472" y="197997"/>
                        <a:pt x="37592" y="183350"/>
                        <a:pt x="29358" y="168702"/>
                      </a:cubicBezTo>
                      <a:cubicBezTo>
                        <a:pt x="21124" y="154055"/>
                        <a:pt x="19478" y="136152"/>
                        <a:pt x="16184" y="123132"/>
                      </a:cubicBezTo>
                      <a:cubicBezTo>
                        <a:pt x="11245" y="93836"/>
                        <a:pt x="14538" y="82445"/>
                        <a:pt x="16184" y="72679"/>
                      </a:cubicBezTo>
                      <a:cubicBezTo>
                        <a:pt x="17831" y="62914"/>
                        <a:pt x="19478" y="51522"/>
                        <a:pt x="34299" y="31992"/>
                      </a:cubicBezTo>
                      <a:cubicBezTo>
                        <a:pt x="47472" y="15717"/>
                        <a:pt x="68878" y="4324"/>
                        <a:pt x="70525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7" name="任意多边形: 形状 1326" descr="1e6b04d5-add8-4af8-8ae8-01d48af43d0f"/>
                <p:cNvSpPr/>
                <p:nvPr/>
              </p:nvSpPr>
              <p:spPr>
                <a:xfrm flipH="1">
                  <a:off x="10222659" y="1600926"/>
                  <a:ext cx="23785" cy="75588"/>
                </a:xfrm>
                <a:custGeom>
                  <a:avLst/>
                  <a:gdLst>
                    <a:gd name="connsiteX0" fmla="*/ 6587 w 23785"/>
                    <a:gd name="connsiteY0" fmla="*/ 724 h 75588"/>
                    <a:gd name="connsiteX1" fmla="*/ 3293 w 23785"/>
                    <a:gd name="connsiteY1" fmla="*/ 724 h 75588"/>
                    <a:gd name="connsiteX2" fmla="*/ 0 w 23785"/>
                    <a:gd name="connsiteY2" fmla="*/ 2351 h 75588"/>
                    <a:gd name="connsiteX3" fmla="*/ 1646 w 23785"/>
                    <a:gd name="connsiteY3" fmla="*/ 13744 h 75588"/>
                    <a:gd name="connsiteX4" fmla="*/ 0 w 23785"/>
                    <a:gd name="connsiteY4" fmla="*/ 25135 h 75588"/>
                    <a:gd name="connsiteX5" fmla="*/ 1646 w 23785"/>
                    <a:gd name="connsiteY5" fmla="*/ 31645 h 75588"/>
                    <a:gd name="connsiteX6" fmla="*/ 0 w 23785"/>
                    <a:gd name="connsiteY6" fmla="*/ 38155 h 75588"/>
                    <a:gd name="connsiteX7" fmla="*/ 4941 w 23785"/>
                    <a:gd name="connsiteY7" fmla="*/ 51176 h 75588"/>
                    <a:gd name="connsiteX8" fmla="*/ 6587 w 23785"/>
                    <a:gd name="connsiteY8" fmla="*/ 56058 h 75588"/>
                    <a:gd name="connsiteX9" fmla="*/ 4941 w 23785"/>
                    <a:gd name="connsiteY9" fmla="*/ 62568 h 75588"/>
                    <a:gd name="connsiteX10" fmla="*/ 11527 w 23785"/>
                    <a:gd name="connsiteY10" fmla="*/ 72334 h 75588"/>
                    <a:gd name="connsiteX11" fmla="*/ 16468 w 23785"/>
                    <a:gd name="connsiteY11" fmla="*/ 75588 h 75588"/>
                    <a:gd name="connsiteX12" fmla="*/ 23054 w 23785"/>
                    <a:gd name="connsiteY12" fmla="*/ 69078 h 75588"/>
                    <a:gd name="connsiteX13" fmla="*/ 23054 w 23785"/>
                    <a:gd name="connsiteY13" fmla="*/ 57685 h 75588"/>
                    <a:gd name="connsiteX14" fmla="*/ 23054 w 23785"/>
                    <a:gd name="connsiteY14" fmla="*/ 52804 h 75588"/>
                    <a:gd name="connsiteX15" fmla="*/ 19760 w 23785"/>
                    <a:gd name="connsiteY15" fmla="*/ 47921 h 75588"/>
                    <a:gd name="connsiteX16" fmla="*/ 19760 w 23785"/>
                    <a:gd name="connsiteY16" fmla="*/ 34901 h 75588"/>
                    <a:gd name="connsiteX17" fmla="*/ 16468 w 23785"/>
                    <a:gd name="connsiteY17" fmla="*/ 28391 h 75588"/>
                    <a:gd name="connsiteX18" fmla="*/ 14820 w 23785"/>
                    <a:gd name="connsiteY18" fmla="*/ 21881 h 75588"/>
                    <a:gd name="connsiteX19" fmla="*/ 11527 w 23785"/>
                    <a:gd name="connsiteY19" fmla="*/ 10488 h 75588"/>
                    <a:gd name="connsiteX20" fmla="*/ 6587 w 23785"/>
                    <a:gd name="connsiteY20" fmla="*/ 724 h 75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85" h="75588">
                      <a:moveTo>
                        <a:pt x="6587" y="724"/>
                      </a:moveTo>
                      <a:cubicBezTo>
                        <a:pt x="6587" y="-904"/>
                        <a:pt x="4941" y="724"/>
                        <a:pt x="3293" y="724"/>
                      </a:cubicBezTo>
                      <a:cubicBezTo>
                        <a:pt x="1646" y="724"/>
                        <a:pt x="0" y="724"/>
                        <a:pt x="0" y="2351"/>
                      </a:cubicBezTo>
                      <a:cubicBezTo>
                        <a:pt x="0" y="7234"/>
                        <a:pt x="0" y="7234"/>
                        <a:pt x="1646" y="13744"/>
                      </a:cubicBezTo>
                      <a:cubicBezTo>
                        <a:pt x="1646" y="16998"/>
                        <a:pt x="0" y="21881"/>
                        <a:pt x="0" y="25135"/>
                      </a:cubicBezTo>
                      <a:cubicBezTo>
                        <a:pt x="0" y="26764"/>
                        <a:pt x="1646" y="30018"/>
                        <a:pt x="1646" y="31645"/>
                      </a:cubicBezTo>
                      <a:cubicBezTo>
                        <a:pt x="1646" y="33274"/>
                        <a:pt x="0" y="36528"/>
                        <a:pt x="0" y="38155"/>
                      </a:cubicBezTo>
                      <a:cubicBezTo>
                        <a:pt x="0" y="43038"/>
                        <a:pt x="3293" y="46294"/>
                        <a:pt x="4941" y="51176"/>
                      </a:cubicBezTo>
                      <a:cubicBezTo>
                        <a:pt x="4941" y="52804"/>
                        <a:pt x="6587" y="54431"/>
                        <a:pt x="6587" y="56058"/>
                      </a:cubicBezTo>
                      <a:cubicBezTo>
                        <a:pt x="6587" y="57685"/>
                        <a:pt x="4941" y="60941"/>
                        <a:pt x="4941" y="62568"/>
                      </a:cubicBezTo>
                      <a:cubicBezTo>
                        <a:pt x="6587" y="69078"/>
                        <a:pt x="8234" y="67451"/>
                        <a:pt x="11527" y="72334"/>
                      </a:cubicBezTo>
                      <a:cubicBezTo>
                        <a:pt x="11527" y="72334"/>
                        <a:pt x="13173" y="75588"/>
                        <a:pt x="16468" y="75588"/>
                      </a:cubicBezTo>
                      <a:cubicBezTo>
                        <a:pt x="19760" y="75588"/>
                        <a:pt x="23054" y="72334"/>
                        <a:pt x="23054" y="69078"/>
                      </a:cubicBezTo>
                      <a:cubicBezTo>
                        <a:pt x="23054" y="64196"/>
                        <a:pt x="23054" y="64196"/>
                        <a:pt x="23054" y="57685"/>
                      </a:cubicBezTo>
                      <a:cubicBezTo>
                        <a:pt x="23054" y="56058"/>
                        <a:pt x="24700" y="54431"/>
                        <a:pt x="23054" y="52804"/>
                      </a:cubicBezTo>
                      <a:cubicBezTo>
                        <a:pt x="23054" y="51176"/>
                        <a:pt x="19760" y="49548"/>
                        <a:pt x="19760" y="47921"/>
                      </a:cubicBezTo>
                      <a:cubicBezTo>
                        <a:pt x="19760" y="43038"/>
                        <a:pt x="19760" y="39784"/>
                        <a:pt x="19760" y="34901"/>
                      </a:cubicBezTo>
                      <a:cubicBezTo>
                        <a:pt x="19760" y="33274"/>
                        <a:pt x="16468" y="31645"/>
                        <a:pt x="16468" y="28391"/>
                      </a:cubicBezTo>
                      <a:cubicBezTo>
                        <a:pt x="16468" y="26764"/>
                        <a:pt x="16468" y="23508"/>
                        <a:pt x="14820" y="21881"/>
                      </a:cubicBezTo>
                      <a:cubicBezTo>
                        <a:pt x="13173" y="18625"/>
                        <a:pt x="13173" y="13744"/>
                        <a:pt x="11527" y="10488"/>
                      </a:cubicBezTo>
                      <a:cubicBezTo>
                        <a:pt x="9880" y="3978"/>
                        <a:pt x="8234" y="5607"/>
                        <a:pt x="6587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8" name="任意多边形: 形状 1327" descr="9397c538-5c63-4633-8846-b21defa85c88"/>
                <p:cNvSpPr/>
                <p:nvPr/>
              </p:nvSpPr>
              <p:spPr>
                <a:xfrm flipH="1">
                  <a:off x="10165756" y="1577237"/>
                  <a:ext cx="29640" cy="138661"/>
                </a:xfrm>
                <a:custGeom>
                  <a:avLst/>
                  <a:gdLst>
                    <a:gd name="connsiteX0" fmla="*/ 4940 w 29640"/>
                    <a:gd name="connsiteY0" fmla="*/ 0 h 138661"/>
                    <a:gd name="connsiteX1" fmla="*/ 1647 w 29640"/>
                    <a:gd name="connsiteY1" fmla="*/ 3254 h 138661"/>
                    <a:gd name="connsiteX2" fmla="*/ 1647 w 29640"/>
                    <a:gd name="connsiteY2" fmla="*/ 24413 h 138661"/>
                    <a:gd name="connsiteX3" fmla="*/ 0 w 29640"/>
                    <a:gd name="connsiteY3" fmla="*/ 45570 h 138661"/>
                    <a:gd name="connsiteX4" fmla="*/ 1647 w 29640"/>
                    <a:gd name="connsiteY4" fmla="*/ 56963 h 138661"/>
                    <a:gd name="connsiteX5" fmla="*/ 0 w 29640"/>
                    <a:gd name="connsiteY5" fmla="*/ 69983 h 138661"/>
                    <a:gd name="connsiteX6" fmla="*/ 6588 w 29640"/>
                    <a:gd name="connsiteY6" fmla="*/ 94395 h 138661"/>
                    <a:gd name="connsiteX7" fmla="*/ 9880 w 29640"/>
                    <a:gd name="connsiteY7" fmla="*/ 104160 h 138661"/>
                    <a:gd name="connsiteX8" fmla="*/ 9880 w 29640"/>
                    <a:gd name="connsiteY8" fmla="*/ 113925 h 138661"/>
                    <a:gd name="connsiteX9" fmla="*/ 19760 w 29640"/>
                    <a:gd name="connsiteY9" fmla="*/ 131828 h 138661"/>
                    <a:gd name="connsiteX10" fmla="*/ 24700 w 29640"/>
                    <a:gd name="connsiteY10" fmla="*/ 138338 h 138661"/>
                    <a:gd name="connsiteX11" fmla="*/ 29640 w 29640"/>
                    <a:gd name="connsiteY11" fmla="*/ 126945 h 138661"/>
                    <a:gd name="connsiteX12" fmla="*/ 26347 w 29640"/>
                    <a:gd name="connsiteY12" fmla="*/ 107415 h 138661"/>
                    <a:gd name="connsiteX13" fmla="*/ 26347 w 29640"/>
                    <a:gd name="connsiteY13" fmla="*/ 97650 h 138661"/>
                    <a:gd name="connsiteX14" fmla="*/ 21408 w 29640"/>
                    <a:gd name="connsiteY14" fmla="*/ 87885 h 138661"/>
                    <a:gd name="connsiteX15" fmla="*/ 19760 w 29640"/>
                    <a:gd name="connsiteY15" fmla="*/ 65100 h 138661"/>
                    <a:gd name="connsiteX16" fmla="*/ 14820 w 29640"/>
                    <a:gd name="connsiteY16" fmla="*/ 53708 h 138661"/>
                    <a:gd name="connsiteX17" fmla="*/ 13174 w 29640"/>
                    <a:gd name="connsiteY17" fmla="*/ 42315 h 138661"/>
                    <a:gd name="connsiteX18" fmla="*/ 11527 w 29640"/>
                    <a:gd name="connsiteY18" fmla="*/ 21157 h 138661"/>
                    <a:gd name="connsiteX19" fmla="*/ 8234 w 29640"/>
                    <a:gd name="connsiteY19" fmla="*/ 1627 h 138661"/>
                    <a:gd name="connsiteX20" fmla="*/ 4940 w 29640"/>
                    <a:gd name="connsiteY20" fmla="*/ 0 h 138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640" h="138661">
                      <a:moveTo>
                        <a:pt x="4940" y="0"/>
                      </a:moveTo>
                      <a:cubicBezTo>
                        <a:pt x="3293" y="0"/>
                        <a:pt x="1647" y="0"/>
                        <a:pt x="1647" y="3254"/>
                      </a:cubicBezTo>
                      <a:cubicBezTo>
                        <a:pt x="0" y="13020"/>
                        <a:pt x="1647" y="11393"/>
                        <a:pt x="1647" y="24413"/>
                      </a:cubicBezTo>
                      <a:cubicBezTo>
                        <a:pt x="1647" y="30923"/>
                        <a:pt x="0" y="37433"/>
                        <a:pt x="0" y="45570"/>
                      </a:cubicBezTo>
                      <a:cubicBezTo>
                        <a:pt x="0" y="48825"/>
                        <a:pt x="1647" y="53708"/>
                        <a:pt x="1647" y="56963"/>
                      </a:cubicBezTo>
                      <a:cubicBezTo>
                        <a:pt x="1647" y="60218"/>
                        <a:pt x="0" y="65100"/>
                        <a:pt x="0" y="69983"/>
                      </a:cubicBezTo>
                      <a:cubicBezTo>
                        <a:pt x="1647" y="78120"/>
                        <a:pt x="4940" y="86258"/>
                        <a:pt x="6588" y="94395"/>
                      </a:cubicBezTo>
                      <a:cubicBezTo>
                        <a:pt x="6588" y="97650"/>
                        <a:pt x="8234" y="100905"/>
                        <a:pt x="9880" y="104160"/>
                      </a:cubicBezTo>
                      <a:cubicBezTo>
                        <a:pt x="11527" y="107415"/>
                        <a:pt x="9880" y="112298"/>
                        <a:pt x="9880" y="113925"/>
                      </a:cubicBezTo>
                      <a:cubicBezTo>
                        <a:pt x="13174" y="125318"/>
                        <a:pt x="14820" y="123691"/>
                        <a:pt x="19760" y="131828"/>
                      </a:cubicBezTo>
                      <a:cubicBezTo>
                        <a:pt x="18113" y="135082"/>
                        <a:pt x="21408" y="139965"/>
                        <a:pt x="24700" y="138338"/>
                      </a:cubicBezTo>
                      <a:cubicBezTo>
                        <a:pt x="27994" y="136711"/>
                        <a:pt x="29640" y="131828"/>
                        <a:pt x="29640" y="126945"/>
                      </a:cubicBezTo>
                      <a:cubicBezTo>
                        <a:pt x="27994" y="117181"/>
                        <a:pt x="27994" y="118808"/>
                        <a:pt x="26347" y="107415"/>
                      </a:cubicBezTo>
                      <a:cubicBezTo>
                        <a:pt x="26347" y="104160"/>
                        <a:pt x="26347" y="100905"/>
                        <a:pt x="26347" y="97650"/>
                      </a:cubicBezTo>
                      <a:cubicBezTo>
                        <a:pt x="26347" y="94395"/>
                        <a:pt x="23054" y="91140"/>
                        <a:pt x="21408" y="87885"/>
                      </a:cubicBezTo>
                      <a:cubicBezTo>
                        <a:pt x="19760" y="79748"/>
                        <a:pt x="21408" y="71610"/>
                        <a:pt x="19760" y="65100"/>
                      </a:cubicBezTo>
                      <a:cubicBezTo>
                        <a:pt x="19760" y="61845"/>
                        <a:pt x="16467" y="56963"/>
                        <a:pt x="14820" y="53708"/>
                      </a:cubicBezTo>
                      <a:cubicBezTo>
                        <a:pt x="14820" y="50453"/>
                        <a:pt x="14820" y="45570"/>
                        <a:pt x="13174" y="42315"/>
                      </a:cubicBezTo>
                      <a:cubicBezTo>
                        <a:pt x="11527" y="34177"/>
                        <a:pt x="11527" y="27667"/>
                        <a:pt x="11527" y="21157"/>
                      </a:cubicBezTo>
                      <a:cubicBezTo>
                        <a:pt x="9880" y="9765"/>
                        <a:pt x="9880" y="11393"/>
                        <a:pt x="8234" y="1627"/>
                      </a:cubicBezTo>
                      <a:cubicBezTo>
                        <a:pt x="8234" y="0"/>
                        <a:pt x="6588" y="0"/>
                        <a:pt x="494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29" name="任意多边形: 形状 1328" descr="33fd4caa-d7ef-40e7-8b46-24d956f7dbc3"/>
                <p:cNvSpPr/>
                <p:nvPr/>
              </p:nvSpPr>
              <p:spPr>
                <a:xfrm flipH="1">
                  <a:off x="10107692" y="1479023"/>
                  <a:ext cx="310262" cy="117954"/>
                </a:xfrm>
                <a:custGeom>
                  <a:avLst/>
                  <a:gdLst>
                    <a:gd name="connsiteX0" fmla="*/ 309834 w 310262"/>
                    <a:gd name="connsiteY0" fmla="*/ 565 h 117954"/>
                    <a:gd name="connsiteX1" fmla="*/ 291720 w 310262"/>
                    <a:gd name="connsiteY1" fmla="*/ 20095 h 117954"/>
                    <a:gd name="connsiteX2" fmla="*/ 276900 w 310262"/>
                    <a:gd name="connsiteY2" fmla="*/ 39625 h 117954"/>
                    <a:gd name="connsiteX3" fmla="*/ 257140 w 310262"/>
                    <a:gd name="connsiteY3" fmla="*/ 60783 h 117954"/>
                    <a:gd name="connsiteX4" fmla="*/ 235733 w 310262"/>
                    <a:gd name="connsiteY4" fmla="*/ 75430 h 117954"/>
                    <a:gd name="connsiteX5" fmla="*/ 211032 w 310262"/>
                    <a:gd name="connsiteY5" fmla="*/ 90077 h 117954"/>
                    <a:gd name="connsiteX6" fmla="*/ 150104 w 310262"/>
                    <a:gd name="connsiteY6" fmla="*/ 99843 h 117954"/>
                    <a:gd name="connsiteX7" fmla="*/ 118817 w 310262"/>
                    <a:gd name="connsiteY7" fmla="*/ 98214 h 117954"/>
                    <a:gd name="connsiteX8" fmla="*/ 89177 w 310262"/>
                    <a:gd name="connsiteY8" fmla="*/ 88450 h 117954"/>
                    <a:gd name="connsiteX9" fmla="*/ 43069 w 310262"/>
                    <a:gd name="connsiteY9" fmla="*/ 57527 h 117954"/>
                    <a:gd name="connsiteX10" fmla="*/ 23309 w 310262"/>
                    <a:gd name="connsiteY10" fmla="*/ 36370 h 117954"/>
                    <a:gd name="connsiteX11" fmla="*/ 8488 w 310262"/>
                    <a:gd name="connsiteY11" fmla="*/ 16839 h 117954"/>
                    <a:gd name="connsiteX12" fmla="*/ 1901 w 310262"/>
                    <a:gd name="connsiteY12" fmla="*/ 13585 h 117954"/>
                    <a:gd name="connsiteX13" fmla="*/ 1901 w 310262"/>
                    <a:gd name="connsiteY13" fmla="*/ 21722 h 117954"/>
                    <a:gd name="connsiteX14" fmla="*/ 15076 w 310262"/>
                    <a:gd name="connsiteY14" fmla="*/ 44507 h 117954"/>
                    <a:gd name="connsiteX15" fmla="*/ 34835 w 310262"/>
                    <a:gd name="connsiteY15" fmla="*/ 67293 h 117954"/>
                    <a:gd name="connsiteX16" fmla="*/ 80943 w 310262"/>
                    <a:gd name="connsiteY16" fmla="*/ 101470 h 117954"/>
                    <a:gd name="connsiteX17" fmla="*/ 113877 w 310262"/>
                    <a:gd name="connsiteY17" fmla="*/ 111235 h 117954"/>
                    <a:gd name="connsiteX18" fmla="*/ 148458 w 310262"/>
                    <a:gd name="connsiteY18" fmla="*/ 117745 h 117954"/>
                    <a:gd name="connsiteX19" fmla="*/ 217618 w 310262"/>
                    <a:gd name="connsiteY19" fmla="*/ 103097 h 117954"/>
                    <a:gd name="connsiteX20" fmla="*/ 245613 w 310262"/>
                    <a:gd name="connsiteY20" fmla="*/ 88450 h 117954"/>
                    <a:gd name="connsiteX21" fmla="*/ 270314 w 310262"/>
                    <a:gd name="connsiteY21" fmla="*/ 72176 h 117954"/>
                    <a:gd name="connsiteX22" fmla="*/ 290073 w 310262"/>
                    <a:gd name="connsiteY22" fmla="*/ 47763 h 117954"/>
                    <a:gd name="connsiteX23" fmla="*/ 303247 w 310262"/>
                    <a:gd name="connsiteY23" fmla="*/ 24977 h 117954"/>
                    <a:gd name="connsiteX24" fmla="*/ 309834 w 310262"/>
                    <a:gd name="connsiteY24" fmla="*/ 565 h 117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10262" h="117954">
                      <a:moveTo>
                        <a:pt x="309834" y="565"/>
                      </a:moveTo>
                      <a:cubicBezTo>
                        <a:pt x="306541" y="-2691"/>
                        <a:pt x="299953" y="8702"/>
                        <a:pt x="291720" y="20095"/>
                      </a:cubicBezTo>
                      <a:cubicBezTo>
                        <a:pt x="285133" y="31487"/>
                        <a:pt x="280193" y="34742"/>
                        <a:pt x="276900" y="39625"/>
                      </a:cubicBezTo>
                      <a:cubicBezTo>
                        <a:pt x="273606" y="44507"/>
                        <a:pt x="268667" y="49390"/>
                        <a:pt x="257140" y="60783"/>
                      </a:cubicBezTo>
                      <a:cubicBezTo>
                        <a:pt x="250553" y="65665"/>
                        <a:pt x="242319" y="70547"/>
                        <a:pt x="235733" y="75430"/>
                      </a:cubicBezTo>
                      <a:cubicBezTo>
                        <a:pt x="227499" y="80313"/>
                        <a:pt x="220913" y="86823"/>
                        <a:pt x="211032" y="90077"/>
                      </a:cubicBezTo>
                      <a:cubicBezTo>
                        <a:pt x="192918" y="98214"/>
                        <a:pt x="169864" y="99843"/>
                        <a:pt x="150104" y="99843"/>
                      </a:cubicBezTo>
                      <a:cubicBezTo>
                        <a:pt x="140224" y="99843"/>
                        <a:pt x="128697" y="101470"/>
                        <a:pt x="118817" y="98214"/>
                      </a:cubicBezTo>
                      <a:cubicBezTo>
                        <a:pt x="108936" y="96587"/>
                        <a:pt x="99056" y="91705"/>
                        <a:pt x="89177" y="88450"/>
                      </a:cubicBezTo>
                      <a:cubicBezTo>
                        <a:pt x="71063" y="80313"/>
                        <a:pt x="54596" y="68920"/>
                        <a:pt x="43069" y="57527"/>
                      </a:cubicBezTo>
                      <a:cubicBezTo>
                        <a:pt x="31542" y="46135"/>
                        <a:pt x="26601" y="41252"/>
                        <a:pt x="23309" y="36370"/>
                      </a:cubicBezTo>
                      <a:cubicBezTo>
                        <a:pt x="20015" y="31487"/>
                        <a:pt x="15076" y="28232"/>
                        <a:pt x="8488" y="16839"/>
                      </a:cubicBezTo>
                      <a:cubicBezTo>
                        <a:pt x="5195" y="11957"/>
                        <a:pt x="3549" y="13585"/>
                        <a:pt x="1901" y="13585"/>
                      </a:cubicBezTo>
                      <a:cubicBezTo>
                        <a:pt x="254" y="13585"/>
                        <a:pt x="-1392" y="15212"/>
                        <a:pt x="1901" y="21722"/>
                      </a:cubicBezTo>
                      <a:cubicBezTo>
                        <a:pt x="8488" y="34742"/>
                        <a:pt x="11781" y="39625"/>
                        <a:pt x="15076" y="44507"/>
                      </a:cubicBezTo>
                      <a:cubicBezTo>
                        <a:pt x="18369" y="49390"/>
                        <a:pt x="23309" y="55900"/>
                        <a:pt x="34835" y="67293"/>
                      </a:cubicBezTo>
                      <a:cubicBezTo>
                        <a:pt x="46362" y="78684"/>
                        <a:pt x="61182" y="93333"/>
                        <a:pt x="80943" y="101470"/>
                      </a:cubicBezTo>
                      <a:cubicBezTo>
                        <a:pt x="90823" y="106353"/>
                        <a:pt x="102350" y="109607"/>
                        <a:pt x="113877" y="111235"/>
                      </a:cubicBezTo>
                      <a:cubicBezTo>
                        <a:pt x="125404" y="114490"/>
                        <a:pt x="136931" y="117745"/>
                        <a:pt x="148458" y="117745"/>
                      </a:cubicBezTo>
                      <a:cubicBezTo>
                        <a:pt x="173157" y="119373"/>
                        <a:pt x="196211" y="111235"/>
                        <a:pt x="217618" y="103097"/>
                      </a:cubicBezTo>
                      <a:cubicBezTo>
                        <a:pt x="227499" y="98214"/>
                        <a:pt x="235733" y="93333"/>
                        <a:pt x="245613" y="88450"/>
                      </a:cubicBezTo>
                      <a:cubicBezTo>
                        <a:pt x="253846" y="83567"/>
                        <a:pt x="263726" y="78684"/>
                        <a:pt x="270314" y="72176"/>
                      </a:cubicBezTo>
                      <a:cubicBezTo>
                        <a:pt x="283487" y="60783"/>
                        <a:pt x="286780" y="54273"/>
                        <a:pt x="290073" y="47763"/>
                      </a:cubicBezTo>
                      <a:cubicBezTo>
                        <a:pt x="293366" y="42880"/>
                        <a:pt x="296660" y="37997"/>
                        <a:pt x="303247" y="24977"/>
                      </a:cubicBezTo>
                      <a:cubicBezTo>
                        <a:pt x="308187" y="15212"/>
                        <a:pt x="311481" y="2192"/>
                        <a:pt x="309834" y="56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0" name="任意多边形: 形状 1329" descr="c53d5a33-6c82-421d-b397-004b94d4d53f"/>
                <p:cNvSpPr/>
                <p:nvPr/>
              </p:nvSpPr>
              <p:spPr>
                <a:xfrm flipH="1">
                  <a:off x="10404388" y="1371765"/>
                  <a:ext cx="341990" cy="139200"/>
                </a:xfrm>
                <a:custGeom>
                  <a:avLst/>
                  <a:gdLst>
                    <a:gd name="connsiteX0" fmla="*/ 985 w 341990"/>
                    <a:gd name="connsiteY0" fmla="*/ 407 h 139200"/>
                    <a:gd name="connsiteX1" fmla="*/ 4278 w 341990"/>
                    <a:gd name="connsiteY1" fmla="*/ 8545 h 139200"/>
                    <a:gd name="connsiteX2" fmla="*/ 20745 w 341990"/>
                    <a:gd name="connsiteY2" fmla="*/ 26447 h 139200"/>
                    <a:gd name="connsiteX3" fmla="*/ 42152 w 341990"/>
                    <a:gd name="connsiteY3" fmla="*/ 45977 h 139200"/>
                    <a:gd name="connsiteX4" fmla="*/ 86613 w 341990"/>
                    <a:gd name="connsiteY4" fmla="*/ 80155 h 139200"/>
                    <a:gd name="connsiteX5" fmla="*/ 114607 w 341990"/>
                    <a:gd name="connsiteY5" fmla="*/ 94802 h 139200"/>
                    <a:gd name="connsiteX6" fmla="*/ 144248 w 341990"/>
                    <a:gd name="connsiteY6" fmla="*/ 111077 h 139200"/>
                    <a:gd name="connsiteX7" fmla="*/ 206822 w 341990"/>
                    <a:gd name="connsiteY7" fmla="*/ 128979 h 139200"/>
                    <a:gd name="connsiteX8" fmla="*/ 234816 w 341990"/>
                    <a:gd name="connsiteY8" fmla="*/ 133862 h 139200"/>
                    <a:gd name="connsiteX9" fmla="*/ 261163 w 341990"/>
                    <a:gd name="connsiteY9" fmla="*/ 138745 h 139200"/>
                    <a:gd name="connsiteX10" fmla="*/ 315504 w 341990"/>
                    <a:gd name="connsiteY10" fmla="*/ 137117 h 139200"/>
                    <a:gd name="connsiteX11" fmla="*/ 341851 w 341990"/>
                    <a:gd name="connsiteY11" fmla="*/ 128979 h 139200"/>
                    <a:gd name="connsiteX12" fmla="*/ 317151 w 341990"/>
                    <a:gd name="connsiteY12" fmla="*/ 122469 h 139200"/>
                    <a:gd name="connsiteX13" fmla="*/ 264457 w 341990"/>
                    <a:gd name="connsiteY13" fmla="*/ 119215 h 139200"/>
                    <a:gd name="connsiteX14" fmla="*/ 239756 w 341990"/>
                    <a:gd name="connsiteY14" fmla="*/ 114332 h 139200"/>
                    <a:gd name="connsiteX15" fmla="*/ 211762 w 341990"/>
                    <a:gd name="connsiteY15" fmla="*/ 111077 h 139200"/>
                    <a:gd name="connsiteX16" fmla="*/ 152481 w 341990"/>
                    <a:gd name="connsiteY16" fmla="*/ 91546 h 139200"/>
                    <a:gd name="connsiteX17" fmla="*/ 122840 w 341990"/>
                    <a:gd name="connsiteY17" fmla="*/ 81782 h 139200"/>
                    <a:gd name="connsiteX18" fmla="*/ 94847 w 341990"/>
                    <a:gd name="connsiteY18" fmla="*/ 67135 h 139200"/>
                    <a:gd name="connsiteX19" fmla="*/ 48739 w 341990"/>
                    <a:gd name="connsiteY19" fmla="*/ 36212 h 139200"/>
                    <a:gd name="connsiteX20" fmla="*/ 25685 w 341990"/>
                    <a:gd name="connsiteY20" fmla="*/ 18309 h 139200"/>
                    <a:gd name="connsiteX21" fmla="*/ 7571 w 341990"/>
                    <a:gd name="connsiteY21" fmla="*/ 2034 h 139200"/>
                    <a:gd name="connsiteX22" fmla="*/ 985 w 341990"/>
                    <a:gd name="connsiteY22" fmla="*/ 407 h 139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1990" h="139200">
                      <a:moveTo>
                        <a:pt x="985" y="407"/>
                      </a:moveTo>
                      <a:cubicBezTo>
                        <a:pt x="-662" y="407"/>
                        <a:pt x="-662" y="2034"/>
                        <a:pt x="4278" y="8545"/>
                      </a:cubicBezTo>
                      <a:cubicBezTo>
                        <a:pt x="12512" y="18309"/>
                        <a:pt x="17452" y="23192"/>
                        <a:pt x="20745" y="26447"/>
                      </a:cubicBezTo>
                      <a:cubicBezTo>
                        <a:pt x="25685" y="31329"/>
                        <a:pt x="30625" y="36212"/>
                        <a:pt x="42152" y="45977"/>
                      </a:cubicBezTo>
                      <a:cubicBezTo>
                        <a:pt x="53679" y="57369"/>
                        <a:pt x="68499" y="68762"/>
                        <a:pt x="86613" y="80155"/>
                      </a:cubicBezTo>
                      <a:cubicBezTo>
                        <a:pt x="94847" y="85036"/>
                        <a:pt x="104728" y="89919"/>
                        <a:pt x="114607" y="94802"/>
                      </a:cubicBezTo>
                      <a:cubicBezTo>
                        <a:pt x="124487" y="99685"/>
                        <a:pt x="132721" y="106195"/>
                        <a:pt x="144248" y="111077"/>
                      </a:cubicBezTo>
                      <a:cubicBezTo>
                        <a:pt x="165654" y="119215"/>
                        <a:pt x="187062" y="124097"/>
                        <a:pt x="206822" y="128979"/>
                      </a:cubicBezTo>
                      <a:cubicBezTo>
                        <a:pt x="216703" y="130607"/>
                        <a:pt x="226582" y="132235"/>
                        <a:pt x="234816" y="133862"/>
                      </a:cubicBezTo>
                      <a:cubicBezTo>
                        <a:pt x="244696" y="135489"/>
                        <a:pt x="252930" y="138745"/>
                        <a:pt x="261163" y="138745"/>
                      </a:cubicBezTo>
                      <a:cubicBezTo>
                        <a:pt x="294097" y="140372"/>
                        <a:pt x="289157" y="137117"/>
                        <a:pt x="315504" y="137117"/>
                      </a:cubicBezTo>
                      <a:cubicBezTo>
                        <a:pt x="328677" y="133862"/>
                        <a:pt x="341851" y="132235"/>
                        <a:pt x="341851" y="128979"/>
                      </a:cubicBezTo>
                      <a:cubicBezTo>
                        <a:pt x="343498" y="125725"/>
                        <a:pt x="330324" y="122469"/>
                        <a:pt x="317151" y="122469"/>
                      </a:cubicBezTo>
                      <a:cubicBezTo>
                        <a:pt x="290804" y="122469"/>
                        <a:pt x="295743" y="122469"/>
                        <a:pt x="264457" y="119215"/>
                      </a:cubicBezTo>
                      <a:cubicBezTo>
                        <a:pt x="256223" y="117587"/>
                        <a:pt x="247989" y="115959"/>
                        <a:pt x="239756" y="114332"/>
                      </a:cubicBezTo>
                      <a:cubicBezTo>
                        <a:pt x="231522" y="112705"/>
                        <a:pt x="221642" y="112705"/>
                        <a:pt x="211762" y="111077"/>
                      </a:cubicBezTo>
                      <a:cubicBezTo>
                        <a:pt x="192002" y="106195"/>
                        <a:pt x="172241" y="98056"/>
                        <a:pt x="152481" y="91546"/>
                      </a:cubicBezTo>
                      <a:cubicBezTo>
                        <a:pt x="142600" y="88292"/>
                        <a:pt x="132721" y="85036"/>
                        <a:pt x="122840" y="81782"/>
                      </a:cubicBezTo>
                      <a:cubicBezTo>
                        <a:pt x="112960" y="76899"/>
                        <a:pt x="104728" y="72018"/>
                        <a:pt x="94847" y="67135"/>
                      </a:cubicBezTo>
                      <a:cubicBezTo>
                        <a:pt x="78380" y="57369"/>
                        <a:pt x="61913" y="45977"/>
                        <a:pt x="48739" y="36212"/>
                      </a:cubicBezTo>
                      <a:cubicBezTo>
                        <a:pt x="35566" y="26447"/>
                        <a:pt x="30625" y="21565"/>
                        <a:pt x="25685" y="18309"/>
                      </a:cubicBezTo>
                      <a:cubicBezTo>
                        <a:pt x="20745" y="15055"/>
                        <a:pt x="17452" y="11799"/>
                        <a:pt x="7571" y="2034"/>
                      </a:cubicBezTo>
                      <a:cubicBezTo>
                        <a:pt x="4278" y="-1220"/>
                        <a:pt x="2632" y="407"/>
                        <a:pt x="985" y="40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1" name="任意多边形: 形状 1330" descr="df107e35-7847-47cb-9e73-d4682bbf4bad"/>
                <p:cNvSpPr/>
                <p:nvPr/>
              </p:nvSpPr>
              <p:spPr>
                <a:xfrm flipH="1">
                  <a:off x="10403909" y="1385427"/>
                  <a:ext cx="251782" cy="66492"/>
                </a:xfrm>
                <a:custGeom>
                  <a:avLst/>
                  <a:gdLst>
                    <a:gd name="connsiteX0" fmla="*/ 7247 w 251782"/>
                    <a:gd name="connsiteY0" fmla="*/ 376 h 66492"/>
                    <a:gd name="connsiteX1" fmla="*/ 866 w 251782"/>
                    <a:gd name="connsiteY1" fmla="*/ 1393 h 66492"/>
                    <a:gd name="connsiteX2" fmla="*/ 12393 w 251782"/>
                    <a:gd name="connsiteY2" fmla="*/ 16040 h 66492"/>
                    <a:gd name="connsiteX3" fmla="*/ 46974 w 251782"/>
                    <a:gd name="connsiteY3" fmla="*/ 32315 h 66492"/>
                    <a:gd name="connsiteX4" fmla="*/ 63441 w 251782"/>
                    <a:gd name="connsiteY4" fmla="*/ 40453 h 66492"/>
                    <a:gd name="connsiteX5" fmla="*/ 83201 w 251782"/>
                    <a:gd name="connsiteY5" fmla="*/ 45335 h 66492"/>
                    <a:gd name="connsiteX6" fmla="*/ 126016 w 251782"/>
                    <a:gd name="connsiteY6" fmla="*/ 58355 h 66492"/>
                    <a:gd name="connsiteX7" fmla="*/ 149069 w 251782"/>
                    <a:gd name="connsiteY7" fmla="*/ 59983 h 66492"/>
                    <a:gd name="connsiteX8" fmla="*/ 170476 w 251782"/>
                    <a:gd name="connsiteY8" fmla="*/ 63238 h 66492"/>
                    <a:gd name="connsiteX9" fmla="*/ 209997 w 251782"/>
                    <a:gd name="connsiteY9" fmla="*/ 66492 h 66492"/>
                    <a:gd name="connsiteX10" fmla="*/ 247871 w 251782"/>
                    <a:gd name="connsiteY10" fmla="*/ 63238 h 66492"/>
                    <a:gd name="connsiteX11" fmla="*/ 251164 w 251782"/>
                    <a:gd name="connsiteY11" fmla="*/ 59983 h 66492"/>
                    <a:gd name="connsiteX12" fmla="*/ 246224 w 251782"/>
                    <a:gd name="connsiteY12" fmla="*/ 56728 h 66492"/>
                    <a:gd name="connsiteX13" fmla="*/ 208351 w 251782"/>
                    <a:gd name="connsiteY13" fmla="*/ 55101 h 66492"/>
                    <a:gd name="connsiteX14" fmla="*/ 172123 w 251782"/>
                    <a:gd name="connsiteY14" fmla="*/ 48591 h 66492"/>
                    <a:gd name="connsiteX15" fmla="*/ 150716 w 251782"/>
                    <a:gd name="connsiteY15" fmla="*/ 45335 h 66492"/>
                    <a:gd name="connsiteX16" fmla="*/ 129309 w 251782"/>
                    <a:gd name="connsiteY16" fmla="*/ 38825 h 66492"/>
                    <a:gd name="connsiteX17" fmla="*/ 86494 w 251782"/>
                    <a:gd name="connsiteY17" fmla="*/ 29061 h 66492"/>
                    <a:gd name="connsiteX18" fmla="*/ 68381 w 251782"/>
                    <a:gd name="connsiteY18" fmla="*/ 22550 h 66492"/>
                    <a:gd name="connsiteX19" fmla="*/ 51913 w 251782"/>
                    <a:gd name="connsiteY19" fmla="*/ 14413 h 66492"/>
                    <a:gd name="connsiteX20" fmla="*/ 17333 w 251782"/>
                    <a:gd name="connsiteY20" fmla="*/ 3020 h 66492"/>
                    <a:gd name="connsiteX21" fmla="*/ 7247 w 251782"/>
                    <a:gd name="connsiteY21" fmla="*/ 376 h 6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1782" h="66492">
                      <a:moveTo>
                        <a:pt x="7247" y="376"/>
                      </a:moveTo>
                      <a:cubicBezTo>
                        <a:pt x="4159" y="-235"/>
                        <a:pt x="1690" y="-235"/>
                        <a:pt x="866" y="1393"/>
                      </a:cubicBezTo>
                      <a:cubicBezTo>
                        <a:pt x="-2427" y="4648"/>
                        <a:pt x="4159" y="11158"/>
                        <a:pt x="12393" y="16040"/>
                      </a:cubicBezTo>
                      <a:cubicBezTo>
                        <a:pt x="28860" y="24178"/>
                        <a:pt x="25566" y="24178"/>
                        <a:pt x="46974" y="32315"/>
                      </a:cubicBezTo>
                      <a:cubicBezTo>
                        <a:pt x="51913" y="33943"/>
                        <a:pt x="56854" y="38825"/>
                        <a:pt x="63441" y="40453"/>
                      </a:cubicBezTo>
                      <a:cubicBezTo>
                        <a:pt x="70028" y="42081"/>
                        <a:pt x="76614" y="42081"/>
                        <a:pt x="83201" y="45335"/>
                      </a:cubicBezTo>
                      <a:cubicBezTo>
                        <a:pt x="96375" y="50218"/>
                        <a:pt x="111195" y="56728"/>
                        <a:pt x="126016" y="58355"/>
                      </a:cubicBezTo>
                      <a:cubicBezTo>
                        <a:pt x="134248" y="59983"/>
                        <a:pt x="140836" y="58355"/>
                        <a:pt x="149069" y="59983"/>
                      </a:cubicBezTo>
                      <a:cubicBezTo>
                        <a:pt x="155656" y="61611"/>
                        <a:pt x="163889" y="63238"/>
                        <a:pt x="170476" y="63238"/>
                      </a:cubicBezTo>
                      <a:cubicBezTo>
                        <a:pt x="185297" y="64865"/>
                        <a:pt x="198470" y="66492"/>
                        <a:pt x="209997" y="66492"/>
                      </a:cubicBezTo>
                      <a:cubicBezTo>
                        <a:pt x="233051" y="66492"/>
                        <a:pt x="229758" y="66492"/>
                        <a:pt x="247871" y="63238"/>
                      </a:cubicBezTo>
                      <a:cubicBezTo>
                        <a:pt x="251164" y="63238"/>
                        <a:pt x="251164" y="61611"/>
                        <a:pt x="251164" y="59983"/>
                      </a:cubicBezTo>
                      <a:cubicBezTo>
                        <a:pt x="252812" y="58355"/>
                        <a:pt x="251164" y="56728"/>
                        <a:pt x="246224" y="56728"/>
                      </a:cubicBezTo>
                      <a:cubicBezTo>
                        <a:pt x="228111" y="55101"/>
                        <a:pt x="231404" y="56728"/>
                        <a:pt x="208351" y="55101"/>
                      </a:cubicBezTo>
                      <a:cubicBezTo>
                        <a:pt x="196824" y="53473"/>
                        <a:pt x="185297" y="50218"/>
                        <a:pt x="172123" y="48591"/>
                      </a:cubicBezTo>
                      <a:cubicBezTo>
                        <a:pt x="165536" y="46963"/>
                        <a:pt x="157302" y="46963"/>
                        <a:pt x="150716" y="45335"/>
                      </a:cubicBezTo>
                      <a:cubicBezTo>
                        <a:pt x="144129" y="43708"/>
                        <a:pt x="137543" y="40453"/>
                        <a:pt x="129309" y="38825"/>
                      </a:cubicBezTo>
                      <a:cubicBezTo>
                        <a:pt x="114489" y="35571"/>
                        <a:pt x="99668" y="33943"/>
                        <a:pt x="86494" y="29061"/>
                      </a:cubicBezTo>
                      <a:cubicBezTo>
                        <a:pt x="79908" y="27433"/>
                        <a:pt x="73321" y="25805"/>
                        <a:pt x="68381" y="22550"/>
                      </a:cubicBezTo>
                      <a:cubicBezTo>
                        <a:pt x="61794" y="20923"/>
                        <a:pt x="56854" y="16040"/>
                        <a:pt x="51913" y="14413"/>
                      </a:cubicBezTo>
                      <a:cubicBezTo>
                        <a:pt x="32154" y="6275"/>
                        <a:pt x="33800" y="9530"/>
                        <a:pt x="17333" y="3020"/>
                      </a:cubicBezTo>
                      <a:cubicBezTo>
                        <a:pt x="14040" y="2207"/>
                        <a:pt x="10334" y="986"/>
                        <a:pt x="7247" y="376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2" name="任意多边形: 形状 1331" descr="d465f3f9-a81a-4830-aabd-c6ea1d8e241e"/>
                <p:cNvSpPr/>
                <p:nvPr/>
              </p:nvSpPr>
              <p:spPr>
                <a:xfrm flipH="1">
                  <a:off x="10108120" y="1373800"/>
                  <a:ext cx="301346" cy="134041"/>
                </a:xfrm>
                <a:custGeom>
                  <a:avLst/>
                  <a:gdLst>
                    <a:gd name="connsiteX0" fmla="*/ 108682 w 301346"/>
                    <a:gd name="connsiteY0" fmla="*/ 0 h 134041"/>
                    <a:gd name="connsiteX1" fmla="*/ 77394 w 301346"/>
                    <a:gd name="connsiteY1" fmla="*/ 1627 h 134041"/>
                    <a:gd name="connsiteX2" fmla="*/ 49401 w 301346"/>
                    <a:gd name="connsiteY2" fmla="*/ 8137 h 134041"/>
                    <a:gd name="connsiteX3" fmla="*/ 23054 w 301346"/>
                    <a:gd name="connsiteY3" fmla="*/ 26040 h 134041"/>
                    <a:gd name="connsiteX4" fmla="*/ 6587 w 301346"/>
                    <a:gd name="connsiteY4" fmla="*/ 47198 h 134041"/>
                    <a:gd name="connsiteX5" fmla="*/ 1646 w 301346"/>
                    <a:gd name="connsiteY5" fmla="*/ 71611 h 134041"/>
                    <a:gd name="connsiteX6" fmla="*/ 18113 w 301346"/>
                    <a:gd name="connsiteY6" fmla="*/ 52080 h 134041"/>
                    <a:gd name="connsiteX7" fmla="*/ 34581 w 301346"/>
                    <a:gd name="connsiteY7" fmla="*/ 35805 h 134041"/>
                    <a:gd name="connsiteX8" fmla="*/ 57634 w 301346"/>
                    <a:gd name="connsiteY8" fmla="*/ 22785 h 134041"/>
                    <a:gd name="connsiteX9" fmla="*/ 80689 w 301346"/>
                    <a:gd name="connsiteY9" fmla="*/ 17903 h 134041"/>
                    <a:gd name="connsiteX10" fmla="*/ 108682 w 301346"/>
                    <a:gd name="connsiteY10" fmla="*/ 14647 h 134041"/>
                    <a:gd name="connsiteX11" fmla="*/ 167963 w 301346"/>
                    <a:gd name="connsiteY11" fmla="*/ 30923 h 134041"/>
                    <a:gd name="connsiteX12" fmla="*/ 199251 w 301346"/>
                    <a:gd name="connsiteY12" fmla="*/ 40688 h 134041"/>
                    <a:gd name="connsiteX13" fmla="*/ 227244 w 301346"/>
                    <a:gd name="connsiteY13" fmla="*/ 53708 h 134041"/>
                    <a:gd name="connsiteX14" fmla="*/ 271705 w 301346"/>
                    <a:gd name="connsiteY14" fmla="*/ 83002 h 134041"/>
                    <a:gd name="connsiteX15" fmla="*/ 288172 w 301346"/>
                    <a:gd name="connsiteY15" fmla="*/ 104161 h 134041"/>
                    <a:gd name="connsiteX16" fmla="*/ 294759 w 301346"/>
                    <a:gd name="connsiteY16" fmla="*/ 126945 h 134041"/>
                    <a:gd name="connsiteX17" fmla="*/ 298052 w 301346"/>
                    <a:gd name="connsiteY17" fmla="*/ 133455 h 134041"/>
                    <a:gd name="connsiteX18" fmla="*/ 301346 w 301346"/>
                    <a:gd name="connsiteY18" fmla="*/ 126945 h 134041"/>
                    <a:gd name="connsiteX19" fmla="*/ 296406 w 301346"/>
                    <a:gd name="connsiteY19" fmla="*/ 100905 h 134041"/>
                    <a:gd name="connsiteX20" fmla="*/ 279938 w 301346"/>
                    <a:gd name="connsiteY20" fmla="*/ 74865 h 134041"/>
                    <a:gd name="connsiteX21" fmla="*/ 233830 w 301346"/>
                    <a:gd name="connsiteY21" fmla="*/ 40688 h 134041"/>
                    <a:gd name="connsiteX22" fmla="*/ 204191 w 301346"/>
                    <a:gd name="connsiteY22" fmla="*/ 27668 h 134041"/>
                    <a:gd name="connsiteX23" fmla="*/ 174549 w 301346"/>
                    <a:gd name="connsiteY23" fmla="*/ 13020 h 134041"/>
                    <a:gd name="connsiteX24" fmla="*/ 108682 w 301346"/>
                    <a:gd name="connsiteY24" fmla="*/ 0 h 134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01346" h="134041">
                      <a:moveTo>
                        <a:pt x="108682" y="0"/>
                      </a:moveTo>
                      <a:cubicBezTo>
                        <a:pt x="97155" y="0"/>
                        <a:pt x="87275" y="0"/>
                        <a:pt x="77394" y="1627"/>
                      </a:cubicBezTo>
                      <a:cubicBezTo>
                        <a:pt x="67515" y="3255"/>
                        <a:pt x="57634" y="4883"/>
                        <a:pt x="49401" y="8137"/>
                      </a:cubicBezTo>
                      <a:cubicBezTo>
                        <a:pt x="32934" y="16275"/>
                        <a:pt x="27994" y="21157"/>
                        <a:pt x="23054" y="26040"/>
                      </a:cubicBezTo>
                      <a:cubicBezTo>
                        <a:pt x="18113" y="30923"/>
                        <a:pt x="14820" y="35805"/>
                        <a:pt x="6587" y="47198"/>
                      </a:cubicBezTo>
                      <a:cubicBezTo>
                        <a:pt x="0" y="55335"/>
                        <a:pt x="-1646" y="69983"/>
                        <a:pt x="1646" y="71611"/>
                      </a:cubicBezTo>
                      <a:cubicBezTo>
                        <a:pt x="4940" y="73238"/>
                        <a:pt x="9880" y="61845"/>
                        <a:pt x="18113" y="52080"/>
                      </a:cubicBezTo>
                      <a:cubicBezTo>
                        <a:pt x="24700" y="42315"/>
                        <a:pt x="29640" y="39060"/>
                        <a:pt x="34581" y="35805"/>
                      </a:cubicBezTo>
                      <a:cubicBezTo>
                        <a:pt x="39521" y="32550"/>
                        <a:pt x="44461" y="27668"/>
                        <a:pt x="57634" y="22785"/>
                      </a:cubicBezTo>
                      <a:cubicBezTo>
                        <a:pt x="64221" y="19530"/>
                        <a:pt x="72455" y="19530"/>
                        <a:pt x="80689" y="17903"/>
                      </a:cubicBezTo>
                      <a:cubicBezTo>
                        <a:pt x="88921" y="16275"/>
                        <a:pt x="98801" y="13020"/>
                        <a:pt x="108682" y="14647"/>
                      </a:cubicBezTo>
                      <a:cubicBezTo>
                        <a:pt x="128443" y="16275"/>
                        <a:pt x="148202" y="24413"/>
                        <a:pt x="167963" y="30923"/>
                      </a:cubicBezTo>
                      <a:cubicBezTo>
                        <a:pt x="177844" y="34178"/>
                        <a:pt x="189370" y="35805"/>
                        <a:pt x="199251" y="40688"/>
                      </a:cubicBezTo>
                      <a:cubicBezTo>
                        <a:pt x="209130" y="45570"/>
                        <a:pt x="219011" y="48825"/>
                        <a:pt x="227244" y="53708"/>
                      </a:cubicBezTo>
                      <a:cubicBezTo>
                        <a:pt x="245359" y="61845"/>
                        <a:pt x="261825" y="71611"/>
                        <a:pt x="271705" y="83002"/>
                      </a:cubicBezTo>
                      <a:cubicBezTo>
                        <a:pt x="281585" y="94395"/>
                        <a:pt x="284879" y="99278"/>
                        <a:pt x="288172" y="104161"/>
                      </a:cubicBezTo>
                      <a:cubicBezTo>
                        <a:pt x="289818" y="109042"/>
                        <a:pt x="293112" y="113925"/>
                        <a:pt x="294759" y="126945"/>
                      </a:cubicBezTo>
                      <a:cubicBezTo>
                        <a:pt x="294759" y="131828"/>
                        <a:pt x="296406" y="131828"/>
                        <a:pt x="298052" y="133455"/>
                      </a:cubicBezTo>
                      <a:cubicBezTo>
                        <a:pt x="299699" y="135082"/>
                        <a:pt x="301346" y="133455"/>
                        <a:pt x="301346" y="126945"/>
                      </a:cubicBezTo>
                      <a:cubicBezTo>
                        <a:pt x="301346" y="112298"/>
                        <a:pt x="298052" y="107415"/>
                        <a:pt x="296406" y="100905"/>
                      </a:cubicBezTo>
                      <a:cubicBezTo>
                        <a:pt x="293112" y="94395"/>
                        <a:pt x="291465" y="87885"/>
                        <a:pt x="279938" y="74865"/>
                      </a:cubicBezTo>
                      <a:cubicBezTo>
                        <a:pt x="268411" y="61845"/>
                        <a:pt x="253591" y="50453"/>
                        <a:pt x="233830" y="40688"/>
                      </a:cubicBezTo>
                      <a:cubicBezTo>
                        <a:pt x="223951" y="35805"/>
                        <a:pt x="214071" y="32550"/>
                        <a:pt x="204191" y="27668"/>
                      </a:cubicBezTo>
                      <a:cubicBezTo>
                        <a:pt x="194310" y="22785"/>
                        <a:pt x="186076" y="16275"/>
                        <a:pt x="174549" y="13020"/>
                      </a:cubicBezTo>
                      <a:cubicBezTo>
                        <a:pt x="153143" y="4883"/>
                        <a:pt x="130089" y="0"/>
                        <a:pt x="10868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3" name="任意多边形: 形状 1332" descr="e6c51aa9-3288-4902-99b4-f61f86cadd2a"/>
                <p:cNvSpPr/>
                <p:nvPr/>
              </p:nvSpPr>
              <p:spPr>
                <a:xfrm flipH="1">
                  <a:off x="9600939" y="1596180"/>
                  <a:ext cx="262507" cy="194933"/>
                </a:xfrm>
                <a:custGeom>
                  <a:avLst/>
                  <a:gdLst>
                    <a:gd name="connsiteX0" fmla="*/ 2328 w 262507"/>
                    <a:gd name="connsiteY0" fmla="*/ 587 h 194933"/>
                    <a:gd name="connsiteX1" fmla="*/ 682 w 262507"/>
                    <a:gd name="connsiteY1" fmla="*/ 7097 h 194933"/>
                    <a:gd name="connsiteX2" fmla="*/ 3976 w 262507"/>
                    <a:gd name="connsiteY2" fmla="*/ 31510 h 194933"/>
                    <a:gd name="connsiteX3" fmla="*/ 12209 w 262507"/>
                    <a:gd name="connsiteY3" fmla="*/ 59178 h 194933"/>
                    <a:gd name="connsiteX4" fmla="*/ 35263 w 262507"/>
                    <a:gd name="connsiteY4" fmla="*/ 108002 h 194933"/>
                    <a:gd name="connsiteX5" fmla="*/ 56670 w 262507"/>
                    <a:gd name="connsiteY5" fmla="*/ 130787 h 194933"/>
                    <a:gd name="connsiteX6" fmla="*/ 78077 w 262507"/>
                    <a:gd name="connsiteY6" fmla="*/ 153573 h 194933"/>
                    <a:gd name="connsiteX7" fmla="*/ 135712 w 262507"/>
                    <a:gd name="connsiteY7" fmla="*/ 181240 h 194933"/>
                    <a:gd name="connsiteX8" fmla="*/ 163705 w 262507"/>
                    <a:gd name="connsiteY8" fmla="*/ 187750 h 194933"/>
                    <a:gd name="connsiteX9" fmla="*/ 190052 w 262507"/>
                    <a:gd name="connsiteY9" fmla="*/ 194260 h 194933"/>
                    <a:gd name="connsiteX10" fmla="*/ 219693 w 262507"/>
                    <a:gd name="connsiteY10" fmla="*/ 192633 h 194933"/>
                    <a:gd name="connsiteX11" fmla="*/ 244393 w 262507"/>
                    <a:gd name="connsiteY11" fmla="*/ 187750 h 194933"/>
                    <a:gd name="connsiteX12" fmla="*/ 262507 w 262507"/>
                    <a:gd name="connsiteY12" fmla="*/ 181240 h 194933"/>
                    <a:gd name="connsiteX13" fmla="*/ 237806 w 262507"/>
                    <a:gd name="connsiteY13" fmla="*/ 179613 h 194933"/>
                    <a:gd name="connsiteX14" fmla="*/ 214753 w 262507"/>
                    <a:gd name="connsiteY14" fmla="*/ 181240 h 194933"/>
                    <a:gd name="connsiteX15" fmla="*/ 188406 w 262507"/>
                    <a:gd name="connsiteY15" fmla="*/ 179613 h 194933"/>
                    <a:gd name="connsiteX16" fmla="*/ 165352 w 262507"/>
                    <a:gd name="connsiteY16" fmla="*/ 174730 h 194933"/>
                    <a:gd name="connsiteX17" fmla="*/ 139005 w 262507"/>
                    <a:gd name="connsiteY17" fmla="*/ 169847 h 194933"/>
                    <a:gd name="connsiteX18" fmla="*/ 87957 w 262507"/>
                    <a:gd name="connsiteY18" fmla="*/ 140553 h 194933"/>
                    <a:gd name="connsiteX19" fmla="*/ 64904 w 262507"/>
                    <a:gd name="connsiteY19" fmla="*/ 122650 h 194933"/>
                    <a:gd name="connsiteX20" fmla="*/ 46789 w 262507"/>
                    <a:gd name="connsiteY20" fmla="*/ 99865 h 194933"/>
                    <a:gd name="connsiteX21" fmla="*/ 22089 w 262507"/>
                    <a:gd name="connsiteY21" fmla="*/ 54295 h 194933"/>
                    <a:gd name="connsiteX22" fmla="*/ 12209 w 262507"/>
                    <a:gd name="connsiteY22" fmla="*/ 28255 h 194933"/>
                    <a:gd name="connsiteX23" fmla="*/ 7269 w 262507"/>
                    <a:gd name="connsiteY23" fmla="*/ 5470 h 194933"/>
                    <a:gd name="connsiteX24" fmla="*/ 2328 w 262507"/>
                    <a:gd name="connsiteY24" fmla="*/ 587 h 19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62507" h="194933">
                      <a:moveTo>
                        <a:pt x="2328" y="587"/>
                      </a:moveTo>
                      <a:cubicBezTo>
                        <a:pt x="682" y="-1040"/>
                        <a:pt x="-965" y="587"/>
                        <a:pt x="682" y="7097"/>
                      </a:cubicBezTo>
                      <a:cubicBezTo>
                        <a:pt x="2328" y="20117"/>
                        <a:pt x="2328" y="25000"/>
                        <a:pt x="3976" y="31510"/>
                      </a:cubicBezTo>
                      <a:cubicBezTo>
                        <a:pt x="5622" y="38020"/>
                        <a:pt x="7269" y="44530"/>
                        <a:pt x="12209" y="59178"/>
                      </a:cubicBezTo>
                      <a:cubicBezTo>
                        <a:pt x="17149" y="73825"/>
                        <a:pt x="23736" y="91728"/>
                        <a:pt x="35263" y="108002"/>
                      </a:cubicBezTo>
                      <a:cubicBezTo>
                        <a:pt x="41850" y="116140"/>
                        <a:pt x="48436" y="124278"/>
                        <a:pt x="56670" y="130787"/>
                      </a:cubicBezTo>
                      <a:cubicBezTo>
                        <a:pt x="63257" y="138925"/>
                        <a:pt x="69843" y="147063"/>
                        <a:pt x="78077" y="153573"/>
                      </a:cubicBezTo>
                      <a:cubicBezTo>
                        <a:pt x="96190" y="166593"/>
                        <a:pt x="117598" y="174730"/>
                        <a:pt x="135712" y="181240"/>
                      </a:cubicBezTo>
                      <a:cubicBezTo>
                        <a:pt x="145591" y="184494"/>
                        <a:pt x="153825" y="186123"/>
                        <a:pt x="163705" y="187750"/>
                      </a:cubicBezTo>
                      <a:cubicBezTo>
                        <a:pt x="173586" y="189377"/>
                        <a:pt x="181818" y="192633"/>
                        <a:pt x="190052" y="194260"/>
                      </a:cubicBezTo>
                      <a:cubicBezTo>
                        <a:pt x="206520" y="195887"/>
                        <a:pt x="213106" y="194260"/>
                        <a:pt x="219693" y="192633"/>
                      </a:cubicBezTo>
                      <a:cubicBezTo>
                        <a:pt x="226280" y="191005"/>
                        <a:pt x="231220" y="191005"/>
                        <a:pt x="244393" y="187750"/>
                      </a:cubicBezTo>
                      <a:cubicBezTo>
                        <a:pt x="250980" y="189377"/>
                        <a:pt x="262507" y="186123"/>
                        <a:pt x="262507" y="181240"/>
                      </a:cubicBezTo>
                      <a:cubicBezTo>
                        <a:pt x="262507" y="176357"/>
                        <a:pt x="250980" y="177984"/>
                        <a:pt x="237806" y="179613"/>
                      </a:cubicBezTo>
                      <a:cubicBezTo>
                        <a:pt x="224633" y="181240"/>
                        <a:pt x="219693" y="181240"/>
                        <a:pt x="214753" y="181240"/>
                      </a:cubicBezTo>
                      <a:cubicBezTo>
                        <a:pt x="209813" y="181240"/>
                        <a:pt x="203225" y="181240"/>
                        <a:pt x="188406" y="179613"/>
                      </a:cubicBezTo>
                      <a:cubicBezTo>
                        <a:pt x="180172" y="179613"/>
                        <a:pt x="173586" y="176357"/>
                        <a:pt x="165352" y="174730"/>
                      </a:cubicBezTo>
                      <a:cubicBezTo>
                        <a:pt x="157118" y="173103"/>
                        <a:pt x="147239" y="173103"/>
                        <a:pt x="139005" y="169847"/>
                      </a:cubicBezTo>
                      <a:cubicBezTo>
                        <a:pt x="120890" y="163337"/>
                        <a:pt x="104424" y="151945"/>
                        <a:pt x="87957" y="140553"/>
                      </a:cubicBezTo>
                      <a:cubicBezTo>
                        <a:pt x="79723" y="134043"/>
                        <a:pt x="71490" y="130787"/>
                        <a:pt x="64904" y="122650"/>
                      </a:cubicBezTo>
                      <a:cubicBezTo>
                        <a:pt x="58316" y="116140"/>
                        <a:pt x="51730" y="108002"/>
                        <a:pt x="46789" y="99865"/>
                      </a:cubicBezTo>
                      <a:cubicBezTo>
                        <a:pt x="35263" y="85218"/>
                        <a:pt x="27030" y="68942"/>
                        <a:pt x="22089" y="54295"/>
                      </a:cubicBezTo>
                      <a:cubicBezTo>
                        <a:pt x="17149" y="39648"/>
                        <a:pt x="13855" y="34765"/>
                        <a:pt x="12209" y="28255"/>
                      </a:cubicBezTo>
                      <a:cubicBezTo>
                        <a:pt x="10562" y="23372"/>
                        <a:pt x="8916" y="18490"/>
                        <a:pt x="7269" y="5470"/>
                      </a:cubicBezTo>
                      <a:cubicBezTo>
                        <a:pt x="7269" y="587"/>
                        <a:pt x="3976" y="587"/>
                        <a:pt x="2328" y="5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4" name="任意多边形: 形状 1333" descr="f3e5f737-523b-4fbb-833b-d779a8a30efe"/>
                <p:cNvSpPr/>
                <p:nvPr/>
              </p:nvSpPr>
              <p:spPr>
                <a:xfrm flipH="1">
                  <a:off x="9858310" y="1350762"/>
                  <a:ext cx="417957" cy="260652"/>
                </a:xfrm>
                <a:custGeom>
                  <a:avLst/>
                  <a:gdLst>
                    <a:gd name="connsiteX0" fmla="*/ 53083 w 417957"/>
                    <a:gd name="connsiteY0" fmla="*/ 49 h 260652"/>
                    <a:gd name="connsiteX1" fmla="*/ 38058 w 417957"/>
                    <a:gd name="connsiteY1" fmla="*/ 1879 h 260652"/>
                    <a:gd name="connsiteX2" fmla="*/ 5123 w 417957"/>
                    <a:gd name="connsiteY2" fmla="*/ 13272 h 260652"/>
                    <a:gd name="connsiteX3" fmla="*/ 184 w 417957"/>
                    <a:gd name="connsiteY3" fmla="*/ 21409 h 260652"/>
                    <a:gd name="connsiteX4" fmla="*/ 10063 w 417957"/>
                    <a:gd name="connsiteY4" fmla="*/ 19782 h 260652"/>
                    <a:gd name="connsiteX5" fmla="*/ 41351 w 417957"/>
                    <a:gd name="connsiteY5" fmla="*/ 11645 h 260652"/>
                    <a:gd name="connsiteX6" fmla="*/ 79225 w 417957"/>
                    <a:gd name="connsiteY6" fmla="*/ 13272 h 260652"/>
                    <a:gd name="connsiteX7" fmla="*/ 141799 w 417957"/>
                    <a:gd name="connsiteY7" fmla="*/ 44195 h 260652"/>
                    <a:gd name="connsiteX8" fmla="*/ 174733 w 417957"/>
                    <a:gd name="connsiteY8" fmla="*/ 68607 h 260652"/>
                    <a:gd name="connsiteX9" fmla="*/ 206021 w 417957"/>
                    <a:gd name="connsiteY9" fmla="*/ 97903 h 260652"/>
                    <a:gd name="connsiteX10" fmla="*/ 273535 w 417957"/>
                    <a:gd name="connsiteY10" fmla="*/ 151610 h 260652"/>
                    <a:gd name="connsiteX11" fmla="*/ 303174 w 417957"/>
                    <a:gd name="connsiteY11" fmla="*/ 176022 h 260652"/>
                    <a:gd name="connsiteX12" fmla="*/ 329523 w 417957"/>
                    <a:gd name="connsiteY12" fmla="*/ 200435 h 260652"/>
                    <a:gd name="connsiteX13" fmla="*/ 387156 w 417957"/>
                    <a:gd name="connsiteY13" fmla="*/ 242749 h 260652"/>
                    <a:gd name="connsiteX14" fmla="*/ 416797 w 417957"/>
                    <a:gd name="connsiteY14" fmla="*/ 260652 h 260652"/>
                    <a:gd name="connsiteX15" fmla="*/ 395390 w 417957"/>
                    <a:gd name="connsiteY15" fmla="*/ 232985 h 260652"/>
                    <a:gd name="connsiteX16" fmla="*/ 341050 w 417957"/>
                    <a:gd name="connsiteY16" fmla="*/ 185787 h 260652"/>
                    <a:gd name="connsiteX17" fmla="*/ 314703 w 417957"/>
                    <a:gd name="connsiteY17" fmla="*/ 161375 h 260652"/>
                    <a:gd name="connsiteX18" fmla="*/ 283415 w 417957"/>
                    <a:gd name="connsiteY18" fmla="*/ 138590 h 260652"/>
                    <a:gd name="connsiteX19" fmla="*/ 219194 w 417957"/>
                    <a:gd name="connsiteY19" fmla="*/ 83254 h 260652"/>
                    <a:gd name="connsiteX20" fmla="*/ 184613 w 417957"/>
                    <a:gd name="connsiteY20" fmla="*/ 57215 h 260652"/>
                    <a:gd name="connsiteX21" fmla="*/ 150033 w 417957"/>
                    <a:gd name="connsiteY21" fmla="*/ 31175 h 260652"/>
                    <a:gd name="connsiteX22" fmla="*/ 79225 w 417957"/>
                    <a:gd name="connsiteY22" fmla="*/ 1879 h 260652"/>
                    <a:gd name="connsiteX23" fmla="*/ 53083 w 417957"/>
                    <a:gd name="connsiteY23" fmla="*/ 49 h 26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17956" h="260651">
                      <a:moveTo>
                        <a:pt x="53083" y="49"/>
                      </a:moveTo>
                      <a:cubicBezTo>
                        <a:pt x="46702" y="252"/>
                        <a:pt x="42174" y="1066"/>
                        <a:pt x="38058" y="1879"/>
                      </a:cubicBezTo>
                      <a:cubicBezTo>
                        <a:pt x="29824" y="3508"/>
                        <a:pt x="21590" y="5135"/>
                        <a:pt x="5123" y="13272"/>
                      </a:cubicBezTo>
                      <a:cubicBezTo>
                        <a:pt x="-1464" y="16526"/>
                        <a:pt x="184" y="18155"/>
                        <a:pt x="184" y="21409"/>
                      </a:cubicBezTo>
                      <a:cubicBezTo>
                        <a:pt x="184" y="24665"/>
                        <a:pt x="1830" y="23037"/>
                        <a:pt x="10063" y="19782"/>
                      </a:cubicBezTo>
                      <a:cubicBezTo>
                        <a:pt x="26531" y="13272"/>
                        <a:pt x="33117" y="13272"/>
                        <a:pt x="41351" y="11645"/>
                      </a:cubicBezTo>
                      <a:cubicBezTo>
                        <a:pt x="49583" y="11645"/>
                        <a:pt x="57817" y="10016"/>
                        <a:pt x="79225" y="13272"/>
                      </a:cubicBezTo>
                      <a:cubicBezTo>
                        <a:pt x="100632" y="18155"/>
                        <a:pt x="120393" y="29547"/>
                        <a:pt x="141799" y="44195"/>
                      </a:cubicBezTo>
                      <a:cubicBezTo>
                        <a:pt x="153326" y="52332"/>
                        <a:pt x="164853" y="58842"/>
                        <a:pt x="174733" y="68607"/>
                      </a:cubicBezTo>
                      <a:cubicBezTo>
                        <a:pt x="186260" y="76745"/>
                        <a:pt x="194494" y="88137"/>
                        <a:pt x="206021" y="97903"/>
                      </a:cubicBezTo>
                      <a:cubicBezTo>
                        <a:pt x="227427" y="115804"/>
                        <a:pt x="252127" y="133707"/>
                        <a:pt x="273535" y="151610"/>
                      </a:cubicBezTo>
                      <a:cubicBezTo>
                        <a:pt x="283415" y="159747"/>
                        <a:pt x="293295" y="167885"/>
                        <a:pt x="303174" y="176022"/>
                      </a:cubicBezTo>
                      <a:cubicBezTo>
                        <a:pt x="313055" y="184160"/>
                        <a:pt x="321289" y="193925"/>
                        <a:pt x="329523" y="200435"/>
                      </a:cubicBezTo>
                      <a:cubicBezTo>
                        <a:pt x="362456" y="228102"/>
                        <a:pt x="359163" y="219965"/>
                        <a:pt x="387156" y="242749"/>
                      </a:cubicBezTo>
                      <a:cubicBezTo>
                        <a:pt x="398683" y="252515"/>
                        <a:pt x="413504" y="260652"/>
                        <a:pt x="416797" y="260652"/>
                      </a:cubicBezTo>
                      <a:cubicBezTo>
                        <a:pt x="421737" y="259025"/>
                        <a:pt x="410210" y="246005"/>
                        <a:pt x="395390" y="232985"/>
                      </a:cubicBezTo>
                      <a:cubicBezTo>
                        <a:pt x="369043" y="208572"/>
                        <a:pt x="373983" y="213455"/>
                        <a:pt x="341050" y="185787"/>
                      </a:cubicBezTo>
                      <a:cubicBezTo>
                        <a:pt x="332816" y="179277"/>
                        <a:pt x="324582" y="169512"/>
                        <a:pt x="314703" y="161375"/>
                      </a:cubicBezTo>
                      <a:cubicBezTo>
                        <a:pt x="304822" y="153237"/>
                        <a:pt x="293295" y="146727"/>
                        <a:pt x="283415" y="138590"/>
                      </a:cubicBezTo>
                      <a:cubicBezTo>
                        <a:pt x="262007" y="120687"/>
                        <a:pt x="242248" y="101157"/>
                        <a:pt x="219194" y="83254"/>
                      </a:cubicBezTo>
                      <a:cubicBezTo>
                        <a:pt x="207667" y="73490"/>
                        <a:pt x="196140" y="66980"/>
                        <a:pt x="184613" y="57215"/>
                      </a:cubicBezTo>
                      <a:cubicBezTo>
                        <a:pt x="173086" y="49077"/>
                        <a:pt x="161560" y="39312"/>
                        <a:pt x="150033" y="31175"/>
                      </a:cubicBezTo>
                      <a:cubicBezTo>
                        <a:pt x="126979" y="16526"/>
                        <a:pt x="102278" y="5135"/>
                        <a:pt x="79225" y="1879"/>
                      </a:cubicBezTo>
                      <a:cubicBezTo>
                        <a:pt x="67698" y="252"/>
                        <a:pt x="59464" y="-155"/>
                        <a:pt x="53083" y="4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5" name="任意多边形: 形状 1334" descr="216a65ea-2e22-4cf0-85f4-460246a38fbd"/>
                <p:cNvSpPr/>
                <p:nvPr/>
              </p:nvSpPr>
              <p:spPr>
                <a:xfrm flipH="1">
                  <a:off x="9845441" y="1355646"/>
                  <a:ext cx="271899" cy="215343"/>
                </a:xfrm>
                <a:custGeom>
                  <a:avLst/>
                  <a:gdLst>
                    <a:gd name="connsiteX0" fmla="*/ 7571 w 271899"/>
                    <a:gd name="connsiteY0" fmla="*/ 1879 h 215343"/>
                    <a:gd name="connsiteX1" fmla="*/ 985 w 271899"/>
                    <a:gd name="connsiteY1" fmla="*/ 1879 h 215343"/>
                    <a:gd name="connsiteX2" fmla="*/ 4278 w 271899"/>
                    <a:gd name="connsiteY2" fmla="*/ 8389 h 215343"/>
                    <a:gd name="connsiteX3" fmla="*/ 42152 w 271899"/>
                    <a:gd name="connsiteY3" fmla="*/ 40939 h 215343"/>
                    <a:gd name="connsiteX4" fmla="*/ 78379 w 271899"/>
                    <a:gd name="connsiteY4" fmla="*/ 75117 h 215343"/>
                    <a:gd name="connsiteX5" fmla="*/ 101433 w 271899"/>
                    <a:gd name="connsiteY5" fmla="*/ 93020 h 215343"/>
                    <a:gd name="connsiteX6" fmla="*/ 122840 w 271899"/>
                    <a:gd name="connsiteY6" fmla="*/ 114177 h 215343"/>
                    <a:gd name="connsiteX7" fmla="*/ 170595 w 271899"/>
                    <a:gd name="connsiteY7" fmla="*/ 149982 h 215343"/>
                    <a:gd name="connsiteX8" fmla="*/ 192002 w 271899"/>
                    <a:gd name="connsiteY8" fmla="*/ 166257 h 215343"/>
                    <a:gd name="connsiteX9" fmla="*/ 210115 w 271899"/>
                    <a:gd name="connsiteY9" fmla="*/ 182532 h 215343"/>
                    <a:gd name="connsiteX10" fmla="*/ 251283 w 271899"/>
                    <a:gd name="connsiteY10" fmla="*/ 210199 h 215343"/>
                    <a:gd name="connsiteX11" fmla="*/ 271043 w 271899"/>
                    <a:gd name="connsiteY11" fmla="*/ 215082 h 215343"/>
                    <a:gd name="connsiteX12" fmla="*/ 257870 w 271899"/>
                    <a:gd name="connsiteY12" fmla="*/ 195552 h 215343"/>
                    <a:gd name="connsiteX13" fmla="*/ 219995 w 271899"/>
                    <a:gd name="connsiteY13" fmla="*/ 163002 h 215343"/>
                    <a:gd name="connsiteX14" fmla="*/ 201882 w 271899"/>
                    <a:gd name="connsiteY14" fmla="*/ 146727 h 215343"/>
                    <a:gd name="connsiteX15" fmla="*/ 178828 w 271899"/>
                    <a:gd name="connsiteY15" fmla="*/ 132080 h 215343"/>
                    <a:gd name="connsiteX16" fmla="*/ 134368 w 271899"/>
                    <a:gd name="connsiteY16" fmla="*/ 94647 h 215343"/>
                    <a:gd name="connsiteX17" fmla="*/ 109667 w 271899"/>
                    <a:gd name="connsiteY17" fmla="*/ 78372 h 215343"/>
                    <a:gd name="connsiteX18" fmla="*/ 86613 w 271899"/>
                    <a:gd name="connsiteY18" fmla="*/ 60470 h 215343"/>
                    <a:gd name="connsiteX19" fmla="*/ 47093 w 271899"/>
                    <a:gd name="connsiteY19" fmla="*/ 29547 h 215343"/>
                    <a:gd name="connsiteX20" fmla="*/ 7571 w 271899"/>
                    <a:gd name="connsiteY20" fmla="*/ 1879 h 215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1899" h="215342">
                      <a:moveTo>
                        <a:pt x="7571" y="1879"/>
                      </a:moveTo>
                      <a:cubicBezTo>
                        <a:pt x="4278" y="-1375"/>
                        <a:pt x="2632" y="252"/>
                        <a:pt x="985" y="1879"/>
                      </a:cubicBezTo>
                      <a:cubicBezTo>
                        <a:pt x="-662" y="1879"/>
                        <a:pt x="-662" y="3506"/>
                        <a:pt x="4278" y="8389"/>
                      </a:cubicBezTo>
                      <a:cubicBezTo>
                        <a:pt x="22392" y="24665"/>
                        <a:pt x="19098" y="21409"/>
                        <a:pt x="42152" y="40939"/>
                      </a:cubicBezTo>
                      <a:cubicBezTo>
                        <a:pt x="53679" y="50705"/>
                        <a:pt x="65206" y="62097"/>
                        <a:pt x="78379" y="75117"/>
                      </a:cubicBezTo>
                      <a:cubicBezTo>
                        <a:pt x="84967" y="81627"/>
                        <a:pt x="93201" y="86510"/>
                        <a:pt x="101433" y="93020"/>
                      </a:cubicBezTo>
                      <a:cubicBezTo>
                        <a:pt x="109667" y="99530"/>
                        <a:pt x="114607" y="107667"/>
                        <a:pt x="122840" y="114177"/>
                      </a:cubicBezTo>
                      <a:cubicBezTo>
                        <a:pt x="137660" y="127197"/>
                        <a:pt x="155775" y="138590"/>
                        <a:pt x="170595" y="149982"/>
                      </a:cubicBezTo>
                      <a:cubicBezTo>
                        <a:pt x="177182" y="156492"/>
                        <a:pt x="185415" y="161374"/>
                        <a:pt x="192002" y="166257"/>
                      </a:cubicBezTo>
                      <a:cubicBezTo>
                        <a:pt x="198588" y="171140"/>
                        <a:pt x="203529" y="177650"/>
                        <a:pt x="210115" y="182532"/>
                      </a:cubicBezTo>
                      <a:cubicBezTo>
                        <a:pt x="233169" y="200435"/>
                        <a:pt x="231523" y="195552"/>
                        <a:pt x="251283" y="210199"/>
                      </a:cubicBezTo>
                      <a:cubicBezTo>
                        <a:pt x="257870" y="210199"/>
                        <a:pt x="267750" y="216709"/>
                        <a:pt x="271043" y="215082"/>
                      </a:cubicBezTo>
                      <a:cubicBezTo>
                        <a:pt x="274337" y="213455"/>
                        <a:pt x="267750" y="203689"/>
                        <a:pt x="257870" y="195552"/>
                      </a:cubicBezTo>
                      <a:cubicBezTo>
                        <a:pt x="239756" y="179277"/>
                        <a:pt x="243049" y="182532"/>
                        <a:pt x="219995" y="163002"/>
                      </a:cubicBezTo>
                      <a:cubicBezTo>
                        <a:pt x="215056" y="158120"/>
                        <a:pt x="208469" y="151610"/>
                        <a:pt x="201882" y="146727"/>
                      </a:cubicBezTo>
                      <a:cubicBezTo>
                        <a:pt x="195295" y="141844"/>
                        <a:pt x="187061" y="136962"/>
                        <a:pt x="178828" y="132080"/>
                      </a:cubicBezTo>
                      <a:cubicBezTo>
                        <a:pt x="164007" y="120687"/>
                        <a:pt x="150834" y="106040"/>
                        <a:pt x="134368" y="94647"/>
                      </a:cubicBezTo>
                      <a:cubicBezTo>
                        <a:pt x="126134" y="88137"/>
                        <a:pt x="117901" y="84882"/>
                        <a:pt x="109667" y="78372"/>
                      </a:cubicBezTo>
                      <a:cubicBezTo>
                        <a:pt x="101433" y="71862"/>
                        <a:pt x="94847" y="65352"/>
                        <a:pt x="86613" y="60470"/>
                      </a:cubicBezTo>
                      <a:cubicBezTo>
                        <a:pt x="71793" y="49077"/>
                        <a:pt x="58620" y="37685"/>
                        <a:pt x="47093" y="29547"/>
                      </a:cubicBezTo>
                      <a:cubicBezTo>
                        <a:pt x="24039" y="11645"/>
                        <a:pt x="27332" y="14899"/>
                        <a:pt x="7571" y="187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6" name="任意多边形: 形状 1335" descr="ad56f30b-e6f3-47f3-a02e-0d609538d195"/>
                <p:cNvSpPr/>
                <p:nvPr/>
              </p:nvSpPr>
              <p:spPr>
                <a:xfrm flipH="1">
                  <a:off x="9583511" y="1564776"/>
                  <a:ext cx="272806" cy="217527"/>
                </a:xfrm>
                <a:custGeom>
                  <a:avLst/>
                  <a:gdLst>
                    <a:gd name="connsiteX0" fmla="*/ 59215 w 272806"/>
                    <a:gd name="connsiteY0" fmla="*/ 52 h 217527"/>
                    <a:gd name="connsiteX1" fmla="*/ 47894 w 272806"/>
                    <a:gd name="connsiteY1" fmla="*/ 1070 h 217527"/>
                    <a:gd name="connsiteX2" fmla="*/ 21547 w 272806"/>
                    <a:gd name="connsiteY2" fmla="*/ 2697 h 217527"/>
                    <a:gd name="connsiteX3" fmla="*/ 140 w 272806"/>
                    <a:gd name="connsiteY3" fmla="*/ 9207 h 217527"/>
                    <a:gd name="connsiteX4" fmla="*/ 26487 w 272806"/>
                    <a:gd name="connsiteY4" fmla="*/ 14090 h 217527"/>
                    <a:gd name="connsiteX5" fmla="*/ 51187 w 272806"/>
                    <a:gd name="connsiteY5" fmla="*/ 15717 h 217527"/>
                    <a:gd name="connsiteX6" fmla="*/ 80828 w 272806"/>
                    <a:gd name="connsiteY6" fmla="*/ 20600 h 217527"/>
                    <a:gd name="connsiteX7" fmla="*/ 105528 w 272806"/>
                    <a:gd name="connsiteY7" fmla="*/ 28737 h 217527"/>
                    <a:gd name="connsiteX8" fmla="*/ 133522 w 272806"/>
                    <a:gd name="connsiteY8" fmla="*/ 36874 h 217527"/>
                    <a:gd name="connsiteX9" fmla="*/ 187862 w 272806"/>
                    <a:gd name="connsiteY9" fmla="*/ 71052 h 217527"/>
                    <a:gd name="connsiteX10" fmla="*/ 201037 w 272806"/>
                    <a:gd name="connsiteY10" fmla="*/ 80817 h 217527"/>
                    <a:gd name="connsiteX11" fmla="*/ 214210 w 272806"/>
                    <a:gd name="connsiteY11" fmla="*/ 90582 h 217527"/>
                    <a:gd name="connsiteX12" fmla="*/ 233970 w 272806"/>
                    <a:gd name="connsiteY12" fmla="*/ 114995 h 217527"/>
                    <a:gd name="connsiteX13" fmla="*/ 260318 w 272806"/>
                    <a:gd name="connsiteY13" fmla="*/ 163820 h 217527"/>
                    <a:gd name="connsiteX14" fmla="*/ 260318 w 272806"/>
                    <a:gd name="connsiteY14" fmla="*/ 189860 h 217527"/>
                    <a:gd name="connsiteX15" fmla="*/ 248791 w 272806"/>
                    <a:gd name="connsiteY15" fmla="*/ 209390 h 217527"/>
                    <a:gd name="connsiteX16" fmla="*/ 245497 w 272806"/>
                    <a:gd name="connsiteY16" fmla="*/ 215900 h 217527"/>
                    <a:gd name="connsiteX17" fmla="*/ 253731 w 272806"/>
                    <a:gd name="connsiteY17" fmla="*/ 214273 h 217527"/>
                    <a:gd name="connsiteX18" fmla="*/ 270197 w 272806"/>
                    <a:gd name="connsiteY18" fmla="*/ 191487 h 217527"/>
                    <a:gd name="connsiteX19" fmla="*/ 270197 w 272806"/>
                    <a:gd name="connsiteY19" fmla="*/ 158937 h 217527"/>
                    <a:gd name="connsiteX20" fmla="*/ 245497 w 272806"/>
                    <a:gd name="connsiteY20" fmla="*/ 105229 h 217527"/>
                    <a:gd name="connsiteX21" fmla="*/ 222443 w 272806"/>
                    <a:gd name="connsiteY21" fmla="*/ 79189 h 217527"/>
                    <a:gd name="connsiteX22" fmla="*/ 210918 w 272806"/>
                    <a:gd name="connsiteY22" fmla="*/ 66169 h 217527"/>
                    <a:gd name="connsiteX23" fmla="*/ 197743 w 272806"/>
                    <a:gd name="connsiteY23" fmla="*/ 54777 h 217527"/>
                    <a:gd name="connsiteX24" fmla="*/ 136815 w 272806"/>
                    <a:gd name="connsiteY24" fmla="*/ 20600 h 217527"/>
                    <a:gd name="connsiteX25" fmla="*/ 107175 w 272806"/>
                    <a:gd name="connsiteY25" fmla="*/ 10834 h 217527"/>
                    <a:gd name="connsiteX26" fmla="*/ 79182 w 272806"/>
                    <a:gd name="connsiteY26" fmla="*/ 2697 h 217527"/>
                    <a:gd name="connsiteX27" fmla="*/ 59215 w 272806"/>
                    <a:gd name="connsiteY27" fmla="*/ 52 h 217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72806" h="217527">
                      <a:moveTo>
                        <a:pt x="59215" y="52"/>
                      </a:moveTo>
                      <a:cubicBezTo>
                        <a:pt x="54481" y="-152"/>
                        <a:pt x="51187" y="255"/>
                        <a:pt x="47894" y="1070"/>
                      </a:cubicBezTo>
                      <a:cubicBezTo>
                        <a:pt x="41307" y="1070"/>
                        <a:pt x="36367" y="2697"/>
                        <a:pt x="21547" y="2697"/>
                      </a:cubicBezTo>
                      <a:cubicBezTo>
                        <a:pt x="14960" y="1070"/>
                        <a:pt x="1786" y="5951"/>
                        <a:pt x="140" y="9207"/>
                      </a:cubicBezTo>
                      <a:cubicBezTo>
                        <a:pt x="-1507" y="14090"/>
                        <a:pt x="11667" y="14090"/>
                        <a:pt x="26487" y="14090"/>
                      </a:cubicBezTo>
                      <a:cubicBezTo>
                        <a:pt x="39660" y="14090"/>
                        <a:pt x="46248" y="15717"/>
                        <a:pt x="51187" y="15717"/>
                      </a:cubicBezTo>
                      <a:cubicBezTo>
                        <a:pt x="57774" y="15717"/>
                        <a:pt x="64360" y="17344"/>
                        <a:pt x="80828" y="20600"/>
                      </a:cubicBezTo>
                      <a:cubicBezTo>
                        <a:pt x="89061" y="22227"/>
                        <a:pt x="97295" y="25481"/>
                        <a:pt x="105528" y="28737"/>
                      </a:cubicBezTo>
                      <a:cubicBezTo>
                        <a:pt x="113761" y="31992"/>
                        <a:pt x="125288" y="31992"/>
                        <a:pt x="133522" y="36874"/>
                      </a:cubicBezTo>
                      <a:cubicBezTo>
                        <a:pt x="153283" y="45012"/>
                        <a:pt x="169750" y="58032"/>
                        <a:pt x="187862" y="71052"/>
                      </a:cubicBezTo>
                      <a:cubicBezTo>
                        <a:pt x="192803" y="74307"/>
                        <a:pt x="196096" y="77562"/>
                        <a:pt x="201037" y="80817"/>
                      </a:cubicBezTo>
                      <a:cubicBezTo>
                        <a:pt x="205977" y="84072"/>
                        <a:pt x="209270" y="87327"/>
                        <a:pt x="214210" y="90582"/>
                      </a:cubicBezTo>
                      <a:cubicBezTo>
                        <a:pt x="222443" y="98719"/>
                        <a:pt x="229030" y="106858"/>
                        <a:pt x="233970" y="114995"/>
                      </a:cubicBezTo>
                      <a:cubicBezTo>
                        <a:pt x="245497" y="131269"/>
                        <a:pt x="257024" y="149172"/>
                        <a:pt x="260318" y="163820"/>
                      </a:cubicBezTo>
                      <a:cubicBezTo>
                        <a:pt x="263611" y="178467"/>
                        <a:pt x="261965" y="184977"/>
                        <a:pt x="260318" y="189860"/>
                      </a:cubicBezTo>
                      <a:cubicBezTo>
                        <a:pt x="258672" y="194743"/>
                        <a:pt x="257024" y="201253"/>
                        <a:pt x="248791" y="209390"/>
                      </a:cubicBezTo>
                      <a:cubicBezTo>
                        <a:pt x="245497" y="212644"/>
                        <a:pt x="245497" y="214273"/>
                        <a:pt x="245497" y="215900"/>
                      </a:cubicBezTo>
                      <a:cubicBezTo>
                        <a:pt x="245497" y="217527"/>
                        <a:pt x="247145" y="219154"/>
                        <a:pt x="253731" y="214273"/>
                      </a:cubicBezTo>
                      <a:cubicBezTo>
                        <a:pt x="266905" y="204507"/>
                        <a:pt x="266905" y="197997"/>
                        <a:pt x="270197" y="191487"/>
                      </a:cubicBezTo>
                      <a:cubicBezTo>
                        <a:pt x="271845" y="184977"/>
                        <a:pt x="275138" y="176840"/>
                        <a:pt x="270197" y="158937"/>
                      </a:cubicBezTo>
                      <a:cubicBezTo>
                        <a:pt x="266905" y="141035"/>
                        <a:pt x="258672" y="123132"/>
                        <a:pt x="245497" y="105229"/>
                      </a:cubicBezTo>
                      <a:cubicBezTo>
                        <a:pt x="238911" y="95465"/>
                        <a:pt x="230677" y="88955"/>
                        <a:pt x="222443" y="79189"/>
                      </a:cubicBezTo>
                      <a:cubicBezTo>
                        <a:pt x="219150" y="75935"/>
                        <a:pt x="214210" y="71052"/>
                        <a:pt x="210918" y="66169"/>
                      </a:cubicBezTo>
                      <a:cubicBezTo>
                        <a:pt x="207623" y="61287"/>
                        <a:pt x="202684" y="58032"/>
                        <a:pt x="197743" y="54777"/>
                      </a:cubicBezTo>
                      <a:cubicBezTo>
                        <a:pt x="179630" y="40129"/>
                        <a:pt x="156576" y="30364"/>
                        <a:pt x="136815" y="20600"/>
                      </a:cubicBezTo>
                      <a:cubicBezTo>
                        <a:pt x="126936" y="15717"/>
                        <a:pt x="117055" y="14090"/>
                        <a:pt x="107175" y="10834"/>
                      </a:cubicBezTo>
                      <a:cubicBezTo>
                        <a:pt x="97295" y="7580"/>
                        <a:pt x="89061" y="2697"/>
                        <a:pt x="79182" y="2697"/>
                      </a:cubicBezTo>
                      <a:cubicBezTo>
                        <a:pt x="70125" y="1069"/>
                        <a:pt x="63950" y="255"/>
                        <a:pt x="59215" y="52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7" name="任意多边形: 形状 1336" descr="c8c4441e-c95e-48ed-a73c-20e1e0ac7e64"/>
                <p:cNvSpPr/>
                <p:nvPr/>
              </p:nvSpPr>
              <p:spPr>
                <a:xfrm flipH="1">
                  <a:off x="9536464" y="1412599"/>
                  <a:ext cx="337260" cy="170194"/>
                </a:xfrm>
                <a:custGeom>
                  <a:avLst/>
                  <a:gdLst>
                    <a:gd name="connsiteX0" fmla="*/ 3758 w 337260"/>
                    <a:gd name="connsiteY0" fmla="*/ 57 h 170194"/>
                    <a:gd name="connsiteX1" fmla="*/ 1081 w 337260"/>
                    <a:gd name="connsiteY1" fmla="*/ 260 h 170194"/>
                    <a:gd name="connsiteX2" fmla="*/ 2728 w 337260"/>
                    <a:gd name="connsiteY2" fmla="*/ 8399 h 170194"/>
                    <a:gd name="connsiteX3" fmla="*/ 40603 w 337260"/>
                    <a:gd name="connsiteY3" fmla="*/ 53968 h 170194"/>
                    <a:gd name="connsiteX4" fmla="*/ 83416 w 337260"/>
                    <a:gd name="connsiteY4" fmla="*/ 96284 h 170194"/>
                    <a:gd name="connsiteX5" fmla="*/ 111411 w 337260"/>
                    <a:gd name="connsiteY5" fmla="*/ 115814 h 170194"/>
                    <a:gd name="connsiteX6" fmla="*/ 139404 w 337260"/>
                    <a:gd name="connsiteY6" fmla="*/ 136971 h 170194"/>
                    <a:gd name="connsiteX7" fmla="*/ 205272 w 337260"/>
                    <a:gd name="connsiteY7" fmla="*/ 163011 h 170194"/>
                    <a:gd name="connsiteX8" fmla="*/ 236560 w 337260"/>
                    <a:gd name="connsiteY8" fmla="*/ 167893 h 170194"/>
                    <a:gd name="connsiteX9" fmla="*/ 267847 w 337260"/>
                    <a:gd name="connsiteY9" fmla="*/ 169521 h 170194"/>
                    <a:gd name="connsiteX10" fmla="*/ 299134 w 337260"/>
                    <a:gd name="connsiteY10" fmla="*/ 158128 h 170194"/>
                    <a:gd name="connsiteX11" fmla="*/ 322188 w 337260"/>
                    <a:gd name="connsiteY11" fmla="*/ 141853 h 170194"/>
                    <a:gd name="connsiteX12" fmla="*/ 337008 w 337260"/>
                    <a:gd name="connsiteY12" fmla="*/ 122324 h 170194"/>
                    <a:gd name="connsiteX13" fmla="*/ 313954 w 337260"/>
                    <a:gd name="connsiteY13" fmla="*/ 136971 h 170194"/>
                    <a:gd name="connsiteX14" fmla="*/ 292548 w 337260"/>
                    <a:gd name="connsiteY14" fmla="*/ 148363 h 170194"/>
                    <a:gd name="connsiteX15" fmla="*/ 264553 w 337260"/>
                    <a:gd name="connsiteY15" fmla="*/ 154873 h 170194"/>
                    <a:gd name="connsiteX16" fmla="*/ 238206 w 337260"/>
                    <a:gd name="connsiteY16" fmla="*/ 153245 h 170194"/>
                    <a:gd name="connsiteX17" fmla="*/ 208566 w 337260"/>
                    <a:gd name="connsiteY17" fmla="*/ 149991 h 170194"/>
                    <a:gd name="connsiteX18" fmla="*/ 147638 w 337260"/>
                    <a:gd name="connsiteY18" fmla="*/ 120695 h 170194"/>
                    <a:gd name="connsiteX19" fmla="*/ 117997 w 337260"/>
                    <a:gd name="connsiteY19" fmla="*/ 104421 h 170194"/>
                    <a:gd name="connsiteX20" fmla="*/ 91650 w 337260"/>
                    <a:gd name="connsiteY20" fmla="*/ 84891 h 170194"/>
                    <a:gd name="connsiteX21" fmla="*/ 47189 w 337260"/>
                    <a:gd name="connsiteY21" fmla="*/ 45830 h 170194"/>
                    <a:gd name="connsiteX22" fmla="*/ 7669 w 337260"/>
                    <a:gd name="connsiteY22" fmla="*/ 3516 h 170194"/>
                    <a:gd name="connsiteX23" fmla="*/ 3758 w 337260"/>
                    <a:gd name="connsiteY23" fmla="*/ 57 h 170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37260" h="170194">
                      <a:moveTo>
                        <a:pt x="3758" y="57"/>
                      </a:moveTo>
                      <a:cubicBezTo>
                        <a:pt x="2728" y="-147"/>
                        <a:pt x="1905" y="260"/>
                        <a:pt x="1081" y="260"/>
                      </a:cubicBezTo>
                      <a:cubicBezTo>
                        <a:pt x="-565" y="260"/>
                        <a:pt x="-565" y="1889"/>
                        <a:pt x="2728" y="8399"/>
                      </a:cubicBezTo>
                      <a:cubicBezTo>
                        <a:pt x="19196" y="32810"/>
                        <a:pt x="17549" y="27928"/>
                        <a:pt x="40603" y="53968"/>
                      </a:cubicBezTo>
                      <a:cubicBezTo>
                        <a:pt x="52130" y="66988"/>
                        <a:pt x="65303" y="81636"/>
                        <a:pt x="83416" y="96284"/>
                      </a:cubicBezTo>
                      <a:cubicBezTo>
                        <a:pt x="91650" y="102794"/>
                        <a:pt x="101531" y="109304"/>
                        <a:pt x="111411" y="115814"/>
                      </a:cubicBezTo>
                      <a:cubicBezTo>
                        <a:pt x="121290" y="122324"/>
                        <a:pt x="129524" y="130461"/>
                        <a:pt x="139404" y="136971"/>
                      </a:cubicBezTo>
                      <a:cubicBezTo>
                        <a:pt x="160812" y="148363"/>
                        <a:pt x="183866" y="158128"/>
                        <a:pt x="205272" y="163011"/>
                      </a:cubicBezTo>
                      <a:cubicBezTo>
                        <a:pt x="216799" y="166265"/>
                        <a:pt x="226679" y="167893"/>
                        <a:pt x="236560" y="167893"/>
                      </a:cubicBezTo>
                      <a:cubicBezTo>
                        <a:pt x="246440" y="169521"/>
                        <a:pt x="257967" y="171148"/>
                        <a:pt x="267847" y="169521"/>
                      </a:cubicBezTo>
                      <a:cubicBezTo>
                        <a:pt x="285960" y="166265"/>
                        <a:pt x="294194" y="161383"/>
                        <a:pt x="299134" y="158128"/>
                      </a:cubicBezTo>
                      <a:cubicBezTo>
                        <a:pt x="305721" y="154873"/>
                        <a:pt x="310661" y="151618"/>
                        <a:pt x="322188" y="141853"/>
                      </a:cubicBezTo>
                      <a:cubicBezTo>
                        <a:pt x="332068" y="138598"/>
                        <a:pt x="338654" y="125578"/>
                        <a:pt x="337008" y="122324"/>
                      </a:cubicBezTo>
                      <a:cubicBezTo>
                        <a:pt x="333715" y="119068"/>
                        <a:pt x="325481" y="128834"/>
                        <a:pt x="313954" y="136971"/>
                      </a:cubicBezTo>
                      <a:cubicBezTo>
                        <a:pt x="302427" y="145108"/>
                        <a:pt x="297487" y="146735"/>
                        <a:pt x="292548" y="148363"/>
                      </a:cubicBezTo>
                      <a:cubicBezTo>
                        <a:pt x="287607" y="149991"/>
                        <a:pt x="281021" y="153245"/>
                        <a:pt x="264553" y="154873"/>
                      </a:cubicBezTo>
                      <a:cubicBezTo>
                        <a:pt x="256320" y="156501"/>
                        <a:pt x="248086" y="154873"/>
                        <a:pt x="238206" y="153245"/>
                      </a:cubicBezTo>
                      <a:cubicBezTo>
                        <a:pt x="228326" y="151618"/>
                        <a:pt x="218445" y="153245"/>
                        <a:pt x="208566" y="149991"/>
                      </a:cubicBezTo>
                      <a:cubicBezTo>
                        <a:pt x="188805" y="143481"/>
                        <a:pt x="169045" y="132088"/>
                        <a:pt x="147638" y="120695"/>
                      </a:cubicBezTo>
                      <a:cubicBezTo>
                        <a:pt x="137758" y="115814"/>
                        <a:pt x="126231" y="110931"/>
                        <a:pt x="117997" y="104421"/>
                      </a:cubicBezTo>
                      <a:cubicBezTo>
                        <a:pt x="108117" y="97911"/>
                        <a:pt x="99884" y="91401"/>
                        <a:pt x="91650" y="84891"/>
                      </a:cubicBezTo>
                      <a:cubicBezTo>
                        <a:pt x="75184" y="71871"/>
                        <a:pt x="60363" y="57223"/>
                        <a:pt x="47189" y="45830"/>
                      </a:cubicBezTo>
                      <a:cubicBezTo>
                        <a:pt x="22489" y="21418"/>
                        <a:pt x="25782" y="26300"/>
                        <a:pt x="7669" y="3516"/>
                      </a:cubicBezTo>
                      <a:cubicBezTo>
                        <a:pt x="6022" y="1074"/>
                        <a:pt x="4787" y="260"/>
                        <a:pt x="3758" y="5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8" name="任意多边形: 形状 1337" descr="f8c4a053-dddc-4741-bb4b-d7f495ebd783"/>
                <p:cNvSpPr/>
                <p:nvPr/>
              </p:nvSpPr>
              <p:spPr>
                <a:xfrm flipH="1">
                  <a:off x="9870133" y="1352641"/>
                  <a:ext cx="243547" cy="77104"/>
                </a:xfrm>
                <a:custGeom>
                  <a:avLst/>
                  <a:gdLst>
                    <a:gd name="connsiteX0" fmla="*/ 5558 w 243547"/>
                    <a:gd name="connsiteY0" fmla="*/ 0 h 77104"/>
                    <a:gd name="connsiteX1" fmla="*/ 618 w 243547"/>
                    <a:gd name="connsiteY1" fmla="*/ 3256 h 77104"/>
                    <a:gd name="connsiteX2" fmla="*/ 5558 w 243547"/>
                    <a:gd name="connsiteY2" fmla="*/ 6510 h 77104"/>
                    <a:gd name="connsiteX3" fmla="*/ 41785 w 243547"/>
                    <a:gd name="connsiteY3" fmla="*/ 11393 h 77104"/>
                    <a:gd name="connsiteX4" fmla="*/ 76366 w 243547"/>
                    <a:gd name="connsiteY4" fmla="*/ 21158 h 77104"/>
                    <a:gd name="connsiteX5" fmla="*/ 96126 w 243547"/>
                    <a:gd name="connsiteY5" fmla="*/ 26040 h 77104"/>
                    <a:gd name="connsiteX6" fmla="*/ 115886 w 243547"/>
                    <a:gd name="connsiteY6" fmla="*/ 34178 h 77104"/>
                    <a:gd name="connsiteX7" fmla="*/ 157054 w 243547"/>
                    <a:gd name="connsiteY7" fmla="*/ 45571 h 77104"/>
                    <a:gd name="connsiteX8" fmla="*/ 175167 w 243547"/>
                    <a:gd name="connsiteY8" fmla="*/ 52081 h 77104"/>
                    <a:gd name="connsiteX9" fmla="*/ 189988 w 243547"/>
                    <a:gd name="connsiteY9" fmla="*/ 60218 h 77104"/>
                    <a:gd name="connsiteX10" fmla="*/ 224569 w 243547"/>
                    <a:gd name="connsiteY10" fmla="*/ 71611 h 77104"/>
                    <a:gd name="connsiteX11" fmla="*/ 242682 w 243547"/>
                    <a:gd name="connsiteY11" fmla="*/ 76494 h 77104"/>
                    <a:gd name="connsiteX12" fmla="*/ 231155 w 243547"/>
                    <a:gd name="connsiteY12" fmla="*/ 61845 h 77104"/>
                    <a:gd name="connsiteX13" fmla="*/ 198221 w 243547"/>
                    <a:gd name="connsiteY13" fmla="*/ 45571 h 77104"/>
                    <a:gd name="connsiteX14" fmla="*/ 181754 w 243547"/>
                    <a:gd name="connsiteY14" fmla="*/ 37433 h 77104"/>
                    <a:gd name="connsiteX15" fmla="*/ 161994 w 243547"/>
                    <a:gd name="connsiteY15" fmla="*/ 32550 h 77104"/>
                    <a:gd name="connsiteX16" fmla="*/ 122473 w 243547"/>
                    <a:gd name="connsiteY16" fmla="*/ 16275 h 77104"/>
                    <a:gd name="connsiteX17" fmla="*/ 101066 w 243547"/>
                    <a:gd name="connsiteY17" fmla="*/ 13020 h 77104"/>
                    <a:gd name="connsiteX18" fmla="*/ 79659 w 243547"/>
                    <a:gd name="connsiteY18" fmla="*/ 8137 h 77104"/>
                    <a:gd name="connsiteX19" fmla="*/ 41785 w 243547"/>
                    <a:gd name="connsiteY19" fmla="*/ 1627 h 77104"/>
                    <a:gd name="connsiteX20" fmla="*/ 5558 w 243547"/>
                    <a:gd name="connsiteY20" fmla="*/ 0 h 7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43546" h="77104">
                      <a:moveTo>
                        <a:pt x="5558" y="0"/>
                      </a:moveTo>
                      <a:cubicBezTo>
                        <a:pt x="2264" y="0"/>
                        <a:pt x="2264" y="1627"/>
                        <a:pt x="618" y="3256"/>
                      </a:cubicBezTo>
                      <a:cubicBezTo>
                        <a:pt x="-1030" y="4883"/>
                        <a:pt x="618" y="6510"/>
                        <a:pt x="5558" y="6510"/>
                      </a:cubicBezTo>
                      <a:cubicBezTo>
                        <a:pt x="23672" y="9766"/>
                        <a:pt x="20378" y="8137"/>
                        <a:pt x="41785" y="11393"/>
                      </a:cubicBezTo>
                      <a:cubicBezTo>
                        <a:pt x="51665" y="13020"/>
                        <a:pt x="63192" y="17903"/>
                        <a:pt x="76366" y="21158"/>
                      </a:cubicBezTo>
                      <a:cubicBezTo>
                        <a:pt x="82953" y="22785"/>
                        <a:pt x="89539" y="22785"/>
                        <a:pt x="96126" y="26040"/>
                      </a:cubicBezTo>
                      <a:cubicBezTo>
                        <a:pt x="102713" y="27668"/>
                        <a:pt x="109300" y="32550"/>
                        <a:pt x="115886" y="34178"/>
                      </a:cubicBezTo>
                      <a:cubicBezTo>
                        <a:pt x="129061" y="39061"/>
                        <a:pt x="143881" y="40688"/>
                        <a:pt x="157054" y="45571"/>
                      </a:cubicBezTo>
                      <a:cubicBezTo>
                        <a:pt x="163640" y="47198"/>
                        <a:pt x="168581" y="50453"/>
                        <a:pt x="175167" y="52081"/>
                      </a:cubicBezTo>
                      <a:cubicBezTo>
                        <a:pt x="180108" y="53708"/>
                        <a:pt x="185048" y="58591"/>
                        <a:pt x="189988" y="60218"/>
                      </a:cubicBezTo>
                      <a:cubicBezTo>
                        <a:pt x="209748" y="68355"/>
                        <a:pt x="206455" y="65101"/>
                        <a:pt x="224569" y="71611"/>
                      </a:cubicBezTo>
                      <a:cubicBezTo>
                        <a:pt x="231155" y="76494"/>
                        <a:pt x="239389" y="78121"/>
                        <a:pt x="242682" y="76494"/>
                      </a:cubicBezTo>
                      <a:cubicBezTo>
                        <a:pt x="245975" y="73238"/>
                        <a:pt x="239389" y="66728"/>
                        <a:pt x="231155" y="61845"/>
                      </a:cubicBezTo>
                      <a:cubicBezTo>
                        <a:pt x="214688" y="53708"/>
                        <a:pt x="217982" y="55335"/>
                        <a:pt x="198221" y="45571"/>
                      </a:cubicBezTo>
                      <a:cubicBezTo>
                        <a:pt x="193281" y="43943"/>
                        <a:pt x="188342" y="39061"/>
                        <a:pt x="181754" y="37433"/>
                      </a:cubicBezTo>
                      <a:cubicBezTo>
                        <a:pt x="175167" y="35805"/>
                        <a:pt x="168581" y="34178"/>
                        <a:pt x="161994" y="32550"/>
                      </a:cubicBezTo>
                      <a:cubicBezTo>
                        <a:pt x="148820" y="27668"/>
                        <a:pt x="135647" y="21158"/>
                        <a:pt x="122473" y="16275"/>
                      </a:cubicBezTo>
                      <a:cubicBezTo>
                        <a:pt x="115886" y="14648"/>
                        <a:pt x="107653" y="14648"/>
                        <a:pt x="101066" y="13020"/>
                      </a:cubicBezTo>
                      <a:cubicBezTo>
                        <a:pt x="94480" y="11393"/>
                        <a:pt x="87893" y="9766"/>
                        <a:pt x="79659" y="8137"/>
                      </a:cubicBezTo>
                      <a:cubicBezTo>
                        <a:pt x="66485" y="6510"/>
                        <a:pt x="53312" y="3256"/>
                        <a:pt x="41785" y="1627"/>
                      </a:cubicBezTo>
                      <a:cubicBezTo>
                        <a:pt x="20378" y="0"/>
                        <a:pt x="23672" y="0"/>
                        <a:pt x="555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39" name="任意多边形: 形状 1338" descr="34109ca2-292d-4854-af01-0e67240b809e"/>
                <p:cNvSpPr/>
                <p:nvPr/>
              </p:nvSpPr>
              <p:spPr>
                <a:xfrm flipH="1">
                  <a:off x="9834038" y="1315210"/>
                  <a:ext cx="317491" cy="77769"/>
                </a:xfrm>
                <a:custGeom>
                  <a:avLst/>
                  <a:gdLst>
                    <a:gd name="connsiteX0" fmla="*/ 53289 w 317491"/>
                    <a:gd name="connsiteY0" fmla="*/ 0 h 77769"/>
                    <a:gd name="connsiteX1" fmla="*/ 5533 w 317491"/>
                    <a:gd name="connsiteY1" fmla="*/ 1627 h 77769"/>
                    <a:gd name="connsiteX2" fmla="*/ 594 w 317491"/>
                    <a:gd name="connsiteY2" fmla="*/ 4883 h 77769"/>
                    <a:gd name="connsiteX3" fmla="*/ 7181 w 317491"/>
                    <a:gd name="connsiteY3" fmla="*/ 8137 h 77769"/>
                    <a:gd name="connsiteX4" fmla="*/ 53289 w 317491"/>
                    <a:gd name="connsiteY4" fmla="*/ 9765 h 77769"/>
                    <a:gd name="connsiteX5" fmla="*/ 99395 w 317491"/>
                    <a:gd name="connsiteY5" fmla="*/ 17903 h 77769"/>
                    <a:gd name="connsiteX6" fmla="*/ 125742 w 317491"/>
                    <a:gd name="connsiteY6" fmla="*/ 21157 h 77769"/>
                    <a:gd name="connsiteX7" fmla="*/ 152091 w 317491"/>
                    <a:gd name="connsiteY7" fmla="*/ 29295 h 77769"/>
                    <a:gd name="connsiteX8" fmla="*/ 206431 w 317491"/>
                    <a:gd name="connsiteY8" fmla="*/ 40688 h 77769"/>
                    <a:gd name="connsiteX9" fmla="*/ 229485 w 317491"/>
                    <a:gd name="connsiteY9" fmla="*/ 47198 h 77769"/>
                    <a:gd name="connsiteX10" fmla="*/ 249245 w 317491"/>
                    <a:gd name="connsiteY10" fmla="*/ 56964 h 77769"/>
                    <a:gd name="connsiteX11" fmla="*/ 292059 w 317491"/>
                    <a:gd name="connsiteY11" fmla="*/ 69983 h 77769"/>
                    <a:gd name="connsiteX12" fmla="*/ 316760 w 317491"/>
                    <a:gd name="connsiteY12" fmla="*/ 76493 h 77769"/>
                    <a:gd name="connsiteX13" fmla="*/ 300293 w 317491"/>
                    <a:gd name="connsiteY13" fmla="*/ 60218 h 77769"/>
                    <a:gd name="connsiteX14" fmla="*/ 257478 w 317491"/>
                    <a:gd name="connsiteY14" fmla="*/ 40688 h 77769"/>
                    <a:gd name="connsiteX15" fmla="*/ 236072 w 317491"/>
                    <a:gd name="connsiteY15" fmla="*/ 30923 h 77769"/>
                    <a:gd name="connsiteX16" fmla="*/ 211370 w 317491"/>
                    <a:gd name="connsiteY16" fmla="*/ 26040 h 77769"/>
                    <a:gd name="connsiteX17" fmla="*/ 157030 w 317491"/>
                    <a:gd name="connsiteY17" fmla="*/ 9765 h 77769"/>
                    <a:gd name="connsiteX18" fmla="*/ 129036 w 317491"/>
                    <a:gd name="connsiteY18" fmla="*/ 6510 h 77769"/>
                    <a:gd name="connsiteX19" fmla="*/ 102690 w 317491"/>
                    <a:gd name="connsiteY19" fmla="*/ 3255 h 77769"/>
                    <a:gd name="connsiteX20" fmla="*/ 53289 w 317491"/>
                    <a:gd name="connsiteY20" fmla="*/ 0 h 77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7491" h="77769">
                      <a:moveTo>
                        <a:pt x="53289" y="0"/>
                      </a:moveTo>
                      <a:cubicBezTo>
                        <a:pt x="25294" y="0"/>
                        <a:pt x="30235" y="0"/>
                        <a:pt x="5533" y="1627"/>
                      </a:cubicBezTo>
                      <a:cubicBezTo>
                        <a:pt x="594" y="1627"/>
                        <a:pt x="594" y="3255"/>
                        <a:pt x="594" y="4883"/>
                      </a:cubicBezTo>
                      <a:cubicBezTo>
                        <a:pt x="-1053" y="6510"/>
                        <a:pt x="594" y="8137"/>
                        <a:pt x="7181" y="8137"/>
                      </a:cubicBezTo>
                      <a:cubicBezTo>
                        <a:pt x="30235" y="9765"/>
                        <a:pt x="25294" y="8137"/>
                        <a:pt x="53289" y="9765"/>
                      </a:cubicBezTo>
                      <a:cubicBezTo>
                        <a:pt x="66462" y="11393"/>
                        <a:pt x="82929" y="14648"/>
                        <a:pt x="99395" y="17903"/>
                      </a:cubicBezTo>
                      <a:cubicBezTo>
                        <a:pt x="107629" y="19530"/>
                        <a:pt x="117510" y="19530"/>
                        <a:pt x="125742" y="21157"/>
                      </a:cubicBezTo>
                      <a:cubicBezTo>
                        <a:pt x="133976" y="22785"/>
                        <a:pt x="143857" y="27668"/>
                        <a:pt x="152091" y="29295"/>
                      </a:cubicBezTo>
                      <a:cubicBezTo>
                        <a:pt x="170203" y="32550"/>
                        <a:pt x="188318" y="35805"/>
                        <a:pt x="206431" y="40688"/>
                      </a:cubicBezTo>
                      <a:cubicBezTo>
                        <a:pt x="214665" y="43943"/>
                        <a:pt x="222897" y="45571"/>
                        <a:pt x="229485" y="47198"/>
                      </a:cubicBezTo>
                      <a:cubicBezTo>
                        <a:pt x="237718" y="48825"/>
                        <a:pt x="244305" y="53708"/>
                        <a:pt x="249245" y="56964"/>
                      </a:cubicBezTo>
                      <a:cubicBezTo>
                        <a:pt x="275593" y="66728"/>
                        <a:pt x="270652" y="61845"/>
                        <a:pt x="292059" y="69983"/>
                      </a:cubicBezTo>
                      <a:cubicBezTo>
                        <a:pt x="303586" y="76493"/>
                        <a:pt x="313466" y="79748"/>
                        <a:pt x="316760" y="76493"/>
                      </a:cubicBezTo>
                      <a:cubicBezTo>
                        <a:pt x="320052" y="73238"/>
                        <a:pt x="311820" y="66728"/>
                        <a:pt x="300293" y="60218"/>
                      </a:cubicBezTo>
                      <a:cubicBezTo>
                        <a:pt x="278885" y="50453"/>
                        <a:pt x="283825" y="52081"/>
                        <a:pt x="257478" y="40688"/>
                      </a:cubicBezTo>
                      <a:cubicBezTo>
                        <a:pt x="250892" y="37433"/>
                        <a:pt x="244305" y="34178"/>
                        <a:pt x="236072" y="30923"/>
                      </a:cubicBezTo>
                      <a:cubicBezTo>
                        <a:pt x="227838" y="27668"/>
                        <a:pt x="219604" y="27668"/>
                        <a:pt x="211370" y="26040"/>
                      </a:cubicBezTo>
                      <a:cubicBezTo>
                        <a:pt x="194904" y="21157"/>
                        <a:pt x="176791" y="14648"/>
                        <a:pt x="157030" y="9765"/>
                      </a:cubicBezTo>
                      <a:cubicBezTo>
                        <a:pt x="147150" y="8137"/>
                        <a:pt x="138917" y="8137"/>
                        <a:pt x="129036" y="6510"/>
                      </a:cubicBezTo>
                      <a:cubicBezTo>
                        <a:pt x="119156" y="4883"/>
                        <a:pt x="110923" y="3255"/>
                        <a:pt x="102690" y="3255"/>
                      </a:cubicBezTo>
                      <a:cubicBezTo>
                        <a:pt x="84575" y="1627"/>
                        <a:pt x="68109" y="0"/>
                        <a:pt x="5328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0" name="任意多边形: 形状 1339" descr="941a0f10-a537-4442-8395-f2938f33189b"/>
                <p:cNvSpPr/>
                <p:nvPr/>
              </p:nvSpPr>
              <p:spPr>
                <a:xfrm flipH="1">
                  <a:off x="9524544" y="1351015"/>
                  <a:ext cx="307090" cy="192297"/>
                </a:xfrm>
                <a:custGeom>
                  <a:avLst/>
                  <a:gdLst>
                    <a:gd name="connsiteX0" fmla="*/ 79200 w 307090"/>
                    <a:gd name="connsiteY0" fmla="*/ 0 h 192297"/>
                    <a:gd name="connsiteX1" fmla="*/ 46266 w 307090"/>
                    <a:gd name="connsiteY1" fmla="*/ 8137 h 192297"/>
                    <a:gd name="connsiteX2" fmla="*/ 19918 w 307090"/>
                    <a:gd name="connsiteY2" fmla="*/ 21157 h 192297"/>
                    <a:gd name="connsiteX3" fmla="*/ 158 w 307090"/>
                    <a:gd name="connsiteY3" fmla="*/ 42315 h 192297"/>
                    <a:gd name="connsiteX4" fmla="*/ 28152 w 307090"/>
                    <a:gd name="connsiteY4" fmla="*/ 35805 h 192297"/>
                    <a:gd name="connsiteX5" fmla="*/ 52853 w 307090"/>
                    <a:gd name="connsiteY5" fmla="*/ 27668 h 192297"/>
                    <a:gd name="connsiteX6" fmla="*/ 82492 w 307090"/>
                    <a:gd name="connsiteY6" fmla="*/ 21157 h 192297"/>
                    <a:gd name="connsiteX7" fmla="*/ 110487 w 307090"/>
                    <a:gd name="connsiteY7" fmla="*/ 21157 h 192297"/>
                    <a:gd name="connsiteX8" fmla="*/ 141774 w 307090"/>
                    <a:gd name="connsiteY8" fmla="*/ 22785 h 192297"/>
                    <a:gd name="connsiteX9" fmla="*/ 202703 w 307090"/>
                    <a:gd name="connsiteY9" fmla="*/ 52080 h 192297"/>
                    <a:gd name="connsiteX10" fmla="*/ 232343 w 307090"/>
                    <a:gd name="connsiteY10" fmla="*/ 71611 h 192297"/>
                    <a:gd name="connsiteX11" fmla="*/ 258690 w 307090"/>
                    <a:gd name="connsiteY11" fmla="*/ 94395 h 192297"/>
                    <a:gd name="connsiteX12" fmla="*/ 294917 w 307090"/>
                    <a:gd name="connsiteY12" fmla="*/ 138338 h 192297"/>
                    <a:gd name="connsiteX13" fmla="*/ 296563 w 307090"/>
                    <a:gd name="connsiteY13" fmla="*/ 166005 h 192297"/>
                    <a:gd name="connsiteX14" fmla="*/ 283390 w 307090"/>
                    <a:gd name="connsiteY14" fmla="*/ 185535 h 192297"/>
                    <a:gd name="connsiteX15" fmla="*/ 278450 w 307090"/>
                    <a:gd name="connsiteY15" fmla="*/ 190418 h 192297"/>
                    <a:gd name="connsiteX16" fmla="*/ 286683 w 307090"/>
                    <a:gd name="connsiteY16" fmla="*/ 190418 h 192297"/>
                    <a:gd name="connsiteX17" fmla="*/ 299858 w 307090"/>
                    <a:gd name="connsiteY17" fmla="*/ 177398 h 192297"/>
                    <a:gd name="connsiteX18" fmla="*/ 304797 w 307090"/>
                    <a:gd name="connsiteY18" fmla="*/ 166005 h 192297"/>
                    <a:gd name="connsiteX19" fmla="*/ 303150 w 307090"/>
                    <a:gd name="connsiteY19" fmla="*/ 131828 h 192297"/>
                    <a:gd name="connsiteX20" fmla="*/ 266923 w 307090"/>
                    <a:gd name="connsiteY20" fmla="*/ 81375 h 192297"/>
                    <a:gd name="connsiteX21" fmla="*/ 240576 w 307090"/>
                    <a:gd name="connsiteY21" fmla="*/ 58590 h 192297"/>
                    <a:gd name="connsiteX22" fmla="*/ 212582 w 307090"/>
                    <a:gd name="connsiteY22" fmla="*/ 34178 h 192297"/>
                    <a:gd name="connsiteX23" fmla="*/ 143421 w 307090"/>
                    <a:gd name="connsiteY23" fmla="*/ 4883 h 192297"/>
                    <a:gd name="connsiteX24" fmla="*/ 110487 w 307090"/>
                    <a:gd name="connsiteY24" fmla="*/ 1627 h 192297"/>
                    <a:gd name="connsiteX25" fmla="*/ 79200 w 307090"/>
                    <a:gd name="connsiteY25" fmla="*/ 0 h 19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07090" h="192297">
                      <a:moveTo>
                        <a:pt x="79200" y="0"/>
                      </a:moveTo>
                      <a:cubicBezTo>
                        <a:pt x="61086" y="3256"/>
                        <a:pt x="52853" y="6510"/>
                        <a:pt x="46266" y="8137"/>
                      </a:cubicBezTo>
                      <a:cubicBezTo>
                        <a:pt x="39679" y="11393"/>
                        <a:pt x="34739" y="13020"/>
                        <a:pt x="19918" y="21157"/>
                      </a:cubicBezTo>
                      <a:cubicBezTo>
                        <a:pt x="10039" y="29295"/>
                        <a:pt x="-1488" y="39060"/>
                        <a:pt x="158" y="42315"/>
                      </a:cubicBezTo>
                      <a:cubicBezTo>
                        <a:pt x="1805" y="47198"/>
                        <a:pt x="13332" y="40688"/>
                        <a:pt x="28152" y="35805"/>
                      </a:cubicBezTo>
                      <a:cubicBezTo>
                        <a:pt x="41325" y="29295"/>
                        <a:pt x="46266" y="29295"/>
                        <a:pt x="52853" y="27668"/>
                      </a:cubicBezTo>
                      <a:cubicBezTo>
                        <a:pt x="59440" y="26040"/>
                        <a:pt x="66026" y="24413"/>
                        <a:pt x="82492" y="21157"/>
                      </a:cubicBezTo>
                      <a:cubicBezTo>
                        <a:pt x="90726" y="19530"/>
                        <a:pt x="100607" y="21157"/>
                        <a:pt x="110487" y="21157"/>
                      </a:cubicBezTo>
                      <a:cubicBezTo>
                        <a:pt x="120368" y="21157"/>
                        <a:pt x="130248" y="21157"/>
                        <a:pt x="141774" y="22785"/>
                      </a:cubicBezTo>
                      <a:cubicBezTo>
                        <a:pt x="163181" y="27668"/>
                        <a:pt x="182942" y="39060"/>
                        <a:pt x="202703" y="52080"/>
                      </a:cubicBezTo>
                      <a:cubicBezTo>
                        <a:pt x="212582" y="58590"/>
                        <a:pt x="222462" y="63473"/>
                        <a:pt x="232343" y="71611"/>
                      </a:cubicBezTo>
                      <a:cubicBezTo>
                        <a:pt x="240576" y="78120"/>
                        <a:pt x="250456" y="86258"/>
                        <a:pt x="258690" y="94395"/>
                      </a:cubicBezTo>
                      <a:cubicBezTo>
                        <a:pt x="275156" y="109042"/>
                        <a:pt x="289977" y="123691"/>
                        <a:pt x="294917" y="138338"/>
                      </a:cubicBezTo>
                      <a:cubicBezTo>
                        <a:pt x="299858" y="152985"/>
                        <a:pt x="298210" y="159495"/>
                        <a:pt x="296563" y="166005"/>
                      </a:cubicBezTo>
                      <a:cubicBezTo>
                        <a:pt x="294917" y="170888"/>
                        <a:pt x="293270" y="177398"/>
                        <a:pt x="283390" y="185535"/>
                      </a:cubicBezTo>
                      <a:cubicBezTo>
                        <a:pt x="280097" y="187163"/>
                        <a:pt x="280097" y="188790"/>
                        <a:pt x="278450" y="190418"/>
                      </a:cubicBezTo>
                      <a:cubicBezTo>
                        <a:pt x="276804" y="192046"/>
                        <a:pt x="280097" y="193673"/>
                        <a:pt x="286683" y="190418"/>
                      </a:cubicBezTo>
                      <a:cubicBezTo>
                        <a:pt x="293270" y="187163"/>
                        <a:pt x="298210" y="182280"/>
                        <a:pt x="299858" y="177398"/>
                      </a:cubicBezTo>
                      <a:cubicBezTo>
                        <a:pt x="301504" y="174143"/>
                        <a:pt x="303150" y="170888"/>
                        <a:pt x="304797" y="166005"/>
                      </a:cubicBezTo>
                      <a:cubicBezTo>
                        <a:pt x="306444" y="159495"/>
                        <a:pt x="309737" y="149730"/>
                        <a:pt x="303150" y="131828"/>
                      </a:cubicBezTo>
                      <a:cubicBezTo>
                        <a:pt x="296563" y="113925"/>
                        <a:pt x="283390" y="96022"/>
                        <a:pt x="266923" y="81375"/>
                      </a:cubicBezTo>
                      <a:cubicBezTo>
                        <a:pt x="258690" y="73238"/>
                        <a:pt x="248809" y="66728"/>
                        <a:pt x="240576" y="58590"/>
                      </a:cubicBezTo>
                      <a:cubicBezTo>
                        <a:pt x="230696" y="50453"/>
                        <a:pt x="224109" y="40688"/>
                        <a:pt x="212582" y="34178"/>
                      </a:cubicBezTo>
                      <a:cubicBezTo>
                        <a:pt x="192822" y="19530"/>
                        <a:pt x="166474" y="9765"/>
                        <a:pt x="143421" y="4883"/>
                      </a:cubicBezTo>
                      <a:cubicBezTo>
                        <a:pt x="131894" y="3256"/>
                        <a:pt x="120368" y="1627"/>
                        <a:pt x="110487" y="1627"/>
                      </a:cubicBezTo>
                      <a:cubicBezTo>
                        <a:pt x="98960" y="1627"/>
                        <a:pt x="89080" y="0"/>
                        <a:pt x="7920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1" name="任意多边形: 形状 1340" descr="dbbbf030-a5e6-4b98-ad09-b900006746a9"/>
                <p:cNvSpPr/>
                <p:nvPr/>
              </p:nvSpPr>
              <p:spPr>
                <a:xfrm flipH="1">
                  <a:off x="9524682" y="1009557"/>
                  <a:ext cx="365111" cy="128822"/>
                </a:xfrm>
                <a:custGeom>
                  <a:avLst/>
                  <a:gdLst>
                    <a:gd name="connsiteX0" fmla="*/ 215370 w 365111"/>
                    <a:gd name="connsiteY0" fmla="*/ 700 h 128822"/>
                    <a:gd name="connsiteX1" fmla="*/ 173586 w 365111"/>
                    <a:gd name="connsiteY1" fmla="*/ 1311 h 128822"/>
                    <a:gd name="connsiteX2" fmla="*/ 134064 w 365111"/>
                    <a:gd name="connsiteY2" fmla="*/ 11075 h 128822"/>
                    <a:gd name="connsiteX3" fmla="*/ 96190 w 365111"/>
                    <a:gd name="connsiteY3" fmla="*/ 22468 h 128822"/>
                    <a:gd name="connsiteX4" fmla="*/ 35263 w 365111"/>
                    <a:gd name="connsiteY4" fmla="*/ 61529 h 128822"/>
                    <a:gd name="connsiteX5" fmla="*/ 12209 w 365111"/>
                    <a:gd name="connsiteY5" fmla="*/ 90823 h 128822"/>
                    <a:gd name="connsiteX6" fmla="*/ 682 w 365111"/>
                    <a:gd name="connsiteY6" fmla="*/ 120118 h 128822"/>
                    <a:gd name="connsiteX7" fmla="*/ 2328 w 365111"/>
                    <a:gd name="connsiteY7" fmla="*/ 128256 h 128822"/>
                    <a:gd name="connsiteX8" fmla="*/ 7269 w 365111"/>
                    <a:gd name="connsiteY8" fmla="*/ 120118 h 128822"/>
                    <a:gd name="connsiteX9" fmla="*/ 20443 w 365111"/>
                    <a:gd name="connsiteY9" fmla="*/ 94079 h 128822"/>
                    <a:gd name="connsiteX10" fmla="*/ 43496 w 365111"/>
                    <a:gd name="connsiteY10" fmla="*/ 68039 h 128822"/>
                    <a:gd name="connsiteX11" fmla="*/ 101131 w 365111"/>
                    <a:gd name="connsiteY11" fmla="*/ 35488 h 128822"/>
                    <a:gd name="connsiteX12" fmla="*/ 137358 w 365111"/>
                    <a:gd name="connsiteY12" fmla="*/ 24095 h 128822"/>
                    <a:gd name="connsiteX13" fmla="*/ 176879 w 365111"/>
                    <a:gd name="connsiteY13" fmla="*/ 20841 h 128822"/>
                    <a:gd name="connsiteX14" fmla="*/ 254273 w 365111"/>
                    <a:gd name="connsiteY14" fmla="*/ 20841 h 128822"/>
                    <a:gd name="connsiteX15" fmla="*/ 287207 w 365111"/>
                    <a:gd name="connsiteY15" fmla="*/ 30606 h 128822"/>
                    <a:gd name="connsiteX16" fmla="*/ 311908 w 365111"/>
                    <a:gd name="connsiteY16" fmla="*/ 48508 h 128822"/>
                    <a:gd name="connsiteX17" fmla="*/ 334962 w 365111"/>
                    <a:gd name="connsiteY17" fmla="*/ 71293 h 128822"/>
                    <a:gd name="connsiteX18" fmla="*/ 349783 w 365111"/>
                    <a:gd name="connsiteY18" fmla="*/ 95706 h 128822"/>
                    <a:gd name="connsiteX19" fmla="*/ 361308 w 365111"/>
                    <a:gd name="connsiteY19" fmla="*/ 125001 h 128822"/>
                    <a:gd name="connsiteX20" fmla="*/ 361308 w 365111"/>
                    <a:gd name="connsiteY20" fmla="*/ 92450 h 128822"/>
                    <a:gd name="connsiteX21" fmla="*/ 346488 w 365111"/>
                    <a:gd name="connsiteY21" fmla="*/ 63156 h 128822"/>
                    <a:gd name="connsiteX22" fmla="*/ 321788 w 365111"/>
                    <a:gd name="connsiteY22" fmla="*/ 35488 h 128822"/>
                    <a:gd name="connsiteX23" fmla="*/ 293795 w 365111"/>
                    <a:gd name="connsiteY23" fmla="*/ 15958 h 128822"/>
                    <a:gd name="connsiteX24" fmla="*/ 255921 w 365111"/>
                    <a:gd name="connsiteY24" fmla="*/ 6192 h 128822"/>
                    <a:gd name="connsiteX25" fmla="*/ 215370 w 365111"/>
                    <a:gd name="connsiteY25" fmla="*/ 700 h 128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65111" h="128822">
                      <a:moveTo>
                        <a:pt x="215370" y="700"/>
                      </a:moveTo>
                      <a:cubicBezTo>
                        <a:pt x="201579" y="-317"/>
                        <a:pt x="187582" y="-317"/>
                        <a:pt x="173586" y="1311"/>
                      </a:cubicBezTo>
                      <a:cubicBezTo>
                        <a:pt x="160412" y="2938"/>
                        <a:pt x="147239" y="7821"/>
                        <a:pt x="134064" y="11075"/>
                      </a:cubicBezTo>
                      <a:cubicBezTo>
                        <a:pt x="120891" y="14331"/>
                        <a:pt x="107717" y="17585"/>
                        <a:pt x="96190" y="22468"/>
                      </a:cubicBezTo>
                      <a:cubicBezTo>
                        <a:pt x="71490" y="32233"/>
                        <a:pt x="50084" y="46880"/>
                        <a:pt x="35263" y="61529"/>
                      </a:cubicBezTo>
                      <a:cubicBezTo>
                        <a:pt x="20443" y="76176"/>
                        <a:pt x="17149" y="84313"/>
                        <a:pt x="12209" y="90823"/>
                      </a:cubicBezTo>
                      <a:cubicBezTo>
                        <a:pt x="8916" y="97333"/>
                        <a:pt x="5623" y="103843"/>
                        <a:pt x="682" y="120118"/>
                      </a:cubicBezTo>
                      <a:cubicBezTo>
                        <a:pt x="-965" y="126628"/>
                        <a:pt x="682" y="126628"/>
                        <a:pt x="2328" y="128256"/>
                      </a:cubicBezTo>
                      <a:cubicBezTo>
                        <a:pt x="3976" y="129883"/>
                        <a:pt x="5623" y="128256"/>
                        <a:pt x="7269" y="120118"/>
                      </a:cubicBezTo>
                      <a:cubicBezTo>
                        <a:pt x="13855" y="105470"/>
                        <a:pt x="17149" y="98960"/>
                        <a:pt x="20443" y="94079"/>
                      </a:cubicBezTo>
                      <a:cubicBezTo>
                        <a:pt x="25382" y="87569"/>
                        <a:pt x="28676" y="81059"/>
                        <a:pt x="43496" y="68039"/>
                      </a:cubicBezTo>
                      <a:cubicBezTo>
                        <a:pt x="58316" y="55019"/>
                        <a:pt x="78077" y="45253"/>
                        <a:pt x="101131" y="35488"/>
                      </a:cubicBezTo>
                      <a:cubicBezTo>
                        <a:pt x="112658" y="30606"/>
                        <a:pt x="124185" y="27351"/>
                        <a:pt x="137358" y="24095"/>
                      </a:cubicBezTo>
                      <a:cubicBezTo>
                        <a:pt x="150532" y="20841"/>
                        <a:pt x="163705" y="22468"/>
                        <a:pt x="176879" y="20841"/>
                      </a:cubicBezTo>
                      <a:cubicBezTo>
                        <a:pt x="203226" y="17585"/>
                        <a:pt x="229573" y="15958"/>
                        <a:pt x="254273" y="20841"/>
                      </a:cubicBezTo>
                      <a:cubicBezTo>
                        <a:pt x="265800" y="24095"/>
                        <a:pt x="277327" y="25723"/>
                        <a:pt x="287207" y="30606"/>
                      </a:cubicBezTo>
                      <a:cubicBezTo>
                        <a:pt x="297088" y="35488"/>
                        <a:pt x="305321" y="41998"/>
                        <a:pt x="311908" y="48508"/>
                      </a:cubicBezTo>
                      <a:cubicBezTo>
                        <a:pt x="326729" y="59900"/>
                        <a:pt x="330022" y="66410"/>
                        <a:pt x="334962" y="71293"/>
                      </a:cubicBezTo>
                      <a:cubicBezTo>
                        <a:pt x="339902" y="76176"/>
                        <a:pt x="343195" y="81059"/>
                        <a:pt x="349783" y="95706"/>
                      </a:cubicBezTo>
                      <a:cubicBezTo>
                        <a:pt x="354722" y="108726"/>
                        <a:pt x="358015" y="123373"/>
                        <a:pt x="361308" y="125001"/>
                      </a:cubicBezTo>
                      <a:cubicBezTo>
                        <a:pt x="364603" y="126628"/>
                        <a:pt x="367896" y="110353"/>
                        <a:pt x="361308" y="92450"/>
                      </a:cubicBezTo>
                      <a:cubicBezTo>
                        <a:pt x="354722" y="76176"/>
                        <a:pt x="351429" y="69666"/>
                        <a:pt x="346488" y="63156"/>
                      </a:cubicBezTo>
                      <a:cubicBezTo>
                        <a:pt x="341549" y="56646"/>
                        <a:pt x="336608" y="48508"/>
                        <a:pt x="321788" y="35488"/>
                      </a:cubicBezTo>
                      <a:cubicBezTo>
                        <a:pt x="313554" y="28978"/>
                        <a:pt x="303675" y="20841"/>
                        <a:pt x="293795" y="15958"/>
                      </a:cubicBezTo>
                      <a:cubicBezTo>
                        <a:pt x="282268" y="11075"/>
                        <a:pt x="269094" y="9448"/>
                        <a:pt x="255921" y="6192"/>
                      </a:cubicBezTo>
                      <a:cubicBezTo>
                        <a:pt x="242747" y="3752"/>
                        <a:pt x="229162" y="1717"/>
                        <a:pt x="215370" y="70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2" name="任意多边形: 形状 1341" descr="b2db144b-f28f-404c-b350-820e99521e40"/>
                <p:cNvSpPr/>
                <p:nvPr/>
              </p:nvSpPr>
              <p:spPr>
                <a:xfrm flipH="1">
                  <a:off x="9528041" y="1119910"/>
                  <a:ext cx="341903" cy="115552"/>
                </a:xfrm>
                <a:custGeom>
                  <a:avLst/>
                  <a:gdLst>
                    <a:gd name="connsiteX0" fmla="*/ 336520 w 341903"/>
                    <a:gd name="connsiteY0" fmla="*/ 0 h 115552"/>
                    <a:gd name="connsiteX1" fmla="*/ 328286 w 341903"/>
                    <a:gd name="connsiteY1" fmla="*/ 24413 h 115552"/>
                    <a:gd name="connsiteX2" fmla="*/ 318407 w 341903"/>
                    <a:gd name="connsiteY2" fmla="*/ 45570 h 115552"/>
                    <a:gd name="connsiteX3" fmla="*/ 300292 w 341903"/>
                    <a:gd name="connsiteY3" fmla="*/ 66728 h 115552"/>
                    <a:gd name="connsiteX4" fmla="*/ 277239 w 341903"/>
                    <a:gd name="connsiteY4" fmla="*/ 78120 h 115552"/>
                    <a:gd name="connsiteX5" fmla="*/ 250892 w 341903"/>
                    <a:gd name="connsiteY5" fmla="*/ 89512 h 115552"/>
                    <a:gd name="connsiteX6" fmla="*/ 185023 w 341903"/>
                    <a:gd name="connsiteY6" fmla="*/ 92768 h 115552"/>
                    <a:gd name="connsiteX7" fmla="*/ 152090 w 341903"/>
                    <a:gd name="connsiteY7" fmla="*/ 94395 h 115552"/>
                    <a:gd name="connsiteX8" fmla="*/ 119156 w 341903"/>
                    <a:gd name="connsiteY8" fmla="*/ 91140 h 115552"/>
                    <a:gd name="connsiteX9" fmla="*/ 61521 w 341903"/>
                    <a:gd name="connsiteY9" fmla="*/ 81375 h 115552"/>
                    <a:gd name="connsiteX10" fmla="*/ 7181 w 341903"/>
                    <a:gd name="connsiteY10" fmla="*/ 68355 h 115552"/>
                    <a:gd name="connsiteX11" fmla="*/ 594 w 341903"/>
                    <a:gd name="connsiteY11" fmla="*/ 69982 h 115552"/>
                    <a:gd name="connsiteX12" fmla="*/ 7181 w 341903"/>
                    <a:gd name="connsiteY12" fmla="*/ 74865 h 115552"/>
                    <a:gd name="connsiteX13" fmla="*/ 61521 w 341903"/>
                    <a:gd name="connsiteY13" fmla="*/ 92768 h 115552"/>
                    <a:gd name="connsiteX14" fmla="*/ 119156 w 341903"/>
                    <a:gd name="connsiteY14" fmla="*/ 107415 h 115552"/>
                    <a:gd name="connsiteX15" fmla="*/ 152090 w 341903"/>
                    <a:gd name="connsiteY15" fmla="*/ 110671 h 115552"/>
                    <a:gd name="connsiteX16" fmla="*/ 186671 w 341903"/>
                    <a:gd name="connsiteY16" fmla="*/ 115552 h 115552"/>
                    <a:gd name="connsiteX17" fmla="*/ 255832 w 341903"/>
                    <a:gd name="connsiteY17" fmla="*/ 109042 h 115552"/>
                    <a:gd name="connsiteX18" fmla="*/ 285473 w 341903"/>
                    <a:gd name="connsiteY18" fmla="*/ 99278 h 115552"/>
                    <a:gd name="connsiteX19" fmla="*/ 311820 w 341903"/>
                    <a:gd name="connsiteY19" fmla="*/ 84630 h 115552"/>
                    <a:gd name="connsiteX20" fmla="*/ 331580 w 341903"/>
                    <a:gd name="connsiteY20" fmla="*/ 58590 h 115552"/>
                    <a:gd name="connsiteX21" fmla="*/ 339813 w 341903"/>
                    <a:gd name="connsiteY21" fmla="*/ 32550 h 115552"/>
                    <a:gd name="connsiteX22" fmla="*/ 336520 w 341903"/>
                    <a:gd name="connsiteY22" fmla="*/ 0 h 115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41903" h="115551">
                      <a:moveTo>
                        <a:pt x="336520" y="0"/>
                      </a:moveTo>
                      <a:cubicBezTo>
                        <a:pt x="331580" y="0"/>
                        <a:pt x="333227" y="13020"/>
                        <a:pt x="328286" y="24413"/>
                      </a:cubicBezTo>
                      <a:cubicBezTo>
                        <a:pt x="324993" y="37433"/>
                        <a:pt x="321700" y="40688"/>
                        <a:pt x="318407" y="45570"/>
                      </a:cubicBezTo>
                      <a:cubicBezTo>
                        <a:pt x="315113" y="50453"/>
                        <a:pt x="311820" y="55335"/>
                        <a:pt x="300292" y="66728"/>
                      </a:cubicBezTo>
                      <a:cubicBezTo>
                        <a:pt x="293706" y="71610"/>
                        <a:pt x="285473" y="74865"/>
                        <a:pt x="277239" y="78120"/>
                      </a:cubicBezTo>
                      <a:cubicBezTo>
                        <a:pt x="269006" y="81375"/>
                        <a:pt x="260772" y="86258"/>
                        <a:pt x="250892" y="89512"/>
                      </a:cubicBezTo>
                      <a:cubicBezTo>
                        <a:pt x="231131" y="94395"/>
                        <a:pt x="208077" y="92768"/>
                        <a:pt x="185023" y="92768"/>
                      </a:cubicBezTo>
                      <a:cubicBezTo>
                        <a:pt x="173498" y="92768"/>
                        <a:pt x="161971" y="94395"/>
                        <a:pt x="152090" y="94395"/>
                      </a:cubicBezTo>
                      <a:cubicBezTo>
                        <a:pt x="140563" y="94395"/>
                        <a:pt x="130683" y="92768"/>
                        <a:pt x="119156" y="91140"/>
                      </a:cubicBezTo>
                      <a:cubicBezTo>
                        <a:pt x="97749" y="87885"/>
                        <a:pt x="77989" y="84630"/>
                        <a:pt x="61521" y="81375"/>
                      </a:cubicBezTo>
                      <a:cubicBezTo>
                        <a:pt x="28587" y="73238"/>
                        <a:pt x="33528" y="74865"/>
                        <a:pt x="7181" y="68355"/>
                      </a:cubicBezTo>
                      <a:cubicBezTo>
                        <a:pt x="2240" y="66728"/>
                        <a:pt x="594" y="68355"/>
                        <a:pt x="594" y="69982"/>
                      </a:cubicBezTo>
                      <a:cubicBezTo>
                        <a:pt x="-1053" y="71610"/>
                        <a:pt x="594" y="73238"/>
                        <a:pt x="7181" y="74865"/>
                      </a:cubicBezTo>
                      <a:cubicBezTo>
                        <a:pt x="33528" y="84630"/>
                        <a:pt x="28587" y="83002"/>
                        <a:pt x="61521" y="92768"/>
                      </a:cubicBezTo>
                      <a:cubicBezTo>
                        <a:pt x="77989" y="97651"/>
                        <a:pt x="96102" y="104161"/>
                        <a:pt x="119156" y="107415"/>
                      </a:cubicBezTo>
                      <a:cubicBezTo>
                        <a:pt x="130683" y="109042"/>
                        <a:pt x="142210" y="109042"/>
                        <a:pt x="152090" y="110671"/>
                      </a:cubicBezTo>
                      <a:cubicBezTo>
                        <a:pt x="163617" y="112298"/>
                        <a:pt x="175144" y="115552"/>
                        <a:pt x="186671" y="115552"/>
                      </a:cubicBezTo>
                      <a:cubicBezTo>
                        <a:pt x="209725" y="115552"/>
                        <a:pt x="234425" y="113925"/>
                        <a:pt x="255832" y="109042"/>
                      </a:cubicBezTo>
                      <a:cubicBezTo>
                        <a:pt x="267358" y="107415"/>
                        <a:pt x="277239" y="102532"/>
                        <a:pt x="285473" y="99278"/>
                      </a:cubicBezTo>
                      <a:cubicBezTo>
                        <a:pt x="295353" y="94395"/>
                        <a:pt x="305232" y="91140"/>
                        <a:pt x="311820" y="84630"/>
                      </a:cubicBezTo>
                      <a:cubicBezTo>
                        <a:pt x="326640" y="71610"/>
                        <a:pt x="329934" y="65100"/>
                        <a:pt x="331580" y="58590"/>
                      </a:cubicBezTo>
                      <a:cubicBezTo>
                        <a:pt x="334873" y="52080"/>
                        <a:pt x="336520" y="47198"/>
                        <a:pt x="339813" y="32550"/>
                      </a:cubicBezTo>
                      <a:cubicBezTo>
                        <a:pt x="344754" y="14647"/>
                        <a:pt x="339813" y="0"/>
                        <a:pt x="33652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3" name="任意多边形: 形状 1342" descr="3a56a655-74af-4ad3-b018-fe39ee049daa"/>
                <p:cNvSpPr/>
                <p:nvPr/>
              </p:nvSpPr>
              <p:spPr>
                <a:xfrm flipH="1">
                  <a:off x="9861115" y="1188118"/>
                  <a:ext cx="288584" cy="134822"/>
                </a:xfrm>
                <a:custGeom>
                  <a:avLst/>
                  <a:gdLst>
                    <a:gd name="connsiteX0" fmla="*/ 281380 w 288584"/>
                    <a:gd name="connsiteY0" fmla="*/ 147 h 134822"/>
                    <a:gd name="connsiteX1" fmla="*/ 265530 w 288584"/>
                    <a:gd name="connsiteY1" fmla="*/ 1774 h 134822"/>
                    <a:gd name="connsiteX2" fmla="*/ 221069 w 288584"/>
                    <a:gd name="connsiteY2" fmla="*/ 14795 h 134822"/>
                    <a:gd name="connsiteX3" fmla="*/ 199663 w 288584"/>
                    <a:gd name="connsiteY3" fmla="*/ 21305 h 134822"/>
                    <a:gd name="connsiteX4" fmla="*/ 178255 w 288584"/>
                    <a:gd name="connsiteY4" fmla="*/ 32697 h 134822"/>
                    <a:gd name="connsiteX5" fmla="*/ 127208 w 288584"/>
                    <a:gd name="connsiteY5" fmla="*/ 52227 h 134822"/>
                    <a:gd name="connsiteX6" fmla="*/ 104154 w 288584"/>
                    <a:gd name="connsiteY6" fmla="*/ 66875 h 134822"/>
                    <a:gd name="connsiteX7" fmla="*/ 81100 w 288584"/>
                    <a:gd name="connsiteY7" fmla="*/ 78266 h 134822"/>
                    <a:gd name="connsiteX8" fmla="*/ 39932 w 288584"/>
                    <a:gd name="connsiteY8" fmla="*/ 101052 h 134822"/>
                    <a:gd name="connsiteX9" fmla="*/ 2059 w 288584"/>
                    <a:gd name="connsiteY9" fmla="*/ 127092 h 134822"/>
                    <a:gd name="connsiteX10" fmla="*/ 412 w 288584"/>
                    <a:gd name="connsiteY10" fmla="*/ 133602 h 134822"/>
                    <a:gd name="connsiteX11" fmla="*/ 6998 w 288584"/>
                    <a:gd name="connsiteY11" fmla="*/ 133602 h 134822"/>
                    <a:gd name="connsiteX12" fmla="*/ 46519 w 288584"/>
                    <a:gd name="connsiteY12" fmla="*/ 112445 h 134822"/>
                    <a:gd name="connsiteX13" fmla="*/ 87686 w 288584"/>
                    <a:gd name="connsiteY13" fmla="*/ 92915 h 134822"/>
                    <a:gd name="connsiteX14" fmla="*/ 110740 w 288584"/>
                    <a:gd name="connsiteY14" fmla="*/ 79895 h 134822"/>
                    <a:gd name="connsiteX15" fmla="*/ 135441 w 288584"/>
                    <a:gd name="connsiteY15" fmla="*/ 71756 h 134822"/>
                    <a:gd name="connsiteX16" fmla="*/ 183195 w 288584"/>
                    <a:gd name="connsiteY16" fmla="*/ 48972 h 134822"/>
                    <a:gd name="connsiteX17" fmla="*/ 204602 w 288584"/>
                    <a:gd name="connsiteY17" fmla="*/ 39207 h 134822"/>
                    <a:gd name="connsiteX18" fmla="*/ 226009 w 288584"/>
                    <a:gd name="connsiteY18" fmla="*/ 34325 h 134822"/>
                    <a:gd name="connsiteX19" fmla="*/ 267176 w 288584"/>
                    <a:gd name="connsiteY19" fmla="*/ 16422 h 134822"/>
                    <a:gd name="connsiteX20" fmla="*/ 288584 w 288584"/>
                    <a:gd name="connsiteY20" fmla="*/ 3402 h 134822"/>
                    <a:gd name="connsiteX21" fmla="*/ 281380 w 288584"/>
                    <a:gd name="connsiteY21" fmla="*/ 147 h 134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8584" h="134822">
                      <a:moveTo>
                        <a:pt x="281380" y="147"/>
                      </a:moveTo>
                      <a:cubicBezTo>
                        <a:pt x="277057" y="-260"/>
                        <a:pt x="271294" y="147"/>
                        <a:pt x="265530" y="1774"/>
                      </a:cubicBezTo>
                      <a:cubicBezTo>
                        <a:pt x="244123" y="8284"/>
                        <a:pt x="247417" y="6657"/>
                        <a:pt x="221069" y="14795"/>
                      </a:cubicBezTo>
                      <a:cubicBezTo>
                        <a:pt x="214483" y="16422"/>
                        <a:pt x="206249" y="18049"/>
                        <a:pt x="199663" y="21305"/>
                      </a:cubicBezTo>
                      <a:cubicBezTo>
                        <a:pt x="193075" y="24559"/>
                        <a:pt x="184841" y="29442"/>
                        <a:pt x="178255" y="32697"/>
                      </a:cubicBezTo>
                      <a:cubicBezTo>
                        <a:pt x="161788" y="39207"/>
                        <a:pt x="143674" y="44089"/>
                        <a:pt x="127208" y="52227"/>
                      </a:cubicBezTo>
                      <a:cubicBezTo>
                        <a:pt x="118974" y="55482"/>
                        <a:pt x="112387" y="61992"/>
                        <a:pt x="104154" y="66875"/>
                      </a:cubicBezTo>
                      <a:cubicBezTo>
                        <a:pt x="95920" y="71756"/>
                        <a:pt x="87686" y="75012"/>
                        <a:pt x="81100" y="78266"/>
                      </a:cubicBezTo>
                      <a:cubicBezTo>
                        <a:pt x="66279" y="86405"/>
                        <a:pt x="51459" y="94542"/>
                        <a:pt x="39932" y="101052"/>
                      </a:cubicBezTo>
                      <a:cubicBezTo>
                        <a:pt x="16879" y="115699"/>
                        <a:pt x="20171" y="114072"/>
                        <a:pt x="2059" y="127092"/>
                      </a:cubicBezTo>
                      <a:cubicBezTo>
                        <a:pt x="-1235" y="128719"/>
                        <a:pt x="412" y="131974"/>
                        <a:pt x="412" y="133602"/>
                      </a:cubicBezTo>
                      <a:cubicBezTo>
                        <a:pt x="412" y="135229"/>
                        <a:pt x="2059" y="135229"/>
                        <a:pt x="6998" y="133602"/>
                      </a:cubicBezTo>
                      <a:cubicBezTo>
                        <a:pt x="26759" y="123836"/>
                        <a:pt x="23466" y="123836"/>
                        <a:pt x="46519" y="112445"/>
                      </a:cubicBezTo>
                      <a:cubicBezTo>
                        <a:pt x="58047" y="105935"/>
                        <a:pt x="72866" y="101052"/>
                        <a:pt x="87686" y="92915"/>
                      </a:cubicBezTo>
                      <a:cubicBezTo>
                        <a:pt x="95920" y="89659"/>
                        <a:pt x="102506" y="84776"/>
                        <a:pt x="110740" y="79895"/>
                      </a:cubicBezTo>
                      <a:cubicBezTo>
                        <a:pt x="118974" y="76639"/>
                        <a:pt x="127208" y="75012"/>
                        <a:pt x="135441" y="71756"/>
                      </a:cubicBezTo>
                      <a:cubicBezTo>
                        <a:pt x="151908" y="63619"/>
                        <a:pt x="168375" y="55482"/>
                        <a:pt x="183195" y="48972"/>
                      </a:cubicBezTo>
                      <a:cubicBezTo>
                        <a:pt x="191429" y="45717"/>
                        <a:pt x="198015" y="42462"/>
                        <a:pt x="204602" y="39207"/>
                      </a:cubicBezTo>
                      <a:cubicBezTo>
                        <a:pt x="211189" y="35952"/>
                        <a:pt x="219422" y="35952"/>
                        <a:pt x="226009" y="34325"/>
                      </a:cubicBezTo>
                      <a:cubicBezTo>
                        <a:pt x="250710" y="24559"/>
                        <a:pt x="245769" y="24559"/>
                        <a:pt x="267176" y="16422"/>
                      </a:cubicBezTo>
                      <a:cubicBezTo>
                        <a:pt x="278703" y="11539"/>
                        <a:pt x="288584" y="6657"/>
                        <a:pt x="288584" y="3402"/>
                      </a:cubicBezTo>
                      <a:cubicBezTo>
                        <a:pt x="288584" y="1775"/>
                        <a:pt x="285702" y="554"/>
                        <a:pt x="281380" y="14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4" name="任意多边形: 形状 1343" descr="b7e67b77-7386-45ae-be71-7a4564f9d1f5"/>
                <p:cNvSpPr/>
                <p:nvPr/>
              </p:nvSpPr>
              <p:spPr>
                <a:xfrm flipH="1">
                  <a:off x="9901962" y="713177"/>
                  <a:ext cx="1403803" cy="623830"/>
                </a:xfrm>
                <a:custGeom>
                  <a:avLst/>
                  <a:gdLst>
                    <a:gd name="connsiteX0" fmla="*/ 2141 w 1403803"/>
                    <a:gd name="connsiteY0" fmla="*/ 1485 h 623830"/>
                    <a:gd name="connsiteX1" fmla="*/ 15314 w 1403803"/>
                    <a:gd name="connsiteY1" fmla="*/ 30780 h 623830"/>
                    <a:gd name="connsiteX2" fmla="*/ 72949 w 1403803"/>
                    <a:gd name="connsiteY2" fmla="*/ 126803 h 623830"/>
                    <a:gd name="connsiteX3" fmla="*/ 148698 w 1403803"/>
                    <a:gd name="connsiteY3" fmla="*/ 234218 h 623830"/>
                    <a:gd name="connsiteX4" fmla="*/ 217858 w 1403803"/>
                    <a:gd name="connsiteY4" fmla="*/ 328613 h 623830"/>
                    <a:gd name="connsiteX5" fmla="*/ 303487 w 1403803"/>
                    <a:gd name="connsiteY5" fmla="*/ 427890 h 623830"/>
                    <a:gd name="connsiteX6" fmla="*/ 415463 w 1403803"/>
                    <a:gd name="connsiteY6" fmla="*/ 519030 h 623830"/>
                    <a:gd name="connsiteX7" fmla="*/ 545552 w 1403803"/>
                    <a:gd name="connsiteY7" fmla="*/ 587384 h 623830"/>
                    <a:gd name="connsiteX8" fmla="*/ 692107 w 1403803"/>
                    <a:gd name="connsiteY8" fmla="*/ 619934 h 623830"/>
                    <a:gd name="connsiteX9" fmla="*/ 837017 w 1403803"/>
                    <a:gd name="connsiteY9" fmla="*/ 621563 h 623830"/>
                    <a:gd name="connsiteX10" fmla="*/ 967106 w 1403803"/>
                    <a:gd name="connsiteY10" fmla="*/ 602033 h 623830"/>
                    <a:gd name="connsiteX11" fmla="*/ 1084022 w 1403803"/>
                    <a:gd name="connsiteY11" fmla="*/ 571110 h 623830"/>
                    <a:gd name="connsiteX12" fmla="*/ 1205877 w 1403803"/>
                    <a:gd name="connsiteY12" fmla="*/ 522285 h 623830"/>
                    <a:gd name="connsiteX13" fmla="*/ 1306327 w 1403803"/>
                    <a:gd name="connsiteY13" fmla="*/ 473459 h 623830"/>
                    <a:gd name="connsiteX14" fmla="*/ 1403482 w 1403803"/>
                    <a:gd name="connsiteY14" fmla="*/ 418125 h 623830"/>
                    <a:gd name="connsiteX15" fmla="*/ 1299739 w 1403803"/>
                    <a:gd name="connsiteY15" fmla="*/ 463695 h 623830"/>
                    <a:gd name="connsiteX16" fmla="*/ 1197645 w 1403803"/>
                    <a:gd name="connsiteY16" fmla="*/ 510892 h 623830"/>
                    <a:gd name="connsiteX17" fmla="*/ 1075788 w 1403803"/>
                    <a:gd name="connsiteY17" fmla="*/ 558090 h 623830"/>
                    <a:gd name="connsiteX18" fmla="*/ 962166 w 1403803"/>
                    <a:gd name="connsiteY18" fmla="*/ 587384 h 623830"/>
                    <a:gd name="connsiteX19" fmla="*/ 832077 w 1403803"/>
                    <a:gd name="connsiteY19" fmla="*/ 608543 h 623830"/>
                    <a:gd name="connsiteX20" fmla="*/ 550491 w 1403803"/>
                    <a:gd name="connsiteY20" fmla="*/ 571110 h 623830"/>
                    <a:gd name="connsiteX21" fmla="*/ 422050 w 1403803"/>
                    <a:gd name="connsiteY21" fmla="*/ 509265 h 623830"/>
                    <a:gd name="connsiteX22" fmla="*/ 313367 w 1403803"/>
                    <a:gd name="connsiteY22" fmla="*/ 419752 h 623830"/>
                    <a:gd name="connsiteX23" fmla="*/ 153637 w 1403803"/>
                    <a:gd name="connsiteY23" fmla="*/ 226079 h 623830"/>
                    <a:gd name="connsiteX24" fmla="*/ 77890 w 1403803"/>
                    <a:gd name="connsiteY24" fmla="*/ 118664 h 623830"/>
                    <a:gd name="connsiteX25" fmla="*/ 18609 w 1403803"/>
                    <a:gd name="connsiteY25" fmla="*/ 24269 h 623830"/>
                    <a:gd name="connsiteX26" fmla="*/ 2141 w 1403803"/>
                    <a:gd name="connsiteY26" fmla="*/ 1485 h 623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403803" h="623830">
                      <a:moveTo>
                        <a:pt x="2141" y="1485"/>
                      </a:moveTo>
                      <a:cubicBezTo>
                        <a:pt x="-2799" y="-3398"/>
                        <a:pt x="494" y="3112"/>
                        <a:pt x="15314" y="30780"/>
                      </a:cubicBezTo>
                      <a:cubicBezTo>
                        <a:pt x="44956" y="84487"/>
                        <a:pt x="58129" y="104017"/>
                        <a:pt x="72949" y="126803"/>
                      </a:cubicBezTo>
                      <a:cubicBezTo>
                        <a:pt x="87770" y="149587"/>
                        <a:pt x="105883" y="175627"/>
                        <a:pt x="148698" y="234218"/>
                      </a:cubicBezTo>
                      <a:cubicBezTo>
                        <a:pt x="170104" y="263512"/>
                        <a:pt x="193158" y="294435"/>
                        <a:pt x="217858" y="328613"/>
                      </a:cubicBezTo>
                      <a:cubicBezTo>
                        <a:pt x="242560" y="361163"/>
                        <a:pt x="270553" y="395340"/>
                        <a:pt x="303487" y="427890"/>
                      </a:cubicBezTo>
                      <a:cubicBezTo>
                        <a:pt x="336420" y="460439"/>
                        <a:pt x="374296" y="491362"/>
                        <a:pt x="415463" y="519030"/>
                      </a:cubicBezTo>
                      <a:cubicBezTo>
                        <a:pt x="456631" y="546697"/>
                        <a:pt x="497798" y="571110"/>
                        <a:pt x="545552" y="587384"/>
                      </a:cubicBezTo>
                      <a:cubicBezTo>
                        <a:pt x="593306" y="603660"/>
                        <a:pt x="642707" y="615053"/>
                        <a:pt x="692107" y="619934"/>
                      </a:cubicBezTo>
                      <a:cubicBezTo>
                        <a:pt x="741508" y="624817"/>
                        <a:pt x="790909" y="624817"/>
                        <a:pt x="837017" y="621563"/>
                      </a:cubicBezTo>
                      <a:cubicBezTo>
                        <a:pt x="883125" y="618307"/>
                        <a:pt x="925939" y="611797"/>
                        <a:pt x="967106" y="602033"/>
                      </a:cubicBezTo>
                      <a:cubicBezTo>
                        <a:pt x="1008274" y="592267"/>
                        <a:pt x="1049441" y="584130"/>
                        <a:pt x="1084022" y="571110"/>
                      </a:cubicBezTo>
                      <a:cubicBezTo>
                        <a:pt x="1154830" y="546697"/>
                        <a:pt x="1181177" y="533677"/>
                        <a:pt x="1205877" y="522285"/>
                      </a:cubicBezTo>
                      <a:cubicBezTo>
                        <a:pt x="1230578" y="510892"/>
                        <a:pt x="1251985" y="501128"/>
                        <a:pt x="1306327" y="473459"/>
                      </a:cubicBezTo>
                      <a:cubicBezTo>
                        <a:pt x="1349140" y="452302"/>
                        <a:pt x="1398541" y="423007"/>
                        <a:pt x="1403482" y="418125"/>
                      </a:cubicBezTo>
                      <a:cubicBezTo>
                        <a:pt x="1408421" y="411615"/>
                        <a:pt x="1355727" y="436027"/>
                        <a:pt x="1299739" y="463695"/>
                      </a:cubicBezTo>
                      <a:cubicBezTo>
                        <a:pt x="1245399" y="489735"/>
                        <a:pt x="1222345" y="499500"/>
                        <a:pt x="1197645" y="510892"/>
                      </a:cubicBezTo>
                      <a:cubicBezTo>
                        <a:pt x="1172943" y="520658"/>
                        <a:pt x="1144949" y="533677"/>
                        <a:pt x="1075788" y="558090"/>
                      </a:cubicBezTo>
                      <a:cubicBezTo>
                        <a:pt x="1041207" y="569483"/>
                        <a:pt x="1003333" y="579247"/>
                        <a:pt x="962166" y="587384"/>
                      </a:cubicBezTo>
                      <a:cubicBezTo>
                        <a:pt x="920998" y="595523"/>
                        <a:pt x="878185" y="605287"/>
                        <a:pt x="832077" y="608543"/>
                      </a:cubicBezTo>
                      <a:cubicBezTo>
                        <a:pt x="741508" y="615053"/>
                        <a:pt x="641060" y="603660"/>
                        <a:pt x="550491" y="571110"/>
                      </a:cubicBezTo>
                      <a:cubicBezTo>
                        <a:pt x="506031" y="554835"/>
                        <a:pt x="461570" y="535305"/>
                        <a:pt x="422050" y="509265"/>
                      </a:cubicBezTo>
                      <a:cubicBezTo>
                        <a:pt x="382528" y="483225"/>
                        <a:pt x="346301" y="452302"/>
                        <a:pt x="313367" y="419752"/>
                      </a:cubicBezTo>
                      <a:cubicBezTo>
                        <a:pt x="247499" y="356280"/>
                        <a:pt x="198098" y="284670"/>
                        <a:pt x="153637" y="226079"/>
                      </a:cubicBezTo>
                      <a:cubicBezTo>
                        <a:pt x="110823" y="167490"/>
                        <a:pt x="92710" y="141450"/>
                        <a:pt x="77890" y="118664"/>
                      </a:cubicBezTo>
                      <a:cubicBezTo>
                        <a:pt x="63070" y="95880"/>
                        <a:pt x="48249" y="76350"/>
                        <a:pt x="18609" y="24269"/>
                      </a:cubicBezTo>
                      <a:cubicBezTo>
                        <a:pt x="7082" y="4739"/>
                        <a:pt x="5435" y="4739"/>
                        <a:pt x="2141" y="148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5" name="任意多边形: 形状 1344" descr="841e9876-30da-4678-bfe6-ad80fbf34907"/>
                <p:cNvSpPr/>
                <p:nvPr/>
              </p:nvSpPr>
              <p:spPr>
                <a:xfrm flipH="1">
                  <a:off x="10387880" y="1380310"/>
                  <a:ext cx="265916" cy="21157"/>
                </a:xfrm>
                <a:custGeom>
                  <a:avLst/>
                  <a:gdLst>
                    <a:gd name="connsiteX0" fmla="*/ 43432 w 265916"/>
                    <a:gd name="connsiteY0" fmla="*/ 0 h 21157"/>
                    <a:gd name="connsiteX1" fmla="*/ 5557 w 265916"/>
                    <a:gd name="connsiteY1" fmla="*/ 1627 h 21157"/>
                    <a:gd name="connsiteX2" fmla="*/ 618 w 265916"/>
                    <a:gd name="connsiteY2" fmla="*/ 4883 h 21157"/>
                    <a:gd name="connsiteX3" fmla="*/ 5557 w 265916"/>
                    <a:gd name="connsiteY3" fmla="*/ 8137 h 21157"/>
                    <a:gd name="connsiteX4" fmla="*/ 43432 w 265916"/>
                    <a:gd name="connsiteY4" fmla="*/ 9765 h 21157"/>
                    <a:gd name="connsiteX5" fmla="*/ 81305 w 265916"/>
                    <a:gd name="connsiteY5" fmla="*/ 14647 h 21157"/>
                    <a:gd name="connsiteX6" fmla="*/ 102713 w 265916"/>
                    <a:gd name="connsiteY6" fmla="*/ 14647 h 21157"/>
                    <a:gd name="connsiteX7" fmla="*/ 125767 w 265916"/>
                    <a:gd name="connsiteY7" fmla="*/ 17903 h 21157"/>
                    <a:gd name="connsiteX8" fmla="*/ 170227 w 265916"/>
                    <a:gd name="connsiteY8" fmla="*/ 17903 h 21157"/>
                    <a:gd name="connsiteX9" fmla="*/ 189988 w 265916"/>
                    <a:gd name="connsiteY9" fmla="*/ 17903 h 21157"/>
                    <a:gd name="connsiteX10" fmla="*/ 208102 w 265916"/>
                    <a:gd name="connsiteY10" fmla="*/ 21157 h 21157"/>
                    <a:gd name="connsiteX11" fmla="*/ 245975 w 265916"/>
                    <a:gd name="connsiteY11" fmla="*/ 17903 h 21157"/>
                    <a:gd name="connsiteX12" fmla="*/ 265736 w 265916"/>
                    <a:gd name="connsiteY12" fmla="*/ 16274 h 21157"/>
                    <a:gd name="connsiteX13" fmla="*/ 247622 w 265916"/>
                    <a:gd name="connsiteY13" fmla="*/ 8137 h 21157"/>
                    <a:gd name="connsiteX14" fmla="*/ 209748 w 265916"/>
                    <a:gd name="connsiteY14" fmla="*/ 4883 h 21157"/>
                    <a:gd name="connsiteX15" fmla="*/ 191635 w 265916"/>
                    <a:gd name="connsiteY15" fmla="*/ 3255 h 21157"/>
                    <a:gd name="connsiteX16" fmla="*/ 171874 w 265916"/>
                    <a:gd name="connsiteY16" fmla="*/ 4883 h 21157"/>
                    <a:gd name="connsiteX17" fmla="*/ 127413 w 265916"/>
                    <a:gd name="connsiteY17" fmla="*/ 1627 h 21157"/>
                    <a:gd name="connsiteX18" fmla="*/ 104359 w 265916"/>
                    <a:gd name="connsiteY18" fmla="*/ 3255 h 21157"/>
                    <a:gd name="connsiteX19" fmla="*/ 82953 w 265916"/>
                    <a:gd name="connsiteY19" fmla="*/ 1627 h 21157"/>
                    <a:gd name="connsiteX20" fmla="*/ 43432 w 265916"/>
                    <a:gd name="connsiteY20" fmla="*/ 0 h 21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5916" h="21157">
                      <a:moveTo>
                        <a:pt x="43432" y="0"/>
                      </a:moveTo>
                      <a:cubicBezTo>
                        <a:pt x="20378" y="0"/>
                        <a:pt x="23672" y="0"/>
                        <a:pt x="5557" y="1627"/>
                      </a:cubicBezTo>
                      <a:cubicBezTo>
                        <a:pt x="2265" y="1627"/>
                        <a:pt x="2265" y="3255"/>
                        <a:pt x="618" y="4883"/>
                      </a:cubicBezTo>
                      <a:cubicBezTo>
                        <a:pt x="-1030" y="6510"/>
                        <a:pt x="618" y="8137"/>
                        <a:pt x="5557" y="8137"/>
                      </a:cubicBezTo>
                      <a:cubicBezTo>
                        <a:pt x="23672" y="9765"/>
                        <a:pt x="20378" y="8137"/>
                        <a:pt x="43432" y="9765"/>
                      </a:cubicBezTo>
                      <a:cubicBezTo>
                        <a:pt x="54958" y="11393"/>
                        <a:pt x="68132" y="13020"/>
                        <a:pt x="81305" y="14647"/>
                      </a:cubicBezTo>
                      <a:cubicBezTo>
                        <a:pt x="87892" y="14647"/>
                        <a:pt x="96126" y="14647"/>
                        <a:pt x="102713" y="14647"/>
                      </a:cubicBezTo>
                      <a:cubicBezTo>
                        <a:pt x="110947" y="14647"/>
                        <a:pt x="117534" y="17903"/>
                        <a:pt x="125767" y="17903"/>
                      </a:cubicBezTo>
                      <a:cubicBezTo>
                        <a:pt x="140586" y="17903"/>
                        <a:pt x="157054" y="16274"/>
                        <a:pt x="170227" y="17903"/>
                      </a:cubicBezTo>
                      <a:cubicBezTo>
                        <a:pt x="176815" y="17903"/>
                        <a:pt x="183401" y="17903"/>
                        <a:pt x="189988" y="17903"/>
                      </a:cubicBezTo>
                      <a:cubicBezTo>
                        <a:pt x="196574" y="17903"/>
                        <a:pt x="203162" y="21157"/>
                        <a:pt x="208102" y="21157"/>
                      </a:cubicBezTo>
                      <a:cubicBezTo>
                        <a:pt x="231155" y="21157"/>
                        <a:pt x="226216" y="19530"/>
                        <a:pt x="245975" y="17903"/>
                      </a:cubicBezTo>
                      <a:cubicBezTo>
                        <a:pt x="255856" y="21157"/>
                        <a:pt x="265736" y="19530"/>
                        <a:pt x="265736" y="16274"/>
                      </a:cubicBezTo>
                      <a:cubicBezTo>
                        <a:pt x="267383" y="13020"/>
                        <a:pt x="257502" y="8137"/>
                        <a:pt x="247622" y="8137"/>
                      </a:cubicBezTo>
                      <a:cubicBezTo>
                        <a:pt x="229509" y="6510"/>
                        <a:pt x="232802" y="6510"/>
                        <a:pt x="209748" y="4883"/>
                      </a:cubicBezTo>
                      <a:cubicBezTo>
                        <a:pt x="204808" y="4883"/>
                        <a:pt x="198221" y="3255"/>
                        <a:pt x="191635" y="3255"/>
                      </a:cubicBezTo>
                      <a:cubicBezTo>
                        <a:pt x="185048" y="3255"/>
                        <a:pt x="178461" y="4883"/>
                        <a:pt x="171874" y="4883"/>
                      </a:cubicBezTo>
                      <a:cubicBezTo>
                        <a:pt x="157054" y="4883"/>
                        <a:pt x="142234" y="1627"/>
                        <a:pt x="127413" y="1627"/>
                      </a:cubicBezTo>
                      <a:cubicBezTo>
                        <a:pt x="119180" y="1627"/>
                        <a:pt x="112593" y="3255"/>
                        <a:pt x="104359" y="3255"/>
                      </a:cubicBezTo>
                      <a:cubicBezTo>
                        <a:pt x="96126" y="3255"/>
                        <a:pt x="89539" y="1627"/>
                        <a:pt x="82953" y="1627"/>
                      </a:cubicBezTo>
                      <a:cubicBezTo>
                        <a:pt x="68132" y="1627"/>
                        <a:pt x="54958" y="0"/>
                        <a:pt x="4343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6" name="任意多边形: 形状 1345" descr="f36514ff-c439-4c94-813b-f44cd6d4a7cd"/>
                <p:cNvSpPr/>
                <p:nvPr/>
              </p:nvSpPr>
              <p:spPr>
                <a:xfrm flipH="1">
                  <a:off x="10968145" y="323763"/>
                  <a:ext cx="874342" cy="981872"/>
                </a:xfrm>
                <a:custGeom>
                  <a:avLst/>
                  <a:gdLst>
                    <a:gd name="connsiteX0" fmla="*/ 2039 w 874342"/>
                    <a:gd name="connsiteY0" fmla="*/ 299 h 981872"/>
                    <a:gd name="connsiteX1" fmla="*/ 20154 w 874342"/>
                    <a:gd name="connsiteY1" fmla="*/ 18202 h 981872"/>
                    <a:gd name="connsiteX2" fmla="*/ 87668 w 874342"/>
                    <a:gd name="connsiteY2" fmla="*/ 73537 h 981872"/>
                    <a:gd name="connsiteX3" fmla="*/ 165063 w 874342"/>
                    <a:gd name="connsiteY3" fmla="*/ 140264 h 981872"/>
                    <a:gd name="connsiteX4" fmla="*/ 301738 w 874342"/>
                    <a:gd name="connsiteY4" fmla="*/ 273719 h 981872"/>
                    <a:gd name="connsiteX5" fmla="*/ 377487 w 874342"/>
                    <a:gd name="connsiteY5" fmla="*/ 351839 h 981872"/>
                    <a:gd name="connsiteX6" fmla="*/ 413713 w 874342"/>
                    <a:gd name="connsiteY6" fmla="*/ 394154 h 981872"/>
                    <a:gd name="connsiteX7" fmla="*/ 449942 w 874342"/>
                    <a:gd name="connsiteY7" fmla="*/ 436470 h 981872"/>
                    <a:gd name="connsiteX8" fmla="*/ 593205 w 874342"/>
                    <a:gd name="connsiteY8" fmla="*/ 607357 h 981872"/>
                    <a:gd name="connsiteX9" fmla="*/ 654132 w 874342"/>
                    <a:gd name="connsiteY9" fmla="*/ 685477 h 981872"/>
                    <a:gd name="connsiteX10" fmla="*/ 706826 w 874342"/>
                    <a:gd name="connsiteY10" fmla="*/ 760342 h 981872"/>
                    <a:gd name="connsiteX11" fmla="*/ 817155 w 874342"/>
                    <a:gd name="connsiteY11" fmla="*/ 910073 h 981872"/>
                    <a:gd name="connsiteX12" fmla="*/ 873143 w 874342"/>
                    <a:gd name="connsiteY12" fmla="*/ 981682 h 981872"/>
                    <a:gd name="connsiteX13" fmla="*/ 830328 w 874342"/>
                    <a:gd name="connsiteY13" fmla="*/ 905190 h 981872"/>
                    <a:gd name="connsiteX14" fmla="*/ 723293 w 874342"/>
                    <a:gd name="connsiteY14" fmla="*/ 750577 h 981872"/>
                    <a:gd name="connsiteX15" fmla="*/ 670599 w 874342"/>
                    <a:gd name="connsiteY15" fmla="*/ 675711 h 981872"/>
                    <a:gd name="connsiteX16" fmla="*/ 606378 w 874342"/>
                    <a:gd name="connsiteY16" fmla="*/ 595964 h 981872"/>
                    <a:gd name="connsiteX17" fmla="*/ 466408 w 874342"/>
                    <a:gd name="connsiteY17" fmla="*/ 423450 h 981872"/>
                    <a:gd name="connsiteX18" fmla="*/ 428535 w 874342"/>
                    <a:gd name="connsiteY18" fmla="*/ 382761 h 981872"/>
                    <a:gd name="connsiteX19" fmla="*/ 389013 w 874342"/>
                    <a:gd name="connsiteY19" fmla="*/ 342074 h 981872"/>
                    <a:gd name="connsiteX20" fmla="*/ 313265 w 874342"/>
                    <a:gd name="connsiteY20" fmla="*/ 262326 h 981872"/>
                    <a:gd name="connsiteX21" fmla="*/ 170003 w 874342"/>
                    <a:gd name="connsiteY21" fmla="*/ 128871 h 981872"/>
                    <a:gd name="connsiteX22" fmla="*/ 90962 w 874342"/>
                    <a:gd name="connsiteY22" fmla="*/ 63772 h 981872"/>
                    <a:gd name="connsiteX23" fmla="*/ 21800 w 874342"/>
                    <a:gd name="connsiteY23" fmla="*/ 10065 h 981872"/>
                    <a:gd name="connsiteX24" fmla="*/ 2039 w 874342"/>
                    <a:gd name="connsiteY24" fmla="*/ 299 h 981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74342" h="981872">
                      <a:moveTo>
                        <a:pt x="2039" y="299"/>
                      </a:moveTo>
                      <a:cubicBezTo>
                        <a:pt x="-2900" y="-1328"/>
                        <a:pt x="393" y="3555"/>
                        <a:pt x="20154" y="18202"/>
                      </a:cubicBezTo>
                      <a:cubicBezTo>
                        <a:pt x="56381" y="47496"/>
                        <a:pt x="71201" y="58889"/>
                        <a:pt x="87668" y="73537"/>
                      </a:cubicBezTo>
                      <a:cubicBezTo>
                        <a:pt x="104135" y="86557"/>
                        <a:pt x="122248" y="102832"/>
                        <a:pt x="165063" y="140264"/>
                      </a:cubicBezTo>
                      <a:cubicBezTo>
                        <a:pt x="207876" y="177697"/>
                        <a:pt x="250691" y="223267"/>
                        <a:pt x="301738" y="273719"/>
                      </a:cubicBezTo>
                      <a:cubicBezTo>
                        <a:pt x="326439" y="299759"/>
                        <a:pt x="352787" y="325799"/>
                        <a:pt x="377487" y="351839"/>
                      </a:cubicBezTo>
                      <a:cubicBezTo>
                        <a:pt x="390661" y="364859"/>
                        <a:pt x="402187" y="379507"/>
                        <a:pt x="413713" y="394154"/>
                      </a:cubicBezTo>
                      <a:cubicBezTo>
                        <a:pt x="425240" y="408801"/>
                        <a:pt x="436767" y="423450"/>
                        <a:pt x="449942" y="436470"/>
                      </a:cubicBezTo>
                      <a:cubicBezTo>
                        <a:pt x="499343" y="493432"/>
                        <a:pt x="550390" y="552022"/>
                        <a:pt x="593205" y="607357"/>
                      </a:cubicBezTo>
                      <a:cubicBezTo>
                        <a:pt x="614611" y="635024"/>
                        <a:pt x="634372" y="661064"/>
                        <a:pt x="654132" y="685477"/>
                      </a:cubicBezTo>
                      <a:cubicBezTo>
                        <a:pt x="673892" y="711517"/>
                        <a:pt x="690359" y="737557"/>
                        <a:pt x="706826" y="760342"/>
                      </a:cubicBezTo>
                      <a:cubicBezTo>
                        <a:pt x="772695" y="851482"/>
                        <a:pt x="762814" y="833579"/>
                        <a:pt x="817155" y="910073"/>
                      </a:cubicBezTo>
                      <a:cubicBezTo>
                        <a:pt x="843503" y="944250"/>
                        <a:pt x="868203" y="978427"/>
                        <a:pt x="873143" y="981682"/>
                      </a:cubicBezTo>
                      <a:cubicBezTo>
                        <a:pt x="879730" y="984937"/>
                        <a:pt x="858323" y="945877"/>
                        <a:pt x="830328" y="905190"/>
                      </a:cubicBezTo>
                      <a:cubicBezTo>
                        <a:pt x="777634" y="827069"/>
                        <a:pt x="789161" y="843345"/>
                        <a:pt x="723293" y="750577"/>
                      </a:cubicBezTo>
                      <a:cubicBezTo>
                        <a:pt x="706826" y="727792"/>
                        <a:pt x="690359" y="701752"/>
                        <a:pt x="670599" y="675711"/>
                      </a:cubicBezTo>
                      <a:cubicBezTo>
                        <a:pt x="650838" y="649672"/>
                        <a:pt x="627784" y="623632"/>
                        <a:pt x="606378" y="595964"/>
                      </a:cubicBezTo>
                      <a:cubicBezTo>
                        <a:pt x="563563" y="540629"/>
                        <a:pt x="515809" y="480412"/>
                        <a:pt x="466408" y="423450"/>
                      </a:cubicBezTo>
                      <a:cubicBezTo>
                        <a:pt x="453235" y="408801"/>
                        <a:pt x="441708" y="395781"/>
                        <a:pt x="428535" y="382761"/>
                      </a:cubicBezTo>
                      <a:cubicBezTo>
                        <a:pt x="415361" y="369742"/>
                        <a:pt x="402187" y="356722"/>
                        <a:pt x="389013" y="342074"/>
                      </a:cubicBezTo>
                      <a:cubicBezTo>
                        <a:pt x="364313" y="314406"/>
                        <a:pt x="337966" y="288366"/>
                        <a:pt x="313265" y="262326"/>
                      </a:cubicBezTo>
                      <a:cubicBezTo>
                        <a:pt x="262218" y="211874"/>
                        <a:pt x="214464" y="164677"/>
                        <a:pt x="170003" y="128871"/>
                      </a:cubicBezTo>
                      <a:cubicBezTo>
                        <a:pt x="127189" y="91439"/>
                        <a:pt x="107428" y="76792"/>
                        <a:pt x="90962" y="63772"/>
                      </a:cubicBezTo>
                      <a:cubicBezTo>
                        <a:pt x="74494" y="50752"/>
                        <a:pt x="59674" y="39359"/>
                        <a:pt x="21800" y="10065"/>
                      </a:cubicBezTo>
                      <a:cubicBezTo>
                        <a:pt x="8627" y="299"/>
                        <a:pt x="6979" y="299"/>
                        <a:pt x="2039" y="299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7" name="任意多边形: 形状 1346" descr="b1b925d2-8162-4f9d-8628-2be239b17521"/>
                <p:cNvSpPr/>
                <p:nvPr/>
              </p:nvSpPr>
              <p:spPr>
                <a:xfrm flipH="1">
                  <a:off x="11639092" y="496398"/>
                  <a:ext cx="242850" cy="287882"/>
                </a:xfrm>
                <a:custGeom>
                  <a:avLst/>
                  <a:gdLst>
                    <a:gd name="connsiteX0" fmla="*/ 125476 w 242850"/>
                    <a:gd name="connsiteY0" fmla="*/ 181 h 287882"/>
                    <a:gd name="connsiteX1" fmla="*/ 122183 w 242850"/>
                    <a:gd name="connsiteY1" fmla="*/ 181 h 287882"/>
                    <a:gd name="connsiteX2" fmla="*/ 130416 w 242850"/>
                    <a:gd name="connsiteY2" fmla="*/ 11573 h 287882"/>
                    <a:gd name="connsiteX3" fmla="*/ 166644 w 242850"/>
                    <a:gd name="connsiteY3" fmla="*/ 44123 h 287882"/>
                    <a:gd name="connsiteX4" fmla="*/ 202871 w 242850"/>
                    <a:gd name="connsiteY4" fmla="*/ 86439 h 287882"/>
                    <a:gd name="connsiteX5" fmla="*/ 227571 w 242850"/>
                    <a:gd name="connsiteY5" fmla="*/ 182461 h 287882"/>
                    <a:gd name="connsiteX6" fmla="*/ 209457 w 242850"/>
                    <a:gd name="connsiteY6" fmla="*/ 234542 h 287882"/>
                    <a:gd name="connsiteX7" fmla="*/ 161704 w 242850"/>
                    <a:gd name="connsiteY7" fmla="*/ 262209 h 287882"/>
                    <a:gd name="connsiteX8" fmla="*/ 56315 w 242850"/>
                    <a:gd name="connsiteY8" fmla="*/ 234542 h 287882"/>
                    <a:gd name="connsiteX9" fmla="*/ 28321 w 242850"/>
                    <a:gd name="connsiteY9" fmla="*/ 190599 h 287882"/>
                    <a:gd name="connsiteX10" fmla="*/ 20088 w 242850"/>
                    <a:gd name="connsiteY10" fmla="*/ 143401 h 287882"/>
                    <a:gd name="connsiteX11" fmla="*/ 25027 w 242850"/>
                    <a:gd name="connsiteY11" fmla="*/ 91321 h 287882"/>
                    <a:gd name="connsiteX12" fmla="*/ 41495 w 242850"/>
                    <a:gd name="connsiteY12" fmla="*/ 49006 h 287882"/>
                    <a:gd name="connsiteX13" fmla="*/ 67842 w 242850"/>
                    <a:gd name="connsiteY13" fmla="*/ 16456 h 287882"/>
                    <a:gd name="connsiteX14" fmla="*/ 28321 w 242850"/>
                    <a:gd name="connsiteY14" fmla="*/ 47379 h 287882"/>
                    <a:gd name="connsiteX15" fmla="*/ 6914 w 242850"/>
                    <a:gd name="connsiteY15" fmla="*/ 91321 h 287882"/>
                    <a:gd name="connsiteX16" fmla="*/ 327 w 242850"/>
                    <a:gd name="connsiteY16" fmla="*/ 148284 h 287882"/>
                    <a:gd name="connsiteX17" fmla="*/ 10207 w 242850"/>
                    <a:gd name="connsiteY17" fmla="*/ 200364 h 287882"/>
                    <a:gd name="connsiteX18" fmla="*/ 44788 w 242850"/>
                    <a:gd name="connsiteY18" fmla="*/ 249189 h 287882"/>
                    <a:gd name="connsiteX19" fmla="*/ 166644 w 242850"/>
                    <a:gd name="connsiteY19" fmla="*/ 283366 h 287882"/>
                    <a:gd name="connsiteX20" fmla="*/ 220984 w 242850"/>
                    <a:gd name="connsiteY20" fmla="*/ 244306 h 287882"/>
                    <a:gd name="connsiteX21" fmla="*/ 242391 w 242850"/>
                    <a:gd name="connsiteY21" fmla="*/ 184089 h 287882"/>
                    <a:gd name="connsiteX22" fmla="*/ 211105 w 242850"/>
                    <a:gd name="connsiteY22" fmla="*/ 78301 h 287882"/>
                    <a:gd name="connsiteX23" fmla="*/ 171583 w 242850"/>
                    <a:gd name="connsiteY23" fmla="*/ 35986 h 287882"/>
                    <a:gd name="connsiteX24" fmla="*/ 133709 w 242850"/>
                    <a:gd name="connsiteY24" fmla="*/ 5063 h 287882"/>
                    <a:gd name="connsiteX25" fmla="*/ 125476 w 242850"/>
                    <a:gd name="connsiteY25" fmla="*/ 181 h 287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42850" h="287882">
                      <a:moveTo>
                        <a:pt x="125476" y="181"/>
                      </a:moveTo>
                      <a:cubicBezTo>
                        <a:pt x="123830" y="-226"/>
                        <a:pt x="123006" y="181"/>
                        <a:pt x="122183" y="181"/>
                      </a:cubicBezTo>
                      <a:cubicBezTo>
                        <a:pt x="118889" y="181"/>
                        <a:pt x="120536" y="1809"/>
                        <a:pt x="130416" y="11573"/>
                      </a:cubicBezTo>
                      <a:cubicBezTo>
                        <a:pt x="150177" y="27849"/>
                        <a:pt x="158410" y="35986"/>
                        <a:pt x="166644" y="44123"/>
                      </a:cubicBezTo>
                      <a:cubicBezTo>
                        <a:pt x="174877" y="52262"/>
                        <a:pt x="184757" y="60399"/>
                        <a:pt x="202871" y="86439"/>
                      </a:cubicBezTo>
                      <a:cubicBezTo>
                        <a:pt x="219337" y="112479"/>
                        <a:pt x="230864" y="145028"/>
                        <a:pt x="227571" y="182461"/>
                      </a:cubicBezTo>
                      <a:cubicBezTo>
                        <a:pt x="225925" y="200364"/>
                        <a:pt x="220984" y="219894"/>
                        <a:pt x="209457" y="234542"/>
                      </a:cubicBezTo>
                      <a:cubicBezTo>
                        <a:pt x="197930" y="249189"/>
                        <a:pt x="179817" y="257326"/>
                        <a:pt x="161704" y="262209"/>
                      </a:cubicBezTo>
                      <a:cubicBezTo>
                        <a:pt x="125477" y="271973"/>
                        <a:pt x="81016" y="262209"/>
                        <a:pt x="56315" y="234542"/>
                      </a:cubicBezTo>
                      <a:cubicBezTo>
                        <a:pt x="43142" y="221522"/>
                        <a:pt x="34908" y="206874"/>
                        <a:pt x="28321" y="190599"/>
                      </a:cubicBezTo>
                      <a:cubicBezTo>
                        <a:pt x="21734" y="174324"/>
                        <a:pt x="21734" y="158048"/>
                        <a:pt x="20088" y="143401"/>
                      </a:cubicBezTo>
                      <a:cubicBezTo>
                        <a:pt x="18441" y="114106"/>
                        <a:pt x="23381" y="102714"/>
                        <a:pt x="25027" y="91321"/>
                      </a:cubicBezTo>
                      <a:cubicBezTo>
                        <a:pt x="28321" y="81556"/>
                        <a:pt x="28321" y="70163"/>
                        <a:pt x="41495" y="49006"/>
                      </a:cubicBezTo>
                      <a:cubicBezTo>
                        <a:pt x="49728" y="35986"/>
                        <a:pt x="67842" y="21339"/>
                        <a:pt x="67842" y="16456"/>
                      </a:cubicBezTo>
                      <a:cubicBezTo>
                        <a:pt x="67842" y="11573"/>
                        <a:pt x="44788" y="22966"/>
                        <a:pt x="28321" y="47379"/>
                      </a:cubicBezTo>
                      <a:cubicBezTo>
                        <a:pt x="13500" y="70163"/>
                        <a:pt x="10207" y="79929"/>
                        <a:pt x="6914" y="91321"/>
                      </a:cubicBezTo>
                      <a:cubicBezTo>
                        <a:pt x="3620" y="102714"/>
                        <a:pt x="-1319" y="115734"/>
                        <a:pt x="327" y="148284"/>
                      </a:cubicBezTo>
                      <a:cubicBezTo>
                        <a:pt x="1974" y="164558"/>
                        <a:pt x="3620" y="182461"/>
                        <a:pt x="10207" y="200364"/>
                      </a:cubicBezTo>
                      <a:cubicBezTo>
                        <a:pt x="16795" y="218266"/>
                        <a:pt x="29968" y="234542"/>
                        <a:pt x="44788" y="249189"/>
                      </a:cubicBezTo>
                      <a:cubicBezTo>
                        <a:pt x="72782" y="280112"/>
                        <a:pt x="122183" y="296387"/>
                        <a:pt x="166644" y="283366"/>
                      </a:cubicBezTo>
                      <a:cubicBezTo>
                        <a:pt x="189697" y="276856"/>
                        <a:pt x="207811" y="262209"/>
                        <a:pt x="220984" y="244306"/>
                      </a:cubicBezTo>
                      <a:cubicBezTo>
                        <a:pt x="234159" y="226404"/>
                        <a:pt x="240745" y="205246"/>
                        <a:pt x="242391" y="184089"/>
                      </a:cubicBezTo>
                      <a:cubicBezTo>
                        <a:pt x="245686" y="143401"/>
                        <a:pt x="230864" y="104341"/>
                        <a:pt x="211105" y="78301"/>
                      </a:cubicBezTo>
                      <a:cubicBezTo>
                        <a:pt x="191344" y="52262"/>
                        <a:pt x="181464" y="44123"/>
                        <a:pt x="171583" y="35986"/>
                      </a:cubicBezTo>
                      <a:cubicBezTo>
                        <a:pt x="163351" y="27849"/>
                        <a:pt x="155117" y="21339"/>
                        <a:pt x="133709" y="5063"/>
                      </a:cubicBezTo>
                      <a:cubicBezTo>
                        <a:pt x="129593" y="1808"/>
                        <a:pt x="127123" y="588"/>
                        <a:pt x="125476" y="181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8" name="任意多边形: 形状 1347" descr="80a4dc93-c8c2-4cee-ab10-0892079428a5"/>
                <p:cNvSpPr/>
                <p:nvPr/>
              </p:nvSpPr>
              <p:spPr>
                <a:xfrm flipH="1">
                  <a:off x="11758936" y="332201"/>
                  <a:ext cx="69984" cy="180964"/>
                </a:xfrm>
                <a:custGeom>
                  <a:avLst/>
                  <a:gdLst>
                    <a:gd name="connsiteX0" fmla="*/ 3293 w 69984"/>
                    <a:gd name="connsiteY0" fmla="*/ 0 h 180964"/>
                    <a:gd name="connsiteX1" fmla="*/ 0 w 69984"/>
                    <a:gd name="connsiteY1" fmla="*/ 3255 h 180964"/>
                    <a:gd name="connsiteX2" fmla="*/ 3293 w 69984"/>
                    <a:gd name="connsiteY2" fmla="*/ 30923 h 180964"/>
                    <a:gd name="connsiteX3" fmla="*/ 6586 w 69984"/>
                    <a:gd name="connsiteY3" fmla="*/ 58590 h 180964"/>
                    <a:gd name="connsiteX4" fmla="*/ 11527 w 69984"/>
                    <a:gd name="connsiteY4" fmla="*/ 73238 h 180964"/>
                    <a:gd name="connsiteX5" fmla="*/ 13173 w 69984"/>
                    <a:gd name="connsiteY5" fmla="*/ 89512 h 180964"/>
                    <a:gd name="connsiteX6" fmla="*/ 26347 w 69984"/>
                    <a:gd name="connsiteY6" fmla="*/ 120435 h 180964"/>
                    <a:gd name="connsiteX7" fmla="*/ 32934 w 69984"/>
                    <a:gd name="connsiteY7" fmla="*/ 133455 h 180964"/>
                    <a:gd name="connsiteX8" fmla="*/ 37874 w 69984"/>
                    <a:gd name="connsiteY8" fmla="*/ 146475 h 180964"/>
                    <a:gd name="connsiteX9" fmla="*/ 54340 w 69984"/>
                    <a:gd name="connsiteY9" fmla="*/ 169260 h 180964"/>
                    <a:gd name="connsiteX10" fmla="*/ 67514 w 69984"/>
                    <a:gd name="connsiteY10" fmla="*/ 180652 h 180964"/>
                    <a:gd name="connsiteX11" fmla="*/ 67514 w 69984"/>
                    <a:gd name="connsiteY11" fmla="*/ 166005 h 180964"/>
                    <a:gd name="connsiteX12" fmla="*/ 55987 w 69984"/>
                    <a:gd name="connsiteY12" fmla="*/ 141592 h 180964"/>
                    <a:gd name="connsiteX13" fmla="*/ 51047 w 69984"/>
                    <a:gd name="connsiteY13" fmla="*/ 128572 h 180964"/>
                    <a:gd name="connsiteX14" fmla="*/ 42813 w 69984"/>
                    <a:gd name="connsiteY14" fmla="*/ 117180 h 180964"/>
                    <a:gd name="connsiteX15" fmla="*/ 32934 w 69984"/>
                    <a:gd name="connsiteY15" fmla="*/ 86258 h 180964"/>
                    <a:gd name="connsiteX16" fmla="*/ 26347 w 69984"/>
                    <a:gd name="connsiteY16" fmla="*/ 71610 h 180964"/>
                    <a:gd name="connsiteX17" fmla="*/ 21407 w 69984"/>
                    <a:gd name="connsiteY17" fmla="*/ 56963 h 180964"/>
                    <a:gd name="connsiteX18" fmla="*/ 14820 w 69984"/>
                    <a:gd name="connsiteY18" fmla="*/ 29295 h 180964"/>
                    <a:gd name="connsiteX19" fmla="*/ 8234 w 69984"/>
                    <a:gd name="connsiteY19" fmla="*/ 3255 h 180964"/>
                    <a:gd name="connsiteX20" fmla="*/ 3293 w 69984"/>
                    <a:gd name="connsiteY20" fmla="*/ 0 h 180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984" h="180964">
                      <a:moveTo>
                        <a:pt x="3293" y="0"/>
                      </a:moveTo>
                      <a:cubicBezTo>
                        <a:pt x="1646" y="0"/>
                        <a:pt x="0" y="0"/>
                        <a:pt x="0" y="3255"/>
                      </a:cubicBezTo>
                      <a:cubicBezTo>
                        <a:pt x="0" y="16275"/>
                        <a:pt x="1646" y="14647"/>
                        <a:pt x="3293" y="30923"/>
                      </a:cubicBezTo>
                      <a:cubicBezTo>
                        <a:pt x="4940" y="39060"/>
                        <a:pt x="3293" y="48825"/>
                        <a:pt x="6586" y="58590"/>
                      </a:cubicBezTo>
                      <a:cubicBezTo>
                        <a:pt x="8234" y="63473"/>
                        <a:pt x="9880" y="68355"/>
                        <a:pt x="11527" y="73238"/>
                      </a:cubicBezTo>
                      <a:cubicBezTo>
                        <a:pt x="13173" y="78120"/>
                        <a:pt x="11527" y="84630"/>
                        <a:pt x="13173" y="89512"/>
                      </a:cubicBezTo>
                      <a:cubicBezTo>
                        <a:pt x="16467" y="100905"/>
                        <a:pt x="23054" y="110671"/>
                        <a:pt x="26347" y="120435"/>
                      </a:cubicBezTo>
                      <a:cubicBezTo>
                        <a:pt x="27993" y="125318"/>
                        <a:pt x="31288" y="128572"/>
                        <a:pt x="32934" y="133455"/>
                      </a:cubicBezTo>
                      <a:cubicBezTo>
                        <a:pt x="34581" y="138338"/>
                        <a:pt x="34581" y="143219"/>
                        <a:pt x="37874" y="146475"/>
                      </a:cubicBezTo>
                      <a:cubicBezTo>
                        <a:pt x="46108" y="161122"/>
                        <a:pt x="47754" y="157868"/>
                        <a:pt x="54340" y="169260"/>
                      </a:cubicBezTo>
                      <a:cubicBezTo>
                        <a:pt x="59281" y="177398"/>
                        <a:pt x="64221" y="182280"/>
                        <a:pt x="67514" y="180652"/>
                      </a:cubicBezTo>
                      <a:cubicBezTo>
                        <a:pt x="70808" y="179025"/>
                        <a:pt x="70808" y="172515"/>
                        <a:pt x="67514" y="166005"/>
                      </a:cubicBezTo>
                      <a:cubicBezTo>
                        <a:pt x="60928" y="154612"/>
                        <a:pt x="62574" y="156239"/>
                        <a:pt x="55987" y="141592"/>
                      </a:cubicBezTo>
                      <a:cubicBezTo>
                        <a:pt x="54340" y="138338"/>
                        <a:pt x="54340" y="133455"/>
                        <a:pt x="51047" y="128572"/>
                      </a:cubicBezTo>
                      <a:cubicBezTo>
                        <a:pt x="49401" y="123691"/>
                        <a:pt x="44461" y="120435"/>
                        <a:pt x="42813" y="117180"/>
                      </a:cubicBezTo>
                      <a:cubicBezTo>
                        <a:pt x="39520" y="107415"/>
                        <a:pt x="36227" y="97650"/>
                        <a:pt x="32934" y="86258"/>
                      </a:cubicBezTo>
                      <a:cubicBezTo>
                        <a:pt x="31288" y="81375"/>
                        <a:pt x="27993" y="76492"/>
                        <a:pt x="26347" y="71610"/>
                      </a:cubicBezTo>
                      <a:cubicBezTo>
                        <a:pt x="24700" y="66728"/>
                        <a:pt x="23054" y="61845"/>
                        <a:pt x="21407" y="56963"/>
                      </a:cubicBezTo>
                      <a:cubicBezTo>
                        <a:pt x="18113" y="47198"/>
                        <a:pt x="16467" y="37433"/>
                        <a:pt x="14820" y="29295"/>
                      </a:cubicBezTo>
                      <a:cubicBezTo>
                        <a:pt x="9880" y="14647"/>
                        <a:pt x="11527" y="16275"/>
                        <a:pt x="8234" y="3255"/>
                      </a:cubicBezTo>
                      <a:cubicBezTo>
                        <a:pt x="8234" y="1627"/>
                        <a:pt x="4940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49" name="任意多边形: 形状 1348" descr="fcf9c947-baa5-4d5b-8b22-45ef7021cb25"/>
                <p:cNvSpPr/>
                <p:nvPr/>
              </p:nvSpPr>
              <p:spPr>
                <a:xfrm flipH="1">
                  <a:off x="11816342" y="76468"/>
                  <a:ext cx="375658" cy="441529"/>
                </a:xfrm>
                <a:custGeom>
                  <a:avLst/>
                  <a:gdLst>
                    <a:gd name="connsiteX0" fmla="*/ 0 w 375658"/>
                    <a:gd name="connsiteY0" fmla="*/ 0 h 441529"/>
                    <a:gd name="connsiteX1" fmla="*/ 0 w 375658"/>
                    <a:gd name="connsiteY1" fmla="*/ 15753 h 441529"/>
                    <a:gd name="connsiteX2" fmla="*/ 20566 w 375658"/>
                    <a:gd name="connsiteY2" fmla="*/ 27884 h 441529"/>
                    <a:gd name="connsiteX3" fmla="*/ 78201 w 375658"/>
                    <a:gd name="connsiteY3" fmla="*/ 63688 h 441529"/>
                    <a:gd name="connsiteX4" fmla="*/ 132543 w 375658"/>
                    <a:gd name="connsiteY4" fmla="*/ 106003 h 441529"/>
                    <a:gd name="connsiteX5" fmla="*/ 234638 w 375658"/>
                    <a:gd name="connsiteY5" fmla="*/ 197143 h 441529"/>
                    <a:gd name="connsiteX6" fmla="*/ 274159 w 375658"/>
                    <a:gd name="connsiteY6" fmla="*/ 244341 h 441529"/>
                    <a:gd name="connsiteX7" fmla="*/ 303800 w 375658"/>
                    <a:gd name="connsiteY7" fmla="*/ 291538 h 441529"/>
                    <a:gd name="connsiteX8" fmla="*/ 333440 w 375658"/>
                    <a:gd name="connsiteY8" fmla="*/ 343619 h 441529"/>
                    <a:gd name="connsiteX9" fmla="*/ 354847 w 375658"/>
                    <a:gd name="connsiteY9" fmla="*/ 390816 h 441529"/>
                    <a:gd name="connsiteX10" fmla="*/ 372960 w 375658"/>
                    <a:gd name="connsiteY10" fmla="*/ 441268 h 441529"/>
                    <a:gd name="connsiteX11" fmla="*/ 366374 w 375658"/>
                    <a:gd name="connsiteY11" fmla="*/ 387560 h 441529"/>
                    <a:gd name="connsiteX12" fmla="*/ 346613 w 375658"/>
                    <a:gd name="connsiteY12" fmla="*/ 337109 h 441529"/>
                    <a:gd name="connsiteX13" fmla="*/ 316973 w 375658"/>
                    <a:gd name="connsiteY13" fmla="*/ 281774 h 441529"/>
                    <a:gd name="connsiteX14" fmla="*/ 285686 w 375658"/>
                    <a:gd name="connsiteY14" fmla="*/ 232948 h 441529"/>
                    <a:gd name="connsiteX15" fmla="*/ 242871 w 375658"/>
                    <a:gd name="connsiteY15" fmla="*/ 185751 h 441529"/>
                    <a:gd name="connsiteX16" fmla="*/ 142423 w 375658"/>
                    <a:gd name="connsiteY16" fmla="*/ 89728 h 441529"/>
                    <a:gd name="connsiteX17" fmla="*/ 84788 w 375658"/>
                    <a:gd name="connsiteY17" fmla="*/ 50668 h 441529"/>
                    <a:gd name="connsiteX18" fmla="*/ 27154 w 375658"/>
                    <a:gd name="connsiteY18" fmla="*/ 14864 h 441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5658" h="441528">
                      <a:moveTo>
                        <a:pt x="0" y="0"/>
                      </a:moveTo>
                      <a:lnTo>
                        <a:pt x="0" y="15753"/>
                      </a:lnTo>
                      <a:lnTo>
                        <a:pt x="20566" y="27884"/>
                      </a:lnTo>
                      <a:cubicBezTo>
                        <a:pt x="38681" y="39275"/>
                        <a:pt x="58441" y="50668"/>
                        <a:pt x="78201" y="63688"/>
                      </a:cubicBezTo>
                      <a:cubicBezTo>
                        <a:pt x="97962" y="76708"/>
                        <a:pt x="114428" y="91356"/>
                        <a:pt x="132543" y="106003"/>
                      </a:cubicBezTo>
                      <a:cubicBezTo>
                        <a:pt x="168770" y="133670"/>
                        <a:pt x="206644" y="164593"/>
                        <a:pt x="234638" y="197143"/>
                      </a:cubicBezTo>
                      <a:cubicBezTo>
                        <a:pt x="249458" y="213418"/>
                        <a:pt x="262632" y="228066"/>
                        <a:pt x="274159" y="244341"/>
                      </a:cubicBezTo>
                      <a:cubicBezTo>
                        <a:pt x="285686" y="260615"/>
                        <a:pt x="295566" y="276891"/>
                        <a:pt x="303800" y="291538"/>
                      </a:cubicBezTo>
                      <a:cubicBezTo>
                        <a:pt x="321913" y="320833"/>
                        <a:pt x="328500" y="333853"/>
                        <a:pt x="333440" y="343619"/>
                      </a:cubicBezTo>
                      <a:cubicBezTo>
                        <a:pt x="340026" y="355011"/>
                        <a:pt x="344967" y="364776"/>
                        <a:pt x="354847" y="390816"/>
                      </a:cubicBezTo>
                      <a:cubicBezTo>
                        <a:pt x="363080" y="413601"/>
                        <a:pt x="369667" y="438013"/>
                        <a:pt x="372960" y="441268"/>
                      </a:cubicBezTo>
                      <a:cubicBezTo>
                        <a:pt x="377901" y="444523"/>
                        <a:pt x="376254" y="416856"/>
                        <a:pt x="366374" y="387560"/>
                      </a:cubicBezTo>
                      <a:cubicBezTo>
                        <a:pt x="356494" y="359893"/>
                        <a:pt x="353201" y="348501"/>
                        <a:pt x="346613" y="337109"/>
                      </a:cubicBezTo>
                      <a:cubicBezTo>
                        <a:pt x="341674" y="325716"/>
                        <a:pt x="335086" y="311068"/>
                        <a:pt x="316973" y="281774"/>
                      </a:cubicBezTo>
                      <a:cubicBezTo>
                        <a:pt x="307093" y="267125"/>
                        <a:pt x="298859" y="249224"/>
                        <a:pt x="285686" y="232948"/>
                      </a:cubicBezTo>
                      <a:cubicBezTo>
                        <a:pt x="272512" y="216674"/>
                        <a:pt x="257692" y="202026"/>
                        <a:pt x="242871" y="185751"/>
                      </a:cubicBezTo>
                      <a:cubicBezTo>
                        <a:pt x="213231" y="153200"/>
                        <a:pt x="178650" y="119023"/>
                        <a:pt x="142423" y="89728"/>
                      </a:cubicBezTo>
                      <a:cubicBezTo>
                        <a:pt x="124309" y="75081"/>
                        <a:pt x="102901" y="63688"/>
                        <a:pt x="84788" y="50668"/>
                      </a:cubicBezTo>
                      <a:cubicBezTo>
                        <a:pt x="65028" y="37648"/>
                        <a:pt x="45268" y="24628"/>
                        <a:pt x="27154" y="1486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0" name="任意多边形: 形状 1349" descr="fc3a85c4-cbc5-4025-8a77-a125646b3cca"/>
                <p:cNvSpPr/>
                <p:nvPr/>
              </p:nvSpPr>
              <p:spPr>
                <a:xfrm flipH="1">
                  <a:off x="11300331" y="316332"/>
                  <a:ext cx="279938" cy="110409"/>
                </a:xfrm>
                <a:custGeom>
                  <a:avLst/>
                  <a:gdLst>
                    <a:gd name="connsiteX0" fmla="*/ 279938 w 279938"/>
                    <a:gd name="connsiteY0" fmla="*/ 1220 h 110409"/>
                    <a:gd name="connsiteX1" fmla="*/ 273351 w 279938"/>
                    <a:gd name="connsiteY1" fmla="*/ 1220 h 110409"/>
                    <a:gd name="connsiteX2" fmla="*/ 233830 w 279938"/>
                    <a:gd name="connsiteY2" fmla="*/ 17496 h 110409"/>
                    <a:gd name="connsiteX3" fmla="*/ 192663 w 279938"/>
                    <a:gd name="connsiteY3" fmla="*/ 32143 h 110409"/>
                    <a:gd name="connsiteX4" fmla="*/ 169610 w 279938"/>
                    <a:gd name="connsiteY4" fmla="*/ 41909 h 110409"/>
                    <a:gd name="connsiteX5" fmla="*/ 144909 w 279938"/>
                    <a:gd name="connsiteY5" fmla="*/ 48419 h 110409"/>
                    <a:gd name="connsiteX6" fmla="*/ 98802 w 279938"/>
                    <a:gd name="connsiteY6" fmla="*/ 67948 h 110409"/>
                    <a:gd name="connsiteX7" fmla="*/ 77394 w 279938"/>
                    <a:gd name="connsiteY7" fmla="*/ 76086 h 110409"/>
                    <a:gd name="connsiteX8" fmla="*/ 57635 w 279938"/>
                    <a:gd name="connsiteY8" fmla="*/ 80968 h 110409"/>
                    <a:gd name="connsiteX9" fmla="*/ 19761 w 279938"/>
                    <a:gd name="connsiteY9" fmla="*/ 97243 h 110409"/>
                    <a:gd name="connsiteX10" fmla="*/ 0 w 279938"/>
                    <a:gd name="connsiteY10" fmla="*/ 107008 h 110409"/>
                    <a:gd name="connsiteX11" fmla="*/ 21407 w 279938"/>
                    <a:gd name="connsiteY11" fmla="*/ 108636 h 110409"/>
                    <a:gd name="connsiteX12" fmla="*/ 62574 w 279938"/>
                    <a:gd name="connsiteY12" fmla="*/ 97243 h 110409"/>
                    <a:gd name="connsiteX13" fmla="*/ 82335 w 279938"/>
                    <a:gd name="connsiteY13" fmla="*/ 92360 h 110409"/>
                    <a:gd name="connsiteX14" fmla="*/ 103741 w 279938"/>
                    <a:gd name="connsiteY14" fmla="*/ 82596 h 110409"/>
                    <a:gd name="connsiteX15" fmla="*/ 151495 w 279938"/>
                    <a:gd name="connsiteY15" fmla="*/ 66320 h 110409"/>
                    <a:gd name="connsiteX16" fmla="*/ 174549 w 279938"/>
                    <a:gd name="connsiteY16" fmla="*/ 54928 h 110409"/>
                    <a:gd name="connsiteX17" fmla="*/ 197603 w 279938"/>
                    <a:gd name="connsiteY17" fmla="*/ 45163 h 110409"/>
                    <a:gd name="connsiteX18" fmla="*/ 238771 w 279938"/>
                    <a:gd name="connsiteY18" fmla="*/ 27260 h 110409"/>
                    <a:gd name="connsiteX19" fmla="*/ 276645 w 279938"/>
                    <a:gd name="connsiteY19" fmla="*/ 6103 h 110409"/>
                    <a:gd name="connsiteX20" fmla="*/ 279938 w 279938"/>
                    <a:gd name="connsiteY20" fmla="*/ 1220 h 11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9938" h="110409">
                      <a:moveTo>
                        <a:pt x="279938" y="1220"/>
                      </a:moveTo>
                      <a:cubicBezTo>
                        <a:pt x="279938" y="-407"/>
                        <a:pt x="278292" y="-407"/>
                        <a:pt x="273351" y="1220"/>
                      </a:cubicBezTo>
                      <a:cubicBezTo>
                        <a:pt x="253591" y="9359"/>
                        <a:pt x="258531" y="7730"/>
                        <a:pt x="233830" y="17496"/>
                      </a:cubicBezTo>
                      <a:cubicBezTo>
                        <a:pt x="222304" y="22379"/>
                        <a:pt x="207484" y="25633"/>
                        <a:pt x="192663" y="32143"/>
                      </a:cubicBezTo>
                      <a:cubicBezTo>
                        <a:pt x="184430" y="35399"/>
                        <a:pt x="177844" y="38653"/>
                        <a:pt x="169610" y="41909"/>
                      </a:cubicBezTo>
                      <a:cubicBezTo>
                        <a:pt x="161376" y="45163"/>
                        <a:pt x="153143" y="45163"/>
                        <a:pt x="144909" y="48419"/>
                      </a:cubicBezTo>
                      <a:cubicBezTo>
                        <a:pt x="128443" y="54928"/>
                        <a:pt x="113622" y="63066"/>
                        <a:pt x="98802" y="67948"/>
                      </a:cubicBezTo>
                      <a:cubicBezTo>
                        <a:pt x="90568" y="71203"/>
                        <a:pt x="83982" y="72830"/>
                        <a:pt x="77394" y="76086"/>
                      </a:cubicBezTo>
                      <a:cubicBezTo>
                        <a:pt x="70808" y="79340"/>
                        <a:pt x="62574" y="79340"/>
                        <a:pt x="57635" y="80968"/>
                      </a:cubicBezTo>
                      <a:cubicBezTo>
                        <a:pt x="32934" y="89106"/>
                        <a:pt x="39521" y="90733"/>
                        <a:pt x="19761" y="97243"/>
                      </a:cubicBezTo>
                      <a:cubicBezTo>
                        <a:pt x="9880" y="98870"/>
                        <a:pt x="0" y="103753"/>
                        <a:pt x="0" y="107008"/>
                      </a:cubicBezTo>
                      <a:cubicBezTo>
                        <a:pt x="0" y="110263"/>
                        <a:pt x="9880" y="111890"/>
                        <a:pt x="21407" y="108636"/>
                      </a:cubicBezTo>
                      <a:cubicBezTo>
                        <a:pt x="41167" y="102126"/>
                        <a:pt x="37874" y="103753"/>
                        <a:pt x="62574" y="97243"/>
                      </a:cubicBezTo>
                      <a:cubicBezTo>
                        <a:pt x="69161" y="95616"/>
                        <a:pt x="75748" y="93988"/>
                        <a:pt x="82335" y="92360"/>
                      </a:cubicBezTo>
                      <a:cubicBezTo>
                        <a:pt x="88921" y="90733"/>
                        <a:pt x="95509" y="85850"/>
                        <a:pt x="103741" y="82596"/>
                      </a:cubicBezTo>
                      <a:cubicBezTo>
                        <a:pt x="118562" y="77713"/>
                        <a:pt x="136676" y="72830"/>
                        <a:pt x="151495" y="66320"/>
                      </a:cubicBezTo>
                      <a:cubicBezTo>
                        <a:pt x="159729" y="63066"/>
                        <a:pt x="166317" y="58183"/>
                        <a:pt x="174549" y="54928"/>
                      </a:cubicBezTo>
                      <a:cubicBezTo>
                        <a:pt x="182783" y="51673"/>
                        <a:pt x="191017" y="48419"/>
                        <a:pt x="197603" y="45163"/>
                      </a:cubicBezTo>
                      <a:cubicBezTo>
                        <a:pt x="212423" y="38653"/>
                        <a:pt x="227244" y="32143"/>
                        <a:pt x="238771" y="27260"/>
                      </a:cubicBezTo>
                      <a:cubicBezTo>
                        <a:pt x="261825" y="15869"/>
                        <a:pt x="258531" y="17496"/>
                        <a:pt x="276645" y="6103"/>
                      </a:cubicBezTo>
                      <a:cubicBezTo>
                        <a:pt x="279938" y="4476"/>
                        <a:pt x="279938" y="2849"/>
                        <a:pt x="279938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1" name="任意多边形: 形状 1350" descr="6aaf1402-d4ca-4ea2-a4d9-76062de1c586"/>
                <p:cNvSpPr/>
                <p:nvPr/>
              </p:nvSpPr>
              <p:spPr>
                <a:xfrm flipH="1">
                  <a:off x="10996614" y="150607"/>
                  <a:ext cx="320438" cy="225968"/>
                </a:xfrm>
                <a:custGeom>
                  <a:avLst/>
                  <a:gdLst>
                    <a:gd name="connsiteX0" fmla="*/ 154838 w 320438"/>
                    <a:gd name="connsiteY0" fmla="*/ 534 h 225968"/>
                    <a:gd name="connsiteX1" fmla="*/ 102350 w 320438"/>
                    <a:gd name="connsiteY1" fmla="*/ 15589 h 225968"/>
                    <a:gd name="connsiteX2" fmla="*/ 54595 w 320438"/>
                    <a:gd name="connsiteY2" fmla="*/ 51393 h 225968"/>
                    <a:gd name="connsiteX3" fmla="*/ 26601 w 320438"/>
                    <a:gd name="connsiteY3" fmla="*/ 93708 h 225968"/>
                    <a:gd name="connsiteX4" fmla="*/ 24954 w 320438"/>
                    <a:gd name="connsiteY4" fmla="*/ 106728 h 225968"/>
                    <a:gd name="connsiteX5" fmla="*/ 33188 w 320438"/>
                    <a:gd name="connsiteY5" fmla="*/ 95336 h 225968"/>
                    <a:gd name="connsiteX6" fmla="*/ 62828 w 320438"/>
                    <a:gd name="connsiteY6" fmla="*/ 56276 h 225968"/>
                    <a:gd name="connsiteX7" fmla="*/ 108936 w 320438"/>
                    <a:gd name="connsiteY7" fmla="*/ 25353 h 225968"/>
                    <a:gd name="connsiteX8" fmla="*/ 211032 w 320438"/>
                    <a:gd name="connsiteY8" fmla="*/ 23726 h 225968"/>
                    <a:gd name="connsiteX9" fmla="*/ 263727 w 320438"/>
                    <a:gd name="connsiteY9" fmla="*/ 51393 h 225968"/>
                    <a:gd name="connsiteX10" fmla="*/ 295013 w 320438"/>
                    <a:gd name="connsiteY10" fmla="*/ 100218 h 225968"/>
                    <a:gd name="connsiteX11" fmla="*/ 291720 w 320438"/>
                    <a:gd name="connsiteY11" fmla="*/ 155554 h 225968"/>
                    <a:gd name="connsiteX12" fmla="*/ 250552 w 320438"/>
                    <a:gd name="connsiteY12" fmla="*/ 194614 h 225968"/>
                    <a:gd name="connsiteX13" fmla="*/ 199504 w 320438"/>
                    <a:gd name="connsiteY13" fmla="*/ 210889 h 225968"/>
                    <a:gd name="connsiteX14" fmla="*/ 150104 w 320438"/>
                    <a:gd name="connsiteY14" fmla="*/ 206006 h 225968"/>
                    <a:gd name="connsiteX15" fmla="*/ 117170 w 320438"/>
                    <a:gd name="connsiteY15" fmla="*/ 196241 h 225968"/>
                    <a:gd name="connsiteX16" fmla="*/ 97409 w 320438"/>
                    <a:gd name="connsiteY16" fmla="*/ 188104 h 225968"/>
                    <a:gd name="connsiteX17" fmla="*/ 49655 w 320438"/>
                    <a:gd name="connsiteY17" fmla="*/ 171829 h 225968"/>
                    <a:gd name="connsiteX18" fmla="*/ 15074 w 320438"/>
                    <a:gd name="connsiteY18" fmla="*/ 170201 h 225968"/>
                    <a:gd name="connsiteX19" fmla="*/ 254 w 320438"/>
                    <a:gd name="connsiteY19" fmla="*/ 173456 h 225968"/>
                    <a:gd name="connsiteX20" fmla="*/ 13427 w 320438"/>
                    <a:gd name="connsiteY20" fmla="*/ 175084 h 225968"/>
                    <a:gd name="connsiteX21" fmla="*/ 48008 w 320438"/>
                    <a:gd name="connsiteY21" fmla="*/ 179966 h 225968"/>
                    <a:gd name="connsiteX22" fmla="*/ 92469 w 320438"/>
                    <a:gd name="connsiteY22" fmla="*/ 197869 h 225968"/>
                    <a:gd name="connsiteX23" fmla="*/ 112230 w 320438"/>
                    <a:gd name="connsiteY23" fmla="*/ 207634 h 225968"/>
                    <a:gd name="connsiteX24" fmla="*/ 148457 w 320438"/>
                    <a:gd name="connsiteY24" fmla="*/ 220654 h 225968"/>
                    <a:gd name="connsiteX25" fmla="*/ 202798 w 320438"/>
                    <a:gd name="connsiteY25" fmla="*/ 225536 h 225968"/>
                    <a:gd name="connsiteX26" fmla="*/ 260432 w 320438"/>
                    <a:gd name="connsiteY26" fmla="*/ 204379 h 225968"/>
                    <a:gd name="connsiteX27" fmla="*/ 309833 w 320438"/>
                    <a:gd name="connsiteY27" fmla="*/ 160436 h 225968"/>
                    <a:gd name="connsiteX28" fmla="*/ 314774 w 320438"/>
                    <a:gd name="connsiteY28" fmla="*/ 92081 h 225968"/>
                    <a:gd name="connsiteX29" fmla="*/ 273606 w 320438"/>
                    <a:gd name="connsiteY29" fmla="*/ 38373 h 225968"/>
                    <a:gd name="connsiteX30" fmla="*/ 215971 w 320438"/>
                    <a:gd name="connsiteY30" fmla="*/ 7451 h 225968"/>
                    <a:gd name="connsiteX31" fmla="*/ 154838 w 320438"/>
                    <a:gd name="connsiteY31" fmla="*/ 534 h 225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320438" h="225968">
                      <a:moveTo>
                        <a:pt x="154838" y="534"/>
                      </a:moveTo>
                      <a:cubicBezTo>
                        <a:pt x="135284" y="2162"/>
                        <a:pt x="117170" y="7451"/>
                        <a:pt x="102350" y="15589"/>
                      </a:cubicBezTo>
                      <a:cubicBezTo>
                        <a:pt x="72709" y="30236"/>
                        <a:pt x="62828" y="43256"/>
                        <a:pt x="54595" y="51393"/>
                      </a:cubicBezTo>
                      <a:cubicBezTo>
                        <a:pt x="46362" y="61159"/>
                        <a:pt x="38128" y="69296"/>
                        <a:pt x="26601" y="93708"/>
                      </a:cubicBezTo>
                      <a:cubicBezTo>
                        <a:pt x="23308" y="103474"/>
                        <a:pt x="24954" y="103474"/>
                        <a:pt x="24954" y="106728"/>
                      </a:cubicBezTo>
                      <a:cubicBezTo>
                        <a:pt x="26601" y="109984"/>
                        <a:pt x="28247" y="106728"/>
                        <a:pt x="33188" y="95336"/>
                      </a:cubicBezTo>
                      <a:cubicBezTo>
                        <a:pt x="46362" y="72551"/>
                        <a:pt x="54595" y="66041"/>
                        <a:pt x="62828" y="56276"/>
                      </a:cubicBezTo>
                      <a:cubicBezTo>
                        <a:pt x="71062" y="48139"/>
                        <a:pt x="80942" y="38373"/>
                        <a:pt x="108936" y="25353"/>
                      </a:cubicBezTo>
                      <a:cubicBezTo>
                        <a:pt x="138577" y="12333"/>
                        <a:pt x="174804" y="10706"/>
                        <a:pt x="211032" y="23726"/>
                      </a:cubicBezTo>
                      <a:cubicBezTo>
                        <a:pt x="229146" y="28609"/>
                        <a:pt x="247259" y="38373"/>
                        <a:pt x="263727" y="51393"/>
                      </a:cubicBezTo>
                      <a:cubicBezTo>
                        <a:pt x="278547" y="64413"/>
                        <a:pt x="290073" y="82316"/>
                        <a:pt x="295013" y="100218"/>
                      </a:cubicBezTo>
                      <a:cubicBezTo>
                        <a:pt x="301600" y="118121"/>
                        <a:pt x="301600" y="137651"/>
                        <a:pt x="291720" y="155554"/>
                      </a:cubicBezTo>
                      <a:cubicBezTo>
                        <a:pt x="283486" y="171829"/>
                        <a:pt x="267020" y="186476"/>
                        <a:pt x="250552" y="194614"/>
                      </a:cubicBezTo>
                      <a:cubicBezTo>
                        <a:pt x="234085" y="204379"/>
                        <a:pt x="217619" y="209262"/>
                        <a:pt x="199504" y="210889"/>
                      </a:cubicBezTo>
                      <a:cubicBezTo>
                        <a:pt x="181390" y="212516"/>
                        <a:pt x="164924" y="209262"/>
                        <a:pt x="150104" y="206006"/>
                      </a:cubicBezTo>
                      <a:cubicBezTo>
                        <a:pt x="135284" y="202752"/>
                        <a:pt x="125404" y="197869"/>
                        <a:pt x="117170" y="196241"/>
                      </a:cubicBezTo>
                      <a:cubicBezTo>
                        <a:pt x="108936" y="192986"/>
                        <a:pt x="103996" y="191359"/>
                        <a:pt x="97409" y="188104"/>
                      </a:cubicBezTo>
                      <a:cubicBezTo>
                        <a:pt x="85882" y="184849"/>
                        <a:pt x="76003" y="179966"/>
                        <a:pt x="49655" y="171829"/>
                      </a:cubicBezTo>
                      <a:cubicBezTo>
                        <a:pt x="38128" y="168574"/>
                        <a:pt x="24954" y="168574"/>
                        <a:pt x="15074" y="170201"/>
                      </a:cubicBezTo>
                      <a:cubicBezTo>
                        <a:pt x="6841" y="166946"/>
                        <a:pt x="254" y="170201"/>
                        <a:pt x="254" y="173456"/>
                      </a:cubicBezTo>
                      <a:cubicBezTo>
                        <a:pt x="-1393" y="175084"/>
                        <a:pt x="5195" y="175084"/>
                        <a:pt x="13427" y="175084"/>
                      </a:cubicBezTo>
                      <a:cubicBezTo>
                        <a:pt x="21661" y="175084"/>
                        <a:pt x="34835" y="176711"/>
                        <a:pt x="48008" y="179966"/>
                      </a:cubicBezTo>
                      <a:cubicBezTo>
                        <a:pt x="72709" y="186476"/>
                        <a:pt x="80942" y="192986"/>
                        <a:pt x="92469" y="197869"/>
                      </a:cubicBezTo>
                      <a:cubicBezTo>
                        <a:pt x="97409" y="201124"/>
                        <a:pt x="103996" y="202752"/>
                        <a:pt x="112230" y="207634"/>
                      </a:cubicBezTo>
                      <a:cubicBezTo>
                        <a:pt x="120463" y="210889"/>
                        <a:pt x="131990" y="215772"/>
                        <a:pt x="148457" y="220654"/>
                      </a:cubicBezTo>
                      <a:cubicBezTo>
                        <a:pt x="164924" y="223909"/>
                        <a:pt x="183038" y="227163"/>
                        <a:pt x="202798" y="225536"/>
                      </a:cubicBezTo>
                      <a:cubicBezTo>
                        <a:pt x="222559" y="223909"/>
                        <a:pt x="242319" y="214144"/>
                        <a:pt x="260432" y="204379"/>
                      </a:cubicBezTo>
                      <a:cubicBezTo>
                        <a:pt x="278547" y="194614"/>
                        <a:pt x="296660" y="179966"/>
                        <a:pt x="309833" y="160436"/>
                      </a:cubicBezTo>
                      <a:cubicBezTo>
                        <a:pt x="323006" y="140907"/>
                        <a:pt x="323006" y="113238"/>
                        <a:pt x="314774" y="92081"/>
                      </a:cubicBezTo>
                      <a:cubicBezTo>
                        <a:pt x="306540" y="69296"/>
                        <a:pt x="290073" y="53020"/>
                        <a:pt x="273606" y="38373"/>
                      </a:cubicBezTo>
                      <a:cubicBezTo>
                        <a:pt x="257139" y="23726"/>
                        <a:pt x="237379" y="13961"/>
                        <a:pt x="215971" y="7451"/>
                      </a:cubicBezTo>
                      <a:cubicBezTo>
                        <a:pt x="195388" y="941"/>
                        <a:pt x="174392" y="-1093"/>
                        <a:pt x="154838" y="53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2" name="任意多边形: 形状 1351" descr="60eaf5cb-061c-4830-a33a-a6f00a90901e"/>
                <p:cNvSpPr/>
                <p:nvPr/>
              </p:nvSpPr>
              <p:spPr>
                <a:xfrm flipH="1">
                  <a:off x="11300192" y="245943"/>
                  <a:ext cx="356907" cy="132896"/>
                </a:xfrm>
                <a:custGeom>
                  <a:avLst/>
                  <a:gdLst>
                    <a:gd name="connsiteX0" fmla="*/ 330421 w 356907"/>
                    <a:gd name="connsiteY0" fmla="*/ 0 h 132896"/>
                    <a:gd name="connsiteX1" fmla="*/ 274433 w 356907"/>
                    <a:gd name="connsiteY1" fmla="*/ 3255 h 132896"/>
                    <a:gd name="connsiteX2" fmla="*/ 248086 w 356907"/>
                    <a:gd name="connsiteY2" fmla="*/ 6510 h 132896"/>
                    <a:gd name="connsiteX3" fmla="*/ 218446 w 356907"/>
                    <a:gd name="connsiteY3" fmla="*/ 14647 h 132896"/>
                    <a:gd name="connsiteX4" fmla="*/ 154224 w 356907"/>
                    <a:gd name="connsiteY4" fmla="*/ 32550 h 132896"/>
                    <a:gd name="connsiteX5" fmla="*/ 124584 w 356907"/>
                    <a:gd name="connsiteY5" fmla="*/ 47197 h 132896"/>
                    <a:gd name="connsiteX6" fmla="*/ 94943 w 356907"/>
                    <a:gd name="connsiteY6" fmla="*/ 61845 h 132896"/>
                    <a:gd name="connsiteX7" fmla="*/ 45542 w 356907"/>
                    <a:gd name="connsiteY7" fmla="*/ 91140 h 132896"/>
                    <a:gd name="connsiteX8" fmla="*/ 22488 w 356907"/>
                    <a:gd name="connsiteY8" fmla="*/ 109042 h 132896"/>
                    <a:gd name="connsiteX9" fmla="*/ 2728 w 356907"/>
                    <a:gd name="connsiteY9" fmla="*/ 125318 h 132896"/>
                    <a:gd name="connsiteX10" fmla="*/ 1081 w 356907"/>
                    <a:gd name="connsiteY10" fmla="*/ 131828 h 132896"/>
                    <a:gd name="connsiteX11" fmla="*/ 9315 w 356907"/>
                    <a:gd name="connsiteY11" fmla="*/ 130201 h 132896"/>
                    <a:gd name="connsiteX12" fmla="*/ 29076 w 356907"/>
                    <a:gd name="connsiteY12" fmla="*/ 115552 h 132896"/>
                    <a:gd name="connsiteX13" fmla="*/ 53776 w 356907"/>
                    <a:gd name="connsiteY13" fmla="*/ 99278 h 132896"/>
                    <a:gd name="connsiteX14" fmla="*/ 103177 w 356907"/>
                    <a:gd name="connsiteY14" fmla="*/ 74865 h 132896"/>
                    <a:gd name="connsiteX15" fmla="*/ 131171 w 356907"/>
                    <a:gd name="connsiteY15" fmla="*/ 60217 h 132896"/>
                    <a:gd name="connsiteX16" fmla="*/ 162458 w 356907"/>
                    <a:gd name="connsiteY16" fmla="*/ 50453 h 132896"/>
                    <a:gd name="connsiteX17" fmla="*/ 223386 w 356907"/>
                    <a:gd name="connsiteY17" fmla="*/ 29295 h 132896"/>
                    <a:gd name="connsiteX18" fmla="*/ 251379 w 356907"/>
                    <a:gd name="connsiteY18" fmla="*/ 22785 h 132896"/>
                    <a:gd name="connsiteX19" fmla="*/ 277727 w 356907"/>
                    <a:gd name="connsiteY19" fmla="*/ 21157 h 132896"/>
                    <a:gd name="connsiteX20" fmla="*/ 330421 w 356907"/>
                    <a:gd name="connsiteY20" fmla="*/ 13020 h 132896"/>
                    <a:gd name="connsiteX21" fmla="*/ 356768 w 356907"/>
                    <a:gd name="connsiteY21" fmla="*/ 6510 h 132896"/>
                    <a:gd name="connsiteX22" fmla="*/ 330421 w 356907"/>
                    <a:gd name="connsiteY22" fmla="*/ 0 h 132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56907" h="132896">
                      <a:moveTo>
                        <a:pt x="330421" y="0"/>
                      </a:moveTo>
                      <a:cubicBezTo>
                        <a:pt x="302428" y="1627"/>
                        <a:pt x="307367" y="0"/>
                        <a:pt x="274433" y="3255"/>
                      </a:cubicBezTo>
                      <a:cubicBezTo>
                        <a:pt x="266200" y="4883"/>
                        <a:pt x="256320" y="3255"/>
                        <a:pt x="248086" y="6510"/>
                      </a:cubicBezTo>
                      <a:cubicBezTo>
                        <a:pt x="238206" y="8137"/>
                        <a:pt x="228325" y="13020"/>
                        <a:pt x="218446" y="14647"/>
                      </a:cubicBezTo>
                      <a:cubicBezTo>
                        <a:pt x="198686" y="19530"/>
                        <a:pt x="175632" y="24413"/>
                        <a:pt x="154224" y="32550"/>
                      </a:cubicBezTo>
                      <a:cubicBezTo>
                        <a:pt x="144344" y="35805"/>
                        <a:pt x="134465" y="42315"/>
                        <a:pt x="124584" y="47197"/>
                      </a:cubicBezTo>
                      <a:cubicBezTo>
                        <a:pt x="114704" y="52080"/>
                        <a:pt x="104823" y="56963"/>
                        <a:pt x="94943" y="61845"/>
                      </a:cubicBezTo>
                      <a:cubicBezTo>
                        <a:pt x="76830" y="71610"/>
                        <a:pt x="58716" y="81375"/>
                        <a:pt x="45542" y="91140"/>
                      </a:cubicBezTo>
                      <a:cubicBezTo>
                        <a:pt x="32369" y="100905"/>
                        <a:pt x="25782" y="105788"/>
                        <a:pt x="22488" y="109042"/>
                      </a:cubicBezTo>
                      <a:cubicBezTo>
                        <a:pt x="17549" y="112298"/>
                        <a:pt x="14255" y="117181"/>
                        <a:pt x="2728" y="125318"/>
                      </a:cubicBezTo>
                      <a:cubicBezTo>
                        <a:pt x="-565" y="128572"/>
                        <a:pt x="-565" y="130201"/>
                        <a:pt x="1081" y="131828"/>
                      </a:cubicBezTo>
                      <a:cubicBezTo>
                        <a:pt x="1081" y="133455"/>
                        <a:pt x="2728" y="133455"/>
                        <a:pt x="9315" y="130201"/>
                      </a:cubicBezTo>
                      <a:cubicBezTo>
                        <a:pt x="20842" y="122062"/>
                        <a:pt x="24135" y="118808"/>
                        <a:pt x="29076" y="115552"/>
                      </a:cubicBezTo>
                      <a:cubicBezTo>
                        <a:pt x="34016" y="112298"/>
                        <a:pt x="38955" y="107415"/>
                        <a:pt x="53776" y="99278"/>
                      </a:cubicBezTo>
                      <a:cubicBezTo>
                        <a:pt x="66950" y="91140"/>
                        <a:pt x="85063" y="83002"/>
                        <a:pt x="103177" y="74865"/>
                      </a:cubicBezTo>
                      <a:cubicBezTo>
                        <a:pt x="113057" y="69982"/>
                        <a:pt x="121290" y="65100"/>
                        <a:pt x="131171" y="60217"/>
                      </a:cubicBezTo>
                      <a:cubicBezTo>
                        <a:pt x="141051" y="55335"/>
                        <a:pt x="152578" y="53708"/>
                        <a:pt x="162458" y="50453"/>
                      </a:cubicBezTo>
                      <a:cubicBezTo>
                        <a:pt x="182219" y="42315"/>
                        <a:pt x="203625" y="34177"/>
                        <a:pt x="223386" y="29295"/>
                      </a:cubicBezTo>
                      <a:cubicBezTo>
                        <a:pt x="233266" y="26040"/>
                        <a:pt x="241500" y="24413"/>
                        <a:pt x="251379" y="22785"/>
                      </a:cubicBezTo>
                      <a:cubicBezTo>
                        <a:pt x="261260" y="21157"/>
                        <a:pt x="269493" y="21157"/>
                        <a:pt x="277727" y="21157"/>
                      </a:cubicBezTo>
                      <a:cubicBezTo>
                        <a:pt x="310660" y="16275"/>
                        <a:pt x="304074" y="14647"/>
                        <a:pt x="330421" y="13020"/>
                      </a:cubicBezTo>
                      <a:cubicBezTo>
                        <a:pt x="343595" y="11393"/>
                        <a:pt x="355122" y="9765"/>
                        <a:pt x="356768" y="6510"/>
                      </a:cubicBezTo>
                      <a:cubicBezTo>
                        <a:pt x="358415" y="3255"/>
                        <a:pt x="345241" y="0"/>
                        <a:pt x="3304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3" name="任意多边形: 形状 1352" descr="08d2c910-27cb-46a3-a1b8-6970ca8bf932"/>
                <p:cNvSpPr/>
                <p:nvPr/>
              </p:nvSpPr>
              <p:spPr>
                <a:xfrm flipH="1">
                  <a:off x="11628909" y="0"/>
                  <a:ext cx="553035" cy="368006"/>
                </a:xfrm>
                <a:custGeom>
                  <a:avLst/>
                  <a:gdLst>
                    <a:gd name="connsiteX0" fmla="*/ 20228 w 553035"/>
                    <a:gd name="connsiteY0" fmla="*/ 0 h 368006"/>
                    <a:gd name="connsiteX1" fmla="*/ 0 w 553035"/>
                    <a:gd name="connsiteY1" fmla="*/ 0 h 368006"/>
                    <a:gd name="connsiteX2" fmla="*/ 89551 w 553035"/>
                    <a:gd name="connsiteY2" fmla="*/ 63663 h 368006"/>
                    <a:gd name="connsiteX3" fmla="*/ 145539 w 553035"/>
                    <a:gd name="connsiteY3" fmla="*/ 99469 h 368006"/>
                    <a:gd name="connsiteX4" fmla="*/ 199879 w 553035"/>
                    <a:gd name="connsiteY4" fmla="*/ 140156 h 368006"/>
                    <a:gd name="connsiteX5" fmla="*/ 313502 w 553035"/>
                    <a:gd name="connsiteY5" fmla="*/ 215021 h 368006"/>
                    <a:gd name="connsiteX6" fmla="*/ 364549 w 553035"/>
                    <a:gd name="connsiteY6" fmla="*/ 247571 h 368006"/>
                    <a:gd name="connsiteX7" fmla="*/ 409010 w 553035"/>
                    <a:gd name="connsiteY7" fmla="*/ 280121 h 368006"/>
                    <a:gd name="connsiteX8" fmla="*/ 504519 w 553035"/>
                    <a:gd name="connsiteY8" fmla="*/ 340339 h 368006"/>
                    <a:gd name="connsiteX9" fmla="*/ 552273 w 553035"/>
                    <a:gd name="connsiteY9" fmla="*/ 368006 h 368006"/>
                    <a:gd name="connsiteX10" fmla="*/ 512753 w 553035"/>
                    <a:gd name="connsiteY10" fmla="*/ 332202 h 368006"/>
                    <a:gd name="connsiteX11" fmla="*/ 418891 w 553035"/>
                    <a:gd name="connsiteY11" fmla="*/ 267101 h 368006"/>
                    <a:gd name="connsiteX12" fmla="*/ 374429 w 553035"/>
                    <a:gd name="connsiteY12" fmla="*/ 234551 h 368006"/>
                    <a:gd name="connsiteX13" fmla="*/ 321735 w 553035"/>
                    <a:gd name="connsiteY13" fmla="*/ 202001 h 368006"/>
                    <a:gd name="connsiteX14" fmla="*/ 211406 w 553035"/>
                    <a:gd name="connsiteY14" fmla="*/ 125509 h 368006"/>
                    <a:gd name="connsiteX15" fmla="*/ 153771 w 553035"/>
                    <a:gd name="connsiteY15" fmla="*/ 89703 h 368006"/>
                    <a:gd name="connsiteX16" fmla="*/ 99431 w 553035"/>
                    <a:gd name="connsiteY16" fmla="*/ 52271 h 368006"/>
                    <a:gd name="connsiteX17" fmla="*/ 47560 w 553035"/>
                    <a:gd name="connsiteY17" fmla="*/ 17890 h 368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53035" h="368006">
                      <a:moveTo>
                        <a:pt x="20228" y="0"/>
                      </a:moveTo>
                      <a:lnTo>
                        <a:pt x="0" y="0"/>
                      </a:lnTo>
                      <a:lnTo>
                        <a:pt x="89551" y="63663"/>
                      </a:lnTo>
                      <a:cubicBezTo>
                        <a:pt x="107664" y="75056"/>
                        <a:pt x="125778" y="88076"/>
                        <a:pt x="145539" y="99469"/>
                      </a:cubicBezTo>
                      <a:cubicBezTo>
                        <a:pt x="163652" y="112489"/>
                        <a:pt x="181766" y="127136"/>
                        <a:pt x="199879" y="140156"/>
                      </a:cubicBezTo>
                      <a:cubicBezTo>
                        <a:pt x="237753" y="166196"/>
                        <a:pt x="278921" y="190608"/>
                        <a:pt x="313502" y="215021"/>
                      </a:cubicBezTo>
                      <a:cubicBezTo>
                        <a:pt x="331615" y="226414"/>
                        <a:pt x="348083" y="237807"/>
                        <a:pt x="364549" y="247571"/>
                      </a:cubicBezTo>
                      <a:cubicBezTo>
                        <a:pt x="381016" y="258964"/>
                        <a:pt x="395837" y="270356"/>
                        <a:pt x="409010" y="280121"/>
                      </a:cubicBezTo>
                      <a:cubicBezTo>
                        <a:pt x="466645" y="317553"/>
                        <a:pt x="456764" y="309416"/>
                        <a:pt x="504519" y="340339"/>
                      </a:cubicBezTo>
                      <a:cubicBezTo>
                        <a:pt x="524278" y="354986"/>
                        <a:pt x="547332" y="368006"/>
                        <a:pt x="552273" y="368006"/>
                      </a:cubicBezTo>
                      <a:cubicBezTo>
                        <a:pt x="557213" y="366379"/>
                        <a:pt x="537453" y="348476"/>
                        <a:pt x="512753" y="332202"/>
                      </a:cubicBezTo>
                      <a:cubicBezTo>
                        <a:pt x="466645" y="299651"/>
                        <a:pt x="474878" y="306161"/>
                        <a:pt x="418891" y="267101"/>
                      </a:cubicBezTo>
                      <a:cubicBezTo>
                        <a:pt x="404070" y="257336"/>
                        <a:pt x="390896" y="245944"/>
                        <a:pt x="374429" y="234551"/>
                      </a:cubicBezTo>
                      <a:cubicBezTo>
                        <a:pt x="357962" y="223158"/>
                        <a:pt x="339849" y="213394"/>
                        <a:pt x="321735" y="202001"/>
                      </a:cubicBezTo>
                      <a:cubicBezTo>
                        <a:pt x="285507" y="177589"/>
                        <a:pt x="249280" y="149920"/>
                        <a:pt x="211406" y="125509"/>
                      </a:cubicBezTo>
                      <a:cubicBezTo>
                        <a:pt x="191645" y="112489"/>
                        <a:pt x="171886" y="102723"/>
                        <a:pt x="153771" y="89703"/>
                      </a:cubicBezTo>
                      <a:cubicBezTo>
                        <a:pt x="135658" y="76683"/>
                        <a:pt x="115898" y="63663"/>
                        <a:pt x="99431" y="52271"/>
                      </a:cubicBezTo>
                      <a:cubicBezTo>
                        <a:pt x="81317" y="40878"/>
                        <a:pt x="64027" y="29079"/>
                        <a:pt x="47560" y="1789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4" name="任意多边形: 形状 1353" descr="3754e2bb-a294-493a-9e67-582c0876b626"/>
                <p:cNvSpPr/>
                <p:nvPr/>
              </p:nvSpPr>
              <p:spPr>
                <a:xfrm flipH="1">
                  <a:off x="10678395" y="423271"/>
                  <a:ext cx="901103" cy="200974"/>
                </a:xfrm>
                <a:custGeom>
                  <a:avLst/>
                  <a:gdLst>
                    <a:gd name="connsiteX0" fmla="*/ 877 w 901103"/>
                    <a:gd name="connsiteY0" fmla="*/ 68 h 200974"/>
                    <a:gd name="connsiteX1" fmla="*/ 37104 w 901103"/>
                    <a:gd name="connsiteY1" fmla="*/ 52149 h 200974"/>
                    <a:gd name="connsiteX2" fmla="*/ 83211 w 901103"/>
                    <a:gd name="connsiteY2" fmla="*/ 97719 h 200974"/>
                    <a:gd name="connsiteX3" fmla="*/ 142492 w 901103"/>
                    <a:gd name="connsiteY3" fmla="*/ 143289 h 200974"/>
                    <a:gd name="connsiteX4" fmla="*/ 201773 w 901103"/>
                    <a:gd name="connsiteY4" fmla="*/ 177466 h 200974"/>
                    <a:gd name="connsiteX5" fmla="*/ 277522 w 901103"/>
                    <a:gd name="connsiteY5" fmla="*/ 195368 h 200974"/>
                    <a:gd name="connsiteX6" fmla="*/ 442191 w 901103"/>
                    <a:gd name="connsiteY6" fmla="*/ 188859 h 200974"/>
                    <a:gd name="connsiteX7" fmla="*/ 522879 w 901103"/>
                    <a:gd name="connsiteY7" fmla="*/ 179093 h 200974"/>
                    <a:gd name="connsiteX8" fmla="*/ 603568 w 901103"/>
                    <a:gd name="connsiteY8" fmla="*/ 175839 h 200974"/>
                    <a:gd name="connsiteX9" fmla="*/ 746831 w 901103"/>
                    <a:gd name="connsiteY9" fmla="*/ 182349 h 200974"/>
                    <a:gd name="connsiteX10" fmla="*/ 820932 w 901103"/>
                    <a:gd name="connsiteY10" fmla="*/ 190486 h 200974"/>
                    <a:gd name="connsiteX11" fmla="*/ 883506 w 901103"/>
                    <a:gd name="connsiteY11" fmla="*/ 200251 h 200974"/>
                    <a:gd name="connsiteX12" fmla="*/ 899974 w 901103"/>
                    <a:gd name="connsiteY12" fmla="*/ 200251 h 200974"/>
                    <a:gd name="connsiteX13" fmla="*/ 881859 w 901103"/>
                    <a:gd name="connsiteY13" fmla="*/ 193741 h 200974"/>
                    <a:gd name="connsiteX14" fmla="*/ 819285 w 901103"/>
                    <a:gd name="connsiteY14" fmla="*/ 182349 h 200974"/>
                    <a:gd name="connsiteX15" fmla="*/ 745184 w 901103"/>
                    <a:gd name="connsiteY15" fmla="*/ 172583 h 200974"/>
                    <a:gd name="connsiteX16" fmla="*/ 605214 w 901103"/>
                    <a:gd name="connsiteY16" fmla="*/ 162819 h 200974"/>
                    <a:gd name="connsiteX17" fmla="*/ 524526 w 901103"/>
                    <a:gd name="connsiteY17" fmla="*/ 166073 h 200974"/>
                    <a:gd name="connsiteX18" fmla="*/ 442191 w 901103"/>
                    <a:gd name="connsiteY18" fmla="*/ 169329 h 200974"/>
                    <a:gd name="connsiteX19" fmla="*/ 279168 w 901103"/>
                    <a:gd name="connsiteY19" fmla="*/ 179093 h 200974"/>
                    <a:gd name="connsiteX20" fmla="*/ 210007 w 901103"/>
                    <a:gd name="connsiteY20" fmla="*/ 159563 h 200974"/>
                    <a:gd name="connsiteX21" fmla="*/ 152372 w 901103"/>
                    <a:gd name="connsiteY21" fmla="*/ 125386 h 200974"/>
                    <a:gd name="connsiteX22" fmla="*/ 93091 w 901103"/>
                    <a:gd name="connsiteY22" fmla="*/ 83071 h 200974"/>
                    <a:gd name="connsiteX23" fmla="*/ 46984 w 901103"/>
                    <a:gd name="connsiteY23" fmla="*/ 42384 h 200974"/>
                    <a:gd name="connsiteX24" fmla="*/ 877 w 901103"/>
                    <a:gd name="connsiteY24" fmla="*/ 68 h 200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901103" h="200974">
                      <a:moveTo>
                        <a:pt x="877" y="68"/>
                      </a:moveTo>
                      <a:cubicBezTo>
                        <a:pt x="-4064" y="-1559"/>
                        <a:pt x="12404" y="26108"/>
                        <a:pt x="37104" y="52149"/>
                      </a:cubicBezTo>
                      <a:cubicBezTo>
                        <a:pt x="61805" y="76561"/>
                        <a:pt x="71684" y="86326"/>
                        <a:pt x="83211" y="97719"/>
                      </a:cubicBezTo>
                      <a:cubicBezTo>
                        <a:pt x="94738" y="107483"/>
                        <a:pt x="107911" y="120503"/>
                        <a:pt x="142492" y="143289"/>
                      </a:cubicBezTo>
                      <a:cubicBezTo>
                        <a:pt x="160606" y="154681"/>
                        <a:pt x="178719" y="167701"/>
                        <a:pt x="201773" y="177466"/>
                      </a:cubicBezTo>
                      <a:cubicBezTo>
                        <a:pt x="224827" y="187231"/>
                        <a:pt x="251174" y="192114"/>
                        <a:pt x="277522" y="195368"/>
                      </a:cubicBezTo>
                      <a:cubicBezTo>
                        <a:pt x="330216" y="201878"/>
                        <a:pt x="387850" y="193741"/>
                        <a:pt x="442191" y="188859"/>
                      </a:cubicBezTo>
                      <a:cubicBezTo>
                        <a:pt x="470185" y="185603"/>
                        <a:pt x="496532" y="180721"/>
                        <a:pt x="522879" y="179093"/>
                      </a:cubicBezTo>
                      <a:cubicBezTo>
                        <a:pt x="550873" y="177466"/>
                        <a:pt x="577221" y="177466"/>
                        <a:pt x="603568" y="175839"/>
                      </a:cubicBezTo>
                      <a:cubicBezTo>
                        <a:pt x="654615" y="174211"/>
                        <a:pt x="705663" y="177466"/>
                        <a:pt x="746831" y="182349"/>
                      </a:cubicBezTo>
                      <a:cubicBezTo>
                        <a:pt x="787998" y="185603"/>
                        <a:pt x="806112" y="188859"/>
                        <a:pt x="820932" y="190486"/>
                      </a:cubicBezTo>
                      <a:cubicBezTo>
                        <a:pt x="835752" y="192114"/>
                        <a:pt x="850572" y="193741"/>
                        <a:pt x="883506" y="200251"/>
                      </a:cubicBezTo>
                      <a:cubicBezTo>
                        <a:pt x="896680" y="201878"/>
                        <a:pt x="896680" y="200251"/>
                        <a:pt x="899974" y="200251"/>
                      </a:cubicBezTo>
                      <a:cubicBezTo>
                        <a:pt x="903267" y="198624"/>
                        <a:pt x="899974" y="196996"/>
                        <a:pt x="881859" y="193741"/>
                      </a:cubicBezTo>
                      <a:cubicBezTo>
                        <a:pt x="848925" y="185603"/>
                        <a:pt x="834105" y="183976"/>
                        <a:pt x="819285" y="182349"/>
                      </a:cubicBezTo>
                      <a:cubicBezTo>
                        <a:pt x="802819" y="180721"/>
                        <a:pt x="786351" y="177466"/>
                        <a:pt x="745184" y="172583"/>
                      </a:cubicBezTo>
                      <a:cubicBezTo>
                        <a:pt x="704016" y="167701"/>
                        <a:pt x="656262" y="162819"/>
                        <a:pt x="605214" y="162819"/>
                      </a:cubicBezTo>
                      <a:cubicBezTo>
                        <a:pt x="578867" y="162819"/>
                        <a:pt x="550873" y="164446"/>
                        <a:pt x="524526" y="166073"/>
                      </a:cubicBezTo>
                      <a:cubicBezTo>
                        <a:pt x="496532" y="167701"/>
                        <a:pt x="470185" y="167701"/>
                        <a:pt x="442191" y="169329"/>
                      </a:cubicBezTo>
                      <a:cubicBezTo>
                        <a:pt x="386204" y="174211"/>
                        <a:pt x="330216" y="187231"/>
                        <a:pt x="279168" y="179093"/>
                      </a:cubicBezTo>
                      <a:cubicBezTo>
                        <a:pt x="254468" y="175839"/>
                        <a:pt x="231414" y="169329"/>
                        <a:pt x="210007" y="159563"/>
                      </a:cubicBezTo>
                      <a:cubicBezTo>
                        <a:pt x="188600" y="149799"/>
                        <a:pt x="170487" y="136779"/>
                        <a:pt x="152372" y="125386"/>
                      </a:cubicBezTo>
                      <a:cubicBezTo>
                        <a:pt x="117792" y="102602"/>
                        <a:pt x="106265" y="91209"/>
                        <a:pt x="93091" y="83071"/>
                      </a:cubicBezTo>
                      <a:cubicBezTo>
                        <a:pt x="81564" y="73306"/>
                        <a:pt x="70037" y="65169"/>
                        <a:pt x="46984" y="42384"/>
                      </a:cubicBezTo>
                      <a:cubicBezTo>
                        <a:pt x="27224" y="24481"/>
                        <a:pt x="5817" y="68"/>
                        <a:pt x="877" y="68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5" name="任意多边形: 形状 1354" descr="044fa1f2-822e-4b5d-ab22-50ba2162653b"/>
                <p:cNvSpPr/>
                <p:nvPr/>
              </p:nvSpPr>
              <p:spPr>
                <a:xfrm flipH="1">
                  <a:off x="10349924" y="328798"/>
                  <a:ext cx="328206" cy="295359"/>
                </a:xfrm>
                <a:custGeom>
                  <a:avLst/>
                  <a:gdLst>
                    <a:gd name="connsiteX0" fmla="*/ 327943 w 328206"/>
                    <a:gd name="connsiteY0" fmla="*/ 1774 h 295359"/>
                    <a:gd name="connsiteX1" fmla="*/ 319710 w 328206"/>
                    <a:gd name="connsiteY1" fmla="*/ 3402 h 295359"/>
                    <a:gd name="connsiteX2" fmla="*/ 267016 w 328206"/>
                    <a:gd name="connsiteY2" fmla="*/ 39207 h 295359"/>
                    <a:gd name="connsiteX3" fmla="*/ 214322 w 328206"/>
                    <a:gd name="connsiteY3" fmla="*/ 75012 h 295359"/>
                    <a:gd name="connsiteX4" fmla="*/ 186327 w 328206"/>
                    <a:gd name="connsiteY4" fmla="*/ 99425 h 295359"/>
                    <a:gd name="connsiteX5" fmla="*/ 155040 w 328206"/>
                    <a:gd name="connsiteY5" fmla="*/ 122210 h 295359"/>
                    <a:gd name="connsiteX6" fmla="*/ 100699 w 328206"/>
                    <a:gd name="connsiteY6" fmla="*/ 175917 h 295359"/>
                    <a:gd name="connsiteX7" fmla="*/ 77645 w 328206"/>
                    <a:gd name="connsiteY7" fmla="*/ 200330 h 295359"/>
                    <a:gd name="connsiteX8" fmla="*/ 54591 w 328206"/>
                    <a:gd name="connsiteY8" fmla="*/ 221487 h 295359"/>
                    <a:gd name="connsiteX9" fmla="*/ 16717 w 328206"/>
                    <a:gd name="connsiteY9" fmla="*/ 271939 h 295359"/>
                    <a:gd name="connsiteX10" fmla="*/ 251 w 328206"/>
                    <a:gd name="connsiteY10" fmla="*/ 294725 h 295359"/>
                    <a:gd name="connsiteX11" fmla="*/ 24951 w 328206"/>
                    <a:gd name="connsiteY11" fmla="*/ 276822 h 295359"/>
                    <a:gd name="connsiteX12" fmla="*/ 67765 w 328206"/>
                    <a:gd name="connsiteY12" fmla="*/ 229625 h 295359"/>
                    <a:gd name="connsiteX13" fmla="*/ 89172 w 328206"/>
                    <a:gd name="connsiteY13" fmla="*/ 208467 h 295359"/>
                    <a:gd name="connsiteX14" fmla="*/ 112226 w 328206"/>
                    <a:gd name="connsiteY14" fmla="*/ 182427 h 295359"/>
                    <a:gd name="connsiteX15" fmla="*/ 168214 w 328206"/>
                    <a:gd name="connsiteY15" fmla="*/ 133602 h 295359"/>
                    <a:gd name="connsiteX16" fmla="*/ 194561 w 328206"/>
                    <a:gd name="connsiteY16" fmla="*/ 107562 h 295359"/>
                    <a:gd name="connsiteX17" fmla="*/ 222554 w 328206"/>
                    <a:gd name="connsiteY17" fmla="*/ 84776 h 295359"/>
                    <a:gd name="connsiteX18" fmla="*/ 273603 w 328206"/>
                    <a:gd name="connsiteY18" fmla="*/ 45717 h 295359"/>
                    <a:gd name="connsiteX19" fmla="*/ 324650 w 328206"/>
                    <a:gd name="connsiteY19" fmla="*/ 8284 h 295359"/>
                    <a:gd name="connsiteX20" fmla="*/ 327943 w 328206"/>
                    <a:gd name="connsiteY20" fmla="*/ 1774 h 295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28206" h="295359">
                      <a:moveTo>
                        <a:pt x="327943" y="1774"/>
                      </a:moveTo>
                      <a:cubicBezTo>
                        <a:pt x="327943" y="-1481"/>
                        <a:pt x="326297" y="147"/>
                        <a:pt x="319710" y="3402"/>
                      </a:cubicBezTo>
                      <a:cubicBezTo>
                        <a:pt x="293362" y="19677"/>
                        <a:pt x="298303" y="18049"/>
                        <a:pt x="267016" y="39207"/>
                      </a:cubicBezTo>
                      <a:cubicBezTo>
                        <a:pt x="250549" y="50599"/>
                        <a:pt x="232435" y="60365"/>
                        <a:pt x="214322" y="75012"/>
                      </a:cubicBezTo>
                      <a:cubicBezTo>
                        <a:pt x="204441" y="83149"/>
                        <a:pt x="196207" y="91287"/>
                        <a:pt x="186327" y="99425"/>
                      </a:cubicBezTo>
                      <a:cubicBezTo>
                        <a:pt x="176448" y="107562"/>
                        <a:pt x="164921" y="114072"/>
                        <a:pt x="155040" y="122210"/>
                      </a:cubicBezTo>
                      <a:cubicBezTo>
                        <a:pt x="135280" y="138484"/>
                        <a:pt x="117167" y="158014"/>
                        <a:pt x="100699" y="175917"/>
                      </a:cubicBezTo>
                      <a:cubicBezTo>
                        <a:pt x="92465" y="184054"/>
                        <a:pt x="84232" y="192192"/>
                        <a:pt x="77645" y="200330"/>
                      </a:cubicBezTo>
                      <a:cubicBezTo>
                        <a:pt x="69413" y="208467"/>
                        <a:pt x="61179" y="214977"/>
                        <a:pt x="54591" y="221487"/>
                      </a:cubicBezTo>
                      <a:cubicBezTo>
                        <a:pt x="29891" y="250782"/>
                        <a:pt x="36478" y="245900"/>
                        <a:pt x="16717" y="271939"/>
                      </a:cubicBezTo>
                      <a:cubicBezTo>
                        <a:pt x="5190" y="278449"/>
                        <a:pt x="-1397" y="291469"/>
                        <a:pt x="251" y="294725"/>
                      </a:cubicBezTo>
                      <a:cubicBezTo>
                        <a:pt x="1897" y="297979"/>
                        <a:pt x="13424" y="288215"/>
                        <a:pt x="24951" y="276822"/>
                      </a:cubicBezTo>
                      <a:cubicBezTo>
                        <a:pt x="46357" y="254037"/>
                        <a:pt x="41418" y="258920"/>
                        <a:pt x="67765" y="229625"/>
                      </a:cubicBezTo>
                      <a:cubicBezTo>
                        <a:pt x="74352" y="223115"/>
                        <a:pt x="82586" y="216604"/>
                        <a:pt x="89172" y="208467"/>
                      </a:cubicBezTo>
                      <a:cubicBezTo>
                        <a:pt x="97406" y="200330"/>
                        <a:pt x="102346" y="190564"/>
                        <a:pt x="112226" y="182427"/>
                      </a:cubicBezTo>
                      <a:cubicBezTo>
                        <a:pt x="128692" y="166153"/>
                        <a:pt x="150100" y="149877"/>
                        <a:pt x="168214" y="133602"/>
                      </a:cubicBezTo>
                      <a:cubicBezTo>
                        <a:pt x="178094" y="125464"/>
                        <a:pt x="184681" y="115700"/>
                        <a:pt x="194561" y="107562"/>
                      </a:cubicBezTo>
                      <a:cubicBezTo>
                        <a:pt x="204441" y="99425"/>
                        <a:pt x="214322" y="92915"/>
                        <a:pt x="222554" y="84776"/>
                      </a:cubicBezTo>
                      <a:cubicBezTo>
                        <a:pt x="240669" y="70129"/>
                        <a:pt x="258783" y="57109"/>
                        <a:pt x="273603" y="45717"/>
                      </a:cubicBezTo>
                      <a:cubicBezTo>
                        <a:pt x="303243" y="22932"/>
                        <a:pt x="298303" y="26187"/>
                        <a:pt x="324650" y="8284"/>
                      </a:cubicBezTo>
                      <a:cubicBezTo>
                        <a:pt x="329591" y="5029"/>
                        <a:pt x="327943" y="3402"/>
                        <a:pt x="327943" y="17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6" name="任意多边形: 形状 1355" descr="b3d3c05d-76a3-4079-ba87-0eecec9dfcc9"/>
                <p:cNvSpPr/>
                <p:nvPr/>
              </p:nvSpPr>
              <p:spPr>
                <a:xfrm flipH="1">
                  <a:off x="10048267" y="174826"/>
                  <a:ext cx="573758" cy="491431"/>
                </a:xfrm>
                <a:custGeom>
                  <a:avLst/>
                  <a:gdLst>
                    <a:gd name="connsiteX0" fmla="*/ 434862 w 573758"/>
                    <a:gd name="connsiteY0" fmla="*/ 1134 h 491431"/>
                    <a:gd name="connsiteX1" fmla="*/ 378875 w 573758"/>
                    <a:gd name="connsiteY1" fmla="*/ 20664 h 491431"/>
                    <a:gd name="connsiteX2" fmla="*/ 350882 w 573758"/>
                    <a:gd name="connsiteY2" fmla="*/ 40194 h 491431"/>
                    <a:gd name="connsiteX3" fmla="*/ 298187 w 573758"/>
                    <a:gd name="connsiteY3" fmla="*/ 97156 h 491431"/>
                    <a:gd name="connsiteX4" fmla="*/ 261959 w 573758"/>
                    <a:gd name="connsiteY4" fmla="*/ 163884 h 491431"/>
                    <a:gd name="connsiteX5" fmla="*/ 311360 w 573758"/>
                    <a:gd name="connsiteY5" fmla="*/ 105295 h 491431"/>
                    <a:gd name="connsiteX6" fmla="*/ 364055 w 573758"/>
                    <a:gd name="connsiteY6" fmla="*/ 53215 h 491431"/>
                    <a:gd name="connsiteX7" fmla="*/ 390402 w 573758"/>
                    <a:gd name="connsiteY7" fmla="*/ 36939 h 491431"/>
                    <a:gd name="connsiteX8" fmla="*/ 441450 w 573758"/>
                    <a:gd name="connsiteY8" fmla="*/ 19037 h 491431"/>
                    <a:gd name="connsiteX9" fmla="*/ 512257 w 573758"/>
                    <a:gd name="connsiteY9" fmla="*/ 32057 h 491431"/>
                    <a:gd name="connsiteX10" fmla="*/ 560012 w 573758"/>
                    <a:gd name="connsiteY10" fmla="*/ 93902 h 491431"/>
                    <a:gd name="connsiteX11" fmla="*/ 551778 w 573758"/>
                    <a:gd name="connsiteY11" fmla="*/ 134589 h 491431"/>
                    <a:gd name="connsiteX12" fmla="*/ 522138 w 573758"/>
                    <a:gd name="connsiteY12" fmla="*/ 167139 h 491431"/>
                    <a:gd name="connsiteX13" fmla="*/ 433216 w 573758"/>
                    <a:gd name="connsiteY13" fmla="*/ 194807 h 491431"/>
                    <a:gd name="connsiteX14" fmla="*/ 336060 w 573758"/>
                    <a:gd name="connsiteY14" fmla="*/ 204572 h 491431"/>
                    <a:gd name="connsiteX15" fmla="*/ 242199 w 573758"/>
                    <a:gd name="connsiteY15" fmla="*/ 232240 h 491431"/>
                    <a:gd name="connsiteX16" fmla="*/ 105523 w 573758"/>
                    <a:gd name="connsiteY16" fmla="*/ 338026 h 491431"/>
                    <a:gd name="connsiteX17" fmla="*/ 49535 w 573758"/>
                    <a:gd name="connsiteY17" fmla="*/ 408009 h 491431"/>
                    <a:gd name="connsiteX18" fmla="*/ 6721 w 573758"/>
                    <a:gd name="connsiteY18" fmla="*/ 471481 h 491431"/>
                    <a:gd name="connsiteX19" fmla="*/ 134 w 573758"/>
                    <a:gd name="connsiteY19" fmla="*/ 489384 h 491431"/>
                    <a:gd name="connsiteX20" fmla="*/ 14954 w 573758"/>
                    <a:gd name="connsiteY20" fmla="*/ 473110 h 491431"/>
                    <a:gd name="connsiteX21" fmla="*/ 59416 w 573758"/>
                    <a:gd name="connsiteY21" fmla="*/ 411264 h 491431"/>
                    <a:gd name="connsiteX22" fmla="*/ 115403 w 573758"/>
                    <a:gd name="connsiteY22" fmla="*/ 342909 h 491431"/>
                    <a:gd name="connsiteX23" fmla="*/ 247139 w 573758"/>
                    <a:gd name="connsiteY23" fmla="*/ 246887 h 491431"/>
                    <a:gd name="connsiteX24" fmla="*/ 336060 w 573758"/>
                    <a:gd name="connsiteY24" fmla="*/ 219220 h 491431"/>
                    <a:gd name="connsiteX25" fmla="*/ 433216 w 573758"/>
                    <a:gd name="connsiteY25" fmla="*/ 215964 h 491431"/>
                    <a:gd name="connsiteX26" fmla="*/ 530371 w 573758"/>
                    <a:gd name="connsiteY26" fmla="*/ 181787 h 491431"/>
                    <a:gd name="connsiteX27" fmla="*/ 564952 w 573758"/>
                    <a:gd name="connsiteY27" fmla="*/ 141099 h 491431"/>
                    <a:gd name="connsiteX28" fmla="*/ 573185 w 573758"/>
                    <a:gd name="connsiteY28" fmla="*/ 90646 h 491431"/>
                    <a:gd name="connsiteX29" fmla="*/ 518845 w 573758"/>
                    <a:gd name="connsiteY29" fmla="*/ 17409 h 491431"/>
                    <a:gd name="connsiteX30" fmla="*/ 434862 w 573758"/>
                    <a:gd name="connsiteY30" fmla="*/ 1134 h 491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73758" h="491431">
                      <a:moveTo>
                        <a:pt x="434862" y="1134"/>
                      </a:moveTo>
                      <a:cubicBezTo>
                        <a:pt x="408515" y="6017"/>
                        <a:pt x="392049" y="14154"/>
                        <a:pt x="378875" y="20664"/>
                      </a:cubicBezTo>
                      <a:cubicBezTo>
                        <a:pt x="367348" y="27174"/>
                        <a:pt x="359115" y="33684"/>
                        <a:pt x="350882" y="40194"/>
                      </a:cubicBezTo>
                      <a:cubicBezTo>
                        <a:pt x="336060" y="53215"/>
                        <a:pt x="324534" y="62979"/>
                        <a:pt x="298187" y="97156"/>
                      </a:cubicBezTo>
                      <a:cubicBezTo>
                        <a:pt x="280072" y="124825"/>
                        <a:pt x="261959" y="157374"/>
                        <a:pt x="261959" y="163884"/>
                      </a:cubicBezTo>
                      <a:cubicBezTo>
                        <a:pt x="263606" y="170394"/>
                        <a:pt x="285013" y="139472"/>
                        <a:pt x="311360" y="105295"/>
                      </a:cubicBezTo>
                      <a:cubicBezTo>
                        <a:pt x="336060" y="74372"/>
                        <a:pt x="349234" y="64607"/>
                        <a:pt x="364055" y="53215"/>
                      </a:cubicBezTo>
                      <a:cubicBezTo>
                        <a:pt x="370641" y="48332"/>
                        <a:pt x="378875" y="41822"/>
                        <a:pt x="390402" y="36939"/>
                      </a:cubicBezTo>
                      <a:cubicBezTo>
                        <a:pt x="401929" y="30429"/>
                        <a:pt x="416749" y="23919"/>
                        <a:pt x="441450" y="19037"/>
                      </a:cubicBezTo>
                      <a:cubicBezTo>
                        <a:pt x="464503" y="15782"/>
                        <a:pt x="490850" y="19037"/>
                        <a:pt x="512257" y="32057"/>
                      </a:cubicBezTo>
                      <a:cubicBezTo>
                        <a:pt x="533665" y="45077"/>
                        <a:pt x="555071" y="66235"/>
                        <a:pt x="560012" y="93902"/>
                      </a:cubicBezTo>
                      <a:cubicBezTo>
                        <a:pt x="561658" y="106922"/>
                        <a:pt x="558365" y="121569"/>
                        <a:pt x="551778" y="134589"/>
                      </a:cubicBezTo>
                      <a:cubicBezTo>
                        <a:pt x="545192" y="147609"/>
                        <a:pt x="533665" y="159002"/>
                        <a:pt x="522138" y="167139"/>
                      </a:cubicBezTo>
                      <a:cubicBezTo>
                        <a:pt x="497438" y="185042"/>
                        <a:pt x="466150" y="193180"/>
                        <a:pt x="433216" y="194807"/>
                      </a:cubicBezTo>
                      <a:cubicBezTo>
                        <a:pt x="400283" y="198062"/>
                        <a:pt x="368995" y="199690"/>
                        <a:pt x="336060" y="204572"/>
                      </a:cubicBezTo>
                      <a:cubicBezTo>
                        <a:pt x="303126" y="209454"/>
                        <a:pt x="270193" y="219220"/>
                        <a:pt x="242199" y="232240"/>
                      </a:cubicBezTo>
                      <a:cubicBezTo>
                        <a:pt x="184565" y="259907"/>
                        <a:pt x="138457" y="300594"/>
                        <a:pt x="105523" y="338026"/>
                      </a:cubicBezTo>
                      <a:cubicBezTo>
                        <a:pt x="72589" y="375459"/>
                        <a:pt x="61062" y="393362"/>
                        <a:pt x="49535" y="408009"/>
                      </a:cubicBezTo>
                      <a:cubicBezTo>
                        <a:pt x="38008" y="422657"/>
                        <a:pt x="29776" y="437304"/>
                        <a:pt x="6721" y="471481"/>
                      </a:cubicBezTo>
                      <a:cubicBezTo>
                        <a:pt x="-1512" y="484501"/>
                        <a:pt x="134" y="486130"/>
                        <a:pt x="134" y="489384"/>
                      </a:cubicBezTo>
                      <a:cubicBezTo>
                        <a:pt x="134" y="494267"/>
                        <a:pt x="3429" y="491011"/>
                        <a:pt x="14954" y="473110"/>
                      </a:cubicBezTo>
                      <a:cubicBezTo>
                        <a:pt x="38008" y="440559"/>
                        <a:pt x="47888" y="427539"/>
                        <a:pt x="59416" y="411264"/>
                      </a:cubicBezTo>
                      <a:cubicBezTo>
                        <a:pt x="70943" y="396616"/>
                        <a:pt x="82469" y="378715"/>
                        <a:pt x="115403" y="342909"/>
                      </a:cubicBezTo>
                      <a:cubicBezTo>
                        <a:pt x="149984" y="307104"/>
                        <a:pt x="192798" y="272927"/>
                        <a:pt x="247139" y="246887"/>
                      </a:cubicBezTo>
                      <a:cubicBezTo>
                        <a:pt x="275133" y="233867"/>
                        <a:pt x="304774" y="222474"/>
                        <a:pt x="336060" y="219220"/>
                      </a:cubicBezTo>
                      <a:cubicBezTo>
                        <a:pt x="367348" y="215964"/>
                        <a:pt x="400283" y="219220"/>
                        <a:pt x="433216" y="215964"/>
                      </a:cubicBezTo>
                      <a:cubicBezTo>
                        <a:pt x="466150" y="212710"/>
                        <a:pt x="502377" y="202944"/>
                        <a:pt x="530371" y="181787"/>
                      </a:cubicBezTo>
                      <a:cubicBezTo>
                        <a:pt x="545192" y="172022"/>
                        <a:pt x="556719" y="157374"/>
                        <a:pt x="564952" y="141099"/>
                      </a:cubicBezTo>
                      <a:cubicBezTo>
                        <a:pt x="573185" y="124825"/>
                        <a:pt x="574832" y="106922"/>
                        <a:pt x="573185" y="90646"/>
                      </a:cubicBezTo>
                      <a:cubicBezTo>
                        <a:pt x="566599" y="56469"/>
                        <a:pt x="545192" y="32057"/>
                        <a:pt x="518845" y="17409"/>
                      </a:cubicBezTo>
                      <a:cubicBezTo>
                        <a:pt x="492497" y="1134"/>
                        <a:pt x="461210" y="-2120"/>
                        <a:pt x="434862" y="113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7" name="任意多边形: 形状 1356" descr="ced8a3eb-5fa9-48ae-abfa-3ea1131d7302"/>
                <p:cNvSpPr/>
                <p:nvPr/>
              </p:nvSpPr>
              <p:spPr>
                <a:xfrm flipH="1">
                  <a:off x="10216210" y="634459"/>
                  <a:ext cx="381121" cy="75994"/>
                </a:xfrm>
                <a:custGeom>
                  <a:avLst/>
                  <a:gdLst>
                    <a:gd name="connsiteX0" fmla="*/ 63770 w 381121"/>
                    <a:gd name="connsiteY0" fmla="*/ 23 h 75994"/>
                    <a:gd name="connsiteX1" fmla="*/ 26487 w 381121"/>
                    <a:gd name="connsiteY1" fmla="*/ 2084 h 75994"/>
                    <a:gd name="connsiteX2" fmla="*/ 140 w 381121"/>
                    <a:gd name="connsiteY2" fmla="*/ 8594 h 75994"/>
                    <a:gd name="connsiteX3" fmla="*/ 24840 w 381121"/>
                    <a:gd name="connsiteY3" fmla="*/ 16731 h 75994"/>
                    <a:gd name="connsiteX4" fmla="*/ 79182 w 381121"/>
                    <a:gd name="connsiteY4" fmla="*/ 21614 h 75994"/>
                    <a:gd name="connsiteX5" fmla="*/ 105529 w 381121"/>
                    <a:gd name="connsiteY5" fmla="*/ 24868 h 75994"/>
                    <a:gd name="connsiteX6" fmla="*/ 135169 w 381121"/>
                    <a:gd name="connsiteY6" fmla="*/ 26496 h 75994"/>
                    <a:gd name="connsiteX7" fmla="*/ 199391 w 381121"/>
                    <a:gd name="connsiteY7" fmla="*/ 37888 h 75994"/>
                    <a:gd name="connsiteX8" fmla="*/ 232324 w 381121"/>
                    <a:gd name="connsiteY8" fmla="*/ 41143 h 75994"/>
                    <a:gd name="connsiteX9" fmla="*/ 263611 w 381121"/>
                    <a:gd name="connsiteY9" fmla="*/ 47653 h 75994"/>
                    <a:gd name="connsiteX10" fmla="*/ 319599 w 381121"/>
                    <a:gd name="connsiteY10" fmla="*/ 62301 h 75994"/>
                    <a:gd name="connsiteX11" fmla="*/ 373940 w 381121"/>
                    <a:gd name="connsiteY11" fmla="*/ 75321 h 75994"/>
                    <a:gd name="connsiteX12" fmla="*/ 380527 w 381121"/>
                    <a:gd name="connsiteY12" fmla="*/ 73693 h 75994"/>
                    <a:gd name="connsiteX13" fmla="*/ 373940 w 381121"/>
                    <a:gd name="connsiteY13" fmla="*/ 68811 h 75994"/>
                    <a:gd name="connsiteX14" fmla="*/ 321246 w 381121"/>
                    <a:gd name="connsiteY14" fmla="*/ 50908 h 75994"/>
                    <a:gd name="connsiteX15" fmla="*/ 266905 w 381121"/>
                    <a:gd name="connsiteY15" fmla="*/ 33005 h 75994"/>
                    <a:gd name="connsiteX16" fmla="*/ 235618 w 381121"/>
                    <a:gd name="connsiteY16" fmla="*/ 26496 h 75994"/>
                    <a:gd name="connsiteX17" fmla="*/ 204330 w 381121"/>
                    <a:gd name="connsiteY17" fmla="*/ 16731 h 75994"/>
                    <a:gd name="connsiteX18" fmla="*/ 138463 w 381121"/>
                    <a:gd name="connsiteY18" fmla="*/ 8594 h 75994"/>
                    <a:gd name="connsiteX19" fmla="*/ 108822 w 381121"/>
                    <a:gd name="connsiteY19" fmla="*/ 5338 h 75994"/>
                    <a:gd name="connsiteX20" fmla="*/ 82475 w 381121"/>
                    <a:gd name="connsiteY20" fmla="*/ 455 h 75994"/>
                    <a:gd name="connsiteX21" fmla="*/ 63770 w 381121"/>
                    <a:gd name="connsiteY21" fmla="*/ 23 h 7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1121" h="75994">
                      <a:moveTo>
                        <a:pt x="63770" y="23"/>
                      </a:moveTo>
                      <a:cubicBezTo>
                        <a:pt x="49953" y="253"/>
                        <a:pt x="47483" y="2084"/>
                        <a:pt x="26487" y="2084"/>
                      </a:cubicBezTo>
                      <a:cubicBezTo>
                        <a:pt x="14960" y="3711"/>
                        <a:pt x="1787" y="5338"/>
                        <a:pt x="140" y="8594"/>
                      </a:cubicBezTo>
                      <a:cubicBezTo>
                        <a:pt x="-1507" y="11848"/>
                        <a:pt x="11667" y="15104"/>
                        <a:pt x="24840" y="16731"/>
                      </a:cubicBezTo>
                      <a:cubicBezTo>
                        <a:pt x="52834" y="18358"/>
                        <a:pt x="46248" y="18358"/>
                        <a:pt x="79182" y="21614"/>
                      </a:cubicBezTo>
                      <a:cubicBezTo>
                        <a:pt x="87415" y="21614"/>
                        <a:pt x="95649" y="24868"/>
                        <a:pt x="105529" y="24868"/>
                      </a:cubicBezTo>
                      <a:cubicBezTo>
                        <a:pt x="115409" y="26496"/>
                        <a:pt x="125290" y="24868"/>
                        <a:pt x="135169" y="26496"/>
                      </a:cubicBezTo>
                      <a:cubicBezTo>
                        <a:pt x="156576" y="29751"/>
                        <a:pt x="177984" y="34633"/>
                        <a:pt x="199391" y="37888"/>
                      </a:cubicBezTo>
                      <a:cubicBezTo>
                        <a:pt x="210918" y="39516"/>
                        <a:pt x="220797" y="39516"/>
                        <a:pt x="232324" y="41143"/>
                      </a:cubicBezTo>
                      <a:cubicBezTo>
                        <a:pt x="242204" y="42771"/>
                        <a:pt x="253731" y="46025"/>
                        <a:pt x="263611" y="47653"/>
                      </a:cubicBezTo>
                      <a:cubicBezTo>
                        <a:pt x="283372" y="52536"/>
                        <a:pt x="303132" y="57418"/>
                        <a:pt x="319599" y="62301"/>
                      </a:cubicBezTo>
                      <a:cubicBezTo>
                        <a:pt x="350886" y="70438"/>
                        <a:pt x="345946" y="68811"/>
                        <a:pt x="373940" y="75321"/>
                      </a:cubicBezTo>
                      <a:cubicBezTo>
                        <a:pt x="378881" y="76948"/>
                        <a:pt x="378881" y="75321"/>
                        <a:pt x="380527" y="73693"/>
                      </a:cubicBezTo>
                      <a:cubicBezTo>
                        <a:pt x="382174" y="72065"/>
                        <a:pt x="380527" y="70438"/>
                        <a:pt x="373940" y="68811"/>
                      </a:cubicBezTo>
                      <a:cubicBezTo>
                        <a:pt x="347593" y="59045"/>
                        <a:pt x="352534" y="62301"/>
                        <a:pt x="321246" y="50908"/>
                      </a:cubicBezTo>
                      <a:cubicBezTo>
                        <a:pt x="304778" y="46025"/>
                        <a:pt x="288312" y="39516"/>
                        <a:pt x="266905" y="33005"/>
                      </a:cubicBezTo>
                      <a:cubicBezTo>
                        <a:pt x="257024" y="29751"/>
                        <a:pt x="245497" y="28123"/>
                        <a:pt x="235618" y="26496"/>
                      </a:cubicBezTo>
                      <a:cubicBezTo>
                        <a:pt x="224091" y="24868"/>
                        <a:pt x="214211" y="19985"/>
                        <a:pt x="204330" y="16731"/>
                      </a:cubicBezTo>
                      <a:cubicBezTo>
                        <a:pt x="182923" y="11848"/>
                        <a:pt x="158223" y="11848"/>
                        <a:pt x="138463" y="8594"/>
                      </a:cubicBezTo>
                      <a:cubicBezTo>
                        <a:pt x="128583" y="6965"/>
                        <a:pt x="118702" y="6965"/>
                        <a:pt x="108822" y="5338"/>
                      </a:cubicBezTo>
                      <a:cubicBezTo>
                        <a:pt x="98941" y="3711"/>
                        <a:pt x="90709" y="2084"/>
                        <a:pt x="82475" y="455"/>
                      </a:cubicBezTo>
                      <a:cubicBezTo>
                        <a:pt x="74241" y="49"/>
                        <a:pt x="68375" y="-53"/>
                        <a:pt x="63770" y="23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8" name="任意多边形: 形状 1357" descr="dd6487e6-b965-4f25-9d7d-fdc8e43deaec"/>
                <p:cNvSpPr/>
                <p:nvPr/>
              </p:nvSpPr>
              <p:spPr>
                <a:xfrm flipH="1">
                  <a:off x="9969490" y="660468"/>
                  <a:ext cx="296658" cy="218571"/>
                </a:xfrm>
                <a:custGeom>
                  <a:avLst/>
                  <a:gdLst>
                    <a:gd name="connsiteX0" fmla="*/ 147323 w 296658"/>
                    <a:gd name="connsiteY0" fmla="*/ 487 h 218571"/>
                    <a:gd name="connsiteX1" fmla="*/ 126739 w 296658"/>
                    <a:gd name="connsiteY1" fmla="*/ 3742 h 218571"/>
                    <a:gd name="connsiteX2" fmla="*/ 82279 w 296658"/>
                    <a:gd name="connsiteY2" fmla="*/ 16762 h 218571"/>
                    <a:gd name="connsiteX3" fmla="*/ 44404 w 296658"/>
                    <a:gd name="connsiteY3" fmla="*/ 41175 h 218571"/>
                    <a:gd name="connsiteX4" fmla="*/ 88865 w 296658"/>
                    <a:gd name="connsiteY4" fmla="*/ 28155 h 218571"/>
                    <a:gd name="connsiteX5" fmla="*/ 131680 w 296658"/>
                    <a:gd name="connsiteY5" fmla="*/ 18389 h 218571"/>
                    <a:gd name="connsiteX6" fmla="*/ 182727 w 296658"/>
                    <a:gd name="connsiteY6" fmla="*/ 20017 h 218571"/>
                    <a:gd name="connsiteX7" fmla="*/ 223895 w 296658"/>
                    <a:gd name="connsiteY7" fmla="*/ 36292 h 218571"/>
                    <a:gd name="connsiteX8" fmla="*/ 263416 w 296658"/>
                    <a:gd name="connsiteY8" fmla="*/ 67215 h 218571"/>
                    <a:gd name="connsiteX9" fmla="*/ 279882 w 296658"/>
                    <a:gd name="connsiteY9" fmla="*/ 116039 h 218571"/>
                    <a:gd name="connsiteX10" fmla="*/ 266709 w 296658"/>
                    <a:gd name="connsiteY10" fmla="*/ 166492 h 218571"/>
                    <a:gd name="connsiteX11" fmla="*/ 228835 w 296658"/>
                    <a:gd name="connsiteY11" fmla="*/ 200669 h 218571"/>
                    <a:gd name="connsiteX12" fmla="*/ 176140 w 296658"/>
                    <a:gd name="connsiteY12" fmla="*/ 199041 h 218571"/>
                    <a:gd name="connsiteX13" fmla="*/ 88865 w 296658"/>
                    <a:gd name="connsiteY13" fmla="*/ 150217 h 218571"/>
                    <a:gd name="connsiteX14" fmla="*/ 46051 w 296658"/>
                    <a:gd name="connsiteY14" fmla="*/ 117666 h 218571"/>
                    <a:gd name="connsiteX15" fmla="*/ 11471 w 296658"/>
                    <a:gd name="connsiteY15" fmla="*/ 88372 h 218571"/>
                    <a:gd name="connsiteX16" fmla="*/ 1591 w 296658"/>
                    <a:gd name="connsiteY16" fmla="*/ 83489 h 218571"/>
                    <a:gd name="connsiteX17" fmla="*/ 8177 w 296658"/>
                    <a:gd name="connsiteY17" fmla="*/ 94882 h 218571"/>
                    <a:gd name="connsiteX18" fmla="*/ 41111 w 296658"/>
                    <a:gd name="connsiteY18" fmla="*/ 127432 h 218571"/>
                    <a:gd name="connsiteX19" fmla="*/ 82279 w 296658"/>
                    <a:gd name="connsiteY19" fmla="*/ 161609 h 218571"/>
                    <a:gd name="connsiteX20" fmla="*/ 169554 w 296658"/>
                    <a:gd name="connsiteY20" fmla="*/ 213690 h 218571"/>
                    <a:gd name="connsiteX21" fmla="*/ 230481 w 296658"/>
                    <a:gd name="connsiteY21" fmla="*/ 213690 h 218571"/>
                    <a:gd name="connsiteX22" fmla="*/ 281529 w 296658"/>
                    <a:gd name="connsiteY22" fmla="*/ 176257 h 218571"/>
                    <a:gd name="connsiteX23" fmla="*/ 296350 w 296658"/>
                    <a:gd name="connsiteY23" fmla="*/ 114412 h 218571"/>
                    <a:gd name="connsiteX24" fmla="*/ 273296 w 296658"/>
                    <a:gd name="connsiteY24" fmla="*/ 57449 h 218571"/>
                    <a:gd name="connsiteX25" fmla="*/ 230481 w 296658"/>
                    <a:gd name="connsiteY25" fmla="*/ 21644 h 218571"/>
                    <a:gd name="connsiteX26" fmla="*/ 182727 w 296658"/>
                    <a:gd name="connsiteY26" fmla="*/ 2114 h 218571"/>
                    <a:gd name="connsiteX27" fmla="*/ 147323 w 296658"/>
                    <a:gd name="connsiteY27" fmla="*/ 487 h 218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96658" h="218571">
                      <a:moveTo>
                        <a:pt x="147323" y="487"/>
                      </a:moveTo>
                      <a:cubicBezTo>
                        <a:pt x="138678" y="1301"/>
                        <a:pt x="132502" y="2928"/>
                        <a:pt x="126739" y="3742"/>
                      </a:cubicBezTo>
                      <a:cubicBezTo>
                        <a:pt x="115212" y="6997"/>
                        <a:pt x="105332" y="8624"/>
                        <a:pt x="82279" y="16762"/>
                      </a:cubicBezTo>
                      <a:cubicBezTo>
                        <a:pt x="64165" y="23272"/>
                        <a:pt x="46051" y="36292"/>
                        <a:pt x="44404" y="41175"/>
                      </a:cubicBezTo>
                      <a:cubicBezTo>
                        <a:pt x="44404" y="46056"/>
                        <a:pt x="65811" y="36292"/>
                        <a:pt x="88865" y="28155"/>
                      </a:cubicBezTo>
                      <a:cubicBezTo>
                        <a:pt x="111919" y="20017"/>
                        <a:pt x="121799" y="20017"/>
                        <a:pt x="131680" y="18389"/>
                      </a:cubicBezTo>
                      <a:cubicBezTo>
                        <a:pt x="141560" y="16762"/>
                        <a:pt x="154734" y="15135"/>
                        <a:pt x="182727" y="20017"/>
                      </a:cubicBezTo>
                      <a:cubicBezTo>
                        <a:pt x="195901" y="23272"/>
                        <a:pt x="210721" y="28155"/>
                        <a:pt x="223895" y="36292"/>
                      </a:cubicBezTo>
                      <a:cubicBezTo>
                        <a:pt x="237069" y="44429"/>
                        <a:pt x="251889" y="52566"/>
                        <a:pt x="263416" y="67215"/>
                      </a:cubicBezTo>
                      <a:cubicBezTo>
                        <a:pt x="273296" y="81862"/>
                        <a:pt x="279882" y="98136"/>
                        <a:pt x="279882" y="116039"/>
                      </a:cubicBezTo>
                      <a:cubicBezTo>
                        <a:pt x="279882" y="133942"/>
                        <a:pt x="274943" y="151844"/>
                        <a:pt x="266709" y="166492"/>
                      </a:cubicBezTo>
                      <a:cubicBezTo>
                        <a:pt x="256829" y="181139"/>
                        <a:pt x="245301" y="195787"/>
                        <a:pt x="228835" y="200669"/>
                      </a:cubicBezTo>
                      <a:cubicBezTo>
                        <a:pt x="212368" y="205551"/>
                        <a:pt x="192608" y="203924"/>
                        <a:pt x="176140" y="199041"/>
                      </a:cubicBezTo>
                      <a:cubicBezTo>
                        <a:pt x="141560" y="189277"/>
                        <a:pt x="113566" y="168119"/>
                        <a:pt x="88865" y="150217"/>
                      </a:cubicBezTo>
                      <a:cubicBezTo>
                        <a:pt x="64165" y="132314"/>
                        <a:pt x="55931" y="124176"/>
                        <a:pt x="46051" y="117666"/>
                      </a:cubicBezTo>
                      <a:cubicBezTo>
                        <a:pt x="37818" y="111156"/>
                        <a:pt x="29584" y="104646"/>
                        <a:pt x="11471" y="88372"/>
                      </a:cubicBezTo>
                      <a:cubicBezTo>
                        <a:pt x="4884" y="81862"/>
                        <a:pt x="3237" y="83489"/>
                        <a:pt x="1591" y="83489"/>
                      </a:cubicBezTo>
                      <a:cubicBezTo>
                        <a:pt x="-1704" y="83489"/>
                        <a:pt x="-56" y="85116"/>
                        <a:pt x="8177" y="94882"/>
                      </a:cubicBezTo>
                      <a:cubicBezTo>
                        <a:pt x="24644" y="112784"/>
                        <a:pt x="32877" y="119294"/>
                        <a:pt x="41111" y="127432"/>
                      </a:cubicBezTo>
                      <a:cubicBezTo>
                        <a:pt x="49345" y="135569"/>
                        <a:pt x="59225" y="143706"/>
                        <a:pt x="82279" y="161609"/>
                      </a:cubicBezTo>
                      <a:cubicBezTo>
                        <a:pt x="106979" y="179511"/>
                        <a:pt x="131680" y="202297"/>
                        <a:pt x="169554" y="213690"/>
                      </a:cubicBezTo>
                      <a:cubicBezTo>
                        <a:pt x="187668" y="220199"/>
                        <a:pt x="210721" y="220199"/>
                        <a:pt x="230481" y="213690"/>
                      </a:cubicBezTo>
                      <a:cubicBezTo>
                        <a:pt x="250242" y="207179"/>
                        <a:pt x="270002" y="194159"/>
                        <a:pt x="281529" y="176257"/>
                      </a:cubicBezTo>
                      <a:cubicBezTo>
                        <a:pt x="293056" y="158354"/>
                        <a:pt x="297997" y="135569"/>
                        <a:pt x="296350" y="114412"/>
                      </a:cubicBezTo>
                      <a:cubicBezTo>
                        <a:pt x="294703" y="93255"/>
                        <a:pt x="284823" y="72096"/>
                        <a:pt x="273296" y="57449"/>
                      </a:cubicBezTo>
                      <a:cubicBezTo>
                        <a:pt x="261769" y="41175"/>
                        <a:pt x="246948" y="29782"/>
                        <a:pt x="230481" y="21644"/>
                      </a:cubicBezTo>
                      <a:cubicBezTo>
                        <a:pt x="215662" y="13507"/>
                        <a:pt x="199194" y="5369"/>
                        <a:pt x="182727" y="2114"/>
                      </a:cubicBezTo>
                      <a:cubicBezTo>
                        <a:pt x="167083" y="-327"/>
                        <a:pt x="155968" y="-327"/>
                        <a:pt x="147323" y="487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59" name="任意多边形: 形状 1358" descr="5cb7498b-5fef-4765-9b39-2d8b2ea23570"/>
                <p:cNvSpPr/>
                <p:nvPr/>
              </p:nvSpPr>
              <p:spPr>
                <a:xfrm flipH="1">
                  <a:off x="10252030" y="709778"/>
                  <a:ext cx="325995" cy="55590"/>
                </a:xfrm>
                <a:custGeom>
                  <a:avLst/>
                  <a:gdLst>
                    <a:gd name="connsiteX0" fmla="*/ 5533 w 325995"/>
                    <a:gd name="connsiteY0" fmla="*/ 0 h 55590"/>
                    <a:gd name="connsiteX1" fmla="*/ 594 w 325995"/>
                    <a:gd name="connsiteY1" fmla="*/ 3255 h 55590"/>
                    <a:gd name="connsiteX2" fmla="*/ 7181 w 325995"/>
                    <a:gd name="connsiteY2" fmla="*/ 6510 h 55590"/>
                    <a:gd name="connsiteX3" fmla="*/ 54935 w 325995"/>
                    <a:gd name="connsiteY3" fmla="*/ 11393 h 55590"/>
                    <a:gd name="connsiteX4" fmla="*/ 102689 w 325995"/>
                    <a:gd name="connsiteY4" fmla="*/ 17903 h 55590"/>
                    <a:gd name="connsiteX5" fmla="*/ 130683 w 325995"/>
                    <a:gd name="connsiteY5" fmla="*/ 19530 h 55590"/>
                    <a:gd name="connsiteX6" fmla="*/ 158678 w 325995"/>
                    <a:gd name="connsiteY6" fmla="*/ 24413 h 55590"/>
                    <a:gd name="connsiteX7" fmla="*/ 214665 w 325995"/>
                    <a:gd name="connsiteY7" fmla="*/ 27668 h 55590"/>
                    <a:gd name="connsiteX8" fmla="*/ 239365 w 325995"/>
                    <a:gd name="connsiteY8" fmla="*/ 29295 h 55590"/>
                    <a:gd name="connsiteX9" fmla="*/ 260772 w 325995"/>
                    <a:gd name="connsiteY9" fmla="*/ 34178 h 55590"/>
                    <a:gd name="connsiteX10" fmla="*/ 283826 w 325995"/>
                    <a:gd name="connsiteY10" fmla="*/ 39060 h 55590"/>
                    <a:gd name="connsiteX11" fmla="*/ 303587 w 325995"/>
                    <a:gd name="connsiteY11" fmla="*/ 45571 h 55590"/>
                    <a:gd name="connsiteX12" fmla="*/ 324994 w 325995"/>
                    <a:gd name="connsiteY12" fmla="*/ 55335 h 55590"/>
                    <a:gd name="connsiteX13" fmla="*/ 311821 w 325995"/>
                    <a:gd name="connsiteY13" fmla="*/ 35805 h 55590"/>
                    <a:gd name="connsiteX14" fmla="*/ 290413 w 325995"/>
                    <a:gd name="connsiteY14" fmla="*/ 26040 h 55590"/>
                    <a:gd name="connsiteX15" fmla="*/ 264065 w 325995"/>
                    <a:gd name="connsiteY15" fmla="*/ 17903 h 55590"/>
                    <a:gd name="connsiteX16" fmla="*/ 241013 w 325995"/>
                    <a:gd name="connsiteY16" fmla="*/ 13020 h 55590"/>
                    <a:gd name="connsiteX17" fmla="*/ 214665 w 325995"/>
                    <a:gd name="connsiteY17" fmla="*/ 13020 h 55590"/>
                    <a:gd name="connsiteX18" fmla="*/ 158678 w 325995"/>
                    <a:gd name="connsiteY18" fmla="*/ 6510 h 55590"/>
                    <a:gd name="connsiteX19" fmla="*/ 130683 w 325995"/>
                    <a:gd name="connsiteY19" fmla="*/ 6510 h 55590"/>
                    <a:gd name="connsiteX20" fmla="*/ 102689 w 325995"/>
                    <a:gd name="connsiteY20" fmla="*/ 4883 h 55590"/>
                    <a:gd name="connsiteX21" fmla="*/ 53287 w 325995"/>
                    <a:gd name="connsiteY21" fmla="*/ 1627 h 55590"/>
                    <a:gd name="connsiteX22" fmla="*/ 5533 w 325995"/>
                    <a:gd name="connsiteY22" fmla="*/ 0 h 55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5995" h="55590">
                      <a:moveTo>
                        <a:pt x="5533" y="0"/>
                      </a:moveTo>
                      <a:cubicBezTo>
                        <a:pt x="594" y="0"/>
                        <a:pt x="594" y="1627"/>
                        <a:pt x="594" y="3255"/>
                      </a:cubicBezTo>
                      <a:cubicBezTo>
                        <a:pt x="-1053" y="4883"/>
                        <a:pt x="594" y="6510"/>
                        <a:pt x="7181" y="6510"/>
                      </a:cubicBezTo>
                      <a:cubicBezTo>
                        <a:pt x="30235" y="9765"/>
                        <a:pt x="26941" y="8137"/>
                        <a:pt x="54935" y="11393"/>
                      </a:cubicBezTo>
                      <a:cubicBezTo>
                        <a:pt x="69755" y="13020"/>
                        <a:pt x="84575" y="16275"/>
                        <a:pt x="102689" y="17903"/>
                      </a:cubicBezTo>
                      <a:cubicBezTo>
                        <a:pt x="110922" y="17903"/>
                        <a:pt x="120803" y="17903"/>
                        <a:pt x="130683" y="19530"/>
                      </a:cubicBezTo>
                      <a:cubicBezTo>
                        <a:pt x="140563" y="19530"/>
                        <a:pt x="148797" y="22785"/>
                        <a:pt x="158678" y="24413"/>
                      </a:cubicBezTo>
                      <a:cubicBezTo>
                        <a:pt x="178437" y="26040"/>
                        <a:pt x="196551" y="26040"/>
                        <a:pt x="214665" y="27668"/>
                      </a:cubicBezTo>
                      <a:cubicBezTo>
                        <a:pt x="222898" y="29295"/>
                        <a:pt x="231132" y="29295"/>
                        <a:pt x="239365" y="29295"/>
                      </a:cubicBezTo>
                      <a:cubicBezTo>
                        <a:pt x="247599" y="30923"/>
                        <a:pt x="254186" y="34178"/>
                        <a:pt x="260772" y="34178"/>
                      </a:cubicBezTo>
                      <a:cubicBezTo>
                        <a:pt x="273946" y="37433"/>
                        <a:pt x="278886" y="37433"/>
                        <a:pt x="283826" y="39060"/>
                      </a:cubicBezTo>
                      <a:cubicBezTo>
                        <a:pt x="288767" y="40688"/>
                        <a:pt x="293706" y="40688"/>
                        <a:pt x="303587" y="45571"/>
                      </a:cubicBezTo>
                      <a:cubicBezTo>
                        <a:pt x="313467" y="50453"/>
                        <a:pt x="321700" y="56963"/>
                        <a:pt x="324994" y="55335"/>
                      </a:cubicBezTo>
                      <a:cubicBezTo>
                        <a:pt x="328287" y="53708"/>
                        <a:pt x="323348" y="42315"/>
                        <a:pt x="311821" y="35805"/>
                      </a:cubicBezTo>
                      <a:cubicBezTo>
                        <a:pt x="300293" y="29295"/>
                        <a:pt x="297000" y="27668"/>
                        <a:pt x="290413" y="26040"/>
                      </a:cubicBezTo>
                      <a:cubicBezTo>
                        <a:pt x="285473" y="24413"/>
                        <a:pt x="278886" y="21158"/>
                        <a:pt x="264065" y="17903"/>
                      </a:cubicBezTo>
                      <a:cubicBezTo>
                        <a:pt x="257479" y="16275"/>
                        <a:pt x="249245" y="13020"/>
                        <a:pt x="241013" y="13020"/>
                      </a:cubicBezTo>
                      <a:cubicBezTo>
                        <a:pt x="232779" y="11393"/>
                        <a:pt x="224545" y="13020"/>
                        <a:pt x="214665" y="13020"/>
                      </a:cubicBezTo>
                      <a:cubicBezTo>
                        <a:pt x="196551" y="11393"/>
                        <a:pt x="178437" y="8137"/>
                        <a:pt x="158678" y="6510"/>
                      </a:cubicBezTo>
                      <a:cubicBezTo>
                        <a:pt x="148797" y="6510"/>
                        <a:pt x="138917" y="8137"/>
                        <a:pt x="130683" y="6510"/>
                      </a:cubicBezTo>
                      <a:cubicBezTo>
                        <a:pt x="120803" y="6510"/>
                        <a:pt x="112570" y="4883"/>
                        <a:pt x="102689" y="4883"/>
                      </a:cubicBezTo>
                      <a:cubicBezTo>
                        <a:pt x="84575" y="3255"/>
                        <a:pt x="68109" y="3255"/>
                        <a:pt x="53287" y="1627"/>
                      </a:cubicBezTo>
                      <a:cubicBezTo>
                        <a:pt x="25294" y="0"/>
                        <a:pt x="28587" y="1627"/>
                        <a:pt x="553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0" name="任意多边形: 形状 1359" descr="01f0a0f3-80ed-454e-90ad-b5c7bab628a4"/>
                <p:cNvSpPr/>
                <p:nvPr/>
              </p:nvSpPr>
              <p:spPr>
                <a:xfrm flipH="1">
                  <a:off x="10329344" y="719101"/>
                  <a:ext cx="176698" cy="126434"/>
                </a:xfrm>
                <a:custGeom>
                  <a:avLst/>
                  <a:gdLst>
                    <a:gd name="connsiteX0" fmla="*/ 1066 w 176698"/>
                    <a:gd name="connsiteY0" fmla="*/ 444 h 126434"/>
                    <a:gd name="connsiteX1" fmla="*/ 7654 w 176698"/>
                    <a:gd name="connsiteY1" fmla="*/ 15091 h 126434"/>
                    <a:gd name="connsiteX2" fmla="*/ 32354 w 176698"/>
                    <a:gd name="connsiteY2" fmla="*/ 34621 h 126434"/>
                    <a:gd name="connsiteX3" fmla="*/ 43881 w 176698"/>
                    <a:gd name="connsiteY3" fmla="*/ 44387 h 126434"/>
                    <a:gd name="connsiteX4" fmla="*/ 58701 w 176698"/>
                    <a:gd name="connsiteY4" fmla="*/ 52524 h 126434"/>
                    <a:gd name="connsiteX5" fmla="*/ 86695 w 176698"/>
                    <a:gd name="connsiteY5" fmla="*/ 75308 h 126434"/>
                    <a:gd name="connsiteX6" fmla="*/ 103162 w 176698"/>
                    <a:gd name="connsiteY6" fmla="*/ 83445 h 126434"/>
                    <a:gd name="connsiteX7" fmla="*/ 117982 w 176698"/>
                    <a:gd name="connsiteY7" fmla="*/ 93211 h 126434"/>
                    <a:gd name="connsiteX8" fmla="*/ 144329 w 176698"/>
                    <a:gd name="connsiteY8" fmla="*/ 111114 h 126434"/>
                    <a:gd name="connsiteX9" fmla="*/ 170676 w 176698"/>
                    <a:gd name="connsiteY9" fmla="*/ 125761 h 126434"/>
                    <a:gd name="connsiteX10" fmla="*/ 175617 w 176698"/>
                    <a:gd name="connsiteY10" fmla="*/ 124134 h 126434"/>
                    <a:gd name="connsiteX11" fmla="*/ 173970 w 176698"/>
                    <a:gd name="connsiteY11" fmla="*/ 119251 h 126434"/>
                    <a:gd name="connsiteX12" fmla="*/ 149270 w 176698"/>
                    <a:gd name="connsiteY12" fmla="*/ 101348 h 126434"/>
                    <a:gd name="connsiteX13" fmla="*/ 126216 w 176698"/>
                    <a:gd name="connsiteY13" fmla="*/ 80191 h 126434"/>
                    <a:gd name="connsiteX14" fmla="*/ 111395 w 176698"/>
                    <a:gd name="connsiteY14" fmla="*/ 70425 h 126434"/>
                    <a:gd name="connsiteX15" fmla="*/ 98221 w 176698"/>
                    <a:gd name="connsiteY15" fmla="*/ 57407 h 126434"/>
                    <a:gd name="connsiteX16" fmla="*/ 66935 w 176698"/>
                    <a:gd name="connsiteY16" fmla="*/ 37877 h 126434"/>
                    <a:gd name="connsiteX17" fmla="*/ 53760 w 176698"/>
                    <a:gd name="connsiteY17" fmla="*/ 28111 h 126434"/>
                    <a:gd name="connsiteX18" fmla="*/ 42233 w 176698"/>
                    <a:gd name="connsiteY18" fmla="*/ 18347 h 126434"/>
                    <a:gd name="connsiteX19" fmla="*/ 14240 w 176698"/>
                    <a:gd name="connsiteY19" fmla="*/ 3698 h 126434"/>
                    <a:gd name="connsiteX20" fmla="*/ 1066 w 176698"/>
                    <a:gd name="connsiteY20" fmla="*/ 444 h 126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6698" h="126434">
                      <a:moveTo>
                        <a:pt x="1066" y="444"/>
                      </a:moveTo>
                      <a:cubicBezTo>
                        <a:pt x="-2227" y="3698"/>
                        <a:pt x="2713" y="10208"/>
                        <a:pt x="7654" y="15091"/>
                      </a:cubicBezTo>
                      <a:cubicBezTo>
                        <a:pt x="19181" y="24857"/>
                        <a:pt x="17533" y="23228"/>
                        <a:pt x="32354" y="34621"/>
                      </a:cubicBezTo>
                      <a:cubicBezTo>
                        <a:pt x="35647" y="37877"/>
                        <a:pt x="38940" y="41131"/>
                        <a:pt x="43881" y="44387"/>
                      </a:cubicBezTo>
                      <a:cubicBezTo>
                        <a:pt x="48821" y="47641"/>
                        <a:pt x="53760" y="49268"/>
                        <a:pt x="58701" y="52524"/>
                      </a:cubicBezTo>
                      <a:cubicBezTo>
                        <a:pt x="68581" y="59034"/>
                        <a:pt x="76814" y="68798"/>
                        <a:pt x="86695" y="75308"/>
                      </a:cubicBezTo>
                      <a:cubicBezTo>
                        <a:pt x="91635" y="78564"/>
                        <a:pt x="98221" y="80191"/>
                        <a:pt x="103162" y="83445"/>
                      </a:cubicBezTo>
                      <a:cubicBezTo>
                        <a:pt x="108102" y="86701"/>
                        <a:pt x="113041" y="89956"/>
                        <a:pt x="117982" y="93211"/>
                      </a:cubicBezTo>
                      <a:cubicBezTo>
                        <a:pt x="127863" y="99721"/>
                        <a:pt x="136095" y="106231"/>
                        <a:pt x="144329" y="111114"/>
                      </a:cubicBezTo>
                      <a:cubicBezTo>
                        <a:pt x="160796" y="120878"/>
                        <a:pt x="157503" y="119251"/>
                        <a:pt x="170676" y="125761"/>
                      </a:cubicBezTo>
                      <a:cubicBezTo>
                        <a:pt x="173970" y="127388"/>
                        <a:pt x="173970" y="125761"/>
                        <a:pt x="175617" y="124134"/>
                      </a:cubicBezTo>
                      <a:cubicBezTo>
                        <a:pt x="177263" y="122506"/>
                        <a:pt x="177263" y="122506"/>
                        <a:pt x="173970" y="119251"/>
                      </a:cubicBezTo>
                      <a:cubicBezTo>
                        <a:pt x="162443" y="109485"/>
                        <a:pt x="164090" y="112741"/>
                        <a:pt x="149270" y="101348"/>
                      </a:cubicBezTo>
                      <a:cubicBezTo>
                        <a:pt x="142683" y="94838"/>
                        <a:pt x="134449" y="88328"/>
                        <a:pt x="126216" y="80191"/>
                      </a:cubicBezTo>
                      <a:cubicBezTo>
                        <a:pt x="121275" y="76935"/>
                        <a:pt x="116336" y="73681"/>
                        <a:pt x="111395" y="70425"/>
                      </a:cubicBezTo>
                      <a:cubicBezTo>
                        <a:pt x="106455" y="67171"/>
                        <a:pt x="103162" y="60661"/>
                        <a:pt x="98221" y="57407"/>
                      </a:cubicBezTo>
                      <a:cubicBezTo>
                        <a:pt x="88341" y="50897"/>
                        <a:pt x="76814" y="44387"/>
                        <a:pt x="66935" y="37877"/>
                      </a:cubicBezTo>
                      <a:cubicBezTo>
                        <a:pt x="61994" y="34621"/>
                        <a:pt x="57054" y="31367"/>
                        <a:pt x="53760" y="28111"/>
                      </a:cubicBezTo>
                      <a:cubicBezTo>
                        <a:pt x="48821" y="24857"/>
                        <a:pt x="47174" y="19974"/>
                        <a:pt x="42233" y="18347"/>
                      </a:cubicBezTo>
                      <a:cubicBezTo>
                        <a:pt x="27413" y="8581"/>
                        <a:pt x="27413" y="11837"/>
                        <a:pt x="14240" y="3698"/>
                      </a:cubicBezTo>
                      <a:cubicBezTo>
                        <a:pt x="10947" y="2071"/>
                        <a:pt x="4360" y="-1184"/>
                        <a:pt x="1066" y="44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1" name="任意多边形: 形状 1360" descr="28424987-5014-4206-abb3-17beb38beee0"/>
                <p:cNvSpPr/>
                <p:nvPr/>
              </p:nvSpPr>
              <p:spPr>
                <a:xfrm flipH="1">
                  <a:off x="10108121" y="837714"/>
                  <a:ext cx="255921" cy="274645"/>
                </a:xfrm>
                <a:custGeom>
                  <a:avLst/>
                  <a:gdLst>
                    <a:gd name="connsiteX0" fmla="*/ 50289 w 255921"/>
                    <a:gd name="connsiteY0" fmla="*/ 435 h 274645"/>
                    <a:gd name="connsiteX1" fmla="*/ 31969 w 255921"/>
                    <a:gd name="connsiteY1" fmla="*/ 3893 h 274645"/>
                    <a:gd name="connsiteX2" fmla="*/ 79723 w 255921"/>
                    <a:gd name="connsiteY2" fmla="*/ 15286 h 274645"/>
                    <a:gd name="connsiteX3" fmla="*/ 124185 w 255921"/>
                    <a:gd name="connsiteY3" fmla="*/ 31561 h 274645"/>
                    <a:gd name="connsiteX4" fmla="*/ 170292 w 255921"/>
                    <a:gd name="connsiteY4" fmla="*/ 60857 h 274645"/>
                    <a:gd name="connsiteX5" fmla="*/ 201579 w 255921"/>
                    <a:gd name="connsiteY5" fmla="*/ 98288 h 274645"/>
                    <a:gd name="connsiteX6" fmla="*/ 227927 w 255921"/>
                    <a:gd name="connsiteY6" fmla="*/ 145486 h 274645"/>
                    <a:gd name="connsiteX7" fmla="*/ 236160 w 255921"/>
                    <a:gd name="connsiteY7" fmla="*/ 202449 h 274645"/>
                    <a:gd name="connsiteX8" fmla="*/ 216400 w 255921"/>
                    <a:gd name="connsiteY8" fmla="*/ 249646 h 274645"/>
                    <a:gd name="connsiteX9" fmla="*/ 163705 w 255921"/>
                    <a:gd name="connsiteY9" fmla="*/ 251274 h 274645"/>
                    <a:gd name="connsiteX10" fmla="*/ 112658 w 255921"/>
                    <a:gd name="connsiteY10" fmla="*/ 221979 h 274645"/>
                    <a:gd name="connsiteX11" fmla="*/ 41850 w 255921"/>
                    <a:gd name="connsiteY11" fmla="*/ 142231 h 274645"/>
                    <a:gd name="connsiteX12" fmla="*/ 18796 w 255921"/>
                    <a:gd name="connsiteY12" fmla="*/ 91778 h 274645"/>
                    <a:gd name="connsiteX13" fmla="*/ 7269 w 255921"/>
                    <a:gd name="connsiteY13" fmla="*/ 46209 h 274645"/>
                    <a:gd name="connsiteX14" fmla="*/ 2328 w 255921"/>
                    <a:gd name="connsiteY14" fmla="*/ 34816 h 274645"/>
                    <a:gd name="connsiteX15" fmla="*/ 682 w 255921"/>
                    <a:gd name="connsiteY15" fmla="*/ 49464 h 274645"/>
                    <a:gd name="connsiteX16" fmla="*/ 10562 w 255921"/>
                    <a:gd name="connsiteY16" fmla="*/ 98288 h 274645"/>
                    <a:gd name="connsiteX17" fmla="*/ 33616 w 255921"/>
                    <a:gd name="connsiteY17" fmla="*/ 150369 h 274645"/>
                    <a:gd name="connsiteX18" fmla="*/ 102777 w 255921"/>
                    <a:gd name="connsiteY18" fmla="*/ 233372 h 274645"/>
                    <a:gd name="connsiteX19" fmla="*/ 158766 w 255921"/>
                    <a:gd name="connsiteY19" fmla="*/ 264294 h 274645"/>
                    <a:gd name="connsiteX20" fmla="*/ 191700 w 255921"/>
                    <a:gd name="connsiteY20" fmla="*/ 274059 h 274645"/>
                    <a:gd name="connsiteX21" fmla="*/ 227927 w 255921"/>
                    <a:gd name="connsiteY21" fmla="*/ 267549 h 274645"/>
                    <a:gd name="connsiteX22" fmla="*/ 250981 w 255921"/>
                    <a:gd name="connsiteY22" fmla="*/ 236626 h 274645"/>
                    <a:gd name="connsiteX23" fmla="*/ 255921 w 255921"/>
                    <a:gd name="connsiteY23" fmla="*/ 202449 h 274645"/>
                    <a:gd name="connsiteX24" fmla="*/ 244393 w 255921"/>
                    <a:gd name="connsiteY24" fmla="*/ 138976 h 274645"/>
                    <a:gd name="connsiteX25" fmla="*/ 218046 w 255921"/>
                    <a:gd name="connsiteY25" fmla="*/ 86897 h 274645"/>
                    <a:gd name="connsiteX26" fmla="*/ 183466 w 255921"/>
                    <a:gd name="connsiteY26" fmla="*/ 44581 h 274645"/>
                    <a:gd name="connsiteX27" fmla="*/ 132419 w 255921"/>
                    <a:gd name="connsiteY27" fmla="*/ 13659 h 274645"/>
                    <a:gd name="connsiteX28" fmla="*/ 84663 w 255921"/>
                    <a:gd name="connsiteY28" fmla="*/ 639 h 274645"/>
                    <a:gd name="connsiteX29" fmla="*/ 50289 w 255921"/>
                    <a:gd name="connsiteY29" fmla="*/ 435 h 274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55921" h="274645">
                      <a:moveTo>
                        <a:pt x="50289" y="435"/>
                      </a:moveTo>
                      <a:cubicBezTo>
                        <a:pt x="40614" y="1046"/>
                        <a:pt x="33616" y="2266"/>
                        <a:pt x="31969" y="3893"/>
                      </a:cubicBezTo>
                      <a:cubicBezTo>
                        <a:pt x="28676" y="8776"/>
                        <a:pt x="53376" y="8776"/>
                        <a:pt x="79723" y="15286"/>
                      </a:cubicBezTo>
                      <a:cubicBezTo>
                        <a:pt x="104424" y="21796"/>
                        <a:pt x="114304" y="26679"/>
                        <a:pt x="124185" y="31561"/>
                      </a:cubicBezTo>
                      <a:cubicBezTo>
                        <a:pt x="134065" y="36444"/>
                        <a:pt x="147239" y="41326"/>
                        <a:pt x="170292" y="60857"/>
                      </a:cubicBezTo>
                      <a:cubicBezTo>
                        <a:pt x="181819" y="70621"/>
                        <a:pt x="191700" y="83641"/>
                        <a:pt x="201579" y="98288"/>
                      </a:cubicBezTo>
                      <a:cubicBezTo>
                        <a:pt x="211459" y="112936"/>
                        <a:pt x="221340" y="127584"/>
                        <a:pt x="227927" y="145486"/>
                      </a:cubicBezTo>
                      <a:cubicBezTo>
                        <a:pt x="234513" y="163389"/>
                        <a:pt x="236160" y="182919"/>
                        <a:pt x="236160" y="202449"/>
                      </a:cubicBezTo>
                      <a:cubicBezTo>
                        <a:pt x="236160" y="221979"/>
                        <a:pt x="229574" y="241509"/>
                        <a:pt x="216400" y="249646"/>
                      </a:cubicBezTo>
                      <a:cubicBezTo>
                        <a:pt x="203226" y="259411"/>
                        <a:pt x="181819" y="257784"/>
                        <a:pt x="163705" y="251274"/>
                      </a:cubicBezTo>
                      <a:cubicBezTo>
                        <a:pt x="145592" y="243136"/>
                        <a:pt x="127478" y="233372"/>
                        <a:pt x="112658" y="221979"/>
                      </a:cubicBezTo>
                      <a:cubicBezTo>
                        <a:pt x="81370" y="199193"/>
                        <a:pt x="58316" y="169899"/>
                        <a:pt x="41850" y="142231"/>
                      </a:cubicBezTo>
                      <a:cubicBezTo>
                        <a:pt x="27030" y="116191"/>
                        <a:pt x="22089" y="103171"/>
                        <a:pt x="18796" y="91778"/>
                      </a:cubicBezTo>
                      <a:cubicBezTo>
                        <a:pt x="15503" y="80387"/>
                        <a:pt x="12208" y="70621"/>
                        <a:pt x="7269" y="46209"/>
                      </a:cubicBezTo>
                      <a:cubicBezTo>
                        <a:pt x="5622" y="36444"/>
                        <a:pt x="3976" y="36444"/>
                        <a:pt x="2328" y="34816"/>
                      </a:cubicBezTo>
                      <a:cubicBezTo>
                        <a:pt x="682" y="31561"/>
                        <a:pt x="-965" y="34816"/>
                        <a:pt x="682" y="49464"/>
                      </a:cubicBezTo>
                      <a:cubicBezTo>
                        <a:pt x="3976" y="75504"/>
                        <a:pt x="7269" y="86897"/>
                        <a:pt x="10562" y="98288"/>
                      </a:cubicBezTo>
                      <a:cubicBezTo>
                        <a:pt x="13855" y="109681"/>
                        <a:pt x="18796" y="122701"/>
                        <a:pt x="33616" y="150369"/>
                      </a:cubicBezTo>
                      <a:cubicBezTo>
                        <a:pt x="48436" y="178036"/>
                        <a:pt x="69843" y="208959"/>
                        <a:pt x="102777" y="233372"/>
                      </a:cubicBezTo>
                      <a:cubicBezTo>
                        <a:pt x="119244" y="246391"/>
                        <a:pt x="139005" y="256156"/>
                        <a:pt x="158766" y="264294"/>
                      </a:cubicBezTo>
                      <a:cubicBezTo>
                        <a:pt x="168646" y="267549"/>
                        <a:pt x="180173" y="272431"/>
                        <a:pt x="191700" y="274059"/>
                      </a:cubicBezTo>
                      <a:cubicBezTo>
                        <a:pt x="203226" y="275686"/>
                        <a:pt x="216400" y="274059"/>
                        <a:pt x="227927" y="267549"/>
                      </a:cubicBezTo>
                      <a:cubicBezTo>
                        <a:pt x="239454" y="261039"/>
                        <a:pt x="246040" y="248019"/>
                        <a:pt x="250981" y="236626"/>
                      </a:cubicBezTo>
                      <a:cubicBezTo>
                        <a:pt x="254274" y="225233"/>
                        <a:pt x="255921" y="213842"/>
                        <a:pt x="255921" y="202449"/>
                      </a:cubicBezTo>
                      <a:cubicBezTo>
                        <a:pt x="255921" y="179663"/>
                        <a:pt x="250981" y="158506"/>
                        <a:pt x="244393" y="138976"/>
                      </a:cubicBezTo>
                      <a:cubicBezTo>
                        <a:pt x="237806" y="119446"/>
                        <a:pt x="229574" y="103171"/>
                        <a:pt x="218046" y="86897"/>
                      </a:cubicBezTo>
                      <a:cubicBezTo>
                        <a:pt x="208166" y="70621"/>
                        <a:pt x="196639" y="55974"/>
                        <a:pt x="183466" y="44581"/>
                      </a:cubicBezTo>
                      <a:cubicBezTo>
                        <a:pt x="157119" y="23424"/>
                        <a:pt x="143944" y="18541"/>
                        <a:pt x="132419" y="13659"/>
                      </a:cubicBezTo>
                      <a:cubicBezTo>
                        <a:pt x="120890" y="8776"/>
                        <a:pt x="111011" y="5521"/>
                        <a:pt x="84663" y="639"/>
                      </a:cubicBezTo>
                      <a:cubicBezTo>
                        <a:pt x="72313" y="-175"/>
                        <a:pt x="59963" y="-175"/>
                        <a:pt x="50289" y="435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2" name="任意多边形: 形状 1361" descr="f6f5c3a7-4edf-43fa-a94b-9ec88668d8b5"/>
                <p:cNvSpPr/>
                <p:nvPr/>
              </p:nvSpPr>
              <p:spPr>
                <a:xfrm flipH="1">
                  <a:off x="10366975" y="712360"/>
                  <a:ext cx="216381" cy="171562"/>
                </a:xfrm>
                <a:custGeom>
                  <a:avLst/>
                  <a:gdLst>
                    <a:gd name="connsiteX0" fmla="*/ 5925 w 216381"/>
                    <a:gd name="connsiteY0" fmla="*/ 674 h 171562"/>
                    <a:gd name="connsiteX1" fmla="*/ 985 w 216381"/>
                    <a:gd name="connsiteY1" fmla="*/ 2302 h 171562"/>
                    <a:gd name="connsiteX2" fmla="*/ 4278 w 216381"/>
                    <a:gd name="connsiteY2" fmla="*/ 7184 h 171562"/>
                    <a:gd name="connsiteX3" fmla="*/ 38859 w 216381"/>
                    <a:gd name="connsiteY3" fmla="*/ 26714 h 171562"/>
                    <a:gd name="connsiteX4" fmla="*/ 70146 w 216381"/>
                    <a:gd name="connsiteY4" fmla="*/ 49499 h 171562"/>
                    <a:gd name="connsiteX5" fmla="*/ 89906 w 216381"/>
                    <a:gd name="connsiteY5" fmla="*/ 62519 h 171562"/>
                    <a:gd name="connsiteX6" fmla="*/ 106374 w 216381"/>
                    <a:gd name="connsiteY6" fmla="*/ 78795 h 171562"/>
                    <a:gd name="connsiteX7" fmla="*/ 142601 w 216381"/>
                    <a:gd name="connsiteY7" fmla="*/ 106462 h 171562"/>
                    <a:gd name="connsiteX8" fmla="*/ 157421 w 216381"/>
                    <a:gd name="connsiteY8" fmla="*/ 119482 h 171562"/>
                    <a:gd name="connsiteX9" fmla="*/ 168948 w 216381"/>
                    <a:gd name="connsiteY9" fmla="*/ 134129 h 171562"/>
                    <a:gd name="connsiteX10" fmla="*/ 196943 w 216381"/>
                    <a:gd name="connsiteY10" fmla="*/ 160169 h 171562"/>
                    <a:gd name="connsiteX11" fmla="*/ 215056 w 216381"/>
                    <a:gd name="connsiteY11" fmla="*/ 171562 h 171562"/>
                    <a:gd name="connsiteX12" fmla="*/ 210116 w 216381"/>
                    <a:gd name="connsiteY12" fmla="*/ 152032 h 171562"/>
                    <a:gd name="connsiteX13" fmla="*/ 183768 w 216381"/>
                    <a:gd name="connsiteY13" fmla="*/ 121109 h 171562"/>
                    <a:gd name="connsiteX14" fmla="*/ 170595 w 216381"/>
                    <a:gd name="connsiteY14" fmla="*/ 106462 h 171562"/>
                    <a:gd name="connsiteX15" fmla="*/ 152481 w 216381"/>
                    <a:gd name="connsiteY15" fmla="*/ 93442 h 171562"/>
                    <a:gd name="connsiteX16" fmla="*/ 117901 w 216381"/>
                    <a:gd name="connsiteY16" fmla="*/ 62519 h 171562"/>
                    <a:gd name="connsiteX17" fmla="*/ 98140 w 216381"/>
                    <a:gd name="connsiteY17" fmla="*/ 51127 h 171562"/>
                    <a:gd name="connsiteX18" fmla="*/ 78379 w 216381"/>
                    <a:gd name="connsiteY18" fmla="*/ 38107 h 171562"/>
                    <a:gd name="connsiteX19" fmla="*/ 42152 w 216381"/>
                    <a:gd name="connsiteY19" fmla="*/ 16949 h 171562"/>
                    <a:gd name="connsiteX20" fmla="*/ 5925 w 216381"/>
                    <a:gd name="connsiteY20" fmla="*/ 674 h 171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16381" h="171562">
                      <a:moveTo>
                        <a:pt x="5925" y="674"/>
                      </a:moveTo>
                      <a:cubicBezTo>
                        <a:pt x="2631" y="-953"/>
                        <a:pt x="985" y="674"/>
                        <a:pt x="985" y="2302"/>
                      </a:cubicBezTo>
                      <a:cubicBezTo>
                        <a:pt x="-661" y="3929"/>
                        <a:pt x="-661" y="5557"/>
                        <a:pt x="4278" y="7184"/>
                      </a:cubicBezTo>
                      <a:cubicBezTo>
                        <a:pt x="20746" y="16949"/>
                        <a:pt x="19098" y="13694"/>
                        <a:pt x="38859" y="26714"/>
                      </a:cubicBezTo>
                      <a:cubicBezTo>
                        <a:pt x="48739" y="33224"/>
                        <a:pt x="58619" y="41362"/>
                        <a:pt x="70146" y="49499"/>
                      </a:cubicBezTo>
                      <a:cubicBezTo>
                        <a:pt x="76733" y="54382"/>
                        <a:pt x="83320" y="57637"/>
                        <a:pt x="89906" y="62519"/>
                      </a:cubicBezTo>
                      <a:cubicBezTo>
                        <a:pt x="96494" y="67402"/>
                        <a:pt x="101433" y="73912"/>
                        <a:pt x="106374" y="78795"/>
                      </a:cubicBezTo>
                      <a:cubicBezTo>
                        <a:pt x="117901" y="88559"/>
                        <a:pt x="132721" y="96696"/>
                        <a:pt x="142601" y="106462"/>
                      </a:cubicBezTo>
                      <a:cubicBezTo>
                        <a:pt x="147541" y="111345"/>
                        <a:pt x="152481" y="116226"/>
                        <a:pt x="157421" y="119482"/>
                      </a:cubicBezTo>
                      <a:cubicBezTo>
                        <a:pt x="162362" y="124364"/>
                        <a:pt x="165655" y="130874"/>
                        <a:pt x="168948" y="134129"/>
                      </a:cubicBezTo>
                      <a:cubicBezTo>
                        <a:pt x="185416" y="150404"/>
                        <a:pt x="183768" y="145522"/>
                        <a:pt x="196943" y="160169"/>
                      </a:cubicBezTo>
                      <a:cubicBezTo>
                        <a:pt x="205176" y="166679"/>
                        <a:pt x="211763" y="171562"/>
                        <a:pt x="215056" y="171562"/>
                      </a:cubicBezTo>
                      <a:cubicBezTo>
                        <a:pt x="218349" y="169934"/>
                        <a:pt x="215056" y="160169"/>
                        <a:pt x="210116" y="152032"/>
                      </a:cubicBezTo>
                      <a:cubicBezTo>
                        <a:pt x="196943" y="137384"/>
                        <a:pt x="200236" y="139012"/>
                        <a:pt x="183768" y="121109"/>
                      </a:cubicBezTo>
                      <a:cubicBezTo>
                        <a:pt x="178829" y="116226"/>
                        <a:pt x="175535" y="111345"/>
                        <a:pt x="170595" y="106462"/>
                      </a:cubicBezTo>
                      <a:cubicBezTo>
                        <a:pt x="165655" y="101579"/>
                        <a:pt x="159068" y="98325"/>
                        <a:pt x="152481" y="93442"/>
                      </a:cubicBezTo>
                      <a:cubicBezTo>
                        <a:pt x="140954" y="83676"/>
                        <a:pt x="131074" y="70656"/>
                        <a:pt x="117901" y="62519"/>
                      </a:cubicBezTo>
                      <a:cubicBezTo>
                        <a:pt x="111313" y="57637"/>
                        <a:pt x="103081" y="54382"/>
                        <a:pt x="98140" y="51127"/>
                      </a:cubicBezTo>
                      <a:cubicBezTo>
                        <a:pt x="91554" y="46244"/>
                        <a:pt x="84966" y="41362"/>
                        <a:pt x="78379" y="38107"/>
                      </a:cubicBezTo>
                      <a:cubicBezTo>
                        <a:pt x="65206" y="29969"/>
                        <a:pt x="53679" y="21832"/>
                        <a:pt x="42152" y="16949"/>
                      </a:cubicBezTo>
                      <a:cubicBezTo>
                        <a:pt x="20746" y="7184"/>
                        <a:pt x="24039" y="8812"/>
                        <a:pt x="5925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3" name="任意多边形: 形状 1362" descr="f4b06eac-5e3f-4d32-a727-7186cbf2a2e5"/>
                <p:cNvSpPr/>
                <p:nvPr/>
              </p:nvSpPr>
              <p:spPr>
                <a:xfrm flipH="1">
                  <a:off x="10373652" y="890431"/>
                  <a:ext cx="73689" cy="26764"/>
                </a:xfrm>
                <a:custGeom>
                  <a:avLst/>
                  <a:gdLst>
                    <a:gd name="connsiteX0" fmla="*/ 14820 w 73689"/>
                    <a:gd name="connsiteY0" fmla="*/ 0 h 26764"/>
                    <a:gd name="connsiteX1" fmla="*/ 3293 w 73689"/>
                    <a:gd name="connsiteY1" fmla="*/ 3255 h 26764"/>
                    <a:gd name="connsiteX2" fmla="*/ 0 w 73689"/>
                    <a:gd name="connsiteY2" fmla="*/ 11393 h 26764"/>
                    <a:gd name="connsiteX3" fmla="*/ 4940 w 73689"/>
                    <a:gd name="connsiteY3" fmla="*/ 19531 h 26764"/>
                    <a:gd name="connsiteX4" fmla="*/ 14820 w 73689"/>
                    <a:gd name="connsiteY4" fmla="*/ 21158 h 26764"/>
                    <a:gd name="connsiteX5" fmla="*/ 19761 w 73689"/>
                    <a:gd name="connsiteY5" fmla="*/ 22785 h 26764"/>
                    <a:gd name="connsiteX6" fmla="*/ 24700 w 73689"/>
                    <a:gd name="connsiteY6" fmla="*/ 21158 h 26764"/>
                    <a:gd name="connsiteX7" fmla="*/ 36227 w 73689"/>
                    <a:gd name="connsiteY7" fmla="*/ 24413 h 26764"/>
                    <a:gd name="connsiteX8" fmla="*/ 42814 w 73689"/>
                    <a:gd name="connsiteY8" fmla="*/ 22785 h 26764"/>
                    <a:gd name="connsiteX9" fmla="*/ 49401 w 73689"/>
                    <a:gd name="connsiteY9" fmla="*/ 24413 h 26764"/>
                    <a:gd name="connsiteX10" fmla="*/ 59281 w 73689"/>
                    <a:gd name="connsiteY10" fmla="*/ 26041 h 26764"/>
                    <a:gd name="connsiteX11" fmla="*/ 70808 w 73689"/>
                    <a:gd name="connsiteY11" fmla="*/ 26041 h 26764"/>
                    <a:gd name="connsiteX12" fmla="*/ 72455 w 73689"/>
                    <a:gd name="connsiteY12" fmla="*/ 22785 h 26764"/>
                    <a:gd name="connsiteX13" fmla="*/ 72455 w 73689"/>
                    <a:gd name="connsiteY13" fmla="*/ 19531 h 26764"/>
                    <a:gd name="connsiteX14" fmla="*/ 62574 w 73689"/>
                    <a:gd name="connsiteY14" fmla="*/ 14648 h 26764"/>
                    <a:gd name="connsiteX15" fmla="*/ 52694 w 73689"/>
                    <a:gd name="connsiteY15" fmla="*/ 8137 h 26764"/>
                    <a:gd name="connsiteX16" fmla="*/ 46108 w 73689"/>
                    <a:gd name="connsiteY16" fmla="*/ 6510 h 26764"/>
                    <a:gd name="connsiteX17" fmla="*/ 39520 w 73689"/>
                    <a:gd name="connsiteY17" fmla="*/ 3255 h 26764"/>
                    <a:gd name="connsiteX18" fmla="*/ 26347 w 73689"/>
                    <a:gd name="connsiteY18" fmla="*/ 3255 h 26764"/>
                    <a:gd name="connsiteX19" fmla="*/ 19761 w 73689"/>
                    <a:gd name="connsiteY19" fmla="*/ 3255 h 26764"/>
                    <a:gd name="connsiteX20" fmla="*/ 14820 w 73689"/>
                    <a:gd name="connsiteY20" fmla="*/ 0 h 2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3689" h="26764">
                      <a:moveTo>
                        <a:pt x="14820" y="0"/>
                      </a:moveTo>
                      <a:cubicBezTo>
                        <a:pt x="8234" y="0"/>
                        <a:pt x="9880" y="3255"/>
                        <a:pt x="3293" y="3255"/>
                      </a:cubicBezTo>
                      <a:cubicBezTo>
                        <a:pt x="1647" y="6510"/>
                        <a:pt x="0" y="8137"/>
                        <a:pt x="0" y="11393"/>
                      </a:cubicBezTo>
                      <a:cubicBezTo>
                        <a:pt x="0" y="14648"/>
                        <a:pt x="1647" y="17903"/>
                        <a:pt x="4940" y="19531"/>
                      </a:cubicBezTo>
                      <a:cubicBezTo>
                        <a:pt x="9880" y="21158"/>
                        <a:pt x="9880" y="21158"/>
                        <a:pt x="14820" y="21158"/>
                      </a:cubicBezTo>
                      <a:cubicBezTo>
                        <a:pt x="16467" y="21158"/>
                        <a:pt x="18113" y="22785"/>
                        <a:pt x="19761" y="22785"/>
                      </a:cubicBezTo>
                      <a:cubicBezTo>
                        <a:pt x="21407" y="22785"/>
                        <a:pt x="23054" y="21158"/>
                        <a:pt x="24700" y="21158"/>
                      </a:cubicBezTo>
                      <a:cubicBezTo>
                        <a:pt x="27994" y="21158"/>
                        <a:pt x="32934" y="24413"/>
                        <a:pt x="36227" y="24413"/>
                      </a:cubicBezTo>
                      <a:cubicBezTo>
                        <a:pt x="37874" y="24413"/>
                        <a:pt x="41167" y="22785"/>
                        <a:pt x="42814" y="22785"/>
                      </a:cubicBezTo>
                      <a:cubicBezTo>
                        <a:pt x="44460" y="22785"/>
                        <a:pt x="46108" y="24413"/>
                        <a:pt x="49401" y="24413"/>
                      </a:cubicBezTo>
                      <a:cubicBezTo>
                        <a:pt x="52694" y="24413"/>
                        <a:pt x="55987" y="26041"/>
                        <a:pt x="59281" y="26041"/>
                      </a:cubicBezTo>
                      <a:cubicBezTo>
                        <a:pt x="65867" y="27668"/>
                        <a:pt x="64221" y="26041"/>
                        <a:pt x="70808" y="26041"/>
                      </a:cubicBezTo>
                      <a:cubicBezTo>
                        <a:pt x="72455" y="26041"/>
                        <a:pt x="72455" y="24413"/>
                        <a:pt x="72455" y="22785"/>
                      </a:cubicBezTo>
                      <a:cubicBezTo>
                        <a:pt x="74101" y="21158"/>
                        <a:pt x="74101" y="19531"/>
                        <a:pt x="72455" y="19531"/>
                      </a:cubicBezTo>
                      <a:cubicBezTo>
                        <a:pt x="67514" y="16275"/>
                        <a:pt x="69162" y="17903"/>
                        <a:pt x="62574" y="14648"/>
                      </a:cubicBezTo>
                      <a:cubicBezTo>
                        <a:pt x="59281" y="13020"/>
                        <a:pt x="55987" y="9765"/>
                        <a:pt x="52694" y="8137"/>
                      </a:cubicBezTo>
                      <a:cubicBezTo>
                        <a:pt x="51047" y="8137"/>
                        <a:pt x="47754" y="8137"/>
                        <a:pt x="46108" y="6510"/>
                      </a:cubicBezTo>
                      <a:cubicBezTo>
                        <a:pt x="44460" y="6510"/>
                        <a:pt x="42814" y="3255"/>
                        <a:pt x="39520" y="3255"/>
                      </a:cubicBezTo>
                      <a:cubicBezTo>
                        <a:pt x="34581" y="1627"/>
                        <a:pt x="29640" y="3255"/>
                        <a:pt x="26347" y="3255"/>
                      </a:cubicBezTo>
                      <a:cubicBezTo>
                        <a:pt x="24700" y="3255"/>
                        <a:pt x="23054" y="3255"/>
                        <a:pt x="19761" y="3255"/>
                      </a:cubicBezTo>
                      <a:cubicBezTo>
                        <a:pt x="18113" y="3255"/>
                        <a:pt x="16467" y="0"/>
                        <a:pt x="1482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4" name="任意多边形: 形状 1363" descr="8670f148-8a4b-46dc-b1ec-ce02d2c3c698"/>
                <p:cNvSpPr/>
                <p:nvPr/>
              </p:nvSpPr>
              <p:spPr>
                <a:xfrm flipH="1">
                  <a:off x="10234918" y="917976"/>
                  <a:ext cx="266764" cy="245469"/>
                </a:xfrm>
                <a:custGeom>
                  <a:avLst/>
                  <a:gdLst>
                    <a:gd name="connsiteX0" fmla="*/ 8234 w 266764"/>
                    <a:gd name="connsiteY0" fmla="*/ 124 h 245469"/>
                    <a:gd name="connsiteX1" fmla="*/ 0 w 266764"/>
                    <a:gd name="connsiteY1" fmla="*/ 29419 h 245469"/>
                    <a:gd name="connsiteX2" fmla="*/ 3293 w 266764"/>
                    <a:gd name="connsiteY2" fmla="*/ 58714 h 245469"/>
                    <a:gd name="connsiteX3" fmla="*/ 11527 w 266764"/>
                    <a:gd name="connsiteY3" fmla="*/ 92891 h 245469"/>
                    <a:gd name="connsiteX4" fmla="*/ 21407 w 266764"/>
                    <a:gd name="connsiteY4" fmla="*/ 123814 h 245469"/>
                    <a:gd name="connsiteX5" fmla="*/ 41167 w 266764"/>
                    <a:gd name="connsiteY5" fmla="*/ 153109 h 245469"/>
                    <a:gd name="connsiteX6" fmla="*/ 92215 w 266764"/>
                    <a:gd name="connsiteY6" fmla="*/ 211699 h 245469"/>
                    <a:gd name="connsiteX7" fmla="*/ 126795 w 266764"/>
                    <a:gd name="connsiteY7" fmla="*/ 231229 h 245469"/>
                    <a:gd name="connsiteX8" fmla="*/ 164670 w 266764"/>
                    <a:gd name="connsiteY8" fmla="*/ 244249 h 245469"/>
                    <a:gd name="connsiteX9" fmla="*/ 202544 w 266764"/>
                    <a:gd name="connsiteY9" fmla="*/ 244249 h 245469"/>
                    <a:gd name="connsiteX10" fmla="*/ 233830 w 266764"/>
                    <a:gd name="connsiteY10" fmla="*/ 231229 h 245469"/>
                    <a:gd name="connsiteX11" fmla="*/ 258531 w 266764"/>
                    <a:gd name="connsiteY11" fmla="*/ 205189 h 245469"/>
                    <a:gd name="connsiteX12" fmla="*/ 266764 w 266764"/>
                    <a:gd name="connsiteY12" fmla="*/ 175894 h 245469"/>
                    <a:gd name="connsiteX13" fmla="*/ 263472 w 266764"/>
                    <a:gd name="connsiteY13" fmla="*/ 167757 h 245469"/>
                    <a:gd name="connsiteX14" fmla="*/ 260178 w 266764"/>
                    <a:gd name="connsiteY14" fmla="*/ 175894 h 245469"/>
                    <a:gd name="connsiteX15" fmla="*/ 250298 w 266764"/>
                    <a:gd name="connsiteY15" fmla="*/ 201934 h 245469"/>
                    <a:gd name="connsiteX16" fmla="*/ 225597 w 266764"/>
                    <a:gd name="connsiteY16" fmla="*/ 224719 h 245469"/>
                    <a:gd name="connsiteX17" fmla="*/ 166316 w 266764"/>
                    <a:gd name="connsiteY17" fmla="*/ 231229 h 245469"/>
                    <a:gd name="connsiteX18" fmla="*/ 133382 w 266764"/>
                    <a:gd name="connsiteY18" fmla="*/ 221463 h 245469"/>
                    <a:gd name="connsiteX19" fmla="*/ 103742 w 266764"/>
                    <a:gd name="connsiteY19" fmla="*/ 200306 h 245469"/>
                    <a:gd name="connsiteX20" fmla="*/ 52694 w 266764"/>
                    <a:gd name="connsiteY20" fmla="*/ 148227 h 245469"/>
                    <a:gd name="connsiteX21" fmla="*/ 36227 w 266764"/>
                    <a:gd name="connsiteY21" fmla="*/ 120559 h 245469"/>
                    <a:gd name="connsiteX22" fmla="*/ 26347 w 266764"/>
                    <a:gd name="connsiteY22" fmla="*/ 91264 h 245469"/>
                    <a:gd name="connsiteX23" fmla="*/ 16467 w 266764"/>
                    <a:gd name="connsiteY23" fmla="*/ 60341 h 245469"/>
                    <a:gd name="connsiteX24" fmla="*/ 11527 w 266764"/>
                    <a:gd name="connsiteY24" fmla="*/ 32674 h 245469"/>
                    <a:gd name="connsiteX25" fmla="*/ 8234 w 266764"/>
                    <a:gd name="connsiteY25" fmla="*/ 124 h 245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66764" h="245469">
                      <a:moveTo>
                        <a:pt x="8234" y="124"/>
                      </a:moveTo>
                      <a:cubicBezTo>
                        <a:pt x="4940" y="-1504"/>
                        <a:pt x="0" y="13144"/>
                        <a:pt x="0" y="29419"/>
                      </a:cubicBezTo>
                      <a:cubicBezTo>
                        <a:pt x="0" y="45694"/>
                        <a:pt x="1646" y="52204"/>
                        <a:pt x="3293" y="58714"/>
                      </a:cubicBezTo>
                      <a:cubicBezTo>
                        <a:pt x="4940" y="65224"/>
                        <a:pt x="4940" y="73361"/>
                        <a:pt x="11527" y="92891"/>
                      </a:cubicBezTo>
                      <a:cubicBezTo>
                        <a:pt x="14820" y="102657"/>
                        <a:pt x="16467" y="112421"/>
                        <a:pt x="21407" y="123814"/>
                      </a:cubicBezTo>
                      <a:cubicBezTo>
                        <a:pt x="26347" y="133579"/>
                        <a:pt x="34580" y="143344"/>
                        <a:pt x="41167" y="153109"/>
                      </a:cubicBezTo>
                      <a:cubicBezTo>
                        <a:pt x="54340" y="172639"/>
                        <a:pt x="70808" y="195424"/>
                        <a:pt x="92215" y="211699"/>
                      </a:cubicBezTo>
                      <a:cubicBezTo>
                        <a:pt x="102094" y="219836"/>
                        <a:pt x="115269" y="224719"/>
                        <a:pt x="126795" y="231229"/>
                      </a:cubicBezTo>
                      <a:cubicBezTo>
                        <a:pt x="138322" y="236112"/>
                        <a:pt x="151495" y="240993"/>
                        <a:pt x="164670" y="244249"/>
                      </a:cubicBezTo>
                      <a:cubicBezTo>
                        <a:pt x="177843" y="245876"/>
                        <a:pt x="189370" y="245876"/>
                        <a:pt x="202544" y="244249"/>
                      </a:cubicBezTo>
                      <a:cubicBezTo>
                        <a:pt x="214071" y="242622"/>
                        <a:pt x="225597" y="237739"/>
                        <a:pt x="233830" y="231229"/>
                      </a:cubicBezTo>
                      <a:cubicBezTo>
                        <a:pt x="250298" y="219836"/>
                        <a:pt x="255238" y="211699"/>
                        <a:pt x="258531" y="205189"/>
                      </a:cubicBezTo>
                      <a:cubicBezTo>
                        <a:pt x="261825" y="198679"/>
                        <a:pt x="265118" y="192169"/>
                        <a:pt x="266764" y="175894"/>
                      </a:cubicBezTo>
                      <a:cubicBezTo>
                        <a:pt x="266764" y="169384"/>
                        <a:pt x="265118" y="169384"/>
                        <a:pt x="263472" y="167757"/>
                      </a:cubicBezTo>
                      <a:cubicBezTo>
                        <a:pt x="261825" y="166129"/>
                        <a:pt x="260178" y="167757"/>
                        <a:pt x="260178" y="175894"/>
                      </a:cubicBezTo>
                      <a:cubicBezTo>
                        <a:pt x="256884" y="190542"/>
                        <a:pt x="253591" y="195424"/>
                        <a:pt x="250298" y="201934"/>
                      </a:cubicBezTo>
                      <a:cubicBezTo>
                        <a:pt x="247004" y="206816"/>
                        <a:pt x="242064" y="214953"/>
                        <a:pt x="225597" y="224719"/>
                      </a:cubicBezTo>
                      <a:cubicBezTo>
                        <a:pt x="209130" y="234483"/>
                        <a:pt x="189370" y="236112"/>
                        <a:pt x="166316" y="231229"/>
                      </a:cubicBezTo>
                      <a:cubicBezTo>
                        <a:pt x="154790" y="229602"/>
                        <a:pt x="143262" y="226346"/>
                        <a:pt x="133382" y="221463"/>
                      </a:cubicBezTo>
                      <a:cubicBezTo>
                        <a:pt x="121855" y="216582"/>
                        <a:pt x="113622" y="206816"/>
                        <a:pt x="103742" y="200306"/>
                      </a:cubicBezTo>
                      <a:cubicBezTo>
                        <a:pt x="83981" y="185659"/>
                        <a:pt x="65867" y="167757"/>
                        <a:pt x="52694" y="148227"/>
                      </a:cubicBezTo>
                      <a:cubicBezTo>
                        <a:pt x="46108" y="138461"/>
                        <a:pt x="41167" y="130324"/>
                        <a:pt x="36227" y="120559"/>
                      </a:cubicBezTo>
                      <a:cubicBezTo>
                        <a:pt x="31288" y="110794"/>
                        <a:pt x="29640" y="101028"/>
                        <a:pt x="26347" y="91264"/>
                      </a:cubicBezTo>
                      <a:cubicBezTo>
                        <a:pt x="21407" y="73361"/>
                        <a:pt x="18113" y="66851"/>
                        <a:pt x="16467" y="60341"/>
                      </a:cubicBezTo>
                      <a:cubicBezTo>
                        <a:pt x="14820" y="53831"/>
                        <a:pt x="13173" y="47321"/>
                        <a:pt x="11527" y="32674"/>
                      </a:cubicBezTo>
                      <a:cubicBezTo>
                        <a:pt x="11527" y="16399"/>
                        <a:pt x="11527" y="1752"/>
                        <a:pt x="8234" y="1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5" name="任意多边形: 形状 1364" descr="d804e527-74c6-4405-aa4d-b4f8c839640c"/>
                <p:cNvSpPr/>
                <p:nvPr/>
              </p:nvSpPr>
              <p:spPr>
                <a:xfrm flipH="1">
                  <a:off x="10502177" y="656072"/>
                  <a:ext cx="754841" cy="262099"/>
                </a:xfrm>
                <a:custGeom>
                  <a:avLst/>
                  <a:gdLst>
                    <a:gd name="connsiteX0" fmla="*/ 412821 w 754841"/>
                    <a:gd name="connsiteY0" fmla="*/ 0 h 262099"/>
                    <a:gd name="connsiteX1" fmla="*/ 338720 w 754841"/>
                    <a:gd name="connsiteY1" fmla="*/ 4883 h 262099"/>
                    <a:gd name="connsiteX2" fmla="*/ 266266 w 754841"/>
                    <a:gd name="connsiteY2" fmla="*/ 6510 h 262099"/>
                    <a:gd name="connsiteX3" fmla="*/ 137824 w 754841"/>
                    <a:gd name="connsiteY3" fmla="*/ 11393 h 262099"/>
                    <a:gd name="connsiteX4" fmla="*/ 14321 w 754841"/>
                    <a:gd name="connsiteY4" fmla="*/ 17903 h 262099"/>
                    <a:gd name="connsiteX5" fmla="*/ 1147 w 754841"/>
                    <a:gd name="connsiteY5" fmla="*/ 22785 h 262099"/>
                    <a:gd name="connsiteX6" fmla="*/ 17615 w 754841"/>
                    <a:gd name="connsiteY6" fmla="*/ 26040 h 262099"/>
                    <a:gd name="connsiteX7" fmla="*/ 141117 w 754841"/>
                    <a:gd name="connsiteY7" fmla="*/ 24413 h 262099"/>
                    <a:gd name="connsiteX8" fmla="*/ 266266 w 754841"/>
                    <a:gd name="connsiteY8" fmla="*/ 24413 h 262099"/>
                    <a:gd name="connsiteX9" fmla="*/ 338720 w 754841"/>
                    <a:gd name="connsiteY9" fmla="*/ 21157 h 262099"/>
                    <a:gd name="connsiteX10" fmla="*/ 411175 w 754841"/>
                    <a:gd name="connsiteY10" fmla="*/ 22785 h 262099"/>
                    <a:gd name="connsiteX11" fmla="*/ 483630 w 754841"/>
                    <a:gd name="connsiteY11" fmla="*/ 27667 h 262099"/>
                    <a:gd name="connsiteX12" fmla="*/ 549498 w 754841"/>
                    <a:gd name="connsiteY12" fmla="*/ 48825 h 262099"/>
                    <a:gd name="connsiteX13" fmla="*/ 602192 w 754841"/>
                    <a:gd name="connsiteY13" fmla="*/ 83002 h 262099"/>
                    <a:gd name="connsiteX14" fmla="*/ 643360 w 754841"/>
                    <a:gd name="connsiteY14" fmla="*/ 125318 h 262099"/>
                    <a:gd name="connsiteX15" fmla="*/ 684527 w 754841"/>
                    <a:gd name="connsiteY15" fmla="*/ 174143 h 262099"/>
                    <a:gd name="connsiteX16" fmla="*/ 717461 w 754841"/>
                    <a:gd name="connsiteY16" fmla="*/ 219713 h 262099"/>
                    <a:gd name="connsiteX17" fmla="*/ 753688 w 754841"/>
                    <a:gd name="connsiteY17" fmla="*/ 262027 h 262099"/>
                    <a:gd name="connsiteX18" fmla="*/ 730635 w 754841"/>
                    <a:gd name="connsiteY18" fmla="*/ 209947 h 262099"/>
                    <a:gd name="connsiteX19" fmla="*/ 700993 w 754841"/>
                    <a:gd name="connsiteY19" fmla="*/ 162750 h 262099"/>
                    <a:gd name="connsiteX20" fmla="*/ 659826 w 754841"/>
                    <a:gd name="connsiteY20" fmla="*/ 110671 h 262099"/>
                    <a:gd name="connsiteX21" fmla="*/ 617013 w 754841"/>
                    <a:gd name="connsiteY21" fmla="*/ 66728 h 262099"/>
                    <a:gd name="connsiteX22" fmla="*/ 557732 w 754841"/>
                    <a:gd name="connsiteY22" fmla="*/ 30923 h 262099"/>
                    <a:gd name="connsiteX23" fmla="*/ 488570 w 754841"/>
                    <a:gd name="connsiteY23" fmla="*/ 6510 h 262099"/>
                    <a:gd name="connsiteX24" fmla="*/ 412821 w 754841"/>
                    <a:gd name="connsiteY24" fmla="*/ 0 h 262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54841" h="262099">
                      <a:moveTo>
                        <a:pt x="412821" y="0"/>
                      </a:moveTo>
                      <a:cubicBezTo>
                        <a:pt x="388121" y="0"/>
                        <a:pt x="363421" y="3255"/>
                        <a:pt x="338720" y="4883"/>
                      </a:cubicBezTo>
                      <a:cubicBezTo>
                        <a:pt x="314020" y="4883"/>
                        <a:pt x="290966" y="6510"/>
                        <a:pt x="266266" y="6510"/>
                      </a:cubicBezTo>
                      <a:cubicBezTo>
                        <a:pt x="220158" y="8137"/>
                        <a:pt x="175698" y="9765"/>
                        <a:pt x="137824" y="11393"/>
                      </a:cubicBezTo>
                      <a:cubicBezTo>
                        <a:pt x="63723" y="14647"/>
                        <a:pt x="75249" y="14647"/>
                        <a:pt x="14321" y="17903"/>
                      </a:cubicBezTo>
                      <a:cubicBezTo>
                        <a:pt x="2794" y="17903"/>
                        <a:pt x="2794" y="21157"/>
                        <a:pt x="1147" y="22785"/>
                      </a:cubicBezTo>
                      <a:cubicBezTo>
                        <a:pt x="-2146" y="24413"/>
                        <a:pt x="1147" y="26040"/>
                        <a:pt x="17615" y="26040"/>
                      </a:cubicBezTo>
                      <a:cubicBezTo>
                        <a:pt x="78543" y="26040"/>
                        <a:pt x="67016" y="24413"/>
                        <a:pt x="141117" y="24413"/>
                      </a:cubicBezTo>
                      <a:cubicBezTo>
                        <a:pt x="178991" y="24413"/>
                        <a:pt x="220158" y="26040"/>
                        <a:pt x="266266" y="24413"/>
                      </a:cubicBezTo>
                      <a:cubicBezTo>
                        <a:pt x="289319" y="22785"/>
                        <a:pt x="314020" y="22785"/>
                        <a:pt x="338720" y="21157"/>
                      </a:cubicBezTo>
                      <a:cubicBezTo>
                        <a:pt x="363421" y="21157"/>
                        <a:pt x="386474" y="22785"/>
                        <a:pt x="411175" y="22785"/>
                      </a:cubicBezTo>
                      <a:cubicBezTo>
                        <a:pt x="435875" y="22785"/>
                        <a:pt x="460577" y="22785"/>
                        <a:pt x="483630" y="27667"/>
                      </a:cubicBezTo>
                      <a:cubicBezTo>
                        <a:pt x="506683" y="30923"/>
                        <a:pt x="529737" y="39060"/>
                        <a:pt x="549498" y="48825"/>
                      </a:cubicBezTo>
                      <a:cubicBezTo>
                        <a:pt x="569259" y="58590"/>
                        <a:pt x="585725" y="69982"/>
                        <a:pt x="602192" y="83002"/>
                      </a:cubicBezTo>
                      <a:cubicBezTo>
                        <a:pt x="618659" y="96022"/>
                        <a:pt x="630185" y="112298"/>
                        <a:pt x="643360" y="125318"/>
                      </a:cubicBezTo>
                      <a:cubicBezTo>
                        <a:pt x="666414" y="152985"/>
                        <a:pt x="676293" y="164378"/>
                        <a:pt x="684527" y="174143"/>
                      </a:cubicBezTo>
                      <a:cubicBezTo>
                        <a:pt x="692761" y="183908"/>
                        <a:pt x="700993" y="193673"/>
                        <a:pt x="717461" y="219713"/>
                      </a:cubicBezTo>
                      <a:cubicBezTo>
                        <a:pt x="733928" y="237616"/>
                        <a:pt x="750395" y="262027"/>
                        <a:pt x="753688" y="262027"/>
                      </a:cubicBezTo>
                      <a:cubicBezTo>
                        <a:pt x="758628" y="263655"/>
                        <a:pt x="747101" y="237616"/>
                        <a:pt x="730635" y="209947"/>
                      </a:cubicBezTo>
                      <a:cubicBezTo>
                        <a:pt x="714168" y="183908"/>
                        <a:pt x="707581" y="174143"/>
                        <a:pt x="700993" y="162750"/>
                      </a:cubicBezTo>
                      <a:cubicBezTo>
                        <a:pt x="692761" y="151358"/>
                        <a:pt x="684527" y="138338"/>
                        <a:pt x="659826" y="110671"/>
                      </a:cubicBezTo>
                      <a:cubicBezTo>
                        <a:pt x="646653" y="97651"/>
                        <a:pt x="635126" y="81375"/>
                        <a:pt x="617013" y="66728"/>
                      </a:cubicBezTo>
                      <a:cubicBezTo>
                        <a:pt x="600545" y="53708"/>
                        <a:pt x="579138" y="40687"/>
                        <a:pt x="557732" y="30923"/>
                      </a:cubicBezTo>
                      <a:cubicBezTo>
                        <a:pt x="536324" y="21157"/>
                        <a:pt x="513271" y="11393"/>
                        <a:pt x="488570" y="6510"/>
                      </a:cubicBezTo>
                      <a:cubicBezTo>
                        <a:pt x="463870" y="1627"/>
                        <a:pt x="437523" y="0"/>
                        <a:pt x="4128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6" name="任意多边形: 形状 1365" descr="f0901fe6-2993-4c2a-b620-dfc0489a728a"/>
                <p:cNvSpPr/>
                <p:nvPr/>
              </p:nvSpPr>
              <p:spPr>
                <a:xfrm flipH="1">
                  <a:off x="11112607" y="1444188"/>
                  <a:ext cx="77394" cy="37026"/>
                </a:xfrm>
                <a:custGeom>
                  <a:avLst/>
                  <a:gdLst>
                    <a:gd name="connsiteX0" fmla="*/ 77394 w 77394"/>
                    <a:gd name="connsiteY0" fmla="*/ 1220 h 37026"/>
                    <a:gd name="connsiteX1" fmla="*/ 75748 w 77394"/>
                    <a:gd name="connsiteY1" fmla="*/ 1220 h 37026"/>
                    <a:gd name="connsiteX2" fmla="*/ 67514 w 77394"/>
                    <a:gd name="connsiteY2" fmla="*/ 9359 h 37026"/>
                    <a:gd name="connsiteX3" fmla="*/ 57635 w 77394"/>
                    <a:gd name="connsiteY3" fmla="*/ 15869 h 37026"/>
                    <a:gd name="connsiteX4" fmla="*/ 52694 w 77394"/>
                    <a:gd name="connsiteY4" fmla="*/ 19123 h 37026"/>
                    <a:gd name="connsiteX5" fmla="*/ 46108 w 77394"/>
                    <a:gd name="connsiteY5" fmla="*/ 20751 h 37026"/>
                    <a:gd name="connsiteX6" fmla="*/ 32934 w 77394"/>
                    <a:gd name="connsiteY6" fmla="*/ 25633 h 37026"/>
                    <a:gd name="connsiteX7" fmla="*/ 26347 w 77394"/>
                    <a:gd name="connsiteY7" fmla="*/ 27261 h 37026"/>
                    <a:gd name="connsiteX8" fmla="*/ 19761 w 77394"/>
                    <a:gd name="connsiteY8" fmla="*/ 27261 h 37026"/>
                    <a:gd name="connsiteX9" fmla="*/ 8234 w 77394"/>
                    <a:gd name="connsiteY9" fmla="*/ 30516 h 37026"/>
                    <a:gd name="connsiteX10" fmla="*/ 0 w 77394"/>
                    <a:gd name="connsiteY10" fmla="*/ 33771 h 37026"/>
                    <a:gd name="connsiteX11" fmla="*/ 4940 w 77394"/>
                    <a:gd name="connsiteY11" fmla="*/ 37026 h 37026"/>
                    <a:gd name="connsiteX12" fmla="*/ 18113 w 77394"/>
                    <a:gd name="connsiteY12" fmla="*/ 37026 h 37026"/>
                    <a:gd name="connsiteX13" fmla="*/ 24700 w 77394"/>
                    <a:gd name="connsiteY13" fmla="*/ 37026 h 37026"/>
                    <a:gd name="connsiteX14" fmla="*/ 31288 w 77394"/>
                    <a:gd name="connsiteY14" fmla="*/ 33771 h 37026"/>
                    <a:gd name="connsiteX15" fmla="*/ 46108 w 77394"/>
                    <a:gd name="connsiteY15" fmla="*/ 28889 h 37026"/>
                    <a:gd name="connsiteX16" fmla="*/ 52694 w 77394"/>
                    <a:gd name="connsiteY16" fmla="*/ 24006 h 37026"/>
                    <a:gd name="connsiteX17" fmla="*/ 59281 w 77394"/>
                    <a:gd name="connsiteY17" fmla="*/ 20751 h 37026"/>
                    <a:gd name="connsiteX18" fmla="*/ 69161 w 77394"/>
                    <a:gd name="connsiteY18" fmla="*/ 12613 h 37026"/>
                    <a:gd name="connsiteX19" fmla="*/ 77394 w 77394"/>
                    <a:gd name="connsiteY19" fmla="*/ 2849 h 37026"/>
                    <a:gd name="connsiteX20" fmla="*/ 77394 w 77394"/>
                    <a:gd name="connsiteY20" fmla="*/ 1220 h 37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7394" h="37026">
                      <a:moveTo>
                        <a:pt x="77394" y="1220"/>
                      </a:moveTo>
                      <a:cubicBezTo>
                        <a:pt x="77394" y="-407"/>
                        <a:pt x="75748" y="-407"/>
                        <a:pt x="75748" y="1220"/>
                      </a:cubicBezTo>
                      <a:cubicBezTo>
                        <a:pt x="70808" y="4476"/>
                        <a:pt x="72455" y="4476"/>
                        <a:pt x="67514" y="9359"/>
                      </a:cubicBezTo>
                      <a:cubicBezTo>
                        <a:pt x="64221" y="10986"/>
                        <a:pt x="60928" y="12613"/>
                        <a:pt x="57635" y="15869"/>
                      </a:cubicBezTo>
                      <a:cubicBezTo>
                        <a:pt x="55987" y="17496"/>
                        <a:pt x="54341" y="19123"/>
                        <a:pt x="52694" y="19123"/>
                      </a:cubicBezTo>
                      <a:cubicBezTo>
                        <a:pt x="51047" y="20751"/>
                        <a:pt x="47754" y="20751"/>
                        <a:pt x="46108" y="20751"/>
                      </a:cubicBezTo>
                      <a:cubicBezTo>
                        <a:pt x="41167" y="22379"/>
                        <a:pt x="37874" y="25633"/>
                        <a:pt x="32934" y="25633"/>
                      </a:cubicBezTo>
                      <a:cubicBezTo>
                        <a:pt x="31288" y="25633"/>
                        <a:pt x="29640" y="27261"/>
                        <a:pt x="26347" y="27261"/>
                      </a:cubicBezTo>
                      <a:cubicBezTo>
                        <a:pt x="24700" y="27261"/>
                        <a:pt x="23054" y="27261"/>
                        <a:pt x="19761" y="27261"/>
                      </a:cubicBezTo>
                      <a:cubicBezTo>
                        <a:pt x="13174" y="28889"/>
                        <a:pt x="14820" y="28889"/>
                        <a:pt x="8234" y="30516"/>
                      </a:cubicBezTo>
                      <a:cubicBezTo>
                        <a:pt x="3293" y="32144"/>
                        <a:pt x="0" y="32144"/>
                        <a:pt x="0" y="33771"/>
                      </a:cubicBezTo>
                      <a:cubicBezTo>
                        <a:pt x="0" y="35399"/>
                        <a:pt x="1647" y="37026"/>
                        <a:pt x="4940" y="37026"/>
                      </a:cubicBezTo>
                      <a:cubicBezTo>
                        <a:pt x="11527" y="37026"/>
                        <a:pt x="9880" y="37026"/>
                        <a:pt x="18113" y="37026"/>
                      </a:cubicBezTo>
                      <a:cubicBezTo>
                        <a:pt x="19761" y="37026"/>
                        <a:pt x="21407" y="37026"/>
                        <a:pt x="24700" y="37026"/>
                      </a:cubicBezTo>
                      <a:cubicBezTo>
                        <a:pt x="26347" y="37026"/>
                        <a:pt x="29640" y="35399"/>
                        <a:pt x="31288" y="33771"/>
                      </a:cubicBezTo>
                      <a:cubicBezTo>
                        <a:pt x="36227" y="32144"/>
                        <a:pt x="41167" y="32144"/>
                        <a:pt x="46108" y="28889"/>
                      </a:cubicBezTo>
                      <a:cubicBezTo>
                        <a:pt x="47754" y="27261"/>
                        <a:pt x="49401" y="25633"/>
                        <a:pt x="52694" y="24006"/>
                      </a:cubicBezTo>
                      <a:cubicBezTo>
                        <a:pt x="54341" y="22379"/>
                        <a:pt x="57635" y="22379"/>
                        <a:pt x="59281" y="20751"/>
                      </a:cubicBezTo>
                      <a:cubicBezTo>
                        <a:pt x="62575" y="17496"/>
                        <a:pt x="67514" y="15869"/>
                        <a:pt x="69161" y="12613"/>
                      </a:cubicBezTo>
                      <a:cubicBezTo>
                        <a:pt x="74101" y="7730"/>
                        <a:pt x="74101" y="7730"/>
                        <a:pt x="77394" y="2849"/>
                      </a:cubicBezTo>
                      <a:cubicBezTo>
                        <a:pt x="77394" y="1220"/>
                        <a:pt x="77394" y="1220"/>
                        <a:pt x="77394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7" name="任意多边形: 形状 1366" descr="0f83a4d9-e51c-4a67-9c26-cd6b68e7ca34"/>
                <p:cNvSpPr/>
                <p:nvPr/>
              </p:nvSpPr>
              <p:spPr>
                <a:xfrm flipH="1">
                  <a:off x="11105289" y="1392109"/>
                  <a:ext cx="81881" cy="64134"/>
                </a:xfrm>
                <a:custGeom>
                  <a:avLst/>
                  <a:gdLst>
                    <a:gd name="connsiteX0" fmla="*/ 81149 w 81881"/>
                    <a:gd name="connsiteY0" fmla="*/ 1220 h 64134"/>
                    <a:gd name="connsiteX1" fmla="*/ 77856 w 81881"/>
                    <a:gd name="connsiteY1" fmla="*/ 1220 h 64134"/>
                    <a:gd name="connsiteX2" fmla="*/ 66329 w 81881"/>
                    <a:gd name="connsiteY2" fmla="*/ 9359 h 64134"/>
                    <a:gd name="connsiteX3" fmla="*/ 53156 w 81881"/>
                    <a:gd name="connsiteY3" fmla="*/ 17496 h 64134"/>
                    <a:gd name="connsiteX4" fmla="*/ 46568 w 81881"/>
                    <a:gd name="connsiteY4" fmla="*/ 22379 h 64134"/>
                    <a:gd name="connsiteX5" fmla="*/ 38336 w 81881"/>
                    <a:gd name="connsiteY5" fmla="*/ 25633 h 64134"/>
                    <a:gd name="connsiteX6" fmla="*/ 25161 w 81881"/>
                    <a:gd name="connsiteY6" fmla="*/ 37026 h 64134"/>
                    <a:gd name="connsiteX7" fmla="*/ 18575 w 81881"/>
                    <a:gd name="connsiteY7" fmla="*/ 41909 h 64134"/>
                    <a:gd name="connsiteX8" fmla="*/ 11988 w 81881"/>
                    <a:gd name="connsiteY8" fmla="*/ 45163 h 64134"/>
                    <a:gd name="connsiteX9" fmla="*/ 2107 w 81881"/>
                    <a:gd name="connsiteY9" fmla="*/ 54929 h 64134"/>
                    <a:gd name="connsiteX10" fmla="*/ 461 w 81881"/>
                    <a:gd name="connsiteY10" fmla="*/ 63066 h 64134"/>
                    <a:gd name="connsiteX11" fmla="*/ 8695 w 81881"/>
                    <a:gd name="connsiteY11" fmla="*/ 61439 h 64134"/>
                    <a:gd name="connsiteX12" fmla="*/ 20222 w 81881"/>
                    <a:gd name="connsiteY12" fmla="*/ 53300 h 64134"/>
                    <a:gd name="connsiteX13" fmla="*/ 26809 w 81881"/>
                    <a:gd name="connsiteY13" fmla="*/ 50046 h 64134"/>
                    <a:gd name="connsiteX14" fmla="*/ 31748 w 81881"/>
                    <a:gd name="connsiteY14" fmla="*/ 45163 h 64134"/>
                    <a:gd name="connsiteX15" fmla="*/ 46568 w 81881"/>
                    <a:gd name="connsiteY15" fmla="*/ 35399 h 64134"/>
                    <a:gd name="connsiteX16" fmla="*/ 53156 w 81881"/>
                    <a:gd name="connsiteY16" fmla="*/ 28889 h 64134"/>
                    <a:gd name="connsiteX17" fmla="*/ 59742 w 81881"/>
                    <a:gd name="connsiteY17" fmla="*/ 24006 h 64134"/>
                    <a:gd name="connsiteX18" fmla="*/ 71269 w 81881"/>
                    <a:gd name="connsiteY18" fmla="*/ 14240 h 64134"/>
                    <a:gd name="connsiteX19" fmla="*/ 81149 w 81881"/>
                    <a:gd name="connsiteY19" fmla="*/ 4476 h 64134"/>
                    <a:gd name="connsiteX20" fmla="*/ 81149 w 81881"/>
                    <a:gd name="connsiteY20" fmla="*/ 1220 h 64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1881" h="64133">
                      <a:moveTo>
                        <a:pt x="81149" y="1220"/>
                      </a:moveTo>
                      <a:cubicBezTo>
                        <a:pt x="81149" y="-407"/>
                        <a:pt x="79503" y="-407"/>
                        <a:pt x="77856" y="1220"/>
                      </a:cubicBezTo>
                      <a:cubicBezTo>
                        <a:pt x="71269" y="4476"/>
                        <a:pt x="72915" y="4476"/>
                        <a:pt x="66329" y="9359"/>
                      </a:cubicBezTo>
                      <a:cubicBezTo>
                        <a:pt x="63036" y="10986"/>
                        <a:pt x="58096" y="14240"/>
                        <a:pt x="53156" y="17496"/>
                      </a:cubicBezTo>
                      <a:cubicBezTo>
                        <a:pt x="51509" y="19123"/>
                        <a:pt x="48215" y="20750"/>
                        <a:pt x="46568" y="22379"/>
                      </a:cubicBezTo>
                      <a:cubicBezTo>
                        <a:pt x="44922" y="24006"/>
                        <a:pt x="41629" y="24006"/>
                        <a:pt x="38336" y="25633"/>
                      </a:cubicBezTo>
                      <a:cubicBezTo>
                        <a:pt x="33395" y="28889"/>
                        <a:pt x="30102" y="33770"/>
                        <a:pt x="25161" y="37026"/>
                      </a:cubicBezTo>
                      <a:cubicBezTo>
                        <a:pt x="23515" y="38653"/>
                        <a:pt x="21868" y="40280"/>
                        <a:pt x="18575" y="41909"/>
                      </a:cubicBezTo>
                      <a:cubicBezTo>
                        <a:pt x="16929" y="43536"/>
                        <a:pt x="13634" y="43536"/>
                        <a:pt x="11988" y="45163"/>
                      </a:cubicBezTo>
                      <a:cubicBezTo>
                        <a:pt x="5401" y="50046"/>
                        <a:pt x="7048" y="50046"/>
                        <a:pt x="2107" y="54929"/>
                      </a:cubicBezTo>
                      <a:cubicBezTo>
                        <a:pt x="2107" y="59810"/>
                        <a:pt x="-1186" y="61439"/>
                        <a:pt x="461" y="63066"/>
                      </a:cubicBezTo>
                      <a:cubicBezTo>
                        <a:pt x="2107" y="64693"/>
                        <a:pt x="5401" y="64693"/>
                        <a:pt x="8695" y="61439"/>
                      </a:cubicBezTo>
                      <a:cubicBezTo>
                        <a:pt x="15282" y="58183"/>
                        <a:pt x="13634" y="58183"/>
                        <a:pt x="20222" y="53300"/>
                      </a:cubicBezTo>
                      <a:cubicBezTo>
                        <a:pt x="21868" y="51673"/>
                        <a:pt x="25161" y="51673"/>
                        <a:pt x="26809" y="50046"/>
                      </a:cubicBezTo>
                      <a:cubicBezTo>
                        <a:pt x="28455" y="48419"/>
                        <a:pt x="30102" y="46790"/>
                        <a:pt x="31748" y="45163"/>
                      </a:cubicBezTo>
                      <a:cubicBezTo>
                        <a:pt x="36688" y="41909"/>
                        <a:pt x="41629" y="38653"/>
                        <a:pt x="46568" y="35399"/>
                      </a:cubicBezTo>
                      <a:cubicBezTo>
                        <a:pt x="48215" y="33770"/>
                        <a:pt x="49863" y="30516"/>
                        <a:pt x="53156" y="28889"/>
                      </a:cubicBezTo>
                      <a:cubicBezTo>
                        <a:pt x="54802" y="27260"/>
                        <a:pt x="58096" y="25633"/>
                        <a:pt x="59742" y="24006"/>
                      </a:cubicBezTo>
                      <a:cubicBezTo>
                        <a:pt x="64683" y="20750"/>
                        <a:pt x="67976" y="17496"/>
                        <a:pt x="71269" y="14240"/>
                      </a:cubicBezTo>
                      <a:cubicBezTo>
                        <a:pt x="77856" y="9359"/>
                        <a:pt x="76210" y="9359"/>
                        <a:pt x="81149" y="4476"/>
                      </a:cubicBezTo>
                      <a:cubicBezTo>
                        <a:pt x="82796" y="2849"/>
                        <a:pt x="81149" y="2849"/>
                        <a:pt x="81149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8" name="任意多边形: 形状 1367" descr="e7debb11-d260-4c50-b71a-b4ea321d8f2f"/>
                <p:cNvSpPr/>
                <p:nvPr/>
              </p:nvSpPr>
              <p:spPr>
                <a:xfrm flipH="1">
                  <a:off x="10902241" y="1004357"/>
                  <a:ext cx="42403" cy="29969"/>
                </a:xfrm>
                <a:custGeom>
                  <a:avLst/>
                  <a:gdLst>
                    <a:gd name="connsiteX0" fmla="*/ 1647 w 42403"/>
                    <a:gd name="connsiteY0" fmla="*/ 0 h 29969"/>
                    <a:gd name="connsiteX1" fmla="*/ 0 w 42403"/>
                    <a:gd name="connsiteY1" fmla="*/ 1627 h 29969"/>
                    <a:gd name="connsiteX2" fmla="*/ 0 w 42403"/>
                    <a:gd name="connsiteY2" fmla="*/ 3255 h 29969"/>
                    <a:gd name="connsiteX3" fmla="*/ 6588 w 42403"/>
                    <a:gd name="connsiteY3" fmla="*/ 6510 h 29969"/>
                    <a:gd name="connsiteX4" fmla="*/ 13174 w 42403"/>
                    <a:gd name="connsiteY4" fmla="*/ 11393 h 29969"/>
                    <a:gd name="connsiteX5" fmla="*/ 16468 w 42403"/>
                    <a:gd name="connsiteY5" fmla="*/ 13020 h 29969"/>
                    <a:gd name="connsiteX6" fmla="*/ 19761 w 42403"/>
                    <a:gd name="connsiteY6" fmla="*/ 16275 h 29969"/>
                    <a:gd name="connsiteX7" fmla="*/ 26347 w 42403"/>
                    <a:gd name="connsiteY7" fmla="*/ 19530 h 29969"/>
                    <a:gd name="connsiteX8" fmla="*/ 29641 w 42403"/>
                    <a:gd name="connsiteY8" fmla="*/ 21158 h 29969"/>
                    <a:gd name="connsiteX9" fmla="*/ 31288 w 42403"/>
                    <a:gd name="connsiteY9" fmla="*/ 24413 h 29969"/>
                    <a:gd name="connsiteX10" fmla="*/ 37874 w 42403"/>
                    <a:gd name="connsiteY10" fmla="*/ 27668 h 29969"/>
                    <a:gd name="connsiteX11" fmla="*/ 41168 w 42403"/>
                    <a:gd name="connsiteY11" fmla="*/ 29295 h 29969"/>
                    <a:gd name="connsiteX12" fmla="*/ 41168 w 42403"/>
                    <a:gd name="connsiteY12" fmla="*/ 24413 h 29969"/>
                    <a:gd name="connsiteX13" fmla="*/ 36227 w 42403"/>
                    <a:gd name="connsiteY13" fmla="*/ 19530 h 29969"/>
                    <a:gd name="connsiteX14" fmla="*/ 34581 w 42403"/>
                    <a:gd name="connsiteY14" fmla="*/ 16275 h 29969"/>
                    <a:gd name="connsiteX15" fmla="*/ 31288 w 42403"/>
                    <a:gd name="connsiteY15" fmla="*/ 14647 h 29969"/>
                    <a:gd name="connsiteX16" fmla="*/ 24700 w 42403"/>
                    <a:gd name="connsiteY16" fmla="*/ 8137 h 29969"/>
                    <a:gd name="connsiteX17" fmla="*/ 19761 w 42403"/>
                    <a:gd name="connsiteY17" fmla="*/ 6510 h 29969"/>
                    <a:gd name="connsiteX18" fmla="*/ 16468 w 42403"/>
                    <a:gd name="connsiteY18" fmla="*/ 4883 h 29969"/>
                    <a:gd name="connsiteX19" fmla="*/ 9880 w 42403"/>
                    <a:gd name="connsiteY19" fmla="*/ 1627 h 29969"/>
                    <a:gd name="connsiteX20" fmla="*/ 1647 w 42403"/>
                    <a:gd name="connsiteY20" fmla="*/ 0 h 2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2403" h="29969">
                      <a:moveTo>
                        <a:pt x="1647" y="0"/>
                      </a:moveTo>
                      <a:cubicBezTo>
                        <a:pt x="1647" y="0"/>
                        <a:pt x="0" y="1627"/>
                        <a:pt x="0" y="1627"/>
                      </a:cubicBezTo>
                      <a:cubicBezTo>
                        <a:pt x="0" y="3255"/>
                        <a:pt x="0" y="3255"/>
                        <a:pt x="0" y="3255"/>
                      </a:cubicBezTo>
                      <a:cubicBezTo>
                        <a:pt x="3293" y="4883"/>
                        <a:pt x="3293" y="4883"/>
                        <a:pt x="6588" y="6510"/>
                      </a:cubicBezTo>
                      <a:cubicBezTo>
                        <a:pt x="8234" y="8137"/>
                        <a:pt x="9880" y="9765"/>
                        <a:pt x="13174" y="11393"/>
                      </a:cubicBezTo>
                      <a:cubicBezTo>
                        <a:pt x="14820" y="11393"/>
                        <a:pt x="16468" y="13020"/>
                        <a:pt x="16468" y="13020"/>
                      </a:cubicBezTo>
                      <a:cubicBezTo>
                        <a:pt x="18114" y="13020"/>
                        <a:pt x="18114" y="16275"/>
                        <a:pt x="19761" y="16275"/>
                      </a:cubicBezTo>
                      <a:cubicBezTo>
                        <a:pt x="21408" y="17903"/>
                        <a:pt x="24700" y="17903"/>
                        <a:pt x="26347" y="19530"/>
                      </a:cubicBezTo>
                      <a:cubicBezTo>
                        <a:pt x="27995" y="19530"/>
                        <a:pt x="27995" y="21158"/>
                        <a:pt x="29641" y="21158"/>
                      </a:cubicBezTo>
                      <a:cubicBezTo>
                        <a:pt x="31288" y="21158"/>
                        <a:pt x="31288" y="22785"/>
                        <a:pt x="31288" y="24413"/>
                      </a:cubicBezTo>
                      <a:cubicBezTo>
                        <a:pt x="34581" y="27668"/>
                        <a:pt x="34581" y="26040"/>
                        <a:pt x="37874" y="27668"/>
                      </a:cubicBezTo>
                      <a:cubicBezTo>
                        <a:pt x="37874" y="29295"/>
                        <a:pt x="39522" y="30923"/>
                        <a:pt x="41168" y="29295"/>
                      </a:cubicBezTo>
                      <a:cubicBezTo>
                        <a:pt x="42815" y="27668"/>
                        <a:pt x="42815" y="26040"/>
                        <a:pt x="41168" y="24413"/>
                      </a:cubicBezTo>
                      <a:cubicBezTo>
                        <a:pt x="39522" y="21158"/>
                        <a:pt x="39522" y="21158"/>
                        <a:pt x="36227" y="19530"/>
                      </a:cubicBezTo>
                      <a:cubicBezTo>
                        <a:pt x="34581" y="19530"/>
                        <a:pt x="34581" y="17903"/>
                        <a:pt x="34581" y="16275"/>
                      </a:cubicBezTo>
                      <a:cubicBezTo>
                        <a:pt x="32934" y="14647"/>
                        <a:pt x="31288" y="16275"/>
                        <a:pt x="31288" y="14647"/>
                      </a:cubicBezTo>
                      <a:cubicBezTo>
                        <a:pt x="29641" y="13020"/>
                        <a:pt x="26347" y="9765"/>
                        <a:pt x="24700" y="8137"/>
                      </a:cubicBezTo>
                      <a:cubicBezTo>
                        <a:pt x="23054" y="8137"/>
                        <a:pt x="21408" y="8137"/>
                        <a:pt x="19761" y="6510"/>
                      </a:cubicBezTo>
                      <a:cubicBezTo>
                        <a:pt x="18114" y="6510"/>
                        <a:pt x="16468" y="4883"/>
                        <a:pt x="16468" y="4883"/>
                      </a:cubicBezTo>
                      <a:cubicBezTo>
                        <a:pt x="13174" y="3255"/>
                        <a:pt x="11527" y="3255"/>
                        <a:pt x="9880" y="1627"/>
                      </a:cubicBezTo>
                      <a:cubicBezTo>
                        <a:pt x="4941" y="0"/>
                        <a:pt x="6588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69" name="任意多边形: 形状 1368" descr="925946c5-2cf2-47ed-9a41-59363964f432"/>
                <p:cNvSpPr/>
                <p:nvPr/>
              </p:nvSpPr>
              <p:spPr>
                <a:xfrm flipH="1">
                  <a:off x="10872601" y="975062"/>
                  <a:ext cx="46428" cy="37433"/>
                </a:xfrm>
                <a:custGeom>
                  <a:avLst/>
                  <a:gdLst>
                    <a:gd name="connsiteX0" fmla="*/ 2379 w 46428"/>
                    <a:gd name="connsiteY0" fmla="*/ 0 h 37433"/>
                    <a:gd name="connsiteX1" fmla="*/ 732 w 46428"/>
                    <a:gd name="connsiteY1" fmla="*/ 1627 h 37433"/>
                    <a:gd name="connsiteX2" fmla="*/ 732 w 46428"/>
                    <a:gd name="connsiteY2" fmla="*/ 3255 h 37433"/>
                    <a:gd name="connsiteX3" fmla="*/ 7318 w 46428"/>
                    <a:gd name="connsiteY3" fmla="*/ 8137 h 37433"/>
                    <a:gd name="connsiteX4" fmla="*/ 12259 w 46428"/>
                    <a:gd name="connsiteY4" fmla="*/ 14647 h 37433"/>
                    <a:gd name="connsiteX5" fmla="*/ 15552 w 46428"/>
                    <a:gd name="connsiteY5" fmla="*/ 17903 h 37433"/>
                    <a:gd name="connsiteX6" fmla="*/ 18845 w 46428"/>
                    <a:gd name="connsiteY6" fmla="*/ 22785 h 37433"/>
                    <a:gd name="connsiteX7" fmla="*/ 27079 w 46428"/>
                    <a:gd name="connsiteY7" fmla="*/ 27668 h 37433"/>
                    <a:gd name="connsiteX8" fmla="*/ 30372 w 46428"/>
                    <a:gd name="connsiteY8" fmla="*/ 30923 h 37433"/>
                    <a:gd name="connsiteX9" fmla="*/ 32020 w 46428"/>
                    <a:gd name="connsiteY9" fmla="*/ 34178 h 37433"/>
                    <a:gd name="connsiteX10" fmla="*/ 40252 w 46428"/>
                    <a:gd name="connsiteY10" fmla="*/ 37433 h 37433"/>
                    <a:gd name="connsiteX11" fmla="*/ 45193 w 46428"/>
                    <a:gd name="connsiteY11" fmla="*/ 34178 h 37433"/>
                    <a:gd name="connsiteX12" fmla="*/ 45193 w 46428"/>
                    <a:gd name="connsiteY12" fmla="*/ 29295 h 37433"/>
                    <a:gd name="connsiteX13" fmla="*/ 38606 w 46428"/>
                    <a:gd name="connsiteY13" fmla="*/ 24413 h 37433"/>
                    <a:gd name="connsiteX14" fmla="*/ 35313 w 46428"/>
                    <a:gd name="connsiteY14" fmla="*/ 21158 h 37433"/>
                    <a:gd name="connsiteX15" fmla="*/ 30372 w 46428"/>
                    <a:gd name="connsiteY15" fmla="*/ 19530 h 37433"/>
                    <a:gd name="connsiteX16" fmla="*/ 23786 w 46428"/>
                    <a:gd name="connsiteY16" fmla="*/ 13020 h 37433"/>
                    <a:gd name="connsiteX17" fmla="*/ 18845 w 46428"/>
                    <a:gd name="connsiteY17" fmla="*/ 11393 h 37433"/>
                    <a:gd name="connsiteX18" fmla="*/ 15552 w 46428"/>
                    <a:gd name="connsiteY18" fmla="*/ 8137 h 37433"/>
                    <a:gd name="connsiteX19" fmla="*/ 8966 w 46428"/>
                    <a:gd name="connsiteY19" fmla="*/ 3255 h 37433"/>
                    <a:gd name="connsiteX20" fmla="*/ 2379 w 46428"/>
                    <a:gd name="connsiteY20" fmla="*/ 0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6428" h="37433">
                      <a:moveTo>
                        <a:pt x="2379" y="0"/>
                      </a:moveTo>
                      <a:cubicBezTo>
                        <a:pt x="2379" y="0"/>
                        <a:pt x="732" y="0"/>
                        <a:pt x="732" y="1627"/>
                      </a:cubicBezTo>
                      <a:cubicBezTo>
                        <a:pt x="732" y="1627"/>
                        <a:pt x="-915" y="3255"/>
                        <a:pt x="732" y="3255"/>
                      </a:cubicBezTo>
                      <a:cubicBezTo>
                        <a:pt x="4025" y="6510"/>
                        <a:pt x="2379" y="4883"/>
                        <a:pt x="7318" y="8137"/>
                      </a:cubicBezTo>
                      <a:cubicBezTo>
                        <a:pt x="8966" y="9765"/>
                        <a:pt x="10613" y="13020"/>
                        <a:pt x="12259" y="14647"/>
                      </a:cubicBezTo>
                      <a:cubicBezTo>
                        <a:pt x="13906" y="16275"/>
                        <a:pt x="15552" y="16275"/>
                        <a:pt x="15552" y="17903"/>
                      </a:cubicBezTo>
                      <a:cubicBezTo>
                        <a:pt x="17199" y="19530"/>
                        <a:pt x="17199" y="21158"/>
                        <a:pt x="18845" y="22785"/>
                      </a:cubicBezTo>
                      <a:cubicBezTo>
                        <a:pt x="20493" y="24413"/>
                        <a:pt x="23786" y="26040"/>
                        <a:pt x="27079" y="27668"/>
                      </a:cubicBezTo>
                      <a:cubicBezTo>
                        <a:pt x="28726" y="29295"/>
                        <a:pt x="28726" y="29295"/>
                        <a:pt x="30372" y="30923"/>
                      </a:cubicBezTo>
                      <a:cubicBezTo>
                        <a:pt x="32020" y="32550"/>
                        <a:pt x="32020" y="34178"/>
                        <a:pt x="32020" y="34178"/>
                      </a:cubicBezTo>
                      <a:cubicBezTo>
                        <a:pt x="35313" y="37433"/>
                        <a:pt x="35313" y="35805"/>
                        <a:pt x="40252" y="37433"/>
                      </a:cubicBezTo>
                      <a:cubicBezTo>
                        <a:pt x="43547" y="34178"/>
                        <a:pt x="45193" y="35805"/>
                        <a:pt x="45193" y="34178"/>
                      </a:cubicBezTo>
                      <a:cubicBezTo>
                        <a:pt x="46840" y="32550"/>
                        <a:pt x="46840" y="30923"/>
                        <a:pt x="45193" y="29295"/>
                      </a:cubicBezTo>
                      <a:cubicBezTo>
                        <a:pt x="41899" y="26040"/>
                        <a:pt x="43547" y="26040"/>
                        <a:pt x="38606" y="24413"/>
                      </a:cubicBezTo>
                      <a:cubicBezTo>
                        <a:pt x="36960" y="24413"/>
                        <a:pt x="36960" y="22785"/>
                        <a:pt x="35313" y="21158"/>
                      </a:cubicBezTo>
                      <a:cubicBezTo>
                        <a:pt x="33666" y="19530"/>
                        <a:pt x="32020" y="19530"/>
                        <a:pt x="30372" y="19530"/>
                      </a:cubicBezTo>
                      <a:cubicBezTo>
                        <a:pt x="28726" y="17903"/>
                        <a:pt x="25432" y="14647"/>
                        <a:pt x="23786" y="13020"/>
                      </a:cubicBezTo>
                      <a:cubicBezTo>
                        <a:pt x="22140" y="11393"/>
                        <a:pt x="20493" y="11393"/>
                        <a:pt x="18845" y="11393"/>
                      </a:cubicBezTo>
                      <a:cubicBezTo>
                        <a:pt x="17199" y="9765"/>
                        <a:pt x="17199" y="9765"/>
                        <a:pt x="15552" y="8137"/>
                      </a:cubicBezTo>
                      <a:cubicBezTo>
                        <a:pt x="12259" y="6510"/>
                        <a:pt x="10613" y="4883"/>
                        <a:pt x="8966" y="3255"/>
                      </a:cubicBezTo>
                      <a:cubicBezTo>
                        <a:pt x="5672" y="0"/>
                        <a:pt x="5672" y="1627"/>
                        <a:pt x="237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0" name="任意多边形: 形状 1369" descr="c0594272-737e-46cd-bff9-8bf2be288f30"/>
                <p:cNvSpPr/>
                <p:nvPr/>
              </p:nvSpPr>
              <p:spPr>
                <a:xfrm flipH="1">
                  <a:off x="10862875" y="922982"/>
                  <a:ext cx="59950" cy="64111"/>
                </a:xfrm>
                <a:custGeom>
                  <a:avLst/>
                  <a:gdLst>
                    <a:gd name="connsiteX0" fmla="*/ 2881 w 59950"/>
                    <a:gd name="connsiteY0" fmla="*/ 0 h 64111"/>
                    <a:gd name="connsiteX1" fmla="*/ 1235 w 59950"/>
                    <a:gd name="connsiteY1" fmla="*/ 0 h 64111"/>
                    <a:gd name="connsiteX2" fmla="*/ 1235 w 59950"/>
                    <a:gd name="connsiteY2" fmla="*/ 1627 h 64111"/>
                    <a:gd name="connsiteX3" fmla="*/ 9469 w 59950"/>
                    <a:gd name="connsiteY3" fmla="*/ 11393 h 64111"/>
                    <a:gd name="connsiteX4" fmla="*/ 16056 w 59950"/>
                    <a:gd name="connsiteY4" fmla="*/ 21158 h 64111"/>
                    <a:gd name="connsiteX5" fmla="*/ 20995 w 59950"/>
                    <a:gd name="connsiteY5" fmla="*/ 26040 h 64111"/>
                    <a:gd name="connsiteX6" fmla="*/ 24288 w 59950"/>
                    <a:gd name="connsiteY6" fmla="*/ 32550 h 64111"/>
                    <a:gd name="connsiteX7" fmla="*/ 34169 w 59950"/>
                    <a:gd name="connsiteY7" fmla="*/ 42315 h 64111"/>
                    <a:gd name="connsiteX8" fmla="*/ 39108 w 59950"/>
                    <a:gd name="connsiteY8" fmla="*/ 47198 h 64111"/>
                    <a:gd name="connsiteX9" fmla="*/ 42403 w 59950"/>
                    <a:gd name="connsiteY9" fmla="*/ 52080 h 64111"/>
                    <a:gd name="connsiteX10" fmla="*/ 52282 w 59950"/>
                    <a:gd name="connsiteY10" fmla="*/ 60218 h 64111"/>
                    <a:gd name="connsiteX11" fmla="*/ 58869 w 59950"/>
                    <a:gd name="connsiteY11" fmla="*/ 63472 h 64111"/>
                    <a:gd name="connsiteX12" fmla="*/ 57223 w 59950"/>
                    <a:gd name="connsiteY12" fmla="*/ 56963 h 64111"/>
                    <a:gd name="connsiteX13" fmla="*/ 48989 w 59950"/>
                    <a:gd name="connsiteY13" fmla="*/ 47198 h 64111"/>
                    <a:gd name="connsiteX14" fmla="*/ 45696 w 59950"/>
                    <a:gd name="connsiteY14" fmla="*/ 42315 h 64111"/>
                    <a:gd name="connsiteX15" fmla="*/ 40755 w 59950"/>
                    <a:gd name="connsiteY15" fmla="*/ 39060 h 64111"/>
                    <a:gd name="connsiteX16" fmla="*/ 32522 w 59950"/>
                    <a:gd name="connsiteY16" fmla="*/ 27668 h 64111"/>
                    <a:gd name="connsiteX17" fmla="*/ 25935 w 59950"/>
                    <a:gd name="connsiteY17" fmla="*/ 22785 h 64111"/>
                    <a:gd name="connsiteX18" fmla="*/ 20995 w 59950"/>
                    <a:gd name="connsiteY18" fmla="*/ 17903 h 64111"/>
                    <a:gd name="connsiteX19" fmla="*/ 12761 w 59950"/>
                    <a:gd name="connsiteY19" fmla="*/ 8137 h 64111"/>
                    <a:gd name="connsiteX20" fmla="*/ 2881 w 59950"/>
                    <a:gd name="connsiteY20" fmla="*/ 0 h 64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9949" h="64111">
                      <a:moveTo>
                        <a:pt x="2881" y="0"/>
                      </a:moveTo>
                      <a:cubicBezTo>
                        <a:pt x="1235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9469" y="11393"/>
                      </a:cubicBezTo>
                      <a:cubicBezTo>
                        <a:pt x="11115" y="14647"/>
                        <a:pt x="12761" y="17903"/>
                        <a:pt x="16056" y="21158"/>
                      </a:cubicBezTo>
                      <a:cubicBezTo>
                        <a:pt x="17702" y="22785"/>
                        <a:pt x="19349" y="24413"/>
                        <a:pt x="20995" y="26040"/>
                      </a:cubicBezTo>
                      <a:cubicBezTo>
                        <a:pt x="22642" y="27668"/>
                        <a:pt x="22642" y="30923"/>
                        <a:pt x="24288" y="32550"/>
                      </a:cubicBezTo>
                      <a:cubicBezTo>
                        <a:pt x="27581" y="35805"/>
                        <a:pt x="30876" y="39060"/>
                        <a:pt x="34169" y="42315"/>
                      </a:cubicBezTo>
                      <a:cubicBezTo>
                        <a:pt x="35815" y="43943"/>
                        <a:pt x="37462" y="45571"/>
                        <a:pt x="39108" y="47198"/>
                      </a:cubicBezTo>
                      <a:cubicBezTo>
                        <a:pt x="40755" y="48825"/>
                        <a:pt x="40755" y="50453"/>
                        <a:pt x="42403" y="52080"/>
                      </a:cubicBezTo>
                      <a:cubicBezTo>
                        <a:pt x="47342" y="56963"/>
                        <a:pt x="47342" y="55335"/>
                        <a:pt x="52282" y="60218"/>
                      </a:cubicBezTo>
                      <a:cubicBezTo>
                        <a:pt x="55575" y="63472"/>
                        <a:pt x="57223" y="65101"/>
                        <a:pt x="58869" y="63472"/>
                      </a:cubicBezTo>
                      <a:cubicBezTo>
                        <a:pt x="60516" y="61845"/>
                        <a:pt x="60516" y="58591"/>
                        <a:pt x="57223" y="56963"/>
                      </a:cubicBezTo>
                      <a:cubicBezTo>
                        <a:pt x="53928" y="52080"/>
                        <a:pt x="53928" y="53708"/>
                        <a:pt x="48989" y="47198"/>
                      </a:cubicBezTo>
                      <a:cubicBezTo>
                        <a:pt x="47342" y="45571"/>
                        <a:pt x="47342" y="43943"/>
                        <a:pt x="45696" y="42315"/>
                      </a:cubicBezTo>
                      <a:cubicBezTo>
                        <a:pt x="44049" y="40688"/>
                        <a:pt x="42403" y="40688"/>
                        <a:pt x="40755" y="39060"/>
                      </a:cubicBezTo>
                      <a:cubicBezTo>
                        <a:pt x="37462" y="35805"/>
                        <a:pt x="35815" y="30923"/>
                        <a:pt x="32522" y="27668"/>
                      </a:cubicBezTo>
                      <a:cubicBezTo>
                        <a:pt x="30876" y="26040"/>
                        <a:pt x="27581" y="24413"/>
                        <a:pt x="25935" y="22785"/>
                      </a:cubicBezTo>
                      <a:cubicBezTo>
                        <a:pt x="24288" y="21158"/>
                        <a:pt x="22642" y="19530"/>
                        <a:pt x="20995" y="17903"/>
                      </a:cubicBezTo>
                      <a:cubicBezTo>
                        <a:pt x="17702" y="14647"/>
                        <a:pt x="14408" y="11393"/>
                        <a:pt x="12761" y="8137"/>
                      </a:cubicBezTo>
                      <a:cubicBezTo>
                        <a:pt x="7822" y="3255"/>
                        <a:pt x="7822" y="4883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1" name="任意多边形: 形状 1370" descr="b675990d-96bc-40b4-990e-45b38d611f00"/>
                <p:cNvSpPr/>
                <p:nvPr/>
              </p:nvSpPr>
              <p:spPr>
                <a:xfrm flipH="1">
                  <a:off x="10850099" y="860414"/>
                  <a:ext cx="92332" cy="104883"/>
                </a:xfrm>
                <a:custGeom>
                  <a:avLst/>
                  <a:gdLst>
                    <a:gd name="connsiteX0" fmla="*/ 4376 w 92332"/>
                    <a:gd name="connsiteY0" fmla="*/ 724 h 104883"/>
                    <a:gd name="connsiteX1" fmla="*/ 1081 w 92332"/>
                    <a:gd name="connsiteY1" fmla="*/ 724 h 104883"/>
                    <a:gd name="connsiteX2" fmla="*/ 2728 w 92332"/>
                    <a:gd name="connsiteY2" fmla="*/ 3978 h 104883"/>
                    <a:gd name="connsiteX3" fmla="*/ 17549 w 92332"/>
                    <a:gd name="connsiteY3" fmla="*/ 18625 h 104883"/>
                    <a:gd name="connsiteX4" fmla="*/ 30722 w 92332"/>
                    <a:gd name="connsiteY4" fmla="*/ 33274 h 104883"/>
                    <a:gd name="connsiteX5" fmla="*/ 38955 w 92332"/>
                    <a:gd name="connsiteY5" fmla="*/ 41411 h 104883"/>
                    <a:gd name="connsiteX6" fmla="*/ 45543 w 92332"/>
                    <a:gd name="connsiteY6" fmla="*/ 51176 h 104883"/>
                    <a:gd name="connsiteX7" fmla="*/ 62009 w 92332"/>
                    <a:gd name="connsiteY7" fmla="*/ 69079 h 104883"/>
                    <a:gd name="connsiteX8" fmla="*/ 68596 w 92332"/>
                    <a:gd name="connsiteY8" fmla="*/ 77216 h 104883"/>
                    <a:gd name="connsiteX9" fmla="*/ 73536 w 92332"/>
                    <a:gd name="connsiteY9" fmla="*/ 85353 h 104883"/>
                    <a:gd name="connsiteX10" fmla="*/ 86710 w 92332"/>
                    <a:gd name="connsiteY10" fmla="*/ 100001 h 104883"/>
                    <a:gd name="connsiteX11" fmla="*/ 91650 w 92332"/>
                    <a:gd name="connsiteY11" fmla="*/ 104883 h 104883"/>
                    <a:gd name="connsiteX12" fmla="*/ 90004 w 92332"/>
                    <a:gd name="connsiteY12" fmla="*/ 95119 h 104883"/>
                    <a:gd name="connsiteX13" fmla="*/ 78477 w 92332"/>
                    <a:gd name="connsiteY13" fmla="*/ 78844 h 104883"/>
                    <a:gd name="connsiteX14" fmla="*/ 73536 w 92332"/>
                    <a:gd name="connsiteY14" fmla="*/ 70706 h 104883"/>
                    <a:gd name="connsiteX15" fmla="*/ 65303 w 92332"/>
                    <a:gd name="connsiteY15" fmla="*/ 62568 h 104883"/>
                    <a:gd name="connsiteX16" fmla="*/ 50482 w 92332"/>
                    <a:gd name="connsiteY16" fmla="*/ 44666 h 104883"/>
                    <a:gd name="connsiteX17" fmla="*/ 42249 w 92332"/>
                    <a:gd name="connsiteY17" fmla="*/ 36528 h 104883"/>
                    <a:gd name="connsiteX18" fmla="*/ 34016 w 92332"/>
                    <a:gd name="connsiteY18" fmla="*/ 28391 h 104883"/>
                    <a:gd name="connsiteX19" fmla="*/ 19196 w 92332"/>
                    <a:gd name="connsiteY19" fmla="*/ 13744 h 104883"/>
                    <a:gd name="connsiteX20" fmla="*/ 4376 w 92332"/>
                    <a:gd name="connsiteY20" fmla="*/ 724 h 104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2332" h="104882">
                      <a:moveTo>
                        <a:pt x="4376" y="724"/>
                      </a:moveTo>
                      <a:cubicBezTo>
                        <a:pt x="2728" y="-904"/>
                        <a:pt x="2728" y="724"/>
                        <a:pt x="1081" y="724"/>
                      </a:cubicBezTo>
                      <a:cubicBezTo>
                        <a:pt x="-565" y="724"/>
                        <a:pt x="-565" y="2351"/>
                        <a:pt x="2728" y="3978"/>
                      </a:cubicBezTo>
                      <a:cubicBezTo>
                        <a:pt x="9315" y="10488"/>
                        <a:pt x="7669" y="8861"/>
                        <a:pt x="17549" y="18625"/>
                      </a:cubicBezTo>
                      <a:cubicBezTo>
                        <a:pt x="20842" y="23508"/>
                        <a:pt x="25782" y="28391"/>
                        <a:pt x="30722" y="33274"/>
                      </a:cubicBezTo>
                      <a:cubicBezTo>
                        <a:pt x="32369" y="36528"/>
                        <a:pt x="35662" y="38156"/>
                        <a:pt x="38955" y="41411"/>
                      </a:cubicBezTo>
                      <a:cubicBezTo>
                        <a:pt x="42249" y="44666"/>
                        <a:pt x="43896" y="47921"/>
                        <a:pt x="45543" y="51176"/>
                      </a:cubicBezTo>
                      <a:cubicBezTo>
                        <a:pt x="50482" y="57686"/>
                        <a:pt x="57069" y="62568"/>
                        <a:pt x="62009" y="69079"/>
                      </a:cubicBezTo>
                      <a:cubicBezTo>
                        <a:pt x="63655" y="72334"/>
                        <a:pt x="66950" y="73961"/>
                        <a:pt x="68596" y="77216"/>
                      </a:cubicBezTo>
                      <a:cubicBezTo>
                        <a:pt x="70243" y="80471"/>
                        <a:pt x="71889" y="83726"/>
                        <a:pt x="73536" y="85353"/>
                      </a:cubicBezTo>
                      <a:cubicBezTo>
                        <a:pt x="80123" y="95119"/>
                        <a:pt x="80123" y="91863"/>
                        <a:pt x="86710" y="100001"/>
                      </a:cubicBezTo>
                      <a:cubicBezTo>
                        <a:pt x="86710" y="101629"/>
                        <a:pt x="90004" y="104883"/>
                        <a:pt x="91650" y="104883"/>
                      </a:cubicBezTo>
                      <a:cubicBezTo>
                        <a:pt x="93297" y="104883"/>
                        <a:pt x="91650" y="100001"/>
                        <a:pt x="90004" y="95119"/>
                      </a:cubicBezTo>
                      <a:cubicBezTo>
                        <a:pt x="85063" y="86981"/>
                        <a:pt x="86710" y="88609"/>
                        <a:pt x="78477" y="78844"/>
                      </a:cubicBezTo>
                      <a:cubicBezTo>
                        <a:pt x="76830" y="77216"/>
                        <a:pt x="75184" y="73961"/>
                        <a:pt x="73536" y="70706"/>
                      </a:cubicBezTo>
                      <a:cubicBezTo>
                        <a:pt x="71889" y="67451"/>
                        <a:pt x="68596" y="65824"/>
                        <a:pt x="65303" y="62568"/>
                      </a:cubicBezTo>
                      <a:cubicBezTo>
                        <a:pt x="60363" y="56058"/>
                        <a:pt x="57069" y="49548"/>
                        <a:pt x="50482" y="44666"/>
                      </a:cubicBezTo>
                      <a:cubicBezTo>
                        <a:pt x="47189" y="41411"/>
                        <a:pt x="43896" y="39784"/>
                        <a:pt x="42249" y="36528"/>
                      </a:cubicBezTo>
                      <a:cubicBezTo>
                        <a:pt x="38955" y="33274"/>
                        <a:pt x="37309" y="30018"/>
                        <a:pt x="34016" y="28391"/>
                      </a:cubicBezTo>
                      <a:cubicBezTo>
                        <a:pt x="29076" y="23508"/>
                        <a:pt x="24135" y="18625"/>
                        <a:pt x="19196" y="13744"/>
                      </a:cubicBezTo>
                      <a:cubicBezTo>
                        <a:pt x="10962" y="5605"/>
                        <a:pt x="10962" y="7234"/>
                        <a:pt x="4376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2" name="任意多边形: 形状 1371" descr="59b61057-e87f-41c3-9599-e71913b346f0"/>
                <p:cNvSpPr/>
                <p:nvPr/>
              </p:nvSpPr>
              <p:spPr>
                <a:xfrm flipH="1">
                  <a:off x="11743293" y="654445"/>
                  <a:ext cx="15902" cy="42315"/>
                </a:xfrm>
                <a:custGeom>
                  <a:avLst/>
                  <a:gdLst>
                    <a:gd name="connsiteX0" fmla="*/ 14256 w 15902"/>
                    <a:gd name="connsiteY0" fmla="*/ 0 h 42315"/>
                    <a:gd name="connsiteX1" fmla="*/ 12609 w 15902"/>
                    <a:gd name="connsiteY1" fmla="*/ 0 h 42315"/>
                    <a:gd name="connsiteX2" fmla="*/ 10963 w 15902"/>
                    <a:gd name="connsiteY2" fmla="*/ 6510 h 42315"/>
                    <a:gd name="connsiteX3" fmla="*/ 7669 w 15902"/>
                    <a:gd name="connsiteY3" fmla="*/ 13020 h 42315"/>
                    <a:gd name="connsiteX4" fmla="*/ 7669 w 15902"/>
                    <a:gd name="connsiteY4" fmla="*/ 16275 h 42315"/>
                    <a:gd name="connsiteX5" fmla="*/ 6022 w 15902"/>
                    <a:gd name="connsiteY5" fmla="*/ 19530 h 42315"/>
                    <a:gd name="connsiteX6" fmla="*/ 4375 w 15902"/>
                    <a:gd name="connsiteY6" fmla="*/ 27668 h 42315"/>
                    <a:gd name="connsiteX7" fmla="*/ 4375 w 15902"/>
                    <a:gd name="connsiteY7" fmla="*/ 30923 h 42315"/>
                    <a:gd name="connsiteX8" fmla="*/ 2729 w 15902"/>
                    <a:gd name="connsiteY8" fmla="*/ 34178 h 42315"/>
                    <a:gd name="connsiteX9" fmla="*/ 2729 w 15902"/>
                    <a:gd name="connsiteY9" fmla="*/ 40688 h 42315"/>
                    <a:gd name="connsiteX10" fmla="*/ 1081 w 15902"/>
                    <a:gd name="connsiteY10" fmla="*/ 42315 h 42315"/>
                    <a:gd name="connsiteX11" fmla="*/ 6022 w 15902"/>
                    <a:gd name="connsiteY11" fmla="*/ 40688 h 42315"/>
                    <a:gd name="connsiteX12" fmla="*/ 7669 w 15902"/>
                    <a:gd name="connsiteY12" fmla="*/ 34178 h 42315"/>
                    <a:gd name="connsiteX13" fmla="*/ 9315 w 15902"/>
                    <a:gd name="connsiteY13" fmla="*/ 30923 h 42315"/>
                    <a:gd name="connsiteX14" fmla="*/ 9315 w 15902"/>
                    <a:gd name="connsiteY14" fmla="*/ 27668 h 42315"/>
                    <a:gd name="connsiteX15" fmla="*/ 12609 w 15902"/>
                    <a:gd name="connsiteY15" fmla="*/ 21158 h 42315"/>
                    <a:gd name="connsiteX16" fmla="*/ 12609 w 15902"/>
                    <a:gd name="connsiteY16" fmla="*/ 17903 h 42315"/>
                    <a:gd name="connsiteX17" fmla="*/ 14256 w 15902"/>
                    <a:gd name="connsiteY17" fmla="*/ 14648 h 42315"/>
                    <a:gd name="connsiteX18" fmla="*/ 15902 w 15902"/>
                    <a:gd name="connsiteY18" fmla="*/ 8137 h 42315"/>
                    <a:gd name="connsiteX19" fmla="*/ 15902 w 15902"/>
                    <a:gd name="connsiteY19" fmla="*/ 1627 h 42315"/>
                    <a:gd name="connsiteX20" fmla="*/ 14256 w 15902"/>
                    <a:gd name="connsiteY20" fmla="*/ 0 h 42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902" h="42315">
                      <a:moveTo>
                        <a:pt x="14256" y="0"/>
                      </a:moveTo>
                      <a:cubicBezTo>
                        <a:pt x="12609" y="0"/>
                        <a:pt x="12609" y="0"/>
                        <a:pt x="12609" y="0"/>
                      </a:cubicBezTo>
                      <a:cubicBezTo>
                        <a:pt x="10963" y="3255"/>
                        <a:pt x="12609" y="3255"/>
                        <a:pt x="10963" y="6510"/>
                      </a:cubicBezTo>
                      <a:cubicBezTo>
                        <a:pt x="10963" y="8137"/>
                        <a:pt x="7669" y="9765"/>
                        <a:pt x="7669" y="13020"/>
                      </a:cubicBezTo>
                      <a:cubicBezTo>
                        <a:pt x="7669" y="14648"/>
                        <a:pt x="7669" y="16275"/>
                        <a:pt x="7669" y="16275"/>
                      </a:cubicBezTo>
                      <a:cubicBezTo>
                        <a:pt x="7669" y="17903"/>
                        <a:pt x="6022" y="17903"/>
                        <a:pt x="6022" y="19530"/>
                      </a:cubicBezTo>
                      <a:cubicBezTo>
                        <a:pt x="6022" y="22785"/>
                        <a:pt x="6022" y="24413"/>
                        <a:pt x="4375" y="27668"/>
                      </a:cubicBezTo>
                      <a:cubicBezTo>
                        <a:pt x="4375" y="29295"/>
                        <a:pt x="4375" y="29295"/>
                        <a:pt x="4375" y="30923"/>
                      </a:cubicBezTo>
                      <a:cubicBezTo>
                        <a:pt x="4375" y="32551"/>
                        <a:pt x="2729" y="32551"/>
                        <a:pt x="2729" y="34178"/>
                      </a:cubicBezTo>
                      <a:cubicBezTo>
                        <a:pt x="1081" y="37433"/>
                        <a:pt x="2729" y="37433"/>
                        <a:pt x="2729" y="40688"/>
                      </a:cubicBezTo>
                      <a:cubicBezTo>
                        <a:pt x="-565" y="39061"/>
                        <a:pt x="-565" y="40688"/>
                        <a:pt x="1081" y="42315"/>
                      </a:cubicBezTo>
                      <a:cubicBezTo>
                        <a:pt x="2729" y="42315"/>
                        <a:pt x="4375" y="42315"/>
                        <a:pt x="6022" y="40688"/>
                      </a:cubicBezTo>
                      <a:cubicBezTo>
                        <a:pt x="7669" y="37433"/>
                        <a:pt x="7669" y="39061"/>
                        <a:pt x="7669" y="34178"/>
                      </a:cubicBezTo>
                      <a:cubicBezTo>
                        <a:pt x="7669" y="32551"/>
                        <a:pt x="9315" y="32551"/>
                        <a:pt x="9315" y="30923"/>
                      </a:cubicBezTo>
                      <a:cubicBezTo>
                        <a:pt x="9315" y="29295"/>
                        <a:pt x="9315" y="27668"/>
                        <a:pt x="9315" y="27668"/>
                      </a:cubicBezTo>
                      <a:cubicBezTo>
                        <a:pt x="9315" y="26040"/>
                        <a:pt x="12609" y="22785"/>
                        <a:pt x="12609" y="21158"/>
                      </a:cubicBezTo>
                      <a:cubicBezTo>
                        <a:pt x="12609" y="19530"/>
                        <a:pt x="12609" y="17903"/>
                        <a:pt x="12609" y="17903"/>
                      </a:cubicBezTo>
                      <a:cubicBezTo>
                        <a:pt x="12609" y="16275"/>
                        <a:pt x="14256" y="16275"/>
                        <a:pt x="14256" y="14648"/>
                      </a:cubicBezTo>
                      <a:cubicBezTo>
                        <a:pt x="14256" y="13020"/>
                        <a:pt x="15902" y="9765"/>
                        <a:pt x="15902" y="8137"/>
                      </a:cubicBezTo>
                      <a:cubicBezTo>
                        <a:pt x="15902" y="4883"/>
                        <a:pt x="15902" y="4883"/>
                        <a:pt x="15902" y="1627"/>
                      </a:cubicBezTo>
                      <a:cubicBezTo>
                        <a:pt x="15902" y="1627"/>
                        <a:pt x="14256" y="0"/>
                        <a:pt x="1425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3" name="任意多边形: 形状 1372" descr="90d8726a-0263-4120-b207-46c0bd45f07b"/>
                <p:cNvSpPr/>
                <p:nvPr/>
              </p:nvSpPr>
              <p:spPr>
                <a:xfrm flipH="1">
                  <a:off x="11703771" y="645584"/>
                  <a:ext cx="23736" cy="57278"/>
                </a:xfrm>
                <a:custGeom>
                  <a:avLst/>
                  <a:gdLst>
                    <a:gd name="connsiteX0" fmla="*/ 22089 w 23736"/>
                    <a:gd name="connsiteY0" fmla="*/ 724 h 57278"/>
                    <a:gd name="connsiteX1" fmla="*/ 20442 w 23736"/>
                    <a:gd name="connsiteY1" fmla="*/ 724 h 57278"/>
                    <a:gd name="connsiteX2" fmla="*/ 18796 w 23736"/>
                    <a:gd name="connsiteY2" fmla="*/ 2351 h 57278"/>
                    <a:gd name="connsiteX3" fmla="*/ 18796 w 23736"/>
                    <a:gd name="connsiteY3" fmla="*/ 10488 h 57278"/>
                    <a:gd name="connsiteX4" fmla="*/ 17149 w 23736"/>
                    <a:gd name="connsiteY4" fmla="*/ 18625 h 57278"/>
                    <a:gd name="connsiteX5" fmla="*/ 17149 w 23736"/>
                    <a:gd name="connsiteY5" fmla="*/ 23508 h 57278"/>
                    <a:gd name="connsiteX6" fmla="*/ 13855 w 23736"/>
                    <a:gd name="connsiteY6" fmla="*/ 28391 h 57278"/>
                    <a:gd name="connsiteX7" fmla="*/ 10562 w 23736"/>
                    <a:gd name="connsiteY7" fmla="*/ 38155 h 57278"/>
                    <a:gd name="connsiteX8" fmla="*/ 8916 w 23736"/>
                    <a:gd name="connsiteY8" fmla="*/ 43038 h 57278"/>
                    <a:gd name="connsiteX9" fmla="*/ 5622 w 23736"/>
                    <a:gd name="connsiteY9" fmla="*/ 46294 h 57278"/>
                    <a:gd name="connsiteX10" fmla="*/ 2328 w 23736"/>
                    <a:gd name="connsiteY10" fmla="*/ 54431 h 57278"/>
                    <a:gd name="connsiteX11" fmla="*/ 682 w 23736"/>
                    <a:gd name="connsiteY11" fmla="*/ 56058 h 57278"/>
                    <a:gd name="connsiteX12" fmla="*/ 5622 w 23736"/>
                    <a:gd name="connsiteY12" fmla="*/ 56058 h 57278"/>
                    <a:gd name="connsiteX13" fmla="*/ 12209 w 23736"/>
                    <a:gd name="connsiteY13" fmla="*/ 49548 h 57278"/>
                    <a:gd name="connsiteX14" fmla="*/ 15503 w 23736"/>
                    <a:gd name="connsiteY14" fmla="*/ 46294 h 57278"/>
                    <a:gd name="connsiteX15" fmla="*/ 17149 w 23736"/>
                    <a:gd name="connsiteY15" fmla="*/ 41411 h 57278"/>
                    <a:gd name="connsiteX16" fmla="*/ 22089 w 23736"/>
                    <a:gd name="connsiteY16" fmla="*/ 31645 h 57278"/>
                    <a:gd name="connsiteX17" fmla="*/ 22089 w 23736"/>
                    <a:gd name="connsiteY17" fmla="*/ 25135 h 57278"/>
                    <a:gd name="connsiteX18" fmla="*/ 23736 w 23736"/>
                    <a:gd name="connsiteY18" fmla="*/ 20254 h 57278"/>
                    <a:gd name="connsiteX19" fmla="*/ 23736 w 23736"/>
                    <a:gd name="connsiteY19" fmla="*/ 10488 h 57278"/>
                    <a:gd name="connsiteX20" fmla="*/ 22089 w 23736"/>
                    <a:gd name="connsiteY20" fmla="*/ 724 h 5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736" h="57278">
                      <a:moveTo>
                        <a:pt x="22089" y="724"/>
                      </a:moveTo>
                      <a:cubicBezTo>
                        <a:pt x="22089" y="-904"/>
                        <a:pt x="20442" y="724"/>
                        <a:pt x="20442" y="724"/>
                      </a:cubicBezTo>
                      <a:cubicBezTo>
                        <a:pt x="18796" y="724"/>
                        <a:pt x="18796" y="724"/>
                        <a:pt x="18796" y="2351"/>
                      </a:cubicBezTo>
                      <a:cubicBezTo>
                        <a:pt x="18796" y="7234"/>
                        <a:pt x="18796" y="5605"/>
                        <a:pt x="18796" y="10488"/>
                      </a:cubicBezTo>
                      <a:cubicBezTo>
                        <a:pt x="18796" y="13744"/>
                        <a:pt x="17149" y="15371"/>
                        <a:pt x="17149" y="18625"/>
                      </a:cubicBezTo>
                      <a:cubicBezTo>
                        <a:pt x="17149" y="20254"/>
                        <a:pt x="17149" y="21881"/>
                        <a:pt x="17149" y="23508"/>
                      </a:cubicBezTo>
                      <a:cubicBezTo>
                        <a:pt x="17149" y="25135"/>
                        <a:pt x="15503" y="26764"/>
                        <a:pt x="13855" y="28391"/>
                      </a:cubicBezTo>
                      <a:cubicBezTo>
                        <a:pt x="12209" y="31645"/>
                        <a:pt x="12209" y="34901"/>
                        <a:pt x="10562" y="38155"/>
                      </a:cubicBezTo>
                      <a:cubicBezTo>
                        <a:pt x="10562" y="39784"/>
                        <a:pt x="8916" y="41411"/>
                        <a:pt x="8916" y="43038"/>
                      </a:cubicBezTo>
                      <a:cubicBezTo>
                        <a:pt x="8916" y="44665"/>
                        <a:pt x="7269" y="44665"/>
                        <a:pt x="5622" y="46294"/>
                      </a:cubicBezTo>
                      <a:cubicBezTo>
                        <a:pt x="2328" y="51175"/>
                        <a:pt x="3976" y="51175"/>
                        <a:pt x="2328" y="54431"/>
                      </a:cubicBezTo>
                      <a:cubicBezTo>
                        <a:pt x="682" y="52804"/>
                        <a:pt x="-965" y="54431"/>
                        <a:pt x="682" y="56058"/>
                      </a:cubicBezTo>
                      <a:cubicBezTo>
                        <a:pt x="2328" y="57685"/>
                        <a:pt x="3976" y="57685"/>
                        <a:pt x="5622" y="56058"/>
                      </a:cubicBezTo>
                      <a:cubicBezTo>
                        <a:pt x="8916" y="52804"/>
                        <a:pt x="8916" y="52804"/>
                        <a:pt x="12209" y="49548"/>
                      </a:cubicBezTo>
                      <a:cubicBezTo>
                        <a:pt x="12209" y="47921"/>
                        <a:pt x="13855" y="47921"/>
                        <a:pt x="15503" y="46294"/>
                      </a:cubicBezTo>
                      <a:cubicBezTo>
                        <a:pt x="15503" y="44665"/>
                        <a:pt x="15503" y="43038"/>
                        <a:pt x="17149" y="41411"/>
                      </a:cubicBezTo>
                      <a:cubicBezTo>
                        <a:pt x="18796" y="38155"/>
                        <a:pt x="20442" y="34901"/>
                        <a:pt x="22089" y="31645"/>
                      </a:cubicBezTo>
                      <a:cubicBezTo>
                        <a:pt x="22089" y="30018"/>
                        <a:pt x="22089" y="28391"/>
                        <a:pt x="22089" y="25135"/>
                      </a:cubicBezTo>
                      <a:cubicBezTo>
                        <a:pt x="22089" y="23508"/>
                        <a:pt x="23736" y="21881"/>
                        <a:pt x="23736" y="20254"/>
                      </a:cubicBezTo>
                      <a:cubicBezTo>
                        <a:pt x="23736" y="16998"/>
                        <a:pt x="23736" y="13744"/>
                        <a:pt x="23736" y="10488"/>
                      </a:cubicBezTo>
                      <a:cubicBezTo>
                        <a:pt x="23736" y="5605"/>
                        <a:pt x="23736" y="5605"/>
                        <a:pt x="22089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4" name="任意多边形: 形状 1373" descr="4cff9abe-0972-4619-8214-60fc4d95ff4e"/>
                <p:cNvSpPr/>
                <p:nvPr/>
              </p:nvSpPr>
              <p:spPr>
                <a:xfrm flipH="1">
                  <a:off x="11686573" y="602772"/>
                  <a:ext cx="31607" cy="130217"/>
                </a:xfrm>
                <a:custGeom>
                  <a:avLst/>
                  <a:gdLst>
                    <a:gd name="connsiteX0" fmla="*/ 4529 w 31607"/>
                    <a:gd name="connsiteY0" fmla="*/ 1220 h 130217"/>
                    <a:gd name="connsiteX1" fmla="*/ 1235 w 31607"/>
                    <a:gd name="connsiteY1" fmla="*/ 1220 h 130217"/>
                    <a:gd name="connsiteX2" fmla="*/ 1235 w 31607"/>
                    <a:gd name="connsiteY2" fmla="*/ 4476 h 130217"/>
                    <a:gd name="connsiteX3" fmla="*/ 9468 w 31607"/>
                    <a:gd name="connsiteY3" fmla="*/ 20750 h 130217"/>
                    <a:gd name="connsiteX4" fmla="*/ 14409 w 31607"/>
                    <a:gd name="connsiteY4" fmla="*/ 38653 h 130217"/>
                    <a:gd name="connsiteX5" fmla="*/ 17702 w 31607"/>
                    <a:gd name="connsiteY5" fmla="*/ 48418 h 130217"/>
                    <a:gd name="connsiteX6" fmla="*/ 17702 w 31607"/>
                    <a:gd name="connsiteY6" fmla="*/ 59811 h 130217"/>
                    <a:gd name="connsiteX7" fmla="*/ 19349 w 31607"/>
                    <a:gd name="connsiteY7" fmla="*/ 80968 h 130217"/>
                    <a:gd name="connsiteX8" fmla="*/ 19349 w 31607"/>
                    <a:gd name="connsiteY8" fmla="*/ 90733 h 130217"/>
                    <a:gd name="connsiteX9" fmla="*/ 17702 w 31607"/>
                    <a:gd name="connsiteY9" fmla="*/ 98871 h 130217"/>
                    <a:gd name="connsiteX10" fmla="*/ 16056 w 31607"/>
                    <a:gd name="connsiteY10" fmla="*/ 116774 h 130217"/>
                    <a:gd name="connsiteX11" fmla="*/ 17702 w 31607"/>
                    <a:gd name="connsiteY11" fmla="*/ 129794 h 130217"/>
                    <a:gd name="connsiteX12" fmla="*/ 24290 w 31607"/>
                    <a:gd name="connsiteY12" fmla="*/ 123284 h 130217"/>
                    <a:gd name="connsiteX13" fmla="*/ 29229 w 31607"/>
                    <a:gd name="connsiteY13" fmla="*/ 103754 h 130217"/>
                    <a:gd name="connsiteX14" fmla="*/ 30876 w 31607"/>
                    <a:gd name="connsiteY14" fmla="*/ 93988 h 130217"/>
                    <a:gd name="connsiteX15" fmla="*/ 30876 w 31607"/>
                    <a:gd name="connsiteY15" fmla="*/ 82596 h 130217"/>
                    <a:gd name="connsiteX16" fmla="*/ 30876 w 31607"/>
                    <a:gd name="connsiteY16" fmla="*/ 59811 h 130217"/>
                    <a:gd name="connsiteX17" fmla="*/ 27583 w 31607"/>
                    <a:gd name="connsiteY17" fmla="*/ 48418 h 130217"/>
                    <a:gd name="connsiteX18" fmla="*/ 24290 w 31607"/>
                    <a:gd name="connsiteY18" fmla="*/ 37026 h 130217"/>
                    <a:gd name="connsiteX19" fmla="*/ 16056 w 31607"/>
                    <a:gd name="connsiteY19" fmla="*/ 17496 h 130217"/>
                    <a:gd name="connsiteX20" fmla="*/ 4529 w 31607"/>
                    <a:gd name="connsiteY20" fmla="*/ 1220 h 13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1607" h="130217">
                      <a:moveTo>
                        <a:pt x="4529" y="1220"/>
                      </a:moveTo>
                      <a:cubicBezTo>
                        <a:pt x="2881" y="-407"/>
                        <a:pt x="2881" y="-407"/>
                        <a:pt x="1235" y="1220"/>
                      </a:cubicBezTo>
                      <a:cubicBezTo>
                        <a:pt x="-412" y="1220"/>
                        <a:pt x="-412" y="2849"/>
                        <a:pt x="1235" y="4476"/>
                      </a:cubicBezTo>
                      <a:cubicBezTo>
                        <a:pt x="6175" y="12613"/>
                        <a:pt x="4529" y="10986"/>
                        <a:pt x="9468" y="20750"/>
                      </a:cubicBezTo>
                      <a:cubicBezTo>
                        <a:pt x="11115" y="25633"/>
                        <a:pt x="12763" y="32143"/>
                        <a:pt x="14409" y="38653"/>
                      </a:cubicBezTo>
                      <a:cubicBezTo>
                        <a:pt x="14409" y="41909"/>
                        <a:pt x="16056" y="45163"/>
                        <a:pt x="17702" y="48418"/>
                      </a:cubicBezTo>
                      <a:cubicBezTo>
                        <a:pt x="17702" y="51673"/>
                        <a:pt x="17702" y="56556"/>
                        <a:pt x="17702" y="59811"/>
                      </a:cubicBezTo>
                      <a:cubicBezTo>
                        <a:pt x="19349" y="66321"/>
                        <a:pt x="19349" y="74458"/>
                        <a:pt x="19349" y="80968"/>
                      </a:cubicBezTo>
                      <a:cubicBezTo>
                        <a:pt x="19349" y="84224"/>
                        <a:pt x="19349" y="87478"/>
                        <a:pt x="19349" y="90733"/>
                      </a:cubicBezTo>
                      <a:cubicBezTo>
                        <a:pt x="19349" y="93988"/>
                        <a:pt x="17702" y="97244"/>
                        <a:pt x="17702" y="98871"/>
                      </a:cubicBezTo>
                      <a:cubicBezTo>
                        <a:pt x="16056" y="110264"/>
                        <a:pt x="17702" y="108636"/>
                        <a:pt x="16056" y="116774"/>
                      </a:cubicBezTo>
                      <a:cubicBezTo>
                        <a:pt x="16056" y="123284"/>
                        <a:pt x="16056" y="128165"/>
                        <a:pt x="17702" y="129794"/>
                      </a:cubicBezTo>
                      <a:cubicBezTo>
                        <a:pt x="19349" y="131421"/>
                        <a:pt x="22642" y="128165"/>
                        <a:pt x="24290" y="123284"/>
                      </a:cubicBezTo>
                      <a:cubicBezTo>
                        <a:pt x="27583" y="113518"/>
                        <a:pt x="27583" y="116774"/>
                        <a:pt x="29229" y="103754"/>
                      </a:cubicBezTo>
                      <a:cubicBezTo>
                        <a:pt x="29229" y="100498"/>
                        <a:pt x="30876" y="97244"/>
                        <a:pt x="30876" y="93988"/>
                      </a:cubicBezTo>
                      <a:cubicBezTo>
                        <a:pt x="30876" y="90733"/>
                        <a:pt x="30876" y="87478"/>
                        <a:pt x="30876" y="82596"/>
                      </a:cubicBezTo>
                      <a:cubicBezTo>
                        <a:pt x="30876" y="76086"/>
                        <a:pt x="32522" y="67948"/>
                        <a:pt x="30876" y="59811"/>
                      </a:cubicBezTo>
                      <a:cubicBezTo>
                        <a:pt x="30876" y="56556"/>
                        <a:pt x="29229" y="51673"/>
                        <a:pt x="27583" y="48418"/>
                      </a:cubicBezTo>
                      <a:cubicBezTo>
                        <a:pt x="27583" y="45163"/>
                        <a:pt x="25936" y="40280"/>
                        <a:pt x="24290" y="37026"/>
                      </a:cubicBezTo>
                      <a:cubicBezTo>
                        <a:pt x="22642" y="30516"/>
                        <a:pt x="19349" y="24006"/>
                        <a:pt x="16056" y="17496"/>
                      </a:cubicBezTo>
                      <a:cubicBezTo>
                        <a:pt x="11115" y="7730"/>
                        <a:pt x="11115" y="9359"/>
                        <a:pt x="4529" y="122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5" name="任意多边形: 形状 1374" descr="78b7e63d-c141-4d3d-802b-543e424455ed"/>
                <p:cNvSpPr/>
                <p:nvPr/>
              </p:nvSpPr>
              <p:spPr>
                <a:xfrm flipH="1">
                  <a:off x="11659310" y="564933"/>
                  <a:ext cx="43896" cy="189105"/>
                </a:xfrm>
                <a:custGeom>
                  <a:avLst/>
                  <a:gdLst>
                    <a:gd name="connsiteX0" fmla="*/ 1081 w 43896"/>
                    <a:gd name="connsiteY0" fmla="*/ 0 h 189105"/>
                    <a:gd name="connsiteX1" fmla="*/ 2729 w 43896"/>
                    <a:gd name="connsiteY1" fmla="*/ 3255 h 189105"/>
                    <a:gd name="connsiteX2" fmla="*/ 10962 w 43896"/>
                    <a:gd name="connsiteY2" fmla="*/ 14647 h 189105"/>
                    <a:gd name="connsiteX3" fmla="*/ 19195 w 43896"/>
                    <a:gd name="connsiteY3" fmla="*/ 27667 h 189105"/>
                    <a:gd name="connsiteX4" fmla="*/ 29076 w 43896"/>
                    <a:gd name="connsiteY4" fmla="*/ 55335 h 189105"/>
                    <a:gd name="connsiteX5" fmla="*/ 32369 w 43896"/>
                    <a:gd name="connsiteY5" fmla="*/ 71610 h 189105"/>
                    <a:gd name="connsiteX6" fmla="*/ 32369 w 43896"/>
                    <a:gd name="connsiteY6" fmla="*/ 87885 h 189105"/>
                    <a:gd name="connsiteX7" fmla="*/ 32369 w 43896"/>
                    <a:gd name="connsiteY7" fmla="*/ 122062 h 189105"/>
                    <a:gd name="connsiteX8" fmla="*/ 29076 w 43896"/>
                    <a:gd name="connsiteY8" fmla="*/ 136711 h 189105"/>
                    <a:gd name="connsiteX9" fmla="*/ 24135 w 43896"/>
                    <a:gd name="connsiteY9" fmla="*/ 149730 h 189105"/>
                    <a:gd name="connsiteX10" fmla="*/ 12608 w 43896"/>
                    <a:gd name="connsiteY10" fmla="*/ 175770 h 189105"/>
                    <a:gd name="connsiteX11" fmla="*/ 9315 w 43896"/>
                    <a:gd name="connsiteY11" fmla="*/ 188790 h 189105"/>
                    <a:gd name="connsiteX12" fmla="*/ 20842 w 43896"/>
                    <a:gd name="connsiteY12" fmla="*/ 179025 h 189105"/>
                    <a:gd name="connsiteX13" fmla="*/ 34016 w 43896"/>
                    <a:gd name="connsiteY13" fmla="*/ 152985 h 189105"/>
                    <a:gd name="connsiteX14" fmla="*/ 38956 w 43896"/>
                    <a:gd name="connsiteY14" fmla="*/ 139965 h 189105"/>
                    <a:gd name="connsiteX15" fmla="*/ 40603 w 43896"/>
                    <a:gd name="connsiteY15" fmla="*/ 123691 h 189105"/>
                    <a:gd name="connsiteX16" fmla="*/ 43896 w 43896"/>
                    <a:gd name="connsiteY16" fmla="*/ 87885 h 189105"/>
                    <a:gd name="connsiteX17" fmla="*/ 40603 w 43896"/>
                    <a:gd name="connsiteY17" fmla="*/ 69982 h 189105"/>
                    <a:gd name="connsiteX18" fmla="*/ 37310 w 43896"/>
                    <a:gd name="connsiteY18" fmla="*/ 53708 h 189105"/>
                    <a:gd name="connsiteX19" fmla="*/ 24135 w 43896"/>
                    <a:gd name="connsiteY19" fmla="*/ 24413 h 189105"/>
                    <a:gd name="connsiteX20" fmla="*/ 14256 w 43896"/>
                    <a:gd name="connsiteY20" fmla="*/ 11393 h 189105"/>
                    <a:gd name="connsiteX21" fmla="*/ 4375 w 43896"/>
                    <a:gd name="connsiteY21" fmla="*/ 1627 h 189105"/>
                    <a:gd name="connsiteX22" fmla="*/ 1081 w 43896"/>
                    <a:gd name="connsiteY22" fmla="*/ 0 h 189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3896" h="189105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9" y="3255"/>
                      </a:cubicBezTo>
                      <a:cubicBezTo>
                        <a:pt x="7669" y="8137"/>
                        <a:pt x="9315" y="11393"/>
                        <a:pt x="10962" y="14647"/>
                      </a:cubicBezTo>
                      <a:cubicBezTo>
                        <a:pt x="12608" y="17903"/>
                        <a:pt x="15902" y="19530"/>
                        <a:pt x="19195" y="27667"/>
                      </a:cubicBezTo>
                      <a:cubicBezTo>
                        <a:pt x="24135" y="35805"/>
                        <a:pt x="25783" y="45570"/>
                        <a:pt x="29076" y="55335"/>
                      </a:cubicBezTo>
                      <a:cubicBezTo>
                        <a:pt x="30723" y="60218"/>
                        <a:pt x="32369" y="65100"/>
                        <a:pt x="32369" y="71610"/>
                      </a:cubicBezTo>
                      <a:cubicBezTo>
                        <a:pt x="34016" y="76492"/>
                        <a:pt x="32369" y="83002"/>
                        <a:pt x="32369" y="87885"/>
                      </a:cubicBezTo>
                      <a:cubicBezTo>
                        <a:pt x="34016" y="99278"/>
                        <a:pt x="34016" y="110671"/>
                        <a:pt x="32369" y="122062"/>
                      </a:cubicBezTo>
                      <a:cubicBezTo>
                        <a:pt x="30723" y="126945"/>
                        <a:pt x="30723" y="131828"/>
                        <a:pt x="29076" y="136711"/>
                      </a:cubicBezTo>
                      <a:cubicBezTo>
                        <a:pt x="27429" y="141592"/>
                        <a:pt x="25783" y="146475"/>
                        <a:pt x="24135" y="149730"/>
                      </a:cubicBezTo>
                      <a:cubicBezTo>
                        <a:pt x="17549" y="166005"/>
                        <a:pt x="20842" y="162750"/>
                        <a:pt x="12608" y="175770"/>
                      </a:cubicBezTo>
                      <a:cubicBezTo>
                        <a:pt x="12608" y="180653"/>
                        <a:pt x="9315" y="187163"/>
                        <a:pt x="9315" y="188790"/>
                      </a:cubicBezTo>
                      <a:cubicBezTo>
                        <a:pt x="10962" y="190418"/>
                        <a:pt x="15902" y="185535"/>
                        <a:pt x="20842" y="179025"/>
                      </a:cubicBezTo>
                      <a:cubicBezTo>
                        <a:pt x="29076" y="166005"/>
                        <a:pt x="27429" y="169260"/>
                        <a:pt x="34016" y="152985"/>
                      </a:cubicBezTo>
                      <a:cubicBezTo>
                        <a:pt x="35662" y="148102"/>
                        <a:pt x="37310" y="144848"/>
                        <a:pt x="38956" y="139965"/>
                      </a:cubicBezTo>
                      <a:cubicBezTo>
                        <a:pt x="40603" y="135082"/>
                        <a:pt x="40603" y="128572"/>
                        <a:pt x="40603" y="123691"/>
                      </a:cubicBezTo>
                      <a:cubicBezTo>
                        <a:pt x="42249" y="112298"/>
                        <a:pt x="43896" y="100905"/>
                        <a:pt x="43896" y="87885"/>
                      </a:cubicBezTo>
                      <a:cubicBezTo>
                        <a:pt x="43896" y="81375"/>
                        <a:pt x="42249" y="76492"/>
                        <a:pt x="40603" y="69982"/>
                      </a:cubicBezTo>
                      <a:cubicBezTo>
                        <a:pt x="38956" y="63473"/>
                        <a:pt x="37310" y="58590"/>
                        <a:pt x="37310" y="53708"/>
                      </a:cubicBezTo>
                      <a:cubicBezTo>
                        <a:pt x="34016" y="42315"/>
                        <a:pt x="29076" y="32550"/>
                        <a:pt x="24135" y="24413"/>
                      </a:cubicBezTo>
                      <a:cubicBezTo>
                        <a:pt x="19195" y="16275"/>
                        <a:pt x="17549" y="13020"/>
                        <a:pt x="14256" y="11393"/>
                      </a:cubicBezTo>
                      <a:cubicBezTo>
                        <a:pt x="12608" y="8137"/>
                        <a:pt x="9315" y="6510"/>
                        <a:pt x="4375" y="1627"/>
                      </a:cubicBezTo>
                      <a:cubicBezTo>
                        <a:pt x="2729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6" name="任意多边形: 形状 1375" descr="589e0594-74db-4aa8-9491-69147bb5ceb8"/>
                <p:cNvSpPr/>
                <p:nvPr/>
              </p:nvSpPr>
              <p:spPr>
                <a:xfrm flipH="1">
                  <a:off x="11104373" y="288258"/>
                  <a:ext cx="55988" cy="16274"/>
                </a:xfrm>
                <a:custGeom>
                  <a:avLst/>
                  <a:gdLst>
                    <a:gd name="connsiteX0" fmla="*/ 54342 w 55988"/>
                    <a:gd name="connsiteY0" fmla="*/ 0 h 16274"/>
                    <a:gd name="connsiteX1" fmla="*/ 46108 w 55988"/>
                    <a:gd name="connsiteY1" fmla="*/ 3254 h 16274"/>
                    <a:gd name="connsiteX2" fmla="*/ 37874 w 55988"/>
                    <a:gd name="connsiteY2" fmla="*/ 4883 h 16274"/>
                    <a:gd name="connsiteX3" fmla="*/ 32934 w 55988"/>
                    <a:gd name="connsiteY3" fmla="*/ 6510 h 16274"/>
                    <a:gd name="connsiteX4" fmla="*/ 27993 w 55988"/>
                    <a:gd name="connsiteY4" fmla="*/ 6510 h 16274"/>
                    <a:gd name="connsiteX5" fmla="*/ 18114 w 55988"/>
                    <a:gd name="connsiteY5" fmla="*/ 8137 h 16274"/>
                    <a:gd name="connsiteX6" fmla="*/ 13174 w 55988"/>
                    <a:gd name="connsiteY6" fmla="*/ 8137 h 16274"/>
                    <a:gd name="connsiteX7" fmla="*/ 9880 w 55988"/>
                    <a:gd name="connsiteY7" fmla="*/ 6510 h 16274"/>
                    <a:gd name="connsiteX8" fmla="*/ 1647 w 55988"/>
                    <a:gd name="connsiteY8" fmla="*/ 8137 h 16274"/>
                    <a:gd name="connsiteX9" fmla="*/ 0 w 55988"/>
                    <a:gd name="connsiteY9" fmla="*/ 8137 h 16274"/>
                    <a:gd name="connsiteX10" fmla="*/ 3293 w 55988"/>
                    <a:gd name="connsiteY10" fmla="*/ 13020 h 16274"/>
                    <a:gd name="connsiteX11" fmla="*/ 11527 w 55988"/>
                    <a:gd name="connsiteY11" fmla="*/ 14647 h 16274"/>
                    <a:gd name="connsiteX12" fmla="*/ 16468 w 55988"/>
                    <a:gd name="connsiteY12" fmla="*/ 16274 h 16274"/>
                    <a:gd name="connsiteX13" fmla="*/ 21407 w 55988"/>
                    <a:gd name="connsiteY13" fmla="*/ 14647 h 16274"/>
                    <a:gd name="connsiteX14" fmla="*/ 31288 w 55988"/>
                    <a:gd name="connsiteY14" fmla="*/ 14647 h 16274"/>
                    <a:gd name="connsiteX15" fmla="*/ 36227 w 55988"/>
                    <a:gd name="connsiteY15" fmla="*/ 13020 h 16274"/>
                    <a:gd name="connsiteX16" fmla="*/ 41168 w 55988"/>
                    <a:gd name="connsiteY16" fmla="*/ 11393 h 16274"/>
                    <a:gd name="connsiteX17" fmla="*/ 49401 w 55988"/>
                    <a:gd name="connsiteY17" fmla="*/ 8137 h 16274"/>
                    <a:gd name="connsiteX18" fmla="*/ 55988 w 55988"/>
                    <a:gd name="connsiteY18" fmla="*/ 3254 h 16274"/>
                    <a:gd name="connsiteX19" fmla="*/ 55988 w 55988"/>
                    <a:gd name="connsiteY19" fmla="*/ 1627 h 16274"/>
                    <a:gd name="connsiteX20" fmla="*/ 54342 w 55988"/>
                    <a:gd name="connsiteY20" fmla="*/ 0 h 16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5987" h="16274">
                      <a:moveTo>
                        <a:pt x="54342" y="0"/>
                      </a:moveTo>
                      <a:cubicBezTo>
                        <a:pt x="51047" y="1627"/>
                        <a:pt x="51047" y="1627"/>
                        <a:pt x="46108" y="3254"/>
                      </a:cubicBezTo>
                      <a:cubicBezTo>
                        <a:pt x="44461" y="3254"/>
                        <a:pt x="41168" y="3254"/>
                        <a:pt x="37874" y="4883"/>
                      </a:cubicBezTo>
                      <a:cubicBezTo>
                        <a:pt x="36227" y="4883"/>
                        <a:pt x="34581" y="6510"/>
                        <a:pt x="32934" y="6510"/>
                      </a:cubicBezTo>
                      <a:cubicBezTo>
                        <a:pt x="31288" y="6510"/>
                        <a:pt x="29641" y="6510"/>
                        <a:pt x="27993" y="6510"/>
                      </a:cubicBezTo>
                      <a:cubicBezTo>
                        <a:pt x="24700" y="6510"/>
                        <a:pt x="21407" y="8137"/>
                        <a:pt x="18114" y="8137"/>
                      </a:cubicBezTo>
                      <a:cubicBezTo>
                        <a:pt x="16468" y="8137"/>
                        <a:pt x="14820" y="8137"/>
                        <a:pt x="13174" y="8137"/>
                      </a:cubicBezTo>
                      <a:cubicBezTo>
                        <a:pt x="11527" y="8137"/>
                        <a:pt x="9880" y="6510"/>
                        <a:pt x="9880" y="6510"/>
                      </a:cubicBezTo>
                      <a:cubicBezTo>
                        <a:pt x="4940" y="6510"/>
                        <a:pt x="6587" y="8137"/>
                        <a:pt x="1647" y="8137"/>
                      </a:cubicBezTo>
                      <a:cubicBezTo>
                        <a:pt x="3293" y="6510"/>
                        <a:pt x="0" y="6510"/>
                        <a:pt x="0" y="8137"/>
                      </a:cubicBezTo>
                      <a:cubicBezTo>
                        <a:pt x="0" y="9764"/>
                        <a:pt x="1647" y="11393"/>
                        <a:pt x="3293" y="13020"/>
                      </a:cubicBezTo>
                      <a:cubicBezTo>
                        <a:pt x="8234" y="13020"/>
                        <a:pt x="6587" y="14647"/>
                        <a:pt x="11527" y="14647"/>
                      </a:cubicBezTo>
                      <a:cubicBezTo>
                        <a:pt x="13174" y="14647"/>
                        <a:pt x="14820" y="16274"/>
                        <a:pt x="16468" y="16274"/>
                      </a:cubicBezTo>
                      <a:cubicBezTo>
                        <a:pt x="18114" y="16274"/>
                        <a:pt x="19761" y="14647"/>
                        <a:pt x="21407" y="14647"/>
                      </a:cubicBezTo>
                      <a:cubicBezTo>
                        <a:pt x="24700" y="14647"/>
                        <a:pt x="27993" y="14647"/>
                        <a:pt x="31288" y="14647"/>
                      </a:cubicBezTo>
                      <a:cubicBezTo>
                        <a:pt x="32934" y="14647"/>
                        <a:pt x="34581" y="13020"/>
                        <a:pt x="36227" y="13020"/>
                      </a:cubicBezTo>
                      <a:cubicBezTo>
                        <a:pt x="37874" y="13020"/>
                        <a:pt x="39522" y="13020"/>
                        <a:pt x="41168" y="11393"/>
                      </a:cubicBezTo>
                      <a:cubicBezTo>
                        <a:pt x="44461" y="9764"/>
                        <a:pt x="47754" y="9764"/>
                        <a:pt x="49401" y="8137"/>
                      </a:cubicBezTo>
                      <a:cubicBezTo>
                        <a:pt x="54342" y="6510"/>
                        <a:pt x="52695" y="6510"/>
                        <a:pt x="55988" y="3254"/>
                      </a:cubicBezTo>
                      <a:cubicBezTo>
                        <a:pt x="55988" y="3254"/>
                        <a:pt x="55988" y="1627"/>
                        <a:pt x="55988" y="1627"/>
                      </a:cubicBezTo>
                      <a:cubicBezTo>
                        <a:pt x="55988" y="0"/>
                        <a:pt x="55988" y="0"/>
                        <a:pt x="5434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7" name="任意多边形: 形状 1376" descr="2843c183-4089-43b0-b5c1-57d03f9b5f3e"/>
                <p:cNvSpPr/>
                <p:nvPr/>
              </p:nvSpPr>
              <p:spPr>
                <a:xfrm flipH="1">
                  <a:off x="11050946" y="281749"/>
                  <a:ext cx="86360" cy="34851"/>
                </a:xfrm>
                <a:custGeom>
                  <a:avLst/>
                  <a:gdLst>
                    <a:gd name="connsiteX0" fmla="*/ 83982 w 86360"/>
                    <a:gd name="connsiteY0" fmla="*/ 0 h 34851"/>
                    <a:gd name="connsiteX1" fmla="*/ 70808 w 86360"/>
                    <a:gd name="connsiteY1" fmla="*/ 3255 h 34851"/>
                    <a:gd name="connsiteX2" fmla="*/ 57635 w 86360"/>
                    <a:gd name="connsiteY2" fmla="*/ 6510 h 34851"/>
                    <a:gd name="connsiteX3" fmla="*/ 51047 w 86360"/>
                    <a:gd name="connsiteY3" fmla="*/ 9765 h 34851"/>
                    <a:gd name="connsiteX4" fmla="*/ 42815 w 86360"/>
                    <a:gd name="connsiteY4" fmla="*/ 11393 h 34851"/>
                    <a:gd name="connsiteX5" fmla="*/ 27993 w 86360"/>
                    <a:gd name="connsiteY5" fmla="*/ 17903 h 34851"/>
                    <a:gd name="connsiteX6" fmla="*/ 21407 w 86360"/>
                    <a:gd name="connsiteY6" fmla="*/ 21158 h 34851"/>
                    <a:gd name="connsiteX7" fmla="*/ 14820 w 86360"/>
                    <a:gd name="connsiteY7" fmla="*/ 22785 h 34851"/>
                    <a:gd name="connsiteX8" fmla="*/ 3293 w 86360"/>
                    <a:gd name="connsiteY8" fmla="*/ 29295 h 34851"/>
                    <a:gd name="connsiteX9" fmla="*/ 0 w 86360"/>
                    <a:gd name="connsiteY9" fmla="*/ 32551 h 34851"/>
                    <a:gd name="connsiteX10" fmla="*/ 6587 w 86360"/>
                    <a:gd name="connsiteY10" fmla="*/ 34178 h 34851"/>
                    <a:gd name="connsiteX11" fmla="*/ 19760 w 86360"/>
                    <a:gd name="connsiteY11" fmla="*/ 30923 h 34851"/>
                    <a:gd name="connsiteX12" fmla="*/ 26347 w 86360"/>
                    <a:gd name="connsiteY12" fmla="*/ 29295 h 34851"/>
                    <a:gd name="connsiteX13" fmla="*/ 32934 w 86360"/>
                    <a:gd name="connsiteY13" fmla="*/ 26041 h 34851"/>
                    <a:gd name="connsiteX14" fmla="*/ 47754 w 86360"/>
                    <a:gd name="connsiteY14" fmla="*/ 21158 h 34851"/>
                    <a:gd name="connsiteX15" fmla="*/ 54341 w 86360"/>
                    <a:gd name="connsiteY15" fmla="*/ 17903 h 34851"/>
                    <a:gd name="connsiteX16" fmla="*/ 60927 w 86360"/>
                    <a:gd name="connsiteY16" fmla="*/ 14648 h 34851"/>
                    <a:gd name="connsiteX17" fmla="*/ 74101 w 86360"/>
                    <a:gd name="connsiteY17" fmla="*/ 9765 h 34851"/>
                    <a:gd name="connsiteX18" fmla="*/ 85628 w 86360"/>
                    <a:gd name="connsiteY18" fmla="*/ 3255 h 34851"/>
                    <a:gd name="connsiteX19" fmla="*/ 85628 w 86360"/>
                    <a:gd name="connsiteY19" fmla="*/ 1627 h 34851"/>
                    <a:gd name="connsiteX20" fmla="*/ 83982 w 86360"/>
                    <a:gd name="connsiteY20" fmla="*/ 0 h 34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6360" h="34851">
                      <a:moveTo>
                        <a:pt x="83982" y="0"/>
                      </a:moveTo>
                      <a:cubicBezTo>
                        <a:pt x="77395" y="1627"/>
                        <a:pt x="79042" y="1627"/>
                        <a:pt x="70808" y="3255"/>
                      </a:cubicBezTo>
                      <a:cubicBezTo>
                        <a:pt x="67515" y="4883"/>
                        <a:pt x="62574" y="4883"/>
                        <a:pt x="57635" y="6510"/>
                      </a:cubicBezTo>
                      <a:cubicBezTo>
                        <a:pt x="55988" y="6510"/>
                        <a:pt x="52695" y="8137"/>
                        <a:pt x="51047" y="9765"/>
                      </a:cubicBezTo>
                      <a:cubicBezTo>
                        <a:pt x="49401" y="9765"/>
                        <a:pt x="46108" y="9765"/>
                        <a:pt x="42815" y="11393"/>
                      </a:cubicBezTo>
                      <a:cubicBezTo>
                        <a:pt x="37874" y="13020"/>
                        <a:pt x="32934" y="16275"/>
                        <a:pt x="27993" y="17903"/>
                      </a:cubicBezTo>
                      <a:cubicBezTo>
                        <a:pt x="26347" y="17903"/>
                        <a:pt x="23054" y="19530"/>
                        <a:pt x="21407" y="21158"/>
                      </a:cubicBezTo>
                      <a:cubicBezTo>
                        <a:pt x="19760" y="21158"/>
                        <a:pt x="16467" y="21158"/>
                        <a:pt x="14820" y="22785"/>
                      </a:cubicBezTo>
                      <a:cubicBezTo>
                        <a:pt x="8234" y="26041"/>
                        <a:pt x="9880" y="26041"/>
                        <a:pt x="3293" y="29295"/>
                      </a:cubicBezTo>
                      <a:cubicBezTo>
                        <a:pt x="3293" y="29295"/>
                        <a:pt x="0" y="30923"/>
                        <a:pt x="0" y="32551"/>
                      </a:cubicBezTo>
                      <a:cubicBezTo>
                        <a:pt x="0" y="34178"/>
                        <a:pt x="3293" y="35805"/>
                        <a:pt x="6587" y="34178"/>
                      </a:cubicBezTo>
                      <a:cubicBezTo>
                        <a:pt x="13173" y="32551"/>
                        <a:pt x="11527" y="32551"/>
                        <a:pt x="19760" y="30923"/>
                      </a:cubicBezTo>
                      <a:cubicBezTo>
                        <a:pt x="21407" y="30923"/>
                        <a:pt x="24700" y="30923"/>
                        <a:pt x="26347" y="29295"/>
                      </a:cubicBezTo>
                      <a:cubicBezTo>
                        <a:pt x="27993" y="29295"/>
                        <a:pt x="29641" y="26041"/>
                        <a:pt x="32934" y="26041"/>
                      </a:cubicBezTo>
                      <a:cubicBezTo>
                        <a:pt x="37874" y="24413"/>
                        <a:pt x="42815" y="24413"/>
                        <a:pt x="47754" y="21158"/>
                      </a:cubicBezTo>
                      <a:cubicBezTo>
                        <a:pt x="49401" y="19530"/>
                        <a:pt x="52695" y="17903"/>
                        <a:pt x="54341" y="17903"/>
                      </a:cubicBezTo>
                      <a:cubicBezTo>
                        <a:pt x="55988" y="16275"/>
                        <a:pt x="59281" y="16275"/>
                        <a:pt x="60927" y="14648"/>
                      </a:cubicBezTo>
                      <a:cubicBezTo>
                        <a:pt x="65868" y="13020"/>
                        <a:pt x="70808" y="11393"/>
                        <a:pt x="74101" y="9765"/>
                      </a:cubicBezTo>
                      <a:cubicBezTo>
                        <a:pt x="80688" y="6510"/>
                        <a:pt x="80688" y="6510"/>
                        <a:pt x="85628" y="3255"/>
                      </a:cubicBezTo>
                      <a:cubicBezTo>
                        <a:pt x="87276" y="3255"/>
                        <a:pt x="85628" y="1627"/>
                        <a:pt x="85628" y="1627"/>
                      </a:cubicBezTo>
                      <a:cubicBezTo>
                        <a:pt x="85628" y="0"/>
                        <a:pt x="85628" y="0"/>
                        <a:pt x="8398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8" name="任意多边形: 形状 1377" descr="9a0a9055-ddaa-4de3-9782-18acf8b7c25f"/>
                <p:cNvSpPr/>
                <p:nvPr/>
              </p:nvSpPr>
              <p:spPr>
                <a:xfrm flipH="1">
                  <a:off x="11036128" y="283934"/>
                  <a:ext cx="147606" cy="53149"/>
                </a:xfrm>
                <a:custGeom>
                  <a:avLst/>
                  <a:gdLst>
                    <a:gd name="connsiteX0" fmla="*/ 146875 w 147606"/>
                    <a:gd name="connsiteY0" fmla="*/ 1070 h 53149"/>
                    <a:gd name="connsiteX1" fmla="*/ 143582 w 147606"/>
                    <a:gd name="connsiteY1" fmla="*/ 2697 h 53149"/>
                    <a:gd name="connsiteX2" fmla="*/ 127114 w 147606"/>
                    <a:gd name="connsiteY2" fmla="*/ 17344 h 53149"/>
                    <a:gd name="connsiteX3" fmla="*/ 107354 w 147606"/>
                    <a:gd name="connsiteY3" fmla="*/ 28737 h 53149"/>
                    <a:gd name="connsiteX4" fmla="*/ 95828 w 147606"/>
                    <a:gd name="connsiteY4" fmla="*/ 35247 h 53149"/>
                    <a:gd name="connsiteX5" fmla="*/ 82654 w 147606"/>
                    <a:gd name="connsiteY5" fmla="*/ 38502 h 53149"/>
                    <a:gd name="connsiteX6" fmla="*/ 56307 w 147606"/>
                    <a:gd name="connsiteY6" fmla="*/ 45012 h 53149"/>
                    <a:gd name="connsiteX7" fmla="*/ 44780 w 147606"/>
                    <a:gd name="connsiteY7" fmla="*/ 46639 h 53149"/>
                    <a:gd name="connsiteX8" fmla="*/ 33253 w 147606"/>
                    <a:gd name="connsiteY8" fmla="*/ 45012 h 53149"/>
                    <a:gd name="connsiteX9" fmla="*/ 11846 w 147606"/>
                    <a:gd name="connsiteY9" fmla="*/ 43385 h 53149"/>
                    <a:gd name="connsiteX10" fmla="*/ 319 w 147606"/>
                    <a:gd name="connsiteY10" fmla="*/ 41757 h 53149"/>
                    <a:gd name="connsiteX11" fmla="*/ 10200 w 147606"/>
                    <a:gd name="connsiteY11" fmla="*/ 48267 h 53149"/>
                    <a:gd name="connsiteX12" fmla="*/ 33253 w 147606"/>
                    <a:gd name="connsiteY12" fmla="*/ 51522 h 53149"/>
                    <a:gd name="connsiteX13" fmla="*/ 44780 w 147606"/>
                    <a:gd name="connsiteY13" fmla="*/ 53149 h 53149"/>
                    <a:gd name="connsiteX14" fmla="*/ 57954 w 147606"/>
                    <a:gd name="connsiteY14" fmla="*/ 51522 h 53149"/>
                    <a:gd name="connsiteX15" fmla="*/ 85947 w 147606"/>
                    <a:gd name="connsiteY15" fmla="*/ 46639 h 53149"/>
                    <a:gd name="connsiteX16" fmla="*/ 99121 w 147606"/>
                    <a:gd name="connsiteY16" fmla="*/ 40129 h 53149"/>
                    <a:gd name="connsiteX17" fmla="*/ 110648 w 147606"/>
                    <a:gd name="connsiteY17" fmla="*/ 33619 h 53149"/>
                    <a:gd name="connsiteX18" fmla="*/ 130409 w 147606"/>
                    <a:gd name="connsiteY18" fmla="*/ 20600 h 53149"/>
                    <a:gd name="connsiteX19" fmla="*/ 146875 w 147606"/>
                    <a:gd name="connsiteY19" fmla="*/ 4324 h 53149"/>
                    <a:gd name="connsiteX20" fmla="*/ 146875 w 147606"/>
                    <a:gd name="connsiteY20" fmla="*/ 1070 h 53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7606" h="53149">
                      <a:moveTo>
                        <a:pt x="146875" y="1070"/>
                      </a:moveTo>
                      <a:cubicBezTo>
                        <a:pt x="146875" y="-559"/>
                        <a:pt x="145229" y="-559"/>
                        <a:pt x="143582" y="2697"/>
                      </a:cubicBezTo>
                      <a:cubicBezTo>
                        <a:pt x="135348" y="10834"/>
                        <a:pt x="136995" y="9207"/>
                        <a:pt x="127114" y="17344"/>
                      </a:cubicBezTo>
                      <a:cubicBezTo>
                        <a:pt x="122175" y="20600"/>
                        <a:pt x="113941" y="23854"/>
                        <a:pt x="107354" y="28737"/>
                      </a:cubicBezTo>
                      <a:cubicBezTo>
                        <a:pt x="104062" y="30364"/>
                        <a:pt x="99121" y="33619"/>
                        <a:pt x="95828" y="35247"/>
                      </a:cubicBezTo>
                      <a:cubicBezTo>
                        <a:pt x="92535" y="36875"/>
                        <a:pt x="87594" y="36875"/>
                        <a:pt x="82654" y="38502"/>
                      </a:cubicBezTo>
                      <a:cubicBezTo>
                        <a:pt x="74420" y="41757"/>
                        <a:pt x="66186" y="43385"/>
                        <a:pt x="56307" y="45012"/>
                      </a:cubicBezTo>
                      <a:cubicBezTo>
                        <a:pt x="51367" y="45012"/>
                        <a:pt x="48073" y="46639"/>
                        <a:pt x="44780" y="46639"/>
                      </a:cubicBezTo>
                      <a:cubicBezTo>
                        <a:pt x="41486" y="46639"/>
                        <a:pt x="36547" y="45012"/>
                        <a:pt x="33253" y="45012"/>
                      </a:cubicBezTo>
                      <a:cubicBezTo>
                        <a:pt x="20080" y="45012"/>
                        <a:pt x="21727" y="45012"/>
                        <a:pt x="11846" y="43385"/>
                      </a:cubicBezTo>
                      <a:cubicBezTo>
                        <a:pt x="6905" y="40129"/>
                        <a:pt x="1966" y="40129"/>
                        <a:pt x="319" y="41757"/>
                      </a:cubicBezTo>
                      <a:cubicBezTo>
                        <a:pt x="-1327" y="43385"/>
                        <a:pt x="3612" y="46639"/>
                        <a:pt x="10200" y="48267"/>
                      </a:cubicBezTo>
                      <a:cubicBezTo>
                        <a:pt x="21727" y="51522"/>
                        <a:pt x="20080" y="51522"/>
                        <a:pt x="33253" y="51522"/>
                      </a:cubicBezTo>
                      <a:cubicBezTo>
                        <a:pt x="36547" y="51522"/>
                        <a:pt x="39840" y="53149"/>
                        <a:pt x="44780" y="53149"/>
                      </a:cubicBezTo>
                      <a:cubicBezTo>
                        <a:pt x="48073" y="53149"/>
                        <a:pt x="53013" y="51522"/>
                        <a:pt x="57954" y="51522"/>
                      </a:cubicBezTo>
                      <a:cubicBezTo>
                        <a:pt x="66186" y="49895"/>
                        <a:pt x="76067" y="49895"/>
                        <a:pt x="85947" y="46639"/>
                      </a:cubicBezTo>
                      <a:cubicBezTo>
                        <a:pt x="90887" y="45012"/>
                        <a:pt x="94181" y="41757"/>
                        <a:pt x="99121" y="40129"/>
                      </a:cubicBezTo>
                      <a:cubicBezTo>
                        <a:pt x="104062" y="38502"/>
                        <a:pt x="107354" y="36875"/>
                        <a:pt x="110648" y="33619"/>
                      </a:cubicBezTo>
                      <a:cubicBezTo>
                        <a:pt x="118882" y="28737"/>
                        <a:pt x="125468" y="25482"/>
                        <a:pt x="130409" y="20600"/>
                      </a:cubicBezTo>
                      <a:cubicBezTo>
                        <a:pt x="140289" y="10834"/>
                        <a:pt x="138641" y="12461"/>
                        <a:pt x="146875" y="4324"/>
                      </a:cubicBezTo>
                      <a:cubicBezTo>
                        <a:pt x="148521" y="2697"/>
                        <a:pt x="146875" y="2697"/>
                        <a:pt x="146875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79" name="任意多边形: 形状 1378" descr="cb5c85a0-7e7f-404e-beea-312db0707d0e"/>
                <p:cNvSpPr/>
                <p:nvPr/>
              </p:nvSpPr>
              <p:spPr>
                <a:xfrm flipH="1">
                  <a:off x="11014721" y="274563"/>
                  <a:ext cx="160716" cy="76262"/>
                </a:xfrm>
                <a:custGeom>
                  <a:avLst/>
                  <a:gdLst>
                    <a:gd name="connsiteX0" fmla="*/ 159985 w 160716"/>
                    <a:gd name="connsiteY0" fmla="*/ 674 h 76262"/>
                    <a:gd name="connsiteX1" fmla="*/ 156692 w 160716"/>
                    <a:gd name="connsiteY1" fmla="*/ 2301 h 76262"/>
                    <a:gd name="connsiteX2" fmla="*/ 138579 w 160716"/>
                    <a:gd name="connsiteY2" fmla="*/ 21832 h 76262"/>
                    <a:gd name="connsiteX3" fmla="*/ 117171 w 160716"/>
                    <a:gd name="connsiteY3" fmla="*/ 36479 h 76262"/>
                    <a:gd name="connsiteX4" fmla="*/ 103998 w 160716"/>
                    <a:gd name="connsiteY4" fmla="*/ 44617 h 76262"/>
                    <a:gd name="connsiteX5" fmla="*/ 89178 w 160716"/>
                    <a:gd name="connsiteY5" fmla="*/ 51127 h 76262"/>
                    <a:gd name="connsiteX6" fmla="*/ 61183 w 160716"/>
                    <a:gd name="connsiteY6" fmla="*/ 62519 h 76262"/>
                    <a:gd name="connsiteX7" fmla="*/ 48010 w 160716"/>
                    <a:gd name="connsiteY7" fmla="*/ 65774 h 76262"/>
                    <a:gd name="connsiteX8" fmla="*/ 34836 w 160716"/>
                    <a:gd name="connsiteY8" fmla="*/ 67401 h 76262"/>
                    <a:gd name="connsiteX9" fmla="*/ 8489 w 160716"/>
                    <a:gd name="connsiteY9" fmla="*/ 70656 h 76262"/>
                    <a:gd name="connsiteX10" fmla="*/ 256 w 160716"/>
                    <a:gd name="connsiteY10" fmla="*/ 70656 h 76262"/>
                    <a:gd name="connsiteX11" fmla="*/ 11782 w 160716"/>
                    <a:gd name="connsiteY11" fmla="*/ 75539 h 76262"/>
                    <a:gd name="connsiteX12" fmla="*/ 38129 w 160716"/>
                    <a:gd name="connsiteY12" fmla="*/ 75539 h 76262"/>
                    <a:gd name="connsiteX13" fmla="*/ 51304 w 160716"/>
                    <a:gd name="connsiteY13" fmla="*/ 73911 h 76262"/>
                    <a:gd name="connsiteX14" fmla="*/ 66124 w 160716"/>
                    <a:gd name="connsiteY14" fmla="*/ 69029 h 76262"/>
                    <a:gd name="connsiteX15" fmla="*/ 95764 w 160716"/>
                    <a:gd name="connsiteY15" fmla="*/ 59264 h 76262"/>
                    <a:gd name="connsiteX16" fmla="*/ 108937 w 160716"/>
                    <a:gd name="connsiteY16" fmla="*/ 51127 h 76262"/>
                    <a:gd name="connsiteX17" fmla="*/ 122111 w 160716"/>
                    <a:gd name="connsiteY17" fmla="*/ 42989 h 76262"/>
                    <a:gd name="connsiteX18" fmla="*/ 143518 w 160716"/>
                    <a:gd name="connsiteY18" fmla="*/ 25087 h 76262"/>
                    <a:gd name="connsiteX19" fmla="*/ 159985 w 160716"/>
                    <a:gd name="connsiteY19" fmla="*/ 3929 h 76262"/>
                    <a:gd name="connsiteX20" fmla="*/ 159985 w 160716"/>
                    <a:gd name="connsiteY20" fmla="*/ 674 h 76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0716" h="76262">
                      <a:moveTo>
                        <a:pt x="159985" y="674"/>
                      </a:moveTo>
                      <a:cubicBezTo>
                        <a:pt x="159985" y="-953"/>
                        <a:pt x="158338" y="674"/>
                        <a:pt x="156692" y="2301"/>
                      </a:cubicBezTo>
                      <a:cubicBezTo>
                        <a:pt x="148458" y="12067"/>
                        <a:pt x="150104" y="10439"/>
                        <a:pt x="138579" y="21832"/>
                      </a:cubicBezTo>
                      <a:cubicBezTo>
                        <a:pt x="131991" y="26714"/>
                        <a:pt x="125405" y="31597"/>
                        <a:pt x="117171" y="36479"/>
                      </a:cubicBezTo>
                      <a:cubicBezTo>
                        <a:pt x="112232" y="39734"/>
                        <a:pt x="108937" y="42989"/>
                        <a:pt x="103998" y="44617"/>
                      </a:cubicBezTo>
                      <a:cubicBezTo>
                        <a:pt x="99057" y="47872"/>
                        <a:pt x="94117" y="47872"/>
                        <a:pt x="89178" y="51127"/>
                      </a:cubicBezTo>
                      <a:cubicBezTo>
                        <a:pt x="79297" y="56009"/>
                        <a:pt x="69417" y="59264"/>
                        <a:pt x="61183" y="62519"/>
                      </a:cubicBezTo>
                      <a:cubicBezTo>
                        <a:pt x="56244" y="64146"/>
                        <a:pt x="52950" y="65774"/>
                        <a:pt x="48010" y="65774"/>
                      </a:cubicBezTo>
                      <a:cubicBezTo>
                        <a:pt x="43070" y="67401"/>
                        <a:pt x="39777" y="65774"/>
                        <a:pt x="34836" y="67401"/>
                      </a:cubicBezTo>
                      <a:cubicBezTo>
                        <a:pt x="20016" y="69029"/>
                        <a:pt x="21663" y="70656"/>
                        <a:pt x="8489" y="70656"/>
                      </a:cubicBezTo>
                      <a:cubicBezTo>
                        <a:pt x="6843" y="69029"/>
                        <a:pt x="1903" y="69029"/>
                        <a:pt x="256" y="70656"/>
                      </a:cubicBezTo>
                      <a:cubicBezTo>
                        <a:pt x="-1391" y="72284"/>
                        <a:pt x="5196" y="73911"/>
                        <a:pt x="11782" y="75539"/>
                      </a:cubicBezTo>
                      <a:cubicBezTo>
                        <a:pt x="24956" y="75539"/>
                        <a:pt x="23309" y="77166"/>
                        <a:pt x="38129" y="75539"/>
                      </a:cubicBezTo>
                      <a:cubicBezTo>
                        <a:pt x="41424" y="75539"/>
                        <a:pt x="46363" y="75539"/>
                        <a:pt x="51304" y="73911"/>
                      </a:cubicBezTo>
                      <a:cubicBezTo>
                        <a:pt x="56244" y="73911"/>
                        <a:pt x="61183" y="70656"/>
                        <a:pt x="66124" y="69029"/>
                      </a:cubicBezTo>
                      <a:cubicBezTo>
                        <a:pt x="76003" y="65774"/>
                        <a:pt x="87530" y="64146"/>
                        <a:pt x="95764" y="59264"/>
                      </a:cubicBezTo>
                      <a:cubicBezTo>
                        <a:pt x="100705" y="57636"/>
                        <a:pt x="105645" y="52754"/>
                        <a:pt x="108937" y="51127"/>
                      </a:cubicBezTo>
                      <a:cubicBezTo>
                        <a:pt x="113878" y="47872"/>
                        <a:pt x="118818" y="46244"/>
                        <a:pt x="122111" y="42989"/>
                      </a:cubicBezTo>
                      <a:cubicBezTo>
                        <a:pt x="130345" y="36479"/>
                        <a:pt x="138579" y="31597"/>
                        <a:pt x="143518" y="25087"/>
                      </a:cubicBezTo>
                      <a:cubicBezTo>
                        <a:pt x="155045" y="13694"/>
                        <a:pt x="153399" y="15321"/>
                        <a:pt x="159985" y="3929"/>
                      </a:cubicBezTo>
                      <a:cubicBezTo>
                        <a:pt x="161631" y="2301"/>
                        <a:pt x="159985" y="674"/>
                        <a:pt x="159985" y="67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0" name="任意多边形: 形状 1379" descr="9f0986c5-1bde-4464-8cf1-263e03f00238"/>
                <p:cNvSpPr/>
                <p:nvPr/>
              </p:nvSpPr>
              <p:spPr>
                <a:xfrm flipH="1">
                  <a:off x="11097786" y="1741615"/>
                  <a:ext cx="27994" cy="53300"/>
                </a:xfrm>
                <a:custGeom>
                  <a:avLst/>
                  <a:gdLst>
                    <a:gd name="connsiteX0" fmla="*/ 26347 w 27994"/>
                    <a:gd name="connsiteY0" fmla="*/ 0 h 53300"/>
                    <a:gd name="connsiteX1" fmla="*/ 24700 w 27994"/>
                    <a:gd name="connsiteY1" fmla="*/ 1627 h 53300"/>
                    <a:gd name="connsiteX2" fmla="*/ 23054 w 27994"/>
                    <a:gd name="connsiteY2" fmla="*/ 9765 h 53300"/>
                    <a:gd name="connsiteX3" fmla="*/ 19761 w 27994"/>
                    <a:gd name="connsiteY3" fmla="*/ 17903 h 53300"/>
                    <a:gd name="connsiteX4" fmla="*/ 18113 w 27994"/>
                    <a:gd name="connsiteY4" fmla="*/ 22785 h 53300"/>
                    <a:gd name="connsiteX5" fmla="*/ 14820 w 27994"/>
                    <a:gd name="connsiteY5" fmla="*/ 26040 h 53300"/>
                    <a:gd name="connsiteX6" fmla="*/ 11527 w 27994"/>
                    <a:gd name="connsiteY6" fmla="*/ 35805 h 53300"/>
                    <a:gd name="connsiteX7" fmla="*/ 9880 w 27994"/>
                    <a:gd name="connsiteY7" fmla="*/ 39060 h 53300"/>
                    <a:gd name="connsiteX8" fmla="*/ 6588 w 27994"/>
                    <a:gd name="connsiteY8" fmla="*/ 42315 h 53300"/>
                    <a:gd name="connsiteX9" fmla="*/ 3293 w 27994"/>
                    <a:gd name="connsiteY9" fmla="*/ 50453 h 53300"/>
                    <a:gd name="connsiteX10" fmla="*/ 0 w 27994"/>
                    <a:gd name="connsiteY10" fmla="*/ 52080 h 53300"/>
                    <a:gd name="connsiteX11" fmla="*/ 4940 w 27994"/>
                    <a:gd name="connsiteY11" fmla="*/ 52080 h 53300"/>
                    <a:gd name="connsiteX12" fmla="*/ 11527 w 27994"/>
                    <a:gd name="connsiteY12" fmla="*/ 45570 h 53300"/>
                    <a:gd name="connsiteX13" fmla="*/ 14820 w 27994"/>
                    <a:gd name="connsiteY13" fmla="*/ 42315 h 53300"/>
                    <a:gd name="connsiteX14" fmla="*/ 16467 w 27994"/>
                    <a:gd name="connsiteY14" fmla="*/ 37433 h 53300"/>
                    <a:gd name="connsiteX15" fmla="*/ 23054 w 27994"/>
                    <a:gd name="connsiteY15" fmla="*/ 29295 h 53300"/>
                    <a:gd name="connsiteX16" fmla="*/ 24700 w 27994"/>
                    <a:gd name="connsiteY16" fmla="*/ 24413 h 53300"/>
                    <a:gd name="connsiteX17" fmla="*/ 26347 w 27994"/>
                    <a:gd name="connsiteY17" fmla="*/ 19530 h 53300"/>
                    <a:gd name="connsiteX18" fmla="*/ 27994 w 27994"/>
                    <a:gd name="connsiteY18" fmla="*/ 9765 h 53300"/>
                    <a:gd name="connsiteX19" fmla="*/ 27994 w 27994"/>
                    <a:gd name="connsiteY19" fmla="*/ 1627 h 53300"/>
                    <a:gd name="connsiteX20" fmla="*/ 26347 w 27994"/>
                    <a:gd name="connsiteY20" fmla="*/ 0 h 53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993" h="53299">
                      <a:moveTo>
                        <a:pt x="26347" y="0"/>
                      </a:moveTo>
                      <a:cubicBezTo>
                        <a:pt x="24700" y="0"/>
                        <a:pt x="24700" y="0"/>
                        <a:pt x="24700" y="1627"/>
                      </a:cubicBezTo>
                      <a:cubicBezTo>
                        <a:pt x="23054" y="4883"/>
                        <a:pt x="24700" y="4883"/>
                        <a:pt x="23054" y="9765"/>
                      </a:cubicBezTo>
                      <a:cubicBezTo>
                        <a:pt x="23054" y="11393"/>
                        <a:pt x="19761" y="14647"/>
                        <a:pt x="19761" y="17903"/>
                      </a:cubicBezTo>
                      <a:cubicBezTo>
                        <a:pt x="19761" y="19530"/>
                        <a:pt x="19761" y="21157"/>
                        <a:pt x="18113" y="22785"/>
                      </a:cubicBezTo>
                      <a:cubicBezTo>
                        <a:pt x="18113" y="24413"/>
                        <a:pt x="16467" y="26040"/>
                        <a:pt x="14820" y="26040"/>
                      </a:cubicBezTo>
                      <a:cubicBezTo>
                        <a:pt x="13174" y="29295"/>
                        <a:pt x="13174" y="32550"/>
                        <a:pt x="11527" y="35805"/>
                      </a:cubicBezTo>
                      <a:cubicBezTo>
                        <a:pt x="11527" y="37433"/>
                        <a:pt x="9880" y="39060"/>
                        <a:pt x="9880" y="39060"/>
                      </a:cubicBezTo>
                      <a:cubicBezTo>
                        <a:pt x="9880" y="40687"/>
                        <a:pt x="6588" y="40687"/>
                        <a:pt x="6588" y="42315"/>
                      </a:cubicBezTo>
                      <a:cubicBezTo>
                        <a:pt x="3293" y="45570"/>
                        <a:pt x="4940" y="45570"/>
                        <a:pt x="3293" y="50453"/>
                      </a:cubicBezTo>
                      <a:cubicBezTo>
                        <a:pt x="0" y="48824"/>
                        <a:pt x="0" y="50453"/>
                        <a:pt x="0" y="52080"/>
                      </a:cubicBezTo>
                      <a:cubicBezTo>
                        <a:pt x="1647" y="53707"/>
                        <a:pt x="3293" y="53707"/>
                        <a:pt x="4940" y="52080"/>
                      </a:cubicBezTo>
                      <a:cubicBezTo>
                        <a:pt x="8234" y="48824"/>
                        <a:pt x="8234" y="50453"/>
                        <a:pt x="11527" y="45570"/>
                      </a:cubicBezTo>
                      <a:cubicBezTo>
                        <a:pt x="13174" y="43943"/>
                        <a:pt x="13174" y="43943"/>
                        <a:pt x="14820" y="42315"/>
                      </a:cubicBezTo>
                      <a:cubicBezTo>
                        <a:pt x="16467" y="40687"/>
                        <a:pt x="14820" y="39060"/>
                        <a:pt x="16467" y="37433"/>
                      </a:cubicBezTo>
                      <a:cubicBezTo>
                        <a:pt x="18113" y="34177"/>
                        <a:pt x="21408" y="32550"/>
                        <a:pt x="23054" y="29295"/>
                      </a:cubicBezTo>
                      <a:cubicBezTo>
                        <a:pt x="23054" y="27667"/>
                        <a:pt x="23054" y="26040"/>
                        <a:pt x="24700" y="24413"/>
                      </a:cubicBezTo>
                      <a:cubicBezTo>
                        <a:pt x="24700" y="22785"/>
                        <a:pt x="26347" y="21157"/>
                        <a:pt x="26347" y="19530"/>
                      </a:cubicBezTo>
                      <a:cubicBezTo>
                        <a:pt x="26347" y="16275"/>
                        <a:pt x="27994" y="13020"/>
                        <a:pt x="27994" y="9765"/>
                      </a:cubicBezTo>
                      <a:cubicBezTo>
                        <a:pt x="27994" y="4883"/>
                        <a:pt x="27994" y="4883"/>
                        <a:pt x="27994" y="1627"/>
                      </a:cubicBezTo>
                      <a:cubicBezTo>
                        <a:pt x="27994" y="1627"/>
                        <a:pt x="26347" y="0"/>
                        <a:pt x="263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1" name="任意多边形: 形状 1380" descr="131d6e7f-c3d6-4629-98ac-0b7f48566fa0"/>
                <p:cNvSpPr/>
                <p:nvPr/>
              </p:nvSpPr>
              <p:spPr>
                <a:xfrm flipH="1">
                  <a:off x="11063205" y="1749751"/>
                  <a:ext cx="13174" cy="114348"/>
                </a:xfrm>
                <a:custGeom>
                  <a:avLst/>
                  <a:gdLst>
                    <a:gd name="connsiteX0" fmla="*/ 1647 w 13174"/>
                    <a:gd name="connsiteY0" fmla="*/ 0 h 114348"/>
                    <a:gd name="connsiteX1" fmla="*/ 0 w 13174"/>
                    <a:gd name="connsiteY1" fmla="*/ 3256 h 114348"/>
                    <a:gd name="connsiteX2" fmla="*/ 3293 w 13174"/>
                    <a:gd name="connsiteY2" fmla="*/ 19530 h 114348"/>
                    <a:gd name="connsiteX3" fmla="*/ 3293 w 13174"/>
                    <a:gd name="connsiteY3" fmla="*/ 35805 h 114348"/>
                    <a:gd name="connsiteX4" fmla="*/ 4940 w 13174"/>
                    <a:gd name="connsiteY4" fmla="*/ 45570 h 114348"/>
                    <a:gd name="connsiteX5" fmla="*/ 3293 w 13174"/>
                    <a:gd name="connsiteY5" fmla="*/ 55335 h 114348"/>
                    <a:gd name="connsiteX6" fmla="*/ 3293 w 13174"/>
                    <a:gd name="connsiteY6" fmla="*/ 74865 h 114348"/>
                    <a:gd name="connsiteX7" fmla="*/ 3293 w 13174"/>
                    <a:gd name="connsiteY7" fmla="*/ 83002 h 114348"/>
                    <a:gd name="connsiteX8" fmla="*/ 1647 w 13174"/>
                    <a:gd name="connsiteY8" fmla="*/ 91140 h 114348"/>
                    <a:gd name="connsiteX9" fmla="*/ 0 w 13174"/>
                    <a:gd name="connsiteY9" fmla="*/ 107415 h 114348"/>
                    <a:gd name="connsiteX10" fmla="*/ 1647 w 13174"/>
                    <a:gd name="connsiteY10" fmla="*/ 113925 h 114348"/>
                    <a:gd name="connsiteX11" fmla="*/ 6588 w 13174"/>
                    <a:gd name="connsiteY11" fmla="*/ 107415 h 114348"/>
                    <a:gd name="connsiteX12" fmla="*/ 9880 w 13174"/>
                    <a:gd name="connsiteY12" fmla="*/ 91140 h 114348"/>
                    <a:gd name="connsiteX13" fmla="*/ 11527 w 13174"/>
                    <a:gd name="connsiteY13" fmla="*/ 83002 h 114348"/>
                    <a:gd name="connsiteX14" fmla="*/ 11527 w 13174"/>
                    <a:gd name="connsiteY14" fmla="*/ 73238 h 114348"/>
                    <a:gd name="connsiteX15" fmla="*/ 13174 w 13174"/>
                    <a:gd name="connsiteY15" fmla="*/ 53707 h 114348"/>
                    <a:gd name="connsiteX16" fmla="*/ 11527 w 13174"/>
                    <a:gd name="connsiteY16" fmla="*/ 43943 h 114348"/>
                    <a:gd name="connsiteX17" fmla="*/ 11527 w 13174"/>
                    <a:gd name="connsiteY17" fmla="*/ 34177 h 114348"/>
                    <a:gd name="connsiteX18" fmla="*/ 8234 w 13174"/>
                    <a:gd name="connsiteY18" fmla="*/ 17903 h 114348"/>
                    <a:gd name="connsiteX19" fmla="*/ 3293 w 13174"/>
                    <a:gd name="connsiteY19" fmla="*/ 1627 h 114348"/>
                    <a:gd name="connsiteX20" fmla="*/ 1647 w 13174"/>
                    <a:gd name="connsiteY20" fmla="*/ 0 h 114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174" h="114348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3256"/>
                      </a:cubicBezTo>
                      <a:cubicBezTo>
                        <a:pt x="1647" y="11393"/>
                        <a:pt x="1647" y="9765"/>
                        <a:pt x="3293" y="19530"/>
                      </a:cubicBezTo>
                      <a:cubicBezTo>
                        <a:pt x="3293" y="24413"/>
                        <a:pt x="3293" y="29295"/>
                        <a:pt x="3293" y="35805"/>
                      </a:cubicBezTo>
                      <a:cubicBezTo>
                        <a:pt x="3293" y="39060"/>
                        <a:pt x="4940" y="42315"/>
                        <a:pt x="4940" y="45570"/>
                      </a:cubicBezTo>
                      <a:cubicBezTo>
                        <a:pt x="4940" y="48825"/>
                        <a:pt x="3293" y="52080"/>
                        <a:pt x="3293" y="55335"/>
                      </a:cubicBezTo>
                      <a:cubicBezTo>
                        <a:pt x="3293" y="61845"/>
                        <a:pt x="3293" y="68355"/>
                        <a:pt x="3293" y="74865"/>
                      </a:cubicBezTo>
                      <a:cubicBezTo>
                        <a:pt x="3293" y="78120"/>
                        <a:pt x="3293" y="81375"/>
                        <a:pt x="3293" y="83002"/>
                      </a:cubicBezTo>
                      <a:cubicBezTo>
                        <a:pt x="3293" y="86258"/>
                        <a:pt x="1647" y="87885"/>
                        <a:pt x="1647" y="91140"/>
                      </a:cubicBezTo>
                      <a:cubicBezTo>
                        <a:pt x="0" y="100905"/>
                        <a:pt x="1647" y="99278"/>
                        <a:pt x="0" y="107415"/>
                      </a:cubicBezTo>
                      <a:cubicBezTo>
                        <a:pt x="0" y="110670"/>
                        <a:pt x="0" y="113925"/>
                        <a:pt x="1647" y="113925"/>
                      </a:cubicBezTo>
                      <a:cubicBezTo>
                        <a:pt x="3293" y="115552"/>
                        <a:pt x="6588" y="112298"/>
                        <a:pt x="6588" y="107415"/>
                      </a:cubicBezTo>
                      <a:cubicBezTo>
                        <a:pt x="8234" y="99278"/>
                        <a:pt x="8234" y="100905"/>
                        <a:pt x="9880" y="91140"/>
                      </a:cubicBezTo>
                      <a:cubicBezTo>
                        <a:pt x="9880" y="87885"/>
                        <a:pt x="11527" y="86258"/>
                        <a:pt x="11527" y="83002"/>
                      </a:cubicBezTo>
                      <a:cubicBezTo>
                        <a:pt x="11527" y="79748"/>
                        <a:pt x="11527" y="76493"/>
                        <a:pt x="11527" y="73238"/>
                      </a:cubicBezTo>
                      <a:cubicBezTo>
                        <a:pt x="11527" y="66728"/>
                        <a:pt x="13174" y="60217"/>
                        <a:pt x="13174" y="53707"/>
                      </a:cubicBezTo>
                      <a:cubicBezTo>
                        <a:pt x="13174" y="50453"/>
                        <a:pt x="11527" y="47197"/>
                        <a:pt x="11527" y="43943"/>
                      </a:cubicBezTo>
                      <a:cubicBezTo>
                        <a:pt x="11527" y="40687"/>
                        <a:pt x="11527" y="37433"/>
                        <a:pt x="11527" y="34177"/>
                      </a:cubicBezTo>
                      <a:cubicBezTo>
                        <a:pt x="9880" y="27667"/>
                        <a:pt x="9880" y="22785"/>
                        <a:pt x="8234" y="17903"/>
                      </a:cubicBezTo>
                      <a:cubicBezTo>
                        <a:pt x="6588" y="8137"/>
                        <a:pt x="6588" y="9765"/>
                        <a:pt x="3293" y="1627"/>
                      </a:cubicBezTo>
                      <a:cubicBezTo>
                        <a:pt x="3293" y="0"/>
                        <a:pt x="1647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2" name="任意多边形: 形状 1381" descr="10077948-795e-44ff-97b5-d516edc90ef9"/>
                <p:cNvSpPr/>
                <p:nvPr/>
              </p:nvSpPr>
              <p:spPr>
                <a:xfrm flipH="1">
                  <a:off x="11019663" y="1730221"/>
                  <a:ext cx="51213" cy="192360"/>
                </a:xfrm>
                <a:custGeom>
                  <a:avLst/>
                  <a:gdLst>
                    <a:gd name="connsiteX0" fmla="*/ 1081 w 51213"/>
                    <a:gd name="connsiteY0" fmla="*/ 0 h 192360"/>
                    <a:gd name="connsiteX1" fmla="*/ 2728 w 51213"/>
                    <a:gd name="connsiteY1" fmla="*/ 3255 h 192360"/>
                    <a:gd name="connsiteX2" fmla="*/ 10961 w 51213"/>
                    <a:gd name="connsiteY2" fmla="*/ 13020 h 192360"/>
                    <a:gd name="connsiteX3" fmla="*/ 20842 w 51213"/>
                    <a:gd name="connsiteY3" fmla="*/ 26040 h 192360"/>
                    <a:gd name="connsiteX4" fmla="*/ 32369 w 51213"/>
                    <a:gd name="connsiteY4" fmla="*/ 53708 h 192360"/>
                    <a:gd name="connsiteX5" fmla="*/ 37308 w 51213"/>
                    <a:gd name="connsiteY5" fmla="*/ 69982 h 192360"/>
                    <a:gd name="connsiteX6" fmla="*/ 38955 w 51213"/>
                    <a:gd name="connsiteY6" fmla="*/ 87885 h 192360"/>
                    <a:gd name="connsiteX7" fmla="*/ 42248 w 51213"/>
                    <a:gd name="connsiteY7" fmla="*/ 122062 h 192360"/>
                    <a:gd name="connsiteX8" fmla="*/ 40602 w 51213"/>
                    <a:gd name="connsiteY8" fmla="*/ 136710 h 192360"/>
                    <a:gd name="connsiteX9" fmla="*/ 37308 w 51213"/>
                    <a:gd name="connsiteY9" fmla="*/ 149729 h 192360"/>
                    <a:gd name="connsiteX10" fmla="*/ 29076 w 51213"/>
                    <a:gd name="connsiteY10" fmla="*/ 177398 h 192360"/>
                    <a:gd name="connsiteX11" fmla="*/ 25782 w 51213"/>
                    <a:gd name="connsiteY11" fmla="*/ 192045 h 192360"/>
                    <a:gd name="connsiteX12" fmla="*/ 35662 w 51213"/>
                    <a:gd name="connsiteY12" fmla="*/ 182279 h 192360"/>
                    <a:gd name="connsiteX13" fmla="*/ 47189 w 51213"/>
                    <a:gd name="connsiteY13" fmla="*/ 152985 h 192360"/>
                    <a:gd name="connsiteX14" fmla="*/ 50482 w 51213"/>
                    <a:gd name="connsiteY14" fmla="*/ 138338 h 192360"/>
                    <a:gd name="connsiteX15" fmla="*/ 50482 w 51213"/>
                    <a:gd name="connsiteY15" fmla="*/ 122062 h 192360"/>
                    <a:gd name="connsiteX16" fmla="*/ 48836 w 51213"/>
                    <a:gd name="connsiteY16" fmla="*/ 86258 h 192360"/>
                    <a:gd name="connsiteX17" fmla="*/ 43896 w 51213"/>
                    <a:gd name="connsiteY17" fmla="*/ 68355 h 192360"/>
                    <a:gd name="connsiteX18" fmla="*/ 38955 w 51213"/>
                    <a:gd name="connsiteY18" fmla="*/ 52080 h 192360"/>
                    <a:gd name="connsiteX19" fmla="*/ 24135 w 51213"/>
                    <a:gd name="connsiteY19" fmla="*/ 24413 h 192360"/>
                    <a:gd name="connsiteX20" fmla="*/ 14255 w 51213"/>
                    <a:gd name="connsiteY20" fmla="*/ 11393 h 192360"/>
                    <a:gd name="connsiteX21" fmla="*/ 4375 w 51213"/>
                    <a:gd name="connsiteY21" fmla="*/ 1627 h 192360"/>
                    <a:gd name="connsiteX22" fmla="*/ 1081 w 51213"/>
                    <a:gd name="connsiteY22" fmla="*/ 0 h 192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1213" h="192360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8" y="3255"/>
                      </a:cubicBezTo>
                      <a:cubicBezTo>
                        <a:pt x="7669" y="8137"/>
                        <a:pt x="9315" y="11393"/>
                        <a:pt x="10961" y="13020"/>
                      </a:cubicBezTo>
                      <a:cubicBezTo>
                        <a:pt x="12608" y="16275"/>
                        <a:pt x="15901" y="17903"/>
                        <a:pt x="20842" y="26040"/>
                      </a:cubicBezTo>
                      <a:cubicBezTo>
                        <a:pt x="25782" y="34177"/>
                        <a:pt x="29076" y="42315"/>
                        <a:pt x="32369" y="53708"/>
                      </a:cubicBezTo>
                      <a:cubicBezTo>
                        <a:pt x="34016" y="58590"/>
                        <a:pt x="37308" y="63473"/>
                        <a:pt x="37308" y="69982"/>
                      </a:cubicBezTo>
                      <a:cubicBezTo>
                        <a:pt x="38955" y="74865"/>
                        <a:pt x="38955" y="81375"/>
                        <a:pt x="38955" y="87885"/>
                      </a:cubicBezTo>
                      <a:cubicBezTo>
                        <a:pt x="40602" y="99278"/>
                        <a:pt x="42248" y="110670"/>
                        <a:pt x="42248" y="122062"/>
                      </a:cubicBezTo>
                      <a:cubicBezTo>
                        <a:pt x="42248" y="126945"/>
                        <a:pt x="42248" y="131828"/>
                        <a:pt x="40602" y="136710"/>
                      </a:cubicBezTo>
                      <a:cubicBezTo>
                        <a:pt x="40602" y="141592"/>
                        <a:pt x="37308" y="146475"/>
                        <a:pt x="37308" y="149729"/>
                      </a:cubicBezTo>
                      <a:cubicBezTo>
                        <a:pt x="32369" y="166005"/>
                        <a:pt x="34016" y="164378"/>
                        <a:pt x="29076" y="177398"/>
                      </a:cubicBezTo>
                      <a:cubicBezTo>
                        <a:pt x="27428" y="183907"/>
                        <a:pt x="24135" y="190417"/>
                        <a:pt x="25782" y="192045"/>
                      </a:cubicBezTo>
                      <a:cubicBezTo>
                        <a:pt x="27428" y="193672"/>
                        <a:pt x="32369" y="188789"/>
                        <a:pt x="35662" y="182279"/>
                      </a:cubicBezTo>
                      <a:cubicBezTo>
                        <a:pt x="42248" y="167632"/>
                        <a:pt x="42248" y="170888"/>
                        <a:pt x="47189" y="152985"/>
                      </a:cubicBezTo>
                      <a:cubicBezTo>
                        <a:pt x="48836" y="148102"/>
                        <a:pt x="50482" y="143219"/>
                        <a:pt x="50482" y="138338"/>
                      </a:cubicBezTo>
                      <a:cubicBezTo>
                        <a:pt x="52128" y="133455"/>
                        <a:pt x="50482" y="126945"/>
                        <a:pt x="50482" y="122062"/>
                      </a:cubicBezTo>
                      <a:cubicBezTo>
                        <a:pt x="50482" y="110670"/>
                        <a:pt x="52128" y="97650"/>
                        <a:pt x="48836" y="86258"/>
                      </a:cubicBezTo>
                      <a:cubicBezTo>
                        <a:pt x="47189" y="79748"/>
                        <a:pt x="45542" y="74865"/>
                        <a:pt x="43896" y="68355"/>
                      </a:cubicBezTo>
                      <a:cubicBezTo>
                        <a:pt x="42248" y="61845"/>
                        <a:pt x="40602" y="56963"/>
                        <a:pt x="38955" y="52080"/>
                      </a:cubicBezTo>
                      <a:cubicBezTo>
                        <a:pt x="34016" y="42315"/>
                        <a:pt x="29076" y="30923"/>
                        <a:pt x="24135" y="24413"/>
                      </a:cubicBezTo>
                      <a:cubicBezTo>
                        <a:pt x="19195" y="16275"/>
                        <a:pt x="15901" y="14647"/>
                        <a:pt x="14255" y="11393"/>
                      </a:cubicBezTo>
                      <a:cubicBezTo>
                        <a:pt x="12608" y="8137"/>
                        <a:pt x="9315" y="6510"/>
                        <a:pt x="4375" y="1627"/>
                      </a:cubicBezTo>
                      <a:cubicBezTo>
                        <a:pt x="2728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3" name="任意多边形: 形状 1382" descr="7816e13c-d26b-4e4a-b224-c692a08e80b0"/>
                <p:cNvSpPr/>
                <p:nvPr/>
              </p:nvSpPr>
              <p:spPr>
                <a:xfrm flipH="1">
                  <a:off x="10679199" y="1958071"/>
                  <a:ext cx="88837" cy="84630"/>
                </a:xfrm>
                <a:custGeom>
                  <a:avLst/>
                  <a:gdLst>
                    <a:gd name="connsiteX0" fmla="*/ 1235 w 88837"/>
                    <a:gd name="connsiteY0" fmla="*/ 0 h 84630"/>
                    <a:gd name="connsiteX1" fmla="*/ 1235 w 88837"/>
                    <a:gd name="connsiteY1" fmla="*/ 3256 h 84630"/>
                    <a:gd name="connsiteX2" fmla="*/ 7822 w 88837"/>
                    <a:gd name="connsiteY2" fmla="*/ 21157 h 84630"/>
                    <a:gd name="connsiteX3" fmla="*/ 16056 w 88837"/>
                    <a:gd name="connsiteY3" fmla="*/ 39060 h 84630"/>
                    <a:gd name="connsiteX4" fmla="*/ 22642 w 88837"/>
                    <a:gd name="connsiteY4" fmla="*/ 47197 h 84630"/>
                    <a:gd name="connsiteX5" fmla="*/ 29229 w 88837"/>
                    <a:gd name="connsiteY5" fmla="*/ 56963 h 84630"/>
                    <a:gd name="connsiteX6" fmla="*/ 47342 w 88837"/>
                    <a:gd name="connsiteY6" fmla="*/ 69983 h 84630"/>
                    <a:gd name="connsiteX7" fmla="*/ 55576 w 88837"/>
                    <a:gd name="connsiteY7" fmla="*/ 74865 h 84630"/>
                    <a:gd name="connsiteX8" fmla="*/ 63810 w 88837"/>
                    <a:gd name="connsiteY8" fmla="*/ 79748 h 84630"/>
                    <a:gd name="connsiteX9" fmla="*/ 81923 w 88837"/>
                    <a:gd name="connsiteY9" fmla="*/ 84630 h 84630"/>
                    <a:gd name="connsiteX10" fmla="*/ 88510 w 88837"/>
                    <a:gd name="connsiteY10" fmla="*/ 83003 h 84630"/>
                    <a:gd name="connsiteX11" fmla="*/ 81923 w 88837"/>
                    <a:gd name="connsiteY11" fmla="*/ 78120 h 84630"/>
                    <a:gd name="connsiteX12" fmla="*/ 65456 w 88837"/>
                    <a:gd name="connsiteY12" fmla="*/ 71610 h 84630"/>
                    <a:gd name="connsiteX13" fmla="*/ 58869 w 88837"/>
                    <a:gd name="connsiteY13" fmla="*/ 66728 h 84630"/>
                    <a:gd name="connsiteX14" fmla="*/ 50637 w 88837"/>
                    <a:gd name="connsiteY14" fmla="*/ 63473 h 84630"/>
                    <a:gd name="connsiteX15" fmla="*/ 35816 w 88837"/>
                    <a:gd name="connsiteY15" fmla="*/ 48825 h 84630"/>
                    <a:gd name="connsiteX16" fmla="*/ 27583 w 88837"/>
                    <a:gd name="connsiteY16" fmla="*/ 42315 h 84630"/>
                    <a:gd name="connsiteX17" fmla="*/ 20995 w 88837"/>
                    <a:gd name="connsiteY17" fmla="*/ 34177 h 84630"/>
                    <a:gd name="connsiteX18" fmla="*/ 11115 w 88837"/>
                    <a:gd name="connsiteY18" fmla="*/ 17903 h 84630"/>
                    <a:gd name="connsiteX19" fmla="*/ 2881 w 88837"/>
                    <a:gd name="connsiteY19" fmla="*/ 1627 h 84630"/>
                    <a:gd name="connsiteX20" fmla="*/ 1235 w 88837"/>
                    <a:gd name="connsiteY20" fmla="*/ 0 h 84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837" h="84630">
                      <a:moveTo>
                        <a:pt x="1235" y="0"/>
                      </a:moveTo>
                      <a:cubicBezTo>
                        <a:pt x="-412" y="0"/>
                        <a:pt x="-412" y="0"/>
                        <a:pt x="1235" y="3256"/>
                      </a:cubicBezTo>
                      <a:cubicBezTo>
                        <a:pt x="2881" y="13020"/>
                        <a:pt x="2881" y="9766"/>
                        <a:pt x="7822" y="21157"/>
                      </a:cubicBezTo>
                      <a:cubicBezTo>
                        <a:pt x="9469" y="26040"/>
                        <a:pt x="12761" y="32550"/>
                        <a:pt x="16056" y="39060"/>
                      </a:cubicBezTo>
                      <a:cubicBezTo>
                        <a:pt x="17702" y="42315"/>
                        <a:pt x="20995" y="43943"/>
                        <a:pt x="22642" y="47197"/>
                      </a:cubicBezTo>
                      <a:cubicBezTo>
                        <a:pt x="24288" y="50453"/>
                        <a:pt x="25936" y="53708"/>
                        <a:pt x="29229" y="56963"/>
                      </a:cubicBezTo>
                      <a:cubicBezTo>
                        <a:pt x="34169" y="61845"/>
                        <a:pt x="40756" y="66728"/>
                        <a:pt x="47342" y="69983"/>
                      </a:cubicBezTo>
                      <a:cubicBezTo>
                        <a:pt x="50637" y="71610"/>
                        <a:pt x="53929" y="73238"/>
                        <a:pt x="55576" y="74865"/>
                      </a:cubicBezTo>
                      <a:cubicBezTo>
                        <a:pt x="58869" y="76493"/>
                        <a:pt x="60517" y="78120"/>
                        <a:pt x="63810" y="79748"/>
                      </a:cubicBezTo>
                      <a:cubicBezTo>
                        <a:pt x="73690" y="84630"/>
                        <a:pt x="73690" y="81375"/>
                        <a:pt x="81923" y="84630"/>
                      </a:cubicBezTo>
                      <a:cubicBezTo>
                        <a:pt x="83571" y="83003"/>
                        <a:pt x="88510" y="83003"/>
                        <a:pt x="88510" y="83003"/>
                      </a:cubicBezTo>
                      <a:cubicBezTo>
                        <a:pt x="90157" y="81375"/>
                        <a:pt x="85217" y="78120"/>
                        <a:pt x="81923" y="78120"/>
                      </a:cubicBezTo>
                      <a:cubicBezTo>
                        <a:pt x="73690" y="74865"/>
                        <a:pt x="75337" y="74865"/>
                        <a:pt x="65456" y="71610"/>
                      </a:cubicBezTo>
                      <a:cubicBezTo>
                        <a:pt x="63810" y="69983"/>
                        <a:pt x="60517" y="68355"/>
                        <a:pt x="58869" y="66728"/>
                      </a:cubicBezTo>
                      <a:cubicBezTo>
                        <a:pt x="55576" y="65100"/>
                        <a:pt x="52283" y="65100"/>
                        <a:pt x="50637" y="63473"/>
                      </a:cubicBezTo>
                      <a:cubicBezTo>
                        <a:pt x="45696" y="60218"/>
                        <a:pt x="40756" y="53708"/>
                        <a:pt x="35816" y="48825"/>
                      </a:cubicBezTo>
                      <a:cubicBezTo>
                        <a:pt x="32522" y="47197"/>
                        <a:pt x="29229" y="43943"/>
                        <a:pt x="27583" y="42315"/>
                      </a:cubicBezTo>
                      <a:cubicBezTo>
                        <a:pt x="25936" y="39060"/>
                        <a:pt x="22642" y="37433"/>
                        <a:pt x="20995" y="34177"/>
                      </a:cubicBezTo>
                      <a:cubicBezTo>
                        <a:pt x="17702" y="29295"/>
                        <a:pt x="14408" y="22786"/>
                        <a:pt x="11115" y="17903"/>
                      </a:cubicBezTo>
                      <a:cubicBezTo>
                        <a:pt x="6175" y="8137"/>
                        <a:pt x="6175" y="9766"/>
                        <a:pt x="2881" y="1627"/>
                      </a:cubicBezTo>
                      <a:cubicBezTo>
                        <a:pt x="2881" y="0"/>
                        <a:pt x="1235" y="0"/>
                        <a:pt x="123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4" name="任意多边形: 形状 1383" descr="00bef1fc-37b3-4bf8-a9ac-964796ff770e"/>
                <p:cNvSpPr/>
                <p:nvPr/>
              </p:nvSpPr>
              <p:spPr>
                <a:xfrm flipH="1">
                  <a:off x="10693897" y="1942701"/>
                  <a:ext cx="58083" cy="63637"/>
                </a:xfrm>
                <a:custGeom>
                  <a:avLst/>
                  <a:gdLst>
                    <a:gd name="connsiteX0" fmla="*/ 3293 w 58083"/>
                    <a:gd name="connsiteY0" fmla="*/ 724 h 63637"/>
                    <a:gd name="connsiteX1" fmla="*/ 1647 w 58083"/>
                    <a:gd name="connsiteY1" fmla="*/ 724 h 63637"/>
                    <a:gd name="connsiteX2" fmla="*/ 0 w 58083"/>
                    <a:gd name="connsiteY2" fmla="*/ 2351 h 63637"/>
                    <a:gd name="connsiteX3" fmla="*/ 3293 w 58083"/>
                    <a:gd name="connsiteY3" fmla="*/ 13744 h 63637"/>
                    <a:gd name="connsiteX4" fmla="*/ 8234 w 58083"/>
                    <a:gd name="connsiteY4" fmla="*/ 25136 h 63637"/>
                    <a:gd name="connsiteX5" fmla="*/ 13173 w 58083"/>
                    <a:gd name="connsiteY5" fmla="*/ 31646 h 63637"/>
                    <a:gd name="connsiteX6" fmla="*/ 16467 w 58083"/>
                    <a:gd name="connsiteY6" fmla="*/ 38156 h 63637"/>
                    <a:gd name="connsiteX7" fmla="*/ 27994 w 58083"/>
                    <a:gd name="connsiteY7" fmla="*/ 47921 h 63637"/>
                    <a:gd name="connsiteX8" fmla="*/ 32934 w 58083"/>
                    <a:gd name="connsiteY8" fmla="*/ 51176 h 63637"/>
                    <a:gd name="connsiteX9" fmla="*/ 37874 w 58083"/>
                    <a:gd name="connsiteY9" fmla="*/ 56059 h 63637"/>
                    <a:gd name="connsiteX10" fmla="*/ 51047 w 58083"/>
                    <a:gd name="connsiteY10" fmla="*/ 60942 h 63637"/>
                    <a:gd name="connsiteX11" fmla="*/ 57635 w 58083"/>
                    <a:gd name="connsiteY11" fmla="*/ 62569 h 63637"/>
                    <a:gd name="connsiteX12" fmla="*/ 54340 w 58083"/>
                    <a:gd name="connsiteY12" fmla="*/ 57686 h 63637"/>
                    <a:gd name="connsiteX13" fmla="*/ 44461 w 58083"/>
                    <a:gd name="connsiteY13" fmla="*/ 51176 h 63637"/>
                    <a:gd name="connsiteX14" fmla="*/ 39520 w 58083"/>
                    <a:gd name="connsiteY14" fmla="*/ 47921 h 63637"/>
                    <a:gd name="connsiteX15" fmla="*/ 32934 w 58083"/>
                    <a:gd name="connsiteY15" fmla="*/ 44666 h 63637"/>
                    <a:gd name="connsiteX16" fmla="*/ 23054 w 58083"/>
                    <a:gd name="connsiteY16" fmla="*/ 34901 h 63637"/>
                    <a:gd name="connsiteX17" fmla="*/ 18113 w 58083"/>
                    <a:gd name="connsiteY17" fmla="*/ 30019 h 63637"/>
                    <a:gd name="connsiteX18" fmla="*/ 14820 w 58083"/>
                    <a:gd name="connsiteY18" fmla="*/ 23508 h 63637"/>
                    <a:gd name="connsiteX19" fmla="*/ 8234 w 58083"/>
                    <a:gd name="connsiteY19" fmla="*/ 12116 h 63637"/>
                    <a:gd name="connsiteX20" fmla="*/ 3293 w 58083"/>
                    <a:gd name="connsiteY20" fmla="*/ 724 h 63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083" h="63637">
                      <a:moveTo>
                        <a:pt x="3293" y="724"/>
                      </a:moveTo>
                      <a:cubicBezTo>
                        <a:pt x="3293" y="-905"/>
                        <a:pt x="1647" y="724"/>
                        <a:pt x="1647" y="724"/>
                      </a:cubicBezTo>
                      <a:cubicBezTo>
                        <a:pt x="0" y="724"/>
                        <a:pt x="0" y="724"/>
                        <a:pt x="0" y="2351"/>
                      </a:cubicBezTo>
                      <a:cubicBezTo>
                        <a:pt x="1647" y="8861"/>
                        <a:pt x="1647" y="7234"/>
                        <a:pt x="3293" y="13744"/>
                      </a:cubicBezTo>
                      <a:cubicBezTo>
                        <a:pt x="4940" y="16998"/>
                        <a:pt x="4940" y="21881"/>
                        <a:pt x="8234" y="25136"/>
                      </a:cubicBezTo>
                      <a:cubicBezTo>
                        <a:pt x="9880" y="26764"/>
                        <a:pt x="11527" y="28391"/>
                        <a:pt x="13173" y="31646"/>
                      </a:cubicBezTo>
                      <a:cubicBezTo>
                        <a:pt x="14820" y="33274"/>
                        <a:pt x="14820" y="36529"/>
                        <a:pt x="16467" y="38156"/>
                      </a:cubicBezTo>
                      <a:cubicBezTo>
                        <a:pt x="19761" y="41411"/>
                        <a:pt x="24700" y="44666"/>
                        <a:pt x="27994" y="47921"/>
                      </a:cubicBezTo>
                      <a:cubicBezTo>
                        <a:pt x="29640" y="49549"/>
                        <a:pt x="31288" y="51176"/>
                        <a:pt x="32934" y="51176"/>
                      </a:cubicBezTo>
                      <a:cubicBezTo>
                        <a:pt x="34581" y="52804"/>
                        <a:pt x="36227" y="54432"/>
                        <a:pt x="37874" y="56059"/>
                      </a:cubicBezTo>
                      <a:cubicBezTo>
                        <a:pt x="44461" y="59314"/>
                        <a:pt x="44461" y="57686"/>
                        <a:pt x="51047" y="60942"/>
                      </a:cubicBezTo>
                      <a:cubicBezTo>
                        <a:pt x="54340" y="64196"/>
                        <a:pt x="57635" y="64196"/>
                        <a:pt x="57635" y="62569"/>
                      </a:cubicBezTo>
                      <a:cubicBezTo>
                        <a:pt x="59281" y="60942"/>
                        <a:pt x="55988" y="57686"/>
                        <a:pt x="54340" y="57686"/>
                      </a:cubicBezTo>
                      <a:cubicBezTo>
                        <a:pt x="49401" y="54432"/>
                        <a:pt x="49401" y="56059"/>
                        <a:pt x="44461" y="51176"/>
                      </a:cubicBezTo>
                      <a:cubicBezTo>
                        <a:pt x="42815" y="49549"/>
                        <a:pt x="41167" y="47921"/>
                        <a:pt x="39520" y="47921"/>
                      </a:cubicBezTo>
                      <a:cubicBezTo>
                        <a:pt x="37874" y="46294"/>
                        <a:pt x="36227" y="46294"/>
                        <a:pt x="32934" y="44666"/>
                      </a:cubicBezTo>
                      <a:cubicBezTo>
                        <a:pt x="29640" y="41411"/>
                        <a:pt x="26347" y="38156"/>
                        <a:pt x="23054" y="34901"/>
                      </a:cubicBezTo>
                      <a:cubicBezTo>
                        <a:pt x="21407" y="33274"/>
                        <a:pt x="19761" y="31646"/>
                        <a:pt x="18113" y="30019"/>
                      </a:cubicBezTo>
                      <a:cubicBezTo>
                        <a:pt x="16467" y="28391"/>
                        <a:pt x="14820" y="26764"/>
                        <a:pt x="14820" y="23508"/>
                      </a:cubicBezTo>
                      <a:cubicBezTo>
                        <a:pt x="11527" y="20254"/>
                        <a:pt x="9880" y="15371"/>
                        <a:pt x="8234" y="12116"/>
                      </a:cubicBezTo>
                      <a:cubicBezTo>
                        <a:pt x="4940" y="5607"/>
                        <a:pt x="4940" y="7234"/>
                        <a:pt x="3293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5" name="任意多边形: 形状 1384" descr="37bb246c-e616-44dc-81d3-f8d0767bdea2"/>
                <p:cNvSpPr/>
                <p:nvPr/>
              </p:nvSpPr>
              <p:spPr>
                <a:xfrm flipH="1">
                  <a:off x="10674997" y="1954817"/>
                  <a:ext cx="22642" cy="39060"/>
                </a:xfrm>
                <a:custGeom>
                  <a:avLst/>
                  <a:gdLst>
                    <a:gd name="connsiteX0" fmla="*/ 3293 w 22642"/>
                    <a:gd name="connsiteY0" fmla="*/ 0 h 39060"/>
                    <a:gd name="connsiteX1" fmla="*/ 1647 w 22642"/>
                    <a:gd name="connsiteY1" fmla="*/ 0 h 39060"/>
                    <a:gd name="connsiteX2" fmla="*/ 0 w 22642"/>
                    <a:gd name="connsiteY2" fmla="*/ 1627 h 39060"/>
                    <a:gd name="connsiteX3" fmla="*/ 0 w 22642"/>
                    <a:gd name="connsiteY3" fmla="*/ 8137 h 39060"/>
                    <a:gd name="connsiteX4" fmla="*/ 0 w 22642"/>
                    <a:gd name="connsiteY4" fmla="*/ 14647 h 39060"/>
                    <a:gd name="connsiteX5" fmla="*/ 1647 w 22642"/>
                    <a:gd name="connsiteY5" fmla="*/ 17903 h 39060"/>
                    <a:gd name="connsiteX6" fmla="*/ 1647 w 22642"/>
                    <a:gd name="connsiteY6" fmla="*/ 22786 h 39060"/>
                    <a:gd name="connsiteX7" fmla="*/ 6588 w 22642"/>
                    <a:gd name="connsiteY7" fmla="*/ 29295 h 39060"/>
                    <a:gd name="connsiteX8" fmla="*/ 8234 w 22642"/>
                    <a:gd name="connsiteY8" fmla="*/ 32550 h 39060"/>
                    <a:gd name="connsiteX9" fmla="*/ 9880 w 22642"/>
                    <a:gd name="connsiteY9" fmla="*/ 35805 h 39060"/>
                    <a:gd name="connsiteX10" fmla="*/ 16467 w 22642"/>
                    <a:gd name="connsiteY10" fmla="*/ 39060 h 39060"/>
                    <a:gd name="connsiteX11" fmla="*/ 21408 w 22642"/>
                    <a:gd name="connsiteY11" fmla="*/ 35805 h 39060"/>
                    <a:gd name="connsiteX12" fmla="*/ 21408 w 22642"/>
                    <a:gd name="connsiteY12" fmla="*/ 30923 h 39060"/>
                    <a:gd name="connsiteX13" fmla="*/ 18113 w 22642"/>
                    <a:gd name="connsiteY13" fmla="*/ 26040 h 39060"/>
                    <a:gd name="connsiteX14" fmla="*/ 16467 w 22642"/>
                    <a:gd name="connsiteY14" fmla="*/ 22786 h 39060"/>
                    <a:gd name="connsiteX15" fmla="*/ 13174 w 22642"/>
                    <a:gd name="connsiteY15" fmla="*/ 21157 h 39060"/>
                    <a:gd name="connsiteX16" fmla="*/ 11527 w 22642"/>
                    <a:gd name="connsiteY16" fmla="*/ 14647 h 39060"/>
                    <a:gd name="connsiteX17" fmla="*/ 8234 w 22642"/>
                    <a:gd name="connsiteY17" fmla="*/ 13020 h 39060"/>
                    <a:gd name="connsiteX18" fmla="*/ 6588 w 22642"/>
                    <a:gd name="connsiteY18" fmla="*/ 9766 h 39060"/>
                    <a:gd name="connsiteX19" fmla="*/ 4940 w 22642"/>
                    <a:gd name="connsiteY19" fmla="*/ 4883 h 39060"/>
                    <a:gd name="connsiteX20" fmla="*/ 3293 w 22642"/>
                    <a:gd name="connsiteY20" fmla="*/ 0 h 39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2642" h="39060">
                      <a:moveTo>
                        <a:pt x="3293" y="0"/>
                      </a:moveTo>
                      <a:cubicBezTo>
                        <a:pt x="3293" y="0"/>
                        <a:pt x="1647" y="0"/>
                        <a:pt x="1647" y="0"/>
                      </a:cubicBez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4883"/>
                        <a:pt x="0" y="4883"/>
                        <a:pt x="0" y="8137"/>
                      </a:cubicBezTo>
                      <a:cubicBezTo>
                        <a:pt x="0" y="9766"/>
                        <a:pt x="0" y="13020"/>
                        <a:pt x="0" y="14647"/>
                      </a:cubicBezTo>
                      <a:cubicBezTo>
                        <a:pt x="0" y="16275"/>
                        <a:pt x="1647" y="16275"/>
                        <a:pt x="1647" y="17903"/>
                      </a:cubicBezTo>
                      <a:cubicBezTo>
                        <a:pt x="1647" y="19530"/>
                        <a:pt x="1647" y="21157"/>
                        <a:pt x="1647" y="22786"/>
                      </a:cubicBezTo>
                      <a:cubicBezTo>
                        <a:pt x="3293" y="24413"/>
                        <a:pt x="4940" y="27668"/>
                        <a:pt x="6588" y="29295"/>
                      </a:cubicBezTo>
                      <a:cubicBezTo>
                        <a:pt x="6588" y="30923"/>
                        <a:pt x="8234" y="30923"/>
                        <a:pt x="8234" y="32550"/>
                      </a:cubicBezTo>
                      <a:cubicBezTo>
                        <a:pt x="8234" y="34178"/>
                        <a:pt x="8234" y="34178"/>
                        <a:pt x="9880" y="35805"/>
                      </a:cubicBezTo>
                      <a:cubicBezTo>
                        <a:pt x="13174" y="39060"/>
                        <a:pt x="13174" y="37433"/>
                        <a:pt x="16467" y="39060"/>
                      </a:cubicBezTo>
                      <a:cubicBezTo>
                        <a:pt x="18113" y="37433"/>
                        <a:pt x="19761" y="37433"/>
                        <a:pt x="21408" y="35805"/>
                      </a:cubicBezTo>
                      <a:cubicBezTo>
                        <a:pt x="23054" y="34178"/>
                        <a:pt x="23054" y="32550"/>
                        <a:pt x="21408" y="30923"/>
                      </a:cubicBezTo>
                      <a:cubicBezTo>
                        <a:pt x="19761" y="29295"/>
                        <a:pt x="19761" y="29295"/>
                        <a:pt x="18113" y="26040"/>
                      </a:cubicBezTo>
                      <a:cubicBezTo>
                        <a:pt x="18113" y="26040"/>
                        <a:pt x="18113" y="24413"/>
                        <a:pt x="16467" y="22786"/>
                      </a:cubicBezTo>
                      <a:cubicBezTo>
                        <a:pt x="16467" y="22786"/>
                        <a:pt x="14820" y="22786"/>
                        <a:pt x="13174" y="21157"/>
                      </a:cubicBezTo>
                      <a:cubicBezTo>
                        <a:pt x="11527" y="19530"/>
                        <a:pt x="11527" y="16275"/>
                        <a:pt x="11527" y="14647"/>
                      </a:cubicBezTo>
                      <a:cubicBezTo>
                        <a:pt x="11527" y="13020"/>
                        <a:pt x="9880" y="13020"/>
                        <a:pt x="8234" y="13020"/>
                      </a:cubicBezTo>
                      <a:cubicBezTo>
                        <a:pt x="8234" y="11393"/>
                        <a:pt x="8234" y="11393"/>
                        <a:pt x="6588" y="9766"/>
                      </a:cubicBezTo>
                      <a:cubicBezTo>
                        <a:pt x="6588" y="8137"/>
                        <a:pt x="4940" y="6510"/>
                        <a:pt x="4940" y="4883"/>
                      </a:cubicBezTo>
                      <a:cubicBezTo>
                        <a:pt x="3293" y="1627"/>
                        <a:pt x="3293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6" name="任意多边形: 形状 1385" descr="9f9ff6e3-2f26-41a4-8fb0-1a83cade2da0"/>
                <p:cNvSpPr/>
                <p:nvPr/>
              </p:nvSpPr>
              <p:spPr>
                <a:xfrm flipH="1">
                  <a:off x="10646591" y="1933659"/>
                  <a:ext cx="11527" cy="19530"/>
                </a:xfrm>
                <a:custGeom>
                  <a:avLst/>
                  <a:gdLst>
                    <a:gd name="connsiteX0" fmla="*/ 8783 w 11527"/>
                    <a:gd name="connsiteY0" fmla="*/ 18988 h 19530"/>
                    <a:gd name="connsiteX1" fmla="*/ 8234 w 11527"/>
                    <a:gd name="connsiteY1" fmla="*/ 19530 h 19530"/>
                    <a:gd name="connsiteX2" fmla="*/ 9880 w 11527"/>
                    <a:gd name="connsiteY2" fmla="*/ 19530 h 19530"/>
                    <a:gd name="connsiteX3" fmla="*/ 3293 w 11527"/>
                    <a:gd name="connsiteY3" fmla="*/ 0 h 19530"/>
                    <a:gd name="connsiteX4" fmla="*/ 1646 w 11527"/>
                    <a:gd name="connsiteY4" fmla="*/ 0 h 19530"/>
                    <a:gd name="connsiteX5" fmla="*/ 0 w 11527"/>
                    <a:gd name="connsiteY5" fmla="*/ 1627 h 19530"/>
                    <a:gd name="connsiteX6" fmla="*/ 1646 w 11527"/>
                    <a:gd name="connsiteY6" fmla="*/ 4883 h 19530"/>
                    <a:gd name="connsiteX7" fmla="*/ 1646 w 11527"/>
                    <a:gd name="connsiteY7" fmla="*/ 8137 h 19530"/>
                    <a:gd name="connsiteX8" fmla="*/ 3293 w 11527"/>
                    <a:gd name="connsiteY8" fmla="*/ 9766 h 19530"/>
                    <a:gd name="connsiteX9" fmla="*/ 3293 w 11527"/>
                    <a:gd name="connsiteY9" fmla="*/ 11393 h 19530"/>
                    <a:gd name="connsiteX10" fmla="*/ 4941 w 11527"/>
                    <a:gd name="connsiteY10" fmla="*/ 14647 h 19530"/>
                    <a:gd name="connsiteX11" fmla="*/ 6587 w 11527"/>
                    <a:gd name="connsiteY11" fmla="*/ 16275 h 19530"/>
                    <a:gd name="connsiteX12" fmla="*/ 6587 w 11527"/>
                    <a:gd name="connsiteY12" fmla="*/ 17903 h 19530"/>
                    <a:gd name="connsiteX13" fmla="*/ 8783 w 11527"/>
                    <a:gd name="connsiteY13" fmla="*/ 18988 h 19530"/>
                    <a:gd name="connsiteX14" fmla="*/ 11527 w 11527"/>
                    <a:gd name="connsiteY14" fmla="*/ 16275 h 19530"/>
                    <a:gd name="connsiteX15" fmla="*/ 11527 w 11527"/>
                    <a:gd name="connsiteY15" fmla="*/ 13020 h 19530"/>
                    <a:gd name="connsiteX16" fmla="*/ 11527 w 11527"/>
                    <a:gd name="connsiteY16" fmla="*/ 11393 h 19530"/>
                    <a:gd name="connsiteX17" fmla="*/ 9880 w 11527"/>
                    <a:gd name="connsiteY17" fmla="*/ 11393 h 19530"/>
                    <a:gd name="connsiteX18" fmla="*/ 9880 w 11527"/>
                    <a:gd name="connsiteY18" fmla="*/ 8137 h 19530"/>
                    <a:gd name="connsiteX19" fmla="*/ 8234 w 11527"/>
                    <a:gd name="connsiteY19" fmla="*/ 6510 h 19530"/>
                    <a:gd name="connsiteX20" fmla="*/ 8234 w 11527"/>
                    <a:gd name="connsiteY20" fmla="*/ 4883 h 19530"/>
                    <a:gd name="connsiteX21" fmla="*/ 6587 w 11527"/>
                    <a:gd name="connsiteY21" fmla="*/ 1627 h 19530"/>
                    <a:gd name="connsiteX22" fmla="*/ 3293 w 11527"/>
                    <a:gd name="connsiteY22" fmla="*/ 0 h 1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527" h="19530">
                      <a:moveTo>
                        <a:pt x="8783" y="18988"/>
                      </a:moveTo>
                      <a:lnTo>
                        <a:pt x="8234" y="19530"/>
                      </a:lnTo>
                      <a:cubicBezTo>
                        <a:pt x="6587" y="19530"/>
                        <a:pt x="4941" y="19530"/>
                        <a:pt x="9880" y="19530"/>
                      </a:cubicBezTo>
                      <a:close/>
                      <a:moveTo>
                        <a:pt x="3293" y="0"/>
                      </a:moveTo>
                      <a:cubicBezTo>
                        <a:pt x="3293" y="0"/>
                        <a:pt x="1646" y="0"/>
                        <a:pt x="1646" y="0"/>
                      </a:cubicBez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3256"/>
                        <a:pt x="0" y="3256"/>
                        <a:pt x="1646" y="4883"/>
                      </a:cubicBezTo>
                      <a:cubicBezTo>
                        <a:pt x="1646" y="6510"/>
                        <a:pt x="1646" y="6510"/>
                        <a:pt x="1646" y="8137"/>
                      </a:cubicBezTo>
                      <a:cubicBezTo>
                        <a:pt x="1646" y="8137"/>
                        <a:pt x="1646" y="9766"/>
                        <a:pt x="3293" y="9766"/>
                      </a:cubicBezTo>
                      <a:cubicBezTo>
                        <a:pt x="3293" y="9766"/>
                        <a:pt x="3293" y="11393"/>
                        <a:pt x="3293" y="11393"/>
                      </a:cubicBezTo>
                      <a:cubicBezTo>
                        <a:pt x="3293" y="13020"/>
                        <a:pt x="4941" y="13020"/>
                        <a:pt x="4941" y="14647"/>
                      </a:cubicBezTo>
                      <a:cubicBezTo>
                        <a:pt x="4941" y="14647"/>
                        <a:pt x="4941" y="16275"/>
                        <a:pt x="6587" y="16275"/>
                      </a:cubicBezTo>
                      <a:cubicBezTo>
                        <a:pt x="6587" y="16275"/>
                        <a:pt x="6587" y="17903"/>
                        <a:pt x="6587" y="17903"/>
                      </a:cubicBezTo>
                      <a:lnTo>
                        <a:pt x="8783" y="18988"/>
                      </a:lnTo>
                      <a:lnTo>
                        <a:pt x="11527" y="16275"/>
                      </a:lnTo>
                      <a:cubicBezTo>
                        <a:pt x="11527" y="14647"/>
                        <a:pt x="11527" y="14647"/>
                        <a:pt x="11527" y="13020"/>
                      </a:cubicBezTo>
                      <a:cubicBezTo>
                        <a:pt x="11527" y="13020"/>
                        <a:pt x="11527" y="11393"/>
                        <a:pt x="11527" y="11393"/>
                      </a:cubicBezTo>
                      <a:cubicBezTo>
                        <a:pt x="11527" y="11393"/>
                        <a:pt x="9880" y="11393"/>
                        <a:pt x="9880" y="11393"/>
                      </a:cubicBezTo>
                      <a:cubicBezTo>
                        <a:pt x="9880" y="9766"/>
                        <a:pt x="9880" y="8137"/>
                        <a:pt x="9880" y="8137"/>
                      </a:cubicBezTo>
                      <a:cubicBezTo>
                        <a:pt x="9880" y="8137"/>
                        <a:pt x="8234" y="8137"/>
                        <a:pt x="8234" y="6510"/>
                      </a:cubicBezTo>
                      <a:cubicBezTo>
                        <a:pt x="8234" y="6510"/>
                        <a:pt x="8234" y="4883"/>
                        <a:pt x="8234" y="4883"/>
                      </a:cubicBezTo>
                      <a:cubicBezTo>
                        <a:pt x="8234" y="3256"/>
                        <a:pt x="6587" y="3256"/>
                        <a:pt x="6587" y="1627"/>
                      </a:cubicBezTo>
                      <a:cubicBezTo>
                        <a:pt x="4941" y="0"/>
                        <a:pt x="4941" y="0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7" name="任意多边形: 形状 1386" descr="77140096-d714-40de-bee0-637aabed6fae"/>
                <p:cNvSpPr/>
                <p:nvPr/>
              </p:nvSpPr>
              <p:spPr>
                <a:xfrm flipH="1">
                  <a:off x="10855468" y="1537109"/>
                  <a:ext cx="87528" cy="158377"/>
                </a:xfrm>
                <a:custGeom>
                  <a:avLst/>
                  <a:gdLst>
                    <a:gd name="connsiteX0" fmla="*/ 26347 w 87528"/>
                    <a:gd name="connsiteY0" fmla="*/ 1070 h 158377"/>
                    <a:gd name="connsiteX1" fmla="*/ 23054 w 87528"/>
                    <a:gd name="connsiteY1" fmla="*/ 2697 h 158377"/>
                    <a:gd name="connsiteX2" fmla="*/ 14820 w 87528"/>
                    <a:gd name="connsiteY2" fmla="*/ 14090 h 158377"/>
                    <a:gd name="connsiteX3" fmla="*/ 8234 w 87528"/>
                    <a:gd name="connsiteY3" fmla="*/ 28737 h 158377"/>
                    <a:gd name="connsiteX4" fmla="*/ 0 w 87528"/>
                    <a:gd name="connsiteY4" fmla="*/ 58031 h 158377"/>
                    <a:gd name="connsiteX5" fmla="*/ 1647 w 87528"/>
                    <a:gd name="connsiteY5" fmla="*/ 75934 h 158377"/>
                    <a:gd name="connsiteX6" fmla="*/ 4940 w 87528"/>
                    <a:gd name="connsiteY6" fmla="*/ 93837 h 158377"/>
                    <a:gd name="connsiteX7" fmla="*/ 24700 w 87528"/>
                    <a:gd name="connsiteY7" fmla="*/ 124759 h 158377"/>
                    <a:gd name="connsiteX8" fmla="*/ 36227 w 87528"/>
                    <a:gd name="connsiteY8" fmla="*/ 136152 h 158377"/>
                    <a:gd name="connsiteX9" fmla="*/ 47754 w 87528"/>
                    <a:gd name="connsiteY9" fmla="*/ 145916 h 158377"/>
                    <a:gd name="connsiteX10" fmla="*/ 62575 w 87528"/>
                    <a:gd name="connsiteY10" fmla="*/ 152426 h 158377"/>
                    <a:gd name="connsiteX11" fmla="*/ 75748 w 87528"/>
                    <a:gd name="connsiteY11" fmla="*/ 155682 h 158377"/>
                    <a:gd name="connsiteX12" fmla="*/ 87275 w 87528"/>
                    <a:gd name="connsiteY12" fmla="*/ 157309 h 158377"/>
                    <a:gd name="connsiteX13" fmla="*/ 74101 w 87528"/>
                    <a:gd name="connsiteY13" fmla="*/ 150799 h 158377"/>
                    <a:gd name="connsiteX14" fmla="*/ 47754 w 87528"/>
                    <a:gd name="connsiteY14" fmla="*/ 139406 h 158377"/>
                    <a:gd name="connsiteX15" fmla="*/ 37874 w 87528"/>
                    <a:gd name="connsiteY15" fmla="*/ 131269 h 158377"/>
                    <a:gd name="connsiteX16" fmla="*/ 26347 w 87528"/>
                    <a:gd name="connsiteY16" fmla="*/ 121504 h 158377"/>
                    <a:gd name="connsiteX17" fmla="*/ 11527 w 87528"/>
                    <a:gd name="connsiteY17" fmla="*/ 92209 h 158377"/>
                    <a:gd name="connsiteX18" fmla="*/ 6586 w 87528"/>
                    <a:gd name="connsiteY18" fmla="*/ 75934 h 158377"/>
                    <a:gd name="connsiteX19" fmla="*/ 6586 w 87528"/>
                    <a:gd name="connsiteY19" fmla="*/ 59659 h 158377"/>
                    <a:gd name="connsiteX20" fmla="*/ 13174 w 87528"/>
                    <a:gd name="connsiteY20" fmla="*/ 30364 h 158377"/>
                    <a:gd name="connsiteX21" fmla="*/ 19761 w 87528"/>
                    <a:gd name="connsiteY21" fmla="*/ 15717 h 158377"/>
                    <a:gd name="connsiteX22" fmla="*/ 26347 w 87528"/>
                    <a:gd name="connsiteY22" fmla="*/ 4324 h 158377"/>
                    <a:gd name="connsiteX23" fmla="*/ 26347 w 87528"/>
                    <a:gd name="connsiteY23" fmla="*/ 1070 h 158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7528" h="158377">
                      <a:moveTo>
                        <a:pt x="26347" y="1070"/>
                      </a:moveTo>
                      <a:cubicBezTo>
                        <a:pt x="26347" y="-559"/>
                        <a:pt x="24700" y="-559"/>
                        <a:pt x="23054" y="2697"/>
                      </a:cubicBezTo>
                      <a:cubicBezTo>
                        <a:pt x="18113" y="7580"/>
                        <a:pt x="16467" y="10834"/>
                        <a:pt x="14820" y="14090"/>
                      </a:cubicBezTo>
                      <a:cubicBezTo>
                        <a:pt x="13174" y="17344"/>
                        <a:pt x="11527" y="20600"/>
                        <a:pt x="8234" y="28737"/>
                      </a:cubicBezTo>
                      <a:cubicBezTo>
                        <a:pt x="4940" y="36874"/>
                        <a:pt x="1647" y="46639"/>
                        <a:pt x="0" y="58031"/>
                      </a:cubicBezTo>
                      <a:cubicBezTo>
                        <a:pt x="0" y="64541"/>
                        <a:pt x="0" y="69424"/>
                        <a:pt x="1647" y="75934"/>
                      </a:cubicBezTo>
                      <a:cubicBezTo>
                        <a:pt x="1647" y="82444"/>
                        <a:pt x="1647" y="87327"/>
                        <a:pt x="4940" y="93837"/>
                      </a:cubicBezTo>
                      <a:cubicBezTo>
                        <a:pt x="8234" y="105229"/>
                        <a:pt x="16467" y="116622"/>
                        <a:pt x="24700" y="124759"/>
                      </a:cubicBezTo>
                      <a:cubicBezTo>
                        <a:pt x="27994" y="129642"/>
                        <a:pt x="32934" y="132896"/>
                        <a:pt x="36227" y="136152"/>
                      </a:cubicBezTo>
                      <a:cubicBezTo>
                        <a:pt x="39520" y="139406"/>
                        <a:pt x="44461" y="142662"/>
                        <a:pt x="47754" y="145916"/>
                      </a:cubicBezTo>
                      <a:cubicBezTo>
                        <a:pt x="55987" y="150799"/>
                        <a:pt x="59281" y="150799"/>
                        <a:pt x="62575" y="152426"/>
                      </a:cubicBezTo>
                      <a:cubicBezTo>
                        <a:pt x="65867" y="154054"/>
                        <a:pt x="69162" y="154054"/>
                        <a:pt x="75748" y="155682"/>
                      </a:cubicBezTo>
                      <a:cubicBezTo>
                        <a:pt x="79041" y="158936"/>
                        <a:pt x="87275" y="158936"/>
                        <a:pt x="87275" y="157309"/>
                      </a:cubicBezTo>
                      <a:cubicBezTo>
                        <a:pt x="88921" y="155682"/>
                        <a:pt x="82335" y="154054"/>
                        <a:pt x="74101" y="150799"/>
                      </a:cubicBezTo>
                      <a:cubicBezTo>
                        <a:pt x="60928" y="145916"/>
                        <a:pt x="62575" y="147544"/>
                        <a:pt x="47754" y="139406"/>
                      </a:cubicBezTo>
                      <a:cubicBezTo>
                        <a:pt x="44461" y="137779"/>
                        <a:pt x="41167" y="134524"/>
                        <a:pt x="37874" y="131269"/>
                      </a:cubicBezTo>
                      <a:cubicBezTo>
                        <a:pt x="34581" y="128014"/>
                        <a:pt x="29640" y="124759"/>
                        <a:pt x="26347" y="121504"/>
                      </a:cubicBezTo>
                      <a:cubicBezTo>
                        <a:pt x="19761" y="113366"/>
                        <a:pt x="14820" y="103602"/>
                        <a:pt x="11527" y="92209"/>
                      </a:cubicBezTo>
                      <a:cubicBezTo>
                        <a:pt x="9880" y="87327"/>
                        <a:pt x="6586" y="82444"/>
                        <a:pt x="6586" y="75934"/>
                      </a:cubicBezTo>
                      <a:cubicBezTo>
                        <a:pt x="4940" y="71051"/>
                        <a:pt x="6586" y="64541"/>
                        <a:pt x="6586" y="59659"/>
                      </a:cubicBezTo>
                      <a:cubicBezTo>
                        <a:pt x="6586" y="48267"/>
                        <a:pt x="9880" y="38501"/>
                        <a:pt x="13174" y="30364"/>
                      </a:cubicBezTo>
                      <a:cubicBezTo>
                        <a:pt x="16467" y="22227"/>
                        <a:pt x="18113" y="18971"/>
                        <a:pt x="19761" y="15717"/>
                      </a:cubicBezTo>
                      <a:cubicBezTo>
                        <a:pt x="21408" y="12461"/>
                        <a:pt x="23054" y="10834"/>
                        <a:pt x="26347" y="4324"/>
                      </a:cubicBezTo>
                      <a:cubicBezTo>
                        <a:pt x="27994" y="2697"/>
                        <a:pt x="27994" y="1070"/>
                        <a:pt x="26347" y="107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8" name="任意多边形: 形状 1387" descr="1560de3f-9bdb-4be1-84c3-8c6cb3e5f56d"/>
                <p:cNvSpPr/>
                <p:nvPr/>
              </p:nvSpPr>
              <p:spPr>
                <a:xfrm flipH="1">
                  <a:off x="10884680" y="1569100"/>
                  <a:ext cx="16234" cy="56963"/>
                </a:xfrm>
                <a:custGeom>
                  <a:avLst/>
                  <a:gdLst>
                    <a:gd name="connsiteX0" fmla="*/ 5672 w 16234"/>
                    <a:gd name="connsiteY0" fmla="*/ 0 h 56963"/>
                    <a:gd name="connsiteX1" fmla="*/ 4025 w 16234"/>
                    <a:gd name="connsiteY1" fmla="*/ 1627 h 56963"/>
                    <a:gd name="connsiteX2" fmla="*/ 2379 w 16234"/>
                    <a:gd name="connsiteY2" fmla="*/ 9765 h 56963"/>
                    <a:gd name="connsiteX3" fmla="*/ 732 w 16234"/>
                    <a:gd name="connsiteY3" fmla="*/ 17903 h 56963"/>
                    <a:gd name="connsiteX4" fmla="*/ 732 w 16234"/>
                    <a:gd name="connsiteY4" fmla="*/ 22785 h 56963"/>
                    <a:gd name="connsiteX5" fmla="*/ 732 w 16234"/>
                    <a:gd name="connsiteY5" fmla="*/ 27668 h 56963"/>
                    <a:gd name="connsiteX6" fmla="*/ 4025 w 16234"/>
                    <a:gd name="connsiteY6" fmla="*/ 37433 h 56963"/>
                    <a:gd name="connsiteX7" fmla="*/ 5672 w 16234"/>
                    <a:gd name="connsiteY7" fmla="*/ 42315 h 56963"/>
                    <a:gd name="connsiteX8" fmla="*/ 5672 w 16234"/>
                    <a:gd name="connsiteY8" fmla="*/ 47198 h 56963"/>
                    <a:gd name="connsiteX9" fmla="*/ 10613 w 16234"/>
                    <a:gd name="connsiteY9" fmla="*/ 53708 h 56963"/>
                    <a:gd name="connsiteX10" fmla="*/ 13905 w 16234"/>
                    <a:gd name="connsiteY10" fmla="*/ 56963 h 56963"/>
                    <a:gd name="connsiteX11" fmla="*/ 15552 w 16234"/>
                    <a:gd name="connsiteY11" fmla="*/ 52081 h 56963"/>
                    <a:gd name="connsiteX12" fmla="*/ 13905 w 16234"/>
                    <a:gd name="connsiteY12" fmla="*/ 43943 h 56963"/>
                    <a:gd name="connsiteX13" fmla="*/ 13905 w 16234"/>
                    <a:gd name="connsiteY13" fmla="*/ 40688 h 56963"/>
                    <a:gd name="connsiteX14" fmla="*/ 12259 w 16234"/>
                    <a:gd name="connsiteY14" fmla="*/ 37433 h 56963"/>
                    <a:gd name="connsiteX15" fmla="*/ 10613 w 16234"/>
                    <a:gd name="connsiteY15" fmla="*/ 27668 h 56963"/>
                    <a:gd name="connsiteX16" fmla="*/ 8965 w 16234"/>
                    <a:gd name="connsiteY16" fmla="*/ 22785 h 56963"/>
                    <a:gd name="connsiteX17" fmla="*/ 8965 w 16234"/>
                    <a:gd name="connsiteY17" fmla="*/ 17903 h 56963"/>
                    <a:gd name="connsiteX18" fmla="*/ 8965 w 16234"/>
                    <a:gd name="connsiteY18" fmla="*/ 9765 h 56963"/>
                    <a:gd name="connsiteX19" fmla="*/ 7318 w 16234"/>
                    <a:gd name="connsiteY19" fmla="*/ 1627 h 56963"/>
                    <a:gd name="connsiteX20" fmla="*/ 5672 w 16234"/>
                    <a:gd name="connsiteY20" fmla="*/ 0 h 56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234" h="56963">
                      <a:moveTo>
                        <a:pt x="5672" y="0"/>
                      </a:moveTo>
                      <a:cubicBezTo>
                        <a:pt x="4025" y="0"/>
                        <a:pt x="4025" y="0"/>
                        <a:pt x="4025" y="1627"/>
                      </a:cubicBezTo>
                      <a:cubicBezTo>
                        <a:pt x="2379" y="6510"/>
                        <a:pt x="4025" y="4883"/>
                        <a:pt x="2379" y="9765"/>
                      </a:cubicBezTo>
                      <a:cubicBezTo>
                        <a:pt x="2379" y="13020"/>
                        <a:pt x="732" y="14647"/>
                        <a:pt x="732" y="17903"/>
                      </a:cubicBezTo>
                      <a:cubicBezTo>
                        <a:pt x="732" y="19530"/>
                        <a:pt x="732" y="21158"/>
                        <a:pt x="732" y="22785"/>
                      </a:cubicBezTo>
                      <a:cubicBezTo>
                        <a:pt x="732" y="24413"/>
                        <a:pt x="-915" y="26040"/>
                        <a:pt x="732" y="27668"/>
                      </a:cubicBezTo>
                      <a:cubicBezTo>
                        <a:pt x="732" y="30923"/>
                        <a:pt x="2379" y="34178"/>
                        <a:pt x="4025" y="37433"/>
                      </a:cubicBezTo>
                      <a:cubicBezTo>
                        <a:pt x="4025" y="39060"/>
                        <a:pt x="5672" y="40688"/>
                        <a:pt x="5672" y="42315"/>
                      </a:cubicBezTo>
                      <a:cubicBezTo>
                        <a:pt x="5672" y="43943"/>
                        <a:pt x="5672" y="45570"/>
                        <a:pt x="5672" y="47198"/>
                      </a:cubicBezTo>
                      <a:cubicBezTo>
                        <a:pt x="7318" y="52081"/>
                        <a:pt x="8965" y="50453"/>
                        <a:pt x="10613" y="53708"/>
                      </a:cubicBezTo>
                      <a:cubicBezTo>
                        <a:pt x="10613" y="56963"/>
                        <a:pt x="12259" y="56963"/>
                        <a:pt x="13905" y="56963"/>
                      </a:cubicBezTo>
                      <a:cubicBezTo>
                        <a:pt x="15552" y="56963"/>
                        <a:pt x="17199" y="53708"/>
                        <a:pt x="15552" y="52081"/>
                      </a:cubicBezTo>
                      <a:cubicBezTo>
                        <a:pt x="13905" y="48825"/>
                        <a:pt x="15552" y="48825"/>
                        <a:pt x="13905" y="43943"/>
                      </a:cubicBezTo>
                      <a:cubicBezTo>
                        <a:pt x="13905" y="42315"/>
                        <a:pt x="13905" y="40688"/>
                        <a:pt x="13905" y="40688"/>
                      </a:cubicBezTo>
                      <a:cubicBezTo>
                        <a:pt x="13905" y="39060"/>
                        <a:pt x="12259" y="39060"/>
                        <a:pt x="12259" y="37433"/>
                      </a:cubicBezTo>
                      <a:cubicBezTo>
                        <a:pt x="12259" y="34178"/>
                        <a:pt x="12259" y="30923"/>
                        <a:pt x="10613" y="27668"/>
                      </a:cubicBezTo>
                      <a:cubicBezTo>
                        <a:pt x="10613" y="26040"/>
                        <a:pt x="8965" y="24413"/>
                        <a:pt x="8965" y="22785"/>
                      </a:cubicBezTo>
                      <a:cubicBezTo>
                        <a:pt x="8965" y="21158"/>
                        <a:pt x="8965" y="19530"/>
                        <a:pt x="8965" y="17903"/>
                      </a:cubicBezTo>
                      <a:cubicBezTo>
                        <a:pt x="8965" y="14647"/>
                        <a:pt x="8965" y="11393"/>
                        <a:pt x="8965" y="9765"/>
                      </a:cubicBezTo>
                      <a:cubicBezTo>
                        <a:pt x="8965" y="4883"/>
                        <a:pt x="8965" y="6510"/>
                        <a:pt x="7318" y="1627"/>
                      </a:cubicBezTo>
                      <a:cubicBezTo>
                        <a:pt x="7318" y="1627"/>
                        <a:pt x="56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89" name="任意多边形: 形状 1388" descr="7ad1485b-ca2d-4c58-b68f-7ea37912c015"/>
                <p:cNvSpPr/>
                <p:nvPr/>
              </p:nvSpPr>
              <p:spPr>
                <a:xfrm flipH="1">
                  <a:off x="10846253" y="1560963"/>
                  <a:ext cx="48578" cy="56963"/>
                </a:xfrm>
                <a:custGeom>
                  <a:avLst/>
                  <a:gdLst>
                    <a:gd name="connsiteX0" fmla="*/ 2881 w 48578"/>
                    <a:gd name="connsiteY0" fmla="*/ 0 h 56963"/>
                    <a:gd name="connsiteX1" fmla="*/ 1235 w 48578"/>
                    <a:gd name="connsiteY1" fmla="*/ 0 h 56963"/>
                    <a:gd name="connsiteX2" fmla="*/ 1235 w 48578"/>
                    <a:gd name="connsiteY2" fmla="*/ 1627 h 56963"/>
                    <a:gd name="connsiteX3" fmla="*/ 7822 w 48578"/>
                    <a:gd name="connsiteY3" fmla="*/ 9765 h 56963"/>
                    <a:gd name="connsiteX4" fmla="*/ 12763 w 48578"/>
                    <a:gd name="connsiteY4" fmla="*/ 19530 h 56963"/>
                    <a:gd name="connsiteX5" fmla="*/ 16056 w 48578"/>
                    <a:gd name="connsiteY5" fmla="*/ 24413 h 56963"/>
                    <a:gd name="connsiteX6" fmla="*/ 19349 w 48578"/>
                    <a:gd name="connsiteY6" fmla="*/ 30923 h 56963"/>
                    <a:gd name="connsiteX7" fmla="*/ 27583 w 48578"/>
                    <a:gd name="connsiteY7" fmla="*/ 40688 h 56963"/>
                    <a:gd name="connsiteX8" fmla="*/ 30876 w 48578"/>
                    <a:gd name="connsiteY8" fmla="*/ 45570 h 56963"/>
                    <a:gd name="connsiteX9" fmla="*/ 32522 w 48578"/>
                    <a:gd name="connsiteY9" fmla="*/ 50453 h 56963"/>
                    <a:gd name="connsiteX10" fmla="*/ 40756 w 48578"/>
                    <a:gd name="connsiteY10" fmla="*/ 56963 h 56963"/>
                    <a:gd name="connsiteX11" fmla="*/ 47344 w 48578"/>
                    <a:gd name="connsiteY11" fmla="*/ 55335 h 56963"/>
                    <a:gd name="connsiteX12" fmla="*/ 47344 w 48578"/>
                    <a:gd name="connsiteY12" fmla="*/ 48825 h 56963"/>
                    <a:gd name="connsiteX13" fmla="*/ 40756 w 48578"/>
                    <a:gd name="connsiteY13" fmla="*/ 40688 h 56963"/>
                    <a:gd name="connsiteX14" fmla="*/ 37463 w 48578"/>
                    <a:gd name="connsiteY14" fmla="*/ 35805 h 56963"/>
                    <a:gd name="connsiteX15" fmla="*/ 32522 w 48578"/>
                    <a:gd name="connsiteY15" fmla="*/ 32550 h 56963"/>
                    <a:gd name="connsiteX16" fmla="*/ 25936 w 48578"/>
                    <a:gd name="connsiteY16" fmla="*/ 22785 h 56963"/>
                    <a:gd name="connsiteX17" fmla="*/ 20996 w 48578"/>
                    <a:gd name="connsiteY17" fmla="*/ 19530 h 56963"/>
                    <a:gd name="connsiteX18" fmla="*/ 17702 w 48578"/>
                    <a:gd name="connsiteY18" fmla="*/ 14647 h 56963"/>
                    <a:gd name="connsiteX19" fmla="*/ 11115 w 48578"/>
                    <a:gd name="connsiteY19" fmla="*/ 6510 h 56963"/>
                    <a:gd name="connsiteX20" fmla="*/ 2881 w 48578"/>
                    <a:gd name="connsiteY20" fmla="*/ 0 h 56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578" h="56963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7822" y="9765"/>
                      </a:cubicBezTo>
                      <a:cubicBezTo>
                        <a:pt x="9469" y="13020"/>
                        <a:pt x="11115" y="16275"/>
                        <a:pt x="12763" y="19530"/>
                      </a:cubicBezTo>
                      <a:cubicBezTo>
                        <a:pt x="14409" y="21158"/>
                        <a:pt x="16056" y="22785"/>
                        <a:pt x="16056" y="24413"/>
                      </a:cubicBezTo>
                      <a:cubicBezTo>
                        <a:pt x="17702" y="26040"/>
                        <a:pt x="17702" y="29295"/>
                        <a:pt x="19349" y="30923"/>
                      </a:cubicBezTo>
                      <a:cubicBezTo>
                        <a:pt x="22642" y="34178"/>
                        <a:pt x="25936" y="37433"/>
                        <a:pt x="27583" y="40688"/>
                      </a:cubicBezTo>
                      <a:cubicBezTo>
                        <a:pt x="29229" y="42315"/>
                        <a:pt x="30876" y="43943"/>
                        <a:pt x="30876" y="45570"/>
                      </a:cubicBezTo>
                      <a:cubicBezTo>
                        <a:pt x="32522" y="47198"/>
                        <a:pt x="32522" y="48825"/>
                        <a:pt x="32522" y="50453"/>
                      </a:cubicBezTo>
                      <a:cubicBezTo>
                        <a:pt x="35817" y="55335"/>
                        <a:pt x="37463" y="53708"/>
                        <a:pt x="40756" y="56963"/>
                      </a:cubicBezTo>
                      <a:cubicBezTo>
                        <a:pt x="44049" y="55335"/>
                        <a:pt x="45697" y="56963"/>
                        <a:pt x="47344" y="55335"/>
                      </a:cubicBezTo>
                      <a:cubicBezTo>
                        <a:pt x="48990" y="53708"/>
                        <a:pt x="48990" y="52081"/>
                        <a:pt x="47344" y="48825"/>
                      </a:cubicBezTo>
                      <a:cubicBezTo>
                        <a:pt x="44049" y="43943"/>
                        <a:pt x="45697" y="45570"/>
                        <a:pt x="40756" y="40688"/>
                      </a:cubicBezTo>
                      <a:cubicBezTo>
                        <a:pt x="39110" y="39060"/>
                        <a:pt x="39110" y="37433"/>
                        <a:pt x="37463" y="35805"/>
                      </a:cubicBezTo>
                      <a:cubicBezTo>
                        <a:pt x="35817" y="34178"/>
                        <a:pt x="34169" y="34178"/>
                        <a:pt x="32522" y="32550"/>
                      </a:cubicBezTo>
                      <a:cubicBezTo>
                        <a:pt x="30876" y="29295"/>
                        <a:pt x="27583" y="26040"/>
                        <a:pt x="25936" y="22785"/>
                      </a:cubicBezTo>
                      <a:cubicBezTo>
                        <a:pt x="24288" y="21158"/>
                        <a:pt x="22642" y="19530"/>
                        <a:pt x="20996" y="19530"/>
                      </a:cubicBezTo>
                      <a:cubicBezTo>
                        <a:pt x="19349" y="17903"/>
                        <a:pt x="19349" y="16275"/>
                        <a:pt x="17702" y="14647"/>
                      </a:cubicBezTo>
                      <a:cubicBezTo>
                        <a:pt x="14409" y="11393"/>
                        <a:pt x="12763" y="8137"/>
                        <a:pt x="11115" y="6510"/>
                      </a:cubicBezTo>
                      <a:cubicBezTo>
                        <a:pt x="6176" y="1627"/>
                        <a:pt x="7822" y="3254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0" name="任意多边形: 形状 1389" descr="855a133c-fdf6-45f1-8170-eab52105ed35"/>
                <p:cNvSpPr/>
                <p:nvPr/>
              </p:nvSpPr>
              <p:spPr>
                <a:xfrm flipH="1">
                  <a:off x="10308765" y="1803460"/>
                  <a:ext cx="172592" cy="93988"/>
                </a:xfrm>
                <a:custGeom>
                  <a:avLst/>
                  <a:gdLst>
                    <a:gd name="connsiteX0" fmla="*/ 1081 w 172592"/>
                    <a:gd name="connsiteY0" fmla="*/ 0 h 93988"/>
                    <a:gd name="connsiteX1" fmla="*/ 2728 w 172592"/>
                    <a:gd name="connsiteY1" fmla="*/ 3254 h 93988"/>
                    <a:gd name="connsiteX2" fmla="*/ 22488 w 172592"/>
                    <a:gd name="connsiteY2" fmla="*/ 24413 h 93988"/>
                    <a:gd name="connsiteX3" fmla="*/ 43896 w 172592"/>
                    <a:gd name="connsiteY3" fmla="*/ 43943 h 93988"/>
                    <a:gd name="connsiteX4" fmla="*/ 57069 w 172592"/>
                    <a:gd name="connsiteY4" fmla="*/ 53708 h 93988"/>
                    <a:gd name="connsiteX5" fmla="*/ 70243 w 172592"/>
                    <a:gd name="connsiteY5" fmla="*/ 63473 h 93988"/>
                    <a:gd name="connsiteX6" fmla="*/ 101531 w 172592"/>
                    <a:gd name="connsiteY6" fmla="*/ 78121 h 93988"/>
                    <a:gd name="connsiteX7" fmla="*/ 116351 w 172592"/>
                    <a:gd name="connsiteY7" fmla="*/ 83002 h 93988"/>
                    <a:gd name="connsiteX8" fmla="*/ 129524 w 172592"/>
                    <a:gd name="connsiteY8" fmla="*/ 87885 h 93988"/>
                    <a:gd name="connsiteX9" fmla="*/ 157519 w 172592"/>
                    <a:gd name="connsiteY9" fmla="*/ 92768 h 93988"/>
                    <a:gd name="connsiteX10" fmla="*/ 172339 w 172592"/>
                    <a:gd name="connsiteY10" fmla="*/ 92768 h 93988"/>
                    <a:gd name="connsiteX11" fmla="*/ 159165 w 172592"/>
                    <a:gd name="connsiteY11" fmla="*/ 87885 h 93988"/>
                    <a:gd name="connsiteX12" fmla="*/ 132818 w 172592"/>
                    <a:gd name="connsiteY12" fmla="*/ 81375 h 93988"/>
                    <a:gd name="connsiteX13" fmla="*/ 119645 w 172592"/>
                    <a:gd name="connsiteY13" fmla="*/ 76492 h 93988"/>
                    <a:gd name="connsiteX14" fmla="*/ 104823 w 172592"/>
                    <a:gd name="connsiteY14" fmla="*/ 71611 h 93988"/>
                    <a:gd name="connsiteX15" fmla="*/ 75184 w 172592"/>
                    <a:gd name="connsiteY15" fmla="*/ 56963 h 93988"/>
                    <a:gd name="connsiteX16" fmla="*/ 60363 w 172592"/>
                    <a:gd name="connsiteY16" fmla="*/ 48825 h 93988"/>
                    <a:gd name="connsiteX17" fmla="*/ 47189 w 172592"/>
                    <a:gd name="connsiteY17" fmla="*/ 39060 h 93988"/>
                    <a:gd name="connsiteX18" fmla="*/ 24135 w 172592"/>
                    <a:gd name="connsiteY18" fmla="*/ 21158 h 93988"/>
                    <a:gd name="connsiteX19" fmla="*/ 4376 w 172592"/>
                    <a:gd name="connsiteY19" fmla="*/ 1627 h 93988"/>
                    <a:gd name="connsiteX20" fmla="*/ 1081 w 172592"/>
                    <a:gd name="connsiteY20" fmla="*/ 0 h 93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72592" h="93988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8" y="3254"/>
                      </a:cubicBezTo>
                      <a:cubicBezTo>
                        <a:pt x="10962" y="14647"/>
                        <a:pt x="10962" y="11393"/>
                        <a:pt x="22488" y="24413"/>
                      </a:cubicBezTo>
                      <a:cubicBezTo>
                        <a:pt x="29076" y="30923"/>
                        <a:pt x="35662" y="37433"/>
                        <a:pt x="43896" y="43943"/>
                      </a:cubicBezTo>
                      <a:cubicBezTo>
                        <a:pt x="48836" y="47198"/>
                        <a:pt x="53776" y="50453"/>
                        <a:pt x="57069" y="53708"/>
                      </a:cubicBezTo>
                      <a:cubicBezTo>
                        <a:pt x="62010" y="56963"/>
                        <a:pt x="65303" y="60218"/>
                        <a:pt x="70243" y="63473"/>
                      </a:cubicBezTo>
                      <a:cubicBezTo>
                        <a:pt x="80123" y="69982"/>
                        <a:pt x="91650" y="73238"/>
                        <a:pt x="101531" y="78121"/>
                      </a:cubicBezTo>
                      <a:cubicBezTo>
                        <a:pt x="106470" y="79748"/>
                        <a:pt x="111411" y="81375"/>
                        <a:pt x="116351" y="83002"/>
                      </a:cubicBezTo>
                      <a:cubicBezTo>
                        <a:pt x="121291" y="84631"/>
                        <a:pt x="124584" y="87885"/>
                        <a:pt x="129524" y="87885"/>
                      </a:cubicBezTo>
                      <a:cubicBezTo>
                        <a:pt x="145991" y="92768"/>
                        <a:pt x="144345" y="89512"/>
                        <a:pt x="157519" y="92768"/>
                      </a:cubicBezTo>
                      <a:cubicBezTo>
                        <a:pt x="164105" y="94395"/>
                        <a:pt x="170692" y="94395"/>
                        <a:pt x="172339" y="92768"/>
                      </a:cubicBezTo>
                      <a:cubicBezTo>
                        <a:pt x="173985" y="91141"/>
                        <a:pt x="167399" y="87885"/>
                        <a:pt x="159165" y="87885"/>
                      </a:cubicBezTo>
                      <a:cubicBezTo>
                        <a:pt x="145991" y="84631"/>
                        <a:pt x="147638" y="84631"/>
                        <a:pt x="132818" y="81375"/>
                      </a:cubicBezTo>
                      <a:cubicBezTo>
                        <a:pt x="129524" y="79748"/>
                        <a:pt x="124584" y="78121"/>
                        <a:pt x="119645" y="76492"/>
                      </a:cubicBezTo>
                      <a:cubicBezTo>
                        <a:pt x="114704" y="74865"/>
                        <a:pt x="109764" y="74865"/>
                        <a:pt x="104823" y="71611"/>
                      </a:cubicBezTo>
                      <a:cubicBezTo>
                        <a:pt x="94943" y="68355"/>
                        <a:pt x="85064" y="61845"/>
                        <a:pt x="75184" y="56963"/>
                      </a:cubicBezTo>
                      <a:cubicBezTo>
                        <a:pt x="70243" y="53708"/>
                        <a:pt x="65303" y="52081"/>
                        <a:pt x="60363" y="48825"/>
                      </a:cubicBezTo>
                      <a:cubicBezTo>
                        <a:pt x="55423" y="45571"/>
                        <a:pt x="52130" y="42315"/>
                        <a:pt x="47189" y="39060"/>
                      </a:cubicBezTo>
                      <a:cubicBezTo>
                        <a:pt x="38956" y="32550"/>
                        <a:pt x="30722" y="26040"/>
                        <a:pt x="24135" y="21158"/>
                      </a:cubicBezTo>
                      <a:cubicBezTo>
                        <a:pt x="10962" y="9765"/>
                        <a:pt x="14255" y="11393"/>
                        <a:pt x="4376" y="1627"/>
                      </a:cubicBezTo>
                      <a:cubicBezTo>
                        <a:pt x="2728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1" name="任意多边形: 形状 1390" descr="9deeca35-a777-49bd-a2cc-822202e69c4c"/>
                <p:cNvSpPr/>
                <p:nvPr/>
              </p:nvSpPr>
              <p:spPr>
                <a:xfrm flipH="1">
                  <a:off x="10306944" y="1814129"/>
                  <a:ext cx="105405" cy="77939"/>
                </a:xfrm>
                <a:custGeom>
                  <a:avLst/>
                  <a:gdLst>
                    <a:gd name="connsiteX0" fmla="*/ 4529 w 105405"/>
                    <a:gd name="connsiteY0" fmla="*/ 724 h 77939"/>
                    <a:gd name="connsiteX1" fmla="*/ 1235 w 105405"/>
                    <a:gd name="connsiteY1" fmla="*/ 724 h 77939"/>
                    <a:gd name="connsiteX2" fmla="*/ 1235 w 105405"/>
                    <a:gd name="connsiteY2" fmla="*/ 3978 h 77939"/>
                    <a:gd name="connsiteX3" fmla="*/ 12761 w 105405"/>
                    <a:gd name="connsiteY3" fmla="*/ 18625 h 77939"/>
                    <a:gd name="connsiteX4" fmla="*/ 25935 w 105405"/>
                    <a:gd name="connsiteY4" fmla="*/ 33274 h 77939"/>
                    <a:gd name="connsiteX5" fmla="*/ 34169 w 105405"/>
                    <a:gd name="connsiteY5" fmla="*/ 39784 h 77939"/>
                    <a:gd name="connsiteX6" fmla="*/ 42403 w 105405"/>
                    <a:gd name="connsiteY6" fmla="*/ 47921 h 77939"/>
                    <a:gd name="connsiteX7" fmla="*/ 62162 w 105405"/>
                    <a:gd name="connsiteY7" fmla="*/ 60941 h 77939"/>
                    <a:gd name="connsiteX8" fmla="*/ 70396 w 105405"/>
                    <a:gd name="connsiteY8" fmla="*/ 65824 h 77939"/>
                    <a:gd name="connsiteX9" fmla="*/ 78630 w 105405"/>
                    <a:gd name="connsiteY9" fmla="*/ 70706 h 77939"/>
                    <a:gd name="connsiteX10" fmla="*/ 96743 w 105405"/>
                    <a:gd name="connsiteY10" fmla="*/ 77216 h 77939"/>
                    <a:gd name="connsiteX11" fmla="*/ 104977 w 105405"/>
                    <a:gd name="connsiteY11" fmla="*/ 77216 h 77939"/>
                    <a:gd name="connsiteX12" fmla="*/ 98390 w 105405"/>
                    <a:gd name="connsiteY12" fmla="*/ 70706 h 77939"/>
                    <a:gd name="connsiteX13" fmla="*/ 81923 w 105405"/>
                    <a:gd name="connsiteY13" fmla="*/ 62568 h 77939"/>
                    <a:gd name="connsiteX14" fmla="*/ 75336 w 105405"/>
                    <a:gd name="connsiteY14" fmla="*/ 57686 h 77939"/>
                    <a:gd name="connsiteX15" fmla="*/ 65456 w 105405"/>
                    <a:gd name="connsiteY15" fmla="*/ 52804 h 77939"/>
                    <a:gd name="connsiteX16" fmla="*/ 48989 w 105405"/>
                    <a:gd name="connsiteY16" fmla="*/ 39784 h 77939"/>
                    <a:gd name="connsiteX17" fmla="*/ 39108 w 105405"/>
                    <a:gd name="connsiteY17" fmla="*/ 33274 h 77939"/>
                    <a:gd name="connsiteX18" fmla="*/ 30876 w 105405"/>
                    <a:gd name="connsiteY18" fmla="*/ 26764 h 77939"/>
                    <a:gd name="connsiteX19" fmla="*/ 17702 w 105405"/>
                    <a:gd name="connsiteY19" fmla="*/ 13744 h 77939"/>
                    <a:gd name="connsiteX20" fmla="*/ 4529 w 105405"/>
                    <a:gd name="connsiteY20" fmla="*/ 724 h 77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405" h="77939">
                      <a:moveTo>
                        <a:pt x="4529" y="724"/>
                      </a:moveTo>
                      <a:cubicBezTo>
                        <a:pt x="2881" y="-904"/>
                        <a:pt x="2881" y="724"/>
                        <a:pt x="1235" y="724"/>
                      </a:cubicBezTo>
                      <a:cubicBezTo>
                        <a:pt x="-412" y="724"/>
                        <a:pt x="-412" y="2351"/>
                        <a:pt x="1235" y="3978"/>
                      </a:cubicBezTo>
                      <a:cubicBezTo>
                        <a:pt x="6175" y="12117"/>
                        <a:pt x="6175" y="10488"/>
                        <a:pt x="12761" y="18625"/>
                      </a:cubicBezTo>
                      <a:cubicBezTo>
                        <a:pt x="16056" y="23508"/>
                        <a:pt x="19349" y="28391"/>
                        <a:pt x="25935" y="33274"/>
                      </a:cubicBezTo>
                      <a:cubicBezTo>
                        <a:pt x="29229" y="34901"/>
                        <a:pt x="30876" y="38155"/>
                        <a:pt x="34169" y="39784"/>
                      </a:cubicBezTo>
                      <a:cubicBezTo>
                        <a:pt x="37462" y="41411"/>
                        <a:pt x="39108" y="46294"/>
                        <a:pt x="42403" y="47921"/>
                      </a:cubicBezTo>
                      <a:cubicBezTo>
                        <a:pt x="48989" y="52804"/>
                        <a:pt x="55576" y="56058"/>
                        <a:pt x="62162" y="60941"/>
                      </a:cubicBezTo>
                      <a:cubicBezTo>
                        <a:pt x="65456" y="62568"/>
                        <a:pt x="68749" y="64196"/>
                        <a:pt x="70396" y="65824"/>
                      </a:cubicBezTo>
                      <a:cubicBezTo>
                        <a:pt x="73689" y="67451"/>
                        <a:pt x="75336" y="70706"/>
                        <a:pt x="78630" y="70706"/>
                      </a:cubicBezTo>
                      <a:cubicBezTo>
                        <a:pt x="88509" y="75588"/>
                        <a:pt x="86863" y="73961"/>
                        <a:pt x="96743" y="77216"/>
                      </a:cubicBezTo>
                      <a:cubicBezTo>
                        <a:pt x="100036" y="77216"/>
                        <a:pt x="104977" y="78844"/>
                        <a:pt x="104977" y="77216"/>
                      </a:cubicBezTo>
                      <a:cubicBezTo>
                        <a:pt x="106623" y="75588"/>
                        <a:pt x="103330" y="72334"/>
                        <a:pt x="98390" y="70706"/>
                      </a:cubicBezTo>
                      <a:cubicBezTo>
                        <a:pt x="90157" y="65824"/>
                        <a:pt x="91804" y="67451"/>
                        <a:pt x="81923" y="62568"/>
                      </a:cubicBezTo>
                      <a:cubicBezTo>
                        <a:pt x="80276" y="60941"/>
                        <a:pt x="76983" y="59314"/>
                        <a:pt x="75336" y="57686"/>
                      </a:cubicBezTo>
                      <a:cubicBezTo>
                        <a:pt x="72043" y="56058"/>
                        <a:pt x="68749" y="56058"/>
                        <a:pt x="65456" y="52804"/>
                      </a:cubicBezTo>
                      <a:cubicBezTo>
                        <a:pt x="58869" y="49548"/>
                        <a:pt x="53929" y="44666"/>
                        <a:pt x="48989" y="39784"/>
                      </a:cubicBezTo>
                      <a:cubicBezTo>
                        <a:pt x="45696" y="38155"/>
                        <a:pt x="42403" y="36528"/>
                        <a:pt x="39108" y="33274"/>
                      </a:cubicBezTo>
                      <a:cubicBezTo>
                        <a:pt x="35815" y="31645"/>
                        <a:pt x="34169" y="28391"/>
                        <a:pt x="30876" y="26764"/>
                      </a:cubicBezTo>
                      <a:cubicBezTo>
                        <a:pt x="25935" y="21881"/>
                        <a:pt x="20995" y="16998"/>
                        <a:pt x="17702" y="13744"/>
                      </a:cubicBezTo>
                      <a:cubicBezTo>
                        <a:pt x="9469" y="5607"/>
                        <a:pt x="11115" y="7234"/>
                        <a:pt x="4529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2" name="任意多边形: 形状 1391" descr="e0dbcd84-5e93-4f49-9588-75dad3772c1b"/>
                <p:cNvSpPr/>
                <p:nvPr/>
              </p:nvSpPr>
              <p:spPr>
                <a:xfrm flipH="1">
                  <a:off x="10318216" y="1781579"/>
                  <a:ext cx="62845" cy="66547"/>
                </a:xfrm>
                <a:custGeom>
                  <a:avLst/>
                  <a:gdLst>
                    <a:gd name="connsiteX0" fmla="*/ 2881 w 62845"/>
                    <a:gd name="connsiteY0" fmla="*/ 724 h 66547"/>
                    <a:gd name="connsiteX1" fmla="*/ 1235 w 62845"/>
                    <a:gd name="connsiteY1" fmla="*/ 724 h 66547"/>
                    <a:gd name="connsiteX2" fmla="*/ 1235 w 62845"/>
                    <a:gd name="connsiteY2" fmla="*/ 2351 h 66547"/>
                    <a:gd name="connsiteX3" fmla="*/ 7822 w 62845"/>
                    <a:gd name="connsiteY3" fmla="*/ 13744 h 66547"/>
                    <a:gd name="connsiteX4" fmla="*/ 14409 w 62845"/>
                    <a:gd name="connsiteY4" fmla="*/ 25135 h 66547"/>
                    <a:gd name="connsiteX5" fmla="*/ 19349 w 62845"/>
                    <a:gd name="connsiteY5" fmla="*/ 31645 h 66547"/>
                    <a:gd name="connsiteX6" fmla="*/ 24288 w 62845"/>
                    <a:gd name="connsiteY6" fmla="*/ 38155 h 66547"/>
                    <a:gd name="connsiteX7" fmla="*/ 35817 w 62845"/>
                    <a:gd name="connsiteY7" fmla="*/ 49548 h 66547"/>
                    <a:gd name="connsiteX8" fmla="*/ 40756 w 62845"/>
                    <a:gd name="connsiteY8" fmla="*/ 54431 h 66547"/>
                    <a:gd name="connsiteX9" fmla="*/ 45696 w 62845"/>
                    <a:gd name="connsiteY9" fmla="*/ 59314 h 66547"/>
                    <a:gd name="connsiteX10" fmla="*/ 57223 w 62845"/>
                    <a:gd name="connsiteY10" fmla="*/ 65824 h 66547"/>
                    <a:gd name="connsiteX11" fmla="*/ 62163 w 62845"/>
                    <a:gd name="connsiteY11" fmla="*/ 65824 h 66547"/>
                    <a:gd name="connsiteX12" fmla="*/ 60517 w 62845"/>
                    <a:gd name="connsiteY12" fmla="*/ 59314 h 66547"/>
                    <a:gd name="connsiteX13" fmla="*/ 50637 w 62845"/>
                    <a:gd name="connsiteY13" fmla="*/ 51175 h 66547"/>
                    <a:gd name="connsiteX14" fmla="*/ 47342 w 62845"/>
                    <a:gd name="connsiteY14" fmla="*/ 46294 h 66547"/>
                    <a:gd name="connsiteX15" fmla="*/ 40756 w 62845"/>
                    <a:gd name="connsiteY15" fmla="*/ 43038 h 66547"/>
                    <a:gd name="connsiteX16" fmla="*/ 30876 w 62845"/>
                    <a:gd name="connsiteY16" fmla="*/ 31645 h 66547"/>
                    <a:gd name="connsiteX17" fmla="*/ 24288 w 62845"/>
                    <a:gd name="connsiteY17" fmla="*/ 26764 h 66547"/>
                    <a:gd name="connsiteX18" fmla="*/ 19349 w 62845"/>
                    <a:gd name="connsiteY18" fmla="*/ 20254 h 66547"/>
                    <a:gd name="connsiteX19" fmla="*/ 11115 w 62845"/>
                    <a:gd name="connsiteY19" fmla="*/ 10488 h 66547"/>
                    <a:gd name="connsiteX20" fmla="*/ 2881 w 62845"/>
                    <a:gd name="connsiteY20" fmla="*/ 724 h 66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2845" h="66547">
                      <a:moveTo>
                        <a:pt x="2881" y="724"/>
                      </a:moveTo>
                      <a:cubicBezTo>
                        <a:pt x="2881" y="-904"/>
                        <a:pt x="1235" y="724"/>
                        <a:pt x="1235" y="724"/>
                      </a:cubicBezTo>
                      <a:cubicBezTo>
                        <a:pt x="-412" y="724"/>
                        <a:pt x="-412" y="2351"/>
                        <a:pt x="1235" y="2351"/>
                      </a:cubicBezTo>
                      <a:cubicBezTo>
                        <a:pt x="4529" y="8861"/>
                        <a:pt x="4529" y="7234"/>
                        <a:pt x="7822" y="13744"/>
                      </a:cubicBezTo>
                      <a:cubicBezTo>
                        <a:pt x="9469" y="16998"/>
                        <a:pt x="11115" y="21881"/>
                        <a:pt x="14409" y="25135"/>
                      </a:cubicBezTo>
                      <a:cubicBezTo>
                        <a:pt x="16056" y="26764"/>
                        <a:pt x="17702" y="28391"/>
                        <a:pt x="19349" y="31645"/>
                      </a:cubicBezTo>
                      <a:cubicBezTo>
                        <a:pt x="20995" y="33274"/>
                        <a:pt x="20995" y="36528"/>
                        <a:pt x="24288" y="38155"/>
                      </a:cubicBezTo>
                      <a:cubicBezTo>
                        <a:pt x="27583" y="41411"/>
                        <a:pt x="32522" y="44665"/>
                        <a:pt x="35817" y="49548"/>
                      </a:cubicBezTo>
                      <a:cubicBezTo>
                        <a:pt x="37463" y="51175"/>
                        <a:pt x="39109" y="52804"/>
                        <a:pt x="40756" y="54431"/>
                      </a:cubicBezTo>
                      <a:cubicBezTo>
                        <a:pt x="42403" y="56058"/>
                        <a:pt x="44049" y="57685"/>
                        <a:pt x="45696" y="59314"/>
                      </a:cubicBezTo>
                      <a:cubicBezTo>
                        <a:pt x="52283" y="64195"/>
                        <a:pt x="52283" y="62568"/>
                        <a:pt x="57223" y="65824"/>
                      </a:cubicBezTo>
                      <a:cubicBezTo>
                        <a:pt x="57223" y="65824"/>
                        <a:pt x="60517" y="67451"/>
                        <a:pt x="62163" y="65824"/>
                      </a:cubicBezTo>
                      <a:cubicBezTo>
                        <a:pt x="63810" y="64195"/>
                        <a:pt x="62163" y="60941"/>
                        <a:pt x="60517" y="59314"/>
                      </a:cubicBezTo>
                      <a:cubicBezTo>
                        <a:pt x="55576" y="54431"/>
                        <a:pt x="57223" y="56058"/>
                        <a:pt x="50637" y="51175"/>
                      </a:cubicBezTo>
                      <a:cubicBezTo>
                        <a:pt x="48990" y="49548"/>
                        <a:pt x="48990" y="47921"/>
                        <a:pt x="47342" y="46294"/>
                      </a:cubicBezTo>
                      <a:cubicBezTo>
                        <a:pt x="45696" y="44665"/>
                        <a:pt x="42403" y="44665"/>
                        <a:pt x="40756" y="43038"/>
                      </a:cubicBezTo>
                      <a:cubicBezTo>
                        <a:pt x="37463" y="39784"/>
                        <a:pt x="34169" y="34901"/>
                        <a:pt x="30876" y="31645"/>
                      </a:cubicBezTo>
                      <a:cubicBezTo>
                        <a:pt x="29229" y="30018"/>
                        <a:pt x="25936" y="28391"/>
                        <a:pt x="24288" y="26764"/>
                      </a:cubicBezTo>
                      <a:cubicBezTo>
                        <a:pt x="22642" y="25135"/>
                        <a:pt x="20995" y="23508"/>
                        <a:pt x="19349" y="20254"/>
                      </a:cubicBezTo>
                      <a:cubicBezTo>
                        <a:pt x="16056" y="16998"/>
                        <a:pt x="12761" y="12117"/>
                        <a:pt x="11115" y="10488"/>
                      </a:cubicBezTo>
                      <a:cubicBezTo>
                        <a:pt x="6175" y="3978"/>
                        <a:pt x="6175" y="5607"/>
                        <a:pt x="2881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3" name="任意多边形: 形状 1392" descr="766740fa-a040-4932-a450-7f6cea336c5b"/>
                <p:cNvSpPr/>
                <p:nvPr/>
              </p:nvSpPr>
              <p:spPr>
                <a:xfrm flipH="1">
                  <a:off x="10316016" y="1749752"/>
                  <a:ext cx="53518" cy="65533"/>
                </a:xfrm>
                <a:custGeom>
                  <a:avLst/>
                  <a:gdLst>
                    <a:gd name="connsiteX0" fmla="*/ 2881 w 53518"/>
                    <a:gd name="connsiteY0" fmla="*/ 0 h 65533"/>
                    <a:gd name="connsiteX1" fmla="*/ 1234 w 53518"/>
                    <a:gd name="connsiteY1" fmla="*/ 0 h 65533"/>
                    <a:gd name="connsiteX2" fmla="*/ 1234 w 53518"/>
                    <a:gd name="connsiteY2" fmla="*/ 1627 h 65533"/>
                    <a:gd name="connsiteX3" fmla="*/ 7822 w 53518"/>
                    <a:gd name="connsiteY3" fmla="*/ 11393 h 65533"/>
                    <a:gd name="connsiteX4" fmla="*/ 14408 w 53518"/>
                    <a:gd name="connsiteY4" fmla="*/ 21157 h 65533"/>
                    <a:gd name="connsiteX5" fmla="*/ 19349 w 53518"/>
                    <a:gd name="connsiteY5" fmla="*/ 26040 h 65533"/>
                    <a:gd name="connsiteX6" fmla="*/ 22642 w 53518"/>
                    <a:gd name="connsiteY6" fmla="*/ 32550 h 65533"/>
                    <a:gd name="connsiteX7" fmla="*/ 32522 w 53518"/>
                    <a:gd name="connsiteY7" fmla="*/ 42315 h 65533"/>
                    <a:gd name="connsiteX8" fmla="*/ 37462 w 53518"/>
                    <a:gd name="connsiteY8" fmla="*/ 47198 h 65533"/>
                    <a:gd name="connsiteX9" fmla="*/ 40756 w 53518"/>
                    <a:gd name="connsiteY9" fmla="*/ 52080 h 65533"/>
                    <a:gd name="connsiteX10" fmla="*/ 50636 w 53518"/>
                    <a:gd name="connsiteY10" fmla="*/ 60218 h 65533"/>
                    <a:gd name="connsiteX11" fmla="*/ 52283 w 53518"/>
                    <a:gd name="connsiteY11" fmla="*/ 65100 h 65533"/>
                    <a:gd name="connsiteX12" fmla="*/ 52283 w 53518"/>
                    <a:gd name="connsiteY12" fmla="*/ 58590 h 65533"/>
                    <a:gd name="connsiteX13" fmla="*/ 45696 w 53518"/>
                    <a:gd name="connsiteY13" fmla="*/ 48825 h 65533"/>
                    <a:gd name="connsiteX14" fmla="*/ 42402 w 53518"/>
                    <a:gd name="connsiteY14" fmla="*/ 43943 h 65533"/>
                    <a:gd name="connsiteX15" fmla="*/ 37462 w 53518"/>
                    <a:gd name="connsiteY15" fmla="*/ 39060 h 65533"/>
                    <a:gd name="connsiteX16" fmla="*/ 29229 w 53518"/>
                    <a:gd name="connsiteY16" fmla="*/ 27667 h 65533"/>
                    <a:gd name="connsiteX17" fmla="*/ 24289 w 53518"/>
                    <a:gd name="connsiteY17" fmla="*/ 22785 h 65533"/>
                    <a:gd name="connsiteX18" fmla="*/ 19349 w 53518"/>
                    <a:gd name="connsiteY18" fmla="*/ 17903 h 65533"/>
                    <a:gd name="connsiteX19" fmla="*/ 11115 w 53518"/>
                    <a:gd name="connsiteY19" fmla="*/ 8137 h 65533"/>
                    <a:gd name="connsiteX20" fmla="*/ 2881 w 53518"/>
                    <a:gd name="connsiteY20" fmla="*/ 0 h 65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518" h="65533">
                      <a:moveTo>
                        <a:pt x="2881" y="0"/>
                      </a:moveTo>
                      <a:cubicBezTo>
                        <a:pt x="2881" y="0"/>
                        <a:pt x="1234" y="0"/>
                        <a:pt x="1234" y="0"/>
                      </a:cubicBezTo>
                      <a:cubicBezTo>
                        <a:pt x="-412" y="0"/>
                        <a:pt x="-412" y="1627"/>
                        <a:pt x="1234" y="1627"/>
                      </a:cubicBezTo>
                      <a:cubicBezTo>
                        <a:pt x="4529" y="6510"/>
                        <a:pt x="4529" y="4883"/>
                        <a:pt x="7822" y="11393"/>
                      </a:cubicBezTo>
                      <a:cubicBezTo>
                        <a:pt x="9468" y="14647"/>
                        <a:pt x="11115" y="17903"/>
                        <a:pt x="14408" y="21157"/>
                      </a:cubicBezTo>
                      <a:cubicBezTo>
                        <a:pt x="16056" y="22785"/>
                        <a:pt x="17702" y="24413"/>
                        <a:pt x="19349" y="26040"/>
                      </a:cubicBezTo>
                      <a:cubicBezTo>
                        <a:pt x="20995" y="27667"/>
                        <a:pt x="20995" y="30923"/>
                        <a:pt x="22642" y="32550"/>
                      </a:cubicBezTo>
                      <a:cubicBezTo>
                        <a:pt x="25935" y="35805"/>
                        <a:pt x="29229" y="39060"/>
                        <a:pt x="32522" y="42315"/>
                      </a:cubicBezTo>
                      <a:cubicBezTo>
                        <a:pt x="34169" y="43943"/>
                        <a:pt x="35815" y="45570"/>
                        <a:pt x="37462" y="47198"/>
                      </a:cubicBezTo>
                      <a:cubicBezTo>
                        <a:pt x="39110" y="48825"/>
                        <a:pt x="39110" y="50453"/>
                        <a:pt x="40756" y="52080"/>
                      </a:cubicBezTo>
                      <a:cubicBezTo>
                        <a:pt x="45696" y="56963"/>
                        <a:pt x="45696" y="55335"/>
                        <a:pt x="50636" y="60218"/>
                      </a:cubicBezTo>
                      <a:cubicBezTo>
                        <a:pt x="48989" y="63473"/>
                        <a:pt x="50636" y="66728"/>
                        <a:pt x="52283" y="65100"/>
                      </a:cubicBezTo>
                      <a:cubicBezTo>
                        <a:pt x="53930" y="63473"/>
                        <a:pt x="53930" y="60218"/>
                        <a:pt x="52283" y="58590"/>
                      </a:cubicBezTo>
                      <a:cubicBezTo>
                        <a:pt x="48989" y="53708"/>
                        <a:pt x="48989" y="55335"/>
                        <a:pt x="45696" y="48825"/>
                      </a:cubicBezTo>
                      <a:cubicBezTo>
                        <a:pt x="44049" y="47198"/>
                        <a:pt x="44049" y="45570"/>
                        <a:pt x="42402" y="43943"/>
                      </a:cubicBezTo>
                      <a:cubicBezTo>
                        <a:pt x="40756" y="42315"/>
                        <a:pt x="39110" y="40688"/>
                        <a:pt x="37462" y="39060"/>
                      </a:cubicBezTo>
                      <a:cubicBezTo>
                        <a:pt x="34169" y="35805"/>
                        <a:pt x="32522" y="30923"/>
                        <a:pt x="29229" y="27667"/>
                      </a:cubicBezTo>
                      <a:cubicBezTo>
                        <a:pt x="27582" y="26040"/>
                        <a:pt x="25935" y="24413"/>
                        <a:pt x="24289" y="22785"/>
                      </a:cubicBezTo>
                      <a:cubicBezTo>
                        <a:pt x="22642" y="21157"/>
                        <a:pt x="20995" y="19530"/>
                        <a:pt x="19349" y="17903"/>
                      </a:cubicBezTo>
                      <a:cubicBezTo>
                        <a:pt x="16056" y="14647"/>
                        <a:pt x="14408" y="11393"/>
                        <a:pt x="11115" y="8137"/>
                      </a:cubicBezTo>
                      <a:cubicBezTo>
                        <a:pt x="6175" y="3256"/>
                        <a:pt x="6175" y="3256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4" name="任意多边形: 形状 1393" descr="5029cc33-568c-409b-b82b-5871c5507c61"/>
                <p:cNvSpPr/>
                <p:nvPr/>
              </p:nvSpPr>
              <p:spPr>
                <a:xfrm flipH="1">
                  <a:off x="10211863" y="1858795"/>
                  <a:ext cx="29228" cy="63472"/>
                </a:xfrm>
                <a:custGeom>
                  <a:avLst/>
                  <a:gdLst>
                    <a:gd name="connsiteX0" fmla="*/ 2881 w 29228"/>
                    <a:gd name="connsiteY0" fmla="*/ 0 h 63472"/>
                    <a:gd name="connsiteX1" fmla="*/ 1235 w 29228"/>
                    <a:gd name="connsiteY1" fmla="*/ 0 h 63472"/>
                    <a:gd name="connsiteX2" fmla="*/ 1235 w 29228"/>
                    <a:gd name="connsiteY2" fmla="*/ 1627 h 63472"/>
                    <a:gd name="connsiteX3" fmla="*/ 6175 w 29228"/>
                    <a:gd name="connsiteY3" fmla="*/ 9765 h 63472"/>
                    <a:gd name="connsiteX4" fmla="*/ 9469 w 29228"/>
                    <a:gd name="connsiteY4" fmla="*/ 19530 h 63472"/>
                    <a:gd name="connsiteX5" fmla="*/ 12761 w 29228"/>
                    <a:gd name="connsiteY5" fmla="*/ 24413 h 63472"/>
                    <a:gd name="connsiteX6" fmla="*/ 14408 w 29228"/>
                    <a:gd name="connsiteY6" fmla="*/ 30923 h 63472"/>
                    <a:gd name="connsiteX7" fmla="*/ 19349 w 29228"/>
                    <a:gd name="connsiteY7" fmla="*/ 40688 h 63472"/>
                    <a:gd name="connsiteX8" fmla="*/ 20995 w 29228"/>
                    <a:gd name="connsiteY8" fmla="*/ 45570 h 63472"/>
                    <a:gd name="connsiteX9" fmla="*/ 20995 w 29228"/>
                    <a:gd name="connsiteY9" fmla="*/ 50453 h 63472"/>
                    <a:gd name="connsiteX10" fmla="*/ 24288 w 29228"/>
                    <a:gd name="connsiteY10" fmla="*/ 60218 h 63472"/>
                    <a:gd name="connsiteX11" fmla="*/ 25935 w 29228"/>
                    <a:gd name="connsiteY11" fmla="*/ 63472 h 63472"/>
                    <a:gd name="connsiteX12" fmla="*/ 29228 w 29228"/>
                    <a:gd name="connsiteY12" fmla="*/ 58591 h 63472"/>
                    <a:gd name="connsiteX13" fmla="*/ 27582 w 29228"/>
                    <a:gd name="connsiteY13" fmla="*/ 48825 h 63472"/>
                    <a:gd name="connsiteX14" fmla="*/ 27582 w 29228"/>
                    <a:gd name="connsiteY14" fmla="*/ 43943 h 63472"/>
                    <a:gd name="connsiteX15" fmla="*/ 24288 w 29228"/>
                    <a:gd name="connsiteY15" fmla="*/ 39060 h 63472"/>
                    <a:gd name="connsiteX16" fmla="*/ 20995 w 29228"/>
                    <a:gd name="connsiteY16" fmla="*/ 27667 h 63472"/>
                    <a:gd name="connsiteX17" fmla="*/ 17701 w 29228"/>
                    <a:gd name="connsiteY17" fmla="*/ 22785 h 63472"/>
                    <a:gd name="connsiteX18" fmla="*/ 14408 w 29228"/>
                    <a:gd name="connsiteY18" fmla="*/ 17903 h 63472"/>
                    <a:gd name="connsiteX19" fmla="*/ 9469 w 29228"/>
                    <a:gd name="connsiteY19" fmla="*/ 8137 h 63472"/>
                    <a:gd name="connsiteX20" fmla="*/ 2881 w 29228"/>
                    <a:gd name="connsiteY20" fmla="*/ 0 h 63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227" h="63472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2881" y="6510"/>
                        <a:pt x="2881" y="4883"/>
                        <a:pt x="6175" y="9765"/>
                      </a:cubicBezTo>
                      <a:cubicBezTo>
                        <a:pt x="7822" y="13020"/>
                        <a:pt x="7822" y="16275"/>
                        <a:pt x="9469" y="19530"/>
                      </a:cubicBezTo>
                      <a:cubicBezTo>
                        <a:pt x="9469" y="21158"/>
                        <a:pt x="11115" y="22785"/>
                        <a:pt x="12761" y="24413"/>
                      </a:cubicBezTo>
                      <a:cubicBezTo>
                        <a:pt x="12761" y="26040"/>
                        <a:pt x="12761" y="27667"/>
                        <a:pt x="14408" y="30923"/>
                      </a:cubicBezTo>
                      <a:cubicBezTo>
                        <a:pt x="16055" y="34178"/>
                        <a:pt x="17701" y="37433"/>
                        <a:pt x="19349" y="40688"/>
                      </a:cubicBezTo>
                      <a:cubicBezTo>
                        <a:pt x="19349" y="42315"/>
                        <a:pt x="20995" y="43943"/>
                        <a:pt x="20995" y="45570"/>
                      </a:cubicBezTo>
                      <a:cubicBezTo>
                        <a:pt x="20995" y="47198"/>
                        <a:pt x="20995" y="48825"/>
                        <a:pt x="20995" y="50453"/>
                      </a:cubicBezTo>
                      <a:cubicBezTo>
                        <a:pt x="22642" y="55335"/>
                        <a:pt x="24288" y="55335"/>
                        <a:pt x="24288" y="60218"/>
                      </a:cubicBezTo>
                      <a:cubicBezTo>
                        <a:pt x="24288" y="61845"/>
                        <a:pt x="24288" y="63472"/>
                        <a:pt x="25935" y="63472"/>
                      </a:cubicBezTo>
                      <a:cubicBezTo>
                        <a:pt x="27582" y="63472"/>
                        <a:pt x="29228" y="60218"/>
                        <a:pt x="29228" y="58591"/>
                      </a:cubicBezTo>
                      <a:cubicBezTo>
                        <a:pt x="29228" y="53708"/>
                        <a:pt x="29228" y="53708"/>
                        <a:pt x="27582" y="48825"/>
                      </a:cubicBezTo>
                      <a:cubicBezTo>
                        <a:pt x="27582" y="47198"/>
                        <a:pt x="27582" y="45570"/>
                        <a:pt x="27582" y="43943"/>
                      </a:cubicBezTo>
                      <a:cubicBezTo>
                        <a:pt x="27582" y="42315"/>
                        <a:pt x="25935" y="40688"/>
                        <a:pt x="24288" y="39060"/>
                      </a:cubicBezTo>
                      <a:cubicBezTo>
                        <a:pt x="22642" y="35805"/>
                        <a:pt x="22642" y="30923"/>
                        <a:pt x="20995" y="27667"/>
                      </a:cubicBezTo>
                      <a:cubicBezTo>
                        <a:pt x="20995" y="26040"/>
                        <a:pt x="17701" y="24413"/>
                        <a:pt x="17701" y="22785"/>
                      </a:cubicBezTo>
                      <a:cubicBezTo>
                        <a:pt x="16055" y="21158"/>
                        <a:pt x="16055" y="19530"/>
                        <a:pt x="14408" y="17903"/>
                      </a:cubicBezTo>
                      <a:cubicBezTo>
                        <a:pt x="12761" y="14647"/>
                        <a:pt x="11115" y="11393"/>
                        <a:pt x="9469" y="8137"/>
                      </a:cubicBezTo>
                      <a:cubicBezTo>
                        <a:pt x="6175" y="3255"/>
                        <a:pt x="6175" y="4883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5" name="任意多边形: 形状 1394" descr="2f52bf9a-ad4c-4a07-aff8-eb15b6eb52e9"/>
                <p:cNvSpPr/>
                <p:nvPr/>
              </p:nvSpPr>
              <p:spPr>
                <a:xfrm flipH="1">
                  <a:off x="10188810" y="1809246"/>
                  <a:ext cx="40756" cy="111393"/>
                </a:xfrm>
                <a:custGeom>
                  <a:avLst/>
                  <a:gdLst>
                    <a:gd name="connsiteX0" fmla="*/ 4529 w 40756"/>
                    <a:gd name="connsiteY0" fmla="*/ 724 h 111393"/>
                    <a:gd name="connsiteX1" fmla="*/ 1234 w 40756"/>
                    <a:gd name="connsiteY1" fmla="*/ 724 h 111393"/>
                    <a:gd name="connsiteX2" fmla="*/ 1234 w 40756"/>
                    <a:gd name="connsiteY2" fmla="*/ 3978 h 111393"/>
                    <a:gd name="connsiteX3" fmla="*/ 9468 w 40756"/>
                    <a:gd name="connsiteY3" fmla="*/ 18625 h 111393"/>
                    <a:gd name="connsiteX4" fmla="*/ 16056 w 40756"/>
                    <a:gd name="connsiteY4" fmla="*/ 34901 h 111393"/>
                    <a:gd name="connsiteX5" fmla="*/ 19349 w 40756"/>
                    <a:gd name="connsiteY5" fmla="*/ 43038 h 111393"/>
                    <a:gd name="connsiteX6" fmla="*/ 20995 w 40756"/>
                    <a:gd name="connsiteY6" fmla="*/ 52804 h 111393"/>
                    <a:gd name="connsiteX7" fmla="*/ 27582 w 40756"/>
                    <a:gd name="connsiteY7" fmla="*/ 70706 h 111393"/>
                    <a:gd name="connsiteX8" fmla="*/ 29229 w 40756"/>
                    <a:gd name="connsiteY8" fmla="*/ 78843 h 111393"/>
                    <a:gd name="connsiteX9" fmla="*/ 29229 w 40756"/>
                    <a:gd name="connsiteY9" fmla="*/ 86981 h 111393"/>
                    <a:gd name="connsiteX10" fmla="*/ 34169 w 40756"/>
                    <a:gd name="connsiteY10" fmla="*/ 103256 h 111393"/>
                    <a:gd name="connsiteX11" fmla="*/ 37463 w 40756"/>
                    <a:gd name="connsiteY11" fmla="*/ 111393 h 111393"/>
                    <a:gd name="connsiteX12" fmla="*/ 40756 w 40756"/>
                    <a:gd name="connsiteY12" fmla="*/ 103256 h 111393"/>
                    <a:gd name="connsiteX13" fmla="*/ 39110 w 40756"/>
                    <a:gd name="connsiteY13" fmla="*/ 86981 h 111393"/>
                    <a:gd name="connsiteX14" fmla="*/ 39110 w 40756"/>
                    <a:gd name="connsiteY14" fmla="*/ 78843 h 111393"/>
                    <a:gd name="connsiteX15" fmla="*/ 35815 w 40756"/>
                    <a:gd name="connsiteY15" fmla="*/ 70706 h 111393"/>
                    <a:gd name="connsiteX16" fmla="*/ 30876 w 40756"/>
                    <a:gd name="connsiteY16" fmla="*/ 51176 h 111393"/>
                    <a:gd name="connsiteX17" fmla="*/ 25936 w 40756"/>
                    <a:gd name="connsiteY17" fmla="*/ 41411 h 111393"/>
                    <a:gd name="connsiteX18" fmla="*/ 22642 w 40756"/>
                    <a:gd name="connsiteY18" fmla="*/ 31646 h 111393"/>
                    <a:gd name="connsiteX19" fmla="*/ 14409 w 40756"/>
                    <a:gd name="connsiteY19" fmla="*/ 15371 h 111393"/>
                    <a:gd name="connsiteX20" fmla="*/ 4529 w 40756"/>
                    <a:gd name="connsiteY20" fmla="*/ 724 h 11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0756" h="111393">
                      <a:moveTo>
                        <a:pt x="4529" y="724"/>
                      </a:moveTo>
                      <a:cubicBezTo>
                        <a:pt x="2881" y="-905"/>
                        <a:pt x="2881" y="724"/>
                        <a:pt x="1234" y="724"/>
                      </a:cubicBezTo>
                      <a:cubicBezTo>
                        <a:pt x="-412" y="724"/>
                        <a:pt x="-412" y="724"/>
                        <a:pt x="1234" y="3978"/>
                      </a:cubicBezTo>
                      <a:cubicBezTo>
                        <a:pt x="4529" y="12115"/>
                        <a:pt x="4529" y="10488"/>
                        <a:pt x="9468" y="18625"/>
                      </a:cubicBezTo>
                      <a:cubicBezTo>
                        <a:pt x="11115" y="23508"/>
                        <a:pt x="12763" y="28391"/>
                        <a:pt x="16056" y="34901"/>
                      </a:cubicBezTo>
                      <a:cubicBezTo>
                        <a:pt x="17702" y="38156"/>
                        <a:pt x="19349" y="41411"/>
                        <a:pt x="19349" y="43038"/>
                      </a:cubicBezTo>
                      <a:cubicBezTo>
                        <a:pt x="20995" y="46294"/>
                        <a:pt x="20995" y="49548"/>
                        <a:pt x="20995" y="52804"/>
                      </a:cubicBezTo>
                      <a:cubicBezTo>
                        <a:pt x="22642" y="59314"/>
                        <a:pt x="25936" y="65824"/>
                        <a:pt x="27582" y="70706"/>
                      </a:cubicBezTo>
                      <a:cubicBezTo>
                        <a:pt x="27582" y="73961"/>
                        <a:pt x="29229" y="77216"/>
                        <a:pt x="29229" y="78843"/>
                      </a:cubicBezTo>
                      <a:cubicBezTo>
                        <a:pt x="29229" y="82099"/>
                        <a:pt x="29229" y="85353"/>
                        <a:pt x="29229" y="86981"/>
                      </a:cubicBezTo>
                      <a:cubicBezTo>
                        <a:pt x="30876" y="96746"/>
                        <a:pt x="32522" y="95119"/>
                        <a:pt x="34169" y="103256"/>
                      </a:cubicBezTo>
                      <a:cubicBezTo>
                        <a:pt x="34169" y="108139"/>
                        <a:pt x="35815" y="111393"/>
                        <a:pt x="37463" y="111393"/>
                      </a:cubicBezTo>
                      <a:cubicBezTo>
                        <a:pt x="39110" y="111393"/>
                        <a:pt x="40756" y="108139"/>
                        <a:pt x="40756" y="103256"/>
                      </a:cubicBezTo>
                      <a:cubicBezTo>
                        <a:pt x="40756" y="95119"/>
                        <a:pt x="40756" y="96746"/>
                        <a:pt x="39110" y="86981"/>
                      </a:cubicBezTo>
                      <a:cubicBezTo>
                        <a:pt x="39110" y="83726"/>
                        <a:pt x="39110" y="82099"/>
                        <a:pt x="39110" y="78843"/>
                      </a:cubicBezTo>
                      <a:cubicBezTo>
                        <a:pt x="39110" y="75589"/>
                        <a:pt x="35815" y="72333"/>
                        <a:pt x="35815" y="70706"/>
                      </a:cubicBezTo>
                      <a:cubicBezTo>
                        <a:pt x="34169" y="64196"/>
                        <a:pt x="34169" y="57686"/>
                        <a:pt x="30876" y="51176"/>
                      </a:cubicBezTo>
                      <a:cubicBezTo>
                        <a:pt x="29229" y="47921"/>
                        <a:pt x="27582" y="44666"/>
                        <a:pt x="25936" y="41411"/>
                      </a:cubicBezTo>
                      <a:cubicBezTo>
                        <a:pt x="24290" y="38156"/>
                        <a:pt x="24290" y="34901"/>
                        <a:pt x="22642" y="31646"/>
                      </a:cubicBezTo>
                      <a:cubicBezTo>
                        <a:pt x="19349" y="25136"/>
                        <a:pt x="17702" y="20254"/>
                        <a:pt x="14409" y="15371"/>
                      </a:cubicBezTo>
                      <a:cubicBezTo>
                        <a:pt x="9468" y="7234"/>
                        <a:pt x="9468" y="8861"/>
                        <a:pt x="4529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6" name="任意多边形: 形状 1395" descr="a726910b-dd6d-4963-abcd-7f479e7e8b86"/>
                <p:cNvSpPr/>
                <p:nvPr/>
              </p:nvSpPr>
              <p:spPr>
                <a:xfrm flipH="1">
                  <a:off x="10161780" y="1800204"/>
                  <a:ext cx="28676" cy="115552"/>
                </a:xfrm>
                <a:custGeom>
                  <a:avLst/>
                  <a:gdLst>
                    <a:gd name="connsiteX0" fmla="*/ 1647 w 28676"/>
                    <a:gd name="connsiteY0" fmla="*/ 0 h 115552"/>
                    <a:gd name="connsiteX1" fmla="*/ 0 w 28676"/>
                    <a:gd name="connsiteY1" fmla="*/ 3256 h 115552"/>
                    <a:gd name="connsiteX2" fmla="*/ 3293 w 28676"/>
                    <a:gd name="connsiteY2" fmla="*/ 19530 h 115552"/>
                    <a:gd name="connsiteX3" fmla="*/ 4941 w 28676"/>
                    <a:gd name="connsiteY3" fmla="*/ 37433 h 115552"/>
                    <a:gd name="connsiteX4" fmla="*/ 6587 w 28676"/>
                    <a:gd name="connsiteY4" fmla="*/ 47198 h 115552"/>
                    <a:gd name="connsiteX5" fmla="*/ 6587 w 28676"/>
                    <a:gd name="connsiteY5" fmla="*/ 56963 h 115552"/>
                    <a:gd name="connsiteX6" fmla="*/ 11527 w 28676"/>
                    <a:gd name="connsiteY6" fmla="*/ 76493 h 115552"/>
                    <a:gd name="connsiteX7" fmla="*/ 13173 w 28676"/>
                    <a:gd name="connsiteY7" fmla="*/ 84630 h 115552"/>
                    <a:gd name="connsiteX8" fmla="*/ 13173 w 28676"/>
                    <a:gd name="connsiteY8" fmla="*/ 92768 h 115552"/>
                    <a:gd name="connsiteX9" fmla="*/ 18114 w 28676"/>
                    <a:gd name="connsiteY9" fmla="*/ 109042 h 115552"/>
                    <a:gd name="connsiteX10" fmla="*/ 26348 w 28676"/>
                    <a:gd name="connsiteY10" fmla="*/ 115552 h 115552"/>
                    <a:gd name="connsiteX11" fmla="*/ 27994 w 28676"/>
                    <a:gd name="connsiteY11" fmla="*/ 107415 h 115552"/>
                    <a:gd name="connsiteX12" fmla="*/ 24700 w 28676"/>
                    <a:gd name="connsiteY12" fmla="*/ 91140 h 115552"/>
                    <a:gd name="connsiteX13" fmla="*/ 23054 w 28676"/>
                    <a:gd name="connsiteY13" fmla="*/ 83003 h 115552"/>
                    <a:gd name="connsiteX14" fmla="*/ 19760 w 28676"/>
                    <a:gd name="connsiteY14" fmla="*/ 74865 h 115552"/>
                    <a:gd name="connsiteX15" fmla="*/ 16468 w 28676"/>
                    <a:gd name="connsiteY15" fmla="*/ 55335 h 115552"/>
                    <a:gd name="connsiteX16" fmla="*/ 13173 w 28676"/>
                    <a:gd name="connsiteY16" fmla="*/ 45570 h 115552"/>
                    <a:gd name="connsiteX17" fmla="*/ 11527 w 28676"/>
                    <a:gd name="connsiteY17" fmla="*/ 35805 h 115552"/>
                    <a:gd name="connsiteX18" fmla="*/ 8234 w 28676"/>
                    <a:gd name="connsiteY18" fmla="*/ 17903 h 115552"/>
                    <a:gd name="connsiteX19" fmla="*/ 3293 w 28676"/>
                    <a:gd name="connsiteY19" fmla="*/ 1627 h 115552"/>
                    <a:gd name="connsiteX20" fmla="*/ 1647 w 28676"/>
                    <a:gd name="connsiteY20" fmla="*/ 0 h 115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8676" h="115551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3256"/>
                      </a:cubicBezTo>
                      <a:cubicBezTo>
                        <a:pt x="1647" y="11393"/>
                        <a:pt x="1647" y="9766"/>
                        <a:pt x="3293" y="19530"/>
                      </a:cubicBezTo>
                      <a:cubicBezTo>
                        <a:pt x="3293" y="24413"/>
                        <a:pt x="3293" y="30923"/>
                        <a:pt x="4941" y="37433"/>
                      </a:cubicBezTo>
                      <a:cubicBezTo>
                        <a:pt x="4941" y="40688"/>
                        <a:pt x="6587" y="43943"/>
                        <a:pt x="6587" y="47198"/>
                      </a:cubicBezTo>
                      <a:cubicBezTo>
                        <a:pt x="6587" y="50453"/>
                        <a:pt x="6587" y="53708"/>
                        <a:pt x="6587" y="56963"/>
                      </a:cubicBezTo>
                      <a:cubicBezTo>
                        <a:pt x="8234" y="63473"/>
                        <a:pt x="9880" y="69983"/>
                        <a:pt x="11527" y="76493"/>
                      </a:cubicBezTo>
                      <a:cubicBezTo>
                        <a:pt x="11527" y="79748"/>
                        <a:pt x="13173" y="83003"/>
                        <a:pt x="13173" y="84630"/>
                      </a:cubicBezTo>
                      <a:cubicBezTo>
                        <a:pt x="13173" y="87885"/>
                        <a:pt x="13173" y="91140"/>
                        <a:pt x="13173" y="92768"/>
                      </a:cubicBezTo>
                      <a:cubicBezTo>
                        <a:pt x="14820" y="102532"/>
                        <a:pt x="16468" y="100905"/>
                        <a:pt x="18114" y="109042"/>
                      </a:cubicBezTo>
                      <a:cubicBezTo>
                        <a:pt x="23054" y="112298"/>
                        <a:pt x="24700" y="115552"/>
                        <a:pt x="26348" y="115552"/>
                      </a:cubicBezTo>
                      <a:cubicBezTo>
                        <a:pt x="27994" y="115552"/>
                        <a:pt x="29641" y="110671"/>
                        <a:pt x="27994" y="107415"/>
                      </a:cubicBezTo>
                      <a:cubicBezTo>
                        <a:pt x="26348" y="99278"/>
                        <a:pt x="26348" y="100905"/>
                        <a:pt x="24700" y="91140"/>
                      </a:cubicBezTo>
                      <a:cubicBezTo>
                        <a:pt x="24700" y="87885"/>
                        <a:pt x="24700" y="86258"/>
                        <a:pt x="23054" y="83003"/>
                      </a:cubicBezTo>
                      <a:cubicBezTo>
                        <a:pt x="23054" y="79748"/>
                        <a:pt x="21407" y="76493"/>
                        <a:pt x="19760" y="74865"/>
                      </a:cubicBezTo>
                      <a:cubicBezTo>
                        <a:pt x="18114" y="68355"/>
                        <a:pt x="18114" y="61845"/>
                        <a:pt x="16468" y="55335"/>
                      </a:cubicBezTo>
                      <a:cubicBezTo>
                        <a:pt x="16468" y="52080"/>
                        <a:pt x="13173" y="48825"/>
                        <a:pt x="13173" y="45570"/>
                      </a:cubicBezTo>
                      <a:cubicBezTo>
                        <a:pt x="13173" y="42315"/>
                        <a:pt x="11527" y="39060"/>
                        <a:pt x="11527" y="35805"/>
                      </a:cubicBezTo>
                      <a:cubicBezTo>
                        <a:pt x="9880" y="29295"/>
                        <a:pt x="8234" y="22785"/>
                        <a:pt x="8234" y="17903"/>
                      </a:cubicBezTo>
                      <a:cubicBezTo>
                        <a:pt x="4941" y="8137"/>
                        <a:pt x="6587" y="9766"/>
                        <a:pt x="3293" y="1627"/>
                      </a:cubicBezTo>
                      <a:cubicBezTo>
                        <a:pt x="3293" y="0"/>
                        <a:pt x="1647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7" name="任意多边形: 形状 1396" descr="2885af17-8f08-4c18-b040-f3c1636c4aa2"/>
                <p:cNvSpPr/>
                <p:nvPr/>
              </p:nvSpPr>
              <p:spPr>
                <a:xfrm flipH="1">
                  <a:off x="10127881" y="1787185"/>
                  <a:ext cx="29640" cy="143643"/>
                </a:xfrm>
                <a:custGeom>
                  <a:avLst/>
                  <a:gdLst>
                    <a:gd name="connsiteX0" fmla="*/ 11527 w 29640"/>
                    <a:gd name="connsiteY0" fmla="*/ 0 h 143643"/>
                    <a:gd name="connsiteX1" fmla="*/ 11527 w 29640"/>
                    <a:gd name="connsiteY1" fmla="*/ 3255 h 143643"/>
                    <a:gd name="connsiteX2" fmla="*/ 18113 w 29640"/>
                    <a:gd name="connsiteY2" fmla="*/ 24413 h 143643"/>
                    <a:gd name="connsiteX3" fmla="*/ 19759 w 29640"/>
                    <a:gd name="connsiteY3" fmla="*/ 45570 h 143643"/>
                    <a:gd name="connsiteX4" fmla="*/ 21407 w 29640"/>
                    <a:gd name="connsiteY4" fmla="*/ 56963 h 143643"/>
                    <a:gd name="connsiteX5" fmla="*/ 19759 w 29640"/>
                    <a:gd name="connsiteY5" fmla="*/ 69982 h 143643"/>
                    <a:gd name="connsiteX6" fmla="*/ 18113 w 29640"/>
                    <a:gd name="connsiteY6" fmla="*/ 94395 h 143643"/>
                    <a:gd name="connsiteX7" fmla="*/ 14820 w 29640"/>
                    <a:gd name="connsiteY7" fmla="*/ 105788 h 143643"/>
                    <a:gd name="connsiteX8" fmla="*/ 9880 w 29640"/>
                    <a:gd name="connsiteY8" fmla="*/ 115552 h 143643"/>
                    <a:gd name="connsiteX9" fmla="*/ 3293 w 29640"/>
                    <a:gd name="connsiteY9" fmla="*/ 135082 h 143643"/>
                    <a:gd name="connsiteX10" fmla="*/ 0 w 29640"/>
                    <a:gd name="connsiteY10" fmla="*/ 143220 h 143643"/>
                    <a:gd name="connsiteX11" fmla="*/ 8234 w 29640"/>
                    <a:gd name="connsiteY11" fmla="*/ 136711 h 143643"/>
                    <a:gd name="connsiteX12" fmla="*/ 18113 w 29640"/>
                    <a:gd name="connsiteY12" fmla="*/ 117181 h 143643"/>
                    <a:gd name="connsiteX13" fmla="*/ 23054 w 29640"/>
                    <a:gd name="connsiteY13" fmla="*/ 107415 h 143643"/>
                    <a:gd name="connsiteX14" fmla="*/ 24700 w 29640"/>
                    <a:gd name="connsiteY14" fmla="*/ 96022 h 143643"/>
                    <a:gd name="connsiteX15" fmla="*/ 29640 w 29640"/>
                    <a:gd name="connsiteY15" fmla="*/ 69982 h 143643"/>
                    <a:gd name="connsiteX16" fmla="*/ 27993 w 29640"/>
                    <a:gd name="connsiteY16" fmla="*/ 56963 h 143643"/>
                    <a:gd name="connsiteX17" fmla="*/ 27993 w 29640"/>
                    <a:gd name="connsiteY17" fmla="*/ 43943 h 143643"/>
                    <a:gd name="connsiteX18" fmla="*/ 23054 w 29640"/>
                    <a:gd name="connsiteY18" fmla="*/ 21157 h 143643"/>
                    <a:gd name="connsiteX19" fmla="*/ 14820 w 29640"/>
                    <a:gd name="connsiteY19" fmla="*/ 1627 h 143643"/>
                    <a:gd name="connsiteX20" fmla="*/ 11527 w 29640"/>
                    <a:gd name="connsiteY20" fmla="*/ 0 h 143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640" h="143643">
                      <a:moveTo>
                        <a:pt x="11527" y="0"/>
                      </a:moveTo>
                      <a:cubicBezTo>
                        <a:pt x="9880" y="0"/>
                        <a:pt x="9880" y="0"/>
                        <a:pt x="11527" y="3255"/>
                      </a:cubicBezTo>
                      <a:cubicBezTo>
                        <a:pt x="14820" y="13020"/>
                        <a:pt x="14820" y="11393"/>
                        <a:pt x="18113" y="24413"/>
                      </a:cubicBezTo>
                      <a:cubicBezTo>
                        <a:pt x="19759" y="30923"/>
                        <a:pt x="19759" y="37433"/>
                        <a:pt x="19759" y="45570"/>
                      </a:cubicBezTo>
                      <a:cubicBezTo>
                        <a:pt x="19759" y="48825"/>
                        <a:pt x="21407" y="53708"/>
                        <a:pt x="21407" y="56963"/>
                      </a:cubicBezTo>
                      <a:cubicBezTo>
                        <a:pt x="21407" y="61845"/>
                        <a:pt x="19759" y="65100"/>
                        <a:pt x="19759" y="69982"/>
                      </a:cubicBezTo>
                      <a:cubicBezTo>
                        <a:pt x="19759" y="78121"/>
                        <a:pt x="19759" y="86258"/>
                        <a:pt x="18113" y="94395"/>
                      </a:cubicBezTo>
                      <a:cubicBezTo>
                        <a:pt x="16467" y="97650"/>
                        <a:pt x="16467" y="102532"/>
                        <a:pt x="14820" y="105788"/>
                      </a:cubicBezTo>
                      <a:cubicBezTo>
                        <a:pt x="13173" y="109042"/>
                        <a:pt x="11527" y="112298"/>
                        <a:pt x="9880" y="115552"/>
                      </a:cubicBezTo>
                      <a:cubicBezTo>
                        <a:pt x="4940" y="126945"/>
                        <a:pt x="8234" y="125318"/>
                        <a:pt x="3293" y="135082"/>
                      </a:cubicBezTo>
                      <a:cubicBezTo>
                        <a:pt x="1647" y="136711"/>
                        <a:pt x="0" y="141592"/>
                        <a:pt x="0" y="143220"/>
                      </a:cubicBezTo>
                      <a:cubicBezTo>
                        <a:pt x="1647" y="144848"/>
                        <a:pt x="4940" y="141592"/>
                        <a:pt x="8234" y="136711"/>
                      </a:cubicBezTo>
                      <a:cubicBezTo>
                        <a:pt x="13173" y="126945"/>
                        <a:pt x="13173" y="128572"/>
                        <a:pt x="18113" y="117181"/>
                      </a:cubicBezTo>
                      <a:cubicBezTo>
                        <a:pt x="19759" y="113925"/>
                        <a:pt x="21407" y="110671"/>
                        <a:pt x="23054" y="107415"/>
                      </a:cubicBezTo>
                      <a:cubicBezTo>
                        <a:pt x="24700" y="104161"/>
                        <a:pt x="24700" y="99278"/>
                        <a:pt x="24700" y="96022"/>
                      </a:cubicBezTo>
                      <a:cubicBezTo>
                        <a:pt x="26347" y="87885"/>
                        <a:pt x="29640" y="79748"/>
                        <a:pt x="29640" y="69982"/>
                      </a:cubicBezTo>
                      <a:cubicBezTo>
                        <a:pt x="29640" y="65100"/>
                        <a:pt x="27993" y="61845"/>
                        <a:pt x="27993" y="56963"/>
                      </a:cubicBezTo>
                      <a:cubicBezTo>
                        <a:pt x="27993" y="52080"/>
                        <a:pt x="27993" y="48825"/>
                        <a:pt x="27993" y="43943"/>
                      </a:cubicBezTo>
                      <a:cubicBezTo>
                        <a:pt x="26347" y="35805"/>
                        <a:pt x="26347" y="27668"/>
                        <a:pt x="23054" y="21157"/>
                      </a:cubicBezTo>
                      <a:cubicBezTo>
                        <a:pt x="19759" y="8137"/>
                        <a:pt x="19759" y="11393"/>
                        <a:pt x="14820" y="1627"/>
                      </a:cubicBezTo>
                      <a:cubicBezTo>
                        <a:pt x="13173" y="0"/>
                        <a:pt x="13173" y="0"/>
                        <a:pt x="1152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8" name="任意多边形: 形状 1397" descr="1fd0930e-5c98-49cd-8f63-62ac53da28b7"/>
                <p:cNvSpPr/>
                <p:nvPr/>
              </p:nvSpPr>
              <p:spPr>
                <a:xfrm flipH="1">
                  <a:off x="10093302" y="1819734"/>
                  <a:ext cx="27079" cy="67365"/>
                </a:xfrm>
                <a:custGeom>
                  <a:avLst/>
                  <a:gdLst>
                    <a:gd name="connsiteX0" fmla="*/ 2379 w 27079"/>
                    <a:gd name="connsiteY0" fmla="*/ 0 h 67365"/>
                    <a:gd name="connsiteX1" fmla="*/ 732 w 27079"/>
                    <a:gd name="connsiteY1" fmla="*/ 0 h 67365"/>
                    <a:gd name="connsiteX2" fmla="*/ 732 w 27079"/>
                    <a:gd name="connsiteY2" fmla="*/ 1627 h 67365"/>
                    <a:gd name="connsiteX3" fmla="*/ 7318 w 27079"/>
                    <a:gd name="connsiteY3" fmla="*/ 9765 h 67365"/>
                    <a:gd name="connsiteX4" fmla="*/ 10613 w 27079"/>
                    <a:gd name="connsiteY4" fmla="*/ 19530 h 67365"/>
                    <a:gd name="connsiteX5" fmla="*/ 13906 w 27079"/>
                    <a:gd name="connsiteY5" fmla="*/ 24413 h 67365"/>
                    <a:gd name="connsiteX6" fmla="*/ 13906 w 27079"/>
                    <a:gd name="connsiteY6" fmla="*/ 30923 h 67365"/>
                    <a:gd name="connsiteX7" fmla="*/ 17199 w 27079"/>
                    <a:gd name="connsiteY7" fmla="*/ 42315 h 67365"/>
                    <a:gd name="connsiteX8" fmla="*/ 17199 w 27079"/>
                    <a:gd name="connsiteY8" fmla="*/ 47197 h 67365"/>
                    <a:gd name="connsiteX9" fmla="*/ 15552 w 27079"/>
                    <a:gd name="connsiteY9" fmla="*/ 52080 h 67365"/>
                    <a:gd name="connsiteX10" fmla="*/ 15552 w 27079"/>
                    <a:gd name="connsiteY10" fmla="*/ 61845 h 67365"/>
                    <a:gd name="connsiteX11" fmla="*/ 17199 w 27079"/>
                    <a:gd name="connsiteY11" fmla="*/ 66727 h 67365"/>
                    <a:gd name="connsiteX12" fmla="*/ 22140 w 27079"/>
                    <a:gd name="connsiteY12" fmla="*/ 63473 h 67365"/>
                    <a:gd name="connsiteX13" fmla="*/ 25432 w 27079"/>
                    <a:gd name="connsiteY13" fmla="*/ 53707 h 67365"/>
                    <a:gd name="connsiteX14" fmla="*/ 27079 w 27079"/>
                    <a:gd name="connsiteY14" fmla="*/ 48825 h 67365"/>
                    <a:gd name="connsiteX15" fmla="*/ 25432 w 27079"/>
                    <a:gd name="connsiteY15" fmla="*/ 42315 h 67365"/>
                    <a:gd name="connsiteX16" fmla="*/ 23786 w 27079"/>
                    <a:gd name="connsiteY16" fmla="*/ 29295 h 67365"/>
                    <a:gd name="connsiteX17" fmla="*/ 20493 w 27079"/>
                    <a:gd name="connsiteY17" fmla="*/ 22785 h 67365"/>
                    <a:gd name="connsiteX18" fmla="*/ 17199 w 27079"/>
                    <a:gd name="connsiteY18" fmla="*/ 16275 h 67365"/>
                    <a:gd name="connsiteX19" fmla="*/ 10613 w 27079"/>
                    <a:gd name="connsiteY19" fmla="*/ 6510 h 67365"/>
                    <a:gd name="connsiteX20" fmla="*/ 2379 w 27079"/>
                    <a:gd name="connsiteY20" fmla="*/ 0 h 67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7078" h="67365">
                      <a:moveTo>
                        <a:pt x="2379" y="0"/>
                      </a:moveTo>
                      <a:cubicBezTo>
                        <a:pt x="732" y="0"/>
                        <a:pt x="732" y="0"/>
                        <a:pt x="732" y="0"/>
                      </a:cubicBezTo>
                      <a:cubicBezTo>
                        <a:pt x="732" y="0"/>
                        <a:pt x="-915" y="1627"/>
                        <a:pt x="732" y="1627"/>
                      </a:cubicBezTo>
                      <a:cubicBezTo>
                        <a:pt x="4025" y="4883"/>
                        <a:pt x="4025" y="4883"/>
                        <a:pt x="7318" y="9765"/>
                      </a:cubicBezTo>
                      <a:cubicBezTo>
                        <a:pt x="8966" y="13020"/>
                        <a:pt x="8966" y="16275"/>
                        <a:pt x="10613" y="19530"/>
                      </a:cubicBezTo>
                      <a:cubicBezTo>
                        <a:pt x="10613" y="21157"/>
                        <a:pt x="12259" y="22785"/>
                        <a:pt x="13906" y="24413"/>
                      </a:cubicBezTo>
                      <a:cubicBezTo>
                        <a:pt x="13906" y="26040"/>
                        <a:pt x="13906" y="27667"/>
                        <a:pt x="13906" y="30923"/>
                      </a:cubicBezTo>
                      <a:cubicBezTo>
                        <a:pt x="15552" y="34177"/>
                        <a:pt x="17199" y="39060"/>
                        <a:pt x="17199" y="42315"/>
                      </a:cubicBezTo>
                      <a:cubicBezTo>
                        <a:pt x="17199" y="43943"/>
                        <a:pt x="17199" y="45570"/>
                        <a:pt x="17199" y="47197"/>
                      </a:cubicBezTo>
                      <a:cubicBezTo>
                        <a:pt x="17199" y="48825"/>
                        <a:pt x="15552" y="50453"/>
                        <a:pt x="15552" y="52080"/>
                      </a:cubicBezTo>
                      <a:cubicBezTo>
                        <a:pt x="15552" y="56963"/>
                        <a:pt x="15552" y="56963"/>
                        <a:pt x="15552" y="61845"/>
                      </a:cubicBezTo>
                      <a:cubicBezTo>
                        <a:pt x="15552" y="63473"/>
                        <a:pt x="15552" y="65100"/>
                        <a:pt x="17199" y="66727"/>
                      </a:cubicBezTo>
                      <a:cubicBezTo>
                        <a:pt x="18845" y="68355"/>
                        <a:pt x="22140" y="66727"/>
                        <a:pt x="22140" y="63473"/>
                      </a:cubicBezTo>
                      <a:cubicBezTo>
                        <a:pt x="23786" y="58590"/>
                        <a:pt x="23786" y="60217"/>
                        <a:pt x="25432" y="53707"/>
                      </a:cubicBezTo>
                      <a:cubicBezTo>
                        <a:pt x="25432" y="52080"/>
                        <a:pt x="27079" y="50453"/>
                        <a:pt x="27079" y="48825"/>
                      </a:cubicBezTo>
                      <a:cubicBezTo>
                        <a:pt x="27079" y="47197"/>
                        <a:pt x="25432" y="45570"/>
                        <a:pt x="25432" y="42315"/>
                      </a:cubicBezTo>
                      <a:cubicBezTo>
                        <a:pt x="25432" y="37433"/>
                        <a:pt x="25432" y="34177"/>
                        <a:pt x="23786" y="29295"/>
                      </a:cubicBezTo>
                      <a:cubicBezTo>
                        <a:pt x="23786" y="27667"/>
                        <a:pt x="22140" y="26040"/>
                        <a:pt x="20493" y="22785"/>
                      </a:cubicBezTo>
                      <a:cubicBezTo>
                        <a:pt x="20493" y="21157"/>
                        <a:pt x="18845" y="19530"/>
                        <a:pt x="17199" y="16275"/>
                      </a:cubicBezTo>
                      <a:cubicBezTo>
                        <a:pt x="15552" y="13020"/>
                        <a:pt x="13906" y="9765"/>
                        <a:pt x="10613" y="6510"/>
                      </a:cubicBezTo>
                      <a:cubicBezTo>
                        <a:pt x="5672" y="1627"/>
                        <a:pt x="5672" y="3254"/>
                        <a:pt x="237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399" name="任意多边形: 形状 1398" descr="9de122f0-68be-4eff-b5c4-c0d798dd1fb6"/>
                <p:cNvSpPr/>
                <p:nvPr/>
              </p:nvSpPr>
              <p:spPr>
                <a:xfrm flipH="1">
                  <a:off x="10200336" y="1487002"/>
                  <a:ext cx="72455" cy="21881"/>
                </a:xfrm>
                <a:custGeom>
                  <a:avLst/>
                  <a:gdLst>
                    <a:gd name="connsiteX0" fmla="*/ 39520 w 72455"/>
                    <a:gd name="connsiteY0" fmla="*/ 724 h 21881"/>
                    <a:gd name="connsiteX1" fmla="*/ 26347 w 72455"/>
                    <a:gd name="connsiteY1" fmla="*/ 724 h 21881"/>
                    <a:gd name="connsiteX2" fmla="*/ 19760 w 72455"/>
                    <a:gd name="connsiteY2" fmla="*/ 724 h 21881"/>
                    <a:gd name="connsiteX3" fmla="*/ 14820 w 72455"/>
                    <a:gd name="connsiteY3" fmla="*/ 724 h 21881"/>
                    <a:gd name="connsiteX4" fmla="*/ 3293 w 72455"/>
                    <a:gd name="connsiteY4" fmla="*/ 3978 h 21881"/>
                    <a:gd name="connsiteX5" fmla="*/ 0 w 72455"/>
                    <a:gd name="connsiteY5" fmla="*/ 7234 h 21881"/>
                    <a:gd name="connsiteX6" fmla="*/ 6587 w 72455"/>
                    <a:gd name="connsiteY6" fmla="*/ 10488 h 21881"/>
                    <a:gd name="connsiteX7" fmla="*/ 16467 w 72455"/>
                    <a:gd name="connsiteY7" fmla="*/ 8861 h 21881"/>
                    <a:gd name="connsiteX8" fmla="*/ 21407 w 72455"/>
                    <a:gd name="connsiteY8" fmla="*/ 8861 h 21881"/>
                    <a:gd name="connsiteX9" fmla="*/ 26347 w 72455"/>
                    <a:gd name="connsiteY9" fmla="*/ 7234 h 21881"/>
                    <a:gd name="connsiteX10" fmla="*/ 37874 w 72455"/>
                    <a:gd name="connsiteY10" fmla="*/ 10488 h 21881"/>
                    <a:gd name="connsiteX11" fmla="*/ 44461 w 72455"/>
                    <a:gd name="connsiteY11" fmla="*/ 10488 h 21881"/>
                    <a:gd name="connsiteX12" fmla="*/ 51047 w 72455"/>
                    <a:gd name="connsiteY12" fmla="*/ 12116 h 21881"/>
                    <a:gd name="connsiteX13" fmla="*/ 60927 w 72455"/>
                    <a:gd name="connsiteY13" fmla="*/ 16998 h 21881"/>
                    <a:gd name="connsiteX14" fmla="*/ 70808 w 72455"/>
                    <a:gd name="connsiteY14" fmla="*/ 21881 h 21881"/>
                    <a:gd name="connsiteX15" fmla="*/ 72455 w 72455"/>
                    <a:gd name="connsiteY15" fmla="*/ 20254 h 21881"/>
                    <a:gd name="connsiteX16" fmla="*/ 72455 w 72455"/>
                    <a:gd name="connsiteY16" fmla="*/ 18626 h 21881"/>
                    <a:gd name="connsiteX17" fmla="*/ 62574 w 72455"/>
                    <a:gd name="connsiteY17" fmla="*/ 12116 h 21881"/>
                    <a:gd name="connsiteX18" fmla="*/ 52694 w 72455"/>
                    <a:gd name="connsiteY18" fmla="*/ 5607 h 21881"/>
                    <a:gd name="connsiteX19" fmla="*/ 46108 w 72455"/>
                    <a:gd name="connsiteY19" fmla="*/ 3978 h 21881"/>
                    <a:gd name="connsiteX20" fmla="*/ 39520 w 72455"/>
                    <a:gd name="connsiteY20" fmla="*/ 724 h 2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2455" h="21881">
                      <a:moveTo>
                        <a:pt x="39520" y="724"/>
                      </a:moveTo>
                      <a:cubicBezTo>
                        <a:pt x="34581" y="-904"/>
                        <a:pt x="29640" y="724"/>
                        <a:pt x="26347" y="724"/>
                      </a:cubicBezTo>
                      <a:cubicBezTo>
                        <a:pt x="24700" y="724"/>
                        <a:pt x="21407" y="724"/>
                        <a:pt x="19760" y="724"/>
                      </a:cubicBezTo>
                      <a:cubicBezTo>
                        <a:pt x="18113" y="724"/>
                        <a:pt x="16467" y="-904"/>
                        <a:pt x="14820" y="724"/>
                      </a:cubicBezTo>
                      <a:cubicBezTo>
                        <a:pt x="8234" y="2351"/>
                        <a:pt x="9880" y="2351"/>
                        <a:pt x="3293" y="3978"/>
                      </a:cubicBezTo>
                      <a:cubicBezTo>
                        <a:pt x="3293" y="3978"/>
                        <a:pt x="0" y="5607"/>
                        <a:pt x="0" y="7234"/>
                      </a:cubicBezTo>
                      <a:cubicBezTo>
                        <a:pt x="0" y="8861"/>
                        <a:pt x="3293" y="10488"/>
                        <a:pt x="6587" y="10488"/>
                      </a:cubicBezTo>
                      <a:cubicBezTo>
                        <a:pt x="11527" y="10488"/>
                        <a:pt x="11527" y="10488"/>
                        <a:pt x="16467" y="8861"/>
                      </a:cubicBezTo>
                      <a:cubicBezTo>
                        <a:pt x="18113" y="8861"/>
                        <a:pt x="19760" y="8861"/>
                        <a:pt x="21407" y="8861"/>
                      </a:cubicBezTo>
                      <a:cubicBezTo>
                        <a:pt x="23054" y="8861"/>
                        <a:pt x="24700" y="7234"/>
                        <a:pt x="26347" y="7234"/>
                      </a:cubicBezTo>
                      <a:cubicBezTo>
                        <a:pt x="29640" y="7234"/>
                        <a:pt x="34581" y="8861"/>
                        <a:pt x="37874" y="10488"/>
                      </a:cubicBezTo>
                      <a:cubicBezTo>
                        <a:pt x="39520" y="10488"/>
                        <a:pt x="42815" y="10488"/>
                        <a:pt x="44461" y="10488"/>
                      </a:cubicBezTo>
                      <a:cubicBezTo>
                        <a:pt x="46108" y="10488"/>
                        <a:pt x="47754" y="12116"/>
                        <a:pt x="51047" y="12116"/>
                      </a:cubicBezTo>
                      <a:cubicBezTo>
                        <a:pt x="54341" y="13744"/>
                        <a:pt x="57635" y="15371"/>
                        <a:pt x="60927" y="16998"/>
                      </a:cubicBezTo>
                      <a:cubicBezTo>
                        <a:pt x="67515" y="20254"/>
                        <a:pt x="65867" y="18626"/>
                        <a:pt x="70808" y="21881"/>
                      </a:cubicBezTo>
                      <a:cubicBezTo>
                        <a:pt x="72455" y="21881"/>
                        <a:pt x="72455" y="21881"/>
                        <a:pt x="72455" y="20254"/>
                      </a:cubicBezTo>
                      <a:cubicBezTo>
                        <a:pt x="72455" y="20254"/>
                        <a:pt x="72455" y="18626"/>
                        <a:pt x="72455" y="18626"/>
                      </a:cubicBezTo>
                      <a:cubicBezTo>
                        <a:pt x="67515" y="15371"/>
                        <a:pt x="69161" y="15371"/>
                        <a:pt x="62574" y="12116"/>
                      </a:cubicBezTo>
                      <a:cubicBezTo>
                        <a:pt x="59281" y="10488"/>
                        <a:pt x="55988" y="7234"/>
                        <a:pt x="52694" y="5607"/>
                      </a:cubicBezTo>
                      <a:cubicBezTo>
                        <a:pt x="51047" y="5607"/>
                        <a:pt x="47754" y="3978"/>
                        <a:pt x="46108" y="3978"/>
                      </a:cubicBezTo>
                      <a:cubicBezTo>
                        <a:pt x="44461" y="3978"/>
                        <a:pt x="42815" y="724"/>
                        <a:pt x="39520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0" name="任意多边形: 形状 1399" descr="1b975fc2-de5a-47e8-b642-159e1b57d88e"/>
                <p:cNvSpPr/>
                <p:nvPr/>
              </p:nvSpPr>
              <p:spPr>
                <a:xfrm flipH="1">
                  <a:off x="10174401" y="1458429"/>
                  <a:ext cx="121443" cy="41411"/>
                </a:xfrm>
                <a:custGeom>
                  <a:avLst/>
                  <a:gdLst>
                    <a:gd name="connsiteX0" fmla="*/ 26347 w 121443"/>
                    <a:gd name="connsiteY0" fmla="*/ 0 h 41411"/>
                    <a:gd name="connsiteX1" fmla="*/ 8234 w 121443"/>
                    <a:gd name="connsiteY1" fmla="*/ 3256 h 41411"/>
                    <a:gd name="connsiteX2" fmla="*/ 0 w 121443"/>
                    <a:gd name="connsiteY2" fmla="*/ 8137 h 41411"/>
                    <a:gd name="connsiteX3" fmla="*/ 9880 w 121443"/>
                    <a:gd name="connsiteY3" fmla="*/ 9766 h 41411"/>
                    <a:gd name="connsiteX4" fmla="*/ 27993 w 121443"/>
                    <a:gd name="connsiteY4" fmla="*/ 8137 h 41411"/>
                    <a:gd name="connsiteX5" fmla="*/ 36227 w 121443"/>
                    <a:gd name="connsiteY5" fmla="*/ 9766 h 41411"/>
                    <a:gd name="connsiteX6" fmla="*/ 46108 w 121443"/>
                    <a:gd name="connsiteY6" fmla="*/ 9766 h 41411"/>
                    <a:gd name="connsiteX7" fmla="*/ 65867 w 121443"/>
                    <a:gd name="connsiteY7" fmla="*/ 14647 h 41411"/>
                    <a:gd name="connsiteX8" fmla="*/ 75747 w 121443"/>
                    <a:gd name="connsiteY8" fmla="*/ 16275 h 41411"/>
                    <a:gd name="connsiteX9" fmla="*/ 85628 w 121443"/>
                    <a:gd name="connsiteY9" fmla="*/ 21158 h 41411"/>
                    <a:gd name="connsiteX10" fmla="*/ 102094 w 121443"/>
                    <a:gd name="connsiteY10" fmla="*/ 30923 h 41411"/>
                    <a:gd name="connsiteX11" fmla="*/ 116914 w 121443"/>
                    <a:gd name="connsiteY11" fmla="*/ 40688 h 41411"/>
                    <a:gd name="connsiteX12" fmla="*/ 120209 w 121443"/>
                    <a:gd name="connsiteY12" fmla="*/ 40688 h 41411"/>
                    <a:gd name="connsiteX13" fmla="*/ 120209 w 121443"/>
                    <a:gd name="connsiteY13" fmla="*/ 37433 h 41411"/>
                    <a:gd name="connsiteX14" fmla="*/ 105389 w 121443"/>
                    <a:gd name="connsiteY14" fmla="*/ 26040 h 41411"/>
                    <a:gd name="connsiteX15" fmla="*/ 88921 w 121443"/>
                    <a:gd name="connsiteY15" fmla="*/ 14647 h 41411"/>
                    <a:gd name="connsiteX16" fmla="*/ 79041 w 121443"/>
                    <a:gd name="connsiteY16" fmla="*/ 9766 h 41411"/>
                    <a:gd name="connsiteX17" fmla="*/ 69161 w 121443"/>
                    <a:gd name="connsiteY17" fmla="*/ 4883 h 41411"/>
                    <a:gd name="connsiteX18" fmla="*/ 46108 w 121443"/>
                    <a:gd name="connsiteY18" fmla="*/ 1627 h 41411"/>
                    <a:gd name="connsiteX19" fmla="*/ 36227 w 121443"/>
                    <a:gd name="connsiteY19" fmla="*/ 1627 h 41411"/>
                    <a:gd name="connsiteX20" fmla="*/ 26347 w 121443"/>
                    <a:gd name="connsiteY20" fmla="*/ 0 h 4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1443" h="41411">
                      <a:moveTo>
                        <a:pt x="26347" y="0"/>
                      </a:moveTo>
                      <a:cubicBezTo>
                        <a:pt x="14820" y="0"/>
                        <a:pt x="16467" y="1627"/>
                        <a:pt x="8234" y="3256"/>
                      </a:cubicBezTo>
                      <a:cubicBezTo>
                        <a:pt x="3293" y="4883"/>
                        <a:pt x="0" y="6510"/>
                        <a:pt x="0" y="8137"/>
                      </a:cubicBezTo>
                      <a:cubicBezTo>
                        <a:pt x="0" y="9766"/>
                        <a:pt x="4940" y="11393"/>
                        <a:pt x="9880" y="9766"/>
                      </a:cubicBezTo>
                      <a:cubicBezTo>
                        <a:pt x="18113" y="9766"/>
                        <a:pt x="16467" y="9766"/>
                        <a:pt x="27993" y="8137"/>
                      </a:cubicBezTo>
                      <a:cubicBezTo>
                        <a:pt x="31288" y="8137"/>
                        <a:pt x="32934" y="8137"/>
                        <a:pt x="36227" y="9766"/>
                      </a:cubicBezTo>
                      <a:cubicBezTo>
                        <a:pt x="39520" y="9766"/>
                        <a:pt x="42813" y="9766"/>
                        <a:pt x="46108" y="9766"/>
                      </a:cubicBezTo>
                      <a:cubicBezTo>
                        <a:pt x="52694" y="11393"/>
                        <a:pt x="59281" y="13020"/>
                        <a:pt x="65867" y="14647"/>
                      </a:cubicBezTo>
                      <a:cubicBezTo>
                        <a:pt x="69161" y="16275"/>
                        <a:pt x="72455" y="16275"/>
                        <a:pt x="75747" y="16275"/>
                      </a:cubicBezTo>
                      <a:cubicBezTo>
                        <a:pt x="79041" y="17903"/>
                        <a:pt x="82335" y="19530"/>
                        <a:pt x="85628" y="21158"/>
                      </a:cubicBezTo>
                      <a:cubicBezTo>
                        <a:pt x="92214" y="24413"/>
                        <a:pt x="97155" y="27668"/>
                        <a:pt x="102094" y="30923"/>
                      </a:cubicBezTo>
                      <a:cubicBezTo>
                        <a:pt x="111975" y="37433"/>
                        <a:pt x="110328" y="35805"/>
                        <a:pt x="116914" y="40688"/>
                      </a:cubicBezTo>
                      <a:cubicBezTo>
                        <a:pt x="118562" y="42315"/>
                        <a:pt x="118562" y="40688"/>
                        <a:pt x="120209" y="40688"/>
                      </a:cubicBezTo>
                      <a:cubicBezTo>
                        <a:pt x="121855" y="40688"/>
                        <a:pt x="121855" y="39061"/>
                        <a:pt x="120209" y="37433"/>
                      </a:cubicBezTo>
                      <a:cubicBezTo>
                        <a:pt x="113622" y="30923"/>
                        <a:pt x="115268" y="32550"/>
                        <a:pt x="105389" y="26040"/>
                      </a:cubicBezTo>
                      <a:cubicBezTo>
                        <a:pt x="100448" y="22785"/>
                        <a:pt x="95508" y="17903"/>
                        <a:pt x="88921" y="14647"/>
                      </a:cubicBezTo>
                      <a:cubicBezTo>
                        <a:pt x="85628" y="13020"/>
                        <a:pt x="82335" y="11393"/>
                        <a:pt x="79041" y="9766"/>
                      </a:cubicBezTo>
                      <a:cubicBezTo>
                        <a:pt x="75747" y="8137"/>
                        <a:pt x="72455" y="6510"/>
                        <a:pt x="69161" y="4883"/>
                      </a:cubicBezTo>
                      <a:cubicBezTo>
                        <a:pt x="62574" y="3256"/>
                        <a:pt x="54340" y="1627"/>
                        <a:pt x="46108" y="1627"/>
                      </a:cubicBezTo>
                      <a:cubicBezTo>
                        <a:pt x="42813" y="1627"/>
                        <a:pt x="39520" y="1627"/>
                        <a:pt x="36227" y="1627"/>
                      </a:cubicBezTo>
                      <a:cubicBezTo>
                        <a:pt x="32934" y="1627"/>
                        <a:pt x="29640" y="0"/>
                        <a:pt x="263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1" name="任意多边形: 形状 1400" descr="d262e415-02c2-4dd3-9fb8-7c2c64ba79a1"/>
                <p:cNvSpPr/>
                <p:nvPr/>
              </p:nvSpPr>
              <p:spPr>
                <a:xfrm flipH="1">
                  <a:off x="10151500" y="1420997"/>
                  <a:ext cx="162458" cy="59314"/>
                </a:xfrm>
                <a:custGeom>
                  <a:avLst/>
                  <a:gdLst>
                    <a:gd name="connsiteX0" fmla="*/ 36227 w 162458"/>
                    <a:gd name="connsiteY0" fmla="*/ 0 h 59314"/>
                    <a:gd name="connsiteX1" fmla="*/ 11527 w 162458"/>
                    <a:gd name="connsiteY1" fmla="*/ 1627 h 59314"/>
                    <a:gd name="connsiteX2" fmla="*/ 0 w 162458"/>
                    <a:gd name="connsiteY2" fmla="*/ 4883 h 59314"/>
                    <a:gd name="connsiteX3" fmla="*/ 11527 w 162458"/>
                    <a:gd name="connsiteY3" fmla="*/ 8137 h 59314"/>
                    <a:gd name="connsiteX4" fmla="*/ 36227 w 162458"/>
                    <a:gd name="connsiteY4" fmla="*/ 8137 h 59314"/>
                    <a:gd name="connsiteX5" fmla="*/ 47754 w 162458"/>
                    <a:gd name="connsiteY5" fmla="*/ 9765 h 59314"/>
                    <a:gd name="connsiteX6" fmla="*/ 60927 w 162458"/>
                    <a:gd name="connsiteY6" fmla="*/ 11393 h 59314"/>
                    <a:gd name="connsiteX7" fmla="*/ 88922 w 162458"/>
                    <a:gd name="connsiteY7" fmla="*/ 19530 h 59314"/>
                    <a:gd name="connsiteX8" fmla="*/ 103742 w 162458"/>
                    <a:gd name="connsiteY8" fmla="*/ 24413 h 59314"/>
                    <a:gd name="connsiteX9" fmla="*/ 116916 w 162458"/>
                    <a:gd name="connsiteY9" fmla="*/ 30923 h 59314"/>
                    <a:gd name="connsiteX10" fmla="*/ 138323 w 162458"/>
                    <a:gd name="connsiteY10" fmla="*/ 43943 h 59314"/>
                    <a:gd name="connsiteX11" fmla="*/ 158083 w 162458"/>
                    <a:gd name="connsiteY11" fmla="*/ 58591 h 59314"/>
                    <a:gd name="connsiteX12" fmla="*/ 161377 w 162458"/>
                    <a:gd name="connsiteY12" fmla="*/ 58591 h 59314"/>
                    <a:gd name="connsiteX13" fmla="*/ 159730 w 162458"/>
                    <a:gd name="connsiteY13" fmla="*/ 55335 h 59314"/>
                    <a:gd name="connsiteX14" fmla="*/ 139970 w 162458"/>
                    <a:gd name="connsiteY14" fmla="*/ 39061 h 59314"/>
                    <a:gd name="connsiteX15" fmla="*/ 118562 w 162458"/>
                    <a:gd name="connsiteY15" fmla="*/ 24413 h 59314"/>
                    <a:gd name="connsiteX16" fmla="*/ 105389 w 162458"/>
                    <a:gd name="connsiteY16" fmla="*/ 17903 h 59314"/>
                    <a:gd name="connsiteX17" fmla="*/ 92215 w 162458"/>
                    <a:gd name="connsiteY17" fmla="*/ 11393 h 59314"/>
                    <a:gd name="connsiteX18" fmla="*/ 62574 w 162458"/>
                    <a:gd name="connsiteY18" fmla="*/ 3255 h 59314"/>
                    <a:gd name="connsiteX19" fmla="*/ 49401 w 162458"/>
                    <a:gd name="connsiteY19" fmla="*/ 1627 h 59314"/>
                    <a:gd name="connsiteX20" fmla="*/ 36227 w 162458"/>
                    <a:gd name="connsiteY20" fmla="*/ 0 h 5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2458" h="59313">
                      <a:moveTo>
                        <a:pt x="36227" y="0"/>
                      </a:moveTo>
                      <a:cubicBezTo>
                        <a:pt x="21407" y="0"/>
                        <a:pt x="23054" y="1627"/>
                        <a:pt x="11527" y="1627"/>
                      </a:cubicBezTo>
                      <a:cubicBezTo>
                        <a:pt x="6587" y="3255"/>
                        <a:pt x="0" y="3255"/>
                        <a:pt x="0" y="4883"/>
                      </a:cubicBezTo>
                      <a:cubicBezTo>
                        <a:pt x="0" y="6510"/>
                        <a:pt x="4940" y="8137"/>
                        <a:pt x="11527" y="8137"/>
                      </a:cubicBezTo>
                      <a:cubicBezTo>
                        <a:pt x="24700" y="8137"/>
                        <a:pt x="21407" y="8137"/>
                        <a:pt x="36227" y="8137"/>
                      </a:cubicBezTo>
                      <a:cubicBezTo>
                        <a:pt x="39520" y="8137"/>
                        <a:pt x="44461" y="9765"/>
                        <a:pt x="47754" y="9765"/>
                      </a:cubicBezTo>
                      <a:cubicBezTo>
                        <a:pt x="52694" y="9765"/>
                        <a:pt x="55988" y="9765"/>
                        <a:pt x="60927" y="11393"/>
                      </a:cubicBezTo>
                      <a:cubicBezTo>
                        <a:pt x="70808" y="13020"/>
                        <a:pt x="79042" y="16275"/>
                        <a:pt x="88922" y="19530"/>
                      </a:cubicBezTo>
                      <a:cubicBezTo>
                        <a:pt x="93862" y="21157"/>
                        <a:pt x="98802" y="21157"/>
                        <a:pt x="103742" y="24413"/>
                      </a:cubicBezTo>
                      <a:cubicBezTo>
                        <a:pt x="108682" y="26040"/>
                        <a:pt x="111975" y="29295"/>
                        <a:pt x="116916" y="30923"/>
                      </a:cubicBezTo>
                      <a:cubicBezTo>
                        <a:pt x="125150" y="35805"/>
                        <a:pt x="133382" y="40688"/>
                        <a:pt x="138323" y="43943"/>
                      </a:cubicBezTo>
                      <a:cubicBezTo>
                        <a:pt x="149850" y="52081"/>
                        <a:pt x="148203" y="50453"/>
                        <a:pt x="158083" y="58591"/>
                      </a:cubicBezTo>
                      <a:cubicBezTo>
                        <a:pt x="159730" y="60218"/>
                        <a:pt x="161377" y="58591"/>
                        <a:pt x="161377" y="58591"/>
                      </a:cubicBezTo>
                      <a:cubicBezTo>
                        <a:pt x="163023" y="58591"/>
                        <a:pt x="163023" y="56964"/>
                        <a:pt x="159730" y="55335"/>
                      </a:cubicBezTo>
                      <a:cubicBezTo>
                        <a:pt x="151496" y="45571"/>
                        <a:pt x="153143" y="48825"/>
                        <a:pt x="139970" y="39061"/>
                      </a:cubicBezTo>
                      <a:cubicBezTo>
                        <a:pt x="133382" y="34178"/>
                        <a:pt x="126796" y="29295"/>
                        <a:pt x="118562" y="24413"/>
                      </a:cubicBezTo>
                      <a:cubicBezTo>
                        <a:pt x="113623" y="22785"/>
                        <a:pt x="110328" y="19530"/>
                        <a:pt x="105389" y="17903"/>
                      </a:cubicBezTo>
                      <a:cubicBezTo>
                        <a:pt x="100448" y="16275"/>
                        <a:pt x="97155" y="13020"/>
                        <a:pt x="92215" y="11393"/>
                      </a:cubicBezTo>
                      <a:cubicBezTo>
                        <a:pt x="82335" y="8137"/>
                        <a:pt x="72455" y="6510"/>
                        <a:pt x="62574" y="3255"/>
                      </a:cubicBezTo>
                      <a:cubicBezTo>
                        <a:pt x="57635" y="1627"/>
                        <a:pt x="52694" y="1627"/>
                        <a:pt x="49401" y="1627"/>
                      </a:cubicBezTo>
                      <a:cubicBezTo>
                        <a:pt x="44461" y="1627"/>
                        <a:pt x="41167" y="0"/>
                        <a:pt x="3622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2" name="任意多边形: 形状 1401" descr="550af3ba-4cfc-487f-9e5b-c82fa3e44786"/>
                <p:cNvSpPr/>
                <p:nvPr/>
              </p:nvSpPr>
              <p:spPr>
                <a:xfrm flipH="1">
                  <a:off x="10289258" y="1049927"/>
                  <a:ext cx="9880" cy="43943"/>
                </a:xfrm>
                <a:custGeom>
                  <a:avLst/>
                  <a:gdLst>
                    <a:gd name="connsiteX0" fmla="*/ 6587 w 9880"/>
                    <a:gd name="connsiteY0" fmla="*/ 0 h 43943"/>
                    <a:gd name="connsiteX1" fmla="*/ 4941 w 9880"/>
                    <a:gd name="connsiteY1" fmla="*/ 0 h 43943"/>
                    <a:gd name="connsiteX2" fmla="*/ 3293 w 9880"/>
                    <a:gd name="connsiteY2" fmla="*/ 1627 h 43943"/>
                    <a:gd name="connsiteX3" fmla="*/ 3293 w 9880"/>
                    <a:gd name="connsiteY3" fmla="*/ 8137 h 43943"/>
                    <a:gd name="connsiteX4" fmla="*/ 1647 w 9880"/>
                    <a:gd name="connsiteY4" fmla="*/ 14648 h 43943"/>
                    <a:gd name="connsiteX5" fmla="*/ 1647 w 9880"/>
                    <a:gd name="connsiteY5" fmla="*/ 17903 h 43943"/>
                    <a:gd name="connsiteX6" fmla="*/ 0 w 9880"/>
                    <a:gd name="connsiteY6" fmla="*/ 21158 h 43943"/>
                    <a:gd name="connsiteX7" fmla="*/ 1647 w 9880"/>
                    <a:gd name="connsiteY7" fmla="*/ 29295 h 43943"/>
                    <a:gd name="connsiteX8" fmla="*/ 1647 w 9880"/>
                    <a:gd name="connsiteY8" fmla="*/ 32550 h 43943"/>
                    <a:gd name="connsiteX9" fmla="*/ 0 w 9880"/>
                    <a:gd name="connsiteY9" fmla="*/ 35805 h 43943"/>
                    <a:gd name="connsiteX10" fmla="*/ 1647 w 9880"/>
                    <a:gd name="connsiteY10" fmla="*/ 42315 h 43943"/>
                    <a:gd name="connsiteX11" fmla="*/ 6587 w 9880"/>
                    <a:gd name="connsiteY11" fmla="*/ 43943 h 43943"/>
                    <a:gd name="connsiteX12" fmla="*/ 9880 w 9880"/>
                    <a:gd name="connsiteY12" fmla="*/ 40688 h 43943"/>
                    <a:gd name="connsiteX13" fmla="*/ 9880 w 9880"/>
                    <a:gd name="connsiteY13" fmla="*/ 34178 h 43943"/>
                    <a:gd name="connsiteX14" fmla="*/ 9880 w 9880"/>
                    <a:gd name="connsiteY14" fmla="*/ 30923 h 43943"/>
                    <a:gd name="connsiteX15" fmla="*/ 8234 w 9880"/>
                    <a:gd name="connsiteY15" fmla="*/ 27668 h 43943"/>
                    <a:gd name="connsiteX16" fmla="*/ 9880 w 9880"/>
                    <a:gd name="connsiteY16" fmla="*/ 19530 h 43943"/>
                    <a:gd name="connsiteX17" fmla="*/ 8234 w 9880"/>
                    <a:gd name="connsiteY17" fmla="*/ 16275 h 43943"/>
                    <a:gd name="connsiteX18" fmla="*/ 8234 w 9880"/>
                    <a:gd name="connsiteY18" fmla="*/ 13020 h 43943"/>
                    <a:gd name="connsiteX19" fmla="*/ 8234 w 9880"/>
                    <a:gd name="connsiteY19" fmla="*/ 6510 h 43943"/>
                    <a:gd name="connsiteX20" fmla="*/ 6587 w 9880"/>
                    <a:gd name="connsiteY20" fmla="*/ 0 h 43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80" h="43943">
                      <a:moveTo>
                        <a:pt x="6587" y="0"/>
                      </a:moveTo>
                      <a:cubicBezTo>
                        <a:pt x="6587" y="0"/>
                        <a:pt x="4941" y="0"/>
                        <a:pt x="4941" y="0"/>
                      </a:cubicBezTo>
                      <a:cubicBezTo>
                        <a:pt x="3293" y="0"/>
                        <a:pt x="3293" y="0"/>
                        <a:pt x="3293" y="1627"/>
                      </a:cubicBezTo>
                      <a:cubicBezTo>
                        <a:pt x="3293" y="4883"/>
                        <a:pt x="3293" y="4883"/>
                        <a:pt x="3293" y="8137"/>
                      </a:cubicBezTo>
                      <a:cubicBezTo>
                        <a:pt x="3293" y="9765"/>
                        <a:pt x="1647" y="13020"/>
                        <a:pt x="1647" y="14648"/>
                      </a:cubicBezTo>
                      <a:cubicBezTo>
                        <a:pt x="1647" y="16275"/>
                        <a:pt x="1647" y="17903"/>
                        <a:pt x="1647" y="17903"/>
                      </a:cubicBezTo>
                      <a:cubicBezTo>
                        <a:pt x="1647" y="19530"/>
                        <a:pt x="0" y="21158"/>
                        <a:pt x="0" y="21158"/>
                      </a:cubicBezTo>
                      <a:cubicBezTo>
                        <a:pt x="0" y="24413"/>
                        <a:pt x="1647" y="26040"/>
                        <a:pt x="1647" y="29295"/>
                      </a:cubicBezTo>
                      <a:cubicBezTo>
                        <a:pt x="1647" y="30923"/>
                        <a:pt x="1647" y="30923"/>
                        <a:pt x="1647" y="32550"/>
                      </a:cubicBezTo>
                      <a:cubicBezTo>
                        <a:pt x="1647" y="34178"/>
                        <a:pt x="0" y="34178"/>
                        <a:pt x="0" y="35805"/>
                      </a:cubicBezTo>
                      <a:cubicBezTo>
                        <a:pt x="0" y="39061"/>
                        <a:pt x="1647" y="39061"/>
                        <a:pt x="1647" y="42315"/>
                      </a:cubicBezTo>
                      <a:cubicBezTo>
                        <a:pt x="4941" y="42315"/>
                        <a:pt x="4941" y="43943"/>
                        <a:pt x="6587" y="43943"/>
                      </a:cubicBezTo>
                      <a:cubicBezTo>
                        <a:pt x="8234" y="43943"/>
                        <a:pt x="9880" y="42315"/>
                        <a:pt x="9880" y="40688"/>
                      </a:cubicBezTo>
                      <a:cubicBezTo>
                        <a:pt x="9880" y="37433"/>
                        <a:pt x="9880" y="37433"/>
                        <a:pt x="9880" y="34178"/>
                      </a:cubicBezTo>
                      <a:cubicBezTo>
                        <a:pt x="9880" y="32550"/>
                        <a:pt x="9880" y="32550"/>
                        <a:pt x="9880" y="30923"/>
                      </a:cubicBezTo>
                      <a:cubicBezTo>
                        <a:pt x="9880" y="29295"/>
                        <a:pt x="8234" y="29295"/>
                        <a:pt x="8234" y="27668"/>
                      </a:cubicBezTo>
                      <a:cubicBezTo>
                        <a:pt x="8234" y="26040"/>
                        <a:pt x="9880" y="22785"/>
                        <a:pt x="9880" y="19530"/>
                      </a:cubicBezTo>
                      <a:cubicBezTo>
                        <a:pt x="9880" y="17903"/>
                        <a:pt x="8234" y="16275"/>
                        <a:pt x="8234" y="16275"/>
                      </a:cubicBezTo>
                      <a:cubicBezTo>
                        <a:pt x="8234" y="14648"/>
                        <a:pt x="8234" y="13020"/>
                        <a:pt x="8234" y="13020"/>
                      </a:cubicBezTo>
                      <a:cubicBezTo>
                        <a:pt x="8234" y="11393"/>
                        <a:pt x="8234" y="8137"/>
                        <a:pt x="8234" y="6510"/>
                      </a:cubicBezTo>
                      <a:cubicBezTo>
                        <a:pt x="8234" y="3256"/>
                        <a:pt x="8234" y="3256"/>
                        <a:pt x="658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3" name="任意多边形: 形状 1402" descr="7cc541c9-46c9-43f7-b4c0-c4d8147ef2d6"/>
                <p:cNvSpPr/>
                <p:nvPr/>
              </p:nvSpPr>
              <p:spPr>
                <a:xfrm flipH="1">
                  <a:off x="10330426" y="1017377"/>
                  <a:ext cx="11527" cy="61845"/>
                </a:xfrm>
                <a:custGeom>
                  <a:avLst/>
                  <a:gdLst>
                    <a:gd name="connsiteX0" fmla="*/ 4940 w 11527"/>
                    <a:gd name="connsiteY0" fmla="*/ 0 h 61845"/>
                    <a:gd name="connsiteX1" fmla="*/ 3293 w 11527"/>
                    <a:gd name="connsiteY1" fmla="*/ 1627 h 61845"/>
                    <a:gd name="connsiteX2" fmla="*/ 3293 w 11527"/>
                    <a:gd name="connsiteY2" fmla="*/ 9765 h 61845"/>
                    <a:gd name="connsiteX3" fmla="*/ 1647 w 11527"/>
                    <a:gd name="connsiteY3" fmla="*/ 17903 h 61845"/>
                    <a:gd name="connsiteX4" fmla="*/ 1647 w 11527"/>
                    <a:gd name="connsiteY4" fmla="*/ 22785 h 61845"/>
                    <a:gd name="connsiteX5" fmla="*/ 0 w 11527"/>
                    <a:gd name="connsiteY5" fmla="*/ 27668 h 61845"/>
                    <a:gd name="connsiteX6" fmla="*/ 1647 w 11527"/>
                    <a:gd name="connsiteY6" fmla="*/ 37433 h 61845"/>
                    <a:gd name="connsiteX7" fmla="*/ 1647 w 11527"/>
                    <a:gd name="connsiteY7" fmla="*/ 42315 h 61845"/>
                    <a:gd name="connsiteX8" fmla="*/ 0 w 11527"/>
                    <a:gd name="connsiteY8" fmla="*/ 47198 h 61845"/>
                    <a:gd name="connsiteX9" fmla="*/ 1647 w 11527"/>
                    <a:gd name="connsiteY9" fmla="*/ 55335 h 61845"/>
                    <a:gd name="connsiteX10" fmla="*/ 8234 w 11527"/>
                    <a:gd name="connsiteY10" fmla="*/ 61845 h 61845"/>
                    <a:gd name="connsiteX11" fmla="*/ 11527 w 11527"/>
                    <a:gd name="connsiteY11" fmla="*/ 56964 h 61845"/>
                    <a:gd name="connsiteX12" fmla="*/ 11527 w 11527"/>
                    <a:gd name="connsiteY12" fmla="*/ 48825 h 61845"/>
                    <a:gd name="connsiteX13" fmla="*/ 11527 w 11527"/>
                    <a:gd name="connsiteY13" fmla="*/ 43943 h 61845"/>
                    <a:gd name="connsiteX14" fmla="*/ 9880 w 11527"/>
                    <a:gd name="connsiteY14" fmla="*/ 39061 h 61845"/>
                    <a:gd name="connsiteX15" fmla="*/ 9880 w 11527"/>
                    <a:gd name="connsiteY15" fmla="*/ 29295 h 61845"/>
                    <a:gd name="connsiteX16" fmla="*/ 8234 w 11527"/>
                    <a:gd name="connsiteY16" fmla="*/ 24413 h 61845"/>
                    <a:gd name="connsiteX17" fmla="*/ 8234 w 11527"/>
                    <a:gd name="connsiteY17" fmla="*/ 19530 h 61845"/>
                    <a:gd name="connsiteX18" fmla="*/ 8234 w 11527"/>
                    <a:gd name="connsiteY18" fmla="*/ 9765 h 61845"/>
                    <a:gd name="connsiteX19" fmla="*/ 6587 w 11527"/>
                    <a:gd name="connsiteY19" fmla="*/ 1627 h 61845"/>
                    <a:gd name="connsiteX20" fmla="*/ 4940 w 11527"/>
                    <a:gd name="connsiteY20" fmla="*/ 0 h 6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527" h="61844">
                      <a:moveTo>
                        <a:pt x="4940" y="0"/>
                      </a:moveTo>
                      <a:cubicBezTo>
                        <a:pt x="3293" y="0"/>
                        <a:pt x="3293" y="0"/>
                        <a:pt x="3293" y="1627"/>
                      </a:cubicBezTo>
                      <a:cubicBezTo>
                        <a:pt x="3293" y="6510"/>
                        <a:pt x="3293" y="4883"/>
                        <a:pt x="3293" y="9765"/>
                      </a:cubicBezTo>
                      <a:cubicBezTo>
                        <a:pt x="3293" y="13020"/>
                        <a:pt x="1647" y="14647"/>
                        <a:pt x="1647" y="17903"/>
                      </a:cubicBezTo>
                      <a:cubicBezTo>
                        <a:pt x="1647" y="19530"/>
                        <a:pt x="1647" y="21158"/>
                        <a:pt x="1647" y="22785"/>
                      </a:cubicBezTo>
                      <a:cubicBezTo>
                        <a:pt x="1647" y="24413"/>
                        <a:pt x="0" y="26040"/>
                        <a:pt x="0" y="27668"/>
                      </a:cubicBezTo>
                      <a:cubicBezTo>
                        <a:pt x="0" y="30923"/>
                        <a:pt x="1647" y="34178"/>
                        <a:pt x="1647" y="37433"/>
                      </a:cubicBezTo>
                      <a:cubicBezTo>
                        <a:pt x="1647" y="39061"/>
                        <a:pt x="1647" y="40688"/>
                        <a:pt x="1647" y="42315"/>
                      </a:cubicBezTo>
                      <a:cubicBezTo>
                        <a:pt x="1647" y="43943"/>
                        <a:pt x="0" y="45571"/>
                        <a:pt x="0" y="47198"/>
                      </a:cubicBezTo>
                      <a:cubicBezTo>
                        <a:pt x="0" y="52081"/>
                        <a:pt x="1647" y="52081"/>
                        <a:pt x="1647" y="55335"/>
                      </a:cubicBezTo>
                      <a:cubicBezTo>
                        <a:pt x="6587" y="60218"/>
                        <a:pt x="6587" y="61845"/>
                        <a:pt x="8234" y="61845"/>
                      </a:cubicBezTo>
                      <a:cubicBezTo>
                        <a:pt x="9880" y="61845"/>
                        <a:pt x="11527" y="60218"/>
                        <a:pt x="11527" y="56964"/>
                      </a:cubicBezTo>
                      <a:cubicBezTo>
                        <a:pt x="11527" y="52081"/>
                        <a:pt x="11527" y="53708"/>
                        <a:pt x="11527" y="48825"/>
                      </a:cubicBezTo>
                      <a:cubicBezTo>
                        <a:pt x="11527" y="47198"/>
                        <a:pt x="11527" y="45571"/>
                        <a:pt x="11527" y="43943"/>
                      </a:cubicBezTo>
                      <a:cubicBezTo>
                        <a:pt x="11527" y="42315"/>
                        <a:pt x="9880" y="40688"/>
                        <a:pt x="9880" y="39061"/>
                      </a:cubicBezTo>
                      <a:cubicBezTo>
                        <a:pt x="9880" y="35805"/>
                        <a:pt x="11527" y="32550"/>
                        <a:pt x="9880" y="29295"/>
                      </a:cubicBezTo>
                      <a:cubicBezTo>
                        <a:pt x="9880" y="27668"/>
                        <a:pt x="8234" y="26040"/>
                        <a:pt x="8234" y="24413"/>
                      </a:cubicBezTo>
                      <a:cubicBezTo>
                        <a:pt x="8234" y="22785"/>
                        <a:pt x="8234" y="21158"/>
                        <a:pt x="8234" y="19530"/>
                      </a:cubicBezTo>
                      <a:cubicBezTo>
                        <a:pt x="8234" y="16275"/>
                        <a:pt x="8234" y="13020"/>
                        <a:pt x="8234" y="9765"/>
                      </a:cubicBezTo>
                      <a:cubicBezTo>
                        <a:pt x="8234" y="4883"/>
                        <a:pt x="6587" y="4883"/>
                        <a:pt x="6587" y="1627"/>
                      </a:cubicBezTo>
                      <a:cubicBezTo>
                        <a:pt x="6587" y="1627"/>
                        <a:pt x="4940" y="1627"/>
                        <a:pt x="494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4" name="任意多边形: 形状 1403" descr="5ab0d0e6-f64b-45dd-a93e-e2d557f0ed12"/>
                <p:cNvSpPr/>
                <p:nvPr/>
              </p:nvSpPr>
              <p:spPr>
                <a:xfrm flipH="1">
                  <a:off x="10363360" y="920630"/>
                  <a:ext cx="43496" cy="108562"/>
                </a:xfrm>
                <a:custGeom>
                  <a:avLst/>
                  <a:gdLst>
                    <a:gd name="connsiteX0" fmla="*/ 3976 w 43496"/>
                    <a:gd name="connsiteY0" fmla="*/ 724 h 108562"/>
                    <a:gd name="connsiteX1" fmla="*/ 682 w 43496"/>
                    <a:gd name="connsiteY1" fmla="*/ 724 h 108562"/>
                    <a:gd name="connsiteX2" fmla="*/ 2328 w 43496"/>
                    <a:gd name="connsiteY2" fmla="*/ 3978 h 108562"/>
                    <a:gd name="connsiteX3" fmla="*/ 13855 w 43496"/>
                    <a:gd name="connsiteY3" fmla="*/ 15371 h 108562"/>
                    <a:gd name="connsiteX4" fmla="*/ 22089 w 43496"/>
                    <a:gd name="connsiteY4" fmla="*/ 30018 h 108562"/>
                    <a:gd name="connsiteX5" fmla="*/ 27030 w 43496"/>
                    <a:gd name="connsiteY5" fmla="*/ 38156 h 108562"/>
                    <a:gd name="connsiteX6" fmla="*/ 28676 w 43496"/>
                    <a:gd name="connsiteY6" fmla="*/ 47921 h 108562"/>
                    <a:gd name="connsiteX7" fmla="*/ 33616 w 43496"/>
                    <a:gd name="connsiteY7" fmla="*/ 65824 h 108562"/>
                    <a:gd name="connsiteX8" fmla="*/ 33616 w 43496"/>
                    <a:gd name="connsiteY8" fmla="*/ 73961 h 108562"/>
                    <a:gd name="connsiteX9" fmla="*/ 31969 w 43496"/>
                    <a:gd name="connsiteY9" fmla="*/ 82099 h 108562"/>
                    <a:gd name="connsiteX10" fmla="*/ 30323 w 43496"/>
                    <a:gd name="connsiteY10" fmla="*/ 98373 h 108562"/>
                    <a:gd name="connsiteX11" fmla="*/ 30323 w 43496"/>
                    <a:gd name="connsiteY11" fmla="*/ 108139 h 108562"/>
                    <a:gd name="connsiteX12" fmla="*/ 36909 w 43496"/>
                    <a:gd name="connsiteY12" fmla="*/ 101629 h 108562"/>
                    <a:gd name="connsiteX13" fmla="*/ 41850 w 43496"/>
                    <a:gd name="connsiteY13" fmla="*/ 85354 h 108562"/>
                    <a:gd name="connsiteX14" fmla="*/ 43496 w 43496"/>
                    <a:gd name="connsiteY14" fmla="*/ 77216 h 108562"/>
                    <a:gd name="connsiteX15" fmla="*/ 41850 w 43496"/>
                    <a:gd name="connsiteY15" fmla="*/ 67451 h 108562"/>
                    <a:gd name="connsiteX16" fmla="*/ 38556 w 43496"/>
                    <a:gd name="connsiteY16" fmla="*/ 46294 h 108562"/>
                    <a:gd name="connsiteX17" fmla="*/ 33616 w 43496"/>
                    <a:gd name="connsiteY17" fmla="*/ 36528 h 108562"/>
                    <a:gd name="connsiteX18" fmla="*/ 28676 w 43496"/>
                    <a:gd name="connsiteY18" fmla="*/ 26764 h 108562"/>
                    <a:gd name="connsiteX19" fmla="*/ 17149 w 43496"/>
                    <a:gd name="connsiteY19" fmla="*/ 12117 h 108562"/>
                    <a:gd name="connsiteX20" fmla="*/ 3976 w 43496"/>
                    <a:gd name="connsiteY20" fmla="*/ 724 h 108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3496" h="108562">
                      <a:moveTo>
                        <a:pt x="3976" y="724"/>
                      </a:moveTo>
                      <a:cubicBezTo>
                        <a:pt x="2328" y="-904"/>
                        <a:pt x="2328" y="724"/>
                        <a:pt x="682" y="724"/>
                      </a:cubicBezTo>
                      <a:cubicBezTo>
                        <a:pt x="-965" y="724"/>
                        <a:pt x="682" y="2351"/>
                        <a:pt x="2328" y="3978"/>
                      </a:cubicBezTo>
                      <a:cubicBezTo>
                        <a:pt x="8916" y="8861"/>
                        <a:pt x="7269" y="8861"/>
                        <a:pt x="13855" y="15371"/>
                      </a:cubicBezTo>
                      <a:cubicBezTo>
                        <a:pt x="17149" y="18627"/>
                        <a:pt x="18796" y="25136"/>
                        <a:pt x="22089" y="30018"/>
                      </a:cubicBezTo>
                      <a:cubicBezTo>
                        <a:pt x="23736" y="33274"/>
                        <a:pt x="25382" y="34901"/>
                        <a:pt x="27030" y="38156"/>
                      </a:cubicBezTo>
                      <a:cubicBezTo>
                        <a:pt x="28676" y="41411"/>
                        <a:pt x="28676" y="44666"/>
                        <a:pt x="28676" y="47921"/>
                      </a:cubicBezTo>
                      <a:cubicBezTo>
                        <a:pt x="30323" y="54431"/>
                        <a:pt x="33616" y="60941"/>
                        <a:pt x="33616" y="65824"/>
                      </a:cubicBezTo>
                      <a:cubicBezTo>
                        <a:pt x="33616" y="69078"/>
                        <a:pt x="33616" y="72334"/>
                        <a:pt x="33616" y="73961"/>
                      </a:cubicBezTo>
                      <a:cubicBezTo>
                        <a:pt x="33616" y="77216"/>
                        <a:pt x="31969" y="78844"/>
                        <a:pt x="31969" y="82099"/>
                      </a:cubicBezTo>
                      <a:cubicBezTo>
                        <a:pt x="30323" y="91864"/>
                        <a:pt x="31969" y="90236"/>
                        <a:pt x="30323" y="98373"/>
                      </a:cubicBezTo>
                      <a:cubicBezTo>
                        <a:pt x="30323" y="103256"/>
                        <a:pt x="30323" y="106511"/>
                        <a:pt x="30323" y="108139"/>
                      </a:cubicBezTo>
                      <a:cubicBezTo>
                        <a:pt x="31969" y="109766"/>
                        <a:pt x="35263" y="106511"/>
                        <a:pt x="36909" y="101629"/>
                      </a:cubicBezTo>
                      <a:cubicBezTo>
                        <a:pt x="40203" y="93491"/>
                        <a:pt x="40203" y="95119"/>
                        <a:pt x="41850" y="85354"/>
                      </a:cubicBezTo>
                      <a:cubicBezTo>
                        <a:pt x="41850" y="82099"/>
                        <a:pt x="43496" y="80471"/>
                        <a:pt x="43496" y="77216"/>
                      </a:cubicBezTo>
                      <a:cubicBezTo>
                        <a:pt x="43496" y="73961"/>
                        <a:pt x="41850" y="70706"/>
                        <a:pt x="41850" y="67451"/>
                      </a:cubicBezTo>
                      <a:cubicBezTo>
                        <a:pt x="41850" y="60941"/>
                        <a:pt x="41850" y="54431"/>
                        <a:pt x="38556" y="46294"/>
                      </a:cubicBezTo>
                      <a:cubicBezTo>
                        <a:pt x="36909" y="43038"/>
                        <a:pt x="35263" y="39784"/>
                        <a:pt x="33616" y="36528"/>
                      </a:cubicBezTo>
                      <a:cubicBezTo>
                        <a:pt x="31969" y="33274"/>
                        <a:pt x="30323" y="30018"/>
                        <a:pt x="28676" y="26764"/>
                      </a:cubicBezTo>
                      <a:cubicBezTo>
                        <a:pt x="25382" y="21881"/>
                        <a:pt x="22089" y="15371"/>
                        <a:pt x="17149" y="12117"/>
                      </a:cubicBezTo>
                      <a:cubicBezTo>
                        <a:pt x="8916" y="5607"/>
                        <a:pt x="10562" y="5607"/>
                        <a:pt x="3976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5" name="任意多边形: 形状 1404" descr="5843c4e1-f413-47b1-9b04-3642147ddd73"/>
                <p:cNvSpPr/>
                <p:nvPr/>
              </p:nvSpPr>
              <p:spPr>
                <a:xfrm flipH="1">
                  <a:off x="10170014" y="881570"/>
                  <a:ext cx="103459" cy="134178"/>
                </a:xfrm>
                <a:custGeom>
                  <a:avLst/>
                  <a:gdLst>
                    <a:gd name="connsiteX0" fmla="*/ 3976 w 103459"/>
                    <a:gd name="connsiteY0" fmla="*/ 724 h 134178"/>
                    <a:gd name="connsiteX1" fmla="*/ 682 w 103459"/>
                    <a:gd name="connsiteY1" fmla="*/ 724 h 134178"/>
                    <a:gd name="connsiteX2" fmla="*/ 2328 w 103459"/>
                    <a:gd name="connsiteY2" fmla="*/ 3978 h 134178"/>
                    <a:gd name="connsiteX3" fmla="*/ 23736 w 103459"/>
                    <a:gd name="connsiteY3" fmla="*/ 16998 h 134178"/>
                    <a:gd name="connsiteX4" fmla="*/ 41850 w 103459"/>
                    <a:gd name="connsiteY4" fmla="*/ 33274 h 134178"/>
                    <a:gd name="connsiteX5" fmla="*/ 51730 w 103459"/>
                    <a:gd name="connsiteY5" fmla="*/ 43038 h 134178"/>
                    <a:gd name="connsiteX6" fmla="*/ 59963 w 103459"/>
                    <a:gd name="connsiteY6" fmla="*/ 54431 h 134178"/>
                    <a:gd name="connsiteX7" fmla="*/ 76431 w 103459"/>
                    <a:gd name="connsiteY7" fmla="*/ 77215 h 134178"/>
                    <a:gd name="connsiteX8" fmla="*/ 83017 w 103459"/>
                    <a:gd name="connsiteY8" fmla="*/ 88608 h 134178"/>
                    <a:gd name="connsiteX9" fmla="*/ 86311 w 103459"/>
                    <a:gd name="connsiteY9" fmla="*/ 100001 h 134178"/>
                    <a:gd name="connsiteX10" fmla="*/ 94543 w 103459"/>
                    <a:gd name="connsiteY10" fmla="*/ 122785 h 134178"/>
                    <a:gd name="connsiteX11" fmla="*/ 101131 w 103459"/>
                    <a:gd name="connsiteY11" fmla="*/ 134178 h 134178"/>
                    <a:gd name="connsiteX12" fmla="*/ 102777 w 103459"/>
                    <a:gd name="connsiteY12" fmla="*/ 122785 h 134178"/>
                    <a:gd name="connsiteX13" fmla="*/ 96190 w 103459"/>
                    <a:gd name="connsiteY13" fmla="*/ 98373 h 134178"/>
                    <a:gd name="connsiteX14" fmla="*/ 92897 w 103459"/>
                    <a:gd name="connsiteY14" fmla="*/ 86981 h 134178"/>
                    <a:gd name="connsiteX15" fmla="*/ 86311 w 103459"/>
                    <a:gd name="connsiteY15" fmla="*/ 75588 h 134178"/>
                    <a:gd name="connsiteX16" fmla="*/ 69843 w 103459"/>
                    <a:gd name="connsiteY16" fmla="*/ 49548 h 134178"/>
                    <a:gd name="connsiteX17" fmla="*/ 58316 w 103459"/>
                    <a:gd name="connsiteY17" fmla="*/ 38155 h 134178"/>
                    <a:gd name="connsiteX18" fmla="*/ 48436 w 103459"/>
                    <a:gd name="connsiteY18" fmla="*/ 28391 h 134178"/>
                    <a:gd name="connsiteX19" fmla="*/ 27030 w 103459"/>
                    <a:gd name="connsiteY19" fmla="*/ 12115 h 134178"/>
                    <a:gd name="connsiteX20" fmla="*/ 3976 w 103459"/>
                    <a:gd name="connsiteY20" fmla="*/ 724 h 13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3459" h="134178">
                      <a:moveTo>
                        <a:pt x="3976" y="724"/>
                      </a:moveTo>
                      <a:cubicBezTo>
                        <a:pt x="2328" y="-904"/>
                        <a:pt x="682" y="724"/>
                        <a:pt x="682" y="724"/>
                      </a:cubicBezTo>
                      <a:cubicBezTo>
                        <a:pt x="-965" y="724"/>
                        <a:pt x="682" y="2351"/>
                        <a:pt x="2328" y="3978"/>
                      </a:cubicBezTo>
                      <a:cubicBezTo>
                        <a:pt x="13855" y="10488"/>
                        <a:pt x="12208" y="8861"/>
                        <a:pt x="23736" y="16998"/>
                      </a:cubicBezTo>
                      <a:cubicBezTo>
                        <a:pt x="30323" y="21881"/>
                        <a:pt x="35263" y="26764"/>
                        <a:pt x="41850" y="33274"/>
                      </a:cubicBezTo>
                      <a:cubicBezTo>
                        <a:pt x="45143" y="36528"/>
                        <a:pt x="48436" y="39784"/>
                        <a:pt x="51730" y="43038"/>
                      </a:cubicBezTo>
                      <a:cubicBezTo>
                        <a:pt x="55023" y="46294"/>
                        <a:pt x="56670" y="51175"/>
                        <a:pt x="59963" y="54431"/>
                      </a:cubicBezTo>
                      <a:cubicBezTo>
                        <a:pt x="66550" y="62568"/>
                        <a:pt x="73136" y="70705"/>
                        <a:pt x="76431" y="77215"/>
                      </a:cubicBezTo>
                      <a:cubicBezTo>
                        <a:pt x="78077" y="80471"/>
                        <a:pt x="81370" y="85353"/>
                        <a:pt x="83017" y="88608"/>
                      </a:cubicBezTo>
                      <a:cubicBezTo>
                        <a:pt x="84663" y="91863"/>
                        <a:pt x="84663" y="96745"/>
                        <a:pt x="86311" y="100001"/>
                      </a:cubicBezTo>
                      <a:cubicBezTo>
                        <a:pt x="91251" y="113021"/>
                        <a:pt x="91251" y="111393"/>
                        <a:pt x="94543" y="122785"/>
                      </a:cubicBezTo>
                      <a:cubicBezTo>
                        <a:pt x="97837" y="127668"/>
                        <a:pt x="99484" y="134178"/>
                        <a:pt x="101131" y="134178"/>
                      </a:cubicBezTo>
                      <a:cubicBezTo>
                        <a:pt x="102777" y="134178"/>
                        <a:pt x="104424" y="129296"/>
                        <a:pt x="102777" y="122785"/>
                      </a:cubicBezTo>
                      <a:cubicBezTo>
                        <a:pt x="101131" y="109765"/>
                        <a:pt x="101131" y="113021"/>
                        <a:pt x="96190" y="98373"/>
                      </a:cubicBezTo>
                      <a:cubicBezTo>
                        <a:pt x="94543" y="95118"/>
                        <a:pt x="94543" y="90235"/>
                        <a:pt x="92897" y="86981"/>
                      </a:cubicBezTo>
                      <a:cubicBezTo>
                        <a:pt x="91251" y="82098"/>
                        <a:pt x="87957" y="78843"/>
                        <a:pt x="86311" y="75588"/>
                      </a:cubicBezTo>
                      <a:cubicBezTo>
                        <a:pt x="81370" y="67451"/>
                        <a:pt x="76431" y="57685"/>
                        <a:pt x="69843" y="49548"/>
                      </a:cubicBezTo>
                      <a:cubicBezTo>
                        <a:pt x="66550" y="46294"/>
                        <a:pt x="63257" y="43038"/>
                        <a:pt x="58316" y="38155"/>
                      </a:cubicBezTo>
                      <a:cubicBezTo>
                        <a:pt x="55023" y="34901"/>
                        <a:pt x="51730" y="31645"/>
                        <a:pt x="48436" y="28391"/>
                      </a:cubicBezTo>
                      <a:cubicBezTo>
                        <a:pt x="41850" y="21881"/>
                        <a:pt x="33616" y="16998"/>
                        <a:pt x="27030" y="12115"/>
                      </a:cubicBezTo>
                      <a:cubicBezTo>
                        <a:pt x="13855" y="3978"/>
                        <a:pt x="15503" y="5605"/>
                        <a:pt x="3976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6" name="任意多边形: 形状 1405" descr="323ce3f2-65c5-4271-9426-3601c9afa7a3"/>
                <p:cNvSpPr/>
                <p:nvPr/>
              </p:nvSpPr>
              <p:spPr>
                <a:xfrm flipH="1">
                  <a:off x="10309430" y="880667"/>
                  <a:ext cx="29228" cy="88523"/>
                </a:xfrm>
                <a:custGeom>
                  <a:avLst/>
                  <a:gdLst>
                    <a:gd name="connsiteX0" fmla="*/ 1647 w 29228"/>
                    <a:gd name="connsiteY0" fmla="*/ 0 h 88523"/>
                    <a:gd name="connsiteX1" fmla="*/ 0 w 29228"/>
                    <a:gd name="connsiteY1" fmla="*/ 1627 h 88523"/>
                    <a:gd name="connsiteX2" fmla="*/ 0 w 29228"/>
                    <a:gd name="connsiteY2" fmla="*/ 14647 h 88523"/>
                    <a:gd name="connsiteX3" fmla="*/ 0 w 29228"/>
                    <a:gd name="connsiteY3" fmla="*/ 29295 h 88523"/>
                    <a:gd name="connsiteX4" fmla="*/ 1647 w 29228"/>
                    <a:gd name="connsiteY4" fmla="*/ 37433 h 88523"/>
                    <a:gd name="connsiteX5" fmla="*/ 3293 w 29228"/>
                    <a:gd name="connsiteY5" fmla="*/ 45571 h 88523"/>
                    <a:gd name="connsiteX6" fmla="*/ 9880 w 29228"/>
                    <a:gd name="connsiteY6" fmla="*/ 60218 h 88523"/>
                    <a:gd name="connsiteX7" fmla="*/ 13173 w 29228"/>
                    <a:gd name="connsiteY7" fmla="*/ 66728 h 88523"/>
                    <a:gd name="connsiteX8" fmla="*/ 14820 w 29228"/>
                    <a:gd name="connsiteY8" fmla="*/ 73238 h 88523"/>
                    <a:gd name="connsiteX9" fmla="*/ 23054 w 29228"/>
                    <a:gd name="connsiteY9" fmla="*/ 84631 h 88523"/>
                    <a:gd name="connsiteX10" fmla="*/ 27993 w 29228"/>
                    <a:gd name="connsiteY10" fmla="*/ 87885 h 88523"/>
                    <a:gd name="connsiteX11" fmla="*/ 27993 w 29228"/>
                    <a:gd name="connsiteY11" fmla="*/ 81375 h 88523"/>
                    <a:gd name="connsiteX12" fmla="*/ 21406 w 29228"/>
                    <a:gd name="connsiteY12" fmla="*/ 69982 h 88523"/>
                    <a:gd name="connsiteX13" fmla="*/ 19759 w 29228"/>
                    <a:gd name="connsiteY13" fmla="*/ 63472 h 88523"/>
                    <a:gd name="connsiteX14" fmla="*/ 16467 w 29228"/>
                    <a:gd name="connsiteY14" fmla="*/ 56962 h 88523"/>
                    <a:gd name="connsiteX15" fmla="*/ 11527 w 29228"/>
                    <a:gd name="connsiteY15" fmla="*/ 42315 h 88523"/>
                    <a:gd name="connsiteX16" fmla="*/ 8234 w 29228"/>
                    <a:gd name="connsiteY16" fmla="*/ 35805 h 88523"/>
                    <a:gd name="connsiteX17" fmla="*/ 6586 w 29228"/>
                    <a:gd name="connsiteY17" fmla="*/ 27668 h 88523"/>
                    <a:gd name="connsiteX18" fmla="*/ 4940 w 29228"/>
                    <a:gd name="connsiteY18" fmla="*/ 14647 h 88523"/>
                    <a:gd name="connsiteX19" fmla="*/ 3293 w 29228"/>
                    <a:gd name="connsiteY19" fmla="*/ 1627 h 88523"/>
                    <a:gd name="connsiteX20" fmla="*/ 1647 w 29228"/>
                    <a:gd name="connsiteY20" fmla="*/ 0 h 88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227" h="88523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8137"/>
                        <a:pt x="0" y="6510"/>
                        <a:pt x="0" y="14647"/>
                      </a:cubicBezTo>
                      <a:cubicBezTo>
                        <a:pt x="0" y="19530"/>
                        <a:pt x="0" y="22785"/>
                        <a:pt x="0" y="29295"/>
                      </a:cubicBezTo>
                      <a:cubicBezTo>
                        <a:pt x="0" y="32550"/>
                        <a:pt x="1647" y="34178"/>
                        <a:pt x="1647" y="37433"/>
                      </a:cubicBezTo>
                      <a:cubicBezTo>
                        <a:pt x="1647" y="40688"/>
                        <a:pt x="1647" y="42315"/>
                        <a:pt x="3293" y="45571"/>
                      </a:cubicBezTo>
                      <a:cubicBezTo>
                        <a:pt x="4940" y="50453"/>
                        <a:pt x="8234" y="55335"/>
                        <a:pt x="9880" y="60218"/>
                      </a:cubicBezTo>
                      <a:cubicBezTo>
                        <a:pt x="11527" y="61845"/>
                        <a:pt x="11527" y="65101"/>
                        <a:pt x="13173" y="66728"/>
                      </a:cubicBezTo>
                      <a:cubicBezTo>
                        <a:pt x="14820" y="68355"/>
                        <a:pt x="14820" y="71611"/>
                        <a:pt x="14820" y="73238"/>
                      </a:cubicBezTo>
                      <a:cubicBezTo>
                        <a:pt x="19759" y="79748"/>
                        <a:pt x="19759" y="78121"/>
                        <a:pt x="23054" y="84631"/>
                      </a:cubicBezTo>
                      <a:cubicBezTo>
                        <a:pt x="24700" y="87885"/>
                        <a:pt x="26347" y="89513"/>
                        <a:pt x="27993" y="87885"/>
                      </a:cubicBezTo>
                      <a:cubicBezTo>
                        <a:pt x="29640" y="87885"/>
                        <a:pt x="29640" y="83003"/>
                        <a:pt x="27993" y="81375"/>
                      </a:cubicBezTo>
                      <a:cubicBezTo>
                        <a:pt x="24700" y="74865"/>
                        <a:pt x="24700" y="76493"/>
                        <a:pt x="21406" y="69982"/>
                      </a:cubicBezTo>
                      <a:cubicBezTo>
                        <a:pt x="19759" y="68355"/>
                        <a:pt x="19759" y="66728"/>
                        <a:pt x="19759" y="63472"/>
                      </a:cubicBezTo>
                      <a:cubicBezTo>
                        <a:pt x="18113" y="61845"/>
                        <a:pt x="16467" y="60218"/>
                        <a:pt x="16467" y="56962"/>
                      </a:cubicBezTo>
                      <a:cubicBezTo>
                        <a:pt x="14820" y="52081"/>
                        <a:pt x="13173" y="47198"/>
                        <a:pt x="11527" y="42315"/>
                      </a:cubicBezTo>
                      <a:cubicBezTo>
                        <a:pt x="9880" y="39060"/>
                        <a:pt x="8234" y="37433"/>
                        <a:pt x="8234" y="35805"/>
                      </a:cubicBezTo>
                      <a:cubicBezTo>
                        <a:pt x="8234" y="32550"/>
                        <a:pt x="6586" y="30923"/>
                        <a:pt x="6586" y="27668"/>
                      </a:cubicBezTo>
                      <a:cubicBezTo>
                        <a:pt x="4940" y="22785"/>
                        <a:pt x="4940" y="17903"/>
                        <a:pt x="4940" y="14647"/>
                      </a:cubicBezTo>
                      <a:cubicBezTo>
                        <a:pt x="3293" y="6510"/>
                        <a:pt x="3293" y="8137"/>
                        <a:pt x="3293" y="1627"/>
                      </a:cubicBezTo>
                      <a:cubicBezTo>
                        <a:pt x="3293" y="0"/>
                        <a:pt x="1647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7" name="任意多边形: 形状 1406" descr="848f12b5-defb-4e26-90fb-3394c2ad5203"/>
                <p:cNvSpPr/>
                <p:nvPr/>
              </p:nvSpPr>
              <p:spPr>
                <a:xfrm flipH="1">
                  <a:off x="10001086" y="774880"/>
                  <a:ext cx="105389" cy="24413"/>
                </a:xfrm>
                <a:custGeom>
                  <a:avLst/>
                  <a:gdLst>
                    <a:gd name="connsiteX0" fmla="*/ 1646 w 105389"/>
                    <a:gd name="connsiteY0" fmla="*/ 0 h 24413"/>
                    <a:gd name="connsiteX1" fmla="*/ 0 w 105389"/>
                    <a:gd name="connsiteY1" fmla="*/ 1627 h 24413"/>
                    <a:gd name="connsiteX2" fmla="*/ 1646 w 105389"/>
                    <a:gd name="connsiteY2" fmla="*/ 3255 h 24413"/>
                    <a:gd name="connsiteX3" fmla="*/ 16467 w 105389"/>
                    <a:gd name="connsiteY3" fmla="*/ 9765 h 24413"/>
                    <a:gd name="connsiteX4" fmla="*/ 31288 w 105389"/>
                    <a:gd name="connsiteY4" fmla="*/ 16275 h 24413"/>
                    <a:gd name="connsiteX5" fmla="*/ 41168 w 105389"/>
                    <a:gd name="connsiteY5" fmla="*/ 17903 h 24413"/>
                    <a:gd name="connsiteX6" fmla="*/ 49401 w 105389"/>
                    <a:gd name="connsiteY6" fmla="*/ 21158 h 24413"/>
                    <a:gd name="connsiteX7" fmla="*/ 69161 w 105389"/>
                    <a:gd name="connsiteY7" fmla="*/ 22785 h 24413"/>
                    <a:gd name="connsiteX8" fmla="*/ 77395 w 105389"/>
                    <a:gd name="connsiteY8" fmla="*/ 22785 h 24413"/>
                    <a:gd name="connsiteX9" fmla="*/ 85628 w 105389"/>
                    <a:gd name="connsiteY9" fmla="*/ 24413 h 24413"/>
                    <a:gd name="connsiteX10" fmla="*/ 102095 w 105389"/>
                    <a:gd name="connsiteY10" fmla="*/ 22785 h 24413"/>
                    <a:gd name="connsiteX11" fmla="*/ 105389 w 105389"/>
                    <a:gd name="connsiteY11" fmla="*/ 17903 h 24413"/>
                    <a:gd name="connsiteX12" fmla="*/ 98803 w 105389"/>
                    <a:gd name="connsiteY12" fmla="*/ 14648 h 24413"/>
                    <a:gd name="connsiteX13" fmla="*/ 83981 w 105389"/>
                    <a:gd name="connsiteY13" fmla="*/ 14648 h 24413"/>
                    <a:gd name="connsiteX14" fmla="*/ 75747 w 105389"/>
                    <a:gd name="connsiteY14" fmla="*/ 13020 h 24413"/>
                    <a:gd name="connsiteX15" fmla="*/ 67515 w 105389"/>
                    <a:gd name="connsiteY15" fmla="*/ 13020 h 24413"/>
                    <a:gd name="connsiteX16" fmla="*/ 49401 w 105389"/>
                    <a:gd name="connsiteY16" fmla="*/ 9765 h 24413"/>
                    <a:gd name="connsiteX17" fmla="*/ 39520 w 105389"/>
                    <a:gd name="connsiteY17" fmla="*/ 9765 h 24413"/>
                    <a:gd name="connsiteX18" fmla="*/ 31288 w 105389"/>
                    <a:gd name="connsiteY18" fmla="*/ 8137 h 24413"/>
                    <a:gd name="connsiteX19" fmla="*/ 16467 w 105389"/>
                    <a:gd name="connsiteY19" fmla="*/ 3255 h 24413"/>
                    <a:gd name="connsiteX20" fmla="*/ 1646 w 105389"/>
                    <a:gd name="connsiteY20" fmla="*/ 0 h 2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389" h="24413">
                      <a:moveTo>
                        <a:pt x="1646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1627"/>
                        <a:pt x="0" y="3255"/>
                        <a:pt x="1646" y="3255"/>
                      </a:cubicBezTo>
                      <a:cubicBezTo>
                        <a:pt x="8234" y="6510"/>
                        <a:pt x="8234" y="4883"/>
                        <a:pt x="16467" y="9765"/>
                      </a:cubicBezTo>
                      <a:cubicBezTo>
                        <a:pt x="21407" y="11393"/>
                        <a:pt x="26347" y="14648"/>
                        <a:pt x="31288" y="16275"/>
                      </a:cubicBezTo>
                      <a:cubicBezTo>
                        <a:pt x="34580" y="16275"/>
                        <a:pt x="37874" y="17903"/>
                        <a:pt x="41168" y="17903"/>
                      </a:cubicBezTo>
                      <a:cubicBezTo>
                        <a:pt x="44461" y="17903"/>
                        <a:pt x="47754" y="21158"/>
                        <a:pt x="49401" y="21158"/>
                      </a:cubicBezTo>
                      <a:cubicBezTo>
                        <a:pt x="55988" y="22785"/>
                        <a:pt x="62574" y="22785"/>
                        <a:pt x="69161" y="22785"/>
                      </a:cubicBezTo>
                      <a:cubicBezTo>
                        <a:pt x="72455" y="22785"/>
                        <a:pt x="74101" y="22785"/>
                        <a:pt x="77395" y="22785"/>
                      </a:cubicBezTo>
                      <a:cubicBezTo>
                        <a:pt x="80688" y="22785"/>
                        <a:pt x="82335" y="24413"/>
                        <a:pt x="85628" y="24413"/>
                      </a:cubicBezTo>
                      <a:cubicBezTo>
                        <a:pt x="95508" y="24413"/>
                        <a:pt x="93862" y="22785"/>
                        <a:pt x="102095" y="22785"/>
                      </a:cubicBezTo>
                      <a:cubicBezTo>
                        <a:pt x="100449" y="21158"/>
                        <a:pt x="105389" y="19530"/>
                        <a:pt x="105389" y="17903"/>
                      </a:cubicBezTo>
                      <a:cubicBezTo>
                        <a:pt x="105389" y="16275"/>
                        <a:pt x="102095" y="14648"/>
                        <a:pt x="98803" y="14648"/>
                      </a:cubicBezTo>
                      <a:cubicBezTo>
                        <a:pt x="90569" y="14648"/>
                        <a:pt x="92215" y="14648"/>
                        <a:pt x="83981" y="14648"/>
                      </a:cubicBezTo>
                      <a:cubicBezTo>
                        <a:pt x="82335" y="14648"/>
                        <a:pt x="79042" y="13020"/>
                        <a:pt x="75747" y="13020"/>
                      </a:cubicBezTo>
                      <a:cubicBezTo>
                        <a:pt x="72455" y="13020"/>
                        <a:pt x="70808" y="13020"/>
                        <a:pt x="67515" y="13020"/>
                      </a:cubicBezTo>
                      <a:cubicBezTo>
                        <a:pt x="60927" y="13020"/>
                        <a:pt x="55988" y="9765"/>
                        <a:pt x="49401" y="9765"/>
                      </a:cubicBezTo>
                      <a:cubicBezTo>
                        <a:pt x="46108" y="9765"/>
                        <a:pt x="42814" y="9765"/>
                        <a:pt x="39520" y="9765"/>
                      </a:cubicBezTo>
                      <a:cubicBezTo>
                        <a:pt x="36227" y="9765"/>
                        <a:pt x="32934" y="8137"/>
                        <a:pt x="31288" y="8137"/>
                      </a:cubicBezTo>
                      <a:cubicBezTo>
                        <a:pt x="26347" y="6510"/>
                        <a:pt x="19760" y="4883"/>
                        <a:pt x="16467" y="3255"/>
                      </a:cubicBezTo>
                      <a:cubicBezTo>
                        <a:pt x="8234" y="1627"/>
                        <a:pt x="8234" y="1627"/>
                        <a:pt x="164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8" name="任意多边形: 形状 1407" descr="76e1a6a1-2b9c-42df-815c-39b1ce8b05e1"/>
                <p:cNvSpPr/>
                <p:nvPr/>
              </p:nvSpPr>
              <p:spPr>
                <a:xfrm flipH="1">
                  <a:off x="10035665" y="817193"/>
                  <a:ext cx="99534" cy="25136"/>
                </a:xfrm>
                <a:custGeom>
                  <a:avLst/>
                  <a:gdLst>
                    <a:gd name="connsiteX0" fmla="*/ 2379 w 99534"/>
                    <a:gd name="connsiteY0" fmla="*/ 0 h 25136"/>
                    <a:gd name="connsiteX1" fmla="*/ 732 w 99534"/>
                    <a:gd name="connsiteY1" fmla="*/ 0 h 25136"/>
                    <a:gd name="connsiteX2" fmla="*/ 732 w 99534"/>
                    <a:gd name="connsiteY2" fmla="*/ 1627 h 25136"/>
                    <a:gd name="connsiteX3" fmla="*/ 13905 w 99534"/>
                    <a:gd name="connsiteY3" fmla="*/ 9764 h 25136"/>
                    <a:gd name="connsiteX4" fmla="*/ 27079 w 99534"/>
                    <a:gd name="connsiteY4" fmla="*/ 17903 h 25136"/>
                    <a:gd name="connsiteX5" fmla="*/ 35313 w 99534"/>
                    <a:gd name="connsiteY5" fmla="*/ 19530 h 25136"/>
                    <a:gd name="connsiteX6" fmla="*/ 43546 w 99534"/>
                    <a:gd name="connsiteY6" fmla="*/ 22784 h 25136"/>
                    <a:gd name="connsiteX7" fmla="*/ 61660 w 99534"/>
                    <a:gd name="connsiteY7" fmla="*/ 24413 h 25136"/>
                    <a:gd name="connsiteX8" fmla="*/ 69894 w 99534"/>
                    <a:gd name="connsiteY8" fmla="*/ 24413 h 25136"/>
                    <a:gd name="connsiteX9" fmla="*/ 78127 w 99534"/>
                    <a:gd name="connsiteY9" fmla="*/ 24413 h 25136"/>
                    <a:gd name="connsiteX10" fmla="*/ 92948 w 99534"/>
                    <a:gd name="connsiteY10" fmla="*/ 21157 h 25136"/>
                    <a:gd name="connsiteX11" fmla="*/ 99534 w 99534"/>
                    <a:gd name="connsiteY11" fmla="*/ 17903 h 25136"/>
                    <a:gd name="connsiteX12" fmla="*/ 91300 w 99534"/>
                    <a:gd name="connsiteY12" fmla="*/ 16274 h 25136"/>
                    <a:gd name="connsiteX13" fmla="*/ 76480 w 99534"/>
                    <a:gd name="connsiteY13" fmla="*/ 17903 h 25136"/>
                    <a:gd name="connsiteX14" fmla="*/ 69894 w 99534"/>
                    <a:gd name="connsiteY14" fmla="*/ 17903 h 25136"/>
                    <a:gd name="connsiteX15" fmla="*/ 61660 w 99534"/>
                    <a:gd name="connsiteY15" fmla="*/ 19530 h 25136"/>
                    <a:gd name="connsiteX16" fmla="*/ 45193 w 99534"/>
                    <a:gd name="connsiteY16" fmla="*/ 16274 h 25136"/>
                    <a:gd name="connsiteX17" fmla="*/ 36960 w 99534"/>
                    <a:gd name="connsiteY17" fmla="*/ 16274 h 25136"/>
                    <a:gd name="connsiteX18" fmla="*/ 28726 w 99534"/>
                    <a:gd name="connsiteY18" fmla="*/ 13020 h 25136"/>
                    <a:gd name="connsiteX19" fmla="*/ 15552 w 99534"/>
                    <a:gd name="connsiteY19" fmla="*/ 6510 h 25136"/>
                    <a:gd name="connsiteX20" fmla="*/ 2379 w 99534"/>
                    <a:gd name="connsiteY20" fmla="*/ 0 h 2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9534" h="25136">
                      <a:moveTo>
                        <a:pt x="2379" y="0"/>
                      </a:moveTo>
                      <a:cubicBezTo>
                        <a:pt x="732" y="0"/>
                        <a:pt x="732" y="0"/>
                        <a:pt x="732" y="0"/>
                      </a:cubicBezTo>
                      <a:cubicBezTo>
                        <a:pt x="-915" y="0"/>
                        <a:pt x="732" y="1627"/>
                        <a:pt x="732" y="1627"/>
                      </a:cubicBezTo>
                      <a:cubicBezTo>
                        <a:pt x="7318" y="6510"/>
                        <a:pt x="5672" y="4883"/>
                        <a:pt x="13905" y="9764"/>
                      </a:cubicBezTo>
                      <a:cubicBezTo>
                        <a:pt x="17199" y="11393"/>
                        <a:pt x="22139" y="14647"/>
                        <a:pt x="27079" y="17903"/>
                      </a:cubicBezTo>
                      <a:cubicBezTo>
                        <a:pt x="30372" y="19530"/>
                        <a:pt x="32020" y="19530"/>
                        <a:pt x="35313" y="19530"/>
                      </a:cubicBezTo>
                      <a:cubicBezTo>
                        <a:pt x="38606" y="21157"/>
                        <a:pt x="40252" y="22784"/>
                        <a:pt x="43546" y="22784"/>
                      </a:cubicBezTo>
                      <a:cubicBezTo>
                        <a:pt x="50133" y="24413"/>
                        <a:pt x="56720" y="24413"/>
                        <a:pt x="61660" y="24413"/>
                      </a:cubicBezTo>
                      <a:cubicBezTo>
                        <a:pt x="64953" y="24413"/>
                        <a:pt x="66599" y="24413"/>
                        <a:pt x="69894" y="24413"/>
                      </a:cubicBezTo>
                      <a:cubicBezTo>
                        <a:pt x="73187" y="24413"/>
                        <a:pt x="74833" y="26040"/>
                        <a:pt x="78127" y="24413"/>
                      </a:cubicBezTo>
                      <a:cubicBezTo>
                        <a:pt x="88007" y="22784"/>
                        <a:pt x="84714" y="22784"/>
                        <a:pt x="92948" y="21157"/>
                      </a:cubicBezTo>
                      <a:cubicBezTo>
                        <a:pt x="96240" y="21157"/>
                        <a:pt x="99534" y="19530"/>
                        <a:pt x="99534" y="17903"/>
                      </a:cubicBezTo>
                      <a:cubicBezTo>
                        <a:pt x="99534" y="16274"/>
                        <a:pt x="96240" y="14647"/>
                        <a:pt x="91300" y="16274"/>
                      </a:cubicBezTo>
                      <a:cubicBezTo>
                        <a:pt x="84714" y="17903"/>
                        <a:pt x="86360" y="16274"/>
                        <a:pt x="76480" y="17903"/>
                      </a:cubicBezTo>
                      <a:cubicBezTo>
                        <a:pt x="74833" y="17903"/>
                        <a:pt x="71540" y="17903"/>
                        <a:pt x="69894" y="17903"/>
                      </a:cubicBezTo>
                      <a:cubicBezTo>
                        <a:pt x="68246" y="17903"/>
                        <a:pt x="64953" y="19530"/>
                        <a:pt x="61660" y="19530"/>
                      </a:cubicBezTo>
                      <a:cubicBezTo>
                        <a:pt x="56720" y="19530"/>
                        <a:pt x="50133" y="17903"/>
                        <a:pt x="45193" y="16274"/>
                      </a:cubicBezTo>
                      <a:cubicBezTo>
                        <a:pt x="41899" y="16274"/>
                        <a:pt x="38606" y="16274"/>
                        <a:pt x="36960" y="16274"/>
                      </a:cubicBezTo>
                      <a:cubicBezTo>
                        <a:pt x="33666" y="16274"/>
                        <a:pt x="32020" y="14647"/>
                        <a:pt x="28726" y="13020"/>
                      </a:cubicBezTo>
                      <a:cubicBezTo>
                        <a:pt x="23786" y="11393"/>
                        <a:pt x="18845" y="9764"/>
                        <a:pt x="15552" y="6510"/>
                      </a:cubicBezTo>
                      <a:cubicBezTo>
                        <a:pt x="7318" y="3254"/>
                        <a:pt x="8966" y="3254"/>
                        <a:pt x="2379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09" name="任意多边形: 形状 1408" descr="e719e0bb-d9cd-4894-bdca-72baa40d4773"/>
                <p:cNvSpPr/>
                <p:nvPr/>
              </p:nvSpPr>
              <p:spPr>
                <a:xfrm flipH="1">
                  <a:off x="10014259" y="786273"/>
                  <a:ext cx="178925" cy="73237"/>
                </a:xfrm>
                <a:custGeom>
                  <a:avLst/>
                  <a:gdLst>
                    <a:gd name="connsiteX0" fmla="*/ 1081 w 178925"/>
                    <a:gd name="connsiteY0" fmla="*/ 0 h 73237"/>
                    <a:gd name="connsiteX1" fmla="*/ 2728 w 178925"/>
                    <a:gd name="connsiteY1" fmla="*/ 3255 h 73237"/>
                    <a:gd name="connsiteX2" fmla="*/ 10962 w 178925"/>
                    <a:gd name="connsiteY2" fmla="*/ 14647 h 73237"/>
                    <a:gd name="connsiteX3" fmla="*/ 22488 w 178925"/>
                    <a:gd name="connsiteY3" fmla="*/ 26040 h 73237"/>
                    <a:gd name="connsiteX4" fmla="*/ 45543 w 178925"/>
                    <a:gd name="connsiteY4" fmla="*/ 45570 h 73237"/>
                    <a:gd name="connsiteX5" fmla="*/ 60363 w 178925"/>
                    <a:gd name="connsiteY5" fmla="*/ 53707 h 73237"/>
                    <a:gd name="connsiteX6" fmla="*/ 76830 w 178925"/>
                    <a:gd name="connsiteY6" fmla="*/ 61845 h 73237"/>
                    <a:gd name="connsiteX7" fmla="*/ 111411 w 178925"/>
                    <a:gd name="connsiteY7" fmla="*/ 69982 h 73237"/>
                    <a:gd name="connsiteX8" fmla="*/ 127878 w 178925"/>
                    <a:gd name="connsiteY8" fmla="*/ 71610 h 73237"/>
                    <a:gd name="connsiteX9" fmla="*/ 142698 w 178925"/>
                    <a:gd name="connsiteY9" fmla="*/ 73237 h 73237"/>
                    <a:gd name="connsiteX10" fmla="*/ 172339 w 178925"/>
                    <a:gd name="connsiteY10" fmla="*/ 66727 h 73237"/>
                    <a:gd name="connsiteX11" fmla="*/ 178925 w 178925"/>
                    <a:gd name="connsiteY11" fmla="*/ 56963 h 73237"/>
                    <a:gd name="connsiteX12" fmla="*/ 165751 w 178925"/>
                    <a:gd name="connsiteY12" fmla="*/ 56963 h 73237"/>
                    <a:gd name="connsiteX13" fmla="*/ 137758 w 178925"/>
                    <a:gd name="connsiteY13" fmla="*/ 60217 h 73237"/>
                    <a:gd name="connsiteX14" fmla="*/ 124584 w 178925"/>
                    <a:gd name="connsiteY14" fmla="*/ 60217 h 73237"/>
                    <a:gd name="connsiteX15" fmla="*/ 109763 w 178925"/>
                    <a:gd name="connsiteY15" fmla="*/ 60217 h 73237"/>
                    <a:gd name="connsiteX16" fmla="*/ 78477 w 178925"/>
                    <a:gd name="connsiteY16" fmla="*/ 52080 h 73237"/>
                    <a:gd name="connsiteX17" fmla="*/ 62009 w 178925"/>
                    <a:gd name="connsiteY17" fmla="*/ 47197 h 73237"/>
                    <a:gd name="connsiteX18" fmla="*/ 47189 w 178925"/>
                    <a:gd name="connsiteY18" fmla="*/ 39060 h 73237"/>
                    <a:gd name="connsiteX19" fmla="*/ 24135 w 178925"/>
                    <a:gd name="connsiteY19" fmla="*/ 21157 h 73237"/>
                    <a:gd name="connsiteX20" fmla="*/ 12608 w 178925"/>
                    <a:gd name="connsiteY20" fmla="*/ 11393 h 73237"/>
                    <a:gd name="connsiteX21" fmla="*/ 4376 w 178925"/>
                    <a:gd name="connsiteY21" fmla="*/ 1627 h 73237"/>
                    <a:gd name="connsiteX22" fmla="*/ 1081 w 178925"/>
                    <a:gd name="connsiteY22" fmla="*/ 0 h 73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78925" h="73237">
                      <a:moveTo>
                        <a:pt x="1081" y="0"/>
                      </a:moveTo>
                      <a:cubicBezTo>
                        <a:pt x="-565" y="0"/>
                        <a:pt x="-565" y="1627"/>
                        <a:pt x="2728" y="3255"/>
                      </a:cubicBezTo>
                      <a:cubicBezTo>
                        <a:pt x="6022" y="9765"/>
                        <a:pt x="9315" y="11393"/>
                        <a:pt x="10962" y="14647"/>
                      </a:cubicBezTo>
                      <a:cubicBezTo>
                        <a:pt x="12608" y="16274"/>
                        <a:pt x="15902" y="19530"/>
                        <a:pt x="22488" y="26040"/>
                      </a:cubicBezTo>
                      <a:cubicBezTo>
                        <a:pt x="29076" y="32550"/>
                        <a:pt x="35662" y="39060"/>
                        <a:pt x="45543" y="45570"/>
                      </a:cubicBezTo>
                      <a:cubicBezTo>
                        <a:pt x="50482" y="48825"/>
                        <a:pt x="55423" y="50453"/>
                        <a:pt x="60363" y="53707"/>
                      </a:cubicBezTo>
                      <a:cubicBezTo>
                        <a:pt x="65303" y="56963"/>
                        <a:pt x="70243" y="60217"/>
                        <a:pt x="76830" y="61845"/>
                      </a:cubicBezTo>
                      <a:cubicBezTo>
                        <a:pt x="88357" y="66727"/>
                        <a:pt x="99884" y="68354"/>
                        <a:pt x="111411" y="69982"/>
                      </a:cubicBezTo>
                      <a:cubicBezTo>
                        <a:pt x="116351" y="69982"/>
                        <a:pt x="121290" y="71610"/>
                        <a:pt x="127878" y="71610"/>
                      </a:cubicBezTo>
                      <a:cubicBezTo>
                        <a:pt x="132817" y="71610"/>
                        <a:pt x="137758" y="73237"/>
                        <a:pt x="142698" y="73237"/>
                      </a:cubicBezTo>
                      <a:cubicBezTo>
                        <a:pt x="160812" y="71610"/>
                        <a:pt x="157518" y="69982"/>
                        <a:pt x="172339" y="66727"/>
                      </a:cubicBezTo>
                      <a:cubicBezTo>
                        <a:pt x="172339" y="61845"/>
                        <a:pt x="178925" y="58590"/>
                        <a:pt x="178925" y="56963"/>
                      </a:cubicBezTo>
                      <a:cubicBezTo>
                        <a:pt x="178925" y="55334"/>
                        <a:pt x="172339" y="55334"/>
                        <a:pt x="165751" y="56963"/>
                      </a:cubicBezTo>
                      <a:cubicBezTo>
                        <a:pt x="152578" y="58590"/>
                        <a:pt x="154224" y="58590"/>
                        <a:pt x="137758" y="60217"/>
                      </a:cubicBezTo>
                      <a:cubicBezTo>
                        <a:pt x="132817" y="60217"/>
                        <a:pt x="129524" y="60217"/>
                        <a:pt x="124584" y="60217"/>
                      </a:cubicBezTo>
                      <a:cubicBezTo>
                        <a:pt x="119644" y="60217"/>
                        <a:pt x="114704" y="60217"/>
                        <a:pt x="109763" y="60217"/>
                      </a:cubicBezTo>
                      <a:cubicBezTo>
                        <a:pt x="99884" y="58590"/>
                        <a:pt x="88357" y="55334"/>
                        <a:pt x="78477" y="52080"/>
                      </a:cubicBezTo>
                      <a:cubicBezTo>
                        <a:pt x="73536" y="50453"/>
                        <a:pt x="66950" y="48825"/>
                        <a:pt x="62009" y="47197"/>
                      </a:cubicBezTo>
                      <a:cubicBezTo>
                        <a:pt x="57069" y="45570"/>
                        <a:pt x="52130" y="42314"/>
                        <a:pt x="47189" y="39060"/>
                      </a:cubicBezTo>
                      <a:cubicBezTo>
                        <a:pt x="38955" y="34177"/>
                        <a:pt x="30722" y="27667"/>
                        <a:pt x="24135" y="21157"/>
                      </a:cubicBezTo>
                      <a:cubicBezTo>
                        <a:pt x="17549" y="16274"/>
                        <a:pt x="15902" y="13020"/>
                        <a:pt x="12608" y="11393"/>
                      </a:cubicBezTo>
                      <a:cubicBezTo>
                        <a:pt x="10962" y="9765"/>
                        <a:pt x="7669" y="6510"/>
                        <a:pt x="4376" y="1627"/>
                      </a:cubicBezTo>
                      <a:cubicBezTo>
                        <a:pt x="2728" y="0"/>
                        <a:pt x="1081" y="0"/>
                        <a:pt x="10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0" name="任意多边形: 形状 1409" descr="61b09e7d-519c-43b7-81b6-16c981a9e44f"/>
                <p:cNvSpPr/>
                <p:nvPr/>
              </p:nvSpPr>
              <p:spPr>
                <a:xfrm flipH="1">
                  <a:off x="9622345" y="1757890"/>
                  <a:ext cx="88921" cy="24413"/>
                </a:xfrm>
                <a:custGeom>
                  <a:avLst/>
                  <a:gdLst>
                    <a:gd name="connsiteX0" fmla="*/ 1646 w 88921"/>
                    <a:gd name="connsiteY0" fmla="*/ 0 h 24413"/>
                    <a:gd name="connsiteX1" fmla="*/ 0 w 88921"/>
                    <a:gd name="connsiteY1" fmla="*/ 1627 h 24413"/>
                    <a:gd name="connsiteX2" fmla="*/ 0 w 88921"/>
                    <a:gd name="connsiteY2" fmla="*/ 3256 h 24413"/>
                    <a:gd name="connsiteX3" fmla="*/ 11527 w 88921"/>
                    <a:gd name="connsiteY3" fmla="*/ 9765 h 24413"/>
                    <a:gd name="connsiteX4" fmla="*/ 23054 w 88921"/>
                    <a:gd name="connsiteY4" fmla="*/ 16275 h 24413"/>
                    <a:gd name="connsiteX5" fmla="*/ 31288 w 88921"/>
                    <a:gd name="connsiteY5" fmla="*/ 17903 h 24413"/>
                    <a:gd name="connsiteX6" fmla="*/ 37874 w 88921"/>
                    <a:gd name="connsiteY6" fmla="*/ 21158 h 24413"/>
                    <a:gd name="connsiteX7" fmla="*/ 54340 w 88921"/>
                    <a:gd name="connsiteY7" fmla="*/ 22785 h 24413"/>
                    <a:gd name="connsiteX8" fmla="*/ 60927 w 88921"/>
                    <a:gd name="connsiteY8" fmla="*/ 22785 h 24413"/>
                    <a:gd name="connsiteX9" fmla="*/ 67514 w 88921"/>
                    <a:gd name="connsiteY9" fmla="*/ 24413 h 24413"/>
                    <a:gd name="connsiteX10" fmla="*/ 80687 w 88921"/>
                    <a:gd name="connsiteY10" fmla="*/ 22785 h 24413"/>
                    <a:gd name="connsiteX11" fmla="*/ 88921 w 88921"/>
                    <a:gd name="connsiteY11" fmla="*/ 21158 h 24413"/>
                    <a:gd name="connsiteX12" fmla="*/ 82335 w 88921"/>
                    <a:gd name="connsiteY12" fmla="*/ 17903 h 24413"/>
                    <a:gd name="connsiteX13" fmla="*/ 69160 w 88921"/>
                    <a:gd name="connsiteY13" fmla="*/ 16275 h 24413"/>
                    <a:gd name="connsiteX14" fmla="*/ 62574 w 88921"/>
                    <a:gd name="connsiteY14" fmla="*/ 14648 h 24413"/>
                    <a:gd name="connsiteX15" fmla="*/ 55987 w 88921"/>
                    <a:gd name="connsiteY15" fmla="*/ 14648 h 24413"/>
                    <a:gd name="connsiteX16" fmla="*/ 41167 w 88921"/>
                    <a:gd name="connsiteY16" fmla="*/ 11393 h 24413"/>
                    <a:gd name="connsiteX17" fmla="*/ 32934 w 88921"/>
                    <a:gd name="connsiteY17" fmla="*/ 11393 h 24413"/>
                    <a:gd name="connsiteX18" fmla="*/ 26347 w 88921"/>
                    <a:gd name="connsiteY18" fmla="*/ 9765 h 24413"/>
                    <a:gd name="connsiteX19" fmla="*/ 13173 w 88921"/>
                    <a:gd name="connsiteY19" fmla="*/ 4883 h 24413"/>
                    <a:gd name="connsiteX20" fmla="*/ 1646 w 88921"/>
                    <a:gd name="connsiteY20" fmla="*/ 0 h 24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921" h="24413">
                      <a:moveTo>
                        <a:pt x="1646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1627"/>
                        <a:pt x="0" y="3256"/>
                        <a:pt x="0" y="3256"/>
                      </a:cubicBezTo>
                      <a:cubicBezTo>
                        <a:pt x="4940" y="6510"/>
                        <a:pt x="4940" y="6510"/>
                        <a:pt x="11527" y="9765"/>
                      </a:cubicBezTo>
                      <a:cubicBezTo>
                        <a:pt x="14820" y="11393"/>
                        <a:pt x="18113" y="14648"/>
                        <a:pt x="23054" y="16275"/>
                      </a:cubicBezTo>
                      <a:cubicBezTo>
                        <a:pt x="24700" y="17903"/>
                        <a:pt x="27993" y="17903"/>
                        <a:pt x="31288" y="17903"/>
                      </a:cubicBezTo>
                      <a:cubicBezTo>
                        <a:pt x="34580" y="17903"/>
                        <a:pt x="36227" y="21158"/>
                        <a:pt x="37874" y="21158"/>
                      </a:cubicBezTo>
                      <a:cubicBezTo>
                        <a:pt x="42813" y="22785"/>
                        <a:pt x="49401" y="22785"/>
                        <a:pt x="54340" y="22785"/>
                      </a:cubicBezTo>
                      <a:cubicBezTo>
                        <a:pt x="57635" y="22785"/>
                        <a:pt x="59281" y="22785"/>
                        <a:pt x="60927" y="22785"/>
                      </a:cubicBezTo>
                      <a:cubicBezTo>
                        <a:pt x="62574" y="22785"/>
                        <a:pt x="65867" y="24413"/>
                        <a:pt x="67514" y="24413"/>
                      </a:cubicBezTo>
                      <a:cubicBezTo>
                        <a:pt x="75747" y="24413"/>
                        <a:pt x="74101" y="22785"/>
                        <a:pt x="80687" y="22785"/>
                      </a:cubicBezTo>
                      <a:cubicBezTo>
                        <a:pt x="85628" y="22785"/>
                        <a:pt x="87275" y="22785"/>
                        <a:pt x="88921" y="21158"/>
                      </a:cubicBezTo>
                      <a:cubicBezTo>
                        <a:pt x="88921" y="19530"/>
                        <a:pt x="85628" y="17903"/>
                        <a:pt x="82335" y="17903"/>
                      </a:cubicBezTo>
                      <a:cubicBezTo>
                        <a:pt x="75747" y="17903"/>
                        <a:pt x="77394" y="17903"/>
                        <a:pt x="69160" y="16275"/>
                      </a:cubicBezTo>
                      <a:cubicBezTo>
                        <a:pt x="67514" y="16275"/>
                        <a:pt x="65867" y="14648"/>
                        <a:pt x="62574" y="14648"/>
                      </a:cubicBezTo>
                      <a:cubicBezTo>
                        <a:pt x="60927" y="14648"/>
                        <a:pt x="57635" y="14648"/>
                        <a:pt x="55987" y="14648"/>
                      </a:cubicBezTo>
                      <a:cubicBezTo>
                        <a:pt x="51047" y="14648"/>
                        <a:pt x="46108" y="11393"/>
                        <a:pt x="41167" y="11393"/>
                      </a:cubicBezTo>
                      <a:cubicBezTo>
                        <a:pt x="37874" y="11393"/>
                        <a:pt x="36227" y="11393"/>
                        <a:pt x="32934" y="11393"/>
                      </a:cubicBezTo>
                      <a:cubicBezTo>
                        <a:pt x="31288" y="11393"/>
                        <a:pt x="27993" y="9765"/>
                        <a:pt x="26347" y="9765"/>
                      </a:cubicBezTo>
                      <a:cubicBezTo>
                        <a:pt x="21407" y="8137"/>
                        <a:pt x="18113" y="6510"/>
                        <a:pt x="13173" y="4883"/>
                      </a:cubicBezTo>
                      <a:cubicBezTo>
                        <a:pt x="6586" y="3256"/>
                        <a:pt x="6586" y="3256"/>
                        <a:pt x="164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1" name="任意多边形: 形状 1410" descr="e21d3ebc-1ef0-4e7d-8989-1c6de83e532d"/>
                <p:cNvSpPr/>
                <p:nvPr/>
              </p:nvSpPr>
              <p:spPr>
                <a:xfrm flipH="1">
                  <a:off x="9608526" y="1710692"/>
                  <a:ext cx="87920" cy="55335"/>
                </a:xfrm>
                <a:custGeom>
                  <a:avLst/>
                  <a:gdLst>
                    <a:gd name="connsiteX0" fmla="*/ 1647 w 87920"/>
                    <a:gd name="connsiteY0" fmla="*/ 0 h 55335"/>
                    <a:gd name="connsiteX1" fmla="*/ 0 w 87920"/>
                    <a:gd name="connsiteY1" fmla="*/ 0 h 55335"/>
                    <a:gd name="connsiteX2" fmla="*/ 1647 w 87920"/>
                    <a:gd name="connsiteY2" fmla="*/ 1627 h 55335"/>
                    <a:gd name="connsiteX3" fmla="*/ 14820 w 87920"/>
                    <a:gd name="connsiteY3" fmla="*/ 9766 h 55335"/>
                    <a:gd name="connsiteX4" fmla="*/ 26347 w 87920"/>
                    <a:gd name="connsiteY4" fmla="*/ 19530 h 55335"/>
                    <a:gd name="connsiteX5" fmla="*/ 34581 w 87920"/>
                    <a:gd name="connsiteY5" fmla="*/ 24413 h 55335"/>
                    <a:gd name="connsiteX6" fmla="*/ 41167 w 87920"/>
                    <a:gd name="connsiteY6" fmla="*/ 29295 h 55335"/>
                    <a:gd name="connsiteX7" fmla="*/ 57635 w 87920"/>
                    <a:gd name="connsiteY7" fmla="*/ 37433 h 55335"/>
                    <a:gd name="connsiteX8" fmla="*/ 64221 w 87920"/>
                    <a:gd name="connsiteY8" fmla="*/ 40688 h 55335"/>
                    <a:gd name="connsiteX9" fmla="*/ 69161 w 87920"/>
                    <a:gd name="connsiteY9" fmla="*/ 45571 h 55335"/>
                    <a:gd name="connsiteX10" fmla="*/ 82335 w 87920"/>
                    <a:gd name="connsiteY10" fmla="*/ 52081 h 55335"/>
                    <a:gd name="connsiteX11" fmla="*/ 87275 w 87920"/>
                    <a:gd name="connsiteY11" fmla="*/ 55335 h 55335"/>
                    <a:gd name="connsiteX12" fmla="*/ 83982 w 87920"/>
                    <a:gd name="connsiteY12" fmla="*/ 48825 h 55335"/>
                    <a:gd name="connsiteX13" fmla="*/ 70808 w 87920"/>
                    <a:gd name="connsiteY13" fmla="*/ 40688 h 55335"/>
                    <a:gd name="connsiteX14" fmla="*/ 65867 w 87920"/>
                    <a:gd name="connsiteY14" fmla="*/ 35805 h 55335"/>
                    <a:gd name="connsiteX15" fmla="*/ 57635 w 87920"/>
                    <a:gd name="connsiteY15" fmla="*/ 32551 h 55335"/>
                    <a:gd name="connsiteX16" fmla="*/ 42815 w 87920"/>
                    <a:gd name="connsiteY16" fmla="*/ 22785 h 55335"/>
                    <a:gd name="connsiteX17" fmla="*/ 34581 w 87920"/>
                    <a:gd name="connsiteY17" fmla="*/ 19530 h 55335"/>
                    <a:gd name="connsiteX18" fmla="*/ 27993 w 87920"/>
                    <a:gd name="connsiteY18" fmla="*/ 14648 h 55335"/>
                    <a:gd name="connsiteX19" fmla="*/ 14820 w 87920"/>
                    <a:gd name="connsiteY19" fmla="*/ 6510 h 55335"/>
                    <a:gd name="connsiteX20" fmla="*/ 1647 w 87920"/>
                    <a:gd name="connsiteY20" fmla="*/ 0 h 55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7920" h="55335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627"/>
                        <a:pt x="1647" y="1627"/>
                      </a:cubicBezTo>
                      <a:cubicBezTo>
                        <a:pt x="8234" y="6510"/>
                        <a:pt x="6586" y="4883"/>
                        <a:pt x="14820" y="9766"/>
                      </a:cubicBezTo>
                      <a:cubicBezTo>
                        <a:pt x="18113" y="13020"/>
                        <a:pt x="21407" y="16275"/>
                        <a:pt x="26347" y="19530"/>
                      </a:cubicBezTo>
                      <a:cubicBezTo>
                        <a:pt x="27993" y="21158"/>
                        <a:pt x="31288" y="22785"/>
                        <a:pt x="34581" y="24413"/>
                      </a:cubicBezTo>
                      <a:cubicBezTo>
                        <a:pt x="37874" y="26040"/>
                        <a:pt x="39520" y="29295"/>
                        <a:pt x="41167" y="29295"/>
                      </a:cubicBezTo>
                      <a:cubicBezTo>
                        <a:pt x="46108" y="32551"/>
                        <a:pt x="52694" y="34178"/>
                        <a:pt x="57635" y="37433"/>
                      </a:cubicBezTo>
                      <a:cubicBezTo>
                        <a:pt x="59281" y="39061"/>
                        <a:pt x="62574" y="40688"/>
                        <a:pt x="64221" y="40688"/>
                      </a:cubicBezTo>
                      <a:cubicBezTo>
                        <a:pt x="65867" y="42315"/>
                        <a:pt x="67515" y="43943"/>
                        <a:pt x="69161" y="45571"/>
                      </a:cubicBezTo>
                      <a:cubicBezTo>
                        <a:pt x="77394" y="50454"/>
                        <a:pt x="75748" y="47198"/>
                        <a:pt x="82335" y="52081"/>
                      </a:cubicBezTo>
                      <a:cubicBezTo>
                        <a:pt x="83982" y="55335"/>
                        <a:pt x="87275" y="55335"/>
                        <a:pt x="87275" y="55335"/>
                      </a:cubicBezTo>
                      <a:cubicBezTo>
                        <a:pt x="88921" y="53708"/>
                        <a:pt x="87275" y="50454"/>
                        <a:pt x="83982" y="48825"/>
                      </a:cubicBezTo>
                      <a:cubicBezTo>
                        <a:pt x="77394" y="43943"/>
                        <a:pt x="79042" y="45571"/>
                        <a:pt x="70808" y="40688"/>
                      </a:cubicBezTo>
                      <a:cubicBezTo>
                        <a:pt x="69161" y="39061"/>
                        <a:pt x="67515" y="37433"/>
                        <a:pt x="65867" y="35805"/>
                      </a:cubicBezTo>
                      <a:cubicBezTo>
                        <a:pt x="64221" y="34178"/>
                        <a:pt x="60927" y="34178"/>
                        <a:pt x="57635" y="32551"/>
                      </a:cubicBezTo>
                      <a:cubicBezTo>
                        <a:pt x="52694" y="29295"/>
                        <a:pt x="47754" y="26040"/>
                        <a:pt x="42815" y="22785"/>
                      </a:cubicBezTo>
                      <a:cubicBezTo>
                        <a:pt x="39520" y="21158"/>
                        <a:pt x="37874" y="21158"/>
                        <a:pt x="34581" y="19530"/>
                      </a:cubicBezTo>
                      <a:cubicBezTo>
                        <a:pt x="31288" y="17903"/>
                        <a:pt x="29640" y="16275"/>
                        <a:pt x="27993" y="14648"/>
                      </a:cubicBezTo>
                      <a:cubicBezTo>
                        <a:pt x="23054" y="11393"/>
                        <a:pt x="18113" y="9766"/>
                        <a:pt x="14820" y="6510"/>
                      </a:cubicBezTo>
                      <a:cubicBezTo>
                        <a:pt x="6586" y="3256"/>
                        <a:pt x="8234" y="3256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2" name="任意多边形: 形状 1411" descr="4bf67ab9-364b-48b0-92e5-539f59c45c86"/>
                <p:cNvSpPr/>
                <p:nvPr/>
              </p:nvSpPr>
              <p:spPr>
                <a:xfrm flipH="1">
                  <a:off x="9620016" y="1674164"/>
                  <a:ext cx="71078" cy="70706"/>
                </a:xfrm>
                <a:custGeom>
                  <a:avLst/>
                  <a:gdLst>
                    <a:gd name="connsiteX0" fmla="*/ 2881 w 71078"/>
                    <a:gd name="connsiteY0" fmla="*/ 724 h 70706"/>
                    <a:gd name="connsiteX1" fmla="*/ 1235 w 71078"/>
                    <a:gd name="connsiteY1" fmla="*/ 724 h 70706"/>
                    <a:gd name="connsiteX2" fmla="*/ 1235 w 71078"/>
                    <a:gd name="connsiteY2" fmla="*/ 3978 h 70706"/>
                    <a:gd name="connsiteX3" fmla="*/ 11115 w 71078"/>
                    <a:gd name="connsiteY3" fmla="*/ 13744 h 70706"/>
                    <a:gd name="connsiteX4" fmla="*/ 19349 w 71078"/>
                    <a:gd name="connsiteY4" fmla="*/ 25136 h 70706"/>
                    <a:gd name="connsiteX5" fmla="*/ 25935 w 71078"/>
                    <a:gd name="connsiteY5" fmla="*/ 31646 h 70706"/>
                    <a:gd name="connsiteX6" fmla="*/ 30876 w 71078"/>
                    <a:gd name="connsiteY6" fmla="*/ 38156 h 70706"/>
                    <a:gd name="connsiteX7" fmla="*/ 44049 w 71078"/>
                    <a:gd name="connsiteY7" fmla="*/ 49549 h 70706"/>
                    <a:gd name="connsiteX8" fmla="*/ 48989 w 71078"/>
                    <a:gd name="connsiteY8" fmla="*/ 54432 h 70706"/>
                    <a:gd name="connsiteX9" fmla="*/ 52282 w 71078"/>
                    <a:gd name="connsiteY9" fmla="*/ 59314 h 70706"/>
                    <a:gd name="connsiteX10" fmla="*/ 63809 w 71078"/>
                    <a:gd name="connsiteY10" fmla="*/ 67452 h 70706"/>
                    <a:gd name="connsiteX11" fmla="*/ 70396 w 71078"/>
                    <a:gd name="connsiteY11" fmla="*/ 70706 h 70706"/>
                    <a:gd name="connsiteX12" fmla="*/ 68750 w 71078"/>
                    <a:gd name="connsiteY12" fmla="*/ 64196 h 70706"/>
                    <a:gd name="connsiteX13" fmla="*/ 58869 w 71078"/>
                    <a:gd name="connsiteY13" fmla="*/ 54432 h 70706"/>
                    <a:gd name="connsiteX14" fmla="*/ 53930 w 71078"/>
                    <a:gd name="connsiteY14" fmla="*/ 49549 h 70706"/>
                    <a:gd name="connsiteX15" fmla="*/ 47342 w 71078"/>
                    <a:gd name="connsiteY15" fmla="*/ 44666 h 70706"/>
                    <a:gd name="connsiteX16" fmla="*/ 35816 w 71078"/>
                    <a:gd name="connsiteY16" fmla="*/ 31646 h 70706"/>
                    <a:gd name="connsiteX17" fmla="*/ 29229 w 71078"/>
                    <a:gd name="connsiteY17" fmla="*/ 26764 h 70706"/>
                    <a:gd name="connsiteX18" fmla="*/ 24288 w 71078"/>
                    <a:gd name="connsiteY18" fmla="*/ 20254 h 70706"/>
                    <a:gd name="connsiteX19" fmla="*/ 14408 w 71078"/>
                    <a:gd name="connsiteY19" fmla="*/ 10488 h 70706"/>
                    <a:gd name="connsiteX20" fmla="*/ 2881 w 71078"/>
                    <a:gd name="connsiteY20" fmla="*/ 724 h 70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1078" h="70706">
                      <a:moveTo>
                        <a:pt x="2881" y="724"/>
                      </a:moveTo>
                      <a:cubicBezTo>
                        <a:pt x="1235" y="-904"/>
                        <a:pt x="1235" y="724"/>
                        <a:pt x="1235" y="724"/>
                      </a:cubicBezTo>
                      <a:cubicBezTo>
                        <a:pt x="-412" y="724"/>
                        <a:pt x="-412" y="2351"/>
                        <a:pt x="1235" y="3978"/>
                      </a:cubicBezTo>
                      <a:cubicBezTo>
                        <a:pt x="6175" y="8861"/>
                        <a:pt x="4529" y="8861"/>
                        <a:pt x="11115" y="13744"/>
                      </a:cubicBezTo>
                      <a:cubicBezTo>
                        <a:pt x="14408" y="16998"/>
                        <a:pt x="16056" y="21881"/>
                        <a:pt x="19349" y="25136"/>
                      </a:cubicBezTo>
                      <a:cubicBezTo>
                        <a:pt x="20996" y="26764"/>
                        <a:pt x="22642" y="28391"/>
                        <a:pt x="25935" y="31646"/>
                      </a:cubicBezTo>
                      <a:cubicBezTo>
                        <a:pt x="27582" y="33274"/>
                        <a:pt x="29229" y="36529"/>
                        <a:pt x="30876" y="38156"/>
                      </a:cubicBezTo>
                      <a:cubicBezTo>
                        <a:pt x="34169" y="43039"/>
                        <a:pt x="39108" y="46294"/>
                        <a:pt x="44049" y="49549"/>
                      </a:cubicBezTo>
                      <a:cubicBezTo>
                        <a:pt x="45696" y="51176"/>
                        <a:pt x="47342" y="52804"/>
                        <a:pt x="48989" y="54432"/>
                      </a:cubicBezTo>
                      <a:cubicBezTo>
                        <a:pt x="50636" y="56059"/>
                        <a:pt x="52282" y="59314"/>
                        <a:pt x="52282" y="59314"/>
                      </a:cubicBezTo>
                      <a:cubicBezTo>
                        <a:pt x="58869" y="65825"/>
                        <a:pt x="58869" y="62569"/>
                        <a:pt x="63809" y="67452"/>
                      </a:cubicBezTo>
                      <a:cubicBezTo>
                        <a:pt x="65455" y="69079"/>
                        <a:pt x="68750" y="70706"/>
                        <a:pt x="70396" y="70706"/>
                      </a:cubicBezTo>
                      <a:cubicBezTo>
                        <a:pt x="72043" y="69079"/>
                        <a:pt x="70396" y="65825"/>
                        <a:pt x="68750" y="64196"/>
                      </a:cubicBezTo>
                      <a:cubicBezTo>
                        <a:pt x="63809" y="59314"/>
                        <a:pt x="65455" y="59314"/>
                        <a:pt x="58869" y="54432"/>
                      </a:cubicBezTo>
                      <a:cubicBezTo>
                        <a:pt x="57223" y="52804"/>
                        <a:pt x="57223" y="51176"/>
                        <a:pt x="53930" y="49549"/>
                      </a:cubicBezTo>
                      <a:cubicBezTo>
                        <a:pt x="52282" y="47922"/>
                        <a:pt x="48989" y="46294"/>
                        <a:pt x="47342" y="44666"/>
                      </a:cubicBezTo>
                      <a:cubicBezTo>
                        <a:pt x="44049" y="41411"/>
                        <a:pt x="40755" y="36529"/>
                        <a:pt x="35816" y="31646"/>
                      </a:cubicBezTo>
                      <a:cubicBezTo>
                        <a:pt x="34169" y="30019"/>
                        <a:pt x="30876" y="28391"/>
                        <a:pt x="29229" y="26764"/>
                      </a:cubicBezTo>
                      <a:cubicBezTo>
                        <a:pt x="27582" y="25136"/>
                        <a:pt x="25935" y="21881"/>
                        <a:pt x="24288" y="20254"/>
                      </a:cubicBezTo>
                      <a:cubicBezTo>
                        <a:pt x="20996" y="16998"/>
                        <a:pt x="17702" y="12115"/>
                        <a:pt x="14408" y="10488"/>
                      </a:cubicBezTo>
                      <a:cubicBezTo>
                        <a:pt x="7822" y="3978"/>
                        <a:pt x="9469" y="5607"/>
                        <a:pt x="2881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3" name="任意多边形: 形状 1412" descr="82206151-2ae8-4512-85c9-5c29a621fe5a"/>
                <p:cNvSpPr/>
                <p:nvPr/>
              </p:nvSpPr>
              <p:spPr>
                <a:xfrm flipH="1">
                  <a:off x="9598210" y="1606533"/>
                  <a:ext cx="91238" cy="141592"/>
                </a:xfrm>
                <a:custGeom>
                  <a:avLst/>
                  <a:gdLst>
                    <a:gd name="connsiteX0" fmla="*/ 1235 w 91238"/>
                    <a:gd name="connsiteY0" fmla="*/ 0 h 141592"/>
                    <a:gd name="connsiteX1" fmla="*/ 1235 w 91238"/>
                    <a:gd name="connsiteY1" fmla="*/ 3255 h 141592"/>
                    <a:gd name="connsiteX2" fmla="*/ 14408 w 91238"/>
                    <a:gd name="connsiteY2" fmla="*/ 22785 h 141592"/>
                    <a:gd name="connsiteX3" fmla="*/ 27583 w 91238"/>
                    <a:gd name="connsiteY3" fmla="*/ 43943 h 141592"/>
                    <a:gd name="connsiteX4" fmla="*/ 35816 w 91238"/>
                    <a:gd name="connsiteY4" fmla="*/ 55335 h 141592"/>
                    <a:gd name="connsiteX5" fmla="*/ 42403 w 91238"/>
                    <a:gd name="connsiteY5" fmla="*/ 68355 h 141592"/>
                    <a:gd name="connsiteX6" fmla="*/ 57223 w 91238"/>
                    <a:gd name="connsiteY6" fmla="*/ 92768 h 141592"/>
                    <a:gd name="connsiteX7" fmla="*/ 63810 w 91238"/>
                    <a:gd name="connsiteY7" fmla="*/ 104160 h 141592"/>
                    <a:gd name="connsiteX8" fmla="*/ 68750 w 91238"/>
                    <a:gd name="connsiteY8" fmla="*/ 115552 h 141592"/>
                    <a:gd name="connsiteX9" fmla="*/ 81923 w 91238"/>
                    <a:gd name="connsiteY9" fmla="*/ 135082 h 141592"/>
                    <a:gd name="connsiteX10" fmla="*/ 90157 w 91238"/>
                    <a:gd name="connsiteY10" fmla="*/ 141592 h 141592"/>
                    <a:gd name="connsiteX11" fmla="*/ 88510 w 91238"/>
                    <a:gd name="connsiteY11" fmla="*/ 130201 h 141592"/>
                    <a:gd name="connsiteX12" fmla="*/ 78630 w 91238"/>
                    <a:gd name="connsiteY12" fmla="*/ 109042 h 141592"/>
                    <a:gd name="connsiteX13" fmla="*/ 73689 w 91238"/>
                    <a:gd name="connsiteY13" fmla="*/ 97650 h 141592"/>
                    <a:gd name="connsiteX14" fmla="*/ 65456 w 91238"/>
                    <a:gd name="connsiteY14" fmla="*/ 86258 h 141592"/>
                    <a:gd name="connsiteX15" fmla="*/ 52283 w 91238"/>
                    <a:gd name="connsiteY15" fmla="*/ 61845 h 141592"/>
                    <a:gd name="connsiteX16" fmla="*/ 44049 w 91238"/>
                    <a:gd name="connsiteY16" fmla="*/ 50453 h 141592"/>
                    <a:gd name="connsiteX17" fmla="*/ 35816 w 91238"/>
                    <a:gd name="connsiteY17" fmla="*/ 39060 h 141592"/>
                    <a:gd name="connsiteX18" fmla="*/ 20995 w 91238"/>
                    <a:gd name="connsiteY18" fmla="*/ 19530 h 141592"/>
                    <a:gd name="connsiteX19" fmla="*/ 4529 w 91238"/>
                    <a:gd name="connsiteY19" fmla="*/ 1627 h 141592"/>
                    <a:gd name="connsiteX20" fmla="*/ 1235 w 91238"/>
                    <a:gd name="connsiteY20" fmla="*/ 0 h 141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1238" h="141592">
                      <a:moveTo>
                        <a:pt x="1235" y="0"/>
                      </a:moveTo>
                      <a:cubicBezTo>
                        <a:pt x="-412" y="0"/>
                        <a:pt x="-412" y="1627"/>
                        <a:pt x="1235" y="3255"/>
                      </a:cubicBezTo>
                      <a:cubicBezTo>
                        <a:pt x="7822" y="13020"/>
                        <a:pt x="6175" y="11393"/>
                        <a:pt x="14408" y="22785"/>
                      </a:cubicBezTo>
                      <a:cubicBezTo>
                        <a:pt x="17702" y="29295"/>
                        <a:pt x="22642" y="35805"/>
                        <a:pt x="27583" y="43943"/>
                      </a:cubicBezTo>
                      <a:cubicBezTo>
                        <a:pt x="30876" y="47198"/>
                        <a:pt x="32522" y="52080"/>
                        <a:pt x="35816" y="55335"/>
                      </a:cubicBezTo>
                      <a:cubicBezTo>
                        <a:pt x="39108" y="58590"/>
                        <a:pt x="39108" y="63472"/>
                        <a:pt x="42403" y="68355"/>
                      </a:cubicBezTo>
                      <a:cubicBezTo>
                        <a:pt x="47342" y="76492"/>
                        <a:pt x="53929" y="84630"/>
                        <a:pt x="57223" y="92768"/>
                      </a:cubicBezTo>
                      <a:cubicBezTo>
                        <a:pt x="58869" y="96022"/>
                        <a:pt x="62162" y="100905"/>
                        <a:pt x="63810" y="104160"/>
                      </a:cubicBezTo>
                      <a:cubicBezTo>
                        <a:pt x="65456" y="107415"/>
                        <a:pt x="67103" y="112298"/>
                        <a:pt x="68750" y="115552"/>
                      </a:cubicBezTo>
                      <a:cubicBezTo>
                        <a:pt x="75336" y="128572"/>
                        <a:pt x="75336" y="125318"/>
                        <a:pt x="81923" y="135082"/>
                      </a:cubicBezTo>
                      <a:cubicBezTo>
                        <a:pt x="85216" y="136709"/>
                        <a:pt x="88510" y="141592"/>
                        <a:pt x="90157" y="141592"/>
                      </a:cubicBezTo>
                      <a:cubicBezTo>
                        <a:pt x="91804" y="141592"/>
                        <a:pt x="91804" y="135082"/>
                        <a:pt x="88510" y="130201"/>
                      </a:cubicBezTo>
                      <a:cubicBezTo>
                        <a:pt x="83570" y="118808"/>
                        <a:pt x="85216" y="122062"/>
                        <a:pt x="78630" y="109042"/>
                      </a:cubicBezTo>
                      <a:cubicBezTo>
                        <a:pt x="76984" y="105788"/>
                        <a:pt x="75336" y="102532"/>
                        <a:pt x="73689" y="97650"/>
                      </a:cubicBezTo>
                      <a:cubicBezTo>
                        <a:pt x="72043" y="94395"/>
                        <a:pt x="68750" y="91140"/>
                        <a:pt x="65456" y="86258"/>
                      </a:cubicBezTo>
                      <a:cubicBezTo>
                        <a:pt x="60516" y="78120"/>
                        <a:pt x="57223" y="69982"/>
                        <a:pt x="52283" y="61845"/>
                      </a:cubicBezTo>
                      <a:cubicBezTo>
                        <a:pt x="48989" y="58590"/>
                        <a:pt x="45696" y="53708"/>
                        <a:pt x="44049" y="50453"/>
                      </a:cubicBezTo>
                      <a:cubicBezTo>
                        <a:pt x="40756" y="47198"/>
                        <a:pt x="39108" y="42315"/>
                        <a:pt x="35816" y="39060"/>
                      </a:cubicBezTo>
                      <a:cubicBezTo>
                        <a:pt x="30876" y="32550"/>
                        <a:pt x="25935" y="24413"/>
                        <a:pt x="20995" y="19530"/>
                      </a:cubicBezTo>
                      <a:cubicBezTo>
                        <a:pt x="12761" y="8137"/>
                        <a:pt x="12761" y="9765"/>
                        <a:pt x="4529" y="1627"/>
                      </a:cubicBezTo>
                      <a:cubicBezTo>
                        <a:pt x="2881" y="0"/>
                        <a:pt x="2881" y="0"/>
                        <a:pt x="1235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4" name="任意多边形: 形状 1413" descr="daac275f-1d94-4ea7-9915-e8374c598a91"/>
                <p:cNvSpPr/>
                <p:nvPr/>
              </p:nvSpPr>
              <p:spPr>
                <a:xfrm flipH="1">
                  <a:off x="9815974" y="1629317"/>
                  <a:ext cx="39791" cy="61845"/>
                </a:xfrm>
                <a:custGeom>
                  <a:avLst/>
                  <a:gdLst>
                    <a:gd name="connsiteX0" fmla="*/ 2881 w 39791"/>
                    <a:gd name="connsiteY0" fmla="*/ 0 h 61845"/>
                    <a:gd name="connsiteX1" fmla="*/ 1235 w 39791"/>
                    <a:gd name="connsiteY1" fmla="*/ 0 h 61845"/>
                    <a:gd name="connsiteX2" fmla="*/ 1235 w 39791"/>
                    <a:gd name="connsiteY2" fmla="*/ 1627 h 61845"/>
                    <a:gd name="connsiteX3" fmla="*/ 7822 w 39791"/>
                    <a:gd name="connsiteY3" fmla="*/ 9766 h 61845"/>
                    <a:gd name="connsiteX4" fmla="*/ 12762 w 39791"/>
                    <a:gd name="connsiteY4" fmla="*/ 19530 h 61845"/>
                    <a:gd name="connsiteX5" fmla="*/ 16056 w 39791"/>
                    <a:gd name="connsiteY5" fmla="*/ 24413 h 61845"/>
                    <a:gd name="connsiteX6" fmla="*/ 17702 w 39791"/>
                    <a:gd name="connsiteY6" fmla="*/ 30923 h 61845"/>
                    <a:gd name="connsiteX7" fmla="*/ 24288 w 39791"/>
                    <a:gd name="connsiteY7" fmla="*/ 40688 h 61845"/>
                    <a:gd name="connsiteX8" fmla="*/ 25936 w 39791"/>
                    <a:gd name="connsiteY8" fmla="*/ 45571 h 61845"/>
                    <a:gd name="connsiteX9" fmla="*/ 27583 w 39791"/>
                    <a:gd name="connsiteY9" fmla="*/ 50453 h 61845"/>
                    <a:gd name="connsiteX10" fmla="*/ 32522 w 39791"/>
                    <a:gd name="connsiteY10" fmla="*/ 58591 h 61845"/>
                    <a:gd name="connsiteX11" fmla="*/ 37463 w 39791"/>
                    <a:gd name="connsiteY11" fmla="*/ 61845 h 61845"/>
                    <a:gd name="connsiteX12" fmla="*/ 39109 w 39791"/>
                    <a:gd name="connsiteY12" fmla="*/ 55335 h 61845"/>
                    <a:gd name="connsiteX13" fmla="*/ 35816 w 39791"/>
                    <a:gd name="connsiteY13" fmla="*/ 45571 h 61845"/>
                    <a:gd name="connsiteX14" fmla="*/ 34169 w 39791"/>
                    <a:gd name="connsiteY14" fmla="*/ 40688 h 61845"/>
                    <a:gd name="connsiteX15" fmla="*/ 30876 w 39791"/>
                    <a:gd name="connsiteY15" fmla="*/ 35805 h 61845"/>
                    <a:gd name="connsiteX16" fmla="*/ 25936 w 39791"/>
                    <a:gd name="connsiteY16" fmla="*/ 24413 h 61845"/>
                    <a:gd name="connsiteX17" fmla="*/ 20996 w 39791"/>
                    <a:gd name="connsiteY17" fmla="*/ 19530 h 61845"/>
                    <a:gd name="connsiteX18" fmla="*/ 17702 w 39791"/>
                    <a:gd name="connsiteY18" fmla="*/ 14648 h 61845"/>
                    <a:gd name="connsiteX19" fmla="*/ 11115 w 39791"/>
                    <a:gd name="connsiteY19" fmla="*/ 6510 h 61845"/>
                    <a:gd name="connsiteX20" fmla="*/ 2881 w 39791"/>
                    <a:gd name="connsiteY20" fmla="*/ 0 h 61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9791" h="61844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7822" y="9766"/>
                      </a:cubicBezTo>
                      <a:cubicBezTo>
                        <a:pt x="9469" y="13020"/>
                        <a:pt x="11115" y="16275"/>
                        <a:pt x="12762" y="19530"/>
                      </a:cubicBezTo>
                      <a:cubicBezTo>
                        <a:pt x="14408" y="21158"/>
                        <a:pt x="16056" y="22785"/>
                        <a:pt x="16056" y="24413"/>
                      </a:cubicBezTo>
                      <a:cubicBezTo>
                        <a:pt x="17702" y="26040"/>
                        <a:pt x="17702" y="29295"/>
                        <a:pt x="17702" y="30923"/>
                      </a:cubicBezTo>
                      <a:cubicBezTo>
                        <a:pt x="19349" y="34178"/>
                        <a:pt x="22642" y="37433"/>
                        <a:pt x="24288" y="40688"/>
                      </a:cubicBezTo>
                      <a:cubicBezTo>
                        <a:pt x="25936" y="42315"/>
                        <a:pt x="25936" y="43943"/>
                        <a:pt x="25936" y="45571"/>
                      </a:cubicBezTo>
                      <a:cubicBezTo>
                        <a:pt x="25936" y="47198"/>
                        <a:pt x="25936" y="48825"/>
                        <a:pt x="27583" y="50453"/>
                      </a:cubicBezTo>
                      <a:cubicBezTo>
                        <a:pt x="29229" y="55335"/>
                        <a:pt x="30876" y="55335"/>
                        <a:pt x="32522" y="58591"/>
                      </a:cubicBezTo>
                      <a:cubicBezTo>
                        <a:pt x="34169" y="60218"/>
                        <a:pt x="35816" y="61845"/>
                        <a:pt x="37463" y="61845"/>
                      </a:cubicBezTo>
                      <a:cubicBezTo>
                        <a:pt x="39109" y="61845"/>
                        <a:pt x="40756" y="58591"/>
                        <a:pt x="39109" y="55335"/>
                      </a:cubicBezTo>
                      <a:cubicBezTo>
                        <a:pt x="37463" y="50453"/>
                        <a:pt x="39109" y="50453"/>
                        <a:pt x="35816" y="45571"/>
                      </a:cubicBezTo>
                      <a:cubicBezTo>
                        <a:pt x="35816" y="43943"/>
                        <a:pt x="35816" y="42315"/>
                        <a:pt x="34169" y="40688"/>
                      </a:cubicBezTo>
                      <a:cubicBezTo>
                        <a:pt x="34169" y="39061"/>
                        <a:pt x="30876" y="37433"/>
                        <a:pt x="30876" y="35805"/>
                      </a:cubicBezTo>
                      <a:cubicBezTo>
                        <a:pt x="29229" y="32550"/>
                        <a:pt x="27583" y="27668"/>
                        <a:pt x="25936" y="24413"/>
                      </a:cubicBezTo>
                      <a:cubicBezTo>
                        <a:pt x="24288" y="22785"/>
                        <a:pt x="22642" y="21158"/>
                        <a:pt x="20996" y="19530"/>
                      </a:cubicBezTo>
                      <a:cubicBezTo>
                        <a:pt x="19349" y="17903"/>
                        <a:pt x="19349" y="16275"/>
                        <a:pt x="17702" y="14648"/>
                      </a:cubicBezTo>
                      <a:cubicBezTo>
                        <a:pt x="14408" y="11393"/>
                        <a:pt x="12762" y="8137"/>
                        <a:pt x="11115" y="6510"/>
                      </a:cubicBezTo>
                      <a:cubicBezTo>
                        <a:pt x="6175" y="1627"/>
                        <a:pt x="7822" y="3256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5" name="任意多边形: 形状 1414" descr="dada80fa-8576-4314-b21a-49d3ee2380ea"/>
                <p:cNvSpPr/>
                <p:nvPr/>
              </p:nvSpPr>
              <p:spPr>
                <a:xfrm flipH="1">
                  <a:off x="9803482" y="1614670"/>
                  <a:ext cx="29640" cy="53707"/>
                </a:xfrm>
                <a:custGeom>
                  <a:avLst/>
                  <a:gdLst>
                    <a:gd name="connsiteX0" fmla="*/ 3293 w 29640"/>
                    <a:gd name="connsiteY0" fmla="*/ 0 h 53707"/>
                    <a:gd name="connsiteX1" fmla="*/ 1647 w 29640"/>
                    <a:gd name="connsiteY1" fmla="*/ 0 h 53707"/>
                    <a:gd name="connsiteX2" fmla="*/ 0 w 29640"/>
                    <a:gd name="connsiteY2" fmla="*/ 1627 h 53707"/>
                    <a:gd name="connsiteX3" fmla="*/ 3293 w 29640"/>
                    <a:gd name="connsiteY3" fmla="*/ 9765 h 53707"/>
                    <a:gd name="connsiteX4" fmla="*/ 6588 w 29640"/>
                    <a:gd name="connsiteY4" fmla="*/ 17903 h 53707"/>
                    <a:gd name="connsiteX5" fmla="*/ 9880 w 29640"/>
                    <a:gd name="connsiteY5" fmla="*/ 22785 h 53707"/>
                    <a:gd name="connsiteX6" fmla="*/ 11527 w 29640"/>
                    <a:gd name="connsiteY6" fmla="*/ 27667 h 53707"/>
                    <a:gd name="connsiteX7" fmla="*/ 18113 w 29640"/>
                    <a:gd name="connsiteY7" fmla="*/ 35805 h 53707"/>
                    <a:gd name="connsiteX8" fmla="*/ 19760 w 29640"/>
                    <a:gd name="connsiteY8" fmla="*/ 39060 h 53707"/>
                    <a:gd name="connsiteX9" fmla="*/ 21408 w 29640"/>
                    <a:gd name="connsiteY9" fmla="*/ 43943 h 53707"/>
                    <a:gd name="connsiteX10" fmla="*/ 27994 w 29640"/>
                    <a:gd name="connsiteY10" fmla="*/ 50453 h 53707"/>
                    <a:gd name="connsiteX11" fmla="*/ 27994 w 29640"/>
                    <a:gd name="connsiteY11" fmla="*/ 53707 h 53707"/>
                    <a:gd name="connsiteX12" fmla="*/ 29640 w 29640"/>
                    <a:gd name="connsiteY12" fmla="*/ 48825 h 53707"/>
                    <a:gd name="connsiteX13" fmla="*/ 26347 w 29640"/>
                    <a:gd name="connsiteY13" fmla="*/ 40687 h 53707"/>
                    <a:gd name="connsiteX14" fmla="*/ 24700 w 29640"/>
                    <a:gd name="connsiteY14" fmla="*/ 35805 h 53707"/>
                    <a:gd name="connsiteX15" fmla="*/ 21408 w 29640"/>
                    <a:gd name="connsiteY15" fmla="*/ 32550 h 53707"/>
                    <a:gd name="connsiteX16" fmla="*/ 18113 w 29640"/>
                    <a:gd name="connsiteY16" fmla="*/ 22785 h 53707"/>
                    <a:gd name="connsiteX17" fmla="*/ 14820 w 29640"/>
                    <a:gd name="connsiteY17" fmla="*/ 19530 h 53707"/>
                    <a:gd name="connsiteX18" fmla="*/ 13174 w 29640"/>
                    <a:gd name="connsiteY18" fmla="*/ 14647 h 53707"/>
                    <a:gd name="connsiteX19" fmla="*/ 8234 w 29640"/>
                    <a:gd name="connsiteY19" fmla="*/ 6510 h 53707"/>
                    <a:gd name="connsiteX20" fmla="*/ 3293 w 29640"/>
                    <a:gd name="connsiteY20" fmla="*/ 0 h 53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9640" h="53706">
                      <a:moveTo>
                        <a:pt x="3293" y="0"/>
                      </a:moveTo>
                      <a:cubicBezTo>
                        <a:pt x="3293" y="0"/>
                        <a:pt x="1647" y="0"/>
                        <a:pt x="1647" y="0"/>
                      </a:cubicBez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1647" y="6510"/>
                        <a:pt x="1647" y="4883"/>
                        <a:pt x="3293" y="9765"/>
                      </a:cubicBezTo>
                      <a:cubicBezTo>
                        <a:pt x="4940" y="11393"/>
                        <a:pt x="4940" y="14647"/>
                        <a:pt x="6588" y="17903"/>
                      </a:cubicBezTo>
                      <a:cubicBezTo>
                        <a:pt x="6588" y="19530"/>
                        <a:pt x="8234" y="21157"/>
                        <a:pt x="9880" y="22785"/>
                      </a:cubicBezTo>
                      <a:cubicBezTo>
                        <a:pt x="9880" y="24413"/>
                        <a:pt x="9880" y="26040"/>
                        <a:pt x="11527" y="27667"/>
                      </a:cubicBezTo>
                      <a:cubicBezTo>
                        <a:pt x="13174" y="30923"/>
                        <a:pt x="16467" y="34177"/>
                        <a:pt x="18113" y="35805"/>
                      </a:cubicBezTo>
                      <a:cubicBezTo>
                        <a:pt x="18113" y="37433"/>
                        <a:pt x="19760" y="39060"/>
                        <a:pt x="19760" y="39060"/>
                      </a:cubicBezTo>
                      <a:cubicBezTo>
                        <a:pt x="19760" y="40687"/>
                        <a:pt x="19760" y="42315"/>
                        <a:pt x="21408" y="43943"/>
                      </a:cubicBezTo>
                      <a:cubicBezTo>
                        <a:pt x="24700" y="48825"/>
                        <a:pt x="24700" y="47197"/>
                        <a:pt x="27994" y="50453"/>
                      </a:cubicBezTo>
                      <a:cubicBezTo>
                        <a:pt x="26347" y="52080"/>
                        <a:pt x="27994" y="53707"/>
                        <a:pt x="27994" y="53707"/>
                      </a:cubicBezTo>
                      <a:cubicBezTo>
                        <a:pt x="29640" y="53707"/>
                        <a:pt x="29640" y="50453"/>
                        <a:pt x="29640" y="48825"/>
                      </a:cubicBezTo>
                      <a:cubicBezTo>
                        <a:pt x="27994" y="45570"/>
                        <a:pt x="27994" y="45570"/>
                        <a:pt x="26347" y="40687"/>
                      </a:cubicBezTo>
                      <a:cubicBezTo>
                        <a:pt x="26347" y="39060"/>
                        <a:pt x="26347" y="37433"/>
                        <a:pt x="24700" y="35805"/>
                      </a:cubicBezTo>
                      <a:cubicBezTo>
                        <a:pt x="24700" y="34177"/>
                        <a:pt x="21408" y="34177"/>
                        <a:pt x="21408" y="32550"/>
                      </a:cubicBezTo>
                      <a:cubicBezTo>
                        <a:pt x="19760" y="29295"/>
                        <a:pt x="19760" y="26040"/>
                        <a:pt x="18113" y="22785"/>
                      </a:cubicBezTo>
                      <a:cubicBezTo>
                        <a:pt x="16467" y="21157"/>
                        <a:pt x="14820" y="19530"/>
                        <a:pt x="14820" y="19530"/>
                      </a:cubicBezTo>
                      <a:cubicBezTo>
                        <a:pt x="13174" y="17903"/>
                        <a:pt x="13174" y="16275"/>
                        <a:pt x="13174" y="14647"/>
                      </a:cubicBezTo>
                      <a:cubicBezTo>
                        <a:pt x="11527" y="11393"/>
                        <a:pt x="9880" y="9765"/>
                        <a:pt x="8234" y="6510"/>
                      </a:cubicBezTo>
                      <a:cubicBezTo>
                        <a:pt x="4940" y="1627"/>
                        <a:pt x="4940" y="3255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6" name="任意多边形: 形状 1415" descr="097da065-af53-4d65-b431-6519de67b56d"/>
                <p:cNvSpPr/>
                <p:nvPr/>
              </p:nvSpPr>
              <p:spPr>
                <a:xfrm flipH="1">
                  <a:off x="9786332" y="1601650"/>
                  <a:ext cx="38556" cy="35805"/>
                </a:xfrm>
                <a:custGeom>
                  <a:avLst/>
                  <a:gdLst>
                    <a:gd name="connsiteX0" fmla="*/ 1647 w 38556"/>
                    <a:gd name="connsiteY0" fmla="*/ 0 h 35805"/>
                    <a:gd name="connsiteX1" fmla="*/ 0 w 38556"/>
                    <a:gd name="connsiteY1" fmla="*/ 1627 h 35805"/>
                    <a:gd name="connsiteX2" fmla="*/ 0 w 38556"/>
                    <a:gd name="connsiteY2" fmla="*/ 3255 h 35805"/>
                    <a:gd name="connsiteX3" fmla="*/ 6588 w 38556"/>
                    <a:gd name="connsiteY3" fmla="*/ 6510 h 35805"/>
                    <a:gd name="connsiteX4" fmla="*/ 11527 w 38556"/>
                    <a:gd name="connsiteY4" fmla="*/ 11393 h 35805"/>
                    <a:gd name="connsiteX5" fmla="*/ 14820 w 38556"/>
                    <a:gd name="connsiteY5" fmla="*/ 13020 h 35805"/>
                    <a:gd name="connsiteX6" fmla="*/ 16467 w 38556"/>
                    <a:gd name="connsiteY6" fmla="*/ 16275 h 35805"/>
                    <a:gd name="connsiteX7" fmla="*/ 23054 w 38556"/>
                    <a:gd name="connsiteY7" fmla="*/ 21158 h 35805"/>
                    <a:gd name="connsiteX8" fmla="*/ 24700 w 38556"/>
                    <a:gd name="connsiteY8" fmla="*/ 24413 h 35805"/>
                    <a:gd name="connsiteX9" fmla="*/ 26347 w 38556"/>
                    <a:gd name="connsiteY9" fmla="*/ 27668 h 35805"/>
                    <a:gd name="connsiteX10" fmla="*/ 31287 w 38556"/>
                    <a:gd name="connsiteY10" fmla="*/ 32551 h 35805"/>
                    <a:gd name="connsiteX11" fmla="*/ 36227 w 38556"/>
                    <a:gd name="connsiteY11" fmla="*/ 35805 h 35805"/>
                    <a:gd name="connsiteX12" fmla="*/ 37874 w 38556"/>
                    <a:gd name="connsiteY12" fmla="*/ 30923 h 35805"/>
                    <a:gd name="connsiteX13" fmla="*/ 34581 w 38556"/>
                    <a:gd name="connsiteY13" fmla="*/ 24413 h 35805"/>
                    <a:gd name="connsiteX14" fmla="*/ 32933 w 38556"/>
                    <a:gd name="connsiteY14" fmla="*/ 21158 h 35805"/>
                    <a:gd name="connsiteX15" fmla="*/ 29640 w 38556"/>
                    <a:gd name="connsiteY15" fmla="*/ 17903 h 35805"/>
                    <a:gd name="connsiteX16" fmla="*/ 24700 w 38556"/>
                    <a:gd name="connsiteY16" fmla="*/ 9765 h 35805"/>
                    <a:gd name="connsiteX17" fmla="*/ 19760 w 38556"/>
                    <a:gd name="connsiteY17" fmla="*/ 8138 h 35805"/>
                    <a:gd name="connsiteX18" fmla="*/ 16467 w 38556"/>
                    <a:gd name="connsiteY18" fmla="*/ 4883 h 35805"/>
                    <a:gd name="connsiteX19" fmla="*/ 9880 w 38556"/>
                    <a:gd name="connsiteY19" fmla="*/ 1627 h 35805"/>
                    <a:gd name="connsiteX20" fmla="*/ 1647 w 38556"/>
                    <a:gd name="connsiteY20" fmla="*/ 0 h 35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8556" h="35805">
                      <a:moveTo>
                        <a:pt x="1647" y="0"/>
                      </a:moveTo>
                      <a:cubicBezTo>
                        <a:pt x="1647" y="0"/>
                        <a:pt x="0" y="1627"/>
                        <a:pt x="0" y="1627"/>
                      </a:cubicBezTo>
                      <a:cubicBezTo>
                        <a:pt x="0" y="3255"/>
                        <a:pt x="0" y="3255"/>
                        <a:pt x="0" y="3255"/>
                      </a:cubicBezTo>
                      <a:cubicBezTo>
                        <a:pt x="3293" y="4883"/>
                        <a:pt x="3293" y="4883"/>
                        <a:pt x="6588" y="6510"/>
                      </a:cubicBezTo>
                      <a:cubicBezTo>
                        <a:pt x="8234" y="8138"/>
                        <a:pt x="9880" y="9765"/>
                        <a:pt x="11527" y="11393"/>
                      </a:cubicBezTo>
                      <a:cubicBezTo>
                        <a:pt x="13174" y="13020"/>
                        <a:pt x="13174" y="13020"/>
                        <a:pt x="14820" y="13020"/>
                      </a:cubicBezTo>
                      <a:cubicBezTo>
                        <a:pt x="16467" y="14648"/>
                        <a:pt x="16467" y="16275"/>
                        <a:pt x="16467" y="16275"/>
                      </a:cubicBezTo>
                      <a:cubicBezTo>
                        <a:pt x="18113" y="17903"/>
                        <a:pt x="21408" y="19531"/>
                        <a:pt x="23054" y="21158"/>
                      </a:cubicBezTo>
                      <a:cubicBezTo>
                        <a:pt x="23054" y="22785"/>
                        <a:pt x="24700" y="22785"/>
                        <a:pt x="24700" y="24413"/>
                      </a:cubicBezTo>
                      <a:cubicBezTo>
                        <a:pt x="24700" y="26041"/>
                        <a:pt x="24700" y="27668"/>
                        <a:pt x="26347" y="27668"/>
                      </a:cubicBezTo>
                      <a:cubicBezTo>
                        <a:pt x="27994" y="30923"/>
                        <a:pt x="29640" y="29295"/>
                        <a:pt x="31287" y="32551"/>
                      </a:cubicBezTo>
                      <a:cubicBezTo>
                        <a:pt x="32933" y="34178"/>
                        <a:pt x="34581" y="35805"/>
                        <a:pt x="36227" y="35805"/>
                      </a:cubicBezTo>
                      <a:cubicBezTo>
                        <a:pt x="37874" y="35805"/>
                        <a:pt x="39521" y="32551"/>
                        <a:pt x="37874" y="30923"/>
                      </a:cubicBezTo>
                      <a:cubicBezTo>
                        <a:pt x="36227" y="27668"/>
                        <a:pt x="37874" y="27668"/>
                        <a:pt x="34581" y="24413"/>
                      </a:cubicBezTo>
                      <a:cubicBezTo>
                        <a:pt x="34581" y="22785"/>
                        <a:pt x="34581" y="21158"/>
                        <a:pt x="32933" y="21158"/>
                      </a:cubicBezTo>
                      <a:cubicBezTo>
                        <a:pt x="32933" y="19531"/>
                        <a:pt x="29640" y="19531"/>
                        <a:pt x="29640" y="17903"/>
                      </a:cubicBezTo>
                      <a:cubicBezTo>
                        <a:pt x="27994" y="16275"/>
                        <a:pt x="26347" y="13020"/>
                        <a:pt x="24700" y="9765"/>
                      </a:cubicBezTo>
                      <a:cubicBezTo>
                        <a:pt x="23054" y="8138"/>
                        <a:pt x="21408" y="8138"/>
                        <a:pt x="19760" y="8138"/>
                      </a:cubicBezTo>
                      <a:cubicBezTo>
                        <a:pt x="18113" y="6510"/>
                        <a:pt x="18113" y="6510"/>
                        <a:pt x="16467" y="4883"/>
                      </a:cubicBezTo>
                      <a:cubicBezTo>
                        <a:pt x="13174" y="3255"/>
                        <a:pt x="11527" y="1627"/>
                        <a:pt x="9880" y="1627"/>
                      </a:cubicBezTo>
                      <a:cubicBezTo>
                        <a:pt x="4940" y="0"/>
                        <a:pt x="6588" y="0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7" name="任意多边形: 形状 1416" descr="966dfc12-c4af-42f2-9734-58facaab8c86"/>
                <p:cNvSpPr/>
                <p:nvPr/>
              </p:nvSpPr>
              <p:spPr>
                <a:xfrm flipH="1">
                  <a:off x="9745202" y="1588630"/>
                  <a:ext cx="86274" cy="28305"/>
                </a:xfrm>
                <a:custGeom>
                  <a:avLst/>
                  <a:gdLst>
                    <a:gd name="connsiteX0" fmla="*/ 14820 w 86274"/>
                    <a:gd name="connsiteY0" fmla="*/ 0 h 28305"/>
                    <a:gd name="connsiteX1" fmla="*/ 1647 w 86274"/>
                    <a:gd name="connsiteY1" fmla="*/ 0 h 28305"/>
                    <a:gd name="connsiteX2" fmla="*/ 0 w 86274"/>
                    <a:gd name="connsiteY2" fmla="*/ 1627 h 28305"/>
                    <a:gd name="connsiteX3" fmla="*/ 1647 w 86274"/>
                    <a:gd name="connsiteY3" fmla="*/ 3256 h 28305"/>
                    <a:gd name="connsiteX4" fmla="*/ 14820 w 86274"/>
                    <a:gd name="connsiteY4" fmla="*/ 4883 h 28305"/>
                    <a:gd name="connsiteX5" fmla="*/ 27994 w 86274"/>
                    <a:gd name="connsiteY5" fmla="*/ 8137 h 28305"/>
                    <a:gd name="connsiteX6" fmla="*/ 34581 w 86274"/>
                    <a:gd name="connsiteY6" fmla="*/ 9766 h 28305"/>
                    <a:gd name="connsiteX7" fmla="*/ 41167 w 86274"/>
                    <a:gd name="connsiteY7" fmla="*/ 13020 h 28305"/>
                    <a:gd name="connsiteX8" fmla="*/ 55988 w 86274"/>
                    <a:gd name="connsiteY8" fmla="*/ 16275 h 28305"/>
                    <a:gd name="connsiteX9" fmla="*/ 62575 w 86274"/>
                    <a:gd name="connsiteY9" fmla="*/ 17903 h 28305"/>
                    <a:gd name="connsiteX10" fmla="*/ 67515 w 86274"/>
                    <a:gd name="connsiteY10" fmla="*/ 21157 h 28305"/>
                    <a:gd name="connsiteX11" fmla="*/ 79042 w 86274"/>
                    <a:gd name="connsiteY11" fmla="*/ 24413 h 28305"/>
                    <a:gd name="connsiteX12" fmla="*/ 85628 w 86274"/>
                    <a:gd name="connsiteY12" fmla="*/ 27667 h 28305"/>
                    <a:gd name="connsiteX13" fmla="*/ 82335 w 86274"/>
                    <a:gd name="connsiteY13" fmla="*/ 21157 h 28305"/>
                    <a:gd name="connsiteX14" fmla="*/ 70808 w 86274"/>
                    <a:gd name="connsiteY14" fmla="*/ 14647 h 28305"/>
                    <a:gd name="connsiteX15" fmla="*/ 65867 w 86274"/>
                    <a:gd name="connsiteY15" fmla="*/ 11393 h 28305"/>
                    <a:gd name="connsiteX16" fmla="*/ 59281 w 86274"/>
                    <a:gd name="connsiteY16" fmla="*/ 9766 h 28305"/>
                    <a:gd name="connsiteX17" fmla="*/ 44461 w 86274"/>
                    <a:gd name="connsiteY17" fmla="*/ 3256 h 28305"/>
                    <a:gd name="connsiteX18" fmla="*/ 36227 w 86274"/>
                    <a:gd name="connsiteY18" fmla="*/ 3256 h 28305"/>
                    <a:gd name="connsiteX19" fmla="*/ 27994 w 86274"/>
                    <a:gd name="connsiteY19" fmla="*/ 1627 h 28305"/>
                    <a:gd name="connsiteX20" fmla="*/ 14820 w 86274"/>
                    <a:gd name="connsiteY20" fmla="*/ 0 h 28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6274" h="28305">
                      <a:moveTo>
                        <a:pt x="14820" y="0"/>
                      </a:moveTo>
                      <a:cubicBezTo>
                        <a:pt x="6587" y="0"/>
                        <a:pt x="8234" y="0"/>
                        <a:pt x="1647" y="0"/>
                      </a:cubicBezTo>
                      <a:cubicBezTo>
                        <a:pt x="0" y="0"/>
                        <a:pt x="0" y="1627"/>
                        <a:pt x="0" y="1627"/>
                      </a:cubicBezTo>
                      <a:cubicBezTo>
                        <a:pt x="0" y="3256"/>
                        <a:pt x="0" y="3256"/>
                        <a:pt x="1647" y="3256"/>
                      </a:cubicBezTo>
                      <a:cubicBezTo>
                        <a:pt x="8234" y="4883"/>
                        <a:pt x="6587" y="3256"/>
                        <a:pt x="14820" y="4883"/>
                      </a:cubicBezTo>
                      <a:cubicBezTo>
                        <a:pt x="18113" y="4883"/>
                        <a:pt x="23054" y="8137"/>
                        <a:pt x="27994" y="8137"/>
                      </a:cubicBezTo>
                      <a:cubicBezTo>
                        <a:pt x="29640" y="8137"/>
                        <a:pt x="32934" y="8137"/>
                        <a:pt x="34581" y="9766"/>
                      </a:cubicBezTo>
                      <a:cubicBezTo>
                        <a:pt x="36227" y="9766"/>
                        <a:pt x="39520" y="13020"/>
                        <a:pt x="41167" y="13020"/>
                      </a:cubicBezTo>
                      <a:cubicBezTo>
                        <a:pt x="46108" y="14647"/>
                        <a:pt x="51047" y="14647"/>
                        <a:pt x="55988" y="16275"/>
                      </a:cubicBezTo>
                      <a:cubicBezTo>
                        <a:pt x="57635" y="16275"/>
                        <a:pt x="60928" y="17903"/>
                        <a:pt x="62575" y="17903"/>
                      </a:cubicBezTo>
                      <a:cubicBezTo>
                        <a:pt x="64221" y="17903"/>
                        <a:pt x="65867" y="21157"/>
                        <a:pt x="67515" y="21157"/>
                      </a:cubicBezTo>
                      <a:cubicBezTo>
                        <a:pt x="74101" y="24413"/>
                        <a:pt x="74101" y="22785"/>
                        <a:pt x="79042" y="24413"/>
                      </a:cubicBezTo>
                      <a:cubicBezTo>
                        <a:pt x="80688" y="27667"/>
                        <a:pt x="83982" y="29295"/>
                        <a:pt x="85628" y="27667"/>
                      </a:cubicBezTo>
                      <a:cubicBezTo>
                        <a:pt x="87275" y="26040"/>
                        <a:pt x="85628" y="22785"/>
                        <a:pt x="82335" y="21157"/>
                      </a:cubicBezTo>
                      <a:cubicBezTo>
                        <a:pt x="77394" y="17903"/>
                        <a:pt x="77394" y="17903"/>
                        <a:pt x="70808" y="14647"/>
                      </a:cubicBezTo>
                      <a:cubicBezTo>
                        <a:pt x="69162" y="13020"/>
                        <a:pt x="67515" y="11393"/>
                        <a:pt x="65867" y="11393"/>
                      </a:cubicBezTo>
                      <a:cubicBezTo>
                        <a:pt x="64221" y="9766"/>
                        <a:pt x="60928" y="11393"/>
                        <a:pt x="59281" y="9766"/>
                      </a:cubicBezTo>
                      <a:cubicBezTo>
                        <a:pt x="54342" y="8137"/>
                        <a:pt x="49401" y="4883"/>
                        <a:pt x="44461" y="3256"/>
                      </a:cubicBezTo>
                      <a:cubicBezTo>
                        <a:pt x="41167" y="3256"/>
                        <a:pt x="39520" y="3256"/>
                        <a:pt x="36227" y="3256"/>
                      </a:cubicBezTo>
                      <a:cubicBezTo>
                        <a:pt x="32934" y="3256"/>
                        <a:pt x="31288" y="1627"/>
                        <a:pt x="27994" y="1627"/>
                      </a:cubicBezTo>
                      <a:cubicBezTo>
                        <a:pt x="23054" y="1627"/>
                        <a:pt x="18113" y="0"/>
                        <a:pt x="14820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8" name="任意多边形: 形状 1417" descr="e3d602c6-a26b-4876-a917-8f9b51297194"/>
                <p:cNvSpPr/>
                <p:nvPr/>
              </p:nvSpPr>
              <p:spPr>
                <a:xfrm flipH="1">
                  <a:off x="9748496" y="1446314"/>
                  <a:ext cx="66102" cy="68124"/>
                </a:xfrm>
                <a:custGeom>
                  <a:avLst/>
                  <a:gdLst>
                    <a:gd name="connsiteX0" fmla="*/ 2881 w 66102"/>
                    <a:gd name="connsiteY0" fmla="*/ 724 h 68124"/>
                    <a:gd name="connsiteX1" fmla="*/ 1235 w 66102"/>
                    <a:gd name="connsiteY1" fmla="*/ 724 h 68124"/>
                    <a:gd name="connsiteX2" fmla="*/ 1235 w 66102"/>
                    <a:gd name="connsiteY2" fmla="*/ 2351 h 68124"/>
                    <a:gd name="connsiteX3" fmla="*/ 7822 w 66102"/>
                    <a:gd name="connsiteY3" fmla="*/ 13744 h 68124"/>
                    <a:gd name="connsiteX4" fmla="*/ 14409 w 66102"/>
                    <a:gd name="connsiteY4" fmla="*/ 25135 h 68124"/>
                    <a:gd name="connsiteX5" fmla="*/ 19349 w 66102"/>
                    <a:gd name="connsiteY5" fmla="*/ 31645 h 68124"/>
                    <a:gd name="connsiteX6" fmla="*/ 24288 w 66102"/>
                    <a:gd name="connsiteY6" fmla="*/ 38156 h 68124"/>
                    <a:gd name="connsiteX7" fmla="*/ 35817 w 66102"/>
                    <a:gd name="connsiteY7" fmla="*/ 49548 h 68124"/>
                    <a:gd name="connsiteX8" fmla="*/ 40756 w 66102"/>
                    <a:gd name="connsiteY8" fmla="*/ 54431 h 68124"/>
                    <a:gd name="connsiteX9" fmla="*/ 45696 w 66102"/>
                    <a:gd name="connsiteY9" fmla="*/ 59314 h 68124"/>
                    <a:gd name="connsiteX10" fmla="*/ 57223 w 66102"/>
                    <a:gd name="connsiteY10" fmla="*/ 65824 h 68124"/>
                    <a:gd name="connsiteX11" fmla="*/ 65456 w 66102"/>
                    <a:gd name="connsiteY11" fmla="*/ 67451 h 68124"/>
                    <a:gd name="connsiteX12" fmla="*/ 62164 w 66102"/>
                    <a:gd name="connsiteY12" fmla="*/ 60941 h 68124"/>
                    <a:gd name="connsiteX13" fmla="*/ 52283 w 66102"/>
                    <a:gd name="connsiteY13" fmla="*/ 52804 h 68124"/>
                    <a:gd name="connsiteX14" fmla="*/ 47342 w 66102"/>
                    <a:gd name="connsiteY14" fmla="*/ 47921 h 68124"/>
                    <a:gd name="connsiteX15" fmla="*/ 40756 w 66102"/>
                    <a:gd name="connsiteY15" fmla="*/ 44666 h 68124"/>
                    <a:gd name="connsiteX16" fmla="*/ 30876 w 66102"/>
                    <a:gd name="connsiteY16" fmla="*/ 33274 h 68124"/>
                    <a:gd name="connsiteX17" fmla="*/ 24288 w 66102"/>
                    <a:gd name="connsiteY17" fmla="*/ 28391 h 68124"/>
                    <a:gd name="connsiteX18" fmla="*/ 19349 w 66102"/>
                    <a:gd name="connsiteY18" fmla="*/ 21881 h 68124"/>
                    <a:gd name="connsiteX19" fmla="*/ 11115 w 66102"/>
                    <a:gd name="connsiteY19" fmla="*/ 10488 h 68124"/>
                    <a:gd name="connsiteX20" fmla="*/ 2881 w 66102"/>
                    <a:gd name="connsiteY20" fmla="*/ 724 h 68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6102" h="68124">
                      <a:moveTo>
                        <a:pt x="2881" y="724"/>
                      </a:moveTo>
                      <a:cubicBezTo>
                        <a:pt x="2881" y="-904"/>
                        <a:pt x="1235" y="724"/>
                        <a:pt x="1235" y="724"/>
                      </a:cubicBezTo>
                      <a:cubicBezTo>
                        <a:pt x="-412" y="724"/>
                        <a:pt x="-412" y="724"/>
                        <a:pt x="1235" y="2351"/>
                      </a:cubicBezTo>
                      <a:cubicBezTo>
                        <a:pt x="4529" y="8861"/>
                        <a:pt x="4529" y="7234"/>
                        <a:pt x="7822" y="13744"/>
                      </a:cubicBezTo>
                      <a:cubicBezTo>
                        <a:pt x="9469" y="16998"/>
                        <a:pt x="11115" y="21881"/>
                        <a:pt x="14409" y="25135"/>
                      </a:cubicBezTo>
                      <a:cubicBezTo>
                        <a:pt x="16056" y="26764"/>
                        <a:pt x="17702" y="28391"/>
                        <a:pt x="19349" y="31645"/>
                      </a:cubicBezTo>
                      <a:cubicBezTo>
                        <a:pt x="20996" y="33274"/>
                        <a:pt x="20996" y="36528"/>
                        <a:pt x="24288" y="38156"/>
                      </a:cubicBezTo>
                      <a:cubicBezTo>
                        <a:pt x="27583" y="41411"/>
                        <a:pt x="32522" y="44666"/>
                        <a:pt x="35817" y="49548"/>
                      </a:cubicBezTo>
                      <a:cubicBezTo>
                        <a:pt x="37463" y="51176"/>
                        <a:pt x="39109" y="52804"/>
                        <a:pt x="40756" y="54431"/>
                      </a:cubicBezTo>
                      <a:cubicBezTo>
                        <a:pt x="42403" y="56058"/>
                        <a:pt x="44049" y="57686"/>
                        <a:pt x="45696" y="59314"/>
                      </a:cubicBezTo>
                      <a:cubicBezTo>
                        <a:pt x="52283" y="64196"/>
                        <a:pt x="52283" y="62568"/>
                        <a:pt x="57223" y="65824"/>
                      </a:cubicBezTo>
                      <a:cubicBezTo>
                        <a:pt x="62164" y="67451"/>
                        <a:pt x="65456" y="69078"/>
                        <a:pt x="65456" y="67451"/>
                      </a:cubicBezTo>
                      <a:cubicBezTo>
                        <a:pt x="67103" y="65824"/>
                        <a:pt x="65456" y="62568"/>
                        <a:pt x="62164" y="60941"/>
                      </a:cubicBezTo>
                      <a:cubicBezTo>
                        <a:pt x="57223" y="56058"/>
                        <a:pt x="57223" y="57686"/>
                        <a:pt x="52283" y="52804"/>
                      </a:cubicBezTo>
                      <a:cubicBezTo>
                        <a:pt x="50637" y="51176"/>
                        <a:pt x="48990" y="49548"/>
                        <a:pt x="47342" y="47921"/>
                      </a:cubicBezTo>
                      <a:cubicBezTo>
                        <a:pt x="45696" y="46294"/>
                        <a:pt x="42403" y="46294"/>
                        <a:pt x="40756" y="44666"/>
                      </a:cubicBezTo>
                      <a:cubicBezTo>
                        <a:pt x="37463" y="41411"/>
                        <a:pt x="34169" y="36528"/>
                        <a:pt x="30876" y="33274"/>
                      </a:cubicBezTo>
                      <a:cubicBezTo>
                        <a:pt x="29229" y="31645"/>
                        <a:pt x="25936" y="30018"/>
                        <a:pt x="24288" y="28391"/>
                      </a:cubicBezTo>
                      <a:cubicBezTo>
                        <a:pt x="22642" y="26764"/>
                        <a:pt x="20996" y="25135"/>
                        <a:pt x="19349" y="21881"/>
                      </a:cubicBezTo>
                      <a:cubicBezTo>
                        <a:pt x="16056" y="18625"/>
                        <a:pt x="14409" y="13744"/>
                        <a:pt x="11115" y="10488"/>
                      </a:cubicBezTo>
                      <a:cubicBezTo>
                        <a:pt x="6175" y="5607"/>
                        <a:pt x="7822" y="5607"/>
                        <a:pt x="2881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19" name="任意多边形: 形状 1418" descr="06b0b7a7-030c-4907-a803-62f39fefc3d3"/>
                <p:cNvSpPr/>
                <p:nvPr/>
              </p:nvSpPr>
              <p:spPr>
                <a:xfrm flipH="1">
                  <a:off x="9733086" y="1417742"/>
                  <a:ext cx="53517" cy="60217"/>
                </a:xfrm>
                <a:custGeom>
                  <a:avLst/>
                  <a:gdLst>
                    <a:gd name="connsiteX0" fmla="*/ 2881 w 53517"/>
                    <a:gd name="connsiteY0" fmla="*/ 0 h 60217"/>
                    <a:gd name="connsiteX1" fmla="*/ 1235 w 53517"/>
                    <a:gd name="connsiteY1" fmla="*/ 0 h 60217"/>
                    <a:gd name="connsiteX2" fmla="*/ 1235 w 53517"/>
                    <a:gd name="connsiteY2" fmla="*/ 1627 h 60217"/>
                    <a:gd name="connsiteX3" fmla="*/ 7822 w 53517"/>
                    <a:gd name="connsiteY3" fmla="*/ 9766 h 60217"/>
                    <a:gd name="connsiteX4" fmla="*/ 14408 w 53517"/>
                    <a:gd name="connsiteY4" fmla="*/ 19530 h 60217"/>
                    <a:gd name="connsiteX5" fmla="*/ 19349 w 53517"/>
                    <a:gd name="connsiteY5" fmla="*/ 24413 h 60217"/>
                    <a:gd name="connsiteX6" fmla="*/ 22642 w 53517"/>
                    <a:gd name="connsiteY6" fmla="*/ 30923 h 60217"/>
                    <a:gd name="connsiteX7" fmla="*/ 32522 w 53517"/>
                    <a:gd name="connsiteY7" fmla="*/ 40687 h 60217"/>
                    <a:gd name="connsiteX8" fmla="*/ 37462 w 53517"/>
                    <a:gd name="connsiteY8" fmla="*/ 45570 h 60217"/>
                    <a:gd name="connsiteX9" fmla="*/ 40756 w 53517"/>
                    <a:gd name="connsiteY9" fmla="*/ 50453 h 60217"/>
                    <a:gd name="connsiteX10" fmla="*/ 50637 w 53517"/>
                    <a:gd name="connsiteY10" fmla="*/ 56963 h 60217"/>
                    <a:gd name="connsiteX11" fmla="*/ 52283 w 53517"/>
                    <a:gd name="connsiteY11" fmla="*/ 60217 h 60217"/>
                    <a:gd name="connsiteX12" fmla="*/ 52283 w 53517"/>
                    <a:gd name="connsiteY12" fmla="*/ 53707 h 60217"/>
                    <a:gd name="connsiteX13" fmla="*/ 45696 w 53517"/>
                    <a:gd name="connsiteY13" fmla="*/ 45570 h 60217"/>
                    <a:gd name="connsiteX14" fmla="*/ 42403 w 53517"/>
                    <a:gd name="connsiteY14" fmla="*/ 40687 h 60217"/>
                    <a:gd name="connsiteX15" fmla="*/ 37462 w 53517"/>
                    <a:gd name="connsiteY15" fmla="*/ 37433 h 60217"/>
                    <a:gd name="connsiteX16" fmla="*/ 29229 w 53517"/>
                    <a:gd name="connsiteY16" fmla="*/ 26040 h 60217"/>
                    <a:gd name="connsiteX17" fmla="*/ 24288 w 53517"/>
                    <a:gd name="connsiteY17" fmla="*/ 21157 h 60217"/>
                    <a:gd name="connsiteX18" fmla="*/ 19349 w 53517"/>
                    <a:gd name="connsiteY18" fmla="*/ 16275 h 60217"/>
                    <a:gd name="connsiteX19" fmla="*/ 11115 w 53517"/>
                    <a:gd name="connsiteY19" fmla="*/ 8137 h 60217"/>
                    <a:gd name="connsiteX20" fmla="*/ 2881 w 53517"/>
                    <a:gd name="connsiteY20" fmla="*/ 0 h 60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517" h="60217">
                      <a:moveTo>
                        <a:pt x="2881" y="0"/>
                      </a:moveTo>
                      <a:cubicBezTo>
                        <a:pt x="2881" y="0"/>
                        <a:pt x="1235" y="0"/>
                        <a:pt x="1235" y="0"/>
                      </a:cubicBezTo>
                      <a:cubicBezTo>
                        <a:pt x="-412" y="0"/>
                        <a:pt x="-412" y="1627"/>
                        <a:pt x="1235" y="1627"/>
                      </a:cubicBezTo>
                      <a:cubicBezTo>
                        <a:pt x="4529" y="6510"/>
                        <a:pt x="4529" y="4883"/>
                        <a:pt x="7822" y="9766"/>
                      </a:cubicBezTo>
                      <a:cubicBezTo>
                        <a:pt x="9469" y="13020"/>
                        <a:pt x="11115" y="16275"/>
                        <a:pt x="14408" y="19530"/>
                      </a:cubicBezTo>
                      <a:cubicBezTo>
                        <a:pt x="16056" y="21157"/>
                        <a:pt x="17702" y="22785"/>
                        <a:pt x="19349" y="24413"/>
                      </a:cubicBezTo>
                      <a:cubicBezTo>
                        <a:pt x="20995" y="26040"/>
                        <a:pt x="20995" y="29294"/>
                        <a:pt x="22642" y="30923"/>
                      </a:cubicBezTo>
                      <a:cubicBezTo>
                        <a:pt x="25935" y="34177"/>
                        <a:pt x="29229" y="37433"/>
                        <a:pt x="32522" y="40687"/>
                      </a:cubicBezTo>
                      <a:cubicBezTo>
                        <a:pt x="34169" y="42314"/>
                        <a:pt x="35815" y="43943"/>
                        <a:pt x="37462" y="45570"/>
                      </a:cubicBezTo>
                      <a:cubicBezTo>
                        <a:pt x="39109" y="47197"/>
                        <a:pt x="39109" y="48824"/>
                        <a:pt x="40756" y="50453"/>
                      </a:cubicBezTo>
                      <a:cubicBezTo>
                        <a:pt x="45696" y="55334"/>
                        <a:pt x="45696" y="53707"/>
                        <a:pt x="50637" y="56963"/>
                      </a:cubicBezTo>
                      <a:cubicBezTo>
                        <a:pt x="48989" y="58590"/>
                        <a:pt x="50637" y="60217"/>
                        <a:pt x="52283" y="60217"/>
                      </a:cubicBezTo>
                      <a:cubicBezTo>
                        <a:pt x="53929" y="58590"/>
                        <a:pt x="53929" y="55334"/>
                        <a:pt x="52283" y="53707"/>
                      </a:cubicBezTo>
                      <a:cubicBezTo>
                        <a:pt x="48989" y="48824"/>
                        <a:pt x="48989" y="50453"/>
                        <a:pt x="45696" y="45570"/>
                      </a:cubicBezTo>
                      <a:cubicBezTo>
                        <a:pt x="44049" y="43943"/>
                        <a:pt x="44049" y="42314"/>
                        <a:pt x="42403" y="40687"/>
                      </a:cubicBezTo>
                      <a:cubicBezTo>
                        <a:pt x="40756" y="39060"/>
                        <a:pt x="39109" y="39060"/>
                        <a:pt x="37462" y="37433"/>
                      </a:cubicBezTo>
                      <a:cubicBezTo>
                        <a:pt x="34169" y="34177"/>
                        <a:pt x="32522" y="29294"/>
                        <a:pt x="29229" y="26040"/>
                      </a:cubicBezTo>
                      <a:cubicBezTo>
                        <a:pt x="27582" y="24413"/>
                        <a:pt x="25935" y="22785"/>
                        <a:pt x="24288" y="21157"/>
                      </a:cubicBezTo>
                      <a:cubicBezTo>
                        <a:pt x="22642" y="19530"/>
                        <a:pt x="20995" y="17903"/>
                        <a:pt x="19349" y="16275"/>
                      </a:cubicBezTo>
                      <a:cubicBezTo>
                        <a:pt x="16056" y="13020"/>
                        <a:pt x="14408" y="9766"/>
                        <a:pt x="11115" y="8137"/>
                      </a:cubicBezTo>
                      <a:cubicBezTo>
                        <a:pt x="6175" y="3256"/>
                        <a:pt x="6175" y="4883"/>
                        <a:pt x="288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0" name="任意多边形: 形状 1419" descr="e5c0e023-33c7-4ecb-8874-81994f7d2faf"/>
                <p:cNvSpPr/>
                <p:nvPr/>
              </p:nvSpPr>
              <p:spPr>
                <a:xfrm flipH="1">
                  <a:off x="9716620" y="1401468"/>
                  <a:ext cx="58869" cy="40687"/>
                </a:xfrm>
                <a:custGeom>
                  <a:avLst/>
                  <a:gdLst>
                    <a:gd name="connsiteX0" fmla="*/ 1647 w 58869"/>
                    <a:gd name="connsiteY0" fmla="*/ 0 h 40687"/>
                    <a:gd name="connsiteX1" fmla="*/ 0 w 58869"/>
                    <a:gd name="connsiteY1" fmla="*/ 1627 h 40687"/>
                    <a:gd name="connsiteX2" fmla="*/ 0 w 58869"/>
                    <a:gd name="connsiteY2" fmla="*/ 3256 h 40687"/>
                    <a:gd name="connsiteX3" fmla="*/ 8234 w 58869"/>
                    <a:gd name="connsiteY3" fmla="*/ 8137 h 40687"/>
                    <a:gd name="connsiteX4" fmla="*/ 16467 w 58869"/>
                    <a:gd name="connsiteY4" fmla="*/ 14647 h 40687"/>
                    <a:gd name="connsiteX5" fmla="*/ 21408 w 58869"/>
                    <a:gd name="connsiteY5" fmla="*/ 17903 h 40687"/>
                    <a:gd name="connsiteX6" fmla="*/ 24700 w 58869"/>
                    <a:gd name="connsiteY6" fmla="*/ 22784 h 40687"/>
                    <a:gd name="connsiteX7" fmla="*/ 34581 w 58869"/>
                    <a:gd name="connsiteY7" fmla="*/ 29294 h 40687"/>
                    <a:gd name="connsiteX8" fmla="*/ 39521 w 58869"/>
                    <a:gd name="connsiteY8" fmla="*/ 32550 h 40687"/>
                    <a:gd name="connsiteX9" fmla="*/ 42815 w 58869"/>
                    <a:gd name="connsiteY9" fmla="*/ 35804 h 40687"/>
                    <a:gd name="connsiteX10" fmla="*/ 51047 w 58869"/>
                    <a:gd name="connsiteY10" fmla="*/ 40687 h 40687"/>
                    <a:gd name="connsiteX11" fmla="*/ 57635 w 58869"/>
                    <a:gd name="connsiteY11" fmla="*/ 39060 h 40687"/>
                    <a:gd name="connsiteX12" fmla="*/ 57635 w 58869"/>
                    <a:gd name="connsiteY12" fmla="*/ 32550 h 40687"/>
                    <a:gd name="connsiteX13" fmla="*/ 51047 w 58869"/>
                    <a:gd name="connsiteY13" fmla="*/ 26040 h 40687"/>
                    <a:gd name="connsiteX14" fmla="*/ 47755 w 58869"/>
                    <a:gd name="connsiteY14" fmla="*/ 22784 h 40687"/>
                    <a:gd name="connsiteX15" fmla="*/ 42815 w 58869"/>
                    <a:gd name="connsiteY15" fmla="*/ 21157 h 40687"/>
                    <a:gd name="connsiteX16" fmla="*/ 32934 w 58869"/>
                    <a:gd name="connsiteY16" fmla="*/ 13020 h 40687"/>
                    <a:gd name="connsiteX17" fmla="*/ 26347 w 58869"/>
                    <a:gd name="connsiteY17" fmla="*/ 11393 h 40687"/>
                    <a:gd name="connsiteX18" fmla="*/ 21408 w 58869"/>
                    <a:gd name="connsiteY18" fmla="*/ 8137 h 40687"/>
                    <a:gd name="connsiteX19" fmla="*/ 11527 w 58869"/>
                    <a:gd name="connsiteY19" fmla="*/ 3256 h 40687"/>
                    <a:gd name="connsiteX20" fmla="*/ 1647 w 58869"/>
                    <a:gd name="connsiteY20" fmla="*/ 0 h 40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869" h="40687">
                      <a:moveTo>
                        <a:pt x="1647" y="0"/>
                      </a:moveTo>
                      <a:cubicBezTo>
                        <a:pt x="0" y="0"/>
                        <a:pt x="0" y="0"/>
                        <a:pt x="0" y="1627"/>
                      </a:cubicBezTo>
                      <a:cubicBezTo>
                        <a:pt x="0" y="1627"/>
                        <a:pt x="0" y="3256"/>
                        <a:pt x="0" y="3256"/>
                      </a:cubicBezTo>
                      <a:cubicBezTo>
                        <a:pt x="4940" y="6510"/>
                        <a:pt x="3293" y="4883"/>
                        <a:pt x="8234" y="8137"/>
                      </a:cubicBezTo>
                      <a:cubicBezTo>
                        <a:pt x="11527" y="9766"/>
                        <a:pt x="13174" y="11393"/>
                        <a:pt x="16467" y="14647"/>
                      </a:cubicBezTo>
                      <a:cubicBezTo>
                        <a:pt x="18113" y="16275"/>
                        <a:pt x="19761" y="16275"/>
                        <a:pt x="21408" y="17903"/>
                      </a:cubicBezTo>
                      <a:cubicBezTo>
                        <a:pt x="23054" y="19530"/>
                        <a:pt x="24700" y="21157"/>
                        <a:pt x="24700" y="22784"/>
                      </a:cubicBezTo>
                      <a:cubicBezTo>
                        <a:pt x="27994" y="24413"/>
                        <a:pt x="31288" y="26040"/>
                        <a:pt x="34581" y="29294"/>
                      </a:cubicBezTo>
                      <a:cubicBezTo>
                        <a:pt x="36227" y="30923"/>
                        <a:pt x="37874" y="30923"/>
                        <a:pt x="39521" y="32550"/>
                      </a:cubicBezTo>
                      <a:cubicBezTo>
                        <a:pt x="41167" y="34177"/>
                        <a:pt x="41167" y="35804"/>
                        <a:pt x="42815" y="35804"/>
                      </a:cubicBezTo>
                      <a:cubicBezTo>
                        <a:pt x="47755" y="39060"/>
                        <a:pt x="47755" y="37433"/>
                        <a:pt x="51047" y="40687"/>
                      </a:cubicBezTo>
                      <a:cubicBezTo>
                        <a:pt x="54342" y="39060"/>
                        <a:pt x="55988" y="40687"/>
                        <a:pt x="57635" y="39060"/>
                      </a:cubicBezTo>
                      <a:cubicBezTo>
                        <a:pt x="59281" y="37433"/>
                        <a:pt x="59281" y="35804"/>
                        <a:pt x="57635" y="32550"/>
                      </a:cubicBezTo>
                      <a:cubicBezTo>
                        <a:pt x="54342" y="29294"/>
                        <a:pt x="54342" y="29294"/>
                        <a:pt x="51047" y="26040"/>
                      </a:cubicBezTo>
                      <a:cubicBezTo>
                        <a:pt x="49401" y="24413"/>
                        <a:pt x="49401" y="22784"/>
                        <a:pt x="47755" y="22784"/>
                      </a:cubicBezTo>
                      <a:cubicBezTo>
                        <a:pt x="46108" y="21157"/>
                        <a:pt x="44461" y="21157"/>
                        <a:pt x="42815" y="21157"/>
                      </a:cubicBezTo>
                      <a:cubicBezTo>
                        <a:pt x="39521" y="19530"/>
                        <a:pt x="37874" y="16275"/>
                        <a:pt x="32934" y="13020"/>
                      </a:cubicBezTo>
                      <a:cubicBezTo>
                        <a:pt x="31288" y="11393"/>
                        <a:pt x="29640" y="11393"/>
                        <a:pt x="26347" y="11393"/>
                      </a:cubicBezTo>
                      <a:cubicBezTo>
                        <a:pt x="24700" y="9766"/>
                        <a:pt x="23054" y="9766"/>
                        <a:pt x="21408" y="8137"/>
                      </a:cubicBezTo>
                      <a:cubicBezTo>
                        <a:pt x="18113" y="6510"/>
                        <a:pt x="14820" y="4883"/>
                        <a:pt x="11527" y="3256"/>
                      </a:cubicBezTo>
                      <a:cubicBezTo>
                        <a:pt x="6588" y="1627"/>
                        <a:pt x="6588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1" name="任意多边形: 形状 1420" descr="323a541c-68ab-4182-accc-cdb39fce3a47"/>
                <p:cNvSpPr/>
                <p:nvPr/>
              </p:nvSpPr>
              <p:spPr>
                <a:xfrm flipH="1">
                  <a:off x="9686567" y="1375427"/>
                  <a:ext cx="67515" cy="21881"/>
                </a:xfrm>
                <a:custGeom>
                  <a:avLst/>
                  <a:gdLst>
                    <a:gd name="connsiteX0" fmla="*/ 1647 w 67515"/>
                    <a:gd name="connsiteY0" fmla="*/ 0 h 21881"/>
                    <a:gd name="connsiteX1" fmla="*/ 0 w 67515"/>
                    <a:gd name="connsiteY1" fmla="*/ 1627 h 21881"/>
                    <a:gd name="connsiteX2" fmla="*/ 1647 w 67515"/>
                    <a:gd name="connsiteY2" fmla="*/ 3256 h 21881"/>
                    <a:gd name="connsiteX3" fmla="*/ 11527 w 67515"/>
                    <a:gd name="connsiteY3" fmla="*/ 6510 h 21881"/>
                    <a:gd name="connsiteX4" fmla="*/ 21407 w 67515"/>
                    <a:gd name="connsiteY4" fmla="*/ 11393 h 21881"/>
                    <a:gd name="connsiteX5" fmla="*/ 27993 w 67515"/>
                    <a:gd name="connsiteY5" fmla="*/ 13020 h 21881"/>
                    <a:gd name="connsiteX6" fmla="*/ 32934 w 67515"/>
                    <a:gd name="connsiteY6" fmla="*/ 16275 h 21881"/>
                    <a:gd name="connsiteX7" fmla="*/ 44461 w 67515"/>
                    <a:gd name="connsiteY7" fmla="*/ 17903 h 21881"/>
                    <a:gd name="connsiteX8" fmla="*/ 49401 w 67515"/>
                    <a:gd name="connsiteY8" fmla="*/ 19531 h 21881"/>
                    <a:gd name="connsiteX9" fmla="*/ 54341 w 67515"/>
                    <a:gd name="connsiteY9" fmla="*/ 21158 h 21881"/>
                    <a:gd name="connsiteX10" fmla="*/ 64222 w 67515"/>
                    <a:gd name="connsiteY10" fmla="*/ 21158 h 21881"/>
                    <a:gd name="connsiteX11" fmla="*/ 67515 w 67515"/>
                    <a:gd name="connsiteY11" fmla="*/ 17903 h 21881"/>
                    <a:gd name="connsiteX12" fmla="*/ 64222 w 67515"/>
                    <a:gd name="connsiteY12" fmla="*/ 13020 h 21881"/>
                    <a:gd name="connsiteX13" fmla="*/ 54341 w 67515"/>
                    <a:gd name="connsiteY13" fmla="*/ 9765 h 21881"/>
                    <a:gd name="connsiteX14" fmla="*/ 49401 w 67515"/>
                    <a:gd name="connsiteY14" fmla="*/ 8138 h 21881"/>
                    <a:gd name="connsiteX15" fmla="*/ 44461 w 67515"/>
                    <a:gd name="connsiteY15" fmla="*/ 8138 h 21881"/>
                    <a:gd name="connsiteX16" fmla="*/ 32934 w 67515"/>
                    <a:gd name="connsiteY16" fmla="*/ 4883 h 21881"/>
                    <a:gd name="connsiteX17" fmla="*/ 26347 w 67515"/>
                    <a:gd name="connsiteY17" fmla="*/ 4883 h 21881"/>
                    <a:gd name="connsiteX18" fmla="*/ 21407 w 67515"/>
                    <a:gd name="connsiteY18" fmla="*/ 3256 h 21881"/>
                    <a:gd name="connsiteX19" fmla="*/ 11527 w 67515"/>
                    <a:gd name="connsiteY19" fmla="*/ 1627 h 21881"/>
                    <a:gd name="connsiteX20" fmla="*/ 1647 w 67515"/>
                    <a:gd name="connsiteY20" fmla="*/ 0 h 2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7515" h="21881">
                      <a:moveTo>
                        <a:pt x="1647" y="0"/>
                      </a:moveTo>
                      <a:cubicBezTo>
                        <a:pt x="0" y="0"/>
                        <a:pt x="0" y="1627"/>
                        <a:pt x="0" y="1627"/>
                      </a:cubicBezTo>
                      <a:cubicBezTo>
                        <a:pt x="0" y="3256"/>
                        <a:pt x="0" y="3256"/>
                        <a:pt x="1647" y="3256"/>
                      </a:cubicBezTo>
                      <a:cubicBezTo>
                        <a:pt x="6587" y="4883"/>
                        <a:pt x="4940" y="4883"/>
                        <a:pt x="11527" y="6510"/>
                      </a:cubicBezTo>
                      <a:cubicBezTo>
                        <a:pt x="14820" y="8138"/>
                        <a:pt x="18114" y="9765"/>
                        <a:pt x="21407" y="11393"/>
                      </a:cubicBezTo>
                      <a:cubicBezTo>
                        <a:pt x="23054" y="11393"/>
                        <a:pt x="24700" y="11393"/>
                        <a:pt x="27993" y="13020"/>
                      </a:cubicBezTo>
                      <a:cubicBezTo>
                        <a:pt x="29641" y="13020"/>
                        <a:pt x="31288" y="14648"/>
                        <a:pt x="32934" y="16275"/>
                      </a:cubicBezTo>
                      <a:cubicBezTo>
                        <a:pt x="36227" y="17903"/>
                        <a:pt x="41168" y="17903"/>
                        <a:pt x="44461" y="17903"/>
                      </a:cubicBezTo>
                      <a:cubicBezTo>
                        <a:pt x="46108" y="17903"/>
                        <a:pt x="47754" y="17903"/>
                        <a:pt x="49401" y="19531"/>
                      </a:cubicBezTo>
                      <a:cubicBezTo>
                        <a:pt x="51047" y="19531"/>
                        <a:pt x="52695" y="21158"/>
                        <a:pt x="54341" y="21158"/>
                      </a:cubicBezTo>
                      <a:cubicBezTo>
                        <a:pt x="60927" y="22785"/>
                        <a:pt x="59281" y="21158"/>
                        <a:pt x="64222" y="21158"/>
                      </a:cubicBezTo>
                      <a:cubicBezTo>
                        <a:pt x="64222" y="19531"/>
                        <a:pt x="65868" y="19531"/>
                        <a:pt x="67515" y="17903"/>
                      </a:cubicBezTo>
                      <a:cubicBezTo>
                        <a:pt x="67515" y="16275"/>
                        <a:pt x="65868" y="14648"/>
                        <a:pt x="64222" y="13020"/>
                      </a:cubicBezTo>
                      <a:cubicBezTo>
                        <a:pt x="59281" y="11393"/>
                        <a:pt x="60927" y="11393"/>
                        <a:pt x="54341" y="9765"/>
                      </a:cubicBezTo>
                      <a:cubicBezTo>
                        <a:pt x="52695" y="9765"/>
                        <a:pt x="51047" y="8138"/>
                        <a:pt x="49401" y="8138"/>
                      </a:cubicBezTo>
                      <a:cubicBezTo>
                        <a:pt x="47754" y="8138"/>
                        <a:pt x="46108" y="8138"/>
                        <a:pt x="44461" y="8138"/>
                      </a:cubicBezTo>
                      <a:cubicBezTo>
                        <a:pt x="41168" y="6510"/>
                        <a:pt x="36227" y="4883"/>
                        <a:pt x="32934" y="4883"/>
                      </a:cubicBezTo>
                      <a:cubicBezTo>
                        <a:pt x="31288" y="4883"/>
                        <a:pt x="27993" y="4883"/>
                        <a:pt x="26347" y="4883"/>
                      </a:cubicBezTo>
                      <a:cubicBezTo>
                        <a:pt x="24700" y="4883"/>
                        <a:pt x="23054" y="3256"/>
                        <a:pt x="21407" y="3256"/>
                      </a:cubicBezTo>
                      <a:cubicBezTo>
                        <a:pt x="18114" y="3256"/>
                        <a:pt x="14820" y="1627"/>
                        <a:pt x="11527" y="1627"/>
                      </a:cubicBezTo>
                      <a:cubicBezTo>
                        <a:pt x="4940" y="0"/>
                        <a:pt x="6587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2" name="任意多边形: 形状 1421" descr="68af73a3-2396-4f1a-9a60-d03afabc2b40"/>
                <p:cNvSpPr/>
                <p:nvPr/>
              </p:nvSpPr>
              <p:spPr>
                <a:xfrm flipH="1">
                  <a:off x="9614112" y="1556080"/>
                  <a:ext cx="26347" cy="29295"/>
                </a:xfrm>
                <a:custGeom>
                  <a:avLst/>
                  <a:gdLst>
                    <a:gd name="connsiteX0" fmla="*/ 3293 w 26347"/>
                    <a:gd name="connsiteY0" fmla="*/ 0 h 29295"/>
                    <a:gd name="connsiteX1" fmla="*/ 1647 w 26347"/>
                    <a:gd name="connsiteY1" fmla="*/ 0 h 29295"/>
                    <a:gd name="connsiteX2" fmla="*/ 0 w 26347"/>
                    <a:gd name="connsiteY2" fmla="*/ 1627 h 29295"/>
                    <a:gd name="connsiteX3" fmla="*/ 3293 w 26347"/>
                    <a:gd name="connsiteY3" fmla="*/ 6510 h 29295"/>
                    <a:gd name="connsiteX4" fmla="*/ 4940 w 26347"/>
                    <a:gd name="connsiteY4" fmla="*/ 11393 h 29295"/>
                    <a:gd name="connsiteX5" fmla="*/ 6586 w 26347"/>
                    <a:gd name="connsiteY5" fmla="*/ 13020 h 29295"/>
                    <a:gd name="connsiteX6" fmla="*/ 6586 w 26347"/>
                    <a:gd name="connsiteY6" fmla="*/ 16275 h 29295"/>
                    <a:gd name="connsiteX7" fmla="*/ 11527 w 26347"/>
                    <a:gd name="connsiteY7" fmla="*/ 21158 h 29295"/>
                    <a:gd name="connsiteX8" fmla="*/ 13173 w 26347"/>
                    <a:gd name="connsiteY8" fmla="*/ 22785 h 29295"/>
                    <a:gd name="connsiteX9" fmla="*/ 13173 w 26347"/>
                    <a:gd name="connsiteY9" fmla="*/ 26041 h 29295"/>
                    <a:gd name="connsiteX10" fmla="*/ 18113 w 26347"/>
                    <a:gd name="connsiteY10" fmla="*/ 29295 h 29295"/>
                    <a:gd name="connsiteX11" fmla="*/ 24700 w 26347"/>
                    <a:gd name="connsiteY11" fmla="*/ 27668 h 29295"/>
                    <a:gd name="connsiteX12" fmla="*/ 26347 w 26347"/>
                    <a:gd name="connsiteY12" fmla="*/ 22785 h 29295"/>
                    <a:gd name="connsiteX13" fmla="*/ 23054 w 26347"/>
                    <a:gd name="connsiteY13" fmla="*/ 17903 h 29295"/>
                    <a:gd name="connsiteX14" fmla="*/ 23054 w 26347"/>
                    <a:gd name="connsiteY14" fmla="*/ 16275 h 29295"/>
                    <a:gd name="connsiteX15" fmla="*/ 19761 w 26347"/>
                    <a:gd name="connsiteY15" fmla="*/ 14648 h 29295"/>
                    <a:gd name="connsiteX16" fmla="*/ 16467 w 26347"/>
                    <a:gd name="connsiteY16" fmla="*/ 9766 h 29295"/>
                    <a:gd name="connsiteX17" fmla="*/ 13173 w 26347"/>
                    <a:gd name="connsiteY17" fmla="*/ 8137 h 29295"/>
                    <a:gd name="connsiteX18" fmla="*/ 11527 w 26347"/>
                    <a:gd name="connsiteY18" fmla="*/ 6510 h 29295"/>
                    <a:gd name="connsiteX19" fmla="*/ 8234 w 26347"/>
                    <a:gd name="connsiteY19" fmla="*/ 3256 h 29295"/>
                    <a:gd name="connsiteX20" fmla="*/ 3293 w 26347"/>
                    <a:gd name="connsiteY20" fmla="*/ 0 h 29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6347" h="29295">
                      <a:moveTo>
                        <a:pt x="3293" y="0"/>
                      </a:moveTo>
                      <a:cubicBezTo>
                        <a:pt x="3293" y="0"/>
                        <a:pt x="1647" y="0"/>
                        <a:pt x="1647" y="0"/>
                      </a:cubicBezTo>
                      <a:cubicBezTo>
                        <a:pt x="0" y="0"/>
                        <a:pt x="0" y="1627"/>
                        <a:pt x="0" y="1627"/>
                      </a:cubicBezTo>
                      <a:cubicBezTo>
                        <a:pt x="1647" y="3256"/>
                        <a:pt x="1647" y="3256"/>
                        <a:pt x="3293" y="6510"/>
                      </a:cubicBezTo>
                      <a:cubicBezTo>
                        <a:pt x="3293" y="8137"/>
                        <a:pt x="3293" y="9766"/>
                        <a:pt x="4940" y="11393"/>
                      </a:cubicBezTo>
                      <a:cubicBezTo>
                        <a:pt x="4940" y="11393"/>
                        <a:pt x="6586" y="13020"/>
                        <a:pt x="6586" y="13020"/>
                      </a:cubicBezTo>
                      <a:cubicBezTo>
                        <a:pt x="6586" y="13020"/>
                        <a:pt x="6586" y="14648"/>
                        <a:pt x="6586" y="16275"/>
                      </a:cubicBezTo>
                      <a:cubicBezTo>
                        <a:pt x="8234" y="17903"/>
                        <a:pt x="9880" y="19530"/>
                        <a:pt x="11527" y="21158"/>
                      </a:cubicBezTo>
                      <a:cubicBezTo>
                        <a:pt x="11527" y="21158"/>
                        <a:pt x="13173" y="22785"/>
                        <a:pt x="13173" y="22785"/>
                      </a:cubicBezTo>
                      <a:cubicBezTo>
                        <a:pt x="13173" y="22785"/>
                        <a:pt x="13173" y="24413"/>
                        <a:pt x="13173" y="26041"/>
                      </a:cubicBezTo>
                      <a:cubicBezTo>
                        <a:pt x="14820" y="27668"/>
                        <a:pt x="16467" y="27668"/>
                        <a:pt x="18113" y="29295"/>
                      </a:cubicBezTo>
                      <a:cubicBezTo>
                        <a:pt x="23054" y="27668"/>
                        <a:pt x="24700" y="29295"/>
                        <a:pt x="24700" y="27668"/>
                      </a:cubicBezTo>
                      <a:cubicBezTo>
                        <a:pt x="26347" y="26041"/>
                        <a:pt x="26347" y="24413"/>
                        <a:pt x="26347" y="22785"/>
                      </a:cubicBezTo>
                      <a:cubicBezTo>
                        <a:pt x="24700" y="21158"/>
                        <a:pt x="26347" y="21158"/>
                        <a:pt x="23054" y="17903"/>
                      </a:cubicBezTo>
                      <a:cubicBezTo>
                        <a:pt x="23054" y="17903"/>
                        <a:pt x="23054" y="16275"/>
                        <a:pt x="23054" y="16275"/>
                      </a:cubicBezTo>
                      <a:cubicBezTo>
                        <a:pt x="23054" y="16275"/>
                        <a:pt x="21407" y="16275"/>
                        <a:pt x="19761" y="14648"/>
                      </a:cubicBezTo>
                      <a:cubicBezTo>
                        <a:pt x="18113" y="13020"/>
                        <a:pt x="18113" y="11393"/>
                        <a:pt x="16467" y="9766"/>
                      </a:cubicBezTo>
                      <a:cubicBezTo>
                        <a:pt x="16467" y="9766"/>
                        <a:pt x="14820" y="8137"/>
                        <a:pt x="13173" y="8137"/>
                      </a:cubicBezTo>
                      <a:cubicBezTo>
                        <a:pt x="13173" y="8137"/>
                        <a:pt x="11527" y="6510"/>
                        <a:pt x="11527" y="6510"/>
                      </a:cubicBezTo>
                      <a:cubicBezTo>
                        <a:pt x="9880" y="4883"/>
                        <a:pt x="9880" y="3256"/>
                        <a:pt x="8234" y="3256"/>
                      </a:cubicBezTo>
                      <a:cubicBezTo>
                        <a:pt x="6586" y="1627"/>
                        <a:pt x="6586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3" name="任意多边形: 形状 1422" descr="4acc0688-edba-4080-abdc-b384a75ccd92"/>
                <p:cNvSpPr/>
                <p:nvPr/>
              </p:nvSpPr>
              <p:spPr>
                <a:xfrm flipH="1">
                  <a:off x="9587764" y="1543059"/>
                  <a:ext cx="16467" cy="19530"/>
                </a:xfrm>
                <a:custGeom>
                  <a:avLst/>
                  <a:gdLst>
                    <a:gd name="connsiteX0" fmla="*/ 3293 w 16467"/>
                    <a:gd name="connsiteY0" fmla="*/ 0 h 19530"/>
                    <a:gd name="connsiteX1" fmla="*/ 1646 w 16467"/>
                    <a:gd name="connsiteY1" fmla="*/ 1627 h 19530"/>
                    <a:gd name="connsiteX2" fmla="*/ 0 w 16467"/>
                    <a:gd name="connsiteY2" fmla="*/ 3255 h 19530"/>
                    <a:gd name="connsiteX3" fmla="*/ 1646 w 16467"/>
                    <a:gd name="connsiteY3" fmla="*/ 6510 h 19530"/>
                    <a:gd name="connsiteX4" fmla="*/ 1646 w 16467"/>
                    <a:gd name="connsiteY4" fmla="*/ 9765 h 19530"/>
                    <a:gd name="connsiteX5" fmla="*/ 3293 w 16467"/>
                    <a:gd name="connsiteY5" fmla="*/ 11393 h 19530"/>
                    <a:gd name="connsiteX6" fmla="*/ 3293 w 16467"/>
                    <a:gd name="connsiteY6" fmla="*/ 13020 h 19530"/>
                    <a:gd name="connsiteX7" fmla="*/ 6586 w 16467"/>
                    <a:gd name="connsiteY7" fmla="*/ 14648 h 19530"/>
                    <a:gd name="connsiteX8" fmla="*/ 8234 w 16467"/>
                    <a:gd name="connsiteY8" fmla="*/ 16275 h 19530"/>
                    <a:gd name="connsiteX9" fmla="*/ 8234 w 16467"/>
                    <a:gd name="connsiteY9" fmla="*/ 17903 h 19530"/>
                    <a:gd name="connsiteX10" fmla="*/ 11527 w 16467"/>
                    <a:gd name="connsiteY10" fmla="*/ 19530 h 19530"/>
                    <a:gd name="connsiteX11" fmla="*/ 14820 w 16467"/>
                    <a:gd name="connsiteY11" fmla="*/ 16275 h 19530"/>
                    <a:gd name="connsiteX12" fmla="*/ 16467 w 16467"/>
                    <a:gd name="connsiteY12" fmla="*/ 13020 h 19530"/>
                    <a:gd name="connsiteX13" fmla="*/ 14820 w 16467"/>
                    <a:gd name="connsiteY13" fmla="*/ 9765 h 19530"/>
                    <a:gd name="connsiteX14" fmla="*/ 14820 w 16467"/>
                    <a:gd name="connsiteY14" fmla="*/ 8137 h 19530"/>
                    <a:gd name="connsiteX15" fmla="*/ 13173 w 16467"/>
                    <a:gd name="connsiteY15" fmla="*/ 8137 h 19530"/>
                    <a:gd name="connsiteX16" fmla="*/ 11527 w 16467"/>
                    <a:gd name="connsiteY16" fmla="*/ 4883 h 19530"/>
                    <a:gd name="connsiteX17" fmla="*/ 9880 w 16467"/>
                    <a:gd name="connsiteY17" fmla="*/ 4883 h 19530"/>
                    <a:gd name="connsiteX18" fmla="*/ 8234 w 16467"/>
                    <a:gd name="connsiteY18" fmla="*/ 3255 h 19530"/>
                    <a:gd name="connsiteX19" fmla="*/ 6586 w 16467"/>
                    <a:gd name="connsiteY19" fmla="*/ 1627 h 19530"/>
                    <a:gd name="connsiteX20" fmla="*/ 3293 w 16467"/>
                    <a:gd name="connsiteY20" fmla="*/ 0 h 1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467" h="19530">
                      <a:moveTo>
                        <a:pt x="3293" y="0"/>
                      </a:moveTo>
                      <a:cubicBezTo>
                        <a:pt x="3293" y="0"/>
                        <a:pt x="1646" y="0"/>
                        <a:pt x="1646" y="1627"/>
                      </a:cubicBezTo>
                      <a:cubicBezTo>
                        <a:pt x="1646" y="1627"/>
                        <a:pt x="0" y="3255"/>
                        <a:pt x="0" y="3255"/>
                      </a:cubicBezTo>
                      <a:cubicBezTo>
                        <a:pt x="0" y="4883"/>
                        <a:pt x="0" y="4883"/>
                        <a:pt x="1646" y="6510"/>
                      </a:cubicBezTo>
                      <a:cubicBezTo>
                        <a:pt x="1646" y="6510"/>
                        <a:pt x="1646" y="8137"/>
                        <a:pt x="1646" y="9765"/>
                      </a:cubicBezTo>
                      <a:cubicBezTo>
                        <a:pt x="1646" y="9765"/>
                        <a:pt x="3293" y="9765"/>
                        <a:pt x="3293" y="11393"/>
                      </a:cubicBezTo>
                      <a:cubicBezTo>
                        <a:pt x="3293" y="11393"/>
                        <a:pt x="3293" y="13020"/>
                        <a:pt x="3293" y="13020"/>
                      </a:cubicBezTo>
                      <a:cubicBezTo>
                        <a:pt x="3293" y="14648"/>
                        <a:pt x="4940" y="14648"/>
                        <a:pt x="6586" y="14648"/>
                      </a:cubicBezTo>
                      <a:cubicBezTo>
                        <a:pt x="6586" y="14648"/>
                        <a:pt x="6586" y="14648"/>
                        <a:pt x="8234" y="16275"/>
                      </a:cubicBezTo>
                      <a:cubicBezTo>
                        <a:pt x="8234" y="16275"/>
                        <a:pt x="8234" y="17903"/>
                        <a:pt x="8234" y="17903"/>
                      </a:cubicBezTo>
                      <a:cubicBezTo>
                        <a:pt x="9880" y="19530"/>
                        <a:pt x="9880" y="17903"/>
                        <a:pt x="11527" y="19530"/>
                      </a:cubicBezTo>
                      <a:cubicBezTo>
                        <a:pt x="11527" y="17903"/>
                        <a:pt x="13173" y="17903"/>
                        <a:pt x="14820" y="16275"/>
                      </a:cubicBezTo>
                      <a:cubicBezTo>
                        <a:pt x="16467" y="14648"/>
                        <a:pt x="16467" y="13020"/>
                        <a:pt x="16467" y="13020"/>
                      </a:cubicBezTo>
                      <a:cubicBezTo>
                        <a:pt x="16467" y="11393"/>
                        <a:pt x="16467" y="11393"/>
                        <a:pt x="14820" y="9765"/>
                      </a:cubicBezTo>
                      <a:cubicBezTo>
                        <a:pt x="14820" y="9765"/>
                        <a:pt x="14820" y="8137"/>
                        <a:pt x="14820" y="8137"/>
                      </a:cubicBezTo>
                      <a:cubicBezTo>
                        <a:pt x="14820" y="8137"/>
                        <a:pt x="13173" y="8137"/>
                        <a:pt x="13173" y="8137"/>
                      </a:cubicBezTo>
                      <a:cubicBezTo>
                        <a:pt x="13173" y="8137"/>
                        <a:pt x="13173" y="6510"/>
                        <a:pt x="11527" y="4883"/>
                      </a:cubicBezTo>
                      <a:cubicBezTo>
                        <a:pt x="11527" y="4883"/>
                        <a:pt x="9880" y="4883"/>
                        <a:pt x="9880" y="4883"/>
                      </a:cubicBezTo>
                      <a:cubicBezTo>
                        <a:pt x="9880" y="4883"/>
                        <a:pt x="9880" y="3255"/>
                        <a:pt x="8234" y="3255"/>
                      </a:cubicBezTo>
                      <a:cubicBezTo>
                        <a:pt x="8234" y="3255"/>
                        <a:pt x="6586" y="1627"/>
                        <a:pt x="6586" y="1627"/>
                      </a:cubicBezTo>
                      <a:cubicBezTo>
                        <a:pt x="4940" y="0"/>
                        <a:pt x="4940" y="1627"/>
                        <a:pt x="3293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4" name="任意多边形: 形状 1423" descr="fe908679-bbe8-4ec6-8bab-d82add78df0b"/>
                <p:cNvSpPr/>
                <p:nvPr/>
              </p:nvSpPr>
              <p:spPr>
                <a:xfrm flipH="1">
                  <a:off x="9587763" y="1536550"/>
                  <a:ext cx="13174" cy="23423"/>
                </a:xfrm>
                <a:custGeom>
                  <a:avLst/>
                  <a:gdLst>
                    <a:gd name="connsiteX0" fmla="*/ 6586 w 13174"/>
                    <a:gd name="connsiteY0" fmla="*/ 0 h 23423"/>
                    <a:gd name="connsiteX1" fmla="*/ 4940 w 13174"/>
                    <a:gd name="connsiteY1" fmla="*/ 0 h 23423"/>
                    <a:gd name="connsiteX2" fmla="*/ 3293 w 13174"/>
                    <a:gd name="connsiteY2" fmla="*/ 0 h 23423"/>
                    <a:gd name="connsiteX3" fmla="*/ 3293 w 13174"/>
                    <a:gd name="connsiteY3" fmla="*/ 3255 h 23423"/>
                    <a:gd name="connsiteX4" fmla="*/ 1647 w 13174"/>
                    <a:gd name="connsiteY4" fmla="*/ 6510 h 23423"/>
                    <a:gd name="connsiteX5" fmla="*/ 1647 w 13174"/>
                    <a:gd name="connsiteY5" fmla="*/ 8137 h 23423"/>
                    <a:gd name="connsiteX6" fmla="*/ 0 w 13174"/>
                    <a:gd name="connsiteY6" fmla="*/ 9764 h 23423"/>
                    <a:gd name="connsiteX7" fmla="*/ 1647 w 13174"/>
                    <a:gd name="connsiteY7" fmla="*/ 13020 h 23423"/>
                    <a:gd name="connsiteX8" fmla="*/ 1647 w 13174"/>
                    <a:gd name="connsiteY8" fmla="*/ 14647 h 23423"/>
                    <a:gd name="connsiteX9" fmla="*/ 1647 w 13174"/>
                    <a:gd name="connsiteY9" fmla="*/ 16274 h 23423"/>
                    <a:gd name="connsiteX10" fmla="*/ 4940 w 13174"/>
                    <a:gd name="connsiteY10" fmla="*/ 19530 h 23423"/>
                    <a:gd name="connsiteX11" fmla="*/ 9880 w 13174"/>
                    <a:gd name="connsiteY11" fmla="*/ 22784 h 23423"/>
                    <a:gd name="connsiteX12" fmla="*/ 13174 w 13174"/>
                    <a:gd name="connsiteY12" fmla="*/ 21157 h 23423"/>
                    <a:gd name="connsiteX13" fmla="*/ 13174 w 13174"/>
                    <a:gd name="connsiteY13" fmla="*/ 17903 h 23423"/>
                    <a:gd name="connsiteX14" fmla="*/ 13174 w 13174"/>
                    <a:gd name="connsiteY14" fmla="*/ 16274 h 23423"/>
                    <a:gd name="connsiteX15" fmla="*/ 11527 w 13174"/>
                    <a:gd name="connsiteY15" fmla="*/ 14647 h 23423"/>
                    <a:gd name="connsiteX16" fmla="*/ 11527 w 13174"/>
                    <a:gd name="connsiteY16" fmla="*/ 9764 h 23423"/>
                    <a:gd name="connsiteX17" fmla="*/ 9880 w 13174"/>
                    <a:gd name="connsiteY17" fmla="*/ 8137 h 23423"/>
                    <a:gd name="connsiteX18" fmla="*/ 9880 w 13174"/>
                    <a:gd name="connsiteY18" fmla="*/ 6510 h 23423"/>
                    <a:gd name="connsiteX19" fmla="*/ 8234 w 13174"/>
                    <a:gd name="connsiteY19" fmla="*/ 3255 h 23423"/>
                    <a:gd name="connsiteX20" fmla="*/ 6586 w 13174"/>
                    <a:gd name="connsiteY20" fmla="*/ 0 h 23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174" h="23423">
                      <a:moveTo>
                        <a:pt x="6586" y="0"/>
                      </a:moveTo>
                      <a:cubicBezTo>
                        <a:pt x="6586" y="0"/>
                        <a:pt x="4940" y="0"/>
                        <a:pt x="4940" y="0"/>
                      </a:cubicBezTo>
                      <a:cubicBezTo>
                        <a:pt x="3293" y="0"/>
                        <a:pt x="3293" y="0"/>
                        <a:pt x="3293" y="0"/>
                      </a:cubicBezTo>
                      <a:cubicBezTo>
                        <a:pt x="3293" y="1627"/>
                        <a:pt x="3293" y="1627"/>
                        <a:pt x="3293" y="3255"/>
                      </a:cubicBezTo>
                      <a:cubicBezTo>
                        <a:pt x="3293" y="4883"/>
                        <a:pt x="1647" y="6510"/>
                        <a:pt x="1647" y="6510"/>
                      </a:cubicBezTo>
                      <a:cubicBezTo>
                        <a:pt x="1647" y="6510"/>
                        <a:pt x="1647" y="8137"/>
                        <a:pt x="1647" y="8137"/>
                      </a:cubicBezTo>
                      <a:cubicBezTo>
                        <a:pt x="1647" y="8137"/>
                        <a:pt x="0" y="9764"/>
                        <a:pt x="0" y="9764"/>
                      </a:cubicBezTo>
                      <a:cubicBezTo>
                        <a:pt x="0" y="11393"/>
                        <a:pt x="1647" y="13020"/>
                        <a:pt x="1647" y="13020"/>
                      </a:cubicBezTo>
                      <a:cubicBezTo>
                        <a:pt x="1647" y="13020"/>
                        <a:pt x="1647" y="14647"/>
                        <a:pt x="1647" y="14647"/>
                      </a:cubicBezTo>
                      <a:cubicBezTo>
                        <a:pt x="1647" y="14647"/>
                        <a:pt x="0" y="16274"/>
                        <a:pt x="1647" y="16274"/>
                      </a:cubicBezTo>
                      <a:cubicBezTo>
                        <a:pt x="1647" y="17903"/>
                        <a:pt x="3293" y="17903"/>
                        <a:pt x="4940" y="19530"/>
                      </a:cubicBezTo>
                      <a:cubicBezTo>
                        <a:pt x="8234" y="22784"/>
                        <a:pt x="8234" y="24413"/>
                        <a:pt x="9880" y="22784"/>
                      </a:cubicBezTo>
                      <a:cubicBezTo>
                        <a:pt x="11527" y="22784"/>
                        <a:pt x="13174" y="21157"/>
                        <a:pt x="13174" y="21157"/>
                      </a:cubicBezTo>
                      <a:cubicBezTo>
                        <a:pt x="13174" y="19530"/>
                        <a:pt x="13174" y="19530"/>
                        <a:pt x="13174" y="17903"/>
                      </a:cubicBezTo>
                      <a:cubicBezTo>
                        <a:pt x="13174" y="17903"/>
                        <a:pt x="13174" y="16274"/>
                        <a:pt x="13174" y="16274"/>
                      </a:cubicBezTo>
                      <a:cubicBezTo>
                        <a:pt x="13174" y="16274"/>
                        <a:pt x="11527" y="14647"/>
                        <a:pt x="11527" y="14647"/>
                      </a:cubicBezTo>
                      <a:cubicBezTo>
                        <a:pt x="11527" y="13020"/>
                        <a:pt x="11527" y="11393"/>
                        <a:pt x="11527" y="9764"/>
                      </a:cubicBezTo>
                      <a:cubicBezTo>
                        <a:pt x="11527" y="9764"/>
                        <a:pt x="9880" y="8137"/>
                        <a:pt x="9880" y="8137"/>
                      </a:cubicBezTo>
                      <a:cubicBezTo>
                        <a:pt x="9880" y="8137"/>
                        <a:pt x="9880" y="6510"/>
                        <a:pt x="9880" y="6510"/>
                      </a:cubicBezTo>
                      <a:cubicBezTo>
                        <a:pt x="9880" y="4883"/>
                        <a:pt x="9880" y="3255"/>
                        <a:pt x="8234" y="3255"/>
                      </a:cubicBezTo>
                      <a:cubicBezTo>
                        <a:pt x="6586" y="1627"/>
                        <a:pt x="6586" y="1627"/>
                        <a:pt x="6586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5" name="任意多边形: 形状 1424" descr="94832736-d231-4660-9cbd-b92e8c2845b6"/>
                <p:cNvSpPr/>
                <p:nvPr/>
              </p:nvSpPr>
              <p:spPr>
                <a:xfrm flipH="1">
                  <a:off x="9552503" y="1499117"/>
                  <a:ext cx="53376" cy="35246"/>
                </a:xfrm>
                <a:custGeom>
                  <a:avLst/>
                  <a:gdLst>
                    <a:gd name="connsiteX0" fmla="*/ 1647 w 53376"/>
                    <a:gd name="connsiteY0" fmla="*/ 0 h 35246"/>
                    <a:gd name="connsiteX1" fmla="*/ 0 w 53376"/>
                    <a:gd name="connsiteY1" fmla="*/ 1627 h 35246"/>
                    <a:gd name="connsiteX2" fmla="*/ 0 w 53376"/>
                    <a:gd name="connsiteY2" fmla="*/ 3256 h 35246"/>
                    <a:gd name="connsiteX3" fmla="*/ 8234 w 53376"/>
                    <a:gd name="connsiteY3" fmla="*/ 8137 h 35246"/>
                    <a:gd name="connsiteX4" fmla="*/ 14820 w 53376"/>
                    <a:gd name="connsiteY4" fmla="*/ 14648 h 35246"/>
                    <a:gd name="connsiteX5" fmla="*/ 19760 w 53376"/>
                    <a:gd name="connsiteY5" fmla="*/ 16275 h 35246"/>
                    <a:gd name="connsiteX6" fmla="*/ 23054 w 53376"/>
                    <a:gd name="connsiteY6" fmla="*/ 19530 h 35246"/>
                    <a:gd name="connsiteX7" fmla="*/ 32934 w 53376"/>
                    <a:gd name="connsiteY7" fmla="*/ 24413 h 35246"/>
                    <a:gd name="connsiteX8" fmla="*/ 37874 w 53376"/>
                    <a:gd name="connsiteY8" fmla="*/ 26041 h 35246"/>
                    <a:gd name="connsiteX9" fmla="*/ 41168 w 53376"/>
                    <a:gd name="connsiteY9" fmla="*/ 29295 h 35246"/>
                    <a:gd name="connsiteX10" fmla="*/ 49401 w 53376"/>
                    <a:gd name="connsiteY10" fmla="*/ 32551 h 35246"/>
                    <a:gd name="connsiteX11" fmla="*/ 52695 w 53376"/>
                    <a:gd name="connsiteY11" fmla="*/ 34178 h 35246"/>
                    <a:gd name="connsiteX12" fmla="*/ 51048 w 53376"/>
                    <a:gd name="connsiteY12" fmla="*/ 29295 h 35246"/>
                    <a:gd name="connsiteX13" fmla="*/ 44461 w 53376"/>
                    <a:gd name="connsiteY13" fmla="*/ 24413 h 35246"/>
                    <a:gd name="connsiteX14" fmla="*/ 41168 w 53376"/>
                    <a:gd name="connsiteY14" fmla="*/ 21158 h 35246"/>
                    <a:gd name="connsiteX15" fmla="*/ 36227 w 53376"/>
                    <a:gd name="connsiteY15" fmla="*/ 19530 h 35246"/>
                    <a:gd name="connsiteX16" fmla="*/ 27993 w 53376"/>
                    <a:gd name="connsiteY16" fmla="*/ 13020 h 35246"/>
                    <a:gd name="connsiteX17" fmla="*/ 23054 w 53376"/>
                    <a:gd name="connsiteY17" fmla="*/ 11393 h 35246"/>
                    <a:gd name="connsiteX18" fmla="*/ 18114 w 53376"/>
                    <a:gd name="connsiteY18" fmla="*/ 8137 h 35246"/>
                    <a:gd name="connsiteX19" fmla="*/ 9880 w 53376"/>
                    <a:gd name="connsiteY19" fmla="*/ 3256 h 35246"/>
                    <a:gd name="connsiteX20" fmla="*/ 1647 w 53376"/>
                    <a:gd name="connsiteY20" fmla="*/ 0 h 35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3376" h="35246">
                      <a:moveTo>
                        <a:pt x="1647" y="0"/>
                      </a:moveTo>
                      <a:cubicBezTo>
                        <a:pt x="1647" y="0"/>
                        <a:pt x="0" y="0"/>
                        <a:pt x="0" y="1627"/>
                      </a:cubicBezTo>
                      <a:cubicBezTo>
                        <a:pt x="0" y="1627"/>
                        <a:pt x="0" y="3256"/>
                        <a:pt x="0" y="3256"/>
                      </a:cubicBezTo>
                      <a:cubicBezTo>
                        <a:pt x="3293" y="6510"/>
                        <a:pt x="3293" y="4883"/>
                        <a:pt x="8234" y="8137"/>
                      </a:cubicBezTo>
                      <a:cubicBezTo>
                        <a:pt x="9880" y="9766"/>
                        <a:pt x="13173" y="13020"/>
                        <a:pt x="14820" y="14648"/>
                      </a:cubicBezTo>
                      <a:cubicBezTo>
                        <a:pt x="16468" y="16275"/>
                        <a:pt x="18114" y="16275"/>
                        <a:pt x="19760" y="16275"/>
                      </a:cubicBezTo>
                      <a:cubicBezTo>
                        <a:pt x="21407" y="17903"/>
                        <a:pt x="21407" y="19530"/>
                        <a:pt x="23054" y="19530"/>
                      </a:cubicBezTo>
                      <a:cubicBezTo>
                        <a:pt x="26347" y="21158"/>
                        <a:pt x="29641" y="22785"/>
                        <a:pt x="32934" y="24413"/>
                      </a:cubicBezTo>
                      <a:cubicBezTo>
                        <a:pt x="34581" y="26041"/>
                        <a:pt x="36227" y="26041"/>
                        <a:pt x="37874" y="26041"/>
                      </a:cubicBezTo>
                      <a:cubicBezTo>
                        <a:pt x="39520" y="26041"/>
                        <a:pt x="39520" y="27668"/>
                        <a:pt x="41168" y="29295"/>
                      </a:cubicBezTo>
                      <a:cubicBezTo>
                        <a:pt x="46108" y="30923"/>
                        <a:pt x="46108" y="29295"/>
                        <a:pt x="49401" y="32551"/>
                      </a:cubicBezTo>
                      <a:cubicBezTo>
                        <a:pt x="49401" y="35805"/>
                        <a:pt x="52695" y="35805"/>
                        <a:pt x="52695" y="34178"/>
                      </a:cubicBezTo>
                      <a:cubicBezTo>
                        <a:pt x="54341" y="32551"/>
                        <a:pt x="52695" y="30923"/>
                        <a:pt x="51048" y="29295"/>
                      </a:cubicBezTo>
                      <a:cubicBezTo>
                        <a:pt x="47754" y="26041"/>
                        <a:pt x="47754" y="27668"/>
                        <a:pt x="44461" y="24413"/>
                      </a:cubicBezTo>
                      <a:cubicBezTo>
                        <a:pt x="42815" y="24413"/>
                        <a:pt x="42815" y="22785"/>
                        <a:pt x="41168" y="21158"/>
                      </a:cubicBezTo>
                      <a:cubicBezTo>
                        <a:pt x="39520" y="21158"/>
                        <a:pt x="37874" y="21158"/>
                        <a:pt x="36227" y="19530"/>
                      </a:cubicBezTo>
                      <a:cubicBezTo>
                        <a:pt x="32934" y="17903"/>
                        <a:pt x="31288" y="14648"/>
                        <a:pt x="27993" y="13020"/>
                      </a:cubicBezTo>
                      <a:cubicBezTo>
                        <a:pt x="26347" y="11393"/>
                        <a:pt x="24700" y="13020"/>
                        <a:pt x="23054" y="11393"/>
                      </a:cubicBezTo>
                      <a:cubicBezTo>
                        <a:pt x="21407" y="11393"/>
                        <a:pt x="19760" y="9766"/>
                        <a:pt x="18114" y="8137"/>
                      </a:cubicBezTo>
                      <a:cubicBezTo>
                        <a:pt x="14820" y="6510"/>
                        <a:pt x="13173" y="4883"/>
                        <a:pt x="9880" y="3256"/>
                      </a:cubicBezTo>
                      <a:cubicBezTo>
                        <a:pt x="4941" y="1627"/>
                        <a:pt x="4941" y="1627"/>
                        <a:pt x="1647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6" name="任意多边形: 形状 1425" descr="ee2ce9c4-89ed-488d-a465-a13401a86fd4"/>
                <p:cNvSpPr/>
                <p:nvPr/>
              </p:nvSpPr>
              <p:spPr>
                <a:xfrm flipH="1">
                  <a:off x="9640459" y="1097124"/>
                  <a:ext cx="125149" cy="11393"/>
                </a:xfrm>
                <a:custGeom>
                  <a:avLst/>
                  <a:gdLst>
                    <a:gd name="connsiteX0" fmla="*/ 64221 w 125149"/>
                    <a:gd name="connsiteY0" fmla="*/ 0 h 11393"/>
                    <a:gd name="connsiteX1" fmla="*/ 42815 w 125149"/>
                    <a:gd name="connsiteY1" fmla="*/ 1627 h 11393"/>
                    <a:gd name="connsiteX2" fmla="*/ 32934 w 125149"/>
                    <a:gd name="connsiteY2" fmla="*/ 1627 h 11393"/>
                    <a:gd name="connsiteX3" fmla="*/ 23054 w 125149"/>
                    <a:gd name="connsiteY3" fmla="*/ 1627 h 11393"/>
                    <a:gd name="connsiteX4" fmla="*/ 4940 w 125149"/>
                    <a:gd name="connsiteY4" fmla="*/ 4883 h 11393"/>
                    <a:gd name="connsiteX5" fmla="*/ 0 w 125149"/>
                    <a:gd name="connsiteY5" fmla="*/ 8138 h 11393"/>
                    <a:gd name="connsiteX6" fmla="*/ 8234 w 125149"/>
                    <a:gd name="connsiteY6" fmla="*/ 11393 h 11393"/>
                    <a:gd name="connsiteX7" fmla="*/ 26347 w 125149"/>
                    <a:gd name="connsiteY7" fmla="*/ 9765 h 11393"/>
                    <a:gd name="connsiteX8" fmla="*/ 34581 w 125149"/>
                    <a:gd name="connsiteY8" fmla="*/ 9765 h 11393"/>
                    <a:gd name="connsiteX9" fmla="*/ 44461 w 125149"/>
                    <a:gd name="connsiteY9" fmla="*/ 8138 h 11393"/>
                    <a:gd name="connsiteX10" fmla="*/ 65867 w 125149"/>
                    <a:gd name="connsiteY10" fmla="*/ 9765 h 11393"/>
                    <a:gd name="connsiteX11" fmla="*/ 77394 w 125149"/>
                    <a:gd name="connsiteY11" fmla="*/ 8138 h 11393"/>
                    <a:gd name="connsiteX12" fmla="*/ 87275 w 125149"/>
                    <a:gd name="connsiteY12" fmla="*/ 8138 h 11393"/>
                    <a:gd name="connsiteX13" fmla="*/ 105389 w 125149"/>
                    <a:gd name="connsiteY13" fmla="*/ 9765 h 11393"/>
                    <a:gd name="connsiteX14" fmla="*/ 123502 w 125149"/>
                    <a:gd name="connsiteY14" fmla="*/ 11393 h 11393"/>
                    <a:gd name="connsiteX15" fmla="*/ 125149 w 125149"/>
                    <a:gd name="connsiteY15" fmla="*/ 9765 h 11393"/>
                    <a:gd name="connsiteX16" fmla="*/ 123502 w 125149"/>
                    <a:gd name="connsiteY16" fmla="*/ 8138 h 11393"/>
                    <a:gd name="connsiteX17" fmla="*/ 105389 w 125149"/>
                    <a:gd name="connsiteY17" fmla="*/ 4883 h 11393"/>
                    <a:gd name="connsiteX18" fmla="*/ 87275 w 125149"/>
                    <a:gd name="connsiteY18" fmla="*/ 1627 h 11393"/>
                    <a:gd name="connsiteX19" fmla="*/ 75748 w 125149"/>
                    <a:gd name="connsiteY19" fmla="*/ 1627 h 11393"/>
                    <a:gd name="connsiteX20" fmla="*/ 64221 w 125149"/>
                    <a:gd name="connsiteY20" fmla="*/ 0 h 1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5148" h="11393">
                      <a:moveTo>
                        <a:pt x="64221" y="0"/>
                      </a:moveTo>
                      <a:cubicBezTo>
                        <a:pt x="55988" y="0"/>
                        <a:pt x="49401" y="0"/>
                        <a:pt x="42815" y="1627"/>
                      </a:cubicBezTo>
                      <a:cubicBezTo>
                        <a:pt x="39520" y="1627"/>
                        <a:pt x="36227" y="1627"/>
                        <a:pt x="32934" y="1627"/>
                      </a:cubicBezTo>
                      <a:cubicBezTo>
                        <a:pt x="29640" y="1627"/>
                        <a:pt x="26347" y="1627"/>
                        <a:pt x="23054" y="1627"/>
                      </a:cubicBezTo>
                      <a:cubicBezTo>
                        <a:pt x="11527" y="3255"/>
                        <a:pt x="14820" y="3255"/>
                        <a:pt x="4940" y="4883"/>
                      </a:cubicBezTo>
                      <a:cubicBezTo>
                        <a:pt x="4940" y="6510"/>
                        <a:pt x="0" y="6510"/>
                        <a:pt x="0" y="8138"/>
                      </a:cubicBezTo>
                      <a:cubicBezTo>
                        <a:pt x="0" y="9765"/>
                        <a:pt x="4940" y="11393"/>
                        <a:pt x="8234" y="11393"/>
                      </a:cubicBezTo>
                      <a:cubicBezTo>
                        <a:pt x="18113" y="11393"/>
                        <a:pt x="14820" y="11393"/>
                        <a:pt x="26347" y="9765"/>
                      </a:cubicBezTo>
                      <a:cubicBezTo>
                        <a:pt x="29640" y="9765"/>
                        <a:pt x="31288" y="9765"/>
                        <a:pt x="34581" y="9765"/>
                      </a:cubicBezTo>
                      <a:cubicBezTo>
                        <a:pt x="37874" y="9765"/>
                        <a:pt x="41167" y="8138"/>
                        <a:pt x="44461" y="8138"/>
                      </a:cubicBezTo>
                      <a:cubicBezTo>
                        <a:pt x="51047" y="8138"/>
                        <a:pt x="59281" y="9765"/>
                        <a:pt x="65867" y="9765"/>
                      </a:cubicBezTo>
                      <a:cubicBezTo>
                        <a:pt x="69162" y="9765"/>
                        <a:pt x="72455" y="8138"/>
                        <a:pt x="77394" y="8138"/>
                      </a:cubicBezTo>
                      <a:cubicBezTo>
                        <a:pt x="80687" y="8138"/>
                        <a:pt x="83982" y="8138"/>
                        <a:pt x="87275" y="8138"/>
                      </a:cubicBezTo>
                      <a:cubicBezTo>
                        <a:pt x="93862" y="8138"/>
                        <a:pt x="100448" y="9765"/>
                        <a:pt x="105389" y="9765"/>
                      </a:cubicBezTo>
                      <a:cubicBezTo>
                        <a:pt x="115268" y="9765"/>
                        <a:pt x="115268" y="9765"/>
                        <a:pt x="123502" y="11393"/>
                      </a:cubicBezTo>
                      <a:cubicBezTo>
                        <a:pt x="125149" y="11393"/>
                        <a:pt x="125149" y="9765"/>
                        <a:pt x="125149" y="9765"/>
                      </a:cubicBezTo>
                      <a:cubicBezTo>
                        <a:pt x="125149" y="8138"/>
                        <a:pt x="125149" y="8138"/>
                        <a:pt x="123502" y="8138"/>
                      </a:cubicBezTo>
                      <a:cubicBezTo>
                        <a:pt x="115268" y="6510"/>
                        <a:pt x="116915" y="6510"/>
                        <a:pt x="105389" y="4883"/>
                      </a:cubicBezTo>
                      <a:cubicBezTo>
                        <a:pt x="100448" y="3255"/>
                        <a:pt x="93862" y="1627"/>
                        <a:pt x="87275" y="1627"/>
                      </a:cubicBezTo>
                      <a:cubicBezTo>
                        <a:pt x="83982" y="1627"/>
                        <a:pt x="80687" y="1627"/>
                        <a:pt x="75748" y="1627"/>
                      </a:cubicBezTo>
                      <a:cubicBezTo>
                        <a:pt x="72455" y="1627"/>
                        <a:pt x="69162" y="0"/>
                        <a:pt x="6422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7" name="任意多边形: 形状 1426" descr="d3972ab8-da70-45d9-ae13-4b4596895402"/>
                <p:cNvSpPr/>
                <p:nvPr/>
              </p:nvSpPr>
              <p:spPr>
                <a:xfrm flipH="1">
                  <a:off x="9626603" y="1062946"/>
                  <a:ext cx="163705" cy="26040"/>
                </a:xfrm>
                <a:custGeom>
                  <a:avLst/>
                  <a:gdLst>
                    <a:gd name="connsiteX0" fmla="*/ 85628 w 163705"/>
                    <a:gd name="connsiteY0" fmla="*/ 0 h 26040"/>
                    <a:gd name="connsiteX1" fmla="*/ 55988 w 163705"/>
                    <a:gd name="connsiteY1" fmla="*/ 1627 h 26040"/>
                    <a:gd name="connsiteX2" fmla="*/ 42815 w 163705"/>
                    <a:gd name="connsiteY2" fmla="*/ 3255 h 26040"/>
                    <a:gd name="connsiteX3" fmla="*/ 31288 w 163705"/>
                    <a:gd name="connsiteY3" fmla="*/ 4883 h 26040"/>
                    <a:gd name="connsiteX4" fmla="*/ 8234 w 163705"/>
                    <a:gd name="connsiteY4" fmla="*/ 13020 h 26040"/>
                    <a:gd name="connsiteX5" fmla="*/ 0 w 163705"/>
                    <a:gd name="connsiteY5" fmla="*/ 24413 h 26040"/>
                    <a:gd name="connsiteX6" fmla="*/ 11527 w 163705"/>
                    <a:gd name="connsiteY6" fmla="*/ 24413 h 26040"/>
                    <a:gd name="connsiteX7" fmla="*/ 34581 w 163705"/>
                    <a:gd name="connsiteY7" fmla="*/ 17903 h 26040"/>
                    <a:gd name="connsiteX8" fmla="*/ 46108 w 163705"/>
                    <a:gd name="connsiteY8" fmla="*/ 16275 h 26040"/>
                    <a:gd name="connsiteX9" fmla="*/ 59281 w 163705"/>
                    <a:gd name="connsiteY9" fmla="*/ 13020 h 26040"/>
                    <a:gd name="connsiteX10" fmla="*/ 87275 w 163705"/>
                    <a:gd name="connsiteY10" fmla="*/ 13020 h 26040"/>
                    <a:gd name="connsiteX11" fmla="*/ 100448 w 163705"/>
                    <a:gd name="connsiteY11" fmla="*/ 13020 h 26040"/>
                    <a:gd name="connsiteX12" fmla="*/ 113623 w 163705"/>
                    <a:gd name="connsiteY12" fmla="*/ 14647 h 26040"/>
                    <a:gd name="connsiteX13" fmla="*/ 136677 w 163705"/>
                    <a:gd name="connsiteY13" fmla="*/ 19530 h 26040"/>
                    <a:gd name="connsiteX14" fmla="*/ 159729 w 163705"/>
                    <a:gd name="connsiteY14" fmla="*/ 26040 h 26040"/>
                    <a:gd name="connsiteX15" fmla="*/ 163023 w 163705"/>
                    <a:gd name="connsiteY15" fmla="*/ 26040 h 26040"/>
                    <a:gd name="connsiteX16" fmla="*/ 161377 w 163705"/>
                    <a:gd name="connsiteY16" fmla="*/ 22785 h 26040"/>
                    <a:gd name="connsiteX17" fmla="*/ 138323 w 163705"/>
                    <a:gd name="connsiteY17" fmla="*/ 13020 h 26040"/>
                    <a:gd name="connsiteX18" fmla="*/ 115269 w 163705"/>
                    <a:gd name="connsiteY18" fmla="*/ 4883 h 26040"/>
                    <a:gd name="connsiteX19" fmla="*/ 100448 w 163705"/>
                    <a:gd name="connsiteY19" fmla="*/ 3255 h 26040"/>
                    <a:gd name="connsiteX20" fmla="*/ 85628 w 163705"/>
                    <a:gd name="connsiteY20" fmla="*/ 0 h 26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63705" h="26040">
                      <a:moveTo>
                        <a:pt x="85628" y="0"/>
                      </a:moveTo>
                      <a:cubicBezTo>
                        <a:pt x="75748" y="0"/>
                        <a:pt x="65867" y="1627"/>
                        <a:pt x="55988" y="1627"/>
                      </a:cubicBezTo>
                      <a:cubicBezTo>
                        <a:pt x="51047" y="1627"/>
                        <a:pt x="47754" y="3255"/>
                        <a:pt x="42815" y="3255"/>
                      </a:cubicBezTo>
                      <a:cubicBezTo>
                        <a:pt x="37874" y="3255"/>
                        <a:pt x="34581" y="3255"/>
                        <a:pt x="31288" y="4883"/>
                      </a:cubicBezTo>
                      <a:cubicBezTo>
                        <a:pt x="16467" y="8137"/>
                        <a:pt x="19761" y="9765"/>
                        <a:pt x="8234" y="13020"/>
                      </a:cubicBezTo>
                      <a:cubicBezTo>
                        <a:pt x="4940" y="19530"/>
                        <a:pt x="0" y="22785"/>
                        <a:pt x="0" y="24413"/>
                      </a:cubicBezTo>
                      <a:cubicBezTo>
                        <a:pt x="0" y="26040"/>
                        <a:pt x="6587" y="26040"/>
                        <a:pt x="11527" y="24413"/>
                      </a:cubicBezTo>
                      <a:cubicBezTo>
                        <a:pt x="23054" y="21158"/>
                        <a:pt x="19761" y="21158"/>
                        <a:pt x="34581" y="17903"/>
                      </a:cubicBezTo>
                      <a:cubicBezTo>
                        <a:pt x="37874" y="17903"/>
                        <a:pt x="41167" y="17903"/>
                        <a:pt x="46108" y="16275"/>
                      </a:cubicBezTo>
                      <a:cubicBezTo>
                        <a:pt x="49401" y="16275"/>
                        <a:pt x="54342" y="14647"/>
                        <a:pt x="59281" y="13020"/>
                      </a:cubicBezTo>
                      <a:cubicBezTo>
                        <a:pt x="67515" y="11393"/>
                        <a:pt x="77394" y="13020"/>
                        <a:pt x="87275" y="13020"/>
                      </a:cubicBezTo>
                      <a:cubicBezTo>
                        <a:pt x="92215" y="13020"/>
                        <a:pt x="97155" y="13020"/>
                        <a:pt x="100448" y="13020"/>
                      </a:cubicBezTo>
                      <a:cubicBezTo>
                        <a:pt x="105389" y="13020"/>
                        <a:pt x="110329" y="14647"/>
                        <a:pt x="113623" y="14647"/>
                      </a:cubicBezTo>
                      <a:cubicBezTo>
                        <a:pt x="121855" y="16275"/>
                        <a:pt x="130089" y="17903"/>
                        <a:pt x="136677" y="19530"/>
                      </a:cubicBezTo>
                      <a:cubicBezTo>
                        <a:pt x="149850" y="22785"/>
                        <a:pt x="148202" y="22785"/>
                        <a:pt x="159729" y="26040"/>
                      </a:cubicBezTo>
                      <a:cubicBezTo>
                        <a:pt x="161377" y="26040"/>
                        <a:pt x="163023" y="26040"/>
                        <a:pt x="163023" y="26040"/>
                      </a:cubicBezTo>
                      <a:cubicBezTo>
                        <a:pt x="164670" y="26040"/>
                        <a:pt x="163023" y="24413"/>
                        <a:pt x="161377" y="22785"/>
                      </a:cubicBezTo>
                      <a:cubicBezTo>
                        <a:pt x="151497" y="17903"/>
                        <a:pt x="153143" y="17903"/>
                        <a:pt x="138323" y="13020"/>
                      </a:cubicBezTo>
                      <a:cubicBezTo>
                        <a:pt x="131736" y="9765"/>
                        <a:pt x="123502" y="8137"/>
                        <a:pt x="115269" y="4883"/>
                      </a:cubicBezTo>
                      <a:cubicBezTo>
                        <a:pt x="110329" y="4883"/>
                        <a:pt x="105389" y="3255"/>
                        <a:pt x="100448" y="3255"/>
                      </a:cubicBezTo>
                      <a:cubicBezTo>
                        <a:pt x="95509" y="3255"/>
                        <a:pt x="90569" y="1627"/>
                        <a:pt x="85628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8" name="任意多边形: 形状 1427" descr="0f399721-5c56-4627-a247-7aaabe2f5691"/>
                <p:cNvSpPr/>
                <p:nvPr/>
              </p:nvSpPr>
              <p:spPr>
                <a:xfrm flipH="1">
                  <a:off x="9621664" y="1039438"/>
                  <a:ext cx="153825" cy="26764"/>
                </a:xfrm>
                <a:custGeom>
                  <a:avLst/>
                  <a:gdLst>
                    <a:gd name="connsiteX0" fmla="*/ 82335 w 153825"/>
                    <a:gd name="connsiteY0" fmla="*/ 724 h 26764"/>
                    <a:gd name="connsiteX1" fmla="*/ 54342 w 153825"/>
                    <a:gd name="connsiteY1" fmla="*/ 724 h 26764"/>
                    <a:gd name="connsiteX2" fmla="*/ 42815 w 153825"/>
                    <a:gd name="connsiteY2" fmla="*/ 2351 h 26764"/>
                    <a:gd name="connsiteX3" fmla="*/ 31288 w 153825"/>
                    <a:gd name="connsiteY3" fmla="*/ 2351 h 26764"/>
                    <a:gd name="connsiteX4" fmla="*/ 9880 w 153825"/>
                    <a:gd name="connsiteY4" fmla="*/ 8861 h 26764"/>
                    <a:gd name="connsiteX5" fmla="*/ 0 w 153825"/>
                    <a:gd name="connsiteY5" fmla="*/ 16999 h 26764"/>
                    <a:gd name="connsiteX6" fmla="*/ 11527 w 153825"/>
                    <a:gd name="connsiteY6" fmla="*/ 16999 h 26764"/>
                    <a:gd name="connsiteX7" fmla="*/ 32934 w 153825"/>
                    <a:gd name="connsiteY7" fmla="*/ 12116 h 26764"/>
                    <a:gd name="connsiteX8" fmla="*/ 42815 w 153825"/>
                    <a:gd name="connsiteY8" fmla="*/ 12116 h 26764"/>
                    <a:gd name="connsiteX9" fmla="*/ 54342 w 153825"/>
                    <a:gd name="connsiteY9" fmla="*/ 10488 h 26764"/>
                    <a:gd name="connsiteX10" fmla="*/ 80689 w 153825"/>
                    <a:gd name="connsiteY10" fmla="*/ 12116 h 26764"/>
                    <a:gd name="connsiteX11" fmla="*/ 93862 w 153825"/>
                    <a:gd name="connsiteY11" fmla="*/ 12116 h 26764"/>
                    <a:gd name="connsiteX12" fmla="*/ 107035 w 153825"/>
                    <a:gd name="connsiteY12" fmla="*/ 13744 h 26764"/>
                    <a:gd name="connsiteX13" fmla="*/ 128443 w 153825"/>
                    <a:gd name="connsiteY13" fmla="*/ 20254 h 26764"/>
                    <a:gd name="connsiteX14" fmla="*/ 149849 w 153825"/>
                    <a:gd name="connsiteY14" fmla="*/ 26764 h 26764"/>
                    <a:gd name="connsiteX15" fmla="*/ 153143 w 153825"/>
                    <a:gd name="connsiteY15" fmla="*/ 26764 h 26764"/>
                    <a:gd name="connsiteX16" fmla="*/ 151497 w 153825"/>
                    <a:gd name="connsiteY16" fmla="*/ 23509 h 26764"/>
                    <a:gd name="connsiteX17" fmla="*/ 130090 w 153825"/>
                    <a:gd name="connsiteY17" fmla="*/ 13744 h 26764"/>
                    <a:gd name="connsiteX18" fmla="*/ 108682 w 153825"/>
                    <a:gd name="connsiteY18" fmla="*/ 5607 h 26764"/>
                    <a:gd name="connsiteX19" fmla="*/ 95509 w 153825"/>
                    <a:gd name="connsiteY19" fmla="*/ 3978 h 26764"/>
                    <a:gd name="connsiteX20" fmla="*/ 82335 w 153825"/>
                    <a:gd name="connsiteY20" fmla="*/ 724 h 26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3825" h="26764">
                      <a:moveTo>
                        <a:pt x="82335" y="724"/>
                      </a:moveTo>
                      <a:cubicBezTo>
                        <a:pt x="72455" y="-904"/>
                        <a:pt x="64221" y="724"/>
                        <a:pt x="54342" y="724"/>
                      </a:cubicBezTo>
                      <a:cubicBezTo>
                        <a:pt x="49401" y="724"/>
                        <a:pt x="46108" y="724"/>
                        <a:pt x="42815" y="2351"/>
                      </a:cubicBezTo>
                      <a:cubicBezTo>
                        <a:pt x="39521" y="2351"/>
                        <a:pt x="34581" y="2351"/>
                        <a:pt x="31288" y="2351"/>
                      </a:cubicBezTo>
                      <a:cubicBezTo>
                        <a:pt x="18113" y="5607"/>
                        <a:pt x="19761" y="5607"/>
                        <a:pt x="9880" y="8861"/>
                      </a:cubicBezTo>
                      <a:cubicBezTo>
                        <a:pt x="4940" y="13744"/>
                        <a:pt x="0" y="15371"/>
                        <a:pt x="0" y="16999"/>
                      </a:cubicBezTo>
                      <a:cubicBezTo>
                        <a:pt x="0" y="18626"/>
                        <a:pt x="4940" y="18626"/>
                        <a:pt x="11527" y="16999"/>
                      </a:cubicBezTo>
                      <a:cubicBezTo>
                        <a:pt x="23054" y="13744"/>
                        <a:pt x="19761" y="15371"/>
                        <a:pt x="32934" y="12116"/>
                      </a:cubicBezTo>
                      <a:cubicBezTo>
                        <a:pt x="36227" y="12116"/>
                        <a:pt x="39521" y="12116"/>
                        <a:pt x="42815" y="12116"/>
                      </a:cubicBezTo>
                      <a:cubicBezTo>
                        <a:pt x="46108" y="12116"/>
                        <a:pt x="51047" y="10488"/>
                        <a:pt x="54342" y="10488"/>
                      </a:cubicBezTo>
                      <a:cubicBezTo>
                        <a:pt x="62575" y="10488"/>
                        <a:pt x="70808" y="10488"/>
                        <a:pt x="80689" y="12116"/>
                      </a:cubicBezTo>
                      <a:cubicBezTo>
                        <a:pt x="85628" y="12116"/>
                        <a:pt x="88922" y="12116"/>
                        <a:pt x="93862" y="12116"/>
                      </a:cubicBezTo>
                      <a:cubicBezTo>
                        <a:pt x="98802" y="12116"/>
                        <a:pt x="102095" y="13744"/>
                        <a:pt x="107035" y="13744"/>
                      </a:cubicBezTo>
                      <a:cubicBezTo>
                        <a:pt x="115268" y="15371"/>
                        <a:pt x="123502" y="16999"/>
                        <a:pt x="128443" y="20254"/>
                      </a:cubicBezTo>
                      <a:cubicBezTo>
                        <a:pt x="141616" y="25136"/>
                        <a:pt x="139970" y="23509"/>
                        <a:pt x="149849" y="26764"/>
                      </a:cubicBezTo>
                      <a:cubicBezTo>
                        <a:pt x="151497" y="26764"/>
                        <a:pt x="151497" y="26764"/>
                        <a:pt x="153143" y="26764"/>
                      </a:cubicBezTo>
                      <a:cubicBezTo>
                        <a:pt x="154790" y="26764"/>
                        <a:pt x="153143" y="25136"/>
                        <a:pt x="151497" y="23509"/>
                      </a:cubicBezTo>
                      <a:cubicBezTo>
                        <a:pt x="141616" y="18626"/>
                        <a:pt x="143263" y="18626"/>
                        <a:pt x="130090" y="13744"/>
                      </a:cubicBezTo>
                      <a:cubicBezTo>
                        <a:pt x="123502" y="10488"/>
                        <a:pt x="116916" y="7234"/>
                        <a:pt x="108682" y="5607"/>
                      </a:cubicBezTo>
                      <a:cubicBezTo>
                        <a:pt x="103743" y="3978"/>
                        <a:pt x="100448" y="3978"/>
                        <a:pt x="95509" y="3978"/>
                      </a:cubicBezTo>
                      <a:cubicBezTo>
                        <a:pt x="90568" y="3978"/>
                        <a:pt x="87275" y="724"/>
                        <a:pt x="82335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29" name="任意多边形: 形状 1428" descr="c4f531bc-1129-4d82-95a1-fb4ee45ceb4e"/>
                <p:cNvSpPr/>
                <p:nvPr/>
              </p:nvSpPr>
              <p:spPr>
                <a:xfrm flipH="1">
                  <a:off x="10104827" y="279396"/>
                  <a:ext cx="52694" cy="26356"/>
                </a:xfrm>
                <a:custGeom>
                  <a:avLst/>
                  <a:gdLst>
                    <a:gd name="connsiteX0" fmla="*/ 51047 w 52694"/>
                    <a:gd name="connsiteY0" fmla="*/ 724 h 26356"/>
                    <a:gd name="connsiteX1" fmla="*/ 42814 w 52694"/>
                    <a:gd name="connsiteY1" fmla="*/ 724 h 26356"/>
                    <a:gd name="connsiteX2" fmla="*/ 34581 w 52694"/>
                    <a:gd name="connsiteY2" fmla="*/ 724 h 26356"/>
                    <a:gd name="connsiteX3" fmla="*/ 29640 w 52694"/>
                    <a:gd name="connsiteY3" fmla="*/ 2351 h 26356"/>
                    <a:gd name="connsiteX4" fmla="*/ 24700 w 52694"/>
                    <a:gd name="connsiteY4" fmla="*/ 2351 h 26356"/>
                    <a:gd name="connsiteX5" fmla="*/ 14820 w 52694"/>
                    <a:gd name="connsiteY5" fmla="*/ 7234 h 26356"/>
                    <a:gd name="connsiteX6" fmla="*/ 11527 w 52694"/>
                    <a:gd name="connsiteY6" fmla="*/ 8861 h 26356"/>
                    <a:gd name="connsiteX7" fmla="*/ 6586 w 52694"/>
                    <a:gd name="connsiteY7" fmla="*/ 10488 h 26356"/>
                    <a:gd name="connsiteX8" fmla="*/ 1647 w 52694"/>
                    <a:gd name="connsiteY8" fmla="*/ 16998 h 26356"/>
                    <a:gd name="connsiteX9" fmla="*/ 0 w 52694"/>
                    <a:gd name="connsiteY9" fmla="*/ 25135 h 26356"/>
                    <a:gd name="connsiteX10" fmla="*/ 4940 w 52694"/>
                    <a:gd name="connsiteY10" fmla="*/ 25135 h 26356"/>
                    <a:gd name="connsiteX11" fmla="*/ 11527 w 52694"/>
                    <a:gd name="connsiteY11" fmla="*/ 20253 h 26356"/>
                    <a:gd name="connsiteX12" fmla="*/ 14820 w 52694"/>
                    <a:gd name="connsiteY12" fmla="*/ 18625 h 26356"/>
                    <a:gd name="connsiteX13" fmla="*/ 18113 w 52694"/>
                    <a:gd name="connsiteY13" fmla="*/ 15371 h 26356"/>
                    <a:gd name="connsiteX14" fmla="*/ 26347 w 52694"/>
                    <a:gd name="connsiteY14" fmla="*/ 12115 h 26356"/>
                    <a:gd name="connsiteX15" fmla="*/ 29640 w 52694"/>
                    <a:gd name="connsiteY15" fmla="*/ 8861 h 26356"/>
                    <a:gd name="connsiteX16" fmla="*/ 34581 w 52694"/>
                    <a:gd name="connsiteY16" fmla="*/ 7234 h 26356"/>
                    <a:gd name="connsiteX17" fmla="*/ 42814 w 52694"/>
                    <a:gd name="connsiteY17" fmla="*/ 5606 h 26356"/>
                    <a:gd name="connsiteX18" fmla="*/ 51047 w 52694"/>
                    <a:gd name="connsiteY18" fmla="*/ 3978 h 26356"/>
                    <a:gd name="connsiteX19" fmla="*/ 52694 w 52694"/>
                    <a:gd name="connsiteY19" fmla="*/ 2351 h 26356"/>
                    <a:gd name="connsiteX20" fmla="*/ 51047 w 52694"/>
                    <a:gd name="connsiteY20" fmla="*/ 724 h 2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2694" h="26356">
                      <a:moveTo>
                        <a:pt x="51047" y="724"/>
                      </a:moveTo>
                      <a:cubicBezTo>
                        <a:pt x="46108" y="724"/>
                        <a:pt x="47754" y="724"/>
                        <a:pt x="42814" y="724"/>
                      </a:cubicBezTo>
                      <a:cubicBezTo>
                        <a:pt x="39520" y="724"/>
                        <a:pt x="37874" y="-904"/>
                        <a:pt x="34581" y="724"/>
                      </a:cubicBezTo>
                      <a:cubicBezTo>
                        <a:pt x="32934" y="724"/>
                        <a:pt x="31288" y="2351"/>
                        <a:pt x="29640" y="2351"/>
                      </a:cubicBezTo>
                      <a:cubicBezTo>
                        <a:pt x="27993" y="2351"/>
                        <a:pt x="26347" y="2351"/>
                        <a:pt x="24700" y="2351"/>
                      </a:cubicBezTo>
                      <a:cubicBezTo>
                        <a:pt x="21407" y="3978"/>
                        <a:pt x="18113" y="5606"/>
                        <a:pt x="14820" y="7234"/>
                      </a:cubicBezTo>
                      <a:cubicBezTo>
                        <a:pt x="13173" y="7234"/>
                        <a:pt x="11527" y="8861"/>
                        <a:pt x="11527" y="8861"/>
                      </a:cubicBezTo>
                      <a:cubicBezTo>
                        <a:pt x="9880" y="8861"/>
                        <a:pt x="8234" y="8861"/>
                        <a:pt x="6586" y="10488"/>
                      </a:cubicBezTo>
                      <a:cubicBezTo>
                        <a:pt x="1647" y="13744"/>
                        <a:pt x="3293" y="13744"/>
                        <a:pt x="1647" y="16998"/>
                      </a:cubicBezTo>
                      <a:cubicBezTo>
                        <a:pt x="0" y="21881"/>
                        <a:pt x="0" y="25135"/>
                        <a:pt x="0" y="25135"/>
                      </a:cubicBezTo>
                      <a:cubicBezTo>
                        <a:pt x="1647" y="26763"/>
                        <a:pt x="3293" y="26763"/>
                        <a:pt x="4940" y="25135"/>
                      </a:cubicBezTo>
                      <a:cubicBezTo>
                        <a:pt x="8234" y="23508"/>
                        <a:pt x="8234" y="23508"/>
                        <a:pt x="11527" y="20253"/>
                      </a:cubicBezTo>
                      <a:cubicBezTo>
                        <a:pt x="13173" y="20253"/>
                        <a:pt x="14820" y="20253"/>
                        <a:pt x="14820" y="18625"/>
                      </a:cubicBezTo>
                      <a:cubicBezTo>
                        <a:pt x="16467" y="18625"/>
                        <a:pt x="16467" y="16998"/>
                        <a:pt x="18113" y="15371"/>
                      </a:cubicBezTo>
                      <a:cubicBezTo>
                        <a:pt x="21407" y="13744"/>
                        <a:pt x="24700" y="13744"/>
                        <a:pt x="26347" y="12115"/>
                      </a:cubicBezTo>
                      <a:cubicBezTo>
                        <a:pt x="27993" y="12115"/>
                        <a:pt x="29640" y="10488"/>
                        <a:pt x="29640" y="8861"/>
                      </a:cubicBezTo>
                      <a:cubicBezTo>
                        <a:pt x="31288" y="8861"/>
                        <a:pt x="32934" y="8861"/>
                        <a:pt x="34581" y="7234"/>
                      </a:cubicBezTo>
                      <a:cubicBezTo>
                        <a:pt x="37874" y="7234"/>
                        <a:pt x="39520" y="5606"/>
                        <a:pt x="42814" y="5606"/>
                      </a:cubicBezTo>
                      <a:cubicBezTo>
                        <a:pt x="46108" y="3978"/>
                        <a:pt x="46108" y="3978"/>
                        <a:pt x="51047" y="3978"/>
                      </a:cubicBezTo>
                      <a:cubicBezTo>
                        <a:pt x="51047" y="3978"/>
                        <a:pt x="51047" y="2351"/>
                        <a:pt x="52694" y="2351"/>
                      </a:cubicBezTo>
                      <a:cubicBezTo>
                        <a:pt x="52694" y="724"/>
                        <a:pt x="52694" y="724"/>
                        <a:pt x="51047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30" name="任意多边形: 形状 1429" descr="d095ebb1-ddc4-454d-8b20-a500c1650ed2"/>
                <p:cNvSpPr/>
                <p:nvPr/>
              </p:nvSpPr>
              <p:spPr>
                <a:xfrm flipH="1">
                  <a:off x="10106474" y="258963"/>
                  <a:ext cx="75748" cy="11393"/>
                </a:xfrm>
                <a:custGeom>
                  <a:avLst/>
                  <a:gdLst>
                    <a:gd name="connsiteX0" fmla="*/ 74101 w 75748"/>
                    <a:gd name="connsiteY0" fmla="*/ 0 h 11393"/>
                    <a:gd name="connsiteX1" fmla="*/ 62574 w 75748"/>
                    <a:gd name="connsiteY1" fmla="*/ 0 h 11393"/>
                    <a:gd name="connsiteX2" fmla="*/ 51047 w 75748"/>
                    <a:gd name="connsiteY2" fmla="*/ 0 h 11393"/>
                    <a:gd name="connsiteX3" fmla="*/ 44461 w 75748"/>
                    <a:gd name="connsiteY3" fmla="*/ 1627 h 11393"/>
                    <a:gd name="connsiteX4" fmla="*/ 37874 w 75748"/>
                    <a:gd name="connsiteY4" fmla="*/ 1627 h 11393"/>
                    <a:gd name="connsiteX5" fmla="*/ 24700 w 75748"/>
                    <a:gd name="connsiteY5" fmla="*/ 3255 h 11393"/>
                    <a:gd name="connsiteX6" fmla="*/ 19759 w 75748"/>
                    <a:gd name="connsiteY6" fmla="*/ 4883 h 11393"/>
                    <a:gd name="connsiteX7" fmla="*/ 14820 w 75748"/>
                    <a:gd name="connsiteY7" fmla="*/ 4883 h 11393"/>
                    <a:gd name="connsiteX8" fmla="*/ 4940 w 75748"/>
                    <a:gd name="connsiteY8" fmla="*/ 8138 h 11393"/>
                    <a:gd name="connsiteX9" fmla="*/ 0 w 75748"/>
                    <a:gd name="connsiteY9" fmla="*/ 8138 h 11393"/>
                    <a:gd name="connsiteX10" fmla="*/ 4940 w 75748"/>
                    <a:gd name="connsiteY10" fmla="*/ 11393 h 11393"/>
                    <a:gd name="connsiteX11" fmla="*/ 16467 w 75748"/>
                    <a:gd name="connsiteY11" fmla="*/ 11393 h 11393"/>
                    <a:gd name="connsiteX12" fmla="*/ 21407 w 75748"/>
                    <a:gd name="connsiteY12" fmla="*/ 11393 h 11393"/>
                    <a:gd name="connsiteX13" fmla="*/ 26347 w 75748"/>
                    <a:gd name="connsiteY13" fmla="*/ 9765 h 11393"/>
                    <a:gd name="connsiteX14" fmla="*/ 39520 w 75748"/>
                    <a:gd name="connsiteY14" fmla="*/ 9765 h 11393"/>
                    <a:gd name="connsiteX15" fmla="*/ 46108 w 75748"/>
                    <a:gd name="connsiteY15" fmla="*/ 8138 h 11393"/>
                    <a:gd name="connsiteX16" fmla="*/ 52694 w 75748"/>
                    <a:gd name="connsiteY16" fmla="*/ 8138 h 11393"/>
                    <a:gd name="connsiteX17" fmla="*/ 64221 w 75748"/>
                    <a:gd name="connsiteY17" fmla="*/ 6510 h 11393"/>
                    <a:gd name="connsiteX18" fmla="*/ 74101 w 75748"/>
                    <a:gd name="connsiteY18" fmla="*/ 3255 h 11393"/>
                    <a:gd name="connsiteX19" fmla="*/ 75748 w 75748"/>
                    <a:gd name="connsiteY19" fmla="*/ 1627 h 11393"/>
                    <a:gd name="connsiteX20" fmla="*/ 74101 w 75748"/>
                    <a:gd name="connsiteY20" fmla="*/ 0 h 1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5748" h="11393">
                      <a:moveTo>
                        <a:pt x="74101" y="0"/>
                      </a:moveTo>
                      <a:cubicBezTo>
                        <a:pt x="69161" y="0"/>
                        <a:pt x="69161" y="0"/>
                        <a:pt x="62574" y="0"/>
                      </a:cubicBezTo>
                      <a:cubicBezTo>
                        <a:pt x="59281" y="0"/>
                        <a:pt x="55988" y="0"/>
                        <a:pt x="51047" y="0"/>
                      </a:cubicBezTo>
                      <a:cubicBezTo>
                        <a:pt x="49401" y="0"/>
                        <a:pt x="47754" y="0"/>
                        <a:pt x="44461" y="1627"/>
                      </a:cubicBezTo>
                      <a:cubicBezTo>
                        <a:pt x="42815" y="1627"/>
                        <a:pt x="39520" y="0"/>
                        <a:pt x="37874" y="1627"/>
                      </a:cubicBezTo>
                      <a:cubicBezTo>
                        <a:pt x="32934" y="1627"/>
                        <a:pt x="29640" y="3255"/>
                        <a:pt x="24700" y="3255"/>
                      </a:cubicBezTo>
                      <a:cubicBezTo>
                        <a:pt x="23054" y="3255"/>
                        <a:pt x="21407" y="3255"/>
                        <a:pt x="19759" y="4883"/>
                      </a:cubicBezTo>
                      <a:cubicBezTo>
                        <a:pt x="18113" y="4883"/>
                        <a:pt x="16467" y="4883"/>
                        <a:pt x="14820" y="4883"/>
                      </a:cubicBezTo>
                      <a:cubicBezTo>
                        <a:pt x="8234" y="6510"/>
                        <a:pt x="9880" y="6510"/>
                        <a:pt x="4940" y="8138"/>
                      </a:cubicBezTo>
                      <a:cubicBezTo>
                        <a:pt x="3293" y="4883"/>
                        <a:pt x="0" y="6510"/>
                        <a:pt x="0" y="8138"/>
                      </a:cubicBezTo>
                      <a:cubicBezTo>
                        <a:pt x="0" y="9765"/>
                        <a:pt x="3293" y="11393"/>
                        <a:pt x="4940" y="11393"/>
                      </a:cubicBezTo>
                      <a:cubicBezTo>
                        <a:pt x="9880" y="11393"/>
                        <a:pt x="9880" y="11393"/>
                        <a:pt x="16467" y="11393"/>
                      </a:cubicBezTo>
                      <a:cubicBezTo>
                        <a:pt x="18113" y="11393"/>
                        <a:pt x="19759" y="11393"/>
                        <a:pt x="21407" y="11393"/>
                      </a:cubicBezTo>
                      <a:cubicBezTo>
                        <a:pt x="23054" y="11393"/>
                        <a:pt x="24700" y="9765"/>
                        <a:pt x="26347" y="9765"/>
                      </a:cubicBezTo>
                      <a:cubicBezTo>
                        <a:pt x="29640" y="9765"/>
                        <a:pt x="34581" y="9765"/>
                        <a:pt x="39520" y="9765"/>
                      </a:cubicBezTo>
                      <a:cubicBezTo>
                        <a:pt x="41167" y="9765"/>
                        <a:pt x="42815" y="8138"/>
                        <a:pt x="46108" y="8138"/>
                      </a:cubicBezTo>
                      <a:cubicBezTo>
                        <a:pt x="47754" y="8138"/>
                        <a:pt x="51047" y="8138"/>
                        <a:pt x="52694" y="8138"/>
                      </a:cubicBezTo>
                      <a:cubicBezTo>
                        <a:pt x="55988" y="8138"/>
                        <a:pt x="60927" y="6510"/>
                        <a:pt x="64221" y="6510"/>
                      </a:cubicBezTo>
                      <a:cubicBezTo>
                        <a:pt x="70808" y="4883"/>
                        <a:pt x="69161" y="4883"/>
                        <a:pt x="74101" y="3255"/>
                      </a:cubicBezTo>
                      <a:cubicBezTo>
                        <a:pt x="75748" y="3255"/>
                        <a:pt x="75748" y="1627"/>
                        <a:pt x="75748" y="1627"/>
                      </a:cubicBezTo>
                      <a:cubicBezTo>
                        <a:pt x="75748" y="0"/>
                        <a:pt x="75748" y="0"/>
                        <a:pt x="74101" y="0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31" name="任意多边形: 形状 1430" descr="5f77b7a2-aff5-42fa-80d2-6c35659d1dcb"/>
                <p:cNvSpPr/>
                <p:nvPr/>
              </p:nvSpPr>
              <p:spPr>
                <a:xfrm flipH="1">
                  <a:off x="10100453" y="211321"/>
                  <a:ext cx="162780" cy="38600"/>
                </a:xfrm>
                <a:custGeom>
                  <a:avLst/>
                  <a:gdLst>
                    <a:gd name="connsiteX0" fmla="*/ 87598 w 162780"/>
                    <a:gd name="connsiteY0" fmla="*/ 444 h 38600"/>
                    <a:gd name="connsiteX1" fmla="*/ 56311 w 162780"/>
                    <a:gd name="connsiteY1" fmla="*/ 3698 h 38600"/>
                    <a:gd name="connsiteX2" fmla="*/ 43137 w 162780"/>
                    <a:gd name="connsiteY2" fmla="*/ 6954 h 38600"/>
                    <a:gd name="connsiteX3" fmla="*/ 29963 w 162780"/>
                    <a:gd name="connsiteY3" fmla="*/ 10208 h 38600"/>
                    <a:gd name="connsiteX4" fmla="*/ 8556 w 162780"/>
                    <a:gd name="connsiteY4" fmla="*/ 23228 h 38600"/>
                    <a:gd name="connsiteX5" fmla="*/ 324 w 162780"/>
                    <a:gd name="connsiteY5" fmla="*/ 31367 h 38600"/>
                    <a:gd name="connsiteX6" fmla="*/ 11849 w 162780"/>
                    <a:gd name="connsiteY6" fmla="*/ 28111 h 38600"/>
                    <a:gd name="connsiteX7" fmla="*/ 33257 w 162780"/>
                    <a:gd name="connsiteY7" fmla="*/ 18347 h 38600"/>
                    <a:gd name="connsiteX8" fmla="*/ 44783 w 162780"/>
                    <a:gd name="connsiteY8" fmla="*/ 15091 h 38600"/>
                    <a:gd name="connsiteX9" fmla="*/ 57957 w 162780"/>
                    <a:gd name="connsiteY9" fmla="*/ 11837 h 38600"/>
                    <a:gd name="connsiteX10" fmla="*/ 85950 w 162780"/>
                    <a:gd name="connsiteY10" fmla="*/ 11837 h 38600"/>
                    <a:gd name="connsiteX11" fmla="*/ 100771 w 162780"/>
                    <a:gd name="connsiteY11" fmla="*/ 11837 h 38600"/>
                    <a:gd name="connsiteX12" fmla="*/ 113945 w 162780"/>
                    <a:gd name="connsiteY12" fmla="*/ 15091 h 38600"/>
                    <a:gd name="connsiteX13" fmla="*/ 136999 w 162780"/>
                    <a:gd name="connsiteY13" fmla="*/ 24857 h 38600"/>
                    <a:gd name="connsiteX14" fmla="*/ 148526 w 162780"/>
                    <a:gd name="connsiteY14" fmla="*/ 31367 h 38600"/>
                    <a:gd name="connsiteX15" fmla="*/ 158405 w 162780"/>
                    <a:gd name="connsiteY15" fmla="*/ 37877 h 38600"/>
                    <a:gd name="connsiteX16" fmla="*/ 161699 w 162780"/>
                    <a:gd name="connsiteY16" fmla="*/ 37877 h 38600"/>
                    <a:gd name="connsiteX17" fmla="*/ 160053 w 162780"/>
                    <a:gd name="connsiteY17" fmla="*/ 34621 h 38600"/>
                    <a:gd name="connsiteX18" fmla="*/ 151819 w 162780"/>
                    <a:gd name="connsiteY18" fmla="*/ 26484 h 38600"/>
                    <a:gd name="connsiteX19" fmla="*/ 140292 w 162780"/>
                    <a:gd name="connsiteY19" fmla="*/ 18347 h 38600"/>
                    <a:gd name="connsiteX20" fmla="*/ 117238 w 162780"/>
                    <a:gd name="connsiteY20" fmla="*/ 6954 h 38600"/>
                    <a:gd name="connsiteX21" fmla="*/ 102418 w 162780"/>
                    <a:gd name="connsiteY21" fmla="*/ 3698 h 38600"/>
                    <a:gd name="connsiteX22" fmla="*/ 87598 w 162780"/>
                    <a:gd name="connsiteY22" fmla="*/ 444 h 3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62780" h="38600">
                      <a:moveTo>
                        <a:pt x="87598" y="444"/>
                      </a:moveTo>
                      <a:cubicBezTo>
                        <a:pt x="77718" y="-1184"/>
                        <a:pt x="66191" y="2071"/>
                        <a:pt x="56311" y="3698"/>
                      </a:cubicBezTo>
                      <a:cubicBezTo>
                        <a:pt x="51371" y="3698"/>
                        <a:pt x="46430" y="5327"/>
                        <a:pt x="43137" y="6954"/>
                      </a:cubicBezTo>
                      <a:cubicBezTo>
                        <a:pt x="38197" y="8581"/>
                        <a:pt x="34903" y="8581"/>
                        <a:pt x="29963" y="10208"/>
                      </a:cubicBezTo>
                      <a:cubicBezTo>
                        <a:pt x="15144" y="16718"/>
                        <a:pt x="18436" y="16718"/>
                        <a:pt x="8556" y="23228"/>
                      </a:cubicBezTo>
                      <a:cubicBezTo>
                        <a:pt x="3616" y="24857"/>
                        <a:pt x="-1324" y="29738"/>
                        <a:pt x="324" y="31367"/>
                      </a:cubicBezTo>
                      <a:cubicBezTo>
                        <a:pt x="324" y="32994"/>
                        <a:pt x="6910" y="31367"/>
                        <a:pt x="11849" y="28111"/>
                      </a:cubicBezTo>
                      <a:cubicBezTo>
                        <a:pt x="21730" y="21601"/>
                        <a:pt x="20083" y="23228"/>
                        <a:pt x="33257" y="18347"/>
                      </a:cubicBezTo>
                      <a:cubicBezTo>
                        <a:pt x="36550" y="16718"/>
                        <a:pt x="39844" y="16718"/>
                        <a:pt x="44783" y="15091"/>
                      </a:cubicBezTo>
                      <a:cubicBezTo>
                        <a:pt x="48077" y="13464"/>
                        <a:pt x="53017" y="11837"/>
                        <a:pt x="57957" y="11837"/>
                      </a:cubicBezTo>
                      <a:cubicBezTo>
                        <a:pt x="66191" y="10208"/>
                        <a:pt x="76071" y="10208"/>
                        <a:pt x="85950" y="11837"/>
                      </a:cubicBezTo>
                      <a:cubicBezTo>
                        <a:pt x="90891" y="11837"/>
                        <a:pt x="95831" y="11837"/>
                        <a:pt x="100771" y="11837"/>
                      </a:cubicBezTo>
                      <a:cubicBezTo>
                        <a:pt x="105711" y="11837"/>
                        <a:pt x="110652" y="13464"/>
                        <a:pt x="113945" y="15091"/>
                      </a:cubicBezTo>
                      <a:cubicBezTo>
                        <a:pt x="122179" y="18347"/>
                        <a:pt x="130412" y="21601"/>
                        <a:pt x="136999" y="24857"/>
                      </a:cubicBezTo>
                      <a:cubicBezTo>
                        <a:pt x="143585" y="28111"/>
                        <a:pt x="145232" y="29738"/>
                        <a:pt x="148526" y="31367"/>
                      </a:cubicBezTo>
                      <a:cubicBezTo>
                        <a:pt x="150172" y="32994"/>
                        <a:pt x="153465" y="34621"/>
                        <a:pt x="158405" y="37877"/>
                      </a:cubicBezTo>
                      <a:cubicBezTo>
                        <a:pt x="160053" y="39504"/>
                        <a:pt x="161699" y="37877"/>
                        <a:pt x="161699" y="37877"/>
                      </a:cubicBezTo>
                      <a:cubicBezTo>
                        <a:pt x="163346" y="37877"/>
                        <a:pt x="163346" y="36248"/>
                        <a:pt x="160053" y="34621"/>
                      </a:cubicBezTo>
                      <a:cubicBezTo>
                        <a:pt x="155112" y="29738"/>
                        <a:pt x="153465" y="28111"/>
                        <a:pt x="151819" y="26484"/>
                      </a:cubicBezTo>
                      <a:cubicBezTo>
                        <a:pt x="150172" y="24857"/>
                        <a:pt x="146879" y="23228"/>
                        <a:pt x="140292" y="18347"/>
                      </a:cubicBezTo>
                      <a:cubicBezTo>
                        <a:pt x="133705" y="15091"/>
                        <a:pt x="125472" y="10208"/>
                        <a:pt x="117238" y="6954"/>
                      </a:cubicBezTo>
                      <a:cubicBezTo>
                        <a:pt x="112298" y="5327"/>
                        <a:pt x="107358" y="5327"/>
                        <a:pt x="102418" y="3698"/>
                      </a:cubicBezTo>
                      <a:cubicBezTo>
                        <a:pt x="97479" y="2071"/>
                        <a:pt x="92538" y="444"/>
                        <a:pt x="87598" y="44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1432" name="任意多边形: 形状 1431" descr="edfe9e46-6103-49ed-8284-7847b1b6b79a"/>
                <p:cNvSpPr/>
                <p:nvPr/>
              </p:nvSpPr>
              <p:spPr>
                <a:xfrm flipH="1">
                  <a:off x="10440689" y="715566"/>
                  <a:ext cx="137977" cy="181699"/>
                </a:xfrm>
                <a:custGeom>
                  <a:avLst/>
                  <a:gdLst>
                    <a:gd name="connsiteX0" fmla="*/ 6175 w 137977"/>
                    <a:gd name="connsiteY0" fmla="*/ 724 h 181699"/>
                    <a:gd name="connsiteX1" fmla="*/ 1235 w 137977"/>
                    <a:gd name="connsiteY1" fmla="*/ 724 h 181699"/>
                    <a:gd name="connsiteX2" fmla="*/ 1235 w 137977"/>
                    <a:gd name="connsiteY2" fmla="*/ 5606 h 181699"/>
                    <a:gd name="connsiteX3" fmla="*/ 20995 w 137977"/>
                    <a:gd name="connsiteY3" fmla="*/ 31645 h 181699"/>
                    <a:gd name="connsiteX4" fmla="*/ 37462 w 137977"/>
                    <a:gd name="connsiteY4" fmla="*/ 59314 h 181699"/>
                    <a:gd name="connsiteX5" fmla="*/ 48989 w 137977"/>
                    <a:gd name="connsiteY5" fmla="*/ 73961 h 181699"/>
                    <a:gd name="connsiteX6" fmla="*/ 57223 w 137977"/>
                    <a:gd name="connsiteY6" fmla="*/ 91863 h 181699"/>
                    <a:gd name="connsiteX7" fmla="*/ 81923 w 137977"/>
                    <a:gd name="connsiteY7" fmla="*/ 122786 h 181699"/>
                    <a:gd name="connsiteX8" fmla="*/ 91804 w 137977"/>
                    <a:gd name="connsiteY8" fmla="*/ 135806 h 181699"/>
                    <a:gd name="connsiteX9" fmla="*/ 100037 w 137977"/>
                    <a:gd name="connsiteY9" fmla="*/ 150453 h 181699"/>
                    <a:gd name="connsiteX10" fmla="*/ 121444 w 137977"/>
                    <a:gd name="connsiteY10" fmla="*/ 174866 h 181699"/>
                    <a:gd name="connsiteX11" fmla="*/ 136264 w 137977"/>
                    <a:gd name="connsiteY11" fmla="*/ 181376 h 181699"/>
                    <a:gd name="connsiteX12" fmla="*/ 132972 w 137977"/>
                    <a:gd name="connsiteY12" fmla="*/ 165100 h 181699"/>
                    <a:gd name="connsiteX13" fmla="*/ 114857 w 137977"/>
                    <a:gd name="connsiteY13" fmla="*/ 137433 h 181699"/>
                    <a:gd name="connsiteX14" fmla="*/ 106623 w 137977"/>
                    <a:gd name="connsiteY14" fmla="*/ 124413 h 181699"/>
                    <a:gd name="connsiteX15" fmla="*/ 95096 w 137977"/>
                    <a:gd name="connsiteY15" fmla="*/ 111393 h 181699"/>
                    <a:gd name="connsiteX16" fmla="*/ 75337 w 137977"/>
                    <a:gd name="connsiteY16" fmla="*/ 78844 h 181699"/>
                    <a:gd name="connsiteX17" fmla="*/ 62163 w 137977"/>
                    <a:gd name="connsiteY17" fmla="*/ 64195 h 181699"/>
                    <a:gd name="connsiteX18" fmla="*/ 50637 w 137977"/>
                    <a:gd name="connsiteY18" fmla="*/ 49548 h 181699"/>
                    <a:gd name="connsiteX19" fmla="*/ 29229 w 137977"/>
                    <a:gd name="connsiteY19" fmla="*/ 23508 h 181699"/>
                    <a:gd name="connsiteX20" fmla="*/ 6175 w 137977"/>
                    <a:gd name="connsiteY20" fmla="*/ 724 h 181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37977" h="181699">
                      <a:moveTo>
                        <a:pt x="6175" y="724"/>
                      </a:moveTo>
                      <a:cubicBezTo>
                        <a:pt x="4529" y="-904"/>
                        <a:pt x="2881" y="724"/>
                        <a:pt x="1235" y="724"/>
                      </a:cubicBezTo>
                      <a:cubicBezTo>
                        <a:pt x="-412" y="724"/>
                        <a:pt x="-412" y="2351"/>
                        <a:pt x="1235" y="5606"/>
                      </a:cubicBezTo>
                      <a:cubicBezTo>
                        <a:pt x="11115" y="18625"/>
                        <a:pt x="9469" y="15371"/>
                        <a:pt x="20995" y="31645"/>
                      </a:cubicBezTo>
                      <a:cubicBezTo>
                        <a:pt x="25935" y="39784"/>
                        <a:pt x="30876" y="49548"/>
                        <a:pt x="37462" y="59314"/>
                      </a:cubicBezTo>
                      <a:cubicBezTo>
                        <a:pt x="40756" y="64195"/>
                        <a:pt x="45696" y="69078"/>
                        <a:pt x="48989" y="73961"/>
                      </a:cubicBezTo>
                      <a:cubicBezTo>
                        <a:pt x="52283" y="78844"/>
                        <a:pt x="53929" y="85353"/>
                        <a:pt x="57223" y="91863"/>
                      </a:cubicBezTo>
                      <a:cubicBezTo>
                        <a:pt x="65456" y="103256"/>
                        <a:pt x="73690" y="113021"/>
                        <a:pt x="81923" y="122786"/>
                      </a:cubicBezTo>
                      <a:cubicBezTo>
                        <a:pt x="85217" y="127668"/>
                        <a:pt x="88510" y="132551"/>
                        <a:pt x="91804" y="135806"/>
                      </a:cubicBezTo>
                      <a:cubicBezTo>
                        <a:pt x="95096" y="140688"/>
                        <a:pt x="96744" y="145570"/>
                        <a:pt x="100037" y="150453"/>
                      </a:cubicBezTo>
                      <a:cubicBezTo>
                        <a:pt x="111564" y="166728"/>
                        <a:pt x="111564" y="161846"/>
                        <a:pt x="121444" y="174866"/>
                      </a:cubicBezTo>
                      <a:cubicBezTo>
                        <a:pt x="128031" y="178120"/>
                        <a:pt x="132972" y="183003"/>
                        <a:pt x="136264" y="181376"/>
                      </a:cubicBezTo>
                      <a:cubicBezTo>
                        <a:pt x="139558" y="179748"/>
                        <a:pt x="137911" y="171610"/>
                        <a:pt x="132972" y="165100"/>
                      </a:cubicBezTo>
                      <a:cubicBezTo>
                        <a:pt x="124738" y="152080"/>
                        <a:pt x="126384" y="153708"/>
                        <a:pt x="114857" y="137433"/>
                      </a:cubicBezTo>
                      <a:cubicBezTo>
                        <a:pt x="111564" y="134178"/>
                        <a:pt x="109918" y="127668"/>
                        <a:pt x="106623" y="124413"/>
                      </a:cubicBezTo>
                      <a:cubicBezTo>
                        <a:pt x="103330" y="119531"/>
                        <a:pt x="98391" y="116276"/>
                        <a:pt x="95096" y="111393"/>
                      </a:cubicBezTo>
                      <a:cubicBezTo>
                        <a:pt x="88510" y="101628"/>
                        <a:pt x="81923" y="88608"/>
                        <a:pt x="75337" y="78844"/>
                      </a:cubicBezTo>
                      <a:cubicBezTo>
                        <a:pt x="72044" y="73961"/>
                        <a:pt x="65456" y="69078"/>
                        <a:pt x="62163" y="64195"/>
                      </a:cubicBezTo>
                      <a:cubicBezTo>
                        <a:pt x="58869" y="59314"/>
                        <a:pt x="55576" y="54431"/>
                        <a:pt x="50637" y="49548"/>
                      </a:cubicBezTo>
                      <a:cubicBezTo>
                        <a:pt x="42403" y="39784"/>
                        <a:pt x="35816" y="30018"/>
                        <a:pt x="29229" y="23508"/>
                      </a:cubicBezTo>
                      <a:cubicBezTo>
                        <a:pt x="16056" y="8861"/>
                        <a:pt x="17702" y="12115"/>
                        <a:pt x="6175" y="724"/>
                      </a:cubicBezTo>
                      <a:close/>
                    </a:path>
                  </a:pathLst>
                </a:custGeom>
                <a:solidFill>
                  <a:srgbClr val="72785A"/>
                </a:solidFill>
                <a:ln w="1399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5" name="标题 4" descr="f83e5568-5364-4337-9265-446a801641c2"/>
          <p:cNvSpPr>
            <a:spLocks noGrp="1"/>
          </p:cNvSpPr>
          <p:nvPr>
            <p:ph type="title" hasCustomPrompt="1"/>
          </p:nvPr>
        </p:nvSpPr>
        <p:spPr>
          <a:xfrm>
            <a:off x="660400" y="1301177"/>
            <a:ext cx="10858500" cy="2474464"/>
          </a:xfrm>
          <a:prstGeom prst="rect">
            <a:avLst/>
          </a:prstGeom>
        </p:spPr>
        <p:txBody>
          <a:bodyPr wrap="square" anchor="b">
            <a:normAutofit/>
          </a:bodyPr>
          <a:lstStyle>
            <a:lvl1pPr algn="ctr">
              <a:lnSpc>
                <a:spcPct val="100000"/>
              </a:lnSpc>
              <a:defRPr sz="4800">
                <a:ln w="19050">
                  <a:noFill/>
                </a:ln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4" name="文本占位符 3" descr="08a4e0b8-f952-4022-bcbc-2ba49fbe1d2a"/>
          <p:cNvSpPr>
            <a:spLocks noGrp="1"/>
          </p:cNvSpPr>
          <p:nvPr>
            <p:ph type="body" sz="quarter" idx="13" hasCustomPrompt="1"/>
          </p:nvPr>
        </p:nvSpPr>
        <p:spPr>
          <a:xfrm>
            <a:off x="660399" y="4751105"/>
            <a:ext cx="10858500" cy="345518"/>
          </a:xfrm>
          <a:prstGeom prst="rect">
            <a:avLst/>
          </a:prstGeom>
        </p:spPr>
        <p:txBody>
          <a:bodyPr wrap="square" lIns="90000" anchor="t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/>
                </a:solidFill>
              </a:defRPr>
            </a:lvl1pPr>
          </a:lstStyle>
          <a:p>
            <a:pPr lvl="0"/>
            <a:r>
              <a:rPr lang="zh-CN" altLang="en-US"/>
              <a:t>Presenter name</a:t>
            </a:r>
            <a:endParaRPr lang="en-US"/>
          </a:p>
        </p:txBody>
      </p:sp>
      <p:sp>
        <p:nvSpPr>
          <p:cNvPr id="7" name="文本占位符 6" descr="d029e4ce-96e0-42b0-baca-a93d498a6f0a"/>
          <p:cNvSpPr>
            <a:spLocks noGrp="1"/>
          </p:cNvSpPr>
          <p:nvPr>
            <p:ph type="body" sz="quarter" idx="14" hasCustomPrompt="1"/>
          </p:nvPr>
        </p:nvSpPr>
        <p:spPr>
          <a:xfrm>
            <a:off x="660399" y="4405587"/>
            <a:ext cx="10858500" cy="345518"/>
          </a:xfrm>
          <a:prstGeom prst="rect">
            <a:avLst/>
          </a:prstGeom>
        </p:spPr>
        <p:txBody>
          <a:bodyPr wrap="none" anchor="t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1">
                <a:lumMod val="20000"/>
                <a:lumOff val="80000"/>
              </a:schemeClr>
            </a:gs>
            <a:gs pos="100000">
              <a:schemeClr val="accent1">
                <a:lumMod val="20000"/>
                <a:lumOff val="80000"/>
                <a:alpha val="68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任意多边形: 形状 840"/>
          <p:cNvSpPr/>
          <p:nvPr/>
        </p:nvSpPr>
        <p:spPr>
          <a:xfrm flipV="1">
            <a:off x="0" y="3531136"/>
            <a:ext cx="5130138" cy="3326864"/>
          </a:xfrm>
          <a:custGeom>
            <a:avLst/>
            <a:gdLst>
              <a:gd name="connsiteX0" fmla="*/ 1485026 w 5130138"/>
              <a:gd name="connsiteY0" fmla="*/ 2254479 h 3326864"/>
              <a:gd name="connsiteX1" fmla="*/ 1425103 w 5130138"/>
              <a:gd name="connsiteY1" fmla="*/ 2337353 h 3326864"/>
              <a:gd name="connsiteX2" fmla="*/ 1485026 w 5130138"/>
              <a:gd name="connsiteY2" fmla="*/ 2254479 h 3326864"/>
              <a:gd name="connsiteX3" fmla="*/ 1597293 w 5130138"/>
              <a:gd name="connsiteY3" fmla="*/ 1362340 h 3326864"/>
              <a:gd name="connsiteX4" fmla="*/ 1639333 w 5130138"/>
              <a:gd name="connsiteY4" fmla="*/ 1376863 h 3326864"/>
              <a:gd name="connsiteX5" fmla="*/ 1465714 w 5130138"/>
              <a:gd name="connsiteY5" fmla="*/ 1490096 h 3326864"/>
              <a:gd name="connsiteX6" fmla="*/ 1597293 w 5130138"/>
              <a:gd name="connsiteY6" fmla="*/ 1362340 h 3326864"/>
              <a:gd name="connsiteX7" fmla="*/ 3502108 w 5130138"/>
              <a:gd name="connsiteY7" fmla="*/ 1155557 h 3326864"/>
              <a:gd name="connsiteX8" fmla="*/ 3442185 w 5130138"/>
              <a:gd name="connsiteY8" fmla="*/ 1238431 h 3326864"/>
              <a:gd name="connsiteX9" fmla="*/ 3502108 w 5130138"/>
              <a:gd name="connsiteY9" fmla="*/ 1155557 h 3326864"/>
              <a:gd name="connsiteX10" fmla="*/ 1862423 w 5130138"/>
              <a:gd name="connsiteY10" fmla="*/ 1108664 h 3326864"/>
              <a:gd name="connsiteX11" fmla="*/ 1802500 w 5130138"/>
              <a:gd name="connsiteY11" fmla="*/ 1191538 h 3326864"/>
              <a:gd name="connsiteX12" fmla="*/ 1862423 w 5130138"/>
              <a:gd name="connsiteY12" fmla="*/ 1108664 h 3326864"/>
              <a:gd name="connsiteX13" fmla="*/ 2320904 w 5130138"/>
              <a:gd name="connsiteY13" fmla="*/ 1095203 h 3326864"/>
              <a:gd name="connsiteX14" fmla="*/ 2359534 w 5130138"/>
              <a:gd name="connsiteY14" fmla="*/ 1101785 h 3326864"/>
              <a:gd name="connsiteX15" fmla="*/ 2131284 w 5130138"/>
              <a:gd name="connsiteY15" fmla="*/ 1353251 h 3326864"/>
              <a:gd name="connsiteX16" fmla="*/ 2320904 w 5130138"/>
              <a:gd name="connsiteY16" fmla="*/ 1095203 h 3326864"/>
              <a:gd name="connsiteX17" fmla="*/ 2854528 w 5130138"/>
              <a:gd name="connsiteY17" fmla="*/ 1029825 h 3326864"/>
              <a:gd name="connsiteX18" fmla="*/ 2989851 w 5130138"/>
              <a:gd name="connsiteY18" fmla="*/ 1157939 h 3326864"/>
              <a:gd name="connsiteX19" fmla="*/ 2854528 w 5130138"/>
              <a:gd name="connsiteY19" fmla="*/ 1029825 h 3326864"/>
              <a:gd name="connsiteX20" fmla="*/ 0 w 5130138"/>
              <a:gd name="connsiteY20" fmla="*/ 0 h 3326864"/>
              <a:gd name="connsiteX21" fmla="*/ 5130138 w 5130138"/>
              <a:gd name="connsiteY21" fmla="*/ 0 h 3326864"/>
              <a:gd name="connsiteX22" fmla="*/ 5128955 w 5130138"/>
              <a:gd name="connsiteY22" fmla="*/ 15299 h 3326864"/>
              <a:gd name="connsiteX23" fmla="*/ 4081432 w 5130138"/>
              <a:gd name="connsiteY23" fmla="*/ 1007007 h 3326864"/>
              <a:gd name="connsiteX24" fmla="*/ 1499512 w 5130138"/>
              <a:gd name="connsiteY24" fmla="*/ 1130293 h 3326864"/>
              <a:gd name="connsiteX25" fmla="*/ 467062 w 5130138"/>
              <a:gd name="connsiteY25" fmla="*/ 3105309 h 3326864"/>
              <a:gd name="connsiteX26" fmla="*/ 73717 w 5130138"/>
              <a:gd name="connsiteY26" fmla="*/ 3300382 h 3326864"/>
              <a:gd name="connsiteX27" fmla="*/ 0 w 5130138"/>
              <a:gd name="connsiteY27" fmla="*/ 3326864 h 332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130138" h="3326864">
                <a:moveTo>
                  <a:pt x="1485026" y="2254479"/>
                </a:moveTo>
                <a:cubicBezTo>
                  <a:pt x="1552423" y="2264268"/>
                  <a:pt x="1436347" y="2382130"/>
                  <a:pt x="1425103" y="2337353"/>
                </a:cubicBezTo>
                <a:cubicBezTo>
                  <a:pt x="1425103" y="2337353"/>
                  <a:pt x="1417629" y="2244690"/>
                  <a:pt x="1485026" y="2254479"/>
                </a:cubicBezTo>
                <a:close/>
                <a:moveTo>
                  <a:pt x="1597293" y="1362340"/>
                </a:moveTo>
                <a:cubicBezTo>
                  <a:pt x="1610274" y="1363860"/>
                  <a:pt x="1624278" y="1368422"/>
                  <a:pt x="1639333" y="1376863"/>
                </a:cubicBezTo>
                <a:cubicBezTo>
                  <a:pt x="1759774" y="1444393"/>
                  <a:pt x="1454404" y="1582957"/>
                  <a:pt x="1465714" y="1490096"/>
                </a:cubicBezTo>
                <a:cubicBezTo>
                  <a:pt x="1465714" y="1490096"/>
                  <a:pt x="1506428" y="1351700"/>
                  <a:pt x="1597293" y="1362340"/>
                </a:cubicBezTo>
                <a:close/>
                <a:moveTo>
                  <a:pt x="3502108" y="1155557"/>
                </a:moveTo>
                <a:cubicBezTo>
                  <a:pt x="3569505" y="1165346"/>
                  <a:pt x="3453429" y="1283208"/>
                  <a:pt x="3442185" y="1238431"/>
                </a:cubicBezTo>
                <a:cubicBezTo>
                  <a:pt x="3442185" y="1238431"/>
                  <a:pt x="3434711" y="1145769"/>
                  <a:pt x="3502108" y="1155557"/>
                </a:cubicBezTo>
                <a:close/>
                <a:moveTo>
                  <a:pt x="1862423" y="1108664"/>
                </a:moveTo>
                <a:cubicBezTo>
                  <a:pt x="1929820" y="1118453"/>
                  <a:pt x="1813744" y="1236315"/>
                  <a:pt x="1802500" y="1191538"/>
                </a:cubicBezTo>
                <a:cubicBezTo>
                  <a:pt x="1802500" y="1191538"/>
                  <a:pt x="1795026" y="1098876"/>
                  <a:pt x="1862423" y="1108664"/>
                </a:cubicBezTo>
                <a:close/>
                <a:moveTo>
                  <a:pt x="2320904" y="1095203"/>
                </a:moveTo>
                <a:cubicBezTo>
                  <a:pt x="2332995" y="1096078"/>
                  <a:pt x="2345855" y="1098218"/>
                  <a:pt x="2359534" y="1101785"/>
                </a:cubicBezTo>
                <a:cubicBezTo>
                  <a:pt x="2578393" y="1158864"/>
                  <a:pt x="2151854" y="1505109"/>
                  <a:pt x="2131284" y="1353251"/>
                </a:cubicBezTo>
                <a:cubicBezTo>
                  <a:pt x="2131284" y="1353251"/>
                  <a:pt x="2139539" y="1082069"/>
                  <a:pt x="2320904" y="1095203"/>
                </a:cubicBezTo>
                <a:close/>
                <a:moveTo>
                  <a:pt x="2854528" y="1029825"/>
                </a:moveTo>
                <a:cubicBezTo>
                  <a:pt x="2854528" y="1029825"/>
                  <a:pt x="3023715" y="1038489"/>
                  <a:pt x="2989851" y="1157939"/>
                </a:cubicBezTo>
                <a:cubicBezTo>
                  <a:pt x="2956053" y="1277322"/>
                  <a:pt x="2770927" y="1039415"/>
                  <a:pt x="2854528" y="1029825"/>
                </a:cubicBezTo>
                <a:close/>
                <a:moveTo>
                  <a:pt x="0" y="0"/>
                </a:moveTo>
                <a:lnTo>
                  <a:pt x="5130138" y="0"/>
                </a:lnTo>
                <a:lnTo>
                  <a:pt x="5128955" y="15299"/>
                </a:lnTo>
                <a:cubicBezTo>
                  <a:pt x="5077043" y="410372"/>
                  <a:pt x="4836391" y="845757"/>
                  <a:pt x="4081432" y="1007007"/>
                </a:cubicBezTo>
                <a:cubicBezTo>
                  <a:pt x="3312088" y="1171366"/>
                  <a:pt x="2126721" y="527291"/>
                  <a:pt x="1499512" y="1130293"/>
                </a:cubicBezTo>
                <a:cubicBezTo>
                  <a:pt x="938642" y="1669535"/>
                  <a:pt x="1084945" y="2616003"/>
                  <a:pt x="467062" y="3105309"/>
                </a:cubicBezTo>
                <a:cubicBezTo>
                  <a:pt x="431776" y="3133221"/>
                  <a:pt x="248336" y="3230662"/>
                  <a:pt x="73717" y="3300382"/>
                </a:cubicBezTo>
                <a:lnTo>
                  <a:pt x="0" y="3326864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  <a:alpha val="15000"/>
            </a:schemeClr>
          </a:solidFill>
          <a:ln w="6609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60400" y="128587"/>
            <a:ext cx="10858500" cy="90011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lvl="0"/>
            <a:r>
              <a:rPr lang="zh-CN" altLang="en-US"/>
              <a:t>Click to add title</a:t>
            </a:r>
            <a:endParaRPr 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60400" y="1130300"/>
            <a:ext cx="10858500" cy="5003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Click to add text</a:t>
            </a:r>
            <a:endParaRPr lang="en-US"/>
          </a:p>
          <a:p>
            <a:pPr lvl="1"/>
            <a:r>
              <a:rPr lang="zh-CN" altLang="en-US"/>
              <a:t>Second level</a:t>
            </a:r>
            <a:endParaRPr lang="en-US"/>
          </a:p>
          <a:p>
            <a:pPr lvl="2"/>
            <a:r>
              <a:rPr lang="zh-CN" altLang="en-US"/>
              <a:t>Third level</a:t>
            </a:r>
            <a:endParaRPr lang="en-US"/>
          </a:p>
          <a:p>
            <a:pPr lvl="3"/>
            <a:r>
              <a:rPr lang="zh-CN" altLang="en-US"/>
              <a:t>Fourth level</a:t>
            </a:r>
            <a:endParaRPr lang="en-US"/>
          </a:p>
          <a:p>
            <a:pPr lvl="4"/>
            <a:r>
              <a:rPr lang="zh-CN" altLang="en-US"/>
              <a:t>Fifth level</a:t>
            </a:r>
            <a:endParaRPr 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4718050" y="6409690"/>
            <a:ext cx="2743200" cy="2743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660399" y="6409690"/>
            <a:ext cx="3657600" cy="2743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7861300" y="6409690"/>
            <a:ext cx="3657600" cy="2743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C8BB1146-E542-4D4E-B8E9-6919A11DDD48}" type="slidenum">
              <a:rPr lang="en-US" smtClean="0"/>
              <a:t>‹#›</a:t>
            </a:fld>
            <a:endParaRPr lang="en-US"/>
          </a:p>
        </p:txBody>
      </p:sp>
      <p:grpSp>
        <p:nvGrpSpPr>
          <p:cNvPr id="21" name="组合 20"/>
          <p:cNvGrpSpPr/>
          <p:nvPr/>
        </p:nvGrpSpPr>
        <p:grpSpPr>
          <a:xfrm>
            <a:off x="10375248" y="0"/>
            <a:ext cx="1816752" cy="1407429"/>
            <a:chOff x="9524544" y="0"/>
            <a:chExt cx="2667457" cy="2066466"/>
          </a:xfrm>
        </p:grpSpPr>
        <p:sp>
          <p:nvSpPr>
            <p:cNvPr id="22" name="任意多边形: 形状 21"/>
            <p:cNvSpPr/>
            <p:nvPr/>
          </p:nvSpPr>
          <p:spPr>
            <a:xfrm flipH="1">
              <a:off x="10118391" y="241061"/>
              <a:ext cx="256644" cy="157243"/>
            </a:xfrm>
            <a:custGeom>
              <a:avLst/>
              <a:gdLst>
                <a:gd name="connsiteX0" fmla="*/ 215659 w 218127"/>
                <a:gd name="connsiteY0" fmla="*/ 34581 h 133644"/>
                <a:gd name="connsiteX1" fmla="*/ 201663 w 218127"/>
                <a:gd name="connsiteY1" fmla="*/ 20749 h 133644"/>
                <a:gd name="connsiteX2" fmla="*/ 158277 w 218127"/>
                <a:gd name="connsiteY2" fmla="*/ 0 h 133644"/>
                <a:gd name="connsiteX3" fmla="*/ 141482 w 218127"/>
                <a:gd name="connsiteY3" fmla="*/ 8299 h 133644"/>
                <a:gd name="connsiteX4" fmla="*/ 131685 w 218127"/>
                <a:gd name="connsiteY4" fmla="*/ 15216 h 133644"/>
                <a:gd name="connsiteX5" fmla="*/ 32317 w 218127"/>
                <a:gd name="connsiteY5" fmla="*/ 69162 h 133644"/>
                <a:gd name="connsiteX6" fmla="*/ 25319 w 218127"/>
                <a:gd name="connsiteY6" fmla="*/ 80228 h 133644"/>
                <a:gd name="connsiteX7" fmla="*/ 5725 w 218127"/>
                <a:gd name="connsiteY7" fmla="*/ 98210 h 133644"/>
                <a:gd name="connsiteX8" fmla="*/ 35116 w 218127"/>
                <a:gd name="connsiteY8" fmla="*/ 127258 h 133644"/>
                <a:gd name="connsiteX9" fmla="*/ 78502 w 218127"/>
                <a:gd name="connsiteY9" fmla="*/ 98210 h 133644"/>
                <a:gd name="connsiteX10" fmla="*/ 100895 w 218127"/>
                <a:gd name="connsiteY10" fmla="*/ 98210 h 133644"/>
                <a:gd name="connsiteX11" fmla="*/ 107893 w 218127"/>
                <a:gd name="connsiteY11" fmla="*/ 94061 h 133644"/>
                <a:gd name="connsiteX12" fmla="*/ 145681 w 218127"/>
                <a:gd name="connsiteY12" fmla="*/ 98210 h 133644"/>
                <a:gd name="connsiteX13" fmla="*/ 173672 w 218127"/>
                <a:gd name="connsiteY13" fmla="*/ 82995 h 133644"/>
                <a:gd name="connsiteX14" fmla="*/ 177871 w 218127"/>
                <a:gd name="connsiteY14" fmla="*/ 81611 h 133644"/>
                <a:gd name="connsiteX15" fmla="*/ 205862 w 218127"/>
                <a:gd name="connsiteY15" fmla="*/ 80228 h 133644"/>
                <a:gd name="connsiteX16" fmla="*/ 215659 w 218127"/>
                <a:gd name="connsiteY16" fmla="*/ 34581 h 133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8127" h="133644">
                  <a:moveTo>
                    <a:pt x="215659" y="34581"/>
                  </a:moveTo>
                  <a:cubicBezTo>
                    <a:pt x="214260" y="27665"/>
                    <a:pt x="207262" y="23515"/>
                    <a:pt x="201663" y="20749"/>
                  </a:cubicBezTo>
                  <a:cubicBezTo>
                    <a:pt x="191867" y="8299"/>
                    <a:pt x="176471" y="1383"/>
                    <a:pt x="158277" y="0"/>
                  </a:cubicBezTo>
                  <a:cubicBezTo>
                    <a:pt x="149880" y="0"/>
                    <a:pt x="144282" y="2766"/>
                    <a:pt x="141482" y="8299"/>
                  </a:cubicBezTo>
                  <a:cubicBezTo>
                    <a:pt x="137284" y="11066"/>
                    <a:pt x="134485" y="12449"/>
                    <a:pt x="131685" y="15216"/>
                  </a:cubicBezTo>
                  <a:cubicBezTo>
                    <a:pt x="99496" y="11066"/>
                    <a:pt x="51911" y="53947"/>
                    <a:pt x="32317" y="69162"/>
                  </a:cubicBezTo>
                  <a:cubicBezTo>
                    <a:pt x="28118" y="71929"/>
                    <a:pt x="26718" y="76078"/>
                    <a:pt x="25319" y="80228"/>
                  </a:cubicBezTo>
                  <a:cubicBezTo>
                    <a:pt x="18321" y="85761"/>
                    <a:pt x="12723" y="91294"/>
                    <a:pt x="5725" y="98210"/>
                  </a:cubicBezTo>
                  <a:cubicBezTo>
                    <a:pt x="-12469" y="117576"/>
                    <a:pt x="16922" y="146624"/>
                    <a:pt x="35116" y="127258"/>
                  </a:cubicBezTo>
                  <a:cubicBezTo>
                    <a:pt x="49111" y="112043"/>
                    <a:pt x="63107" y="103743"/>
                    <a:pt x="78502" y="98210"/>
                  </a:cubicBezTo>
                  <a:cubicBezTo>
                    <a:pt x="84100" y="102360"/>
                    <a:pt x="92498" y="103743"/>
                    <a:pt x="100895" y="98210"/>
                  </a:cubicBezTo>
                  <a:cubicBezTo>
                    <a:pt x="102295" y="96827"/>
                    <a:pt x="105094" y="95444"/>
                    <a:pt x="107893" y="94061"/>
                  </a:cubicBezTo>
                  <a:cubicBezTo>
                    <a:pt x="117690" y="100977"/>
                    <a:pt x="130286" y="105127"/>
                    <a:pt x="145681" y="98210"/>
                  </a:cubicBezTo>
                  <a:cubicBezTo>
                    <a:pt x="152679" y="95444"/>
                    <a:pt x="163875" y="89911"/>
                    <a:pt x="173672" y="82995"/>
                  </a:cubicBezTo>
                  <a:cubicBezTo>
                    <a:pt x="175072" y="82995"/>
                    <a:pt x="176471" y="81611"/>
                    <a:pt x="177871" y="81611"/>
                  </a:cubicBezTo>
                  <a:cubicBezTo>
                    <a:pt x="186268" y="88528"/>
                    <a:pt x="197465" y="89911"/>
                    <a:pt x="205862" y="80228"/>
                  </a:cubicBezTo>
                  <a:cubicBezTo>
                    <a:pt x="217059" y="67779"/>
                    <a:pt x="221257" y="52563"/>
                    <a:pt x="215659" y="34581"/>
                  </a:cubicBezTo>
                  <a:close/>
                </a:path>
              </a:pathLst>
            </a:custGeom>
            <a:solidFill>
              <a:srgbClr val="A2BA8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3" name="任意多边形: 形状 22"/>
            <p:cNvSpPr/>
            <p:nvPr/>
          </p:nvSpPr>
          <p:spPr>
            <a:xfrm flipH="1">
              <a:off x="9529820" y="1"/>
              <a:ext cx="2662181" cy="2066465"/>
            </a:xfrm>
            <a:custGeom>
              <a:avLst/>
              <a:gdLst>
                <a:gd name="connsiteX0" fmla="*/ 1907682 w 2662181"/>
                <a:gd name="connsiteY0" fmla="*/ 1834383 h 2066465"/>
                <a:gd name="connsiteX1" fmla="*/ 1920855 w 2662181"/>
                <a:gd name="connsiteY1" fmla="*/ 1855541 h 2066465"/>
                <a:gd name="connsiteX2" fmla="*/ 1919209 w 2662181"/>
                <a:gd name="connsiteY2" fmla="*/ 1866933 h 2066465"/>
                <a:gd name="connsiteX3" fmla="*/ 1910975 w 2662181"/>
                <a:gd name="connsiteY3" fmla="*/ 1850659 h 2066465"/>
                <a:gd name="connsiteX4" fmla="*/ 1907682 w 2662181"/>
                <a:gd name="connsiteY4" fmla="*/ 1837639 h 2066465"/>
                <a:gd name="connsiteX5" fmla="*/ 1907682 w 2662181"/>
                <a:gd name="connsiteY5" fmla="*/ 1834383 h 2066465"/>
                <a:gd name="connsiteX6" fmla="*/ 1910975 w 2662181"/>
                <a:gd name="connsiteY6" fmla="*/ 1520276 h 2066465"/>
                <a:gd name="connsiteX7" fmla="*/ 1906035 w 2662181"/>
                <a:gd name="connsiteY7" fmla="*/ 1526786 h 2066465"/>
                <a:gd name="connsiteX8" fmla="*/ 1884628 w 2662181"/>
                <a:gd name="connsiteY8" fmla="*/ 1520276 h 2066465"/>
                <a:gd name="connsiteX9" fmla="*/ 1910975 w 2662181"/>
                <a:gd name="connsiteY9" fmla="*/ 1520276 h 2066465"/>
                <a:gd name="connsiteX10" fmla="*/ 1474601 w 2662181"/>
                <a:gd name="connsiteY10" fmla="*/ 1403096 h 2066465"/>
                <a:gd name="connsiteX11" fmla="*/ 1789120 w 2662181"/>
                <a:gd name="connsiteY11" fmla="*/ 1499118 h 2066465"/>
                <a:gd name="connsiteX12" fmla="*/ 1942263 w 2662181"/>
                <a:gd name="connsiteY12" fmla="*/ 1575610 h 2066465"/>
                <a:gd name="connsiteX13" fmla="*/ 1955436 w 2662181"/>
                <a:gd name="connsiteY13" fmla="*/ 1689537 h 2066465"/>
                <a:gd name="connsiteX14" fmla="*/ 1892862 w 2662181"/>
                <a:gd name="connsiteY14" fmla="*/ 1762773 h 2066465"/>
                <a:gd name="connsiteX15" fmla="*/ 1891215 w 2662181"/>
                <a:gd name="connsiteY15" fmla="*/ 1762773 h 2066465"/>
                <a:gd name="connsiteX16" fmla="*/ 1869808 w 2662181"/>
                <a:gd name="connsiteY16" fmla="*/ 1761146 h 2066465"/>
                <a:gd name="connsiteX17" fmla="*/ 1868161 w 2662181"/>
                <a:gd name="connsiteY17" fmla="*/ 1761146 h 2066465"/>
                <a:gd name="connsiteX18" fmla="*/ 1826993 w 2662181"/>
                <a:gd name="connsiteY18" fmla="*/ 1717204 h 2066465"/>
                <a:gd name="connsiteX19" fmla="*/ 1815466 w 2662181"/>
                <a:gd name="connsiteY19" fmla="*/ 1707438 h 2066465"/>
                <a:gd name="connsiteX20" fmla="*/ 1703491 w 2662181"/>
                <a:gd name="connsiteY20" fmla="*/ 1658614 h 2066465"/>
                <a:gd name="connsiteX21" fmla="*/ 1680438 w 2662181"/>
                <a:gd name="connsiteY21" fmla="*/ 1665124 h 2066465"/>
                <a:gd name="connsiteX22" fmla="*/ 1650797 w 2662181"/>
                <a:gd name="connsiteY22" fmla="*/ 1640711 h 2066465"/>
                <a:gd name="connsiteX23" fmla="*/ 1645857 w 2662181"/>
                <a:gd name="connsiteY23" fmla="*/ 1637456 h 2066465"/>
                <a:gd name="connsiteX24" fmla="*/ 1624450 w 2662181"/>
                <a:gd name="connsiteY24" fmla="*/ 1616299 h 2066465"/>
                <a:gd name="connsiteX25" fmla="*/ 1621156 w 2662181"/>
                <a:gd name="connsiteY25" fmla="*/ 1611416 h 2066465"/>
                <a:gd name="connsiteX26" fmla="*/ 1532235 w 2662181"/>
                <a:gd name="connsiteY26" fmla="*/ 1500746 h 2066465"/>
                <a:gd name="connsiteX27" fmla="*/ 1517414 w 2662181"/>
                <a:gd name="connsiteY27" fmla="*/ 1492608 h 2066465"/>
                <a:gd name="connsiteX28" fmla="*/ 1504242 w 2662181"/>
                <a:gd name="connsiteY28" fmla="*/ 1471451 h 2066465"/>
                <a:gd name="connsiteX29" fmla="*/ 1474601 w 2662181"/>
                <a:gd name="connsiteY29" fmla="*/ 1403096 h 2066465"/>
                <a:gd name="connsiteX30" fmla="*/ 1537175 w 2662181"/>
                <a:gd name="connsiteY30" fmla="*/ 1383566 h 2066465"/>
                <a:gd name="connsiteX31" fmla="*/ 1607983 w 2662181"/>
                <a:gd name="connsiteY31" fmla="*/ 1385193 h 2066465"/>
                <a:gd name="connsiteX32" fmla="*/ 1617863 w 2662181"/>
                <a:gd name="connsiteY32" fmla="*/ 1388448 h 2066465"/>
                <a:gd name="connsiteX33" fmla="*/ 1624450 w 2662181"/>
                <a:gd name="connsiteY33" fmla="*/ 1388448 h 2066465"/>
                <a:gd name="connsiteX34" fmla="*/ 1782533 w 2662181"/>
                <a:gd name="connsiteY34" fmla="*/ 1390076 h 2066465"/>
                <a:gd name="connsiteX35" fmla="*/ 1805587 w 2662181"/>
                <a:gd name="connsiteY35" fmla="*/ 1407978 h 2066465"/>
                <a:gd name="connsiteX36" fmla="*/ 1802293 w 2662181"/>
                <a:gd name="connsiteY36" fmla="*/ 1417744 h 2066465"/>
                <a:gd name="connsiteX37" fmla="*/ 1800646 w 2662181"/>
                <a:gd name="connsiteY37" fmla="*/ 1417744 h 2066465"/>
                <a:gd name="connsiteX38" fmla="*/ 1764419 w 2662181"/>
                <a:gd name="connsiteY38" fmla="*/ 1447038 h 2066465"/>
                <a:gd name="connsiteX39" fmla="*/ 1663971 w 2662181"/>
                <a:gd name="connsiteY39" fmla="*/ 1434018 h 2066465"/>
                <a:gd name="connsiteX40" fmla="*/ 1537175 w 2662181"/>
                <a:gd name="connsiteY40" fmla="*/ 1383566 h 2066465"/>
                <a:gd name="connsiteX41" fmla="*/ 1308284 w 2662181"/>
                <a:gd name="connsiteY41" fmla="*/ 1364036 h 2066465"/>
                <a:gd name="connsiteX42" fmla="*/ 1323104 w 2662181"/>
                <a:gd name="connsiteY42" fmla="*/ 1375428 h 2066465"/>
                <a:gd name="connsiteX43" fmla="*/ 1311577 w 2662181"/>
                <a:gd name="connsiteY43" fmla="*/ 1526786 h 2066465"/>
                <a:gd name="connsiteX44" fmla="*/ 1290170 w 2662181"/>
                <a:gd name="connsiteY44" fmla="*/ 1521903 h 2066465"/>
                <a:gd name="connsiteX45" fmla="*/ 1288523 w 2662181"/>
                <a:gd name="connsiteY45" fmla="*/ 1521903 h 2066465"/>
                <a:gd name="connsiteX46" fmla="*/ 1268764 w 2662181"/>
                <a:gd name="connsiteY46" fmla="*/ 1442155 h 2066465"/>
                <a:gd name="connsiteX47" fmla="*/ 1267116 w 2662181"/>
                <a:gd name="connsiteY47" fmla="*/ 1438901 h 2066465"/>
                <a:gd name="connsiteX48" fmla="*/ 1285230 w 2662181"/>
                <a:gd name="connsiteY48" fmla="*/ 1401468 h 2066465"/>
                <a:gd name="connsiteX49" fmla="*/ 1296757 w 2662181"/>
                <a:gd name="connsiteY49" fmla="*/ 1380311 h 2066465"/>
                <a:gd name="connsiteX50" fmla="*/ 1308284 w 2662181"/>
                <a:gd name="connsiteY50" fmla="*/ 1364036 h 2066465"/>
                <a:gd name="connsiteX51" fmla="*/ 1660342 w 2662181"/>
                <a:gd name="connsiteY51" fmla="*/ 738160 h 2066465"/>
                <a:gd name="connsiteX52" fmla="*/ 1667264 w 2662181"/>
                <a:gd name="connsiteY52" fmla="*/ 740702 h 2066465"/>
                <a:gd name="connsiteX53" fmla="*/ 1688671 w 2662181"/>
                <a:gd name="connsiteY53" fmla="*/ 765115 h 2066465"/>
                <a:gd name="connsiteX54" fmla="*/ 1700198 w 2662181"/>
                <a:gd name="connsiteY54" fmla="*/ 766743 h 2066465"/>
                <a:gd name="connsiteX55" fmla="*/ 1716665 w 2662181"/>
                <a:gd name="connsiteY55" fmla="*/ 783018 h 2066465"/>
                <a:gd name="connsiteX56" fmla="*/ 1780887 w 2662181"/>
                <a:gd name="connsiteY56" fmla="*/ 835099 h 2066465"/>
                <a:gd name="connsiteX57" fmla="*/ 1826993 w 2662181"/>
                <a:gd name="connsiteY57" fmla="*/ 888806 h 2066465"/>
                <a:gd name="connsiteX58" fmla="*/ 1820407 w 2662181"/>
                <a:gd name="connsiteY58" fmla="*/ 905081 h 2066465"/>
                <a:gd name="connsiteX59" fmla="*/ 1817114 w 2662181"/>
                <a:gd name="connsiteY59" fmla="*/ 905081 h 2066465"/>
                <a:gd name="connsiteX60" fmla="*/ 1797353 w 2662181"/>
                <a:gd name="connsiteY60" fmla="*/ 901826 h 2066465"/>
                <a:gd name="connsiteX61" fmla="*/ 1769360 w 2662181"/>
                <a:gd name="connsiteY61" fmla="*/ 900198 h 2066465"/>
                <a:gd name="connsiteX62" fmla="*/ 1761126 w 2662181"/>
                <a:gd name="connsiteY62" fmla="*/ 895316 h 2066465"/>
                <a:gd name="connsiteX63" fmla="*/ 1747953 w 2662181"/>
                <a:gd name="connsiteY63" fmla="*/ 874158 h 2066465"/>
                <a:gd name="connsiteX64" fmla="*/ 1746306 w 2662181"/>
                <a:gd name="connsiteY64" fmla="*/ 874158 h 2066465"/>
                <a:gd name="connsiteX65" fmla="*/ 1741365 w 2662181"/>
                <a:gd name="connsiteY65" fmla="*/ 867648 h 2066465"/>
                <a:gd name="connsiteX66" fmla="*/ 1654091 w 2662181"/>
                <a:gd name="connsiteY66" fmla="*/ 753723 h 2066465"/>
                <a:gd name="connsiteX67" fmla="*/ 1660342 w 2662181"/>
                <a:gd name="connsiteY67" fmla="*/ 738160 h 2066465"/>
                <a:gd name="connsiteX68" fmla="*/ 2001235 w 2662181"/>
                <a:gd name="connsiteY68" fmla="*/ 247519 h 2066465"/>
                <a:gd name="connsiteX69" fmla="*/ 2070705 w 2662181"/>
                <a:gd name="connsiteY69" fmla="*/ 302905 h 2066465"/>
                <a:gd name="connsiteX70" fmla="*/ 1878042 w 2662181"/>
                <a:gd name="connsiteY70" fmla="*/ 351730 h 2066465"/>
                <a:gd name="connsiteX71" fmla="*/ 1848400 w 2662181"/>
                <a:gd name="connsiteY71" fmla="*/ 359867 h 2066465"/>
                <a:gd name="connsiteX72" fmla="*/ 1887922 w 2662181"/>
                <a:gd name="connsiteY72" fmla="*/ 327317 h 2066465"/>
                <a:gd name="connsiteX73" fmla="*/ 1953790 w 2662181"/>
                <a:gd name="connsiteY73" fmla="*/ 278493 h 2066465"/>
                <a:gd name="connsiteX74" fmla="*/ 1976843 w 2662181"/>
                <a:gd name="connsiteY74" fmla="*/ 262218 h 2066465"/>
                <a:gd name="connsiteX75" fmla="*/ 2001235 w 2662181"/>
                <a:gd name="connsiteY75" fmla="*/ 247519 h 2066465"/>
                <a:gd name="connsiteX76" fmla="*/ 1092567 w 2662181"/>
                <a:gd name="connsiteY76" fmla="*/ 206882 h 2066465"/>
                <a:gd name="connsiteX77" fmla="*/ 1128794 w 2662181"/>
                <a:gd name="connsiteY77" fmla="*/ 232922 h 2066465"/>
                <a:gd name="connsiteX78" fmla="*/ 1092567 w 2662181"/>
                <a:gd name="connsiteY78" fmla="*/ 206882 h 2066465"/>
                <a:gd name="connsiteX79" fmla="*/ 42325 w 2662181"/>
                <a:gd name="connsiteY79" fmla="*/ 0 h 2066465"/>
                <a:gd name="connsiteX80" fmla="*/ 0 w 2662181"/>
                <a:gd name="connsiteY80" fmla="*/ 0 h 2066465"/>
                <a:gd name="connsiteX81" fmla="*/ 0 w 2662181"/>
                <a:gd name="connsiteY81" fmla="*/ 86721 h 2066465"/>
                <a:gd name="connsiteX82" fmla="*/ 10686 w 2662181"/>
                <a:gd name="connsiteY82" fmla="*/ 94586 h 2066465"/>
                <a:gd name="connsiteX83" fmla="*/ 46913 w 2662181"/>
                <a:gd name="connsiteY83" fmla="*/ 92957 h 2066465"/>
                <a:gd name="connsiteX84" fmla="*/ 241224 w 2662181"/>
                <a:gd name="connsiteY84" fmla="*/ 244315 h 2066465"/>
                <a:gd name="connsiteX85" fmla="*/ 300505 w 2662181"/>
                <a:gd name="connsiteY85" fmla="*/ 325690 h 2066465"/>
                <a:gd name="connsiteX86" fmla="*/ 308738 w 2662181"/>
                <a:gd name="connsiteY86" fmla="*/ 333827 h 2066465"/>
                <a:gd name="connsiteX87" fmla="*/ 328499 w 2662181"/>
                <a:gd name="connsiteY87" fmla="*/ 382653 h 2066465"/>
                <a:gd name="connsiteX88" fmla="*/ 364726 w 2662181"/>
                <a:gd name="connsiteY88" fmla="*/ 520990 h 2066465"/>
                <a:gd name="connsiteX89" fmla="*/ 366373 w 2662181"/>
                <a:gd name="connsiteY89" fmla="*/ 525873 h 2066465"/>
                <a:gd name="connsiteX90" fmla="*/ 346612 w 2662181"/>
                <a:gd name="connsiteY90" fmla="*/ 709781 h 2066465"/>
                <a:gd name="connsiteX91" fmla="*/ 470115 w 2662181"/>
                <a:gd name="connsiteY91" fmla="*/ 776508 h 2066465"/>
                <a:gd name="connsiteX92" fmla="*/ 544216 w 2662181"/>
                <a:gd name="connsiteY92" fmla="*/ 660955 h 2066465"/>
                <a:gd name="connsiteX93" fmla="*/ 432241 w 2662181"/>
                <a:gd name="connsiteY93" fmla="*/ 494951 h 2066465"/>
                <a:gd name="connsiteX94" fmla="*/ 407541 w 2662181"/>
                <a:gd name="connsiteY94" fmla="*/ 490068 h 2066465"/>
                <a:gd name="connsiteX95" fmla="*/ 392720 w 2662181"/>
                <a:gd name="connsiteY95" fmla="*/ 434733 h 2066465"/>
                <a:gd name="connsiteX96" fmla="*/ 392720 w 2662181"/>
                <a:gd name="connsiteY96" fmla="*/ 426595 h 2066465"/>
                <a:gd name="connsiteX97" fmla="*/ 379546 w 2662181"/>
                <a:gd name="connsiteY97" fmla="*/ 381025 h 2066465"/>
                <a:gd name="connsiteX98" fmla="*/ 363080 w 2662181"/>
                <a:gd name="connsiteY98" fmla="*/ 320807 h 2066465"/>
                <a:gd name="connsiteX99" fmla="*/ 379546 w 2662181"/>
                <a:gd name="connsiteY99" fmla="*/ 335456 h 2066465"/>
                <a:gd name="connsiteX100" fmla="*/ 432241 w 2662181"/>
                <a:gd name="connsiteY100" fmla="*/ 381025 h 2066465"/>
                <a:gd name="connsiteX101" fmla="*/ 456942 w 2662181"/>
                <a:gd name="connsiteY101" fmla="*/ 385908 h 2066465"/>
                <a:gd name="connsiteX102" fmla="*/ 526102 w 2662181"/>
                <a:gd name="connsiteY102" fmla="*/ 451008 h 2066465"/>
                <a:gd name="connsiteX103" fmla="*/ 695713 w 2662181"/>
                <a:gd name="connsiteY103" fmla="*/ 647935 h 2066465"/>
                <a:gd name="connsiteX104" fmla="*/ 708886 w 2662181"/>
                <a:gd name="connsiteY104" fmla="*/ 654445 h 2066465"/>
                <a:gd name="connsiteX105" fmla="*/ 713826 w 2662181"/>
                <a:gd name="connsiteY105" fmla="*/ 662583 h 2066465"/>
                <a:gd name="connsiteX106" fmla="*/ 885082 w 2662181"/>
                <a:gd name="connsiteY106" fmla="*/ 853000 h 2066465"/>
                <a:gd name="connsiteX107" fmla="*/ 904843 w 2662181"/>
                <a:gd name="connsiteY107" fmla="*/ 859510 h 2066465"/>
                <a:gd name="connsiteX108" fmla="*/ 1207836 w 2662181"/>
                <a:gd name="connsiteY108" fmla="*/ 1287543 h 2066465"/>
                <a:gd name="connsiteX109" fmla="*/ 1076100 w 2662181"/>
                <a:gd name="connsiteY109" fmla="*/ 1302190 h 2066465"/>
                <a:gd name="connsiteX110" fmla="*/ 1071159 w 2662181"/>
                <a:gd name="connsiteY110" fmla="*/ 1300563 h 2066465"/>
                <a:gd name="connsiteX111" fmla="*/ 1051400 w 2662181"/>
                <a:gd name="connsiteY111" fmla="*/ 1303819 h 2066465"/>
                <a:gd name="connsiteX112" fmla="*/ 927897 w 2662181"/>
                <a:gd name="connsiteY112" fmla="*/ 1354270 h 2066465"/>
                <a:gd name="connsiteX113" fmla="*/ 922957 w 2662181"/>
                <a:gd name="connsiteY113" fmla="*/ 1474705 h 2066465"/>
                <a:gd name="connsiteX114" fmla="*/ 959184 w 2662181"/>
                <a:gd name="connsiteY114" fmla="*/ 1505628 h 2066465"/>
                <a:gd name="connsiteX115" fmla="*/ 1041519 w 2662181"/>
                <a:gd name="connsiteY115" fmla="*/ 1505628 h 2066465"/>
                <a:gd name="connsiteX116" fmla="*/ 1120560 w 2662181"/>
                <a:gd name="connsiteY116" fmla="*/ 1368918 h 2066465"/>
                <a:gd name="connsiteX117" fmla="*/ 1122208 w 2662181"/>
                <a:gd name="connsiteY117" fmla="*/ 1367291 h 2066465"/>
                <a:gd name="connsiteX118" fmla="*/ 1127147 w 2662181"/>
                <a:gd name="connsiteY118" fmla="*/ 1365663 h 2066465"/>
                <a:gd name="connsiteX119" fmla="*/ 1128794 w 2662181"/>
                <a:gd name="connsiteY119" fmla="*/ 1360780 h 2066465"/>
                <a:gd name="connsiteX120" fmla="*/ 1242416 w 2662181"/>
                <a:gd name="connsiteY120" fmla="*/ 1344506 h 2066465"/>
                <a:gd name="connsiteX121" fmla="*/ 1250649 w 2662181"/>
                <a:gd name="connsiteY121" fmla="*/ 1354270 h 2066465"/>
                <a:gd name="connsiteX122" fmla="*/ 1255590 w 2662181"/>
                <a:gd name="connsiteY122" fmla="*/ 1354270 h 2066465"/>
                <a:gd name="connsiteX123" fmla="*/ 1250649 w 2662181"/>
                <a:gd name="connsiteY123" fmla="*/ 1360780 h 2066465"/>
                <a:gd name="connsiteX124" fmla="*/ 1249003 w 2662181"/>
                <a:gd name="connsiteY124" fmla="*/ 1362409 h 2066465"/>
                <a:gd name="connsiteX125" fmla="*/ 1247356 w 2662181"/>
                <a:gd name="connsiteY125" fmla="*/ 1360780 h 2066465"/>
                <a:gd name="connsiteX126" fmla="*/ 1240769 w 2662181"/>
                <a:gd name="connsiteY126" fmla="*/ 1364036 h 2066465"/>
                <a:gd name="connsiteX127" fmla="*/ 1232536 w 2662181"/>
                <a:gd name="connsiteY127" fmla="*/ 1364036 h 2066465"/>
                <a:gd name="connsiteX128" fmla="*/ 1230888 w 2662181"/>
                <a:gd name="connsiteY128" fmla="*/ 1367291 h 2066465"/>
                <a:gd name="connsiteX129" fmla="*/ 1188075 w 2662181"/>
                <a:gd name="connsiteY129" fmla="*/ 1422626 h 2066465"/>
                <a:gd name="connsiteX130" fmla="*/ 1148554 w 2662181"/>
                <a:gd name="connsiteY130" fmla="*/ 1512138 h 2066465"/>
                <a:gd name="connsiteX131" fmla="*/ 1151848 w 2662181"/>
                <a:gd name="connsiteY131" fmla="*/ 1539806 h 2066465"/>
                <a:gd name="connsiteX132" fmla="*/ 1135380 w 2662181"/>
                <a:gd name="connsiteY132" fmla="*/ 1583749 h 2066465"/>
                <a:gd name="connsiteX133" fmla="*/ 1133734 w 2662181"/>
                <a:gd name="connsiteY133" fmla="*/ 1590259 h 2066465"/>
                <a:gd name="connsiteX134" fmla="*/ 1132087 w 2662181"/>
                <a:gd name="connsiteY134" fmla="*/ 1593513 h 2066465"/>
                <a:gd name="connsiteX135" fmla="*/ 1107386 w 2662181"/>
                <a:gd name="connsiteY135" fmla="*/ 1696047 h 2066465"/>
                <a:gd name="connsiteX136" fmla="*/ 1107386 w 2662181"/>
                <a:gd name="connsiteY136" fmla="*/ 1697674 h 2066465"/>
                <a:gd name="connsiteX137" fmla="*/ 1107386 w 2662181"/>
                <a:gd name="connsiteY137" fmla="*/ 1704184 h 2066465"/>
                <a:gd name="connsiteX138" fmla="*/ 1105740 w 2662181"/>
                <a:gd name="connsiteY138" fmla="*/ 1713948 h 2066465"/>
                <a:gd name="connsiteX139" fmla="*/ 1104094 w 2662181"/>
                <a:gd name="connsiteY139" fmla="*/ 1715575 h 2066465"/>
                <a:gd name="connsiteX140" fmla="*/ 1102447 w 2662181"/>
                <a:gd name="connsiteY140" fmla="*/ 1717204 h 2066465"/>
                <a:gd name="connsiteX141" fmla="*/ 1084333 w 2662181"/>
                <a:gd name="connsiteY141" fmla="*/ 1725341 h 2066465"/>
                <a:gd name="connsiteX142" fmla="*/ 1053046 w 2662181"/>
                <a:gd name="connsiteY142" fmla="*/ 1772539 h 2066465"/>
                <a:gd name="connsiteX143" fmla="*/ 1020112 w 2662181"/>
                <a:gd name="connsiteY143" fmla="*/ 1941798 h 2066465"/>
                <a:gd name="connsiteX144" fmla="*/ 1031639 w 2662181"/>
                <a:gd name="connsiteY144" fmla="*/ 1979231 h 2066465"/>
                <a:gd name="connsiteX145" fmla="*/ 1034932 w 2662181"/>
                <a:gd name="connsiteY145" fmla="*/ 1998761 h 2066465"/>
                <a:gd name="connsiteX146" fmla="*/ 1081040 w 2662181"/>
                <a:gd name="connsiteY146" fmla="*/ 2005271 h 2066465"/>
                <a:gd name="connsiteX147" fmla="*/ 1084333 w 2662181"/>
                <a:gd name="connsiteY147" fmla="*/ 2005271 h 2066465"/>
                <a:gd name="connsiteX148" fmla="*/ 1173255 w 2662181"/>
                <a:gd name="connsiteY148" fmla="*/ 1901111 h 2066465"/>
                <a:gd name="connsiteX149" fmla="*/ 1184782 w 2662181"/>
                <a:gd name="connsiteY149" fmla="*/ 1707438 h 2066465"/>
                <a:gd name="connsiteX150" fmla="*/ 1169961 w 2662181"/>
                <a:gd name="connsiteY150" fmla="*/ 1692791 h 2066465"/>
                <a:gd name="connsiteX151" fmla="*/ 1176548 w 2662181"/>
                <a:gd name="connsiteY151" fmla="*/ 1670006 h 2066465"/>
                <a:gd name="connsiteX152" fmla="*/ 1174902 w 2662181"/>
                <a:gd name="connsiteY152" fmla="*/ 1652104 h 2066465"/>
                <a:gd name="connsiteX153" fmla="*/ 1196309 w 2662181"/>
                <a:gd name="connsiteY153" fmla="*/ 1587003 h 2066465"/>
                <a:gd name="connsiteX154" fmla="*/ 1207836 w 2662181"/>
                <a:gd name="connsiteY154" fmla="*/ 1556080 h 2066465"/>
                <a:gd name="connsiteX155" fmla="*/ 1212776 w 2662181"/>
                <a:gd name="connsiteY155" fmla="*/ 1582120 h 2066465"/>
                <a:gd name="connsiteX156" fmla="*/ 1369212 w 2662181"/>
                <a:gd name="connsiteY156" fmla="*/ 1739988 h 2066465"/>
                <a:gd name="connsiteX157" fmla="*/ 1369212 w 2662181"/>
                <a:gd name="connsiteY157" fmla="*/ 1743244 h 2066465"/>
                <a:gd name="connsiteX158" fmla="*/ 1393912 w 2662181"/>
                <a:gd name="connsiteY158" fmla="*/ 1852286 h 2066465"/>
                <a:gd name="connsiteX159" fmla="*/ 1392266 w 2662181"/>
                <a:gd name="connsiteY159" fmla="*/ 1860423 h 2066465"/>
                <a:gd name="connsiteX160" fmla="*/ 1440020 w 2662181"/>
                <a:gd name="connsiteY160" fmla="*/ 2031311 h 2066465"/>
                <a:gd name="connsiteX161" fmla="*/ 1558582 w 2662181"/>
                <a:gd name="connsiteY161" fmla="*/ 2044331 h 2066465"/>
                <a:gd name="connsiteX162" fmla="*/ 1579989 w 2662181"/>
                <a:gd name="connsiteY162" fmla="*/ 1866933 h 2066465"/>
                <a:gd name="connsiteX163" fmla="*/ 1446606 w 2662181"/>
                <a:gd name="connsiteY163" fmla="*/ 1801833 h 2066465"/>
                <a:gd name="connsiteX164" fmla="*/ 1433434 w 2662181"/>
                <a:gd name="connsiteY164" fmla="*/ 1801833 h 2066465"/>
                <a:gd name="connsiteX165" fmla="*/ 1431786 w 2662181"/>
                <a:gd name="connsiteY165" fmla="*/ 1800206 h 2066465"/>
                <a:gd name="connsiteX166" fmla="*/ 1416966 w 2662181"/>
                <a:gd name="connsiteY166" fmla="*/ 1726968 h 2066465"/>
                <a:gd name="connsiteX167" fmla="*/ 1415319 w 2662181"/>
                <a:gd name="connsiteY167" fmla="*/ 1723714 h 2066465"/>
                <a:gd name="connsiteX168" fmla="*/ 1410380 w 2662181"/>
                <a:gd name="connsiteY168" fmla="*/ 1718831 h 2066465"/>
                <a:gd name="connsiteX169" fmla="*/ 1421906 w 2662181"/>
                <a:gd name="connsiteY169" fmla="*/ 1632573 h 2066465"/>
                <a:gd name="connsiteX170" fmla="*/ 1365919 w 2662181"/>
                <a:gd name="connsiteY170" fmla="*/ 1554453 h 2066465"/>
                <a:gd name="connsiteX171" fmla="*/ 1379092 w 2662181"/>
                <a:gd name="connsiteY171" fmla="*/ 1456804 h 2066465"/>
                <a:gd name="connsiteX172" fmla="*/ 1384032 w 2662181"/>
                <a:gd name="connsiteY172" fmla="*/ 1448665 h 2066465"/>
                <a:gd name="connsiteX173" fmla="*/ 1395558 w 2662181"/>
                <a:gd name="connsiteY173" fmla="*/ 1419371 h 2066465"/>
                <a:gd name="connsiteX174" fmla="*/ 1392266 w 2662181"/>
                <a:gd name="connsiteY174" fmla="*/ 1407978 h 2066465"/>
                <a:gd name="connsiteX175" fmla="*/ 1408732 w 2662181"/>
                <a:gd name="connsiteY175" fmla="*/ 1398213 h 2066465"/>
                <a:gd name="connsiteX176" fmla="*/ 1466367 w 2662181"/>
                <a:gd name="connsiteY176" fmla="*/ 1481215 h 2066465"/>
                <a:gd name="connsiteX177" fmla="*/ 1545408 w 2662181"/>
                <a:gd name="connsiteY177" fmla="*/ 1587003 h 2066465"/>
                <a:gd name="connsiteX178" fmla="*/ 1543762 w 2662181"/>
                <a:gd name="connsiteY178" fmla="*/ 1598396 h 2066465"/>
                <a:gd name="connsiteX179" fmla="*/ 1584929 w 2662181"/>
                <a:gd name="connsiteY179" fmla="*/ 1639083 h 2066465"/>
                <a:gd name="connsiteX180" fmla="*/ 1657384 w 2662181"/>
                <a:gd name="connsiteY180" fmla="*/ 1713948 h 2066465"/>
                <a:gd name="connsiteX181" fmla="*/ 1654091 w 2662181"/>
                <a:gd name="connsiteY181" fmla="*/ 1733478 h 2066465"/>
                <a:gd name="connsiteX182" fmla="*/ 1690318 w 2662181"/>
                <a:gd name="connsiteY182" fmla="*/ 1805089 h 2066465"/>
                <a:gd name="connsiteX183" fmla="*/ 1721606 w 2662181"/>
                <a:gd name="connsiteY183" fmla="*/ 1845776 h 2066465"/>
                <a:gd name="connsiteX184" fmla="*/ 1764419 w 2662181"/>
                <a:gd name="connsiteY184" fmla="*/ 1883209 h 2066465"/>
                <a:gd name="connsiteX185" fmla="*/ 1782533 w 2662181"/>
                <a:gd name="connsiteY185" fmla="*/ 1884836 h 2066465"/>
                <a:gd name="connsiteX186" fmla="*/ 1802293 w 2662181"/>
                <a:gd name="connsiteY186" fmla="*/ 1891346 h 2066465"/>
                <a:gd name="connsiteX187" fmla="*/ 1820407 w 2662181"/>
                <a:gd name="connsiteY187" fmla="*/ 1910876 h 2066465"/>
                <a:gd name="connsiteX188" fmla="*/ 1826993 w 2662181"/>
                <a:gd name="connsiteY188" fmla="*/ 1910876 h 2066465"/>
                <a:gd name="connsiteX189" fmla="*/ 1828640 w 2662181"/>
                <a:gd name="connsiteY189" fmla="*/ 1910876 h 2066465"/>
                <a:gd name="connsiteX190" fmla="*/ 1871455 w 2662181"/>
                <a:gd name="connsiteY190" fmla="*/ 1905994 h 2066465"/>
                <a:gd name="connsiteX191" fmla="*/ 1915915 w 2662181"/>
                <a:gd name="connsiteY191" fmla="*/ 1889718 h 2066465"/>
                <a:gd name="connsiteX192" fmla="*/ 1927443 w 2662181"/>
                <a:gd name="connsiteY192" fmla="*/ 1870189 h 2066465"/>
                <a:gd name="connsiteX193" fmla="*/ 1934030 w 2662181"/>
                <a:gd name="connsiteY193" fmla="*/ 1883209 h 2066465"/>
                <a:gd name="connsiteX194" fmla="*/ 2034478 w 2662181"/>
                <a:gd name="connsiteY194" fmla="*/ 1979231 h 2066465"/>
                <a:gd name="connsiteX195" fmla="*/ 2075645 w 2662181"/>
                <a:gd name="connsiteY195" fmla="*/ 1954818 h 2066465"/>
                <a:gd name="connsiteX196" fmla="*/ 2116813 w 2662181"/>
                <a:gd name="connsiteY196" fmla="*/ 1858796 h 2066465"/>
                <a:gd name="connsiteX197" fmla="*/ 2128340 w 2662181"/>
                <a:gd name="connsiteY197" fmla="*/ 1832756 h 2066465"/>
                <a:gd name="connsiteX198" fmla="*/ 2078938 w 2662181"/>
                <a:gd name="connsiteY198" fmla="*/ 1749754 h 2066465"/>
                <a:gd name="connsiteX199" fmla="*/ 2037771 w 2662181"/>
                <a:gd name="connsiteY199" fmla="*/ 1723714 h 2066465"/>
                <a:gd name="connsiteX200" fmla="*/ 2037771 w 2662181"/>
                <a:gd name="connsiteY200" fmla="*/ 1699301 h 2066465"/>
                <a:gd name="connsiteX201" fmla="*/ 2022951 w 2662181"/>
                <a:gd name="connsiteY201" fmla="*/ 1640711 h 2066465"/>
                <a:gd name="connsiteX202" fmla="*/ 2024598 w 2662181"/>
                <a:gd name="connsiteY202" fmla="*/ 1569100 h 2066465"/>
                <a:gd name="connsiteX203" fmla="*/ 2022951 w 2662181"/>
                <a:gd name="connsiteY203" fmla="*/ 1556080 h 2066465"/>
                <a:gd name="connsiteX204" fmla="*/ 2050945 w 2662181"/>
                <a:gd name="connsiteY204" fmla="*/ 1435646 h 2066465"/>
                <a:gd name="connsiteX205" fmla="*/ 1996604 w 2662181"/>
                <a:gd name="connsiteY205" fmla="*/ 1404723 h 2066465"/>
                <a:gd name="connsiteX206" fmla="*/ 1996604 w 2662181"/>
                <a:gd name="connsiteY206" fmla="*/ 1403096 h 2066465"/>
                <a:gd name="connsiteX207" fmla="*/ 1937323 w 2662181"/>
                <a:gd name="connsiteY207" fmla="*/ 1381938 h 2066465"/>
                <a:gd name="connsiteX208" fmla="*/ 1938969 w 2662181"/>
                <a:gd name="connsiteY208" fmla="*/ 1365663 h 2066465"/>
                <a:gd name="connsiteX209" fmla="*/ 2062471 w 2662181"/>
                <a:gd name="connsiteY209" fmla="*/ 1398213 h 2066465"/>
                <a:gd name="connsiteX210" fmla="*/ 2064118 w 2662181"/>
                <a:gd name="connsiteY210" fmla="*/ 1399841 h 2066465"/>
                <a:gd name="connsiteX211" fmla="*/ 2228788 w 2662181"/>
                <a:gd name="connsiteY211" fmla="*/ 1507256 h 2066465"/>
                <a:gd name="connsiteX212" fmla="*/ 2232081 w 2662181"/>
                <a:gd name="connsiteY212" fmla="*/ 1515393 h 2066465"/>
                <a:gd name="connsiteX213" fmla="*/ 2337470 w 2662181"/>
                <a:gd name="connsiteY213" fmla="*/ 1600023 h 2066465"/>
                <a:gd name="connsiteX214" fmla="*/ 2330884 w 2662181"/>
                <a:gd name="connsiteY214" fmla="*/ 1624436 h 2066465"/>
                <a:gd name="connsiteX215" fmla="*/ 2460972 w 2662181"/>
                <a:gd name="connsiteY215" fmla="*/ 1783931 h 2066465"/>
                <a:gd name="connsiteX216" fmla="*/ 2605882 w 2662181"/>
                <a:gd name="connsiteY216" fmla="*/ 1769283 h 2066465"/>
                <a:gd name="connsiteX217" fmla="*/ 2556480 w 2662181"/>
                <a:gd name="connsiteY217" fmla="*/ 1640711 h 2066465"/>
                <a:gd name="connsiteX218" fmla="*/ 2398398 w 2662181"/>
                <a:gd name="connsiteY218" fmla="*/ 1575610 h 2066465"/>
                <a:gd name="connsiteX219" fmla="*/ 2393458 w 2662181"/>
                <a:gd name="connsiteY219" fmla="*/ 1577239 h 2066465"/>
                <a:gd name="connsiteX220" fmla="*/ 2365464 w 2662181"/>
                <a:gd name="connsiteY220" fmla="*/ 1577239 h 2066465"/>
                <a:gd name="connsiteX221" fmla="*/ 2355584 w 2662181"/>
                <a:gd name="connsiteY221" fmla="*/ 1567473 h 2066465"/>
                <a:gd name="connsiteX222" fmla="*/ 2337470 w 2662181"/>
                <a:gd name="connsiteY222" fmla="*/ 1551199 h 2066465"/>
                <a:gd name="connsiteX223" fmla="*/ 2250195 w 2662181"/>
                <a:gd name="connsiteY223" fmla="*/ 1486098 h 2066465"/>
                <a:gd name="connsiteX224" fmla="*/ 2153040 w 2662181"/>
                <a:gd name="connsiteY224" fmla="*/ 1412861 h 2066465"/>
                <a:gd name="connsiteX225" fmla="*/ 2149746 w 2662181"/>
                <a:gd name="connsiteY225" fmla="*/ 1406351 h 2066465"/>
                <a:gd name="connsiteX226" fmla="*/ 2148100 w 2662181"/>
                <a:gd name="connsiteY226" fmla="*/ 1399841 h 2066465"/>
                <a:gd name="connsiteX227" fmla="*/ 2108579 w 2662181"/>
                <a:gd name="connsiteY227" fmla="*/ 1381938 h 2066465"/>
                <a:gd name="connsiteX228" fmla="*/ 2118460 w 2662181"/>
                <a:gd name="connsiteY228" fmla="*/ 1365663 h 2066465"/>
                <a:gd name="connsiteX229" fmla="*/ 2215615 w 2662181"/>
                <a:gd name="connsiteY229" fmla="*/ 1403096 h 2066465"/>
                <a:gd name="connsiteX230" fmla="*/ 2344056 w 2662181"/>
                <a:gd name="connsiteY230" fmla="*/ 1443784 h 2066465"/>
                <a:gd name="connsiteX231" fmla="*/ 2413218 w 2662181"/>
                <a:gd name="connsiteY231" fmla="*/ 1505628 h 2066465"/>
                <a:gd name="connsiteX232" fmla="*/ 2414864 w 2662181"/>
                <a:gd name="connsiteY232" fmla="*/ 1523531 h 2066465"/>
                <a:gd name="connsiteX233" fmla="*/ 2470852 w 2662181"/>
                <a:gd name="connsiteY233" fmla="*/ 1560963 h 2066465"/>
                <a:gd name="connsiteX234" fmla="*/ 2523547 w 2662181"/>
                <a:gd name="connsiteY234" fmla="*/ 1577239 h 2066465"/>
                <a:gd name="connsiteX235" fmla="*/ 2530134 w 2662181"/>
                <a:gd name="connsiteY235" fmla="*/ 1580493 h 2066465"/>
                <a:gd name="connsiteX236" fmla="*/ 2559775 w 2662181"/>
                <a:gd name="connsiteY236" fmla="*/ 1585376 h 2066465"/>
                <a:gd name="connsiteX237" fmla="*/ 2597648 w 2662181"/>
                <a:gd name="connsiteY237" fmla="*/ 1588630 h 2066465"/>
                <a:gd name="connsiteX238" fmla="*/ 2610822 w 2662181"/>
                <a:gd name="connsiteY238" fmla="*/ 1585376 h 2066465"/>
                <a:gd name="connsiteX239" fmla="*/ 2628936 w 2662181"/>
                <a:gd name="connsiteY239" fmla="*/ 1572356 h 2066465"/>
                <a:gd name="connsiteX240" fmla="*/ 2648696 w 2662181"/>
                <a:gd name="connsiteY240" fmla="*/ 1528413 h 2066465"/>
                <a:gd name="connsiteX241" fmla="*/ 2661869 w 2662181"/>
                <a:gd name="connsiteY241" fmla="*/ 1474705 h 2066465"/>
                <a:gd name="connsiteX242" fmla="*/ 2658576 w 2662181"/>
                <a:gd name="connsiteY242" fmla="*/ 1471451 h 2066465"/>
                <a:gd name="connsiteX243" fmla="*/ 2653637 w 2662181"/>
                <a:gd name="connsiteY243" fmla="*/ 1466568 h 2066465"/>
                <a:gd name="connsiteX244" fmla="*/ 2633876 w 2662181"/>
                <a:gd name="connsiteY244" fmla="*/ 1445411 h 2066465"/>
                <a:gd name="connsiteX245" fmla="*/ 2628936 w 2662181"/>
                <a:gd name="connsiteY245" fmla="*/ 1447038 h 2066465"/>
                <a:gd name="connsiteX246" fmla="*/ 2623995 w 2662181"/>
                <a:gd name="connsiteY246" fmla="*/ 1448665 h 2066465"/>
                <a:gd name="connsiteX247" fmla="*/ 2432978 w 2662181"/>
                <a:gd name="connsiteY247" fmla="*/ 1383566 h 2066465"/>
                <a:gd name="connsiteX248" fmla="*/ 2395105 w 2662181"/>
                <a:gd name="connsiteY248" fmla="*/ 1386821 h 2066465"/>
                <a:gd name="connsiteX249" fmla="*/ 2373697 w 2662181"/>
                <a:gd name="connsiteY249" fmla="*/ 1403096 h 2066465"/>
                <a:gd name="connsiteX250" fmla="*/ 2362170 w 2662181"/>
                <a:gd name="connsiteY250" fmla="*/ 1396586 h 2066465"/>
                <a:gd name="connsiteX251" fmla="*/ 2344056 w 2662181"/>
                <a:gd name="connsiteY251" fmla="*/ 1393331 h 2066465"/>
                <a:gd name="connsiteX252" fmla="*/ 2055884 w 2662181"/>
                <a:gd name="connsiteY252" fmla="*/ 1331486 h 2066465"/>
                <a:gd name="connsiteX253" fmla="*/ 2054237 w 2662181"/>
                <a:gd name="connsiteY253" fmla="*/ 1331486 h 2066465"/>
                <a:gd name="connsiteX254" fmla="*/ 2358877 w 2662181"/>
                <a:gd name="connsiteY254" fmla="*/ 1204541 h 2066465"/>
                <a:gd name="connsiteX255" fmla="*/ 2658576 w 2662181"/>
                <a:gd name="connsiteY255" fmla="*/ 1154088 h 2066465"/>
                <a:gd name="connsiteX256" fmla="*/ 2596002 w 2662181"/>
                <a:gd name="connsiteY256" fmla="*/ 1046673 h 2066465"/>
                <a:gd name="connsiteX257" fmla="*/ 2487320 w 2662181"/>
                <a:gd name="connsiteY257" fmla="*/ 1027143 h 2066465"/>
                <a:gd name="connsiteX258" fmla="*/ 2413218 w 2662181"/>
                <a:gd name="connsiteY258" fmla="*/ 1025515 h 2066465"/>
                <a:gd name="connsiteX259" fmla="*/ 2388517 w 2662181"/>
                <a:gd name="connsiteY259" fmla="*/ 1053183 h 2066465"/>
                <a:gd name="connsiteX260" fmla="*/ 2311123 w 2662181"/>
                <a:gd name="connsiteY260" fmla="*/ 1098753 h 2066465"/>
                <a:gd name="connsiteX261" fmla="*/ 2274896 w 2662181"/>
                <a:gd name="connsiteY261" fmla="*/ 1131303 h 2066465"/>
                <a:gd name="connsiteX262" fmla="*/ 2269956 w 2662181"/>
                <a:gd name="connsiteY262" fmla="*/ 1131303 h 2066465"/>
                <a:gd name="connsiteX263" fmla="*/ 2029537 w 2662181"/>
                <a:gd name="connsiteY263" fmla="*/ 1240345 h 2066465"/>
                <a:gd name="connsiteX264" fmla="*/ 2018010 w 2662181"/>
                <a:gd name="connsiteY264" fmla="*/ 1246856 h 2066465"/>
                <a:gd name="connsiteX265" fmla="*/ 2013070 w 2662181"/>
                <a:gd name="connsiteY265" fmla="*/ 1248483 h 2066465"/>
                <a:gd name="connsiteX266" fmla="*/ 1841814 w 2662181"/>
                <a:gd name="connsiteY266" fmla="*/ 1311956 h 2066465"/>
                <a:gd name="connsiteX267" fmla="*/ 1812173 w 2662181"/>
                <a:gd name="connsiteY267" fmla="*/ 1318466 h 2066465"/>
                <a:gd name="connsiteX268" fmla="*/ 1787473 w 2662181"/>
                <a:gd name="connsiteY268" fmla="*/ 1323349 h 2066465"/>
                <a:gd name="connsiteX269" fmla="*/ 1779239 w 2662181"/>
                <a:gd name="connsiteY269" fmla="*/ 1324976 h 2066465"/>
                <a:gd name="connsiteX270" fmla="*/ 1677144 w 2662181"/>
                <a:gd name="connsiteY270" fmla="*/ 1329859 h 2066465"/>
                <a:gd name="connsiteX271" fmla="*/ 1570109 w 2662181"/>
                <a:gd name="connsiteY271" fmla="*/ 1333113 h 2066465"/>
                <a:gd name="connsiteX272" fmla="*/ 1556936 w 2662181"/>
                <a:gd name="connsiteY272" fmla="*/ 1324976 h 2066465"/>
                <a:gd name="connsiteX273" fmla="*/ 1449900 w 2662181"/>
                <a:gd name="connsiteY273" fmla="*/ 1307073 h 2066465"/>
                <a:gd name="connsiteX274" fmla="*/ 1435080 w 2662181"/>
                <a:gd name="connsiteY274" fmla="*/ 1308700 h 2066465"/>
                <a:gd name="connsiteX275" fmla="*/ 1428493 w 2662181"/>
                <a:gd name="connsiteY275" fmla="*/ 1307073 h 2066465"/>
                <a:gd name="connsiteX276" fmla="*/ 1420259 w 2662181"/>
                <a:gd name="connsiteY276" fmla="*/ 1307073 h 2066465"/>
                <a:gd name="connsiteX277" fmla="*/ 1415319 w 2662181"/>
                <a:gd name="connsiteY277" fmla="*/ 1294053 h 2066465"/>
                <a:gd name="connsiteX278" fmla="*/ 1384032 w 2662181"/>
                <a:gd name="connsiteY278" fmla="*/ 1277778 h 2066465"/>
                <a:gd name="connsiteX279" fmla="*/ 1382385 w 2662181"/>
                <a:gd name="connsiteY279" fmla="*/ 1276151 h 2066465"/>
                <a:gd name="connsiteX280" fmla="*/ 1018465 w 2662181"/>
                <a:gd name="connsiteY280" fmla="*/ 921355 h 2066465"/>
                <a:gd name="connsiteX281" fmla="*/ 901550 w 2662181"/>
                <a:gd name="connsiteY281" fmla="*/ 742331 h 2066465"/>
                <a:gd name="connsiteX282" fmla="*/ 896610 w 2662181"/>
                <a:gd name="connsiteY282" fmla="*/ 735821 h 2066465"/>
                <a:gd name="connsiteX283" fmla="*/ 894962 w 2662181"/>
                <a:gd name="connsiteY283" fmla="*/ 734192 h 2066465"/>
                <a:gd name="connsiteX284" fmla="*/ 894962 w 2662181"/>
                <a:gd name="connsiteY284" fmla="*/ 734192 h 2066465"/>
                <a:gd name="connsiteX285" fmla="*/ 891669 w 2662181"/>
                <a:gd name="connsiteY285" fmla="*/ 730938 h 2066465"/>
                <a:gd name="connsiteX286" fmla="*/ 894962 w 2662181"/>
                <a:gd name="connsiteY286" fmla="*/ 734192 h 2066465"/>
                <a:gd name="connsiteX287" fmla="*/ 903196 w 2662181"/>
                <a:gd name="connsiteY287" fmla="*/ 726055 h 2066465"/>
                <a:gd name="connsiteX288" fmla="*/ 1062926 w 2662181"/>
                <a:gd name="connsiteY288" fmla="*/ 826960 h 2066465"/>
                <a:gd name="connsiteX289" fmla="*/ 1069513 w 2662181"/>
                <a:gd name="connsiteY289" fmla="*/ 831843 h 2066465"/>
                <a:gd name="connsiteX290" fmla="*/ 1109033 w 2662181"/>
                <a:gd name="connsiteY290" fmla="*/ 885550 h 2066465"/>
                <a:gd name="connsiteX291" fmla="*/ 1107386 w 2662181"/>
                <a:gd name="connsiteY291" fmla="*/ 890433 h 2066465"/>
                <a:gd name="connsiteX292" fmla="*/ 1130441 w 2662181"/>
                <a:gd name="connsiteY292" fmla="*/ 927865 h 2066465"/>
                <a:gd name="connsiteX293" fmla="*/ 1300050 w 2662181"/>
                <a:gd name="connsiteY293" fmla="*/ 1074340 h 2066465"/>
                <a:gd name="connsiteX294" fmla="*/ 1356038 w 2662181"/>
                <a:gd name="connsiteY294" fmla="*/ 924611 h 2066465"/>
                <a:gd name="connsiteX295" fmla="*/ 1212776 w 2662181"/>
                <a:gd name="connsiteY295" fmla="*/ 818823 h 2066465"/>
                <a:gd name="connsiteX296" fmla="*/ 1153494 w 2662181"/>
                <a:gd name="connsiteY296" fmla="*/ 818823 h 2066465"/>
                <a:gd name="connsiteX297" fmla="*/ 1148554 w 2662181"/>
                <a:gd name="connsiteY297" fmla="*/ 800920 h 2066465"/>
                <a:gd name="connsiteX298" fmla="*/ 1122208 w 2662181"/>
                <a:gd name="connsiteY298" fmla="*/ 779763 h 2066465"/>
                <a:gd name="connsiteX299" fmla="*/ 1087626 w 2662181"/>
                <a:gd name="connsiteY299" fmla="*/ 758605 h 2066465"/>
                <a:gd name="connsiteX300" fmla="*/ 1059632 w 2662181"/>
                <a:gd name="connsiteY300" fmla="*/ 760233 h 2066465"/>
                <a:gd name="connsiteX301" fmla="*/ 942718 w 2662181"/>
                <a:gd name="connsiteY301" fmla="*/ 680485 h 2066465"/>
                <a:gd name="connsiteX302" fmla="*/ 1504242 w 2662181"/>
                <a:gd name="connsiteY302" fmla="*/ 686995 h 2066465"/>
                <a:gd name="connsiteX303" fmla="*/ 1586575 w 2662181"/>
                <a:gd name="connsiteY303" fmla="*/ 761861 h 2066465"/>
                <a:gd name="connsiteX304" fmla="*/ 1584929 w 2662181"/>
                <a:gd name="connsiteY304" fmla="*/ 771626 h 2066465"/>
                <a:gd name="connsiteX305" fmla="*/ 1622803 w 2662181"/>
                <a:gd name="connsiteY305" fmla="*/ 796038 h 2066465"/>
                <a:gd name="connsiteX306" fmla="*/ 1667264 w 2662181"/>
                <a:gd name="connsiteY306" fmla="*/ 857883 h 2066465"/>
                <a:gd name="connsiteX307" fmla="*/ 1663971 w 2662181"/>
                <a:gd name="connsiteY307" fmla="*/ 869276 h 2066465"/>
                <a:gd name="connsiteX308" fmla="*/ 1685378 w 2662181"/>
                <a:gd name="connsiteY308" fmla="*/ 924611 h 2066465"/>
                <a:gd name="connsiteX309" fmla="*/ 1805587 w 2662181"/>
                <a:gd name="connsiteY309" fmla="*/ 1131303 h 2066465"/>
                <a:gd name="connsiteX310" fmla="*/ 1957082 w 2662181"/>
                <a:gd name="connsiteY310" fmla="*/ 1090616 h 2066465"/>
                <a:gd name="connsiteX311" fmla="*/ 1962023 w 2662181"/>
                <a:gd name="connsiteY311" fmla="*/ 1079223 h 2066465"/>
                <a:gd name="connsiteX312" fmla="*/ 1986724 w 2662181"/>
                <a:gd name="connsiteY312" fmla="*/ 1093870 h 2066465"/>
                <a:gd name="connsiteX313" fmla="*/ 2067412 w 2662181"/>
                <a:gd name="connsiteY313" fmla="*/ 1069459 h 2066465"/>
                <a:gd name="connsiteX314" fmla="*/ 2070705 w 2662181"/>
                <a:gd name="connsiteY314" fmla="*/ 1064576 h 2066465"/>
                <a:gd name="connsiteX315" fmla="*/ 2078938 w 2662181"/>
                <a:gd name="connsiteY315" fmla="*/ 1040163 h 2066465"/>
                <a:gd name="connsiteX316" fmla="*/ 1980136 w 2662181"/>
                <a:gd name="connsiteY316" fmla="*/ 880668 h 2066465"/>
                <a:gd name="connsiteX317" fmla="*/ 1917562 w 2662181"/>
                <a:gd name="connsiteY317" fmla="*/ 839980 h 2066465"/>
                <a:gd name="connsiteX318" fmla="*/ 1785826 w 2662181"/>
                <a:gd name="connsiteY318" fmla="*/ 771626 h 2066465"/>
                <a:gd name="connsiteX319" fmla="*/ 1785826 w 2662181"/>
                <a:gd name="connsiteY319" fmla="*/ 769998 h 2066465"/>
                <a:gd name="connsiteX320" fmla="*/ 1703491 w 2662181"/>
                <a:gd name="connsiteY320" fmla="*/ 729311 h 2066465"/>
                <a:gd name="connsiteX321" fmla="*/ 1700198 w 2662181"/>
                <a:gd name="connsiteY321" fmla="*/ 727682 h 2066465"/>
                <a:gd name="connsiteX322" fmla="*/ 2021304 w 2662181"/>
                <a:gd name="connsiteY322" fmla="*/ 813940 h 2066465"/>
                <a:gd name="connsiteX323" fmla="*/ 2185973 w 2662181"/>
                <a:gd name="connsiteY323" fmla="*/ 839980 h 2066465"/>
                <a:gd name="connsiteX324" fmla="*/ 2164566 w 2662181"/>
                <a:gd name="connsiteY324" fmla="*/ 696761 h 2066465"/>
                <a:gd name="connsiteX325" fmla="*/ 1952143 w 2662181"/>
                <a:gd name="connsiteY325" fmla="*/ 703271 h 2066465"/>
                <a:gd name="connsiteX326" fmla="*/ 1846754 w 2662181"/>
                <a:gd name="connsiteY326" fmla="*/ 659328 h 2066465"/>
                <a:gd name="connsiteX327" fmla="*/ 1840168 w 2662181"/>
                <a:gd name="connsiteY327" fmla="*/ 662583 h 2066465"/>
                <a:gd name="connsiteX328" fmla="*/ 1779239 w 2662181"/>
                <a:gd name="connsiteY328" fmla="*/ 647935 h 2066465"/>
                <a:gd name="connsiteX329" fmla="*/ 1751245 w 2662181"/>
                <a:gd name="connsiteY329" fmla="*/ 646308 h 2066465"/>
                <a:gd name="connsiteX330" fmla="*/ 1599749 w 2662181"/>
                <a:gd name="connsiteY330" fmla="*/ 646308 h 2066465"/>
                <a:gd name="connsiteX331" fmla="*/ 1594809 w 2662181"/>
                <a:gd name="connsiteY331" fmla="*/ 628406 h 2066465"/>
                <a:gd name="connsiteX332" fmla="*/ 1603043 w 2662181"/>
                <a:gd name="connsiteY332" fmla="*/ 626778 h 2066465"/>
                <a:gd name="connsiteX333" fmla="*/ 1591516 w 2662181"/>
                <a:gd name="connsiteY333" fmla="*/ 626778 h 2066465"/>
                <a:gd name="connsiteX334" fmla="*/ 1757833 w 2662181"/>
                <a:gd name="connsiteY334" fmla="*/ 452635 h 2066465"/>
                <a:gd name="connsiteX335" fmla="*/ 1940616 w 2662181"/>
                <a:gd name="connsiteY335" fmla="*/ 387535 h 2066465"/>
                <a:gd name="connsiteX336" fmla="*/ 1965316 w 2662181"/>
                <a:gd name="connsiteY336" fmla="*/ 384280 h 2066465"/>
                <a:gd name="connsiteX337" fmla="*/ 2105286 w 2662181"/>
                <a:gd name="connsiteY337" fmla="*/ 333827 h 2066465"/>
                <a:gd name="connsiteX338" fmla="*/ 2118460 w 2662181"/>
                <a:gd name="connsiteY338" fmla="*/ 324063 h 2066465"/>
                <a:gd name="connsiteX339" fmla="*/ 2125046 w 2662181"/>
                <a:gd name="connsiteY339" fmla="*/ 257335 h 2066465"/>
                <a:gd name="connsiteX340" fmla="*/ 2077292 w 2662181"/>
                <a:gd name="connsiteY340" fmla="*/ 193862 h 2066465"/>
                <a:gd name="connsiteX341" fmla="*/ 1929089 w 2662181"/>
                <a:gd name="connsiteY341" fmla="*/ 232922 h 2066465"/>
                <a:gd name="connsiteX342" fmla="*/ 1866515 w 2662181"/>
                <a:gd name="connsiteY342" fmla="*/ 278493 h 2066465"/>
                <a:gd name="connsiteX343" fmla="*/ 1845108 w 2662181"/>
                <a:gd name="connsiteY343" fmla="*/ 304533 h 2066465"/>
                <a:gd name="connsiteX344" fmla="*/ 1845108 w 2662181"/>
                <a:gd name="connsiteY344" fmla="*/ 309416 h 2066465"/>
                <a:gd name="connsiteX345" fmla="*/ 1797353 w 2662181"/>
                <a:gd name="connsiteY345" fmla="*/ 353357 h 2066465"/>
                <a:gd name="connsiteX346" fmla="*/ 1724898 w 2662181"/>
                <a:gd name="connsiteY346" fmla="*/ 395673 h 2066465"/>
                <a:gd name="connsiteX347" fmla="*/ 1525648 w 2662181"/>
                <a:gd name="connsiteY347" fmla="*/ 595856 h 2066465"/>
                <a:gd name="connsiteX348" fmla="*/ 1533882 w 2662181"/>
                <a:gd name="connsiteY348" fmla="*/ 634916 h 2066465"/>
                <a:gd name="connsiteX349" fmla="*/ 1533882 w 2662181"/>
                <a:gd name="connsiteY349" fmla="*/ 636543 h 2066465"/>
                <a:gd name="connsiteX350" fmla="*/ 1514121 w 2662181"/>
                <a:gd name="connsiteY350" fmla="*/ 626778 h 2066465"/>
                <a:gd name="connsiteX351" fmla="*/ 1497654 w 2662181"/>
                <a:gd name="connsiteY351" fmla="*/ 625150 h 2066465"/>
                <a:gd name="connsiteX352" fmla="*/ 771460 w 2662181"/>
                <a:gd name="connsiteY352" fmla="*/ 569816 h 2066465"/>
                <a:gd name="connsiteX353" fmla="*/ 763227 w 2662181"/>
                <a:gd name="connsiteY353" fmla="*/ 568188 h 2066465"/>
                <a:gd name="connsiteX354" fmla="*/ 718766 w 2662181"/>
                <a:gd name="connsiteY354" fmla="*/ 527500 h 2066465"/>
                <a:gd name="connsiteX355" fmla="*/ 712179 w 2662181"/>
                <a:gd name="connsiteY355" fmla="*/ 524245 h 2066465"/>
                <a:gd name="connsiteX356" fmla="*/ 700652 w 2662181"/>
                <a:gd name="connsiteY356" fmla="*/ 514480 h 2066465"/>
                <a:gd name="connsiteX357" fmla="*/ 692420 w 2662181"/>
                <a:gd name="connsiteY357" fmla="*/ 509598 h 2066465"/>
                <a:gd name="connsiteX358" fmla="*/ 628198 w 2662181"/>
                <a:gd name="connsiteY358" fmla="*/ 437988 h 2066465"/>
                <a:gd name="connsiteX359" fmla="*/ 628198 w 2662181"/>
                <a:gd name="connsiteY359" fmla="*/ 436361 h 2066465"/>
                <a:gd name="connsiteX360" fmla="*/ 639725 w 2662181"/>
                <a:gd name="connsiteY360" fmla="*/ 429851 h 2066465"/>
                <a:gd name="connsiteX361" fmla="*/ 649605 w 2662181"/>
                <a:gd name="connsiteY361" fmla="*/ 420085 h 2066465"/>
                <a:gd name="connsiteX362" fmla="*/ 662778 w 2662181"/>
                <a:gd name="connsiteY362" fmla="*/ 420085 h 2066465"/>
                <a:gd name="connsiteX363" fmla="*/ 776400 w 2662181"/>
                <a:gd name="connsiteY363" fmla="*/ 361496 h 2066465"/>
                <a:gd name="connsiteX364" fmla="*/ 792868 w 2662181"/>
                <a:gd name="connsiteY364" fmla="*/ 361496 h 2066465"/>
                <a:gd name="connsiteX365" fmla="*/ 903196 w 2662181"/>
                <a:gd name="connsiteY365" fmla="*/ 325690 h 2066465"/>
                <a:gd name="connsiteX366" fmla="*/ 919664 w 2662181"/>
                <a:gd name="connsiteY366" fmla="*/ 332200 h 2066465"/>
                <a:gd name="connsiteX367" fmla="*/ 1135380 w 2662181"/>
                <a:gd name="connsiteY367" fmla="*/ 354986 h 2066465"/>
                <a:gd name="connsiteX368" fmla="*/ 1188075 w 2662181"/>
                <a:gd name="connsiteY368" fmla="*/ 244315 h 2066465"/>
                <a:gd name="connsiteX369" fmla="*/ 1071159 w 2662181"/>
                <a:gd name="connsiteY369" fmla="*/ 153175 h 2066465"/>
                <a:gd name="connsiteX370" fmla="*/ 987178 w 2662181"/>
                <a:gd name="connsiteY370" fmla="*/ 167823 h 2066465"/>
                <a:gd name="connsiteX371" fmla="*/ 878496 w 2662181"/>
                <a:gd name="connsiteY371" fmla="*/ 249198 h 2066465"/>
                <a:gd name="connsiteX372" fmla="*/ 842268 w 2662181"/>
                <a:gd name="connsiteY372" fmla="*/ 247570 h 2066465"/>
                <a:gd name="connsiteX373" fmla="*/ 820861 w 2662181"/>
                <a:gd name="connsiteY373" fmla="*/ 260590 h 2066465"/>
                <a:gd name="connsiteX374" fmla="*/ 801100 w 2662181"/>
                <a:gd name="connsiteY374" fmla="*/ 263845 h 2066465"/>
                <a:gd name="connsiteX375" fmla="*/ 774754 w 2662181"/>
                <a:gd name="connsiteY375" fmla="*/ 260590 h 2066465"/>
                <a:gd name="connsiteX376" fmla="*/ 723706 w 2662181"/>
                <a:gd name="connsiteY376" fmla="*/ 283375 h 2066465"/>
                <a:gd name="connsiteX377" fmla="*/ 717120 w 2662181"/>
                <a:gd name="connsiteY377" fmla="*/ 285003 h 2066465"/>
                <a:gd name="connsiteX378" fmla="*/ 608437 w 2662181"/>
                <a:gd name="connsiteY378" fmla="*/ 332200 h 2066465"/>
                <a:gd name="connsiteX379" fmla="*/ 596910 w 2662181"/>
                <a:gd name="connsiteY379" fmla="*/ 350103 h 2066465"/>
                <a:gd name="connsiteX380" fmla="*/ 583737 w 2662181"/>
                <a:gd name="connsiteY380" fmla="*/ 358240 h 2066465"/>
                <a:gd name="connsiteX381" fmla="*/ 575504 w 2662181"/>
                <a:gd name="connsiteY381" fmla="*/ 366377 h 2066465"/>
                <a:gd name="connsiteX382" fmla="*/ 572210 w 2662181"/>
                <a:gd name="connsiteY382" fmla="*/ 368006 h 2066465"/>
                <a:gd name="connsiteX383" fmla="*/ 570563 w 2662181"/>
                <a:gd name="connsiteY383" fmla="*/ 369633 h 2066465"/>
                <a:gd name="connsiteX384" fmla="*/ 284038 w 2662181"/>
                <a:gd name="connsiteY384" fmla="*/ 167823 h 2066465"/>
                <a:gd name="connsiteX385" fmla="*/ 262630 w 2662181"/>
                <a:gd name="connsiteY385" fmla="*/ 166195 h 2066465"/>
                <a:gd name="connsiteX386" fmla="*/ 257691 w 2662181"/>
                <a:gd name="connsiteY386" fmla="*/ 161313 h 2066465"/>
                <a:gd name="connsiteX387" fmla="*/ 208290 w 2662181"/>
                <a:gd name="connsiteY387" fmla="*/ 112487 h 2066465"/>
                <a:gd name="connsiteX388" fmla="*/ 193470 w 2662181"/>
                <a:gd name="connsiteY388" fmla="*/ 105977 h 2066465"/>
                <a:gd name="connsiteX389" fmla="*/ 125955 w 2662181"/>
                <a:gd name="connsiteY389" fmla="*/ 49015 h 2066465"/>
                <a:gd name="connsiteX390" fmla="*/ 99608 w 2662181"/>
                <a:gd name="connsiteY390" fmla="*/ 44133 h 206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</a:cxnLst>
              <a:rect l="l" t="t" r="r" b="b"/>
              <a:pathLst>
                <a:path w="2662181" h="2066465">
                  <a:moveTo>
                    <a:pt x="1907682" y="1834383"/>
                  </a:moveTo>
                  <a:cubicBezTo>
                    <a:pt x="1910975" y="1840893"/>
                    <a:pt x="1915915" y="1849031"/>
                    <a:pt x="1920855" y="1855541"/>
                  </a:cubicBezTo>
                  <a:cubicBezTo>
                    <a:pt x="1919209" y="1860423"/>
                    <a:pt x="1919209" y="1863679"/>
                    <a:pt x="1919209" y="1866933"/>
                  </a:cubicBezTo>
                  <a:cubicBezTo>
                    <a:pt x="1919209" y="1862051"/>
                    <a:pt x="1915915" y="1855541"/>
                    <a:pt x="1910975" y="1850659"/>
                  </a:cubicBezTo>
                  <a:cubicBezTo>
                    <a:pt x="1909328" y="1845776"/>
                    <a:pt x="1909328" y="1842521"/>
                    <a:pt x="1907682" y="1837639"/>
                  </a:cubicBezTo>
                  <a:cubicBezTo>
                    <a:pt x="1907682" y="1836010"/>
                    <a:pt x="1907682" y="1836010"/>
                    <a:pt x="1907682" y="1834383"/>
                  </a:cubicBezTo>
                  <a:close/>
                  <a:moveTo>
                    <a:pt x="1910975" y="1520276"/>
                  </a:moveTo>
                  <a:cubicBezTo>
                    <a:pt x="1909328" y="1521903"/>
                    <a:pt x="1907682" y="1525159"/>
                    <a:pt x="1906035" y="1526786"/>
                  </a:cubicBezTo>
                  <a:cubicBezTo>
                    <a:pt x="1899448" y="1525159"/>
                    <a:pt x="1891215" y="1523531"/>
                    <a:pt x="1884628" y="1520276"/>
                  </a:cubicBezTo>
                  <a:cubicBezTo>
                    <a:pt x="1892862" y="1520276"/>
                    <a:pt x="1902742" y="1520276"/>
                    <a:pt x="1910975" y="1520276"/>
                  </a:cubicBezTo>
                  <a:close/>
                  <a:moveTo>
                    <a:pt x="1474601" y="1403096"/>
                  </a:moveTo>
                  <a:cubicBezTo>
                    <a:pt x="1566816" y="1464941"/>
                    <a:pt x="1673850" y="1497491"/>
                    <a:pt x="1789120" y="1499118"/>
                  </a:cubicBezTo>
                  <a:cubicBezTo>
                    <a:pt x="1815466" y="1557709"/>
                    <a:pt x="1878042" y="1582120"/>
                    <a:pt x="1942263" y="1575610"/>
                  </a:cubicBezTo>
                  <a:cubicBezTo>
                    <a:pt x="1948850" y="1613043"/>
                    <a:pt x="1952143" y="1652104"/>
                    <a:pt x="1955436" y="1689537"/>
                  </a:cubicBezTo>
                  <a:cubicBezTo>
                    <a:pt x="1920855" y="1702555"/>
                    <a:pt x="1897801" y="1728596"/>
                    <a:pt x="1892862" y="1762773"/>
                  </a:cubicBezTo>
                  <a:cubicBezTo>
                    <a:pt x="1892862" y="1762773"/>
                    <a:pt x="1891215" y="1762773"/>
                    <a:pt x="1891215" y="1762773"/>
                  </a:cubicBezTo>
                  <a:cubicBezTo>
                    <a:pt x="1884628" y="1762773"/>
                    <a:pt x="1878042" y="1761146"/>
                    <a:pt x="1869808" y="1761146"/>
                  </a:cubicBezTo>
                  <a:cubicBezTo>
                    <a:pt x="1869808" y="1761146"/>
                    <a:pt x="1868161" y="1761146"/>
                    <a:pt x="1868161" y="1761146"/>
                  </a:cubicBezTo>
                  <a:cubicBezTo>
                    <a:pt x="1856634" y="1744871"/>
                    <a:pt x="1841814" y="1730224"/>
                    <a:pt x="1826993" y="1717204"/>
                  </a:cubicBezTo>
                  <a:cubicBezTo>
                    <a:pt x="1823700" y="1712321"/>
                    <a:pt x="1820407" y="1709065"/>
                    <a:pt x="1815466" y="1707438"/>
                  </a:cubicBezTo>
                  <a:cubicBezTo>
                    <a:pt x="1784180" y="1683026"/>
                    <a:pt x="1744658" y="1666751"/>
                    <a:pt x="1703491" y="1658614"/>
                  </a:cubicBezTo>
                  <a:cubicBezTo>
                    <a:pt x="1695258" y="1656986"/>
                    <a:pt x="1687025" y="1660241"/>
                    <a:pt x="1680438" y="1665124"/>
                  </a:cubicBezTo>
                  <a:cubicBezTo>
                    <a:pt x="1670557" y="1656986"/>
                    <a:pt x="1662324" y="1648848"/>
                    <a:pt x="1650797" y="1640711"/>
                  </a:cubicBezTo>
                  <a:cubicBezTo>
                    <a:pt x="1649150" y="1639083"/>
                    <a:pt x="1647503" y="1637456"/>
                    <a:pt x="1645857" y="1637456"/>
                  </a:cubicBezTo>
                  <a:cubicBezTo>
                    <a:pt x="1639271" y="1630946"/>
                    <a:pt x="1631037" y="1622809"/>
                    <a:pt x="1624450" y="1616299"/>
                  </a:cubicBezTo>
                  <a:cubicBezTo>
                    <a:pt x="1622803" y="1614671"/>
                    <a:pt x="1622803" y="1613043"/>
                    <a:pt x="1621156" y="1611416"/>
                  </a:cubicBezTo>
                  <a:cubicBezTo>
                    <a:pt x="1591516" y="1573983"/>
                    <a:pt x="1561875" y="1538179"/>
                    <a:pt x="1532235" y="1500746"/>
                  </a:cubicBezTo>
                  <a:cubicBezTo>
                    <a:pt x="1527294" y="1495864"/>
                    <a:pt x="1522355" y="1494236"/>
                    <a:pt x="1517414" y="1492608"/>
                  </a:cubicBezTo>
                  <a:cubicBezTo>
                    <a:pt x="1512474" y="1486098"/>
                    <a:pt x="1507535" y="1477961"/>
                    <a:pt x="1504242" y="1471451"/>
                  </a:cubicBezTo>
                  <a:cubicBezTo>
                    <a:pt x="1496008" y="1447038"/>
                    <a:pt x="1487774" y="1424254"/>
                    <a:pt x="1474601" y="1403096"/>
                  </a:cubicBezTo>
                  <a:close/>
                  <a:moveTo>
                    <a:pt x="1537175" y="1383566"/>
                  </a:moveTo>
                  <a:cubicBezTo>
                    <a:pt x="1556936" y="1383566"/>
                    <a:pt x="1581636" y="1385193"/>
                    <a:pt x="1607983" y="1385193"/>
                  </a:cubicBezTo>
                  <a:cubicBezTo>
                    <a:pt x="1611276" y="1386821"/>
                    <a:pt x="1612924" y="1388448"/>
                    <a:pt x="1617863" y="1388448"/>
                  </a:cubicBezTo>
                  <a:cubicBezTo>
                    <a:pt x="1619510" y="1388448"/>
                    <a:pt x="1622803" y="1388448"/>
                    <a:pt x="1624450" y="1388448"/>
                  </a:cubicBezTo>
                  <a:cubicBezTo>
                    <a:pt x="1677144" y="1394958"/>
                    <a:pt x="1729838" y="1396586"/>
                    <a:pt x="1782533" y="1390076"/>
                  </a:cubicBezTo>
                  <a:cubicBezTo>
                    <a:pt x="1787473" y="1398213"/>
                    <a:pt x="1794060" y="1404723"/>
                    <a:pt x="1805587" y="1407978"/>
                  </a:cubicBezTo>
                  <a:cubicBezTo>
                    <a:pt x="1803940" y="1411234"/>
                    <a:pt x="1802293" y="1414488"/>
                    <a:pt x="1802293" y="1417744"/>
                  </a:cubicBezTo>
                  <a:cubicBezTo>
                    <a:pt x="1802293" y="1417744"/>
                    <a:pt x="1802293" y="1417744"/>
                    <a:pt x="1800646" y="1417744"/>
                  </a:cubicBezTo>
                  <a:cubicBezTo>
                    <a:pt x="1784180" y="1427508"/>
                    <a:pt x="1782533" y="1440528"/>
                    <a:pt x="1764419" y="1447038"/>
                  </a:cubicBezTo>
                  <a:cubicBezTo>
                    <a:pt x="1738072" y="1456804"/>
                    <a:pt x="1690318" y="1440528"/>
                    <a:pt x="1663971" y="1434018"/>
                  </a:cubicBezTo>
                  <a:cubicBezTo>
                    <a:pt x="1617863" y="1422626"/>
                    <a:pt x="1576695" y="1406351"/>
                    <a:pt x="1537175" y="1383566"/>
                  </a:cubicBezTo>
                  <a:close/>
                  <a:moveTo>
                    <a:pt x="1308284" y="1364036"/>
                  </a:moveTo>
                  <a:cubicBezTo>
                    <a:pt x="1313223" y="1367291"/>
                    <a:pt x="1318164" y="1370546"/>
                    <a:pt x="1323104" y="1375428"/>
                  </a:cubicBezTo>
                  <a:cubicBezTo>
                    <a:pt x="1319811" y="1425881"/>
                    <a:pt x="1314870" y="1476334"/>
                    <a:pt x="1311577" y="1526786"/>
                  </a:cubicBezTo>
                  <a:cubicBezTo>
                    <a:pt x="1304991" y="1525159"/>
                    <a:pt x="1296757" y="1521903"/>
                    <a:pt x="1290170" y="1521903"/>
                  </a:cubicBezTo>
                  <a:cubicBezTo>
                    <a:pt x="1290170" y="1521903"/>
                    <a:pt x="1290170" y="1521903"/>
                    <a:pt x="1288523" y="1521903"/>
                  </a:cubicBezTo>
                  <a:cubicBezTo>
                    <a:pt x="1283584" y="1494236"/>
                    <a:pt x="1276996" y="1468195"/>
                    <a:pt x="1268764" y="1442155"/>
                  </a:cubicBezTo>
                  <a:cubicBezTo>
                    <a:pt x="1268764" y="1440528"/>
                    <a:pt x="1268764" y="1440528"/>
                    <a:pt x="1267116" y="1438901"/>
                  </a:cubicBezTo>
                  <a:lnTo>
                    <a:pt x="1285230" y="1401468"/>
                  </a:lnTo>
                  <a:cubicBezTo>
                    <a:pt x="1288523" y="1394958"/>
                    <a:pt x="1293464" y="1386821"/>
                    <a:pt x="1296757" y="1380311"/>
                  </a:cubicBezTo>
                  <a:cubicBezTo>
                    <a:pt x="1301698" y="1377056"/>
                    <a:pt x="1306637" y="1370546"/>
                    <a:pt x="1308284" y="1364036"/>
                  </a:cubicBezTo>
                  <a:close/>
                  <a:moveTo>
                    <a:pt x="1660342" y="738160"/>
                  </a:moveTo>
                  <a:cubicBezTo>
                    <a:pt x="1662735" y="737956"/>
                    <a:pt x="1665206" y="738668"/>
                    <a:pt x="1667264" y="740702"/>
                  </a:cubicBezTo>
                  <a:cubicBezTo>
                    <a:pt x="1675498" y="747213"/>
                    <a:pt x="1682084" y="755351"/>
                    <a:pt x="1688671" y="765115"/>
                  </a:cubicBezTo>
                  <a:cubicBezTo>
                    <a:pt x="1691964" y="763488"/>
                    <a:pt x="1695258" y="763488"/>
                    <a:pt x="1700198" y="766743"/>
                  </a:cubicBezTo>
                  <a:cubicBezTo>
                    <a:pt x="1706785" y="771626"/>
                    <a:pt x="1711725" y="776508"/>
                    <a:pt x="1716665" y="783018"/>
                  </a:cubicBezTo>
                  <a:cubicBezTo>
                    <a:pt x="1736426" y="800920"/>
                    <a:pt x="1759479" y="817196"/>
                    <a:pt x="1780887" y="835099"/>
                  </a:cubicBezTo>
                  <a:cubicBezTo>
                    <a:pt x="1795707" y="848117"/>
                    <a:pt x="1822054" y="867648"/>
                    <a:pt x="1826993" y="888806"/>
                  </a:cubicBezTo>
                  <a:cubicBezTo>
                    <a:pt x="1833580" y="893688"/>
                    <a:pt x="1828640" y="903453"/>
                    <a:pt x="1820407" y="905081"/>
                  </a:cubicBezTo>
                  <a:cubicBezTo>
                    <a:pt x="1818761" y="905081"/>
                    <a:pt x="1818761" y="905081"/>
                    <a:pt x="1817114" y="905081"/>
                  </a:cubicBezTo>
                  <a:cubicBezTo>
                    <a:pt x="1810527" y="905081"/>
                    <a:pt x="1803940" y="903453"/>
                    <a:pt x="1797353" y="901826"/>
                  </a:cubicBezTo>
                  <a:cubicBezTo>
                    <a:pt x="1787473" y="900198"/>
                    <a:pt x="1777593" y="900198"/>
                    <a:pt x="1769360" y="900198"/>
                  </a:cubicBezTo>
                  <a:cubicBezTo>
                    <a:pt x="1766065" y="900198"/>
                    <a:pt x="1762773" y="898571"/>
                    <a:pt x="1761126" y="895316"/>
                  </a:cubicBezTo>
                  <a:cubicBezTo>
                    <a:pt x="1757833" y="887178"/>
                    <a:pt x="1752892" y="880668"/>
                    <a:pt x="1747953" y="874158"/>
                  </a:cubicBezTo>
                  <a:cubicBezTo>
                    <a:pt x="1747953" y="874158"/>
                    <a:pt x="1746306" y="874158"/>
                    <a:pt x="1746306" y="874158"/>
                  </a:cubicBezTo>
                  <a:cubicBezTo>
                    <a:pt x="1743012" y="872530"/>
                    <a:pt x="1743012" y="870903"/>
                    <a:pt x="1741365" y="867648"/>
                  </a:cubicBezTo>
                  <a:cubicBezTo>
                    <a:pt x="1710078" y="833470"/>
                    <a:pt x="1687025" y="784646"/>
                    <a:pt x="1654091" y="753723"/>
                  </a:cubicBezTo>
                  <a:cubicBezTo>
                    <a:pt x="1646680" y="747620"/>
                    <a:pt x="1653164" y="738770"/>
                    <a:pt x="1660342" y="738160"/>
                  </a:cubicBezTo>
                  <a:close/>
                  <a:moveTo>
                    <a:pt x="2001235" y="247519"/>
                  </a:moveTo>
                  <a:cubicBezTo>
                    <a:pt x="2025318" y="241264"/>
                    <a:pt x="2048474" y="260183"/>
                    <a:pt x="2070705" y="302905"/>
                  </a:cubicBezTo>
                  <a:cubicBezTo>
                    <a:pt x="2041064" y="341966"/>
                    <a:pt x="1912623" y="341966"/>
                    <a:pt x="1878042" y="351730"/>
                  </a:cubicBezTo>
                  <a:cubicBezTo>
                    <a:pt x="1868161" y="353357"/>
                    <a:pt x="1858281" y="356613"/>
                    <a:pt x="1848400" y="359867"/>
                  </a:cubicBezTo>
                  <a:cubicBezTo>
                    <a:pt x="1859928" y="348476"/>
                    <a:pt x="1873101" y="337083"/>
                    <a:pt x="1887922" y="327317"/>
                  </a:cubicBezTo>
                  <a:cubicBezTo>
                    <a:pt x="1909328" y="311043"/>
                    <a:pt x="1930735" y="294768"/>
                    <a:pt x="1953790" y="278493"/>
                  </a:cubicBezTo>
                  <a:cubicBezTo>
                    <a:pt x="1962023" y="273610"/>
                    <a:pt x="1968610" y="267100"/>
                    <a:pt x="1976843" y="262218"/>
                  </a:cubicBezTo>
                  <a:cubicBezTo>
                    <a:pt x="1985077" y="254487"/>
                    <a:pt x="1993207" y="249605"/>
                    <a:pt x="2001235" y="247519"/>
                  </a:cubicBezTo>
                  <a:close/>
                  <a:moveTo>
                    <a:pt x="1092567" y="206882"/>
                  </a:moveTo>
                  <a:cubicBezTo>
                    <a:pt x="1109033" y="208511"/>
                    <a:pt x="1123854" y="216648"/>
                    <a:pt x="1128794" y="232922"/>
                  </a:cubicBezTo>
                  <a:cubicBezTo>
                    <a:pt x="1118914" y="219902"/>
                    <a:pt x="1105740" y="211765"/>
                    <a:pt x="1092567" y="206882"/>
                  </a:cubicBezTo>
                  <a:close/>
                  <a:moveTo>
                    <a:pt x="42325" y="0"/>
                  </a:moveTo>
                  <a:lnTo>
                    <a:pt x="0" y="0"/>
                  </a:lnTo>
                  <a:lnTo>
                    <a:pt x="0" y="86721"/>
                  </a:lnTo>
                  <a:lnTo>
                    <a:pt x="10686" y="94586"/>
                  </a:lnTo>
                  <a:cubicBezTo>
                    <a:pt x="22213" y="105977"/>
                    <a:pt x="38680" y="101096"/>
                    <a:pt x="46913" y="92957"/>
                  </a:cubicBezTo>
                  <a:cubicBezTo>
                    <a:pt x="116075" y="138528"/>
                    <a:pt x="186883" y="184098"/>
                    <a:pt x="241224" y="244315"/>
                  </a:cubicBezTo>
                  <a:cubicBezTo>
                    <a:pt x="260984" y="271983"/>
                    <a:pt x="280745" y="298023"/>
                    <a:pt x="300505" y="325690"/>
                  </a:cubicBezTo>
                  <a:cubicBezTo>
                    <a:pt x="302152" y="328946"/>
                    <a:pt x="305445" y="332200"/>
                    <a:pt x="308738" y="333827"/>
                  </a:cubicBezTo>
                  <a:cubicBezTo>
                    <a:pt x="315325" y="350103"/>
                    <a:pt x="321913" y="366377"/>
                    <a:pt x="328499" y="382653"/>
                  </a:cubicBezTo>
                  <a:cubicBezTo>
                    <a:pt x="340026" y="428223"/>
                    <a:pt x="353199" y="473792"/>
                    <a:pt x="364726" y="520990"/>
                  </a:cubicBezTo>
                  <a:cubicBezTo>
                    <a:pt x="364726" y="522618"/>
                    <a:pt x="366373" y="524245"/>
                    <a:pt x="366373" y="525873"/>
                  </a:cubicBezTo>
                  <a:cubicBezTo>
                    <a:pt x="340026" y="582836"/>
                    <a:pt x="318618" y="647935"/>
                    <a:pt x="346612" y="709781"/>
                  </a:cubicBezTo>
                  <a:cubicBezTo>
                    <a:pt x="368019" y="756978"/>
                    <a:pt x="417420" y="787900"/>
                    <a:pt x="470115" y="776508"/>
                  </a:cubicBezTo>
                  <a:cubicBezTo>
                    <a:pt x="526102" y="765115"/>
                    <a:pt x="549156" y="713035"/>
                    <a:pt x="544216" y="660955"/>
                  </a:cubicBezTo>
                  <a:cubicBezTo>
                    <a:pt x="537630" y="590973"/>
                    <a:pt x="484935" y="537265"/>
                    <a:pt x="432241" y="494951"/>
                  </a:cubicBezTo>
                  <a:cubicBezTo>
                    <a:pt x="425654" y="488441"/>
                    <a:pt x="415773" y="488441"/>
                    <a:pt x="407541" y="490068"/>
                  </a:cubicBezTo>
                  <a:cubicBezTo>
                    <a:pt x="402600" y="472165"/>
                    <a:pt x="397660" y="452635"/>
                    <a:pt x="392720" y="434733"/>
                  </a:cubicBezTo>
                  <a:cubicBezTo>
                    <a:pt x="392720" y="431478"/>
                    <a:pt x="392720" y="429851"/>
                    <a:pt x="392720" y="426595"/>
                  </a:cubicBezTo>
                  <a:cubicBezTo>
                    <a:pt x="389426" y="411948"/>
                    <a:pt x="384487" y="395673"/>
                    <a:pt x="379546" y="381025"/>
                  </a:cubicBezTo>
                  <a:cubicBezTo>
                    <a:pt x="374606" y="361496"/>
                    <a:pt x="368019" y="341966"/>
                    <a:pt x="363080" y="320807"/>
                  </a:cubicBezTo>
                  <a:lnTo>
                    <a:pt x="379546" y="335456"/>
                  </a:lnTo>
                  <a:cubicBezTo>
                    <a:pt x="397660" y="350103"/>
                    <a:pt x="414127" y="366377"/>
                    <a:pt x="432241" y="381025"/>
                  </a:cubicBezTo>
                  <a:cubicBezTo>
                    <a:pt x="440474" y="387535"/>
                    <a:pt x="448708" y="387535"/>
                    <a:pt x="456942" y="385908"/>
                  </a:cubicBezTo>
                  <a:cubicBezTo>
                    <a:pt x="479995" y="408693"/>
                    <a:pt x="503049" y="429851"/>
                    <a:pt x="526102" y="451008"/>
                  </a:cubicBezTo>
                  <a:cubicBezTo>
                    <a:pt x="582090" y="516108"/>
                    <a:pt x="639725" y="582836"/>
                    <a:pt x="695713" y="647935"/>
                  </a:cubicBezTo>
                  <a:cubicBezTo>
                    <a:pt x="699006" y="652818"/>
                    <a:pt x="703945" y="654445"/>
                    <a:pt x="708886" y="654445"/>
                  </a:cubicBezTo>
                  <a:cubicBezTo>
                    <a:pt x="710533" y="657700"/>
                    <a:pt x="712179" y="659328"/>
                    <a:pt x="713826" y="662583"/>
                  </a:cubicBezTo>
                  <a:cubicBezTo>
                    <a:pt x="771460" y="726055"/>
                    <a:pt x="827448" y="789528"/>
                    <a:pt x="885082" y="853000"/>
                  </a:cubicBezTo>
                  <a:cubicBezTo>
                    <a:pt x="891669" y="859510"/>
                    <a:pt x="898257" y="861138"/>
                    <a:pt x="904843" y="859510"/>
                  </a:cubicBezTo>
                  <a:cubicBezTo>
                    <a:pt x="1005292" y="1002731"/>
                    <a:pt x="1107386" y="1144323"/>
                    <a:pt x="1207836" y="1287543"/>
                  </a:cubicBezTo>
                  <a:cubicBezTo>
                    <a:pt x="1163375" y="1290799"/>
                    <a:pt x="1120560" y="1295680"/>
                    <a:pt x="1076100" y="1302190"/>
                  </a:cubicBezTo>
                  <a:cubicBezTo>
                    <a:pt x="1074452" y="1302190"/>
                    <a:pt x="1072806" y="1300563"/>
                    <a:pt x="1071159" y="1300563"/>
                  </a:cubicBezTo>
                  <a:cubicBezTo>
                    <a:pt x="1062926" y="1298936"/>
                    <a:pt x="1056339" y="1300563"/>
                    <a:pt x="1051400" y="1303819"/>
                  </a:cubicBezTo>
                  <a:cubicBezTo>
                    <a:pt x="1005292" y="1303819"/>
                    <a:pt x="959184" y="1315210"/>
                    <a:pt x="927897" y="1354270"/>
                  </a:cubicBezTo>
                  <a:cubicBezTo>
                    <a:pt x="901550" y="1388448"/>
                    <a:pt x="894962" y="1438901"/>
                    <a:pt x="922957" y="1474705"/>
                  </a:cubicBezTo>
                  <a:cubicBezTo>
                    <a:pt x="934484" y="1489354"/>
                    <a:pt x="946011" y="1499118"/>
                    <a:pt x="959184" y="1505628"/>
                  </a:cubicBezTo>
                  <a:cubicBezTo>
                    <a:pt x="980592" y="1528413"/>
                    <a:pt x="1020112" y="1530041"/>
                    <a:pt x="1041519" y="1505628"/>
                  </a:cubicBezTo>
                  <a:cubicBezTo>
                    <a:pt x="1087626" y="1482844"/>
                    <a:pt x="1122208" y="1424254"/>
                    <a:pt x="1120560" y="1368918"/>
                  </a:cubicBezTo>
                  <a:cubicBezTo>
                    <a:pt x="1120560" y="1368918"/>
                    <a:pt x="1120560" y="1367291"/>
                    <a:pt x="1122208" y="1367291"/>
                  </a:cubicBezTo>
                  <a:cubicBezTo>
                    <a:pt x="1123854" y="1367291"/>
                    <a:pt x="1125501" y="1365663"/>
                    <a:pt x="1127147" y="1365663"/>
                  </a:cubicBezTo>
                  <a:cubicBezTo>
                    <a:pt x="1127147" y="1364036"/>
                    <a:pt x="1127147" y="1362409"/>
                    <a:pt x="1128794" y="1360780"/>
                  </a:cubicBezTo>
                  <a:cubicBezTo>
                    <a:pt x="1155141" y="1324976"/>
                    <a:pt x="1206188" y="1344506"/>
                    <a:pt x="1242416" y="1344506"/>
                  </a:cubicBezTo>
                  <a:cubicBezTo>
                    <a:pt x="1249003" y="1344506"/>
                    <a:pt x="1252296" y="1349389"/>
                    <a:pt x="1250649" y="1354270"/>
                  </a:cubicBezTo>
                  <a:cubicBezTo>
                    <a:pt x="1252296" y="1354270"/>
                    <a:pt x="1253944" y="1354270"/>
                    <a:pt x="1255590" y="1354270"/>
                  </a:cubicBezTo>
                  <a:cubicBezTo>
                    <a:pt x="1253944" y="1355899"/>
                    <a:pt x="1252296" y="1357526"/>
                    <a:pt x="1250649" y="1360780"/>
                  </a:cubicBezTo>
                  <a:cubicBezTo>
                    <a:pt x="1250649" y="1360780"/>
                    <a:pt x="1250649" y="1362409"/>
                    <a:pt x="1249003" y="1362409"/>
                  </a:cubicBezTo>
                  <a:cubicBezTo>
                    <a:pt x="1249003" y="1362409"/>
                    <a:pt x="1247356" y="1360780"/>
                    <a:pt x="1247356" y="1360780"/>
                  </a:cubicBezTo>
                  <a:cubicBezTo>
                    <a:pt x="1245710" y="1362409"/>
                    <a:pt x="1244063" y="1364036"/>
                    <a:pt x="1240769" y="1364036"/>
                  </a:cubicBezTo>
                  <a:cubicBezTo>
                    <a:pt x="1239122" y="1364036"/>
                    <a:pt x="1235829" y="1364036"/>
                    <a:pt x="1232536" y="1364036"/>
                  </a:cubicBezTo>
                  <a:cubicBezTo>
                    <a:pt x="1232536" y="1365663"/>
                    <a:pt x="1232536" y="1365663"/>
                    <a:pt x="1230888" y="1367291"/>
                  </a:cubicBezTo>
                  <a:cubicBezTo>
                    <a:pt x="1214422" y="1383566"/>
                    <a:pt x="1201249" y="1403096"/>
                    <a:pt x="1188075" y="1422626"/>
                  </a:cubicBezTo>
                  <a:cubicBezTo>
                    <a:pt x="1174902" y="1451921"/>
                    <a:pt x="1161728" y="1482844"/>
                    <a:pt x="1148554" y="1512138"/>
                  </a:cubicBezTo>
                  <a:cubicBezTo>
                    <a:pt x="1143614" y="1521903"/>
                    <a:pt x="1146908" y="1533296"/>
                    <a:pt x="1151848" y="1539806"/>
                  </a:cubicBezTo>
                  <a:cubicBezTo>
                    <a:pt x="1146908" y="1554453"/>
                    <a:pt x="1140321" y="1569100"/>
                    <a:pt x="1135380" y="1583749"/>
                  </a:cubicBezTo>
                  <a:cubicBezTo>
                    <a:pt x="1135380" y="1585376"/>
                    <a:pt x="1133734" y="1588630"/>
                    <a:pt x="1133734" y="1590259"/>
                  </a:cubicBezTo>
                  <a:cubicBezTo>
                    <a:pt x="1133734" y="1591886"/>
                    <a:pt x="1132087" y="1591886"/>
                    <a:pt x="1132087" y="1593513"/>
                  </a:cubicBezTo>
                  <a:cubicBezTo>
                    <a:pt x="1120560" y="1627691"/>
                    <a:pt x="1112326" y="1661868"/>
                    <a:pt x="1107386" y="1696047"/>
                  </a:cubicBezTo>
                  <a:cubicBezTo>
                    <a:pt x="1107386" y="1696047"/>
                    <a:pt x="1107386" y="1697674"/>
                    <a:pt x="1107386" y="1697674"/>
                  </a:cubicBezTo>
                  <a:cubicBezTo>
                    <a:pt x="1107386" y="1699301"/>
                    <a:pt x="1107386" y="1702555"/>
                    <a:pt x="1107386" y="1704184"/>
                  </a:cubicBezTo>
                  <a:cubicBezTo>
                    <a:pt x="1107386" y="1707438"/>
                    <a:pt x="1105740" y="1710694"/>
                    <a:pt x="1105740" y="1713948"/>
                  </a:cubicBezTo>
                  <a:cubicBezTo>
                    <a:pt x="1105740" y="1713948"/>
                    <a:pt x="1104094" y="1713948"/>
                    <a:pt x="1104094" y="1715575"/>
                  </a:cubicBezTo>
                  <a:cubicBezTo>
                    <a:pt x="1104094" y="1715575"/>
                    <a:pt x="1104094" y="1715575"/>
                    <a:pt x="1102447" y="1717204"/>
                  </a:cubicBezTo>
                  <a:cubicBezTo>
                    <a:pt x="1095860" y="1717204"/>
                    <a:pt x="1089274" y="1718831"/>
                    <a:pt x="1084333" y="1725341"/>
                  </a:cubicBezTo>
                  <a:cubicBezTo>
                    <a:pt x="1071159" y="1739988"/>
                    <a:pt x="1061279" y="1756264"/>
                    <a:pt x="1053046" y="1772539"/>
                  </a:cubicBezTo>
                  <a:cubicBezTo>
                    <a:pt x="1023405" y="1822990"/>
                    <a:pt x="1008585" y="1881581"/>
                    <a:pt x="1020112" y="1941798"/>
                  </a:cubicBezTo>
                  <a:cubicBezTo>
                    <a:pt x="1021759" y="1954818"/>
                    <a:pt x="1026698" y="1967838"/>
                    <a:pt x="1031639" y="1979231"/>
                  </a:cubicBezTo>
                  <a:cubicBezTo>
                    <a:pt x="1033285" y="1985741"/>
                    <a:pt x="1033285" y="1992251"/>
                    <a:pt x="1034932" y="1998761"/>
                  </a:cubicBezTo>
                  <a:cubicBezTo>
                    <a:pt x="1039873" y="2021546"/>
                    <a:pt x="1071159" y="2021546"/>
                    <a:pt x="1081040" y="2005271"/>
                  </a:cubicBezTo>
                  <a:cubicBezTo>
                    <a:pt x="1082686" y="2005271"/>
                    <a:pt x="1082686" y="2005271"/>
                    <a:pt x="1084333" y="2005271"/>
                  </a:cubicBezTo>
                  <a:cubicBezTo>
                    <a:pt x="1125501" y="1995506"/>
                    <a:pt x="1158434" y="1935288"/>
                    <a:pt x="1173255" y="1901111"/>
                  </a:cubicBezTo>
                  <a:cubicBezTo>
                    <a:pt x="1201249" y="1839266"/>
                    <a:pt x="1202895" y="1772539"/>
                    <a:pt x="1184782" y="1707438"/>
                  </a:cubicBezTo>
                  <a:cubicBezTo>
                    <a:pt x="1183134" y="1699301"/>
                    <a:pt x="1176548" y="1694418"/>
                    <a:pt x="1169961" y="1692791"/>
                  </a:cubicBezTo>
                  <a:cubicBezTo>
                    <a:pt x="1171609" y="1684654"/>
                    <a:pt x="1173255" y="1678144"/>
                    <a:pt x="1176548" y="1670006"/>
                  </a:cubicBezTo>
                  <a:cubicBezTo>
                    <a:pt x="1178195" y="1661868"/>
                    <a:pt x="1176548" y="1656986"/>
                    <a:pt x="1174902" y="1652104"/>
                  </a:cubicBezTo>
                  <a:cubicBezTo>
                    <a:pt x="1181488" y="1630946"/>
                    <a:pt x="1189721" y="1608161"/>
                    <a:pt x="1196309" y="1587003"/>
                  </a:cubicBezTo>
                  <a:cubicBezTo>
                    <a:pt x="1199602" y="1577239"/>
                    <a:pt x="1204542" y="1565846"/>
                    <a:pt x="1207836" y="1556080"/>
                  </a:cubicBezTo>
                  <a:cubicBezTo>
                    <a:pt x="1209482" y="1565846"/>
                    <a:pt x="1211129" y="1573983"/>
                    <a:pt x="1212776" y="1582120"/>
                  </a:cubicBezTo>
                  <a:cubicBezTo>
                    <a:pt x="1197955" y="1640711"/>
                    <a:pt x="1303344" y="1743244"/>
                    <a:pt x="1369212" y="1739988"/>
                  </a:cubicBezTo>
                  <a:cubicBezTo>
                    <a:pt x="1369212" y="1741616"/>
                    <a:pt x="1369212" y="1741616"/>
                    <a:pt x="1369212" y="1743244"/>
                  </a:cubicBezTo>
                  <a:cubicBezTo>
                    <a:pt x="1375799" y="1780676"/>
                    <a:pt x="1384032" y="1816480"/>
                    <a:pt x="1393912" y="1852286"/>
                  </a:cubicBezTo>
                  <a:cubicBezTo>
                    <a:pt x="1393912" y="1855541"/>
                    <a:pt x="1392266" y="1857169"/>
                    <a:pt x="1392266" y="1860423"/>
                  </a:cubicBezTo>
                  <a:cubicBezTo>
                    <a:pt x="1393912" y="1919014"/>
                    <a:pt x="1398853" y="1984114"/>
                    <a:pt x="1440020" y="2031311"/>
                  </a:cubicBezTo>
                  <a:cubicBezTo>
                    <a:pt x="1469660" y="2065489"/>
                    <a:pt x="1522355" y="2083392"/>
                    <a:pt x="1558582" y="2044331"/>
                  </a:cubicBezTo>
                  <a:cubicBezTo>
                    <a:pt x="1594809" y="2003644"/>
                    <a:pt x="1599749" y="1914131"/>
                    <a:pt x="1579989" y="1866933"/>
                  </a:cubicBezTo>
                  <a:cubicBezTo>
                    <a:pt x="1556936" y="1809972"/>
                    <a:pt x="1500948" y="1800206"/>
                    <a:pt x="1446606" y="1801833"/>
                  </a:cubicBezTo>
                  <a:cubicBezTo>
                    <a:pt x="1443313" y="1805089"/>
                    <a:pt x="1438373" y="1806716"/>
                    <a:pt x="1433434" y="1801833"/>
                  </a:cubicBezTo>
                  <a:cubicBezTo>
                    <a:pt x="1433434" y="1801833"/>
                    <a:pt x="1431786" y="1800206"/>
                    <a:pt x="1431786" y="1800206"/>
                  </a:cubicBezTo>
                  <a:cubicBezTo>
                    <a:pt x="1418613" y="1779049"/>
                    <a:pt x="1410380" y="1751381"/>
                    <a:pt x="1416966" y="1726968"/>
                  </a:cubicBezTo>
                  <a:lnTo>
                    <a:pt x="1415319" y="1723714"/>
                  </a:lnTo>
                  <a:cubicBezTo>
                    <a:pt x="1413673" y="1722085"/>
                    <a:pt x="1412026" y="1720458"/>
                    <a:pt x="1410380" y="1718831"/>
                  </a:cubicBezTo>
                  <a:cubicBezTo>
                    <a:pt x="1428493" y="1696047"/>
                    <a:pt x="1430139" y="1660241"/>
                    <a:pt x="1421906" y="1632573"/>
                  </a:cubicBezTo>
                  <a:cubicBezTo>
                    <a:pt x="1412026" y="1600023"/>
                    <a:pt x="1392266" y="1573983"/>
                    <a:pt x="1365919" y="1554453"/>
                  </a:cubicBezTo>
                  <a:cubicBezTo>
                    <a:pt x="1370858" y="1521903"/>
                    <a:pt x="1374151" y="1489354"/>
                    <a:pt x="1379092" y="1456804"/>
                  </a:cubicBezTo>
                  <a:cubicBezTo>
                    <a:pt x="1380739" y="1455175"/>
                    <a:pt x="1382385" y="1451921"/>
                    <a:pt x="1384032" y="1448665"/>
                  </a:cubicBezTo>
                  <a:cubicBezTo>
                    <a:pt x="1387326" y="1438901"/>
                    <a:pt x="1390619" y="1429136"/>
                    <a:pt x="1395558" y="1419371"/>
                  </a:cubicBezTo>
                  <a:cubicBezTo>
                    <a:pt x="1393912" y="1416116"/>
                    <a:pt x="1392266" y="1411234"/>
                    <a:pt x="1392266" y="1407978"/>
                  </a:cubicBezTo>
                  <a:cubicBezTo>
                    <a:pt x="1390619" y="1399841"/>
                    <a:pt x="1402146" y="1391703"/>
                    <a:pt x="1408732" y="1398213"/>
                  </a:cubicBezTo>
                  <a:cubicBezTo>
                    <a:pt x="1431786" y="1422626"/>
                    <a:pt x="1446606" y="1453548"/>
                    <a:pt x="1466367" y="1481215"/>
                  </a:cubicBezTo>
                  <a:cubicBezTo>
                    <a:pt x="1491067" y="1517021"/>
                    <a:pt x="1519060" y="1551199"/>
                    <a:pt x="1545408" y="1587003"/>
                  </a:cubicBezTo>
                  <a:cubicBezTo>
                    <a:pt x="1548702" y="1591886"/>
                    <a:pt x="1547055" y="1595140"/>
                    <a:pt x="1543762" y="1598396"/>
                  </a:cubicBezTo>
                  <a:cubicBezTo>
                    <a:pt x="1556936" y="1613043"/>
                    <a:pt x="1570109" y="1626063"/>
                    <a:pt x="1584929" y="1639083"/>
                  </a:cubicBezTo>
                  <a:cubicBezTo>
                    <a:pt x="1607983" y="1665124"/>
                    <a:pt x="1632683" y="1689537"/>
                    <a:pt x="1657384" y="1713948"/>
                  </a:cubicBezTo>
                  <a:cubicBezTo>
                    <a:pt x="1654091" y="1718831"/>
                    <a:pt x="1652444" y="1726968"/>
                    <a:pt x="1654091" y="1733478"/>
                  </a:cubicBezTo>
                  <a:cubicBezTo>
                    <a:pt x="1662324" y="1761146"/>
                    <a:pt x="1673850" y="1783931"/>
                    <a:pt x="1690318" y="1805089"/>
                  </a:cubicBezTo>
                  <a:cubicBezTo>
                    <a:pt x="1698552" y="1819736"/>
                    <a:pt x="1710078" y="1834383"/>
                    <a:pt x="1721606" y="1845776"/>
                  </a:cubicBezTo>
                  <a:cubicBezTo>
                    <a:pt x="1731485" y="1862051"/>
                    <a:pt x="1747953" y="1875071"/>
                    <a:pt x="1764419" y="1883209"/>
                  </a:cubicBezTo>
                  <a:cubicBezTo>
                    <a:pt x="1771006" y="1886464"/>
                    <a:pt x="1777593" y="1886464"/>
                    <a:pt x="1782533" y="1884836"/>
                  </a:cubicBezTo>
                  <a:cubicBezTo>
                    <a:pt x="1789120" y="1888091"/>
                    <a:pt x="1795707" y="1889718"/>
                    <a:pt x="1802293" y="1891346"/>
                  </a:cubicBezTo>
                  <a:cubicBezTo>
                    <a:pt x="1802293" y="1901111"/>
                    <a:pt x="1808880" y="1909248"/>
                    <a:pt x="1820407" y="1910876"/>
                  </a:cubicBezTo>
                  <a:cubicBezTo>
                    <a:pt x="1822054" y="1910876"/>
                    <a:pt x="1825347" y="1910876"/>
                    <a:pt x="1826993" y="1910876"/>
                  </a:cubicBezTo>
                  <a:cubicBezTo>
                    <a:pt x="1826993" y="1910876"/>
                    <a:pt x="1826993" y="1910876"/>
                    <a:pt x="1828640" y="1910876"/>
                  </a:cubicBezTo>
                  <a:cubicBezTo>
                    <a:pt x="1845108" y="1912504"/>
                    <a:pt x="1859928" y="1910876"/>
                    <a:pt x="1871455" y="1905994"/>
                  </a:cubicBezTo>
                  <a:cubicBezTo>
                    <a:pt x="1886275" y="1902738"/>
                    <a:pt x="1899448" y="1897856"/>
                    <a:pt x="1915915" y="1889718"/>
                  </a:cubicBezTo>
                  <a:cubicBezTo>
                    <a:pt x="1924148" y="1884836"/>
                    <a:pt x="1929089" y="1878326"/>
                    <a:pt x="1927443" y="1870189"/>
                  </a:cubicBezTo>
                  <a:cubicBezTo>
                    <a:pt x="1927443" y="1875071"/>
                    <a:pt x="1930735" y="1878326"/>
                    <a:pt x="1934030" y="1883209"/>
                  </a:cubicBezTo>
                  <a:cubicBezTo>
                    <a:pt x="1966963" y="1915758"/>
                    <a:pt x="1999897" y="1946681"/>
                    <a:pt x="2034478" y="1979231"/>
                  </a:cubicBezTo>
                  <a:cubicBezTo>
                    <a:pt x="2054237" y="1997134"/>
                    <a:pt x="2083879" y="1977604"/>
                    <a:pt x="2075645" y="1954818"/>
                  </a:cubicBezTo>
                  <a:cubicBezTo>
                    <a:pt x="2080584" y="1919014"/>
                    <a:pt x="2111872" y="1896228"/>
                    <a:pt x="2116813" y="1858796"/>
                  </a:cubicBezTo>
                  <a:cubicBezTo>
                    <a:pt x="2125046" y="1853913"/>
                    <a:pt x="2129986" y="1844149"/>
                    <a:pt x="2128340" y="1832756"/>
                  </a:cubicBezTo>
                  <a:cubicBezTo>
                    <a:pt x="2123399" y="1800206"/>
                    <a:pt x="2108579" y="1761146"/>
                    <a:pt x="2078938" y="1749754"/>
                  </a:cubicBezTo>
                  <a:cubicBezTo>
                    <a:pt x="2067412" y="1739988"/>
                    <a:pt x="2052591" y="1730224"/>
                    <a:pt x="2037771" y="1723714"/>
                  </a:cubicBezTo>
                  <a:cubicBezTo>
                    <a:pt x="2037771" y="1715575"/>
                    <a:pt x="2037771" y="1707438"/>
                    <a:pt x="2037771" y="1699301"/>
                  </a:cubicBezTo>
                  <a:cubicBezTo>
                    <a:pt x="2024598" y="1686281"/>
                    <a:pt x="2022951" y="1661868"/>
                    <a:pt x="2022951" y="1640711"/>
                  </a:cubicBezTo>
                  <a:cubicBezTo>
                    <a:pt x="2011424" y="1608161"/>
                    <a:pt x="2004837" y="1573983"/>
                    <a:pt x="2024598" y="1569100"/>
                  </a:cubicBezTo>
                  <a:cubicBezTo>
                    <a:pt x="2024598" y="1564219"/>
                    <a:pt x="2022951" y="1559336"/>
                    <a:pt x="2022951" y="1556080"/>
                  </a:cubicBezTo>
                  <a:cubicBezTo>
                    <a:pt x="2069059" y="1530041"/>
                    <a:pt x="2100345" y="1481215"/>
                    <a:pt x="2050945" y="1435646"/>
                  </a:cubicBezTo>
                  <a:cubicBezTo>
                    <a:pt x="2036125" y="1422626"/>
                    <a:pt x="2018010" y="1411234"/>
                    <a:pt x="1996604" y="1404723"/>
                  </a:cubicBezTo>
                  <a:cubicBezTo>
                    <a:pt x="1996604" y="1404723"/>
                    <a:pt x="1996604" y="1403096"/>
                    <a:pt x="1996604" y="1403096"/>
                  </a:cubicBezTo>
                  <a:cubicBezTo>
                    <a:pt x="1976843" y="1396586"/>
                    <a:pt x="1955436" y="1390076"/>
                    <a:pt x="1937323" y="1381938"/>
                  </a:cubicBezTo>
                  <a:cubicBezTo>
                    <a:pt x="1929089" y="1378683"/>
                    <a:pt x="1932382" y="1367291"/>
                    <a:pt x="1938969" y="1365663"/>
                  </a:cubicBezTo>
                  <a:cubicBezTo>
                    <a:pt x="1988370" y="1352643"/>
                    <a:pt x="2027891" y="1360780"/>
                    <a:pt x="2062471" y="1398213"/>
                  </a:cubicBezTo>
                  <a:cubicBezTo>
                    <a:pt x="2062471" y="1398213"/>
                    <a:pt x="2062471" y="1399841"/>
                    <a:pt x="2064118" y="1399841"/>
                  </a:cubicBezTo>
                  <a:cubicBezTo>
                    <a:pt x="2121752" y="1432391"/>
                    <a:pt x="2176094" y="1466568"/>
                    <a:pt x="2228788" y="1507256"/>
                  </a:cubicBezTo>
                  <a:cubicBezTo>
                    <a:pt x="2228788" y="1510511"/>
                    <a:pt x="2230435" y="1512138"/>
                    <a:pt x="2232081" y="1515393"/>
                  </a:cubicBezTo>
                  <a:cubicBezTo>
                    <a:pt x="2260074" y="1556080"/>
                    <a:pt x="2296303" y="1580493"/>
                    <a:pt x="2337470" y="1600023"/>
                  </a:cubicBezTo>
                  <a:cubicBezTo>
                    <a:pt x="2330884" y="1606533"/>
                    <a:pt x="2327590" y="1614671"/>
                    <a:pt x="2330884" y="1624436"/>
                  </a:cubicBezTo>
                  <a:cubicBezTo>
                    <a:pt x="2347350" y="1694418"/>
                    <a:pt x="2393458" y="1754636"/>
                    <a:pt x="2460972" y="1783931"/>
                  </a:cubicBezTo>
                  <a:cubicBezTo>
                    <a:pt x="2503787" y="1801833"/>
                    <a:pt x="2572948" y="1811599"/>
                    <a:pt x="2605882" y="1769283"/>
                  </a:cubicBezTo>
                  <a:cubicBezTo>
                    <a:pt x="2642110" y="1722085"/>
                    <a:pt x="2594354" y="1666751"/>
                    <a:pt x="2556480" y="1640711"/>
                  </a:cubicBezTo>
                  <a:cubicBezTo>
                    <a:pt x="2510374" y="1608161"/>
                    <a:pt x="2452739" y="1593513"/>
                    <a:pt x="2398398" y="1575610"/>
                  </a:cubicBezTo>
                  <a:cubicBezTo>
                    <a:pt x="2396751" y="1575610"/>
                    <a:pt x="2395105" y="1577239"/>
                    <a:pt x="2393458" y="1577239"/>
                  </a:cubicBezTo>
                  <a:lnTo>
                    <a:pt x="2365464" y="1577239"/>
                  </a:lnTo>
                  <a:cubicBezTo>
                    <a:pt x="2360524" y="1577239"/>
                    <a:pt x="2355584" y="1572356"/>
                    <a:pt x="2355584" y="1567473"/>
                  </a:cubicBezTo>
                  <a:cubicBezTo>
                    <a:pt x="2348997" y="1562590"/>
                    <a:pt x="2344056" y="1557709"/>
                    <a:pt x="2337470" y="1551199"/>
                  </a:cubicBezTo>
                  <a:cubicBezTo>
                    <a:pt x="2306182" y="1531669"/>
                    <a:pt x="2278189" y="1507256"/>
                    <a:pt x="2250195" y="1486098"/>
                  </a:cubicBezTo>
                  <a:cubicBezTo>
                    <a:pt x="2218907" y="1463314"/>
                    <a:pt x="2181034" y="1440528"/>
                    <a:pt x="2153040" y="1412861"/>
                  </a:cubicBezTo>
                  <a:cubicBezTo>
                    <a:pt x="2151394" y="1411234"/>
                    <a:pt x="2149746" y="1407978"/>
                    <a:pt x="2149746" y="1406351"/>
                  </a:cubicBezTo>
                  <a:cubicBezTo>
                    <a:pt x="2148100" y="1404723"/>
                    <a:pt x="2148100" y="1401468"/>
                    <a:pt x="2148100" y="1399841"/>
                  </a:cubicBezTo>
                  <a:cubicBezTo>
                    <a:pt x="2134926" y="1394958"/>
                    <a:pt x="2121752" y="1388448"/>
                    <a:pt x="2108579" y="1381938"/>
                  </a:cubicBezTo>
                  <a:cubicBezTo>
                    <a:pt x="2098699" y="1375428"/>
                    <a:pt x="2106933" y="1360780"/>
                    <a:pt x="2118460" y="1365663"/>
                  </a:cubicBezTo>
                  <a:cubicBezTo>
                    <a:pt x="2149746" y="1381938"/>
                    <a:pt x="2182680" y="1393331"/>
                    <a:pt x="2215615" y="1403096"/>
                  </a:cubicBezTo>
                  <a:cubicBezTo>
                    <a:pt x="2260074" y="1412861"/>
                    <a:pt x="2302889" y="1427508"/>
                    <a:pt x="2344056" y="1443784"/>
                  </a:cubicBezTo>
                  <a:cubicBezTo>
                    <a:pt x="2360524" y="1460058"/>
                    <a:pt x="2385224" y="1484471"/>
                    <a:pt x="2413218" y="1505628"/>
                  </a:cubicBezTo>
                  <a:cubicBezTo>
                    <a:pt x="2413218" y="1512138"/>
                    <a:pt x="2413218" y="1517021"/>
                    <a:pt x="2414864" y="1523531"/>
                  </a:cubicBezTo>
                  <a:cubicBezTo>
                    <a:pt x="2434625" y="1534923"/>
                    <a:pt x="2452739" y="1547943"/>
                    <a:pt x="2470852" y="1560963"/>
                  </a:cubicBezTo>
                  <a:cubicBezTo>
                    <a:pt x="2488967" y="1569100"/>
                    <a:pt x="2505433" y="1575610"/>
                    <a:pt x="2523547" y="1577239"/>
                  </a:cubicBezTo>
                  <a:cubicBezTo>
                    <a:pt x="2526840" y="1577239"/>
                    <a:pt x="2528487" y="1578866"/>
                    <a:pt x="2530134" y="1580493"/>
                  </a:cubicBezTo>
                  <a:cubicBezTo>
                    <a:pt x="2540014" y="1580493"/>
                    <a:pt x="2551541" y="1582120"/>
                    <a:pt x="2559775" y="1585376"/>
                  </a:cubicBezTo>
                  <a:cubicBezTo>
                    <a:pt x="2572948" y="1585376"/>
                    <a:pt x="2584475" y="1587003"/>
                    <a:pt x="2597648" y="1588630"/>
                  </a:cubicBezTo>
                  <a:cubicBezTo>
                    <a:pt x="2602588" y="1587003"/>
                    <a:pt x="2605882" y="1587003"/>
                    <a:pt x="2610822" y="1585376"/>
                  </a:cubicBezTo>
                  <a:cubicBezTo>
                    <a:pt x="2615761" y="1578866"/>
                    <a:pt x="2620702" y="1575610"/>
                    <a:pt x="2628936" y="1572356"/>
                  </a:cubicBezTo>
                  <a:cubicBezTo>
                    <a:pt x="2638815" y="1559336"/>
                    <a:pt x="2645403" y="1544689"/>
                    <a:pt x="2648696" y="1528413"/>
                  </a:cubicBezTo>
                  <a:cubicBezTo>
                    <a:pt x="2658576" y="1515393"/>
                    <a:pt x="2663516" y="1497491"/>
                    <a:pt x="2661869" y="1474705"/>
                  </a:cubicBezTo>
                  <a:cubicBezTo>
                    <a:pt x="2660223" y="1473078"/>
                    <a:pt x="2660223" y="1473078"/>
                    <a:pt x="2658576" y="1471451"/>
                  </a:cubicBezTo>
                  <a:cubicBezTo>
                    <a:pt x="2655283" y="1469824"/>
                    <a:pt x="2653637" y="1468195"/>
                    <a:pt x="2653637" y="1466568"/>
                  </a:cubicBezTo>
                  <a:cubicBezTo>
                    <a:pt x="2647049" y="1460058"/>
                    <a:pt x="2638815" y="1451921"/>
                    <a:pt x="2633876" y="1445411"/>
                  </a:cubicBezTo>
                  <a:cubicBezTo>
                    <a:pt x="2632229" y="1445411"/>
                    <a:pt x="2630582" y="1445411"/>
                    <a:pt x="2628936" y="1447038"/>
                  </a:cubicBezTo>
                  <a:cubicBezTo>
                    <a:pt x="2627290" y="1447038"/>
                    <a:pt x="2625642" y="1448665"/>
                    <a:pt x="2623995" y="1448665"/>
                  </a:cubicBezTo>
                  <a:cubicBezTo>
                    <a:pt x="2591061" y="1385193"/>
                    <a:pt x="2500493" y="1367291"/>
                    <a:pt x="2432978" y="1383566"/>
                  </a:cubicBezTo>
                  <a:cubicBezTo>
                    <a:pt x="2421452" y="1383566"/>
                    <a:pt x="2408278" y="1385193"/>
                    <a:pt x="2395105" y="1386821"/>
                  </a:cubicBezTo>
                  <a:cubicBezTo>
                    <a:pt x="2383577" y="1388448"/>
                    <a:pt x="2376990" y="1394958"/>
                    <a:pt x="2373697" y="1403096"/>
                  </a:cubicBezTo>
                  <a:cubicBezTo>
                    <a:pt x="2370404" y="1401468"/>
                    <a:pt x="2365464" y="1398213"/>
                    <a:pt x="2362170" y="1396586"/>
                  </a:cubicBezTo>
                  <a:cubicBezTo>
                    <a:pt x="2355584" y="1393331"/>
                    <a:pt x="2348997" y="1391703"/>
                    <a:pt x="2344056" y="1393331"/>
                  </a:cubicBezTo>
                  <a:cubicBezTo>
                    <a:pt x="2250195" y="1357526"/>
                    <a:pt x="2156333" y="1337996"/>
                    <a:pt x="2055884" y="1331486"/>
                  </a:cubicBezTo>
                  <a:cubicBezTo>
                    <a:pt x="2055884" y="1331486"/>
                    <a:pt x="2054237" y="1331486"/>
                    <a:pt x="2054237" y="1331486"/>
                  </a:cubicBezTo>
                  <a:cubicBezTo>
                    <a:pt x="2151394" y="1277778"/>
                    <a:pt x="2253488" y="1235464"/>
                    <a:pt x="2358877" y="1204541"/>
                  </a:cubicBezTo>
                  <a:cubicBezTo>
                    <a:pt x="2446152" y="1217561"/>
                    <a:pt x="2638815" y="1271268"/>
                    <a:pt x="2658576" y="1154088"/>
                  </a:cubicBezTo>
                  <a:cubicBezTo>
                    <a:pt x="2668457" y="1095499"/>
                    <a:pt x="2638815" y="1062949"/>
                    <a:pt x="2596002" y="1046673"/>
                  </a:cubicBezTo>
                  <a:cubicBezTo>
                    <a:pt x="2566361" y="1027143"/>
                    <a:pt x="2526840" y="1022261"/>
                    <a:pt x="2487320" y="1027143"/>
                  </a:cubicBezTo>
                  <a:cubicBezTo>
                    <a:pt x="2459325" y="1025515"/>
                    <a:pt x="2434625" y="1025515"/>
                    <a:pt x="2413218" y="1025515"/>
                  </a:cubicBezTo>
                  <a:cubicBezTo>
                    <a:pt x="2396751" y="1025515"/>
                    <a:pt x="2388517" y="1040163"/>
                    <a:pt x="2388517" y="1053183"/>
                  </a:cubicBezTo>
                  <a:cubicBezTo>
                    <a:pt x="2358877" y="1066203"/>
                    <a:pt x="2330884" y="1082479"/>
                    <a:pt x="2311123" y="1098753"/>
                  </a:cubicBezTo>
                  <a:cubicBezTo>
                    <a:pt x="2302889" y="1113400"/>
                    <a:pt x="2291362" y="1126421"/>
                    <a:pt x="2274896" y="1131303"/>
                  </a:cubicBezTo>
                  <a:cubicBezTo>
                    <a:pt x="2273249" y="1131303"/>
                    <a:pt x="2271602" y="1131303"/>
                    <a:pt x="2269956" y="1131303"/>
                  </a:cubicBezTo>
                  <a:cubicBezTo>
                    <a:pt x="2202441" y="1183384"/>
                    <a:pt x="2113520" y="1232208"/>
                    <a:pt x="2029537" y="1240345"/>
                  </a:cubicBezTo>
                  <a:cubicBezTo>
                    <a:pt x="2026244" y="1241973"/>
                    <a:pt x="2021304" y="1243601"/>
                    <a:pt x="2018010" y="1246856"/>
                  </a:cubicBezTo>
                  <a:cubicBezTo>
                    <a:pt x="2016364" y="1246856"/>
                    <a:pt x="2014717" y="1246856"/>
                    <a:pt x="2013070" y="1248483"/>
                  </a:cubicBezTo>
                  <a:cubicBezTo>
                    <a:pt x="1955436" y="1269641"/>
                    <a:pt x="1899448" y="1290799"/>
                    <a:pt x="1841814" y="1311956"/>
                  </a:cubicBezTo>
                  <a:cubicBezTo>
                    <a:pt x="1831934" y="1315210"/>
                    <a:pt x="1822054" y="1316839"/>
                    <a:pt x="1812173" y="1318466"/>
                  </a:cubicBezTo>
                  <a:cubicBezTo>
                    <a:pt x="1803940" y="1315210"/>
                    <a:pt x="1794060" y="1316839"/>
                    <a:pt x="1787473" y="1323349"/>
                  </a:cubicBezTo>
                  <a:cubicBezTo>
                    <a:pt x="1784180" y="1323349"/>
                    <a:pt x="1782533" y="1324976"/>
                    <a:pt x="1779239" y="1324976"/>
                  </a:cubicBezTo>
                  <a:cubicBezTo>
                    <a:pt x="1746306" y="1323349"/>
                    <a:pt x="1708432" y="1329859"/>
                    <a:pt x="1677144" y="1329859"/>
                  </a:cubicBezTo>
                  <a:cubicBezTo>
                    <a:pt x="1640917" y="1331486"/>
                    <a:pt x="1606336" y="1331486"/>
                    <a:pt x="1570109" y="1333113"/>
                  </a:cubicBezTo>
                  <a:cubicBezTo>
                    <a:pt x="1566816" y="1329859"/>
                    <a:pt x="1563522" y="1326603"/>
                    <a:pt x="1556936" y="1324976"/>
                  </a:cubicBezTo>
                  <a:cubicBezTo>
                    <a:pt x="1520708" y="1318466"/>
                    <a:pt x="1486127" y="1313583"/>
                    <a:pt x="1449900" y="1307073"/>
                  </a:cubicBezTo>
                  <a:cubicBezTo>
                    <a:pt x="1444959" y="1305446"/>
                    <a:pt x="1440020" y="1307073"/>
                    <a:pt x="1435080" y="1308700"/>
                  </a:cubicBezTo>
                  <a:lnTo>
                    <a:pt x="1428493" y="1307073"/>
                  </a:lnTo>
                  <a:cubicBezTo>
                    <a:pt x="1425200" y="1307073"/>
                    <a:pt x="1423553" y="1307073"/>
                    <a:pt x="1420259" y="1307073"/>
                  </a:cubicBezTo>
                  <a:cubicBezTo>
                    <a:pt x="1418613" y="1302190"/>
                    <a:pt x="1416966" y="1297309"/>
                    <a:pt x="1415319" y="1294053"/>
                  </a:cubicBezTo>
                  <a:cubicBezTo>
                    <a:pt x="1410380" y="1279406"/>
                    <a:pt x="1395558" y="1274523"/>
                    <a:pt x="1384032" y="1277778"/>
                  </a:cubicBezTo>
                  <a:cubicBezTo>
                    <a:pt x="1384032" y="1277778"/>
                    <a:pt x="1382385" y="1276151"/>
                    <a:pt x="1382385" y="1276151"/>
                  </a:cubicBezTo>
                  <a:cubicBezTo>
                    <a:pt x="1234183" y="1186638"/>
                    <a:pt x="1109033" y="1067830"/>
                    <a:pt x="1018465" y="921355"/>
                  </a:cubicBezTo>
                  <a:cubicBezTo>
                    <a:pt x="980592" y="861138"/>
                    <a:pt x="946011" y="797666"/>
                    <a:pt x="901550" y="742331"/>
                  </a:cubicBezTo>
                  <a:cubicBezTo>
                    <a:pt x="898257" y="740702"/>
                    <a:pt x="896610" y="739075"/>
                    <a:pt x="896610" y="735821"/>
                  </a:cubicBezTo>
                  <a:lnTo>
                    <a:pt x="894962" y="734192"/>
                  </a:lnTo>
                  <a:lnTo>
                    <a:pt x="894962" y="734192"/>
                  </a:lnTo>
                  <a:lnTo>
                    <a:pt x="891669" y="730938"/>
                  </a:lnTo>
                  <a:lnTo>
                    <a:pt x="894962" y="734192"/>
                  </a:lnTo>
                  <a:lnTo>
                    <a:pt x="903196" y="726055"/>
                  </a:lnTo>
                  <a:cubicBezTo>
                    <a:pt x="967418" y="730938"/>
                    <a:pt x="1018465" y="778136"/>
                    <a:pt x="1062926" y="826960"/>
                  </a:cubicBezTo>
                  <a:cubicBezTo>
                    <a:pt x="1064573" y="828589"/>
                    <a:pt x="1066219" y="830216"/>
                    <a:pt x="1069513" y="831843"/>
                  </a:cubicBezTo>
                  <a:cubicBezTo>
                    <a:pt x="1092567" y="848117"/>
                    <a:pt x="1109033" y="854628"/>
                    <a:pt x="1109033" y="885550"/>
                  </a:cubicBezTo>
                  <a:cubicBezTo>
                    <a:pt x="1109033" y="887178"/>
                    <a:pt x="1107386" y="888806"/>
                    <a:pt x="1107386" y="890433"/>
                  </a:cubicBezTo>
                  <a:cubicBezTo>
                    <a:pt x="1115620" y="903453"/>
                    <a:pt x="1123854" y="914845"/>
                    <a:pt x="1130441" y="927865"/>
                  </a:cubicBezTo>
                  <a:cubicBezTo>
                    <a:pt x="1165021" y="989711"/>
                    <a:pt x="1202895" y="1103636"/>
                    <a:pt x="1300050" y="1074340"/>
                  </a:cubicBezTo>
                  <a:cubicBezTo>
                    <a:pt x="1364272" y="1054810"/>
                    <a:pt x="1382385" y="979945"/>
                    <a:pt x="1356038" y="924611"/>
                  </a:cubicBezTo>
                  <a:cubicBezTo>
                    <a:pt x="1328045" y="866020"/>
                    <a:pt x="1270410" y="839980"/>
                    <a:pt x="1212776" y="818823"/>
                  </a:cubicBezTo>
                  <a:cubicBezTo>
                    <a:pt x="1193015" y="818823"/>
                    <a:pt x="1173255" y="818823"/>
                    <a:pt x="1153494" y="818823"/>
                  </a:cubicBezTo>
                  <a:cubicBezTo>
                    <a:pt x="1143614" y="818823"/>
                    <a:pt x="1141967" y="805803"/>
                    <a:pt x="1148554" y="800920"/>
                  </a:cubicBezTo>
                  <a:cubicBezTo>
                    <a:pt x="1137028" y="796038"/>
                    <a:pt x="1128794" y="789528"/>
                    <a:pt x="1122208" y="779763"/>
                  </a:cubicBezTo>
                  <a:cubicBezTo>
                    <a:pt x="1110680" y="773253"/>
                    <a:pt x="1097506" y="766743"/>
                    <a:pt x="1087626" y="758605"/>
                  </a:cubicBezTo>
                  <a:cubicBezTo>
                    <a:pt x="1077747" y="752095"/>
                    <a:pt x="1067866" y="753723"/>
                    <a:pt x="1059632" y="760233"/>
                  </a:cubicBezTo>
                  <a:cubicBezTo>
                    <a:pt x="1025052" y="729311"/>
                    <a:pt x="985531" y="701644"/>
                    <a:pt x="942718" y="680485"/>
                  </a:cubicBezTo>
                  <a:cubicBezTo>
                    <a:pt x="1130441" y="659328"/>
                    <a:pt x="1318164" y="646308"/>
                    <a:pt x="1504242" y="686995"/>
                  </a:cubicBezTo>
                  <a:cubicBezTo>
                    <a:pt x="1533882" y="711408"/>
                    <a:pt x="1561875" y="735821"/>
                    <a:pt x="1586575" y="761861"/>
                  </a:cubicBezTo>
                  <a:cubicBezTo>
                    <a:pt x="1584929" y="765115"/>
                    <a:pt x="1584929" y="768371"/>
                    <a:pt x="1584929" y="771626"/>
                  </a:cubicBezTo>
                  <a:cubicBezTo>
                    <a:pt x="1599749" y="774881"/>
                    <a:pt x="1612924" y="786273"/>
                    <a:pt x="1622803" y="796038"/>
                  </a:cubicBezTo>
                  <a:cubicBezTo>
                    <a:pt x="1640917" y="813940"/>
                    <a:pt x="1657384" y="835099"/>
                    <a:pt x="1667264" y="857883"/>
                  </a:cubicBezTo>
                  <a:cubicBezTo>
                    <a:pt x="1668910" y="862766"/>
                    <a:pt x="1667264" y="867648"/>
                    <a:pt x="1663971" y="869276"/>
                  </a:cubicBezTo>
                  <a:cubicBezTo>
                    <a:pt x="1672204" y="887178"/>
                    <a:pt x="1680438" y="905081"/>
                    <a:pt x="1685378" y="924611"/>
                  </a:cubicBezTo>
                  <a:cubicBezTo>
                    <a:pt x="1708432" y="1002731"/>
                    <a:pt x="1723252" y="1090616"/>
                    <a:pt x="1805587" y="1131303"/>
                  </a:cubicBezTo>
                  <a:cubicBezTo>
                    <a:pt x="1858281" y="1157343"/>
                    <a:pt x="1929089" y="1145951"/>
                    <a:pt x="1957082" y="1090616"/>
                  </a:cubicBezTo>
                  <a:cubicBezTo>
                    <a:pt x="1958730" y="1087360"/>
                    <a:pt x="1960376" y="1082479"/>
                    <a:pt x="1962023" y="1079223"/>
                  </a:cubicBezTo>
                  <a:cubicBezTo>
                    <a:pt x="1970256" y="1085733"/>
                    <a:pt x="1978490" y="1088989"/>
                    <a:pt x="1986724" y="1093870"/>
                  </a:cubicBezTo>
                  <a:cubicBezTo>
                    <a:pt x="2019658" y="1106890"/>
                    <a:pt x="2050945" y="1095499"/>
                    <a:pt x="2067412" y="1069459"/>
                  </a:cubicBezTo>
                  <a:cubicBezTo>
                    <a:pt x="2069059" y="1067830"/>
                    <a:pt x="2069059" y="1066203"/>
                    <a:pt x="2070705" y="1064576"/>
                  </a:cubicBezTo>
                  <a:cubicBezTo>
                    <a:pt x="2075645" y="1056439"/>
                    <a:pt x="2077292" y="1048300"/>
                    <a:pt x="2078938" y="1040163"/>
                  </a:cubicBezTo>
                  <a:cubicBezTo>
                    <a:pt x="2088818" y="976691"/>
                    <a:pt x="2027891" y="914845"/>
                    <a:pt x="1980136" y="880668"/>
                  </a:cubicBezTo>
                  <a:cubicBezTo>
                    <a:pt x="1960376" y="866020"/>
                    <a:pt x="1938969" y="853000"/>
                    <a:pt x="1917562" y="839980"/>
                  </a:cubicBezTo>
                  <a:cubicBezTo>
                    <a:pt x="1869808" y="838353"/>
                    <a:pt x="1797353" y="822079"/>
                    <a:pt x="1785826" y="771626"/>
                  </a:cubicBezTo>
                  <a:cubicBezTo>
                    <a:pt x="1785826" y="771626"/>
                    <a:pt x="1785826" y="769998"/>
                    <a:pt x="1785826" y="769998"/>
                  </a:cubicBezTo>
                  <a:cubicBezTo>
                    <a:pt x="1757833" y="756978"/>
                    <a:pt x="1729838" y="742331"/>
                    <a:pt x="1703491" y="729311"/>
                  </a:cubicBezTo>
                  <a:cubicBezTo>
                    <a:pt x="1701845" y="729311"/>
                    <a:pt x="1701845" y="727682"/>
                    <a:pt x="1700198" y="727682"/>
                  </a:cubicBezTo>
                  <a:cubicBezTo>
                    <a:pt x="1815466" y="713035"/>
                    <a:pt x="1925796" y="743958"/>
                    <a:pt x="2021304" y="813940"/>
                  </a:cubicBezTo>
                  <a:cubicBezTo>
                    <a:pt x="2069059" y="849746"/>
                    <a:pt x="2133280" y="898571"/>
                    <a:pt x="2185973" y="839980"/>
                  </a:cubicBezTo>
                  <a:cubicBezTo>
                    <a:pt x="2225495" y="796038"/>
                    <a:pt x="2209027" y="729311"/>
                    <a:pt x="2164566" y="696761"/>
                  </a:cubicBezTo>
                  <a:cubicBezTo>
                    <a:pt x="2100345" y="649563"/>
                    <a:pt x="2018010" y="675603"/>
                    <a:pt x="1952143" y="703271"/>
                  </a:cubicBezTo>
                  <a:cubicBezTo>
                    <a:pt x="1917562" y="685368"/>
                    <a:pt x="1882981" y="670721"/>
                    <a:pt x="1846754" y="659328"/>
                  </a:cubicBezTo>
                  <a:cubicBezTo>
                    <a:pt x="1845108" y="660955"/>
                    <a:pt x="1843461" y="662583"/>
                    <a:pt x="1840168" y="662583"/>
                  </a:cubicBezTo>
                  <a:cubicBezTo>
                    <a:pt x="1818761" y="662583"/>
                    <a:pt x="1799000" y="654445"/>
                    <a:pt x="1779239" y="647935"/>
                  </a:cubicBezTo>
                  <a:cubicBezTo>
                    <a:pt x="1769360" y="647935"/>
                    <a:pt x="1761126" y="646308"/>
                    <a:pt x="1751245" y="646308"/>
                  </a:cubicBezTo>
                  <a:cubicBezTo>
                    <a:pt x="1700198" y="643053"/>
                    <a:pt x="1649150" y="638170"/>
                    <a:pt x="1599749" y="646308"/>
                  </a:cubicBezTo>
                  <a:cubicBezTo>
                    <a:pt x="1588222" y="647935"/>
                    <a:pt x="1583283" y="631660"/>
                    <a:pt x="1594809" y="628406"/>
                  </a:cubicBezTo>
                  <a:cubicBezTo>
                    <a:pt x="1598103" y="628406"/>
                    <a:pt x="1599749" y="626778"/>
                    <a:pt x="1603043" y="626778"/>
                  </a:cubicBezTo>
                  <a:cubicBezTo>
                    <a:pt x="1599749" y="626778"/>
                    <a:pt x="1594809" y="626778"/>
                    <a:pt x="1591516" y="626778"/>
                  </a:cubicBezTo>
                  <a:cubicBezTo>
                    <a:pt x="1631037" y="553540"/>
                    <a:pt x="1688671" y="493323"/>
                    <a:pt x="1757833" y="452635"/>
                  </a:cubicBezTo>
                  <a:cubicBezTo>
                    <a:pt x="1805587" y="413575"/>
                    <a:pt x="1876394" y="381025"/>
                    <a:pt x="1940616" y="387535"/>
                  </a:cubicBezTo>
                  <a:cubicBezTo>
                    <a:pt x="1948850" y="385908"/>
                    <a:pt x="1957082" y="385908"/>
                    <a:pt x="1965316" y="384280"/>
                  </a:cubicBezTo>
                  <a:cubicBezTo>
                    <a:pt x="2008130" y="381025"/>
                    <a:pt x="2072352" y="364750"/>
                    <a:pt x="2105286" y="333827"/>
                  </a:cubicBezTo>
                  <a:cubicBezTo>
                    <a:pt x="2110226" y="332200"/>
                    <a:pt x="2115166" y="328946"/>
                    <a:pt x="2118460" y="324063"/>
                  </a:cubicBezTo>
                  <a:cubicBezTo>
                    <a:pt x="2133280" y="299650"/>
                    <a:pt x="2134926" y="278493"/>
                    <a:pt x="2125046" y="257335"/>
                  </a:cubicBezTo>
                  <a:cubicBezTo>
                    <a:pt x="2120106" y="231295"/>
                    <a:pt x="2105286" y="208511"/>
                    <a:pt x="2077292" y="193862"/>
                  </a:cubicBezTo>
                  <a:cubicBezTo>
                    <a:pt x="2022951" y="166195"/>
                    <a:pt x="1971902" y="202001"/>
                    <a:pt x="1929089" y="232922"/>
                  </a:cubicBezTo>
                  <a:cubicBezTo>
                    <a:pt x="1907682" y="247570"/>
                    <a:pt x="1887922" y="263845"/>
                    <a:pt x="1866515" y="278493"/>
                  </a:cubicBezTo>
                  <a:cubicBezTo>
                    <a:pt x="1859928" y="288258"/>
                    <a:pt x="1851694" y="296395"/>
                    <a:pt x="1845108" y="304533"/>
                  </a:cubicBezTo>
                  <a:cubicBezTo>
                    <a:pt x="1845108" y="306160"/>
                    <a:pt x="1845108" y="307788"/>
                    <a:pt x="1845108" y="309416"/>
                  </a:cubicBezTo>
                  <a:cubicBezTo>
                    <a:pt x="1838520" y="328946"/>
                    <a:pt x="1813820" y="341966"/>
                    <a:pt x="1797353" y="353357"/>
                  </a:cubicBezTo>
                  <a:cubicBezTo>
                    <a:pt x="1774299" y="368006"/>
                    <a:pt x="1747953" y="381025"/>
                    <a:pt x="1724898" y="395673"/>
                  </a:cubicBezTo>
                  <a:cubicBezTo>
                    <a:pt x="1654091" y="459145"/>
                    <a:pt x="1588222" y="525873"/>
                    <a:pt x="1525648" y="595856"/>
                  </a:cubicBezTo>
                  <a:cubicBezTo>
                    <a:pt x="1512474" y="610503"/>
                    <a:pt x="1520708" y="628406"/>
                    <a:pt x="1533882" y="634916"/>
                  </a:cubicBezTo>
                  <a:cubicBezTo>
                    <a:pt x="1533882" y="634916"/>
                    <a:pt x="1533882" y="636543"/>
                    <a:pt x="1533882" y="636543"/>
                  </a:cubicBezTo>
                  <a:cubicBezTo>
                    <a:pt x="1527294" y="633288"/>
                    <a:pt x="1520708" y="630033"/>
                    <a:pt x="1514121" y="626778"/>
                  </a:cubicBezTo>
                  <a:cubicBezTo>
                    <a:pt x="1509181" y="623523"/>
                    <a:pt x="1502594" y="623523"/>
                    <a:pt x="1497654" y="625150"/>
                  </a:cubicBezTo>
                  <a:cubicBezTo>
                    <a:pt x="1263823" y="535638"/>
                    <a:pt x="1006938" y="659328"/>
                    <a:pt x="771460" y="569816"/>
                  </a:cubicBezTo>
                  <a:cubicBezTo>
                    <a:pt x="768167" y="568188"/>
                    <a:pt x="766521" y="568188"/>
                    <a:pt x="763227" y="568188"/>
                  </a:cubicBezTo>
                  <a:cubicBezTo>
                    <a:pt x="748407" y="555168"/>
                    <a:pt x="733587" y="542148"/>
                    <a:pt x="718766" y="527500"/>
                  </a:cubicBezTo>
                  <a:cubicBezTo>
                    <a:pt x="717120" y="525873"/>
                    <a:pt x="715472" y="524245"/>
                    <a:pt x="712179" y="524245"/>
                  </a:cubicBezTo>
                  <a:cubicBezTo>
                    <a:pt x="708886" y="520990"/>
                    <a:pt x="703945" y="517735"/>
                    <a:pt x="700652" y="514480"/>
                  </a:cubicBezTo>
                  <a:cubicBezTo>
                    <a:pt x="697359" y="512853"/>
                    <a:pt x="695713" y="511225"/>
                    <a:pt x="692420" y="509598"/>
                  </a:cubicBezTo>
                  <a:cubicBezTo>
                    <a:pt x="674305" y="483558"/>
                    <a:pt x="652898" y="459145"/>
                    <a:pt x="628198" y="437988"/>
                  </a:cubicBezTo>
                  <a:cubicBezTo>
                    <a:pt x="628198" y="437988"/>
                    <a:pt x="628198" y="436361"/>
                    <a:pt x="628198" y="436361"/>
                  </a:cubicBezTo>
                  <a:cubicBezTo>
                    <a:pt x="631491" y="434733"/>
                    <a:pt x="636431" y="433105"/>
                    <a:pt x="639725" y="429851"/>
                  </a:cubicBezTo>
                  <a:cubicBezTo>
                    <a:pt x="643018" y="426595"/>
                    <a:pt x="646312" y="423341"/>
                    <a:pt x="649605" y="420085"/>
                  </a:cubicBezTo>
                  <a:cubicBezTo>
                    <a:pt x="652898" y="421713"/>
                    <a:pt x="657839" y="421713"/>
                    <a:pt x="662778" y="420085"/>
                  </a:cubicBezTo>
                  <a:cubicBezTo>
                    <a:pt x="703945" y="405438"/>
                    <a:pt x="740174" y="387535"/>
                    <a:pt x="776400" y="361496"/>
                  </a:cubicBezTo>
                  <a:cubicBezTo>
                    <a:pt x="781341" y="363123"/>
                    <a:pt x="786280" y="364750"/>
                    <a:pt x="792868" y="361496"/>
                  </a:cubicBezTo>
                  <a:cubicBezTo>
                    <a:pt x="829095" y="350103"/>
                    <a:pt x="866969" y="337083"/>
                    <a:pt x="903196" y="325690"/>
                  </a:cubicBezTo>
                  <a:cubicBezTo>
                    <a:pt x="908136" y="328946"/>
                    <a:pt x="913077" y="332200"/>
                    <a:pt x="919664" y="332200"/>
                  </a:cubicBezTo>
                  <a:cubicBezTo>
                    <a:pt x="990471" y="335456"/>
                    <a:pt x="1064573" y="387535"/>
                    <a:pt x="1135380" y="354986"/>
                  </a:cubicBezTo>
                  <a:cubicBezTo>
                    <a:pt x="1179841" y="335456"/>
                    <a:pt x="1201249" y="291513"/>
                    <a:pt x="1188075" y="244315"/>
                  </a:cubicBezTo>
                  <a:cubicBezTo>
                    <a:pt x="1173255" y="192235"/>
                    <a:pt x="1123854" y="158058"/>
                    <a:pt x="1071159" y="153175"/>
                  </a:cubicBezTo>
                  <a:cubicBezTo>
                    <a:pt x="1043166" y="149920"/>
                    <a:pt x="1013525" y="154803"/>
                    <a:pt x="987178" y="167823"/>
                  </a:cubicBezTo>
                  <a:cubicBezTo>
                    <a:pt x="954244" y="184098"/>
                    <a:pt x="918016" y="237805"/>
                    <a:pt x="878496" y="249198"/>
                  </a:cubicBezTo>
                  <a:cubicBezTo>
                    <a:pt x="866969" y="249198"/>
                    <a:pt x="853795" y="247570"/>
                    <a:pt x="842268" y="247570"/>
                  </a:cubicBezTo>
                  <a:cubicBezTo>
                    <a:pt x="830742" y="247570"/>
                    <a:pt x="824154" y="252452"/>
                    <a:pt x="820861" y="260590"/>
                  </a:cubicBezTo>
                  <a:cubicBezTo>
                    <a:pt x="814275" y="262218"/>
                    <a:pt x="807688" y="262218"/>
                    <a:pt x="801100" y="263845"/>
                  </a:cubicBezTo>
                  <a:cubicBezTo>
                    <a:pt x="794514" y="258963"/>
                    <a:pt x="784634" y="257335"/>
                    <a:pt x="774754" y="260590"/>
                  </a:cubicBezTo>
                  <a:cubicBezTo>
                    <a:pt x="758287" y="268728"/>
                    <a:pt x="740174" y="275238"/>
                    <a:pt x="723706" y="283375"/>
                  </a:cubicBezTo>
                  <a:cubicBezTo>
                    <a:pt x="722060" y="283375"/>
                    <a:pt x="718766" y="285003"/>
                    <a:pt x="717120" y="285003"/>
                  </a:cubicBezTo>
                  <a:cubicBezTo>
                    <a:pt x="680893" y="301278"/>
                    <a:pt x="644664" y="315926"/>
                    <a:pt x="608437" y="332200"/>
                  </a:cubicBezTo>
                  <a:cubicBezTo>
                    <a:pt x="600204" y="335456"/>
                    <a:pt x="596910" y="341966"/>
                    <a:pt x="596910" y="350103"/>
                  </a:cubicBezTo>
                  <a:cubicBezTo>
                    <a:pt x="591970" y="353357"/>
                    <a:pt x="587031" y="356613"/>
                    <a:pt x="583737" y="358240"/>
                  </a:cubicBezTo>
                  <a:cubicBezTo>
                    <a:pt x="580443" y="359867"/>
                    <a:pt x="577150" y="363123"/>
                    <a:pt x="575504" y="366377"/>
                  </a:cubicBezTo>
                  <a:cubicBezTo>
                    <a:pt x="573856" y="366377"/>
                    <a:pt x="573856" y="368006"/>
                    <a:pt x="572210" y="368006"/>
                  </a:cubicBezTo>
                  <a:cubicBezTo>
                    <a:pt x="572210" y="368006"/>
                    <a:pt x="572210" y="368006"/>
                    <a:pt x="570563" y="369633"/>
                  </a:cubicBezTo>
                  <a:cubicBezTo>
                    <a:pt x="481642" y="293140"/>
                    <a:pt x="386133" y="226412"/>
                    <a:pt x="284038" y="167823"/>
                  </a:cubicBezTo>
                  <a:cubicBezTo>
                    <a:pt x="275805" y="162940"/>
                    <a:pt x="269218" y="162940"/>
                    <a:pt x="262630" y="166195"/>
                  </a:cubicBezTo>
                  <a:cubicBezTo>
                    <a:pt x="260984" y="164568"/>
                    <a:pt x="259337" y="162940"/>
                    <a:pt x="257691" y="161313"/>
                  </a:cubicBezTo>
                  <a:cubicBezTo>
                    <a:pt x="242871" y="145038"/>
                    <a:pt x="226403" y="127135"/>
                    <a:pt x="208290" y="112487"/>
                  </a:cubicBezTo>
                  <a:cubicBezTo>
                    <a:pt x="203349" y="109233"/>
                    <a:pt x="198410" y="105977"/>
                    <a:pt x="193470" y="105977"/>
                  </a:cubicBezTo>
                  <a:cubicBezTo>
                    <a:pt x="170416" y="86447"/>
                    <a:pt x="149009" y="66917"/>
                    <a:pt x="125955" y="49015"/>
                  </a:cubicBezTo>
                  <a:cubicBezTo>
                    <a:pt x="117721" y="42505"/>
                    <a:pt x="107842" y="40878"/>
                    <a:pt x="99608" y="44133"/>
                  </a:cubicBezTo>
                  <a:close/>
                </a:path>
              </a:pathLst>
            </a:custGeom>
            <a:solidFill>
              <a:srgbClr val="A2BA8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4" name="任意多边形: 形状 23"/>
            <p:cNvSpPr/>
            <p:nvPr/>
          </p:nvSpPr>
          <p:spPr>
            <a:xfrm flipH="1">
              <a:off x="11070358" y="710768"/>
              <a:ext cx="237297" cy="160386"/>
            </a:xfrm>
            <a:custGeom>
              <a:avLst/>
              <a:gdLst>
                <a:gd name="connsiteX0" fmla="*/ 738 w 237297"/>
                <a:gd name="connsiteY0" fmla="*/ 639 h 160386"/>
                <a:gd name="connsiteX1" fmla="*/ 15558 w 237297"/>
                <a:gd name="connsiteY1" fmla="*/ 15286 h 160386"/>
                <a:gd name="connsiteX2" fmla="*/ 51785 w 237297"/>
                <a:gd name="connsiteY2" fmla="*/ 33189 h 160386"/>
                <a:gd name="connsiteX3" fmla="*/ 68252 w 237297"/>
                <a:gd name="connsiteY3" fmla="*/ 42954 h 160386"/>
                <a:gd name="connsiteX4" fmla="*/ 88013 w 237297"/>
                <a:gd name="connsiteY4" fmla="*/ 51091 h 160386"/>
                <a:gd name="connsiteX5" fmla="*/ 127533 w 237297"/>
                <a:gd name="connsiteY5" fmla="*/ 78758 h 160386"/>
                <a:gd name="connsiteX6" fmla="*/ 148940 w 237297"/>
                <a:gd name="connsiteY6" fmla="*/ 90151 h 160386"/>
                <a:gd name="connsiteX7" fmla="*/ 167054 w 237297"/>
                <a:gd name="connsiteY7" fmla="*/ 104799 h 160386"/>
                <a:gd name="connsiteX8" fmla="*/ 198341 w 237297"/>
                <a:gd name="connsiteY8" fmla="*/ 132466 h 160386"/>
                <a:gd name="connsiteX9" fmla="*/ 229629 w 237297"/>
                <a:gd name="connsiteY9" fmla="*/ 158506 h 160386"/>
                <a:gd name="connsiteX10" fmla="*/ 236216 w 237297"/>
                <a:gd name="connsiteY10" fmla="*/ 158506 h 160386"/>
                <a:gd name="connsiteX11" fmla="*/ 234569 w 237297"/>
                <a:gd name="connsiteY11" fmla="*/ 151996 h 160386"/>
                <a:gd name="connsiteX12" fmla="*/ 206575 w 237297"/>
                <a:gd name="connsiteY12" fmla="*/ 122701 h 160386"/>
                <a:gd name="connsiteX13" fmla="*/ 176935 w 237297"/>
                <a:gd name="connsiteY13" fmla="*/ 93407 h 160386"/>
                <a:gd name="connsiteX14" fmla="*/ 157174 w 237297"/>
                <a:gd name="connsiteY14" fmla="*/ 78758 h 160386"/>
                <a:gd name="connsiteX15" fmla="*/ 139060 w 237297"/>
                <a:gd name="connsiteY15" fmla="*/ 62484 h 160386"/>
                <a:gd name="connsiteX16" fmla="*/ 96246 w 237297"/>
                <a:gd name="connsiteY16" fmla="*/ 38071 h 160386"/>
                <a:gd name="connsiteX17" fmla="*/ 76485 w 237297"/>
                <a:gd name="connsiteY17" fmla="*/ 28306 h 160386"/>
                <a:gd name="connsiteX18" fmla="*/ 60019 w 237297"/>
                <a:gd name="connsiteY18" fmla="*/ 16914 h 160386"/>
                <a:gd name="connsiteX19" fmla="*/ 20498 w 237297"/>
                <a:gd name="connsiteY19" fmla="*/ 3893 h 160386"/>
                <a:gd name="connsiteX20" fmla="*/ 738 w 237297"/>
                <a:gd name="connsiteY20" fmla="*/ 639 h 16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7297" h="160386">
                  <a:moveTo>
                    <a:pt x="738" y="639"/>
                  </a:moveTo>
                  <a:cubicBezTo>
                    <a:pt x="-2556" y="3893"/>
                    <a:pt x="5678" y="10403"/>
                    <a:pt x="15558" y="15286"/>
                  </a:cubicBezTo>
                  <a:cubicBezTo>
                    <a:pt x="33671" y="23424"/>
                    <a:pt x="30378" y="21796"/>
                    <a:pt x="51785" y="33189"/>
                  </a:cubicBezTo>
                  <a:cubicBezTo>
                    <a:pt x="56725" y="36444"/>
                    <a:pt x="61666" y="39699"/>
                    <a:pt x="68252" y="42954"/>
                  </a:cubicBezTo>
                  <a:cubicBezTo>
                    <a:pt x="74839" y="46208"/>
                    <a:pt x="81425" y="47837"/>
                    <a:pt x="88013" y="51091"/>
                  </a:cubicBezTo>
                  <a:cubicBezTo>
                    <a:pt x="101186" y="59228"/>
                    <a:pt x="114359" y="68994"/>
                    <a:pt x="127533" y="78758"/>
                  </a:cubicBezTo>
                  <a:cubicBezTo>
                    <a:pt x="134120" y="83641"/>
                    <a:pt x="142354" y="85268"/>
                    <a:pt x="148940" y="90151"/>
                  </a:cubicBezTo>
                  <a:cubicBezTo>
                    <a:pt x="155527" y="95034"/>
                    <a:pt x="162114" y="99917"/>
                    <a:pt x="167054" y="104799"/>
                  </a:cubicBezTo>
                  <a:cubicBezTo>
                    <a:pt x="178581" y="114564"/>
                    <a:pt x="190108" y="124329"/>
                    <a:pt x="198341" y="132466"/>
                  </a:cubicBezTo>
                  <a:cubicBezTo>
                    <a:pt x="216455" y="148742"/>
                    <a:pt x="214808" y="145486"/>
                    <a:pt x="229629" y="158506"/>
                  </a:cubicBezTo>
                  <a:cubicBezTo>
                    <a:pt x="232922" y="161762"/>
                    <a:pt x="234569" y="160135"/>
                    <a:pt x="236216" y="158506"/>
                  </a:cubicBezTo>
                  <a:cubicBezTo>
                    <a:pt x="237863" y="158506"/>
                    <a:pt x="237863" y="156879"/>
                    <a:pt x="234569" y="151996"/>
                  </a:cubicBezTo>
                  <a:cubicBezTo>
                    <a:pt x="221395" y="135722"/>
                    <a:pt x="223041" y="138976"/>
                    <a:pt x="206575" y="122701"/>
                  </a:cubicBezTo>
                  <a:cubicBezTo>
                    <a:pt x="198341" y="114564"/>
                    <a:pt x="188462" y="103171"/>
                    <a:pt x="176935" y="93407"/>
                  </a:cubicBezTo>
                  <a:cubicBezTo>
                    <a:pt x="170348" y="88524"/>
                    <a:pt x="163761" y="83641"/>
                    <a:pt x="157174" y="78758"/>
                  </a:cubicBezTo>
                  <a:cubicBezTo>
                    <a:pt x="150587" y="73877"/>
                    <a:pt x="145647" y="67367"/>
                    <a:pt x="139060" y="62484"/>
                  </a:cubicBezTo>
                  <a:cubicBezTo>
                    <a:pt x="125886" y="52718"/>
                    <a:pt x="109420" y="44581"/>
                    <a:pt x="96246" y="38071"/>
                  </a:cubicBezTo>
                  <a:cubicBezTo>
                    <a:pt x="89659" y="34816"/>
                    <a:pt x="83073" y="31561"/>
                    <a:pt x="76485" y="28306"/>
                  </a:cubicBezTo>
                  <a:cubicBezTo>
                    <a:pt x="69899" y="25051"/>
                    <a:pt x="64959" y="20169"/>
                    <a:pt x="60019" y="16914"/>
                  </a:cubicBezTo>
                  <a:cubicBezTo>
                    <a:pt x="36965" y="7149"/>
                    <a:pt x="40258" y="10403"/>
                    <a:pt x="20498" y="3893"/>
                  </a:cubicBezTo>
                  <a:cubicBezTo>
                    <a:pt x="12265" y="639"/>
                    <a:pt x="4031" y="-989"/>
                    <a:pt x="738" y="639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5" name="任意多边形: 形状 24"/>
            <p:cNvSpPr/>
            <p:nvPr/>
          </p:nvSpPr>
          <p:spPr>
            <a:xfrm flipH="1">
              <a:off x="11047095" y="674928"/>
              <a:ext cx="206467" cy="144217"/>
            </a:xfrm>
            <a:custGeom>
              <a:avLst/>
              <a:gdLst>
                <a:gd name="connsiteX0" fmla="*/ 5925 w 206467"/>
                <a:gd name="connsiteY0" fmla="*/ 674 h 144217"/>
                <a:gd name="connsiteX1" fmla="*/ 985 w 206467"/>
                <a:gd name="connsiteY1" fmla="*/ 2302 h 144217"/>
                <a:gd name="connsiteX2" fmla="*/ 4278 w 206467"/>
                <a:gd name="connsiteY2" fmla="*/ 7184 h 144217"/>
                <a:gd name="connsiteX3" fmla="*/ 35566 w 206467"/>
                <a:gd name="connsiteY3" fmla="*/ 25087 h 144217"/>
                <a:gd name="connsiteX4" fmla="*/ 65206 w 206467"/>
                <a:gd name="connsiteY4" fmla="*/ 46244 h 144217"/>
                <a:gd name="connsiteX5" fmla="*/ 83320 w 206467"/>
                <a:gd name="connsiteY5" fmla="*/ 56009 h 144217"/>
                <a:gd name="connsiteX6" fmla="*/ 99787 w 206467"/>
                <a:gd name="connsiteY6" fmla="*/ 70656 h 144217"/>
                <a:gd name="connsiteX7" fmla="*/ 134368 w 206467"/>
                <a:gd name="connsiteY7" fmla="*/ 93442 h 144217"/>
                <a:gd name="connsiteX8" fmla="*/ 149189 w 206467"/>
                <a:gd name="connsiteY8" fmla="*/ 104835 h 144217"/>
                <a:gd name="connsiteX9" fmla="*/ 160714 w 206467"/>
                <a:gd name="connsiteY9" fmla="*/ 117855 h 144217"/>
                <a:gd name="connsiteX10" fmla="*/ 190356 w 206467"/>
                <a:gd name="connsiteY10" fmla="*/ 137384 h 144217"/>
                <a:gd name="connsiteX11" fmla="*/ 205175 w 206467"/>
                <a:gd name="connsiteY11" fmla="*/ 143894 h 144217"/>
                <a:gd name="connsiteX12" fmla="*/ 198589 w 206467"/>
                <a:gd name="connsiteY12" fmla="*/ 127619 h 144217"/>
                <a:gd name="connsiteX13" fmla="*/ 172241 w 206467"/>
                <a:gd name="connsiteY13" fmla="*/ 103206 h 144217"/>
                <a:gd name="connsiteX14" fmla="*/ 159068 w 206467"/>
                <a:gd name="connsiteY14" fmla="*/ 90186 h 144217"/>
                <a:gd name="connsiteX15" fmla="*/ 142601 w 206467"/>
                <a:gd name="connsiteY15" fmla="*/ 80422 h 144217"/>
                <a:gd name="connsiteX16" fmla="*/ 109667 w 206467"/>
                <a:gd name="connsiteY16" fmla="*/ 54382 h 144217"/>
                <a:gd name="connsiteX17" fmla="*/ 89906 w 206467"/>
                <a:gd name="connsiteY17" fmla="*/ 44617 h 144217"/>
                <a:gd name="connsiteX18" fmla="*/ 71793 w 206467"/>
                <a:gd name="connsiteY18" fmla="*/ 33224 h 144217"/>
                <a:gd name="connsiteX19" fmla="*/ 38859 w 206467"/>
                <a:gd name="connsiteY19" fmla="*/ 15322 h 144217"/>
                <a:gd name="connsiteX20" fmla="*/ 5925 w 206467"/>
                <a:gd name="connsiteY20" fmla="*/ 674 h 144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6467" h="144217">
                  <a:moveTo>
                    <a:pt x="5925" y="674"/>
                  </a:moveTo>
                  <a:cubicBezTo>
                    <a:pt x="2632" y="-953"/>
                    <a:pt x="2632" y="674"/>
                    <a:pt x="985" y="2302"/>
                  </a:cubicBezTo>
                  <a:cubicBezTo>
                    <a:pt x="-662" y="3929"/>
                    <a:pt x="-662" y="5557"/>
                    <a:pt x="4278" y="7184"/>
                  </a:cubicBezTo>
                  <a:cubicBezTo>
                    <a:pt x="19098" y="16949"/>
                    <a:pt x="17452" y="13694"/>
                    <a:pt x="35566" y="25087"/>
                  </a:cubicBezTo>
                  <a:cubicBezTo>
                    <a:pt x="45446" y="29969"/>
                    <a:pt x="53679" y="38107"/>
                    <a:pt x="65206" y="46244"/>
                  </a:cubicBezTo>
                  <a:cubicBezTo>
                    <a:pt x="70147" y="49499"/>
                    <a:pt x="76733" y="52754"/>
                    <a:pt x="83320" y="56009"/>
                  </a:cubicBezTo>
                  <a:cubicBezTo>
                    <a:pt x="89906" y="59264"/>
                    <a:pt x="93200" y="65775"/>
                    <a:pt x="99787" y="70656"/>
                  </a:cubicBezTo>
                  <a:cubicBezTo>
                    <a:pt x="111314" y="78795"/>
                    <a:pt x="124487" y="85305"/>
                    <a:pt x="134368" y="93442"/>
                  </a:cubicBezTo>
                  <a:cubicBezTo>
                    <a:pt x="139308" y="96696"/>
                    <a:pt x="144248" y="99952"/>
                    <a:pt x="149189" y="104835"/>
                  </a:cubicBezTo>
                  <a:cubicBezTo>
                    <a:pt x="154128" y="108089"/>
                    <a:pt x="157421" y="114599"/>
                    <a:pt x="160714" y="117855"/>
                  </a:cubicBezTo>
                  <a:cubicBezTo>
                    <a:pt x="177182" y="130873"/>
                    <a:pt x="175536" y="125992"/>
                    <a:pt x="190356" y="137384"/>
                  </a:cubicBezTo>
                  <a:cubicBezTo>
                    <a:pt x="195295" y="140639"/>
                    <a:pt x="201882" y="145522"/>
                    <a:pt x="205175" y="143894"/>
                  </a:cubicBezTo>
                  <a:cubicBezTo>
                    <a:pt x="208470" y="142266"/>
                    <a:pt x="205175" y="134129"/>
                    <a:pt x="198589" y="127619"/>
                  </a:cubicBezTo>
                  <a:cubicBezTo>
                    <a:pt x="185416" y="114599"/>
                    <a:pt x="188709" y="117855"/>
                    <a:pt x="172241" y="103206"/>
                  </a:cubicBezTo>
                  <a:cubicBezTo>
                    <a:pt x="168948" y="99952"/>
                    <a:pt x="164008" y="95069"/>
                    <a:pt x="159068" y="90186"/>
                  </a:cubicBezTo>
                  <a:cubicBezTo>
                    <a:pt x="154128" y="86932"/>
                    <a:pt x="147541" y="83676"/>
                    <a:pt x="142601" y="80422"/>
                  </a:cubicBezTo>
                  <a:cubicBezTo>
                    <a:pt x="131074" y="72284"/>
                    <a:pt x="121194" y="62519"/>
                    <a:pt x="109667" y="54382"/>
                  </a:cubicBezTo>
                  <a:cubicBezTo>
                    <a:pt x="103081" y="51127"/>
                    <a:pt x="96493" y="47872"/>
                    <a:pt x="89906" y="44617"/>
                  </a:cubicBezTo>
                  <a:cubicBezTo>
                    <a:pt x="83320" y="41362"/>
                    <a:pt x="78379" y="36479"/>
                    <a:pt x="71793" y="33224"/>
                  </a:cubicBezTo>
                  <a:cubicBezTo>
                    <a:pt x="60266" y="26714"/>
                    <a:pt x="48739" y="20204"/>
                    <a:pt x="38859" y="15322"/>
                  </a:cubicBezTo>
                  <a:cubicBezTo>
                    <a:pt x="19098" y="5557"/>
                    <a:pt x="22392" y="7184"/>
                    <a:pt x="5925" y="67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6" name="任意多边形: 形状 25"/>
            <p:cNvSpPr/>
            <p:nvPr/>
          </p:nvSpPr>
          <p:spPr>
            <a:xfrm flipH="1">
              <a:off x="10812513" y="815420"/>
              <a:ext cx="272355" cy="278449"/>
            </a:xfrm>
            <a:custGeom>
              <a:avLst/>
              <a:gdLst>
                <a:gd name="connsiteX0" fmla="*/ 55419 w 272355"/>
                <a:gd name="connsiteY0" fmla="*/ 147 h 278449"/>
                <a:gd name="connsiteX1" fmla="*/ 36482 w 272355"/>
                <a:gd name="connsiteY1" fmla="*/ 3402 h 278449"/>
                <a:gd name="connsiteX2" fmla="*/ 87529 w 272355"/>
                <a:gd name="connsiteY2" fmla="*/ 13167 h 278449"/>
                <a:gd name="connsiteX3" fmla="*/ 136931 w 272355"/>
                <a:gd name="connsiteY3" fmla="*/ 24559 h 278449"/>
                <a:gd name="connsiteX4" fmla="*/ 187979 w 272355"/>
                <a:gd name="connsiteY4" fmla="*/ 48972 h 278449"/>
                <a:gd name="connsiteX5" fmla="*/ 224206 w 272355"/>
                <a:gd name="connsiteY5" fmla="*/ 84776 h 278449"/>
                <a:gd name="connsiteX6" fmla="*/ 252199 w 272355"/>
                <a:gd name="connsiteY6" fmla="*/ 133602 h 278449"/>
                <a:gd name="connsiteX7" fmla="*/ 252199 w 272355"/>
                <a:gd name="connsiteY7" fmla="*/ 192193 h 278449"/>
                <a:gd name="connsiteX8" fmla="*/ 219265 w 272355"/>
                <a:gd name="connsiteY8" fmla="*/ 242645 h 278449"/>
                <a:gd name="connsiteX9" fmla="*/ 164924 w 272355"/>
                <a:gd name="connsiteY9" fmla="*/ 265429 h 278449"/>
                <a:gd name="connsiteX10" fmla="*/ 108936 w 272355"/>
                <a:gd name="connsiteY10" fmla="*/ 245900 h 278449"/>
                <a:gd name="connsiteX11" fmla="*/ 43069 w 272355"/>
                <a:gd name="connsiteY11" fmla="*/ 159642 h 278449"/>
                <a:gd name="connsiteX12" fmla="*/ 20015 w 272355"/>
                <a:gd name="connsiteY12" fmla="*/ 105935 h 278449"/>
                <a:gd name="connsiteX13" fmla="*/ 6842 w 272355"/>
                <a:gd name="connsiteY13" fmla="*/ 57109 h 278449"/>
                <a:gd name="connsiteX14" fmla="*/ 1901 w 272355"/>
                <a:gd name="connsiteY14" fmla="*/ 45717 h 278449"/>
                <a:gd name="connsiteX15" fmla="*/ 1901 w 272355"/>
                <a:gd name="connsiteY15" fmla="*/ 60365 h 278449"/>
                <a:gd name="connsiteX16" fmla="*/ 13428 w 272355"/>
                <a:gd name="connsiteY16" fmla="*/ 110817 h 278449"/>
                <a:gd name="connsiteX17" fmla="*/ 34835 w 272355"/>
                <a:gd name="connsiteY17" fmla="*/ 166153 h 278449"/>
                <a:gd name="connsiteX18" fmla="*/ 100704 w 272355"/>
                <a:gd name="connsiteY18" fmla="*/ 257292 h 278449"/>
                <a:gd name="connsiteX19" fmla="*/ 164924 w 272355"/>
                <a:gd name="connsiteY19" fmla="*/ 278449 h 278449"/>
                <a:gd name="connsiteX20" fmla="*/ 230792 w 272355"/>
                <a:gd name="connsiteY20" fmla="*/ 255665 h 278449"/>
                <a:gd name="connsiteX21" fmla="*/ 268667 w 272355"/>
                <a:gd name="connsiteY21" fmla="*/ 195447 h 278449"/>
                <a:gd name="connsiteX22" fmla="*/ 267019 w 272355"/>
                <a:gd name="connsiteY22" fmla="*/ 127092 h 278449"/>
                <a:gd name="connsiteX23" fmla="*/ 237379 w 272355"/>
                <a:gd name="connsiteY23" fmla="*/ 73385 h 278449"/>
                <a:gd name="connsiteX24" fmla="*/ 196212 w 272355"/>
                <a:gd name="connsiteY24" fmla="*/ 34325 h 278449"/>
                <a:gd name="connsiteX25" fmla="*/ 140224 w 272355"/>
                <a:gd name="connsiteY25" fmla="*/ 9912 h 278449"/>
                <a:gd name="connsiteX26" fmla="*/ 89177 w 272355"/>
                <a:gd name="connsiteY26" fmla="*/ 1774 h 278449"/>
                <a:gd name="connsiteX27" fmla="*/ 55419 w 272355"/>
                <a:gd name="connsiteY27" fmla="*/ 147 h 278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72355" h="278449">
                  <a:moveTo>
                    <a:pt x="55419" y="147"/>
                  </a:moveTo>
                  <a:cubicBezTo>
                    <a:pt x="45539" y="554"/>
                    <a:pt x="38129" y="1774"/>
                    <a:pt x="36482" y="3402"/>
                  </a:cubicBezTo>
                  <a:cubicBezTo>
                    <a:pt x="33189" y="6657"/>
                    <a:pt x="59536" y="9912"/>
                    <a:pt x="87529" y="13167"/>
                  </a:cubicBezTo>
                  <a:cubicBezTo>
                    <a:pt x="113877" y="16422"/>
                    <a:pt x="125404" y="21305"/>
                    <a:pt x="136931" y="24559"/>
                  </a:cubicBezTo>
                  <a:cubicBezTo>
                    <a:pt x="148458" y="29442"/>
                    <a:pt x="161631" y="32697"/>
                    <a:pt x="187979" y="48972"/>
                  </a:cubicBezTo>
                  <a:cubicBezTo>
                    <a:pt x="201152" y="57109"/>
                    <a:pt x="212679" y="70129"/>
                    <a:pt x="224206" y="84776"/>
                  </a:cubicBezTo>
                  <a:cubicBezTo>
                    <a:pt x="235733" y="97797"/>
                    <a:pt x="247259" y="114072"/>
                    <a:pt x="252199" y="133602"/>
                  </a:cubicBezTo>
                  <a:cubicBezTo>
                    <a:pt x="257140" y="151504"/>
                    <a:pt x="258786" y="172662"/>
                    <a:pt x="252199" y="192193"/>
                  </a:cubicBezTo>
                  <a:cubicBezTo>
                    <a:pt x="245613" y="211722"/>
                    <a:pt x="234086" y="227997"/>
                    <a:pt x="219265" y="242645"/>
                  </a:cubicBezTo>
                  <a:cubicBezTo>
                    <a:pt x="204445" y="255665"/>
                    <a:pt x="186332" y="265429"/>
                    <a:pt x="164924" y="265429"/>
                  </a:cubicBezTo>
                  <a:cubicBezTo>
                    <a:pt x="145164" y="265429"/>
                    <a:pt x="125404" y="257292"/>
                    <a:pt x="108936" y="245900"/>
                  </a:cubicBezTo>
                  <a:cubicBezTo>
                    <a:pt x="76002" y="223114"/>
                    <a:pt x="56243" y="187310"/>
                    <a:pt x="43069" y="159642"/>
                  </a:cubicBezTo>
                  <a:cubicBezTo>
                    <a:pt x="28249" y="130347"/>
                    <a:pt x="24955" y="117327"/>
                    <a:pt x="20015" y="105935"/>
                  </a:cubicBezTo>
                  <a:cubicBezTo>
                    <a:pt x="16722" y="94542"/>
                    <a:pt x="11781" y="84776"/>
                    <a:pt x="6842" y="57109"/>
                  </a:cubicBezTo>
                  <a:cubicBezTo>
                    <a:pt x="5195" y="47345"/>
                    <a:pt x="3549" y="47345"/>
                    <a:pt x="1901" y="45717"/>
                  </a:cubicBezTo>
                  <a:cubicBezTo>
                    <a:pt x="254" y="42462"/>
                    <a:pt x="-1392" y="47345"/>
                    <a:pt x="1901" y="60365"/>
                  </a:cubicBezTo>
                  <a:cubicBezTo>
                    <a:pt x="6842" y="88032"/>
                    <a:pt x="10135" y="97797"/>
                    <a:pt x="13428" y="110817"/>
                  </a:cubicBezTo>
                  <a:cubicBezTo>
                    <a:pt x="16722" y="122209"/>
                    <a:pt x="21662" y="136857"/>
                    <a:pt x="34835" y="166153"/>
                  </a:cubicBezTo>
                  <a:cubicBezTo>
                    <a:pt x="49655" y="195447"/>
                    <a:pt x="66123" y="231252"/>
                    <a:pt x="100704" y="257292"/>
                  </a:cubicBezTo>
                  <a:cubicBezTo>
                    <a:pt x="118817" y="270312"/>
                    <a:pt x="141871" y="278449"/>
                    <a:pt x="164924" y="278449"/>
                  </a:cubicBezTo>
                  <a:cubicBezTo>
                    <a:pt x="187979" y="278449"/>
                    <a:pt x="212679" y="270312"/>
                    <a:pt x="230792" y="255665"/>
                  </a:cubicBezTo>
                  <a:cubicBezTo>
                    <a:pt x="248906" y="239390"/>
                    <a:pt x="262080" y="218232"/>
                    <a:pt x="268667" y="195447"/>
                  </a:cubicBezTo>
                  <a:cubicBezTo>
                    <a:pt x="275253" y="172662"/>
                    <a:pt x="271960" y="148250"/>
                    <a:pt x="267019" y="127092"/>
                  </a:cubicBezTo>
                  <a:cubicBezTo>
                    <a:pt x="260433" y="105935"/>
                    <a:pt x="250553" y="89659"/>
                    <a:pt x="237379" y="73385"/>
                  </a:cubicBezTo>
                  <a:cubicBezTo>
                    <a:pt x="224206" y="58738"/>
                    <a:pt x="211032" y="44089"/>
                    <a:pt x="196212" y="34325"/>
                  </a:cubicBezTo>
                  <a:cubicBezTo>
                    <a:pt x="166571" y="16422"/>
                    <a:pt x="151751" y="13167"/>
                    <a:pt x="140224" y="9912"/>
                  </a:cubicBezTo>
                  <a:cubicBezTo>
                    <a:pt x="128697" y="6657"/>
                    <a:pt x="117170" y="5029"/>
                    <a:pt x="89177" y="1774"/>
                  </a:cubicBezTo>
                  <a:cubicBezTo>
                    <a:pt x="77650" y="147"/>
                    <a:pt x="65300" y="-260"/>
                    <a:pt x="55419" y="147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7" name="任意多边形: 形状 26"/>
            <p:cNvSpPr/>
            <p:nvPr/>
          </p:nvSpPr>
          <p:spPr>
            <a:xfrm flipH="1">
              <a:off x="10937735" y="1328230"/>
              <a:ext cx="141938" cy="29969"/>
            </a:xfrm>
            <a:custGeom>
              <a:avLst/>
              <a:gdLst>
                <a:gd name="connsiteX0" fmla="*/ 102094 w 141938"/>
                <a:gd name="connsiteY0" fmla="*/ 0 h 29969"/>
                <a:gd name="connsiteX1" fmla="*/ 90568 w 141938"/>
                <a:gd name="connsiteY1" fmla="*/ 3256 h 29969"/>
                <a:gd name="connsiteX2" fmla="*/ 65867 w 141938"/>
                <a:gd name="connsiteY2" fmla="*/ 3256 h 29969"/>
                <a:gd name="connsiteX3" fmla="*/ 54340 w 141938"/>
                <a:gd name="connsiteY3" fmla="*/ 8137 h 29969"/>
                <a:gd name="connsiteX4" fmla="*/ 42815 w 141938"/>
                <a:gd name="connsiteY4" fmla="*/ 9766 h 29969"/>
                <a:gd name="connsiteX5" fmla="*/ 21407 w 141938"/>
                <a:gd name="connsiteY5" fmla="*/ 14648 h 29969"/>
                <a:gd name="connsiteX6" fmla="*/ 1647 w 141938"/>
                <a:gd name="connsiteY6" fmla="*/ 22785 h 29969"/>
                <a:gd name="connsiteX7" fmla="*/ 0 w 141938"/>
                <a:gd name="connsiteY7" fmla="*/ 27668 h 29969"/>
                <a:gd name="connsiteX8" fmla="*/ 3293 w 141938"/>
                <a:gd name="connsiteY8" fmla="*/ 29295 h 29969"/>
                <a:gd name="connsiteX9" fmla="*/ 23054 w 141938"/>
                <a:gd name="connsiteY9" fmla="*/ 24413 h 29969"/>
                <a:gd name="connsiteX10" fmla="*/ 44461 w 141938"/>
                <a:gd name="connsiteY10" fmla="*/ 22785 h 29969"/>
                <a:gd name="connsiteX11" fmla="*/ 55988 w 141938"/>
                <a:gd name="connsiteY11" fmla="*/ 21158 h 29969"/>
                <a:gd name="connsiteX12" fmla="*/ 67515 w 141938"/>
                <a:gd name="connsiteY12" fmla="*/ 22785 h 29969"/>
                <a:gd name="connsiteX13" fmla="*/ 90568 w 141938"/>
                <a:gd name="connsiteY13" fmla="*/ 19530 h 29969"/>
                <a:gd name="connsiteX14" fmla="*/ 102094 w 141938"/>
                <a:gd name="connsiteY14" fmla="*/ 19530 h 29969"/>
                <a:gd name="connsiteX15" fmla="*/ 111975 w 141938"/>
                <a:gd name="connsiteY15" fmla="*/ 21158 h 29969"/>
                <a:gd name="connsiteX16" fmla="*/ 131736 w 141938"/>
                <a:gd name="connsiteY16" fmla="*/ 19530 h 29969"/>
                <a:gd name="connsiteX17" fmla="*/ 141616 w 141938"/>
                <a:gd name="connsiteY17" fmla="*/ 14648 h 29969"/>
                <a:gd name="connsiteX18" fmla="*/ 133382 w 141938"/>
                <a:gd name="connsiteY18" fmla="*/ 4883 h 29969"/>
                <a:gd name="connsiteX19" fmla="*/ 111975 w 141938"/>
                <a:gd name="connsiteY19" fmla="*/ 1627 h 29969"/>
                <a:gd name="connsiteX20" fmla="*/ 102094 w 141938"/>
                <a:gd name="connsiteY20" fmla="*/ 0 h 29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1938" h="29969">
                  <a:moveTo>
                    <a:pt x="102094" y="0"/>
                  </a:moveTo>
                  <a:cubicBezTo>
                    <a:pt x="98802" y="0"/>
                    <a:pt x="93862" y="3256"/>
                    <a:pt x="90568" y="3256"/>
                  </a:cubicBezTo>
                  <a:cubicBezTo>
                    <a:pt x="82335" y="3256"/>
                    <a:pt x="74101" y="1627"/>
                    <a:pt x="65867" y="3256"/>
                  </a:cubicBezTo>
                  <a:cubicBezTo>
                    <a:pt x="60927" y="3256"/>
                    <a:pt x="57635" y="6510"/>
                    <a:pt x="54340" y="8137"/>
                  </a:cubicBezTo>
                  <a:cubicBezTo>
                    <a:pt x="49401" y="8137"/>
                    <a:pt x="46108" y="9766"/>
                    <a:pt x="42815" y="9766"/>
                  </a:cubicBezTo>
                  <a:cubicBezTo>
                    <a:pt x="34581" y="11393"/>
                    <a:pt x="27993" y="13020"/>
                    <a:pt x="21407" y="14648"/>
                  </a:cubicBezTo>
                  <a:cubicBezTo>
                    <a:pt x="9880" y="19530"/>
                    <a:pt x="11527" y="17903"/>
                    <a:pt x="1647" y="22785"/>
                  </a:cubicBezTo>
                  <a:cubicBezTo>
                    <a:pt x="0" y="24413"/>
                    <a:pt x="0" y="26041"/>
                    <a:pt x="0" y="27668"/>
                  </a:cubicBezTo>
                  <a:cubicBezTo>
                    <a:pt x="0" y="29295"/>
                    <a:pt x="1647" y="30923"/>
                    <a:pt x="3293" y="29295"/>
                  </a:cubicBezTo>
                  <a:cubicBezTo>
                    <a:pt x="13173" y="27668"/>
                    <a:pt x="11527" y="27668"/>
                    <a:pt x="23054" y="24413"/>
                  </a:cubicBezTo>
                  <a:cubicBezTo>
                    <a:pt x="29640" y="22785"/>
                    <a:pt x="36227" y="24413"/>
                    <a:pt x="44461" y="22785"/>
                  </a:cubicBezTo>
                  <a:cubicBezTo>
                    <a:pt x="47754" y="22785"/>
                    <a:pt x="52694" y="21158"/>
                    <a:pt x="55988" y="21158"/>
                  </a:cubicBezTo>
                  <a:cubicBezTo>
                    <a:pt x="59281" y="21158"/>
                    <a:pt x="64221" y="22785"/>
                    <a:pt x="67515" y="22785"/>
                  </a:cubicBezTo>
                  <a:cubicBezTo>
                    <a:pt x="75748" y="22785"/>
                    <a:pt x="83982" y="19530"/>
                    <a:pt x="90568" y="19530"/>
                  </a:cubicBezTo>
                  <a:cubicBezTo>
                    <a:pt x="93862" y="19530"/>
                    <a:pt x="97155" y="19530"/>
                    <a:pt x="102094" y="19530"/>
                  </a:cubicBezTo>
                  <a:cubicBezTo>
                    <a:pt x="105389" y="19530"/>
                    <a:pt x="108682" y="21158"/>
                    <a:pt x="111975" y="21158"/>
                  </a:cubicBezTo>
                  <a:cubicBezTo>
                    <a:pt x="123502" y="21158"/>
                    <a:pt x="121855" y="17903"/>
                    <a:pt x="131736" y="19530"/>
                  </a:cubicBezTo>
                  <a:cubicBezTo>
                    <a:pt x="136675" y="17903"/>
                    <a:pt x="139970" y="17903"/>
                    <a:pt x="141616" y="14648"/>
                  </a:cubicBezTo>
                  <a:cubicBezTo>
                    <a:pt x="143262" y="11393"/>
                    <a:pt x="138322" y="6510"/>
                    <a:pt x="133382" y="4883"/>
                  </a:cubicBezTo>
                  <a:cubicBezTo>
                    <a:pt x="123502" y="3256"/>
                    <a:pt x="125149" y="3256"/>
                    <a:pt x="111975" y="1627"/>
                  </a:cubicBezTo>
                  <a:cubicBezTo>
                    <a:pt x="108682" y="1627"/>
                    <a:pt x="105389" y="0"/>
                    <a:pt x="102094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8" name="任意多边形: 形状 27"/>
            <p:cNvSpPr/>
            <p:nvPr/>
          </p:nvSpPr>
          <p:spPr>
            <a:xfrm flipH="1">
              <a:off x="11062125" y="1292164"/>
              <a:ext cx="228325" cy="233080"/>
            </a:xfrm>
            <a:custGeom>
              <a:avLst/>
              <a:gdLst>
                <a:gd name="connsiteX0" fmla="*/ 144703 w 228325"/>
                <a:gd name="connsiteY0" fmla="*/ 57 h 233080"/>
                <a:gd name="connsiteX1" fmla="*/ 128443 w 228325"/>
                <a:gd name="connsiteY1" fmla="*/ 260 h 233080"/>
                <a:gd name="connsiteX2" fmla="*/ 80688 w 228325"/>
                <a:gd name="connsiteY2" fmla="*/ 11653 h 233080"/>
                <a:gd name="connsiteX3" fmla="*/ 11527 w 228325"/>
                <a:gd name="connsiteY3" fmla="*/ 71870 h 233080"/>
                <a:gd name="connsiteX4" fmla="*/ 0 w 228325"/>
                <a:gd name="connsiteY4" fmla="*/ 123951 h 233080"/>
                <a:gd name="connsiteX5" fmla="*/ 11527 w 228325"/>
                <a:gd name="connsiteY5" fmla="*/ 179285 h 233080"/>
                <a:gd name="connsiteX6" fmla="*/ 108682 w 228325"/>
                <a:gd name="connsiteY6" fmla="*/ 232993 h 233080"/>
                <a:gd name="connsiteX7" fmla="*/ 156436 w 228325"/>
                <a:gd name="connsiteY7" fmla="*/ 218346 h 233080"/>
                <a:gd name="connsiteX8" fmla="*/ 192663 w 228325"/>
                <a:gd name="connsiteY8" fmla="*/ 190678 h 233080"/>
                <a:gd name="connsiteX9" fmla="*/ 210777 w 228325"/>
                <a:gd name="connsiteY9" fmla="*/ 164638 h 233080"/>
                <a:gd name="connsiteX10" fmla="*/ 217364 w 228325"/>
                <a:gd name="connsiteY10" fmla="*/ 148363 h 233080"/>
                <a:gd name="connsiteX11" fmla="*/ 227244 w 228325"/>
                <a:gd name="connsiteY11" fmla="*/ 107675 h 233080"/>
                <a:gd name="connsiteX12" fmla="*/ 225598 w 228325"/>
                <a:gd name="connsiteY12" fmla="*/ 66988 h 233080"/>
                <a:gd name="connsiteX13" fmla="*/ 214071 w 228325"/>
                <a:gd name="connsiteY13" fmla="*/ 106048 h 233080"/>
                <a:gd name="connsiteX14" fmla="*/ 202544 w 228325"/>
                <a:gd name="connsiteY14" fmla="*/ 143481 h 233080"/>
                <a:gd name="connsiteX15" fmla="*/ 179490 w 228325"/>
                <a:gd name="connsiteY15" fmla="*/ 180913 h 233080"/>
                <a:gd name="connsiteX16" fmla="*/ 148202 w 228325"/>
                <a:gd name="connsiteY16" fmla="*/ 205326 h 233080"/>
                <a:gd name="connsiteX17" fmla="*/ 107035 w 228325"/>
                <a:gd name="connsiteY17" fmla="*/ 219973 h 233080"/>
                <a:gd name="connsiteX18" fmla="*/ 29640 w 228325"/>
                <a:gd name="connsiteY18" fmla="*/ 172776 h 233080"/>
                <a:gd name="connsiteX19" fmla="*/ 14820 w 228325"/>
                <a:gd name="connsiteY19" fmla="*/ 127205 h 233080"/>
                <a:gd name="connsiteX20" fmla="*/ 26347 w 228325"/>
                <a:gd name="connsiteY20" fmla="*/ 80008 h 233080"/>
                <a:gd name="connsiteX21" fmla="*/ 87275 w 228325"/>
                <a:gd name="connsiteY21" fmla="*/ 21419 h 233080"/>
                <a:gd name="connsiteX22" fmla="*/ 131736 w 228325"/>
                <a:gd name="connsiteY22" fmla="*/ 10026 h 233080"/>
                <a:gd name="connsiteX23" fmla="*/ 171256 w 228325"/>
                <a:gd name="connsiteY23" fmla="*/ 11653 h 233080"/>
                <a:gd name="connsiteX24" fmla="*/ 181136 w 228325"/>
                <a:gd name="connsiteY24" fmla="*/ 10026 h 233080"/>
                <a:gd name="connsiteX25" fmla="*/ 169610 w 228325"/>
                <a:gd name="connsiteY25" fmla="*/ 3516 h 233080"/>
                <a:gd name="connsiteX26" fmla="*/ 144703 w 228325"/>
                <a:gd name="connsiteY26" fmla="*/ 57 h 233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28325" h="233079">
                  <a:moveTo>
                    <a:pt x="144703" y="57"/>
                  </a:moveTo>
                  <a:cubicBezTo>
                    <a:pt x="138322" y="-147"/>
                    <a:pt x="133383" y="260"/>
                    <a:pt x="128443" y="260"/>
                  </a:cubicBezTo>
                  <a:cubicBezTo>
                    <a:pt x="118562" y="1889"/>
                    <a:pt x="107035" y="1889"/>
                    <a:pt x="80688" y="11653"/>
                  </a:cubicBezTo>
                  <a:cubicBezTo>
                    <a:pt x="55988" y="21419"/>
                    <a:pt x="27993" y="40948"/>
                    <a:pt x="11527" y="71870"/>
                  </a:cubicBezTo>
                  <a:cubicBezTo>
                    <a:pt x="3293" y="88146"/>
                    <a:pt x="0" y="106048"/>
                    <a:pt x="0" y="123951"/>
                  </a:cubicBezTo>
                  <a:cubicBezTo>
                    <a:pt x="0" y="141853"/>
                    <a:pt x="1646" y="161383"/>
                    <a:pt x="11527" y="179285"/>
                  </a:cubicBezTo>
                  <a:cubicBezTo>
                    <a:pt x="31288" y="213463"/>
                    <a:pt x="70808" y="234620"/>
                    <a:pt x="108682" y="232993"/>
                  </a:cubicBezTo>
                  <a:cubicBezTo>
                    <a:pt x="126795" y="232993"/>
                    <a:pt x="143263" y="226483"/>
                    <a:pt x="156436" y="218346"/>
                  </a:cubicBezTo>
                  <a:cubicBezTo>
                    <a:pt x="171256" y="210209"/>
                    <a:pt x="184430" y="202071"/>
                    <a:pt x="192663" y="190678"/>
                  </a:cubicBezTo>
                  <a:cubicBezTo>
                    <a:pt x="202544" y="179285"/>
                    <a:pt x="207483" y="171148"/>
                    <a:pt x="210777" y="164638"/>
                  </a:cubicBezTo>
                  <a:cubicBezTo>
                    <a:pt x="214071" y="158128"/>
                    <a:pt x="215717" y="153245"/>
                    <a:pt x="217364" y="148363"/>
                  </a:cubicBezTo>
                  <a:cubicBezTo>
                    <a:pt x="220657" y="138598"/>
                    <a:pt x="222303" y="130461"/>
                    <a:pt x="227244" y="107675"/>
                  </a:cubicBezTo>
                  <a:cubicBezTo>
                    <a:pt x="228891" y="89773"/>
                    <a:pt x="228891" y="68616"/>
                    <a:pt x="225598" y="66988"/>
                  </a:cubicBezTo>
                  <a:cubicBezTo>
                    <a:pt x="222303" y="63733"/>
                    <a:pt x="219011" y="84891"/>
                    <a:pt x="214071" y="106048"/>
                  </a:cubicBezTo>
                  <a:cubicBezTo>
                    <a:pt x="209130" y="127205"/>
                    <a:pt x="205837" y="135344"/>
                    <a:pt x="202544" y="143481"/>
                  </a:cubicBezTo>
                  <a:cubicBezTo>
                    <a:pt x="199250" y="151618"/>
                    <a:pt x="194310" y="163011"/>
                    <a:pt x="179490" y="180913"/>
                  </a:cubicBezTo>
                  <a:cubicBezTo>
                    <a:pt x="171256" y="190678"/>
                    <a:pt x="159729" y="198816"/>
                    <a:pt x="148202" y="205326"/>
                  </a:cubicBezTo>
                  <a:cubicBezTo>
                    <a:pt x="136676" y="211836"/>
                    <a:pt x="121855" y="219973"/>
                    <a:pt x="107035" y="219973"/>
                  </a:cubicBezTo>
                  <a:cubicBezTo>
                    <a:pt x="75748" y="221600"/>
                    <a:pt x="44461" y="200443"/>
                    <a:pt x="29640" y="172776"/>
                  </a:cubicBezTo>
                  <a:cubicBezTo>
                    <a:pt x="21407" y="159756"/>
                    <a:pt x="14820" y="143481"/>
                    <a:pt x="14820" y="127205"/>
                  </a:cubicBezTo>
                  <a:cubicBezTo>
                    <a:pt x="14820" y="110931"/>
                    <a:pt x="19761" y="94655"/>
                    <a:pt x="26347" y="80008"/>
                  </a:cubicBezTo>
                  <a:cubicBezTo>
                    <a:pt x="39520" y="50713"/>
                    <a:pt x="64221" y="31183"/>
                    <a:pt x="87275" y="21419"/>
                  </a:cubicBezTo>
                  <a:cubicBezTo>
                    <a:pt x="110328" y="11653"/>
                    <a:pt x="121855" y="11653"/>
                    <a:pt x="131736" y="10026"/>
                  </a:cubicBezTo>
                  <a:cubicBezTo>
                    <a:pt x="141616" y="10026"/>
                    <a:pt x="149849" y="8399"/>
                    <a:pt x="171256" y="11653"/>
                  </a:cubicBezTo>
                  <a:cubicBezTo>
                    <a:pt x="179490" y="13280"/>
                    <a:pt x="179490" y="11653"/>
                    <a:pt x="181136" y="10026"/>
                  </a:cubicBezTo>
                  <a:cubicBezTo>
                    <a:pt x="184430" y="8399"/>
                    <a:pt x="181136" y="6770"/>
                    <a:pt x="169610" y="3516"/>
                  </a:cubicBezTo>
                  <a:cubicBezTo>
                    <a:pt x="158906" y="1074"/>
                    <a:pt x="151084" y="260"/>
                    <a:pt x="144703" y="57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29" name="任意多边形: 形状 28"/>
            <p:cNvSpPr/>
            <p:nvPr/>
          </p:nvSpPr>
          <p:spPr>
            <a:xfrm flipH="1">
              <a:off x="10965368" y="1290797"/>
              <a:ext cx="142298" cy="21157"/>
            </a:xfrm>
            <a:custGeom>
              <a:avLst/>
              <a:gdLst>
                <a:gd name="connsiteX0" fmla="*/ 74101 w 142298"/>
                <a:gd name="connsiteY0" fmla="*/ 0 h 21157"/>
                <a:gd name="connsiteX1" fmla="*/ 49401 w 142298"/>
                <a:gd name="connsiteY1" fmla="*/ 1627 h 21157"/>
                <a:gd name="connsiteX2" fmla="*/ 37874 w 142298"/>
                <a:gd name="connsiteY2" fmla="*/ 3255 h 21157"/>
                <a:gd name="connsiteX3" fmla="*/ 27994 w 142298"/>
                <a:gd name="connsiteY3" fmla="*/ 1627 h 21157"/>
                <a:gd name="connsiteX4" fmla="*/ 8234 w 142298"/>
                <a:gd name="connsiteY4" fmla="*/ 9765 h 21157"/>
                <a:gd name="connsiteX5" fmla="*/ 0 w 142298"/>
                <a:gd name="connsiteY5" fmla="*/ 14647 h 21157"/>
                <a:gd name="connsiteX6" fmla="*/ 11527 w 142298"/>
                <a:gd name="connsiteY6" fmla="*/ 19530 h 21157"/>
                <a:gd name="connsiteX7" fmla="*/ 31288 w 142298"/>
                <a:gd name="connsiteY7" fmla="*/ 17903 h 21157"/>
                <a:gd name="connsiteX8" fmla="*/ 41167 w 142298"/>
                <a:gd name="connsiteY8" fmla="*/ 17903 h 21157"/>
                <a:gd name="connsiteX9" fmla="*/ 51047 w 142298"/>
                <a:gd name="connsiteY9" fmla="*/ 14647 h 21157"/>
                <a:gd name="connsiteX10" fmla="*/ 74101 w 142298"/>
                <a:gd name="connsiteY10" fmla="*/ 16274 h 21157"/>
                <a:gd name="connsiteX11" fmla="*/ 85628 w 142298"/>
                <a:gd name="connsiteY11" fmla="*/ 14647 h 21157"/>
                <a:gd name="connsiteX12" fmla="*/ 97155 w 142298"/>
                <a:gd name="connsiteY12" fmla="*/ 16274 h 21157"/>
                <a:gd name="connsiteX13" fmla="*/ 118562 w 142298"/>
                <a:gd name="connsiteY13" fmla="*/ 19530 h 21157"/>
                <a:gd name="connsiteX14" fmla="*/ 138323 w 142298"/>
                <a:gd name="connsiteY14" fmla="*/ 21157 h 21157"/>
                <a:gd name="connsiteX15" fmla="*/ 141616 w 142298"/>
                <a:gd name="connsiteY15" fmla="*/ 17903 h 21157"/>
                <a:gd name="connsiteX16" fmla="*/ 139970 w 142298"/>
                <a:gd name="connsiteY16" fmla="*/ 14647 h 21157"/>
                <a:gd name="connsiteX17" fmla="*/ 120209 w 142298"/>
                <a:gd name="connsiteY17" fmla="*/ 9765 h 21157"/>
                <a:gd name="connsiteX18" fmla="*/ 98802 w 142298"/>
                <a:gd name="connsiteY18" fmla="*/ 3255 h 21157"/>
                <a:gd name="connsiteX19" fmla="*/ 87275 w 142298"/>
                <a:gd name="connsiteY19" fmla="*/ 3255 h 21157"/>
                <a:gd name="connsiteX20" fmla="*/ 74101 w 142298"/>
                <a:gd name="connsiteY20" fmla="*/ 0 h 2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2298" h="21157">
                  <a:moveTo>
                    <a:pt x="74101" y="0"/>
                  </a:moveTo>
                  <a:cubicBezTo>
                    <a:pt x="65867" y="0"/>
                    <a:pt x="55988" y="1627"/>
                    <a:pt x="49401" y="1627"/>
                  </a:cubicBezTo>
                  <a:cubicBezTo>
                    <a:pt x="46108" y="1627"/>
                    <a:pt x="41167" y="3255"/>
                    <a:pt x="37874" y="3255"/>
                  </a:cubicBezTo>
                  <a:cubicBezTo>
                    <a:pt x="34581" y="3255"/>
                    <a:pt x="29640" y="1627"/>
                    <a:pt x="27994" y="1627"/>
                  </a:cubicBezTo>
                  <a:cubicBezTo>
                    <a:pt x="14820" y="3255"/>
                    <a:pt x="18113" y="6510"/>
                    <a:pt x="8234" y="9765"/>
                  </a:cubicBezTo>
                  <a:cubicBezTo>
                    <a:pt x="4940" y="8137"/>
                    <a:pt x="0" y="11393"/>
                    <a:pt x="0" y="14647"/>
                  </a:cubicBezTo>
                  <a:cubicBezTo>
                    <a:pt x="0" y="17903"/>
                    <a:pt x="6587" y="21157"/>
                    <a:pt x="11527" y="19530"/>
                  </a:cubicBezTo>
                  <a:cubicBezTo>
                    <a:pt x="21408" y="17903"/>
                    <a:pt x="19761" y="19530"/>
                    <a:pt x="31288" y="17903"/>
                  </a:cubicBezTo>
                  <a:cubicBezTo>
                    <a:pt x="34581" y="17903"/>
                    <a:pt x="37874" y="19530"/>
                    <a:pt x="41167" y="17903"/>
                  </a:cubicBezTo>
                  <a:cubicBezTo>
                    <a:pt x="44461" y="17903"/>
                    <a:pt x="47754" y="14647"/>
                    <a:pt x="51047" y="14647"/>
                  </a:cubicBezTo>
                  <a:cubicBezTo>
                    <a:pt x="59281" y="14647"/>
                    <a:pt x="67515" y="16274"/>
                    <a:pt x="74101" y="16274"/>
                  </a:cubicBezTo>
                  <a:cubicBezTo>
                    <a:pt x="77394" y="16274"/>
                    <a:pt x="82335" y="14647"/>
                    <a:pt x="85628" y="14647"/>
                  </a:cubicBezTo>
                  <a:cubicBezTo>
                    <a:pt x="88921" y="14647"/>
                    <a:pt x="93862" y="16274"/>
                    <a:pt x="97155" y="16274"/>
                  </a:cubicBezTo>
                  <a:cubicBezTo>
                    <a:pt x="105389" y="16274"/>
                    <a:pt x="111975" y="17903"/>
                    <a:pt x="118562" y="19530"/>
                  </a:cubicBezTo>
                  <a:cubicBezTo>
                    <a:pt x="130089" y="21157"/>
                    <a:pt x="128443" y="19530"/>
                    <a:pt x="138323" y="21157"/>
                  </a:cubicBezTo>
                  <a:cubicBezTo>
                    <a:pt x="139970" y="21157"/>
                    <a:pt x="139970" y="19530"/>
                    <a:pt x="141616" y="17903"/>
                  </a:cubicBezTo>
                  <a:cubicBezTo>
                    <a:pt x="143263" y="16274"/>
                    <a:pt x="141616" y="14647"/>
                    <a:pt x="139970" y="14647"/>
                  </a:cubicBezTo>
                  <a:cubicBezTo>
                    <a:pt x="130089" y="11393"/>
                    <a:pt x="131736" y="13020"/>
                    <a:pt x="120209" y="9765"/>
                  </a:cubicBezTo>
                  <a:cubicBezTo>
                    <a:pt x="113623" y="8137"/>
                    <a:pt x="107035" y="4883"/>
                    <a:pt x="98802" y="3255"/>
                  </a:cubicBezTo>
                  <a:cubicBezTo>
                    <a:pt x="95509" y="3255"/>
                    <a:pt x="90569" y="3255"/>
                    <a:pt x="87275" y="3255"/>
                  </a:cubicBezTo>
                  <a:cubicBezTo>
                    <a:pt x="82335" y="3255"/>
                    <a:pt x="79042" y="0"/>
                    <a:pt x="7410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0" name="任意多边形: 形状 29"/>
            <p:cNvSpPr/>
            <p:nvPr/>
          </p:nvSpPr>
          <p:spPr>
            <a:xfrm flipH="1">
              <a:off x="10957604" y="1536051"/>
              <a:ext cx="185048" cy="486134"/>
            </a:xfrm>
            <a:custGeom>
              <a:avLst/>
              <a:gdLst>
                <a:gd name="connsiteX0" fmla="*/ 184834 w 185048"/>
                <a:gd name="connsiteY0" fmla="*/ 499 h 486134"/>
                <a:gd name="connsiteX1" fmla="*/ 160134 w 185048"/>
                <a:gd name="connsiteY1" fmla="*/ 29794 h 486134"/>
                <a:gd name="connsiteX2" fmla="*/ 142020 w 185048"/>
                <a:gd name="connsiteY2" fmla="*/ 62344 h 486134"/>
                <a:gd name="connsiteX3" fmla="*/ 127200 w 185048"/>
                <a:gd name="connsiteY3" fmla="*/ 103031 h 486134"/>
                <a:gd name="connsiteX4" fmla="*/ 118966 w 185048"/>
                <a:gd name="connsiteY4" fmla="*/ 142091 h 486134"/>
                <a:gd name="connsiteX5" fmla="*/ 123906 w 185048"/>
                <a:gd name="connsiteY5" fmla="*/ 187662 h 486134"/>
                <a:gd name="connsiteX6" fmla="*/ 135434 w 185048"/>
                <a:gd name="connsiteY6" fmla="*/ 278801 h 486134"/>
                <a:gd name="connsiteX7" fmla="*/ 132140 w 185048"/>
                <a:gd name="connsiteY7" fmla="*/ 324371 h 486134"/>
                <a:gd name="connsiteX8" fmla="*/ 117319 w 185048"/>
                <a:gd name="connsiteY8" fmla="*/ 366687 h 486134"/>
                <a:gd name="connsiteX9" fmla="*/ 71213 w 185048"/>
                <a:gd name="connsiteY9" fmla="*/ 431786 h 486134"/>
                <a:gd name="connsiteX10" fmla="*/ 51452 w 185048"/>
                <a:gd name="connsiteY10" fmla="*/ 449689 h 486134"/>
                <a:gd name="connsiteX11" fmla="*/ 38279 w 185048"/>
                <a:gd name="connsiteY11" fmla="*/ 459454 h 486134"/>
                <a:gd name="connsiteX12" fmla="*/ 6991 w 185048"/>
                <a:gd name="connsiteY12" fmla="*/ 477357 h 486134"/>
                <a:gd name="connsiteX13" fmla="*/ 405 w 185048"/>
                <a:gd name="connsiteY13" fmla="*/ 483867 h 486134"/>
                <a:gd name="connsiteX14" fmla="*/ 11932 w 185048"/>
                <a:gd name="connsiteY14" fmla="*/ 482240 h 486134"/>
                <a:gd name="connsiteX15" fmla="*/ 46511 w 185048"/>
                <a:gd name="connsiteY15" fmla="*/ 464337 h 486134"/>
                <a:gd name="connsiteX16" fmla="*/ 59686 w 185048"/>
                <a:gd name="connsiteY16" fmla="*/ 454572 h 486134"/>
                <a:gd name="connsiteX17" fmla="*/ 81092 w 185048"/>
                <a:gd name="connsiteY17" fmla="*/ 436669 h 486134"/>
                <a:gd name="connsiteX18" fmla="*/ 132140 w 185048"/>
                <a:gd name="connsiteY18" fmla="*/ 371569 h 486134"/>
                <a:gd name="connsiteX19" fmla="*/ 148607 w 185048"/>
                <a:gd name="connsiteY19" fmla="*/ 325999 h 486134"/>
                <a:gd name="connsiteX20" fmla="*/ 156841 w 185048"/>
                <a:gd name="connsiteY20" fmla="*/ 277174 h 486134"/>
                <a:gd name="connsiteX21" fmla="*/ 140373 w 185048"/>
                <a:gd name="connsiteY21" fmla="*/ 181152 h 486134"/>
                <a:gd name="connsiteX22" fmla="*/ 137080 w 185048"/>
                <a:gd name="connsiteY22" fmla="*/ 140464 h 486134"/>
                <a:gd name="connsiteX23" fmla="*/ 145314 w 185048"/>
                <a:gd name="connsiteY23" fmla="*/ 104658 h 486134"/>
                <a:gd name="connsiteX24" fmla="*/ 158487 w 185048"/>
                <a:gd name="connsiteY24" fmla="*/ 65598 h 486134"/>
                <a:gd name="connsiteX25" fmla="*/ 173307 w 185048"/>
                <a:gd name="connsiteY25" fmla="*/ 33049 h 486134"/>
                <a:gd name="connsiteX26" fmla="*/ 184834 w 185048"/>
                <a:gd name="connsiteY26" fmla="*/ 499 h 486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5048" h="486134">
                  <a:moveTo>
                    <a:pt x="184834" y="499"/>
                  </a:moveTo>
                  <a:cubicBezTo>
                    <a:pt x="183188" y="-2757"/>
                    <a:pt x="170014" y="10264"/>
                    <a:pt x="160134" y="29794"/>
                  </a:cubicBezTo>
                  <a:cubicBezTo>
                    <a:pt x="150254" y="47697"/>
                    <a:pt x="146961" y="54207"/>
                    <a:pt x="142020" y="62344"/>
                  </a:cubicBezTo>
                  <a:cubicBezTo>
                    <a:pt x="138727" y="70481"/>
                    <a:pt x="133787" y="80247"/>
                    <a:pt x="127200" y="103031"/>
                  </a:cubicBezTo>
                  <a:cubicBezTo>
                    <a:pt x="123906" y="114424"/>
                    <a:pt x="118966" y="127444"/>
                    <a:pt x="118966" y="142091"/>
                  </a:cubicBezTo>
                  <a:cubicBezTo>
                    <a:pt x="117319" y="156739"/>
                    <a:pt x="122260" y="171386"/>
                    <a:pt x="123906" y="187662"/>
                  </a:cubicBezTo>
                  <a:cubicBezTo>
                    <a:pt x="128846" y="218584"/>
                    <a:pt x="137080" y="249507"/>
                    <a:pt x="135434" y="278801"/>
                  </a:cubicBezTo>
                  <a:cubicBezTo>
                    <a:pt x="135434" y="293450"/>
                    <a:pt x="135434" y="309724"/>
                    <a:pt x="132140" y="324371"/>
                  </a:cubicBezTo>
                  <a:cubicBezTo>
                    <a:pt x="128846" y="339019"/>
                    <a:pt x="123906" y="353667"/>
                    <a:pt x="117319" y="366687"/>
                  </a:cubicBezTo>
                  <a:cubicBezTo>
                    <a:pt x="105793" y="392727"/>
                    <a:pt x="87679" y="415512"/>
                    <a:pt x="71213" y="431786"/>
                  </a:cubicBezTo>
                  <a:cubicBezTo>
                    <a:pt x="62979" y="439924"/>
                    <a:pt x="56392" y="444806"/>
                    <a:pt x="51452" y="449689"/>
                  </a:cubicBezTo>
                  <a:cubicBezTo>
                    <a:pt x="46511" y="454572"/>
                    <a:pt x="43218" y="456199"/>
                    <a:pt x="38279" y="459454"/>
                  </a:cubicBezTo>
                  <a:cubicBezTo>
                    <a:pt x="31691" y="464337"/>
                    <a:pt x="25105" y="469219"/>
                    <a:pt x="6991" y="477357"/>
                  </a:cubicBezTo>
                  <a:cubicBezTo>
                    <a:pt x="405" y="480612"/>
                    <a:pt x="405" y="482240"/>
                    <a:pt x="405" y="483867"/>
                  </a:cubicBezTo>
                  <a:cubicBezTo>
                    <a:pt x="-1242" y="487121"/>
                    <a:pt x="2051" y="487121"/>
                    <a:pt x="11932" y="482240"/>
                  </a:cubicBezTo>
                  <a:cubicBezTo>
                    <a:pt x="31691" y="474102"/>
                    <a:pt x="38279" y="470847"/>
                    <a:pt x="46511" y="464337"/>
                  </a:cubicBezTo>
                  <a:cubicBezTo>
                    <a:pt x="49805" y="462709"/>
                    <a:pt x="54745" y="459454"/>
                    <a:pt x="59686" y="454572"/>
                  </a:cubicBezTo>
                  <a:cubicBezTo>
                    <a:pt x="64626" y="451317"/>
                    <a:pt x="71213" y="444806"/>
                    <a:pt x="81092" y="436669"/>
                  </a:cubicBezTo>
                  <a:cubicBezTo>
                    <a:pt x="99206" y="420395"/>
                    <a:pt x="117319" y="399236"/>
                    <a:pt x="132140" y="371569"/>
                  </a:cubicBezTo>
                  <a:cubicBezTo>
                    <a:pt x="138727" y="358549"/>
                    <a:pt x="143666" y="342274"/>
                    <a:pt x="148607" y="325999"/>
                  </a:cubicBezTo>
                  <a:cubicBezTo>
                    <a:pt x="151900" y="309724"/>
                    <a:pt x="156841" y="295077"/>
                    <a:pt x="156841" y="277174"/>
                  </a:cubicBezTo>
                  <a:cubicBezTo>
                    <a:pt x="158487" y="242996"/>
                    <a:pt x="145314" y="210446"/>
                    <a:pt x="140373" y="181152"/>
                  </a:cubicBezTo>
                  <a:cubicBezTo>
                    <a:pt x="137080" y="166503"/>
                    <a:pt x="137080" y="153484"/>
                    <a:pt x="137080" y="140464"/>
                  </a:cubicBezTo>
                  <a:cubicBezTo>
                    <a:pt x="137080" y="127444"/>
                    <a:pt x="142020" y="114424"/>
                    <a:pt x="145314" y="104658"/>
                  </a:cubicBezTo>
                  <a:cubicBezTo>
                    <a:pt x="151900" y="81874"/>
                    <a:pt x="155193" y="73737"/>
                    <a:pt x="158487" y="65598"/>
                  </a:cubicBezTo>
                  <a:cubicBezTo>
                    <a:pt x="161781" y="57461"/>
                    <a:pt x="163427" y="49324"/>
                    <a:pt x="173307" y="33049"/>
                  </a:cubicBezTo>
                  <a:cubicBezTo>
                    <a:pt x="178247" y="20029"/>
                    <a:pt x="186481" y="3753"/>
                    <a:pt x="184834" y="499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1" name="任意多边形: 形状 30"/>
            <p:cNvSpPr/>
            <p:nvPr/>
          </p:nvSpPr>
          <p:spPr>
            <a:xfrm flipH="1">
              <a:off x="11074314" y="1701881"/>
              <a:ext cx="117589" cy="324799"/>
            </a:xfrm>
            <a:custGeom>
              <a:avLst/>
              <a:gdLst>
                <a:gd name="connsiteX0" fmla="*/ 108936 w 117589"/>
                <a:gd name="connsiteY0" fmla="*/ 674 h 324799"/>
                <a:gd name="connsiteX1" fmla="*/ 84236 w 117589"/>
                <a:gd name="connsiteY1" fmla="*/ 10439 h 324799"/>
                <a:gd name="connsiteX2" fmla="*/ 59536 w 117589"/>
                <a:gd name="connsiteY2" fmla="*/ 28342 h 324799"/>
                <a:gd name="connsiteX3" fmla="*/ 23308 w 117589"/>
                <a:gd name="connsiteY3" fmla="*/ 72285 h 324799"/>
                <a:gd name="connsiteX4" fmla="*/ 11781 w 117589"/>
                <a:gd name="connsiteY4" fmla="*/ 103206 h 324799"/>
                <a:gd name="connsiteX5" fmla="*/ 1901 w 117589"/>
                <a:gd name="connsiteY5" fmla="*/ 135757 h 324799"/>
                <a:gd name="connsiteX6" fmla="*/ 1901 w 117589"/>
                <a:gd name="connsiteY6" fmla="*/ 202484 h 324799"/>
                <a:gd name="connsiteX7" fmla="*/ 5195 w 117589"/>
                <a:gd name="connsiteY7" fmla="*/ 231780 h 324799"/>
                <a:gd name="connsiteX8" fmla="*/ 6842 w 117589"/>
                <a:gd name="connsiteY8" fmla="*/ 259447 h 324799"/>
                <a:gd name="connsiteX9" fmla="*/ 13428 w 117589"/>
                <a:gd name="connsiteY9" fmla="*/ 288742 h 324799"/>
                <a:gd name="connsiteX10" fmla="*/ 26601 w 117589"/>
                <a:gd name="connsiteY10" fmla="*/ 313155 h 324799"/>
                <a:gd name="connsiteX11" fmla="*/ 43069 w 117589"/>
                <a:gd name="connsiteY11" fmla="*/ 322919 h 324799"/>
                <a:gd name="connsiteX12" fmla="*/ 56243 w 117589"/>
                <a:gd name="connsiteY12" fmla="*/ 322919 h 324799"/>
                <a:gd name="connsiteX13" fmla="*/ 49655 w 117589"/>
                <a:gd name="connsiteY13" fmla="*/ 318036 h 324799"/>
                <a:gd name="connsiteX14" fmla="*/ 38130 w 117589"/>
                <a:gd name="connsiteY14" fmla="*/ 308272 h 324799"/>
                <a:gd name="connsiteX15" fmla="*/ 29896 w 117589"/>
                <a:gd name="connsiteY15" fmla="*/ 288742 h 324799"/>
                <a:gd name="connsiteX16" fmla="*/ 26601 w 117589"/>
                <a:gd name="connsiteY16" fmla="*/ 259447 h 324799"/>
                <a:gd name="connsiteX17" fmla="*/ 24955 w 117589"/>
                <a:gd name="connsiteY17" fmla="*/ 233407 h 324799"/>
                <a:gd name="connsiteX18" fmla="*/ 20015 w 117589"/>
                <a:gd name="connsiteY18" fmla="*/ 204111 h 324799"/>
                <a:gd name="connsiteX19" fmla="*/ 23308 w 117589"/>
                <a:gd name="connsiteY19" fmla="*/ 140639 h 324799"/>
                <a:gd name="connsiteX20" fmla="*/ 26601 w 117589"/>
                <a:gd name="connsiteY20" fmla="*/ 109717 h 324799"/>
                <a:gd name="connsiteX21" fmla="*/ 38130 w 117589"/>
                <a:gd name="connsiteY21" fmla="*/ 80422 h 324799"/>
                <a:gd name="connsiteX22" fmla="*/ 69416 w 117589"/>
                <a:gd name="connsiteY22" fmla="*/ 36479 h 324799"/>
                <a:gd name="connsiteX23" fmla="*/ 90823 w 117589"/>
                <a:gd name="connsiteY23" fmla="*/ 18577 h 324799"/>
                <a:gd name="connsiteX24" fmla="*/ 112231 w 117589"/>
                <a:gd name="connsiteY24" fmla="*/ 7184 h 324799"/>
                <a:gd name="connsiteX25" fmla="*/ 117170 w 117589"/>
                <a:gd name="connsiteY25" fmla="*/ 2302 h 324799"/>
                <a:gd name="connsiteX26" fmla="*/ 108936 w 117589"/>
                <a:gd name="connsiteY26" fmla="*/ 674 h 324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589" h="324799">
                  <a:moveTo>
                    <a:pt x="108936" y="674"/>
                  </a:moveTo>
                  <a:cubicBezTo>
                    <a:pt x="95763" y="3929"/>
                    <a:pt x="90823" y="7184"/>
                    <a:pt x="84236" y="10439"/>
                  </a:cubicBezTo>
                  <a:cubicBezTo>
                    <a:pt x="79297" y="13694"/>
                    <a:pt x="72709" y="16949"/>
                    <a:pt x="59536" y="28342"/>
                  </a:cubicBezTo>
                  <a:cubicBezTo>
                    <a:pt x="46362" y="39735"/>
                    <a:pt x="33189" y="54382"/>
                    <a:pt x="23308" y="72285"/>
                  </a:cubicBezTo>
                  <a:cubicBezTo>
                    <a:pt x="18369" y="82049"/>
                    <a:pt x="15076" y="93442"/>
                    <a:pt x="11781" y="103206"/>
                  </a:cubicBezTo>
                  <a:cubicBezTo>
                    <a:pt x="8488" y="114599"/>
                    <a:pt x="3549" y="124365"/>
                    <a:pt x="1901" y="135757"/>
                  </a:cubicBezTo>
                  <a:cubicBezTo>
                    <a:pt x="-1392" y="158542"/>
                    <a:pt x="255" y="182954"/>
                    <a:pt x="1901" y="202484"/>
                  </a:cubicBezTo>
                  <a:cubicBezTo>
                    <a:pt x="1901" y="212250"/>
                    <a:pt x="3549" y="222014"/>
                    <a:pt x="5195" y="231780"/>
                  </a:cubicBezTo>
                  <a:cubicBezTo>
                    <a:pt x="6842" y="241544"/>
                    <a:pt x="5195" y="251310"/>
                    <a:pt x="6842" y="259447"/>
                  </a:cubicBezTo>
                  <a:cubicBezTo>
                    <a:pt x="8488" y="275722"/>
                    <a:pt x="10135" y="282232"/>
                    <a:pt x="13428" y="288742"/>
                  </a:cubicBezTo>
                  <a:cubicBezTo>
                    <a:pt x="16722" y="295252"/>
                    <a:pt x="16722" y="301762"/>
                    <a:pt x="26601" y="313155"/>
                  </a:cubicBezTo>
                  <a:cubicBezTo>
                    <a:pt x="31542" y="318036"/>
                    <a:pt x="38130" y="321292"/>
                    <a:pt x="43069" y="322919"/>
                  </a:cubicBezTo>
                  <a:cubicBezTo>
                    <a:pt x="51303" y="326175"/>
                    <a:pt x="56243" y="324548"/>
                    <a:pt x="56243" y="322919"/>
                  </a:cubicBezTo>
                  <a:cubicBezTo>
                    <a:pt x="56243" y="321292"/>
                    <a:pt x="52949" y="319665"/>
                    <a:pt x="49655" y="318036"/>
                  </a:cubicBezTo>
                  <a:cubicBezTo>
                    <a:pt x="46362" y="316409"/>
                    <a:pt x="41423" y="313155"/>
                    <a:pt x="38130" y="308272"/>
                  </a:cubicBezTo>
                  <a:cubicBezTo>
                    <a:pt x="31542" y="300135"/>
                    <a:pt x="31542" y="293625"/>
                    <a:pt x="29896" y="288742"/>
                  </a:cubicBezTo>
                  <a:cubicBezTo>
                    <a:pt x="28249" y="283859"/>
                    <a:pt x="28249" y="275722"/>
                    <a:pt x="26601" y="259447"/>
                  </a:cubicBezTo>
                  <a:cubicBezTo>
                    <a:pt x="24955" y="251310"/>
                    <a:pt x="26601" y="241544"/>
                    <a:pt x="24955" y="233407"/>
                  </a:cubicBezTo>
                  <a:cubicBezTo>
                    <a:pt x="23308" y="223641"/>
                    <a:pt x="20015" y="213877"/>
                    <a:pt x="20015" y="204111"/>
                  </a:cubicBezTo>
                  <a:cubicBezTo>
                    <a:pt x="18369" y="182954"/>
                    <a:pt x="21662" y="161797"/>
                    <a:pt x="23308" y="140639"/>
                  </a:cubicBezTo>
                  <a:cubicBezTo>
                    <a:pt x="24955" y="130874"/>
                    <a:pt x="24955" y="119482"/>
                    <a:pt x="26601" y="109717"/>
                  </a:cubicBezTo>
                  <a:cubicBezTo>
                    <a:pt x="29896" y="99952"/>
                    <a:pt x="33189" y="90186"/>
                    <a:pt x="38130" y="80422"/>
                  </a:cubicBezTo>
                  <a:cubicBezTo>
                    <a:pt x="46362" y="62519"/>
                    <a:pt x="59536" y="47872"/>
                    <a:pt x="69416" y="36479"/>
                  </a:cubicBezTo>
                  <a:cubicBezTo>
                    <a:pt x="80943" y="25087"/>
                    <a:pt x="85884" y="21832"/>
                    <a:pt x="90823" y="18577"/>
                  </a:cubicBezTo>
                  <a:cubicBezTo>
                    <a:pt x="95763" y="15322"/>
                    <a:pt x="100704" y="12067"/>
                    <a:pt x="112231" y="7184"/>
                  </a:cubicBezTo>
                  <a:cubicBezTo>
                    <a:pt x="117170" y="5557"/>
                    <a:pt x="117170" y="3929"/>
                    <a:pt x="117170" y="2302"/>
                  </a:cubicBezTo>
                  <a:cubicBezTo>
                    <a:pt x="118817" y="674"/>
                    <a:pt x="115524" y="-953"/>
                    <a:pt x="108936" y="67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2" name="任意多边形: 形状 31"/>
            <p:cNvSpPr/>
            <p:nvPr/>
          </p:nvSpPr>
          <p:spPr>
            <a:xfrm flipH="1">
              <a:off x="10934352" y="1343530"/>
              <a:ext cx="146967" cy="364044"/>
            </a:xfrm>
            <a:custGeom>
              <a:avLst/>
              <a:gdLst>
                <a:gd name="connsiteX0" fmla="*/ 146556 w 146967"/>
                <a:gd name="connsiteY0" fmla="*/ 973 h 364044"/>
                <a:gd name="connsiteX1" fmla="*/ 139970 w 146967"/>
                <a:gd name="connsiteY1" fmla="*/ 4229 h 364044"/>
                <a:gd name="connsiteX2" fmla="*/ 123502 w 146967"/>
                <a:gd name="connsiteY2" fmla="*/ 25386 h 364044"/>
                <a:gd name="connsiteX3" fmla="*/ 105389 w 146967"/>
                <a:gd name="connsiteY3" fmla="*/ 51426 h 364044"/>
                <a:gd name="connsiteX4" fmla="*/ 74101 w 146967"/>
                <a:gd name="connsiteY4" fmla="*/ 100251 h 364044"/>
                <a:gd name="connsiteX5" fmla="*/ 59281 w 146967"/>
                <a:gd name="connsiteY5" fmla="*/ 131174 h 364044"/>
                <a:gd name="connsiteX6" fmla="*/ 42815 w 146967"/>
                <a:gd name="connsiteY6" fmla="*/ 160468 h 364044"/>
                <a:gd name="connsiteX7" fmla="*/ 21407 w 146967"/>
                <a:gd name="connsiteY7" fmla="*/ 225569 h 364044"/>
                <a:gd name="connsiteX8" fmla="*/ 13173 w 146967"/>
                <a:gd name="connsiteY8" fmla="*/ 254863 h 364044"/>
                <a:gd name="connsiteX9" fmla="*/ 4940 w 146967"/>
                <a:gd name="connsiteY9" fmla="*/ 282531 h 364044"/>
                <a:gd name="connsiteX10" fmla="*/ 0 w 146967"/>
                <a:gd name="connsiteY10" fmla="*/ 339494 h 364044"/>
                <a:gd name="connsiteX11" fmla="*/ 3293 w 146967"/>
                <a:gd name="connsiteY11" fmla="*/ 363907 h 364044"/>
                <a:gd name="connsiteX12" fmla="*/ 13173 w 146967"/>
                <a:gd name="connsiteY12" fmla="*/ 337867 h 364044"/>
                <a:gd name="connsiteX13" fmla="*/ 23054 w 146967"/>
                <a:gd name="connsiteY13" fmla="*/ 282531 h 364044"/>
                <a:gd name="connsiteX14" fmla="*/ 31288 w 146967"/>
                <a:gd name="connsiteY14" fmla="*/ 256492 h 364044"/>
                <a:gd name="connsiteX15" fmla="*/ 36227 w 146967"/>
                <a:gd name="connsiteY15" fmla="*/ 227196 h 364044"/>
                <a:gd name="connsiteX16" fmla="*/ 59281 w 146967"/>
                <a:gd name="connsiteY16" fmla="*/ 165351 h 364044"/>
                <a:gd name="connsiteX17" fmla="*/ 70808 w 146967"/>
                <a:gd name="connsiteY17" fmla="*/ 134428 h 364044"/>
                <a:gd name="connsiteX18" fmla="*/ 85628 w 146967"/>
                <a:gd name="connsiteY18" fmla="*/ 105134 h 364044"/>
                <a:gd name="connsiteX19" fmla="*/ 113623 w 146967"/>
                <a:gd name="connsiteY19" fmla="*/ 54681 h 364044"/>
                <a:gd name="connsiteX20" fmla="*/ 130089 w 146967"/>
                <a:gd name="connsiteY20" fmla="*/ 28641 h 364044"/>
                <a:gd name="connsiteX21" fmla="*/ 144909 w 146967"/>
                <a:gd name="connsiteY21" fmla="*/ 7483 h 364044"/>
                <a:gd name="connsiteX22" fmla="*/ 146556 w 146967"/>
                <a:gd name="connsiteY22" fmla="*/ 973 h 364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6967" h="364044">
                  <a:moveTo>
                    <a:pt x="146556" y="973"/>
                  </a:moveTo>
                  <a:cubicBezTo>
                    <a:pt x="146556" y="-654"/>
                    <a:pt x="144909" y="-654"/>
                    <a:pt x="139970" y="4229"/>
                  </a:cubicBezTo>
                  <a:cubicBezTo>
                    <a:pt x="130089" y="13993"/>
                    <a:pt x="126796" y="18876"/>
                    <a:pt x="123502" y="25386"/>
                  </a:cubicBezTo>
                  <a:cubicBezTo>
                    <a:pt x="120209" y="30269"/>
                    <a:pt x="115269" y="36779"/>
                    <a:pt x="105389" y="51426"/>
                  </a:cubicBezTo>
                  <a:cubicBezTo>
                    <a:pt x="95508" y="66074"/>
                    <a:pt x="83982" y="80721"/>
                    <a:pt x="74101" y="100251"/>
                  </a:cubicBezTo>
                  <a:cubicBezTo>
                    <a:pt x="69162" y="110017"/>
                    <a:pt x="64221" y="119781"/>
                    <a:pt x="59281" y="131174"/>
                  </a:cubicBezTo>
                  <a:cubicBezTo>
                    <a:pt x="54340" y="140938"/>
                    <a:pt x="47754" y="150704"/>
                    <a:pt x="42815" y="160468"/>
                  </a:cubicBezTo>
                  <a:cubicBezTo>
                    <a:pt x="34581" y="181626"/>
                    <a:pt x="27994" y="204411"/>
                    <a:pt x="21407" y="225569"/>
                  </a:cubicBezTo>
                  <a:cubicBezTo>
                    <a:pt x="18113" y="235333"/>
                    <a:pt x="16467" y="245099"/>
                    <a:pt x="13173" y="254863"/>
                  </a:cubicBezTo>
                  <a:cubicBezTo>
                    <a:pt x="11527" y="264629"/>
                    <a:pt x="6587" y="272766"/>
                    <a:pt x="4940" y="282531"/>
                  </a:cubicBezTo>
                  <a:cubicBezTo>
                    <a:pt x="-1647" y="316709"/>
                    <a:pt x="3293" y="310199"/>
                    <a:pt x="0" y="339494"/>
                  </a:cubicBezTo>
                  <a:cubicBezTo>
                    <a:pt x="0" y="349258"/>
                    <a:pt x="0" y="362278"/>
                    <a:pt x="3293" y="363907"/>
                  </a:cubicBezTo>
                  <a:cubicBezTo>
                    <a:pt x="6587" y="365534"/>
                    <a:pt x="11527" y="352514"/>
                    <a:pt x="13173" y="337867"/>
                  </a:cubicBezTo>
                  <a:cubicBezTo>
                    <a:pt x="16467" y="310199"/>
                    <a:pt x="16467" y="315081"/>
                    <a:pt x="23054" y="282531"/>
                  </a:cubicBezTo>
                  <a:cubicBezTo>
                    <a:pt x="24700" y="274393"/>
                    <a:pt x="27994" y="266256"/>
                    <a:pt x="31288" y="256492"/>
                  </a:cubicBezTo>
                  <a:cubicBezTo>
                    <a:pt x="32934" y="246726"/>
                    <a:pt x="34581" y="236962"/>
                    <a:pt x="36227" y="227196"/>
                  </a:cubicBezTo>
                  <a:cubicBezTo>
                    <a:pt x="42815" y="207666"/>
                    <a:pt x="51047" y="186509"/>
                    <a:pt x="59281" y="165351"/>
                  </a:cubicBezTo>
                  <a:cubicBezTo>
                    <a:pt x="62574" y="155586"/>
                    <a:pt x="65867" y="144194"/>
                    <a:pt x="70808" y="134428"/>
                  </a:cubicBezTo>
                  <a:cubicBezTo>
                    <a:pt x="75748" y="124664"/>
                    <a:pt x="80688" y="114898"/>
                    <a:pt x="85628" y="105134"/>
                  </a:cubicBezTo>
                  <a:cubicBezTo>
                    <a:pt x="95508" y="85604"/>
                    <a:pt x="105389" y="69329"/>
                    <a:pt x="113623" y="54681"/>
                  </a:cubicBezTo>
                  <a:cubicBezTo>
                    <a:pt x="121855" y="40033"/>
                    <a:pt x="126796" y="35150"/>
                    <a:pt x="130089" y="28641"/>
                  </a:cubicBezTo>
                  <a:cubicBezTo>
                    <a:pt x="133382" y="23759"/>
                    <a:pt x="136675" y="18876"/>
                    <a:pt x="144909" y="7483"/>
                  </a:cubicBezTo>
                  <a:cubicBezTo>
                    <a:pt x="148202" y="2602"/>
                    <a:pt x="146556" y="2602"/>
                    <a:pt x="146556" y="973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3" name="任意多边形: 形状 32"/>
            <p:cNvSpPr/>
            <p:nvPr/>
          </p:nvSpPr>
          <p:spPr>
            <a:xfrm flipH="1">
              <a:off x="10756919" y="1517020"/>
              <a:ext cx="224081" cy="219154"/>
            </a:xfrm>
            <a:custGeom>
              <a:avLst/>
              <a:gdLst>
                <a:gd name="connsiteX0" fmla="*/ 92345 w 224081"/>
                <a:gd name="connsiteY0" fmla="*/ 0 h 219154"/>
                <a:gd name="connsiteX1" fmla="*/ 82464 w 224081"/>
                <a:gd name="connsiteY1" fmla="*/ 3255 h 219154"/>
                <a:gd name="connsiteX2" fmla="*/ 92345 w 224081"/>
                <a:gd name="connsiteY2" fmla="*/ 8137 h 219154"/>
                <a:gd name="connsiteX3" fmla="*/ 126925 w 224081"/>
                <a:gd name="connsiteY3" fmla="*/ 19530 h 219154"/>
                <a:gd name="connsiteX4" fmla="*/ 163153 w 224081"/>
                <a:gd name="connsiteY4" fmla="*/ 42315 h 219154"/>
                <a:gd name="connsiteX5" fmla="*/ 202673 w 224081"/>
                <a:gd name="connsiteY5" fmla="*/ 107415 h 219154"/>
                <a:gd name="connsiteX6" fmla="*/ 209260 w 224081"/>
                <a:gd name="connsiteY6" fmla="*/ 151358 h 219154"/>
                <a:gd name="connsiteX7" fmla="*/ 194440 w 224081"/>
                <a:gd name="connsiteY7" fmla="*/ 188790 h 219154"/>
                <a:gd name="connsiteX8" fmla="*/ 158213 w 224081"/>
                <a:gd name="connsiteY8" fmla="*/ 200183 h 219154"/>
                <a:gd name="connsiteX9" fmla="*/ 113752 w 224081"/>
                <a:gd name="connsiteY9" fmla="*/ 192046 h 219154"/>
                <a:gd name="connsiteX10" fmla="*/ 75878 w 224081"/>
                <a:gd name="connsiteY10" fmla="*/ 177397 h 219154"/>
                <a:gd name="connsiteX11" fmla="*/ 47883 w 224081"/>
                <a:gd name="connsiteY11" fmla="*/ 154613 h 219154"/>
                <a:gd name="connsiteX12" fmla="*/ 28124 w 224081"/>
                <a:gd name="connsiteY12" fmla="*/ 120435 h 219154"/>
                <a:gd name="connsiteX13" fmla="*/ 16597 w 224081"/>
                <a:gd name="connsiteY13" fmla="*/ 87885 h 219154"/>
                <a:gd name="connsiteX14" fmla="*/ 11656 w 224081"/>
                <a:gd name="connsiteY14" fmla="*/ 65101 h 219154"/>
                <a:gd name="connsiteX15" fmla="*/ 6716 w 224081"/>
                <a:gd name="connsiteY15" fmla="*/ 50453 h 219154"/>
                <a:gd name="connsiteX16" fmla="*/ 1777 w 224081"/>
                <a:gd name="connsiteY16" fmla="*/ 87885 h 219154"/>
                <a:gd name="connsiteX17" fmla="*/ 11656 w 224081"/>
                <a:gd name="connsiteY17" fmla="*/ 125318 h 219154"/>
                <a:gd name="connsiteX18" fmla="*/ 33063 w 224081"/>
                <a:gd name="connsiteY18" fmla="*/ 166005 h 219154"/>
                <a:gd name="connsiteX19" fmla="*/ 65998 w 224081"/>
                <a:gd name="connsiteY19" fmla="*/ 192046 h 219154"/>
                <a:gd name="connsiteX20" fmla="*/ 108811 w 224081"/>
                <a:gd name="connsiteY20" fmla="*/ 206693 h 219154"/>
                <a:gd name="connsiteX21" fmla="*/ 156565 w 224081"/>
                <a:gd name="connsiteY21" fmla="*/ 218086 h 219154"/>
                <a:gd name="connsiteX22" fmla="*/ 184560 w 224081"/>
                <a:gd name="connsiteY22" fmla="*/ 216457 h 219154"/>
                <a:gd name="connsiteX23" fmla="*/ 209260 w 224081"/>
                <a:gd name="connsiteY23" fmla="*/ 201810 h 219154"/>
                <a:gd name="connsiteX24" fmla="*/ 224081 w 224081"/>
                <a:gd name="connsiteY24" fmla="*/ 151358 h 219154"/>
                <a:gd name="connsiteX25" fmla="*/ 217494 w 224081"/>
                <a:gd name="connsiteY25" fmla="*/ 102532 h 219154"/>
                <a:gd name="connsiteX26" fmla="*/ 169740 w 224081"/>
                <a:gd name="connsiteY26" fmla="*/ 30923 h 219154"/>
                <a:gd name="connsiteX27" fmla="*/ 130218 w 224081"/>
                <a:gd name="connsiteY27" fmla="*/ 8137 h 219154"/>
                <a:gd name="connsiteX28" fmla="*/ 92345 w 224081"/>
                <a:gd name="connsiteY28" fmla="*/ 0 h 219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24081" h="219154">
                  <a:moveTo>
                    <a:pt x="92345" y="0"/>
                  </a:moveTo>
                  <a:cubicBezTo>
                    <a:pt x="84111" y="0"/>
                    <a:pt x="84111" y="1627"/>
                    <a:pt x="82464" y="3255"/>
                  </a:cubicBezTo>
                  <a:cubicBezTo>
                    <a:pt x="80818" y="4883"/>
                    <a:pt x="82464" y="6510"/>
                    <a:pt x="92345" y="8137"/>
                  </a:cubicBezTo>
                  <a:cubicBezTo>
                    <a:pt x="112105" y="13020"/>
                    <a:pt x="118691" y="16275"/>
                    <a:pt x="126925" y="19530"/>
                  </a:cubicBezTo>
                  <a:cubicBezTo>
                    <a:pt x="135159" y="22785"/>
                    <a:pt x="145038" y="27668"/>
                    <a:pt x="163153" y="42315"/>
                  </a:cubicBezTo>
                  <a:cubicBezTo>
                    <a:pt x="181267" y="58590"/>
                    <a:pt x="194440" y="81375"/>
                    <a:pt x="202673" y="107415"/>
                  </a:cubicBezTo>
                  <a:cubicBezTo>
                    <a:pt x="207614" y="120435"/>
                    <a:pt x="209260" y="135083"/>
                    <a:pt x="209260" y="151358"/>
                  </a:cubicBezTo>
                  <a:cubicBezTo>
                    <a:pt x="209260" y="166005"/>
                    <a:pt x="202673" y="180653"/>
                    <a:pt x="194440" y="188790"/>
                  </a:cubicBezTo>
                  <a:cubicBezTo>
                    <a:pt x="186206" y="198556"/>
                    <a:pt x="173033" y="201810"/>
                    <a:pt x="158213" y="200183"/>
                  </a:cubicBezTo>
                  <a:cubicBezTo>
                    <a:pt x="143392" y="198556"/>
                    <a:pt x="126925" y="195300"/>
                    <a:pt x="113752" y="192046"/>
                  </a:cubicBezTo>
                  <a:cubicBezTo>
                    <a:pt x="98932" y="187163"/>
                    <a:pt x="87405" y="183907"/>
                    <a:pt x="75878" y="177397"/>
                  </a:cubicBezTo>
                  <a:cubicBezTo>
                    <a:pt x="64351" y="170888"/>
                    <a:pt x="54471" y="161123"/>
                    <a:pt x="47883" y="154613"/>
                  </a:cubicBezTo>
                  <a:cubicBezTo>
                    <a:pt x="34710" y="138338"/>
                    <a:pt x="31417" y="128572"/>
                    <a:pt x="28124" y="120435"/>
                  </a:cubicBezTo>
                  <a:cubicBezTo>
                    <a:pt x="24831" y="112298"/>
                    <a:pt x="21536" y="105788"/>
                    <a:pt x="16597" y="87885"/>
                  </a:cubicBezTo>
                  <a:cubicBezTo>
                    <a:pt x="14950" y="79748"/>
                    <a:pt x="13304" y="71611"/>
                    <a:pt x="11656" y="65101"/>
                  </a:cubicBezTo>
                  <a:cubicBezTo>
                    <a:pt x="8363" y="55335"/>
                    <a:pt x="6716" y="50453"/>
                    <a:pt x="6716" y="50453"/>
                  </a:cubicBezTo>
                  <a:cubicBezTo>
                    <a:pt x="3423" y="47198"/>
                    <a:pt x="-3164" y="66728"/>
                    <a:pt x="1777" y="87885"/>
                  </a:cubicBezTo>
                  <a:cubicBezTo>
                    <a:pt x="5070" y="107415"/>
                    <a:pt x="8363" y="115552"/>
                    <a:pt x="11656" y="125318"/>
                  </a:cubicBezTo>
                  <a:cubicBezTo>
                    <a:pt x="14950" y="133455"/>
                    <a:pt x="16597" y="144848"/>
                    <a:pt x="33063" y="166005"/>
                  </a:cubicBezTo>
                  <a:cubicBezTo>
                    <a:pt x="42944" y="177397"/>
                    <a:pt x="52824" y="185536"/>
                    <a:pt x="65998" y="192046"/>
                  </a:cubicBezTo>
                  <a:cubicBezTo>
                    <a:pt x="79171" y="198556"/>
                    <a:pt x="93991" y="201810"/>
                    <a:pt x="108811" y="206693"/>
                  </a:cubicBezTo>
                  <a:cubicBezTo>
                    <a:pt x="123632" y="211576"/>
                    <a:pt x="138452" y="216457"/>
                    <a:pt x="156565" y="218086"/>
                  </a:cubicBezTo>
                  <a:cubicBezTo>
                    <a:pt x="164799" y="219713"/>
                    <a:pt x="174680" y="219713"/>
                    <a:pt x="184560" y="216457"/>
                  </a:cubicBezTo>
                  <a:cubicBezTo>
                    <a:pt x="194440" y="214830"/>
                    <a:pt x="202673" y="208320"/>
                    <a:pt x="209260" y="201810"/>
                  </a:cubicBezTo>
                  <a:cubicBezTo>
                    <a:pt x="222434" y="185536"/>
                    <a:pt x="222434" y="167633"/>
                    <a:pt x="224081" y="151358"/>
                  </a:cubicBezTo>
                  <a:cubicBezTo>
                    <a:pt x="224081" y="135083"/>
                    <a:pt x="222434" y="118808"/>
                    <a:pt x="217494" y="102532"/>
                  </a:cubicBezTo>
                  <a:cubicBezTo>
                    <a:pt x="207614" y="73238"/>
                    <a:pt x="189500" y="47198"/>
                    <a:pt x="169740" y="30923"/>
                  </a:cubicBezTo>
                  <a:cubicBezTo>
                    <a:pt x="149979" y="16275"/>
                    <a:pt x="138452" y="13020"/>
                    <a:pt x="130218" y="8137"/>
                  </a:cubicBezTo>
                  <a:cubicBezTo>
                    <a:pt x="121986" y="4883"/>
                    <a:pt x="113752" y="1627"/>
                    <a:pt x="92345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4" name="任意多边形: 形状 33"/>
            <p:cNvSpPr/>
            <p:nvPr/>
          </p:nvSpPr>
          <p:spPr>
            <a:xfrm flipH="1">
              <a:off x="10891801" y="1359711"/>
              <a:ext cx="33082" cy="159260"/>
            </a:xfrm>
            <a:custGeom>
              <a:avLst/>
              <a:gdLst>
                <a:gd name="connsiteX0" fmla="*/ 23054 w 33082"/>
                <a:gd name="connsiteY0" fmla="*/ 1070 h 159260"/>
                <a:gd name="connsiteX1" fmla="*/ 19761 w 33082"/>
                <a:gd name="connsiteY1" fmla="*/ 2697 h 159260"/>
                <a:gd name="connsiteX2" fmla="*/ 11527 w 33082"/>
                <a:gd name="connsiteY2" fmla="*/ 25481 h 159260"/>
                <a:gd name="connsiteX3" fmla="*/ 3293 w 33082"/>
                <a:gd name="connsiteY3" fmla="*/ 48267 h 159260"/>
                <a:gd name="connsiteX4" fmla="*/ 3293 w 33082"/>
                <a:gd name="connsiteY4" fmla="*/ 62914 h 159260"/>
                <a:gd name="connsiteX5" fmla="*/ 0 w 33082"/>
                <a:gd name="connsiteY5" fmla="*/ 77562 h 159260"/>
                <a:gd name="connsiteX6" fmla="*/ 4940 w 33082"/>
                <a:gd name="connsiteY6" fmla="*/ 106856 h 159260"/>
                <a:gd name="connsiteX7" fmla="*/ 8234 w 33082"/>
                <a:gd name="connsiteY7" fmla="*/ 119876 h 159260"/>
                <a:gd name="connsiteX8" fmla="*/ 9880 w 33082"/>
                <a:gd name="connsiteY8" fmla="*/ 131269 h 159260"/>
                <a:gd name="connsiteX9" fmla="*/ 21407 w 33082"/>
                <a:gd name="connsiteY9" fmla="*/ 152427 h 159260"/>
                <a:gd name="connsiteX10" fmla="*/ 29640 w 33082"/>
                <a:gd name="connsiteY10" fmla="*/ 158937 h 159260"/>
                <a:gd name="connsiteX11" fmla="*/ 31288 w 33082"/>
                <a:gd name="connsiteY11" fmla="*/ 145917 h 159260"/>
                <a:gd name="connsiteX12" fmla="*/ 24700 w 33082"/>
                <a:gd name="connsiteY12" fmla="*/ 124759 h 159260"/>
                <a:gd name="connsiteX13" fmla="*/ 23054 w 33082"/>
                <a:gd name="connsiteY13" fmla="*/ 113366 h 159260"/>
                <a:gd name="connsiteX14" fmla="*/ 18114 w 33082"/>
                <a:gd name="connsiteY14" fmla="*/ 101975 h 159260"/>
                <a:gd name="connsiteX15" fmla="*/ 18114 w 33082"/>
                <a:gd name="connsiteY15" fmla="*/ 75935 h 159260"/>
                <a:gd name="connsiteX16" fmla="*/ 16467 w 33082"/>
                <a:gd name="connsiteY16" fmla="*/ 62914 h 159260"/>
                <a:gd name="connsiteX17" fmla="*/ 18114 w 33082"/>
                <a:gd name="connsiteY17" fmla="*/ 49894 h 159260"/>
                <a:gd name="connsiteX18" fmla="*/ 21407 w 33082"/>
                <a:gd name="connsiteY18" fmla="*/ 27110 h 159260"/>
                <a:gd name="connsiteX19" fmla="*/ 26347 w 33082"/>
                <a:gd name="connsiteY19" fmla="*/ 4324 h 159260"/>
                <a:gd name="connsiteX20" fmla="*/ 23054 w 33082"/>
                <a:gd name="connsiteY20" fmla="*/ 1070 h 159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082" h="159260">
                  <a:moveTo>
                    <a:pt x="23054" y="1070"/>
                  </a:moveTo>
                  <a:cubicBezTo>
                    <a:pt x="21407" y="-559"/>
                    <a:pt x="19761" y="-559"/>
                    <a:pt x="19761" y="2697"/>
                  </a:cubicBezTo>
                  <a:cubicBezTo>
                    <a:pt x="14820" y="12461"/>
                    <a:pt x="16467" y="10834"/>
                    <a:pt x="11527" y="25481"/>
                  </a:cubicBezTo>
                  <a:cubicBezTo>
                    <a:pt x="9880" y="31991"/>
                    <a:pt x="4940" y="40129"/>
                    <a:pt x="3293" y="48267"/>
                  </a:cubicBezTo>
                  <a:cubicBezTo>
                    <a:pt x="3293" y="53149"/>
                    <a:pt x="3293" y="58032"/>
                    <a:pt x="3293" y="62914"/>
                  </a:cubicBezTo>
                  <a:cubicBezTo>
                    <a:pt x="3293" y="67797"/>
                    <a:pt x="0" y="72679"/>
                    <a:pt x="0" y="77562"/>
                  </a:cubicBezTo>
                  <a:cubicBezTo>
                    <a:pt x="0" y="87327"/>
                    <a:pt x="3293" y="97092"/>
                    <a:pt x="4940" y="106856"/>
                  </a:cubicBezTo>
                  <a:cubicBezTo>
                    <a:pt x="4940" y="111739"/>
                    <a:pt x="6587" y="114995"/>
                    <a:pt x="8234" y="119876"/>
                  </a:cubicBezTo>
                  <a:cubicBezTo>
                    <a:pt x="9880" y="123132"/>
                    <a:pt x="8234" y="128015"/>
                    <a:pt x="9880" y="131269"/>
                  </a:cubicBezTo>
                  <a:cubicBezTo>
                    <a:pt x="14820" y="145917"/>
                    <a:pt x="16467" y="141035"/>
                    <a:pt x="21407" y="152427"/>
                  </a:cubicBezTo>
                  <a:cubicBezTo>
                    <a:pt x="23054" y="155682"/>
                    <a:pt x="26347" y="160565"/>
                    <a:pt x="29640" y="158937"/>
                  </a:cubicBezTo>
                  <a:cubicBezTo>
                    <a:pt x="32934" y="157309"/>
                    <a:pt x="34581" y="150799"/>
                    <a:pt x="31288" y="145917"/>
                  </a:cubicBezTo>
                  <a:cubicBezTo>
                    <a:pt x="27994" y="134525"/>
                    <a:pt x="27994" y="137779"/>
                    <a:pt x="24700" y="124759"/>
                  </a:cubicBezTo>
                  <a:cubicBezTo>
                    <a:pt x="23054" y="121505"/>
                    <a:pt x="24700" y="118249"/>
                    <a:pt x="23054" y="113366"/>
                  </a:cubicBezTo>
                  <a:cubicBezTo>
                    <a:pt x="21407" y="110112"/>
                    <a:pt x="19761" y="106856"/>
                    <a:pt x="18114" y="101975"/>
                  </a:cubicBezTo>
                  <a:cubicBezTo>
                    <a:pt x="16467" y="93837"/>
                    <a:pt x="18114" y="84072"/>
                    <a:pt x="18114" y="75935"/>
                  </a:cubicBezTo>
                  <a:cubicBezTo>
                    <a:pt x="18114" y="71052"/>
                    <a:pt x="16467" y="67797"/>
                    <a:pt x="16467" y="62914"/>
                  </a:cubicBezTo>
                  <a:cubicBezTo>
                    <a:pt x="16467" y="58032"/>
                    <a:pt x="18114" y="54777"/>
                    <a:pt x="18114" y="49894"/>
                  </a:cubicBezTo>
                  <a:cubicBezTo>
                    <a:pt x="18114" y="41757"/>
                    <a:pt x="21407" y="33619"/>
                    <a:pt x="21407" y="27110"/>
                  </a:cubicBezTo>
                  <a:cubicBezTo>
                    <a:pt x="24700" y="14090"/>
                    <a:pt x="23054" y="15717"/>
                    <a:pt x="26347" y="4324"/>
                  </a:cubicBezTo>
                  <a:cubicBezTo>
                    <a:pt x="26347" y="2697"/>
                    <a:pt x="24700" y="1070"/>
                    <a:pt x="23054" y="107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5" name="任意多边形: 形状 34"/>
            <p:cNvSpPr/>
            <p:nvPr/>
          </p:nvSpPr>
          <p:spPr>
            <a:xfrm flipH="1">
              <a:off x="10794150" y="1735104"/>
              <a:ext cx="35226" cy="112298"/>
            </a:xfrm>
            <a:custGeom>
              <a:avLst/>
              <a:gdLst>
                <a:gd name="connsiteX0" fmla="*/ 4941 w 35226"/>
                <a:gd name="connsiteY0" fmla="*/ 0 h 112298"/>
                <a:gd name="connsiteX1" fmla="*/ 1647 w 35226"/>
                <a:gd name="connsiteY1" fmla="*/ 1627 h 112298"/>
                <a:gd name="connsiteX2" fmla="*/ 1647 w 35226"/>
                <a:gd name="connsiteY2" fmla="*/ 17903 h 112298"/>
                <a:gd name="connsiteX3" fmla="*/ 0 w 35226"/>
                <a:gd name="connsiteY3" fmla="*/ 35805 h 112298"/>
                <a:gd name="connsiteX4" fmla="*/ 1647 w 35226"/>
                <a:gd name="connsiteY4" fmla="*/ 45571 h 112298"/>
                <a:gd name="connsiteX5" fmla="*/ 0 w 35226"/>
                <a:gd name="connsiteY5" fmla="*/ 55335 h 112298"/>
                <a:gd name="connsiteX6" fmla="*/ 6588 w 35226"/>
                <a:gd name="connsiteY6" fmla="*/ 74865 h 112298"/>
                <a:gd name="connsiteX7" fmla="*/ 9880 w 35226"/>
                <a:gd name="connsiteY7" fmla="*/ 83004 h 112298"/>
                <a:gd name="connsiteX8" fmla="*/ 9880 w 35226"/>
                <a:gd name="connsiteY8" fmla="*/ 91141 h 112298"/>
                <a:gd name="connsiteX9" fmla="*/ 19761 w 35226"/>
                <a:gd name="connsiteY9" fmla="*/ 105788 h 112298"/>
                <a:gd name="connsiteX10" fmla="*/ 31288 w 35226"/>
                <a:gd name="connsiteY10" fmla="*/ 112298 h 112298"/>
                <a:gd name="connsiteX11" fmla="*/ 34581 w 35226"/>
                <a:gd name="connsiteY11" fmla="*/ 102533 h 112298"/>
                <a:gd name="connsiteX12" fmla="*/ 29641 w 35226"/>
                <a:gd name="connsiteY12" fmla="*/ 87885 h 112298"/>
                <a:gd name="connsiteX13" fmla="*/ 27995 w 35226"/>
                <a:gd name="connsiteY13" fmla="*/ 79748 h 112298"/>
                <a:gd name="connsiteX14" fmla="*/ 23054 w 35226"/>
                <a:gd name="connsiteY14" fmla="*/ 71611 h 112298"/>
                <a:gd name="connsiteX15" fmla="*/ 19761 w 35226"/>
                <a:gd name="connsiteY15" fmla="*/ 52081 h 112298"/>
                <a:gd name="connsiteX16" fmla="*/ 14820 w 35226"/>
                <a:gd name="connsiteY16" fmla="*/ 43943 h 112298"/>
                <a:gd name="connsiteX17" fmla="*/ 13174 w 35226"/>
                <a:gd name="connsiteY17" fmla="*/ 34178 h 112298"/>
                <a:gd name="connsiteX18" fmla="*/ 11527 w 35226"/>
                <a:gd name="connsiteY18" fmla="*/ 17903 h 112298"/>
                <a:gd name="connsiteX19" fmla="*/ 8234 w 35226"/>
                <a:gd name="connsiteY19" fmla="*/ 1627 h 112298"/>
                <a:gd name="connsiteX20" fmla="*/ 4941 w 35226"/>
                <a:gd name="connsiteY20" fmla="*/ 0 h 11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5226" h="112298">
                  <a:moveTo>
                    <a:pt x="4941" y="0"/>
                  </a:moveTo>
                  <a:cubicBezTo>
                    <a:pt x="3293" y="0"/>
                    <a:pt x="1647" y="0"/>
                    <a:pt x="1647" y="1627"/>
                  </a:cubicBezTo>
                  <a:cubicBezTo>
                    <a:pt x="0" y="9766"/>
                    <a:pt x="1647" y="8137"/>
                    <a:pt x="1647" y="17903"/>
                  </a:cubicBezTo>
                  <a:cubicBezTo>
                    <a:pt x="1647" y="22785"/>
                    <a:pt x="0" y="29295"/>
                    <a:pt x="0" y="35805"/>
                  </a:cubicBezTo>
                  <a:cubicBezTo>
                    <a:pt x="0" y="39061"/>
                    <a:pt x="1647" y="42315"/>
                    <a:pt x="1647" y="45571"/>
                  </a:cubicBezTo>
                  <a:cubicBezTo>
                    <a:pt x="1647" y="48825"/>
                    <a:pt x="0" y="52081"/>
                    <a:pt x="0" y="55335"/>
                  </a:cubicBezTo>
                  <a:cubicBezTo>
                    <a:pt x="1647" y="61845"/>
                    <a:pt x="4941" y="68355"/>
                    <a:pt x="6588" y="74865"/>
                  </a:cubicBezTo>
                  <a:cubicBezTo>
                    <a:pt x="8234" y="78121"/>
                    <a:pt x="8234" y="81375"/>
                    <a:pt x="9880" y="83004"/>
                  </a:cubicBezTo>
                  <a:cubicBezTo>
                    <a:pt x="11527" y="86258"/>
                    <a:pt x="9880" y="89513"/>
                    <a:pt x="9880" y="91141"/>
                  </a:cubicBezTo>
                  <a:cubicBezTo>
                    <a:pt x="14820" y="100905"/>
                    <a:pt x="16468" y="97651"/>
                    <a:pt x="19761" y="105788"/>
                  </a:cubicBezTo>
                  <a:cubicBezTo>
                    <a:pt x="24700" y="109043"/>
                    <a:pt x="27995" y="112298"/>
                    <a:pt x="31288" y="112298"/>
                  </a:cubicBezTo>
                  <a:cubicBezTo>
                    <a:pt x="34581" y="110671"/>
                    <a:pt x="36227" y="105788"/>
                    <a:pt x="34581" y="102533"/>
                  </a:cubicBezTo>
                  <a:cubicBezTo>
                    <a:pt x="31288" y="94395"/>
                    <a:pt x="32934" y="96023"/>
                    <a:pt x="29641" y="87885"/>
                  </a:cubicBezTo>
                  <a:cubicBezTo>
                    <a:pt x="29641" y="86258"/>
                    <a:pt x="29641" y="83004"/>
                    <a:pt x="27995" y="79748"/>
                  </a:cubicBezTo>
                  <a:cubicBezTo>
                    <a:pt x="26347" y="76494"/>
                    <a:pt x="24700" y="74865"/>
                    <a:pt x="23054" y="71611"/>
                  </a:cubicBezTo>
                  <a:cubicBezTo>
                    <a:pt x="21408" y="65101"/>
                    <a:pt x="21408" y="58591"/>
                    <a:pt x="19761" y="52081"/>
                  </a:cubicBezTo>
                  <a:cubicBezTo>
                    <a:pt x="19761" y="48825"/>
                    <a:pt x="16468" y="45571"/>
                    <a:pt x="14820" y="43943"/>
                  </a:cubicBezTo>
                  <a:cubicBezTo>
                    <a:pt x="14820" y="40688"/>
                    <a:pt x="14820" y="37433"/>
                    <a:pt x="13174" y="34178"/>
                  </a:cubicBezTo>
                  <a:cubicBezTo>
                    <a:pt x="11527" y="27668"/>
                    <a:pt x="11527" y="22785"/>
                    <a:pt x="11527" y="17903"/>
                  </a:cubicBezTo>
                  <a:cubicBezTo>
                    <a:pt x="9880" y="8137"/>
                    <a:pt x="9880" y="9766"/>
                    <a:pt x="8234" y="1627"/>
                  </a:cubicBezTo>
                  <a:cubicBezTo>
                    <a:pt x="8234" y="0"/>
                    <a:pt x="6588" y="0"/>
                    <a:pt x="494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6" name="任意多边形: 形状 35"/>
            <p:cNvSpPr/>
            <p:nvPr/>
          </p:nvSpPr>
          <p:spPr>
            <a:xfrm flipH="1">
              <a:off x="10604189" y="1795323"/>
              <a:ext cx="202570" cy="267931"/>
            </a:xfrm>
            <a:custGeom>
              <a:avLst/>
              <a:gdLst>
                <a:gd name="connsiteX0" fmla="*/ 92652 w 202570"/>
                <a:gd name="connsiteY0" fmla="*/ 0 h 267931"/>
                <a:gd name="connsiteX1" fmla="*/ 48192 w 202570"/>
                <a:gd name="connsiteY1" fmla="*/ 1627 h 267931"/>
                <a:gd name="connsiteX2" fmla="*/ 38312 w 202570"/>
                <a:gd name="connsiteY2" fmla="*/ 6510 h 267931"/>
                <a:gd name="connsiteX3" fmla="*/ 51485 w 202570"/>
                <a:gd name="connsiteY3" fmla="*/ 8137 h 267931"/>
                <a:gd name="connsiteX4" fmla="*/ 94300 w 202570"/>
                <a:gd name="connsiteY4" fmla="*/ 9765 h 267931"/>
                <a:gd name="connsiteX5" fmla="*/ 112413 w 202570"/>
                <a:gd name="connsiteY5" fmla="*/ 13020 h 267931"/>
                <a:gd name="connsiteX6" fmla="*/ 142054 w 202570"/>
                <a:gd name="connsiteY6" fmla="*/ 22785 h 267931"/>
                <a:gd name="connsiteX7" fmla="*/ 173341 w 202570"/>
                <a:gd name="connsiteY7" fmla="*/ 52080 h 267931"/>
                <a:gd name="connsiteX8" fmla="*/ 186514 w 202570"/>
                <a:gd name="connsiteY8" fmla="*/ 97651 h 267931"/>
                <a:gd name="connsiteX9" fmla="*/ 188162 w 202570"/>
                <a:gd name="connsiteY9" fmla="*/ 151358 h 267931"/>
                <a:gd name="connsiteX10" fmla="*/ 178282 w 202570"/>
                <a:gd name="connsiteY10" fmla="*/ 205065 h 267931"/>
                <a:gd name="connsiteX11" fmla="*/ 153581 w 202570"/>
                <a:gd name="connsiteY11" fmla="*/ 247380 h 267931"/>
                <a:gd name="connsiteX12" fmla="*/ 107474 w 202570"/>
                <a:gd name="connsiteY12" fmla="*/ 252263 h 267931"/>
                <a:gd name="connsiteX13" fmla="*/ 69600 w 202570"/>
                <a:gd name="connsiteY13" fmla="*/ 227850 h 267931"/>
                <a:gd name="connsiteX14" fmla="*/ 46546 w 202570"/>
                <a:gd name="connsiteY14" fmla="*/ 190418 h 267931"/>
                <a:gd name="connsiteX15" fmla="*/ 25139 w 202570"/>
                <a:gd name="connsiteY15" fmla="*/ 146475 h 267931"/>
                <a:gd name="connsiteX16" fmla="*/ 13612 w 202570"/>
                <a:gd name="connsiteY16" fmla="*/ 107415 h 267931"/>
                <a:gd name="connsiteX17" fmla="*/ 13612 w 202570"/>
                <a:gd name="connsiteY17" fmla="*/ 79748 h 267931"/>
                <a:gd name="connsiteX18" fmla="*/ 13612 w 202570"/>
                <a:gd name="connsiteY18" fmla="*/ 60218 h 267931"/>
                <a:gd name="connsiteX19" fmla="*/ 5378 w 202570"/>
                <a:gd name="connsiteY19" fmla="*/ 69982 h 267931"/>
                <a:gd name="connsiteX20" fmla="*/ 438 w 202570"/>
                <a:gd name="connsiteY20" fmla="*/ 102532 h 267931"/>
                <a:gd name="connsiteX21" fmla="*/ 10317 w 202570"/>
                <a:gd name="connsiteY21" fmla="*/ 146475 h 267931"/>
                <a:gd name="connsiteX22" fmla="*/ 31725 w 202570"/>
                <a:gd name="connsiteY22" fmla="*/ 193673 h 267931"/>
                <a:gd name="connsiteX23" fmla="*/ 56425 w 202570"/>
                <a:gd name="connsiteY23" fmla="*/ 234360 h 267931"/>
                <a:gd name="connsiteX24" fmla="*/ 104179 w 202570"/>
                <a:gd name="connsiteY24" fmla="*/ 263656 h 267931"/>
                <a:gd name="connsiteX25" fmla="*/ 163462 w 202570"/>
                <a:gd name="connsiteY25" fmla="*/ 257144 h 267931"/>
                <a:gd name="connsiteX26" fmla="*/ 196395 w 202570"/>
                <a:gd name="connsiteY26" fmla="*/ 205065 h 267931"/>
                <a:gd name="connsiteX27" fmla="*/ 201335 w 202570"/>
                <a:gd name="connsiteY27" fmla="*/ 148102 h 267931"/>
                <a:gd name="connsiteX28" fmla="*/ 201335 w 202570"/>
                <a:gd name="connsiteY28" fmla="*/ 92768 h 267931"/>
                <a:gd name="connsiteX29" fmla="*/ 183221 w 202570"/>
                <a:gd name="connsiteY29" fmla="*/ 42315 h 267931"/>
                <a:gd name="connsiteX30" fmla="*/ 145347 w 202570"/>
                <a:gd name="connsiteY30" fmla="*/ 11393 h 267931"/>
                <a:gd name="connsiteX31" fmla="*/ 112413 w 202570"/>
                <a:gd name="connsiteY31" fmla="*/ 1627 h 267931"/>
                <a:gd name="connsiteX32" fmla="*/ 92652 w 202570"/>
                <a:gd name="connsiteY32" fmla="*/ 0 h 26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2570" h="267931">
                  <a:moveTo>
                    <a:pt x="92652" y="0"/>
                  </a:moveTo>
                  <a:cubicBezTo>
                    <a:pt x="81127" y="0"/>
                    <a:pt x="71246" y="0"/>
                    <a:pt x="48192" y="1627"/>
                  </a:cubicBezTo>
                  <a:cubicBezTo>
                    <a:pt x="39959" y="3255"/>
                    <a:pt x="39959" y="4883"/>
                    <a:pt x="38312" y="6510"/>
                  </a:cubicBezTo>
                  <a:cubicBezTo>
                    <a:pt x="36665" y="8137"/>
                    <a:pt x="38312" y="9765"/>
                    <a:pt x="51485" y="8137"/>
                  </a:cubicBezTo>
                  <a:cubicBezTo>
                    <a:pt x="74540" y="8137"/>
                    <a:pt x="84420" y="8137"/>
                    <a:pt x="94300" y="9765"/>
                  </a:cubicBezTo>
                  <a:cubicBezTo>
                    <a:pt x="99240" y="9765"/>
                    <a:pt x="105827" y="11393"/>
                    <a:pt x="112413" y="13020"/>
                  </a:cubicBezTo>
                  <a:cubicBezTo>
                    <a:pt x="120647" y="14647"/>
                    <a:pt x="128881" y="16275"/>
                    <a:pt x="142054" y="22785"/>
                  </a:cubicBezTo>
                  <a:cubicBezTo>
                    <a:pt x="153581" y="29295"/>
                    <a:pt x="165108" y="39060"/>
                    <a:pt x="173341" y="52080"/>
                  </a:cubicBezTo>
                  <a:cubicBezTo>
                    <a:pt x="181575" y="65100"/>
                    <a:pt x="184868" y="79748"/>
                    <a:pt x="186514" y="97651"/>
                  </a:cubicBezTo>
                  <a:cubicBezTo>
                    <a:pt x="188162" y="113925"/>
                    <a:pt x="188162" y="131828"/>
                    <a:pt x="188162" y="151358"/>
                  </a:cubicBezTo>
                  <a:cubicBezTo>
                    <a:pt x="186514" y="169260"/>
                    <a:pt x="183221" y="187163"/>
                    <a:pt x="178282" y="205065"/>
                  </a:cubicBezTo>
                  <a:cubicBezTo>
                    <a:pt x="173341" y="221340"/>
                    <a:pt x="166755" y="237616"/>
                    <a:pt x="153581" y="247380"/>
                  </a:cubicBezTo>
                  <a:cubicBezTo>
                    <a:pt x="140408" y="257144"/>
                    <a:pt x="122294" y="257144"/>
                    <a:pt x="107474" y="252263"/>
                  </a:cubicBezTo>
                  <a:cubicBezTo>
                    <a:pt x="92652" y="247380"/>
                    <a:pt x="79479" y="239243"/>
                    <a:pt x="69600" y="227850"/>
                  </a:cubicBezTo>
                  <a:cubicBezTo>
                    <a:pt x="59719" y="216457"/>
                    <a:pt x="53132" y="201810"/>
                    <a:pt x="46546" y="190418"/>
                  </a:cubicBezTo>
                  <a:cubicBezTo>
                    <a:pt x="33373" y="166005"/>
                    <a:pt x="28432" y="156240"/>
                    <a:pt x="25139" y="146475"/>
                  </a:cubicBezTo>
                  <a:cubicBezTo>
                    <a:pt x="21844" y="136711"/>
                    <a:pt x="16905" y="128572"/>
                    <a:pt x="13612" y="107415"/>
                  </a:cubicBezTo>
                  <a:cubicBezTo>
                    <a:pt x="11965" y="97651"/>
                    <a:pt x="11965" y="87885"/>
                    <a:pt x="13612" y="79748"/>
                  </a:cubicBezTo>
                  <a:cubicBezTo>
                    <a:pt x="13612" y="68355"/>
                    <a:pt x="15258" y="61845"/>
                    <a:pt x="13612" y="60218"/>
                  </a:cubicBezTo>
                  <a:cubicBezTo>
                    <a:pt x="11965" y="58590"/>
                    <a:pt x="8671" y="61845"/>
                    <a:pt x="5378" y="69982"/>
                  </a:cubicBezTo>
                  <a:cubicBezTo>
                    <a:pt x="2085" y="78120"/>
                    <a:pt x="-1208" y="91141"/>
                    <a:pt x="438" y="102532"/>
                  </a:cubicBezTo>
                  <a:cubicBezTo>
                    <a:pt x="2085" y="126945"/>
                    <a:pt x="7024" y="136711"/>
                    <a:pt x="10317" y="146475"/>
                  </a:cubicBezTo>
                  <a:cubicBezTo>
                    <a:pt x="13612" y="156240"/>
                    <a:pt x="18551" y="167632"/>
                    <a:pt x="31725" y="193673"/>
                  </a:cubicBezTo>
                  <a:cubicBezTo>
                    <a:pt x="38312" y="206693"/>
                    <a:pt x="44898" y="221340"/>
                    <a:pt x="56425" y="234360"/>
                  </a:cubicBezTo>
                  <a:cubicBezTo>
                    <a:pt x="67952" y="247380"/>
                    <a:pt x="86066" y="257144"/>
                    <a:pt x="104179" y="263656"/>
                  </a:cubicBezTo>
                  <a:cubicBezTo>
                    <a:pt x="122294" y="270165"/>
                    <a:pt x="145347" y="270165"/>
                    <a:pt x="163462" y="257144"/>
                  </a:cubicBezTo>
                  <a:cubicBezTo>
                    <a:pt x="181575" y="245753"/>
                    <a:pt x="193102" y="224596"/>
                    <a:pt x="196395" y="205065"/>
                  </a:cubicBezTo>
                  <a:cubicBezTo>
                    <a:pt x="201335" y="185535"/>
                    <a:pt x="201335" y="166005"/>
                    <a:pt x="201335" y="148102"/>
                  </a:cubicBezTo>
                  <a:cubicBezTo>
                    <a:pt x="202982" y="130201"/>
                    <a:pt x="202982" y="110671"/>
                    <a:pt x="201335" y="92768"/>
                  </a:cubicBezTo>
                  <a:cubicBezTo>
                    <a:pt x="198043" y="74865"/>
                    <a:pt x="193102" y="56963"/>
                    <a:pt x="183221" y="42315"/>
                  </a:cubicBezTo>
                  <a:cubicBezTo>
                    <a:pt x="173341" y="27668"/>
                    <a:pt x="158521" y="16275"/>
                    <a:pt x="145347" y="11393"/>
                  </a:cubicBezTo>
                  <a:cubicBezTo>
                    <a:pt x="132174" y="4883"/>
                    <a:pt x="120647" y="3255"/>
                    <a:pt x="112413" y="1627"/>
                  </a:cubicBezTo>
                  <a:cubicBezTo>
                    <a:pt x="104179" y="0"/>
                    <a:pt x="99240" y="0"/>
                    <a:pt x="92652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7" name="任意多边形: 形状 36"/>
            <p:cNvSpPr/>
            <p:nvPr/>
          </p:nvSpPr>
          <p:spPr>
            <a:xfrm flipH="1">
              <a:off x="10767802" y="1728594"/>
              <a:ext cx="28639" cy="75588"/>
            </a:xfrm>
            <a:custGeom>
              <a:avLst/>
              <a:gdLst>
                <a:gd name="connsiteX0" fmla="*/ 4940 w 28639"/>
                <a:gd name="connsiteY0" fmla="*/ 0 h 75588"/>
                <a:gd name="connsiteX1" fmla="*/ 1647 w 28639"/>
                <a:gd name="connsiteY1" fmla="*/ 1627 h 75588"/>
                <a:gd name="connsiteX2" fmla="*/ 1647 w 28639"/>
                <a:gd name="connsiteY2" fmla="*/ 13020 h 75588"/>
                <a:gd name="connsiteX3" fmla="*/ 0 w 28639"/>
                <a:gd name="connsiteY3" fmla="*/ 24413 h 75588"/>
                <a:gd name="connsiteX4" fmla="*/ 1647 w 28639"/>
                <a:gd name="connsiteY4" fmla="*/ 30923 h 75588"/>
                <a:gd name="connsiteX5" fmla="*/ 0 w 28639"/>
                <a:gd name="connsiteY5" fmla="*/ 39060 h 75588"/>
                <a:gd name="connsiteX6" fmla="*/ 4940 w 28639"/>
                <a:gd name="connsiteY6" fmla="*/ 52080 h 75588"/>
                <a:gd name="connsiteX7" fmla="*/ 6588 w 28639"/>
                <a:gd name="connsiteY7" fmla="*/ 58590 h 75588"/>
                <a:gd name="connsiteX8" fmla="*/ 6588 w 28639"/>
                <a:gd name="connsiteY8" fmla="*/ 65100 h 75588"/>
                <a:gd name="connsiteX9" fmla="*/ 14820 w 28639"/>
                <a:gd name="connsiteY9" fmla="*/ 74865 h 75588"/>
                <a:gd name="connsiteX10" fmla="*/ 24700 w 28639"/>
                <a:gd name="connsiteY10" fmla="*/ 74865 h 75588"/>
                <a:gd name="connsiteX11" fmla="*/ 27994 w 28639"/>
                <a:gd name="connsiteY11" fmla="*/ 66728 h 75588"/>
                <a:gd name="connsiteX12" fmla="*/ 24700 w 28639"/>
                <a:gd name="connsiteY12" fmla="*/ 56963 h 75588"/>
                <a:gd name="connsiteX13" fmla="*/ 24700 w 28639"/>
                <a:gd name="connsiteY13" fmla="*/ 52080 h 75588"/>
                <a:gd name="connsiteX14" fmla="*/ 19761 w 28639"/>
                <a:gd name="connsiteY14" fmla="*/ 47197 h 75588"/>
                <a:gd name="connsiteX15" fmla="*/ 18113 w 28639"/>
                <a:gd name="connsiteY15" fmla="*/ 34177 h 75588"/>
                <a:gd name="connsiteX16" fmla="*/ 14820 w 28639"/>
                <a:gd name="connsiteY16" fmla="*/ 29295 h 75588"/>
                <a:gd name="connsiteX17" fmla="*/ 13174 w 28639"/>
                <a:gd name="connsiteY17" fmla="*/ 22785 h 75588"/>
                <a:gd name="connsiteX18" fmla="*/ 11527 w 28639"/>
                <a:gd name="connsiteY18" fmla="*/ 11393 h 75588"/>
                <a:gd name="connsiteX19" fmla="*/ 8234 w 28639"/>
                <a:gd name="connsiteY19" fmla="*/ 1627 h 75588"/>
                <a:gd name="connsiteX20" fmla="*/ 4940 w 28639"/>
                <a:gd name="connsiteY20" fmla="*/ 0 h 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639" h="75588">
                  <a:moveTo>
                    <a:pt x="4940" y="0"/>
                  </a:moveTo>
                  <a:cubicBezTo>
                    <a:pt x="3293" y="0"/>
                    <a:pt x="1647" y="0"/>
                    <a:pt x="1647" y="1627"/>
                  </a:cubicBezTo>
                  <a:cubicBezTo>
                    <a:pt x="0" y="8137"/>
                    <a:pt x="1647" y="6510"/>
                    <a:pt x="1647" y="13020"/>
                  </a:cubicBezTo>
                  <a:cubicBezTo>
                    <a:pt x="1647" y="16275"/>
                    <a:pt x="0" y="21157"/>
                    <a:pt x="0" y="24413"/>
                  </a:cubicBezTo>
                  <a:cubicBezTo>
                    <a:pt x="0" y="26040"/>
                    <a:pt x="1647" y="29295"/>
                    <a:pt x="1647" y="30923"/>
                  </a:cubicBezTo>
                  <a:cubicBezTo>
                    <a:pt x="1647" y="32550"/>
                    <a:pt x="0" y="35805"/>
                    <a:pt x="0" y="39060"/>
                  </a:cubicBezTo>
                  <a:cubicBezTo>
                    <a:pt x="1647" y="43943"/>
                    <a:pt x="4940" y="47197"/>
                    <a:pt x="4940" y="52080"/>
                  </a:cubicBezTo>
                  <a:cubicBezTo>
                    <a:pt x="4940" y="53708"/>
                    <a:pt x="6588" y="55335"/>
                    <a:pt x="6588" y="58590"/>
                  </a:cubicBezTo>
                  <a:cubicBezTo>
                    <a:pt x="6588" y="60218"/>
                    <a:pt x="6588" y="63472"/>
                    <a:pt x="6588" y="65100"/>
                  </a:cubicBezTo>
                  <a:cubicBezTo>
                    <a:pt x="9880" y="71610"/>
                    <a:pt x="11527" y="69982"/>
                    <a:pt x="14820" y="74865"/>
                  </a:cubicBezTo>
                  <a:cubicBezTo>
                    <a:pt x="18113" y="74865"/>
                    <a:pt x="21408" y="76492"/>
                    <a:pt x="24700" y="74865"/>
                  </a:cubicBezTo>
                  <a:cubicBezTo>
                    <a:pt x="27994" y="73238"/>
                    <a:pt x="29640" y="68355"/>
                    <a:pt x="27994" y="66728"/>
                  </a:cubicBezTo>
                  <a:cubicBezTo>
                    <a:pt x="26347" y="61845"/>
                    <a:pt x="26347" y="61845"/>
                    <a:pt x="24700" y="56963"/>
                  </a:cubicBezTo>
                  <a:cubicBezTo>
                    <a:pt x="24700" y="55335"/>
                    <a:pt x="24700" y="53708"/>
                    <a:pt x="24700" y="52080"/>
                  </a:cubicBezTo>
                  <a:cubicBezTo>
                    <a:pt x="24700" y="50453"/>
                    <a:pt x="21408" y="48825"/>
                    <a:pt x="19761" y="47197"/>
                  </a:cubicBezTo>
                  <a:cubicBezTo>
                    <a:pt x="18113" y="43943"/>
                    <a:pt x="19761" y="39060"/>
                    <a:pt x="18113" y="34177"/>
                  </a:cubicBezTo>
                  <a:cubicBezTo>
                    <a:pt x="18113" y="32550"/>
                    <a:pt x="14820" y="30923"/>
                    <a:pt x="14820" y="29295"/>
                  </a:cubicBezTo>
                  <a:cubicBezTo>
                    <a:pt x="14820" y="27667"/>
                    <a:pt x="14820" y="24413"/>
                    <a:pt x="13174" y="22785"/>
                  </a:cubicBezTo>
                  <a:cubicBezTo>
                    <a:pt x="11527" y="19530"/>
                    <a:pt x="11527" y="14647"/>
                    <a:pt x="11527" y="11393"/>
                  </a:cubicBezTo>
                  <a:cubicBezTo>
                    <a:pt x="9880" y="4883"/>
                    <a:pt x="9880" y="6510"/>
                    <a:pt x="8234" y="1627"/>
                  </a:cubicBezTo>
                  <a:cubicBezTo>
                    <a:pt x="8234" y="0"/>
                    <a:pt x="6588" y="0"/>
                    <a:pt x="4940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8" name="任意多边形: 形状 37"/>
            <p:cNvSpPr/>
            <p:nvPr/>
          </p:nvSpPr>
          <p:spPr>
            <a:xfrm flipH="1">
              <a:off x="10794795" y="1377614"/>
              <a:ext cx="44461" cy="163819"/>
            </a:xfrm>
            <a:custGeom>
              <a:avLst/>
              <a:gdLst>
                <a:gd name="connsiteX0" fmla="*/ 42814 w 44461"/>
                <a:gd name="connsiteY0" fmla="*/ 1070 h 163819"/>
                <a:gd name="connsiteX1" fmla="*/ 37875 w 44461"/>
                <a:gd name="connsiteY1" fmla="*/ 2697 h 163819"/>
                <a:gd name="connsiteX2" fmla="*/ 27994 w 44461"/>
                <a:gd name="connsiteY2" fmla="*/ 25481 h 163819"/>
                <a:gd name="connsiteX3" fmla="*/ 16468 w 44461"/>
                <a:gd name="connsiteY3" fmla="*/ 48267 h 163819"/>
                <a:gd name="connsiteX4" fmla="*/ 13173 w 44461"/>
                <a:gd name="connsiteY4" fmla="*/ 62914 h 163819"/>
                <a:gd name="connsiteX5" fmla="*/ 6587 w 44461"/>
                <a:gd name="connsiteY5" fmla="*/ 75934 h 163819"/>
                <a:gd name="connsiteX6" fmla="*/ 3293 w 44461"/>
                <a:gd name="connsiteY6" fmla="*/ 105229 h 163819"/>
                <a:gd name="connsiteX7" fmla="*/ 3293 w 44461"/>
                <a:gd name="connsiteY7" fmla="*/ 118249 h 163819"/>
                <a:gd name="connsiteX8" fmla="*/ 0 w 44461"/>
                <a:gd name="connsiteY8" fmla="*/ 129642 h 163819"/>
                <a:gd name="connsiteX9" fmla="*/ 4941 w 44461"/>
                <a:gd name="connsiteY9" fmla="*/ 154054 h 163819"/>
                <a:gd name="connsiteX10" fmla="*/ 13173 w 44461"/>
                <a:gd name="connsiteY10" fmla="*/ 163819 h 163819"/>
                <a:gd name="connsiteX11" fmla="*/ 19760 w 44461"/>
                <a:gd name="connsiteY11" fmla="*/ 152426 h 163819"/>
                <a:gd name="connsiteX12" fmla="*/ 19760 w 44461"/>
                <a:gd name="connsiteY12" fmla="*/ 129642 h 163819"/>
                <a:gd name="connsiteX13" fmla="*/ 21407 w 44461"/>
                <a:gd name="connsiteY13" fmla="*/ 118249 h 163819"/>
                <a:gd name="connsiteX14" fmla="*/ 19760 w 44461"/>
                <a:gd name="connsiteY14" fmla="*/ 105229 h 163819"/>
                <a:gd name="connsiteX15" fmla="*/ 26347 w 44461"/>
                <a:gd name="connsiteY15" fmla="*/ 77562 h 163819"/>
                <a:gd name="connsiteX16" fmla="*/ 26347 w 44461"/>
                <a:gd name="connsiteY16" fmla="*/ 62914 h 163819"/>
                <a:gd name="connsiteX17" fmla="*/ 29641 w 44461"/>
                <a:gd name="connsiteY17" fmla="*/ 49894 h 163819"/>
                <a:gd name="connsiteX18" fmla="*/ 37875 w 44461"/>
                <a:gd name="connsiteY18" fmla="*/ 27110 h 163819"/>
                <a:gd name="connsiteX19" fmla="*/ 44461 w 44461"/>
                <a:gd name="connsiteY19" fmla="*/ 4324 h 163819"/>
                <a:gd name="connsiteX20" fmla="*/ 42814 w 44461"/>
                <a:gd name="connsiteY20" fmla="*/ 1070 h 16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461" h="163819">
                  <a:moveTo>
                    <a:pt x="42814" y="1070"/>
                  </a:moveTo>
                  <a:cubicBezTo>
                    <a:pt x="41168" y="-559"/>
                    <a:pt x="39521" y="-559"/>
                    <a:pt x="37875" y="2697"/>
                  </a:cubicBezTo>
                  <a:cubicBezTo>
                    <a:pt x="31288" y="12461"/>
                    <a:pt x="32934" y="10834"/>
                    <a:pt x="27994" y="25481"/>
                  </a:cubicBezTo>
                  <a:cubicBezTo>
                    <a:pt x="24700" y="31991"/>
                    <a:pt x="19760" y="38501"/>
                    <a:pt x="16468" y="48267"/>
                  </a:cubicBezTo>
                  <a:cubicBezTo>
                    <a:pt x="14820" y="53149"/>
                    <a:pt x="14820" y="58032"/>
                    <a:pt x="13173" y="62914"/>
                  </a:cubicBezTo>
                  <a:cubicBezTo>
                    <a:pt x="11527" y="67797"/>
                    <a:pt x="8234" y="71052"/>
                    <a:pt x="6587" y="75934"/>
                  </a:cubicBezTo>
                  <a:cubicBezTo>
                    <a:pt x="4941" y="85699"/>
                    <a:pt x="4941" y="95464"/>
                    <a:pt x="3293" y="105229"/>
                  </a:cubicBezTo>
                  <a:cubicBezTo>
                    <a:pt x="3293" y="110112"/>
                    <a:pt x="3293" y="113366"/>
                    <a:pt x="3293" y="118249"/>
                  </a:cubicBezTo>
                  <a:cubicBezTo>
                    <a:pt x="3293" y="123132"/>
                    <a:pt x="0" y="126386"/>
                    <a:pt x="0" y="129642"/>
                  </a:cubicBezTo>
                  <a:cubicBezTo>
                    <a:pt x="0" y="144289"/>
                    <a:pt x="3293" y="142662"/>
                    <a:pt x="4941" y="154054"/>
                  </a:cubicBezTo>
                  <a:cubicBezTo>
                    <a:pt x="8234" y="158936"/>
                    <a:pt x="9880" y="163819"/>
                    <a:pt x="13173" y="163819"/>
                  </a:cubicBezTo>
                  <a:cubicBezTo>
                    <a:pt x="16468" y="163819"/>
                    <a:pt x="19760" y="157309"/>
                    <a:pt x="19760" y="152426"/>
                  </a:cubicBezTo>
                  <a:cubicBezTo>
                    <a:pt x="19760" y="141035"/>
                    <a:pt x="19760" y="142662"/>
                    <a:pt x="19760" y="129642"/>
                  </a:cubicBezTo>
                  <a:cubicBezTo>
                    <a:pt x="19760" y="126386"/>
                    <a:pt x="21407" y="123132"/>
                    <a:pt x="21407" y="118249"/>
                  </a:cubicBezTo>
                  <a:cubicBezTo>
                    <a:pt x="21407" y="114995"/>
                    <a:pt x="19760" y="110112"/>
                    <a:pt x="19760" y="105229"/>
                  </a:cubicBezTo>
                  <a:cubicBezTo>
                    <a:pt x="21407" y="97092"/>
                    <a:pt x="24700" y="87327"/>
                    <a:pt x="26347" y="77562"/>
                  </a:cubicBezTo>
                  <a:cubicBezTo>
                    <a:pt x="27994" y="72679"/>
                    <a:pt x="26347" y="67797"/>
                    <a:pt x="26347" y="62914"/>
                  </a:cubicBezTo>
                  <a:cubicBezTo>
                    <a:pt x="27994" y="58032"/>
                    <a:pt x="29641" y="54777"/>
                    <a:pt x="29641" y="49894"/>
                  </a:cubicBezTo>
                  <a:cubicBezTo>
                    <a:pt x="31288" y="41757"/>
                    <a:pt x="34580" y="33620"/>
                    <a:pt x="37875" y="27110"/>
                  </a:cubicBezTo>
                  <a:cubicBezTo>
                    <a:pt x="42814" y="14090"/>
                    <a:pt x="41168" y="15717"/>
                    <a:pt x="44461" y="4324"/>
                  </a:cubicBezTo>
                  <a:cubicBezTo>
                    <a:pt x="44461" y="2697"/>
                    <a:pt x="42814" y="1070"/>
                    <a:pt x="42814" y="107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39" name="任意多边形: 形状 38"/>
            <p:cNvSpPr/>
            <p:nvPr/>
          </p:nvSpPr>
          <p:spPr>
            <a:xfrm flipH="1">
              <a:off x="10861577" y="1400793"/>
              <a:ext cx="22139" cy="117855"/>
            </a:xfrm>
            <a:custGeom>
              <a:avLst/>
              <a:gdLst>
                <a:gd name="connsiteX0" fmla="*/ 18114 w 22139"/>
                <a:gd name="connsiteY0" fmla="*/ 674 h 117855"/>
                <a:gd name="connsiteX1" fmla="*/ 14821 w 22139"/>
                <a:gd name="connsiteY1" fmla="*/ 2302 h 117855"/>
                <a:gd name="connsiteX2" fmla="*/ 9880 w 22139"/>
                <a:gd name="connsiteY2" fmla="*/ 18577 h 117855"/>
                <a:gd name="connsiteX3" fmla="*/ 3293 w 22139"/>
                <a:gd name="connsiteY3" fmla="*/ 34852 h 117855"/>
                <a:gd name="connsiteX4" fmla="*/ 3293 w 22139"/>
                <a:gd name="connsiteY4" fmla="*/ 44618 h 117855"/>
                <a:gd name="connsiteX5" fmla="*/ 0 w 22139"/>
                <a:gd name="connsiteY5" fmla="*/ 54382 h 117855"/>
                <a:gd name="connsiteX6" fmla="*/ 1647 w 22139"/>
                <a:gd name="connsiteY6" fmla="*/ 75539 h 117855"/>
                <a:gd name="connsiteX7" fmla="*/ 3293 w 22139"/>
                <a:gd name="connsiteY7" fmla="*/ 85305 h 117855"/>
                <a:gd name="connsiteX8" fmla="*/ 1647 w 22139"/>
                <a:gd name="connsiteY8" fmla="*/ 93442 h 117855"/>
                <a:gd name="connsiteX9" fmla="*/ 8234 w 22139"/>
                <a:gd name="connsiteY9" fmla="*/ 109717 h 117855"/>
                <a:gd name="connsiteX10" fmla="*/ 14821 w 22139"/>
                <a:gd name="connsiteY10" fmla="*/ 117855 h 117855"/>
                <a:gd name="connsiteX11" fmla="*/ 21407 w 22139"/>
                <a:gd name="connsiteY11" fmla="*/ 108090 h 117855"/>
                <a:gd name="connsiteX12" fmla="*/ 19761 w 22139"/>
                <a:gd name="connsiteY12" fmla="*/ 91815 h 117855"/>
                <a:gd name="connsiteX13" fmla="*/ 21407 w 22139"/>
                <a:gd name="connsiteY13" fmla="*/ 83677 h 117855"/>
                <a:gd name="connsiteX14" fmla="*/ 18114 w 22139"/>
                <a:gd name="connsiteY14" fmla="*/ 75539 h 117855"/>
                <a:gd name="connsiteX15" fmla="*/ 19761 w 22139"/>
                <a:gd name="connsiteY15" fmla="*/ 56009 h 117855"/>
                <a:gd name="connsiteX16" fmla="*/ 18114 w 22139"/>
                <a:gd name="connsiteY16" fmla="*/ 46245 h 117855"/>
                <a:gd name="connsiteX17" fmla="*/ 19761 w 22139"/>
                <a:gd name="connsiteY17" fmla="*/ 36479 h 117855"/>
                <a:gd name="connsiteX18" fmla="*/ 21407 w 22139"/>
                <a:gd name="connsiteY18" fmla="*/ 20205 h 117855"/>
                <a:gd name="connsiteX19" fmla="*/ 21407 w 22139"/>
                <a:gd name="connsiteY19" fmla="*/ 3929 h 117855"/>
                <a:gd name="connsiteX20" fmla="*/ 18114 w 22139"/>
                <a:gd name="connsiteY20" fmla="*/ 674 h 11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139" h="117854">
                  <a:moveTo>
                    <a:pt x="18114" y="674"/>
                  </a:moveTo>
                  <a:cubicBezTo>
                    <a:pt x="16468" y="-953"/>
                    <a:pt x="14821" y="674"/>
                    <a:pt x="14821" y="2302"/>
                  </a:cubicBezTo>
                  <a:cubicBezTo>
                    <a:pt x="11527" y="10439"/>
                    <a:pt x="13173" y="8812"/>
                    <a:pt x="9880" y="18577"/>
                  </a:cubicBezTo>
                  <a:cubicBezTo>
                    <a:pt x="8234" y="23459"/>
                    <a:pt x="4941" y="28342"/>
                    <a:pt x="3293" y="34852"/>
                  </a:cubicBezTo>
                  <a:cubicBezTo>
                    <a:pt x="3293" y="38107"/>
                    <a:pt x="3293" y="41362"/>
                    <a:pt x="3293" y="44618"/>
                  </a:cubicBezTo>
                  <a:cubicBezTo>
                    <a:pt x="3293" y="47872"/>
                    <a:pt x="0" y="51128"/>
                    <a:pt x="0" y="54382"/>
                  </a:cubicBezTo>
                  <a:cubicBezTo>
                    <a:pt x="0" y="60892"/>
                    <a:pt x="1647" y="69029"/>
                    <a:pt x="1647" y="75539"/>
                  </a:cubicBezTo>
                  <a:cubicBezTo>
                    <a:pt x="1647" y="78795"/>
                    <a:pt x="1647" y="82049"/>
                    <a:pt x="3293" y="85305"/>
                  </a:cubicBezTo>
                  <a:cubicBezTo>
                    <a:pt x="3293" y="88560"/>
                    <a:pt x="1647" y="91815"/>
                    <a:pt x="1647" y="93442"/>
                  </a:cubicBezTo>
                  <a:cubicBezTo>
                    <a:pt x="3293" y="103207"/>
                    <a:pt x="6587" y="101580"/>
                    <a:pt x="8234" y="109717"/>
                  </a:cubicBezTo>
                  <a:cubicBezTo>
                    <a:pt x="9880" y="114600"/>
                    <a:pt x="11527" y="117855"/>
                    <a:pt x="14821" y="117855"/>
                  </a:cubicBezTo>
                  <a:cubicBezTo>
                    <a:pt x="18114" y="117855"/>
                    <a:pt x="21407" y="112973"/>
                    <a:pt x="21407" y="108090"/>
                  </a:cubicBezTo>
                  <a:cubicBezTo>
                    <a:pt x="21407" y="99952"/>
                    <a:pt x="21407" y="101580"/>
                    <a:pt x="19761" y="91815"/>
                  </a:cubicBezTo>
                  <a:cubicBezTo>
                    <a:pt x="19761" y="88560"/>
                    <a:pt x="21407" y="86932"/>
                    <a:pt x="21407" y="83677"/>
                  </a:cubicBezTo>
                  <a:cubicBezTo>
                    <a:pt x="21407" y="80422"/>
                    <a:pt x="18114" y="78795"/>
                    <a:pt x="18114" y="75539"/>
                  </a:cubicBezTo>
                  <a:cubicBezTo>
                    <a:pt x="18114" y="69029"/>
                    <a:pt x="19761" y="62519"/>
                    <a:pt x="19761" y="56009"/>
                  </a:cubicBezTo>
                  <a:cubicBezTo>
                    <a:pt x="19761" y="52755"/>
                    <a:pt x="18114" y="49499"/>
                    <a:pt x="18114" y="46245"/>
                  </a:cubicBezTo>
                  <a:cubicBezTo>
                    <a:pt x="18114" y="42989"/>
                    <a:pt x="19761" y="39735"/>
                    <a:pt x="19761" y="36479"/>
                  </a:cubicBezTo>
                  <a:cubicBezTo>
                    <a:pt x="19761" y="29969"/>
                    <a:pt x="21407" y="25087"/>
                    <a:pt x="21407" y="20205"/>
                  </a:cubicBezTo>
                  <a:cubicBezTo>
                    <a:pt x="23054" y="10439"/>
                    <a:pt x="21407" y="12067"/>
                    <a:pt x="21407" y="3929"/>
                  </a:cubicBezTo>
                  <a:cubicBezTo>
                    <a:pt x="21407" y="2302"/>
                    <a:pt x="19761" y="2302"/>
                    <a:pt x="18114" y="67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0" name="任意多边形: 形状 39"/>
            <p:cNvSpPr/>
            <p:nvPr/>
          </p:nvSpPr>
          <p:spPr>
            <a:xfrm flipH="1">
              <a:off x="10269236" y="1707313"/>
              <a:ext cx="283642" cy="213392"/>
            </a:xfrm>
            <a:custGeom>
              <a:avLst/>
              <a:gdLst>
                <a:gd name="connsiteX0" fmla="*/ 3441 w 283642"/>
                <a:gd name="connsiteY0" fmla="*/ 125 h 213392"/>
                <a:gd name="connsiteX1" fmla="*/ 1795 w 283642"/>
                <a:gd name="connsiteY1" fmla="*/ 27792 h 213392"/>
                <a:gd name="connsiteX2" fmla="*/ 8382 w 283642"/>
                <a:gd name="connsiteY2" fmla="*/ 53832 h 213392"/>
                <a:gd name="connsiteX3" fmla="*/ 19909 w 283642"/>
                <a:gd name="connsiteY3" fmla="*/ 83127 h 213392"/>
                <a:gd name="connsiteX4" fmla="*/ 31436 w 283642"/>
                <a:gd name="connsiteY4" fmla="*/ 109167 h 213392"/>
                <a:gd name="connsiteX5" fmla="*/ 51197 w 283642"/>
                <a:gd name="connsiteY5" fmla="*/ 133579 h 213392"/>
                <a:gd name="connsiteX6" fmla="*/ 98950 w 283642"/>
                <a:gd name="connsiteY6" fmla="*/ 182405 h 213392"/>
                <a:gd name="connsiteX7" fmla="*/ 130237 w 283642"/>
                <a:gd name="connsiteY7" fmla="*/ 197052 h 213392"/>
                <a:gd name="connsiteX8" fmla="*/ 163172 w 283642"/>
                <a:gd name="connsiteY8" fmla="*/ 208445 h 213392"/>
                <a:gd name="connsiteX9" fmla="*/ 224099 w 283642"/>
                <a:gd name="connsiteY9" fmla="*/ 211699 h 213392"/>
                <a:gd name="connsiteX10" fmla="*/ 255386 w 283642"/>
                <a:gd name="connsiteY10" fmla="*/ 203562 h 213392"/>
                <a:gd name="connsiteX11" fmla="*/ 280086 w 283642"/>
                <a:gd name="connsiteY11" fmla="*/ 192169 h 213392"/>
                <a:gd name="connsiteX12" fmla="*/ 283379 w 283642"/>
                <a:gd name="connsiteY12" fmla="*/ 185659 h 213392"/>
                <a:gd name="connsiteX13" fmla="*/ 275146 w 283642"/>
                <a:gd name="connsiteY13" fmla="*/ 185659 h 213392"/>
                <a:gd name="connsiteX14" fmla="*/ 252093 w 283642"/>
                <a:gd name="connsiteY14" fmla="*/ 193797 h 213392"/>
                <a:gd name="connsiteX15" fmla="*/ 222453 w 283642"/>
                <a:gd name="connsiteY15" fmla="*/ 198679 h 213392"/>
                <a:gd name="connsiteX16" fmla="*/ 168111 w 283642"/>
                <a:gd name="connsiteY16" fmla="*/ 192169 h 213392"/>
                <a:gd name="connsiteX17" fmla="*/ 138471 w 283642"/>
                <a:gd name="connsiteY17" fmla="*/ 182405 h 213392"/>
                <a:gd name="connsiteX18" fmla="*/ 112123 w 283642"/>
                <a:gd name="connsiteY18" fmla="*/ 164502 h 213392"/>
                <a:gd name="connsiteX19" fmla="*/ 64370 w 283642"/>
                <a:gd name="connsiteY19" fmla="*/ 122187 h 213392"/>
                <a:gd name="connsiteX20" fmla="*/ 47902 w 283642"/>
                <a:gd name="connsiteY20" fmla="*/ 99401 h 213392"/>
                <a:gd name="connsiteX21" fmla="*/ 38022 w 283642"/>
                <a:gd name="connsiteY21" fmla="*/ 74990 h 213392"/>
                <a:gd name="connsiteX22" fmla="*/ 26495 w 283642"/>
                <a:gd name="connsiteY22" fmla="*/ 48950 h 213392"/>
                <a:gd name="connsiteX23" fmla="*/ 18262 w 283642"/>
                <a:gd name="connsiteY23" fmla="*/ 26164 h 213392"/>
                <a:gd name="connsiteX24" fmla="*/ 3441 w 283642"/>
                <a:gd name="connsiteY24" fmla="*/ 125 h 21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3642" h="213392">
                  <a:moveTo>
                    <a:pt x="3441" y="125"/>
                  </a:moveTo>
                  <a:cubicBezTo>
                    <a:pt x="148" y="-1504"/>
                    <a:pt x="-1498" y="13145"/>
                    <a:pt x="1795" y="27792"/>
                  </a:cubicBezTo>
                  <a:cubicBezTo>
                    <a:pt x="5089" y="42440"/>
                    <a:pt x="6735" y="47322"/>
                    <a:pt x="8382" y="53832"/>
                  </a:cubicBezTo>
                  <a:cubicBezTo>
                    <a:pt x="10029" y="60342"/>
                    <a:pt x="11675" y="66852"/>
                    <a:pt x="19909" y="83127"/>
                  </a:cubicBezTo>
                  <a:cubicBezTo>
                    <a:pt x="23202" y="91264"/>
                    <a:pt x="26495" y="99401"/>
                    <a:pt x="31436" y="109167"/>
                  </a:cubicBezTo>
                  <a:cubicBezTo>
                    <a:pt x="36375" y="117304"/>
                    <a:pt x="44609" y="125441"/>
                    <a:pt x="51197" y="133579"/>
                  </a:cubicBezTo>
                  <a:cubicBezTo>
                    <a:pt x="64370" y="151482"/>
                    <a:pt x="79190" y="169384"/>
                    <a:pt x="98950" y="182405"/>
                  </a:cubicBezTo>
                  <a:cubicBezTo>
                    <a:pt x="108830" y="188915"/>
                    <a:pt x="120357" y="192169"/>
                    <a:pt x="130237" y="197052"/>
                  </a:cubicBezTo>
                  <a:cubicBezTo>
                    <a:pt x="140118" y="201935"/>
                    <a:pt x="151644" y="205189"/>
                    <a:pt x="163172" y="208445"/>
                  </a:cubicBezTo>
                  <a:cubicBezTo>
                    <a:pt x="184578" y="213326"/>
                    <a:pt x="205985" y="214955"/>
                    <a:pt x="224099" y="211699"/>
                  </a:cubicBezTo>
                  <a:cubicBezTo>
                    <a:pt x="242212" y="208445"/>
                    <a:pt x="248800" y="206816"/>
                    <a:pt x="255386" y="203562"/>
                  </a:cubicBezTo>
                  <a:cubicBezTo>
                    <a:pt x="261973" y="200307"/>
                    <a:pt x="266913" y="198679"/>
                    <a:pt x="280086" y="192169"/>
                  </a:cubicBezTo>
                  <a:cubicBezTo>
                    <a:pt x="285027" y="188915"/>
                    <a:pt x="283379" y="187287"/>
                    <a:pt x="283379" y="185659"/>
                  </a:cubicBezTo>
                  <a:cubicBezTo>
                    <a:pt x="283379" y="184032"/>
                    <a:pt x="281733" y="184032"/>
                    <a:pt x="275146" y="185659"/>
                  </a:cubicBezTo>
                  <a:cubicBezTo>
                    <a:pt x="261973" y="190542"/>
                    <a:pt x="257033" y="192169"/>
                    <a:pt x="252093" y="193797"/>
                  </a:cubicBezTo>
                  <a:cubicBezTo>
                    <a:pt x="245506" y="195425"/>
                    <a:pt x="238919" y="197052"/>
                    <a:pt x="222453" y="198679"/>
                  </a:cubicBezTo>
                  <a:cubicBezTo>
                    <a:pt x="205985" y="200307"/>
                    <a:pt x="187872" y="197052"/>
                    <a:pt x="168111" y="192169"/>
                  </a:cubicBezTo>
                  <a:cubicBezTo>
                    <a:pt x="158231" y="188915"/>
                    <a:pt x="148352" y="187287"/>
                    <a:pt x="138471" y="182405"/>
                  </a:cubicBezTo>
                  <a:cubicBezTo>
                    <a:pt x="128591" y="177522"/>
                    <a:pt x="120357" y="171012"/>
                    <a:pt x="112123" y="164502"/>
                  </a:cubicBezTo>
                  <a:cubicBezTo>
                    <a:pt x="94010" y="153109"/>
                    <a:pt x="77543" y="138462"/>
                    <a:pt x="64370" y="122187"/>
                  </a:cubicBezTo>
                  <a:cubicBezTo>
                    <a:pt x="57783" y="114050"/>
                    <a:pt x="52843" y="105911"/>
                    <a:pt x="47902" y="99401"/>
                  </a:cubicBezTo>
                  <a:cubicBezTo>
                    <a:pt x="42963" y="91264"/>
                    <a:pt x="41316" y="81500"/>
                    <a:pt x="38022" y="74990"/>
                  </a:cubicBezTo>
                  <a:cubicBezTo>
                    <a:pt x="31436" y="60342"/>
                    <a:pt x="28141" y="53832"/>
                    <a:pt x="26495" y="48950"/>
                  </a:cubicBezTo>
                  <a:cubicBezTo>
                    <a:pt x="23202" y="44067"/>
                    <a:pt x="21555" y="39184"/>
                    <a:pt x="18262" y="26164"/>
                  </a:cubicBezTo>
                  <a:cubicBezTo>
                    <a:pt x="11675" y="13145"/>
                    <a:pt x="8382" y="1752"/>
                    <a:pt x="3441" y="125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1" name="任意多边形: 形状 40"/>
            <p:cNvSpPr/>
            <p:nvPr/>
          </p:nvSpPr>
          <p:spPr>
            <a:xfrm flipH="1">
              <a:off x="10537172" y="1378682"/>
              <a:ext cx="255563" cy="338726"/>
            </a:xfrm>
            <a:custGeom>
              <a:avLst/>
              <a:gdLst>
                <a:gd name="connsiteX0" fmla="*/ 1235 w 255563"/>
                <a:gd name="connsiteY0" fmla="*/ 0 h 338726"/>
                <a:gd name="connsiteX1" fmla="*/ 1235 w 255563"/>
                <a:gd name="connsiteY1" fmla="*/ 8137 h 338726"/>
                <a:gd name="connsiteX2" fmla="*/ 29229 w 255563"/>
                <a:gd name="connsiteY2" fmla="*/ 61845 h 338726"/>
                <a:gd name="connsiteX3" fmla="*/ 58869 w 255563"/>
                <a:gd name="connsiteY3" fmla="*/ 115552 h 338726"/>
                <a:gd name="connsiteX4" fmla="*/ 78630 w 255563"/>
                <a:gd name="connsiteY4" fmla="*/ 144848 h 338726"/>
                <a:gd name="connsiteX5" fmla="*/ 96743 w 255563"/>
                <a:gd name="connsiteY5" fmla="*/ 175770 h 338726"/>
                <a:gd name="connsiteX6" fmla="*/ 142851 w 255563"/>
                <a:gd name="connsiteY6" fmla="*/ 231105 h 338726"/>
                <a:gd name="connsiteX7" fmla="*/ 164258 w 255563"/>
                <a:gd name="connsiteY7" fmla="*/ 255517 h 338726"/>
                <a:gd name="connsiteX8" fmla="*/ 182371 w 255563"/>
                <a:gd name="connsiteY8" fmla="*/ 278303 h 338726"/>
                <a:gd name="connsiteX9" fmla="*/ 228479 w 255563"/>
                <a:gd name="connsiteY9" fmla="*/ 318990 h 338726"/>
                <a:gd name="connsiteX10" fmla="*/ 254826 w 255563"/>
                <a:gd name="connsiteY10" fmla="*/ 338520 h 338726"/>
                <a:gd name="connsiteX11" fmla="*/ 240006 w 255563"/>
                <a:gd name="connsiteY11" fmla="*/ 314107 h 338726"/>
                <a:gd name="connsiteX12" fmla="*/ 198839 w 255563"/>
                <a:gd name="connsiteY12" fmla="*/ 270164 h 338726"/>
                <a:gd name="connsiteX13" fmla="*/ 180725 w 255563"/>
                <a:gd name="connsiteY13" fmla="*/ 247380 h 338726"/>
                <a:gd name="connsiteX14" fmla="*/ 157671 w 255563"/>
                <a:gd name="connsiteY14" fmla="*/ 224595 h 338726"/>
                <a:gd name="connsiteX15" fmla="*/ 114857 w 255563"/>
                <a:gd name="connsiteY15" fmla="*/ 167632 h 338726"/>
                <a:gd name="connsiteX16" fmla="*/ 91804 w 255563"/>
                <a:gd name="connsiteY16" fmla="*/ 139965 h 338726"/>
                <a:gd name="connsiteX17" fmla="*/ 72043 w 255563"/>
                <a:gd name="connsiteY17" fmla="*/ 110671 h 338726"/>
                <a:gd name="connsiteX18" fmla="*/ 39108 w 255563"/>
                <a:gd name="connsiteY18" fmla="*/ 56963 h 338726"/>
                <a:gd name="connsiteX19" fmla="*/ 7822 w 255563"/>
                <a:gd name="connsiteY19" fmla="*/ 4883 h 338726"/>
                <a:gd name="connsiteX20" fmla="*/ 1235 w 255563"/>
                <a:gd name="connsiteY20" fmla="*/ 0 h 33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5562" h="338726">
                  <a:moveTo>
                    <a:pt x="1235" y="0"/>
                  </a:moveTo>
                  <a:cubicBezTo>
                    <a:pt x="-412" y="0"/>
                    <a:pt x="-412" y="1627"/>
                    <a:pt x="1235" y="8137"/>
                  </a:cubicBezTo>
                  <a:cubicBezTo>
                    <a:pt x="14408" y="35805"/>
                    <a:pt x="12761" y="30923"/>
                    <a:pt x="29229" y="61845"/>
                  </a:cubicBezTo>
                  <a:cubicBezTo>
                    <a:pt x="37462" y="78120"/>
                    <a:pt x="45696" y="96022"/>
                    <a:pt x="58869" y="115552"/>
                  </a:cubicBezTo>
                  <a:cubicBezTo>
                    <a:pt x="65456" y="125318"/>
                    <a:pt x="72043" y="135082"/>
                    <a:pt x="78630" y="144848"/>
                  </a:cubicBezTo>
                  <a:cubicBezTo>
                    <a:pt x="85216" y="154612"/>
                    <a:pt x="90157" y="166005"/>
                    <a:pt x="96743" y="175770"/>
                  </a:cubicBezTo>
                  <a:cubicBezTo>
                    <a:pt x="111563" y="195300"/>
                    <a:pt x="128031" y="214830"/>
                    <a:pt x="142851" y="231105"/>
                  </a:cubicBezTo>
                  <a:cubicBezTo>
                    <a:pt x="151085" y="239243"/>
                    <a:pt x="157671" y="247380"/>
                    <a:pt x="164258" y="255517"/>
                  </a:cubicBezTo>
                  <a:cubicBezTo>
                    <a:pt x="170844" y="263654"/>
                    <a:pt x="177431" y="271793"/>
                    <a:pt x="182371" y="278303"/>
                  </a:cubicBezTo>
                  <a:cubicBezTo>
                    <a:pt x="208719" y="304343"/>
                    <a:pt x="205425" y="297833"/>
                    <a:pt x="228479" y="318990"/>
                  </a:cubicBezTo>
                  <a:cubicBezTo>
                    <a:pt x="240006" y="332010"/>
                    <a:pt x="251533" y="340147"/>
                    <a:pt x="254826" y="338520"/>
                  </a:cubicBezTo>
                  <a:cubicBezTo>
                    <a:pt x="258120" y="336892"/>
                    <a:pt x="249886" y="325500"/>
                    <a:pt x="240006" y="314107"/>
                  </a:cubicBezTo>
                  <a:cubicBezTo>
                    <a:pt x="218598" y="292950"/>
                    <a:pt x="223539" y="296204"/>
                    <a:pt x="198839" y="270164"/>
                  </a:cubicBezTo>
                  <a:cubicBezTo>
                    <a:pt x="192252" y="263654"/>
                    <a:pt x="187312" y="255517"/>
                    <a:pt x="180725" y="247380"/>
                  </a:cubicBezTo>
                  <a:cubicBezTo>
                    <a:pt x="174139" y="239243"/>
                    <a:pt x="164258" y="232733"/>
                    <a:pt x="157671" y="224595"/>
                  </a:cubicBezTo>
                  <a:cubicBezTo>
                    <a:pt x="142851" y="206693"/>
                    <a:pt x="129677" y="187162"/>
                    <a:pt x="114857" y="167632"/>
                  </a:cubicBezTo>
                  <a:cubicBezTo>
                    <a:pt x="108270" y="157868"/>
                    <a:pt x="98390" y="149730"/>
                    <a:pt x="91804" y="139965"/>
                  </a:cubicBezTo>
                  <a:cubicBezTo>
                    <a:pt x="85216" y="130201"/>
                    <a:pt x="78630" y="120435"/>
                    <a:pt x="72043" y="110671"/>
                  </a:cubicBezTo>
                  <a:cubicBezTo>
                    <a:pt x="58869" y="91140"/>
                    <a:pt x="48989" y="73238"/>
                    <a:pt x="39108" y="56963"/>
                  </a:cubicBezTo>
                  <a:cubicBezTo>
                    <a:pt x="20995" y="26040"/>
                    <a:pt x="22642" y="30923"/>
                    <a:pt x="7822" y="4883"/>
                  </a:cubicBezTo>
                  <a:cubicBezTo>
                    <a:pt x="4529" y="0"/>
                    <a:pt x="2881" y="1627"/>
                    <a:pt x="1235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2" name="任意多边形: 形状 41"/>
            <p:cNvSpPr/>
            <p:nvPr/>
          </p:nvSpPr>
          <p:spPr>
            <a:xfrm flipH="1">
              <a:off x="10518940" y="1365402"/>
              <a:ext cx="232628" cy="295088"/>
            </a:xfrm>
            <a:custGeom>
              <a:avLst/>
              <a:gdLst>
                <a:gd name="connsiteX0" fmla="*/ 3911 w 232628"/>
                <a:gd name="connsiteY0" fmla="*/ 57 h 295088"/>
                <a:gd name="connsiteX1" fmla="*/ 1235 w 232628"/>
                <a:gd name="connsiteY1" fmla="*/ 260 h 295088"/>
                <a:gd name="connsiteX2" fmla="*/ 1235 w 232628"/>
                <a:gd name="connsiteY2" fmla="*/ 8399 h 295088"/>
                <a:gd name="connsiteX3" fmla="*/ 27583 w 232628"/>
                <a:gd name="connsiteY3" fmla="*/ 55596 h 295088"/>
                <a:gd name="connsiteX4" fmla="*/ 53929 w 232628"/>
                <a:gd name="connsiteY4" fmla="*/ 102793 h 295088"/>
                <a:gd name="connsiteX5" fmla="*/ 72043 w 232628"/>
                <a:gd name="connsiteY5" fmla="*/ 128834 h 295088"/>
                <a:gd name="connsiteX6" fmla="*/ 88510 w 232628"/>
                <a:gd name="connsiteY6" fmla="*/ 156501 h 295088"/>
                <a:gd name="connsiteX7" fmla="*/ 131324 w 232628"/>
                <a:gd name="connsiteY7" fmla="*/ 205326 h 295088"/>
                <a:gd name="connsiteX8" fmla="*/ 151085 w 232628"/>
                <a:gd name="connsiteY8" fmla="*/ 226483 h 295088"/>
                <a:gd name="connsiteX9" fmla="*/ 167551 w 232628"/>
                <a:gd name="connsiteY9" fmla="*/ 247640 h 295088"/>
                <a:gd name="connsiteX10" fmla="*/ 208719 w 232628"/>
                <a:gd name="connsiteY10" fmla="*/ 281819 h 295088"/>
                <a:gd name="connsiteX11" fmla="*/ 231772 w 232628"/>
                <a:gd name="connsiteY11" fmla="*/ 294837 h 295088"/>
                <a:gd name="connsiteX12" fmla="*/ 218598 w 232628"/>
                <a:gd name="connsiteY12" fmla="*/ 272053 h 295088"/>
                <a:gd name="connsiteX13" fmla="*/ 180725 w 232628"/>
                <a:gd name="connsiteY13" fmla="*/ 234620 h 295088"/>
                <a:gd name="connsiteX14" fmla="*/ 164258 w 232628"/>
                <a:gd name="connsiteY14" fmla="*/ 215090 h 295088"/>
                <a:gd name="connsiteX15" fmla="*/ 142851 w 232628"/>
                <a:gd name="connsiteY15" fmla="*/ 195561 h 295088"/>
                <a:gd name="connsiteX16" fmla="*/ 104977 w 232628"/>
                <a:gd name="connsiteY16" fmla="*/ 145108 h 295088"/>
                <a:gd name="connsiteX17" fmla="*/ 83570 w 232628"/>
                <a:gd name="connsiteY17" fmla="*/ 120695 h 295088"/>
                <a:gd name="connsiteX18" fmla="*/ 65456 w 232628"/>
                <a:gd name="connsiteY18" fmla="*/ 94655 h 295088"/>
                <a:gd name="connsiteX19" fmla="*/ 35816 w 232628"/>
                <a:gd name="connsiteY19" fmla="*/ 49086 h 295088"/>
                <a:gd name="connsiteX20" fmla="*/ 7822 w 232628"/>
                <a:gd name="connsiteY20" fmla="*/ 3516 h 295088"/>
                <a:gd name="connsiteX21" fmla="*/ 3911 w 232628"/>
                <a:gd name="connsiteY21" fmla="*/ 57 h 29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32628" h="295088">
                  <a:moveTo>
                    <a:pt x="3911" y="57"/>
                  </a:moveTo>
                  <a:cubicBezTo>
                    <a:pt x="2882" y="-147"/>
                    <a:pt x="2058" y="260"/>
                    <a:pt x="1235" y="260"/>
                  </a:cubicBezTo>
                  <a:cubicBezTo>
                    <a:pt x="-412" y="260"/>
                    <a:pt x="-412" y="1889"/>
                    <a:pt x="1235" y="8399"/>
                  </a:cubicBezTo>
                  <a:cubicBezTo>
                    <a:pt x="12761" y="32810"/>
                    <a:pt x="11115" y="27928"/>
                    <a:pt x="27583" y="55596"/>
                  </a:cubicBezTo>
                  <a:cubicBezTo>
                    <a:pt x="35816" y="70243"/>
                    <a:pt x="42403" y="86518"/>
                    <a:pt x="53929" y="102793"/>
                  </a:cubicBezTo>
                  <a:cubicBezTo>
                    <a:pt x="58869" y="110931"/>
                    <a:pt x="65456" y="119068"/>
                    <a:pt x="72043" y="128834"/>
                  </a:cubicBezTo>
                  <a:cubicBezTo>
                    <a:pt x="78630" y="136971"/>
                    <a:pt x="81923" y="146735"/>
                    <a:pt x="88510" y="156501"/>
                  </a:cubicBezTo>
                  <a:cubicBezTo>
                    <a:pt x="101684" y="174403"/>
                    <a:pt x="118151" y="189051"/>
                    <a:pt x="131324" y="205326"/>
                  </a:cubicBezTo>
                  <a:cubicBezTo>
                    <a:pt x="137911" y="213463"/>
                    <a:pt x="144497" y="219973"/>
                    <a:pt x="151085" y="226483"/>
                  </a:cubicBezTo>
                  <a:cubicBezTo>
                    <a:pt x="157671" y="232993"/>
                    <a:pt x="162611" y="241130"/>
                    <a:pt x="167551" y="247640"/>
                  </a:cubicBezTo>
                  <a:cubicBezTo>
                    <a:pt x="190605" y="270426"/>
                    <a:pt x="188958" y="263916"/>
                    <a:pt x="208719" y="281819"/>
                  </a:cubicBezTo>
                  <a:cubicBezTo>
                    <a:pt x="218598" y="289956"/>
                    <a:pt x="228479" y="296466"/>
                    <a:pt x="231772" y="294837"/>
                  </a:cubicBezTo>
                  <a:cubicBezTo>
                    <a:pt x="235066" y="293210"/>
                    <a:pt x="228479" y="281819"/>
                    <a:pt x="218598" y="272053"/>
                  </a:cubicBezTo>
                  <a:cubicBezTo>
                    <a:pt x="200486" y="252523"/>
                    <a:pt x="203778" y="257406"/>
                    <a:pt x="180725" y="234620"/>
                  </a:cubicBezTo>
                  <a:cubicBezTo>
                    <a:pt x="175785" y="228110"/>
                    <a:pt x="170844" y="221600"/>
                    <a:pt x="164258" y="215090"/>
                  </a:cubicBezTo>
                  <a:cubicBezTo>
                    <a:pt x="157671" y="208581"/>
                    <a:pt x="149438" y="202071"/>
                    <a:pt x="142851" y="195561"/>
                  </a:cubicBezTo>
                  <a:cubicBezTo>
                    <a:pt x="129677" y="180913"/>
                    <a:pt x="118151" y="163011"/>
                    <a:pt x="104977" y="145108"/>
                  </a:cubicBezTo>
                  <a:cubicBezTo>
                    <a:pt x="98390" y="136971"/>
                    <a:pt x="90157" y="130461"/>
                    <a:pt x="83570" y="120695"/>
                  </a:cubicBezTo>
                  <a:cubicBezTo>
                    <a:pt x="76984" y="112558"/>
                    <a:pt x="72043" y="102793"/>
                    <a:pt x="65456" y="94655"/>
                  </a:cubicBezTo>
                  <a:cubicBezTo>
                    <a:pt x="53929" y="78380"/>
                    <a:pt x="44049" y="62106"/>
                    <a:pt x="35816" y="49086"/>
                  </a:cubicBezTo>
                  <a:cubicBezTo>
                    <a:pt x="19349" y="21419"/>
                    <a:pt x="20995" y="26300"/>
                    <a:pt x="7822" y="3516"/>
                  </a:cubicBezTo>
                  <a:cubicBezTo>
                    <a:pt x="6176" y="1074"/>
                    <a:pt x="4940" y="260"/>
                    <a:pt x="3911" y="57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3" name="任意多边形: 形状 42"/>
            <p:cNvSpPr/>
            <p:nvPr/>
          </p:nvSpPr>
          <p:spPr>
            <a:xfrm flipH="1">
              <a:off x="10303397" y="1661868"/>
              <a:ext cx="213318" cy="109449"/>
            </a:xfrm>
            <a:custGeom>
              <a:avLst/>
              <a:gdLst>
                <a:gd name="connsiteX0" fmla="*/ 18325 w 213318"/>
                <a:gd name="connsiteY0" fmla="*/ 0 h 109449"/>
                <a:gd name="connsiteX1" fmla="*/ 212 w 213318"/>
                <a:gd name="connsiteY1" fmla="*/ 3256 h 109449"/>
                <a:gd name="connsiteX2" fmla="*/ 15032 w 213318"/>
                <a:gd name="connsiteY2" fmla="*/ 13020 h 109449"/>
                <a:gd name="connsiteX3" fmla="*/ 49613 w 213318"/>
                <a:gd name="connsiteY3" fmla="*/ 19530 h 109449"/>
                <a:gd name="connsiteX4" fmla="*/ 66079 w 213318"/>
                <a:gd name="connsiteY4" fmla="*/ 24413 h 109449"/>
                <a:gd name="connsiteX5" fmla="*/ 85840 w 213318"/>
                <a:gd name="connsiteY5" fmla="*/ 26040 h 109449"/>
                <a:gd name="connsiteX6" fmla="*/ 123714 w 213318"/>
                <a:gd name="connsiteY6" fmla="*/ 40687 h 109449"/>
                <a:gd name="connsiteX7" fmla="*/ 143475 w 213318"/>
                <a:gd name="connsiteY7" fmla="*/ 47198 h 109449"/>
                <a:gd name="connsiteX8" fmla="*/ 159942 w 213318"/>
                <a:gd name="connsiteY8" fmla="*/ 58590 h 109449"/>
                <a:gd name="connsiteX9" fmla="*/ 186290 w 213318"/>
                <a:gd name="connsiteY9" fmla="*/ 81375 h 109449"/>
                <a:gd name="connsiteX10" fmla="*/ 197815 w 213318"/>
                <a:gd name="connsiteY10" fmla="*/ 94395 h 109449"/>
                <a:gd name="connsiteX11" fmla="*/ 206049 w 213318"/>
                <a:gd name="connsiteY11" fmla="*/ 107415 h 109449"/>
                <a:gd name="connsiteX12" fmla="*/ 210990 w 213318"/>
                <a:gd name="connsiteY12" fmla="*/ 109042 h 109449"/>
                <a:gd name="connsiteX13" fmla="*/ 212637 w 213318"/>
                <a:gd name="connsiteY13" fmla="*/ 104160 h 109449"/>
                <a:gd name="connsiteX14" fmla="*/ 206049 w 213318"/>
                <a:gd name="connsiteY14" fmla="*/ 89512 h 109449"/>
                <a:gd name="connsiteX15" fmla="*/ 194522 w 213318"/>
                <a:gd name="connsiteY15" fmla="*/ 73238 h 109449"/>
                <a:gd name="connsiteX16" fmla="*/ 169822 w 213318"/>
                <a:gd name="connsiteY16" fmla="*/ 45570 h 109449"/>
                <a:gd name="connsiteX17" fmla="*/ 151709 w 213318"/>
                <a:gd name="connsiteY17" fmla="*/ 34177 h 109449"/>
                <a:gd name="connsiteX18" fmla="*/ 133594 w 213318"/>
                <a:gd name="connsiteY18" fmla="*/ 21157 h 109449"/>
                <a:gd name="connsiteX19" fmla="*/ 90780 w 213318"/>
                <a:gd name="connsiteY19" fmla="*/ 9766 h 109449"/>
                <a:gd name="connsiteX20" fmla="*/ 71020 w 213318"/>
                <a:gd name="connsiteY20" fmla="*/ 6510 h 109449"/>
                <a:gd name="connsiteX21" fmla="*/ 54553 w 213318"/>
                <a:gd name="connsiteY21" fmla="*/ 1627 h 109449"/>
                <a:gd name="connsiteX22" fmla="*/ 18325 w 213318"/>
                <a:gd name="connsiteY22" fmla="*/ 0 h 109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3318" h="109449">
                  <a:moveTo>
                    <a:pt x="18325" y="0"/>
                  </a:moveTo>
                  <a:cubicBezTo>
                    <a:pt x="10092" y="0"/>
                    <a:pt x="1859" y="1627"/>
                    <a:pt x="212" y="3256"/>
                  </a:cubicBezTo>
                  <a:cubicBezTo>
                    <a:pt x="-1434" y="6510"/>
                    <a:pt x="6799" y="11393"/>
                    <a:pt x="15032" y="13020"/>
                  </a:cubicBezTo>
                  <a:cubicBezTo>
                    <a:pt x="33146" y="16275"/>
                    <a:pt x="28206" y="14647"/>
                    <a:pt x="49613" y="19530"/>
                  </a:cubicBezTo>
                  <a:cubicBezTo>
                    <a:pt x="54553" y="21157"/>
                    <a:pt x="59493" y="22785"/>
                    <a:pt x="66079" y="24413"/>
                  </a:cubicBezTo>
                  <a:cubicBezTo>
                    <a:pt x="72667" y="26040"/>
                    <a:pt x="79253" y="24413"/>
                    <a:pt x="85840" y="26040"/>
                  </a:cubicBezTo>
                  <a:cubicBezTo>
                    <a:pt x="99014" y="29295"/>
                    <a:pt x="110541" y="35805"/>
                    <a:pt x="123714" y="40687"/>
                  </a:cubicBezTo>
                  <a:cubicBezTo>
                    <a:pt x="130302" y="43943"/>
                    <a:pt x="136888" y="43943"/>
                    <a:pt x="143475" y="47198"/>
                  </a:cubicBezTo>
                  <a:cubicBezTo>
                    <a:pt x="150061" y="50453"/>
                    <a:pt x="155002" y="53708"/>
                    <a:pt x="159942" y="58590"/>
                  </a:cubicBezTo>
                  <a:cubicBezTo>
                    <a:pt x="169822" y="65100"/>
                    <a:pt x="179702" y="74865"/>
                    <a:pt x="186290" y="81375"/>
                  </a:cubicBezTo>
                  <a:cubicBezTo>
                    <a:pt x="192876" y="89512"/>
                    <a:pt x="196169" y="92768"/>
                    <a:pt x="197815" y="94395"/>
                  </a:cubicBezTo>
                  <a:cubicBezTo>
                    <a:pt x="199463" y="97650"/>
                    <a:pt x="202756" y="99278"/>
                    <a:pt x="206049" y="107415"/>
                  </a:cubicBezTo>
                  <a:cubicBezTo>
                    <a:pt x="207696" y="110670"/>
                    <a:pt x="209342" y="109042"/>
                    <a:pt x="210990" y="109042"/>
                  </a:cubicBezTo>
                  <a:cubicBezTo>
                    <a:pt x="212637" y="109042"/>
                    <a:pt x="214283" y="107415"/>
                    <a:pt x="212637" y="104160"/>
                  </a:cubicBezTo>
                  <a:cubicBezTo>
                    <a:pt x="209342" y="96022"/>
                    <a:pt x="207696" y="92768"/>
                    <a:pt x="206049" y="89512"/>
                  </a:cubicBezTo>
                  <a:cubicBezTo>
                    <a:pt x="204403" y="86258"/>
                    <a:pt x="201110" y="81375"/>
                    <a:pt x="194522" y="73238"/>
                  </a:cubicBezTo>
                  <a:cubicBezTo>
                    <a:pt x="187936" y="65100"/>
                    <a:pt x="179702" y="53708"/>
                    <a:pt x="169822" y="45570"/>
                  </a:cubicBezTo>
                  <a:cubicBezTo>
                    <a:pt x="164882" y="40687"/>
                    <a:pt x="158295" y="37433"/>
                    <a:pt x="151709" y="34177"/>
                  </a:cubicBezTo>
                  <a:cubicBezTo>
                    <a:pt x="145122" y="30923"/>
                    <a:pt x="140182" y="24413"/>
                    <a:pt x="133594" y="21157"/>
                  </a:cubicBezTo>
                  <a:cubicBezTo>
                    <a:pt x="120421" y="14647"/>
                    <a:pt x="103955" y="13020"/>
                    <a:pt x="90780" y="9766"/>
                  </a:cubicBezTo>
                  <a:cubicBezTo>
                    <a:pt x="84194" y="8137"/>
                    <a:pt x="77607" y="6510"/>
                    <a:pt x="71020" y="6510"/>
                  </a:cubicBezTo>
                  <a:cubicBezTo>
                    <a:pt x="64433" y="4883"/>
                    <a:pt x="59493" y="1627"/>
                    <a:pt x="54553" y="1627"/>
                  </a:cubicBezTo>
                  <a:cubicBezTo>
                    <a:pt x="33146" y="-1627"/>
                    <a:pt x="36440" y="1627"/>
                    <a:pt x="18325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4" name="任意多边形: 形状 43"/>
            <p:cNvSpPr/>
            <p:nvPr/>
          </p:nvSpPr>
          <p:spPr>
            <a:xfrm flipH="1">
              <a:off x="10065305" y="1680329"/>
              <a:ext cx="236842" cy="312595"/>
            </a:xfrm>
            <a:custGeom>
              <a:avLst/>
              <a:gdLst>
                <a:gd name="connsiteX0" fmla="*/ 70525 w 236842"/>
                <a:gd name="connsiteY0" fmla="*/ 1070 h 312595"/>
                <a:gd name="connsiteX1" fmla="*/ 57351 w 236842"/>
                <a:gd name="connsiteY1" fmla="*/ 2697 h 312595"/>
                <a:gd name="connsiteX2" fmla="*/ 27711 w 236842"/>
                <a:gd name="connsiteY2" fmla="*/ 25481 h 312595"/>
                <a:gd name="connsiteX3" fmla="*/ 11245 w 236842"/>
                <a:gd name="connsiteY3" fmla="*/ 51522 h 312595"/>
                <a:gd name="connsiteX4" fmla="*/ 4658 w 236842"/>
                <a:gd name="connsiteY4" fmla="*/ 69425 h 312595"/>
                <a:gd name="connsiteX5" fmla="*/ 1364 w 236842"/>
                <a:gd name="connsiteY5" fmla="*/ 128015 h 312595"/>
                <a:gd name="connsiteX6" fmla="*/ 16184 w 236842"/>
                <a:gd name="connsiteY6" fmla="*/ 178467 h 312595"/>
                <a:gd name="connsiteX7" fmla="*/ 49118 w 236842"/>
                <a:gd name="connsiteY7" fmla="*/ 225664 h 312595"/>
                <a:gd name="connsiteX8" fmla="*/ 90285 w 236842"/>
                <a:gd name="connsiteY8" fmla="*/ 271235 h 312595"/>
                <a:gd name="connsiteX9" fmla="*/ 113340 w 236842"/>
                <a:gd name="connsiteY9" fmla="*/ 292392 h 312595"/>
                <a:gd name="connsiteX10" fmla="*/ 142980 w 236842"/>
                <a:gd name="connsiteY10" fmla="*/ 310295 h 312595"/>
                <a:gd name="connsiteX11" fmla="*/ 162740 w 236842"/>
                <a:gd name="connsiteY11" fmla="*/ 311922 h 312595"/>
                <a:gd name="connsiteX12" fmla="*/ 180853 w 236842"/>
                <a:gd name="connsiteY12" fmla="*/ 300529 h 312595"/>
                <a:gd name="connsiteX13" fmla="*/ 189087 w 236842"/>
                <a:gd name="connsiteY13" fmla="*/ 267980 h 312595"/>
                <a:gd name="connsiteX14" fmla="*/ 217082 w 236842"/>
                <a:gd name="connsiteY14" fmla="*/ 219154 h 312595"/>
                <a:gd name="connsiteX15" fmla="*/ 236842 w 236842"/>
                <a:gd name="connsiteY15" fmla="*/ 162192 h 312595"/>
                <a:gd name="connsiteX16" fmla="*/ 223668 w 236842"/>
                <a:gd name="connsiteY16" fmla="*/ 110112 h 312595"/>
                <a:gd name="connsiteX17" fmla="*/ 202261 w 236842"/>
                <a:gd name="connsiteY17" fmla="*/ 79189 h 312595"/>
                <a:gd name="connsiteX18" fmla="*/ 187441 w 236842"/>
                <a:gd name="connsiteY18" fmla="*/ 64542 h 312595"/>
                <a:gd name="connsiteX19" fmla="*/ 149567 w 236842"/>
                <a:gd name="connsiteY19" fmla="*/ 33619 h 312595"/>
                <a:gd name="connsiteX20" fmla="*/ 138040 w 236842"/>
                <a:gd name="connsiteY20" fmla="*/ 28737 h 312595"/>
                <a:gd name="connsiteX21" fmla="*/ 146274 w 236842"/>
                <a:gd name="connsiteY21" fmla="*/ 40129 h 312595"/>
                <a:gd name="connsiteX22" fmla="*/ 180853 w 236842"/>
                <a:gd name="connsiteY22" fmla="*/ 72679 h 312595"/>
                <a:gd name="connsiteX23" fmla="*/ 212141 w 236842"/>
                <a:gd name="connsiteY23" fmla="*/ 116622 h 312595"/>
                <a:gd name="connsiteX24" fmla="*/ 202261 w 236842"/>
                <a:gd name="connsiteY24" fmla="*/ 209390 h 312595"/>
                <a:gd name="connsiteX25" fmla="*/ 184148 w 236842"/>
                <a:gd name="connsiteY25" fmla="*/ 233801 h 312595"/>
                <a:gd name="connsiteX26" fmla="*/ 172620 w 236842"/>
                <a:gd name="connsiteY26" fmla="*/ 264725 h 312595"/>
                <a:gd name="connsiteX27" fmla="*/ 164387 w 236842"/>
                <a:gd name="connsiteY27" fmla="*/ 289137 h 312595"/>
                <a:gd name="connsiteX28" fmla="*/ 146274 w 236842"/>
                <a:gd name="connsiteY28" fmla="*/ 290765 h 312595"/>
                <a:gd name="connsiteX29" fmla="*/ 123220 w 236842"/>
                <a:gd name="connsiteY29" fmla="*/ 276117 h 312595"/>
                <a:gd name="connsiteX30" fmla="*/ 100166 w 236842"/>
                <a:gd name="connsiteY30" fmla="*/ 254960 h 312595"/>
                <a:gd name="connsiteX31" fmla="*/ 58998 w 236842"/>
                <a:gd name="connsiteY31" fmla="*/ 212644 h 312595"/>
                <a:gd name="connsiteX32" fmla="*/ 29358 w 236842"/>
                <a:gd name="connsiteY32" fmla="*/ 168702 h 312595"/>
                <a:gd name="connsiteX33" fmla="*/ 16184 w 236842"/>
                <a:gd name="connsiteY33" fmla="*/ 123132 h 312595"/>
                <a:gd name="connsiteX34" fmla="*/ 16184 w 236842"/>
                <a:gd name="connsiteY34" fmla="*/ 72679 h 312595"/>
                <a:gd name="connsiteX35" fmla="*/ 34299 w 236842"/>
                <a:gd name="connsiteY35" fmla="*/ 31992 h 312595"/>
                <a:gd name="connsiteX36" fmla="*/ 70525 w 236842"/>
                <a:gd name="connsiteY36" fmla="*/ 1070 h 31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36842" h="312595">
                  <a:moveTo>
                    <a:pt x="70525" y="1070"/>
                  </a:moveTo>
                  <a:cubicBezTo>
                    <a:pt x="70525" y="-559"/>
                    <a:pt x="65585" y="-559"/>
                    <a:pt x="57351" y="2697"/>
                  </a:cubicBezTo>
                  <a:cubicBezTo>
                    <a:pt x="49118" y="5951"/>
                    <a:pt x="37592" y="14089"/>
                    <a:pt x="27711" y="25481"/>
                  </a:cubicBezTo>
                  <a:cubicBezTo>
                    <a:pt x="19478" y="36874"/>
                    <a:pt x="14538" y="45012"/>
                    <a:pt x="11245" y="51522"/>
                  </a:cubicBezTo>
                  <a:cubicBezTo>
                    <a:pt x="7950" y="58032"/>
                    <a:pt x="6304" y="64542"/>
                    <a:pt x="4658" y="69425"/>
                  </a:cubicBezTo>
                  <a:cubicBezTo>
                    <a:pt x="1364" y="80817"/>
                    <a:pt x="-1930" y="95465"/>
                    <a:pt x="1364" y="128015"/>
                  </a:cubicBezTo>
                  <a:cubicBezTo>
                    <a:pt x="4658" y="144289"/>
                    <a:pt x="7950" y="162192"/>
                    <a:pt x="16184" y="178467"/>
                  </a:cubicBezTo>
                  <a:cubicBezTo>
                    <a:pt x="24418" y="194742"/>
                    <a:pt x="37592" y="211017"/>
                    <a:pt x="49118" y="225664"/>
                  </a:cubicBezTo>
                  <a:cubicBezTo>
                    <a:pt x="62292" y="241940"/>
                    <a:pt x="75466" y="256587"/>
                    <a:pt x="90285" y="271235"/>
                  </a:cubicBezTo>
                  <a:cubicBezTo>
                    <a:pt x="96873" y="279372"/>
                    <a:pt x="105106" y="285882"/>
                    <a:pt x="113340" y="292392"/>
                  </a:cubicBezTo>
                  <a:cubicBezTo>
                    <a:pt x="121573" y="300529"/>
                    <a:pt x="131452" y="307039"/>
                    <a:pt x="142980" y="310295"/>
                  </a:cubicBezTo>
                  <a:cubicBezTo>
                    <a:pt x="149567" y="311922"/>
                    <a:pt x="156153" y="313549"/>
                    <a:pt x="162740" y="311922"/>
                  </a:cubicBezTo>
                  <a:cubicBezTo>
                    <a:pt x="169328" y="310295"/>
                    <a:pt x="175914" y="305412"/>
                    <a:pt x="180853" y="300529"/>
                  </a:cubicBezTo>
                  <a:cubicBezTo>
                    <a:pt x="189087" y="289137"/>
                    <a:pt x="187441" y="277745"/>
                    <a:pt x="189087" y="267980"/>
                  </a:cubicBezTo>
                  <a:cubicBezTo>
                    <a:pt x="190734" y="250077"/>
                    <a:pt x="203907" y="235430"/>
                    <a:pt x="217082" y="219154"/>
                  </a:cubicBezTo>
                  <a:cubicBezTo>
                    <a:pt x="230254" y="202880"/>
                    <a:pt x="236842" y="181722"/>
                    <a:pt x="236842" y="162192"/>
                  </a:cubicBezTo>
                  <a:cubicBezTo>
                    <a:pt x="236842" y="142662"/>
                    <a:pt x="231902" y="124759"/>
                    <a:pt x="223668" y="110112"/>
                  </a:cubicBezTo>
                  <a:cubicBezTo>
                    <a:pt x="215434" y="95465"/>
                    <a:pt x="208848" y="87326"/>
                    <a:pt x="202261" y="79189"/>
                  </a:cubicBezTo>
                  <a:cubicBezTo>
                    <a:pt x="195675" y="72679"/>
                    <a:pt x="192380" y="67797"/>
                    <a:pt x="187441" y="64542"/>
                  </a:cubicBezTo>
                  <a:cubicBezTo>
                    <a:pt x="179207" y="56404"/>
                    <a:pt x="170974" y="49894"/>
                    <a:pt x="149567" y="33619"/>
                  </a:cubicBezTo>
                  <a:cubicBezTo>
                    <a:pt x="141333" y="27109"/>
                    <a:pt x="141333" y="28737"/>
                    <a:pt x="138040" y="28737"/>
                  </a:cubicBezTo>
                  <a:cubicBezTo>
                    <a:pt x="134747" y="28737"/>
                    <a:pt x="136393" y="30364"/>
                    <a:pt x="146274" y="40129"/>
                  </a:cubicBezTo>
                  <a:cubicBezTo>
                    <a:pt x="166033" y="56404"/>
                    <a:pt x="172620" y="64542"/>
                    <a:pt x="180853" y="72679"/>
                  </a:cubicBezTo>
                  <a:cubicBezTo>
                    <a:pt x="189087" y="80817"/>
                    <a:pt x="198968" y="90582"/>
                    <a:pt x="212141" y="116622"/>
                  </a:cubicBezTo>
                  <a:cubicBezTo>
                    <a:pt x="223668" y="144289"/>
                    <a:pt x="226961" y="180094"/>
                    <a:pt x="202261" y="209390"/>
                  </a:cubicBezTo>
                  <a:cubicBezTo>
                    <a:pt x="197321" y="217527"/>
                    <a:pt x="190734" y="224037"/>
                    <a:pt x="184148" y="233801"/>
                  </a:cubicBezTo>
                  <a:cubicBezTo>
                    <a:pt x="177560" y="241940"/>
                    <a:pt x="174267" y="254960"/>
                    <a:pt x="172620" y="264725"/>
                  </a:cubicBezTo>
                  <a:cubicBezTo>
                    <a:pt x="170974" y="274489"/>
                    <a:pt x="169328" y="284255"/>
                    <a:pt x="164387" y="289137"/>
                  </a:cubicBezTo>
                  <a:cubicBezTo>
                    <a:pt x="159447" y="294019"/>
                    <a:pt x="154507" y="294019"/>
                    <a:pt x="146274" y="290765"/>
                  </a:cubicBezTo>
                  <a:cubicBezTo>
                    <a:pt x="138040" y="287509"/>
                    <a:pt x="129806" y="282627"/>
                    <a:pt x="123220" y="276117"/>
                  </a:cubicBezTo>
                  <a:cubicBezTo>
                    <a:pt x="114986" y="269607"/>
                    <a:pt x="108400" y="263097"/>
                    <a:pt x="100166" y="254960"/>
                  </a:cubicBezTo>
                  <a:cubicBezTo>
                    <a:pt x="85346" y="240312"/>
                    <a:pt x="70525" y="227291"/>
                    <a:pt x="58998" y="212644"/>
                  </a:cubicBezTo>
                  <a:cubicBezTo>
                    <a:pt x="47472" y="197997"/>
                    <a:pt x="37592" y="183350"/>
                    <a:pt x="29358" y="168702"/>
                  </a:cubicBezTo>
                  <a:cubicBezTo>
                    <a:pt x="21124" y="154055"/>
                    <a:pt x="19478" y="136152"/>
                    <a:pt x="16184" y="123132"/>
                  </a:cubicBezTo>
                  <a:cubicBezTo>
                    <a:pt x="11245" y="93836"/>
                    <a:pt x="14538" y="82445"/>
                    <a:pt x="16184" y="72679"/>
                  </a:cubicBezTo>
                  <a:cubicBezTo>
                    <a:pt x="17831" y="62914"/>
                    <a:pt x="19478" y="51522"/>
                    <a:pt x="34299" y="31992"/>
                  </a:cubicBezTo>
                  <a:cubicBezTo>
                    <a:pt x="47472" y="15717"/>
                    <a:pt x="68878" y="4324"/>
                    <a:pt x="70525" y="107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5" name="任意多边形: 形状 44"/>
            <p:cNvSpPr/>
            <p:nvPr/>
          </p:nvSpPr>
          <p:spPr>
            <a:xfrm flipH="1">
              <a:off x="10222659" y="1600926"/>
              <a:ext cx="23785" cy="75588"/>
            </a:xfrm>
            <a:custGeom>
              <a:avLst/>
              <a:gdLst>
                <a:gd name="connsiteX0" fmla="*/ 6587 w 23785"/>
                <a:gd name="connsiteY0" fmla="*/ 724 h 75588"/>
                <a:gd name="connsiteX1" fmla="*/ 3293 w 23785"/>
                <a:gd name="connsiteY1" fmla="*/ 724 h 75588"/>
                <a:gd name="connsiteX2" fmla="*/ 0 w 23785"/>
                <a:gd name="connsiteY2" fmla="*/ 2351 h 75588"/>
                <a:gd name="connsiteX3" fmla="*/ 1646 w 23785"/>
                <a:gd name="connsiteY3" fmla="*/ 13744 h 75588"/>
                <a:gd name="connsiteX4" fmla="*/ 0 w 23785"/>
                <a:gd name="connsiteY4" fmla="*/ 25135 h 75588"/>
                <a:gd name="connsiteX5" fmla="*/ 1646 w 23785"/>
                <a:gd name="connsiteY5" fmla="*/ 31645 h 75588"/>
                <a:gd name="connsiteX6" fmla="*/ 0 w 23785"/>
                <a:gd name="connsiteY6" fmla="*/ 38155 h 75588"/>
                <a:gd name="connsiteX7" fmla="*/ 4941 w 23785"/>
                <a:gd name="connsiteY7" fmla="*/ 51176 h 75588"/>
                <a:gd name="connsiteX8" fmla="*/ 6587 w 23785"/>
                <a:gd name="connsiteY8" fmla="*/ 56058 h 75588"/>
                <a:gd name="connsiteX9" fmla="*/ 4941 w 23785"/>
                <a:gd name="connsiteY9" fmla="*/ 62568 h 75588"/>
                <a:gd name="connsiteX10" fmla="*/ 11527 w 23785"/>
                <a:gd name="connsiteY10" fmla="*/ 72334 h 75588"/>
                <a:gd name="connsiteX11" fmla="*/ 16468 w 23785"/>
                <a:gd name="connsiteY11" fmla="*/ 75588 h 75588"/>
                <a:gd name="connsiteX12" fmla="*/ 23054 w 23785"/>
                <a:gd name="connsiteY12" fmla="*/ 69078 h 75588"/>
                <a:gd name="connsiteX13" fmla="*/ 23054 w 23785"/>
                <a:gd name="connsiteY13" fmla="*/ 57685 h 75588"/>
                <a:gd name="connsiteX14" fmla="*/ 23054 w 23785"/>
                <a:gd name="connsiteY14" fmla="*/ 52804 h 75588"/>
                <a:gd name="connsiteX15" fmla="*/ 19760 w 23785"/>
                <a:gd name="connsiteY15" fmla="*/ 47921 h 75588"/>
                <a:gd name="connsiteX16" fmla="*/ 19760 w 23785"/>
                <a:gd name="connsiteY16" fmla="*/ 34901 h 75588"/>
                <a:gd name="connsiteX17" fmla="*/ 16468 w 23785"/>
                <a:gd name="connsiteY17" fmla="*/ 28391 h 75588"/>
                <a:gd name="connsiteX18" fmla="*/ 14820 w 23785"/>
                <a:gd name="connsiteY18" fmla="*/ 21881 h 75588"/>
                <a:gd name="connsiteX19" fmla="*/ 11527 w 23785"/>
                <a:gd name="connsiteY19" fmla="*/ 10488 h 75588"/>
                <a:gd name="connsiteX20" fmla="*/ 6587 w 23785"/>
                <a:gd name="connsiteY20" fmla="*/ 724 h 7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785" h="75588">
                  <a:moveTo>
                    <a:pt x="6587" y="724"/>
                  </a:moveTo>
                  <a:cubicBezTo>
                    <a:pt x="6587" y="-904"/>
                    <a:pt x="4941" y="724"/>
                    <a:pt x="3293" y="724"/>
                  </a:cubicBezTo>
                  <a:cubicBezTo>
                    <a:pt x="1646" y="724"/>
                    <a:pt x="0" y="724"/>
                    <a:pt x="0" y="2351"/>
                  </a:cubicBezTo>
                  <a:cubicBezTo>
                    <a:pt x="0" y="7234"/>
                    <a:pt x="0" y="7234"/>
                    <a:pt x="1646" y="13744"/>
                  </a:cubicBezTo>
                  <a:cubicBezTo>
                    <a:pt x="1646" y="16998"/>
                    <a:pt x="0" y="21881"/>
                    <a:pt x="0" y="25135"/>
                  </a:cubicBezTo>
                  <a:cubicBezTo>
                    <a:pt x="0" y="26764"/>
                    <a:pt x="1646" y="30018"/>
                    <a:pt x="1646" y="31645"/>
                  </a:cubicBezTo>
                  <a:cubicBezTo>
                    <a:pt x="1646" y="33274"/>
                    <a:pt x="0" y="36528"/>
                    <a:pt x="0" y="38155"/>
                  </a:cubicBezTo>
                  <a:cubicBezTo>
                    <a:pt x="0" y="43038"/>
                    <a:pt x="3293" y="46294"/>
                    <a:pt x="4941" y="51176"/>
                  </a:cubicBezTo>
                  <a:cubicBezTo>
                    <a:pt x="4941" y="52804"/>
                    <a:pt x="6587" y="54431"/>
                    <a:pt x="6587" y="56058"/>
                  </a:cubicBezTo>
                  <a:cubicBezTo>
                    <a:pt x="6587" y="57685"/>
                    <a:pt x="4941" y="60941"/>
                    <a:pt x="4941" y="62568"/>
                  </a:cubicBezTo>
                  <a:cubicBezTo>
                    <a:pt x="6587" y="69078"/>
                    <a:pt x="8234" y="67451"/>
                    <a:pt x="11527" y="72334"/>
                  </a:cubicBezTo>
                  <a:cubicBezTo>
                    <a:pt x="11527" y="72334"/>
                    <a:pt x="13173" y="75588"/>
                    <a:pt x="16468" y="75588"/>
                  </a:cubicBezTo>
                  <a:cubicBezTo>
                    <a:pt x="19760" y="75588"/>
                    <a:pt x="23054" y="72334"/>
                    <a:pt x="23054" y="69078"/>
                  </a:cubicBezTo>
                  <a:cubicBezTo>
                    <a:pt x="23054" y="64196"/>
                    <a:pt x="23054" y="64196"/>
                    <a:pt x="23054" y="57685"/>
                  </a:cubicBezTo>
                  <a:cubicBezTo>
                    <a:pt x="23054" y="56058"/>
                    <a:pt x="24700" y="54431"/>
                    <a:pt x="23054" y="52804"/>
                  </a:cubicBezTo>
                  <a:cubicBezTo>
                    <a:pt x="23054" y="51176"/>
                    <a:pt x="19760" y="49548"/>
                    <a:pt x="19760" y="47921"/>
                  </a:cubicBezTo>
                  <a:cubicBezTo>
                    <a:pt x="19760" y="43038"/>
                    <a:pt x="19760" y="39784"/>
                    <a:pt x="19760" y="34901"/>
                  </a:cubicBezTo>
                  <a:cubicBezTo>
                    <a:pt x="19760" y="33274"/>
                    <a:pt x="16468" y="31645"/>
                    <a:pt x="16468" y="28391"/>
                  </a:cubicBezTo>
                  <a:cubicBezTo>
                    <a:pt x="16468" y="26764"/>
                    <a:pt x="16468" y="23508"/>
                    <a:pt x="14820" y="21881"/>
                  </a:cubicBezTo>
                  <a:cubicBezTo>
                    <a:pt x="13173" y="18625"/>
                    <a:pt x="13173" y="13744"/>
                    <a:pt x="11527" y="10488"/>
                  </a:cubicBezTo>
                  <a:cubicBezTo>
                    <a:pt x="9880" y="3978"/>
                    <a:pt x="8234" y="5607"/>
                    <a:pt x="6587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6" name="任意多边形: 形状 45"/>
            <p:cNvSpPr/>
            <p:nvPr/>
          </p:nvSpPr>
          <p:spPr>
            <a:xfrm flipH="1">
              <a:off x="10165756" y="1577237"/>
              <a:ext cx="29640" cy="138661"/>
            </a:xfrm>
            <a:custGeom>
              <a:avLst/>
              <a:gdLst>
                <a:gd name="connsiteX0" fmla="*/ 4940 w 29640"/>
                <a:gd name="connsiteY0" fmla="*/ 0 h 138661"/>
                <a:gd name="connsiteX1" fmla="*/ 1647 w 29640"/>
                <a:gd name="connsiteY1" fmla="*/ 3254 h 138661"/>
                <a:gd name="connsiteX2" fmla="*/ 1647 w 29640"/>
                <a:gd name="connsiteY2" fmla="*/ 24413 h 138661"/>
                <a:gd name="connsiteX3" fmla="*/ 0 w 29640"/>
                <a:gd name="connsiteY3" fmla="*/ 45570 h 138661"/>
                <a:gd name="connsiteX4" fmla="*/ 1647 w 29640"/>
                <a:gd name="connsiteY4" fmla="*/ 56963 h 138661"/>
                <a:gd name="connsiteX5" fmla="*/ 0 w 29640"/>
                <a:gd name="connsiteY5" fmla="*/ 69983 h 138661"/>
                <a:gd name="connsiteX6" fmla="*/ 6588 w 29640"/>
                <a:gd name="connsiteY6" fmla="*/ 94395 h 138661"/>
                <a:gd name="connsiteX7" fmla="*/ 9880 w 29640"/>
                <a:gd name="connsiteY7" fmla="*/ 104160 h 138661"/>
                <a:gd name="connsiteX8" fmla="*/ 9880 w 29640"/>
                <a:gd name="connsiteY8" fmla="*/ 113925 h 138661"/>
                <a:gd name="connsiteX9" fmla="*/ 19760 w 29640"/>
                <a:gd name="connsiteY9" fmla="*/ 131828 h 138661"/>
                <a:gd name="connsiteX10" fmla="*/ 24700 w 29640"/>
                <a:gd name="connsiteY10" fmla="*/ 138338 h 138661"/>
                <a:gd name="connsiteX11" fmla="*/ 29640 w 29640"/>
                <a:gd name="connsiteY11" fmla="*/ 126945 h 138661"/>
                <a:gd name="connsiteX12" fmla="*/ 26347 w 29640"/>
                <a:gd name="connsiteY12" fmla="*/ 107415 h 138661"/>
                <a:gd name="connsiteX13" fmla="*/ 26347 w 29640"/>
                <a:gd name="connsiteY13" fmla="*/ 97650 h 138661"/>
                <a:gd name="connsiteX14" fmla="*/ 21408 w 29640"/>
                <a:gd name="connsiteY14" fmla="*/ 87885 h 138661"/>
                <a:gd name="connsiteX15" fmla="*/ 19760 w 29640"/>
                <a:gd name="connsiteY15" fmla="*/ 65100 h 138661"/>
                <a:gd name="connsiteX16" fmla="*/ 14820 w 29640"/>
                <a:gd name="connsiteY16" fmla="*/ 53708 h 138661"/>
                <a:gd name="connsiteX17" fmla="*/ 13174 w 29640"/>
                <a:gd name="connsiteY17" fmla="*/ 42315 h 138661"/>
                <a:gd name="connsiteX18" fmla="*/ 11527 w 29640"/>
                <a:gd name="connsiteY18" fmla="*/ 21157 h 138661"/>
                <a:gd name="connsiteX19" fmla="*/ 8234 w 29640"/>
                <a:gd name="connsiteY19" fmla="*/ 1627 h 138661"/>
                <a:gd name="connsiteX20" fmla="*/ 4940 w 29640"/>
                <a:gd name="connsiteY20" fmla="*/ 0 h 138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640" h="138661">
                  <a:moveTo>
                    <a:pt x="4940" y="0"/>
                  </a:moveTo>
                  <a:cubicBezTo>
                    <a:pt x="3293" y="0"/>
                    <a:pt x="1647" y="0"/>
                    <a:pt x="1647" y="3254"/>
                  </a:cubicBezTo>
                  <a:cubicBezTo>
                    <a:pt x="0" y="13020"/>
                    <a:pt x="1647" y="11393"/>
                    <a:pt x="1647" y="24413"/>
                  </a:cubicBezTo>
                  <a:cubicBezTo>
                    <a:pt x="1647" y="30923"/>
                    <a:pt x="0" y="37433"/>
                    <a:pt x="0" y="45570"/>
                  </a:cubicBezTo>
                  <a:cubicBezTo>
                    <a:pt x="0" y="48825"/>
                    <a:pt x="1647" y="53708"/>
                    <a:pt x="1647" y="56963"/>
                  </a:cubicBezTo>
                  <a:cubicBezTo>
                    <a:pt x="1647" y="60218"/>
                    <a:pt x="0" y="65100"/>
                    <a:pt x="0" y="69983"/>
                  </a:cubicBezTo>
                  <a:cubicBezTo>
                    <a:pt x="1647" y="78120"/>
                    <a:pt x="4940" y="86258"/>
                    <a:pt x="6588" y="94395"/>
                  </a:cubicBezTo>
                  <a:cubicBezTo>
                    <a:pt x="6588" y="97650"/>
                    <a:pt x="8234" y="100905"/>
                    <a:pt x="9880" y="104160"/>
                  </a:cubicBezTo>
                  <a:cubicBezTo>
                    <a:pt x="11527" y="107415"/>
                    <a:pt x="9880" y="112298"/>
                    <a:pt x="9880" y="113925"/>
                  </a:cubicBezTo>
                  <a:cubicBezTo>
                    <a:pt x="13174" y="125318"/>
                    <a:pt x="14820" y="123691"/>
                    <a:pt x="19760" y="131828"/>
                  </a:cubicBezTo>
                  <a:cubicBezTo>
                    <a:pt x="18113" y="135082"/>
                    <a:pt x="21408" y="139965"/>
                    <a:pt x="24700" y="138338"/>
                  </a:cubicBezTo>
                  <a:cubicBezTo>
                    <a:pt x="27994" y="136711"/>
                    <a:pt x="29640" y="131828"/>
                    <a:pt x="29640" y="126945"/>
                  </a:cubicBezTo>
                  <a:cubicBezTo>
                    <a:pt x="27994" y="117181"/>
                    <a:pt x="27994" y="118808"/>
                    <a:pt x="26347" y="107415"/>
                  </a:cubicBezTo>
                  <a:cubicBezTo>
                    <a:pt x="26347" y="104160"/>
                    <a:pt x="26347" y="100905"/>
                    <a:pt x="26347" y="97650"/>
                  </a:cubicBezTo>
                  <a:cubicBezTo>
                    <a:pt x="26347" y="94395"/>
                    <a:pt x="23054" y="91140"/>
                    <a:pt x="21408" y="87885"/>
                  </a:cubicBezTo>
                  <a:cubicBezTo>
                    <a:pt x="19760" y="79748"/>
                    <a:pt x="21408" y="71610"/>
                    <a:pt x="19760" y="65100"/>
                  </a:cubicBezTo>
                  <a:cubicBezTo>
                    <a:pt x="19760" y="61845"/>
                    <a:pt x="16467" y="56963"/>
                    <a:pt x="14820" y="53708"/>
                  </a:cubicBezTo>
                  <a:cubicBezTo>
                    <a:pt x="14820" y="50453"/>
                    <a:pt x="14820" y="45570"/>
                    <a:pt x="13174" y="42315"/>
                  </a:cubicBezTo>
                  <a:cubicBezTo>
                    <a:pt x="11527" y="34177"/>
                    <a:pt x="11527" y="27667"/>
                    <a:pt x="11527" y="21157"/>
                  </a:cubicBezTo>
                  <a:cubicBezTo>
                    <a:pt x="9880" y="9765"/>
                    <a:pt x="9880" y="11393"/>
                    <a:pt x="8234" y="1627"/>
                  </a:cubicBezTo>
                  <a:cubicBezTo>
                    <a:pt x="8234" y="0"/>
                    <a:pt x="6588" y="0"/>
                    <a:pt x="4940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7" name="任意多边形: 形状 46"/>
            <p:cNvSpPr/>
            <p:nvPr/>
          </p:nvSpPr>
          <p:spPr>
            <a:xfrm flipH="1">
              <a:off x="10107692" y="1479023"/>
              <a:ext cx="310262" cy="117954"/>
            </a:xfrm>
            <a:custGeom>
              <a:avLst/>
              <a:gdLst>
                <a:gd name="connsiteX0" fmla="*/ 309834 w 310262"/>
                <a:gd name="connsiteY0" fmla="*/ 565 h 117954"/>
                <a:gd name="connsiteX1" fmla="*/ 291720 w 310262"/>
                <a:gd name="connsiteY1" fmla="*/ 20095 h 117954"/>
                <a:gd name="connsiteX2" fmla="*/ 276900 w 310262"/>
                <a:gd name="connsiteY2" fmla="*/ 39625 h 117954"/>
                <a:gd name="connsiteX3" fmla="*/ 257140 w 310262"/>
                <a:gd name="connsiteY3" fmla="*/ 60783 h 117954"/>
                <a:gd name="connsiteX4" fmla="*/ 235733 w 310262"/>
                <a:gd name="connsiteY4" fmla="*/ 75430 h 117954"/>
                <a:gd name="connsiteX5" fmla="*/ 211032 w 310262"/>
                <a:gd name="connsiteY5" fmla="*/ 90077 h 117954"/>
                <a:gd name="connsiteX6" fmla="*/ 150104 w 310262"/>
                <a:gd name="connsiteY6" fmla="*/ 99843 h 117954"/>
                <a:gd name="connsiteX7" fmla="*/ 118817 w 310262"/>
                <a:gd name="connsiteY7" fmla="*/ 98214 h 117954"/>
                <a:gd name="connsiteX8" fmla="*/ 89177 w 310262"/>
                <a:gd name="connsiteY8" fmla="*/ 88450 h 117954"/>
                <a:gd name="connsiteX9" fmla="*/ 43069 w 310262"/>
                <a:gd name="connsiteY9" fmla="*/ 57527 h 117954"/>
                <a:gd name="connsiteX10" fmla="*/ 23309 w 310262"/>
                <a:gd name="connsiteY10" fmla="*/ 36370 h 117954"/>
                <a:gd name="connsiteX11" fmla="*/ 8488 w 310262"/>
                <a:gd name="connsiteY11" fmla="*/ 16839 h 117954"/>
                <a:gd name="connsiteX12" fmla="*/ 1901 w 310262"/>
                <a:gd name="connsiteY12" fmla="*/ 13585 h 117954"/>
                <a:gd name="connsiteX13" fmla="*/ 1901 w 310262"/>
                <a:gd name="connsiteY13" fmla="*/ 21722 h 117954"/>
                <a:gd name="connsiteX14" fmla="*/ 15076 w 310262"/>
                <a:gd name="connsiteY14" fmla="*/ 44507 h 117954"/>
                <a:gd name="connsiteX15" fmla="*/ 34835 w 310262"/>
                <a:gd name="connsiteY15" fmla="*/ 67293 h 117954"/>
                <a:gd name="connsiteX16" fmla="*/ 80943 w 310262"/>
                <a:gd name="connsiteY16" fmla="*/ 101470 h 117954"/>
                <a:gd name="connsiteX17" fmla="*/ 113877 w 310262"/>
                <a:gd name="connsiteY17" fmla="*/ 111235 h 117954"/>
                <a:gd name="connsiteX18" fmla="*/ 148458 w 310262"/>
                <a:gd name="connsiteY18" fmla="*/ 117745 h 117954"/>
                <a:gd name="connsiteX19" fmla="*/ 217618 w 310262"/>
                <a:gd name="connsiteY19" fmla="*/ 103097 h 117954"/>
                <a:gd name="connsiteX20" fmla="*/ 245613 w 310262"/>
                <a:gd name="connsiteY20" fmla="*/ 88450 h 117954"/>
                <a:gd name="connsiteX21" fmla="*/ 270314 w 310262"/>
                <a:gd name="connsiteY21" fmla="*/ 72176 h 117954"/>
                <a:gd name="connsiteX22" fmla="*/ 290073 w 310262"/>
                <a:gd name="connsiteY22" fmla="*/ 47763 h 117954"/>
                <a:gd name="connsiteX23" fmla="*/ 303247 w 310262"/>
                <a:gd name="connsiteY23" fmla="*/ 24977 h 117954"/>
                <a:gd name="connsiteX24" fmla="*/ 309834 w 310262"/>
                <a:gd name="connsiteY24" fmla="*/ 565 h 117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0262" h="117954">
                  <a:moveTo>
                    <a:pt x="309834" y="565"/>
                  </a:moveTo>
                  <a:cubicBezTo>
                    <a:pt x="306541" y="-2691"/>
                    <a:pt x="299953" y="8702"/>
                    <a:pt x="291720" y="20095"/>
                  </a:cubicBezTo>
                  <a:cubicBezTo>
                    <a:pt x="285133" y="31487"/>
                    <a:pt x="280193" y="34742"/>
                    <a:pt x="276900" y="39625"/>
                  </a:cubicBezTo>
                  <a:cubicBezTo>
                    <a:pt x="273606" y="44507"/>
                    <a:pt x="268667" y="49390"/>
                    <a:pt x="257140" y="60783"/>
                  </a:cubicBezTo>
                  <a:cubicBezTo>
                    <a:pt x="250553" y="65665"/>
                    <a:pt x="242319" y="70547"/>
                    <a:pt x="235733" y="75430"/>
                  </a:cubicBezTo>
                  <a:cubicBezTo>
                    <a:pt x="227499" y="80313"/>
                    <a:pt x="220913" y="86823"/>
                    <a:pt x="211032" y="90077"/>
                  </a:cubicBezTo>
                  <a:cubicBezTo>
                    <a:pt x="192918" y="98214"/>
                    <a:pt x="169864" y="99843"/>
                    <a:pt x="150104" y="99843"/>
                  </a:cubicBezTo>
                  <a:cubicBezTo>
                    <a:pt x="140224" y="99843"/>
                    <a:pt x="128697" y="101470"/>
                    <a:pt x="118817" y="98214"/>
                  </a:cubicBezTo>
                  <a:cubicBezTo>
                    <a:pt x="108936" y="96587"/>
                    <a:pt x="99056" y="91705"/>
                    <a:pt x="89177" y="88450"/>
                  </a:cubicBezTo>
                  <a:cubicBezTo>
                    <a:pt x="71063" y="80313"/>
                    <a:pt x="54596" y="68920"/>
                    <a:pt x="43069" y="57527"/>
                  </a:cubicBezTo>
                  <a:cubicBezTo>
                    <a:pt x="31542" y="46135"/>
                    <a:pt x="26601" y="41252"/>
                    <a:pt x="23309" y="36370"/>
                  </a:cubicBezTo>
                  <a:cubicBezTo>
                    <a:pt x="20015" y="31487"/>
                    <a:pt x="15076" y="28232"/>
                    <a:pt x="8488" y="16839"/>
                  </a:cubicBezTo>
                  <a:cubicBezTo>
                    <a:pt x="5195" y="11957"/>
                    <a:pt x="3549" y="13585"/>
                    <a:pt x="1901" y="13585"/>
                  </a:cubicBezTo>
                  <a:cubicBezTo>
                    <a:pt x="254" y="13585"/>
                    <a:pt x="-1392" y="15212"/>
                    <a:pt x="1901" y="21722"/>
                  </a:cubicBezTo>
                  <a:cubicBezTo>
                    <a:pt x="8488" y="34742"/>
                    <a:pt x="11781" y="39625"/>
                    <a:pt x="15076" y="44507"/>
                  </a:cubicBezTo>
                  <a:cubicBezTo>
                    <a:pt x="18369" y="49390"/>
                    <a:pt x="23309" y="55900"/>
                    <a:pt x="34835" y="67293"/>
                  </a:cubicBezTo>
                  <a:cubicBezTo>
                    <a:pt x="46362" y="78684"/>
                    <a:pt x="61182" y="93333"/>
                    <a:pt x="80943" y="101470"/>
                  </a:cubicBezTo>
                  <a:cubicBezTo>
                    <a:pt x="90823" y="106353"/>
                    <a:pt x="102350" y="109607"/>
                    <a:pt x="113877" y="111235"/>
                  </a:cubicBezTo>
                  <a:cubicBezTo>
                    <a:pt x="125404" y="114490"/>
                    <a:pt x="136931" y="117745"/>
                    <a:pt x="148458" y="117745"/>
                  </a:cubicBezTo>
                  <a:cubicBezTo>
                    <a:pt x="173157" y="119373"/>
                    <a:pt x="196211" y="111235"/>
                    <a:pt x="217618" y="103097"/>
                  </a:cubicBezTo>
                  <a:cubicBezTo>
                    <a:pt x="227499" y="98214"/>
                    <a:pt x="235733" y="93333"/>
                    <a:pt x="245613" y="88450"/>
                  </a:cubicBezTo>
                  <a:cubicBezTo>
                    <a:pt x="253846" y="83567"/>
                    <a:pt x="263726" y="78684"/>
                    <a:pt x="270314" y="72176"/>
                  </a:cubicBezTo>
                  <a:cubicBezTo>
                    <a:pt x="283487" y="60783"/>
                    <a:pt x="286780" y="54273"/>
                    <a:pt x="290073" y="47763"/>
                  </a:cubicBezTo>
                  <a:cubicBezTo>
                    <a:pt x="293366" y="42880"/>
                    <a:pt x="296660" y="37997"/>
                    <a:pt x="303247" y="24977"/>
                  </a:cubicBezTo>
                  <a:cubicBezTo>
                    <a:pt x="308187" y="15212"/>
                    <a:pt x="311481" y="2192"/>
                    <a:pt x="309834" y="565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8" name="任意多边形: 形状 47"/>
            <p:cNvSpPr/>
            <p:nvPr/>
          </p:nvSpPr>
          <p:spPr>
            <a:xfrm flipH="1">
              <a:off x="10404388" y="1371765"/>
              <a:ext cx="341990" cy="139200"/>
            </a:xfrm>
            <a:custGeom>
              <a:avLst/>
              <a:gdLst>
                <a:gd name="connsiteX0" fmla="*/ 985 w 341990"/>
                <a:gd name="connsiteY0" fmla="*/ 407 h 139200"/>
                <a:gd name="connsiteX1" fmla="*/ 4278 w 341990"/>
                <a:gd name="connsiteY1" fmla="*/ 8545 h 139200"/>
                <a:gd name="connsiteX2" fmla="*/ 20745 w 341990"/>
                <a:gd name="connsiteY2" fmla="*/ 26447 h 139200"/>
                <a:gd name="connsiteX3" fmla="*/ 42152 w 341990"/>
                <a:gd name="connsiteY3" fmla="*/ 45977 h 139200"/>
                <a:gd name="connsiteX4" fmla="*/ 86613 w 341990"/>
                <a:gd name="connsiteY4" fmla="*/ 80155 h 139200"/>
                <a:gd name="connsiteX5" fmla="*/ 114607 w 341990"/>
                <a:gd name="connsiteY5" fmla="*/ 94802 h 139200"/>
                <a:gd name="connsiteX6" fmla="*/ 144248 w 341990"/>
                <a:gd name="connsiteY6" fmla="*/ 111077 h 139200"/>
                <a:gd name="connsiteX7" fmla="*/ 206822 w 341990"/>
                <a:gd name="connsiteY7" fmla="*/ 128979 h 139200"/>
                <a:gd name="connsiteX8" fmla="*/ 234816 w 341990"/>
                <a:gd name="connsiteY8" fmla="*/ 133862 h 139200"/>
                <a:gd name="connsiteX9" fmla="*/ 261163 w 341990"/>
                <a:gd name="connsiteY9" fmla="*/ 138745 h 139200"/>
                <a:gd name="connsiteX10" fmla="*/ 315504 w 341990"/>
                <a:gd name="connsiteY10" fmla="*/ 137117 h 139200"/>
                <a:gd name="connsiteX11" fmla="*/ 341851 w 341990"/>
                <a:gd name="connsiteY11" fmla="*/ 128979 h 139200"/>
                <a:gd name="connsiteX12" fmla="*/ 317151 w 341990"/>
                <a:gd name="connsiteY12" fmla="*/ 122469 h 139200"/>
                <a:gd name="connsiteX13" fmla="*/ 264457 w 341990"/>
                <a:gd name="connsiteY13" fmla="*/ 119215 h 139200"/>
                <a:gd name="connsiteX14" fmla="*/ 239756 w 341990"/>
                <a:gd name="connsiteY14" fmla="*/ 114332 h 139200"/>
                <a:gd name="connsiteX15" fmla="*/ 211762 w 341990"/>
                <a:gd name="connsiteY15" fmla="*/ 111077 h 139200"/>
                <a:gd name="connsiteX16" fmla="*/ 152481 w 341990"/>
                <a:gd name="connsiteY16" fmla="*/ 91546 h 139200"/>
                <a:gd name="connsiteX17" fmla="*/ 122840 w 341990"/>
                <a:gd name="connsiteY17" fmla="*/ 81782 h 139200"/>
                <a:gd name="connsiteX18" fmla="*/ 94847 w 341990"/>
                <a:gd name="connsiteY18" fmla="*/ 67135 h 139200"/>
                <a:gd name="connsiteX19" fmla="*/ 48739 w 341990"/>
                <a:gd name="connsiteY19" fmla="*/ 36212 h 139200"/>
                <a:gd name="connsiteX20" fmla="*/ 25685 w 341990"/>
                <a:gd name="connsiteY20" fmla="*/ 18309 h 139200"/>
                <a:gd name="connsiteX21" fmla="*/ 7571 w 341990"/>
                <a:gd name="connsiteY21" fmla="*/ 2034 h 139200"/>
                <a:gd name="connsiteX22" fmla="*/ 985 w 341990"/>
                <a:gd name="connsiteY22" fmla="*/ 407 h 1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1990" h="139200">
                  <a:moveTo>
                    <a:pt x="985" y="407"/>
                  </a:moveTo>
                  <a:cubicBezTo>
                    <a:pt x="-662" y="407"/>
                    <a:pt x="-662" y="2034"/>
                    <a:pt x="4278" y="8545"/>
                  </a:cubicBezTo>
                  <a:cubicBezTo>
                    <a:pt x="12512" y="18309"/>
                    <a:pt x="17452" y="23192"/>
                    <a:pt x="20745" y="26447"/>
                  </a:cubicBezTo>
                  <a:cubicBezTo>
                    <a:pt x="25685" y="31329"/>
                    <a:pt x="30625" y="36212"/>
                    <a:pt x="42152" y="45977"/>
                  </a:cubicBezTo>
                  <a:cubicBezTo>
                    <a:pt x="53679" y="57369"/>
                    <a:pt x="68499" y="68762"/>
                    <a:pt x="86613" y="80155"/>
                  </a:cubicBezTo>
                  <a:cubicBezTo>
                    <a:pt x="94847" y="85036"/>
                    <a:pt x="104728" y="89919"/>
                    <a:pt x="114607" y="94802"/>
                  </a:cubicBezTo>
                  <a:cubicBezTo>
                    <a:pt x="124487" y="99685"/>
                    <a:pt x="132721" y="106195"/>
                    <a:pt x="144248" y="111077"/>
                  </a:cubicBezTo>
                  <a:cubicBezTo>
                    <a:pt x="165654" y="119215"/>
                    <a:pt x="187062" y="124097"/>
                    <a:pt x="206822" y="128979"/>
                  </a:cubicBezTo>
                  <a:cubicBezTo>
                    <a:pt x="216703" y="130607"/>
                    <a:pt x="226582" y="132235"/>
                    <a:pt x="234816" y="133862"/>
                  </a:cubicBezTo>
                  <a:cubicBezTo>
                    <a:pt x="244696" y="135489"/>
                    <a:pt x="252930" y="138745"/>
                    <a:pt x="261163" y="138745"/>
                  </a:cubicBezTo>
                  <a:cubicBezTo>
                    <a:pt x="294097" y="140372"/>
                    <a:pt x="289157" y="137117"/>
                    <a:pt x="315504" y="137117"/>
                  </a:cubicBezTo>
                  <a:cubicBezTo>
                    <a:pt x="328677" y="133862"/>
                    <a:pt x="341851" y="132235"/>
                    <a:pt x="341851" y="128979"/>
                  </a:cubicBezTo>
                  <a:cubicBezTo>
                    <a:pt x="343498" y="125725"/>
                    <a:pt x="330324" y="122469"/>
                    <a:pt x="317151" y="122469"/>
                  </a:cubicBezTo>
                  <a:cubicBezTo>
                    <a:pt x="290804" y="122469"/>
                    <a:pt x="295743" y="122469"/>
                    <a:pt x="264457" y="119215"/>
                  </a:cubicBezTo>
                  <a:cubicBezTo>
                    <a:pt x="256223" y="117587"/>
                    <a:pt x="247989" y="115959"/>
                    <a:pt x="239756" y="114332"/>
                  </a:cubicBezTo>
                  <a:cubicBezTo>
                    <a:pt x="231522" y="112705"/>
                    <a:pt x="221642" y="112705"/>
                    <a:pt x="211762" y="111077"/>
                  </a:cubicBezTo>
                  <a:cubicBezTo>
                    <a:pt x="192002" y="106195"/>
                    <a:pt x="172241" y="98056"/>
                    <a:pt x="152481" y="91546"/>
                  </a:cubicBezTo>
                  <a:cubicBezTo>
                    <a:pt x="142600" y="88292"/>
                    <a:pt x="132721" y="85036"/>
                    <a:pt x="122840" y="81782"/>
                  </a:cubicBezTo>
                  <a:cubicBezTo>
                    <a:pt x="112960" y="76899"/>
                    <a:pt x="104728" y="72018"/>
                    <a:pt x="94847" y="67135"/>
                  </a:cubicBezTo>
                  <a:cubicBezTo>
                    <a:pt x="78380" y="57369"/>
                    <a:pt x="61913" y="45977"/>
                    <a:pt x="48739" y="36212"/>
                  </a:cubicBezTo>
                  <a:cubicBezTo>
                    <a:pt x="35566" y="26447"/>
                    <a:pt x="30625" y="21565"/>
                    <a:pt x="25685" y="18309"/>
                  </a:cubicBezTo>
                  <a:cubicBezTo>
                    <a:pt x="20745" y="15055"/>
                    <a:pt x="17452" y="11799"/>
                    <a:pt x="7571" y="2034"/>
                  </a:cubicBezTo>
                  <a:cubicBezTo>
                    <a:pt x="4278" y="-1220"/>
                    <a:pt x="2632" y="407"/>
                    <a:pt x="985" y="407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49" name="任意多边形: 形状 48"/>
            <p:cNvSpPr/>
            <p:nvPr/>
          </p:nvSpPr>
          <p:spPr>
            <a:xfrm flipH="1">
              <a:off x="10403909" y="1385427"/>
              <a:ext cx="251782" cy="66492"/>
            </a:xfrm>
            <a:custGeom>
              <a:avLst/>
              <a:gdLst>
                <a:gd name="connsiteX0" fmla="*/ 7247 w 251782"/>
                <a:gd name="connsiteY0" fmla="*/ 376 h 66492"/>
                <a:gd name="connsiteX1" fmla="*/ 866 w 251782"/>
                <a:gd name="connsiteY1" fmla="*/ 1393 h 66492"/>
                <a:gd name="connsiteX2" fmla="*/ 12393 w 251782"/>
                <a:gd name="connsiteY2" fmla="*/ 16040 h 66492"/>
                <a:gd name="connsiteX3" fmla="*/ 46974 w 251782"/>
                <a:gd name="connsiteY3" fmla="*/ 32315 h 66492"/>
                <a:gd name="connsiteX4" fmla="*/ 63441 w 251782"/>
                <a:gd name="connsiteY4" fmla="*/ 40453 h 66492"/>
                <a:gd name="connsiteX5" fmla="*/ 83201 w 251782"/>
                <a:gd name="connsiteY5" fmla="*/ 45335 h 66492"/>
                <a:gd name="connsiteX6" fmla="*/ 126016 w 251782"/>
                <a:gd name="connsiteY6" fmla="*/ 58355 h 66492"/>
                <a:gd name="connsiteX7" fmla="*/ 149069 w 251782"/>
                <a:gd name="connsiteY7" fmla="*/ 59983 h 66492"/>
                <a:gd name="connsiteX8" fmla="*/ 170476 w 251782"/>
                <a:gd name="connsiteY8" fmla="*/ 63238 h 66492"/>
                <a:gd name="connsiteX9" fmla="*/ 209997 w 251782"/>
                <a:gd name="connsiteY9" fmla="*/ 66492 h 66492"/>
                <a:gd name="connsiteX10" fmla="*/ 247871 w 251782"/>
                <a:gd name="connsiteY10" fmla="*/ 63238 h 66492"/>
                <a:gd name="connsiteX11" fmla="*/ 251164 w 251782"/>
                <a:gd name="connsiteY11" fmla="*/ 59983 h 66492"/>
                <a:gd name="connsiteX12" fmla="*/ 246224 w 251782"/>
                <a:gd name="connsiteY12" fmla="*/ 56728 h 66492"/>
                <a:gd name="connsiteX13" fmla="*/ 208351 w 251782"/>
                <a:gd name="connsiteY13" fmla="*/ 55101 h 66492"/>
                <a:gd name="connsiteX14" fmla="*/ 172123 w 251782"/>
                <a:gd name="connsiteY14" fmla="*/ 48591 h 66492"/>
                <a:gd name="connsiteX15" fmla="*/ 150716 w 251782"/>
                <a:gd name="connsiteY15" fmla="*/ 45335 h 66492"/>
                <a:gd name="connsiteX16" fmla="*/ 129309 w 251782"/>
                <a:gd name="connsiteY16" fmla="*/ 38825 h 66492"/>
                <a:gd name="connsiteX17" fmla="*/ 86494 w 251782"/>
                <a:gd name="connsiteY17" fmla="*/ 29061 h 66492"/>
                <a:gd name="connsiteX18" fmla="*/ 68381 w 251782"/>
                <a:gd name="connsiteY18" fmla="*/ 22550 h 66492"/>
                <a:gd name="connsiteX19" fmla="*/ 51913 w 251782"/>
                <a:gd name="connsiteY19" fmla="*/ 14413 h 66492"/>
                <a:gd name="connsiteX20" fmla="*/ 17333 w 251782"/>
                <a:gd name="connsiteY20" fmla="*/ 3020 h 66492"/>
                <a:gd name="connsiteX21" fmla="*/ 7247 w 251782"/>
                <a:gd name="connsiteY21" fmla="*/ 376 h 66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1782" h="66492">
                  <a:moveTo>
                    <a:pt x="7247" y="376"/>
                  </a:moveTo>
                  <a:cubicBezTo>
                    <a:pt x="4159" y="-235"/>
                    <a:pt x="1690" y="-235"/>
                    <a:pt x="866" y="1393"/>
                  </a:cubicBezTo>
                  <a:cubicBezTo>
                    <a:pt x="-2427" y="4648"/>
                    <a:pt x="4159" y="11158"/>
                    <a:pt x="12393" y="16040"/>
                  </a:cubicBezTo>
                  <a:cubicBezTo>
                    <a:pt x="28860" y="24178"/>
                    <a:pt x="25566" y="24178"/>
                    <a:pt x="46974" y="32315"/>
                  </a:cubicBezTo>
                  <a:cubicBezTo>
                    <a:pt x="51913" y="33943"/>
                    <a:pt x="56854" y="38825"/>
                    <a:pt x="63441" y="40453"/>
                  </a:cubicBezTo>
                  <a:cubicBezTo>
                    <a:pt x="70028" y="42081"/>
                    <a:pt x="76614" y="42081"/>
                    <a:pt x="83201" y="45335"/>
                  </a:cubicBezTo>
                  <a:cubicBezTo>
                    <a:pt x="96375" y="50218"/>
                    <a:pt x="111195" y="56728"/>
                    <a:pt x="126016" y="58355"/>
                  </a:cubicBezTo>
                  <a:cubicBezTo>
                    <a:pt x="134248" y="59983"/>
                    <a:pt x="140836" y="58355"/>
                    <a:pt x="149069" y="59983"/>
                  </a:cubicBezTo>
                  <a:cubicBezTo>
                    <a:pt x="155656" y="61611"/>
                    <a:pt x="163889" y="63238"/>
                    <a:pt x="170476" y="63238"/>
                  </a:cubicBezTo>
                  <a:cubicBezTo>
                    <a:pt x="185297" y="64865"/>
                    <a:pt x="198470" y="66492"/>
                    <a:pt x="209997" y="66492"/>
                  </a:cubicBezTo>
                  <a:cubicBezTo>
                    <a:pt x="233051" y="66492"/>
                    <a:pt x="229758" y="66492"/>
                    <a:pt x="247871" y="63238"/>
                  </a:cubicBezTo>
                  <a:cubicBezTo>
                    <a:pt x="251164" y="63238"/>
                    <a:pt x="251164" y="61611"/>
                    <a:pt x="251164" y="59983"/>
                  </a:cubicBezTo>
                  <a:cubicBezTo>
                    <a:pt x="252812" y="58355"/>
                    <a:pt x="251164" y="56728"/>
                    <a:pt x="246224" y="56728"/>
                  </a:cubicBezTo>
                  <a:cubicBezTo>
                    <a:pt x="228111" y="55101"/>
                    <a:pt x="231404" y="56728"/>
                    <a:pt x="208351" y="55101"/>
                  </a:cubicBezTo>
                  <a:cubicBezTo>
                    <a:pt x="196824" y="53473"/>
                    <a:pt x="185297" y="50218"/>
                    <a:pt x="172123" y="48591"/>
                  </a:cubicBezTo>
                  <a:cubicBezTo>
                    <a:pt x="165536" y="46963"/>
                    <a:pt x="157302" y="46963"/>
                    <a:pt x="150716" y="45335"/>
                  </a:cubicBezTo>
                  <a:cubicBezTo>
                    <a:pt x="144129" y="43708"/>
                    <a:pt x="137543" y="40453"/>
                    <a:pt x="129309" y="38825"/>
                  </a:cubicBezTo>
                  <a:cubicBezTo>
                    <a:pt x="114489" y="35571"/>
                    <a:pt x="99668" y="33943"/>
                    <a:pt x="86494" y="29061"/>
                  </a:cubicBezTo>
                  <a:cubicBezTo>
                    <a:pt x="79908" y="27433"/>
                    <a:pt x="73321" y="25805"/>
                    <a:pt x="68381" y="22550"/>
                  </a:cubicBezTo>
                  <a:cubicBezTo>
                    <a:pt x="61794" y="20923"/>
                    <a:pt x="56854" y="16040"/>
                    <a:pt x="51913" y="14413"/>
                  </a:cubicBezTo>
                  <a:cubicBezTo>
                    <a:pt x="32154" y="6275"/>
                    <a:pt x="33800" y="9530"/>
                    <a:pt x="17333" y="3020"/>
                  </a:cubicBezTo>
                  <a:cubicBezTo>
                    <a:pt x="14040" y="2207"/>
                    <a:pt x="10334" y="986"/>
                    <a:pt x="7247" y="376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0" name="任意多边形: 形状 49"/>
            <p:cNvSpPr/>
            <p:nvPr/>
          </p:nvSpPr>
          <p:spPr>
            <a:xfrm flipH="1">
              <a:off x="10108120" y="1373800"/>
              <a:ext cx="301346" cy="134041"/>
            </a:xfrm>
            <a:custGeom>
              <a:avLst/>
              <a:gdLst>
                <a:gd name="connsiteX0" fmla="*/ 108682 w 301346"/>
                <a:gd name="connsiteY0" fmla="*/ 0 h 134041"/>
                <a:gd name="connsiteX1" fmla="*/ 77394 w 301346"/>
                <a:gd name="connsiteY1" fmla="*/ 1627 h 134041"/>
                <a:gd name="connsiteX2" fmla="*/ 49401 w 301346"/>
                <a:gd name="connsiteY2" fmla="*/ 8137 h 134041"/>
                <a:gd name="connsiteX3" fmla="*/ 23054 w 301346"/>
                <a:gd name="connsiteY3" fmla="*/ 26040 h 134041"/>
                <a:gd name="connsiteX4" fmla="*/ 6587 w 301346"/>
                <a:gd name="connsiteY4" fmla="*/ 47198 h 134041"/>
                <a:gd name="connsiteX5" fmla="*/ 1646 w 301346"/>
                <a:gd name="connsiteY5" fmla="*/ 71611 h 134041"/>
                <a:gd name="connsiteX6" fmla="*/ 18113 w 301346"/>
                <a:gd name="connsiteY6" fmla="*/ 52080 h 134041"/>
                <a:gd name="connsiteX7" fmla="*/ 34581 w 301346"/>
                <a:gd name="connsiteY7" fmla="*/ 35805 h 134041"/>
                <a:gd name="connsiteX8" fmla="*/ 57634 w 301346"/>
                <a:gd name="connsiteY8" fmla="*/ 22785 h 134041"/>
                <a:gd name="connsiteX9" fmla="*/ 80689 w 301346"/>
                <a:gd name="connsiteY9" fmla="*/ 17903 h 134041"/>
                <a:gd name="connsiteX10" fmla="*/ 108682 w 301346"/>
                <a:gd name="connsiteY10" fmla="*/ 14647 h 134041"/>
                <a:gd name="connsiteX11" fmla="*/ 167963 w 301346"/>
                <a:gd name="connsiteY11" fmla="*/ 30923 h 134041"/>
                <a:gd name="connsiteX12" fmla="*/ 199251 w 301346"/>
                <a:gd name="connsiteY12" fmla="*/ 40688 h 134041"/>
                <a:gd name="connsiteX13" fmla="*/ 227244 w 301346"/>
                <a:gd name="connsiteY13" fmla="*/ 53708 h 134041"/>
                <a:gd name="connsiteX14" fmla="*/ 271705 w 301346"/>
                <a:gd name="connsiteY14" fmla="*/ 83002 h 134041"/>
                <a:gd name="connsiteX15" fmla="*/ 288172 w 301346"/>
                <a:gd name="connsiteY15" fmla="*/ 104161 h 134041"/>
                <a:gd name="connsiteX16" fmla="*/ 294759 w 301346"/>
                <a:gd name="connsiteY16" fmla="*/ 126945 h 134041"/>
                <a:gd name="connsiteX17" fmla="*/ 298052 w 301346"/>
                <a:gd name="connsiteY17" fmla="*/ 133455 h 134041"/>
                <a:gd name="connsiteX18" fmla="*/ 301346 w 301346"/>
                <a:gd name="connsiteY18" fmla="*/ 126945 h 134041"/>
                <a:gd name="connsiteX19" fmla="*/ 296406 w 301346"/>
                <a:gd name="connsiteY19" fmla="*/ 100905 h 134041"/>
                <a:gd name="connsiteX20" fmla="*/ 279938 w 301346"/>
                <a:gd name="connsiteY20" fmla="*/ 74865 h 134041"/>
                <a:gd name="connsiteX21" fmla="*/ 233830 w 301346"/>
                <a:gd name="connsiteY21" fmla="*/ 40688 h 134041"/>
                <a:gd name="connsiteX22" fmla="*/ 204191 w 301346"/>
                <a:gd name="connsiteY22" fmla="*/ 27668 h 134041"/>
                <a:gd name="connsiteX23" fmla="*/ 174549 w 301346"/>
                <a:gd name="connsiteY23" fmla="*/ 13020 h 134041"/>
                <a:gd name="connsiteX24" fmla="*/ 108682 w 301346"/>
                <a:gd name="connsiteY24" fmla="*/ 0 h 13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1346" h="134041">
                  <a:moveTo>
                    <a:pt x="108682" y="0"/>
                  </a:moveTo>
                  <a:cubicBezTo>
                    <a:pt x="97155" y="0"/>
                    <a:pt x="87275" y="0"/>
                    <a:pt x="77394" y="1627"/>
                  </a:cubicBezTo>
                  <a:cubicBezTo>
                    <a:pt x="67515" y="3255"/>
                    <a:pt x="57634" y="4883"/>
                    <a:pt x="49401" y="8137"/>
                  </a:cubicBezTo>
                  <a:cubicBezTo>
                    <a:pt x="32934" y="16275"/>
                    <a:pt x="27994" y="21157"/>
                    <a:pt x="23054" y="26040"/>
                  </a:cubicBezTo>
                  <a:cubicBezTo>
                    <a:pt x="18113" y="30923"/>
                    <a:pt x="14820" y="35805"/>
                    <a:pt x="6587" y="47198"/>
                  </a:cubicBezTo>
                  <a:cubicBezTo>
                    <a:pt x="0" y="55335"/>
                    <a:pt x="-1646" y="69983"/>
                    <a:pt x="1646" y="71611"/>
                  </a:cubicBezTo>
                  <a:cubicBezTo>
                    <a:pt x="4940" y="73238"/>
                    <a:pt x="9880" y="61845"/>
                    <a:pt x="18113" y="52080"/>
                  </a:cubicBezTo>
                  <a:cubicBezTo>
                    <a:pt x="24700" y="42315"/>
                    <a:pt x="29640" y="39060"/>
                    <a:pt x="34581" y="35805"/>
                  </a:cubicBezTo>
                  <a:cubicBezTo>
                    <a:pt x="39521" y="32550"/>
                    <a:pt x="44461" y="27668"/>
                    <a:pt x="57634" y="22785"/>
                  </a:cubicBezTo>
                  <a:cubicBezTo>
                    <a:pt x="64221" y="19530"/>
                    <a:pt x="72455" y="19530"/>
                    <a:pt x="80689" y="17903"/>
                  </a:cubicBezTo>
                  <a:cubicBezTo>
                    <a:pt x="88921" y="16275"/>
                    <a:pt x="98801" y="13020"/>
                    <a:pt x="108682" y="14647"/>
                  </a:cubicBezTo>
                  <a:cubicBezTo>
                    <a:pt x="128443" y="16275"/>
                    <a:pt x="148202" y="24413"/>
                    <a:pt x="167963" y="30923"/>
                  </a:cubicBezTo>
                  <a:cubicBezTo>
                    <a:pt x="177844" y="34178"/>
                    <a:pt x="189370" y="35805"/>
                    <a:pt x="199251" y="40688"/>
                  </a:cubicBezTo>
                  <a:cubicBezTo>
                    <a:pt x="209130" y="45570"/>
                    <a:pt x="219011" y="48825"/>
                    <a:pt x="227244" y="53708"/>
                  </a:cubicBezTo>
                  <a:cubicBezTo>
                    <a:pt x="245359" y="61845"/>
                    <a:pt x="261825" y="71611"/>
                    <a:pt x="271705" y="83002"/>
                  </a:cubicBezTo>
                  <a:cubicBezTo>
                    <a:pt x="281585" y="94395"/>
                    <a:pt x="284879" y="99278"/>
                    <a:pt x="288172" y="104161"/>
                  </a:cubicBezTo>
                  <a:cubicBezTo>
                    <a:pt x="289818" y="109042"/>
                    <a:pt x="293112" y="113925"/>
                    <a:pt x="294759" y="126945"/>
                  </a:cubicBezTo>
                  <a:cubicBezTo>
                    <a:pt x="294759" y="131828"/>
                    <a:pt x="296406" y="131828"/>
                    <a:pt x="298052" y="133455"/>
                  </a:cubicBezTo>
                  <a:cubicBezTo>
                    <a:pt x="299699" y="135082"/>
                    <a:pt x="301346" y="133455"/>
                    <a:pt x="301346" y="126945"/>
                  </a:cubicBezTo>
                  <a:cubicBezTo>
                    <a:pt x="301346" y="112298"/>
                    <a:pt x="298052" y="107415"/>
                    <a:pt x="296406" y="100905"/>
                  </a:cubicBezTo>
                  <a:cubicBezTo>
                    <a:pt x="293112" y="94395"/>
                    <a:pt x="291465" y="87885"/>
                    <a:pt x="279938" y="74865"/>
                  </a:cubicBezTo>
                  <a:cubicBezTo>
                    <a:pt x="268411" y="61845"/>
                    <a:pt x="253591" y="50453"/>
                    <a:pt x="233830" y="40688"/>
                  </a:cubicBezTo>
                  <a:cubicBezTo>
                    <a:pt x="223951" y="35805"/>
                    <a:pt x="214071" y="32550"/>
                    <a:pt x="204191" y="27668"/>
                  </a:cubicBezTo>
                  <a:cubicBezTo>
                    <a:pt x="194310" y="22785"/>
                    <a:pt x="186076" y="16275"/>
                    <a:pt x="174549" y="13020"/>
                  </a:cubicBezTo>
                  <a:cubicBezTo>
                    <a:pt x="153143" y="4883"/>
                    <a:pt x="130089" y="0"/>
                    <a:pt x="108682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1" name="任意多边形: 形状 50"/>
            <p:cNvSpPr/>
            <p:nvPr/>
          </p:nvSpPr>
          <p:spPr>
            <a:xfrm flipH="1">
              <a:off x="9600939" y="1596180"/>
              <a:ext cx="262507" cy="194933"/>
            </a:xfrm>
            <a:custGeom>
              <a:avLst/>
              <a:gdLst>
                <a:gd name="connsiteX0" fmla="*/ 2328 w 262507"/>
                <a:gd name="connsiteY0" fmla="*/ 587 h 194933"/>
                <a:gd name="connsiteX1" fmla="*/ 682 w 262507"/>
                <a:gd name="connsiteY1" fmla="*/ 7097 h 194933"/>
                <a:gd name="connsiteX2" fmla="*/ 3976 w 262507"/>
                <a:gd name="connsiteY2" fmla="*/ 31510 h 194933"/>
                <a:gd name="connsiteX3" fmla="*/ 12209 w 262507"/>
                <a:gd name="connsiteY3" fmla="*/ 59178 h 194933"/>
                <a:gd name="connsiteX4" fmla="*/ 35263 w 262507"/>
                <a:gd name="connsiteY4" fmla="*/ 108002 h 194933"/>
                <a:gd name="connsiteX5" fmla="*/ 56670 w 262507"/>
                <a:gd name="connsiteY5" fmla="*/ 130787 h 194933"/>
                <a:gd name="connsiteX6" fmla="*/ 78077 w 262507"/>
                <a:gd name="connsiteY6" fmla="*/ 153573 h 194933"/>
                <a:gd name="connsiteX7" fmla="*/ 135712 w 262507"/>
                <a:gd name="connsiteY7" fmla="*/ 181240 h 194933"/>
                <a:gd name="connsiteX8" fmla="*/ 163705 w 262507"/>
                <a:gd name="connsiteY8" fmla="*/ 187750 h 194933"/>
                <a:gd name="connsiteX9" fmla="*/ 190052 w 262507"/>
                <a:gd name="connsiteY9" fmla="*/ 194260 h 194933"/>
                <a:gd name="connsiteX10" fmla="*/ 219693 w 262507"/>
                <a:gd name="connsiteY10" fmla="*/ 192633 h 194933"/>
                <a:gd name="connsiteX11" fmla="*/ 244393 w 262507"/>
                <a:gd name="connsiteY11" fmla="*/ 187750 h 194933"/>
                <a:gd name="connsiteX12" fmla="*/ 262507 w 262507"/>
                <a:gd name="connsiteY12" fmla="*/ 181240 h 194933"/>
                <a:gd name="connsiteX13" fmla="*/ 237806 w 262507"/>
                <a:gd name="connsiteY13" fmla="*/ 179613 h 194933"/>
                <a:gd name="connsiteX14" fmla="*/ 214753 w 262507"/>
                <a:gd name="connsiteY14" fmla="*/ 181240 h 194933"/>
                <a:gd name="connsiteX15" fmla="*/ 188406 w 262507"/>
                <a:gd name="connsiteY15" fmla="*/ 179613 h 194933"/>
                <a:gd name="connsiteX16" fmla="*/ 165352 w 262507"/>
                <a:gd name="connsiteY16" fmla="*/ 174730 h 194933"/>
                <a:gd name="connsiteX17" fmla="*/ 139005 w 262507"/>
                <a:gd name="connsiteY17" fmla="*/ 169847 h 194933"/>
                <a:gd name="connsiteX18" fmla="*/ 87957 w 262507"/>
                <a:gd name="connsiteY18" fmla="*/ 140553 h 194933"/>
                <a:gd name="connsiteX19" fmla="*/ 64904 w 262507"/>
                <a:gd name="connsiteY19" fmla="*/ 122650 h 194933"/>
                <a:gd name="connsiteX20" fmla="*/ 46789 w 262507"/>
                <a:gd name="connsiteY20" fmla="*/ 99865 h 194933"/>
                <a:gd name="connsiteX21" fmla="*/ 22089 w 262507"/>
                <a:gd name="connsiteY21" fmla="*/ 54295 h 194933"/>
                <a:gd name="connsiteX22" fmla="*/ 12209 w 262507"/>
                <a:gd name="connsiteY22" fmla="*/ 28255 h 194933"/>
                <a:gd name="connsiteX23" fmla="*/ 7269 w 262507"/>
                <a:gd name="connsiteY23" fmla="*/ 5470 h 194933"/>
                <a:gd name="connsiteX24" fmla="*/ 2328 w 262507"/>
                <a:gd name="connsiteY24" fmla="*/ 587 h 19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2507" h="194933">
                  <a:moveTo>
                    <a:pt x="2328" y="587"/>
                  </a:moveTo>
                  <a:cubicBezTo>
                    <a:pt x="682" y="-1040"/>
                    <a:pt x="-965" y="587"/>
                    <a:pt x="682" y="7097"/>
                  </a:cubicBezTo>
                  <a:cubicBezTo>
                    <a:pt x="2328" y="20117"/>
                    <a:pt x="2328" y="25000"/>
                    <a:pt x="3976" y="31510"/>
                  </a:cubicBezTo>
                  <a:cubicBezTo>
                    <a:pt x="5622" y="38020"/>
                    <a:pt x="7269" y="44530"/>
                    <a:pt x="12209" y="59178"/>
                  </a:cubicBezTo>
                  <a:cubicBezTo>
                    <a:pt x="17149" y="73825"/>
                    <a:pt x="23736" y="91728"/>
                    <a:pt x="35263" y="108002"/>
                  </a:cubicBezTo>
                  <a:cubicBezTo>
                    <a:pt x="41850" y="116140"/>
                    <a:pt x="48436" y="124278"/>
                    <a:pt x="56670" y="130787"/>
                  </a:cubicBezTo>
                  <a:cubicBezTo>
                    <a:pt x="63257" y="138925"/>
                    <a:pt x="69843" y="147063"/>
                    <a:pt x="78077" y="153573"/>
                  </a:cubicBezTo>
                  <a:cubicBezTo>
                    <a:pt x="96190" y="166593"/>
                    <a:pt x="117598" y="174730"/>
                    <a:pt x="135712" y="181240"/>
                  </a:cubicBezTo>
                  <a:cubicBezTo>
                    <a:pt x="145591" y="184494"/>
                    <a:pt x="153825" y="186123"/>
                    <a:pt x="163705" y="187750"/>
                  </a:cubicBezTo>
                  <a:cubicBezTo>
                    <a:pt x="173586" y="189377"/>
                    <a:pt x="181818" y="192633"/>
                    <a:pt x="190052" y="194260"/>
                  </a:cubicBezTo>
                  <a:cubicBezTo>
                    <a:pt x="206520" y="195887"/>
                    <a:pt x="213106" y="194260"/>
                    <a:pt x="219693" y="192633"/>
                  </a:cubicBezTo>
                  <a:cubicBezTo>
                    <a:pt x="226280" y="191005"/>
                    <a:pt x="231220" y="191005"/>
                    <a:pt x="244393" y="187750"/>
                  </a:cubicBezTo>
                  <a:cubicBezTo>
                    <a:pt x="250980" y="189377"/>
                    <a:pt x="262507" y="186123"/>
                    <a:pt x="262507" y="181240"/>
                  </a:cubicBezTo>
                  <a:cubicBezTo>
                    <a:pt x="262507" y="176357"/>
                    <a:pt x="250980" y="177984"/>
                    <a:pt x="237806" y="179613"/>
                  </a:cubicBezTo>
                  <a:cubicBezTo>
                    <a:pt x="224633" y="181240"/>
                    <a:pt x="219693" y="181240"/>
                    <a:pt x="214753" y="181240"/>
                  </a:cubicBezTo>
                  <a:cubicBezTo>
                    <a:pt x="209813" y="181240"/>
                    <a:pt x="203225" y="181240"/>
                    <a:pt x="188406" y="179613"/>
                  </a:cubicBezTo>
                  <a:cubicBezTo>
                    <a:pt x="180172" y="179613"/>
                    <a:pt x="173586" y="176357"/>
                    <a:pt x="165352" y="174730"/>
                  </a:cubicBezTo>
                  <a:cubicBezTo>
                    <a:pt x="157118" y="173103"/>
                    <a:pt x="147239" y="173103"/>
                    <a:pt x="139005" y="169847"/>
                  </a:cubicBezTo>
                  <a:cubicBezTo>
                    <a:pt x="120890" y="163337"/>
                    <a:pt x="104424" y="151945"/>
                    <a:pt x="87957" y="140553"/>
                  </a:cubicBezTo>
                  <a:cubicBezTo>
                    <a:pt x="79723" y="134043"/>
                    <a:pt x="71490" y="130787"/>
                    <a:pt x="64904" y="122650"/>
                  </a:cubicBezTo>
                  <a:cubicBezTo>
                    <a:pt x="58316" y="116140"/>
                    <a:pt x="51730" y="108002"/>
                    <a:pt x="46789" y="99865"/>
                  </a:cubicBezTo>
                  <a:cubicBezTo>
                    <a:pt x="35263" y="85218"/>
                    <a:pt x="27030" y="68942"/>
                    <a:pt x="22089" y="54295"/>
                  </a:cubicBezTo>
                  <a:cubicBezTo>
                    <a:pt x="17149" y="39648"/>
                    <a:pt x="13855" y="34765"/>
                    <a:pt x="12209" y="28255"/>
                  </a:cubicBezTo>
                  <a:cubicBezTo>
                    <a:pt x="10562" y="23372"/>
                    <a:pt x="8916" y="18490"/>
                    <a:pt x="7269" y="5470"/>
                  </a:cubicBezTo>
                  <a:cubicBezTo>
                    <a:pt x="7269" y="587"/>
                    <a:pt x="3976" y="587"/>
                    <a:pt x="2328" y="587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2" name="任意多边形: 形状 51"/>
            <p:cNvSpPr/>
            <p:nvPr/>
          </p:nvSpPr>
          <p:spPr>
            <a:xfrm flipH="1">
              <a:off x="9858310" y="1350762"/>
              <a:ext cx="417957" cy="260652"/>
            </a:xfrm>
            <a:custGeom>
              <a:avLst/>
              <a:gdLst>
                <a:gd name="connsiteX0" fmla="*/ 53083 w 417957"/>
                <a:gd name="connsiteY0" fmla="*/ 49 h 260652"/>
                <a:gd name="connsiteX1" fmla="*/ 38058 w 417957"/>
                <a:gd name="connsiteY1" fmla="*/ 1879 h 260652"/>
                <a:gd name="connsiteX2" fmla="*/ 5123 w 417957"/>
                <a:gd name="connsiteY2" fmla="*/ 13272 h 260652"/>
                <a:gd name="connsiteX3" fmla="*/ 184 w 417957"/>
                <a:gd name="connsiteY3" fmla="*/ 21409 h 260652"/>
                <a:gd name="connsiteX4" fmla="*/ 10063 w 417957"/>
                <a:gd name="connsiteY4" fmla="*/ 19782 h 260652"/>
                <a:gd name="connsiteX5" fmla="*/ 41351 w 417957"/>
                <a:gd name="connsiteY5" fmla="*/ 11645 h 260652"/>
                <a:gd name="connsiteX6" fmla="*/ 79225 w 417957"/>
                <a:gd name="connsiteY6" fmla="*/ 13272 h 260652"/>
                <a:gd name="connsiteX7" fmla="*/ 141799 w 417957"/>
                <a:gd name="connsiteY7" fmla="*/ 44195 h 260652"/>
                <a:gd name="connsiteX8" fmla="*/ 174733 w 417957"/>
                <a:gd name="connsiteY8" fmla="*/ 68607 h 260652"/>
                <a:gd name="connsiteX9" fmla="*/ 206021 w 417957"/>
                <a:gd name="connsiteY9" fmla="*/ 97903 h 260652"/>
                <a:gd name="connsiteX10" fmla="*/ 273535 w 417957"/>
                <a:gd name="connsiteY10" fmla="*/ 151610 h 260652"/>
                <a:gd name="connsiteX11" fmla="*/ 303174 w 417957"/>
                <a:gd name="connsiteY11" fmla="*/ 176022 h 260652"/>
                <a:gd name="connsiteX12" fmla="*/ 329523 w 417957"/>
                <a:gd name="connsiteY12" fmla="*/ 200435 h 260652"/>
                <a:gd name="connsiteX13" fmla="*/ 387156 w 417957"/>
                <a:gd name="connsiteY13" fmla="*/ 242749 h 260652"/>
                <a:gd name="connsiteX14" fmla="*/ 416797 w 417957"/>
                <a:gd name="connsiteY14" fmla="*/ 260652 h 260652"/>
                <a:gd name="connsiteX15" fmla="*/ 395390 w 417957"/>
                <a:gd name="connsiteY15" fmla="*/ 232985 h 260652"/>
                <a:gd name="connsiteX16" fmla="*/ 341050 w 417957"/>
                <a:gd name="connsiteY16" fmla="*/ 185787 h 260652"/>
                <a:gd name="connsiteX17" fmla="*/ 314703 w 417957"/>
                <a:gd name="connsiteY17" fmla="*/ 161375 h 260652"/>
                <a:gd name="connsiteX18" fmla="*/ 283415 w 417957"/>
                <a:gd name="connsiteY18" fmla="*/ 138590 h 260652"/>
                <a:gd name="connsiteX19" fmla="*/ 219194 w 417957"/>
                <a:gd name="connsiteY19" fmla="*/ 83254 h 260652"/>
                <a:gd name="connsiteX20" fmla="*/ 184613 w 417957"/>
                <a:gd name="connsiteY20" fmla="*/ 57215 h 260652"/>
                <a:gd name="connsiteX21" fmla="*/ 150033 w 417957"/>
                <a:gd name="connsiteY21" fmla="*/ 31175 h 260652"/>
                <a:gd name="connsiteX22" fmla="*/ 79225 w 417957"/>
                <a:gd name="connsiteY22" fmla="*/ 1879 h 260652"/>
                <a:gd name="connsiteX23" fmla="*/ 53083 w 417957"/>
                <a:gd name="connsiteY23" fmla="*/ 49 h 26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17956" h="260651">
                  <a:moveTo>
                    <a:pt x="53083" y="49"/>
                  </a:moveTo>
                  <a:cubicBezTo>
                    <a:pt x="46702" y="252"/>
                    <a:pt x="42174" y="1066"/>
                    <a:pt x="38058" y="1879"/>
                  </a:cubicBezTo>
                  <a:cubicBezTo>
                    <a:pt x="29824" y="3508"/>
                    <a:pt x="21590" y="5135"/>
                    <a:pt x="5123" y="13272"/>
                  </a:cubicBezTo>
                  <a:cubicBezTo>
                    <a:pt x="-1464" y="16526"/>
                    <a:pt x="184" y="18155"/>
                    <a:pt x="184" y="21409"/>
                  </a:cubicBezTo>
                  <a:cubicBezTo>
                    <a:pt x="184" y="24665"/>
                    <a:pt x="1830" y="23037"/>
                    <a:pt x="10063" y="19782"/>
                  </a:cubicBezTo>
                  <a:cubicBezTo>
                    <a:pt x="26531" y="13272"/>
                    <a:pt x="33117" y="13272"/>
                    <a:pt x="41351" y="11645"/>
                  </a:cubicBezTo>
                  <a:cubicBezTo>
                    <a:pt x="49583" y="11645"/>
                    <a:pt x="57817" y="10016"/>
                    <a:pt x="79225" y="13272"/>
                  </a:cubicBezTo>
                  <a:cubicBezTo>
                    <a:pt x="100632" y="18155"/>
                    <a:pt x="120393" y="29547"/>
                    <a:pt x="141799" y="44195"/>
                  </a:cubicBezTo>
                  <a:cubicBezTo>
                    <a:pt x="153326" y="52332"/>
                    <a:pt x="164853" y="58842"/>
                    <a:pt x="174733" y="68607"/>
                  </a:cubicBezTo>
                  <a:cubicBezTo>
                    <a:pt x="186260" y="76745"/>
                    <a:pt x="194494" y="88137"/>
                    <a:pt x="206021" y="97903"/>
                  </a:cubicBezTo>
                  <a:cubicBezTo>
                    <a:pt x="227427" y="115804"/>
                    <a:pt x="252127" y="133707"/>
                    <a:pt x="273535" y="151610"/>
                  </a:cubicBezTo>
                  <a:cubicBezTo>
                    <a:pt x="283415" y="159747"/>
                    <a:pt x="293295" y="167885"/>
                    <a:pt x="303174" y="176022"/>
                  </a:cubicBezTo>
                  <a:cubicBezTo>
                    <a:pt x="313055" y="184160"/>
                    <a:pt x="321289" y="193925"/>
                    <a:pt x="329523" y="200435"/>
                  </a:cubicBezTo>
                  <a:cubicBezTo>
                    <a:pt x="362456" y="228102"/>
                    <a:pt x="359163" y="219965"/>
                    <a:pt x="387156" y="242749"/>
                  </a:cubicBezTo>
                  <a:cubicBezTo>
                    <a:pt x="398683" y="252515"/>
                    <a:pt x="413504" y="260652"/>
                    <a:pt x="416797" y="260652"/>
                  </a:cubicBezTo>
                  <a:cubicBezTo>
                    <a:pt x="421737" y="259025"/>
                    <a:pt x="410210" y="246005"/>
                    <a:pt x="395390" y="232985"/>
                  </a:cubicBezTo>
                  <a:cubicBezTo>
                    <a:pt x="369043" y="208572"/>
                    <a:pt x="373983" y="213455"/>
                    <a:pt x="341050" y="185787"/>
                  </a:cubicBezTo>
                  <a:cubicBezTo>
                    <a:pt x="332816" y="179277"/>
                    <a:pt x="324582" y="169512"/>
                    <a:pt x="314703" y="161375"/>
                  </a:cubicBezTo>
                  <a:cubicBezTo>
                    <a:pt x="304822" y="153237"/>
                    <a:pt x="293295" y="146727"/>
                    <a:pt x="283415" y="138590"/>
                  </a:cubicBezTo>
                  <a:cubicBezTo>
                    <a:pt x="262007" y="120687"/>
                    <a:pt x="242248" y="101157"/>
                    <a:pt x="219194" y="83254"/>
                  </a:cubicBezTo>
                  <a:cubicBezTo>
                    <a:pt x="207667" y="73490"/>
                    <a:pt x="196140" y="66980"/>
                    <a:pt x="184613" y="57215"/>
                  </a:cubicBezTo>
                  <a:cubicBezTo>
                    <a:pt x="173086" y="49077"/>
                    <a:pt x="161560" y="39312"/>
                    <a:pt x="150033" y="31175"/>
                  </a:cubicBezTo>
                  <a:cubicBezTo>
                    <a:pt x="126979" y="16526"/>
                    <a:pt x="102278" y="5135"/>
                    <a:pt x="79225" y="1879"/>
                  </a:cubicBezTo>
                  <a:cubicBezTo>
                    <a:pt x="67698" y="252"/>
                    <a:pt x="59464" y="-155"/>
                    <a:pt x="53083" y="49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3" name="任意多边形: 形状 52"/>
            <p:cNvSpPr/>
            <p:nvPr/>
          </p:nvSpPr>
          <p:spPr>
            <a:xfrm flipH="1">
              <a:off x="9845441" y="1355646"/>
              <a:ext cx="271899" cy="215343"/>
            </a:xfrm>
            <a:custGeom>
              <a:avLst/>
              <a:gdLst>
                <a:gd name="connsiteX0" fmla="*/ 7571 w 271899"/>
                <a:gd name="connsiteY0" fmla="*/ 1879 h 215343"/>
                <a:gd name="connsiteX1" fmla="*/ 985 w 271899"/>
                <a:gd name="connsiteY1" fmla="*/ 1879 h 215343"/>
                <a:gd name="connsiteX2" fmla="*/ 4278 w 271899"/>
                <a:gd name="connsiteY2" fmla="*/ 8389 h 215343"/>
                <a:gd name="connsiteX3" fmla="*/ 42152 w 271899"/>
                <a:gd name="connsiteY3" fmla="*/ 40939 h 215343"/>
                <a:gd name="connsiteX4" fmla="*/ 78379 w 271899"/>
                <a:gd name="connsiteY4" fmla="*/ 75117 h 215343"/>
                <a:gd name="connsiteX5" fmla="*/ 101433 w 271899"/>
                <a:gd name="connsiteY5" fmla="*/ 93020 h 215343"/>
                <a:gd name="connsiteX6" fmla="*/ 122840 w 271899"/>
                <a:gd name="connsiteY6" fmla="*/ 114177 h 215343"/>
                <a:gd name="connsiteX7" fmla="*/ 170595 w 271899"/>
                <a:gd name="connsiteY7" fmla="*/ 149982 h 215343"/>
                <a:gd name="connsiteX8" fmla="*/ 192002 w 271899"/>
                <a:gd name="connsiteY8" fmla="*/ 166257 h 215343"/>
                <a:gd name="connsiteX9" fmla="*/ 210115 w 271899"/>
                <a:gd name="connsiteY9" fmla="*/ 182532 h 215343"/>
                <a:gd name="connsiteX10" fmla="*/ 251283 w 271899"/>
                <a:gd name="connsiteY10" fmla="*/ 210199 h 215343"/>
                <a:gd name="connsiteX11" fmla="*/ 271043 w 271899"/>
                <a:gd name="connsiteY11" fmla="*/ 215082 h 215343"/>
                <a:gd name="connsiteX12" fmla="*/ 257870 w 271899"/>
                <a:gd name="connsiteY12" fmla="*/ 195552 h 215343"/>
                <a:gd name="connsiteX13" fmla="*/ 219995 w 271899"/>
                <a:gd name="connsiteY13" fmla="*/ 163002 h 215343"/>
                <a:gd name="connsiteX14" fmla="*/ 201882 w 271899"/>
                <a:gd name="connsiteY14" fmla="*/ 146727 h 215343"/>
                <a:gd name="connsiteX15" fmla="*/ 178828 w 271899"/>
                <a:gd name="connsiteY15" fmla="*/ 132080 h 215343"/>
                <a:gd name="connsiteX16" fmla="*/ 134368 w 271899"/>
                <a:gd name="connsiteY16" fmla="*/ 94647 h 215343"/>
                <a:gd name="connsiteX17" fmla="*/ 109667 w 271899"/>
                <a:gd name="connsiteY17" fmla="*/ 78372 h 215343"/>
                <a:gd name="connsiteX18" fmla="*/ 86613 w 271899"/>
                <a:gd name="connsiteY18" fmla="*/ 60470 h 215343"/>
                <a:gd name="connsiteX19" fmla="*/ 47093 w 271899"/>
                <a:gd name="connsiteY19" fmla="*/ 29547 h 215343"/>
                <a:gd name="connsiteX20" fmla="*/ 7571 w 271899"/>
                <a:gd name="connsiteY20" fmla="*/ 1879 h 21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1899" h="215342">
                  <a:moveTo>
                    <a:pt x="7571" y="1879"/>
                  </a:moveTo>
                  <a:cubicBezTo>
                    <a:pt x="4278" y="-1375"/>
                    <a:pt x="2632" y="252"/>
                    <a:pt x="985" y="1879"/>
                  </a:cubicBezTo>
                  <a:cubicBezTo>
                    <a:pt x="-662" y="1879"/>
                    <a:pt x="-662" y="3506"/>
                    <a:pt x="4278" y="8389"/>
                  </a:cubicBezTo>
                  <a:cubicBezTo>
                    <a:pt x="22392" y="24665"/>
                    <a:pt x="19098" y="21409"/>
                    <a:pt x="42152" y="40939"/>
                  </a:cubicBezTo>
                  <a:cubicBezTo>
                    <a:pt x="53679" y="50705"/>
                    <a:pt x="65206" y="62097"/>
                    <a:pt x="78379" y="75117"/>
                  </a:cubicBezTo>
                  <a:cubicBezTo>
                    <a:pt x="84967" y="81627"/>
                    <a:pt x="93201" y="86510"/>
                    <a:pt x="101433" y="93020"/>
                  </a:cubicBezTo>
                  <a:cubicBezTo>
                    <a:pt x="109667" y="99530"/>
                    <a:pt x="114607" y="107667"/>
                    <a:pt x="122840" y="114177"/>
                  </a:cubicBezTo>
                  <a:cubicBezTo>
                    <a:pt x="137660" y="127197"/>
                    <a:pt x="155775" y="138590"/>
                    <a:pt x="170595" y="149982"/>
                  </a:cubicBezTo>
                  <a:cubicBezTo>
                    <a:pt x="177182" y="156492"/>
                    <a:pt x="185415" y="161374"/>
                    <a:pt x="192002" y="166257"/>
                  </a:cubicBezTo>
                  <a:cubicBezTo>
                    <a:pt x="198588" y="171140"/>
                    <a:pt x="203529" y="177650"/>
                    <a:pt x="210115" y="182532"/>
                  </a:cubicBezTo>
                  <a:cubicBezTo>
                    <a:pt x="233169" y="200435"/>
                    <a:pt x="231523" y="195552"/>
                    <a:pt x="251283" y="210199"/>
                  </a:cubicBezTo>
                  <a:cubicBezTo>
                    <a:pt x="257870" y="210199"/>
                    <a:pt x="267750" y="216709"/>
                    <a:pt x="271043" y="215082"/>
                  </a:cubicBezTo>
                  <a:cubicBezTo>
                    <a:pt x="274337" y="213455"/>
                    <a:pt x="267750" y="203689"/>
                    <a:pt x="257870" y="195552"/>
                  </a:cubicBezTo>
                  <a:cubicBezTo>
                    <a:pt x="239756" y="179277"/>
                    <a:pt x="243049" y="182532"/>
                    <a:pt x="219995" y="163002"/>
                  </a:cubicBezTo>
                  <a:cubicBezTo>
                    <a:pt x="215056" y="158120"/>
                    <a:pt x="208469" y="151610"/>
                    <a:pt x="201882" y="146727"/>
                  </a:cubicBezTo>
                  <a:cubicBezTo>
                    <a:pt x="195295" y="141844"/>
                    <a:pt x="187061" y="136962"/>
                    <a:pt x="178828" y="132080"/>
                  </a:cubicBezTo>
                  <a:cubicBezTo>
                    <a:pt x="164007" y="120687"/>
                    <a:pt x="150834" y="106040"/>
                    <a:pt x="134368" y="94647"/>
                  </a:cubicBezTo>
                  <a:cubicBezTo>
                    <a:pt x="126134" y="88137"/>
                    <a:pt x="117901" y="84882"/>
                    <a:pt x="109667" y="78372"/>
                  </a:cubicBezTo>
                  <a:cubicBezTo>
                    <a:pt x="101433" y="71862"/>
                    <a:pt x="94847" y="65352"/>
                    <a:pt x="86613" y="60470"/>
                  </a:cubicBezTo>
                  <a:cubicBezTo>
                    <a:pt x="71793" y="49077"/>
                    <a:pt x="58620" y="37685"/>
                    <a:pt x="47093" y="29547"/>
                  </a:cubicBezTo>
                  <a:cubicBezTo>
                    <a:pt x="24039" y="11645"/>
                    <a:pt x="27332" y="14899"/>
                    <a:pt x="7571" y="1879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4" name="任意多边形: 形状 53"/>
            <p:cNvSpPr/>
            <p:nvPr/>
          </p:nvSpPr>
          <p:spPr>
            <a:xfrm flipH="1">
              <a:off x="9583511" y="1564776"/>
              <a:ext cx="272806" cy="217527"/>
            </a:xfrm>
            <a:custGeom>
              <a:avLst/>
              <a:gdLst>
                <a:gd name="connsiteX0" fmla="*/ 59215 w 272806"/>
                <a:gd name="connsiteY0" fmla="*/ 52 h 217527"/>
                <a:gd name="connsiteX1" fmla="*/ 47894 w 272806"/>
                <a:gd name="connsiteY1" fmla="*/ 1070 h 217527"/>
                <a:gd name="connsiteX2" fmla="*/ 21547 w 272806"/>
                <a:gd name="connsiteY2" fmla="*/ 2697 h 217527"/>
                <a:gd name="connsiteX3" fmla="*/ 140 w 272806"/>
                <a:gd name="connsiteY3" fmla="*/ 9207 h 217527"/>
                <a:gd name="connsiteX4" fmla="*/ 26487 w 272806"/>
                <a:gd name="connsiteY4" fmla="*/ 14090 h 217527"/>
                <a:gd name="connsiteX5" fmla="*/ 51187 w 272806"/>
                <a:gd name="connsiteY5" fmla="*/ 15717 h 217527"/>
                <a:gd name="connsiteX6" fmla="*/ 80828 w 272806"/>
                <a:gd name="connsiteY6" fmla="*/ 20600 h 217527"/>
                <a:gd name="connsiteX7" fmla="*/ 105528 w 272806"/>
                <a:gd name="connsiteY7" fmla="*/ 28737 h 217527"/>
                <a:gd name="connsiteX8" fmla="*/ 133522 w 272806"/>
                <a:gd name="connsiteY8" fmla="*/ 36874 h 217527"/>
                <a:gd name="connsiteX9" fmla="*/ 187862 w 272806"/>
                <a:gd name="connsiteY9" fmla="*/ 71052 h 217527"/>
                <a:gd name="connsiteX10" fmla="*/ 201037 w 272806"/>
                <a:gd name="connsiteY10" fmla="*/ 80817 h 217527"/>
                <a:gd name="connsiteX11" fmla="*/ 214210 w 272806"/>
                <a:gd name="connsiteY11" fmla="*/ 90582 h 217527"/>
                <a:gd name="connsiteX12" fmla="*/ 233970 w 272806"/>
                <a:gd name="connsiteY12" fmla="*/ 114995 h 217527"/>
                <a:gd name="connsiteX13" fmla="*/ 260318 w 272806"/>
                <a:gd name="connsiteY13" fmla="*/ 163820 h 217527"/>
                <a:gd name="connsiteX14" fmla="*/ 260318 w 272806"/>
                <a:gd name="connsiteY14" fmla="*/ 189860 h 217527"/>
                <a:gd name="connsiteX15" fmla="*/ 248791 w 272806"/>
                <a:gd name="connsiteY15" fmla="*/ 209390 h 217527"/>
                <a:gd name="connsiteX16" fmla="*/ 245497 w 272806"/>
                <a:gd name="connsiteY16" fmla="*/ 215900 h 217527"/>
                <a:gd name="connsiteX17" fmla="*/ 253731 w 272806"/>
                <a:gd name="connsiteY17" fmla="*/ 214273 h 217527"/>
                <a:gd name="connsiteX18" fmla="*/ 270197 w 272806"/>
                <a:gd name="connsiteY18" fmla="*/ 191487 h 217527"/>
                <a:gd name="connsiteX19" fmla="*/ 270197 w 272806"/>
                <a:gd name="connsiteY19" fmla="*/ 158937 h 217527"/>
                <a:gd name="connsiteX20" fmla="*/ 245497 w 272806"/>
                <a:gd name="connsiteY20" fmla="*/ 105229 h 217527"/>
                <a:gd name="connsiteX21" fmla="*/ 222443 w 272806"/>
                <a:gd name="connsiteY21" fmla="*/ 79189 h 217527"/>
                <a:gd name="connsiteX22" fmla="*/ 210918 w 272806"/>
                <a:gd name="connsiteY22" fmla="*/ 66169 h 217527"/>
                <a:gd name="connsiteX23" fmla="*/ 197743 w 272806"/>
                <a:gd name="connsiteY23" fmla="*/ 54777 h 217527"/>
                <a:gd name="connsiteX24" fmla="*/ 136815 w 272806"/>
                <a:gd name="connsiteY24" fmla="*/ 20600 h 217527"/>
                <a:gd name="connsiteX25" fmla="*/ 107175 w 272806"/>
                <a:gd name="connsiteY25" fmla="*/ 10834 h 217527"/>
                <a:gd name="connsiteX26" fmla="*/ 79182 w 272806"/>
                <a:gd name="connsiteY26" fmla="*/ 2697 h 217527"/>
                <a:gd name="connsiteX27" fmla="*/ 59215 w 272806"/>
                <a:gd name="connsiteY27" fmla="*/ 52 h 217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72806" h="217527">
                  <a:moveTo>
                    <a:pt x="59215" y="52"/>
                  </a:moveTo>
                  <a:cubicBezTo>
                    <a:pt x="54481" y="-152"/>
                    <a:pt x="51187" y="255"/>
                    <a:pt x="47894" y="1070"/>
                  </a:cubicBezTo>
                  <a:cubicBezTo>
                    <a:pt x="41307" y="1070"/>
                    <a:pt x="36367" y="2697"/>
                    <a:pt x="21547" y="2697"/>
                  </a:cubicBezTo>
                  <a:cubicBezTo>
                    <a:pt x="14960" y="1070"/>
                    <a:pt x="1786" y="5951"/>
                    <a:pt x="140" y="9207"/>
                  </a:cubicBezTo>
                  <a:cubicBezTo>
                    <a:pt x="-1507" y="14090"/>
                    <a:pt x="11667" y="14090"/>
                    <a:pt x="26487" y="14090"/>
                  </a:cubicBezTo>
                  <a:cubicBezTo>
                    <a:pt x="39660" y="14090"/>
                    <a:pt x="46248" y="15717"/>
                    <a:pt x="51187" y="15717"/>
                  </a:cubicBezTo>
                  <a:cubicBezTo>
                    <a:pt x="57774" y="15717"/>
                    <a:pt x="64360" y="17344"/>
                    <a:pt x="80828" y="20600"/>
                  </a:cubicBezTo>
                  <a:cubicBezTo>
                    <a:pt x="89061" y="22227"/>
                    <a:pt x="97295" y="25481"/>
                    <a:pt x="105528" y="28737"/>
                  </a:cubicBezTo>
                  <a:cubicBezTo>
                    <a:pt x="113761" y="31992"/>
                    <a:pt x="125288" y="31992"/>
                    <a:pt x="133522" y="36874"/>
                  </a:cubicBezTo>
                  <a:cubicBezTo>
                    <a:pt x="153283" y="45012"/>
                    <a:pt x="169750" y="58032"/>
                    <a:pt x="187862" y="71052"/>
                  </a:cubicBezTo>
                  <a:cubicBezTo>
                    <a:pt x="192803" y="74307"/>
                    <a:pt x="196096" y="77562"/>
                    <a:pt x="201037" y="80817"/>
                  </a:cubicBezTo>
                  <a:cubicBezTo>
                    <a:pt x="205977" y="84072"/>
                    <a:pt x="209270" y="87327"/>
                    <a:pt x="214210" y="90582"/>
                  </a:cubicBezTo>
                  <a:cubicBezTo>
                    <a:pt x="222443" y="98719"/>
                    <a:pt x="229030" y="106858"/>
                    <a:pt x="233970" y="114995"/>
                  </a:cubicBezTo>
                  <a:cubicBezTo>
                    <a:pt x="245497" y="131269"/>
                    <a:pt x="257024" y="149172"/>
                    <a:pt x="260318" y="163820"/>
                  </a:cubicBezTo>
                  <a:cubicBezTo>
                    <a:pt x="263611" y="178467"/>
                    <a:pt x="261965" y="184977"/>
                    <a:pt x="260318" y="189860"/>
                  </a:cubicBezTo>
                  <a:cubicBezTo>
                    <a:pt x="258672" y="194743"/>
                    <a:pt x="257024" y="201253"/>
                    <a:pt x="248791" y="209390"/>
                  </a:cubicBezTo>
                  <a:cubicBezTo>
                    <a:pt x="245497" y="212644"/>
                    <a:pt x="245497" y="214273"/>
                    <a:pt x="245497" y="215900"/>
                  </a:cubicBezTo>
                  <a:cubicBezTo>
                    <a:pt x="245497" y="217527"/>
                    <a:pt x="247145" y="219154"/>
                    <a:pt x="253731" y="214273"/>
                  </a:cubicBezTo>
                  <a:cubicBezTo>
                    <a:pt x="266905" y="204507"/>
                    <a:pt x="266905" y="197997"/>
                    <a:pt x="270197" y="191487"/>
                  </a:cubicBezTo>
                  <a:cubicBezTo>
                    <a:pt x="271845" y="184977"/>
                    <a:pt x="275138" y="176840"/>
                    <a:pt x="270197" y="158937"/>
                  </a:cubicBezTo>
                  <a:cubicBezTo>
                    <a:pt x="266905" y="141035"/>
                    <a:pt x="258672" y="123132"/>
                    <a:pt x="245497" y="105229"/>
                  </a:cubicBezTo>
                  <a:cubicBezTo>
                    <a:pt x="238911" y="95465"/>
                    <a:pt x="230677" y="88955"/>
                    <a:pt x="222443" y="79189"/>
                  </a:cubicBezTo>
                  <a:cubicBezTo>
                    <a:pt x="219150" y="75935"/>
                    <a:pt x="214210" y="71052"/>
                    <a:pt x="210918" y="66169"/>
                  </a:cubicBezTo>
                  <a:cubicBezTo>
                    <a:pt x="207623" y="61287"/>
                    <a:pt x="202684" y="58032"/>
                    <a:pt x="197743" y="54777"/>
                  </a:cubicBezTo>
                  <a:cubicBezTo>
                    <a:pt x="179630" y="40129"/>
                    <a:pt x="156576" y="30364"/>
                    <a:pt x="136815" y="20600"/>
                  </a:cubicBezTo>
                  <a:cubicBezTo>
                    <a:pt x="126936" y="15717"/>
                    <a:pt x="117055" y="14090"/>
                    <a:pt x="107175" y="10834"/>
                  </a:cubicBezTo>
                  <a:cubicBezTo>
                    <a:pt x="97295" y="7580"/>
                    <a:pt x="89061" y="2697"/>
                    <a:pt x="79182" y="2697"/>
                  </a:cubicBezTo>
                  <a:cubicBezTo>
                    <a:pt x="70125" y="1069"/>
                    <a:pt x="63950" y="255"/>
                    <a:pt x="59215" y="52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5" name="任意多边形: 形状 54"/>
            <p:cNvSpPr/>
            <p:nvPr/>
          </p:nvSpPr>
          <p:spPr>
            <a:xfrm flipH="1">
              <a:off x="9536464" y="1412599"/>
              <a:ext cx="337260" cy="170194"/>
            </a:xfrm>
            <a:custGeom>
              <a:avLst/>
              <a:gdLst>
                <a:gd name="connsiteX0" fmla="*/ 3758 w 337260"/>
                <a:gd name="connsiteY0" fmla="*/ 57 h 170194"/>
                <a:gd name="connsiteX1" fmla="*/ 1081 w 337260"/>
                <a:gd name="connsiteY1" fmla="*/ 260 h 170194"/>
                <a:gd name="connsiteX2" fmla="*/ 2728 w 337260"/>
                <a:gd name="connsiteY2" fmla="*/ 8399 h 170194"/>
                <a:gd name="connsiteX3" fmla="*/ 40603 w 337260"/>
                <a:gd name="connsiteY3" fmla="*/ 53968 h 170194"/>
                <a:gd name="connsiteX4" fmla="*/ 83416 w 337260"/>
                <a:gd name="connsiteY4" fmla="*/ 96284 h 170194"/>
                <a:gd name="connsiteX5" fmla="*/ 111411 w 337260"/>
                <a:gd name="connsiteY5" fmla="*/ 115814 h 170194"/>
                <a:gd name="connsiteX6" fmla="*/ 139404 w 337260"/>
                <a:gd name="connsiteY6" fmla="*/ 136971 h 170194"/>
                <a:gd name="connsiteX7" fmla="*/ 205272 w 337260"/>
                <a:gd name="connsiteY7" fmla="*/ 163011 h 170194"/>
                <a:gd name="connsiteX8" fmla="*/ 236560 w 337260"/>
                <a:gd name="connsiteY8" fmla="*/ 167893 h 170194"/>
                <a:gd name="connsiteX9" fmla="*/ 267847 w 337260"/>
                <a:gd name="connsiteY9" fmla="*/ 169521 h 170194"/>
                <a:gd name="connsiteX10" fmla="*/ 299134 w 337260"/>
                <a:gd name="connsiteY10" fmla="*/ 158128 h 170194"/>
                <a:gd name="connsiteX11" fmla="*/ 322188 w 337260"/>
                <a:gd name="connsiteY11" fmla="*/ 141853 h 170194"/>
                <a:gd name="connsiteX12" fmla="*/ 337008 w 337260"/>
                <a:gd name="connsiteY12" fmla="*/ 122324 h 170194"/>
                <a:gd name="connsiteX13" fmla="*/ 313954 w 337260"/>
                <a:gd name="connsiteY13" fmla="*/ 136971 h 170194"/>
                <a:gd name="connsiteX14" fmla="*/ 292548 w 337260"/>
                <a:gd name="connsiteY14" fmla="*/ 148363 h 170194"/>
                <a:gd name="connsiteX15" fmla="*/ 264553 w 337260"/>
                <a:gd name="connsiteY15" fmla="*/ 154873 h 170194"/>
                <a:gd name="connsiteX16" fmla="*/ 238206 w 337260"/>
                <a:gd name="connsiteY16" fmla="*/ 153245 h 170194"/>
                <a:gd name="connsiteX17" fmla="*/ 208566 w 337260"/>
                <a:gd name="connsiteY17" fmla="*/ 149991 h 170194"/>
                <a:gd name="connsiteX18" fmla="*/ 147638 w 337260"/>
                <a:gd name="connsiteY18" fmla="*/ 120695 h 170194"/>
                <a:gd name="connsiteX19" fmla="*/ 117997 w 337260"/>
                <a:gd name="connsiteY19" fmla="*/ 104421 h 170194"/>
                <a:gd name="connsiteX20" fmla="*/ 91650 w 337260"/>
                <a:gd name="connsiteY20" fmla="*/ 84891 h 170194"/>
                <a:gd name="connsiteX21" fmla="*/ 47189 w 337260"/>
                <a:gd name="connsiteY21" fmla="*/ 45830 h 170194"/>
                <a:gd name="connsiteX22" fmla="*/ 7669 w 337260"/>
                <a:gd name="connsiteY22" fmla="*/ 3516 h 170194"/>
                <a:gd name="connsiteX23" fmla="*/ 3758 w 337260"/>
                <a:gd name="connsiteY23" fmla="*/ 57 h 170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7260" h="170194">
                  <a:moveTo>
                    <a:pt x="3758" y="57"/>
                  </a:moveTo>
                  <a:cubicBezTo>
                    <a:pt x="2728" y="-147"/>
                    <a:pt x="1905" y="260"/>
                    <a:pt x="1081" y="260"/>
                  </a:cubicBezTo>
                  <a:cubicBezTo>
                    <a:pt x="-565" y="260"/>
                    <a:pt x="-565" y="1889"/>
                    <a:pt x="2728" y="8399"/>
                  </a:cubicBezTo>
                  <a:cubicBezTo>
                    <a:pt x="19196" y="32810"/>
                    <a:pt x="17549" y="27928"/>
                    <a:pt x="40603" y="53968"/>
                  </a:cubicBezTo>
                  <a:cubicBezTo>
                    <a:pt x="52130" y="66988"/>
                    <a:pt x="65303" y="81636"/>
                    <a:pt x="83416" y="96284"/>
                  </a:cubicBezTo>
                  <a:cubicBezTo>
                    <a:pt x="91650" y="102794"/>
                    <a:pt x="101531" y="109304"/>
                    <a:pt x="111411" y="115814"/>
                  </a:cubicBezTo>
                  <a:cubicBezTo>
                    <a:pt x="121290" y="122324"/>
                    <a:pt x="129524" y="130461"/>
                    <a:pt x="139404" y="136971"/>
                  </a:cubicBezTo>
                  <a:cubicBezTo>
                    <a:pt x="160812" y="148363"/>
                    <a:pt x="183866" y="158128"/>
                    <a:pt x="205272" y="163011"/>
                  </a:cubicBezTo>
                  <a:cubicBezTo>
                    <a:pt x="216799" y="166265"/>
                    <a:pt x="226679" y="167893"/>
                    <a:pt x="236560" y="167893"/>
                  </a:cubicBezTo>
                  <a:cubicBezTo>
                    <a:pt x="246440" y="169521"/>
                    <a:pt x="257967" y="171148"/>
                    <a:pt x="267847" y="169521"/>
                  </a:cubicBezTo>
                  <a:cubicBezTo>
                    <a:pt x="285960" y="166265"/>
                    <a:pt x="294194" y="161383"/>
                    <a:pt x="299134" y="158128"/>
                  </a:cubicBezTo>
                  <a:cubicBezTo>
                    <a:pt x="305721" y="154873"/>
                    <a:pt x="310661" y="151618"/>
                    <a:pt x="322188" y="141853"/>
                  </a:cubicBezTo>
                  <a:cubicBezTo>
                    <a:pt x="332068" y="138598"/>
                    <a:pt x="338654" y="125578"/>
                    <a:pt x="337008" y="122324"/>
                  </a:cubicBezTo>
                  <a:cubicBezTo>
                    <a:pt x="333715" y="119068"/>
                    <a:pt x="325481" y="128834"/>
                    <a:pt x="313954" y="136971"/>
                  </a:cubicBezTo>
                  <a:cubicBezTo>
                    <a:pt x="302427" y="145108"/>
                    <a:pt x="297487" y="146735"/>
                    <a:pt x="292548" y="148363"/>
                  </a:cubicBezTo>
                  <a:cubicBezTo>
                    <a:pt x="287607" y="149991"/>
                    <a:pt x="281021" y="153245"/>
                    <a:pt x="264553" y="154873"/>
                  </a:cubicBezTo>
                  <a:cubicBezTo>
                    <a:pt x="256320" y="156501"/>
                    <a:pt x="248086" y="154873"/>
                    <a:pt x="238206" y="153245"/>
                  </a:cubicBezTo>
                  <a:cubicBezTo>
                    <a:pt x="228326" y="151618"/>
                    <a:pt x="218445" y="153245"/>
                    <a:pt x="208566" y="149991"/>
                  </a:cubicBezTo>
                  <a:cubicBezTo>
                    <a:pt x="188805" y="143481"/>
                    <a:pt x="169045" y="132088"/>
                    <a:pt x="147638" y="120695"/>
                  </a:cubicBezTo>
                  <a:cubicBezTo>
                    <a:pt x="137758" y="115814"/>
                    <a:pt x="126231" y="110931"/>
                    <a:pt x="117997" y="104421"/>
                  </a:cubicBezTo>
                  <a:cubicBezTo>
                    <a:pt x="108117" y="97911"/>
                    <a:pt x="99884" y="91401"/>
                    <a:pt x="91650" y="84891"/>
                  </a:cubicBezTo>
                  <a:cubicBezTo>
                    <a:pt x="75184" y="71871"/>
                    <a:pt x="60363" y="57223"/>
                    <a:pt x="47189" y="45830"/>
                  </a:cubicBezTo>
                  <a:cubicBezTo>
                    <a:pt x="22489" y="21418"/>
                    <a:pt x="25782" y="26300"/>
                    <a:pt x="7669" y="3516"/>
                  </a:cubicBezTo>
                  <a:cubicBezTo>
                    <a:pt x="6022" y="1074"/>
                    <a:pt x="4787" y="260"/>
                    <a:pt x="3758" y="57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6" name="任意多边形: 形状 55"/>
            <p:cNvSpPr/>
            <p:nvPr/>
          </p:nvSpPr>
          <p:spPr>
            <a:xfrm flipH="1">
              <a:off x="9870133" y="1352641"/>
              <a:ext cx="243547" cy="77104"/>
            </a:xfrm>
            <a:custGeom>
              <a:avLst/>
              <a:gdLst>
                <a:gd name="connsiteX0" fmla="*/ 5558 w 243547"/>
                <a:gd name="connsiteY0" fmla="*/ 0 h 77104"/>
                <a:gd name="connsiteX1" fmla="*/ 618 w 243547"/>
                <a:gd name="connsiteY1" fmla="*/ 3256 h 77104"/>
                <a:gd name="connsiteX2" fmla="*/ 5558 w 243547"/>
                <a:gd name="connsiteY2" fmla="*/ 6510 h 77104"/>
                <a:gd name="connsiteX3" fmla="*/ 41785 w 243547"/>
                <a:gd name="connsiteY3" fmla="*/ 11393 h 77104"/>
                <a:gd name="connsiteX4" fmla="*/ 76366 w 243547"/>
                <a:gd name="connsiteY4" fmla="*/ 21158 h 77104"/>
                <a:gd name="connsiteX5" fmla="*/ 96126 w 243547"/>
                <a:gd name="connsiteY5" fmla="*/ 26040 h 77104"/>
                <a:gd name="connsiteX6" fmla="*/ 115886 w 243547"/>
                <a:gd name="connsiteY6" fmla="*/ 34178 h 77104"/>
                <a:gd name="connsiteX7" fmla="*/ 157054 w 243547"/>
                <a:gd name="connsiteY7" fmla="*/ 45571 h 77104"/>
                <a:gd name="connsiteX8" fmla="*/ 175167 w 243547"/>
                <a:gd name="connsiteY8" fmla="*/ 52081 h 77104"/>
                <a:gd name="connsiteX9" fmla="*/ 189988 w 243547"/>
                <a:gd name="connsiteY9" fmla="*/ 60218 h 77104"/>
                <a:gd name="connsiteX10" fmla="*/ 224569 w 243547"/>
                <a:gd name="connsiteY10" fmla="*/ 71611 h 77104"/>
                <a:gd name="connsiteX11" fmla="*/ 242682 w 243547"/>
                <a:gd name="connsiteY11" fmla="*/ 76494 h 77104"/>
                <a:gd name="connsiteX12" fmla="*/ 231155 w 243547"/>
                <a:gd name="connsiteY12" fmla="*/ 61845 h 77104"/>
                <a:gd name="connsiteX13" fmla="*/ 198221 w 243547"/>
                <a:gd name="connsiteY13" fmla="*/ 45571 h 77104"/>
                <a:gd name="connsiteX14" fmla="*/ 181754 w 243547"/>
                <a:gd name="connsiteY14" fmla="*/ 37433 h 77104"/>
                <a:gd name="connsiteX15" fmla="*/ 161994 w 243547"/>
                <a:gd name="connsiteY15" fmla="*/ 32550 h 77104"/>
                <a:gd name="connsiteX16" fmla="*/ 122473 w 243547"/>
                <a:gd name="connsiteY16" fmla="*/ 16275 h 77104"/>
                <a:gd name="connsiteX17" fmla="*/ 101066 w 243547"/>
                <a:gd name="connsiteY17" fmla="*/ 13020 h 77104"/>
                <a:gd name="connsiteX18" fmla="*/ 79659 w 243547"/>
                <a:gd name="connsiteY18" fmla="*/ 8137 h 77104"/>
                <a:gd name="connsiteX19" fmla="*/ 41785 w 243547"/>
                <a:gd name="connsiteY19" fmla="*/ 1627 h 77104"/>
                <a:gd name="connsiteX20" fmla="*/ 5558 w 243547"/>
                <a:gd name="connsiteY20" fmla="*/ 0 h 77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3546" h="77104">
                  <a:moveTo>
                    <a:pt x="5558" y="0"/>
                  </a:moveTo>
                  <a:cubicBezTo>
                    <a:pt x="2264" y="0"/>
                    <a:pt x="2264" y="1627"/>
                    <a:pt x="618" y="3256"/>
                  </a:cubicBezTo>
                  <a:cubicBezTo>
                    <a:pt x="-1030" y="4883"/>
                    <a:pt x="618" y="6510"/>
                    <a:pt x="5558" y="6510"/>
                  </a:cubicBezTo>
                  <a:cubicBezTo>
                    <a:pt x="23672" y="9766"/>
                    <a:pt x="20378" y="8137"/>
                    <a:pt x="41785" y="11393"/>
                  </a:cubicBezTo>
                  <a:cubicBezTo>
                    <a:pt x="51665" y="13020"/>
                    <a:pt x="63192" y="17903"/>
                    <a:pt x="76366" y="21158"/>
                  </a:cubicBezTo>
                  <a:cubicBezTo>
                    <a:pt x="82953" y="22785"/>
                    <a:pt x="89539" y="22785"/>
                    <a:pt x="96126" y="26040"/>
                  </a:cubicBezTo>
                  <a:cubicBezTo>
                    <a:pt x="102713" y="27668"/>
                    <a:pt x="109300" y="32550"/>
                    <a:pt x="115886" y="34178"/>
                  </a:cubicBezTo>
                  <a:cubicBezTo>
                    <a:pt x="129061" y="39061"/>
                    <a:pt x="143881" y="40688"/>
                    <a:pt x="157054" y="45571"/>
                  </a:cubicBezTo>
                  <a:cubicBezTo>
                    <a:pt x="163640" y="47198"/>
                    <a:pt x="168581" y="50453"/>
                    <a:pt x="175167" y="52081"/>
                  </a:cubicBezTo>
                  <a:cubicBezTo>
                    <a:pt x="180108" y="53708"/>
                    <a:pt x="185048" y="58591"/>
                    <a:pt x="189988" y="60218"/>
                  </a:cubicBezTo>
                  <a:cubicBezTo>
                    <a:pt x="209748" y="68355"/>
                    <a:pt x="206455" y="65101"/>
                    <a:pt x="224569" y="71611"/>
                  </a:cubicBezTo>
                  <a:cubicBezTo>
                    <a:pt x="231155" y="76494"/>
                    <a:pt x="239389" y="78121"/>
                    <a:pt x="242682" y="76494"/>
                  </a:cubicBezTo>
                  <a:cubicBezTo>
                    <a:pt x="245975" y="73238"/>
                    <a:pt x="239389" y="66728"/>
                    <a:pt x="231155" y="61845"/>
                  </a:cubicBezTo>
                  <a:cubicBezTo>
                    <a:pt x="214688" y="53708"/>
                    <a:pt x="217982" y="55335"/>
                    <a:pt x="198221" y="45571"/>
                  </a:cubicBezTo>
                  <a:cubicBezTo>
                    <a:pt x="193281" y="43943"/>
                    <a:pt x="188342" y="39061"/>
                    <a:pt x="181754" y="37433"/>
                  </a:cubicBezTo>
                  <a:cubicBezTo>
                    <a:pt x="175167" y="35805"/>
                    <a:pt x="168581" y="34178"/>
                    <a:pt x="161994" y="32550"/>
                  </a:cubicBezTo>
                  <a:cubicBezTo>
                    <a:pt x="148820" y="27668"/>
                    <a:pt x="135647" y="21158"/>
                    <a:pt x="122473" y="16275"/>
                  </a:cubicBezTo>
                  <a:cubicBezTo>
                    <a:pt x="115886" y="14648"/>
                    <a:pt x="107653" y="14648"/>
                    <a:pt x="101066" y="13020"/>
                  </a:cubicBezTo>
                  <a:cubicBezTo>
                    <a:pt x="94480" y="11393"/>
                    <a:pt x="87893" y="9766"/>
                    <a:pt x="79659" y="8137"/>
                  </a:cubicBezTo>
                  <a:cubicBezTo>
                    <a:pt x="66485" y="6510"/>
                    <a:pt x="53312" y="3256"/>
                    <a:pt x="41785" y="1627"/>
                  </a:cubicBezTo>
                  <a:cubicBezTo>
                    <a:pt x="20378" y="0"/>
                    <a:pt x="23672" y="0"/>
                    <a:pt x="5558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7" name="任意多边形: 形状 56"/>
            <p:cNvSpPr/>
            <p:nvPr/>
          </p:nvSpPr>
          <p:spPr>
            <a:xfrm flipH="1">
              <a:off x="9834038" y="1315210"/>
              <a:ext cx="317491" cy="77769"/>
            </a:xfrm>
            <a:custGeom>
              <a:avLst/>
              <a:gdLst>
                <a:gd name="connsiteX0" fmla="*/ 53289 w 317491"/>
                <a:gd name="connsiteY0" fmla="*/ 0 h 77769"/>
                <a:gd name="connsiteX1" fmla="*/ 5533 w 317491"/>
                <a:gd name="connsiteY1" fmla="*/ 1627 h 77769"/>
                <a:gd name="connsiteX2" fmla="*/ 594 w 317491"/>
                <a:gd name="connsiteY2" fmla="*/ 4883 h 77769"/>
                <a:gd name="connsiteX3" fmla="*/ 7181 w 317491"/>
                <a:gd name="connsiteY3" fmla="*/ 8137 h 77769"/>
                <a:gd name="connsiteX4" fmla="*/ 53289 w 317491"/>
                <a:gd name="connsiteY4" fmla="*/ 9765 h 77769"/>
                <a:gd name="connsiteX5" fmla="*/ 99395 w 317491"/>
                <a:gd name="connsiteY5" fmla="*/ 17903 h 77769"/>
                <a:gd name="connsiteX6" fmla="*/ 125742 w 317491"/>
                <a:gd name="connsiteY6" fmla="*/ 21157 h 77769"/>
                <a:gd name="connsiteX7" fmla="*/ 152091 w 317491"/>
                <a:gd name="connsiteY7" fmla="*/ 29295 h 77769"/>
                <a:gd name="connsiteX8" fmla="*/ 206431 w 317491"/>
                <a:gd name="connsiteY8" fmla="*/ 40688 h 77769"/>
                <a:gd name="connsiteX9" fmla="*/ 229485 w 317491"/>
                <a:gd name="connsiteY9" fmla="*/ 47198 h 77769"/>
                <a:gd name="connsiteX10" fmla="*/ 249245 w 317491"/>
                <a:gd name="connsiteY10" fmla="*/ 56964 h 77769"/>
                <a:gd name="connsiteX11" fmla="*/ 292059 w 317491"/>
                <a:gd name="connsiteY11" fmla="*/ 69983 h 77769"/>
                <a:gd name="connsiteX12" fmla="*/ 316760 w 317491"/>
                <a:gd name="connsiteY12" fmla="*/ 76493 h 77769"/>
                <a:gd name="connsiteX13" fmla="*/ 300293 w 317491"/>
                <a:gd name="connsiteY13" fmla="*/ 60218 h 77769"/>
                <a:gd name="connsiteX14" fmla="*/ 257478 w 317491"/>
                <a:gd name="connsiteY14" fmla="*/ 40688 h 77769"/>
                <a:gd name="connsiteX15" fmla="*/ 236072 w 317491"/>
                <a:gd name="connsiteY15" fmla="*/ 30923 h 77769"/>
                <a:gd name="connsiteX16" fmla="*/ 211370 w 317491"/>
                <a:gd name="connsiteY16" fmla="*/ 26040 h 77769"/>
                <a:gd name="connsiteX17" fmla="*/ 157030 w 317491"/>
                <a:gd name="connsiteY17" fmla="*/ 9765 h 77769"/>
                <a:gd name="connsiteX18" fmla="*/ 129036 w 317491"/>
                <a:gd name="connsiteY18" fmla="*/ 6510 h 77769"/>
                <a:gd name="connsiteX19" fmla="*/ 102690 w 317491"/>
                <a:gd name="connsiteY19" fmla="*/ 3255 h 77769"/>
                <a:gd name="connsiteX20" fmla="*/ 53289 w 317491"/>
                <a:gd name="connsiteY20" fmla="*/ 0 h 7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491" h="77769">
                  <a:moveTo>
                    <a:pt x="53289" y="0"/>
                  </a:moveTo>
                  <a:cubicBezTo>
                    <a:pt x="25294" y="0"/>
                    <a:pt x="30235" y="0"/>
                    <a:pt x="5533" y="1627"/>
                  </a:cubicBezTo>
                  <a:cubicBezTo>
                    <a:pt x="594" y="1627"/>
                    <a:pt x="594" y="3255"/>
                    <a:pt x="594" y="4883"/>
                  </a:cubicBezTo>
                  <a:cubicBezTo>
                    <a:pt x="-1053" y="6510"/>
                    <a:pt x="594" y="8137"/>
                    <a:pt x="7181" y="8137"/>
                  </a:cubicBezTo>
                  <a:cubicBezTo>
                    <a:pt x="30235" y="9765"/>
                    <a:pt x="25294" y="8137"/>
                    <a:pt x="53289" y="9765"/>
                  </a:cubicBezTo>
                  <a:cubicBezTo>
                    <a:pt x="66462" y="11393"/>
                    <a:pt x="82929" y="14648"/>
                    <a:pt x="99395" y="17903"/>
                  </a:cubicBezTo>
                  <a:cubicBezTo>
                    <a:pt x="107629" y="19530"/>
                    <a:pt x="117510" y="19530"/>
                    <a:pt x="125742" y="21157"/>
                  </a:cubicBezTo>
                  <a:cubicBezTo>
                    <a:pt x="133976" y="22785"/>
                    <a:pt x="143857" y="27668"/>
                    <a:pt x="152091" y="29295"/>
                  </a:cubicBezTo>
                  <a:cubicBezTo>
                    <a:pt x="170203" y="32550"/>
                    <a:pt x="188318" y="35805"/>
                    <a:pt x="206431" y="40688"/>
                  </a:cubicBezTo>
                  <a:cubicBezTo>
                    <a:pt x="214665" y="43943"/>
                    <a:pt x="222897" y="45571"/>
                    <a:pt x="229485" y="47198"/>
                  </a:cubicBezTo>
                  <a:cubicBezTo>
                    <a:pt x="237718" y="48825"/>
                    <a:pt x="244305" y="53708"/>
                    <a:pt x="249245" y="56964"/>
                  </a:cubicBezTo>
                  <a:cubicBezTo>
                    <a:pt x="275593" y="66728"/>
                    <a:pt x="270652" y="61845"/>
                    <a:pt x="292059" y="69983"/>
                  </a:cubicBezTo>
                  <a:cubicBezTo>
                    <a:pt x="303586" y="76493"/>
                    <a:pt x="313466" y="79748"/>
                    <a:pt x="316760" y="76493"/>
                  </a:cubicBezTo>
                  <a:cubicBezTo>
                    <a:pt x="320052" y="73238"/>
                    <a:pt x="311820" y="66728"/>
                    <a:pt x="300293" y="60218"/>
                  </a:cubicBezTo>
                  <a:cubicBezTo>
                    <a:pt x="278885" y="50453"/>
                    <a:pt x="283825" y="52081"/>
                    <a:pt x="257478" y="40688"/>
                  </a:cubicBezTo>
                  <a:cubicBezTo>
                    <a:pt x="250892" y="37433"/>
                    <a:pt x="244305" y="34178"/>
                    <a:pt x="236072" y="30923"/>
                  </a:cubicBezTo>
                  <a:cubicBezTo>
                    <a:pt x="227838" y="27668"/>
                    <a:pt x="219604" y="27668"/>
                    <a:pt x="211370" y="26040"/>
                  </a:cubicBezTo>
                  <a:cubicBezTo>
                    <a:pt x="194904" y="21157"/>
                    <a:pt x="176791" y="14648"/>
                    <a:pt x="157030" y="9765"/>
                  </a:cubicBezTo>
                  <a:cubicBezTo>
                    <a:pt x="147150" y="8137"/>
                    <a:pt x="138917" y="8137"/>
                    <a:pt x="129036" y="6510"/>
                  </a:cubicBezTo>
                  <a:cubicBezTo>
                    <a:pt x="119156" y="4883"/>
                    <a:pt x="110923" y="3255"/>
                    <a:pt x="102690" y="3255"/>
                  </a:cubicBezTo>
                  <a:cubicBezTo>
                    <a:pt x="84575" y="1627"/>
                    <a:pt x="68109" y="0"/>
                    <a:pt x="53289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8" name="任意多边形: 形状 57"/>
            <p:cNvSpPr/>
            <p:nvPr/>
          </p:nvSpPr>
          <p:spPr>
            <a:xfrm flipH="1">
              <a:off x="9524544" y="1351015"/>
              <a:ext cx="307090" cy="192297"/>
            </a:xfrm>
            <a:custGeom>
              <a:avLst/>
              <a:gdLst>
                <a:gd name="connsiteX0" fmla="*/ 79200 w 307090"/>
                <a:gd name="connsiteY0" fmla="*/ 0 h 192297"/>
                <a:gd name="connsiteX1" fmla="*/ 46266 w 307090"/>
                <a:gd name="connsiteY1" fmla="*/ 8137 h 192297"/>
                <a:gd name="connsiteX2" fmla="*/ 19918 w 307090"/>
                <a:gd name="connsiteY2" fmla="*/ 21157 h 192297"/>
                <a:gd name="connsiteX3" fmla="*/ 158 w 307090"/>
                <a:gd name="connsiteY3" fmla="*/ 42315 h 192297"/>
                <a:gd name="connsiteX4" fmla="*/ 28152 w 307090"/>
                <a:gd name="connsiteY4" fmla="*/ 35805 h 192297"/>
                <a:gd name="connsiteX5" fmla="*/ 52853 w 307090"/>
                <a:gd name="connsiteY5" fmla="*/ 27668 h 192297"/>
                <a:gd name="connsiteX6" fmla="*/ 82492 w 307090"/>
                <a:gd name="connsiteY6" fmla="*/ 21157 h 192297"/>
                <a:gd name="connsiteX7" fmla="*/ 110487 w 307090"/>
                <a:gd name="connsiteY7" fmla="*/ 21157 h 192297"/>
                <a:gd name="connsiteX8" fmla="*/ 141774 w 307090"/>
                <a:gd name="connsiteY8" fmla="*/ 22785 h 192297"/>
                <a:gd name="connsiteX9" fmla="*/ 202703 w 307090"/>
                <a:gd name="connsiteY9" fmla="*/ 52080 h 192297"/>
                <a:gd name="connsiteX10" fmla="*/ 232343 w 307090"/>
                <a:gd name="connsiteY10" fmla="*/ 71611 h 192297"/>
                <a:gd name="connsiteX11" fmla="*/ 258690 w 307090"/>
                <a:gd name="connsiteY11" fmla="*/ 94395 h 192297"/>
                <a:gd name="connsiteX12" fmla="*/ 294917 w 307090"/>
                <a:gd name="connsiteY12" fmla="*/ 138338 h 192297"/>
                <a:gd name="connsiteX13" fmla="*/ 296563 w 307090"/>
                <a:gd name="connsiteY13" fmla="*/ 166005 h 192297"/>
                <a:gd name="connsiteX14" fmla="*/ 283390 w 307090"/>
                <a:gd name="connsiteY14" fmla="*/ 185535 h 192297"/>
                <a:gd name="connsiteX15" fmla="*/ 278450 w 307090"/>
                <a:gd name="connsiteY15" fmla="*/ 190418 h 192297"/>
                <a:gd name="connsiteX16" fmla="*/ 286683 w 307090"/>
                <a:gd name="connsiteY16" fmla="*/ 190418 h 192297"/>
                <a:gd name="connsiteX17" fmla="*/ 299858 w 307090"/>
                <a:gd name="connsiteY17" fmla="*/ 177398 h 192297"/>
                <a:gd name="connsiteX18" fmla="*/ 304797 w 307090"/>
                <a:gd name="connsiteY18" fmla="*/ 166005 h 192297"/>
                <a:gd name="connsiteX19" fmla="*/ 303150 w 307090"/>
                <a:gd name="connsiteY19" fmla="*/ 131828 h 192297"/>
                <a:gd name="connsiteX20" fmla="*/ 266923 w 307090"/>
                <a:gd name="connsiteY20" fmla="*/ 81375 h 192297"/>
                <a:gd name="connsiteX21" fmla="*/ 240576 w 307090"/>
                <a:gd name="connsiteY21" fmla="*/ 58590 h 192297"/>
                <a:gd name="connsiteX22" fmla="*/ 212582 w 307090"/>
                <a:gd name="connsiteY22" fmla="*/ 34178 h 192297"/>
                <a:gd name="connsiteX23" fmla="*/ 143421 w 307090"/>
                <a:gd name="connsiteY23" fmla="*/ 4883 h 192297"/>
                <a:gd name="connsiteX24" fmla="*/ 110487 w 307090"/>
                <a:gd name="connsiteY24" fmla="*/ 1627 h 192297"/>
                <a:gd name="connsiteX25" fmla="*/ 79200 w 307090"/>
                <a:gd name="connsiteY25" fmla="*/ 0 h 192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7090" h="192297">
                  <a:moveTo>
                    <a:pt x="79200" y="0"/>
                  </a:moveTo>
                  <a:cubicBezTo>
                    <a:pt x="61086" y="3256"/>
                    <a:pt x="52853" y="6510"/>
                    <a:pt x="46266" y="8137"/>
                  </a:cubicBezTo>
                  <a:cubicBezTo>
                    <a:pt x="39679" y="11393"/>
                    <a:pt x="34739" y="13020"/>
                    <a:pt x="19918" y="21157"/>
                  </a:cubicBezTo>
                  <a:cubicBezTo>
                    <a:pt x="10039" y="29295"/>
                    <a:pt x="-1488" y="39060"/>
                    <a:pt x="158" y="42315"/>
                  </a:cubicBezTo>
                  <a:cubicBezTo>
                    <a:pt x="1805" y="47198"/>
                    <a:pt x="13332" y="40688"/>
                    <a:pt x="28152" y="35805"/>
                  </a:cubicBezTo>
                  <a:cubicBezTo>
                    <a:pt x="41325" y="29295"/>
                    <a:pt x="46266" y="29295"/>
                    <a:pt x="52853" y="27668"/>
                  </a:cubicBezTo>
                  <a:cubicBezTo>
                    <a:pt x="59440" y="26040"/>
                    <a:pt x="66026" y="24413"/>
                    <a:pt x="82492" y="21157"/>
                  </a:cubicBezTo>
                  <a:cubicBezTo>
                    <a:pt x="90726" y="19530"/>
                    <a:pt x="100607" y="21157"/>
                    <a:pt x="110487" y="21157"/>
                  </a:cubicBezTo>
                  <a:cubicBezTo>
                    <a:pt x="120368" y="21157"/>
                    <a:pt x="130248" y="21157"/>
                    <a:pt x="141774" y="22785"/>
                  </a:cubicBezTo>
                  <a:cubicBezTo>
                    <a:pt x="163181" y="27668"/>
                    <a:pt x="182942" y="39060"/>
                    <a:pt x="202703" y="52080"/>
                  </a:cubicBezTo>
                  <a:cubicBezTo>
                    <a:pt x="212582" y="58590"/>
                    <a:pt x="222462" y="63473"/>
                    <a:pt x="232343" y="71611"/>
                  </a:cubicBezTo>
                  <a:cubicBezTo>
                    <a:pt x="240576" y="78120"/>
                    <a:pt x="250456" y="86258"/>
                    <a:pt x="258690" y="94395"/>
                  </a:cubicBezTo>
                  <a:cubicBezTo>
                    <a:pt x="275156" y="109042"/>
                    <a:pt x="289977" y="123691"/>
                    <a:pt x="294917" y="138338"/>
                  </a:cubicBezTo>
                  <a:cubicBezTo>
                    <a:pt x="299858" y="152985"/>
                    <a:pt x="298210" y="159495"/>
                    <a:pt x="296563" y="166005"/>
                  </a:cubicBezTo>
                  <a:cubicBezTo>
                    <a:pt x="294917" y="170888"/>
                    <a:pt x="293270" y="177398"/>
                    <a:pt x="283390" y="185535"/>
                  </a:cubicBezTo>
                  <a:cubicBezTo>
                    <a:pt x="280097" y="187163"/>
                    <a:pt x="280097" y="188790"/>
                    <a:pt x="278450" y="190418"/>
                  </a:cubicBezTo>
                  <a:cubicBezTo>
                    <a:pt x="276804" y="192046"/>
                    <a:pt x="280097" y="193673"/>
                    <a:pt x="286683" y="190418"/>
                  </a:cubicBezTo>
                  <a:cubicBezTo>
                    <a:pt x="293270" y="187163"/>
                    <a:pt x="298210" y="182280"/>
                    <a:pt x="299858" y="177398"/>
                  </a:cubicBezTo>
                  <a:cubicBezTo>
                    <a:pt x="301504" y="174143"/>
                    <a:pt x="303150" y="170888"/>
                    <a:pt x="304797" y="166005"/>
                  </a:cubicBezTo>
                  <a:cubicBezTo>
                    <a:pt x="306444" y="159495"/>
                    <a:pt x="309737" y="149730"/>
                    <a:pt x="303150" y="131828"/>
                  </a:cubicBezTo>
                  <a:cubicBezTo>
                    <a:pt x="296563" y="113925"/>
                    <a:pt x="283390" y="96022"/>
                    <a:pt x="266923" y="81375"/>
                  </a:cubicBezTo>
                  <a:cubicBezTo>
                    <a:pt x="258690" y="73238"/>
                    <a:pt x="248809" y="66728"/>
                    <a:pt x="240576" y="58590"/>
                  </a:cubicBezTo>
                  <a:cubicBezTo>
                    <a:pt x="230696" y="50453"/>
                    <a:pt x="224109" y="40688"/>
                    <a:pt x="212582" y="34178"/>
                  </a:cubicBezTo>
                  <a:cubicBezTo>
                    <a:pt x="192822" y="19530"/>
                    <a:pt x="166474" y="9765"/>
                    <a:pt x="143421" y="4883"/>
                  </a:cubicBezTo>
                  <a:cubicBezTo>
                    <a:pt x="131894" y="3256"/>
                    <a:pt x="120368" y="1627"/>
                    <a:pt x="110487" y="1627"/>
                  </a:cubicBezTo>
                  <a:cubicBezTo>
                    <a:pt x="98960" y="1627"/>
                    <a:pt x="89080" y="0"/>
                    <a:pt x="79200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59" name="任意多边形: 形状 58"/>
            <p:cNvSpPr/>
            <p:nvPr/>
          </p:nvSpPr>
          <p:spPr>
            <a:xfrm flipH="1">
              <a:off x="9524682" y="1009557"/>
              <a:ext cx="365111" cy="128822"/>
            </a:xfrm>
            <a:custGeom>
              <a:avLst/>
              <a:gdLst>
                <a:gd name="connsiteX0" fmla="*/ 215370 w 365111"/>
                <a:gd name="connsiteY0" fmla="*/ 700 h 128822"/>
                <a:gd name="connsiteX1" fmla="*/ 173586 w 365111"/>
                <a:gd name="connsiteY1" fmla="*/ 1311 h 128822"/>
                <a:gd name="connsiteX2" fmla="*/ 134064 w 365111"/>
                <a:gd name="connsiteY2" fmla="*/ 11075 h 128822"/>
                <a:gd name="connsiteX3" fmla="*/ 96190 w 365111"/>
                <a:gd name="connsiteY3" fmla="*/ 22468 h 128822"/>
                <a:gd name="connsiteX4" fmla="*/ 35263 w 365111"/>
                <a:gd name="connsiteY4" fmla="*/ 61529 h 128822"/>
                <a:gd name="connsiteX5" fmla="*/ 12209 w 365111"/>
                <a:gd name="connsiteY5" fmla="*/ 90823 h 128822"/>
                <a:gd name="connsiteX6" fmla="*/ 682 w 365111"/>
                <a:gd name="connsiteY6" fmla="*/ 120118 h 128822"/>
                <a:gd name="connsiteX7" fmla="*/ 2328 w 365111"/>
                <a:gd name="connsiteY7" fmla="*/ 128256 h 128822"/>
                <a:gd name="connsiteX8" fmla="*/ 7269 w 365111"/>
                <a:gd name="connsiteY8" fmla="*/ 120118 h 128822"/>
                <a:gd name="connsiteX9" fmla="*/ 20443 w 365111"/>
                <a:gd name="connsiteY9" fmla="*/ 94079 h 128822"/>
                <a:gd name="connsiteX10" fmla="*/ 43496 w 365111"/>
                <a:gd name="connsiteY10" fmla="*/ 68039 h 128822"/>
                <a:gd name="connsiteX11" fmla="*/ 101131 w 365111"/>
                <a:gd name="connsiteY11" fmla="*/ 35488 h 128822"/>
                <a:gd name="connsiteX12" fmla="*/ 137358 w 365111"/>
                <a:gd name="connsiteY12" fmla="*/ 24095 h 128822"/>
                <a:gd name="connsiteX13" fmla="*/ 176879 w 365111"/>
                <a:gd name="connsiteY13" fmla="*/ 20841 h 128822"/>
                <a:gd name="connsiteX14" fmla="*/ 254273 w 365111"/>
                <a:gd name="connsiteY14" fmla="*/ 20841 h 128822"/>
                <a:gd name="connsiteX15" fmla="*/ 287207 w 365111"/>
                <a:gd name="connsiteY15" fmla="*/ 30606 h 128822"/>
                <a:gd name="connsiteX16" fmla="*/ 311908 w 365111"/>
                <a:gd name="connsiteY16" fmla="*/ 48508 h 128822"/>
                <a:gd name="connsiteX17" fmla="*/ 334962 w 365111"/>
                <a:gd name="connsiteY17" fmla="*/ 71293 h 128822"/>
                <a:gd name="connsiteX18" fmla="*/ 349783 w 365111"/>
                <a:gd name="connsiteY18" fmla="*/ 95706 h 128822"/>
                <a:gd name="connsiteX19" fmla="*/ 361308 w 365111"/>
                <a:gd name="connsiteY19" fmla="*/ 125001 h 128822"/>
                <a:gd name="connsiteX20" fmla="*/ 361308 w 365111"/>
                <a:gd name="connsiteY20" fmla="*/ 92450 h 128822"/>
                <a:gd name="connsiteX21" fmla="*/ 346488 w 365111"/>
                <a:gd name="connsiteY21" fmla="*/ 63156 h 128822"/>
                <a:gd name="connsiteX22" fmla="*/ 321788 w 365111"/>
                <a:gd name="connsiteY22" fmla="*/ 35488 h 128822"/>
                <a:gd name="connsiteX23" fmla="*/ 293795 w 365111"/>
                <a:gd name="connsiteY23" fmla="*/ 15958 h 128822"/>
                <a:gd name="connsiteX24" fmla="*/ 255921 w 365111"/>
                <a:gd name="connsiteY24" fmla="*/ 6192 h 128822"/>
                <a:gd name="connsiteX25" fmla="*/ 215370 w 365111"/>
                <a:gd name="connsiteY25" fmla="*/ 700 h 12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65111" h="128822">
                  <a:moveTo>
                    <a:pt x="215370" y="700"/>
                  </a:moveTo>
                  <a:cubicBezTo>
                    <a:pt x="201579" y="-317"/>
                    <a:pt x="187582" y="-317"/>
                    <a:pt x="173586" y="1311"/>
                  </a:cubicBezTo>
                  <a:cubicBezTo>
                    <a:pt x="160412" y="2938"/>
                    <a:pt x="147239" y="7821"/>
                    <a:pt x="134064" y="11075"/>
                  </a:cubicBezTo>
                  <a:cubicBezTo>
                    <a:pt x="120891" y="14331"/>
                    <a:pt x="107717" y="17585"/>
                    <a:pt x="96190" y="22468"/>
                  </a:cubicBezTo>
                  <a:cubicBezTo>
                    <a:pt x="71490" y="32233"/>
                    <a:pt x="50084" y="46880"/>
                    <a:pt x="35263" y="61529"/>
                  </a:cubicBezTo>
                  <a:cubicBezTo>
                    <a:pt x="20443" y="76176"/>
                    <a:pt x="17149" y="84313"/>
                    <a:pt x="12209" y="90823"/>
                  </a:cubicBezTo>
                  <a:cubicBezTo>
                    <a:pt x="8916" y="97333"/>
                    <a:pt x="5623" y="103843"/>
                    <a:pt x="682" y="120118"/>
                  </a:cubicBezTo>
                  <a:cubicBezTo>
                    <a:pt x="-965" y="126628"/>
                    <a:pt x="682" y="126628"/>
                    <a:pt x="2328" y="128256"/>
                  </a:cubicBezTo>
                  <a:cubicBezTo>
                    <a:pt x="3976" y="129883"/>
                    <a:pt x="5623" y="128256"/>
                    <a:pt x="7269" y="120118"/>
                  </a:cubicBezTo>
                  <a:cubicBezTo>
                    <a:pt x="13855" y="105470"/>
                    <a:pt x="17149" y="98960"/>
                    <a:pt x="20443" y="94079"/>
                  </a:cubicBezTo>
                  <a:cubicBezTo>
                    <a:pt x="25382" y="87569"/>
                    <a:pt x="28676" y="81059"/>
                    <a:pt x="43496" y="68039"/>
                  </a:cubicBezTo>
                  <a:cubicBezTo>
                    <a:pt x="58316" y="55019"/>
                    <a:pt x="78077" y="45253"/>
                    <a:pt x="101131" y="35488"/>
                  </a:cubicBezTo>
                  <a:cubicBezTo>
                    <a:pt x="112658" y="30606"/>
                    <a:pt x="124185" y="27351"/>
                    <a:pt x="137358" y="24095"/>
                  </a:cubicBezTo>
                  <a:cubicBezTo>
                    <a:pt x="150532" y="20841"/>
                    <a:pt x="163705" y="22468"/>
                    <a:pt x="176879" y="20841"/>
                  </a:cubicBezTo>
                  <a:cubicBezTo>
                    <a:pt x="203226" y="17585"/>
                    <a:pt x="229573" y="15958"/>
                    <a:pt x="254273" y="20841"/>
                  </a:cubicBezTo>
                  <a:cubicBezTo>
                    <a:pt x="265800" y="24095"/>
                    <a:pt x="277327" y="25723"/>
                    <a:pt x="287207" y="30606"/>
                  </a:cubicBezTo>
                  <a:cubicBezTo>
                    <a:pt x="297088" y="35488"/>
                    <a:pt x="305321" y="41998"/>
                    <a:pt x="311908" y="48508"/>
                  </a:cubicBezTo>
                  <a:cubicBezTo>
                    <a:pt x="326729" y="59900"/>
                    <a:pt x="330022" y="66410"/>
                    <a:pt x="334962" y="71293"/>
                  </a:cubicBezTo>
                  <a:cubicBezTo>
                    <a:pt x="339902" y="76176"/>
                    <a:pt x="343195" y="81059"/>
                    <a:pt x="349783" y="95706"/>
                  </a:cubicBezTo>
                  <a:cubicBezTo>
                    <a:pt x="354722" y="108726"/>
                    <a:pt x="358015" y="123373"/>
                    <a:pt x="361308" y="125001"/>
                  </a:cubicBezTo>
                  <a:cubicBezTo>
                    <a:pt x="364603" y="126628"/>
                    <a:pt x="367896" y="110353"/>
                    <a:pt x="361308" y="92450"/>
                  </a:cubicBezTo>
                  <a:cubicBezTo>
                    <a:pt x="354722" y="76176"/>
                    <a:pt x="351429" y="69666"/>
                    <a:pt x="346488" y="63156"/>
                  </a:cubicBezTo>
                  <a:cubicBezTo>
                    <a:pt x="341549" y="56646"/>
                    <a:pt x="336608" y="48508"/>
                    <a:pt x="321788" y="35488"/>
                  </a:cubicBezTo>
                  <a:cubicBezTo>
                    <a:pt x="313554" y="28978"/>
                    <a:pt x="303675" y="20841"/>
                    <a:pt x="293795" y="15958"/>
                  </a:cubicBezTo>
                  <a:cubicBezTo>
                    <a:pt x="282268" y="11075"/>
                    <a:pt x="269094" y="9448"/>
                    <a:pt x="255921" y="6192"/>
                  </a:cubicBezTo>
                  <a:cubicBezTo>
                    <a:pt x="242747" y="3752"/>
                    <a:pt x="229162" y="1717"/>
                    <a:pt x="215370" y="70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0" name="任意多边形: 形状 59"/>
            <p:cNvSpPr/>
            <p:nvPr/>
          </p:nvSpPr>
          <p:spPr>
            <a:xfrm flipH="1">
              <a:off x="9528041" y="1119910"/>
              <a:ext cx="341903" cy="115552"/>
            </a:xfrm>
            <a:custGeom>
              <a:avLst/>
              <a:gdLst>
                <a:gd name="connsiteX0" fmla="*/ 336520 w 341903"/>
                <a:gd name="connsiteY0" fmla="*/ 0 h 115552"/>
                <a:gd name="connsiteX1" fmla="*/ 328286 w 341903"/>
                <a:gd name="connsiteY1" fmla="*/ 24413 h 115552"/>
                <a:gd name="connsiteX2" fmla="*/ 318407 w 341903"/>
                <a:gd name="connsiteY2" fmla="*/ 45570 h 115552"/>
                <a:gd name="connsiteX3" fmla="*/ 300292 w 341903"/>
                <a:gd name="connsiteY3" fmla="*/ 66728 h 115552"/>
                <a:gd name="connsiteX4" fmla="*/ 277239 w 341903"/>
                <a:gd name="connsiteY4" fmla="*/ 78120 h 115552"/>
                <a:gd name="connsiteX5" fmla="*/ 250892 w 341903"/>
                <a:gd name="connsiteY5" fmla="*/ 89512 h 115552"/>
                <a:gd name="connsiteX6" fmla="*/ 185023 w 341903"/>
                <a:gd name="connsiteY6" fmla="*/ 92768 h 115552"/>
                <a:gd name="connsiteX7" fmla="*/ 152090 w 341903"/>
                <a:gd name="connsiteY7" fmla="*/ 94395 h 115552"/>
                <a:gd name="connsiteX8" fmla="*/ 119156 w 341903"/>
                <a:gd name="connsiteY8" fmla="*/ 91140 h 115552"/>
                <a:gd name="connsiteX9" fmla="*/ 61521 w 341903"/>
                <a:gd name="connsiteY9" fmla="*/ 81375 h 115552"/>
                <a:gd name="connsiteX10" fmla="*/ 7181 w 341903"/>
                <a:gd name="connsiteY10" fmla="*/ 68355 h 115552"/>
                <a:gd name="connsiteX11" fmla="*/ 594 w 341903"/>
                <a:gd name="connsiteY11" fmla="*/ 69982 h 115552"/>
                <a:gd name="connsiteX12" fmla="*/ 7181 w 341903"/>
                <a:gd name="connsiteY12" fmla="*/ 74865 h 115552"/>
                <a:gd name="connsiteX13" fmla="*/ 61521 w 341903"/>
                <a:gd name="connsiteY13" fmla="*/ 92768 h 115552"/>
                <a:gd name="connsiteX14" fmla="*/ 119156 w 341903"/>
                <a:gd name="connsiteY14" fmla="*/ 107415 h 115552"/>
                <a:gd name="connsiteX15" fmla="*/ 152090 w 341903"/>
                <a:gd name="connsiteY15" fmla="*/ 110671 h 115552"/>
                <a:gd name="connsiteX16" fmla="*/ 186671 w 341903"/>
                <a:gd name="connsiteY16" fmla="*/ 115552 h 115552"/>
                <a:gd name="connsiteX17" fmla="*/ 255832 w 341903"/>
                <a:gd name="connsiteY17" fmla="*/ 109042 h 115552"/>
                <a:gd name="connsiteX18" fmla="*/ 285473 w 341903"/>
                <a:gd name="connsiteY18" fmla="*/ 99278 h 115552"/>
                <a:gd name="connsiteX19" fmla="*/ 311820 w 341903"/>
                <a:gd name="connsiteY19" fmla="*/ 84630 h 115552"/>
                <a:gd name="connsiteX20" fmla="*/ 331580 w 341903"/>
                <a:gd name="connsiteY20" fmla="*/ 58590 h 115552"/>
                <a:gd name="connsiteX21" fmla="*/ 339813 w 341903"/>
                <a:gd name="connsiteY21" fmla="*/ 32550 h 115552"/>
                <a:gd name="connsiteX22" fmla="*/ 336520 w 341903"/>
                <a:gd name="connsiteY22" fmla="*/ 0 h 11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1903" h="115551">
                  <a:moveTo>
                    <a:pt x="336520" y="0"/>
                  </a:moveTo>
                  <a:cubicBezTo>
                    <a:pt x="331580" y="0"/>
                    <a:pt x="333227" y="13020"/>
                    <a:pt x="328286" y="24413"/>
                  </a:cubicBezTo>
                  <a:cubicBezTo>
                    <a:pt x="324993" y="37433"/>
                    <a:pt x="321700" y="40688"/>
                    <a:pt x="318407" y="45570"/>
                  </a:cubicBezTo>
                  <a:cubicBezTo>
                    <a:pt x="315113" y="50453"/>
                    <a:pt x="311820" y="55335"/>
                    <a:pt x="300292" y="66728"/>
                  </a:cubicBezTo>
                  <a:cubicBezTo>
                    <a:pt x="293706" y="71610"/>
                    <a:pt x="285473" y="74865"/>
                    <a:pt x="277239" y="78120"/>
                  </a:cubicBezTo>
                  <a:cubicBezTo>
                    <a:pt x="269006" y="81375"/>
                    <a:pt x="260772" y="86258"/>
                    <a:pt x="250892" y="89512"/>
                  </a:cubicBezTo>
                  <a:cubicBezTo>
                    <a:pt x="231131" y="94395"/>
                    <a:pt x="208077" y="92768"/>
                    <a:pt x="185023" y="92768"/>
                  </a:cubicBezTo>
                  <a:cubicBezTo>
                    <a:pt x="173498" y="92768"/>
                    <a:pt x="161971" y="94395"/>
                    <a:pt x="152090" y="94395"/>
                  </a:cubicBezTo>
                  <a:cubicBezTo>
                    <a:pt x="140563" y="94395"/>
                    <a:pt x="130683" y="92768"/>
                    <a:pt x="119156" y="91140"/>
                  </a:cubicBezTo>
                  <a:cubicBezTo>
                    <a:pt x="97749" y="87885"/>
                    <a:pt x="77989" y="84630"/>
                    <a:pt x="61521" y="81375"/>
                  </a:cubicBezTo>
                  <a:cubicBezTo>
                    <a:pt x="28587" y="73238"/>
                    <a:pt x="33528" y="74865"/>
                    <a:pt x="7181" y="68355"/>
                  </a:cubicBezTo>
                  <a:cubicBezTo>
                    <a:pt x="2240" y="66728"/>
                    <a:pt x="594" y="68355"/>
                    <a:pt x="594" y="69982"/>
                  </a:cubicBezTo>
                  <a:cubicBezTo>
                    <a:pt x="-1053" y="71610"/>
                    <a:pt x="594" y="73238"/>
                    <a:pt x="7181" y="74865"/>
                  </a:cubicBezTo>
                  <a:cubicBezTo>
                    <a:pt x="33528" y="84630"/>
                    <a:pt x="28587" y="83002"/>
                    <a:pt x="61521" y="92768"/>
                  </a:cubicBezTo>
                  <a:cubicBezTo>
                    <a:pt x="77989" y="97651"/>
                    <a:pt x="96102" y="104161"/>
                    <a:pt x="119156" y="107415"/>
                  </a:cubicBezTo>
                  <a:cubicBezTo>
                    <a:pt x="130683" y="109042"/>
                    <a:pt x="142210" y="109042"/>
                    <a:pt x="152090" y="110671"/>
                  </a:cubicBezTo>
                  <a:cubicBezTo>
                    <a:pt x="163617" y="112298"/>
                    <a:pt x="175144" y="115552"/>
                    <a:pt x="186671" y="115552"/>
                  </a:cubicBezTo>
                  <a:cubicBezTo>
                    <a:pt x="209725" y="115552"/>
                    <a:pt x="234425" y="113925"/>
                    <a:pt x="255832" y="109042"/>
                  </a:cubicBezTo>
                  <a:cubicBezTo>
                    <a:pt x="267358" y="107415"/>
                    <a:pt x="277239" y="102532"/>
                    <a:pt x="285473" y="99278"/>
                  </a:cubicBezTo>
                  <a:cubicBezTo>
                    <a:pt x="295353" y="94395"/>
                    <a:pt x="305232" y="91140"/>
                    <a:pt x="311820" y="84630"/>
                  </a:cubicBezTo>
                  <a:cubicBezTo>
                    <a:pt x="326640" y="71610"/>
                    <a:pt x="329934" y="65100"/>
                    <a:pt x="331580" y="58590"/>
                  </a:cubicBezTo>
                  <a:cubicBezTo>
                    <a:pt x="334873" y="52080"/>
                    <a:pt x="336520" y="47198"/>
                    <a:pt x="339813" y="32550"/>
                  </a:cubicBezTo>
                  <a:cubicBezTo>
                    <a:pt x="344754" y="14647"/>
                    <a:pt x="339813" y="0"/>
                    <a:pt x="336520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1" name="任意多边形: 形状 60"/>
            <p:cNvSpPr/>
            <p:nvPr/>
          </p:nvSpPr>
          <p:spPr>
            <a:xfrm flipH="1">
              <a:off x="9861115" y="1188118"/>
              <a:ext cx="288584" cy="134822"/>
            </a:xfrm>
            <a:custGeom>
              <a:avLst/>
              <a:gdLst>
                <a:gd name="connsiteX0" fmla="*/ 281380 w 288584"/>
                <a:gd name="connsiteY0" fmla="*/ 147 h 134822"/>
                <a:gd name="connsiteX1" fmla="*/ 265530 w 288584"/>
                <a:gd name="connsiteY1" fmla="*/ 1774 h 134822"/>
                <a:gd name="connsiteX2" fmla="*/ 221069 w 288584"/>
                <a:gd name="connsiteY2" fmla="*/ 14795 h 134822"/>
                <a:gd name="connsiteX3" fmla="*/ 199663 w 288584"/>
                <a:gd name="connsiteY3" fmla="*/ 21305 h 134822"/>
                <a:gd name="connsiteX4" fmla="*/ 178255 w 288584"/>
                <a:gd name="connsiteY4" fmla="*/ 32697 h 134822"/>
                <a:gd name="connsiteX5" fmla="*/ 127208 w 288584"/>
                <a:gd name="connsiteY5" fmla="*/ 52227 h 134822"/>
                <a:gd name="connsiteX6" fmla="*/ 104154 w 288584"/>
                <a:gd name="connsiteY6" fmla="*/ 66875 h 134822"/>
                <a:gd name="connsiteX7" fmla="*/ 81100 w 288584"/>
                <a:gd name="connsiteY7" fmla="*/ 78266 h 134822"/>
                <a:gd name="connsiteX8" fmla="*/ 39932 w 288584"/>
                <a:gd name="connsiteY8" fmla="*/ 101052 h 134822"/>
                <a:gd name="connsiteX9" fmla="*/ 2059 w 288584"/>
                <a:gd name="connsiteY9" fmla="*/ 127092 h 134822"/>
                <a:gd name="connsiteX10" fmla="*/ 412 w 288584"/>
                <a:gd name="connsiteY10" fmla="*/ 133602 h 134822"/>
                <a:gd name="connsiteX11" fmla="*/ 6998 w 288584"/>
                <a:gd name="connsiteY11" fmla="*/ 133602 h 134822"/>
                <a:gd name="connsiteX12" fmla="*/ 46519 w 288584"/>
                <a:gd name="connsiteY12" fmla="*/ 112445 h 134822"/>
                <a:gd name="connsiteX13" fmla="*/ 87686 w 288584"/>
                <a:gd name="connsiteY13" fmla="*/ 92915 h 134822"/>
                <a:gd name="connsiteX14" fmla="*/ 110740 w 288584"/>
                <a:gd name="connsiteY14" fmla="*/ 79895 h 134822"/>
                <a:gd name="connsiteX15" fmla="*/ 135441 w 288584"/>
                <a:gd name="connsiteY15" fmla="*/ 71756 h 134822"/>
                <a:gd name="connsiteX16" fmla="*/ 183195 w 288584"/>
                <a:gd name="connsiteY16" fmla="*/ 48972 h 134822"/>
                <a:gd name="connsiteX17" fmla="*/ 204602 w 288584"/>
                <a:gd name="connsiteY17" fmla="*/ 39207 h 134822"/>
                <a:gd name="connsiteX18" fmla="*/ 226009 w 288584"/>
                <a:gd name="connsiteY18" fmla="*/ 34325 h 134822"/>
                <a:gd name="connsiteX19" fmla="*/ 267176 w 288584"/>
                <a:gd name="connsiteY19" fmla="*/ 16422 h 134822"/>
                <a:gd name="connsiteX20" fmla="*/ 288584 w 288584"/>
                <a:gd name="connsiteY20" fmla="*/ 3402 h 134822"/>
                <a:gd name="connsiteX21" fmla="*/ 281380 w 288584"/>
                <a:gd name="connsiteY21" fmla="*/ 147 h 13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8584" h="134822">
                  <a:moveTo>
                    <a:pt x="281380" y="147"/>
                  </a:moveTo>
                  <a:cubicBezTo>
                    <a:pt x="277057" y="-260"/>
                    <a:pt x="271294" y="147"/>
                    <a:pt x="265530" y="1774"/>
                  </a:cubicBezTo>
                  <a:cubicBezTo>
                    <a:pt x="244123" y="8284"/>
                    <a:pt x="247417" y="6657"/>
                    <a:pt x="221069" y="14795"/>
                  </a:cubicBezTo>
                  <a:cubicBezTo>
                    <a:pt x="214483" y="16422"/>
                    <a:pt x="206249" y="18049"/>
                    <a:pt x="199663" y="21305"/>
                  </a:cubicBezTo>
                  <a:cubicBezTo>
                    <a:pt x="193075" y="24559"/>
                    <a:pt x="184841" y="29442"/>
                    <a:pt x="178255" y="32697"/>
                  </a:cubicBezTo>
                  <a:cubicBezTo>
                    <a:pt x="161788" y="39207"/>
                    <a:pt x="143674" y="44089"/>
                    <a:pt x="127208" y="52227"/>
                  </a:cubicBezTo>
                  <a:cubicBezTo>
                    <a:pt x="118974" y="55482"/>
                    <a:pt x="112387" y="61992"/>
                    <a:pt x="104154" y="66875"/>
                  </a:cubicBezTo>
                  <a:cubicBezTo>
                    <a:pt x="95920" y="71756"/>
                    <a:pt x="87686" y="75012"/>
                    <a:pt x="81100" y="78266"/>
                  </a:cubicBezTo>
                  <a:cubicBezTo>
                    <a:pt x="66279" y="86405"/>
                    <a:pt x="51459" y="94542"/>
                    <a:pt x="39932" y="101052"/>
                  </a:cubicBezTo>
                  <a:cubicBezTo>
                    <a:pt x="16879" y="115699"/>
                    <a:pt x="20171" y="114072"/>
                    <a:pt x="2059" y="127092"/>
                  </a:cubicBezTo>
                  <a:cubicBezTo>
                    <a:pt x="-1235" y="128719"/>
                    <a:pt x="412" y="131974"/>
                    <a:pt x="412" y="133602"/>
                  </a:cubicBezTo>
                  <a:cubicBezTo>
                    <a:pt x="412" y="135229"/>
                    <a:pt x="2059" y="135229"/>
                    <a:pt x="6998" y="133602"/>
                  </a:cubicBezTo>
                  <a:cubicBezTo>
                    <a:pt x="26759" y="123836"/>
                    <a:pt x="23466" y="123836"/>
                    <a:pt x="46519" y="112445"/>
                  </a:cubicBezTo>
                  <a:cubicBezTo>
                    <a:pt x="58047" y="105935"/>
                    <a:pt x="72866" y="101052"/>
                    <a:pt x="87686" y="92915"/>
                  </a:cubicBezTo>
                  <a:cubicBezTo>
                    <a:pt x="95920" y="89659"/>
                    <a:pt x="102506" y="84776"/>
                    <a:pt x="110740" y="79895"/>
                  </a:cubicBezTo>
                  <a:cubicBezTo>
                    <a:pt x="118974" y="76639"/>
                    <a:pt x="127208" y="75012"/>
                    <a:pt x="135441" y="71756"/>
                  </a:cubicBezTo>
                  <a:cubicBezTo>
                    <a:pt x="151908" y="63619"/>
                    <a:pt x="168375" y="55482"/>
                    <a:pt x="183195" y="48972"/>
                  </a:cubicBezTo>
                  <a:cubicBezTo>
                    <a:pt x="191429" y="45717"/>
                    <a:pt x="198015" y="42462"/>
                    <a:pt x="204602" y="39207"/>
                  </a:cubicBezTo>
                  <a:cubicBezTo>
                    <a:pt x="211189" y="35952"/>
                    <a:pt x="219422" y="35952"/>
                    <a:pt x="226009" y="34325"/>
                  </a:cubicBezTo>
                  <a:cubicBezTo>
                    <a:pt x="250710" y="24559"/>
                    <a:pt x="245769" y="24559"/>
                    <a:pt x="267176" y="16422"/>
                  </a:cubicBezTo>
                  <a:cubicBezTo>
                    <a:pt x="278703" y="11539"/>
                    <a:pt x="288584" y="6657"/>
                    <a:pt x="288584" y="3402"/>
                  </a:cubicBezTo>
                  <a:cubicBezTo>
                    <a:pt x="288584" y="1775"/>
                    <a:pt x="285702" y="554"/>
                    <a:pt x="281380" y="147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2" name="任意多边形: 形状 61"/>
            <p:cNvSpPr/>
            <p:nvPr/>
          </p:nvSpPr>
          <p:spPr>
            <a:xfrm flipH="1">
              <a:off x="9901962" y="713177"/>
              <a:ext cx="1403803" cy="623830"/>
            </a:xfrm>
            <a:custGeom>
              <a:avLst/>
              <a:gdLst>
                <a:gd name="connsiteX0" fmla="*/ 2141 w 1403803"/>
                <a:gd name="connsiteY0" fmla="*/ 1485 h 623830"/>
                <a:gd name="connsiteX1" fmla="*/ 15314 w 1403803"/>
                <a:gd name="connsiteY1" fmla="*/ 30780 h 623830"/>
                <a:gd name="connsiteX2" fmla="*/ 72949 w 1403803"/>
                <a:gd name="connsiteY2" fmla="*/ 126803 h 623830"/>
                <a:gd name="connsiteX3" fmla="*/ 148698 w 1403803"/>
                <a:gd name="connsiteY3" fmla="*/ 234218 h 623830"/>
                <a:gd name="connsiteX4" fmla="*/ 217858 w 1403803"/>
                <a:gd name="connsiteY4" fmla="*/ 328613 h 623830"/>
                <a:gd name="connsiteX5" fmla="*/ 303487 w 1403803"/>
                <a:gd name="connsiteY5" fmla="*/ 427890 h 623830"/>
                <a:gd name="connsiteX6" fmla="*/ 415463 w 1403803"/>
                <a:gd name="connsiteY6" fmla="*/ 519030 h 623830"/>
                <a:gd name="connsiteX7" fmla="*/ 545552 w 1403803"/>
                <a:gd name="connsiteY7" fmla="*/ 587384 h 623830"/>
                <a:gd name="connsiteX8" fmla="*/ 692107 w 1403803"/>
                <a:gd name="connsiteY8" fmla="*/ 619934 h 623830"/>
                <a:gd name="connsiteX9" fmla="*/ 837017 w 1403803"/>
                <a:gd name="connsiteY9" fmla="*/ 621563 h 623830"/>
                <a:gd name="connsiteX10" fmla="*/ 967106 w 1403803"/>
                <a:gd name="connsiteY10" fmla="*/ 602033 h 623830"/>
                <a:gd name="connsiteX11" fmla="*/ 1084022 w 1403803"/>
                <a:gd name="connsiteY11" fmla="*/ 571110 h 623830"/>
                <a:gd name="connsiteX12" fmla="*/ 1205877 w 1403803"/>
                <a:gd name="connsiteY12" fmla="*/ 522285 h 623830"/>
                <a:gd name="connsiteX13" fmla="*/ 1306327 w 1403803"/>
                <a:gd name="connsiteY13" fmla="*/ 473459 h 623830"/>
                <a:gd name="connsiteX14" fmla="*/ 1403482 w 1403803"/>
                <a:gd name="connsiteY14" fmla="*/ 418125 h 623830"/>
                <a:gd name="connsiteX15" fmla="*/ 1299739 w 1403803"/>
                <a:gd name="connsiteY15" fmla="*/ 463695 h 623830"/>
                <a:gd name="connsiteX16" fmla="*/ 1197645 w 1403803"/>
                <a:gd name="connsiteY16" fmla="*/ 510892 h 623830"/>
                <a:gd name="connsiteX17" fmla="*/ 1075788 w 1403803"/>
                <a:gd name="connsiteY17" fmla="*/ 558090 h 623830"/>
                <a:gd name="connsiteX18" fmla="*/ 962166 w 1403803"/>
                <a:gd name="connsiteY18" fmla="*/ 587384 h 623830"/>
                <a:gd name="connsiteX19" fmla="*/ 832077 w 1403803"/>
                <a:gd name="connsiteY19" fmla="*/ 608543 h 623830"/>
                <a:gd name="connsiteX20" fmla="*/ 550491 w 1403803"/>
                <a:gd name="connsiteY20" fmla="*/ 571110 h 623830"/>
                <a:gd name="connsiteX21" fmla="*/ 422050 w 1403803"/>
                <a:gd name="connsiteY21" fmla="*/ 509265 h 623830"/>
                <a:gd name="connsiteX22" fmla="*/ 313367 w 1403803"/>
                <a:gd name="connsiteY22" fmla="*/ 419752 h 623830"/>
                <a:gd name="connsiteX23" fmla="*/ 153637 w 1403803"/>
                <a:gd name="connsiteY23" fmla="*/ 226079 h 623830"/>
                <a:gd name="connsiteX24" fmla="*/ 77890 w 1403803"/>
                <a:gd name="connsiteY24" fmla="*/ 118664 h 623830"/>
                <a:gd name="connsiteX25" fmla="*/ 18609 w 1403803"/>
                <a:gd name="connsiteY25" fmla="*/ 24269 h 623830"/>
                <a:gd name="connsiteX26" fmla="*/ 2141 w 1403803"/>
                <a:gd name="connsiteY26" fmla="*/ 1485 h 62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03803" h="623830">
                  <a:moveTo>
                    <a:pt x="2141" y="1485"/>
                  </a:moveTo>
                  <a:cubicBezTo>
                    <a:pt x="-2799" y="-3398"/>
                    <a:pt x="494" y="3112"/>
                    <a:pt x="15314" y="30780"/>
                  </a:cubicBezTo>
                  <a:cubicBezTo>
                    <a:pt x="44956" y="84487"/>
                    <a:pt x="58129" y="104017"/>
                    <a:pt x="72949" y="126803"/>
                  </a:cubicBezTo>
                  <a:cubicBezTo>
                    <a:pt x="87770" y="149587"/>
                    <a:pt x="105883" y="175627"/>
                    <a:pt x="148698" y="234218"/>
                  </a:cubicBezTo>
                  <a:cubicBezTo>
                    <a:pt x="170104" y="263512"/>
                    <a:pt x="193158" y="294435"/>
                    <a:pt x="217858" y="328613"/>
                  </a:cubicBezTo>
                  <a:cubicBezTo>
                    <a:pt x="242560" y="361163"/>
                    <a:pt x="270553" y="395340"/>
                    <a:pt x="303487" y="427890"/>
                  </a:cubicBezTo>
                  <a:cubicBezTo>
                    <a:pt x="336420" y="460439"/>
                    <a:pt x="374296" y="491362"/>
                    <a:pt x="415463" y="519030"/>
                  </a:cubicBezTo>
                  <a:cubicBezTo>
                    <a:pt x="456631" y="546697"/>
                    <a:pt x="497798" y="571110"/>
                    <a:pt x="545552" y="587384"/>
                  </a:cubicBezTo>
                  <a:cubicBezTo>
                    <a:pt x="593306" y="603660"/>
                    <a:pt x="642707" y="615053"/>
                    <a:pt x="692107" y="619934"/>
                  </a:cubicBezTo>
                  <a:cubicBezTo>
                    <a:pt x="741508" y="624817"/>
                    <a:pt x="790909" y="624817"/>
                    <a:pt x="837017" y="621563"/>
                  </a:cubicBezTo>
                  <a:cubicBezTo>
                    <a:pt x="883125" y="618307"/>
                    <a:pt x="925939" y="611797"/>
                    <a:pt x="967106" y="602033"/>
                  </a:cubicBezTo>
                  <a:cubicBezTo>
                    <a:pt x="1008274" y="592267"/>
                    <a:pt x="1049441" y="584130"/>
                    <a:pt x="1084022" y="571110"/>
                  </a:cubicBezTo>
                  <a:cubicBezTo>
                    <a:pt x="1154830" y="546697"/>
                    <a:pt x="1181177" y="533677"/>
                    <a:pt x="1205877" y="522285"/>
                  </a:cubicBezTo>
                  <a:cubicBezTo>
                    <a:pt x="1230578" y="510892"/>
                    <a:pt x="1251985" y="501128"/>
                    <a:pt x="1306327" y="473459"/>
                  </a:cubicBezTo>
                  <a:cubicBezTo>
                    <a:pt x="1349140" y="452302"/>
                    <a:pt x="1398541" y="423007"/>
                    <a:pt x="1403482" y="418125"/>
                  </a:cubicBezTo>
                  <a:cubicBezTo>
                    <a:pt x="1408421" y="411615"/>
                    <a:pt x="1355727" y="436027"/>
                    <a:pt x="1299739" y="463695"/>
                  </a:cubicBezTo>
                  <a:cubicBezTo>
                    <a:pt x="1245399" y="489735"/>
                    <a:pt x="1222345" y="499500"/>
                    <a:pt x="1197645" y="510892"/>
                  </a:cubicBezTo>
                  <a:cubicBezTo>
                    <a:pt x="1172943" y="520658"/>
                    <a:pt x="1144949" y="533677"/>
                    <a:pt x="1075788" y="558090"/>
                  </a:cubicBezTo>
                  <a:cubicBezTo>
                    <a:pt x="1041207" y="569483"/>
                    <a:pt x="1003333" y="579247"/>
                    <a:pt x="962166" y="587384"/>
                  </a:cubicBezTo>
                  <a:cubicBezTo>
                    <a:pt x="920998" y="595523"/>
                    <a:pt x="878185" y="605287"/>
                    <a:pt x="832077" y="608543"/>
                  </a:cubicBezTo>
                  <a:cubicBezTo>
                    <a:pt x="741508" y="615053"/>
                    <a:pt x="641060" y="603660"/>
                    <a:pt x="550491" y="571110"/>
                  </a:cubicBezTo>
                  <a:cubicBezTo>
                    <a:pt x="506031" y="554835"/>
                    <a:pt x="461570" y="535305"/>
                    <a:pt x="422050" y="509265"/>
                  </a:cubicBezTo>
                  <a:cubicBezTo>
                    <a:pt x="382528" y="483225"/>
                    <a:pt x="346301" y="452302"/>
                    <a:pt x="313367" y="419752"/>
                  </a:cubicBezTo>
                  <a:cubicBezTo>
                    <a:pt x="247499" y="356280"/>
                    <a:pt x="198098" y="284670"/>
                    <a:pt x="153637" y="226079"/>
                  </a:cubicBezTo>
                  <a:cubicBezTo>
                    <a:pt x="110823" y="167490"/>
                    <a:pt x="92710" y="141450"/>
                    <a:pt x="77890" y="118664"/>
                  </a:cubicBezTo>
                  <a:cubicBezTo>
                    <a:pt x="63070" y="95880"/>
                    <a:pt x="48249" y="76350"/>
                    <a:pt x="18609" y="24269"/>
                  </a:cubicBezTo>
                  <a:cubicBezTo>
                    <a:pt x="7082" y="4739"/>
                    <a:pt x="5435" y="4739"/>
                    <a:pt x="2141" y="1485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3" name="任意多边形: 形状 62"/>
            <p:cNvSpPr/>
            <p:nvPr/>
          </p:nvSpPr>
          <p:spPr>
            <a:xfrm flipH="1">
              <a:off x="10387880" y="1380310"/>
              <a:ext cx="265916" cy="21157"/>
            </a:xfrm>
            <a:custGeom>
              <a:avLst/>
              <a:gdLst>
                <a:gd name="connsiteX0" fmla="*/ 43432 w 265916"/>
                <a:gd name="connsiteY0" fmla="*/ 0 h 21157"/>
                <a:gd name="connsiteX1" fmla="*/ 5557 w 265916"/>
                <a:gd name="connsiteY1" fmla="*/ 1627 h 21157"/>
                <a:gd name="connsiteX2" fmla="*/ 618 w 265916"/>
                <a:gd name="connsiteY2" fmla="*/ 4883 h 21157"/>
                <a:gd name="connsiteX3" fmla="*/ 5557 w 265916"/>
                <a:gd name="connsiteY3" fmla="*/ 8137 h 21157"/>
                <a:gd name="connsiteX4" fmla="*/ 43432 w 265916"/>
                <a:gd name="connsiteY4" fmla="*/ 9765 h 21157"/>
                <a:gd name="connsiteX5" fmla="*/ 81305 w 265916"/>
                <a:gd name="connsiteY5" fmla="*/ 14647 h 21157"/>
                <a:gd name="connsiteX6" fmla="*/ 102713 w 265916"/>
                <a:gd name="connsiteY6" fmla="*/ 14647 h 21157"/>
                <a:gd name="connsiteX7" fmla="*/ 125767 w 265916"/>
                <a:gd name="connsiteY7" fmla="*/ 17903 h 21157"/>
                <a:gd name="connsiteX8" fmla="*/ 170227 w 265916"/>
                <a:gd name="connsiteY8" fmla="*/ 17903 h 21157"/>
                <a:gd name="connsiteX9" fmla="*/ 189988 w 265916"/>
                <a:gd name="connsiteY9" fmla="*/ 17903 h 21157"/>
                <a:gd name="connsiteX10" fmla="*/ 208102 w 265916"/>
                <a:gd name="connsiteY10" fmla="*/ 21157 h 21157"/>
                <a:gd name="connsiteX11" fmla="*/ 245975 w 265916"/>
                <a:gd name="connsiteY11" fmla="*/ 17903 h 21157"/>
                <a:gd name="connsiteX12" fmla="*/ 265736 w 265916"/>
                <a:gd name="connsiteY12" fmla="*/ 16274 h 21157"/>
                <a:gd name="connsiteX13" fmla="*/ 247622 w 265916"/>
                <a:gd name="connsiteY13" fmla="*/ 8137 h 21157"/>
                <a:gd name="connsiteX14" fmla="*/ 209748 w 265916"/>
                <a:gd name="connsiteY14" fmla="*/ 4883 h 21157"/>
                <a:gd name="connsiteX15" fmla="*/ 191635 w 265916"/>
                <a:gd name="connsiteY15" fmla="*/ 3255 h 21157"/>
                <a:gd name="connsiteX16" fmla="*/ 171874 w 265916"/>
                <a:gd name="connsiteY16" fmla="*/ 4883 h 21157"/>
                <a:gd name="connsiteX17" fmla="*/ 127413 w 265916"/>
                <a:gd name="connsiteY17" fmla="*/ 1627 h 21157"/>
                <a:gd name="connsiteX18" fmla="*/ 104359 w 265916"/>
                <a:gd name="connsiteY18" fmla="*/ 3255 h 21157"/>
                <a:gd name="connsiteX19" fmla="*/ 82953 w 265916"/>
                <a:gd name="connsiteY19" fmla="*/ 1627 h 21157"/>
                <a:gd name="connsiteX20" fmla="*/ 43432 w 265916"/>
                <a:gd name="connsiteY20" fmla="*/ 0 h 2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5916" h="21157">
                  <a:moveTo>
                    <a:pt x="43432" y="0"/>
                  </a:moveTo>
                  <a:cubicBezTo>
                    <a:pt x="20378" y="0"/>
                    <a:pt x="23672" y="0"/>
                    <a:pt x="5557" y="1627"/>
                  </a:cubicBezTo>
                  <a:cubicBezTo>
                    <a:pt x="2265" y="1627"/>
                    <a:pt x="2265" y="3255"/>
                    <a:pt x="618" y="4883"/>
                  </a:cubicBezTo>
                  <a:cubicBezTo>
                    <a:pt x="-1030" y="6510"/>
                    <a:pt x="618" y="8137"/>
                    <a:pt x="5557" y="8137"/>
                  </a:cubicBezTo>
                  <a:cubicBezTo>
                    <a:pt x="23672" y="9765"/>
                    <a:pt x="20378" y="8137"/>
                    <a:pt x="43432" y="9765"/>
                  </a:cubicBezTo>
                  <a:cubicBezTo>
                    <a:pt x="54958" y="11393"/>
                    <a:pt x="68132" y="13020"/>
                    <a:pt x="81305" y="14647"/>
                  </a:cubicBezTo>
                  <a:cubicBezTo>
                    <a:pt x="87892" y="14647"/>
                    <a:pt x="96126" y="14647"/>
                    <a:pt x="102713" y="14647"/>
                  </a:cubicBezTo>
                  <a:cubicBezTo>
                    <a:pt x="110947" y="14647"/>
                    <a:pt x="117534" y="17903"/>
                    <a:pt x="125767" y="17903"/>
                  </a:cubicBezTo>
                  <a:cubicBezTo>
                    <a:pt x="140586" y="17903"/>
                    <a:pt x="157054" y="16274"/>
                    <a:pt x="170227" y="17903"/>
                  </a:cubicBezTo>
                  <a:cubicBezTo>
                    <a:pt x="176815" y="17903"/>
                    <a:pt x="183401" y="17903"/>
                    <a:pt x="189988" y="17903"/>
                  </a:cubicBezTo>
                  <a:cubicBezTo>
                    <a:pt x="196574" y="17903"/>
                    <a:pt x="203162" y="21157"/>
                    <a:pt x="208102" y="21157"/>
                  </a:cubicBezTo>
                  <a:cubicBezTo>
                    <a:pt x="231155" y="21157"/>
                    <a:pt x="226216" y="19530"/>
                    <a:pt x="245975" y="17903"/>
                  </a:cubicBezTo>
                  <a:cubicBezTo>
                    <a:pt x="255856" y="21157"/>
                    <a:pt x="265736" y="19530"/>
                    <a:pt x="265736" y="16274"/>
                  </a:cubicBezTo>
                  <a:cubicBezTo>
                    <a:pt x="267383" y="13020"/>
                    <a:pt x="257502" y="8137"/>
                    <a:pt x="247622" y="8137"/>
                  </a:cubicBezTo>
                  <a:cubicBezTo>
                    <a:pt x="229509" y="6510"/>
                    <a:pt x="232802" y="6510"/>
                    <a:pt x="209748" y="4883"/>
                  </a:cubicBezTo>
                  <a:cubicBezTo>
                    <a:pt x="204808" y="4883"/>
                    <a:pt x="198221" y="3255"/>
                    <a:pt x="191635" y="3255"/>
                  </a:cubicBezTo>
                  <a:cubicBezTo>
                    <a:pt x="185048" y="3255"/>
                    <a:pt x="178461" y="4883"/>
                    <a:pt x="171874" y="4883"/>
                  </a:cubicBezTo>
                  <a:cubicBezTo>
                    <a:pt x="157054" y="4883"/>
                    <a:pt x="142234" y="1627"/>
                    <a:pt x="127413" y="1627"/>
                  </a:cubicBezTo>
                  <a:cubicBezTo>
                    <a:pt x="119180" y="1627"/>
                    <a:pt x="112593" y="3255"/>
                    <a:pt x="104359" y="3255"/>
                  </a:cubicBezTo>
                  <a:cubicBezTo>
                    <a:pt x="96126" y="3255"/>
                    <a:pt x="89539" y="1627"/>
                    <a:pt x="82953" y="1627"/>
                  </a:cubicBezTo>
                  <a:cubicBezTo>
                    <a:pt x="68132" y="1627"/>
                    <a:pt x="54958" y="0"/>
                    <a:pt x="43432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" name="任意多边形: 形状 63"/>
            <p:cNvSpPr/>
            <p:nvPr/>
          </p:nvSpPr>
          <p:spPr>
            <a:xfrm flipH="1">
              <a:off x="10968145" y="323763"/>
              <a:ext cx="874342" cy="981872"/>
            </a:xfrm>
            <a:custGeom>
              <a:avLst/>
              <a:gdLst>
                <a:gd name="connsiteX0" fmla="*/ 2039 w 874342"/>
                <a:gd name="connsiteY0" fmla="*/ 299 h 981872"/>
                <a:gd name="connsiteX1" fmla="*/ 20154 w 874342"/>
                <a:gd name="connsiteY1" fmla="*/ 18202 h 981872"/>
                <a:gd name="connsiteX2" fmla="*/ 87668 w 874342"/>
                <a:gd name="connsiteY2" fmla="*/ 73537 h 981872"/>
                <a:gd name="connsiteX3" fmla="*/ 165063 w 874342"/>
                <a:gd name="connsiteY3" fmla="*/ 140264 h 981872"/>
                <a:gd name="connsiteX4" fmla="*/ 301738 w 874342"/>
                <a:gd name="connsiteY4" fmla="*/ 273719 h 981872"/>
                <a:gd name="connsiteX5" fmla="*/ 377487 w 874342"/>
                <a:gd name="connsiteY5" fmla="*/ 351839 h 981872"/>
                <a:gd name="connsiteX6" fmla="*/ 413713 w 874342"/>
                <a:gd name="connsiteY6" fmla="*/ 394154 h 981872"/>
                <a:gd name="connsiteX7" fmla="*/ 449942 w 874342"/>
                <a:gd name="connsiteY7" fmla="*/ 436470 h 981872"/>
                <a:gd name="connsiteX8" fmla="*/ 593205 w 874342"/>
                <a:gd name="connsiteY8" fmla="*/ 607357 h 981872"/>
                <a:gd name="connsiteX9" fmla="*/ 654132 w 874342"/>
                <a:gd name="connsiteY9" fmla="*/ 685477 h 981872"/>
                <a:gd name="connsiteX10" fmla="*/ 706826 w 874342"/>
                <a:gd name="connsiteY10" fmla="*/ 760342 h 981872"/>
                <a:gd name="connsiteX11" fmla="*/ 817155 w 874342"/>
                <a:gd name="connsiteY11" fmla="*/ 910073 h 981872"/>
                <a:gd name="connsiteX12" fmla="*/ 873143 w 874342"/>
                <a:gd name="connsiteY12" fmla="*/ 981682 h 981872"/>
                <a:gd name="connsiteX13" fmla="*/ 830328 w 874342"/>
                <a:gd name="connsiteY13" fmla="*/ 905190 h 981872"/>
                <a:gd name="connsiteX14" fmla="*/ 723293 w 874342"/>
                <a:gd name="connsiteY14" fmla="*/ 750577 h 981872"/>
                <a:gd name="connsiteX15" fmla="*/ 670599 w 874342"/>
                <a:gd name="connsiteY15" fmla="*/ 675711 h 981872"/>
                <a:gd name="connsiteX16" fmla="*/ 606378 w 874342"/>
                <a:gd name="connsiteY16" fmla="*/ 595964 h 981872"/>
                <a:gd name="connsiteX17" fmla="*/ 466408 w 874342"/>
                <a:gd name="connsiteY17" fmla="*/ 423450 h 981872"/>
                <a:gd name="connsiteX18" fmla="*/ 428535 w 874342"/>
                <a:gd name="connsiteY18" fmla="*/ 382761 h 981872"/>
                <a:gd name="connsiteX19" fmla="*/ 389013 w 874342"/>
                <a:gd name="connsiteY19" fmla="*/ 342074 h 981872"/>
                <a:gd name="connsiteX20" fmla="*/ 313265 w 874342"/>
                <a:gd name="connsiteY20" fmla="*/ 262326 h 981872"/>
                <a:gd name="connsiteX21" fmla="*/ 170003 w 874342"/>
                <a:gd name="connsiteY21" fmla="*/ 128871 h 981872"/>
                <a:gd name="connsiteX22" fmla="*/ 90962 w 874342"/>
                <a:gd name="connsiteY22" fmla="*/ 63772 h 981872"/>
                <a:gd name="connsiteX23" fmla="*/ 21800 w 874342"/>
                <a:gd name="connsiteY23" fmla="*/ 10065 h 981872"/>
                <a:gd name="connsiteX24" fmla="*/ 2039 w 874342"/>
                <a:gd name="connsiteY24" fmla="*/ 299 h 981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74342" h="981872">
                  <a:moveTo>
                    <a:pt x="2039" y="299"/>
                  </a:moveTo>
                  <a:cubicBezTo>
                    <a:pt x="-2900" y="-1328"/>
                    <a:pt x="393" y="3555"/>
                    <a:pt x="20154" y="18202"/>
                  </a:cubicBezTo>
                  <a:cubicBezTo>
                    <a:pt x="56381" y="47496"/>
                    <a:pt x="71201" y="58889"/>
                    <a:pt x="87668" y="73537"/>
                  </a:cubicBezTo>
                  <a:cubicBezTo>
                    <a:pt x="104135" y="86557"/>
                    <a:pt x="122248" y="102832"/>
                    <a:pt x="165063" y="140264"/>
                  </a:cubicBezTo>
                  <a:cubicBezTo>
                    <a:pt x="207876" y="177697"/>
                    <a:pt x="250691" y="223267"/>
                    <a:pt x="301738" y="273719"/>
                  </a:cubicBezTo>
                  <a:cubicBezTo>
                    <a:pt x="326439" y="299759"/>
                    <a:pt x="352787" y="325799"/>
                    <a:pt x="377487" y="351839"/>
                  </a:cubicBezTo>
                  <a:cubicBezTo>
                    <a:pt x="390661" y="364859"/>
                    <a:pt x="402187" y="379507"/>
                    <a:pt x="413713" y="394154"/>
                  </a:cubicBezTo>
                  <a:cubicBezTo>
                    <a:pt x="425240" y="408801"/>
                    <a:pt x="436767" y="423450"/>
                    <a:pt x="449942" y="436470"/>
                  </a:cubicBezTo>
                  <a:cubicBezTo>
                    <a:pt x="499343" y="493432"/>
                    <a:pt x="550390" y="552022"/>
                    <a:pt x="593205" y="607357"/>
                  </a:cubicBezTo>
                  <a:cubicBezTo>
                    <a:pt x="614611" y="635024"/>
                    <a:pt x="634372" y="661064"/>
                    <a:pt x="654132" y="685477"/>
                  </a:cubicBezTo>
                  <a:cubicBezTo>
                    <a:pt x="673892" y="711517"/>
                    <a:pt x="690359" y="737557"/>
                    <a:pt x="706826" y="760342"/>
                  </a:cubicBezTo>
                  <a:cubicBezTo>
                    <a:pt x="772695" y="851482"/>
                    <a:pt x="762814" y="833579"/>
                    <a:pt x="817155" y="910073"/>
                  </a:cubicBezTo>
                  <a:cubicBezTo>
                    <a:pt x="843503" y="944250"/>
                    <a:pt x="868203" y="978427"/>
                    <a:pt x="873143" y="981682"/>
                  </a:cubicBezTo>
                  <a:cubicBezTo>
                    <a:pt x="879730" y="984937"/>
                    <a:pt x="858323" y="945877"/>
                    <a:pt x="830328" y="905190"/>
                  </a:cubicBezTo>
                  <a:cubicBezTo>
                    <a:pt x="777634" y="827069"/>
                    <a:pt x="789161" y="843345"/>
                    <a:pt x="723293" y="750577"/>
                  </a:cubicBezTo>
                  <a:cubicBezTo>
                    <a:pt x="706826" y="727792"/>
                    <a:pt x="690359" y="701752"/>
                    <a:pt x="670599" y="675711"/>
                  </a:cubicBezTo>
                  <a:cubicBezTo>
                    <a:pt x="650838" y="649672"/>
                    <a:pt x="627784" y="623632"/>
                    <a:pt x="606378" y="595964"/>
                  </a:cubicBezTo>
                  <a:cubicBezTo>
                    <a:pt x="563563" y="540629"/>
                    <a:pt x="515809" y="480412"/>
                    <a:pt x="466408" y="423450"/>
                  </a:cubicBezTo>
                  <a:cubicBezTo>
                    <a:pt x="453235" y="408801"/>
                    <a:pt x="441708" y="395781"/>
                    <a:pt x="428535" y="382761"/>
                  </a:cubicBezTo>
                  <a:cubicBezTo>
                    <a:pt x="415361" y="369742"/>
                    <a:pt x="402187" y="356722"/>
                    <a:pt x="389013" y="342074"/>
                  </a:cubicBezTo>
                  <a:cubicBezTo>
                    <a:pt x="364313" y="314406"/>
                    <a:pt x="337966" y="288366"/>
                    <a:pt x="313265" y="262326"/>
                  </a:cubicBezTo>
                  <a:cubicBezTo>
                    <a:pt x="262218" y="211874"/>
                    <a:pt x="214464" y="164677"/>
                    <a:pt x="170003" y="128871"/>
                  </a:cubicBezTo>
                  <a:cubicBezTo>
                    <a:pt x="127189" y="91439"/>
                    <a:pt x="107428" y="76792"/>
                    <a:pt x="90962" y="63772"/>
                  </a:cubicBezTo>
                  <a:cubicBezTo>
                    <a:pt x="74494" y="50752"/>
                    <a:pt x="59674" y="39359"/>
                    <a:pt x="21800" y="10065"/>
                  </a:cubicBezTo>
                  <a:cubicBezTo>
                    <a:pt x="8627" y="299"/>
                    <a:pt x="6979" y="299"/>
                    <a:pt x="2039" y="299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" name="任意多边形: 形状 64"/>
            <p:cNvSpPr/>
            <p:nvPr/>
          </p:nvSpPr>
          <p:spPr>
            <a:xfrm flipH="1">
              <a:off x="11639092" y="496398"/>
              <a:ext cx="242850" cy="287882"/>
            </a:xfrm>
            <a:custGeom>
              <a:avLst/>
              <a:gdLst>
                <a:gd name="connsiteX0" fmla="*/ 125476 w 242850"/>
                <a:gd name="connsiteY0" fmla="*/ 181 h 287882"/>
                <a:gd name="connsiteX1" fmla="*/ 122183 w 242850"/>
                <a:gd name="connsiteY1" fmla="*/ 181 h 287882"/>
                <a:gd name="connsiteX2" fmla="*/ 130416 w 242850"/>
                <a:gd name="connsiteY2" fmla="*/ 11573 h 287882"/>
                <a:gd name="connsiteX3" fmla="*/ 166644 w 242850"/>
                <a:gd name="connsiteY3" fmla="*/ 44123 h 287882"/>
                <a:gd name="connsiteX4" fmla="*/ 202871 w 242850"/>
                <a:gd name="connsiteY4" fmla="*/ 86439 h 287882"/>
                <a:gd name="connsiteX5" fmla="*/ 227571 w 242850"/>
                <a:gd name="connsiteY5" fmla="*/ 182461 h 287882"/>
                <a:gd name="connsiteX6" fmla="*/ 209457 w 242850"/>
                <a:gd name="connsiteY6" fmla="*/ 234542 h 287882"/>
                <a:gd name="connsiteX7" fmla="*/ 161704 w 242850"/>
                <a:gd name="connsiteY7" fmla="*/ 262209 h 287882"/>
                <a:gd name="connsiteX8" fmla="*/ 56315 w 242850"/>
                <a:gd name="connsiteY8" fmla="*/ 234542 h 287882"/>
                <a:gd name="connsiteX9" fmla="*/ 28321 w 242850"/>
                <a:gd name="connsiteY9" fmla="*/ 190599 h 287882"/>
                <a:gd name="connsiteX10" fmla="*/ 20088 w 242850"/>
                <a:gd name="connsiteY10" fmla="*/ 143401 h 287882"/>
                <a:gd name="connsiteX11" fmla="*/ 25027 w 242850"/>
                <a:gd name="connsiteY11" fmla="*/ 91321 h 287882"/>
                <a:gd name="connsiteX12" fmla="*/ 41495 w 242850"/>
                <a:gd name="connsiteY12" fmla="*/ 49006 h 287882"/>
                <a:gd name="connsiteX13" fmla="*/ 67842 w 242850"/>
                <a:gd name="connsiteY13" fmla="*/ 16456 h 287882"/>
                <a:gd name="connsiteX14" fmla="*/ 28321 w 242850"/>
                <a:gd name="connsiteY14" fmla="*/ 47379 h 287882"/>
                <a:gd name="connsiteX15" fmla="*/ 6914 w 242850"/>
                <a:gd name="connsiteY15" fmla="*/ 91321 h 287882"/>
                <a:gd name="connsiteX16" fmla="*/ 327 w 242850"/>
                <a:gd name="connsiteY16" fmla="*/ 148284 h 287882"/>
                <a:gd name="connsiteX17" fmla="*/ 10207 w 242850"/>
                <a:gd name="connsiteY17" fmla="*/ 200364 h 287882"/>
                <a:gd name="connsiteX18" fmla="*/ 44788 w 242850"/>
                <a:gd name="connsiteY18" fmla="*/ 249189 h 287882"/>
                <a:gd name="connsiteX19" fmla="*/ 166644 w 242850"/>
                <a:gd name="connsiteY19" fmla="*/ 283366 h 287882"/>
                <a:gd name="connsiteX20" fmla="*/ 220984 w 242850"/>
                <a:gd name="connsiteY20" fmla="*/ 244306 h 287882"/>
                <a:gd name="connsiteX21" fmla="*/ 242391 w 242850"/>
                <a:gd name="connsiteY21" fmla="*/ 184089 h 287882"/>
                <a:gd name="connsiteX22" fmla="*/ 211105 w 242850"/>
                <a:gd name="connsiteY22" fmla="*/ 78301 h 287882"/>
                <a:gd name="connsiteX23" fmla="*/ 171583 w 242850"/>
                <a:gd name="connsiteY23" fmla="*/ 35986 h 287882"/>
                <a:gd name="connsiteX24" fmla="*/ 133709 w 242850"/>
                <a:gd name="connsiteY24" fmla="*/ 5063 h 287882"/>
                <a:gd name="connsiteX25" fmla="*/ 125476 w 242850"/>
                <a:gd name="connsiteY25" fmla="*/ 181 h 287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42850" h="287882">
                  <a:moveTo>
                    <a:pt x="125476" y="181"/>
                  </a:moveTo>
                  <a:cubicBezTo>
                    <a:pt x="123830" y="-226"/>
                    <a:pt x="123006" y="181"/>
                    <a:pt x="122183" y="181"/>
                  </a:cubicBezTo>
                  <a:cubicBezTo>
                    <a:pt x="118889" y="181"/>
                    <a:pt x="120536" y="1809"/>
                    <a:pt x="130416" y="11573"/>
                  </a:cubicBezTo>
                  <a:cubicBezTo>
                    <a:pt x="150177" y="27849"/>
                    <a:pt x="158410" y="35986"/>
                    <a:pt x="166644" y="44123"/>
                  </a:cubicBezTo>
                  <a:cubicBezTo>
                    <a:pt x="174877" y="52262"/>
                    <a:pt x="184757" y="60399"/>
                    <a:pt x="202871" y="86439"/>
                  </a:cubicBezTo>
                  <a:cubicBezTo>
                    <a:pt x="219337" y="112479"/>
                    <a:pt x="230864" y="145028"/>
                    <a:pt x="227571" y="182461"/>
                  </a:cubicBezTo>
                  <a:cubicBezTo>
                    <a:pt x="225925" y="200364"/>
                    <a:pt x="220984" y="219894"/>
                    <a:pt x="209457" y="234542"/>
                  </a:cubicBezTo>
                  <a:cubicBezTo>
                    <a:pt x="197930" y="249189"/>
                    <a:pt x="179817" y="257326"/>
                    <a:pt x="161704" y="262209"/>
                  </a:cubicBezTo>
                  <a:cubicBezTo>
                    <a:pt x="125477" y="271973"/>
                    <a:pt x="81016" y="262209"/>
                    <a:pt x="56315" y="234542"/>
                  </a:cubicBezTo>
                  <a:cubicBezTo>
                    <a:pt x="43142" y="221522"/>
                    <a:pt x="34908" y="206874"/>
                    <a:pt x="28321" y="190599"/>
                  </a:cubicBezTo>
                  <a:cubicBezTo>
                    <a:pt x="21734" y="174324"/>
                    <a:pt x="21734" y="158048"/>
                    <a:pt x="20088" y="143401"/>
                  </a:cubicBezTo>
                  <a:cubicBezTo>
                    <a:pt x="18441" y="114106"/>
                    <a:pt x="23381" y="102714"/>
                    <a:pt x="25027" y="91321"/>
                  </a:cubicBezTo>
                  <a:cubicBezTo>
                    <a:pt x="28321" y="81556"/>
                    <a:pt x="28321" y="70163"/>
                    <a:pt x="41495" y="49006"/>
                  </a:cubicBezTo>
                  <a:cubicBezTo>
                    <a:pt x="49728" y="35986"/>
                    <a:pt x="67842" y="21339"/>
                    <a:pt x="67842" y="16456"/>
                  </a:cubicBezTo>
                  <a:cubicBezTo>
                    <a:pt x="67842" y="11573"/>
                    <a:pt x="44788" y="22966"/>
                    <a:pt x="28321" y="47379"/>
                  </a:cubicBezTo>
                  <a:cubicBezTo>
                    <a:pt x="13500" y="70163"/>
                    <a:pt x="10207" y="79929"/>
                    <a:pt x="6914" y="91321"/>
                  </a:cubicBezTo>
                  <a:cubicBezTo>
                    <a:pt x="3620" y="102714"/>
                    <a:pt x="-1319" y="115734"/>
                    <a:pt x="327" y="148284"/>
                  </a:cubicBezTo>
                  <a:cubicBezTo>
                    <a:pt x="1974" y="164558"/>
                    <a:pt x="3620" y="182461"/>
                    <a:pt x="10207" y="200364"/>
                  </a:cubicBezTo>
                  <a:cubicBezTo>
                    <a:pt x="16795" y="218266"/>
                    <a:pt x="29968" y="234542"/>
                    <a:pt x="44788" y="249189"/>
                  </a:cubicBezTo>
                  <a:cubicBezTo>
                    <a:pt x="72782" y="280112"/>
                    <a:pt x="122183" y="296387"/>
                    <a:pt x="166644" y="283366"/>
                  </a:cubicBezTo>
                  <a:cubicBezTo>
                    <a:pt x="189697" y="276856"/>
                    <a:pt x="207811" y="262209"/>
                    <a:pt x="220984" y="244306"/>
                  </a:cubicBezTo>
                  <a:cubicBezTo>
                    <a:pt x="234159" y="226404"/>
                    <a:pt x="240745" y="205246"/>
                    <a:pt x="242391" y="184089"/>
                  </a:cubicBezTo>
                  <a:cubicBezTo>
                    <a:pt x="245686" y="143401"/>
                    <a:pt x="230864" y="104341"/>
                    <a:pt x="211105" y="78301"/>
                  </a:cubicBezTo>
                  <a:cubicBezTo>
                    <a:pt x="191344" y="52262"/>
                    <a:pt x="181464" y="44123"/>
                    <a:pt x="171583" y="35986"/>
                  </a:cubicBezTo>
                  <a:cubicBezTo>
                    <a:pt x="163351" y="27849"/>
                    <a:pt x="155117" y="21339"/>
                    <a:pt x="133709" y="5063"/>
                  </a:cubicBezTo>
                  <a:cubicBezTo>
                    <a:pt x="129593" y="1808"/>
                    <a:pt x="127123" y="588"/>
                    <a:pt x="125476" y="181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" name="任意多边形: 形状 65"/>
            <p:cNvSpPr/>
            <p:nvPr/>
          </p:nvSpPr>
          <p:spPr>
            <a:xfrm flipH="1">
              <a:off x="11758936" y="332201"/>
              <a:ext cx="69984" cy="180964"/>
            </a:xfrm>
            <a:custGeom>
              <a:avLst/>
              <a:gdLst>
                <a:gd name="connsiteX0" fmla="*/ 3293 w 69984"/>
                <a:gd name="connsiteY0" fmla="*/ 0 h 180964"/>
                <a:gd name="connsiteX1" fmla="*/ 0 w 69984"/>
                <a:gd name="connsiteY1" fmla="*/ 3255 h 180964"/>
                <a:gd name="connsiteX2" fmla="*/ 3293 w 69984"/>
                <a:gd name="connsiteY2" fmla="*/ 30923 h 180964"/>
                <a:gd name="connsiteX3" fmla="*/ 6586 w 69984"/>
                <a:gd name="connsiteY3" fmla="*/ 58590 h 180964"/>
                <a:gd name="connsiteX4" fmla="*/ 11527 w 69984"/>
                <a:gd name="connsiteY4" fmla="*/ 73238 h 180964"/>
                <a:gd name="connsiteX5" fmla="*/ 13173 w 69984"/>
                <a:gd name="connsiteY5" fmla="*/ 89512 h 180964"/>
                <a:gd name="connsiteX6" fmla="*/ 26347 w 69984"/>
                <a:gd name="connsiteY6" fmla="*/ 120435 h 180964"/>
                <a:gd name="connsiteX7" fmla="*/ 32934 w 69984"/>
                <a:gd name="connsiteY7" fmla="*/ 133455 h 180964"/>
                <a:gd name="connsiteX8" fmla="*/ 37874 w 69984"/>
                <a:gd name="connsiteY8" fmla="*/ 146475 h 180964"/>
                <a:gd name="connsiteX9" fmla="*/ 54340 w 69984"/>
                <a:gd name="connsiteY9" fmla="*/ 169260 h 180964"/>
                <a:gd name="connsiteX10" fmla="*/ 67514 w 69984"/>
                <a:gd name="connsiteY10" fmla="*/ 180652 h 180964"/>
                <a:gd name="connsiteX11" fmla="*/ 67514 w 69984"/>
                <a:gd name="connsiteY11" fmla="*/ 166005 h 180964"/>
                <a:gd name="connsiteX12" fmla="*/ 55987 w 69984"/>
                <a:gd name="connsiteY12" fmla="*/ 141592 h 180964"/>
                <a:gd name="connsiteX13" fmla="*/ 51047 w 69984"/>
                <a:gd name="connsiteY13" fmla="*/ 128572 h 180964"/>
                <a:gd name="connsiteX14" fmla="*/ 42813 w 69984"/>
                <a:gd name="connsiteY14" fmla="*/ 117180 h 180964"/>
                <a:gd name="connsiteX15" fmla="*/ 32934 w 69984"/>
                <a:gd name="connsiteY15" fmla="*/ 86258 h 180964"/>
                <a:gd name="connsiteX16" fmla="*/ 26347 w 69984"/>
                <a:gd name="connsiteY16" fmla="*/ 71610 h 180964"/>
                <a:gd name="connsiteX17" fmla="*/ 21407 w 69984"/>
                <a:gd name="connsiteY17" fmla="*/ 56963 h 180964"/>
                <a:gd name="connsiteX18" fmla="*/ 14820 w 69984"/>
                <a:gd name="connsiteY18" fmla="*/ 29295 h 180964"/>
                <a:gd name="connsiteX19" fmla="*/ 8234 w 69984"/>
                <a:gd name="connsiteY19" fmla="*/ 3255 h 180964"/>
                <a:gd name="connsiteX20" fmla="*/ 3293 w 69984"/>
                <a:gd name="connsiteY20" fmla="*/ 0 h 180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984" h="180964">
                  <a:moveTo>
                    <a:pt x="3293" y="0"/>
                  </a:moveTo>
                  <a:cubicBezTo>
                    <a:pt x="1646" y="0"/>
                    <a:pt x="0" y="0"/>
                    <a:pt x="0" y="3255"/>
                  </a:cubicBezTo>
                  <a:cubicBezTo>
                    <a:pt x="0" y="16275"/>
                    <a:pt x="1646" y="14647"/>
                    <a:pt x="3293" y="30923"/>
                  </a:cubicBezTo>
                  <a:cubicBezTo>
                    <a:pt x="4940" y="39060"/>
                    <a:pt x="3293" y="48825"/>
                    <a:pt x="6586" y="58590"/>
                  </a:cubicBezTo>
                  <a:cubicBezTo>
                    <a:pt x="8234" y="63473"/>
                    <a:pt x="9880" y="68355"/>
                    <a:pt x="11527" y="73238"/>
                  </a:cubicBezTo>
                  <a:cubicBezTo>
                    <a:pt x="13173" y="78120"/>
                    <a:pt x="11527" y="84630"/>
                    <a:pt x="13173" y="89512"/>
                  </a:cubicBezTo>
                  <a:cubicBezTo>
                    <a:pt x="16467" y="100905"/>
                    <a:pt x="23054" y="110671"/>
                    <a:pt x="26347" y="120435"/>
                  </a:cubicBezTo>
                  <a:cubicBezTo>
                    <a:pt x="27993" y="125318"/>
                    <a:pt x="31288" y="128572"/>
                    <a:pt x="32934" y="133455"/>
                  </a:cubicBezTo>
                  <a:cubicBezTo>
                    <a:pt x="34581" y="138338"/>
                    <a:pt x="34581" y="143219"/>
                    <a:pt x="37874" y="146475"/>
                  </a:cubicBezTo>
                  <a:cubicBezTo>
                    <a:pt x="46108" y="161122"/>
                    <a:pt x="47754" y="157868"/>
                    <a:pt x="54340" y="169260"/>
                  </a:cubicBezTo>
                  <a:cubicBezTo>
                    <a:pt x="59281" y="177398"/>
                    <a:pt x="64221" y="182280"/>
                    <a:pt x="67514" y="180652"/>
                  </a:cubicBezTo>
                  <a:cubicBezTo>
                    <a:pt x="70808" y="179025"/>
                    <a:pt x="70808" y="172515"/>
                    <a:pt x="67514" y="166005"/>
                  </a:cubicBezTo>
                  <a:cubicBezTo>
                    <a:pt x="60928" y="154612"/>
                    <a:pt x="62574" y="156239"/>
                    <a:pt x="55987" y="141592"/>
                  </a:cubicBezTo>
                  <a:cubicBezTo>
                    <a:pt x="54340" y="138338"/>
                    <a:pt x="54340" y="133455"/>
                    <a:pt x="51047" y="128572"/>
                  </a:cubicBezTo>
                  <a:cubicBezTo>
                    <a:pt x="49401" y="123691"/>
                    <a:pt x="44461" y="120435"/>
                    <a:pt x="42813" y="117180"/>
                  </a:cubicBezTo>
                  <a:cubicBezTo>
                    <a:pt x="39520" y="107415"/>
                    <a:pt x="36227" y="97650"/>
                    <a:pt x="32934" y="86258"/>
                  </a:cubicBezTo>
                  <a:cubicBezTo>
                    <a:pt x="31288" y="81375"/>
                    <a:pt x="27993" y="76492"/>
                    <a:pt x="26347" y="71610"/>
                  </a:cubicBezTo>
                  <a:cubicBezTo>
                    <a:pt x="24700" y="66728"/>
                    <a:pt x="23054" y="61845"/>
                    <a:pt x="21407" y="56963"/>
                  </a:cubicBezTo>
                  <a:cubicBezTo>
                    <a:pt x="18113" y="47198"/>
                    <a:pt x="16467" y="37433"/>
                    <a:pt x="14820" y="29295"/>
                  </a:cubicBezTo>
                  <a:cubicBezTo>
                    <a:pt x="9880" y="14647"/>
                    <a:pt x="11527" y="16275"/>
                    <a:pt x="8234" y="3255"/>
                  </a:cubicBezTo>
                  <a:cubicBezTo>
                    <a:pt x="8234" y="1627"/>
                    <a:pt x="4940" y="1627"/>
                    <a:pt x="3293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" name="任意多边形: 形状 66"/>
            <p:cNvSpPr/>
            <p:nvPr/>
          </p:nvSpPr>
          <p:spPr>
            <a:xfrm flipH="1">
              <a:off x="11816342" y="76468"/>
              <a:ext cx="375658" cy="441529"/>
            </a:xfrm>
            <a:custGeom>
              <a:avLst/>
              <a:gdLst>
                <a:gd name="connsiteX0" fmla="*/ 0 w 375658"/>
                <a:gd name="connsiteY0" fmla="*/ 0 h 441529"/>
                <a:gd name="connsiteX1" fmla="*/ 0 w 375658"/>
                <a:gd name="connsiteY1" fmla="*/ 15753 h 441529"/>
                <a:gd name="connsiteX2" fmla="*/ 20566 w 375658"/>
                <a:gd name="connsiteY2" fmla="*/ 27884 h 441529"/>
                <a:gd name="connsiteX3" fmla="*/ 78201 w 375658"/>
                <a:gd name="connsiteY3" fmla="*/ 63688 h 441529"/>
                <a:gd name="connsiteX4" fmla="*/ 132543 w 375658"/>
                <a:gd name="connsiteY4" fmla="*/ 106003 h 441529"/>
                <a:gd name="connsiteX5" fmla="*/ 234638 w 375658"/>
                <a:gd name="connsiteY5" fmla="*/ 197143 h 441529"/>
                <a:gd name="connsiteX6" fmla="*/ 274159 w 375658"/>
                <a:gd name="connsiteY6" fmla="*/ 244341 h 441529"/>
                <a:gd name="connsiteX7" fmla="*/ 303800 w 375658"/>
                <a:gd name="connsiteY7" fmla="*/ 291538 h 441529"/>
                <a:gd name="connsiteX8" fmla="*/ 333440 w 375658"/>
                <a:gd name="connsiteY8" fmla="*/ 343619 h 441529"/>
                <a:gd name="connsiteX9" fmla="*/ 354847 w 375658"/>
                <a:gd name="connsiteY9" fmla="*/ 390816 h 441529"/>
                <a:gd name="connsiteX10" fmla="*/ 372960 w 375658"/>
                <a:gd name="connsiteY10" fmla="*/ 441268 h 441529"/>
                <a:gd name="connsiteX11" fmla="*/ 366374 w 375658"/>
                <a:gd name="connsiteY11" fmla="*/ 387560 h 441529"/>
                <a:gd name="connsiteX12" fmla="*/ 346613 w 375658"/>
                <a:gd name="connsiteY12" fmla="*/ 337109 h 441529"/>
                <a:gd name="connsiteX13" fmla="*/ 316973 w 375658"/>
                <a:gd name="connsiteY13" fmla="*/ 281774 h 441529"/>
                <a:gd name="connsiteX14" fmla="*/ 285686 w 375658"/>
                <a:gd name="connsiteY14" fmla="*/ 232948 h 441529"/>
                <a:gd name="connsiteX15" fmla="*/ 242871 w 375658"/>
                <a:gd name="connsiteY15" fmla="*/ 185751 h 441529"/>
                <a:gd name="connsiteX16" fmla="*/ 142423 w 375658"/>
                <a:gd name="connsiteY16" fmla="*/ 89728 h 441529"/>
                <a:gd name="connsiteX17" fmla="*/ 84788 w 375658"/>
                <a:gd name="connsiteY17" fmla="*/ 50668 h 441529"/>
                <a:gd name="connsiteX18" fmla="*/ 27154 w 375658"/>
                <a:gd name="connsiteY18" fmla="*/ 14864 h 44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658" h="441528">
                  <a:moveTo>
                    <a:pt x="0" y="0"/>
                  </a:moveTo>
                  <a:lnTo>
                    <a:pt x="0" y="15753"/>
                  </a:lnTo>
                  <a:lnTo>
                    <a:pt x="20566" y="27884"/>
                  </a:lnTo>
                  <a:cubicBezTo>
                    <a:pt x="38681" y="39275"/>
                    <a:pt x="58441" y="50668"/>
                    <a:pt x="78201" y="63688"/>
                  </a:cubicBezTo>
                  <a:cubicBezTo>
                    <a:pt x="97962" y="76708"/>
                    <a:pt x="114428" y="91356"/>
                    <a:pt x="132543" y="106003"/>
                  </a:cubicBezTo>
                  <a:cubicBezTo>
                    <a:pt x="168770" y="133670"/>
                    <a:pt x="206644" y="164593"/>
                    <a:pt x="234638" y="197143"/>
                  </a:cubicBezTo>
                  <a:cubicBezTo>
                    <a:pt x="249458" y="213418"/>
                    <a:pt x="262632" y="228066"/>
                    <a:pt x="274159" y="244341"/>
                  </a:cubicBezTo>
                  <a:cubicBezTo>
                    <a:pt x="285686" y="260615"/>
                    <a:pt x="295566" y="276891"/>
                    <a:pt x="303800" y="291538"/>
                  </a:cubicBezTo>
                  <a:cubicBezTo>
                    <a:pt x="321913" y="320833"/>
                    <a:pt x="328500" y="333853"/>
                    <a:pt x="333440" y="343619"/>
                  </a:cubicBezTo>
                  <a:cubicBezTo>
                    <a:pt x="340026" y="355011"/>
                    <a:pt x="344967" y="364776"/>
                    <a:pt x="354847" y="390816"/>
                  </a:cubicBezTo>
                  <a:cubicBezTo>
                    <a:pt x="363080" y="413601"/>
                    <a:pt x="369667" y="438013"/>
                    <a:pt x="372960" y="441268"/>
                  </a:cubicBezTo>
                  <a:cubicBezTo>
                    <a:pt x="377901" y="444523"/>
                    <a:pt x="376254" y="416856"/>
                    <a:pt x="366374" y="387560"/>
                  </a:cubicBezTo>
                  <a:cubicBezTo>
                    <a:pt x="356494" y="359893"/>
                    <a:pt x="353201" y="348501"/>
                    <a:pt x="346613" y="337109"/>
                  </a:cubicBezTo>
                  <a:cubicBezTo>
                    <a:pt x="341674" y="325716"/>
                    <a:pt x="335086" y="311068"/>
                    <a:pt x="316973" y="281774"/>
                  </a:cubicBezTo>
                  <a:cubicBezTo>
                    <a:pt x="307093" y="267125"/>
                    <a:pt x="298859" y="249224"/>
                    <a:pt x="285686" y="232948"/>
                  </a:cubicBezTo>
                  <a:cubicBezTo>
                    <a:pt x="272512" y="216674"/>
                    <a:pt x="257692" y="202026"/>
                    <a:pt x="242871" y="185751"/>
                  </a:cubicBezTo>
                  <a:cubicBezTo>
                    <a:pt x="213231" y="153200"/>
                    <a:pt x="178650" y="119023"/>
                    <a:pt x="142423" y="89728"/>
                  </a:cubicBezTo>
                  <a:cubicBezTo>
                    <a:pt x="124309" y="75081"/>
                    <a:pt x="102901" y="63688"/>
                    <a:pt x="84788" y="50668"/>
                  </a:cubicBezTo>
                  <a:cubicBezTo>
                    <a:pt x="65028" y="37648"/>
                    <a:pt x="45268" y="24628"/>
                    <a:pt x="27154" y="1486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" name="任意多边形: 形状 67"/>
            <p:cNvSpPr/>
            <p:nvPr/>
          </p:nvSpPr>
          <p:spPr>
            <a:xfrm flipH="1">
              <a:off x="11300331" y="316332"/>
              <a:ext cx="279938" cy="110409"/>
            </a:xfrm>
            <a:custGeom>
              <a:avLst/>
              <a:gdLst>
                <a:gd name="connsiteX0" fmla="*/ 279938 w 279938"/>
                <a:gd name="connsiteY0" fmla="*/ 1220 h 110409"/>
                <a:gd name="connsiteX1" fmla="*/ 273351 w 279938"/>
                <a:gd name="connsiteY1" fmla="*/ 1220 h 110409"/>
                <a:gd name="connsiteX2" fmla="*/ 233830 w 279938"/>
                <a:gd name="connsiteY2" fmla="*/ 17496 h 110409"/>
                <a:gd name="connsiteX3" fmla="*/ 192663 w 279938"/>
                <a:gd name="connsiteY3" fmla="*/ 32143 h 110409"/>
                <a:gd name="connsiteX4" fmla="*/ 169610 w 279938"/>
                <a:gd name="connsiteY4" fmla="*/ 41909 h 110409"/>
                <a:gd name="connsiteX5" fmla="*/ 144909 w 279938"/>
                <a:gd name="connsiteY5" fmla="*/ 48419 h 110409"/>
                <a:gd name="connsiteX6" fmla="*/ 98802 w 279938"/>
                <a:gd name="connsiteY6" fmla="*/ 67948 h 110409"/>
                <a:gd name="connsiteX7" fmla="*/ 77394 w 279938"/>
                <a:gd name="connsiteY7" fmla="*/ 76086 h 110409"/>
                <a:gd name="connsiteX8" fmla="*/ 57635 w 279938"/>
                <a:gd name="connsiteY8" fmla="*/ 80968 h 110409"/>
                <a:gd name="connsiteX9" fmla="*/ 19761 w 279938"/>
                <a:gd name="connsiteY9" fmla="*/ 97243 h 110409"/>
                <a:gd name="connsiteX10" fmla="*/ 0 w 279938"/>
                <a:gd name="connsiteY10" fmla="*/ 107008 h 110409"/>
                <a:gd name="connsiteX11" fmla="*/ 21407 w 279938"/>
                <a:gd name="connsiteY11" fmla="*/ 108636 h 110409"/>
                <a:gd name="connsiteX12" fmla="*/ 62574 w 279938"/>
                <a:gd name="connsiteY12" fmla="*/ 97243 h 110409"/>
                <a:gd name="connsiteX13" fmla="*/ 82335 w 279938"/>
                <a:gd name="connsiteY13" fmla="*/ 92360 h 110409"/>
                <a:gd name="connsiteX14" fmla="*/ 103741 w 279938"/>
                <a:gd name="connsiteY14" fmla="*/ 82596 h 110409"/>
                <a:gd name="connsiteX15" fmla="*/ 151495 w 279938"/>
                <a:gd name="connsiteY15" fmla="*/ 66320 h 110409"/>
                <a:gd name="connsiteX16" fmla="*/ 174549 w 279938"/>
                <a:gd name="connsiteY16" fmla="*/ 54928 h 110409"/>
                <a:gd name="connsiteX17" fmla="*/ 197603 w 279938"/>
                <a:gd name="connsiteY17" fmla="*/ 45163 h 110409"/>
                <a:gd name="connsiteX18" fmla="*/ 238771 w 279938"/>
                <a:gd name="connsiteY18" fmla="*/ 27260 h 110409"/>
                <a:gd name="connsiteX19" fmla="*/ 276645 w 279938"/>
                <a:gd name="connsiteY19" fmla="*/ 6103 h 110409"/>
                <a:gd name="connsiteX20" fmla="*/ 279938 w 279938"/>
                <a:gd name="connsiteY20" fmla="*/ 1220 h 11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938" h="110409">
                  <a:moveTo>
                    <a:pt x="279938" y="1220"/>
                  </a:moveTo>
                  <a:cubicBezTo>
                    <a:pt x="279938" y="-407"/>
                    <a:pt x="278292" y="-407"/>
                    <a:pt x="273351" y="1220"/>
                  </a:cubicBezTo>
                  <a:cubicBezTo>
                    <a:pt x="253591" y="9359"/>
                    <a:pt x="258531" y="7730"/>
                    <a:pt x="233830" y="17496"/>
                  </a:cubicBezTo>
                  <a:cubicBezTo>
                    <a:pt x="222304" y="22379"/>
                    <a:pt x="207484" y="25633"/>
                    <a:pt x="192663" y="32143"/>
                  </a:cubicBezTo>
                  <a:cubicBezTo>
                    <a:pt x="184430" y="35399"/>
                    <a:pt x="177844" y="38653"/>
                    <a:pt x="169610" y="41909"/>
                  </a:cubicBezTo>
                  <a:cubicBezTo>
                    <a:pt x="161376" y="45163"/>
                    <a:pt x="153143" y="45163"/>
                    <a:pt x="144909" y="48419"/>
                  </a:cubicBezTo>
                  <a:cubicBezTo>
                    <a:pt x="128443" y="54928"/>
                    <a:pt x="113622" y="63066"/>
                    <a:pt x="98802" y="67948"/>
                  </a:cubicBezTo>
                  <a:cubicBezTo>
                    <a:pt x="90568" y="71203"/>
                    <a:pt x="83982" y="72830"/>
                    <a:pt x="77394" y="76086"/>
                  </a:cubicBezTo>
                  <a:cubicBezTo>
                    <a:pt x="70808" y="79340"/>
                    <a:pt x="62574" y="79340"/>
                    <a:pt x="57635" y="80968"/>
                  </a:cubicBezTo>
                  <a:cubicBezTo>
                    <a:pt x="32934" y="89106"/>
                    <a:pt x="39521" y="90733"/>
                    <a:pt x="19761" y="97243"/>
                  </a:cubicBezTo>
                  <a:cubicBezTo>
                    <a:pt x="9880" y="98870"/>
                    <a:pt x="0" y="103753"/>
                    <a:pt x="0" y="107008"/>
                  </a:cubicBezTo>
                  <a:cubicBezTo>
                    <a:pt x="0" y="110263"/>
                    <a:pt x="9880" y="111890"/>
                    <a:pt x="21407" y="108636"/>
                  </a:cubicBezTo>
                  <a:cubicBezTo>
                    <a:pt x="41167" y="102126"/>
                    <a:pt x="37874" y="103753"/>
                    <a:pt x="62574" y="97243"/>
                  </a:cubicBezTo>
                  <a:cubicBezTo>
                    <a:pt x="69161" y="95616"/>
                    <a:pt x="75748" y="93988"/>
                    <a:pt x="82335" y="92360"/>
                  </a:cubicBezTo>
                  <a:cubicBezTo>
                    <a:pt x="88921" y="90733"/>
                    <a:pt x="95509" y="85850"/>
                    <a:pt x="103741" y="82596"/>
                  </a:cubicBezTo>
                  <a:cubicBezTo>
                    <a:pt x="118562" y="77713"/>
                    <a:pt x="136676" y="72830"/>
                    <a:pt x="151495" y="66320"/>
                  </a:cubicBezTo>
                  <a:cubicBezTo>
                    <a:pt x="159729" y="63066"/>
                    <a:pt x="166317" y="58183"/>
                    <a:pt x="174549" y="54928"/>
                  </a:cubicBezTo>
                  <a:cubicBezTo>
                    <a:pt x="182783" y="51673"/>
                    <a:pt x="191017" y="48419"/>
                    <a:pt x="197603" y="45163"/>
                  </a:cubicBezTo>
                  <a:cubicBezTo>
                    <a:pt x="212423" y="38653"/>
                    <a:pt x="227244" y="32143"/>
                    <a:pt x="238771" y="27260"/>
                  </a:cubicBezTo>
                  <a:cubicBezTo>
                    <a:pt x="261825" y="15869"/>
                    <a:pt x="258531" y="17496"/>
                    <a:pt x="276645" y="6103"/>
                  </a:cubicBezTo>
                  <a:cubicBezTo>
                    <a:pt x="279938" y="4476"/>
                    <a:pt x="279938" y="2849"/>
                    <a:pt x="279938" y="122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" name="任意多边形: 形状 68"/>
            <p:cNvSpPr/>
            <p:nvPr/>
          </p:nvSpPr>
          <p:spPr>
            <a:xfrm flipH="1">
              <a:off x="10996614" y="150607"/>
              <a:ext cx="320438" cy="225968"/>
            </a:xfrm>
            <a:custGeom>
              <a:avLst/>
              <a:gdLst>
                <a:gd name="connsiteX0" fmla="*/ 154838 w 320438"/>
                <a:gd name="connsiteY0" fmla="*/ 534 h 225968"/>
                <a:gd name="connsiteX1" fmla="*/ 102350 w 320438"/>
                <a:gd name="connsiteY1" fmla="*/ 15589 h 225968"/>
                <a:gd name="connsiteX2" fmla="*/ 54595 w 320438"/>
                <a:gd name="connsiteY2" fmla="*/ 51393 h 225968"/>
                <a:gd name="connsiteX3" fmla="*/ 26601 w 320438"/>
                <a:gd name="connsiteY3" fmla="*/ 93708 h 225968"/>
                <a:gd name="connsiteX4" fmla="*/ 24954 w 320438"/>
                <a:gd name="connsiteY4" fmla="*/ 106728 h 225968"/>
                <a:gd name="connsiteX5" fmla="*/ 33188 w 320438"/>
                <a:gd name="connsiteY5" fmla="*/ 95336 h 225968"/>
                <a:gd name="connsiteX6" fmla="*/ 62828 w 320438"/>
                <a:gd name="connsiteY6" fmla="*/ 56276 h 225968"/>
                <a:gd name="connsiteX7" fmla="*/ 108936 w 320438"/>
                <a:gd name="connsiteY7" fmla="*/ 25353 h 225968"/>
                <a:gd name="connsiteX8" fmla="*/ 211032 w 320438"/>
                <a:gd name="connsiteY8" fmla="*/ 23726 h 225968"/>
                <a:gd name="connsiteX9" fmla="*/ 263727 w 320438"/>
                <a:gd name="connsiteY9" fmla="*/ 51393 h 225968"/>
                <a:gd name="connsiteX10" fmla="*/ 295013 w 320438"/>
                <a:gd name="connsiteY10" fmla="*/ 100218 h 225968"/>
                <a:gd name="connsiteX11" fmla="*/ 291720 w 320438"/>
                <a:gd name="connsiteY11" fmla="*/ 155554 h 225968"/>
                <a:gd name="connsiteX12" fmla="*/ 250552 w 320438"/>
                <a:gd name="connsiteY12" fmla="*/ 194614 h 225968"/>
                <a:gd name="connsiteX13" fmla="*/ 199504 w 320438"/>
                <a:gd name="connsiteY13" fmla="*/ 210889 h 225968"/>
                <a:gd name="connsiteX14" fmla="*/ 150104 w 320438"/>
                <a:gd name="connsiteY14" fmla="*/ 206006 h 225968"/>
                <a:gd name="connsiteX15" fmla="*/ 117170 w 320438"/>
                <a:gd name="connsiteY15" fmla="*/ 196241 h 225968"/>
                <a:gd name="connsiteX16" fmla="*/ 97409 w 320438"/>
                <a:gd name="connsiteY16" fmla="*/ 188104 h 225968"/>
                <a:gd name="connsiteX17" fmla="*/ 49655 w 320438"/>
                <a:gd name="connsiteY17" fmla="*/ 171829 h 225968"/>
                <a:gd name="connsiteX18" fmla="*/ 15074 w 320438"/>
                <a:gd name="connsiteY18" fmla="*/ 170201 h 225968"/>
                <a:gd name="connsiteX19" fmla="*/ 254 w 320438"/>
                <a:gd name="connsiteY19" fmla="*/ 173456 h 225968"/>
                <a:gd name="connsiteX20" fmla="*/ 13427 w 320438"/>
                <a:gd name="connsiteY20" fmla="*/ 175084 h 225968"/>
                <a:gd name="connsiteX21" fmla="*/ 48008 w 320438"/>
                <a:gd name="connsiteY21" fmla="*/ 179966 h 225968"/>
                <a:gd name="connsiteX22" fmla="*/ 92469 w 320438"/>
                <a:gd name="connsiteY22" fmla="*/ 197869 h 225968"/>
                <a:gd name="connsiteX23" fmla="*/ 112230 w 320438"/>
                <a:gd name="connsiteY23" fmla="*/ 207634 h 225968"/>
                <a:gd name="connsiteX24" fmla="*/ 148457 w 320438"/>
                <a:gd name="connsiteY24" fmla="*/ 220654 h 225968"/>
                <a:gd name="connsiteX25" fmla="*/ 202798 w 320438"/>
                <a:gd name="connsiteY25" fmla="*/ 225536 h 225968"/>
                <a:gd name="connsiteX26" fmla="*/ 260432 w 320438"/>
                <a:gd name="connsiteY26" fmla="*/ 204379 h 225968"/>
                <a:gd name="connsiteX27" fmla="*/ 309833 w 320438"/>
                <a:gd name="connsiteY27" fmla="*/ 160436 h 225968"/>
                <a:gd name="connsiteX28" fmla="*/ 314774 w 320438"/>
                <a:gd name="connsiteY28" fmla="*/ 92081 h 225968"/>
                <a:gd name="connsiteX29" fmla="*/ 273606 w 320438"/>
                <a:gd name="connsiteY29" fmla="*/ 38373 h 225968"/>
                <a:gd name="connsiteX30" fmla="*/ 215971 w 320438"/>
                <a:gd name="connsiteY30" fmla="*/ 7451 h 225968"/>
                <a:gd name="connsiteX31" fmla="*/ 154838 w 320438"/>
                <a:gd name="connsiteY31" fmla="*/ 534 h 225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20438" h="225968">
                  <a:moveTo>
                    <a:pt x="154838" y="534"/>
                  </a:moveTo>
                  <a:cubicBezTo>
                    <a:pt x="135284" y="2162"/>
                    <a:pt x="117170" y="7451"/>
                    <a:pt x="102350" y="15589"/>
                  </a:cubicBezTo>
                  <a:cubicBezTo>
                    <a:pt x="72709" y="30236"/>
                    <a:pt x="62828" y="43256"/>
                    <a:pt x="54595" y="51393"/>
                  </a:cubicBezTo>
                  <a:cubicBezTo>
                    <a:pt x="46362" y="61159"/>
                    <a:pt x="38128" y="69296"/>
                    <a:pt x="26601" y="93708"/>
                  </a:cubicBezTo>
                  <a:cubicBezTo>
                    <a:pt x="23308" y="103474"/>
                    <a:pt x="24954" y="103474"/>
                    <a:pt x="24954" y="106728"/>
                  </a:cubicBezTo>
                  <a:cubicBezTo>
                    <a:pt x="26601" y="109984"/>
                    <a:pt x="28247" y="106728"/>
                    <a:pt x="33188" y="95336"/>
                  </a:cubicBezTo>
                  <a:cubicBezTo>
                    <a:pt x="46362" y="72551"/>
                    <a:pt x="54595" y="66041"/>
                    <a:pt x="62828" y="56276"/>
                  </a:cubicBezTo>
                  <a:cubicBezTo>
                    <a:pt x="71062" y="48139"/>
                    <a:pt x="80942" y="38373"/>
                    <a:pt x="108936" y="25353"/>
                  </a:cubicBezTo>
                  <a:cubicBezTo>
                    <a:pt x="138577" y="12333"/>
                    <a:pt x="174804" y="10706"/>
                    <a:pt x="211032" y="23726"/>
                  </a:cubicBezTo>
                  <a:cubicBezTo>
                    <a:pt x="229146" y="28609"/>
                    <a:pt x="247259" y="38373"/>
                    <a:pt x="263727" y="51393"/>
                  </a:cubicBezTo>
                  <a:cubicBezTo>
                    <a:pt x="278547" y="64413"/>
                    <a:pt x="290073" y="82316"/>
                    <a:pt x="295013" y="100218"/>
                  </a:cubicBezTo>
                  <a:cubicBezTo>
                    <a:pt x="301600" y="118121"/>
                    <a:pt x="301600" y="137651"/>
                    <a:pt x="291720" y="155554"/>
                  </a:cubicBezTo>
                  <a:cubicBezTo>
                    <a:pt x="283486" y="171829"/>
                    <a:pt x="267020" y="186476"/>
                    <a:pt x="250552" y="194614"/>
                  </a:cubicBezTo>
                  <a:cubicBezTo>
                    <a:pt x="234085" y="204379"/>
                    <a:pt x="217619" y="209262"/>
                    <a:pt x="199504" y="210889"/>
                  </a:cubicBezTo>
                  <a:cubicBezTo>
                    <a:pt x="181390" y="212516"/>
                    <a:pt x="164924" y="209262"/>
                    <a:pt x="150104" y="206006"/>
                  </a:cubicBezTo>
                  <a:cubicBezTo>
                    <a:pt x="135284" y="202752"/>
                    <a:pt x="125404" y="197869"/>
                    <a:pt x="117170" y="196241"/>
                  </a:cubicBezTo>
                  <a:cubicBezTo>
                    <a:pt x="108936" y="192986"/>
                    <a:pt x="103996" y="191359"/>
                    <a:pt x="97409" y="188104"/>
                  </a:cubicBezTo>
                  <a:cubicBezTo>
                    <a:pt x="85882" y="184849"/>
                    <a:pt x="76003" y="179966"/>
                    <a:pt x="49655" y="171829"/>
                  </a:cubicBezTo>
                  <a:cubicBezTo>
                    <a:pt x="38128" y="168574"/>
                    <a:pt x="24954" y="168574"/>
                    <a:pt x="15074" y="170201"/>
                  </a:cubicBezTo>
                  <a:cubicBezTo>
                    <a:pt x="6841" y="166946"/>
                    <a:pt x="254" y="170201"/>
                    <a:pt x="254" y="173456"/>
                  </a:cubicBezTo>
                  <a:cubicBezTo>
                    <a:pt x="-1393" y="175084"/>
                    <a:pt x="5195" y="175084"/>
                    <a:pt x="13427" y="175084"/>
                  </a:cubicBezTo>
                  <a:cubicBezTo>
                    <a:pt x="21661" y="175084"/>
                    <a:pt x="34835" y="176711"/>
                    <a:pt x="48008" y="179966"/>
                  </a:cubicBezTo>
                  <a:cubicBezTo>
                    <a:pt x="72709" y="186476"/>
                    <a:pt x="80942" y="192986"/>
                    <a:pt x="92469" y="197869"/>
                  </a:cubicBezTo>
                  <a:cubicBezTo>
                    <a:pt x="97409" y="201124"/>
                    <a:pt x="103996" y="202752"/>
                    <a:pt x="112230" y="207634"/>
                  </a:cubicBezTo>
                  <a:cubicBezTo>
                    <a:pt x="120463" y="210889"/>
                    <a:pt x="131990" y="215772"/>
                    <a:pt x="148457" y="220654"/>
                  </a:cubicBezTo>
                  <a:cubicBezTo>
                    <a:pt x="164924" y="223909"/>
                    <a:pt x="183038" y="227163"/>
                    <a:pt x="202798" y="225536"/>
                  </a:cubicBezTo>
                  <a:cubicBezTo>
                    <a:pt x="222559" y="223909"/>
                    <a:pt x="242319" y="214144"/>
                    <a:pt x="260432" y="204379"/>
                  </a:cubicBezTo>
                  <a:cubicBezTo>
                    <a:pt x="278547" y="194614"/>
                    <a:pt x="296660" y="179966"/>
                    <a:pt x="309833" y="160436"/>
                  </a:cubicBezTo>
                  <a:cubicBezTo>
                    <a:pt x="323006" y="140907"/>
                    <a:pt x="323006" y="113238"/>
                    <a:pt x="314774" y="92081"/>
                  </a:cubicBezTo>
                  <a:cubicBezTo>
                    <a:pt x="306540" y="69296"/>
                    <a:pt x="290073" y="53020"/>
                    <a:pt x="273606" y="38373"/>
                  </a:cubicBezTo>
                  <a:cubicBezTo>
                    <a:pt x="257139" y="23726"/>
                    <a:pt x="237379" y="13961"/>
                    <a:pt x="215971" y="7451"/>
                  </a:cubicBezTo>
                  <a:cubicBezTo>
                    <a:pt x="195388" y="941"/>
                    <a:pt x="174392" y="-1093"/>
                    <a:pt x="154838" y="53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" name="任意多边形: 形状 69"/>
            <p:cNvSpPr/>
            <p:nvPr/>
          </p:nvSpPr>
          <p:spPr>
            <a:xfrm flipH="1">
              <a:off x="11300192" y="245943"/>
              <a:ext cx="356907" cy="132896"/>
            </a:xfrm>
            <a:custGeom>
              <a:avLst/>
              <a:gdLst>
                <a:gd name="connsiteX0" fmla="*/ 330421 w 356907"/>
                <a:gd name="connsiteY0" fmla="*/ 0 h 132896"/>
                <a:gd name="connsiteX1" fmla="*/ 274433 w 356907"/>
                <a:gd name="connsiteY1" fmla="*/ 3255 h 132896"/>
                <a:gd name="connsiteX2" fmla="*/ 248086 w 356907"/>
                <a:gd name="connsiteY2" fmla="*/ 6510 h 132896"/>
                <a:gd name="connsiteX3" fmla="*/ 218446 w 356907"/>
                <a:gd name="connsiteY3" fmla="*/ 14647 h 132896"/>
                <a:gd name="connsiteX4" fmla="*/ 154224 w 356907"/>
                <a:gd name="connsiteY4" fmla="*/ 32550 h 132896"/>
                <a:gd name="connsiteX5" fmla="*/ 124584 w 356907"/>
                <a:gd name="connsiteY5" fmla="*/ 47197 h 132896"/>
                <a:gd name="connsiteX6" fmla="*/ 94943 w 356907"/>
                <a:gd name="connsiteY6" fmla="*/ 61845 h 132896"/>
                <a:gd name="connsiteX7" fmla="*/ 45542 w 356907"/>
                <a:gd name="connsiteY7" fmla="*/ 91140 h 132896"/>
                <a:gd name="connsiteX8" fmla="*/ 22488 w 356907"/>
                <a:gd name="connsiteY8" fmla="*/ 109042 h 132896"/>
                <a:gd name="connsiteX9" fmla="*/ 2728 w 356907"/>
                <a:gd name="connsiteY9" fmla="*/ 125318 h 132896"/>
                <a:gd name="connsiteX10" fmla="*/ 1081 w 356907"/>
                <a:gd name="connsiteY10" fmla="*/ 131828 h 132896"/>
                <a:gd name="connsiteX11" fmla="*/ 9315 w 356907"/>
                <a:gd name="connsiteY11" fmla="*/ 130201 h 132896"/>
                <a:gd name="connsiteX12" fmla="*/ 29076 w 356907"/>
                <a:gd name="connsiteY12" fmla="*/ 115552 h 132896"/>
                <a:gd name="connsiteX13" fmla="*/ 53776 w 356907"/>
                <a:gd name="connsiteY13" fmla="*/ 99278 h 132896"/>
                <a:gd name="connsiteX14" fmla="*/ 103177 w 356907"/>
                <a:gd name="connsiteY14" fmla="*/ 74865 h 132896"/>
                <a:gd name="connsiteX15" fmla="*/ 131171 w 356907"/>
                <a:gd name="connsiteY15" fmla="*/ 60217 h 132896"/>
                <a:gd name="connsiteX16" fmla="*/ 162458 w 356907"/>
                <a:gd name="connsiteY16" fmla="*/ 50453 h 132896"/>
                <a:gd name="connsiteX17" fmla="*/ 223386 w 356907"/>
                <a:gd name="connsiteY17" fmla="*/ 29295 h 132896"/>
                <a:gd name="connsiteX18" fmla="*/ 251379 w 356907"/>
                <a:gd name="connsiteY18" fmla="*/ 22785 h 132896"/>
                <a:gd name="connsiteX19" fmla="*/ 277727 w 356907"/>
                <a:gd name="connsiteY19" fmla="*/ 21157 h 132896"/>
                <a:gd name="connsiteX20" fmla="*/ 330421 w 356907"/>
                <a:gd name="connsiteY20" fmla="*/ 13020 h 132896"/>
                <a:gd name="connsiteX21" fmla="*/ 356768 w 356907"/>
                <a:gd name="connsiteY21" fmla="*/ 6510 h 132896"/>
                <a:gd name="connsiteX22" fmla="*/ 330421 w 356907"/>
                <a:gd name="connsiteY22" fmla="*/ 0 h 13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6907" h="132896">
                  <a:moveTo>
                    <a:pt x="330421" y="0"/>
                  </a:moveTo>
                  <a:cubicBezTo>
                    <a:pt x="302428" y="1627"/>
                    <a:pt x="307367" y="0"/>
                    <a:pt x="274433" y="3255"/>
                  </a:cubicBezTo>
                  <a:cubicBezTo>
                    <a:pt x="266200" y="4883"/>
                    <a:pt x="256320" y="3255"/>
                    <a:pt x="248086" y="6510"/>
                  </a:cubicBezTo>
                  <a:cubicBezTo>
                    <a:pt x="238206" y="8137"/>
                    <a:pt x="228325" y="13020"/>
                    <a:pt x="218446" y="14647"/>
                  </a:cubicBezTo>
                  <a:cubicBezTo>
                    <a:pt x="198686" y="19530"/>
                    <a:pt x="175632" y="24413"/>
                    <a:pt x="154224" y="32550"/>
                  </a:cubicBezTo>
                  <a:cubicBezTo>
                    <a:pt x="144344" y="35805"/>
                    <a:pt x="134465" y="42315"/>
                    <a:pt x="124584" y="47197"/>
                  </a:cubicBezTo>
                  <a:cubicBezTo>
                    <a:pt x="114704" y="52080"/>
                    <a:pt x="104823" y="56963"/>
                    <a:pt x="94943" y="61845"/>
                  </a:cubicBezTo>
                  <a:cubicBezTo>
                    <a:pt x="76830" y="71610"/>
                    <a:pt x="58716" y="81375"/>
                    <a:pt x="45542" y="91140"/>
                  </a:cubicBezTo>
                  <a:cubicBezTo>
                    <a:pt x="32369" y="100905"/>
                    <a:pt x="25782" y="105788"/>
                    <a:pt x="22488" y="109042"/>
                  </a:cubicBezTo>
                  <a:cubicBezTo>
                    <a:pt x="17549" y="112298"/>
                    <a:pt x="14255" y="117181"/>
                    <a:pt x="2728" y="125318"/>
                  </a:cubicBezTo>
                  <a:cubicBezTo>
                    <a:pt x="-565" y="128572"/>
                    <a:pt x="-565" y="130201"/>
                    <a:pt x="1081" y="131828"/>
                  </a:cubicBezTo>
                  <a:cubicBezTo>
                    <a:pt x="1081" y="133455"/>
                    <a:pt x="2728" y="133455"/>
                    <a:pt x="9315" y="130201"/>
                  </a:cubicBezTo>
                  <a:cubicBezTo>
                    <a:pt x="20842" y="122062"/>
                    <a:pt x="24135" y="118808"/>
                    <a:pt x="29076" y="115552"/>
                  </a:cubicBezTo>
                  <a:cubicBezTo>
                    <a:pt x="34016" y="112298"/>
                    <a:pt x="38955" y="107415"/>
                    <a:pt x="53776" y="99278"/>
                  </a:cubicBezTo>
                  <a:cubicBezTo>
                    <a:pt x="66950" y="91140"/>
                    <a:pt x="85063" y="83002"/>
                    <a:pt x="103177" y="74865"/>
                  </a:cubicBezTo>
                  <a:cubicBezTo>
                    <a:pt x="113057" y="69982"/>
                    <a:pt x="121290" y="65100"/>
                    <a:pt x="131171" y="60217"/>
                  </a:cubicBezTo>
                  <a:cubicBezTo>
                    <a:pt x="141051" y="55335"/>
                    <a:pt x="152578" y="53708"/>
                    <a:pt x="162458" y="50453"/>
                  </a:cubicBezTo>
                  <a:cubicBezTo>
                    <a:pt x="182219" y="42315"/>
                    <a:pt x="203625" y="34177"/>
                    <a:pt x="223386" y="29295"/>
                  </a:cubicBezTo>
                  <a:cubicBezTo>
                    <a:pt x="233266" y="26040"/>
                    <a:pt x="241500" y="24413"/>
                    <a:pt x="251379" y="22785"/>
                  </a:cubicBezTo>
                  <a:cubicBezTo>
                    <a:pt x="261260" y="21157"/>
                    <a:pt x="269493" y="21157"/>
                    <a:pt x="277727" y="21157"/>
                  </a:cubicBezTo>
                  <a:cubicBezTo>
                    <a:pt x="310660" y="16275"/>
                    <a:pt x="304074" y="14647"/>
                    <a:pt x="330421" y="13020"/>
                  </a:cubicBezTo>
                  <a:cubicBezTo>
                    <a:pt x="343595" y="11393"/>
                    <a:pt x="355122" y="9765"/>
                    <a:pt x="356768" y="6510"/>
                  </a:cubicBezTo>
                  <a:cubicBezTo>
                    <a:pt x="358415" y="3255"/>
                    <a:pt x="345241" y="0"/>
                    <a:pt x="33042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" name="任意多边形: 形状 70"/>
            <p:cNvSpPr/>
            <p:nvPr/>
          </p:nvSpPr>
          <p:spPr>
            <a:xfrm flipH="1">
              <a:off x="11628909" y="0"/>
              <a:ext cx="553035" cy="368006"/>
            </a:xfrm>
            <a:custGeom>
              <a:avLst/>
              <a:gdLst>
                <a:gd name="connsiteX0" fmla="*/ 20228 w 553035"/>
                <a:gd name="connsiteY0" fmla="*/ 0 h 368006"/>
                <a:gd name="connsiteX1" fmla="*/ 0 w 553035"/>
                <a:gd name="connsiteY1" fmla="*/ 0 h 368006"/>
                <a:gd name="connsiteX2" fmla="*/ 89551 w 553035"/>
                <a:gd name="connsiteY2" fmla="*/ 63663 h 368006"/>
                <a:gd name="connsiteX3" fmla="*/ 145539 w 553035"/>
                <a:gd name="connsiteY3" fmla="*/ 99469 h 368006"/>
                <a:gd name="connsiteX4" fmla="*/ 199879 w 553035"/>
                <a:gd name="connsiteY4" fmla="*/ 140156 h 368006"/>
                <a:gd name="connsiteX5" fmla="*/ 313502 w 553035"/>
                <a:gd name="connsiteY5" fmla="*/ 215021 h 368006"/>
                <a:gd name="connsiteX6" fmla="*/ 364549 w 553035"/>
                <a:gd name="connsiteY6" fmla="*/ 247571 h 368006"/>
                <a:gd name="connsiteX7" fmla="*/ 409010 w 553035"/>
                <a:gd name="connsiteY7" fmla="*/ 280121 h 368006"/>
                <a:gd name="connsiteX8" fmla="*/ 504519 w 553035"/>
                <a:gd name="connsiteY8" fmla="*/ 340339 h 368006"/>
                <a:gd name="connsiteX9" fmla="*/ 552273 w 553035"/>
                <a:gd name="connsiteY9" fmla="*/ 368006 h 368006"/>
                <a:gd name="connsiteX10" fmla="*/ 512753 w 553035"/>
                <a:gd name="connsiteY10" fmla="*/ 332202 h 368006"/>
                <a:gd name="connsiteX11" fmla="*/ 418891 w 553035"/>
                <a:gd name="connsiteY11" fmla="*/ 267101 h 368006"/>
                <a:gd name="connsiteX12" fmla="*/ 374429 w 553035"/>
                <a:gd name="connsiteY12" fmla="*/ 234551 h 368006"/>
                <a:gd name="connsiteX13" fmla="*/ 321735 w 553035"/>
                <a:gd name="connsiteY13" fmla="*/ 202001 h 368006"/>
                <a:gd name="connsiteX14" fmla="*/ 211406 w 553035"/>
                <a:gd name="connsiteY14" fmla="*/ 125509 h 368006"/>
                <a:gd name="connsiteX15" fmla="*/ 153771 w 553035"/>
                <a:gd name="connsiteY15" fmla="*/ 89703 h 368006"/>
                <a:gd name="connsiteX16" fmla="*/ 99431 w 553035"/>
                <a:gd name="connsiteY16" fmla="*/ 52271 h 368006"/>
                <a:gd name="connsiteX17" fmla="*/ 47560 w 553035"/>
                <a:gd name="connsiteY17" fmla="*/ 17890 h 36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3035" h="368006">
                  <a:moveTo>
                    <a:pt x="20228" y="0"/>
                  </a:moveTo>
                  <a:lnTo>
                    <a:pt x="0" y="0"/>
                  </a:lnTo>
                  <a:lnTo>
                    <a:pt x="89551" y="63663"/>
                  </a:lnTo>
                  <a:cubicBezTo>
                    <a:pt x="107664" y="75056"/>
                    <a:pt x="125778" y="88076"/>
                    <a:pt x="145539" y="99469"/>
                  </a:cubicBezTo>
                  <a:cubicBezTo>
                    <a:pt x="163652" y="112489"/>
                    <a:pt x="181766" y="127136"/>
                    <a:pt x="199879" y="140156"/>
                  </a:cubicBezTo>
                  <a:cubicBezTo>
                    <a:pt x="237753" y="166196"/>
                    <a:pt x="278921" y="190608"/>
                    <a:pt x="313502" y="215021"/>
                  </a:cubicBezTo>
                  <a:cubicBezTo>
                    <a:pt x="331615" y="226414"/>
                    <a:pt x="348083" y="237807"/>
                    <a:pt x="364549" y="247571"/>
                  </a:cubicBezTo>
                  <a:cubicBezTo>
                    <a:pt x="381016" y="258964"/>
                    <a:pt x="395837" y="270356"/>
                    <a:pt x="409010" y="280121"/>
                  </a:cubicBezTo>
                  <a:cubicBezTo>
                    <a:pt x="466645" y="317553"/>
                    <a:pt x="456764" y="309416"/>
                    <a:pt x="504519" y="340339"/>
                  </a:cubicBezTo>
                  <a:cubicBezTo>
                    <a:pt x="524278" y="354986"/>
                    <a:pt x="547332" y="368006"/>
                    <a:pt x="552273" y="368006"/>
                  </a:cubicBezTo>
                  <a:cubicBezTo>
                    <a:pt x="557213" y="366379"/>
                    <a:pt x="537453" y="348476"/>
                    <a:pt x="512753" y="332202"/>
                  </a:cubicBezTo>
                  <a:cubicBezTo>
                    <a:pt x="466645" y="299651"/>
                    <a:pt x="474878" y="306161"/>
                    <a:pt x="418891" y="267101"/>
                  </a:cubicBezTo>
                  <a:cubicBezTo>
                    <a:pt x="404070" y="257336"/>
                    <a:pt x="390896" y="245944"/>
                    <a:pt x="374429" y="234551"/>
                  </a:cubicBezTo>
                  <a:cubicBezTo>
                    <a:pt x="357962" y="223158"/>
                    <a:pt x="339849" y="213394"/>
                    <a:pt x="321735" y="202001"/>
                  </a:cubicBezTo>
                  <a:cubicBezTo>
                    <a:pt x="285507" y="177589"/>
                    <a:pt x="249280" y="149920"/>
                    <a:pt x="211406" y="125509"/>
                  </a:cubicBezTo>
                  <a:cubicBezTo>
                    <a:pt x="191645" y="112489"/>
                    <a:pt x="171886" y="102723"/>
                    <a:pt x="153771" y="89703"/>
                  </a:cubicBezTo>
                  <a:cubicBezTo>
                    <a:pt x="135658" y="76683"/>
                    <a:pt x="115898" y="63663"/>
                    <a:pt x="99431" y="52271"/>
                  </a:cubicBezTo>
                  <a:cubicBezTo>
                    <a:pt x="81317" y="40878"/>
                    <a:pt x="64027" y="29079"/>
                    <a:pt x="47560" y="1789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" name="任意多边形: 形状 71"/>
            <p:cNvSpPr/>
            <p:nvPr/>
          </p:nvSpPr>
          <p:spPr>
            <a:xfrm flipH="1">
              <a:off x="10678395" y="423271"/>
              <a:ext cx="901103" cy="200974"/>
            </a:xfrm>
            <a:custGeom>
              <a:avLst/>
              <a:gdLst>
                <a:gd name="connsiteX0" fmla="*/ 877 w 901103"/>
                <a:gd name="connsiteY0" fmla="*/ 68 h 200974"/>
                <a:gd name="connsiteX1" fmla="*/ 37104 w 901103"/>
                <a:gd name="connsiteY1" fmla="*/ 52149 h 200974"/>
                <a:gd name="connsiteX2" fmla="*/ 83211 w 901103"/>
                <a:gd name="connsiteY2" fmla="*/ 97719 h 200974"/>
                <a:gd name="connsiteX3" fmla="*/ 142492 w 901103"/>
                <a:gd name="connsiteY3" fmla="*/ 143289 h 200974"/>
                <a:gd name="connsiteX4" fmla="*/ 201773 w 901103"/>
                <a:gd name="connsiteY4" fmla="*/ 177466 h 200974"/>
                <a:gd name="connsiteX5" fmla="*/ 277522 w 901103"/>
                <a:gd name="connsiteY5" fmla="*/ 195368 h 200974"/>
                <a:gd name="connsiteX6" fmla="*/ 442191 w 901103"/>
                <a:gd name="connsiteY6" fmla="*/ 188859 h 200974"/>
                <a:gd name="connsiteX7" fmla="*/ 522879 w 901103"/>
                <a:gd name="connsiteY7" fmla="*/ 179093 h 200974"/>
                <a:gd name="connsiteX8" fmla="*/ 603568 w 901103"/>
                <a:gd name="connsiteY8" fmla="*/ 175839 h 200974"/>
                <a:gd name="connsiteX9" fmla="*/ 746831 w 901103"/>
                <a:gd name="connsiteY9" fmla="*/ 182349 h 200974"/>
                <a:gd name="connsiteX10" fmla="*/ 820932 w 901103"/>
                <a:gd name="connsiteY10" fmla="*/ 190486 h 200974"/>
                <a:gd name="connsiteX11" fmla="*/ 883506 w 901103"/>
                <a:gd name="connsiteY11" fmla="*/ 200251 h 200974"/>
                <a:gd name="connsiteX12" fmla="*/ 899974 w 901103"/>
                <a:gd name="connsiteY12" fmla="*/ 200251 h 200974"/>
                <a:gd name="connsiteX13" fmla="*/ 881859 w 901103"/>
                <a:gd name="connsiteY13" fmla="*/ 193741 h 200974"/>
                <a:gd name="connsiteX14" fmla="*/ 819285 w 901103"/>
                <a:gd name="connsiteY14" fmla="*/ 182349 h 200974"/>
                <a:gd name="connsiteX15" fmla="*/ 745184 w 901103"/>
                <a:gd name="connsiteY15" fmla="*/ 172583 h 200974"/>
                <a:gd name="connsiteX16" fmla="*/ 605214 w 901103"/>
                <a:gd name="connsiteY16" fmla="*/ 162819 h 200974"/>
                <a:gd name="connsiteX17" fmla="*/ 524526 w 901103"/>
                <a:gd name="connsiteY17" fmla="*/ 166073 h 200974"/>
                <a:gd name="connsiteX18" fmla="*/ 442191 w 901103"/>
                <a:gd name="connsiteY18" fmla="*/ 169329 h 200974"/>
                <a:gd name="connsiteX19" fmla="*/ 279168 w 901103"/>
                <a:gd name="connsiteY19" fmla="*/ 179093 h 200974"/>
                <a:gd name="connsiteX20" fmla="*/ 210007 w 901103"/>
                <a:gd name="connsiteY20" fmla="*/ 159563 h 200974"/>
                <a:gd name="connsiteX21" fmla="*/ 152372 w 901103"/>
                <a:gd name="connsiteY21" fmla="*/ 125386 h 200974"/>
                <a:gd name="connsiteX22" fmla="*/ 93091 w 901103"/>
                <a:gd name="connsiteY22" fmla="*/ 83071 h 200974"/>
                <a:gd name="connsiteX23" fmla="*/ 46984 w 901103"/>
                <a:gd name="connsiteY23" fmla="*/ 42384 h 200974"/>
                <a:gd name="connsiteX24" fmla="*/ 877 w 901103"/>
                <a:gd name="connsiteY24" fmla="*/ 68 h 20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1103" h="200974">
                  <a:moveTo>
                    <a:pt x="877" y="68"/>
                  </a:moveTo>
                  <a:cubicBezTo>
                    <a:pt x="-4064" y="-1559"/>
                    <a:pt x="12404" y="26108"/>
                    <a:pt x="37104" y="52149"/>
                  </a:cubicBezTo>
                  <a:cubicBezTo>
                    <a:pt x="61805" y="76561"/>
                    <a:pt x="71684" y="86326"/>
                    <a:pt x="83211" y="97719"/>
                  </a:cubicBezTo>
                  <a:cubicBezTo>
                    <a:pt x="94738" y="107483"/>
                    <a:pt x="107911" y="120503"/>
                    <a:pt x="142492" y="143289"/>
                  </a:cubicBezTo>
                  <a:cubicBezTo>
                    <a:pt x="160606" y="154681"/>
                    <a:pt x="178719" y="167701"/>
                    <a:pt x="201773" y="177466"/>
                  </a:cubicBezTo>
                  <a:cubicBezTo>
                    <a:pt x="224827" y="187231"/>
                    <a:pt x="251174" y="192114"/>
                    <a:pt x="277522" y="195368"/>
                  </a:cubicBezTo>
                  <a:cubicBezTo>
                    <a:pt x="330216" y="201878"/>
                    <a:pt x="387850" y="193741"/>
                    <a:pt x="442191" y="188859"/>
                  </a:cubicBezTo>
                  <a:cubicBezTo>
                    <a:pt x="470185" y="185603"/>
                    <a:pt x="496532" y="180721"/>
                    <a:pt x="522879" y="179093"/>
                  </a:cubicBezTo>
                  <a:cubicBezTo>
                    <a:pt x="550873" y="177466"/>
                    <a:pt x="577221" y="177466"/>
                    <a:pt x="603568" y="175839"/>
                  </a:cubicBezTo>
                  <a:cubicBezTo>
                    <a:pt x="654615" y="174211"/>
                    <a:pt x="705663" y="177466"/>
                    <a:pt x="746831" y="182349"/>
                  </a:cubicBezTo>
                  <a:cubicBezTo>
                    <a:pt x="787998" y="185603"/>
                    <a:pt x="806112" y="188859"/>
                    <a:pt x="820932" y="190486"/>
                  </a:cubicBezTo>
                  <a:cubicBezTo>
                    <a:pt x="835752" y="192114"/>
                    <a:pt x="850572" y="193741"/>
                    <a:pt x="883506" y="200251"/>
                  </a:cubicBezTo>
                  <a:cubicBezTo>
                    <a:pt x="896680" y="201878"/>
                    <a:pt x="896680" y="200251"/>
                    <a:pt x="899974" y="200251"/>
                  </a:cubicBezTo>
                  <a:cubicBezTo>
                    <a:pt x="903267" y="198624"/>
                    <a:pt x="899974" y="196996"/>
                    <a:pt x="881859" y="193741"/>
                  </a:cubicBezTo>
                  <a:cubicBezTo>
                    <a:pt x="848925" y="185603"/>
                    <a:pt x="834105" y="183976"/>
                    <a:pt x="819285" y="182349"/>
                  </a:cubicBezTo>
                  <a:cubicBezTo>
                    <a:pt x="802819" y="180721"/>
                    <a:pt x="786351" y="177466"/>
                    <a:pt x="745184" y="172583"/>
                  </a:cubicBezTo>
                  <a:cubicBezTo>
                    <a:pt x="704016" y="167701"/>
                    <a:pt x="656262" y="162819"/>
                    <a:pt x="605214" y="162819"/>
                  </a:cubicBezTo>
                  <a:cubicBezTo>
                    <a:pt x="578867" y="162819"/>
                    <a:pt x="550873" y="164446"/>
                    <a:pt x="524526" y="166073"/>
                  </a:cubicBezTo>
                  <a:cubicBezTo>
                    <a:pt x="496532" y="167701"/>
                    <a:pt x="470185" y="167701"/>
                    <a:pt x="442191" y="169329"/>
                  </a:cubicBezTo>
                  <a:cubicBezTo>
                    <a:pt x="386204" y="174211"/>
                    <a:pt x="330216" y="187231"/>
                    <a:pt x="279168" y="179093"/>
                  </a:cubicBezTo>
                  <a:cubicBezTo>
                    <a:pt x="254468" y="175839"/>
                    <a:pt x="231414" y="169329"/>
                    <a:pt x="210007" y="159563"/>
                  </a:cubicBezTo>
                  <a:cubicBezTo>
                    <a:pt x="188600" y="149799"/>
                    <a:pt x="170487" y="136779"/>
                    <a:pt x="152372" y="125386"/>
                  </a:cubicBezTo>
                  <a:cubicBezTo>
                    <a:pt x="117792" y="102602"/>
                    <a:pt x="106265" y="91209"/>
                    <a:pt x="93091" y="83071"/>
                  </a:cubicBezTo>
                  <a:cubicBezTo>
                    <a:pt x="81564" y="73306"/>
                    <a:pt x="70037" y="65169"/>
                    <a:pt x="46984" y="42384"/>
                  </a:cubicBezTo>
                  <a:cubicBezTo>
                    <a:pt x="27224" y="24481"/>
                    <a:pt x="5817" y="68"/>
                    <a:pt x="877" y="68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" name="任意多边形: 形状 72"/>
            <p:cNvSpPr/>
            <p:nvPr/>
          </p:nvSpPr>
          <p:spPr>
            <a:xfrm flipH="1">
              <a:off x="10349924" y="328798"/>
              <a:ext cx="328206" cy="295359"/>
            </a:xfrm>
            <a:custGeom>
              <a:avLst/>
              <a:gdLst>
                <a:gd name="connsiteX0" fmla="*/ 327943 w 328206"/>
                <a:gd name="connsiteY0" fmla="*/ 1774 h 295359"/>
                <a:gd name="connsiteX1" fmla="*/ 319710 w 328206"/>
                <a:gd name="connsiteY1" fmla="*/ 3402 h 295359"/>
                <a:gd name="connsiteX2" fmla="*/ 267016 w 328206"/>
                <a:gd name="connsiteY2" fmla="*/ 39207 h 295359"/>
                <a:gd name="connsiteX3" fmla="*/ 214322 w 328206"/>
                <a:gd name="connsiteY3" fmla="*/ 75012 h 295359"/>
                <a:gd name="connsiteX4" fmla="*/ 186327 w 328206"/>
                <a:gd name="connsiteY4" fmla="*/ 99425 h 295359"/>
                <a:gd name="connsiteX5" fmla="*/ 155040 w 328206"/>
                <a:gd name="connsiteY5" fmla="*/ 122210 h 295359"/>
                <a:gd name="connsiteX6" fmla="*/ 100699 w 328206"/>
                <a:gd name="connsiteY6" fmla="*/ 175917 h 295359"/>
                <a:gd name="connsiteX7" fmla="*/ 77645 w 328206"/>
                <a:gd name="connsiteY7" fmla="*/ 200330 h 295359"/>
                <a:gd name="connsiteX8" fmla="*/ 54591 w 328206"/>
                <a:gd name="connsiteY8" fmla="*/ 221487 h 295359"/>
                <a:gd name="connsiteX9" fmla="*/ 16717 w 328206"/>
                <a:gd name="connsiteY9" fmla="*/ 271939 h 295359"/>
                <a:gd name="connsiteX10" fmla="*/ 251 w 328206"/>
                <a:gd name="connsiteY10" fmla="*/ 294725 h 295359"/>
                <a:gd name="connsiteX11" fmla="*/ 24951 w 328206"/>
                <a:gd name="connsiteY11" fmla="*/ 276822 h 295359"/>
                <a:gd name="connsiteX12" fmla="*/ 67765 w 328206"/>
                <a:gd name="connsiteY12" fmla="*/ 229625 h 295359"/>
                <a:gd name="connsiteX13" fmla="*/ 89172 w 328206"/>
                <a:gd name="connsiteY13" fmla="*/ 208467 h 295359"/>
                <a:gd name="connsiteX14" fmla="*/ 112226 w 328206"/>
                <a:gd name="connsiteY14" fmla="*/ 182427 h 295359"/>
                <a:gd name="connsiteX15" fmla="*/ 168214 w 328206"/>
                <a:gd name="connsiteY15" fmla="*/ 133602 h 295359"/>
                <a:gd name="connsiteX16" fmla="*/ 194561 w 328206"/>
                <a:gd name="connsiteY16" fmla="*/ 107562 h 295359"/>
                <a:gd name="connsiteX17" fmla="*/ 222554 w 328206"/>
                <a:gd name="connsiteY17" fmla="*/ 84776 h 295359"/>
                <a:gd name="connsiteX18" fmla="*/ 273603 w 328206"/>
                <a:gd name="connsiteY18" fmla="*/ 45717 h 295359"/>
                <a:gd name="connsiteX19" fmla="*/ 324650 w 328206"/>
                <a:gd name="connsiteY19" fmla="*/ 8284 h 295359"/>
                <a:gd name="connsiteX20" fmla="*/ 327943 w 328206"/>
                <a:gd name="connsiteY20" fmla="*/ 1774 h 29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28206" h="295359">
                  <a:moveTo>
                    <a:pt x="327943" y="1774"/>
                  </a:moveTo>
                  <a:cubicBezTo>
                    <a:pt x="327943" y="-1481"/>
                    <a:pt x="326297" y="147"/>
                    <a:pt x="319710" y="3402"/>
                  </a:cubicBezTo>
                  <a:cubicBezTo>
                    <a:pt x="293362" y="19677"/>
                    <a:pt x="298303" y="18049"/>
                    <a:pt x="267016" y="39207"/>
                  </a:cubicBezTo>
                  <a:cubicBezTo>
                    <a:pt x="250549" y="50599"/>
                    <a:pt x="232435" y="60365"/>
                    <a:pt x="214322" y="75012"/>
                  </a:cubicBezTo>
                  <a:cubicBezTo>
                    <a:pt x="204441" y="83149"/>
                    <a:pt x="196207" y="91287"/>
                    <a:pt x="186327" y="99425"/>
                  </a:cubicBezTo>
                  <a:cubicBezTo>
                    <a:pt x="176448" y="107562"/>
                    <a:pt x="164921" y="114072"/>
                    <a:pt x="155040" y="122210"/>
                  </a:cubicBezTo>
                  <a:cubicBezTo>
                    <a:pt x="135280" y="138484"/>
                    <a:pt x="117167" y="158014"/>
                    <a:pt x="100699" y="175917"/>
                  </a:cubicBezTo>
                  <a:cubicBezTo>
                    <a:pt x="92465" y="184054"/>
                    <a:pt x="84232" y="192192"/>
                    <a:pt x="77645" y="200330"/>
                  </a:cubicBezTo>
                  <a:cubicBezTo>
                    <a:pt x="69413" y="208467"/>
                    <a:pt x="61179" y="214977"/>
                    <a:pt x="54591" y="221487"/>
                  </a:cubicBezTo>
                  <a:cubicBezTo>
                    <a:pt x="29891" y="250782"/>
                    <a:pt x="36478" y="245900"/>
                    <a:pt x="16717" y="271939"/>
                  </a:cubicBezTo>
                  <a:cubicBezTo>
                    <a:pt x="5190" y="278449"/>
                    <a:pt x="-1397" y="291469"/>
                    <a:pt x="251" y="294725"/>
                  </a:cubicBezTo>
                  <a:cubicBezTo>
                    <a:pt x="1897" y="297979"/>
                    <a:pt x="13424" y="288215"/>
                    <a:pt x="24951" y="276822"/>
                  </a:cubicBezTo>
                  <a:cubicBezTo>
                    <a:pt x="46357" y="254037"/>
                    <a:pt x="41418" y="258920"/>
                    <a:pt x="67765" y="229625"/>
                  </a:cubicBezTo>
                  <a:cubicBezTo>
                    <a:pt x="74352" y="223115"/>
                    <a:pt x="82586" y="216604"/>
                    <a:pt x="89172" y="208467"/>
                  </a:cubicBezTo>
                  <a:cubicBezTo>
                    <a:pt x="97406" y="200330"/>
                    <a:pt x="102346" y="190564"/>
                    <a:pt x="112226" y="182427"/>
                  </a:cubicBezTo>
                  <a:cubicBezTo>
                    <a:pt x="128692" y="166153"/>
                    <a:pt x="150100" y="149877"/>
                    <a:pt x="168214" y="133602"/>
                  </a:cubicBezTo>
                  <a:cubicBezTo>
                    <a:pt x="178094" y="125464"/>
                    <a:pt x="184681" y="115700"/>
                    <a:pt x="194561" y="107562"/>
                  </a:cubicBezTo>
                  <a:cubicBezTo>
                    <a:pt x="204441" y="99425"/>
                    <a:pt x="214322" y="92915"/>
                    <a:pt x="222554" y="84776"/>
                  </a:cubicBezTo>
                  <a:cubicBezTo>
                    <a:pt x="240669" y="70129"/>
                    <a:pt x="258783" y="57109"/>
                    <a:pt x="273603" y="45717"/>
                  </a:cubicBezTo>
                  <a:cubicBezTo>
                    <a:pt x="303243" y="22932"/>
                    <a:pt x="298303" y="26187"/>
                    <a:pt x="324650" y="8284"/>
                  </a:cubicBezTo>
                  <a:cubicBezTo>
                    <a:pt x="329591" y="5029"/>
                    <a:pt x="327943" y="3402"/>
                    <a:pt x="327943" y="177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" name="任意多边形: 形状 73"/>
            <p:cNvSpPr/>
            <p:nvPr/>
          </p:nvSpPr>
          <p:spPr>
            <a:xfrm flipH="1">
              <a:off x="10048267" y="174826"/>
              <a:ext cx="573758" cy="491431"/>
            </a:xfrm>
            <a:custGeom>
              <a:avLst/>
              <a:gdLst>
                <a:gd name="connsiteX0" fmla="*/ 434862 w 573758"/>
                <a:gd name="connsiteY0" fmla="*/ 1134 h 491431"/>
                <a:gd name="connsiteX1" fmla="*/ 378875 w 573758"/>
                <a:gd name="connsiteY1" fmla="*/ 20664 h 491431"/>
                <a:gd name="connsiteX2" fmla="*/ 350882 w 573758"/>
                <a:gd name="connsiteY2" fmla="*/ 40194 h 491431"/>
                <a:gd name="connsiteX3" fmla="*/ 298187 w 573758"/>
                <a:gd name="connsiteY3" fmla="*/ 97156 h 491431"/>
                <a:gd name="connsiteX4" fmla="*/ 261959 w 573758"/>
                <a:gd name="connsiteY4" fmla="*/ 163884 h 491431"/>
                <a:gd name="connsiteX5" fmla="*/ 311360 w 573758"/>
                <a:gd name="connsiteY5" fmla="*/ 105295 h 491431"/>
                <a:gd name="connsiteX6" fmla="*/ 364055 w 573758"/>
                <a:gd name="connsiteY6" fmla="*/ 53215 h 491431"/>
                <a:gd name="connsiteX7" fmla="*/ 390402 w 573758"/>
                <a:gd name="connsiteY7" fmla="*/ 36939 h 491431"/>
                <a:gd name="connsiteX8" fmla="*/ 441450 w 573758"/>
                <a:gd name="connsiteY8" fmla="*/ 19037 h 491431"/>
                <a:gd name="connsiteX9" fmla="*/ 512257 w 573758"/>
                <a:gd name="connsiteY9" fmla="*/ 32057 h 491431"/>
                <a:gd name="connsiteX10" fmla="*/ 560012 w 573758"/>
                <a:gd name="connsiteY10" fmla="*/ 93902 h 491431"/>
                <a:gd name="connsiteX11" fmla="*/ 551778 w 573758"/>
                <a:gd name="connsiteY11" fmla="*/ 134589 h 491431"/>
                <a:gd name="connsiteX12" fmla="*/ 522138 w 573758"/>
                <a:gd name="connsiteY12" fmla="*/ 167139 h 491431"/>
                <a:gd name="connsiteX13" fmla="*/ 433216 w 573758"/>
                <a:gd name="connsiteY13" fmla="*/ 194807 h 491431"/>
                <a:gd name="connsiteX14" fmla="*/ 336060 w 573758"/>
                <a:gd name="connsiteY14" fmla="*/ 204572 h 491431"/>
                <a:gd name="connsiteX15" fmla="*/ 242199 w 573758"/>
                <a:gd name="connsiteY15" fmla="*/ 232240 h 491431"/>
                <a:gd name="connsiteX16" fmla="*/ 105523 w 573758"/>
                <a:gd name="connsiteY16" fmla="*/ 338026 h 491431"/>
                <a:gd name="connsiteX17" fmla="*/ 49535 w 573758"/>
                <a:gd name="connsiteY17" fmla="*/ 408009 h 491431"/>
                <a:gd name="connsiteX18" fmla="*/ 6721 w 573758"/>
                <a:gd name="connsiteY18" fmla="*/ 471481 h 491431"/>
                <a:gd name="connsiteX19" fmla="*/ 134 w 573758"/>
                <a:gd name="connsiteY19" fmla="*/ 489384 h 491431"/>
                <a:gd name="connsiteX20" fmla="*/ 14954 w 573758"/>
                <a:gd name="connsiteY20" fmla="*/ 473110 h 491431"/>
                <a:gd name="connsiteX21" fmla="*/ 59416 w 573758"/>
                <a:gd name="connsiteY21" fmla="*/ 411264 h 491431"/>
                <a:gd name="connsiteX22" fmla="*/ 115403 w 573758"/>
                <a:gd name="connsiteY22" fmla="*/ 342909 h 491431"/>
                <a:gd name="connsiteX23" fmla="*/ 247139 w 573758"/>
                <a:gd name="connsiteY23" fmla="*/ 246887 h 491431"/>
                <a:gd name="connsiteX24" fmla="*/ 336060 w 573758"/>
                <a:gd name="connsiteY24" fmla="*/ 219220 h 491431"/>
                <a:gd name="connsiteX25" fmla="*/ 433216 w 573758"/>
                <a:gd name="connsiteY25" fmla="*/ 215964 h 491431"/>
                <a:gd name="connsiteX26" fmla="*/ 530371 w 573758"/>
                <a:gd name="connsiteY26" fmla="*/ 181787 h 491431"/>
                <a:gd name="connsiteX27" fmla="*/ 564952 w 573758"/>
                <a:gd name="connsiteY27" fmla="*/ 141099 h 491431"/>
                <a:gd name="connsiteX28" fmla="*/ 573185 w 573758"/>
                <a:gd name="connsiteY28" fmla="*/ 90646 h 491431"/>
                <a:gd name="connsiteX29" fmla="*/ 518845 w 573758"/>
                <a:gd name="connsiteY29" fmla="*/ 17409 h 491431"/>
                <a:gd name="connsiteX30" fmla="*/ 434862 w 573758"/>
                <a:gd name="connsiteY30" fmla="*/ 1134 h 49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73758" h="491431">
                  <a:moveTo>
                    <a:pt x="434862" y="1134"/>
                  </a:moveTo>
                  <a:cubicBezTo>
                    <a:pt x="408515" y="6017"/>
                    <a:pt x="392049" y="14154"/>
                    <a:pt x="378875" y="20664"/>
                  </a:cubicBezTo>
                  <a:cubicBezTo>
                    <a:pt x="367348" y="27174"/>
                    <a:pt x="359115" y="33684"/>
                    <a:pt x="350882" y="40194"/>
                  </a:cubicBezTo>
                  <a:cubicBezTo>
                    <a:pt x="336060" y="53215"/>
                    <a:pt x="324534" y="62979"/>
                    <a:pt x="298187" y="97156"/>
                  </a:cubicBezTo>
                  <a:cubicBezTo>
                    <a:pt x="280072" y="124825"/>
                    <a:pt x="261959" y="157374"/>
                    <a:pt x="261959" y="163884"/>
                  </a:cubicBezTo>
                  <a:cubicBezTo>
                    <a:pt x="263606" y="170394"/>
                    <a:pt x="285013" y="139472"/>
                    <a:pt x="311360" y="105295"/>
                  </a:cubicBezTo>
                  <a:cubicBezTo>
                    <a:pt x="336060" y="74372"/>
                    <a:pt x="349234" y="64607"/>
                    <a:pt x="364055" y="53215"/>
                  </a:cubicBezTo>
                  <a:cubicBezTo>
                    <a:pt x="370641" y="48332"/>
                    <a:pt x="378875" y="41822"/>
                    <a:pt x="390402" y="36939"/>
                  </a:cubicBezTo>
                  <a:cubicBezTo>
                    <a:pt x="401929" y="30429"/>
                    <a:pt x="416749" y="23919"/>
                    <a:pt x="441450" y="19037"/>
                  </a:cubicBezTo>
                  <a:cubicBezTo>
                    <a:pt x="464503" y="15782"/>
                    <a:pt x="490850" y="19037"/>
                    <a:pt x="512257" y="32057"/>
                  </a:cubicBezTo>
                  <a:cubicBezTo>
                    <a:pt x="533665" y="45077"/>
                    <a:pt x="555071" y="66235"/>
                    <a:pt x="560012" y="93902"/>
                  </a:cubicBezTo>
                  <a:cubicBezTo>
                    <a:pt x="561658" y="106922"/>
                    <a:pt x="558365" y="121569"/>
                    <a:pt x="551778" y="134589"/>
                  </a:cubicBezTo>
                  <a:cubicBezTo>
                    <a:pt x="545192" y="147609"/>
                    <a:pt x="533665" y="159002"/>
                    <a:pt x="522138" y="167139"/>
                  </a:cubicBezTo>
                  <a:cubicBezTo>
                    <a:pt x="497438" y="185042"/>
                    <a:pt x="466150" y="193180"/>
                    <a:pt x="433216" y="194807"/>
                  </a:cubicBezTo>
                  <a:cubicBezTo>
                    <a:pt x="400283" y="198062"/>
                    <a:pt x="368995" y="199690"/>
                    <a:pt x="336060" y="204572"/>
                  </a:cubicBezTo>
                  <a:cubicBezTo>
                    <a:pt x="303126" y="209454"/>
                    <a:pt x="270193" y="219220"/>
                    <a:pt x="242199" y="232240"/>
                  </a:cubicBezTo>
                  <a:cubicBezTo>
                    <a:pt x="184565" y="259907"/>
                    <a:pt x="138457" y="300594"/>
                    <a:pt x="105523" y="338026"/>
                  </a:cubicBezTo>
                  <a:cubicBezTo>
                    <a:pt x="72589" y="375459"/>
                    <a:pt x="61062" y="393362"/>
                    <a:pt x="49535" y="408009"/>
                  </a:cubicBezTo>
                  <a:cubicBezTo>
                    <a:pt x="38008" y="422657"/>
                    <a:pt x="29776" y="437304"/>
                    <a:pt x="6721" y="471481"/>
                  </a:cubicBezTo>
                  <a:cubicBezTo>
                    <a:pt x="-1512" y="484501"/>
                    <a:pt x="134" y="486130"/>
                    <a:pt x="134" y="489384"/>
                  </a:cubicBezTo>
                  <a:cubicBezTo>
                    <a:pt x="134" y="494267"/>
                    <a:pt x="3429" y="491011"/>
                    <a:pt x="14954" y="473110"/>
                  </a:cubicBezTo>
                  <a:cubicBezTo>
                    <a:pt x="38008" y="440559"/>
                    <a:pt x="47888" y="427539"/>
                    <a:pt x="59416" y="411264"/>
                  </a:cubicBezTo>
                  <a:cubicBezTo>
                    <a:pt x="70943" y="396616"/>
                    <a:pt x="82469" y="378715"/>
                    <a:pt x="115403" y="342909"/>
                  </a:cubicBezTo>
                  <a:cubicBezTo>
                    <a:pt x="149984" y="307104"/>
                    <a:pt x="192798" y="272927"/>
                    <a:pt x="247139" y="246887"/>
                  </a:cubicBezTo>
                  <a:cubicBezTo>
                    <a:pt x="275133" y="233867"/>
                    <a:pt x="304774" y="222474"/>
                    <a:pt x="336060" y="219220"/>
                  </a:cubicBezTo>
                  <a:cubicBezTo>
                    <a:pt x="367348" y="215964"/>
                    <a:pt x="400283" y="219220"/>
                    <a:pt x="433216" y="215964"/>
                  </a:cubicBezTo>
                  <a:cubicBezTo>
                    <a:pt x="466150" y="212710"/>
                    <a:pt x="502377" y="202944"/>
                    <a:pt x="530371" y="181787"/>
                  </a:cubicBezTo>
                  <a:cubicBezTo>
                    <a:pt x="545192" y="172022"/>
                    <a:pt x="556719" y="157374"/>
                    <a:pt x="564952" y="141099"/>
                  </a:cubicBezTo>
                  <a:cubicBezTo>
                    <a:pt x="573185" y="124825"/>
                    <a:pt x="574832" y="106922"/>
                    <a:pt x="573185" y="90646"/>
                  </a:cubicBezTo>
                  <a:cubicBezTo>
                    <a:pt x="566599" y="56469"/>
                    <a:pt x="545192" y="32057"/>
                    <a:pt x="518845" y="17409"/>
                  </a:cubicBezTo>
                  <a:cubicBezTo>
                    <a:pt x="492497" y="1134"/>
                    <a:pt x="461210" y="-2120"/>
                    <a:pt x="434862" y="113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" name="任意多边形: 形状 74"/>
            <p:cNvSpPr/>
            <p:nvPr/>
          </p:nvSpPr>
          <p:spPr>
            <a:xfrm flipH="1">
              <a:off x="10216210" y="634459"/>
              <a:ext cx="381121" cy="75994"/>
            </a:xfrm>
            <a:custGeom>
              <a:avLst/>
              <a:gdLst>
                <a:gd name="connsiteX0" fmla="*/ 63770 w 381121"/>
                <a:gd name="connsiteY0" fmla="*/ 23 h 75994"/>
                <a:gd name="connsiteX1" fmla="*/ 26487 w 381121"/>
                <a:gd name="connsiteY1" fmla="*/ 2084 h 75994"/>
                <a:gd name="connsiteX2" fmla="*/ 140 w 381121"/>
                <a:gd name="connsiteY2" fmla="*/ 8594 h 75994"/>
                <a:gd name="connsiteX3" fmla="*/ 24840 w 381121"/>
                <a:gd name="connsiteY3" fmla="*/ 16731 h 75994"/>
                <a:gd name="connsiteX4" fmla="*/ 79182 w 381121"/>
                <a:gd name="connsiteY4" fmla="*/ 21614 h 75994"/>
                <a:gd name="connsiteX5" fmla="*/ 105529 w 381121"/>
                <a:gd name="connsiteY5" fmla="*/ 24868 h 75994"/>
                <a:gd name="connsiteX6" fmla="*/ 135169 w 381121"/>
                <a:gd name="connsiteY6" fmla="*/ 26496 h 75994"/>
                <a:gd name="connsiteX7" fmla="*/ 199391 w 381121"/>
                <a:gd name="connsiteY7" fmla="*/ 37888 h 75994"/>
                <a:gd name="connsiteX8" fmla="*/ 232324 w 381121"/>
                <a:gd name="connsiteY8" fmla="*/ 41143 h 75994"/>
                <a:gd name="connsiteX9" fmla="*/ 263611 w 381121"/>
                <a:gd name="connsiteY9" fmla="*/ 47653 h 75994"/>
                <a:gd name="connsiteX10" fmla="*/ 319599 w 381121"/>
                <a:gd name="connsiteY10" fmla="*/ 62301 h 75994"/>
                <a:gd name="connsiteX11" fmla="*/ 373940 w 381121"/>
                <a:gd name="connsiteY11" fmla="*/ 75321 h 75994"/>
                <a:gd name="connsiteX12" fmla="*/ 380527 w 381121"/>
                <a:gd name="connsiteY12" fmla="*/ 73693 h 75994"/>
                <a:gd name="connsiteX13" fmla="*/ 373940 w 381121"/>
                <a:gd name="connsiteY13" fmla="*/ 68811 h 75994"/>
                <a:gd name="connsiteX14" fmla="*/ 321246 w 381121"/>
                <a:gd name="connsiteY14" fmla="*/ 50908 h 75994"/>
                <a:gd name="connsiteX15" fmla="*/ 266905 w 381121"/>
                <a:gd name="connsiteY15" fmla="*/ 33005 h 75994"/>
                <a:gd name="connsiteX16" fmla="*/ 235618 w 381121"/>
                <a:gd name="connsiteY16" fmla="*/ 26496 h 75994"/>
                <a:gd name="connsiteX17" fmla="*/ 204330 w 381121"/>
                <a:gd name="connsiteY17" fmla="*/ 16731 h 75994"/>
                <a:gd name="connsiteX18" fmla="*/ 138463 w 381121"/>
                <a:gd name="connsiteY18" fmla="*/ 8594 h 75994"/>
                <a:gd name="connsiteX19" fmla="*/ 108822 w 381121"/>
                <a:gd name="connsiteY19" fmla="*/ 5338 h 75994"/>
                <a:gd name="connsiteX20" fmla="*/ 82475 w 381121"/>
                <a:gd name="connsiteY20" fmla="*/ 455 h 75994"/>
                <a:gd name="connsiteX21" fmla="*/ 63770 w 381121"/>
                <a:gd name="connsiteY21" fmla="*/ 23 h 7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81121" h="75994">
                  <a:moveTo>
                    <a:pt x="63770" y="23"/>
                  </a:moveTo>
                  <a:cubicBezTo>
                    <a:pt x="49953" y="253"/>
                    <a:pt x="47483" y="2084"/>
                    <a:pt x="26487" y="2084"/>
                  </a:cubicBezTo>
                  <a:cubicBezTo>
                    <a:pt x="14960" y="3711"/>
                    <a:pt x="1787" y="5338"/>
                    <a:pt x="140" y="8594"/>
                  </a:cubicBezTo>
                  <a:cubicBezTo>
                    <a:pt x="-1507" y="11848"/>
                    <a:pt x="11667" y="15104"/>
                    <a:pt x="24840" y="16731"/>
                  </a:cubicBezTo>
                  <a:cubicBezTo>
                    <a:pt x="52834" y="18358"/>
                    <a:pt x="46248" y="18358"/>
                    <a:pt x="79182" y="21614"/>
                  </a:cubicBezTo>
                  <a:cubicBezTo>
                    <a:pt x="87415" y="21614"/>
                    <a:pt x="95649" y="24868"/>
                    <a:pt x="105529" y="24868"/>
                  </a:cubicBezTo>
                  <a:cubicBezTo>
                    <a:pt x="115409" y="26496"/>
                    <a:pt x="125290" y="24868"/>
                    <a:pt x="135169" y="26496"/>
                  </a:cubicBezTo>
                  <a:cubicBezTo>
                    <a:pt x="156576" y="29751"/>
                    <a:pt x="177984" y="34633"/>
                    <a:pt x="199391" y="37888"/>
                  </a:cubicBezTo>
                  <a:cubicBezTo>
                    <a:pt x="210918" y="39516"/>
                    <a:pt x="220797" y="39516"/>
                    <a:pt x="232324" y="41143"/>
                  </a:cubicBezTo>
                  <a:cubicBezTo>
                    <a:pt x="242204" y="42771"/>
                    <a:pt x="253731" y="46025"/>
                    <a:pt x="263611" y="47653"/>
                  </a:cubicBezTo>
                  <a:cubicBezTo>
                    <a:pt x="283372" y="52536"/>
                    <a:pt x="303132" y="57418"/>
                    <a:pt x="319599" y="62301"/>
                  </a:cubicBezTo>
                  <a:cubicBezTo>
                    <a:pt x="350886" y="70438"/>
                    <a:pt x="345946" y="68811"/>
                    <a:pt x="373940" y="75321"/>
                  </a:cubicBezTo>
                  <a:cubicBezTo>
                    <a:pt x="378881" y="76948"/>
                    <a:pt x="378881" y="75321"/>
                    <a:pt x="380527" y="73693"/>
                  </a:cubicBezTo>
                  <a:cubicBezTo>
                    <a:pt x="382174" y="72065"/>
                    <a:pt x="380527" y="70438"/>
                    <a:pt x="373940" y="68811"/>
                  </a:cubicBezTo>
                  <a:cubicBezTo>
                    <a:pt x="347593" y="59045"/>
                    <a:pt x="352534" y="62301"/>
                    <a:pt x="321246" y="50908"/>
                  </a:cubicBezTo>
                  <a:cubicBezTo>
                    <a:pt x="304778" y="46025"/>
                    <a:pt x="288312" y="39516"/>
                    <a:pt x="266905" y="33005"/>
                  </a:cubicBezTo>
                  <a:cubicBezTo>
                    <a:pt x="257024" y="29751"/>
                    <a:pt x="245497" y="28123"/>
                    <a:pt x="235618" y="26496"/>
                  </a:cubicBezTo>
                  <a:cubicBezTo>
                    <a:pt x="224091" y="24868"/>
                    <a:pt x="214211" y="19985"/>
                    <a:pt x="204330" y="16731"/>
                  </a:cubicBezTo>
                  <a:cubicBezTo>
                    <a:pt x="182923" y="11848"/>
                    <a:pt x="158223" y="11848"/>
                    <a:pt x="138463" y="8594"/>
                  </a:cubicBezTo>
                  <a:cubicBezTo>
                    <a:pt x="128583" y="6965"/>
                    <a:pt x="118702" y="6965"/>
                    <a:pt x="108822" y="5338"/>
                  </a:cubicBezTo>
                  <a:cubicBezTo>
                    <a:pt x="98941" y="3711"/>
                    <a:pt x="90709" y="2084"/>
                    <a:pt x="82475" y="455"/>
                  </a:cubicBezTo>
                  <a:cubicBezTo>
                    <a:pt x="74241" y="49"/>
                    <a:pt x="68375" y="-53"/>
                    <a:pt x="63770" y="23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" name="任意多边形: 形状 75"/>
            <p:cNvSpPr/>
            <p:nvPr/>
          </p:nvSpPr>
          <p:spPr>
            <a:xfrm flipH="1">
              <a:off x="9969490" y="660468"/>
              <a:ext cx="296658" cy="218571"/>
            </a:xfrm>
            <a:custGeom>
              <a:avLst/>
              <a:gdLst>
                <a:gd name="connsiteX0" fmla="*/ 147323 w 296658"/>
                <a:gd name="connsiteY0" fmla="*/ 487 h 218571"/>
                <a:gd name="connsiteX1" fmla="*/ 126739 w 296658"/>
                <a:gd name="connsiteY1" fmla="*/ 3742 h 218571"/>
                <a:gd name="connsiteX2" fmla="*/ 82279 w 296658"/>
                <a:gd name="connsiteY2" fmla="*/ 16762 h 218571"/>
                <a:gd name="connsiteX3" fmla="*/ 44404 w 296658"/>
                <a:gd name="connsiteY3" fmla="*/ 41175 h 218571"/>
                <a:gd name="connsiteX4" fmla="*/ 88865 w 296658"/>
                <a:gd name="connsiteY4" fmla="*/ 28155 h 218571"/>
                <a:gd name="connsiteX5" fmla="*/ 131680 w 296658"/>
                <a:gd name="connsiteY5" fmla="*/ 18389 h 218571"/>
                <a:gd name="connsiteX6" fmla="*/ 182727 w 296658"/>
                <a:gd name="connsiteY6" fmla="*/ 20017 h 218571"/>
                <a:gd name="connsiteX7" fmla="*/ 223895 w 296658"/>
                <a:gd name="connsiteY7" fmla="*/ 36292 h 218571"/>
                <a:gd name="connsiteX8" fmla="*/ 263416 w 296658"/>
                <a:gd name="connsiteY8" fmla="*/ 67215 h 218571"/>
                <a:gd name="connsiteX9" fmla="*/ 279882 w 296658"/>
                <a:gd name="connsiteY9" fmla="*/ 116039 h 218571"/>
                <a:gd name="connsiteX10" fmla="*/ 266709 w 296658"/>
                <a:gd name="connsiteY10" fmla="*/ 166492 h 218571"/>
                <a:gd name="connsiteX11" fmla="*/ 228835 w 296658"/>
                <a:gd name="connsiteY11" fmla="*/ 200669 h 218571"/>
                <a:gd name="connsiteX12" fmla="*/ 176140 w 296658"/>
                <a:gd name="connsiteY12" fmla="*/ 199041 h 218571"/>
                <a:gd name="connsiteX13" fmla="*/ 88865 w 296658"/>
                <a:gd name="connsiteY13" fmla="*/ 150217 h 218571"/>
                <a:gd name="connsiteX14" fmla="*/ 46051 w 296658"/>
                <a:gd name="connsiteY14" fmla="*/ 117666 h 218571"/>
                <a:gd name="connsiteX15" fmla="*/ 11471 w 296658"/>
                <a:gd name="connsiteY15" fmla="*/ 88372 h 218571"/>
                <a:gd name="connsiteX16" fmla="*/ 1591 w 296658"/>
                <a:gd name="connsiteY16" fmla="*/ 83489 h 218571"/>
                <a:gd name="connsiteX17" fmla="*/ 8177 w 296658"/>
                <a:gd name="connsiteY17" fmla="*/ 94882 h 218571"/>
                <a:gd name="connsiteX18" fmla="*/ 41111 w 296658"/>
                <a:gd name="connsiteY18" fmla="*/ 127432 h 218571"/>
                <a:gd name="connsiteX19" fmla="*/ 82279 w 296658"/>
                <a:gd name="connsiteY19" fmla="*/ 161609 h 218571"/>
                <a:gd name="connsiteX20" fmla="*/ 169554 w 296658"/>
                <a:gd name="connsiteY20" fmla="*/ 213690 h 218571"/>
                <a:gd name="connsiteX21" fmla="*/ 230481 w 296658"/>
                <a:gd name="connsiteY21" fmla="*/ 213690 h 218571"/>
                <a:gd name="connsiteX22" fmla="*/ 281529 w 296658"/>
                <a:gd name="connsiteY22" fmla="*/ 176257 h 218571"/>
                <a:gd name="connsiteX23" fmla="*/ 296350 w 296658"/>
                <a:gd name="connsiteY23" fmla="*/ 114412 h 218571"/>
                <a:gd name="connsiteX24" fmla="*/ 273296 w 296658"/>
                <a:gd name="connsiteY24" fmla="*/ 57449 h 218571"/>
                <a:gd name="connsiteX25" fmla="*/ 230481 w 296658"/>
                <a:gd name="connsiteY25" fmla="*/ 21644 h 218571"/>
                <a:gd name="connsiteX26" fmla="*/ 182727 w 296658"/>
                <a:gd name="connsiteY26" fmla="*/ 2114 h 218571"/>
                <a:gd name="connsiteX27" fmla="*/ 147323 w 296658"/>
                <a:gd name="connsiteY27" fmla="*/ 487 h 21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6658" h="218571">
                  <a:moveTo>
                    <a:pt x="147323" y="487"/>
                  </a:moveTo>
                  <a:cubicBezTo>
                    <a:pt x="138678" y="1301"/>
                    <a:pt x="132502" y="2928"/>
                    <a:pt x="126739" y="3742"/>
                  </a:cubicBezTo>
                  <a:cubicBezTo>
                    <a:pt x="115212" y="6997"/>
                    <a:pt x="105332" y="8624"/>
                    <a:pt x="82279" y="16762"/>
                  </a:cubicBezTo>
                  <a:cubicBezTo>
                    <a:pt x="64165" y="23272"/>
                    <a:pt x="46051" y="36292"/>
                    <a:pt x="44404" y="41175"/>
                  </a:cubicBezTo>
                  <a:cubicBezTo>
                    <a:pt x="44404" y="46056"/>
                    <a:pt x="65811" y="36292"/>
                    <a:pt x="88865" y="28155"/>
                  </a:cubicBezTo>
                  <a:cubicBezTo>
                    <a:pt x="111919" y="20017"/>
                    <a:pt x="121799" y="20017"/>
                    <a:pt x="131680" y="18389"/>
                  </a:cubicBezTo>
                  <a:cubicBezTo>
                    <a:pt x="141560" y="16762"/>
                    <a:pt x="154734" y="15135"/>
                    <a:pt x="182727" y="20017"/>
                  </a:cubicBezTo>
                  <a:cubicBezTo>
                    <a:pt x="195901" y="23272"/>
                    <a:pt x="210721" y="28155"/>
                    <a:pt x="223895" y="36292"/>
                  </a:cubicBezTo>
                  <a:cubicBezTo>
                    <a:pt x="237069" y="44429"/>
                    <a:pt x="251889" y="52566"/>
                    <a:pt x="263416" y="67215"/>
                  </a:cubicBezTo>
                  <a:cubicBezTo>
                    <a:pt x="273296" y="81862"/>
                    <a:pt x="279882" y="98136"/>
                    <a:pt x="279882" y="116039"/>
                  </a:cubicBezTo>
                  <a:cubicBezTo>
                    <a:pt x="279882" y="133942"/>
                    <a:pt x="274943" y="151844"/>
                    <a:pt x="266709" y="166492"/>
                  </a:cubicBezTo>
                  <a:cubicBezTo>
                    <a:pt x="256829" y="181139"/>
                    <a:pt x="245301" y="195787"/>
                    <a:pt x="228835" y="200669"/>
                  </a:cubicBezTo>
                  <a:cubicBezTo>
                    <a:pt x="212368" y="205551"/>
                    <a:pt x="192608" y="203924"/>
                    <a:pt x="176140" y="199041"/>
                  </a:cubicBezTo>
                  <a:cubicBezTo>
                    <a:pt x="141560" y="189277"/>
                    <a:pt x="113566" y="168119"/>
                    <a:pt x="88865" y="150217"/>
                  </a:cubicBezTo>
                  <a:cubicBezTo>
                    <a:pt x="64165" y="132314"/>
                    <a:pt x="55931" y="124176"/>
                    <a:pt x="46051" y="117666"/>
                  </a:cubicBezTo>
                  <a:cubicBezTo>
                    <a:pt x="37818" y="111156"/>
                    <a:pt x="29584" y="104646"/>
                    <a:pt x="11471" y="88372"/>
                  </a:cubicBezTo>
                  <a:cubicBezTo>
                    <a:pt x="4884" y="81862"/>
                    <a:pt x="3237" y="83489"/>
                    <a:pt x="1591" y="83489"/>
                  </a:cubicBezTo>
                  <a:cubicBezTo>
                    <a:pt x="-1704" y="83489"/>
                    <a:pt x="-56" y="85116"/>
                    <a:pt x="8177" y="94882"/>
                  </a:cubicBezTo>
                  <a:cubicBezTo>
                    <a:pt x="24644" y="112784"/>
                    <a:pt x="32877" y="119294"/>
                    <a:pt x="41111" y="127432"/>
                  </a:cubicBezTo>
                  <a:cubicBezTo>
                    <a:pt x="49345" y="135569"/>
                    <a:pt x="59225" y="143706"/>
                    <a:pt x="82279" y="161609"/>
                  </a:cubicBezTo>
                  <a:cubicBezTo>
                    <a:pt x="106979" y="179511"/>
                    <a:pt x="131680" y="202297"/>
                    <a:pt x="169554" y="213690"/>
                  </a:cubicBezTo>
                  <a:cubicBezTo>
                    <a:pt x="187668" y="220199"/>
                    <a:pt x="210721" y="220199"/>
                    <a:pt x="230481" y="213690"/>
                  </a:cubicBezTo>
                  <a:cubicBezTo>
                    <a:pt x="250242" y="207179"/>
                    <a:pt x="270002" y="194159"/>
                    <a:pt x="281529" y="176257"/>
                  </a:cubicBezTo>
                  <a:cubicBezTo>
                    <a:pt x="293056" y="158354"/>
                    <a:pt x="297997" y="135569"/>
                    <a:pt x="296350" y="114412"/>
                  </a:cubicBezTo>
                  <a:cubicBezTo>
                    <a:pt x="294703" y="93255"/>
                    <a:pt x="284823" y="72096"/>
                    <a:pt x="273296" y="57449"/>
                  </a:cubicBezTo>
                  <a:cubicBezTo>
                    <a:pt x="261769" y="41175"/>
                    <a:pt x="246948" y="29782"/>
                    <a:pt x="230481" y="21644"/>
                  </a:cubicBezTo>
                  <a:cubicBezTo>
                    <a:pt x="215662" y="13507"/>
                    <a:pt x="199194" y="5369"/>
                    <a:pt x="182727" y="2114"/>
                  </a:cubicBezTo>
                  <a:cubicBezTo>
                    <a:pt x="167083" y="-327"/>
                    <a:pt x="155968" y="-327"/>
                    <a:pt x="147323" y="487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" name="任意多边形: 形状 76"/>
            <p:cNvSpPr/>
            <p:nvPr/>
          </p:nvSpPr>
          <p:spPr>
            <a:xfrm flipH="1">
              <a:off x="10252030" y="709778"/>
              <a:ext cx="325995" cy="55590"/>
            </a:xfrm>
            <a:custGeom>
              <a:avLst/>
              <a:gdLst>
                <a:gd name="connsiteX0" fmla="*/ 5533 w 325995"/>
                <a:gd name="connsiteY0" fmla="*/ 0 h 55590"/>
                <a:gd name="connsiteX1" fmla="*/ 594 w 325995"/>
                <a:gd name="connsiteY1" fmla="*/ 3255 h 55590"/>
                <a:gd name="connsiteX2" fmla="*/ 7181 w 325995"/>
                <a:gd name="connsiteY2" fmla="*/ 6510 h 55590"/>
                <a:gd name="connsiteX3" fmla="*/ 54935 w 325995"/>
                <a:gd name="connsiteY3" fmla="*/ 11393 h 55590"/>
                <a:gd name="connsiteX4" fmla="*/ 102689 w 325995"/>
                <a:gd name="connsiteY4" fmla="*/ 17903 h 55590"/>
                <a:gd name="connsiteX5" fmla="*/ 130683 w 325995"/>
                <a:gd name="connsiteY5" fmla="*/ 19530 h 55590"/>
                <a:gd name="connsiteX6" fmla="*/ 158678 w 325995"/>
                <a:gd name="connsiteY6" fmla="*/ 24413 h 55590"/>
                <a:gd name="connsiteX7" fmla="*/ 214665 w 325995"/>
                <a:gd name="connsiteY7" fmla="*/ 27668 h 55590"/>
                <a:gd name="connsiteX8" fmla="*/ 239365 w 325995"/>
                <a:gd name="connsiteY8" fmla="*/ 29295 h 55590"/>
                <a:gd name="connsiteX9" fmla="*/ 260772 w 325995"/>
                <a:gd name="connsiteY9" fmla="*/ 34178 h 55590"/>
                <a:gd name="connsiteX10" fmla="*/ 283826 w 325995"/>
                <a:gd name="connsiteY10" fmla="*/ 39060 h 55590"/>
                <a:gd name="connsiteX11" fmla="*/ 303587 w 325995"/>
                <a:gd name="connsiteY11" fmla="*/ 45571 h 55590"/>
                <a:gd name="connsiteX12" fmla="*/ 324994 w 325995"/>
                <a:gd name="connsiteY12" fmla="*/ 55335 h 55590"/>
                <a:gd name="connsiteX13" fmla="*/ 311821 w 325995"/>
                <a:gd name="connsiteY13" fmla="*/ 35805 h 55590"/>
                <a:gd name="connsiteX14" fmla="*/ 290413 w 325995"/>
                <a:gd name="connsiteY14" fmla="*/ 26040 h 55590"/>
                <a:gd name="connsiteX15" fmla="*/ 264065 w 325995"/>
                <a:gd name="connsiteY15" fmla="*/ 17903 h 55590"/>
                <a:gd name="connsiteX16" fmla="*/ 241013 w 325995"/>
                <a:gd name="connsiteY16" fmla="*/ 13020 h 55590"/>
                <a:gd name="connsiteX17" fmla="*/ 214665 w 325995"/>
                <a:gd name="connsiteY17" fmla="*/ 13020 h 55590"/>
                <a:gd name="connsiteX18" fmla="*/ 158678 w 325995"/>
                <a:gd name="connsiteY18" fmla="*/ 6510 h 55590"/>
                <a:gd name="connsiteX19" fmla="*/ 130683 w 325995"/>
                <a:gd name="connsiteY19" fmla="*/ 6510 h 55590"/>
                <a:gd name="connsiteX20" fmla="*/ 102689 w 325995"/>
                <a:gd name="connsiteY20" fmla="*/ 4883 h 55590"/>
                <a:gd name="connsiteX21" fmla="*/ 53287 w 325995"/>
                <a:gd name="connsiteY21" fmla="*/ 1627 h 55590"/>
                <a:gd name="connsiteX22" fmla="*/ 5533 w 325995"/>
                <a:gd name="connsiteY22" fmla="*/ 0 h 5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5995" h="55590">
                  <a:moveTo>
                    <a:pt x="5533" y="0"/>
                  </a:moveTo>
                  <a:cubicBezTo>
                    <a:pt x="594" y="0"/>
                    <a:pt x="594" y="1627"/>
                    <a:pt x="594" y="3255"/>
                  </a:cubicBezTo>
                  <a:cubicBezTo>
                    <a:pt x="-1053" y="4883"/>
                    <a:pt x="594" y="6510"/>
                    <a:pt x="7181" y="6510"/>
                  </a:cubicBezTo>
                  <a:cubicBezTo>
                    <a:pt x="30235" y="9765"/>
                    <a:pt x="26941" y="8137"/>
                    <a:pt x="54935" y="11393"/>
                  </a:cubicBezTo>
                  <a:cubicBezTo>
                    <a:pt x="69755" y="13020"/>
                    <a:pt x="84575" y="16275"/>
                    <a:pt x="102689" y="17903"/>
                  </a:cubicBezTo>
                  <a:cubicBezTo>
                    <a:pt x="110922" y="17903"/>
                    <a:pt x="120803" y="17903"/>
                    <a:pt x="130683" y="19530"/>
                  </a:cubicBezTo>
                  <a:cubicBezTo>
                    <a:pt x="140563" y="19530"/>
                    <a:pt x="148797" y="22785"/>
                    <a:pt x="158678" y="24413"/>
                  </a:cubicBezTo>
                  <a:cubicBezTo>
                    <a:pt x="178437" y="26040"/>
                    <a:pt x="196551" y="26040"/>
                    <a:pt x="214665" y="27668"/>
                  </a:cubicBezTo>
                  <a:cubicBezTo>
                    <a:pt x="222898" y="29295"/>
                    <a:pt x="231132" y="29295"/>
                    <a:pt x="239365" y="29295"/>
                  </a:cubicBezTo>
                  <a:cubicBezTo>
                    <a:pt x="247599" y="30923"/>
                    <a:pt x="254186" y="34178"/>
                    <a:pt x="260772" y="34178"/>
                  </a:cubicBezTo>
                  <a:cubicBezTo>
                    <a:pt x="273946" y="37433"/>
                    <a:pt x="278886" y="37433"/>
                    <a:pt x="283826" y="39060"/>
                  </a:cubicBezTo>
                  <a:cubicBezTo>
                    <a:pt x="288767" y="40688"/>
                    <a:pt x="293706" y="40688"/>
                    <a:pt x="303587" y="45571"/>
                  </a:cubicBezTo>
                  <a:cubicBezTo>
                    <a:pt x="313467" y="50453"/>
                    <a:pt x="321700" y="56963"/>
                    <a:pt x="324994" y="55335"/>
                  </a:cubicBezTo>
                  <a:cubicBezTo>
                    <a:pt x="328287" y="53708"/>
                    <a:pt x="323348" y="42315"/>
                    <a:pt x="311821" y="35805"/>
                  </a:cubicBezTo>
                  <a:cubicBezTo>
                    <a:pt x="300293" y="29295"/>
                    <a:pt x="297000" y="27668"/>
                    <a:pt x="290413" y="26040"/>
                  </a:cubicBezTo>
                  <a:cubicBezTo>
                    <a:pt x="285473" y="24413"/>
                    <a:pt x="278886" y="21158"/>
                    <a:pt x="264065" y="17903"/>
                  </a:cubicBezTo>
                  <a:cubicBezTo>
                    <a:pt x="257479" y="16275"/>
                    <a:pt x="249245" y="13020"/>
                    <a:pt x="241013" y="13020"/>
                  </a:cubicBezTo>
                  <a:cubicBezTo>
                    <a:pt x="232779" y="11393"/>
                    <a:pt x="224545" y="13020"/>
                    <a:pt x="214665" y="13020"/>
                  </a:cubicBezTo>
                  <a:cubicBezTo>
                    <a:pt x="196551" y="11393"/>
                    <a:pt x="178437" y="8137"/>
                    <a:pt x="158678" y="6510"/>
                  </a:cubicBezTo>
                  <a:cubicBezTo>
                    <a:pt x="148797" y="6510"/>
                    <a:pt x="138917" y="8137"/>
                    <a:pt x="130683" y="6510"/>
                  </a:cubicBezTo>
                  <a:cubicBezTo>
                    <a:pt x="120803" y="6510"/>
                    <a:pt x="112570" y="4883"/>
                    <a:pt x="102689" y="4883"/>
                  </a:cubicBezTo>
                  <a:cubicBezTo>
                    <a:pt x="84575" y="3255"/>
                    <a:pt x="68109" y="3255"/>
                    <a:pt x="53287" y="1627"/>
                  </a:cubicBezTo>
                  <a:cubicBezTo>
                    <a:pt x="25294" y="0"/>
                    <a:pt x="28587" y="1627"/>
                    <a:pt x="5533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" name="任意多边形: 形状 77"/>
            <p:cNvSpPr/>
            <p:nvPr/>
          </p:nvSpPr>
          <p:spPr>
            <a:xfrm flipH="1">
              <a:off x="10329344" y="719101"/>
              <a:ext cx="176698" cy="126434"/>
            </a:xfrm>
            <a:custGeom>
              <a:avLst/>
              <a:gdLst>
                <a:gd name="connsiteX0" fmla="*/ 1066 w 176698"/>
                <a:gd name="connsiteY0" fmla="*/ 444 h 126434"/>
                <a:gd name="connsiteX1" fmla="*/ 7654 w 176698"/>
                <a:gd name="connsiteY1" fmla="*/ 15091 h 126434"/>
                <a:gd name="connsiteX2" fmla="*/ 32354 w 176698"/>
                <a:gd name="connsiteY2" fmla="*/ 34621 h 126434"/>
                <a:gd name="connsiteX3" fmla="*/ 43881 w 176698"/>
                <a:gd name="connsiteY3" fmla="*/ 44387 h 126434"/>
                <a:gd name="connsiteX4" fmla="*/ 58701 w 176698"/>
                <a:gd name="connsiteY4" fmla="*/ 52524 h 126434"/>
                <a:gd name="connsiteX5" fmla="*/ 86695 w 176698"/>
                <a:gd name="connsiteY5" fmla="*/ 75308 h 126434"/>
                <a:gd name="connsiteX6" fmla="*/ 103162 w 176698"/>
                <a:gd name="connsiteY6" fmla="*/ 83445 h 126434"/>
                <a:gd name="connsiteX7" fmla="*/ 117982 w 176698"/>
                <a:gd name="connsiteY7" fmla="*/ 93211 h 126434"/>
                <a:gd name="connsiteX8" fmla="*/ 144329 w 176698"/>
                <a:gd name="connsiteY8" fmla="*/ 111114 h 126434"/>
                <a:gd name="connsiteX9" fmla="*/ 170676 w 176698"/>
                <a:gd name="connsiteY9" fmla="*/ 125761 h 126434"/>
                <a:gd name="connsiteX10" fmla="*/ 175617 w 176698"/>
                <a:gd name="connsiteY10" fmla="*/ 124134 h 126434"/>
                <a:gd name="connsiteX11" fmla="*/ 173970 w 176698"/>
                <a:gd name="connsiteY11" fmla="*/ 119251 h 126434"/>
                <a:gd name="connsiteX12" fmla="*/ 149270 w 176698"/>
                <a:gd name="connsiteY12" fmla="*/ 101348 h 126434"/>
                <a:gd name="connsiteX13" fmla="*/ 126216 w 176698"/>
                <a:gd name="connsiteY13" fmla="*/ 80191 h 126434"/>
                <a:gd name="connsiteX14" fmla="*/ 111395 w 176698"/>
                <a:gd name="connsiteY14" fmla="*/ 70425 h 126434"/>
                <a:gd name="connsiteX15" fmla="*/ 98221 w 176698"/>
                <a:gd name="connsiteY15" fmla="*/ 57407 h 126434"/>
                <a:gd name="connsiteX16" fmla="*/ 66935 w 176698"/>
                <a:gd name="connsiteY16" fmla="*/ 37877 h 126434"/>
                <a:gd name="connsiteX17" fmla="*/ 53760 w 176698"/>
                <a:gd name="connsiteY17" fmla="*/ 28111 h 126434"/>
                <a:gd name="connsiteX18" fmla="*/ 42233 w 176698"/>
                <a:gd name="connsiteY18" fmla="*/ 18347 h 126434"/>
                <a:gd name="connsiteX19" fmla="*/ 14240 w 176698"/>
                <a:gd name="connsiteY19" fmla="*/ 3698 h 126434"/>
                <a:gd name="connsiteX20" fmla="*/ 1066 w 176698"/>
                <a:gd name="connsiteY20" fmla="*/ 444 h 126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98" h="126434">
                  <a:moveTo>
                    <a:pt x="1066" y="444"/>
                  </a:moveTo>
                  <a:cubicBezTo>
                    <a:pt x="-2227" y="3698"/>
                    <a:pt x="2713" y="10208"/>
                    <a:pt x="7654" y="15091"/>
                  </a:cubicBezTo>
                  <a:cubicBezTo>
                    <a:pt x="19181" y="24857"/>
                    <a:pt x="17533" y="23228"/>
                    <a:pt x="32354" y="34621"/>
                  </a:cubicBezTo>
                  <a:cubicBezTo>
                    <a:pt x="35647" y="37877"/>
                    <a:pt x="38940" y="41131"/>
                    <a:pt x="43881" y="44387"/>
                  </a:cubicBezTo>
                  <a:cubicBezTo>
                    <a:pt x="48821" y="47641"/>
                    <a:pt x="53760" y="49268"/>
                    <a:pt x="58701" y="52524"/>
                  </a:cubicBezTo>
                  <a:cubicBezTo>
                    <a:pt x="68581" y="59034"/>
                    <a:pt x="76814" y="68798"/>
                    <a:pt x="86695" y="75308"/>
                  </a:cubicBezTo>
                  <a:cubicBezTo>
                    <a:pt x="91635" y="78564"/>
                    <a:pt x="98221" y="80191"/>
                    <a:pt x="103162" y="83445"/>
                  </a:cubicBezTo>
                  <a:cubicBezTo>
                    <a:pt x="108102" y="86701"/>
                    <a:pt x="113041" y="89956"/>
                    <a:pt x="117982" y="93211"/>
                  </a:cubicBezTo>
                  <a:cubicBezTo>
                    <a:pt x="127863" y="99721"/>
                    <a:pt x="136095" y="106231"/>
                    <a:pt x="144329" y="111114"/>
                  </a:cubicBezTo>
                  <a:cubicBezTo>
                    <a:pt x="160796" y="120878"/>
                    <a:pt x="157503" y="119251"/>
                    <a:pt x="170676" y="125761"/>
                  </a:cubicBezTo>
                  <a:cubicBezTo>
                    <a:pt x="173970" y="127388"/>
                    <a:pt x="173970" y="125761"/>
                    <a:pt x="175617" y="124134"/>
                  </a:cubicBezTo>
                  <a:cubicBezTo>
                    <a:pt x="177263" y="122506"/>
                    <a:pt x="177263" y="122506"/>
                    <a:pt x="173970" y="119251"/>
                  </a:cubicBezTo>
                  <a:cubicBezTo>
                    <a:pt x="162443" y="109485"/>
                    <a:pt x="164090" y="112741"/>
                    <a:pt x="149270" y="101348"/>
                  </a:cubicBezTo>
                  <a:cubicBezTo>
                    <a:pt x="142683" y="94838"/>
                    <a:pt x="134449" y="88328"/>
                    <a:pt x="126216" y="80191"/>
                  </a:cubicBezTo>
                  <a:cubicBezTo>
                    <a:pt x="121275" y="76935"/>
                    <a:pt x="116336" y="73681"/>
                    <a:pt x="111395" y="70425"/>
                  </a:cubicBezTo>
                  <a:cubicBezTo>
                    <a:pt x="106455" y="67171"/>
                    <a:pt x="103162" y="60661"/>
                    <a:pt x="98221" y="57407"/>
                  </a:cubicBezTo>
                  <a:cubicBezTo>
                    <a:pt x="88341" y="50897"/>
                    <a:pt x="76814" y="44387"/>
                    <a:pt x="66935" y="37877"/>
                  </a:cubicBezTo>
                  <a:cubicBezTo>
                    <a:pt x="61994" y="34621"/>
                    <a:pt x="57054" y="31367"/>
                    <a:pt x="53760" y="28111"/>
                  </a:cubicBezTo>
                  <a:cubicBezTo>
                    <a:pt x="48821" y="24857"/>
                    <a:pt x="47174" y="19974"/>
                    <a:pt x="42233" y="18347"/>
                  </a:cubicBezTo>
                  <a:cubicBezTo>
                    <a:pt x="27413" y="8581"/>
                    <a:pt x="27413" y="11837"/>
                    <a:pt x="14240" y="3698"/>
                  </a:cubicBezTo>
                  <a:cubicBezTo>
                    <a:pt x="10947" y="2071"/>
                    <a:pt x="4360" y="-1184"/>
                    <a:pt x="1066" y="44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" name="任意多边形: 形状 78"/>
            <p:cNvSpPr/>
            <p:nvPr/>
          </p:nvSpPr>
          <p:spPr>
            <a:xfrm flipH="1">
              <a:off x="10108121" y="837714"/>
              <a:ext cx="255921" cy="274645"/>
            </a:xfrm>
            <a:custGeom>
              <a:avLst/>
              <a:gdLst>
                <a:gd name="connsiteX0" fmla="*/ 50289 w 255921"/>
                <a:gd name="connsiteY0" fmla="*/ 435 h 274645"/>
                <a:gd name="connsiteX1" fmla="*/ 31969 w 255921"/>
                <a:gd name="connsiteY1" fmla="*/ 3893 h 274645"/>
                <a:gd name="connsiteX2" fmla="*/ 79723 w 255921"/>
                <a:gd name="connsiteY2" fmla="*/ 15286 h 274645"/>
                <a:gd name="connsiteX3" fmla="*/ 124185 w 255921"/>
                <a:gd name="connsiteY3" fmla="*/ 31561 h 274645"/>
                <a:gd name="connsiteX4" fmla="*/ 170292 w 255921"/>
                <a:gd name="connsiteY4" fmla="*/ 60857 h 274645"/>
                <a:gd name="connsiteX5" fmla="*/ 201579 w 255921"/>
                <a:gd name="connsiteY5" fmla="*/ 98288 h 274645"/>
                <a:gd name="connsiteX6" fmla="*/ 227927 w 255921"/>
                <a:gd name="connsiteY6" fmla="*/ 145486 h 274645"/>
                <a:gd name="connsiteX7" fmla="*/ 236160 w 255921"/>
                <a:gd name="connsiteY7" fmla="*/ 202449 h 274645"/>
                <a:gd name="connsiteX8" fmla="*/ 216400 w 255921"/>
                <a:gd name="connsiteY8" fmla="*/ 249646 h 274645"/>
                <a:gd name="connsiteX9" fmla="*/ 163705 w 255921"/>
                <a:gd name="connsiteY9" fmla="*/ 251274 h 274645"/>
                <a:gd name="connsiteX10" fmla="*/ 112658 w 255921"/>
                <a:gd name="connsiteY10" fmla="*/ 221979 h 274645"/>
                <a:gd name="connsiteX11" fmla="*/ 41850 w 255921"/>
                <a:gd name="connsiteY11" fmla="*/ 142231 h 274645"/>
                <a:gd name="connsiteX12" fmla="*/ 18796 w 255921"/>
                <a:gd name="connsiteY12" fmla="*/ 91778 h 274645"/>
                <a:gd name="connsiteX13" fmla="*/ 7269 w 255921"/>
                <a:gd name="connsiteY13" fmla="*/ 46209 h 274645"/>
                <a:gd name="connsiteX14" fmla="*/ 2328 w 255921"/>
                <a:gd name="connsiteY14" fmla="*/ 34816 h 274645"/>
                <a:gd name="connsiteX15" fmla="*/ 682 w 255921"/>
                <a:gd name="connsiteY15" fmla="*/ 49464 h 274645"/>
                <a:gd name="connsiteX16" fmla="*/ 10562 w 255921"/>
                <a:gd name="connsiteY16" fmla="*/ 98288 h 274645"/>
                <a:gd name="connsiteX17" fmla="*/ 33616 w 255921"/>
                <a:gd name="connsiteY17" fmla="*/ 150369 h 274645"/>
                <a:gd name="connsiteX18" fmla="*/ 102777 w 255921"/>
                <a:gd name="connsiteY18" fmla="*/ 233372 h 274645"/>
                <a:gd name="connsiteX19" fmla="*/ 158766 w 255921"/>
                <a:gd name="connsiteY19" fmla="*/ 264294 h 274645"/>
                <a:gd name="connsiteX20" fmla="*/ 191700 w 255921"/>
                <a:gd name="connsiteY20" fmla="*/ 274059 h 274645"/>
                <a:gd name="connsiteX21" fmla="*/ 227927 w 255921"/>
                <a:gd name="connsiteY21" fmla="*/ 267549 h 274645"/>
                <a:gd name="connsiteX22" fmla="*/ 250981 w 255921"/>
                <a:gd name="connsiteY22" fmla="*/ 236626 h 274645"/>
                <a:gd name="connsiteX23" fmla="*/ 255921 w 255921"/>
                <a:gd name="connsiteY23" fmla="*/ 202449 h 274645"/>
                <a:gd name="connsiteX24" fmla="*/ 244393 w 255921"/>
                <a:gd name="connsiteY24" fmla="*/ 138976 h 274645"/>
                <a:gd name="connsiteX25" fmla="*/ 218046 w 255921"/>
                <a:gd name="connsiteY25" fmla="*/ 86897 h 274645"/>
                <a:gd name="connsiteX26" fmla="*/ 183466 w 255921"/>
                <a:gd name="connsiteY26" fmla="*/ 44581 h 274645"/>
                <a:gd name="connsiteX27" fmla="*/ 132419 w 255921"/>
                <a:gd name="connsiteY27" fmla="*/ 13659 h 274645"/>
                <a:gd name="connsiteX28" fmla="*/ 84663 w 255921"/>
                <a:gd name="connsiteY28" fmla="*/ 639 h 274645"/>
                <a:gd name="connsiteX29" fmla="*/ 50289 w 255921"/>
                <a:gd name="connsiteY29" fmla="*/ 435 h 274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55921" h="274645">
                  <a:moveTo>
                    <a:pt x="50289" y="435"/>
                  </a:moveTo>
                  <a:cubicBezTo>
                    <a:pt x="40614" y="1046"/>
                    <a:pt x="33616" y="2266"/>
                    <a:pt x="31969" y="3893"/>
                  </a:cubicBezTo>
                  <a:cubicBezTo>
                    <a:pt x="28676" y="8776"/>
                    <a:pt x="53376" y="8776"/>
                    <a:pt x="79723" y="15286"/>
                  </a:cubicBezTo>
                  <a:cubicBezTo>
                    <a:pt x="104424" y="21796"/>
                    <a:pt x="114304" y="26679"/>
                    <a:pt x="124185" y="31561"/>
                  </a:cubicBezTo>
                  <a:cubicBezTo>
                    <a:pt x="134065" y="36444"/>
                    <a:pt x="147239" y="41326"/>
                    <a:pt x="170292" y="60857"/>
                  </a:cubicBezTo>
                  <a:cubicBezTo>
                    <a:pt x="181819" y="70621"/>
                    <a:pt x="191700" y="83641"/>
                    <a:pt x="201579" y="98288"/>
                  </a:cubicBezTo>
                  <a:cubicBezTo>
                    <a:pt x="211459" y="112936"/>
                    <a:pt x="221340" y="127584"/>
                    <a:pt x="227927" y="145486"/>
                  </a:cubicBezTo>
                  <a:cubicBezTo>
                    <a:pt x="234513" y="163389"/>
                    <a:pt x="236160" y="182919"/>
                    <a:pt x="236160" y="202449"/>
                  </a:cubicBezTo>
                  <a:cubicBezTo>
                    <a:pt x="236160" y="221979"/>
                    <a:pt x="229574" y="241509"/>
                    <a:pt x="216400" y="249646"/>
                  </a:cubicBezTo>
                  <a:cubicBezTo>
                    <a:pt x="203226" y="259411"/>
                    <a:pt x="181819" y="257784"/>
                    <a:pt x="163705" y="251274"/>
                  </a:cubicBezTo>
                  <a:cubicBezTo>
                    <a:pt x="145592" y="243136"/>
                    <a:pt x="127478" y="233372"/>
                    <a:pt x="112658" y="221979"/>
                  </a:cubicBezTo>
                  <a:cubicBezTo>
                    <a:pt x="81370" y="199193"/>
                    <a:pt x="58316" y="169899"/>
                    <a:pt x="41850" y="142231"/>
                  </a:cubicBezTo>
                  <a:cubicBezTo>
                    <a:pt x="27030" y="116191"/>
                    <a:pt x="22089" y="103171"/>
                    <a:pt x="18796" y="91778"/>
                  </a:cubicBezTo>
                  <a:cubicBezTo>
                    <a:pt x="15503" y="80387"/>
                    <a:pt x="12208" y="70621"/>
                    <a:pt x="7269" y="46209"/>
                  </a:cubicBezTo>
                  <a:cubicBezTo>
                    <a:pt x="5622" y="36444"/>
                    <a:pt x="3976" y="36444"/>
                    <a:pt x="2328" y="34816"/>
                  </a:cubicBezTo>
                  <a:cubicBezTo>
                    <a:pt x="682" y="31561"/>
                    <a:pt x="-965" y="34816"/>
                    <a:pt x="682" y="49464"/>
                  </a:cubicBezTo>
                  <a:cubicBezTo>
                    <a:pt x="3976" y="75504"/>
                    <a:pt x="7269" y="86897"/>
                    <a:pt x="10562" y="98288"/>
                  </a:cubicBezTo>
                  <a:cubicBezTo>
                    <a:pt x="13855" y="109681"/>
                    <a:pt x="18796" y="122701"/>
                    <a:pt x="33616" y="150369"/>
                  </a:cubicBezTo>
                  <a:cubicBezTo>
                    <a:pt x="48436" y="178036"/>
                    <a:pt x="69843" y="208959"/>
                    <a:pt x="102777" y="233372"/>
                  </a:cubicBezTo>
                  <a:cubicBezTo>
                    <a:pt x="119244" y="246391"/>
                    <a:pt x="139005" y="256156"/>
                    <a:pt x="158766" y="264294"/>
                  </a:cubicBezTo>
                  <a:cubicBezTo>
                    <a:pt x="168646" y="267549"/>
                    <a:pt x="180173" y="272431"/>
                    <a:pt x="191700" y="274059"/>
                  </a:cubicBezTo>
                  <a:cubicBezTo>
                    <a:pt x="203226" y="275686"/>
                    <a:pt x="216400" y="274059"/>
                    <a:pt x="227927" y="267549"/>
                  </a:cubicBezTo>
                  <a:cubicBezTo>
                    <a:pt x="239454" y="261039"/>
                    <a:pt x="246040" y="248019"/>
                    <a:pt x="250981" y="236626"/>
                  </a:cubicBezTo>
                  <a:cubicBezTo>
                    <a:pt x="254274" y="225233"/>
                    <a:pt x="255921" y="213842"/>
                    <a:pt x="255921" y="202449"/>
                  </a:cubicBezTo>
                  <a:cubicBezTo>
                    <a:pt x="255921" y="179663"/>
                    <a:pt x="250981" y="158506"/>
                    <a:pt x="244393" y="138976"/>
                  </a:cubicBezTo>
                  <a:cubicBezTo>
                    <a:pt x="237806" y="119446"/>
                    <a:pt x="229574" y="103171"/>
                    <a:pt x="218046" y="86897"/>
                  </a:cubicBezTo>
                  <a:cubicBezTo>
                    <a:pt x="208166" y="70621"/>
                    <a:pt x="196639" y="55974"/>
                    <a:pt x="183466" y="44581"/>
                  </a:cubicBezTo>
                  <a:cubicBezTo>
                    <a:pt x="157119" y="23424"/>
                    <a:pt x="143944" y="18541"/>
                    <a:pt x="132419" y="13659"/>
                  </a:cubicBezTo>
                  <a:cubicBezTo>
                    <a:pt x="120890" y="8776"/>
                    <a:pt x="111011" y="5521"/>
                    <a:pt x="84663" y="639"/>
                  </a:cubicBezTo>
                  <a:cubicBezTo>
                    <a:pt x="72313" y="-175"/>
                    <a:pt x="59963" y="-175"/>
                    <a:pt x="50289" y="435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" name="任意多边形: 形状 79"/>
            <p:cNvSpPr/>
            <p:nvPr/>
          </p:nvSpPr>
          <p:spPr>
            <a:xfrm flipH="1">
              <a:off x="10366975" y="712360"/>
              <a:ext cx="216381" cy="171562"/>
            </a:xfrm>
            <a:custGeom>
              <a:avLst/>
              <a:gdLst>
                <a:gd name="connsiteX0" fmla="*/ 5925 w 216381"/>
                <a:gd name="connsiteY0" fmla="*/ 674 h 171562"/>
                <a:gd name="connsiteX1" fmla="*/ 985 w 216381"/>
                <a:gd name="connsiteY1" fmla="*/ 2302 h 171562"/>
                <a:gd name="connsiteX2" fmla="*/ 4278 w 216381"/>
                <a:gd name="connsiteY2" fmla="*/ 7184 h 171562"/>
                <a:gd name="connsiteX3" fmla="*/ 38859 w 216381"/>
                <a:gd name="connsiteY3" fmla="*/ 26714 h 171562"/>
                <a:gd name="connsiteX4" fmla="*/ 70146 w 216381"/>
                <a:gd name="connsiteY4" fmla="*/ 49499 h 171562"/>
                <a:gd name="connsiteX5" fmla="*/ 89906 w 216381"/>
                <a:gd name="connsiteY5" fmla="*/ 62519 h 171562"/>
                <a:gd name="connsiteX6" fmla="*/ 106374 w 216381"/>
                <a:gd name="connsiteY6" fmla="*/ 78795 h 171562"/>
                <a:gd name="connsiteX7" fmla="*/ 142601 w 216381"/>
                <a:gd name="connsiteY7" fmla="*/ 106462 h 171562"/>
                <a:gd name="connsiteX8" fmla="*/ 157421 w 216381"/>
                <a:gd name="connsiteY8" fmla="*/ 119482 h 171562"/>
                <a:gd name="connsiteX9" fmla="*/ 168948 w 216381"/>
                <a:gd name="connsiteY9" fmla="*/ 134129 h 171562"/>
                <a:gd name="connsiteX10" fmla="*/ 196943 w 216381"/>
                <a:gd name="connsiteY10" fmla="*/ 160169 h 171562"/>
                <a:gd name="connsiteX11" fmla="*/ 215056 w 216381"/>
                <a:gd name="connsiteY11" fmla="*/ 171562 h 171562"/>
                <a:gd name="connsiteX12" fmla="*/ 210116 w 216381"/>
                <a:gd name="connsiteY12" fmla="*/ 152032 h 171562"/>
                <a:gd name="connsiteX13" fmla="*/ 183768 w 216381"/>
                <a:gd name="connsiteY13" fmla="*/ 121109 h 171562"/>
                <a:gd name="connsiteX14" fmla="*/ 170595 w 216381"/>
                <a:gd name="connsiteY14" fmla="*/ 106462 h 171562"/>
                <a:gd name="connsiteX15" fmla="*/ 152481 w 216381"/>
                <a:gd name="connsiteY15" fmla="*/ 93442 h 171562"/>
                <a:gd name="connsiteX16" fmla="*/ 117901 w 216381"/>
                <a:gd name="connsiteY16" fmla="*/ 62519 h 171562"/>
                <a:gd name="connsiteX17" fmla="*/ 98140 w 216381"/>
                <a:gd name="connsiteY17" fmla="*/ 51127 h 171562"/>
                <a:gd name="connsiteX18" fmla="*/ 78379 w 216381"/>
                <a:gd name="connsiteY18" fmla="*/ 38107 h 171562"/>
                <a:gd name="connsiteX19" fmla="*/ 42152 w 216381"/>
                <a:gd name="connsiteY19" fmla="*/ 16949 h 171562"/>
                <a:gd name="connsiteX20" fmla="*/ 5925 w 216381"/>
                <a:gd name="connsiteY20" fmla="*/ 674 h 17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6381" h="171562">
                  <a:moveTo>
                    <a:pt x="5925" y="674"/>
                  </a:moveTo>
                  <a:cubicBezTo>
                    <a:pt x="2631" y="-953"/>
                    <a:pt x="985" y="674"/>
                    <a:pt x="985" y="2302"/>
                  </a:cubicBezTo>
                  <a:cubicBezTo>
                    <a:pt x="-661" y="3929"/>
                    <a:pt x="-661" y="5557"/>
                    <a:pt x="4278" y="7184"/>
                  </a:cubicBezTo>
                  <a:cubicBezTo>
                    <a:pt x="20746" y="16949"/>
                    <a:pt x="19098" y="13694"/>
                    <a:pt x="38859" y="26714"/>
                  </a:cubicBezTo>
                  <a:cubicBezTo>
                    <a:pt x="48739" y="33224"/>
                    <a:pt x="58619" y="41362"/>
                    <a:pt x="70146" y="49499"/>
                  </a:cubicBezTo>
                  <a:cubicBezTo>
                    <a:pt x="76733" y="54382"/>
                    <a:pt x="83320" y="57637"/>
                    <a:pt x="89906" y="62519"/>
                  </a:cubicBezTo>
                  <a:cubicBezTo>
                    <a:pt x="96494" y="67402"/>
                    <a:pt x="101433" y="73912"/>
                    <a:pt x="106374" y="78795"/>
                  </a:cubicBezTo>
                  <a:cubicBezTo>
                    <a:pt x="117901" y="88559"/>
                    <a:pt x="132721" y="96696"/>
                    <a:pt x="142601" y="106462"/>
                  </a:cubicBezTo>
                  <a:cubicBezTo>
                    <a:pt x="147541" y="111345"/>
                    <a:pt x="152481" y="116226"/>
                    <a:pt x="157421" y="119482"/>
                  </a:cubicBezTo>
                  <a:cubicBezTo>
                    <a:pt x="162362" y="124364"/>
                    <a:pt x="165655" y="130874"/>
                    <a:pt x="168948" y="134129"/>
                  </a:cubicBezTo>
                  <a:cubicBezTo>
                    <a:pt x="185416" y="150404"/>
                    <a:pt x="183768" y="145522"/>
                    <a:pt x="196943" y="160169"/>
                  </a:cubicBezTo>
                  <a:cubicBezTo>
                    <a:pt x="205176" y="166679"/>
                    <a:pt x="211763" y="171562"/>
                    <a:pt x="215056" y="171562"/>
                  </a:cubicBezTo>
                  <a:cubicBezTo>
                    <a:pt x="218349" y="169934"/>
                    <a:pt x="215056" y="160169"/>
                    <a:pt x="210116" y="152032"/>
                  </a:cubicBezTo>
                  <a:cubicBezTo>
                    <a:pt x="196943" y="137384"/>
                    <a:pt x="200236" y="139012"/>
                    <a:pt x="183768" y="121109"/>
                  </a:cubicBezTo>
                  <a:cubicBezTo>
                    <a:pt x="178829" y="116226"/>
                    <a:pt x="175535" y="111345"/>
                    <a:pt x="170595" y="106462"/>
                  </a:cubicBezTo>
                  <a:cubicBezTo>
                    <a:pt x="165655" y="101579"/>
                    <a:pt x="159068" y="98325"/>
                    <a:pt x="152481" y="93442"/>
                  </a:cubicBezTo>
                  <a:cubicBezTo>
                    <a:pt x="140954" y="83676"/>
                    <a:pt x="131074" y="70656"/>
                    <a:pt x="117901" y="62519"/>
                  </a:cubicBezTo>
                  <a:cubicBezTo>
                    <a:pt x="111313" y="57637"/>
                    <a:pt x="103081" y="54382"/>
                    <a:pt x="98140" y="51127"/>
                  </a:cubicBezTo>
                  <a:cubicBezTo>
                    <a:pt x="91554" y="46244"/>
                    <a:pt x="84966" y="41362"/>
                    <a:pt x="78379" y="38107"/>
                  </a:cubicBezTo>
                  <a:cubicBezTo>
                    <a:pt x="65206" y="29969"/>
                    <a:pt x="53679" y="21832"/>
                    <a:pt x="42152" y="16949"/>
                  </a:cubicBezTo>
                  <a:cubicBezTo>
                    <a:pt x="20746" y="7184"/>
                    <a:pt x="24039" y="8812"/>
                    <a:pt x="5925" y="67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" name="任意多边形: 形状 80"/>
            <p:cNvSpPr/>
            <p:nvPr/>
          </p:nvSpPr>
          <p:spPr>
            <a:xfrm flipH="1">
              <a:off x="10373652" y="890431"/>
              <a:ext cx="73689" cy="26764"/>
            </a:xfrm>
            <a:custGeom>
              <a:avLst/>
              <a:gdLst>
                <a:gd name="connsiteX0" fmla="*/ 14820 w 73689"/>
                <a:gd name="connsiteY0" fmla="*/ 0 h 26764"/>
                <a:gd name="connsiteX1" fmla="*/ 3293 w 73689"/>
                <a:gd name="connsiteY1" fmla="*/ 3255 h 26764"/>
                <a:gd name="connsiteX2" fmla="*/ 0 w 73689"/>
                <a:gd name="connsiteY2" fmla="*/ 11393 h 26764"/>
                <a:gd name="connsiteX3" fmla="*/ 4940 w 73689"/>
                <a:gd name="connsiteY3" fmla="*/ 19531 h 26764"/>
                <a:gd name="connsiteX4" fmla="*/ 14820 w 73689"/>
                <a:gd name="connsiteY4" fmla="*/ 21158 h 26764"/>
                <a:gd name="connsiteX5" fmla="*/ 19761 w 73689"/>
                <a:gd name="connsiteY5" fmla="*/ 22785 h 26764"/>
                <a:gd name="connsiteX6" fmla="*/ 24700 w 73689"/>
                <a:gd name="connsiteY6" fmla="*/ 21158 h 26764"/>
                <a:gd name="connsiteX7" fmla="*/ 36227 w 73689"/>
                <a:gd name="connsiteY7" fmla="*/ 24413 h 26764"/>
                <a:gd name="connsiteX8" fmla="*/ 42814 w 73689"/>
                <a:gd name="connsiteY8" fmla="*/ 22785 h 26764"/>
                <a:gd name="connsiteX9" fmla="*/ 49401 w 73689"/>
                <a:gd name="connsiteY9" fmla="*/ 24413 h 26764"/>
                <a:gd name="connsiteX10" fmla="*/ 59281 w 73689"/>
                <a:gd name="connsiteY10" fmla="*/ 26041 h 26764"/>
                <a:gd name="connsiteX11" fmla="*/ 70808 w 73689"/>
                <a:gd name="connsiteY11" fmla="*/ 26041 h 26764"/>
                <a:gd name="connsiteX12" fmla="*/ 72455 w 73689"/>
                <a:gd name="connsiteY12" fmla="*/ 22785 h 26764"/>
                <a:gd name="connsiteX13" fmla="*/ 72455 w 73689"/>
                <a:gd name="connsiteY13" fmla="*/ 19531 h 26764"/>
                <a:gd name="connsiteX14" fmla="*/ 62574 w 73689"/>
                <a:gd name="connsiteY14" fmla="*/ 14648 h 26764"/>
                <a:gd name="connsiteX15" fmla="*/ 52694 w 73689"/>
                <a:gd name="connsiteY15" fmla="*/ 8137 h 26764"/>
                <a:gd name="connsiteX16" fmla="*/ 46108 w 73689"/>
                <a:gd name="connsiteY16" fmla="*/ 6510 h 26764"/>
                <a:gd name="connsiteX17" fmla="*/ 39520 w 73689"/>
                <a:gd name="connsiteY17" fmla="*/ 3255 h 26764"/>
                <a:gd name="connsiteX18" fmla="*/ 26347 w 73689"/>
                <a:gd name="connsiteY18" fmla="*/ 3255 h 26764"/>
                <a:gd name="connsiteX19" fmla="*/ 19761 w 73689"/>
                <a:gd name="connsiteY19" fmla="*/ 3255 h 26764"/>
                <a:gd name="connsiteX20" fmla="*/ 14820 w 73689"/>
                <a:gd name="connsiteY20" fmla="*/ 0 h 26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3689" h="26764">
                  <a:moveTo>
                    <a:pt x="14820" y="0"/>
                  </a:moveTo>
                  <a:cubicBezTo>
                    <a:pt x="8234" y="0"/>
                    <a:pt x="9880" y="3255"/>
                    <a:pt x="3293" y="3255"/>
                  </a:cubicBezTo>
                  <a:cubicBezTo>
                    <a:pt x="1647" y="6510"/>
                    <a:pt x="0" y="8137"/>
                    <a:pt x="0" y="11393"/>
                  </a:cubicBezTo>
                  <a:cubicBezTo>
                    <a:pt x="0" y="14648"/>
                    <a:pt x="1647" y="17903"/>
                    <a:pt x="4940" y="19531"/>
                  </a:cubicBezTo>
                  <a:cubicBezTo>
                    <a:pt x="9880" y="21158"/>
                    <a:pt x="9880" y="21158"/>
                    <a:pt x="14820" y="21158"/>
                  </a:cubicBezTo>
                  <a:cubicBezTo>
                    <a:pt x="16467" y="21158"/>
                    <a:pt x="18113" y="22785"/>
                    <a:pt x="19761" y="22785"/>
                  </a:cubicBezTo>
                  <a:cubicBezTo>
                    <a:pt x="21407" y="22785"/>
                    <a:pt x="23054" y="21158"/>
                    <a:pt x="24700" y="21158"/>
                  </a:cubicBezTo>
                  <a:cubicBezTo>
                    <a:pt x="27994" y="21158"/>
                    <a:pt x="32934" y="24413"/>
                    <a:pt x="36227" y="24413"/>
                  </a:cubicBezTo>
                  <a:cubicBezTo>
                    <a:pt x="37874" y="24413"/>
                    <a:pt x="41167" y="22785"/>
                    <a:pt x="42814" y="22785"/>
                  </a:cubicBezTo>
                  <a:cubicBezTo>
                    <a:pt x="44460" y="22785"/>
                    <a:pt x="46108" y="24413"/>
                    <a:pt x="49401" y="24413"/>
                  </a:cubicBezTo>
                  <a:cubicBezTo>
                    <a:pt x="52694" y="24413"/>
                    <a:pt x="55987" y="26041"/>
                    <a:pt x="59281" y="26041"/>
                  </a:cubicBezTo>
                  <a:cubicBezTo>
                    <a:pt x="65867" y="27668"/>
                    <a:pt x="64221" y="26041"/>
                    <a:pt x="70808" y="26041"/>
                  </a:cubicBezTo>
                  <a:cubicBezTo>
                    <a:pt x="72455" y="26041"/>
                    <a:pt x="72455" y="24413"/>
                    <a:pt x="72455" y="22785"/>
                  </a:cubicBezTo>
                  <a:cubicBezTo>
                    <a:pt x="74101" y="21158"/>
                    <a:pt x="74101" y="19531"/>
                    <a:pt x="72455" y="19531"/>
                  </a:cubicBezTo>
                  <a:cubicBezTo>
                    <a:pt x="67514" y="16275"/>
                    <a:pt x="69162" y="17903"/>
                    <a:pt x="62574" y="14648"/>
                  </a:cubicBezTo>
                  <a:cubicBezTo>
                    <a:pt x="59281" y="13020"/>
                    <a:pt x="55987" y="9765"/>
                    <a:pt x="52694" y="8137"/>
                  </a:cubicBezTo>
                  <a:cubicBezTo>
                    <a:pt x="51047" y="8137"/>
                    <a:pt x="47754" y="8137"/>
                    <a:pt x="46108" y="6510"/>
                  </a:cubicBezTo>
                  <a:cubicBezTo>
                    <a:pt x="44460" y="6510"/>
                    <a:pt x="42814" y="3255"/>
                    <a:pt x="39520" y="3255"/>
                  </a:cubicBezTo>
                  <a:cubicBezTo>
                    <a:pt x="34581" y="1627"/>
                    <a:pt x="29640" y="3255"/>
                    <a:pt x="26347" y="3255"/>
                  </a:cubicBezTo>
                  <a:cubicBezTo>
                    <a:pt x="24700" y="3255"/>
                    <a:pt x="23054" y="3255"/>
                    <a:pt x="19761" y="3255"/>
                  </a:cubicBezTo>
                  <a:cubicBezTo>
                    <a:pt x="18113" y="3255"/>
                    <a:pt x="16467" y="0"/>
                    <a:pt x="14820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" name="任意多边形: 形状 81"/>
            <p:cNvSpPr/>
            <p:nvPr/>
          </p:nvSpPr>
          <p:spPr>
            <a:xfrm flipH="1">
              <a:off x="10234918" y="917976"/>
              <a:ext cx="266764" cy="245469"/>
            </a:xfrm>
            <a:custGeom>
              <a:avLst/>
              <a:gdLst>
                <a:gd name="connsiteX0" fmla="*/ 8234 w 266764"/>
                <a:gd name="connsiteY0" fmla="*/ 124 h 245469"/>
                <a:gd name="connsiteX1" fmla="*/ 0 w 266764"/>
                <a:gd name="connsiteY1" fmla="*/ 29419 h 245469"/>
                <a:gd name="connsiteX2" fmla="*/ 3293 w 266764"/>
                <a:gd name="connsiteY2" fmla="*/ 58714 h 245469"/>
                <a:gd name="connsiteX3" fmla="*/ 11527 w 266764"/>
                <a:gd name="connsiteY3" fmla="*/ 92891 h 245469"/>
                <a:gd name="connsiteX4" fmla="*/ 21407 w 266764"/>
                <a:gd name="connsiteY4" fmla="*/ 123814 h 245469"/>
                <a:gd name="connsiteX5" fmla="*/ 41167 w 266764"/>
                <a:gd name="connsiteY5" fmla="*/ 153109 h 245469"/>
                <a:gd name="connsiteX6" fmla="*/ 92215 w 266764"/>
                <a:gd name="connsiteY6" fmla="*/ 211699 h 245469"/>
                <a:gd name="connsiteX7" fmla="*/ 126795 w 266764"/>
                <a:gd name="connsiteY7" fmla="*/ 231229 h 245469"/>
                <a:gd name="connsiteX8" fmla="*/ 164670 w 266764"/>
                <a:gd name="connsiteY8" fmla="*/ 244249 h 245469"/>
                <a:gd name="connsiteX9" fmla="*/ 202544 w 266764"/>
                <a:gd name="connsiteY9" fmla="*/ 244249 h 245469"/>
                <a:gd name="connsiteX10" fmla="*/ 233830 w 266764"/>
                <a:gd name="connsiteY10" fmla="*/ 231229 h 245469"/>
                <a:gd name="connsiteX11" fmla="*/ 258531 w 266764"/>
                <a:gd name="connsiteY11" fmla="*/ 205189 h 245469"/>
                <a:gd name="connsiteX12" fmla="*/ 266764 w 266764"/>
                <a:gd name="connsiteY12" fmla="*/ 175894 h 245469"/>
                <a:gd name="connsiteX13" fmla="*/ 263472 w 266764"/>
                <a:gd name="connsiteY13" fmla="*/ 167757 h 245469"/>
                <a:gd name="connsiteX14" fmla="*/ 260178 w 266764"/>
                <a:gd name="connsiteY14" fmla="*/ 175894 h 245469"/>
                <a:gd name="connsiteX15" fmla="*/ 250298 w 266764"/>
                <a:gd name="connsiteY15" fmla="*/ 201934 h 245469"/>
                <a:gd name="connsiteX16" fmla="*/ 225597 w 266764"/>
                <a:gd name="connsiteY16" fmla="*/ 224719 h 245469"/>
                <a:gd name="connsiteX17" fmla="*/ 166316 w 266764"/>
                <a:gd name="connsiteY17" fmla="*/ 231229 h 245469"/>
                <a:gd name="connsiteX18" fmla="*/ 133382 w 266764"/>
                <a:gd name="connsiteY18" fmla="*/ 221463 h 245469"/>
                <a:gd name="connsiteX19" fmla="*/ 103742 w 266764"/>
                <a:gd name="connsiteY19" fmla="*/ 200306 h 245469"/>
                <a:gd name="connsiteX20" fmla="*/ 52694 w 266764"/>
                <a:gd name="connsiteY20" fmla="*/ 148227 h 245469"/>
                <a:gd name="connsiteX21" fmla="*/ 36227 w 266764"/>
                <a:gd name="connsiteY21" fmla="*/ 120559 h 245469"/>
                <a:gd name="connsiteX22" fmla="*/ 26347 w 266764"/>
                <a:gd name="connsiteY22" fmla="*/ 91264 h 245469"/>
                <a:gd name="connsiteX23" fmla="*/ 16467 w 266764"/>
                <a:gd name="connsiteY23" fmla="*/ 60341 h 245469"/>
                <a:gd name="connsiteX24" fmla="*/ 11527 w 266764"/>
                <a:gd name="connsiteY24" fmla="*/ 32674 h 245469"/>
                <a:gd name="connsiteX25" fmla="*/ 8234 w 266764"/>
                <a:gd name="connsiteY25" fmla="*/ 124 h 245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6764" h="245469">
                  <a:moveTo>
                    <a:pt x="8234" y="124"/>
                  </a:moveTo>
                  <a:cubicBezTo>
                    <a:pt x="4940" y="-1504"/>
                    <a:pt x="0" y="13144"/>
                    <a:pt x="0" y="29419"/>
                  </a:cubicBezTo>
                  <a:cubicBezTo>
                    <a:pt x="0" y="45694"/>
                    <a:pt x="1646" y="52204"/>
                    <a:pt x="3293" y="58714"/>
                  </a:cubicBezTo>
                  <a:cubicBezTo>
                    <a:pt x="4940" y="65224"/>
                    <a:pt x="4940" y="73361"/>
                    <a:pt x="11527" y="92891"/>
                  </a:cubicBezTo>
                  <a:cubicBezTo>
                    <a:pt x="14820" y="102657"/>
                    <a:pt x="16467" y="112421"/>
                    <a:pt x="21407" y="123814"/>
                  </a:cubicBezTo>
                  <a:cubicBezTo>
                    <a:pt x="26347" y="133579"/>
                    <a:pt x="34580" y="143344"/>
                    <a:pt x="41167" y="153109"/>
                  </a:cubicBezTo>
                  <a:cubicBezTo>
                    <a:pt x="54340" y="172639"/>
                    <a:pt x="70808" y="195424"/>
                    <a:pt x="92215" y="211699"/>
                  </a:cubicBezTo>
                  <a:cubicBezTo>
                    <a:pt x="102094" y="219836"/>
                    <a:pt x="115269" y="224719"/>
                    <a:pt x="126795" y="231229"/>
                  </a:cubicBezTo>
                  <a:cubicBezTo>
                    <a:pt x="138322" y="236112"/>
                    <a:pt x="151495" y="240993"/>
                    <a:pt x="164670" y="244249"/>
                  </a:cubicBezTo>
                  <a:cubicBezTo>
                    <a:pt x="177843" y="245876"/>
                    <a:pt x="189370" y="245876"/>
                    <a:pt x="202544" y="244249"/>
                  </a:cubicBezTo>
                  <a:cubicBezTo>
                    <a:pt x="214071" y="242622"/>
                    <a:pt x="225597" y="237739"/>
                    <a:pt x="233830" y="231229"/>
                  </a:cubicBezTo>
                  <a:cubicBezTo>
                    <a:pt x="250298" y="219836"/>
                    <a:pt x="255238" y="211699"/>
                    <a:pt x="258531" y="205189"/>
                  </a:cubicBezTo>
                  <a:cubicBezTo>
                    <a:pt x="261825" y="198679"/>
                    <a:pt x="265118" y="192169"/>
                    <a:pt x="266764" y="175894"/>
                  </a:cubicBezTo>
                  <a:cubicBezTo>
                    <a:pt x="266764" y="169384"/>
                    <a:pt x="265118" y="169384"/>
                    <a:pt x="263472" y="167757"/>
                  </a:cubicBezTo>
                  <a:cubicBezTo>
                    <a:pt x="261825" y="166129"/>
                    <a:pt x="260178" y="167757"/>
                    <a:pt x="260178" y="175894"/>
                  </a:cubicBezTo>
                  <a:cubicBezTo>
                    <a:pt x="256884" y="190542"/>
                    <a:pt x="253591" y="195424"/>
                    <a:pt x="250298" y="201934"/>
                  </a:cubicBezTo>
                  <a:cubicBezTo>
                    <a:pt x="247004" y="206816"/>
                    <a:pt x="242064" y="214953"/>
                    <a:pt x="225597" y="224719"/>
                  </a:cubicBezTo>
                  <a:cubicBezTo>
                    <a:pt x="209130" y="234483"/>
                    <a:pt x="189370" y="236112"/>
                    <a:pt x="166316" y="231229"/>
                  </a:cubicBezTo>
                  <a:cubicBezTo>
                    <a:pt x="154790" y="229602"/>
                    <a:pt x="143262" y="226346"/>
                    <a:pt x="133382" y="221463"/>
                  </a:cubicBezTo>
                  <a:cubicBezTo>
                    <a:pt x="121855" y="216582"/>
                    <a:pt x="113622" y="206816"/>
                    <a:pt x="103742" y="200306"/>
                  </a:cubicBezTo>
                  <a:cubicBezTo>
                    <a:pt x="83981" y="185659"/>
                    <a:pt x="65867" y="167757"/>
                    <a:pt x="52694" y="148227"/>
                  </a:cubicBezTo>
                  <a:cubicBezTo>
                    <a:pt x="46108" y="138461"/>
                    <a:pt x="41167" y="130324"/>
                    <a:pt x="36227" y="120559"/>
                  </a:cubicBezTo>
                  <a:cubicBezTo>
                    <a:pt x="31288" y="110794"/>
                    <a:pt x="29640" y="101028"/>
                    <a:pt x="26347" y="91264"/>
                  </a:cubicBezTo>
                  <a:cubicBezTo>
                    <a:pt x="21407" y="73361"/>
                    <a:pt x="18113" y="66851"/>
                    <a:pt x="16467" y="60341"/>
                  </a:cubicBezTo>
                  <a:cubicBezTo>
                    <a:pt x="14820" y="53831"/>
                    <a:pt x="13173" y="47321"/>
                    <a:pt x="11527" y="32674"/>
                  </a:cubicBezTo>
                  <a:cubicBezTo>
                    <a:pt x="11527" y="16399"/>
                    <a:pt x="11527" y="1752"/>
                    <a:pt x="8234" y="1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" name="任意多边形: 形状 82"/>
            <p:cNvSpPr/>
            <p:nvPr/>
          </p:nvSpPr>
          <p:spPr>
            <a:xfrm flipH="1">
              <a:off x="10502177" y="656072"/>
              <a:ext cx="754841" cy="262099"/>
            </a:xfrm>
            <a:custGeom>
              <a:avLst/>
              <a:gdLst>
                <a:gd name="connsiteX0" fmla="*/ 412821 w 754841"/>
                <a:gd name="connsiteY0" fmla="*/ 0 h 262099"/>
                <a:gd name="connsiteX1" fmla="*/ 338720 w 754841"/>
                <a:gd name="connsiteY1" fmla="*/ 4883 h 262099"/>
                <a:gd name="connsiteX2" fmla="*/ 266266 w 754841"/>
                <a:gd name="connsiteY2" fmla="*/ 6510 h 262099"/>
                <a:gd name="connsiteX3" fmla="*/ 137824 w 754841"/>
                <a:gd name="connsiteY3" fmla="*/ 11393 h 262099"/>
                <a:gd name="connsiteX4" fmla="*/ 14321 w 754841"/>
                <a:gd name="connsiteY4" fmla="*/ 17903 h 262099"/>
                <a:gd name="connsiteX5" fmla="*/ 1147 w 754841"/>
                <a:gd name="connsiteY5" fmla="*/ 22785 h 262099"/>
                <a:gd name="connsiteX6" fmla="*/ 17615 w 754841"/>
                <a:gd name="connsiteY6" fmla="*/ 26040 h 262099"/>
                <a:gd name="connsiteX7" fmla="*/ 141117 w 754841"/>
                <a:gd name="connsiteY7" fmla="*/ 24413 h 262099"/>
                <a:gd name="connsiteX8" fmla="*/ 266266 w 754841"/>
                <a:gd name="connsiteY8" fmla="*/ 24413 h 262099"/>
                <a:gd name="connsiteX9" fmla="*/ 338720 w 754841"/>
                <a:gd name="connsiteY9" fmla="*/ 21157 h 262099"/>
                <a:gd name="connsiteX10" fmla="*/ 411175 w 754841"/>
                <a:gd name="connsiteY10" fmla="*/ 22785 h 262099"/>
                <a:gd name="connsiteX11" fmla="*/ 483630 w 754841"/>
                <a:gd name="connsiteY11" fmla="*/ 27667 h 262099"/>
                <a:gd name="connsiteX12" fmla="*/ 549498 w 754841"/>
                <a:gd name="connsiteY12" fmla="*/ 48825 h 262099"/>
                <a:gd name="connsiteX13" fmla="*/ 602192 w 754841"/>
                <a:gd name="connsiteY13" fmla="*/ 83002 h 262099"/>
                <a:gd name="connsiteX14" fmla="*/ 643360 w 754841"/>
                <a:gd name="connsiteY14" fmla="*/ 125318 h 262099"/>
                <a:gd name="connsiteX15" fmla="*/ 684527 w 754841"/>
                <a:gd name="connsiteY15" fmla="*/ 174143 h 262099"/>
                <a:gd name="connsiteX16" fmla="*/ 717461 w 754841"/>
                <a:gd name="connsiteY16" fmla="*/ 219713 h 262099"/>
                <a:gd name="connsiteX17" fmla="*/ 753688 w 754841"/>
                <a:gd name="connsiteY17" fmla="*/ 262027 h 262099"/>
                <a:gd name="connsiteX18" fmla="*/ 730635 w 754841"/>
                <a:gd name="connsiteY18" fmla="*/ 209947 h 262099"/>
                <a:gd name="connsiteX19" fmla="*/ 700993 w 754841"/>
                <a:gd name="connsiteY19" fmla="*/ 162750 h 262099"/>
                <a:gd name="connsiteX20" fmla="*/ 659826 w 754841"/>
                <a:gd name="connsiteY20" fmla="*/ 110671 h 262099"/>
                <a:gd name="connsiteX21" fmla="*/ 617013 w 754841"/>
                <a:gd name="connsiteY21" fmla="*/ 66728 h 262099"/>
                <a:gd name="connsiteX22" fmla="*/ 557732 w 754841"/>
                <a:gd name="connsiteY22" fmla="*/ 30923 h 262099"/>
                <a:gd name="connsiteX23" fmla="*/ 488570 w 754841"/>
                <a:gd name="connsiteY23" fmla="*/ 6510 h 262099"/>
                <a:gd name="connsiteX24" fmla="*/ 412821 w 754841"/>
                <a:gd name="connsiteY24" fmla="*/ 0 h 26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54841" h="262099">
                  <a:moveTo>
                    <a:pt x="412821" y="0"/>
                  </a:moveTo>
                  <a:cubicBezTo>
                    <a:pt x="388121" y="0"/>
                    <a:pt x="363421" y="3255"/>
                    <a:pt x="338720" y="4883"/>
                  </a:cubicBezTo>
                  <a:cubicBezTo>
                    <a:pt x="314020" y="4883"/>
                    <a:pt x="290966" y="6510"/>
                    <a:pt x="266266" y="6510"/>
                  </a:cubicBezTo>
                  <a:cubicBezTo>
                    <a:pt x="220158" y="8137"/>
                    <a:pt x="175698" y="9765"/>
                    <a:pt x="137824" y="11393"/>
                  </a:cubicBezTo>
                  <a:cubicBezTo>
                    <a:pt x="63723" y="14647"/>
                    <a:pt x="75249" y="14647"/>
                    <a:pt x="14321" y="17903"/>
                  </a:cubicBezTo>
                  <a:cubicBezTo>
                    <a:pt x="2794" y="17903"/>
                    <a:pt x="2794" y="21157"/>
                    <a:pt x="1147" y="22785"/>
                  </a:cubicBezTo>
                  <a:cubicBezTo>
                    <a:pt x="-2146" y="24413"/>
                    <a:pt x="1147" y="26040"/>
                    <a:pt x="17615" y="26040"/>
                  </a:cubicBezTo>
                  <a:cubicBezTo>
                    <a:pt x="78543" y="26040"/>
                    <a:pt x="67016" y="24413"/>
                    <a:pt x="141117" y="24413"/>
                  </a:cubicBezTo>
                  <a:cubicBezTo>
                    <a:pt x="178991" y="24413"/>
                    <a:pt x="220158" y="26040"/>
                    <a:pt x="266266" y="24413"/>
                  </a:cubicBezTo>
                  <a:cubicBezTo>
                    <a:pt x="289319" y="22785"/>
                    <a:pt x="314020" y="22785"/>
                    <a:pt x="338720" y="21157"/>
                  </a:cubicBezTo>
                  <a:cubicBezTo>
                    <a:pt x="363421" y="21157"/>
                    <a:pt x="386474" y="22785"/>
                    <a:pt x="411175" y="22785"/>
                  </a:cubicBezTo>
                  <a:cubicBezTo>
                    <a:pt x="435875" y="22785"/>
                    <a:pt x="460577" y="22785"/>
                    <a:pt x="483630" y="27667"/>
                  </a:cubicBezTo>
                  <a:cubicBezTo>
                    <a:pt x="506683" y="30923"/>
                    <a:pt x="529737" y="39060"/>
                    <a:pt x="549498" y="48825"/>
                  </a:cubicBezTo>
                  <a:cubicBezTo>
                    <a:pt x="569259" y="58590"/>
                    <a:pt x="585725" y="69982"/>
                    <a:pt x="602192" y="83002"/>
                  </a:cubicBezTo>
                  <a:cubicBezTo>
                    <a:pt x="618659" y="96022"/>
                    <a:pt x="630185" y="112298"/>
                    <a:pt x="643360" y="125318"/>
                  </a:cubicBezTo>
                  <a:cubicBezTo>
                    <a:pt x="666414" y="152985"/>
                    <a:pt x="676293" y="164378"/>
                    <a:pt x="684527" y="174143"/>
                  </a:cubicBezTo>
                  <a:cubicBezTo>
                    <a:pt x="692761" y="183908"/>
                    <a:pt x="700993" y="193673"/>
                    <a:pt x="717461" y="219713"/>
                  </a:cubicBezTo>
                  <a:cubicBezTo>
                    <a:pt x="733928" y="237616"/>
                    <a:pt x="750395" y="262027"/>
                    <a:pt x="753688" y="262027"/>
                  </a:cubicBezTo>
                  <a:cubicBezTo>
                    <a:pt x="758628" y="263655"/>
                    <a:pt x="747101" y="237616"/>
                    <a:pt x="730635" y="209947"/>
                  </a:cubicBezTo>
                  <a:cubicBezTo>
                    <a:pt x="714168" y="183908"/>
                    <a:pt x="707581" y="174143"/>
                    <a:pt x="700993" y="162750"/>
                  </a:cubicBezTo>
                  <a:cubicBezTo>
                    <a:pt x="692761" y="151358"/>
                    <a:pt x="684527" y="138338"/>
                    <a:pt x="659826" y="110671"/>
                  </a:cubicBezTo>
                  <a:cubicBezTo>
                    <a:pt x="646653" y="97651"/>
                    <a:pt x="635126" y="81375"/>
                    <a:pt x="617013" y="66728"/>
                  </a:cubicBezTo>
                  <a:cubicBezTo>
                    <a:pt x="600545" y="53708"/>
                    <a:pt x="579138" y="40687"/>
                    <a:pt x="557732" y="30923"/>
                  </a:cubicBezTo>
                  <a:cubicBezTo>
                    <a:pt x="536324" y="21157"/>
                    <a:pt x="513271" y="11393"/>
                    <a:pt x="488570" y="6510"/>
                  </a:cubicBezTo>
                  <a:cubicBezTo>
                    <a:pt x="463870" y="1627"/>
                    <a:pt x="437523" y="0"/>
                    <a:pt x="41282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4" name="任意多边形: 形状 83"/>
            <p:cNvSpPr/>
            <p:nvPr/>
          </p:nvSpPr>
          <p:spPr>
            <a:xfrm flipH="1">
              <a:off x="11112607" y="1444188"/>
              <a:ext cx="77394" cy="37026"/>
            </a:xfrm>
            <a:custGeom>
              <a:avLst/>
              <a:gdLst>
                <a:gd name="connsiteX0" fmla="*/ 77394 w 77394"/>
                <a:gd name="connsiteY0" fmla="*/ 1220 h 37026"/>
                <a:gd name="connsiteX1" fmla="*/ 75748 w 77394"/>
                <a:gd name="connsiteY1" fmla="*/ 1220 h 37026"/>
                <a:gd name="connsiteX2" fmla="*/ 67514 w 77394"/>
                <a:gd name="connsiteY2" fmla="*/ 9359 h 37026"/>
                <a:gd name="connsiteX3" fmla="*/ 57635 w 77394"/>
                <a:gd name="connsiteY3" fmla="*/ 15869 h 37026"/>
                <a:gd name="connsiteX4" fmla="*/ 52694 w 77394"/>
                <a:gd name="connsiteY4" fmla="*/ 19123 h 37026"/>
                <a:gd name="connsiteX5" fmla="*/ 46108 w 77394"/>
                <a:gd name="connsiteY5" fmla="*/ 20751 h 37026"/>
                <a:gd name="connsiteX6" fmla="*/ 32934 w 77394"/>
                <a:gd name="connsiteY6" fmla="*/ 25633 h 37026"/>
                <a:gd name="connsiteX7" fmla="*/ 26347 w 77394"/>
                <a:gd name="connsiteY7" fmla="*/ 27261 h 37026"/>
                <a:gd name="connsiteX8" fmla="*/ 19761 w 77394"/>
                <a:gd name="connsiteY8" fmla="*/ 27261 h 37026"/>
                <a:gd name="connsiteX9" fmla="*/ 8234 w 77394"/>
                <a:gd name="connsiteY9" fmla="*/ 30516 h 37026"/>
                <a:gd name="connsiteX10" fmla="*/ 0 w 77394"/>
                <a:gd name="connsiteY10" fmla="*/ 33771 h 37026"/>
                <a:gd name="connsiteX11" fmla="*/ 4940 w 77394"/>
                <a:gd name="connsiteY11" fmla="*/ 37026 h 37026"/>
                <a:gd name="connsiteX12" fmla="*/ 18113 w 77394"/>
                <a:gd name="connsiteY12" fmla="*/ 37026 h 37026"/>
                <a:gd name="connsiteX13" fmla="*/ 24700 w 77394"/>
                <a:gd name="connsiteY13" fmla="*/ 37026 h 37026"/>
                <a:gd name="connsiteX14" fmla="*/ 31288 w 77394"/>
                <a:gd name="connsiteY14" fmla="*/ 33771 h 37026"/>
                <a:gd name="connsiteX15" fmla="*/ 46108 w 77394"/>
                <a:gd name="connsiteY15" fmla="*/ 28889 h 37026"/>
                <a:gd name="connsiteX16" fmla="*/ 52694 w 77394"/>
                <a:gd name="connsiteY16" fmla="*/ 24006 h 37026"/>
                <a:gd name="connsiteX17" fmla="*/ 59281 w 77394"/>
                <a:gd name="connsiteY17" fmla="*/ 20751 h 37026"/>
                <a:gd name="connsiteX18" fmla="*/ 69161 w 77394"/>
                <a:gd name="connsiteY18" fmla="*/ 12613 h 37026"/>
                <a:gd name="connsiteX19" fmla="*/ 77394 w 77394"/>
                <a:gd name="connsiteY19" fmla="*/ 2849 h 37026"/>
                <a:gd name="connsiteX20" fmla="*/ 77394 w 77394"/>
                <a:gd name="connsiteY20" fmla="*/ 1220 h 37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7394" h="37026">
                  <a:moveTo>
                    <a:pt x="77394" y="1220"/>
                  </a:moveTo>
                  <a:cubicBezTo>
                    <a:pt x="77394" y="-407"/>
                    <a:pt x="75748" y="-407"/>
                    <a:pt x="75748" y="1220"/>
                  </a:cubicBezTo>
                  <a:cubicBezTo>
                    <a:pt x="70808" y="4476"/>
                    <a:pt x="72455" y="4476"/>
                    <a:pt x="67514" y="9359"/>
                  </a:cubicBezTo>
                  <a:cubicBezTo>
                    <a:pt x="64221" y="10986"/>
                    <a:pt x="60928" y="12613"/>
                    <a:pt x="57635" y="15869"/>
                  </a:cubicBezTo>
                  <a:cubicBezTo>
                    <a:pt x="55987" y="17496"/>
                    <a:pt x="54341" y="19123"/>
                    <a:pt x="52694" y="19123"/>
                  </a:cubicBezTo>
                  <a:cubicBezTo>
                    <a:pt x="51047" y="20751"/>
                    <a:pt x="47754" y="20751"/>
                    <a:pt x="46108" y="20751"/>
                  </a:cubicBezTo>
                  <a:cubicBezTo>
                    <a:pt x="41167" y="22379"/>
                    <a:pt x="37874" y="25633"/>
                    <a:pt x="32934" y="25633"/>
                  </a:cubicBezTo>
                  <a:cubicBezTo>
                    <a:pt x="31288" y="25633"/>
                    <a:pt x="29640" y="27261"/>
                    <a:pt x="26347" y="27261"/>
                  </a:cubicBezTo>
                  <a:cubicBezTo>
                    <a:pt x="24700" y="27261"/>
                    <a:pt x="23054" y="27261"/>
                    <a:pt x="19761" y="27261"/>
                  </a:cubicBezTo>
                  <a:cubicBezTo>
                    <a:pt x="13174" y="28889"/>
                    <a:pt x="14820" y="28889"/>
                    <a:pt x="8234" y="30516"/>
                  </a:cubicBezTo>
                  <a:cubicBezTo>
                    <a:pt x="3293" y="32144"/>
                    <a:pt x="0" y="32144"/>
                    <a:pt x="0" y="33771"/>
                  </a:cubicBezTo>
                  <a:cubicBezTo>
                    <a:pt x="0" y="35399"/>
                    <a:pt x="1647" y="37026"/>
                    <a:pt x="4940" y="37026"/>
                  </a:cubicBezTo>
                  <a:cubicBezTo>
                    <a:pt x="11527" y="37026"/>
                    <a:pt x="9880" y="37026"/>
                    <a:pt x="18113" y="37026"/>
                  </a:cubicBezTo>
                  <a:cubicBezTo>
                    <a:pt x="19761" y="37026"/>
                    <a:pt x="21407" y="37026"/>
                    <a:pt x="24700" y="37026"/>
                  </a:cubicBezTo>
                  <a:cubicBezTo>
                    <a:pt x="26347" y="37026"/>
                    <a:pt x="29640" y="35399"/>
                    <a:pt x="31288" y="33771"/>
                  </a:cubicBezTo>
                  <a:cubicBezTo>
                    <a:pt x="36227" y="32144"/>
                    <a:pt x="41167" y="32144"/>
                    <a:pt x="46108" y="28889"/>
                  </a:cubicBezTo>
                  <a:cubicBezTo>
                    <a:pt x="47754" y="27261"/>
                    <a:pt x="49401" y="25633"/>
                    <a:pt x="52694" y="24006"/>
                  </a:cubicBezTo>
                  <a:cubicBezTo>
                    <a:pt x="54341" y="22379"/>
                    <a:pt x="57635" y="22379"/>
                    <a:pt x="59281" y="20751"/>
                  </a:cubicBezTo>
                  <a:cubicBezTo>
                    <a:pt x="62575" y="17496"/>
                    <a:pt x="67514" y="15869"/>
                    <a:pt x="69161" y="12613"/>
                  </a:cubicBezTo>
                  <a:cubicBezTo>
                    <a:pt x="74101" y="7730"/>
                    <a:pt x="74101" y="7730"/>
                    <a:pt x="77394" y="2849"/>
                  </a:cubicBezTo>
                  <a:cubicBezTo>
                    <a:pt x="77394" y="1220"/>
                    <a:pt x="77394" y="1220"/>
                    <a:pt x="77394" y="122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5" name="任意多边形: 形状 84"/>
            <p:cNvSpPr/>
            <p:nvPr/>
          </p:nvSpPr>
          <p:spPr>
            <a:xfrm flipH="1">
              <a:off x="11105289" y="1392109"/>
              <a:ext cx="81881" cy="64134"/>
            </a:xfrm>
            <a:custGeom>
              <a:avLst/>
              <a:gdLst>
                <a:gd name="connsiteX0" fmla="*/ 81149 w 81881"/>
                <a:gd name="connsiteY0" fmla="*/ 1220 h 64134"/>
                <a:gd name="connsiteX1" fmla="*/ 77856 w 81881"/>
                <a:gd name="connsiteY1" fmla="*/ 1220 h 64134"/>
                <a:gd name="connsiteX2" fmla="*/ 66329 w 81881"/>
                <a:gd name="connsiteY2" fmla="*/ 9359 h 64134"/>
                <a:gd name="connsiteX3" fmla="*/ 53156 w 81881"/>
                <a:gd name="connsiteY3" fmla="*/ 17496 h 64134"/>
                <a:gd name="connsiteX4" fmla="*/ 46568 w 81881"/>
                <a:gd name="connsiteY4" fmla="*/ 22379 h 64134"/>
                <a:gd name="connsiteX5" fmla="*/ 38336 w 81881"/>
                <a:gd name="connsiteY5" fmla="*/ 25633 h 64134"/>
                <a:gd name="connsiteX6" fmla="*/ 25161 w 81881"/>
                <a:gd name="connsiteY6" fmla="*/ 37026 h 64134"/>
                <a:gd name="connsiteX7" fmla="*/ 18575 w 81881"/>
                <a:gd name="connsiteY7" fmla="*/ 41909 h 64134"/>
                <a:gd name="connsiteX8" fmla="*/ 11988 w 81881"/>
                <a:gd name="connsiteY8" fmla="*/ 45163 h 64134"/>
                <a:gd name="connsiteX9" fmla="*/ 2107 w 81881"/>
                <a:gd name="connsiteY9" fmla="*/ 54929 h 64134"/>
                <a:gd name="connsiteX10" fmla="*/ 461 w 81881"/>
                <a:gd name="connsiteY10" fmla="*/ 63066 h 64134"/>
                <a:gd name="connsiteX11" fmla="*/ 8695 w 81881"/>
                <a:gd name="connsiteY11" fmla="*/ 61439 h 64134"/>
                <a:gd name="connsiteX12" fmla="*/ 20222 w 81881"/>
                <a:gd name="connsiteY12" fmla="*/ 53300 h 64134"/>
                <a:gd name="connsiteX13" fmla="*/ 26809 w 81881"/>
                <a:gd name="connsiteY13" fmla="*/ 50046 h 64134"/>
                <a:gd name="connsiteX14" fmla="*/ 31748 w 81881"/>
                <a:gd name="connsiteY14" fmla="*/ 45163 h 64134"/>
                <a:gd name="connsiteX15" fmla="*/ 46568 w 81881"/>
                <a:gd name="connsiteY15" fmla="*/ 35399 h 64134"/>
                <a:gd name="connsiteX16" fmla="*/ 53156 w 81881"/>
                <a:gd name="connsiteY16" fmla="*/ 28889 h 64134"/>
                <a:gd name="connsiteX17" fmla="*/ 59742 w 81881"/>
                <a:gd name="connsiteY17" fmla="*/ 24006 h 64134"/>
                <a:gd name="connsiteX18" fmla="*/ 71269 w 81881"/>
                <a:gd name="connsiteY18" fmla="*/ 14240 h 64134"/>
                <a:gd name="connsiteX19" fmla="*/ 81149 w 81881"/>
                <a:gd name="connsiteY19" fmla="*/ 4476 h 64134"/>
                <a:gd name="connsiteX20" fmla="*/ 81149 w 81881"/>
                <a:gd name="connsiteY20" fmla="*/ 1220 h 64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1881" h="64133">
                  <a:moveTo>
                    <a:pt x="81149" y="1220"/>
                  </a:moveTo>
                  <a:cubicBezTo>
                    <a:pt x="81149" y="-407"/>
                    <a:pt x="79503" y="-407"/>
                    <a:pt x="77856" y="1220"/>
                  </a:cubicBezTo>
                  <a:cubicBezTo>
                    <a:pt x="71269" y="4476"/>
                    <a:pt x="72915" y="4476"/>
                    <a:pt x="66329" y="9359"/>
                  </a:cubicBezTo>
                  <a:cubicBezTo>
                    <a:pt x="63036" y="10986"/>
                    <a:pt x="58096" y="14240"/>
                    <a:pt x="53156" y="17496"/>
                  </a:cubicBezTo>
                  <a:cubicBezTo>
                    <a:pt x="51509" y="19123"/>
                    <a:pt x="48215" y="20750"/>
                    <a:pt x="46568" y="22379"/>
                  </a:cubicBezTo>
                  <a:cubicBezTo>
                    <a:pt x="44922" y="24006"/>
                    <a:pt x="41629" y="24006"/>
                    <a:pt x="38336" y="25633"/>
                  </a:cubicBezTo>
                  <a:cubicBezTo>
                    <a:pt x="33395" y="28889"/>
                    <a:pt x="30102" y="33770"/>
                    <a:pt x="25161" y="37026"/>
                  </a:cubicBezTo>
                  <a:cubicBezTo>
                    <a:pt x="23515" y="38653"/>
                    <a:pt x="21868" y="40280"/>
                    <a:pt x="18575" y="41909"/>
                  </a:cubicBezTo>
                  <a:cubicBezTo>
                    <a:pt x="16929" y="43536"/>
                    <a:pt x="13634" y="43536"/>
                    <a:pt x="11988" y="45163"/>
                  </a:cubicBezTo>
                  <a:cubicBezTo>
                    <a:pt x="5401" y="50046"/>
                    <a:pt x="7048" y="50046"/>
                    <a:pt x="2107" y="54929"/>
                  </a:cubicBezTo>
                  <a:cubicBezTo>
                    <a:pt x="2107" y="59810"/>
                    <a:pt x="-1186" y="61439"/>
                    <a:pt x="461" y="63066"/>
                  </a:cubicBezTo>
                  <a:cubicBezTo>
                    <a:pt x="2107" y="64693"/>
                    <a:pt x="5401" y="64693"/>
                    <a:pt x="8695" y="61439"/>
                  </a:cubicBezTo>
                  <a:cubicBezTo>
                    <a:pt x="15282" y="58183"/>
                    <a:pt x="13634" y="58183"/>
                    <a:pt x="20222" y="53300"/>
                  </a:cubicBezTo>
                  <a:cubicBezTo>
                    <a:pt x="21868" y="51673"/>
                    <a:pt x="25161" y="51673"/>
                    <a:pt x="26809" y="50046"/>
                  </a:cubicBezTo>
                  <a:cubicBezTo>
                    <a:pt x="28455" y="48419"/>
                    <a:pt x="30102" y="46790"/>
                    <a:pt x="31748" y="45163"/>
                  </a:cubicBezTo>
                  <a:cubicBezTo>
                    <a:pt x="36688" y="41909"/>
                    <a:pt x="41629" y="38653"/>
                    <a:pt x="46568" y="35399"/>
                  </a:cubicBezTo>
                  <a:cubicBezTo>
                    <a:pt x="48215" y="33770"/>
                    <a:pt x="49863" y="30516"/>
                    <a:pt x="53156" y="28889"/>
                  </a:cubicBezTo>
                  <a:cubicBezTo>
                    <a:pt x="54802" y="27260"/>
                    <a:pt x="58096" y="25633"/>
                    <a:pt x="59742" y="24006"/>
                  </a:cubicBezTo>
                  <a:cubicBezTo>
                    <a:pt x="64683" y="20750"/>
                    <a:pt x="67976" y="17496"/>
                    <a:pt x="71269" y="14240"/>
                  </a:cubicBezTo>
                  <a:cubicBezTo>
                    <a:pt x="77856" y="9359"/>
                    <a:pt x="76210" y="9359"/>
                    <a:pt x="81149" y="4476"/>
                  </a:cubicBezTo>
                  <a:cubicBezTo>
                    <a:pt x="82796" y="2849"/>
                    <a:pt x="81149" y="2849"/>
                    <a:pt x="81149" y="122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6" name="任意多边形: 形状 85"/>
            <p:cNvSpPr/>
            <p:nvPr/>
          </p:nvSpPr>
          <p:spPr>
            <a:xfrm flipH="1">
              <a:off x="10902241" y="1004357"/>
              <a:ext cx="42403" cy="29969"/>
            </a:xfrm>
            <a:custGeom>
              <a:avLst/>
              <a:gdLst>
                <a:gd name="connsiteX0" fmla="*/ 1647 w 42403"/>
                <a:gd name="connsiteY0" fmla="*/ 0 h 29969"/>
                <a:gd name="connsiteX1" fmla="*/ 0 w 42403"/>
                <a:gd name="connsiteY1" fmla="*/ 1627 h 29969"/>
                <a:gd name="connsiteX2" fmla="*/ 0 w 42403"/>
                <a:gd name="connsiteY2" fmla="*/ 3255 h 29969"/>
                <a:gd name="connsiteX3" fmla="*/ 6588 w 42403"/>
                <a:gd name="connsiteY3" fmla="*/ 6510 h 29969"/>
                <a:gd name="connsiteX4" fmla="*/ 13174 w 42403"/>
                <a:gd name="connsiteY4" fmla="*/ 11393 h 29969"/>
                <a:gd name="connsiteX5" fmla="*/ 16468 w 42403"/>
                <a:gd name="connsiteY5" fmla="*/ 13020 h 29969"/>
                <a:gd name="connsiteX6" fmla="*/ 19761 w 42403"/>
                <a:gd name="connsiteY6" fmla="*/ 16275 h 29969"/>
                <a:gd name="connsiteX7" fmla="*/ 26347 w 42403"/>
                <a:gd name="connsiteY7" fmla="*/ 19530 h 29969"/>
                <a:gd name="connsiteX8" fmla="*/ 29641 w 42403"/>
                <a:gd name="connsiteY8" fmla="*/ 21158 h 29969"/>
                <a:gd name="connsiteX9" fmla="*/ 31288 w 42403"/>
                <a:gd name="connsiteY9" fmla="*/ 24413 h 29969"/>
                <a:gd name="connsiteX10" fmla="*/ 37874 w 42403"/>
                <a:gd name="connsiteY10" fmla="*/ 27668 h 29969"/>
                <a:gd name="connsiteX11" fmla="*/ 41168 w 42403"/>
                <a:gd name="connsiteY11" fmla="*/ 29295 h 29969"/>
                <a:gd name="connsiteX12" fmla="*/ 41168 w 42403"/>
                <a:gd name="connsiteY12" fmla="*/ 24413 h 29969"/>
                <a:gd name="connsiteX13" fmla="*/ 36227 w 42403"/>
                <a:gd name="connsiteY13" fmla="*/ 19530 h 29969"/>
                <a:gd name="connsiteX14" fmla="*/ 34581 w 42403"/>
                <a:gd name="connsiteY14" fmla="*/ 16275 h 29969"/>
                <a:gd name="connsiteX15" fmla="*/ 31288 w 42403"/>
                <a:gd name="connsiteY15" fmla="*/ 14647 h 29969"/>
                <a:gd name="connsiteX16" fmla="*/ 24700 w 42403"/>
                <a:gd name="connsiteY16" fmla="*/ 8137 h 29969"/>
                <a:gd name="connsiteX17" fmla="*/ 19761 w 42403"/>
                <a:gd name="connsiteY17" fmla="*/ 6510 h 29969"/>
                <a:gd name="connsiteX18" fmla="*/ 16468 w 42403"/>
                <a:gd name="connsiteY18" fmla="*/ 4883 h 29969"/>
                <a:gd name="connsiteX19" fmla="*/ 9880 w 42403"/>
                <a:gd name="connsiteY19" fmla="*/ 1627 h 29969"/>
                <a:gd name="connsiteX20" fmla="*/ 1647 w 42403"/>
                <a:gd name="connsiteY20" fmla="*/ 0 h 29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2403" h="29969">
                  <a:moveTo>
                    <a:pt x="1647" y="0"/>
                  </a:moveTo>
                  <a:cubicBezTo>
                    <a:pt x="1647" y="0"/>
                    <a:pt x="0" y="1627"/>
                    <a:pt x="0" y="1627"/>
                  </a:cubicBezTo>
                  <a:cubicBezTo>
                    <a:pt x="0" y="3255"/>
                    <a:pt x="0" y="3255"/>
                    <a:pt x="0" y="3255"/>
                  </a:cubicBezTo>
                  <a:cubicBezTo>
                    <a:pt x="3293" y="4883"/>
                    <a:pt x="3293" y="4883"/>
                    <a:pt x="6588" y="6510"/>
                  </a:cubicBezTo>
                  <a:cubicBezTo>
                    <a:pt x="8234" y="8137"/>
                    <a:pt x="9880" y="9765"/>
                    <a:pt x="13174" y="11393"/>
                  </a:cubicBezTo>
                  <a:cubicBezTo>
                    <a:pt x="14820" y="11393"/>
                    <a:pt x="16468" y="13020"/>
                    <a:pt x="16468" y="13020"/>
                  </a:cubicBezTo>
                  <a:cubicBezTo>
                    <a:pt x="18114" y="13020"/>
                    <a:pt x="18114" y="16275"/>
                    <a:pt x="19761" y="16275"/>
                  </a:cubicBezTo>
                  <a:cubicBezTo>
                    <a:pt x="21408" y="17903"/>
                    <a:pt x="24700" y="17903"/>
                    <a:pt x="26347" y="19530"/>
                  </a:cubicBezTo>
                  <a:cubicBezTo>
                    <a:pt x="27995" y="19530"/>
                    <a:pt x="27995" y="21158"/>
                    <a:pt x="29641" y="21158"/>
                  </a:cubicBezTo>
                  <a:cubicBezTo>
                    <a:pt x="31288" y="21158"/>
                    <a:pt x="31288" y="22785"/>
                    <a:pt x="31288" y="24413"/>
                  </a:cubicBezTo>
                  <a:cubicBezTo>
                    <a:pt x="34581" y="27668"/>
                    <a:pt x="34581" y="26040"/>
                    <a:pt x="37874" y="27668"/>
                  </a:cubicBezTo>
                  <a:cubicBezTo>
                    <a:pt x="37874" y="29295"/>
                    <a:pt x="39522" y="30923"/>
                    <a:pt x="41168" y="29295"/>
                  </a:cubicBezTo>
                  <a:cubicBezTo>
                    <a:pt x="42815" y="27668"/>
                    <a:pt x="42815" y="26040"/>
                    <a:pt x="41168" y="24413"/>
                  </a:cubicBezTo>
                  <a:cubicBezTo>
                    <a:pt x="39522" y="21158"/>
                    <a:pt x="39522" y="21158"/>
                    <a:pt x="36227" y="19530"/>
                  </a:cubicBezTo>
                  <a:cubicBezTo>
                    <a:pt x="34581" y="19530"/>
                    <a:pt x="34581" y="17903"/>
                    <a:pt x="34581" y="16275"/>
                  </a:cubicBezTo>
                  <a:cubicBezTo>
                    <a:pt x="32934" y="14647"/>
                    <a:pt x="31288" y="16275"/>
                    <a:pt x="31288" y="14647"/>
                  </a:cubicBezTo>
                  <a:cubicBezTo>
                    <a:pt x="29641" y="13020"/>
                    <a:pt x="26347" y="9765"/>
                    <a:pt x="24700" y="8137"/>
                  </a:cubicBezTo>
                  <a:cubicBezTo>
                    <a:pt x="23054" y="8137"/>
                    <a:pt x="21408" y="8137"/>
                    <a:pt x="19761" y="6510"/>
                  </a:cubicBezTo>
                  <a:cubicBezTo>
                    <a:pt x="18114" y="6510"/>
                    <a:pt x="16468" y="4883"/>
                    <a:pt x="16468" y="4883"/>
                  </a:cubicBezTo>
                  <a:cubicBezTo>
                    <a:pt x="13174" y="3255"/>
                    <a:pt x="11527" y="3255"/>
                    <a:pt x="9880" y="1627"/>
                  </a:cubicBezTo>
                  <a:cubicBezTo>
                    <a:pt x="4941" y="0"/>
                    <a:pt x="6588" y="1627"/>
                    <a:pt x="16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7" name="任意多边形: 形状 86"/>
            <p:cNvSpPr/>
            <p:nvPr/>
          </p:nvSpPr>
          <p:spPr>
            <a:xfrm flipH="1">
              <a:off x="10872601" y="975062"/>
              <a:ext cx="46428" cy="37433"/>
            </a:xfrm>
            <a:custGeom>
              <a:avLst/>
              <a:gdLst>
                <a:gd name="connsiteX0" fmla="*/ 2379 w 46428"/>
                <a:gd name="connsiteY0" fmla="*/ 0 h 37433"/>
                <a:gd name="connsiteX1" fmla="*/ 732 w 46428"/>
                <a:gd name="connsiteY1" fmla="*/ 1627 h 37433"/>
                <a:gd name="connsiteX2" fmla="*/ 732 w 46428"/>
                <a:gd name="connsiteY2" fmla="*/ 3255 h 37433"/>
                <a:gd name="connsiteX3" fmla="*/ 7318 w 46428"/>
                <a:gd name="connsiteY3" fmla="*/ 8137 h 37433"/>
                <a:gd name="connsiteX4" fmla="*/ 12259 w 46428"/>
                <a:gd name="connsiteY4" fmla="*/ 14647 h 37433"/>
                <a:gd name="connsiteX5" fmla="*/ 15552 w 46428"/>
                <a:gd name="connsiteY5" fmla="*/ 17903 h 37433"/>
                <a:gd name="connsiteX6" fmla="*/ 18845 w 46428"/>
                <a:gd name="connsiteY6" fmla="*/ 22785 h 37433"/>
                <a:gd name="connsiteX7" fmla="*/ 27079 w 46428"/>
                <a:gd name="connsiteY7" fmla="*/ 27668 h 37433"/>
                <a:gd name="connsiteX8" fmla="*/ 30372 w 46428"/>
                <a:gd name="connsiteY8" fmla="*/ 30923 h 37433"/>
                <a:gd name="connsiteX9" fmla="*/ 32020 w 46428"/>
                <a:gd name="connsiteY9" fmla="*/ 34178 h 37433"/>
                <a:gd name="connsiteX10" fmla="*/ 40252 w 46428"/>
                <a:gd name="connsiteY10" fmla="*/ 37433 h 37433"/>
                <a:gd name="connsiteX11" fmla="*/ 45193 w 46428"/>
                <a:gd name="connsiteY11" fmla="*/ 34178 h 37433"/>
                <a:gd name="connsiteX12" fmla="*/ 45193 w 46428"/>
                <a:gd name="connsiteY12" fmla="*/ 29295 h 37433"/>
                <a:gd name="connsiteX13" fmla="*/ 38606 w 46428"/>
                <a:gd name="connsiteY13" fmla="*/ 24413 h 37433"/>
                <a:gd name="connsiteX14" fmla="*/ 35313 w 46428"/>
                <a:gd name="connsiteY14" fmla="*/ 21158 h 37433"/>
                <a:gd name="connsiteX15" fmla="*/ 30372 w 46428"/>
                <a:gd name="connsiteY15" fmla="*/ 19530 h 37433"/>
                <a:gd name="connsiteX16" fmla="*/ 23786 w 46428"/>
                <a:gd name="connsiteY16" fmla="*/ 13020 h 37433"/>
                <a:gd name="connsiteX17" fmla="*/ 18845 w 46428"/>
                <a:gd name="connsiteY17" fmla="*/ 11393 h 37433"/>
                <a:gd name="connsiteX18" fmla="*/ 15552 w 46428"/>
                <a:gd name="connsiteY18" fmla="*/ 8137 h 37433"/>
                <a:gd name="connsiteX19" fmla="*/ 8966 w 46428"/>
                <a:gd name="connsiteY19" fmla="*/ 3255 h 37433"/>
                <a:gd name="connsiteX20" fmla="*/ 2379 w 46428"/>
                <a:gd name="connsiteY20" fmla="*/ 0 h 3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6428" h="37433">
                  <a:moveTo>
                    <a:pt x="2379" y="0"/>
                  </a:moveTo>
                  <a:cubicBezTo>
                    <a:pt x="2379" y="0"/>
                    <a:pt x="732" y="0"/>
                    <a:pt x="732" y="1627"/>
                  </a:cubicBezTo>
                  <a:cubicBezTo>
                    <a:pt x="732" y="1627"/>
                    <a:pt x="-915" y="3255"/>
                    <a:pt x="732" y="3255"/>
                  </a:cubicBezTo>
                  <a:cubicBezTo>
                    <a:pt x="4025" y="6510"/>
                    <a:pt x="2379" y="4883"/>
                    <a:pt x="7318" y="8137"/>
                  </a:cubicBezTo>
                  <a:cubicBezTo>
                    <a:pt x="8966" y="9765"/>
                    <a:pt x="10613" y="13020"/>
                    <a:pt x="12259" y="14647"/>
                  </a:cubicBezTo>
                  <a:cubicBezTo>
                    <a:pt x="13906" y="16275"/>
                    <a:pt x="15552" y="16275"/>
                    <a:pt x="15552" y="17903"/>
                  </a:cubicBezTo>
                  <a:cubicBezTo>
                    <a:pt x="17199" y="19530"/>
                    <a:pt x="17199" y="21158"/>
                    <a:pt x="18845" y="22785"/>
                  </a:cubicBezTo>
                  <a:cubicBezTo>
                    <a:pt x="20493" y="24413"/>
                    <a:pt x="23786" y="26040"/>
                    <a:pt x="27079" y="27668"/>
                  </a:cubicBezTo>
                  <a:cubicBezTo>
                    <a:pt x="28726" y="29295"/>
                    <a:pt x="28726" y="29295"/>
                    <a:pt x="30372" y="30923"/>
                  </a:cubicBezTo>
                  <a:cubicBezTo>
                    <a:pt x="32020" y="32550"/>
                    <a:pt x="32020" y="34178"/>
                    <a:pt x="32020" y="34178"/>
                  </a:cubicBezTo>
                  <a:cubicBezTo>
                    <a:pt x="35313" y="37433"/>
                    <a:pt x="35313" y="35805"/>
                    <a:pt x="40252" y="37433"/>
                  </a:cubicBezTo>
                  <a:cubicBezTo>
                    <a:pt x="43547" y="34178"/>
                    <a:pt x="45193" y="35805"/>
                    <a:pt x="45193" y="34178"/>
                  </a:cubicBezTo>
                  <a:cubicBezTo>
                    <a:pt x="46840" y="32550"/>
                    <a:pt x="46840" y="30923"/>
                    <a:pt x="45193" y="29295"/>
                  </a:cubicBezTo>
                  <a:cubicBezTo>
                    <a:pt x="41899" y="26040"/>
                    <a:pt x="43547" y="26040"/>
                    <a:pt x="38606" y="24413"/>
                  </a:cubicBezTo>
                  <a:cubicBezTo>
                    <a:pt x="36960" y="24413"/>
                    <a:pt x="36960" y="22785"/>
                    <a:pt x="35313" y="21158"/>
                  </a:cubicBezTo>
                  <a:cubicBezTo>
                    <a:pt x="33666" y="19530"/>
                    <a:pt x="32020" y="19530"/>
                    <a:pt x="30372" y="19530"/>
                  </a:cubicBezTo>
                  <a:cubicBezTo>
                    <a:pt x="28726" y="17903"/>
                    <a:pt x="25432" y="14647"/>
                    <a:pt x="23786" y="13020"/>
                  </a:cubicBezTo>
                  <a:cubicBezTo>
                    <a:pt x="22140" y="11393"/>
                    <a:pt x="20493" y="11393"/>
                    <a:pt x="18845" y="11393"/>
                  </a:cubicBezTo>
                  <a:cubicBezTo>
                    <a:pt x="17199" y="9765"/>
                    <a:pt x="17199" y="9765"/>
                    <a:pt x="15552" y="8137"/>
                  </a:cubicBezTo>
                  <a:cubicBezTo>
                    <a:pt x="12259" y="6510"/>
                    <a:pt x="10613" y="4883"/>
                    <a:pt x="8966" y="3255"/>
                  </a:cubicBezTo>
                  <a:cubicBezTo>
                    <a:pt x="5672" y="0"/>
                    <a:pt x="5672" y="1627"/>
                    <a:pt x="2379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8" name="任意多边形: 形状 87"/>
            <p:cNvSpPr/>
            <p:nvPr/>
          </p:nvSpPr>
          <p:spPr>
            <a:xfrm flipH="1">
              <a:off x="10862875" y="922982"/>
              <a:ext cx="59950" cy="64111"/>
            </a:xfrm>
            <a:custGeom>
              <a:avLst/>
              <a:gdLst>
                <a:gd name="connsiteX0" fmla="*/ 2881 w 59950"/>
                <a:gd name="connsiteY0" fmla="*/ 0 h 64111"/>
                <a:gd name="connsiteX1" fmla="*/ 1235 w 59950"/>
                <a:gd name="connsiteY1" fmla="*/ 0 h 64111"/>
                <a:gd name="connsiteX2" fmla="*/ 1235 w 59950"/>
                <a:gd name="connsiteY2" fmla="*/ 1627 h 64111"/>
                <a:gd name="connsiteX3" fmla="*/ 9469 w 59950"/>
                <a:gd name="connsiteY3" fmla="*/ 11393 h 64111"/>
                <a:gd name="connsiteX4" fmla="*/ 16056 w 59950"/>
                <a:gd name="connsiteY4" fmla="*/ 21158 h 64111"/>
                <a:gd name="connsiteX5" fmla="*/ 20995 w 59950"/>
                <a:gd name="connsiteY5" fmla="*/ 26040 h 64111"/>
                <a:gd name="connsiteX6" fmla="*/ 24288 w 59950"/>
                <a:gd name="connsiteY6" fmla="*/ 32550 h 64111"/>
                <a:gd name="connsiteX7" fmla="*/ 34169 w 59950"/>
                <a:gd name="connsiteY7" fmla="*/ 42315 h 64111"/>
                <a:gd name="connsiteX8" fmla="*/ 39108 w 59950"/>
                <a:gd name="connsiteY8" fmla="*/ 47198 h 64111"/>
                <a:gd name="connsiteX9" fmla="*/ 42403 w 59950"/>
                <a:gd name="connsiteY9" fmla="*/ 52080 h 64111"/>
                <a:gd name="connsiteX10" fmla="*/ 52282 w 59950"/>
                <a:gd name="connsiteY10" fmla="*/ 60218 h 64111"/>
                <a:gd name="connsiteX11" fmla="*/ 58869 w 59950"/>
                <a:gd name="connsiteY11" fmla="*/ 63472 h 64111"/>
                <a:gd name="connsiteX12" fmla="*/ 57223 w 59950"/>
                <a:gd name="connsiteY12" fmla="*/ 56963 h 64111"/>
                <a:gd name="connsiteX13" fmla="*/ 48989 w 59950"/>
                <a:gd name="connsiteY13" fmla="*/ 47198 h 64111"/>
                <a:gd name="connsiteX14" fmla="*/ 45696 w 59950"/>
                <a:gd name="connsiteY14" fmla="*/ 42315 h 64111"/>
                <a:gd name="connsiteX15" fmla="*/ 40755 w 59950"/>
                <a:gd name="connsiteY15" fmla="*/ 39060 h 64111"/>
                <a:gd name="connsiteX16" fmla="*/ 32522 w 59950"/>
                <a:gd name="connsiteY16" fmla="*/ 27668 h 64111"/>
                <a:gd name="connsiteX17" fmla="*/ 25935 w 59950"/>
                <a:gd name="connsiteY17" fmla="*/ 22785 h 64111"/>
                <a:gd name="connsiteX18" fmla="*/ 20995 w 59950"/>
                <a:gd name="connsiteY18" fmla="*/ 17903 h 64111"/>
                <a:gd name="connsiteX19" fmla="*/ 12761 w 59950"/>
                <a:gd name="connsiteY19" fmla="*/ 8137 h 64111"/>
                <a:gd name="connsiteX20" fmla="*/ 2881 w 59950"/>
                <a:gd name="connsiteY20" fmla="*/ 0 h 6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9949" h="64111">
                  <a:moveTo>
                    <a:pt x="2881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-412" y="0"/>
                    <a:pt x="-412" y="1627"/>
                    <a:pt x="1235" y="1627"/>
                  </a:cubicBezTo>
                  <a:cubicBezTo>
                    <a:pt x="4529" y="6510"/>
                    <a:pt x="4529" y="4883"/>
                    <a:pt x="9469" y="11393"/>
                  </a:cubicBezTo>
                  <a:cubicBezTo>
                    <a:pt x="11115" y="14647"/>
                    <a:pt x="12761" y="17903"/>
                    <a:pt x="16056" y="21158"/>
                  </a:cubicBezTo>
                  <a:cubicBezTo>
                    <a:pt x="17702" y="22785"/>
                    <a:pt x="19349" y="24413"/>
                    <a:pt x="20995" y="26040"/>
                  </a:cubicBezTo>
                  <a:cubicBezTo>
                    <a:pt x="22642" y="27668"/>
                    <a:pt x="22642" y="30923"/>
                    <a:pt x="24288" y="32550"/>
                  </a:cubicBezTo>
                  <a:cubicBezTo>
                    <a:pt x="27581" y="35805"/>
                    <a:pt x="30876" y="39060"/>
                    <a:pt x="34169" y="42315"/>
                  </a:cubicBezTo>
                  <a:cubicBezTo>
                    <a:pt x="35815" y="43943"/>
                    <a:pt x="37462" y="45571"/>
                    <a:pt x="39108" y="47198"/>
                  </a:cubicBezTo>
                  <a:cubicBezTo>
                    <a:pt x="40755" y="48825"/>
                    <a:pt x="40755" y="50453"/>
                    <a:pt x="42403" y="52080"/>
                  </a:cubicBezTo>
                  <a:cubicBezTo>
                    <a:pt x="47342" y="56963"/>
                    <a:pt x="47342" y="55335"/>
                    <a:pt x="52282" y="60218"/>
                  </a:cubicBezTo>
                  <a:cubicBezTo>
                    <a:pt x="55575" y="63472"/>
                    <a:pt x="57223" y="65101"/>
                    <a:pt x="58869" y="63472"/>
                  </a:cubicBezTo>
                  <a:cubicBezTo>
                    <a:pt x="60516" y="61845"/>
                    <a:pt x="60516" y="58591"/>
                    <a:pt x="57223" y="56963"/>
                  </a:cubicBezTo>
                  <a:cubicBezTo>
                    <a:pt x="53928" y="52080"/>
                    <a:pt x="53928" y="53708"/>
                    <a:pt x="48989" y="47198"/>
                  </a:cubicBezTo>
                  <a:cubicBezTo>
                    <a:pt x="47342" y="45571"/>
                    <a:pt x="47342" y="43943"/>
                    <a:pt x="45696" y="42315"/>
                  </a:cubicBezTo>
                  <a:cubicBezTo>
                    <a:pt x="44049" y="40688"/>
                    <a:pt x="42403" y="40688"/>
                    <a:pt x="40755" y="39060"/>
                  </a:cubicBezTo>
                  <a:cubicBezTo>
                    <a:pt x="37462" y="35805"/>
                    <a:pt x="35815" y="30923"/>
                    <a:pt x="32522" y="27668"/>
                  </a:cubicBezTo>
                  <a:cubicBezTo>
                    <a:pt x="30876" y="26040"/>
                    <a:pt x="27581" y="24413"/>
                    <a:pt x="25935" y="22785"/>
                  </a:cubicBezTo>
                  <a:cubicBezTo>
                    <a:pt x="24288" y="21158"/>
                    <a:pt x="22642" y="19530"/>
                    <a:pt x="20995" y="17903"/>
                  </a:cubicBezTo>
                  <a:cubicBezTo>
                    <a:pt x="17702" y="14647"/>
                    <a:pt x="14408" y="11393"/>
                    <a:pt x="12761" y="8137"/>
                  </a:cubicBezTo>
                  <a:cubicBezTo>
                    <a:pt x="7822" y="3255"/>
                    <a:pt x="7822" y="4883"/>
                    <a:pt x="28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9" name="任意多边形: 形状 88"/>
            <p:cNvSpPr/>
            <p:nvPr/>
          </p:nvSpPr>
          <p:spPr>
            <a:xfrm flipH="1">
              <a:off x="10850099" y="860414"/>
              <a:ext cx="92332" cy="104883"/>
            </a:xfrm>
            <a:custGeom>
              <a:avLst/>
              <a:gdLst>
                <a:gd name="connsiteX0" fmla="*/ 4376 w 92332"/>
                <a:gd name="connsiteY0" fmla="*/ 724 h 104883"/>
                <a:gd name="connsiteX1" fmla="*/ 1081 w 92332"/>
                <a:gd name="connsiteY1" fmla="*/ 724 h 104883"/>
                <a:gd name="connsiteX2" fmla="*/ 2728 w 92332"/>
                <a:gd name="connsiteY2" fmla="*/ 3978 h 104883"/>
                <a:gd name="connsiteX3" fmla="*/ 17549 w 92332"/>
                <a:gd name="connsiteY3" fmla="*/ 18625 h 104883"/>
                <a:gd name="connsiteX4" fmla="*/ 30722 w 92332"/>
                <a:gd name="connsiteY4" fmla="*/ 33274 h 104883"/>
                <a:gd name="connsiteX5" fmla="*/ 38955 w 92332"/>
                <a:gd name="connsiteY5" fmla="*/ 41411 h 104883"/>
                <a:gd name="connsiteX6" fmla="*/ 45543 w 92332"/>
                <a:gd name="connsiteY6" fmla="*/ 51176 h 104883"/>
                <a:gd name="connsiteX7" fmla="*/ 62009 w 92332"/>
                <a:gd name="connsiteY7" fmla="*/ 69079 h 104883"/>
                <a:gd name="connsiteX8" fmla="*/ 68596 w 92332"/>
                <a:gd name="connsiteY8" fmla="*/ 77216 h 104883"/>
                <a:gd name="connsiteX9" fmla="*/ 73536 w 92332"/>
                <a:gd name="connsiteY9" fmla="*/ 85353 h 104883"/>
                <a:gd name="connsiteX10" fmla="*/ 86710 w 92332"/>
                <a:gd name="connsiteY10" fmla="*/ 100001 h 104883"/>
                <a:gd name="connsiteX11" fmla="*/ 91650 w 92332"/>
                <a:gd name="connsiteY11" fmla="*/ 104883 h 104883"/>
                <a:gd name="connsiteX12" fmla="*/ 90004 w 92332"/>
                <a:gd name="connsiteY12" fmla="*/ 95119 h 104883"/>
                <a:gd name="connsiteX13" fmla="*/ 78477 w 92332"/>
                <a:gd name="connsiteY13" fmla="*/ 78844 h 104883"/>
                <a:gd name="connsiteX14" fmla="*/ 73536 w 92332"/>
                <a:gd name="connsiteY14" fmla="*/ 70706 h 104883"/>
                <a:gd name="connsiteX15" fmla="*/ 65303 w 92332"/>
                <a:gd name="connsiteY15" fmla="*/ 62568 h 104883"/>
                <a:gd name="connsiteX16" fmla="*/ 50482 w 92332"/>
                <a:gd name="connsiteY16" fmla="*/ 44666 h 104883"/>
                <a:gd name="connsiteX17" fmla="*/ 42249 w 92332"/>
                <a:gd name="connsiteY17" fmla="*/ 36528 h 104883"/>
                <a:gd name="connsiteX18" fmla="*/ 34016 w 92332"/>
                <a:gd name="connsiteY18" fmla="*/ 28391 h 104883"/>
                <a:gd name="connsiteX19" fmla="*/ 19196 w 92332"/>
                <a:gd name="connsiteY19" fmla="*/ 13744 h 104883"/>
                <a:gd name="connsiteX20" fmla="*/ 4376 w 92332"/>
                <a:gd name="connsiteY20" fmla="*/ 724 h 104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332" h="104882">
                  <a:moveTo>
                    <a:pt x="4376" y="724"/>
                  </a:moveTo>
                  <a:cubicBezTo>
                    <a:pt x="2728" y="-904"/>
                    <a:pt x="2728" y="724"/>
                    <a:pt x="1081" y="724"/>
                  </a:cubicBezTo>
                  <a:cubicBezTo>
                    <a:pt x="-565" y="724"/>
                    <a:pt x="-565" y="2351"/>
                    <a:pt x="2728" y="3978"/>
                  </a:cubicBezTo>
                  <a:cubicBezTo>
                    <a:pt x="9315" y="10488"/>
                    <a:pt x="7669" y="8861"/>
                    <a:pt x="17549" y="18625"/>
                  </a:cubicBezTo>
                  <a:cubicBezTo>
                    <a:pt x="20842" y="23508"/>
                    <a:pt x="25782" y="28391"/>
                    <a:pt x="30722" y="33274"/>
                  </a:cubicBezTo>
                  <a:cubicBezTo>
                    <a:pt x="32369" y="36528"/>
                    <a:pt x="35662" y="38156"/>
                    <a:pt x="38955" y="41411"/>
                  </a:cubicBezTo>
                  <a:cubicBezTo>
                    <a:pt x="42249" y="44666"/>
                    <a:pt x="43896" y="47921"/>
                    <a:pt x="45543" y="51176"/>
                  </a:cubicBezTo>
                  <a:cubicBezTo>
                    <a:pt x="50482" y="57686"/>
                    <a:pt x="57069" y="62568"/>
                    <a:pt x="62009" y="69079"/>
                  </a:cubicBezTo>
                  <a:cubicBezTo>
                    <a:pt x="63655" y="72334"/>
                    <a:pt x="66950" y="73961"/>
                    <a:pt x="68596" y="77216"/>
                  </a:cubicBezTo>
                  <a:cubicBezTo>
                    <a:pt x="70243" y="80471"/>
                    <a:pt x="71889" y="83726"/>
                    <a:pt x="73536" y="85353"/>
                  </a:cubicBezTo>
                  <a:cubicBezTo>
                    <a:pt x="80123" y="95119"/>
                    <a:pt x="80123" y="91863"/>
                    <a:pt x="86710" y="100001"/>
                  </a:cubicBezTo>
                  <a:cubicBezTo>
                    <a:pt x="86710" y="101629"/>
                    <a:pt x="90004" y="104883"/>
                    <a:pt x="91650" y="104883"/>
                  </a:cubicBezTo>
                  <a:cubicBezTo>
                    <a:pt x="93297" y="104883"/>
                    <a:pt x="91650" y="100001"/>
                    <a:pt x="90004" y="95119"/>
                  </a:cubicBezTo>
                  <a:cubicBezTo>
                    <a:pt x="85063" y="86981"/>
                    <a:pt x="86710" y="88609"/>
                    <a:pt x="78477" y="78844"/>
                  </a:cubicBezTo>
                  <a:cubicBezTo>
                    <a:pt x="76830" y="77216"/>
                    <a:pt x="75184" y="73961"/>
                    <a:pt x="73536" y="70706"/>
                  </a:cubicBezTo>
                  <a:cubicBezTo>
                    <a:pt x="71889" y="67451"/>
                    <a:pt x="68596" y="65824"/>
                    <a:pt x="65303" y="62568"/>
                  </a:cubicBezTo>
                  <a:cubicBezTo>
                    <a:pt x="60363" y="56058"/>
                    <a:pt x="57069" y="49548"/>
                    <a:pt x="50482" y="44666"/>
                  </a:cubicBezTo>
                  <a:cubicBezTo>
                    <a:pt x="47189" y="41411"/>
                    <a:pt x="43896" y="39784"/>
                    <a:pt x="42249" y="36528"/>
                  </a:cubicBezTo>
                  <a:cubicBezTo>
                    <a:pt x="38955" y="33274"/>
                    <a:pt x="37309" y="30018"/>
                    <a:pt x="34016" y="28391"/>
                  </a:cubicBezTo>
                  <a:cubicBezTo>
                    <a:pt x="29076" y="23508"/>
                    <a:pt x="24135" y="18625"/>
                    <a:pt x="19196" y="13744"/>
                  </a:cubicBezTo>
                  <a:cubicBezTo>
                    <a:pt x="10962" y="5605"/>
                    <a:pt x="10962" y="7234"/>
                    <a:pt x="4376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0" name="任意多边形: 形状 89"/>
            <p:cNvSpPr/>
            <p:nvPr/>
          </p:nvSpPr>
          <p:spPr>
            <a:xfrm flipH="1">
              <a:off x="11743293" y="654445"/>
              <a:ext cx="15902" cy="42315"/>
            </a:xfrm>
            <a:custGeom>
              <a:avLst/>
              <a:gdLst>
                <a:gd name="connsiteX0" fmla="*/ 14256 w 15902"/>
                <a:gd name="connsiteY0" fmla="*/ 0 h 42315"/>
                <a:gd name="connsiteX1" fmla="*/ 12609 w 15902"/>
                <a:gd name="connsiteY1" fmla="*/ 0 h 42315"/>
                <a:gd name="connsiteX2" fmla="*/ 10963 w 15902"/>
                <a:gd name="connsiteY2" fmla="*/ 6510 h 42315"/>
                <a:gd name="connsiteX3" fmla="*/ 7669 w 15902"/>
                <a:gd name="connsiteY3" fmla="*/ 13020 h 42315"/>
                <a:gd name="connsiteX4" fmla="*/ 7669 w 15902"/>
                <a:gd name="connsiteY4" fmla="*/ 16275 h 42315"/>
                <a:gd name="connsiteX5" fmla="*/ 6022 w 15902"/>
                <a:gd name="connsiteY5" fmla="*/ 19530 h 42315"/>
                <a:gd name="connsiteX6" fmla="*/ 4375 w 15902"/>
                <a:gd name="connsiteY6" fmla="*/ 27668 h 42315"/>
                <a:gd name="connsiteX7" fmla="*/ 4375 w 15902"/>
                <a:gd name="connsiteY7" fmla="*/ 30923 h 42315"/>
                <a:gd name="connsiteX8" fmla="*/ 2729 w 15902"/>
                <a:gd name="connsiteY8" fmla="*/ 34178 h 42315"/>
                <a:gd name="connsiteX9" fmla="*/ 2729 w 15902"/>
                <a:gd name="connsiteY9" fmla="*/ 40688 h 42315"/>
                <a:gd name="connsiteX10" fmla="*/ 1081 w 15902"/>
                <a:gd name="connsiteY10" fmla="*/ 42315 h 42315"/>
                <a:gd name="connsiteX11" fmla="*/ 6022 w 15902"/>
                <a:gd name="connsiteY11" fmla="*/ 40688 h 42315"/>
                <a:gd name="connsiteX12" fmla="*/ 7669 w 15902"/>
                <a:gd name="connsiteY12" fmla="*/ 34178 h 42315"/>
                <a:gd name="connsiteX13" fmla="*/ 9315 w 15902"/>
                <a:gd name="connsiteY13" fmla="*/ 30923 h 42315"/>
                <a:gd name="connsiteX14" fmla="*/ 9315 w 15902"/>
                <a:gd name="connsiteY14" fmla="*/ 27668 h 42315"/>
                <a:gd name="connsiteX15" fmla="*/ 12609 w 15902"/>
                <a:gd name="connsiteY15" fmla="*/ 21158 h 42315"/>
                <a:gd name="connsiteX16" fmla="*/ 12609 w 15902"/>
                <a:gd name="connsiteY16" fmla="*/ 17903 h 42315"/>
                <a:gd name="connsiteX17" fmla="*/ 14256 w 15902"/>
                <a:gd name="connsiteY17" fmla="*/ 14648 h 42315"/>
                <a:gd name="connsiteX18" fmla="*/ 15902 w 15902"/>
                <a:gd name="connsiteY18" fmla="*/ 8137 h 42315"/>
                <a:gd name="connsiteX19" fmla="*/ 15902 w 15902"/>
                <a:gd name="connsiteY19" fmla="*/ 1627 h 42315"/>
                <a:gd name="connsiteX20" fmla="*/ 14256 w 15902"/>
                <a:gd name="connsiteY20" fmla="*/ 0 h 4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902" h="42315">
                  <a:moveTo>
                    <a:pt x="14256" y="0"/>
                  </a:moveTo>
                  <a:cubicBezTo>
                    <a:pt x="12609" y="0"/>
                    <a:pt x="12609" y="0"/>
                    <a:pt x="12609" y="0"/>
                  </a:cubicBezTo>
                  <a:cubicBezTo>
                    <a:pt x="10963" y="3255"/>
                    <a:pt x="12609" y="3255"/>
                    <a:pt x="10963" y="6510"/>
                  </a:cubicBezTo>
                  <a:cubicBezTo>
                    <a:pt x="10963" y="8137"/>
                    <a:pt x="7669" y="9765"/>
                    <a:pt x="7669" y="13020"/>
                  </a:cubicBezTo>
                  <a:cubicBezTo>
                    <a:pt x="7669" y="14648"/>
                    <a:pt x="7669" y="16275"/>
                    <a:pt x="7669" y="16275"/>
                  </a:cubicBezTo>
                  <a:cubicBezTo>
                    <a:pt x="7669" y="17903"/>
                    <a:pt x="6022" y="17903"/>
                    <a:pt x="6022" y="19530"/>
                  </a:cubicBezTo>
                  <a:cubicBezTo>
                    <a:pt x="6022" y="22785"/>
                    <a:pt x="6022" y="24413"/>
                    <a:pt x="4375" y="27668"/>
                  </a:cubicBezTo>
                  <a:cubicBezTo>
                    <a:pt x="4375" y="29295"/>
                    <a:pt x="4375" y="29295"/>
                    <a:pt x="4375" y="30923"/>
                  </a:cubicBezTo>
                  <a:cubicBezTo>
                    <a:pt x="4375" y="32551"/>
                    <a:pt x="2729" y="32551"/>
                    <a:pt x="2729" y="34178"/>
                  </a:cubicBezTo>
                  <a:cubicBezTo>
                    <a:pt x="1081" y="37433"/>
                    <a:pt x="2729" y="37433"/>
                    <a:pt x="2729" y="40688"/>
                  </a:cubicBezTo>
                  <a:cubicBezTo>
                    <a:pt x="-565" y="39061"/>
                    <a:pt x="-565" y="40688"/>
                    <a:pt x="1081" y="42315"/>
                  </a:cubicBezTo>
                  <a:cubicBezTo>
                    <a:pt x="2729" y="42315"/>
                    <a:pt x="4375" y="42315"/>
                    <a:pt x="6022" y="40688"/>
                  </a:cubicBezTo>
                  <a:cubicBezTo>
                    <a:pt x="7669" y="37433"/>
                    <a:pt x="7669" y="39061"/>
                    <a:pt x="7669" y="34178"/>
                  </a:cubicBezTo>
                  <a:cubicBezTo>
                    <a:pt x="7669" y="32551"/>
                    <a:pt x="9315" y="32551"/>
                    <a:pt x="9315" y="30923"/>
                  </a:cubicBezTo>
                  <a:cubicBezTo>
                    <a:pt x="9315" y="29295"/>
                    <a:pt x="9315" y="27668"/>
                    <a:pt x="9315" y="27668"/>
                  </a:cubicBezTo>
                  <a:cubicBezTo>
                    <a:pt x="9315" y="26040"/>
                    <a:pt x="12609" y="22785"/>
                    <a:pt x="12609" y="21158"/>
                  </a:cubicBezTo>
                  <a:cubicBezTo>
                    <a:pt x="12609" y="19530"/>
                    <a:pt x="12609" y="17903"/>
                    <a:pt x="12609" y="17903"/>
                  </a:cubicBezTo>
                  <a:cubicBezTo>
                    <a:pt x="12609" y="16275"/>
                    <a:pt x="14256" y="16275"/>
                    <a:pt x="14256" y="14648"/>
                  </a:cubicBezTo>
                  <a:cubicBezTo>
                    <a:pt x="14256" y="13020"/>
                    <a:pt x="15902" y="9765"/>
                    <a:pt x="15902" y="8137"/>
                  </a:cubicBezTo>
                  <a:cubicBezTo>
                    <a:pt x="15902" y="4883"/>
                    <a:pt x="15902" y="4883"/>
                    <a:pt x="15902" y="1627"/>
                  </a:cubicBezTo>
                  <a:cubicBezTo>
                    <a:pt x="15902" y="1627"/>
                    <a:pt x="14256" y="0"/>
                    <a:pt x="14256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" name="任意多边形: 形状 90"/>
            <p:cNvSpPr/>
            <p:nvPr/>
          </p:nvSpPr>
          <p:spPr>
            <a:xfrm flipH="1">
              <a:off x="11703771" y="645584"/>
              <a:ext cx="23736" cy="57278"/>
            </a:xfrm>
            <a:custGeom>
              <a:avLst/>
              <a:gdLst>
                <a:gd name="connsiteX0" fmla="*/ 22089 w 23736"/>
                <a:gd name="connsiteY0" fmla="*/ 724 h 57278"/>
                <a:gd name="connsiteX1" fmla="*/ 20442 w 23736"/>
                <a:gd name="connsiteY1" fmla="*/ 724 h 57278"/>
                <a:gd name="connsiteX2" fmla="*/ 18796 w 23736"/>
                <a:gd name="connsiteY2" fmla="*/ 2351 h 57278"/>
                <a:gd name="connsiteX3" fmla="*/ 18796 w 23736"/>
                <a:gd name="connsiteY3" fmla="*/ 10488 h 57278"/>
                <a:gd name="connsiteX4" fmla="*/ 17149 w 23736"/>
                <a:gd name="connsiteY4" fmla="*/ 18625 h 57278"/>
                <a:gd name="connsiteX5" fmla="*/ 17149 w 23736"/>
                <a:gd name="connsiteY5" fmla="*/ 23508 h 57278"/>
                <a:gd name="connsiteX6" fmla="*/ 13855 w 23736"/>
                <a:gd name="connsiteY6" fmla="*/ 28391 h 57278"/>
                <a:gd name="connsiteX7" fmla="*/ 10562 w 23736"/>
                <a:gd name="connsiteY7" fmla="*/ 38155 h 57278"/>
                <a:gd name="connsiteX8" fmla="*/ 8916 w 23736"/>
                <a:gd name="connsiteY8" fmla="*/ 43038 h 57278"/>
                <a:gd name="connsiteX9" fmla="*/ 5622 w 23736"/>
                <a:gd name="connsiteY9" fmla="*/ 46294 h 57278"/>
                <a:gd name="connsiteX10" fmla="*/ 2328 w 23736"/>
                <a:gd name="connsiteY10" fmla="*/ 54431 h 57278"/>
                <a:gd name="connsiteX11" fmla="*/ 682 w 23736"/>
                <a:gd name="connsiteY11" fmla="*/ 56058 h 57278"/>
                <a:gd name="connsiteX12" fmla="*/ 5622 w 23736"/>
                <a:gd name="connsiteY12" fmla="*/ 56058 h 57278"/>
                <a:gd name="connsiteX13" fmla="*/ 12209 w 23736"/>
                <a:gd name="connsiteY13" fmla="*/ 49548 h 57278"/>
                <a:gd name="connsiteX14" fmla="*/ 15503 w 23736"/>
                <a:gd name="connsiteY14" fmla="*/ 46294 h 57278"/>
                <a:gd name="connsiteX15" fmla="*/ 17149 w 23736"/>
                <a:gd name="connsiteY15" fmla="*/ 41411 h 57278"/>
                <a:gd name="connsiteX16" fmla="*/ 22089 w 23736"/>
                <a:gd name="connsiteY16" fmla="*/ 31645 h 57278"/>
                <a:gd name="connsiteX17" fmla="*/ 22089 w 23736"/>
                <a:gd name="connsiteY17" fmla="*/ 25135 h 57278"/>
                <a:gd name="connsiteX18" fmla="*/ 23736 w 23736"/>
                <a:gd name="connsiteY18" fmla="*/ 20254 h 57278"/>
                <a:gd name="connsiteX19" fmla="*/ 23736 w 23736"/>
                <a:gd name="connsiteY19" fmla="*/ 10488 h 57278"/>
                <a:gd name="connsiteX20" fmla="*/ 22089 w 23736"/>
                <a:gd name="connsiteY20" fmla="*/ 724 h 57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736" h="57278">
                  <a:moveTo>
                    <a:pt x="22089" y="724"/>
                  </a:moveTo>
                  <a:cubicBezTo>
                    <a:pt x="22089" y="-904"/>
                    <a:pt x="20442" y="724"/>
                    <a:pt x="20442" y="724"/>
                  </a:cubicBezTo>
                  <a:cubicBezTo>
                    <a:pt x="18796" y="724"/>
                    <a:pt x="18796" y="724"/>
                    <a:pt x="18796" y="2351"/>
                  </a:cubicBezTo>
                  <a:cubicBezTo>
                    <a:pt x="18796" y="7234"/>
                    <a:pt x="18796" y="5605"/>
                    <a:pt x="18796" y="10488"/>
                  </a:cubicBezTo>
                  <a:cubicBezTo>
                    <a:pt x="18796" y="13744"/>
                    <a:pt x="17149" y="15371"/>
                    <a:pt x="17149" y="18625"/>
                  </a:cubicBezTo>
                  <a:cubicBezTo>
                    <a:pt x="17149" y="20254"/>
                    <a:pt x="17149" y="21881"/>
                    <a:pt x="17149" y="23508"/>
                  </a:cubicBezTo>
                  <a:cubicBezTo>
                    <a:pt x="17149" y="25135"/>
                    <a:pt x="15503" y="26764"/>
                    <a:pt x="13855" y="28391"/>
                  </a:cubicBezTo>
                  <a:cubicBezTo>
                    <a:pt x="12209" y="31645"/>
                    <a:pt x="12209" y="34901"/>
                    <a:pt x="10562" y="38155"/>
                  </a:cubicBezTo>
                  <a:cubicBezTo>
                    <a:pt x="10562" y="39784"/>
                    <a:pt x="8916" y="41411"/>
                    <a:pt x="8916" y="43038"/>
                  </a:cubicBezTo>
                  <a:cubicBezTo>
                    <a:pt x="8916" y="44665"/>
                    <a:pt x="7269" y="44665"/>
                    <a:pt x="5622" y="46294"/>
                  </a:cubicBezTo>
                  <a:cubicBezTo>
                    <a:pt x="2328" y="51175"/>
                    <a:pt x="3976" y="51175"/>
                    <a:pt x="2328" y="54431"/>
                  </a:cubicBezTo>
                  <a:cubicBezTo>
                    <a:pt x="682" y="52804"/>
                    <a:pt x="-965" y="54431"/>
                    <a:pt x="682" y="56058"/>
                  </a:cubicBezTo>
                  <a:cubicBezTo>
                    <a:pt x="2328" y="57685"/>
                    <a:pt x="3976" y="57685"/>
                    <a:pt x="5622" y="56058"/>
                  </a:cubicBezTo>
                  <a:cubicBezTo>
                    <a:pt x="8916" y="52804"/>
                    <a:pt x="8916" y="52804"/>
                    <a:pt x="12209" y="49548"/>
                  </a:cubicBezTo>
                  <a:cubicBezTo>
                    <a:pt x="12209" y="47921"/>
                    <a:pt x="13855" y="47921"/>
                    <a:pt x="15503" y="46294"/>
                  </a:cubicBezTo>
                  <a:cubicBezTo>
                    <a:pt x="15503" y="44665"/>
                    <a:pt x="15503" y="43038"/>
                    <a:pt x="17149" y="41411"/>
                  </a:cubicBezTo>
                  <a:cubicBezTo>
                    <a:pt x="18796" y="38155"/>
                    <a:pt x="20442" y="34901"/>
                    <a:pt x="22089" y="31645"/>
                  </a:cubicBezTo>
                  <a:cubicBezTo>
                    <a:pt x="22089" y="30018"/>
                    <a:pt x="22089" y="28391"/>
                    <a:pt x="22089" y="25135"/>
                  </a:cubicBezTo>
                  <a:cubicBezTo>
                    <a:pt x="22089" y="23508"/>
                    <a:pt x="23736" y="21881"/>
                    <a:pt x="23736" y="20254"/>
                  </a:cubicBezTo>
                  <a:cubicBezTo>
                    <a:pt x="23736" y="16998"/>
                    <a:pt x="23736" y="13744"/>
                    <a:pt x="23736" y="10488"/>
                  </a:cubicBezTo>
                  <a:cubicBezTo>
                    <a:pt x="23736" y="5605"/>
                    <a:pt x="23736" y="5605"/>
                    <a:pt x="22089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" name="任意多边形: 形状 91"/>
            <p:cNvSpPr/>
            <p:nvPr/>
          </p:nvSpPr>
          <p:spPr>
            <a:xfrm flipH="1">
              <a:off x="11686573" y="602772"/>
              <a:ext cx="31607" cy="130217"/>
            </a:xfrm>
            <a:custGeom>
              <a:avLst/>
              <a:gdLst>
                <a:gd name="connsiteX0" fmla="*/ 4529 w 31607"/>
                <a:gd name="connsiteY0" fmla="*/ 1220 h 130217"/>
                <a:gd name="connsiteX1" fmla="*/ 1235 w 31607"/>
                <a:gd name="connsiteY1" fmla="*/ 1220 h 130217"/>
                <a:gd name="connsiteX2" fmla="*/ 1235 w 31607"/>
                <a:gd name="connsiteY2" fmla="*/ 4476 h 130217"/>
                <a:gd name="connsiteX3" fmla="*/ 9468 w 31607"/>
                <a:gd name="connsiteY3" fmla="*/ 20750 h 130217"/>
                <a:gd name="connsiteX4" fmla="*/ 14409 w 31607"/>
                <a:gd name="connsiteY4" fmla="*/ 38653 h 130217"/>
                <a:gd name="connsiteX5" fmla="*/ 17702 w 31607"/>
                <a:gd name="connsiteY5" fmla="*/ 48418 h 130217"/>
                <a:gd name="connsiteX6" fmla="*/ 17702 w 31607"/>
                <a:gd name="connsiteY6" fmla="*/ 59811 h 130217"/>
                <a:gd name="connsiteX7" fmla="*/ 19349 w 31607"/>
                <a:gd name="connsiteY7" fmla="*/ 80968 h 130217"/>
                <a:gd name="connsiteX8" fmla="*/ 19349 w 31607"/>
                <a:gd name="connsiteY8" fmla="*/ 90733 h 130217"/>
                <a:gd name="connsiteX9" fmla="*/ 17702 w 31607"/>
                <a:gd name="connsiteY9" fmla="*/ 98871 h 130217"/>
                <a:gd name="connsiteX10" fmla="*/ 16056 w 31607"/>
                <a:gd name="connsiteY10" fmla="*/ 116774 h 130217"/>
                <a:gd name="connsiteX11" fmla="*/ 17702 w 31607"/>
                <a:gd name="connsiteY11" fmla="*/ 129794 h 130217"/>
                <a:gd name="connsiteX12" fmla="*/ 24290 w 31607"/>
                <a:gd name="connsiteY12" fmla="*/ 123284 h 130217"/>
                <a:gd name="connsiteX13" fmla="*/ 29229 w 31607"/>
                <a:gd name="connsiteY13" fmla="*/ 103754 h 130217"/>
                <a:gd name="connsiteX14" fmla="*/ 30876 w 31607"/>
                <a:gd name="connsiteY14" fmla="*/ 93988 h 130217"/>
                <a:gd name="connsiteX15" fmla="*/ 30876 w 31607"/>
                <a:gd name="connsiteY15" fmla="*/ 82596 h 130217"/>
                <a:gd name="connsiteX16" fmla="*/ 30876 w 31607"/>
                <a:gd name="connsiteY16" fmla="*/ 59811 h 130217"/>
                <a:gd name="connsiteX17" fmla="*/ 27583 w 31607"/>
                <a:gd name="connsiteY17" fmla="*/ 48418 h 130217"/>
                <a:gd name="connsiteX18" fmla="*/ 24290 w 31607"/>
                <a:gd name="connsiteY18" fmla="*/ 37026 h 130217"/>
                <a:gd name="connsiteX19" fmla="*/ 16056 w 31607"/>
                <a:gd name="connsiteY19" fmla="*/ 17496 h 130217"/>
                <a:gd name="connsiteX20" fmla="*/ 4529 w 31607"/>
                <a:gd name="connsiteY20" fmla="*/ 1220 h 13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607" h="130217">
                  <a:moveTo>
                    <a:pt x="4529" y="1220"/>
                  </a:moveTo>
                  <a:cubicBezTo>
                    <a:pt x="2881" y="-407"/>
                    <a:pt x="2881" y="-407"/>
                    <a:pt x="1235" y="1220"/>
                  </a:cubicBezTo>
                  <a:cubicBezTo>
                    <a:pt x="-412" y="1220"/>
                    <a:pt x="-412" y="2849"/>
                    <a:pt x="1235" y="4476"/>
                  </a:cubicBezTo>
                  <a:cubicBezTo>
                    <a:pt x="6175" y="12613"/>
                    <a:pt x="4529" y="10986"/>
                    <a:pt x="9468" y="20750"/>
                  </a:cubicBezTo>
                  <a:cubicBezTo>
                    <a:pt x="11115" y="25633"/>
                    <a:pt x="12763" y="32143"/>
                    <a:pt x="14409" y="38653"/>
                  </a:cubicBezTo>
                  <a:cubicBezTo>
                    <a:pt x="14409" y="41909"/>
                    <a:pt x="16056" y="45163"/>
                    <a:pt x="17702" y="48418"/>
                  </a:cubicBezTo>
                  <a:cubicBezTo>
                    <a:pt x="17702" y="51673"/>
                    <a:pt x="17702" y="56556"/>
                    <a:pt x="17702" y="59811"/>
                  </a:cubicBezTo>
                  <a:cubicBezTo>
                    <a:pt x="19349" y="66321"/>
                    <a:pt x="19349" y="74458"/>
                    <a:pt x="19349" y="80968"/>
                  </a:cubicBezTo>
                  <a:cubicBezTo>
                    <a:pt x="19349" y="84224"/>
                    <a:pt x="19349" y="87478"/>
                    <a:pt x="19349" y="90733"/>
                  </a:cubicBezTo>
                  <a:cubicBezTo>
                    <a:pt x="19349" y="93988"/>
                    <a:pt x="17702" y="97244"/>
                    <a:pt x="17702" y="98871"/>
                  </a:cubicBezTo>
                  <a:cubicBezTo>
                    <a:pt x="16056" y="110264"/>
                    <a:pt x="17702" y="108636"/>
                    <a:pt x="16056" y="116774"/>
                  </a:cubicBezTo>
                  <a:cubicBezTo>
                    <a:pt x="16056" y="123284"/>
                    <a:pt x="16056" y="128165"/>
                    <a:pt x="17702" y="129794"/>
                  </a:cubicBezTo>
                  <a:cubicBezTo>
                    <a:pt x="19349" y="131421"/>
                    <a:pt x="22642" y="128165"/>
                    <a:pt x="24290" y="123284"/>
                  </a:cubicBezTo>
                  <a:cubicBezTo>
                    <a:pt x="27583" y="113518"/>
                    <a:pt x="27583" y="116774"/>
                    <a:pt x="29229" y="103754"/>
                  </a:cubicBezTo>
                  <a:cubicBezTo>
                    <a:pt x="29229" y="100498"/>
                    <a:pt x="30876" y="97244"/>
                    <a:pt x="30876" y="93988"/>
                  </a:cubicBezTo>
                  <a:cubicBezTo>
                    <a:pt x="30876" y="90733"/>
                    <a:pt x="30876" y="87478"/>
                    <a:pt x="30876" y="82596"/>
                  </a:cubicBezTo>
                  <a:cubicBezTo>
                    <a:pt x="30876" y="76086"/>
                    <a:pt x="32522" y="67948"/>
                    <a:pt x="30876" y="59811"/>
                  </a:cubicBezTo>
                  <a:cubicBezTo>
                    <a:pt x="30876" y="56556"/>
                    <a:pt x="29229" y="51673"/>
                    <a:pt x="27583" y="48418"/>
                  </a:cubicBezTo>
                  <a:cubicBezTo>
                    <a:pt x="27583" y="45163"/>
                    <a:pt x="25936" y="40280"/>
                    <a:pt x="24290" y="37026"/>
                  </a:cubicBezTo>
                  <a:cubicBezTo>
                    <a:pt x="22642" y="30516"/>
                    <a:pt x="19349" y="24006"/>
                    <a:pt x="16056" y="17496"/>
                  </a:cubicBezTo>
                  <a:cubicBezTo>
                    <a:pt x="11115" y="7730"/>
                    <a:pt x="11115" y="9359"/>
                    <a:pt x="4529" y="122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" name="任意多边形: 形状 92"/>
            <p:cNvSpPr/>
            <p:nvPr/>
          </p:nvSpPr>
          <p:spPr>
            <a:xfrm flipH="1">
              <a:off x="11659310" y="564933"/>
              <a:ext cx="43896" cy="189105"/>
            </a:xfrm>
            <a:custGeom>
              <a:avLst/>
              <a:gdLst>
                <a:gd name="connsiteX0" fmla="*/ 1081 w 43896"/>
                <a:gd name="connsiteY0" fmla="*/ 0 h 189105"/>
                <a:gd name="connsiteX1" fmla="*/ 2729 w 43896"/>
                <a:gd name="connsiteY1" fmla="*/ 3255 h 189105"/>
                <a:gd name="connsiteX2" fmla="*/ 10962 w 43896"/>
                <a:gd name="connsiteY2" fmla="*/ 14647 h 189105"/>
                <a:gd name="connsiteX3" fmla="*/ 19195 w 43896"/>
                <a:gd name="connsiteY3" fmla="*/ 27667 h 189105"/>
                <a:gd name="connsiteX4" fmla="*/ 29076 w 43896"/>
                <a:gd name="connsiteY4" fmla="*/ 55335 h 189105"/>
                <a:gd name="connsiteX5" fmla="*/ 32369 w 43896"/>
                <a:gd name="connsiteY5" fmla="*/ 71610 h 189105"/>
                <a:gd name="connsiteX6" fmla="*/ 32369 w 43896"/>
                <a:gd name="connsiteY6" fmla="*/ 87885 h 189105"/>
                <a:gd name="connsiteX7" fmla="*/ 32369 w 43896"/>
                <a:gd name="connsiteY7" fmla="*/ 122062 h 189105"/>
                <a:gd name="connsiteX8" fmla="*/ 29076 w 43896"/>
                <a:gd name="connsiteY8" fmla="*/ 136711 h 189105"/>
                <a:gd name="connsiteX9" fmla="*/ 24135 w 43896"/>
                <a:gd name="connsiteY9" fmla="*/ 149730 h 189105"/>
                <a:gd name="connsiteX10" fmla="*/ 12608 w 43896"/>
                <a:gd name="connsiteY10" fmla="*/ 175770 h 189105"/>
                <a:gd name="connsiteX11" fmla="*/ 9315 w 43896"/>
                <a:gd name="connsiteY11" fmla="*/ 188790 h 189105"/>
                <a:gd name="connsiteX12" fmla="*/ 20842 w 43896"/>
                <a:gd name="connsiteY12" fmla="*/ 179025 h 189105"/>
                <a:gd name="connsiteX13" fmla="*/ 34016 w 43896"/>
                <a:gd name="connsiteY13" fmla="*/ 152985 h 189105"/>
                <a:gd name="connsiteX14" fmla="*/ 38956 w 43896"/>
                <a:gd name="connsiteY14" fmla="*/ 139965 h 189105"/>
                <a:gd name="connsiteX15" fmla="*/ 40603 w 43896"/>
                <a:gd name="connsiteY15" fmla="*/ 123691 h 189105"/>
                <a:gd name="connsiteX16" fmla="*/ 43896 w 43896"/>
                <a:gd name="connsiteY16" fmla="*/ 87885 h 189105"/>
                <a:gd name="connsiteX17" fmla="*/ 40603 w 43896"/>
                <a:gd name="connsiteY17" fmla="*/ 69982 h 189105"/>
                <a:gd name="connsiteX18" fmla="*/ 37310 w 43896"/>
                <a:gd name="connsiteY18" fmla="*/ 53708 h 189105"/>
                <a:gd name="connsiteX19" fmla="*/ 24135 w 43896"/>
                <a:gd name="connsiteY19" fmla="*/ 24413 h 189105"/>
                <a:gd name="connsiteX20" fmla="*/ 14256 w 43896"/>
                <a:gd name="connsiteY20" fmla="*/ 11393 h 189105"/>
                <a:gd name="connsiteX21" fmla="*/ 4375 w 43896"/>
                <a:gd name="connsiteY21" fmla="*/ 1627 h 189105"/>
                <a:gd name="connsiteX22" fmla="*/ 1081 w 43896"/>
                <a:gd name="connsiteY22" fmla="*/ 0 h 18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3896" h="189105">
                  <a:moveTo>
                    <a:pt x="1081" y="0"/>
                  </a:moveTo>
                  <a:cubicBezTo>
                    <a:pt x="-565" y="0"/>
                    <a:pt x="-565" y="1627"/>
                    <a:pt x="2729" y="3255"/>
                  </a:cubicBezTo>
                  <a:cubicBezTo>
                    <a:pt x="7669" y="8137"/>
                    <a:pt x="9315" y="11393"/>
                    <a:pt x="10962" y="14647"/>
                  </a:cubicBezTo>
                  <a:cubicBezTo>
                    <a:pt x="12608" y="17903"/>
                    <a:pt x="15902" y="19530"/>
                    <a:pt x="19195" y="27667"/>
                  </a:cubicBezTo>
                  <a:cubicBezTo>
                    <a:pt x="24135" y="35805"/>
                    <a:pt x="25783" y="45570"/>
                    <a:pt x="29076" y="55335"/>
                  </a:cubicBezTo>
                  <a:cubicBezTo>
                    <a:pt x="30723" y="60218"/>
                    <a:pt x="32369" y="65100"/>
                    <a:pt x="32369" y="71610"/>
                  </a:cubicBezTo>
                  <a:cubicBezTo>
                    <a:pt x="34016" y="76492"/>
                    <a:pt x="32369" y="83002"/>
                    <a:pt x="32369" y="87885"/>
                  </a:cubicBezTo>
                  <a:cubicBezTo>
                    <a:pt x="34016" y="99278"/>
                    <a:pt x="34016" y="110671"/>
                    <a:pt x="32369" y="122062"/>
                  </a:cubicBezTo>
                  <a:cubicBezTo>
                    <a:pt x="30723" y="126945"/>
                    <a:pt x="30723" y="131828"/>
                    <a:pt x="29076" y="136711"/>
                  </a:cubicBezTo>
                  <a:cubicBezTo>
                    <a:pt x="27429" y="141592"/>
                    <a:pt x="25783" y="146475"/>
                    <a:pt x="24135" y="149730"/>
                  </a:cubicBezTo>
                  <a:cubicBezTo>
                    <a:pt x="17549" y="166005"/>
                    <a:pt x="20842" y="162750"/>
                    <a:pt x="12608" y="175770"/>
                  </a:cubicBezTo>
                  <a:cubicBezTo>
                    <a:pt x="12608" y="180653"/>
                    <a:pt x="9315" y="187163"/>
                    <a:pt x="9315" y="188790"/>
                  </a:cubicBezTo>
                  <a:cubicBezTo>
                    <a:pt x="10962" y="190418"/>
                    <a:pt x="15902" y="185535"/>
                    <a:pt x="20842" y="179025"/>
                  </a:cubicBezTo>
                  <a:cubicBezTo>
                    <a:pt x="29076" y="166005"/>
                    <a:pt x="27429" y="169260"/>
                    <a:pt x="34016" y="152985"/>
                  </a:cubicBezTo>
                  <a:cubicBezTo>
                    <a:pt x="35662" y="148102"/>
                    <a:pt x="37310" y="144848"/>
                    <a:pt x="38956" y="139965"/>
                  </a:cubicBezTo>
                  <a:cubicBezTo>
                    <a:pt x="40603" y="135082"/>
                    <a:pt x="40603" y="128572"/>
                    <a:pt x="40603" y="123691"/>
                  </a:cubicBezTo>
                  <a:cubicBezTo>
                    <a:pt x="42249" y="112298"/>
                    <a:pt x="43896" y="100905"/>
                    <a:pt x="43896" y="87885"/>
                  </a:cubicBezTo>
                  <a:cubicBezTo>
                    <a:pt x="43896" y="81375"/>
                    <a:pt x="42249" y="76492"/>
                    <a:pt x="40603" y="69982"/>
                  </a:cubicBezTo>
                  <a:cubicBezTo>
                    <a:pt x="38956" y="63473"/>
                    <a:pt x="37310" y="58590"/>
                    <a:pt x="37310" y="53708"/>
                  </a:cubicBezTo>
                  <a:cubicBezTo>
                    <a:pt x="34016" y="42315"/>
                    <a:pt x="29076" y="32550"/>
                    <a:pt x="24135" y="24413"/>
                  </a:cubicBezTo>
                  <a:cubicBezTo>
                    <a:pt x="19195" y="16275"/>
                    <a:pt x="17549" y="13020"/>
                    <a:pt x="14256" y="11393"/>
                  </a:cubicBezTo>
                  <a:cubicBezTo>
                    <a:pt x="12608" y="8137"/>
                    <a:pt x="9315" y="6510"/>
                    <a:pt x="4375" y="1627"/>
                  </a:cubicBezTo>
                  <a:cubicBezTo>
                    <a:pt x="2729" y="0"/>
                    <a:pt x="1081" y="0"/>
                    <a:pt x="10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" name="任意多边形: 形状 93"/>
            <p:cNvSpPr/>
            <p:nvPr/>
          </p:nvSpPr>
          <p:spPr>
            <a:xfrm flipH="1">
              <a:off x="11104373" y="288258"/>
              <a:ext cx="55988" cy="16274"/>
            </a:xfrm>
            <a:custGeom>
              <a:avLst/>
              <a:gdLst>
                <a:gd name="connsiteX0" fmla="*/ 54342 w 55988"/>
                <a:gd name="connsiteY0" fmla="*/ 0 h 16274"/>
                <a:gd name="connsiteX1" fmla="*/ 46108 w 55988"/>
                <a:gd name="connsiteY1" fmla="*/ 3254 h 16274"/>
                <a:gd name="connsiteX2" fmla="*/ 37874 w 55988"/>
                <a:gd name="connsiteY2" fmla="*/ 4883 h 16274"/>
                <a:gd name="connsiteX3" fmla="*/ 32934 w 55988"/>
                <a:gd name="connsiteY3" fmla="*/ 6510 h 16274"/>
                <a:gd name="connsiteX4" fmla="*/ 27993 w 55988"/>
                <a:gd name="connsiteY4" fmla="*/ 6510 h 16274"/>
                <a:gd name="connsiteX5" fmla="*/ 18114 w 55988"/>
                <a:gd name="connsiteY5" fmla="*/ 8137 h 16274"/>
                <a:gd name="connsiteX6" fmla="*/ 13174 w 55988"/>
                <a:gd name="connsiteY6" fmla="*/ 8137 h 16274"/>
                <a:gd name="connsiteX7" fmla="*/ 9880 w 55988"/>
                <a:gd name="connsiteY7" fmla="*/ 6510 h 16274"/>
                <a:gd name="connsiteX8" fmla="*/ 1647 w 55988"/>
                <a:gd name="connsiteY8" fmla="*/ 8137 h 16274"/>
                <a:gd name="connsiteX9" fmla="*/ 0 w 55988"/>
                <a:gd name="connsiteY9" fmla="*/ 8137 h 16274"/>
                <a:gd name="connsiteX10" fmla="*/ 3293 w 55988"/>
                <a:gd name="connsiteY10" fmla="*/ 13020 h 16274"/>
                <a:gd name="connsiteX11" fmla="*/ 11527 w 55988"/>
                <a:gd name="connsiteY11" fmla="*/ 14647 h 16274"/>
                <a:gd name="connsiteX12" fmla="*/ 16468 w 55988"/>
                <a:gd name="connsiteY12" fmla="*/ 16274 h 16274"/>
                <a:gd name="connsiteX13" fmla="*/ 21407 w 55988"/>
                <a:gd name="connsiteY13" fmla="*/ 14647 h 16274"/>
                <a:gd name="connsiteX14" fmla="*/ 31288 w 55988"/>
                <a:gd name="connsiteY14" fmla="*/ 14647 h 16274"/>
                <a:gd name="connsiteX15" fmla="*/ 36227 w 55988"/>
                <a:gd name="connsiteY15" fmla="*/ 13020 h 16274"/>
                <a:gd name="connsiteX16" fmla="*/ 41168 w 55988"/>
                <a:gd name="connsiteY16" fmla="*/ 11393 h 16274"/>
                <a:gd name="connsiteX17" fmla="*/ 49401 w 55988"/>
                <a:gd name="connsiteY17" fmla="*/ 8137 h 16274"/>
                <a:gd name="connsiteX18" fmla="*/ 55988 w 55988"/>
                <a:gd name="connsiteY18" fmla="*/ 3254 h 16274"/>
                <a:gd name="connsiteX19" fmla="*/ 55988 w 55988"/>
                <a:gd name="connsiteY19" fmla="*/ 1627 h 16274"/>
                <a:gd name="connsiteX20" fmla="*/ 54342 w 55988"/>
                <a:gd name="connsiteY20" fmla="*/ 0 h 16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5987" h="16274">
                  <a:moveTo>
                    <a:pt x="54342" y="0"/>
                  </a:moveTo>
                  <a:cubicBezTo>
                    <a:pt x="51047" y="1627"/>
                    <a:pt x="51047" y="1627"/>
                    <a:pt x="46108" y="3254"/>
                  </a:cubicBezTo>
                  <a:cubicBezTo>
                    <a:pt x="44461" y="3254"/>
                    <a:pt x="41168" y="3254"/>
                    <a:pt x="37874" y="4883"/>
                  </a:cubicBezTo>
                  <a:cubicBezTo>
                    <a:pt x="36227" y="4883"/>
                    <a:pt x="34581" y="6510"/>
                    <a:pt x="32934" y="6510"/>
                  </a:cubicBezTo>
                  <a:cubicBezTo>
                    <a:pt x="31288" y="6510"/>
                    <a:pt x="29641" y="6510"/>
                    <a:pt x="27993" y="6510"/>
                  </a:cubicBezTo>
                  <a:cubicBezTo>
                    <a:pt x="24700" y="6510"/>
                    <a:pt x="21407" y="8137"/>
                    <a:pt x="18114" y="8137"/>
                  </a:cubicBezTo>
                  <a:cubicBezTo>
                    <a:pt x="16468" y="8137"/>
                    <a:pt x="14820" y="8137"/>
                    <a:pt x="13174" y="8137"/>
                  </a:cubicBezTo>
                  <a:cubicBezTo>
                    <a:pt x="11527" y="8137"/>
                    <a:pt x="9880" y="6510"/>
                    <a:pt x="9880" y="6510"/>
                  </a:cubicBezTo>
                  <a:cubicBezTo>
                    <a:pt x="4940" y="6510"/>
                    <a:pt x="6587" y="8137"/>
                    <a:pt x="1647" y="8137"/>
                  </a:cubicBezTo>
                  <a:cubicBezTo>
                    <a:pt x="3293" y="6510"/>
                    <a:pt x="0" y="6510"/>
                    <a:pt x="0" y="8137"/>
                  </a:cubicBezTo>
                  <a:cubicBezTo>
                    <a:pt x="0" y="9764"/>
                    <a:pt x="1647" y="11393"/>
                    <a:pt x="3293" y="13020"/>
                  </a:cubicBezTo>
                  <a:cubicBezTo>
                    <a:pt x="8234" y="13020"/>
                    <a:pt x="6587" y="14647"/>
                    <a:pt x="11527" y="14647"/>
                  </a:cubicBezTo>
                  <a:cubicBezTo>
                    <a:pt x="13174" y="14647"/>
                    <a:pt x="14820" y="16274"/>
                    <a:pt x="16468" y="16274"/>
                  </a:cubicBezTo>
                  <a:cubicBezTo>
                    <a:pt x="18114" y="16274"/>
                    <a:pt x="19761" y="14647"/>
                    <a:pt x="21407" y="14647"/>
                  </a:cubicBezTo>
                  <a:cubicBezTo>
                    <a:pt x="24700" y="14647"/>
                    <a:pt x="27993" y="14647"/>
                    <a:pt x="31288" y="14647"/>
                  </a:cubicBezTo>
                  <a:cubicBezTo>
                    <a:pt x="32934" y="14647"/>
                    <a:pt x="34581" y="13020"/>
                    <a:pt x="36227" y="13020"/>
                  </a:cubicBezTo>
                  <a:cubicBezTo>
                    <a:pt x="37874" y="13020"/>
                    <a:pt x="39522" y="13020"/>
                    <a:pt x="41168" y="11393"/>
                  </a:cubicBezTo>
                  <a:cubicBezTo>
                    <a:pt x="44461" y="9764"/>
                    <a:pt x="47754" y="9764"/>
                    <a:pt x="49401" y="8137"/>
                  </a:cubicBezTo>
                  <a:cubicBezTo>
                    <a:pt x="54342" y="6510"/>
                    <a:pt x="52695" y="6510"/>
                    <a:pt x="55988" y="3254"/>
                  </a:cubicBezTo>
                  <a:cubicBezTo>
                    <a:pt x="55988" y="3254"/>
                    <a:pt x="55988" y="1627"/>
                    <a:pt x="55988" y="1627"/>
                  </a:cubicBezTo>
                  <a:cubicBezTo>
                    <a:pt x="55988" y="0"/>
                    <a:pt x="55988" y="0"/>
                    <a:pt x="54342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" name="任意多边形: 形状 94"/>
            <p:cNvSpPr/>
            <p:nvPr/>
          </p:nvSpPr>
          <p:spPr>
            <a:xfrm flipH="1">
              <a:off x="11050946" y="281749"/>
              <a:ext cx="86360" cy="34851"/>
            </a:xfrm>
            <a:custGeom>
              <a:avLst/>
              <a:gdLst>
                <a:gd name="connsiteX0" fmla="*/ 83982 w 86360"/>
                <a:gd name="connsiteY0" fmla="*/ 0 h 34851"/>
                <a:gd name="connsiteX1" fmla="*/ 70808 w 86360"/>
                <a:gd name="connsiteY1" fmla="*/ 3255 h 34851"/>
                <a:gd name="connsiteX2" fmla="*/ 57635 w 86360"/>
                <a:gd name="connsiteY2" fmla="*/ 6510 h 34851"/>
                <a:gd name="connsiteX3" fmla="*/ 51047 w 86360"/>
                <a:gd name="connsiteY3" fmla="*/ 9765 h 34851"/>
                <a:gd name="connsiteX4" fmla="*/ 42815 w 86360"/>
                <a:gd name="connsiteY4" fmla="*/ 11393 h 34851"/>
                <a:gd name="connsiteX5" fmla="*/ 27993 w 86360"/>
                <a:gd name="connsiteY5" fmla="*/ 17903 h 34851"/>
                <a:gd name="connsiteX6" fmla="*/ 21407 w 86360"/>
                <a:gd name="connsiteY6" fmla="*/ 21158 h 34851"/>
                <a:gd name="connsiteX7" fmla="*/ 14820 w 86360"/>
                <a:gd name="connsiteY7" fmla="*/ 22785 h 34851"/>
                <a:gd name="connsiteX8" fmla="*/ 3293 w 86360"/>
                <a:gd name="connsiteY8" fmla="*/ 29295 h 34851"/>
                <a:gd name="connsiteX9" fmla="*/ 0 w 86360"/>
                <a:gd name="connsiteY9" fmla="*/ 32551 h 34851"/>
                <a:gd name="connsiteX10" fmla="*/ 6587 w 86360"/>
                <a:gd name="connsiteY10" fmla="*/ 34178 h 34851"/>
                <a:gd name="connsiteX11" fmla="*/ 19760 w 86360"/>
                <a:gd name="connsiteY11" fmla="*/ 30923 h 34851"/>
                <a:gd name="connsiteX12" fmla="*/ 26347 w 86360"/>
                <a:gd name="connsiteY12" fmla="*/ 29295 h 34851"/>
                <a:gd name="connsiteX13" fmla="*/ 32934 w 86360"/>
                <a:gd name="connsiteY13" fmla="*/ 26041 h 34851"/>
                <a:gd name="connsiteX14" fmla="*/ 47754 w 86360"/>
                <a:gd name="connsiteY14" fmla="*/ 21158 h 34851"/>
                <a:gd name="connsiteX15" fmla="*/ 54341 w 86360"/>
                <a:gd name="connsiteY15" fmla="*/ 17903 h 34851"/>
                <a:gd name="connsiteX16" fmla="*/ 60927 w 86360"/>
                <a:gd name="connsiteY16" fmla="*/ 14648 h 34851"/>
                <a:gd name="connsiteX17" fmla="*/ 74101 w 86360"/>
                <a:gd name="connsiteY17" fmla="*/ 9765 h 34851"/>
                <a:gd name="connsiteX18" fmla="*/ 85628 w 86360"/>
                <a:gd name="connsiteY18" fmla="*/ 3255 h 34851"/>
                <a:gd name="connsiteX19" fmla="*/ 85628 w 86360"/>
                <a:gd name="connsiteY19" fmla="*/ 1627 h 34851"/>
                <a:gd name="connsiteX20" fmla="*/ 83982 w 86360"/>
                <a:gd name="connsiteY20" fmla="*/ 0 h 3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360" h="34851">
                  <a:moveTo>
                    <a:pt x="83982" y="0"/>
                  </a:moveTo>
                  <a:cubicBezTo>
                    <a:pt x="77395" y="1627"/>
                    <a:pt x="79042" y="1627"/>
                    <a:pt x="70808" y="3255"/>
                  </a:cubicBezTo>
                  <a:cubicBezTo>
                    <a:pt x="67515" y="4883"/>
                    <a:pt x="62574" y="4883"/>
                    <a:pt x="57635" y="6510"/>
                  </a:cubicBezTo>
                  <a:cubicBezTo>
                    <a:pt x="55988" y="6510"/>
                    <a:pt x="52695" y="8137"/>
                    <a:pt x="51047" y="9765"/>
                  </a:cubicBezTo>
                  <a:cubicBezTo>
                    <a:pt x="49401" y="9765"/>
                    <a:pt x="46108" y="9765"/>
                    <a:pt x="42815" y="11393"/>
                  </a:cubicBezTo>
                  <a:cubicBezTo>
                    <a:pt x="37874" y="13020"/>
                    <a:pt x="32934" y="16275"/>
                    <a:pt x="27993" y="17903"/>
                  </a:cubicBezTo>
                  <a:cubicBezTo>
                    <a:pt x="26347" y="17903"/>
                    <a:pt x="23054" y="19530"/>
                    <a:pt x="21407" y="21158"/>
                  </a:cubicBezTo>
                  <a:cubicBezTo>
                    <a:pt x="19760" y="21158"/>
                    <a:pt x="16467" y="21158"/>
                    <a:pt x="14820" y="22785"/>
                  </a:cubicBezTo>
                  <a:cubicBezTo>
                    <a:pt x="8234" y="26041"/>
                    <a:pt x="9880" y="26041"/>
                    <a:pt x="3293" y="29295"/>
                  </a:cubicBezTo>
                  <a:cubicBezTo>
                    <a:pt x="3293" y="29295"/>
                    <a:pt x="0" y="30923"/>
                    <a:pt x="0" y="32551"/>
                  </a:cubicBezTo>
                  <a:cubicBezTo>
                    <a:pt x="0" y="34178"/>
                    <a:pt x="3293" y="35805"/>
                    <a:pt x="6587" y="34178"/>
                  </a:cubicBezTo>
                  <a:cubicBezTo>
                    <a:pt x="13173" y="32551"/>
                    <a:pt x="11527" y="32551"/>
                    <a:pt x="19760" y="30923"/>
                  </a:cubicBezTo>
                  <a:cubicBezTo>
                    <a:pt x="21407" y="30923"/>
                    <a:pt x="24700" y="30923"/>
                    <a:pt x="26347" y="29295"/>
                  </a:cubicBezTo>
                  <a:cubicBezTo>
                    <a:pt x="27993" y="29295"/>
                    <a:pt x="29641" y="26041"/>
                    <a:pt x="32934" y="26041"/>
                  </a:cubicBezTo>
                  <a:cubicBezTo>
                    <a:pt x="37874" y="24413"/>
                    <a:pt x="42815" y="24413"/>
                    <a:pt x="47754" y="21158"/>
                  </a:cubicBezTo>
                  <a:cubicBezTo>
                    <a:pt x="49401" y="19530"/>
                    <a:pt x="52695" y="17903"/>
                    <a:pt x="54341" y="17903"/>
                  </a:cubicBezTo>
                  <a:cubicBezTo>
                    <a:pt x="55988" y="16275"/>
                    <a:pt x="59281" y="16275"/>
                    <a:pt x="60927" y="14648"/>
                  </a:cubicBezTo>
                  <a:cubicBezTo>
                    <a:pt x="65868" y="13020"/>
                    <a:pt x="70808" y="11393"/>
                    <a:pt x="74101" y="9765"/>
                  </a:cubicBezTo>
                  <a:cubicBezTo>
                    <a:pt x="80688" y="6510"/>
                    <a:pt x="80688" y="6510"/>
                    <a:pt x="85628" y="3255"/>
                  </a:cubicBezTo>
                  <a:cubicBezTo>
                    <a:pt x="87276" y="3255"/>
                    <a:pt x="85628" y="1627"/>
                    <a:pt x="85628" y="1627"/>
                  </a:cubicBezTo>
                  <a:cubicBezTo>
                    <a:pt x="85628" y="0"/>
                    <a:pt x="85628" y="0"/>
                    <a:pt x="83982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" name="任意多边形: 形状 95"/>
            <p:cNvSpPr/>
            <p:nvPr/>
          </p:nvSpPr>
          <p:spPr>
            <a:xfrm flipH="1">
              <a:off x="11036128" y="283934"/>
              <a:ext cx="147606" cy="53149"/>
            </a:xfrm>
            <a:custGeom>
              <a:avLst/>
              <a:gdLst>
                <a:gd name="connsiteX0" fmla="*/ 146875 w 147606"/>
                <a:gd name="connsiteY0" fmla="*/ 1070 h 53149"/>
                <a:gd name="connsiteX1" fmla="*/ 143582 w 147606"/>
                <a:gd name="connsiteY1" fmla="*/ 2697 h 53149"/>
                <a:gd name="connsiteX2" fmla="*/ 127114 w 147606"/>
                <a:gd name="connsiteY2" fmla="*/ 17344 h 53149"/>
                <a:gd name="connsiteX3" fmla="*/ 107354 w 147606"/>
                <a:gd name="connsiteY3" fmla="*/ 28737 h 53149"/>
                <a:gd name="connsiteX4" fmla="*/ 95828 w 147606"/>
                <a:gd name="connsiteY4" fmla="*/ 35247 h 53149"/>
                <a:gd name="connsiteX5" fmla="*/ 82654 w 147606"/>
                <a:gd name="connsiteY5" fmla="*/ 38502 h 53149"/>
                <a:gd name="connsiteX6" fmla="*/ 56307 w 147606"/>
                <a:gd name="connsiteY6" fmla="*/ 45012 h 53149"/>
                <a:gd name="connsiteX7" fmla="*/ 44780 w 147606"/>
                <a:gd name="connsiteY7" fmla="*/ 46639 h 53149"/>
                <a:gd name="connsiteX8" fmla="*/ 33253 w 147606"/>
                <a:gd name="connsiteY8" fmla="*/ 45012 h 53149"/>
                <a:gd name="connsiteX9" fmla="*/ 11846 w 147606"/>
                <a:gd name="connsiteY9" fmla="*/ 43385 h 53149"/>
                <a:gd name="connsiteX10" fmla="*/ 319 w 147606"/>
                <a:gd name="connsiteY10" fmla="*/ 41757 h 53149"/>
                <a:gd name="connsiteX11" fmla="*/ 10200 w 147606"/>
                <a:gd name="connsiteY11" fmla="*/ 48267 h 53149"/>
                <a:gd name="connsiteX12" fmla="*/ 33253 w 147606"/>
                <a:gd name="connsiteY12" fmla="*/ 51522 h 53149"/>
                <a:gd name="connsiteX13" fmla="*/ 44780 w 147606"/>
                <a:gd name="connsiteY13" fmla="*/ 53149 h 53149"/>
                <a:gd name="connsiteX14" fmla="*/ 57954 w 147606"/>
                <a:gd name="connsiteY14" fmla="*/ 51522 h 53149"/>
                <a:gd name="connsiteX15" fmla="*/ 85947 w 147606"/>
                <a:gd name="connsiteY15" fmla="*/ 46639 h 53149"/>
                <a:gd name="connsiteX16" fmla="*/ 99121 w 147606"/>
                <a:gd name="connsiteY16" fmla="*/ 40129 h 53149"/>
                <a:gd name="connsiteX17" fmla="*/ 110648 w 147606"/>
                <a:gd name="connsiteY17" fmla="*/ 33619 h 53149"/>
                <a:gd name="connsiteX18" fmla="*/ 130409 w 147606"/>
                <a:gd name="connsiteY18" fmla="*/ 20600 h 53149"/>
                <a:gd name="connsiteX19" fmla="*/ 146875 w 147606"/>
                <a:gd name="connsiteY19" fmla="*/ 4324 h 53149"/>
                <a:gd name="connsiteX20" fmla="*/ 146875 w 147606"/>
                <a:gd name="connsiteY20" fmla="*/ 1070 h 5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7606" h="53149">
                  <a:moveTo>
                    <a:pt x="146875" y="1070"/>
                  </a:moveTo>
                  <a:cubicBezTo>
                    <a:pt x="146875" y="-559"/>
                    <a:pt x="145229" y="-559"/>
                    <a:pt x="143582" y="2697"/>
                  </a:cubicBezTo>
                  <a:cubicBezTo>
                    <a:pt x="135348" y="10834"/>
                    <a:pt x="136995" y="9207"/>
                    <a:pt x="127114" y="17344"/>
                  </a:cubicBezTo>
                  <a:cubicBezTo>
                    <a:pt x="122175" y="20600"/>
                    <a:pt x="113941" y="23854"/>
                    <a:pt x="107354" y="28737"/>
                  </a:cubicBezTo>
                  <a:cubicBezTo>
                    <a:pt x="104062" y="30364"/>
                    <a:pt x="99121" y="33619"/>
                    <a:pt x="95828" y="35247"/>
                  </a:cubicBezTo>
                  <a:cubicBezTo>
                    <a:pt x="92535" y="36875"/>
                    <a:pt x="87594" y="36875"/>
                    <a:pt x="82654" y="38502"/>
                  </a:cubicBezTo>
                  <a:cubicBezTo>
                    <a:pt x="74420" y="41757"/>
                    <a:pt x="66186" y="43385"/>
                    <a:pt x="56307" y="45012"/>
                  </a:cubicBezTo>
                  <a:cubicBezTo>
                    <a:pt x="51367" y="45012"/>
                    <a:pt x="48073" y="46639"/>
                    <a:pt x="44780" y="46639"/>
                  </a:cubicBezTo>
                  <a:cubicBezTo>
                    <a:pt x="41486" y="46639"/>
                    <a:pt x="36547" y="45012"/>
                    <a:pt x="33253" y="45012"/>
                  </a:cubicBezTo>
                  <a:cubicBezTo>
                    <a:pt x="20080" y="45012"/>
                    <a:pt x="21727" y="45012"/>
                    <a:pt x="11846" y="43385"/>
                  </a:cubicBezTo>
                  <a:cubicBezTo>
                    <a:pt x="6905" y="40129"/>
                    <a:pt x="1966" y="40129"/>
                    <a:pt x="319" y="41757"/>
                  </a:cubicBezTo>
                  <a:cubicBezTo>
                    <a:pt x="-1327" y="43385"/>
                    <a:pt x="3612" y="46639"/>
                    <a:pt x="10200" y="48267"/>
                  </a:cubicBezTo>
                  <a:cubicBezTo>
                    <a:pt x="21727" y="51522"/>
                    <a:pt x="20080" y="51522"/>
                    <a:pt x="33253" y="51522"/>
                  </a:cubicBezTo>
                  <a:cubicBezTo>
                    <a:pt x="36547" y="51522"/>
                    <a:pt x="39840" y="53149"/>
                    <a:pt x="44780" y="53149"/>
                  </a:cubicBezTo>
                  <a:cubicBezTo>
                    <a:pt x="48073" y="53149"/>
                    <a:pt x="53013" y="51522"/>
                    <a:pt x="57954" y="51522"/>
                  </a:cubicBezTo>
                  <a:cubicBezTo>
                    <a:pt x="66186" y="49895"/>
                    <a:pt x="76067" y="49895"/>
                    <a:pt x="85947" y="46639"/>
                  </a:cubicBezTo>
                  <a:cubicBezTo>
                    <a:pt x="90887" y="45012"/>
                    <a:pt x="94181" y="41757"/>
                    <a:pt x="99121" y="40129"/>
                  </a:cubicBezTo>
                  <a:cubicBezTo>
                    <a:pt x="104062" y="38502"/>
                    <a:pt x="107354" y="36875"/>
                    <a:pt x="110648" y="33619"/>
                  </a:cubicBezTo>
                  <a:cubicBezTo>
                    <a:pt x="118882" y="28737"/>
                    <a:pt x="125468" y="25482"/>
                    <a:pt x="130409" y="20600"/>
                  </a:cubicBezTo>
                  <a:cubicBezTo>
                    <a:pt x="140289" y="10834"/>
                    <a:pt x="138641" y="12461"/>
                    <a:pt x="146875" y="4324"/>
                  </a:cubicBezTo>
                  <a:cubicBezTo>
                    <a:pt x="148521" y="2697"/>
                    <a:pt x="146875" y="2697"/>
                    <a:pt x="146875" y="107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" name="任意多边形: 形状 96"/>
            <p:cNvSpPr/>
            <p:nvPr/>
          </p:nvSpPr>
          <p:spPr>
            <a:xfrm flipH="1">
              <a:off x="11014721" y="274563"/>
              <a:ext cx="160716" cy="76262"/>
            </a:xfrm>
            <a:custGeom>
              <a:avLst/>
              <a:gdLst>
                <a:gd name="connsiteX0" fmla="*/ 159985 w 160716"/>
                <a:gd name="connsiteY0" fmla="*/ 674 h 76262"/>
                <a:gd name="connsiteX1" fmla="*/ 156692 w 160716"/>
                <a:gd name="connsiteY1" fmla="*/ 2301 h 76262"/>
                <a:gd name="connsiteX2" fmla="*/ 138579 w 160716"/>
                <a:gd name="connsiteY2" fmla="*/ 21832 h 76262"/>
                <a:gd name="connsiteX3" fmla="*/ 117171 w 160716"/>
                <a:gd name="connsiteY3" fmla="*/ 36479 h 76262"/>
                <a:gd name="connsiteX4" fmla="*/ 103998 w 160716"/>
                <a:gd name="connsiteY4" fmla="*/ 44617 h 76262"/>
                <a:gd name="connsiteX5" fmla="*/ 89178 w 160716"/>
                <a:gd name="connsiteY5" fmla="*/ 51127 h 76262"/>
                <a:gd name="connsiteX6" fmla="*/ 61183 w 160716"/>
                <a:gd name="connsiteY6" fmla="*/ 62519 h 76262"/>
                <a:gd name="connsiteX7" fmla="*/ 48010 w 160716"/>
                <a:gd name="connsiteY7" fmla="*/ 65774 h 76262"/>
                <a:gd name="connsiteX8" fmla="*/ 34836 w 160716"/>
                <a:gd name="connsiteY8" fmla="*/ 67401 h 76262"/>
                <a:gd name="connsiteX9" fmla="*/ 8489 w 160716"/>
                <a:gd name="connsiteY9" fmla="*/ 70656 h 76262"/>
                <a:gd name="connsiteX10" fmla="*/ 256 w 160716"/>
                <a:gd name="connsiteY10" fmla="*/ 70656 h 76262"/>
                <a:gd name="connsiteX11" fmla="*/ 11782 w 160716"/>
                <a:gd name="connsiteY11" fmla="*/ 75539 h 76262"/>
                <a:gd name="connsiteX12" fmla="*/ 38129 w 160716"/>
                <a:gd name="connsiteY12" fmla="*/ 75539 h 76262"/>
                <a:gd name="connsiteX13" fmla="*/ 51304 w 160716"/>
                <a:gd name="connsiteY13" fmla="*/ 73911 h 76262"/>
                <a:gd name="connsiteX14" fmla="*/ 66124 w 160716"/>
                <a:gd name="connsiteY14" fmla="*/ 69029 h 76262"/>
                <a:gd name="connsiteX15" fmla="*/ 95764 w 160716"/>
                <a:gd name="connsiteY15" fmla="*/ 59264 h 76262"/>
                <a:gd name="connsiteX16" fmla="*/ 108937 w 160716"/>
                <a:gd name="connsiteY16" fmla="*/ 51127 h 76262"/>
                <a:gd name="connsiteX17" fmla="*/ 122111 w 160716"/>
                <a:gd name="connsiteY17" fmla="*/ 42989 h 76262"/>
                <a:gd name="connsiteX18" fmla="*/ 143518 w 160716"/>
                <a:gd name="connsiteY18" fmla="*/ 25087 h 76262"/>
                <a:gd name="connsiteX19" fmla="*/ 159985 w 160716"/>
                <a:gd name="connsiteY19" fmla="*/ 3929 h 76262"/>
                <a:gd name="connsiteX20" fmla="*/ 159985 w 160716"/>
                <a:gd name="connsiteY20" fmla="*/ 674 h 76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0716" h="76262">
                  <a:moveTo>
                    <a:pt x="159985" y="674"/>
                  </a:moveTo>
                  <a:cubicBezTo>
                    <a:pt x="159985" y="-953"/>
                    <a:pt x="158338" y="674"/>
                    <a:pt x="156692" y="2301"/>
                  </a:cubicBezTo>
                  <a:cubicBezTo>
                    <a:pt x="148458" y="12067"/>
                    <a:pt x="150104" y="10439"/>
                    <a:pt x="138579" y="21832"/>
                  </a:cubicBezTo>
                  <a:cubicBezTo>
                    <a:pt x="131991" y="26714"/>
                    <a:pt x="125405" y="31597"/>
                    <a:pt x="117171" y="36479"/>
                  </a:cubicBezTo>
                  <a:cubicBezTo>
                    <a:pt x="112232" y="39734"/>
                    <a:pt x="108937" y="42989"/>
                    <a:pt x="103998" y="44617"/>
                  </a:cubicBezTo>
                  <a:cubicBezTo>
                    <a:pt x="99057" y="47872"/>
                    <a:pt x="94117" y="47872"/>
                    <a:pt x="89178" y="51127"/>
                  </a:cubicBezTo>
                  <a:cubicBezTo>
                    <a:pt x="79297" y="56009"/>
                    <a:pt x="69417" y="59264"/>
                    <a:pt x="61183" y="62519"/>
                  </a:cubicBezTo>
                  <a:cubicBezTo>
                    <a:pt x="56244" y="64146"/>
                    <a:pt x="52950" y="65774"/>
                    <a:pt x="48010" y="65774"/>
                  </a:cubicBezTo>
                  <a:cubicBezTo>
                    <a:pt x="43070" y="67401"/>
                    <a:pt x="39777" y="65774"/>
                    <a:pt x="34836" y="67401"/>
                  </a:cubicBezTo>
                  <a:cubicBezTo>
                    <a:pt x="20016" y="69029"/>
                    <a:pt x="21663" y="70656"/>
                    <a:pt x="8489" y="70656"/>
                  </a:cubicBezTo>
                  <a:cubicBezTo>
                    <a:pt x="6843" y="69029"/>
                    <a:pt x="1903" y="69029"/>
                    <a:pt x="256" y="70656"/>
                  </a:cubicBezTo>
                  <a:cubicBezTo>
                    <a:pt x="-1391" y="72284"/>
                    <a:pt x="5196" y="73911"/>
                    <a:pt x="11782" y="75539"/>
                  </a:cubicBezTo>
                  <a:cubicBezTo>
                    <a:pt x="24956" y="75539"/>
                    <a:pt x="23309" y="77166"/>
                    <a:pt x="38129" y="75539"/>
                  </a:cubicBezTo>
                  <a:cubicBezTo>
                    <a:pt x="41424" y="75539"/>
                    <a:pt x="46363" y="75539"/>
                    <a:pt x="51304" y="73911"/>
                  </a:cubicBezTo>
                  <a:cubicBezTo>
                    <a:pt x="56244" y="73911"/>
                    <a:pt x="61183" y="70656"/>
                    <a:pt x="66124" y="69029"/>
                  </a:cubicBezTo>
                  <a:cubicBezTo>
                    <a:pt x="76003" y="65774"/>
                    <a:pt x="87530" y="64146"/>
                    <a:pt x="95764" y="59264"/>
                  </a:cubicBezTo>
                  <a:cubicBezTo>
                    <a:pt x="100705" y="57636"/>
                    <a:pt x="105645" y="52754"/>
                    <a:pt x="108937" y="51127"/>
                  </a:cubicBezTo>
                  <a:cubicBezTo>
                    <a:pt x="113878" y="47872"/>
                    <a:pt x="118818" y="46244"/>
                    <a:pt x="122111" y="42989"/>
                  </a:cubicBezTo>
                  <a:cubicBezTo>
                    <a:pt x="130345" y="36479"/>
                    <a:pt x="138579" y="31597"/>
                    <a:pt x="143518" y="25087"/>
                  </a:cubicBezTo>
                  <a:cubicBezTo>
                    <a:pt x="155045" y="13694"/>
                    <a:pt x="153399" y="15321"/>
                    <a:pt x="159985" y="3929"/>
                  </a:cubicBezTo>
                  <a:cubicBezTo>
                    <a:pt x="161631" y="2301"/>
                    <a:pt x="159985" y="674"/>
                    <a:pt x="159985" y="67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" name="任意多边形: 形状 97"/>
            <p:cNvSpPr/>
            <p:nvPr/>
          </p:nvSpPr>
          <p:spPr>
            <a:xfrm flipH="1">
              <a:off x="11097786" y="1741615"/>
              <a:ext cx="27994" cy="53300"/>
            </a:xfrm>
            <a:custGeom>
              <a:avLst/>
              <a:gdLst>
                <a:gd name="connsiteX0" fmla="*/ 26347 w 27994"/>
                <a:gd name="connsiteY0" fmla="*/ 0 h 53300"/>
                <a:gd name="connsiteX1" fmla="*/ 24700 w 27994"/>
                <a:gd name="connsiteY1" fmla="*/ 1627 h 53300"/>
                <a:gd name="connsiteX2" fmla="*/ 23054 w 27994"/>
                <a:gd name="connsiteY2" fmla="*/ 9765 h 53300"/>
                <a:gd name="connsiteX3" fmla="*/ 19761 w 27994"/>
                <a:gd name="connsiteY3" fmla="*/ 17903 h 53300"/>
                <a:gd name="connsiteX4" fmla="*/ 18113 w 27994"/>
                <a:gd name="connsiteY4" fmla="*/ 22785 h 53300"/>
                <a:gd name="connsiteX5" fmla="*/ 14820 w 27994"/>
                <a:gd name="connsiteY5" fmla="*/ 26040 h 53300"/>
                <a:gd name="connsiteX6" fmla="*/ 11527 w 27994"/>
                <a:gd name="connsiteY6" fmla="*/ 35805 h 53300"/>
                <a:gd name="connsiteX7" fmla="*/ 9880 w 27994"/>
                <a:gd name="connsiteY7" fmla="*/ 39060 h 53300"/>
                <a:gd name="connsiteX8" fmla="*/ 6588 w 27994"/>
                <a:gd name="connsiteY8" fmla="*/ 42315 h 53300"/>
                <a:gd name="connsiteX9" fmla="*/ 3293 w 27994"/>
                <a:gd name="connsiteY9" fmla="*/ 50453 h 53300"/>
                <a:gd name="connsiteX10" fmla="*/ 0 w 27994"/>
                <a:gd name="connsiteY10" fmla="*/ 52080 h 53300"/>
                <a:gd name="connsiteX11" fmla="*/ 4940 w 27994"/>
                <a:gd name="connsiteY11" fmla="*/ 52080 h 53300"/>
                <a:gd name="connsiteX12" fmla="*/ 11527 w 27994"/>
                <a:gd name="connsiteY12" fmla="*/ 45570 h 53300"/>
                <a:gd name="connsiteX13" fmla="*/ 14820 w 27994"/>
                <a:gd name="connsiteY13" fmla="*/ 42315 h 53300"/>
                <a:gd name="connsiteX14" fmla="*/ 16467 w 27994"/>
                <a:gd name="connsiteY14" fmla="*/ 37433 h 53300"/>
                <a:gd name="connsiteX15" fmla="*/ 23054 w 27994"/>
                <a:gd name="connsiteY15" fmla="*/ 29295 h 53300"/>
                <a:gd name="connsiteX16" fmla="*/ 24700 w 27994"/>
                <a:gd name="connsiteY16" fmla="*/ 24413 h 53300"/>
                <a:gd name="connsiteX17" fmla="*/ 26347 w 27994"/>
                <a:gd name="connsiteY17" fmla="*/ 19530 h 53300"/>
                <a:gd name="connsiteX18" fmla="*/ 27994 w 27994"/>
                <a:gd name="connsiteY18" fmla="*/ 9765 h 53300"/>
                <a:gd name="connsiteX19" fmla="*/ 27994 w 27994"/>
                <a:gd name="connsiteY19" fmla="*/ 1627 h 53300"/>
                <a:gd name="connsiteX20" fmla="*/ 26347 w 27994"/>
                <a:gd name="connsiteY20" fmla="*/ 0 h 5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93" h="53299">
                  <a:moveTo>
                    <a:pt x="26347" y="0"/>
                  </a:moveTo>
                  <a:cubicBezTo>
                    <a:pt x="24700" y="0"/>
                    <a:pt x="24700" y="0"/>
                    <a:pt x="24700" y="1627"/>
                  </a:cubicBezTo>
                  <a:cubicBezTo>
                    <a:pt x="23054" y="4883"/>
                    <a:pt x="24700" y="4883"/>
                    <a:pt x="23054" y="9765"/>
                  </a:cubicBezTo>
                  <a:cubicBezTo>
                    <a:pt x="23054" y="11393"/>
                    <a:pt x="19761" y="14647"/>
                    <a:pt x="19761" y="17903"/>
                  </a:cubicBezTo>
                  <a:cubicBezTo>
                    <a:pt x="19761" y="19530"/>
                    <a:pt x="19761" y="21157"/>
                    <a:pt x="18113" y="22785"/>
                  </a:cubicBezTo>
                  <a:cubicBezTo>
                    <a:pt x="18113" y="24413"/>
                    <a:pt x="16467" y="26040"/>
                    <a:pt x="14820" y="26040"/>
                  </a:cubicBezTo>
                  <a:cubicBezTo>
                    <a:pt x="13174" y="29295"/>
                    <a:pt x="13174" y="32550"/>
                    <a:pt x="11527" y="35805"/>
                  </a:cubicBezTo>
                  <a:cubicBezTo>
                    <a:pt x="11527" y="37433"/>
                    <a:pt x="9880" y="39060"/>
                    <a:pt x="9880" y="39060"/>
                  </a:cubicBezTo>
                  <a:cubicBezTo>
                    <a:pt x="9880" y="40687"/>
                    <a:pt x="6588" y="40687"/>
                    <a:pt x="6588" y="42315"/>
                  </a:cubicBezTo>
                  <a:cubicBezTo>
                    <a:pt x="3293" y="45570"/>
                    <a:pt x="4940" y="45570"/>
                    <a:pt x="3293" y="50453"/>
                  </a:cubicBezTo>
                  <a:cubicBezTo>
                    <a:pt x="0" y="48824"/>
                    <a:pt x="0" y="50453"/>
                    <a:pt x="0" y="52080"/>
                  </a:cubicBezTo>
                  <a:cubicBezTo>
                    <a:pt x="1647" y="53707"/>
                    <a:pt x="3293" y="53707"/>
                    <a:pt x="4940" y="52080"/>
                  </a:cubicBezTo>
                  <a:cubicBezTo>
                    <a:pt x="8234" y="48824"/>
                    <a:pt x="8234" y="50453"/>
                    <a:pt x="11527" y="45570"/>
                  </a:cubicBezTo>
                  <a:cubicBezTo>
                    <a:pt x="13174" y="43943"/>
                    <a:pt x="13174" y="43943"/>
                    <a:pt x="14820" y="42315"/>
                  </a:cubicBezTo>
                  <a:cubicBezTo>
                    <a:pt x="16467" y="40687"/>
                    <a:pt x="14820" y="39060"/>
                    <a:pt x="16467" y="37433"/>
                  </a:cubicBezTo>
                  <a:cubicBezTo>
                    <a:pt x="18113" y="34177"/>
                    <a:pt x="21408" y="32550"/>
                    <a:pt x="23054" y="29295"/>
                  </a:cubicBezTo>
                  <a:cubicBezTo>
                    <a:pt x="23054" y="27667"/>
                    <a:pt x="23054" y="26040"/>
                    <a:pt x="24700" y="24413"/>
                  </a:cubicBezTo>
                  <a:cubicBezTo>
                    <a:pt x="24700" y="22785"/>
                    <a:pt x="26347" y="21157"/>
                    <a:pt x="26347" y="19530"/>
                  </a:cubicBezTo>
                  <a:cubicBezTo>
                    <a:pt x="26347" y="16275"/>
                    <a:pt x="27994" y="13020"/>
                    <a:pt x="27994" y="9765"/>
                  </a:cubicBezTo>
                  <a:cubicBezTo>
                    <a:pt x="27994" y="4883"/>
                    <a:pt x="27994" y="4883"/>
                    <a:pt x="27994" y="1627"/>
                  </a:cubicBezTo>
                  <a:cubicBezTo>
                    <a:pt x="27994" y="1627"/>
                    <a:pt x="26347" y="0"/>
                    <a:pt x="263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" name="任意多边形: 形状 98"/>
            <p:cNvSpPr/>
            <p:nvPr/>
          </p:nvSpPr>
          <p:spPr>
            <a:xfrm flipH="1">
              <a:off x="11063205" y="1749751"/>
              <a:ext cx="13174" cy="114348"/>
            </a:xfrm>
            <a:custGeom>
              <a:avLst/>
              <a:gdLst>
                <a:gd name="connsiteX0" fmla="*/ 1647 w 13174"/>
                <a:gd name="connsiteY0" fmla="*/ 0 h 114348"/>
                <a:gd name="connsiteX1" fmla="*/ 0 w 13174"/>
                <a:gd name="connsiteY1" fmla="*/ 3256 h 114348"/>
                <a:gd name="connsiteX2" fmla="*/ 3293 w 13174"/>
                <a:gd name="connsiteY2" fmla="*/ 19530 h 114348"/>
                <a:gd name="connsiteX3" fmla="*/ 3293 w 13174"/>
                <a:gd name="connsiteY3" fmla="*/ 35805 h 114348"/>
                <a:gd name="connsiteX4" fmla="*/ 4940 w 13174"/>
                <a:gd name="connsiteY4" fmla="*/ 45570 h 114348"/>
                <a:gd name="connsiteX5" fmla="*/ 3293 w 13174"/>
                <a:gd name="connsiteY5" fmla="*/ 55335 h 114348"/>
                <a:gd name="connsiteX6" fmla="*/ 3293 w 13174"/>
                <a:gd name="connsiteY6" fmla="*/ 74865 h 114348"/>
                <a:gd name="connsiteX7" fmla="*/ 3293 w 13174"/>
                <a:gd name="connsiteY7" fmla="*/ 83002 h 114348"/>
                <a:gd name="connsiteX8" fmla="*/ 1647 w 13174"/>
                <a:gd name="connsiteY8" fmla="*/ 91140 h 114348"/>
                <a:gd name="connsiteX9" fmla="*/ 0 w 13174"/>
                <a:gd name="connsiteY9" fmla="*/ 107415 h 114348"/>
                <a:gd name="connsiteX10" fmla="*/ 1647 w 13174"/>
                <a:gd name="connsiteY10" fmla="*/ 113925 h 114348"/>
                <a:gd name="connsiteX11" fmla="*/ 6588 w 13174"/>
                <a:gd name="connsiteY11" fmla="*/ 107415 h 114348"/>
                <a:gd name="connsiteX12" fmla="*/ 9880 w 13174"/>
                <a:gd name="connsiteY12" fmla="*/ 91140 h 114348"/>
                <a:gd name="connsiteX13" fmla="*/ 11527 w 13174"/>
                <a:gd name="connsiteY13" fmla="*/ 83002 h 114348"/>
                <a:gd name="connsiteX14" fmla="*/ 11527 w 13174"/>
                <a:gd name="connsiteY14" fmla="*/ 73238 h 114348"/>
                <a:gd name="connsiteX15" fmla="*/ 13174 w 13174"/>
                <a:gd name="connsiteY15" fmla="*/ 53707 h 114348"/>
                <a:gd name="connsiteX16" fmla="*/ 11527 w 13174"/>
                <a:gd name="connsiteY16" fmla="*/ 43943 h 114348"/>
                <a:gd name="connsiteX17" fmla="*/ 11527 w 13174"/>
                <a:gd name="connsiteY17" fmla="*/ 34177 h 114348"/>
                <a:gd name="connsiteX18" fmla="*/ 8234 w 13174"/>
                <a:gd name="connsiteY18" fmla="*/ 17903 h 114348"/>
                <a:gd name="connsiteX19" fmla="*/ 3293 w 13174"/>
                <a:gd name="connsiteY19" fmla="*/ 1627 h 114348"/>
                <a:gd name="connsiteX20" fmla="*/ 1647 w 13174"/>
                <a:gd name="connsiteY20" fmla="*/ 0 h 114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174" h="114348">
                  <a:moveTo>
                    <a:pt x="1647" y="0"/>
                  </a:moveTo>
                  <a:cubicBezTo>
                    <a:pt x="0" y="0"/>
                    <a:pt x="0" y="0"/>
                    <a:pt x="0" y="3256"/>
                  </a:cubicBezTo>
                  <a:cubicBezTo>
                    <a:pt x="1647" y="11393"/>
                    <a:pt x="1647" y="9765"/>
                    <a:pt x="3293" y="19530"/>
                  </a:cubicBezTo>
                  <a:cubicBezTo>
                    <a:pt x="3293" y="24413"/>
                    <a:pt x="3293" y="29295"/>
                    <a:pt x="3293" y="35805"/>
                  </a:cubicBezTo>
                  <a:cubicBezTo>
                    <a:pt x="3293" y="39060"/>
                    <a:pt x="4940" y="42315"/>
                    <a:pt x="4940" y="45570"/>
                  </a:cubicBezTo>
                  <a:cubicBezTo>
                    <a:pt x="4940" y="48825"/>
                    <a:pt x="3293" y="52080"/>
                    <a:pt x="3293" y="55335"/>
                  </a:cubicBezTo>
                  <a:cubicBezTo>
                    <a:pt x="3293" y="61845"/>
                    <a:pt x="3293" y="68355"/>
                    <a:pt x="3293" y="74865"/>
                  </a:cubicBezTo>
                  <a:cubicBezTo>
                    <a:pt x="3293" y="78120"/>
                    <a:pt x="3293" y="81375"/>
                    <a:pt x="3293" y="83002"/>
                  </a:cubicBezTo>
                  <a:cubicBezTo>
                    <a:pt x="3293" y="86258"/>
                    <a:pt x="1647" y="87885"/>
                    <a:pt x="1647" y="91140"/>
                  </a:cubicBezTo>
                  <a:cubicBezTo>
                    <a:pt x="0" y="100905"/>
                    <a:pt x="1647" y="99278"/>
                    <a:pt x="0" y="107415"/>
                  </a:cubicBezTo>
                  <a:cubicBezTo>
                    <a:pt x="0" y="110670"/>
                    <a:pt x="0" y="113925"/>
                    <a:pt x="1647" y="113925"/>
                  </a:cubicBezTo>
                  <a:cubicBezTo>
                    <a:pt x="3293" y="115552"/>
                    <a:pt x="6588" y="112298"/>
                    <a:pt x="6588" y="107415"/>
                  </a:cubicBezTo>
                  <a:cubicBezTo>
                    <a:pt x="8234" y="99278"/>
                    <a:pt x="8234" y="100905"/>
                    <a:pt x="9880" y="91140"/>
                  </a:cubicBezTo>
                  <a:cubicBezTo>
                    <a:pt x="9880" y="87885"/>
                    <a:pt x="11527" y="86258"/>
                    <a:pt x="11527" y="83002"/>
                  </a:cubicBezTo>
                  <a:cubicBezTo>
                    <a:pt x="11527" y="79748"/>
                    <a:pt x="11527" y="76493"/>
                    <a:pt x="11527" y="73238"/>
                  </a:cubicBezTo>
                  <a:cubicBezTo>
                    <a:pt x="11527" y="66728"/>
                    <a:pt x="13174" y="60217"/>
                    <a:pt x="13174" y="53707"/>
                  </a:cubicBezTo>
                  <a:cubicBezTo>
                    <a:pt x="13174" y="50453"/>
                    <a:pt x="11527" y="47197"/>
                    <a:pt x="11527" y="43943"/>
                  </a:cubicBezTo>
                  <a:cubicBezTo>
                    <a:pt x="11527" y="40687"/>
                    <a:pt x="11527" y="37433"/>
                    <a:pt x="11527" y="34177"/>
                  </a:cubicBezTo>
                  <a:cubicBezTo>
                    <a:pt x="9880" y="27667"/>
                    <a:pt x="9880" y="22785"/>
                    <a:pt x="8234" y="17903"/>
                  </a:cubicBezTo>
                  <a:cubicBezTo>
                    <a:pt x="6588" y="8137"/>
                    <a:pt x="6588" y="9765"/>
                    <a:pt x="3293" y="1627"/>
                  </a:cubicBezTo>
                  <a:cubicBezTo>
                    <a:pt x="3293" y="0"/>
                    <a:pt x="1647" y="0"/>
                    <a:pt x="16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" name="任意多边形: 形状 99"/>
            <p:cNvSpPr/>
            <p:nvPr/>
          </p:nvSpPr>
          <p:spPr>
            <a:xfrm flipH="1">
              <a:off x="11019663" y="1730221"/>
              <a:ext cx="51213" cy="192360"/>
            </a:xfrm>
            <a:custGeom>
              <a:avLst/>
              <a:gdLst>
                <a:gd name="connsiteX0" fmla="*/ 1081 w 51213"/>
                <a:gd name="connsiteY0" fmla="*/ 0 h 192360"/>
                <a:gd name="connsiteX1" fmla="*/ 2728 w 51213"/>
                <a:gd name="connsiteY1" fmla="*/ 3255 h 192360"/>
                <a:gd name="connsiteX2" fmla="*/ 10961 w 51213"/>
                <a:gd name="connsiteY2" fmla="*/ 13020 h 192360"/>
                <a:gd name="connsiteX3" fmla="*/ 20842 w 51213"/>
                <a:gd name="connsiteY3" fmla="*/ 26040 h 192360"/>
                <a:gd name="connsiteX4" fmla="*/ 32369 w 51213"/>
                <a:gd name="connsiteY4" fmla="*/ 53708 h 192360"/>
                <a:gd name="connsiteX5" fmla="*/ 37308 w 51213"/>
                <a:gd name="connsiteY5" fmla="*/ 69982 h 192360"/>
                <a:gd name="connsiteX6" fmla="*/ 38955 w 51213"/>
                <a:gd name="connsiteY6" fmla="*/ 87885 h 192360"/>
                <a:gd name="connsiteX7" fmla="*/ 42248 w 51213"/>
                <a:gd name="connsiteY7" fmla="*/ 122062 h 192360"/>
                <a:gd name="connsiteX8" fmla="*/ 40602 w 51213"/>
                <a:gd name="connsiteY8" fmla="*/ 136710 h 192360"/>
                <a:gd name="connsiteX9" fmla="*/ 37308 w 51213"/>
                <a:gd name="connsiteY9" fmla="*/ 149729 h 192360"/>
                <a:gd name="connsiteX10" fmla="*/ 29076 w 51213"/>
                <a:gd name="connsiteY10" fmla="*/ 177398 h 192360"/>
                <a:gd name="connsiteX11" fmla="*/ 25782 w 51213"/>
                <a:gd name="connsiteY11" fmla="*/ 192045 h 192360"/>
                <a:gd name="connsiteX12" fmla="*/ 35662 w 51213"/>
                <a:gd name="connsiteY12" fmla="*/ 182279 h 192360"/>
                <a:gd name="connsiteX13" fmla="*/ 47189 w 51213"/>
                <a:gd name="connsiteY13" fmla="*/ 152985 h 192360"/>
                <a:gd name="connsiteX14" fmla="*/ 50482 w 51213"/>
                <a:gd name="connsiteY14" fmla="*/ 138338 h 192360"/>
                <a:gd name="connsiteX15" fmla="*/ 50482 w 51213"/>
                <a:gd name="connsiteY15" fmla="*/ 122062 h 192360"/>
                <a:gd name="connsiteX16" fmla="*/ 48836 w 51213"/>
                <a:gd name="connsiteY16" fmla="*/ 86258 h 192360"/>
                <a:gd name="connsiteX17" fmla="*/ 43896 w 51213"/>
                <a:gd name="connsiteY17" fmla="*/ 68355 h 192360"/>
                <a:gd name="connsiteX18" fmla="*/ 38955 w 51213"/>
                <a:gd name="connsiteY18" fmla="*/ 52080 h 192360"/>
                <a:gd name="connsiteX19" fmla="*/ 24135 w 51213"/>
                <a:gd name="connsiteY19" fmla="*/ 24413 h 192360"/>
                <a:gd name="connsiteX20" fmla="*/ 14255 w 51213"/>
                <a:gd name="connsiteY20" fmla="*/ 11393 h 192360"/>
                <a:gd name="connsiteX21" fmla="*/ 4375 w 51213"/>
                <a:gd name="connsiteY21" fmla="*/ 1627 h 192360"/>
                <a:gd name="connsiteX22" fmla="*/ 1081 w 51213"/>
                <a:gd name="connsiteY22" fmla="*/ 0 h 192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1213" h="192360">
                  <a:moveTo>
                    <a:pt x="1081" y="0"/>
                  </a:moveTo>
                  <a:cubicBezTo>
                    <a:pt x="-565" y="0"/>
                    <a:pt x="-565" y="1627"/>
                    <a:pt x="2728" y="3255"/>
                  </a:cubicBezTo>
                  <a:cubicBezTo>
                    <a:pt x="7669" y="8137"/>
                    <a:pt x="9315" y="11393"/>
                    <a:pt x="10961" y="13020"/>
                  </a:cubicBezTo>
                  <a:cubicBezTo>
                    <a:pt x="12608" y="16275"/>
                    <a:pt x="15901" y="17903"/>
                    <a:pt x="20842" y="26040"/>
                  </a:cubicBezTo>
                  <a:cubicBezTo>
                    <a:pt x="25782" y="34177"/>
                    <a:pt x="29076" y="42315"/>
                    <a:pt x="32369" y="53708"/>
                  </a:cubicBezTo>
                  <a:cubicBezTo>
                    <a:pt x="34016" y="58590"/>
                    <a:pt x="37308" y="63473"/>
                    <a:pt x="37308" y="69982"/>
                  </a:cubicBezTo>
                  <a:cubicBezTo>
                    <a:pt x="38955" y="74865"/>
                    <a:pt x="38955" y="81375"/>
                    <a:pt x="38955" y="87885"/>
                  </a:cubicBezTo>
                  <a:cubicBezTo>
                    <a:pt x="40602" y="99278"/>
                    <a:pt x="42248" y="110670"/>
                    <a:pt x="42248" y="122062"/>
                  </a:cubicBezTo>
                  <a:cubicBezTo>
                    <a:pt x="42248" y="126945"/>
                    <a:pt x="42248" y="131828"/>
                    <a:pt x="40602" y="136710"/>
                  </a:cubicBezTo>
                  <a:cubicBezTo>
                    <a:pt x="40602" y="141592"/>
                    <a:pt x="37308" y="146475"/>
                    <a:pt x="37308" y="149729"/>
                  </a:cubicBezTo>
                  <a:cubicBezTo>
                    <a:pt x="32369" y="166005"/>
                    <a:pt x="34016" y="164378"/>
                    <a:pt x="29076" y="177398"/>
                  </a:cubicBezTo>
                  <a:cubicBezTo>
                    <a:pt x="27428" y="183907"/>
                    <a:pt x="24135" y="190417"/>
                    <a:pt x="25782" y="192045"/>
                  </a:cubicBezTo>
                  <a:cubicBezTo>
                    <a:pt x="27428" y="193672"/>
                    <a:pt x="32369" y="188789"/>
                    <a:pt x="35662" y="182279"/>
                  </a:cubicBezTo>
                  <a:cubicBezTo>
                    <a:pt x="42248" y="167632"/>
                    <a:pt x="42248" y="170888"/>
                    <a:pt x="47189" y="152985"/>
                  </a:cubicBezTo>
                  <a:cubicBezTo>
                    <a:pt x="48836" y="148102"/>
                    <a:pt x="50482" y="143219"/>
                    <a:pt x="50482" y="138338"/>
                  </a:cubicBezTo>
                  <a:cubicBezTo>
                    <a:pt x="52128" y="133455"/>
                    <a:pt x="50482" y="126945"/>
                    <a:pt x="50482" y="122062"/>
                  </a:cubicBezTo>
                  <a:cubicBezTo>
                    <a:pt x="50482" y="110670"/>
                    <a:pt x="52128" y="97650"/>
                    <a:pt x="48836" y="86258"/>
                  </a:cubicBezTo>
                  <a:cubicBezTo>
                    <a:pt x="47189" y="79748"/>
                    <a:pt x="45542" y="74865"/>
                    <a:pt x="43896" y="68355"/>
                  </a:cubicBezTo>
                  <a:cubicBezTo>
                    <a:pt x="42248" y="61845"/>
                    <a:pt x="40602" y="56963"/>
                    <a:pt x="38955" y="52080"/>
                  </a:cubicBezTo>
                  <a:cubicBezTo>
                    <a:pt x="34016" y="42315"/>
                    <a:pt x="29076" y="30923"/>
                    <a:pt x="24135" y="24413"/>
                  </a:cubicBezTo>
                  <a:cubicBezTo>
                    <a:pt x="19195" y="16275"/>
                    <a:pt x="15901" y="14647"/>
                    <a:pt x="14255" y="11393"/>
                  </a:cubicBezTo>
                  <a:cubicBezTo>
                    <a:pt x="12608" y="8137"/>
                    <a:pt x="9315" y="6510"/>
                    <a:pt x="4375" y="1627"/>
                  </a:cubicBezTo>
                  <a:cubicBezTo>
                    <a:pt x="2728" y="0"/>
                    <a:pt x="1081" y="0"/>
                    <a:pt x="10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" name="任意多边形: 形状 100"/>
            <p:cNvSpPr/>
            <p:nvPr/>
          </p:nvSpPr>
          <p:spPr>
            <a:xfrm flipH="1">
              <a:off x="10679199" y="1958071"/>
              <a:ext cx="88837" cy="84630"/>
            </a:xfrm>
            <a:custGeom>
              <a:avLst/>
              <a:gdLst>
                <a:gd name="connsiteX0" fmla="*/ 1235 w 88837"/>
                <a:gd name="connsiteY0" fmla="*/ 0 h 84630"/>
                <a:gd name="connsiteX1" fmla="*/ 1235 w 88837"/>
                <a:gd name="connsiteY1" fmla="*/ 3256 h 84630"/>
                <a:gd name="connsiteX2" fmla="*/ 7822 w 88837"/>
                <a:gd name="connsiteY2" fmla="*/ 21157 h 84630"/>
                <a:gd name="connsiteX3" fmla="*/ 16056 w 88837"/>
                <a:gd name="connsiteY3" fmla="*/ 39060 h 84630"/>
                <a:gd name="connsiteX4" fmla="*/ 22642 w 88837"/>
                <a:gd name="connsiteY4" fmla="*/ 47197 h 84630"/>
                <a:gd name="connsiteX5" fmla="*/ 29229 w 88837"/>
                <a:gd name="connsiteY5" fmla="*/ 56963 h 84630"/>
                <a:gd name="connsiteX6" fmla="*/ 47342 w 88837"/>
                <a:gd name="connsiteY6" fmla="*/ 69983 h 84630"/>
                <a:gd name="connsiteX7" fmla="*/ 55576 w 88837"/>
                <a:gd name="connsiteY7" fmla="*/ 74865 h 84630"/>
                <a:gd name="connsiteX8" fmla="*/ 63810 w 88837"/>
                <a:gd name="connsiteY8" fmla="*/ 79748 h 84630"/>
                <a:gd name="connsiteX9" fmla="*/ 81923 w 88837"/>
                <a:gd name="connsiteY9" fmla="*/ 84630 h 84630"/>
                <a:gd name="connsiteX10" fmla="*/ 88510 w 88837"/>
                <a:gd name="connsiteY10" fmla="*/ 83003 h 84630"/>
                <a:gd name="connsiteX11" fmla="*/ 81923 w 88837"/>
                <a:gd name="connsiteY11" fmla="*/ 78120 h 84630"/>
                <a:gd name="connsiteX12" fmla="*/ 65456 w 88837"/>
                <a:gd name="connsiteY12" fmla="*/ 71610 h 84630"/>
                <a:gd name="connsiteX13" fmla="*/ 58869 w 88837"/>
                <a:gd name="connsiteY13" fmla="*/ 66728 h 84630"/>
                <a:gd name="connsiteX14" fmla="*/ 50637 w 88837"/>
                <a:gd name="connsiteY14" fmla="*/ 63473 h 84630"/>
                <a:gd name="connsiteX15" fmla="*/ 35816 w 88837"/>
                <a:gd name="connsiteY15" fmla="*/ 48825 h 84630"/>
                <a:gd name="connsiteX16" fmla="*/ 27583 w 88837"/>
                <a:gd name="connsiteY16" fmla="*/ 42315 h 84630"/>
                <a:gd name="connsiteX17" fmla="*/ 20995 w 88837"/>
                <a:gd name="connsiteY17" fmla="*/ 34177 h 84630"/>
                <a:gd name="connsiteX18" fmla="*/ 11115 w 88837"/>
                <a:gd name="connsiteY18" fmla="*/ 17903 h 84630"/>
                <a:gd name="connsiteX19" fmla="*/ 2881 w 88837"/>
                <a:gd name="connsiteY19" fmla="*/ 1627 h 84630"/>
                <a:gd name="connsiteX20" fmla="*/ 1235 w 88837"/>
                <a:gd name="connsiteY20" fmla="*/ 0 h 8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8837" h="84630">
                  <a:moveTo>
                    <a:pt x="1235" y="0"/>
                  </a:moveTo>
                  <a:cubicBezTo>
                    <a:pt x="-412" y="0"/>
                    <a:pt x="-412" y="0"/>
                    <a:pt x="1235" y="3256"/>
                  </a:cubicBezTo>
                  <a:cubicBezTo>
                    <a:pt x="2881" y="13020"/>
                    <a:pt x="2881" y="9766"/>
                    <a:pt x="7822" y="21157"/>
                  </a:cubicBezTo>
                  <a:cubicBezTo>
                    <a:pt x="9469" y="26040"/>
                    <a:pt x="12761" y="32550"/>
                    <a:pt x="16056" y="39060"/>
                  </a:cubicBezTo>
                  <a:cubicBezTo>
                    <a:pt x="17702" y="42315"/>
                    <a:pt x="20995" y="43943"/>
                    <a:pt x="22642" y="47197"/>
                  </a:cubicBezTo>
                  <a:cubicBezTo>
                    <a:pt x="24288" y="50453"/>
                    <a:pt x="25936" y="53708"/>
                    <a:pt x="29229" y="56963"/>
                  </a:cubicBezTo>
                  <a:cubicBezTo>
                    <a:pt x="34169" y="61845"/>
                    <a:pt x="40756" y="66728"/>
                    <a:pt x="47342" y="69983"/>
                  </a:cubicBezTo>
                  <a:cubicBezTo>
                    <a:pt x="50637" y="71610"/>
                    <a:pt x="53929" y="73238"/>
                    <a:pt x="55576" y="74865"/>
                  </a:cubicBezTo>
                  <a:cubicBezTo>
                    <a:pt x="58869" y="76493"/>
                    <a:pt x="60517" y="78120"/>
                    <a:pt x="63810" y="79748"/>
                  </a:cubicBezTo>
                  <a:cubicBezTo>
                    <a:pt x="73690" y="84630"/>
                    <a:pt x="73690" y="81375"/>
                    <a:pt x="81923" y="84630"/>
                  </a:cubicBezTo>
                  <a:cubicBezTo>
                    <a:pt x="83571" y="83003"/>
                    <a:pt x="88510" y="83003"/>
                    <a:pt x="88510" y="83003"/>
                  </a:cubicBezTo>
                  <a:cubicBezTo>
                    <a:pt x="90157" y="81375"/>
                    <a:pt x="85217" y="78120"/>
                    <a:pt x="81923" y="78120"/>
                  </a:cubicBezTo>
                  <a:cubicBezTo>
                    <a:pt x="73690" y="74865"/>
                    <a:pt x="75337" y="74865"/>
                    <a:pt x="65456" y="71610"/>
                  </a:cubicBezTo>
                  <a:cubicBezTo>
                    <a:pt x="63810" y="69983"/>
                    <a:pt x="60517" y="68355"/>
                    <a:pt x="58869" y="66728"/>
                  </a:cubicBezTo>
                  <a:cubicBezTo>
                    <a:pt x="55576" y="65100"/>
                    <a:pt x="52283" y="65100"/>
                    <a:pt x="50637" y="63473"/>
                  </a:cubicBezTo>
                  <a:cubicBezTo>
                    <a:pt x="45696" y="60218"/>
                    <a:pt x="40756" y="53708"/>
                    <a:pt x="35816" y="48825"/>
                  </a:cubicBezTo>
                  <a:cubicBezTo>
                    <a:pt x="32522" y="47197"/>
                    <a:pt x="29229" y="43943"/>
                    <a:pt x="27583" y="42315"/>
                  </a:cubicBezTo>
                  <a:cubicBezTo>
                    <a:pt x="25936" y="39060"/>
                    <a:pt x="22642" y="37433"/>
                    <a:pt x="20995" y="34177"/>
                  </a:cubicBezTo>
                  <a:cubicBezTo>
                    <a:pt x="17702" y="29295"/>
                    <a:pt x="14408" y="22786"/>
                    <a:pt x="11115" y="17903"/>
                  </a:cubicBezTo>
                  <a:cubicBezTo>
                    <a:pt x="6175" y="8137"/>
                    <a:pt x="6175" y="9766"/>
                    <a:pt x="2881" y="1627"/>
                  </a:cubicBezTo>
                  <a:cubicBezTo>
                    <a:pt x="2881" y="0"/>
                    <a:pt x="1235" y="0"/>
                    <a:pt x="1235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" name="任意多边形: 形状 101"/>
            <p:cNvSpPr/>
            <p:nvPr/>
          </p:nvSpPr>
          <p:spPr>
            <a:xfrm flipH="1">
              <a:off x="10693897" y="1942701"/>
              <a:ext cx="58083" cy="63637"/>
            </a:xfrm>
            <a:custGeom>
              <a:avLst/>
              <a:gdLst>
                <a:gd name="connsiteX0" fmla="*/ 3293 w 58083"/>
                <a:gd name="connsiteY0" fmla="*/ 724 h 63637"/>
                <a:gd name="connsiteX1" fmla="*/ 1647 w 58083"/>
                <a:gd name="connsiteY1" fmla="*/ 724 h 63637"/>
                <a:gd name="connsiteX2" fmla="*/ 0 w 58083"/>
                <a:gd name="connsiteY2" fmla="*/ 2351 h 63637"/>
                <a:gd name="connsiteX3" fmla="*/ 3293 w 58083"/>
                <a:gd name="connsiteY3" fmla="*/ 13744 h 63637"/>
                <a:gd name="connsiteX4" fmla="*/ 8234 w 58083"/>
                <a:gd name="connsiteY4" fmla="*/ 25136 h 63637"/>
                <a:gd name="connsiteX5" fmla="*/ 13173 w 58083"/>
                <a:gd name="connsiteY5" fmla="*/ 31646 h 63637"/>
                <a:gd name="connsiteX6" fmla="*/ 16467 w 58083"/>
                <a:gd name="connsiteY6" fmla="*/ 38156 h 63637"/>
                <a:gd name="connsiteX7" fmla="*/ 27994 w 58083"/>
                <a:gd name="connsiteY7" fmla="*/ 47921 h 63637"/>
                <a:gd name="connsiteX8" fmla="*/ 32934 w 58083"/>
                <a:gd name="connsiteY8" fmla="*/ 51176 h 63637"/>
                <a:gd name="connsiteX9" fmla="*/ 37874 w 58083"/>
                <a:gd name="connsiteY9" fmla="*/ 56059 h 63637"/>
                <a:gd name="connsiteX10" fmla="*/ 51047 w 58083"/>
                <a:gd name="connsiteY10" fmla="*/ 60942 h 63637"/>
                <a:gd name="connsiteX11" fmla="*/ 57635 w 58083"/>
                <a:gd name="connsiteY11" fmla="*/ 62569 h 63637"/>
                <a:gd name="connsiteX12" fmla="*/ 54340 w 58083"/>
                <a:gd name="connsiteY12" fmla="*/ 57686 h 63637"/>
                <a:gd name="connsiteX13" fmla="*/ 44461 w 58083"/>
                <a:gd name="connsiteY13" fmla="*/ 51176 h 63637"/>
                <a:gd name="connsiteX14" fmla="*/ 39520 w 58083"/>
                <a:gd name="connsiteY14" fmla="*/ 47921 h 63637"/>
                <a:gd name="connsiteX15" fmla="*/ 32934 w 58083"/>
                <a:gd name="connsiteY15" fmla="*/ 44666 h 63637"/>
                <a:gd name="connsiteX16" fmla="*/ 23054 w 58083"/>
                <a:gd name="connsiteY16" fmla="*/ 34901 h 63637"/>
                <a:gd name="connsiteX17" fmla="*/ 18113 w 58083"/>
                <a:gd name="connsiteY17" fmla="*/ 30019 h 63637"/>
                <a:gd name="connsiteX18" fmla="*/ 14820 w 58083"/>
                <a:gd name="connsiteY18" fmla="*/ 23508 h 63637"/>
                <a:gd name="connsiteX19" fmla="*/ 8234 w 58083"/>
                <a:gd name="connsiteY19" fmla="*/ 12116 h 63637"/>
                <a:gd name="connsiteX20" fmla="*/ 3293 w 58083"/>
                <a:gd name="connsiteY20" fmla="*/ 724 h 6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083" h="63637">
                  <a:moveTo>
                    <a:pt x="3293" y="724"/>
                  </a:moveTo>
                  <a:cubicBezTo>
                    <a:pt x="3293" y="-905"/>
                    <a:pt x="1647" y="724"/>
                    <a:pt x="1647" y="724"/>
                  </a:cubicBezTo>
                  <a:cubicBezTo>
                    <a:pt x="0" y="724"/>
                    <a:pt x="0" y="724"/>
                    <a:pt x="0" y="2351"/>
                  </a:cubicBezTo>
                  <a:cubicBezTo>
                    <a:pt x="1647" y="8861"/>
                    <a:pt x="1647" y="7234"/>
                    <a:pt x="3293" y="13744"/>
                  </a:cubicBezTo>
                  <a:cubicBezTo>
                    <a:pt x="4940" y="16998"/>
                    <a:pt x="4940" y="21881"/>
                    <a:pt x="8234" y="25136"/>
                  </a:cubicBezTo>
                  <a:cubicBezTo>
                    <a:pt x="9880" y="26764"/>
                    <a:pt x="11527" y="28391"/>
                    <a:pt x="13173" y="31646"/>
                  </a:cubicBezTo>
                  <a:cubicBezTo>
                    <a:pt x="14820" y="33274"/>
                    <a:pt x="14820" y="36529"/>
                    <a:pt x="16467" y="38156"/>
                  </a:cubicBezTo>
                  <a:cubicBezTo>
                    <a:pt x="19761" y="41411"/>
                    <a:pt x="24700" y="44666"/>
                    <a:pt x="27994" y="47921"/>
                  </a:cubicBezTo>
                  <a:cubicBezTo>
                    <a:pt x="29640" y="49549"/>
                    <a:pt x="31288" y="51176"/>
                    <a:pt x="32934" y="51176"/>
                  </a:cubicBezTo>
                  <a:cubicBezTo>
                    <a:pt x="34581" y="52804"/>
                    <a:pt x="36227" y="54432"/>
                    <a:pt x="37874" y="56059"/>
                  </a:cubicBezTo>
                  <a:cubicBezTo>
                    <a:pt x="44461" y="59314"/>
                    <a:pt x="44461" y="57686"/>
                    <a:pt x="51047" y="60942"/>
                  </a:cubicBezTo>
                  <a:cubicBezTo>
                    <a:pt x="54340" y="64196"/>
                    <a:pt x="57635" y="64196"/>
                    <a:pt x="57635" y="62569"/>
                  </a:cubicBezTo>
                  <a:cubicBezTo>
                    <a:pt x="59281" y="60942"/>
                    <a:pt x="55988" y="57686"/>
                    <a:pt x="54340" y="57686"/>
                  </a:cubicBezTo>
                  <a:cubicBezTo>
                    <a:pt x="49401" y="54432"/>
                    <a:pt x="49401" y="56059"/>
                    <a:pt x="44461" y="51176"/>
                  </a:cubicBezTo>
                  <a:cubicBezTo>
                    <a:pt x="42815" y="49549"/>
                    <a:pt x="41167" y="47921"/>
                    <a:pt x="39520" y="47921"/>
                  </a:cubicBezTo>
                  <a:cubicBezTo>
                    <a:pt x="37874" y="46294"/>
                    <a:pt x="36227" y="46294"/>
                    <a:pt x="32934" y="44666"/>
                  </a:cubicBezTo>
                  <a:cubicBezTo>
                    <a:pt x="29640" y="41411"/>
                    <a:pt x="26347" y="38156"/>
                    <a:pt x="23054" y="34901"/>
                  </a:cubicBezTo>
                  <a:cubicBezTo>
                    <a:pt x="21407" y="33274"/>
                    <a:pt x="19761" y="31646"/>
                    <a:pt x="18113" y="30019"/>
                  </a:cubicBezTo>
                  <a:cubicBezTo>
                    <a:pt x="16467" y="28391"/>
                    <a:pt x="14820" y="26764"/>
                    <a:pt x="14820" y="23508"/>
                  </a:cubicBezTo>
                  <a:cubicBezTo>
                    <a:pt x="11527" y="20254"/>
                    <a:pt x="9880" y="15371"/>
                    <a:pt x="8234" y="12116"/>
                  </a:cubicBezTo>
                  <a:cubicBezTo>
                    <a:pt x="4940" y="5607"/>
                    <a:pt x="4940" y="7234"/>
                    <a:pt x="3293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" name="任意多边形: 形状 102"/>
            <p:cNvSpPr/>
            <p:nvPr/>
          </p:nvSpPr>
          <p:spPr>
            <a:xfrm flipH="1">
              <a:off x="10674997" y="1954817"/>
              <a:ext cx="22642" cy="39060"/>
            </a:xfrm>
            <a:custGeom>
              <a:avLst/>
              <a:gdLst>
                <a:gd name="connsiteX0" fmla="*/ 3293 w 22642"/>
                <a:gd name="connsiteY0" fmla="*/ 0 h 39060"/>
                <a:gd name="connsiteX1" fmla="*/ 1647 w 22642"/>
                <a:gd name="connsiteY1" fmla="*/ 0 h 39060"/>
                <a:gd name="connsiteX2" fmla="*/ 0 w 22642"/>
                <a:gd name="connsiteY2" fmla="*/ 1627 h 39060"/>
                <a:gd name="connsiteX3" fmla="*/ 0 w 22642"/>
                <a:gd name="connsiteY3" fmla="*/ 8137 h 39060"/>
                <a:gd name="connsiteX4" fmla="*/ 0 w 22642"/>
                <a:gd name="connsiteY4" fmla="*/ 14647 h 39060"/>
                <a:gd name="connsiteX5" fmla="*/ 1647 w 22642"/>
                <a:gd name="connsiteY5" fmla="*/ 17903 h 39060"/>
                <a:gd name="connsiteX6" fmla="*/ 1647 w 22642"/>
                <a:gd name="connsiteY6" fmla="*/ 22786 h 39060"/>
                <a:gd name="connsiteX7" fmla="*/ 6588 w 22642"/>
                <a:gd name="connsiteY7" fmla="*/ 29295 h 39060"/>
                <a:gd name="connsiteX8" fmla="*/ 8234 w 22642"/>
                <a:gd name="connsiteY8" fmla="*/ 32550 h 39060"/>
                <a:gd name="connsiteX9" fmla="*/ 9880 w 22642"/>
                <a:gd name="connsiteY9" fmla="*/ 35805 h 39060"/>
                <a:gd name="connsiteX10" fmla="*/ 16467 w 22642"/>
                <a:gd name="connsiteY10" fmla="*/ 39060 h 39060"/>
                <a:gd name="connsiteX11" fmla="*/ 21408 w 22642"/>
                <a:gd name="connsiteY11" fmla="*/ 35805 h 39060"/>
                <a:gd name="connsiteX12" fmla="*/ 21408 w 22642"/>
                <a:gd name="connsiteY12" fmla="*/ 30923 h 39060"/>
                <a:gd name="connsiteX13" fmla="*/ 18113 w 22642"/>
                <a:gd name="connsiteY13" fmla="*/ 26040 h 39060"/>
                <a:gd name="connsiteX14" fmla="*/ 16467 w 22642"/>
                <a:gd name="connsiteY14" fmla="*/ 22786 h 39060"/>
                <a:gd name="connsiteX15" fmla="*/ 13174 w 22642"/>
                <a:gd name="connsiteY15" fmla="*/ 21157 h 39060"/>
                <a:gd name="connsiteX16" fmla="*/ 11527 w 22642"/>
                <a:gd name="connsiteY16" fmla="*/ 14647 h 39060"/>
                <a:gd name="connsiteX17" fmla="*/ 8234 w 22642"/>
                <a:gd name="connsiteY17" fmla="*/ 13020 h 39060"/>
                <a:gd name="connsiteX18" fmla="*/ 6588 w 22642"/>
                <a:gd name="connsiteY18" fmla="*/ 9766 h 39060"/>
                <a:gd name="connsiteX19" fmla="*/ 4940 w 22642"/>
                <a:gd name="connsiteY19" fmla="*/ 4883 h 39060"/>
                <a:gd name="connsiteX20" fmla="*/ 3293 w 22642"/>
                <a:gd name="connsiteY20" fmla="*/ 0 h 3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642" h="39060">
                  <a:moveTo>
                    <a:pt x="3293" y="0"/>
                  </a:moveTo>
                  <a:cubicBezTo>
                    <a:pt x="3293" y="0"/>
                    <a:pt x="1647" y="0"/>
                    <a:pt x="1647" y="0"/>
                  </a:cubicBezTo>
                  <a:cubicBezTo>
                    <a:pt x="0" y="0"/>
                    <a:pt x="0" y="0"/>
                    <a:pt x="0" y="1627"/>
                  </a:cubicBezTo>
                  <a:cubicBezTo>
                    <a:pt x="0" y="4883"/>
                    <a:pt x="0" y="4883"/>
                    <a:pt x="0" y="8137"/>
                  </a:cubicBezTo>
                  <a:cubicBezTo>
                    <a:pt x="0" y="9766"/>
                    <a:pt x="0" y="13020"/>
                    <a:pt x="0" y="14647"/>
                  </a:cubicBezTo>
                  <a:cubicBezTo>
                    <a:pt x="0" y="16275"/>
                    <a:pt x="1647" y="16275"/>
                    <a:pt x="1647" y="17903"/>
                  </a:cubicBezTo>
                  <a:cubicBezTo>
                    <a:pt x="1647" y="19530"/>
                    <a:pt x="1647" y="21157"/>
                    <a:pt x="1647" y="22786"/>
                  </a:cubicBezTo>
                  <a:cubicBezTo>
                    <a:pt x="3293" y="24413"/>
                    <a:pt x="4940" y="27668"/>
                    <a:pt x="6588" y="29295"/>
                  </a:cubicBezTo>
                  <a:cubicBezTo>
                    <a:pt x="6588" y="30923"/>
                    <a:pt x="8234" y="30923"/>
                    <a:pt x="8234" y="32550"/>
                  </a:cubicBezTo>
                  <a:cubicBezTo>
                    <a:pt x="8234" y="34178"/>
                    <a:pt x="8234" y="34178"/>
                    <a:pt x="9880" y="35805"/>
                  </a:cubicBezTo>
                  <a:cubicBezTo>
                    <a:pt x="13174" y="39060"/>
                    <a:pt x="13174" y="37433"/>
                    <a:pt x="16467" y="39060"/>
                  </a:cubicBezTo>
                  <a:cubicBezTo>
                    <a:pt x="18113" y="37433"/>
                    <a:pt x="19761" y="37433"/>
                    <a:pt x="21408" y="35805"/>
                  </a:cubicBezTo>
                  <a:cubicBezTo>
                    <a:pt x="23054" y="34178"/>
                    <a:pt x="23054" y="32550"/>
                    <a:pt x="21408" y="30923"/>
                  </a:cubicBezTo>
                  <a:cubicBezTo>
                    <a:pt x="19761" y="29295"/>
                    <a:pt x="19761" y="29295"/>
                    <a:pt x="18113" y="26040"/>
                  </a:cubicBezTo>
                  <a:cubicBezTo>
                    <a:pt x="18113" y="26040"/>
                    <a:pt x="18113" y="24413"/>
                    <a:pt x="16467" y="22786"/>
                  </a:cubicBezTo>
                  <a:cubicBezTo>
                    <a:pt x="16467" y="22786"/>
                    <a:pt x="14820" y="22786"/>
                    <a:pt x="13174" y="21157"/>
                  </a:cubicBezTo>
                  <a:cubicBezTo>
                    <a:pt x="11527" y="19530"/>
                    <a:pt x="11527" y="16275"/>
                    <a:pt x="11527" y="14647"/>
                  </a:cubicBezTo>
                  <a:cubicBezTo>
                    <a:pt x="11527" y="13020"/>
                    <a:pt x="9880" y="13020"/>
                    <a:pt x="8234" y="13020"/>
                  </a:cubicBezTo>
                  <a:cubicBezTo>
                    <a:pt x="8234" y="11393"/>
                    <a:pt x="8234" y="11393"/>
                    <a:pt x="6588" y="9766"/>
                  </a:cubicBezTo>
                  <a:cubicBezTo>
                    <a:pt x="6588" y="8137"/>
                    <a:pt x="4940" y="6510"/>
                    <a:pt x="4940" y="4883"/>
                  </a:cubicBezTo>
                  <a:cubicBezTo>
                    <a:pt x="3293" y="1627"/>
                    <a:pt x="3293" y="1627"/>
                    <a:pt x="3293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" name="任意多边形: 形状 103"/>
            <p:cNvSpPr/>
            <p:nvPr/>
          </p:nvSpPr>
          <p:spPr>
            <a:xfrm flipH="1">
              <a:off x="10646591" y="1933659"/>
              <a:ext cx="11527" cy="19530"/>
            </a:xfrm>
            <a:custGeom>
              <a:avLst/>
              <a:gdLst>
                <a:gd name="connsiteX0" fmla="*/ 8783 w 11527"/>
                <a:gd name="connsiteY0" fmla="*/ 18988 h 19530"/>
                <a:gd name="connsiteX1" fmla="*/ 8234 w 11527"/>
                <a:gd name="connsiteY1" fmla="*/ 19530 h 19530"/>
                <a:gd name="connsiteX2" fmla="*/ 9880 w 11527"/>
                <a:gd name="connsiteY2" fmla="*/ 19530 h 19530"/>
                <a:gd name="connsiteX3" fmla="*/ 3293 w 11527"/>
                <a:gd name="connsiteY3" fmla="*/ 0 h 19530"/>
                <a:gd name="connsiteX4" fmla="*/ 1646 w 11527"/>
                <a:gd name="connsiteY4" fmla="*/ 0 h 19530"/>
                <a:gd name="connsiteX5" fmla="*/ 0 w 11527"/>
                <a:gd name="connsiteY5" fmla="*/ 1627 h 19530"/>
                <a:gd name="connsiteX6" fmla="*/ 1646 w 11527"/>
                <a:gd name="connsiteY6" fmla="*/ 4883 h 19530"/>
                <a:gd name="connsiteX7" fmla="*/ 1646 w 11527"/>
                <a:gd name="connsiteY7" fmla="*/ 8137 h 19530"/>
                <a:gd name="connsiteX8" fmla="*/ 3293 w 11527"/>
                <a:gd name="connsiteY8" fmla="*/ 9766 h 19530"/>
                <a:gd name="connsiteX9" fmla="*/ 3293 w 11527"/>
                <a:gd name="connsiteY9" fmla="*/ 11393 h 19530"/>
                <a:gd name="connsiteX10" fmla="*/ 4941 w 11527"/>
                <a:gd name="connsiteY10" fmla="*/ 14647 h 19530"/>
                <a:gd name="connsiteX11" fmla="*/ 6587 w 11527"/>
                <a:gd name="connsiteY11" fmla="*/ 16275 h 19530"/>
                <a:gd name="connsiteX12" fmla="*/ 6587 w 11527"/>
                <a:gd name="connsiteY12" fmla="*/ 17903 h 19530"/>
                <a:gd name="connsiteX13" fmla="*/ 8783 w 11527"/>
                <a:gd name="connsiteY13" fmla="*/ 18988 h 19530"/>
                <a:gd name="connsiteX14" fmla="*/ 11527 w 11527"/>
                <a:gd name="connsiteY14" fmla="*/ 16275 h 19530"/>
                <a:gd name="connsiteX15" fmla="*/ 11527 w 11527"/>
                <a:gd name="connsiteY15" fmla="*/ 13020 h 19530"/>
                <a:gd name="connsiteX16" fmla="*/ 11527 w 11527"/>
                <a:gd name="connsiteY16" fmla="*/ 11393 h 19530"/>
                <a:gd name="connsiteX17" fmla="*/ 9880 w 11527"/>
                <a:gd name="connsiteY17" fmla="*/ 11393 h 19530"/>
                <a:gd name="connsiteX18" fmla="*/ 9880 w 11527"/>
                <a:gd name="connsiteY18" fmla="*/ 8137 h 19530"/>
                <a:gd name="connsiteX19" fmla="*/ 8234 w 11527"/>
                <a:gd name="connsiteY19" fmla="*/ 6510 h 19530"/>
                <a:gd name="connsiteX20" fmla="*/ 8234 w 11527"/>
                <a:gd name="connsiteY20" fmla="*/ 4883 h 19530"/>
                <a:gd name="connsiteX21" fmla="*/ 6587 w 11527"/>
                <a:gd name="connsiteY21" fmla="*/ 1627 h 19530"/>
                <a:gd name="connsiteX22" fmla="*/ 3293 w 11527"/>
                <a:gd name="connsiteY22" fmla="*/ 0 h 1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527" h="19530">
                  <a:moveTo>
                    <a:pt x="8783" y="18988"/>
                  </a:moveTo>
                  <a:lnTo>
                    <a:pt x="8234" y="19530"/>
                  </a:lnTo>
                  <a:cubicBezTo>
                    <a:pt x="6587" y="19530"/>
                    <a:pt x="4941" y="19530"/>
                    <a:pt x="9880" y="19530"/>
                  </a:cubicBezTo>
                  <a:close/>
                  <a:moveTo>
                    <a:pt x="3293" y="0"/>
                  </a:moveTo>
                  <a:cubicBezTo>
                    <a:pt x="3293" y="0"/>
                    <a:pt x="1646" y="0"/>
                    <a:pt x="1646" y="0"/>
                  </a:cubicBezTo>
                  <a:cubicBezTo>
                    <a:pt x="0" y="0"/>
                    <a:pt x="0" y="0"/>
                    <a:pt x="0" y="1627"/>
                  </a:cubicBezTo>
                  <a:cubicBezTo>
                    <a:pt x="0" y="3256"/>
                    <a:pt x="0" y="3256"/>
                    <a:pt x="1646" y="4883"/>
                  </a:cubicBezTo>
                  <a:cubicBezTo>
                    <a:pt x="1646" y="6510"/>
                    <a:pt x="1646" y="6510"/>
                    <a:pt x="1646" y="8137"/>
                  </a:cubicBezTo>
                  <a:cubicBezTo>
                    <a:pt x="1646" y="8137"/>
                    <a:pt x="1646" y="9766"/>
                    <a:pt x="3293" y="9766"/>
                  </a:cubicBezTo>
                  <a:cubicBezTo>
                    <a:pt x="3293" y="9766"/>
                    <a:pt x="3293" y="11393"/>
                    <a:pt x="3293" y="11393"/>
                  </a:cubicBezTo>
                  <a:cubicBezTo>
                    <a:pt x="3293" y="13020"/>
                    <a:pt x="4941" y="13020"/>
                    <a:pt x="4941" y="14647"/>
                  </a:cubicBezTo>
                  <a:cubicBezTo>
                    <a:pt x="4941" y="14647"/>
                    <a:pt x="4941" y="16275"/>
                    <a:pt x="6587" y="16275"/>
                  </a:cubicBezTo>
                  <a:cubicBezTo>
                    <a:pt x="6587" y="16275"/>
                    <a:pt x="6587" y="17903"/>
                    <a:pt x="6587" y="17903"/>
                  </a:cubicBezTo>
                  <a:lnTo>
                    <a:pt x="8783" y="18988"/>
                  </a:lnTo>
                  <a:lnTo>
                    <a:pt x="11527" y="16275"/>
                  </a:lnTo>
                  <a:cubicBezTo>
                    <a:pt x="11527" y="14647"/>
                    <a:pt x="11527" y="14647"/>
                    <a:pt x="11527" y="13020"/>
                  </a:cubicBezTo>
                  <a:cubicBezTo>
                    <a:pt x="11527" y="13020"/>
                    <a:pt x="11527" y="11393"/>
                    <a:pt x="11527" y="11393"/>
                  </a:cubicBezTo>
                  <a:cubicBezTo>
                    <a:pt x="11527" y="11393"/>
                    <a:pt x="9880" y="11393"/>
                    <a:pt x="9880" y="11393"/>
                  </a:cubicBezTo>
                  <a:cubicBezTo>
                    <a:pt x="9880" y="9766"/>
                    <a:pt x="9880" y="8137"/>
                    <a:pt x="9880" y="8137"/>
                  </a:cubicBezTo>
                  <a:cubicBezTo>
                    <a:pt x="9880" y="8137"/>
                    <a:pt x="8234" y="8137"/>
                    <a:pt x="8234" y="6510"/>
                  </a:cubicBezTo>
                  <a:cubicBezTo>
                    <a:pt x="8234" y="6510"/>
                    <a:pt x="8234" y="4883"/>
                    <a:pt x="8234" y="4883"/>
                  </a:cubicBezTo>
                  <a:cubicBezTo>
                    <a:pt x="8234" y="3256"/>
                    <a:pt x="6587" y="3256"/>
                    <a:pt x="6587" y="1627"/>
                  </a:cubicBezTo>
                  <a:cubicBezTo>
                    <a:pt x="4941" y="0"/>
                    <a:pt x="4941" y="0"/>
                    <a:pt x="3293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" name="任意多边形: 形状 104"/>
            <p:cNvSpPr/>
            <p:nvPr/>
          </p:nvSpPr>
          <p:spPr>
            <a:xfrm flipH="1">
              <a:off x="10855468" y="1537109"/>
              <a:ext cx="87528" cy="158377"/>
            </a:xfrm>
            <a:custGeom>
              <a:avLst/>
              <a:gdLst>
                <a:gd name="connsiteX0" fmla="*/ 26347 w 87528"/>
                <a:gd name="connsiteY0" fmla="*/ 1070 h 158377"/>
                <a:gd name="connsiteX1" fmla="*/ 23054 w 87528"/>
                <a:gd name="connsiteY1" fmla="*/ 2697 h 158377"/>
                <a:gd name="connsiteX2" fmla="*/ 14820 w 87528"/>
                <a:gd name="connsiteY2" fmla="*/ 14090 h 158377"/>
                <a:gd name="connsiteX3" fmla="*/ 8234 w 87528"/>
                <a:gd name="connsiteY3" fmla="*/ 28737 h 158377"/>
                <a:gd name="connsiteX4" fmla="*/ 0 w 87528"/>
                <a:gd name="connsiteY4" fmla="*/ 58031 h 158377"/>
                <a:gd name="connsiteX5" fmla="*/ 1647 w 87528"/>
                <a:gd name="connsiteY5" fmla="*/ 75934 h 158377"/>
                <a:gd name="connsiteX6" fmla="*/ 4940 w 87528"/>
                <a:gd name="connsiteY6" fmla="*/ 93837 h 158377"/>
                <a:gd name="connsiteX7" fmla="*/ 24700 w 87528"/>
                <a:gd name="connsiteY7" fmla="*/ 124759 h 158377"/>
                <a:gd name="connsiteX8" fmla="*/ 36227 w 87528"/>
                <a:gd name="connsiteY8" fmla="*/ 136152 h 158377"/>
                <a:gd name="connsiteX9" fmla="*/ 47754 w 87528"/>
                <a:gd name="connsiteY9" fmla="*/ 145916 h 158377"/>
                <a:gd name="connsiteX10" fmla="*/ 62575 w 87528"/>
                <a:gd name="connsiteY10" fmla="*/ 152426 h 158377"/>
                <a:gd name="connsiteX11" fmla="*/ 75748 w 87528"/>
                <a:gd name="connsiteY11" fmla="*/ 155682 h 158377"/>
                <a:gd name="connsiteX12" fmla="*/ 87275 w 87528"/>
                <a:gd name="connsiteY12" fmla="*/ 157309 h 158377"/>
                <a:gd name="connsiteX13" fmla="*/ 74101 w 87528"/>
                <a:gd name="connsiteY13" fmla="*/ 150799 h 158377"/>
                <a:gd name="connsiteX14" fmla="*/ 47754 w 87528"/>
                <a:gd name="connsiteY14" fmla="*/ 139406 h 158377"/>
                <a:gd name="connsiteX15" fmla="*/ 37874 w 87528"/>
                <a:gd name="connsiteY15" fmla="*/ 131269 h 158377"/>
                <a:gd name="connsiteX16" fmla="*/ 26347 w 87528"/>
                <a:gd name="connsiteY16" fmla="*/ 121504 h 158377"/>
                <a:gd name="connsiteX17" fmla="*/ 11527 w 87528"/>
                <a:gd name="connsiteY17" fmla="*/ 92209 h 158377"/>
                <a:gd name="connsiteX18" fmla="*/ 6586 w 87528"/>
                <a:gd name="connsiteY18" fmla="*/ 75934 h 158377"/>
                <a:gd name="connsiteX19" fmla="*/ 6586 w 87528"/>
                <a:gd name="connsiteY19" fmla="*/ 59659 h 158377"/>
                <a:gd name="connsiteX20" fmla="*/ 13174 w 87528"/>
                <a:gd name="connsiteY20" fmla="*/ 30364 h 158377"/>
                <a:gd name="connsiteX21" fmla="*/ 19761 w 87528"/>
                <a:gd name="connsiteY21" fmla="*/ 15717 h 158377"/>
                <a:gd name="connsiteX22" fmla="*/ 26347 w 87528"/>
                <a:gd name="connsiteY22" fmla="*/ 4324 h 158377"/>
                <a:gd name="connsiteX23" fmla="*/ 26347 w 87528"/>
                <a:gd name="connsiteY23" fmla="*/ 1070 h 158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7528" h="158377">
                  <a:moveTo>
                    <a:pt x="26347" y="1070"/>
                  </a:moveTo>
                  <a:cubicBezTo>
                    <a:pt x="26347" y="-559"/>
                    <a:pt x="24700" y="-559"/>
                    <a:pt x="23054" y="2697"/>
                  </a:cubicBezTo>
                  <a:cubicBezTo>
                    <a:pt x="18113" y="7580"/>
                    <a:pt x="16467" y="10834"/>
                    <a:pt x="14820" y="14090"/>
                  </a:cubicBezTo>
                  <a:cubicBezTo>
                    <a:pt x="13174" y="17344"/>
                    <a:pt x="11527" y="20600"/>
                    <a:pt x="8234" y="28737"/>
                  </a:cubicBezTo>
                  <a:cubicBezTo>
                    <a:pt x="4940" y="36874"/>
                    <a:pt x="1647" y="46639"/>
                    <a:pt x="0" y="58031"/>
                  </a:cubicBezTo>
                  <a:cubicBezTo>
                    <a:pt x="0" y="64541"/>
                    <a:pt x="0" y="69424"/>
                    <a:pt x="1647" y="75934"/>
                  </a:cubicBezTo>
                  <a:cubicBezTo>
                    <a:pt x="1647" y="82444"/>
                    <a:pt x="1647" y="87327"/>
                    <a:pt x="4940" y="93837"/>
                  </a:cubicBezTo>
                  <a:cubicBezTo>
                    <a:pt x="8234" y="105229"/>
                    <a:pt x="16467" y="116622"/>
                    <a:pt x="24700" y="124759"/>
                  </a:cubicBezTo>
                  <a:cubicBezTo>
                    <a:pt x="27994" y="129642"/>
                    <a:pt x="32934" y="132896"/>
                    <a:pt x="36227" y="136152"/>
                  </a:cubicBezTo>
                  <a:cubicBezTo>
                    <a:pt x="39520" y="139406"/>
                    <a:pt x="44461" y="142662"/>
                    <a:pt x="47754" y="145916"/>
                  </a:cubicBezTo>
                  <a:cubicBezTo>
                    <a:pt x="55987" y="150799"/>
                    <a:pt x="59281" y="150799"/>
                    <a:pt x="62575" y="152426"/>
                  </a:cubicBezTo>
                  <a:cubicBezTo>
                    <a:pt x="65867" y="154054"/>
                    <a:pt x="69162" y="154054"/>
                    <a:pt x="75748" y="155682"/>
                  </a:cubicBezTo>
                  <a:cubicBezTo>
                    <a:pt x="79041" y="158936"/>
                    <a:pt x="87275" y="158936"/>
                    <a:pt x="87275" y="157309"/>
                  </a:cubicBezTo>
                  <a:cubicBezTo>
                    <a:pt x="88921" y="155682"/>
                    <a:pt x="82335" y="154054"/>
                    <a:pt x="74101" y="150799"/>
                  </a:cubicBezTo>
                  <a:cubicBezTo>
                    <a:pt x="60928" y="145916"/>
                    <a:pt x="62575" y="147544"/>
                    <a:pt x="47754" y="139406"/>
                  </a:cubicBezTo>
                  <a:cubicBezTo>
                    <a:pt x="44461" y="137779"/>
                    <a:pt x="41167" y="134524"/>
                    <a:pt x="37874" y="131269"/>
                  </a:cubicBezTo>
                  <a:cubicBezTo>
                    <a:pt x="34581" y="128014"/>
                    <a:pt x="29640" y="124759"/>
                    <a:pt x="26347" y="121504"/>
                  </a:cubicBezTo>
                  <a:cubicBezTo>
                    <a:pt x="19761" y="113366"/>
                    <a:pt x="14820" y="103602"/>
                    <a:pt x="11527" y="92209"/>
                  </a:cubicBezTo>
                  <a:cubicBezTo>
                    <a:pt x="9880" y="87327"/>
                    <a:pt x="6586" y="82444"/>
                    <a:pt x="6586" y="75934"/>
                  </a:cubicBezTo>
                  <a:cubicBezTo>
                    <a:pt x="4940" y="71051"/>
                    <a:pt x="6586" y="64541"/>
                    <a:pt x="6586" y="59659"/>
                  </a:cubicBezTo>
                  <a:cubicBezTo>
                    <a:pt x="6586" y="48267"/>
                    <a:pt x="9880" y="38501"/>
                    <a:pt x="13174" y="30364"/>
                  </a:cubicBezTo>
                  <a:cubicBezTo>
                    <a:pt x="16467" y="22227"/>
                    <a:pt x="18113" y="18971"/>
                    <a:pt x="19761" y="15717"/>
                  </a:cubicBezTo>
                  <a:cubicBezTo>
                    <a:pt x="21408" y="12461"/>
                    <a:pt x="23054" y="10834"/>
                    <a:pt x="26347" y="4324"/>
                  </a:cubicBezTo>
                  <a:cubicBezTo>
                    <a:pt x="27994" y="2697"/>
                    <a:pt x="27994" y="1070"/>
                    <a:pt x="26347" y="107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" name="任意多边形: 形状 105"/>
            <p:cNvSpPr/>
            <p:nvPr/>
          </p:nvSpPr>
          <p:spPr>
            <a:xfrm flipH="1">
              <a:off x="10884680" y="1569100"/>
              <a:ext cx="16234" cy="56963"/>
            </a:xfrm>
            <a:custGeom>
              <a:avLst/>
              <a:gdLst>
                <a:gd name="connsiteX0" fmla="*/ 5672 w 16234"/>
                <a:gd name="connsiteY0" fmla="*/ 0 h 56963"/>
                <a:gd name="connsiteX1" fmla="*/ 4025 w 16234"/>
                <a:gd name="connsiteY1" fmla="*/ 1627 h 56963"/>
                <a:gd name="connsiteX2" fmla="*/ 2379 w 16234"/>
                <a:gd name="connsiteY2" fmla="*/ 9765 h 56963"/>
                <a:gd name="connsiteX3" fmla="*/ 732 w 16234"/>
                <a:gd name="connsiteY3" fmla="*/ 17903 h 56963"/>
                <a:gd name="connsiteX4" fmla="*/ 732 w 16234"/>
                <a:gd name="connsiteY4" fmla="*/ 22785 h 56963"/>
                <a:gd name="connsiteX5" fmla="*/ 732 w 16234"/>
                <a:gd name="connsiteY5" fmla="*/ 27668 h 56963"/>
                <a:gd name="connsiteX6" fmla="*/ 4025 w 16234"/>
                <a:gd name="connsiteY6" fmla="*/ 37433 h 56963"/>
                <a:gd name="connsiteX7" fmla="*/ 5672 w 16234"/>
                <a:gd name="connsiteY7" fmla="*/ 42315 h 56963"/>
                <a:gd name="connsiteX8" fmla="*/ 5672 w 16234"/>
                <a:gd name="connsiteY8" fmla="*/ 47198 h 56963"/>
                <a:gd name="connsiteX9" fmla="*/ 10613 w 16234"/>
                <a:gd name="connsiteY9" fmla="*/ 53708 h 56963"/>
                <a:gd name="connsiteX10" fmla="*/ 13905 w 16234"/>
                <a:gd name="connsiteY10" fmla="*/ 56963 h 56963"/>
                <a:gd name="connsiteX11" fmla="*/ 15552 w 16234"/>
                <a:gd name="connsiteY11" fmla="*/ 52081 h 56963"/>
                <a:gd name="connsiteX12" fmla="*/ 13905 w 16234"/>
                <a:gd name="connsiteY12" fmla="*/ 43943 h 56963"/>
                <a:gd name="connsiteX13" fmla="*/ 13905 w 16234"/>
                <a:gd name="connsiteY13" fmla="*/ 40688 h 56963"/>
                <a:gd name="connsiteX14" fmla="*/ 12259 w 16234"/>
                <a:gd name="connsiteY14" fmla="*/ 37433 h 56963"/>
                <a:gd name="connsiteX15" fmla="*/ 10613 w 16234"/>
                <a:gd name="connsiteY15" fmla="*/ 27668 h 56963"/>
                <a:gd name="connsiteX16" fmla="*/ 8965 w 16234"/>
                <a:gd name="connsiteY16" fmla="*/ 22785 h 56963"/>
                <a:gd name="connsiteX17" fmla="*/ 8965 w 16234"/>
                <a:gd name="connsiteY17" fmla="*/ 17903 h 56963"/>
                <a:gd name="connsiteX18" fmla="*/ 8965 w 16234"/>
                <a:gd name="connsiteY18" fmla="*/ 9765 h 56963"/>
                <a:gd name="connsiteX19" fmla="*/ 7318 w 16234"/>
                <a:gd name="connsiteY19" fmla="*/ 1627 h 56963"/>
                <a:gd name="connsiteX20" fmla="*/ 5672 w 16234"/>
                <a:gd name="connsiteY20" fmla="*/ 0 h 5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234" h="56963">
                  <a:moveTo>
                    <a:pt x="5672" y="0"/>
                  </a:moveTo>
                  <a:cubicBezTo>
                    <a:pt x="4025" y="0"/>
                    <a:pt x="4025" y="0"/>
                    <a:pt x="4025" y="1627"/>
                  </a:cubicBezTo>
                  <a:cubicBezTo>
                    <a:pt x="2379" y="6510"/>
                    <a:pt x="4025" y="4883"/>
                    <a:pt x="2379" y="9765"/>
                  </a:cubicBezTo>
                  <a:cubicBezTo>
                    <a:pt x="2379" y="13020"/>
                    <a:pt x="732" y="14647"/>
                    <a:pt x="732" y="17903"/>
                  </a:cubicBezTo>
                  <a:cubicBezTo>
                    <a:pt x="732" y="19530"/>
                    <a:pt x="732" y="21158"/>
                    <a:pt x="732" y="22785"/>
                  </a:cubicBezTo>
                  <a:cubicBezTo>
                    <a:pt x="732" y="24413"/>
                    <a:pt x="-915" y="26040"/>
                    <a:pt x="732" y="27668"/>
                  </a:cubicBezTo>
                  <a:cubicBezTo>
                    <a:pt x="732" y="30923"/>
                    <a:pt x="2379" y="34178"/>
                    <a:pt x="4025" y="37433"/>
                  </a:cubicBezTo>
                  <a:cubicBezTo>
                    <a:pt x="4025" y="39060"/>
                    <a:pt x="5672" y="40688"/>
                    <a:pt x="5672" y="42315"/>
                  </a:cubicBezTo>
                  <a:cubicBezTo>
                    <a:pt x="5672" y="43943"/>
                    <a:pt x="5672" y="45570"/>
                    <a:pt x="5672" y="47198"/>
                  </a:cubicBezTo>
                  <a:cubicBezTo>
                    <a:pt x="7318" y="52081"/>
                    <a:pt x="8965" y="50453"/>
                    <a:pt x="10613" y="53708"/>
                  </a:cubicBezTo>
                  <a:cubicBezTo>
                    <a:pt x="10613" y="56963"/>
                    <a:pt x="12259" y="56963"/>
                    <a:pt x="13905" y="56963"/>
                  </a:cubicBezTo>
                  <a:cubicBezTo>
                    <a:pt x="15552" y="56963"/>
                    <a:pt x="17199" y="53708"/>
                    <a:pt x="15552" y="52081"/>
                  </a:cubicBezTo>
                  <a:cubicBezTo>
                    <a:pt x="13905" y="48825"/>
                    <a:pt x="15552" y="48825"/>
                    <a:pt x="13905" y="43943"/>
                  </a:cubicBezTo>
                  <a:cubicBezTo>
                    <a:pt x="13905" y="42315"/>
                    <a:pt x="13905" y="40688"/>
                    <a:pt x="13905" y="40688"/>
                  </a:cubicBezTo>
                  <a:cubicBezTo>
                    <a:pt x="13905" y="39060"/>
                    <a:pt x="12259" y="39060"/>
                    <a:pt x="12259" y="37433"/>
                  </a:cubicBezTo>
                  <a:cubicBezTo>
                    <a:pt x="12259" y="34178"/>
                    <a:pt x="12259" y="30923"/>
                    <a:pt x="10613" y="27668"/>
                  </a:cubicBezTo>
                  <a:cubicBezTo>
                    <a:pt x="10613" y="26040"/>
                    <a:pt x="8965" y="24413"/>
                    <a:pt x="8965" y="22785"/>
                  </a:cubicBezTo>
                  <a:cubicBezTo>
                    <a:pt x="8965" y="21158"/>
                    <a:pt x="8965" y="19530"/>
                    <a:pt x="8965" y="17903"/>
                  </a:cubicBezTo>
                  <a:cubicBezTo>
                    <a:pt x="8965" y="14647"/>
                    <a:pt x="8965" y="11393"/>
                    <a:pt x="8965" y="9765"/>
                  </a:cubicBezTo>
                  <a:cubicBezTo>
                    <a:pt x="8965" y="4883"/>
                    <a:pt x="8965" y="6510"/>
                    <a:pt x="7318" y="1627"/>
                  </a:cubicBezTo>
                  <a:cubicBezTo>
                    <a:pt x="7318" y="1627"/>
                    <a:pt x="5672" y="0"/>
                    <a:pt x="5672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" name="任意多边形: 形状 106"/>
            <p:cNvSpPr/>
            <p:nvPr/>
          </p:nvSpPr>
          <p:spPr>
            <a:xfrm flipH="1">
              <a:off x="10846253" y="1560963"/>
              <a:ext cx="48578" cy="56963"/>
            </a:xfrm>
            <a:custGeom>
              <a:avLst/>
              <a:gdLst>
                <a:gd name="connsiteX0" fmla="*/ 2881 w 48578"/>
                <a:gd name="connsiteY0" fmla="*/ 0 h 56963"/>
                <a:gd name="connsiteX1" fmla="*/ 1235 w 48578"/>
                <a:gd name="connsiteY1" fmla="*/ 0 h 56963"/>
                <a:gd name="connsiteX2" fmla="*/ 1235 w 48578"/>
                <a:gd name="connsiteY2" fmla="*/ 1627 h 56963"/>
                <a:gd name="connsiteX3" fmla="*/ 7822 w 48578"/>
                <a:gd name="connsiteY3" fmla="*/ 9765 h 56963"/>
                <a:gd name="connsiteX4" fmla="*/ 12763 w 48578"/>
                <a:gd name="connsiteY4" fmla="*/ 19530 h 56963"/>
                <a:gd name="connsiteX5" fmla="*/ 16056 w 48578"/>
                <a:gd name="connsiteY5" fmla="*/ 24413 h 56963"/>
                <a:gd name="connsiteX6" fmla="*/ 19349 w 48578"/>
                <a:gd name="connsiteY6" fmla="*/ 30923 h 56963"/>
                <a:gd name="connsiteX7" fmla="*/ 27583 w 48578"/>
                <a:gd name="connsiteY7" fmla="*/ 40688 h 56963"/>
                <a:gd name="connsiteX8" fmla="*/ 30876 w 48578"/>
                <a:gd name="connsiteY8" fmla="*/ 45570 h 56963"/>
                <a:gd name="connsiteX9" fmla="*/ 32522 w 48578"/>
                <a:gd name="connsiteY9" fmla="*/ 50453 h 56963"/>
                <a:gd name="connsiteX10" fmla="*/ 40756 w 48578"/>
                <a:gd name="connsiteY10" fmla="*/ 56963 h 56963"/>
                <a:gd name="connsiteX11" fmla="*/ 47344 w 48578"/>
                <a:gd name="connsiteY11" fmla="*/ 55335 h 56963"/>
                <a:gd name="connsiteX12" fmla="*/ 47344 w 48578"/>
                <a:gd name="connsiteY12" fmla="*/ 48825 h 56963"/>
                <a:gd name="connsiteX13" fmla="*/ 40756 w 48578"/>
                <a:gd name="connsiteY13" fmla="*/ 40688 h 56963"/>
                <a:gd name="connsiteX14" fmla="*/ 37463 w 48578"/>
                <a:gd name="connsiteY14" fmla="*/ 35805 h 56963"/>
                <a:gd name="connsiteX15" fmla="*/ 32522 w 48578"/>
                <a:gd name="connsiteY15" fmla="*/ 32550 h 56963"/>
                <a:gd name="connsiteX16" fmla="*/ 25936 w 48578"/>
                <a:gd name="connsiteY16" fmla="*/ 22785 h 56963"/>
                <a:gd name="connsiteX17" fmla="*/ 20996 w 48578"/>
                <a:gd name="connsiteY17" fmla="*/ 19530 h 56963"/>
                <a:gd name="connsiteX18" fmla="*/ 17702 w 48578"/>
                <a:gd name="connsiteY18" fmla="*/ 14647 h 56963"/>
                <a:gd name="connsiteX19" fmla="*/ 11115 w 48578"/>
                <a:gd name="connsiteY19" fmla="*/ 6510 h 56963"/>
                <a:gd name="connsiteX20" fmla="*/ 2881 w 48578"/>
                <a:gd name="connsiteY20" fmla="*/ 0 h 5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8578" h="56963">
                  <a:moveTo>
                    <a:pt x="2881" y="0"/>
                  </a:moveTo>
                  <a:cubicBezTo>
                    <a:pt x="2881" y="0"/>
                    <a:pt x="1235" y="0"/>
                    <a:pt x="1235" y="0"/>
                  </a:cubicBezTo>
                  <a:cubicBezTo>
                    <a:pt x="-412" y="0"/>
                    <a:pt x="-412" y="1627"/>
                    <a:pt x="1235" y="1627"/>
                  </a:cubicBezTo>
                  <a:cubicBezTo>
                    <a:pt x="4529" y="6510"/>
                    <a:pt x="4529" y="4883"/>
                    <a:pt x="7822" y="9765"/>
                  </a:cubicBezTo>
                  <a:cubicBezTo>
                    <a:pt x="9469" y="13020"/>
                    <a:pt x="11115" y="16275"/>
                    <a:pt x="12763" y="19530"/>
                  </a:cubicBezTo>
                  <a:cubicBezTo>
                    <a:pt x="14409" y="21158"/>
                    <a:pt x="16056" y="22785"/>
                    <a:pt x="16056" y="24413"/>
                  </a:cubicBezTo>
                  <a:cubicBezTo>
                    <a:pt x="17702" y="26040"/>
                    <a:pt x="17702" y="29295"/>
                    <a:pt x="19349" y="30923"/>
                  </a:cubicBezTo>
                  <a:cubicBezTo>
                    <a:pt x="22642" y="34178"/>
                    <a:pt x="25936" y="37433"/>
                    <a:pt x="27583" y="40688"/>
                  </a:cubicBezTo>
                  <a:cubicBezTo>
                    <a:pt x="29229" y="42315"/>
                    <a:pt x="30876" y="43943"/>
                    <a:pt x="30876" y="45570"/>
                  </a:cubicBezTo>
                  <a:cubicBezTo>
                    <a:pt x="32522" y="47198"/>
                    <a:pt x="32522" y="48825"/>
                    <a:pt x="32522" y="50453"/>
                  </a:cubicBezTo>
                  <a:cubicBezTo>
                    <a:pt x="35817" y="55335"/>
                    <a:pt x="37463" y="53708"/>
                    <a:pt x="40756" y="56963"/>
                  </a:cubicBezTo>
                  <a:cubicBezTo>
                    <a:pt x="44049" y="55335"/>
                    <a:pt x="45697" y="56963"/>
                    <a:pt x="47344" y="55335"/>
                  </a:cubicBezTo>
                  <a:cubicBezTo>
                    <a:pt x="48990" y="53708"/>
                    <a:pt x="48990" y="52081"/>
                    <a:pt x="47344" y="48825"/>
                  </a:cubicBezTo>
                  <a:cubicBezTo>
                    <a:pt x="44049" y="43943"/>
                    <a:pt x="45697" y="45570"/>
                    <a:pt x="40756" y="40688"/>
                  </a:cubicBezTo>
                  <a:cubicBezTo>
                    <a:pt x="39110" y="39060"/>
                    <a:pt x="39110" y="37433"/>
                    <a:pt x="37463" y="35805"/>
                  </a:cubicBezTo>
                  <a:cubicBezTo>
                    <a:pt x="35817" y="34178"/>
                    <a:pt x="34169" y="34178"/>
                    <a:pt x="32522" y="32550"/>
                  </a:cubicBezTo>
                  <a:cubicBezTo>
                    <a:pt x="30876" y="29295"/>
                    <a:pt x="27583" y="26040"/>
                    <a:pt x="25936" y="22785"/>
                  </a:cubicBezTo>
                  <a:cubicBezTo>
                    <a:pt x="24288" y="21158"/>
                    <a:pt x="22642" y="19530"/>
                    <a:pt x="20996" y="19530"/>
                  </a:cubicBezTo>
                  <a:cubicBezTo>
                    <a:pt x="19349" y="17903"/>
                    <a:pt x="19349" y="16275"/>
                    <a:pt x="17702" y="14647"/>
                  </a:cubicBezTo>
                  <a:cubicBezTo>
                    <a:pt x="14409" y="11393"/>
                    <a:pt x="12763" y="8137"/>
                    <a:pt x="11115" y="6510"/>
                  </a:cubicBezTo>
                  <a:cubicBezTo>
                    <a:pt x="6176" y="1627"/>
                    <a:pt x="7822" y="3254"/>
                    <a:pt x="28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8" name="任意多边形: 形状 107"/>
            <p:cNvSpPr/>
            <p:nvPr/>
          </p:nvSpPr>
          <p:spPr>
            <a:xfrm flipH="1">
              <a:off x="10308765" y="1803460"/>
              <a:ext cx="172592" cy="93988"/>
            </a:xfrm>
            <a:custGeom>
              <a:avLst/>
              <a:gdLst>
                <a:gd name="connsiteX0" fmla="*/ 1081 w 172592"/>
                <a:gd name="connsiteY0" fmla="*/ 0 h 93988"/>
                <a:gd name="connsiteX1" fmla="*/ 2728 w 172592"/>
                <a:gd name="connsiteY1" fmla="*/ 3254 h 93988"/>
                <a:gd name="connsiteX2" fmla="*/ 22488 w 172592"/>
                <a:gd name="connsiteY2" fmla="*/ 24413 h 93988"/>
                <a:gd name="connsiteX3" fmla="*/ 43896 w 172592"/>
                <a:gd name="connsiteY3" fmla="*/ 43943 h 93988"/>
                <a:gd name="connsiteX4" fmla="*/ 57069 w 172592"/>
                <a:gd name="connsiteY4" fmla="*/ 53708 h 93988"/>
                <a:gd name="connsiteX5" fmla="*/ 70243 w 172592"/>
                <a:gd name="connsiteY5" fmla="*/ 63473 h 93988"/>
                <a:gd name="connsiteX6" fmla="*/ 101531 w 172592"/>
                <a:gd name="connsiteY6" fmla="*/ 78121 h 93988"/>
                <a:gd name="connsiteX7" fmla="*/ 116351 w 172592"/>
                <a:gd name="connsiteY7" fmla="*/ 83002 h 93988"/>
                <a:gd name="connsiteX8" fmla="*/ 129524 w 172592"/>
                <a:gd name="connsiteY8" fmla="*/ 87885 h 93988"/>
                <a:gd name="connsiteX9" fmla="*/ 157519 w 172592"/>
                <a:gd name="connsiteY9" fmla="*/ 92768 h 93988"/>
                <a:gd name="connsiteX10" fmla="*/ 172339 w 172592"/>
                <a:gd name="connsiteY10" fmla="*/ 92768 h 93988"/>
                <a:gd name="connsiteX11" fmla="*/ 159165 w 172592"/>
                <a:gd name="connsiteY11" fmla="*/ 87885 h 93988"/>
                <a:gd name="connsiteX12" fmla="*/ 132818 w 172592"/>
                <a:gd name="connsiteY12" fmla="*/ 81375 h 93988"/>
                <a:gd name="connsiteX13" fmla="*/ 119645 w 172592"/>
                <a:gd name="connsiteY13" fmla="*/ 76492 h 93988"/>
                <a:gd name="connsiteX14" fmla="*/ 104823 w 172592"/>
                <a:gd name="connsiteY14" fmla="*/ 71611 h 93988"/>
                <a:gd name="connsiteX15" fmla="*/ 75184 w 172592"/>
                <a:gd name="connsiteY15" fmla="*/ 56963 h 93988"/>
                <a:gd name="connsiteX16" fmla="*/ 60363 w 172592"/>
                <a:gd name="connsiteY16" fmla="*/ 48825 h 93988"/>
                <a:gd name="connsiteX17" fmla="*/ 47189 w 172592"/>
                <a:gd name="connsiteY17" fmla="*/ 39060 h 93988"/>
                <a:gd name="connsiteX18" fmla="*/ 24135 w 172592"/>
                <a:gd name="connsiteY18" fmla="*/ 21158 h 93988"/>
                <a:gd name="connsiteX19" fmla="*/ 4376 w 172592"/>
                <a:gd name="connsiteY19" fmla="*/ 1627 h 93988"/>
                <a:gd name="connsiteX20" fmla="*/ 1081 w 172592"/>
                <a:gd name="connsiteY20" fmla="*/ 0 h 9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2592" h="93988">
                  <a:moveTo>
                    <a:pt x="1081" y="0"/>
                  </a:moveTo>
                  <a:cubicBezTo>
                    <a:pt x="-565" y="0"/>
                    <a:pt x="-565" y="1627"/>
                    <a:pt x="2728" y="3254"/>
                  </a:cubicBezTo>
                  <a:cubicBezTo>
                    <a:pt x="10962" y="14647"/>
                    <a:pt x="10962" y="11393"/>
                    <a:pt x="22488" y="24413"/>
                  </a:cubicBezTo>
                  <a:cubicBezTo>
                    <a:pt x="29076" y="30923"/>
                    <a:pt x="35662" y="37433"/>
                    <a:pt x="43896" y="43943"/>
                  </a:cubicBezTo>
                  <a:cubicBezTo>
                    <a:pt x="48836" y="47198"/>
                    <a:pt x="53776" y="50453"/>
                    <a:pt x="57069" y="53708"/>
                  </a:cubicBezTo>
                  <a:cubicBezTo>
                    <a:pt x="62010" y="56963"/>
                    <a:pt x="65303" y="60218"/>
                    <a:pt x="70243" y="63473"/>
                  </a:cubicBezTo>
                  <a:cubicBezTo>
                    <a:pt x="80123" y="69982"/>
                    <a:pt x="91650" y="73238"/>
                    <a:pt x="101531" y="78121"/>
                  </a:cubicBezTo>
                  <a:cubicBezTo>
                    <a:pt x="106470" y="79748"/>
                    <a:pt x="111411" y="81375"/>
                    <a:pt x="116351" y="83002"/>
                  </a:cubicBezTo>
                  <a:cubicBezTo>
                    <a:pt x="121291" y="84631"/>
                    <a:pt x="124584" y="87885"/>
                    <a:pt x="129524" y="87885"/>
                  </a:cubicBezTo>
                  <a:cubicBezTo>
                    <a:pt x="145991" y="92768"/>
                    <a:pt x="144345" y="89512"/>
                    <a:pt x="157519" y="92768"/>
                  </a:cubicBezTo>
                  <a:cubicBezTo>
                    <a:pt x="164105" y="94395"/>
                    <a:pt x="170692" y="94395"/>
                    <a:pt x="172339" y="92768"/>
                  </a:cubicBezTo>
                  <a:cubicBezTo>
                    <a:pt x="173985" y="91141"/>
                    <a:pt x="167399" y="87885"/>
                    <a:pt x="159165" y="87885"/>
                  </a:cubicBezTo>
                  <a:cubicBezTo>
                    <a:pt x="145991" y="84631"/>
                    <a:pt x="147638" y="84631"/>
                    <a:pt x="132818" y="81375"/>
                  </a:cubicBezTo>
                  <a:cubicBezTo>
                    <a:pt x="129524" y="79748"/>
                    <a:pt x="124584" y="78121"/>
                    <a:pt x="119645" y="76492"/>
                  </a:cubicBezTo>
                  <a:cubicBezTo>
                    <a:pt x="114704" y="74865"/>
                    <a:pt x="109764" y="74865"/>
                    <a:pt x="104823" y="71611"/>
                  </a:cubicBezTo>
                  <a:cubicBezTo>
                    <a:pt x="94943" y="68355"/>
                    <a:pt x="85064" y="61845"/>
                    <a:pt x="75184" y="56963"/>
                  </a:cubicBezTo>
                  <a:cubicBezTo>
                    <a:pt x="70243" y="53708"/>
                    <a:pt x="65303" y="52081"/>
                    <a:pt x="60363" y="48825"/>
                  </a:cubicBezTo>
                  <a:cubicBezTo>
                    <a:pt x="55423" y="45571"/>
                    <a:pt x="52130" y="42315"/>
                    <a:pt x="47189" y="39060"/>
                  </a:cubicBezTo>
                  <a:cubicBezTo>
                    <a:pt x="38956" y="32550"/>
                    <a:pt x="30722" y="26040"/>
                    <a:pt x="24135" y="21158"/>
                  </a:cubicBezTo>
                  <a:cubicBezTo>
                    <a:pt x="10962" y="9765"/>
                    <a:pt x="14255" y="11393"/>
                    <a:pt x="4376" y="1627"/>
                  </a:cubicBezTo>
                  <a:cubicBezTo>
                    <a:pt x="2728" y="0"/>
                    <a:pt x="1081" y="0"/>
                    <a:pt x="10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9" name="任意多边形: 形状 108"/>
            <p:cNvSpPr/>
            <p:nvPr/>
          </p:nvSpPr>
          <p:spPr>
            <a:xfrm flipH="1">
              <a:off x="10306944" y="1814129"/>
              <a:ext cx="105405" cy="77939"/>
            </a:xfrm>
            <a:custGeom>
              <a:avLst/>
              <a:gdLst>
                <a:gd name="connsiteX0" fmla="*/ 4529 w 105405"/>
                <a:gd name="connsiteY0" fmla="*/ 724 h 77939"/>
                <a:gd name="connsiteX1" fmla="*/ 1235 w 105405"/>
                <a:gd name="connsiteY1" fmla="*/ 724 h 77939"/>
                <a:gd name="connsiteX2" fmla="*/ 1235 w 105405"/>
                <a:gd name="connsiteY2" fmla="*/ 3978 h 77939"/>
                <a:gd name="connsiteX3" fmla="*/ 12761 w 105405"/>
                <a:gd name="connsiteY3" fmla="*/ 18625 h 77939"/>
                <a:gd name="connsiteX4" fmla="*/ 25935 w 105405"/>
                <a:gd name="connsiteY4" fmla="*/ 33274 h 77939"/>
                <a:gd name="connsiteX5" fmla="*/ 34169 w 105405"/>
                <a:gd name="connsiteY5" fmla="*/ 39784 h 77939"/>
                <a:gd name="connsiteX6" fmla="*/ 42403 w 105405"/>
                <a:gd name="connsiteY6" fmla="*/ 47921 h 77939"/>
                <a:gd name="connsiteX7" fmla="*/ 62162 w 105405"/>
                <a:gd name="connsiteY7" fmla="*/ 60941 h 77939"/>
                <a:gd name="connsiteX8" fmla="*/ 70396 w 105405"/>
                <a:gd name="connsiteY8" fmla="*/ 65824 h 77939"/>
                <a:gd name="connsiteX9" fmla="*/ 78630 w 105405"/>
                <a:gd name="connsiteY9" fmla="*/ 70706 h 77939"/>
                <a:gd name="connsiteX10" fmla="*/ 96743 w 105405"/>
                <a:gd name="connsiteY10" fmla="*/ 77216 h 77939"/>
                <a:gd name="connsiteX11" fmla="*/ 104977 w 105405"/>
                <a:gd name="connsiteY11" fmla="*/ 77216 h 77939"/>
                <a:gd name="connsiteX12" fmla="*/ 98390 w 105405"/>
                <a:gd name="connsiteY12" fmla="*/ 70706 h 77939"/>
                <a:gd name="connsiteX13" fmla="*/ 81923 w 105405"/>
                <a:gd name="connsiteY13" fmla="*/ 62568 h 77939"/>
                <a:gd name="connsiteX14" fmla="*/ 75336 w 105405"/>
                <a:gd name="connsiteY14" fmla="*/ 57686 h 77939"/>
                <a:gd name="connsiteX15" fmla="*/ 65456 w 105405"/>
                <a:gd name="connsiteY15" fmla="*/ 52804 h 77939"/>
                <a:gd name="connsiteX16" fmla="*/ 48989 w 105405"/>
                <a:gd name="connsiteY16" fmla="*/ 39784 h 77939"/>
                <a:gd name="connsiteX17" fmla="*/ 39108 w 105405"/>
                <a:gd name="connsiteY17" fmla="*/ 33274 h 77939"/>
                <a:gd name="connsiteX18" fmla="*/ 30876 w 105405"/>
                <a:gd name="connsiteY18" fmla="*/ 26764 h 77939"/>
                <a:gd name="connsiteX19" fmla="*/ 17702 w 105405"/>
                <a:gd name="connsiteY19" fmla="*/ 13744 h 77939"/>
                <a:gd name="connsiteX20" fmla="*/ 4529 w 105405"/>
                <a:gd name="connsiteY20" fmla="*/ 724 h 77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405" h="77939">
                  <a:moveTo>
                    <a:pt x="4529" y="724"/>
                  </a:moveTo>
                  <a:cubicBezTo>
                    <a:pt x="2881" y="-904"/>
                    <a:pt x="2881" y="724"/>
                    <a:pt x="1235" y="724"/>
                  </a:cubicBezTo>
                  <a:cubicBezTo>
                    <a:pt x="-412" y="724"/>
                    <a:pt x="-412" y="2351"/>
                    <a:pt x="1235" y="3978"/>
                  </a:cubicBezTo>
                  <a:cubicBezTo>
                    <a:pt x="6175" y="12117"/>
                    <a:pt x="6175" y="10488"/>
                    <a:pt x="12761" y="18625"/>
                  </a:cubicBezTo>
                  <a:cubicBezTo>
                    <a:pt x="16056" y="23508"/>
                    <a:pt x="19349" y="28391"/>
                    <a:pt x="25935" y="33274"/>
                  </a:cubicBezTo>
                  <a:cubicBezTo>
                    <a:pt x="29229" y="34901"/>
                    <a:pt x="30876" y="38155"/>
                    <a:pt x="34169" y="39784"/>
                  </a:cubicBezTo>
                  <a:cubicBezTo>
                    <a:pt x="37462" y="41411"/>
                    <a:pt x="39108" y="46294"/>
                    <a:pt x="42403" y="47921"/>
                  </a:cubicBezTo>
                  <a:cubicBezTo>
                    <a:pt x="48989" y="52804"/>
                    <a:pt x="55576" y="56058"/>
                    <a:pt x="62162" y="60941"/>
                  </a:cubicBezTo>
                  <a:cubicBezTo>
                    <a:pt x="65456" y="62568"/>
                    <a:pt x="68749" y="64196"/>
                    <a:pt x="70396" y="65824"/>
                  </a:cubicBezTo>
                  <a:cubicBezTo>
                    <a:pt x="73689" y="67451"/>
                    <a:pt x="75336" y="70706"/>
                    <a:pt x="78630" y="70706"/>
                  </a:cubicBezTo>
                  <a:cubicBezTo>
                    <a:pt x="88509" y="75588"/>
                    <a:pt x="86863" y="73961"/>
                    <a:pt x="96743" y="77216"/>
                  </a:cubicBezTo>
                  <a:cubicBezTo>
                    <a:pt x="100036" y="77216"/>
                    <a:pt x="104977" y="78844"/>
                    <a:pt x="104977" y="77216"/>
                  </a:cubicBezTo>
                  <a:cubicBezTo>
                    <a:pt x="106623" y="75588"/>
                    <a:pt x="103330" y="72334"/>
                    <a:pt x="98390" y="70706"/>
                  </a:cubicBezTo>
                  <a:cubicBezTo>
                    <a:pt x="90157" y="65824"/>
                    <a:pt x="91804" y="67451"/>
                    <a:pt x="81923" y="62568"/>
                  </a:cubicBezTo>
                  <a:cubicBezTo>
                    <a:pt x="80276" y="60941"/>
                    <a:pt x="76983" y="59314"/>
                    <a:pt x="75336" y="57686"/>
                  </a:cubicBezTo>
                  <a:cubicBezTo>
                    <a:pt x="72043" y="56058"/>
                    <a:pt x="68749" y="56058"/>
                    <a:pt x="65456" y="52804"/>
                  </a:cubicBezTo>
                  <a:cubicBezTo>
                    <a:pt x="58869" y="49548"/>
                    <a:pt x="53929" y="44666"/>
                    <a:pt x="48989" y="39784"/>
                  </a:cubicBezTo>
                  <a:cubicBezTo>
                    <a:pt x="45696" y="38155"/>
                    <a:pt x="42403" y="36528"/>
                    <a:pt x="39108" y="33274"/>
                  </a:cubicBezTo>
                  <a:cubicBezTo>
                    <a:pt x="35815" y="31645"/>
                    <a:pt x="34169" y="28391"/>
                    <a:pt x="30876" y="26764"/>
                  </a:cubicBezTo>
                  <a:cubicBezTo>
                    <a:pt x="25935" y="21881"/>
                    <a:pt x="20995" y="16998"/>
                    <a:pt x="17702" y="13744"/>
                  </a:cubicBezTo>
                  <a:cubicBezTo>
                    <a:pt x="9469" y="5607"/>
                    <a:pt x="11115" y="7234"/>
                    <a:pt x="4529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0" name="任意多边形: 形状 109"/>
            <p:cNvSpPr/>
            <p:nvPr/>
          </p:nvSpPr>
          <p:spPr>
            <a:xfrm flipH="1">
              <a:off x="10318216" y="1781579"/>
              <a:ext cx="62845" cy="66547"/>
            </a:xfrm>
            <a:custGeom>
              <a:avLst/>
              <a:gdLst>
                <a:gd name="connsiteX0" fmla="*/ 2881 w 62845"/>
                <a:gd name="connsiteY0" fmla="*/ 724 h 66547"/>
                <a:gd name="connsiteX1" fmla="*/ 1235 w 62845"/>
                <a:gd name="connsiteY1" fmla="*/ 724 h 66547"/>
                <a:gd name="connsiteX2" fmla="*/ 1235 w 62845"/>
                <a:gd name="connsiteY2" fmla="*/ 2351 h 66547"/>
                <a:gd name="connsiteX3" fmla="*/ 7822 w 62845"/>
                <a:gd name="connsiteY3" fmla="*/ 13744 h 66547"/>
                <a:gd name="connsiteX4" fmla="*/ 14409 w 62845"/>
                <a:gd name="connsiteY4" fmla="*/ 25135 h 66547"/>
                <a:gd name="connsiteX5" fmla="*/ 19349 w 62845"/>
                <a:gd name="connsiteY5" fmla="*/ 31645 h 66547"/>
                <a:gd name="connsiteX6" fmla="*/ 24288 w 62845"/>
                <a:gd name="connsiteY6" fmla="*/ 38155 h 66547"/>
                <a:gd name="connsiteX7" fmla="*/ 35817 w 62845"/>
                <a:gd name="connsiteY7" fmla="*/ 49548 h 66547"/>
                <a:gd name="connsiteX8" fmla="*/ 40756 w 62845"/>
                <a:gd name="connsiteY8" fmla="*/ 54431 h 66547"/>
                <a:gd name="connsiteX9" fmla="*/ 45696 w 62845"/>
                <a:gd name="connsiteY9" fmla="*/ 59314 h 66547"/>
                <a:gd name="connsiteX10" fmla="*/ 57223 w 62845"/>
                <a:gd name="connsiteY10" fmla="*/ 65824 h 66547"/>
                <a:gd name="connsiteX11" fmla="*/ 62163 w 62845"/>
                <a:gd name="connsiteY11" fmla="*/ 65824 h 66547"/>
                <a:gd name="connsiteX12" fmla="*/ 60517 w 62845"/>
                <a:gd name="connsiteY12" fmla="*/ 59314 h 66547"/>
                <a:gd name="connsiteX13" fmla="*/ 50637 w 62845"/>
                <a:gd name="connsiteY13" fmla="*/ 51175 h 66547"/>
                <a:gd name="connsiteX14" fmla="*/ 47342 w 62845"/>
                <a:gd name="connsiteY14" fmla="*/ 46294 h 66547"/>
                <a:gd name="connsiteX15" fmla="*/ 40756 w 62845"/>
                <a:gd name="connsiteY15" fmla="*/ 43038 h 66547"/>
                <a:gd name="connsiteX16" fmla="*/ 30876 w 62845"/>
                <a:gd name="connsiteY16" fmla="*/ 31645 h 66547"/>
                <a:gd name="connsiteX17" fmla="*/ 24288 w 62845"/>
                <a:gd name="connsiteY17" fmla="*/ 26764 h 66547"/>
                <a:gd name="connsiteX18" fmla="*/ 19349 w 62845"/>
                <a:gd name="connsiteY18" fmla="*/ 20254 h 66547"/>
                <a:gd name="connsiteX19" fmla="*/ 11115 w 62845"/>
                <a:gd name="connsiteY19" fmla="*/ 10488 h 66547"/>
                <a:gd name="connsiteX20" fmla="*/ 2881 w 62845"/>
                <a:gd name="connsiteY20" fmla="*/ 724 h 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2845" h="66547">
                  <a:moveTo>
                    <a:pt x="2881" y="724"/>
                  </a:moveTo>
                  <a:cubicBezTo>
                    <a:pt x="2881" y="-904"/>
                    <a:pt x="1235" y="724"/>
                    <a:pt x="1235" y="724"/>
                  </a:cubicBezTo>
                  <a:cubicBezTo>
                    <a:pt x="-412" y="724"/>
                    <a:pt x="-412" y="2351"/>
                    <a:pt x="1235" y="2351"/>
                  </a:cubicBezTo>
                  <a:cubicBezTo>
                    <a:pt x="4529" y="8861"/>
                    <a:pt x="4529" y="7234"/>
                    <a:pt x="7822" y="13744"/>
                  </a:cubicBezTo>
                  <a:cubicBezTo>
                    <a:pt x="9469" y="16998"/>
                    <a:pt x="11115" y="21881"/>
                    <a:pt x="14409" y="25135"/>
                  </a:cubicBezTo>
                  <a:cubicBezTo>
                    <a:pt x="16056" y="26764"/>
                    <a:pt x="17702" y="28391"/>
                    <a:pt x="19349" y="31645"/>
                  </a:cubicBezTo>
                  <a:cubicBezTo>
                    <a:pt x="20995" y="33274"/>
                    <a:pt x="20995" y="36528"/>
                    <a:pt x="24288" y="38155"/>
                  </a:cubicBezTo>
                  <a:cubicBezTo>
                    <a:pt x="27583" y="41411"/>
                    <a:pt x="32522" y="44665"/>
                    <a:pt x="35817" y="49548"/>
                  </a:cubicBezTo>
                  <a:cubicBezTo>
                    <a:pt x="37463" y="51175"/>
                    <a:pt x="39109" y="52804"/>
                    <a:pt x="40756" y="54431"/>
                  </a:cubicBezTo>
                  <a:cubicBezTo>
                    <a:pt x="42403" y="56058"/>
                    <a:pt x="44049" y="57685"/>
                    <a:pt x="45696" y="59314"/>
                  </a:cubicBezTo>
                  <a:cubicBezTo>
                    <a:pt x="52283" y="64195"/>
                    <a:pt x="52283" y="62568"/>
                    <a:pt x="57223" y="65824"/>
                  </a:cubicBezTo>
                  <a:cubicBezTo>
                    <a:pt x="57223" y="65824"/>
                    <a:pt x="60517" y="67451"/>
                    <a:pt x="62163" y="65824"/>
                  </a:cubicBezTo>
                  <a:cubicBezTo>
                    <a:pt x="63810" y="64195"/>
                    <a:pt x="62163" y="60941"/>
                    <a:pt x="60517" y="59314"/>
                  </a:cubicBezTo>
                  <a:cubicBezTo>
                    <a:pt x="55576" y="54431"/>
                    <a:pt x="57223" y="56058"/>
                    <a:pt x="50637" y="51175"/>
                  </a:cubicBezTo>
                  <a:cubicBezTo>
                    <a:pt x="48990" y="49548"/>
                    <a:pt x="48990" y="47921"/>
                    <a:pt x="47342" y="46294"/>
                  </a:cubicBezTo>
                  <a:cubicBezTo>
                    <a:pt x="45696" y="44665"/>
                    <a:pt x="42403" y="44665"/>
                    <a:pt x="40756" y="43038"/>
                  </a:cubicBezTo>
                  <a:cubicBezTo>
                    <a:pt x="37463" y="39784"/>
                    <a:pt x="34169" y="34901"/>
                    <a:pt x="30876" y="31645"/>
                  </a:cubicBezTo>
                  <a:cubicBezTo>
                    <a:pt x="29229" y="30018"/>
                    <a:pt x="25936" y="28391"/>
                    <a:pt x="24288" y="26764"/>
                  </a:cubicBezTo>
                  <a:cubicBezTo>
                    <a:pt x="22642" y="25135"/>
                    <a:pt x="20995" y="23508"/>
                    <a:pt x="19349" y="20254"/>
                  </a:cubicBezTo>
                  <a:cubicBezTo>
                    <a:pt x="16056" y="16998"/>
                    <a:pt x="12761" y="12117"/>
                    <a:pt x="11115" y="10488"/>
                  </a:cubicBezTo>
                  <a:cubicBezTo>
                    <a:pt x="6175" y="3978"/>
                    <a:pt x="6175" y="5607"/>
                    <a:pt x="2881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1" name="任意多边形: 形状 110"/>
            <p:cNvSpPr/>
            <p:nvPr/>
          </p:nvSpPr>
          <p:spPr>
            <a:xfrm flipH="1">
              <a:off x="10316016" y="1749752"/>
              <a:ext cx="53518" cy="65533"/>
            </a:xfrm>
            <a:custGeom>
              <a:avLst/>
              <a:gdLst>
                <a:gd name="connsiteX0" fmla="*/ 2881 w 53518"/>
                <a:gd name="connsiteY0" fmla="*/ 0 h 65533"/>
                <a:gd name="connsiteX1" fmla="*/ 1234 w 53518"/>
                <a:gd name="connsiteY1" fmla="*/ 0 h 65533"/>
                <a:gd name="connsiteX2" fmla="*/ 1234 w 53518"/>
                <a:gd name="connsiteY2" fmla="*/ 1627 h 65533"/>
                <a:gd name="connsiteX3" fmla="*/ 7822 w 53518"/>
                <a:gd name="connsiteY3" fmla="*/ 11393 h 65533"/>
                <a:gd name="connsiteX4" fmla="*/ 14408 w 53518"/>
                <a:gd name="connsiteY4" fmla="*/ 21157 h 65533"/>
                <a:gd name="connsiteX5" fmla="*/ 19349 w 53518"/>
                <a:gd name="connsiteY5" fmla="*/ 26040 h 65533"/>
                <a:gd name="connsiteX6" fmla="*/ 22642 w 53518"/>
                <a:gd name="connsiteY6" fmla="*/ 32550 h 65533"/>
                <a:gd name="connsiteX7" fmla="*/ 32522 w 53518"/>
                <a:gd name="connsiteY7" fmla="*/ 42315 h 65533"/>
                <a:gd name="connsiteX8" fmla="*/ 37462 w 53518"/>
                <a:gd name="connsiteY8" fmla="*/ 47198 h 65533"/>
                <a:gd name="connsiteX9" fmla="*/ 40756 w 53518"/>
                <a:gd name="connsiteY9" fmla="*/ 52080 h 65533"/>
                <a:gd name="connsiteX10" fmla="*/ 50636 w 53518"/>
                <a:gd name="connsiteY10" fmla="*/ 60218 h 65533"/>
                <a:gd name="connsiteX11" fmla="*/ 52283 w 53518"/>
                <a:gd name="connsiteY11" fmla="*/ 65100 h 65533"/>
                <a:gd name="connsiteX12" fmla="*/ 52283 w 53518"/>
                <a:gd name="connsiteY12" fmla="*/ 58590 h 65533"/>
                <a:gd name="connsiteX13" fmla="*/ 45696 w 53518"/>
                <a:gd name="connsiteY13" fmla="*/ 48825 h 65533"/>
                <a:gd name="connsiteX14" fmla="*/ 42402 w 53518"/>
                <a:gd name="connsiteY14" fmla="*/ 43943 h 65533"/>
                <a:gd name="connsiteX15" fmla="*/ 37462 w 53518"/>
                <a:gd name="connsiteY15" fmla="*/ 39060 h 65533"/>
                <a:gd name="connsiteX16" fmla="*/ 29229 w 53518"/>
                <a:gd name="connsiteY16" fmla="*/ 27667 h 65533"/>
                <a:gd name="connsiteX17" fmla="*/ 24289 w 53518"/>
                <a:gd name="connsiteY17" fmla="*/ 22785 h 65533"/>
                <a:gd name="connsiteX18" fmla="*/ 19349 w 53518"/>
                <a:gd name="connsiteY18" fmla="*/ 17903 h 65533"/>
                <a:gd name="connsiteX19" fmla="*/ 11115 w 53518"/>
                <a:gd name="connsiteY19" fmla="*/ 8137 h 65533"/>
                <a:gd name="connsiteX20" fmla="*/ 2881 w 53518"/>
                <a:gd name="connsiteY20" fmla="*/ 0 h 65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3518" h="65533">
                  <a:moveTo>
                    <a:pt x="2881" y="0"/>
                  </a:moveTo>
                  <a:cubicBezTo>
                    <a:pt x="2881" y="0"/>
                    <a:pt x="1234" y="0"/>
                    <a:pt x="1234" y="0"/>
                  </a:cubicBezTo>
                  <a:cubicBezTo>
                    <a:pt x="-412" y="0"/>
                    <a:pt x="-412" y="1627"/>
                    <a:pt x="1234" y="1627"/>
                  </a:cubicBezTo>
                  <a:cubicBezTo>
                    <a:pt x="4529" y="6510"/>
                    <a:pt x="4529" y="4883"/>
                    <a:pt x="7822" y="11393"/>
                  </a:cubicBezTo>
                  <a:cubicBezTo>
                    <a:pt x="9468" y="14647"/>
                    <a:pt x="11115" y="17903"/>
                    <a:pt x="14408" y="21157"/>
                  </a:cubicBezTo>
                  <a:cubicBezTo>
                    <a:pt x="16056" y="22785"/>
                    <a:pt x="17702" y="24413"/>
                    <a:pt x="19349" y="26040"/>
                  </a:cubicBezTo>
                  <a:cubicBezTo>
                    <a:pt x="20995" y="27667"/>
                    <a:pt x="20995" y="30923"/>
                    <a:pt x="22642" y="32550"/>
                  </a:cubicBezTo>
                  <a:cubicBezTo>
                    <a:pt x="25935" y="35805"/>
                    <a:pt x="29229" y="39060"/>
                    <a:pt x="32522" y="42315"/>
                  </a:cubicBezTo>
                  <a:cubicBezTo>
                    <a:pt x="34169" y="43943"/>
                    <a:pt x="35815" y="45570"/>
                    <a:pt x="37462" y="47198"/>
                  </a:cubicBezTo>
                  <a:cubicBezTo>
                    <a:pt x="39110" y="48825"/>
                    <a:pt x="39110" y="50453"/>
                    <a:pt x="40756" y="52080"/>
                  </a:cubicBezTo>
                  <a:cubicBezTo>
                    <a:pt x="45696" y="56963"/>
                    <a:pt x="45696" y="55335"/>
                    <a:pt x="50636" y="60218"/>
                  </a:cubicBezTo>
                  <a:cubicBezTo>
                    <a:pt x="48989" y="63473"/>
                    <a:pt x="50636" y="66728"/>
                    <a:pt x="52283" y="65100"/>
                  </a:cubicBezTo>
                  <a:cubicBezTo>
                    <a:pt x="53930" y="63473"/>
                    <a:pt x="53930" y="60218"/>
                    <a:pt x="52283" y="58590"/>
                  </a:cubicBezTo>
                  <a:cubicBezTo>
                    <a:pt x="48989" y="53708"/>
                    <a:pt x="48989" y="55335"/>
                    <a:pt x="45696" y="48825"/>
                  </a:cubicBezTo>
                  <a:cubicBezTo>
                    <a:pt x="44049" y="47198"/>
                    <a:pt x="44049" y="45570"/>
                    <a:pt x="42402" y="43943"/>
                  </a:cubicBezTo>
                  <a:cubicBezTo>
                    <a:pt x="40756" y="42315"/>
                    <a:pt x="39110" y="40688"/>
                    <a:pt x="37462" y="39060"/>
                  </a:cubicBezTo>
                  <a:cubicBezTo>
                    <a:pt x="34169" y="35805"/>
                    <a:pt x="32522" y="30923"/>
                    <a:pt x="29229" y="27667"/>
                  </a:cubicBezTo>
                  <a:cubicBezTo>
                    <a:pt x="27582" y="26040"/>
                    <a:pt x="25935" y="24413"/>
                    <a:pt x="24289" y="22785"/>
                  </a:cubicBezTo>
                  <a:cubicBezTo>
                    <a:pt x="22642" y="21157"/>
                    <a:pt x="20995" y="19530"/>
                    <a:pt x="19349" y="17903"/>
                  </a:cubicBezTo>
                  <a:cubicBezTo>
                    <a:pt x="16056" y="14647"/>
                    <a:pt x="14408" y="11393"/>
                    <a:pt x="11115" y="8137"/>
                  </a:cubicBezTo>
                  <a:cubicBezTo>
                    <a:pt x="6175" y="3256"/>
                    <a:pt x="6175" y="3256"/>
                    <a:pt x="28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2" name="任意多边形: 形状 111"/>
            <p:cNvSpPr/>
            <p:nvPr/>
          </p:nvSpPr>
          <p:spPr>
            <a:xfrm flipH="1">
              <a:off x="10211863" y="1858795"/>
              <a:ext cx="29228" cy="63472"/>
            </a:xfrm>
            <a:custGeom>
              <a:avLst/>
              <a:gdLst>
                <a:gd name="connsiteX0" fmla="*/ 2881 w 29228"/>
                <a:gd name="connsiteY0" fmla="*/ 0 h 63472"/>
                <a:gd name="connsiteX1" fmla="*/ 1235 w 29228"/>
                <a:gd name="connsiteY1" fmla="*/ 0 h 63472"/>
                <a:gd name="connsiteX2" fmla="*/ 1235 w 29228"/>
                <a:gd name="connsiteY2" fmla="*/ 1627 h 63472"/>
                <a:gd name="connsiteX3" fmla="*/ 6175 w 29228"/>
                <a:gd name="connsiteY3" fmla="*/ 9765 h 63472"/>
                <a:gd name="connsiteX4" fmla="*/ 9469 w 29228"/>
                <a:gd name="connsiteY4" fmla="*/ 19530 h 63472"/>
                <a:gd name="connsiteX5" fmla="*/ 12761 w 29228"/>
                <a:gd name="connsiteY5" fmla="*/ 24413 h 63472"/>
                <a:gd name="connsiteX6" fmla="*/ 14408 w 29228"/>
                <a:gd name="connsiteY6" fmla="*/ 30923 h 63472"/>
                <a:gd name="connsiteX7" fmla="*/ 19349 w 29228"/>
                <a:gd name="connsiteY7" fmla="*/ 40688 h 63472"/>
                <a:gd name="connsiteX8" fmla="*/ 20995 w 29228"/>
                <a:gd name="connsiteY8" fmla="*/ 45570 h 63472"/>
                <a:gd name="connsiteX9" fmla="*/ 20995 w 29228"/>
                <a:gd name="connsiteY9" fmla="*/ 50453 h 63472"/>
                <a:gd name="connsiteX10" fmla="*/ 24288 w 29228"/>
                <a:gd name="connsiteY10" fmla="*/ 60218 h 63472"/>
                <a:gd name="connsiteX11" fmla="*/ 25935 w 29228"/>
                <a:gd name="connsiteY11" fmla="*/ 63472 h 63472"/>
                <a:gd name="connsiteX12" fmla="*/ 29228 w 29228"/>
                <a:gd name="connsiteY12" fmla="*/ 58591 h 63472"/>
                <a:gd name="connsiteX13" fmla="*/ 27582 w 29228"/>
                <a:gd name="connsiteY13" fmla="*/ 48825 h 63472"/>
                <a:gd name="connsiteX14" fmla="*/ 27582 w 29228"/>
                <a:gd name="connsiteY14" fmla="*/ 43943 h 63472"/>
                <a:gd name="connsiteX15" fmla="*/ 24288 w 29228"/>
                <a:gd name="connsiteY15" fmla="*/ 39060 h 63472"/>
                <a:gd name="connsiteX16" fmla="*/ 20995 w 29228"/>
                <a:gd name="connsiteY16" fmla="*/ 27667 h 63472"/>
                <a:gd name="connsiteX17" fmla="*/ 17701 w 29228"/>
                <a:gd name="connsiteY17" fmla="*/ 22785 h 63472"/>
                <a:gd name="connsiteX18" fmla="*/ 14408 w 29228"/>
                <a:gd name="connsiteY18" fmla="*/ 17903 h 63472"/>
                <a:gd name="connsiteX19" fmla="*/ 9469 w 29228"/>
                <a:gd name="connsiteY19" fmla="*/ 8137 h 63472"/>
                <a:gd name="connsiteX20" fmla="*/ 2881 w 29228"/>
                <a:gd name="connsiteY20" fmla="*/ 0 h 6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227" h="63472">
                  <a:moveTo>
                    <a:pt x="2881" y="0"/>
                  </a:moveTo>
                  <a:cubicBezTo>
                    <a:pt x="2881" y="0"/>
                    <a:pt x="1235" y="0"/>
                    <a:pt x="1235" y="0"/>
                  </a:cubicBezTo>
                  <a:cubicBezTo>
                    <a:pt x="-412" y="0"/>
                    <a:pt x="-412" y="1627"/>
                    <a:pt x="1235" y="1627"/>
                  </a:cubicBezTo>
                  <a:cubicBezTo>
                    <a:pt x="2881" y="6510"/>
                    <a:pt x="2881" y="4883"/>
                    <a:pt x="6175" y="9765"/>
                  </a:cubicBezTo>
                  <a:cubicBezTo>
                    <a:pt x="7822" y="13020"/>
                    <a:pt x="7822" y="16275"/>
                    <a:pt x="9469" y="19530"/>
                  </a:cubicBezTo>
                  <a:cubicBezTo>
                    <a:pt x="9469" y="21158"/>
                    <a:pt x="11115" y="22785"/>
                    <a:pt x="12761" y="24413"/>
                  </a:cubicBezTo>
                  <a:cubicBezTo>
                    <a:pt x="12761" y="26040"/>
                    <a:pt x="12761" y="27667"/>
                    <a:pt x="14408" y="30923"/>
                  </a:cubicBezTo>
                  <a:cubicBezTo>
                    <a:pt x="16055" y="34178"/>
                    <a:pt x="17701" y="37433"/>
                    <a:pt x="19349" y="40688"/>
                  </a:cubicBezTo>
                  <a:cubicBezTo>
                    <a:pt x="19349" y="42315"/>
                    <a:pt x="20995" y="43943"/>
                    <a:pt x="20995" y="45570"/>
                  </a:cubicBezTo>
                  <a:cubicBezTo>
                    <a:pt x="20995" y="47198"/>
                    <a:pt x="20995" y="48825"/>
                    <a:pt x="20995" y="50453"/>
                  </a:cubicBezTo>
                  <a:cubicBezTo>
                    <a:pt x="22642" y="55335"/>
                    <a:pt x="24288" y="55335"/>
                    <a:pt x="24288" y="60218"/>
                  </a:cubicBezTo>
                  <a:cubicBezTo>
                    <a:pt x="24288" y="61845"/>
                    <a:pt x="24288" y="63472"/>
                    <a:pt x="25935" y="63472"/>
                  </a:cubicBezTo>
                  <a:cubicBezTo>
                    <a:pt x="27582" y="63472"/>
                    <a:pt x="29228" y="60218"/>
                    <a:pt x="29228" y="58591"/>
                  </a:cubicBezTo>
                  <a:cubicBezTo>
                    <a:pt x="29228" y="53708"/>
                    <a:pt x="29228" y="53708"/>
                    <a:pt x="27582" y="48825"/>
                  </a:cubicBezTo>
                  <a:cubicBezTo>
                    <a:pt x="27582" y="47198"/>
                    <a:pt x="27582" y="45570"/>
                    <a:pt x="27582" y="43943"/>
                  </a:cubicBezTo>
                  <a:cubicBezTo>
                    <a:pt x="27582" y="42315"/>
                    <a:pt x="25935" y="40688"/>
                    <a:pt x="24288" y="39060"/>
                  </a:cubicBezTo>
                  <a:cubicBezTo>
                    <a:pt x="22642" y="35805"/>
                    <a:pt x="22642" y="30923"/>
                    <a:pt x="20995" y="27667"/>
                  </a:cubicBezTo>
                  <a:cubicBezTo>
                    <a:pt x="20995" y="26040"/>
                    <a:pt x="17701" y="24413"/>
                    <a:pt x="17701" y="22785"/>
                  </a:cubicBezTo>
                  <a:cubicBezTo>
                    <a:pt x="16055" y="21158"/>
                    <a:pt x="16055" y="19530"/>
                    <a:pt x="14408" y="17903"/>
                  </a:cubicBezTo>
                  <a:cubicBezTo>
                    <a:pt x="12761" y="14647"/>
                    <a:pt x="11115" y="11393"/>
                    <a:pt x="9469" y="8137"/>
                  </a:cubicBezTo>
                  <a:cubicBezTo>
                    <a:pt x="6175" y="3255"/>
                    <a:pt x="6175" y="4883"/>
                    <a:pt x="28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3" name="任意多边形: 形状 112"/>
            <p:cNvSpPr/>
            <p:nvPr/>
          </p:nvSpPr>
          <p:spPr>
            <a:xfrm flipH="1">
              <a:off x="10188810" y="1809246"/>
              <a:ext cx="40756" cy="111393"/>
            </a:xfrm>
            <a:custGeom>
              <a:avLst/>
              <a:gdLst>
                <a:gd name="connsiteX0" fmla="*/ 4529 w 40756"/>
                <a:gd name="connsiteY0" fmla="*/ 724 h 111393"/>
                <a:gd name="connsiteX1" fmla="*/ 1234 w 40756"/>
                <a:gd name="connsiteY1" fmla="*/ 724 h 111393"/>
                <a:gd name="connsiteX2" fmla="*/ 1234 w 40756"/>
                <a:gd name="connsiteY2" fmla="*/ 3978 h 111393"/>
                <a:gd name="connsiteX3" fmla="*/ 9468 w 40756"/>
                <a:gd name="connsiteY3" fmla="*/ 18625 h 111393"/>
                <a:gd name="connsiteX4" fmla="*/ 16056 w 40756"/>
                <a:gd name="connsiteY4" fmla="*/ 34901 h 111393"/>
                <a:gd name="connsiteX5" fmla="*/ 19349 w 40756"/>
                <a:gd name="connsiteY5" fmla="*/ 43038 h 111393"/>
                <a:gd name="connsiteX6" fmla="*/ 20995 w 40756"/>
                <a:gd name="connsiteY6" fmla="*/ 52804 h 111393"/>
                <a:gd name="connsiteX7" fmla="*/ 27582 w 40756"/>
                <a:gd name="connsiteY7" fmla="*/ 70706 h 111393"/>
                <a:gd name="connsiteX8" fmla="*/ 29229 w 40756"/>
                <a:gd name="connsiteY8" fmla="*/ 78843 h 111393"/>
                <a:gd name="connsiteX9" fmla="*/ 29229 w 40756"/>
                <a:gd name="connsiteY9" fmla="*/ 86981 h 111393"/>
                <a:gd name="connsiteX10" fmla="*/ 34169 w 40756"/>
                <a:gd name="connsiteY10" fmla="*/ 103256 h 111393"/>
                <a:gd name="connsiteX11" fmla="*/ 37463 w 40756"/>
                <a:gd name="connsiteY11" fmla="*/ 111393 h 111393"/>
                <a:gd name="connsiteX12" fmla="*/ 40756 w 40756"/>
                <a:gd name="connsiteY12" fmla="*/ 103256 h 111393"/>
                <a:gd name="connsiteX13" fmla="*/ 39110 w 40756"/>
                <a:gd name="connsiteY13" fmla="*/ 86981 h 111393"/>
                <a:gd name="connsiteX14" fmla="*/ 39110 w 40756"/>
                <a:gd name="connsiteY14" fmla="*/ 78843 h 111393"/>
                <a:gd name="connsiteX15" fmla="*/ 35815 w 40756"/>
                <a:gd name="connsiteY15" fmla="*/ 70706 h 111393"/>
                <a:gd name="connsiteX16" fmla="*/ 30876 w 40756"/>
                <a:gd name="connsiteY16" fmla="*/ 51176 h 111393"/>
                <a:gd name="connsiteX17" fmla="*/ 25936 w 40756"/>
                <a:gd name="connsiteY17" fmla="*/ 41411 h 111393"/>
                <a:gd name="connsiteX18" fmla="*/ 22642 w 40756"/>
                <a:gd name="connsiteY18" fmla="*/ 31646 h 111393"/>
                <a:gd name="connsiteX19" fmla="*/ 14409 w 40756"/>
                <a:gd name="connsiteY19" fmla="*/ 15371 h 111393"/>
                <a:gd name="connsiteX20" fmla="*/ 4529 w 40756"/>
                <a:gd name="connsiteY20" fmla="*/ 724 h 111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756" h="111393">
                  <a:moveTo>
                    <a:pt x="4529" y="724"/>
                  </a:moveTo>
                  <a:cubicBezTo>
                    <a:pt x="2881" y="-905"/>
                    <a:pt x="2881" y="724"/>
                    <a:pt x="1234" y="724"/>
                  </a:cubicBezTo>
                  <a:cubicBezTo>
                    <a:pt x="-412" y="724"/>
                    <a:pt x="-412" y="724"/>
                    <a:pt x="1234" y="3978"/>
                  </a:cubicBezTo>
                  <a:cubicBezTo>
                    <a:pt x="4529" y="12115"/>
                    <a:pt x="4529" y="10488"/>
                    <a:pt x="9468" y="18625"/>
                  </a:cubicBezTo>
                  <a:cubicBezTo>
                    <a:pt x="11115" y="23508"/>
                    <a:pt x="12763" y="28391"/>
                    <a:pt x="16056" y="34901"/>
                  </a:cubicBezTo>
                  <a:cubicBezTo>
                    <a:pt x="17702" y="38156"/>
                    <a:pt x="19349" y="41411"/>
                    <a:pt x="19349" y="43038"/>
                  </a:cubicBezTo>
                  <a:cubicBezTo>
                    <a:pt x="20995" y="46294"/>
                    <a:pt x="20995" y="49548"/>
                    <a:pt x="20995" y="52804"/>
                  </a:cubicBezTo>
                  <a:cubicBezTo>
                    <a:pt x="22642" y="59314"/>
                    <a:pt x="25936" y="65824"/>
                    <a:pt x="27582" y="70706"/>
                  </a:cubicBezTo>
                  <a:cubicBezTo>
                    <a:pt x="27582" y="73961"/>
                    <a:pt x="29229" y="77216"/>
                    <a:pt x="29229" y="78843"/>
                  </a:cubicBezTo>
                  <a:cubicBezTo>
                    <a:pt x="29229" y="82099"/>
                    <a:pt x="29229" y="85353"/>
                    <a:pt x="29229" y="86981"/>
                  </a:cubicBezTo>
                  <a:cubicBezTo>
                    <a:pt x="30876" y="96746"/>
                    <a:pt x="32522" y="95119"/>
                    <a:pt x="34169" y="103256"/>
                  </a:cubicBezTo>
                  <a:cubicBezTo>
                    <a:pt x="34169" y="108139"/>
                    <a:pt x="35815" y="111393"/>
                    <a:pt x="37463" y="111393"/>
                  </a:cubicBezTo>
                  <a:cubicBezTo>
                    <a:pt x="39110" y="111393"/>
                    <a:pt x="40756" y="108139"/>
                    <a:pt x="40756" y="103256"/>
                  </a:cubicBezTo>
                  <a:cubicBezTo>
                    <a:pt x="40756" y="95119"/>
                    <a:pt x="40756" y="96746"/>
                    <a:pt x="39110" y="86981"/>
                  </a:cubicBezTo>
                  <a:cubicBezTo>
                    <a:pt x="39110" y="83726"/>
                    <a:pt x="39110" y="82099"/>
                    <a:pt x="39110" y="78843"/>
                  </a:cubicBezTo>
                  <a:cubicBezTo>
                    <a:pt x="39110" y="75589"/>
                    <a:pt x="35815" y="72333"/>
                    <a:pt x="35815" y="70706"/>
                  </a:cubicBezTo>
                  <a:cubicBezTo>
                    <a:pt x="34169" y="64196"/>
                    <a:pt x="34169" y="57686"/>
                    <a:pt x="30876" y="51176"/>
                  </a:cubicBezTo>
                  <a:cubicBezTo>
                    <a:pt x="29229" y="47921"/>
                    <a:pt x="27582" y="44666"/>
                    <a:pt x="25936" y="41411"/>
                  </a:cubicBezTo>
                  <a:cubicBezTo>
                    <a:pt x="24290" y="38156"/>
                    <a:pt x="24290" y="34901"/>
                    <a:pt x="22642" y="31646"/>
                  </a:cubicBezTo>
                  <a:cubicBezTo>
                    <a:pt x="19349" y="25136"/>
                    <a:pt x="17702" y="20254"/>
                    <a:pt x="14409" y="15371"/>
                  </a:cubicBezTo>
                  <a:cubicBezTo>
                    <a:pt x="9468" y="7234"/>
                    <a:pt x="9468" y="8861"/>
                    <a:pt x="4529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4" name="任意多边形: 形状 113"/>
            <p:cNvSpPr/>
            <p:nvPr/>
          </p:nvSpPr>
          <p:spPr>
            <a:xfrm flipH="1">
              <a:off x="10161780" y="1800204"/>
              <a:ext cx="28676" cy="115552"/>
            </a:xfrm>
            <a:custGeom>
              <a:avLst/>
              <a:gdLst>
                <a:gd name="connsiteX0" fmla="*/ 1647 w 28676"/>
                <a:gd name="connsiteY0" fmla="*/ 0 h 115552"/>
                <a:gd name="connsiteX1" fmla="*/ 0 w 28676"/>
                <a:gd name="connsiteY1" fmla="*/ 3256 h 115552"/>
                <a:gd name="connsiteX2" fmla="*/ 3293 w 28676"/>
                <a:gd name="connsiteY2" fmla="*/ 19530 h 115552"/>
                <a:gd name="connsiteX3" fmla="*/ 4941 w 28676"/>
                <a:gd name="connsiteY3" fmla="*/ 37433 h 115552"/>
                <a:gd name="connsiteX4" fmla="*/ 6587 w 28676"/>
                <a:gd name="connsiteY4" fmla="*/ 47198 h 115552"/>
                <a:gd name="connsiteX5" fmla="*/ 6587 w 28676"/>
                <a:gd name="connsiteY5" fmla="*/ 56963 h 115552"/>
                <a:gd name="connsiteX6" fmla="*/ 11527 w 28676"/>
                <a:gd name="connsiteY6" fmla="*/ 76493 h 115552"/>
                <a:gd name="connsiteX7" fmla="*/ 13173 w 28676"/>
                <a:gd name="connsiteY7" fmla="*/ 84630 h 115552"/>
                <a:gd name="connsiteX8" fmla="*/ 13173 w 28676"/>
                <a:gd name="connsiteY8" fmla="*/ 92768 h 115552"/>
                <a:gd name="connsiteX9" fmla="*/ 18114 w 28676"/>
                <a:gd name="connsiteY9" fmla="*/ 109042 h 115552"/>
                <a:gd name="connsiteX10" fmla="*/ 26348 w 28676"/>
                <a:gd name="connsiteY10" fmla="*/ 115552 h 115552"/>
                <a:gd name="connsiteX11" fmla="*/ 27994 w 28676"/>
                <a:gd name="connsiteY11" fmla="*/ 107415 h 115552"/>
                <a:gd name="connsiteX12" fmla="*/ 24700 w 28676"/>
                <a:gd name="connsiteY12" fmla="*/ 91140 h 115552"/>
                <a:gd name="connsiteX13" fmla="*/ 23054 w 28676"/>
                <a:gd name="connsiteY13" fmla="*/ 83003 h 115552"/>
                <a:gd name="connsiteX14" fmla="*/ 19760 w 28676"/>
                <a:gd name="connsiteY14" fmla="*/ 74865 h 115552"/>
                <a:gd name="connsiteX15" fmla="*/ 16468 w 28676"/>
                <a:gd name="connsiteY15" fmla="*/ 55335 h 115552"/>
                <a:gd name="connsiteX16" fmla="*/ 13173 w 28676"/>
                <a:gd name="connsiteY16" fmla="*/ 45570 h 115552"/>
                <a:gd name="connsiteX17" fmla="*/ 11527 w 28676"/>
                <a:gd name="connsiteY17" fmla="*/ 35805 h 115552"/>
                <a:gd name="connsiteX18" fmla="*/ 8234 w 28676"/>
                <a:gd name="connsiteY18" fmla="*/ 17903 h 115552"/>
                <a:gd name="connsiteX19" fmla="*/ 3293 w 28676"/>
                <a:gd name="connsiteY19" fmla="*/ 1627 h 115552"/>
                <a:gd name="connsiteX20" fmla="*/ 1647 w 28676"/>
                <a:gd name="connsiteY20" fmla="*/ 0 h 11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676" h="115551">
                  <a:moveTo>
                    <a:pt x="1647" y="0"/>
                  </a:moveTo>
                  <a:cubicBezTo>
                    <a:pt x="0" y="0"/>
                    <a:pt x="0" y="0"/>
                    <a:pt x="0" y="3256"/>
                  </a:cubicBezTo>
                  <a:cubicBezTo>
                    <a:pt x="1647" y="11393"/>
                    <a:pt x="1647" y="9766"/>
                    <a:pt x="3293" y="19530"/>
                  </a:cubicBezTo>
                  <a:cubicBezTo>
                    <a:pt x="3293" y="24413"/>
                    <a:pt x="3293" y="30923"/>
                    <a:pt x="4941" y="37433"/>
                  </a:cubicBezTo>
                  <a:cubicBezTo>
                    <a:pt x="4941" y="40688"/>
                    <a:pt x="6587" y="43943"/>
                    <a:pt x="6587" y="47198"/>
                  </a:cubicBezTo>
                  <a:cubicBezTo>
                    <a:pt x="6587" y="50453"/>
                    <a:pt x="6587" y="53708"/>
                    <a:pt x="6587" y="56963"/>
                  </a:cubicBezTo>
                  <a:cubicBezTo>
                    <a:pt x="8234" y="63473"/>
                    <a:pt x="9880" y="69983"/>
                    <a:pt x="11527" y="76493"/>
                  </a:cubicBezTo>
                  <a:cubicBezTo>
                    <a:pt x="11527" y="79748"/>
                    <a:pt x="13173" y="83003"/>
                    <a:pt x="13173" y="84630"/>
                  </a:cubicBezTo>
                  <a:cubicBezTo>
                    <a:pt x="13173" y="87885"/>
                    <a:pt x="13173" y="91140"/>
                    <a:pt x="13173" y="92768"/>
                  </a:cubicBezTo>
                  <a:cubicBezTo>
                    <a:pt x="14820" y="102532"/>
                    <a:pt x="16468" y="100905"/>
                    <a:pt x="18114" y="109042"/>
                  </a:cubicBezTo>
                  <a:cubicBezTo>
                    <a:pt x="23054" y="112298"/>
                    <a:pt x="24700" y="115552"/>
                    <a:pt x="26348" y="115552"/>
                  </a:cubicBezTo>
                  <a:cubicBezTo>
                    <a:pt x="27994" y="115552"/>
                    <a:pt x="29641" y="110671"/>
                    <a:pt x="27994" y="107415"/>
                  </a:cubicBezTo>
                  <a:cubicBezTo>
                    <a:pt x="26348" y="99278"/>
                    <a:pt x="26348" y="100905"/>
                    <a:pt x="24700" y="91140"/>
                  </a:cubicBezTo>
                  <a:cubicBezTo>
                    <a:pt x="24700" y="87885"/>
                    <a:pt x="24700" y="86258"/>
                    <a:pt x="23054" y="83003"/>
                  </a:cubicBezTo>
                  <a:cubicBezTo>
                    <a:pt x="23054" y="79748"/>
                    <a:pt x="21407" y="76493"/>
                    <a:pt x="19760" y="74865"/>
                  </a:cubicBezTo>
                  <a:cubicBezTo>
                    <a:pt x="18114" y="68355"/>
                    <a:pt x="18114" y="61845"/>
                    <a:pt x="16468" y="55335"/>
                  </a:cubicBezTo>
                  <a:cubicBezTo>
                    <a:pt x="16468" y="52080"/>
                    <a:pt x="13173" y="48825"/>
                    <a:pt x="13173" y="45570"/>
                  </a:cubicBezTo>
                  <a:cubicBezTo>
                    <a:pt x="13173" y="42315"/>
                    <a:pt x="11527" y="39060"/>
                    <a:pt x="11527" y="35805"/>
                  </a:cubicBezTo>
                  <a:cubicBezTo>
                    <a:pt x="9880" y="29295"/>
                    <a:pt x="8234" y="22785"/>
                    <a:pt x="8234" y="17903"/>
                  </a:cubicBezTo>
                  <a:cubicBezTo>
                    <a:pt x="4941" y="8137"/>
                    <a:pt x="6587" y="9766"/>
                    <a:pt x="3293" y="1627"/>
                  </a:cubicBezTo>
                  <a:cubicBezTo>
                    <a:pt x="3293" y="0"/>
                    <a:pt x="1647" y="0"/>
                    <a:pt x="16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5" name="任意多边形: 形状 114"/>
            <p:cNvSpPr/>
            <p:nvPr/>
          </p:nvSpPr>
          <p:spPr>
            <a:xfrm flipH="1">
              <a:off x="10127881" y="1787185"/>
              <a:ext cx="29640" cy="143643"/>
            </a:xfrm>
            <a:custGeom>
              <a:avLst/>
              <a:gdLst>
                <a:gd name="connsiteX0" fmla="*/ 11527 w 29640"/>
                <a:gd name="connsiteY0" fmla="*/ 0 h 143643"/>
                <a:gd name="connsiteX1" fmla="*/ 11527 w 29640"/>
                <a:gd name="connsiteY1" fmla="*/ 3255 h 143643"/>
                <a:gd name="connsiteX2" fmla="*/ 18113 w 29640"/>
                <a:gd name="connsiteY2" fmla="*/ 24413 h 143643"/>
                <a:gd name="connsiteX3" fmla="*/ 19759 w 29640"/>
                <a:gd name="connsiteY3" fmla="*/ 45570 h 143643"/>
                <a:gd name="connsiteX4" fmla="*/ 21407 w 29640"/>
                <a:gd name="connsiteY4" fmla="*/ 56963 h 143643"/>
                <a:gd name="connsiteX5" fmla="*/ 19759 w 29640"/>
                <a:gd name="connsiteY5" fmla="*/ 69982 h 143643"/>
                <a:gd name="connsiteX6" fmla="*/ 18113 w 29640"/>
                <a:gd name="connsiteY6" fmla="*/ 94395 h 143643"/>
                <a:gd name="connsiteX7" fmla="*/ 14820 w 29640"/>
                <a:gd name="connsiteY7" fmla="*/ 105788 h 143643"/>
                <a:gd name="connsiteX8" fmla="*/ 9880 w 29640"/>
                <a:gd name="connsiteY8" fmla="*/ 115552 h 143643"/>
                <a:gd name="connsiteX9" fmla="*/ 3293 w 29640"/>
                <a:gd name="connsiteY9" fmla="*/ 135082 h 143643"/>
                <a:gd name="connsiteX10" fmla="*/ 0 w 29640"/>
                <a:gd name="connsiteY10" fmla="*/ 143220 h 143643"/>
                <a:gd name="connsiteX11" fmla="*/ 8234 w 29640"/>
                <a:gd name="connsiteY11" fmla="*/ 136711 h 143643"/>
                <a:gd name="connsiteX12" fmla="*/ 18113 w 29640"/>
                <a:gd name="connsiteY12" fmla="*/ 117181 h 143643"/>
                <a:gd name="connsiteX13" fmla="*/ 23054 w 29640"/>
                <a:gd name="connsiteY13" fmla="*/ 107415 h 143643"/>
                <a:gd name="connsiteX14" fmla="*/ 24700 w 29640"/>
                <a:gd name="connsiteY14" fmla="*/ 96022 h 143643"/>
                <a:gd name="connsiteX15" fmla="*/ 29640 w 29640"/>
                <a:gd name="connsiteY15" fmla="*/ 69982 h 143643"/>
                <a:gd name="connsiteX16" fmla="*/ 27993 w 29640"/>
                <a:gd name="connsiteY16" fmla="*/ 56963 h 143643"/>
                <a:gd name="connsiteX17" fmla="*/ 27993 w 29640"/>
                <a:gd name="connsiteY17" fmla="*/ 43943 h 143643"/>
                <a:gd name="connsiteX18" fmla="*/ 23054 w 29640"/>
                <a:gd name="connsiteY18" fmla="*/ 21157 h 143643"/>
                <a:gd name="connsiteX19" fmla="*/ 14820 w 29640"/>
                <a:gd name="connsiteY19" fmla="*/ 1627 h 143643"/>
                <a:gd name="connsiteX20" fmla="*/ 11527 w 29640"/>
                <a:gd name="connsiteY20" fmla="*/ 0 h 143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640" h="143643">
                  <a:moveTo>
                    <a:pt x="11527" y="0"/>
                  </a:moveTo>
                  <a:cubicBezTo>
                    <a:pt x="9880" y="0"/>
                    <a:pt x="9880" y="0"/>
                    <a:pt x="11527" y="3255"/>
                  </a:cubicBezTo>
                  <a:cubicBezTo>
                    <a:pt x="14820" y="13020"/>
                    <a:pt x="14820" y="11393"/>
                    <a:pt x="18113" y="24413"/>
                  </a:cubicBezTo>
                  <a:cubicBezTo>
                    <a:pt x="19759" y="30923"/>
                    <a:pt x="19759" y="37433"/>
                    <a:pt x="19759" y="45570"/>
                  </a:cubicBezTo>
                  <a:cubicBezTo>
                    <a:pt x="19759" y="48825"/>
                    <a:pt x="21407" y="53708"/>
                    <a:pt x="21407" y="56963"/>
                  </a:cubicBezTo>
                  <a:cubicBezTo>
                    <a:pt x="21407" y="61845"/>
                    <a:pt x="19759" y="65100"/>
                    <a:pt x="19759" y="69982"/>
                  </a:cubicBezTo>
                  <a:cubicBezTo>
                    <a:pt x="19759" y="78121"/>
                    <a:pt x="19759" y="86258"/>
                    <a:pt x="18113" y="94395"/>
                  </a:cubicBezTo>
                  <a:cubicBezTo>
                    <a:pt x="16467" y="97650"/>
                    <a:pt x="16467" y="102532"/>
                    <a:pt x="14820" y="105788"/>
                  </a:cubicBezTo>
                  <a:cubicBezTo>
                    <a:pt x="13173" y="109042"/>
                    <a:pt x="11527" y="112298"/>
                    <a:pt x="9880" y="115552"/>
                  </a:cubicBezTo>
                  <a:cubicBezTo>
                    <a:pt x="4940" y="126945"/>
                    <a:pt x="8234" y="125318"/>
                    <a:pt x="3293" y="135082"/>
                  </a:cubicBezTo>
                  <a:cubicBezTo>
                    <a:pt x="1647" y="136711"/>
                    <a:pt x="0" y="141592"/>
                    <a:pt x="0" y="143220"/>
                  </a:cubicBezTo>
                  <a:cubicBezTo>
                    <a:pt x="1647" y="144848"/>
                    <a:pt x="4940" y="141592"/>
                    <a:pt x="8234" y="136711"/>
                  </a:cubicBezTo>
                  <a:cubicBezTo>
                    <a:pt x="13173" y="126945"/>
                    <a:pt x="13173" y="128572"/>
                    <a:pt x="18113" y="117181"/>
                  </a:cubicBezTo>
                  <a:cubicBezTo>
                    <a:pt x="19759" y="113925"/>
                    <a:pt x="21407" y="110671"/>
                    <a:pt x="23054" y="107415"/>
                  </a:cubicBezTo>
                  <a:cubicBezTo>
                    <a:pt x="24700" y="104161"/>
                    <a:pt x="24700" y="99278"/>
                    <a:pt x="24700" y="96022"/>
                  </a:cubicBezTo>
                  <a:cubicBezTo>
                    <a:pt x="26347" y="87885"/>
                    <a:pt x="29640" y="79748"/>
                    <a:pt x="29640" y="69982"/>
                  </a:cubicBezTo>
                  <a:cubicBezTo>
                    <a:pt x="29640" y="65100"/>
                    <a:pt x="27993" y="61845"/>
                    <a:pt x="27993" y="56963"/>
                  </a:cubicBezTo>
                  <a:cubicBezTo>
                    <a:pt x="27993" y="52080"/>
                    <a:pt x="27993" y="48825"/>
                    <a:pt x="27993" y="43943"/>
                  </a:cubicBezTo>
                  <a:cubicBezTo>
                    <a:pt x="26347" y="35805"/>
                    <a:pt x="26347" y="27668"/>
                    <a:pt x="23054" y="21157"/>
                  </a:cubicBezTo>
                  <a:cubicBezTo>
                    <a:pt x="19759" y="8137"/>
                    <a:pt x="19759" y="11393"/>
                    <a:pt x="14820" y="1627"/>
                  </a:cubicBezTo>
                  <a:cubicBezTo>
                    <a:pt x="13173" y="0"/>
                    <a:pt x="13173" y="0"/>
                    <a:pt x="1152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6" name="任意多边形: 形状 115"/>
            <p:cNvSpPr/>
            <p:nvPr/>
          </p:nvSpPr>
          <p:spPr>
            <a:xfrm flipH="1">
              <a:off x="10093302" y="1819734"/>
              <a:ext cx="27079" cy="67365"/>
            </a:xfrm>
            <a:custGeom>
              <a:avLst/>
              <a:gdLst>
                <a:gd name="connsiteX0" fmla="*/ 2379 w 27079"/>
                <a:gd name="connsiteY0" fmla="*/ 0 h 67365"/>
                <a:gd name="connsiteX1" fmla="*/ 732 w 27079"/>
                <a:gd name="connsiteY1" fmla="*/ 0 h 67365"/>
                <a:gd name="connsiteX2" fmla="*/ 732 w 27079"/>
                <a:gd name="connsiteY2" fmla="*/ 1627 h 67365"/>
                <a:gd name="connsiteX3" fmla="*/ 7318 w 27079"/>
                <a:gd name="connsiteY3" fmla="*/ 9765 h 67365"/>
                <a:gd name="connsiteX4" fmla="*/ 10613 w 27079"/>
                <a:gd name="connsiteY4" fmla="*/ 19530 h 67365"/>
                <a:gd name="connsiteX5" fmla="*/ 13906 w 27079"/>
                <a:gd name="connsiteY5" fmla="*/ 24413 h 67365"/>
                <a:gd name="connsiteX6" fmla="*/ 13906 w 27079"/>
                <a:gd name="connsiteY6" fmla="*/ 30923 h 67365"/>
                <a:gd name="connsiteX7" fmla="*/ 17199 w 27079"/>
                <a:gd name="connsiteY7" fmla="*/ 42315 h 67365"/>
                <a:gd name="connsiteX8" fmla="*/ 17199 w 27079"/>
                <a:gd name="connsiteY8" fmla="*/ 47197 h 67365"/>
                <a:gd name="connsiteX9" fmla="*/ 15552 w 27079"/>
                <a:gd name="connsiteY9" fmla="*/ 52080 h 67365"/>
                <a:gd name="connsiteX10" fmla="*/ 15552 w 27079"/>
                <a:gd name="connsiteY10" fmla="*/ 61845 h 67365"/>
                <a:gd name="connsiteX11" fmla="*/ 17199 w 27079"/>
                <a:gd name="connsiteY11" fmla="*/ 66727 h 67365"/>
                <a:gd name="connsiteX12" fmla="*/ 22140 w 27079"/>
                <a:gd name="connsiteY12" fmla="*/ 63473 h 67365"/>
                <a:gd name="connsiteX13" fmla="*/ 25432 w 27079"/>
                <a:gd name="connsiteY13" fmla="*/ 53707 h 67365"/>
                <a:gd name="connsiteX14" fmla="*/ 27079 w 27079"/>
                <a:gd name="connsiteY14" fmla="*/ 48825 h 67365"/>
                <a:gd name="connsiteX15" fmla="*/ 25432 w 27079"/>
                <a:gd name="connsiteY15" fmla="*/ 42315 h 67365"/>
                <a:gd name="connsiteX16" fmla="*/ 23786 w 27079"/>
                <a:gd name="connsiteY16" fmla="*/ 29295 h 67365"/>
                <a:gd name="connsiteX17" fmla="*/ 20493 w 27079"/>
                <a:gd name="connsiteY17" fmla="*/ 22785 h 67365"/>
                <a:gd name="connsiteX18" fmla="*/ 17199 w 27079"/>
                <a:gd name="connsiteY18" fmla="*/ 16275 h 67365"/>
                <a:gd name="connsiteX19" fmla="*/ 10613 w 27079"/>
                <a:gd name="connsiteY19" fmla="*/ 6510 h 67365"/>
                <a:gd name="connsiteX20" fmla="*/ 2379 w 27079"/>
                <a:gd name="connsiteY20" fmla="*/ 0 h 67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078" h="67365">
                  <a:moveTo>
                    <a:pt x="2379" y="0"/>
                  </a:moveTo>
                  <a:cubicBezTo>
                    <a:pt x="732" y="0"/>
                    <a:pt x="732" y="0"/>
                    <a:pt x="732" y="0"/>
                  </a:cubicBezTo>
                  <a:cubicBezTo>
                    <a:pt x="732" y="0"/>
                    <a:pt x="-915" y="1627"/>
                    <a:pt x="732" y="1627"/>
                  </a:cubicBezTo>
                  <a:cubicBezTo>
                    <a:pt x="4025" y="4883"/>
                    <a:pt x="4025" y="4883"/>
                    <a:pt x="7318" y="9765"/>
                  </a:cubicBezTo>
                  <a:cubicBezTo>
                    <a:pt x="8966" y="13020"/>
                    <a:pt x="8966" y="16275"/>
                    <a:pt x="10613" y="19530"/>
                  </a:cubicBezTo>
                  <a:cubicBezTo>
                    <a:pt x="10613" y="21157"/>
                    <a:pt x="12259" y="22785"/>
                    <a:pt x="13906" y="24413"/>
                  </a:cubicBezTo>
                  <a:cubicBezTo>
                    <a:pt x="13906" y="26040"/>
                    <a:pt x="13906" y="27667"/>
                    <a:pt x="13906" y="30923"/>
                  </a:cubicBezTo>
                  <a:cubicBezTo>
                    <a:pt x="15552" y="34177"/>
                    <a:pt x="17199" y="39060"/>
                    <a:pt x="17199" y="42315"/>
                  </a:cubicBezTo>
                  <a:cubicBezTo>
                    <a:pt x="17199" y="43943"/>
                    <a:pt x="17199" y="45570"/>
                    <a:pt x="17199" y="47197"/>
                  </a:cubicBezTo>
                  <a:cubicBezTo>
                    <a:pt x="17199" y="48825"/>
                    <a:pt x="15552" y="50453"/>
                    <a:pt x="15552" y="52080"/>
                  </a:cubicBezTo>
                  <a:cubicBezTo>
                    <a:pt x="15552" y="56963"/>
                    <a:pt x="15552" y="56963"/>
                    <a:pt x="15552" y="61845"/>
                  </a:cubicBezTo>
                  <a:cubicBezTo>
                    <a:pt x="15552" y="63473"/>
                    <a:pt x="15552" y="65100"/>
                    <a:pt x="17199" y="66727"/>
                  </a:cubicBezTo>
                  <a:cubicBezTo>
                    <a:pt x="18845" y="68355"/>
                    <a:pt x="22140" y="66727"/>
                    <a:pt x="22140" y="63473"/>
                  </a:cubicBezTo>
                  <a:cubicBezTo>
                    <a:pt x="23786" y="58590"/>
                    <a:pt x="23786" y="60217"/>
                    <a:pt x="25432" y="53707"/>
                  </a:cubicBezTo>
                  <a:cubicBezTo>
                    <a:pt x="25432" y="52080"/>
                    <a:pt x="27079" y="50453"/>
                    <a:pt x="27079" y="48825"/>
                  </a:cubicBezTo>
                  <a:cubicBezTo>
                    <a:pt x="27079" y="47197"/>
                    <a:pt x="25432" y="45570"/>
                    <a:pt x="25432" y="42315"/>
                  </a:cubicBezTo>
                  <a:cubicBezTo>
                    <a:pt x="25432" y="37433"/>
                    <a:pt x="25432" y="34177"/>
                    <a:pt x="23786" y="29295"/>
                  </a:cubicBezTo>
                  <a:cubicBezTo>
                    <a:pt x="23786" y="27667"/>
                    <a:pt x="22140" y="26040"/>
                    <a:pt x="20493" y="22785"/>
                  </a:cubicBezTo>
                  <a:cubicBezTo>
                    <a:pt x="20493" y="21157"/>
                    <a:pt x="18845" y="19530"/>
                    <a:pt x="17199" y="16275"/>
                  </a:cubicBezTo>
                  <a:cubicBezTo>
                    <a:pt x="15552" y="13020"/>
                    <a:pt x="13906" y="9765"/>
                    <a:pt x="10613" y="6510"/>
                  </a:cubicBezTo>
                  <a:cubicBezTo>
                    <a:pt x="5672" y="1627"/>
                    <a:pt x="5672" y="3254"/>
                    <a:pt x="2379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7" name="任意多边形: 形状 116"/>
            <p:cNvSpPr/>
            <p:nvPr/>
          </p:nvSpPr>
          <p:spPr>
            <a:xfrm flipH="1">
              <a:off x="10200336" y="1487002"/>
              <a:ext cx="72455" cy="21881"/>
            </a:xfrm>
            <a:custGeom>
              <a:avLst/>
              <a:gdLst>
                <a:gd name="connsiteX0" fmla="*/ 39520 w 72455"/>
                <a:gd name="connsiteY0" fmla="*/ 724 h 21881"/>
                <a:gd name="connsiteX1" fmla="*/ 26347 w 72455"/>
                <a:gd name="connsiteY1" fmla="*/ 724 h 21881"/>
                <a:gd name="connsiteX2" fmla="*/ 19760 w 72455"/>
                <a:gd name="connsiteY2" fmla="*/ 724 h 21881"/>
                <a:gd name="connsiteX3" fmla="*/ 14820 w 72455"/>
                <a:gd name="connsiteY3" fmla="*/ 724 h 21881"/>
                <a:gd name="connsiteX4" fmla="*/ 3293 w 72455"/>
                <a:gd name="connsiteY4" fmla="*/ 3978 h 21881"/>
                <a:gd name="connsiteX5" fmla="*/ 0 w 72455"/>
                <a:gd name="connsiteY5" fmla="*/ 7234 h 21881"/>
                <a:gd name="connsiteX6" fmla="*/ 6587 w 72455"/>
                <a:gd name="connsiteY6" fmla="*/ 10488 h 21881"/>
                <a:gd name="connsiteX7" fmla="*/ 16467 w 72455"/>
                <a:gd name="connsiteY7" fmla="*/ 8861 h 21881"/>
                <a:gd name="connsiteX8" fmla="*/ 21407 w 72455"/>
                <a:gd name="connsiteY8" fmla="*/ 8861 h 21881"/>
                <a:gd name="connsiteX9" fmla="*/ 26347 w 72455"/>
                <a:gd name="connsiteY9" fmla="*/ 7234 h 21881"/>
                <a:gd name="connsiteX10" fmla="*/ 37874 w 72455"/>
                <a:gd name="connsiteY10" fmla="*/ 10488 h 21881"/>
                <a:gd name="connsiteX11" fmla="*/ 44461 w 72455"/>
                <a:gd name="connsiteY11" fmla="*/ 10488 h 21881"/>
                <a:gd name="connsiteX12" fmla="*/ 51047 w 72455"/>
                <a:gd name="connsiteY12" fmla="*/ 12116 h 21881"/>
                <a:gd name="connsiteX13" fmla="*/ 60927 w 72455"/>
                <a:gd name="connsiteY13" fmla="*/ 16998 h 21881"/>
                <a:gd name="connsiteX14" fmla="*/ 70808 w 72455"/>
                <a:gd name="connsiteY14" fmla="*/ 21881 h 21881"/>
                <a:gd name="connsiteX15" fmla="*/ 72455 w 72455"/>
                <a:gd name="connsiteY15" fmla="*/ 20254 h 21881"/>
                <a:gd name="connsiteX16" fmla="*/ 72455 w 72455"/>
                <a:gd name="connsiteY16" fmla="*/ 18626 h 21881"/>
                <a:gd name="connsiteX17" fmla="*/ 62574 w 72455"/>
                <a:gd name="connsiteY17" fmla="*/ 12116 h 21881"/>
                <a:gd name="connsiteX18" fmla="*/ 52694 w 72455"/>
                <a:gd name="connsiteY18" fmla="*/ 5607 h 21881"/>
                <a:gd name="connsiteX19" fmla="*/ 46108 w 72455"/>
                <a:gd name="connsiteY19" fmla="*/ 3978 h 21881"/>
                <a:gd name="connsiteX20" fmla="*/ 39520 w 72455"/>
                <a:gd name="connsiteY20" fmla="*/ 724 h 2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2455" h="21881">
                  <a:moveTo>
                    <a:pt x="39520" y="724"/>
                  </a:moveTo>
                  <a:cubicBezTo>
                    <a:pt x="34581" y="-904"/>
                    <a:pt x="29640" y="724"/>
                    <a:pt x="26347" y="724"/>
                  </a:cubicBezTo>
                  <a:cubicBezTo>
                    <a:pt x="24700" y="724"/>
                    <a:pt x="21407" y="724"/>
                    <a:pt x="19760" y="724"/>
                  </a:cubicBezTo>
                  <a:cubicBezTo>
                    <a:pt x="18113" y="724"/>
                    <a:pt x="16467" y="-904"/>
                    <a:pt x="14820" y="724"/>
                  </a:cubicBezTo>
                  <a:cubicBezTo>
                    <a:pt x="8234" y="2351"/>
                    <a:pt x="9880" y="2351"/>
                    <a:pt x="3293" y="3978"/>
                  </a:cubicBezTo>
                  <a:cubicBezTo>
                    <a:pt x="3293" y="3978"/>
                    <a:pt x="0" y="5607"/>
                    <a:pt x="0" y="7234"/>
                  </a:cubicBezTo>
                  <a:cubicBezTo>
                    <a:pt x="0" y="8861"/>
                    <a:pt x="3293" y="10488"/>
                    <a:pt x="6587" y="10488"/>
                  </a:cubicBezTo>
                  <a:cubicBezTo>
                    <a:pt x="11527" y="10488"/>
                    <a:pt x="11527" y="10488"/>
                    <a:pt x="16467" y="8861"/>
                  </a:cubicBezTo>
                  <a:cubicBezTo>
                    <a:pt x="18113" y="8861"/>
                    <a:pt x="19760" y="8861"/>
                    <a:pt x="21407" y="8861"/>
                  </a:cubicBezTo>
                  <a:cubicBezTo>
                    <a:pt x="23054" y="8861"/>
                    <a:pt x="24700" y="7234"/>
                    <a:pt x="26347" y="7234"/>
                  </a:cubicBezTo>
                  <a:cubicBezTo>
                    <a:pt x="29640" y="7234"/>
                    <a:pt x="34581" y="8861"/>
                    <a:pt x="37874" y="10488"/>
                  </a:cubicBezTo>
                  <a:cubicBezTo>
                    <a:pt x="39520" y="10488"/>
                    <a:pt x="42815" y="10488"/>
                    <a:pt x="44461" y="10488"/>
                  </a:cubicBezTo>
                  <a:cubicBezTo>
                    <a:pt x="46108" y="10488"/>
                    <a:pt x="47754" y="12116"/>
                    <a:pt x="51047" y="12116"/>
                  </a:cubicBezTo>
                  <a:cubicBezTo>
                    <a:pt x="54341" y="13744"/>
                    <a:pt x="57635" y="15371"/>
                    <a:pt x="60927" y="16998"/>
                  </a:cubicBezTo>
                  <a:cubicBezTo>
                    <a:pt x="67515" y="20254"/>
                    <a:pt x="65867" y="18626"/>
                    <a:pt x="70808" y="21881"/>
                  </a:cubicBezTo>
                  <a:cubicBezTo>
                    <a:pt x="72455" y="21881"/>
                    <a:pt x="72455" y="21881"/>
                    <a:pt x="72455" y="20254"/>
                  </a:cubicBezTo>
                  <a:cubicBezTo>
                    <a:pt x="72455" y="20254"/>
                    <a:pt x="72455" y="18626"/>
                    <a:pt x="72455" y="18626"/>
                  </a:cubicBezTo>
                  <a:cubicBezTo>
                    <a:pt x="67515" y="15371"/>
                    <a:pt x="69161" y="15371"/>
                    <a:pt x="62574" y="12116"/>
                  </a:cubicBezTo>
                  <a:cubicBezTo>
                    <a:pt x="59281" y="10488"/>
                    <a:pt x="55988" y="7234"/>
                    <a:pt x="52694" y="5607"/>
                  </a:cubicBezTo>
                  <a:cubicBezTo>
                    <a:pt x="51047" y="5607"/>
                    <a:pt x="47754" y="3978"/>
                    <a:pt x="46108" y="3978"/>
                  </a:cubicBezTo>
                  <a:cubicBezTo>
                    <a:pt x="44461" y="3978"/>
                    <a:pt x="42815" y="724"/>
                    <a:pt x="39520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8" name="任意多边形: 形状 117"/>
            <p:cNvSpPr/>
            <p:nvPr/>
          </p:nvSpPr>
          <p:spPr>
            <a:xfrm flipH="1">
              <a:off x="10174401" y="1458429"/>
              <a:ext cx="121443" cy="41411"/>
            </a:xfrm>
            <a:custGeom>
              <a:avLst/>
              <a:gdLst>
                <a:gd name="connsiteX0" fmla="*/ 26347 w 121443"/>
                <a:gd name="connsiteY0" fmla="*/ 0 h 41411"/>
                <a:gd name="connsiteX1" fmla="*/ 8234 w 121443"/>
                <a:gd name="connsiteY1" fmla="*/ 3256 h 41411"/>
                <a:gd name="connsiteX2" fmla="*/ 0 w 121443"/>
                <a:gd name="connsiteY2" fmla="*/ 8137 h 41411"/>
                <a:gd name="connsiteX3" fmla="*/ 9880 w 121443"/>
                <a:gd name="connsiteY3" fmla="*/ 9766 h 41411"/>
                <a:gd name="connsiteX4" fmla="*/ 27993 w 121443"/>
                <a:gd name="connsiteY4" fmla="*/ 8137 h 41411"/>
                <a:gd name="connsiteX5" fmla="*/ 36227 w 121443"/>
                <a:gd name="connsiteY5" fmla="*/ 9766 h 41411"/>
                <a:gd name="connsiteX6" fmla="*/ 46108 w 121443"/>
                <a:gd name="connsiteY6" fmla="*/ 9766 h 41411"/>
                <a:gd name="connsiteX7" fmla="*/ 65867 w 121443"/>
                <a:gd name="connsiteY7" fmla="*/ 14647 h 41411"/>
                <a:gd name="connsiteX8" fmla="*/ 75747 w 121443"/>
                <a:gd name="connsiteY8" fmla="*/ 16275 h 41411"/>
                <a:gd name="connsiteX9" fmla="*/ 85628 w 121443"/>
                <a:gd name="connsiteY9" fmla="*/ 21158 h 41411"/>
                <a:gd name="connsiteX10" fmla="*/ 102094 w 121443"/>
                <a:gd name="connsiteY10" fmla="*/ 30923 h 41411"/>
                <a:gd name="connsiteX11" fmla="*/ 116914 w 121443"/>
                <a:gd name="connsiteY11" fmla="*/ 40688 h 41411"/>
                <a:gd name="connsiteX12" fmla="*/ 120209 w 121443"/>
                <a:gd name="connsiteY12" fmla="*/ 40688 h 41411"/>
                <a:gd name="connsiteX13" fmla="*/ 120209 w 121443"/>
                <a:gd name="connsiteY13" fmla="*/ 37433 h 41411"/>
                <a:gd name="connsiteX14" fmla="*/ 105389 w 121443"/>
                <a:gd name="connsiteY14" fmla="*/ 26040 h 41411"/>
                <a:gd name="connsiteX15" fmla="*/ 88921 w 121443"/>
                <a:gd name="connsiteY15" fmla="*/ 14647 h 41411"/>
                <a:gd name="connsiteX16" fmla="*/ 79041 w 121443"/>
                <a:gd name="connsiteY16" fmla="*/ 9766 h 41411"/>
                <a:gd name="connsiteX17" fmla="*/ 69161 w 121443"/>
                <a:gd name="connsiteY17" fmla="*/ 4883 h 41411"/>
                <a:gd name="connsiteX18" fmla="*/ 46108 w 121443"/>
                <a:gd name="connsiteY18" fmla="*/ 1627 h 41411"/>
                <a:gd name="connsiteX19" fmla="*/ 36227 w 121443"/>
                <a:gd name="connsiteY19" fmla="*/ 1627 h 41411"/>
                <a:gd name="connsiteX20" fmla="*/ 26347 w 121443"/>
                <a:gd name="connsiteY20" fmla="*/ 0 h 4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1443" h="41411">
                  <a:moveTo>
                    <a:pt x="26347" y="0"/>
                  </a:moveTo>
                  <a:cubicBezTo>
                    <a:pt x="14820" y="0"/>
                    <a:pt x="16467" y="1627"/>
                    <a:pt x="8234" y="3256"/>
                  </a:cubicBezTo>
                  <a:cubicBezTo>
                    <a:pt x="3293" y="4883"/>
                    <a:pt x="0" y="6510"/>
                    <a:pt x="0" y="8137"/>
                  </a:cubicBezTo>
                  <a:cubicBezTo>
                    <a:pt x="0" y="9766"/>
                    <a:pt x="4940" y="11393"/>
                    <a:pt x="9880" y="9766"/>
                  </a:cubicBezTo>
                  <a:cubicBezTo>
                    <a:pt x="18113" y="9766"/>
                    <a:pt x="16467" y="9766"/>
                    <a:pt x="27993" y="8137"/>
                  </a:cubicBezTo>
                  <a:cubicBezTo>
                    <a:pt x="31288" y="8137"/>
                    <a:pt x="32934" y="8137"/>
                    <a:pt x="36227" y="9766"/>
                  </a:cubicBezTo>
                  <a:cubicBezTo>
                    <a:pt x="39520" y="9766"/>
                    <a:pt x="42813" y="9766"/>
                    <a:pt x="46108" y="9766"/>
                  </a:cubicBezTo>
                  <a:cubicBezTo>
                    <a:pt x="52694" y="11393"/>
                    <a:pt x="59281" y="13020"/>
                    <a:pt x="65867" y="14647"/>
                  </a:cubicBezTo>
                  <a:cubicBezTo>
                    <a:pt x="69161" y="16275"/>
                    <a:pt x="72455" y="16275"/>
                    <a:pt x="75747" y="16275"/>
                  </a:cubicBezTo>
                  <a:cubicBezTo>
                    <a:pt x="79041" y="17903"/>
                    <a:pt x="82335" y="19530"/>
                    <a:pt x="85628" y="21158"/>
                  </a:cubicBezTo>
                  <a:cubicBezTo>
                    <a:pt x="92214" y="24413"/>
                    <a:pt x="97155" y="27668"/>
                    <a:pt x="102094" y="30923"/>
                  </a:cubicBezTo>
                  <a:cubicBezTo>
                    <a:pt x="111975" y="37433"/>
                    <a:pt x="110328" y="35805"/>
                    <a:pt x="116914" y="40688"/>
                  </a:cubicBezTo>
                  <a:cubicBezTo>
                    <a:pt x="118562" y="42315"/>
                    <a:pt x="118562" y="40688"/>
                    <a:pt x="120209" y="40688"/>
                  </a:cubicBezTo>
                  <a:cubicBezTo>
                    <a:pt x="121855" y="40688"/>
                    <a:pt x="121855" y="39061"/>
                    <a:pt x="120209" y="37433"/>
                  </a:cubicBezTo>
                  <a:cubicBezTo>
                    <a:pt x="113622" y="30923"/>
                    <a:pt x="115268" y="32550"/>
                    <a:pt x="105389" y="26040"/>
                  </a:cubicBezTo>
                  <a:cubicBezTo>
                    <a:pt x="100448" y="22785"/>
                    <a:pt x="95508" y="17903"/>
                    <a:pt x="88921" y="14647"/>
                  </a:cubicBezTo>
                  <a:cubicBezTo>
                    <a:pt x="85628" y="13020"/>
                    <a:pt x="82335" y="11393"/>
                    <a:pt x="79041" y="9766"/>
                  </a:cubicBezTo>
                  <a:cubicBezTo>
                    <a:pt x="75747" y="8137"/>
                    <a:pt x="72455" y="6510"/>
                    <a:pt x="69161" y="4883"/>
                  </a:cubicBezTo>
                  <a:cubicBezTo>
                    <a:pt x="62574" y="3256"/>
                    <a:pt x="54340" y="1627"/>
                    <a:pt x="46108" y="1627"/>
                  </a:cubicBezTo>
                  <a:cubicBezTo>
                    <a:pt x="42813" y="1627"/>
                    <a:pt x="39520" y="1627"/>
                    <a:pt x="36227" y="1627"/>
                  </a:cubicBezTo>
                  <a:cubicBezTo>
                    <a:pt x="32934" y="1627"/>
                    <a:pt x="29640" y="0"/>
                    <a:pt x="263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19" name="任意多边形: 形状 118"/>
            <p:cNvSpPr/>
            <p:nvPr/>
          </p:nvSpPr>
          <p:spPr>
            <a:xfrm flipH="1">
              <a:off x="10151500" y="1420997"/>
              <a:ext cx="162458" cy="59314"/>
            </a:xfrm>
            <a:custGeom>
              <a:avLst/>
              <a:gdLst>
                <a:gd name="connsiteX0" fmla="*/ 36227 w 162458"/>
                <a:gd name="connsiteY0" fmla="*/ 0 h 59314"/>
                <a:gd name="connsiteX1" fmla="*/ 11527 w 162458"/>
                <a:gd name="connsiteY1" fmla="*/ 1627 h 59314"/>
                <a:gd name="connsiteX2" fmla="*/ 0 w 162458"/>
                <a:gd name="connsiteY2" fmla="*/ 4883 h 59314"/>
                <a:gd name="connsiteX3" fmla="*/ 11527 w 162458"/>
                <a:gd name="connsiteY3" fmla="*/ 8137 h 59314"/>
                <a:gd name="connsiteX4" fmla="*/ 36227 w 162458"/>
                <a:gd name="connsiteY4" fmla="*/ 8137 h 59314"/>
                <a:gd name="connsiteX5" fmla="*/ 47754 w 162458"/>
                <a:gd name="connsiteY5" fmla="*/ 9765 h 59314"/>
                <a:gd name="connsiteX6" fmla="*/ 60927 w 162458"/>
                <a:gd name="connsiteY6" fmla="*/ 11393 h 59314"/>
                <a:gd name="connsiteX7" fmla="*/ 88922 w 162458"/>
                <a:gd name="connsiteY7" fmla="*/ 19530 h 59314"/>
                <a:gd name="connsiteX8" fmla="*/ 103742 w 162458"/>
                <a:gd name="connsiteY8" fmla="*/ 24413 h 59314"/>
                <a:gd name="connsiteX9" fmla="*/ 116916 w 162458"/>
                <a:gd name="connsiteY9" fmla="*/ 30923 h 59314"/>
                <a:gd name="connsiteX10" fmla="*/ 138323 w 162458"/>
                <a:gd name="connsiteY10" fmla="*/ 43943 h 59314"/>
                <a:gd name="connsiteX11" fmla="*/ 158083 w 162458"/>
                <a:gd name="connsiteY11" fmla="*/ 58591 h 59314"/>
                <a:gd name="connsiteX12" fmla="*/ 161377 w 162458"/>
                <a:gd name="connsiteY12" fmla="*/ 58591 h 59314"/>
                <a:gd name="connsiteX13" fmla="*/ 159730 w 162458"/>
                <a:gd name="connsiteY13" fmla="*/ 55335 h 59314"/>
                <a:gd name="connsiteX14" fmla="*/ 139970 w 162458"/>
                <a:gd name="connsiteY14" fmla="*/ 39061 h 59314"/>
                <a:gd name="connsiteX15" fmla="*/ 118562 w 162458"/>
                <a:gd name="connsiteY15" fmla="*/ 24413 h 59314"/>
                <a:gd name="connsiteX16" fmla="*/ 105389 w 162458"/>
                <a:gd name="connsiteY16" fmla="*/ 17903 h 59314"/>
                <a:gd name="connsiteX17" fmla="*/ 92215 w 162458"/>
                <a:gd name="connsiteY17" fmla="*/ 11393 h 59314"/>
                <a:gd name="connsiteX18" fmla="*/ 62574 w 162458"/>
                <a:gd name="connsiteY18" fmla="*/ 3255 h 59314"/>
                <a:gd name="connsiteX19" fmla="*/ 49401 w 162458"/>
                <a:gd name="connsiteY19" fmla="*/ 1627 h 59314"/>
                <a:gd name="connsiteX20" fmla="*/ 36227 w 162458"/>
                <a:gd name="connsiteY20" fmla="*/ 0 h 5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2458" h="59313">
                  <a:moveTo>
                    <a:pt x="36227" y="0"/>
                  </a:moveTo>
                  <a:cubicBezTo>
                    <a:pt x="21407" y="0"/>
                    <a:pt x="23054" y="1627"/>
                    <a:pt x="11527" y="1627"/>
                  </a:cubicBezTo>
                  <a:cubicBezTo>
                    <a:pt x="6587" y="3255"/>
                    <a:pt x="0" y="3255"/>
                    <a:pt x="0" y="4883"/>
                  </a:cubicBezTo>
                  <a:cubicBezTo>
                    <a:pt x="0" y="6510"/>
                    <a:pt x="4940" y="8137"/>
                    <a:pt x="11527" y="8137"/>
                  </a:cubicBezTo>
                  <a:cubicBezTo>
                    <a:pt x="24700" y="8137"/>
                    <a:pt x="21407" y="8137"/>
                    <a:pt x="36227" y="8137"/>
                  </a:cubicBezTo>
                  <a:cubicBezTo>
                    <a:pt x="39520" y="8137"/>
                    <a:pt x="44461" y="9765"/>
                    <a:pt x="47754" y="9765"/>
                  </a:cubicBezTo>
                  <a:cubicBezTo>
                    <a:pt x="52694" y="9765"/>
                    <a:pt x="55988" y="9765"/>
                    <a:pt x="60927" y="11393"/>
                  </a:cubicBezTo>
                  <a:cubicBezTo>
                    <a:pt x="70808" y="13020"/>
                    <a:pt x="79042" y="16275"/>
                    <a:pt x="88922" y="19530"/>
                  </a:cubicBezTo>
                  <a:cubicBezTo>
                    <a:pt x="93862" y="21157"/>
                    <a:pt x="98802" y="21157"/>
                    <a:pt x="103742" y="24413"/>
                  </a:cubicBezTo>
                  <a:cubicBezTo>
                    <a:pt x="108682" y="26040"/>
                    <a:pt x="111975" y="29295"/>
                    <a:pt x="116916" y="30923"/>
                  </a:cubicBezTo>
                  <a:cubicBezTo>
                    <a:pt x="125150" y="35805"/>
                    <a:pt x="133382" y="40688"/>
                    <a:pt x="138323" y="43943"/>
                  </a:cubicBezTo>
                  <a:cubicBezTo>
                    <a:pt x="149850" y="52081"/>
                    <a:pt x="148203" y="50453"/>
                    <a:pt x="158083" y="58591"/>
                  </a:cubicBezTo>
                  <a:cubicBezTo>
                    <a:pt x="159730" y="60218"/>
                    <a:pt x="161377" y="58591"/>
                    <a:pt x="161377" y="58591"/>
                  </a:cubicBezTo>
                  <a:cubicBezTo>
                    <a:pt x="163023" y="58591"/>
                    <a:pt x="163023" y="56964"/>
                    <a:pt x="159730" y="55335"/>
                  </a:cubicBezTo>
                  <a:cubicBezTo>
                    <a:pt x="151496" y="45571"/>
                    <a:pt x="153143" y="48825"/>
                    <a:pt x="139970" y="39061"/>
                  </a:cubicBezTo>
                  <a:cubicBezTo>
                    <a:pt x="133382" y="34178"/>
                    <a:pt x="126796" y="29295"/>
                    <a:pt x="118562" y="24413"/>
                  </a:cubicBezTo>
                  <a:cubicBezTo>
                    <a:pt x="113623" y="22785"/>
                    <a:pt x="110328" y="19530"/>
                    <a:pt x="105389" y="17903"/>
                  </a:cubicBezTo>
                  <a:cubicBezTo>
                    <a:pt x="100448" y="16275"/>
                    <a:pt x="97155" y="13020"/>
                    <a:pt x="92215" y="11393"/>
                  </a:cubicBezTo>
                  <a:cubicBezTo>
                    <a:pt x="82335" y="8137"/>
                    <a:pt x="72455" y="6510"/>
                    <a:pt x="62574" y="3255"/>
                  </a:cubicBezTo>
                  <a:cubicBezTo>
                    <a:pt x="57635" y="1627"/>
                    <a:pt x="52694" y="1627"/>
                    <a:pt x="49401" y="1627"/>
                  </a:cubicBezTo>
                  <a:cubicBezTo>
                    <a:pt x="44461" y="1627"/>
                    <a:pt x="41167" y="0"/>
                    <a:pt x="3622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0" name="任意多边形: 形状 119"/>
            <p:cNvSpPr/>
            <p:nvPr/>
          </p:nvSpPr>
          <p:spPr>
            <a:xfrm flipH="1">
              <a:off x="10289258" y="1049927"/>
              <a:ext cx="9880" cy="43943"/>
            </a:xfrm>
            <a:custGeom>
              <a:avLst/>
              <a:gdLst>
                <a:gd name="connsiteX0" fmla="*/ 6587 w 9880"/>
                <a:gd name="connsiteY0" fmla="*/ 0 h 43943"/>
                <a:gd name="connsiteX1" fmla="*/ 4941 w 9880"/>
                <a:gd name="connsiteY1" fmla="*/ 0 h 43943"/>
                <a:gd name="connsiteX2" fmla="*/ 3293 w 9880"/>
                <a:gd name="connsiteY2" fmla="*/ 1627 h 43943"/>
                <a:gd name="connsiteX3" fmla="*/ 3293 w 9880"/>
                <a:gd name="connsiteY3" fmla="*/ 8137 h 43943"/>
                <a:gd name="connsiteX4" fmla="*/ 1647 w 9880"/>
                <a:gd name="connsiteY4" fmla="*/ 14648 h 43943"/>
                <a:gd name="connsiteX5" fmla="*/ 1647 w 9880"/>
                <a:gd name="connsiteY5" fmla="*/ 17903 h 43943"/>
                <a:gd name="connsiteX6" fmla="*/ 0 w 9880"/>
                <a:gd name="connsiteY6" fmla="*/ 21158 h 43943"/>
                <a:gd name="connsiteX7" fmla="*/ 1647 w 9880"/>
                <a:gd name="connsiteY7" fmla="*/ 29295 h 43943"/>
                <a:gd name="connsiteX8" fmla="*/ 1647 w 9880"/>
                <a:gd name="connsiteY8" fmla="*/ 32550 h 43943"/>
                <a:gd name="connsiteX9" fmla="*/ 0 w 9880"/>
                <a:gd name="connsiteY9" fmla="*/ 35805 h 43943"/>
                <a:gd name="connsiteX10" fmla="*/ 1647 w 9880"/>
                <a:gd name="connsiteY10" fmla="*/ 42315 h 43943"/>
                <a:gd name="connsiteX11" fmla="*/ 6587 w 9880"/>
                <a:gd name="connsiteY11" fmla="*/ 43943 h 43943"/>
                <a:gd name="connsiteX12" fmla="*/ 9880 w 9880"/>
                <a:gd name="connsiteY12" fmla="*/ 40688 h 43943"/>
                <a:gd name="connsiteX13" fmla="*/ 9880 w 9880"/>
                <a:gd name="connsiteY13" fmla="*/ 34178 h 43943"/>
                <a:gd name="connsiteX14" fmla="*/ 9880 w 9880"/>
                <a:gd name="connsiteY14" fmla="*/ 30923 h 43943"/>
                <a:gd name="connsiteX15" fmla="*/ 8234 w 9880"/>
                <a:gd name="connsiteY15" fmla="*/ 27668 h 43943"/>
                <a:gd name="connsiteX16" fmla="*/ 9880 w 9880"/>
                <a:gd name="connsiteY16" fmla="*/ 19530 h 43943"/>
                <a:gd name="connsiteX17" fmla="*/ 8234 w 9880"/>
                <a:gd name="connsiteY17" fmla="*/ 16275 h 43943"/>
                <a:gd name="connsiteX18" fmla="*/ 8234 w 9880"/>
                <a:gd name="connsiteY18" fmla="*/ 13020 h 43943"/>
                <a:gd name="connsiteX19" fmla="*/ 8234 w 9880"/>
                <a:gd name="connsiteY19" fmla="*/ 6510 h 43943"/>
                <a:gd name="connsiteX20" fmla="*/ 6587 w 9880"/>
                <a:gd name="connsiteY20" fmla="*/ 0 h 4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80" h="43943">
                  <a:moveTo>
                    <a:pt x="6587" y="0"/>
                  </a:moveTo>
                  <a:cubicBezTo>
                    <a:pt x="6587" y="0"/>
                    <a:pt x="4941" y="0"/>
                    <a:pt x="4941" y="0"/>
                  </a:cubicBezTo>
                  <a:cubicBezTo>
                    <a:pt x="3293" y="0"/>
                    <a:pt x="3293" y="0"/>
                    <a:pt x="3293" y="1627"/>
                  </a:cubicBezTo>
                  <a:cubicBezTo>
                    <a:pt x="3293" y="4883"/>
                    <a:pt x="3293" y="4883"/>
                    <a:pt x="3293" y="8137"/>
                  </a:cubicBezTo>
                  <a:cubicBezTo>
                    <a:pt x="3293" y="9765"/>
                    <a:pt x="1647" y="13020"/>
                    <a:pt x="1647" y="14648"/>
                  </a:cubicBezTo>
                  <a:cubicBezTo>
                    <a:pt x="1647" y="16275"/>
                    <a:pt x="1647" y="17903"/>
                    <a:pt x="1647" y="17903"/>
                  </a:cubicBezTo>
                  <a:cubicBezTo>
                    <a:pt x="1647" y="19530"/>
                    <a:pt x="0" y="21158"/>
                    <a:pt x="0" y="21158"/>
                  </a:cubicBezTo>
                  <a:cubicBezTo>
                    <a:pt x="0" y="24413"/>
                    <a:pt x="1647" y="26040"/>
                    <a:pt x="1647" y="29295"/>
                  </a:cubicBezTo>
                  <a:cubicBezTo>
                    <a:pt x="1647" y="30923"/>
                    <a:pt x="1647" y="30923"/>
                    <a:pt x="1647" y="32550"/>
                  </a:cubicBezTo>
                  <a:cubicBezTo>
                    <a:pt x="1647" y="34178"/>
                    <a:pt x="0" y="34178"/>
                    <a:pt x="0" y="35805"/>
                  </a:cubicBezTo>
                  <a:cubicBezTo>
                    <a:pt x="0" y="39061"/>
                    <a:pt x="1647" y="39061"/>
                    <a:pt x="1647" y="42315"/>
                  </a:cubicBezTo>
                  <a:cubicBezTo>
                    <a:pt x="4941" y="42315"/>
                    <a:pt x="4941" y="43943"/>
                    <a:pt x="6587" y="43943"/>
                  </a:cubicBezTo>
                  <a:cubicBezTo>
                    <a:pt x="8234" y="43943"/>
                    <a:pt x="9880" y="42315"/>
                    <a:pt x="9880" y="40688"/>
                  </a:cubicBezTo>
                  <a:cubicBezTo>
                    <a:pt x="9880" y="37433"/>
                    <a:pt x="9880" y="37433"/>
                    <a:pt x="9880" y="34178"/>
                  </a:cubicBezTo>
                  <a:cubicBezTo>
                    <a:pt x="9880" y="32550"/>
                    <a:pt x="9880" y="32550"/>
                    <a:pt x="9880" y="30923"/>
                  </a:cubicBezTo>
                  <a:cubicBezTo>
                    <a:pt x="9880" y="29295"/>
                    <a:pt x="8234" y="29295"/>
                    <a:pt x="8234" y="27668"/>
                  </a:cubicBezTo>
                  <a:cubicBezTo>
                    <a:pt x="8234" y="26040"/>
                    <a:pt x="9880" y="22785"/>
                    <a:pt x="9880" y="19530"/>
                  </a:cubicBezTo>
                  <a:cubicBezTo>
                    <a:pt x="9880" y="17903"/>
                    <a:pt x="8234" y="16275"/>
                    <a:pt x="8234" y="16275"/>
                  </a:cubicBezTo>
                  <a:cubicBezTo>
                    <a:pt x="8234" y="14648"/>
                    <a:pt x="8234" y="13020"/>
                    <a:pt x="8234" y="13020"/>
                  </a:cubicBezTo>
                  <a:cubicBezTo>
                    <a:pt x="8234" y="11393"/>
                    <a:pt x="8234" y="8137"/>
                    <a:pt x="8234" y="6510"/>
                  </a:cubicBezTo>
                  <a:cubicBezTo>
                    <a:pt x="8234" y="3256"/>
                    <a:pt x="8234" y="3256"/>
                    <a:pt x="658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1" name="任意多边形: 形状 120"/>
            <p:cNvSpPr/>
            <p:nvPr/>
          </p:nvSpPr>
          <p:spPr>
            <a:xfrm flipH="1">
              <a:off x="10330426" y="1017377"/>
              <a:ext cx="11527" cy="61845"/>
            </a:xfrm>
            <a:custGeom>
              <a:avLst/>
              <a:gdLst>
                <a:gd name="connsiteX0" fmla="*/ 4940 w 11527"/>
                <a:gd name="connsiteY0" fmla="*/ 0 h 61845"/>
                <a:gd name="connsiteX1" fmla="*/ 3293 w 11527"/>
                <a:gd name="connsiteY1" fmla="*/ 1627 h 61845"/>
                <a:gd name="connsiteX2" fmla="*/ 3293 w 11527"/>
                <a:gd name="connsiteY2" fmla="*/ 9765 h 61845"/>
                <a:gd name="connsiteX3" fmla="*/ 1647 w 11527"/>
                <a:gd name="connsiteY3" fmla="*/ 17903 h 61845"/>
                <a:gd name="connsiteX4" fmla="*/ 1647 w 11527"/>
                <a:gd name="connsiteY4" fmla="*/ 22785 h 61845"/>
                <a:gd name="connsiteX5" fmla="*/ 0 w 11527"/>
                <a:gd name="connsiteY5" fmla="*/ 27668 h 61845"/>
                <a:gd name="connsiteX6" fmla="*/ 1647 w 11527"/>
                <a:gd name="connsiteY6" fmla="*/ 37433 h 61845"/>
                <a:gd name="connsiteX7" fmla="*/ 1647 w 11527"/>
                <a:gd name="connsiteY7" fmla="*/ 42315 h 61845"/>
                <a:gd name="connsiteX8" fmla="*/ 0 w 11527"/>
                <a:gd name="connsiteY8" fmla="*/ 47198 h 61845"/>
                <a:gd name="connsiteX9" fmla="*/ 1647 w 11527"/>
                <a:gd name="connsiteY9" fmla="*/ 55335 h 61845"/>
                <a:gd name="connsiteX10" fmla="*/ 8234 w 11527"/>
                <a:gd name="connsiteY10" fmla="*/ 61845 h 61845"/>
                <a:gd name="connsiteX11" fmla="*/ 11527 w 11527"/>
                <a:gd name="connsiteY11" fmla="*/ 56964 h 61845"/>
                <a:gd name="connsiteX12" fmla="*/ 11527 w 11527"/>
                <a:gd name="connsiteY12" fmla="*/ 48825 h 61845"/>
                <a:gd name="connsiteX13" fmla="*/ 11527 w 11527"/>
                <a:gd name="connsiteY13" fmla="*/ 43943 h 61845"/>
                <a:gd name="connsiteX14" fmla="*/ 9880 w 11527"/>
                <a:gd name="connsiteY14" fmla="*/ 39061 h 61845"/>
                <a:gd name="connsiteX15" fmla="*/ 9880 w 11527"/>
                <a:gd name="connsiteY15" fmla="*/ 29295 h 61845"/>
                <a:gd name="connsiteX16" fmla="*/ 8234 w 11527"/>
                <a:gd name="connsiteY16" fmla="*/ 24413 h 61845"/>
                <a:gd name="connsiteX17" fmla="*/ 8234 w 11527"/>
                <a:gd name="connsiteY17" fmla="*/ 19530 h 61845"/>
                <a:gd name="connsiteX18" fmla="*/ 8234 w 11527"/>
                <a:gd name="connsiteY18" fmla="*/ 9765 h 61845"/>
                <a:gd name="connsiteX19" fmla="*/ 6587 w 11527"/>
                <a:gd name="connsiteY19" fmla="*/ 1627 h 61845"/>
                <a:gd name="connsiteX20" fmla="*/ 4940 w 11527"/>
                <a:gd name="connsiteY20" fmla="*/ 0 h 6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27" h="61844">
                  <a:moveTo>
                    <a:pt x="4940" y="0"/>
                  </a:moveTo>
                  <a:cubicBezTo>
                    <a:pt x="3293" y="0"/>
                    <a:pt x="3293" y="0"/>
                    <a:pt x="3293" y="1627"/>
                  </a:cubicBezTo>
                  <a:cubicBezTo>
                    <a:pt x="3293" y="6510"/>
                    <a:pt x="3293" y="4883"/>
                    <a:pt x="3293" y="9765"/>
                  </a:cubicBezTo>
                  <a:cubicBezTo>
                    <a:pt x="3293" y="13020"/>
                    <a:pt x="1647" y="14647"/>
                    <a:pt x="1647" y="17903"/>
                  </a:cubicBezTo>
                  <a:cubicBezTo>
                    <a:pt x="1647" y="19530"/>
                    <a:pt x="1647" y="21158"/>
                    <a:pt x="1647" y="22785"/>
                  </a:cubicBezTo>
                  <a:cubicBezTo>
                    <a:pt x="1647" y="24413"/>
                    <a:pt x="0" y="26040"/>
                    <a:pt x="0" y="27668"/>
                  </a:cubicBezTo>
                  <a:cubicBezTo>
                    <a:pt x="0" y="30923"/>
                    <a:pt x="1647" y="34178"/>
                    <a:pt x="1647" y="37433"/>
                  </a:cubicBezTo>
                  <a:cubicBezTo>
                    <a:pt x="1647" y="39061"/>
                    <a:pt x="1647" y="40688"/>
                    <a:pt x="1647" y="42315"/>
                  </a:cubicBezTo>
                  <a:cubicBezTo>
                    <a:pt x="1647" y="43943"/>
                    <a:pt x="0" y="45571"/>
                    <a:pt x="0" y="47198"/>
                  </a:cubicBezTo>
                  <a:cubicBezTo>
                    <a:pt x="0" y="52081"/>
                    <a:pt x="1647" y="52081"/>
                    <a:pt x="1647" y="55335"/>
                  </a:cubicBezTo>
                  <a:cubicBezTo>
                    <a:pt x="6587" y="60218"/>
                    <a:pt x="6587" y="61845"/>
                    <a:pt x="8234" y="61845"/>
                  </a:cubicBezTo>
                  <a:cubicBezTo>
                    <a:pt x="9880" y="61845"/>
                    <a:pt x="11527" y="60218"/>
                    <a:pt x="11527" y="56964"/>
                  </a:cubicBezTo>
                  <a:cubicBezTo>
                    <a:pt x="11527" y="52081"/>
                    <a:pt x="11527" y="53708"/>
                    <a:pt x="11527" y="48825"/>
                  </a:cubicBezTo>
                  <a:cubicBezTo>
                    <a:pt x="11527" y="47198"/>
                    <a:pt x="11527" y="45571"/>
                    <a:pt x="11527" y="43943"/>
                  </a:cubicBezTo>
                  <a:cubicBezTo>
                    <a:pt x="11527" y="42315"/>
                    <a:pt x="9880" y="40688"/>
                    <a:pt x="9880" y="39061"/>
                  </a:cubicBezTo>
                  <a:cubicBezTo>
                    <a:pt x="9880" y="35805"/>
                    <a:pt x="11527" y="32550"/>
                    <a:pt x="9880" y="29295"/>
                  </a:cubicBezTo>
                  <a:cubicBezTo>
                    <a:pt x="9880" y="27668"/>
                    <a:pt x="8234" y="26040"/>
                    <a:pt x="8234" y="24413"/>
                  </a:cubicBezTo>
                  <a:cubicBezTo>
                    <a:pt x="8234" y="22785"/>
                    <a:pt x="8234" y="21158"/>
                    <a:pt x="8234" y="19530"/>
                  </a:cubicBezTo>
                  <a:cubicBezTo>
                    <a:pt x="8234" y="16275"/>
                    <a:pt x="8234" y="13020"/>
                    <a:pt x="8234" y="9765"/>
                  </a:cubicBezTo>
                  <a:cubicBezTo>
                    <a:pt x="8234" y="4883"/>
                    <a:pt x="6587" y="4883"/>
                    <a:pt x="6587" y="1627"/>
                  </a:cubicBezTo>
                  <a:cubicBezTo>
                    <a:pt x="6587" y="1627"/>
                    <a:pt x="4940" y="1627"/>
                    <a:pt x="4940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2" name="任意多边形: 形状 121"/>
            <p:cNvSpPr/>
            <p:nvPr/>
          </p:nvSpPr>
          <p:spPr>
            <a:xfrm flipH="1">
              <a:off x="10363360" y="920630"/>
              <a:ext cx="43496" cy="108562"/>
            </a:xfrm>
            <a:custGeom>
              <a:avLst/>
              <a:gdLst>
                <a:gd name="connsiteX0" fmla="*/ 3976 w 43496"/>
                <a:gd name="connsiteY0" fmla="*/ 724 h 108562"/>
                <a:gd name="connsiteX1" fmla="*/ 682 w 43496"/>
                <a:gd name="connsiteY1" fmla="*/ 724 h 108562"/>
                <a:gd name="connsiteX2" fmla="*/ 2328 w 43496"/>
                <a:gd name="connsiteY2" fmla="*/ 3978 h 108562"/>
                <a:gd name="connsiteX3" fmla="*/ 13855 w 43496"/>
                <a:gd name="connsiteY3" fmla="*/ 15371 h 108562"/>
                <a:gd name="connsiteX4" fmla="*/ 22089 w 43496"/>
                <a:gd name="connsiteY4" fmla="*/ 30018 h 108562"/>
                <a:gd name="connsiteX5" fmla="*/ 27030 w 43496"/>
                <a:gd name="connsiteY5" fmla="*/ 38156 h 108562"/>
                <a:gd name="connsiteX6" fmla="*/ 28676 w 43496"/>
                <a:gd name="connsiteY6" fmla="*/ 47921 h 108562"/>
                <a:gd name="connsiteX7" fmla="*/ 33616 w 43496"/>
                <a:gd name="connsiteY7" fmla="*/ 65824 h 108562"/>
                <a:gd name="connsiteX8" fmla="*/ 33616 w 43496"/>
                <a:gd name="connsiteY8" fmla="*/ 73961 h 108562"/>
                <a:gd name="connsiteX9" fmla="*/ 31969 w 43496"/>
                <a:gd name="connsiteY9" fmla="*/ 82099 h 108562"/>
                <a:gd name="connsiteX10" fmla="*/ 30323 w 43496"/>
                <a:gd name="connsiteY10" fmla="*/ 98373 h 108562"/>
                <a:gd name="connsiteX11" fmla="*/ 30323 w 43496"/>
                <a:gd name="connsiteY11" fmla="*/ 108139 h 108562"/>
                <a:gd name="connsiteX12" fmla="*/ 36909 w 43496"/>
                <a:gd name="connsiteY12" fmla="*/ 101629 h 108562"/>
                <a:gd name="connsiteX13" fmla="*/ 41850 w 43496"/>
                <a:gd name="connsiteY13" fmla="*/ 85354 h 108562"/>
                <a:gd name="connsiteX14" fmla="*/ 43496 w 43496"/>
                <a:gd name="connsiteY14" fmla="*/ 77216 h 108562"/>
                <a:gd name="connsiteX15" fmla="*/ 41850 w 43496"/>
                <a:gd name="connsiteY15" fmla="*/ 67451 h 108562"/>
                <a:gd name="connsiteX16" fmla="*/ 38556 w 43496"/>
                <a:gd name="connsiteY16" fmla="*/ 46294 h 108562"/>
                <a:gd name="connsiteX17" fmla="*/ 33616 w 43496"/>
                <a:gd name="connsiteY17" fmla="*/ 36528 h 108562"/>
                <a:gd name="connsiteX18" fmla="*/ 28676 w 43496"/>
                <a:gd name="connsiteY18" fmla="*/ 26764 h 108562"/>
                <a:gd name="connsiteX19" fmla="*/ 17149 w 43496"/>
                <a:gd name="connsiteY19" fmla="*/ 12117 h 108562"/>
                <a:gd name="connsiteX20" fmla="*/ 3976 w 43496"/>
                <a:gd name="connsiteY20" fmla="*/ 724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496" h="108562">
                  <a:moveTo>
                    <a:pt x="3976" y="724"/>
                  </a:moveTo>
                  <a:cubicBezTo>
                    <a:pt x="2328" y="-904"/>
                    <a:pt x="2328" y="724"/>
                    <a:pt x="682" y="724"/>
                  </a:cubicBezTo>
                  <a:cubicBezTo>
                    <a:pt x="-965" y="724"/>
                    <a:pt x="682" y="2351"/>
                    <a:pt x="2328" y="3978"/>
                  </a:cubicBezTo>
                  <a:cubicBezTo>
                    <a:pt x="8916" y="8861"/>
                    <a:pt x="7269" y="8861"/>
                    <a:pt x="13855" y="15371"/>
                  </a:cubicBezTo>
                  <a:cubicBezTo>
                    <a:pt x="17149" y="18627"/>
                    <a:pt x="18796" y="25136"/>
                    <a:pt x="22089" y="30018"/>
                  </a:cubicBezTo>
                  <a:cubicBezTo>
                    <a:pt x="23736" y="33274"/>
                    <a:pt x="25382" y="34901"/>
                    <a:pt x="27030" y="38156"/>
                  </a:cubicBezTo>
                  <a:cubicBezTo>
                    <a:pt x="28676" y="41411"/>
                    <a:pt x="28676" y="44666"/>
                    <a:pt x="28676" y="47921"/>
                  </a:cubicBezTo>
                  <a:cubicBezTo>
                    <a:pt x="30323" y="54431"/>
                    <a:pt x="33616" y="60941"/>
                    <a:pt x="33616" y="65824"/>
                  </a:cubicBezTo>
                  <a:cubicBezTo>
                    <a:pt x="33616" y="69078"/>
                    <a:pt x="33616" y="72334"/>
                    <a:pt x="33616" y="73961"/>
                  </a:cubicBezTo>
                  <a:cubicBezTo>
                    <a:pt x="33616" y="77216"/>
                    <a:pt x="31969" y="78844"/>
                    <a:pt x="31969" y="82099"/>
                  </a:cubicBezTo>
                  <a:cubicBezTo>
                    <a:pt x="30323" y="91864"/>
                    <a:pt x="31969" y="90236"/>
                    <a:pt x="30323" y="98373"/>
                  </a:cubicBezTo>
                  <a:cubicBezTo>
                    <a:pt x="30323" y="103256"/>
                    <a:pt x="30323" y="106511"/>
                    <a:pt x="30323" y="108139"/>
                  </a:cubicBezTo>
                  <a:cubicBezTo>
                    <a:pt x="31969" y="109766"/>
                    <a:pt x="35263" y="106511"/>
                    <a:pt x="36909" y="101629"/>
                  </a:cubicBezTo>
                  <a:cubicBezTo>
                    <a:pt x="40203" y="93491"/>
                    <a:pt x="40203" y="95119"/>
                    <a:pt x="41850" y="85354"/>
                  </a:cubicBezTo>
                  <a:cubicBezTo>
                    <a:pt x="41850" y="82099"/>
                    <a:pt x="43496" y="80471"/>
                    <a:pt x="43496" y="77216"/>
                  </a:cubicBezTo>
                  <a:cubicBezTo>
                    <a:pt x="43496" y="73961"/>
                    <a:pt x="41850" y="70706"/>
                    <a:pt x="41850" y="67451"/>
                  </a:cubicBezTo>
                  <a:cubicBezTo>
                    <a:pt x="41850" y="60941"/>
                    <a:pt x="41850" y="54431"/>
                    <a:pt x="38556" y="46294"/>
                  </a:cubicBezTo>
                  <a:cubicBezTo>
                    <a:pt x="36909" y="43038"/>
                    <a:pt x="35263" y="39784"/>
                    <a:pt x="33616" y="36528"/>
                  </a:cubicBezTo>
                  <a:cubicBezTo>
                    <a:pt x="31969" y="33274"/>
                    <a:pt x="30323" y="30018"/>
                    <a:pt x="28676" y="26764"/>
                  </a:cubicBezTo>
                  <a:cubicBezTo>
                    <a:pt x="25382" y="21881"/>
                    <a:pt x="22089" y="15371"/>
                    <a:pt x="17149" y="12117"/>
                  </a:cubicBezTo>
                  <a:cubicBezTo>
                    <a:pt x="8916" y="5607"/>
                    <a:pt x="10562" y="5607"/>
                    <a:pt x="3976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3" name="任意多边形: 形状 122"/>
            <p:cNvSpPr/>
            <p:nvPr/>
          </p:nvSpPr>
          <p:spPr>
            <a:xfrm flipH="1">
              <a:off x="10170014" y="881570"/>
              <a:ext cx="103459" cy="134178"/>
            </a:xfrm>
            <a:custGeom>
              <a:avLst/>
              <a:gdLst>
                <a:gd name="connsiteX0" fmla="*/ 3976 w 103459"/>
                <a:gd name="connsiteY0" fmla="*/ 724 h 134178"/>
                <a:gd name="connsiteX1" fmla="*/ 682 w 103459"/>
                <a:gd name="connsiteY1" fmla="*/ 724 h 134178"/>
                <a:gd name="connsiteX2" fmla="*/ 2328 w 103459"/>
                <a:gd name="connsiteY2" fmla="*/ 3978 h 134178"/>
                <a:gd name="connsiteX3" fmla="*/ 23736 w 103459"/>
                <a:gd name="connsiteY3" fmla="*/ 16998 h 134178"/>
                <a:gd name="connsiteX4" fmla="*/ 41850 w 103459"/>
                <a:gd name="connsiteY4" fmla="*/ 33274 h 134178"/>
                <a:gd name="connsiteX5" fmla="*/ 51730 w 103459"/>
                <a:gd name="connsiteY5" fmla="*/ 43038 h 134178"/>
                <a:gd name="connsiteX6" fmla="*/ 59963 w 103459"/>
                <a:gd name="connsiteY6" fmla="*/ 54431 h 134178"/>
                <a:gd name="connsiteX7" fmla="*/ 76431 w 103459"/>
                <a:gd name="connsiteY7" fmla="*/ 77215 h 134178"/>
                <a:gd name="connsiteX8" fmla="*/ 83017 w 103459"/>
                <a:gd name="connsiteY8" fmla="*/ 88608 h 134178"/>
                <a:gd name="connsiteX9" fmla="*/ 86311 w 103459"/>
                <a:gd name="connsiteY9" fmla="*/ 100001 h 134178"/>
                <a:gd name="connsiteX10" fmla="*/ 94543 w 103459"/>
                <a:gd name="connsiteY10" fmla="*/ 122785 h 134178"/>
                <a:gd name="connsiteX11" fmla="*/ 101131 w 103459"/>
                <a:gd name="connsiteY11" fmla="*/ 134178 h 134178"/>
                <a:gd name="connsiteX12" fmla="*/ 102777 w 103459"/>
                <a:gd name="connsiteY12" fmla="*/ 122785 h 134178"/>
                <a:gd name="connsiteX13" fmla="*/ 96190 w 103459"/>
                <a:gd name="connsiteY13" fmla="*/ 98373 h 134178"/>
                <a:gd name="connsiteX14" fmla="*/ 92897 w 103459"/>
                <a:gd name="connsiteY14" fmla="*/ 86981 h 134178"/>
                <a:gd name="connsiteX15" fmla="*/ 86311 w 103459"/>
                <a:gd name="connsiteY15" fmla="*/ 75588 h 134178"/>
                <a:gd name="connsiteX16" fmla="*/ 69843 w 103459"/>
                <a:gd name="connsiteY16" fmla="*/ 49548 h 134178"/>
                <a:gd name="connsiteX17" fmla="*/ 58316 w 103459"/>
                <a:gd name="connsiteY17" fmla="*/ 38155 h 134178"/>
                <a:gd name="connsiteX18" fmla="*/ 48436 w 103459"/>
                <a:gd name="connsiteY18" fmla="*/ 28391 h 134178"/>
                <a:gd name="connsiteX19" fmla="*/ 27030 w 103459"/>
                <a:gd name="connsiteY19" fmla="*/ 12115 h 134178"/>
                <a:gd name="connsiteX20" fmla="*/ 3976 w 103459"/>
                <a:gd name="connsiteY20" fmla="*/ 724 h 1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3459" h="134178">
                  <a:moveTo>
                    <a:pt x="3976" y="724"/>
                  </a:moveTo>
                  <a:cubicBezTo>
                    <a:pt x="2328" y="-904"/>
                    <a:pt x="682" y="724"/>
                    <a:pt x="682" y="724"/>
                  </a:cubicBezTo>
                  <a:cubicBezTo>
                    <a:pt x="-965" y="724"/>
                    <a:pt x="682" y="2351"/>
                    <a:pt x="2328" y="3978"/>
                  </a:cubicBezTo>
                  <a:cubicBezTo>
                    <a:pt x="13855" y="10488"/>
                    <a:pt x="12208" y="8861"/>
                    <a:pt x="23736" y="16998"/>
                  </a:cubicBezTo>
                  <a:cubicBezTo>
                    <a:pt x="30323" y="21881"/>
                    <a:pt x="35263" y="26764"/>
                    <a:pt x="41850" y="33274"/>
                  </a:cubicBezTo>
                  <a:cubicBezTo>
                    <a:pt x="45143" y="36528"/>
                    <a:pt x="48436" y="39784"/>
                    <a:pt x="51730" y="43038"/>
                  </a:cubicBezTo>
                  <a:cubicBezTo>
                    <a:pt x="55023" y="46294"/>
                    <a:pt x="56670" y="51175"/>
                    <a:pt x="59963" y="54431"/>
                  </a:cubicBezTo>
                  <a:cubicBezTo>
                    <a:pt x="66550" y="62568"/>
                    <a:pt x="73136" y="70705"/>
                    <a:pt x="76431" y="77215"/>
                  </a:cubicBezTo>
                  <a:cubicBezTo>
                    <a:pt x="78077" y="80471"/>
                    <a:pt x="81370" y="85353"/>
                    <a:pt x="83017" y="88608"/>
                  </a:cubicBezTo>
                  <a:cubicBezTo>
                    <a:pt x="84663" y="91863"/>
                    <a:pt x="84663" y="96745"/>
                    <a:pt x="86311" y="100001"/>
                  </a:cubicBezTo>
                  <a:cubicBezTo>
                    <a:pt x="91251" y="113021"/>
                    <a:pt x="91251" y="111393"/>
                    <a:pt x="94543" y="122785"/>
                  </a:cubicBezTo>
                  <a:cubicBezTo>
                    <a:pt x="97837" y="127668"/>
                    <a:pt x="99484" y="134178"/>
                    <a:pt x="101131" y="134178"/>
                  </a:cubicBezTo>
                  <a:cubicBezTo>
                    <a:pt x="102777" y="134178"/>
                    <a:pt x="104424" y="129296"/>
                    <a:pt x="102777" y="122785"/>
                  </a:cubicBezTo>
                  <a:cubicBezTo>
                    <a:pt x="101131" y="109765"/>
                    <a:pt x="101131" y="113021"/>
                    <a:pt x="96190" y="98373"/>
                  </a:cubicBezTo>
                  <a:cubicBezTo>
                    <a:pt x="94543" y="95118"/>
                    <a:pt x="94543" y="90235"/>
                    <a:pt x="92897" y="86981"/>
                  </a:cubicBezTo>
                  <a:cubicBezTo>
                    <a:pt x="91251" y="82098"/>
                    <a:pt x="87957" y="78843"/>
                    <a:pt x="86311" y="75588"/>
                  </a:cubicBezTo>
                  <a:cubicBezTo>
                    <a:pt x="81370" y="67451"/>
                    <a:pt x="76431" y="57685"/>
                    <a:pt x="69843" y="49548"/>
                  </a:cubicBezTo>
                  <a:cubicBezTo>
                    <a:pt x="66550" y="46294"/>
                    <a:pt x="63257" y="43038"/>
                    <a:pt x="58316" y="38155"/>
                  </a:cubicBezTo>
                  <a:cubicBezTo>
                    <a:pt x="55023" y="34901"/>
                    <a:pt x="51730" y="31645"/>
                    <a:pt x="48436" y="28391"/>
                  </a:cubicBezTo>
                  <a:cubicBezTo>
                    <a:pt x="41850" y="21881"/>
                    <a:pt x="33616" y="16998"/>
                    <a:pt x="27030" y="12115"/>
                  </a:cubicBezTo>
                  <a:cubicBezTo>
                    <a:pt x="13855" y="3978"/>
                    <a:pt x="15503" y="5605"/>
                    <a:pt x="3976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4" name="任意多边形: 形状 123"/>
            <p:cNvSpPr/>
            <p:nvPr/>
          </p:nvSpPr>
          <p:spPr>
            <a:xfrm flipH="1">
              <a:off x="10309430" y="880667"/>
              <a:ext cx="29228" cy="88523"/>
            </a:xfrm>
            <a:custGeom>
              <a:avLst/>
              <a:gdLst>
                <a:gd name="connsiteX0" fmla="*/ 1647 w 29228"/>
                <a:gd name="connsiteY0" fmla="*/ 0 h 88523"/>
                <a:gd name="connsiteX1" fmla="*/ 0 w 29228"/>
                <a:gd name="connsiteY1" fmla="*/ 1627 h 88523"/>
                <a:gd name="connsiteX2" fmla="*/ 0 w 29228"/>
                <a:gd name="connsiteY2" fmla="*/ 14647 h 88523"/>
                <a:gd name="connsiteX3" fmla="*/ 0 w 29228"/>
                <a:gd name="connsiteY3" fmla="*/ 29295 h 88523"/>
                <a:gd name="connsiteX4" fmla="*/ 1647 w 29228"/>
                <a:gd name="connsiteY4" fmla="*/ 37433 h 88523"/>
                <a:gd name="connsiteX5" fmla="*/ 3293 w 29228"/>
                <a:gd name="connsiteY5" fmla="*/ 45571 h 88523"/>
                <a:gd name="connsiteX6" fmla="*/ 9880 w 29228"/>
                <a:gd name="connsiteY6" fmla="*/ 60218 h 88523"/>
                <a:gd name="connsiteX7" fmla="*/ 13173 w 29228"/>
                <a:gd name="connsiteY7" fmla="*/ 66728 h 88523"/>
                <a:gd name="connsiteX8" fmla="*/ 14820 w 29228"/>
                <a:gd name="connsiteY8" fmla="*/ 73238 h 88523"/>
                <a:gd name="connsiteX9" fmla="*/ 23054 w 29228"/>
                <a:gd name="connsiteY9" fmla="*/ 84631 h 88523"/>
                <a:gd name="connsiteX10" fmla="*/ 27993 w 29228"/>
                <a:gd name="connsiteY10" fmla="*/ 87885 h 88523"/>
                <a:gd name="connsiteX11" fmla="*/ 27993 w 29228"/>
                <a:gd name="connsiteY11" fmla="*/ 81375 h 88523"/>
                <a:gd name="connsiteX12" fmla="*/ 21406 w 29228"/>
                <a:gd name="connsiteY12" fmla="*/ 69982 h 88523"/>
                <a:gd name="connsiteX13" fmla="*/ 19759 w 29228"/>
                <a:gd name="connsiteY13" fmla="*/ 63472 h 88523"/>
                <a:gd name="connsiteX14" fmla="*/ 16467 w 29228"/>
                <a:gd name="connsiteY14" fmla="*/ 56962 h 88523"/>
                <a:gd name="connsiteX15" fmla="*/ 11527 w 29228"/>
                <a:gd name="connsiteY15" fmla="*/ 42315 h 88523"/>
                <a:gd name="connsiteX16" fmla="*/ 8234 w 29228"/>
                <a:gd name="connsiteY16" fmla="*/ 35805 h 88523"/>
                <a:gd name="connsiteX17" fmla="*/ 6586 w 29228"/>
                <a:gd name="connsiteY17" fmla="*/ 27668 h 88523"/>
                <a:gd name="connsiteX18" fmla="*/ 4940 w 29228"/>
                <a:gd name="connsiteY18" fmla="*/ 14647 h 88523"/>
                <a:gd name="connsiteX19" fmla="*/ 3293 w 29228"/>
                <a:gd name="connsiteY19" fmla="*/ 1627 h 88523"/>
                <a:gd name="connsiteX20" fmla="*/ 1647 w 29228"/>
                <a:gd name="connsiteY20" fmla="*/ 0 h 88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227" h="88523">
                  <a:moveTo>
                    <a:pt x="1647" y="0"/>
                  </a:moveTo>
                  <a:cubicBezTo>
                    <a:pt x="0" y="0"/>
                    <a:pt x="0" y="0"/>
                    <a:pt x="0" y="1627"/>
                  </a:cubicBezTo>
                  <a:cubicBezTo>
                    <a:pt x="0" y="8137"/>
                    <a:pt x="0" y="6510"/>
                    <a:pt x="0" y="14647"/>
                  </a:cubicBezTo>
                  <a:cubicBezTo>
                    <a:pt x="0" y="19530"/>
                    <a:pt x="0" y="22785"/>
                    <a:pt x="0" y="29295"/>
                  </a:cubicBezTo>
                  <a:cubicBezTo>
                    <a:pt x="0" y="32550"/>
                    <a:pt x="1647" y="34178"/>
                    <a:pt x="1647" y="37433"/>
                  </a:cubicBezTo>
                  <a:cubicBezTo>
                    <a:pt x="1647" y="40688"/>
                    <a:pt x="1647" y="42315"/>
                    <a:pt x="3293" y="45571"/>
                  </a:cubicBezTo>
                  <a:cubicBezTo>
                    <a:pt x="4940" y="50453"/>
                    <a:pt x="8234" y="55335"/>
                    <a:pt x="9880" y="60218"/>
                  </a:cubicBezTo>
                  <a:cubicBezTo>
                    <a:pt x="11527" y="61845"/>
                    <a:pt x="11527" y="65101"/>
                    <a:pt x="13173" y="66728"/>
                  </a:cubicBezTo>
                  <a:cubicBezTo>
                    <a:pt x="14820" y="68355"/>
                    <a:pt x="14820" y="71611"/>
                    <a:pt x="14820" y="73238"/>
                  </a:cubicBezTo>
                  <a:cubicBezTo>
                    <a:pt x="19759" y="79748"/>
                    <a:pt x="19759" y="78121"/>
                    <a:pt x="23054" y="84631"/>
                  </a:cubicBezTo>
                  <a:cubicBezTo>
                    <a:pt x="24700" y="87885"/>
                    <a:pt x="26347" y="89513"/>
                    <a:pt x="27993" y="87885"/>
                  </a:cubicBezTo>
                  <a:cubicBezTo>
                    <a:pt x="29640" y="87885"/>
                    <a:pt x="29640" y="83003"/>
                    <a:pt x="27993" y="81375"/>
                  </a:cubicBezTo>
                  <a:cubicBezTo>
                    <a:pt x="24700" y="74865"/>
                    <a:pt x="24700" y="76493"/>
                    <a:pt x="21406" y="69982"/>
                  </a:cubicBezTo>
                  <a:cubicBezTo>
                    <a:pt x="19759" y="68355"/>
                    <a:pt x="19759" y="66728"/>
                    <a:pt x="19759" y="63472"/>
                  </a:cubicBezTo>
                  <a:cubicBezTo>
                    <a:pt x="18113" y="61845"/>
                    <a:pt x="16467" y="60218"/>
                    <a:pt x="16467" y="56962"/>
                  </a:cubicBezTo>
                  <a:cubicBezTo>
                    <a:pt x="14820" y="52081"/>
                    <a:pt x="13173" y="47198"/>
                    <a:pt x="11527" y="42315"/>
                  </a:cubicBezTo>
                  <a:cubicBezTo>
                    <a:pt x="9880" y="39060"/>
                    <a:pt x="8234" y="37433"/>
                    <a:pt x="8234" y="35805"/>
                  </a:cubicBezTo>
                  <a:cubicBezTo>
                    <a:pt x="8234" y="32550"/>
                    <a:pt x="6586" y="30923"/>
                    <a:pt x="6586" y="27668"/>
                  </a:cubicBezTo>
                  <a:cubicBezTo>
                    <a:pt x="4940" y="22785"/>
                    <a:pt x="4940" y="17903"/>
                    <a:pt x="4940" y="14647"/>
                  </a:cubicBezTo>
                  <a:cubicBezTo>
                    <a:pt x="3293" y="6510"/>
                    <a:pt x="3293" y="8137"/>
                    <a:pt x="3293" y="1627"/>
                  </a:cubicBezTo>
                  <a:cubicBezTo>
                    <a:pt x="3293" y="0"/>
                    <a:pt x="1647" y="0"/>
                    <a:pt x="16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5" name="任意多边形: 形状 124"/>
            <p:cNvSpPr/>
            <p:nvPr/>
          </p:nvSpPr>
          <p:spPr>
            <a:xfrm flipH="1">
              <a:off x="10001086" y="774880"/>
              <a:ext cx="105389" cy="24413"/>
            </a:xfrm>
            <a:custGeom>
              <a:avLst/>
              <a:gdLst>
                <a:gd name="connsiteX0" fmla="*/ 1646 w 105389"/>
                <a:gd name="connsiteY0" fmla="*/ 0 h 24413"/>
                <a:gd name="connsiteX1" fmla="*/ 0 w 105389"/>
                <a:gd name="connsiteY1" fmla="*/ 1627 h 24413"/>
                <a:gd name="connsiteX2" fmla="*/ 1646 w 105389"/>
                <a:gd name="connsiteY2" fmla="*/ 3255 h 24413"/>
                <a:gd name="connsiteX3" fmla="*/ 16467 w 105389"/>
                <a:gd name="connsiteY3" fmla="*/ 9765 h 24413"/>
                <a:gd name="connsiteX4" fmla="*/ 31288 w 105389"/>
                <a:gd name="connsiteY4" fmla="*/ 16275 h 24413"/>
                <a:gd name="connsiteX5" fmla="*/ 41168 w 105389"/>
                <a:gd name="connsiteY5" fmla="*/ 17903 h 24413"/>
                <a:gd name="connsiteX6" fmla="*/ 49401 w 105389"/>
                <a:gd name="connsiteY6" fmla="*/ 21158 h 24413"/>
                <a:gd name="connsiteX7" fmla="*/ 69161 w 105389"/>
                <a:gd name="connsiteY7" fmla="*/ 22785 h 24413"/>
                <a:gd name="connsiteX8" fmla="*/ 77395 w 105389"/>
                <a:gd name="connsiteY8" fmla="*/ 22785 h 24413"/>
                <a:gd name="connsiteX9" fmla="*/ 85628 w 105389"/>
                <a:gd name="connsiteY9" fmla="*/ 24413 h 24413"/>
                <a:gd name="connsiteX10" fmla="*/ 102095 w 105389"/>
                <a:gd name="connsiteY10" fmla="*/ 22785 h 24413"/>
                <a:gd name="connsiteX11" fmla="*/ 105389 w 105389"/>
                <a:gd name="connsiteY11" fmla="*/ 17903 h 24413"/>
                <a:gd name="connsiteX12" fmla="*/ 98803 w 105389"/>
                <a:gd name="connsiteY12" fmla="*/ 14648 h 24413"/>
                <a:gd name="connsiteX13" fmla="*/ 83981 w 105389"/>
                <a:gd name="connsiteY13" fmla="*/ 14648 h 24413"/>
                <a:gd name="connsiteX14" fmla="*/ 75747 w 105389"/>
                <a:gd name="connsiteY14" fmla="*/ 13020 h 24413"/>
                <a:gd name="connsiteX15" fmla="*/ 67515 w 105389"/>
                <a:gd name="connsiteY15" fmla="*/ 13020 h 24413"/>
                <a:gd name="connsiteX16" fmla="*/ 49401 w 105389"/>
                <a:gd name="connsiteY16" fmla="*/ 9765 h 24413"/>
                <a:gd name="connsiteX17" fmla="*/ 39520 w 105389"/>
                <a:gd name="connsiteY17" fmla="*/ 9765 h 24413"/>
                <a:gd name="connsiteX18" fmla="*/ 31288 w 105389"/>
                <a:gd name="connsiteY18" fmla="*/ 8137 h 24413"/>
                <a:gd name="connsiteX19" fmla="*/ 16467 w 105389"/>
                <a:gd name="connsiteY19" fmla="*/ 3255 h 24413"/>
                <a:gd name="connsiteX20" fmla="*/ 1646 w 105389"/>
                <a:gd name="connsiteY20" fmla="*/ 0 h 2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5389" h="24413">
                  <a:moveTo>
                    <a:pt x="1646" y="0"/>
                  </a:moveTo>
                  <a:cubicBezTo>
                    <a:pt x="0" y="0"/>
                    <a:pt x="0" y="0"/>
                    <a:pt x="0" y="1627"/>
                  </a:cubicBezTo>
                  <a:cubicBezTo>
                    <a:pt x="0" y="1627"/>
                    <a:pt x="0" y="3255"/>
                    <a:pt x="1646" y="3255"/>
                  </a:cubicBezTo>
                  <a:cubicBezTo>
                    <a:pt x="8234" y="6510"/>
                    <a:pt x="8234" y="4883"/>
                    <a:pt x="16467" y="9765"/>
                  </a:cubicBezTo>
                  <a:cubicBezTo>
                    <a:pt x="21407" y="11393"/>
                    <a:pt x="26347" y="14648"/>
                    <a:pt x="31288" y="16275"/>
                  </a:cubicBezTo>
                  <a:cubicBezTo>
                    <a:pt x="34580" y="16275"/>
                    <a:pt x="37874" y="17903"/>
                    <a:pt x="41168" y="17903"/>
                  </a:cubicBezTo>
                  <a:cubicBezTo>
                    <a:pt x="44461" y="17903"/>
                    <a:pt x="47754" y="21158"/>
                    <a:pt x="49401" y="21158"/>
                  </a:cubicBezTo>
                  <a:cubicBezTo>
                    <a:pt x="55988" y="22785"/>
                    <a:pt x="62574" y="22785"/>
                    <a:pt x="69161" y="22785"/>
                  </a:cubicBezTo>
                  <a:cubicBezTo>
                    <a:pt x="72455" y="22785"/>
                    <a:pt x="74101" y="22785"/>
                    <a:pt x="77395" y="22785"/>
                  </a:cubicBezTo>
                  <a:cubicBezTo>
                    <a:pt x="80688" y="22785"/>
                    <a:pt x="82335" y="24413"/>
                    <a:pt x="85628" y="24413"/>
                  </a:cubicBezTo>
                  <a:cubicBezTo>
                    <a:pt x="95508" y="24413"/>
                    <a:pt x="93862" y="22785"/>
                    <a:pt x="102095" y="22785"/>
                  </a:cubicBezTo>
                  <a:cubicBezTo>
                    <a:pt x="100449" y="21158"/>
                    <a:pt x="105389" y="19530"/>
                    <a:pt x="105389" y="17903"/>
                  </a:cubicBezTo>
                  <a:cubicBezTo>
                    <a:pt x="105389" y="16275"/>
                    <a:pt x="102095" y="14648"/>
                    <a:pt x="98803" y="14648"/>
                  </a:cubicBezTo>
                  <a:cubicBezTo>
                    <a:pt x="90569" y="14648"/>
                    <a:pt x="92215" y="14648"/>
                    <a:pt x="83981" y="14648"/>
                  </a:cubicBezTo>
                  <a:cubicBezTo>
                    <a:pt x="82335" y="14648"/>
                    <a:pt x="79042" y="13020"/>
                    <a:pt x="75747" y="13020"/>
                  </a:cubicBezTo>
                  <a:cubicBezTo>
                    <a:pt x="72455" y="13020"/>
                    <a:pt x="70808" y="13020"/>
                    <a:pt x="67515" y="13020"/>
                  </a:cubicBezTo>
                  <a:cubicBezTo>
                    <a:pt x="60927" y="13020"/>
                    <a:pt x="55988" y="9765"/>
                    <a:pt x="49401" y="9765"/>
                  </a:cubicBezTo>
                  <a:cubicBezTo>
                    <a:pt x="46108" y="9765"/>
                    <a:pt x="42814" y="9765"/>
                    <a:pt x="39520" y="9765"/>
                  </a:cubicBezTo>
                  <a:cubicBezTo>
                    <a:pt x="36227" y="9765"/>
                    <a:pt x="32934" y="8137"/>
                    <a:pt x="31288" y="8137"/>
                  </a:cubicBezTo>
                  <a:cubicBezTo>
                    <a:pt x="26347" y="6510"/>
                    <a:pt x="19760" y="4883"/>
                    <a:pt x="16467" y="3255"/>
                  </a:cubicBezTo>
                  <a:cubicBezTo>
                    <a:pt x="8234" y="1627"/>
                    <a:pt x="8234" y="1627"/>
                    <a:pt x="1646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6" name="任意多边形: 形状 125"/>
            <p:cNvSpPr/>
            <p:nvPr/>
          </p:nvSpPr>
          <p:spPr>
            <a:xfrm flipH="1">
              <a:off x="10035665" y="817193"/>
              <a:ext cx="99534" cy="25136"/>
            </a:xfrm>
            <a:custGeom>
              <a:avLst/>
              <a:gdLst>
                <a:gd name="connsiteX0" fmla="*/ 2379 w 99534"/>
                <a:gd name="connsiteY0" fmla="*/ 0 h 25136"/>
                <a:gd name="connsiteX1" fmla="*/ 732 w 99534"/>
                <a:gd name="connsiteY1" fmla="*/ 0 h 25136"/>
                <a:gd name="connsiteX2" fmla="*/ 732 w 99534"/>
                <a:gd name="connsiteY2" fmla="*/ 1627 h 25136"/>
                <a:gd name="connsiteX3" fmla="*/ 13905 w 99534"/>
                <a:gd name="connsiteY3" fmla="*/ 9764 h 25136"/>
                <a:gd name="connsiteX4" fmla="*/ 27079 w 99534"/>
                <a:gd name="connsiteY4" fmla="*/ 17903 h 25136"/>
                <a:gd name="connsiteX5" fmla="*/ 35313 w 99534"/>
                <a:gd name="connsiteY5" fmla="*/ 19530 h 25136"/>
                <a:gd name="connsiteX6" fmla="*/ 43546 w 99534"/>
                <a:gd name="connsiteY6" fmla="*/ 22784 h 25136"/>
                <a:gd name="connsiteX7" fmla="*/ 61660 w 99534"/>
                <a:gd name="connsiteY7" fmla="*/ 24413 h 25136"/>
                <a:gd name="connsiteX8" fmla="*/ 69894 w 99534"/>
                <a:gd name="connsiteY8" fmla="*/ 24413 h 25136"/>
                <a:gd name="connsiteX9" fmla="*/ 78127 w 99534"/>
                <a:gd name="connsiteY9" fmla="*/ 24413 h 25136"/>
                <a:gd name="connsiteX10" fmla="*/ 92948 w 99534"/>
                <a:gd name="connsiteY10" fmla="*/ 21157 h 25136"/>
                <a:gd name="connsiteX11" fmla="*/ 99534 w 99534"/>
                <a:gd name="connsiteY11" fmla="*/ 17903 h 25136"/>
                <a:gd name="connsiteX12" fmla="*/ 91300 w 99534"/>
                <a:gd name="connsiteY12" fmla="*/ 16274 h 25136"/>
                <a:gd name="connsiteX13" fmla="*/ 76480 w 99534"/>
                <a:gd name="connsiteY13" fmla="*/ 17903 h 25136"/>
                <a:gd name="connsiteX14" fmla="*/ 69894 w 99534"/>
                <a:gd name="connsiteY14" fmla="*/ 17903 h 25136"/>
                <a:gd name="connsiteX15" fmla="*/ 61660 w 99534"/>
                <a:gd name="connsiteY15" fmla="*/ 19530 h 25136"/>
                <a:gd name="connsiteX16" fmla="*/ 45193 w 99534"/>
                <a:gd name="connsiteY16" fmla="*/ 16274 h 25136"/>
                <a:gd name="connsiteX17" fmla="*/ 36960 w 99534"/>
                <a:gd name="connsiteY17" fmla="*/ 16274 h 25136"/>
                <a:gd name="connsiteX18" fmla="*/ 28726 w 99534"/>
                <a:gd name="connsiteY18" fmla="*/ 13020 h 25136"/>
                <a:gd name="connsiteX19" fmla="*/ 15552 w 99534"/>
                <a:gd name="connsiteY19" fmla="*/ 6510 h 25136"/>
                <a:gd name="connsiteX20" fmla="*/ 2379 w 99534"/>
                <a:gd name="connsiteY20" fmla="*/ 0 h 25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534" h="25136">
                  <a:moveTo>
                    <a:pt x="2379" y="0"/>
                  </a:moveTo>
                  <a:cubicBezTo>
                    <a:pt x="732" y="0"/>
                    <a:pt x="732" y="0"/>
                    <a:pt x="732" y="0"/>
                  </a:cubicBezTo>
                  <a:cubicBezTo>
                    <a:pt x="-915" y="0"/>
                    <a:pt x="732" y="1627"/>
                    <a:pt x="732" y="1627"/>
                  </a:cubicBezTo>
                  <a:cubicBezTo>
                    <a:pt x="7318" y="6510"/>
                    <a:pt x="5672" y="4883"/>
                    <a:pt x="13905" y="9764"/>
                  </a:cubicBezTo>
                  <a:cubicBezTo>
                    <a:pt x="17199" y="11393"/>
                    <a:pt x="22139" y="14647"/>
                    <a:pt x="27079" y="17903"/>
                  </a:cubicBezTo>
                  <a:cubicBezTo>
                    <a:pt x="30372" y="19530"/>
                    <a:pt x="32020" y="19530"/>
                    <a:pt x="35313" y="19530"/>
                  </a:cubicBezTo>
                  <a:cubicBezTo>
                    <a:pt x="38606" y="21157"/>
                    <a:pt x="40252" y="22784"/>
                    <a:pt x="43546" y="22784"/>
                  </a:cubicBezTo>
                  <a:cubicBezTo>
                    <a:pt x="50133" y="24413"/>
                    <a:pt x="56720" y="24413"/>
                    <a:pt x="61660" y="24413"/>
                  </a:cubicBezTo>
                  <a:cubicBezTo>
                    <a:pt x="64953" y="24413"/>
                    <a:pt x="66599" y="24413"/>
                    <a:pt x="69894" y="24413"/>
                  </a:cubicBezTo>
                  <a:cubicBezTo>
                    <a:pt x="73187" y="24413"/>
                    <a:pt x="74833" y="26040"/>
                    <a:pt x="78127" y="24413"/>
                  </a:cubicBezTo>
                  <a:cubicBezTo>
                    <a:pt x="88007" y="22784"/>
                    <a:pt x="84714" y="22784"/>
                    <a:pt x="92948" y="21157"/>
                  </a:cubicBezTo>
                  <a:cubicBezTo>
                    <a:pt x="96240" y="21157"/>
                    <a:pt x="99534" y="19530"/>
                    <a:pt x="99534" y="17903"/>
                  </a:cubicBezTo>
                  <a:cubicBezTo>
                    <a:pt x="99534" y="16274"/>
                    <a:pt x="96240" y="14647"/>
                    <a:pt x="91300" y="16274"/>
                  </a:cubicBezTo>
                  <a:cubicBezTo>
                    <a:pt x="84714" y="17903"/>
                    <a:pt x="86360" y="16274"/>
                    <a:pt x="76480" y="17903"/>
                  </a:cubicBezTo>
                  <a:cubicBezTo>
                    <a:pt x="74833" y="17903"/>
                    <a:pt x="71540" y="17903"/>
                    <a:pt x="69894" y="17903"/>
                  </a:cubicBezTo>
                  <a:cubicBezTo>
                    <a:pt x="68246" y="17903"/>
                    <a:pt x="64953" y="19530"/>
                    <a:pt x="61660" y="19530"/>
                  </a:cubicBezTo>
                  <a:cubicBezTo>
                    <a:pt x="56720" y="19530"/>
                    <a:pt x="50133" y="17903"/>
                    <a:pt x="45193" y="16274"/>
                  </a:cubicBezTo>
                  <a:cubicBezTo>
                    <a:pt x="41899" y="16274"/>
                    <a:pt x="38606" y="16274"/>
                    <a:pt x="36960" y="16274"/>
                  </a:cubicBezTo>
                  <a:cubicBezTo>
                    <a:pt x="33666" y="16274"/>
                    <a:pt x="32020" y="14647"/>
                    <a:pt x="28726" y="13020"/>
                  </a:cubicBezTo>
                  <a:cubicBezTo>
                    <a:pt x="23786" y="11393"/>
                    <a:pt x="18845" y="9764"/>
                    <a:pt x="15552" y="6510"/>
                  </a:cubicBezTo>
                  <a:cubicBezTo>
                    <a:pt x="7318" y="3254"/>
                    <a:pt x="8966" y="3254"/>
                    <a:pt x="2379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7" name="任意多边形: 形状 126"/>
            <p:cNvSpPr/>
            <p:nvPr/>
          </p:nvSpPr>
          <p:spPr>
            <a:xfrm flipH="1">
              <a:off x="10014259" y="786273"/>
              <a:ext cx="178925" cy="73237"/>
            </a:xfrm>
            <a:custGeom>
              <a:avLst/>
              <a:gdLst>
                <a:gd name="connsiteX0" fmla="*/ 1081 w 178925"/>
                <a:gd name="connsiteY0" fmla="*/ 0 h 73237"/>
                <a:gd name="connsiteX1" fmla="*/ 2728 w 178925"/>
                <a:gd name="connsiteY1" fmla="*/ 3255 h 73237"/>
                <a:gd name="connsiteX2" fmla="*/ 10962 w 178925"/>
                <a:gd name="connsiteY2" fmla="*/ 14647 h 73237"/>
                <a:gd name="connsiteX3" fmla="*/ 22488 w 178925"/>
                <a:gd name="connsiteY3" fmla="*/ 26040 h 73237"/>
                <a:gd name="connsiteX4" fmla="*/ 45543 w 178925"/>
                <a:gd name="connsiteY4" fmla="*/ 45570 h 73237"/>
                <a:gd name="connsiteX5" fmla="*/ 60363 w 178925"/>
                <a:gd name="connsiteY5" fmla="*/ 53707 h 73237"/>
                <a:gd name="connsiteX6" fmla="*/ 76830 w 178925"/>
                <a:gd name="connsiteY6" fmla="*/ 61845 h 73237"/>
                <a:gd name="connsiteX7" fmla="*/ 111411 w 178925"/>
                <a:gd name="connsiteY7" fmla="*/ 69982 h 73237"/>
                <a:gd name="connsiteX8" fmla="*/ 127878 w 178925"/>
                <a:gd name="connsiteY8" fmla="*/ 71610 h 73237"/>
                <a:gd name="connsiteX9" fmla="*/ 142698 w 178925"/>
                <a:gd name="connsiteY9" fmla="*/ 73237 h 73237"/>
                <a:gd name="connsiteX10" fmla="*/ 172339 w 178925"/>
                <a:gd name="connsiteY10" fmla="*/ 66727 h 73237"/>
                <a:gd name="connsiteX11" fmla="*/ 178925 w 178925"/>
                <a:gd name="connsiteY11" fmla="*/ 56963 h 73237"/>
                <a:gd name="connsiteX12" fmla="*/ 165751 w 178925"/>
                <a:gd name="connsiteY12" fmla="*/ 56963 h 73237"/>
                <a:gd name="connsiteX13" fmla="*/ 137758 w 178925"/>
                <a:gd name="connsiteY13" fmla="*/ 60217 h 73237"/>
                <a:gd name="connsiteX14" fmla="*/ 124584 w 178925"/>
                <a:gd name="connsiteY14" fmla="*/ 60217 h 73237"/>
                <a:gd name="connsiteX15" fmla="*/ 109763 w 178925"/>
                <a:gd name="connsiteY15" fmla="*/ 60217 h 73237"/>
                <a:gd name="connsiteX16" fmla="*/ 78477 w 178925"/>
                <a:gd name="connsiteY16" fmla="*/ 52080 h 73237"/>
                <a:gd name="connsiteX17" fmla="*/ 62009 w 178925"/>
                <a:gd name="connsiteY17" fmla="*/ 47197 h 73237"/>
                <a:gd name="connsiteX18" fmla="*/ 47189 w 178925"/>
                <a:gd name="connsiteY18" fmla="*/ 39060 h 73237"/>
                <a:gd name="connsiteX19" fmla="*/ 24135 w 178925"/>
                <a:gd name="connsiteY19" fmla="*/ 21157 h 73237"/>
                <a:gd name="connsiteX20" fmla="*/ 12608 w 178925"/>
                <a:gd name="connsiteY20" fmla="*/ 11393 h 73237"/>
                <a:gd name="connsiteX21" fmla="*/ 4376 w 178925"/>
                <a:gd name="connsiteY21" fmla="*/ 1627 h 73237"/>
                <a:gd name="connsiteX22" fmla="*/ 1081 w 178925"/>
                <a:gd name="connsiteY22" fmla="*/ 0 h 73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925" h="73237">
                  <a:moveTo>
                    <a:pt x="1081" y="0"/>
                  </a:moveTo>
                  <a:cubicBezTo>
                    <a:pt x="-565" y="0"/>
                    <a:pt x="-565" y="1627"/>
                    <a:pt x="2728" y="3255"/>
                  </a:cubicBezTo>
                  <a:cubicBezTo>
                    <a:pt x="6022" y="9765"/>
                    <a:pt x="9315" y="11393"/>
                    <a:pt x="10962" y="14647"/>
                  </a:cubicBezTo>
                  <a:cubicBezTo>
                    <a:pt x="12608" y="16274"/>
                    <a:pt x="15902" y="19530"/>
                    <a:pt x="22488" y="26040"/>
                  </a:cubicBezTo>
                  <a:cubicBezTo>
                    <a:pt x="29076" y="32550"/>
                    <a:pt x="35662" y="39060"/>
                    <a:pt x="45543" y="45570"/>
                  </a:cubicBezTo>
                  <a:cubicBezTo>
                    <a:pt x="50482" y="48825"/>
                    <a:pt x="55423" y="50453"/>
                    <a:pt x="60363" y="53707"/>
                  </a:cubicBezTo>
                  <a:cubicBezTo>
                    <a:pt x="65303" y="56963"/>
                    <a:pt x="70243" y="60217"/>
                    <a:pt x="76830" y="61845"/>
                  </a:cubicBezTo>
                  <a:cubicBezTo>
                    <a:pt x="88357" y="66727"/>
                    <a:pt x="99884" y="68354"/>
                    <a:pt x="111411" y="69982"/>
                  </a:cubicBezTo>
                  <a:cubicBezTo>
                    <a:pt x="116351" y="69982"/>
                    <a:pt x="121290" y="71610"/>
                    <a:pt x="127878" y="71610"/>
                  </a:cubicBezTo>
                  <a:cubicBezTo>
                    <a:pt x="132817" y="71610"/>
                    <a:pt x="137758" y="73237"/>
                    <a:pt x="142698" y="73237"/>
                  </a:cubicBezTo>
                  <a:cubicBezTo>
                    <a:pt x="160812" y="71610"/>
                    <a:pt x="157518" y="69982"/>
                    <a:pt x="172339" y="66727"/>
                  </a:cubicBezTo>
                  <a:cubicBezTo>
                    <a:pt x="172339" y="61845"/>
                    <a:pt x="178925" y="58590"/>
                    <a:pt x="178925" y="56963"/>
                  </a:cubicBezTo>
                  <a:cubicBezTo>
                    <a:pt x="178925" y="55334"/>
                    <a:pt x="172339" y="55334"/>
                    <a:pt x="165751" y="56963"/>
                  </a:cubicBezTo>
                  <a:cubicBezTo>
                    <a:pt x="152578" y="58590"/>
                    <a:pt x="154224" y="58590"/>
                    <a:pt x="137758" y="60217"/>
                  </a:cubicBezTo>
                  <a:cubicBezTo>
                    <a:pt x="132817" y="60217"/>
                    <a:pt x="129524" y="60217"/>
                    <a:pt x="124584" y="60217"/>
                  </a:cubicBezTo>
                  <a:cubicBezTo>
                    <a:pt x="119644" y="60217"/>
                    <a:pt x="114704" y="60217"/>
                    <a:pt x="109763" y="60217"/>
                  </a:cubicBezTo>
                  <a:cubicBezTo>
                    <a:pt x="99884" y="58590"/>
                    <a:pt x="88357" y="55334"/>
                    <a:pt x="78477" y="52080"/>
                  </a:cubicBezTo>
                  <a:cubicBezTo>
                    <a:pt x="73536" y="50453"/>
                    <a:pt x="66950" y="48825"/>
                    <a:pt x="62009" y="47197"/>
                  </a:cubicBezTo>
                  <a:cubicBezTo>
                    <a:pt x="57069" y="45570"/>
                    <a:pt x="52130" y="42314"/>
                    <a:pt x="47189" y="39060"/>
                  </a:cubicBezTo>
                  <a:cubicBezTo>
                    <a:pt x="38955" y="34177"/>
                    <a:pt x="30722" y="27667"/>
                    <a:pt x="24135" y="21157"/>
                  </a:cubicBezTo>
                  <a:cubicBezTo>
                    <a:pt x="17549" y="16274"/>
                    <a:pt x="15902" y="13020"/>
                    <a:pt x="12608" y="11393"/>
                  </a:cubicBezTo>
                  <a:cubicBezTo>
                    <a:pt x="10962" y="9765"/>
                    <a:pt x="7669" y="6510"/>
                    <a:pt x="4376" y="1627"/>
                  </a:cubicBezTo>
                  <a:cubicBezTo>
                    <a:pt x="2728" y="0"/>
                    <a:pt x="1081" y="0"/>
                    <a:pt x="10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8" name="任意多边形: 形状 127"/>
            <p:cNvSpPr/>
            <p:nvPr/>
          </p:nvSpPr>
          <p:spPr>
            <a:xfrm flipH="1">
              <a:off x="9622345" y="1757890"/>
              <a:ext cx="88921" cy="24413"/>
            </a:xfrm>
            <a:custGeom>
              <a:avLst/>
              <a:gdLst>
                <a:gd name="connsiteX0" fmla="*/ 1646 w 88921"/>
                <a:gd name="connsiteY0" fmla="*/ 0 h 24413"/>
                <a:gd name="connsiteX1" fmla="*/ 0 w 88921"/>
                <a:gd name="connsiteY1" fmla="*/ 1627 h 24413"/>
                <a:gd name="connsiteX2" fmla="*/ 0 w 88921"/>
                <a:gd name="connsiteY2" fmla="*/ 3256 h 24413"/>
                <a:gd name="connsiteX3" fmla="*/ 11527 w 88921"/>
                <a:gd name="connsiteY3" fmla="*/ 9765 h 24413"/>
                <a:gd name="connsiteX4" fmla="*/ 23054 w 88921"/>
                <a:gd name="connsiteY4" fmla="*/ 16275 h 24413"/>
                <a:gd name="connsiteX5" fmla="*/ 31288 w 88921"/>
                <a:gd name="connsiteY5" fmla="*/ 17903 h 24413"/>
                <a:gd name="connsiteX6" fmla="*/ 37874 w 88921"/>
                <a:gd name="connsiteY6" fmla="*/ 21158 h 24413"/>
                <a:gd name="connsiteX7" fmla="*/ 54340 w 88921"/>
                <a:gd name="connsiteY7" fmla="*/ 22785 h 24413"/>
                <a:gd name="connsiteX8" fmla="*/ 60927 w 88921"/>
                <a:gd name="connsiteY8" fmla="*/ 22785 h 24413"/>
                <a:gd name="connsiteX9" fmla="*/ 67514 w 88921"/>
                <a:gd name="connsiteY9" fmla="*/ 24413 h 24413"/>
                <a:gd name="connsiteX10" fmla="*/ 80687 w 88921"/>
                <a:gd name="connsiteY10" fmla="*/ 22785 h 24413"/>
                <a:gd name="connsiteX11" fmla="*/ 88921 w 88921"/>
                <a:gd name="connsiteY11" fmla="*/ 21158 h 24413"/>
                <a:gd name="connsiteX12" fmla="*/ 82335 w 88921"/>
                <a:gd name="connsiteY12" fmla="*/ 17903 h 24413"/>
                <a:gd name="connsiteX13" fmla="*/ 69160 w 88921"/>
                <a:gd name="connsiteY13" fmla="*/ 16275 h 24413"/>
                <a:gd name="connsiteX14" fmla="*/ 62574 w 88921"/>
                <a:gd name="connsiteY14" fmla="*/ 14648 h 24413"/>
                <a:gd name="connsiteX15" fmla="*/ 55987 w 88921"/>
                <a:gd name="connsiteY15" fmla="*/ 14648 h 24413"/>
                <a:gd name="connsiteX16" fmla="*/ 41167 w 88921"/>
                <a:gd name="connsiteY16" fmla="*/ 11393 h 24413"/>
                <a:gd name="connsiteX17" fmla="*/ 32934 w 88921"/>
                <a:gd name="connsiteY17" fmla="*/ 11393 h 24413"/>
                <a:gd name="connsiteX18" fmla="*/ 26347 w 88921"/>
                <a:gd name="connsiteY18" fmla="*/ 9765 h 24413"/>
                <a:gd name="connsiteX19" fmla="*/ 13173 w 88921"/>
                <a:gd name="connsiteY19" fmla="*/ 4883 h 24413"/>
                <a:gd name="connsiteX20" fmla="*/ 1646 w 88921"/>
                <a:gd name="connsiteY20" fmla="*/ 0 h 2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8921" h="24413">
                  <a:moveTo>
                    <a:pt x="1646" y="0"/>
                  </a:moveTo>
                  <a:cubicBezTo>
                    <a:pt x="0" y="0"/>
                    <a:pt x="0" y="0"/>
                    <a:pt x="0" y="1627"/>
                  </a:cubicBezTo>
                  <a:cubicBezTo>
                    <a:pt x="0" y="1627"/>
                    <a:pt x="0" y="3256"/>
                    <a:pt x="0" y="3256"/>
                  </a:cubicBezTo>
                  <a:cubicBezTo>
                    <a:pt x="4940" y="6510"/>
                    <a:pt x="4940" y="6510"/>
                    <a:pt x="11527" y="9765"/>
                  </a:cubicBezTo>
                  <a:cubicBezTo>
                    <a:pt x="14820" y="11393"/>
                    <a:pt x="18113" y="14648"/>
                    <a:pt x="23054" y="16275"/>
                  </a:cubicBezTo>
                  <a:cubicBezTo>
                    <a:pt x="24700" y="17903"/>
                    <a:pt x="27993" y="17903"/>
                    <a:pt x="31288" y="17903"/>
                  </a:cubicBezTo>
                  <a:cubicBezTo>
                    <a:pt x="34580" y="17903"/>
                    <a:pt x="36227" y="21158"/>
                    <a:pt x="37874" y="21158"/>
                  </a:cubicBezTo>
                  <a:cubicBezTo>
                    <a:pt x="42813" y="22785"/>
                    <a:pt x="49401" y="22785"/>
                    <a:pt x="54340" y="22785"/>
                  </a:cubicBezTo>
                  <a:cubicBezTo>
                    <a:pt x="57635" y="22785"/>
                    <a:pt x="59281" y="22785"/>
                    <a:pt x="60927" y="22785"/>
                  </a:cubicBezTo>
                  <a:cubicBezTo>
                    <a:pt x="62574" y="22785"/>
                    <a:pt x="65867" y="24413"/>
                    <a:pt x="67514" y="24413"/>
                  </a:cubicBezTo>
                  <a:cubicBezTo>
                    <a:pt x="75747" y="24413"/>
                    <a:pt x="74101" y="22785"/>
                    <a:pt x="80687" y="22785"/>
                  </a:cubicBezTo>
                  <a:cubicBezTo>
                    <a:pt x="85628" y="22785"/>
                    <a:pt x="87275" y="22785"/>
                    <a:pt x="88921" y="21158"/>
                  </a:cubicBezTo>
                  <a:cubicBezTo>
                    <a:pt x="88921" y="19530"/>
                    <a:pt x="85628" y="17903"/>
                    <a:pt x="82335" y="17903"/>
                  </a:cubicBezTo>
                  <a:cubicBezTo>
                    <a:pt x="75747" y="17903"/>
                    <a:pt x="77394" y="17903"/>
                    <a:pt x="69160" y="16275"/>
                  </a:cubicBezTo>
                  <a:cubicBezTo>
                    <a:pt x="67514" y="16275"/>
                    <a:pt x="65867" y="14648"/>
                    <a:pt x="62574" y="14648"/>
                  </a:cubicBezTo>
                  <a:cubicBezTo>
                    <a:pt x="60927" y="14648"/>
                    <a:pt x="57635" y="14648"/>
                    <a:pt x="55987" y="14648"/>
                  </a:cubicBezTo>
                  <a:cubicBezTo>
                    <a:pt x="51047" y="14648"/>
                    <a:pt x="46108" y="11393"/>
                    <a:pt x="41167" y="11393"/>
                  </a:cubicBezTo>
                  <a:cubicBezTo>
                    <a:pt x="37874" y="11393"/>
                    <a:pt x="36227" y="11393"/>
                    <a:pt x="32934" y="11393"/>
                  </a:cubicBezTo>
                  <a:cubicBezTo>
                    <a:pt x="31288" y="11393"/>
                    <a:pt x="27993" y="9765"/>
                    <a:pt x="26347" y="9765"/>
                  </a:cubicBezTo>
                  <a:cubicBezTo>
                    <a:pt x="21407" y="8137"/>
                    <a:pt x="18113" y="6510"/>
                    <a:pt x="13173" y="4883"/>
                  </a:cubicBezTo>
                  <a:cubicBezTo>
                    <a:pt x="6586" y="3256"/>
                    <a:pt x="6586" y="3256"/>
                    <a:pt x="1646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29" name="任意多边形: 形状 128"/>
            <p:cNvSpPr/>
            <p:nvPr/>
          </p:nvSpPr>
          <p:spPr>
            <a:xfrm flipH="1">
              <a:off x="9608526" y="1710692"/>
              <a:ext cx="87920" cy="55335"/>
            </a:xfrm>
            <a:custGeom>
              <a:avLst/>
              <a:gdLst>
                <a:gd name="connsiteX0" fmla="*/ 1647 w 87920"/>
                <a:gd name="connsiteY0" fmla="*/ 0 h 55335"/>
                <a:gd name="connsiteX1" fmla="*/ 0 w 87920"/>
                <a:gd name="connsiteY1" fmla="*/ 0 h 55335"/>
                <a:gd name="connsiteX2" fmla="*/ 1647 w 87920"/>
                <a:gd name="connsiteY2" fmla="*/ 1627 h 55335"/>
                <a:gd name="connsiteX3" fmla="*/ 14820 w 87920"/>
                <a:gd name="connsiteY3" fmla="*/ 9766 h 55335"/>
                <a:gd name="connsiteX4" fmla="*/ 26347 w 87920"/>
                <a:gd name="connsiteY4" fmla="*/ 19530 h 55335"/>
                <a:gd name="connsiteX5" fmla="*/ 34581 w 87920"/>
                <a:gd name="connsiteY5" fmla="*/ 24413 h 55335"/>
                <a:gd name="connsiteX6" fmla="*/ 41167 w 87920"/>
                <a:gd name="connsiteY6" fmla="*/ 29295 h 55335"/>
                <a:gd name="connsiteX7" fmla="*/ 57635 w 87920"/>
                <a:gd name="connsiteY7" fmla="*/ 37433 h 55335"/>
                <a:gd name="connsiteX8" fmla="*/ 64221 w 87920"/>
                <a:gd name="connsiteY8" fmla="*/ 40688 h 55335"/>
                <a:gd name="connsiteX9" fmla="*/ 69161 w 87920"/>
                <a:gd name="connsiteY9" fmla="*/ 45571 h 55335"/>
                <a:gd name="connsiteX10" fmla="*/ 82335 w 87920"/>
                <a:gd name="connsiteY10" fmla="*/ 52081 h 55335"/>
                <a:gd name="connsiteX11" fmla="*/ 87275 w 87920"/>
                <a:gd name="connsiteY11" fmla="*/ 55335 h 55335"/>
                <a:gd name="connsiteX12" fmla="*/ 83982 w 87920"/>
                <a:gd name="connsiteY12" fmla="*/ 48825 h 55335"/>
                <a:gd name="connsiteX13" fmla="*/ 70808 w 87920"/>
                <a:gd name="connsiteY13" fmla="*/ 40688 h 55335"/>
                <a:gd name="connsiteX14" fmla="*/ 65867 w 87920"/>
                <a:gd name="connsiteY14" fmla="*/ 35805 h 55335"/>
                <a:gd name="connsiteX15" fmla="*/ 57635 w 87920"/>
                <a:gd name="connsiteY15" fmla="*/ 32551 h 55335"/>
                <a:gd name="connsiteX16" fmla="*/ 42815 w 87920"/>
                <a:gd name="connsiteY16" fmla="*/ 22785 h 55335"/>
                <a:gd name="connsiteX17" fmla="*/ 34581 w 87920"/>
                <a:gd name="connsiteY17" fmla="*/ 19530 h 55335"/>
                <a:gd name="connsiteX18" fmla="*/ 27993 w 87920"/>
                <a:gd name="connsiteY18" fmla="*/ 14648 h 55335"/>
                <a:gd name="connsiteX19" fmla="*/ 14820 w 87920"/>
                <a:gd name="connsiteY19" fmla="*/ 6510 h 55335"/>
                <a:gd name="connsiteX20" fmla="*/ 1647 w 87920"/>
                <a:gd name="connsiteY20" fmla="*/ 0 h 5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7920" h="55335">
                  <a:moveTo>
                    <a:pt x="164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627"/>
                    <a:pt x="1647" y="1627"/>
                  </a:cubicBezTo>
                  <a:cubicBezTo>
                    <a:pt x="8234" y="6510"/>
                    <a:pt x="6586" y="4883"/>
                    <a:pt x="14820" y="9766"/>
                  </a:cubicBezTo>
                  <a:cubicBezTo>
                    <a:pt x="18113" y="13020"/>
                    <a:pt x="21407" y="16275"/>
                    <a:pt x="26347" y="19530"/>
                  </a:cubicBezTo>
                  <a:cubicBezTo>
                    <a:pt x="27993" y="21158"/>
                    <a:pt x="31288" y="22785"/>
                    <a:pt x="34581" y="24413"/>
                  </a:cubicBezTo>
                  <a:cubicBezTo>
                    <a:pt x="37874" y="26040"/>
                    <a:pt x="39520" y="29295"/>
                    <a:pt x="41167" y="29295"/>
                  </a:cubicBezTo>
                  <a:cubicBezTo>
                    <a:pt x="46108" y="32551"/>
                    <a:pt x="52694" y="34178"/>
                    <a:pt x="57635" y="37433"/>
                  </a:cubicBezTo>
                  <a:cubicBezTo>
                    <a:pt x="59281" y="39061"/>
                    <a:pt x="62574" y="40688"/>
                    <a:pt x="64221" y="40688"/>
                  </a:cubicBezTo>
                  <a:cubicBezTo>
                    <a:pt x="65867" y="42315"/>
                    <a:pt x="67515" y="43943"/>
                    <a:pt x="69161" y="45571"/>
                  </a:cubicBezTo>
                  <a:cubicBezTo>
                    <a:pt x="77394" y="50454"/>
                    <a:pt x="75748" y="47198"/>
                    <a:pt x="82335" y="52081"/>
                  </a:cubicBezTo>
                  <a:cubicBezTo>
                    <a:pt x="83982" y="55335"/>
                    <a:pt x="87275" y="55335"/>
                    <a:pt x="87275" y="55335"/>
                  </a:cubicBezTo>
                  <a:cubicBezTo>
                    <a:pt x="88921" y="53708"/>
                    <a:pt x="87275" y="50454"/>
                    <a:pt x="83982" y="48825"/>
                  </a:cubicBezTo>
                  <a:cubicBezTo>
                    <a:pt x="77394" y="43943"/>
                    <a:pt x="79042" y="45571"/>
                    <a:pt x="70808" y="40688"/>
                  </a:cubicBezTo>
                  <a:cubicBezTo>
                    <a:pt x="69161" y="39061"/>
                    <a:pt x="67515" y="37433"/>
                    <a:pt x="65867" y="35805"/>
                  </a:cubicBezTo>
                  <a:cubicBezTo>
                    <a:pt x="64221" y="34178"/>
                    <a:pt x="60927" y="34178"/>
                    <a:pt x="57635" y="32551"/>
                  </a:cubicBezTo>
                  <a:cubicBezTo>
                    <a:pt x="52694" y="29295"/>
                    <a:pt x="47754" y="26040"/>
                    <a:pt x="42815" y="22785"/>
                  </a:cubicBezTo>
                  <a:cubicBezTo>
                    <a:pt x="39520" y="21158"/>
                    <a:pt x="37874" y="21158"/>
                    <a:pt x="34581" y="19530"/>
                  </a:cubicBezTo>
                  <a:cubicBezTo>
                    <a:pt x="31288" y="17903"/>
                    <a:pt x="29640" y="16275"/>
                    <a:pt x="27993" y="14648"/>
                  </a:cubicBezTo>
                  <a:cubicBezTo>
                    <a:pt x="23054" y="11393"/>
                    <a:pt x="18113" y="9766"/>
                    <a:pt x="14820" y="6510"/>
                  </a:cubicBezTo>
                  <a:cubicBezTo>
                    <a:pt x="6586" y="3256"/>
                    <a:pt x="8234" y="3256"/>
                    <a:pt x="16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0" name="任意多边形: 形状 129"/>
            <p:cNvSpPr/>
            <p:nvPr/>
          </p:nvSpPr>
          <p:spPr>
            <a:xfrm flipH="1">
              <a:off x="9620016" y="1674164"/>
              <a:ext cx="71078" cy="70706"/>
            </a:xfrm>
            <a:custGeom>
              <a:avLst/>
              <a:gdLst>
                <a:gd name="connsiteX0" fmla="*/ 2881 w 71078"/>
                <a:gd name="connsiteY0" fmla="*/ 724 h 70706"/>
                <a:gd name="connsiteX1" fmla="*/ 1235 w 71078"/>
                <a:gd name="connsiteY1" fmla="*/ 724 h 70706"/>
                <a:gd name="connsiteX2" fmla="*/ 1235 w 71078"/>
                <a:gd name="connsiteY2" fmla="*/ 3978 h 70706"/>
                <a:gd name="connsiteX3" fmla="*/ 11115 w 71078"/>
                <a:gd name="connsiteY3" fmla="*/ 13744 h 70706"/>
                <a:gd name="connsiteX4" fmla="*/ 19349 w 71078"/>
                <a:gd name="connsiteY4" fmla="*/ 25136 h 70706"/>
                <a:gd name="connsiteX5" fmla="*/ 25935 w 71078"/>
                <a:gd name="connsiteY5" fmla="*/ 31646 h 70706"/>
                <a:gd name="connsiteX6" fmla="*/ 30876 w 71078"/>
                <a:gd name="connsiteY6" fmla="*/ 38156 h 70706"/>
                <a:gd name="connsiteX7" fmla="*/ 44049 w 71078"/>
                <a:gd name="connsiteY7" fmla="*/ 49549 h 70706"/>
                <a:gd name="connsiteX8" fmla="*/ 48989 w 71078"/>
                <a:gd name="connsiteY8" fmla="*/ 54432 h 70706"/>
                <a:gd name="connsiteX9" fmla="*/ 52282 w 71078"/>
                <a:gd name="connsiteY9" fmla="*/ 59314 h 70706"/>
                <a:gd name="connsiteX10" fmla="*/ 63809 w 71078"/>
                <a:gd name="connsiteY10" fmla="*/ 67452 h 70706"/>
                <a:gd name="connsiteX11" fmla="*/ 70396 w 71078"/>
                <a:gd name="connsiteY11" fmla="*/ 70706 h 70706"/>
                <a:gd name="connsiteX12" fmla="*/ 68750 w 71078"/>
                <a:gd name="connsiteY12" fmla="*/ 64196 h 70706"/>
                <a:gd name="connsiteX13" fmla="*/ 58869 w 71078"/>
                <a:gd name="connsiteY13" fmla="*/ 54432 h 70706"/>
                <a:gd name="connsiteX14" fmla="*/ 53930 w 71078"/>
                <a:gd name="connsiteY14" fmla="*/ 49549 h 70706"/>
                <a:gd name="connsiteX15" fmla="*/ 47342 w 71078"/>
                <a:gd name="connsiteY15" fmla="*/ 44666 h 70706"/>
                <a:gd name="connsiteX16" fmla="*/ 35816 w 71078"/>
                <a:gd name="connsiteY16" fmla="*/ 31646 h 70706"/>
                <a:gd name="connsiteX17" fmla="*/ 29229 w 71078"/>
                <a:gd name="connsiteY17" fmla="*/ 26764 h 70706"/>
                <a:gd name="connsiteX18" fmla="*/ 24288 w 71078"/>
                <a:gd name="connsiteY18" fmla="*/ 20254 h 70706"/>
                <a:gd name="connsiteX19" fmla="*/ 14408 w 71078"/>
                <a:gd name="connsiteY19" fmla="*/ 10488 h 70706"/>
                <a:gd name="connsiteX20" fmla="*/ 2881 w 71078"/>
                <a:gd name="connsiteY20" fmla="*/ 724 h 70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1078" h="70706">
                  <a:moveTo>
                    <a:pt x="2881" y="724"/>
                  </a:moveTo>
                  <a:cubicBezTo>
                    <a:pt x="1235" y="-904"/>
                    <a:pt x="1235" y="724"/>
                    <a:pt x="1235" y="724"/>
                  </a:cubicBezTo>
                  <a:cubicBezTo>
                    <a:pt x="-412" y="724"/>
                    <a:pt x="-412" y="2351"/>
                    <a:pt x="1235" y="3978"/>
                  </a:cubicBezTo>
                  <a:cubicBezTo>
                    <a:pt x="6175" y="8861"/>
                    <a:pt x="4529" y="8861"/>
                    <a:pt x="11115" y="13744"/>
                  </a:cubicBezTo>
                  <a:cubicBezTo>
                    <a:pt x="14408" y="16998"/>
                    <a:pt x="16056" y="21881"/>
                    <a:pt x="19349" y="25136"/>
                  </a:cubicBezTo>
                  <a:cubicBezTo>
                    <a:pt x="20996" y="26764"/>
                    <a:pt x="22642" y="28391"/>
                    <a:pt x="25935" y="31646"/>
                  </a:cubicBezTo>
                  <a:cubicBezTo>
                    <a:pt x="27582" y="33274"/>
                    <a:pt x="29229" y="36529"/>
                    <a:pt x="30876" y="38156"/>
                  </a:cubicBezTo>
                  <a:cubicBezTo>
                    <a:pt x="34169" y="43039"/>
                    <a:pt x="39108" y="46294"/>
                    <a:pt x="44049" y="49549"/>
                  </a:cubicBezTo>
                  <a:cubicBezTo>
                    <a:pt x="45696" y="51176"/>
                    <a:pt x="47342" y="52804"/>
                    <a:pt x="48989" y="54432"/>
                  </a:cubicBezTo>
                  <a:cubicBezTo>
                    <a:pt x="50636" y="56059"/>
                    <a:pt x="52282" y="59314"/>
                    <a:pt x="52282" y="59314"/>
                  </a:cubicBezTo>
                  <a:cubicBezTo>
                    <a:pt x="58869" y="65825"/>
                    <a:pt x="58869" y="62569"/>
                    <a:pt x="63809" y="67452"/>
                  </a:cubicBezTo>
                  <a:cubicBezTo>
                    <a:pt x="65455" y="69079"/>
                    <a:pt x="68750" y="70706"/>
                    <a:pt x="70396" y="70706"/>
                  </a:cubicBezTo>
                  <a:cubicBezTo>
                    <a:pt x="72043" y="69079"/>
                    <a:pt x="70396" y="65825"/>
                    <a:pt x="68750" y="64196"/>
                  </a:cubicBezTo>
                  <a:cubicBezTo>
                    <a:pt x="63809" y="59314"/>
                    <a:pt x="65455" y="59314"/>
                    <a:pt x="58869" y="54432"/>
                  </a:cubicBezTo>
                  <a:cubicBezTo>
                    <a:pt x="57223" y="52804"/>
                    <a:pt x="57223" y="51176"/>
                    <a:pt x="53930" y="49549"/>
                  </a:cubicBezTo>
                  <a:cubicBezTo>
                    <a:pt x="52282" y="47922"/>
                    <a:pt x="48989" y="46294"/>
                    <a:pt x="47342" y="44666"/>
                  </a:cubicBezTo>
                  <a:cubicBezTo>
                    <a:pt x="44049" y="41411"/>
                    <a:pt x="40755" y="36529"/>
                    <a:pt x="35816" y="31646"/>
                  </a:cubicBezTo>
                  <a:cubicBezTo>
                    <a:pt x="34169" y="30019"/>
                    <a:pt x="30876" y="28391"/>
                    <a:pt x="29229" y="26764"/>
                  </a:cubicBezTo>
                  <a:cubicBezTo>
                    <a:pt x="27582" y="25136"/>
                    <a:pt x="25935" y="21881"/>
                    <a:pt x="24288" y="20254"/>
                  </a:cubicBezTo>
                  <a:cubicBezTo>
                    <a:pt x="20996" y="16998"/>
                    <a:pt x="17702" y="12115"/>
                    <a:pt x="14408" y="10488"/>
                  </a:cubicBezTo>
                  <a:cubicBezTo>
                    <a:pt x="7822" y="3978"/>
                    <a:pt x="9469" y="5607"/>
                    <a:pt x="2881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1" name="任意多边形: 形状 130"/>
            <p:cNvSpPr/>
            <p:nvPr/>
          </p:nvSpPr>
          <p:spPr>
            <a:xfrm flipH="1">
              <a:off x="9598210" y="1606533"/>
              <a:ext cx="91238" cy="141592"/>
            </a:xfrm>
            <a:custGeom>
              <a:avLst/>
              <a:gdLst>
                <a:gd name="connsiteX0" fmla="*/ 1235 w 91238"/>
                <a:gd name="connsiteY0" fmla="*/ 0 h 141592"/>
                <a:gd name="connsiteX1" fmla="*/ 1235 w 91238"/>
                <a:gd name="connsiteY1" fmla="*/ 3255 h 141592"/>
                <a:gd name="connsiteX2" fmla="*/ 14408 w 91238"/>
                <a:gd name="connsiteY2" fmla="*/ 22785 h 141592"/>
                <a:gd name="connsiteX3" fmla="*/ 27583 w 91238"/>
                <a:gd name="connsiteY3" fmla="*/ 43943 h 141592"/>
                <a:gd name="connsiteX4" fmla="*/ 35816 w 91238"/>
                <a:gd name="connsiteY4" fmla="*/ 55335 h 141592"/>
                <a:gd name="connsiteX5" fmla="*/ 42403 w 91238"/>
                <a:gd name="connsiteY5" fmla="*/ 68355 h 141592"/>
                <a:gd name="connsiteX6" fmla="*/ 57223 w 91238"/>
                <a:gd name="connsiteY6" fmla="*/ 92768 h 141592"/>
                <a:gd name="connsiteX7" fmla="*/ 63810 w 91238"/>
                <a:gd name="connsiteY7" fmla="*/ 104160 h 141592"/>
                <a:gd name="connsiteX8" fmla="*/ 68750 w 91238"/>
                <a:gd name="connsiteY8" fmla="*/ 115552 h 141592"/>
                <a:gd name="connsiteX9" fmla="*/ 81923 w 91238"/>
                <a:gd name="connsiteY9" fmla="*/ 135082 h 141592"/>
                <a:gd name="connsiteX10" fmla="*/ 90157 w 91238"/>
                <a:gd name="connsiteY10" fmla="*/ 141592 h 141592"/>
                <a:gd name="connsiteX11" fmla="*/ 88510 w 91238"/>
                <a:gd name="connsiteY11" fmla="*/ 130201 h 141592"/>
                <a:gd name="connsiteX12" fmla="*/ 78630 w 91238"/>
                <a:gd name="connsiteY12" fmla="*/ 109042 h 141592"/>
                <a:gd name="connsiteX13" fmla="*/ 73689 w 91238"/>
                <a:gd name="connsiteY13" fmla="*/ 97650 h 141592"/>
                <a:gd name="connsiteX14" fmla="*/ 65456 w 91238"/>
                <a:gd name="connsiteY14" fmla="*/ 86258 h 141592"/>
                <a:gd name="connsiteX15" fmla="*/ 52283 w 91238"/>
                <a:gd name="connsiteY15" fmla="*/ 61845 h 141592"/>
                <a:gd name="connsiteX16" fmla="*/ 44049 w 91238"/>
                <a:gd name="connsiteY16" fmla="*/ 50453 h 141592"/>
                <a:gd name="connsiteX17" fmla="*/ 35816 w 91238"/>
                <a:gd name="connsiteY17" fmla="*/ 39060 h 141592"/>
                <a:gd name="connsiteX18" fmla="*/ 20995 w 91238"/>
                <a:gd name="connsiteY18" fmla="*/ 19530 h 141592"/>
                <a:gd name="connsiteX19" fmla="*/ 4529 w 91238"/>
                <a:gd name="connsiteY19" fmla="*/ 1627 h 141592"/>
                <a:gd name="connsiteX20" fmla="*/ 1235 w 91238"/>
                <a:gd name="connsiteY20" fmla="*/ 0 h 141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238" h="141592">
                  <a:moveTo>
                    <a:pt x="1235" y="0"/>
                  </a:moveTo>
                  <a:cubicBezTo>
                    <a:pt x="-412" y="0"/>
                    <a:pt x="-412" y="1627"/>
                    <a:pt x="1235" y="3255"/>
                  </a:cubicBezTo>
                  <a:cubicBezTo>
                    <a:pt x="7822" y="13020"/>
                    <a:pt x="6175" y="11393"/>
                    <a:pt x="14408" y="22785"/>
                  </a:cubicBezTo>
                  <a:cubicBezTo>
                    <a:pt x="17702" y="29295"/>
                    <a:pt x="22642" y="35805"/>
                    <a:pt x="27583" y="43943"/>
                  </a:cubicBezTo>
                  <a:cubicBezTo>
                    <a:pt x="30876" y="47198"/>
                    <a:pt x="32522" y="52080"/>
                    <a:pt x="35816" y="55335"/>
                  </a:cubicBezTo>
                  <a:cubicBezTo>
                    <a:pt x="39108" y="58590"/>
                    <a:pt x="39108" y="63472"/>
                    <a:pt x="42403" y="68355"/>
                  </a:cubicBezTo>
                  <a:cubicBezTo>
                    <a:pt x="47342" y="76492"/>
                    <a:pt x="53929" y="84630"/>
                    <a:pt x="57223" y="92768"/>
                  </a:cubicBezTo>
                  <a:cubicBezTo>
                    <a:pt x="58869" y="96022"/>
                    <a:pt x="62162" y="100905"/>
                    <a:pt x="63810" y="104160"/>
                  </a:cubicBezTo>
                  <a:cubicBezTo>
                    <a:pt x="65456" y="107415"/>
                    <a:pt x="67103" y="112298"/>
                    <a:pt x="68750" y="115552"/>
                  </a:cubicBezTo>
                  <a:cubicBezTo>
                    <a:pt x="75336" y="128572"/>
                    <a:pt x="75336" y="125318"/>
                    <a:pt x="81923" y="135082"/>
                  </a:cubicBezTo>
                  <a:cubicBezTo>
                    <a:pt x="85216" y="136709"/>
                    <a:pt x="88510" y="141592"/>
                    <a:pt x="90157" y="141592"/>
                  </a:cubicBezTo>
                  <a:cubicBezTo>
                    <a:pt x="91804" y="141592"/>
                    <a:pt x="91804" y="135082"/>
                    <a:pt x="88510" y="130201"/>
                  </a:cubicBezTo>
                  <a:cubicBezTo>
                    <a:pt x="83570" y="118808"/>
                    <a:pt x="85216" y="122062"/>
                    <a:pt x="78630" y="109042"/>
                  </a:cubicBezTo>
                  <a:cubicBezTo>
                    <a:pt x="76984" y="105788"/>
                    <a:pt x="75336" y="102532"/>
                    <a:pt x="73689" y="97650"/>
                  </a:cubicBezTo>
                  <a:cubicBezTo>
                    <a:pt x="72043" y="94395"/>
                    <a:pt x="68750" y="91140"/>
                    <a:pt x="65456" y="86258"/>
                  </a:cubicBezTo>
                  <a:cubicBezTo>
                    <a:pt x="60516" y="78120"/>
                    <a:pt x="57223" y="69982"/>
                    <a:pt x="52283" y="61845"/>
                  </a:cubicBezTo>
                  <a:cubicBezTo>
                    <a:pt x="48989" y="58590"/>
                    <a:pt x="45696" y="53708"/>
                    <a:pt x="44049" y="50453"/>
                  </a:cubicBezTo>
                  <a:cubicBezTo>
                    <a:pt x="40756" y="47198"/>
                    <a:pt x="39108" y="42315"/>
                    <a:pt x="35816" y="39060"/>
                  </a:cubicBezTo>
                  <a:cubicBezTo>
                    <a:pt x="30876" y="32550"/>
                    <a:pt x="25935" y="24413"/>
                    <a:pt x="20995" y="19530"/>
                  </a:cubicBezTo>
                  <a:cubicBezTo>
                    <a:pt x="12761" y="8137"/>
                    <a:pt x="12761" y="9765"/>
                    <a:pt x="4529" y="1627"/>
                  </a:cubicBezTo>
                  <a:cubicBezTo>
                    <a:pt x="2881" y="0"/>
                    <a:pt x="2881" y="0"/>
                    <a:pt x="1235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2" name="任意多边形: 形状 131"/>
            <p:cNvSpPr/>
            <p:nvPr/>
          </p:nvSpPr>
          <p:spPr>
            <a:xfrm flipH="1">
              <a:off x="9815974" y="1629317"/>
              <a:ext cx="39791" cy="61845"/>
            </a:xfrm>
            <a:custGeom>
              <a:avLst/>
              <a:gdLst>
                <a:gd name="connsiteX0" fmla="*/ 2881 w 39791"/>
                <a:gd name="connsiteY0" fmla="*/ 0 h 61845"/>
                <a:gd name="connsiteX1" fmla="*/ 1235 w 39791"/>
                <a:gd name="connsiteY1" fmla="*/ 0 h 61845"/>
                <a:gd name="connsiteX2" fmla="*/ 1235 w 39791"/>
                <a:gd name="connsiteY2" fmla="*/ 1627 h 61845"/>
                <a:gd name="connsiteX3" fmla="*/ 7822 w 39791"/>
                <a:gd name="connsiteY3" fmla="*/ 9766 h 61845"/>
                <a:gd name="connsiteX4" fmla="*/ 12762 w 39791"/>
                <a:gd name="connsiteY4" fmla="*/ 19530 h 61845"/>
                <a:gd name="connsiteX5" fmla="*/ 16056 w 39791"/>
                <a:gd name="connsiteY5" fmla="*/ 24413 h 61845"/>
                <a:gd name="connsiteX6" fmla="*/ 17702 w 39791"/>
                <a:gd name="connsiteY6" fmla="*/ 30923 h 61845"/>
                <a:gd name="connsiteX7" fmla="*/ 24288 w 39791"/>
                <a:gd name="connsiteY7" fmla="*/ 40688 h 61845"/>
                <a:gd name="connsiteX8" fmla="*/ 25936 w 39791"/>
                <a:gd name="connsiteY8" fmla="*/ 45571 h 61845"/>
                <a:gd name="connsiteX9" fmla="*/ 27583 w 39791"/>
                <a:gd name="connsiteY9" fmla="*/ 50453 h 61845"/>
                <a:gd name="connsiteX10" fmla="*/ 32522 w 39791"/>
                <a:gd name="connsiteY10" fmla="*/ 58591 h 61845"/>
                <a:gd name="connsiteX11" fmla="*/ 37463 w 39791"/>
                <a:gd name="connsiteY11" fmla="*/ 61845 h 61845"/>
                <a:gd name="connsiteX12" fmla="*/ 39109 w 39791"/>
                <a:gd name="connsiteY12" fmla="*/ 55335 h 61845"/>
                <a:gd name="connsiteX13" fmla="*/ 35816 w 39791"/>
                <a:gd name="connsiteY13" fmla="*/ 45571 h 61845"/>
                <a:gd name="connsiteX14" fmla="*/ 34169 w 39791"/>
                <a:gd name="connsiteY14" fmla="*/ 40688 h 61845"/>
                <a:gd name="connsiteX15" fmla="*/ 30876 w 39791"/>
                <a:gd name="connsiteY15" fmla="*/ 35805 h 61845"/>
                <a:gd name="connsiteX16" fmla="*/ 25936 w 39791"/>
                <a:gd name="connsiteY16" fmla="*/ 24413 h 61845"/>
                <a:gd name="connsiteX17" fmla="*/ 20996 w 39791"/>
                <a:gd name="connsiteY17" fmla="*/ 19530 h 61845"/>
                <a:gd name="connsiteX18" fmla="*/ 17702 w 39791"/>
                <a:gd name="connsiteY18" fmla="*/ 14648 h 61845"/>
                <a:gd name="connsiteX19" fmla="*/ 11115 w 39791"/>
                <a:gd name="connsiteY19" fmla="*/ 6510 h 61845"/>
                <a:gd name="connsiteX20" fmla="*/ 2881 w 39791"/>
                <a:gd name="connsiteY20" fmla="*/ 0 h 6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791" h="61844">
                  <a:moveTo>
                    <a:pt x="2881" y="0"/>
                  </a:moveTo>
                  <a:cubicBezTo>
                    <a:pt x="2881" y="0"/>
                    <a:pt x="1235" y="0"/>
                    <a:pt x="1235" y="0"/>
                  </a:cubicBezTo>
                  <a:cubicBezTo>
                    <a:pt x="-412" y="0"/>
                    <a:pt x="-412" y="1627"/>
                    <a:pt x="1235" y="1627"/>
                  </a:cubicBezTo>
                  <a:cubicBezTo>
                    <a:pt x="4529" y="6510"/>
                    <a:pt x="4529" y="4883"/>
                    <a:pt x="7822" y="9766"/>
                  </a:cubicBezTo>
                  <a:cubicBezTo>
                    <a:pt x="9469" y="13020"/>
                    <a:pt x="11115" y="16275"/>
                    <a:pt x="12762" y="19530"/>
                  </a:cubicBezTo>
                  <a:cubicBezTo>
                    <a:pt x="14408" y="21158"/>
                    <a:pt x="16056" y="22785"/>
                    <a:pt x="16056" y="24413"/>
                  </a:cubicBezTo>
                  <a:cubicBezTo>
                    <a:pt x="17702" y="26040"/>
                    <a:pt x="17702" y="29295"/>
                    <a:pt x="17702" y="30923"/>
                  </a:cubicBezTo>
                  <a:cubicBezTo>
                    <a:pt x="19349" y="34178"/>
                    <a:pt x="22642" y="37433"/>
                    <a:pt x="24288" y="40688"/>
                  </a:cubicBezTo>
                  <a:cubicBezTo>
                    <a:pt x="25936" y="42315"/>
                    <a:pt x="25936" y="43943"/>
                    <a:pt x="25936" y="45571"/>
                  </a:cubicBezTo>
                  <a:cubicBezTo>
                    <a:pt x="25936" y="47198"/>
                    <a:pt x="25936" y="48825"/>
                    <a:pt x="27583" y="50453"/>
                  </a:cubicBezTo>
                  <a:cubicBezTo>
                    <a:pt x="29229" y="55335"/>
                    <a:pt x="30876" y="55335"/>
                    <a:pt x="32522" y="58591"/>
                  </a:cubicBezTo>
                  <a:cubicBezTo>
                    <a:pt x="34169" y="60218"/>
                    <a:pt x="35816" y="61845"/>
                    <a:pt x="37463" y="61845"/>
                  </a:cubicBezTo>
                  <a:cubicBezTo>
                    <a:pt x="39109" y="61845"/>
                    <a:pt x="40756" y="58591"/>
                    <a:pt x="39109" y="55335"/>
                  </a:cubicBezTo>
                  <a:cubicBezTo>
                    <a:pt x="37463" y="50453"/>
                    <a:pt x="39109" y="50453"/>
                    <a:pt x="35816" y="45571"/>
                  </a:cubicBezTo>
                  <a:cubicBezTo>
                    <a:pt x="35816" y="43943"/>
                    <a:pt x="35816" y="42315"/>
                    <a:pt x="34169" y="40688"/>
                  </a:cubicBezTo>
                  <a:cubicBezTo>
                    <a:pt x="34169" y="39061"/>
                    <a:pt x="30876" y="37433"/>
                    <a:pt x="30876" y="35805"/>
                  </a:cubicBezTo>
                  <a:cubicBezTo>
                    <a:pt x="29229" y="32550"/>
                    <a:pt x="27583" y="27668"/>
                    <a:pt x="25936" y="24413"/>
                  </a:cubicBezTo>
                  <a:cubicBezTo>
                    <a:pt x="24288" y="22785"/>
                    <a:pt x="22642" y="21158"/>
                    <a:pt x="20996" y="19530"/>
                  </a:cubicBezTo>
                  <a:cubicBezTo>
                    <a:pt x="19349" y="17903"/>
                    <a:pt x="19349" y="16275"/>
                    <a:pt x="17702" y="14648"/>
                  </a:cubicBezTo>
                  <a:cubicBezTo>
                    <a:pt x="14408" y="11393"/>
                    <a:pt x="12762" y="8137"/>
                    <a:pt x="11115" y="6510"/>
                  </a:cubicBezTo>
                  <a:cubicBezTo>
                    <a:pt x="6175" y="1627"/>
                    <a:pt x="7822" y="3256"/>
                    <a:pt x="28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3" name="任意多边形: 形状 132"/>
            <p:cNvSpPr/>
            <p:nvPr/>
          </p:nvSpPr>
          <p:spPr>
            <a:xfrm flipH="1">
              <a:off x="9803482" y="1614670"/>
              <a:ext cx="29640" cy="53707"/>
            </a:xfrm>
            <a:custGeom>
              <a:avLst/>
              <a:gdLst>
                <a:gd name="connsiteX0" fmla="*/ 3293 w 29640"/>
                <a:gd name="connsiteY0" fmla="*/ 0 h 53707"/>
                <a:gd name="connsiteX1" fmla="*/ 1647 w 29640"/>
                <a:gd name="connsiteY1" fmla="*/ 0 h 53707"/>
                <a:gd name="connsiteX2" fmla="*/ 0 w 29640"/>
                <a:gd name="connsiteY2" fmla="*/ 1627 h 53707"/>
                <a:gd name="connsiteX3" fmla="*/ 3293 w 29640"/>
                <a:gd name="connsiteY3" fmla="*/ 9765 h 53707"/>
                <a:gd name="connsiteX4" fmla="*/ 6588 w 29640"/>
                <a:gd name="connsiteY4" fmla="*/ 17903 h 53707"/>
                <a:gd name="connsiteX5" fmla="*/ 9880 w 29640"/>
                <a:gd name="connsiteY5" fmla="*/ 22785 h 53707"/>
                <a:gd name="connsiteX6" fmla="*/ 11527 w 29640"/>
                <a:gd name="connsiteY6" fmla="*/ 27667 h 53707"/>
                <a:gd name="connsiteX7" fmla="*/ 18113 w 29640"/>
                <a:gd name="connsiteY7" fmla="*/ 35805 h 53707"/>
                <a:gd name="connsiteX8" fmla="*/ 19760 w 29640"/>
                <a:gd name="connsiteY8" fmla="*/ 39060 h 53707"/>
                <a:gd name="connsiteX9" fmla="*/ 21408 w 29640"/>
                <a:gd name="connsiteY9" fmla="*/ 43943 h 53707"/>
                <a:gd name="connsiteX10" fmla="*/ 27994 w 29640"/>
                <a:gd name="connsiteY10" fmla="*/ 50453 h 53707"/>
                <a:gd name="connsiteX11" fmla="*/ 27994 w 29640"/>
                <a:gd name="connsiteY11" fmla="*/ 53707 h 53707"/>
                <a:gd name="connsiteX12" fmla="*/ 29640 w 29640"/>
                <a:gd name="connsiteY12" fmla="*/ 48825 h 53707"/>
                <a:gd name="connsiteX13" fmla="*/ 26347 w 29640"/>
                <a:gd name="connsiteY13" fmla="*/ 40687 h 53707"/>
                <a:gd name="connsiteX14" fmla="*/ 24700 w 29640"/>
                <a:gd name="connsiteY14" fmla="*/ 35805 h 53707"/>
                <a:gd name="connsiteX15" fmla="*/ 21408 w 29640"/>
                <a:gd name="connsiteY15" fmla="*/ 32550 h 53707"/>
                <a:gd name="connsiteX16" fmla="*/ 18113 w 29640"/>
                <a:gd name="connsiteY16" fmla="*/ 22785 h 53707"/>
                <a:gd name="connsiteX17" fmla="*/ 14820 w 29640"/>
                <a:gd name="connsiteY17" fmla="*/ 19530 h 53707"/>
                <a:gd name="connsiteX18" fmla="*/ 13174 w 29640"/>
                <a:gd name="connsiteY18" fmla="*/ 14647 h 53707"/>
                <a:gd name="connsiteX19" fmla="*/ 8234 w 29640"/>
                <a:gd name="connsiteY19" fmla="*/ 6510 h 53707"/>
                <a:gd name="connsiteX20" fmla="*/ 3293 w 29640"/>
                <a:gd name="connsiteY20" fmla="*/ 0 h 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640" h="53706">
                  <a:moveTo>
                    <a:pt x="3293" y="0"/>
                  </a:moveTo>
                  <a:cubicBezTo>
                    <a:pt x="3293" y="0"/>
                    <a:pt x="1647" y="0"/>
                    <a:pt x="1647" y="0"/>
                  </a:cubicBezTo>
                  <a:cubicBezTo>
                    <a:pt x="0" y="0"/>
                    <a:pt x="0" y="0"/>
                    <a:pt x="0" y="1627"/>
                  </a:cubicBezTo>
                  <a:cubicBezTo>
                    <a:pt x="1647" y="6510"/>
                    <a:pt x="1647" y="4883"/>
                    <a:pt x="3293" y="9765"/>
                  </a:cubicBezTo>
                  <a:cubicBezTo>
                    <a:pt x="4940" y="11393"/>
                    <a:pt x="4940" y="14647"/>
                    <a:pt x="6588" y="17903"/>
                  </a:cubicBezTo>
                  <a:cubicBezTo>
                    <a:pt x="6588" y="19530"/>
                    <a:pt x="8234" y="21157"/>
                    <a:pt x="9880" y="22785"/>
                  </a:cubicBezTo>
                  <a:cubicBezTo>
                    <a:pt x="9880" y="24413"/>
                    <a:pt x="9880" y="26040"/>
                    <a:pt x="11527" y="27667"/>
                  </a:cubicBezTo>
                  <a:cubicBezTo>
                    <a:pt x="13174" y="30923"/>
                    <a:pt x="16467" y="34177"/>
                    <a:pt x="18113" y="35805"/>
                  </a:cubicBezTo>
                  <a:cubicBezTo>
                    <a:pt x="18113" y="37433"/>
                    <a:pt x="19760" y="39060"/>
                    <a:pt x="19760" y="39060"/>
                  </a:cubicBezTo>
                  <a:cubicBezTo>
                    <a:pt x="19760" y="40687"/>
                    <a:pt x="19760" y="42315"/>
                    <a:pt x="21408" y="43943"/>
                  </a:cubicBezTo>
                  <a:cubicBezTo>
                    <a:pt x="24700" y="48825"/>
                    <a:pt x="24700" y="47197"/>
                    <a:pt x="27994" y="50453"/>
                  </a:cubicBezTo>
                  <a:cubicBezTo>
                    <a:pt x="26347" y="52080"/>
                    <a:pt x="27994" y="53707"/>
                    <a:pt x="27994" y="53707"/>
                  </a:cubicBezTo>
                  <a:cubicBezTo>
                    <a:pt x="29640" y="53707"/>
                    <a:pt x="29640" y="50453"/>
                    <a:pt x="29640" y="48825"/>
                  </a:cubicBezTo>
                  <a:cubicBezTo>
                    <a:pt x="27994" y="45570"/>
                    <a:pt x="27994" y="45570"/>
                    <a:pt x="26347" y="40687"/>
                  </a:cubicBezTo>
                  <a:cubicBezTo>
                    <a:pt x="26347" y="39060"/>
                    <a:pt x="26347" y="37433"/>
                    <a:pt x="24700" y="35805"/>
                  </a:cubicBezTo>
                  <a:cubicBezTo>
                    <a:pt x="24700" y="34177"/>
                    <a:pt x="21408" y="34177"/>
                    <a:pt x="21408" y="32550"/>
                  </a:cubicBezTo>
                  <a:cubicBezTo>
                    <a:pt x="19760" y="29295"/>
                    <a:pt x="19760" y="26040"/>
                    <a:pt x="18113" y="22785"/>
                  </a:cubicBezTo>
                  <a:cubicBezTo>
                    <a:pt x="16467" y="21157"/>
                    <a:pt x="14820" y="19530"/>
                    <a:pt x="14820" y="19530"/>
                  </a:cubicBezTo>
                  <a:cubicBezTo>
                    <a:pt x="13174" y="17903"/>
                    <a:pt x="13174" y="16275"/>
                    <a:pt x="13174" y="14647"/>
                  </a:cubicBezTo>
                  <a:cubicBezTo>
                    <a:pt x="11527" y="11393"/>
                    <a:pt x="9880" y="9765"/>
                    <a:pt x="8234" y="6510"/>
                  </a:cubicBezTo>
                  <a:cubicBezTo>
                    <a:pt x="4940" y="1627"/>
                    <a:pt x="4940" y="3255"/>
                    <a:pt x="3293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4" name="任意多边形: 形状 133"/>
            <p:cNvSpPr/>
            <p:nvPr/>
          </p:nvSpPr>
          <p:spPr>
            <a:xfrm flipH="1">
              <a:off x="9786332" y="1601650"/>
              <a:ext cx="38556" cy="35805"/>
            </a:xfrm>
            <a:custGeom>
              <a:avLst/>
              <a:gdLst>
                <a:gd name="connsiteX0" fmla="*/ 1647 w 38556"/>
                <a:gd name="connsiteY0" fmla="*/ 0 h 35805"/>
                <a:gd name="connsiteX1" fmla="*/ 0 w 38556"/>
                <a:gd name="connsiteY1" fmla="*/ 1627 h 35805"/>
                <a:gd name="connsiteX2" fmla="*/ 0 w 38556"/>
                <a:gd name="connsiteY2" fmla="*/ 3255 h 35805"/>
                <a:gd name="connsiteX3" fmla="*/ 6588 w 38556"/>
                <a:gd name="connsiteY3" fmla="*/ 6510 h 35805"/>
                <a:gd name="connsiteX4" fmla="*/ 11527 w 38556"/>
                <a:gd name="connsiteY4" fmla="*/ 11393 h 35805"/>
                <a:gd name="connsiteX5" fmla="*/ 14820 w 38556"/>
                <a:gd name="connsiteY5" fmla="*/ 13020 h 35805"/>
                <a:gd name="connsiteX6" fmla="*/ 16467 w 38556"/>
                <a:gd name="connsiteY6" fmla="*/ 16275 h 35805"/>
                <a:gd name="connsiteX7" fmla="*/ 23054 w 38556"/>
                <a:gd name="connsiteY7" fmla="*/ 21158 h 35805"/>
                <a:gd name="connsiteX8" fmla="*/ 24700 w 38556"/>
                <a:gd name="connsiteY8" fmla="*/ 24413 h 35805"/>
                <a:gd name="connsiteX9" fmla="*/ 26347 w 38556"/>
                <a:gd name="connsiteY9" fmla="*/ 27668 h 35805"/>
                <a:gd name="connsiteX10" fmla="*/ 31287 w 38556"/>
                <a:gd name="connsiteY10" fmla="*/ 32551 h 35805"/>
                <a:gd name="connsiteX11" fmla="*/ 36227 w 38556"/>
                <a:gd name="connsiteY11" fmla="*/ 35805 h 35805"/>
                <a:gd name="connsiteX12" fmla="*/ 37874 w 38556"/>
                <a:gd name="connsiteY12" fmla="*/ 30923 h 35805"/>
                <a:gd name="connsiteX13" fmla="*/ 34581 w 38556"/>
                <a:gd name="connsiteY13" fmla="*/ 24413 h 35805"/>
                <a:gd name="connsiteX14" fmla="*/ 32933 w 38556"/>
                <a:gd name="connsiteY14" fmla="*/ 21158 h 35805"/>
                <a:gd name="connsiteX15" fmla="*/ 29640 w 38556"/>
                <a:gd name="connsiteY15" fmla="*/ 17903 h 35805"/>
                <a:gd name="connsiteX16" fmla="*/ 24700 w 38556"/>
                <a:gd name="connsiteY16" fmla="*/ 9765 h 35805"/>
                <a:gd name="connsiteX17" fmla="*/ 19760 w 38556"/>
                <a:gd name="connsiteY17" fmla="*/ 8138 h 35805"/>
                <a:gd name="connsiteX18" fmla="*/ 16467 w 38556"/>
                <a:gd name="connsiteY18" fmla="*/ 4883 h 35805"/>
                <a:gd name="connsiteX19" fmla="*/ 9880 w 38556"/>
                <a:gd name="connsiteY19" fmla="*/ 1627 h 35805"/>
                <a:gd name="connsiteX20" fmla="*/ 1647 w 38556"/>
                <a:gd name="connsiteY20" fmla="*/ 0 h 35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8556" h="35805">
                  <a:moveTo>
                    <a:pt x="1647" y="0"/>
                  </a:moveTo>
                  <a:cubicBezTo>
                    <a:pt x="1647" y="0"/>
                    <a:pt x="0" y="1627"/>
                    <a:pt x="0" y="1627"/>
                  </a:cubicBezTo>
                  <a:cubicBezTo>
                    <a:pt x="0" y="3255"/>
                    <a:pt x="0" y="3255"/>
                    <a:pt x="0" y="3255"/>
                  </a:cubicBezTo>
                  <a:cubicBezTo>
                    <a:pt x="3293" y="4883"/>
                    <a:pt x="3293" y="4883"/>
                    <a:pt x="6588" y="6510"/>
                  </a:cubicBezTo>
                  <a:cubicBezTo>
                    <a:pt x="8234" y="8138"/>
                    <a:pt x="9880" y="9765"/>
                    <a:pt x="11527" y="11393"/>
                  </a:cubicBezTo>
                  <a:cubicBezTo>
                    <a:pt x="13174" y="13020"/>
                    <a:pt x="13174" y="13020"/>
                    <a:pt x="14820" y="13020"/>
                  </a:cubicBezTo>
                  <a:cubicBezTo>
                    <a:pt x="16467" y="14648"/>
                    <a:pt x="16467" y="16275"/>
                    <a:pt x="16467" y="16275"/>
                  </a:cubicBezTo>
                  <a:cubicBezTo>
                    <a:pt x="18113" y="17903"/>
                    <a:pt x="21408" y="19531"/>
                    <a:pt x="23054" y="21158"/>
                  </a:cubicBezTo>
                  <a:cubicBezTo>
                    <a:pt x="23054" y="22785"/>
                    <a:pt x="24700" y="22785"/>
                    <a:pt x="24700" y="24413"/>
                  </a:cubicBezTo>
                  <a:cubicBezTo>
                    <a:pt x="24700" y="26041"/>
                    <a:pt x="24700" y="27668"/>
                    <a:pt x="26347" y="27668"/>
                  </a:cubicBezTo>
                  <a:cubicBezTo>
                    <a:pt x="27994" y="30923"/>
                    <a:pt x="29640" y="29295"/>
                    <a:pt x="31287" y="32551"/>
                  </a:cubicBezTo>
                  <a:cubicBezTo>
                    <a:pt x="32933" y="34178"/>
                    <a:pt x="34581" y="35805"/>
                    <a:pt x="36227" y="35805"/>
                  </a:cubicBezTo>
                  <a:cubicBezTo>
                    <a:pt x="37874" y="35805"/>
                    <a:pt x="39521" y="32551"/>
                    <a:pt x="37874" y="30923"/>
                  </a:cubicBezTo>
                  <a:cubicBezTo>
                    <a:pt x="36227" y="27668"/>
                    <a:pt x="37874" y="27668"/>
                    <a:pt x="34581" y="24413"/>
                  </a:cubicBezTo>
                  <a:cubicBezTo>
                    <a:pt x="34581" y="22785"/>
                    <a:pt x="34581" y="21158"/>
                    <a:pt x="32933" y="21158"/>
                  </a:cubicBezTo>
                  <a:cubicBezTo>
                    <a:pt x="32933" y="19531"/>
                    <a:pt x="29640" y="19531"/>
                    <a:pt x="29640" y="17903"/>
                  </a:cubicBezTo>
                  <a:cubicBezTo>
                    <a:pt x="27994" y="16275"/>
                    <a:pt x="26347" y="13020"/>
                    <a:pt x="24700" y="9765"/>
                  </a:cubicBezTo>
                  <a:cubicBezTo>
                    <a:pt x="23054" y="8138"/>
                    <a:pt x="21408" y="8138"/>
                    <a:pt x="19760" y="8138"/>
                  </a:cubicBezTo>
                  <a:cubicBezTo>
                    <a:pt x="18113" y="6510"/>
                    <a:pt x="18113" y="6510"/>
                    <a:pt x="16467" y="4883"/>
                  </a:cubicBezTo>
                  <a:cubicBezTo>
                    <a:pt x="13174" y="3255"/>
                    <a:pt x="11527" y="1627"/>
                    <a:pt x="9880" y="1627"/>
                  </a:cubicBezTo>
                  <a:cubicBezTo>
                    <a:pt x="4940" y="0"/>
                    <a:pt x="6588" y="0"/>
                    <a:pt x="16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5" name="任意多边形: 形状 134"/>
            <p:cNvSpPr/>
            <p:nvPr/>
          </p:nvSpPr>
          <p:spPr>
            <a:xfrm flipH="1">
              <a:off x="9745202" y="1588630"/>
              <a:ext cx="86274" cy="28305"/>
            </a:xfrm>
            <a:custGeom>
              <a:avLst/>
              <a:gdLst>
                <a:gd name="connsiteX0" fmla="*/ 14820 w 86274"/>
                <a:gd name="connsiteY0" fmla="*/ 0 h 28305"/>
                <a:gd name="connsiteX1" fmla="*/ 1647 w 86274"/>
                <a:gd name="connsiteY1" fmla="*/ 0 h 28305"/>
                <a:gd name="connsiteX2" fmla="*/ 0 w 86274"/>
                <a:gd name="connsiteY2" fmla="*/ 1627 h 28305"/>
                <a:gd name="connsiteX3" fmla="*/ 1647 w 86274"/>
                <a:gd name="connsiteY3" fmla="*/ 3256 h 28305"/>
                <a:gd name="connsiteX4" fmla="*/ 14820 w 86274"/>
                <a:gd name="connsiteY4" fmla="*/ 4883 h 28305"/>
                <a:gd name="connsiteX5" fmla="*/ 27994 w 86274"/>
                <a:gd name="connsiteY5" fmla="*/ 8137 h 28305"/>
                <a:gd name="connsiteX6" fmla="*/ 34581 w 86274"/>
                <a:gd name="connsiteY6" fmla="*/ 9766 h 28305"/>
                <a:gd name="connsiteX7" fmla="*/ 41167 w 86274"/>
                <a:gd name="connsiteY7" fmla="*/ 13020 h 28305"/>
                <a:gd name="connsiteX8" fmla="*/ 55988 w 86274"/>
                <a:gd name="connsiteY8" fmla="*/ 16275 h 28305"/>
                <a:gd name="connsiteX9" fmla="*/ 62575 w 86274"/>
                <a:gd name="connsiteY9" fmla="*/ 17903 h 28305"/>
                <a:gd name="connsiteX10" fmla="*/ 67515 w 86274"/>
                <a:gd name="connsiteY10" fmla="*/ 21157 h 28305"/>
                <a:gd name="connsiteX11" fmla="*/ 79042 w 86274"/>
                <a:gd name="connsiteY11" fmla="*/ 24413 h 28305"/>
                <a:gd name="connsiteX12" fmla="*/ 85628 w 86274"/>
                <a:gd name="connsiteY12" fmla="*/ 27667 h 28305"/>
                <a:gd name="connsiteX13" fmla="*/ 82335 w 86274"/>
                <a:gd name="connsiteY13" fmla="*/ 21157 h 28305"/>
                <a:gd name="connsiteX14" fmla="*/ 70808 w 86274"/>
                <a:gd name="connsiteY14" fmla="*/ 14647 h 28305"/>
                <a:gd name="connsiteX15" fmla="*/ 65867 w 86274"/>
                <a:gd name="connsiteY15" fmla="*/ 11393 h 28305"/>
                <a:gd name="connsiteX16" fmla="*/ 59281 w 86274"/>
                <a:gd name="connsiteY16" fmla="*/ 9766 h 28305"/>
                <a:gd name="connsiteX17" fmla="*/ 44461 w 86274"/>
                <a:gd name="connsiteY17" fmla="*/ 3256 h 28305"/>
                <a:gd name="connsiteX18" fmla="*/ 36227 w 86274"/>
                <a:gd name="connsiteY18" fmla="*/ 3256 h 28305"/>
                <a:gd name="connsiteX19" fmla="*/ 27994 w 86274"/>
                <a:gd name="connsiteY19" fmla="*/ 1627 h 28305"/>
                <a:gd name="connsiteX20" fmla="*/ 14820 w 86274"/>
                <a:gd name="connsiteY20" fmla="*/ 0 h 2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274" h="28305">
                  <a:moveTo>
                    <a:pt x="14820" y="0"/>
                  </a:moveTo>
                  <a:cubicBezTo>
                    <a:pt x="6587" y="0"/>
                    <a:pt x="8234" y="0"/>
                    <a:pt x="1647" y="0"/>
                  </a:cubicBezTo>
                  <a:cubicBezTo>
                    <a:pt x="0" y="0"/>
                    <a:pt x="0" y="1627"/>
                    <a:pt x="0" y="1627"/>
                  </a:cubicBezTo>
                  <a:cubicBezTo>
                    <a:pt x="0" y="3256"/>
                    <a:pt x="0" y="3256"/>
                    <a:pt x="1647" y="3256"/>
                  </a:cubicBezTo>
                  <a:cubicBezTo>
                    <a:pt x="8234" y="4883"/>
                    <a:pt x="6587" y="3256"/>
                    <a:pt x="14820" y="4883"/>
                  </a:cubicBezTo>
                  <a:cubicBezTo>
                    <a:pt x="18113" y="4883"/>
                    <a:pt x="23054" y="8137"/>
                    <a:pt x="27994" y="8137"/>
                  </a:cubicBezTo>
                  <a:cubicBezTo>
                    <a:pt x="29640" y="8137"/>
                    <a:pt x="32934" y="8137"/>
                    <a:pt x="34581" y="9766"/>
                  </a:cubicBezTo>
                  <a:cubicBezTo>
                    <a:pt x="36227" y="9766"/>
                    <a:pt x="39520" y="13020"/>
                    <a:pt x="41167" y="13020"/>
                  </a:cubicBezTo>
                  <a:cubicBezTo>
                    <a:pt x="46108" y="14647"/>
                    <a:pt x="51047" y="14647"/>
                    <a:pt x="55988" y="16275"/>
                  </a:cubicBezTo>
                  <a:cubicBezTo>
                    <a:pt x="57635" y="16275"/>
                    <a:pt x="60928" y="17903"/>
                    <a:pt x="62575" y="17903"/>
                  </a:cubicBezTo>
                  <a:cubicBezTo>
                    <a:pt x="64221" y="17903"/>
                    <a:pt x="65867" y="21157"/>
                    <a:pt x="67515" y="21157"/>
                  </a:cubicBezTo>
                  <a:cubicBezTo>
                    <a:pt x="74101" y="24413"/>
                    <a:pt x="74101" y="22785"/>
                    <a:pt x="79042" y="24413"/>
                  </a:cubicBezTo>
                  <a:cubicBezTo>
                    <a:pt x="80688" y="27667"/>
                    <a:pt x="83982" y="29295"/>
                    <a:pt x="85628" y="27667"/>
                  </a:cubicBezTo>
                  <a:cubicBezTo>
                    <a:pt x="87275" y="26040"/>
                    <a:pt x="85628" y="22785"/>
                    <a:pt x="82335" y="21157"/>
                  </a:cubicBezTo>
                  <a:cubicBezTo>
                    <a:pt x="77394" y="17903"/>
                    <a:pt x="77394" y="17903"/>
                    <a:pt x="70808" y="14647"/>
                  </a:cubicBezTo>
                  <a:cubicBezTo>
                    <a:pt x="69162" y="13020"/>
                    <a:pt x="67515" y="11393"/>
                    <a:pt x="65867" y="11393"/>
                  </a:cubicBezTo>
                  <a:cubicBezTo>
                    <a:pt x="64221" y="9766"/>
                    <a:pt x="60928" y="11393"/>
                    <a:pt x="59281" y="9766"/>
                  </a:cubicBezTo>
                  <a:cubicBezTo>
                    <a:pt x="54342" y="8137"/>
                    <a:pt x="49401" y="4883"/>
                    <a:pt x="44461" y="3256"/>
                  </a:cubicBezTo>
                  <a:cubicBezTo>
                    <a:pt x="41167" y="3256"/>
                    <a:pt x="39520" y="3256"/>
                    <a:pt x="36227" y="3256"/>
                  </a:cubicBezTo>
                  <a:cubicBezTo>
                    <a:pt x="32934" y="3256"/>
                    <a:pt x="31288" y="1627"/>
                    <a:pt x="27994" y="1627"/>
                  </a:cubicBezTo>
                  <a:cubicBezTo>
                    <a:pt x="23054" y="1627"/>
                    <a:pt x="18113" y="0"/>
                    <a:pt x="14820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6" name="任意多边形: 形状 135"/>
            <p:cNvSpPr/>
            <p:nvPr/>
          </p:nvSpPr>
          <p:spPr>
            <a:xfrm flipH="1">
              <a:off x="9748496" y="1446314"/>
              <a:ext cx="66102" cy="68124"/>
            </a:xfrm>
            <a:custGeom>
              <a:avLst/>
              <a:gdLst>
                <a:gd name="connsiteX0" fmla="*/ 2881 w 66102"/>
                <a:gd name="connsiteY0" fmla="*/ 724 h 68124"/>
                <a:gd name="connsiteX1" fmla="*/ 1235 w 66102"/>
                <a:gd name="connsiteY1" fmla="*/ 724 h 68124"/>
                <a:gd name="connsiteX2" fmla="*/ 1235 w 66102"/>
                <a:gd name="connsiteY2" fmla="*/ 2351 h 68124"/>
                <a:gd name="connsiteX3" fmla="*/ 7822 w 66102"/>
                <a:gd name="connsiteY3" fmla="*/ 13744 h 68124"/>
                <a:gd name="connsiteX4" fmla="*/ 14409 w 66102"/>
                <a:gd name="connsiteY4" fmla="*/ 25135 h 68124"/>
                <a:gd name="connsiteX5" fmla="*/ 19349 w 66102"/>
                <a:gd name="connsiteY5" fmla="*/ 31645 h 68124"/>
                <a:gd name="connsiteX6" fmla="*/ 24288 w 66102"/>
                <a:gd name="connsiteY6" fmla="*/ 38156 h 68124"/>
                <a:gd name="connsiteX7" fmla="*/ 35817 w 66102"/>
                <a:gd name="connsiteY7" fmla="*/ 49548 h 68124"/>
                <a:gd name="connsiteX8" fmla="*/ 40756 w 66102"/>
                <a:gd name="connsiteY8" fmla="*/ 54431 h 68124"/>
                <a:gd name="connsiteX9" fmla="*/ 45696 w 66102"/>
                <a:gd name="connsiteY9" fmla="*/ 59314 h 68124"/>
                <a:gd name="connsiteX10" fmla="*/ 57223 w 66102"/>
                <a:gd name="connsiteY10" fmla="*/ 65824 h 68124"/>
                <a:gd name="connsiteX11" fmla="*/ 65456 w 66102"/>
                <a:gd name="connsiteY11" fmla="*/ 67451 h 68124"/>
                <a:gd name="connsiteX12" fmla="*/ 62164 w 66102"/>
                <a:gd name="connsiteY12" fmla="*/ 60941 h 68124"/>
                <a:gd name="connsiteX13" fmla="*/ 52283 w 66102"/>
                <a:gd name="connsiteY13" fmla="*/ 52804 h 68124"/>
                <a:gd name="connsiteX14" fmla="*/ 47342 w 66102"/>
                <a:gd name="connsiteY14" fmla="*/ 47921 h 68124"/>
                <a:gd name="connsiteX15" fmla="*/ 40756 w 66102"/>
                <a:gd name="connsiteY15" fmla="*/ 44666 h 68124"/>
                <a:gd name="connsiteX16" fmla="*/ 30876 w 66102"/>
                <a:gd name="connsiteY16" fmla="*/ 33274 h 68124"/>
                <a:gd name="connsiteX17" fmla="*/ 24288 w 66102"/>
                <a:gd name="connsiteY17" fmla="*/ 28391 h 68124"/>
                <a:gd name="connsiteX18" fmla="*/ 19349 w 66102"/>
                <a:gd name="connsiteY18" fmla="*/ 21881 h 68124"/>
                <a:gd name="connsiteX19" fmla="*/ 11115 w 66102"/>
                <a:gd name="connsiteY19" fmla="*/ 10488 h 68124"/>
                <a:gd name="connsiteX20" fmla="*/ 2881 w 66102"/>
                <a:gd name="connsiteY20" fmla="*/ 724 h 68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102" h="68124">
                  <a:moveTo>
                    <a:pt x="2881" y="724"/>
                  </a:moveTo>
                  <a:cubicBezTo>
                    <a:pt x="2881" y="-904"/>
                    <a:pt x="1235" y="724"/>
                    <a:pt x="1235" y="724"/>
                  </a:cubicBezTo>
                  <a:cubicBezTo>
                    <a:pt x="-412" y="724"/>
                    <a:pt x="-412" y="724"/>
                    <a:pt x="1235" y="2351"/>
                  </a:cubicBezTo>
                  <a:cubicBezTo>
                    <a:pt x="4529" y="8861"/>
                    <a:pt x="4529" y="7234"/>
                    <a:pt x="7822" y="13744"/>
                  </a:cubicBezTo>
                  <a:cubicBezTo>
                    <a:pt x="9469" y="16998"/>
                    <a:pt x="11115" y="21881"/>
                    <a:pt x="14409" y="25135"/>
                  </a:cubicBezTo>
                  <a:cubicBezTo>
                    <a:pt x="16056" y="26764"/>
                    <a:pt x="17702" y="28391"/>
                    <a:pt x="19349" y="31645"/>
                  </a:cubicBezTo>
                  <a:cubicBezTo>
                    <a:pt x="20996" y="33274"/>
                    <a:pt x="20996" y="36528"/>
                    <a:pt x="24288" y="38156"/>
                  </a:cubicBezTo>
                  <a:cubicBezTo>
                    <a:pt x="27583" y="41411"/>
                    <a:pt x="32522" y="44666"/>
                    <a:pt x="35817" y="49548"/>
                  </a:cubicBezTo>
                  <a:cubicBezTo>
                    <a:pt x="37463" y="51176"/>
                    <a:pt x="39109" y="52804"/>
                    <a:pt x="40756" y="54431"/>
                  </a:cubicBezTo>
                  <a:cubicBezTo>
                    <a:pt x="42403" y="56058"/>
                    <a:pt x="44049" y="57686"/>
                    <a:pt x="45696" y="59314"/>
                  </a:cubicBezTo>
                  <a:cubicBezTo>
                    <a:pt x="52283" y="64196"/>
                    <a:pt x="52283" y="62568"/>
                    <a:pt x="57223" y="65824"/>
                  </a:cubicBezTo>
                  <a:cubicBezTo>
                    <a:pt x="62164" y="67451"/>
                    <a:pt x="65456" y="69078"/>
                    <a:pt x="65456" y="67451"/>
                  </a:cubicBezTo>
                  <a:cubicBezTo>
                    <a:pt x="67103" y="65824"/>
                    <a:pt x="65456" y="62568"/>
                    <a:pt x="62164" y="60941"/>
                  </a:cubicBezTo>
                  <a:cubicBezTo>
                    <a:pt x="57223" y="56058"/>
                    <a:pt x="57223" y="57686"/>
                    <a:pt x="52283" y="52804"/>
                  </a:cubicBezTo>
                  <a:cubicBezTo>
                    <a:pt x="50637" y="51176"/>
                    <a:pt x="48990" y="49548"/>
                    <a:pt x="47342" y="47921"/>
                  </a:cubicBezTo>
                  <a:cubicBezTo>
                    <a:pt x="45696" y="46294"/>
                    <a:pt x="42403" y="46294"/>
                    <a:pt x="40756" y="44666"/>
                  </a:cubicBezTo>
                  <a:cubicBezTo>
                    <a:pt x="37463" y="41411"/>
                    <a:pt x="34169" y="36528"/>
                    <a:pt x="30876" y="33274"/>
                  </a:cubicBezTo>
                  <a:cubicBezTo>
                    <a:pt x="29229" y="31645"/>
                    <a:pt x="25936" y="30018"/>
                    <a:pt x="24288" y="28391"/>
                  </a:cubicBezTo>
                  <a:cubicBezTo>
                    <a:pt x="22642" y="26764"/>
                    <a:pt x="20996" y="25135"/>
                    <a:pt x="19349" y="21881"/>
                  </a:cubicBezTo>
                  <a:cubicBezTo>
                    <a:pt x="16056" y="18625"/>
                    <a:pt x="14409" y="13744"/>
                    <a:pt x="11115" y="10488"/>
                  </a:cubicBezTo>
                  <a:cubicBezTo>
                    <a:pt x="6175" y="5607"/>
                    <a:pt x="7822" y="5607"/>
                    <a:pt x="2881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7" name="任意多边形: 形状 136"/>
            <p:cNvSpPr/>
            <p:nvPr/>
          </p:nvSpPr>
          <p:spPr>
            <a:xfrm flipH="1">
              <a:off x="9733086" y="1417742"/>
              <a:ext cx="53517" cy="60217"/>
            </a:xfrm>
            <a:custGeom>
              <a:avLst/>
              <a:gdLst>
                <a:gd name="connsiteX0" fmla="*/ 2881 w 53517"/>
                <a:gd name="connsiteY0" fmla="*/ 0 h 60217"/>
                <a:gd name="connsiteX1" fmla="*/ 1235 w 53517"/>
                <a:gd name="connsiteY1" fmla="*/ 0 h 60217"/>
                <a:gd name="connsiteX2" fmla="*/ 1235 w 53517"/>
                <a:gd name="connsiteY2" fmla="*/ 1627 h 60217"/>
                <a:gd name="connsiteX3" fmla="*/ 7822 w 53517"/>
                <a:gd name="connsiteY3" fmla="*/ 9766 h 60217"/>
                <a:gd name="connsiteX4" fmla="*/ 14408 w 53517"/>
                <a:gd name="connsiteY4" fmla="*/ 19530 h 60217"/>
                <a:gd name="connsiteX5" fmla="*/ 19349 w 53517"/>
                <a:gd name="connsiteY5" fmla="*/ 24413 h 60217"/>
                <a:gd name="connsiteX6" fmla="*/ 22642 w 53517"/>
                <a:gd name="connsiteY6" fmla="*/ 30923 h 60217"/>
                <a:gd name="connsiteX7" fmla="*/ 32522 w 53517"/>
                <a:gd name="connsiteY7" fmla="*/ 40687 h 60217"/>
                <a:gd name="connsiteX8" fmla="*/ 37462 w 53517"/>
                <a:gd name="connsiteY8" fmla="*/ 45570 h 60217"/>
                <a:gd name="connsiteX9" fmla="*/ 40756 w 53517"/>
                <a:gd name="connsiteY9" fmla="*/ 50453 h 60217"/>
                <a:gd name="connsiteX10" fmla="*/ 50637 w 53517"/>
                <a:gd name="connsiteY10" fmla="*/ 56963 h 60217"/>
                <a:gd name="connsiteX11" fmla="*/ 52283 w 53517"/>
                <a:gd name="connsiteY11" fmla="*/ 60217 h 60217"/>
                <a:gd name="connsiteX12" fmla="*/ 52283 w 53517"/>
                <a:gd name="connsiteY12" fmla="*/ 53707 h 60217"/>
                <a:gd name="connsiteX13" fmla="*/ 45696 w 53517"/>
                <a:gd name="connsiteY13" fmla="*/ 45570 h 60217"/>
                <a:gd name="connsiteX14" fmla="*/ 42403 w 53517"/>
                <a:gd name="connsiteY14" fmla="*/ 40687 h 60217"/>
                <a:gd name="connsiteX15" fmla="*/ 37462 w 53517"/>
                <a:gd name="connsiteY15" fmla="*/ 37433 h 60217"/>
                <a:gd name="connsiteX16" fmla="*/ 29229 w 53517"/>
                <a:gd name="connsiteY16" fmla="*/ 26040 h 60217"/>
                <a:gd name="connsiteX17" fmla="*/ 24288 w 53517"/>
                <a:gd name="connsiteY17" fmla="*/ 21157 h 60217"/>
                <a:gd name="connsiteX18" fmla="*/ 19349 w 53517"/>
                <a:gd name="connsiteY18" fmla="*/ 16275 h 60217"/>
                <a:gd name="connsiteX19" fmla="*/ 11115 w 53517"/>
                <a:gd name="connsiteY19" fmla="*/ 8137 h 60217"/>
                <a:gd name="connsiteX20" fmla="*/ 2881 w 53517"/>
                <a:gd name="connsiteY20" fmla="*/ 0 h 6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3517" h="60217">
                  <a:moveTo>
                    <a:pt x="2881" y="0"/>
                  </a:moveTo>
                  <a:cubicBezTo>
                    <a:pt x="2881" y="0"/>
                    <a:pt x="1235" y="0"/>
                    <a:pt x="1235" y="0"/>
                  </a:cubicBezTo>
                  <a:cubicBezTo>
                    <a:pt x="-412" y="0"/>
                    <a:pt x="-412" y="1627"/>
                    <a:pt x="1235" y="1627"/>
                  </a:cubicBezTo>
                  <a:cubicBezTo>
                    <a:pt x="4529" y="6510"/>
                    <a:pt x="4529" y="4883"/>
                    <a:pt x="7822" y="9766"/>
                  </a:cubicBezTo>
                  <a:cubicBezTo>
                    <a:pt x="9469" y="13020"/>
                    <a:pt x="11115" y="16275"/>
                    <a:pt x="14408" y="19530"/>
                  </a:cubicBezTo>
                  <a:cubicBezTo>
                    <a:pt x="16056" y="21157"/>
                    <a:pt x="17702" y="22785"/>
                    <a:pt x="19349" y="24413"/>
                  </a:cubicBezTo>
                  <a:cubicBezTo>
                    <a:pt x="20995" y="26040"/>
                    <a:pt x="20995" y="29294"/>
                    <a:pt x="22642" y="30923"/>
                  </a:cubicBezTo>
                  <a:cubicBezTo>
                    <a:pt x="25935" y="34177"/>
                    <a:pt x="29229" y="37433"/>
                    <a:pt x="32522" y="40687"/>
                  </a:cubicBezTo>
                  <a:cubicBezTo>
                    <a:pt x="34169" y="42314"/>
                    <a:pt x="35815" y="43943"/>
                    <a:pt x="37462" y="45570"/>
                  </a:cubicBezTo>
                  <a:cubicBezTo>
                    <a:pt x="39109" y="47197"/>
                    <a:pt x="39109" y="48824"/>
                    <a:pt x="40756" y="50453"/>
                  </a:cubicBezTo>
                  <a:cubicBezTo>
                    <a:pt x="45696" y="55334"/>
                    <a:pt x="45696" y="53707"/>
                    <a:pt x="50637" y="56963"/>
                  </a:cubicBezTo>
                  <a:cubicBezTo>
                    <a:pt x="48989" y="58590"/>
                    <a:pt x="50637" y="60217"/>
                    <a:pt x="52283" y="60217"/>
                  </a:cubicBezTo>
                  <a:cubicBezTo>
                    <a:pt x="53929" y="58590"/>
                    <a:pt x="53929" y="55334"/>
                    <a:pt x="52283" y="53707"/>
                  </a:cubicBezTo>
                  <a:cubicBezTo>
                    <a:pt x="48989" y="48824"/>
                    <a:pt x="48989" y="50453"/>
                    <a:pt x="45696" y="45570"/>
                  </a:cubicBezTo>
                  <a:cubicBezTo>
                    <a:pt x="44049" y="43943"/>
                    <a:pt x="44049" y="42314"/>
                    <a:pt x="42403" y="40687"/>
                  </a:cubicBezTo>
                  <a:cubicBezTo>
                    <a:pt x="40756" y="39060"/>
                    <a:pt x="39109" y="39060"/>
                    <a:pt x="37462" y="37433"/>
                  </a:cubicBezTo>
                  <a:cubicBezTo>
                    <a:pt x="34169" y="34177"/>
                    <a:pt x="32522" y="29294"/>
                    <a:pt x="29229" y="26040"/>
                  </a:cubicBezTo>
                  <a:cubicBezTo>
                    <a:pt x="27582" y="24413"/>
                    <a:pt x="25935" y="22785"/>
                    <a:pt x="24288" y="21157"/>
                  </a:cubicBezTo>
                  <a:cubicBezTo>
                    <a:pt x="22642" y="19530"/>
                    <a:pt x="20995" y="17903"/>
                    <a:pt x="19349" y="16275"/>
                  </a:cubicBezTo>
                  <a:cubicBezTo>
                    <a:pt x="16056" y="13020"/>
                    <a:pt x="14408" y="9766"/>
                    <a:pt x="11115" y="8137"/>
                  </a:cubicBezTo>
                  <a:cubicBezTo>
                    <a:pt x="6175" y="3256"/>
                    <a:pt x="6175" y="4883"/>
                    <a:pt x="288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8" name="任意多边形: 形状 137"/>
            <p:cNvSpPr/>
            <p:nvPr/>
          </p:nvSpPr>
          <p:spPr>
            <a:xfrm flipH="1">
              <a:off x="9716620" y="1401468"/>
              <a:ext cx="58869" cy="40687"/>
            </a:xfrm>
            <a:custGeom>
              <a:avLst/>
              <a:gdLst>
                <a:gd name="connsiteX0" fmla="*/ 1647 w 58869"/>
                <a:gd name="connsiteY0" fmla="*/ 0 h 40687"/>
                <a:gd name="connsiteX1" fmla="*/ 0 w 58869"/>
                <a:gd name="connsiteY1" fmla="*/ 1627 h 40687"/>
                <a:gd name="connsiteX2" fmla="*/ 0 w 58869"/>
                <a:gd name="connsiteY2" fmla="*/ 3256 h 40687"/>
                <a:gd name="connsiteX3" fmla="*/ 8234 w 58869"/>
                <a:gd name="connsiteY3" fmla="*/ 8137 h 40687"/>
                <a:gd name="connsiteX4" fmla="*/ 16467 w 58869"/>
                <a:gd name="connsiteY4" fmla="*/ 14647 h 40687"/>
                <a:gd name="connsiteX5" fmla="*/ 21408 w 58869"/>
                <a:gd name="connsiteY5" fmla="*/ 17903 h 40687"/>
                <a:gd name="connsiteX6" fmla="*/ 24700 w 58869"/>
                <a:gd name="connsiteY6" fmla="*/ 22784 h 40687"/>
                <a:gd name="connsiteX7" fmla="*/ 34581 w 58869"/>
                <a:gd name="connsiteY7" fmla="*/ 29294 h 40687"/>
                <a:gd name="connsiteX8" fmla="*/ 39521 w 58869"/>
                <a:gd name="connsiteY8" fmla="*/ 32550 h 40687"/>
                <a:gd name="connsiteX9" fmla="*/ 42815 w 58869"/>
                <a:gd name="connsiteY9" fmla="*/ 35804 h 40687"/>
                <a:gd name="connsiteX10" fmla="*/ 51047 w 58869"/>
                <a:gd name="connsiteY10" fmla="*/ 40687 h 40687"/>
                <a:gd name="connsiteX11" fmla="*/ 57635 w 58869"/>
                <a:gd name="connsiteY11" fmla="*/ 39060 h 40687"/>
                <a:gd name="connsiteX12" fmla="*/ 57635 w 58869"/>
                <a:gd name="connsiteY12" fmla="*/ 32550 h 40687"/>
                <a:gd name="connsiteX13" fmla="*/ 51047 w 58869"/>
                <a:gd name="connsiteY13" fmla="*/ 26040 h 40687"/>
                <a:gd name="connsiteX14" fmla="*/ 47755 w 58869"/>
                <a:gd name="connsiteY14" fmla="*/ 22784 h 40687"/>
                <a:gd name="connsiteX15" fmla="*/ 42815 w 58869"/>
                <a:gd name="connsiteY15" fmla="*/ 21157 h 40687"/>
                <a:gd name="connsiteX16" fmla="*/ 32934 w 58869"/>
                <a:gd name="connsiteY16" fmla="*/ 13020 h 40687"/>
                <a:gd name="connsiteX17" fmla="*/ 26347 w 58869"/>
                <a:gd name="connsiteY17" fmla="*/ 11393 h 40687"/>
                <a:gd name="connsiteX18" fmla="*/ 21408 w 58869"/>
                <a:gd name="connsiteY18" fmla="*/ 8137 h 40687"/>
                <a:gd name="connsiteX19" fmla="*/ 11527 w 58869"/>
                <a:gd name="connsiteY19" fmla="*/ 3256 h 40687"/>
                <a:gd name="connsiteX20" fmla="*/ 1647 w 58869"/>
                <a:gd name="connsiteY20" fmla="*/ 0 h 40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869" h="40687">
                  <a:moveTo>
                    <a:pt x="1647" y="0"/>
                  </a:moveTo>
                  <a:cubicBezTo>
                    <a:pt x="0" y="0"/>
                    <a:pt x="0" y="0"/>
                    <a:pt x="0" y="1627"/>
                  </a:cubicBezTo>
                  <a:cubicBezTo>
                    <a:pt x="0" y="1627"/>
                    <a:pt x="0" y="3256"/>
                    <a:pt x="0" y="3256"/>
                  </a:cubicBezTo>
                  <a:cubicBezTo>
                    <a:pt x="4940" y="6510"/>
                    <a:pt x="3293" y="4883"/>
                    <a:pt x="8234" y="8137"/>
                  </a:cubicBezTo>
                  <a:cubicBezTo>
                    <a:pt x="11527" y="9766"/>
                    <a:pt x="13174" y="11393"/>
                    <a:pt x="16467" y="14647"/>
                  </a:cubicBezTo>
                  <a:cubicBezTo>
                    <a:pt x="18113" y="16275"/>
                    <a:pt x="19761" y="16275"/>
                    <a:pt x="21408" y="17903"/>
                  </a:cubicBezTo>
                  <a:cubicBezTo>
                    <a:pt x="23054" y="19530"/>
                    <a:pt x="24700" y="21157"/>
                    <a:pt x="24700" y="22784"/>
                  </a:cubicBezTo>
                  <a:cubicBezTo>
                    <a:pt x="27994" y="24413"/>
                    <a:pt x="31288" y="26040"/>
                    <a:pt x="34581" y="29294"/>
                  </a:cubicBezTo>
                  <a:cubicBezTo>
                    <a:pt x="36227" y="30923"/>
                    <a:pt x="37874" y="30923"/>
                    <a:pt x="39521" y="32550"/>
                  </a:cubicBezTo>
                  <a:cubicBezTo>
                    <a:pt x="41167" y="34177"/>
                    <a:pt x="41167" y="35804"/>
                    <a:pt x="42815" y="35804"/>
                  </a:cubicBezTo>
                  <a:cubicBezTo>
                    <a:pt x="47755" y="39060"/>
                    <a:pt x="47755" y="37433"/>
                    <a:pt x="51047" y="40687"/>
                  </a:cubicBezTo>
                  <a:cubicBezTo>
                    <a:pt x="54342" y="39060"/>
                    <a:pt x="55988" y="40687"/>
                    <a:pt x="57635" y="39060"/>
                  </a:cubicBezTo>
                  <a:cubicBezTo>
                    <a:pt x="59281" y="37433"/>
                    <a:pt x="59281" y="35804"/>
                    <a:pt x="57635" y="32550"/>
                  </a:cubicBezTo>
                  <a:cubicBezTo>
                    <a:pt x="54342" y="29294"/>
                    <a:pt x="54342" y="29294"/>
                    <a:pt x="51047" y="26040"/>
                  </a:cubicBezTo>
                  <a:cubicBezTo>
                    <a:pt x="49401" y="24413"/>
                    <a:pt x="49401" y="22784"/>
                    <a:pt x="47755" y="22784"/>
                  </a:cubicBezTo>
                  <a:cubicBezTo>
                    <a:pt x="46108" y="21157"/>
                    <a:pt x="44461" y="21157"/>
                    <a:pt x="42815" y="21157"/>
                  </a:cubicBezTo>
                  <a:cubicBezTo>
                    <a:pt x="39521" y="19530"/>
                    <a:pt x="37874" y="16275"/>
                    <a:pt x="32934" y="13020"/>
                  </a:cubicBezTo>
                  <a:cubicBezTo>
                    <a:pt x="31288" y="11393"/>
                    <a:pt x="29640" y="11393"/>
                    <a:pt x="26347" y="11393"/>
                  </a:cubicBezTo>
                  <a:cubicBezTo>
                    <a:pt x="24700" y="9766"/>
                    <a:pt x="23054" y="9766"/>
                    <a:pt x="21408" y="8137"/>
                  </a:cubicBezTo>
                  <a:cubicBezTo>
                    <a:pt x="18113" y="6510"/>
                    <a:pt x="14820" y="4883"/>
                    <a:pt x="11527" y="3256"/>
                  </a:cubicBezTo>
                  <a:cubicBezTo>
                    <a:pt x="6588" y="1627"/>
                    <a:pt x="6588" y="1627"/>
                    <a:pt x="16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39" name="任意多边形: 形状 138"/>
            <p:cNvSpPr/>
            <p:nvPr/>
          </p:nvSpPr>
          <p:spPr>
            <a:xfrm flipH="1">
              <a:off x="9686567" y="1375427"/>
              <a:ext cx="67515" cy="21881"/>
            </a:xfrm>
            <a:custGeom>
              <a:avLst/>
              <a:gdLst>
                <a:gd name="connsiteX0" fmla="*/ 1647 w 67515"/>
                <a:gd name="connsiteY0" fmla="*/ 0 h 21881"/>
                <a:gd name="connsiteX1" fmla="*/ 0 w 67515"/>
                <a:gd name="connsiteY1" fmla="*/ 1627 h 21881"/>
                <a:gd name="connsiteX2" fmla="*/ 1647 w 67515"/>
                <a:gd name="connsiteY2" fmla="*/ 3256 h 21881"/>
                <a:gd name="connsiteX3" fmla="*/ 11527 w 67515"/>
                <a:gd name="connsiteY3" fmla="*/ 6510 h 21881"/>
                <a:gd name="connsiteX4" fmla="*/ 21407 w 67515"/>
                <a:gd name="connsiteY4" fmla="*/ 11393 h 21881"/>
                <a:gd name="connsiteX5" fmla="*/ 27993 w 67515"/>
                <a:gd name="connsiteY5" fmla="*/ 13020 h 21881"/>
                <a:gd name="connsiteX6" fmla="*/ 32934 w 67515"/>
                <a:gd name="connsiteY6" fmla="*/ 16275 h 21881"/>
                <a:gd name="connsiteX7" fmla="*/ 44461 w 67515"/>
                <a:gd name="connsiteY7" fmla="*/ 17903 h 21881"/>
                <a:gd name="connsiteX8" fmla="*/ 49401 w 67515"/>
                <a:gd name="connsiteY8" fmla="*/ 19531 h 21881"/>
                <a:gd name="connsiteX9" fmla="*/ 54341 w 67515"/>
                <a:gd name="connsiteY9" fmla="*/ 21158 h 21881"/>
                <a:gd name="connsiteX10" fmla="*/ 64222 w 67515"/>
                <a:gd name="connsiteY10" fmla="*/ 21158 h 21881"/>
                <a:gd name="connsiteX11" fmla="*/ 67515 w 67515"/>
                <a:gd name="connsiteY11" fmla="*/ 17903 h 21881"/>
                <a:gd name="connsiteX12" fmla="*/ 64222 w 67515"/>
                <a:gd name="connsiteY12" fmla="*/ 13020 h 21881"/>
                <a:gd name="connsiteX13" fmla="*/ 54341 w 67515"/>
                <a:gd name="connsiteY13" fmla="*/ 9765 h 21881"/>
                <a:gd name="connsiteX14" fmla="*/ 49401 w 67515"/>
                <a:gd name="connsiteY14" fmla="*/ 8138 h 21881"/>
                <a:gd name="connsiteX15" fmla="*/ 44461 w 67515"/>
                <a:gd name="connsiteY15" fmla="*/ 8138 h 21881"/>
                <a:gd name="connsiteX16" fmla="*/ 32934 w 67515"/>
                <a:gd name="connsiteY16" fmla="*/ 4883 h 21881"/>
                <a:gd name="connsiteX17" fmla="*/ 26347 w 67515"/>
                <a:gd name="connsiteY17" fmla="*/ 4883 h 21881"/>
                <a:gd name="connsiteX18" fmla="*/ 21407 w 67515"/>
                <a:gd name="connsiteY18" fmla="*/ 3256 h 21881"/>
                <a:gd name="connsiteX19" fmla="*/ 11527 w 67515"/>
                <a:gd name="connsiteY19" fmla="*/ 1627 h 21881"/>
                <a:gd name="connsiteX20" fmla="*/ 1647 w 67515"/>
                <a:gd name="connsiteY20" fmla="*/ 0 h 2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515" h="21881">
                  <a:moveTo>
                    <a:pt x="1647" y="0"/>
                  </a:moveTo>
                  <a:cubicBezTo>
                    <a:pt x="0" y="0"/>
                    <a:pt x="0" y="1627"/>
                    <a:pt x="0" y="1627"/>
                  </a:cubicBezTo>
                  <a:cubicBezTo>
                    <a:pt x="0" y="3256"/>
                    <a:pt x="0" y="3256"/>
                    <a:pt x="1647" y="3256"/>
                  </a:cubicBezTo>
                  <a:cubicBezTo>
                    <a:pt x="6587" y="4883"/>
                    <a:pt x="4940" y="4883"/>
                    <a:pt x="11527" y="6510"/>
                  </a:cubicBezTo>
                  <a:cubicBezTo>
                    <a:pt x="14820" y="8138"/>
                    <a:pt x="18114" y="9765"/>
                    <a:pt x="21407" y="11393"/>
                  </a:cubicBezTo>
                  <a:cubicBezTo>
                    <a:pt x="23054" y="11393"/>
                    <a:pt x="24700" y="11393"/>
                    <a:pt x="27993" y="13020"/>
                  </a:cubicBezTo>
                  <a:cubicBezTo>
                    <a:pt x="29641" y="13020"/>
                    <a:pt x="31288" y="14648"/>
                    <a:pt x="32934" y="16275"/>
                  </a:cubicBezTo>
                  <a:cubicBezTo>
                    <a:pt x="36227" y="17903"/>
                    <a:pt x="41168" y="17903"/>
                    <a:pt x="44461" y="17903"/>
                  </a:cubicBezTo>
                  <a:cubicBezTo>
                    <a:pt x="46108" y="17903"/>
                    <a:pt x="47754" y="17903"/>
                    <a:pt x="49401" y="19531"/>
                  </a:cubicBezTo>
                  <a:cubicBezTo>
                    <a:pt x="51047" y="19531"/>
                    <a:pt x="52695" y="21158"/>
                    <a:pt x="54341" y="21158"/>
                  </a:cubicBezTo>
                  <a:cubicBezTo>
                    <a:pt x="60927" y="22785"/>
                    <a:pt x="59281" y="21158"/>
                    <a:pt x="64222" y="21158"/>
                  </a:cubicBezTo>
                  <a:cubicBezTo>
                    <a:pt x="64222" y="19531"/>
                    <a:pt x="65868" y="19531"/>
                    <a:pt x="67515" y="17903"/>
                  </a:cubicBezTo>
                  <a:cubicBezTo>
                    <a:pt x="67515" y="16275"/>
                    <a:pt x="65868" y="14648"/>
                    <a:pt x="64222" y="13020"/>
                  </a:cubicBezTo>
                  <a:cubicBezTo>
                    <a:pt x="59281" y="11393"/>
                    <a:pt x="60927" y="11393"/>
                    <a:pt x="54341" y="9765"/>
                  </a:cubicBezTo>
                  <a:cubicBezTo>
                    <a:pt x="52695" y="9765"/>
                    <a:pt x="51047" y="8138"/>
                    <a:pt x="49401" y="8138"/>
                  </a:cubicBezTo>
                  <a:cubicBezTo>
                    <a:pt x="47754" y="8138"/>
                    <a:pt x="46108" y="8138"/>
                    <a:pt x="44461" y="8138"/>
                  </a:cubicBezTo>
                  <a:cubicBezTo>
                    <a:pt x="41168" y="6510"/>
                    <a:pt x="36227" y="4883"/>
                    <a:pt x="32934" y="4883"/>
                  </a:cubicBezTo>
                  <a:cubicBezTo>
                    <a:pt x="31288" y="4883"/>
                    <a:pt x="27993" y="4883"/>
                    <a:pt x="26347" y="4883"/>
                  </a:cubicBezTo>
                  <a:cubicBezTo>
                    <a:pt x="24700" y="4883"/>
                    <a:pt x="23054" y="3256"/>
                    <a:pt x="21407" y="3256"/>
                  </a:cubicBezTo>
                  <a:cubicBezTo>
                    <a:pt x="18114" y="3256"/>
                    <a:pt x="14820" y="1627"/>
                    <a:pt x="11527" y="1627"/>
                  </a:cubicBezTo>
                  <a:cubicBezTo>
                    <a:pt x="4940" y="0"/>
                    <a:pt x="6587" y="1627"/>
                    <a:pt x="16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0" name="任意多边形: 形状 139"/>
            <p:cNvSpPr/>
            <p:nvPr/>
          </p:nvSpPr>
          <p:spPr>
            <a:xfrm flipH="1">
              <a:off x="9614112" y="1556080"/>
              <a:ext cx="26347" cy="29295"/>
            </a:xfrm>
            <a:custGeom>
              <a:avLst/>
              <a:gdLst>
                <a:gd name="connsiteX0" fmla="*/ 3293 w 26347"/>
                <a:gd name="connsiteY0" fmla="*/ 0 h 29295"/>
                <a:gd name="connsiteX1" fmla="*/ 1647 w 26347"/>
                <a:gd name="connsiteY1" fmla="*/ 0 h 29295"/>
                <a:gd name="connsiteX2" fmla="*/ 0 w 26347"/>
                <a:gd name="connsiteY2" fmla="*/ 1627 h 29295"/>
                <a:gd name="connsiteX3" fmla="*/ 3293 w 26347"/>
                <a:gd name="connsiteY3" fmla="*/ 6510 h 29295"/>
                <a:gd name="connsiteX4" fmla="*/ 4940 w 26347"/>
                <a:gd name="connsiteY4" fmla="*/ 11393 h 29295"/>
                <a:gd name="connsiteX5" fmla="*/ 6586 w 26347"/>
                <a:gd name="connsiteY5" fmla="*/ 13020 h 29295"/>
                <a:gd name="connsiteX6" fmla="*/ 6586 w 26347"/>
                <a:gd name="connsiteY6" fmla="*/ 16275 h 29295"/>
                <a:gd name="connsiteX7" fmla="*/ 11527 w 26347"/>
                <a:gd name="connsiteY7" fmla="*/ 21158 h 29295"/>
                <a:gd name="connsiteX8" fmla="*/ 13173 w 26347"/>
                <a:gd name="connsiteY8" fmla="*/ 22785 h 29295"/>
                <a:gd name="connsiteX9" fmla="*/ 13173 w 26347"/>
                <a:gd name="connsiteY9" fmla="*/ 26041 h 29295"/>
                <a:gd name="connsiteX10" fmla="*/ 18113 w 26347"/>
                <a:gd name="connsiteY10" fmla="*/ 29295 h 29295"/>
                <a:gd name="connsiteX11" fmla="*/ 24700 w 26347"/>
                <a:gd name="connsiteY11" fmla="*/ 27668 h 29295"/>
                <a:gd name="connsiteX12" fmla="*/ 26347 w 26347"/>
                <a:gd name="connsiteY12" fmla="*/ 22785 h 29295"/>
                <a:gd name="connsiteX13" fmla="*/ 23054 w 26347"/>
                <a:gd name="connsiteY13" fmla="*/ 17903 h 29295"/>
                <a:gd name="connsiteX14" fmla="*/ 23054 w 26347"/>
                <a:gd name="connsiteY14" fmla="*/ 16275 h 29295"/>
                <a:gd name="connsiteX15" fmla="*/ 19761 w 26347"/>
                <a:gd name="connsiteY15" fmla="*/ 14648 h 29295"/>
                <a:gd name="connsiteX16" fmla="*/ 16467 w 26347"/>
                <a:gd name="connsiteY16" fmla="*/ 9766 h 29295"/>
                <a:gd name="connsiteX17" fmla="*/ 13173 w 26347"/>
                <a:gd name="connsiteY17" fmla="*/ 8137 h 29295"/>
                <a:gd name="connsiteX18" fmla="*/ 11527 w 26347"/>
                <a:gd name="connsiteY18" fmla="*/ 6510 h 29295"/>
                <a:gd name="connsiteX19" fmla="*/ 8234 w 26347"/>
                <a:gd name="connsiteY19" fmla="*/ 3256 h 29295"/>
                <a:gd name="connsiteX20" fmla="*/ 3293 w 26347"/>
                <a:gd name="connsiteY20" fmla="*/ 0 h 29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6347" h="29295">
                  <a:moveTo>
                    <a:pt x="3293" y="0"/>
                  </a:moveTo>
                  <a:cubicBezTo>
                    <a:pt x="3293" y="0"/>
                    <a:pt x="1647" y="0"/>
                    <a:pt x="1647" y="0"/>
                  </a:cubicBezTo>
                  <a:cubicBezTo>
                    <a:pt x="0" y="0"/>
                    <a:pt x="0" y="1627"/>
                    <a:pt x="0" y="1627"/>
                  </a:cubicBezTo>
                  <a:cubicBezTo>
                    <a:pt x="1647" y="3256"/>
                    <a:pt x="1647" y="3256"/>
                    <a:pt x="3293" y="6510"/>
                  </a:cubicBezTo>
                  <a:cubicBezTo>
                    <a:pt x="3293" y="8137"/>
                    <a:pt x="3293" y="9766"/>
                    <a:pt x="4940" y="11393"/>
                  </a:cubicBezTo>
                  <a:cubicBezTo>
                    <a:pt x="4940" y="11393"/>
                    <a:pt x="6586" y="13020"/>
                    <a:pt x="6586" y="13020"/>
                  </a:cubicBezTo>
                  <a:cubicBezTo>
                    <a:pt x="6586" y="13020"/>
                    <a:pt x="6586" y="14648"/>
                    <a:pt x="6586" y="16275"/>
                  </a:cubicBezTo>
                  <a:cubicBezTo>
                    <a:pt x="8234" y="17903"/>
                    <a:pt x="9880" y="19530"/>
                    <a:pt x="11527" y="21158"/>
                  </a:cubicBezTo>
                  <a:cubicBezTo>
                    <a:pt x="11527" y="21158"/>
                    <a:pt x="13173" y="22785"/>
                    <a:pt x="13173" y="22785"/>
                  </a:cubicBezTo>
                  <a:cubicBezTo>
                    <a:pt x="13173" y="22785"/>
                    <a:pt x="13173" y="24413"/>
                    <a:pt x="13173" y="26041"/>
                  </a:cubicBezTo>
                  <a:cubicBezTo>
                    <a:pt x="14820" y="27668"/>
                    <a:pt x="16467" y="27668"/>
                    <a:pt x="18113" y="29295"/>
                  </a:cubicBezTo>
                  <a:cubicBezTo>
                    <a:pt x="23054" y="27668"/>
                    <a:pt x="24700" y="29295"/>
                    <a:pt x="24700" y="27668"/>
                  </a:cubicBezTo>
                  <a:cubicBezTo>
                    <a:pt x="26347" y="26041"/>
                    <a:pt x="26347" y="24413"/>
                    <a:pt x="26347" y="22785"/>
                  </a:cubicBezTo>
                  <a:cubicBezTo>
                    <a:pt x="24700" y="21158"/>
                    <a:pt x="26347" y="21158"/>
                    <a:pt x="23054" y="17903"/>
                  </a:cubicBezTo>
                  <a:cubicBezTo>
                    <a:pt x="23054" y="17903"/>
                    <a:pt x="23054" y="16275"/>
                    <a:pt x="23054" y="16275"/>
                  </a:cubicBezTo>
                  <a:cubicBezTo>
                    <a:pt x="23054" y="16275"/>
                    <a:pt x="21407" y="16275"/>
                    <a:pt x="19761" y="14648"/>
                  </a:cubicBezTo>
                  <a:cubicBezTo>
                    <a:pt x="18113" y="13020"/>
                    <a:pt x="18113" y="11393"/>
                    <a:pt x="16467" y="9766"/>
                  </a:cubicBezTo>
                  <a:cubicBezTo>
                    <a:pt x="16467" y="9766"/>
                    <a:pt x="14820" y="8137"/>
                    <a:pt x="13173" y="8137"/>
                  </a:cubicBezTo>
                  <a:cubicBezTo>
                    <a:pt x="13173" y="8137"/>
                    <a:pt x="11527" y="6510"/>
                    <a:pt x="11527" y="6510"/>
                  </a:cubicBezTo>
                  <a:cubicBezTo>
                    <a:pt x="9880" y="4883"/>
                    <a:pt x="9880" y="3256"/>
                    <a:pt x="8234" y="3256"/>
                  </a:cubicBezTo>
                  <a:cubicBezTo>
                    <a:pt x="6586" y="1627"/>
                    <a:pt x="6586" y="1627"/>
                    <a:pt x="3293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1" name="任意多边形: 形状 140"/>
            <p:cNvSpPr/>
            <p:nvPr/>
          </p:nvSpPr>
          <p:spPr>
            <a:xfrm flipH="1">
              <a:off x="9587764" y="1543059"/>
              <a:ext cx="16467" cy="19530"/>
            </a:xfrm>
            <a:custGeom>
              <a:avLst/>
              <a:gdLst>
                <a:gd name="connsiteX0" fmla="*/ 3293 w 16467"/>
                <a:gd name="connsiteY0" fmla="*/ 0 h 19530"/>
                <a:gd name="connsiteX1" fmla="*/ 1646 w 16467"/>
                <a:gd name="connsiteY1" fmla="*/ 1627 h 19530"/>
                <a:gd name="connsiteX2" fmla="*/ 0 w 16467"/>
                <a:gd name="connsiteY2" fmla="*/ 3255 h 19530"/>
                <a:gd name="connsiteX3" fmla="*/ 1646 w 16467"/>
                <a:gd name="connsiteY3" fmla="*/ 6510 h 19530"/>
                <a:gd name="connsiteX4" fmla="*/ 1646 w 16467"/>
                <a:gd name="connsiteY4" fmla="*/ 9765 h 19530"/>
                <a:gd name="connsiteX5" fmla="*/ 3293 w 16467"/>
                <a:gd name="connsiteY5" fmla="*/ 11393 h 19530"/>
                <a:gd name="connsiteX6" fmla="*/ 3293 w 16467"/>
                <a:gd name="connsiteY6" fmla="*/ 13020 h 19530"/>
                <a:gd name="connsiteX7" fmla="*/ 6586 w 16467"/>
                <a:gd name="connsiteY7" fmla="*/ 14648 h 19530"/>
                <a:gd name="connsiteX8" fmla="*/ 8234 w 16467"/>
                <a:gd name="connsiteY8" fmla="*/ 16275 h 19530"/>
                <a:gd name="connsiteX9" fmla="*/ 8234 w 16467"/>
                <a:gd name="connsiteY9" fmla="*/ 17903 h 19530"/>
                <a:gd name="connsiteX10" fmla="*/ 11527 w 16467"/>
                <a:gd name="connsiteY10" fmla="*/ 19530 h 19530"/>
                <a:gd name="connsiteX11" fmla="*/ 14820 w 16467"/>
                <a:gd name="connsiteY11" fmla="*/ 16275 h 19530"/>
                <a:gd name="connsiteX12" fmla="*/ 16467 w 16467"/>
                <a:gd name="connsiteY12" fmla="*/ 13020 h 19530"/>
                <a:gd name="connsiteX13" fmla="*/ 14820 w 16467"/>
                <a:gd name="connsiteY13" fmla="*/ 9765 h 19530"/>
                <a:gd name="connsiteX14" fmla="*/ 14820 w 16467"/>
                <a:gd name="connsiteY14" fmla="*/ 8137 h 19530"/>
                <a:gd name="connsiteX15" fmla="*/ 13173 w 16467"/>
                <a:gd name="connsiteY15" fmla="*/ 8137 h 19530"/>
                <a:gd name="connsiteX16" fmla="*/ 11527 w 16467"/>
                <a:gd name="connsiteY16" fmla="*/ 4883 h 19530"/>
                <a:gd name="connsiteX17" fmla="*/ 9880 w 16467"/>
                <a:gd name="connsiteY17" fmla="*/ 4883 h 19530"/>
                <a:gd name="connsiteX18" fmla="*/ 8234 w 16467"/>
                <a:gd name="connsiteY18" fmla="*/ 3255 h 19530"/>
                <a:gd name="connsiteX19" fmla="*/ 6586 w 16467"/>
                <a:gd name="connsiteY19" fmla="*/ 1627 h 19530"/>
                <a:gd name="connsiteX20" fmla="*/ 3293 w 16467"/>
                <a:gd name="connsiteY20" fmla="*/ 0 h 1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467" h="19530">
                  <a:moveTo>
                    <a:pt x="3293" y="0"/>
                  </a:moveTo>
                  <a:cubicBezTo>
                    <a:pt x="3293" y="0"/>
                    <a:pt x="1646" y="0"/>
                    <a:pt x="1646" y="1627"/>
                  </a:cubicBezTo>
                  <a:cubicBezTo>
                    <a:pt x="1646" y="1627"/>
                    <a:pt x="0" y="3255"/>
                    <a:pt x="0" y="3255"/>
                  </a:cubicBezTo>
                  <a:cubicBezTo>
                    <a:pt x="0" y="4883"/>
                    <a:pt x="0" y="4883"/>
                    <a:pt x="1646" y="6510"/>
                  </a:cubicBezTo>
                  <a:cubicBezTo>
                    <a:pt x="1646" y="6510"/>
                    <a:pt x="1646" y="8137"/>
                    <a:pt x="1646" y="9765"/>
                  </a:cubicBezTo>
                  <a:cubicBezTo>
                    <a:pt x="1646" y="9765"/>
                    <a:pt x="3293" y="9765"/>
                    <a:pt x="3293" y="11393"/>
                  </a:cubicBezTo>
                  <a:cubicBezTo>
                    <a:pt x="3293" y="11393"/>
                    <a:pt x="3293" y="13020"/>
                    <a:pt x="3293" y="13020"/>
                  </a:cubicBezTo>
                  <a:cubicBezTo>
                    <a:pt x="3293" y="14648"/>
                    <a:pt x="4940" y="14648"/>
                    <a:pt x="6586" y="14648"/>
                  </a:cubicBezTo>
                  <a:cubicBezTo>
                    <a:pt x="6586" y="14648"/>
                    <a:pt x="6586" y="14648"/>
                    <a:pt x="8234" y="16275"/>
                  </a:cubicBezTo>
                  <a:cubicBezTo>
                    <a:pt x="8234" y="16275"/>
                    <a:pt x="8234" y="17903"/>
                    <a:pt x="8234" y="17903"/>
                  </a:cubicBezTo>
                  <a:cubicBezTo>
                    <a:pt x="9880" y="19530"/>
                    <a:pt x="9880" y="17903"/>
                    <a:pt x="11527" y="19530"/>
                  </a:cubicBezTo>
                  <a:cubicBezTo>
                    <a:pt x="11527" y="17903"/>
                    <a:pt x="13173" y="17903"/>
                    <a:pt x="14820" y="16275"/>
                  </a:cubicBezTo>
                  <a:cubicBezTo>
                    <a:pt x="16467" y="14648"/>
                    <a:pt x="16467" y="13020"/>
                    <a:pt x="16467" y="13020"/>
                  </a:cubicBezTo>
                  <a:cubicBezTo>
                    <a:pt x="16467" y="11393"/>
                    <a:pt x="16467" y="11393"/>
                    <a:pt x="14820" y="9765"/>
                  </a:cubicBezTo>
                  <a:cubicBezTo>
                    <a:pt x="14820" y="9765"/>
                    <a:pt x="14820" y="8137"/>
                    <a:pt x="14820" y="8137"/>
                  </a:cubicBezTo>
                  <a:cubicBezTo>
                    <a:pt x="14820" y="8137"/>
                    <a:pt x="13173" y="8137"/>
                    <a:pt x="13173" y="8137"/>
                  </a:cubicBezTo>
                  <a:cubicBezTo>
                    <a:pt x="13173" y="8137"/>
                    <a:pt x="13173" y="6510"/>
                    <a:pt x="11527" y="4883"/>
                  </a:cubicBezTo>
                  <a:cubicBezTo>
                    <a:pt x="11527" y="4883"/>
                    <a:pt x="9880" y="4883"/>
                    <a:pt x="9880" y="4883"/>
                  </a:cubicBezTo>
                  <a:cubicBezTo>
                    <a:pt x="9880" y="4883"/>
                    <a:pt x="9880" y="3255"/>
                    <a:pt x="8234" y="3255"/>
                  </a:cubicBezTo>
                  <a:cubicBezTo>
                    <a:pt x="8234" y="3255"/>
                    <a:pt x="6586" y="1627"/>
                    <a:pt x="6586" y="1627"/>
                  </a:cubicBezTo>
                  <a:cubicBezTo>
                    <a:pt x="4940" y="0"/>
                    <a:pt x="4940" y="1627"/>
                    <a:pt x="3293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2" name="任意多边形: 形状 141"/>
            <p:cNvSpPr/>
            <p:nvPr/>
          </p:nvSpPr>
          <p:spPr>
            <a:xfrm flipH="1">
              <a:off x="9587763" y="1536550"/>
              <a:ext cx="13174" cy="23423"/>
            </a:xfrm>
            <a:custGeom>
              <a:avLst/>
              <a:gdLst>
                <a:gd name="connsiteX0" fmla="*/ 6586 w 13174"/>
                <a:gd name="connsiteY0" fmla="*/ 0 h 23423"/>
                <a:gd name="connsiteX1" fmla="*/ 4940 w 13174"/>
                <a:gd name="connsiteY1" fmla="*/ 0 h 23423"/>
                <a:gd name="connsiteX2" fmla="*/ 3293 w 13174"/>
                <a:gd name="connsiteY2" fmla="*/ 0 h 23423"/>
                <a:gd name="connsiteX3" fmla="*/ 3293 w 13174"/>
                <a:gd name="connsiteY3" fmla="*/ 3255 h 23423"/>
                <a:gd name="connsiteX4" fmla="*/ 1647 w 13174"/>
                <a:gd name="connsiteY4" fmla="*/ 6510 h 23423"/>
                <a:gd name="connsiteX5" fmla="*/ 1647 w 13174"/>
                <a:gd name="connsiteY5" fmla="*/ 8137 h 23423"/>
                <a:gd name="connsiteX6" fmla="*/ 0 w 13174"/>
                <a:gd name="connsiteY6" fmla="*/ 9764 h 23423"/>
                <a:gd name="connsiteX7" fmla="*/ 1647 w 13174"/>
                <a:gd name="connsiteY7" fmla="*/ 13020 h 23423"/>
                <a:gd name="connsiteX8" fmla="*/ 1647 w 13174"/>
                <a:gd name="connsiteY8" fmla="*/ 14647 h 23423"/>
                <a:gd name="connsiteX9" fmla="*/ 1647 w 13174"/>
                <a:gd name="connsiteY9" fmla="*/ 16274 h 23423"/>
                <a:gd name="connsiteX10" fmla="*/ 4940 w 13174"/>
                <a:gd name="connsiteY10" fmla="*/ 19530 h 23423"/>
                <a:gd name="connsiteX11" fmla="*/ 9880 w 13174"/>
                <a:gd name="connsiteY11" fmla="*/ 22784 h 23423"/>
                <a:gd name="connsiteX12" fmla="*/ 13174 w 13174"/>
                <a:gd name="connsiteY12" fmla="*/ 21157 h 23423"/>
                <a:gd name="connsiteX13" fmla="*/ 13174 w 13174"/>
                <a:gd name="connsiteY13" fmla="*/ 17903 h 23423"/>
                <a:gd name="connsiteX14" fmla="*/ 13174 w 13174"/>
                <a:gd name="connsiteY14" fmla="*/ 16274 h 23423"/>
                <a:gd name="connsiteX15" fmla="*/ 11527 w 13174"/>
                <a:gd name="connsiteY15" fmla="*/ 14647 h 23423"/>
                <a:gd name="connsiteX16" fmla="*/ 11527 w 13174"/>
                <a:gd name="connsiteY16" fmla="*/ 9764 h 23423"/>
                <a:gd name="connsiteX17" fmla="*/ 9880 w 13174"/>
                <a:gd name="connsiteY17" fmla="*/ 8137 h 23423"/>
                <a:gd name="connsiteX18" fmla="*/ 9880 w 13174"/>
                <a:gd name="connsiteY18" fmla="*/ 6510 h 23423"/>
                <a:gd name="connsiteX19" fmla="*/ 8234 w 13174"/>
                <a:gd name="connsiteY19" fmla="*/ 3255 h 23423"/>
                <a:gd name="connsiteX20" fmla="*/ 6586 w 13174"/>
                <a:gd name="connsiteY20" fmla="*/ 0 h 23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174" h="23423">
                  <a:moveTo>
                    <a:pt x="6586" y="0"/>
                  </a:moveTo>
                  <a:cubicBezTo>
                    <a:pt x="6586" y="0"/>
                    <a:pt x="4940" y="0"/>
                    <a:pt x="4940" y="0"/>
                  </a:cubicBezTo>
                  <a:cubicBezTo>
                    <a:pt x="3293" y="0"/>
                    <a:pt x="3293" y="0"/>
                    <a:pt x="3293" y="0"/>
                  </a:cubicBezTo>
                  <a:cubicBezTo>
                    <a:pt x="3293" y="1627"/>
                    <a:pt x="3293" y="1627"/>
                    <a:pt x="3293" y="3255"/>
                  </a:cubicBezTo>
                  <a:cubicBezTo>
                    <a:pt x="3293" y="4883"/>
                    <a:pt x="1647" y="6510"/>
                    <a:pt x="1647" y="6510"/>
                  </a:cubicBezTo>
                  <a:cubicBezTo>
                    <a:pt x="1647" y="6510"/>
                    <a:pt x="1647" y="8137"/>
                    <a:pt x="1647" y="8137"/>
                  </a:cubicBezTo>
                  <a:cubicBezTo>
                    <a:pt x="1647" y="8137"/>
                    <a:pt x="0" y="9764"/>
                    <a:pt x="0" y="9764"/>
                  </a:cubicBezTo>
                  <a:cubicBezTo>
                    <a:pt x="0" y="11393"/>
                    <a:pt x="1647" y="13020"/>
                    <a:pt x="1647" y="13020"/>
                  </a:cubicBezTo>
                  <a:cubicBezTo>
                    <a:pt x="1647" y="13020"/>
                    <a:pt x="1647" y="14647"/>
                    <a:pt x="1647" y="14647"/>
                  </a:cubicBezTo>
                  <a:cubicBezTo>
                    <a:pt x="1647" y="14647"/>
                    <a:pt x="0" y="16274"/>
                    <a:pt x="1647" y="16274"/>
                  </a:cubicBezTo>
                  <a:cubicBezTo>
                    <a:pt x="1647" y="17903"/>
                    <a:pt x="3293" y="17903"/>
                    <a:pt x="4940" y="19530"/>
                  </a:cubicBezTo>
                  <a:cubicBezTo>
                    <a:pt x="8234" y="22784"/>
                    <a:pt x="8234" y="24413"/>
                    <a:pt x="9880" y="22784"/>
                  </a:cubicBezTo>
                  <a:cubicBezTo>
                    <a:pt x="11527" y="22784"/>
                    <a:pt x="13174" y="21157"/>
                    <a:pt x="13174" y="21157"/>
                  </a:cubicBezTo>
                  <a:cubicBezTo>
                    <a:pt x="13174" y="19530"/>
                    <a:pt x="13174" y="19530"/>
                    <a:pt x="13174" y="17903"/>
                  </a:cubicBezTo>
                  <a:cubicBezTo>
                    <a:pt x="13174" y="17903"/>
                    <a:pt x="13174" y="16274"/>
                    <a:pt x="13174" y="16274"/>
                  </a:cubicBezTo>
                  <a:cubicBezTo>
                    <a:pt x="13174" y="16274"/>
                    <a:pt x="11527" y="14647"/>
                    <a:pt x="11527" y="14647"/>
                  </a:cubicBezTo>
                  <a:cubicBezTo>
                    <a:pt x="11527" y="13020"/>
                    <a:pt x="11527" y="11393"/>
                    <a:pt x="11527" y="9764"/>
                  </a:cubicBezTo>
                  <a:cubicBezTo>
                    <a:pt x="11527" y="9764"/>
                    <a:pt x="9880" y="8137"/>
                    <a:pt x="9880" y="8137"/>
                  </a:cubicBezTo>
                  <a:cubicBezTo>
                    <a:pt x="9880" y="8137"/>
                    <a:pt x="9880" y="6510"/>
                    <a:pt x="9880" y="6510"/>
                  </a:cubicBezTo>
                  <a:cubicBezTo>
                    <a:pt x="9880" y="4883"/>
                    <a:pt x="9880" y="3255"/>
                    <a:pt x="8234" y="3255"/>
                  </a:cubicBezTo>
                  <a:cubicBezTo>
                    <a:pt x="6586" y="1627"/>
                    <a:pt x="6586" y="1627"/>
                    <a:pt x="6586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3" name="任意多边形: 形状 142"/>
            <p:cNvSpPr/>
            <p:nvPr/>
          </p:nvSpPr>
          <p:spPr>
            <a:xfrm flipH="1">
              <a:off x="9552503" y="1499117"/>
              <a:ext cx="53376" cy="35246"/>
            </a:xfrm>
            <a:custGeom>
              <a:avLst/>
              <a:gdLst>
                <a:gd name="connsiteX0" fmla="*/ 1647 w 53376"/>
                <a:gd name="connsiteY0" fmla="*/ 0 h 35246"/>
                <a:gd name="connsiteX1" fmla="*/ 0 w 53376"/>
                <a:gd name="connsiteY1" fmla="*/ 1627 h 35246"/>
                <a:gd name="connsiteX2" fmla="*/ 0 w 53376"/>
                <a:gd name="connsiteY2" fmla="*/ 3256 h 35246"/>
                <a:gd name="connsiteX3" fmla="*/ 8234 w 53376"/>
                <a:gd name="connsiteY3" fmla="*/ 8137 h 35246"/>
                <a:gd name="connsiteX4" fmla="*/ 14820 w 53376"/>
                <a:gd name="connsiteY4" fmla="*/ 14648 h 35246"/>
                <a:gd name="connsiteX5" fmla="*/ 19760 w 53376"/>
                <a:gd name="connsiteY5" fmla="*/ 16275 h 35246"/>
                <a:gd name="connsiteX6" fmla="*/ 23054 w 53376"/>
                <a:gd name="connsiteY6" fmla="*/ 19530 h 35246"/>
                <a:gd name="connsiteX7" fmla="*/ 32934 w 53376"/>
                <a:gd name="connsiteY7" fmla="*/ 24413 h 35246"/>
                <a:gd name="connsiteX8" fmla="*/ 37874 w 53376"/>
                <a:gd name="connsiteY8" fmla="*/ 26041 h 35246"/>
                <a:gd name="connsiteX9" fmla="*/ 41168 w 53376"/>
                <a:gd name="connsiteY9" fmla="*/ 29295 h 35246"/>
                <a:gd name="connsiteX10" fmla="*/ 49401 w 53376"/>
                <a:gd name="connsiteY10" fmla="*/ 32551 h 35246"/>
                <a:gd name="connsiteX11" fmla="*/ 52695 w 53376"/>
                <a:gd name="connsiteY11" fmla="*/ 34178 h 35246"/>
                <a:gd name="connsiteX12" fmla="*/ 51048 w 53376"/>
                <a:gd name="connsiteY12" fmla="*/ 29295 h 35246"/>
                <a:gd name="connsiteX13" fmla="*/ 44461 w 53376"/>
                <a:gd name="connsiteY13" fmla="*/ 24413 h 35246"/>
                <a:gd name="connsiteX14" fmla="*/ 41168 w 53376"/>
                <a:gd name="connsiteY14" fmla="*/ 21158 h 35246"/>
                <a:gd name="connsiteX15" fmla="*/ 36227 w 53376"/>
                <a:gd name="connsiteY15" fmla="*/ 19530 h 35246"/>
                <a:gd name="connsiteX16" fmla="*/ 27993 w 53376"/>
                <a:gd name="connsiteY16" fmla="*/ 13020 h 35246"/>
                <a:gd name="connsiteX17" fmla="*/ 23054 w 53376"/>
                <a:gd name="connsiteY17" fmla="*/ 11393 h 35246"/>
                <a:gd name="connsiteX18" fmla="*/ 18114 w 53376"/>
                <a:gd name="connsiteY18" fmla="*/ 8137 h 35246"/>
                <a:gd name="connsiteX19" fmla="*/ 9880 w 53376"/>
                <a:gd name="connsiteY19" fmla="*/ 3256 h 35246"/>
                <a:gd name="connsiteX20" fmla="*/ 1647 w 53376"/>
                <a:gd name="connsiteY20" fmla="*/ 0 h 3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3376" h="35246">
                  <a:moveTo>
                    <a:pt x="1647" y="0"/>
                  </a:moveTo>
                  <a:cubicBezTo>
                    <a:pt x="1647" y="0"/>
                    <a:pt x="0" y="0"/>
                    <a:pt x="0" y="1627"/>
                  </a:cubicBezTo>
                  <a:cubicBezTo>
                    <a:pt x="0" y="1627"/>
                    <a:pt x="0" y="3256"/>
                    <a:pt x="0" y="3256"/>
                  </a:cubicBezTo>
                  <a:cubicBezTo>
                    <a:pt x="3293" y="6510"/>
                    <a:pt x="3293" y="4883"/>
                    <a:pt x="8234" y="8137"/>
                  </a:cubicBezTo>
                  <a:cubicBezTo>
                    <a:pt x="9880" y="9766"/>
                    <a:pt x="13173" y="13020"/>
                    <a:pt x="14820" y="14648"/>
                  </a:cubicBezTo>
                  <a:cubicBezTo>
                    <a:pt x="16468" y="16275"/>
                    <a:pt x="18114" y="16275"/>
                    <a:pt x="19760" y="16275"/>
                  </a:cubicBezTo>
                  <a:cubicBezTo>
                    <a:pt x="21407" y="17903"/>
                    <a:pt x="21407" y="19530"/>
                    <a:pt x="23054" y="19530"/>
                  </a:cubicBezTo>
                  <a:cubicBezTo>
                    <a:pt x="26347" y="21158"/>
                    <a:pt x="29641" y="22785"/>
                    <a:pt x="32934" y="24413"/>
                  </a:cubicBezTo>
                  <a:cubicBezTo>
                    <a:pt x="34581" y="26041"/>
                    <a:pt x="36227" y="26041"/>
                    <a:pt x="37874" y="26041"/>
                  </a:cubicBezTo>
                  <a:cubicBezTo>
                    <a:pt x="39520" y="26041"/>
                    <a:pt x="39520" y="27668"/>
                    <a:pt x="41168" y="29295"/>
                  </a:cubicBezTo>
                  <a:cubicBezTo>
                    <a:pt x="46108" y="30923"/>
                    <a:pt x="46108" y="29295"/>
                    <a:pt x="49401" y="32551"/>
                  </a:cubicBezTo>
                  <a:cubicBezTo>
                    <a:pt x="49401" y="35805"/>
                    <a:pt x="52695" y="35805"/>
                    <a:pt x="52695" y="34178"/>
                  </a:cubicBezTo>
                  <a:cubicBezTo>
                    <a:pt x="54341" y="32551"/>
                    <a:pt x="52695" y="30923"/>
                    <a:pt x="51048" y="29295"/>
                  </a:cubicBezTo>
                  <a:cubicBezTo>
                    <a:pt x="47754" y="26041"/>
                    <a:pt x="47754" y="27668"/>
                    <a:pt x="44461" y="24413"/>
                  </a:cubicBezTo>
                  <a:cubicBezTo>
                    <a:pt x="42815" y="24413"/>
                    <a:pt x="42815" y="22785"/>
                    <a:pt x="41168" y="21158"/>
                  </a:cubicBezTo>
                  <a:cubicBezTo>
                    <a:pt x="39520" y="21158"/>
                    <a:pt x="37874" y="21158"/>
                    <a:pt x="36227" y="19530"/>
                  </a:cubicBezTo>
                  <a:cubicBezTo>
                    <a:pt x="32934" y="17903"/>
                    <a:pt x="31288" y="14648"/>
                    <a:pt x="27993" y="13020"/>
                  </a:cubicBezTo>
                  <a:cubicBezTo>
                    <a:pt x="26347" y="11393"/>
                    <a:pt x="24700" y="13020"/>
                    <a:pt x="23054" y="11393"/>
                  </a:cubicBezTo>
                  <a:cubicBezTo>
                    <a:pt x="21407" y="11393"/>
                    <a:pt x="19760" y="9766"/>
                    <a:pt x="18114" y="8137"/>
                  </a:cubicBezTo>
                  <a:cubicBezTo>
                    <a:pt x="14820" y="6510"/>
                    <a:pt x="13173" y="4883"/>
                    <a:pt x="9880" y="3256"/>
                  </a:cubicBezTo>
                  <a:cubicBezTo>
                    <a:pt x="4941" y="1627"/>
                    <a:pt x="4941" y="1627"/>
                    <a:pt x="1647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4" name="任意多边形: 形状 143"/>
            <p:cNvSpPr/>
            <p:nvPr/>
          </p:nvSpPr>
          <p:spPr>
            <a:xfrm flipH="1">
              <a:off x="9640459" y="1097124"/>
              <a:ext cx="125149" cy="11393"/>
            </a:xfrm>
            <a:custGeom>
              <a:avLst/>
              <a:gdLst>
                <a:gd name="connsiteX0" fmla="*/ 64221 w 125149"/>
                <a:gd name="connsiteY0" fmla="*/ 0 h 11393"/>
                <a:gd name="connsiteX1" fmla="*/ 42815 w 125149"/>
                <a:gd name="connsiteY1" fmla="*/ 1627 h 11393"/>
                <a:gd name="connsiteX2" fmla="*/ 32934 w 125149"/>
                <a:gd name="connsiteY2" fmla="*/ 1627 h 11393"/>
                <a:gd name="connsiteX3" fmla="*/ 23054 w 125149"/>
                <a:gd name="connsiteY3" fmla="*/ 1627 h 11393"/>
                <a:gd name="connsiteX4" fmla="*/ 4940 w 125149"/>
                <a:gd name="connsiteY4" fmla="*/ 4883 h 11393"/>
                <a:gd name="connsiteX5" fmla="*/ 0 w 125149"/>
                <a:gd name="connsiteY5" fmla="*/ 8138 h 11393"/>
                <a:gd name="connsiteX6" fmla="*/ 8234 w 125149"/>
                <a:gd name="connsiteY6" fmla="*/ 11393 h 11393"/>
                <a:gd name="connsiteX7" fmla="*/ 26347 w 125149"/>
                <a:gd name="connsiteY7" fmla="*/ 9765 h 11393"/>
                <a:gd name="connsiteX8" fmla="*/ 34581 w 125149"/>
                <a:gd name="connsiteY8" fmla="*/ 9765 h 11393"/>
                <a:gd name="connsiteX9" fmla="*/ 44461 w 125149"/>
                <a:gd name="connsiteY9" fmla="*/ 8138 h 11393"/>
                <a:gd name="connsiteX10" fmla="*/ 65867 w 125149"/>
                <a:gd name="connsiteY10" fmla="*/ 9765 h 11393"/>
                <a:gd name="connsiteX11" fmla="*/ 77394 w 125149"/>
                <a:gd name="connsiteY11" fmla="*/ 8138 h 11393"/>
                <a:gd name="connsiteX12" fmla="*/ 87275 w 125149"/>
                <a:gd name="connsiteY12" fmla="*/ 8138 h 11393"/>
                <a:gd name="connsiteX13" fmla="*/ 105389 w 125149"/>
                <a:gd name="connsiteY13" fmla="*/ 9765 h 11393"/>
                <a:gd name="connsiteX14" fmla="*/ 123502 w 125149"/>
                <a:gd name="connsiteY14" fmla="*/ 11393 h 11393"/>
                <a:gd name="connsiteX15" fmla="*/ 125149 w 125149"/>
                <a:gd name="connsiteY15" fmla="*/ 9765 h 11393"/>
                <a:gd name="connsiteX16" fmla="*/ 123502 w 125149"/>
                <a:gd name="connsiteY16" fmla="*/ 8138 h 11393"/>
                <a:gd name="connsiteX17" fmla="*/ 105389 w 125149"/>
                <a:gd name="connsiteY17" fmla="*/ 4883 h 11393"/>
                <a:gd name="connsiteX18" fmla="*/ 87275 w 125149"/>
                <a:gd name="connsiteY18" fmla="*/ 1627 h 11393"/>
                <a:gd name="connsiteX19" fmla="*/ 75748 w 125149"/>
                <a:gd name="connsiteY19" fmla="*/ 1627 h 11393"/>
                <a:gd name="connsiteX20" fmla="*/ 64221 w 125149"/>
                <a:gd name="connsiteY20" fmla="*/ 0 h 11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5148" h="11393">
                  <a:moveTo>
                    <a:pt x="64221" y="0"/>
                  </a:moveTo>
                  <a:cubicBezTo>
                    <a:pt x="55988" y="0"/>
                    <a:pt x="49401" y="0"/>
                    <a:pt x="42815" y="1627"/>
                  </a:cubicBezTo>
                  <a:cubicBezTo>
                    <a:pt x="39520" y="1627"/>
                    <a:pt x="36227" y="1627"/>
                    <a:pt x="32934" y="1627"/>
                  </a:cubicBezTo>
                  <a:cubicBezTo>
                    <a:pt x="29640" y="1627"/>
                    <a:pt x="26347" y="1627"/>
                    <a:pt x="23054" y="1627"/>
                  </a:cubicBezTo>
                  <a:cubicBezTo>
                    <a:pt x="11527" y="3255"/>
                    <a:pt x="14820" y="3255"/>
                    <a:pt x="4940" y="4883"/>
                  </a:cubicBezTo>
                  <a:cubicBezTo>
                    <a:pt x="4940" y="6510"/>
                    <a:pt x="0" y="6510"/>
                    <a:pt x="0" y="8138"/>
                  </a:cubicBezTo>
                  <a:cubicBezTo>
                    <a:pt x="0" y="9765"/>
                    <a:pt x="4940" y="11393"/>
                    <a:pt x="8234" y="11393"/>
                  </a:cubicBezTo>
                  <a:cubicBezTo>
                    <a:pt x="18113" y="11393"/>
                    <a:pt x="14820" y="11393"/>
                    <a:pt x="26347" y="9765"/>
                  </a:cubicBezTo>
                  <a:cubicBezTo>
                    <a:pt x="29640" y="9765"/>
                    <a:pt x="31288" y="9765"/>
                    <a:pt x="34581" y="9765"/>
                  </a:cubicBezTo>
                  <a:cubicBezTo>
                    <a:pt x="37874" y="9765"/>
                    <a:pt x="41167" y="8138"/>
                    <a:pt x="44461" y="8138"/>
                  </a:cubicBezTo>
                  <a:cubicBezTo>
                    <a:pt x="51047" y="8138"/>
                    <a:pt x="59281" y="9765"/>
                    <a:pt x="65867" y="9765"/>
                  </a:cubicBezTo>
                  <a:cubicBezTo>
                    <a:pt x="69162" y="9765"/>
                    <a:pt x="72455" y="8138"/>
                    <a:pt x="77394" y="8138"/>
                  </a:cubicBezTo>
                  <a:cubicBezTo>
                    <a:pt x="80687" y="8138"/>
                    <a:pt x="83982" y="8138"/>
                    <a:pt x="87275" y="8138"/>
                  </a:cubicBezTo>
                  <a:cubicBezTo>
                    <a:pt x="93862" y="8138"/>
                    <a:pt x="100448" y="9765"/>
                    <a:pt x="105389" y="9765"/>
                  </a:cubicBezTo>
                  <a:cubicBezTo>
                    <a:pt x="115268" y="9765"/>
                    <a:pt x="115268" y="9765"/>
                    <a:pt x="123502" y="11393"/>
                  </a:cubicBezTo>
                  <a:cubicBezTo>
                    <a:pt x="125149" y="11393"/>
                    <a:pt x="125149" y="9765"/>
                    <a:pt x="125149" y="9765"/>
                  </a:cubicBezTo>
                  <a:cubicBezTo>
                    <a:pt x="125149" y="8138"/>
                    <a:pt x="125149" y="8138"/>
                    <a:pt x="123502" y="8138"/>
                  </a:cubicBezTo>
                  <a:cubicBezTo>
                    <a:pt x="115268" y="6510"/>
                    <a:pt x="116915" y="6510"/>
                    <a:pt x="105389" y="4883"/>
                  </a:cubicBezTo>
                  <a:cubicBezTo>
                    <a:pt x="100448" y="3255"/>
                    <a:pt x="93862" y="1627"/>
                    <a:pt x="87275" y="1627"/>
                  </a:cubicBezTo>
                  <a:cubicBezTo>
                    <a:pt x="83982" y="1627"/>
                    <a:pt x="80687" y="1627"/>
                    <a:pt x="75748" y="1627"/>
                  </a:cubicBezTo>
                  <a:cubicBezTo>
                    <a:pt x="72455" y="1627"/>
                    <a:pt x="69162" y="0"/>
                    <a:pt x="6422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5" name="任意多边形: 形状 144"/>
            <p:cNvSpPr/>
            <p:nvPr/>
          </p:nvSpPr>
          <p:spPr>
            <a:xfrm flipH="1">
              <a:off x="9626603" y="1062946"/>
              <a:ext cx="163705" cy="26040"/>
            </a:xfrm>
            <a:custGeom>
              <a:avLst/>
              <a:gdLst>
                <a:gd name="connsiteX0" fmla="*/ 85628 w 163705"/>
                <a:gd name="connsiteY0" fmla="*/ 0 h 26040"/>
                <a:gd name="connsiteX1" fmla="*/ 55988 w 163705"/>
                <a:gd name="connsiteY1" fmla="*/ 1627 h 26040"/>
                <a:gd name="connsiteX2" fmla="*/ 42815 w 163705"/>
                <a:gd name="connsiteY2" fmla="*/ 3255 h 26040"/>
                <a:gd name="connsiteX3" fmla="*/ 31288 w 163705"/>
                <a:gd name="connsiteY3" fmla="*/ 4883 h 26040"/>
                <a:gd name="connsiteX4" fmla="*/ 8234 w 163705"/>
                <a:gd name="connsiteY4" fmla="*/ 13020 h 26040"/>
                <a:gd name="connsiteX5" fmla="*/ 0 w 163705"/>
                <a:gd name="connsiteY5" fmla="*/ 24413 h 26040"/>
                <a:gd name="connsiteX6" fmla="*/ 11527 w 163705"/>
                <a:gd name="connsiteY6" fmla="*/ 24413 h 26040"/>
                <a:gd name="connsiteX7" fmla="*/ 34581 w 163705"/>
                <a:gd name="connsiteY7" fmla="*/ 17903 h 26040"/>
                <a:gd name="connsiteX8" fmla="*/ 46108 w 163705"/>
                <a:gd name="connsiteY8" fmla="*/ 16275 h 26040"/>
                <a:gd name="connsiteX9" fmla="*/ 59281 w 163705"/>
                <a:gd name="connsiteY9" fmla="*/ 13020 h 26040"/>
                <a:gd name="connsiteX10" fmla="*/ 87275 w 163705"/>
                <a:gd name="connsiteY10" fmla="*/ 13020 h 26040"/>
                <a:gd name="connsiteX11" fmla="*/ 100448 w 163705"/>
                <a:gd name="connsiteY11" fmla="*/ 13020 h 26040"/>
                <a:gd name="connsiteX12" fmla="*/ 113623 w 163705"/>
                <a:gd name="connsiteY12" fmla="*/ 14647 h 26040"/>
                <a:gd name="connsiteX13" fmla="*/ 136677 w 163705"/>
                <a:gd name="connsiteY13" fmla="*/ 19530 h 26040"/>
                <a:gd name="connsiteX14" fmla="*/ 159729 w 163705"/>
                <a:gd name="connsiteY14" fmla="*/ 26040 h 26040"/>
                <a:gd name="connsiteX15" fmla="*/ 163023 w 163705"/>
                <a:gd name="connsiteY15" fmla="*/ 26040 h 26040"/>
                <a:gd name="connsiteX16" fmla="*/ 161377 w 163705"/>
                <a:gd name="connsiteY16" fmla="*/ 22785 h 26040"/>
                <a:gd name="connsiteX17" fmla="*/ 138323 w 163705"/>
                <a:gd name="connsiteY17" fmla="*/ 13020 h 26040"/>
                <a:gd name="connsiteX18" fmla="*/ 115269 w 163705"/>
                <a:gd name="connsiteY18" fmla="*/ 4883 h 26040"/>
                <a:gd name="connsiteX19" fmla="*/ 100448 w 163705"/>
                <a:gd name="connsiteY19" fmla="*/ 3255 h 26040"/>
                <a:gd name="connsiteX20" fmla="*/ 85628 w 163705"/>
                <a:gd name="connsiteY20" fmla="*/ 0 h 26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705" h="26040">
                  <a:moveTo>
                    <a:pt x="85628" y="0"/>
                  </a:moveTo>
                  <a:cubicBezTo>
                    <a:pt x="75748" y="0"/>
                    <a:pt x="65867" y="1627"/>
                    <a:pt x="55988" y="1627"/>
                  </a:cubicBezTo>
                  <a:cubicBezTo>
                    <a:pt x="51047" y="1627"/>
                    <a:pt x="47754" y="3255"/>
                    <a:pt x="42815" y="3255"/>
                  </a:cubicBezTo>
                  <a:cubicBezTo>
                    <a:pt x="37874" y="3255"/>
                    <a:pt x="34581" y="3255"/>
                    <a:pt x="31288" y="4883"/>
                  </a:cubicBezTo>
                  <a:cubicBezTo>
                    <a:pt x="16467" y="8137"/>
                    <a:pt x="19761" y="9765"/>
                    <a:pt x="8234" y="13020"/>
                  </a:cubicBezTo>
                  <a:cubicBezTo>
                    <a:pt x="4940" y="19530"/>
                    <a:pt x="0" y="22785"/>
                    <a:pt x="0" y="24413"/>
                  </a:cubicBezTo>
                  <a:cubicBezTo>
                    <a:pt x="0" y="26040"/>
                    <a:pt x="6587" y="26040"/>
                    <a:pt x="11527" y="24413"/>
                  </a:cubicBezTo>
                  <a:cubicBezTo>
                    <a:pt x="23054" y="21158"/>
                    <a:pt x="19761" y="21158"/>
                    <a:pt x="34581" y="17903"/>
                  </a:cubicBezTo>
                  <a:cubicBezTo>
                    <a:pt x="37874" y="17903"/>
                    <a:pt x="41167" y="17903"/>
                    <a:pt x="46108" y="16275"/>
                  </a:cubicBezTo>
                  <a:cubicBezTo>
                    <a:pt x="49401" y="16275"/>
                    <a:pt x="54342" y="14647"/>
                    <a:pt x="59281" y="13020"/>
                  </a:cubicBezTo>
                  <a:cubicBezTo>
                    <a:pt x="67515" y="11393"/>
                    <a:pt x="77394" y="13020"/>
                    <a:pt x="87275" y="13020"/>
                  </a:cubicBezTo>
                  <a:cubicBezTo>
                    <a:pt x="92215" y="13020"/>
                    <a:pt x="97155" y="13020"/>
                    <a:pt x="100448" y="13020"/>
                  </a:cubicBezTo>
                  <a:cubicBezTo>
                    <a:pt x="105389" y="13020"/>
                    <a:pt x="110329" y="14647"/>
                    <a:pt x="113623" y="14647"/>
                  </a:cubicBezTo>
                  <a:cubicBezTo>
                    <a:pt x="121855" y="16275"/>
                    <a:pt x="130089" y="17903"/>
                    <a:pt x="136677" y="19530"/>
                  </a:cubicBezTo>
                  <a:cubicBezTo>
                    <a:pt x="149850" y="22785"/>
                    <a:pt x="148202" y="22785"/>
                    <a:pt x="159729" y="26040"/>
                  </a:cubicBezTo>
                  <a:cubicBezTo>
                    <a:pt x="161377" y="26040"/>
                    <a:pt x="163023" y="26040"/>
                    <a:pt x="163023" y="26040"/>
                  </a:cubicBezTo>
                  <a:cubicBezTo>
                    <a:pt x="164670" y="26040"/>
                    <a:pt x="163023" y="24413"/>
                    <a:pt x="161377" y="22785"/>
                  </a:cubicBezTo>
                  <a:cubicBezTo>
                    <a:pt x="151497" y="17903"/>
                    <a:pt x="153143" y="17903"/>
                    <a:pt x="138323" y="13020"/>
                  </a:cubicBezTo>
                  <a:cubicBezTo>
                    <a:pt x="131736" y="9765"/>
                    <a:pt x="123502" y="8137"/>
                    <a:pt x="115269" y="4883"/>
                  </a:cubicBezTo>
                  <a:cubicBezTo>
                    <a:pt x="110329" y="4883"/>
                    <a:pt x="105389" y="3255"/>
                    <a:pt x="100448" y="3255"/>
                  </a:cubicBezTo>
                  <a:cubicBezTo>
                    <a:pt x="95509" y="3255"/>
                    <a:pt x="90569" y="1627"/>
                    <a:pt x="85628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6" name="任意多边形: 形状 145"/>
            <p:cNvSpPr/>
            <p:nvPr/>
          </p:nvSpPr>
          <p:spPr>
            <a:xfrm flipH="1">
              <a:off x="9621664" y="1039438"/>
              <a:ext cx="153825" cy="26764"/>
            </a:xfrm>
            <a:custGeom>
              <a:avLst/>
              <a:gdLst>
                <a:gd name="connsiteX0" fmla="*/ 82335 w 153825"/>
                <a:gd name="connsiteY0" fmla="*/ 724 h 26764"/>
                <a:gd name="connsiteX1" fmla="*/ 54342 w 153825"/>
                <a:gd name="connsiteY1" fmla="*/ 724 h 26764"/>
                <a:gd name="connsiteX2" fmla="*/ 42815 w 153825"/>
                <a:gd name="connsiteY2" fmla="*/ 2351 h 26764"/>
                <a:gd name="connsiteX3" fmla="*/ 31288 w 153825"/>
                <a:gd name="connsiteY3" fmla="*/ 2351 h 26764"/>
                <a:gd name="connsiteX4" fmla="*/ 9880 w 153825"/>
                <a:gd name="connsiteY4" fmla="*/ 8861 h 26764"/>
                <a:gd name="connsiteX5" fmla="*/ 0 w 153825"/>
                <a:gd name="connsiteY5" fmla="*/ 16999 h 26764"/>
                <a:gd name="connsiteX6" fmla="*/ 11527 w 153825"/>
                <a:gd name="connsiteY6" fmla="*/ 16999 h 26764"/>
                <a:gd name="connsiteX7" fmla="*/ 32934 w 153825"/>
                <a:gd name="connsiteY7" fmla="*/ 12116 h 26764"/>
                <a:gd name="connsiteX8" fmla="*/ 42815 w 153825"/>
                <a:gd name="connsiteY8" fmla="*/ 12116 h 26764"/>
                <a:gd name="connsiteX9" fmla="*/ 54342 w 153825"/>
                <a:gd name="connsiteY9" fmla="*/ 10488 h 26764"/>
                <a:gd name="connsiteX10" fmla="*/ 80689 w 153825"/>
                <a:gd name="connsiteY10" fmla="*/ 12116 h 26764"/>
                <a:gd name="connsiteX11" fmla="*/ 93862 w 153825"/>
                <a:gd name="connsiteY11" fmla="*/ 12116 h 26764"/>
                <a:gd name="connsiteX12" fmla="*/ 107035 w 153825"/>
                <a:gd name="connsiteY12" fmla="*/ 13744 h 26764"/>
                <a:gd name="connsiteX13" fmla="*/ 128443 w 153825"/>
                <a:gd name="connsiteY13" fmla="*/ 20254 h 26764"/>
                <a:gd name="connsiteX14" fmla="*/ 149849 w 153825"/>
                <a:gd name="connsiteY14" fmla="*/ 26764 h 26764"/>
                <a:gd name="connsiteX15" fmla="*/ 153143 w 153825"/>
                <a:gd name="connsiteY15" fmla="*/ 26764 h 26764"/>
                <a:gd name="connsiteX16" fmla="*/ 151497 w 153825"/>
                <a:gd name="connsiteY16" fmla="*/ 23509 h 26764"/>
                <a:gd name="connsiteX17" fmla="*/ 130090 w 153825"/>
                <a:gd name="connsiteY17" fmla="*/ 13744 h 26764"/>
                <a:gd name="connsiteX18" fmla="*/ 108682 w 153825"/>
                <a:gd name="connsiteY18" fmla="*/ 5607 h 26764"/>
                <a:gd name="connsiteX19" fmla="*/ 95509 w 153825"/>
                <a:gd name="connsiteY19" fmla="*/ 3978 h 26764"/>
                <a:gd name="connsiteX20" fmla="*/ 82335 w 153825"/>
                <a:gd name="connsiteY20" fmla="*/ 724 h 26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3825" h="26764">
                  <a:moveTo>
                    <a:pt x="82335" y="724"/>
                  </a:moveTo>
                  <a:cubicBezTo>
                    <a:pt x="72455" y="-904"/>
                    <a:pt x="64221" y="724"/>
                    <a:pt x="54342" y="724"/>
                  </a:cubicBezTo>
                  <a:cubicBezTo>
                    <a:pt x="49401" y="724"/>
                    <a:pt x="46108" y="724"/>
                    <a:pt x="42815" y="2351"/>
                  </a:cubicBezTo>
                  <a:cubicBezTo>
                    <a:pt x="39521" y="2351"/>
                    <a:pt x="34581" y="2351"/>
                    <a:pt x="31288" y="2351"/>
                  </a:cubicBezTo>
                  <a:cubicBezTo>
                    <a:pt x="18113" y="5607"/>
                    <a:pt x="19761" y="5607"/>
                    <a:pt x="9880" y="8861"/>
                  </a:cubicBezTo>
                  <a:cubicBezTo>
                    <a:pt x="4940" y="13744"/>
                    <a:pt x="0" y="15371"/>
                    <a:pt x="0" y="16999"/>
                  </a:cubicBezTo>
                  <a:cubicBezTo>
                    <a:pt x="0" y="18626"/>
                    <a:pt x="4940" y="18626"/>
                    <a:pt x="11527" y="16999"/>
                  </a:cubicBezTo>
                  <a:cubicBezTo>
                    <a:pt x="23054" y="13744"/>
                    <a:pt x="19761" y="15371"/>
                    <a:pt x="32934" y="12116"/>
                  </a:cubicBezTo>
                  <a:cubicBezTo>
                    <a:pt x="36227" y="12116"/>
                    <a:pt x="39521" y="12116"/>
                    <a:pt x="42815" y="12116"/>
                  </a:cubicBezTo>
                  <a:cubicBezTo>
                    <a:pt x="46108" y="12116"/>
                    <a:pt x="51047" y="10488"/>
                    <a:pt x="54342" y="10488"/>
                  </a:cubicBezTo>
                  <a:cubicBezTo>
                    <a:pt x="62575" y="10488"/>
                    <a:pt x="70808" y="10488"/>
                    <a:pt x="80689" y="12116"/>
                  </a:cubicBezTo>
                  <a:cubicBezTo>
                    <a:pt x="85628" y="12116"/>
                    <a:pt x="88922" y="12116"/>
                    <a:pt x="93862" y="12116"/>
                  </a:cubicBezTo>
                  <a:cubicBezTo>
                    <a:pt x="98802" y="12116"/>
                    <a:pt x="102095" y="13744"/>
                    <a:pt x="107035" y="13744"/>
                  </a:cubicBezTo>
                  <a:cubicBezTo>
                    <a:pt x="115268" y="15371"/>
                    <a:pt x="123502" y="16999"/>
                    <a:pt x="128443" y="20254"/>
                  </a:cubicBezTo>
                  <a:cubicBezTo>
                    <a:pt x="141616" y="25136"/>
                    <a:pt x="139970" y="23509"/>
                    <a:pt x="149849" y="26764"/>
                  </a:cubicBezTo>
                  <a:cubicBezTo>
                    <a:pt x="151497" y="26764"/>
                    <a:pt x="151497" y="26764"/>
                    <a:pt x="153143" y="26764"/>
                  </a:cubicBezTo>
                  <a:cubicBezTo>
                    <a:pt x="154790" y="26764"/>
                    <a:pt x="153143" y="25136"/>
                    <a:pt x="151497" y="23509"/>
                  </a:cubicBezTo>
                  <a:cubicBezTo>
                    <a:pt x="141616" y="18626"/>
                    <a:pt x="143263" y="18626"/>
                    <a:pt x="130090" y="13744"/>
                  </a:cubicBezTo>
                  <a:cubicBezTo>
                    <a:pt x="123502" y="10488"/>
                    <a:pt x="116916" y="7234"/>
                    <a:pt x="108682" y="5607"/>
                  </a:cubicBezTo>
                  <a:cubicBezTo>
                    <a:pt x="103743" y="3978"/>
                    <a:pt x="100448" y="3978"/>
                    <a:pt x="95509" y="3978"/>
                  </a:cubicBezTo>
                  <a:cubicBezTo>
                    <a:pt x="90568" y="3978"/>
                    <a:pt x="87275" y="724"/>
                    <a:pt x="82335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7" name="任意多边形: 形状 146"/>
            <p:cNvSpPr/>
            <p:nvPr/>
          </p:nvSpPr>
          <p:spPr>
            <a:xfrm flipH="1">
              <a:off x="10104827" y="279396"/>
              <a:ext cx="52694" cy="26356"/>
            </a:xfrm>
            <a:custGeom>
              <a:avLst/>
              <a:gdLst>
                <a:gd name="connsiteX0" fmla="*/ 51047 w 52694"/>
                <a:gd name="connsiteY0" fmla="*/ 724 h 26356"/>
                <a:gd name="connsiteX1" fmla="*/ 42814 w 52694"/>
                <a:gd name="connsiteY1" fmla="*/ 724 h 26356"/>
                <a:gd name="connsiteX2" fmla="*/ 34581 w 52694"/>
                <a:gd name="connsiteY2" fmla="*/ 724 h 26356"/>
                <a:gd name="connsiteX3" fmla="*/ 29640 w 52694"/>
                <a:gd name="connsiteY3" fmla="*/ 2351 h 26356"/>
                <a:gd name="connsiteX4" fmla="*/ 24700 w 52694"/>
                <a:gd name="connsiteY4" fmla="*/ 2351 h 26356"/>
                <a:gd name="connsiteX5" fmla="*/ 14820 w 52694"/>
                <a:gd name="connsiteY5" fmla="*/ 7234 h 26356"/>
                <a:gd name="connsiteX6" fmla="*/ 11527 w 52694"/>
                <a:gd name="connsiteY6" fmla="*/ 8861 h 26356"/>
                <a:gd name="connsiteX7" fmla="*/ 6586 w 52694"/>
                <a:gd name="connsiteY7" fmla="*/ 10488 h 26356"/>
                <a:gd name="connsiteX8" fmla="*/ 1647 w 52694"/>
                <a:gd name="connsiteY8" fmla="*/ 16998 h 26356"/>
                <a:gd name="connsiteX9" fmla="*/ 0 w 52694"/>
                <a:gd name="connsiteY9" fmla="*/ 25135 h 26356"/>
                <a:gd name="connsiteX10" fmla="*/ 4940 w 52694"/>
                <a:gd name="connsiteY10" fmla="*/ 25135 h 26356"/>
                <a:gd name="connsiteX11" fmla="*/ 11527 w 52694"/>
                <a:gd name="connsiteY11" fmla="*/ 20253 h 26356"/>
                <a:gd name="connsiteX12" fmla="*/ 14820 w 52694"/>
                <a:gd name="connsiteY12" fmla="*/ 18625 h 26356"/>
                <a:gd name="connsiteX13" fmla="*/ 18113 w 52694"/>
                <a:gd name="connsiteY13" fmla="*/ 15371 h 26356"/>
                <a:gd name="connsiteX14" fmla="*/ 26347 w 52694"/>
                <a:gd name="connsiteY14" fmla="*/ 12115 h 26356"/>
                <a:gd name="connsiteX15" fmla="*/ 29640 w 52694"/>
                <a:gd name="connsiteY15" fmla="*/ 8861 h 26356"/>
                <a:gd name="connsiteX16" fmla="*/ 34581 w 52694"/>
                <a:gd name="connsiteY16" fmla="*/ 7234 h 26356"/>
                <a:gd name="connsiteX17" fmla="*/ 42814 w 52694"/>
                <a:gd name="connsiteY17" fmla="*/ 5606 h 26356"/>
                <a:gd name="connsiteX18" fmla="*/ 51047 w 52694"/>
                <a:gd name="connsiteY18" fmla="*/ 3978 h 26356"/>
                <a:gd name="connsiteX19" fmla="*/ 52694 w 52694"/>
                <a:gd name="connsiteY19" fmla="*/ 2351 h 26356"/>
                <a:gd name="connsiteX20" fmla="*/ 51047 w 52694"/>
                <a:gd name="connsiteY20" fmla="*/ 724 h 2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694" h="26356">
                  <a:moveTo>
                    <a:pt x="51047" y="724"/>
                  </a:moveTo>
                  <a:cubicBezTo>
                    <a:pt x="46108" y="724"/>
                    <a:pt x="47754" y="724"/>
                    <a:pt x="42814" y="724"/>
                  </a:cubicBezTo>
                  <a:cubicBezTo>
                    <a:pt x="39520" y="724"/>
                    <a:pt x="37874" y="-904"/>
                    <a:pt x="34581" y="724"/>
                  </a:cubicBezTo>
                  <a:cubicBezTo>
                    <a:pt x="32934" y="724"/>
                    <a:pt x="31288" y="2351"/>
                    <a:pt x="29640" y="2351"/>
                  </a:cubicBezTo>
                  <a:cubicBezTo>
                    <a:pt x="27993" y="2351"/>
                    <a:pt x="26347" y="2351"/>
                    <a:pt x="24700" y="2351"/>
                  </a:cubicBezTo>
                  <a:cubicBezTo>
                    <a:pt x="21407" y="3978"/>
                    <a:pt x="18113" y="5606"/>
                    <a:pt x="14820" y="7234"/>
                  </a:cubicBezTo>
                  <a:cubicBezTo>
                    <a:pt x="13173" y="7234"/>
                    <a:pt x="11527" y="8861"/>
                    <a:pt x="11527" y="8861"/>
                  </a:cubicBezTo>
                  <a:cubicBezTo>
                    <a:pt x="9880" y="8861"/>
                    <a:pt x="8234" y="8861"/>
                    <a:pt x="6586" y="10488"/>
                  </a:cubicBezTo>
                  <a:cubicBezTo>
                    <a:pt x="1647" y="13744"/>
                    <a:pt x="3293" y="13744"/>
                    <a:pt x="1647" y="16998"/>
                  </a:cubicBezTo>
                  <a:cubicBezTo>
                    <a:pt x="0" y="21881"/>
                    <a:pt x="0" y="25135"/>
                    <a:pt x="0" y="25135"/>
                  </a:cubicBezTo>
                  <a:cubicBezTo>
                    <a:pt x="1647" y="26763"/>
                    <a:pt x="3293" y="26763"/>
                    <a:pt x="4940" y="25135"/>
                  </a:cubicBezTo>
                  <a:cubicBezTo>
                    <a:pt x="8234" y="23508"/>
                    <a:pt x="8234" y="23508"/>
                    <a:pt x="11527" y="20253"/>
                  </a:cubicBezTo>
                  <a:cubicBezTo>
                    <a:pt x="13173" y="20253"/>
                    <a:pt x="14820" y="20253"/>
                    <a:pt x="14820" y="18625"/>
                  </a:cubicBezTo>
                  <a:cubicBezTo>
                    <a:pt x="16467" y="18625"/>
                    <a:pt x="16467" y="16998"/>
                    <a:pt x="18113" y="15371"/>
                  </a:cubicBezTo>
                  <a:cubicBezTo>
                    <a:pt x="21407" y="13744"/>
                    <a:pt x="24700" y="13744"/>
                    <a:pt x="26347" y="12115"/>
                  </a:cubicBezTo>
                  <a:cubicBezTo>
                    <a:pt x="27993" y="12115"/>
                    <a:pt x="29640" y="10488"/>
                    <a:pt x="29640" y="8861"/>
                  </a:cubicBezTo>
                  <a:cubicBezTo>
                    <a:pt x="31288" y="8861"/>
                    <a:pt x="32934" y="8861"/>
                    <a:pt x="34581" y="7234"/>
                  </a:cubicBezTo>
                  <a:cubicBezTo>
                    <a:pt x="37874" y="7234"/>
                    <a:pt x="39520" y="5606"/>
                    <a:pt x="42814" y="5606"/>
                  </a:cubicBezTo>
                  <a:cubicBezTo>
                    <a:pt x="46108" y="3978"/>
                    <a:pt x="46108" y="3978"/>
                    <a:pt x="51047" y="3978"/>
                  </a:cubicBezTo>
                  <a:cubicBezTo>
                    <a:pt x="51047" y="3978"/>
                    <a:pt x="51047" y="2351"/>
                    <a:pt x="52694" y="2351"/>
                  </a:cubicBezTo>
                  <a:cubicBezTo>
                    <a:pt x="52694" y="724"/>
                    <a:pt x="52694" y="724"/>
                    <a:pt x="51047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8" name="任意多边形: 形状 147"/>
            <p:cNvSpPr/>
            <p:nvPr/>
          </p:nvSpPr>
          <p:spPr>
            <a:xfrm flipH="1">
              <a:off x="10106474" y="258963"/>
              <a:ext cx="75748" cy="11393"/>
            </a:xfrm>
            <a:custGeom>
              <a:avLst/>
              <a:gdLst>
                <a:gd name="connsiteX0" fmla="*/ 74101 w 75748"/>
                <a:gd name="connsiteY0" fmla="*/ 0 h 11393"/>
                <a:gd name="connsiteX1" fmla="*/ 62574 w 75748"/>
                <a:gd name="connsiteY1" fmla="*/ 0 h 11393"/>
                <a:gd name="connsiteX2" fmla="*/ 51047 w 75748"/>
                <a:gd name="connsiteY2" fmla="*/ 0 h 11393"/>
                <a:gd name="connsiteX3" fmla="*/ 44461 w 75748"/>
                <a:gd name="connsiteY3" fmla="*/ 1627 h 11393"/>
                <a:gd name="connsiteX4" fmla="*/ 37874 w 75748"/>
                <a:gd name="connsiteY4" fmla="*/ 1627 h 11393"/>
                <a:gd name="connsiteX5" fmla="*/ 24700 w 75748"/>
                <a:gd name="connsiteY5" fmla="*/ 3255 h 11393"/>
                <a:gd name="connsiteX6" fmla="*/ 19759 w 75748"/>
                <a:gd name="connsiteY6" fmla="*/ 4883 h 11393"/>
                <a:gd name="connsiteX7" fmla="*/ 14820 w 75748"/>
                <a:gd name="connsiteY7" fmla="*/ 4883 h 11393"/>
                <a:gd name="connsiteX8" fmla="*/ 4940 w 75748"/>
                <a:gd name="connsiteY8" fmla="*/ 8138 h 11393"/>
                <a:gd name="connsiteX9" fmla="*/ 0 w 75748"/>
                <a:gd name="connsiteY9" fmla="*/ 8138 h 11393"/>
                <a:gd name="connsiteX10" fmla="*/ 4940 w 75748"/>
                <a:gd name="connsiteY10" fmla="*/ 11393 h 11393"/>
                <a:gd name="connsiteX11" fmla="*/ 16467 w 75748"/>
                <a:gd name="connsiteY11" fmla="*/ 11393 h 11393"/>
                <a:gd name="connsiteX12" fmla="*/ 21407 w 75748"/>
                <a:gd name="connsiteY12" fmla="*/ 11393 h 11393"/>
                <a:gd name="connsiteX13" fmla="*/ 26347 w 75748"/>
                <a:gd name="connsiteY13" fmla="*/ 9765 h 11393"/>
                <a:gd name="connsiteX14" fmla="*/ 39520 w 75748"/>
                <a:gd name="connsiteY14" fmla="*/ 9765 h 11393"/>
                <a:gd name="connsiteX15" fmla="*/ 46108 w 75748"/>
                <a:gd name="connsiteY15" fmla="*/ 8138 h 11393"/>
                <a:gd name="connsiteX16" fmla="*/ 52694 w 75748"/>
                <a:gd name="connsiteY16" fmla="*/ 8138 h 11393"/>
                <a:gd name="connsiteX17" fmla="*/ 64221 w 75748"/>
                <a:gd name="connsiteY17" fmla="*/ 6510 h 11393"/>
                <a:gd name="connsiteX18" fmla="*/ 74101 w 75748"/>
                <a:gd name="connsiteY18" fmla="*/ 3255 h 11393"/>
                <a:gd name="connsiteX19" fmla="*/ 75748 w 75748"/>
                <a:gd name="connsiteY19" fmla="*/ 1627 h 11393"/>
                <a:gd name="connsiteX20" fmla="*/ 74101 w 75748"/>
                <a:gd name="connsiteY20" fmla="*/ 0 h 11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5748" h="11393">
                  <a:moveTo>
                    <a:pt x="74101" y="0"/>
                  </a:moveTo>
                  <a:cubicBezTo>
                    <a:pt x="69161" y="0"/>
                    <a:pt x="69161" y="0"/>
                    <a:pt x="62574" y="0"/>
                  </a:cubicBezTo>
                  <a:cubicBezTo>
                    <a:pt x="59281" y="0"/>
                    <a:pt x="55988" y="0"/>
                    <a:pt x="51047" y="0"/>
                  </a:cubicBezTo>
                  <a:cubicBezTo>
                    <a:pt x="49401" y="0"/>
                    <a:pt x="47754" y="0"/>
                    <a:pt x="44461" y="1627"/>
                  </a:cubicBezTo>
                  <a:cubicBezTo>
                    <a:pt x="42815" y="1627"/>
                    <a:pt x="39520" y="0"/>
                    <a:pt x="37874" y="1627"/>
                  </a:cubicBezTo>
                  <a:cubicBezTo>
                    <a:pt x="32934" y="1627"/>
                    <a:pt x="29640" y="3255"/>
                    <a:pt x="24700" y="3255"/>
                  </a:cubicBezTo>
                  <a:cubicBezTo>
                    <a:pt x="23054" y="3255"/>
                    <a:pt x="21407" y="3255"/>
                    <a:pt x="19759" y="4883"/>
                  </a:cubicBezTo>
                  <a:cubicBezTo>
                    <a:pt x="18113" y="4883"/>
                    <a:pt x="16467" y="4883"/>
                    <a:pt x="14820" y="4883"/>
                  </a:cubicBezTo>
                  <a:cubicBezTo>
                    <a:pt x="8234" y="6510"/>
                    <a:pt x="9880" y="6510"/>
                    <a:pt x="4940" y="8138"/>
                  </a:cubicBezTo>
                  <a:cubicBezTo>
                    <a:pt x="3293" y="4883"/>
                    <a:pt x="0" y="6510"/>
                    <a:pt x="0" y="8138"/>
                  </a:cubicBezTo>
                  <a:cubicBezTo>
                    <a:pt x="0" y="9765"/>
                    <a:pt x="3293" y="11393"/>
                    <a:pt x="4940" y="11393"/>
                  </a:cubicBezTo>
                  <a:cubicBezTo>
                    <a:pt x="9880" y="11393"/>
                    <a:pt x="9880" y="11393"/>
                    <a:pt x="16467" y="11393"/>
                  </a:cubicBezTo>
                  <a:cubicBezTo>
                    <a:pt x="18113" y="11393"/>
                    <a:pt x="19759" y="11393"/>
                    <a:pt x="21407" y="11393"/>
                  </a:cubicBezTo>
                  <a:cubicBezTo>
                    <a:pt x="23054" y="11393"/>
                    <a:pt x="24700" y="9765"/>
                    <a:pt x="26347" y="9765"/>
                  </a:cubicBezTo>
                  <a:cubicBezTo>
                    <a:pt x="29640" y="9765"/>
                    <a:pt x="34581" y="9765"/>
                    <a:pt x="39520" y="9765"/>
                  </a:cubicBezTo>
                  <a:cubicBezTo>
                    <a:pt x="41167" y="9765"/>
                    <a:pt x="42815" y="8138"/>
                    <a:pt x="46108" y="8138"/>
                  </a:cubicBezTo>
                  <a:cubicBezTo>
                    <a:pt x="47754" y="8138"/>
                    <a:pt x="51047" y="8138"/>
                    <a:pt x="52694" y="8138"/>
                  </a:cubicBezTo>
                  <a:cubicBezTo>
                    <a:pt x="55988" y="8138"/>
                    <a:pt x="60927" y="6510"/>
                    <a:pt x="64221" y="6510"/>
                  </a:cubicBezTo>
                  <a:cubicBezTo>
                    <a:pt x="70808" y="4883"/>
                    <a:pt x="69161" y="4883"/>
                    <a:pt x="74101" y="3255"/>
                  </a:cubicBezTo>
                  <a:cubicBezTo>
                    <a:pt x="75748" y="3255"/>
                    <a:pt x="75748" y="1627"/>
                    <a:pt x="75748" y="1627"/>
                  </a:cubicBezTo>
                  <a:cubicBezTo>
                    <a:pt x="75748" y="0"/>
                    <a:pt x="75748" y="0"/>
                    <a:pt x="74101" y="0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49" name="任意多边形: 形状 148"/>
            <p:cNvSpPr/>
            <p:nvPr/>
          </p:nvSpPr>
          <p:spPr>
            <a:xfrm flipH="1">
              <a:off x="10100453" y="211321"/>
              <a:ext cx="162780" cy="38600"/>
            </a:xfrm>
            <a:custGeom>
              <a:avLst/>
              <a:gdLst>
                <a:gd name="connsiteX0" fmla="*/ 87598 w 162780"/>
                <a:gd name="connsiteY0" fmla="*/ 444 h 38600"/>
                <a:gd name="connsiteX1" fmla="*/ 56311 w 162780"/>
                <a:gd name="connsiteY1" fmla="*/ 3698 h 38600"/>
                <a:gd name="connsiteX2" fmla="*/ 43137 w 162780"/>
                <a:gd name="connsiteY2" fmla="*/ 6954 h 38600"/>
                <a:gd name="connsiteX3" fmla="*/ 29963 w 162780"/>
                <a:gd name="connsiteY3" fmla="*/ 10208 h 38600"/>
                <a:gd name="connsiteX4" fmla="*/ 8556 w 162780"/>
                <a:gd name="connsiteY4" fmla="*/ 23228 h 38600"/>
                <a:gd name="connsiteX5" fmla="*/ 324 w 162780"/>
                <a:gd name="connsiteY5" fmla="*/ 31367 h 38600"/>
                <a:gd name="connsiteX6" fmla="*/ 11849 w 162780"/>
                <a:gd name="connsiteY6" fmla="*/ 28111 h 38600"/>
                <a:gd name="connsiteX7" fmla="*/ 33257 w 162780"/>
                <a:gd name="connsiteY7" fmla="*/ 18347 h 38600"/>
                <a:gd name="connsiteX8" fmla="*/ 44783 w 162780"/>
                <a:gd name="connsiteY8" fmla="*/ 15091 h 38600"/>
                <a:gd name="connsiteX9" fmla="*/ 57957 w 162780"/>
                <a:gd name="connsiteY9" fmla="*/ 11837 h 38600"/>
                <a:gd name="connsiteX10" fmla="*/ 85950 w 162780"/>
                <a:gd name="connsiteY10" fmla="*/ 11837 h 38600"/>
                <a:gd name="connsiteX11" fmla="*/ 100771 w 162780"/>
                <a:gd name="connsiteY11" fmla="*/ 11837 h 38600"/>
                <a:gd name="connsiteX12" fmla="*/ 113945 w 162780"/>
                <a:gd name="connsiteY12" fmla="*/ 15091 h 38600"/>
                <a:gd name="connsiteX13" fmla="*/ 136999 w 162780"/>
                <a:gd name="connsiteY13" fmla="*/ 24857 h 38600"/>
                <a:gd name="connsiteX14" fmla="*/ 148526 w 162780"/>
                <a:gd name="connsiteY14" fmla="*/ 31367 h 38600"/>
                <a:gd name="connsiteX15" fmla="*/ 158405 w 162780"/>
                <a:gd name="connsiteY15" fmla="*/ 37877 h 38600"/>
                <a:gd name="connsiteX16" fmla="*/ 161699 w 162780"/>
                <a:gd name="connsiteY16" fmla="*/ 37877 h 38600"/>
                <a:gd name="connsiteX17" fmla="*/ 160053 w 162780"/>
                <a:gd name="connsiteY17" fmla="*/ 34621 h 38600"/>
                <a:gd name="connsiteX18" fmla="*/ 151819 w 162780"/>
                <a:gd name="connsiteY18" fmla="*/ 26484 h 38600"/>
                <a:gd name="connsiteX19" fmla="*/ 140292 w 162780"/>
                <a:gd name="connsiteY19" fmla="*/ 18347 h 38600"/>
                <a:gd name="connsiteX20" fmla="*/ 117238 w 162780"/>
                <a:gd name="connsiteY20" fmla="*/ 6954 h 38600"/>
                <a:gd name="connsiteX21" fmla="*/ 102418 w 162780"/>
                <a:gd name="connsiteY21" fmla="*/ 3698 h 38600"/>
                <a:gd name="connsiteX22" fmla="*/ 87598 w 162780"/>
                <a:gd name="connsiteY22" fmla="*/ 444 h 3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2780" h="38600">
                  <a:moveTo>
                    <a:pt x="87598" y="444"/>
                  </a:moveTo>
                  <a:cubicBezTo>
                    <a:pt x="77718" y="-1184"/>
                    <a:pt x="66191" y="2071"/>
                    <a:pt x="56311" y="3698"/>
                  </a:cubicBezTo>
                  <a:cubicBezTo>
                    <a:pt x="51371" y="3698"/>
                    <a:pt x="46430" y="5327"/>
                    <a:pt x="43137" y="6954"/>
                  </a:cubicBezTo>
                  <a:cubicBezTo>
                    <a:pt x="38197" y="8581"/>
                    <a:pt x="34903" y="8581"/>
                    <a:pt x="29963" y="10208"/>
                  </a:cubicBezTo>
                  <a:cubicBezTo>
                    <a:pt x="15144" y="16718"/>
                    <a:pt x="18436" y="16718"/>
                    <a:pt x="8556" y="23228"/>
                  </a:cubicBezTo>
                  <a:cubicBezTo>
                    <a:pt x="3616" y="24857"/>
                    <a:pt x="-1324" y="29738"/>
                    <a:pt x="324" y="31367"/>
                  </a:cubicBezTo>
                  <a:cubicBezTo>
                    <a:pt x="324" y="32994"/>
                    <a:pt x="6910" y="31367"/>
                    <a:pt x="11849" y="28111"/>
                  </a:cubicBezTo>
                  <a:cubicBezTo>
                    <a:pt x="21730" y="21601"/>
                    <a:pt x="20083" y="23228"/>
                    <a:pt x="33257" y="18347"/>
                  </a:cubicBezTo>
                  <a:cubicBezTo>
                    <a:pt x="36550" y="16718"/>
                    <a:pt x="39844" y="16718"/>
                    <a:pt x="44783" y="15091"/>
                  </a:cubicBezTo>
                  <a:cubicBezTo>
                    <a:pt x="48077" y="13464"/>
                    <a:pt x="53017" y="11837"/>
                    <a:pt x="57957" y="11837"/>
                  </a:cubicBezTo>
                  <a:cubicBezTo>
                    <a:pt x="66191" y="10208"/>
                    <a:pt x="76071" y="10208"/>
                    <a:pt x="85950" y="11837"/>
                  </a:cubicBezTo>
                  <a:cubicBezTo>
                    <a:pt x="90891" y="11837"/>
                    <a:pt x="95831" y="11837"/>
                    <a:pt x="100771" y="11837"/>
                  </a:cubicBezTo>
                  <a:cubicBezTo>
                    <a:pt x="105711" y="11837"/>
                    <a:pt x="110652" y="13464"/>
                    <a:pt x="113945" y="15091"/>
                  </a:cubicBezTo>
                  <a:cubicBezTo>
                    <a:pt x="122179" y="18347"/>
                    <a:pt x="130412" y="21601"/>
                    <a:pt x="136999" y="24857"/>
                  </a:cubicBezTo>
                  <a:cubicBezTo>
                    <a:pt x="143585" y="28111"/>
                    <a:pt x="145232" y="29738"/>
                    <a:pt x="148526" y="31367"/>
                  </a:cubicBezTo>
                  <a:cubicBezTo>
                    <a:pt x="150172" y="32994"/>
                    <a:pt x="153465" y="34621"/>
                    <a:pt x="158405" y="37877"/>
                  </a:cubicBezTo>
                  <a:cubicBezTo>
                    <a:pt x="160053" y="39504"/>
                    <a:pt x="161699" y="37877"/>
                    <a:pt x="161699" y="37877"/>
                  </a:cubicBezTo>
                  <a:cubicBezTo>
                    <a:pt x="163346" y="37877"/>
                    <a:pt x="163346" y="36248"/>
                    <a:pt x="160053" y="34621"/>
                  </a:cubicBezTo>
                  <a:cubicBezTo>
                    <a:pt x="155112" y="29738"/>
                    <a:pt x="153465" y="28111"/>
                    <a:pt x="151819" y="26484"/>
                  </a:cubicBezTo>
                  <a:cubicBezTo>
                    <a:pt x="150172" y="24857"/>
                    <a:pt x="146879" y="23228"/>
                    <a:pt x="140292" y="18347"/>
                  </a:cubicBezTo>
                  <a:cubicBezTo>
                    <a:pt x="133705" y="15091"/>
                    <a:pt x="125472" y="10208"/>
                    <a:pt x="117238" y="6954"/>
                  </a:cubicBezTo>
                  <a:cubicBezTo>
                    <a:pt x="112298" y="5327"/>
                    <a:pt x="107358" y="5327"/>
                    <a:pt x="102418" y="3698"/>
                  </a:cubicBezTo>
                  <a:cubicBezTo>
                    <a:pt x="97479" y="2071"/>
                    <a:pt x="92538" y="444"/>
                    <a:pt x="87598" y="44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50" name="任意多边形: 形状 149"/>
            <p:cNvSpPr/>
            <p:nvPr/>
          </p:nvSpPr>
          <p:spPr>
            <a:xfrm flipH="1">
              <a:off x="10440689" y="715566"/>
              <a:ext cx="137977" cy="181699"/>
            </a:xfrm>
            <a:custGeom>
              <a:avLst/>
              <a:gdLst>
                <a:gd name="connsiteX0" fmla="*/ 6175 w 137977"/>
                <a:gd name="connsiteY0" fmla="*/ 724 h 181699"/>
                <a:gd name="connsiteX1" fmla="*/ 1235 w 137977"/>
                <a:gd name="connsiteY1" fmla="*/ 724 h 181699"/>
                <a:gd name="connsiteX2" fmla="*/ 1235 w 137977"/>
                <a:gd name="connsiteY2" fmla="*/ 5606 h 181699"/>
                <a:gd name="connsiteX3" fmla="*/ 20995 w 137977"/>
                <a:gd name="connsiteY3" fmla="*/ 31645 h 181699"/>
                <a:gd name="connsiteX4" fmla="*/ 37462 w 137977"/>
                <a:gd name="connsiteY4" fmla="*/ 59314 h 181699"/>
                <a:gd name="connsiteX5" fmla="*/ 48989 w 137977"/>
                <a:gd name="connsiteY5" fmla="*/ 73961 h 181699"/>
                <a:gd name="connsiteX6" fmla="*/ 57223 w 137977"/>
                <a:gd name="connsiteY6" fmla="*/ 91863 h 181699"/>
                <a:gd name="connsiteX7" fmla="*/ 81923 w 137977"/>
                <a:gd name="connsiteY7" fmla="*/ 122786 h 181699"/>
                <a:gd name="connsiteX8" fmla="*/ 91804 w 137977"/>
                <a:gd name="connsiteY8" fmla="*/ 135806 h 181699"/>
                <a:gd name="connsiteX9" fmla="*/ 100037 w 137977"/>
                <a:gd name="connsiteY9" fmla="*/ 150453 h 181699"/>
                <a:gd name="connsiteX10" fmla="*/ 121444 w 137977"/>
                <a:gd name="connsiteY10" fmla="*/ 174866 h 181699"/>
                <a:gd name="connsiteX11" fmla="*/ 136264 w 137977"/>
                <a:gd name="connsiteY11" fmla="*/ 181376 h 181699"/>
                <a:gd name="connsiteX12" fmla="*/ 132972 w 137977"/>
                <a:gd name="connsiteY12" fmla="*/ 165100 h 181699"/>
                <a:gd name="connsiteX13" fmla="*/ 114857 w 137977"/>
                <a:gd name="connsiteY13" fmla="*/ 137433 h 181699"/>
                <a:gd name="connsiteX14" fmla="*/ 106623 w 137977"/>
                <a:gd name="connsiteY14" fmla="*/ 124413 h 181699"/>
                <a:gd name="connsiteX15" fmla="*/ 95096 w 137977"/>
                <a:gd name="connsiteY15" fmla="*/ 111393 h 181699"/>
                <a:gd name="connsiteX16" fmla="*/ 75337 w 137977"/>
                <a:gd name="connsiteY16" fmla="*/ 78844 h 181699"/>
                <a:gd name="connsiteX17" fmla="*/ 62163 w 137977"/>
                <a:gd name="connsiteY17" fmla="*/ 64195 h 181699"/>
                <a:gd name="connsiteX18" fmla="*/ 50637 w 137977"/>
                <a:gd name="connsiteY18" fmla="*/ 49548 h 181699"/>
                <a:gd name="connsiteX19" fmla="*/ 29229 w 137977"/>
                <a:gd name="connsiteY19" fmla="*/ 23508 h 181699"/>
                <a:gd name="connsiteX20" fmla="*/ 6175 w 137977"/>
                <a:gd name="connsiteY20" fmla="*/ 724 h 18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7977" h="181699">
                  <a:moveTo>
                    <a:pt x="6175" y="724"/>
                  </a:moveTo>
                  <a:cubicBezTo>
                    <a:pt x="4529" y="-904"/>
                    <a:pt x="2881" y="724"/>
                    <a:pt x="1235" y="724"/>
                  </a:cubicBezTo>
                  <a:cubicBezTo>
                    <a:pt x="-412" y="724"/>
                    <a:pt x="-412" y="2351"/>
                    <a:pt x="1235" y="5606"/>
                  </a:cubicBezTo>
                  <a:cubicBezTo>
                    <a:pt x="11115" y="18625"/>
                    <a:pt x="9469" y="15371"/>
                    <a:pt x="20995" y="31645"/>
                  </a:cubicBezTo>
                  <a:cubicBezTo>
                    <a:pt x="25935" y="39784"/>
                    <a:pt x="30876" y="49548"/>
                    <a:pt x="37462" y="59314"/>
                  </a:cubicBezTo>
                  <a:cubicBezTo>
                    <a:pt x="40756" y="64195"/>
                    <a:pt x="45696" y="69078"/>
                    <a:pt x="48989" y="73961"/>
                  </a:cubicBezTo>
                  <a:cubicBezTo>
                    <a:pt x="52283" y="78844"/>
                    <a:pt x="53929" y="85353"/>
                    <a:pt x="57223" y="91863"/>
                  </a:cubicBezTo>
                  <a:cubicBezTo>
                    <a:pt x="65456" y="103256"/>
                    <a:pt x="73690" y="113021"/>
                    <a:pt x="81923" y="122786"/>
                  </a:cubicBezTo>
                  <a:cubicBezTo>
                    <a:pt x="85217" y="127668"/>
                    <a:pt x="88510" y="132551"/>
                    <a:pt x="91804" y="135806"/>
                  </a:cubicBezTo>
                  <a:cubicBezTo>
                    <a:pt x="95096" y="140688"/>
                    <a:pt x="96744" y="145570"/>
                    <a:pt x="100037" y="150453"/>
                  </a:cubicBezTo>
                  <a:cubicBezTo>
                    <a:pt x="111564" y="166728"/>
                    <a:pt x="111564" y="161846"/>
                    <a:pt x="121444" y="174866"/>
                  </a:cubicBezTo>
                  <a:cubicBezTo>
                    <a:pt x="128031" y="178120"/>
                    <a:pt x="132972" y="183003"/>
                    <a:pt x="136264" y="181376"/>
                  </a:cubicBezTo>
                  <a:cubicBezTo>
                    <a:pt x="139558" y="179748"/>
                    <a:pt x="137911" y="171610"/>
                    <a:pt x="132972" y="165100"/>
                  </a:cubicBezTo>
                  <a:cubicBezTo>
                    <a:pt x="124738" y="152080"/>
                    <a:pt x="126384" y="153708"/>
                    <a:pt x="114857" y="137433"/>
                  </a:cubicBezTo>
                  <a:cubicBezTo>
                    <a:pt x="111564" y="134178"/>
                    <a:pt x="109918" y="127668"/>
                    <a:pt x="106623" y="124413"/>
                  </a:cubicBezTo>
                  <a:cubicBezTo>
                    <a:pt x="103330" y="119531"/>
                    <a:pt x="98391" y="116276"/>
                    <a:pt x="95096" y="111393"/>
                  </a:cubicBezTo>
                  <a:cubicBezTo>
                    <a:pt x="88510" y="101628"/>
                    <a:pt x="81923" y="88608"/>
                    <a:pt x="75337" y="78844"/>
                  </a:cubicBezTo>
                  <a:cubicBezTo>
                    <a:pt x="72044" y="73961"/>
                    <a:pt x="65456" y="69078"/>
                    <a:pt x="62163" y="64195"/>
                  </a:cubicBezTo>
                  <a:cubicBezTo>
                    <a:pt x="58869" y="59314"/>
                    <a:pt x="55576" y="54431"/>
                    <a:pt x="50637" y="49548"/>
                  </a:cubicBezTo>
                  <a:cubicBezTo>
                    <a:pt x="42403" y="39784"/>
                    <a:pt x="35816" y="30018"/>
                    <a:pt x="29229" y="23508"/>
                  </a:cubicBezTo>
                  <a:cubicBezTo>
                    <a:pt x="16056" y="8861"/>
                    <a:pt x="17702" y="12115"/>
                    <a:pt x="6175" y="724"/>
                  </a:cubicBezTo>
                  <a:close/>
                </a:path>
              </a:pathLst>
            </a:custGeom>
            <a:solidFill>
              <a:srgbClr val="7278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  <p:sp>
        <p:nvSpPr>
          <p:cNvPr id="843" name="任意多边形: 形状 842"/>
          <p:cNvSpPr/>
          <p:nvPr/>
        </p:nvSpPr>
        <p:spPr>
          <a:xfrm>
            <a:off x="0" y="5584228"/>
            <a:ext cx="1063639" cy="1273772"/>
          </a:xfrm>
          <a:custGeom>
            <a:avLst/>
            <a:gdLst>
              <a:gd name="connsiteX0" fmla="*/ 584823 w 1063639"/>
              <a:gd name="connsiteY0" fmla="*/ 1006954 h 1273772"/>
              <a:gd name="connsiteX1" fmla="*/ 446806 w 1063639"/>
              <a:gd name="connsiteY1" fmla="*/ 1019501 h 1273772"/>
              <a:gd name="connsiteX2" fmla="*/ 439278 w 1063639"/>
              <a:gd name="connsiteY2" fmla="*/ 1032048 h 1273772"/>
              <a:gd name="connsiteX3" fmla="*/ 455589 w 1063639"/>
              <a:gd name="connsiteY3" fmla="*/ 1038321 h 1273772"/>
              <a:gd name="connsiteX4" fmla="*/ 476919 w 1063639"/>
              <a:gd name="connsiteY4" fmla="*/ 1044595 h 1273772"/>
              <a:gd name="connsiteX5" fmla="*/ 513305 w 1063639"/>
              <a:gd name="connsiteY5" fmla="*/ 1053378 h 1273772"/>
              <a:gd name="connsiteX6" fmla="*/ 515815 w 1063639"/>
              <a:gd name="connsiteY6" fmla="*/ 1052123 h 1273772"/>
              <a:gd name="connsiteX7" fmla="*/ 583568 w 1063639"/>
              <a:gd name="connsiteY7" fmla="*/ 1025774 h 1273772"/>
              <a:gd name="connsiteX8" fmla="*/ 583568 w 1063639"/>
              <a:gd name="connsiteY8" fmla="*/ 1024520 h 1273772"/>
              <a:gd name="connsiteX9" fmla="*/ 584823 w 1063639"/>
              <a:gd name="connsiteY9" fmla="*/ 1006954 h 1273772"/>
              <a:gd name="connsiteX10" fmla="*/ 397873 w 1063639"/>
              <a:gd name="connsiteY10" fmla="*/ 655638 h 1273772"/>
              <a:gd name="connsiteX11" fmla="*/ 386581 w 1063639"/>
              <a:gd name="connsiteY11" fmla="*/ 674459 h 1273772"/>
              <a:gd name="connsiteX12" fmla="*/ 410420 w 1063639"/>
              <a:gd name="connsiteY12" fmla="*/ 792400 h 1273772"/>
              <a:gd name="connsiteX13" fmla="*/ 410420 w 1063639"/>
              <a:gd name="connsiteY13" fmla="*/ 797419 h 1273772"/>
              <a:gd name="connsiteX14" fmla="*/ 409165 w 1063639"/>
              <a:gd name="connsiteY14" fmla="*/ 804947 h 1273772"/>
              <a:gd name="connsiteX15" fmla="*/ 420457 w 1063639"/>
              <a:gd name="connsiteY15" fmla="*/ 857645 h 1273772"/>
              <a:gd name="connsiteX16" fmla="*/ 444297 w 1063639"/>
              <a:gd name="connsiteY16" fmla="*/ 756014 h 1273772"/>
              <a:gd name="connsiteX17" fmla="*/ 439278 w 1063639"/>
              <a:gd name="connsiteY17" fmla="*/ 679478 h 1273772"/>
              <a:gd name="connsiteX18" fmla="*/ 407910 w 1063639"/>
              <a:gd name="connsiteY18" fmla="*/ 655638 h 1273772"/>
              <a:gd name="connsiteX19" fmla="*/ 397873 w 1063639"/>
              <a:gd name="connsiteY19" fmla="*/ 655638 h 1273772"/>
              <a:gd name="connsiteX20" fmla="*/ 479428 w 1063639"/>
              <a:gd name="connsiteY20" fmla="*/ 560281 h 1273772"/>
              <a:gd name="connsiteX21" fmla="*/ 484447 w 1063639"/>
              <a:gd name="connsiteY21" fmla="*/ 579102 h 1273772"/>
              <a:gd name="connsiteX22" fmla="*/ 486956 w 1063639"/>
              <a:gd name="connsiteY22" fmla="*/ 561536 h 1273772"/>
              <a:gd name="connsiteX23" fmla="*/ 479428 w 1063639"/>
              <a:gd name="connsiteY23" fmla="*/ 560281 h 1273772"/>
              <a:gd name="connsiteX24" fmla="*/ 779301 w 1063639"/>
              <a:gd name="connsiteY24" fmla="*/ 503820 h 1273772"/>
              <a:gd name="connsiteX25" fmla="*/ 764245 w 1063639"/>
              <a:gd name="connsiteY25" fmla="*/ 516367 h 1273772"/>
              <a:gd name="connsiteX26" fmla="*/ 766754 w 1063639"/>
              <a:gd name="connsiteY26" fmla="*/ 515112 h 1273772"/>
              <a:gd name="connsiteX27" fmla="*/ 776792 w 1063639"/>
              <a:gd name="connsiteY27" fmla="*/ 511348 h 1273772"/>
              <a:gd name="connsiteX28" fmla="*/ 789339 w 1063639"/>
              <a:gd name="connsiteY28" fmla="*/ 503820 h 1273772"/>
              <a:gd name="connsiteX29" fmla="*/ 779301 w 1063639"/>
              <a:gd name="connsiteY29" fmla="*/ 503820 h 1273772"/>
              <a:gd name="connsiteX30" fmla="*/ 622464 w 1063639"/>
              <a:gd name="connsiteY30" fmla="*/ 501310 h 1273772"/>
              <a:gd name="connsiteX31" fmla="*/ 523343 w 1063639"/>
              <a:gd name="connsiteY31" fmla="*/ 527659 h 1273772"/>
              <a:gd name="connsiteX32" fmla="*/ 480683 w 1063639"/>
              <a:gd name="connsiteY32" fmla="*/ 655638 h 1273772"/>
              <a:gd name="connsiteX33" fmla="*/ 446806 w 1063639"/>
              <a:gd name="connsiteY33" fmla="*/ 905323 h 1273772"/>
              <a:gd name="connsiteX34" fmla="*/ 503268 w 1063639"/>
              <a:gd name="connsiteY34" fmla="*/ 873956 h 1273772"/>
              <a:gd name="connsiteX35" fmla="*/ 519579 w 1063639"/>
              <a:gd name="connsiteY35" fmla="*/ 860154 h 1273772"/>
              <a:gd name="connsiteX36" fmla="*/ 523343 w 1063639"/>
              <a:gd name="connsiteY36" fmla="*/ 847607 h 1273772"/>
              <a:gd name="connsiteX37" fmla="*/ 607407 w 1063639"/>
              <a:gd name="connsiteY37" fmla="*/ 764797 h 1273772"/>
              <a:gd name="connsiteX38" fmla="*/ 611172 w 1063639"/>
              <a:gd name="connsiteY38" fmla="*/ 761033 h 1273772"/>
              <a:gd name="connsiteX39" fmla="*/ 627483 w 1063639"/>
              <a:gd name="connsiteY39" fmla="*/ 742213 h 1273772"/>
              <a:gd name="connsiteX40" fmla="*/ 629992 w 1063639"/>
              <a:gd name="connsiteY40" fmla="*/ 737194 h 1273772"/>
              <a:gd name="connsiteX41" fmla="*/ 647558 w 1063639"/>
              <a:gd name="connsiteY41" fmla="*/ 712100 h 1273772"/>
              <a:gd name="connsiteX42" fmla="*/ 637520 w 1063639"/>
              <a:gd name="connsiteY42" fmla="*/ 695789 h 1273772"/>
              <a:gd name="connsiteX43" fmla="*/ 661360 w 1063639"/>
              <a:gd name="connsiteY43" fmla="*/ 604196 h 1273772"/>
              <a:gd name="connsiteX44" fmla="*/ 667633 w 1063639"/>
              <a:gd name="connsiteY44" fmla="*/ 594158 h 1273772"/>
              <a:gd name="connsiteX45" fmla="*/ 700255 w 1063639"/>
              <a:gd name="connsiteY45" fmla="*/ 556517 h 1273772"/>
              <a:gd name="connsiteX46" fmla="*/ 700255 w 1063639"/>
              <a:gd name="connsiteY46" fmla="*/ 555262 h 1273772"/>
              <a:gd name="connsiteX47" fmla="*/ 697746 w 1063639"/>
              <a:gd name="connsiteY47" fmla="*/ 538951 h 1273772"/>
              <a:gd name="connsiteX48" fmla="*/ 697746 w 1063639"/>
              <a:gd name="connsiteY48" fmla="*/ 537697 h 1273772"/>
              <a:gd name="connsiteX49" fmla="*/ 622464 w 1063639"/>
              <a:gd name="connsiteY49" fmla="*/ 501310 h 1273772"/>
              <a:gd name="connsiteX50" fmla="*/ 333727 w 1063639"/>
              <a:gd name="connsiteY50" fmla="*/ 59 h 1273772"/>
              <a:gd name="connsiteX51" fmla="*/ 356468 w 1063639"/>
              <a:gd name="connsiteY51" fmla="*/ 4450 h 1273772"/>
              <a:gd name="connsiteX52" fmla="*/ 399127 w 1063639"/>
              <a:gd name="connsiteY52" fmla="*/ 11978 h 1273772"/>
              <a:gd name="connsiteX53" fmla="*/ 414184 w 1063639"/>
              <a:gd name="connsiteY53" fmla="*/ 23270 h 1273772"/>
              <a:gd name="connsiteX54" fmla="*/ 419203 w 1063639"/>
              <a:gd name="connsiteY54" fmla="*/ 33308 h 1273772"/>
              <a:gd name="connsiteX55" fmla="*/ 422967 w 1063639"/>
              <a:gd name="connsiteY55" fmla="*/ 62166 h 1273772"/>
              <a:gd name="connsiteX56" fmla="*/ 424221 w 1063639"/>
              <a:gd name="connsiteY56" fmla="*/ 86005 h 1273772"/>
              <a:gd name="connsiteX57" fmla="*/ 421712 w 1063639"/>
              <a:gd name="connsiteY57" fmla="*/ 92279 h 1273772"/>
              <a:gd name="connsiteX58" fmla="*/ 416693 w 1063639"/>
              <a:gd name="connsiteY58" fmla="*/ 134938 h 1273772"/>
              <a:gd name="connsiteX59" fmla="*/ 392854 w 1063639"/>
              <a:gd name="connsiteY59" fmla="*/ 182617 h 1273772"/>
              <a:gd name="connsiteX60" fmla="*/ 376543 w 1063639"/>
              <a:gd name="connsiteY60" fmla="*/ 186381 h 1273772"/>
              <a:gd name="connsiteX61" fmla="*/ 332628 w 1063639"/>
              <a:gd name="connsiteY61" fmla="*/ 247861 h 1273772"/>
              <a:gd name="connsiteX62" fmla="*/ 317572 w 1063639"/>
              <a:gd name="connsiteY62" fmla="*/ 350747 h 1273772"/>
              <a:gd name="connsiteX63" fmla="*/ 300006 w 1063639"/>
              <a:gd name="connsiteY63" fmla="*/ 429792 h 1273772"/>
              <a:gd name="connsiteX64" fmla="*/ 316317 w 1063639"/>
              <a:gd name="connsiteY64" fmla="*/ 434811 h 1273772"/>
              <a:gd name="connsiteX65" fmla="*/ 326355 w 1063639"/>
              <a:gd name="connsiteY65" fmla="*/ 402189 h 1273772"/>
              <a:gd name="connsiteX66" fmla="*/ 332628 w 1063639"/>
              <a:gd name="connsiteY66" fmla="*/ 399680 h 1273772"/>
              <a:gd name="connsiteX67" fmla="*/ 337647 w 1063639"/>
              <a:gd name="connsiteY67" fmla="*/ 397170 h 1273772"/>
              <a:gd name="connsiteX68" fmla="*/ 386581 w 1063639"/>
              <a:gd name="connsiteY68" fmla="*/ 314360 h 1273772"/>
              <a:gd name="connsiteX69" fmla="*/ 430495 w 1063639"/>
              <a:gd name="connsiteY69" fmla="*/ 239078 h 1273772"/>
              <a:gd name="connsiteX70" fmla="*/ 441787 w 1063639"/>
              <a:gd name="connsiteY70" fmla="*/ 224022 h 1273772"/>
              <a:gd name="connsiteX71" fmla="*/ 449315 w 1063639"/>
              <a:gd name="connsiteY71" fmla="*/ 215239 h 1273772"/>
              <a:gd name="connsiteX72" fmla="*/ 444297 w 1063639"/>
              <a:gd name="connsiteY72" fmla="*/ 195164 h 1273772"/>
              <a:gd name="connsiteX73" fmla="*/ 443042 w 1063639"/>
              <a:gd name="connsiteY73" fmla="*/ 192654 h 1273772"/>
              <a:gd name="connsiteX74" fmla="*/ 475664 w 1063639"/>
              <a:gd name="connsiteY74" fmla="*/ 64675 h 1273772"/>
              <a:gd name="connsiteX75" fmla="*/ 582314 w 1063639"/>
              <a:gd name="connsiteY75" fmla="*/ 9468 h 1273772"/>
              <a:gd name="connsiteX76" fmla="*/ 619954 w 1063639"/>
              <a:gd name="connsiteY76" fmla="*/ 116118 h 1273772"/>
              <a:gd name="connsiteX77" fmla="*/ 499503 w 1063639"/>
              <a:gd name="connsiteY77" fmla="*/ 236569 h 1273772"/>
              <a:gd name="connsiteX78" fmla="*/ 476919 w 1063639"/>
              <a:gd name="connsiteY78" fmla="*/ 235314 h 1273772"/>
              <a:gd name="connsiteX79" fmla="*/ 419203 w 1063639"/>
              <a:gd name="connsiteY79" fmla="*/ 325653 h 1273772"/>
              <a:gd name="connsiteX80" fmla="*/ 412929 w 1063639"/>
              <a:gd name="connsiteY80" fmla="*/ 329417 h 1273772"/>
              <a:gd name="connsiteX81" fmla="*/ 345175 w 1063639"/>
              <a:gd name="connsiteY81" fmla="*/ 467433 h 1273772"/>
              <a:gd name="connsiteX82" fmla="*/ 343921 w 1063639"/>
              <a:gd name="connsiteY82" fmla="*/ 468688 h 1273772"/>
              <a:gd name="connsiteX83" fmla="*/ 336393 w 1063639"/>
              <a:gd name="connsiteY83" fmla="*/ 566555 h 1273772"/>
              <a:gd name="connsiteX84" fmla="*/ 351449 w 1063639"/>
              <a:gd name="connsiteY84" fmla="*/ 565300 h 1273772"/>
              <a:gd name="connsiteX85" fmla="*/ 361487 w 1063639"/>
              <a:gd name="connsiteY85" fmla="*/ 517621 h 1273772"/>
              <a:gd name="connsiteX86" fmla="*/ 362741 w 1063639"/>
              <a:gd name="connsiteY86" fmla="*/ 516367 h 1273772"/>
              <a:gd name="connsiteX87" fmla="*/ 381562 w 1063639"/>
              <a:gd name="connsiteY87" fmla="*/ 471198 h 1273772"/>
              <a:gd name="connsiteX88" fmla="*/ 493230 w 1063639"/>
              <a:gd name="connsiteY88" fmla="*/ 474962 h 1273772"/>
              <a:gd name="connsiteX89" fmla="*/ 504522 w 1063639"/>
              <a:gd name="connsiteY89" fmla="*/ 471198 h 1273772"/>
              <a:gd name="connsiteX90" fmla="*/ 569767 w 1063639"/>
              <a:gd name="connsiteY90" fmla="*/ 462415 h 1273772"/>
              <a:gd name="connsiteX91" fmla="*/ 619954 w 1063639"/>
              <a:gd name="connsiteY91" fmla="*/ 443594 h 1273772"/>
              <a:gd name="connsiteX92" fmla="*/ 641284 w 1063639"/>
              <a:gd name="connsiteY92" fmla="*/ 439830 h 1273772"/>
              <a:gd name="connsiteX93" fmla="*/ 658850 w 1063639"/>
              <a:gd name="connsiteY93" fmla="*/ 404698 h 1273772"/>
              <a:gd name="connsiteX94" fmla="*/ 724095 w 1063639"/>
              <a:gd name="connsiteY94" fmla="*/ 355765 h 1273772"/>
              <a:gd name="connsiteX95" fmla="*/ 749188 w 1063639"/>
              <a:gd name="connsiteY95" fmla="*/ 360784 h 1273772"/>
              <a:gd name="connsiteX96" fmla="*/ 840781 w 1063639"/>
              <a:gd name="connsiteY96" fmla="*/ 378350 h 1273772"/>
              <a:gd name="connsiteX97" fmla="*/ 869640 w 1063639"/>
              <a:gd name="connsiteY97" fmla="*/ 404698 h 1273772"/>
              <a:gd name="connsiteX98" fmla="*/ 800631 w 1063639"/>
              <a:gd name="connsiteY98" fmla="*/ 493782 h 1273772"/>
              <a:gd name="connsiteX99" fmla="*/ 790593 w 1063639"/>
              <a:gd name="connsiteY99" fmla="*/ 501310 h 1273772"/>
              <a:gd name="connsiteX100" fmla="*/ 809414 w 1063639"/>
              <a:gd name="connsiteY100" fmla="*/ 507584 h 1273772"/>
              <a:gd name="connsiteX101" fmla="*/ 830744 w 1063639"/>
              <a:gd name="connsiteY101" fmla="*/ 537697 h 1273772"/>
              <a:gd name="connsiteX102" fmla="*/ 842036 w 1063639"/>
              <a:gd name="connsiteY102" fmla="*/ 569064 h 1273772"/>
              <a:gd name="connsiteX103" fmla="*/ 842036 w 1063639"/>
              <a:gd name="connsiteY103" fmla="*/ 570319 h 1273772"/>
              <a:gd name="connsiteX104" fmla="*/ 842036 w 1063639"/>
              <a:gd name="connsiteY104" fmla="*/ 575338 h 1273772"/>
              <a:gd name="connsiteX105" fmla="*/ 826980 w 1063639"/>
              <a:gd name="connsiteY105" fmla="*/ 591649 h 1273772"/>
              <a:gd name="connsiteX106" fmla="*/ 824470 w 1063639"/>
              <a:gd name="connsiteY106" fmla="*/ 606705 h 1273772"/>
              <a:gd name="connsiteX107" fmla="*/ 825725 w 1063639"/>
              <a:gd name="connsiteY107" fmla="*/ 620507 h 1273772"/>
              <a:gd name="connsiteX108" fmla="*/ 799376 w 1063639"/>
              <a:gd name="connsiteY108" fmla="*/ 656893 h 1273772"/>
              <a:gd name="connsiteX109" fmla="*/ 768009 w 1063639"/>
              <a:gd name="connsiteY109" fmla="*/ 685751 h 1273772"/>
              <a:gd name="connsiteX110" fmla="*/ 709038 w 1063639"/>
              <a:gd name="connsiteY110" fmla="*/ 723392 h 1273772"/>
              <a:gd name="connsiteX111" fmla="*/ 691472 w 1063639"/>
              <a:gd name="connsiteY111" fmla="*/ 723392 h 1273772"/>
              <a:gd name="connsiteX112" fmla="*/ 637520 w 1063639"/>
              <a:gd name="connsiteY112" fmla="*/ 788636 h 1273772"/>
              <a:gd name="connsiteX113" fmla="*/ 607407 w 1063639"/>
              <a:gd name="connsiteY113" fmla="*/ 825023 h 1273772"/>
              <a:gd name="connsiteX114" fmla="*/ 597370 w 1063639"/>
              <a:gd name="connsiteY114" fmla="*/ 825023 h 1273772"/>
              <a:gd name="connsiteX115" fmla="*/ 517069 w 1063639"/>
              <a:gd name="connsiteY115" fmla="*/ 900304 h 1273772"/>
              <a:gd name="connsiteX116" fmla="*/ 451825 w 1063639"/>
              <a:gd name="connsiteY116" fmla="*/ 955511 h 1273772"/>
              <a:gd name="connsiteX117" fmla="*/ 463117 w 1063639"/>
              <a:gd name="connsiteY117" fmla="*/ 965549 h 1273772"/>
              <a:gd name="connsiteX118" fmla="*/ 473155 w 1063639"/>
              <a:gd name="connsiteY118" fmla="*/ 961785 h 1273772"/>
              <a:gd name="connsiteX119" fmla="*/ 500758 w 1063639"/>
              <a:gd name="connsiteY119" fmla="*/ 965549 h 1273772"/>
              <a:gd name="connsiteX120" fmla="*/ 508286 w 1063639"/>
              <a:gd name="connsiteY120" fmla="*/ 968058 h 1273772"/>
              <a:gd name="connsiteX121" fmla="*/ 597370 w 1063639"/>
              <a:gd name="connsiteY121" fmla="*/ 964294 h 1273772"/>
              <a:gd name="connsiteX122" fmla="*/ 657595 w 1063639"/>
              <a:gd name="connsiteY122" fmla="*/ 910342 h 1273772"/>
              <a:gd name="connsiteX123" fmla="*/ 736641 w 1063639"/>
              <a:gd name="connsiteY123" fmla="*/ 906578 h 1273772"/>
              <a:gd name="connsiteX124" fmla="*/ 740406 w 1063639"/>
              <a:gd name="connsiteY124" fmla="*/ 901559 h 1273772"/>
              <a:gd name="connsiteX125" fmla="*/ 742915 w 1063639"/>
              <a:gd name="connsiteY125" fmla="*/ 900304 h 1273772"/>
              <a:gd name="connsiteX126" fmla="*/ 806905 w 1063639"/>
              <a:gd name="connsiteY126" fmla="*/ 878975 h 1273772"/>
              <a:gd name="connsiteX127" fmla="*/ 808159 w 1063639"/>
              <a:gd name="connsiteY127" fmla="*/ 877720 h 1273772"/>
              <a:gd name="connsiteX128" fmla="*/ 805650 w 1063639"/>
              <a:gd name="connsiteY128" fmla="*/ 867682 h 1273772"/>
              <a:gd name="connsiteX129" fmla="*/ 842036 w 1063639"/>
              <a:gd name="connsiteY129" fmla="*/ 758524 h 1273772"/>
              <a:gd name="connsiteX130" fmla="*/ 1003892 w 1063639"/>
              <a:gd name="connsiteY130" fmla="*/ 748486 h 1273772"/>
              <a:gd name="connsiteX131" fmla="*/ 1011421 w 1063639"/>
              <a:gd name="connsiteY131" fmla="*/ 838824 h 1273772"/>
              <a:gd name="connsiteX132" fmla="*/ 867130 w 1063639"/>
              <a:gd name="connsiteY132" fmla="*/ 899050 h 1273772"/>
              <a:gd name="connsiteX133" fmla="*/ 859602 w 1063639"/>
              <a:gd name="connsiteY133" fmla="*/ 899050 h 1273772"/>
              <a:gd name="connsiteX134" fmla="*/ 765500 w 1063639"/>
              <a:gd name="connsiteY134" fmla="*/ 932927 h 1273772"/>
              <a:gd name="connsiteX135" fmla="*/ 761735 w 1063639"/>
              <a:gd name="connsiteY135" fmla="*/ 932927 h 1273772"/>
              <a:gd name="connsiteX136" fmla="*/ 647558 w 1063639"/>
              <a:gd name="connsiteY136" fmla="*/ 1072198 h 1273772"/>
              <a:gd name="connsiteX137" fmla="*/ 624973 w 1063639"/>
              <a:gd name="connsiteY137" fmla="*/ 1079727 h 1273772"/>
              <a:gd name="connsiteX138" fmla="*/ 655086 w 1063639"/>
              <a:gd name="connsiteY138" fmla="*/ 1083491 h 1273772"/>
              <a:gd name="connsiteX139" fmla="*/ 716566 w 1063639"/>
              <a:gd name="connsiteY139" fmla="*/ 1091019 h 1273772"/>
              <a:gd name="connsiteX140" fmla="*/ 732877 w 1063639"/>
              <a:gd name="connsiteY140" fmla="*/ 1087255 h 1273772"/>
              <a:gd name="connsiteX141" fmla="*/ 754207 w 1063639"/>
              <a:gd name="connsiteY141" fmla="*/ 1088509 h 1273772"/>
              <a:gd name="connsiteX142" fmla="*/ 765500 w 1063639"/>
              <a:gd name="connsiteY142" fmla="*/ 1075962 h 1273772"/>
              <a:gd name="connsiteX143" fmla="*/ 939903 w 1063639"/>
              <a:gd name="connsiteY143" fmla="*/ 1057142 h 1273772"/>
              <a:gd name="connsiteX144" fmla="*/ 1047807 w 1063639"/>
              <a:gd name="connsiteY144" fmla="*/ 1109839 h 1273772"/>
              <a:gd name="connsiteX145" fmla="*/ 1049062 w 1063639"/>
              <a:gd name="connsiteY145" fmla="*/ 1112349 h 1273772"/>
              <a:gd name="connsiteX146" fmla="*/ 1051571 w 1063639"/>
              <a:gd name="connsiteY146" fmla="*/ 1147480 h 1273772"/>
              <a:gd name="connsiteX147" fmla="*/ 1034005 w 1063639"/>
              <a:gd name="connsiteY147" fmla="*/ 1152499 h 1273772"/>
              <a:gd name="connsiteX148" fmla="*/ 1002638 w 1063639"/>
              <a:gd name="connsiteY148" fmla="*/ 1166301 h 1273772"/>
              <a:gd name="connsiteX149" fmla="*/ 845800 w 1063639"/>
              <a:gd name="connsiteY149" fmla="*/ 1166301 h 1273772"/>
              <a:gd name="connsiteX150" fmla="*/ 798122 w 1063639"/>
              <a:gd name="connsiteY150" fmla="*/ 1149989 h 1273772"/>
              <a:gd name="connsiteX151" fmla="*/ 788084 w 1063639"/>
              <a:gd name="connsiteY151" fmla="*/ 1137442 h 1273772"/>
              <a:gd name="connsiteX152" fmla="*/ 786829 w 1063639"/>
              <a:gd name="connsiteY152" fmla="*/ 1137442 h 1273772"/>
              <a:gd name="connsiteX153" fmla="*/ 785575 w 1063639"/>
              <a:gd name="connsiteY153" fmla="*/ 1136188 h 1273772"/>
              <a:gd name="connsiteX154" fmla="*/ 776792 w 1063639"/>
              <a:gd name="connsiteY154" fmla="*/ 1136188 h 1273772"/>
              <a:gd name="connsiteX155" fmla="*/ 771773 w 1063639"/>
              <a:gd name="connsiteY155" fmla="*/ 1136188 h 1273772"/>
              <a:gd name="connsiteX156" fmla="*/ 770518 w 1063639"/>
              <a:gd name="connsiteY156" fmla="*/ 1136188 h 1273772"/>
              <a:gd name="connsiteX157" fmla="*/ 675161 w 1063639"/>
              <a:gd name="connsiteY157" fmla="*/ 1132424 h 1273772"/>
              <a:gd name="connsiteX158" fmla="*/ 671397 w 1063639"/>
              <a:gd name="connsiteY158" fmla="*/ 1131169 h 1273772"/>
              <a:gd name="connsiteX159" fmla="*/ 665124 w 1063639"/>
              <a:gd name="connsiteY159" fmla="*/ 1131169 h 1273772"/>
              <a:gd name="connsiteX160" fmla="*/ 623719 w 1063639"/>
              <a:gd name="connsiteY160" fmla="*/ 1124895 h 1273772"/>
              <a:gd name="connsiteX161" fmla="*/ 599879 w 1063639"/>
              <a:gd name="connsiteY161" fmla="*/ 1132424 h 1273772"/>
              <a:gd name="connsiteX162" fmla="*/ 513305 w 1063639"/>
              <a:gd name="connsiteY162" fmla="*/ 1116113 h 1273772"/>
              <a:gd name="connsiteX163" fmla="*/ 456844 w 1063639"/>
              <a:gd name="connsiteY163" fmla="*/ 1092274 h 1273772"/>
              <a:gd name="connsiteX164" fmla="*/ 454334 w 1063639"/>
              <a:gd name="connsiteY164" fmla="*/ 1091019 h 1273772"/>
              <a:gd name="connsiteX165" fmla="*/ 453080 w 1063639"/>
              <a:gd name="connsiteY165" fmla="*/ 1084745 h 1273772"/>
              <a:gd name="connsiteX166" fmla="*/ 449315 w 1063639"/>
              <a:gd name="connsiteY166" fmla="*/ 1079727 h 1273772"/>
              <a:gd name="connsiteX167" fmla="*/ 450570 w 1063639"/>
              <a:gd name="connsiteY167" fmla="*/ 1078472 h 1273772"/>
              <a:gd name="connsiteX168" fmla="*/ 449315 w 1063639"/>
              <a:gd name="connsiteY168" fmla="*/ 1078472 h 1273772"/>
              <a:gd name="connsiteX169" fmla="*/ 443042 w 1063639"/>
              <a:gd name="connsiteY169" fmla="*/ 1075962 h 1273772"/>
              <a:gd name="connsiteX170" fmla="*/ 444297 w 1063639"/>
              <a:gd name="connsiteY170" fmla="*/ 1079727 h 1273772"/>
              <a:gd name="connsiteX171" fmla="*/ 436768 w 1063639"/>
              <a:gd name="connsiteY171" fmla="*/ 1088509 h 1273772"/>
              <a:gd name="connsiteX172" fmla="*/ 469391 w 1063639"/>
              <a:gd name="connsiteY172" fmla="*/ 1171320 h 1273772"/>
              <a:gd name="connsiteX173" fmla="*/ 474409 w 1063639"/>
              <a:gd name="connsiteY173" fmla="*/ 1171320 h 1273772"/>
              <a:gd name="connsiteX174" fmla="*/ 476919 w 1063639"/>
              <a:gd name="connsiteY174" fmla="*/ 1175083 h 1273772"/>
              <a:gd name="connsiteX175" fmla="*/ 478174 w 1063639"/>
              <a:gd name="connsiteY175" fmla="*/ 1176338 h 1273772"/>
              <a:gd name="connsiteX176" fmla="*/ 613681 w 1063639"/>
              <a:gd name="connsiteY176" fmla="*/ 1215234 h 1273772"/>
              <a:gd name="connsiteX177" fmla="*/ 637050 w 1063639"/>
              <a:gd name="connsiteY177" fmla="*/ 1243622 h 1273772"/>
              <a:gd name="connsiteX178" fmla="*/ 628334 w 1063639"/>
              <a:gd name="connsiteY178" fmla="*/ 1273772 h 1273772"/>
              <a:gd name="connsiteX179" fmla="*/ 447155 w 1063639"/>
              <a:gd name="connsiteY179" fmla="*/ 1273772 h 1273772"/>
              <a:gd name="connsiteX180" fmla="*/ 431750 w 1063639"/>
              <a:gd name="connsiteY180" fmla="*/ 1236564 h 1273772"/>
              <a:gd name="connsiteX181" fmla="*/ 425476 w 1063639"/>
              <a:gd name="connsiteY181" fmla="*/ 1221507 h 1273772"/>
              <a:gd name="connsiteX182" fmla="*/ 425476 w 1063639"/>
              <a:gd name="connsiteY182" fmla="*/ 1217744 h 1273772"/>
              <a:gd name="connsiteX183" fmla="*/ 390345 w 1063639"/>
              <a:gd name="connsiteY183" fmla="*/ 1121132 h 1273772"/>
              <a:gd name="connsiteX184" fmla="*/ 214476 w 1063639"/>
              <a:gd name="connsiteY184" fmla="*/ 1273772 h 1273772"/>
              <a:gd name="connsiteX185" fmla="*/ 134282 w 1063639"/>
              <a:gd name="connsiteY185" fmla="*/ 1273772 h 1273772"/>
              <a:gd name="connsiteX186" fmla="*/ 174635 w 1063639"/>
              <a:gd name="connsiteY186" fmla="*/ 1237936 h 1273772"/>
              <a:gd name="connsiteX187" fmla="*/ 350194 w 1063639"/>
              <a:gd name="connsiteY187" fmla="*/ 985624 h 1273772"/>
              <a:gd name="connsiteX188" fmla="*/ 351449 w 1063639"/>
              <a:gd name="connsiteY188" fmla="*/ 984369 h 1273772"/>
              <a:gd name="connsiteX189" fmla="*/ 360232 w 1063639"/>
              <a:gd name="connsiteY189" fmla="*/ 959275 h 1273772"/>
              <a:gd name="connsiteX190" fmla="*/ 371524 w 1063639"/>
              <a:gd name="connsiteY190" fmla="*/ 954257 h 1273772"/>
              <a:gd name="connsiteX191" fmla="*/ 370269 w 1063639"/>
              <a:gd name="connsiteY191" fmla="*/ 949238 h 1273772"/>
              <a:gd name="connsiteX192" fmla="*/ 370269 w 1063639"/>
              <a:gd name="connsiteY192" fmla="*/ 944219 h 1273772"/>
              <a:gd name="connsiteX193" fmla="*/ 366505 w 1063639"/>
              <a:gd name="connsiteY193" fmla="*/ 934181 h 1273772"/>
              <a:gd name="connsiteX194" fmla="*/ 365251 w 1063639"/>
              <a:gd name="connsiteY194" fmla="*/ 851371 h 1273772"/>
              <a:gd name="connsiteX195" fmla="*/ 370269 w 1063639"/>
              <a:gd name="connsiteY195" fmla="*/ 840079 h 1273772"/>
              <a:gd name="connsiteX196" fmla="*/ 350194 w 1063639"/>
              <a:gd name="connsiteY196" fmla="*/ 761033 h 1273772"/>
              <a:gd name="connsiteX197" fmla="*/ 328864 w 1063639"/>
              <a:gd name="connsiteY197" fmla="*/ 684496 h 1273772"/>
              <a:gd name="connsiteX198" fmla="*/ 326355 w 1063639"/>
              <a:gd name="connsiteY198" fmla="*/ 678223 h 1273772"/>
              <a:gd name="connsiteX199" fmla="*/ 317572 w 1063639"/>
              <a:gd name="connsiteY199" fmla="*/ 660657 h 1273772"/>
              <a:gd name="connsiteX200" fmla="*/ 306280 w 1063639"/>
              <a:gd name="connsiteY200" fmla="*/ 639327 h 1273772"/>
              <a:gd name="connsiteX201" fmla="*/ 220960 w 1063639"/>
              <a:gd name="connsiteY201" fmla="*/ 520131 h 1273772"/>
              <a:gd name="connsiteX202" fmla="*/ 218451 w 1063639"/>
              <a:gd name="connsiteY202" fmla="*/ 516367 h 1273772"/>
              <a:gd name="connsiteX203" fmla="*/ 210923 w 1063639"/>
              <a:gd name="connsiteY203" fmla="*/ 508839 h 1273772"/>
              <a:gd name="connsiteX204" fmla="*/ 74160 w 1063639"/>
              <a:gd name="connsiteY204" fmla="*/ 344473 h 1273772"/>
              <a:gd name="connsiteX205" fmla="*/ 72906 w 1063639"/>
              <a:gd name="connsiteY205" fmla="*/ 340709 h 1273772"/>
              <a:gd name="connsiteX206" fmla="*/ 37774 w 1063639"/>
              <a:gd name="connsiteY206" fmla="*/ 318124 h 1273772"/>
              <a:gd name="connsiteX207" fmla="*/ 10328 w 1063639"/>
              <a:gd name="connsiteY207" fmla="*/ 295697 h 1273772"/>
              <a:gd name="connsiteX208" fmla="*/ 0 w 1063639"/>
              <a:gd name="connsiteY208" fmla="*/ 284392 h 1273772"/>
              <a:gd name="connsiteX209" fmla="*/ 0 w 1063639"/>
              <a:gd name="connsiteY209" fmla="*/ 48483 h 1273772"/>
              <a:gd name="connsiteX210" fmla="*/ 25227 w 1063639"/>
              <a:gd name="connsiteY210" fmla="*/ 44600 h 1273772"/>
              <a:gd name="connsiteX211" fmla="*/ 113056 w 1063639"/>
              <a:gd name="connsiteY211" fmla="*/ 266682 h 1273772"/>
              <a:gd name="connsiteX212" fmla="*/ 276167 w 1063639"/>
              <a:gd name="connsiteY212" fmla="*/ 476216 h 1273772"/>
              <a:gd name="connsiteX213" fmla="*/ 276167 w 1063639"/>
              <a:gd name="connsiteY213" fmla="*/ 474962 h 1273772"/>
              <a:gd name="connsiteX214" fmla="*/ 283695 w 1063639"/>
              <a:gd name="connsiteY214" fmla="*/ 250371 h 1273772"/>
              <a:gd name="connsiteX215" fmla="*/ 283695 w 1063639"/>
              <a:gd name="connsiteY215" fmla="*/ 236569 h 1273772"/>
              <a:gd name="connsiteX216" fmla="*/ 287459 w 1063639"/>
              <a:gd name="connsiteY216" fmla="*/ 226531 h 1273772"/>
              <a:gd name="connsiteX217" fmla="*/ 268639 w 1063639"/>
              <a:gd name="connsiteY217" fmla="*/ 212730 h 1273772"/>
              <a:gd name="connsiteX218" fmla="*/ 259856 w 1063639"/>
              <a:gd name="connsiteY218" fmla="*/ 185126 h 1273772"/>
              <a:gd name="connsiteX219" fmla="*/ 287459 w 1063639"/>
              <a:gd name="connsiteY219" fmla="*/ 33308 h 1273772"/>
              <a:gd name="connsiteX220" fmla="*/ 284950 w 1063639"/>
              <a:gd name="connsiteY220" fmla="*/ 29544 h 1273772"/>
              <a:gd name="connsiteX221" fmla="*/ 283695 w 1063639"/>
              <a:gd name="connsiteY221" fmla="*/ 27034 h 1273772"/>
              <a:gd name="connsiteX222" fmla="*/ 300006 w 1063639"/>
              <a:gd name="connsiteY222" fmla="*/ 9468 h 1273772"/>
              <a:gd name="connsiteX223" fmla="*/ 303770 w 1063639"/>
              <a:gd name="connsiteY223" fmla="*/ 5704 h 1273772"/>
              <a:gd name="connsiteX224" fmla="*/ 306280 w 1063639"/>
              <a:gd name="connsiteY224" fmla="*/ 3195 h 1273772"/>
              <a:gd name="connsiteX225" fmla="*/ 333727 w 1063639"/>
              <a:gd name="connsiteY225" fmla="*/ 59 h 1273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</a:cxnLst>
            <a:rect l="l" t="t" r="r" b="b"/>
            <a:pathLst>
              <a:path w="1063639" h="1273772">
                <a:moveTo>
                  <a:pt x="584823" y="1006954"/>
                </a:moveTo>
                <a:cubicBezTo>
                  <a:pt x="538399" y="1011973"/>
                  <a:pt x="493230" y="1015737"/>
                  <a:pt x="446806" y="1019501"/>
                </a:cubicBezTo>
                <a:cubicBezTo>
                  <a:pt x="444297" y="1023265"/>
                  <a:pt x="441787" y="1028284"/>
                  <a:pt x="439278" y="1032048"/>
                </a:cubicBezTo>
                <a:cubicBezTo>
                  <a:pt x="445551" y="1032048"/>
                  <a:pt x="451825" y="1034557"/>
                  <a:pt x="455589" y="1038321"/>
                </a:cubicBezTo>
                <a:cubicBezTo>
                  <a:pt x="463117" y="1040831"/>
                  <a:pt x="469391" y="1042086"/>
                  <a:pt x="476919" y="1044595"/>
                </a:cubicBezTo>
                <a:lnTo>
                  <a:pt x="513305" y="1053378"/>
                </a:lnTo>
                <a:cubicBezTo>
                  <a:pt x="514560" y="1053378"/>
                  <a:pt x="514560" y="1052123"/>
                  <a:pt x="515815" y="1052123"/>
                </a:cubicBezTo>
                <a:cubicBezTo>
                  <a:pt x="537144" y="1042086"/>
                  <a:pt x="560984" y="1033303"/>
                  <a:pt x="583568" y="1025774"/>
                </a:cubicBezTo>
                <a:cubicBezTo>
                  <a:pt x="583568" y="1024520"/>
                  <a:pt x="583568" y="1024520"/>
                  <a:pt x="583568" y="1024520"/>
                </a:cubicBezTo>
                <a:cubicBezTo>
                  <a:pt x="583568" y="1018246"/>
                  <a:pt x="583568" y="1013227"/>
                  <a:pt x="584823" y="1006954"/>
                </a:cubicBezTo>
                <a:close/>
                <a:moveTo>
                  <a:pt x="397873" y="655638"/>
                </a:moveTo>
                <a:cubicBezTo>
                  <a:pt x="396618" y="663166"/>
                  <a:pt x="392854" y="670695"/>
                  <a:pt x="386581" y="674459"/>
                </a:cubicBezTo>
                <a:cubicBezTo>
                  <a:pt x="400382" y="712100"/>
                  <a:pt x="407910" y="750995"/>
                  <a:pt x="410420" y="792400"/>
                </a:cubicBezTo>
                <a:cubicBezTo>
                  <a:pt x="410420" y="793655"/>
                  <a:pt x="410420" y="796165"/>
                  <a:pt x="410420" y="797419"/>
                </a:cubicBezTo>
                <a:cubicBezTo>
                  <a:pt x="410420" y="799929"/>
                  <a:pt x="410420" y="802438"/>
                  <a:pt x="409165" y="804947"/>
                </a:cubicBezTo>
                <a:cubicBezTo>
                  <a:pt x="414184" y="825023"/>
                  <a:pt x="417948" y="843843"/>
                  <a:pt x="420457" y="857645"/>
                </a:cubicBezTo>
                <a:cubicBezTo>
                  <a:pt x="433004" y="825023"/>
                  <a:pt x="441787" y="791146"/>
                  <a:pt x="444297" y="756014"/>
                </a:cubicBezTo>
                <a:cubicBezTo>
                  <a:pt x="445551" y="735939"/>
                  <a:pt x="453080" y="698298"/>
                  <a:pt x="439278" y="679478"/>
                </a:cubicBezTo>
                <a:cubicBezTo>
                  <a:pt x="430495" y="665676"/>
                  <a:pt x="420457" y="665676"/>
                  <a:pt x="407910" y="655638"/>
                </a:cubicBezTo>
                <a:cubicBezTo>
                  <a:pt x="404146" y="656893"/>
                  <a:pt x="401637" y="656893"/>
                  <a:pt x="397873" y="655638"/>
                </a:cubicBezTo>
                <a:close/>
                <a:moveTo>
                  <a:pt x="479428" y="560281"/>
                </a:moveTo>
                <a:cubicBezTo>
                  <a:pt x="481938" y="566555"/>
                  <a:pt x="483192" y="572828"/>
                  <a:pt x="484447" y="579102"/>
                </a:cubicBezTo>
                <a:cubicBezTo>
                  <a:pt x="485702" y="572828"/>
                  <a:pt x="486956" y="567809"/>
                  <a:pt x="486956" y="561536"/>
                </a:cubicBezTo>
                <a:cubicBezTo>
                  <a:pt x="484447" y="561536"/>
                  <a:pt x="481938" y="560281"/>
                  <a:pt x="479428" y="560281"/>
                </a:cubicBezTo>
                <a:close/>
                <a:moveTo>
                  <a:pt x="779301" y="503820"/>
                </a:moveTo>
                <a:cubicBezTo>
                  <a:pt x="774282" y="508839"/>
                  <a:pt x="768009" y="513857"/>
                  <a:pt x="764245" y="516367"/>
                </a:cubicBezTo>
                <a:cubicBezTo>
                  <a:pt x="764245" y="515112"/>
                  <a:pt x="765500" y="515112"/>
                  <a:pt x="766754" y="515112"/>
                </a:cubicBezTo>
                <a:cubicBezTo>
                  <a:pt x="769264" y="513857"/>
                  <a:pt x="773028" y="512603"/>
                  <a:pt x="776792" y="511348"/>
                </a:cubicBezTo>
                <a:cubicBezTo>
                  <a:pt x="779301" y="507584"/>
                  <a:pt x="784320" y="505074"/>
                  <a:pt x="789339" y="503820"/>
                </a:cubicBezTo>
                <a:cubicBezTo>
                  <a:pt x="785575" y="505074"/>
                  <a:pt x="783065" y="505074"/>
                  <a:pt x="779301" y="503820"/>
                </a:cubicBezTo>
                <a:close/>
                <a:moveTo>
                  <a:pt x="622464" y="501310"/>
                </a:moveTo>
                <a:cubicBezTo>
                  <a:pt x="589842" y="508839"/>
                  <a:pt x="555965" y="517621"/>
                  <a:pt x="523343" y="527659"/>
                </a:cubicBezTo>
                <a:cubicBezTo>
                  <a:pt x="540909" y="575338"/>
                  <a:pt x="529616" y="625526"/>
                  <a:pt x="480683" y="655638"/>
                </a:cubicBezTo>
                <a:cubicBezTo>
                  <a:pt x="498249" y="742213"/>
                  <a:pt x="486956" y="827532"/>
                  <a:pt x="446806" y="905323"/>
                </a:cubicBezTo>
                <a:cubicBezTo>
                  <a:pt x="464372" y="894031"/>
                  <a:pt x="483192" y="882739"/>
                  <a:pt x="503268" y="873956"/>
                </a:cubicBezTo>
                <a:cubicBezTo>
                  <a:pt x="508286" y="868937"/>
                  <a:pt x="514560" y="865173"/>
                  <a:pt x="519579" y="860154"/>
                </a:cubicBezTo>
                <a:cubicBezTo>
                  <a:pt x="518324" y="855135"/>
                  <a:pt x="519579" y="851371"/>
                  <a:pt x="523343" y="847607"/>
                </a:cubicBezTo>
                <a:cubicBezTo>
                  <a:pt x="550946" y="820004"/>
                  <a:pt x="579804" y="792400"/>
                  <a:pt x="607407" y="764797"/>
                </a:cubicBezTo>
                <a:cubicBezTo>
                  <a:pt x="608662" y="763542"/>
                  <a:pt x="609917" y="762288"/>
                  <a:pt x="611172" y="761033"/>
                </a:cubicBezTo>
                <a:cubicBezTo>
                  <a:pt x="617445" y="754760"/>
                  <a:pt x="622464" y="748486"/>
                  <a:pt x="627483" y="742213"/>
                </a:cubicBezTo>
                <a:cubicBezTo>
                  <a:pt x="628737" y="739703"/>
                  <a:pt x="628737" y="738448"/>
                  <a:pt x="629992" y="737194"/>
                </a:cubicBezTo>
                <a:cubicBezTo>
                  <a:pt x="635011" y="728411"/>
                  <a:pt x="641284" y="719628"/>
                  <a:pt x="647558" y="712100"/>
                </a:cubicBezTo>
                <a:cubicBezTo>
                  <a:pt x="641284" y="708336"/>
                  <a:pt x="637520" y="702062"/>
                  <a:pt x="637520" y="695789"/>
                </a:cubicBezTo>
                <a:cubicBezTo>
                  <a:pt x="636266" y="661912"/>
                  <a:pt x="645048" y="631799"/>
                  <a:pt x="661360" y="604196"/>
                </a:cubicBezTo>
                <a:cubicBezTo>
                  <a:pt x="662614" y="600432"/>
                  <a:pt x="663869" y="596667"/>
                  <a:pt x="667633" y="594158"/>
                </a:cubicBezTo>
                <a:cubicBezTo>
                  <a:pt x="676416" y="580356"/>
                  <a:pt x="687708" y="567809"/>
                  <a:pt x="700255" y="556517"/>
                </a:cubicBezTo>
                <a:cubicBezTo>
                  <a:pt x="700255" y="556517"/>
                  <a:pt x="700255" y="555262"/>
                  <a:pt x="700255" y="555262"/>
                </a:cubicBezTo>
                <a:cubicBezTo>
                  <a:pt x="699001" y="548989"/>
                  <a:pt x="699001" y="543970"/>
                  <a:pt x="697746" y="538951"/>
                </a:cubicBezTo>
                <a:cubicBezTo>
                  <a:pt x="697746" y="538951"/>
                  <a:pt x="697746" y="537697"/>
                  <a:pt x="697746" y="537697"/>
                </a:cubicBezTo>
                <a:cubicBezTo>
                  <a:pt x="666378" y="538951"/>
                  <a:pt x="640030" y="525150"/>
                  <a:pt x="622464" y="501310"/>
                </a:cubicBezTo>
                <a:close/>
                <a:moveTo>
                  <a:pt x="333727" y="59"/>
                </a:moveTo>
                <a:cubicBezTo>
                  <a:pt x="342039" y="372"/>
                  <a:pt x="349567" y="1941"/>
                  <a:pt x="356468" y="4450"/>
                </a:cubicBezTo>
                <a:cubicBezTo>
                  <a:pt x="371524" y="3195"/>
                  <a:pt x="386581" y="5704"/>
                  <a:pt x="399127" y="11978"/>
                </a:cubicBezTo>
                <a:cubicBezTo>
                  <a:pt x="402892" y="16997"/>
                  <a:pt x="407910" y="20761"/>
                  <a:pt x="414184" y="23270"/>
                </a:cubicBezTo>
                <a:cubicBezTo>
                  <a:pt x="416693" y="27034"/>
                  <a:pt x="417948" y="29544"/>
                  <a:pt x="419203" y="33308"/>
                </a:cubicBezTo>
                <a:cubicBezTo>
                  <a:pt x="419203" y="43345"/>
                  <a:pt x="421712" y="52128"/>
                  <a:pt x="422967" y="62166"/>
                </a:cubicBezTo>
                <a:cubicBezTo>
                  <a:pt x="421712" y="70949"/>
                  <a:pt x="421712" y="78477"/>
                  <a:pt x="424221" y="86005"/>
                </a:cubicBezTo>
                <a:cubicBezTo>
                  <a:pt x="422967" y="87260"/>
                  <a:pt x="421712" y="89769"/>
                  <a:pt x="421712" y="92279"/>
                </a:cubicBezTo>
                <a:cubicBezTo>
                  <a:pt x="424221" y="106080"/>
                  <a:pt x="421712" y="121137"/>
                  <a:pt x="416693" y="134938"/>
                </a:cubicBezTo>
                <a:cubicBezTo>
                  <a:pt x="409165" y="151249"/>
                  <a:pt x="399127" y="166306"/>
                  <a:pt x="392854" y="182617"/>
                </a:cubicBezTo>
                <a:cubicBezTo>
                  <a:pt x="387835" y="183872"/>
                  <a:pt x="381562" y="186381"/>
                  <a:pt x="376543" y="186381"/>
                </a:cubicBezTo>
                <a:cubicBezTo>
                  <a:pt x="361487" y="211475"/>
                  <a:pt x="345175" y="232805"/>
                  <a:pt x="332628" y="247861"/>
                </a:cubicBezTo>
                <a:cubicBezTo>
                  <a:pt x="325100" y="282993"/>
                  <a:pt x="320081" y="316870"/>
                  <a:pt x="317572" y="350747"/>
                </a:cubicBezTo>
                <a:cubicBezTo>
                  <a:pt x="313808" y="377095"/>
                  <a:pt x="310044" y="404698"/>
                  <a:pt x="300006" y="429792"/>
                </a:cubicBezTo>
                <a:cubicBezTo>
                  <a:pt x="297497" y="438575"/>
                  <a:pt x="312553" y="443594"/>
                  <a:pt x="316317" y="434811"/>
                </a:cubicBezTo>
                <a:cubicBezTo>
                  <a:pt x="321336" y="423519"/>
                  <a:pt x="323846" y="413482"/>
                  <a:pt x="326355" y="402189"/>
                </a:cubicBezTo>
                <a:cubicBezTo>
                  <a:pt x="328864" y="402189"/>
                  <a:pt x="331374" y="400935"/>
                  <a:pt x="332628" y="399680"/>
                </a:cubicBezTo>
                <a:cubicBezTo>
                  <a:pt x="333883" y="399680"/>
                  <a:pt x="336393" y="398425"/>
                  <a:pt x="337647" y="397170"/>
                </a:cubicBezTo>
                <a:cubicBezTo>
                  <a:pt x="357722" y="373331"/>
                  <a:pt x="371524" y="340709"/>
                  <a:pt x="386581" y="314360"/>
                </a:cubicBezTo>
                <a:cubicBezTo>
                  <a:pt x="400382" y="289266"/>
                  <a:pt x="417948" y="265427"/>
                  <a:pt x="430495" y="239078"/>
                </a:cubicBezTo>
                <a:cubicBezTo>
                  <a:pt x="435514" y="234060"/>
                  <a:pt x="439278" y="229041"/>
                  <a:pt x="441787" y="224022"/>
                </a:cubicBezTo>
                <a:cubicBezTo>
                  <a:pt x="445551" y="222767"/>
                  <a:pt x="450570" y="219003"/>
                  <a:pt x="449315" y="215239"/>
                </a:cubicBezTo>
                <a:lnTo>
                  <a:pt x="444297" y="195164"/>
                </a:lnTo>
                <a:cubicBezTo>
                  <a:pt x="444297" y="193909"/>
                  <a:pt x="444297" y="193909"/>
                  <a:pt x="443042" y="192654"/>
                </a:cubicBezTo>
                <a:cubicBezTo>
                  <a:pt x="450570" y="148740"/>
                  <a:pt x="453080" y="103571"/>
                  <a:pt x="475664" y="64675"/>
                </a:cubicBezTo>
                <a:cubicBezTo>
                  <a:pt x="493230" y="32053"/>
                  <a:pt x="534635" y="-10607"/>
                  <a:pt x="582314" y="9468"/>
                </a:cubicBezTo>
                <a:cubicBezTo>
                  <a:pt x="626228" y="28289"/>
                  <a:pt x="628737" y="80986"/>
                  <a:pt x="619954" y="116118"/>
                </a:cubicBezTo>
                <a:cubicBezTo>
                  <a:pt x="606153" y="171325"/>
                  <a:pt x="559729" y="213984"/>
                  <a:pt x="499503" y="236569"/>
                </a:cubicBezTo>
                <a:cubicBezTo>
                  <a:pt x="491975" y="240333"/>
                  <a:pt x="483192" y="239078"/>
                  <a:pt x="476919" y="235314"/>
                </a:cubicBezTo>
                <a:cubicBezTo>
                  <a:pt x="466881" y="267936"/>
                  <a:pt x="450570" y="299304"/>
                  <a:pt x="419203" y="325653"/>
                </a:cubicBezTo>
                <a:cubicBezTo>
                  <a:pt x="417948" y="326907"/>
                  <a:pt x="415439" y="328162"/>
                  <a:pt x="412929" y="329417"/>
                </a:cubicBezTo>
                <a:cubicBezTo>
                  <a:pt x="386581" y="373331"/>
                  <a:pt x="363996" y="419755"/>
                  <a:pt x="345175" y="467433"/>
                </a:cubicBezTo>
                <a:cubicBezTo>
                  <a:pt x="345175" y="468688"/>
                  <a:pt x="343921" y="468688"/>
                  <a:pt x="343921" y="468688"/>
                </a:cubicBezTo>
                <a:cubicBezTo>
                  <a:pt x="317572" y="501310"/>
                  <a:pt x="316317" y="531423"/>
                  <a:pt x="336393" y="566555"/>
                </a:cubicBezTo>
                <a:cubicBezTo>
                  <a:pt x="338902" y="571573"/>
                  <a:pt x="350194" y="571573"/>
                  <a:pt x="351449" y="565300"/>
                </a:cubicBezTo>
                <a:cubicBezTo>
                  <a:pt x="356468" y="550244"/>
                  <a:pt x="358977" y="533932"/>
                  <a:pt x="361487" y="517621"/>
                </a:cubicBezTo>
                <a:cubicBezTo>
                  <a:pt x="361487" y="516367"/>
                  <a:pt x="362741" y="516367"/>
                  <a:pt x="362741" y="516367"/>
                </a:cubicBezTo>
                <a:cubicBezTo>
                  <a:pt x="366505" y="500056"/>
                  <a:pt x="371524" y="483745"/>
                  <a:pt x="381562" y="471198"/>
                </a:cubicBezTo>
                <a:cubicBezTo>
                  <a:pt x="412929" y="428538"/>
                  <a:pt x="463117" y="443594"/>
                  <a:pt x="493230" y="474962"/>
                </a:cubicBezTo>
                <a:cubicBezTo>
                  <a:pt x="496994" y="473707"/>
                  <a:pt x="500758" y="472452"/>
                  <a:pt x="504522" y="471198"/>
                </a:cubicBezTo>
                <a:cubicBezTo>
                  <a:pt x="513305" y="484999"/>
                  <a:pt x="542163" y="474962"/>
                  <a:pt x="569767" y="462415"/>
                </a:cubicBezTo>
                <a:cubicBezTo>
                  <a:pt x="588587" y="459905"/>
                  <a:pt x="611172" y="454886"/>
                  <a:pt x="619954" y="443594"/>
                </a:cubicBezTo>
                <a:cubicBezTo>
                  <a:pt x="626228" y="442339"/>
                  <a:pt x="633756" y="441085"/>
                  <a:pt x="641284" y="439830"/>
                </a:cubicBezTo>
                <a:cubicBezTo>
                  <a:pt x="646303" y="426029"/>
                  <a:pt x="651322" y="414736"/>
                  <a:pt x="658850" y="404698"/>
                </a:cubicBezTo>
                <a:cubicBezTo>
                  <a:pt x="663869" y="380859"/>
                  <a:pt x="695236" y="364548"/>
                  <a:pt x="724095" y="355765"/>
                </a:cubicBezTo>
                <a:cubicBezTo>
                  <a:pt x="734132" y="353256"/>
                  <a:pt x="742915" y="355765"/>
                  <a:pt x="749188" y="360784"/>
                </a:cubicBezTo>
                <a:cubicBezTo>
                  <a:pt x="781811" y="359529"/>
                  <a:pt x="808159" y="379605"/>
                  <a:pt x="840781" y="378350"/>
                </a:cubicBezTo>
                <a:cubicBezTo>
                  <a:pt x="859602" y="368312"/>
                  <a:pt x="882187" y="388388"/>
                  <a:pt x="869640" y="404698"/>
                </a:cubicBezTo>
                <a:cubicBezTo>
                  <a:pt x="847055" y="434811"/>
                  <a:pt x="823216" y="463669"/>
                  <a:pt x="800631" y="493782"/>
                </a:cubicBezTo>
                <a:cubicBezTo>
                  <a:pt x="798122" y="497546"/>
                  <a:pt x="794358" y="500056"/>
                  <a:pt x="790593" y="501310"/>
                </a:cubicBezTo>
                <a:cubicBezTo>
                  <a:pt x="796867" y="500056"/>
                  <a:pt x="804395" y="501310"/>
                  <a:pt x="809414" y="507584"/>
                </a:cubicBezTo>
                <a:cubicBezTo>
                  <a:pt x="818197" y="517621"/>
                  <a:pt x="825725" y="527659"/>
                  <a:pt x="830744" y="537697"/>
                </a:cubicBezTo>
                <a:cubicBezTo>
                  <a:pt x="837017" y="545225"/>
                  <a:pt x="840781" y="556517"/>
                  <a:pt x="842036" y="569064"/>
                </a:cubicBezTo>
                <a:cubicBezTo>
                  <a:pt x="842036" y="570319"/>
                  <a:pt x="842036" y="570319"/>
                  <a:pt x="842036" y="570319"/>
                </a:cubicBezTo>
                <a:cubicBezTo>
                  <a:pt x="842036" y="571573"/>
                  <a:pt x="842036" y="574083"/>
                  <a:pt x="842036" y="575338"/>
                </a:cubicBezTo>
                <a:cubicBezTo>
                  <a:pt x="842036" y="584120"/>
                  <a:pt x="834508" y="590394"/>
                  <a:pt x="826980" y="591649"/>
                </a:cubicBezTo>
                <a:cubicBezTo>
                  <a:pt x="826980" y="596667"/>
                  <a:pt x="825725" y="601686"/>
                  <a:pt x="824470" y="606705"/>
                </a:cubicBezTo>
                <a:cubicBezTo>
                  <a:pt x="826980" y="610469"/>
                  <a:pt x="828234" y="615488"/>
                  <a:pt x="825725" y="620507"/>
                </a:cubicBezTo>
                <a:cubicBezTo>
                  <a:pt x="820706" y="633054"/>
                  <a:pt x="811923" y="646855"/>
                  <a:pt x="799376" y="656893"/>
                </a:cubicBezTo>
                <a:cubicBezTo>
                  <a:pt x="790593" y="666931"/>
                  <a:pt x="780556" y="676968"/>
                  <a:pt x="768009" y="685751"/>
                </a:cubicBezTo>
                <a:cubicBezTo>
                  <a:pt x="751698" y="700807"/>
                  <a:pt x="731623" y="713354"/>
                  <a:pt x="709038" y="723392"/>
                </a:cubicBezTo>
                <a:cubicBezTo>
                  <a:pt x="702765" y="725901"/>
                  <a:pt x="696491" y="724647"/>
                  <a:pt x="691472" y="723392"/>
                </a:cubicBezTo>
                <a:cubicBezTo>
                  <a:pt x="675161" y="745977"/>
                  <a:pt x="656341" y="767307"/>
                  <a:pt x="637520" y="788636"/>
                </a:cubicBezTo>
                <a:cubicBezTo>
                  <a:pt x="627483" y="801183"/>
                  <a:pt x="617445" y="813730"/>
                  <a:pt x="607407" y="825023"/>
                </a:cubicBezTo>
                <a:cubicBezTo>
                  <a:pt x="604898" y="822513"/>
                  <a:pt x="601134" y="822513"/>
                  <a:pt x="597370" y="825023"/>
                </a:cubicBezTo>
                <a:cubicBezTo>
                  <a:pt x="571021" y="850117"/>
                  <a:pt x="544673" y="876465"/>
                  <a:pt x="517069" y="900304"/>
                </a:cubicBezTo>
                <a:cubicBezTo>
                  <a:pt x="495739" y="919125"/>
                  <a:pt x="469391" y="934181"/>
                  <a:pt x="451825" y="955511"/>
                </a:cubicBezTo>
                <a:cubicBezTo>
                  <a:pt x="448061" y="960530"/>
                  <a:pt x="455589" y="968058"/>
                  <a:pt x="463117" y="965549"/>
                </a:cubicBezTo>
                <a:cubicBezTo>
                  <a:pt x="466881" y="964294"/>
                  <a:pt x="469391" y="963039"/>
                  <a:pt x="473155" y="961785"/>
                </a:cubicBezTo>
                <a:cubicBezTo>
                  <a:pt x="481938" y="963039"/>
                  <a:pt x="491975" y="964294"/>
                  <a:pt x="500758" y="965549"/>
                </a:cubicBezTo>
                <a:cubicBezTo>
                  <a:pt x="503268" y="965549"/>
                  <a:pt x="505777" y="966804"/>
                  <a:pt x="508286" y="968058"/>
                </a:cubicBezTo>
                <a:cubicBezTo>
                  <a:pt x="538399" y="966804"/>
                  <a:pt x="567257" y="965549"/>
                  <a:pt x="597370" y="964294"/>
                </a:cubicBezTo>
                <a:cubicBezTo>
                  <a:pt x="609917" y="941710"/>
                  <a:pt x="629992" y="921635"/>
                  <a:pt x="657595" y="910342"/>
                </a:cubicBezTo>
                <a:cubicBezTo>
                  <a:pt x="681435" y="900304"/>
                  <a:pt x="714057" y="896541"/>
                  <a:pt x="736641" y="906578"/>
                </a:cubicBezTo>
                <a:cubicBezTo>
                  <a:pt x="737896" y="905323"/>
                  <a:pt x="739151" y="902814"/>
                  <a:pt x="740406" y="901559"/>
                </a:cubicBezTo>
                <a:lnTo>
                  <a:pt x="742915" y="900304"/>
                </a:lnTo>
                <a:cubicBezTo>
                  <a:pt x="766754" y="902814"/>
                  <a:pt x="789339" y="891522"/>
                  <a:pt x="806905" y="878975"/>
                </a:cubicBezTo>
                <a:cubicBezTo>
                  <a:pt x="806905" y="878975"/>
                  <a:pt x="808159" y="877720"/>
                  <a:pt x="808159" y="877720"/>
                </a:cubicBezTo>
                <a:cubicBezTo>
                  <a:pt x="810669" y="873956"/>
                  <a:pt x="809414" y="870192"/>
                  <a:pt x="805650" y="867682"/>
                </a:cubicBezTo>
                <a:cubicBezTo>
                  <a:pt x="795612" y="826277"/>
                  <a:pt x="795612" y="784872"/>
                  <a:pt x="842036" y="758524"/>
                </a:cubicBezTo>
                <a:cubicBezTo>
                  <a:pt x="880932" y="735939"/>
                  <a:pt x="961233" y="727156"/>
                  <a:pt x="1003892" y="748486"/>
                </a:cubicBezTo>
                <a:cubicBezTo>
                  <a:pt x="1045297" y="768561"/>
                  <a:pt x="1036515" y="811221"/>
                  <a:pt x="1011421" y="838824"/>
                </a:cubicBezTo>
                <a:cubicBezTo>
                  <a:pt x="977544" y="876465"/>
                  <a:pt x="918573" y="889012"/>
                  <a:pt x="867130" y="899050"/>
                </a:cubicBezTo>
                <a:cubicBezTo>
                  <a:pt x="864621" y="899050"/>
                  <a:pt x="862111" y="899050"/>
                  <a:pt x="859602" y="899050"/>
                </a:cubicBezTo>
                <a:cubicBezTo>
                  <a:pt x="828234" y="911597"/>
                  <a:pt x="796867" y="922889"/>
                  <a:pt x="765500" y="932927"/>
                </a:cubicBezTo>
                <a:cubicBezTo>
                  <a:pt x="764245" y="932927"/>
                  <a:pt x="762990" y="932927"/>
                  <a:pt x="761735" y="932927"/>
                </a:cubicBezTo>
                <a:cubicBezTo>
                  <a:pt x="776792" y="981860"/>
                  <a:pt x="702765" y="1074708"/>
                  <a:pt x="647558" y="1072198"/>
                </a:cubicBezTo>
                <a:cubicBezTo>
                  <a:pt x="640030" y="1074708"/>
                  <a:pt x="632501" y="1077217"/>
                  <a:pt x="624973" y="1079727"/>
                </a:cubicBezTo>
                <a:cubicBezTo>
                  <a:pt x="635011" y="1080981"/>
                  <a:pt x="645048" y="1082236"/>
                  <a:pt x="655086" y="1083491"/>
                </a:cubicBezTo>
                <a:cubicBezTo>
                  <a:pt x="675161" y="1086000"/>
                  <a:pt x="696491" y="1088509"/>
                  <a:pt x="716566" y="1091019"/>
                </a:cubicBezTo>
                <a:cubicBezTo>
                  <a:pt x="720330" y="1088509"/>
                  <a:pt x="725349" y="1087255"/>
                  <a:pt x="732877" y="1087255"/>
                </a:cubicBezTo>
                <a:cubicBezTo>
                  <a:pt x="740406" y="1087255"/>
                  <a:pt x="746679" y="1088509"/>
                  <a:pt x="754207" y="1088509"/>
                </a:cubicBezTo>
                <a:cubicBezTo>
                  <a:pt x="755462" y="1083491"/>
                  <a:pt x="759226" y="1078472"/>
                  <a:pt x="765500" y="1075962"/>
                </a:cubicBezTo>
                <a:cubicBezTo>
                  <a:pt x="820706" y="1053378"/>
                  <a:pt x="879677" y="1045850"/>
                  <a:pt x="939903" y="1057142"/>
                </a:cubicBezTo>
                <a:cubicBezTo>
                  <a:pt x="973780" y="1064670"/>
                  <a:pt x="1032750" y="1079727"/>
                  <a:pt x="1047807" y="1109839"/>
                </a:cubicBezTo>
                <a:cubicBezTo>
                  <a:pt x="1049062" y="1111094"/>
                  <a:pt x="1049062" y="1111094"/>
                  <a:pt x="1049062" y="1112349"/>
                </a:cubicBezTo>
                <a:cubicBezTo>
                  <a:pt x="1065373" y="1117368"/>
                  <a:pt x="1070391" y="1141207"/>
                  <a:pt x="1051571" y="1147480"/>
                </a:cubicBezTo>
                <a:cubicBezTo>
                  <a:pt x="1045297" y="1148735"/>
                  <a:pt x="1040279" y="1151244"/>
                  <a:pt x="1034005" y="1152499"/>
                </a:cubicBezTo>
                <a:cubicBezTo>
                  <a:pt x="1025222" y="1158773"/>
                  <a:pt x="1013930" y="1162536"/>
                  <a:pt x="1002638" y="1166301"/>
                </a:cubicBezTo>
                <a:cubicBezTo>
                  <a:pt x="951195" y="1183866"/>
                  <a:pt x="895988" y="1181357"/>
                  <a:pt x="845800" y="1166301"/>
                </a:cubicBezTo>
                <a:cubicBezTo>
                  <a:pt x="829489" y="1163791"/>
                  <a:pt x="813178" y="1157518"/>
                  <a:pt x="798122" y="1149989"/>
                </a:cubicBezTo>
                <a:cubicBezTo>
                  <a:pt x="791848" y="1146226"/>
                  <a:pt x="788084" y="1142462"/>
                  <a:pt x="788084" y="1137442"/>
                </a:cubicBezTo>
                <a:cubicBezTo>
                  <a:pt x="788084" y="1137442"/>
                  <a:pt x="786829" y="1137442"/>
                  <a:pt x="786829" y="1137442"/>
                </a:cubicBezTo>
                <a:cubicBezTo>
                  <a:pt x="786829" y="1136188"/>
                  <a:pt x="785575" y="1136188"/>
                  <a:pt x="785575" y="1136188"/>
                </a:cubicBezTo>
                <a:cubicBezTo>
                  <a:pt x="783065" y="1136188"/>
                  <a:pt x="779301" y="1136188"/>
                  <a:pt x="776792" y="1136188"/>
                </a:cubicBezTo>
                <a:cubicBezTo>
                  <a:pt x="775537" y="1136188"/>
                  <a:pt x="774282" y="1136188"/>
                  <a:pt x="771773" y="1136188"/>
                </a:cubicBezTo>
                <a:cubicBezTo>
                  <a:pt x="771773" y="1136188"/>
                  <a:pt x="770518" y="1136188"/>
                  <a:pt x="770518" y="1136188"/>
                </a:cubicBezTo>
                <a:cubicBezTo>
                  <a:pt x="739151" y="1137442"/>
                  <a:pt x="707783" y="1136188"/>
                  <a:pt x="675161" y="1132424"/>
                </a:cubicBezTo>
                <a:cubicBezTo>
                  <a:pt x="673907" y="1131169"/>
                  <a:pt x="672652" y="1131169"/>
                  <a:pt x="671397" y="1131169"/>
                </a:cubicBezTo>
                <a:cubicBezTo>
                  <a:pt x="668888" y="1131169"/>
                  <a:pt x="667633" y="1131169"/>
                  <a:pt x="665124" y="1131169"/>
                </a:cubicBezTo>
                <a:cubicBezTo>
                  <a:pt x="651322" y="1128660"/>
                  <a:pt x="637520" y="1127405"/>
                  <a:pt x="623719" y="1124895"/>
                </a:cubicBezTo>
                <a:cubicBezTo>
                  <a:pt x="618700" y="1131169"/>
                  <a:pt x="609917" y="1134933"/>
                  <a:pt x="599879" y="1132424"/>
                </a:cubicBezTo>
                <a:cubicBezTo>
                  <a:pt x="571021" y="1127405"/>
                  <a:pt x="542163" y="1121132"/>
                  <a:pt x="513305" y="1116113"/>
                </a:cubicBezTo>
                <a:cubicBezTo>
                  <a:pt x="494485" y="1109839"/>
                  <a:pt x="474409" y="1102311"/>
                  <a:pt x="456844" y="1092274"/>
                </a:cubicBezTo>
                <a:cubicBezTo>
                  <a:pt x="455589" y="1091019"/>
                  <a:pt x="455589" y="1091019"/>
                  <a:pt x="454334" y="1091019"/>
                </a:cubicBezTo>
                <a:cubicBezTo>
                  <a:pt x="453080" y="1088509"/>
                  <a:pt x="453080" y="1086000"/>
                  <a:pt x="453080" y="1084745"/>
                </a:cubicBezTo>
                <a:cubicBezTo>
                  <a:pt x="451825" y="1082236"/>
                  <a:pt x="450570" y="1080981"/>
                  <a:pt x="449315" y="1079727"/>
                </a:cubicBezTo>
                <a:cubicBezTo>
                  <a:pt x="449315" y="1079727"/>
                  <a:pt x="450570" y="1078472"/>
                  <a:pt x="450570" y="1078472"/>
                </a:cubicBezTo>
                <a:cubicBezTo>
                  <a:pt x="450570" y="1078472"/>
                  <a:pt x="449315" y="1078472"/>
                  <a:pt x="449315" y="1078472"/>
                </a:cubicBezTo>
                <a:cubicBezTo>
                  <a:pt x="446806" y="1078472"/>
                  <a:pt x="444297" y="1077217"/>
                  <a:pt x="443042" y="1075962"/>
                </a:cubicBezTo>
                <a:cubicBezTo>
                  <a:pt x="444297" y="1077217"/>
                  <a:pt x="444297" y="1078472"/>
                  <a:pt x="444297" y="1079727"/>
                </a:cubicBezTo>
                <a:cubicBezTo>
                  <a:pt x="439278" y="1080981"/>
                  <a:pt x="435514" y="1083491"/>
                  <a:pt x="436768" y="1088509"/>
                </a:cubicBezTo>
                <a:cubicBezTo>
                  <a:pt x="441787" y="1116113"/>
                  <a:pt x="433004" y="1157518"/>
                  <a:pt x="469391" y="1171320"/>
                </a:cubicBezTo>
                <a:cubicBezTo>
                  <a:pt x="471900" y="1171320"/>
                  <a:pt x="473155" y="1171320"/>
                  <a:pt x="474409" y="1171320"/>
                </a:cubicBezTo>
                <a:cubicBezTo>
                  <a:pt x="475664" y="1172574"/>
                  <a:pt x="475664" y="1173829"/>
                  <a:pt x="476919" y="1175083"/>
                </a:cubicBezTo>
                <a:cubicBezTo>
                  <a:pt x="476919" y="1176338"/>
                  <a:pt x="478174" y="1176338"/>
                  <a:pt x="478174" y="1176338"/>
                </a:cubicBezTo>
                <a:cubicBezTo>
                  <a:pt x="527107" y="1166301"/>
                  <a:pt x="584823" y="1183866"/>
                  <a:pt x="613681" y="1215234"/>
                </a:cubicBezTo>
                <a:cubicBezTo>
                  <a:pt x="626856" y="1221508"/>
                  <a:pt x="634697" y="1232173"/>
                  <a:pt x="637050" y="1243622"/>
                </a:cubicBezTo>
                <a:lnTo>
                  <a:pt x="628334" y="1273772"/>
                </a:lnTo>
                <a:lnTo>
                  <a:pt x="447155" y="1273772"/>
                </a:lnTo>
                <a:lnTo>
                  <a:pt x="431750" y="1236564"/>
                </a:lnTo>
                <a:cubicBezTo>
                  <a:pt x="426731" y="1232800"/>
                  <a:pt x="424221" y="1227781"/>
                  <a:pt x="425476" y="1221507"/>
                </a:cubicBezTo>
                <a:cubicBezTo>
                  <a:pt x="425476" y="1220253"/>
                  <a:pt x="425476" y="1218998"/>
                  <a:pt x="425476" y="1217744"/>
                </a:cubicBezTo>
                <a:cubicBezTo>
                  <a:pt x="411674" y="1185121"/>
                  <a:pt x="400382" y="1153754"/>
                  <a:pt x="390345" y="1121132"/>
                </a:cubicBezTo>
                <a:lnTo>
                  <a:pt x="214476" y="1273772"/>
                </a:lnTo>
                <a:lnTo>
                  <a:pt x="134282" y="1273772"/>
                </a:lnTo>
                <a:lnTo>
                  <a:pt x="174635" y="1237936"/>
                </a:lnTo>
                <a:cubicBezTo>
                  <a:pt x="249740" y="1163007"/>
                  <a:pt x="308789" y="1077845"/>
                  <a:pt x="350194" y="985624"/>
                </a:cubicBezTo>
                <a:cubicBezTo>
                  <a:pt x="350194" y="985624"/>
                  <a:pt x="351449" y="985624"/>
                  <a:pt x="351449" y="984369"/>
                </a:cubicBezTo>
                <a:cubicBezTo>
                  <a:pt x="346430" y="976841"/>
                  <a:pt x="347685" y="965549"/>
                  <a:pt x="360232" y="959275"/>
                </a:cubicBezTo>
                <a:cubicBezTo>
                  <a:pt x="363996" y="958021"/>
                  <a:pt x="367760" y="955511"/>
                  <a:pt x="371524" y="954257"/>
                </a:cubicBezTo>
                <a:cubicBezTo>
                  <a:pt x="370269" y="953002"/>
                  <a:pt x="370269" y="951747"/>
                  <a:pt x="370269" y="949238"/>
                </a:cubicBezTo>
                <a:lnTo>
                  <a:pt x="370269" y="944219"/>
                </a:lnTo>
                <a:cubicBezTo>
                  <a:pt x="367760" y="941710"/>
                  <a:pt x="366505" y="937945"/>
                  <a:pt x="366505" y="934181"/>
                </a:cubicBezTo>
                <a:cubicBezTo>
                  <a:pt x="366505" y="906578"/>
                  <a:pt x="365251" y="878975"/>
                  <a:pt x="365251" y="851371"/>
                </a:cubicBezTo>
                <a:cubicBezTo>
                  <a:pt x="365251" y="846353"/>
                  <a:pt x="367760" y="842588"/>
                  <a:pt x="370269" y="840079"/>
                </a:cubicBezTo>
                <a:cubicBezTo>
                  <a:pt x="363996" y="813730"/>
                  <a:pt x="356468" y="787382"/>
                  <a:pt x="350194" y="761033"/>
                </a:cubicBezTo>
                <a:cubicBezTo>
                  <a:pt x="343921" y="737194"/>
                  <a:pt x="332628" y="709590"/>
                  <a:pt x="328864" y="684496"/>
                </a:cubicBezTo>
                <a:cubicBezTo>
                  <a:pt x="328864" y="681987"/>
                  <a:pt x="327610" y="680732"/>
                  <a:pt x="326355" y="678223"/>
                </a:cubicBezTo>
                <a:cubicBezTo>
                  <a:pt x="320081" y="674459"/>
                  <a:pt x="316317" y="666931"/>
                  <a:pt x="317572" y="660657"/>
                </a:cubicBezTo>
                <a:cubicBezTo>
                  <a:pt x="313808" y="653129"/>
                  <a:pt x="310044" y="646855"/>
                  <a:pt x="306280" y="639327"/>
                </a:cubicBezTo>
                <a:cubicBezTo>
                  <a:pt x="277422" y="599177"/>
                  <a:pt x="249818" y="560281"/>
                  <a:pt x="220960" y="520131"/>
                </a:cubicBezTo>
                <a:cubicBezTo>
                  <a:pt x="219706" y="518876"/>
                  <a:pt x="218451" y="517621"/>
                  <a:pt x="218451" y="516367"/>
                </a:cubicBezTo>
                <a:cubicBezTo>
                  <a:pt x="215941" y="513857"/>
                  <a:pt x="213432" y="511348"/>
                  <a:pt x="210923" y="508839"/>
                </a:cubicBezTo>
                <a:cubicBezTo>
                  <a:pt x="189593" y="447358"/>
                  <a:pt x="131877" y="388388"/>
                  <a:pt x="74160" y="344473"/>
                </a:cubicBezTo>
                <a:cubicBezTo>
                  <a:pt x="74160" y="343218"/>
                  <a:pt x="74160" y="341964"/>
                  <a:pt x="72906" y="340709"/>
                </a:cubicBezTo>
                <a:cubicBezTo>
                  <a:pt x="65378" y="328162"/>
                  <a:pt x="51576" y="323143"/>
                  <a:pt x="37774" y="318124"/>
                </a:cubicBezTo>
                <a:cubicBezTo>
                  <a:pt x="28991" y="311851"/>
                  <a:pt x="19581" y="304323"/>
                  <a:pt x="10328" y="295697"/>
                </a:cubicBezTo>
                <a:lnTo>
                  <a:pt x="0" y="284392"/>
                </a:lnTo>
                <a:lnTo>
                  <a:pt x="0" y="48483"/>
                </a:lnTo>
                <a:lnTo>
                  <a:pt x="25227" y="44600"/>
                </a:lnTo>
                <a:cubicBezTo>
                  <a:pt x="134386" y="42091"/>
                  <a:pt x="118075" y="193909"/>
                  <a:pt x="113056" y="266682"/>
                </a:cubicBezTo>
                <a:cubicBezTo>
                  <a:pt x="158225" y="340709"/>
                  <a:pt x="212177" y="410972"/>
                  <a:pt x="276167" y="476216"/>
                </a:cubicBezTo>
                <a:cubicBezTo>
                  <a:pt x="276167" y="476216"/>
                  <a:pt x="276167" y="474962"/>
                  <a:pt x="276167" y="474962"/>
                </a:cubicBezTo>
                <a:cubicBezTo>
                  <a:pt x="264875" y="399680"/>
                  <a:pt x="267384" y="325653"/>
                  <a:pt x="283695" y="250371"/>
                </a:cubicBezTo>
                <a:cubicBezTo>
                  <a:pt x="282440" y="246607"/>
                  <a:pt x="281186" y="241588"/>
                  <a:pt x="283695" y="236569"/>
                </a:cubicBezTo>
                <a:cubicBezTo>
                  <a:pt x="284950" y="232805"/>
                  <a:pt x="286205" y="230295"/>
                  <a:pt x="287459" y="226531"/>
                </a:cubicBezTo>
                <a:cubicBezTo>
                  <a:pt x="279931" y="225277"/>
                  <a:pt x="271148" y="221513"/>
                  <a:pt x="268639" y="212730"/>
                </a:cubicBezTo>
                <a:cubicBezTo>
                  <a:pt x="264875" y="203947"/>
                  <a:pt x="262365" y="193909"/>
                  <a:pt x="259856" y="185126"/>
                </a:cubicBezTo>
                <a:cubicBezTo>
                  <a:pt x="234762" y="137448"/>
                  <a:pt x="236017" y="67185"/>
                  <a:pt x="287459" y="33308"/>
                </a:cubicBezTo>
                <a:cubicBezTo>
                  <a:pt x="286205" y="32053"/>
                  <a:pt x="286205" y="30798"/>
                  <a:pt x="284950" y="29544"/>
                </a:cubicBezTo>
                <a:cubicBezTo>
                  <a:pt x="284950" y="29544"/>
                  <a:pt x="283695" y="28289"/>
                  <a:pt x="283695" y="27034"/>
                </a:cubicBezTo>
                <a:cubicBezTo>
                  <a:pt x="289969" y="22015"/>
                  <a:pt x="294987" y="15742"/>
                  <a:pt x="300006" y="9468"/>
                </a:cubicBezTo>
                <a:cubicBezTo>
                  <a:pt x="301261" y="9468"/>
                  <a:pt x="303770" y="8214"/>
                  <a:pt x="303770" y="5704"/>
                </a:cubicBezTo>
                <a:cubicBezTo>
                  <a:pt x="305025" y="5704"/>
                  <a:pt x="305025" y="4450"/>
                  <a:pt x="306280" y="3195"/>
                </a:cubicBezTo>
                <a:cubicBezTo>
                  <a:pt x="316318" y="686"/>
                  <a:pt x="325414" y="-256"/>
                  <a:pt x="333727" y="59"/>
                </a:cubicBezTo>
                <a:close/>
              </a:path>
            </a:pathLst>
          </a:custGeom>
          <a:solidFill>
            <a:srgbClr val="C0C8B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47" name="任意多边形: 形状 846"/>
          <p:cNvSpPr/>
          <p:nvPr/>
        </p:nvSpPr>
        <p:spPr>
          <a:xfrm>
            <a:off x="1" y="6082538"/>
            <a:ext cx="193571" cy="775463"/>
          </a:xfrm>
          <a:custGeom>
            <a:avLst/>
            <a:gdLst>
              <a:gd name="connsiteX0" fmla="*/ 118389 w 193571"/>
              <a:gd name="connsiteY0" fmla="*/ 541581 h 775463"/>
              <a:gd name="connsiteX1" fmla="*/ 183320 w 193571"/>
              <a:gd name="connsiteY1" fmla="*/ 578908 h 775463"/>
              <a:gd name="connsiteX2" fmla="*/ 80434 w 193571"/>
              <a:gd name="connsiteY2" fmla="*/ 726963 h 775463"/>
              <a:gd name="connsiteX3" fmla="*/ 50321 w 193571"/>
              <a:gd name="connsiteY3" fmla="*/ 749547 h 775463"/>
              <a:gd name="connsiteX4" fmla="*/ 45303 w 193571"/>
              <a:gd name="connsiteY4" fmla="*/ 748293 h 775463"/>
              <a:gd name="connsiteX5" fmla="*/ 18013 w 193571"/>
              <a:gd name="connsiteY5" fmla="*/ 760997 h 775463"/>
              <a:gd name="connsiteX6" fmla="*/ 9825 w 193571"/>
              <a:gd name="connsiteY6" fmla="*/ 775463 h 775463"/>
              <a:gd name="connsiteX7" fmla="*/ 0 w 193571"/>
              <a:gd name="connsiteY7" fmla="*/ 775463 h 775463"/>
              <a:gd name="connsiteX8" fmla="*/ 0 w 193571"/>
              <a:gd name="connsiteY8" fmla="*/ 603171 h 775463"/>
              <a:gd name="connsiteX9" fmla="*/ 40284 w 193571"/>
              <a:gd name="connsiteY9" fmla="*/ 558833 h 775463"/>
              <a:gd name="connsiteX10" fmla="*/ 118389 w 193571"/>
              <a:gd name="connsiteY10" fmla="*/ 541581 h 775463"/>
              <a:gd name="connsiteX11" fmla="*/ 25227 w 193571"/>
              <a:gd name="connsiteY11" fmla="*/ 492 h 775463"/>
              <a:gd name="connsiteX12" fmla="*/ 49067 w 193571"/>
              <a:gd name="connsiteY12" fmla="*/ 3002 h 775463"/>
              <a:gd name="connsiteX13" fmla="*/ 54086 w 193571"/>
              <a:gd name="connsiteY13" fmla="*/ 4256 h 775463"/>
              <a:gd name="connsiteX14" fmla="*/ 89217 w 193571"/>
              <a:gd name="connsiteY14" fmla="*/ 60718 h 775463"/>
              <a:gd name="connsiteX15" fmla="*/ 80434 w 193571"/>
              <a:gd name="connsiteY15" fmla="*/ 80793 h 775463"/>
              <a:gd name="connsiteX16" fmla="*/ 91726 w 193571"/>
              <a:gd name="connsiteY16" fmla="*/ 83302 h 775463"/>
              <a:gd name="connsiteX17" fmla="*/ 153207 w 193571"/>
              <a:gd name="connsiteY17" fmla="*/ 191206 h 775463"/>
              <a:gd name="connsiteX18" fmla="*/ 87492 w 193571"/>
              <a:gd name="connsiteY18" fmla="*/ 264920 h 775463"/>
              <a:gd name="connsiteX19" fmla="*/ 0 w 193571"/>
              <a:gd name="connsiteY19" fmla="*/ 305258 h 775463"/>
              <a:gd name="connsiteX20" fmla="*/ 0 w 193571"/>
              <a:gd name="connsiteY20" fmla="*/ 6558 h 775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93571" h="775463">
                <a:moveTo>
                  <a:pt x="118389" y="541581"/>
                </a:moveTo>
                <a:cubicBezTo>
                  <a:pt x="145051" y="544404"/>
                  <a:pt x="169518" y="556324"/>
                  <a:pt x="183320" y="578908"/>
                </a:cubicBezTo>
                <a:cubicBezTo>
                  <a:pt x="224725" y="647917"/>
                  <a:pt x="130622" y="693086"/>
                  <a:pt x="80434" y="726963"/>
                </a:cubicBezTo>
                <a:cubicBezTo>
                  <a:pt x="70397" y="734491"/>
                  <a:pt x="60359" y="742019"/>
                  <a:pt x="50321" y="749547"/>
                </a:cubicBezTo>
                <a:cubicBezTo>
                  <a:pt x="49067" y="748293"/>
                  <a:pt x="46557" y="748293"/>
                  <a:pt x="45303" y="748293"/>
                </a:cubicBezTo>
                <a:cubicBezTo>
                  <a:pt x="31501" y="750175"/>
                  <a:pt x="23659" y="754567"/>
                  <a:pt x="18013" y="760997"/>
                </a:cubicBezTo>
                <a:lnTo>
                  <a:pt x="9825" y="775463"/>
                </a:lnTo>
                <a:lnTo>
                  <a:pt x="0" y="775463"/>
                </a:lnTo>
                <a:lnTo>
                  <a:pt x="0" y="603171"/>
                </a:lnTo>
                <a:lnTo>
                  <a:pt x="40284" y="558833"/>
                </a:lnTo>
                <a:cubicBezTo>
                  <a:pt x="62869" y="545032"/>
                  <a:pt x="91727" y="538758"/>
                  <a:pt x="118389" y="541581"/>
                </a:cubicBezTo>
                <a:close/>
                <a:moveTo>
                  <a:pt x="25227" y="492"/>
                </a:moveTo>
                <a:cubicBezTo>
                  <a:pt x="34010" y="-762"/>
                  <a:pt x="41539" y="492"/>
                  <a:pt x="49067" y="3002"/>
                </a:cubicBezTo>
                <a:cubicBezTo>
                  <a:pt x="51576" y="3002"/>
                  <a:pt x="52831" y="4256"/>
                  <a:pt x="54086" y="4256"/>
                </a:cubicBezTo>
                <a:cubicBezTo>
                  <a:pt x="79179" y="13039"/>
                  <a:pt x="95491" y="34369"/>
                  <a:pt x="89217" y="60718"/>
                </a:cubicBezTo>
                <a:cubicBezTo>
                  <a:pt x="86708" y="66991"/>
                  <a:pt x="84198" y="74519"/>
                  <a:pt x="80434" y="80793"/>
                </a:cubicBezTo>
                <a:cubicBezTo>
                  <a:pt x="84198" y="82048"/>
                  <a:pt x="87962" y="82048"/>
                  <a:pt x="91726" y="83302"/>
                </a:cubicBezTo>
                <a:cubicBezTo>
                  <a:pt x="145679" y="97104"/>
                  <a:pt x="168263" y="147292"/>
                  <a:pt x="153207" y="191206"/>
                </a:cubicBezTo>
                <a:cubicBezTo>
                  <a:pt x="142542" y="224456"/>
                  <a:pt x="117762" y="247041"/>
                  <a:pt x="87492" y="264920"/>
                </a:cubicBezTo>
                <a:lnTo>
                  <a:pt x="0" y="305258"/>
                </a:lnTo>
                <a:lnTo>
                  <a:pt x="0" y="6558"/>
                </a:lnTo>
                <a:close/>
              </a:path>
            </a:pathLst>
          </a:custGeom>
          <a:solidFill>
            <a:srgbClr val="C0C8B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49" name="任意多边形: 形状 848"/>
          <p:cNvSpPr/>
          <p:nvPr/>
        </p:nvSpPr>
        <p:spPr>
          <a:xfrm>
            <a:off x="0" y="6825061"/>
            <a:ext cx="32058" cy="32939"/>
          </a:xfrm>
          <a:custGeom>
            <a:avLst/>
            <a:gdLst>
              <a:gd name="connsiteX0" fmla="*/ 31501 w 32058"/>
              <a:gd name="connsiteY0" fmla="*/ 750 h 32939"/>
              <a:gd name="connsiteX1" fmla="*/ 31501 w 32058"/>
              <a:gd name="connsiteY1" fmla="*/ 5769 h 32939"/>
              <a:gd name="connsiteX2" fmla="*/ 12680 w 32058"/>
              <a:gd name="connsiteY2" fmla="*/ 32118 h 32939"/>
              <a:gd name="connsiteX3" fmla="*/ 12120 w 32058"/>
              <a:gd name="connsiteY3" fmla="*/ 32939 h 32939"/>
              <a:gd name="connsiteX4" fmla="*/ 0 w 32058"/>
              <a:gd name="connsiteY4" fmla="*/ 32939 h 32939"/>
              <a:gd name="connsiteX5" fmla="*/ 0 w 32058"/>
              <a:gd name="connsiteY5" fmla="*/ 32901 h 32939"/>
              <a:gd name="connsiteX6" fmla="*/ 3897 w 32058"/>
              <a:gd name="connsiteY6" fmla="*/ 28354 h 32939"/>
              <a:gd name="connsiteX7" fmla="*/ 26482 w 32058"/>
              <a:gd name="connsiteY7" fmla="*/ 3260 h 32939"/>
              <a:gd name="connsiteX8" fmla="*/ 31501 w 32058"/>
              <a:gd name="connsiteY8" fmla="*/ 750 h 32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058" h="32939">
                <a:moveTo>
                  <a:pt x="31501" y="750"/>
                </a:moveTo>
                <a:cubicBezTo>
                  <a:pt x="31501" y="2005"/>
                  <a:pt x="32755" y="3260"/>
                  <a:pt x="31501" y="5769"/>
                </a:cubicBezTo>
                <a:cubicBezTo>
                  <a:pt x="21463" y="18316"/>
                  <a:pt x="23973" y="15807"/>
                  <a:pt x="12680" y="32118"/>
                </a:cubicBezTo>
                <a:lnTo>
                  <a:pt x="12120" y="32939"/>
                </a:lnTo>
                <a:lnTo>
                  <a:pt x="0" y="32939"/>
                </a:lnTo>
                <a:lnTo>
                  <a:pt x="0" y="32901"/>
                </a:lnTo>
                <a:lnTo>
                  <a:pt x="3897" y="28354"/>
                </a:lnTo>
                <a:cubicBezTo>
                  <a:pt x="17699" y="13297"/>
                  <a:pt x="13935" y="15807"/>
                  <a:pt x="26482" y="3260"/>
                </a:cubicBezTo>
                <a:cubicBezTo>
                  <a:pt x="28991" y="-504"/>
                  <a:pt x="30246" y="-504"/>
                  <a:pt x="31501" y="75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53" name="任意多边形: 形状 852"/>
          <p:cNvSpPr/>
          <p:nvPr/>
        </p:nvSpPr>
        <p:spPr>
          <a:xfrm>
            <a:off x="1" y="6616084"/>
            <a:ext cx="208611" cy="224022"/>
          </a:xfrm>
          <a:custGeom>
            <a:avLst/>
            <a:gdLst>
              <a:gd name="connsiteX0" fmla="*/ 115565 w 208611"/>
              <a:gd name="connsiteY0" fmla="*/ 192 h 224022"/>
              <a:gd name="connsiteX1" fmla="*/ 175791 w 208611"/>
              <a:gd name="connsiteY1" fmla="*/ 20267 h 224022"/>
              <a:gd name="connsiteX2" fmla="*/ 207158 w 208611"/>
              <a:gd name="connsiteY2" fmla="*/ 66691 h 224022"/>
              <a:gd name="connsiteX3" fmla="*/ 198375 w 208611"/>
              <a:gd name="connsiteY3" fmla="*/ 118134 h 224022"/>
              <a:gd name="connsiteX4" fmla="*/ 126857 w 208611"/>
              <a:gd name="connsiteY4" fmla="*/ 180869 h 224022"/>
              <a:gd name="connsiteX5" fmla="*/ 80433 w 208611"/>
              <a:gd name="connsiteY5" fmla="*/ 204708 h 224022"/>
              <a:gd name="connsiteX6" fmla="*/ 37774 w 208611"/>
              <a:gd name="connsiteY6" fmla="*/ 221019 h 224022"/>
              <a:gd name="connsiteX7" fmla="*/ 23972 w 208611"/>
              <a:gd name="connsiteY7" fmla="*/ 222274 h 224022"/>
              <a:gd name="connsiteX8" fmla="*/ 32755 w 208611"/>
              <a:gd name="connsiteY8" fmla="*/ 216000 h 224022"/>
              <a:gd name="connsiteX9" fmla="*/ 74160 w 208611"/>
              <a:gd name="connsiteY9" fmla="*/ 198435 h 224022"/>
              <a:gd name="connsiteX10" fmla="*/ 118074 w 208611"/>
              <a:gd name="connsiteY10" fmla="*/ 173341 h 224022"/>
              <a:gd name="connsiteX11" fmla="*/ 184573 w 208611"/>
              <a:gd name="connsiteY11" fmla="*/ 110606 h 224022"/>
              <a:gd name="connsiteX12" fmla="*/ 193356 w 208611"/>
              <a:gd name="connsiteY12" fmla="*/ 66691 h 224022"/>
              <a:gd name="connsiteX13" fmla="*/ 163244 w 208611"/>
              <a:gd name="connsiteY13" fmla="*/ 30305 h 224022"/>
              <a:gd name="connsiteX14" fmla="*/ 113056 w 208611"/>
              <a:gd name="connsiteY14" fmla="*/ 12739 h 224022"/>
              <a:gd name="connsiteX15" fmla="*/ 60358 w 208611"/>
              <a:gd name="connsiteY15" fmla="*/ 21522 h 224022"/>
              <a:gd name="connsiteX16" fmla="*/ 21463 w 208611"/>
              <a:gd name="connsiteY16" fmla="*/ 49125 h 224022"/>
              <a:gd name="connsiteX17" fmla="*/ 0 w 208611"/>
              <a:gd name="connsiteY17" fmla="*/ 77028 h 224022"/>
              <a:gd name="connsiteX18" fmla="*/ 0 w 208611"/>
              <a:gd name="connsiteY18" fmla="*/ 57585 h 224022"/>
              <a:gd name="connsiteX19" fmla="*/ 12680 w 208611"/>
              <a:gd name="connsiteY19" fmla="*/ 41597 h 224022"/>
              <a:gd name="connsiteX20" fmla="*/ 55339 w 208611"/>
              <a:gd name="connsiteY20" fmla="*/ 11484 h 224022"/>
              <a:gd name="connsiteX21" fmla="*/ 115565 w 208611"/>
              <a:gd name="connsiteY21" fmla="*/ 192 h 224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08611" h="224022">
                <a:moveTo>
                  <a:pt x="115565" y="192"/>
                </a:moveTo>
                <a:cubicBezTo>
                  <a:pt x="136895" y="1447"/>
                  <a:pt x="158225" y="8975"/>
                  <a:pt x="175791" y="20267"/>
                </a:cubicBezTo>
                <a:cubicBezTo>
                  <a:pt x="192102" y="31560"/>
                  <a:pt x="203394" y="49125"/>
                  <a:pt x="207158" y="66691"/>
                </a:cubicBezTo>
                <a:cubicBezTo>
                  <a:pt x="210922" y="84257"/>
                  <a:pt x="207158" y="103078"/>
                  <a:pt x="198375" y="118134"/>
                </a:cubicBezTo>
                <a:cubicBezTo>
                  <a:pt x="179555" y="148247"/>
                  <a:pt x="150697" y="165813"/>
                  <a:pt x="126857" y="180869"/>
                </a:cubicBezTo>
                <a:cubicBezTo>
                  <a:pt x="101763" y="194670"/>
                  <a:pt x="90471" y="199689"/>
                  <a:pt x="80433" y="204708"/>
                </a:cubicBezTo>
                <a:cubicBezTo>
                  <a:pt x="70396" y="209727"/>
                  <a:pt x="61613" y="213491"/>
                  <a:pt x="37774" y="221019"/>
                </a:cubicBezTo>
                <a:cubicBezTo>
                  <a:pt x="25227" y="224783"/>
                  <a:pt x="21463" y="224783"/>
                  <a:pt x="23972" y="222274"/>
                </a:cubicBezTo>
                <a:cubicBezTo>
                  <a:pt x="25227" y="219764"/>
                  <a:pt x="23972" y="218510"/>
                  <a:pt x="32755" y="216000"/>
                </a:cubicBezTo>
                <a:cubicBezTo>
                  <a:pt x="55339" y="207217"/>
                  <a:pt x="64122" y="203454"/>
                  <a:pt x="74160" y="198435"/>
                </a:cubicBezTo>
                <a:cubicBezTo>
                  <a:pt x="82943" y="193416"/>
                  <a:pt x="94235" y="188397"/>
                  <a:pt x="118074" y="173341"/>
                </a:cubicBezTo>
                <a:cubicBezTo>
                  <a:pt x="140659" y="158284"/>
                  <a:pt x="169517" y="138209"/>
                  <a:pt x="184573" y="110606"/>
                </a:cubicBezTo>
                <a:cubicBezTo>
                  <a:pt x="193356" y="98059"/>
                  <a:pt x="197120" y="81748"/>
                  <a:pt x="193356" y="66691"/>
                </a:cubicBezTo>
                <a:cubicBezTo>
                  <a:pt x="189592" y="51635"/>
                  <a:pt x="177045" y="40343"/>
                  <a:pt x="163244" y="30305"/>
                </a:cubicBezTo>
                <a:cubicBezTo>
                  <a:pt x="148187" y="21522"/>
                  <a:pt x="130621" y="13994"/>
                  <a:pt x="113056" y="12739"/>
                </a:cubicBezTo>
                <a:cubicBezTo>
                  <a:pt x="94235" y="11484"/>
                  <a:pt x="76669" y="15249"/>
                  <a:pt x="60358" y="21522"/>
                </a:cubicBezTo>
                <a:cubicBezTo>
                  <a:pt x="44047" y="27796"/>
                  <a:pt x="31500" y="39088"/>
                  <a:pt x="21463" y="49125"/>
                </a:cubicBezTo>
                <a:lnTo>
                  <a:pt x="0" y="77028"/>
                </a:lnTo>
                <a:lnTo>
                  <a:pt x="0" y="57585"/>
                </a:lnTo>
                <a:lnTo>
                  <a:pt x="12680" y="41597"/>
                </a:lnTo>
                <a:cubicBezTo>
                  <a:pt x="23972" y="29050"/>
                  <a:pt x="37774" y="19013"/>
                  <a:pt x="55339" y="11484"/>
                </a:cubicBezTo>
                <a:cubicBezTo>
                  <a:pt x="72905" y="3956"/>
                  <a:pt x="94235" y="-1063"/>
                  <a:pt x="115565" y="19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55" name="任意多边形: 形状 854"/>
          <p:cNvSpPr/>
          <p:nvPr/>
        </p:nvSpPr>
        <p:spPr>
          <a:xfrm>
            <a:off x="422409" y="6659947"/>
            <a:ext cx="42482" cy="106195"/>
          </a:xfrm>
          <a:custGeom>
            <a:avLst/>
            <a:gdLst>
              <a:gd name="connsiteX0" fmla="*/ 8086 w 42482"/>
              <a:gd name="connsiteY0" fmla="*/ 243 h 106195"/>
              <a:gd name="connsiteX1" fmla="*/ 10595 w 42482"/>
              <a:gd name="connsiteY1" fmla="*/ 9026 h 106195"/>
              <a:gd name="connsiteX2" fmla="*/ 15614 w 42482"/>
              <a:gd name="connsiteY2" fmla="*/ 24082 h 106195"/>
              <a:gd name="connsiteX3" fmla="*/ 15614 w 42482"/>
              <a:gd name="connsiteY3" fmla="*/ 31611 h 106195"/>
              <a:gd name="connsiteX4" fmla="*/ 18123 w 42482"/>
              <a:gd name="connsiteY4" fmla="*/ 39139 h 106195"/>
              <a:gd name="connsiteX5" fmla="*/ 25652 w 42482"/>
              <a:gd name="connsiteY5" fmla="*/ 56705 h 106195"/>
              <a:gd name="connsiteX6" fmla="*/ 26906 w 42482"/>
              <a:gd name="connsiteY6" fmla="*/ 65488 h 106195"/>
              <a:gd name="connsiteX7" fmla="*/ 30670 w 42482"/>
              <a:gd name="connsiteY7" fmla="*/ 74270 h 106195"/>
              <a:gd name="connsiteX8" fmla="*/ 34434 w 42482"/>
              <a:gd name="connsiteY8" fmla="*/ 89327 h 106195"/>
              <a:gd name="connsiteX9" fmla="*/ 41963 w 42482"/>
              <a:gd name="connsiteY9" fmla="*/ 103129 h 106195"/>
              <a:gd name="connsiteX10" fmla="*/ 40708 w 42482"/>
              <a:gd name="connsiteY10" fmla="*/ 105638 h 106195"/>
              <a:gd name="connsiteX11" fmla="*/ 36944 w 42482"/>
              <a:gd name="connsiteY11" fmla="*/ 105638 h 106195"/>
              <a:gd name="connsiteX12" fmla="*/ 25652 w 42482"/>
              <a:gd name="connsiteY12" fmla="*/ 91836 h 106195"/>
              <a:gd name="connsiteX13" fmla="*/ 18123 w 42482"/>
              <a:gd name="connsiteY13" fmla="*/ 76780 h 106195"/>
              <a:gd name="connsiteX14" fmla="*/ 14359 w 42482"/>
              <a:gd name="connsiteY14" fmla="*/ 67997 h 106195"/>
              <a:gd name="connsiteX15" fmla="*/ 8086 w 42482"/>
              <a:gd name="connsiteY15" fmla="*/ 59214 h 106195"/>
              <a:gd name="connsiteX16" fmla="*/ 4322 w 42482"/>
              <a:gd name="connsiteY16" fmla="*/ 40394 h 106195"/>
              <a:gd name="connsiteX17" fmla="*/ 558 w 42482"/>
              <a:gd name="connsiteY17" fmla="*/ 31611 h 106195"/>
              <a:gd name="connsiteX18" fmla="*/ 558 w 42482"/>
              <a:gd name="connsiteY18" fmla="*/ 24082 h 106195"/>
              <a:gd name="connsiteX19" fmla="*/ 558 w 42482"/>
              <a:gd name="connsiteY19" fmla="*/ 7771 h 106195"/>
              <a:gd name="connsiteX20" fmla="*/ 8086 w 42482"/>
              <a:gd name="connsiteY20" fmla="*/ 243 h 106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2482" h="106195">
                <a:moveTo>
                  <a:pt x="8086" y="243"/>
                </a:moveTo>
                <a:cubicBezTo>
                  <a:pt x="11850" y="1498"/>
                  <a:pt x="13105" y="4008"/>
                  <a:pt x="10595" y="9026"/>
                </a:cubicBezTo>
                <a:cubicBezTo>
                  <a:pt x="11850" y="16555"/>
                  <a:pt x="14359" y="15300"/>
                  <a:pt x="15614" y="24082"/>
                </a:cubicBezTo>
                <a:cubicBezTo>
                  <a:pt x="16869" y="26592"/>
                  <a:pt x="15614" y="29101"/>
                  <a:pt x="15614" y="31611"/>
                </a:cubicBezTo>
                <a:cubicBezTo>
                  <a:pt x="16869" y="34120"/>
                  <a:pt x="16869" y="36629"/>
                  <a:pt x="18123" y="39139"/>
                </a:cubicBezTo>
                <a:cubicBezTo>
                  <a:pt x="19378" y="45412"/>
                  <a:pt x="23142" y="50431"/>
                  <a:pt x="25652" y="56705"/>
                </a:cubicBezTo>
                <a:cubicBezTo>
                  <a:pt x="26906" y="59214"/>
                  <a:pt x="25652" y="62978"/>
                  <a:pt x="26906" y="65488"/>
                </a:cubicBezTo>
                <a:cubicBezTo>
                  <a:pt x="28161" y="69252"/>
                  <a:pt x="29416" y="71761"/>
                  <a:pt x="30670" y="74270"/>
                </a:cubicBezTo>
                <a:cubicBezTo>
                  <a:pt x="31925" y="79289"/>
                  <a:pt x="33180" y="84308"/>
                  <a:pt x="34434" y="89327"/>
                </a:cubicBezTo>
                <a:cubicBezTo>
                  <a:pt x="38199" y="98110"/>
                  <a:pt x="38199" y="95600"/>
                  <a:pt x="41963" y="103129"/>
                </a:cubicBezTo>
                <a:cubicBezTo>
                  <a:pt x="43217" y="104383"/>
                  <a:pt x="41963" y="105638"/>
                  <a:pt x="40708" y="105638"/>
                </a:cubicBezTo>
                <a:cubicBezTo>
                  <a:pt x="39453" y="105638"/>
                  <a:pt x="38199" y="106893"/>
                  <a:pt x="36944" y="105638"/>
                </a:cubicBezTo>
                <a:cubicBezTo>
                  <a:pt x="30670" y="99364"/>
                  <a:pt x="31925" y="100619"/>
                  <a:pt x="25652" y="91836"/>
                </a:cubicBezTo>
                <a:cubicBezTo>
                  <a:pt x="23142" y="88072"/>
                  <a:pt x="20633" y="81799"/>
                  <a:pt x="18123" y="76780"/>
                </a:cubicBezTo>
                <a:cubicBezTo>
                  <a:pt x="16869" y="74270"/>
                  <a:pt x="15614" y="70506"/>
                  <a:pt x="14359" y="67997"/>
                </a:cubicBezTo>
                <a:cubicBezTo>
                  <a:pt x="11850" y="64233"/>
                  <a:pt x="9340" y="61723"/>
                  <a:pt x="8086" y="59214"/>
                </a:cubicBezTo>
                <a:cubicBezTo>
                  <a:pt x="5576" y="52941"/>
                  <a:pt x="5576" y="46667"/>
                  <a:pt x="4322" y="40394"/>
                </a:cubicBezTo>
                <a:cubicBezTo>
                  <a:pt x="4322" y="36629"/>
                  <a:pt x="558" y="34120"/>
                  <a:pt x="558" y="31611"/>
                </a:cubicBezTo>
                <a:cubicBezTo>
                  <a:pt x="558" y="29101"/>
                  <a:pt x="558" y="26592"/>
                  <a:pt x="558" y="24082"/>
                </a:cubicBezTo>
                <a:cubicBezTo>
                  <a:pt x="-697" y="14045"/>
                  <a:pt x="558" y="16555"/>
                  <a:pt x="558" y="7771"/>
                </a:cubicBezTo>
                <a:cubicBezTo>
                  <a:pt x="1812" y="2753"/>
                  <a:pt x="4322" y="-1012"/>
                  <a:pt x="8086" y="243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57" name="任意多边形: 形状 856"/>
          <p:cNvSpPr/>
          <p:nvPr/>
        </p:nvSpPr>
        <p:spPr>
          <a:xfrm>
            <a:off x="421712" y="6748020"/>
            <a:ext cx="213299" cy="109980"/>
          </a:xfrm>
          <a:custGeom>
            <a:avLst/>
            <a:gdLst>
              <a:gd name="connsiteX0" fmla="*/ 3764 w 213299"/>
              <a:gd name="connsiteY0" fmla="*/ 48933 h 109980"/>
              <a:gd name="connsiteX1" fmla="*/ 6273 w 213299"/>
              <a:gd name="connsiteY1" fmla="*/ 56461 h 109980"/>
              <a:gd name="connsiteX2" fmla="*/ 11292 w 213299"/>
              <a:gd name="connsiteY2" fmla="*/ 86574 h 109980"/>
              <a:gd name="connsiteX3" fmla="*/ 16311 w 213299"/>
              <a:gd name="connsiteY3" fmla="*/ 98494 h 109980"/>
              <a:gd name="connsiteX4" fmla="*/ 23722 w 213299"/>
              <a:gd name="connsiteY4" fmla="*/ 109980 h 109980"/>
              <a:gd name="connsiteX5" fmla="*/ 13463 w 213299"/>
              <a:gd name="connsiteY5" fmla="*/ 109980 h 109980"/>
              <a:gd name="connsiteX6" fmla="*/ 8783 w 213299"/>
              <a:gd name="connsiteY6" fmla="*/ 102258 h 109980"/>
              <a:gd name="connsiteX7" fmla="*/ 3764 w 213299"/>
              <a:gd name="connsiteY7" fmla="*/ 89084 h 109980"/>
              <a:gd name="connsiteX8" fmla="*/ 0 w 213299"/>
              <a:gd name="connsiteY8" fmla="*/ 57716 h 109980"/>
              <a:gd name="connsiteX9" fmla="*/ 3764 w 213299"/>
              <a:gd name="connsiteY9" fmla="*/ 48933 h 109980"/>
              <a:gd name="connsiteX10" fmla="*/ 80301 w 213299"/>
              <a:gd name="connsiteY10" fmla="*/ 0 h 109980"/>
              <a:gd name="connsiteX11" fmla="*/ 117942 w 213299"/>
              <a:gd name="connsiteY11" fmla="*/ 1255 h 109980"/>
              <a:gd name="connsiteX12" fmla="*/ 134253 w 213299"/>
              <a:gd name="connsiteY12" fmla="*/ 3764 h 109980"/>
              <a:gd name="connsiteX13" fmla="*/ 160601 w 213299"/>
              <a:gd name="connsiteY13" fmla="*/ 12547 h 109980"/>
              <a:gd name="connsiteX14" fmla="*/ 191969 w 213299"/>
              <a:gd name="connsiteY14" fmla="*/ 36386 h 109980"/>
              <a:gd name="connsiteX15" fmla="*/ 213299 w 213299"/>
              <a:gd name="connsiteY15" fmla="*/ 70263 h 109980"/>
              <a:gd name="connsiteX16" fmla="*/ 210575 w 213299"/>
              <a:gd name="connsiteY16" fmla="*/ 109980 h 109980"/>
              <a:gd name="connsiteX17" fmla="*/ 195681 w 213299"/>
              <a:gd name="connsiteY17" fmla="*/ 109980 h 109980"/>
              <a:gd name="connsiteX18" fmla="*/ 196517 w 213299"/>
              <a:gd name="connsiteY18" fmla="*/ 109003 h 109980"/>
              <a:gd name="connsiteX19" fmla="*/ 200752 w 213299"/>
              <a:gd name="connsiteY19" fmla="*/ 74027 h 109980"/>
              <a:gd name="connsiteX20" fmla="*/ 180677 w 213299"/>
              <a:gd name="connsiteY20" fmla="*/ 45169 h 109980"/>
              <a:gd name="connsiteX21" fmla="*/ 154328 w 213299"/>
              <a:gd name="connsiteY21" fmla="*/ 25094 h 109980"/>
              <a:gd name="connsiteX22" fmla="*/ 116687 w 213299"/>
              <a:gd name="connsiteY22" fmla="*/ 12547 h 109980"/>
              <a:gd name="connsiteX23" fmla="*/ 81555 w 213299"/>
              <a:gd name="connsiteY23" fmla="*/ 8783 h 109980"/>
              <a:gd name="connsiteX24" fmla="*/ 43914 w 213299"/>
              <a:gd name="connsiteY24" fmla="*/ 6273 h 109980"/>
              <a:gd name="connsiteX25" fmla="*/ 80301 w 213299"/>
              <a:gd name="connsiteY25" fmla="*/ 0 h 109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13299" h="109980">
                <a:moveTo>
                  <a:pt x="3764" y="48933"/>
                </a:moveTo>
                <a:cubicBezTo>
                  <a:pt x="5019" y="50188"/>
                  <a:pt x="6273" y="50188"/>
                  <a:pt x="6273" y="56461"/>
                </a:cubicBezTo>
                <a:cubicBezTo>
                  <a:pt x="6273" y="72773"/>
                  <a:pt x="8783" y="79046"/>
                  <a:pt x="11292" y="86574"/>
                </a:cubicBezTo>
                <a:cubicBezTo>
                  <a:pt x="12547" y="89711"/>
                  <a:pt x="13802" y="93475"/>
                  <a:pt x="16311" y="98494"/>
                </a:cubicBezTo>
                <a:lnTo>
                  <a:pt x="23722" y="109980"/>
                </a:lnTo>
                <a:lnTo>
                  <a:pt x="13463" y="109980"/>
                </a:lnTo>
                <a:lnTo>
                  <a:pt x="8783" y="102258"/>
                </a:lnTo>
                <a:cubicBezTo>
                  <a:pt x="6273" y="96926"/>
                  <a:pt x="5019" y="92848"/>
                  <a:pt x="3764" y="89084"/>
                </a:cubicBezTo>
                <a:cubicBezTo>
                  <a:pt x="1255" y="81555"/>
                  <a:pt x="0" y="75282"/>
                  <a:pt x="0" y="57716"/>
                </a:cubicBezTo>
                <a:cubicBezTo>
                  <a:pt x="1255" y="48933"/>
                  <a:pt x="2509" y="46424"/>
                  <a:pt x="3764" y="48933"/>
                </a:cubicBezTo>
                <a:close/>
                <a:moveTo>
                  <a:pt x="80301" y="0"/>
                </a:moveTo>
                <a:cubicBezTo>
                  <a:pt x="100376" y="0"/>
                  <a:pt x="109159" y="0"/>
                  <a:pt x="117942" y="1255"/>
                </a:cubicBezTo>
                <a:cubicBezTo>
                  <a:pt x="122960" y="1255"/>
                  <a:pt x="127979" y="2510"/>
                  <a:pt x="134253" y="3764"/>
                </a:cubicBezTo>
                <a:cubicBezTo>
                  <a:pt x="140526" y="5019"/>
                  <a:pt x="149309" y="7528"/>
                  <a:pt x="160601" y="12547"/>
                </a:cubicBezTo>
                <a:cubicBezTo>
                  <a:pt x="171894" y="17566"/>
                  <a:pt x="181931" y="26349"/>
                  <a:pt x="191969" y="36386"/>
                </a:cubicBezTo>
                <a:cubicBezTo>
                  <a:pt x="202006" y="45169"/>
                  <a:pt x="209535" y="56461"/>
                  <a:pt x="213299" y="70263"/>
                </a:cubicBezTo>
                <a:lnTo>
                  <a:pt x="210575" y="109980"/>
                </a:lnTo>
                <a:lnTo>
                  <a:pt x="195681" y="109980"/>
                </a:lnTo>
                <a:lnTo>
                  <a:pt x="196517" y="109003"/>
                </a:lnTo>
                <a:cubicBezTo>
                  <a:pt x="202007" y="97553"/>
                  <a:pt x="203889" y="85320"/>
                  <a:pt x="200752" y="74027"/>
                </a:cubicBezTo>
                <a:cubicBezTo>
                  <a:pt x="196988" y="62735"/>
                  <a:pt x="188205" y="52698"/>
                  <a:pt x="180677" y="45169"/>
                </a:cubicBezTo>
                <a:cubicBezTo>
                  <a:pt x="173148" y="37641"/>
                  <a:pt x="164366" y="30113"/>
                  <a:pt x="154328" y="25094"/>
                </a:cubicBezTo>
                <a:cubicBezTo>
                  <a:pt x="134253" y="15057"/>
                  <a:pt x="125470" y="13802"/>
                  <a:pt x="116687" y="12547"/>
                </a:cubicBezTo>
                <a:cubicBezTo>
                  <a:pt x="107904" y="10038"/>
                  <a:pt x="100376" y="8783"/>
                  <a:pt x="81555" y="8783"/>
                </a:cubicBezTo>
                <a:cubicBezTo>
                  <a:pt x="61480" y="8783"/>
                  <a:pt x="42660" y="10038"/>
                  <a:pt x="43914" y="6273"/>
                </a:cubicBezTo>
                <a:cubicBezTo>
                  <a:pt x="46424" y="3764"/>
                  <a:pt x="63990" y="0"/>
                  <a:pt x="80301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59" name="任意多边形: 形状 858"/>
          <p:cNvSpPr/>
          <p:nvPr/>
        </p:nvSpPr>
        <p:spPr>
          <a:xfrm>
            <a:off x="394109" y="6685285"/>
            <a:ext cx="33372" cy="107904"/>
          </a:xfrm>
          <a:custGeom>
            <a:avLst/>
            <a:gdLst>
              <a:gd name="connsiteX0" fmla="*/ 6273 w 33372"/>
              <a:gd name="connsiteY0" fmla="*/ 0 h 107904"/>
              <a:gd name="connsiteX1" fmla="*/ 10038 w 33372"/>
              <a:gd name="connsiteY1" fmla="*/ 2510 h 107904"/>
              <a:gd name="connsiteX2" fmla="*/ 12547 w 33372"/>
              <a:gd name="connsiteY2" fmla="*/ 17566 h 107904"/>
              <a:gd name="connsiteX3" fmla="*/ 13802 w 33372"/>
              <a:gd name="connsiteY3" fmla="*/ 33877 h 107904"/>
              <a:gd name="connsiteX4" fmla="*/ 15056 w 33372"/>
              <a:gd name="connsiteY4" fmla="*/ 42660 h 107904"/>
              <a:gd name="connsiteX5" fmla="*/ 18820 w 33372"/>
              <a:gd name="connsiteY5" fmla="*/ 51443 h 107904"/>
              <a:gd name="connsiteX6" fmla="*/ 21330 w 33372"/>
              <a:gd name="connsiteY6" fmla="*/ 69008 h 107904"/>
              <a:gd name="connsiteX7" fmla="*/ 26349 w 33372"/>
              <a:gd name="connsiteY7" fmla="*/ 76537 h 107904"/>
              <a:gd name="connsiteX8" fmla="*/ 27603 w 33372"/>
              <a:gd name="connsiteY8" fmla="*/ 84065 h 107904"/>
              <a:gd name="connsiteX9" fmla="*/ 32622 w 33372"/>
              <a:gd name="connsiteY9" fmla="*/ 99121 h 107904"/>
              <a:gd name="connsiteX10" fmla="*/ 30113 w 33372"/>
              <a:gd name="connsiteY10" fmla="*/ 107904 h 107904"/>
              <a:gd name="connsiteX11" fmla="*/ 20075 w 33372"/>
              <a:gd name="connsiteY11" fmla="*/ 102885 h 107904"/>
              <a:gd name="connsiteX12" fmla="*/ 10038 w 33372"/>
              <a:gd name="connsiteY12" fmla="*/ 89084 h 107904"/>
              <a:gd name="connsiteX13" fmla="*/ 8783 w 33372"/>
              <a:gd name="connsiteY13" fmla="*/ 81555 h 107904"/>
              <a:gd name="connsiteX14" fmla="*/ 6273 w 33372"/>
              <a:gd name="connsiteY14" fmla="*/ 72773 h 107904"/>
              <a:gd name="connsiteX15" fmla="*/ 0 w 33372"/>
              <a:gd name="connsiteY15" fmla="*/ 53952 h 107904"/>
              <a:gd name="connsiteX16" fmla="*/ 1255 w 33372"/>
              <a:gd name="connsiteY16" fmla="*/ 43914 h 107904"/>
              <a:gd name="connsiteX17" fmla="*/ 0 w 33372"/>
              <a:gd name="connsiteY17" fmla="*/ 35132 h 107904"/>
              <a:gd name="connsiteX18" fmla="*/ 2509 w 33372"/>
              <a:gd name="connsiteY18" fmla="*/ 18820 h 107904"/>
              <a:gd name="connsiteX19" fmla="*/ 3764 w 33372"/>
              <a:gd name="connsiteY19" fmla="*/ 2510 h 107904"/>
              <a:gd name="connsiteX20" fmla="*/ 6273 w 33372"/>
              <a:gd name="connsiteY20" fmla="*/ 0 h 107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372" h="107904">
                <a:moveTo>
                  <a:pt x="6273" y="0"/>
                </a:moveTo>
                <a:cubicBezTo>
                  <a:pt x="7528" y="1255"/>
                  <a:pt x="10038" y="1255"/>
                  <a:pt x="10038" y="2510"/>
                </a:cubicBezTo>
                <a:cubicBezTo>
                  <a:pt x="11292" y="10038"/>
                  <a:pt x="11292" y="8783"/>
                  <a:pt x="12547" y="17566"/>
                </a:cubicBezTo>
                <a:cubicBezTo>
                  <a:pt x="12547" y="22585"/>
                  <a:pt x="12547" y="27604"/>
                  <a:pt x="13802" y="33877"/>
                </a:cubicBezTo>
                <a:cubicBezTo>
                  <a:pt x="15056" y="36386"/>
                  <a:pt x="15056" y="40151"/>
                  <a:pt x="15056" y="42660"/>
                </a:cubicBezTo>
                <a:cubicBezTo>
                  <a:pt x="15056" y="45169"/>
                  <a:pt x="17566" y="48933"/>
                  <a:pt x="18820" y="51443"/>
                </a:cubicBezTo>
                <a:cubicBezTo>
                  <a:pt x="20075" y="56461"/>
                  <a:pt x="20075" y="63990"/>
                  <a:pt x="21330" y="69008"/>
                </a:cubicBezTo>
                <a:cubicBezTo>
                  <a:pt x="22585" y="71518"/>
                  <a:pt x="25094" y="74027"/>
                  <a:pt x="26349" y="76537"/>
                </a:cubicBezTo>
                <a:cubicBezTo>
                  <a:pt x="27603" y="79046"/>
                  <a:pt x="26349" y="81555"/>
                  <a:pt x="27603" y="84065"/>
                </a:cubicBezTo>
                <a:cubicBezTo>
                  <a:pt x="31367" y="92848"/>
                  <a:pt x="30113" y="91593"/>
                  <a:pt x="32622" y="99121"/>
                </a:cubicBezTo>
                <a:cubicBezTo>
                  <a:pt x="33877" y="102885"/>
                  <a:pt x="33877" y="106649"/>
                  <a:pt x="30113" y="107904"/>
                </a:cubicBezTo>
                <a:cubicBezTo>
                  <a:pt x="27603" y="107904"/>
                  <a:pt x="25094" y="105395"/>
                  <a:pt x="20075" y="102885"/>
                </a:cubicBezTo>
                <a:cubicBezTo>
                  <a:pt x="16311" y="95357"/>
                  <a:pt x="13802" y="97867"/>
                  <a:pt x="10038" y="89084"/>
                </a:cubicBezTo>
                <a:cubicBezTo>
                  <a:pt x="8783" y="87829"/>
                  <a:pt x="10038" y="84065"/>
                  <a:pt x="8783" y="81555"/>
                </a:cubicBezTo>
                <a:cubicBezTo>
                  <a:pt x="8783" y="77791"/>
                  <a:pt x="7528" y="75282"/>
                  <a:pt x="6273" y="72773"/>
                </a:cubicBezTo>
                <a:cubicBezTo>
                  <a:pt x="5019" y="66499"/>
                  <a:pt x="1255" y="60226"/>
                  <a:pt x="0" y="53952"/>
                </a:cubicBezTo>
                <a:cubicBezTo>
                  <a:pt x="0" y="50188"/>
                  <a:pt x="1255" y="47679"/>
                  <a:pt x="1255" y="43914"/>
                </a:cubicBezTo>
                <a:cubicBezTo>
                  <a:pt x="1255" y="41405"/>
                  <a:pt x="0" y="37641"/>
                  <a:pt x="0" y="35132"/>
                </a:cubicBezTo>
                <a:cubicBezTo>
                  <a:pt x="0" y="28858"/>
                  <a:pt x="2509" y="23839"/>
                  <a:pt x="2509" y="18820"/>
                </a:cubicBezTo>
                <a:cubicBezTo>
                  <a:pt x="2509" y="8783"/>
                  <a:pt x="2509" y="10038"/>
                  <a:pt x="3764" y="2510"/>
                </a:cubicBezTo>
                <a:cubicBezTo>
                  <a:pt x="3764" y="0"/>
                  <a:pt x="5019" y="0"/>
                  <a:pt x="6273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61" name="任意多边形: 形状 860"/>
          <p:cNvSpPr/>
          <p:nvPr/>
        </p:nvSpPr>
        <p:spPr>
          <a:xfrm>
            <a:off x="605572" y="6628963"/>
            <a:ext cx="466467" cy="89083"/>
          </a:xfrm>
          <a:custGeom>
            <a:avLst/>
            <a:gdLst>
              <a:gd name="connsiteX0" fmla="*/ 277869 w 466467"/>
              <a:gd name="connsiteY0" fmla="*/ 174 h 89083"/>
              <a:gd name="connsiteX1" fmla="*/ 300454 w 466467"/>
              <a:gd name="connsiteY1" fmla="*/ 1115 h 89083"/>
              <a:gd name="connsiteX2" fmla="*/ 343113 w 466467"/>
              <a:gd name="connsiteY2" fmla="*/ 6134 h 89083"/>
              <a:gd name="connsiteX3" fmla="*/ 409613 w 466467"/>
              <a:gd name="connsiteY3" fmla="*/ 34992 h 89083"/>
              <a:gd name="connsiteX4" fmla="*/ 429688 w 466467"/>
              <a:gd name="connsiteY4" fmla="*/ 48794 h 89083"/>
              <a:gd name="connsiteX5" fmla="*/ 440980 w 466467"/>
              <a:gd name="connsiteY5" fmla="*/ 57577 h 89083"/>
              <a:gd name="connsiteX6" fmla="*/ 462310 w 466467"/>
              <a:gd name="connsiteY6" fmla="*/ 80161 h 89083"/>
              <a:gd name="connsiteX7" fmla="*/ 464819 w 466467"/>
              <a:gd name="connsiteY7" fmla="*/ 88944 h 89083"/>
              <a:gd name="connsiteX8" fmla="*/ 457291 w 466467"/>
              <a:gd name="connsiteY8" fmla="*/ 85180 h 89083"/>
              <a:gd name="connsiteX9" fmla="*/ 435961 w 466467"/>
              <a:gd name="connsiteY9" fmla="*/ 63850 h 89083"/>
              <a:gd name="connsiteX10" fmla="*/ 425923 w 466467"/>
              <a:gd name="connsiteY10" fmla="*/ 56322 h 89083"/>
              <a:gd name="connsiteX11" fmla="*/ 407103 w 466467"/>
              <a:gd name="connsiteY11" fmla="*/ 43775 h 89083"/>
              <a:gd name="connsiteX12" fmla="*/ 340604 w 466467"/>
              <a:gd name="connsiteY12" fmla="*/ 18681 h 89083"/>
              <a:gd name="connsiteX13" fmla="*/ 300454 w 466467"/>
              <a:gd name="connsiteY13" fmla="*/ 13662 h 89083"/>
              <a:gd name="connsiteX14" fmla="*/ 259049 w 466467"/>
              <a:gd name="connsiteY14" fmla="*/ 17426 h 89083"/>
              <a:gd name="connsiteX15" fmla="*/ 178748 w 466467"/>
              <a:gd name="connsiteY15" fmla="*/ 40011 h 89083"/>
              <a:gd name="connsiteX16" fmla="*/ 139852 w 466467"/>
              <a:gd name="connsiteY16" fmla="*/ 50049 h 89083"/>
              <a:gd name="connsiteX17" fmla="*/ 103466 w 466467"/>
              <a:gd name="connsiteY17" fmla="*/ 50049 h 89083"/>
              <a:gd name="connsiteX18" fmla="*/ 63316 w 466467"/>
              <a:gd name="connsiteY18" fmla="*/ 43775 h 89083"/>
              <a:gd name="connsiteX19" fmla="*/ 30693 w 466467"/>
              <a:gd name="connsiteY19" fmla="*/ 34992 h 89083"/>
              <a:gd name="connsiteX20" fmla="*/ 581 w 466467"/>
              <a:gd name="connsiteY20" fmla="*/ 19936 h 89083"/>
              <a:gd name="connsiteX21" fmla="*/ 33203 w 466467"/>
              <a:gd name="connsiteY21" fmla="*/ 23700 h 89083"/>
              <a:gd name="connsiteX22" fmla="*/ 65825 w 466467"/>
              <a:gd name="connsiteY22" fmla="*/ 29973 h 89083"/>
              <a:gd name="connsiteX23" fmla="*/ 103466 w 466467"/>
              <a:gd name="connsiteY23" fmla="*/ 33738 h 89083"/>
              <a:gd name="connsiteX24" fmla="*/ 137343 w 466467"/>
              <a:gd name="connsiteY24" fmla="*/ 34992 h 89083"/>
              <a:gd name="connsiteX25" fmla="*/ 172474 w 466467"/>
              <a:gd name="connsiteY25" fmla="*/ 27464 h 89083"/>
              <a:gd name="connsiteX26" fmla="*/ 255285 w 466467"/>
              <a:gd name="connsiteY26" fmla="*/ 1115 h 89083"/>
              <a:gd name="connsiteX27" fmla="*/ 277869 w 466467"/>
              <a:gd name="connsiteY27" fmla="*/ 174 h 8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66467" h="89083">
                <a:moveTo>
                  <a:pt x="277869" y="174"/>
                </a:moveTo>
                <a:cubicBezTo>
                  <a:pt x="285397" y="488"/>
                  <a:pt x="292926" y="1115"/>
                  <a:pt x="300454" y="1115"/>
                </a:cubicBezTo>
                <a:cubicBezTo>
                  <a:pt x="314255" y="2370"/>
                  <a:pt x="329312" y="2370"/>
                  <a:pt x="343113" y="6134"/>
                </a:cubicBezTo>
                <a:cubicBezTo>
                  <a:pt x="369462" y="12408"/>
                  <a:pt x="392047" y="23700"/>
                  <a:pt x="409613" y="34992"/>
                </a:cubicBezTo>
                <a:cubicBezTo>
                  <a:pt x="418395" y="41266"/>
                  <a:pt x="424669" y="45030"/>
                  <a:pt x="429688" y="48794"/>
                </a:cubicBezTo>
                <a:cubicBezTo>
                  <a:pt x="434707" y="52558"/>
                  <a:pt x="438470" y="55067"/>
                  <a:pt x="440980" y="57577"/>
                </a:cubicBezTo>
                <a:cubicBezTo>
                  <a:pt x="447254" y="62596"/>
                  <a:pt x="452272" y="67614"/>
                  <a:pt x="462310" y="80161"/>
                </a:cubicBezTo>
                <a:cubicBezTo>
                  <a:pt x="467329" y="87689"/>
                  <a:pt x="467329" y="88944"/>
                  <a:pt x="464819" y="88944"/>
                </a:cubicBezTo>
                <a:cubicBezTo>
                  <a:pt x="462310" y="88944"/>
                  <a:pt x="461055" y="90199"/>
                  <a:pt x="457291" y="85180"/>
                </a:cubicBezTo>
                <a:cubicBezTo>
                  <a:pt x="447254" y="72633"/>
                  <a:pt x="442235" y="68869"/>
                  <a:pt x="435961" y="63850"/>
                </a:cubicBezTo>
                <a:cubicBezTo>
                  <a:pt x="433452" y="61341"/>
                  <a:pt x="430942" y="58832"/>
                  <a:pt x="425923" y="56322"/>
                </a:cubicBezTo>
                <a:cubicBezTo>
                  <a:pt x="422160" y="52558"/>
                  <a:pt x="415886" y="48794"/>
                  <a:pt x="407103" y="43775"/>
                </a:cubicBezTo>
                <a:cubicBezTo>
                  <a:pt x="389537" y="33738"/>
                  <a:pt x="366953" y="23700"/>
                  <a:pt x="340604" y="18681"/>
                </a:cubicBezTo>
                <a:cubicBezTo>
                  <a:pt x="328057" y="16172"/>
                  <a:pt x="314255" y="14917"/>
                  <a:pt x="300454" y="13662"/>
                </a:cubicBezTo>
                <a:cubicBezTo>
                  <a:pt x="286652" y="13662"/>
                  <a:pt x="272850" y="14917"/>
                  <a:pt x="259049" y="17426"/>
                </a:cubicBezTo>
                <a:cubicBezTo>
                  <a:pt x="231445" y="21191"/>
                  <a:pt x="205097" y="31228"/>
                  <a:pt x="178748" y="40011"/>
                </a:cubicBezTo>
                <a:cubicBezTo>
                  <a:pt x="166201" y="43775"/>
                  <a:pt x="153654" y="48794"/>
                  <a:pt x="139852" y="50049"/>
                </a:cubicBezTo>
                <a:cubicBezTo>
                  <a:pt x="127305" y="52558"/>
                  <a:pt x="114758" y="51303"/>
                  <a:pt x="103466" y="50049"/>
                </a:cubicBezTo>
                <a:cubicBezTo>
                  <a:pt x="80881" y="47539"/>
                  <a:pt x="70844" y="45030"/>
                  <a:pt x="63316" y="43775"/>
                </a:cubicBezTo>
                <a:cubicBezTo>
                  <a:pt x="55787" y="41266"/>
                  <a:pt x="48259" y="40011"/>
                  <a:pt x="30693" y="34992"/>
                </a:cubicBezTo>
                <a:cubicBezTo>
                  <a:pt x="11873" y="28719"/>
                  <a:pt x="-3183" y="22445"/>
                  <a:pt x="581" y="19936"/>
                </a:cubicBezTo>
                <a:cubicBezTo>
                  <a:pt x="3090" y="17426"/>
                  <a:pt x="19401" y="21191"/>
                  <a:pt x="33203" y="23700"/>
                </a:cubicBezTo>
                <a:cubicBezTo>
                  <a:pt x="50769" y="28719"/>
                  <a:pt x="58297" y="28719"/>
                  <a:pt x="65825" y="29973"/>
                </a:cubicBezTo>
                <a:cubicBezTo>
                  <a:pt x="74608" y="31228"/>
                  <a:pt x="82136" y="32483"/>
                  <a:pt x="103466" y="33738"/>
                </a:cubicBezTo>
                <a:cubicBezTo>
                  <a:pt x="113504" y="34992"/>
                  <a:pt x="126051" y="36247"/>
                  <a:pt x="137343" y="34992"/>
                </a:cubicBezTo>
                <a:cubicBezTo>
                  <a:pt x="148635" y="33738"/>
                  <a:pt x="159927" y="31228"/>
                  <a:pt x="172474" y="27464"/>
                </a:cubicBezTo>
                <a:cubicBezTo>
                  <a:pt x="197568" y="18681"/>
                  <a:pt x="223917" y="4879"/>
                  <a:pt x="255285" y="1115"/>
                </a:cubicBezTo>
                <a:cubicBezTo>
                  <a:pt x="262813" y="-140"/>
                  <a:pt x="270341" y="-140"/>
                  <a:pt x="277869" y="17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63" name="任意多边形: 形状 862"/>
          <p:cNvSpPr/>
          <p:nvPr/>
        </p:nvSpPr>
        <p:spPr>
          <a:xfrm>
            <a:off x="771147" y="6707668"/>
            <a:ext cx="304597" cy="66700"/>
          </a:xfrm>
          <a:custGeom>
            <a:avLst/>
            <a:gdLst>
              <a:gd name="connsiteX0" fmla="*/ 3921 w 304597"/>
              <a:gd name="connsiteY0" fmla="*/ 44 h 66700"/>
              <a:gd name="connsiteX1" fmla="*/ 6901 w 304597"/>
              <a:gd name="connsiteY1" fmla="*/ 2710 h 66700"/>
              <a:gd name="connsiteX2" fmla="*/ 20703 w 304597"/>
              <a:gd name="connsiteY2" fmla="*/ 17766 h 66700"/>
              <a:gd name="connsiteX3" fmla="*/ 40778 w 304597"/>
              <a:gd name="connsiteY3" fmla="*/ 31568 h 66700"/>
              <a:gd name="connsiteX4" fmla="*/ 85947 w 304597"/>
              <a:gd name="connsiteY4" fmla="*/ 49134 h 66700"/>
              <a:gd name="connsiteX5" fmla="*/ 113550 w 304597"/>
              <a:gd name="connsiteY5" fmla="*/ 54153 h 66700"/>
              <a:gd name="connsiteX6" fmla="*/ 142408 w 304597"/>
              <a:gd name="connsiteY6" fmla="*/ 52898 h 66700"/>
              <a:gd name="connsiteX7" fmla="*/ 200125 w 304597"/>
              <a:gd name="connsiteY7" fmla="*/ 46624 h 66700"/>
              <a:gd name="connsiteX8" fmla="*/ 225219 w 304597"/>
              <a:gd name="connsiteY8" fmla="*/ 39096 h 66700"/>
              <a:gd name="connsiteX9" fmla="*/ 249058 w 304597"/>
              <a:gd name="connsiteY9" fmla="*/ 34077 h 66700"/>
              <a:gd name="connsiteX10" fmla="*/ 274152 w 304597"/>
              <a:gd name="connsiteY10" fmla="*/ 27804 h 66700"/>
              <a:gd name="connsiteX11" fmla="*/ 290463 w 304597"/>
              <a:gd name="connsiteY11" fmla="*/ 19021 h 66700"/>
              <a:gd name="connsiteX12" fmla="*/ 296736 w 304597"/>
              <a:gd name="connsiteY12" fmla="*/ 8983 h 66700"/>
              <a:gd name="connsiteX13" fmla="*/ 300500 w 304597"/>
              <a:gd name="connsiteY13" fmla="*/ 3965 h 66700"/>
              <a:gd name="connsiteX14" fmla="*/ 304264 w 304597"/>
              <a:gd name="connsiteY14" fmla="*/ 8983 h 66700"/>
              <a:gd name="connsiteX15" fmla="*/ 297991 w 304597"/>
              <a:gd name="connsiteY15" fmla="*/ 22785 h 66700"/>
              <a:gd name="connsiteX16" fmla="*/ 277916 w 304597"/>
              <a:gd name="connsiteY16" fmla="*/ 36587 h 66700"/>
              <a:gd name="connsiteX17" fmla="*/ 252822 w 304597"/>
              <a:gd name="connsiteY17" fmla="*/ 45370 h 66700"/>
              <a:gd name="connsiteX18" fmla="*/ 228982 w 304597"/>
              <a:gd name="connsiteY18" fmla="*/ 50389 h 66700"/>
              <a:gd name="connsiteX19" fmla="*/ 202634 w 304597"/>
              <a:gd name="connsiteY19" fmla="*/ 56662 h 66700"/>
              <a:gd name="connsiteX20" fmla="*/ 142408 w 304597"/>
              <a:gd name="connsiteY20" fmla="*/ 66700 h 66700"/>
              <a:gd name="connsiteX21" fmla="*/ 112296 w 304597"/>
              <a:gd name="connsiteY21" fmla="*/ 64190 h 66700"/>
              <a:gd name="connsiteX22" fmla="*/ 82183 w 304597"/>
              <a:gd name="connsiteY22" fmla="*/ 60426 h 66700"/>
              <a:gd name="connsiteX23" fmla="*/ 35759 w 304597"/>
              <a:gd name="connsiteY23" fmla="*/ 39096 h 66700"/>
              <a:gd name="connsiteX24" fmla="*/ 15684 w 304597"/>
              <a:gd name="connsiteY24" fmla="*/ 22785 h 66700"/>
              <a:gd name="connsiteX25" fmla="*/ 1882 w 304597"/>
              <a:gd name="connsiteY25" fmla="*/ 6474 h 66700"/>
              <a:gd name="connsiteX26" fmla="*/ 1882 w 304597"/>
              <a:gd name="connsiteY26" fmla="*/ 201 h 66700"/>
              <a:gd name="connsiteX27" fmla="*/ 3921 w 304597"/>
              <a:gd name="connsiteY27" fmla="*/ 44 h 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04597" h="66700">
                <a:moveTo>
                  <a:pt x="3921" y="44"/>
                </a:moveTo>
                <a:cubicBezTo>
                  <a:pt x="4705" y="201"/>
                  <a:pt x="5646" y="828"/>
                  <a:pt x="6901" y="2710"/>
                </a:cubicBezTo>
                <a:cubicBezTo>
                  <a:pt x="13174" y="11493"/>
                  <a:pt x="16938" y="14002"/>
                  <a:pt x="20703" y="17766"/>
                </a:cubicBezTo>
                <a:cubicBezTo>
                  <a:pt x="24467" y="20276"/>
                  <a:pt x="29485" y="25295"/>
                  <a:pt x="40778" y="31568"/>
                </a:cubicBezTo>
                <a:cubicBezTo>
                  <a:pt x="53325" y="37842"/>
                  <a:pt x="68381" y="45370"/>
                  <a:pt x="85947" y="49134"/>
                </a:cubicBezTo>
                <a:cubicBezTo>
                  <a:pt x="94730" y="51643"/>
                  <a:pt x="103513" y="52898"/>
                  <a:pt x="113550" y="54153"/>
                </a:cubicBezTo>
                <a:cubicBezTo>
                  <a:pt x="123588" y="55407"/>
                  <a:pt x="132371" y="52898"/>
                  <a:pt x="142408" y="52898"/>
                </a:cubicBezTo>
                <a:cubicBezTo>
                  <a:pt x="162484" y="51643"/>
                  <a:pt x="182559" y="50389"/>
                  <a:pt x="200125" y="46624"/>
                </a:cubicBezTo>
                <a:cubicBezTo>
                  <a:pt x="208907" y="45370"/>
                  <a:pt x="216435" y="41606"/>
                  <a:pt x="225219" y="39096"/>
                </a:cubicBezTo>
                <a:cubicBezTo>
                  <a:pt x="234001" y="36587"/>
                  <a:pt x="241529" y="36587"/>
                  <a:pt x="249058" y="34077"/>
                </a:cubicBezTo>
                <a:cubicBezTo>
                  <a:pt x="262859" y="30313"/>
                  <a:pt x="269133" y="29059"/>
                  <a:pt x="274152" y="27804"/>
                </a:cubicBezTo>
                <a:cubicBezTo>
                  <a:pt x="277916" y="26549"/>
                  <a:pt x="284189" y="25295"/>
                  <a:pt x="290463" y="19021"/>
                </a:cubicBezTo>
                <a:cubicBezTo>
                  <a:pt x="292972" y="15257"/>
                  <a:pt x="295482" y="11493"/>
                  <a:pt x="296736" y="8983"/>
                </a:cubicBezTo>
                <a:cubicBezTo>
                  <a:pt x="297991" y="6474"/>
                  <a:pt x="297991" y="3965"/>
                  <a:pt x="300500" y="3965"/>
                </a:cubicBezTo>
                <a:cubicBezTo>
                  <a:pt x="303010" y="3965"/>
                  <a:pt x="305519" y="7729"/>
                  <a:pt x="304264" y="8983"/>
                </a:cubicBezTo>
                <a:cubicBezTo>
                  <a:pt x="304264" y="12748"/>
                  <a:pt x="301755" y="19021"/>
                  <a:pt x="297991" y="22785"/>
                </a:cubicBezTo>
                <a:cubicBezTo>
                  <a:pt x="287953" y="32823"/>
                  <a:pt x="282935" y="34077"/>
                  <a:pt x="277916" y="36587"/>
                </a:cubicBezTo>
                <a:cubicBezTo>
                  <a:pt x="272897" y="39096"/>
                  <a:pt x="266623" y="41606"/>
                  <a:pt x="252822" y="45370"/>
                </a:cubicBezTo>
                <a:cubicBezTo>
                  <a:pt x="246548" y="47879"/>
                  <a:pt x="237766" y="47879"/>
                  <a:pt x="228982" y="50389"/>
                </a:cubicBezTo>
                <a:cubicBezTo>
                  <a:pt x="220200" y="52898"/>
                  <a:pt x="211417" y="54153"/>
                  <a:pt x="202634" y="56662"/>
                </a:cubicBezTo>
                <a:cubicBezTo>
                  <a:pt x="183813" y="61681"/>
                  <a:pt x="163738" y="65445"/>
                  <a:pt x="142408" y="66700"/>
                </a:cubicBezTo>
                <a:cubicBezTo>
                  <a:pt x="132371" y="66700"/>
                  <a:pt x="122333" y="65445"/>
                  <a:pt x="112296" y="64190"/>
                </a:cubicBezTo>
                <a:cubicBezTo>
                  <a:pt x="102258" y="64190"/>
                  <a:pt x="92220" y="62936"/>
                  <a:pt x="82183" y="60426"/>
                </a:cubicBezTo>
                <a:cubicBezTo>
                  <a:pt x="63362" y="55407"/>
                  <a:pt x="48306" y="46624"/>
                  <a:pt x="35759" y="39096"/>
                </a:cubicBezTo>
                <a:cubicBezTo>
                  <a:pt x="24467" y="30313"/>
                  <a:pt x="19448" y="26549"/>
                  <a:pt x="15684" y="22785"/>
                </a:cubicBezTo>
                <a:cubicBezTo>
                  <a:pt x="10665" y="19021"/>
                  <a:pt x="8156" y="16512"/>
                  <a:pt x="1882" y="6474"/>
                </a:cubicBezTo>
                <a:cubicBezTo>
                  <a:pt x="-627" y="1455"/>
                  <a:pt x="-627" y="201"/>
                  <a:pt x="1882" y="201"/>
                </a:cubicBezTo>
                <a:cubicBezTo>
                  <a:pt x="2510" y="201"/>
                  <a:pt x="3137" y="-113"/>
                  <a:pt x="3921" y="4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65" name="任意多边形: 形状 864"/>
          <p:cNvSpPr/>
          <p:nvPr/>
        </p:nvSpPr>
        <p:spPr>
          <a:xfrm>
            <a:off x="431793" y="6658378"/>
            <a:ext cx="347595" cy="67057"/>
          </a:xfrm>
          <a:custGeom>
            <a:avLst/>
            <a:gdLst>
              <a:gd name="connsiteX0" fmla="*/ 1212 w 347595"/>
              <a:gd name="connsiteY0" fmla="*/ 558 h 67057"/>
              <a:gd name="connsiteX1" fmla="*/ 7485 w 347595"/>
              <a:gd name="connsiteY1" fmla="*/ 558 h 67057"/>
              <a:gd name="connsiteX2" fmla="*/ 28815 w 347595"/>
              <a:gd name="connsiteY2" fmla="*/ 8086 h 67057"/>
              <a:gd name="connsiteX3" fmla="*/ 53909 w 347595"/>
              <a:gd name="connsiteY3" fmla="*/ 16869 h 67057"/>
              <a:gd name="connsiteX4" fmla="*/ 104097 w 347595"/>
              <a:gd name="connsiteY4" fmla="*/ 30671 h 67057"/>
              <a:gd name="connsiteX5" fmla="*/ 132955 w 347595"/>
              <a:gd name="connsiteY5" fmla="*/ 36944 h 67057"/>
              <a:gd name="connsiteX6" fmla="*/ 163068 w 347595"/>
              <a:gd name="connsiteY6" fmla="*/ 40708 h 67057"/>
              <a:gd name="connsiteX7" fmla="*/ 222039 w 347595"/>
              <a:gd name="connsiteY7" fmla="*/ 49491 h 67057"/>
              <a:gd name="connsiteX8" fmla="*/ 249642 w 347595"/>
              <a:gd name="connsiteY8" fmla="*/ 49491 h 67057"/>
              <a:gd name="connsiteX9" fmla="*/ 273481 w 347595"/>
              <a:gd name="connsiteY9" fmla="*/ 52000 h 67057"/>
              <a:gd name="connsiteX10" fmla="*/ 323669 w 347595"/>
              <a:gd name="connsiteY10" fmla="*/ 52000 h 67057"/>
              <a:gd name="connsiteX11" fmla="*/ 347509 w 347595"/>
              <a:gd name="connsiteY11" fmla="*/ 55765 h 67057"/>
              <a:gd name="connsiteX12" fmla="*/ 326179 w 347595"/>
              <a:gd name="connsiteY12" fmla="*/ 62038 h 67057"/>
              <a:gd name="connsiteX13" fmla="*/ 274736 w 347595"/>
              <a:gd name="connsiteY13" fmla="*/ 67057 h 67057"/>
              <a:gd name="connsiteX14" fmla="*/ 249642 w 347595"/>
              <a:gd name="connsiteY14" fmla="*/ 64547 h 67057"/>
              <a:gd name="connsiteX15" fmla="*/ 222039 w 347595"/>
              <a:gd name="connsiteY15" fmla="*/ 63292 h 67057"/>
              <a:gd name="connsiteX16" fmla="*/ 160559 w 347595"/>
              <a:gd name="connsiteY16" fmla="*/ 57019 h 67057"/>
              <a:gd name="connsiteX17" fmla="*/ 130446 w 347595"/>
              <a:gd name="connsiteY17" fmla="*/ 49491 h 67057"/>
              <a:gd name="connsiteX18" fmla="*/ 101588 w 347595"/>
              <a:gd name="connsiteY18" fmla="*/ 43218 h 67057"/>
              <a:gd name="connsiteX19" fmla="*/ 52654 w 347595"/>
              <a:gd name="connsiteY19" fmla="*/ 25651 h 67057"/>
              <a:gd name="connsiteX20" fmla="*/ 27560 w 347595"/>
              <a:gd name="connsiteY20" fmla="*/ 15614 h 67057"/>
              <a:gd name="connsiteX21" fmla="*/ 6231 w 347595"/>
              <a:gd name="connsiteY21" fmla="*/ 5577 h 67057"/>
              <a:gd name="connsiteX22" fmla="*/ 1212 w 347595"/>
              <a:gd name="connsiteY22" fmla="*/ 558 h 67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47595" h="67057">
                <a:moveTo>
                  <a:pt x="1212" y="558"/>
                </a:moveTo>
                <a:cubicBezTo>
                  <a:pt x="2466" y="558"/>
                  <a:pt x="3721" y="-697"/>
                  <a:pt x="7485" y="558"/>
                </a:cubicBezTo>
                <a:cubicBezTo>
                  <a:pt x="18778" y="4322"/>
                  <a:pt x="23796" y="6831"/>
                  <a:pt x="28815" y="8086"/>
                </a:cubicBezTo>
                <a:cubicBezTo>
                  <a:pt x="33834" y="10595"/>
                  <a:pt x="40107" y="11850"/>
                  <a:pt x="53909" y="16869"/>
                </a:cubicBezTo>
                <a:cubicBezTo>
                  <a:pt x="68965" y="20633"/>
                  <a:pt x="85277" y="25651"/>
                  <a:pt x="104097" y="30671"/>
                </a:cubicBezTo>
                <a:cubicBezTo>
                  <a:pt x="114135" y="31925"/>
                  <a:pt x="122918" y="35689"/>
                  <a:pt x="132955" y="36944"/>
                </a:cubicBezTo>
                <a:cubicBezTo>
                  <a:pt x="142993" y="39453"/>
                  <a:pt x="153030" y="39453"/>
                  <a:pt x="163068" y="40708"/>
                </a:cubicBezTo>
                <a:cubicBezTo>
                  <a:pt x="183143" y="43218"/>
                  <a:pt x="203218" y="48236"/>
                  <a:pt x="222039" y="49491"/>
                </a:cubicBezTo>
                <a:cubicBezTo>
                  <a:pt x="232076" y="50745"/>
                  <a:pt x="240859" y="49491"/>
                  <a:pt x="249642" y="49491"/>
                </a:cubicBezTo>
                <a:cubicBezTo>
                  <a:pt x="257170" y="50745"/>
                  <a:pt x="265953" y="52000"/>
                  <a:pt x="273481" y="52000"/>
                </a:cubicBezTo>
                <a:cubicBezTo>
                  <a:pt x="303594" y="53255"/>
                  <a:pt x="298575" y="53255"/>
                  <a:pt x="323669" y="52000"/>
                </a:cubicBezTo>
                <a:cubicBezTo>
                  <a:pt x="336216" y="52000"/>
                  <a:pt x="348763" y="53255"/>
                  <a:pt x="347509" y="55765"/>
                </a:cubicBezTo>
                <a:cubicBezTo>
                  <a:pt x="346254" y="58274"/>
                  <a:pt x="334962" y="60783"/>
                  <a:pt x="326179" y="62038"/>
                </a:cubicBezTo>
                <a:cubicBezTo>
                  <a:pt x="299830" y="64547"/>
                  <a:pt x="306104" y="67057"/>
                  <a:pt x="274736" y="67057"/>
                </a:cubicBezTo>
                <a:cubicBezTo>
                  <a:pt x="267208" y="67057"/>
                  <a:pt x="258425" y="64547"/>
                  <a:pt x="249642" y="64547"/>
                </a:cubicBezTo>
                <a:cubicBezTo>
                  <a:pt x="240859" y="64547"/>
                  <a:pt x="232076" y="64547"/>
                  <a:pt x="222039" y="63292"/>
                </a:cubicBezTo>
                <a:cubicBezTo>
                  <a:pt x="203218" y="62038"/>
                  <a:pt x="180634" y="60783"/>
                  <a:pt x="160559" y="57019"/>
                </a:cubicBezTo>
                <a:cubicBezTo>
                  <a:pt x="149266" y="55765"/>
                  <a:pt x="140483" y="52000"/>
                  <a:pt x="130446" y="49491"/>
                </a:cubicBezTo>
                <a:cubicBezTo>
                  <a:pt x="120408" y="46982"/>
                  <a:pt x="110371" y="45727"/>
                  <a:pt x="101588" y="43218"/>
                </a:cubicBezTo>
                <a:cubicBezTo>
                  <a:pt x="82767" y="36944"/>
                  <a:pt x="66456" y="30671"/>
                  <a:pt x="52654" y="25651"/>
                </a:cubicBezTo>
                <a:cubicBezTo>
                  <a:pt x="38853" y="20633"/>
                  <a:pt x="32579" y="18124"/>
                  <a:pt x="27560" y="15614"/>
                </a:cubicBezTo>
                <a:cubicBezTo>
                  <a:pt x="22542" y="13104"/>
                  <a:pt x="17523" y="10595"/>
                  <a:pt x="6231" y="5577"/>
                </a:cubicBezTo>
                <a:cubicBezTo>
                  <a:pt x="-43" y="3067"/>
                  <a:pt x="-1298" y="1812"/>
                  <a:pt x="1212" y="558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67" name="任意多边形: 形状 866"/>
          <p:cNvSpPr/>
          <p:nvPr/>
        </p:nvSpPr>
        <p:spPr>
          <a:xfrm>
            <a:off x="580539" y="6481849"/>
            <a:ext cx="182451" cy="177713"/>
          </a:xfrm>
          <a:custGeom>
            <a:avLst/>
            <a:gdLst>
              <a:gd name="connsiteX0" fmla="*/ 135556 w 182451"/>
              <a:gd name="connsiteY0" fmla="*/ 18 h 177713"/>
              <a:gd name="connsiteX1" fmla="*/ 159866 w 182451"/>
              <a:gd name="connsiteY1" fmla="*/ 5193 h 177713"/>
              <a:gd name="connsiteX2" fmla="*/ 177432 w 182451"/>
              <a:gd name="connsiteY2" fmla="*/ 21504 h 177713"/>
              <a:gd name="connsiteX3" fmla="*/ 182451 w 182451"/>
              <a:gd name="connsiteY3" fmla="*/ 41579 h 177713"/>
              <a:gd name="connsiteX4" fmla="*/ 179942 w 182451"/>
              <a:gd name="connsiteY4" fmla="*/ 77965 h 177713"/>
              <a:gd name="connsiteX5" fmla="*/ 173668 w 182451"/>
              <a:gd name="connsiteY5" fmla="*/ 111842 h 177713"/>
              <a:gd name="connsiteX6" fmla="*/ 154848 w 182451"/>
              <a:gd name="connsiteY6" fmla="*/ 139446 h 177713"/>
              <a:gd name="connsiteX7" fmla="*/ 122225 w 182451"/>
              <a:gd name="connsiteY7" fmla="*/ 160776 h 177713"/>
              <a:gd name="connsiteX8" fmla="*/ 90858 w 182451"/>
              <a:gd name="connsiteY8" fmla="*/ 173323 h 177713"/>
              <a:gd name="connsiteX9" fmla="*/ 55726 w 182451"/>
              <a:gd name="connsiteY9" fmla="*/ 174577 h 177713"/>
              <a:gd name="connsiteX10" fmla="*/ 69528 w 182451"/>
              <a:gd name="connsiteY10" fmla="*/ 174577 h 177713"/>
              <a:gd name="connsiteX11" fmla="*/ 89603 w 182451"/>
              <a:gd name="connsiteY11" fmla="*/ 168304 h 177713"/>
              <a:gd name="connsiteX12" fmla="*/ 117207 w 182451"/>
              <a:gd name="connsiteY12" fmla="*/ 154502 h 177713"/>
              <a:gd name="connsiteX13" fmla="*/ 143555 w 182451"/>
              <a:gd name="connsiteY13" fmla="*/ 134427 h 177713"/>
              <a:gd name="connsiteX14" fmla="*/ 159866 w 182451"/>
              <a:gd name="connsiteY14" fmla="*/ 110588 h 177713"/>
              <a:gd name="connsiteX15" fmla="*/ 167395 w 182451"/>
              <a:gd name="connsiteY15" fmla="*/ 79220 h 177713"/>
              <a:gd name="connsiteX16" fmla="*/ 167395 w 182451"/>
              <a:gd name="connsiteY16" fmla="*/ 44089 h 177713"/>
              <a:gd name="connsiteX17" fmla="*/ 151084 w 182451"/>
              <a:gd name="connsiteY17" fmla="*/ 17740 h 177713"/>
              <a:gd name="connsiteX18" fmla="*/ 114697 w 182451"/>
              <a:gd name="connsiteY18" fmla="*/ 11467 h 177713"/>
              <a:gd name="connsiteX19" fmla="*/ 77056 w 182451"/>
              <a:gd name="connsiteY19" fmla="*/ 22759 h 177713"/>
              <a:gd name="connsiteX20" fmla="*/ 24359 w 182451"/>
              <a:gd name="connsiteY20" fmla="*/ 61654 h 177713"/>
              <a:gd name="connsiteX21" fmla="*/ 10557 w 182451"/>
              <a:gd name="connsiteY21" fmla="*/ 91767 h 177713"/>
              <a:gd name="connsiteX22" fmla="*/ 6793 w 182451"/>
              <a:gd name="connsiteY22" fmla="*/ 119371 h 177713"/>
              <a:gd name="connsiteX23" fmla="*/ 4284 w 182451"/>
              <a:gd name="connsiteY23" fmla="*/ 128153 h 177713"/>
              <a:gd name="connsiteX24" fmla="*/ 520 w 182451"/>
              <a:gd name="connsiteY24" fmla="*/ 121880 h 177713"/>
              <a:gd name="connsiteX25" fmla="*/ 1774 w 182451"/>
              <a:gd name="connsiteY25" fmla="*/ 93022 h 177713"/>
              <a:gd name="connsiteX26" fmla="*/ 15576 w 182451"/>
              <a:gd name="connsiteY26" fmla="*/ 60400 h 177713"/>
              <a:gd name="connsiteX27" fmla="*/ 70783 w 182451"/>
              <a:gd name="connsiteY27" fmla="*/ 13976 h 177713"/>
              <a:gd name="connsiteX28" fmla="*/ 112188 w 182451"/>
              <a:gd name="connsiteY28" fmla="*/ 1429 h 177713"/>
              <a:gd name="connsiteX29" fmla="*/ 135556 w 182451"/>
              <a:gd name="connsiteY29" fmla="*/ 18 h 177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82451" h="177713">
                <a:moveTo>
                  <a:pt x="135556" y="18"/>
                </a:moveTo>
                <a:cubicBezTo>
                  <a:pt x="143555" y="174"/>
                  <a:pt x="151711" y="1429"/>
                  <a:pt x="159866" y="5193"/>
                </a:cubicBezTo>
                <a:cubicBezTo>
                  <a:pt x="167395" y="8957"/>
                  <a:pt x="173668" y="15230"/>
                  <a:pt x="177432" y="21504"/>
                </a:cubicBezTo>
                <a:cubicBezTo>
                  <a:pt x="179942" y="27777"/>
                  <a:pt x="182451" y="35306"/>
                  <a:pt x="182451" y="41579"/>
                </a:cubicBezTo>
                <a:cubicBezTo>
                  <a:pt x="182451" y="54126"/>
                  <a:pt x="181196" y="66673"/>
                  <a:pt x="179942" y="77965"/>
                </a:cubicBezTo>
                <a:cubicBezTo>
                  <a:pt x="178687" y="89258"/>
                  <a:pt x="177432" y="100550"/>
                  <a:pt x="173668" y="111842"/>
                </a:cubicBezTo>
                <a:cubicBezTo>
                  <a:pt x="168649" y="121880"/>
                  <a:pt x="163631" y="130663"/>
                  <a:pt x="154848" y="139446"/>
                </a:cubicBezTo>
                <a:cubicBezTo>
                  <a:pt x="138537" y="154502"/>
                  <a:pt x="129754" y="157012"/>
                  <a:pt x="122225" y="160776"/>
                </a:cubicBezTo>
                <a:cubicBezTo>
                  <a:pt x="114697" y="164540"/>
                  <a:pt x="108424" y="167049"/>
                  <a:pt x="90858" y="173323"/>
                </a:cubicBezTo>
                <a:cubicBezTo>
                  <a:pt x="72038" y="179596"/>
                  <a:pt x="53217" y="178341"/>
                  <a:pt x="55726" y="174577"/>
                </a:cubicBezTo>
                <a:cubicBezTo>
                  <a:pt x="56981" y="173323"/>
                  <a:pt x="60745" y="172068"/>
                  <a:pt x="69528" y="174577"/>
                </a:cubicBezTo>
                <a:cubicBezTo>
                  <a:pt x="75802" y="173323"/>
                  <a:pt x="82075" y="170813"/>
                  <a:pt x="89603" y="168304"/>
                </a:cubicBezTo>
                <a:cubicBezTo>
                  <a:pt x="105914" y="162030"/>
                  <a:pt x="110933" y="158266"/>
                  <a:pt x="117207" y="154502"/>
                </a:cubicBezTo>
                <a:cubicBezTo>
                  <a:pt x="122225" y="150738"/>
                  <a:pt x="131008" y="146974"/>
                  <a:pt x="143555" y="134427"/>
                </a:cubicBezTo>
                <a:cubicBezTo>
                  <a:pt x="149829" y="129408"/>
                  <a:pt x="156102" y="120625"/>
                  <a:pt x="159866" y="110588"/>
                </a:cubicBezTo>
                <a:cubicBezTo>
                  <a:pt x="163631" y="100550"/>
                  <a:pt x="166140" y="90512"/>
                  <a:pt x="167395" y="79220"/>
                </a:cubicBezTo>
                <a:cubicBezTo>
                  <a:pt x="168649" y="67928"/>
                  <a:pt x="168649" y="55381"/>
                  <a:pt x="167395" y="44089"/>
                </a:cubicBezTo>
                <a:cubicBezTo>
                  <a:pt x="166140" y="32796"/>
                  <a:pt x="161121" y="22759"/>
                  <a:pt x="151084" y="17740"/>
                </a:cubicBezTo>
                <a:cubicBezTo>
                  <a:pt x="141046" y="12721"/>
                  <a:pt x="128499" y="10212"/>
                  <a:pt x="114697" y="11467"/>
                </a:cubicBezTo>
                <a:cubicBezTo>
                  <a:pt x="100896" y="12721"/>
                  <a:pt x="88349" y="17740"/>
                  <a:pt x="77056" y="22759"/>
                </a:cubicBezTo>
                <a:cubicBezTo>
                  <a:pt x="53217" y="32796"/>
                  <a:pt x="35651" y="46598"/>
                  <a:pt x="24359" y="61654"/>
                </a:cubicBezTo>
                <a:cubicBezTo>
                  <a:pt x="14321" y="77965"/>
                  <a:pt x="13067" y="85494"/>
                  <a:pt x="10557" y="91767"/>
                </a:cubicBezTo>
                <a:cubicBezTo>
                  <a:pt x="9303" y="98041"/>
                  <a:pt x="6793" y="104314"/>
                  <a:pt x="6793" y="119371"/>
                </a:cubicBezTo>
                <a:cubicBezTo>
                  <a:pt x="6793" y="128153"/>
                  <a:pt x="6793" y="129408"/>
                  <a:pt x="4284" y="128153"/>
                </a:cubicBezTo>
                <a:cubicBezTo>
                  <a:pt x="3029" y="128153"/>
                  <a:pt x="520" y="128153"/>
                  <a:pt x="520" y="121880"/>
                </a:cubicBezTo>
                <a:cubicBezTo>
                  <a:pt x="-735" y="106824"/>
                  <a:pt x="520" y="100550"/>
                  <a:pt x="1774" y="93022"/>
                </a:cubicBezTo>
                <a:cubicBezTo>
                  <a:pt x="4284" y="85494"/>
                  <a:pt x="5539" y="77965"/>
                  <a:pt x="15576" y="60400"/>
                </a:cubicBezTo>
                <a:cubicBezTo>
                  <a:pt x="25614" y="42834"/>
                  <a:pt x="45689" y="25268"/>
                  <a:pt x="70783" y="13976"/>
                </a:cubicBezTo>
                <a:cubicBezTo>
                  <a:pt x="83330" y="7702"/>
                  <a:pt x="97131" y="3938"/>
                  <a:pt x="112188" y="1429"/>
                </a:cubicBezTo>
                <a:cubicBezTo>
                  <a:pt x="119716" y="802"/>
                  <a:pt x="127558" y="-140"/>
                  <a:pt x="135556" y="18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69" name="任意多边形: 形状 868"/>
          <p:cNvSpPr/>
          <p:nvPr/>
        </p:nvSpPr>
        <p:spPr>
          <a:xfrm>
            <a:off x="442550" y="6601846"/>
            <a:ext cx="138835" cy="37014"/>
          </a:xfrm>
          <a:custGeom>
            <a:avLst/>
            <a:gdLst>
              <a:gd name="connsiteX0" fmla="*/ 127217 w 138835"/>
              <a:gd name="connsiteY0" fmla="*/ 1882 h 37014"/>
              <a:gd name="connsiteX1" fmla="*/ 138509 w 138835"/>
              <a:gd name="connsiteY1" fmla="*/ 1882 h 37014"/>
              <a:gd name="connsiteX2" fmla="*/ 133490 w 138835"/>
              <a:gd name="connsiteY2" fmla="*/ 10665 h 37014"/>
              <a:gd name="connsiteX3" fmla="*/ 117179 w 138835"/>
              <a:gd name="connsiteY3" fmla="*/ 21957 h 37014"/>
              <a:gd name="connsiteX4" fmla="*/ 107142 w 138835"/>
              <a:gd name="connsiteY4" fmla="*/ 24467 h 37014"/>
              <a:gd name="connsiteX5" fmla="*/ 97104 w 138835"/>
              <a:gd name="connsiteY5" fmla="*/ 28231 h 37014"/>
              <a:gd name="connsiteX6" fmla="*/ 72010 w 138835"/>
              <a:gd name="connsiteY6" fmla="*/ 35759 h 37014"/>
              <a:gd name="connsiteX7" fmla="*/ 58208 w 138835"/>
              <a:gd name="connsiteY7" fmla="*/ 35759 h 37014"/>
              <a:gd name="connsiteX8" fmla="*/ 45661 w 138835"/>
              <a:gd name="connsiteY8" fmla="*/ 37014 h 37014"/>
              <a:gd name="connsiteX9" fmla="*/ 24332 w 138835"/>
              <a:gd name="connsiteY9" fmla="*/ 34504 h 37014"/>
              <a:gd name="connsiteX10" fmla="*/ 3002 w 138835"/>
              <a:gd name="connsiteY10" fmla="*/ 30740 h 37014"/>
              <a:gd name="connsiteX11" fmla="*/ 492 w 138835"/>
              <a:gd name="connsiteY11" fmla="*/ 28231 h 37014"/>
              <a:gd name="connsiteX12" fmla="*/ 3002 w 138835"/>
              <a:gd name="connsiteY12" fmla="*/ 25721 h 37014"/>
              <a:gd name="connsiteX13" fmla="*/ 23077 w 138835"/>
              <a:gd name="connsiteY13" fmla="*/ 25721 h 37014"/>
              <a:gd name="connsiteX14" fmla="*/ 44407 w 138835"/>
              <a:gd name="connsiteY14" fmla="*/ 25721 h 37014"/>
              <a:gd name="connsiteX15" fmla="*/ 55699 w 138835"/>
              <a:gd name="connsiteY15" fmla="*/ 24467 h 37014"/>
              <a:gd name="connsiteX16" fmla="*/ 66991 w 138835"/>
              <a:gd name="connsiteY16" fmla="*/ 20702 h 37014"/>
              <a:gd name="connsiteX17" fmla="*/ 90830 w 138835"/>
              <a:gd name="connsiteY17" fmla="*/ 16938 h 37014"/>
              <a:gd name="connsiteX18" fmla="*/ 99613 w 138835"/>
              <a:gd name="connsiteY18" fmla="*/ 11920 h 37014"/>
              <a:gd name="connsiteX19" fmla="*/ 109651 w 138835"/>
              <a:gd name="connsiteY19" fmla="*/ 9410 h 37014"/>
              <a:gd name="connsiteX20" fmla="*/ 127217 w 138835"/>
              <a:gd name="connsiteY20" fmla="*/ 1882 h 37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38835" h="37014">
                <a:moveTo>
                  <a:pt x="127217" y="1882"/>
                </a:moveTo>
                <a:cubicBezTo>
                  <a:pt x="130981" y="-627"/>
                  <a:pt x="137254" y="-627"/>
                  <a:pt x="138509" y="1882"/>
                </a:cubicBezTo>
                <a:cubicBezTo>
                  <a:pt x="139764" y="4391"/>
                  <a:pt x="137254" y="8155"/>
                  <a:pt x="133490" y="10665"/>
                </a:cubicBezTo>
                <a:cubicBezTo>
                  <a:pt x="125962" y="15684"/>
                  <a:pt x="128471" y="16938"/>
                  <a:pt x="117179" y="21957"/>
                </a:cubicBezTo>
                <a:cubicBezTo>
                  <a:pt x="114670" y="23212"/>
                  <a:pt x="110906" y="23212"/>
                  <a:pt x="107142" y="24467"/>
                </a:cubicBezTo>
                <a:cubicBezTo>
                  <a:pt x="104632" y="25721"/>
                  <a:pt x="100868" y="26976"/>
                  <a:pt x="97104" y="28231"/>
                </a:cubicBezTo>
                <a:cubicBezTo>
                  <a:pt x="89576" y="30740"/>
                  <a:pt x="80793" y="34504"/>
                  <a:pt x="72010" y="35759"/>
                </a:cubicBezTo>
                <a:cubicBezTo>
                  <a:pt x="66991" y="37014"/>
                  <a:pt x="61972" y="35759"/>
                  <a:pt x="58208" y="35759"/>
                </a:cubicBezTo>
                <a:cubicBezTo>
                  <a:pt x="54444" y="35759"/>
                  <a:pt x="49425" y="37014"/>
                  <a:pt x="45661" y="37014"/>
                </a:cubicBezTo>
                <a:cubicBezTo>
                  <a:pt x="38133" y="37014"/>
                  <a:pt x="30605" y="35759"/>
                  <a:pt x="24332" y="34504"/>
                </a:cubicBezTo>
                <a:cubicBezTo>
                  <a:pt x="11785" y="31995"/>
                  <a:pt x="13039" y="33249"/>
                  <a:pt x="3002" y="30740"/>
                </a:cubicBezTo>
                <a:cubicBezTo>
                  <a:pt x="492" y="30740"/>
                  <a:pt x="-762" y="29485"/>
                  <a:pt x="492" y="28231"/>
                </a:cubicBezTo>
                <a:cubicBezTo>
                  <a:pt x="492" y="26976"/>
                  <a:pt x="492" y="25721"/>
                  <a:pt x="3002" y="25721"/>
                </a:cubicBezTo>
                <a:cubicBezTo>
                  <a:pt x="13039" y="25721"/>
                  <a:pt x="10530" y="25721"/>
                  <a:pt x="23077" y="25721"/>
                </a:cubicBezTo>
                <a:cubicBezTo>
                  <a:pt x="29350" y="25721"/>
                  <a:pt x="36879" y="25721"/>
                  <a:pt x="44407" y="25721"/>
                </a:cubicBezTo>
                <a:cubicBezTo>
                  <a:pt x="48171" y="24467"/>
                  <a:pt x="51935" y="24467"/>
                  <a:pt x="55699" y="24467"/>
                </a:cubicBezTo>
                <a:cubicBezTo>
                  <a:pt x="59463" y="23212"/>
                  <a:pt x="63227" y="21957"/>
                  <a:pt x="66991" y="20702"/>
                </a:cubicBezTo>
                <a:cubicBezTo>
                  <a:pt x="75774" y="19448"/>
                  <a:pt x="83302" y="19448"/>
                  <a:pt x="90830" y="16938"/>
                </a:cubicBezTo>
                <a:cubicBezTo>
                  <a:pt x="93340" y="15684"/>
                  <a:pt x="97104" y="13174"/>
                  <a:pt x="99613" y="11920"/>
                </a:cubicBezTo>
                <a:cubicBezTo>
                  <a:pt x="103377" y="10665"/>
                  <a:pt x="107142" y="10665"/>
                  <a:pt x="109651" y="9410"/>
                </a:cubicBezTo>
                <a:cubicBezTo>
                  <a:pt x="119689" y="4391"/>
                  <a:pt x="118434" y="5646"/>
                  <a:pt x="127217" y="188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71" name="任意多边形: 形状 870"/>
          <p:cNvSpPr/>
          <p:nvPr/>
        </p:nvSpPr>
        <p:spPr>
          <a:xfrm>
            <a:off x="759226" y="6482453"/>
            <a:ext cx="98358" cy="39720"/>
          </a:xfrm>
          <a:custGeom>
            <a:avLst/>
            <a:gdLst>
              <a:gd name="connsiteX0" fmla="*/ 87829 w 98358"/>
              <a:gd name="connsiteY0" fmla="*/ 824 h 39720"/>
              <a:gd name="connsiteX1" fmla="*/ 97867 w 98358"/>
              <a:gd name="connsiteY1" fmla="*/ 2079 h 39720"/>
              <a:gd name="connsiteX2" fmla="*/ 95357 w 98358"/>
              <a:gd name="connsiteY2" fmla="*/ 10862 h 39720"/>
              <a:gd name="connsiteX3" fmla="*/ 84065 w 98358"/>
              <a:gd name="connsiteY3" fmla="*/ 20899 h 39720"/>
              <a:gd name="connsiteX4" fmla="*/ 76537 w 98358"/>
              <a:gd name="connsiteY4" fmla="*/ 22154 h 39720"/>
              <a:gd name="connsiteX5" fmla="*/ 69008 w 98358"/>
              <a:gd name="connsiteY5" fmla="*/ 25918 h 39720"/>
              <a:gd name="connsiteX6" fmla="*/ 52697 w 98358"/>
              <a:gd name="connsiteY6" fmla="*/ 33446 h 39720"/>
              <a:gd name="connsiteX7" fmla="*/ 42660 w 98358"/>
              <a:gd name="connsiteY7" fmla="*/ 34701 h 39720"/>
              <a:gd name="connsiteX8" fmla="*/ 33877 w 98358"/>
              <a:gd name="connsiteY8" fmla="*/ 37210 h 39720"/>
              <a:gd name="connsiteX9" fmla="*/ 17566 w 98358"/>
              <a:gd name="connsiteY9" fmla="*/ 38465 h 39720"/>
              <a:gd name="connsiteX10" fmla="*/ 2509 w 98358"/>
              <a:gd name="connsiteY10" fmla="*/ 39720 h 39720"/>
              <a:gd name="connsiteX11" fmla="*/ 0 w 98358"/>
              <a:gd name="connsiteY11" fmla="*/ 37210 h 39720"/>
              <a:gd name="connsiteX12" fmla="*/ 1255 w 98358"/>
              <a:gd name="connsiteY12" fmla="*/ 34701 h 39720"/>
              <a:gd name="connsiteX13" fmla="*/ 15056 w 98358"/>
              <a:gd name="connsiteY13" fmla="*/ 29682 h 39720"/>
              <a:gd name="connsiteX14" fmla="*/ 30113 w 98358"/>
              <a:gd name="connsiteY14" fmla="*/ 25918 h 39720"/>
              <a:gd name="connsiteX15" fmla="*/ 37641 w 98358"/>
              <a:gd name="connsiteY15" fmla="*/ 23409 h 39720"/>
              <a:gd name="connsiteX16" fmla="*/ 45169 w 98358"/>
              <a:gd name="connsiteY16" fmla="*/ 18390 h 39720"/>
              <a:gd name="connsiteX17" fmla="*/ 61480 w 98358"/>
              <a:gd name="connsiteY17" fmla="*/ 13371 h 39720"/>
              <a:gd name="connsiteX18" fmla="*/ 67754 w 98358"/>
              <a:gd name="connsiteY18" fmla="*/ 8352 h 39720"/>
              <a:gd name="connsiteX19" fmla="*/ 75282 w 98358"/>
              <a:gd name="connsiteY19" fmla="*/ 7097 h 39720"/>
              <a:gd name="connsiteX20" fmla="*/ 87829 w 98358"/>
              <a:gd name="connsiteY20" fmla="*/ 824 h 39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98358" h="39720">
                <a:moveTo>
                  <a:pt x="87829" y="824"/>
                </a:moveTo>
                <a:cubicBezTo>
                  <a:pt x="91593" y="-430"/>
                  <a:pt x="96612" y="-430"/>
                  <a:pt x="97867" y="2079"/>
                </a:cubicBezTo>
                <a:cubicBezTo>
                  <a:pt x="99121" y="4588"/>
                  <a:pt x="97867" y="7097"/>
                  <a:pt x="95357" y="10862"/>
                </a:cubicBezTo>
                <a:cubicBezTo>
                  <a:pt x="89084" y="15880"/>
                  <a:pt x="91593" y="15880"/>
                  <a:pt x="84065" y="20899"/>
                </a:cubicBezTo>
                <a:cubicBezTo>
                  <a:pt x="81555" y="20899"/>
                  <a:pt x="79046" y="20899"/>
                  <a:pt x="76537" y="22154"/>
                </a:cubicBezTo>
                <a:cubicBezTo>
                  <a:pt x="74027" y="23409"/>
                  <a:pt x="71518" y="24664"/>
                  <a:pt x="69008" y="25918"/>
                </a:cubicBezTo>
                <a:cubicBezTo>
                  <a:pt x="63990" y="28427"/>
                  <a:pt x="58971" y="30937"/>
                  <a:pt x="52697" y="33446"/>
                </a:cubicBezTo>
                <a:cubicBezTo>
                  <a:pt x="48933" y="34701"/>
                  <a:pt x="45169" y="33446"/>
                  <a:pt x="42660" y="34701"/>
                </a:cubicBezTo>
                <a:cubicBezTo>
                  <a:pt x="38896" y="34701"/>
                  <a:pt x="36386" y="35956"/>
                  <a:pt x="33877" y="37210"/>
                </a:cubicBezTo>
                <a:cubicBezTo>
                  <a:pt x="27603" y="38465"/>
                  <a:pt x="22585" y="38465"/>
                  <a:pt x="17566" y="38465"/>
                </a:cubicBezTo>
                <a:cubicBezTo>
                  <a:pt x="8783" y="38465"/>
                  <a:pt x="10038" y="39720"/>
                  <a:pt x="2509" y="39720"/>
                </a:cubicBezTo>
                <a:cubicBezTo>
                  <a:pt x="0" y="39720"/>
                  <a:pt x="0" y="38465"/>
                  <a:pt x="0" y="37210"/>
                </a:cubicBezTo>
                <a:cubicBezTo>
                  <a:pt x="0" y="37210"/>
                  <a:pt x="0" y="34701"/>
                  <a:pt x="1255" y="34701"/>
                </a:cubicBezTo>
                <a:cubicBezTo>
                  <a:pt x="7528" y="32191"/>
                  <a:pt x="6273" y="32191"/>
                  <a:pt x="15056" y="29682"/>
                </a:cubicBezTo>
                <a:cubicBezTo>
                  <a:pt x="20075" y="28427"/>
                  <a:pt x="25094" y="27173"/>
                  <a:pt x="30113" y="25918"/>
                </a:cubicBezTo>
                <a:cubicBezTo>
                  <a:pt x="32622" y="24664"/>
                  <a:pt x="35132" y="24664"/>
                  <a:pt x="37641" y="23409"/>
                </a:cubicBezTo>
                <a:cubicBezTo>
                  <a:pt x="40150" y="22154"/>
                  <a:pt x="42660" y="19644"/>
                  <a:pt x="45169" y="18390"/>
                </a:cubicBezTo>
                <a:cubicBezTo>
                  <a:pt x="50188" y="15880"/>
                  <a:pt x="56461" y="15880"/>
                  <a:pt x="61480" y="13371"/>
                </a:cubicBezTo>
                <a:cubicBezTo>
                  <a:pt x="63990" y="12117"/>
                  <a:pt x="65244" y="9607"/>
                  <a:pt x="67754" y="8352"/>
                </a:cubicBezTo>
                <a:cubicBezTo>
                  <a:pt x="70263" y="8352"/>
                  <a:pt x="72773" y="8352"/>
                  <a:pt x="75282" y="7097"/>
                </a:cubicBezTo>
                <a:cubicBezTo>
                  <a:pt x="82810" y="3333"/>
                  <a:pt x="81555" y="3333"/>
                  <a:pt x="87829" y="82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73" name="任意多边形: 形状 872"/>
          <p:cNvSpPr/>
          <p:nvPr/>
        </p:nvSpPr>
        <p:spPr>
          <a:xfrm>
            <a:off x="795612" y="6319915"/>
            <a:ext cx="236608" cy="165442"/>
          </a:xfrm>
          <a:custGeom>
            <a:avLst/>
            <a:gdLst>
              <a:gd name="connsiteX0" fmla="*/ 169384 w 236608"/>
              <a:gd name="connsiteY0" fmla="*/ 253 h 165442"/>
              <a:gd name="connsiteX1" fmla="*/ 220827 w 236608"/>
              <a:gd name="connsiteY1" fmla="*/ 17818 h 165442"/>
              <a:gd name="connsiteX2" fmla="*/ 235883 w 236608"/>
              <a:gd name="connsiteY2" fmla="*/ 61733 h 165442"/>
              <a:gd name="connsiteX3" fmla="*/ 218318 w 236608"/>
              <a:gd name="connsiteY3" fmla="*/ 101883 h 165442"/>
              <a:gd name="connsiteX4" fmla="*/ 185695 w 236608"/>
              <a:gd name="connsiteY4" fmla="*/ 126977 h 165442"/>
              <a:gd name="connsiteX5" fmla="*/ 146800 w 236608"/>
              <a:gd name="connsiteY5" fmla="*/ 149562 h 165442"/>
              <a:gd name="connsiteX6" fmla="*/ 109159 w 236608"/>
              <a:gd name="connsiteY6" fmla="*/ 163363 h 165442"/>
              <a:gd name="connsiteX7" fmla="*/ 79046 w 236608"/>
              <a:gd name="connsiteY7" fmla="*/ 164618 h 165442"/>
              <a:gd name="connsiteX8" fmla="*/ 69009 w 236608"/>
              <a:gd name="connsiteY8" fmla="*/ 159599 h 165442"/>
              <a:gd name="connsiteX9" fmla="*/ 84065 w 236608"/>
              <a:gd name="connsiteY9" fmla="*/ 155835 h 165442"/>
              <a:gd name="connsiteX10" fmla="*/ 107904 w 236608"/>
              <a:gd name="connsiteY10" fmla="*/ 152071 h 165442"/>
              <a:gd name="connsiteX11" fmla="*/ 141781 w 236608"/>
              <a:gd name="connsiteY11" fmla="*/ 138269 h 165442"/>
              <a:gd name="connsiteX12" fmla="*/ 176913 w 236608"/>
              <a:gd name="connsiteY12" fmla="*/ 115685 h 165442"/>
              <a:gd name="connsiteX13" fmla="*/ 207025 w 236608"/>
              <a:gd name="connsiteY13" fmla="*/ 93100 h 165442"/>
              <a:gd name="connsiteX14" fmla="*/ 223336 w 236608"/>
              <a:gd name="connsiteY14" fmla="*/ 61733 h 165442"/>
              <a:gd name="connsiteX15" fmla="*/ 210789 w 236608"/>
              <a:gd name="connsiteY15" fmla="*/ 27856 h 165442"/>
              <a:gd name="connsiteX16" fmla="*/ 169384 w 236608"/>
              <a:gd name="connsiteY16" fmla="*/ 15309 h 165442"/>
              <a:gd name="connsiteX17" fmla="*/ 120451 w 236608"/>
              <a:gd name="connsiteY17" fmla="*/ 15309 h 165442"/>
              <a:gd name="connsiteX18" fmla="*/ 72772 w 236608"/>
              <a:gd name="connsiteY18" fmla="*/ 24092 h 165442"/>
              <a:gd name="connsiteX19" fmla="*/ 35132 w 236608"/>
              <a:gd name="connsiteY19" fmla="*/ 40403 h 165442"/>
              <a:gd name="connsiteX20" fmla="*/ 13802 w 236608"/>
              <a:gd name="connsiteY20" fmla="*/ 68006 h 165442"/>
              <a:gd name="connsiteX21" fmla="*/ 10038 w 236608"/>
              <a:gd name="connsiteY21" fmla="*/ 91846 h 165442"/>
              <a:gd name="connsiteX22" fmla="*/ 10038 w 236608"/>
              <a:gd name="connsiteY22" fmla="*/ 105647 h 165442"/>
              <a:gd name="connsiteX23" fmla="*/ 16311 w 236608"/>
              <a:gd name="connsiteY23" fmla="*/ 138269 h 165442"/>
              <a:gd name="connsiteX24" fmla="*/ 16311 w 236608"/>
              <a:gd name="connsiteY24" fmla="*/ 148307 h 165442"/>
              <a:gd name="connsiteX25" fmla="*/ 10038 w 236608"/>
              <a:gd name="connsiteY25" fmla="*/ 140779 h 165442"/>
              <a:gd name="connsiteX26" fmla="*/ 1255 w 236608"/>
              <a:gd name="connsiteY26" fmla="*/ 108157 h 165442"/>
              <a:gd name="connsiteX27" fmla="*/ 0 w 236608"/>
              <a:gd name="connsiteY27" fmla="*/ 93100 h 165442"/>
              <a:gd name="connsiteX28" fmla="*/ 3764 w 236608"/>
              <a:gd name="connsiteY28" fmla="*/ 66752 h 165442"/>
              <a:gd name="connsiteX29" fmla="*/ 25094 w 236608"/>
              <a:gd name="connsiteY29" fmla="*/ 34129 h 165442"/>
              <a:gd name="connsiteX30" fmla="*/ 67754 w 236608"/>
              <a:gd name="connsiteY30" fmla="*/ 12800 h 165442"/>
              <a:gd name="connsiteX31" fmla="*/ 117942 w 236608"/>
              <a:gd name="connsiteY31" fmla="*/ 4017 h 165442"/>
              <a:gd name="connsiteX32" fmla="*/ 169384 w 236608"/>
              <a:gd name="connsiteY32" fmla="*/ 253 h 165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36608" h="165442">
                <a:moveTo>
                  <a:pt x="169384" y="253"/>
                </a:moveTo>
                <a:cubicBezTo>
                  <a:pt x="186950" y="253"/>
                  <a:pt x="207025" y="5271"/>
                  <a:pt x="220827" y="17818"/>
                </a:cubicBezTo>
                <a:cubicBezTo>
                  <a:pt x="234629" y="30365"/>
                  <a:pt x="238393" y="46676"/>
                  <a:pt x="235883" y="61733"/>
                </a:cubicBezTo>
                <a:cubicBezTo>
                  <a:pt x="234629" y="76789"/>
                  <a:pt x="228355" y="91846"/>
                  <a:pt x="218318" y="101883"/>
                </a:cubicBezTo>
                <a:cubicBezTo>
                  <a:pt x="208280" y="113175"/>
                  <a:pt x="195733" y="120704"/>
                  <a:pt x="185695" y="126977"/>
                </a:cubicBezTo>
                <a:cubicBezTo>
                  <a:pt x="164366" y="140779"/>
                  <a:pt x="155583" y="145797"/>
                  <a:pt x="146800" y="149562"/>
                </a:cubicBezTo>
                <a:cubicBezTo>
                  <a:pt x="138017" y="154581"/>
                  <a:pt x="130489" y="158344"/>
                  <a:pt x="109159" y="163363"/>
                </a:cubicBezTo>
                <a:cubicBezTo>
                  <a:pt x="97866" y="165873"/>
                  <a:pt x="86574" y="165873"/>
                  <a:pt x="79046" y="164618"/>
                </a:cubicBezTo>
                <a:cubicBezTo>
                  <a:pt x="71518" y="163363"/>
                  <a:pt x="67754" y="160854"/>
                  <a:pt x="69009" y="159599"/>
                </a:cubicBezTo>
                <a:cubicBezTo>
                  <a:pt x="70263" y="158344"/>
                  <a:pt x="76537" y="158344"/>
                  <a:pt x="84065" y="155835"/>
                </a:cubicBezTo>
                <a:cubicBezTo>
                  <a:pt x="90338" y="155835"/>
                  <a:pt x="99121" y="154581"/>
                  <a:pt x="107904" y="152071"/>
                </a:cubicBezTo>
                <a:cubicBezTo>
                  <a:pt x="127979" y="147052"/>
                  <a:pt x="134253" y="142034"/>
                  <a:pt x="141781" y="138269"/>
                </a:cubicBezTo>
                <a:cubicBezTo>
                  <a:pt x="149309" y="133251"/>
                  <a:pt x="156837" y="128232"/>
                  <a:pt x="176913" y="115685"/>
                </a:cubicBezTo>
                <a:cubicBezTo>
                  <a:pt x="186950" y="109411"/>
                  <a:pt x="198242" y="101883"/>
                  <a:pt x="207025" y="93100"/>
                </a:cubicBezTo>
                <a:cubicBezTo>
                  <a:pt x="215808" y="84317"/>
                  <a:pt x="222082" y="74280"/>
                  <a:pt x="223336" y="61733"/>
                </a:cubicBezTo>
                <a:cubicBezTo>
                  <a:pt x="225846" y="49186"/>
                  <a:pt x="220827" y="36639"/>
                  <a:pt x="210789" y="27856"/>
                </a:cubicBezTo>
                <a:cubicBezTo>
                  <a:pt x="200752" y="19073"/>
                  <a:pt x="185695" y="16564"/>
                  <a:pt x="169384" y="15309"/>
                </a:cubicBezTo>
                <a:cubicBezTo>
                  <a:pt x="153073" y="14054"/>
                  <a:pt x="136762" y="14054"/>
                  <a:pt x="120451" y="15309"/>
                </a:cubicBezTo>
                <a:cubicBezTo>
                  <a:pt x="104140" y="17818"/>
                  <a:pt x="87829" y="20328"/>
                  <a:pt x="72772" y="24092"/>
                </a:cubicBezTo>
                <a:cubicBezTo>
                  <a:pt x="57716" y="27856"/>
                  <a:pt x="45169" y="32875"/>
                  <a:pt x="35132" y="40403"/>
                </a:cubicBezTo>
                <a:cubicBezTo>
                  <a:pt x="23839" y="47931"/>
                  <a:pt x="17566" y="57969"/>
                  <a:pt x="13802" y="68006"/>
                </a:cubicBezTo>
                <a:cubicBezTo>
                  <a:pt x="11292" y="78044"/>
                  <a:pt x="10038" y="85572"/>
                  <a:pt x="10038" y="91846"/>
                </a:cubicBezTo>
                <a:cubicBezTo>
                  <a:pt x="8783" y="96864"/>
                  <a:pt x="10038" y="101883"/>
                  <a:pt x="10038" y="105647"/>
                </a:cubicBezTo>
                <a:cubicBezTo>
                  <a:pt x="11292" y="113175"/>
                  <a:pt x="11292" y="120704"/>
                  <a:pt x="16311" y="138269"/>
                </a:cubicBezTo>
                <a:cubicBezTo>
                  <a:pt x="18820" y="147052"/>
                  <a:pt x="18820" y="149562"/>
                  <a:pt x="16311" y="148307"/>
                </a:cubicBezTo>
                <a:cubicBezTo>
                  <a:pt x="13802" y="147052"/>
                  <a:pt x="12547" y="147052"/>
                  <a:pt x="10038" y="140779"/>
                </a:cubicBezTo>
                <a:cubicBezTo>
                  <a:pt x="3764" y="124468"/>
                  <a:pt x="2509" y="116940"/>
                  <a:pt x="1255" y="108157"/>
                </a:cubicBezTo>
                <a:cubicBezTo>
                  <a:pt x="1255" y="104393"/>
                  <a:pt x="0" y="99374"/>
                  <a:pt x="0" y="93100"/>
                </a:cubicBezTo>
                <a:cubicBezTo>
                  <a:pt x="0" y="86827"/>
                  <a:pt x="0" y="78044"/>
                  <a:pt x="3764" y="66752"/>
                </a:cubicBezTo>
                <a:cubicBezTo>
                  <a:pt x="6273" y="55459"/>
                  <a:pt x="13802" y="44167"/>
                  <a:pt x="25094" y="34129"/>
                </a:cubicBezTo>
                <a:cubicBezTo>
                  <a:pt x="36386" y="24092"/>
                  <a:pt x="51443" y="17818"/>
                  <a:pt x="67754" y="12800"/>
                </a:cubicBezTo>
                <a:cubicBezTo>
                  <a:pt x="84065" y="7781"/>
                  <a:pt x="101631" y="5271"/>
                  <a:pt x="117942" y="4017"/>
                </a:cubicBezTo>
                <a:cubicBezTo>
                  <a:pt x="134253" y="2762"/>
                  <a:pt x="150564" y="-1002"/>
                  <a:pt x="169384" y="253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75" name="任意多边形: 形状 874"/>
          <p:cNvSpPr/>
          <p:nvPr/>
        </p:nvSpPr>
        <p:spPr>
          <a:xfrm>
            <a:off x="747376" y="6469907"/>
            <a:ext cx="67056" cy="30937"/>
          </a:xfrm>
          <a:custGeom>
            <a:avLst/>
            <a:gdLst>
              <a:gd name="connsiteX0" fmla="*/ 58274 w 67056"/>
              <a:gd name="connsiteY0" fmla="*/ 824 h 30937"/>
              <a:gd name="connsiteX1" fmla="*/ 65802 w 67056"/>
              <a:gd name="connsiteY1" fmla="*/ 2079 h 30937"/>
              <a:gd name="connsiteX2" fmla="*/ 62038 w 67056"/>
              <a:gd name="connsiteY2" fmla="*/ 9607 h 30937"/>
              <a:gd name="connsiteX3" fmla="*/ 55764 w 67056"/>
              <a:gd name="connsiteY3" fmla="*/ 17135 h 30937"/>
              <a:gd name="connsiteX4" fmla="*/ 50746 w 67056"/>
              <a:gd name="connsiteY4" fmla="*/ 18390 h 30937"/>
              <a:gd name="connsiteX5" fmla="*/ 45727 w 67056"/>
              <a:gd name="connsiteY5" fmla="*/ 20899 h 30937"/>
              <a:gd name="connsiteX6" fmla="*/ 35689 w 67056"/>
              <a:gd name="connsiteY6" fmla="*/ 27173 h 30937"/>
              <a:gd name="connsiteX7" fmla="*/ 29416 w 67056"/>
              <a:gd name="connsiteY7" fmla="*/ 27173 h 30937"/>
              <a:gd name="connsiteX8" fmla="*/ 24397 w 67056"/>
              <a:gd name="connsiteY8" fmla="*/ 29682 h 30937"/>
              <a:gd name="connsiteX9" fmla="*/ 13105 w 67056"/>
              <a:gd name="connsiteY9" fmla="*/ 29682 h 30937"/>
              <a:gd name="connsiteX10" fmla="*/ 3067 w 67056"/>
              <a:gd name="connsiteY10" fmla="*/ 30937 h 30937"/>
              <a:gd name="connsiteX11" fmla="*/ 558 w 67056"/>
              <a:gd name="connsiteY11" fmla="*/ 28427 h 30937"/>
              <a:gd name="connsiteX12" fmla="*/ 558 w 67056"/>
              <a:gd name="connsiteY12" fmla="*/ 25918 h 30937"/>
              <a:gd name="connsiteX13" fmla="*/ 9341 w 67056"/>
              <a:gd name="connsiteY13" fmla="*/ 20899 h 30937"/>
              <a:gd name="connsiteX14" fmla="*/ 19378 w 67056"/>
              <a:gd name="connsiteY14" fmla="*/ 17135 h 30937"/>
              <a:gd name="connsiteX15" fmla="*/ 24397 w 67056"/>
              <a:gd name="connsiteY15" fmla="*/ 15880 h 30937"/>
              <a:gd name="connsiteX16" fmla="*/ 29416 w 67056"/>
              <a:gd name="connsiteY16" fmla="*/ 12117 h 30937"/>
              <a:gd name="connsiteX17" fmla="*/ 40708 w 67056"/>
              <a:gd name="connsiteY17" fmla="*/ 9607 h 30937"/>
              <a:gd name="connsiteX18" fmla="*/ 44472 w 67056"/>
              <a:gd name="connsiteY18" fmla="*/ 5843 h 30937"/>
              <a:gd name="connsiteX19" fmla="*/ 49491 w 67056"/>
              <a:gd name="connsiteY19" fmla="*/ 4588 h 30937"/>
              <a:gd name="connsiteX20" fmla="*/ 58274 w 67056"/>
              <a:gd name="connsiteY20" fmla="*/ 824 h 30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7056" h="30936">
                <a:moveTo>
                  <a:pt x="58274" y="824"/>
                </a:moveTo>
                <a:cubicBezTo>
                  <a:pt x="59528" y="-430"/>
                  <a:pt x="63293" y="-430"/>
                  <a:pt x="65802" y="2079"/>
                </a:cubicBezTo>
                <a:cubicBezTo>
                  <a:pt x="68311" y="3333"/>
                  <a:pt x="67057" y="5843"/>
                  <a:pt x="62038" y="9607"/>
                </a:cubicBezTo>
                <a:cubicBezTo>
                  <a:pt x="58274" y="12117"/>
                  <a:pt x="60783" y="13371"/>
                  <a:pt x="55764" y="17135"/>
                </a:cubicBezTo>
                <a:cubicBezTo>
                  <a:pt x="54510" y="18390"/>
                  <a:pt x="52000" y="17135"/>
                  <a:pt x="50746" y="18390"/>
                </a:cubicBezTo>
                <a:cubicBezTo>
                  <a:pt x="49491" y="19644"/>
                  <a:pt x="46981" y="19644"/>
                  <a:pt x="45727" y="20899"/>
                </a:cubicBezTo>
                <a:cubicBezTo>
                  <a:pt x="43217" y="22154"/>
                  <a:pt x="39453" y="25918"/>
                  <a:pt x="35689" y="27173"/>
                </a:cubicBezTo>
                <a:cubicBezTo>
                  <a:pt x="34435" y="27173"/>
                  <a:pt x="31925" y="27173"/>
                  <a:pt x="29416" y="27173"/>
                </a:cubicBezTo>
                <a:cubicBezTo>
                  <a:pt x="28161" y="28427"/>
                  <a:pt x="26906" y="29682"/>
                  <a:pt x="24397" y="29682"/>
                </a:cubicBezTo>
                <a:cubicBezTo>
                  <a:pt x="20633" y="29682"/>
                  <a:pt x="15614" y="29682"/>
                  <a:pt x="13105" y="29682"/>
                </a:cubicBezTo>
                <a:cubicBezTo>
                  <a:pt x="6831" y="29682"/>
                  <a:pt x="8086" y="30937"/>
                  <a:pt x="3067" y="30937"/>
                </a:cubicBezTo>
                <a:cubicBezTo>
                  <a:pt x="1812" y="30937"/>
                  <a:pt x="558" y="29682"/>
                  <a:pt x="558" y="28427"/>
                </a:cubicBezTo>
                <a:cubicBezTo>
                  <a:pt x="558" y="28427"/>
                  <a:pt x="-697" y="25918"/>
                  <a:pt x="558" y="25918"/>
                </a:cubicBezTo>
                <a:cubicBezTo>
                  <a:pt x="5576" y="23409"/>
                  <a:pt x="4322" y="23409"/>
                  <a:pt x="9341" y="20899"/>
                </a:cubicBezTo>
                <a:cubicBezTo>
                  <a:pt x="13105" y="19644"/>
                  <a:pt x="15614" y="18390"/>
                  <a:pt x="19378" y="17135"/>
                </a:cubicBezTo>
                <a:cubicBezTo>
                  <a:pt x="20633" y="17135"/>
                  <a:pt x="23142" y="17135"/>
                  <a:pt x="24397" y="15880"/>
                </a:cubicBezTo>
                <a:cubicBezTo>
                  <a:pt x="26906" y="14626"/>
                  <a:pt x="28161" y="13371"/>
                  <a:pt x="29416" y="12117"/>
                </a:cubicBezTo>
                <a:cubicBezTo>
                  <a:pt x="33180" y="10862"/>
                  <a:pt x="36944" y="10862"/>
                  <a:pt x="40708" y="9607"/>
                </a:cubicBezTo>
                <a:cubicBezTo>
                  <a:pt x="41963" y="8352"/>
                  <a:pt x="43217" y="7097"/>
                  <a:pt x="44472" y="5843"/>
                </a:cubicBezTo>
                <a:cubicBezTo>
                  <a:pt x="45727" y="4588"/>
                  <a:pt x="48236" y="5843"/>
                  <a:pt x="49491" y="4588"/>
                </a:cubicBezTo>
                <a:cubicBezTo>
                  <a:pt x="54510" y="2079"/>
                  <a:pt x="54510" y="3333"/>
                  <a:pt x="58274" y="82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77" name="任意多边形: 形状 876"/>
          <p:cNvSpPr/>
          <p:nvPr/>
        </p:nvSpPr>
        <p:spPr>
          <a:xfrm>
            <a:off x="437531" y="6545521"/>
            <a:ext cx="152311" cy="18058"/>
          </a:xfrm>
          <a:custGeom>
            <a:avLst/>
            <a:gdLst>
              <a:gd name="connsiteX0" fmla="*/ 4256 w 152311"/>
              <a:gd name="connsiteY0" fmla="*/ 492 h 18058"/>
              <a:gd name="connsiteX1" fmla="*/ 25586 w 152311"/>
              <a:gd name="connsiteY1" fmla="*/ 1747 h 18058"/>
              <a:gd name="connsiteX2" fmla="*/ 48171 w 152311"/>
              <a:gd name="connsiteY2" fmla="*/ 4256 h 18058"/>
              <a:gd name="connsiteX3" fmla="*/ 60718 w 152311"/>
              <a:gd name="connsiteY3" fmla="*/ 5511 h 18058"/>
              <a:gd name="connsiteX4" fmla="*/ 73265 w 152311"/>
              <a:gd name="connsiteY4" fmla="*/ 4256 h 18058"/>
              <a:gd name="connsiteX5" fmla="*/ 98359 w 152311"/>
              <a:gd name="connsiteY5" fmla="*/ 5511 h 18058"/>
              <a:gd name="connsiteX6" fmla="*/ 109651 w 152311"/>
              <a:gd name="connsiteY6" fmla="*/ 3002 h 18058"/>
              <a:gd name="connsiteX7" fmla="*/ 119689 w 152311"/>
              <a:gd name="connsiteY7" fmla="*/ 3002 h 18058"/>
              <a:gd name="connsiteX8" fmla="*/ 141019 w 152311"/>
              <a:gd name="connsiteY8" fmla="*/ 492 h 18058"/>
              <a:gd name="connsiteX9" fmla="*/ 152311 w 152311"/>
              <a:gd name="connsiteY9" fmla="*/ 3002 h 18058"/>
              <a:gd name="connsiteX10" fmla="*/ 141019 w 152311"/>
              <a:gd name="connsiteY10" fmla="*/ 6766 h 18058"/>
              <a:gd name="connsiteX11" fmla="*/ 119689 w 152311"/>
              <a:gd name="connsiteY11" fmla="*/ 14294 h 18058"/>
              <a:gd name="connsiteX12" fmla="*/ 108396 w 152311"/>
              <a:gd name="connsiteY12" fmla="*/ 14294 h 18058"/>
              <a:gd name="connsiteX13" fmla="*/ 97104 w 152311"/>
              <a:gd name="connsiteY13" fmla="*/ 15549 h 18058"/>
              <a:gd name="connsiteX14" fmla="*/ 70755 w 152311"/>
              <a:gd name="connsiteY14" fmla="*/ 18058 h 18058"/>
              <a:gd name="connsiteX15" fmla="*/ 58208 w 152311"/>
              <a:gd name="connsiteY15" fmla="*/ 15549 h 18058"/>
              <a:gd name="connsiteX16" fmla="*/ 45661 w 152311"/>
              <a:gd name="connsiteY16" fmla="*/ 15549 h 18058"/>
              <a:gd name="connsiteX17" fmla="*/ 24332 w 152311"/>
              <a:gd name="connsiteY17" fmla="*/ 10530 h 18058"/>
              <a:gd name="connsiteX18" fmla="*/ 3002 w 152311"/>
              <a:gd name="connsiteY18" fmla="*/ 5511 h 18058"/>
              <a:gd name="connsiteX19" fmla="*/ 492 w 152311"/>
              <a:gd name="connsiteY19" fmla="*/ 3002 h 18058"/>
              <a:gd name="connsiteX20" fmla="*/ 4256 w 152311"/>
              <a:gd name="connsiteY20" fmla="*/ 492 h 18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52311" h="18058">
                <a:moveTo>
                  <a:pt x="4256" y="492"/>
                </a:moveTo>
                <a:cubicBezTo>
                  <a:pt x="14294" y="1747"/>
                  <a:pt x="13039" y="492"/>
                  <a:pt x="25586" y="1747"/>
                </a:cubicBezTo>
                <a:cubicBezTo>
                  <a:pt x="33114" y="3002"/>
                  <a:pt x="40643" y="4256"/>
                  <a:pt x="48171" y="4256"/>
                </a:cubicBezTo>
                <a:cubicBezTo>
                  <a:pt x="51935" y="4256"/>
                  <a:pt x="56954" y="5511"/>
                  <a:pt x="60718" y="5511"/>
                </a:cubicBezTo>
                <a:cubicBezTo>
                  <a:pt x="64482" y="5511"/>
                  <a:pt x="69501" y="4256"/>
                  <a:pt x="73265" y="4256"/>
                </a:cubicBezTo>
                <a:cubicBezTo>
                  <a:pt x="82048" y="4256"/>
                  <a:pt x="90831" y="5511"/>
                  <a:pt x="98359" y="5511"/>
                </a:cubicBezTo>
                <a:cubicBezTo>
                  <a:pt x="102123" y="5511"/>
                  <a:pt x="105887" y="3002"/>
                  <a:pt x="109651" y="3002"/>
                </a:cubicBezTo>
                <a:cubicBezTo>
                  <a:pt x="113415" y="3002"/>
                  <a:pt x="115925" y="3002"/>
                  <a:pt x="119689" y="3002"/>
                </a:cubicBezTo>
                <a:cubicBezTo>
                  <a:pt x="132236" y="1747"/>
                  <a:pt x="130981" y="1747"/>
                  <a:pt x="141019" y="492"/>
                </a:cubicBezTo>
                <a:cubicBezTo>
                  <a:pt x="146037" y="-762"/>
                  <a:pt x="152311" y="492"/>
                  <a:pt x="152311" y="3002"/>
                </a:cubicBezTo>
                <a:cubicBezTo>
                  <a:pt x="152311" y="5511"/>
                  <a:pt x="148547" y="8020"/>
                  <a:pt x="141019" y="6766"/>
                </a:cubicBezTo>
                <a:cubicBezTo>
                  <a:pt x="129726" y="10530"/>
                  <a:pt x="133490" y="11785"/>
                  <a:pt x="119689" y="14294"/>
                </a:cubicBezTo>
                <a:cubicBezTo>
                  <a:pt x="115925" y="15549"/>
                  <a:pt x="112160" y="14294"/>
                  <a:pt x="108396" y="14294"/>
                </a:cubicBezTo>
                <a:cubicBezTo>
                  <a:pt x="104632" y="14294"/>
                  <a:pt x="100868" y="15549"/>
                  <a:pt x="97104" y="15549"/>
                </a:cubicBezTo>
                <a:cubicBezTo>
                  <a:pt x="89576" y="16803"/>
                  <a:pt x="79538" y="18058"/>
                  <a:pt x="70755" y="18058"/>
                </a:cubicBezTo>
                <a:cubicBezTo>
                  <a:pt x="66991" y="18058"/>
                  <a:pt x="61972" y="15549"/>
                  <a:pt x="58208" y="15549"/>
                </a:cubicBezTo>
                <a:cubicBezTo>
                  <a:pt x="54444" y="15549"/>
                  <a:pt x="49425" y="15549"/>
                  <a:pt x="45661" y="15549"/>
                </a:cubicBezTo>
                <a:cubicBezTo>
                  <a:pt x="38133" y="14294"/>
                  <a:pt x="30605" y="11785"/>
                  <a:pt x="24332" y="10530"/>
                </a:cubicBezTo>
                <a:cubicBezTo>
                  <a:pt x="11785" y="8020"/>
                  <a:pt x="13039" y="9275"/>
                  <a:pt x="3002" y="5511"/>
                </a:cubicBezTo>
                <a:cubicBezTo>
                  <a:pt x="492" y="5511"/>
                  <a:pt x="-762" y="4256"/>
                  <a:pt x="492" y="3002"/>
                </a:cubicBezTo>
                <a:cubicBezTo>
                  <a:pt x="1747" y="1747"/>
                  <a:pt x="1747" y="492"/>
                  <a:pt x="4256" y="49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79" name="任意多边形: 形状 878"/>
          <p:cNvSpPr/>
          <p:nvPr/>
        </p:nvSpPr>
        <p:spPr>
          <a:xfrm>
            <a:off x="469391" y="6580652"/>
            <a:ext cx="106968" cy="23077"/>
          </a:xfrm>
          <a:custGeom>
            <a:avLst/>
            <a:gdLst>
              <a:gd name="connsiteX0" fmla="*/ 97867 w 106968"/>
              <a:gd name="connsiteY0" fmla="*/ 492 h 23077"/>
              <a:gd name="connsiteX1" fmla="*/ 106649 w 106968"/>
              <a:gd name="connsiteY1" fmla="*/ 3001 h 23077"/>
              <a:gd name="connsiteX2" fmla="*/ 100376 w 106968"/>
              <a:gd name="connsiteY2" fmla="*/ 8021 h 23077"/>
              <a:gd name="connsiteX3" fmla="*/ 86574 w 106968"/>
              <a:gd name="connsiteY3" fmla="*/ 15548 h 23077"/>
              <a:gd name="connsiteX4" fmla="*/ 79046 w 106968"/>
              <a:gd name="connsiteY4" fmla="*/ 15548 h 23077"/>
              <a:gd name="connsiteX5" fmla="*/ 71518 w 106968"/>
              <a:gd name="connsiteY5" fmla="*/ 18058 h 23077"/>
              <a:gd name="connsiteX6" fmla="*/ 52697 w 106968"/>
              <a:gd name="connsiteY6" fmla="*/ 23077 h 23077"/>
              <a:gd name="connsiteX7" fmla="*/ 42660 w 106968"/>
              <a:gd name="connsiteY7" fmla="*/ 21822 h 23077"/>
              <a:gd name="connsiteX8" fmla="*/ 33877 w 106968"/>
              <a:gd name="connsiteY8" fmla="*/ 23077 h 23077"/>
              <a:gd name="connsiteX9" fmla="*/ 17566 w 106968"/>
              <a:gd name="connsiteY9" fmla="*/ 20568 h 23077"/>
              <a:gd name="connsiteX10" fmla="*/ 2509 w 106968"/>
              <a:gd name="connsiteY10" fmla="*/ 19313 h 23077"/>
              <a:gd name="connsiteX11" fmla="*/ 0 w 106968"/>
              <a:gd name="connsiteY11" fmla="*/ 16803 h 23077"/>
              <a:gd name="connsiteX12" fmla="*/ 2509 w 106968"/>
              <a:gd name="connsiteY12" fmla="*/ 14294 h 23077"/>
              <a:gd name="connsiteX13" fmla="*/ 17566 w 106968"/>
              <a:gd name="connsiteY13" fmla="*/ 13039 h 23077"/>
              <a:gd name="connsiteX14" fmla="*/ 32622 w 106968"/>
              <a:gd name="connsiteY14" fmla="*/ 11784 h 23077"/>
              <a:gd name="connsiteX15" fmla="*/ 41405 w 106968"/>
              <a:gd name="connsiteY15" fmla="*/ 11784 h 23077"/>
              <a:gd name="connsiteX16" fmla="*/ 50188 w 106968"/>
              <a:gd name="connsiteY16" fmla="*/ 9275 h 23077"/>
              <a:gd name="connsiteX17" fmla="*/ 67754 w 106968"/>
              <a:gd name="connsiteY17" fmla="*/ 8021 h 23077"/>
              <a:gd name="connsiteX18" fmla="*/ 75282 w 106968"/>
              <a:gd name="connsiteY18" fmla="*/ 4256 h 23077"/>
              <a:gd name="connsiteX19" fmla="*/ 82810 w 106968"/>
              <a:gd name="connsiteY19" fmla="*/ 4256 h 23077"/>
              <a:gd name="connsiteX20" fmla="*/ 97867 w 106968"/>
              <a:gd name="connsiteY20" fmla="*/ 492 h 23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06968" h="23077">
                <a:moveTo>
                  <a:pt x="97867" y="492"/>
                </a:moveTo>
                <a:cubicBezTo>
                  <a:pt x="101631" y="-763"/>
                  <a:pt x="105395" y="492"/>
                  <a:pt x="106649" y="3001"/>
                </a:cubicBezTo>
                <a:cubicBezTo>
                  <a:pt x="107904" y="5511"/>
                  <a:pt x="105395" y="8021"/>
                  <a:pt x="100376" y="8021"/>
                </a:cubicBezTo>
                <a:cubicBezTo>
                  <a:pt x="92848" y="11784"/>
                  <a:pt x="95357" y="13039"/>
                  <a:pt x="86574" y="15548"/>
                </a:cubicBezTo>
                <a:cubicBezTo>
                  <a:pt x="85320" y="15548"/>
                  <a:pt x="81555" y="15548"/>
                  <a:pt x="79046" y="15548"/>
                </a:cubicBezTo>
                <a:cubicBezTo>
                  <a:pt x="76537" y="16803"/>
                  <a:pt x="74027" y="18058"/>
                  <a:pt x="71518" y="18058"/>
                </a:cubicBezTo>
                <a:cubicBezTo>
                  <a:pt x="65244" y="19313"/>
                  <a:pt x="58971" y="21822"/>
                  <a:pt x="52697" y="23077"/>
                </a:cubicBezTo>
                <a:cubicBezTo>
                  <a:pt x="48933" y="23077"/>
                  <a:pt x="45169" y="21822"/>
                  <a:pt x="42660" y="21822"/>
                </a:cubicBezTo>
                <a:cubicBezTo>
                  <a:pt x="40150" y="21822"/>
                  <a:pt x="36386" y="23077"/>
                  <a:pt x="33877" y="23077"/>
                </a:cubicBezTo>
                <a:cubicBezTo>
                  <a:pt x="27603" y="23077"/>
                  <a:pt x="22585" y="20568"/>
                  <a:pt x="17566" y="20568"/>
                </a:cubicBezTo>
                <a:cubicBezTo>
                  <a:pt x="8783" y="19313"/>
                  <a:pt x="10038" y="20568"/>
                  <a:pt x="2509" y="19313"/>
                </a:cubicBezTo>
                <a:cubicBezTo>
                  <a:pt x="0" y="19313"/>
                  <a:pt x="0" y="18058"/>
                  <a:pt x="0" y="16803"/>
                </a:cubicBezTo>
                <a:cubicBezTo>
                  <a:pt x="1255" y="15548"/>
                  <a:pt x="1255" y="14294"/>
                  <a:pt x="2509" y="14294"/>
                </a:cubicBezTo>
                <a:cubicBezTo>
                  <a:pt x="10038" y="14294"/>
                  <a:pt x="8783" y="14294"/>
                  <a:pt x="17566" y="13039"/>
                </a:cubicBezTo>
                <a:cubicBezTo>
                  <a:pt x="21330" y="11784"/>
                  <a:pt x="27603" y="11784"/>
                  <a:pt x="32622" y="11784"/>
                </a:cubicBezTo>
                <a:cubicBezTo>
                  <a:pt x="35132" y="11784"/>
                  <a:pt x="38896" y="11784"/>
                  <a:pt x="41405" y="11784"/>
                </a:cubicBezTo>
                <a:cubicBezTo>
                  <a:pt x="45169" y="11784"/>
                  <a:pt x="47679" y="9275"/>
                  <a:pt x="50188" y="9275"/>
                </a:cubicBezTo>
                <a:cubicBezTo>
                  <a:pt x="56461" y="8021"/>
                  <a:pt x="62735" y="9275"/>
                  <a:pt x="67754" y="8021"/>
                </a:cubicBezTo>
                <a:cubicBezTo>
                  <a:pt x="70263" y="6766"/>
                  <a:pt x="72773" y="4256"/>
                  <a:pt x="75282" y="4256"/>
                </a:cubicBezTo>
                <a:cubicBezTo>
                  <a:pt x="77791" y="4256"/>
                  <a:pt x="80301" y="4256"/>
                  <a:pt x="82810" y="4256"/>
                </a:cubicBezTo>
                <a:cubicBezTo>
                  <a:pt x="91593" y="1747"/>
                  <a:pt x="90338" y="1747"/>
                  <a:pt x="97867" y="49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81" name="任意多边形: 形状 880"/>
          <p:cNvSpPr/>
          <p:nvPr/>
        </p:nvSpPr>
        <p:spPr>
          <a:xfrm>
            <a:off x="692727" y="6084284"/>
            <a:ext cx="156837" cy="235562"/>
          </a:xfrm>
          <a:custGeom>
            <a:avLst/>
            <a:gdLst>
              <a:gd name="connsiteX0" fmla="*/ 117942 w 156837"/>
              <a:gd name="connsiteY0" fmla="*/ 0 h 235562"/>
              <a:gd name="connsiteX1" fmla="*/ 124215 w 156837"/>
              <a:gd name="connsiteY1" fmla="*/ 2509 h 235562"/>
              <a:gd name="connsiteX2" fmla="*/ 139272 w 156837"/>
              <a:gd name="connsiteY2" fmla="*/ 18820 h 235562"/>
              <a:gd name="connsiteX3" fmla="*/ 150564 w 156837"/>
              <a:gd name="connsiteY3" fmla="*/ 40150 h 235562"/>
              <a:gd name="connsiteX4" fmla="*/ 156837 w 156837"/>
              <a:gd name="connsiteY4" fmla="*/ 85320 h 235562"/>
              <a:gd name="connsiteX5" fmla="*/ 153073 w 156837"/>
              <a:gd name="connsiteY5" fmla="*/ 110414 h 235562"/>
              <a:gd name="connsiteX6" fmla="*/ 145545 w 156837"/>
              <a:gd name="connsiteY6" fmla="*/ 136762 h 235562"/>
              <a:gd name="connsiteX7" fmla="*/ 110413 w 156837"/>
              <a:gd name="connsiteY7" fmla="*/ 179422 h 235562"/>
              <a:gd name="connsiteX8" fmla="*/ 91593 w 156837"/>
              <a:gd name="connsiteY8" fmla="*/ 196988 h 235562"/>
              <a:gd name="connsiteX9" fmla="*/ 70263 w 156837"/>
              <a:gd name="connsiteY9" fmla="*/ 209535 h 235562"/>
              <a:gd name="connsiteX10" fmla="*/ 46424 w 156837"/>
              <a:gd name="connsiteY10" fmla="*/ 222082 h 235562"/>
              <a:gd name="connsiteX11" fmla="*/ 25094 w 156837"/>
              <a:gd name="connsiteY11" fmla="*/ 230864 h 235562"/>
              <a:gd name="connsiteX12" fmla="*/ 0 w 156837"/>
              <a:gd name="connsiteY12" fmla="*/ 233374 h 235562"/>
              <a:gd name="connsiteX13" fmla="*/ 20075 w 156837"/>
              <a:gd name="connsiteY13" fmla="*/ 222082 h 235562"/>
              <a:gd name="connsiteX14" fmla="*/ 38896 w 156837"/>
              <a:gd name="connsiteY14" fmla="*/ 212044 h 235562"/>
              <a:gd name="connsiteX15" fmla="*/ 60225 w 156837"/>
              <a:gd name="connsiteY15" fmla="*/ 199497 h 235562"/>
              <a:gd name="connsiteX16" fmla="*/ 80301 w 156837"/>
              <a:gd name="connsiteY16" fmla="*/ 188205 h 235562"/>
              <a:gd name="connsiteX17" fmla="*/ 99121 w 156837"/>
              <a:gd name="connsiteY17" fmla="*/ 173148 h 235562"/>
              <a:gd name="connsiteX18" fmla="*/ 129234 w 156837"/>
              <a:gd name="connsiteY18" fmla="*/ 131743 h 235562"/>
              <a:gd name="connsiteX19" fmla="*/ 140526 w 156837"/>
              <a:gd name="connsiteY19" fmla="*/ 109159 h 235562"/>
              <a:gd name="connsiteX20" fmla="*/ 144290 w 156837"/>
              <a:gd name="connsiteY20" fmla="*/ 85320 h 235562"/>
              <a:gd name="connsiteX21" fmla="*/ 141781 w 156837"/>
              <a:gd name="connsiteY21" fmla="*/ 43914 h 235562"/>
              <a:gd name="connsiteX22" fmla="*/ 131743 w 156837"/>
              <a:gd name="connsiteY22" fmla="*/ 22585 h 235562"/>
              <a:gd name="connsiteX23" fmla="*/ 120451 w 156837"/>
              <a:gd name="connsiteY23" fmla="*/ 6273 h 235562"/>
              <a:gd name="connsiteX24" fmla="*/ 117942 w 156837"/>
              <a:gd name="connsiteY24" fmla="*/ 0 h 235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56837" h="235562">
                <a:moveTo>
                  <a:pt x="117942" y="0"/>
                </a:moveTo>
                <a:cubicBezTo>
                  <a:pt x="119196" y="0"/>
                  <a:pt x="120451" y="0"/>
                  <a:pt x="124215" y="2509"/>
                </a:cubicBezTo>
                <a:cubicBezTo>
                  <a:pt x="132998" y="11292"/>
                  <a:pt x="135507" y="15056"/>
                  <a:pt x="139272" y="18820"/>
                </a:cubicBezTo>
                <a:cubicBezTo>
                  <a:pt x="141781" y="22585"/>
                  <a:pt x="145545" y="27603"/>
                  <a:pt x="150564" y="40150"/>
                </a:cubicBezTo>
                <a:cubicBezTo>
                  <a:pt x="155583" y="52697"/>
                  <a:pt x="156837" y="69008"/>
                  <a:pt x="156837" y="85320"/>
                </a:cubicBezTo>
                <a:cubicBezTo>
                  <a:pt x="156837" y="92848"/>
                  <a:pt x="155583" y="101631"/>
                  <a:pt x="153073" y="110414"/>
                </a:cubicBezTo>
                <a:cubicBezTo>
                  <a:pt x="150564" y="119196"/>
                  <a:pt x="149309" y="127979"/>
                  <a:pt x="145545" y="136762"/>
                </a:cubicBezTo>
                <a:cubicBezTo>
                  <a:pt x="138017" y="153073"/>
                  <a:pt x="122960" y="166875"/>
                  <a:pt x="110413" y="179422"/>
                </a:cubicBezTo>
                <a:cubicBezTo>
                  <a:pt x="104140" y="184441"/>
                  <a:pt x="97866" y="191969"/>
                  <a:pt x="91593" y="196988"/>
                </a:cubicBezTo>
                <a:cubicBezTo>
                  <a:pt x="84065" y="202007"/>
                  <a:pt x="76537" y="205771"/>
                  <a:pt x="70263" y="209535"/>
                </a:cubicBezTo>
                <a:cubicBezTo>
                  <a:pt x="57716" y="217063"/>
                  <a:pt x="51443" y="219572"/>
                  <a:pt x="46424" y="222082"/>
                </a:cubicBezTo>
                <a:cubicBezTo>
                  <a:pt x="41405" y="224591"/>
                  <a:pt x="36386" y="227101"/>
                  <a:pt x="25094" y="230864"/>
                </a:cubicBezTo>
                <a:cubicBezTo>
                  <a:pt x="12547" y="235883"/>
                  <a:pt x="0" y="237138"/>
                  <a:pt x="0" y="233374"/>
                </a:cubicBezTo>
                <a:cubicBezTo>
                  <a:pt x="0" y="230864"/>
                  <a:pt x="10038" y="225846"/>
                  <a:pt x="20075" y="222082"/>
                </a:cubicBezTo>
                <a:cubicBezTo>
                  <a:pt x="30113" y="217063"/>
                  <a:pt x="33877" y="214554"/>
                  <a:pt x="38896" y="212044"/>
                </a:cubicBezTo>
                <a:cubicBezTo>
                  <a:pt x="42660" y="209535"/>
                  <a:pt x="47678" y="207025"/>
                  <a:pt x="60225" y="199497"/>
                </a:cubicBezTo>
                <a:cubicBezTo>
                  <a:pt x="66499" y="195733"/>
                  <a:pt x="74027" y="193224"/>
                  <a:pt x="80301" y="188205"/>
                </a:cubicBezTo>
                <a:cubicBezTo>
                  <a:pt x="86574" y="184441"/>
                  <a:pt x="92848" y="179422"/>
                  <a:pt x="99121" y="173148"/>
                </a:cubicBezTo>
                <a:cubicBezTo>
                  <a:pt x="111668" y="161856"/>
                  <a:pt x="121706" y="146800"/>
                  <a:pt x="129234" y="131743"/>
                </a:cubicBezTo>
                <a:cubicBezTo>
                  <a:pt x="132998" y="124215"/>
                  <a:pt x="138017" y="116687"/>
                  <a:pt x="140526" y="109159"/>
                </a:cubicBezTo>
                <a:cubicBezTo>
                  <a:pt x="143036" y="101631"/>
                  <a:pt x="143036" y="92848"/>
                  <a:pt x="144290" y="85320"/>
                </a:cubicBezTo>
                <a:cubicBezTo>
                  <a:pt x="145545" y="70263"/>
                  <a:pt x="145545" y="56461"/>
                  <a:pt x="141781" y="43914"/>
                </a:cubicBezTo>
                <a:cubicBezTo>
                  <a:pt x="136762" y="31367"/>
                  <a:pt x="134253" y="26349"/>
                  <a:pt x="131743" y="22585"/>
                </a:cubicBezTo>
                <a:cubicBezTo>
                  <a:pt x="129234" y="18820"/>
                  <a:pt x="127979" y="15056"/>
                  <a:pt x="120451" y="6273"/>
                </a:cubicBezTo>
                <a:cubicBezTo>
                  <a:pt x="116687" y="1255"/>
                  <a:pt x="115432" y="0"/>
                  <a:pt x="117942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83" name="任意多边形: 形状 882"/>
          <p:cNvSpPr/>
          <p:nvPr/>
        </p:nvSpPr>
        <p:spPr>
          <a:xfrm>
            <a:off x="441586" y="6307134"/>
            <a:ext cx="257609" cy="241501"/>
          </a:xfrm>
          <a:custGeom>
            <a:avLst/>
            <a:gdLst>
              <a:gd name="connsiteX0" fmla="*/ 257414 w 257609"/>
              <a:gd name="connsiteY0" fmla="*/ 486 h 241501"/>
              <a:gd name="connsiteX1" fmla="*/ 248631 w 257609"/>
              <a:gd name="connsiteY1" fmla="*/ 21816 h 241501"/>
              <a:gd name="connsiteX2" fmla="*/ 221028 w 257609"/>
              <a:gd name="connsiteY2" fmla="*/ 61967 h 241501"/>
              <a:gd name="connsiteX3" fmla="*/ 203462 w 257609"/>
              <a:gd name="connsiteY3" fmla="*/ 79532 h 241501"/>
              <a:gd name="connsiteX4" fmla="*/ 185896 w 257609"/>
              <a:gd name="connsiteY4" fmla="*/ 99608 h 241501"/>
              <a:gd name="connsiteX5" fmla="*/ 143236 w 257609"/>
              <a:gd name="connsiteY5" fmla="*/ 142267 h 241501"/>
              <a:gd name="connsiteX6" fmla="*/ 118142 w 257609"/>
              <a:gd name="connsiteY6" fmla="*/ 161088 h 241501"/>
              <a:gd name="connsiteX7" fmla="*/ 95558 w 257609"/>
              <a:gd name="connsiteY7" fmla="*/ 179908 h 241501"/>
              <a:gd name="connsiteX8" fmla="*/ 51643 w 257609"/>
              <a:gd name="connsiteY8" fmla="*/ 210021 h 241501"/>
              <a:gd name="connsiteX9" fmla="*/ 7729 w 257609"/>
              <a:gd name="connsiteY9" fmla="*/ 238879 h 241501"/>
              <a:gd name="connsiteX10" fmla="*/ 201 w 257609"/>
              <a:gd name="connsiteY10" fmla="*/ 240134 h 241501"/>
              <a:gd name="connsiteX11" fmla="*/ 2710 w 257609"/>
              <a:gd name="connsiteY11" fmla="*/ 235115 h 241501"/>
              <a:gd name="connsiteX12" fmla="*/ 44115 w 257609"/>
              <a:gd name="connsiteY12" fmla="*/ 205002 h 241501"/>
              <a:gd name="connsiteX13" fmla="*/ 85520 w 257609"/>
              <a:gd name="connsiteY13" fmla="*/ 172380 h 241501"/>
              <a:gd name="connsiteX14" fmla="*/ 108105 w 257609"/>
              <a:gd name="connsiteY14" fmla="*/ 153560 h 241501"/>
              <a:gd name="connsiteX15" fmla="*/ 129435 w 257609"/>
              <a:gd name="connsiteY15" fmla="*/ 132230 h 241501"/>
              <a:gd name="connsiteX16" fmla="*/ 173349 w 257609"/>
              <a:gd name="connsiteY16" fmla="*/ 92079 h 241501"/>
              <a:gd name="connsiteX17" fmla="*/ 189660 w 257609"/>
              <a:gd name="connsiteY17" fmla="*/ 70749 h 241501"/>
              <a:gd name="connsiteX18" fmla="*/ 207226 w 257609"/>
              <a:gd name="connsiteY18" fmla="*/ 53184 h 241501"/>
              <a:gd name="connsiteX19" fmla="*/ 238594 w 257609"/>
              <a:gd name="connsiteY19" fmla="*/ 15543 h 241501"/>
              <a:gd name="connsiteX20" fmla="*/ 257414 w 257609"/>
              <a:gd name="connsiteY20" fmla="*/ 486 h 241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57609" h="241501">
                <a:moveTo>
                  <a:pt x="257414" y="486"/>
                </a:moveTo>
                <a:cubicBezTo>
                  <a:pt x="258669" y="2996"/>
                  <a:pt x="253650" y="13033"/>
                  <a:pt x="248631" y="21816"/>
                </a:cubicBezTo>
                <a:cubicBezTo>
                  <a:pt x="234829" y="41891"/>
                  <a:pt x="239848" y="39382"/>
                  <a:pt x="221028" y="61967"/>
                </a:cubicBezTo>
                <a:cubicBezTo>
                  <a:pt x="216009" y="68240"/>
                  <a:pt x="209735" y="73259"/>
                  <a:pt x="203462" y="79532"/>
                </a:cubicBezTo>
                <a:cubicBezTo>
                  <a:pt x="198443" y="85806"/>
                  <a:pt x="192170" y="93334"/>
                  <a:pt x="185896" y="99608"/>
                </a:cubicBezTo>
                <a:cubicBezTo>
                  <a:pt x="172094" y="113409"/>
                  <a:pt x="158293" y="128466"/>
                  <a:pt x="143236" y="142267"/>
                </a:cubicBezTo>
                <a:cubicBezTo>
                  <a:pt x="135708" y="149796"/>
                  <a:pt x="125671" y="154814"/>
                  <a:pt x="118142" y="161088"/>
                </a:cubicBezTo>
                <a:cubicBezTo>
                  <a:pt x="110614" y="167361"/>
                  <a:pt x="103086" y="173635"/>
                  <a:pt x="95558" y="179908"/>
                </a:cubicBezTo>
                <a:cubicBezTo>
                  <a:pt x="80501" y="192455"/>
                  <a:pt x="64190" y="201238"/>
                  <a:pt x="51643" y="210021"/>
                </a:cubicBezTo>
                <a:cubicBezTo>
                  <a:pt x="25295" y="227587"/>
                  <a:pt x="30314" y="225078"/>
                  <a:pt x="7729" y="238879"/>
                </a:cubicBezTo>
                <a:cubicBezTo>
                  <a:pt x="1455" y="241388"/>
                  <a:pt x="201" y="242643"/>
                  <a:pt x="201" y="240134"/>
                </a:cubicBezTo>
                <a:cubicBezTo>
                  <a:pt x="201" y="238879"/>
                  <a:pt x="-1054" y="237625"/>
                  <a:pt x="2710" y="235115"/>
                </a:cubicBezTo>
                <a:cubicBezTo>
                  <a:pt x="24040" y="221313"/>
                  <a:pt x="19021" y="223823"/>
                  <a:pt x="44115" y="205002"/>
                </a:cubicBezTo>
                <a:cubicBezTo>
                  <a:pt x="55408" y="194964"/>
                  <a:pt x="70464" y="184927"/>
                  <a:pt x="85520" y="172380"/>
                </a:cubicBezTo>
                <a:cubicBezTo>
                  <a:pt x="93048" y="166107"/>
                  <a:pt x="100577" y="159833"/>
                  <a:pt x="108105" y="153560"/>
                </a:cubicBezTo>
                <a:cubicBezTo>
                  <a:pt x="115633" y="147286"/>
                  <a:pt x="121906" y="138503"/>
                  <a:pt x="129435" y="132230"/>
                </a:cubicBezTo>
                <a:cubicBezTo>
                  <a:pt x="144491" y="118428"/>
                  <a:pt x="160802" y="105881"/>
                  <a:pt x="173349" y="92079"/>
                </a:cubicBezTo>
                <a:cubicBezTo>
                  <a:pt x="179623" y="84551"/>
                  <a:pt x="183387" y="77023"/>
                  <a:pt x="189660" y="70749"/>
                </a:cubicBezTo>
                <a:cubicBezTo>
                  <a:pt x="195934" y="64476"/>
                  <a:pt x="202207" y="58202"/>
                  <a:pt x="207226" y="53184"/>
                </a:cubicBezTo>
                <a:cubicBezTo>
                  <a:pt x="226047" y="30599"/>
                  <a:pt x="222282" y="34363"/>
                  <a:pt x="238594" y="15543"/>
                </a:cubicBezTo>
                <a:cubicBezTo>
                  <a:pt x="246122" y="5505"/>
                  <a:pt x="254905" y="-2023"/>
                  <a:pt x="257414" y="486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85" name="任意多边形: 形状 884"/>
          <p:cNvSpPr/>
          <p:nvPr/>
        </p:nvSpPr>
        <p:spPr>
          <a:xfrm>
            <a:off x="421511" y="6302044"/>
            <a:ext cx="223774" cy="212171"/>
          </a:xfrm>
          <a:custGeom>
            <a:avLst/>
            <a:gdLst>
              <a:gd name="connsiteX0" fmla="*/ 223537 w 223774"/>
              <a:gd name="connsiteY0" fmla="*/ 558 h 212171"/>
              <a:gd name="connsiteX1" fmla="*/ 213500 w 223774"/>
              <a:gd name="connsiteY1" fmla="*/ 16869 h 212171"/>
              <a:gd name="connsiteX2" fmla="*/ 189660 w 223774"/>
              <a:gd name="connsiteY2" fmla="*/ 52000 h 212171"/>
              <a:gd name="connsiteX3" fmla="*/ 174604 w 223774"/>
              <a:gd name="connsiteY3" fmla="*/ 67057 h 212171"/>
              <a:gd name="connsiteX4" fmla="*/ 159547 w 223774"/>
              <a:gd name="connsiteY4" fmla="*/ 84623 h 212171"/>
              <a:gd name="connsiteX5" fmla="*/ 123161 w 223774"/>
              <a:gd name="connsiteY5" fmla="*/ 123518 h 212171"/>
              <a:gd name="connsiteX6" fmla="*/ 101831 w 223774"/>
              <a:gd name="connsiteY6" fmla="*/ 139829 h 212171"/>
              <a:gd name="connsiteX7" fmla="*/ 81756 w 223774"/>
              <a:gd name="connsiteY7" fmla="*/ 157395 h 212171"/>
              <a:gd name="connsiteX8" fmla="*/ 44115 w 223774"/>
              <a:gd name="connsiteY8" fmla="*/ 183744 h 212171"/>
              <a:gd name="connsiteX9" fmla="*/ 6474 w 223774"/>
              <a:gd name="connsiteY9" fmla="*/ 210092 h 212171"/>
              <a:gd name="connsiteX10" fmla="*/ 201 w 223774"/>
              <a:gd name="connsiteY10" fmla="*/ 211347 h 212171"/>
              <a:gd name="connsiteX11" fmla="*/ 2710 w 223774"/>
              <a:gd name="connsiteY11" fmla="*/ 206328 h 212171"/>
              <a:gd name="connsiteX12" fmla="*/ 37842 w 223774"/>
              <a:gd name="connsiteY12" fmla="*/ 178725 h 212171"/>
              <a:gd name="connsiteX13" fmla="*/ 74228 w 223774"/>
              <a:gd name="connsiteY13" fmla="*/ 149867 h 212171"/>
              <a:gd name="connsiteX14" fmla="*/ 94303 w 223774"/>
              <a:gd name="connsiteY14" fmla="*/ 133556 h 212171"/>
              <a:gd name="connsiteX15" fmla="*/ 111869 w 223774"/>
              <a:gd name="connsiteY15" fmla="*/ 114735 h 212171"/>
              <a:gd name="connsiteX16" fmla="*/ 149510 w 223774"/>
              <a:gd name="connsiteY16" fmla="*/ 79604 h 212171"/>
              <a:gd name="connsiteX17" fmla="*/ 163312 w 223774"/>
              <a:gd name="connsiteY17" fmla="*/ 60783 h 212171"/>
              <a:gd name="connsiteX18" fmla="*/ 178368 w 223774"/>
              <a:gd name="connsiteY18" fmla="*/ 45727 h 212171"/>
              <a:gd name="connsiteX19" fmla="*/ 205971 w 223774"/>
              <a:gd name="connsiteY19" fmla="*/ 13105 h 212171"/>
              <a:gd name="connsiteX20" fmla="*/ 223537 w 223774"/>
              <a:gd name="connsiteY20" fmla="*/ 558 h 212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23774" h="212170">
                <a:moveTo>
                  <a:pt x="223537" y="558"/>
                </a:moveTo>
                <a:cubicBezTo>
                  <a:pt x="224792" y="1812"/>
                  <a:pt x="221028" y="10595"/>
                  <a:pt x="213500" y="16869"/>
                </a:cubicBezTo>
                <a:cubicBezTo>
                  <a:pt x="200953" y="34435"/>
                  <a:pt x="205971" y="31925"/>
                  <a:pt x="189660" y="52000"/>
                </a:cubicBezTo>
                <a:cubicBezTo>
                  <a:pt x="185896" y="57019"/>
                  <a:pt x="179623" y="60783"/>
                  <a:pt x="174604" y="67057"/>
                </a:cubicBezTo>
                <a:cubicBezTo>
                  <a:pt x="169585" y="73330"/>
                  <a:pt x="165821" y="78349"/>
                  <a:pt x="159547" y="84623"/>
                </a:cubicBezTo>
                <a:cubicBezTo>
                  <a:pt x="148255" y="97170"/>
                  <a:pt x="136963" y="110971"/>
                  <a:pt x="123161" y="123518"/>
                </a:cubicBezTo>
                <a:cubicBezTo>
                  <a:pt x="116888" y="129792"/>
                  <a:pt x="108105" y="133556"/>
                  <a:pt x="101831" y="139829"/>
                </a:cubicBezTo>
                <a:cubicBezTo>
                  <a:pt x="94303" y="146103"/>
                  <a:pt x="88030" y="152376"/>
                  <a:pt x="81756" y="157395"/>
                </a:cubicBezTo>
                <a:cubicBezTo>
                  <a:pt x="69209" y="167433"/>
                  <a:pt x="55407" y="176215"/>
                  <a:pt x="44115" y="183744"/>
                </a:cubicBezTo>
                <a:cubicBezTo>
                  <a:pt x="21531" y="200055"/>
                  <a:pt x="26549" y="197545"/>
                  <a:pt x="6474" y="210092"/>
                </a:cubicBezTo>
                <a:cubicBezTo>
                  <a:pt x="1455" y="212602"/>
                  <a:pt x="201" y="212602"/>
                  <a:pt x="201" y="211347"/>
                </a:cubicBezTo>
                <a:cubicBezTo>
                  <a:pt x="201" y="210092"/>
                  <a:pt x="-1054" y="208838"/>
                  <a:pt x="2710" y="206328"/>
                </a:cubicBezTo>
                <a:cubicBezTo>
                  <a:pt x="20276" y="192527"/>
                  <a:pt x="16512" y="195036"/>
                  <a:pt x="37842" y="178725"/>
                </a:cubicBezTo>
                <a:cubicBezTo>
                  <a:pt x="49134" y="169942"/>
                  <a:pt x="61681" y="161159"/>
                  <a:pt x="74228" y="149867"/>
                </a:cubicBezTo>
                <a:cubicBezTo>
                  <a:pt x="80501" y="144848"/>
                  <a:pt x="88030" y="139829"/>
                  <a:pt x="94303" y="133556"/>
                </a:cubicBezTo>
                <a:cubicBezTo>
                  <a:pt x="100577" y="127282"/>
                  <a:pt x="105595" y="121009"/>
                  <a:pt x="111869" y="114735"/>
                </a:cubicBezTo>
                <a:cubicBezTo>
                  <a:pt x="124416" y="103443"/>
                  <a:pt x="138218" y="92151"/>
                  <a:pt x="149510" y="79604"/>
                </a:cubicBezTo>
                <a:cubicBezTo>
                  <a:pt x="154529" y="73330"/>
                  <a:pt x="158293" y="65802"/>
                  <a:pt x="163312" y="60783"/>
                </a:cubicBezTo>
                <a:cubicBezTo>
                  <a:pt x="168330" y="55764"/>
                  <a:pt x="174604" y="50746"/>
                  <a:pt x="178368" y="45727"/>
                </a:cubicBezTo>
                <a:cubicBezTo>
                  <a:pt x="194679" y="26906"/>
                  <a:pt x="192170" y="29416"/>
                  <a:pt x="205971" y="13105"/>
                </a:cubicBezTo>
                <a:cubicBezTo>
                  <a:pt x="213500" y="4322"/>
                  <a:pt x="221028" y="-1952"/>
                  <a:pt x="223537" y="558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87" name="任意多边形: 形状 886"/>
          <p:cNvSpPr/>
          <p:nvPr/>
        </p:nvSpPr>
        <p:spPr>
          <a:xfrm>
            <a:off x="638424" y="6126003"/>
            <a:ext cx="69673" cy="172835"/>
          </a:xfrm>
          <a:custGeom>
            <a:avLst/>
            <a:gdLst>
              <a:gd name="connsiteX0" fmla="*/ 64341 w 69673"/>
              <a:gd name="connsiteY0" fmla="*/ 941 h 172835"/>
              <a:gd name="connsiteX1" fmla="*/ 69360 w 69673"/>
              <a:gd name="connsiteY1" fmla="*/ 941 h 172835"/>
              <a:gd name="connsiteX2" fmla="*/ 68105 w 69673"/>
              <a:gd name="connsiteY2" fmla="*/ 4705 h 172835"/>
              <a:gd name="connsiteX3" fmla="*/ 58067 w 69673"/>
              <a:gd name="connsiteY3" fmla="*/ 13488 h 172835"/>
              <a:gd name="connsiteX4" fmla="*/ 48030 w 69673"/>
              <a:gd name="connsiteY4" fmla="*/ 24780 h 172835"/>
              <a:gd name="connsiteX5" fmla="*/ 31719 w 69673"/>
              <a:gd name="connsiteY5" fmla="*/ 47365 h 172835"/>
              <a:gd name="connsiteX6" fmla="*/ 25445 w 69673"/>
              <a:gd name="connsiteY6" fmla="*/ 61167 h 172835"/>
              <a:gd name="connsiteX7" fmla="*/ 22936 w 69673"/>
              <a:gd name="connsiteY7" fmla="*/ 76223 h 172835"/>
              <a:gd name="connsiteX8" fmla="*/ 16662 w 69673"/>
              <a:gd name="connsiteY8" fmla="*/ 106336 h 172835"/>
              <a:gd name="connsiteX9" fmla="*/ 17917 w 69673"/>
              <a:gd name="connsiteY9" fmla="*/ 121392 h 172835"/>
              <a:gd name="connsiteX10" fmla="*/ 16662 w 69673"/>
              <a:gd name="connsiteY10" fmla="*/ 133939 h 172835"/>
              <a:gd name="connsiteX11" fmla="*/ 16662 w 69673"/>
              <a:gd name="connsiteY11" fmla="*/ 160288 h 172835"/>
              <a:gd name="connsiteX12" fmla="*/ 10389 w 69673"/>
              <a:gd name="connsiteY12" fmla="*/ 172835 h 172835"/>
              <a:gd name="connsiteX13" fmla="*/ 5370 w 69673"/>
              <a:gd name="connsiteY13" fmla="*/ 161542 h 172835"/>
              <a:gd name="connsiteX14" fmla="*/ 351 w 69673"/>
              <a:gd name="connsiteY14" fmla="*/ 135194 h 172835"/>
              <a:gd name="connsiteX15" fmla="*/ 1606 w 69673"/>
              <a:gd name="connsiteY15" fmla="*/ 121392 h 172835"/>
              <a:gd name="connsiteX16" fmla="*/ 1606 w 69673"/>
              <a:gd name="connsiteY16" fmla="*/ 106336 h 172835"/>
              <a:gd name="connsiteX17" fmla="*/ 5370 w 69673"/>
              <a:gd name="connsiteY17" fmla="*/ 72459 h 172835"/>
              <a:gd name="connsiteX18" fmla="*/ 12898 w 69673"/>
              <a:gd name="connsiteY18" fmla="*/ 57402 h 172835"/>
              <a:gd name="connsiteX19" fmla="*/ 19172 w 69673"/>
              <a:gd name="connsiteY19" fmla="*/ 42346 h 172835"/>
              <a:gd name="connsiteX20" fmla="*/ 39247 w 69673"/>
              <a:gd name="connsiteY20" fmla="*/ 19761 h 172835"/>
              <a:gd name="connsiteX21" fmla="*/ 51794 w 69673"/>
              <a:gd name="connsiteY21" fmla="*/ 8469 h 172835"/>
              <a:gd name="connsiteX22" fmla="*/ 64341 w 69673"/>
              <a:gd name="connsiteY22" fmla="*/ 941 h 172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9673" h="172835">
                <a:moveTo>
                  <a:pt x="64341" y="941"/>
                </a:moveTo>
                <a:cubicBezTo>
                  <a:pt x="68105" y="-314"/>
                  <a:pt x="69360" y="-314"/>
                  <a:pt x="69360" y="941"/>
                </a:cubicBezTo>
                <a:cubicBezTo>
                  <a:pt x="69360" y="2196"/>
                  <a:pt x="70614" y="3450"/>
                  <a:pt x="68105" y="4705"/>
                </a:cubicBezTo>
                <a:cubicBezTo>
                  <a:pt x="61832" y="9724"/>
                  <a:pt x="60577" y="10979"/>
                  <a:pt x="58067" y="13488"/>
                </a:cubicBezTo>
                <a:cubicBezTo>
                  <a:pt x="55558" y="15997"/>
                  <a:pt x="53049" y="18507"/>
                  <a:pt x="48030" y="24780"/>
                </a:cubicBezTo>
                <a:cubicBezTo>
                  <a:pt x="43011" y="31054"/>
                  <a:pt x="36738" y="38582"/>
                  <a:pt x="31719" y="47365"/>
                </a:cubicBezTo>
                <a:cubicBezTo>
                  <a:pt x="30464" y="51129"/>
                  <a:pt x="26700" y="56148"/>
                  <a:pt x="25445" y="61167"/>
                </a:cubicBezTo>
                <a:cubicBezTo>
                  <a:pt x="24191" y="66185"/>
                  <a:pt x="24191" y="71204"/>
                  <a:pt x="22936" y="76223"/>
                </a:cubicBezTo>
                <a:cubicBezTo>
                  <a:pt x="20426" y="86260"/>
                  <a:pt x="17917" y="96298"/>
                  <a:pt x="16662" y="106336"/>
                </a:cubicBezTo>
                <a:cubicBezTo>
                  <a:pt x="15408" y="111354"/>
                  <a:pt x="17917" y="116373"/>
                  <a:pt x="17917" y="121392"/>
                </a:cubicBezTo>
                <a:cubicBezTo>
                  <a:pt x="17917" y="125156"/>
                  <a:pt x="16662" y="130175"/>
                  <a:pt x="16662" y="133939"/>
                </a:cubicBezTo>
                <a:cubicBezTo>
                  <a:pt x="16662" y="148995"/>
                  <a:pt x="16662" y="146486"/>
                  <a:pt x="16662" y="160288"/>
                </a:cubicBezTo>
                <a:cubicBezTo>
                  <a:pt x="16662" y="166561"/>
                  <a:pt x="14153" y="172835"/>
                  <a:pt x="10389" y="172835"/>
                </a:cubicBezTo>
                <a:cubicBezTo>
                  <a:pt x="7879" y="172835"/>
                  <a:pt x="5370" y="166561"/>
                  <a:pt x="5370" y="161542"/>
                </a:cubicBezTo>
                <a:cubicBezTo>
                  <a:pt x="4115" y="148995"/>
                  <a:pt x="1606" y="151505"/>
                  <a:pt x="351" y="135194"/>
                </a:cubicBezTo>
                <a:cubicBezTo>
                  <a:pt x="-903" y="131430"/>
                  <a:pt x="1606" y="126411"/>
                  <a:pt x="1606" y="121392"/>
                </a:cubicBezTo>
                <a:cubicBezTo>
                  <a:pt x="1606" y="116373"/>
                  <a:pt x="1606" y="111354"/>
                  <a:pt x="1606" y="106336"/>
                </a:cubicBezTo>
                <a:cubicBezTo>
                  <a:pt x="2861" y="95043"/>
                  <a:pt x="1606" y="83751"/>
                  <a:pt x="5370" y="72459"/>
                </a:cubicBezTo>
                <a:cubicBezTo>
                  <a:pt x="6625" y="67440"/>
                  <a:pt x="10389" y="62421"/>
                  <a:pt x="12898" y="57402"/>
                </a:cubicBezTo>
                <a:cubicBezTo>
                  <a:pt x="14153" y="52384"/>
                  <a:pt x="16662" y="47365"/>
                  <a:pt x="19172" y="42346"/>
                </a:cubicBezTo>
                <a:cubicBezTo>
                  <a:pt x="24191" y="33563"/>
                  <a:pt x="32973" y="26035"/>
                  <a:pt x="39247" y="19761"/>
                </a:cubicBezTo>
                <a:cubicBezTo>
                  <a:pt x="45520" y="13488"/>
                  <a:pt x="49285" y="10979"/>
                  <a:pt x="51794" y="8469"/>
                </a:cubicBezTo>
                <a:cubicBezTo>
                  <a:pt x="54303" y="5960"/>
                  <a:pt x="56813" y="4705"/>
                  <a:pt x="64341" y="941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89" name="任意多边形: 形状 888"/>
          <p:cNvSpPr/>
          <p:nvPr/>
        </p:nvSpPr>
        <p:spPr>
          <a:xfrm>
            <a:off x="614936" y="5935755"/>
            <a:ext cx="267743" cy="188757"/>
          </a:xfrm>
          <a:custGeom>
            <a:avLst/>
            <a:gdLst>
              <a:gd name="connsiteX0" fmla="*/ 145388 w 267743"/>
              <a:gd name="connsiteY0" fmla="*/ 632 h 188757"/>
              <a:gd name="connsiteX1" fmla="*/ 171894 w 267743"/>
              <a:gd name="connsiteY1" fmla="*/ 8003 h 188757"/>
              <a:gd name="connsiteX2" fmla="*/ 219572 w 267743"/>
              <a:gd name="connsiteY2" fmla="*/ 21804 h 188757"/>
              <a:gd name="connsiteX3" fmla="*/ 250940 w 267743"/>
              <a:gd name="connsiteY3" fmla="*/ 24314 h 188757"/>
              <a:gd name="connsiteX4" fmla="*/ 264742 w 267743"/>
              <a:gd name="connsiteY4" fmla="*/ 35606 h 188757"/>
              <a:gd name="connsiteX5" fmla="*/ 267251 w 267743"/>
              <a:gd name="connsiteY5" fmla="*/ 50663 h 188757"/>
              <a:gd name="connsiteX6" fmla="*/ 255959 w 267743"/>
              <a:gd name="connsiteY6" fmla="*/ 75757 h 188757"/>
              <a:gd name="connsiteX7" fmla="*/ 239648 w 267743"/>
              <a:gd name="connsiteY7" fmla="*/ 95832 h 188757"/>
              <a:gd name="connsiteX8" fmla="*/ 205771 w 267743"/>
              <a:gd name="connsiteY8" fmla="*/ 133473 h 188757"/>
              <a:gd name="connsiteX9" fmla="*/ 169384 w 267743"/>
              <a:gd name="connsiteY9" fmla="*/ 164840 h 188757"/>
              <a:gd name="connsiteX10" fmla="*/ 126725 w 267743"/>
              <a:gd name="connsiteY10" fmla="*/ 182406 h 188757"/>
              <a:gd name="connsiteX11" fmla="*/ 74027 w 267743"/>
              <a:gd name="connsiteY11" fmla="*/ 188679 h 188757"/>
              <a:gd name="connsiteX12" fmla="*/ 56461 w 267743"/>
              <a:gd name="connsiteY12" fmla="*/ 186170 h 188757"/>
              <a:gd name="connsiteX13" fmla="*/ 30113 w 267743"/>
              <a:gd name="connsiteY13" fmla="*/ 177387 h 188757"/>
              <a:gd name="connsiteX14" fmla="*/ 5019 w 267743"/>
              <a:gd name="connsiteY14" fmla="*/ 158567 h 188757"/>
              <a:gd name="connsiteX15" fmla="*/ 1255 w 267743"/>
              <a:gd name="connsiteY15" fmla="*/ 148529 h 188757"/>
              <a:gd name="connsiteX16" fmla="*/ 35132 w 267743"/>
              <a:gd name="connsiteY16" fmla="*/ 167350 h 188757"/>
              <a:gd name="connsiteX17" fmla="*/ 74027 w 267743"/>
              <a:gd name="connsiteY17" fmla="*/ 174878 h 188757"/>
              <a:gd name="connsiteX18" fmla="*/ 119196 w 267743"/>
              <a:gd name="connsiteY18" fmla="*/ 167350 h 188757"/>
              <a:gd name="connsiteX19" fmla="*/ 158092 w 267743"/>
              <a:gd name="connsiteY19" fmla="*/ 151038 h 188757"/>
              <a:gd name="connsiteX20" fmla="*/ 193224 w 267743"/>
              <a:gd name="connsiteY20" fmla="*/ 123435 h 188757"/>
              <a:gd name="connsiteX21" fmla="*/ 224591 w 267743"/>
              <a:gd name="connsiteY21" fmla="*/ 87049 h 188757"/>
              <a:gd name="connsiteX22" fmla="*/ 239648 w 267743"/>
              <a:gd name="connsiteY22" fmla="*/ 66974 h 188757"/>
              <a:gd name="connsiteX23" fmla="*/ 248430 w 267743"/>
              <a:gd name="connsiteY23" fmla="*/ 48153 h 188757"/>
              <a:gd name="connsiteX24" fmla="*/ 243412 w 267743"/>
              <a:gd name="connsiteY24" fmla="*/ 34351 h 188757"/>
              <a:gd name="connsiteX25" fmla="*/ 219572 w 267743"/>
              <a:gd name="connsiteY25" fmla="*/ 31842 h 188757"/>
              <a:gd name="connsiteX26" fmla="*/ 189460 w 267743"/>
              <a:gd name="connsiteY26" fmla="*/ 28078 h 188757"/>
              <a:gd name="connsiteX27" fmla="*/ 164366 w 267743"/>
              <a:gd name="connsiteY27" fmla="*/ 18040 h 188757"/>
              <a:gd name="connsiteX28" fmla="*/ 80301 w 267743"/>
              <a:gd name="connsiteY28" fmla="*/ 24314 h 188757"/>
              <a:gd name="connsiteX29" fmla="*/ 46424 w 267743"/>
              <a:gd name="connsiteY29" fmla="*/ 54427 h 188757"/>
              <a:gd name="connsiteX30" fmla="*/ 23839 w 267743"/>
              <a:gd name="connsiteY30" fmla="*/ 85794 h 188757"/>
              <a:gd name="connsiteX31" fmla="*/ 15056 w 267743"/>
              <a:gd name="connsiteY31" fmla="*/ 94577 h 188757"/>
              <a:gd name="connsiteX32" fmla="*/ 17566 w 267743"/>
              <a:gd name="connsiteY32" fmla="*/ 85794 h 188757"/>
              <a:gd name="connsiteX33" fmla="*/ 38896 w 267743"/>
              <a:gd name="connsiteY33" fmla="*/ 53172 h 188757"/>
              <a:gd name="connsiteX34" fmla="*/ 50188 w 267743"/>
              <a:gd name="connsiteY34" fmla="*/ 39370 h 188757"/>
              <a:gd name="connsiteX35" fmla="*/ 74027 w 267743"/>
              <a:gd name="connsiteY35" fmla="*/ 19295 h 188757"/>
              <a:gd name="connsiteX36" fmla="*/ 117942 w 267743"/>
              <a:gd name="connsiteY36" fmla="*/ 1729 h 188757"/>
              <a:gd name="connsiteX37" fmla="*/ 145388 w 267743"/>
              <a:gd name="connsiteY37" fmla="*/ 632 h 188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67743" h="188757">
                <a:moveTo>
                  <a:pt x="145388" y="632"/>
                </a:moveTo>
                <a:cubicBezTo>
                  <a:pt x="154642" y="1730"/>
                  <a:pt x="163739" y="4239"/>
                  <a:pt x="171894" y="8003"/>
                </a:cubicBezTo>
                <a:cubicBezTo>
                  <a:pt x="188205" y="15531"/>
                  <a:pt x="203261" y="23059"/>
                  <a:pt x="219572" y="21804"/>
                </a:cubicBezTo>
                <a:cubicBezTo>
                  <a:pt x="228355" y="21804"/>
                  <a:pt x="238393" y="19295"/>
                  <a:pt x="250940" y="24314"/>
                </a:cubicBezTo>
                <a:cubicBezTo>
                  <a:pt x="257213" y="26823"/>
                  <a:pt x="262232" y="30587"/>
                  <a:pt x="264742" y="35606"/>
                </a:cubicBezTo>
                <a:cubicBezTo>
                  <a:pt x="267251" y="40625"/>
                  <a:pt x="268506" y="45644"/>
                  <a:pt x="267251" y="50663"/>
                </a:cubicBezTo>
                <a:cubicBezTo>
                  <a:pt x="265996" y="60700"/>
                  <a:pt x="260977" y="68228"/>
                  <a:pt x="255959" y="75757"/>
                </a:cubicBezTo>
                <a:cubicBezTo>
                  <a:pt x="249685" y="83285"/>
                  <a:pt x="244666" y="89558"/>
                  <a:pt x="239648" y="95832"/>
                </a:cubicBezTo>
                <a:cubicBezTo>
                  <a:pt x="228355" y="109633"/>
                  <a:pt x="217063" y="122180"/>
                  <a:pt x="205771" y="133473"/>
                </a:cubicBezTo>
                <a:cubicBezTo>
                  <a:pt x="194478" y="144765"/>
                  <a:pt x="183186" y="156057"/>
                  <a:pt x="169384" y="164840"/>
                </a:cubicBezTo>
                <a:cubicBezTo>
                  <a:pt x="155583" y="172368"/>
                  <a:pt x="140526" y="178642"/>
                  <a:pt x="126725" y="182406"/>
                </a:cubicBezTo>
                <a:cubicBezTo>
                  <a:pt x="97867" y="189934"/>
                  <a:pt x="85320" y="188679"/>
                  <a:pt x="74027" y="188679"/>
                </a:cubicBezTo>
                <a:cubicBezTo>
                  <a:pt x="69008" y="188679"/>
                  <a:pt x="62735" y="187425"/>
                  <a:pt x="56461" y="186170"/>
                </a:cubicBezTo>
                <a:cubicBezTo>
                  <a:pt x="48933" y="184915"/>
                  <a:pt x="41405" y="182406"/>
                  <a:pt x="30113" y="177387"/>
                </a:cubicBezTo>
                <a:cubicBezTo>
                  <a:pt x="18820" y="172368"/>
                  <a:pt x="10038" y="164840"/>
                  <a:pt x="5019" y="158567"/>
                </a:cubicBezTo>
                <a:cubicBezTo>
                  <a:pt x="0" y="152293"/>
                  <a:pt x="-1255" y="148529"/>
                  <a:pt x="1255" y="148529"/>
                </a:cubicBezTo>
                <a:cubicBezTo>
                  <a:pt x="3764" y="149784"/>
                  <a:pt x="17566" y="162331"/>
                  <a:pt x="35132" y="167350"/>
                </a:cubicBezTo>
                <a:cubicBezTo>
                  <a:pt x="55207" y="174878"/>
                  <a:pt x="65244" y="174878"/>
                  <a:pt x="74027" y="174878"/>
                </a:cubicBezTo>
                <a:cubicBezTo>
                  <a:pt x="82810" y="173623"/>
                  <a:pt x="94102" y="174878"/>
                  <a:pt x="119196" y="167350"/>
                </a:cubicBezTo>
                <a:cubicBezTo>
                  <a:pt x="131743" y="163585"/>
                  <a:pt x="145545" y="158567"/>
                  <a:pt x="158092" y="151038"/>
                </a:cubicBezTo>
                <a:cubicBezTo>
                  <a:pt x="170639" y="143510"/>
                  <a:pt x="181931" y="134727"/>
                  <a:pt x="193224" y="123435"/>
                </a:cubicBezTo>
                <a:cubicBezTo>
                  <a:pt x="204516" y="113397"/>
                  <a:pt x="214554" y="100850"/>
                  <a:pt x="224591" y="87049"/>
                </a:cubicBezTo>
                <a:cubicBezTo>
                  <a:pt x="229610" y="80775"/>
                  <a:pt x="234629" y="73247"/>
                  <a:pt x="239648" y="66974"/>
                </a:cubicBezTo>
                <a:cubicBezTo>
                  <a:pt x="243412" y="60700"/>
                  <a:pt x="247176" y="54427"/>
                  <a:pt x="248430" y="48153"/>
                </a:cubicBezTo>
                <a:cubicBezTo>
                  <a:pt x="249685" y="41880"/>
                  <a:pt x="248430" y="36861"/>
                  <a:pt x="243412" y="34351"/>
                </a:cubicBezTo>
                <a:cubicBezTo>
                  <a:pt x="238393" y="31842"/>
                  <a:pt x="228355" y="31842"/>
                  <a:pt x="219572" y="31842"/>
                </a:cubicBezTo>
                <a:cubicBezTo>
                  <a:pt x="209535" y="33097"/>
                  <a:pt x="198242" y="30587"/>
                  <a:pt x="189460" y="28078"/>
                </a:cubicBezTo>
                <a:cubicBezTo>
                  <a:pt x="179422" y="25569"/>
                  <a:pt x="171894" y="21804"/>
                  <a:pt x="164366" y="18040"/>
                </a:cubicBezTo>
                <a:cubicBezTo>
                  <a:pt x="135507" y="4239"/>
                  <a:pt x="102885" y="11767"/>
                  <a:pt x="80301" y="24314"/>
                </a:cubicBezTo>
                <a:cubicBezTo>
                  <a:pt x="58971" y="38116"/>
                  <a:pt x="52697" y="48153"/>
                  <a:pt x="46424" y="54427"/>
                </a:cubicBezTo>
                <a:cubicBezTo>
                  <a:pt x="40150" y="61955"/>
                  <a:pt x="35132" y="68228"/>
                  <a:pt x="23839" y="85794"/>
                </a:cubicBezTo>
                <a:cubicBezTo>
                  <a:pt x="17566" y="95832"/>
                  <a:pt x="15056" y="97086"/>
                  <a:pt x="15056" y="94577"/>
                </a:cubicBezTo>
                <a:cubicBezTo>
                  <a:pt x="15056" y="93322"/>
                  <a:pt x="13802" y="92068"/>
                  <a:pt x="17566" y="85794"/>
                </a:cubicBezTo>
                <a:cubicBezTo>
                  <a:pt x="28858" y="68228"/>
                  <a:pt x="32622" y="60700"/>
                  <a:pt x="38896" y="53172"/>
                </a:cubicBezTo>
                <a:cubicBezTo>
                  <a:pt x="41405" y="48153"/>
                  <a:pt x="45169" y="44389"/>
                  <a:pt x="50188" y="39370"/>
                </a:cubicBezTo>
                <a:cubicBezTo>
                  <a:pt x="55207" y="34351"/>
                  <a:pt x="62735" y="26823"/>
                  <a:pt x="74027" y="19295"/>
                </a:cubicBezTo>
                <a:cubicBezTo>
                  <a:pt x="85320" y="10512"/>
                  <a:pt x="100376" y="4239"/>
                  <a:pt x="117942" y="1729"/>
                </a:cubicBezTo>
                <a:cubicBezTo>
                  <a:pt x="126725" y="-153"/>
                  <a:pt x="136135" y="-467"/>
                  <a:pt x="145388" y="63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91" name="任意多边形: 形状 890"/>
          <p:cNvSpPr/>
          <p:nvPr/>
        </p:nvSpPr>
        <p:spPr>
          <a:xfrm>
            <a:off x="545369" y="6080187"/>
            <a:ext cx="65802" cy="27201"/>
          </a:xfrm>
          <a:custGeom>
            <a:avLst/>
            <a:gdLst>
              <a:gd name="connsiteX0" fmla="*/ 59529 w 65802"/>
              <a:gd name="connsiteY0" fmla="*/ 334 h 27201"/>
              <a:gd name="connsiteX1" fmla="*/ 65802 w 65802"/>
              <a:gd name="connsiteY1" fmla="*/ 4098 h 27201"/>
              <a:gd name="connsiteX2" fmla="*/ 62038 w 65802"/>
              <a:gd name="connsiteY2" fmla="*/ 6607 h 27201"/>
              <a:gd name="connsiteX3" fmla="*/ 54510 w 65802"/>
              <a:gd name="connsiteY3" fmla="*/ 12881 h 27201"/>
              <a:gd name="connsiteX4" fmla="*/ 49491 w 65802"/>
              <a:gd name="connsiteY4" fmla="*/ 12881 h 27201"/>
              <a:gd name="connsiteX5" fmla="*/ 44472 w 65802"/>
              <a:gd name="connsiteY5" fmla="*/ 15390 h 27201"/>
              <a:gd name="connsiteX6" fmla="*/ 34435 w 65802"/>
              <a:gd name="connsiteY6" fmla="*/ 20409 h 27201"/>
              <a:gd name="connsiteX7" fmla="*/ 28161 w 65802"/>
              <a:gd name="connsiteY7" fmla="*/ 20409 h 27201"/>
              <a:gd name="connsiteX8" fmla="*/ 23142 w 65802"/>
              <a:gd name="connsiteY8" fmla="*/ 22918 h 27201"/>
              <a:gd name="connsiteX9" fmla="*/ 13105 w 65802"/>
              <a:gd name="connsiteY9" fmla="*/ 24173 h 27201"/>
              <a:gd name="connsiteX10" fmla="*/ 3067 w 65802"/>
              <a:gd name="connsiteY10" fmla="*/ 26682 h 27201"/>
              <a:gd name="connsiteX11" fmla="*/ 558 w 65802"/>
              <a:gd name="connsiteY11" fmla="*/ 25428 h 27201"/>
              <a:gd name="connsiteX12" fmla="*/ 558 w 65802"/>
              <a:gd name="connsiteY12" fmla="*/ 22918 h 27201"/>
              <a:gd name="connsiteX13" fmla="*/ 9341 w 65802"/>
              <a:gd name="connsiteY13" fmla="*/ 17900 h 27201"/>
              <a:gd name="connsiteX14" fmla="*/ 19378 w 65802"/>
              <a:gd name="connsiteY14" fmla="*/ 14135 h 27201"/>
              <a:gd name="connsiteX15" fmla="*/ 24397 w 65802"/>
              <a:gd name="connsiteY15" fmla="*/ 12881 h 27201"/>
              <a:gd name="connsiteX16" fmla="*/ 29416 w 65802"/>
              <a:gd name="connsiteY16" fmla="*/ 9117 h 27201"/>
              <a:gd name="connsiteX17" fmla="*/ 40708 w 65802"/>
              <a:gd name="connsiteY17" fmla="*/ 6607 h 27201"/>
              <a:gd name="connsiteX18" fmla="*/ 44472 w 65802"/>
              <a:gd name="connsiteY18" fmla="*/ 2843 h 27201"/>
              <a:gd name="connsiteX19" fmla="*/ 49491 w 65802"/>
              <a:gd name="connsiteY19" fmla="*/ 2843 h 27201"/>
              <a:gd name="connsiteX20" fmla="*/ 59529 w 65802"/>
              <a:gd name="connsiteY20" fmla="*/ 334 h 27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5802" h="27201">
                <a:moveTo>
                  <a:pt x="59529" y="334"/>
                </a:moveTo>
                <a:cubicBezTo>
                  <a:pt x="62038" y="-921"/>
                  <a:pt x="64547" y="1588"/>
                  <a:pt x="65802" y="4098"/>
                </a:cubicBezTo>
                <a:cubicBezTo>
                  <a:pt x="65802" y="5353"/>
                  <a:pt x="64547" y="7862"/>
                  <a:pt x="62038" y="6607"/>
                </a:cubicBezTo>
                <a:cubicBezTo>
                  <a:pt x="58274" y="9117"/>
                  <a:pt x="59529" y="10371"/>
                  <a:pt x="54510" y="12881"/>
                </a:cubicBezTo>
                <a:cubicBezTo>
                  <a:pt x="53255" y="12881"/>
                  <a:pt x="50746" y="12881"/>
                  <a:pt x="49491" y="12881"/>
                </a:cubicBezTo>
                <a:cubicBezTo>
                  <a:pt x="48236" y="14135"/>
                  <a:pt x="45727" y="15390"/>
                  <a:pt x="44472" y="15390"/>
                </a:cubicBezTo>
                <a:cubicBezTo>
                  <a:pt x="41963" y="16645"/>
                  <a:pt x="38199" y="19154"/>
                  <a:pt x="34435" y="20409"/>
                </a:cubicBezTo>
                <a:cubicBezTo>
                  <a:pt x="33180" y="21664"/>
                  <a:pt x="30670" y="20409"/>
                  <a:pt x="28161" y="20409"/>
                </a:cubicBezTo>
                <a:cubicBezTo>
                  <a:pt x="26906" y="21664"/>
                  <a:pt x="24397" y="22918"/>
                  <a:pt x="23142" y="22918"/>
                </a:cubicBezTo>
                <a:cubicBezTo>
                  <a:pt x="20633" y="24173"/>
                  <a:pt x="15614" y="24173"/>
                  <a:pt x="13105" y="24173"/>
                </a:cubicBezTo>
                <a:cubicBezTo>
                  <a:pt x="6831" y="25428"/>
                  <a:pt x="8086" y="26682"/>
                  <a:pt x="3067" y="26682"/>
                </a:cubicBezTo>
                <a:cubicBezTo>
                  <a:pt x="1812" y="27937"/>
                  <a:pt x="558" y="26682"/>
                  <a:pt x="558" y="25428"/>
                </a:cubicBezTo>
                <a:cubicBezTo>
                  <a:pt x="558" y="25428"/>
                  <a:pt x="-697" y="22918"/>
                  <a:pt x="558" y="22918"/>
                </a:cubicBezTo>
                <a:cubicBezTo>
                  <a:pt x="5576" y="20409"/>
                  <a:pt x="4322" y="20409"/>
                  <a:pt x="9341" y="17900"/>
                </a:cubicBezTo>
                <a:cubicBezTo>
                  <a:pt x="11850" y="16645"/>
                  <a:pt x="15614" y="15390"/>
                  <a:pt x="19378" y="14135"/>
                </a:cubicBezTo>
                <a:cubicBezTo>
                  <a:pt x="20633" y="14135"/>
                  <a:pt x="23142" y="14135"/>
                  <a:pt x="24397" y="12881"/>
                </a:cubicBezTo>
                <a:cubicBezTo>
                  <a:pt x="26906" y="11626"/>
                  <a:pt x="28161" y="10371"/>
                  <a:pt x="29416" y="9117"/>
                </a:cubicBezTo>
                <a:cubicBezTo>
                  <a:pt x="33180" y="7862"/>
                  <a:pt x="36944" y="7862"/>
                  <a:pt x="40708" y="6607"/>
                </a:cubicBezTo>
                <a:cubicBezTo>
                  <a:pt x="41963" y="5353"/>
                  <a:pt x="43217" y="2843"/>
                  <a:pt x="44472" y="2843"/>
                </a:cubicBezTo>
                <a:cubicBezTo>
                  <a:pt x="45727" y="2843"/>
                  <a:pt x="48236" y="2843"/>
                  <a:pt x="49491" y="2843"/>
                </a:cubicBezTo>
                <a:cubicBezTo>
                  <a:pt x="55764" y="334"/>
                  <a:pt x="54510" y="1588"/>
                  <a:pt x="59529" y="33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93" name="任意多边形: 形状 892"/>
          <p:cNvSpPr/>
          <p:nvPr/>
        </p:nvSpPr>
        <p:spPr>
          <a:xfrm>
            <a:off x="517069" y="6030762"/>
            <a:ext cx="119522" cy="40975"/>
          </a:xfrm>
          <a:custGeom>
            <a:avLst/>
            <a:gdLst>
              <a:gd name="connsiteX0" fmla="*/ 107904 w 119522"/>
              <a:gd name="connsiteY0" fmla="*/ 824 h 40975"/>
              <a:gd name="connsiteX1" fmla="*/ 119196 w 119522"/>
              <a:gd name="connsiteY1" fmla="*/ 2079 h 40975"/>
              <a:gd name="connsiteX2" fmla="*/ 114178 w 119522"/>
              <a:gd name="connsiteY2" fmla="*/ 10862 h 40975"/>
              <a:gd name="connsiteX3" fmla="*/ 99121 w 119522"/>
              <a:gd name="connsiteY3" fmla="*/ 20899 h 40975"/>
              <a:gd name="connsiteX4" fmla="*/ 90338 w 119522"/>
              <a:gd name="connsiteY4" fmla="*/ 22154 h 40975"/>
              <a:gd name="connsiteX5" fmla="*/ 81555 w 119522"/>
              <a:gd name="connsiteY5" fmla="*/ 25918 h 40975"/>
              <a:gd name="connsiteX6" fmla="*/ 61480 w 119522"/>
              <a:gd name="connsiteY6" fmla="*/ 33446 h 40975"/>
              <a:gd name="connsiteX7" fmla="*/ 50188 w 119522"/>
              <a:gd name="connsiteY7" fmla="*/ 34701 h 40975"/>
              <a:gd name="connsiteX8" fmla="*/ 40150 w 119522"/>
              <a:gd name="connsiteY8" fmla="*/ 37210 h 40975"/>
              <a:gd name="connsiteX9" fmla="*/ 21330 w 119522"/>
              <a:gd name="connsiteY9" fmla="*/ 38465 h 40975"/>
              <a:gd name="connsiteX10" fmla="*/ 2509 w 119522"/>
              <a:gd name="connsiteY10" fmla="*/ 40975 h 40975"/>
              <a:gd name="connsiteX11" fmla="*/ 0 w 119522"/>
              <a:gd name="connsiteY11" fmla="*/ 38465 h 40975"/>
              <a:gd name="connsiteX12" fmla="*/ 1255 w 119522"/>
              <a:gd name="connsiteY12" fmla="*/ 35956 h 40975"/>
              <a:gd name="connsiteX13" fmla="*/ 18820 w 119522"/>
              <a:gd name="connsiteY13" fmla="*/ 30937 h 40975"/>
              <a:gd name="connsiteX14" fmla="*/ 36386 w 119522"/>
              <a:gd name="connsiteY14" fmla="*/ 25918 h 40975"/>
              <a:gd name="connsiteX15" fmla="*/ 46424 w 119522"/>
              <a:gd name="connsiteY15" fmla="*/ 23409 h 40975"/>
              <a:gd name="connsiteX16" fmla="*/ 55207 w 119522"/>
              <a:gd name="connsiteY16" fmla="*/ 18390 h 40975"/>
              <a:gd name="connsiteX17" fmla="*/ 75282 w 119522"/>
              <a:gd name="connsiteY17" fmla="*/ 13371 h 40975"/>
              <a:gd name="connsiteX18" fmla="*/ 82810 w 119522"/>
              <a:gd name="connsiteY18" fmla="*/ 8352 h 40975"/>
              <a:gd name="connsiteX19" fmla="*/ 91593 w 119522"/>
              <a:gd name="connsiteY19" fmla="*/ 7098 h 40975"/>
              <a:gd name="connsiteX20" fmla="*/ 107904 w 119522"/>
              <a:gd name="connsiteY20" fmla="*/ 824 h 40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9522" h="40975">
                <a:moveTo>
                  <a:pt x="107904" y="824"/>
                </a:moveTo>
                <a:cubicBezTo>
                  <a:pt x="112923" y="-431"/>
                  <a:pt x="117942" y="-431"/>
                  <a:pt x="119196" y="2079"/>
                </a:cubicBezTo>
                <a:cubicBezTo>
                  <a:pt x="120451" y="4588"/>
                  <a:pt x="117942" y="7098"/>
                  <a:pt x="114178" y="10862"/>
                </a:cubicBezTo>
                <a:cubicBezTo>
                  <a:pt x="106649" y="15881"/>
                  <a:pt x="109159" y="17135"/>
                  <a:pt x="99121" y="20899"/>
                </a:cubicBezTo>
                <a:cubicBezTo>
                  <a:pt x="96612" y="22154"/>
                  <a:pt x="92848" y="20899"/>
                  <a:pt x="90338" y="22154"/>
                </a:cubicBezTo>
                <a:cubicBezTo>
                  <a:pt x="87829" y="23409"/>
                  <a:pt x="85319" y="24663"/>
                  <a:pt x="81555" y="25918"/>
                </a:cubicBezTo>
                <a:cubicBezTo>
                  <a:pt x="75282" y="27173"/>
                  <a:pt x="69008" y="30937"/>
                  <a:pt x="61480" y="33446"/>
                </a:cubicBezTo>
                <a:cubicBezTo>
                  <a:pt x="57716" y="34701"/>
                  <a:pt x="53952" y="33446"/>
                  <a:pt x="50188" y="34701"/>
                </a:cubicBezTo>
                <a:cubicBezTo>
                  <a:pt x="46424" y="34701"/>
                  <a:pt x="43914" y="35956"/>
                  <a:pt x="40150" y="37210"/>
                </a:cubicBezTo>
                <a:cubicBezTo>
                  <a:pt x="33877" y="38465"/>
                  <a:pt x="26349" y="37210"/>
                  <a:pt x="21330" y="38465"/>
                </a:cubicBezTo>
                <a:cubicBezTo>
                  <a:pt x="10038" y="39720"/>
                  <a:pt x="11292" y="40975"/>
                  <a:pt x="2509" y="40975"/>
                </a:cubicBezTo>
                <a:cubicBezTo>
                  <a:pt x="0" y="40975"/>
                  <a:pt x="0" y="39720"/>
                  <a:pt x="0" y="38465"/>
                </a:cubicBezTo>
                <a:cubicBezTo>
                  <a:pt x="0" y="38465"/>
                  <a:pt x="0" y="35956"/>
                  <a:pt x="1255" y="35956"/>
                </a:cubicBezTo>
                <a:cubicBezTo>
                  <a:pt x="10038" y="33446"/>
                  <a:pt x="8783" y="33446"/>
                  <a:pt x="18820" y="30937"/>
                </a:cubicBezTo>
                <a:cubicBezTo>
                  <a:pt x="23839" y="28428"/>
                  <a:pt x="30113" y="28428"/>
                  <a:pt x="36386" y="25918"/>
                </a:cubicBezTo>
                <a:cubicBezTo>
                  <a:pt x="40150" y="24663"/>
                  <a:pt x="42660" y="24663"/>
                  <a:pt x="46424" y="23409"/>
                </a:cubicBezTo>
                <a:cubicBezTo>
                  <a:pt x="48933" y="22154"/>
                  <a:pt x="51443" y="19645"/>
                  <a:pt x="55207" y="18390"/>
                </a:cubicBezTo>
                <a:cubicBezTo>
                  <a:pt x="61480" y="15881"/>
                  <a:pt x="69008" y="15881"/>
                  <a:pt x="75282" y="13371"/>
                </a:cubicBezTo>
                <a:cubicBezTo>
                  <a:pt x="77791" y="12116"/>
                  <a:pt x="80301" y="9607"/>
                  <a:pt x="82810" y="8352"/>
                </a:cubicBezTo>
                <a:cubicBezTo>
                  <a:pt x="85319" y="8352"/>
                  <a:pt x="89084" y="8352"/>
                  <a:pt x="91593" y="7098"/>
                </a:cubicBezTo>
                <a:cubicBezTo>
                  <a:pt x="101631" y="3334"/>
                  <a:pt x="99121" y="3334"/>
                  <a:pt x="107904" y="82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95" name="任意多边形: 形状 894"/>
          <p:cNvSpPr/>
          <p:nvPr/>
        </p:nvSpPr>
        <p:spPr>
          <a:xfrm>
            <a:off x="413830" y="6018846"/>
            <a:ext cx="133870" cy="230628"/>
          </a:xfrm>
          <a:custGeom>
            <a:avLst/>
            <a:gdLst>
              <a:gd name="connsiteX0" fmla="*/ 10077 w 133870"/>
              <a:gd name="connsiteY0" fmla="*/ 37 h 230628"/>
              <a:gd name="connsiteX1" fmla="*/ 25447 w 133870"/>
              <a:gd name="connsiteY1" fmla="*/ 1449 h 230628"/>
              <a:gd name="connsiteX2" fmla="*/ 48032 w 133870"/>
              <a:gd name="connsiteY2" fmla="*/ 7722 h 230628"/>
              <a:gd name="connsiteX3" fmla="*/ 73126 w 133870"/>
              <a:gd name="connsiteY3" fmla="*/ 19015 h 230628"/>
              <a:gd name="connsiteX4" fmla="*/ 90692 w 133870"/>
              <a:gd name="connsiteY4" fmla="*/ 35326 h 230628"/>
              <a:gd name="connsiteX5" fmla="*/ 108258 w 133870"/>
              <a:gd name="connsiteY5" fmla="*/ 54146 h 230628"/>
              <a:gd name="connsiteX6" fmla="*/ 133351 w 133870"/>
              <a:gd name="connsiteY6" fmla="*/ 103079 h 230628"/>
              <a:gd name="connsiteX7" fmla="*/ 132097 w 133870"/>
              <a:gd name="connsiteY7" fmla="*/ 129428 h 230628"/>
              <a:gd name="connsiteX8" fmla="*/ 128333 w 133870"/>
              <a:gd name="connsiteY8" fmla="*/ 155777 h 230628"/>
              <a:gd name="connsiteX9" fmla="*/ 104493 w 133870"/>
              <a:gd name="connsiteY9" fmla="*/ 195927 h 230628"/>
              <a:gd name="connsiteX10" fmla="*/ 86928 w 133870"/>
              <a:gd name="connsiteY10" fmla="*/ 214748 h 230628"/>
              <a:gd name="connsiteX11" fmla="*/ 69362 w 133870"/>
              <a:gd name="connsiteY11" fmla="*/ 228549 h 230628"/>
              <a:gd name="connsiteX12" fmla="*/ 61834 w 133870"/>
              <a:gd name="connsiteY12" fmla="*/ 229804 h 230628"/>
              <a:gd name="connsiteX13" fmla="*/ 64343 w 133870"/>
              <a:gd name="connsiteY13" fmla="*/ 224785 h 230628"/>
              <a:gd name="connsiteX14" fmla="*/ 80654 w 133870"/>
              <a:gd name="connsiteY14" fmla="*/ 210984 h 230628"/>
              <a:gd name="connsiteX15" fmla="*/ 95711 w 133870"/>
              <a:gd name="connsiteY15" fmla="*/ 193418 h 230628"/>
              <a:gd name="connsiteX16" fmla="*/ 114531 w 133870"/>
              <a:gd name="connsiteY16" fmla="*/ 154522 h 230628"/>
              <a:gd name="connsiteX17" fmla="*/ 118295 w 133870"/>
              <a:gd name="connsiteY17" fmla="*/ 130683 h 230628"/>
              <a:gd name="connsiteX18" fmla="*/ 114531 w 133870"/>
              <a:gd name="connsiteY18" fmla="*/ 106844 h 230628"/>
              <a:gd name="connsiteX19" fmla="*/ 95711 w 133870"/>
              <a:gd name="connsiteY19" fmla="*/ 61674 h 230628"/>
              <a:gd name="connsiteX20" fmla="*/ 78145 w 133870"/>
              <a:gd name="connsiteY20" fmla="*/ 45363 h 230628"/>
              <a:gd name="connsiteX21" fmla="*/ 61834 w 133870"/>
              <a:gd name="connsiteY21" fmla="*/ 31562 h 230628"/>
              <a:gd name="connsiteX22" fmla="*/ 40504 w 133870"/>
              <a:gd name="connsiteY22" fmla="*/ 19015 h 230628"/>
              <a:gd name="connsiteX23" fmla="*/ 20429 w 133870"/>
              <a:gd name="connsiteY23" fmla="*/ 11486 h 230628"/>
              <a:gd name="connsiteX24" fmla="*/ 353 w 133870"/>
              <a:gd name="connsiteY24" fmla="*/ 1449 h 230628"/>
              <a:gd name="connsiteX25" fmla="*/ 10077 w 133870"/>
              <a:gd name="connsiteY25" fmla="*/ 37 h 230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33870" h="230628">
                <a:moveTo>
                  <a:pt x="10077" y="37"/>
                </a:moveTo>
                <a:cubicBezTo>
                  <a:pt x="14783" y="194"/>
                  <a:pt x="20429" y="822"/>
                  <a:pt x="25447" y="1449"/>
                </a:cubicBezTo>
                <a:cubicBezTo>
                  <a:pt x="37994" y="3958"/>
                  <a:pt x="43013" y="6468"/>
                  <a:pt x="48032" y="7722"/>
                </a:cubicBezTo>
                <a:cubicBezTo>
                  <a:pt x="54305" y="8977"/>
                  <a:pt x="60579" y="10232"/>
                  <a:pt x="73126" y="19015"/>
                </a:cubicBezTo>
                <a:cubicBezTo>
                  <a:pt x="79399" y="24033"/>
                  <a:pt x="84418" y="30307"/>
                  <a:pt x="90692" y="35326"/>
                </a:cubicBezTo>
                <a:cubicBezTo>
                  <a:pt x="96965" y="41599"/>
                  <a:pt x="103239" y="46618"/>
                  <a:pt x="108258" y="54146"/>
                </a:cubicBezTo>
                <a:cubicBezTo>
                  <a:pt x="119550" y="67948"/>
                  <a:pt x="129587" y="84259"/>
                  <a:pt x="133351" y="103079"/>
                </a:cubicBezTo>
                <a:cubicBezTo>
                  <a:pt x="134606" y="111862"/>
                  <a:pt x="133351" y="120645"/>
                  <a:pt x="132097" y="129428"/>
                </a:cubicBezTo>
                <a:cubicBezTo>
                  <a:pt x="132097" y="138211"/>
                  <a:pt x="130842" y="146994"/>
                  <a:pt x="128333" y="155777"/>
                </a:cubicBezTo>
                <a:cubicBezTo>
                  <a:pt x="123314" y="172088"/>
                  <a:pt x="113276" y="184635"/>
                  <a:pt x="104493" y="195927"/>
                </a:cubicBezTo>
                <a:cubicBezTo>
                  <a:pt x="95711" y="207219"/>
                  <a:pt x="90692" y="210984"/>
                  <a:pt x="86928" y="214748"/>
                </a:cubicBezTo>
                <a:cubicBezTo>
                  <a:pt x="83164" y="218512"/>
                  <a:pt x="79399" y="222276"/>
                  <a:pt x="69362" y="228549"/>
                </a:cubicBezTo>
                <a:cubicBezTo>
                  <a:pt x="63088" y="231059"/>
                  <a:pt x="61834" y="231059"/>
                  <a:pt x="61834" y="229804"/>
                </a:cubicBezTo>
                <a:cubicBezTo>
                  <a:pt x="61834" y="228549"/>
                  <a:pt x="60579" y="227295"/>
                  <a:pt x="64343" y="224785"/>
                </a:cubicBezTo>
                <a:cubicBezTo>
                  <a:pt x="74381" y="218512"/>
                  <a:pt x="76890" y="214748"/>
                  <a:pt x="80654" y="210984"/>
                </a:cubicBezTo>
                <a:cubicBezTo>
                  <a:pt x="84418" y="208474"/>
                  <a:pt x="88182" y="203455"/>
                  <a:pt x="95711" y="193418"/>
                </a:cubicBezTo>
                <a:cubicBezTo>
                  <a:pt x="103239" y="183380"/>
                  <a:pt x="110767" y="169578"/>
                  <a:pt x="114531" y="154522"/>
                </a:cubicBezTo>
                <a:cubicBezTo>
                  <a:pt x="115786" y="146994"/>
                  <a:pt x="118295" y="138211"/>
                  <a:pt x="118295" y="130683"/>
                </a:cubicBezTo>
                <a:cubicBezTo>
                  <a:pt x="118295" y="123155"/>
                  <a:pt x="115786" y="114372"/>
                  <a:pt x="114531" y="106844"/>
                </a:cubicBezTo>
                <a:cubicBezTo>
                  <a:pt x="110767" y="90532"/>
                  <a:pt x="105748" y="74221"/>
                  <a:pt x="95711" y="61674"/>
                </a:cubicBezTo>
                <a:cubicBezTo>
                  <a:pt x="90692" y="55401"/>
                  <a:pt x="83164" y="50382"/>
                  <a:pt x="78145" y="45363"/>
                </a:cubicBezTo>
                <a:cubicBezTo>
                  <a:pt x="71871" y="40344"/>
                  <a:pt x="68107" y="35326"/>
                  <a:pt x="61834" y="31562"/>
                </a:cubicBezTo>
                <a:cubicBezTo>
                  <a:pt x="50541" y="24033"/>
                  <a:pt x="45523" y="21524"/>
                  <a:pt x="40504" y="19015"/>
                </a:cubicBezTo>
                <a:cubicBezTo>
                  <a:pt x="35485" y="17760"/>
                  <a:pt x="31721" y="15251"/>
                  <a:pt x="20429" y="11486"/>
                </a:cubicBezTo>
                <a:cubicBezTo>
                  <a:pt x="9136" y="7722"/>
                  <a:pt x="-2156" y="3958"/>
                  <a:pt x="353" y="1449"/>
                </a:cubicBezTo>
                <a:cubicBezTo>
                  <a:pt x="1608" y="194"/>
                  <a:pt x="5372" y="-120"/>
                  <a:pt x="10077" y="37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97" name="任意多边形: 形状 896"/>
          <p:cNvSpPr/>
          <p:nvPr/>
        </p:nvSpPr>
        <p:spPr>
          <a:xfrm>
            <a:off x="424027" y="6238612"/>
            <a:ext cx="79797" cy="275529"/>
          </a:xfrm>
          <a:custGeom>
            <a:avLst/>
            <a:gdLst>
              <a:gd name="connsiteX0" fmla="*/ 59165 w 79797"/>
              <a:gd name="connsiteY0" fmla="*/ 0 h 275529"/>
              <a:gd name="connsiteX1" fmla="*/ 67948 w 79797"/>
              <a:gd name="connsiteY1" fmla="*/ 20075 h 275529"/>
              <a:gd name="connsiteX2" fmla="*/ 79240 w 79797"/>
              <a:gd name="connsiteY2" fmla="*/ 60226 h 275529"/>
              <a:gd name="connsiteX3" fmla="*/ 79240 w 79797"/>
              <a:gd name="connsiteY3" fmla="*/ 80301 h 275529"/>
              <a:gd name="connsiteX4" fmla="*/ 79240 w 79797"/>
              <a:gd name="connsiteY4" fmla="*/ 102885 h 275529"/>
              <a:gd name="connsiteX5" fmla="*/ 74221 w 79797"/>
              <a:gd name="connsiteY5" fmla="*/ 153073 h 275529"/>
              <a:gd name="connsiteX6" fmla="*/ 65438 w 79797"/>
              <a:gd name="connsiteY6" fmla="*/ 176912 h 275529"/>
              <a:gd name="connsiteX7" fmla="*/ 57910 w 79797"/>
              <a:gd name="connsiteY7" fmla="*/ 200752 h 275529"/>
              <a:gd name="connsiteX8" fmla="*/ 35326 w 79797"/>
              <a:gd name="connsiteY8" fmla="*/ 238393 h 275529"/>
              <a:gd name="connsiteX9" fmla="*/ 21524 w 79797"/>
              <a:gd name="connsiteY9" fmla="*/ 257213 h 275529"/>
              <a:gd name="connsiteX10" fmla="*/ 7722 w 79797"/>
              <a:gd name="connsiteY10" fmla="*/ 272270 h 275529"/>
              <a:gd name="connsiteX11" fmla="*/ 1449 w 79797"/>
              <a:gd name="connsiteY11" fmla="*/ 274779 h 275529"/>
              <a:gd name="connsiteX12" fmla="*/ 1449 w 79797"/>
              <a:gd name="connsiteY12" fmla="*/ 269760 h 275529"/>
              <a:gd name="connsiteX13" fmla="*/ 12741 w 79797"/>
              <a:gd name="connsiteY13" fmla="*/ 253449 h 275529"/>
              <a:gd name="connsiteX14" fmla="*/ 25288 w 79797"/>
              <a:gd name="connsiteY14" fmla="*/ 234629 h 275529"/>
              <a:gd name="connsiteX15" fmla="*/ 45363 w 79797"/>
              <a:gd name="connsiteY15" fmla="*/ 195733 h 275529"/>
              <a:gd name="connsiteX16" fmla="*/ 54146 w 79797"/>
              <a:gd name="connsiteY16" fmla="*/ 173148 h 275529"/>
              <a:gd name="connsiteX17" fmla="*/ 57910 w 79797"/>
              <a:gd name="connsiteY17" fmla="*/ 149309 h 275529"/>
              <a:gd name="connsiteX18" fmla="*/ 66693 w 79797"/>
              <a:gd name="connsiteY18" fmla="*/ 101630 h 275529"/>
              <a:gd name="connsiteX19" fmla="*/ 64184 w 79797"/>
              <a:gd name="connsiteY19" fmla="*/ 80301 h 275529"/>
              <a:gd name="connsiteX20" fmla="*/ 64184 w 79797"/>
              <a:gd name="connsiteY20" fmla="*/ 60226 h 275529"/>
              <a:gd name="connsiteX21" fmla="*/ 57910 w 79797"/>
              <a:gd name="connsiteY21" fmla="*/ 20075 h 275529"/>
              <a:gd name="connsiteX22" fmla="*/ 59165 w 79797"/>
              <a:gd name="connsiteY22" fmla="*/ 0 h 275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79797" h="275529">
                <a:moveTo>
                  <a:pt x="59165" y="0"/>
                </a:moveTo>
                <a:cubicBezTo>
                  <a:pt x="61674" y="0"/>
                  <a:pt x="65438" y="10038"/>
                  <a:pt x="67948" y="20075"/>
                </a:cubicBezTo>
                <a:cubicBezTo>
                  <a:pt x="74221" y="40150"/>
                  <a:pt x="75476" y="35132"/>
                  <a:pt x="79240" y="60226"/>
                </a:cubicBezTo>
                <a:cubicBezTo>
                  <a:pt x="80495" y="66499"/>
                  <a:pt x="79240" y="72773"/>
                  <a:pt x="79240" y="80301"/>
                </a:cubicBezTo>
                <a:cubicBezTo>
                  <a:pt x="79240" y="87829"/>
                  <a:pt x="79240" y="95357"/>
                  <a:pt x="79240" y="102885"/>
                </a:cubicBezTo>
                <a:cubicBezTo>
                  <a:pt x="79240" y="119196"/>
                  <a:pt x="77985" y="136762"/>
                  <a:pt x="74221" y="153073"/>
                </a:cubicBezTo>
                <a:cubicBezTo>
                  <a:pt x="72967" y="161856"/>
                  <a:pt x="67948" y="169384"/>
                  <a:pt x="65438" y="176912"/>
                </a:cubicBezTo>
                <a:cubicBezTo>
                  <a:pt x="64184" y="185695"/>
                  <a:pt x="60420" y="193224"/>
                  <a:pt x="57910" y="200752"/>
                </a:cubicBezTo>
                <a:cubicBezTo>
                  <a:pt x="51637" y="215808"/>
                  <a:pt x="42854" y="227100"/>
                  <a:pt x="35326" y="238393"/>
                </a:cubicBezTo>
                <a:cubicBezTo>
                  <a:pt x="27797" y="248430"/>
                  <a:pt x="24033" y="253449"/>
                  <a:pt x="21524" y="257213"/>
                </a:cubicBezTo>
                <a:cubicBezTo>
                  <a:pt x="19015" y="260977"/>
                  <a:pt x="15250" y="264741"/>
                  <a:pt x="7722" y="272270"/>
                </a:cubicBezTo>
                <a:cubicBezTo>
                  <a:pt x="3958" y="276034"/>
                  <a:pt x="1449" y="276034"/>
                  <a:pt x="1449" y="274779"/>
                </a:cubicBezTo>
                <a:cubicBezTo>
                  <a:pt x="194" y="273524"/>
                  <a:pt x="-1061" y="272270"/>
                  <a:pt x="1449" y="269760"/>
                </a:cubicBezTo>
                <a:cubicBezTo>
                  <a:pt x="7722" y="260977"/>
                  <a:pt x="10232" y="257213"/>
                  <a:pt x="12741" y="253449"/>
                </a:cubicBezTo>
                <a:cubicBezTo>
                  <a:pt x="15250" y="249685"/>
                  <a:pt x="19015" y="245921"/>
                  <a:pt x="25288" y="234629"/>
                </a:cubicBezTo>
                <a:cubicBezTo>
                  <a:pt x="31562" y="223336"/>
                  <a:pt x="39090" y="209535"/>
                  <a:pt x="45363" y="195733"/>
                </a:cubicBezTo>
                <a:cubicBezTo>
                  <a:pt x="47873" y="188205"/>
                  <a:pt x="51637" y="180677"/>
                  <a:pt x="54146" y="173148"/>
                </a:cubicBezTo>
                <a:cubicBezTo>
                  <a:pt x="56656" y="165620"/>
                  <a:pt x="56656" y="156837"/>
                  <a:pt x="57910" y="149309"/>
                </a:cubicBezTo>
                <a:cubicBezTo>
                  <a:pt x="61674" y="132998"/>
                  <a:pt x="66693" y="116687"/>
                  <a:pt x="66693" y="101630"/>
                </a:cubicBezTo>
                <a:cubicBezTo>
                  <a:pt x="66693" y="94102"/>
                  <a:pt x="64184" y="87829"/>
                  <a:pt x="64184" y="80301"/>
                </a:cubicBezTo>
                <a:cubicBezTo>
                  <a:pt x="64184" y="72773"/>
                  <a:pt x="64184" y="66499"/>
                  <a:pt x="64184" y="60226"/>
                </a:cubicBezTo>
                <a:cubicBezTo>
                  <a:pt x="60420" y="36386"/>
                  <a:pt x="61674" y="40150"/>
                  <a:pt x="57910" y="20075"/>
                </a:cubicBezTo>
                <a:cubicBezTo>
                  <a:pt x="55401" y="10038"/>
                  <a:pt x="55401" y="0"/>
                  <a:pt x="59165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899" name="任意多边形: 形状 898"/>
          <p:cNvSpPr/>
          <p:nvPr/>
        </p:nvSpPr>
        <p:spPr>
          <a:xfrm>
            <a:off x="420344" y="6246140"/>
            <a:ext cx="32735" cy="197180"/>
          </a:xfrm>
          <a:custGeom>
            <a:avLst/>
            <a:gdLst>
              <a:gd name="connsiteX0" fmla="*/ 13915 w 32735"/>
              <a:gd name="connsiteY0" fmla="*/ 0 h 197180"/>
              <a:gd name="connsiteX1" fmla="*/ 17679 w 32735"/>
              <a:gd name="connsiteY1" fmla="*/ 2510 h 197180"/>
              <a:gd name="connsiteX2" fmla="*/ 26462 w 32735"/>
              <a:gd name="connsiteY2" fmla="*/ 30113 h 197180"/>
              <a:gd name="connsiteX3" fmla="*/ 30226 w 32735"/>
              <a:gd name="connsiteY3" fmla="*/ 60226 h 197180"/>
              <a:gd name="connsiteX4" fmla="*/ 30226 w 32735"/>
              <a:gd name="connsiteY4" fmla="*/ 76537 h 197180"/>
              <a:gd name="connsiteX5" fmla="*/ 32735 w 32735"/>
              <a:gd name="connsiteY5" fmla="*/ 94102 h 197180"/>
              <a:gd name="connsiteX6" fmla="*/ 27717 w 32735"/>
              <a:gd name="connsiteY6" fmla="*/ 127979 h 197180"/>
              <a:gd name="connsiteX7" fmla="*/ 27717 w 32735"/>
              <a:gd name="connsiteY7" fmla="*/ 144290 h 197180"/>
              <a:gd name="connsiteX8" fmla="*/ 22698 w 32735"/>
              <a:gd name="connsiteY8" fmla="*/ 158092 h 197180"/>
              <a:gd name="connsiteX9" fmla="*/ 12660 w 32735"/>
              <a:gd name="connsiteY9" fmla="*/ 185696 h 197180"/>
              <a:gd name="connsiteX10" fmla="*/ 1368 w 32735"/>
              <a:gd name="connsiteY10" fmla="*/ 196988 h 197180"/>
              <a:gd name="connsiteX11" fmla="*/ 2623 w 32735"/>
              <a:gd name="connsiteY11" fmla="*/ 180677 h 197180"/>
              <a:gd name="connsiteX12" fmla="*/ 7641 w 32735"/>
              <a:gd name="connsiteY12" fmla="*/ 153073 h 197180"/>
              <a:gd name="connsiteX13" fmla="*/ 12660 w 32735"/>
              <a:gd name="connsiteY13" fmla="*/ 140526 h 197180"/>
              <a:gd name="connsiteX14" fmla="*/ 15170 w 32735"/>
              <a:gd name="connsiteY14" fmla="*/ 125470 h 197180"/>
              <a:gd name="connsiteX15" fmla="*/ 16424 w 32735"/>
              <a:gd name="connsiteY15" fmla="*/ 92848 h 197180"/>
              <a:gd name="connsiteX16" fmla="*/ 18934 w 32735"/>
              <a:gd name="connsiteY16" fmla="*/ 76537 h 197180"/>
              <a:gd name="connsiteX17" fmla="*/ 17679 w 32735"/>
              <a:gd name="connsiteY17" fmla="*/ 60226 h 197180"/>
              <a:gd name="connsiteX18" fmla="*/ 17679 w 32735"/>
              <a:gd name="connsiteY18" fmla="*/ 31367 h 197180"/>
              <a:gd name="connsiteX19" fmla="*/ 12660 w 32735"/>
              <a:gd name="connsiteY19" fmla="*/ 3764 h 197180"/>
              <a:gd name="connsiteX20" fmla="*/ 13915 w 32735"/>
              <a:gd name="connsiteY20" fmla="*/ 0 h 19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2735" h="197180">
                <a:moveTo>
                  <a:pt x="13915" y="0"/>
                </a:moveTo>
                <a:cubicBezTo>
                  <a:pt x="15170" y="0"/>
                  <a:pt x="16424" y="0"/>
                  <a:pt x="17679" y="2510"/>
                </a:cubicBezTo>
                <a:cubicBezTo>
                  <a:pt x="22698" y="16311"/>
                  <a:pt x="22698" y="12547"/>
                  <a:pt x="26462" y="30113"/>
                </a:cubicBezTo>
                <a:cubicBezTo>
                  <a:pt x="27717" y="38896"/>
                  <a:pt x="28971" y="48933"/>
                  <a:pt x="30226" y="60226"/>
                </a:cubicBezTo>
                <a:cubicBezTo>
                  <a:pt x="30226" y="65244"/>
                  <a:pt x="30226" y="70263"/>
                  <a:pt x="30226" y="76537"/>
                </a:cubicBezTo>
                <a:cubicBezTo>
                  <a:pt x="31481" y="82810"/>
                  <a:pt x="32735" y="87829"/>
                  <a:pt x="32735" y="94102"/>
                </a:cubicBezTo>
                <a:cubicBezTo>
                  <a:pt x="32735" y="105395"/>
                  <a:pt x="28971" y="116687"/>
                  <a:pt x="27717" y="127979"/>
                </a:cubicBezTo>
                <a:cubicBezTo>
                  <a:pt x="27717" y="134253"/>
                  <a:pt x="28971" y="139272"/>
                  <a:pt x="27717" y="144290"/>
                </a:cubicBezTo>
                <a:cubicBezTo>
                  <a:pt x="26462" y="149309"/>
                  <a:pt x="23952" y="154328"/>
                  <a:pt x="22698" y="158092"/>
                </a:cubicBezTo>
                <a:cubicBezTo>
                  <a:pt x="17679" y="174403"/>
                  <a:pt x="17679" y="171894"/>
                  <a:pt x="12660" y="185696"/>
                </a:cubicBezTo>
                <a:cubicBezTo>
                  <a:pt x="10151" y="193224"/>
                  <a:pt x="3877" y="198243"/>
                  <a:pt x="1368" y="196988"/>
                </a:cubicBezTo>
                <a:cubicBezTo>
                  <a:pt x="-1142" y="194478"/>
                  <a:pt x="113" y="188205"/>
                  <a:pt x="2623" y="180677"/>
                </a:cubicBezTo>
                <a:cubicBezTo>
                  <a:pt x="6387" y="166875"/>
                  <a:pt x="3877" y="169384"/>
                  <a:pt x="7641" y="153073"/>
                </a:cubicBezTo>
                <a:cubicBezTo>
                  <a:pt x="8896" y="149309"/>
                  <a:pt x="11405" y="145545"/>
                  <a:pt x="12660" y="140526"/>
                </a:cubicBezTo>
                <a:cubicBezTo>
                  <a:pt x="13915" y="135508"/>
                  <a:pt x="13915" y="130489"/>
                  <a:pt x="15170" y="125470"/>
                </a:cubicBezTo>
                <a:cubicBezTo>
                  <a:pt x="16424" y="115432"/>
                  <a:pt x="16424" y="104140"/>
                  <a:pt x="16424" y="92848"/>
                </a:cubicBezTo>
                <a:cubicBezTo>
                  <a:pt x="16424" y="87829"/>
                  <a:pt x="18934" y="81555"/>
                  <a:pt x="18934" y="76537"/>
                </a:cubicBezTo>
                <a:cubicBezTo>
                  <a:pt x="18934" y="71518"/>
                  <a:pt x="17679" y="65244"/>
                  <a:pt x="17679" y="60226"/>
                </a:cubicBezTo>
                <a:cubicBezTo>
                  <a:pt x="17679" y="48933"/>
                  <a:pt x="18934" y="40151"/>
                  <a:pt x="17679" y="31367"/>
                </a:cubicBezTo>
                <a:cubicBezTo>
                  <a:pt x="15170" y="15057"/>
                  <a:pt x="15170" y="17566"/>
                  <a:pt x="12660" y="3764"/>
                </a:cubicBezTo>
                <a:cubicBezTo>
                  <a:pt x="11405" y="0"/>
                  <a:pt x="12660" y="0"/>
                  <a:pt x="13915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01" name="任意多边形: 形状 900"/>
          <p:cNvSpPr/>
          <p:nvPr/>
        </p:nvSpPr>
        <p:spPr>
          <a:xfrm>
            <a:off x="348445" y="6018519"/>
            <a:ext cx="90001" cy="233580"/>
          </a:xfrm>
          <a:custGeom>
            <a:avLst/>
            <a:gdLst>
              <a:gd name="connsiteX0" fmla="*/ 82050 w 90001"/>
              <a:gd name="connsiteY0" fmla="*/ 520 h 233580"/>
              <a:gd name="connsiteX1" fmla="*/ 89578 w 90001"/>
              <a:gd name="connsiteY1" fmla="*/ 1774 h 233580"/>
              <a:gd name="connsiteX2" fmla="*/ 84559 w 90001"/>
              <a:gd name="connsiteY2" fmla="*/ 5538 h 233580"/>
              <a:gd name="connsiteX3" fmla="*/ 65738 w 90001"/>
              <a:gd name="connsiteY3" fmla="*/ 13067 h 233580"/>
              <a:gd name="connsiteX4" fmla="*/ 49427 w 90001"/>
              <a:gd name="connsiteY4" fmla="*/ 28123 h 233580"/>
              <a:gd name="connsiteX5" fmla="*/ 30607 w 90001"/>
              <a:gd name="connsiteY5" fmla="*/ 65764 h 233580"/>
              <a:gd name="connsiteX6" fmla="*/ 24333 w 90001"/>
              <a:gd name="connsiteY6" fmla="*/ 89603 h 233580"/>
              <a:gd name="connsiteX7" fmla="*/ 20569 w 90001"/>
              <a:gd name="connsiteY7" fmla="*/ 113443 h 233580"/>
              <a:gd name="connsiteX8" fmla="*/ 15551 w 90001"/>
              <a:gd name="connsiteY8" fmla="*/ 161121 h 233580"/>
              <a:gd name="connsiteX9" fmla="*/ 23079 w 90001"/>
              <a:gd name="connsiteY9" fmla="*/ 181196 h 233580"/>
              <a:gd name="connsiteX10" fmla="*/ 31862 w 90001"/>
              <a:gd name="connsiteY10" fmla="*/ 198762 h 233580"/>
              <a:gd name="connsiteX11" fmla="*/ 48173 w 90001"/>
              <a:gd name="connsiteY11" fmla="*/ 213819 h 233580"/>
              <a:gd name="connsiteX12" fmla="*/ 65738 w 90001"/>
              <a:gd name="connsiteY12" fmla="*/ 222601 h 233580"/>
              <a:gd name="connsiteX13" fmla="*/ 85814 w 90001"/>
              <a:gd name="connsiteY13" fmla="*/ 231384 h 233580"/>
              <a:gd name="connsiteX14" fmla="*/ 59465 w 90001"/>
              <a:gd name="connsiteY14" fmla="*/ 230130 h 233580"/>
              <a:gd name="connsiteX15" fmla="*/ 38135 w 90001"/>
              <a:gd name="connsiteY15" fmla="*/ 221347 h 233580"/>
              <a:gd name="connsiteX16" fmla="*/ 18060 w 90001"/>
              <a:gd name="connsiteY16" fmla="*/ 205036 h 233580"/>
              <a:gd name="connsiteX17" fmla="*/ 8022 w 90001"/>
              <a:gd name="connsiteY17" fmla="*/ 184960 h 233580"/>
              <a:gd name="connsiteX18" fmla="*/ 1749 w 90001"/>
              <a:gd name="connsiteY18" fmla="*/ 162376 h 233580"/>
              <a:gd name="connsiteX19" fmla="*/ 3004 w 90001"/>
              <a:gd name="connsiteY19" fmla="*/ 110933 h 233580"/>
              <a:gd name="connsiteX20" fmla="*/ 11786 w 90001"/>
              <a:gd name="connsiteY20" fmla="*/ 87094 h 233580"/>
              <a:gd name="connsiteX21" fmla="*/ 18060 w 90001"/>
              <a:gd name="connsiteY21" fmla="*/ 63255 h 233580"/>
              <a:gd name="connsiteX22" fmla="*/ 40645 w 90001"/>
              <a:gd name="connsiteY22" fmla="*/ 24359 h 233580"/>
              <a:gd name="connsiteX23" fmla="*/ 60720 w 90001"/>
              <a:gd name="connsiteY23" fmla="*/ 8048 h 233580"/>
              <a:gd name="connsiteX24" fmla="*/ 82050 w 90001"/>
              <a:gd name="connsiteY24" fmla="*/ 520 h 233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90001" h="233580">
                <a:moveTo>
                  <a:pt x="82050" y="520"/>
                </a:moveTo>
                <a:cubicBezTo>
                  <a:pt x="89578" y="-735"/>
                  <a:pt x="90832" y="520"/>
                  <a:pt x="89578" y="1774"/>
                </a:cubicBezTo>
                <a:cubicBezTo>
                  <a:pt x="88323" y="3029"/>
                  <a:pt x="88323" y="4284"/>
                  <a:pt x="84559" y="5538"/>
                </a:cubicBezTo>
                <a:cubicBezTo>
                  <a:pt x="73267" y="8048"/>
                  <a:pt x="69503" y="10557"/>
                  <a:pt x="65738" y="13067"/>
                </a:cubicBezTo>
                <a:cubicBezTo>
                  <a:pt x="61974" y="15576"/>
                  <a:pt x="56956" y="18085"/>
                  <a:pt x="49427" y="28123"/>
                </a:cubicBezTo>
                <a:cubicBezTo>
                  <a:pt x="41899" y="38161"/>
                  <a:pt x="34371" y="50708"/>
                  <a:pt x="30607" y="65764"/>
                </a:cubicBezTo>
                <a:cubicBezTo>
                  <a:pt x="29352" y="73292"/>
                  <a:pt x="26843" y="82075"/>
                  <a:pt x="24333" y="89603"/>
                </a:cubicBezTo>
                <a:cubicBezTo>
                  <a:pt x="21824" y="97132"/>
                  <a:pt x="21824" y="105914"/>
                  <a:pt x="20569" y="113443"/>
                </a:cubicBezTo>
                <a:cubicBezTo>
                  <a:pt x="16805" y="129754"/>
                  <a:pt x="13041" y="146065"/>
                  <a:pt x="15551" y="161121"/>
                </a:cubicBezTo>
                <a:cubicBezTo>
                  <a:pt x="16805" y="168649"/>
                  <a:pt x="20569" y="174923"/>
                  <a:pt x="23079" y="181196"/>
                </a:cubicBezTo>
                <a:cubicBezTo>
                  <a:pt x="25588" y="187470"/>
                  <a:pt x="28098" y="193743"/>
                  <a:pt x="31862" y="198762"/>
                </a:cubicBezTo>
                <a:cubicBezTo>
                  <a:pt x="39390" y="207545"/>
                  <a:pt x="44409" y="211309"/>
                  <a:pt x="48173" y="213819"/>
                </a:cubicBezTo>
                <a:cubicBezTo>
                  <a:pt x="51937" y="216328"/>
                  <a:pt x="55701" y="218837"/>
                  <a:pt x="65738" y="222601"/>
                </a:cubicBezTo>
                <a:cubicBezTo>
                  <a:pt x="75776" y="226366"/>
                  <a:pt x="87068" y="228875"/>
                  <a:pt x="85814" y="231384"/>
                </a:cubicBezTo>
                <a:cubicBezTo>
                  <a:pt x="84559" y="233894"/>
                  <a:pt x="72012" y="235148"/>
                  <a:pt x="59465" y="230130"/>
                </a:cubicBezTo>
                <a:cubicBezTo>
                  <a:pt x="48173" y="226366"/>
                  <a:pt x="43154" y="223856"/>
                  <a:pt x="38135" y="221347"/>
                </a:cubicBezTo>
                <a:cubicBezTo>
                  <a:pt x="33116" y="218837"/>
                  <a:pt x="28098" y="216328"/>
                  <a:pt x="18060" y="205036"/>
                </a:cubicBezTo>
                <a:cubicBezTo>
                  <a:pt x="13041" y="200017"/>
                  <a:pt x="11786" y="192489"/>
                  <a:pt x="8022" y="184960"/>
                </a:cubicBezTo>
                <a:cubicBezTo>
                  <a:pt x="5513" y="177432"/>
                  <a:pt x="3004" y="169904"/>
                  <a:pt x="1749" y="162376"/>
                </a:cubicBezTo>
                <a:cubicBezTo>
                  <a:pt x="-760" y="146065"/>
                  <a:pt x="-760" y="127244"/>
                  <a:pt x="3004" y="110933"/>
                </a:cubicBezTo>
                <a:cubicBezTo>
                  <a:pt x="5513" y="102150"/>
                  <a:pt x="9277" y="94622"/>
                  <a:pt x="11786" y="87094"/>
                </a:cubicBezTo>
                <a:cubicBezTo>
                  <a:pt x="14296" y="79566"/>
                  <a:pt x="15551" y="70783"/>
                  <a:pt x="18060" y="63255"/>
                </a:cubicBezTo>
                <a:cubicBezTo>
                  <a:pt x="23079" y="48198"/>
                  <a:pt x="30607" y="34397"/>
                  <a:pt x="40645" y="24359"/>
                </a:cubicBezTo>
                <a:cubicBezTo>
                  <a:pt x="50682" y="14321"/>
                  <a:pt x="55701" y="10557"/>
                  <a:pt x="60720" y="8048"/>
                </a:cubicBezTo>
                <a:cubicBezTo>
                  <a:pt x="64484" y="5538"/>
                  <a:pt x="69503" y="3029"/>
                  <a:pt x="82050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03" name="任意多边形: 形状 902"/>
          <p:cNvSpPr/>
          <p:nvPr/>
        </p:nvSpPr>
        <p:spPr>
          <a:xfrm>
            <a:off x="481618" y="5597461"/>
            <a:ext cx="144610" cy="225110"/>
          </a:xfrm>
          <a:custGeom>
            <a:avLst/>
            <a:gdLst>
              <a:gd name="connsiteX0" fmla="*/ 115752 w 144610"/>
              <a:gd name="connsiteY0" fmla="*/ 0 h 225110"/>
              <a:gd name="connsiteX1" fmla="*/ 129554 w 144610"/>
              <a:gd name="connsiteY1" fmla="*/ 17566 h 225110"/>
              <a:gd name="connsiteX2" fmla="*/ 138337 w 144610"/>
              <a:gd name="connsiteY2" fmla="*/ 35132 h 225110"/>
              <a:gd name="connsiteX3" fmla="*/ 144610 w 144610"/>
              <a:gd name="connsiteY3" fmla="*/ 56461 h 225110"/>
              <a:gd name="connsiteX4" fmla="*/ 143355 w 144610"/>
              <a:gd name="connsiteY4" fmla="*/ 76537 h 225110"/>
              <a:gd name="connsiteX5" fmla="*/ 142101 w 144610"/>
              <a:gd name="connsiteY5" fmla="*/ 97867 h 225110"/>
              <a:gd name="connsiteX6" fmla="*/ 125790 w 144610"/>
              <a:gd name="connsiteY6" fmla="*/ 145545 h 225110"/>
              <a:gd name="connsiteX7" fmla="*/ 108224 w 144610"/>
              <a:gd name="connsiteY7" fmla="*/ 165620 h 225110"/>
              <a:gd name="connsiteX8" fmla="*/ 90658 w 144610"/>
              <a:gd name="connsiteY8" fmla="*/ 184441 h 225110"/>
              <a:gd name="connsiteX9" fmla="*/ 50508 w 144610"/>
              <a:gd name="connsiteY9" fmla="*/ 208280 h 225110"/>
              <a:gd name="connsiteX10" fmla="*/ 27923 w 144610"/>
              <a:gd name="connsiteY10" fmla="*/ 218318 h 225110"/>
              <a:gd name="connsiteX11" fmla="*/ 6593 w 144610"/>
              <a:gd name="connsiteY11" fmla="*/ 224591 h 225110"/>
              <a:gd name="connsiteX12" fmla="*/ 320 w 144610"/>
              <a:gd name="connsiteY12" fmla="*/ 223336 h 225110"/>
              <a:gd name="connsiteX13" fmla="*/ 4084 w 144610"/>
              <a:gd name="connsiteY13" fmla="*/ 219572 h 225110"/>
              <a:gd name="connsiteX14" fmla="*/ 22904 w 144610"/>
              <a:gd name="connsiteY14" fmla="*/ 212044 h 225110"/>
              <a:gd name="connsiteX15" fmla="*/ 44234 w 144610"/>
              <a:gd name="connsiteY15" fmla="*/ 202007 h 225110"/>
              <a:gd name="connsiteX16" fmla="*/ 80620 w 144610"/>
              <a:gd name="connsiteY16" fmla="*/ 176913 h 225110"/>
              <a:gd name="connsiteX17" fmla="*/ 96932 w 144610"/>
              <a:gd name="connsiteY17" fmla="*/ 159347 h 225110"/>
              <a:gd name="connsiteX18" fmla="*/ 108224 w 144610"/>
              <a:gd name="connsiteY18" fmla="*/ 139272 h 225110"/>
              <a:gd name="connsiteX19" fmla="*/ 125790 w 144610"/>
              <a:gd name="connsiteY19" fmla="*/ 96612 h 225110"/>
              <a:gd name="connsiteX20" fmla="*/ 125790 w 144610"/>
              <a:gd name="connsiteY20" fmla="*/ 75282 h 225110"/>
              <a:gd name="connsiteX21" fmla="*/ 127044 w 144610"/>
              <a:gd name="connsiteY21" fmla="*/ 56461 h 225110"/>
              <a:gd name="connsiteX22" fmla="*/ 123280 w 144610"/>
              <a:gd name="connsiteY22" fmla="*/ 36386 h 225110"/>
              <a:gd name="connsiteX23" fmla="*/ 118261 w 144610"/>
              <a:gd name="connsiteY23" fmla="*/ 18820 h 225110"/>
              <a:gd name="connsiteX24" fmla="*/ 115752 w 144610"/>
              <a:gd name="connsiteY24" fmla="*/ 0 h 225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44610" h="225110">
                <a:moveTo>
                  <a:pt x="115752" y="0"/>
                </a:moveTo>
                <a:cubicBezTo>
                  <a:pt x="119516" y="0"/>
                  <a:pt x="125790" y="7528"/>
                  <a:pt x="129554" y="17566"/>
                </a:cubicBezTo>
                <a:cubicBezTo>
                  <a:pt x="134573" y="27603"/>
                  <a:pt x="135827" y="31367"/>
                  <a:pt x="138337" y="35132"/>
                </a:cubicBezTo>
                <a:cubicBezTo>
                  <a:pt x="140846" y="38896"/>
                  <a:pt x="143355" y="43914"/>
                  <a:pt x="144610" y="56461"/>
                </a:cubicBezTo>
                <a:cubicBezTo>
                  <a:pt x="144610" y="62735"/>
                  <a:pt x="143355" y="69008"/>
                  <a:pt x="143355" y="76537"/>
                </a:cubicBezTo>
                <a:cubicBezTo>
                  <a:pt x="143355" y="82810"/>
                  <a:pt x="143355" y="90338"/>
                  <a:pt x="142101" y="97867"/>
                </a:cubicBezTo>
                <a:cubicBezTo>
                  <a:pt x="139591" y="112923"/>
                  <a:pt x="134573" y="130489"/>
                  <a:pt x="125790" y="145545"/>
                </a:cubicBezTo>
                <a:cubicBezTo>
                  <a:pt x="120771" y="153073"/>
                  <a:pt x="113243" y="159347"/>
                  <a:pt x="108224" y="165620"/>
                </a:cubicBezTo>
                <a:cubicBezTo>
                  <a:pt x="103205" y="171894"/>
                  <a:pt x="96932" y="179422"/>
                  <a:pt x="90658" y="184441"/>
                </a:cubicBezTo>
                <a:cubicBezTo>
                  <a:pt x="76856" y="195733"/>
                  <a:pt x="63055" y="202007"/>
                  <a:pt x="50508" y="208280"/>
                </a:cubicBezTo>
                <a:cubicBezTo>
                  <a:pt x="37961" y="214554"/>
                  <a:pt x="32942" y="215808"/>
                  <a:pt x="27923" y="218318"/>
                </a:cubicBezTo>
                <a:cubicBezTo>
                  <a:pt x="22904" y="220827"/>
                  <a:pt x="17886" y="222082"/>
                  <a:pt x="6593" y="224591"/>
                </a:cubicBezTo>
                <a:cubicBezTo>
                  <a:pt x="1574" y="225846"/>
                  <a:pt x="-935" y="224591"/>
                  <a:pt x="320" y="223336"/>
                </a:cubicBezTo>
                <a:cubicBezTo>
                  <a:pt x="320" y="222082"/>
                  <a:pt x="320" y="220827"/>
                  <a:pt x="4084" y="219572"/>
                </a:cubicBezTo>
                <a:cubicBezTo>
                  <a:pt x="14121" y="215808"/>
                  <a:pt x="17886" y="214554"/>
                  <a:pt x="22904" y="212044"/>
                </a:cubicBezTo>
                <a:cubicBezTo>
                  <a:pt x="27923" y="210789"/>
                  <a:pt x="32942" y="208280"/>
                  <a:pt x="44234" y="202007"/>
                </a:cubicBezTo>
                <a:cubicBezTo>
                  <a:pt x="55527" y="195733"/>
                  <a:pt x="69328" y="186950"/>
                  <a:pt x="80620" y="176913"/>
                </a:cubicBezTo>
                <a:cubicBezTo>
                  <a:pt x="85639" y="170639"/>
                  <a:pt x="91913" y="165620"/>
                  <a:pt x="96932" y="159347"/>
                </a:cubicBezTo>
                <a:cubicBezTo>
                  <a:pt x="101950" y="153073"/>
                  <a:pt x="104460" y="145545"/>
                  <a:pt x="108224" y="139272"/>
                </a:cubicBezTo>
                <a:cubicBezTo>
                  <a:pt x="115752" y="125470"/>
                  <a:pt x="123280" y="110414"/>
                  <a:pt x="125790" y="96612"/>
                </a:cubicBezTo>
                <a:cubicBezTo>
                  <a:pt x="127044" y="89084"/>
                  <a:pt x="125790" y="81555"/>
                  <a:pt x="125790" y="75282"/>
                </a:cubicBezTo>
                <a:cubicBezTo>
                  <a:pt x="127044" y="69008"/>
                  <a:pt x="128299" y="62735"/>
                  <a:pt x="127044" y="56461"/>
                </a:cubicBezTo>
                <a:cubicBezTo>
                  <a:pt x="125790" y="45169"/>
                  <a:pt x="124535" y="40150"/>
                  <a:pt x="123280" y="36386"/>
                </a:cubicBezTo>
                <a:cubicBezTo>
                  <a:pt x="122026" y="31367"/>
                  <a:pt x="122026" y="27603"/>
                  <a:pt x="118261" y="18820"/>
                </a:cubicBezTo>
                <a:cubicBezTo>
                  <a:pt x="114497" y="10038"/>
                  <a:pt x="111988" y="0"/>
                  <a:pt x="115752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05" name="任意多边形: 形状 904"/>
          <p:cNvSpPr/>
          <p:nvPr/>
        </p:nvSpPr>
        <p:spPr>
          <a:xfrm>
            <a:off x="314904" y="5815390"/>
            <a:ext cx="176374" cy="344376"/>
          </a:xfrm>
          <a:custGeom>
            <a:avLst/>
            <a:gdLst>
              <a:gd name="connsiteX0" fmla="*/ 175817 w 176374"/>
              <a:gd name="connsiteY0" fmla="*/ 389 h 344376"/>
              <a:gd name="connsiteX1" fmla="*/ 163270 w 176374"/>
              <a:gd name="connsiteY1" fmla="*/ 22973 h 344376"/>
              <a:gd name="connsiteX2" fmla="*/ 134412 w 176374"/>
              <a:gd name="connsiteY2" fmla="*/ 71906 h 344376"/>
              <a:gd name="connsiteX3" fmla="*/ 116846 w 176374"/>
              <a:gd name="connsiteY3" fmla="*/ 94491 h 344376"/>
              <a:gd name="connsiteX4" fmla="*/ 100535 w 176374"/>
              <a:gd name="connsiteY4" fmla="*/ 119585 h 344376"/>
              <a:gd name="connsiteX5" fmla="*/ 64149 w 176374"/>
              <a:gd name="connsiteY5" fmla="*/ 177301 h 344376"/>
              <a:gd name="connsiteX6" fmla="*/ 42819 w 176374"/>
              <a:gd name="connsiteY6" fmla="*/ 204904 h 344376"/>
              <a:gd name="connsiteX7" fmla="*/ 26508 w 176374"/>
              <a:gd name="connsiteY7" fmla="*/ 233762 h 344376"/>
              <a:gd name="connsiteX8" fmla="*/ 8942 w 176374"/>
              <a:gd name="connsiteY8" fmla="*/ 285205 h 344376"/>
              <a:gd name="connsiteX9" fmla="*/ 13961 w 176374"/>
              <a:gd name="connsiteY9" fmla="*/ 314063 h 344376"/>
              <a:gd name="connsiteX10" fmla="*/ 26508 w 176374"/>
              <a:gd name="connsiteY10" fmla="*/ 336648 h 344376"/>
              <a:gd name="connsiteX11" fmla="*/ 30272 w 176374"/>
              <a:gd name="connsiteY11" fmla="*/ 344176 h 344376"/>
              <a:gd name="connsiteX12" fmla="*/ 22744 w 176374"/>
              <a:gd name="connsiteY12" fmla="*/ 341667 h 344376"/>
              <a:gd name="connsiteX13" fmla="*/ 6433 w 176374"/>
              <a:gd name="connsiteY13" fmla="*/ 319082 h 344376"/>
              <a:gd name="connsiteX14" fmla="*/ 159 w 176374"/>
              <a:gd name="connsiteY14" fmla="*/ 288969 h 344376"/>
              <a:gd name="connsiteX15" fmla="*/ 15215 w 176374"/>
              <a:gd name="connsiteY15" fmla="*/ 231253 h 344376"/>
              <a:gd name="connsiteX16" fmla="*/ 32781 w 176374"/>
              <a:gd name="connsiteY16" fmla="*/ 202395 h 344376"/>
              <a:gd name="connsiteX17" fmla="*/ 50347 w 176374"/>
              <a:gd name="connsiteY17" fmla="*/ 172282 h 344376"/>
              <a:gd name="connsiteX18" fmla="*/ 90497 w 176374"/>
              <a:gd name="connsiteY18" fmla="*/ 115821 h 344376"/>
              <a:gd name="connsiteX19" fmla="*/ 105554 w 176374"/>
              <a:gd name="connsiteY19" fmla="*/ 89472 h 344376"/>
              <a:gd name="connsiteX20" fmla="*/ 121865 w 176374"/>
              <a:gd name="connsiteY20" fmla="*/ 66887 h 344376"/>
              <a:gd name="connsiteX21" fmla="*/ 154487 w 176374"/>
              <a:gd name="connsiteY21" fmla="*/ 19209 h 344376"/>
              <a:gd name="connsiteX22" fmla="*/ 175817 w 176374"/>
              <a:gd name="connsiteY22" fmla="*/ 389 h 344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76374" h="344376">
                <a:moveTo>
                  <a:pt x="175817" y="389"/>
                </a:moveTo>
                <a:cubicBezTo>
                  <a:pt x="178326" y="2898"/>
                  <a:pt x="172053" y="14190"/>
                  <a:pt x="163270" y="22973"/>
                </a:cubicBezTo>
                <a:cubicBezTo>
                  <a:pt x="148214" y="46812"/>
                  <a:pt x="153232" y="43048"/>
                  <a:pt x="134412" y="71906"/>
                </a:cubicBezTo>
                <a:cubicBezTo>
                  <a:pt x="129393" y="79434"/>
                  <a:pt x="121865" y="85708"/>
                  <a:pt x="116846" y="94491"/>
                </a:cubicBezTo>
                <a:cubicBezTo>
                  <a:pt x="111827" y="102019"/>
                  <a:pt x="106809" y="110802"/>
                  <a:pt x="100535" y="119585"/>
                </a:cubicBezTo>
                <a:cubicBezTo>
                  <a:pt x="89243" y="137151"/>
                  <a:pt x="76696" y="158481"/>
                  <a:pt x="64149" y="177301"/>
                </a:cubicBezTo>
                <a:cubicBezTo>
                  <a:pt x="57875" y="187339"/>
                  <a:pt x="49092" y="194867"/>
                  <a:pt x="42819" y="204904"/>
                </a:cubicBezTo>
                <a:cubicBezTo>
                  <a:pt x="36545" y="214942"/>
                  <a:pt x="31527" y="224980"/>
                  <a:pt x="26508" y="233762"/>
                </a:cubicBezTo>
                <a:cubicBezTo>
                  <a:pt x="16470" y="251328"/>
                  <a:pt x="8942" y="268894"/>
                  <a:pt x="8942" y="285205"/>
                </a:cubicBezTo>
                <a:cubicBezTo>
                  <a:pt x="8942" y="301516"/>
                  <a:pt x="12706" y="307790"/>
                  <a:pt x="13961" y="314063"/>
                </a:cubicBezTo>
                <a:cubicBezTo>
                  <a:pt x="16470" y="320337"/>
                  <a:pt x="17725" y="325355"/>
                  <a:pt x="26508" y="336648"/>
                </a:cubicBezTo>
                <a:cubicBezTo>
                  <a:pt x="31527" y="342921"/>
                  <a:pt x="32781" y="344176"/>
                  <a:pt x="30272" y="344176"/>
                </a:cubicBezTo>
                <a:cubicBezTo>
                  <a:pt x="29017" y="344176"/>
                  <a:pt x="26508" y="345431"/>
                  <a:pt x="22744" y="341667"/>
                </a:cubicBezTo>
                <a:cubicBezTo>
                  <a:pt x="11451" y="330374"/>
                  <a:pt x="8942" y="325355"/>
                  <a:pt x="6433" y="319082"/>
                </a:cubicBezTo>
                <a:cubicBezTo>
                  <a:pt x="3923" y="314063"/>
                  <a:pt x="1414" y="306535"/>
                  <a:pt x="159" y="288969"/>
                </a:cubicBezTo>
                <a:cubicBezTo>
                  <a:pt x="-1096" y="271403"/>
                  <a:pt x="5178" y="251328"/>
                  <a:pt x="15215" y="231253"/>
                </a:cubicBezTo>
                <a:cubicBezTo>
                  <a:pt x="20234" y="221215"/>
                  <a:pt x="26508" y="212433"/>
                  <a:pt x="32781" y="202395"/>
                </a:cubicBezTo>
                <a:cubicBezTo>
                  <a:pt x="39055" y="192357"/>
                  <a:pt x="44074" y="182320"/>
                  <a:pt x="50347" y="172282"/>
                </a:cubicBezTo>
                <a:cubicBezTo>
                  <a:pt x="64149" y="152207"/>
                  <a:pt x="77950" y="133387"/>
                  <a:pt x="90497" y="115821"/>
                </a:cubicBezTo>
                <a:cubicBezTo>
                  <a:pt x="95516" y="107038"/>
                  <a:pt x="100535" y="98255"/>
                  <a:pt x="105554" y="89472"/>
                </a:cubicBezTo>
                <a:cubicBezTo>
                  <a:pt x="110573" y="80689"/>
                  <a:pt x="116846" y="74416"/>
                  <a:pt x="121865" y="66887"/>
                </a:cubicBezTo>
                <a:cubicBezTo>
                  <a:pt x="140685" y="38030"/>
                  <a:pt x="138176" y="43048"/>
                  <a:pt x="154487" y="19209"/>
                </a:cubicBezTo>
                <a:cubicBezTo>
                  <a:pt x="163270" y="7917"/>
                  <a:pt x="173307" y="-2121"/>
                  <a:pt x="175817" y="389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07" name="任意多边形: 形状 906"/>
          <p:cNvSpPr/>
          <p:nvPr/>
        </p:nvSpPr>
        <p:spPr>
          <a:xfrm>
            <a:off x="303213" y="5810202"/>
            <a:ext cx="150665" cy="232119"/>
          </a:xfrm>
          <a:custGeom>
            <a:avLst/>
            <a:gdLst>
              <a:gd name="connsiteX0" fmla="*/ 149867 w 150665"/>
              <a:gd name="connsiteY0" fmla="*/ 558 h 232119"/>
              <a:gd name="connsiteX1" fmla="*/ 143593 w 150665"/>
              <a:gd name="connsiteY1" fmla="*/ 16869 h 232119"/>
              <a:gd name="connsiteX2" fmla="*/ 126028 w 150665"/>
              <a:gd name="connsiteY2" fmla="*/ 50746 h 232119"/>
              <a:gd name="connsiteX3" fmla="*/ 113481 w 150665"/>
              <a:gd name="connsiteY3" fmla="*/ 65802 h 232119"/>
              <a:gd name="connsiteX4" fmla="*/ 102188 w 150665"/>
              <a:gd name="connsiteY4" fmla="*/ 83368 h 232119"/>
              <a:gd name="connsiteX5" fmla="*/ 78349 w 150665"/>
              <a:gd name="connsiteY5" fmla="*/ 123518 h 232119"/>
              <a:gd name="connsiteX6" fmla="*/ 63293 w 150665"/>
              <a:gd name="connsiteY6" fmla="*/ 142339 h 232119"/>
              <a:gd name="connsiteX7" fmla="*/ 52000 w 150665"/>
              <a:gd name="connsiteY7" fmla="*/ 162414 h 232119"/>
              <a:gd name="connsiteX8" fmla="*/ 28161 w 150665"/>
              <a:gd name="connsiteY8" fmla="*/ 195036 h 232119"/>
              <a:gd name="connsiteX9" fmla="*/ 5576 w 150665"/>
              <a:gd name="connsiteY9" fmla="*/ 227658 h 232119"/>
              <a:gd name="connsiteX10" fmla="*/ 558 w 150665"/>
              <a:gd name="connsiteY10" fmla="*/ 231422 h 232119"/>
              <a:gd name="connsiteX11" fmla="*/ 558 w 150665"/>
              <a:gd name="connsiteY11" fmla="*/ 226403 h 232119"/>
              <a:gd name="connsiteX12" fmla="*/ 19378 w 150665"/>
              <a:gd name="connsiteY12" fmla="*/ 192527 h 232119"/>
              <a:gd name="connsiteX13" fmla="*/ 40708 w 150665"/>
              <a:gd name="connsiteY13" fmla="*/ 157395 h 232119"/>
              <a:gd name="connsiteX14" fmla="*/ 53255 w 150665"/>
              <a:gd name="connsiteY14" fmla="*/ 138574 h 232119"/>
              <a:gd name="connsiteX15" fmla="*/ 63293 w 150665"/>
              <a:gd name="connsiteY15" fmla="*/ 118499 h 232119"/>
              <a:gd name="connsiteX16" fmla="*/ 89641 w 150665"/>
              <a:gd name="connsiteY16" fmla="*/ 79604 h 232119"/>
              <a:gd name="connsiteX17" fmla="*/ 99679 w 150665"/>
              <a:gd name="connsiteY17" fmla="*/ 60783 h 232119"/>
              <a:gd name="connsiteX18" fmla="*/ 110971 w 150665"/>
              <a:gd name="connsiteY18" fmla="*/ 45727 h 232119"/>
              <a:gd name="connsiteX19" fmla="*/ 133556 w 150665"/>
              <a:gd name="connsiteY19" fmla="*/ 13105 h 232119"/>
              <a:gd name="connsiteX20" fmla="*/ 149867 w 150665"/>
              <a:gd name="connsiteY20" fmla="*/ 558 h 232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50665" h="232119">
                <a:moveTo>
                  <a:pt x="149867" y="558"/>
                </a:moveTo>
                <a:cubicBezTo>
                  <a:pt x="152376" y="3067"/>
                  <a:pt x="148612" y="10595"/>
                  <a:pt x="143593" y="16869"/>
                </a:cubicBezTo>
                <a:cubicBezTo>
                  <a:pt x="133556" y="33180"/>
                  <a:pt x="138575" y="30670"/>
                  <a:pt x="126028" y="50746"/>
                </a:cubicBezTo>
                <a:cubicBezTo>
                  <a:pt x="122263" y="55764"/>
                  <a:pt x="117245" y="59528"/>
                  <a:pt x="113481" y="65802"/>
                </a:cubicBezTo>
                <a:cubicBezTo>
                  <a:pt x="109716" y="70821"/>
                  <a:pt x="105952" y="77094"/>
                  <a:pt x="102188" y="83368"/>
                </a:cubicBezTo>
                <a:cubicBezTo>
                  <a:pt x="94660" y="95915"/>
                  <a:pt x="87132" y="109716"/>
                  <a:pt x="78349" y="123518"/>
                </a:cubicBezTo>
                <a:cubicBezTo>
                  <a:pt x="73330" y="129792"/>
                  <a:pt x="67057" y="136065"/>
                  <a:pt x="63293" y="142339"/>
                </a:cubicBezTo>
                <a:cubicBezTo>
                  <a:pt x="59528" y="149867"/>
                  <a:pt x="55764" y="156140"/>
                  <a:pt x="52000" y="162414"/>
                </a:cubicBezTo>
                <a:cubicBezTo>
                  <a:pt x="44472" y="174961"/>
                  <a:pt x="34434" y="184998"/>
                  <a:pt x="28161" y="195036"/>
                </a:cubicBezTo>
                <a:cubicBezTo>
                  <a:pt x="14359" y="213856"/>
                  <a:pt x="16869" y="211347"/>
                  <a:pt x="5576" y="227658"/>
                </a:cubicBezTo>
                <a:cubicBezTo>
                  <a:pt x="3067" y="232677"/>
                  <a:pt x="1812" y="232677"/>
                  <a:pt x="558" y="231422"/>
                </a:cubicBezTo>
                <a:cubicBezTo>
                  <a:pt x="558" y="230167"/>
                  <a:pt x="-697" y="230167"/>
                  <a:pt x="558" y="226403"/>
                </a:cubicBezTo>
                <a:cubicBezTo>
                  <a:pt x="9340" y="210092"/>
                  <a:pt x="8086" y="212602"/>
                  <a:pt x="19378" y="192527"/>
                </a:cubicBezTo>
                <a:cubicBezTo>
                  <a:pt x="25652" y="181234"/>
                  <a:pt x="33180" y="169942"/>
                  <a:pt x="40708" y="157395"/>
                </a:cubicBezTo>
                <a:cubicBezTo>
                  <a:pt x="44472" y="151121"/>
                  <a:pt x="49491" y="144848"/>
                  <a:pt x="53255" y="138574"/>
                </a:cubicBezTo>
                <a:cubicBezTo>
                  <a:pt x="57019" y="132301"/>
                  <a:pt x="59528" y="124773"/>
                  <a:pt x="63293" y="118499"/>
                </a:cubicBezTo>
                <a:cubicBezTo>
                  <a:pt x="70821" y="104698"/>
                  <a:pt x="82113" y="92151"/>
                  <a:pt x="89641" y="79604"/>
                </a:cubicBezTo>
                <a:cubicBezTo>
                  <a:pt x="94660" y="73330"/>
                  <a:pt x="95915" y="67057"/>
                  <a:pt x="99679" y="60783"/>
                </a:cubicBezTo>
                <a:cubicBezTo>
                  <a:pt x="103443" y="55764"/>
                  <a:pt x="107207" y="50746"/>
                  <a:pt x="110971" y="45727"/>
                </a:cubicBezTo>
                <a:cubicBezTo>
                  <a:pt x="124773" y="25652"/>
                  <a:pt x="122263" y="29416"/>
                  <a:pt x="133556" y="13105"/>
                </a:cubicBezTo>
                <a:cubicBezTo>
                  <a:pt x="139829" y="4322"/>
                  <a:pt x="147357" y="-1952"/>
                  <a:pt x="149867" y="558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09" name="任意多边形: 形状 908"/>
          <p:cNvSpPr/>
          <p:nvPr/>
        </p:nvSpPr>
        <p:spPr>
          <a:xfrm>
            <a:off x="435514" y="5589793"/>
            <a:ext cx="164758" cy="228495"/>
          </a:xfrm>
          <a:custGeom>
            <a:avLst/>
            <a:gdLst>
              <a:gd name="connsiteX0" fmla="*/ 138017 w 164758"/>
              <a:gd name="connsiteY0" fmla="*/ 139 h 228495"/>
              <a:gd name="connsiteX1" fmla="*/ 160601 w 164758"/>
              <a:gd name="connsiteY1" fmla="*/ 8922 h 228495"/>
              <a:gd name="connsiteX2" fmla="*/ 163111 w 164758"/>
              <a:gd name="connsiteY2" fmla="*/ 15196 h 228495"/>
              <a:gd name="connsiteX3" fmla="*/ 156837 w 164758"/>
              <a:gd name="connsiteY3" fmla="*/ 13941 h 228495"/>
              <a:gd name="connsiteX4" fmla="*/ 138017 w 164758"/>
              <a:gd name="connsiteY4" fmla="*/ 7668 h 228495"/>
              <a:gd name="connsiteX5" fmla="*/ 114178 w 164758"/>
              <a:gd name="connsiteY5" fmla="*/ 11432 h 228495"/>
              <a:gd name="connsiteX6" fmla="*/ 75282 w 164758"/>
              <a:gd name="connsiteY6" fmla="*/ 37780 h 228495"/>
              <a:gd name="connsiteX7" fmla="*/ 56461 w 164758"/>
              <a:gd name="connsiteY7" fmla="*/ 56601 h 228495"/>
              <a:gd name="connsiteX8" fmla="*/ 48933 w 164758"/>
              <a:gd name="connsiteY8" fmla="*/ 67893 h 228495"/>
              <a:gd name="connsiteX9" fmla="*/ 42660 w 164758"/>
              <a:gd name="connsiteY9" fmla="*/ 79185 h 228495"/>
              <a:gd name="connsiteX10" fmla="*/ 21330 w 164758"/>
              <a:gd name="connsiteY10" fmla="*/ 124355 h 228495"/>
              <a:gd name="connsiteX11" fmla="*/ 18820 w 164758"/>
              <a:gd name="connsiteY11" fmla="*/ 146939 h 228495"/>
              <a:gd name="connsiteX12" fmla="*/ 16311 w 164758"/>
              <a:gd name="connsiteY12" fmla="*/ 167014 h 228495"/>
              <a:gd name="connsiteX13" fmla="*/ 17566 w 164758"/>
              <a:gd name="connsiteY13" fmla="*/ 189599 h 228495"/>
              <a:gd name="connsiteX14" fmla="*/ 21330 w 164758"/>
              <a:gd name="connsiteY14" fmla="*/ 208419 h 228495"/>
              <a:gd name="connsiteX15" fmla="*/ 21330 w 164758"/>
              <a:gd name="connsiteY15" fmla="*/ 228495 h 228495"/>
              <a:gd name="connsiteX16" fmla="*/ 10038 w 164758"/>
              <a:gd name="connsiteY16" fmla="*/ 210929 h 228495"/>
              <a:gd name="connsiteX17" fmla="*/ 3764 w 164758"/>
              <a:gd name="connsiteY17" fmla="*/ 190854 h 228495"/>
              <a:gd name="connsiteX18" fmla="*/ 0 w 164758"/>
              <a:gd name="connsiteY18" fmla="*/ 167014 h 228495"/>
              <a:gd name="connsiteX19" fmla="*/ 3764 w 164758"/>
              <a:gd name="connsiteY19" fmla="*/ 145684 h 228495"/>
              <a:gd name="connsiteX20" fmla="*/ 7528 w 164758"/>
              <a:gd name="connsiteY20" fmla="*/ 121845 h 228495"/>
              <a:gd name="connsiteX21" fmla="*/ 27603 w 164758"/>
              <a:gd name="connsiteY21" fmla="*/ 71657 h 228495"/>
              <a:gd name="connsiteX22" fmla="*/ 36386 w 164758"/>
              <a:gd name="connsiteY22" fmla="*/ 60365 h 228495"/>
              <a:gd name="connsiteX23" fmla="*/ 46424 w 164758"/>
              <a:gd name="connsiteY23" fmla="*/ 50327 h 228495"/>
              <a:gd name="connsiteX24" fmla="*/ 65244 w 164758"/>
              <a:gd name="connsiteY24" fmla="*/ 30252 h 228495"/>
              <a:gd name="connsiteX25" fmla="*/ 109159 w 164758"/>
              <a:gd name="connsiteY25" fmla="*/ 3903 h 228495"/>
              <a:gd name="connsiteX26" fmla="*/ 138017 w 164758"/>
              <a:gd name="connsiteY26" fmla="*/ 139 h 228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64758" h="228495">
                <a:moveTo>
                  <a:pt x="138017" y="139"/>
                </a:moveTo>
                <a:cubicBezTo>
                  <a:pt x="144290" y="1394"/>
                  <a:pt x="150564" y="1394"/>
                  <a:pt x="160601" y="8922"/>
                </a:cubicBezTo>
                <a:cubicBezTo>
                  <a:pt x="165620" y="13941"/>
                  <a:pt x="165620" y="15196"/>
                  <a:pt x="163111" y="15196"/>
                </a:cubicBezTo>
                <a:cubicBezTo>
                  <a:pt x="160601" y="15196"/>
                  <a:pt x="159347" y="16450"/>
                  <a:pt x="156837" y="13941"/>
                </a:cubicBezTo>
                <a:cubicBezTo>
                  <a:pt x="148054" y="7668"/>
                  <a:pt x="143036" y="7668"/>
                  <a:pt x="138017" y="7668"/>
                </a:cubicBezTo>
                <a:cubicBezTo>
                  <a:pt x="132998" y="7668"/>
                  <a:pt x="126725" y="6413"/>
                  <a:pt x="114178" y="11432"/>
                </a:cubicBezTo>
                <a:cubicBezTo>
                  <a:pt x="101631" y="16450"/>
                  <a:pt x="87829" y="26488"/>
                  <a:pt x="75282" y="37780"/>
                </a:cubicBezTo>
                <a:cubicBezTo>
                  <a:pt x="69008" y="44054"/>
                  <a:pt x="62735" y="50327"/>
                  <a:pt x="56461" y="56601"/>
                </a:cubicBezTo>
                <a:cubicBezTo>
                  <a:pt x="53952" y="60365"/>
                  <a:pt x="51443" y="64129"/>
                  <a:pt x="48933" y="67893"/>
                </a:cubicBezTo>
                <a:cubicBezTo>
                  <a:pt x="46424" y="71657"/>
                  <a:pt x="45169" y="75421"/>
                  <a:pt x="42660" y="79185"/>
                </a:cubicBezTo>
                <a:cubicBezTo>
                  <a:pt x="33877" y="92987"/>
                  <a:pt x="25094" y="109298"/>
                  <a:pt x="21330" y="124355"/>
                </a:cubicBezTo>
                <a:cubicBezTo>
                  <a:pt x="18820" y="131883"/>
                  <a:pt x="20075" y="139411"/>
                  <a:pt x="18820" y="146939"/>
                </a:cubicBezTo>
                <a:cubicBezTo>
                  <a:pt x="18820" y="154467"/>
                  <a:pt x="16311" y="160741"/>
                  <a:pt x="16311" y="167014"/>
                </a:cubicBezTo>
                <a:cubicBezTo>
                  <a:pt x="16311" y="179561"/>
                  <a:pt x="17566" y="184580"/>
                  <a:pt x="17566" y="189599"/>
                </a:cubicBezTo>
                <a:cubicBezTo>
                  <a:pt x="18820" y="193363"/>
                  <a:pt x="18820" y="198382"/>
                  <a:pt x="21330" y="208419"/>
                </a:cubicBezTo>
                <a:cubicBezTo>
                  <a:pt x="23839" y="218457"/>
                  <a:pt x="25094" y="228495"/>
                  <a:pt x="21330" y="228495"/>
                </a:cubicBezTo>
                <a:cubicBezTo>
                  <a:pt x="18820" y="227240"/>
                  <a:pt x="12547" y="218457"/>
                  <a:pt x="10038" y="210929"/>
                </a:cubicBezTo>
                <a:cubicBezTo>
                  <a:pt x="6273" y="199636"/>
                  <a:pt x="5019" y="195872"/>
                  <a:pt x="3764" y="190854"/>
                </a:cubicBezTo>
                <a:cubicBezTo>
                  <a:pt x="1255" y="185835"/>
                  <a:pt x="0" y="180816"/>
                  <a:pt x="0" y="167014"/>
                </a:cubicBezTo>
                <a:cubicBezTo>
                  <a:pt x="0" y="160741"/>
                  <a:pt x="2509" y="153213"/>
                  <a:pt x="3764" y="145684"/>
                </a:cubicBezTo>
                <a:cubicBezTo>
                  <a:pt x="5019" y="138156"/>
                  <a:pt x="5019" y="129373"/>
                  <a:pt x="7528" y="121845"/>
                </a:cubicBezTo>
                <a:cubicBezTo>
                  <a:pt x="12547" y="105534"/>
                  <a:pt x="17566" y="87968"/>
                  <a:pt x="27603" y="71657"/>
                </a:cubicBezTo>
                <a:cubicBezTo>
                  <a:pt x="30113" y="67893"/>
                  <a:pt x="33877" y="64129"/>
                  <a:pt x="36386" y="60365"/>
                </a:cubicBezTo>
                <a:cubicBezTo>
                  <a:pt x="40150" y="57855"/>
                  <a:pt x="43914" y="54091"/>
                  <a:pt x="46424" y="50327"/>
                </a:cubicBezTo>
                <a:cubicBezTo>
                  <a:pt x="52697" y="44054"/>
                  <a:pt x="57716" y="36526"/>
                  <a:pt x="65244" y="30252"/>
                </a:cubicBezTo>
                <a:cubicBezTo>
                  <a:pt x="79046" y="17705"/>
                  <a:pt x="94102" y="8922"/>
                  <a:pt x="109159" y="3903"/>
                </a:cubicBezTo>
                <a:cubicBezTo>
                  <a:pt x="124215" y="-1115"/>
                  <a:pt x="131743" y="139"/>
                  <a:pt x="138017" y="139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11" name="任意多边形: 形状 910"/>
          <p:cNvSpPr/>
          <p:nvPr/>
        </p:nvSpPr>
        <p:spPr>
          <a:xfrm>
            <a:off x="321023" y="5583346"/>
            <a:ext cx="110029" cy="269569"/>
          </a:xfrm>
          <a:custGeom>
            <a:avLst/>
            <a:gdLst>
              <a:gd name="connsiteX0" fmla="*/ 49247 w 110029"/>
              <a:gd name="connsiteY0" fmla="*/ 314 h 269569"/>
              <a:gd name="connsiteX1" fmla="*/ 71832 w 110029"/>
              <a:gd name="connsiteY1" fmla="*/ 7842 h 269569"/>
              <a:gd name="connsiteX2" fmla="*/ 90652 w 110029"/>
              <a:gd name="connsiteY2" fmla="*/ 22898 h 269569"/>
              <a:gd name="connsiteX3" fmla="*/ 105708 w 110029"/>
              <a:gd name="connsiteY3" fmla="*/ 45483 h 269569"/>
              <a:gd name="connsiteX4" fmla="*/ 109472 w 110029"/>
              <a:gd name="connsiteY4" fmla="*/ 68067 h 269569"/>
              <a:gd name="connsiteX5" fmla="*/ 109472 w 110029"/>
              <a:gd name="connsiteY5" fmla="*/ 93161 h 269569"/>
              <a:gd name="connsiteX6" fmla="*/ 96925 w 110029"/>
              <a:gd name="connsiteY6" fmla="*/ 147113 h 269569"/>
              <a:gd name="connsiteX7" fmla="*/ 83124 w 110029"/>
              <a:gd name="connsiteY7" fmla="*/ 170953 h 269569"/>
              <a:gd name="connsiteX8" fmla="*/ 70577 w 110029"/>
              <a:gd name="connsiteY8" fmla="*/ 194792 h 269569"/>
              <a:gd name="connsiteX9" fmla="*/ 40464 w 110029"/>
              <a:gd name="connsiteY9" fmla="*/ 232433 h 269569"/>
              <a:gd name="connsiteX10" fmla="*/ 6587 w 110029"/>
              <a:gd name="connsiteY10" fmla="*/ 266310 h 269569"/>
              <a:gd name="connsiteX11" fmla="*/ 314 w 110029"/>
              <a:gd name="connsiteY11" fmla="*/ 268819 h 269569"/>
              <a:gd name="connsiteX12" fmla="*/ 1568 w 110029"/>
              <a:gd name="connsiteY12" fmla="*/ 263800 h 269569"/>
              <a:gd name="connsiteX13" fmla="*/ 32936 w 110029"/>
              <a:gd name="connsiteY13" fmla="*/ 228669 h 269569"/>
              <a:gd name="connsiteX14" fmla="*/ 60539 w 110029"/>
              <a:gd name="connsiteY14" fmla="*/ 189773 h 269569"/>
              <a:gd name="connsiteX15" fmla="*/ 73086 w 110029"/>
              <a:gd name="connsiteY15" fmla="*/ 167188 h 269569"/>
              <a:gd name="connsiteX16" fmla="*/ 81869 w 110029"/>
              <a:gd name="connsiteY16" fmla="*/ 142095 h 269569"/>
              <a:gd name="connsiteX17" fmla="*/ 96925 w 110029"/>
              <a:gd name="connsiteY17" fmla="*/ 93161 h 269569"/>
              <a:gd name="connsiteX18" fmla="*/ 94416 w 110029"/>
              <a:gd name="connsiteY18" fmla="*/ 70577 h 269569"/>
              <a:gd name="connsiteX19" fmla="*/ 90652 w 110029"/>
              <a:gd name="connsiteY19" fmla="*/ 50502 h 269569"/>
              <a:gd name="connsiteX20" fmla="*/ 79360 w 110029"/>
              <a:gd name="connsiteY20" fmla="*/ 30426 h 269569"/>
              <a:gd name="connsiteX21" fmla="*/ 65558 w 110029"/>
              <a:gd name="connsiteY21" fmla="*/ 15370 h 269569"/>
              <a:gd name="connsiteX22" fmla="*/ 49247 w 110029"/>
              <a:gd name="connsiteY22" fmla="*/ 314 h 269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10029" h="269569">
                <a:moveTo>
                  <a:pt x="49247" y="314"/>
                </a:moveTo>
                <a:cubicBezTo>
                  <a:pt x="50502" y="-941"/>
                  <a:pt x="64303" y="1568"/>
                  <a:pt x="71832" y="7842"/>
                </a:cubicBezTo>
                <a:cubicBezTo>
                  <a:pt x="83124" y="15370"/>
                  <a:pt x="86888" y="19134"/>
                  <a:pt x="90652" y="22898"/>
                </a:cubicBezTo>
                <a:cubicBezTo>
                  <a:pt x="94416" y="26662"/>
                  <a:pt x="99435" y="31681"/>
                  <a:pt x="105708" y="45483"/>
                </a:cubicBezTo>
                <a:cubicBezTo>
                  <a:pt x="108218" y="51756"/>
                  <a:pt x="108218" y="60539"/>
                  <a:pt x="109472" y="68067"/>
                </a:cubicBezTo>
                <a:cubicBezTo>
                  <a:pt x="109472" y="76850"/>
                  <a:pt x="110727" y="84378"/>
                  <a:pt x="109472" y="93161"/>
                </a:cubicBezTo>
                <a:cubicBezTo>
                  <a:pt x="108218" y="110727"/>
                  <a:pt x="104454" y="129548"/>
                  <a:pt x="96925" y="147113"/>
                </a:cubicBezTo>
                <a:cubicBezTo>
                  <a:pt x="93161" y="155896"/>
                  <a:pt x="86888" y="163425"/>
                  <a:pt x="83124" y="170953"/>
                </a:cubicBezTo>
                <a:cubicBezTo>
                  <a:pt x="79360" y="178481"/>
                  <a:pt x="75596" y="187264"/>
                  <a:pt x="70577" y="194792"/>
                </a:cubicBezTo>
                <a:cubicBezTo>
                  <a:pt x="61794" y="209848"/>
                  <a:pt x="50502" y="221141"/>
                  <a:pt x="40464" y="232433"/>
                </a:cubicBezTo>
                <a:cubicBezTo>
                  <a:pt x="21644" y="252508"/>
                  <a:pt x="25408" y="249999"/>
                  <a:pt x="6587" y="266310"/>
                </a:cubicBezTo>
                <a:cubicBezTo>
                  <a:pt x="2823" y="270074"/>
                  <a:pt x="314" y="270074"/>
                  <a:pt x="314" y="268819"/>
                </a:cubicBezTo>
                <a:cubicBezTo>
                  <a:pt x="314" y="267564"/>
                  <a:pt x="-941" y="266310"/>
                  <a:pt x="1568" y="263800"/>
                </a:cubicBezTo>
                <a:cubicBezTo>
                  <a:pt x="17879" y="247489"/>
                  <a:pt x="15370" y="249999"/>
                  <a:pt x="32936" y="228669"/>
                </a:cubicBezTo>
                <a:cubicBezTo>
                  <a:pt x="41719" y="217376"/>
                  <a:pt x="51756" y="204829"/>
                  <a:pt x="60539" y="189773"/>
                </a:cubicBezTo>
                <a:cubicBezTo>
                  <a:pt x="64303" y="182245"/>
                  <a:pt x="69322" y="174717"/>
                  <a:pt x="73086" y="167188"/>
                </a:cubicBezTo>
                <a:cubicBezTo>
                  <a:pt x="76850" y="158406"/>
                  <a:pt x="78105" y="150878"/>
                  <a:pt x="81869" y="142095"/>
                </a:cubicBezTo>
                <a:cubicBezTo>
                  <a:pt x="88143" y="125784"/>
                  <a:pt x="95671" y="109472"/>
                  <a:pt x="96925" y="93161"/>
                </a:cubicBezTo>
                <a:cubicBezTo>
                  <a:pt x="96925" y="85633"/>
                  <a:pt x="95671" y="78105"/>
                  <a:pt x="94416" y="70577"/>
                </a:cubicBezTo>
                <a:cubicBezTo>
                  <a:pt x="93161" y="63049"/>
                  <a:pt x="93161" y="56775"/>
                  <a:pt x="90652" y="50502"/>
                </a:cubicBezTo>
                <a:cubicBezTo>
                  <a:pt x="85633" y="39209"/>
                  <a:pt x="81869" y="34191"/>
                  <a:pt x="79360" y="30426"/>
                </a:cubicBezTo>
                <a:cubicBezTo>
                  <a:pt x="76850" y="25408"/>
                  <a:pt x="74341" y="22898"/>
                  <a:pt x="65558" y="15370"/>
                </a:cubicBezTo>
                <a:cubicBezTo>
                  <a:pt x="56775" y="7842"/>
                  <a:pt x="46738" y="2823"/>
                  <a:pt x="49247" y="31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13" name="任意多边形: 形状 912"/>
          <p:cNvSpPr/>
          <p:nvPr/>
        </p:nvSpPr>
        <p:spPr>
          <a:xfrm>
            <a:off x="296242" y="5849462"/>
            <a:ext cx="36149" cy="189652"/>
          </a:xfrm>
          <a:custGeom>
            <a:avLst/>
            <a:gdLst>
              <a:gd name="connsiteX0" fmla="*/ 33877 w 36149"/>
              <a:gd name="connsiteY0" fmla="*/ 192 h 189652"/>
              <a:gd name="connsiteX1" fmla="*/ 32622 w 36149"/>
              <a:gd name="connsiteY1" fmla="*/ 12739 h 189652"/>
              <a:gd name="connsiteX2" fmla="*/ 28858 w 36149"/>
              <a:gd name="connsiteY2" fmla="*/ 39088 h 189652"/>
              <a:gd name="connsiteX3" fmla="*/ 23839 w 36149"/>
              <a:gd name="connsiteY3" fmla="*/ 51635 h 189652"/>
              <a:gd name="connsiteX4" fmla="*/ 21330 w 36149"/>
              <a:gd name="connsiteY4" fmla="*/ 65436 h 189652"/>
              <a:gd name="connsiteX5" fmla="*/ 17566 w 36149"/>
              <a:gd name="connsiteY5" fmla="*/ 98059 h 189652"/>
              <a:gd name="connsiteX6" fmla="*/ 13802 w 36149"/>
              <a:gd name="connsiteY6" fmla="*/ 114370 h 189652"/>
              <a:gd name="connsiteX7" fmla="*/ 13802 w 36149"/>
              <a:gd name="connsiteY7" fmla="*/ 130681 h 189652"/>
              <a:gd name="connsiteX8" fmla="*/ 11292 w 36149"/>
              <a:gd name="connsiteY8" fmla="*/ 158284 h 189652"/>
              <a:gd name="connsiteX9" fmla="*/ 12547 w 36149"/>
              <a:gd name="connsiteY9" fmla="*/ 185888 h 189652"/>
              <a:gd name="connsiteX10" fmla="*/ 10038 w 36149"/>
              <a:gd name="connsiteY10" fmla="*/ 189652 h 189652"/>
              <a:gd name="connsiteX11" fmla="*/ 6273 w 36149"/>
              <a:gd name="connsiteY11" fmla="*/ 187142 h 189652"/>
              <a:gd name="connsiteX12" fmla="*/ 1255 w 36149"/>
              <a:gd name="connsiteY12" fmla="*/ 159539 h 189652"/>
              <a:gd name="connsiteX13" fmla="*/ 0 w 36149"/>
              <a:gd name="connsiteY13" fmla="*/ 130681 h 189652"/>
              <a:gd name="connsiteX14" fmla="*/ 1255 w 36149"/>
              <a:gd name="connsiteY14" fmla="*/ 114370 h 189652"/>
              <a:gd name="connsiteX15" fmla="*/ 1255 w 36149"/>
              <a:gd name="connsiteY15" fmla="*/ 98059 h 189652"/>
              <a:gd name="connsiteX16" fmla="*/ 8783 w 36149"/>
              <a:gd name="connsiteY16" fmla="*/ 65436 h 189652"/>
              <a:gd name="connsiteX17" fmla="*/ 10038 w 36149"/>
              <a:gd name="connsiteY17" fmla="*/ 50380 h 189652"/>
              <a:gd name="connsiteX18" fmla="*/ 15056 w 36149"/>
              <a:gd name="connsiteY18" fmla="*/ 37833 h 189652"/>
              <a:gd name="connsiteX19" fmla="*/ 23839 w 36149"/>
              <a:gd name="connsiteY19" fmla="*/ 11484 h 189652"/>
              <a:gd name="connsiteX20" fmla="*/ 33877 w 36149"/>
              <a:gd name="connsiteY20" fmla="*/ 192 h 189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6149" h="189652">
                <a:moveTo>
                  <a:pt x="33877" y="192"/>
                </a:moveTo>
                <a:cubicBezTo>
                  <a:pt x="37641" y="1447"/>
                  <a:pt x="36386" y="7720"/>
                  <a:pt x="32622" y="12739"/>
                </a:cubicBezTo>
                <a:cubicBezTo>
                  <a:pt x="30113" y="25286"/>
                  <a:pt x="32622" y="22777"/>
                  <a:pt x="28858" y="39088"/>
                </a:cubicBezTo>
                <a:cubicBezTo>
                  <a:pt x="27603" y="42852"/>
                  <a:pt x="25094" y="46616"/>
                  <a:pt x="23839" y="51635"/>
                </a:cubicBezTo>
                <a:cubicBezTo>
                  <a:pt x="22585" y="55399"/>
                  <a:pt x="22585" y="60418"/>
                  <a:pt x="21330" y="65436"/>
                </a:cubicBezTo>
                <a:cubicBezTo>
                  <a:pt x="18820" y="75474"/>
                  <a:pt x="18820" y="86766"/>
                  <a:pt x="17566" y="98059"/>
                </a:cubicBezTo>
                <a:cubicBezTo>
                  <a:pt x="17566" y="104332"/>
                  <a:pt x="13802" y="109351"/>
                  <a:pt x="13802" y="114370"/>
                </a:cubicBezTo>
                <a:cubicBezTo>
                  <a:pt x="13802" y="120643"/>
                  <a:pt x="13802" y="125662"/>
                  <a:pt x="13802" y="130681"/>
                </a:cubicBezTo>
                <a:cubicBezTo>
                  <a:pt x="13802" y="140718"/>
                  <a:pt x="11292" y="149501"/>
                  <a:pt x="11292" y="158284"/>
                </a:cubicBezTo>
                <a:cubicBezTo>
                  <a:pt x="11292" y="174595"/>
                  <a:pt x="12547" y="172086"/>
                  <a:pt x="12547" y="185888"/>
                </a:cubicBezTo>
                <a:cubicBezTo>
                  <a:pt x="12547" y="189652"/>
                  <a:pt x="11292" y="189652"/>
                  <a:pt x="10038" y="189652"/>
                </a:cubicBezTo>
                <a:cubicBezTo>
                  <a:pt x="8783" y="189652"/>
                  <a:pt x="6273" y="189652"/>
                  <a:pt x="6273" y="187142"/>
                </a:cubicBezTo>
                <a:cubicBezTo>
                  <a:pt x="3764" y="173341"/>
                  <a:pt x="3764" y="175850"/>
                  <a:pt x="1255" y="159539"/>
                </a:cubicBezTo>
                <a:cubicBezTo>
                  <a:pt x="0" y="150756"/>
                  <a:pt x="0" y="140718"/>
                  <a:pt x="0" y="130681"/>
                </a:cubicBezTo>
                <a:cubicBezTo>
                  <a:pt x="0" y="125662"/>
                  <a:pt x="1255" y="119389"/>
                  <a:pt x="1255" y="114370"/>
                </a:cubicBezTo>
                <a:cubicBezTo>
                  <a:pt x="2509" y="109351"/>
                  <a:pt x="0" y="103077"/>
                  <a:pt x="1255" y="98059"/>
                </a:cubicBezTo>
                <a:cubicBezTo>
                  <a:pt x="2509" y="86766"/>
                  <a:pt x="6273" y="75474"/>
                  <a:pt x="8783" y="65436"/>
                </a:cubicBezTo>
                <a:cubicBezTo>
                  <a:pt x="10038" y="60418"/>
                  <a:pt x="8783" y="55399"/>
                  <a:pt x="10038" y="50380"/>
                </a:cubicBezTo>
                <a:cubicBezTo>
                  <a:pt x="11292" y="46616"/>
                  <a:pt x="13802" y="41597"/>
                  <a:pt x="15056" y="37833"/>
                </a:cubicBezTo>
                <a:cubicBezTo>
                  <a:pt x="20075" y="21522"/>
                  <a:pt x="18820" y="25286"/>
                  <a:pt x="23839" y="11484"/>
                </a:cubicBezTo>
                <a:cubicBezTo>
                  <a:pt x="26349" y="3956"/>
                  <a:pt x="31367" y="-1063"/>
                  <a:pt x="33877" y="19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15" name="任意多边形: 形状 914"/>
          <p:cNvSpPr/>
          <p:nvPr/>
        </p:nvSpPr>
        <p:spPr>
          <a:xfrm>
            <a:off x="259855" y="5828166"/>
            <a:ext cx="33990" cy="248589"/>
          </a:xfrm>
          <a:custGeom>
            <a:avLst/>
            <a:gdLst>
              <a:gd name="connsiteX0" fmla="*/ 32622 w 33990"/>
              <a:gd name="connsiteY0" fmla="*/ 159 h 248589"/>
              <a:gd name="connsiteX1" fmla="*/ 31367 w 33990"/>
              <a:gd name="connsiteY1" fmla="*/ 20234 h 248589"/>
              <a:gd name="connsiteX2" fmla="*/ 26349 w 33990"/>
              <a:gd name="connsiteY2" fmla="*/ 55366 h 248589"/>
              <a:gd name="connsiteX3" fmla="*/ 21330 w 33990"/>
              <a:gd name="connsiteY3" fmla="*/ 71677 h 248589"/>
              <a:gd name="connsiteX4" fmla="*/ 18820 w 33990"/>
              <a:gd name="connsiteY4" fmla="*/ 90497 h 248589"/>
              <a:gd name="connsiteX5" fmla="*/ 17566 w 33990"/>
              <a:gd name="connsiteY5" fmla="*/ 131902 h 248589"/>
              <a:gd name="connsiteX6" fmla="*/ 15056 w 33990"/>
              <a:gd name="connsiteY6" fmla="*/ 153232 h 248589"/>
              <a:gd name="connsiteX7" fmla="*/ 16311 w 33990"/>
              <a:gd name="connsiteY7" fmla="*/ 173307 h 248589"/>
              <a:gd name="connsiteX8" fmla="*/ 17566 w 33990"/>
              <a:gd name="connsiteY8" fmla="*/ 208439 h 248589"/>
              <a:gd name="connsiteX9" fmla="*/ 23839 w 33990"/>
              <a:gd name="connsiteY9" fmla="*/ 243571 h 248589"/>
              <a:gd name="connsiteX10" fmla="*/ 22585 w 33990"/>
              <a:gd name="connsiteY10" fmla="*/ 248589 h 248589"/>
              <a:gd name="connsiteX11" fmla="*/ 18820 w 33990"/>
              <a:gd name="connsiteY11" fmla="*/ 244825 h 248589"/>
              <a:gd name="connsiteX12" fmla="*/ 8783 w 33990"/>
              <a:gd name="connsiteY12" fmla="*/ 209694 h 248589"/>
              <a:gd name="connsiteX13" fmla="*/ 3764 w 33990"/>
              <a:gd name="connsiteY13" fmla="*/ 173307 h 248589"/>
              <a:gd name="connsiteX14" fmla="*/ 2509 w 33990"/>
              <a:gd name="connsiteY14" fmla="*/ 151978 h 248589"/>
              <a:gd name="connsiteX15" fmla="*/ 0 w 33990"/>
              <a:gd name="connsiteY15" fmla="*/ 130648 h 248589"/>
              <a:gd name="connsiteX16" fmla="*/ 5019 w 33990"/>
              <a:gd name="connsiteY16" fmla="*/ 87988 h 248589"/>
              <a:gd name="connsiteX17" fmla="*/ 6273 w 33990"/>
              <a:gd name="connsiteY17" fmla="*/ 67913 h 248589"/>
              <a:gd name="connsiteX18" fmla="*/ 11292 w 33990"/>
              <a:gd name="connsiteY18" fmla="*/ 50347 h 248589"/>
              <a:gd name="connsiteX19" fmla="*/ 21330 w 33990"/>
              <a:gd name="connsiteY19" fmla="*/ 15215 h 248589"/>
              <a:gd name="connsiteX20" fmla="*/ 32622 w 33990"/>
              <a:gd name="connsiteY20" fmla="*/ 159 h 24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990" h="248589">
                <a:moveTo>
                  <a:pt x="32622" y="159"/>
                </a:moveTo>
                <a:cubicBezTo>
                  <a:pt x="35132" y="1414"/>
                  <a:pt x="33877" y="10197"/>
                  <a:pt x="31367" y="20234"/>
                </a:cubicBezTo>
                <a:cubicBezTo>
                  <a:pt x="27603" y="37800"/>
                  <a:pt x="30113" y="34036"/>
                  <a:pt x="26349" y="55366"/>
                </a:cubicBezTo>
                <a:cubicBezTo>
                  <a:pt x="25094" y="60384"/>
                  <a:pt x="22585" y="65403"/>
                  <a:pt x="21330" y="71677"/>
                </a:cubicBezTo>
                <a:cubicBezTo>
                  <a:pt x="20075" y="77950"/>
                  <a:pt x="20075" y="84224"/>
                  <a:pt x="18820" y="90497"/>
                </a:cubicBezTo>
                <a:cubicBezTo>
                  <a:pt x="17566" y="103044"/>
                  <a:pt x="17566" y="118101"/>
                  <a:pt x="17566" y="131902"/>
                </a:cubicBezTo>
                <a:cubicBezTo>
                  <a:pt x="17566" y="139431"/>
                  <a:pt x="15056" y="145704"/>
                  <a:pt x="15056" y="153232"/>
                </a:cubicBezTo>
                <a:cubicBezTo>
                  <a:pt x="15056" y="159506"/>
                  <a:pt x="16311" y="167034"/>
                  <a:pt x="16311" y="173307"/>
                </a:cubicBezTo>
                <a:cubicBezTo>
                  <a:pt x="17566" y="185854"/>
                  <a:pt x="16311" y="198401"/>
                  <a:pt x="17566" y="208439"/>
                </a:cubicBezTo>
                <a:cubicBezTo>
                  <a:pt x="20075" y="229769"/>
                  <a:pt x="21330" y="226005"/>
                  <a:pt x="23839" y="243571"/>
                </a:cubicBezTo>
                <a:cubicBezTo>
                  <a:pt x="25094" y="248589"/>
                  <a:pt x="25094" y="248589"/>
                  <a:pt x="22585" y="248589"/>
                </a:cubicBezTo>
                <a:cubicBezTo>
                  <a:pt x="21330" y="247335"/>
                  <a:pt x="20075" y="248589"/>
                  <a:pt x="18820" y="244825"/>
                </a:cubicBezTo>
                <a:cubicBezTo>
                  <a:pt x="12547" y="227259"/>
                  <a:pt x="13802" y="231024"/>
                  <a:pt x="8783" y="209694"/>
                </a:cubicBezTo>
                <a:cubicBezTo>
                  <a:pt x="6273" y="199656"/>
                  <a:pt x="5019" y="187109"/>
                  <a:pt x="3764" y="173307"/>
                </a:cubicBezTo>
                <a:cubicBezTo>
                  <a:pt x="2509" y="165779"/>
                  <a:pt x="2509" y="159506"/>
                  <a:pt x="2509" y="151978"/>
                </a:cubicBezTo>
                <a:cubicBezTo>
                  <a:pt x="2509" y="144449"/>
                  <a:pt x="0" y="138176"/>
                  <a:pt x="0" y="130648"/>
                </a:cubicBezTo>
                <a:cubicBezTo>
                  <a:pt x="0" y="115591"/>
                  <a:pt x="3764" y="101790"/>
                  <a:pt x="5019" y="87988"/>
                </a:cubicBezTo>
                <a:cubicBezTo>
                  <a:pt x="6273" y="80460"/>
                  <a:pt x="5019" y="74186"/>
                  <a:pt x="6273" y="67913"/>
                </a:cubicBezTo>
                <a:cubicBezTo>
                  <a:pt x="7528" y="61639"/>
                  <a:pt x="10038" y="55366"/>
                  <a:pt x="11292" y="50347"/>
                </a:cubicBezTo>
                <a:cubicBezTo>
                  <a:pt x="16311" y="29017"/>
                  <a:pt x="16311" y="32781"/>
                  <a:pt x="21330" y="15215"/>
                </a:cubicBezTo>
                <a:cubicBezTo>
                  <a:pt x="23839" y="5178"/>
                  <a:pt x="30113" y="-1096"/>
                  <a:pt x="32622" y="159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17" name="任意多边形: 形状 916"/>
          <p:cNvSpPr/>
          <p:nvPr/>
        </p:nvSpPr>
        <p:spPr>
          <a:xfrm>
            <a:off x="237271" y="5579817"/>
            <a:ext cx="143529" cy="246137"/>
          </a:xfrm>
          <a:custGeom>
            <a:avLst/>
            <a:gdLst>
              <a:gd name="connsiteX0" fmla="*/ 116687 w 143529"/>
              <a:gd name="connsiteY0" fmla="*/ 78 h 246137"/>
              <a:gd name="connsiteX1" fmla="*/ 126725 w 143529"/>
              <a:gd name="connsiteY1" fmla="*/ 2588 h 246137"/>
              <a:gd name="connsiteX2" fmla="*/ 140526 w 143529"/>
              <a:gd name="connsiteY2" fmla="*/ 10116 h 246137"/>
              <a:gd name="connsiteX3" fmla="*/ 141781 w 143529"/>
              <a:gd name="connsiteY3" fmla="*/ 16390 h 246137"/>
              <a:gd name="connsiteX4" fmla="*/ 135508 w 143529"/>
              <a:gd name="connsiteY4" fmla="*/ 13880 h 246137"/>
              <a:gd name="connsiteX5" fmla="*/ 116687 w 143529"/>
              <a:gd name="connsiteY5" fmla="*/ 6352 h 246137"/>
              <a:gd name="connsiteX6" fmla="*/ 92848 w 143529"/>
              <a:gd name="connsiteY6" fmla="*/ 11371 h 246137"/>
              <a:gd name="connsiteX7" fmla="*/ 58971 w 143529"/>
              <a:gd name="connsiteY7" fmla="*/ 45247 h 246137"/>
              <a:gd name="connsiteX8" fmla="*/ 42660 w 143529"/>
              <a:gd name="connsiteY8" fmla="*/ 67832 h 246137"/>
              <a:gd name="connsiteX9" fmla="*/ 30113 w 143529"/>
              <a:gd name="connsiteY9" fmla="*/ 92926 h 246137"/>
              <a:gd name="connsiteX10" fmla="*/ 13802 w 143529"/>
              <a:gd name="connsiteY10" fmla="*/ 141859 h 246137"/>
              <a:gd name="connsiteX11" fmla="*/ 17566 w 143529"/>
              <a:gd name="connsiteY11" fmla="*/ 165699 h 246137"/>
              <a:gd name="connsiteX12" fmla="*/ 21330 w 143529"/>
              <a:gd name="connsiteY12" fmla="*/ 187028 h 246137"/>
              <a:gd name="connsiteX13" fmla="*/ 31367 w 143529"/>
              <a:gd name="connsiteY13" fmla="*/ 208358 h 246137"/>
              <a:gd name="connsiteX14" fmla="*/ 43914 w 143529"/>
              <a:gd name="connsiteY14" fmla="*/ 225924 h 246137"/>
              <a:gd name="connsiteX15" fmla="*/ 55207 w 143529"/>
              <a:gd name="connsiteY15" fmla="*/ 245999 h 246137"/>
              <a:gd name="connsiteX16" fmla="*/ 33877 w 143529"/>
              <a:gd name="connsiteY16" fmla="*/ 233452 h 246137"/>
              <a:gd name="connsiteX17" fmla="*/ 18820 w 143529"/>
              <a:gd name="connsiteY17" fmla="*/ 215887 h 246137"/>
              <a:gd name="connsiteX18" fmla="*/ 6273 w 143529"/>
              <a:gd name="connsiteY18" fmla="*/ 193302 h 246137"/>
              <a:gd name="connsiteX19" fmla="*/ 2509 w 143529"/>
              <a:gd name="connsiteY19" fmla="*/ 169463 h 246137"/>
              <a:gd name="connsiteX20" fmla="*/ 0 w 143529"/>
              <a:gd name="connsiteY20" fmla="*/ 144369 h 246137"/>
              <a:gd name="connsiteX21" fmla="*/ 13802 w 143529"/>
              <a:gd name="connsiteY21" fmla="*/ 89162 h 246137"/>
              <a:gd name="connsiteX22" fmla="*/ 31367 w 143529"/>
              <a:gd name="connsiteY22" fmla="*/ 65323 h 246137"/>
              <a:gd name="connsiteX23" fmla="*/ 47679 w 143529"/>
              <a:gd name="connsiteY23" fmla="*/ 41484 h 246137"/>
              <a:gd name="connsiteX24" fmla="*/ 86574 w 143529"/>
              <a:gd name="connsiteY24" fmla="*/ 6352 h 246137"/>
              <a:gd name="connsiteX25" fmla="*/ 116687 w 143529"/>
              <a:gd name="connsiteY25" fmla="*/ 78 h 246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3529" h="246137">
                <a:moveTo>
                  <a:pt x="116687" y="78"/>
                </a:moveTo>
                <a:cubicBezTo>
                  <a:pt x="119196" y="1333"/>
                  <a:pt x="122961" y="1333"/>
                  <a:pt x="126725" y="2588"/>
                </a:cubicBezTo>
                <a:cubicBezTo>
                  <a:pt x="130489" y="3843"/>
                  <a:pt x="135508" y="5097"/>
                  <a:pt x="140526" y="10116"/>
                </a:cubicBezTo>
                <a:cubicBezTo>
                  <a:pt x="144290" y="15135"/>
                  <a:pt x="144290" y="16390"/>
                  <a:pt x="141781" y="16390"/>
                </a:cubicBezTo>
                <a:cubicBezTo>
                  <a:pt x="139272" y="16390"/>
                  <a:pt x="138017" y="16390"/>
                  <a:pt x="135508" y="13880"/>
                </a:cubicBezTo>
                <a:cubicBezTo>
                  <a:pt x="127979" y="6352"/>
                  <a:pt x="121706" y="7607"/>
                  <a:pt x="116687" y="6352"/>
                </a:cubicBezTo>
                <a:cubicBezTo>
                  <a:pt x="111668" y="6352"/>
                  <a:pt x="105395" y="5097"/>
                  <a:pt x="92848" y="11371"/>
                </a:cubicBezTo>
                <a:cubicBezTo>
                  <a:pt x="80301" y="17644"/>
                  <a:pt x="69008" y="30191"/>
                  <a:pt x="58971" y="45247"/>
                </a:cubicBezTo>
                <a:cubicBezTo>
                  <a:pt x="53952" y="52776"/>
                  <a:pt x="47679" y="60304"/>
                  <a:pt x="42660" y="67832"/>
                </a:cubicBezTo>
                <a:cubicBezTo>
                  <a:pt x="37641" y="76615"/>
                  <a:pt x="33877" y="85398"/>
                  <a:pt x="30113" y="92926"/>
                </a:cubicBezTo>
                <a:cubicBezTo>
                  <a:pt x="21330" y="107982"/>
                  <a:pt x="15056" y="125548"/>
                  <a:pt x="13802" y="141859"/>
                </a:cubicBezTo>
                <a:cubicBezTo>
                  <a:pt x="13802" y="150642"/>
                  <a:pt x="16311" y="158170"/>
                  <a:pt x="17566" y="165699"/>
                </a:cubicBezTo>
                <a:cubicBezTo>
                  <a:pt x="18820" y="173227"/>
                  <a:pt x="18820" y="180755"/>
                  <a:pt x="21330" y="187028"/>
                </a:cubicBezTo>
                <a:cubicBezTo>
                  <a:pt x="26349" y="199575"/>
                  <a:pt x="28858" y="203340"/>
                  <a:pt x="31367" y="208358"/>
                </a:cubicBezTo>
                <a:cubicBezTo>
                  <a:pt x="35132" y="213377"/>
                  <a:pt x="36386" y="217141"/>
                  <a:pt x="43914" y="225924"/>
                </a:cubicBezTo>
                <a:cubicBezTo>
                  <a:pt x="51443" y="235962"/>
                  <a:pt x="58971" y="244745"/>
                  <a:pt x="55207" y="245999"/>
                </a:cubicBezTo>
                <a:cubicBezTo>
                  <a:pt x="52697" y="247254"/>
                  <a:pt x="41405" y="239726"/>
                  <a:pt x="33877" y="233452"/>
                </a:cubicBezTo>
                <a:cubicBezTo>
                  <a:pt x="25094" y="224669"/>
                  <a:pt x="22585" y="219651"/>
                  <a:pt x="18820" y="215887"/>
                </a:cubicBezTo>
                <a:cubicBezTo>
                  <a:pt x="16311" y="212122"/>
                  <a:pt x="11292" y="207104"/>
                  <a:pt x="6273" y="193302"/>
                </a:cubicBezTo>
                <a:cubicBezTo>
                  <a:pt x="3764" y="185774"/>
                  <a:pt x="3764" y="176991"/>
                  <a:pt x="2509" y="169463"/>
                </a:cubicBezTo>
                <a:cubicBezTo>
                  <a:pt x="0" y="161934"/>
                  <a:pt x="0" y="153152"/>
                  <a:pt x="0" y="144369"/>
                </a:cubicBezTo>
                <a:cubicBezTo>
                  <a:pt x="0" y="126803"/>
                  <a:pt x="3764" y="106728"/>
                  <a:pt x="13802" y="89162"/>
                </a:cubicBezTo>
                <a:cubicBezTo>
                  <a:pt x="18820" y="80379"/>
                  <a:pt x="26349" y="72851"/>
                  <a:pt x="31367" y="65323"/>
                </a:cubicBezTo>
                <a:cubicBezTo>
                  <a:pt x="37641" y="56540"/>
                  <a:pt x="42660" y="49012"/>
                  <a:pt x="47679" y="41484"/>
                </a:cubicBezTo>
                <a:cubicBezTo>
                  <a:pt x="58971" y="26427"/>
                  <a:pt x="71518" y="13880"/>
                  <a:pt x="86574" y="6352"/>
                </a:cubicBezTo>
                <a:cubicBezTo>
                  <a:pt x="101631" y="-1176"/>
                  <a:pt x="110414" y="78"/>
                  <a:pt x="116687" y="78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19" name="任意多边形: 形状 918"/>
          <p:cNvSpPr/>
          <p:nvPr/>
        </p:nvSpPr>
        <p:spPr>
          <a:xfrm>
            <a:off x="0" y="5633046"/>
            <a:ext cx="74584" cy="273070"/>
          </a:xfrm>
          <a:custGeom>
            <a:avLst/>
            <a:gdLst>
              <a:gd name="connsiteX0" fmla="*/ 0 w 74584"/>
              <a:gd name="connsiteY0" fmla="*/ 237410 h 273070"/>
              <a:gd name="connsiteX1" fmla="*/ 12680 w 74584"/>
              <a:gd name="connsiteY1" fmla="*/ 247976 h 273070"/>
              <a:gd name="connsiteX2" fmla="*/ 40284 w 74584"/>
              <a:gd name="connsiteY2" fmla="*/ 261778 h 273070"/>
              <a:gd name="connsiteX3" fmla="*/ 66632 w 74584"/>
              <a:gd name="connsiteY3" fmla="*/ 268052 h 273070"/>
              <a:gd name="connsiteX4" fmla="*/ 74161 w 74584"/>
              <a:gd name="connsiteY4" fmla="*/ 270561 h 273070"/>
              <a:gd name="connsiteX5" fmla="*/ 66632 w 74584"/>
              <a:gd name="connsiteY5" fmla="*/ 273070 h 273070"/>
              <a:gd name="connsiteX6" fmla="*/ 37774 w 74584"/>
              <a:gd name="connsiteY6" fmla="*/ 268052 h 273070"/>
              <a:gd name="connsiteX7" fmla="*/ 7662 w 74584"/>
              <a:gd name="connsiteY7" fmla="*/ 255505 h 273070"/>
              <a:gd name="connsiteX8" fmla="*/ 0 w 74584"/>
              <a:gd name="connsiteY8" fmla="*/ 249997 h 273070"/>
              <a:gd name="connsiteX9" fmla="*/ 3113 w 74584"/>
              <a:gd name="connsiteY9" fmla="*/ 330 h 273070"/>
              <a:gd name="connsiteX10" fmla="*/ 11426 w 74584"/>
              <a:gd name="connsiteY10" fmla="*/ 2055 h 273070"/>
              <a:gd name="connsiteX11" fmla="*/ 2643 w 74584"/>
              <a:gd name="connsiteY11" fmla="*/ 7545 h 273070"/>
              <a:gd name="connsiteX12" fmla="*/ 0 w 74584"/>
              <a:gd name="connsiteY12" fmla="*/ 8892 h 273070"/>
              <a:gd name="connsiteX13" fmla="*/ 0 w 74584"/>
              <a:gd name="connsiteY13" fmla="*/ 1352 h 27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4584" h="273070">
                <a:moveTo>
                  <a:pt x="0" y="237410"/>
                </a:moveTo>
                <a:lnTo>
                  <a:pt x="12680" y="247976"/>
                </a:lnTo>
                <a:cubicBezTo>
                  <a:pt x="26482" y="258014"/>
                  <a:pt x="34010" y="259269"/>
                  <a:pt x="40284" y="261778"/>
                </a:cubicBezTo>
                <a:cubicBezTo>
                  <a:pt x="46557" y="263033"/>
                  <a:pt x="52831" y="265542"/>
                  <a:pt x="66632" y="268052"/>
                </a:cubicBezTo>
                <a:cubicBezTo>
                  <a:pt x="74161" y="268052"/>
                  <a:pt x="75415" y="269306"/>
                  <a:pt x="74161" y="270561"/>
                </a:cubicBezTo>
                <a:cubicBezTo>
                  <a:pt x="72906" y="271816"/>
                  <a:pt x="72906" y="273070"/>
                  <a:pt x="66632" y="273070"/>
                </a:cubicBezTo>
                <a:cubicBezTo>
                  <a:pt x="50321" y="271816"/>
                  <a:pt x="44048" y="269306"/>
                  <a:pt x="37774" y="268052"/>
                </a:cubicBezTo>
                <a:cubicBezTo>
                  <a:pt x="31501" y="266797"/>
                  <a:pt x="23973" y="264288"/>
                  <a:pt x="7662" y="255505"/>
                </a:cubicBezTo>
                <a:lnTo>
                  <a:pt x="0" y="249997"/>
                </a:lnTo>
                <a:close/>
                <a:moveTo>
                  <a:pt x="3113" y="330"/>
                </a:moveTo>
                <a:cubicBezTo>
                  <a:pt x="8603" y="-455"/>
                  <a:pt x="12053" y="173"/>
                  <a:pt x="11426" y="2055"/>
                </a:cubicBezTo>
                <a:cubicBezTo>
                  <a:pt x="10799" y="3310"/>
                  <a:pt x="7348" y="5192"/>
                  <a:pt x="2643" y="7545"/>
                </a:cubicBezTo>
                <a:lnTo>
                  <a:pt x="0" y="8892"/>
                </a:lnTo>
                <a:lnTo>
                  <a:pt x="0" y="1352"/>
                </a:ln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21" name="任意多边形: 形状 920"/>
          <p:cNvSpPr/>
          <p:nvPr/>
        </p:nvSpPr>
        <p:spPr>
          <a:xfrm>
            <a:off x="0" y="5632592"/>
            <a:ext cx="128112" cy="251392"/>
          </a:xfrm>
          <a:custGeom>
            <a:avLst/>
            <a:gdLst>
              <a:gd name="connsiteX0" fmla="*/ 25227 w 128112"/>
              <a:gd name="connsiteY0" fmla="*/ 0 h 251392"/>
              <a:gd name="connsiteX1" fmla="*/ 50321 w 128112"/>
              <a:gd name="connsiteY1" fmla="*/ 2509 h 251392"/>
              <a:gd name="connsiteX2" fmla="*/ 76669 w 128112"/>
              <a:gd name="connsiteY2" fmla="*/ 13802 h 251392"/>
              <a:gd name="connsiteX3" fmla="*/ 92980 w 128112"/>
              <a:gd name="connsiteY3" fmla="*/ 32622 h 251392"/>
              <a:gd name="connsiteX4" fmla="*/ 106782 w 128112"/>
              <a:gd name="connsiteY4" fmla="*/ 53952 h 251392"/>
              <a:gd name="connsiteX5" fmla="*/ 124348 w 128112"/>
              <a:gd name="connsiteY5" fmla="*/ 105395 h 251392"/>
              <a:gd name="connsiteX6" fmla="*/ 125603 w 128112"/>
              <a:gd name="connsiteY6" fmla="*/ 131743 h 251392"/>
              <a:gd name="connsiteX7" fmla="*/ 128112 w 128112"/>
              <a:gd name="connsiteY7" fmla="*/ 156837 h 251392"/>
              <a:gd name="connsiteX8" fmla="*/ 124348 w 128112"/>
              <a:gd name="connsiteY8" fmla="*/ 202007 h 251392"/>
              <a:gd name="connsiteX9" fmla="*/ 118074 w 128112"/>
              <a:gd name="connsiteY9" fmla="*/ 245921 h 251392"/>
              <a:gd name="connsiteX10" fmla="*/ 114310 w 128112"/>
              <a:gd name="connsiteY10" fmla="*/ 250940 h 251392"/>
              <a:gd name="connsiteX11" fmla="*/ 111801 w 128112"/>
              <a:gd name="connsiteY11" fmla="*/ 245921 h 251392"/>
              <a:gd name="connsiteX12" fmla="*/ 114310 w 128112"/>
              <a:gd name="connsiteY12" fmla="*/ 203261 h 251392"/>
              <a:gd name="connsiteX13" fmla="*/ 114310 w 128112"/>
              <a:gd name="connsiteY13" fmla="*/ 158092 h 251392"/>
              <a:gd name="connsiteX14" fmla="*/ 111801 w 128112"/>
              <a:gd name="connsiteY14" fmla="*/ 132998 h 251392"/>
              <a:gd name="connsiteX15" fmla="*/ 105527 w 128112"/>
              <a:gd name="connsiteY15" fmla="*/ 107904 h 251392"/>
              <a:gd name="connsiteX16" fmla="*/ 92980 w 128112"/>
              <a:gd name="connsiteY16" fmla="*/ 58971 h 251392"/>
              <a:gd name="connsiteX17" fmla="*/ 79179 w 128112"/>
              <a:gd name="connsiteY17" fmla="*/ 40150 h 251392"/>
              <a:gd name="connsiteX18" fmla="*/ 65377 w 128112"/>
              <a:gd name="connsiteY18" fmla="*/ 25094 h 251392"/>
              <a:gd name="connsiteX19" fmla="*/ 44047 w 128112"/>
              <a:gd name="connsiteY19" fmla="*/ 13802 h 251392"/>
              <a:gd name="connsiteX20" fmla="*/ 22717 w 128112"/>
              <a:gd name="connsiteY20" fmla="*/ 10038 h 251392"/>
              <a:gd name="connsiteX21" fmla="*/ 6093 w 128112"/>
              <a:gd name="connsiteY21" fmla="*/ 9724 h 251392"/>
              <a:gd name="connsiteX22" fmla="*/ 0 w 128112"/>
              <a:gd name="connsiteY22" fmla="*/ 7870 h 251392"/>
              <a:gd name="connsiteX23" fmla="*/ 0 w 128112"/>
              <a:gd name="connsiteY23" fmla="*/ 6827 h 251392"/>
              <a:gd name="connsiteX24" fmla="*/ 6406 w 128112"/>
              <a:gd name="connsiteY24" fmla="*/ 2823 h 251392"/>
              <a:gd name="connsiteX25" fmla="*/ 25227 w 128112"/>
              <a:gd name="connsiteY25" fmla="*/ 0 h 251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28112" h="251392">
                <a:moveTo>
                  <a:pt x="25227" y="0"/>
                </a:moveTo>
                <a:cubicBezTo>
                  <a:pt x="39028" y="0"/>
                  <a:pt x="44047" y="1255"/>
                  <a:pt x="50321" y="2509"/>
                </a:cubicBezTo>
                <a:cubicBezTo>
                  <a:pt x="55339" y="3764"/>
                  <a:pt x="62868" y="5019"/>
                  <a:pt x="76669" y="13802"/>
                </a:cubicBezTo>
                <a:cubicBezTo>
                  <a:pt x="82943" y="18820"/>
                  <a:pt x="87962" y="26349"/>
                  <a:pt x="92980" y="32622"/>
                </a:cubicBezTo>
                <a:cubicBezTo>
                  <a:pt x="97999" y="38896"/>
                  <a:pt x="103018" y="46424"/>
                  <a:pt x="106782" y="53952"/>
                </a:cubicBezTo>
                <a:cubicBezTo>
                  <a:pt x="114310" y="70263"/>
                  <a:pt x="120584" y="87829"/>
                  <a:pt x="124348" y="105395"/>
                </a:cubicBezTo>
                <a:cubicBezTo>
                  <a:pt x="125603" y="114178"/>
                  <a:pt x="124348" y="122961"/>
                  <a:pt x="125603" y="131743"/>
                </a:cubicBezTo>
                <a:cubicBezTo>
                  <a:pt x="126857" y="139272"/>
                  <a:pt x="128112" y="148054"/>
                  <a:pt x="128112" y="156837"/>
                </a:cubicBezTo>
                <a:cubicBezTo>
                  <a:pt x="128112" y="174403"/>
                  <a:pt x="125603" y="189460"/>
                  <a:pt x="124348" y="202007"/>
                </a:cubicBezTo>
                <a:cubicBezTo>
                  <a:pt x="121839" y="228355"/>
                  <a:pt x="123093" y="224591"/>
                  <a:pt x="118074" y="245921"/>
                </a:cubicBezTo>
                <a:cubicBezTo>
                  <a:pt x="116820" y="250940"/>
                  <a:pt x="115565" y="252195"/>
                  <a:pt x="114310" y="250940"/>
                </a:cubicBezTo>
                <a:cubicBezTo>
                  <a:pt x="113056" y="249685"/>
                  <a:pt x="111801" y="249685"/>
                  <a:pt x="111801" y="245921"/>
                </a:cubicBezTo>
                <a:cubicBezTo>
                  <a:pt x="113056" y="224591"/>
                  <a:pt x="113056" y="229610"/>
                  <a:pt x="114310" y="203261"/>
                </a:cubicBezTo>
                <a:cubicBezTo>
                  <a:pt x="114310" y="189460"/>
                  <a:pt x="115565" y="174403"/>
                  <a:pt x="114310" y="158092"/>
                </a:cubicBezTo>
                <a:cubicBezTo>
                  <a:pt x="113056" y="149309"/>
                  <a:pt x="113056" y="141781"/>
                  <a:pt x="111801" y="132998"/>
                </a:cubicBezTo>
                <a:cubicBezTo>
                  <a:pt x="110546" y="124215"/>
                  <a:pt x="106782" y="116687"/>
                  <a:pt x="105527" y="107904"/>
                </a:cubicBezTo>
                <a:cubicBezTo>
                  <a:pt x="103018" y="90338"/>
                  <a:pt x="100509" y="74027"/>
                  <a:pt x="92980" y="58971"/>
                </a:cubicBezTo>
                <a:cubicBezTo>
                  <a:pt x="90471" y="51443"/>
                  <a:pt x="84198" y="45169"/>
                  <a:pt x="79179" y="40150"/>
                </a:cubicBezTo>
                <a:cubicBezTo>
                  <a:pt x="74160" y="35132"/>
                  <a:pt x="70396" y="28858"/>
                  <a:pt x="65377" y="25094"/>
                </a:cubicBezTo>
                <a:cubicBezTo>
                  <a:pt x="54085" y="17566"/>
                  <a:pt x="49066" y="16311"/>
                  <a:pt x="44047" y="13802"/>
                </a:cubicBezTo>
                <a:cubicBezTo>
                  <a:pt x="39028" y="12547"/>
                  <a:pt x="34010" y="11292"/>
                  <a:pt x="22717" y="10038"/>
                </a:cubicBezTo>
                <a:cubicBezTo>
                  <a:pt x="16444" y="9411"/>
                  <a:pt x="10484" y="9724"/>
                  <a:pt x="6093" y="9724"/>
                </a:cubicBezTo>
                <a:lnTo>
                  <a:pt x="0" y="7870"/>
                </a:lnTo>
                <a:lnTo>
                  <a:pt x="0" y="6827"/>
                </a:lnTo>
                <a:lnTo>
                  <a:pt x="6406" y="2823"/>
                </a:lnTo>
                <a:cubicBezTo>
                  <a:pt x="11111" y="1255"/>
                  <a:pt x="17699" y="0"/>
                  <a:pt x="25227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23" name="任意多边形: 形状 922"/>
          <p:cNvSpPr/>
          <p:nvPr/>
        </p:nvSpPr>
        <p:spPr>
          <a:xfrm>
            <a:off x="114958" y="5875867"/>
            <a:ext cx="166340" cy="198693"/>
          </a:xfrm>
          <a:custGeom>
            <a:avLst/>
            <a:gdLst>
              <a:gd name="connsiteX0" fmla="*/ 1862 w 166340"/>
              <a:gd name="connsiteY0" fmla="*/ 137 h 198693"/>
              <a:gd name="connsiteX1" fmla="*/ 14409 w 166340"/>
              <a:gd name="connsiteY1" fmla="*/ 15194 h 198693"/>
              <a:gd name="connsiteX2" fmla="*/ 36994 w 166340"/>
              <a:gd name="connsiteY2" fmla="*/ 42797 h 198693"/>
              <a:gd name="connsiteX3" fmla="*/ 45776 w 166340"/>
              <a:gd name="connsiteY3" fmla="*/ 57854 h 198693"/>
              <a:gd name="connsiteX4" fmla="*/ 57069 w 166340"/>
              <a:gd name="connsiteY4" fmla="*/ 72910 h 198693"/>
              <a:gd name="connsiteX5" fmla="*/ 85927 w 166340"/>
              <a:gd name="connsiteY5" fmla="*/ 105532 h 198693"/>
              <a:gd name="connsiteX6" fmla="*/ 98474 w 166340"/>
              <a:gd name="connsiteY6" fmla="*/ 123098 h 198693"/>
              <a:gd name="connsiteX7" fmla="*/ 113530 w 166340"/>
              <a:gd name="connsiteY7" fmla="*/ 138154 h 198693"/>
              <a:gd name="connsiteX8" fmla="*/ 137370 w 166340"/>
              <a:gd name="connsiteY8" fmla="*/ 167012 h 198693"/>
              <a:gd name="connsiteX9" fmla="*/ 163718 w 166340"/>
              <a:gd name="connsiteY9" fmla="*/ 193361 h 198693"/>
              <a:gd name="connsiteX10" fmla="*/ 164973 w 166340"/>
              <a:gd name="connsiteY10" fmla="*/ 198380 h 198693"/>
              <a:gd name="connsiteX11" fmla="*/ 159954 w 166340"/>
              <a:gd name="connsiteY11" fmla="*/ 197125 h 198693"/>
              <a:gd name="connsiteX12" fmla="*/ 131096 w 166340"/>
              <a:gd name="connsiteY12" fmla="*/ 172031 h 198693"/>
              <a:gd name="connsiteX13" fmla="*/ 103493 w 166340"/>
              <a:gd name="connsiteY13" fmla="*/ 144428 h 198693"/>
              <a:gd name="connsiteX14" fmla="*/ 88436 w 166340"/>
              <a:gd name="connsiteY14" fmla="*/ 128117 h 198693"/>
              <a:gd name="connsiteX15" fmla="*/ 72125 w 166340"/>
              <a:gd name="connsiteY15" fmla="*/ 113060 h 198693"/>
              <a:gd name="connsiteX16" fmla="*/ 45776 w 166340"/>
              <a:gd name="connsiteY16" fmla="*/ 77929 h 198693"/>
              <a:gd name="connsiteX17" fmla="*/ 31975 w 166340"/>
              <a:gd name="connsiteY17" fmla="*/ 62872 h 198693"/>
              <a:gd name="connsiteX18" fmla="*/ 23192 w 166340"/>
              <a:gd name="connsiteY18" fmla="*/ 47816 h 198693"/>
              <a:gd name="connsiteX19" fmla="*/ 4371 w 166340"/>
              <a:gd name="connsiteY19" fmla="*/ 16448 h 198693"/>
              <a:gd name="connsiteX20" fmla="*/ 1862 w 166340"/>
              <a:gd name="connsiteY20" fmla="*/ 137 h 19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66340" h="198693">
                <a:moveTo>
                  <a:pt x="1862" y="137"/>
                </a:moveTo>
                <a:cubicBezTo>
                  <a:pt x="5626" y="-1117"/>
                  <a:pt x="10645" y="6411"/>
                  <a:pt x="14409" y="15194"/>
                </a:cubicBezTo>
                <a:cubicBezTo>
                  <a:pt x="24447" y="28995"/>
                  <a:pt x="24447" y="25231"/>
                  <a:pt x="36994" y="42797"/>
                </a:cubicBezTo>
                <a:cubicBezTo>
                  <a:pt x="40758" y="46561"/>
                  <a:pt x="42012" y="52835"/>
                  <a:pt x="45776" y="57854"/>
                </a:cubicBezTo>
                <a:cubicBezTo>
                  <a:pt x="49541" y="62872"/>
                  <a:pt x="53305" y="67891"/>
                  <a:pt x="57069" y="72910"/>
                </a:cubicBezTo>
                <a:cubicBezTo>
                  <a:pt x="65852" y="82947"/>
                  <a:pt x="77144" y="94240"/>
                  <a:pt x="85927" y="105532"/>
                </a:cubicBezTo>
                <a:cubicBezTo>
                  <a:pt x="90946" y="110551"/>
                  <a:pt x="93455" y="118079"/>
                  <a:pt x="98474" y="123098"/>
                </a:cubicBezTo>
                <a:cubicBezTo>
                  <a:pt x="103493" y="128117"/>
                  <a:pt x="108511" y="133135"/>
                  <a:pt x="113530" y="138154"/>
                </a:cubicBezTo>
                <a:cubicBezTo>
                  <a:pt x="122313" y="148192"/>
                  <a:pt x="129841" y="159484"/>
                  <a:pt x="137370" y="167012"/>
                </a:cubicBezTo>
                <a:cubicBezTo>
                  <a:pt x="152426" y="183323"/>
                  <a:pt x="151171" y="179559"/>
                  <a:pt x="163718" y="193361"/>
                </a:cubicBezTo>
                <a:cubicBezTo>
                  <a:pt x="166228" y="197125"/>
                  <a:pt x="167482" y="198380"/>
                  <a:pt x="164973" y="198380"/>
                </a:cubicBezTo>
                <a:cubicBezTo>
                  <a:pt x="163718" y="198380"/>
                  <a:pt x="162464" y="199635"/>
                  <a:pt x="159954" y="197125"/>
                </a:cubicBezTo>
                <a:cubicBezTo>
                  <a:pt x="146152" y="184578"/>
                  <a:pt x="147407" y="187088"/>
                  <a:pt x="131096" y="172031"/>
                </a:cubicBezTo>
                <a:cubicBezTo>
                  <a:pt x="122313" y="164503"/>
                  <a:pt x="113530" y="154465"/>
                  <a:pt x="103493" y="144428"/>
                </a:cubicBezTo>
                <a:cubicBezTo>
                  <a:pt x="98474" y="139409"/>
                  <a:pt x="93455" y="133135"/>
                  <a:pt x="88436" y="128117"/>
                </a:cubicBezTo>
                <a:cubicBezTo>
                  <a:pt x="83417" y="123098"/>
                  <a:pt x="77144" y="119334"/>
                  <a:pt x="72125" y="113060"/>
                </a:cubicBezTo>
                <a:cubicBezTo>
                  <a:pt x="62088" y="101768"/>
                  <a:pt x="54559" y="89221"/>
                  <a:pt x="45776" y="77929"/>
                </a:cubicBezTo>
                <a:cubicBezTo>
                  <a:pt x="42012" y="72910"/>
                  <a:pt x="35739" y="67891"/>
                  <a:pt x="31975" y="62872"/>
                </a:cubicBezTo>
                <a:cubicBezTo>
                  <a:pt x="28211" y="57854"/>
                  <a:pt x="25701" y="52835"/>
                  <a:pt x="23192" y="47816"/>
                </a:cubicBezTo>
                <a:cubicBezTo>
                  <a:pt x="11900" y="28995"/>
                  <a:pt x="13154" y="31505"/>
                  <a:pt x="4371" y="16448"/>
                </a:cubicBezTo>
                <a:cubicBezTo>
                  <a:pt x="607" y="8920"/>
                  <a:pt x="-1902" y="137"/>
                  <a:pt x="1862" y="137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25" name="任意多边形: 形状 924"/>
          <p:cNvSpPr/>
          <p:nvPr/>
        </p:nvSpPr>
        <p:spPr>
          <a:xfrm>
            <a:off x="69268" y="5916028"/>
            <a:ext cx="303057" cy="941972"/>
          </a:xfrm>
          <a:custGeom>
            <a:avLst/>
            <a:gdLst>
              <a:gd name="connsiteX0" fmla="*/ 1129 w 303057"/>
              <a:gd name="connsiteY0" fmla="*/ 127 h 941972"/>
              <a:gd name="connsiteX1" fmla="*/ 68883 w 303057"/>
              <a:gd name="connsiteY1" fmla="*/ 66626 h 941972"/>
              <a:gd name="connsiteX2" fmla="*/ 129108 w 303057"/>
              <a:gd name="connsiteY2" fmla="*/ 134379 h 941972"/>
              <a:gd name="connsiteX3" fmla="*/ 193098 w 303057"/>
              <a:gd name="connsiteY3" fmla="*/ 218444 h 941972"/>
              <a:gd name="connsiteX4" fmla="*/ 239522 w 303057"/>
              <a:gd name="connsiteY4" fmla="*/ 302509 h 941972"/>
              <a:gd name="connsiteX5" fmla="*/ 278417 w 303057"/>
              <a:gd name="connsiteY5" fmla="*/ 396611 h 941972"/>
              <a:gd name="connsiteX6" fmla="*/ 301002 w 303057"/>
              <a:gd name="connsiteY6" fmla="*/ 505770 h 941972"/>
              <a:gd name="connsiteX7" fmla="*/ 295983 w 303057"/>
              <a:gd name="connsiteY7" fmla="*/ 619948 h 941972"/>
              <a:gd name="connsiteX8" fmla="*/ 255833 w 303057"/>
              <a:gd name="connsiteY8" fmla="*/ 726597 h 941972"/>
              <a:gd name="connsiteX9" fmla="*/ 193098 w 303057"/>
              <a:gd name="connsiteY9" fmla="*/ 823209 h 941972"/>
              <a:gd name="connsiteX10" fmla="*/ 119071 w 303057"/>
              <a:gd name="connsiteY10" fmla="*/ 901000 h 941972"/>
              <a:gd name="connsiteX11" fmla="*/ 73372 w 303057"/>
              <a:gd name="connsiteY11" fmla="*/ 941972 h 941972"/>
              <a:gd name="connsiteX12" fmla="*/ 58862 w 303057"/>
              <a:gd name="connsiteY12" fmla="*/ 941972 h 941972"/>
              <a:gd name="connsiteX13" fmla="*/ 107151 w 303057"/>
              <a:gd name="connsiteY13" fmla="*/ 897707 h 941972"/>
              <a:gd name="connsiteX14" fmla="*/ 180551 w 303057"/>
              <a:gd name="connsiteY14" fmla="*/ 818190 h 941972"/>
              <a:gd name="connsiteX15" fmla="*/ 242031 w 303057"/>
              <a:gd name="connsiteY15" fmla="*/ 724088 h 941972"/>
              <a:gd name="connsiteX16" fmla="*/ 277163 w 303057"/>
              <a:gd name="connsiteY16" fmla="*/ 618693 h 941972"/>
              <a:gd name="connsiteX17" fmla="*/ 264616 w 303057"/>
              <a:gd name="connsiteY17" fmla="*/ 402885 h 941972"/>
              <a:gd name="connsiteX18" fmla="*/ 224465 w 303057"/>
              <a:gd name="connsiteY18" fmla="*/ 308783 h 941972"/>
              <a:gd name="connsiteX19" fmla="*/ 179296 w 303057"/>
              <a:gd name="connsiteY19" fmla="*/ 227227 h 941972"/>
              <a:gd name="connsiteX20" fmla="*/ 117816 w 303057"/>
              <a:gd name="connsiteY20" fmla="*/ 141908 h 941972"/>
              <a:gd name="connsiteX21" fmla="*/ 58845 w 303057"/>
              <a:gd name="connsiteY21" fmla="*/ 71645 h 941972"/>
              <a:gd name="connsiteX22" fmla="*/ 1129 w 303057"/>
              <a:gd name="connsiteY22" fmla="*/ 127 h 94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03057" h="941972">
                <a:moveTo>
                  <a:pt x="1129" y="127"/>
                </a:moveTo>
                <a:cubicBezTo>
                  <a:pt x="7403" y="2636"/>
                  <a:pt x="40025" y="35258"/>
                  <a:pt x="68883" y="66626"/>
                </a:cubicBezTo>
                <a:cubicBezTo>
                  <a:pt x="101505" y="103012"/>
                  <a:pt x="115307" y="118068"/>
                  <a:pt x="129108" y="134379"/>
                </a:cubicBezTo>
                <a:cubicBezTo>
                  <a:pt x="142910" y="150691"/>
                  <a:pt x="160476" y="169511"/>
                  <a:pt x="193098" y="218444"/>
                </a:cubicBezTo>
                <a:cubicBezTo>
                  <a:pt x="209409" y="243538"/>
                  <a:pt x="224465" y="272396"/>
                  <a:pt x="239522" y="302509"/>
                </a:cubicBezTo>
                <a:cubicBezTo>
                  <a:pt x="254578" y="332622"/>
                  <a:pt x="267125" y="362735"/>
                  <a:pt x="278417" y="396611"/>
                </a:cubicBezTo>
                <a:cubicBezTo>
                  <a:pt x="289710" y="430488"/>
                  <a:pt x="297238" y="468129"/>
                  <a:pt x="301002" y="505770"/>
                </a:cubicBezTo>
                <a:cubicBezTo>
                  <a:pt x="304766" y="543411"/>
                  <a:pt x="303511" y="582307"/>
                  <a:pt x="295983" y="619948"/>
                </a:cubicBezTo>
                <a:cubicBezTo>
                  <a:pt x="288455" y="657589"/>
                  <a:pt x="273399" y="692720"/>
                  <a:pt x="255833" y="726597"/>
                </a:cubicBezTo>
                <a:cubicBezTo>
                  <a:pt x="238267" y="761729"/>
                  <a:pt x="216937" y="794351"/>
                  <a:pt x="193098" y="823209"/>
                </a:cubicBezTo>
                <a:cubicBezTo>
                  <a:pt x="170513" y="852067"/>
                  <a:pt x="144165" y="877161"/>
                  <a:pt x="119071" y="901000"/>
                </a:cubicBezTo>
                <a:lnTo>
                  <a:pt x="73372" y="941972"/>
                </a:lnTo>
                <a:lnTo>
                  <a:pt x="58862" y="941972"/>
                </a:lnTo>
                <a:lnTo>
                  <a:pt x="107151" y="897707"/>
                </a:lnTo>
                <a:cubicBezTo>
                  <a:pt x="132559" y="873397"/>
                  <a:pt x="157967" y="847048"/>
                  <a:pt x="180551" y="818190"/>
                </a:cubicBezTo>
                <a:cubicBezTo>
                  <a:pt x="203136" y="789332"/>
                  <a:pt x="225720" y="757965"/>
                  <a:pt x="242031" y="724088"/>
                </a:cubicBezTo>
                <a:cubicBezTo>
                  <a:pt x="259597" y="690211"/>
                  <a:pt x="269634" y="655079"/>
                  <a:pt x="277163" y="618693"/>
                </a:cubicBezTo>
                <a:cubicBezTo>
                  <a:pt x="292219" y="545921"/>
                  <a:pt x="284691" y="470639"/>
                  <a:pt x="264616" y="402885"/>
                </a:cubicBezTo>
                <a:cubicBezTo>
                  <a:pt x="254578" y="369008"/>
                  <a:pt x="239522" y="337641"/>
                  <a:pt x="224465" y="308783"/>
                </a:cubicBezTo>
                <a:cubicBezTo>
                  <a:pt x="209409" y="278670"/>
                  <a:pt x="195607" y="251067"/>
                  <a:pt x="179296" y="227227"/>
                </a:cubicBezTo>
                <a:cubicBezTo>
                  <a:pt x="147929" y="178294"/>
                  <a:pt x="131618" y="159473"/>
                  <a:pt x="117816" y="141908"/>
                </a:cubicBezTo>
                <a:cubicBezTo>
                  <a:pt x="104014" y="124342"/>
                  <a:pt x="91467" y="109286"/>
                  <a:pt x="58845" y="71645"/>
                </a:cubicBezTo>
                <a:cubicBezTo>
                  <a:pt x="24968" y="32749"/>
                  <a:pt x="-6399" y="-2383"/>
                  <a:pt x="1129" y="127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27" name="任意多边形: 形状 926"/>
          <p:cNvSpPr/>
          <p:nvPr/>
        </p:nvSpPr>
        <p:spPr>
          <a:xfrm>
            <a:off x="383600" y="6241120"/>
            <a:ext cx="41876" cy="196988"/>
          </a:xfrm>
          <a:custGeom>
            <a:avLst/>
            <a:gdLst>
              <a:gd name="connsiteX0" fmla="*/ 4235 w 41876"/>
              <a:gd name="connsiteY0" fmla="*/ 0 h 196988"/>
              <a:gd name="connsiteX1" fmla="*/ 11763 w 41876"/>
              <a:gd name="connsiteY1" fmla="*/ 11292 h 196988"/>
              <a:gd name="connsiteX2" fmla="*/ 20546 w 41876"/>
              <a:gd name="connsiteY2" fmla="*/ 38896 h 196988"/>
              <a:gd name="connsiteX3" fmla="*/ 20546 w 41876"/>
              <a:gd name="connsiteY3" fmla="*/ 52697 h 196988"/>
              <a:gd name="connsiteX4" fmla="*/ 24310 w 41876"/>
              <a:gd name="connsiteY4" fmla="*/ 67754 h 196988"/>
              <a:gd name="connsiteX5" fmla="*/ 31838 w 41876"/>
              <a:gd name="connsiteY5" fmla="*/ 101631 h 196988"/>
              <a:gd name="connsiteX6" fmla="*/ 31838 w 41876"/>
              <a:gd name="connsiteY6" fmla="*/ 119196 h 196988"/>
              <a:gd name="connsiteX7" fmla="*/ 35602 w 41876"/>
              <a:gd name="connsiteY7" fmla="*/ 135507 h 196988"/>
              <a:gd name="connsiteX8" fmla="*/ 38112 w 41876"/>
              <a:gd name="connsiteY8" fmla="*/ 164366 h 196988"/>
              <a:gd name="connsiteX9" fmla="*/ 41876 w 41876"/>
              <a:gd name="connsiteY9" fmla="*/ 193224 h 196988"/>
              <a:gd name="connsiteX10" fmla="*/ 39366 w 41876"/>
              <a:gd name="connsiteY10" fmla="*/ 196988 h 196988"/>
              <a:gd name="connsiteX11" fmla="*/ 35602 w 41876"/>
              <a:gd name="connsiteY11" fmla="*/ 194478 h 196988"/>
              <a:gd name="connsiteX12" fmla="*/ 28074 w 41876"/>
              <a:gd name="connsiteY12" fmla="*/ 166875 h 196988"/>
              <a:gd name="connsiteX13" fmla="*/ 21800 w 41876"/>
              <a:gd name="connsiteY13" fmla="*/ 138017 h 196988"/>
              <a:gd name="connsiteX14" fmla="*/ 19291 w 41876"/>
              <a:gd name="connsiteY14" fmla="*/ 121706 h 196988"/>
              <a:gd name="connsiteX15" fmla="*/ 14272 w 41876"/>
              <a:gd name="connsiteY15" fmla="*/ 105395 h 196988"/>
              <a:gd name="connsiteX16" fmla="*/ 10508 w 41876"/>
              <a:gd name="connsiteY16" fmla="*/ 71518 h 196988"/>
              <a:gd name="connsiteX17" fmla="*/ 5489 w 41876"/>
              <a:gd name="connsiteY17" fmla="*/ 56461 h 196988"/>
              <a:gd name="connsiteX18" fmla="*/ 4235 w 41876"/>
              <a:gd name="connsiteY18" fmla="*/ 42660 h 196988"/>
              <a:gd name="connsiteX19" fmla="*/ 471 w 41876"/>
              <a:gd name="connsiteY19" fmla="*/ 13802 h 196988"/>
              <a:gd name="connsiteX20" fmla="*/ 4235 w 41876"/>
              <a:gd name="connsiteY20" fmla="*/ 0 h 196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1876" h="196988">
                <a:moveTo>
                  <a:pt x="4235" y="0"/>
                </a:moveTo>
                <a:cubicBezTo>
                  <a:pt x="6744" y="0"/>
                  <a:pt x="9253" y="6273"/>
                  <a:pt x="11763" y="11292"/>
                </a:cubicBezTo>
                <a:cubicBezTo>
                  <a:pt x="15527" y="25094"/>
                  <a:pt x="16782" y="21330"/>
                  <a:pt x="20546" y="38896"/>
                </a:cubicBezTo>
                <a:cubicBezTo>
                  <a:pt x="20546" y="42660"/>
                  <a:pt x="19291" y="47679"/>
                  <a:pt x="20546" y="52697"/>
                </a:cubicBezTo>
                <a:cubicBezTo>
                  <a:pt x="21800" y="57716"/>
                  <a:pt x="23055" y="62735"/>
                  <a:pt x="24310" y="67754"/>
                </a:cubicBezTo>
                <a:cubicBezTo>
                  <a:pt x="25565" y="79046"/>
                  <a:pt x="29329" y="90338"/>
                  <a:pt x="31838" y="101631"/>
                </a:cubicBezTo>
                <a:cubicBezTo>
                  <a:pt x="31838" y="107904"/>
                  <a:pt x="30583" y="114178"/>
                  <a:pt x="31838" y="119196"/>
                </a:cubicBezTo>
                <a:cubicBezTo>
                  <a:pt x="33093" y="124215"/>
                  <a:pt x="34347" y="130489"/>
                  <a:pt x="35602" y="135507"/>
                </a:cubicBezTo>
                <a:cubicBezTo>
                  <a:pt x="38112" y="145545"/>
                  <a:pt x="36857" y="155583"/>
                  <a:pt x="38112" y="164366"/>
                </a:cubicBezTo>
                <a:cubicBezTo>
                  <a:pt x="40621" y="181931"/>
                  <a:pt x="40621" y="179422"/>
                  <a:pt x="41876" y="193224"/>
                </a:cubicBezTo>
                <a:cubicBezTo>
                  <a:pt x="41876" y="196988"/>
                  <a:pt x="40621" y="196988"/>
                  <a:pt x="39366" y="196988"/>
                </a:cubicBezTo>
                <a:cubicBezTo>
                  <a:pt x="38112" y="196988"/>
                  <a:pt x="36857" y="196988"/>
                  <a:pt x="35602" y="194478"/>
                </a:cubicBezTo>
                <a:cubicBezTo>
                  <a:pt x="31838" y="180677"/>
                  <a:pt x="31838" y="184441"/>
                  <a:pt x="28074" y="166875"/>
                </a:cubicBezTo>
                <a:cubicBezTo>
                  <a:pt x="25565" y="159347"/>
                  <a:pt x="24310" y="148054"/>
                  <a:pt x="21800" y="138017"/>
                </a:cubicBezTo>
                <a:cubicBezTo>
                  <a:pt x="20546" y="132998"/>
                  <a:pt x="20546" y="126725"/>
                  <a:pt x="19291" y="121706"/>
                </a:cubicBezTo>
                <a:cubicBezTo>
                  <a:pt x="18036" y="116687"/>
                  <a:pt x="15527" y="111668"/>
                  <a:pt x="14272" y="105395"/>
                </a:cubicBezTo>
                <a:cubicBezTo>
                  <a:pt x="13018" y="94102"/>
                  <a:pt x="13018" y="82810"/>
                  <a:pt x="10508" y="71518"/>
                </a:cubicBezTo>
                <a:cubicBezTo>
                  <a:pt x="9253" y="66499"/>
                  <a:pt x="6744" y="61480"/>
                  <a:pt x="5489" y="56461"/>
                </a:cubicBezTo>
                <a:cubicBezTo>
                  <a:pt x="4235" y="51443"/>
                  <a:pt x="5489" y="46424"/>
                  <a:pt x="4235" y="42660"/>
                </a:cubicBezTo>
                <a:cubicBezTo>
                  <a:pt x="1725" y="25094"/>
                  <a:pt x="1725" y="27603"/>
                  <a:pt x="471" y="13802"/>
                </a:cubicBezTo>
                <a:cubicBezTo>
                  <a:pt x="-784" y="6273"/>
                  <a:pt x="471" y="0"/>
                  <a:pt x="4235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29" name="任意多边形: 形状 928"/>
          <p:cNvSpPr/>
          <p:nvPr/>
        </p:nvSpPr>
        <p:spPr>
          <a:xfrm>
            <a:off x="195488" y="6689568"/>
            <a:ext cx="207441" cy="168433"/>
          </a:xfrm>
          <a:custGeom>
            <a:avLst/>
            <a:gdLst>
              <a:gd name="connsiteX0" fmla="*/ 207404 w 207441"/>
              <a:gd name="connsiteY0" fmla="*/ 737 h 168433"/>
              <a:gd name="connsiteX1" fmla="*/ 153452 w 207441"/>
              <a:gd name="connsiteY1" fmla="*/ 50924 h 168433"/>
              <a:gd name="connsiteX2" fmla="*/ 38020 w 207441"/>
              <a:gd name="connsiteY2" fmla="*/ 155065 h 168433"/>
              <a:gd name="connsiteX3" fmla="*/ 22313 w 207441"/>
              <a:gd name="connsiteY3" fmla="*/ 168433 h 168433"/>
              <a:gd name="connsiteX4" fmla="*/ 0 w 207441"/>
              <a:gd name="connsiteY4" fmla="*/ 168433 h 168433"/>
              <a:gd name="connsiteX5" fmla="*/ 25473 w 207441"/>
              <a:gd name="connsiteY5" fmla="*/ 146282 h 168433"/>
              <a:gd name="connsiteX6" fmla="*/ 145924 w 207441"/>
              <a:gd name="connsiteY6" fmla="*/ 43397 h 168433"/>
              <a:gd name="connsiteX7" fmla="*/ 207404 w 207441"/>
              <a:gd name="connsiteY7" fmla="*/ 737 h 1684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7441" h="168433">
                <a:moveTo>
                  <a:pt x="207404" y="737"/>
                </a:moveTo>
                <a:cubicBezTo>
                  <a:pt x="206149" y="4501"/>
                  <a:pt x="178546" y="29595"/>
                  <a:pt x="153452" y="50924"/>
                </a:cubicBezTo>
                <a:cubicBezTo>
                  <a:pt x="94481" y="102367"/>
                  <a:pt x="108283" y="92330"/>
                  <a:pt x="38020" y="155065"/>
                </a:cubicBezTo>
                <a:lnTo>
                  <a:pt x="22313" y="168433"/>
                </a:lnTo>
                <a:lnTo>
                  <a:pt x="0" y="168433"/>
                </a:lnTo>
                <a:lnTo>
                  <a:pt x="25473" y="146282"/>
                </a:lnTo>
                <a:cubicBezTo>
                  <a:pt x="96991" y="83547"/>
                  <a:pt x="85698" y="93585"/>
                  <a:pt x="145924" y="43397"/>
                </a:cubicBezTo>
                <a:cubicBezTo>
                  <a:pt x="178546" y="17048"/>
                  <a:pt x="208659" y="-4282"/>
                  <a:pt x="207404" y="737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47" name="任意多边形: 形状 946"/>
          <p:cNvSpPr/>
          <p:nvPr/>
        </p:nvSpPr>
        <p:spPr>
          <a:xfrm>
            <a:off x="1" y="6078745"/>
            <a:ext cx="101001" cy="185094"/>
          </a:xfrm>
          <a:custGeom>
            <a:avLst/>
            <a:gdLst>
              <a:gd name="connsiteX0" fmla="*/ 56595 w 101001"/>
              <a:gd name="connsiteY0" fmla="*/ 520 h 185094"/>
              <a:gd name="connsiteX1" fmla="*/ 87963 w 101001"/>
              <a:gd name="connsiteY1" fmla="*/ 13067 h 185094"/>
              <a:gd name="connsiteX2" fmla="*/ 100509 w 101001"/>
              <a:gd name="connsiteY2" fmla="*/ 39415 h 185094"/>
              <a:gd name="connsiteX3" fmla="*/ 98000 w 101001"/>
              <a:gd name="connsiteY3" fmla="*/ 64509 h 185094"/>
              <a:gd name="connsiteX4" fmla="*/ 79180 w 101001"/>
              <a:gd name="connsiteY4" fmla="*/ 110933 h 185094"/>
              <a:gd name="connsiteX5" fmla="*/ 16445 w 101001"/>
              <a:gd name="connsiteY5" fmla="*/ 174923 h 185094"/>
              <a:gd name="connsiteX6" fmla="*/ 0 w 101001"/>
              <a:gd name="connsiteY6" fmla="*/ 185094 h 185094"/>
              <a:gd name="connsiteX7" fmla="*/ 0 w 101001"/>
              <a:gd name="connsiteY7" fmla="*/ 174868 h 185094"/>
              <a:gd name="connsiteX8" fmla="*/ 7662 w 101001"/>
              <a:gd name="connsiteY8" fmla="*/ 169904 h 185094"/>
              <a:gd name="connsiteX9" fmla="*/ 66633 w 101001"/>
              <a:gd name="connsiteY9" fmla="*/ 105914 h 185094"/>
              <a:gd name="connsiteX10" fmla="*/ 84198 w 101001"/>
              <a:gd name="connsiteY10" fmla="*/ 63255 h 185094"/>
              <a:gd name="connsiteX11" fmla="*/ 74161 w 101001"/>
              <a:gd name="connsiteY11" fmla="*/ 24359 h 185094"/>
              <a:gd name="connsiteX12" fmla="*/ 27737 w 101001"/>
              <a:gd name="connsiteY12" fmla="*/ 16831 h 185094"/>
              <a:gd name="connsiteX13" fmla="*/ 0 w 101001"/>
              <a:gd name="connsiteY13" fmla="*/ 25152 h 185094"/>
              <a:gd name="connsiteX14" fmla="*/ 0 w 101001"/>
              <a:gd name="connsiteY14" fmla="*/ 9988 h 185094"/>
              <a:gd name="connsiteX15" fmla="*/ 25228 w 101001"/>
              <a:gd name="connsiteY15" fmla="*/ 1774 h 185094"/>
              <a:gd name="connsiteX16" fmla="*/ 56595 w 101001"/>
              <a:gd name="connsiteY16" fmla="*/ 520 h 18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01001" h="185094">
                <a:moveTo>
                  <a:pt x="56595" y="520"/>
                </a:moveTo>
                <a:cubicBezTo>
                  <a:pt x="67887" y="1774"/>
                  <a:pt x="79180" y="5538"/>
                  <a:pt x="87963" y="13067"/>
                </a:cubicBezTo>
                <a:cubicBezTo>
                  <a:pt x="96745" y="20595"/>
                  <a:pt x="100509" y="30632"/>
                  <a:pt x="100509" y="39415"/>
                </a:cubicBezTo>
                <a:cubicBezTo>
                  <a:pt x="101764" y="48198"/>
                  <a:pt x="100509" y="55726"/>
                  <a:pt x="98000" y="64509"/>
                </a:cubicBezTo>
                <a:cubicBezTo>
                  <a:pt x="92981" y="80820"/>
                  <a:pt x="87963" y="97132"/>
                  <a:pt x="79180" y="110933"/>
                </a:cubicBezTo>
                <a:cubicBezTo>
                  <a:pt x="62869" y="138537"/>
                  <a:pt x="39029" y="159866"/>
                  <a:pt x="16445" y="174923"/>
                </a:cubicBezTo>
                <a:lnTo>
                  <a:pt x="0" y="185094"/>
                </a:lnTo>
                <a:lnTo>
                  <a:pt x="0" y="174868"/>
                </a:lnTo>
                <a:lnTo>
                  <a:pt x="7662" y="169904"/>
                </a:lnTo>
                <a:cubicBezTo>
                  <a:pt x="28992" y="154848"/>
                  <a:pt x="51576" y="132263"/>
                  <a:pt x="66633" y="105914"/>
                </a:cubicBezTo>
                <a:cubicBezTo>
                  <a:pt x="74161" y="93367"/>
                  <a:pt x="80434" y="78311"/>
                  <a:pt x="84198" y="63255"/>
                </a:cubicBezTo>
                <a:cubicBezTo>
                  <a:pt x="86708" y="48198"/>
                  <a:pt x="84198" y="33142"/>
                  <a:pt x="74161" y="24359"/>
                </a:cubicBezTo>
                <a:cubicBezTo>
                  <a:pt x="64123" y="15576"/>
                  <a:pt x="45303" y="14321"/>
                  <a:pt x="27737" y="16831"/>
                </a:cubicBezTo>
                <a:lnTo>
                  <a:pt x="0" y="25152"/>
                </a:lnTo>
                <a:lnTo>
                  <a:pt x="0" y="9988"/>
                </a:lnTo>
                <a:lnTo>
                  <a:pt x="25228" y="1774"/>
                </a:lnTo>
                <a:cubicBezTo>
                  <a:pt x="35265" y="520"/>
                  <a:pt x="45303" y="-735"/>
                  <a:pt x="56595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53" name="任意多边形: 形状 952"/>
          <p:cNvSpPr/>
          <p:nvPr/>
        </p:nvSpPr>
        <p:spPr>
          <a:xfrm>
            <a:off x="1" y="6168008"/>
            <a:ext cx="169517" cy="221615"/>
          </a:xfrm>
          <a:custGeom>
            <a:avLst/>
            <a:gdLst>
              <a:gd name="connsiteX0" fmla="*/ 90471 w 169517"/>
              <a:gd name="connsiteY0" fmla="*/ 342 h 221615"/>
              <a:gd name="connsiteX1" fmla="*/ 119329 w 169517"/>
              <a:gd name="connsiteY1" fmla="*/ 2851 h 221615"/>
              <a:gd name="connsiteX2" fmla="*/ 146933 w 169517"/>
              <a:gd name="connsiteY2" fmla="*/ 17908 h 221615"/>
              <a:gd name="connsiteX3" fmla="*/ 163244 w 169517"/>
              <a:gd name="connsiteY3" fmla="*/ 39238 h 221615"/>
              <a:gd name="connsiteX4" fmla="*/ 169517 w 169517"/>
              <a:gd name="connsiteY4" fmla="*/ 66841 h 221615"/>
              <a:gd name="connsiteX5" fmla="*/ 164499 w 169517"/>
              <a:gd name="connsiteY5" fmla="*/ 96954 h 221615"/>
              <a:gd name="connsiteX6" fmla="*/ 153206 w 169517"/>
              <a:gd name="connsiteY6" fmla="*/ 125812 h 221615"/>
              <a:gd name="connsiteX7" fmla="*/ 109292 w 169517"/>
              <a:gd name="connsiteY7" fmla="*/ 172236 h 221615"/>
              <a:gd name="connsiteX8" fmla="*/ 85453 w 169517"/>
              <a:gd name="connsiteY8" fmla="*/ 191056 h 221615"/>
              <a:gd name="connsiteX9" fmla="*/ 60359 w 169517"/>
              <a:gd name="connsiteY9" fmla="*/ 203603 h 221615"/>
              <a:gd name="connsiteX10" fmla="*/ 31500 w 169517"/>
              <a:gd name="connsiteY10" fmla="*/ 214895 h 221615"/>
              <a:gd name="connsiteX11" fmla="*/ 5152 w 169517"/>
              <a:gd name="connsiteY11" fmla="*/ 221169 h 221615"/>
              <a:gd name="connsiteX12" fmla="*/ 0 w 169517"/>
              <a:gd name="connsiteY12" fmla="*/ 221615 h 221615"/>
              <a:gd name="connsiteX13" fmla="*/ 0 w 169517"/>
              <a:gd name="connsiteY13" fmla="*/ 211536 h 221615"/>
              <a:gd name="connsiteX14" fmla="*/ 5152 w 169517"/>
              <a:gd name="connsiteY14" fmla="*/ 209877 h 221615"/>
              <a:gd name="connsiteX15" fmla="*/ 28991 w 169517"/>
              <a:gd name="connsiteY15" fmla="*/ 202348 h 221615"/>
              <a:gd name="connsiteX16" fmla="*/ 55340 w 169517"/>
              <a:gd name="connsiteY16" fmla="*/ 191056 h 221615"/>
              <a:gd name="connsiteX17" fmla="*/ 79179 w 169517"/>
              <a:gd name="connsiteY17" fmla="*/ 179764 h 221615"/>
              <a:gd name="connsiteX18" fmla="*/ 101764 w 169517"/>
              <a:gd name="connsiteY18" fmla="*/ 163453 h 221615"/>
              <a:gd name="connsiteX19" fmla="*/ 139405 w 169517"/>
              <a:gd name="connsiteY19" fmla="*/ 118284 h 221615"/>
              <a:gd name="connsiteX20" fmla="*/ 153206 w 169517"/>
              <a:gd name="connsiteY20" fmla="*/ 93190 h 221615"/>
              <a:gd name="connsiteX21" fmla="*/ 156970 w 169517"/>
              <a:gd name="connsiteY21" fmla="*/ 66841 h 221615"/>
              <a:gd name="connsiteX22" fmla="*/ 140659 w 169517"/>
              <a:gd name="connsiteY22" fmla="*/ 24181 h 221615"/>
              <a:gd name="connsiteX23" fmla="*/ 116820 w 169517"/>
              <a:gd name="connsiteY23" fmla="*/ 9125 h 221615"/>
              <a:gd name="connsiteX24" fmla="*/ 91726 w 169517"/>
              <a:gd name="connsiteY24" fmla="*/ 5361 h 221615"/>
              <a:gd name="connsiteX25" fmla="*/ 84198 w 169517"/>
              <a:gd name="connsiteY25" fmla="*/ 4106 h 221615"/>
              <a:gd name="connsiteX26" fmla="*/ 90471 w 169517"/>
              <a:gd name="connsiteY26" fmla="*/ 342 h 221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69517" h="221615">
                <a:moveTo>
                  <a:pt x="90471" y="342"/>
                </a:moveTo>
                <a:cubicBezTo>
                  <a:pt x="106782" y="-913"/>
                  <a:pt x="113056" y="1597"/>
                  <a:pt x="119329" y="2851"/>
                </a:cubicBezTo>
                <a:cubicBezTo>
                  <a:pt x="125603" y="5361"/>
                  <a:pt x="133131" y="6615"/>
                  <a:pt x="146933" y="17908"/>
                </a:cubicBezTo>
                <a:cubicBezTo>
                  <a:pt x="153206" y="22927"/>
                  <a:pt x="159480" y="30455"/>
                  <a:pt x="163244" y="39238"/>
                </a:cubicBezTo>
                <a:cubicBezTo>
                  <a:pt x="167008" y="48021"/>
                  <a:pt x="169517" y="56803"/>
                  <a:pt x="169517" y="66841"/>
                </a:cubicBezTo>
                <a:cubicBezTo>
                  <a:pt x="169517" y="76879"/>
                  <a:pt x="167008" y="86916"/>
                  <a:pt x="164499" y="96954"/>
                </a:cubicBezTo>
                <a:cubicBezTo>
                  <a:pt x="160734" y="106991"/>
                  <a:pt x="158225" y="117029"/>
                  <a:pt x="153206" y="125812"/>
                </a:cubicBezTo>
                <a:cubicBezTo>
                  <a:pt x="141914" y="143378"/>
                  <a:pt x="125603" y="159689"/>
                  <a:pt x="109292" y="172236"/>
                </a:cubicBezTo>
                <a:cubicBezTo>
                  <a:pt x="100509" y="178509"/>
                  <a:pt x="94235" y="186037"/>
                  <a:pt x="85453" y="191056"/>
                </a:cubicBezTo>
                <a:cubicBezTo>
                  <a:pt x="76670" y="197330"/>
                  <a:pt x="67887" y="199839"/>
                  <a:pt x="60359" y="203603"/>
                </a:cubicBezTo>
                <a:cubicBezTo>
                  <a:pt x="45302" y="211131"/>
                  <a:pt x="37774" y="212386"/>
                  <a:pt x="31500" y="214895"/>
                </a:cubicBezTo>
                <a:cubicBezTo>
                  <a:pt x="25227" y="216150"/>
                  <a:pt x="18954" y="218660"/>
                  <a:pt x="5152" y="221169"/>
                </a:cubicBezTo>
                <a:lnTo>
                  <a:pt x="0" y="221615"/>
                </a:lnTo>
                <a:lnTo>
                  <a:pt x="0" y="211536"/>
                </a:lnTo>
                <a:lnTo>
                  <a:pt x="5152" y="209877"/>
                </a:lnTo>
                <a:cubicBezTo>
                  <a:pt x="18954" y="207367"/>
                  <a:pt x="23972" y="204858"/>
                  <a:pt x="28991" y="202348"/>
                </a:cubicBezTo>
                <a:cubicBezTo>
                  <a:pt x="35265" y="199839"/>
                  <a:pt x="40283" y="197330"/>
                  <a:pt x="55340" y="191056"/>
                </a:cubicBezTo>
                <a:cubicBezTo>
                  <a:pt x="62868" y="187292"/>
                  <a:pt x="71651" y="184783"/>
                  <a:pt x="79179" y="179764"/>
                </a:cubicBezTo>
                <a:cubicBezTo>
                  <a:pt x="86707" y="174745"/>
                  <a:pt x="94235" y="169726"/>
                  <a:pt x="101764" y="163453"/>
                </a:cubicBezTo>
                <a:cubicBezTo>
                  <a:pt x="116820" y="150906"/>
                  <a:pt x="129367" y="134595"/>
                  <a:pt x="139405" y="118284"/>
                </a:cubicBezTo>
                <a:cubicBezTo>
                  <a:pt x="144423" y="109501"/>
                  <a:pt x="150697" y="101973"/>
                  <a:pt x="153206" y="93190"/>
                </a:cubicBezTo>
                <a:cubicBezTo>
                  <a:pt x="155716" y="84407"/>
                  <a:pt x="156970" y="75624"/>
                  <a:pt x="156970" y="66841"/>
                </a:cubicBezTo>
                <a:cubicBezTo>
                  <a:pt x="156970" y="50530"/>
                  <a:pt x="151952" y="34219"/>
                  <a:pt x="140659" y="24181"/>
                </a:cubicBezTo>
                <a:cubicBezTo>
                  <a:pt x="129367" y="12889"/>
                  <a:pt x="121839" y="11634"/>
                  <a:pt x="116820" y="9125"/>
                </a:cubicBezTo>
                <a:cubicBezTo>
                  <a:pt x="110547" y="7870"/>
                  <a:pt x="105528" y="5361"/>
                  <a:pt x="91726" y="5361"/>
                </a:cubicBezTo>
                <a:cubicBezTo>
                  <a:pt x="85453" y="5361"/>
                  <a:pt x="82943" y="5361"/>
                  <a:pt x="84198" y="4106"/>
                </a:cubicBezTo>
                <a:cubicBezTo>
                  <a:pt x="85453" y="2851"/>
                  <a:pt x="85453" y="1597"/>
                  <a:pt x="90471" y="34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57" name="任意多边形: 形状 956"/>
          <p:cNvSpPr/>
          <p:nvPr/>
        </p:nvSpPr>
        <p:spPr>
          <a:xfrm>
            <a:off x="551643" y="6776877"/>
            <a:ext cx="44472" cy="53952"/>
          </a:xfrm>
          <a:custGeom>
            <a:avLst/>
            <a:gdLst>
              <a:gd name="connsiteX0" fmla="*/ 3067 w 44472"/>
              <a:gd name="connsiteY0" fmla="*/ 0 h 53952"/>
              <a:gd name="connsiteX1" fmla="*/ 13105 w 44472"/>
              <a:gd name="connsiteY1" fmla="*/ 5019 h 53952"/>
              <a:gd name="connsiteX2" fmla="*/ 21888 w 44472"/>
              <a:gd name="connsiteY2" fmla="*/ 11292 h 53952"/>
              <a:gd name="connsiteX3" fmla="*/ 25652 w 44472"/>
              <a:gd name="connsiteY3" fmla="*/ 15056 h 53952"/>
              <a:gd name="connsiteX4" fmla="*/ 30670 w 44472"/>
              <a:gd name="connsiteY4" fmla="*/ 18820 h 53952"/>
              <a:gd name="connsiteX5" fmla="*/ 36944 w 44472"/>
              <a:gd name="connsiteY5" fmla="*/ 28858 h 53952"/>
              <a:gd name="connsiteX6" fmla="*/ 40708 w 44472"/>
              <a:gd name="connsiteY6" fmla="*/ 33877 h 53952"/>
              <a:gd name="connsiteX7" fmla="*/ 41963 w 44472"/>
              <a:gd name="connsiteY7" fmla="*/ 38895 h 53952"/>
              <a:gd name="connsiteX8" fmla="*/ 44472 w 44472"/>
              <a:gd name="connsiteY8" fmla="*/ 48933 h 53952"/>
              <a:gd name="connsiteX9" fmla="*/ 41963 w 44472"/>
              <a:gd name="connsiteY9" fmla="*/ 53952 h 53952"/>
              <a:gd name="connsiteX10" fmla="*/ 39453 w 44472"/>
              <a:gd name="connsiteY10" fmla="*/ 47678 h 53952"/>
              <a:gd name="connsiteX11" fmla="*/ 34435 w 44472"/>
              <a:gd name="connsiteY11" fmla="*/ 40150 h 53952"/>
              <a:gd name="connsiteX12" fmla="*/ 33180 w 44472"/>
              <a:gd name="connsiteY12" fmla="*/ 36386 h 53952"/>
              <a:gd name="connsiteX13" fmla="*/ 30670 w 44472"/>
              <a:gd name="connsiteY13" fmla="*/ 32622 h 53952"/>
              <a:gd name="connsiteX14" fmla="*/ 23142 w 44472"/>
              <a:gd name="connsiteY14" fmla="*/ 23839 h 53952"/>
              <a:gd name="connsiteX15" fmla="*/ 20633 w 44472"/>
              <a:gd name="connsiteY15" fmla="*/ 18820 h 53952"/>
              <a:gd name="connsiteX16" fmla="*/ 16869 w 44472"/>
              <a:gd name="connsiteY16" fmla="*/ 15056 h 53952"/>
              <a:gd name="connsiteX17" fmla="*/ 9341 w 44472"/>
              <a:gd name="connsiteY17" fmla="*/ 7528 h 53952"/>
              <a:gd name="connsiteX18" fmla="*/ 558 w 44472"/>
              <a:gd name="connsiteY18" fmla="*/ 2509 h 53952"/>
              <a:gd name="connsiteX19" fmla="*/ 558 w 44472"/>
              <a:gd name="connsiteY19" fmla="*/ 1254 h 53952"/>
              <a:gd name="connsiteX20" fmla="*/ 3067 w 44472"/>
              <a:gd name="connsiteY20" fmla="*/ 0 h 53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4472" h="53952">
                <a:moveTo>
                  <a:pt x="3067" y="0"/>
                </a:moveTo>
                <a:cubicBezTo>
                  <a:pt x="8086" y="2509"/>
                  <a:pt x="6831" y="2509"/>
                  <a:pt x="13105" y="5019"/>
                </a:cubicBezTo>
                <a:cubicBezTo>
                  <a:pt x="15614" y="6273"/>
                  <a:pt x="18123" y="8783"/>
                  <a:pt x="21888" y="11292"/>
                </a:cubicBezTo>
                <a:cubicBezTo>
                  <a:pt x="23142" y="12547"/>
                  <a:pt x="24397" y="13801"/>
                  <a:pt x="25652" y="15056"/>
                </a:cubicBezTo>
                <a:cubicBezTo>
                  <a:pt x="26906" y="16311"/>
                  <a:pt x="29416" y="17566"/>
                  <a:pt x="30670" y="18820"/>
                </a:cubicBezTo>
                <a:cubicBezTo>
                  <a:pt x="33180" y="21330"/>
                  <a:pt x="34435" y="25094"/>
                  <a:pt x="36944" y="28858"/>
                </a:cubicBezTo>
                <a:cubicBezTo>
                  <a:pt x="38199" y="31367"/>
                  <a:pt x="39453" y="32622"/>
                  <a:pt x="40708" y="33877"/>
                </a:cubicBezTo>
                <a:cubicBezTo>
                  <a:pt x="41963" y="36386"/>
                  <a:pt x="41963" y="37641"/>
                  <a:pt x="41963" y="38895"/>
                </a:cubicBezTo>
                <a:cubicBezTo>
                  <a:pt x="44472" y="45169"/>
                  <a:pt x="43217" y="43914"/>
                  <a:pt x="44472" y="48933"/>
                </a:cubicBezTo>
                <a:cubicBezTo>
                  <a:pt x="44472" y="51442"/>
                  <a:pt x="43217" y="53952"/>
                  <a:pt x="41963" y="53952"/>
                </a:cubicBezTo>
                <a:cubicBezTo>
                  <a:pt x="39453" y="53952"/>
                  <a:pt x="39453" y="51442"/>
                  <a:pt x="39453" y="47678"/>
                </a:cubicBezTo>
                <a:cubicBezTo>
                  <a:pt x="36944" y="43914"/>
                  <a:pt x="36944" y="45169"/>
                  <a:pt x="34435" y="40150"/>
                </a:cubicBezTo>
                <a:cubicBezTo>
                  <a:pt x="33180" y="38895"/>
                  <a:pt x="34435" y="37641"/>
                  <a:pt x="33180" y="36386"/>
                </a:cubicBezTo>
                <a:cubicBezTo>
                  <a:pt x="31925" y="35131"/>
                  <a:pt x="31925" y="33877"/>
                  <a:pt x="30670" y="32622"/>
                </a:cubicBezTo>
                <a:cubicBezTo>
                  <a:pt x="28161" y="28858"/>
                  <a:pt x="25652" y="26348"/>
                  <a:pt x="23142" y="23839"/>
                </a:cubicBezTo>
                <a:cubicBezTo>
                  <a:pt x="21888" y="22584"/>
                  <a:pt x="21888" y="20075"/>
                  <a:pt x="20633" y="18820"/>
                </a:cubicBezTo>
                <a:cubicBezTo>
                  <a:pt x="19378" y="17566"/>
                  <a:pt x="18123" y="16311"/>
                  <a:pt x="16869" y="15056"/>
                </a:cubicBezTo>
                <a:cubicBezTo>
                  <a:pt x="13105" y="12547"/>
                  <a:pt x="11850" y="8783"/>
                  <a:pt x="9341" y="7528"/>
                </a:cubicBezTo>
                <a:cubicBezTo>
                  <a:pt x="4322" y="5019"/>
                  <a:pt x="4322" y="5019"/>
                  <a:pt x="558" y="2509"/>
                </a:cubicBezTo>
                <a:cubicBezTo>
                  <a:pt x="558" y="2509"/>
                  <a:pt x="-697" y="1254"/>
                  <a:pt x="558" y="1254"/>
                </a:cubicBezTo>
                <a:cubicBezTo>
                  <a:pt x="1812" y="0"/>
                  <a:pt x="1812" y="0"/>
                  <a:pt x="3067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59" name="任意多边形: 形状 958"/>
          <p:cNvSpPr/>
          <p:nvPr/>
        </p:nvSpPr>
        <p:spPr>
          <a:xfrm>
            <a:off x="504836" y="6780642"/>
            <a:ext cx="67932" cy="50745"/>
          </a:xfrm>
          <a:custGeom>
            <a:avLst/>
            <a:gdLst>
              <a:gd name="connsiteX0" fmla="*/ 941 w 67932"/>
              <a:gd name="connsiteY0" fmla="*/ 0 h 50745"/>
              <a:gd name="connsiteX1" fmla="*/ 3450 w 67932"/>
              <a:gd name="connsiteY1" fmla="*/ 0 h 50745"/>
              <a:gd name="connsiteX2" fmla="*/ 13488 w 67932"/>
              <a:gd name="connsiteY2" fmla="*/ 6273 h 50745"/>
              <a:gd name="connsiteX3" fmla="*/ 23526 w 67932"/>
              <a:gd name="connsiteY3" fmla="*/ 13802 h 50745"/>
              <a:gd name="connsiteX4" fmla="*/ 28544 w 67932"/>
              <a:gd name="connsiteY4" fmla="*/ 17566 h 50745"/>
              <a:gd name="connsiteX5" fmla="*/ 34818 w 67932"/>
              <a:gd name="connsiteY5" fmla="*/ 21330 h 50745"/>
              <a:gd name="connsiteX6" fmla="*/ 46110 w 67932"/>
              <a:gd name="connsiteY6" fmla="*/ 30113 h 50745"/>
              <a:gd name="connsiteX7" fmla="*/ 52384 w 67932"/>
              <a:gd name="connsiteY7" fmla="*/ 33877 h 50745"/>
              <a:gd name="connsiteX8" fmla="*/ 56148 w 67932"/>
              <a:gd name="connsiteY8" fmla="*/ 37641 h 50745"/>
              <a:gd name="connsiteX9" fmla="*/ 64931 w 67932"/>
              <a:gd name="connsiteY9" fmla="*/ 45169 h 50745"/>
              <a:gd name="connsiteX10" fmla="*/ 67440 w 67932"/>
              <a:gd name="connsiteY10" fmla="*/ 50188 h 50745"/>
              <a:gd name="connsiteX11" fmla="*/ 62421 w 67932"/>
              <a:gd name="connsiteY11" fmla="*/ 50188 h 50745"/>
              <a:gd name="connsiteX12" fmla="*/ 51129 w 67932"/>
              <a:gd name="connsiteY12" fmla="*/ 43914 h 50745"/>
              <a:gd name="connsiteX13" fmla="*/ 47365 w 67932"/>
              <a:gd name="connsiteY13" fmla="*/ 40151 h 50745"/>
              <a:gd name="connsiteX14" fmla="*/ 42346 w 67932"/>
              <a:gd name="connsiteY14" fmla="*/ 36386 h 50745"/>
              <a:gd name="connsiteX15" fmla="*/ 29799 w 67932"/>
              <a:gd name="connsiteY15" fmla="*/ 27604 h 50745"/>
              <a:gd name="connsiteX16" fmla="*/ 24780 w 67932"/>
              <a:gd name="connsiteY16" fmla="*/ 22584 h 50745"/>
              <a:gd name="connsiteX17" fmla="*/ 18507 w 67932"/>
              <a:gd name="connsiteY17" fmla="*/ 18820 h 50745"/>
              <a:gd name="connsiteX18" fmla="*/ 9724 w 67932"/>
              <a:gd name="connsiteY18" fmla="*/ 10037 h 50745"/>
              <a:gd name="connsiteX19" fmla="*/ 941 w 67932"/>
              <a:gd name="connsiteY19" fmla="*/ 2510 h 50745"/>
              <a:gd name="connsiteX20" fmla="*/ 941 w 67932"/>
              <a:gd name="connsiteY20" fmla="*/ 0 h 507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7932" h="50745">
                <a:moveTo>
                  <a:pt x="941" y="0"/>
                </a:moveTo>
                <a:cubicBezTo>
                  <a:pt x="2196" y="0"/>
                  <a:pt x="2196" y="0"/>
                  <a:pt x="3450" y="0"/>
                </a:cubicBezTo>
                <a:cubicBezTo>
                  <a:pt x="8469" y="2510"/>
                  <a:pt x="7215" y="2510"/>
                  <a:pt x="13488" y="6273"/>
                </a:cubicBezTo>
                <a:cubicBezTo>
                  <a:pt x="15997" y="8783"/>
                  <a:pt x="19761" y="11292"/>
                  <a:pt x="23526" y="13802"/>
                </a:cubicBezTo>
                <a:cubicBezTo>
                  <a:pt x="24780" y="15057"/>
                  <a:pt x="26035" y="16311"/>
                  <a:pt x="28544" y="17566"/>
                </a:cubicBezTo>
                <a:cubicBezTo>
                  <a:pt x="29799" y="18820"/>
                  <a:pt x="32308" y="20075"/>
                  <a:pt x="34818" y="21330"/>
                </a:cubicBezTo>
                <a:cubicBezTo>
                  <a:pt x="39837" y="23839"/>
                  <a:pt x="42346" y="27604"/>
                  <a:pt x="46110" y="30113"/>
                </a:cubicBezTo>
                <a:cubicBezTo>
                  <a:pt x="48620" y="31367"/>
                  <a:pt x="51129" y="32622"/>
                  <a:pt x="52384" y="33877"/>
                </a:cubicBezTo>
                <a:cubicBezTo>
                  <a:pt x="53638" y="35131"/>
                  <a:pt x="54893" y="36386"/>
                  <a:pt x="56148" y="37641"/>
                </a:cubicBezTo>
                <a:cubicBezTo>
                  <a:pt x="61167" y="41405"/>
                  <a:pt x="59912" y="41405"/>
                  <a:pt x="64931" y="45169"/>
                </a:cubicBezTo>
                <a:cubicBezTo>
                  <a:pt x="67440" y="46424"/>
                  <a:pt x="68695" y="48933"/>
                  <a:pt x="67440" y="50188"/>
                </a:cubicBezTo>
                <a:cubicBezTo>
                  <a:pt x="66185" y="51443"/>
                  <a:pt x="63676" y="50188"/>
                  <a:pt x="62421" y="50188"/>
                </a:cubicBezTo>
                <a:cubicBezTo>
                  <a:pt x="57402" y="46424"/>
                  <a:pt x="57402" y="47678"/>
                  <a:pt x="51129" y="43914"/>
                </a:cubicBezTo>
                <a:cubicBezTo>
                  <a:pt x="49874" y="43914"/>
                  <a:pt x="48620" y="41405"/>
                  <a:pt x="47365" y="40151"/>
                </a:cubicBezTo>
                <a:cubicBezTo>
                  <a:pt x="46110" y="38896"/>
                  <a:pt x="43601" y="37641"/>
                  <a:pt x="42346" y="36386"/>
                </a:cubicBezTo>
                <a:cubicBezTo>
                  <a:pt x="38582" y="32622"/>
                  <a:pt x="33563" y="30113"/>
                  <a:pt x="29799" y="27604"/>
                </a:cubicBezTo>
                <a:cubicBezTo>
                  <a:pt x="27290" y="26349"/>
                  <a:pt x="26035" y="23839"/>
                  <a:pt x="24780" y="22584"/>
                </a:cubicBezTo>
                <a:cubicBezTo>
                  <a:pt x="22271" y="21330"/>
                  <a:pt x="19761" y="20075"/>
                  <a:pt x="18507" y="18820"/>
                </a:cubicBezTo>
                <a:cubicBezTo>
                  <a:pt x="14743" y="15057"/>
                  <a:pt x="12233" y="12547"/>
                  <a:pt x="9724" y="10037"/>
                </a:cubicBezTo>
                <a:cubicBezTo>
                  <a:pt x="4705" y="5019"/>
                  <a:pt x="4705" y="6273"/>
                  <a:pt x="941" y="2510"/>
                </a:cubicBezTo>
                <a:cubicBezTo>
                  <a:pt x="-314" y="1255"/>
                  <a:pt x="-314" y="0"/>
                  <a:pt x="941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61" name="任意多边形: 形状 960"/>
          <p:cNvSpPr/>
          <p:nvPr/>
        </p:nvSpPr>
        <p:spPr>
          <a:xfrm>
            <a:off x="129367" y="6678070"/>
            <a:ext cx="19644" cy="39837"/>
          </a:xfrm>
          <a:custGeom>
            <a:avLst/>
            <a:gdLst>
              <a:gd name="connsiteX0" fmla="*/ 13802 w 19644"/>
              <a:gd name="connsiteY0" fmla="*/ 941 h 39837"/>
              <a:gd name="connsiteX1" fmla="*/ 18820 w 19644"/>
              <a:gd name="connsiteY1" fmla="*/ 941 h 39837"/>
              <a:gd name="connsiteX2" fmla="*/ 17566 w 19644"/>
              <a:gd name="connsiteY2" fmla="*/ 8469 h 39837"/>
              <a:gd name="connsiteX3" fmla="*/ 16311 w 19644"/>
              <a:gd name="connsiteY3" fmla="*/ 13488 h 39837"/>
              <a:gd name="connsiteX4" fmla="*/ 13802 w 19644"/>
              <a:gd name="connsiteY4" fmla="*/ 14743 h 39837"/>
              <a:gd name="connsiteX5" fmla="*/ 12547 w 19644"/>
              <a:gd name="connsiteY5" fmla="*/ 17252 h 39837"/>
              <a:gd name="connsiteX6" fmla="*/ 10038 w 19644"/>
              <a:gd name="connsiteY6" fmla="*/ 23526 h 39837"/>
              <a:gd name="connsiteX7" fmla="*/ 7528 w 19644"/>
              <a:gd name="connsiteY7" fmla="*/ 26035 h 39837"/>
              <a:gd name="connsiteX8" fmla="*/ 6273 w 19644"/>
              <a:gd name="connsiteY8" fmla="*/ 28545 h 39837"/>
              <a:gd name="connsiteX9" fmla="*/ 3764 w 19644"/>
              <a:gd name="connsiteY9" fmla="*/ 33563 h 39837"/>
              <a:gd name="connsiteX10" fmla="*/ 2509 w 19644"/>
              <a:gd name="connsiteY10" fmla="*/ 38582 h 39837"/>
              <a:gd name="connsiteX11" fmla="*/ 1255 w 19644"/>
              <a:gd name="connsiteY11" fmla="*/ 39837 h 39837"/>
              <a:gd name="connsiteX12" fmla="*/ 0 w 19644"/>
              <a:gd name="connsiteY12" fmla="*/ 38582 h 39837"/>
              <a:gd name="connsiteX13" fmla="*/ 0 w 19644"/>
              <a:gd name="connsiteY13" fmla="*/ 32309 h 39837"/>
              <a:gd name="connsiteX14" fmla="*/ 1255 w 19644"/>
              <a:gd name="connsiteY14" fmla="*/ 26035 h 39837"/>
              <a:gd name="connsiteX15" fmla="*/ 2509 w 19644"/>
              <a:gd name="connsiteY15" fmla="*/ 22271 h 39837"/>
              <a:gd name="connsiteX16" fmla="*/ 2509 w 19644"/>
              <a:gd name="connsiteY16" fmla="*/ 18507 h 39837"/>
              <a:gd name="connsiteX17" fmla="*/ 6273 w 19644"/>
              <a:gd name="connsiteY17" fmla="*/ 12233 h 39837"/>
              <a:gd name="connsiteX18" fmla="*/ 7528 w 19644"/>
              <a:gd name="connsiteY18" fmla="*/ 8469 h 39837"/>
              <a:gd name="connsiteX19" fmla="*/ 10038 w 19644"/>
              <a:gd name="connsiteY19" fmla="*/ 5960 h 39837"/>
              <a:gd name="connsiteX20" fmla="*/ 13802 w 19644"/>
              <a:gd name="connsiteY20" fmla="*/ 941 h 39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9644" h="39837">
                <a:moveTo>
                  <a:pt x="13802" y="941"/>
                </a:moveTo>
                <a:cubicBezTo>
                  <a:pt x="15056" y="-314"/>
                  <a:pt x="17566" y="-314"/>
                  <a:pt x="18820" y="941"/>
                </a:cubicBezTo>
                <a:cubicBezTo>
                  <a:pt x="20075" y="2196"/>
                  <a:pt x="20075" y="3451"/>
                  <a:pt x="17566" y="8469"/>
                </a:cubicBezTo>
                <a:cubicBezTo>
                  <a:pt x="16311" y="10979"/>
                  <a:pt x="17566" y="10979"/>
                  <a:pt x="16311" y="13488"/>
                </a:cubicBezTo>
                <a:cubicBezTo>
                  <a:pt x="16311" y="13488"/>
                  <a:pt x="13802" y="13488"/>
                  <a:pt x="13802" y="14743"/>
                </a:cubicBezTo>
                <a:cubicBezTo>
                  <a:pt x="13802" y="15998"/>
                  <a:pt x="12547" y="15998"/>
                  <a:pt x="12547" y="17252"/>
                </a:cubicBezTo>
                <a:cubicBezTo>
                  <a:pt x="11292" y="19762"/>
                  <a:pt x="11292" y="21016"/>
                  <a:pt x="10038" y="23526"/>
                </a:cubicBezTo>
                <a:cubicBezTo>
                  <a:pt x="10038" y="24780"/>
                  <a:pt x="7528" y="24780"/>
                  <a:pt x="7528" y="26035"/>
                </a:cubicBezTo>
                <a:cubicBezTo>
                  <a:pt x="6273" y="26035"/>
                  <a:pt x="6273" y="27290"/>
                  <a:pt x="6273" y="28545"/>
                </a:cubicBezTo>
                <a:cubicBezTo>
                  <a:pt x="6273" y="31054"/>
                  <a:pt x="3764" y="32309"/>
                  <a:pt x="3764" y="33563"/>
                </a:cubicBezTo>
                <a:cubicBezTo>
                  <a:pt x="2509" y="36073"/>
                  <a:pt x="3764" y="36073"/>
                  <a:pt x="2509" y="38582"/>
                </a:cubicBezTo>
                <a:cubicBezTo>
                  <a:pt x="2509" y="39837"/>
                  <a:pt x="2509" y="39837"/>
                  <a:pt x="1255" y="39837"/>
                </a:cubicBezTo>
                <a:cubicBezTo>
                  <a:pt x="1255" y="38582"/>
                  <a:pt x="0" y="38582"/>
                  <a:pt x="0" y="38582"/>
                </a:cubicBezTo>
                <a:cubicBezTo>
                  <a:pt x="0" y="34818"/>
                  <a:pt x="0" y="36073"/>
                  <a:pt x="0" y="32309"/>
                </a:cubicBezTo>
                <a:cubicBezTo>
                  <a:pt x="0" y="29799"/>
                  <a:pt x="1255" y="28545"/>
                  <a:pt x="1255" y="26035"/>
                </a:cubicBezTo>
                <a:cubicBezTo>
                  <a:pt x="1255" y="24780"/>
                  <a:pt x="2509" y="23526"/>
                  <a:pt x="2509" y="22271"/>
                </a:cubicBezTo>
                <a:cubicBezTo>
                  <a:pt x="2509" y="21016"/>
                  <a:pt x="2509" y="19762"/>
                  <a:pt x="2509" y="18507"/>
                </a:cubicBezTo>
                <a:cubicBezTo>
                  <a:pt x="3764" y="15998"/>
                  <a:pt x="5019" y="14743"/>
                  <a:pt x="6273" y="12233"/>
                </a:cubicBezTo>
                <a:cubicBezTo>
                  <a:pt x="7528" y="10979"/>
                  <a:pt x="7528" y="9724"/>
                  <a:pt x="7528" y="8469"/>
                </a:cubicBezTo>
                <a:cubicBezTo>
                  <a:pt x="8783" y="7215"/>
                  <a:pt x="10038" y="7215"/>
                  <a:pt x="10038" y="5960"/>
                </a:cubicBezTo>
                <a:cubicBezTo>
                  <a:pt x="11292" y="2196"/>
                  <a:pt x="11292" y="3451"/>
                  <a:pt x="13802" y="941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63" name="任意多边形: 形状 962"/>
          <p:cNvSpPr/>
          <p:nvPr/>
        </p:nvSpPr>
        <p:spPr>
          <a:xfrm>
            <a:off x="94236" y="6659671"/>
            <a:ext cx="28427" cy="39415"/>
          </a:xfrm>
          <a:custGeom>
            <a:avLst/>
            <a:gdLst>
              <a:gd name="connsiteX0" fmla="*/ 27603 w 28427"/>
              <a:gd name="connsiteY0" fmla="*/ 520 h 39415"/>
              <a:gd name="connsiteX1" fmla="*/ 26349 w 28427"/>
              <a:gd name="connsiteY1" fmla="*/ 5538 h 39415"/>
              <a:gd name="connsiteX2" fmla="*/ 23839 w 28427"/>
              <a:gd name="connsiteY2" fmla="*/ 11812 h 39415"/>
              <a:gd name="connsiteX3" fmla="*/ 21330 w 28427"/>
              <a:gd name="connsiteY3" fmla="*/ 14322 h 39415"/>
              <a:gd name="connsiteX4" fmla="*/ 20075 w 28427"/>
              <a:gd name="connsiteY4" fmla="*/ 16831 h 39415"/>
              <a:gd name="connsiteX5" fmla="*/ 16311 w 28427"/>
              <a:gd name="connsiteY5" fmla="*/ 23105 h 39415"/>
              <a:gd name="connsiteX6" fmla="*/ 12547 w 28427"/>
              <a:gd name="connsiteY6" fmla="*/ 25614 h 39415"/>
              <a:gd name="connsiteX7" fmla="*/ 11292 w 28427"/>
              <a:gd name="connsiteY7" fmla="*/ 29378 h 39415"/>
              <a:gd name="connsiteX8" fmla="*/ 6273 w 28427"/>
              <a:gd name="connsiteY8" fmla="*/ 34397 h 39415"/>
              <a:gd name="connsiteX9" fmla="*/ 2509 w 28427"/>
              <a:gd name="connsiteY9" fmla="*/ 39415 h 39415"/>
              <a:gd name="connsiteX10" fmla="*/ 1255 w 28427"/>
              <a:gd name="connsiteY10" fmla="*/ 39415 h 39415"/>
              <a:gd name="connsiteX11" fmla="*/ 0 w 28427"/>
              <a:gd name="connsiteY11" fmla="*/ 38161 h 39415"/>
              <a:gd name="connsiteX12" fmla="*/ 2509 w 28427"/>
              <a:gd name="connsiteY12" fmla="*/ 31887 h 39415"/>
              <a:gd name="connsiteX13" fmla="*/ 6273 w 28427"/>
              <a:gd name="connsiteY13" fmla="*/ 25614 h 39415"/>
              <a:gd name="connsiteX14" fmla="*/ 8783 w 28427"/>
              <a:gd name="connsiteY14" fmla="*/ 23105 h 39415"/>
              <a:gd name="connsiteX15" fmla="*/ 10038 w 28427"/>
              <a:gd name="connsiteY15" fmla="*/ 19340 h 39415"/>
              <a:gd name="connsiteX16" fmla="*/ 15056 w 28427"/>
              <a:gd name="connsiteY16" fmla="*/ 13067 h 39415"/>
              <a:gd name="connsiteX17" fmla="*/ 16311 w 28427"/>
              <a:gd name="connsiteY17" fmla="*/ 9303 h 39415"/>
              <a:gd name="connsiteX18" fmla="*/ 18820 w 28427"/>
              <a:gd name="connsiteY18" fmla="*/ 6793 h 39415"/>
              <a:gd name="connsiteX19" fmla="*/ 22585 w 28427"/>
              <a:gd name="connsiteY19" fmla="*/ 1775 h 39415"/>
              <a:gd name="connsiteX20" fmla="*/ 27603 w 28427"/>
              <a:gd name="connsiteY20" fmla="*/ 520 h 39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8426" h="39415">
                <a:moveTo>
                  <a:pt x="27603" y="520"/>
                </a:moveTo>
                <a:cubicBezTo>
                  <a:pt x="28858" y="520"/>
                  <a:pt x="28858" y="1775"/>
                  <a:pt x="26349" y="5538"/>
                </a:cubicBezTo>
                <a:cubicBezTo>
                  <a:pt x="23839" y="8048"/>
                  <a:pt x="26349" y="8048"/>
                  <a:pt x="23839" y="11812"/>
                </a:cubicBezTo>
                <a:cubicBezTo>
                  <a:pt x="23839" y="13067"/>
                  <a:pt x="21330" y="13067"/>
                  <a:pt x="21330" y="14322"/>
                </a:cubicBezTo>
                <a:cubicBezTo>
                  <a:pt x="21330" y="14322"/>
                  <a:pt x="21330" y="15576"/>
                  <a:pt x="20075" y="16831"/>
                </a:cubicBezTo>
                <a:cubicBezTo>
                  <a:pt x="18820" y="18085"/>
                  <a:pt x="17566" y="20595"/>
                  <a:pt x="16311" y="23105"/>
                </a:cubicBezTo>
                <a:cubicBezTo>
                  <a:pt x="15056" y="24359"/>
                  <a:pt x="13802" y="24359"/>
                  <a:pt x="12547" y="25614"/>
                </a:cubicBezTo>
                <a:cubicBezTo>
                  <a:pt x="12547" y="26868"/>
                  <a:pt x="12547" y="28123"/>
                  <a:pt x="11292" y="29378"/>
                </a:cubicBezTo>
                <a:cubicBezTo>
                  <a:pt x="10038" y="31887"/>
                  <a:pt x="7528" y="33142"/>
                  <a:pt x="6273" y="34397"/>
                </a:cubicBezTo>
                <a:cubicBezTo>
                  <a:pt x="3764" y="36906"/>
                  <a:pt x="5019" y="36906"/>
                  <a:pt x="2509" y="39415"/>
                </a:cubicBezTo>
                <a:cubicBezTo>
                  <a:pt x="2509" y="39415"/>
                  <a:pt x="2509" y="39415"/>
                  <a:pt x="1255" y="39415"/>
                </a:cubicBezTo>
                <a:cubicBezTo>
                  <a:pt x="0" y="39415"/>
                  <a:pt x="0" y="38161"/>
                  <a:pt x="0" y="38161"/>
                </a:cubicBezTo>
                <a:cubicBezTo>
                  <a:pt x="1255" y="34397"/>
                  <a:pt x="1255" y="35652"/>
                  <a:pt x="2509" y="31887"/>
                </a:cubicBezTo>
                <a:cubicBezTo>
                  <a:pt x="3764" y="29378"/>
                  <a:pt x="5019" y="28123"/>
                  <a:pt x="6273" y="25614"/>
                </a:cubicBezTo>
                <a:cubicBezTo>
                  <a:pt x="7528" y="25614"/>
                  <a:pt x="7528" y="24359"/>
                  <a:pt x="8783" y="23105"/>
                </a:cubicBezTo>
                <a:cubicBezTo>
                  <a:pt x="10038" y="21850"/>
                  <a:pt x="8783" y="20595"/>
                  <a:pt x="10038" y="19340"/>
                </a:cubicBezTo>
                <a:cubicBezTo>
                  <a:pt x="11292" y="16831"/>
                  <a:pt x="13802" y="15576"/>
                  <a:pt x="15056" y="13067"/>
                </a:cubicBezTo>
                <a:cubicBezTo>
                  <a:pt x="16311" y="11812"/>
                  <a:pt x="16311" y="10558"/>
                  <a:pt x="16311" y="9303"/>
                </a:cubicBezTo>
                <a:cubicBezTo>
                  <a:pt x="17566" y="8048"/>
                  <a:pt x="18820" y="8048"/>
                  <a:pt x="18820" y="6793"/>
                </a:cubicBezTo>
                <a:cubicBezTo>
                  <a:pt x="21330" y="4284"/>
                  <a:pt x="20075" y="4284"/>
                  <a:pt x="22585" y="1775"/>
                </a:cubicBezTo>
                <a:cubicBezTo>
                  <a:pt x="23839" y="520"/>
                  <a:pt x="26349" y="-735"/>
                  <a:pt x="27603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65" name="任意多边形: 形状 964"/>
          <p:cNvSpPr/>
          <p:nvPr/>
        </p:nvSpPr>
        <p:spPr>
          <a:xfrm>
            <a:off x="54085" y="6655907"/>
            <a:ext cx="46981" cy="52519"/>
          </a:xfrm>
          <a:custGeom>
            <a:avLst/>
            <a:gdLst>
              <a:gd name="connsiteX0" fmla="*/ 46424 w 46981"/>
              <a:gd name="connsiteY0" fmla="*/ 520 h 52519"/>
              <a:gd name="connsiteX1" fmla="*/ 46424 w 46981"/>
              <a:gd name="connsiteY1" fmla="*/ 5538 h 52519"/>
              <a:gd name="connsiteX2" fmla="*/ 41405 w 46981"/>
              <a:gd name="connsiteY2" fmla="*/ 14322 h 52519"/>
              <a:gd name="connsiteX3" fmla="*/ 37641 w 46981"/>
              <a:gd name="connsiteY3" fmla="*/ 16831 h 52519"/>
              <a:gd name="connsiteX4" fmla="*/ 33877 w 46981"/>
              <a:gd name="connsiteY4" fmla="*/ 20595 h 52519"/>
              <a:gd name="connsiteX5" fmla="*/ 26349 w 46981"/>
              <a:gd name="connsiteY5" fmla="*/ 29378 h 52519"/>
              <a:gd name="connsiteX6" fmla="*/ 21330 w 46981"/>
              <a:gd name="connsiteY6" fmla="*/ 33142 h 52519"/>
              <a:gd name="connsiteX7" fmla="*/ 17566 w 46981"/>
              <a:gd name="connsiteY7" fmla="*/ 38161 h 52519"/>
              <a:gd name="connsiteX8" fmla="*/ 10038 w 46981"/>
              <a:gd name="connsiteY8" fmla="*/ 44434 h 52519"/>
              <a:gd name="connsiteX9" fmla="*/ 2509 w 46981"/>
              <a:gd name="connsiteY9" fmla="*/ 51962 h 52519"/>
              <a:gd name="connsiteX10" fmla="*/ 0 w 46981"/>
              <a:gd name="connsiteY10" fmla="*/ 51962 h 52519"/>
              <a:gd name="connsiteX11" fmla="*/ 0 w 46981"/>
              <a:gd name="connsiteY11" fmla="*/ 50708 h 52519"/>
              <a:gd name="connsiteX12" fmla="*/ 5019 w 46981"/>
              <a:gd name="connsiteY12" fmla="*/ 43179 h 52519"/>
              <a:gd name="connsiteX13" fmla="*/ 11292 w 46981"/>
              <a:gd name="connsiteY13" fmla="*/ 35651 h 52519"/>
              <a:gd name="connsiteX14" fmla="*/ 15056 w 46981"/>
              <a:gd name="connsiteY14" fmla="*/ 31887 h 52519"/>
              <a:gd name="connsiteX15" fmla="*/ 17566 w 46981"/>
              <a:gd name="connsiteY15" fmla="*/ 26868 h 52519"/>
              <a:gd name="connsiteX16" fmla="*/ 26349 w 46981"/>
              <a:gd name="connsiteY16" fmla="*/ 18085 h 52519"/>
              <a:gd name="connsiteX17" fmla="*/ 28858 w 46981"/>
              <a:gd name="connsiteY17" fmla="*/ 13067 h 52519"/>
              <a:gd name="connsiteX18" fmla="*/ 32622 w 46981"/>
              <a:gd name="connsiteY18" fmla="*/ 9302 h 52519"/>
              <a:gd name="connsiteX19" fmla="*/ 40150 w 46981"/>
              <a:gd name="connsiteY19" fmla="*/ 1775 h 52519"/>
              <a:gd name="connsiteX20" fmla="*/ 46424 w 46981"/>
              <a:gd name="connsiteY20" fmla="*/ 520 h 52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6981" h="52519">
                <a:moveTo>
                  <a:pt x="46424" y="520"/>
                </a:moveTo>
                <a:cubicBezTo>
                  <a:pt x="47679" y="520"/>
                  <a:pt x="46424" y="3029"/>
                  <a:pt x="46424" y="5538"/>
                </a:cubicBezTo>
                <a:cubicBezTo>
                  <a:pt x="43914" y="10557"/>
                  <a:pt x="45169" y="9302"/>
                  <a:pt x="41405" y="14322"/>
                </a:cubicBezTo>
                <a:cubicBezTo>
                  <a:pt x="40150" y="14322"/>
                  <a:pt x="38896" y="15576"/>
                  <a:pt x="37641" y="16831"/>
                </a:cubicBezTo>
                <a:cubicBezTo>
                  <a:pt x="36386" y="18085"/>
                  <a:pt x="35132" y="19340"/>
                  <a:pt x="33877" y="20595"/>
                </a:cubicBezTo>
                <a:cubicBezTo>
                  <a:pt x="31367" y="23104"/>
                  <a:pt x="28858" y="26868"/>
                  <a:pt x="26349" y="29378"/>
                </a:cubicBezTo>
                <a:cubicBezTo>
                  <a:pt x="25094" y="30632"/>
                  <a:pt x="22585" y="31887"/>
                  <a:pt x="21330" y="33142"/>
                </a:cubicBezTo>
                <a:cubicBezTo>
                  <a:pt x="20075" y="35651"/>
                  <a:pt x="18820" y="36906"/>
                  <a:pt x="17566" y="38161"/>
                </a:cubicBezTo>
                <a:cubicBezTo>
                  <a:pt x="15056" y="40670"/>
                  <a:pt x="12547" y="41925"/>
                  <a:pt x="10038" y="44434"/>
                </a:cubicBezTo>
                <a:cubicBezTo>
                  <a:pt x="5019" y="49453"/>
                  <a:pt x="6273" y="48198"/>
                  <a:pt x="2509" y="51962"/>
                </a:cubicBezTo>
                <a:cubicBezTo>
                  <a:pt x="1255" y="51962"/>
                  <a:pt x="0" y="53217"/>
                  <a:pt x="0" y="51962"/>
                </a:cubicBezTo>
                <a:cubicBezTo>
                  <a:pt x="0" y="51962"/>
                  <a:pt x="0" y="51962"/>
                  <a:pt x="0" y="50708"/>
                </a:cubicBezTo>
                <a:cubicBezTo>
                  <a:pt x="2509" y="46943"/>
                  <a:pt x="1255" y="48198"/>
                  <a:pt x="5019" y="43179"/>
                </a:cubicBezTo>
                <a:cubicBezTo>
                  <a:pt x="6273" y="40670"/>
                  <a:pt x="8783" y="38161"/>
                  <a:pt x="11292" y="35651"/>
                </a:cubicBezTo>
                <a:cubicBezTo>
                  <a:pt x="12547" y="34396"/>
                  <a:pt x="13802" y="33142"/>
                  <a:pt x="15056" y="31887"/>
                </a:cubicBezTo>
                <a:cubicBezTo>
                  <a:pt x="16311" y="30632"/>
                  <a:pt x="16311" y="28123"/>
                  <a:pt x="17566" y="26868"/>
                </a:cubicBezTo>
                <a:cubicBezTo>
                  <a:pt x="20075" y="23104"/>
                  <a:pt x="23839" y="20595"/>
                  <a:pt x="26349" y="18085"/>
                </a:cubicBezTo>
                <a:cubicBezTo>
                  <a:pt x="27603" y="16831"/>
                  <a:pt x="27603" y="14322"/>
                  <a:pt x="28858" y="13067"/>
                </a:cubicBezTo>
                <a:cubicBezTo>
                  <a:pt x="30113" y="11812"/>
                  <a:pt x="31367" y="10557"/>
                  <a:pt x="32622" y="9302"/>
                </a:cubicBezTo>
                <a:cubicBezTo>
                  <a:pt x="37641" y="4284"/>
                  <a:pt x="36386" y="5538"/>
                  <a:pt x="40150" y="1775"/>
                </a:cubicBezTo>
                <a:cubicBezTo>
                  <a:pt x="42660" y="520"/>
                  <a:pt x="45169" y="-735"/>
                  <a:pt x="46424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67" name="任意多边形: 形状 966"/>
          <p:cNvSpPr/>
          <p:nvPr/>
        </p:nvSpPr>
        <p:spPr>
          <a:xfrm>
            <a:off x="830" y="6648407"/>
            <a:ext cx="77436" cy="83821"/>
          </a:xfrm>
          <a:custGeom>
            <a:avLst/>
            <a:gdLst>
              <a:gd name="connsiteX0" fmla="*/ 77094 w 77436"/>
              <a:gd name="connsiteY0" fmla="*/ 492 h 83821"/>
              <a:gd name="connsiteX1" fmla="*/ 74585 w 77436"/>
              <a:gd name="connsiteY1" fmla="*/ 8021 h 83821"/>
              <a:gd name="connsiteX2" fmla="*/ 63293 w 77436"/>
              <a:gd name="connsiteY2" fmla="*/ 19313 h 83821"/>
              <a:gd name="connsiteX3" fmla="*/ 57019 w 77436"/>
              <a:gd name="connsiteY3" fmla="*/ 24331 h 83821"/>
              <a:gd name="connsiteX4" fmla="*/ 50746 w 77436"/>
              <a:gd name="connsiteY4" fmla="*/ 30605 h 83821"/>
              <a:gd name="connsiteX5" fmla="*/ 38199 w 77436"/>
              <a:gd name="connsiteY5" fmla="*/ 44407 h 83821"/>
              <a:gd name="connsiteX6" fmla="*/ 30670 w 77436"/>
              <a:gd name="connsiteY6" fmla="*/ 50680 h 83821"/>
              <a:gd name="connsiteX7" fmla="*/ 24397 w 77436"/>
              <a:gd name="connsiteY7" fmla="*/ 58208 h 83821"/>
              <a:gd name="connsiteX8" fmla="*/ 13105 w 77436"/>
              <a:gd name="connsiteY8" fmla="*/ 69501 h 83821"/>
              <a:gd name="connsiteX9" fmla="*/ 3067 w 77436"/>
              <a:gd name="connsiteY9" fmla="*/ 82048 h 83821"/>
              <a:gd name="connsiteX10" fmla="*/ 558 w 77436"/>
              <a:gd name="connsiteY10" fmla="*/ 83302 h 83821"/>
              <a:gd name="connsiteX11" fmla="*/ 558 w 77436"/>
              <a:gd name="connsiteY11" fmla="*/ 80793 h 83821"/>
              <a:gd name="connsiteX12" fmla="*/ 9341 w 77436"/>
              <a:gd name="connsiteY12" fmla="*/ 66991 h 83821"/>
              <a:gd name="connsiteX13" fmla="*/ 19378 w 77436"/>
              <a:gd name="connsiteY13" fmla="*/ 54444 h 83821"/>
              <a:gd name="connsiteX14" fmla="*/ 25652 w 77436"/>
              <a:gd name="connsiteY14" fmla="*/ 46916 h 83821"/>
              <a:gd name="connsiteX15" fmla="*/ 30670 w 77436"/>
              <a:gd name="connsiteY15" fmla="*/ 39388 h 83821"/>
              <a:gd name="connsiteX16" fmla="*/ 44472 w 77436"/>
              <a:gd name="connsiteY16" fmla="*/ 25586 h 83821"/>
              <a:gd name="connsiteX17" fmla="*/ 49491 w 77436"/>
              <a:gd name="connsiteY17" fmla="*/ 19313 h 83821"/>
              <a:gd name="connsiteX18" fmla="*/ 55764 w 77436"/>
              <a:gd name="connsiteY18" fmla="*/ 14294 h 83821"/>
              <a:gd name="connsiteX19" fmla="*/ 68311 w 77436"/>
              <a:gd name="connsiteY19" fmla="*/ 3002 h 83821"/>
              <a:gd name="connsiteX20" fmla="*/ 77094 w 77436"/>
              <a:gd name="connsiteY20" fmla="*/ 492 h 83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7436" h="83821">
                <a:moveTo>
                  <a:pt x="77094" y="492"/>
                </a:moveTo>
                <a:cubicBezTo>
                  <a:pt x="78349" y="1747"/>
                  <a:pt x="75840" y="4256"/>
                  <a:pt x="74585" y="8021"/>
                </a:cubicBezTo>
                <a:cubicBezTo>
                  <a:pt x="68311" y="13039"/>
                  <a:pt x="70821" y="13039"/>
                  <a:pt x="63293" y="19313"/>
                </a:cubicBezTo>
                <a:cubicBezTo>
                  <a:pt x="62038" y="20568"/>
                  <a:pt x="59528" y="21822"/>
                  <a:pt x="57019" y="24331"/>
                </a:cubicBezTo>
                <a:cubicBezTo>
                  <a:pt x="54510" y="26841"/>
                  <a:pt x="53255" y="28096"/>
                  <a:pt x="50746" y="30605"/>
                </a:cubicBezTo>
                <a:cubicBezTo>
                  <a:pt x="46982" y="34369"/>
                  <a:pt x="43217" y="39388"/>
                  <a:pt x="38199" y="44407"/>
                </a:cubicBezTo>
                <a:cubicBezTo>
                  <a:pt x="35689" y="46916"/>
                  <a:pt x="33180" y="48171"/>
                  <a:pt x="30670" y="50680"/>
                </a:cubicBezTo>
                <a:cubicBezTo>
                  <a:pt x="28161" y="53190"/>
                  <a:pt x="26906" y="55699"/>
                  <a:pt x="24397" y="58208"/>
                </a:cubicBezTo>
                <a:cubicBezTo>
                  <a:pt x="20633" y="61972"/>
                  <a:pt x="16869" y="65737"/>
                  <a:pt x="13105" y="69501"/>
                </a:cubicBezTo>
                <a:cubicBezTo>
                  <a:pt x="6831" y="77029"/>
                  <a:pt x="8086" y="75774"/>
                  <a:pt x="3067" y="82048"/>
                </a:cubicBezTo>
                <a:cubicBezTo>
                  <a:pt x="1812" y="83302"/>
                  <a:pt x="558" y="84557"/>
                  <a:pt x="558" y="83302"/>
                </a:cubicBezTo>
                <a:cubicBezTo>
                  <a:pt x="558" y="82048"/>
                  <a:pt x="-697" y="82048"/>
                  <a:pt x="558" y="80793"/>
                </a:cubicBezTo>
                <a:cubicBezTo>
                  <a:pt x="4322" y="73265"/>
                  <a:pt x="4322" y="74519"/>
                  <a:pt x="9341" y="66991"/>
                </a:cubicBezTo>
                <a:cubicBezTo>
                  <a:pt x="11850" y="63227"/>
                  <a:pt x="15614" y="59463"/>
                  <a:pt x="19378" y="54444"/>
                </a:cubicBezTo>
                <a:cubicBezTo>
                  <a:pt x="21888" y="51935"/>
                  <a:pt x="23142" y="49425"/>
                  <a:pt x="25652" y="46916"/>
                </a:cubicBezTo>
                <a:cubicBezTo>
                  <a:pt x="26906" y="44407"/>
                  <a:pt x="28161" y="41897"/>
                  <a:pt x="30670" y="39388"/>
                </a:cubicBezTo>
                <a:cubicBezTo>
                  <a:pt x="34435" y="34369"/>
                  <a:pt x="40708" y="29350"/>
                  <a:pt x="44472" y="25586"/>
                </a:cubicBezTo>
                <a:cubicBezTo>
                  <a:pt x="45727" y="24331"/>
                  <a:pt x="46982" y="21822"/>
                  <a:pt x="49491" y="19313"/>
                </a:cubicBezTo>
                <a:cubicBezTo>
                  <a:pt x="52000" y="16803"/>
                  <a:pt x="54510" y="15549"/>
                  <a:pt x="55764" y="14294"/>
                </a:cubicBezTo>
                <a:cubicBezTo>
                  <a:pt x="63293" y="6766"/>
                  <a:pt x="62038" y="8021"/>
                  <a:pt x="68311" y="3002"/>
                </a:cubicBezTo>
                <a:cubicBezTo>
                  <a:pt x="72075" y="492"/>
                  <a:pt x="75840" y="-763"/>
                  <a:pt x="77094" y="49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77" name="任意多边形: 形状 976"/>
          <p:cNvSpPr/>
          <p:nvPr/>
        </p:nvSpPr>
        <p:spPr>
          <a:xfrm>
            <a:off x="811923" y="6724180"/>
            <a:ext cx="53216" cy="13488"/>
          </a:xfrm>
          <a:custGeom>
            <a:avLst/>
            <a:gdLst>
              <a:gd name="connsiteX0" fmla="*/ 8783 w 53216"/>
              <a:gd name="connsiteY0" fmla="*/ 0 h 13488"/>
              <a:gd name="connsiteX1" fmla="*/ 17566 w 53216"/>
              <a:gd name="connsiteY1" fmla="*/ 0 h 13488"/>
              <a:gd name="connsiteX2" fmla="*/ 22585 w 53216"/>
              <a:gd name="connsiteY2" fmla="*/ 0 h 13488"/>
              <a:gd name="connsiteX3" fmla="*/ 27603 w 53216"/>
              <a:gd name="connsiteY3" fmla="*/ 0 h 13488"/>
              <a:gd name="connsiteX4" fmla="*/ 36386 w 53216"/>
              <a:gd name="connsiteY4" fmla="*/ 2510 h 13488"/>
              <a:gd name="connsiteX5" fmla="*/ 41405 w 53216"/>
              <a:gd name="connsiteY5" fmla="*/ 2510 h 13488"/>
              <a:gd name="connsiteX6" fmla="*/ 45169 w 53216"/>
              <a:gd name="connsiteY6" fmla="*/ 5019 h 13488"/>
              <a:gd name="connsiteX7" fmla="*/ 51443 w 53216"/>
              <a:gd name="connsiteY7" fmla="*/ 8783 h 13488"/>
              <a:gd name="connsiteX8" fmla="*/ 52697 w 53216"/>
              <a:gd name="connsiteY8" fmla="*/ 12547 h 13488"/>
              <a:gd name="connsiteX9" fmla="*/ 46424 w 53216"/>
              <a:gd name="connsiteY9" fmla="*/ 12547 h 13488"/>
              <a:gd name="connsiteX10" fmla="*/ 38896 w 53216"/>
              <a:gd name="connsiteY10" fmla="*/ 11292 h 13488"/>
              <a:gd name="connsiteX11" fmla="*/ 36386 w 53216"/>
              <a:gd name="connsiteY11" fmla="*/ 8783 h 13488"/>
              <a:gd name="connsiteX12" fmla="*/ 32622 w 53216"/>
              <a:gd name="connsiteY12" fmla="*/ 7528 h 13488"/>
              <a:gd name="connsiteX13" fmla="*/ 23839 w 53216"/>
              <a:gd name="connsiteY13" fmla="*/ 6273 h 13488"/>
              <a:gd name="connsiteX14" fmla="*/ 20075 w 53216"/>
              <a:gd name="connsiteY14" fmla="*/ 5019 h 13488"/>
              <a:gd name="connsiteX15" fmla="*/ 16311 w 53216"/>
              <a:gd name="connsiteY15" fmla="*/ 5019 h 13488"/>
              <a:gd name="connsiteX16" fmla="*/ 8783 w 53216"/>
              <a:gd name="connsiteY16" fmla="*/ 3764 h 13488"/>
              <a:gd name="connsiteX17" fmla="*/ 1255 w 53216"/>
              <a:gd name="connsiteY17" fmla="*/ 3764 h 13488"/>
              <a:gd name="connsiteX18" fmla="*/ 0 w 53216"/>
              <a:gd name="connsiteY18" fmla="*/ 2510 h 13488"/>
              <a:gd name="connsiteX19" fmla="*/ 1255 w 53216"/>
              <a:gd name="connsiteY19" fmla="*/ 1255 h 13488"/>
              <a:gd name="connsiteX20" fmla="*/ 8783 w 53216"/>
              <a:gd name="connsiteY20" fmla="*/ 0 h 13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3216" h="13488">
                <a:moveTo>
                  <a:pt x="8783" y="0"/>
                </a:moveTo>
                <a:cubicBezTo>
                  <a:pt x="11292" y="0"/>
                  <a:pt x="15056" y="0"/>
                  <a:pt x="17566" y="0"/>
                </a:cubicBezTo>
                <a:cubicBezTo>
                  <a:pt x="20075" y="0"/>
                  <a:pt x="21330" y="0"/>
                  <a:pt x="22585" y="0"/>
                </a:cubicBezTo>
                <a:cubicBezTo>
                  <a:pt x="23839" y="0"/>
                  <a:pt x="26349" y="0"/>
                  <a:pt x="27603" y="0"/>
                </a:cubicBezTo>
                <a:cubicBezTo>
                  <a:pt x="30113" y="0"/>
                  <a:pt x="33877" y="1255"/>
                  <a:pt x="36386" y="2510"/>
                </a:cubicBezTo>
                <a:cubicBezTo>
                  <a:pt x="38896" y="2510"/>
                  <a:pt x="40150" y="2510"/>
                  <a:pt x="41405" y="2510"/>
                </a:cubicBezTo>
                <a:cubicBezTo>
                  <a:pt x="42660" y="3764"/>
                  <a:pt x="43914" y="5019"/>
                  <a:pt x="45169" y="5019"/>
                </a:cubicBezTo>
                <a:cubicBezTo>
                  <a:pt x="48933" y="7528"/>
                  <a:pt x="47678" y="6273"/>
                  <a:pt x="51443" y="8783"/>
                </a:cubicBezTo>
                <a:cubicBezTo>
                  <a:pt x="52697" y="10037"/>
                  <a:pt x="53952" y="11292"/>
                  <a:pt x="52697" y="12547"/>
                </a:cubicBezTo>
                <a:cubicBezTo>
                  <a:pt x="51443" y="13802"/>
                  <a:pt x="50188" y="13802"/>
                  <a:pt x="46424" y="12547"/>
                </a:cubicBezTo>
                <a:cubicBezTo>
                  <a:pt x="42660" y="11292"/>
                  <a:pt x="42660" y="12547"/>
                  <a:pt x="38896" y="11292"/>
                </a:cubicBezTo>
                <a:cubicBezTo>
                  <a:pt x="37641" y="10037"/>
                  <a:pt x="37641" y="8783"/>
                  <a:pt x="36386" y="8783"/>
                </a:cubicBezTo>
                <a:cubicBezTo>
                  <a:pt x="35132" y="8783"/>
                  <a:pt x="33877" y="7528"/>
                  <a:pt x="32622" y="7528"/>
                </a:cubicBezTo>
                <a:cubicBezTo>
                  <a:pt x="30113" y="6273"/>
                  <a:pt x="26349" y="6273"/>
                  <a:pt x="23839" y="6273"/>
                </a:cubicBezTo>
                <a:cubicBezTo>
                  <a:pt x="22585" y="6273"/>
                  <a:pt x="21330" y="5019"/>
                  <a:pt x="20075" y="5019"/>
                </a:cubicBezTo>
                <a:cubicBezTo>
                  <a:pt x="18820" y="5019"/>
                  <a:pt x="17566" y="5019"/>
                  <a:pt x="16311" y="5019"/>
                </a:cubicBezTo>
                <a:cubicBezTo>
                  <a:pt x="13802" y="5019"/>
                  <a:pt x="11292" y="3764"/>
                  <a:pt x="8783" y="3764"/>
                </a:cubicBezTo>
                <a:cubicBezTo>
                  <a:pt x="3764" y="3764"/>
                  <a:pt x="5019" y="3764"/>
                  <a:pt x="1255" y="3764"/>
                </a:cubicBezTo>
                <a:cubicBezTo>
                  <a:pt x="0" y="3764"/>
                  <a:pt x="0" y="3764"/>
                  <a:pt x="0" y="2510"/>
                </a:cubicBezTo>
                <a:cubicBezTo>
                  <a:pt x="1255" y="2510"/>
                  <a:pt x="0" y="1255"/>
                  <a:pt x="1255" y="1255"/>
                </a:cubicBezTo>
                <a:cubicBezTo>
                  <a:pt x="5019" y="0"/>
                  <a:pt x="3764" y="0"/>
                  <a:pt x="8783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79" name="任意多边形: 形状 978"/>
          <p:cNvSpPr/>
          <p:nvPr/>
        </p:nvSpPr>
        <p:spPr>
          <a:xfrm>
            <a:off x="816942" y="6685285"/>
            <a:ext cx="101630" cy="18506"/>
          </a:xfrm>
          <a:custGeom>
            <a:avLst/>
            <a:gdLst>
              <a:gd name="connsiteX0" fmla="*/ 72773 w 101630"/>
              <a:gd name="connsiteY0" fmla="*/ 0 h 18506"/>
              <a:gd name="connsiteX1" fmla="*/ 80301 w 101630"/>
              <a:gd name="connsiteY1" fmla="*/ 0 h 18506"/>
              <a:gd name="connsiteX2" fmla="*/ 95357 w 101630"/>
              <a:gd name="connsiteY2" fmla="*/ 0 h 18506"/>
              <a:gd name="connsiteX3" fmla="*/ 101630 w 101630"/>
              <a:gd name="connsiteY3" fmla="*/ 3764 h 18506"/>
              <a:gd name="connsiteX4" fmla="*/ 92848 w 101630"/>
              <a:gd name="connsiteY4" fmla="*/ 3764 h 18506"/>
              <a:gd name="connsiteX5" fmla="*/ 79046 w 101630"/>
              <a:gd name="connsiteY5" fmla="*/ 5019 h 18506"/>
              <a:gd name="connsiteX6" fmla="*/ 71518 w 101630"/>
              <a:gd name="connsiteY6" fmla="*/ 5019 h 18506"/>
              <a:gd name="connsiteX7" fmla="*/ 63990 w 101630"/>
              <a:gd name="connsiteY7" fmla="*/ 6273 h 18506"/>
              <a:gd name="connsiteX8" fmla="*/ 47679 w 101630"/>
              <a:gd name="connsiteY8" fmla="*/ 8783 h 18506"/>
              <a:gd name="connsiteX9" fmla="*/ 38896 w 101630"/>
              <a:gd name="connsiteY9" fmla="*/ 8783 h 18506"/>
              <a:gd name="connsiteX10" fmla="*/ 31367 w 101630"/>
              <a:gd name="connsiteY10" fmla="*/ 11292 h 18506"/>
              <a:gd name="connsiteX11" fmla="*/ 16311 w 101630"/>
              <a:gd name="connsiteY11" fmla="*/ 13802 h 18506"/>
              <a:gd name="connsiteX12" fmla="*/ 2509 w 101630"/>
              <a:gd name="connsiteY12" fmla="*/ 17566 h 18506"/>
              <a:gd name="connsiteX13" fmla="*/ 0 w 101630"/>
              <a:gd name="connsiteY13" fmla="*/ 17566 h 18506"/>
              <a:gd name="connsiteX14" fmla="*/ 1255 w 101630"/>
              <a:gd name="connsiteY14" fmla="*/ 16311 h 18506"/>
              <a:gd name="connsiteX15" fmla="*/ 15056 w 101630"/>
              <a:gd name="connsiteY15" fmla="*/ 10038 h 18506"/>
              <a:gd name="connsiteX16" fmla="*/ 30113 w 101630"/>
              <a:gd name="connsiteY16" fmla="*/ 6273 h 18506"/>
              <a:gd name="connsiteX17" fmla="*/ 38896 w 101630"/>
              <a:gd name="connsiteY17" fmla="*/ 5019 h 18506"/>
              <a:gd name="connsiteX18" fmla="*/ 47679 w 101630"/>
              <a:gd name="connsiteY18" fmla="*/ 2510 h 18506"/>
              <a:gd name="connsiteX19" fmla="*/ 65244 w 101630"/>
              <a:gd name="connsiteY19" fmla="*/ 1255 h 18506"/>
              <a:gd name="connsiteX20" fmla="*/ 72773 w 101630"/>
              <a:gd name="connsiteY20" fmla="*/ 0 h 18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01630" h="18506">
                <a:moveTo>
                  <a:pt x="72773" y="0"/>
                </a:moveTo>
                <a:cubicBezTo>
                  <a:pt x="75282" y="0"/>
                  <a:pt x="77791" y="0"/>
                  <a:pt x="80301" y="0"/>
                </a:cubicBezTo>
                <a:cubicBezTo>
                  <a:pt x="89084" y="0"/>
                  <a:pt x="87829" y="0"/>
                  <a:pt x="95357" y="0"/>
                </a:cubicBezTo>
                <a:cubicBezTo>
                  <a:pt x="99121" y="1255"/>
                  <a:pt x="101630" y="2510"/>
                  <a:pt x="101630" y="3764"/>
                </a:cubicBezTo>
                <a:cubicBezTo>
                  <a:pt x="101630" y="5019"/>
                  <a:pt x="97867" y="6273"/>
                  <a:pt x="92848" y="3764"/>
                </a:cubicBezTo>
                <a:cubicBezTo>
                  <a:pt x="86574" y="3764"/>
                  <a:pt x="87829" y="5019"/>
                  <a:pt x="79046" y="5019"/>
                </a:cubicBezTo>
                <a:cubicBezTo>
                  <a:pt x="76537" y="5019"/>
                  <a:pt x="74027" y="5019"/>
                  <a:pt x="71518" y="5019"/>
                </a:cubicBezTo>
                <a:cubicBezTo>
                  <a:pt x="69008" y="6273"/>
                  <a:pt x="66499" y="6273"/>
                  <a:pt x="63990" y="6273"/>
                </a:cubicBezTo>
                <a:cubicBezTo>
                  <a:pt x="58971" y="6273"/>
                  <a:pt x="53952" y="7528"/>
                  <a:pt x="47679" y="8783"/>
                </a:cubicBezTo>
                <a:cubicBezTo>
                  <a:pt x="45169" y="8783"/>
                  <a:pt x="41405" y="8783"/>
                  <a:pt x="38896" y="8783"/>
                </a:cubicBezTo>
                <a:cubicBezTo>
                  <a:pt x="36386" y="10038"/>
                  <a:pt x="33877" y="11292"/>
                  <a:pt x="31367" y="11292"/>
                </a:cubicBezTo>
                <a:cubicBezTo>
                  <a:pt x="25094" y="12547"/>
                  <a:pt x="20075" y="12547"/>
                  <a:pt x="16311" y="13802"/>
                </a:cubicBezTo>
                <a:cubicBezTo>
                  <a:pt x="7528" y="15057"/>
                  <a:pt x="8783" y="15057"/>
                  <a:pt x="2509" y="17566"/>
                </a:cubicBezTo>
                <a:cubicBezTo>
                  <a:pt x="0" y="18820"/>
                  <a:pt x="0" y="18820"/>
                  <a:pt x="0" y="17566"/>
                </a:cubicBezTo>
                <a:cubicBezTo>
                  <a:pt x="0" y="17566"/>
                  <a:pt x="0" y="16311"/>
                  <a:pt x="1255" y="16311"/>
                </a:cubicBezTo>
                <a:cubicBezTo>
                  <a:pt x="8783" y="12547"/>
                  <a:pt x="6273" y="12547"/>
                  <a:pt x="15056" y="10038"/>
                </a:cubicBezTo>
                <a:cubicBezTo>
                  <a:pt x="20075" y="8783"/>
                  <a:pt x="25094" y="7528"/>
                  <a:pt x="30113" y="6273"/>
                </a:cubicBezTo>
                <a:cubicBezTo>
                  <a:pt x="32622" y="6273"/>
                  <a:pt x="36386" y="5019"/>
                  <a:pt x="38896" y="5019"/>
                </a:cubicBezTo>
                <a:cubicBezTo>
                  <a:pt x="42660" y="5019"/>
                  <a:pt x="45169" y="2510"/>
                  <a:pt x="47679" y="2510"/>
                </a:cubicBezTo>
                <a:cubicBezTo>
                  <a:pt x="53952" y="1255"/>
                  <a:pt x="60226" y="1255"/>
                  <a:pt x="65244" y="1255"/>
                </a:cubicBezTo>
                <a:cubicBezTo>
                  <a:pt x="67754" y="1255"/>
                  <a:pt x="70263" y="0"/>
                  <a:pt x="72773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81" name="任意多边形: 形状 980"/>
          <p:cNvSpPr/>
          <p:nvPr/>
        </p:nvSpPr>
        <p:spPr>
          <a:xfrm>
            <a:off x="794671" y="6647644"/>
            <a:ext cx="170517" cy="58235"/>
          </a:xfrm>
          <a:custGeom>
            <a:avLst/>
            <a:gdLst>
              <a:gd name="connsiteX0" fmla="*/ 117628 w 170517"/>
              <a:gd name="connsiteY0" fmla="*/ 0 h 58235"/>
              <a:gd name="connsiteX1" fmla="*/ 131430 w 170517"/>
              <a:gd name="connsiteY1" fmla="*/ 1255 h 58235"/>
              <a:gd name="connsiteX2" fmla="*/ 159033 w 170517"/>
              <a:gd name="connsiteY2" fmla="*/ 5019 h 58235"/>
              <a:gd name="connsiteX3" fmla="*/ 170325 w 170517"/>
              <a:gd name="connsiteY3" fmla="*/ 11292 h 58235"/>
              <a:gd name="connsiteX4" fmla="*/ 156524 w 170517"/>
              <a:gd name="connsiteY4" fmla="*/ 12547 h 58235"/>
              <a:gd name="connsiteX5" fmla="*/ 130175 w 170517"/>
              <a:gd name="connsiteY5" fmla="*/ 10038 h 58235"/>
              <a:gd name="connsiteX6" fmla="*/ 117628 w 170517"/>
              <a:gd name="connsiteY6" fmla="*/ 8783 h 58235"/>
              <a:gd name="connsiteX7" fmla="*/ 103826 w 170517"/>
              <a:gd name="connsiteY7" fmla="*/ 10038 h 58235"/>
              <a:gd name="connsiteX8" fmla="*/ 73713 w 170517"/>
              <a:gd name="connsiteY8" fmla="*/ 17566 h 58235"/>
              <a:gd name="connsiteX9" fmla="*/ 58657 w 170517"/>
              <a:gd name="connsiteY9" fmla="*/ 21330 h 58235"/>
              <a:gd name="connsiteX10" fmla="*/ 44855 w 170517"/>
              <a:gd name="connsiteY10" fmla="*/ 27604 h 58235"/>
              <a:gd name="connsiteX11" fmla="*/ 22271 w 170517"/>
              <a:gd name="connsiteY11" fmla="*/ 40151 h 58235"/>
              <a:gd name="connsiteX12" fmla="*/ 12233 w 170517"/>
              <a:gd name="connsiteY12" fmla="*/ 48933 h 58235"/>
              <a:gd name="connsiteX13" fmla="*/ 4705 w 170517"/>
              <a:gd name="connsiteY13" fmla="*/ 56461 h 58235"/>
              <a:gd name="connsiteX14" fmla="*/ 941 w 170517"/>
              <a:gd name="connsiteY14" fmla="*/ 57716 h 58235"/>
              <a:gd name="connsiteX15" fmla="*/ 941 w 170517"/>
              <a:gd name="connsiteY15" fmla="*/ 55207 h 58235"/>
              <a:gd name="connsiteX16" fmla="*/ 8469 w 170517"/>
              <a:gd name="connsiteY16" fmla="*/ 46424 h 58235"/>
              <a:gd name="connsiteX17" fmla="*/ 18507 w 170517"/>
              <a:gd name="connsiteY17" fmla="*/ 36386 h 58235"/>
              <a:gd name="connsiteX18" fmla="*/ 41091 w 170517"/>
              <a:gd name="connsiteY18" fmla="*/ 21330 h 58235"/>
              <a:gd name="connsiteX19" fmla="*/ 54893 w 170517"/>
              <a:gd name="connsiteY19" fmla="*/ 15057 h 58235"/>
              <a:gd name="connsiteX20" fmla="*/ 69950 w 170517"/>
              <a:gd name="connsiteY20" fmla="*/ 8783 h 58235"/>
              <a:gd name="connsiteX21" fmla="*/ 102572 w 170517"/>
              <a:gd name="connsiteY21" fmla="*/ 2510 h 58235"/>
              <a:gd name="connsiteX22" fmla="*/ 117628 w 170517"/>
              <a:gd name="connsiteY22" fmla="*/ 0 h 58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70517" h="58235">
                <a:moveTo>
                  <a:pt x="117628" y="0"/>
                </a:moveTo>
                <a:cubicBezTo>
                  <a:pt x="122647" y="0"/>
                  <a:pt x="127666" y="1255"/>
                  <a:pt x="131430" y="1255"/>
                </a:cubicBezTo>
                <a:cubicBezTo>
                  <a:pt x="147741" y="2510"/>
                  <a:pt x="145231" y="2510"/>
                  <a:pt x="159033" y="5019"/>
                </a:cubicBezTo>
                <a:cubicBezTo>
                  <a:pt x="166561" y="7528"/>
                  <a:pt x="171580" y="10038"/>
                  <a:pt x="170325" y="11292"/>
                </a:cubicBezTo>
                <a:cubicBezTo>
                  <a:pt x="170325" y="12547"/>
                  <a:pt x="164052" y="11292"/>
                  <a:pt x="156524" y="12547"/>
                </a:cubicBezTo>
                <a:cubicBezTo>
                  <a:pt x="142722" y="10038"/>
                  <a:pt x="146486" y="11292"/>
                  <a:pt x="130175" y="10038"/>
                </a:cubicBezTo>
                <a:cubicBezTo>
                  <a:pt x="126411" y="10038"/>
                  <a:pt x="122647" y="8783"/>
                  <a:pt x="117628" y="8783"/>
                </a:cubicBezTo>
                <a:cubicBezTo>
                  <a:pt x="113864" y="8783"/>
                  <a:pt x="108845" y="10038"/>
                  <a:pt x="103826" y="10038"/>
                </a:cubicBezTo>
                <a:cubicBezTo>
                  <a:pt x="93789" y="11292"/>
                  <a:pt x="83751" y="15057"/>
                  <a:pt x="73713" y="17566"/>
                </a:cubicBezTo>
                <a:cubicBezTo>
                  <a:pt x="68695" y="18820"/>
                  <a:pt x="63676" y="18820"/>
                  <a:pt x="58657" y="21330"/>
                </a:cubicBezTo>
                <a:cubicBezTo>
                  <a:pt x="53638" y="22585"/>
                  <a:pt x="48620" y="25094"/>
                  <a:pt x="44855" y="27604"/>
                </a:cubicBezTo>
                <a:cubicBezTo>
                  <a:pt x="36073" y="31367"/>
                  <a:pt x="28544" y="35132"/>
                  <a:pt x="22271" y="40151"/>
                </a:cubicBezTo>
                <a:cubicBezTo>
                  <a:pt x="15997" y="45169"/>
                  <a:pt x="14743" y="46424"/>
                  <a:pt x="12233" y="48933"/>
                </a:cubicBezTo>
                <a:cubicBezTo>
                  <a:pt x="10979" y="50188"/>
                  <a:pt x="8469" y="51443"/>
                  <a:pt x="4705" y="56461"/>
                </a:cubicBezTo>
                <a:cubicBezTo>
                  <a:pt x="2196" y="57716"/>
                  <a:pt x="941" y="58971"/>
                  <a:pt x="941" y="57716"/>
                </a:cubicBezTo>
                <a:cubicBezTo>
                  <a:pt x="-314" y="57716"/>
                  <a:pt x="-314" y="56461"/>
                  <a:pt x="941" y="55207"/>
                </a:cubicBezTo>
                <a:cubicBezTo>
                  <a:pt x="4705" y="50188"/>
                  <a:pt x="5960" y="48933"/>
                  <a:pt x="8469" y="46424"/>
                </a:cubicBezTo>
                <a:cubicBezTo>
                  <a:pt x="10979" y="43914"/>
                  <a:pt x="12233" y="41405"/>
                  <a:pt x="18507" y="36386"/>
                </a:cubicBezTo>
                <a:cubicBezTo>
                  <a:pt x="24780" y="31367"/>
                  <a:pt x="32308" y="26349"/>
                  <a:pt x="41091" y="21330"/>
                </a:cubicBezTo>
                <a:cubicBezTo>
                  <a:pt x="44855" y="18820"/>
                  <a:pt x="49874" y="17566"/>
                  <a:pt x="54893" y="15057"/>
                </a:cubicBezTo>
                <a:cubicBezTo>
                  <a:pt x="59912" y="12547"/>
                  <a:pt x="64931" y="10038"/>
                  <a:pt x="69950" y="8783"/>
                </a:cubicBezTo>
                <a:cubicBezTo>
                  <a:pt x="81242" y="5019"/>
                  <a:pt x="92534" y="3764"/>
                  <a:pt x="102572" y="2510"/>
                </a:cubicBezTo>
                <a:cubicBezTo>
                  <a:pt x="107591" y="1255"/>
                  <a:pt x="112609" y="0"/>
                  <a:pt x="117628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83" name="任意多边形: 形状 982"/>
          <p:cNvSpPr/>
          <p:nvPr/>
        </p:nvSpPr>
        <p:spPr>
          <a:xfrm>
            <a:off x="949941" y="6367846"/>
            <a:ext cx="61999" cy="82496"/>
          </a:xfrm>
          <a:custGeom>
            <a:avLst/>
            <a:gdLst>
              <a:gd name="connsiteX0" fmla="*/ 60226 w 61999"/>
              <a:gd name="connsiteY0" fmla="*/ 0 h 82496"/>
              <a:gd name="connsiteX1" fmla="*/ 61480 w 61999"/>
              <a:gd name="connsiteY1" fmla="*/ 10037 h 82496"/>
              <a:gd name="connsiteX2" fmla="*/ 60226 w 61999"/>
              <a:gd name="connsiteY2" fmla="*/ 23839 h 82496"/>
              <a:gd name="connsiteX3" fmla="*/ 56461 w 61999"/>
              <a:gd name="connsiteY3" fmla="*/ 30113 h 82496"/>
              <a:gd name="connsiteX4" fmla="*/ 53952 w 61999"/>
              <a:gd name="connsiteY4" fmla="*/ 37641 h 82496"/>
              <a:gd name="connsiteX5" fmla="*/ 45169 w 61999"/>
              <a:gd name="connsiteY5" fmla="*/ 52697 h 82496"/>
              <a:gd name="connsiteX6" fmla="*/ 37641 w 61999"/>
              <a:gd name="connsiteY6" fmla="*/ 58971 h 82496"/>
              <a:gd name="connsiteX7" fmla="*/ 31367 w 61999"/>
              <a:gd name="connsiteY7" fmla="*/ 65244 h 82496"/>
              <a:gd name="connsiteX8" fmla="*/ 17566 w 61999"/>
              <a:gd name="connsiteY8" fmla="*/ 74027 h 82496"/>
              <a:gd name="connsiteX9" fmla="*/ 2510 w 61999"/>
              <a:gd name="connsiteY9" fmla="*/ 81555 h 82496"/>
              <a:gd name="connsiteX10" fmla="*/ 0 w 61999"/>
              <a:gd name="connsiteY10" fmla="*/ 81555 h 82496"/>
              <a:gd name="connsiteX11" fmla="*/ 1255 w 61999"/>
              <a:gd name="connsiteY11" fmla="*/ 79046 h 82496"/>
              <a:gd name="connsiteX12" fmla="*/ 13802 w 61999"/>
              <a:gd name="connsiteY12" fmla="*/ 70263 h 82496"/>
              <a:gd name="connsiteX13" fmla="*/ 26349 w 61999"/>
              <a:gd name="connsiteY13" fmla="*/ 61480 h 82496"/>
              <a:gd name="connsiteX14" fmla="*/ 32622 w 61999"/>
              <a:gd name="connsiteY14" fmla="*/ 55207 h 82496"/>
              <a:gd name="connsiteX15" fmla="*/ 37641 w 61999"/>
              <a:gd name="connsiteY15" fmla="*/ 47678 h 82496"/>
              <a:gd name="connsiteX16" fmla="*/ 47679 w 61999"/>
              <a:gd name="connsiteY16" fmla="*/ 33877 h 82496"/>
              <a:gd name="connsiteX17" fmla="*/ 50188 w 61999"/>
              <a:gd name="connsiteY17" fmla="*/ 26349 h 82496"/>
              <a:gd name="connsiteX18" fmla="*/ 52698 w 61999"/>
              <a:gd name="connsiteY18" fmla="*/ 20075 h 82496"/>
              <a:gd name="connsiteX19" fmla="*/ 56461 w 61999"/>
              <a:gd name="connsiteY19" fmla="*/ 6273 h 82496"/>
              <a:gd name="connsiteX20" fmla="*/ 60226 w 61999"/>
              <a:gd name="connsiteY20" fmla="*/ 0 h 82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1999" h="82496">
                <a:moveTo>
                  <a:pt x="60226" y="0"/>
                </a:moveTo>
                <a:cubicBezTo>
                  <a:pt x="61480" y="0"/>
                  <a:pt x="62735" y="3764"/>
                  <a:pt x="61480" y="10037"/>
                </a:cubicBezTo>
                <a:cubicBezTo>
                  <a:pt x="60226" y="16311"/>
                  <a:pt x="62735" y="15056"/>
                  <a:pt x="60226" y="23839"/>
                </a:cubicBezTo>
                <a:cubicBezTo>
                  <a:pt x="58971" y="25094"/>
                  <a:pt x="57716" y="27603"/>
                  <a:pt x="56461" y="30113"/>
                </a:cubicBezTo>
                <a:cubicBezTo>
                  <a:pt x="56461" y="32622"/>
                  <a:pt x="55207" y="35131"/>
                  <a:pt x="53952" y="37641"/>
                </a:cubicBezTo>
                <a:cubicBezTo>
                  <a:pt x="51443" y="42660"/>
                  <a:pt x="48933" y="47678"/>
                  <a:pt x="45169" y="52697"/>
                </a:cubicBezTo>
                <a:cubicBezTo>
                  <a:pt x="42660" y="55207"/>
                  <a:pt x="40151" y="56461"/>
                  <a:pt x="37641" y="58971"/>
                </a:cubicBezTo>
                <a:cubicBezTo>
                  <a:pt x="35132" y="61480"/>
                  <a:pt x="33877" y="62735"/>
                  <a:pt x="31367" y="65244"/>
                </a:cubicBezTo>
                <a:cubicBezTo>
                  <a:pt x="26349" y="69008"/>
                  <a:pt x="21330" y="71518"/>
                  <a:pt x="17566" y="74027"/>
                </a:cubicBezTo>
                <a:cubicBezTo>
                  <a:pt x="8783" y="79046"/>
                  <a:pt x="10038" y="79046"/>
                  <a:pt x="2510" y="81555"/>
                </a:cubicBezTo>
                <a:cubicBezTo>
                  <a:pt x="0" y="82810"/>
                  <a:pt x="0" y="82810"/>
                  <a:pt x="0" y="81555"/>
                </a:cubicBezTo>
                <a:cubicBezTo>
                  <a:pt x="0" y="80301"/>
                  <a:pt x="0" y="80301"/>
                  <a:pt x="1255" y="79046"/>
                </a:cubicBezTo>
                <a:cubicBezTo>
                  <a:pt x="7528" y="75282"/>
                  <a:pt x="6273" y="75282"/>
                  <a:pt x="13802" y="70263"/>
                </a:cubicBezTo>
                <a:cubicBezTo>
                  <a:pt x="17566" y="67754"/>
                  <a:pt x="22585" y="65244"/>
                  <a:pt x="26349" y="61480"/>
                </a:cubicBezTo>
                <a:cubicBezTo>
                  <a:pt x="28858" y="58971"/>
                  <a:pt x="30113" y="57716"/>
                  <a:pt x="32622" y="55207"/>
                </a:cubicBezTo>
                <a:cubicBezTo>
                  <a:pt x="35132" y="52697"/>
                  <a:pt x="36386" y="50188"/>
                  <a:pt x="37641" y="47678"/>
                </a:cubicBezTo>
                <a:cubicBezTo>
                  <a:pt x="41405" y="42660"/>
                  <a:pt x="45169" y="38896"/>
                  <a:pt x="47679" y="33877"/>
                </a:cubicBezTo>
                <a:cubicBezTo>
                  <a:pt x="48933" y="31367"/>
                  <a:pt x="48933" y="28858"/>
                  <a:pt x="50188" y="26349"/>
                </a:cubicBezTo>
                <a:cubicBezTo>
                  <a:pt x="50188" y="23839"/>
                  <a:pt x="51443" y="22584"/>
                  <a:pt x="52698" y="20075"/>
                </a:cubicBezTo>
                <a:cubicBezTo>
                  <a:pt x="55207" y="11292"/>
                  <a:pt x="55207" y="12547"/>
                  <a:pt x="56461" y="6273"/>
                </a:cubicBezTo>
                <a:cubicBezTo>
                  <a:pt x="56461" y="2509"/>
                  <a:pt x="58971" y="0"/>
                  <a:pt x="60226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85" name="任意多边形: 形状 984"/>
          <p:cNvSpPr/>
          <p:nvPr/>
        </p:nvSpPr>
        <p:spPr>
          <a:xfrm>
            <a:off x="935581" y="6384157"/>
            <a:ext cx="46981" cy="53638"/>
          </a:xfrm>
          <a:custGeom>
            <a:avLst/>
            <a:gdLst>
              <a:gd name="connsiteX0" fmla="*/ 45727 w 46981"/>
              <a:gd name="connsiteY0" fmla="*/ 0 h 53638"/>
              <a:gd name="connsiteX1" fmla="*/ 46981 w 46981"/>
              <a:gd name="connsiteY1" fmla="*/ 6273 h 53638"/>
              <a:gd name="connsiteX2" fmla="*/ 45727 w 46981"/>
              <a:gd name="connsiteY2" fmla="*/ 16311 h 53638"/>
              <a:gd name="connsiteX3" fmla="*/ 43217 w 46981"/>
              <a:gd name="connsiteY3" fmla="*/ 20075 h 53638"/>
              <a:gd name="connsiteX4" fmla="*/ 40708 w 46981"/>
              <a:gd name="connsiteY4" fmla="*/ 25094 h 53638"/>
              <a:gd name="connsiteX5" fmla="*/ 33180 w 46981"/>
              <a:gd name="connsiteY5" fmla="*/ 35132 h 53638"/>
              <a:gd name="connsiteX6" fmla="*/ 28161 w 46981"/>
              <a:gd name="connsiteY6" fmla="*/ 38896 h 53638"/>
              <a:gd name="connsiteX7" fmla="*/ 23142 w 46981"/>
              <a:gd name="connsiteY7" fmla="*/ 42660 h 53638"/>
              <a:gd name="connsiteX8" fmla="*/ 13105 w 46981"/>
              <a:gd name="connsiteY8" fmla="*/ 47679 h 53638"/>
              <a:gd name="connsiteX9" fmla="*/ 3067 w 46981"/>
              <a:gd name="connsiteY9" fmla="*/ 52698 h 53638"/>
              <a:gd name="connsiteX10" fmla="*/ 558 w 46981"/>
              <a:gd name="connsiteY10" fmla="*/ 52698 h 53638"/>
              <a:gd name="connsiteX11" fmla="*/ 558 w 46981"/>
              <a:gd name="connsiteY11" fmla="*/ 51443 h 53638"/>
              <a:gd name="connsiteX12" fmla="*/ 9341 w 46981"/>
              <a:gd name="connsiteY12" fmla="*/ 45169 h 53638"/>
              <a:gd name="connsiteX13" fmla="*/ 18123 w 46981"/>
              <a:gd name="connsiteY13" fmla="*/ 38896 h 53638"/>
              <a:gd name="connsiteX14" fmla="*/ 23142 w 46981"/>
              <a:gd name="connsiteY14" fmla="*/ 35132 h 53638"/>
              <a:gd name="connsiteX15" fmla="*/ 26906 w 46981"/>
              <a:gd name="connsiteY15" fmla="*/ 30113 h 53638"/>
              <a:gd name="connsiteX16" fmla="*/ 34435 w 46981"/>
              <a:gd name="connsiteY16" fmla="*/ 21330 h 53638"/>
              <a:gd name="connsiteX17" fmla="*/ 35689 w 46981"/>
              <a:gd name="connsiteY17" fmla="*/ 16311 h 53638"/>
              <a:gd name="connsiteX18" fmla="*/ 38199 w 46981"/>
              <a:gd name="connsiteY18" fmla="*/ 12547 h 53638"/>
              <a:gd name="connsiteX19" fmla="*/ 41963 w 46981"/>
              <a:gd name="connsiteY19" fmla="*/ 3764 h 53638"/>
              <a:gd name="connsiteX20" fmla="*/ 45727 w 46981"/>
              <a:gd name="connsiteY20" fmla="*/ 0 h 53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6981" h="53638">
                <a:moveTo>
                  <a:pt x="45727" y="0"/>
                </a:moveTo>
                <a:cubicBezTo>
                  <a:pt x="46981" y="0"/>
                  <a:pt x="46981" y="2510"/>
                  <a:pt x="46981" y="6273"/>
                </a:cubicBezTo>
                <a:cubicBezTo>
                  <a:pt x="45727" y="11292"/>
                  <a:pt x="48236" y="10038"/>
                  <a:pt x="45727" y="16311"/>
                </a:cubicBezTo>
                <a:cubicBezTo>
                  <a:pt x="45727" y="17566"/>
                  <a:pt x="44472" y="18820"/>
                  <a:pt x="43217" y="20075"/>
                </a:cubicBezTo>
                <a:cubicBezTo>
                  <a:pt x="41963" y="21330"/>
                  <a:pt x="41963" y="23839"/>
                  <a:pt x="40708" y="25094"/>
                </a:cubicBezTo>
                <a:cubicBezTo>
                  <a:pt x="38199" y="27604"/>
                  <a:pt x="35689" y="31367"/>
                  <a:pt x="33180" y="35132"/>
                </a:cubicBezTo>
                <a:cubicBezTo>
                  <a:pt x="31925" y="36386"/>
                  <a:pt x="29416" y="37641"/>
                  <a:pt x="28161" y="38896"/>
                </a:cubicBezTo>
                <a:cubicBezTo>
                  <a:pt x="25652" y="40151"/>
                  <a:pt x="24397" y="41405"/>
                  <a:pt x="23142" y="42660"/>
                </a:cubicBezTo>
                <a:cubicBezTo>
                  <a:pt x="19378" y="45169"/>
                  <a:pt x="15614" y="46424"/>
                  <a:pt x="13105" y="47679"/>
                </a:cubicBezTo>
                <a:cubicBezTo>
                  <a:pt x="6831" y="51443"/>
                  <a:pt x="8086" y="51443"/>
                  <a:pt x="3067" y="52698"/>
                </a:cubicBezTo>
                <a:cubicBezTo>
                  <a:pt x="558" y="53952"/>
                  <a:pt x="558" y="53952"/>
                  <a:pt x="558" y="52698"/>
                </a:cubicBezTo>
                <a:cubicBezTo>
                  <a:pt x="558" y="52698"/>
                  <a:pt x="-697" y="51443"/>
                  <a:pt x="558" y="51443"/>
                </a:cubicBezTo>
                <a:cubicBezTo>
                  <a:pt x="5576" y="47679"/>
                  <a:pt x="4322" y="48933"/>
                  <a:pt x="9341" y="45169"/>
                </a:cubicBezTo>
                <a:cubicBezTo>
                  <a:pt x="11850" y="42660"/>
                  <a:pt x="15614" y="41405"/>
                  <a:pt x="18123" y="38896"/>
                </a:cubicBezTo>
                <a:cubicBezTo>
                  <a:pt x="20633" y="37641"/>
                  <a:pt x="21888" y="36386"/>
                  <a:pt x="23142" y="35132"/>
                </a:cubicBezTo>
                <a:cubicBezTo>
                  <a:pt x="25652" y="33877"/>
                  <a:pt x="25652" y="31367"/>
                  <a:pt x="26906" y="30113"/>
                </a:cubicBezTo>
                <a:cubicBezTo>
                  <a:pt x="29416" y="26349"/>
                  <a:pt x="31925" y="23839"/>
                  <a:pt x="34435" y="21330"/>
                </a:cubicBezTo>
                <a:cubicBezTo>
                  <a:pt x="34435" y="20075"/>
                  <a:pt x="34435" y="17566"/>
                  <a:pt x="35689" y="16311"/>
                </a:cubicBezTo>
                <a:cubicBezTo>
                  <a:pt x="35689" y="15057"/>
                  <a:pt x="38199" y="13802"/>
                  <a:pt x="38199" y="12547"/>
                </a:cubicBezTo>
                <a:cubicBezTo>
                  <a:pt x="40708" y="7528"/>
                  <a:pt x="40708" y="7528"/>
                  <a:pt x="41963" y="3764"/>
                </a:cubicBezTo>
                <a:cubicBezTo>
                  <a:pt x="41963" y="1255"/>
                  <a:pt x="44472" y="0"/>
                  <a:pt x="45727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87" name="任意多边形: 形状 986"/>
          <p:cNvSpPr/>
          <p:nvPr/>
        </p:nvSpPr>
        <p:spPr>
          <a:xfrm>
            <a:off x="936139" y="6372306"/>
            <a:ext cx="31053" cy="21888"/>
          </a:xfrm>
          <a:custGeom>
            <a:avLst/>
            <a:gdLst>
              <a:gd name="connsiteX0" fmla="*/ 26349 w 31053"/>
              <a:gd name="connsiteY0" fmla="*/ 558 h 21888"/>
              <a:gd name="connsiteX1" fmla="*/ 30113 w 31053"/>
              <a:gd name="connsiteY1" fmla="*/ 558 h 21888"/>
              <a:gd name="connsiteX2" fmla="*/ 30113 w 31053"/>
              <a:gd name="connsiteY2" fmla="*/ 3067 h 21888"/>
              <a:gd name="connsiteX3" fmla="*/ 28858 w 31053"/>
              <a:gd name="connsiteY3" fmla="*/ 8086 h 21888"/>
              <a:gd name="connsiteX4" fmla="*/ 26349 w 31053"/>
              <a:gd name="connsiteY4" fmla="*/ 9341 h 21888"/>
              <a:gd name="connsiteX5" fmla="*/ 23839 w 31053"/>
              <a:gd name="connsiteY5" fmla="*/ 11850 h 21888"/>
              <a:gd name="connsiteX6" fmla="*/ 18820 w 31053"/>
              <a:gd name="connsiteY6" fmla="*/ 16869 h 21888"/>
              <a:gd name="connsiteX7" fmla="*/ 15056 w 31053"/>
              <a:gd name="connsiteY7" fmla="*/ 18123 h 21888"/>
              <a:gd name="connsiteX8" fmla="*/ 12547 w 31053"/>
              <a:gd name="connsiteY8" fmla="*/ 19378 h 21888"/>
              <a:gd name="connsiteX9" fmla="*/ 6273 w 31053"/>
              <a:gd name="connsiteY9" fmla="*/ 20633 h 21888"/>
              <a:gd name="connsiteX10" fmla="*/ 1255 w 31053"/>
              <a:gd name="connsiteY10" fmla="*/ 21888 h 21888"/>
              <a:gd name="connsiteX11" fmla="*/ 0 w 31053"/>
              <a:gd name="connsiteY11" fmla="*/ 20633 h 21888"/>
              <a:gd name="connsiteX12" fmla="*/ 0 w 31053"/>
              <a:gd name="connsiteY12" fmla="*/ 19378 h 21888"/>
              <a:gd name="connsiteX13" fmla="*/ 5019 w 31053"/>
              <a:gd name="connsiteY13" fmla="*/ 16869 h 21888"/>
              <a:gd name="connsiteX14" fmla="*/ 10038 w 31053"/>
              <a:gd name="connsiteY14" fmla="*/ 14359 h 21888"/>
              <a:gd name="connsiteX15" fmla="*/ 12547 w 31053"/>
              <a:gd name="connsiteY15" fmla="*/ 13105 h 21888"/>
              <a:gd name="connsiteX16" fmla="*/ 13802 w 31053"/>
              <a:gd name="connsiteY16" fmla="*/ 10595 h 21888"/>
              <a:gd name="connsiteX17" fmla="*/ 18820 w 31053"/>
              <a:gd name="connsiteY17" fmla="*/ 8086 h 21888"/>
              <a:gd name="connsiteX18" fmla="*/ 20075 w 31053"/>
              <a:gd name="connsiteY18" fmla="*/ 5576 h 21888"/>
              <a:gd name="connsiteX19" fmla="*/ 22585 w 31053"/>
              <a:gd name="connsiteY19" fmla="*/ 4322 h 21888"/>
              <a:gd name="connsiteX20" fmla="*/ 26349 w 31053"/>
              <a:gd name="connsiteY20" fmla="*/ 558 h 21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1053" h="21888">
                <a:moveTo>
                  <a:pt x="26349" y="558"/>
                </a:moveTo>
                <a:cubicBezTo>
                  <a:pt x="26349" y="558"/>
                  <a:pt x="28858" y="-697"/>
                  <a:pt x="30113" y="558"/>
                </a:cubicBezTo>
                <a:cubicBezTo>
                  <a:pt x="31367" y="1812"/>
                  <a:pt x="31367" y="3067"/>
                  <a:pt x="30113" y="3067"/>
                </a:cubicBezTo>
                <a:cubicBezTo>
                  <a:pt x="28858" y="5576"/>
                  <a:pt x="31367" y="5576"/>
                  <a:pt x="28858" y="8086"/>
                </a:cubicBezTo>
                <a:cubicBezTo>
                  <a:pt x="28858" y="8086"/>
                  <a:pt x="27603" y="8086"/>
                  <a:pt x="26349" y="9341"/>
                </a:cubicBezTo>
                <a:cubicBezTo>
                  <a:pt x="25094" y="10595"/>
                  <a:pt x="25094" y="10595"/>
                  <a:pt x="23839" y="11850"/>
                </a:cubicBezTo>
                <a:cubicBezTo>
                  <a:pt x="22585" y="13105"/>
                  <a:pt x="21330" y="15614"/>
                  <a:pt x="18820" y="16869"/>
                </a:cubicBezTo>
                <a:cubicBezTo>
                  <a:pt x="17566" y="18123"/>
                  <a:pt x="16311" y="18123"/>
                  <a:pt x="15056" y="18123"/>
                </a:cubicBezTo>
                <a:cubicBezTo>
                  <a:pt x="13802" y="18123"/>
                  <a:pt x="13802" y="19378"/>
                  <a:pt x="12547" y="19378"/>
                </a:cubicBezTo>
                <a:cubicBezTo>
                  <a:pt x="10038" y="20633"/>
                  <a:pt x="7528" y="20633"/>
                  <a:pt x="6273" y="20633"/>
                </a:cubicBezTo>
                <a:cubicBezTo>
                  <a:pt x="3764" y="21888"/>
                  <a:pt x="3764" y="21888"/>
                  <a:pt x="1255" y="21888"/>
                </a:cubicBezTo>
                <a:cubicBezTo>
                  <a:pt x="0" y="21888"/>
                  <a:pt x="0" y="21888"/>
                  <a:pt x="0" y="20633"/>
                </a:cubicBezTo>
                <a:cubicBezTo>
                  <a:pt x="0" y="20633"/>
                  <a:pt x="0" y="19378"/>
                  <a:pt x="0" y="19378"/>
                </a:cubicBezTo>
                <a:cubicBezTo>
                  <a:pt x="2509" y="18123"/>
                  <a:pt x="2509" y="18123"/>
                  <a:pt x="5019" y="16869"/>
                </a:cubicBezTo>
                <a:cubicBezTo>
                  <a:pt x="6273" y="15614"/>
                  <a:pt x="8783" y="15614"/>
                  <a:pt x="10038" y="14359"/>
                </a:cubicBezTo>
                <a:cubicBezTo>
                  <a:pt x="11292" y="14359"/>
                  <a:pt x="11292" y="13105"/>
                  <a:pt x="12547" y="13105"/>
                </a:cubicBezTo>
                <a:cubicBezTo>
                  <a:pt x="12547" y="11850"/>
                  <a:pt x="12547" y="10595"/>
                  <a:pt x="13802" y="10595"/>
                </a:cubicBezTo>
                <a:cubicBezTo>
                  <a:pt x="15056" y="9341"/>
                  <a:pt x="17566" y="9341"/>
                  <a:pt x="18820" y="8086"/>
                </a:cubicBezTo>
                <a:cubicBezTo>
                  <a:pt x="20075" y="6831"/>
                  <a:pt x="20075" y="5576"/>
                  <a:pt x="20075" y="5576"/>
                </a:cubicBezTo>
                <a:cubicBezTo>
                  <a:pt x="21330" y="5576"/>
                  <a:pt x="22585" y="4322"/>
                  <a:pt x="22585" y="4322"/>
                </a:cubicBezTo>
                <a:cubicBezTo>
                  <a:pt x="25094" y="1812"/>
                  <a:pt x="25094" y="1812"/>
                  <a:pt x="26349" y="558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89" name="任意多边形: 形状 988"/>
          <p:cNvSpPr/>
          <p:nvPr/>
        </p:nvSpPr>
        <p:spPr>
          <a:xfrm>
            <a:off x="913553" y="6357808"/>
            <a:ext cx="17566" cy="12547"/>
          </a:xfrm>
          <a:custGeom>
            <a:avLst/>
            <a:gdLst>
              <a:gd name="connsiteX0" fmla="*/ 11292 w 17566"/>
              <a:gd name="connsiteY0" fmla="*/ 0 h 12547"/>
              <a:gd name="connsiteX1" fmla="*/ 13802 w 17566"/>
              <a:gd name="connsiteY1" fmla="*/ 1255 h 12547"/>
              <a:gd name="connsiteX2" fmla="*/ 17566 w 17566"/>
              <a:gd name="connsiteY2" fmla="*/ 3764 h 12547"/>
              <a:gd name="connsiteX3" fmla="*/ 16311 w 17566"/>
              <a:gd name="connsiteY3" fmla="*/ 6273 h 12547"/>
              <a:gd name="connsiteX4" fmla="*/ 15056 w 17566"/>
              <a:gd name="connsiteY4" fmla="*/ 6273 h 12547"/>
              <a:gd name="connsiteX5" fmla="*/ 13802 w 17566"/>
              <a:gd name="connsiteY5" fmla="*/ 7528 h 12547"/>
              <a:gd name="connsiteX6" fmla="*/ 11292 w 17566"/>
              <a:gd name="connsiteY6" fmla="*/ 10038 h 12547"/>
              <a:gd name="connsiteX7" fmla="*/ 8783 w 17566"/>
              <a:gd name="connsiteY7" fmla="*/ 10038 h 12547"/>
              <a:gd name="connsiteX8" fmla="*/ 7528 w 17566"/>
              <a:gd name="connsiteY8" fmla="*/ 11292 h 12547"/>
              <a:gd name="connsiteX9" fmla="*/ 5019 w 17566"/>
              <a:gd name="connsiteY9" fmla="*/ 11292 h 12547"/>
              <a:gd name="connsiteX10" fmla="*/ 2509 w 17566"/>
              <a:gd name="connsiteY10" fmla="*/ 12547 h 12547"/>
              <a:gd name="connsiteX11" fmla="*/ 1255 w 17566"/>
              <a:gd name="connsiteY11" fmla="*/ 11292 h 12547"/>
              <a:gd name="connsiteX12" fmla="*/ 0 w 17566"/>
              <a:gd name="connsiteY12" fmla="*/ 10038 h 12547"/>
              <a:gd name="connsiteX13" fmla="*/ 1255 w 17566"/>
              <a:gd name="connsiteY13" fmla="*/ 7528 h 12547"/>
              <a:gd name="connsiteX14" fmla="*/ 3764 w 17566"/>
              <a:gd name="connsiteY14" fmla="*/ 6273 h 12547"/>
              <a:gd name="connsiteX15" fmla="*/ 5019 w 17566"/>
              <a:gd name="connsiteY15" fmla="*/ 5019 h 12547"/>
              <a:gd name="connsiteX16" fmla="*/ 5019 w 17566"/>
              <a:gd name="connsiteY16" fmla="*/ 3764 h 12547"/>
              <a:gd name="connsiteX17" fmla="*/ 7528 w 17566"/>
              <a:gd name="connsiteY17" fmla="*/ 2509 h 12547"/>
              <a:gd name="connsiteX18" fmla="*/ 7528 w 17566"/>
              <a:gd name="connsiteY18" fmla="*/ 1255 h 12547"/>
              <a:gd name="connsiteX19" fmla="*/ 8783 w 17566"/>
              <a:gd name="connsiteY19" fmla="*/ 1255 h 12547"/>
              <a:gd name="connsiteX20" fmla="*/ 11292 w 17566"/>
              <a:gd name="connsiteY20" fmla="*/ 0 h 12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7566" h="12547">
                <a:moveTo>
                  <a:pt x="11292" y="0"/>
                </a:moveTo>
                <a:cubicBezTo>
                  <a:pt x="11292" y="0"/>
                  <a:pt x="12547" y="0"/>
                  <a:pt x="13802" y="1255"/>
                </a:cubicBezTo>
                <a:cubicBezTo>
                  <a:pt x="15056" y="2509"/>
                  <a:pt x="15056" y="2509"/>
                  <a:pt x="17566" y="3764"/>
                </a:cubicBezTo>
                <a:cubicBezTo>
                  <a:pt x="16311" y="5019"/>
                  <a:pt x="17566" y="5019"/>
                  <a:pt x="16311" y="6273"/>
                </a:cubicBezTo>
                <a:cubicBezTo>
                  <a:pt x="16311" y="6273"/>
                  <a:pt x="15056" y="6273"/>
                  <a:pt x="15056" y="6273"/>
                </a:cubicBezTo>
                <a:cubicBezTo>
                  <a:pt x="13802" y="7528"/>
                  <a:pt x="13802" y="7528"/>
                  <a:pt x="13802" y="7528"/>
                </a:cubicBezTo>
                <a:cubicBezTo>
                  <a:pt x="12547" y="8783"/>
                  <a:pt x="12547" y="10038"/>
                  <a:pt x="11292" y="10038"/>
                </a:cubicBezTo>
                <a:cubicBezTo>
                  <a:pt x="10038" y="10038"/>
                  <a:pt x="8783" y="10038"/>
                  <a:pt x="8783" y="10038"/>
                </a:cubicBezTo>
                <a:cubicBezTo>
                  <a:pt x="7528" y="10038"/>
                  <a:pt x="7528" y="11292"/>
                  <a:pt x="7528" y="11292"/>
                </a:cubicBezTo>
                <a:cubicBezTo>
                  <a:pt x="7528" y="11292"/>
                  <a:pt x="6273" y="11292"/>
                  <a:pt x="5019" y="11292"/>
                </a:cubicBezTo>
                <a:cubicBezTo>
                  <a:pt x="3764" y="12547"/>
                  <a:pt x="3764" y="12547"/>
                  <a:pt x="2509" y="12547"/>
                </a:cubicBezTo>
                <a:cubicBezTo>
                  <a:pt x="2509" y="12547"/>
                  <a:pt x="1255" y="11292"/>
                  <a:pt x="1255" y="11292"/>
                </a:cubicBezTo>
                <a:cubicBezTo>
                  <a:pt x="0" y="11292"/>
                  <a:pt x="0" y="10038"/>
                  <a:pt x="0" y="10038"/>
                </a:cubicBezTo>
                <a:cubicBezTo>
                  <a:pt x="0" y="8783"/>
                  <a:pt x="0" y="8783"/>
                  <a:pt x="1255" y="7528"/>
                </a:cubicBezTo>
                <a:cubicBezTo>
                  <a:pt x="2509" y="7528"/>
                  <a:pt x="2509" y="7528"/>
                  <a:pt x="3764" y="6273"/>
                </a:cubicBezTo>
                <a:cubicBezTo>
                  <a:pt x="3764" y="5019"/>
                  <a:pt x="5019" y="5019"/>
                  <a:pt x="5019" y="5019"/>
                </a:cubicBezTo>
                <a:cubicBezTo>
                  <a:pt x="5019" y="5019"/>
                  <a:pt x="5019" y="3764"/>
                  <a:pt x="5019" y="3764"/>
                </a:cubicBezTo>
                <a:cubicBezTo>
                  <a:pt x="5019" y="2509"/>
                  <a:pt x="6273" y="2509"/>
                  <a:pt x="7528" y="2509"/>
                </a:cubicBezTo>
                <a:cubicBezTo>
                  <a:pt x="7528" y="2509"/>
                  <a:pt x="7528" y="1255"/>
                  <a:pt x="7528" y="1255"/>
                </a:cubicBezTo>
                <a:cubicBezTo>
                  <a:pt x="7528" y="1255"/>
                  <a:pt x="8783" y="1255"/>
                  <a:pt x="8783" y="1255"/>
                </a:cubicBezTo>
                <a:cubicBezTo>
                  <a:pt x="10038" y="0"/>
                  <a:pt x="10038" y="0"/>
                  <a:pt x="11292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91" name="任意多边形: 形状 990"/>
          <p:cNvSpPr/>
          <p:nvPr/>
        </p:nvSpPr>
        <p:spPr>
          <a:xfrm>
            <a:off x="600641" y="6549777"/>
            <a:ext cx="132236" cy="82810"/>
          </a:xfrm>
          <a:custGeom>
            <a:avLst/>
            <a:gdLst>
              <a:gd name="connsiteX0" fmla="*/ 129726 w 132236"/>
              <a:gd name="connsiteY0" fmla="*/ 0 h 82810"/>
              <a:gd name="connsiteX1" fmla="*/ 132236 w 132236"/>
              <a:gd name="connsiteY1" fmla="*/ 11292 h 82810"/>
              <a:gd name="connsiteX2" fmla="*/ 130981 w 132236"/>
              <a:gd name="connsiteY2" fmla="*/ 22584 h 82810"/>
              <a:gd name="connsiteX3" fmla="*/ 127217 w 132236"/>
              <a:gd name="connsiteY3" fmla="*/ 35131 h 82810"/>
              <a:gd name="connsiteX4" fmla="*/ 120943 w 132236"/>
              <a:gd name="connsiteY4" fmla="*/ 45169 h 82810"/>
              <a:gd name="connsiteX5" fmla="*/ 113415 w 132236"/>
              <a:gd name="connsiteY5" fmla="*/ 55207 h 82810"/>
              <a:gd name="connsiteX6" fmla="*/ 88321 w 132236"/>
              <a:gd name="connsiteY6" fmla="*/ 74027 h 82810"/>
              <a:gd name="connsiteX7" fmla="*/ 72010 w 132236"/>
              <a:gd name="connsiteY7" fmla="*/ 79046 h 82810"/>
              <a:gd name="connsiteX8" fmla="*/ 55699 w 132236"/>
              <a:gd name="connsiteY8" fmla="*/ 82810 h 82810"/>
              <a:gd name="connsiteX9" fmla="*/ 28096 w 132236"/>
              <a:gd name="connsiteY9" fmla="*/ 80301 h 82810"/>
              <a:gd name="connsiteX10" fmla="*/ 14294 w 132236"/>
              <a:gd name="connsiteY10" fmla="*/ 76537 h 82810"/>
              <a:gd name="connsiteX11" fmla="*/ 3002 w 132236"/>
              <a:gd name="connsiteY11" fmla="*/ 71518 h 82810"/>
              <a:gd name="connsiteX12" fmla="*/ 492 w 132236"/>
              <a:gd name="connsiteY12" fmla="*/ 69008 h 82810"/>
              <a:gd name="connsiteX13" fmla="*/ 4256 w 132236"/>
              <a:gd name="connsiteY13" fmla="*/ 69008 h 82810"/>
              <a:gd name="connsiteX14" fmla="*/ 15549 w 132236"/>
              <a:gd name="connsiteY14" fmla="*/ 72772 h 82810"/>
              <a:gd name="connsiteX15" fmla="*/ 29350 w 132236"/>
              <a:gd name="connsiteY15" fmla="*/ 75282 h 82810"/>
              <a:gd name="connsiteX16" fmla="*/ 55699 w 132236"/>
              <a:gd name="connsiteY16" fmla="*/ 75282 h 82810"/>
              <a:gd name="connsiteX17" fmla="*/ 70755 w 132236"/>
              <a:gd name="connsiteY17" fmla="*/ 72772 h 82810"/>
              <a:gd name="connsiteX18" fmla="*/ 84557 w 132236"/>
              <a:gd name="connsiteY18" fmla="*/ 66499 h 82810"/>
              <a:gd name="connsiteX19" fmla="*/ 108396 w 132236"/>
              <a:gd name="connsiteY19" fmla="*/ 50188 h 82810"/>
              <a:gd name="connsiteX20" fmla="*/ 114670 w 132236"/>
              <a:gd name="connsiteY20" fmla="*/ 40150 h 82810"/>
              <a:gd name="connsiteX21" fmla="*/ 120943 w 132236"/>
              <a:gd name="connsiteY21" fmla="*/ 31367 h 82810"/>
              <a:gd name="connsiteX22" fmla="*/ 127217 w 132236"/>
              <a:gd name="connsiteY22" fmla="*/ 10037 h 82810"/>
              <a:gd name="connsiteX23" fmla="*/ 129726 w 132236"/>
              <a:gd name="connsiteY23" fmla="*/ 0 h 82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32236" h="82810">
                <a:moveTo>
                  <a:pt x="129726" y="0"/>
                </a:moveTo>
                <a:cubicBezTo>
                  <a:pt x="130981" y="0"/>
                  <a:pt x="132236" y="5019"/>
                  <a:pt x="132236" y="11292"/>
                </a:cubicBezTo>
                <a:cubicBezTo>
                  <a:pt x="130981" y="17566"/>
                  <a:pt x="130981" y="20075"/>
                  <a:pt x="130981" y="22584"/>
                </a:cubicBezTo>
                <a:cubicBezTo>
                  <a:pt x="129726" y="25094"/>
                  <a:pt x="129726" y="28858"/>
                  <a:pt x="127217" y="35131"/>
                </a:cubicBezTo>
                <a:cubicBezTo>
                  <a:pt x="125962" y="38896"/>
                  <a:pt x="123453" y="41405"/>
                  <a:pt x="120943" y="45169"/>
                </a:cubicBezTo>
                <a:cubicBezTo>
                  <a:pt x="119689" y="47678"/>
                  <a:pt x="117179" y="51443"/>
                  <a:pt x="113415" y="55207"/>
                </a:cubicBezTo>
                <a:cubicBezTo>
                  <a:pt x="107142" y="62735"/>
                  <a:pt x="98359" y="69008"/>
                  <a:pt x="88321" y="74027"/>
                </a:cubicBezTo>
                <a:cubicBezTo>
                  <a:pt x="83302" y="76537"/>
                  <a:pt x="77029" y="77791"/>
                  <a:pt x="72010" y="79046"/>
                </a:cubicBezTo>
                <a:cubicBezTo>
                  <a:pt x="65737" y="81555"/>
                  <a:pt x="60718" y="82810"/>
                  <a:pt x="55699" y="82810"/>
                </a:cubicBezTo>
                <a:cubicBezTo>
                  <a:pt x="45661" y="82810"/>
                  <a:pt x="35624" y="81555"/>
                  <a:pt x="28096" y="80301"/>
                </a:cubicBezTo>
                <a:cubicBezTo>
                  <a:pt x="20567" y="79046"/>
                  <a:pt x="16803" y="77791"/>
                  <a:pt x="14294" y="76537"/>
                </a:cubicBezTo>
                <a:cubicBezTo>
                  <a:pt x="11785" y="75282"/>
                  <a:pt x="9275" y="74027"/>
                  <a:pt x="3002" y="71518"/>
                </a:cubicBezTo>
                <a:cubicBezTo>
                  <a:pt x="492" y="70263"/>
                  <a:pt x="-762" y="69008"/>
                  <a:pt x="492" y="69008"/>
                </a:cubicBezTo>
                <a:cubicBezTo>
                  <a:pt x="1747" y="69008"/>
                  <a:pt x="1747" y="67754"/>
                  <a:pt x="4256" y="69008"/>
                </a:cubicBezTo>
                <a:cubicBezTo>
                  <a:pt x="10530" y="71518"/>
                  <a:pt x="13039" y="71518"/>
                  <a:pt x="15549" y="72772"/>
                </a:cubicBezTo>
                <a:cubicBezTo>
                  <a:pt x="18058" y="72772"/>
                  <a:pt x="21822" y="74027"/>
                  <a:pt x="29350" y="75282"/>
                </a:cubicBezTo>
                <a:cubicBezTo>
                  <a:pt x="36879" y="75282"/>
                  <a:pt x="45661" y="76537"/>
                  <a:pt x="55699" y="75282"/>
                </a:cubicBezTo>
                <a:cubicBezTo>
                  <a:pt x="60718" y="75282"/>
                  <a:pt x="65737" y="74027"/>
                  <a:pt x="70755" y="72772"/>
                </a:cubicBezTo>
                <a:cubicBezTo>
                  <a:pt x="75774" y="71518"/>
                  <a:pt x="79538" y="69008"/>
                  <a:pt x="84557" y="66499"/>
                </a:cubicBezTo>
                <a:cubicBezTo>
                  <a:pt x="93340" y="61480"/>
                  <a:pt x="102123" y="56461"/>
                  <a:pt x="108396" y="50188"/>
                </a:cubicBezTo>
                <a:cubicBezTo>
                  <a:pt x="110906" y="47678"/>
                  <a:pt x="112160" y="43914"/>
                  <a:pt x="114670" y="40150"/>
                </a:cubicBezTo>
                <a:cubicBezTo>
                  <a:pt x="117179" y="37641"/>
                  <a:pt x="119689" y="33877"/>
                  <a:pt x="120943" y="31367"/>
                </a:cubicBezTo>
                <a:cubicBezTo>
                  <a:pt x="125962" y="18820"/>
                  <a:pt x="125962" y="21330"/>
                  <a:pt x="127217" y="10037"/>
                </a:cubicBezTo>
                <a:cubicBezTo>
                  <a:pt x="127217" y="5019"/>
                  <a:pt x="128472" y="0"/>
                  <a:pt x="129726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93" name="任意多边形: 形状 992"/>
          <p:cNvSpPr/>
          <p:nvPr/>
        </p:nvSpPr>
        <p:spPr>
          <a:xfrm>
            <a:off x="624973" y="6581145"/>
            <a:ext cx="50658" cy="18820"/>
          </a:xfrm>
          <a:custGeom>
            <a:avLst/>
            <a:gdLst>
              <a:gd name="connsiteX0" fmla="*/ 45169 w 50658"/>
              <a:gd name="connsiteY0" fmla="*/ 0 h 18820"/>
              <a:gd name="connsiteX1" fmla="*/ 50188 w 50658"/>
              <a:gd name="connsiteY1" fmla="*/ 1255 h 18820"/>
              <a:gd name="connsiteX2" fmla="*/ 46424 w 50658"/>
              <a:gd name="connsiteY2" fmla="*/ 6273 h 18820"/>
              <a:gd name="connsiteX3" fmla="*/ 41405 w 50658"/>
              <a:gd name="connsiteY3" fmla="*/ 11292 h 18820"/>
              <a:gd name="connsiteX4" fmla="*/ 37641 w 50658"/>
              <a:gd name="connsiteY4" fmla="*/ 12547 h 18820"/>
              <a:gd name="connsiteX5" fmla="*/ 33877 w 50658"/>
              <a:gd name="connsiteY5" fmla="*/ 13802 h 18820"/>
              <a:gd name="connsiteX6" fmla="*/ 25094 w 50658"/>
              <a:gd name="connsiteY6" fmla="*/ 17566 h 18820"/>
              <a:gd name="connsiteX7" fmla="*/ 20075 w 50658"/>
              <a:gd name="connsiteY7" fmla="*/ 17566 h 18820"/>
              <a:gd name="connsiteX8" fmla="*/ 16311 w 50658"/>
              <a:gd name="connsiteY8" fmla="*/ 18820 h 18820"/>
              <a:gd name="connsiteX9" fmla="*/ 8783 w 50658"/>
              <a:gd name="connsiteY9" fmla="*/ 18820 h 18820"/>
              <a:gd name="connsiteX10" fmla="*/ 1255 w 50658"/>
              <a:gd name="connsiteY10" fmla="*/ 18820 h 18820"/>
              <a:gd name="connsiteX11" fmla="*/ 0 w 50658"/>
              <a:gd name="connsiteY11" fmla="*/ 17566 h 18820"/>
              <a:gd name="connsiteX12" fmla="*/ 1255 w 50658"/>
              <a:gd name="connsiteY12" fmla="*/ 16311 h 18820"/>
              <a:gd name="connsiteX13" fmla="*/ 8783 w 50658"/>
              <a:gd name="connsiteY13" fmla="*/ 13802 h 18820"/>
              <a:gd name="connsiteX14" fmla="*/ 16311 w 50658"/>
              <a:gd name="connsiteY14" fmla="*/ 12547 h 18820"/>
              <a:gd name="connsiteX15" fmla="*/ 20075 w 50658"/>
              <a:gd name="connsiteY15" fmla="*/ 11292 h 18820"/>
              <a:gd name="connsiteX16" fmla="*/ 23839 w 50658"/>
              <a:gd name="connsiteY16" fmla="*/ 8783 h 18820"/>
              <a:gd name="connsiteX17" fmla="*/ 32622 w 50658"/>
              <a:gd name="connsiteY17" fmla="*/ 6273 h 18820"/>
              <a:gd name="connsiteX18" fmla="*/ 35132 w 50658"/>
              <a:gd name="connsiteY18" fmla="*/ 3764 h 18820"/>
              <a:gd name="connsiteX19" fmla="*/ 38896 w 50658"/>
              <a:gd name="connsiteY19" fmla="*/ 2509 h 18820"/>
              <a:gd name="connsiteX20" fmla="*/ 45169 w 50658"/>
              <a:gd name="connsiteY20" fmla="*/ 0 h 18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0658" h="18820">
                <a:moveTo>
                  <a:pt x="45169" y="0"/>
                </a:moveTo>
                <a:cubicBezTo>
                  <a:pt x="46424" y="0"/>
                  <a:pt x="48933" y="0"/>
                  <a:pt x="50188" y="1255"/>
                </a:cubicBezTo>
                <a:cubicBezTo>
                  <a:pt x="51443" y="2509"/>
                  <a:pt x="50188" y="3764"/>
                  <a:pt x="46424" y="6273"/>
                </a:cubicBezTo>
                <a:cubicBezTo>
                  <a:pt x="43914" y="8783"/>
                  <a:pt x="45169" y="8783"/>
                  <a:pt x="41405" y="11292"/>
                </a:cubicBezTo>
                <a:cubicBezTo>
                  <a:pt x="40150" y="12547"/>
                  <a:pt x="38896" y="12547"/>
                  <a:pt x="37641" y="12547"/>
                </a:cubicBezTo>
                <a:cubicBezTo>
                  <a:pt x="36386" y="12547"/>
                  <a:pt x="35132" y="13802"/>
                  <a:pt x="33877" y="13802"/>
                </a:cubicBezTo>
                <a:cubicBezTo>
                  <a:pt x="30113" y="15056"/>
                  <a:pt x="27603" y="16311"/>
                  <a:pt x="25094" y="17566"/>
                </a:cubicBezTo>
                <a:cubicBezTo>
                  <a:pt x="23839" y="17566"/>
                  <a:pt x="21330" y="17566"/>
                  <a:pt x="20075" y="17566"/>
                </a:cubicBezTo>
                <a:cubicBezTo>
                  <a:pt x="18820" y="17566"/>
                  <a:pt x="17566" y="18820"/>
                  <a:pt x="16311" y="18820"/>
                </a:cubicBezTo>
                <a:cubicBezTo>
                  <a:pt x="13802" y="18820"/>
                  <a:pt x="11292" y="18820"/>
                  <a:pt x="8783" y="18820"/>
                </a:cubicBezTo>
                <a:cubicBezTo>
                  <a:pt x="3764" y="18820"/>
                  <a:pt x="5019" y="18820"/>
                  <a:pt x="1255" y="18820"/>
                </a:cubicBezTo>
                <a:cubicBezTo>
                  <a:pt x="0" y="18820"/>
                  <a:pt x="0" y="18820"/>
                  <a:pt x="0" y="17566"/>
                </a:cubicBezTo>
                <a:cubicBezTo>
                  <a:pt x="1255" y="17566"/>
                  <a:pt x="0" y="16311"/>
                  <a:pt x="1255" y="16311"/>
                </a:cubicBezTo>
                <a:cubicBezTo>
                  <a:pt x="5019" y="15056"/>
                  <a:pt x="5019" y="15056"/>
                  <a:pt x="8783" y="13802"/>
                </a:cubicBezTo>
                <a:cubicBezTo>
                  <a:pt x="11292" y="13802"/>
                  <a:pt x="13802" y="13802"/>
                  <a:pt x="16311" y="12547"/>
                </a:cubicBezTo>
                <a:cubicBezTo>
                  <a:pt x="17566" y="11292"/>
                  <a:pt x="18820" y="11292"/>
                  <a:pt x="20075" y="11292"/>
                </a:cubicBezTo>
                <a:cubicBezTo>
                  <a:pt x="21330" y="10037"/>
                  <a:pt x="22585" y="8783"/>
                  <a:pt x="23839" y="8783"/>
                </a:cubicBezTo>
                <a:cubicBezTo>
                  <a:pt x="27603" y="7528"/>
                  <a:pt x="30113" y="7528"/>
                  <a:pt x="32622" y="6273"/>
                </a:cubicBezTo>
                <a:cubicBezTo>
                  <a:pt x="33877" y="5019"/>
                  <a:pt x="33877" y="3764"/>
                  <a:pt x="35132" y="3764"/>
                </a:cubicBezTo>
                <a:cubicBezTo>
                  <a:pt x="36386" y="2509"/>
                  <a:pt x="37641" y="2509"/>
                  <a:pt x="38896" y="2509"/>
                </a:cubicBezTo>
                <a:cubicBezTo>
                  <a:pt x="42660" y="1255"/>
                  <a:pt x="41405" y="1255"/>
                  <a:pt x="45169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95" name="任意多边形: 形状 994"/>
          <p:cNvSpPr/>
          <p:nvPr/>
        </p:nvSpPr>
        <p:spPr>
          <a:xfrm>
            <a:off x="617445" y="6554276"/>
            <a:ext cx="43914" cy="42865"/>
          </a:xfrm>
          <a:custGeom>
            <a:avLst/>
            <a:gdLst>
              <a:gd name="connsiteX0" fmla="*/ 42660 w 43914"/>
              <a:gd name="connsiteY0" fmla="*/ 520 h 42865"/>
              <a:gd name="connsiteX1" fmla="*/ 43914 w 43914"/>
              <a:gd name="connsiteY1" fmla="*/ 3029 h 42865"/>
              <a:gd name="connsiteX2" fmla="*/ 38896 w 43914"/>
              <a:gd name="connsiteY2" fmla="*/ 10557 h 42865"/>
              <a:gd name="connsiteX3" fmla="*/ 35132 w 43914"/>
              <a:gd name="connsiteY3" fmla="*/ 13067 h 42865"/>
              <a:gd name="connsiteX4" fmla="*/ 31367 w 43914"/>
              <a:gd name="connsiteY4" fmla="*/ 16831 h 42865"/>
              <a:gd name="connsiteX5" fmla="*/ 25094 w 43914"/>
              <a:gd name="connsiteY5" fmla="*/ 24359 h 42865"/>
              <a:gd name="connsiteX6" fmla="*/ 20075 w 43914"/>
              <a:gd name="connsiteY6" fmla="*/ 26868 h 42865"/>
              <a:gd name="connsiteX7" fmla="*/ 16311 w 43914"/>
              <a:gd name="connsiteY7" fmla="*/ 30632 h 42865"/>
              <a:gd name="connsiteX8" fmla="*/ 8783 w 43914"/>
              <a:gd name="connsiteY8" fmla="*/ 35651 h 42865"/>
              <a:gd name="connsiteX9" fmla="*/ 2509 w 43914"/>
              <a:gd name="connsiteY9" fmla="*/ 41925 h 42865"/>
              <a:gd name="connsiteX10" fmla="*/ 0 w 43914"/>
              <a:gd name="connsiteY10" fmla="*/ 41925 h 42865"/>
              <a:gd name="connsiteX11" fmla="*/ 0 w 43914"/>
              <a:gd name="connsiteY11" fmla="*/ 40670 h 42865"/>
              <a:gd name="connsiteX12" fmla="*/ 5019 w 43914"/>
              <a:gd name="connsiteY12" fmla="*/ 34397 h 42865"/>
              <a:gd name="connsiteX13" fmla="*/ 11292 w 43914"/>
              <a:gd name="connsiteY13" fmla="*/ 28123 h 42865"/>
              <a:gd name="connsiteX14" fmla="*/ 15056 w 43914"/>
              <a:gd name="connsiteY14" fmla="*/ 24359 h 42865"/>
              <a:gd name="connsiteX15" fmla="*/ 17566 w 43914"/>
              <a:gd name="connsiteY15" fmla="*/ 20595 h 42865"/>
              <a:gd name="connsiteX16" fmla="*/ 25094 w 43914"/>
              <a:gd name="connsiteY16" fmla="*/ 14322 h 42865"/>
              <a:gd name="connsiteX17" fmla="*/ 27603 w 43914"/>
              <a:gd name="connsiteY17" fmla="*/ 10557 h 42865"/>
              <a:gd name="connsiteX18" fmla="*/ 31367 w 43914"/>
              <a:gd name="connsiteY18" fmla="*/ 8048 h 42865"/>
              <a:gd name="connsiteX19" fmla="*/ 37641 w 43914"/>
              <a:gd name="connsiteY19" fmla="*/ 1775 h 42865"/>
              <a:gd name="connsiteX20" fmla="*/ 42660 w 43914"/>
              <a:gd name="connsiteY20" fmla="*/ 520 h 42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3914" h="42865">
                <a:moveTo>
                  <a:pt x="42660" y="520"/>
                </a:moveTo>
                <a:cubicBezTo>
                  <a:pt x="42660" y="520"/>
                  <a:pt x="42660" y="3029"/>
                  <a:pt x="43914" y="3029"/>
                </a:cubicBezTo>
                <a:cubicBezTo>
                  <a:pt x="41405" y="6793"/>
                  <a:pt x="42660" y="6793"/>
                  <a:pt x="38896" y="10557"/>
                </a:cubicBezTo>
                <a:cubicBezTo>
                  <a:pt x="37641" y="11812"/>
                  <a:pt x="36386" y="11812"/>
                  <a:pt x="35132" y="13067"/>
                </a:cubicBezTo>
                <a:cubicBezTo>
                  <a:pt x="33877" y="14322"/>
                  <a:pt x="32622" y="15576"/>
                  <a:pt x="31367" y="16831"/>
                </a:cubicBezTo>
                <a:cubicBezTo>
                  <a:pt x="30113" y="19340"/>
                  <a:pt x="27603" y="21850"/>
                  <a:pt x="25094" y="24359"/>
                </a:cubicBezTo>
                <a:cubicBezTo>
                  <a:pt x="23839" y="25614"/>
                  <a:pt x="21330" y="25614"/>
                  <a:pt x="20075" y="26868"/>
                </a:cubicBezTo>
                <a:cubicBezTo>
                  <a:pt x="18820" y="28123"/>
                  <a:pt x="17566" y="29378"/>
                  <a:pt x="16311" y="30632"/>
                </a:cubicBezTo>
                <a:cubicBezTo>
                  <a:pt x="13802" y="33142"/>
                  <a:pt x="11292" y="34397"/>
                  <a:pt x="8783" y="35651"/>
                </a:cubicBezTo>
                <a:cubicBezTo>
                  <a:pt x="5019" y="39415"/>
                  <a:pt x="6273" y="39415"/>
                  <a:pt x="2509" y="41925"/>
                </a:cubicBezTo>
                <a:cubicBezTo>
                  <a:pt x="1255" y="43179"/>
                  <a:pt x="0" y="43179"/>
                  <a:pt x="0" y="41925"/>
                </a:cubicBezTo>
                <a:cubicBezTo>
                  <a:pt x="0" y="41925"/>
                  <a:pt x="0" y="40670"/>
                  <a:pt x="0" y="40670"/>
                </a:cubicBezTo>
                <a:cubicBezTo>
                  <a:pt x="2509" y="38161"/>
                  <a:pt x="1255" y="38161"/>
                  <a:pt x="5019" y="34397"/>
                </a:cubicBezTo>
                <a:cubicBezTo>
                  <a:pt x="6273" y="33142"/>
                  <a:pt x="8783" y="30632"/>
                  <a:pt x="11292" y="28123"/>
                </a:cubicBezTo>
                <a:cubicBezTo>
                  <a:pt x="12547" y="26868"/>
                  <a:pt x="13802" y="25614"/>
                  <a:pt x="15056" y="24359"/>
                </a:cubicBezTo>
                <a:cubicBezTo>
                  <a:pt x="16311" y="23104"/>
                  <a:pt x="16311" y="21850"/>
                  <a:pt x="17566" y="20595"/>
                </a:cubicBezTo>
                <a:cubicBezTo>
                  <a:pt x="18820" y="18085"/>
                  <a:pt x="22585" y="16831"/>
                  <a:pt x="25094" y="14322"/>
                </a:cubicBezTo>
                <a:cubicBezTo>
                  <a:pt x="26349" y="13067"/>
                  <a:pt x="26349" y="11812"/>
                  <a:pt x="27603" y="10557"/>
                </a:cubicBezTo>
                <a:cubicBezTo>
                  <a:pt x="28858" y="9303"/>
                  <a:pt x="30113" y="9303"/>
                  <a:pt x="31367" y="8048"/>
                </a:cubicBezTo>
                <a:cubicBezTo>
                  <a:pt x="35132" y="4284"/>
                  <a:pt x="33877" y="4284"/>
                  <a:pt x="37641" y="1775"/>
                </a:cubicBezTo>
                <a:cubicBezTo>
                  <a:pt x="38896" y="520"/>
                  <a:pt x="41405" y="-735"/>
                  <a:pt x="42660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97" name="任意多边形: 形状 996"/>
          <p:cNvSpPr/>
          <p:nvPr/>
        </p:nvSpPr>
        <p:spPr>
          <a:xfrm>
            <a:off x="767068" y="6111887"/>
            <a:ext cx="59176" cy="140095"/>
          </a:xfrm>
          <a:custGeom>
            <a:avLst/>
            <a:gdLst>
              <a:gd name="connsiteX0" fmla="*/ 53638 w 59176"/>
              <a:gd name="connsiteY0" fmla="*/ 0 h 140095"/>
              <a:gd name="connsiteX1" fmla="*/ 57402 w 59176"/>
              <a:gd name="connsiteY1" fmla="*/ 11292 h 140095"/>
              <a:gd name="connsiteX2" fmla="*/ 58657 w 59176"/>
              <a:gd name="connsiteY2" fmla="*/ 32622 h 140095"/>
              <a:gd name="connsiteX3" fmla="*/ 56148 w 59176"/>
              <a:gd name="connsiteY3" fmla="*/ 42660 h 140095"/>
              <a:gd name="connsiteX4" fmla="*/ 53638 w 59176"/>
              <a:gd name="connsiteY4" fmla="*/ 53952 h 140095"/>
              <a:gd name="connsiteX5" fmla="*/ 46110 w 59176"/>
              <a:gd name="connsiteY5" fmla="*/ 79046 h 140095"/>
              <a:gd name="connsiteX6" fmla="*/ 39837 w 59176"/>
              <a:gd name="connsiteY6" fmla="*/ 90338 h 140095"/>
              <a:gd name="connsiteX7" fmla="*/ 33563 w 59176"/>
              <a:gd name="connsiteY7" fmla="*/ 101631 h 140095"/>
              <a:gd name="connsiteX8" fmla="*/ 19761 w 59176"/>
              <a:gd name="connsiteY8" fmla="*/ 120451 h 140095"/>
              <a:gd name="connsiteX9" fmla="*/ 4705 w 59176"/>
              <a:gd name="connsiteY9" fmla="*/ 138017 h 140095"/>
              <a:gd name="connsiteX10" fmla="*/ 941 w 59176"/>
              <a:gd name="connsiteY10" fmla="*/ 139272 h 140095"/>
              <a:gd name="connsiteX11" fmla="*/ 941 w 59176"/>
              <a:gd name="connsiteY11" fmla="*/ 136762 h 140095"/>
              <a:gd name="connsiteX12" fmla="*/ 14743 w 59176"/>
              <a:gd name="connsiteY12" fmla="*/ 119196 h 140095"/>
              <a:gd name="connsiteX13" fmla="*/ 27290 w 59176"/>
              <a:gd name="connsiteY13" fmla="*/ 100376 h 140095"/>
              <a:gd name="connsiteX14" fmla="*/ 33563 w 59176"/>
              <a:gd name="connsiteY14" fmla="*/ 89084 h 140095"/>
              <a:gd name="connsiteX15" fmla="*/ 37327 w 59176"/>
              <a:gd name="connsiteY15" fmla="*/ 76537 h 140095"/>
              <a:gd name="connsiteX16" fmla="*/ 46110 w 59176"/>
              <a:gd name="connsiteY16" fmla="*/ 52697 h 140095"/>
              <a:gd name="connsiteX17" fmla="*/ 47365 w 59176"/>
              <a:gd name="connsiteY17" fmla="*/ 41405 h 140095"/>
              <a:gd name="connsiteX18" fmla="*/ 49874 w 59176"/>
              <a:gd name="connsiteY18" fmla="*/ 31367 h 140095"/>
              <a:gd name="connsiteX19" fmla="*/ 51129 w 59176"/>
              <a:gd name="connsiteY19" fmla="*/ 10038 h 140095"/>
              <a:gd name="connsiteX20" fmla="*/ 53638 w 59176"/>
              <a:gd name="connsiteY20" fmla="*/ 0 h 140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176" h="140095">
                <a:moveTo>
                  <a:pt x="53638" y="0"/>
                </a:moveTo>
                <a:cubicBezTo>
                  <a:pt x="56148" y="0"/>
                  <a:pt x="56148" y="5019"/>
                  <a:pt x="57402" y="11292"/>
                </a:cubicBezTo>
                <a:cubicBezTo>
                  <a:pt x="58657" y="21330"/>
                  <a:pt x="59912" y="18820"/>
                  <a:pt x="58657" y="32622"/>
                </a:cubicBezTo>
                <a:cubicBezTo>
                  <a:pt x="58657" y="35132"/>
                  <a:pt x="57402" y="38896"/>
                  <a:pt x="56148" y="42660"/>
                </a:cubicBezTo>
                <a:cubicBezTo>
                  <a:pt x="54893" y="46424"/>
                  <a:pt x="54893" y="50188"/>
                  <a:pt x="53638" y="53952"/>
                </a:cubicBezTo>
                <a:cubicBezTo>
                  <a:pt x="51129" y="61480"/>
                  <a:pt x="49874" y="70263"/>
                  <a:pt x="46110" y="79046"/>
                </a:cubicBezTo>
                <a:cubicBezTo>
                  <a:pt x="44855" y="82810"/>
                  <a:pt x="42346" y="86574"/>
                  <a:pt x="39837" y="90338"/>
                </a:cubicBezTo>
                <a:cubicBezTo>
                  <a:pt x="37327" y="94102"/>
                  <a:pt x="36073" y="97867"/>
                  <a:pt x="33563" y="101631"/>
                </a:cubicBezTo>
                <a:cubicBezTo>
                  <a:pt x="29799" y="109159"/>
                  <a:pt x="24780" y="115432"/>
                  <a:pt x="19761" y="120451"/>
                </a:cubicBezTo>
                <a:cubicBezTo>
                  <a:pt x="10979" y="131743"/>
                  <a:pt x="13488" y="129234"/>
                  <a:pt x="4705" y="138017"/>
                </a:cubicBezTo>
                <a:cubicBezTo>
                  <a:pt x="2196" y="140526"/>
                  <a:pt x="941" y="140526"/>
                  <a:pt x="941" y="139272"/>
                </a:cubicBezTo>
                <a:cubicBezTo>
                  <a:pt x="-314" y="139272"/>
                  <a:pt x="-314" y="138017"/>
                  <a:pt x="941" y="136762"/>
                </a:cubicBezTo>
                <a:cubicBezTo>
                  <a:pt x="8469" y="127979"/>
                  <a:pt x="7215" y="130489"/>
                  <a:pt x="14743" y="119196"/>
                </a:cubicBezTo>
                <a:cubicBezTo>
                  <a:pt x="18507" y="114178"/>
                  <a:pt x="23526" y="107904"/>
                  <a:pt x="27290" y="100376"/>
                </a:cubicBezTo>
                <a:cubicBezTo>
                  <a:pt x="29799" y="96612"/>
                  <a:pt x="32308" y="92848"/>
                  <a:pt x="33563" y="89084"/>
                </a:cubicBezTo>
                <a:cubicBezTo>
                  <a:pt x="34818" y="85320"/>
                  <a:pt x="36073" y="80301"/>
                  <a:pt x="37327" y="76537"/>
                </a:cubicBezTo>
                <a:cubicBezTo>
                  <a:pt x="39837" y="69008"/>
                  <a:pt x="43601" y="60226"/>
                  <a:pt x="46110" y="52697"/>
                </a:cubicBezTo>
                <a:cubicBezTo>
                  <a:pt x="47365" y="48933"/>
                  <a:pt x="47365" y="45169"/>
                  <a:pt x="47365" y="41405"/>
                </a:cubicBezTo>
                <a:cubicBezTo>
                  <a:pt x="48620" y="37641"/>
                  <a:pt x="49874" y="35132"/>
                  <a:pt x="49874" y="31367"/>
                </a:cubicBezTo>
                <a:cubicBezTo>
                  <a:pt x="51129" y="18820"/>
                  <a:pt x="51129" y="21330"/>
                  <a:pt x="51129" y="10038"/>
                </a:cubicBezTo>
                <a:cubicBezTo>
                  <a:pt x="51129" y="5019"/>
                  <a:pt x="52384" y="0"/>
                  <a:pt x="53638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999" name="任意多边形: 形状 998"/>
          <p:cNvSpPr/>
          <p:nvPr/>
        </p:nvSpPr>
        <p:spPr>
          <a:xfrm>
            <a:off x="762432" y="6110387"/>
            <a:ext cx="54196" cy="91408"/>
          </a:xfrm>
          <a:custGeom>
            <a:avLst/>
            <a:gdLst>
              <a:gd name="connsiteX0" fmla="*/ 53255 w 54196"/>
              <a:gd name="connsiteY0" fmla="*/ 246 h 91408"/>
              <a:gd name="connsiteX1" fmla="*/ 53255 w 54196"/>
              <a:gd name="connsiteY1" fmla="*/ 7774 h 91408"/>
              <a:gd name="connsiteX2" fmla="*/ 50746 w 54196"/>
              <a:gd name="connsiteY2" fmla="*/ 21576 h 91408"/>
              <a:gd name="connsiteX3" fmla="*/ 46981 w 54196"/>
              <a:gd name="connsiteY3" fmla="*/ 27849 h 91408"/>
              <a:gd name="connsiteX4" fmla="*/ 44472 w 54196"/>
              <a:gd name="connsiteY4" fmla="*/ 35378 h 91408"/>
              <a:gd name="connsiteX5" fmla="*/ 36944 w 54196"/>
              <a:gd name="connsiteY5" fmla="*/ 51689 h 91408"/>
              <a:gd name="connsiteX6" fmla="*/ 30670 w 54196"/>
              <a:gd name="connsiteY6" fmla="*/ 59217 h 91408"/>
              <a:gd name="connsiteX7" fmla="*/ 25652 w 54196"/>
              <a:gd name="connsiteY7" fmla="*/ 66745 h 91408"/>
              <a:gd name="connsiteX8" fmla="*/ 14359 w 54196"/>
              <a:gd name="connsiteY8" fmla="*/ 78037 h 91408"/>
              <a:gd name="connsiteX9" fmla="*/ 3067 w 54196"/>
              <a:gd name="connsiteY9" fmla="*/ 89330 h 91408"/>
              <a:gd name="connsiteX10" fmla="*/ 558 w 54196"/>
              <a:gd name="connsiteY10" fmla="*/ 90584 h 91408"/>
              <a:gd name="connsiteX11" fmla="*/ 558 w 54196"/>
              <a:gd name="connsiteY11" fmla="*/ 88075 h 91408"/>
              <a:gd name="connsiteX12" fmla="*/ 9340 w 54196"/>
              <a:gd name="connsiteY12" fmla="*/ 76783 h 91408"/>
              <a:gd name="connsiteX13" fmla="*/ 19378 w 54196"/>
              <a:gd name="connsiteY13" fmla="*/ 64236 h 91408"/>
              <a:gd name="connsiteX14" fmla="*/ 24397 w 54196"/>
              <a:gd name="connsiteY14" fmla="*/ 56708 h 91408"/>
              <a:gd name="connsiteX15" fmla="*/ 28161 w 54196"/>
              <a:gd name="connsiteY15" fmla="*/ 49179 h 91408"/>
              <a:gd name="connsiteX16" fmla="*/ 36944 w 54196"/>
              <a:gd name="connsiteY16" fmla="*/ 34123 h 91408"/>
              <a:gd name="connsiteX17" fmla="*/ 39453 w 54196"/>
              <a:gd name="connsiteY17" fmla="*/ 26595 h 91408"/>
              <a:gd name="connsiteX18" fmla="*/ 43217 w 54196"/>
              <a:gd name="connsiteY18" fmla="*/ 20321 h 91408"/>
              <a:gd name="connsiteX19" fmla="*/ 48236 w 54196"/>
              <a:gd name="connsiteY19" fmla="*/ 6520 h 91408"/>
              <a:gd name="connsiteX20" fmla="*/ 53255 w 54196"/>
              <a:gd name="connsiteY20" fmla="*/ 246 h 9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4196" h="91408">
                <a:moveTo>
                  <a:pt x="53255" y="246"/>
                </a:moveTo>
                <a:cubicBezTo>
                  <a:pt x="54510" y="246"/>
                  <a:pt x="54510" y="4010"/>
                  <a:pt x="53255" y="7774"/>
                </a:cubicBezTo>
                <a:cubicBezTo>
                  <a:pt x="52000" y="14048"/>
                  <a:pt x="53255" y="12793"/>
                  <a:pt x="50746" y="21576"/>
                </a:cubicBezTo>
                <a:cubicBezTo>
                  <a:pt x="49491" y="24085"/>
                  <a:pt x="48236" y="25340"/>
                  <a:pt x="46981" y="27849"/>
                </a:cubicBezTo>
                <a:cubicBezTo>
                  <a:pt x="46981" y="30359"/>
                  <a:pt x="45727" y="32868"/>
                  <a:pt x="44472" y="35378"/>
                </a:cubicBezTo>
                <a:cubicBezTo>
                  <a:pt x="41963" y="40396"/>
                  <a:pt x="40708" y="46670"/>
                  <a:pt x="36944" y="51689"/>
                </a:cubicBezTo>
                <a:cubicBezTo>
                  <a:pt x="34434" y="54198"/>
                  <a:pt x="31925" y="56708"/>
                  <a:pt x="30670" y="59217"/>
                </a:cubicBezTo>
                <a:cubicBezTo>
                  <a:pt x="29416" y="61726"/>
                  <a:pt x="26906" y="64236"/>
                  <a:pt x="25652" y="66745"/>
                </a:cubicBezTo>
                <a:cubicBezTo>
                  <a:pt x="21887" y="71764"/>
                  <a:pt x="18123" y="74273"/>
                  <a:pt x="14359" y="78037"/>
                </a:cubicBezTo>
                <a:cubicBezTo>
                  <a:pt x="8086" y="85565"/>
                  <a:pt x="9340" y="84311"/>
                  <a:pt x="3067" y="89330"/>
                </a:cubicBezTo>
                <a:cubicBezTo>
                  <a:pt x="1812" y="91839"/>
                  <a:pt x="558" y="91839"/>
                  <a:pt x="558" y="90584"/>
                </a:cubicBezTo>
                <a:cubicBezTo>
                  <a:pt x="558" y="89330"/>
                  <a:pt x="-697" y="89330"/>
                  <a:pt x="558" y="88075"/>
                </a:cubicBezTo>
                <a:cubicBezTo>
                  <a:pt x="4322" y="83056"/>
                  <a:pt x="4322" y="84311"/>
                  <a:pt x="9340" y="76783"/>
                </a:cubicBezTo>
                <a:cubicBezTo>
                  <a:pt x="13105" y="73019"/>
                  <a:pt x="15614" y="69255"/>
                  <a:pt x="19378" y="64236"/>
                </a:cubicBezTo>
                <a:cubicBezTo>
                  <a:pt x="20633" y="61726"/>
                  <a:pt x="23142" y="59217"/>
                  <a:pt x="24397" y="56708"/>
                </a:cubicBezTo>
                <a:cubicBezTo>
                  <a:pt x="25652" y="54198"/>
                  <a:pt x="26906" y="51689"/>
                  <a:pt x="28161" y="49179"/>
                </a:cubicBezTo>
                <a:cubicBezTo>
                  <a:pt x="30670" y="44161"/>
                  <a:pt x="34434" y="39142"/>
                  <a:pt x="36944" y="34123"/>
                </a:cubicBezTo>
                <a:cubicBezTo>
                  <a:pt x="38199" y="31614"/>
                  <a:pt x="38199" y="29104"/>
                  <a:pt x="39453" y="26595"/>
                </a:cubicBezTo>
                <a:cubicBezTo>
                  <a:pt x="40708" y="24085"/>
                  <a:pt x="41963" y="22831"/>
                  <a:pt x="43217" y="20321"/>
                </a:cubicBezTo>
                <a:cubicBezTo>
                  <a:pt x="45727" y="11538"/>
                  <a:pt x="45727" y="12793"/>
                  <a:pt x="48236" y="6520"/>
                </a:cubicBezTo>
                <a:cubicBezTo>
                  <a:pt x="49491" y="2755"/>
                  <a:pt x="52000" y="-1009"/>
                  <a:pt x="53255" y="246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01" name="任意多边形: 形状 1000"/>
          <p:cNvSpPr/>
          <p:nvPr/>
        </p:nvSpPr>
        <p:spPr>
          <a:xfrm>
            <a:off x="729810" y="6125197"/>
            <a:ext cx="50010" cy="56640"/>
          </a:xfrm>
          <a:custGeom>
            <a:avLst/>
            <a:gdLst>
              <a:gd name="connsiteX0" fmla="*/ 49491 w 50010"/>
              <a:gd name="connsiteY0" fmla="*/ 492 h 56640"/>
              <a:gd name="connsiteX1" fmla="*/ 48236 w 50010"/>
              <a:gd name="connsiteY1" fmla="*/ 4256 h 56640"/>
              <a:gd name="connsiteX2" fmla="*/ 44472 w 50010"/>
              <a:gd name="connsiteY2" fmla="*/ 14294 h 56640"/>
              <a:gd name="connsiteX3" fmla="*/ 40708 w 50010"/>
              <a:gd name="connsiteY3" fmla="*/ 18058 h 56640"/>
              <a:gd name="connsiteX4" fmla="*/ 36944 w 50010"/>
              <a:gd name="connsiteY4" fmla="*/ 23077 h 56640"/>
              <a:gd name="connsiteX5" fmla="*/ 29416 w 50010"/>
              <a:gd name="connsiteY5" fmla="*/ 33114 h 56640"/>
              <a:gd name="connsiteX6" fmla="*/ 24397 w 50010"/>
              <a:gd name="connsiteY6" fmla="*/ 36878 h 56640"/>
              <a:gd name="connsiteX7" fmla="*/ 20633 w 50010"/>
              <a:gd name="connsiteY7" fmla="*/ 41897 h 56640"/>
              <a:gd name="connsiteX8" fmla="*/ 11850 w 50010"/>
              <a:gd name="connsiteY8" fmla="*/ 48171 h 56640"/>
              <a:gd name="connsiteX9" fmla="*/ 3067 w 50010"/>
              <a:gd name="connsiteY9" fmla="*/ 55699 h 56640"/>
              <a:gd name="connsiteX10" fmla="*/ 558 w 50010"/>
              <a:gd name="connsiteY10" fmla="*/ 55699 h 56640"/>
              <a:gd name="connsiteX11" fmla="*/ 558 w 50010"/>
              <a:gd name="connsiteY11" fmla="*/ 54444 h 56640"/>
              <a:gd name="connsiteX12" fmla="*/ 8086 w 50010"/>
              <a:gd name="connsiteY12" fmla="*/ 46916 h 56640"/>
              <a:gd name="connsiteX13" fmla="*/ 15614 w 50010"/>
              <a:gd name="connsiteY13" fmla="*/ 39388 h 56640"/>
              <a:gd name="connsiteX14" fmla="*/ 19378 w 50010"/>
              <a:gd name="connsiteY14" fmla="*/ 34369 h 56640"/>
              <a:gd name="connsiteX15" fmla="*/ 23142 w 50010"/>
              <a:gd name="connsiteY15" fmla="*/ 29350 h 56640"/>
              <a:gd name="connsiteX16" fmla="*/ 31925 w 50010"/>
              <a:gd name="connsiteY16" fmla="*/ 20567 h 56640"/>
              <a:gd name="connsiteX17" fmla="*/ 34434 w 50010"/>
              <a:gd name="connsiteY17" fmla="*/ 15549 h 56640"/>
              <a:gd name="connsiteX18" fmla="*/ 38199 w 50010"/>
              <a:gd name="connsiteY18" fmla="*/ 11784 h 56640"/>
              <a:gd name="connsiteX19" fmla="*/ 44472 w 50010"/>
              <a:gd name="connsiteY19" fmla="*/ 3002 h 56640"/>
              <a:gd name="connsiteX20" fmla="*/ 49491 w 50010"/>
              <a:gd name="connsiteY20" fmla="*/ 492 h 56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0010" h="56640">
                <a:moveTo>
                  <a:pt x="49491" y="492"/>
                </a:moveTo>
                <a:cubicBezTo>
                  <a:pt x="50746" y="1747"/>
                  <a:pt x="49491" y="4256"/>
                  <a:pt x="48236" y="4256"/>
                </a:cubicBezTo>
                <a:cubicBezTo>
                  <a:pt x="45727" y="9275"/>
                  <a:pt x="48236" y="9275"/>
                  <a:pt x="44472" y="14294"/>
                </a:cubicBezTo>
                <a:cubicBezTo>
                  <a:pt x="43217" y="15549"/>
                  <a:pt x="41963" y="16803"/>
                  <a:pt x="40708" y="18058"/>
                </a:cubicBezTo>
                <a:cubicBezTo>
                  <a:pt x="39453" y="19313"/>
                  <a:pt x="38199" y="21822"/>
                  <a:pt x="36944" y="23077"/>
                </a:cubicBezTo>
                <a:cubicBezTo>
                  <a:pt x="34434" y="25586"/>
                  <a:pt x="31925" y="29350"/>
                  <a:pt x="29416" y="33114"/>
                </a:cubicBezTo>
                <a:cubicBezTo>
                  <a:pt x="28161" y="34369"/>
                  <a:pt x="25652" y="35624"/>
                  <a:pt x="24397" y="36878"/>
                </a:cubicBezTo>
                <a:cubicBezTo>
                  <a:pt x="23142" y="38133"/>
                  <a:pt x="21887" y="40643"/>
                  <a:pt x="20633" y="41897"/>
                </a:cubicBezTo>
                <a:cubicBezTo>
                  <a:pt x="18123" y="44407"/>
                  <a:pt x="14359" y="45661"/>
                  <a:pt x="11850" y="48171"/>
                </a:cubicBezTo>
                <a:cubicBezTo>
                  <a:pt x="6831" y="53190"/>
                  <a:pt x="8086" y="51935"/>
                  <a:pt x="3067" y="55699"/>
                </a:cubicBezTo>
                <a:cubicBezTo>
                  <a:pt x="1812" y="56954"/>
                  <a:pt x="558" y="56954"/>
                  <a:pt x="558" y="55699"/>
                </a:cubicBezTo>
                <a:cubicBezTo>
                  <a:pt x="558" y="55699"/>
                  <a:pt x="-697" y="55699"/>
                  <a:pt x="558" y="54444"/>
                </a:cubicBezTo>
                <a:cubicBezTo>
                  <a:pt x="4322" y="50680"/>
                  <a:pt x="3067" y="51935"/>
                  <a:pt x="8086" y="46916"/>
                </a:cubicBezTo>
                <a:cubicBezTo>
                  <a:pt x="10595" y="44407"/>
                  <a:pt x="13105" y="41897"/>
                  <a:pt x="15614" y="39388"/>
                </a:cubicBezTo>
                <a:cubicBezTo>
                  <a:pt x="16869" y="36878"/>
                  <a:pt x="18123" y="35624"/>
                  <a:pt x="19378" y="34369"/>
                </a:cubicBezTo>
                <a:cubicBezTo>
                  <a:pt x="20633" y="33114"/>
                  <a:pt x="21887" y="30605"/>
                  <a:pt x="23142" y="29350"/>
                </a:cubicBezTo>
                <a:cubicBezTo>
                  <a:pt x="25652" y="26841"/>
                  <a:pt x="29416" y="23077"/>
                  <a:pt x="31925" y="20567"/>
                </a:cubicBezTo>
                <a:cubicBezTo>
                  <a:pt x="33180" y="19313"/>
                  <a:pt x="33180" y="16803"/>
                  <a:pt x="34434" y="15549"/>
                </a:cubicBezTo>
                <a:cubicBezTo>
                  <a:pt x="35689" y="14294"/>
                  <a:pt x="36944" y="13039"/>
                  <a:pt x="38199" y="11784"/>
                </a:cubicBezTo>
                <a:cubicBezTo>
                  <a:pt x="41963" y="6766"/>
                  <a:pt x="40708" y="6766"/>
                  <a:pt x="44472" y="3002"/>
                </a:cubicBezTo>
                <a:cubicBezTo>
                  <a:pt x="45727" y="492"/>
                  <a:pt x="48236" y="-763"/>
                  <a:pt x="49491" y="49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03" name="任意多边形: 形状 1002"/>
          <p:cNvSpPr/>
          <p:nvPr/>
        </p:nvSpPr>
        <p:spPr>
          <a:xfrm>
            <a:off x="699000" y="6127679"/>
            <a:ext cx="50680" cy="49139"/>
          </a:xfrm>
          <a:custGeom>
            <a:avLst/>
            <a:gdLst>
              <a:gd name="connsiteX0" fmla="*/ 50188 w 50680"/>
              <a:gd name="connsiteY0" fmla="*/ 520 h 49139"/>
              <a:gd name="connsiteX1" fmla="*/ 47678 w 50680"/>
              <a:gd name="connsiteY1" fmla="*/ 5538 h 49139"/>
              <a:gd name="connsiteX2" fmla="*/ 42660 w 50680"/>
              <a:gd name="connsiteY2" fmla="*/ 13067 h 49139"/>
              <a:gd name="connsiteX3" fmla="*/ 38896 w 50680"/>
              <a:gd name="connsiteY3" fmla="*/ 15576 h 49139"/>
              <a:gd name="connsiteX4" fmla="*/ 35132 w 50680"/>
              <a:gd name="connsiteY4" fmla="*/ 19340 h 49139"/>
              <a:gd name="connsiteX5" fmla="*/ 27603 w 50680"/>
              <a:gd name="connsiteY5" fmla="*/ 28123 h 49139"/>
              <a:gd name="connsiteX6" fmla="*/ 22585 w 50680"/>
              <a:gd name="connsiteY6" fmla="*/ 31887 h 49139"/>
              <a:gd name="connsiteX7" fmla="*/ 18820 w 50680"/>
              <a:gd name="connsiteY7" fmla="*/ 35651 h 49139"/>
              <a:gd name="connsiteX8" fmla="*/ 10038 w 50680"/>
              <a:gd name="connsiteY8" fmla="*/ 41925 h 49139"/>
              <a:gd name="connsiteX9" fmla="*/ 2509 w 50680"/>
              <a:gd name="connsiteY9" fmla="*/ 48198 h 49139"/>
              <a:gd name="connsiteX10" fmla="*/ 0 w 50680"/>
              <a:gd name="connsiteY10" fmla="*/ 48198 h 49139"/>
              <a:gd name="connsiteX11" fmla="*/ 0 w 50680"/>
              <a:gd name="connsiteY11" fmla="*/ 46944 h 49139"/>
              <a:gd name="connsiteX12" fmla="*/ 6273 w 50680"/>
              <a:gd name="connsiteY12" fmla="*/ 39415 h 49139"/>
              <a:gd name="connsiteX13" fmla="*/ 13802 w 50680"/>
              <a:gd name="connsiteY13" fmla="*/ 31887 h 49139"/>
              <a:gd name="connsiteX14" fmla="*/ 17566 w 50680"/>
              <a:gd name="connsiteY14" fmla="*/ 28123 h 49139"/>
              <a:gd name="connsiteX15" fmla="*/ 21330 w 50680"/>
              <a:gd name="connsiteY15" fmla="*/ 23104 h 49139"/>
              <a:gd name="connsiteX16" fmla="*/ 30113 w 50680"/>
              <a:gd name="connsiteY16" fmla="*/ 15576 h 49139"/>
              <a:gd name="connsiteX17" fmla="*/ 32622 w 50680"/>
              <a:gd name="connsiteY17" fmla="*/ 10557 h 49139"/>
              <a:gd name="connsiteX18" fmla="*/ 36386 w 50680"/>
              <a:gd name="connsiteY18" fmla="*/ 8048 h 49139"/>
              <a:gd name="connsiteX19" fmla="*/ 43914 w 50680"/>
              <a:gd name="connsiteY19" fmla="*/ 1775 h 49139"/>
              <a:gd name="connsiteX20" fmla="*/ 50188 w 50680"/>
              <a:gd name="connsiteY20" fmla="*/ 520 h 49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0680" h="49139">
                <a:moveTo>
                  <a:pt x="50188" y="520"/>
                </a:moveTo>
                <a:cubicBezTo>
                  <a:pt x="51443" y="1775"/>
                  <a:pt x="50188" y="4284"/>
                  <a:pt x="47678" y="5538"/>
                </a:cubicBezTo>
                <a:cubicBezTo>
                  <a:pt x="45169" y="9303"/>
                  <a:pt x="46424" y="9303"/>
                  <a:pt x="42660" y="13067"/>
                </a:cubicBezTo>
                <a:cubicBezTo>
                  <a:pt x="42660" y="14322"/>
                  <a:pt x="40150" y="14322"/>
                  <a:pt x="38896" y="15576"/>
                </a:cubicBezTo>
                <a:cubicBezTo>
                  <a:pt x="37641" y="16831"/>
                  <a:pt x="36386" y="18085"/>
                  <a:pt x="35132" y="19340"/>
                </a:cubicBezTo>
                <a:cubicBezTo>
                  <a:pt x="32622" y="21850"/>
                  <a:pt x="30113" y="25614"/>
                  <a:pt x="27603" y="28123"/>
                </a:cubicBezTo>
                <a:cubicBezTo>
                  <a:pt x="26349" y="29378"/>
                  <a:pt x="23839" y="30632"/>
                  <a:pt x="22585" y="31887"/>
                </a:cubicBezTo>
                <a:cubicBezTo>
                  <a:pt x="21330" y="33142"/>
                  <a:pt x="20075" y="34397"/>
                  <a:pt x="18820" y="35651"/>
                </a:cubicBezTo>
                <a:cubicBezTo>
                  <a:pt x="15056" y="38161"/>
                  <a:pt x="12547" y="39415"/>
                  <a:pt x="10038" y="41925"/>
                </a:cubicBezTo>
                <a:cubicBezTo>
                  <a:pt x="5019" y="45689"/>
                  <a:pt x="6273" y="44434"/>
                  <a:pt x="2509" y="48198"/>
                </a:cubicBezTo>
                <a:cubicBezTo>
                  <a:pt x="1255" y="49453"/>
                  <a:pt x="0" y="49453"/>
                  <a:pt x="0" y="48198"/>
                </a:cubicBezTo>
                <a:cubicBezTo>
                  <a:pt x="0" y="48198"/>
                  <a:pt x="0" y="48198"/>
                  <a:pt x="0" y="46944"/>
                </a:cubicBezTo>
                <a:cubicBezTo>
                  <a:pt x="3764" y="43179"/>
                  <a:pt x="2509" y="44434"/>
                  <a:pt x="6273" y="39415"/>
                </a:cubicBezTo>
                <a:cubicBezTo>
                  <a:pt x="8783" y="36906"/>
                  <a:pt x="11292" y="34397"/>
                  <a:pt x="13802" y="31887"/>
                </a:cubicBezTo>
                <a:cubicBezTo>
                  <a:pt x="15056" y="30632"/>
                  <a:pt x="16311" y="29378"/>
                  <a:pt x="17566" y="28123"/>
                </a:cubicBezTo>
                <a:cubicBezTo>
                  <a:pt x="18820" y="26868"/>
                  <a:pt x="20075" y="24359"/>
                  <a:pt x="21330" y="23104"/>
                </a:cubicBezTo>
                <a:cubicBezTo>
                  <a:pt x="23839" y="20595"/>
                  <a:pt x="27603" y="18085"/>
                  <a:pt x="30113" y="15576"/>
                </a:cubicBezTo>
                <a:cubicBezTo>
                  <a:pt x="31367" y="13067"/>
                  <a:pt x="31367" y="11812"/>
                  <a:pt x="32622" y="10557"/>
                </a:cubicBezTo>
                <a:cubicBezTo>
                  <a:pt x="33877" y="9303"/>
                  <a:pt x="35132" y="9303"/>
                  <a:pt x="36386" y="8048"/>
                </a:cubicBezTo>
                <a:cubicBezTo>
                  <a:pt x="40150" y="4284"/>
                  <a:pt x="40150" y="5538"/>
                  <a:pt x="43914" y="1775"/>
                </a:cubicBezTo>
                <a:cubicBezTo>
                  <a:pt x="46424" y="520"/>
                  <a:pt x="48933" y="-735"/>
                  <a:pt x="50188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05" name="任意多边形: 形状 1004"/>
          <p:cNvSpPr/>
          <p:nvPr/>
        </p:nvSpPr>
        <p:spPr>
          <a:xfrm>
            <a:off x="773028" y="6034831"/>
            <a:ext cx="55520" cy="30318"/>
          </a:xfrm>
          <a:custGeom>
            <a:avLst/>
            <a:gdLst>
              <a:gd name="connsiteX0" fmla="*/ 50188 w 55520"/>
              <a:gd name="connsiteY0" fmla="*/ 520 h 30318"/>
              <a:gd name="connsiteX1" fmla="*/ 55207 w 55520"/>
              <a:gd name="connsiteY1" fmla="*/ 1774 h 30318"/>
              <a:gd name="connsiteX2" fmla="*/ 47678 w 55520"/>
              <a:gd name="connsiteY2" fmla="*/ 4284 h 30318"/>
              <a:gd name="connsiteX3" fmla="*/ 40150 w 55520"/>
              <a:gd name="connsiteY3" fmla="*/ 8048 h 30318"/>
              <a:gd name="connsiteX4" fmla="*/ 36386 w 55520"/>
              <a:gd name="connsiteY4" fmla="*/ 9303 h 30318"/>
              <a:gd name="connsiteX5" fmla="*/ 32622 w 55520"/>
              <a:gd name="connsiteY5" fmla="*/ 11812 h 30318"/>
              <a:gd name="connsiteX6" fmla="*/ 23839 w 55520"/>
              <a:gd name="connsiteY6" fmla="*/ 16831 h 30318"/>
              <a:gd name="connsiteX7" fmla="*/ 18820 w 55520"/>
              <a:gd name="connsiteY7" fmla="*/ 18085 h 30318"/>
              <a:gd name="connsiteX8" fmla="*/ 15056 w 55520"/>
              <a:gd name="connsiteY8" fmla="*/ 20595 h 30318"/>
              <a:gd name="connsiteX9" fmla="*/ 7528 w 55520"/>
              <a:gd name="connsiteY9" fmla="*/ 24359 h 30318"/>
              <a:gd name="connsiteX10" fmla="*/ 1255 w 55520"/>
              <a:gd name="connsiteY10" fmla="*/ 29378 h 30318"/>
              <a:gd name="connsiteX11" fmla="*/ 0 w 55520"/>
              <a:gd name="connsiteY11" fmla="*/ 29378 h 30318"/>
              <a:gd name="connsiteX12" fmla="*/ 0 w 55520"/>
              <a:gd name="connsiteY12" fmla="*/ 28123 h 30318"/>
              <a:gd name="connsiteX13" fmla="*/ 6273 w 55520"/>
              <a:gd name="connsiteY13" fmla="*/ 21850 h 30318"/>
              <a:gd name="connsiteX14" fmla="*/ 13802 w 55520"/>
              <a:gd name="connsiteY14" fmla="*/ 16831 h 30318"/>
              <a:gd name="connsiteX15" fmla="*/ 18820 w 55520"/>
              <a:gd name="connsiteY15" fmla="*/ 14321 h 30318"/>
              <a:gd name="connsiteX16" fmla="*/ 22585 w 55520"/>
              <a:gd name="connsiteY16" fmla="*/ 10557 h 30318"/>
              <a:gd name="connsiteX17" fmla="*/ 32622 w 55520"/>
              <a:gd name="connsiteY17" fmla="*/ 6793 h 30318"/>
              <a:gd name="connsiteX18" fmla="*/ 36386 w 55520"/>
              <a:gd name="connsiteY18" fmla="*/ 4284 h 30318"/>
              <a:gd name="connsiteX19" fmla="*/ 41405 w 55520"/>
              <a:gd name="connsiteY19" fmla="*/ 3029 h 30318"/>
              <a:gd name="connsiteX20" fmla="*/ 50188 w 55520"/>
              <a:gd name="connsiteY20" fmla="*/ 520 h 30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5520" h="30318">
                <a:moveTo>
                  <a:pt x="50188" y="520"/>
                </a:moveTo>
                <a:cubicBezTo>
                  <a:pt x="52697" y="-735"/>
                  <a:pt x="55207" y="520"/>
                  <a:pt x="55207" y="1774"/>
                </a:cubicBezTo>
                <a:cubicBezTo>
                  <a:pt x="56461" y="3029"/>
                  <a:pt x="53952" y="4284"/>
                  <a:pt x="47678" y="4284"/>
                </a:cubicBezTo>
                <a:cubicBezTo>
                  <a:pt x="43914" y="5538"/>
                  <a:pt x="45169" y="5538"/>
                  <a:pt x="40150" y="8048"/>
                </a:cubicBezTo>
                <a:cubicBezTo>
                  <a:pt x="38896" y="9303"/>
                  <a:pt x="37641" y="9303"/>
                  <a:pt x="36386" y="9303"/>
                </a:cubicBezTo>
                <a:cubicBezTo>
                  <a:pt x="35132" y="10557"/>
                  <a:pt x="33877" y="10557"/>
                  <a:pt x="32622" y="11812"/>
                </a:cubicBezTo>
                <a:cubicBezTo>
                  <a:pt x="30113" y="13067"/>
                  <a:pt x="26349" y="15576"/>
                  <a:pt x="23839" y="16831"/>
                </a:cubicBezTo>
                <a:cubicBezTo>
                  <a:pt x="22585" y="16831"/>
                  <a:pt x="20075" y="16831"/>
                  <a:pt x="18820" y="18085"/>
                </a:cubicBezTo>
                <a:cubicBezTo>
                  <a:pt x="17566" y="18085"/>
                  <a:pt x="16311" y="19340"/>
                  <a:pt x="15056" y="20595"/>
                </a:cubicBezTo>
                <a:cubicBezTo>
                  <a:pt x="12547" y="21850"/>
                  <a:pt x="10038" y="23104"/>
                  <a:pt x="7528" y="24359"/>
                </a:cubicBezTo>
                <a:cubicBezTo>
                  <a:pt x="3764" y="26868"/>
                  <a:pt x="5019" y="26868"/>
                  <a:pt x="1255" y="29378"/>
                </a:cubicBezTo>
                <a:cubicBezTo>
                  <a:pt x="1255" y="30632"/>
                  <a:pt x="0" y="30632"/>
                  <a:pt x="0" y="29378"/>
                </a:cubicBezTo>
                <a:cubicBezTo>
                  <a:pt x="0" y="29378"/>
                  <a:pt x="0" y="28123"/>
                  <a:pt x="0" y="28123"/>
                </a:cubicBezTo>
                <a:cubicBezTo>
                  <a:pt x="3764" y="24359"/>
                  <a:pt x="2509" y="25614"/>
                  <a:pt x="6273" y="21850"/>
                </a:cubicBezTo>
                <a:cubicBezTo>
                  <a:pt x="8783" y="20595"/>
                  <a:pt x="11292" y="19340"/>
                  <a:pt x="13802" y="16831"/>
                </a:cubicBezTo>
                <a:cubicBezTo>
                  <a:pt x="16311" y="15576"/>
                  <a:pt x="17566" y="15576"/>
                  <a:pt x="18820" y="14321"/>
                </a:cubicBezTo>
                <a:cubicBezTo>
                  <a:pt x="20075" y="13067"/>
                  <a:pt x="21330" y="11812"/>
                  <a:pt x="22585" y="10557"/>
                </a:cubicBezTo>
                <a:cubicBezTo>
                  <a:pt x="26349" y="9303"/>
                  <a:pt x="30113" y="8048"/>
                  <a:pt x="32622" y="6793"/>
                </a:cubicBezTo>
                <a:cubicBezTo>
                  <a:pt x="33877" y="6793"/>
                  <a:pt x="35132" y="4284"/>
                  <a:pt x="36386" y="4284"/>
                </a:cubicBezTo>
                <a:cubicBezTo>
                  <a:pt x="38896" y="3029"/>
                  <a:pt x="40150" y="3029"/>
                  <a:pt x="41405" y="3029"/>
                </a:cubicBezTo>
                <a:cubicBezTo>
                  <a:pt x="46424" y="1774"/>
                  <a:pt x="45169" y="1774"/>
                  <a:pt x="50188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07" name="任意多边形: 形状 1006"/>
          <p:cNvSpPr/>
          <p:nvPr/>
        </p:nvSpPr>
        <p:spPr>
          <a:xfrm>
            <a:off x="729810" y="6018520"/>
            <a:ext cx="93405" cy="45375"/>
          </a:xfrm>
          <a:custGeom>
            <a:avLst/>
            <a:gdLst>
              <a:gd name="connsiteX0" fmla="*/ 85877 w 93405"/>
              <a:gd name="connsiteY0" fmla="*/ 520 h 45375"/>
              <a:gd name="connsiteX1" fmla="*/ 93405 w 93405"/>
              <a:gd name="connsiteY1" fmla="*/ 1774 h 45375"/>
              <a:gd name="connsiteX2" fmla="*/ 89641 w 93405"/>
              <a:gd name="connsiteY2" fmla="*/ 8048 h 45375"/>
              <a:gd name="connsiteX3" fmla="*/ 75840 w 93405"/>
              <a:gd name="connsiteY3" fmla="*/ 13067 h 45375"/>
              <a:gd name="connsiteX4" fmla="*/ 68311 w 93405"/>
              <a:gd name="connsiteY4" fmla="*/ 14321 h 45375"/>
              <a:gd name="connsiteX5" fmla="*/ 60783 w 93405"/>
              <a:gd name="connsiteY5" fmla="*/ 16831 h 45375"/>
              <a:gd name="connsiteX6" fmla="*/ 45727 w 93405"/>
              <a:gd name="connsiteY6" fmla="*/ 24359 h 45375"/>
              <a:gd name="connsiteX7" fmla="*/ 36944 w 93405"/>
              <a:gd name="connsiteY7" fmla="*/ 26868 h 45375"/>
              <a:gd name="connsiteX8" fmla="*/ 29416 w 93405"/>
              <a:gd name="connsiteY8" fmla="*/ 30632 h 45375"/>
              <a:gd name="connsiteX9" fmla="*/ 15614 w 93405"/>
              <a:gd name="connsiteY9" fmla="*/ 36906 h 45375"/>
              <a:gd name="connsiteX10" fmla="*/ 3067 w 93405"/>
              <a:gd name="connsiteY10" fmla="*/ 44434 h 45375"/>
              <a:gd name="connsiteX11" fmla="*/ 558 w 93405"/>
              <a:gd name="connsiteY11" fmla="*/ 44434 h 45375"/>
              <a:gd name="connsiteX12" fmla="*/ 558 w 93405"/>
              <a:gd name="connsiteY12" fmla="*/ 41925 h 45375"/>
              <a:gd name="connsiteX13" fmla="*/ 11850 w 93405"/>
              <a:gd name="connsiteY13" fmla="*/ 33142 h 45375"/>
              <a:gd name="connsiteX14" fmla="*/ 24397 w 93405"/>
              <a:gd name="connsiteY14" fmla="*/ 24359 h 45375"/>
              <a:gd name="connsiteX15" fmla="*/ 31925 w 93405"/>
              <a:gd name="connsiteY15" fmla="*/ 20595 h 45375"/>
              <a:gd name="connsiteX16" fmla="*/ 39453 w 93405"/>
              <a:gd name="connsiteY16" fmla="*/ 15576 h 45375"/>
              <a:gd name="connsiteX17" fmla="*/ 55764 w 93405"/>
              <a:gd name="connsiteY17" fmla="*/ 9303 h 45375"/>
              <a:gd name="connsiteX18" fmla="*/ 63293 w 93405"/>
              <a:gd name="connsiteY18" fmla="*/ 5538 h 45375"/>
              <a:gd name="connsiteX19" fmla="*/ 70821 w 93405"/>
              <a:gd name="connsiteY19" fmla="*/ 4284 h 45375"/>
              <a:gd name="connsiteX20" fmla="*/ 85877 w 93405"/>
              <a:gd name="connsiteY20" fmla="*/ 520 h 45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93405" h="45375">
                <a:moveTo>
                  <a:pt x="85877" y="520"/>
                </a:moveTo>
                <a:cubicBezTo>
                  <a:pt x="89641" y="-735"/>
                  <a:pt x="93405" y="520"/>
                  <a:pt x="93405" y="1774"/>
                </a:cubicBezTo>
                <a:cubicBezTo>
                  <a:pt x="93405" y="3029"/>
                  <a:pt x="89641" y="4284"/>
                  <a:pt x="89641" y="8048"/>
                </a:cubicBezTo>
                <a:cubicBezTo>
                  <a:pt x="82113" y="9303"/>
                  <a:pt x="84622" y="10557"/>
                  <a:pt x="75840" y="13067"/>
                </a:cubicBezTo>
                <a:cubicBezTo>
                  <a:pt x="73330" y="13067"/>
                  <a:pt x="70821" y="13067"/>
                  <a:pt x="68311" y="14321"/>
                </a:cubicBezTo>
                <a:cubicBezTo>
                  <a:pt x="65802" y="14321"/>
                  <a:pt x="63293" y="15576"/>
                  <a:pt x="60783" y="16831"/>
                </a:cubicBezTo>
                <a:cubicBezTo>
                  <a:pt x="55764" y="19340"/>
                  <a:pt x="50746" y="21850"/>
                  <a:pt x="45727" y="24359"/>
                </a:cubicBezTo>
                <a:cubicBezTo>
                  <a:pt x="43217" y="25614"/>
                  <a:pt x="39453" y="25614"/>
                  <a:pt x="36944" y="26868"/>
                </a:cubicBezTo>
                <a:cubicBezTo>
                  <a:pt x="34434" y="28123"/>
                  <a:pt x="31925" y="29378"/>
                  <a:pt x="29416" y="30632"/>
                </a:cubicBezTo>
                <a:cubicBezTo>
                  <a:pt x="24397" y="33142"/>
                  <a:pt x="19378" y="34397"/>
                  <a:pt x="15614" y="36906"/>
                </a:cubicBezTo>
                <a:cubicBezTo>
                  <a:pt x="8086" y="40670"/>
                  <a:pt x="9340" y="40670"/>
                  <a:pt x="3067" y="44434"/>
                </a:cubicBezTo>
                <a:cubicBezTo>
                  <a:pt x="1812" y="45689"/>
                  <a:pt x="558" y="45689"/>
                  <a:pt x="558" y="44434"/>
                </a:cubicBezTo>
                <a:cubicBezTo>
                  <a:pt x="558" y="43179"/>
                  <a:pt x="-697" y="43179"/>
                  <a:pt x="558" y="41925"/>
                </a:cubicBezTo>
                <a:cubicBezTo>
                  <a:pt x="5576" y="38161"/>
                  <a:pt x="4322" y="38161"/>
                  <a:pt x="11850" y="33142"/>
                </a:cubicBezTo>
                <a:cubicBezTo>
                  <a:pt x="15614" y="29378"/>
                  <a:pt x="19378" y="26868"/>
                  <a:pt x="24397" y="24359"/>
                </a:cubicBezTo>
                <a:cubicBezTo>
                  <a:pt x="26906" y="23104"/>
                  <a:pt x="29416" y="21850"/>
                  <a:pt x="31925" y="20595"/>
                </a:cubicBezTo>
                <a:cubicBezTo>
                  <a:pt x="34434" y="19340"/>
                  <a:pt x="36944" y="16831"/>
                  <a:pt x="39453" y="15576"/>
                </a:cubicBezTo>
                <a:cubicBezTo>
                  <a:pt x="44472" y="13067"/>
                  <a:pt x="50746" y="11812"/>
                  <a:pt x="55764" y="9303"/>
                </a:cubicBezTo>
                <a:cubicBezTo>
                  <a:pt x="58274" y="8048"/>
                  <a:pt x="60783" y="6793"/>
                  <a:pt x="63293" y="5538"/>
                </a:cubicBezTo>
                <a:cubicBezTo>
                  <a:pt x="65802" y="5538"/>
                  <a:pt x="68311" y="5538"/>
                  <a:pt x="70821" y="4284"/>
                </a:cubicBezTo>
                <a:cubicBezTo>
                  <a:pt x="79604" y="1774"/>
                  <a:pt x="78349" y="1774"/>
                  <a:pt x="85877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09" name="任意多边形: 形状 1008"/>
          <p:cNvSpPr/>
          <p:nvPr/>
        </p:nvSpPr>
        <p:spPr>
          <a:xfrm>
            <a:off x="712802" y="5999278"/>
            <a:ext cx="101631" cy="37013"/>
          </a:xfrm>
          <a:custGeom>
            <a:avLst/>
            <a:gdLst>
              <a:gd name="connsiteX0" fmla="*/ 94102 w 101631"/>
              <a:gd name="connsiteY0" fmla="*/ 941 h 37013"/>
              <a:gd name="connsiteX1" fmla="*/ 101631 w 101631"/>
              <a:gd name="connsiteY1" fmla="*/ 941 h 37013"/>
              <a:gd name="connsiteX2" fmla="*/ 95357 w 101631"/>
              <a:gd name="connsiteY2" fmla="*/ 5960 h 37013"/>
              <a:gd name="connsiteX3" fmla="*/ 81555 w 101631"/>
              <a:gd name="connsiteY3" fmla="*/ 12233 h 37013"/>
              <a:gd name="connsiteX4" fmla="*/ 74027 w 101631"/>
              <a:gd name="connsiteY4" fmla="*/ 13488 h 37013"/>
              <a:gd name="connsiteX5" fmla="*/ 66499 w 101631"/>
              <a:gd name="connsiteY5" fmla="*/ 15997 h 37013"/>
              <a:gd name="connsiteX6" fmla="*/ 50188 w 101631"/>
              <a:gd name="connsiteY6" fmla="*/ 22271 h 37013"/>
              <a:gd name="connsiteX7" fmla="*/ 41405 w 101631"/>
              <a:gd name="connsiteY7" fmla="*/ 24780 h 37013"/>
              <a:gd name="connsiteX8" fmla="*/ 32622 w 101631"/>
              <a:gd name="connsiteY8" fmla="*/ 27290 h 37013"/>
              <a:gd name="connsiteX9" fmla="*/ 17566 w 101631"/>
              <a:gd name="connsiteY9" fmla="*/ 31054 h 37013"/>
              <a:gd name="connsiteX10" fmla="*/ 2509 w 101631"/>
              <a:gd name="connsiteY10" fmla="*/ 36073 h 37013"/>
              <a:gd name="connsiteX11" fmla="*/ 0 w 101631"/>
              <a:gd name="connsiteY11" fmla="*/ 36073 h 37013"/>
              <a:gd name="connsiteX12" fmla="*/ 1255 w 101631"/>
              <a:gd name="connsiteY12" fmla="*/ 33563 h 37013"/>
              <a:gd name="connsiteX13" fmla="*/ 15056 w 101631"/>
              <a:gd name="connsiteY13" fmla="*/ 27290 h 37013"/>
              <a:gd name="connsiteX14" fmla="*/ 30113 w 101631"/>
              <a:gd name="connsiteY14" fmla="*/ 22271 h 37013"/>
              <a:gd name="connsiteX15" fmla="*/ 38896 w 101631"/>
              <a:gd name="connsiteY15" fmla="*/ 19762 h 37013"/>
              <a:gd name="connsiteX16" fmla="*/ 46424 w 101631"/>
              <a:gd name="connsiteY16" fmla="*/ 15997 h 37013"/>
              <a:gd name="connsiteX17" fmla="*/ 63990 w 101631"/>
              <a:gd name="connsiteY17" fmla="*/ 10979 h 37013"/>
              <a:gd name="connsiteX18" fmla="*/ 71518 w 101631"/>
              <a:gd name="connsiteY18" fmla="*/ 7215 h 37013"/>
              <a:gd name="connsiteX19" fmla="*/ 79046 w 101631"/>
              <a:gd name="connsiteY19" fmla="*/ 5960 h 37013"/>
              <a:gd name="connsiteX20" fmla="*/ 94102 w 101631"/>
              <a:gd name="connsiteY20" fmla="*/ 941 h 37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01631" h="37013">
                <a:moveTo>
                  <a:pt x="94102" y="941"/>
                </a:moveTo>
                <a:cubicBezTo>
                  <a:pt x="97867" y="-314"/>
                  <a:pt x="101631" y="-314"/>
                  <a:pt x="101631" y="941"/>
                </a:cubicBezTo>
                <a:cubicBezTo>
                  <a:pt x="101631" y="2196"/>
                  <a:pt x="97867" y="3450"/>
                  <a:pt x="95357" y="5960"/>
                </a:cubicBezTo>
                <a:cubicBezTo>
                  <a:pt x="87829" y="8469"/>
                  <a:pt x="90338" y="8469"/>
                  <a:pt x="81555" y="12233"/>
                </a:cubicBezTo>
                <a:cubicBezTo>
                  <a:pt x="79046" y="12233"/>
                  <a:pt x="76537" y="12233"/>
                  <a:pt x="74027" y="13488"/>
                </a:cubicBezTo>
                <a:cubicBezTo>
                  <a:pt x="71518" y="13488"/>
                  <a:pt x="69008" y="14743"/>
                  <a:pt x="66499" y="15997"/>
                </a:cubicBezTo>
                <a:cubicBezTo>
                  <a:pt x="61480" y="17252"/>
                  <a:pt x="56461" y="19762"/>
                  <a:pt x="50188" y="22271"/>
                </a:cubicBezTo>
                <a:cubicBezTo>
                  <a:pt x="47679" y="23526"/>
                  <a:pt x="43914" y="23526"/>
                  <a:pt x="41405" y="24780"/>
                </a:cubicBezTo>
                <a:cubicBezTo>
                  <a:pt x="37641" y="24780"/>
                  <a:pt x="35132" y="26035"/>
                  <a:pt x="32622" y="27290"/>
                </a:cubicBezTo>
                <a:cubicBezTo>
                  <a:pt x="27603" y="28544"/>
                  <a:pt x="22585" y="29799"/>
                  <a:pt x="17566" y="31054"/>
                </a:cubicBezTo>
                <a:cubicBezTo>
                  <a:pt x="8783" y="33563"/>
                  <a:pt x="10038" y="33563"/>
                  <a:pt x="2509" y="36073"/>
                </a:cubicBezTo>
                <a:cubicBezTo>
                  <a:pt x="0" y="37327"/>
                  <a:pt x="0" y="37327"/>
                  <a:pt x="0" y="36073"/>
                </a:cubicBezTo>
                <a:cubicBezTo>
                  <a:pt x="0" y="34818"/>
                  <a:pt x="0" y="33563"/>
                  <a:pt x="1255" y="33563"/>
                </a:cubicBezTo>
                <a:cubicBezTo>
                  <a:pt x="7528" y="29799"/>
                  <a:pt x="6273" y="31054"/>
                  <a:pt x="15056" y="27290"/>
                </a:cubicBezTo>
                <a:cubicBezTo>
                  <a:pt x="20075" y="26035"/>
                  <a:pt x="25094" y="24780"/>
                  <a:pt x="30113" y="22271"/>
                </a:cubicBezTo>
                <a:cubicBezTo>
                  <a:pt x="32622" y="21016"/>
                  <a:pt x="36386" y="21016"/>
                  <a:pt x="38896" y="19762"/>
                </a:cubicBezTo>
                <a:cubicBezTo>
                  <a:pt x="41405" y="18507"/>
                  <a:pt x="43914" y="17252"/>
                  <a:pt x="46424" y="15997"/>
                </a:cubicBezTo>
                <a:cubicBezTo>
                  <a:pt x="52697" y="13488"/>
                  <a:pt x="58971" y="13488"/>
                  <a:pt x="63990" y="10979"/>
                </a:cubicBezTo>
                <a:cubicBezTo>
                  <a:pt x="66499" y="9724"/>
                  <a:pt x="69008" y="8469"/>
                  <a:pt x="71518" y="7215"/>
                </a:cubicBezTo>
                <a:cubicBezTo>
                  <a:pt x="74027" y="7215"/>
                  <a:pt x="76537" y="7215"/>
                  <a:pt x="79046" y="5960"/>
                </a:cubicBezTo>
                <a:cubicBezTo>
                  <a:pt x="87829" y="2196"/>
                  <a:pt x="86574" y="3450"/>
                  <a:pt x="94102" y="941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11" name="任意多边形: 形状 1010"/>
          <p:cNvSpPr/>
          <p:nvPr/>
        </p:nvSpPr>
        <p:spPr>
          <a:xfrm>
            <a:off x="695236" y="5982096"/>
            <a:ext cx="130731" cy="24083"/>
          </a:xfrm>
          <a:custGeom>
            <a:avLst/>
            <a:gdLst>
              <a:gd name="connsiteX0" fmla="*/ 58971 w 130731"/>
              <a:gd name="connsiteY0" fmla="*/ 558 h 24083"/>
              <a:gd name="connsiteX1" fmla="*/ 82810 w 130731"/>
              <a:gd name="connsiteY1" fmla="*/ 558 h 24083"/>
              <a:gd name="connsiteX2" fmla="*/ 94102 w 130731"/>
              <a:gd name="connsiteY2" fmla="*/ 558 h 24083"/>
              <a:gd name="connsiteX3" fmla="*/ 104140 w 130731"/>
              <a:gd name="connsiteY3" fmla="*/ 1812 h 24083"/>
              <a:gd name="connsiteX4" fmla="*/ 122961 w 130731"/>
              <a:gd name="connsiteY4" fmla="*/ 5577 h 24083"/>
              <a:gd name="connsiteX5" fmla="*/ 130489 w 130731"/>
              <a:gd name="connsiteY5" fmla="*/ 10595 h 24083"/>
              <a:gd name="connsiteX6" fmla="*/ 121706 w 130731"/>
              <a:gd name="connsiteY6" fmla="*/ 10595 h 24083"/>
              <a:gd name="connsiteX7" fmla="*/ 102885 w 130731"/>
              <a:gd name="connsiteY7" fmla="*/ 8086 h 24083"/>
              <a:gd name="connsiteX8" fmla="*/ 94102 w 130731"/>
              <a:gd name="connsiteY8" fmla="*/ 6831 h 24083"/>
              <a:gd name="connsiteX9" fmla="*/ 84065 w 130731"/>
              <a:gd name="connsiteY9" fmla="*/ 6831 h 24083"/>
              <a:gd name="connsiteX10" fmla="*/ 61480 w 130731"/>
              <a:gd name="connsiteY10" fmla="*/ 8086 h 24083"/>
              <a:gd name="connsiteX11" fmla="*/ 50188 w 130731"/>
              <a:gd name="connsiteY11" fmla="*/ 8086 h 24083"/>
              <a:gd name="connsiteX12" fmla="*/ 38896 w 130731"/>
              <a:gd name="connsiteY12" fmla="*/ 10595 h 24083"/>
              <a:gd name="connsiteX13" fmla="*/ 20075 w 130731"/>
              <a:gd name="connsiteY13" fmla="*/ 15614 h 24083"/>
              <a:gd name="connsiteX14" fmla="*/ 2509 w 130731"/>
              <a:gd name="connsiteY14" fmla="*/ 23142 h 24083"/>
              <a:gd name="connsiteX15" fmla="*/ 0 w 130731"/>
              <a:gd name="connsiteY15" fmla="*/ 23142 h 24083"/>
              <a:gd name="connsiteX16" fmla="*/ 1255 w 130731"/>
              <a:gd name="connsiteY16" fmla="*/ 20633 h 24083"/>
              <a:gd name="connsiteX17" fmla="*/ 17566 w 130731"/>
              <a:gd name="connsiteY17" fmla="*/ 11850 h 24083"/>
              <a:gd name="connsiteX18" fmla="*/ 36386 w 130731"/>
              <a:gd name="connsiteY18" fmla="*/ 5577 h 24083"/>
              <a:gd name="connsiteX19" fmla="*/ 47679 w 130731"/>
              <a:gd name="connsiteY19" fmla="*/ 3067 h 24083"/>
              <a:gd name="connsiteX20" fmla="*/ 58971 w 130731"/>
              <a:gd name="connsiteY20" fmla="*/ 558 h 24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30731" h="24083">
                <a:moveTo>
                  <a:pt x="58971" y="558"/>
                </a:moveTo>
                <a:cubicBezTo>
                  <a:pt x="67754" y="-697"/>
                  <a:pt x="75282" y="558"/>
                  <a:pt x="82810" y="558"/>
                </a:cubicBezTo>
                <a:cubicBezTo>
                  <a:pt x="86574" y="558"/>
                  <a:pt x="90338" y="558"/>
                  <a:pt x="94102" y="558"/>
                </a:cubicBezTo>
                <a:cubicBezTo>
                  <a:pt x="97867" y="558"/>
                  <a:pt x="101631" y="1812"/>
                  <a:pt x="104140" y="1812"/>
                </a:cubicBezTo>
                <a:cubicBezTo>
                  <a:pt x="115432" y="3067"/>
                  <a:pt x="112923" y="3067"/>
                  <a:pt x="122961" y="5577"/>
                </a:cubicBezTo>
                <a:cubicBezTo>
                  <a:pt x="127979" y="6831"/>
                  <a:pt x="131743" y="9341"/>
                  <a:pt x="130489" y="10595"/>
                </a:cubicBezTo>
                <a:cubicBezTo>
                  <a:pt x="129234" y="11850"/>
                  <a:pt x="125470" y="10595"/>
                  <a:pt x="121706" y="10595"/>
                </a:cubicBezTo>
                <a:cubicBezTo>
                  <a:pt x="111668" y="8086"/>
                  <a:pt x="114178" y="9341"/>
                  <a:pt x="102885" y="8086"/>
                </a:cubicBezTo>
                <a:cubicBezTo>
                  <a:pt x="100376" y="8086"/>
                  <a:pt x="97867" y="6831"/>
                  <a:pt x="94102" y="6831"/>
                </a:cubicBezTo>
                <a:cubicBezTo>
                  <a:pt x="90338" y="6831"/>
                  <a:pt x="87829" y="6831"/>
                  <a:pt x="84065" y="6831"/>
                </a:cubicBezTo>
                <a:cubicBezTo>
                  <a:pt x="76537" y="5577"/>
                  <a:pt x="69008" y="6831"/>
                  <a:pt x="61480" y="8086"/>
                </a:cubicBezTo>
                <a:cubicBezTo>
                  <a:pt x="57716" y="8086"/>
                  <a:pt x="53952" y="8086"/>
                  <a:pt x="50188" y="8086"/>
                </a:cubicBezTo>
                <a:cubicBezTo>
                  <a:pt x="46424" y="8086"/>
                  <a:pt x="42660" y="9341"/>
                  <a:pt x="38896" y="10595"/>
                </a:cubicBezTo>
                <a:cubicBezTo>
                  <a:pt x="31367" y="13105"/>
                  <a:pt x="25094" y="13105"/>
                  <a:pt x="20075" y="15614"/>
                </a:cubicBezTo>
                <a:cubicBezTo>
                  <a:pt x="8783" y="19378"/>
                  <a:pt x="11292" y="19378"/>
                  <a:pt x="2509" y="23142"/>
                </a:cubicBezTo>
                <a:cubicBezTo>
                  <a:pt x="1255" y="24397"/>
                  <a:pt x="0" y="24397"/>
                  <a:pt x="0" y="23142"/>
                </a:cubicBezTo>
                <a:cubicBezTo>
                  <a:pt x="0" y="21888"/>
                  <a:pt x="0" y="21888"/>
                  <a:pt x="1255" y="20633"/>
                </a:cubicBezTo>
                <a:cubicBezTo>
                  <a:pt x="8783" y="15614"/>
                  <a:pt x="7528" y="16869"/>
                  <a:pt x="17566" y="11850"/>
                </a:cubicBezTo>
                <a:cubicBezTo>
                  <a:pt x="22585" y="9341"/>
                  <a:pt x="28858" y="8086"/>
                  <a:pt x="36386" y="5577"/>
                </a:cubicBezTo>
                <a:cubicBezTo>
                  <a:pt x="40150" y="4322"/>
                  <a:pt x="43914" y="4322"/>
                  <a:pt x="47679" y="3067"/>
                </a:cubicBezTo>
                <a:cubicBezTo>
                  <a:pt x="51443" y="3067"/>
                  <a:pt x="55207" y="558"/>
                  <a:pt x="58971" y="558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13" name="任意多边形: 形状 1012"/>
          <p:cNvSpPr/>
          <p:nvPr/>
        </p:nvSpPr>
        <p:spPr>
          <a:xfrm>
            <a:off x="720330" y="5953794"/>
            <a:ext cx="58049" cy="25094"/>
          </a:xfrm>
          <a:custGeom>
            <a:avLst/>
            <a:gdLst>
              <a:gd name="connsiteX0" fmla="*/ 38896 w 58049"/>
              <a:gd name="connsiteY0" fmla="*/ 0 h 25094"/>
              <a:gd name="connsiteX1" fmla="*/ 43914 w 58049"/>
              <a:gd name="connsiteY1" fmla="*/ 0 h 25094"/>
              <a:gd name="connsiteX2" fmla="*/ 53952 w 58049"/>
              <a:gd name="connsiteY2" fmla="*/ 1255 h 25094"/>
              <a:gd name="connsiteX3" fmla="*/ 57716 w 58049"/>
              <a:gd name="connsiteY3" fmla="*/ 5019 h 25094"/>
              <a:gd name="connsiteX4" fmla="*/ 52697 w 58049"/>
              <a:gd name="connsiteY4" fmla="*/ 5019 h 25094"/>
              <a:gd name="connsiteX5" fmla="*/ 43914 w 58049"/>
              <a:gd name="connsiteY5" fmla="*/ 6273 h 25094"/>
              <a:gd name="connsiteX6" fmla="*/ 40150 w 58049"/>
              <a:gd name="connsiteY6" fmla="*/ 6273 h 25094"/>
              <a:gd name="connsiteX7" fmla="*/ 35132 w 58049"/>
              <a:gd name="connsiteY7" fmla="*/ 7528 h 25094"/>
              <a:gd name="connsiteX8" fmla="*/ 26349 w 58049"/>
              <a:gd name="connsiteY8" fmla="*/ 11292 h 25094"/>
              <a:gd name="connsiteX9" fmla="*/ 21330 w 58049"/>
              <a:gd name="connsiteY9" fmla="*/ 12547 h 25094"/>
              <a:gd name="connsiteX10" fmla="*/ 17566 w 58049"/>
              <a:gd name="connsiteY10" fmla="*/ 15056 h 25094"/>
              <a:gd name="connsiteX11" fmla="*/ 10038 w 58049"/>
              <a:gd name="connsiteY11" fmla="*/ 18820 h 25094"/>
              <a:gd name="connsiteX12" fmla="*/ 3764 w 58049"/>
              <a:gd name="connsiteY12" fmla="*/ 25094 h 25094"/>
              <a:gd name="connsiteX13" fmla="*/ 1255 w 58049"/>
              <a:gd name="connsiteY13" fmla="*/ 25094 h 25094"/>
              <a:gd name="connsiteX14" fmla="*/ 0 w 58049"/>
              <a:gd name="connsiteY14" fmla="*/ 23839 h 25094"/>
              <a:gd name="connsiteX15" fmla="*/ 5019 w 58049"/>
              <a:gd name="connsiteY15" fmla="*/ 16311 h 25094"/>
              <a:gd name="connsiteX16" fmla="*/ 12547 w 58049"/>
              <a:gd name="connsiteY16" fmla="*/ 10037 h 25094"/>
              <a:gd name="connsiteX17" fmla="*/ 17566 w 58049"/>
              <a:gd name="connsiteY17" fmla="*/ 7528 h 25094"/>
              <a:gd name="connsiteX18" fmla="*/ 22585 w 58049"/>
              <a:gd name="connsiteY18" fmla="*/ 3764 h 25094"/>
              <a:gd name="connsiteX19" fmla="*/ 33877 w 58049"/>
              <a:gd name="connsiteY19" fmla="*/ 1255 h 25094"/>
              <a:gd name="connsiteX20" fmla="*/ 38896 w 58049"/>
              <a:gd name="connsiteY20" fmla="*/ 0 h 25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8049" h="25094">
                <a:moveTo>
                  <a:pt x="38896" y="0"/>
                </a:moveTo>
                <a:cubicBezTo>
                  <a:pt x="40150" y="0"/>
                  <a:pt x="42660" y="0"/>
                  <a:pt x="43914" y="0"/>
                </a:cubicBezTo>
                <a:cubicBezTo>
                  <a:pt x="50188" y="0"/>
                  <a:pt x="48933" y="0"/>
                  <a:pt x="53952" y="1255"/>
                </a:cubicBezTo>
                <a:cubicBezTo>
                  <a:pt x="56461" y="2509"/>
                  <a:pt x="58971" y="3764"/>
                  <a:pt x="57716" y="5019"/>
                </a:cubicBezTo>
                <a:cubicBezTo>
                  <a:pt x="56461" y="6273"/>
                  <a:pt x="55207" y="6273"/>
                  <a:pt x="52697" y="5019"/>
                </a:cubicBezTo>
                <a:cubicBezTo>
                  <a:pt x="47679" y="5019"/>
                  <a:pt x="48933" y="6273"/>
                  <a:pt x="43914" y="6273"/>
                </a:cubicBezTo>
                <a:cubicBezTo>
                  <a:pt x="42660" y="6273"/>
                  <a:pt x="41405" y="6273"/>
                  <a:pt x="40150" y="6273"/>
                </a:cubicBezTo>
                <a:cubicBezTo>
                  <a:pt x="37641" y="6273"/>
                  <a:pt x="36386" y="7528"/>
                  <a:pt x="35132" y="7528"/>
                </a:cubicBezTo>
                <a:cubicBezTo>
                  <a:pt x="32622" y="8783"/>
                  <a:pt x="28858" y="10037"/>
                  <a:pt x="26349" y="11292"/>
                </a:cubicBezTo>
                <a:cubicBezTo>
                  <a:pt x="25094" y="12547"/>
                  <a:pt x="22585" y="11292"/>
                  <a:pt x="21330" y="12547"/>
                </a:cubicBezTo>
                <a:cubicBezTo>
                  <a:pt x="20075" y="12547"/>
                  <a:pt x="18820" y="13802"/>
                  <a:pt x="17566" y="15056"/>
                </a:cubicBezTo>
                <a:cubicBezTo>
                  <a:pt x="15056" y="16311"/>
                  <a:pt x="12547" y="17566"/>
                  <a:pt x="10038" y="18820"/>
                </a:cubicBezTo>
                <a:cubicBezTo>
                  <a:pt x="6273" y="22584"/>
                  <a:pt x="6273" y="22584"/>
                  <a:pt x="3764" y="25094"/>
                </a:cubicBezTo>
                <a:cubicBezTo>
                  <a:pt x="2509" y="25094"/>
                  <a:pt x="2509" y="25094"/>
                  <a:pt x="1255" y="25094"/>
                </a:cubicBezTo>
                <a:cubicBezTo>
                  <a:pt x="0" y="25094"/>
                  <a:pt x="0" y="25094"/>
                  <a:pt x="0" y="23839"/>
                </a:cubicBezTo>
                <a:cubicBezTo>
                  <a:pt x="2509" y="20075"/>
                  <a:pt x="1255" y="20075"/>
                  <a:pt x="5019" y="16311"/>
                </a:cubicBezTo>
                <a:cubicBezTo>
                  <a:pt x="7528" y="13802"/>
                  <a:pt x="10038" y="12547"/>
                  <a:pt x="12547" y="10037"/>
                </a:cubicBezTo>
                <a:cubicBezTo>
                  <a:pt x="13802" y="8783"/>
                  <a:pt x="16311" y="8783"/>
                  <a:pt x="17566" y="7528"/>
                </a:cubicBezTo>
                <a:cubicBezTo>
                  <a:pt x="20075" y="6273"/>
                  <a:pt x="21330" y="5019"/>
                  <a:pt x="22585" y="3764"/>
                </a:cubicBezTo>
                <a:cubicBezTo>
                  <a:pt x="26349" y="2509"/>
                  <a:pt x="30113" y="2509"/>
                  <a:pt x="33877" y="1255"/>
                </a:cubicBezTo>
                <a:cubicBezTo>
                  <a:pt x="35132" y="1255"/>
                  <a:pt x="37641" y="0"/>
                  <a:pt x="38896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15" name="任意多边形: 形状 1014"/>
          <p:cNvSpPr/>
          <p:nvPr/>
        </p:nvSpPr>
        <p:spPr>
          <a:xfrm>
            <a:off x="445552" y="6083029"/>
            <a:ext cx="11811" cy="57716"/>
          </a:xfrm>
          <a:custGeom>
            <a:avLst/>
            <a:gdLst>
              <a:gd name="connsiteX0" fmla="*/ 8783 w 11811"/>
              <a:gd name="connsiteY0" fmla="*/ 0 h 57716"/>
              <a:gd name="connsiteX1" fmla="*/ 10038 w 11811"/>
              <a:gd name="connsiteY1" fmla="*/ 0 h 57716"/>
              <a:gd name="connsiteX2" fmla="*/ 11292 w 11811"/>
              <a:gd name="connsiteY2" fmla="*/ 1255 h 57716"/>
              <a:gd name="connsiteX3" fmla="*/ 8783 w 11811"/>
              <a:gd name="connsiteY3" fmla="*/ 8783 h 57716"/>
              <a:gd name="connsiteX4" fmla="*/ 6273 w 11811"/>
              <a:gd name="connsiteY4" fmla="*/ 17566 h 57716"/>
              <a:gd name="connsiteX5" fmla="*/ 5019 w 11811"/>
              <a:gd name="connsiteY5" fmla="*/ 22585 h 57716"/>
              <a:gd name="connsiteX6" fmla="*/ 6273 w 11811"/>
              <a:gd name="connsiteY6" fmla="*/ 27604 h 57716"/>
              <a:gd name="connsiteX7" fmla="*/ 6273 w 11811"/>
              <a:gd name="connsiteY7" fmla="*/ 37641 h 57716"/>
              <a:gd name="connsiteX8" fmla="*/ 8783 w 11811"/>
              <a:gd name="connsiteY8" fmla="*/ 41405 h 57716"/>
              <a:gd name="connsiteX9" fmla="*/ 8783 w 11811"/>
              <a:gd name="connsiteY9" fmla="*/ 45169 h 57716"/>
              <a:gd name="connsiteX10" fmla="*/ 11292 w 11811"/>
              <a:gd name="connsiteY10" fmla="*/ 52698 h 57716"/>
              <a:gd name="connsiteX11" fmla="*/ 10038 w 11811"/>
              <a:gd name="connsiteY11" fmla="*/ 57716 h 57716"/>
              <a:gd name="connsiteX12" fmla="*/ 7528 w 11811"/>
              <a:gd name="connsiteY12" fmla="*/ 53952 h 57716"/>
              <a:gd name="connsiteX13" fmla="*/ 2509 w 11811"/>
              <a:gd name="connsiteY13" fmla="*/ 46424 h 57716"/>
              <a:gd name="connsiteX14" fmla="*/ 2509 w 11811"/>
              <a:gd name="connsiteY14" fmla="*/ 41405 h 57716"/>
              <a:gd name="connsiteX15" fmla="*/ 1255 w 11811"/>
              <a:gd name="connsiteY15" fmla="*/ 36386 h 57716"/>
              <a:gd name="connsiteX16" fmla="*/ 0 w 11811"/>
              <a:gd name="connsiteY16" fmla="*/ 26349 h 57716"/>
              <a:gd name="connsiteX17" fmla="*/ 1255 w 11811"/>
              <a:gd name="connsiteY17" fmla="*/ 21330 h 57716"/>
              <a:gd name="connsiteX18" fmla="*/ 1255 w 11811"/>
              <a:gd name="connsiteY18" fmla="*/ 16311 h 57716"/>
              <a:gd name="connsiteX19" fmla="*/ 5019 w 11811"/>
              <a:gd name="connsiteY19" fmla="*/ 7528 h 57716"/>
              <a:gd name="connsiteX20" fmla="*/ 8783 w 11811"/>
              <a:gd name="connsiteY20" fmla="*/ 0 h 57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811" h="57716">
                <a:moveTo>
                  <a:pt x="8783" y="0"/>
                </a:moveTo>
                <a:cubicBezTo>
                  <a:pt x="8783" y="0"/>
                  <a:pt x="8783" y="0"/>
                  <a:pt x="10038" y="0"/>
                </a:cubicBezTo>
                <a:cubicBezTo>
                  <a:pt x="11292" y="0"/>
                  <a:pt x="11292" y="0"/>
                  <a:pt x="11292" y="1255"/>
                </a:cubicBezTo>
                <a:cubicBezTo>
                  <a:pt x="10038" y="5019"/>
                  <a:pt x="10038" y="3764"/>
                  <a:pt x="8783" y="8783"/>
                </a:cubicBezTo>
                <a:cubicBezTo>
                  <a:pt x="7528" y="11292"/>
                  <a:pt x="6273" y="15057"/>
                  <a:pt x="6273" y="17566"/>
                </a:cubicBezTo>
                <a:cubicBezTo>
                  <a:pt x="5019" y="18820"/>
                  <a:pt x="5019" y="21330"/>
                  <a:pt x="5019" y="22585"/>
                </a:cubicBezTo>
                <a:cubicBezTo>
                  <a:pt x="5019" y="23839"/>
                  <a:pt x="6273" y="26349"/>
                  <a:pt x="6273" y="27604"/>
                </a:cubicBezTo>
                <a:cubicBezTo>
                  <a:pt x="6273" y="31367"/>
                  <a:pt x="6273" y="35132"/>
                  <a:pt x="6273" y="37641"/>
                </a:cubicBezTo>
                <a:cubicBezTo>
                  <a:pt x="7528" y="38896"/>
                  <a:pt x="8783" y="40151"/>
                  <a:pt x="8783" y="41405"/>
                </a:cubicBezTo>
                <a:cubicBezTo>
                  <a:pt x="8783" y="42660"/>
                  <a:pt x="8783" y="43914"/>
                  <a:pt x="8783" y="45169"/>
                </a:cubicBezTo>
                <a:cubicBezTo>
                  <a:pt x="10038" y="48933"/>
                  <a:pt x="10038" y="48933"/>
                  <a:pt x="11292" y="52698"/>
                </a:cubicBezTo>
                <a:cubicBezTo>
                  <a:pt x="12547" y="55207"/>
                  <a:pt x="11292" y="57716"/>
                  <a:pt x="10038" y="57716"/>
                </a:cubicBezTo>
                <a:cubicBezTo>
                  <a:pt x="8783" y="57716"/>
                  <a:pt x="7528" y="56461"/>
                  <a:pt x="7528" y="53952"/>
                </a:cubicBezTo>
                <a:cubicBezTo>
                  <a:pt x="5019" y="50188"/>
                  <a:pt x="5019" y="51443"/>
                  <a:pt x="2509" y="46424"/>
                </a:cubicBezTo>
                <a:cubicBezTo>
                  <a:pt x="2509" y="43914"/>
                  <a:pt x="2509" y="42660"/>
                  <a:pt x="2509" y="41405"/>
                </a:cubicBezTo>
                <a:cubicBezTo>
                  <a:pt x="2509" y="38896"/>
                  <a:pt x="1255" y="37641"/>
                  <a:pt x="1255" y="36386"/>
                </a:cubicBezTo>
                <a:cubicBezTo>
                  <a:pt x="1255" y="33877"/>
                  <a:pt x="0" y="30113"/>
                  <a:pt x="0" y="26349"/>
                </a:cubicBezTo>
                <a:cubicBezTo>
                  <a:pt x="0" y="25094"/>
                  <a:pt x="1255" y="22585"/>
                  <a:pt x="1255" y="21330"/>
                </a:cubicBezTo>
                <a:cubicBezTo>
                  <a:pt x="1255" y="20075"/>
                  <a:pt x="1255" y="17566"/>
                  <a:pt x="1255" y="16311"/>
                </a:cubicBezTo>
                <a:cubicBezTo>
                  <a:pt x="2509" y="12547"/>
                  <a:pt x="3764" y="10038"/>
                  <a:pt x="5019" y="7528"/>
                </a:cubicBezTo>
                <a:cubicBezTo>
                  <a:pt x="7528" y="3764"/>
                  <a:pt x="6273" y="3764"/>
                  <a:pt x="8783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17" name="任意多边形: 形状 1016"/>
          <p:cNvSpPr/>
          <p:nvPr/>
        </p:nvSpPr>
        <p:spPr>
          <a:xfrm>
            <a:off x="418645" y="6066198"/>
            <a:ext cx="24954" cy="97132"/>
          </a:xfrm>
          <a:custGeom>
            <a:avLst/>
            <a:gdLst>
              <a:gd name="connsiteX0" fmla="*/ 24397 w 24954"/>
              <a:gd name="connsiteY0" fmla="*/ 520 h 97132"/>
              <a:gd name="connsiteX1" fmla="*/ 24397 w 24954"/>
              <a:gd name="connsiteY1" fmla="*/ 3029 h 97132"/>
              <a:gd name="connsiteX2" fmla="*/ 18123 w 24954"/>
              <a:gd name="connsiteY2" fmla="*/ 15576 h 97132"/>
              <a:gd name="connsiteX3" fmla="*/ 13105 w 24954"/>
              <a:gd name="connsiteY3" fmla="*/ 29378 h 97132"/>
              <a:gd name="connsiteX4" fmla="*/ 10595 w 24954"/>
              <a:gd name="connsiteY4" fmla="*/ 36906 h 97132"/>
              <a:gd name="connsiteX5" fmla="*/ 10595 w 24954"/>
              <a:gd name="connsiteY5" fmla="*/ 45689 h 97132"/>
              <a:gd name="connsiteX6" fmla="*/ 9341 w 24954"/>
              <a:gd name="connsiteY6" fmla="*/ 62000 h 97132"/>
              <a:gd name="connsiteX7" fmla="*/ 11850 w 24954"/>
              <a:gd name="connsiteY7" fmla="*/ 69528 h 97132"/>
              <a:gd name="connsiteX8" fmla="*/ 11850 w 24954"/>
              <a:gd name="connsiteY8" fmla="*/ 75802 h 97132"/>
              <a:gd name="connsiteX9" fmla="*/ 15614 w 24954"/>
              <a:gd name="connsiteY9" fmla="*/ 89603 h 97132"/>
              <a:gd name="connsiteX10" fmla="*/ 15614 w 24954"/>
              <a:gd name="connsiteY10" fmla="*/ 97132 h 97132"/>
              <a:gd name="connsiteX11" fmla="*/ 8086 w 24954"/>
              <a:gd name="connsiteY11" fmla="*/ 92113 h 97132"/>
              <a:gd name="connsiteX12" fmla="*/ 1812 w 24954"/>
              <a:gd name="connsiteY12" fmla="*/ 78311 h 97132"/>
              <a:gd name="connsiteX13" fmla="*/ 1812 w 24954"/>
              <a:gd name="connsiteY13" fmla="*/ 70783 h 97132"/>
              <a:gd name="connsiteX14" fmla="*/ 558 w 24954"/>
              <a:gd name="connsiteY14" fmla="*/ 63255 h 97132"/>
              <a:gd name="connsiteX15" fmla="*/ 558 w 24954"/>
              <a:gd name="connsiteY15" fmla="*/ 45689 h 97132"/>
              <a:gd name="connsiteX16" fmla="*/ 3067 w 24954"/>
              <a:gd name="connsiteY16" fmla="*/ 36906 h 97132"/>
              <a:gd name="connsiteX17" fmla="*/ 5576 w 24954"/>
              <a:gd name="connsiteY17" fmla="*/ 28123 h 97132"/>
              <a:gd name="connsiteX18" fmla="*/ 13105 w 24954"/>
              <a:gd name="connsiteY18" fmla="*/ 14321 h 97132"/>
              <a:gd name="connsiteX19" fmla="*/ 21888 w 24954"/>
              <a:gd name="connsiteY19" fmla="*/ 1774 h 97132"/>
              <a:gd name="connsiteX20" fmla="*/ 24397 w 24954"/>
              <a:gd name="connsiteY20" fmla="*/ 520 h 97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954" h="97132">
                <a:moveTo>
                  <a:pt x="24397" y="520"/>
                </a:moveTo>
                <a:cubicBezTo>
                  <a:pt x="24397" y="1774"/>
                  <a:pt x="25652" y="1774"/>
                  <a:pt x="24397" y="3029"/>
                </a:cubicBezTo>
                <a:cubicBezTo>
                  <a:pt x="20633" y="9303"/>
                  <a:pt x="21888" y="8048"/>
                  <a:pt x="18123" y="15576"/>
                </a:cubicBezTo>
                <a:cubicBezTo>
                  <a:pt x="16869" y="19340"/>
                  <a:pt x="14359" y="24359"/>
                  <a:pt x="13105" y="29378"/>
                </a:cubicBezTo>
                <a:cubicBezTo>
                  <a:pt x="11850" y="31887"/>
                  <a:pt x="10595" y="34397"/>
                  <a:pt x="10595" y="36906"/>
                </a:cubicBezTo>
                <a:cubicBezTo>
                  <a:pt x="10595" y="40670"/>
                  <a:pt x="10595" y="43179"/>
                  <a:pt x="10595" y="45689"/>
                </a:cubicBezTo>
                <a:cubicBezTo>
                  <a:pt x="10595" y="50708"/>
                  <a:pt x="9341" y="56981"/>
                  <a:pt x="9341" y="62000"/>
                </a:cubicBezTo>
                <a:cubicBezTo>
                  <a:pt x="10595" y="64509"/>
                  <a:pt x="11850" y="67019"/>
                  <a:pt x="11850" y="69528"/>
                </a:cubicBezTo>
                <a:cubicBezTo>
                  <a:pt x="11850" y="72038"/>
                  <a:pt x="11850" y="73292"/>
                  <a:pt x="11850" y="75802"/>
                </a:cubicBezTo>
                <a:cubicBezTo>
                  <a:pt x="14359" y="84585"/>
                  <a:pt x="13105" y="83330"/>
                  <a:pt x="15614" y="89603"/>
                </a:cubicBezTo>
                <a:cubicBezTo>
                  <a:pt x="16869" y="93367"/>
                  <a:pt x="16869" y="97132"/>
                  <a:pt x="15614" y="97132"/>
                </a:cubicBezTo>
                <a:cubicBezTo>
                  <a:pt x="14359" y="97132"/>
                  <a:pt x="11850" y="93367"/>
                  <a:pt x="8086" y="92113"/>
                </a:cubicBezTo>
                <a:cubicBezTo>
                  <a:pt x="5576" y="84585"/>
                  <a:pt x="4322" y="87094"/>
                  <a:pt x="1812" y="78311"/>
                </a:cubicBezTo>
                <a:cubicBezTo>
                  <a:pt x="1812" y="75802"/>
                  <a:pt x="1812" y="73292"/>
                  <a:pt x="1812" y="70783"/>
                </a:cubicBezTo>
                <a:cubicBezTo>
                  <a:pt x="1812" y="68273"/>
                  <a:pt x="558" y="65764"/>
                  <a:pt x="558" y="63255"/>
                </a:cubicBezTo>
                <a:cubicBezTo>
                  <a:pt x="558" y="58236"/>
                  <a:pt x="-697" y="51962"/>
                  <a:pt x="558" y="45689"/>
                </a:cubicBezTo>
                <a:cubicBezTo>
                  <a:pt x="558" y="41925"/>
                  <a:pt x="1812" y="39415"/>
                  <a:pt x="3067" y="36906"/>
                </a:cubicBezTo>
                <a:cubicBezTo>
                  <a:pt x="4322" y="33142"/>
                  <a:pt x="4322" y="30632"/>
                  <a:pt x="5576" y="28123"/>
                </a:cubicBezTo>
                <a:cubicBezTo>
                  <a:pt x="8086" y="21850"/>
                  <a:pt x="10595" y="18085"/>
                  <a:pt x="13105" y="14321"/>
                </a:cubicBezTo>
                <a:cubicBezTo>
                  <a:pt x="18123" y="6793"/>
                  <a:pt x="16869" y="8048"/>
                  <a:pt x="21888" y="1774"/>
                </a:cubicBezTo>
                <a:cubicBezTo>
                  <a:pt x="23142" y="520"/>
                  <a:pt x="24397" y="-735"/>
                  <a:pt x="24397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19" name="任意多边形: 形状 1018"/>
          <p:cNvSpPr/>
          <p:nvPr/>
        </p:nvSpPr>
        <p:spPr>
          <a:xfrm>
            <a:off x="391599" y="6051141"/>
            <a:ext cx="33179" cy="129754"/>
          </a:xfrm>
          <a:custGeom>
            <a:avLst/>
            <a:gdLst>
              <a:gd name="connsiteX0" fmla="*/ 32622 w 33179"/>
              <a:gd name="connsiteY0" fmla="*/ 520 h 129754"/>
              <a:gd name="connsiteX1" fmla="*/ 32622 w 33179"/>
              <a:gd name="connsiteY1" fmla="*/ 3029 h 129754"/>
              <a:gd name="connsiteX2" fmla="*/ 22585 w 33179"/>
              <a:gd name="connsiteY2" fmla="*/ 20595 h 129754"/>
              <a:gd name="connsiteX3" fmla="*/ 13802 w 33179"/>
              <a:gd name="connsiteY3" fmla="*/ 39415 h 129754"/>
              <a:gd name="connsiteX4" fmla="*/ 10038 w 33179"/>
              <a:gd name="connsiteY4" fmla="*/ 49453 h 129754"/>
              <a:gd name="connsiteX5" fmla="*/ 8783 w 33179"/>
              <a:gd name="connsiteY5" fmla="*/ 60745 h 129754"/>
              <a:gd name="connsiteX6" fmla="*/ 5019 w 33179"/>
              <a:gd name="connsiteY6" fmla="*/ 83330 h 129754"/>
              <a:gd name="connsiteX7" fmla="*/ 6273 w 33179"/>
              <a:gd name="connsiteY7" fmla="*/ 93367 h 129754"/>
              <a:gd name="connsiteX8" fmla="*/ 6273 w 33179"/>
              <a:gd name="connsiteY8" fmla="*/ 102150 h 129754"/>
              <a:gd name="connsiteX9" fmla="*/ 10038 w 33179"/>
              <a:gd name="connsiteY9" fmla="*/ 120971 h 129754"/>
              <a:gd name="connsiteX10" fmla="*/ 10038 w 33179"/>
              <a:gd name="connsiteY10" fmla="*/ 129754 h 129754"/>
              <a:gd name="connsiteX11" fmla="*/ 6273 w 33179"/>
              <a:gd name="connsiteY11" fmla="*/ 120971 h 129754"/>
              <a:gd name="connsiteX12" fmla="*/ 0 w 33179"/>
              <a:gd name="connsiteY12" fmla="*/ 102150 h 129754"/>
              <a:gd name="connsiteX13" fmla="*/ 0 w 33179"/>
              <a:gd name="connsiteY13" fmla="*/ 92113 h 129754"/>
              <a:gd name="connsiteX14" fmla="*/ 0 w 33179"/>
              <a:gd name="connsiteY14" fmla="*/ 82075 h 129754"/>
              <a:gd name="connsiteX15" fmla="*/ 1255 w 33179"/>
              <a:gd name="connsiteY15" fmla="*/ 58236 h 129754"/>
              <a:gd name="connsiteX16" fmla="*/ 5019 w 33179"/>
              <a:gd name="connsiteY16" fmla="*/ 46944 h 129754"/>
              <a:gd name="connsiteX17" fmla="*/ 8783 w 33179"/>
              <a:gd name="connsiteY17" fmla="*/ 35651 h 129754"/>
              <a:gd name="connsiteX18" fmla="*/ 18820 w 33179"/>
              <a:gd name="connsiteY18" fmla="*/ 18086 h 129754"/>
              <a:gd name="connsiteX19" fmla="*/ 30113 w 33179"/>
              <a:gd name="connsiteY19" fmla="*/ 1774 h 129754"/>
              <a:gd name="connsiteX20" fmla="*/ 32622 w 33179"/>
              <a:gd name="connsiteY20" fmla="*/ 520 h 129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3179" h="129753">
                <a:moveTo>
                  <a:pt x="32622" y="520"/>
                </a:moveTo>
                <a:cubicBezTo>
                  <a:pt x="32622" y="520"/>
                  <a:pt x="33877" y="1774"/>
                  <a:pt x="32622" y="3029"/>
                </a:cubicBezTo>
                <a:cubicBezTo>
                  <a:pt x="27603" y="11812"/>
                  <a:pt x="28858" y="10557"/>
                  <a:pt x="22585" y="20595"/>
                </a:cubicBezTo>
                <a:cubicBezTo>
                  <a:pt x="18820" y="26868"/>
                  <a:pt x="16311" y="33142"/>
                  <a:pt x="13802" y="39415"/>
                </a:cubicBezTo>
                <a:cubicBezTo>
                  <a:pt x="12547" y="41925"/>
                  <a:pt x="11292" y="45689"/>
                  <a:pt x="10038" y="49453"/>
                </a:cubicBezTo>
                <a:cubicBezTo>
                  <a:pt x="8783" y="53217"/>
                  <a:pt x="8783" y="56981"/>
                  <a:pt x="8783" y="60745"/>
                </a:cubicBezTo>
                <a:cubicBezTo>
                  <a:pt x="7528" y="68274"/>
                  <a:pt x="5019" y="75802"/>
                  <a:pt x="5019" y="83330"/>
                </a:cubicBezTo>
                <a:cubicBezTo>
                  <a:pt x="5019" y="87094"/>
                  <a:pt x="6273" y="89603"/>
                  <a:pt x="6273" y="93367"/>
                </a:cubicBezTo>
                <a:cubicBezTo>
                  <a:pt x="6273" y="95877"/>
                  <a:pt x="6273" y="99641"/>
                  <a:pt x="6273" y="102150"/>
                </a:cubicBezTo>
                <a:cubicBezTo>
                  <a:pt x="8783" y="113443"/>
                  <a:pt x="7528" y="112188"/>
                  <a:pt x="10038" y="120971"/>
                </a:cubicBezTo>
                <a:cubicBezTo>
                  <a:pt x="11292" y="124735"/>
                  <a:pt x="11292" y="129754"/>
                  <a:pt x="10038" y="129754"/>
                </a:cubicBezTo>
                <a:cubicBezTo>
                  <a:pt x="8783" y="129754"/>
                  <a:pt x="6273" y="125990"/>
                  <a:pt x="6273" y="120971"/>
                </a:cubicBezTo>
                <a:cubicBezTo>
                  <a:pt x="2509" y="110933"/>
                  <a:pt x="2509" y="113443"/>
                  <a:pt x="0" y="102150"/>
                </a:cubicBezTo>
                <a:cubicBezTo>
                  <a:pt x="0" y="98386"/>
                  <a:pt x="0" y="95877"/>
                  <a:pt x="0" y="92113"/>
                </a:cubicBezTo>
                <a:cubicBezTo>
                  <a:pt x="0" y="89603"/>
                  <a:pt x="0" y="85839"/>
                  <a:pt x="0" y="82075"/>
                </a:cubicBezTo>
                <a:cubicBezTo>
                  <a:pt x="0" y="74547"/>
                  <a:pt x="0" y="65764"/>
                  <a:pt x="1255" y="58236"/>
                </a:cubicBezTo>
                <a:cubicBezTo>
                  <a:pt x="1255" y="54472"/>
                  <a:pt x="3764" y="50708"/>
                  <a:pt x="5019" y="46944"/>
                </a:cubicBezTo>
                <a:cubicBezTo>
                  <a:pt x="6273" y="43180"/>
                  <a:pt x="7528" y="39415"/>
                  <a:pt x="8783" y="35651"/>
                </a:cubicBezTo>
                <a:cubicBezTo>
                  <a:pt x="11292" y="29378"/>
                  <a:pt x="15056" y="23104"/>
                  <a:pt x="18820" y="18086"/>
                </a:cubicBezTo>
                <a:cubicBezTo>
                  <a:pt x="25094" y="8048"/>
                  <a:pt x="23839" y="9303"/>
                  <a:pt x="30113" y="1774"/>
                </a:cubicBezTo>
                <a:cubicBezTo>
                  <a:pt x="31367" y="520"/>
                  <a:pt x="32622" y="-735"/>
                  <a:pt x="32622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21" name="任意多边形: 形状 1020"/>
          <p:cNvSpPr/>
          <p:nvPr/>
        </p:nvSpPr>
        <p:spPr>
          <a:xfrm>
            <a:off x="59104" y="6209754"/>
            <a:ext cx="41875" cy="8783"/>
          </a:xfrm>
          <a:custGeom>
            <a:avLst/>
            <a:gdLst>
              <a:gd name="connsiteX0" fmla="*/ 37641 w 41875"/>
              <a:gd name="connsiteY0" fmla="*/ 0 h 8783"/>
              <a:gd name="connsiteX1" fmla="*/ 41405 w 41875"/>
              <a:gd name="connsiteY1" fmla="*/ 2509 h 8783"/>
              <a:gd name="connsiteX2" fmla="*/ 37641 w 41875"/>
              <a:gd name="connsiteY2" fmla="*/ 0 h 8783"/>
              <a:gd name="connsiteX3" fmla="*/ 28858 w 41875"/>
              <a:gd name="connsiteY3" fmla="*/ 0 h 8783"/>
              <a:gd name="connsiteX4" fmla="*/ 31367 w 41875"/>
              <a:gd name="connsiteY4" fmla="*/ 0 h 8783"/>
              <a:gd name="connsiteX5" fmla="*/ 37641 w 41875"/>
              <a:gd name="connsiteY5" fmla="*/ 0 h 8783"/>
              <a:gd name="connsiteX6" fmla="*/ 32622 w 41875"/>
              <a:gd name="connsiteY6" fmla="*/ 2509 h 8783"/>
              <a:gd name="connsiteX7" fmla="*/ 30113 w 41875"/>
              <a:gd name="connsiteY7" fmla="*/ 2509 h 8783"/>
              <a:gd name="connsiteX8" fmla="*/ 27603 w 41875"/>
              <a:gd name="connsiteY8" fmla="*/ 3764 h 8783"/>
              <a:gd name="connsiteX9" fmla="*/ 21330 w 41875"/>
              <a:gd name="connsiteY9" fmla="*/ 6273 h 8783"/>
              <a:gd name="connsiteX10" fmla="*/ 17566 w 41875"/>
              <a:gd name="connsiteY10" fmla="*/ 6273 h 8783"/>
              <a:gd name="connsiteX11" fmla="*/ 13802 w 41875"/>
              <a:gd name="connsiteY11" fmla="*/ 7528 h 8783"/>
              <a:gd name="connsiteX12" fmla="*/ 7528 w 41875"/>
              <a:gd name="connsiteY12" fmla="*/ 7528 h 8783"/>
              <a:gd name="connsiteX13" fmla="*/ 1255 w 41875"/>
              <a:gd name="connsiteY13" fmla="*/ 8783 h 8783"/>
              <a:gd name="connsiteX14" fmla="*/ 0 w 41875"/>
              <a:gd name="connsiteY14" fmla="*/ 7528 h 8783"/>
              <a:gd name="connsiteX15" fmla="*/ 0 w 41875"/>
              <a:gd name="connsiteY15" fmla="*/ 6273 h 8783"/>
              <a:gd name="connsiteX16" fmla="*/ 5019 w 41875"/>
              <a:gd name="connsiteY16" fmla="*/ 3764 h 8783"/>
              <a:gd name="connsiteX17" fmla="*/ 11292 w 41875"/>
              <a:gd name="connsiteY17" fmla="*/ 2509 h 8783"/>
              <a:gd name="connsiteX18" fmla="*/ 15056 w 41875"/>
              <a:gd name="connsiteY18" fmla="*/ 2509 h 8783"/>
              <a:gd name="connsiteX19" fmla="*/ 18820 w 41875"/>
              <a:gd name="connsiteY19" fmla="*/ 1255 h 8783"/>
              <a:gd name="connsiteX20" fmla="*/ 26349 w 41875"/>
              <a:gd name="connsiteY20" fmla="*/ 1255 h 8783"/>
              <a:gd name="connsiteX21" fmla="*/ 28858 w 41875"/>
              <a:gd name="connsiteY21" fmla="*/ 0 h 8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1875" h="8783">
                <a:moveTo>
                  <a:pt x="37641" y="0"/>
                </a:moveTo>
                <a:cubicBezTo>
                  <a:pt x="40150" y="0"/>
                  <a:pt x="41405" y="1255"/>
                  <a:pt x="41405" y="2509"/>
                </a:cubicBezTo>
                <a:cubicBezTo>
                  <a:pt x="42660" y="3764"/>
                  <a:pt x="41405" y="5019"/>
                  <a:pt x="37641" y="0"/>
                </a:cubicBezTo>
                <a:close/>
                <a:moveTo>
                  <a:pt x="28858" y="0"/>
                </a:moveTo>
                <a:cubicBezTo>
                  <a:pt x="28858" y="0"/>
                  <a:pt x="30113" y="0"/>
                  <a:pt x="31367" y="0"/>
                </a:cubicBezTo>
                <a:cubicBezTo>
                  <a:pt x="35132" y="0"/>
                  <a:pt x="35132" y="0"/>
                  <a:pt x="37641" y="0"/>
                </a:cubicBezTo>
                <a:cubicBezTo>
                  <a:pt x="35132" y="1255"/>
                  <a:pt x="36386" y="1255"/>
                  <a:pt x="32622" y="2509"/>
                </a:cubicBezTo>
                <a:cubicBezTo>
                  <a:pt x="32622" y="2509"/>
                  <a:pt x="31367" y="2509"/>
                  <a:pt x="30113" y="2509"/>
                </a:cubicBezTo>
                <a:cubicBezTo>
                  <a:pt x="30113" y="3764"/>
                  <a:pt x="28858" y="3764"/>
                  <a:pt x="27603" y="3764"/>
                </a:cubicBezTo>
                <a:cubicBezTo>
                  <a:pt x="26349" y="5019"/>
                  <a:pt x="23839" y="6273"/>
                  <a:pt x="21330" y="6273"/>
                </a:cubicBezTo>
                <a:cubicBezTo>
                  <a:pt x="20075" y="6273"/>
                  <a:pt x="18820" y="6273"/>
                  <a:pt x="17566" y="6273"/>
                </a:cubicBezTo>
                <a:cubicBezTo>
                  <a:pt x="16311" y="6273"/>
                  <a:pt x="15056" y="7528"/>
                  <a:pt x="13802" y="7528"/>
                </a:cubicBezTo>
                <a:cubicBezTo>
                  <a:pt x="11292" y="7528"/>
                  <a:pt x="8783" y="7528"/>
                  <a:pt x="7528" y="7528"/>
                </a:cubicBezTo>
                <a:cubicBezTo>
                  <a:pt x="3764" y="8783"/>
                  <a:pt x="3764" y="8783"/>
                  <a:pt x="1255" y="8783"/>
                </a:cubicBezTo>
                <a:cubicBezTo>
                  <a:pt x="0" y="8783"/>
                  <a:pt x="0" y="8783"/>
                  <a:pt x="0" y="7528"/>
                </a:cubicBezTo>
                <a:cubicBezTo>
                  <a:pt x="0" y="7528"/>
                  <a:pt x="0" y="6273"/>
                  <a:pt x="0" y="6273"/>
                </a:cubicBezTo>
                <a:cubicBezTo>
                  <a:pt x="2509" y="5019"/>
                  <a:pt x="1255" y="5019"/>
                  <a:pt x="5019" y="3764"/>
                </a:cubicBezTo>
                <a:cubicBezTo>
                  <a:pt x="7528" y="3764"/>
                  <a:pt x="8783" y="2509"/>
                  <a:pt x="11292" y="2509"/>
                </a:cubicBezTo>
                <a:cubicBezTo>
                  <a:pt x="12547" y="2509"/>
                  <a:pt x="13802" y="2509"/>
                  <a:pt x="15056" y="2509"/>
                </a:cubicBezTo>
                <a:cubicBezTo>
                  <a:pt x="16311" y="2509"/>
                  <a:pt x="17566" y="1255"/>
                  <a:pt x="18820" y="1255"/>
                </a:cubicBezTo>
                <a:cubicBezTo>
                  <a:pt x="21330" y="1255"/>
                  <a:pt x="23839" y="1255"/>
                  <a:pt x="26349" y="1255"/>
                </a:cubicBezTo>
                <a:cubicBezTo>
                  <a:pt x="27603" y="1255"/>
                  <a:pt x="27603" y="0"/>
                  <a:pt x="28858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23" name="任意多边形: 形状 1022"/>
          <p:cNvSpPr/>
          <p:nvPr/>
        </p:nvSpPr>
        <p:spPr>
          <a:xfrm>
            <a:off x="42235" y="6243631"/>
            <a:ext cx="52000" cy="12547"/>
          </a:xfrm>
          <a:custGeom>
            <a:avLst/>
            <a:gdLst>
              <a:gd name="connsiteX0" fmla="*/ 48236 w 52000"/>
              <a:gd name="connsiteY0" fmla="*/ 0 h 12547"/>
              <a:gd name="connsiteX1" fmla="*/ 52000 w 52000"/>
              <a:gd name="connsiteY1" fmla="*/ 2509 h 12547"/>
              <a:gd name="connsiteX2" fmla="*/ 52000 w 52000"/>
              <a:gd name="connsiteY2" fmla="*/ 3764 h 12547"/>
              <a:gd name="connsiteX3" fmla="*/ 44472 w 52000"/>
              <a:gd name="connsiteY3" fmla="*/ 6273 h 12547"/>
              <a:gd name="connsiteX4" fmla="*/ 40708 w 52000"/>
              <a:gd name="connsiteY4" fmla="*/ 6273 h 12547"/>
              <a:gd name="connsiteX5" fmla="*/ 36944 w 52000"/>
              <a:gd name="connsiteY5" fmla="*/ 7528 h 12547"/>
              <a:gd name="connsiteX6" fmla="*/ 28161 w 52000"/>
              <a:gd name="connsiteY6" fmla="*/ 10038 h 12547"/>
              <a:gd name="connsiteX7" fmla="*/ 23142 w 52000"/>
              <a:gd name="connsiteY7" fmla="*/ 10038 h 12547"/>
              <a:gd name="connsiteX8" fmla="*/ 18123 w 52000"/>
              <a:gd name="connsiteY8" fmla="*/ 11292 h 12547"/>
              <a:gd name="connsiteX9" fmla="*/ 9341 w 52000"/>
              <a:gd name="connsiteY9" fmla="*/ 11292 h 12547"/>
              <a:gd name="connsiteX10" fmla="*/ 1812 w 52000"/>
              <a:gd name="connsiteY10" fmla="*/ 12547 h 12547"/>
              <a:gd name="connsiteX11" fmla="*/ 558 w 52000"/>
              <a:gd name="connsiteY11" fmla="*/ 11292 h 12547"/>
              <a:gd name="connsiteX12" fmla="*/ 558 w 52000"/>
              <a:gd name="connsiteY12" fmla="*/ 10038 h 12547"/>
              <a:gd name="connsiteX13" fmla="*/ 8086 w 52000"/>
              <a:gd name="connsiteY13" fmla="*/ 7528 h 12547"/>
              <a:gd name="connsiteX14" fmla="*/ 15614 w 52000"/>
              <a:gd name="connsiteY14" fmla="*/ 6273 h 12547"/>
              <a:gd name="connsiteX15" fmla="*/ 20633 w 52000"/>
              <a:gd name="connsiteY15" fmla="*/ 5019 h 12547"/>
              <a:gd name="connsiteX16" fmla="*/ 24397 w 52000"/>
              <a:gd name="connsiteY16" fmla="*/ 3764 h 12547"/>
              <a:gd name="connsiteX17" fmla="*/ 33180 w 52000"/>
              <a:gd name="connsiteY17" fmla="*/ 2509 h 12547"/>
              <a:gd name="connsiteX18" fmla="*/ 36944 w 52000"/>
              <a:gd name="connsiteY18" fmla="*/ 1255 h 12547"/>
              <a:gd name="connsiteX19" fmla="*/ 40708 w 52000"/>
              <a:gd name="connsiteY19" fmla="*/ 1255 h 12547"/>
              <a:gd name="connsiteX20" fmla="*/ 48236 w 52000"/>
              <a:gd name="connsiteY20" fmla="*/ 0 h 12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2000" h="12547">
                <a:moveTo>
                  <a:pt x="48236" y="0"/>
                </a:moveTo>
                <a:cubicBezTo>
                  <a:pt x="49491" y="0"/>
                  <a:pt x="52000" y="1255"/>
                  <a:pt x="52000" y="2509"/>
                </a:cubicBezTo>
                <a:cubicBezTo>
                  <a:pt x="52000" y="3764"/>
                  <a:pt x="50746" y="3764"/>
                  <a:pt x="52000" y="3764"/>
                </a:cubicBezTo>
                <a:cubicBezTo>
                  <a:pt x="48236" y="3764"/>
                  <a:pt x="49491" y="5019"/>
                  <a:pt x="44472" y="6273"/>
                </a:cubicBezTo>
                <a:cubicBezTo>
                  <a:pt x="43217" y="6273"/>
                  <a:pt x="41963" y="6273"/>
                  <a:pt x="40708" y="6273"/>
                </a:cubicBezTo>
                <a:cubicBezTo>
                  <a:pt x="39453" y="6273"/>
                  <a:pt x="38199" y="7528"/>
                  <a:pt x="36944" y="7528"/>
                </a:cubicBezTo>
                <a:cubicBezTo>
                  <a:pt x="34435" y="7528"/>
                  <a:pt x="30670" y="10038"/>
                  <a:pt x="28161" y="10038"/>
                </a:cubicBezTo>
                <a:cubicBezTo>
                  <a:pt x="26906" y="10038"/>
                  <a:pt x="24397" y="10038"/>
                  <a:pt x="23142" y="10038"/>
                </a:cubicBezTo>
                <a:cubicBezTo>
                  <a:pt x="20633" y="10038"/>
                  <a:pt x="19378" y="11292"/>
                  <a:pt x="18123" y="11292"/>
                </a:cubicBezTo>
                <a:cubicBezTo>
                  <a:pt x="14359" y="11292"/>
                  <a:pt x="11850" y="11292"/>
                  <a:pt x="9341" y="11292"/>
                </a:cubicBezTo>
                <a:cubicBezTo>
                  <a:pt x="5576" y="12547"/>
                  <a:pt x="5576" y="12547"/>
                  <a:pt x="1812" y="12547"/>
                </a:cubicBezTo>
                <a:cubicBezTo>
                  <a:pt x="558" y="12547"/>
                  <a:pt x="558" y="12547"/>
                  <a:pt x="558" y="11292"/>
                </a:cubicBezTo>
                <a:cubicBezTo>
                  <a:pt x="558" y="11292"/>
                  <a:pt x="-697" y="10038"/>
                  <a:pt x="558" y="10038"/>
                </a:cubicBezTo>
                <a:cubicBezTo>
                  <a:pt x="4322" y="8783"/>
                  <a:pt x="3067" y="8783"/>
                  <a:pt x="8086" y="7528"/>
                </a:cubicBezTo>
                <a:cubicBezTo>
                  <a:pt x="9341" y="7528"/>
                  <a:pt x="13105" y="7528"/>
                  <a:pt x="15614" y="6273"/>
                </a:cubicBezTo>
                <a:cubicBezTo>
                  <a:pt x="18123" y="5019"/>
                  <a:pt x="19378" y="5019"/>
                  <a:pt x="20633" y="5019"/>
                </a:cubicBezTo>
                <a:cubicBezTo>
                  <a:pt x="21888" y="5019"/>
                  <a:pt x="23142" y="3764"/>
                  <a:pt x="24397" y="3764"/>
                </a:cubicBezTo>
                <a:cubicBezTo>
                  <a:pt x="26906" y="2509"/>
                  <a:pt x="30670" y="2509"/>
                  <a:pt x="33180" y="2509"/>
                </a:cubicBezTo>
                <a:cubicBezTo>
                  <a:pt x="34435" y="2509"/>
                  <a:pt x="35689" y="1255"/>
                  <a:pt x="36944" y="1255"/>
                </a:cubicBezTo>
                <a:cubicBezTo>
                  <a:pt x="38199" y="1255"/>
                  <a:pt x="39453" y="1255"/>
                  <a:pt x="40708" y="1255"/>
                </a:cubicBezTo>
                <a:cubicBezTo>
                  <a:pt x="44472" y="0"/>
                  <a:pt x="44472" y="0"/>
                  <a:pt x="48236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25" name="任意多边形: 形状 1024"/>
          <p:cNvSpPr/>
          <p:nvPr/>
        </p:nvSpPr>
        <p:spPr>
          <a:xfrm>
            <a:off x="0" y="6280018"/>
            <a:ext cx="56840" cy="15101"/>
          </a:xfrm>
          <a:custGeom>
            <a:avLst/>
            <a:gdLst>
              <a:gd name="connsiteX0" fmla="*/ 26482 w 56840"/>
              <a:gd name="connsiteY0" fmla="*/ 0 h 15101"/>
              <a:gd name="connsiteX1" fmla="*/ 34010 w 56840"/>
              <a:gd name="connsiteY1" fmla="*/ 0 h 15101"/>
              <a:gd name="connsiteX2" fmla="*/ 50321 w 56840"/>
              <a:gd name="connsiteY2" fmla="*/ 1255 h 15101"/>
              <a:gd name="connsiteX3" fmla="*/ 56594 w 56840"/>
              <a:gd name="connsiteY3" fmla="*/ 5019 h 15101"/>
              <a:gd name="connsiteX4" fmla="*/ 49066 w 56840"/>
              <a:gd name="connsiteY4" fmla="*/ 5019 h 15101"/>
              <a:gd name="connsiteX5" fmla="*/ 35264 w 56840"/>
              <a:gd name="connsiteY5" fmla="*/ 6273 h 15101"/>
              <a:gd name="connsiteX6" fmla="*/ 27736 w 56840"/>
              <a:gd name="connsiteY6" fmla="*/ 6273 h 15101"/>
              <a:gd name="connsiteX7" fmla="*/ 20208 w 56840"/>
              <a:gd name="connsiteY7" fmla="*/ 7528 h 15101"/>
              <a:gd name="connsiteX8" fmla="*/ 3897 w 56840"/>
              <a:gd name="connsiteY8" fmla="*/ 13802 h 15101"/>
              <a:gd name="connsiteX9" fmla="*/ 0 w 56840"/>
              <a:gd name="connsiteY9" fmla="*/ 15101 h 15101"/>
              <a:gd name="connsiteX10" fmla="*/ 0 w 56840"/>
              <a:gd name="connsiteY10" fmla="*/ 7617 h 15101"/>
              <a:gd name="connsiteX11" fmla="*/ 133 w 56840"/>
              <a:gd name="connsiteY11" fmla="*/ 7528 h 15101"/>
              <a:gd name="connsiteX12" fmla="*/ 17699 w 56840"/>
              <a:gd name="connsiteY12" fmla="*/ 2509 h 15101"/>
              <a:gd name="connsiteX13" fmla="*/ 26482 w 56840"/>
              <a:gd name="connsiteY13" fmla="*/ 0 h 15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6839" h="15101">
                <a:moveTo>
                  <a:pt x="26482" y="0"/>
                </a:moveTo>
                <a:cubicBezTo>
                  <a:pt x="28991" y="0"/>
                  <a:pt x="31500" y="0"/>
                  <a:pt x="34010" y="0"/>
                </a:cubicBezTo>
                <a:cubicBezTo>
                  <a:pt x="44047" y="0"/>
                  <a:pt x="42793" y="0"/>
                  <a:pt x="50321" y="1255"/>
                </a:cubicBezTo>
                <a:cubicBezTo>
                  <a:pt x="54085" y="1255"/>
                  <a:pt x="57849" y="3764"/>
                  <a:pt x="56594" y="5019"/>
                </a:cubicBezTo>
                <a:cubicBezTo>
                  <a:pt x="55340" y="6273"/>
                  <a:pt x="52830" y="6273"/>
                  <a:pt x="49066" y="5019"/>
                </a:cubicBezTo>
                <a:cubicBezTo>
                  <a:pt x="42793" y="5019"/>
                  <a:pt x="44047" y="6273"/>
                  <a:pt x="35264" y="6273"/>
                </a:cubicBezTo>
                <a:cubicBezTo>
                  <a:pt x="32755" y="6273"/>
                  <a:pt x="30246" y="6273"/>
                  <a:pt x="27736" y="6273"/>
                </a:cubicBezTo>
                <a:cubicBezTo>
                  <a:pt x="25227" y="6273"/>
                  <a:pt x="22717" y="7528"/>
                  <a:pt x="20208" y="7528"/>
                </a:cubicBezTo>
                <a:cubicBezTo>
                  <a:pt x="13935" y="8783"/>
                  <a:pt x="8916" y="11292"/>
                  <a:pt x="3897" y="13802"/>
                </a:cubicBezTo>
                <a:lnTo>
                  <a:pt x="0" y="15101"/>
                </a:lnTo>
                <a:lnTo>
                  <a:pt x="0" y="7617"/>
                </a:lnTo>
                <a:lnTo>
                  <a:pt x="133" y="7528"/>
                </a:lnTo>
                <a:cubicBezTo>
                  <a:pt x="5152" y="5019"/>
                  <a:pt x="11425" y="3764"/>
                  <a:pt x="17699" y="2509"/>
                </a:cubicBezTo>
                <a:cubicBezTo>
                  <a:pt x="21463" y="1255"/>
                  <a:pt x="23972" y="0"/>
                  <a:pt x="26482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27" name="任意多边形: 形状 1026"/>
          <p:cNvSpPr/>
          <p:nvPr/>
        </p:nvSpPr>
        <p:spPr>
          <a:xfrm>
            <a:off x="0" y="6132277"/>
            <a:ext cx="11425" cy="6893"/>
          </a:xfrm>
          <a:custGeom>
            <a:avLst/>
            <a:gdLst>
              <a:gd name="connsiteX0" fmla="*/ 133 w 11425"/>
              <a:gd name="connsiteY0" fmla="*/ 941 h 6893"/>
              <a:gd name="connsiteX1" fmla="*/ 11425 w 11425"/>
              <a:gd name="connsiteY1" fmla="*/ 941 h 6893"/>
              <a:gd name="connsiteX2" fmla="*/ 3897 w 11425"/>
              <a:gd name="connsiteY2" fmla="*/ 4705 h 6893"/>
              <a:gd name="connsiteX3" fmla="*/ 0 w 11425"/>
              <a:gd name="connsiteY3" fmla="*/ 6893 h 6893"/>
              <a:gd name="connsiteX4" fmla="*/ 0 w 11425"/>
              <a:gd name="connsiteY4" fmla="*/ 984 h 6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25" h="6893">
                <a:moveTo>
                  <a:pt x="133" y="941"/>
                </a:moveTo>
                <a:cubicBezTo>
                  <a:pt x="6407" y="-314"/>
                  <a:pt x="11425" y="-314"/>
                  <a:pt x="11425" y="941"/>
                </a:cubicBezTo>
                <a:cubicBezTo>
                  <a:pt x="11425" y="2196"/>
                  <a:pt x="6407" y="4705"/>
                  <a:pt x="3897" y="4705"/>
                </a:cubicBezTo>
                <a:lnTo>
                  <a:pt x="0" y="6893"/>
                </a:lnTo>
                <a:lnTo>
                  <a:pt x="0" y="984"/>
                </a:ln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37" name="任意多边形: 形状 1036"/>
          <p:cNvSpPr/>
          <p:nvPr/>
        </p:nvSpPr>
        <p:spPr>
          <a:xfrm>
            <a:off x="596115" y="5613772"/>
            <a:ext cx="11849" cy="69008"/>
          </a:xfrm>
          <a:custGeom>
            <a:avLst/>
            <a:gdLst>
              <a:gd name="connsiteX0" fmla="*/ 6273 w 11849"/>
              <a:gd name="connsiteY0" fmla="*/ 0 h 69008"/>
              <a:gd name="connsiteX1" fmla="*/ 7528 w 11849"/>
              <a:gd name="connsiteY1" fmla="*/ 2509 h 69008"/>
              <a:gd name="connsiteX2" fmla="*/ 11292 w 11849"/>
              <a:gd name="connsiteY2" fmla="*/ 12547 h 69008"/>
              <a:gd name="connsiteX3" fmla="*/ 11292 w 11849"/>
              <a:gd name="connsiteY3" fmla="*/ 17566 h 69008"/>
              <a:gd name="connsiteX4" fmla="*/ 11292 w 11849"/>
              <a:gd name="connsiteY4" fmla="*/ 22585 h 69008"/>
              <a:gd name="connsiteX5" fmla="*/ 11292 w 11849"/>
              <a:gd name="connsiteY5" fmla="*/ 35132 h 69008"/>
              <a:gd name="connsiteX6" fmla="*/ 10038 w 11849"/>
              <a:gd name="connsiteY6" fmla="*/ 41405 h 69008"/>
              <a:gd name="connsiteX7" fmla="*/ 10038 w 11849"/>
              <a:gd name="connsiteY7" fmla="*/ 47679 h 69008"/>
              <a:gd name="connsiteX8" fmla="*/ 6273 w 11849"/>
              <a:gd name="connsiteY8" fmla="*/ 57716 h 69008"/>
              <a:gd name="connsiteX9" fmla="*/ 2509 w 11849"/>
              <a:gd name="connsiteY9" fmla="*/ 67754 h 69008"/>
              <a:gd name="connsiteX10" fmla="*/ 1255 w 11849"/>
              <a:gd name="connsiteY10" fmla="*/ 69008 h 69008"/>
              <a:gd name="connsiteX11" fmla="*/ 0 w 11849"/>
              <a:gd name="connsiteY11" fmla="*/ 67754 h 69008"/>
              <a:gd name="connsiteX12" fmla="*/ 1255 w 11849"/>
              <a:gd name="connsiteY12" fmla="*/ 57716 h 69008"/>
              <a:gd name="connsiteX13" fmla="*/ 3764 w 11849"/>
              <a:gd name="connsiteY13" fmla="*/ 47679 h 69008"/>
              <a:gd name="connsiteX14" fmla="*/ 5019 w 11849"/>
              <a:gd name="connsiteY14" fmla="*/ 42660 h 69008"/>
              <a:gd name="connsiteX15" fmla="*/ 5019 w 11849"/>
              <a:gd name="connsiteY15" fmla="*/ 36386 h 69008"/>
              <a:gd name="connsiteX16" fmla="*/ 6273 w 11849"/>
              <a:gd name="connsiteY16" fmla="*/ 25094 h 69008"/>
              <a:gd name="connsiteX17" fmla="*/ 5019 w 11849"/>
              <a:gd name="connsiteY17" fmla="*/ 20075 h 69008"/>
              <a:gd name="connsiteX18" fmla="*/ 5019 w 11849"/>
              <a:gd name="connsiteY18" fmla="*/ 15056 h 69008"/>
              <a:gd name="connsiteX19" fmla="*/ 3764 w 11849"/>
              <a:gd name="connsiteY19" fmla="*/ 5019 h 69008"/>
              <a:gd name="connsiteX20" fmla="*/ 6273 w 11849"/>
              <a:gd name="connsiteY20" fmla="*/ 0 h 69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849" h="69008">
                <a:moveTo>
                  <a:pt x="6273" y="0"/>
                </a:moveTo>
                <a:cubicBezTo>
                  <a:pt x="7528" y="0"/>
                  <a:pt x="8783" y="2509"/>
                  <a:pt x="7528" y="2509"/>
                </a:cubicBezTo>
                <a:cubicBezTo>
                  <a:pt x="8783" y="7528"/>
                  <a:pt x="10038" y="6273"/>
                  <a:pt x="11292" y="12547"/>
                </a:cubicBezTo>
                <a:cubicBezTo>
                  <a:pt x="12547" y="13802"/>
                  <a:pt x="11292" y="16311"/>
                  <a:pt x="11292" y="17566"/>
                </a:cubicBezTo>
                <a:cubicBezTo>
                  <a:pt x="11292" y="18820"/>
                  <a:pt x="11292" y="20075"/>
                  <a:pt x="11292" y="22585"/>
                </a:cubicBezTo>
                <a:cubicBezTo>
                  <a:pt x="11292" y="26349"/>
                  <a:pt x="11292" y="31367"/>
                  <a:pt x="11292" y="35132"/>
                </a:cubicBezTo>
                <a:cubicBezTo>
                  <a:pt x="11292" y="37641"/>
                  <a:pt x="10038" y="38896"/>
                  <a:pt x="10038" y="41405"/>
                </a:cubicBezTo>
                <a:cubicBezTo>
                  <a:pt x="10038" y="43914"/>
                  <a:pt x="10038" y="45169"/>
                  <a:pt x="10038" y="47679"/>
                </a:cubicBezTo>
                <a:cubicBezTo>
                  <a:pt x="8783" y="51443"/>
                  <a:pt x="7528" y="55207"/>
                  <a:pt x="6273" y="57716"/>
                </a:cubicBezTo>
                <a:cubicBezTo>
                  <a:pt x="3764" y="63990"/>
                  <a:pt x="5019" y="62735"/>
                  <a:pt x="2509" y="67754"/>
                </a:cubicBezTo>
                <a:cubicBezTo>
                  <a:pt x="2509" y="69008"/>
                  <a:pt x="2509" y="69008"/>
                  <a:pt x="1255" y="69008"/>
                </a:cubicBezTo>
                <a:cubicBezTo>
                  <a:pt x="1255" y="69008"/>
                  <a:pt x="0" y="69008"/>
                  <a:pt x="0" y="67754"/>
                </a:cubicBezTo>
                <a:cubicBezTo>
                  <a:pt x="0" y="62735"/>
                  <a:pt x="0" y="62735"/>
                  <a:pt x="1255" y="57716"/>
                </a:cubicBezTo>
                <a:cubicBezTo>
                  <a:pt x="2509" y="55207"/>
                  <a:pt x="3764" y="51443"/>
                  <a:pt x="3764" y="47679"/>
                </a:cubicBezTo>
                <a:cubicBezTo>
                  <a:pt x="3764" y="46424"/>
                  <a:pt x="5019" y="45169"/>
                  <a:pt x="5019" y="42660"/>
                </a:cubicBezTo>
                <a:cubicBezTo>
                  <a:pt x="6273" y="40150"/>
                  <a:pt x="5019" y="38896"/>
                  <a:pt x="5019" y="36386"/>
                </a:cubicBezTo>
                <a:cubicBezTo>
                  <a:pt x="5019" y="32622"/>
                  <a:pt x="6273" y="28858"/>
                  <a:pt x="6273" y="25094"/>
                </a:cubicBezTo>
                <a:cubicBezTo>
                  <a:pt x="6273" y="23839"/>
                  <a:pt x="5019" y="21330"/>
                  <a:pt x="5019" y="20075"/>
                </a:cubicBezTo>
                <a:cubicBezTo>
                  <a:pt x="5019" y="17566"/>
                  <a:pt x="5019" y="16311"/>
                  <a:pt x="5019" y="15056"/>
                </a:cubicBezTo>
                <a:cubicBezTo>
                  <a:pt x="3764" y="8783"/>
                  <a:pt x="3764" y="10038"/>
                  <a:pt x="3764" y="5019"/>
                </a:cubicBezTo>
                <a:cubicBezTo>
                  <a:pt x="3764" y="2509"/>
                  <a:pt x="5019" y="0"/>
                  <a:pt x="6273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39" name="任意多边形: 形状 1038"/>
          <p:cNvSpPr/>
          <p:nvPr/>
        </p:nvSpPr>
        <p:spPr>
          <a:xfrm>
            <a:off x="554709" y="5604655"/>
            <a:ext cx="35132" cy="74361"/>
          </a:xfrm>
          <a:custGeom>
            <a:avLst/>
            <a:gdLst>
              <a:gd name="connsiteX0" fmla="*/ 32622 w 35132"/>
              <a:gd name="connsiteY0" fmla="*/ 334 h 74361"/>
              <a:gd name="connsiteX1" fmla="*/ 35132 w 35132"/>
              <a:gd name="connsiteY1" fmla="*/ 5352 h 74361"/>
              <a:gd name="connsiteX2" fmla="*/ 32622 w 35132"/>
              <a:gd name="connsiteY2" fmla="*/ 16645 h 74361"/>
              <a:gd name="connsiteX3" fmla="*/ 28858 w 35132"/>
              <a:gd name="connsiteY3" fmla="*/ 21664 h 74361"/>
              <a:gd name="connsiteX4" fmla="*/ 26349 w 35132"/>
              <a:gd name="connsiteY4" fmla="*/ 27937 h 74361"/>
              <a:gd name="connsiteX5" fmla="*/ 21330 w 35132"/>
              <a:gd name="connsiteY5" fmla="*/ 40484 h 74361"/>
              <a:gd name="connsiteX6" fmla="*/ 17566 w 35132"/>
              <a:gd name="connsiteY6" fmla="*/ 46758 h 74361"/>
              <a:gd name="connsiteX7" fmla="*/ 15056 w 35132"/>
              <a:gd name="connsiteY7" fmla="*/ 53031 h 74361"/>
              <a:gd name="connsiteX8" fmla="*/ 8783 w 35132"/>
              <a:gd name="connsiteY8" fmla="*/ 63069 h 74361"/>
              <a:gd name="connsiteX9" fmla="*/ 3764 w 35132"/>
              <a:gd name="connsiteY9" fmla="*/ 73106 h 74361"/>
              <a:gd name="connsiteX10" fmla="*/ 1255 w 35132"/>
              <a:gd name="connsiteY10" fmla="*/ 74361 h 74361"/>
              <a:gd name="connsiteX11" fmla="*/ 0 w 35132"/>
              <a:gd name="connsiteY11" fmla="*/ 73106 h 74361"/>
              <a:gd name="connsiteX12" fmla="*/ 3764 w 35132"/>
              <a:gd name="connsiteY12" fmla="*/ 61814 h 74361"/>
              <a:gd name="connsiteX13" fmla="*/ 8783 w 35132"/>
              <a:gd name="connsiteY13" fmla="*/ 50522 h 74361"/>
              <a:gd name="connsiteX14" fmla="*/ 11292 w 35132"/>
              <a:gd name="connsiteY14" fmla="*/ 44248 h 74361"/>
              <a:gd name="connsiteX15" fmla="*/ 12547 w 35132"/>
              <a:gd name="connsiteY15" fmla="*/ 37975 h 74361"/>
              <a:gd name="connsiteX16" fmla="*/ 18820 w 35132"/>
              <a:gd name="connsiteY16" fmla="*/ 25428 h 74361"/>
              <a:gd name="connsiteX17" fmla="*/ 20075 w 35132"/>
              <a:gd name="connsiteY17" fmla="*/ 19154 h 74361"/>
              <a:gd name="connsiteX18" fmla="*/ 22585 w 35132"/>
              <a:gd name="connsiteY18" fmla="*/ 14135 h 74361"/>
              <a:gd name="connsiteX19" fmla="*/ 27603 w 35132"/>
              <a:gd name="connsiteY19" fmla="*/ 4098 h 74361"/>
              <a:gd name="connsiteX20" fmla="*/ 32622 w 35132"/>
              <a:gd name="connsiteY20" fmla="*/ 334 h 74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5132" h="74361">
                <a:moveTo>
                  <a:pt x="32622" y="334"/>
                </a:moveTo>
                <a:cubicBezTo>
                  <a:pt x="33877" y="1588"/>
                  <a:pt x="33877" y="4098"/>
                  <a:pt x="35132" y="5352"/>
                </a:cubicBezTo>
                <a:cubicBezTo>
                  <a:pt x="33877" y="11626"/>
                  <a:pt x="35132" y="10371"/>
                  <a:pt x="32622" y="16645"/>
                </a:cubicBezTo>
                <a:cubicBezTo>
                  <a:pt x="31367" y="17899"/>
                  <a:pt x="30113" y="20409"/>
                  <a:pt x="28858" y="21664"/>
                </a:cubicBezTo>
                <a:cubicBezTo>
                  <a:pt x="27603" y="24173"/>
                  <a:pt x="27603" y="25428"/>
                  <a:pt x="26349" y="27937"/>
                </a:cubicBezTo>
                <a:cubicBezTo>
                  <a:pt x="23839" y="31701"/>
                  <a:pt x="23839" y="36720"/>
                  <a:pt x="21330" y="40484"/>
                </a:cubicBezTo>
                <a:cubicBezTo>
                  <a:pt x="20075" y="42993"/>
                  <a:pt x="18820" y="44248"/>
                  <a:pt x="17566" y="46758"/>
                </a:cubicBezTo>
                <a:cubicBezTo>
                  <a:pt x="16311" y="49267"/>
                  <a:pt x="16311" y="50522"/>
                  <a:pt x="15056" y="53031"/>
                </a:cubicBezTo>
                <a:cubicBezTo>
                  <a:pt x="12547" y="56795"/>
                  <a:pt x="10038" y="60559"/>
                  <a:pt x="8783" y="63069"/>
                </a:cubicBezTo>
                <a:cubicBezTo>
                  <a:pt x="6273" y="69342"/>
                  <a:pt x="6273" y="68087"/>
                  <a:pt x="3764" y="73106"/>
                </a:cubicBezTo>
                <a:cubicBezTo>
                  <a:pt x="2509" y="74361"/>
                  <a:pt x="2509" y="74361"/>
                  <a:pt x="1255" y="74361"/>
                </a:cubicBezTo>
                <a:cubicBezTo>
                  <a:pt x="0" y="74361"/>
                  <a:pt x="0" y="74361"/>
                  <a:pt x="0" y="73106"/>
                </a:cubicBezTo>
                <a:cubicBezTo>
                  <a:pt x="2509" y="66833"/>
                  <a:pt x="1255" y="68087"/>
                  <a:pt x="3764" y="61814"/>
                </a:cubicBezTo>
                <a:cubicBezTo>
                  <a:pt x="5019" y="58050"/>
                  <a:pt x="7528" y="54286"/>
                  <a:pt x="8783" y="50522"/>
                </a:cubicBezTo>
                <a:cubicBezTo>
                  <a:pt x="8783" y="48012"/>
                  <a:pt x="10038" y="46758"/>
                  <a:pt x="11292" y="44248"/>
                </a:cubicBezTo>
                <a:cubicBezTo>
                  <a:pt x="11292" y="42993"/>
                  <a:pt x="11292" y="40484"/>
                  <a:pt x="12547" y="37975"/>
                </a:cubicBezTo>
                <a:cubicBezTo>
                  <a:pt x="13802" y="32956"/>
                  <a:pt x="17566" y="29192"/>
                  <a:pt x="18820" y="25428"/>
                </a:cubicBezTo>
                <a:cubicBezTo>
                  <a:pt x="20075" y="22918"/>
                  <a:pt x="18820" y="20409"/>
                  <a:pt x="20075" y="19154"/>
                </a:cubicBezTo>
                <a:cubicBezTo>
                  <a:pt x="20075" y="16645"/>
                  <a:pt x="21330" y="15390"/>
                  <a:pt x="22585" y="14135"/>
                </a:cubicBezTo>
                <a:cubicBezTo>
                  <a:pt x="25094" y="7862"/>
                  <a:pt x="25094" y="9117"/>
                  <a:pt x="27603" y="4098"/>
                </a:cubicBezTo>
                <a:cubicBezTo>
                  <a:pt x="28858" y="1588"/>
                  <a:pt x="31367" y="-921"/>
                  <a:pt x="32622" y="33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41" name="任意多边形: 形状 1040"/>
          <p:cNvSpPr/>
          <p:nvPr/>
        </p:nvSpPr>
        <p:spPr>
          <a:xfrm>
            <a:off x="519578" y="5617045"/>
            <a:ext cx="51962" cy="62529"/>
          </a:xfrm>
          <a:custGeom>
            <a:avLst/>
            <a:gdLst>
              <a:gd name="connsiteX0" fmla="*/ 51443 w 51962"/>
              <a:gd name="connsiteY0" fmla="*/ 492 h 62529"/>
              <a:gd name="connsiteX1" fmla="*/ 50188 w 51962"/>
              <a:gd name="connsiteY1" fmla="*/ 4256 h 62529"/>
              <a:gd name="connsiteX2" fmla="*/ 43914 w 51962"/>
              <a:gd name="connsiteY2" fmla="*/ 14294 h 62529"/>
              <a:gd name="connsiteX3" fmla="*/ 38896 w 51962"/>
              <a:gd name="connsiteY3" fmla="*/ 18058 h 62529"/>
              <a:gd name="connsiteX4" fmla="*/ 35132 w 51962"/>
              <a:gd name="connsiteY4" fmla="*/ 23077 h 62529"/>
              <a:gd name="connsiteX5" fmla="*/ 27603 w 51962"/>
              <a:gd name="connsiteY5" fmla="*/ 34369 h 62529"/>
              <a:gd name="connsiteX6" fmla="*/ 22585 w 51962"/>
              <a:gd name="connsiteY6" fmla="*/ 39388 h 62529"/>
              <a:gd name="connsiteX7" fmla="*/ 18820 w 51962"/>
              <a:gd name="connsiteY7" fmla="*/ 44407 h 62529"/>
              <a:gd name="connsiteX8" fmla="*/ 10038 w 51962"/>
              <a:gd name="connsiteY8" fmla="*/ 53190 h 62529"/>
              <a:gd name="connsiteX9" fmla="*/ 2509 w 51962"/>
              <a:gd name="connsiteY9" fmla="*/ 61972 h 62529"/>
              <a:gd name="connsiteX10" fmla="*/ 0 w 51962"/>
              <a:gd name="connsiteY10" fmla="*/ 61972 h 62529"/>
              <a:gd name="connsiteX11" fmla="*/ 0 w 51962"/>
              <a:gd name="connsiteY11" fmla="*/ 60718 h 62529"/>
              <a:gd name="connsiteX12" fmla="*/ 6273 w 51962"/>
              <a:gd name="connsiteY12" fmla="*/ 50680 h 62529"/>
              <a:gd name="connsiteX13" fmla="*/ 13802 w 51962"/>
              <a:gd name="connsiteY13" fmla="*/ 41897 h 62529"/>
              <a:gd name="connsiteX14" fmla="*/ 17566 w 51962"/>
              <a:gd name="connsiteY14" fmla="*/ 36878 h 62529"/>
              <a:gd name="connsiteX15" fmla="*/ 21330 w 51962"/>
              <a:gd name="connsiteY15" fmla="*/ 30605 h 62529"/>
              <a:gd name="connsiteX16" fmla="*/ 31367 w 51962"/>
              <a:gd name="connsiteY16" fmla="*/ 20567 h 62529"/>
              <a:gd name="connsiteX17" fmla="*/ 33877 w 51962"/>
              <a:gd name="connsiteY17" fmla="*/ 15549 h 62529"/>
              <a:gd name="connsiteX18" fmla="*/ 37641 w 51962"/>
              <a:gd name="connsiteY18" fmla="*/ 11784 h 62529"/>
              <a:gd name="connsiteX19" fmla="*/ 45169 w 51962"/>
              <a:gd name="connsiteY19" fmla="*/ 3002 h 62529"/>
              <a:gd name="connsiteX20" fmla="*/ 51443 w 51962"/>
              <a:gd name="connsiteY20" fmla="*/ 492 h 62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1962" h="62529">
                <a:moveTo>
                  <a:pt x="51443" y="492"/>
                </a:moveTo>
                <a:cubicBezTo>
                  <a:pt x="52697" y="1747"/>
                  <a:pt x="51443" y="4256"/>
                  <a:pt x="50188" y="4256"/>
                </a:cubicBezTo>
                <a:cubicBezTo>
                  <a:pt x="46424" y="9275"/>
                  <a:pt x="47679" y="9275"/>
                  <a:pt x="43914" y="14294"/>
                </a:cubicBezTo>
                <a:cubicBezTo>
                  <a:pt x="42660" y="15549"/>
                  <a:pt x="40150" y="16803"/>
                  <a:pt x="38896" y="18058"/>
                </a:cubicBezTo>
                <a:cubicBezTo>
                  <a:pt x="37641" y="19313"/>
                  <a:pt x="36386" y="21822"/>
                  <a:pt x="35132" y="23077"/>
                </a:cubicBezTo>
                <a:cubicBezTo>
                  <a:pt x="32622" y="26841"/>
                  <a:pt x="30113" y="30605"/>
                  <a:pt x="27603" y="34369"/>
                </a:cubicBezTo>
                <a:cubicBezTo>
                  <a:pt x="26349" y="36878"/>
                  <a:pt x="23839" y="38133"/>
                  <a:pt x="22585" y="39388"/>
                </a:cubicBezTo>
                <a:cubicBezTo>
                  <a:pt x="21330" y="40643"/>
                  <a:pt x="20075" y="43152"/>
                  <a:pt x="18820" y="44407"/>
                </a:cubicBezTo>
                <a:cubicBezTo>
                  <a:pt x="16311" y="48171"/>
                  <a:pt x="12547" y="50680"/>
                  <a:pt x="10038" y="53190"/>
                </a:cubicBezTo>
                <a:cubicBezTo>
                  <a:pt x="5019" y="58208"/>
                  <a:pt x="6273" y="58208"/>
                  <a:pt x="2509" y="61972"/>
                </a:cubicBezTo>
                <a:cubicBezTo>
                  <a:pt x="1255" y="61972"/>
                  <a:pt x="0" y="63227"/>
                  <a:pt x="0" y="61972"/>
                </a:cubicBezTo>
                <a:cubicBezTo>
                  <a:pt x="0" y="61972"/>
                  <a:pt x="0" y="61972"/>
                  <a:pt x="0" y="60718"/>
                </a:cubicBezTo>
                <a:cubicBezTo>
                  <a:pt x="2509" y="55699"/>
                  <a:pt x="2509" y="55699"/>
                  <a:pt x="6273" y="50680"/>
                </a:cubicBezTo>
                <a:cubicBezTo>
                  <a:pt x="8783" y="48171"/>
                  <a:pt x="11292" y="45661"/>
                  <a:pt x="13802" y="41897"/>
                </a:cubicBezTo>
                <a:cubicBezTo>
                  <a:pt x="15056" y="40643"/>
                  <a:pt x="16311" y="38133"/>
                  <a:pt x="17566" y="36878"/>
                </a:cubicBezTo>
                <a:cubicBezTo>
                  <a:pt x="18820" y="34369"/>
                  <a:pt x="20075" y="31860"/>
                  <a:pt x="21330" y="30605"/>
                </a:cubicBezTo>
                <a:cubicBezTo>
                  <a:pt x="25094" y="26841"/>
                  <a:pt x="28858" y="24331"/>
                  <a:pt x="31367" y="20567"/>
                </a:cubicBezTo>
                <a:cubicBezTo>
                  <a:pt x="32622" y="19313"/>
                  <a:pt x="32622" y="16803"/>
                  <a:pt x="33877" y="15549"/>
                </a:cubicBezTo>
                <a:cubicBezTo>
                  <a:pt x="35132" y="14294"/>
                  <a:pt x="36386" y="13039"/>
                  <a:pt x="37641" y="11784"/>
                </a:cubicBezTo>
                <a:cubicBezTo>
                  <a:pt x="41405" y="6766"/>
                  <a:pt x="41405" y="6766"/>
                  <a:pt x="45169" y="3002"/>
                </a:cubicBezTo>
                <a:cubicBezTo>
                  <a:pt x="47679" y="492"/>
                  <a:pt x="50188" y="-763"/>
                  <a:pt x="51443" y="49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43" name="任意多边形: 形状 1042"/>
          <p:cNvSpPr/>
          <p:nvPr/>
        </p:nvSpPr>
        <p:spPr>
          <a:xfrm>
            <a:off x="458794" y="5600733"/>
            <a:ext cx="112226" cy="87890"/>
          </a:xfrm>
          <a:custGeom>
            <a:avLst/>
            <a:gdLst>
              <a:gd name="connsiteX0" fmla="*/ 112226 w 112226"/>
              <a:gd name="connsiteY0" fmla="*/ 492 h 87890"/>
              <a:gd name="connsiteX1" fmla="*/ 105952 w 112226"/>
              <a:gd name="connsiteY1" fmla="*/ 6766 h 87890"/>
              <a:gd name="connsiteX2" fmla="*/ 89641 w 112226"/>
              <a:gd name="connsiteY2" fmla="*/ 19313 h 87890"/>
              <a:gd name="connsiteX3" fmla="*/ 80858 w 112226"/>
              <a:gd name="connsiteY3" fmla="*/ 24331 h 87890"/>
              <a:gd name="connsiteX4" fmla="*/ 72075 w 112226"/>
              <a:gd name="connsiteY4" fmla="*/ 30605 h 87890"/>
              <a:gd name="connsiteX5" fmla="*/ 53255 w 112226"/>
              <a:gd name="connsiteY5" fmla="*/ 45661 h 87890"/>
              <a:gd name="connsiteX6" fmla="*/ 43217 w 112226"/>
              <a:gd name="connsiteY6" fmla="*/ 51935 h 87890"/>
              <a:gd name="connsiteX7" fmla="*/ 34435 w 112226"/>
              <a:gd name="connsiteY7" fmla="*/ 59463 h 87890"/>
              <a:gd name="connsiteX8" fmla="*/ 18123 w 112226"/>
              <a:gd name="connsiteY8" fmla="*/ 72010 h 87890"/>
              <a:gd name="connsiteX9" fmla="*/ 3067 w 112226"/>
              <a:gd name="connsiteY9" fmla="*/ 85812 h 87890"/>
              <a:gd name="connsiteX10" fmla="*/ 558 w 112226"/>
              <a:gd name="connsiteY10" fmla="*/ 87066 h 87890"/>
              <a:gd name="connsiteX11" fmla="*/ 558 w 112226"/>
              <a:gd name="connsiteY11" fmla="*/ 84557 h 87890"/>
              <a:gd name="connsiteX12" fmla="*/ 14359 w 112226"/>
              <a:gd name="connsiteY12" fmla="*/ 70755 h 87890"/>
              <a:gd name="connsiteX13" fmla="*/ 29416 w 112226"/>
              <a:gd name="connsiteY13" fmla="*/ 56954 h 87890"/>
              <a:gd name="connsiteX14" fmla="*/ 38199 w 112226"/>
              <a:gd name="connsiteY14" fmla="*/ 49425 h 87890"/>
              <a:gd name="connsiteX15" fmla="*/ 46981 w 112226"/>
              <a:gd name="connsiteY15" fmla="*/ 40643 h 87890"/>
              <a:gd name="connsiteX16" fmla="*/ 67057 w 112226"/>
              <a:gd name="connsiteY16" fmla="*/ 26841 h 87890"/>
              <a:gd name="connsiteX17" fmla="*/ 75840 w 112226"/>
              <a:gd name="connsiteY17" fmla="*/ 19313 h 87890"/>
              <a:gd name="connsiteX18" fmla="*/ 84622 w 112226"/>
              <a:gd name="connsiteY18" fmla="*/ 14294 h 87890"/>
              <a:gd name="connsiteX19" fmla="*/ 102188 w 112226"/>
              <a:gd name="connsiteY19" fmla="*/ 3002 h 87890"/>
              <a:gd name="connsiteX20" fmla="*/ 112226 w 112226"/>
              <a:gd name="connsiteY20" fmla="*/ 492 h 8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2226" h="87890">
                <a:moveTo>
                  <a:pt x="112226" y="492"/>
                </a:moveTo>
                <a:cubicBezTo>
                  <a:pt x="112226" y="1747"/>
                  <a:pt x="108462" y="4256"/>
                  <a:pt x="105952" y="6766"/>
                </a:cubicBezTo>
                <a:cubicBezTo>
                  <a:pt x="97169" y="13039"/>
                  <a:pt x="99679" y="11784"/>
                  <a:pt x="89641" y="19313"/>
                </a:cubicBezTo>
                <a:cubicBezTo>
                  <a:pt x="87132" y="20568"/>
                  <a:pt x="83368" y="21822"/>
                  <a:pt x="80858" y="24331"/>
                </a:cubicBezTo>
                <a:cubicBezTo>
                  <a:pt x="78349" y="26841"/>
                  <a:pt x="74585" y="28096"/>
                  <a:pt x="72075" y="30605"/>
                </a:cubicBezTo>
                <a:cubicBezTo>
                  <a:pt x="65802" y="35624"/>
                  <a:pt x="59528" y="40643"/>
                  <a:pt x="53255" y="45661"/>
                </a:cubicBezTo>
                <a:cubicBezTo>
                  <a:pt x="50746" y="48171"/>
                  <a:pt x="45727" y="49425"/>
                  <a:pt x="43217" y="51935"/>
                </a:cubicBezTo>
                <a:cubicBezTo>
                  <a:pt x="40708" y="54444"/>
                  <a:pt x="36944" y="56954"/>
                  <a:pt x="34435" y="59463"/>
                </a:cubicBezTo>
                <a:cubicBezTo>
                  <a:pt x="28161" y="64482"/>
                  <a:pt x="23142" y="68246"/>
                  <a:pt x="18123" y="72010"/>
                </a:cubicBezTo>
                <a:cubicBezTo>
                  <a:pt x="9341" y="80793"/>
                  <a:pt x="10595" y="79538"/>
                  <a:pt x="3067" y="85812"/>
                </a:cubicBezTo>
                <a:cubicBezTo>
                  <a:pt x="1812" y="88321"/>
                  <a:pt x="558" y="88321"/>
                  <a:pt x="558" y="87066"/>
                </a:cubicBezTo>
                <a:cubicBezTo>
                  <a:pt x="558" y="85812"/>
                  <a:pt x="-697" y="85812"/>
                  <a:pt x="558" y="84557"/>
                </a:cubicBezTo>
                <a:cubicBezTo>
                  <a:pt x="6831" y="78284"/>
                  <a:pt x="5576" y="79538"/>
                  <a:pt x="14359" y="70755"/>
                </a:cubicBezTo>
                <a:cubicBezTo>
                  <a:pt x="18123" y="66991"/>
                  <a:pt x="23142" y="61972"/>
                  <a:pt x="29416" y="56954"/>
                </a:cubicBezTo>
                <a:cubicBezTo>
                  <a:pt x="31925" y="54444"/>
                  <a:pt x="35689" y="51935"/>
                  <a:pt x="38199" y="49425"/>
                </a:cubicBezTo>
                <a:cubicBezTo>
                  <a:pt x="41963" y="46916"/>
                  <a:pt x="43217" y="43152"/>
                  <a:pt x="46981" y="40643"/>
                </a:cubicBezTo>
                <a:cubicBezTo>
                  <a:pt x="53255" y="35624"/>
                  <a:pt x="60783" y="31860"/>
                  <a:pt x="67057" y="26841"/>
                </a:cubicBezTo>
                <a:cubicBezTo>
                  <a:pt x="70821" y="24331"/>
                  <a:pt x="73330" y="21822"/>
                  <a:pt x="75840" y="19313"/>
                </a:cubicBezTo>
                <a:cubicBezTo>
                  <a:pt x="78349" y="16803"/>
                  <a:pt x="82113" y="15549"/>
                  <a:pt x="84622" y="14294"/>
                </a:cubicBezTo>
                <a:cubicBezTo>
                  <a:pt x="94660" y="6766"/>
                  <a:pt x="93405" y="8021"/>
                  <a:pt x="102188" y="3002"/>
                </a:cubicBezTo>
                <a:cubicBezTo>
                  <a:pt x="107207" y="492"/>
                  <a:pt x="112226" y="-763"/>
                  <a:pt x="112226" y="49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45" name="任意多边形: 形状 1044"/>
          <p:cNvSpPr/>
          <p:nvPr/>
        </p:nvSpPr>
        <p:spPr>
          <a:xfrm>
            <a:off x="504522" y="5771864"/>
            <a:ext cx="51443" cy="36386"/>
          </a:xfrm>
          <a:custGeom>
            <a:avLst/>
            <a:gdLst>
              <a:gd name="connsiteX0" fmla="*/ 46424 w 51443"/>
              <a:gd name="connsiteY0" fmla="*/ 0 h 36386"/>
              <a:gd name="connsiteX1" fmla="*/ 51443 w 51443"/>
              <a:gd name="connsiteY1" fmla="*/ 1255 h 36386"/>
              <a:gd name="connsiteX2" fmla="*/ 48933 w 51443"/>
              <a:gd name="connsiteY2" fmla="*/ 3764 h 36386"/>
              <a:gd name="connsiteX3" fmla="*/ 41405 w 51443"/>
              <a:gd name="connsiteY3" fmla="*/ 8783 h 36386"/>
              <a:gd name="connsiteX4" fmla="*/ 37641 w 51443"/>
              <a:gd name="connsiteY4" fmla="*/ 10037 h 36386"/>
              <a:gd name="connsiteX5" fmla="*/ 33877 w 51443"/>
              <a:gd name="connsiteY5" fmla="*/ 12547 h 36386"/>
              <a:gd name="connsiteX6" fmla="*/ 26349 w 51443"/>
              <a:gd name="connsiteY6" fmla="*/ 18820 h 36386"/>
              <a:gd name="connsiteX7" fmla="*/ 21330 w 51443"/>
              <a:gd name="connsiteY7" fmla="*/ 21330 h 36386"/>
              <a:gd name="connsiteX8" fmla="*/ 17566 w 51443"/>
              <a:gd name="connsiteY8" fmla="*/ 25094 h 36386"/>
              <a:gd name="connsiteX9" fmla="*/ 10038 w 51443"/>
              <a:gd name="connsiteY9" fmla="*/ 30113 h 36386"/>
              <a:gd name="connsiteX10" fmla="*/ 3764 w 51443"/>
              <a:gd name="connsiteY10" fmla="*/ 36386 h 36386"/>
              <a:gd name="connsiteX11" fmla="*/ 1255 w 51443"/>
              <a:gd name="connsiteY11" fmla="*/ 36386 h 36386"/>
              <a:gd name="connsiteX12" fmla="*/ 0 w 51443"/>
              <a:gd name="connsiteY12" fmla="*/ 35131 h 36386"/>
              <a:gd name="connsiteX13" fmla="*/ 5019 w 51443"/>
              <a:gd name="connsiteY13" fmla="*/ 27603 h 36386"/>
              <a:gd name="connsiteX14" fmla="*/ 11292 w 51443"/>
              <a:gd name="connsiteY14" fmla="*/ 21330 h 36386"/>
              <a:gd name="connsiteX15" fmla="*/ 15056 w 51443"/>
              <a:gd name="connsiteY15" fmla="*/ 17566 h 36386"/>
              <a:gd name="connsiteX16" fmla="*/ 18820 w 51443"/>
              <a:gd name="connsiteY16" fmla="*/ 13802 h 36386"/>
              <a:gd name="connsiteX17" fmla="*/ 28858 w 51443"/>
              <a:gd name="connsiteY17" fmla="*/ 8783 h 36386"/>
              <a:gd name="connsiteX18" fmla="*/ 32622 w 51443"/>
              <a:gd name="connsiteY18" fmla="*/ 5019 h 36386"/>
              <a:gd name="connsiteX19" fmla="*/ 37641 w 51443"/>
              <a:gd name="connsiteY19" fmla="*/ 3764 h 36386"/>
              <a:gd name="connsiteX20" fmla="*/ 46424 w 51443"/>
              <a:gd name="connsiteY20" fmla="*/ 0 h 36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1443" h="36386">
                <a:moveTo>
                  <a:pt x="46424" y="0"/>
                </a:moveTo>
                <a:cubicBezTo>
                  <a:pt x="47678" y="0"/>
                  <a:pt x="51443" y="0"/>
                  <a:pt x="51443" y="1255"/>
                </a:cubicBezTo>
                <a:cubicBezTo>
                  <a:pt x="51443" y="2509"/>
                  <a:pt x="50188" y="3764"/>
                  <a:pt x="48933" y="3764"/>
                </a:cubicBezTo>
                <a:cubicBezTo>
                  <a:pt x="45169" y="6273"/>
                  <a:pt x="46424" y="6273"/>
                  <a:pt x="41405" y="8783"/>
                </a:cubicBezTo>
                <a:cubicBezTo>
                  <a:pt x="41405" y="8783"/>
                  <a:pt x="38896" y="8783"/>
                  <a:pt x="37641" y="10037"/>
                </a:cubicBezTo>
                <a:cubicBezTo>
                  <a:pt x="36386" y="11292"/>
                  <a:pt x="35132" y="11292"/>
                  <a:pt x="33877" y="12547"/>
                </a:cubicBezTo>
                <a:cubicBezTo>
                  <a:pt x="31367" y="13802"/>
                  <a:pt x="28858" y="16311"/>
                  <a:pt x="26349" y="18820"/>
                </a:cubicBezTo>
                <a:cubicBezTo>
                  <a:pt x="25094" y="20075"/>
                  <a:pt x="22585" y="20075"/>
                  <a:pt x="21330" y="21330"/>
                </a:cubicBezTo>
                <a:cubicBezTo>
                  <a:pt x="20075" y="22584"/>
                  <a:pt x="18820" y="23839"/>
                  <a:pt x="17566" y="25094"/>
                </a:cubicBezTo>
                <a:cubicBezTo>
                  <a:pt x="15056" y="27603"/>
                  <a:pt x="12547" y="28858"/>
                  <a:pt x="10038" y="30113"/>
                </a:cubicBezTo>
                <a:cubicBezTo>
                  <a:pt x="6273" y="33877"/>
                  <a:pt x="7528" y="33877"/>
                  <a:pt x="3764" y="36386"/>
                </a:cubicBezTo>
                <a:cubicBezTo>
                  <a:pt x="2509" y="36386"/>
                  <a:pt x="1255" y="36386"/>
                  <a:pt x="1255" y="36386"/>
                </a:cubicBezTo>
                <a:cubicBezTo>
                  <a:pt x="0" y="36386"/>
                  <a:pt x="0" y="36386"/>
                  <a:pt x="0" y="35131"/>
                </a:cubicBezTo>
                <a:cubicBezTo>
                  <a:pt x="2509" y="31367"/>
                  <a:pt x="1255" y="31367"/>
                  <a:pt x="5019" y="27603"/>
                </a:cubicBezTo>
                <a:cubicBezTo>
                  <a:pt x="6273" y="25094"/>
                  <a:pt x="8783" y="23839"/>
                  <a:pt x="11292" y="21330"/>
                </a:cubicBezTo>
                <a:cubicBezTo>
                  <a:pt x="12547" y="20075"/>
                  <a:pt x="13802" y="18820"/>
                  <a:pt x="15056" y="17566"/>
                </a:cubicBezTo>
                <a:cubicBezTo>
                  <a:pt x="16311" y="16311"/>
                  <a:pt x="17566" y="15056"/>
                  <a:pt x="18820" y="13802"/>
                </a:cubicBezTo>
                <a:cubicBezTo>
                  <a:pt x="22585" y="12547"/>
                  <a:pt x="26349" y="10037"/>
                  <a:pt x="28858" y="8783"/>
                </a:cubicBezTo>
                <a:cubicBezTo>
                  <a:pt x="30113" y="7528"/>
                  <a:pt x="31367" y="6273"/>
                  <a:pt x="32622" y="5019"/>
                </a:cubicBezTo>
                <a:cubicBezTo>
                  <a:pt x="35132" y="5019"/>
                  <a:pt x="36386" y="3764"/>
                  <a:pt x="37641" y="3764"/>
                </a:cubicBezTo>
                <a:cubicBezTo>
                  <a:pt x="42660" y="1255"/>
                  <a:pt x="41405" y="1255"/>
                  <a:pt x="46424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47" name="任意多边形: 形状 1046"/>
          <p:cNvSpPr/>
          <p:nvPr/>
        </p:nvSpPr>
        <p:spPr>
          <a:xfrm>
            <a:off x="490720" y="5764649"/>
            <a:ext cx="43179" cy="30740"/>
          </a:xfrm>
          <a:custGeom>
            <a:avLst/>
            <a:gdLst>
              <a:gd name="connsiteX0" fmla="*/ 37641 w 43179"/>
              <a:gd name="connsiteY0" fmla="*/ 941 h 30740"/>
              <a:gd name="connsiteX1" fmla="*/ 42660 w 43179"/>
              <a:gd name="connsiteY1" fmla="*/ 941 h 30740"/>
              <a:gd name="connsiteX2" fmla="*/ 41405 w 43179"/>
              <a:gd name="connsiteY2" fmla="*/ 4705 h 30740"/>
              <a:gd name="connsiteX3" fmla="*/ 36386 w 43179"/>
              <a:gd name="connsiteY3" fmla="*/ 9724 h 30740"/>
              <a:gd name="connsiteX4" fmla="*/ 32622 w 43179"/>
              <a:gd name="connsiteY4" fmla="*/ 10979 h 30740"/>
              <a:gd name="connsiteX5" fmla="*/ 30113 w 43179"/>
              <a:gd name="connsiteY5" fmla="*/ 13488 h 30740"/>
              <a:gd name="connsiteX6" fmla="*/ 23839 w 43179"/>
              <a:gd name="connsiteY6" fmla="*/ 18507 h 30740"/>
              <a:gd name="connsiteX7" fmla="*/ 18820 w 43179"/>
              <a:gd name="connsiteY7" fmla="*/ 19762 h 30740"/>
              <a:gd name="connsiteX8" fmla="*/ 15056 w 43179"/>
              <a:gd name="connsiteY8" fmla="*/ 22271 h 30740"/>
              <a:gd name="connsiteX9" fmla="*/ 7528 w 43179"/>
              <a:gd name="connsiteY9" fmla="*/ 26035 h 30740"/>
              <a:gd name="connsiteX10" fmla="*/ 1255 w 43179"/>
              <a:gd name="connsiteY10" fmla="*/ 29799 h 30740"/>
              <a:gd name="connsiteX11" fmla="*/ 0 w 43179"/>
              <a:gd name="connsiteY11" fmla="*/ 29799 h 30740"/>
              <a:gd name="connsiteX12" fmla="*/ 0 w 43179"/>
              <a:gd name="connsiteY12" fmla="*/ 28544 h 30740"/>
              <a:gd name="connsiteX13" fmla="*/ 5019 w 43179"/>
              <a:gd name="connsiteY13" fmla="*/ 23526 h 30740"/>
              <a:gd name="connsiteX14" fmla="*/ 11292 w 43179"/>
              <a:gd name="connsiteY14" fmla="*/ 18507 h 30740"/>
              <a:gd name="connsiteX15" fmla="*/ 15056 w 43179"/>
              <a:gd name="connsiteY15" fmla="*/ 15997 h 30740"/>
              <a:gd name="connsiteX16" fmla="*/ 17566 w 43179"/>
              <a:gd name="connsiteY16" fmla="*/ 12233 h 30740"/>
              <a:gd name="connsiteX17" fmla="*/ 25094 w 43179"/>
              <a:gd name="connsiteY17" fmla="*/ 8469 h 30740"/>
              <a:gd name="connsiteX18" fmla="*/ 27603 w 43179"/>
              <a:gd name="connsiteY18" fmla="*/ 5960 h 30740"/>
              <a:gd name="connsiteX19" fmla="*/ 31367 w 43179"/>
              <a:gd name="connsiteY19" fmla="*/ 4705 h 30740"/>
              <a:gd name="connsiteX20" fmla="*/ 37641 w 43179"/>
              <a:gd name="connsiteY20" fmla="*/ 941 h 30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3179" h="30739">
                <a:moveTo>
                  <a:pt x="37641" y="941"/>
                </a:moveTo>
                <a:cubicBezTo>
                  <a:pt x="38896" y="-314"/>
                  <a:pt x="41405" y="-314"/>
                  <a:pt x="42660" y="941"/>
                </a:cubicBezTo>
                <a:cubicBezTo>
                  <a:pt x="43914" y="2196"/>
                  <a:pt x="42660" y="3450"/>
                  <a:pt x="41405" y="4705"/>
                </a:cubicBezTo>
                <a:cubicBezTo>
                  <a:pt x="38896" y="7215"/>
                  <a:pt x="40150" y="7215"/>
                  <a:pt x="36386" y="9724"/>
                </a:cubicBezTo>
                <a:cubicBezTo>
                  <a:pt x="35132" y="9724"/>
                  <a:pt x="33877" y="9724"/>
                  <a:pt x="32622" y="10979"/>
                </a:cubicBezTo>
                <a:cubicBezTo>
                  <a:pt x="32622" y="12233"/>
                  <a:pt x="31367" y="12233"/>
                  <a:pt x="30113" y="13488"/>
                </a:cubicBezTo>
                <a:cubicBezTo>
                  <a:pt x="28858" y="14743"/>
                  <a:pt x="26349" y="17252"/>
                  <a:pt x="23839" y="18507"/>
                </a:cubicBezTo>
                <a:cubicBezTo>
                  <a:pt x="22585" y="18507"/>
                  <a:pt x="20075" y="18507"/>
                  <a:pt x="18820" y="19762"/>
                </a:cubicBezTo>
                <a:cubicBezTo>
                  <a:pt x="17566" y="21016"/>
                  <a:pt x="16311" y="21016"/>
                  <a:pt x="15056" y="22271"/>
                </a:cubicBezTo>
                <a:cubicBezTo>
                  <a:pt x="12547" y="24780"/>
                  <a:pt x="10038" y="24780"/>
                  <a:pt x="7528" y="26035"/>
                </a:cubicBezTo>
                <a:cubicBezTo>
                  <a:pt x="3764" y="28544"/>
                  <a:pt x="5019" y="28544"/>
                  <a:pt x="1255" y="29799"/>
                </a:cubicBezTo>
                <a:cubicBezTo>
                  <a:pt x="1255" y="31054"/>
                  <a:pt x="0" y="31054"/>
                  <a:pt x="0" y="29799"/>
                </a:cubicBezTo>
                <a:cubicBezTo>
                  <a:pt x="0" y="29799"/>
                  <a:pt x="0" y="28544"/>
                  <a:pt x="0" y="28544"/>
                </a:cubicBezTo>
                <a:cubicBezTo>
                  <a:pt x="2509" y="26035"/>
                  <a:pt x="1255" y="26035"/>
                  <a:pt x="5019" y="23526"/>
                </a:cubicBezTo>
                <a:cubicBezTo>
                  <a:pt x="6273" y="21016"/>
                  <a:pt x="8783" y="19762"/>
                  <a:pt x="11292" y="18507"/>
                </a:cubicBezTo>
                <a:cubicBezTo>
                  <a:pt x="12547" y="17252"/>
                  <a:pt x="13802" y="17252"/>
                  <a:pt x="15056" y="15997"/>
                </a:cubicBezTo>
                <a:cubicBezTo>
                  <a:pt x="16311" y="14743"/>
                  <a:pt x="16311" y="13488"/>
                  <a:pt x="17566" y="12233"/>
                </a:cubicBezTo>
                <a:cubicBezTo>
                  <a:pt x="20075" y="10979"/>
                  <a:pt x="22585" y="9724"/>
                  <a:pt x="25094" y="8469"/>
                </a:cubicBezTo>
                <a:cubicBezTo>
                  <a:pt x="26349" y="8469"/>
                  <a:pt x="26349" y="7215"/>
                  <a:pt x="27603" y="5960"/>
                </a:cubicBezTo>
                <a:cubicBezTo>
                  <a:pt x="28858" y="5960"/>
                  <a:pt x="30113" y="4705"/>
                  <a:pt x="31367" y="4705"/>
                </a:cubicBezTo>
                <a:cubicBezTo>
                  <a:pt x="35132" y="2196"/>
                  <a:pt x="33877" y="2196"/>
                  <a:pt x="37641" y="941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49" name="任意多边形: 形状 1048"/>
          <p:cNvSpPr/>
          <p:nvPr/>
        </p:nvSpPr>
        <p:spPr>
          <a:xfrm>
            <a:off x="476361" y="5756808"/>
            <a:ext cx="26906" cy="32622"/>
          </a:xfrm>
          <a:custGeom>
            <a:avLst/>
            <a:gdLst>
              <a:gd name="connsiteX0" fmla="*/ 21888 w 26906"/>
              <a:gd name="connsiteY0" fmla="*/ 0 h 32622"/>
              <a:gd name="connsiteX1" fmla="*/ 26906 w 26906"/>
              <a:gd name="connsiteY1" fmla="*/ 1255 h 32622"/>
              <a:gd name="connsiteX2" fmla="*/ 25652 w 26906"/>
              <a:gd name="connsiteY2" fmla="*/ 5019 h 32622"/>
              <a:gd name="connsiteX3" fmla="*/ 21888 w 26906"/>
              <a:gd name="connsiteY3" fmla="*/ 8783 h 32622"/>
              <a:gd name="connsiteX4" fmla="*/ 19378 w 26906"/>
              <a:gd name="connsiteY4" fmla="*/ 10038 h 32622"/>
              <a:gd name="connsiteX5" fmla="*/ 16869 w 26906"/>
              <a:gd name="connsiteY5" fmla="*/ 12547 h 32622"/>
              <a:gd name="connsiteX6" fmla="*/ 13105 w 26906"/>
              <a:gd name="connsiteY6" fmla="*/ 17566 h 32622"/>
              <a:gd name="connsiteX7" fmla="*/ 10595 w 26906"/>
              <a:gd name="connsiteY7" fmla="*/ 20075 h 32622"/>
              <a:gd name="connsiteX8" fmla="*/ 9341 w 26906"/>
              <a:gd name="connsiteY8" fmla="*/ 22585 h 32622"/>
              <a:gd name="connsiteX9" fmla="*/ 5576 w 26906"/>
              <a:gd name="connsiteY9" fmla="*/ 27604 h 32622"/>
              <a:gd name="connsiteX10" fmla="*/ 3067 w 26906"/>
              <a:gd name="connsiteY10" fmla="*/ 32622 h 32622"/>
              <a:gd name="connsiteX11" fmla="*/ 1812 w 26906"/>
              <a:gd name="connsiteY11" fmla="*/ 32622 h 32622"/>
              <a:gd name="connsiteX12" fmla="*/ 558 w 26906"/>
              <a:gd name="connsiteY12" fmla="*/ 31367 h 32622"/>
              <a:gd name="connsiteX13" fmla="*/ 558 w 26906"/>
              <a:gd name="connsiteY13" fmla="*/ 25094 h 32622"/>
              <a:gd name="connsiteX14" fmla="*/ 3067 w 26906"/>
              <a:gd name="connsiteY14" fmla="*/ 18820 h 32622"/>
              <a:gd name="connsiteX15" fmla="*/ 4322 w 26906"/>
              <a:gd name="connsiteY15" fmla="*/ 16311 h 32622"/>
              <a:gd name="connsiteX16" fmla="*/ 5576 w 26906"/>
              <a:gd name="connsiteY16" fmla="*/ 12547 h 32622"/>
              <a:gd name="connsiteX17" fmla="*/ 11850 w 26906"/>
              <a:gd name="connsiteY17" fmla="*/ 7528 h 32622"/>
              <a:gd name="connsiteX18" fmla="*/ 13105 w 26906"/>
              <a:gd name="connsiteY18" fmla="*/ 5019 h 32622"/>
              <a:gd name="connsiteX19" fmla="*/ 15614 w 26906"/>
              <a:gd name="connsiteY19" fmla="*/ 3764 h 32622"/>
              <a:gd name="connsiteX20" fmla="*/ 21888 w 26906"/>
              <a:gd name="connsiteY20" fmla="*/ 0 h 32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906" h="32622">
                <a:moveTo>
                  <a:pt x="21888" y="0"/>
                </a:moveTo>
                <a:cubicBezTo>
                  <a:pt x="24397" y="0"/>
                  <a:pt x="25652" y="0"/>
                  <a:pt x="26906" y="1255"/>
                </a:cubicBezTo>
                <a:cubicBezTo>
                  <a:pt x="26906" y="2510"/>
                  <a:pt x="26906" y="3764"/>
                  <a:pt x="25652" y="5019"/>
                </a:cubicBezTo>
                <a:cubicBezTo>
                  <a:pt x="23142" y="6273"/>
                  <a:pt x="24397" y="6273"/>
                  <a:pt x="21888" y="8783"/>
                </a:cubicBezTo>
                <a:cubicBezTo>
                  <a:pt x="21888" y="10038"/>
                  <a:pt x="20633" y="8783"/>
                  <a:pt x="19378" y="10038"/>
                </a:cubicBezTo>
                <a:cubicBezTo>
                  <a:pt x="18123" y="11292"/>
                  <a:pt x="18123" y="11292"/>
                  <a:pt x="16869" y="12547"/>
                </a:cubicBezTo>
                <a:cubicBezTo>
                  <a:pt x="15614" y="13802"/>
                  <a:pt x="14359" y="16311"/>
                  <a:pt x="13105" y="17566"/>
                </a:cubicBezTo>
                <a:cubicBezTo>
                  <a:pt x="13105" y="18820"/>
                  <a:pt x="11850" y="18820"/>
                  <a:pt x="10595" y="20075"/>
                </a:cubicBezTo>
                <a:cubicBezTo>
                  <a:pt x="10595" y="20075"/>
                  <a:pt x="9341" y="21330"/>
                  <a:pt x="9341" y="22585"/>
                </a:cubicBezTo>
                <a:cubicBezTo>
                  <a:pt x="8086" y="25094"/>
                  <a:pt x="6831" y="26349"/>
                  <a:pt x="5576" y="27604"/>
                </a:cubicBezTo>
                <a:cubicBezTo>
                  <a:pt x="3067" y="30113"/>
                  <a:pt x="4322" y="30113"/>
                  <a:pt x="3067" y="32622"/>
                </a:cubicBezTo>
                <a:cubicBezTo>
                  <a:pt x="3067" y="32622"/>
                  <a:pt x="3067" y="32622"/>
                  <a:pt x="1812" y="32622"/>
                </a:cubicBezTo>
                <a:cubicBezTo>
                  <a:pt x="1812" y="32622"/>
                  <a:pt x="558" y="31367"/>
                  <a:pt x="558" y="31367"/>
                </a:cubicBezTo>
                <a:cubicBezTo>
                  <a:pt x="558" y="27604"/>
                  <a:pt x="-697" y="28858"/>
                  <a:pt x="558" y="25094"/>
                </a:cubicBezTo>
                <a:cubicBezTo>
                  <a:pt x="558" y="22585"/>
                  <a:pt x="1812" y="21330"/>
                  <a:pt x="3067" y="18820"/>
                </a:cubicBezTo>
                <a:cubicBezTo>
                  <a:pt x="3067" y="18820"/>
                  <a:pt x="4322" y="17566"/>
                  <a:pt x="4322" y="16311"/>
                </a:cubicBezTo>
                <a:cubicBezTo>
                  <a:pt x="5576" y="15057"/>
                  <a:pt x="4322" y="13802"/>
                  <a:pt x="5576" y="12547"/>
                </a:cubicBezTo>
                <a:cubicBezTo>
                  <a:pt x="8086" y="10038"/>
                  <a:pt x="10595" y="8783"/>
                  <a:pt x="11850" y="7528"/>
                </a:cubicBezTo>
                <a:cubicBezTo>
                  <a:pt x="11850" y="7528"/>
                  <a:pt x="11850" y="6273"/>
                  <a:pt x="13105" y="5019"/>
                </a:cubicBezTo>
                <a:cubicBezTo>
                  <a:pt x="13105" y="5019"/>
                  <a:pt x="14359" y="3764"/>
                  <a:pt x="15614" y="3764"/>
                </a:cubicBezTo>
                <a:cubicBezTo>
                  <a:pt x="19378" y="1255"/>
                  <a:pt x="19378" y="1255"/>
                  <a:pt x="21888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51" name="任意多边形: 形状 1050"/>
          <p:cNvSpPr/>
          <p:nvPr/>
        </p:nvSpPr>
        <p:spPr>
          <a:xfrm>
            <a:off x="464372" y="5728871"/>
            <a:ext cx="14359" cy="69342"/>
          </a:xfrm>
          <a:custGeom>
            <a:avLst/>
            <a:gdLst>
              <a:gd name="connsiteX0" fmla="*/ 13802 w 14359"/>
              <a:gd name="connsiteY0" fmla="*/ 334 h 69342"/>
              <a:gd name="connsiteX1" fmla="*/ 13802 w 14359"/>
              <a:gd name="connsiteY1" fmla="*/ 4098 h 69342"/>
              <a:gd name="connsiteX2" fmla="*/ 12547 w 14359"/>
              <a:gd name="connsiteY2" fmla="*/ 14135 h 69342"/>
              <a:gd name="connsiteX3" fmla="*/ 10038 w 14359"/>
              <a:gd name="connsiteY3" fmla="*/ 19154 h 69342"/>
              <a:gd name="connsiteX4" fmla="*/ 8783 w 14359"/>
              <a:gd name="connsiteY4" fmla="*/ 24173 h 69342"/>
              <a:gd name="connsiteX5" fmla="*/ 7528 w 14359"/>
              <a:gd name="connsiteY5" fmla="*/ 35465 h 69342"/>
              <a:gd name="connsiteX6" fmla="*/ 6273 w 14359"/>
              <a:gd name="connsiteY6" fmla="*/ 41739 h 69342"/>
              <a:gd name="connsiteX7" fmla="*/ 6273 w 14359"/>
              <a:gd name="connsiteY7" fmla="*/ 48012 h 69342"/>
              <a:gd name="connsiteX8" fmla="*/ 5019 w 14359"/>
              <a:gd name="connsiteY8" fmla="*/ 58050 h 69342"/>
              <a:gd name="connsiteX9" fmla="*/ 6273 w 14359"/>
              <a:gd name="connsiteY9" fmla="*/ 68088 h 69342"/>
              <a:gd name="connsiteX10" fmla="*/ 5019 w 14359"/>
              <a:gd name="connsiteY10" fmla="*/ 69342 h 69342"/>
              <a:gd name="connsiteX11" fmla="*/ 3764 w 14359"/>
              <a:gd name="connsiteY11" fmla="*/ 68088 h 69342"/>
              <a:gd name="connsiteX12" fmla="*/ 1255 w 14359"/>
              <a:gd name="connsiteY12" fmla="*/ 58050 h 69342"/>
              <a:gd name="connsiteX13" fmla="*/ 1255 w 14359"/>
              <a:gd name="connsiteY13" fmla="*/ 48012 h 69342"/>
              <a:gd name="connsiteX14" fmla="*/ 1255 w 14359"/>
              <a:gd name="connsiteY14" fmla="*/ 41739 h 69342"/>
              <a:gd name="connsiteX15" fmla="*/ 0 w 14359"/>
              <a:gd name="connsiteY15" fmla="*/ 35465 h 69342"/>
              <a:gd name="connsiteX16" fmla="*/ 2509 w 14359"/>
              <a:gd name="connsiteY16" fmla="*/ 24173 h 69342"/>
              <a:gd name="connsiteX17" fmla="*/ 2509 w 14359"/>
              <a:gd name="connsiteY17" fmla="*/ 19154 h 69342"/>
              <a:gd name="connsiteX18" fmla="*/ 5019 w 14359"/>
              <a:gd name="connsiteY18" fmla="*/ 14135 h 69342"/>
              <a:gd name="connsiteX19" fmla="*/ 8783 w 14359"/>
              <a:gd name="connsiteY19" fmla="*/ 4098 h 69342"/>
              <a:gd name="connsiteX20" fmla="*/ 13802 w 14359"/>
              <a:gd name="connsiteY20" fmla="*/ 334 h 69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4359" h="69342">
                <a:moveTo>
                  <a:pt x="13802" y="334"/>
                </a:moveTo>
                <a:cubicBezTo>
                  <a:pt x="15056" y="1588"/>
                  <a:pt x="13802" y="4098"/>
                  <a:pt x="13802" y="4098"/>
                </a:cubicBezTo>
                <a:cubicBezTo>
                  <a:pt x="12547" y="9117"/>
                  <a:pt x="13802" y="7862"/>
                  <a:pt x="12547" y="14135"/>
                </a:cubicBezTo>
                <a:cubicBezTo>
                  <a:pt x="11292" y="16645"/>
                  <a:pt x="10038" y="17900"/>
                  <a:pt x="10038" y="19154"/>
                </a:cubicBezTo>
                <a:cubicBezTo>
                  <a:pt x="10038" y="20409"/>
                  <a:pt x="8783" y="22918"/>
                  <a:pt x="8783" y="24173"/>
                </a:cubicBezTo>
                <a:cubicBezTo>
                  <a:pt x="7528" y="27937"/>
                  <a:pt x="7528" y="31701"/>
                  <a:pt x="7528" y="35465"/>
                </a:cubicBezTo>
                <a:cubicBezTo>
                  <a:pt x="7528" y="37975"/>
                  <a:pt x="6273" y="39229"/>
                  <a:pt x="6273" y="41739"/>
                </a:cubicBezTo>
                <a:cubicBezTo>
                  <a:pt x="6273" y="44248"/>
                  <a:pt x="6273" y="46757"/>
                  <a:pt x="6273" y="48012"/>
                </a:cubicBezTo>
                <a:cubicBezTo>
                  <a:pt x="6273" y="51776"/>
                  <a:pt x="5019" y="55541"/>
                  <a:pt x="5019" y="58050"/>
                </a:cubicBezTo>
                <a:cubicBezTo>
                  <a:pt x="6273" y="64323"/>
                  <a:pt x="6273" y="63069"/>
                  <a:pt x="6273" y="68088"/>
                </a:cubicBezTo>
                <a:cubicBezTo>
                  <a:pt x="6273" y="69342"/>
                  <a:pt x="6273" y="69342"/>
                  <a:pt x="5019" y="69342"/>
                </a:cubicBezTo>
                <a:cubicBezTo>
                  <a:pt x="5019" y="69342"/>
                  <a:pt x="3764" y="69342"/>
                  <a:pt x="3764" y="68088"/>
                </a:cubicBezTo>
                <a:cubicBezTo>
                  <a:pt x="2509" y="63069"/>
                  <a:pt x="2509" y="64323"/>
                  <a:pt x="1255" y="58050"/>
                </a:cubicBezTo>
                <a:cubicBezTo>
                  <a:pt x="1255" y="55541"/>
                  <a:pt x="1255" y="51776"/>
                  <a:pt x="1255" y="48012"/>
                </a:cubicBezTo>
                <a:cubicBezTo>
                  <a:pt x="1255" y="45503"/>
                  <a:pt x="1255" y="44248"/>
                  <a:pt x="1255" y="41739"/>
                </a:cubicBezTo>
                <a:cubicBezTo>
                  <a:pt x="1255" y="39229"/>
                  <a:pt x="0" y="37975"/>
                  <a:pt x="0" y="35465"/>
                </a:cubicBezTo>
                <a:cubicBezTo>
                  <a:pt x="0" y="31701"/>
                  <a:pt x="1255" y="27937"/>
                  <a:pt x="2509" y="24173"/>
                </a:cubicBezTo>
                <a:cubicBezTo>
                  <a:pt x="2509" y="22918"/>
                  <a:pt x="2509" y="20409"/>
                  <a:pt x="2509" y="19154"/>
                </a:cubicBezTo>
                <a:cubicBezTo>
                  <a:pt x="3764" y="16645"/>
                  <a:pt x="5019" y="15390"/>
                  <a:pt x="5019" y="14135"/>
                </a:cubicBezTo>
                <a:cubicBezTo>
                  <a:pt x="6273" y="7862"/>
                  <a:pt x="6273" y="9117"/>
                  <a:pt x="8783" y="4098"/>
                </a:cubicBezTo>
                <a:cubicBezTo>
                  <a:pt x="10038" y="1588"/>
                  <a:pt x="12547" y="-921"/>
                  <a:pt x="13802" y="33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53" name="任意多边形: 形状 1052"/>
          <p:cNvSpPr/>
          <p:nvPr/>
        </p:nvSpPr>
        <p:spPr>
          <a:xfrm>
            <a:off x="334580" y="5745182"/>
            <a:ext cx="52519" cy="56481"/>
          </a:xfrm>
          <a:custGeom>
            <a:avLst/>
            <a:gdLst>
              <a:gd name="connsiteX0" fmla="*/ 52000 w 52519"/>
              <a:gd name="connsiteY0" fmla="*/ 334 h 56481"/>
              <a:gd name="connsiteX1" fmla="*/ 50746 w 52519"/>
              <a:gd name="connsiteY1" fmla="*/ 5352 h 56481"/>
              <a:gd name="connsiteX2" fmla="*/ 46981 w 52519"/>
              <a:gd name="connsiteY2" fmla="*/ 15390 h 56481"/>
              <a:gd name="connsiteX3" fmla="*/ 43217 w 52519"/>
              <a:gd name="connsiteY3" fmla="*/ 19154 h 56481"/>
              <a:gd name="connsiteX4" fmla="*/ 39453 w 52519"/>
              <a:gd name="connsiteY4" fmla="*/ 24173 h 56481"/>
              <a:gd name="connsiteX5" fmla="*/ 31925 w 52519"/>
              <a:gd name="connsiteY5" fmla="*/ 34211 h 56481"/>
              <a:gd name="connsiteX6" fmla="*/ 26906 w 52519"/>
              <a:gd name="connsiteY6" fmla="*/ 37975 h 56481"/>
              <a:gd name="connsiteX7" fmla="*/ 21887 w 52519"/>
              <a:gd name="connsiteY7" fmla="*/ 42993 h 56481"/>
              <a:gd name="connsiteX8" fmla="*/ 11850 w 52519"/>
              <a:gd name="connsiteY8" fmla="*/ 49267 h 56481"/>
              <a:gd name="connsiteX9" fmla="*/ 3067 w 52519"/>
              <a:gd name="connsiteY9" fmla="*/ 55540 h 56481"/>
              <a:gd name="connsiteX10" fmla="*/ 558 w 52519"/>
              <a:gd name="connsiteY10" fmla="*/ 55540 h 56481"/>
              <a:gd name="connsiteX11" fmla="*/ 558 w 52519"/>
              <a:gd name="connsiteY11" fmla="*/ 54286 h 56481"/>
              <a:gd name="connsiteX12" fmla="*/ 8086 w 52519"/>
              <a:gd name="connsiteY12" fmla="*/ 46758 h 56481"/>
              <a:gd name="connsiteX13" fmla="*/ 16869 w 52519"/>
              <a:gd name="connsiteY13" fmla="*/ 39229 h 56481"/>
              <a:gd name="connsiteX14" fmla="*/ 21887 w 52519"/>
              <a:gd name="connsiteY14" fmla="*/ 35465 h 56481"/>
              <a:gd name="connsiteX15" fmla="*/ 25652 w 52519"/>
              <a:gd name="connsiteY15" fmla="*/ 30446 h 56481"/>
              <a:gd name="connsiteX16" fmla="*/ 34434 w 52519"/>
              <a:gd name="connsiteY16" fmla="*/ 21664 h 56481"/>
              <a:gd name="connsiteX17" fmla="*/ 36944 w 52519"/>
              <a:gd name="connsiteY17" fmla="*/ 16645 h 56481"/>
              <a:gd name="connsiteX18" fmla="*/ 40708 w 52519"/>
              <a:gd name="connsiteY18" fmla="*/ 12881 h 56481"/>
              <a:gd name="connsiteX19" fmla="*/ 46981 w 52519"/>
              <a:gd name="connsiteY19" fmla="*/ 4098 h 56481"/>
              <a:gd name="connsiteX20" fmla="*/ 52000 w 52519"/>
              <a:gd name="connsiteY20" fmla="*/ 334 h 56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2519" h="56481">
                <a:moveTo>
                  <a:pt x="52000" y="334"/>
                </a:moveTo>
                <a:cubicBezTo>
                  <a:pt x="53255" y="1589"/>
                  <a:pt x="52000" y="4098"/>
                  <a:pt x="50746" y="5352"/>
                </a:cubicBezTo>
                <a:cubicBezTo>
                  <a:pt x="48236" y="10371"/>
                  <a:pt x="50746" y="10371"/>
                  <a:pt x="46981" y="15390"/>
                </a:cubicBezTo>
                <a:cubicBezTo>
                  <a:pt x="45727" y="16645"/>
                  <a:pt x="44472" y="17899"/>
                  <a:pt x="43217" y="19154"/>
                </a:cubicBezTo>
                <a:cubicBezTo>
                  <a:pt x="41963" y="20409"/>
                  <a:pt x="40708" y="22918"/>
                  <a:pt x="39453" y="24173"/>
                </a:cubicBezTo>
                <a:cubicBezTo>
                  <a:pt x="36944" y="26683"/>
                  <a:pt x="34434" y="30446"/>
                  <a:pt x="31925" y="34211"/>
                </a:cubicBezTo>
                <a:cubicBezTo>
                  <a:pt x="30670" y="35465"/>
                  <a:pt x="28161" y="36720"/>
                  <a:pt x="26906" y="37975"/>
                </a:cubicBezTo>
                <a:cubicBezTo>
                  <a:pt x="24397" y="39229"/>
                  <a:pt x="23142" y="41739"/>
                  <a:pt x="21887" y="42993"/>
                </a:cubicBezTo>
                <a:cubicBezTo>
                  <a:pt x="18123" y="45503"/>
                  <a:pt x="14359" y="46758"/>
                  <a:pt x="11850" y="49267"/>
                </a:cubicBezTo>
                <a:cubicBezTo>
                  <a:pt x="6831" y="53031"/>
                  <a:pt x="8086" y="53031"/>
                  <a:pt x="3067" y="55540"/>
                </a:cubicBezTo>
                <a:cubicBezTo>
                  <a:pt x="1812" y="56795"/>
                  <a:pt x="558" y="56795"/>
                  <a:pt x="558" y="55540"/>
                </a:cubicBezTo>
                <a:cubicBezTo>
                  <a:pt x="558" y="55540"/>
                  <a:pt x="-697" y="55540"/>
                  <a:pt x="558" y="54286"/>
                </a:cubicBezTo>
                <a:cubicBezTo>
                  <a:pt x="4322" y="50522"/>
                  <a:pt x="4322" y="50522"/>
                  <a:pt x="8086" y="46758"/>
                </a:cubicBezTo>
                <a:cubicBezTo>
                  <a:pt x="10595" y="44248"/>
                  <a:pt x="14359" y="41739"/>
                  <a:pt x="16869" y="39229"/>
                </a:cubicBezTo>
                <a:cubicBezTo>
                  <a:pt x="19378" y="37975"/>
                  <a:pt x="20633" y="36720"/>
                  <a:pt x="21887" y="35465"/>
                </a:cubicBezTo>
                <a:cubicBezTo>
                  <a:pt x="23142" y="34211"/>
                  <a:pt x="24397" y="31701"/>
                  <a:pt x="25652" y="30446"/>
                </a:cubicBezTo>
                <a:cubicBezTo>
                  <a:pt x="28161" y="27937"/>
                  <a:pt x="31925" y="25428"/>
                  <a:pt x="34434" y="21664"/>
                </a:cubicBezTo>
                <a:cubicBezTo>
                  <a:pt x="35689" y="20409"/>
                  <a:pt x="35689" y="17899"/>
                  <a:pt x="36944" y="16645"/>
                </a:cubicBezTo>
                <a:cubicBezTo>
                  <a:pt x="38199" y="15390"/>
                  <a:pt x="39453" y="14136"/>
                  <a:pt x="40708" y="12881"/>
                </a:cubicBezTo>
                <a:cubicBezTo>
                  <a:pt x="44472" y="7862"/>
                  <a:pt x="44472" y="7862"/>
                  <a:pt x="46981" y="4098"/>
                </a:cubicBezTo>
                <a:cubicBezTo>
                  <a:pt x="48236" y="1589"/>
                  <a:pt x="50746" y="-921"/>
                  <a:pt x="52000" y="334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55" name="任意多边形: 形状 1054"/>
          <p:cNvSpPr/>
          <p:nvPr/>
        </p:nvSpPr>
        <p:spPr>
          <a:xfrm>
            <a:off x="307534" y="5739976"/>
            <a:ext cx="45169" cy="46944"/>
          </a:xfrm>
          <a:custGeom>
            <a:avLst/>
            <a:gdLst>
              <a:gd name="connsiteX0" fmla="*/ 43914 w 45169"/>
              <a:gd name="connsiteY0" fmla="*/ 520 h 46944"/>
              <a:gd name="connsiteX1" fmla="*/ 45169 w 45169"/>
              <a:gd name="connsiteY1" fmla="*/ 4284 h 46944"/>
              <a:gd name="connsiteX2" fmla="*/ 40150 w 45169"/>
              <a:gd name="connsiteY2" fmla="*/ 11812 h 46944"/>
              <a:gd name="connsiteX3" fmla="*/ 36386 w 45169"/>
              <a:gd name="connsiteY3" fmla="*/ 14321 h 46944"/>
              <a:gd name="connsiteX4" fmla="*/ 32622 w 45169"/>
              <a:gd name="connsiteY4" fmla="*/ 18085 h 46944"/>
              <a:gd name="connsiteX5" fmla="*/ 26349 w 45169"/>
              <a:gd name="connsiteY5" fmla="*/ 26868 h 46944"/>
              <a:gd name="connsiteX6" fmla="*/ 21330 w 45169"/>
              <a:gd name="connsiteY6" fmla="*/ 30632 h 46944"/>
              <a:gd name="connsiteX7" fmla="*/ 17566 w 45169"/>
              <a:gd name="connsiteY7" fmla="*/ 34397 h 46944"/>
              <a:gd name="connsiteX8" fmla="*/ 10038 w 45169"/>
              <a:gd name="connsiteY8" fmla="*/ 40670 h 46944"/>
              <a:gd name="connsiteX9" fmla="*/ 3764 w 45169"/>
              <a:gd name="connsiteY9" fmla="*/ 46944 h 46944"/>
              <a:gd name="connsiteX10" fmla="*/ 1255 w 45169"/>
              <a:gd name="connsiteY10" fmla="*/ 46944 h 46944"/>
              <a:gd name="connsiteX11" fmla="*/ 0 w 45169"/>
              <a:gd name="connsiteY11" fmla="*/ 45689 h 46944"/>
              <a:gd name="connsiteX12" fmla="*/ 5019 w 45169"/>
              <a:gd name="connsiteY12" fmla="*/ 38161 h 46944"/>
              <a:gd name="connsiteX13" fmla="*/ 11292 w 45169"/>
              <a:gd name="connsiteY13" fmla="*/ 30632 h 46944"/>
              <a:gd name="connsiteX14" fmla="*/ 15056 w 45169"/>
              <a:gd name="connsiteY14" fmla="*/ 26868 h 46944"/>
              <a:gd name="connsiteX15" fmla="*/ 17566 w 45169"/>
              <a:gd name="connsiteY15" fmla="*/ 21850 h 46944"/>
              <a:gd name="connsiteX16" fmla="*/ 26349 w 45169"/>
              <a:gd name="connsiteY16" fmla="*/ 14321 h 46944"/>
              <a:gd name="connsiteX17" fmla="*/ 28858 w 45169"/>
              <a:gd name="connsiteY17" fmla="*/ 10557 h 46944"/>
              <a:gd name="connsiteX18" fmla="*/ 32622 w 45169"/>
              <a:gd name="connsiteY18" fmla="*/ 8048 h 46944"/>
              <a:gd name="connsiteX19" fmla="*/ 38896 w 45169"/>
              <a:gd name="connsiteY19" fmla="*/ 1774 h 46944"/>
              <a:gd name="connsiteX20" fmla="*/ 43914 w 45169"/>
              <a:gd name="connsiteY20" fmla="*/ 520 h 469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5169" h="46944">
                <a:moveTo>
                  <a:pt x="43914" y="520"/>
                </a:moveTo>
                <a:cubicBezTo>
                  <a:pt x="45169" y="520"/>
                  <a:pt x="43914" y="3029"/>
                  <a:pt x="45169" y="4284"/>
                </a:cubicBezTo>
                <a:cubicBezTo>
                  <a:pt x="42660" y="8048"/>
                  <a:pt x="43914" y="8048"/>
                  <a:pt x="40150" y="11812"/>
                </a:cubicBezTo>
                <a:cubicBezTo>
                  <a:pt x="38896" y="13067"/>
                  <a:pt x="37641" y="13067"/>
                  <a:pt x="36386" y="14321"/>
                </a:cubicBezTo>
                <a:cubicBezTo>
                  <a:pt x="35132" y="15576"/>
                  <a:pt x="33877" y="16831"/>
                  <a:pt x="32622" y="18085"/>
                </a:cubicBezTo>
                <a:cubicBezTo>
                  <a:pt x="31367" y="20595"/>
                  <a:pt x="28858" y="24359"/>
                  <a:pt x="26349" y="26868"/>
                </a:cubicBezTo>
                <a:cubicBezTo>
                  <a:pt x="25094" y="28123"/>
                  <a:pt x="22585" y="29378"/>
                  <a:pt x="21330" y="30632"/>
                </a:cubicBezTo>
                <a:cubicBezTo>
                  <a:pt x="20075" y="31887"/>
                  <a:pt x="18820" y="33142"/>
                  <a:pt x="17566" y="34397"/>
                </a:cubicBezTo>
                <a:cubicBezTo>
                  <a:pt x="15056" y="36906"/>
                  <a:pt x="12547" y="38161"/>
                  <a:pt x="10038" y="40670"/>
                </a:cubicBezTo>
                <a:cubicBezTo>
                  <a:pt x="6273" y="44434"/>
                  <a:pt x="7528" y="44434"/>
                  <a:pt x="3764" y="46944"/>
                </a:cubicBezTo>
                <a:cubicBezTo>
                  <a:pt x="2509" y="46944"/>
                  <a:pt x="1255" y="46944"/>
                  <a:pt x="1255" y="46944"/>
                </a:cubicBezTo>
                <a:cubicBezTo>
                  <a:pt x="0" y="46944"/>
                  <a:pt x="0" y="46944"/>
                  <a:pt x="0" y="45689"/>
                </a:cubicBezTo>
                <a:cubicBezTo>
                  <a:pt x="2509" y="41925"/>
                  <a:pt x="1255" y="43179"/>
                  <a:pt x="5019" y="38161"/>
                </a:cubicBezTo>
                <a:cubicBezTo>
                  <a:pt x="6273" y="35651"/>
                  <a:pt x="8783" y="33142"/>
                  <a:pt x="11292" y="30632"/>
                </a:cubicBezTo>
                <a:cubicBezTo>
                  <a:pt x="12547" y="29378"/>
                  <a:pt x="13802" y="28123"/>
                  <a:pt x="15056" y="26868"/>
                </a:cubicBezTo>
                <a:cubicBezTo>
                  <a:pt x="16311" y="25614"/>
                  <a:pt x="16311" y="23104"/>
                  <a:pt x="17566" y="21850"/>
                </a:cubicBezTo>
                <a:cubicBezTo>
                  <a:pt x="20075" y="19340"/>
                  <a:pt x="23839" y="16831"/>
                  <a:pt x="26349" y="14321"/>
                </a:cubicBezTo>
                <a:cubicBezTo>
                  <a:pt x="27603" y="13067"/>
                  <a:pt x="27603" y="11812"/>
                  <a:pt x="28858" y="10557"/>
                </a:cubicBezTo>
                <a:cubicBezTo>
                  <a:pt x="30113" y="9303"/>
                  <a:pt x="31367" y="9303"/>
                  <a:pt x="32622" y="8048"/>
                </a:cubicBezTo>
                <a:cubicBezTo>
                  <a:pt x="36386" y="4284"/>
                  <a:pt x="35132" y="5538"/>
                  <a:pt x="38896" y="1774"/>
                </a:cubicBezTo>
                <a:cubicBezTo>
                  <a:pt x="40150" y="520"/>
                  <a:pt x="42660" y="-735"/>
                  <a:pt x="43914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57" name="任意多边形: 形状 1056"/>
          <p:cNvSpPr/>
          <p:nvPr/>
        </p:nvSpPr>
        <p:spPr>
          <a:xfrm>
            <a:off x="291223" y="5732448"/>
            <a:ext cx="25613" cy="46944"/>
          </a:xfrm>
          <a:custGeom>
            <a:avLst/>
            <a:gdLst>
              <a:gd name="connsiteX0" fmla="*/ 25094 w 25613"/>
              <a:gd name="connsiteY0" fmla="*/ 520 h 46944"/>
              <a:gd name="connsiteX1" fmla="*/ 23839 w 25613"/>
              <a:gd name="connsiteY1" fmla="*/ 1775 h 46944"/>
              <a:gd name="connsiteX2" fmla="*/ 21330 w 25613"/>
              <a:gd name="connsiteY2" fmla="*/ 9303 h 46944"/>
              <a:gd name="connsiteX3" fmla="*/ 18820 w 25613"/>
              <a:gd name="connsiteY3" fmla="*/ 11812 h 46944"/>
              <a:gd name="connsiteX4" fmla="*/ 16311 w 25613"/>
              <a:gd name="connsiteY4" fmla="*/ 15576 h 46944"/>
              <a:gd name="connsiteX5" fmla="*/ 12547 w 25613"/>
              <a:gd name="connsiteY5" fmla="*/ 24359 h 46944"/>
              <a:gd name="connsiteX6" fmla="*/ 10038 w 25613"/>
              <a:gd name="connsiteY6" fmla="*/ 28123 h 46944"/>
              <a:gd name="connsiteX7" fmla="*/ 8783 w 25613"/>
              <a:gd name="connsiteY7" fmla="*/ 31887 h 46944"/>
              <a:gd name="connsiteX8" fmla="*/ 5019 w 25613"/>
              <a:gd name="connsiteY8" fmla="*/ 38161 h 46944"/>
              <a:gd name="connsiteX9" fmla="*/ 2509 w 25613"/>
              <a:gd name="connsiteY9" fmla="*/ 45689 h 46944"/>
              <a:gd name="connsiteX10" fmla="*/ 1255 w 25613"/>
              <a:gd name="connsiteY10" fmla="*/ 46944 h 46944"/>
              <a:gd name="connsiteX11" fmla="*/ 0 w 25613"/>
              <a:gd name="connsiteY11" fmla="*/ 45689 h 46944"/>
              <a:gd name="connsiteX12" fmla="*/ 1255 w 25613"/>
              <a:gd name="connsiteY12" fmla="*/ 38161 h 46944"/>
              <a:gd name="connsiteX13" fmla="*/ 3764 w 25613"/>
              <a:gd name="connsiteY13" fmla="*/ 30632 h 46944"/>
              <a:gd name="connsiteX14" fmla="*/ 5019 w 25613"/>
              <a:gd name="connsiteY14" fmla="*/ 26868 h 46944"/>
              <a:gd name="connsiteX15" fmla="*/ 6273 w 25613"/>
              <a:gd name="connsiteY15" fmla="*/ 21850 h 46944"/>
              <a:gd name="connsiteX16" fmla="*/ 11292 w 25613"/>
              <a:gd name="connsiteY16" fmla="*/ 14322 h 46944"/>
              <a:gd name="connsiteX17" fmla="*/ 12547 w 25613"/>
              <a:gd name="connsiteY17" fmla="*/ 10557 h 46944"/>
              <a:gd name="connsiteX18" fmla="*/ 15056 w 25613"/>
              <a:gd name="connsiteY18" fmla="*/ 8048 h 46944"/>
              <a:gd name="connsiteX19" fmla="*/ 20075 w 25613"/>
              <a:gd name="connsiteY19" fmla="*/ 1775 h 46944"/>
              <a:gd name="connsiteX20" fmla="*/ 25094 w 25613"/>
              <a:gd name="connsiteY20" fmla="*/ 520 h 469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5612" h="46944">
                <a:moveTo>
                  <a:pt x="25094" y="520"/>
                </a:moveTo>
                <a:cubicBezTo>
                  <a:pt x="26349" y="1775"/>
                  <a:pt x="25094" y="3029"/>
                  <a:pt x="23839" y="1775"/>
                </a:cubicBezTo>
                <a:cubicBezTo>
                  <a:pt x="22585" y="5538"/>
                  <a:pt x="23839" y="5538"/>
                  <a:pt x="21330" y="9303"/>
                </a:cubicBezTo>
                <a:cubicBezTo>
                  <a:pt x="21330" y="10557"/>
                  <a:pt x="20075" y="10557"/>
                  <a:pt x="18820" y="11812"/>
                </a:cubicBezTo>
                <a:cubicBezTo>
                  <a:pt x="17566" y="13067"/>
                  <a:pt x="17566" y="14322"/>
                  <a:pt x="16311" y="15576"/>
                </a:cubicBezTo>
                <a:cubicBezTo>
                  <a:pt x="15056" y="18085"/>
                  <a:pt x="13802" y="21850"/>
                  <a:pt x="12547" y="24359"/>
                </a:cubicBezTo>
                <a:cubicBezTo>
                  <a:pt x="12547" y="25614"/>
                  <a:pt x="11292" y="26868"/>
                  <a:pt x="10038" y="28123"/>
                </a:cubicBezTo>
                <a:cubicBezTo>
                  <a:pt x="10038" y="29378"/>
                  <a:pt x="8783" y="30632"/>
                  <a:pt x="8783" y="31887"/>
                </a:cubicBezTo>
                <a:cubicBezTo>
                  <a:pt x="7528" y="34397"/>
                  <a:pt x="6273" y="35651"/>
                  <a:pt x="5019" y="38161"/>
                </a:cubicBezTo>
                <a:cubicBezTo>
                  <a:pt x="3764" y="43179"/>
                  <a:pt x="3764" y="41925"/>
                  <a:pt x="2509" y="45689"/>
                </a:cubicBezTo>
                <a:cubicBezTo>
                  <a:pt x="2509" y="46944"/>
                  <a:pt x="2509" y="46944"/>
                  <a:pt x="1255" y="46944"/>
                </a:cubicBezTo>
                <a:cubicBezTo>
                  <a:pt x="1255" y="46944"/>
                  <a:pt x="0" y="46944"/>
                  <a:pt x="0" y="45689"/>
                </a:cubicBezTo>
                <a:cubicBezTo>
                  <a:pt x="1255" y="41925"/>
                  <a:pt x="0" y="43179"/>
                  <a:pt x="1255" y="38161"/>
                </a:cubicBezTo>
                <a:cubicBezTo>
                  <a:pt x="1255" y="35651"/>
                  <a:pt x="2509" y="33142"/>
                  <a:pt x="3764" y="30632"/>
                </a:cubicBezTo>
                <a:cubicBezTo>
                  <a:pt x="3764" y="29378"/>
                  <a:pt x="5019" y="28123"/>
                  <a:pt x="5019" y="26868"/>
                </a:cubicBezTo>
                <a:cubicBezTo>
                  <a:pt x="6273" y="25614"/>
                  <a:pt x="5019" y="23104"/>
                  <a:pt x="6273" y="21850"/>
                </a:cubicBezTo>
                <a:cubicBezTo>
                  <a:pt x="7528" y="19340"/>
                  <a:pt x="10038" y="16831"/>
                  <a:pt x="11292" y="14322"/>
                </a:cubicBezTo>
                <a:cubicBezTo>
                  <a:pt x="12547" y="13067"/>
                  <a:pt x="11292" y="11812"/>
                  <a:pt x="12547" y="10557"/>
                </a:cubicBezTo>
                <a:cubicBezTo>
                  <a:pt x="12547" y="9303"/>
                  <a:pt x="13802" y="9303"/>
                  <a:pt x="15056" y="8048"/>
                </a:cubicBezTo>
                <a:cubicBezTo>
                  <a:pt x="17566" y="4284"/>
                  <a:pt x="17566" y="4284"/>
                  <a:pt x="20075" y="1775"/>
                </a:cubicBezTo>
                <a:cubicBezTo>
                  <a:pt x="21330" y="520"/>
                  <a:pt x="23839" y="-735"/>
                  <a:pt x="25094" y="52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59" name="任意多边形: 形状 1058"/>
          <p:cNvSpPr/>
          <p:nvPr/>
        </p:nvSpPr>
        <p:spPr>
          <a:xfrm>
            <a:off x="262365" y="5716657"/>
            <a:ext cx="11292" cy="53952"/>
          </a:xfrm>
          <a:custGeom>
            <a:avLst/>
            <a:gdLst>
              <a:gd name="connsiteX0" fmla="*/ 6273 w 11292"/>
              <a:gd name="connsiteY0" fmla="*/ 0 h 53952"/>
              <a:gd name="connsiteX1" fmla="*/ 10038 w 11292"/>
              <a:gd name="connsiteY1" fmla="*/ 3764 h 53952"/>
              <a:gd name="connsiteX2" fmla="*/ 11292 w 11292"/>
              <a:gd name="connsiteY2" fmla="*/ 11292 h 53952"/>
              <a:gd name="connsiteX3" fmla="*/ 10038 w 11292"/>
              <a:gd name="connsiteY3" fmla="*/ 15056 h 53952"/>
              <a:gd name="connsiteX4" fmla="*/ 10038 w 11292"/>
              <a:gd name="connsiteY4" fmla="*/ 18820 h 53952"/>
              <a:gd name="connsiteX5" fmla="*/ 10038 w 11292"/>
              <a:gd name="connsiteY5" fmla="*/ 27603 h 53952"/>
              <a:gd name="connsiteX6" fmla="*/ 8783 w 11292"/>
              <a:gd name="connsiteY6" fmla="*/ 32622 h 53952"/>
              <a:gd name="connsiteX7" fmla="*/ 8783 w 11292"/>
              <a:gd name="connsiteY7" fmla="*/ 37641 h 53952"/>
              <a:gd name="connsiteX8" fmla="*/ 6273 w 11292"/>
              <a:gd name="connsiteY8" fmla="*/ 45169 h 53952"/>
              <a:gd name="connsiteX9" fmla="*/ 5019 w 11292"/>
              <a:gd name="connsiteY9" fmla="*/ 52697 h 53952"/>
              <a:gd name="connsiteX10" fmla="*/ 3764 w 11292"/>
              <a:gd name="connsiteY10" fmla="*/ 53952 h 53952"/>
              <a:gd name="connsiteX11" fmla="*/ 2509 w 11292"/>
              <a:gd name="connsiteY11" fmla="*/ 52697 h 53952"/>
              <a:gd name="connsiteX12" fmla="*/ 1255 w 11292"/>
              <a:gd name="connsiteY12" fmla="*/ 45169 h 53952"/>
              <a:gd name="connsiteX13" fmla="*/ 1255 w 11292"/>
              <a:gd name="connsiteY13" fmla="*/ 37641 h 53952"/>
              <a:gd name="connsiteX14" fmla="*/ 1255 w 11292"/>
              <a:gd name="connsiteY14" fmla="*/ 32622 h 53952"/>
              <a:gd name="connsiteX15" fmla="*/ 0 w 11292"/>
              <a:gd name="connsiteY15" fmla="*/ 27603 h 53952"/>
              <a:gd name="connsiteX16" fmla="*/ 1255 w 11292"/>
              <a:gd name="connsiteY16" fmla="*/ 18820 h 53952"/>
              <a:gd name="connsiteX17" fmla="*/ 0 w 11292"/>
              <a:gd name="connsiteY17" fmla="*/ 15056 h 53952"/>
              <a:gd name="connsiteX18" fmla="*/ 1255 w 11292"/>
              <a:gd name="connsiteY18" fmla="*/ 11292 h 53952"/>
              <a:gd name="connsiteX19" fmla="*/ 2509 w 11292"/>
              <a:gd name="connsiteY19" fmla="*/ 3764 h 53952"/>
              <a:gd name="connsiteX20" fmla="*/ 6273 w 11292"/>
              <a:gd name="connsiteY20" fmla="*/ 0 h 53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292" h="53952">
                <a:moveTo>
                  <a:pt x="6273" y="0"/>
                </a:moveTo>
                <a:cubicBezTo>
                  <a:pt x="7528" y="1255"/>
                  <a:pt x="8783" y="2509"/>
                  <a:pt x="10038" y="3764"/>
                </a:cubicBezTo>
                <a:cubicBezTo>
                  <a:pt x="10038" y="7528"/>
                  <a:pt x="11292" y="6273"/>
                  <a:pt x="11292" y="11292"/>
                </a:cubicBezTo>
                <a:cubicBezTo>
                  <a:pt x="11292" y="12547"/>
                  <a:pt x="10038" y="13802"/>
                  <a:pt x="10038" y="15056"/>
                </a:cubicBezTo>
                <a:cubicBezTo>
                  <a:pt x="10038" y="16311"/>
                  <a:pt x="10038" y="17566"/>
                  <a:pt x="10038" y="18820"/>
                </a:cubicBezTo>
                <a:cubicBezTo>
                  <a:pt x="10038" y="21330"/>
                  <a:pt x="10038" y="25094"/>
                  <a:pt x="10038" y="27603"/>
                </a:cubicBezTo>
                <a:cubicBezTo>
                  <a:pt x="10038" y="30113"/>
                  <a:pt x="8783" y="31367"/>
                  <a:pt x="8783" y="32622"/>
                </a:cubicBezTo>
                <a:cubicBezTo>
                  <a:pt x="8783" y="35132"/>
                  <a:pt x="8783" y="36386"/>
                  <a:pt x="8783" y="37641"/>
                </a:cubicBezTo>
                <a:cubicBezTo>
                  <a:pt x="7528" y="40150"/>
                  <a:pt x="6273" y="42660"/>
                  <a:pt x="6273" y="45169"/>
                </a:cubicBezTo>
                <a:cubicBezTo>
                  <a:pt x="5019" y="50188"/>
                  <a:pt x="6273" y="48933"/>
                  <a:pt x="5019" y="52697"/>
                </a:cubicBezTo>
                <a:cubicBezTo>
                  <a:pt x="5019" y="53952"/>
                  <a:pt x="5019" y="53952"/>
                  <a:pt x="3764" y="53952"/>
                </a:cubicBezTo>
                <a:cubicBezTo>
                  <a:pt x="3764" y="53952"/>
                  <a:pt x="2509" y="53952"/>
                  <a:pt x="2509" y="52697"/>
                </a:cubicBezTo>
                <a:cubicBezTo>
                  <a:pt x="1255" y="48933"/>
                  <a:pt x="1255" y="50188"/>
                  <a:pt x="1255" y="45169"/>
                </a:cubicBezTo>
                <a:cubicBezTo>
                  <a:pt x="1255" y="43914"/>
                  <a:pt x="1255" y="40150"/>
                  <a:pt x="1255" y="37641"/>
                </a:cubicBezTo>
                <a:cubicBezTo>
                  <a:pt x="1255" y="35132"/>
                  <a:pt x="1255" y="33877"/>
                  <a:pt x="1255" y="32622"/>
                </a:cubicBezTo>
                <a:cubicBezTo>
                  <a:pt x="1255" y="30113"/>
                  <a:pt x="0" y="28858"/>
                  <a:pt x="0" y="27603"/>
                </a:cubicBezTo>
                <a:cubicBezTo>
                  <a:pt x="0" y="25094"/>
                  <a:pt x="1255" y="21330"/>
                  <a:pt x="1255" y="18820"/>
                </a:cubicBezTo>
                <a:cubicBezTo>
                  <a:pt x="1255" y="17566"/>
                  <a:pt x="0" y="16311"/>
                  <a:pt x="0" y="15056"/>
                </a:cubicBezTo>
                <a:cubicBezTo>
                  <a:pt x="0" y="13802"/>
                  <a:pt x="1255" y="12547"/>
                  <a:pt x="1255" y="11292"/>
                </a:cubicBezTo>
                <a:cubicBezTo>
                  <a:pt x="1255" y="6273"/>
                  <a:pt x="1255" y="7528"/>
                  <a:pt x="2509" y="3764"/>
                </a:cubicBezTo>
                <a:cubicBezTo>
                  <a:pt x="2509" y="1255"/>
                  <a:pt x="5019" y="0"/>
                  <a:pt x="6273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61" name="任意多边形: 形状 1060"/>
          <p:cNvSpPr/>
          <p:nvPr/>
        </p:nvSpPr>
        <p:spPr>
          <a:xfrm>
            <a:off x="404146" y="5635415"/>
            <a:ext cx="23408" cy="21573"/>
          </a:xfrm>
          <a:custGeom>
            <a:avLst/>
            <a:gdLst>
              <a:gd name="connsiteX0" fmla="*/ 18820 w 23408"/>
              <a:gd name="connsiteY0" fmla="*/ 941 h 21573"/>
              <a:gd name="connsiteX1" fmla="*/ 22585 w 23408"/>
              <a:gd name="connsiteY1" fmla="*/ 941 h 21573"/>
              <a:gd name="connsiteX2" fmla="*/ 21330 w 23408"/>
              <a:gd name="connsiteY2" fmla="*/ 3450 h 21573"/>
              <a:gd name="connsiteX3" fmla="*/ 20075 w 23408"/>
              <a:gd name="connsiteY3" fmla="*/ 7215 h 21573"/>
              <a:gd name="connsiteX4" fmla="*/ 17566 w 23408"/>
              <a:gd name="connsiteY4" fmla="*/ 8469 h 21573"/>
              <a:gd name="connsiteX5" fmla="*/ 16311 w 23408"/>
              <a:gd name="connsiteY5" fmla="*/ 9724 h 21573"/>
              <a:gd name="connsiteX6" fmla="*/ 13802 w 23408"/>
              <a:gd name="connsiteY6" fmla="*/ 13488 h 21573"/>
              <a:gd name="connsiteX7" fmla="*/ 11292 w 23408"/>
              <a:gd name="connsiteY7" fmla="*/ 14743 h 21573"/>
              <a:gd name="connsiteX8" fmla="*/ 10038 w 23408"/>
              <a:gd name="connsiteY8" fmla="*/ 15997 h 21573"/>
              <a:gd name="connsiteX9" fmla="*/ 6273 w 23408"/>
              <a:gd name="connsiteY9" fmla="*/ 18507 h 21573"/>
              <a:gd name="connsiteX10" fmla="*/ 2509 w 23408"/>
              <a:gd name="connsiteY10" fmla="*/ 21016 h 21573"/>
              <a:gd name="connsiteX11" fmla="*/ 1255 w 23408"/>
              <a:gd name="connsiteY11" fmla="*/ 21016 h 21573"/>
              <a:gd name="connsiteX12" fmla="*/ 0 w 23408"/>
              <a:gd name="connsiteY12" fmla="*/ 19762 h 21573"/>
              <a:gd name="connsiteX13" fmla="*/ 2509 w 23408"/>
              <a:gd name="connsiteY13" fmla="*/ 15997 h 21573"/>
              <a:gd name="connsiteX14" fmla="*/ 5019 w 23408"/>
              <a:gd name="connsiteY14" fmla="*/ 13488 h 21573"/>
              <a:gd name="connsiteX15" fmla="*/ 6273 w 23408"/>
              <a:gd name="connsiteY15" fmla="*/ 12233 h 21573"/>
              <a:gd name="connsiteX16" fmla="*/ 7528 w 23408"/>
              <a:gd name="connsiteY16" fmla="*/ 9724 h 21573"/>
              <a:gd name="connsiteX17" fmla="*/ 11292 w 23408"/>
              <a:gd name="connsiteY17" fmla="*/ 7215 h 21573"/>
              <a:gd name="connsiteX18" fmla="*/ 12547 w 23408"/>
              <a:gd name="connsiteY18" fmla="*/ 4705 h 21573"/>
              <a:gd name="connsiteX19" fmla="*/ 15056 w 23408"/>
              <a:gd name="connsiteY19" fmla="*/ 3450 h 21573"/>
              <a:gd name="connsiteX20" fmla="*/ 18820 w 23408"/>
              <a:gd name="connsiteY20" fmla="*/ 941 h 2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3408" h="21573">
                <a:moveTo>
                  <a:pt x="18820" y="941"/>
                </a:moveTo>
                <a:cubicBezTo>
                  <a:pt x="20075" y="-314"/>
                  <a:pt x="21330" y="-314"/>
                  <a:pt x="22585" y="941"/>
                </a:cubicBezTo>
                <a:cubicBezTo>
                  <a:pt x="23839" y="941"/>
                  <a:pt x="23839" y="2196"/>
                  <a:pt x="21330" y="3450"/>
                </a:cubicBezTo>
                <a:cubicBezTo>
                  <a:pt x="20075" y="4705"/>
                  <a:pt x="21330" y="5960"/>
                  <a:pt x="20075" y="7215"/>
                </a:cubicBezTo>
                <a:cubicBezTo>
                  <a:pt x="18820" y="8469"/>
                  <a:pt x="17566" y="8469"/>
                  <a:pt x="17566" y="8469"/>
                </a:cubicBezTo>
                <a:cubicBezTo>
                  <a:pt x="17566" y="8469"/>
                  <a:pt x="16311" y="9724"/>
                  <a:pt x="16311" y="9724"/>
                </a:cubicBezTo>
                <a:cubicBezTo>
                  <a:pt x="15056" y="10979"/>
                  <a:pt x="15056" y="12233"/>
                  <a:pt x="13802" y="13488"/>
                </a:cubicBezTo>
                <a:cubicBezTo>
                  <a:pt x="13802" y="14743"/>
                  <a:pt x="12547" y="14743"/>
                  <a:pt x="11292" y="14743"/>
                </a:cubicBezTo>
                <a:cubicBezTo>
                  <a:pt x="11292" y="14743"/>
                  <a:pt x="10038" y="15997"/>
                  <a:pt x="10038" y="15997"/>
                </a:cubicBezTo>
                <a:cubicBezTo>
                  <a:pt x="8783" y="17252"/>
                  <a:pt x="7528" y="17252"/>
                  <a:pt x="6273" y="18507"/>
                </a:cubicBezTo>
                <a:cubicBezTo>
                  <a:pt x="3764" y="19762"/>
                  <a:pt x="5019" y="19762"/>
                  <a:pt x="2509" y="21016"/>
                </a:cubicBezTo>
                <a:cubicBezTo>
                  <a:pt x="2509" y="22271"/>
                  <a:pt x="1255" y="21016"/>
                  <a:pt x="1255" y="21016"/>
                </a:cubicBezTo>
                <a:cubicBezTo>
                  <a:pt x="0" y="21016"/>
                  <a:pt x="0" y="19762"/>
                  <a:pt x="0" y="19762"/>
                </a:cubicBezTo>
                <a:cubicBezTo>
                  <a:pt x="1255" y="17252"/>
                  <a:pt x="1255" y="18507"/>
                  <a:pt x="2509" y="15997"/>
                </a:cubicBezTo>
                <a:cubicBezTo>
                  <a:pt x="2509" y="15997"/>
                  <a:pt x="3764" y="14743"/>
                  <a:pt x="5019" y="13488"/>
                </a:cubicBezTo>
                <a:cubicBezTo>
                  <a:pt x="5019" y="13488"/>
                  <a:pt x="6273" y="12233"/>
                  <a:pt x="6273" y="12233"/>
                </a:cubicBezTo>
                <a:cubicBezTo>
                  <a:pt x="7528" y="10979"/>
                  <a:pt x="7528" y="9724"/>
                  <a:pt x="7528" y="9724"/>
                </a:cubicBezTo>
                <a:cubicBezTo>
                  <a:pt x="7528" y="8469"/>
                  <a:pt x="10038" y="8469"/>
                  <a:pt x="11292" y="7215"/>
                </a:cubicBezTo>
                <a:cubicBezTo>
                  <a:pt x="12547" y="5960"/>
                  <a:pt x="12547" y="4705"/>
                  <a:pt x="12547" y="4705"/>
                </a:cubicBezTo>
                <a:cubicBezTo>
                  <a:pt x="13802" y="3450"/>
                  <a:pt x="15056" y="3450"/>
                  <a:pt x="15056" y="3450"/>
                </a:cubicBezTo>
                <a:cubicBezTo>
                  <a:pt x="17566" y="2196"/>
                  <a:pt x="17566" y="2196"/>
                  <a:pt x="18820" y="941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63" name="任意多边形: 形状 1062"/>
          <p:cNvSpPr/>
          <p:nvPr/>
        </p:nvSpPr>
        <p:spPr>
          <a:xfrm>
            <a:off x="387836" y="5620045"/>
            <a:ext cx="15613" cy="11849"/>
          </a:xfrm>
          <a:custGeom>
            <a:avLst/>
            <a:gdLst>
              <a:gd name="connsiteX0" fmla="*/ 10038 w 15613"/>
              <a:gd name="connsiteY0" fmla="*/ 0 h 11849"/>
              <a:gd name="connsiteX1" fmla="*/ 13802 w 15613"/>
              <a:gd name="connsiteY1" fmla="*/ 1255 h 11849"/>
              <a:gd name="connsiteX2" fmla="*/ 15056 w 15613"/>
              <a:gd name="connsiteY2" fmla="*/ 1255 h 11849"/>
              <a:gd name="connsiteX3" fmla="*/ 15056 w 15613"/>
              <a:gd name="connsiteY3" fmla="*/ 3764 h 11849"/>
              <a:gd name="connsiteX4" fmla="*/ 13802 w 15613"/>
              <a:gd name="connsiteY4" fmla="*/ 3764 h 11849"/>
              <a:gd name="connsiteX5" fmla="*/ 12547 w 15613"/>
              <a:gd name="connsiteY5" fmla="*/ 5019 h 11849"/>
              <a:gd name="connsiteX6" fmla="*/ 11292 w 15613"/>
              <a:gd name="connsiteY6" fmla="*/ 7528 h 11849"/>
              <a:gd name="connsiteX7" fmla="*/ 8783 w 15613"/>
              <a:gd name="connsiteY7" fmla="*/ 7528 h 11849"/>
              <a:gd name="connsiteX8" fmla="*/ 7528 w 15613"/>
              <a:gd name="connsiteY8" fmla="*/ 8783 h 11849"/>
              <a:gd name="connsiteX9" fmla="*/ 5019 w 15613"/>
              <a:gd name="connsiteY9" fmla="*/ 10038 h 11849"/>
              <a:gd name="connsiteX10" fmla="*/ 2509 w 15613"/>
              <a:gd name="connsiteY10" fmla="*/ 11292 h 11849"/>
              <a:gd name="connsiteX11" fmla="*/ 1255 w 15613"/>
              <a:gd name="connsiteY11" fmla="*/ 11292 h 11849"/>
              <a:gd name="connsiteX12" fmla="*/ 0 w 15613"/>
              <a:gd name="connsiteY12" fmla="*/ 10038 h 11849"/>
              <a:gd name="connsiteX13" fmla="*/ 1255 w 15613"/>
              <a:gd name="connsiteY13" fmla="*/ 7528 h 11849"/>
              <a:gd name="connsiteX14" fmla="*/ 2509 w 15613"/>
              <a:gd name="connsiteY14" fmla="*/ 6273 h 11849"/>
              <a:gd name="connsiteX15" fmla="*/ 3764 w 15613"/>
              <a:gd name="connsiteY15" fmla="*/ 5019 h 11849"/>
              <a:gd name="connsiteX16" fmla="*/ 3764 w 15613"/>
              <a:gd name="connsiteY16" fmla="*/ 3764 h 11849"/>
              <a:gd name="connsiteX17" fmla="*/ 6273 w 15613"/>
              <a:gd name="connsiteY17" fmla="*/ 2509 h 11849"/>
              <a:gd name="connsiteX18" fmla="*/ 6273 w 15613"/>
              <a:gd name="connsiteY18" fmla="*/ 1255 h 11849"/>
              <a:gd name="connsiteX19" fmla="*/ 7528 w 15613"/>
              <a:gd name="connsiteY19" fmla="*/ 1255 h 11849"/>
              <a:gd name="connsiteX20" fmla="*/ 10038 w 15613"/>
              <a:gd name="connsiteY20" fmla="*/ 0 h 11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5613" h="11849">
                <a:moveTo>
                  <a:pt x="10038" y="0"/>
                </a:moveTo>
                <a:cubicBezTo>
                  <a:pt x="11292" y="0"/>
                  <a:pt x="12547" y="0"/>
                  <a:pt x="13802" y="1255"/>
                </a:cubicBezTo>
                <a:cubicBezTo>
                  <a:pt x="15056" y="1255"/>
                  <a:pt x="15056" y="2509"/>
                  <a:pt x="15056" y="1255"/>
                </a:cubicBezTo>
                <a:cubicBezTo>
                  <a:pt x="15056" y="2509"/>
                  <a:pt x="16311" y="2509"/>
                  <a:pt x="15056" y="3764"/>
                </a:cubicBezTo>
                <a:cubicBezTo>
                  <a:pt x="15056" y="3764"/>
                  <a:pt x="13802" y="3764"/>
                  <a:pt x="13802" y="3764"/>
                </a:cubicBezTo>
                <a:cubicBezTo>
                  <a:pt x="12547" y="3764"/>
                  <a:pt x="12547" y="5019"/>
                  <a:pt x="12547" y="5019"/>
                </a:cubicBezTo>
                <a:cubicBezTo>
                  <a:pt x="12547" y="6273"/>
                  <a:pt x="12547" y="7528"/>
                  <a:pt x="11292" y="7528"/>
                </a:cubicBezTo>
                <a:cubicBezTo>
                  <a:pt x="10038" y="7528"/>
                  <a:pt x="8783" y="7528"/>
                  <a:pt x="8783" y="7528"/>
                </a:cubicBezTo>
                <a:cubicBezTo>
                  <a:pt x="7528" y="7528"/>
                  <a:pt x="7528" y="8783"/>
                  <a:pt x="7528" y="8783"/>
                </a:cubicBezTo>
                <a:cubicBezTo>
                  <a:pt x="7528" y="10038"/>
                  <a:pt x="6273" y="10038"/>
                  <a:pt x="5019" y="10038"/>
                </a:cubicBezTo>
                <a:cubicBezTo>
                  <a:pt x="3764" y="11292"/>
                  <a:pt x="3764" y="11292"/>
                  <a:pt x="2509" y="11292"/>
                </a:cubicBezTo>
                <a:cubicBezTo>
                  <a:pt x="2509" y="12547"/>
                  <a:pt x="1255" y="11292"/>
                  <a:pt x="1255" y="11292"/>
                </a:cubicBezTo>
                <a:cubicBezTo>
                  <a:pt x="1255" y="11292"/>
                  <a:pt x="0" y="10038"/>
                  <a:pt x="0" y="10038"/>
                </a:cubicBezTo>
                <a:cubicBezTo>
                  <a:pt x="1255" y="8783"/>
                  <a:pt x="1255" y="8783"/>
                  <a:pt x="1255" y="7528"/>
                </a:cubicBezTo>
                <a:cubicBezTo>
                  <a:pt x="1255" y="7528"/>
                  <a:pt x="2509" y="7528"/>
                  <a:pt x="2509" y="6273"/>
                </a:cubicBezTo>
                <a:cubicBezTo>
                  <a:pt x="2509" y="5019"/>
                  <a:pt x="3764" y="5019"/>
                  <a:pt x="3764" y="5019"/>
                </a:cubicBezTo>
                <a:cubicBezTo>
                  <a:pt x="3764" y="5019"/>
                  <a:pt x="3764" y="3764"/>
                  <a:pt x="3764" y="3764"/>
                </a:cubicBezTo>
                <a:cubicBezTo>
                  <a:pt x="3764" y="3764"/>
                  <a:pt x="6273" y="2509"/>
                  <a:pt x="6273" y="2509"/>
                </a:cubicBezTo>
                <a:cubicBezTo>
                  <a:pt x="6273" y="2509"/>
                  <a:pt x="6273" y="1255"/>
                  <a:pt x="6273" y="1255"/>
                </a:cubicBezTo>
                <a:cubicBezTo>
                  <a:pt x="6273" y="1255"/>
                  <a:pt x="7528" y="1255"/>
                  <a:pt x="7528" y="1255"/>
                </a:cubicBezTo>
                <a:cubicBezTo>
                  <a:pt x="8783" y="0"/>
                  <a:pt x="8783" y="0"/>
                  <a:pt x="10038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65" name="任意多边形: 形状 1064"/>
          <p:cNvSpPr/>
          <p:nvPr/>
        </p:nvSpPr>
        <p:spPr>
          <a:xfrm>
            <a:off x="382816" y="5618791"/>
            <a:ext cx="18820" cy="8783"/>
          </a:xfrm>
          <a:custGeom>
            <a:avLst/>
            <a:gdLst>
              <a:gd name="connsiteX0" fmla="*/ 12547 w 18820"/>
              <a:gd name="connsiteY0" fmla="*/ 0 h 8783"/>
              <a:gd name="connsiteX1" fmla="*/ 13802 w 18820"/>
              <a:gd name="connsiteY1" fmla="*/ 0 h 8783"/>
              <a:gd name="connsiteX2" fmla="*/ 16311 w 18820"/>
              <a:gd name="connsiteY2" fmla="*/ 0 h 8783"/>
              <a:gd name="connsiteX3" fmla="*/ 18820 w 18820"/>
              <a:gd name="connsiteY3" fmla="*/ 2510 h 8783"/>
              <a:gd name="connsiteX4" fmla="*/ 16311 w 18820"/>
              <a:gd name="connsiteY4" fmla="*/ 5019 h 8783"/>
              <a:gd name="connsiteX5" fmla="*/ 15056 w 18820"/>
              <a:gd name="connsiteY5" fmla="*/ 5019 h 8783"/>
              <a:gd name="connsiteX6" fmla="*/ 13802 w 18820"/>
              <a:gd name="connsiteY6" fmla="*/ 6273 h 8783"/>
              <a:gd name="connsiteX7" fmla="*/ 11292 w 18820"/>
              <a:gd name="connsiteY7" fmla="*/ 7528 h 8783"/>
              <a:gd name="connsiteX8" fmla="*/ 8783 w 18820"/>
              <a:gd name="connsiteY8" fmla="*/ 7528 h 8783"/>
              <a:gd name="connsiteX9" fmla="*/ 7528 w 18820"/>
              <a:gd name="connsiteY9" fmla="*/ 8783 h 8783"/>
              <a:gd name="connsiteX10" fmla="*/ 3764 w 18820"/>
              <a:gd name="connsiteY10" fmla="*/ 8783 h 8783"/>
              <a:gd name="connsiteX11" fmla="*/ 1255 w 18820"/>
              <a:gd name="connsiteY11" fmla="*/ 8783 h 8783"/>
              <a:gd name="connsiteX12" fmla="*/ 0 w 18820"/>
              <a:gd name="connsiteY12" fmla="*/ 7528 h 8783"/>
              <a:gd name="connsiteX13" fmla="*/ 0 w 18820"/>
              <a:gd name="connsiteY13" fmla="*/ 6273 h 8783"/>
              <a:gd name="connsiteX14" fmla="*/ 2509 w 18820"/>
              <a:gd name="connsiteY14" fmla="*/ 3764 h 8783"/>
              <a:gd name="connsiteX15" fmla="*/ 5019 w 18820"/>
              <a:gd name="connsiteY15" fmla="*/ 2510 h 8783"/>
              <a:gd name="connsiteX16" fmla="*/ 6273 w 18820"/>
              <a:gd name="connsiteY16" fmla="*/ 2510 h 8783"/>
              <a:gd name="connsiteX17" fmla="*/ 7528 w 18820"/>
              <a:gd name="connsiteY17" fmla="*/ 1255 h 8783"/>
              <a:gd name="connsiteX18" fmla="*/ 11292 w 18820"/>
              <a:gd name="connsiteY18" fmla="*/ 1255 h 8783"/>
              <a:gd name="connsiteX19" fmla="*/ 12547 w 18820"/>
              <a:gd name="connsiteY19" fmla="*/ 0 h 8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8820" h="8783">
                <a:moveTo>
                  <a:pt x="12547" y="0"/>
                </a:moveTo>
                <a:cubicBezTo>
                  <a:pt x="12547" y="0"/>
                  <a:pt x="13802" y="0"/>
                  <a:pt x="13802" y="0"/>
                </a:cubicBezTo>
                <a:cubicBezTo>
                  <a:pt x="15056" y="0"/>
                  <a:pt x="15056" y="0"/>
                  <a:pt x="16311" y="0"/>
                </a:cubicBezTo>
                <a:cubicBezTo>
                  <a:pt x="17566" y="0"/>
                  <a:pt x="18820" y="1255"/>
                  <a:pt x="18820" y="2510"/>
                </a:cubicBezTo>
                <a:cubicBezTo>
                  <a:pt x="17566" y="3764"/>
                  <a:pt x="17566" y="3764"/>
                  <a:pt x="16311" y="5019"/>
                </a:cubicBezTo>
                <a:cubicBezTo>
                  <a:pt x="16311" y="5019"/>
                  <a:pt x="15056" y="5019"/>
                  <a:pt x="15056" y="5019"/>
                </a:cubicBezTo>
                <a:cubicBezTo>
                  <a:pt x="15056" y="6273"/>
                  <a:pt x="13802" y="6273"/>
                  <a:pt x="13802" y="6273"/>
                </a:cubicBezTo>
                <a:cubicBezTo>
                  <a:pt x="13802" y="6273"/>
                  <a:pt x="12547" y="7528"/>
                  <a:pt x="11292" y="7528"/>
                </a:cubicBezTo>
                <a:cubicBezTo>
                  <a:pt x="10038" y="7528"/>
                  <a:pt x="8783" y="7528"/>
                  <a:pt x="8783" y="7528"/>
                </a:cubicBezTo>
                <a:cubicBezTo>
                  <a:pt x="8783" y="8783"/>
                  <a:pt x="7528" y="8783"/>
                  <a:pt x="7528" y="8783"/>
                </a:cubicBezTo>
                <a:cubicBezTo>
                  <a:pt x="6273" y="8783"/>
                  <a:pt x="5019" y="8783"/>
                  <a:pt x="3764" y="8783"/>
                </a:cubicBezTo>
                <a:cubicBezTo>
                  <a:pt x="2509" y="8783"/>
                  <a:pt x="2509" y="8783"/>
                  <a:pt x="1255" y="8783"/>
                </a:cubicBezTo>
                <a:cubicBezTo>
                  <a:pt x="0" y="8783"/>
                  <a:pt x="0" y="8783"/>
                  <a:pt x="0" y="7528"/>
                </a:cubicBezTo>
                <a:cubicBezTo>
                  <a:pt x="0" y="7528"/>
                  <a:pt x="0" y="6273"/>
                  <a:pt x="0" y="6273"/>
                </a:cubicBezTo>
                <a:cubicBezTo>
                  <a:pt x="1255" y="5019"/>
                  <a:pt x="1255" y="5019"/>
                  <a:pt x="2509" y="3764"/>
                </a:cubicBezTo>
                <a:cubicBezTo>
                  <a:pt x="2509" y="3764"/>
                  <a:pt x="3764" y="2510"/>
                  <a:pt x="5019" y="2510"/>
                </a:cubicBezTo>
                <a:cubicBezTo>
                  <a:pt x="5019" y="2510"/>
                  <a:pt x="6273" y="2510"/>
                  <a:pt x="6273" y="2510"/>
                </a:cubicBezTo>
                <a:cubicBezTo>
                  <a:pt x="6273" y="2510"/>
                  <a:pt x="7528" y="1255"/>
                  <a:pt x="7528" y="1255"/>
                </a:cubicBezTo>
                <a:cubicBezTo>
                  <a:pt x="8783" y="1255"/>
                  <a:pt x="10038" y="1255"/>
                  <a:pt x="11292" y="1255"/>
                </a:cubicBezTo>
                <a:cubicBezTo>
                  <a:pt x="12547" y="1255"/>
                  <a:pt x="12547" y="0"/>
                  <a:pt x="12547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67" name="任意多边形: 形状 1066"/>
          <p:cNvSpPr/>
          <p:nvPr/>
        </p:nvSpPr>
        <p:spPr>
          <a:xfrm>
            <a:off x="351449" y="5595714"/>
            <a:ext cx="21016" cy="44407"/>
          </a:xfrm>
          <a:custGeom>
            <a:avLst/>
            <a:gdLst>
              <a:gd name="connsiteX0" fmla="*/ 20075 w 21016"/>
              <a:gd name="connsiteY0" fmla="*/ 492 h 44407"/>
              <a:gd name="connsiteX1" fmla="*/ 20075 w 21016"/>
              <a:gd name="connsiteY1" fmla="*/ 4256 h 44407"/>
              <a:gd name="connsiteX2" fmla="*/ 18820 w 21016"/>
              <a:gd name="connsiteY2" fmla="*/ 10530 h 44407"/>
              <a:gd name="connsiteX3" fmla="*/ 16311 w 21016"/>
              <a:gd name="connsiteY3" fmla="*/ 13039 h 44407"/>
              <a:gd name="connsiteX4" fmla="*/ 15056 w 21016"/>
              <a:gd name="connsiteY4" fmla="*/ 16803 h 44407"/>
              <a:gd name="connsiteX5" fmla="*/ 12547 w 21016"/>
              <a:gd name="connsiteY5" fmla="*/ 24331 h 44407"/>
              <a:gd name="connsiteX6" fmla="*/ 10038 w 21016"/>
              <a:gd name="connsiteY6" fmla="*/ 28096 h 44407"/>
              <a:gd name="connsiteX7" fmla="*/ 8783 w 21016"/>
              <a:gd name="connsiteY7" fmla="*/ 31860 h 44407"/>
              <a:gd name="connsiteX8" fmla="*/ 5019 w 21016"/>
              <a:gd name="connsiteY8" fmla="*/ 38133 h 44407"/>
              <a:gd name="connsiteX9" fmla="*/ 2509 w 21016"/>
              <a:gd name="connsiteY9" fmla="*/ 44407 h 44407"/>
              <a:gd name="connsiteX10" fmla="*/ 1255 w 21016"/>
              <a:gd name="connsiteY10" fmla="*/ 44407 h 44407"/>
              <a:gd name="connsiteX11" fmla="*/ 0 w 21016"/>
              <a:gd name="connsiteY11" fmla="*/ 43152 h 44407"/>
              <a:gd name="connsiteX12" fmla="*/ 1255 w 21016"/>
              <a:gd name="connsiteY12" fmla="*/ 36878 h 44407"/>
              <a:gd name="connsiteX13" fmla="*/ 3764 w 21016"/>
              <a:gd name="connsiteY13" fmla="*/ 30605 h 44407"/>
              <a:gd name="connsiteX14" fmla="*/ 5019 w 21016"/>
              <a:gd name="connsiteY14" fmla="*/ 26841 h 44407"/>
              <a:gd name="connsiteX15" fmla="*/ 5019 w 21016"/>
              <a:gd name="connsiteY15" fmla="*/ 23077 h 44407"/>
              <a:gd name="connsiteX16" fmla="*/ 8783 w 21016"/>
              <a:gd name="connsiteY16" fmla="*/ 15549 h 44407"/>
              <a:gd name="connsiteX17" fmla="*/ 8783 w 21016"/>
              <a:gd name="connsiteY17" fmla="*/ 11784 h 44407"/>
              <a:gd name="connsiteX18" fmla="*/ 11292 w 21016"/>
              <a:gd name="connsiteY18" fmla="*/ 9275 h 44407"/>
              <a:gd name="connsiteX19" fmla="*/ 15056 w 21016"/>
              <a:gd name="connsiteY19" fmla="*/ 3002 h 44407"/>
              <a:gd name="connsiteX20" fmla="*/ 20075 w 21016"/>
              <a:gd name="connsiteY20" fmla="*/ 492 h 44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1016" h="44407">
                <a:moveTo>
                  <a:pt x="20075" y="492"/>
                </a:moveTo>
                <a:cubicBezTo>
                  <a:pt x="21330" y="1747"/>
                  <a:pt x="21330" y="3002"/>
                  <a:pt x="20075" y="4256"/>
                </a:cubicBezTo>
                <a:cubicBezTo>
                  <a:pt x="18820" y="6766"/>
                  <a:pt x="20075" y="6766"/>
                  <a:pt x="18820" y="10530"/>
                </a:cubicBezTo>
                <a:cubicBezTo>
                  <a:pt x="17566" y="10530"/>
                  <a:pt x="16311" y="11784"/>
                  <a:pt x="16311" y="13039"/>
                </a:cubicBezTo>
                <a:cubicBezTo>
                  <a:pt x="16311" y="14294"/>
                  <a:pt x="15056" y="15549"/>
                  <a:pt x="15056" y="16803"/>
                </a:cubicBezTo>
                <a:cubicBezTo>
                  <a:pt x="13802" y="19313"/>
                  <a:pt x="13802" y="21822"/>
                  <a:pt x="12547" y="24331"/>
                </a:cubicBezTo>
                <a:cubicBezTo>
                  <a:pt x="12547" y="25586"/>
                  <a:pt x="10038" y="26841"/>
                  <a:pt x="10038" y="28096"/>
                </a:cubicBezTo>
                <a:cubicBezTo>
                  <a:pt x="10038" y="29350"/>
                  <a:pt x="8783" y="30605"/>
                  <a:pt x="8783" y="31860"/>
                </a:cubicBezTo>
                <a:cubicBezTo>
                  <a:pt x="7528" y="34369"/>
                  <a:pt x="6273" y="36878"/>
                  <a:pt x="5019" y="38133"/>
                </a:cubicBezTo>
                <a:cubicBezTo>
                  <a:pt x="3764" y="41897"/>
                  <a:pt x="5019" y="41897"/>
                  <a:pt x="2509" y="44407"/>
                </a:cubicBezTo>
                <a:cubicBezTo>
                  <a:pt x="2509" y="44407"/>
                  <a:pt x="2509" y="44407"/>
                  <a:pt x="1255" y="44407"/>
                </a:cubicBezTo>
                <a:cubicBezTo>
                  <a:pt x="1255" y="44407"/>
                  <a:pt x="0" y="43152"/>
                  <a:pt x="0" y="43152"/>
                </a:cubicBezTo>
                <a:cubicBezTo>
                  <a:pt x="0" y="40643"/>
                  <a:pt x="0" y="40643"/>
                  <a:pt x="1255" y="36878"/>
                </a:cubicBezTo>
                <a:cubicBezTo>
                  <a:pt x="1255" y="35624"/>
                  <a:pt x="2509" y="33114"/>
                  <a:pt x="3764" y="30605"/>
                </a:cubicBezTo>
                <a:cubicBezTo>
                  <a:pt x="3764" y="29350"/>
                  <a:pt x="5019" y="28096"/>
                  <a:pt x="5019" y="26841"/>
                </a:cubicBezTo>
                <a:cubicBezTo>
                  <a:pt x="5019" y="25586"/>
                  <a:pt x="5019" y="24331"/>
                  <a:pt x="5019" y="23077"/>
                </a:cubicBezTo>
                <a:cubicBezTo>
                  <a:pt x="6273" y="20567"/>
                  <a:pt x="7528" y="18058"/>
                  <a:pt x="8783" y="15549"/>
                </a:cubicBezTo>
                <a:cubicBezTo>
                  <a:pt x="8783" y="14294"/>
                  <a:pt x="8783" y="13039"/>
                  <a:pt x="8783" y="11784"/>
                </a:cubicBezTo>
                <a:cubicBezTo>
                  <a:pt x="10038" y="10530"/>
                  <a:pt x="11292" y="10530"/>
                  <a:pt x="11292" y="9275"/>
                </a:cubicBezTo>
                <a:cubicBezTo>
                  <a:pt x="13802" y="5511"/>
                  <a:pt x="13802" y="5511"/>
                  <a:pt x="15056" y="3002"/>
                </a:cubicBezTo>
                <a:cubicBezTo>
                  <a:pt x="16311" y="492"/>
                  <a:pt x="18820" y="-763"/>
                  <a:pt x="20075" y="492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69" name="任意多边形: 形状 1068"/>
          <p:cNvSpPr/>
          <p:nvPr/>
        </p:nvSpPr>
        <p:spPr>
          <a:xfrm>
            <a:off x="6407" y="5721676"/>
            <a:ext cx="20594" cy="95357"/>
          </a:xfrm>
          <a:custGeom>
            <a:avLst/>
            <a:gdLst>
              <a:gd name="connsiteX0" fmla="*/ 1255 w 20594"/>
              <a:gd name="connsiteY0" fmla="*/ 0 h 95357"/>
              <a:gd name="connsiteX1" fmla="*/ 2509 w 20594"/>
              <a:gd name="connsiteY1" fmla="*/ 1255 h 95357"/>
              <a:gd name="connsiteX2" fmla="*/ 5019 w 20594"/>
              <a:gd name="connsiteY2" fmla="*/ 15056 h 95357"/>
              <a:gd name="connsiteX3" fmla="*/ 6273 w 20594"/>
              <a:gd name="connsiteY3" fmla="*/ 28858 h 95357"/>
              <a:gd name="connsiteX4" fmla="*/ 7528 w 20594"/>
              <a:gd name="connsiteY4" fmla="*/ 36386 h 95357"/>
              <a:gd name="connsiteX5" fmla="*/ 10038 w 20594"/>
              <a:gd name="connsiteY5" fmla="*/ 43914 h 95357"/>
              <a:gd name="connsiteX6" fmla="*/ 12547 w 20594"/>
              <a:gd name="connsiteY6" fmla="*/ 60225 h 95357"/>
              <a:gd name="connsiteX7" fmla="*/ 15056 w 20594"/>
              <a:gd name="connsiteY7" fmla="*/ 67754 h 95357"/>
              <a:gd name="connsiteX8" fmla="*/ 16311 w 20594"/>
              <a:gd name="connsiteY8" fmla="*/ 74027 h 95357"/>
              <a:gd name="connsiteX9" fmla="*/ 20075 w 20594"/>
              <a:gd name="connsiteY9" fmla="*/ 87829 h 95357"/>
              <a:gd name="connsiteX10" fmla="*/ 18820 w 20594"/>
              <a:gd name="connsiteY10" fmla="*/ 95357 h 95357"/>
              <a:gd name="connsiteX11" fmla="*/ 16311 w 20594"/>
              <a:gd name="connsiteY11" fmla="*/ 89083 h 95357"/>
              <a:gd name="connsiteX12" fmla="*/ 10038 w 20594"/>
              <a:gd name="connsiteY12" fmla="*/ 76537 h 95357"/>
              <a:gd name="connsiteX13" fmla="*/ 8783 w 20594"/>
              <a:gd name="connsiteY13" fmla="*/ 70263 h 95357"/>
              <a:gd name="connsiteX14" fmla="*/ 6273 w 20594"/>
              <a:gd name="connsiteY14" fmla="*/ 62735 h 95357"/>
              <a:gd name="connsiteX15" fmla="*/ 1255 w 20594"/>
              <a:gd name="connsiteY15" fmla="*/ 46424 h 95357"/>
              <a:gd name="connsiteX16" fmla="*/ 1255 w 20594"/>
              <a:gd name="connsiteY16" fmla="*/ 37641 h 95357"/>
              <a:gd name="connsiteX17" fmla="*/ 0 w 20594"/>
              <a:gd name="connsiteY17" fmla="*/ 30113 h 95357"/>
              <a:gd name="connsiteX18" fmla="*/ 0 w 20594"/>
              <a:gd name="connsiteY18" fmla="*/ 16311 h 95357"/>
              <a:gd name="connsiteX19" fmla="*/ 0 w 20594"/>
              <a:gd name="connsiteY19" fmla="*/ 2509 h 95357"/>
              <a:gd name="connsiteX20" fmla="*/ 1255 w 20594"/>
              <a:gd name="connsiteY20" fmla="*/ 0 h 95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0594" h="95357">
                <a:moveTo>
                  <a:pt x="1255" y="0"/>
                </a:moveTo>
                <a:cubicBezTo>
                  <a:pt x="1255" y="0"/>
                  <a:pt x="2509" y="0"/>
                  <a:pt x="2509" y="1255"/>
                </a:cubicBezTo>
                <a:cubicBezTo>
                  <a:pt x="3764" y="7528"/>
                  <a:pt x="3764" y="7528"/>
                  <a:pt x="5019" y="15056"/>
                </a:cubicBezTo>
                <a:cubicBezTo>
                  <a:pt x="5019" y="18820"/>
                  <a:pt x="5019" y="23839"/>
                  <a:pt x="6273" y="28858"/>
                </a:cubicBezTo>
                <a:cubicBezTo>
                  <a:pt x="6273" y="31367"/>
                  <a:pt x="7528" y="33877"/>
                  <a:pt x="7528" y="36386"/>
                </a:cubicBezTo>
                <a:cubicBezTo>
                  <a:pt x="7528" y="38896"/>
                  <a:pt x="10038" y="41405"/>
                  <a:pt x="10038" y="43914"/>
                </a:cubicBezTo>
                <a:cubicBezTo>
                  <a:pt x="11292" y="48933"/>
                  <a:pt x="11292" y="55207"/>
                  <a:pt x="12547" y="60225"/>
                </a:cubicBezTo>
                <a:cubicBezTo>
                  <a:pt x="12547" y="62735"/>
                  <a:pt x="13802" y="65244"/>
                  <a:pt x="15056" y="67754"/>
                </a:cubicBezTo>
                <a:cubicBezTo>
                  <a:pt x="16311" y="70263"/>
                  <a:pt x="16311" y="71518"/>
                  <a:pt x="16311" y="74027"/>
                </a:cubicBezTo>
                <a:cubicBezTo>
                  <a:pt x="18820" y="82810"/>
                  <a:pt x="17566" y="81555"/>
                  <a:pt x="20075" y="87829"/>
                </a:cubicBezTo>
                <a:cubicBezTo>
                  <a:pt x="21330" y="91593"/>
                  <a:pt x="20075" y="95357"/>
                  <a:pt x="18820" y="95357"/>
                </a:cubicBezTo>
                <a:cubicBezTo>
                  <a:pt x="16311" y="95357"/>
                  <a:pt x="15056" y="91593"/>
                  <a:pt x="16311" y="89083"/>
                </a:cubicBezTo>
                <a:cubicBezTo>
                  <a:pt x="13802" y="82810"/>
                  <a:pt x="12547" y="84065"/>
                  <a:pt x="10038" y="76537"/>
                </a:cubicBezTo>
                <a:cubicBezTo>
                  <a:pt x="8783" y="75282"/>
                  <a:pt x="10038" y="72772"/>
                  <a:pt x="8783" y="70263"/>
                </a:cubicBezTo>
                <a:cubicBezTo>
                  <a:pt x="7528" y="67754"/>
                  <a:pt x="7528" y="65244"/>
                  <a:pt x="6273" y="62735"/>
                </a:cubicBezTo>
                <a:cubicBezTo>
                  <a:pt x="5019" y="57716"/>
                  <a:pt x="2509" y="51443"/>
                  <a:pt x="1255" y="46424"/>
                </a:cubicBezTo>
                <a:cubicBezTo>
                  <a:pt x="1255" y="42660"/>
                  <a:pt x="1255" y="40150"/>
                  <a:pt x="1255" y="37641"/>
                </a:cubicBezTo>
                <a:cubicBezTo>
                  <a:pt x="1255" y="35131"/>
                  <a:pt x="0" y="32622"/>
                  <a:pt x="0" y="30113"/>
                </a:cubicBezTo>
                <a:cubicBezTo>
                  <a:pt x="0" y="25094"/>
                  <a:pt x="0" y="20075"/>
                  <a:pt x="0" y="16311"/>
                </a:cubicBezTo>
                <a:cubicBezTo>
                  <a:pt x="0" y="7528"/>
                  <a:pt x="0" y="10037"/>
                  <a:pt x="0" y="2509"/>
                </a:cubicBezTo>
                <a:cubicBezTo>
                  <a:pt x="0" y="0"/>
                  <a:pt x="0" y="0"/>
                  <a:pt x="1255" y="0"/>
                </a:cubicBez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1071" name="任意多边形: 形状 1070"/>
          <p:cNvSpPr/>
          <p:nvPr/>
        </p:nvSpPr>
        <p:spPr>
          <a:xfrm>
            <a:off x="0" y="5807159"/>
            <a:ext cx="13172" cy="29951"/>
          </a:xfrm>
          <a:custGeom>
            <a:avLst/>
            <a:gdLst>
              <a:gd name="connsiteX0" fmla="*/ 0 w 13172"/>
              <a:gd name="connsiteY0" fmla="*/ 0 h 29951"/>
              <a:gd name="connsiteX1" fmla="*/ 1388 w 13172"/>
              <a:gd name="connsiteY1" fmla="*/ 4857 h 29951"/>
              <a:gd name="connsiteX2" fmla="*/ 10171 w 13172"/>
              <a:gd name="connsiteY2" fmla="*/ 21168 h 29951"/>
              <a:gd name="connsiteX3" fmla="*/ 12680 w 13172"/>
              <a:gd name="connsiteY3" fmla="*/ 29951 h 29951"/>
              <a:gd name="connsiteX4" fmla="*/ 5152 w 13172"/>
              <a:gd name="connsiteY4" fmla="*/ 23677 h 29951"/>
              <a:gd name="connsiteX5" fmla="*/ 0 w 13172"/>
              <a:gd name="connsiteY5" fmla="*/ 16028 h 2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172" h="29951">
                <a:moveTo>
                  <a:pt x="0" y="0"/>
                </a:moveTo>
                <a:lnTo>
                  <a:pt x="1388" y="4857"/>
                </a:lnTo>
                <a:cubicBezTo>
                  <a:pt x="6407" y="14894"/>
                  <a:pt x="5152" y="13640"/>
                  <a:pt x="10171" y="21168"/>
                </a:cubicBezTo>
                <a:cubicBezTo>
                  <a:pt x="12680" y="24932"/>
                  <a:pt x="13935" y="29951"/>
                  <a:pt x="12680" y="29951"/>
                </a:cubicBezTo>
                <a:cubicBezTo>
                  <a:pt x="11425" y="29951"/>
                  <a:pt x="7661" y="27441"/>
                  <a:pt x="5152" y="23677"/>
                </a:cubicBezTo>
                <a:lnTo>
                  <a:pt x="0" y="16028"/>
                </a:lnTo>
                <a:close/>
              </a:path>
            </a:pathLst>
          </a:custGeom>
          <a:solidFill>
            <a:srgbClr val="8D917D"/>
          </a:solidFill>
          <a:ln w="12547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/>
          </a:p>
        </p:txBody>
      </p:sp>
      <p:sp>
        <p:nvSpPr>
          <p:cNvPr id="774" name="任意多边形: 形状 773"/>
          <p:cNvSpPr/>
          <p:nvPr/>
        </p:nvSpPr>
        <p:spPr>
          <a:xfrm>
            <a:off x="7776856" y="0"/>
            <a:ext cx="4415145" cy="1513071"/>
          </a:xfrm>
          <a:custGeom>
            <a:avLst/>
            <a:gdLst>
              <a:gd name="connsiteX0" fmla="*/ 3620254 w 4415145"/>
              <a:gd name="connsiteY0" fmla="*/ 1283803 h 1513071"/>
              <a:gd name="connsiteX1" fmla="*/ 3737719 w 4415145"/>
              <a:gd name="connsiteY1" fmla="*/ 1410859 h 1513071"/>
              <a:gd name="connsiteX2" fmla="*/ 3620254 w 4415145"/>
              <a:gd name="connsiteY2" fmla="*/ 1283803 h 1513071"/>
              <a:gd name="connsiteX3" fmla="*/ 4216244 w 4415145"/>
              <a:gd name="connsiteY3" fmla="*/ 1210717 h 1513071"/>
              <a:gd name="connsiteX4" fmla="*/ 4410364 w 4415145"/>
              <a:gd name="connsiteY4" fmla="*/ 1348921 h 1513071"/>
              <a:gd name="connsiteX5" fmla="*/ 4415145 w 4415145"/>
              <a:gd name="connsiteY5" fmla="*/ 1382361 h 1513071"/>
              <a:gd name="connsiteX6" fmla="*/ 4415145 w 4415145"/>
              <a:gd name="connsiteY6" fmla="*/ 1413133 h 1513071"/>
              <a:gd name="connsiteX7" fmla="*/ 4398526 w 4415145"/>
              <a:gd name="connsiteY7" fmla="*/ 1468004 h 1513071"/>
              <a:gd name="connsiteX8" fmla="*/ 4216244 w 4415145"/>
              <a:gd name="connsiteY8" fmla="*/ 1210717 h 1513071"/>
              <a:gd name="connsiteX9" fmla="*/ 2212587 w 4415145"/>
              <a:gd name="connsiteY9" fmla="*/ 1154557 h 1513071"/>
              <a:gd name="connsiteX10" fmla="*/ 2278001 w 4415145"/>
              <a:gd name="connsiteY10" fmla="*/ 1208205 h 1513071"/>
              <a:gd name="connsiteX11" fmla="*/ 2199294 w 4415145"/>
              <a:gd name="connsiteY11" fmla="*/ 1155094 h 1513071"/>
              <a:gd name="connsiteX12" fmla="*/ 2212587 w 4415145"/>
              <a:gd name="connsiteY12" fmla="*/ 1154557 h 1513071"/>
              <a:gd name="connsiteX13" fmla="*/ 423955 w 4415145"/>
              <a:gd name="connsiteY13" fmla="*/ 993042 h 1513071"/>
              <a:gd name="connsiteX14" fmla="*/ 489369 w 4415145"/>
              <a:gd name="connsiteY14" fmla="*/ 1046690 h 1513071"/>
              <a:gd name="connsiteX15" fmla="*/ 410662 w 4415145"/>
              <a:gd name="connsiteY15" fmla="*/ 993579 h 1513071"/>
              <a:gd name="connsiteX16" fmla="*/ 423955 w 4415145"/>
              <a:gd name="connsiteY16" fmla="*/ 993042 h 1513071"/>
              <a:gd name="connsiteX17" fmla="*/ 3335030 w 4415145"/>
              <a:gd name="connsiteY17" fmla="*/ 689692 h 1513071"/>
              <a:gd name="connsiteX18" fmla="*/ 3545978 w 4415145"/>
              <a:gd name="connsiteY18" fmla="*/ 782195 h 1513071"/>
              <a:gd name="connsiteX19" fmla="*/ 2966655 w 4415145"/>
              <a:gd name="connsiteY19" fmla="*/ 962890 h 1513071"/>
              <a:gd name="connsiteX20" fmla="*/ 3335030 w 4415145"/>
              <a:gd name="connsiteY20" fmla="*/ 689692 h 1513071"/>
              <a:gd name="connsiteX21" fmla="*/ 45237 w 4415145"/>
              <a:gd name="connsiteY21" fmla="*/ 538269 h 1513071"/>
              <a:gd name="connsiteX22" fmla="*/ 227519 w 4415145"/>
              <a:gd name="connsiteY22" fmla="*/ 795555 h 1513071"/>
              <a:gd name="connsiteX23" fmla="*/ 45237 w 4415145"/>
              <a:gd name="connsiteY23" fmla="*/ 538269 h 1513071"/>
              <a:gd name="connsiteX24" fmla="*/ 225927 w 4415145"/>
              <a:gd name="connsiteY24" fmla="*/ 0 h 1513071"/>
              <a:gd name="connsiteX25" fmla="*/ 4415145 w 4415145"/>
              <a:gd name="connsiteY25" fmla="*/ 0 h 1513071"/>
              <a:gd name="connsiteX26" fmla="*/ 4415145 w 4415145"/>
              <a:gd name="connsiteY26" fmla="*/ 675448 h 1513071"/>
              <a:gd name="connsiteX27" fmla="*/ 4200260 w 4415145"/>
              <a:gd name="connsiteY27" fmla="*/ 659091 h 1513071"/>
              <a:gd name="connsiteX28" fmla="*/ 3696183 w 4415145"/>
              <a:gd name="connsiteY28" fmla="*/ 534037 h 1513071"/>
              <a:gd name="connsiteX29" fmla="*/ 1073058 w 4415145"/>
              <a:gd name="connsiteY29" fmla="*/ 1028568 h 1513071"/>
              <a:gd name="connsiteX30" fmla="*/ 229157 w 4415145"/>
              <a:gd name="connsiteY30" fmla="*/ 17993 h 1513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415145" h="1513071">
                <a:moveTo>
                  <a:pt x="3620254" y="1283803"/>
                </a:moveTo>
                <a:cubicBezTo>
                  <a:pt x="3620254" y="1283803"/>
                  <a:pt x="3776478" y="1302322"/>
                  <a:pt x="3737719" y="1410859"/>
                </a:cubicBezTo>
                <a:cubicBezTo>
                  <a:pt x="3699027" y="1519395"/>
                  <a:pt x="3542208" y="1287507"/>
                  <a:pt x="3620254" y="1283803"/>
                </a:cubicBezTo>
                <a:close/>
                <a:moveTo>
                  <a:pt x="4216244" y="1210717"/>
                </a:moveTo>
                <a:cubicBezTo>
                  <a:pt x="4216244" y="1210717"/>
                  <a:pt x="4372537" y="1250265"/>
                  <a:pt x="4410364" y="1348921"/>
                </a:cubicBezTo>
                <a:lnTo>
                  <a:pt x="4415145" y="1382361"/>
                </a:lnTo>
                <a:lnTo>
                  <a:pt x="4415145" y="1413133"/>
                </a:lnTo>
                <a:lnTo>
                  <a:pt x="4398526" y="1468004"/>
                </a:lnTo>
                <a:cubicBezTo>
                  <a:pt x="4302954" y="1654982"/>
                  <a:pt x="4074372" y="1198945"/>
                  <a:pt x="4216244" y="1210717"/>
                </a:cubicBezTo>
                <a:close/>
                <a:moveTo>
                  <a:pt x="2212587" y="1154557"/>
                </a:moveTo>
                <a:cubicBezTo>
                  <a:pt x="2236383" y="1154767"/>
                  <a:pt x="2283310" y="1161080"/>
                  <a:pt x="2278001" y="1208205"/>
                </a:cubicBezTo>
                <a:cubicBezTo>
                  <a:pt x="2270991" y="1271038"/>
                  <a:pt x="2158089" y="1166867"/>
                  <a:pt x="2199294" y="1155094"/>
                </a:cubicBezTo>
                <a:cubicBezTo>
                  <a:pt x="2199294" y="1155094"/>
                  <a:pt x="2204656" y="1154486"/>
                  <a:pt x="2212587" y="1154557"/>
                </a:cubicBezTo>
                <a:close/>
                <a:moveTo>
                  <a:pt x="423955" y="993042"/>
                </a:moveTo>
                <a:cubicBezTo>
                  <a:pt x="447751" y="993252"/>
                  <a:pt x="494677" y="999565"/>
                  <a:pt x="489369" y="1046690"/>
                </a:cubicBezTo>
                <a:cubicBezTo>
                  <a:pt x="482292" y="1109523"/>
                  <a:pt x="369457" y="1005352"/>
                  <a:pt x="410662" y="993579"/>
                </a:cubicBezTo>
                <a:cubicBezTo>
                  <a:pt x="410662" y="993579"/>
                  <a:pt x="416024" y="992971"/>
                  <a:pt x="423955" y="993042"/>
                </a:cubicBezTo>
                <a:close/>
                <a:moveTo>
                  <a:pt x="3335030" y="689692"/>
                </a:moveTo>
                <a:cubicBezTo>
                  <a:pt x="3402722" y="686167"/>
                  <a:pt x="3474613" y="710647"/>
                  <a:pt x="3545978" y="782195"/>
                </a:cubicBezTo>
                <a:cubicBezTo>
                  <a:pt x="3831439" y="1068318"/>
                  <a:pt x="2860830" y="1215546"/>
                  <a:pt x="2966655" y="962890"/>
                </a:cubicBezTo>
                <a:cubicBezTo>
                  <a:pt x="2966655" y="962890"/>
                  <a:pt x="3131952" y="700267"/>
                  <a:pt x="3335030" y="689692"/>
                </a:cubicBezTo>
                <a:close/>
                <a:moveTo>
                  <a:pt x="45237" y="538269"/>
                </a:moveTo>
                <a:cubicBezTo>
                  <a:pt x="45237" y="538269"/>
                  <a:pt x="323092" y="608577"/>
                  <a:pt x="227519" y="795555"/>
                </a:cubicBezTo>
                <a:cubicBezTo>
                  <a:pt x="131946" y="982534"/>
                  <a:pt x="-96635" y="526497"/>
                  <a:pt x="45237" y="538269"/>
                </a:cubicBezTo>
                <a:close/>
                <a:moveTo>
                  <a:pt x="225927" y="0"/>
                </a:moveTo>
                <a:lnTo>
                  <a:pt x="4415145" y="0"/>
                </a:lnTo>
                <a:lnTo>
                  <a:pt x="4415145" y="675448"/>
                </a:lnTo>
                <a:lnTo>
                  <a:pt x="4200260" y="659091"/>
                </a:lnTo>
                <a:cubicBezTo>
                  <a:pt x="4031289" y="637215"/>
                  <a:pt x="3861467" y="596627"/>
                  <a:pt x="3696183" y="534037"/>
                </a:cubicBezTo>
                <a:cubicBezTo>
                  <a:pt x="2814598" y="200226"/>
                  <a:pt x="2148102" y="1372564"/>
                  <a:pt x="1073058" y="1028568"/>
                </a:cubicBezTo>
                <a:cubicBezTo>
                  <a:pt x="535536" y="856537"/>
                  <a:pt x="315156" y="415761"/>
                  <a:pt x="229157" y="17993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  <a:alpha val="20000"/>
            </a:schemeClr>
          </a:solidFill>
          <a:ln w="6609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/>
            <a:endParaRPr lang="zh-CN" altLang="en-US"/>
          </a:p>
        </p:txBody>
      </p:sp>
      <p:grpSp>
        <p:nvGrpSpPr>
          <p:cNvPr id="808" name="组合 807"/>
          <p:cNvGrpSpPr/>
          <p:nvPr/>
        </p:nvGrpSpPr>
        <p:grpSpPr>
          <a:xfrm>
            <a:off x="203095" y="578643"/>
            <a:ext cx="457304" cy="396921"/>
            <a:chOff x="133680" y="5628392"/>
            <a:chExt cx="1240010" cy="1076279"/>
          </a:xfrm>
        </p:grpSpPr>
        <p:sp>
          <p:nvSpPr>
            <p:cNvPr id="809" name="任意多边形: 形状 808"/>
            <p:cNvSpPr/>
            <p:nvPr/>
          </p:nvSpPr>
          <p:spPr>
            <a:xfrm>
              <a:off x="151112" y="5765817"/>
              <a:ext cx="1211108" cy="923733"/>
            </a:xfrm>
            <a:custGeom>
              <a:avLst/>
              <a:gdLst>
                <a:gd name="connsiteX0" fmla="*/ 34352 w 1211108"/>
                <a:gd name="connsiteY0" fmla="*/ 525830 h 923733"/>
                <a:gd name="connsiteX1" fmla="*/ 39950 w 1211108"/>
                <a:gd name="connsiteY1" fmla="*/ 529980 h 923733"/>
                <a:gd name="connsiteX2" fmla="*/ 32952 w 1211108"/>
                <a:gd name="connsiteY2" fmla="*/ 571477 h 923733"/>
                <a:gd name="connsiteX3" fmla="*/ 37151 w 1211108"/>
                <a:gd name="connsiteY3" fmla="*/ 597759 h 923733"/>
                <a:gd name="connsiteX4" fmla="*/ 42749 w 1211108"/>
                <a:gd name="connsiteY4" fmla="*/ 614358 h 923733"/>
                <a:gd name="connsiteX5" fmla="*/ 66542 w 1211108"/>
                <a:gd name="connsiteY5" fmla="*/ 635107 h 923733"/>
                <a:gd name="connsiteX6" fmla="*/ 151915 w 1211108"/>
                <a:gd name="connsiteY6" fmla="*/ 655855 h 923733"/>
                <a:gd name="connsiteX7" fmla="*/ 151915 w 1211108"/>
                <a:gd name="connsiteY7" fmla="*/ 655855 h 923733"/>
                <a:gd name="connsiteX8" fmla="*/ 151915 w 1211108"/>
                <a:gd name="connsiteY8" fmla="*/ 655855 h 923733"/>
                <a:gd name="connsiteX9" fmla="*/ 157513 w 1211108"/>
                <a:gd name="connsiteY9" fmla="*/ 655855 h 923733"/>
                <a:gd name="connsiteX10" fmla="*/ 160312 w 1211108"/>
                <a:gd name="connsiteY10" fmla="*/ 655855 h 923733"/>
                <a:gd name="connsiteX11" fmla="*/ 172908 w 1211108"/>
                <a:gd name="connsiteY11" fmla="*/ 716718 h 923733"/>
                <a:gd name="connsiteX12" fmla="*/ 315664 w 1211108"/>
                <a:gd name="connsiteY12" fmla="*/ 842593 h 923733"/>
                <a:gd name="connsiteX13" fmla="*/ 533995 w 1211108"/>
                <a:gd name="connsiteY13" fmla="*/ 904839 h 923733"/>
                <a:gd name="connsiteX14" fmla="*/ 675351 w 1211108"/>
                <a:gd name="connsiteY14" fmla="*/ 904839 h 923733"/>
                <a:gd name="connsiteX15" fmla="*/ 704741 w 1211108"/>
                <a:gd name="connsiteY15" fmla="*/ 922821 h 923733"/>
                <a:gd name="connsiteX16" fmla="*/ 745329 w 1211108"/>
                <a:gd name="connsiteY16" fmla="*/ 918671 h 923733"/>
                <a:gd name="connsiteX17" fmla="*/ 822304 w 1211108"/>
                <a:gd name="connsiteY17" fmla="*/ 918671 h 923733"/>
                <a:gd name="connsiteX18" fmla="*/ 910476 w 1211108"/>
                <a:gd name="connsiteY18" fmla="*/ 810779 h 923733"/>
                <a:gd name="connsiteX19" fmla="*/ 1002848 w 1211108"/>
                <a:gd name="connsiteY19" fmla="*/ 856425 h 923733"/>
                <a:gd name="connsiteX20" fmla="*/ 1033638 w 1211108"/>
                <a:gd name="connsiteY20" fmla="*/ 809395 h 923733"/>
                <a:gd name="connsiteX21" fmla="*/ 1133006 w 1211108"/>
                <a:gd name="connsiteY21" fmla="*/ 662771 h 923733"/>
                <a:gd name="connsiteX22" fmla="*/ 1158199 w 1211108"/>
                <a:gd name="connsiteY22" fmla="*/ 650322 h 923733"/>
                <a:gd name="connsiteX23" fmla="*/ 1167995 w 1211108"/>
                <a:gd name="connsiteY23" fmla="*/ 607442 h 923733"/>
                <a:gd name="connsiteX24" fmla="*/ 1169395 w 1211108"/>
                <a:gd name="connsiteY24" fmla="*/ 470501 h 923733"/>
                <a:gd name="connsiteX25" fmla="*/ 1181991 w 1211108"/>
                <a:gd name="connsiteY25" fmla="*/ 440069 h 923733"/>
                <a:gd name="connsiteX26" fmla="*/ 1205784 w 1211108"/>
                <a:gd name="connsiteY26" fmla="*/ 344625 h 923733"/>
                <a:gd name="connsiteX27" fmla="*/ 1209982 w 1211108"/>
                <a:gd name="connsiteY27" fmla="*/ 308661 h 923733"/>
                <a:gd name="connsiteX28" fmla="*/ 956662 w 1211108"/>
                <a:gd name="connsiteY28" fmla="*/ 303128 h 923733"/>
                <a:gd name="connsiteX29" fmla="*/ 818105 w 1211108"/>
                <a:gd name="connsiteY29" fmla="*/ 369524 h 923733"/>
                <a:gd name="connsiteX30" fmla="*/ 791514 w 1211108"/>
                <a:gd name="connsiteY30" fmla="*/ 462201 h 923733"/>
                <a:gd name="connsiteX31" fmla="*/ 440224 w 1211108"/>
                <a:gd name="connsiteY31" fmla="*/ 444219 h 923733"/>
                <a:gd name="connsiteX32" fmla="*/ 445822 w 1211108"/>
                <a:gd name="connsiteY32" fmla="*/ 435919 h 923733"/>
                <a:gd name="connsiteX33" fmla="*/ 455620 w 1211108"/>
                <a:gd name="connsiteY33" fmla="*/ 401338 h 923733"/>
                <a:gd name="connsiteX34" fmla="*/ 424829 w 1211108"/>
                <a:gd name="connsiteY34" fmla="*/ 376440 h 923733"/>
                <a:gd name="connsiteX35" fmla="*/ 412233 w 1211108"/>
                <a:gd name="connsiteY35" fmla="*/ 377823 h 923733"/>
                <a:gd name="connsiteX36" fmla="*/ 301668 w 1211108"/>
                <a:gd name="connsiteY36" fmla="*/ 240882 h 923733"/>
                <a:gd name="connsiteX37" fmla="*/ 205098 w 1211108"/>
                <a:gd name="connsiteY37" fmla="*/ 49994 h 923733"/>
                <a:gd name="connsiteX38" fmla="*/ 217694 w 1211108"/>
                <a:gd name="connsiteY38" fmla="*/ 36162 h 923733"/>
                <a:gd name="connsiteX39" fmla="*/ 193902 w 1211108"/>
                <a:gd name="connsiteY39" fmla="*/ 1581 h 923733"/>
                <a:gd name="connsiteX40" fmla="*/ 184105 w 1211108"/>
                <a:gd name="connsiteY40" fmla="*/ 5731 h 923733"/>
                <a:gd name="connsiteX41" fmla="*/ 177107 w 1211108"/>
                <a:gd name="connsiteY41" fmla="*/ 7114 h 923733"/>
                <a:gd name="connsiteX42" fmla="*/ 129522 w 1211108"/>
                <a:gd name="connsiteY42" fmla="*/ 69360 h 923733"/>
                <a:gd name="connsiteX43" fmla="*/ 129522 w 1211108"/>
                <a:gd name="connsiteY43" fmla="*/ 69360 h 923733"/>
                <a:gd name="connsiteX44" fmla="*/ 129522 w 1211108"/>
                <a:gd name="connsiteY44" fmla="*/ 69360 h 923733"/>
                <a:gd name="connsiteX45" fmla="*/ 129522 w 1211108"/>
                <a:gd name="connsiteY45" fmla="*/ 72126 h 923733"/>
                <a:gd name="connsiteX46" fmla="*/ 45549 w 1211108"/>
                <a:gd name="connsiteY46" fmla="*/ 228433 h 923733"/>
                <a:gd name="connsiteX47" fmla="*/ 21756 w 1211108"/>
                <a:gd name="connsiteY47" fmla="*/ 404105 h 923733"/>
                <a:gd name="connsiteX48" fmla="*/ 3562 w 1211108"/>
                <a:gd name="connsiteY48" fmla="*/ 417937 h 923733"/>
                <a:gd name="connsiteX49" fmla="*/ 2162 w 1211108"/>
                <a:gd name="connsiteY49" fmla="*/ 423470 h 923733"/>
                <a:gd name="connsiteX50" fmla="*/ 2162 w 1211108"/>
                <a:gd name="connsiteY50" fmla="*/ 423470 h 923733"/>
                <a:gd name="connsiteX51" fmla="*/ 34352 w 1211108"/>
                <a:gd name="connsiteY51" fmla="*/ 525830 h 92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211108" h="923733">
                  <a:moveTo>
                    <a:pt x="34352" y="525830"/>
                  </a:moveTo>
                  <a:cubicBezTo>
                    <a:pt x="35752" y="527214"/>
                    <a:pt x="37151" y="528597"/>
                    <a:pt x="39950" y="529980"/>
                  </a:cubicBezTo>
                  <a:cubicBezTo>
                    <a:pt x="41350" y="545196"/>
                    <a:pt x="34352" y="550729"/>
                    <a:pt x="32952" y="571477"/>
                  </a:cubicBezTo>
                  <a:cubicBezTo>
                    <a:pt x="32952" y="581160"/>
                    <a:pt x="34352" y="589459"/>
                    <a:pt x="37151" y="597759"/>
                  </a:cubicBezTo>
                  <a:cubicBezTo>
                    <a:pt x="35752" y="603292"/>
                    <a:pt x="37151" y="608825"/>
                    <a:pt x="42749" y="614358"/>
                  </a:cubicBezTo>
                  <a:cubicBezTo>
                    <a:pt x="51147" y="624041"/>
                    <a:pt x="58145" y="629574"/>
                    <a:pt x="66542" y="635107"/>
                  </a:cubicBezTo>
                  <a:cubicBezTo>
                    <a:pt x="91734" y="651705"/>
                    <a:pt x="119725" y="658622"/>
                    <a:pt x="151915" y="655855"/>
                  </a:cubicBezTo>
                  <a:cubicBezTo>
                    <a:pt x="151915" y="655855"/>
                    <a:pt x="151915" y="655855"/>
                    <a:pt x="151915" y="655855"/>
                  </a:cubicBezTo>
                  <a:cubicBezTo>
                    <a:pt x="151915" y="655855"/>
                    <a:pt x="151915" y="655855"/>
                    <a:pt x="151915" y="655855"/>
                  </a:cubicBezTo>
                  <a:cubicBezTo>
                    <a:pt x="153314" y="655855"/>
                    <a:pt x="156114" y="655855"/>
                    <a:pt x="157513" y="655855"/>
                  </a:cubicBezTo>
                  <a:cubicBezTo>
                    <a:pt x="158913" y="655855"/>
                    <a:pt x="160312" y="655855"/>
                    <a:pt x="160312" y="655855"/>
                  </a:cubicBezTo>
                  <a:cubicBezTo>
                    <a:pt x="189703" y="675221"/>
                    <a:pt x="167310" y="693203"/>
                    <a:pt x="172908" y="716718"/>
                  </a:cubicBezTo>
                  <a:cubicBezTo>
                    <a:pt x="188303" y="790030"/>
                    <a:pt x="254083" y="806629"/>
                    <a:pt x="315664" y="842593"/>
                  </a:cubicBezTo>
                  <a:cubicBezTo>
                    <a:pt x="385642" y="884090"/>
                    <a:pt x="454220" y="892390"/>
                    <a:pt x="533995" y="904839"/>
                  </a:cubicBezTo>
                  <a:cubicBezTo>
                    <a:pt x="580180" y="911755"/>
                    <a:pt x="634763" y="926971"/>
                    <a:pt x="675351" y="904839"/>
                  </a:cubicBezTo>
                  <a:cubicBezTo>
                    <a:pt x="682348" y="913139"/>
                    <a:pt x="690745" y="918671"/>
                    <a:pt x="704741" y="922821"/>
                  </a:cubicBezTo>
                  <a:cubicBezTo>
                    <a:pt x="718737" y="925588"/>
                    <a:pt x="732732" y="921438"/>
                    <a:pt x="745329" y="918671"/>
                  </a:cubicBezTo>
                  <a:cubicBezTo>
                    <a:pt x="776119" y="913139"/>
                    <a:pt x="794313" y="913139"/>
                    <a:pt x="822304" y="918671"/>
                  </a:cubicBezTo>
                  <a:cubicBezTo>
                    <a:pt x="899280" y="929737"/>
                    <a:pt x="907677" y="868875"/>
                    <a:pt x="910476" y="810779"/>
                  </a:cubicBezTo>
                  <a:cubicBezTo>
                    <a:pt x="932870" y="842593"/>
                    <a:pt x="960861" y="873025"/>
                    <a:pt x="1002848" y="856425"/>
                  </a:cubicBezTo>
                  <a:cubicBezTo>
                    <a:pt x="1025241" y="848126"/>
                    <a:pt x="1035037" y="828761"/>
                    <a:pt x="1033638" y="809395"/>
                  </a:cubicBezTo>
                  <a:cubicBezTo>
                    <a:pt x="1093819" y="798329"/>
                    <a:pt x="1116212" y="723634"/>
                    <a:pt x="1133006" y="662771"/>
                  </a:cubicBezTo>
                  <a:cubicBezTo>
                    <a:pt x="1142804" y="664155"/>
                    <a:pt x="1154000" y="661388"/>
                    <a:pt x="1158199" y="650322"/>
                  </a:cubicBezTo>
                  <a:cubicBezTo>
                    <a:pt x="1163797" y="635107"/>
                    <a:pt x="1166596" y="621274"/>
                    <a:pt x="1167995" y="607442"/>
                  </a:cubicBezTo>
                  <a:cubicBezTo>
                    <a:pt x="1181991" y="559028"/>
                    <a:pt x="1204384" y="500932"/>
                    <a:pt x="1169395" y="470501"/>
                  </a:cubicBezTo>
                  <a:cubicBezTo>
                    <a:pt x="1174993" y="462201"/>
                    <a:pt x="1179192" y="452518"/>
                    <a:pt x="1181991" y="440069"/>
                  </a:cubicBezTo>
                  <a:cubicBezTo>
                    <a:pt x="1188989" y="406871"/>
                    <a:pt x="1195987" y="376440"/>
                    <a:pt x="1205784" y="344625"/>
                  </a:cubicBezTo>
                  <a:cubicBezTo>
                    <a:pt x="1209982" y="332176"/>
                    <a:pt x="1212782" y="322493"/>
                    <a:pt x="1209982" y="308661"/>
                  </a:cubicBezTo>
                  <a:cubicBezTo>
                    <a:pt x="1187589" y="221517"/>
                    <a:pt x="1007046" y="286529"/>
                    <a:pt x="956662" y="303128"/>
                  </a:cubicBezTo>
                  <a:cubicBezTo>
                    <a:pt x="911876" y="318344"/>
                    <a:pt x="855894" y="337709"/>
                    <a:pt x="818105" y="369524"/>
                  </a:cubicBezTo>
                  <a:cubicBezTo>
                    <a:pt x="780318" y="401338"/>
                    <a:pt x="791514" y="420704"/>
                    <a:pt x="791514" y="462201"/>
                  </a:cubicBezTo>
                  <a:cubicBezTo>
                    <a:pt x="794313" y="617124"/>
                    <a:pt x="465417" y="608825"/>
                    <a:pt x="440224" y="444219"/>
                  </a:cubicBezTo>
                  <a:cubicBezTo>
                    <a:pt x="443024" y="441452"/>
                    <a:pt x="444423" y="440069"/>
                    <a:pt x="445822" y="435919"/>
                  </a:cubicBezTo>
                  <a:cubicBezTo>
                    <a:pt x="448622" y="424853"/>
                    <a:pt x="451421" y="412404"/>
                    <a:pt x="455620" y="401338"/>
                  </a:cubicBezTo>
                  <a:cubicBezTo>
                    <a:pt x="459818" y="383356"/>
                    <a:pt x="438825" y="366757"/>
                    <a:pt x="424829" y="376440"/>
                  </a:cubicBezTo>
                  <a:cubicBezTo>
                    <a:pt x="420631" y="376440"/>
                    <a:pt x="416432" y="376440"/>
                    <a:pt x="412233" y="377823"/>
                  </a:cubicBezTo>
                  <a:cubicBezTo>
                    <a:pt x="375844" y="332176"/>
                    <a:pt x="338057" y="286529"/>
                    <a:pt x="301668" y="240882"/>
                  </a:cubicBezTo>
                  <a:cubicBezTo>
                    <a:pt x="255483" y="184169"/>
                    <a:pt x="200899" y="126073"/>
                    <a:pt x="205098" y="49994"/>
                  </a:cubicBezTo>
                  <a:cubicBezTo>
                    <a:pt x="209297" y="45845"/>
                    <a:pt x="213496" y="40312"/>
                    <a:pt x="217694" y="36162"/>
                  </a:cubicBezTo>
                  <a:cubicBezTo>
                    <a:pt x="234489" y="19563"/>
                    <a:pt x="217694" y="-6719"/>
                    <a:pt x="193902" y="1581"/>
                  </a:cubicBezTo>
                  <a:cubicBezTo>
                    <a:pt x="191103" y="2964"/>
                    <a:pt x="186904" y="4347"/>
                    <a:pt x="184105" y="5731"/>
                  </a:cubicBezTo>
                  <a:cubicBezTo>
                    <a:pt x="181306" y="5731"/>
                    <a:pt x="178507" y="5731"/>
                    <a:pt x="177107" y="7114"/>
                  </a:cubicBezTo>
                  <a:cubicBezTo>
                    <a:pt x="149116" y="22330"/>
                    <a:pt x="136520" y="40312"/>
                    <a:pt x="129522" y="69360"/>
                  </a:cubicBezTo>
                  <a:cubicBezTo>
                    <a:pt x="129522" y="69360"/>
                    <a:pt x="129522" y="69360"/>
                    <a:pt x="129522" y="69360"/>
                  </a:cubicBezTo>
                  <a:cubicBezTo>
                    <a:pt x="129522" y="69360"/>
                    <a:pt x="129522" y="69360"/>
                    <a:pt x="129522" y="69360"/>
                  </a:cubicBezTo>
                  <a:cubicBezTo>
                    <a:pt x="129522" y="70743"/>
                    <a:pt x="129522" y="70743"/>
                    <a:pt x="129522" y="72126"/>
                  </a:cubicBezTo>
                  <a:cubicBezTo>
                    <a:pt x="93134" y="119157"/>
                    <a:pt x="62343" y="168953"/>
                    <a:pt x="45549" y="228433"/>
                  </a:cubicBezTo>
                  <a:cubicBezTo>
                    <a:pt x="28754" y="286529"/>
                    <a:pt x="21756" y="344625"/>
                    <a:pt x="21756" y="404105"/>
                  </a:cubicBezTo>
                  <a:cubicBezTo>
                    <a:pt x="13358" y="404105"/>
                    <a:pt x="6361" y="408255"/>
                    <a:pt x="3562" y="417937"/>
                  </a:cubicBezTo>
                  <a:cubicBezTo>
                    <a:pt x="3562" y="419321"/>
                    <a:pt x="3562" y="422087"/>
                    <a:pt x="2162" y="423470"/>
                  </a:cubicBezTo>
                  <a:lnTo>
                    <a:pt x="2162" y="423470"/>
                  </a:lnTo>
                  <a:cubicBezTo>
                    <a:pt x="-4836" y="463584"/>
                    <a:pt x="4961" y="495399"/>
                    <a:pt x="34352" y="525830"/>
                  </a:cubicBezTo>
                  <a:close/>
                </a:path>
              </a:pathLst>
            </a:custGeom>
            <a:solidFill>
              <a:srgbClr val="F8DF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0" name="任意多边形: 形状 809"/>
            <p:cNvSpPr/>
            <p:nvPr/>
          </p:nvSpPr>
          <p:spPr>
            <a:xfrm>
              <a:off x="348513" y="5628392"/>
              <a:ext cx="982049" cy="577539"/>
            </a:xfrm>
            <a:custGeom>
              <a:avLst/>
              <a:gdLst>
                <a:gd name="connsiteX0" fmla="*/ 6298 w 982049"/>
                <a:gd name="connsiteY0" fmla="*/ 280097 h 577539"/>
                <a:gd name="connsiteX1" fmla="*/ 206435 w 982049"/>
                <a:gd name="connsiteY1" fmla="*/ 547063 h 577539"/>
                <a:gd name="connsiteX2" fmla="*/ 231627 w 982049"/>
                <a:gd name="connsiteY2" fmla="*/ 552596 h 577539"/>
                <a:gd name="connsiteX3" fmla="*/ 247023 w 982049"/>
                <a:gd name="connsiteY3" fmla="*/ 542913 h 577539"/>
                <a:gd name="connsiteX4" fmla="*/ 258219 w 982049"/>
                <a:gd name="connsiteY4" fmla="*/ 538763 h 577539"/>
                <a:gd name="connsiteX5" fmla="*/ 349190 w 982049"/>
                <a:gd name="connsiteY5" fmla="*/ 494499 h 577539"/>
                <a:gd name="connsiteX6" fmla="*/ 364586 w 982049"/>
                <a:gd name="connsiteY6" fmla="*/ 498649 h 577539"/>
                <a:gd name="connsiteX7" fmla="*/ 493345 w 982049"/>
                <a:gd name="connsiteY7" fmla="*/ 502799 h 577539"/>
                <a:gd name="connsiteX8" fmla="*/ 582917 w 982049"/>
                <a:gd name="connsiteY8" fmla="*/ 560895 h 577539"/>
                <a:gd name="connsiteX9" fmla="*/ 641698 w 982049"/>
                <a:gd name="connsiteY9" fmla="*/ 573344 h 577539"/>
                <a:gd name="connsiteX10" fmla="*/ 741067 w 982049"/>
                <a:gd name="connsiteY10" fmla="*/ 484817 h 577539"/>
                <a:gd name="connsiteX11" fmla="*/ 937005 w 982049"/>
                <a:gd name="connsiteY11" fmla="*/ 415654 h 577539"/>
                <a:gd name="connsiteX12" fmla="*/ 955200 w 982049"/>
                <a:gd name="connsiteY12" fmla="*/ 415654 h 577539"/>
                <a:gd name="connsiteX13" fmla="*/ 931407 w 982049"/>
                <a:gd name="connsiteY13" fmla="*/ 278713 h 577539"/>
                <a:gd name="connsiteX14" fmla="*/ 857230 w 982049"/>
                <a:gd name="connsiteY14" fmla="*/ 242749 h 577539"/>
                <a:gd name="connsiteX15" fmla="*/ 823641 w 982049"/>
                <a:gd name="connsiteY15" fmla="*/ 187419 h 577539"/>
                <a:gd name="connsiteX16" fmla="*/ 760661 w 982049"/>
                <a:gd name="connsiteY16" fmla="*/ 130706 h 577539"/>
                <a:gd name="connsiteX17" fmla="*/ 736869 w 982049"/>
                <a:gd name="connsiteY17" fmla="*/ 109957 h 577539"/>
                <a:gd name="connsiteX18" fmla="*/ 620705 w 982049"/>
                <a:gd name="connsiteY18" fmla="*/ 156988 h 577539"/>
                <a:gd name="connsiteX19" fmla="*/ 566122 w 982049"/>
                <a:gd name="connsiteY19" fmla="*/ 35262 h 577539"/>
                <a:gd name="connsiteX20" fmla="*/ 493345 w 982049"/>
                <a:gd name="connsiteY20" fmla="*/ 78143 h 577539"/>
                <a:gd name="connsiteX21" fmla="*/ 413570 w 982049"/>
                <a:gd name="connsiteY21" fmla="*/ 18663 h 577539"/>
                <a:gd name="connsiteX22" fmla="*/ 372983 w 982049"/>
                <a:gd name="connsiteY22" fmla="*/ 28346 h 577539"/>
                <a:gd name="connsiteX23" fmla="*/ 325398 w 982049"/>
                <a:gd name="connsiteY23" fmla="*/ 681 h 577539"/>
                <a:gd name="connsiteX24" fmla="*/ 247023 w 982049"/>
                <a:gd name="connsiteY24" fmla="*/ 35262 h 577539"/>
                <a:gd name="connsiteX25" fmla="*/ 153252 w 982049"/>
                <a:gd name="connsiteY25" fmla="*/ 121023 h 577539"/>
                <a:gd name="connsiteX26" fmla="*/ 126660 w 982049"/>
                <a:gd name="connsiteY26" fmla="*/ 107191 h 577539"/>
                <a:gd name="connsiteX27" fmla="*/ 102868 w 982049"/>
                <a:gd name="connsiteY27" fmla="*/ 87826 h 577539"/>
                <a:gd name="connsiteX28" fmla="*/ 49685 w 982049"/>
                <a:gd name="connsiteY28" fmla="*/ 107191 h 577539"/>
                <a:gd name="connsiteX29" fmla="*/ 2100 w 982049"/>
                <a:gd name="connsiteY29" fmla="*/ 168054 h 577539"/>
                <a:gd name="connsiteX30" fmla="*/ 6298 w 982049"/>
                <a:gd name="connsiteY30" fmla="*/ 188802 h 577539"/>
                <a:gd name="connsiteX31" fmla="*/ 6298 w 982049"/>
                <a:gd name="connsiteY31" fmla="*/ 280097 h 5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982049" h="577539">
                  <a:moveTo>
                    <a:pt x="6298" y="280097"/>
                  </a:moveTo>
                  <a:cubicBezTo>
                    <a:pt x="34289" y="385223"/>
                    <a:pt x="135058" y="468218"/>
                    <a:pt x="206435" y="547063"/>
                  </a:cubicBezTo>
                  <a:cubicBezTo>
                    <a:pt x="212034" y="553979"/>
                    <a:pt x="223230" y="556745"/>
                    <a:pt x="231627" y="552596"/>
                  </a:cubicBezTo>
                  <a:cubicBezTo>
                    <a:pt x="237225" y="549829"/>
                    <a:pt x="241424" y="545679"/>
                    <a:pt x="247023" y="542913"/>
                  </a:cubicBezTo>
                  <a:cubicBezTo>
                    <a:pt x="251221" y="542913"/>
                    <a:pt x="255420" y="541530"/>
                    <a:pt x="258219" y="538763"/>
                  </a:cubicBezTo>
                  <a:cubicBezTo>
                    <a:pt x="287610" y="519398"/>
                    <a:pt x="317001" y="504182"/>
                    <a:pt x="349190" y="494499"/>
                  </a:cubicBezTo>
                  <a:cubicBezTo>
                    <a:pt x="353389" y="497266"/>
                    <a:pt x="358987" y="500032"/>
                    <a:pt x="364586" y="498649"/>
                  </a:cubicBezTo>
                  <a:cubicBezTo>
                    <a:pt x="406572" y="495883"/>
                    <a:pt x="451358" y="491733"/>
                    <a:pt x="493345" y="502799"/>
                  </a:cubicBezTo>
                  <a:cubicBezTo>
                    <a:pt x="533932" y="513865"/>
                    <a:pt x="550727" y="537380"/>
                    <a:pt x="582917" y="560895"/>
                  </a:cubicBezTo>
                  <a:cubicBezTo>
                    <a:pt x="602511" y="574727"/>
                    <a:pt x="617906" y="583027"/>
                    <a:pt x="641698" y="573344"/>
                  </a:cubicBezTo>
                  <a:cubicBezTo>
                    <a:pt x="678087" y="559512"/>
                    <a:pt x="708877" y="508332"/>
                    <a:pt x="741067" y="484817"/>
                  </a:cubicBezTo>
                  <a:cubicBezTo>
                    <a:pt x="799849" y="443319"/>
                    <a:pt x="865628" y="422571"/>
                    <a:pt x="937005" y="415654"/>
                  </a:cubicBezTo>
                  <a:cubicBezTo>
                    <a:pt x="942604" y="418421"/>
                    <a:pt x="948202" y="419804"/>
                    <a:pt x="955200" y="415654"/>
                  </a:cubicBezTo>
                  <a:cubicBezTo>
                    <a:pt x="1016781" y="385223"/>
                    <a:pt x="956599" y="314678"/>
                    <a:pt x="931407" y="278713"/>
                  </a:cubicBezTo>
                  <a:cubicBezTo>
                    <a:pt x="913213" y="252432"/>
                    <a:pt x="883822" y="237216"/>
                    <a:pt x="857230" y="242749"/>
                  </a:cubicBezTo>
                  <a:cubicBezTo>
                    <a:pt x="851632" y="222000"/>
                    <a:pt x="841836" y="204018"/>
                    <a:pt x="823641" y="187419"/>
                  </a:cubicBezTo>
                  <a:cubicBezTo>
                    <a:pt x="802648" y="168054"/>
                    <a:pt x="780255" y="150072"/>
                    <a:pt x="760661" y="130706"/>
                  </a:cubicBezTo>
                  <a:cubicBezTo>
                    <a:pt x="753663" y="123790"/>
                    <a:pt x="746665" y="115490"/>
                    <a:pt x="736869" y="109957"/>
                  </a:cubicBezTo>
                  <a:cubicBezTo>
                    <a:pt x="685085" y="83676"/>
                    <a:pt x="645897" y="115490"/>
                    <a:pt x="620705" y="156988"/>
                  </a:cubicBezTo>
                  <a:cubicBezTo>
                    <a:pt x="610908" y="108574"/>
                    <a:pt x="595513" y="51861"/>
                    <a:pt x="566122" y="35262"/>
                  </a:cubicBezTo>
                  <a:cubicBezTo>
                    <a:pt x="526935" y="13130"/>
                    <a:pt x="512939" y="53245"/>
                    <a:pt x="493345" y="78143"/>
                  </a:cubicBezTo>
                  <a:cubicBezTo>
                    <a:pt x="476550" y="47712"/>
                    <a:pt x="451358" y="20047"/>
                    <a:pt x="413570" y="18663"/>
                  </a:cubicBezTo>
                  <a:cubicBezTo>
                    <a:pt x="398175" y="18663"/>
                    <a:pt x="384179" y="21430"/>
                    <a:pt x="372983" y="28346"/>
                  </a:cubicBezTo>
                  <a:cubicBezTo>
                    <a:pt x="363186" y="13130"/>
                    <a:pt x="346391" y="3448"/>
                    <a:pt x="325398" y="681"/>
                  </a:cubicBezTo>
                  <a:cubicBezTo>
                    <a:pt x="291808" y="-3469"/>
                    <a:pt x="266616" y="11747"/>
                    <a:pt x="247023" y="35262"/>
                  </a:cubicBezTo>
                  <a:cubicBezTo>
                    <a:pt x="200837" y="31113"/>
                    <a:pt x="191040" y="121023"/>
                    <a:pt x="153252" y="121023"/>
                  </a:cubicBezTo>
                  <a:cubicBezTo>
                    <a:pt x="150453" y="121023"/>
                    <a:pt x="137857" y="114107"/>
                    <a:pt x="126660" y="107191"/>
                  </a:cubicBezTo>
                  <a:cubicBezTo>
                    <a:pt x="126660" y="96125"/>
                    <a:pt x="118263" y="85059"/>
                    <a:pt x="102868" y="87826"/>
                  </a:cubicBezTo>
                  <a:cubicBezTo>
                    <a:pt x="81874" y="90592"/>
                    <a:pt x="65080" y="97508"/>
                    <a:pt x="49685" y="107191"/>
                  </a:cubicBezTo>
                  <a:cubicBezTo>
                    <a:pt x="25892" y="119640"/>
                    <a:pt x="10497" y="141772"/>
                    <a:pt x="2100" y="168054"/>
                  </a:cubicBezTo>
                  <a:cubicBezTo>
                    <a:pt x="-700" y="176353"/>
                    <a:pt x="2100" y="183269"/>
                    <a:pt x="6298" y="188802"/>
                  </a:cubicBezTo>
                  <a:cubicBezTo>
                    <a:pt x="-2099" y="217851"/>
                    <a:pt x="-2099" y="248282"/>
                    <a:pt x="6298" y="280097"/>
                  </a:cubicBezTo>
                  <a:close/>
                </a:path>
              </a:pathLst>
            </a:custGeom>
            <a:solidFill>
              <a:srgbClr val="F8DF5A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1" name="任意多边形: 形状 810"/>
            <p:cNvSpPr/>
            <p:nvPr/>
          </p:nvSpPr>
          <p:spPr>
            <a:xfrm>
              <a:off x="493930" y="6326376"/>
              <a:ext cx="268346" cy="339618"/>
            </a:xfrm>
            <a:custGeom>
              <a:avLst/>
              <a:gdLst>
                <a:gd name="connsiteX0" fmla="*/ 265354 w 268346"/>
                <a:gd name="connsiteY0" fmla="*/ 24751 h 339618"/>
                <a:gd name="connsiteX1" fmla="*/ 248559 w 268346"/>
                <a:gd name="connsiteY1" fmla="*/ 52416 h 339618"/>
                <a:gd name="connsiteX2" fmla="*/ 237363 w 268346"/>
                <a:gd name="connsiteY2" fmla="*/ 82847 h 339618"/>
                <a:gd name="connsiteX3" fmla="*/ 202374 w 268346"/>
                <a:gd name="connsiteY3" fmla="*/ 161692 h 339618"/>
                <a:gd name="connsiteX4" fmla="*/ 179981 w 268346"/>
                <a:gd name="connsiteY4" fmla="*/ 215639 h 339618"/>
                <a:gd name="connsiteX5" fmla="*/ 146391 w 268346"/>
                <a:gd name="connsiteY5" fmla="*/ 269585 h 339618"/>
                <a:gd name="connsiteX6" fmla="*/ 100206 w 268346"/>
                <a:gd name="connsiteY6" fmla="*/ 313849 h 339618"/>
                <a:gd name="connsiteX7" fmla="*/ 38625 w 268346"/>
                <a:gd name="connsiteY7" fmla="*/ 313849 h 339618"/>
                <a:gd name="connsiteX8" fmla="*/ 20431 w 268346"/>
                <a:gd name="connsiteY8" fmla="*/ 290334 h 339618"/>
                <a:gd name="connsiteX9" fmla="*/ 17632 w 268346"/>
                <a:gd name="connsiteY9" fmla="*/ 258519 h 339618"/>
                <a:gd name="connsiteX10" fmla="*/ 38625 w 268346"/>
                <a:gd name="connsiteY10" fmla="*/ 194890 h 339618"/>
                <a:gd name="connsiteX11" fmla="*/ 101606 w 268346"/>
                <a:gd name="connsiteY11" fmla="*/ 92530 h 339618"/>
                <a:gd name="connsiteX12" fmla="*/ 160387 w 268346"/>
                <a:gd name="connsiteY12" fmla="*/ 28901 h 339618"/>
                <a:gd name="connsiteX13" fmla="*/ 185579 w 268346"/>
                <a:gd name="connsiteY13" fmla="*/ 8152 h 339618"/>
                <a:gd name="connsiteX14" fmla="*/ 189778 w 268346"/>
                <a:gd name="connsiteY14" fmla="*/ 2619 h 339618"/>
                <a:gd name="connsiteX15" fmla="*/ 182780 w 268346"/>
                <a:gd name="connsiteY15" fmla="*/ 2619 h 339618"/>
                <a:gd name="connsiteX16" fmla="*/ 156188 w 268346"/>
                <a:gd name="connsiteY16" fmla="*/ 23368 h 339618"/>
                <a:gd name="connsiteX17" fmla="*/ 90409 w 268346"/>
                <a:gd name="connsiteY17" fmla="*/ 82847 h 339618"/>
                <a:gd name="connsiteX18" fmla="*/ 24630 w 268346"/>
                <a:gd name="connsiteY18" fmla="*/ 189357 h 339618"/>
                <a:gd name="connsiteX19" fmla="*/ 837 w 268346"/>
                <a:gd name="connsiteY19" fmla="*/ 257136 h 339618"/>
                <a:gd name="connsiteX20" fmla="*/ 3636 w 268346"/>
                <a:gd name="connsiteY20" fmla="*/ 295867 h 339618"/>
                <a:gd name="connsiteX21" fmla="*/ 28828 w 268346"/>
                <a:gd name="connsiteY21" fmla="*/ 329065 h 339618"/>
                <a:gd name="connsiteX22" fmla="*/ 108603 w 268346"/>
                <a:gd name="connsiteY22" fmla="*/ 330448 h 339618"/>
                <a:gd name="connsiteX23" fmla="*/ 161786 w 268346"/>
                <a:gd name="connsiteY23" fmla="*/ 279268 h 339618"/>
                <a:gd name="connsiteX24" fmla="*/ 193976 w 268346"/>
                <a:gd name="connsiteY24" fmla="*/ 221172 h 339618"/>
                <a:gd name="connsiteX25" fmla="*/ 219169 w 268346"/>
                <a:gd name="connsiteY25" fmla="*/ 168608 h 339618"/>
                <a:gd name="connsiteX26" fmla="*/ 251358 w 268346"/>
                <a:gd name="connsiteY26" fmla="*/ 86997 h 339618"/>
                <a:gd name="connsiteX27" fmla="*/ 263954 w 268346"/>
                <a:gd name="connsiteY27" fmla="*/ 55182 h 339618"/>
                <a:gd name="connsiteX28" fmla="*/ 265354 w 268346"/>
                <a:gd name="connsiteY28" fmla="*/ 24751 h 339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68346" h="339618">
                  <a:moveTo>
                    <a:pt x="265354" y="24751"/>
                  </a:moveTo>
                  <a:cubicBezTo>
                    <a:pt x="261155" y="21984"/>
                    <a:pt x="254158" y="35817"/>
                    <a:pt x="248559" y="52416"/>
                  </a:cubicBezTo>
                  <a:cubicBezTo>
                    <a:pt x="242961" y="67632"/>
                    <a:pt x="244360" y="63482"/>
                    <a:pt x="237363" y="82847"/>
                  </a:cubicBezTo>
                  <a:cubicBezTo>
                    <a:pt x="230365" y="102213"/>
                    <a:pt x="217769" y="129877"/>
                    <a:pt x="202374" y="161692"/>
                  </a:cubicBezTo>
                  <a:cubicBezTo>
                    <a:pt x="195376" y="178291"/>
                    <a:pt x="189778" y="196273"/>
                    <a:pt x="179981" y="215639"/>
                  </a:cubicBezTo>
                  <a:cubicBezTo>
                    <a:pt x="170184" y="233621"/>
                    <a:pt x="158987" y="252986"/>
                    <a:pt x="146391" y="269585"/>
                  </a:cubicBezTo>
                  <a:cubicBezTo>
                    <a:pt x="135195" y="287567"/>
                    <a:pt x="119800" y="304166"/>
                    <a:pt x="100206" y="313849"/>
                  </a:cubicBezTo>
                  <a:cubicBezTo>
                    <a:pt x="82011" y="323532"/>
                    <a:pt x="56819" y="324915"/>
                    <a:pt x="38625" y="313849"/>
                  </a:cubicBezTo>
                  <a:cubicBezTo>
                    <a:pt x="30228" y="308316"/>
                    <a:pt x="23230" y="300016"/>
                    <a:pt x="20431" y="290334"/>
                  </a:cubicBezTo>
                  <a:cubicBezTo>
                    <a:pt x="17632" y="280651"/>
                    <a:pt x="16232" y="269585"/>
                    <a:pt x="17632" y="258519"/>
                  </a:cubicBezTo>
                  <a:cubicBezTo>
                    <a:pt x="20431" y="236387"/>
                    <a:pt x="30228" y="215639"/>
                    <a:pt x="38625" y="194890"/>
                  </a:cubicBezTo>
                  <a:cubicBezTo>
                    <a:pt x="56819" y="154776"/>
                    <a:pt x="79213" y="120195"/>
                    <a:pt x="101606" y="92530"/>
                  </a:cubicBezTo>
                  <a:cubicBezTo>
                    <a:pt x="123998" y="64865"/>
                    <a:pt x="143592" y="42733"/>
                    <a:pt x="160387" y="28901"/>
                  </a:cubicBezTo>
                  <a:cubicBezTo>
                    <a:pt x="177182" y="15068"/>
                    <a:pt x="172983" y="17835"/>
                    <a:pt x="185579" y="8152"/>
                  </a:cubicBezTo>
                  <a:cubicBezTo>
                    <a:pt x="191177" y="4002"/>
                    <a:pt x="189778" y="4002"/>
                    <a:pt x="189778" y="2619"/>
                  </a:cubicBezTo>
                  <a:cubicBezTo>
                    <a:pt x="189778" y="-147"/>
                    <a:pt x="189778" y="-1531"/>
                    <a:pt x="182780" y="2619"/>
                  </a:cubicBezTo>
                  <a:cubicBezTo>
                    <a:pt x="168784" y="12302"/>
                    <a:pt x="172983" y="10919"/>
                    <a:pt x="156188" y="23368"/>
                  </a:cubicBezTo>
                  <a:cubicBezTo>
                    <a:pt x="139393" y="37200"/>
                    <a:pt x="115601" y="53799"/>
                    <a:pt x="90409" y="82847"/>
                  </a:cubicBezTo>
                  <a:cubicBezTo>
                    <a:pt x="66617" y="110512"/>
                    <a:pt x="44224" y="147860"/>
                    <a:pt x="24630" y="189357"/>
                  </a:cubicBezTo>
                  <a:cubicBezTo>
                    <a:pt x="14833" y="210106"/>
                    <a:pt x="3636" y="230854"/>
                    <a:pt x="837" y="257136"/>
                  </a:cubicBezTo>
                  <a:cubicBezTo>
                    <a:pt x="-563" y="269585"/>
                    <a:pt x="-563" y="283418"/>
                    <a:pt x="3636" y="295867"/>
                  </a:cubicBezTo>
                  <a:cubicBezTo>
                    <a:pt x="7835" y="308316"/>
                    <a:pt x="16232" y="322148"/>
                    <a:pt x="28828" y="329065"/>
                  </a:cubicBezTo>
                  <a:cubicBezTo>
                    <a:pt x="54020" y="344280"/>
                    <a:pt x="84811" y="341514"/>
                    <a:pt x="108603" y="330448"/>
                  </a:cubicBezTo>
                  <a:cubicBezTo>
                    <a:pt x="132396" y="317999"/>
                    <a:pt x="149191" y="298633"/>
                    <a:pt x="161786" y="279268"/>
                  </a:cubicBezTo>
                  <a:cubicBezTo>
                    <a:pt x="174382" y="259902"/>
                    <a:pt x="184180" y="240537"/>
                    <a:pt x="193976" y="221172"/>
                  </a:cubicBezTo>
                  <a:cubicBezTo>
                    <a:pt x="203773" y="203189"/>
                    <a:pt x="212171" y="185207"/>
                    <a:pt x="219169" y="168608"/>
                  </a:cubicBezTo>
                  <a:cubicBezTo>
                    <a:pt x="233164" y="135410"/>
                    <a:pt x="244360" y="107746"/>
                    <a:pt x="251358" y="86997"/>
                  </a:cubicBezTo>
                  <a:cubicBezTo>
                    <a:pt x="258356" y="67632"/>
                    <a:pt x="259756" y="71781"/>
                    <a:pt x="263954" y="55182"/>
                  </a:cubicBezTo>
                  <a:cubicBezTo>
                    <a:pt x="269553" y="41350"/>
                    <a:pt x="269553" y="26134"/>
                    <a:pt x="265354" y="24751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2" name="任意多边形: 形状 811"/>
            <p:cNvSpPr/>
            <p:nvPr/>
          </p:nvSpPr>
          <p:spPr>
            <a:xfrm>
              <a:off x="715317" y="6328640"/>
              <a:ext cx="147882" cy="376031"/>
            </a:xfrm>
            <a:custGeom>
              <a:avLst/>
              <a:gdLst>
                <a:gd name="connsiteX0" fmla="*/ 55163 w 147882"/>
                <a:gd name="connsiteY0" fmla="*/ 355 h 376031"/>
                <a:gd name="connsiteX1" fmla="*/ 36968 w 147882"/>
                <a:gd name="connsiteY1" fmla="*/ 26637 h 376031"/>
                <a:gd name="connsiteX2" fmla="*/ 25772 w 147882"/>
                <a:gd name="connsiteY2" fmla="*/ 57068 h 376031"/>
                <a:gd name="connsiteX3" fmla="*/ 4779 w 147882"/>
                <a:gd name="connsiteY3" fmla="*/ 141446 h 376031"/>
                <a:gd name="connsiteX4" fmla="*/ 1979 w 147882"/>
                <a:gd name="connsiteY4" fmla="*/ 199542 h 376031"/>
                <a:gd name="connsiteX5" fmla="*/ 580 w 147882"/>
                <a:gd name="connsiteY5" fmla="*/ 264555 h 376031"/>
                <a:gd name="connsiteX6" fmla="*/ 13176 w 147882"/>
                <a:gd name="connsiteY6" fmla="*/ 333717 h 376031"/>
                <a:gd name="connsiteX7" fmla="*/ 77555 w 147882"/>
                <a:gd name="connsiteY7" fmla="*/ 375214 h 376031"/>
                <a:gd name="connsiteX8" fmla="*/ 111145 w 147882"/>
                <a:gd name="connsiteY8" fmla="*/ 351699 h 376031"/>
                <a:gd name="connsiteX9" fmla="*/ 126540 w 147882"/>
                <a:gd name="connsiteY9" fmla="*/ 317118 h 376031"/>
                <a:gd name="connsiteX10" fmla="*/ 141935 w 147882"/>
                <a:gd name="connsiteY10" fmla="*/ 249339 h 376031"/>
                <a:gd name="connsiteX11" fmla="*/ 146134 w 147882"/>
                <a:gd name="connsiteY11" fmla="*/ 127614 h 376031"/>
                <a:gd name="connsiteX12" fmla="*/ 132139 w 147882"/>
                <a:gd name="connsiteY12" fmla="*/ 43236 h 376031"/>
                <a:gd name="connsiteX13" fmla="*/ 123741 w 147882"/>
                <a:gd name="connsiteY13" fmla="*/ 11421 h 376031"/>
                <a:gd name="connsiteX14" fmla="*/ 119542 w 147882"/>
                <a:gd name="connsiteY14" fmla="*/ 5888 h 376031"/>
                <a:gd name="connsiteX15" fmla="*/ 116743 w 147882"/>
                <a:gd name="connsiteY15" fmla="*/ 12804 h 376031"/>
                <a:gd name="connsiteX16" fmla="*/ 123741 w 147882"/>
                <a:gd name="connsiteY16" fmla="*/ 44619 h 376031"/>
                <a:gd name="connsiteX17" fmla="*/ 129339 w 147882"/>
                <a:gd name="connsiteY17" fmla="*/ 127614 h 376031"/>
                <a:gd name="connsiteX18" fmla="*/ 123741 w 147882"/>
                <a:gd name="connsiteY18" fmla="*/ 246573 h 376031"/>
                <a:gd name="connsiteX19" fmla="*/ 108346 w 147882"/>
                <a:gd name="connsiteY19" fmla="*/ 311585 h 376031"/>
                <a:gd name="connsiteX20" fmla="*/ 71957 w 147882"/>
                <a:gd name="connsiteY20" fmla="*/ 355849 h 376031"/>
                <a:gd name="connsiteX21" fmla="*/ 46765 w 147882"/>
                <a:gd name="connsiteY21" fmla="*/ 348933 h 376031"/>
                <a:gd name="connsiteX22" fmla="*/ 28571 w 147882"/>
                <a:gd name="connsiteY22" fmla="*/ 325417 h 376031"/>
                <a:gd name="connsiteX23" fmla="*/ 17374 w 147882"/>
                <a:gd name="connsiteY23" fmla="*/ 261788 h 376031"/>
                <a:gd name="connsiteX24" fmla="*/ 15975 w 147882"/>
                <a:gd name="connsiteY24" fmla="*/ 199542 h 376031"/>
                <a:gd name="connsiteX25" fmla="*/ 21573 w 147882"/>
                <a:gd name="connsiteY25" fmla="*/ 144213 h 376031"/>
                <a:gd name="connsiteX26" fmla="*/ 38368 w 147882"/>
                <a:gd name="connsiteY26" fmla="*/ 62601 h 376031"/>
                <a:gd name="connsiteX27" fmla="*/ 50964 w 147882"/>
                <a:gd name="connsiteY27" fmla="*/ 32170 h 376031"/>
                <a:gd name="connsiteX28" fmla="*/ 55163 w 147882"/>
                <a:gd name="connsiteY28" fmla="*/ 355 h 376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7882" h="376031">
                  <a:moveTo>
                    <a:pt x="55163" y="355"/>
                  </a:moveTo>
                  <a:cubicBezTo>
                    <a:pt x="52363" y="-2411"/>
                    <a:pt x="42566" y="11421"/>
                    <a:pt x="36968" y="26637"/>
                  </a:cubicBezTo>
                  <a:cubicBezTo>
                    <a:pt x="31370" y="41852"/>
                    <a:pt x="32770" y="37703"/>
                    <a:pt x="25772" y="57068"/>
                  </a:cubicBezTo>
                  <a:cubicBezTo>
                    <a:pt x="20174" y="76434"/>
                    <a:pt x="10377" y="105482"/>
                    <a:pt x="4779" y="141446"/>
                  </a:cubicBezTo>
                  <a:cubicBezTo>
                    <a:pt x="1979" y="159428"/>
                    <a:pt x="3379" y="178794"/>
                    <a:pt x="1979" y="199542"/>
                  </a:cubicBezTo>
                  <a:cubicBezTo>
                    <a:pt x="580" y="220291"/>
                    <a:pt x="-820" y="241040"/>
                    <a:pt x="580" y="264555"/>
                  </a:cubicBezTo>
                  <a:cubicBezTo>
                    <a:pt x="1979" y="286687"/>
                    <a:pt x="3379" y="310202"/>
                    <a:pt x="13176" y="333717"/>
                  </a:cubicBezTo>
                  <a:cubicBezTo>
                    <a:pt x="21573" y="357232"/>
                    <a:pt x="46765" y="380747"/>
                    <a:pt x="77555" y="375214"/>
                  </a:cubicBezTo>
                  <a:cubicBezTo>
                    <a:pt x="91551" y="372448"/>
                    <a:pt x="104147" y="361382"/>
                    <a:pt x="111145" y="351699"/>
                  </a:cubicBezTo>
                  <a:cubicBezTo>
                    <a:pt x="118143" y="340633"/>
                    <a:pt x="122341" y="329567"/>
                    <a:pt x="126540" y="317118"/>
                  </a:cubicBezTo>
                  <a:cubicBezTo>
                    <a:pt x="133538" y="294986"/>
                    <a:pt x="139136" y="271471"/>
                    <a:pt x="141935" y="249339"/>
                  </a:cubicBezTo>
                  <a:cubicBezTo>
                    <a:pt x="148933" y="205075"/>
                    <a:pt x="148933" y="163578"/>
                    <a:pt x="146134" y="127614"/>
                  </a:cubicBezTo>
                  <a:cubicBezTo>
                    <a:pt x="144734" y="91649"/>
                    <a:pt x="136337" y="63984"/>
                    <a:pt x="132139" y="43236"/>
                  </a:cubicBezTo>
                  <a:cubicBezTo>
                    <a:pt x="127940" y="22487"/>
                    <a:pt x="129339" y="28020"/>
                    <a:pt x="123741" y="11421"/>
                  </a:cubicBezTo>
                  <a:cubicBezTo>
                    <a:pt x="122341" y="4505"/>
                    <a:pt x="120942" y="5888"/>
                    <a:pt x="119542" y="5888"/>
                  </a:cubicBezTo>
                  <a:cubicBezTo>
                    <a:pt x="116743" y="5888"/>
                    <a:pt x="115344" y="4505"/>
                    <a:pt x="116743" y="12804"/>
                  </a:cubicBezTo>
                  <a:cubicBezTo>
                    <a:pt x="119542" y="28020"/>
                    <a:pt x="120942" y="23870"/>
                    <a:pt x="123741" y="44619"/>
                  </a:cubicBezTo>
                  <a:cubicBezTo>
                    <a:pt x="126540" y="65368"/>
                    <a:pt x="127940" y="93033"/>
                    <a:pt x="129339" y="127614"/>
                  </a:cubicBezTo>
                  <a:cubicBezTo>
                    <a:pt x="130739" y="162195"/>
                    <a:pt x="132139" y="203692"/>
                    <a:pt x="123741" y="246573"/>
                  </a:cubicBezTo>
                  <a:cubicBezTo>
                    <a:pt x="119542" y="268705"/>
                    <a:pt x="113944" y="289453"/>
                    <a:pt x="108346" y="311585"/>
                  </a:cubicBezTo>
                  <a:cubicBezTo>
                    <a:pt x="102748" y="332334"/>
                    <a:pt x="88752" y="353082"/>
                    <a:pt x="71957" y="355849"/>
                  </a:cubicBezTo>
                  <a:cubicBezTo>
                    <a:pt x="63560" y="357232"/>
                    <a:pt x="55163" y="354466"/>
                    <a:pt x="46765" y="348933"/>
                  </a:cubicBezTo>
                  <a:cubicBezTo>
                    <a:pt x="38368" y="343400"/>
                    <a:pt x="32770" y="335100"/>
                    <a:pt x="28571" y="325417"/>
                  </a:cubicBezTo>
                  <a:cubicBezTo>
                    <a:pt x="20174" y="306052"/>
                    <a:pt x="18774" y="282537"/>
                    <a:pt x="17374" y="261788"/>
                  </a:cubicBezTo>
                  <a:cubicBezTo>
                    <a:pt x="15975" y="239656"/>
                    <a:pt x="15975" y="218908"/>
                    <a:pt x="15975" y="199542"/>
                  </a:cubicBezTo>
                  <a:cubicBezTo>
                    <a:pt x="17374" y="180177"/>
                    <a:pt x="18774" y="160812"/>
                    <a:pt x="21573" y="144213"/>
                  </a:cubicBezTo>
                  <a:cubicBezTo>
                    <a:pt x="25772" y="109631"/>
                    <a:pt x="32770" y="81967"/>
                    <a:pt x="38368" y="62601"/>
                  </a:cubicBezTo>
                  <a:cubicBezTo>
                    <a:pt x="43966" y="43236"/>
                    <a:pt x="45366" y="47385"/>
                    <a:pt x="50964" y="32170"/>
                  </a:cubicBezTo>
                  <a:cubicBezTo>
                    <a:pt x="56562" y="16954"/>
                    <a:pt x="57962" y="3122"/>
                    <a:pt x="55163" y="355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3" name="任意多边形: 形状 812"/>
            <p:cNvSpPr/>
            <p:nvPr/>
          </p:nvSpPr>
          <p:spPr>
            <a:xfrm>
              <a:off x="840722" y="6316546"/>
              <a:ext cx="222266" cy="375070"/>
            </a:xfrm>
            <a:custGeom>
              <a:avLst/>
              <a:gdLst>
                <a:gd name="connsiteX0" fmla="*/ 2535 w 222266"/>
                <a:gd name="connsiteY0" fmla="*/ 19365 h 375070"/>
                <a:gd name="connsiteX1" fmla="*/ 3935 w 222266"/>
                <a:gd name="connsiteY1" fmla="*/ 52563 h 375070"/>
                <a:gd name="connsiteX2" fmla="*/ 12332 w 222266"/>
                <a:gd name="connsiteY2" fmla="*/ 85761 h 375070"/>
                <a:gd name="connsiteX3" fmla="*/ 34725 w 222266"/>
                <a:gd name="connsiteY3" fmla="*/ 174289 h 375070"/>
                <a:gd name="connsiteX4" fmla="*/ 55719 w 222266"/>
                <a:gd name="connsiteY4" fmla="*/ 232385 h 375070"/>
                <a:gd name="connsiteX5" fmla="*/ 76712 w 222266"/>
                <a:gd name="connsiteY5" fmla="*/ 297397 h 375070"/>
                <a:gd name="connsiteX6" fmla="*/ 120098 w 222266"/>
                <a:gd name="connsiteY6" fmla="*/ 362410 h 375070"/>
                <a:gd name="connsiteX7" fmla="*/ 162085 w 222266"/>
                <a:gd name="connsiteY7" fmla="*/ 374859 h 375070"/>
                <a:gd name="connsiteX8" fmla="*/ 199873 w 222266"/>
                <a:gd name="connsiteY8" fmla="*/ 354110 h 375070"/>
                <a:gd name="connsiteX9" fmla="*/ 222266 w 222266"/>
                <a:gd name="connsiteY9" fmla="*/ 278032 h 375070"/>
                <a:gd name="connsiteX10" fmla="*/ 212469 w 222266"/>
                <a:gd name="connsiteY10" fmla="*/ 203337 h 375070"/>
                <a:gd name="connsiteX11" fmla="*/ 153688 w 222266"/>
                <a:gd name="connsiteY11" fmla="*/ 85761 h 375070"/>
                <a:gd name="connsiteX12" fmla="*/ 86509 w 222266"/>
                <a:gd name="connsiteY12" fmla="*/ 22132 h 375070"/>
                <a:gd name="connsiteX13" fmla="*/ 57118 w 222266"/>
                <a:gd name="connsiteY13" fmla="*/ 2766 h 375070"/>
                <a:gd name="connsiteX14" fmla="*/ 50120 w 222266"/>
                <a:gd name="connsiteY14" fmla="*/ 1383 h 375070"/>
                <a:gd name="connsiteX15" fmla="*/ 52919 w 222266"/>
                <a:gd name="connsiteY15" fmla="*/ 8299 h 375070"/>
                <a:gd name="connsiteX16" fmla="*/ 82310 w 222266"/>
                <a:gd name="connsiteY16" fmla="*/ 27665 h 375070"/>
                <a:gd name="connsiteX17" fmla="*/ 142491 w 222266"/>
                <a:gd name="connsiteY17" fmla="*/ 94061 h 375070"/>
                <a:gd name="connsiteX18" fmla="*/ 199873 w 222266"/>
                <a:gd name="connsiteY18" fmla="*/ 207487 h 375070"/>
                <a:gd name="connsiteX19" fmla="*/ 208270 w 222266"/>
                <a:gd name="connsiteY19" fmla="*/ 278032 h 375070"/>
                <a:gd name="connsiteX20" fmla="*/ 188677 w 222266"/>
                <a:gd name="connsiteY20" fmla="*/ 341661 h 375070"/>
                <a:gd name="connsiteX21" fmla="*/ 163484 w 222266"/>
                <a:gd name="connsiteY21" fmla="*/ 355494 h 375070"/>
                <a:gd name="connsiteX22" fmla="*/ 134094 w 222266"/>
                <a:gd name="connsiteY22" fmla="*/ 347194 h 375070"/>
                <a:gd name="connsiteX23" fmla="*/ 96306 w 222266"/>
                <a:gd name="connsiteY23" fmla="*/ 290481 h 375070"/>
                <a:gd name="connsiteX24" fmla="*/ 72513 w 222266"/>
                <a:gd name="connsiteY24" fmla="*/ 226852 h 375070"/>
                <a:gd name="connsiteX25" fmla="*/ 54319 w 222266"/>
                <a:gd name="connsiteY25" fmla="*/ 168756 h 375070"/>
                <a:gd name="connsiteX26" fmla="*/ 29127 w 222266"/>
                <a:gd name="connsiteY26" fmla="*/ 80228 h 375070"/>
                <a:gd name="connsiteX27" fmla="*/ 22129 w 222266"/>
                <a:gd name="connsiteY27" fmla="*/ 45647 h 375070"/>
                <a:gd name="connsiteX28" fmla="*/ 2535 w 222266"/>
                <a:gd name="connsiteY28" fmla="*/ 19365 h 37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22265" h="375070">
                  <a:moveTo>
                    <a:pt x="2535" y="19365"/>
                  </a:moveTo>
                  <a:cubicBezTo>
                    <a:pt x="-1664" y="19365"/>
                    <a:pt x="-264" y="35964"/>
                    <a:pt x="3935" y="52563"/>
                  </a:cubicBezTo>
                  <a:cubicBezTo>
                    <a:pt x="8133" y="69162"/>
                    <a:pt x="6734" y="65012"/>
                    <a:pt x="12332" y="85761"/>
                  </a:cubicBezTo>
                  <a:cubicBezTo>
                    <a:pt x="17930" y="107893"/>
                    <a:pt x="23528" y="138324"/>
                    <a:pt x="34725" y="174289"/>
                  </a:cubicBezTo>
                  <a:cubicBezTo>
                    <a:pt x="40323" y="192271"/>
                    <a:pt x="48721" y="211636"/>
                    <a:pt x="55719" y="232385"/>
                  </a:cubicBezTo>
                  <a:cubicBezTo>
                    <a:pt x="62716" y="253134"/>
                    <a:pt x="68314" y="275265"/>
                    <a:pt x="76712" y="297397"/>
                  </a:cubicBezTo>
                  <a:cubicBezTo>
                    <a:pt x="85109" y="319529"/>
                    <a:pt x="96306" y="344428"/>
                    <a:pt x="120098" y="362410"/>
                  </a:cubicBezTo>
                  <a:cubicBezTo>
                    <a:pt x="131295" y="370709"/>
                    <a:pt x="146690" y="376242"/>
                    <a:pt x="162085" y="374859"/>
                  </a:cubicBezTo>
                  <a:cubicBezTo>
                    <a:pt x="177480" y="373476"/>
                    <a:pt x="191476" y="365176"/>
                    <a:pt x="199873" y="354110"/>
                  </a:cubicBezTo>
                  <a:cubicBezTo>
                    <a:pt x="219467" y="331979"/>
                    <a:pt x="222266" y="302930"/>
                    <a:pt x="222266" y="278032"/>
                  </a:cubicBezTo>
                  <a:cubicBezTo>
                    <a:pt x="222266" y="253134"/>
                    <a:pt x="218067" y="226852"/>
                    <a:pt x="212469" y="203337"/>
                  </a:cubicBezTo>
                  <a:cubicBezTo>
                    <a:pt x="199873" y="156307"/>
                    <a:pt x="177480" y="116192"/>
                    <a:pt x="153688" y="85761"/>
                  </a:cubicBezTo>
                  <a:cubicBezTo>
                    <a:pt x="129895" y="53946"/>
                    <a:pt x="104703" y="35964"/>
                    <a:pt x="86509" y="22132"/>
                  </a:cubicBezTo>
                  <a:cubicBezTo>
                    <a:pt x="68314" y="9683"/>
                    <a:pt x="72513" y="11066"/>
                    <a:pt x="57118" y="2766"/>
                  </a:cubicBezTo>
                  <a:cubicBezTo>
                    <a:pt x="50120" y="-1383"/>
                    <a:pt x="51520" y="0"/>
                    <a:pt x="50120" y="1383"/>
                  </a:cubicBezTo>
                  <a:cubicBezTo>
                    <a:pt x="48721" y="2766"/>
                    <a:pt x="45921" y="4150"/>
                    <a:pt x="52919" y="8299"/>
                  </a:cubicBezTo>
                  <a:cubicBezTo>
                    <a:pt x="66915" y="17982"/>
                    <a:pt x="64116" y="13832"/>
                    <a:pt x="82310" y="27665"/>
                  </a:cubicBezTo>
                  <a:cubicBezTo>
                    <a:pt x="99105" y="41497"/>
                    <a:pt x="120098" y="63629"/>
                    <a:pt x="142491" y="94061"/>
                  </a:cubicBezTo>
                  <a:cubicBezTo>
                    <a:pt x="163484" y="124492"/>
                    <a:pt x="188677" y="161840"/>
                    <a:pt x="199873" y="207487"/>
                  </a:cubicBezTo>
                  <a:cubicBezTo>
                    <a:pt x="205471" y="229618"/>
                    <a:pt x="208270" y="254517"/>
                    <a:pt x="208270" y="278032"/>
                  </a:cubicBezTo>
                  <a:cubicBezTo>
                    <a:pt x="208270" y="301547"/>
                    <a:pt x="202672" y="326445"/>
                    <a:pt x="188677" y="341661"/>
                  </a:cubicBezTo>
                  <a:cubicBezTo>
                    <a:pt x="181679" y="349961"/>
                    <a:pt x="171882" y="355494"/>
                    <a:pt x="163484" y="355494"/>
                  </a:cubicBezTo>
                  <a:cubicBezTo>
                    <a:pt x="153688" y="356877"/>
                    <a:pt x="143891" y="352727"/>
                    <a:pt x="134094" y="347194"/>
                  </a:cubicBezTo>
                  <a:cubicBezTo>
                    <a:pt x="115899" y="334745"/>
                    <a:pt x="106102" y="312613"/>
                    <a:pt x="96306" y="290481"/>
                  </a:cubicBezTo>
                  <a:cubicBezTo>
                    <a:pt x="87908" y="268349"/>
                    <a:pt x="79511" y="247601"/>
                    <a:pt x="72513" y="226852"/>
                  </a:cubicBezTo>
                  <a:cubicBezTo>
                    <a:pt x="65515" y="206103"/>
                    <a:pt x="59917" y="186738"/>
                    <a:pt x="54319" y="168756"/>
                  </a:cubicBezTo>
                  <a:cubicBezTo>
                    <a:pt x="43122" y="132791"/>
                    <a:pt x="34725" y="102360"/>
                    <a:pt x="29127" y="80228"/>
                  </a:cubicBezTo>
                  <a:cubicBezTo>
                    <a:pt x="23528" y="59479"/>
                    <a:pt x="26328" y="62246"/>
                    <a:pt x="22129" y="45647"/>
                  </a:cubicBezTo>
                  <a:cubicBezTo>
                    <a:pt x="15131" y="33198"/>
                    <a:pt x="6734" y="19365"/>
                    <a:pt x="2535" y="19365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4" name="任意多边形: 形状 813"/>
            <p:cNvSpPr/>
            <p:nvPr/>
          </p:nvSpPr>
          <p:spPr>
            <a:xfrm>
              <a:off x="919175" y="6291647"/>
              <a:ext cx="375005" cy="209086"/>
            </a:xfrm>
            <a:custGeom>
              <a:avLst/>
              <a:gdLst>
                <a:gd name="connsiteX0" fmla="*/ 59840 w 375005"/>
                <a:gd name="connsiteY0" fmla="*/ 100977 h 209086"/>
                <a:gd name="connsiteX1" fmla="*/ 76634 w 375005"/>
                <a:gd name="connsiteY1" fmla="*/ 127258 h 209086"/>
                <a:gd name="connsiteX2" fmla="*/ 101826 w 375005"/>
                <a:gd name="connsiteY2" fmla="*/ 146624 h 209086"/>
                <a:gd name="connsiteX3" fmla="*/ 177403 w 375005"/>
                <a:gd name="connsiteY3" fmla="*/ 186738 h 209086"/>
                <a:gd name="connsiteX4" fmla="*/ 233385 w 375005"/>
                <a:gd name="connsiteY4" fmla="*/ 200570 h 209086"/>
                <a:gd name="connsiteX5" fmla="*/ 297765 w 375005"/>
                <a:gd name="connsiteY5" fmla="*/ 208870 h 209086"/>
                <a:gd name="connsiteX6" fmla="*/ 332754 w 375005"/>
                <a:gd name="connsiteY6" fmla="*/ 200570 h 209086"/>
                <a:gd name="connsiteX7" fmla="*/ 363544 w 375005"/>
                <a:gd name="connsiteY7" fmla="*/ 177055 h 209086"/>
                <a:gd name="connsiteX8" fmla="*/ 374741 w 375005"/>
                <a:gd name="connsiteY8" fmla="*/ 139708 h 209086"/>
                <a:gd name="connsiteX9" fmla="*/ 360745 w 375005"/>
                <a:gd name="connsiteY9" fmla="*/ 103743 h 209086"/>
                <a:gd name="connsiteX10" fmla="*/ 301963 w 375005"/>
                <a:gd name="connsiteY10" fmla="*/ 62246 h 209086"/>
                <a:gd name="connsiteX11" fmla="*/ 238983 w 375005"/>
                <a:gd name="connsiteY11" fmla="*/ 37348 h 209086"/>
                <a:gd name="connsiteX12" fmla="*/ 122820 w 375005"/>
                <a:gd name="connsiteY12" fmla="*/ 9683 h 209086"/>
                <a:gd name="connsiteX13" fmla="*/ 38846 w 375005"/>
                <a:gd name="connsiteY13" fmla="*/ 1383 h 209086"/>
                <a:gd name="connsiteX14" fmla="*/ 6656 w 375005"/>
                <a:gd name="connsiteY14" fmla="*/ 0 h 209086"/>
                <a:gd name="connsiteX15" fmla="*/ 1058 w 375005"/>
                <a:gd name="connsiteY15" fmla="*/ 2766 h 209086"/>
                <a:gd name="connsiteX16" fmla="*/ 6656 w 375005"/>
                <a:gd name="connsiteY16" fmla="*/ 6916 h 209086"/>
                <a:gd name="connsiteX17" fmla="*/ 38846 w 375005"/>
                <a:gd name="connsiteY17" fmla="*/ 8299 h 209086"/>
                <a:gd name="connsiteX18" fmla="*/ 120021 w 375005"/>
                <a:gd name="connsiteY18" fmla="*/ 23515 h 209086"/>
                <a:gd name="connsiteX19" fmla="*/ 234785 w 375005"/>
                <a:gd name="connsiteY19" fmla="*/ 51180 h 209086"/>
                <a:gd name="connsiteX20" fmla="*/ 296365 w 375005"/>
                <a:gd name="connsiteY20" fmla="*/ 76078 h 209086"/>
                <a:gd name="connsiteX21" fmla="*/ 346749 w 375005"/>
                <a:gd name="connsiteY21" fmla="*/ 113426 h 209086"/>
                <a:gd name="connsiteX22" fmla="*/ 349548 w 375005"/>
                <a:gd name="connsiteY22" fmla="*/ 164606 h 209086"/>
                <a:gd name="connsiteX23" fmla="*/ 297765 w 375005"/>
                <a:gd name="connsiteY23" fmla="*/ 188121 h 209086"/>
                <a:gd name="connsiteX24" fmla="*/ 237583 w 375005"/>
                <a:gd name="connsiteY24" fmla="*/ 182588 h 209086"/>
                <a:gd name="connsiteX25" fmla="*/ 185800 w 375005"/>
                <a:gd name="connsiteY25" fmla="*/ 167372 h 209086"/>
                <a:gd name="connsiteX26" fmla="*/ 113023 w 375005"/>
                <a:gd name="connsiteY26" fmla="*/ 131408 h 209086"/>
                <a:gd name="connsiteX27" fmla="*/ 89230 w 375005"/>
                <a:gd name="connsiteY27" fmla="*/ 110660 h 209086"/>
                <a:gd name="connsiteX28" fmla="*/ 59840 w 375005"/>
                <a:gd name="connsiteY28" fmla="*/ 100977 h 209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75005" h="209086">
                  <a:moveTo>
                    <a:pt x="59840" y="100977"/>
                  </a:moveTo>
                  <a:cubicBezTo>
                    <a:pt x="55641" y="102360"/>
                    <a:pt x="64038" y="116193"/>
                    <a:pt x="76634" y="127258"/>
                  </a:cubicBezTo>
                  <a:cubicBezTo>
                    <a:pt x="89230" y="136941"/>
                    <a:pt x="85032" y="135558"/>
                    <a:pt x="101826" y="146624"/>
                  </a:cubicBezTo>
                  <a:cubicBezTo>
                    <a:pt x="118621" y="157690"/>
                    <a:pt x="143813" y="174289"/>
                    <a:pt x="177403" y="186738"/>
                  </a:cubicBezTo>
                  <a:cubicBezTo>
                    <a:pt x="194197" y="193654"/>
                    <a:pt x="213791" y="196421"/>
                    <a:pt x="233385" y="200570"/>
                  </a:cubicBezTo>
                  <a:cubicBezTo>
                    <a:pt x="252979" y="204720"/>
                    <a:pt x="273972" y="210253"/>
                    <a:pt x="297765" y="208870"/>
                  </a:cubicBezTo>
                  <a:cubicBezTo>
                    <a:pt x="308961" y="208870"/>
                    <a:pt x="321557" y="206103"/>
                    <a:pt x="332754" y="200570"/>
                  </a:cubicBezTo>
                  <a:cubicBezTo>
                    <a:pt x="343950" y="195037"/>
                    <a:pt x="355147" y="188121"/>
                    <a:pt x="363544" y="177055"/>
                  </a:cubicBezTo>
                  <a:cubicBezTo>
                    <a:pt x="371941" y="167372"/>
                    <a:pt x="376140" y="152157"/>
                    <a:pt x="374741" y="139708"/>
                  </a:cubicBezTo>
                  <a:cubicBezTo>
                    <a:pt x="373341" y="125875"/>
                    <a:pt x="367743" y="114809"/>
                    <a:pt x="360745" y="103743"/>
                  </a:cubicBezTo>
                  <a:cubicBezTo>
                    <a:pt x="345350" y="82995"/>
                    <a:pt x="321557" y="71929"/>
                    <a:pt x="301963" y="62246"/>
                  </a:cubicBezTo>
                  <a:cubicBezTo>
                    <a:pt x="280970" y="52563"/>
                    <a:pt x="259977" y="44264"/>
                    <a:pt x="238983" y="37348"/>
                  </a:cubicBezTo>
                  <a:cubicBezTo>
                    <a:pt x="196996" y="23515"/>
                    <a:pt x="157809" y="15216"/>
                    <a:pt x="122820" y="9683"/>
                  </a:cubicBezTo>
                  <a:cubicBezTo>
                    <a:pt x="87831" y="4150"/>
                    <a:pt x="59840" y="2766"/>
                    <a:pt x="38846" y="1383"/>
                  </a:cubicBezTo>
                  <a:cubicBezTo>
                    <a:pt x="19252" y="0"/>
                    <a:pt x="23451" y="0"/>
                    <a:pt x="6656" y="0"/>
                  </a:cubicBezTo>
                  <a:cubicBezTo>
                    <a:pt x="-342" y="0"/>
                    <a:pt x="1058" y="0"/>
                    <a:pt x="1058" y="2766"/>
                  </a:cubicBezTo>
                  <a:cubicBezTo>
                    <a:pt x="-342" y="4150"/>
                    <a:pt x="-1741" y="6916"/>
                    <a:pt x="6656" y="6916"/>
                  </a:cubicBezTo>
                  <a:cubicBezTo>
                    <a:pt x="22051" y="8299"/>
                    <a:pt x="17853" y="6916"/>
                    <a:pt x="38846" y="8299"/>
                  </a:cubicBezTo>
                  <a:cubicBezTo>
                    <a:pt x="58440" y="11066"/>
                    <a:pt x="86431" y="16599"/>
                    <a:pt x="120021" y="23515"/>
                  </a:cubicBezTo>
                  <a:cubicBezTo>
                    <a:pt x="153610" y="30431"/>
                    <a:pt x="194197" y="37348"/>
                    <a:pt x="234785" y="51180"/>
                  </a:cubicBezTo>
                  <a:cubicBezTo>
                    <a:pt x="254378" y="58096"/>
                    <a:pt x="275372" y="67779"/>
                    <a:pt x="296365" y="76078"/>
                  </a:cubicBezTo>
                  <a:cubicBezTo>
                    <a:pt x="317359" y="84378"/>
                    <a:pt x="335553" y="98210"/>
                    <a:pt x="346749" y="113426"/>
                  </a:cubicBezTo>
                  <a:cubicBezTo>
                    <a:pt x="359345" y="128642"/>
                    <a:pt x="362145" y="149390"/>
                    <a:pt x="349548" y="164606"/>
                  </a:cubicBezTo>
                  <a:cubicBezTo>
                    <a:pt x="338352" y="179822"/>
                    <a:pt x="317359" y="188121"/>
                    <a:pt x="297765" y="188121"/>
                  </a:cubicBezTo>
                  <a:cubicBezTo>
                    <a:pt x="276771" y="189504"/>
                    <a:pt x="257178" y="186738"/>
                    <a:pt x="237583" y="182588"/>
                  </a:cubicBezTo>
                  <a:cubicBezTo>
                    <a:pt x="217990" y="178438"/>
                    <a:pt x="201195" y="172905"/>
                    <a:pt x="185800" y="167372"/>
                  </a:cubicBezTo>
                  <a:cubicBezTo>
                    <a:pt x="153610" y="156307"/>
                    <a:pt x="129818" y="142474"/>
                    <a:pt x="113023" y="131408"/>
                  </a:cubicBezTo>
                  <a:cubicBezTo>
                    <a:pt x="96228" y="120342"/>
                    <a:pt x="101826" y="120342"/>
                    <a:pt x="89230" y="110660"/>
                  </a:cubicBezTo>
                  <a:cubicBezTo>
                    <a:pt x="76634" y="105127"/>
                    <a:pt x="64038" y="99594"/>
                    <a:pt x="59840" y="100977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5" name="任意多边形: 形状 814"/>
            <p:cNvSpPr/>
            <p:nvPr/>
          </p:nvSpPr>
          <p:spPr>
            <a:xfrm>
              <a:off x="949468" y="6208653"/>
              <a:ext cx="409191" cy="150773"/>
            </a:xfrm>
            <a:custGeom>
              <a:avLst/>
              <a:gdLst>
                <a:gd name="connsiteX0" fmla="*/ 247878 w 409191"/>
                <a:gd name="connsiteY0" fmla="*/ 139708 h 150773"/>
                <a:gd name="connsiteX1" fmla="*/ 271670 w 409191"/>
                <a:gd name="connsiteY1" fmla="*/ 149390 h 150773"/>
                <a:gd name="connsiteX2" fmla="*/ 298262 w 409191"/>
                <a:gd name="connsiteY2" fmla="*/ 150774 h 150773"/>
                <a:gd name="connsiteX3" fmla="*/ 329052 w 409191"/>
                <a:gd name="connsiteY3" fmla="*/ 149390 h 150773"/>
                <a:gd name="connsiteX4" fmla="*/ 368240 w 409191"/>
                <a:gd name="connsiteY4" fmla="*/ 136941 h 150773"/>
                <a:gd name="connsiteX5" fmla="*/ 400430 w 409191"/>
                <a:gd name="connsiteY5" fmla="*/ 99594 h 150773"/>
                <a:gd name="connsiteX6" fmla="*/ 408827 w 409191"/>
                <a:gd name="connsiteY6" fmla="*/ 73312 h 150773"/>
                <a:gd name="connsiteX7" fmla="*/ 403229 w 409191"/>
                <a:gd name="connsiteY7" fmla="*/ 44264 h 150773"/>
                <a:gd name="connsiteX8" fmla="*/ 357043 w 409191"/>
                <a:gd name="connsiteY8" fmla="*/ 6916 h 150773"/>
                <a:gd name="connsiteX9" fmla="*/ 299661 w 409191"/>
                <a:gd name="connsiteY9" fmla="*/ 0 h 150773"/>
                <a:gd name="connsiteX10" fmla="*/ 243679 w 409191"/>
                <a:gd name="connsiteY10" fmla="*/ 1383 h 150773"/>
                <a:gd name="connsiteX11" fmla="*/ 190496 w 409191"/>
                <a:gd name="connsiteY11" fmla="*/ 2766 h 150773"/>
                <a:gd name="connsiteX12" fmla="*/ 95325 w 409191"/>
                <a:gd name="connsiteY12" fmla="*/ 8299 h 150773"/>
                <a:gd name="connsiteX13" fmla="*/ 29546 w 409191"/>
                <a:gd name="connsiteY13" fmla="*/ 13832 h 150773"/>
                <a:gd name="connsiteX14" fmla="*/ 4354 w 409191"/>
                <a:gd name="connsiteY14" fmla="*/ 15216 h 150773"/>
                <a:gd name="connsiteX15" fmla="*/ 156 w 409191"/>
                <a:gd name="connsiteY15" fmla="*/ 17982 h 150773"/>
                <a:gd name="connsiteX16" fmla="*/ 4354 w 409191"/>
                <a:gd name="connsiteY16" fmla="*/ 22132 h 150773"/>
                <a:gd name="connsiteX17" fmla="*/ 29546 w 409191"/>
                <a:gd name="connsiteY17" fmla="*/ 20749 h 150773"/>
                <a:gd name="connsiteX18" fmla="*/ 96725 w 409191"/>
                <a:gd name="connsiteY18" fmla="*/ 22132 h 150773"/>
                <a:gd name="connsiteX19" fmla="*/ 191895 w 409191"/>
                <a:gd name="connsiteY19" fmla="*/ 16599 h 150773"/>
                <a:gd name="connsiteX20" fmla="*/ 245079 w 409191"/>
                <a:gd name="connsiteY20" fmla="*/ 15216 h 150773"/>
                <a:gd name="connsiteX21" fmla="*/ 299661 w 409191"/>
                <a:gd name="connsiteY21" fmla="*/ 16599 h 150773"/>
                <a:gd name="connsiteX22" fmla="*/ 351445 w 409191"/>
                <a:gd name="connsiteY22" fmla="*/ 22132 h 150773"/>
                <a:gd name="connsiteX23" fmla="*/ 387834 w 409191"/>
                <a:gd name="connsiteY23" fmla="*/ 49797 h 150773"/>
                <a:gd name="connsiteX24" fmla="*/ 387834 w 409191"/>
                <a:gd name="connsiteY24" fmla="*/ 89911 h 150773"/>
                <a:gd name="connsiteX25" fmla="*/ 359843 w 409191"/>
                <a:gd name="connsiteY25" fmla="*/ 117576 h 150773"/>
                <a:gd name="connsiteX26" fmla="*/ 326253 w 409191"/>
                <a:gd name="connsiteY26" fmla="*/ 128642 h 150773"/>
                <a:gd name="connsiteX27" fmla="*/ 298262 w 409191"/>
                <a:gd name="connsiteY27" fmla="*/ 131408 h 150773"/>
                <a:gd name="connsiteX28" fmla="*/ 273070 w 409191"/>
                <a:gd name="connsiteY28" fmla="*/ 128642 h 150773"/>
                <a:gd name="connsiteX29" fmla="*/ 247878 w 409191"/>
                <a:gd name="connsiteY29" fmla="*/ 139708 h 150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09191" h="150773">
                  <a:moveTo>
                    <a:pt x="247878" y="139708"/>
                  </a:moveTo>
                  <a:cubicBezTo>
                    <a:pt x="246478" y="143857"/>
                    <a:pt x="257674" y="148007"/>
                    <a:pt x="271670" y="149390"/>
                  </a:cubicBezTo>
                  <a:cubicBezTo>
                    <a:pt x="284266" y="150774"/>
                    <a:pt x="281467" y="150774"/>
                    <a:pt x="298262" y="150774"/>
                  </a:cubicBezTo>
                  <a:cubicBezTo>
                    <a:pt x="306659" y="150774"/>
                    <a:pt x="316456" y="150774"/>
                    <a:pt x="329052" y="149390"/>
                  </a:cubicBezTo>
                  <a:cubicBezTo>
                    <a:pt x="340248" y="148007"/>
                    <a:pt x="354244" y="145241"/>
                    <a:pt x="368240" y="136941"/>
                  </a:cubicBezTo>
                  <a:cubicBezTo>
                    <a:pt x="382235" y="128642"/>
                    <a:pt x="393432" y="116193"/>
                    <a:pt x="400430" y="99594"/>
                  </a:cubicBezTo>
                  <a:cubicBezTo>
                    <a:pt x="404628" y="91294"/>
                    <a:pt x="407428" y="82995"/>
                    <a:pt x="408827" y="73312"/>
                  </a:cubicBezTo>
                  <a:cubicBezTo>
                    <a:pt x="410226" y="63629"/>
                    <a:pt x="407428" y="52563"/>
                    <a:pt x="403229" y="44264"/>
                  </a:cubicBezTo>
                  <a:cubicBezTo>
                    <a:pt x="393432" y="26282"/>
                    <a:pt x="375237" y="13832"/>
                    <a:pt x="357043" y="6916"/>
                  </a:cubicBezTo>
                  <a:cubicBezTo>
                    <a:pt x="337450" y="1383"/>
                    <a:pt x="317856" y="0"/>
                    <a:pt x="299661" y="0"/>
                  </a:cubicBezTo>
                  <a:cubicBezTo>
                    <a:pt x="281467" y="0"/>
                    <a:pt x="261873" y="1383"/>
                    <a:pt x="243679" y="1383"/>
                  </a:cubicBezTo>
                  <a:cubicBezTo>
                    <a:pt x="225485" y="2766"/>
                    <a:pt x="207290" y="2766"/>
                    <a:pt x="190496" y="2766"/>
                  </a:cubicBezTo>
                  <a:cubicBezTo>
                    <a:pt x="155507" y="5533"/>
                    <a:pt x="123317" y="6916"/>
                    <a:pt x="95325" y="8299"/>
                  </a:cubicBezTo>
                  <a:cubicBezTo>
                    <a:pt x="67334" y="9683"/>
                    <a:pt x="44942" y="13832"/>
                    <a:pt x="29546" y="13832"/>
                  </a:cubicBezTo>
                  <a:cubicBezTo>
                    <a:pt x="12751" y="15216"/>
                    <a:pt x="16950" y="15216"/>
                    <a:pt x="4354" y="15216"/>
                  </a:cubicBezTo>
                  <a:cubicBezTo>
                    <a:pt x="-1244" y="15216"/>
                    <a:pt x="156" y="16599"/>
                    <a:pt x="156" y="17982"/>
                  </a:cubicBezTo>
                  <a:cubicBezTo>
                    <a:pt x="156" y="19365"/>
                    <a:pt x="-1244" y="22132"/>
                    <a:pt x="4354" y="22132"/>
                  </a:cubicBezTo>
                  <a:cubicBezTo>
                    <a:pt x="16950" y="22132"/>
                    <a:pt x="14151" y="20749"/>
                    <a:pt x="29546" y="20749"/>
                  </a:cubicBezTo>
                  <a:cubicBezTo>
                    <a:pt x="46341" y="20749"/>
                    <a:pt x="68734" y="23515"/>
                    <a:pt x="96725" y="22132"/>
                  </a:cubicBezTo>
                  <a:cubicBezTo>
                    <a:pt x="124716" y="22132"/>
                    <a:pt x="156906" y="17982"/>
                    <a:pt x="191895" y="16599"/>
                  </a:cubicBezTo>
                  <a:cubicBezTo>
                    <a:pt x="208690" y="16599"/>
                    <a:pt x="226884" y="16599"/>
                    <a:pt x="245079" y="15216"/>
                  </a:cubicBezTo>
                  <a:cubicBezTo>
                    <a:pt x="263273" y="15216"/>
                    <a:pt x="281467" y="16599"/>
                    <a:pt x="299661" y="16599"/>
                  </a:cubicBezTo>
                  <a:cubicBezTo>
                    <a:pt x="317856" y="16599"/>
                    <a:pt x="334650" y="16599"/>
                    <a:pt x="351445" y="22132"/>
                  </a:cubicBezTo>
                  <a:cubicBezTo>
                    <a:pt x="366840" y="26282"/>
                    <a:pt x="380836" y="37348"/>
                    <a:pt x="387834" y="49797"/>
                  </a:cubicBezTo>
                  <a:cubicBezTo>
                    <a:pt x="394832" y="62246"/>
                    <a:pt x="393432" y="77462"/>
                    <a:pt x="387834" y="89911"/>
                  </a:cubicBezTo>
                  <a:cubicBezTo>
                    <a:pt x="382235" y="102360"/>
                    <a:pt x="371039" y="112043"/>
                    <a:pt x="359843" y="117576"/>
                  </a:cubicBezTo>
                  <a:cubicBezTo>
                    <a:pt x="348646" y="124492"/>
                    <a:pt x="337450" y="127258"/>
                    <a:pt x="326253" y="128642"/>
                  </a:cubicBezTo>
                  <a:cubicBezTo>
                    <a:pt x="315057" y="130025"/>
                    <a:pt x="306659" y="131408"/>
                    <a:pt x="298262" y="131408"/>
                  </a:cubicBezTo>
                  <a:cubicBezTo>
                    <a:pt x="282867" y="131408"/>
                    <a:pt x="285666" y="128642"/>
                    <a:pt x="273070" y="128642"/>
                  </a:cubicBezTo>
                  <a:cubicBezTo>
                    <a:pt x="260474" y="132791"/>
                    <a:pt x="249277" y="135558"/>
                    <a:pt x="247878" y="139708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6" name="任意多边形: 形状 815"/>
            <p:cNvSpPr/>
            <p:nvPr/>
          </p:nvSpPr>
          <p:spPr>
            <a:xfrm>
              <a:off x="931274" y="6022606"/>
              <a:ext cx="442416" cy="200224"/>
            </a:xfrm>
            <a:custGeom>
              <a:avLst/>
              <a:gdLst>
                <a:gd name="connsiteX0" fmla="*/ 238081 w 442416"/>
                <a:gd name="connsiteY0" fmla="*/ 197112 h 200224"/>
                <a:gd name="connsiteX1" fmla="*/ 267471 w 442416"/>
                <a:gd name="connsiteY1" fmla="*/ 197112 h 200224"/>
                <a:gd name="connsiteX2" fmla="*/ 296862 w 442416"/>
                <a:gd name="connsiteY2" fmla="*/ 187429 h 200224"/>
                <a:gd name="connsiteX3" fmla="*/ 368240 w 442416"/>
                <a:gd name="connsiteY3" fmla="*/ 150082 h 200224"/>
                <a:gd name="connsiteX4" fmla="*/ 410226 w 442416"/>
                <a:gd name="connsiteY4" fmla="*/ 114118 h 200224"/>
                <a:gd name="connsiteX5" fmla="*/ 431220 w 442416"/>
                <a:gd name="connsiteY5" fmla="*/ 90602 h 200224"/>
                <a:gd name="connsiteX6" fmla="*/ 442416 w 442416"/>
                <a:gd name="connsiteY6" fmla="*/ 57405 h 200224"/>
                <a:gd name="connsiteX7" fmla="*/ 428421 w 442416"/>
                <a:gd name="connsiteY7" fmla="*/ 22823 h 200224"/>
                <a:gd name="connsiteX8" fmla="*/ 396231 w 442416"/>
                <a:gd name="connsiteY8" fmla="*/ 4841 h 200224"/>
                <a:gd name="connsiteX9" fmla="*/ 326253 w 442416"/>
                <a:gd name="connsiteY9" fmla="*/ 3458 h 200224"/>
                <a:gd name="connsiteX10" fmla="*/ 261873 w 442416"/>
                <a:gd name="connsiteY10" fmla="*/ 24207 h 200224"/>
                <a:gd name="connsiteX11" fmla="*/ 203092 w 442416"/>
                <a:gd name="connsiteY11" fmla="*/ 49105 h 200224"/>
                <a:gd name="connsiteX12" fmla="*/ 100924 w 442416"/>
                <a:gd name="connsiteY12" fmla="*/ 97519 h 200224"/>
                <a:gd name="connsiteX13" fmla="*/ 30946 w 442416"/>
                <a:gd name="connsiteY13" fmla="*/ 134866 h 200224"/>
                <a:gd name="connsiteX14" fmla="*/ 4354 w 442416"/>
                <a:gd name="connsiteY14" fmla="*/ 148699 h 200224"/>
                <a:gd name="connsiteX15" fmla="*/ 156 w 442416"/>
                <a:gd name="connsiteY15" fmla="*/ 154232 h 200224"/>
                <a:gd name="connsiteX16" fmla="*/ 7153 w 442416"/>
                <a:gd name="connsiteY16" fmla="*/ 155615 h 200224"/>
                <a:gd name="connsiteX17" fmla="*/ 33745 w 442416"/>
                <a:gd name="connsiteY17" fmla="*/ 141783 h 200224"/>
                <a:gd name="connsiteX18" fmla="*/ 106522 w 442416"/>
                <a:gd name="connsiteY18" fmla="*/ 111351 h 200224"/>
                <a:gd name="connsiteX19" fmla="*/ 208690 w 442416"/>
                <a:gd name="connsiteY19" fmla="*/ 62938 h 200224"/>
                <a:gd name="connsiteX20" fmla="*/ 267471 w 442416"/>
                <a:gd name="connsiteY20" fmla="*/ 39422 h 200224"/>
                <a:gd name="connsiteX21" fmla="*/ 329052 w 442416"/>
                <a:gd name="connsiteY21" fmla="*/ 21440 h 200224"/>
                <a:gd name="connsiteX22" fmla="*/ 389233 w 442416"/>
                <a:gd name="connsiteY22" fmla="*/ 21440 h 200224"/>
                <a:gd name="connsiteX23" fmla="*/ 422822 w 442416"/>
                <a:gd name="connsiteY23" fmla="*/ 57405 h 200224"/>
                <a:gd name="connsiteX24" fmla="*/ 397630 w 442416"/>
                <a:gd name="connsiteY24" fmla="*/ 103052 h 200224"/>
                <a:gd name="connsiteX25" fmla="*/ 357043 w 442416"/>
                <a:gd name="connsiteY25" fmla="*/ 134866 h 200224"/>
                <a:gd name="connsiteX26" fmla="*/ 289864 w 442416"/>
                <a:gd name="connsiteY26" fmla="*/ 173597 h 200224"/>
                <a:gd name="connsiteX27" fmla="*/ 260473 w 442416"/>
                <a:gd name="connsiteY27" fmla="*/ 181897 h 200224"/>
                <a:gd name="connsiteX28" fmla="*/ 238081 w 442416"/>
                <a:gd name="connsiteY28" fmla="*/ 197112 h 20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2415" h="200224">
                  <a:moveTo>
                    <a:pt x="238081" y="197112"/>
                  </a:moveTo>
                  <a:cubicBezTo>
                    <a:pt x="238081" y="201262"/>
                    <a:pt x="253476" y="201262"/>
                    <a:pt x="267471" y="197112"/>
                  </a:cubicBezTo>
                  <a:cubicBezTo>
                    <a:pt x="281467" y="191579"/>
                    <a:pt x="278668" y="194346"/>
                    <a:pt x="296862" y="187429"/>
                  </a:cubicBezTo>
                  <a:cubicBezTo>
                    <a:pt x="315057" y="179130"/>
                    <a:pt x="341648" y="168064"/>
                    <a:pt x="368240" y="150082"/>
                  </a:cubicBezTo>
                  <a:cubicBezTo>
                    <a:pt x="382235" y="140399"/>
                    <a:pt x="394831" y="127950"/>
                    <a:pt x="410226" y="114118"/>
                  </a:cubicBezTo>
                  <a:cubicBezTo>
                    <a:pt x="417224" y="107201"/>
                    <a:pt x="424222" y="100285"/>
                    <a:pt x="431220" y="90602"/>
                  </a:cubicBezTo>
                  <a:cubicBezTo>
                    <a:pt x="436818" y="82303"/>
                    <a:pt x="442416" y="69854"/>
                    <a:pt x="442416" y="57405"/>
                  </a:cubicBezTo>
                  <a:cubicBezTo>
                    <a:pt x="442416" y="44955"/>
                    <a:pt x="436818" y="31123"/>
                    <a:pt x="428421" y="22823"/>
                  </a:cubicBezTo>
                  <a:cubicBezTo>
                    <a:pt x="420024" y="13141"/>
                    <a:pt x="408827" y="7608"/>
                    <a:pt x="396231" y="4841"/>
                  </a:cubicBezTo>
                  <a:cubicBezTo>
                    <a:pt x="372438" y="-2075"/>
                    <a:pt x="348646" y="-692"/>
                    <a:pt x="326253" y="3458"/>
                  </a:cubicBezTo>
                  <a:cubicBezTo>
                    <a:pt x="303860" y="7608"/>
                    <a:pt x="282866" y="15907"/>
                    <a:pt x="261873" y="24207"/>
                  </a:cubicBezTo>
                  <a:cubicBezTo>
                    <a:pt x="242279" y="32506"/>
                    <a:pt x="221286" y="40806"/>
                    <a:pt x="203092" y="49105"/>
                  </a:cubicBezTo>
                  <a:cubicBezTo>
                    <a:pt x="165303" y="65704"/>
                    <a:pt x="130314" y="83686"/>
                    <a:pt x="100924" y="97519"/>
                  </a:cubicBezTo>
                  <a:cubicBezTo>
                    <a:pt x="71533" y="111351"/>
                    <a:pt x="47740" y="126567"/>
                    <a:pt x="30946" y="134866"/>
                  </a:cubicBezTo>
                  <a:cubicBezTo>
                    <a:pt x="14151" y="143166"/>
                    <a:pt x="16950" y="141783"/>
                    <a:pt x="4354" y="148699"/>
                  </a:cubicBezTo>
                  <a:cubicBezTo>
                    <a:pt x="-1244" y="151465"/>
                    <a:pt x="156" y="151465"/>
                    <a:pt x="156" y="154232"/>
                  </a:cubicBezTo>
                  <a:cubicBezTo>
                    <a:pt x="156" y="156998"/>
                    <a:pt x="156" y="158381"/>
                    <a:pt x="7153" y="155615"/>
                  </a:cubicBezTo>
                  <a:cubicBezTo>
                    <a:pt x="21149" y="148699"/>
                    <a:pt x="16950" y="150082"/>
                    <a:pt x="33745" y="141783"/>
                  </a:cubicBezTo>
                  <a:cubicBezTo>
                    <a:pt x="50539" y="133483"/>
                    <a:pt x="77131" y="125184"/>
                    <a:pt x="106522" y="111351"/>
                  </a:cubicBezTo>
                  <a:cubicBezTo>
                    <a:pt x="135913" y="97519"/>
                    <a:pt x="170902" y="79537"/>
                    <a:pt x="208690" y="62938"/>
                  </a:cubicBezTo>
                  <a:cubicBezTo>
                    <a:pt x="228284" y="54638"/>
                    <a:pt x="247877" y="47722"/>
                    <a:pt x="267471" y="39422"/>
                  </a:cubicBezTo>
                  <a:cubicBezTo>
                    <a:pt x="287065" y="31123"/>
                    <a:pt x="308059" y="25590"/>
                    <a:pt x="329052" y="21440"/>
                  </a:cubicBezTo>
                  <a:cubicBezTo>
                    <a:pt x="350046" y="17291"/>
                    <a:pt x="369639" y="15907"/>
                    <a:pt x="389233" y="21440"/>
                  </a:cubicBezTo>
                  <a:cubicBezTo>
                    <a:pt x="407427" y="26973"/>
                    <a:pt x="424222" y="40806"/>
                    <a:pt x="422822" y="57405"/>
                  </a:cubicBezTo>
                  <a:cubicBezTo>
                    <a:pt x="422822" y="74004"/>
                    <a:pt x="410226" y="90602"/>
                    <a:pt x="397630" y="103052"/>
                  </a:cubicBezTo>
                  <a:cubicBezTo>
                    <a:pt x="385035" y="115501"/>
                    <a:pt x="369639" y="126567"/>
                    <a:pt x="357043" y="134866"/>
                  </a:cubicBezTo>
                  <a:cubicBezTo>
                    <a:pt x="330451" y="154232"/>
                    <a:pt x="306659" y="166681"/>
                    <a:pt x="289864" y="173597"/>
                  </a:cubicBezTo>
                  <a:cubicBezTo>
                    <a:pt x="273070" y="180513"/>
                    <a:pt x="274469" y="177747"/>
                    <a:pt x="260473" y="181897"/>
                  </a:cubicBezTo>
                  <a:cubicBezTo>
                    <a:pt x="249277" y="184663"/>
                    <a:pt x="238081" y="192962"/>
                    <a:pt x="238081" y="197112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7" name="任意多边形: 形状 816"/>
            <p:cNvSpPr/>
            <p:nvPr/>
          </p:nvSpPr>
          <p:spPr>
            <a:xfrm>
              <a:off x="892722" y="5859924"/>
              <a:ext cx="408402" cy="287025"/>
            </a:xfrm>
            <a:custGeom>
              <a:avLst/>
              <a:gdLst>
                <a:gd name="connsiteX0" fmla="*/ 327017 w 408402"/>
                <a:gd name="connsiteY0" fmla="*/ 178589 h 287025"/>
                <a:gd name="connsiteX1" fmla="*/ 352209 w 408402"/>
                <a:gd name="connsiteY1" fmla="*/ 166140 h 287025"/>
                <a:gd name="connsiteX2" fmla="*/ 371803 w 408402"/>
                <a:gd name="connsiteY2" fmla="*/ 146775 h 287025"/>
                <a:gd name="connsiteX3" fmla="*/ 392796 w 408402"/>
                <a:gd name="connsiteY3" fmla="*/ 120493 h 287025"/>
                <a:gd name="connsiteX4" fmla="*/ 408191 w 408402"/>
                <a:gd name="connsiteY4" fmla="*/ 78996 h 287025"/>
                <a:gd name="connsiteX5" fmla="*/ 392796 w 408402"/>
                <a:gd name="connsiteY5" fmla="*/ 27816 h 287025"/>
                <a:gd name="connsiteX6" fmla="*/ 339613 w 408402"/>
                <a:gd name="connsiteY6" fmla="*/ 151 h 287025"/>
                <a:gd name="connsiteX7" fmla="*/ 279432 w 408402"/>
                <a:gd name="connsiteY7" fmla="*/ 18133 h 287025"/>
                <a:gd name="connsiteX8" fmla="*/ 229047 w 408402"/>
                <a:gd name="connsiteY8" fmla="*/ 52714 h 287025"/>
                <a:gd name="connsiteX9" fmla="*/ 181463 w 408402"/>
                <a:gd name="connsiteY9" fmla="*/ 88678 h 287025"/>
                <a:gd name="connsiteX10" fmla="*/ 136677 w 408402"/>
                <a:gd name="connsiteY10" fmla="*/ 126026 h 287025"/>
                <a:gd name="connsiteX11" fmla="*/ 63900 w 408402"/>
                <a:gd name="connsiteY11" fmla="*/ 200721 h 287025"/>
                <a:gd name="connsiteX12" fmla="*/ 19113 w 408402"/>
                <a:gd name="connsiteY12" fmla="*/ 257434 h 287025"/>
                <a:gd name="connsiteX13" fmla="*/ 2319 w 408402"/>
                <a:gd name="connsiteY13" fmla="*/ 279566 h 287025"/>
                <a:gd name="connsiteX14" fmla="*/ 919 w 408402"/>
                <a:gd name="connsiteY14" fmla="*/ 285099 h 287025"/>
                <a:gd name="connsiteX15" fmla="*/ 7917 w 408402"/>
                <a:gd name="connsiteY15" fmla="*/ 283716 h 287025"/>
                <a:gd name="connsiteX16" fmla="*/ 24712 w 408402"/>
                <a:gd name="connsiteY16" fmla="*/ 261584 h 287025"/>
                <a:gd name="connsiteX17" fmla="*/ 75096 w 408402"/>
                <a:gd name="connsiteY17" fmla="*/ 210404 h 287025"/>
                <a:gd name="connsiteX18" fmla="*/ 146474 w 408402"/>
                <a:gd name="connsiteY18" fmla="*/ 137092 h 287025"/>
                <a:gd name="connsiteX19" fmla="*/ 191260 w 408402"/>
                <a:gd name="connsiteY19" fmla="*/ 101128 h 287025"/>
                <a:gd name="connsiteX20" fmla="*/ 240244 w 408402"/>
                <a:gd name="connsiteY20" fmla="*/ 67930 h 287025"/>
                <a:gd name="connsiteX21" fmla="*/ 289229 w 408402"/>
                <a:gd name="connsiteY21" fmla="*/ 34732 h 287025"/>
                <a:gd name="connsiteX22" fmla="*/ 339613 w 408402"/>
                <a:gd name="connsiteY22" fmla="*/ 19516 h 287025"/>
                <a:gd name="connsiteX23" fmla="*/ 381600 w 408402"/>
                <a:gd name="connsiteY23" fmla="*/ 38882 h 287025"/>
                <a:gd name="connsiteX24" fmla="*/ 391397 w 408402"/>
                <a:gd name="connsiteY24" fmla="*/ 78996 h 287025"/>
                <a:gd name="connsiteX25" fmla="*/ 362006 w 408402"/>
                <a:gd name="connsiteY25" fmla="*/ 138475 h 287025"/>
                <a:gd name="connsiteX26" fmla="*/ 341012 w 408402"/>
                <a:gd name="connsiteY26" fmla="*/ 156457 h 287025"/>
                <a:gd name="connsiteX27" fmla="*/ 327017 w 408402"/>
                <a:gd name="connsiteY27" fmla="*/ 178589 h 28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08402" h="287025">
                  <a:moveTo>
                    <a:pt x="327017" y="178589"/>
                  </a:moveTo>
                  <a:cubicBezTo>
                    <a:pt x="328416" y="182739"/>
                    <a:pt x="341012" y="175823"/>
                    <a:pt x="352209" y="166140"/>
                  </a:cubicBezTo>
                  <a:cubicBezTo>
                    <a:pt x="362006" y="156457"/>
                    <a:pt x="360606" y="159224"/>
                    <a:pt x="371803" y="146775"/>
                  </a:cubicBezTo>
                  <a:cubicBezTo>
                    <a:pt x="377401" y="139858"/>
                    <a:pt x="385798" y="131559"/>
                    <a:pt x="392796" y="120493"/>
                  </a:cubicBezTo>
                  <a:cubicBezTo>
                    <a:pt x="399794" y="109427"/>
                    <a:pt x="406792" y="95595"/>
                    <a:pt x="408191" y="78996"/>
                  </a:cubicBezTo>
                  <a:cubicBezTo>
                    <a:pt x="409591" y="62397"/>
                    <a:pt x="403992" y="43031"/>
                    <a:pt x="392796" y="27816"/>
                  </a:cubicBezTo>
                  <a:cubicBezTo>
                    <a:pt x="380200" y="12600"/>
                    <a:pt x="360606" y="151"/>
                    <a:pt x="339613" y="151"/>
                  </a:cubicBezTo>
                  <a:cubicBezTo>
                    <a:pt x="318620" y="-1232"/>
                    <a:pt x="296227" y="7067"/>
                    <a:pt x="279432" y="18133"/>
                  </a:cubicBezTo>
                  <a:cubicBezTo>
                    <a:pt x="261238" y="29199"/>
                    <a:pt x="245842" y="41648"/>
                    <a:pt x="229047" y="52714"/>
                  </a:cubicBezTo>
                  <a:cubicBezTo>
                    <a:pt x="212253" y="65163"/>
                    <a:pt x="196858" y="76229"/>
                    <a:pt x="181463" y="88678"/>
                  </a:cubicBezTo>
                  <a:cubicBezTo>
                    <a:pt x="166067" y="101128"/>
                    <a:pt x="150672" y="113577"/>
                    <a:pt x="136677" y="126026"/>
                  </a:cubicBezTo>
                  <a:cubicBezTo>
                    <a:pt x="108686" y="152308"/>
                    <a:pt x="84893" y="177206"/>
                    <a:pt x="63900" y="200721"/>
                  </a:cubicBezTo>
                  <a:cubicBezTo>
                    <a:pt x="44306" y="222853"/>
                    <a:pt x="30310" y="243602"/>
                    <a:pt x="19113" y="257434"/>
                  </a:cubicBezTo>
                  <a:cubicBezTo>
                    <a:pt x="7917" y="271267"/>
                    <a:pt x="10716" y="268500"/>
                    <a:pt x="2319" y="279566"/>
                  </a:cubicBezTo>
                  <a:cubicBezTo>
                    <a:pt x="-480" y="283716"/>
                    <a:pt x="-480" y="283716"/>
                    <a:pt x="919" y="285099"/>
                  </a:cubicBezTo>
                  <a:cubicBezTo>
                    <a:pt x="2319" y="286482"/>
                    <a:pt x="2319" y="289249"/>
                    <a:pt x="7917" y="283716"/>
                  </a:cubicBezTo>
                  <a:cubicBezTo>
                    <a:pt x="16315" y="272650"/>
                    <a:pt x="13515" y="275416"/>
                    <a:pt x="24712" y="261584"/>
                  </a:cubicBezTo>
                  <a:cubicBezTo>
                    <a:pt x="35908" y="247751"/>
                    <a:pt x="54102" y="231153"/>
                    <a:pt x="75096" y="210404"/>
                  </a:cubicBezTo>
                  <a:cubicBezTo>
                    <a:pt x="96089" y="188272"/>
                    <a:pt x="118482" y="161990"/>
                    <a:pt x="146474" y="137092"/>
                  </a:cubicBezTo>
                  <a:cubicBezTo>
                    <a:pt x="160469" y="124643"/>
                    <a:pt x="175864" y="113577"/>
                    <a:pt x="191260" y="101128"/>
                  </a:cubicBezTo>
                  <a:cubicBezTo>
                    <a:pt x="206655" y="88678"/>
                    <a:pt x="223449" y="78996"/>
                    <a:pt x="240244" y="67930"/>
                  </a:cubicBezTo>
                  <a:cubicBezTo>
                    <a:pt x="257039" y="56864"/>
                    <a:pt x="272434" y="44415"/>
                    <a:pt x="289229" y="34732"/>
                  </a:cubicBezTo>
                  <a:cubicBezTo>
                    <a:pt x="306023" y="25049"/>
                    <a:pt x="322818" y="18133"/>
                    <a:pt x="339613" y="19516"/>
                  </a:cubicBezTo>
                  <a:cubicBezTo>
                    <a:pt x="356408" y="19516"/>
                    <a:pt x="373202" y="26432"/>
                    <a:pt x="381600" y="38882"/>
                  </a:cubicBezTo>
                  <a:cubicBezTo>
                    <a:pt x="391397" y="49948"/>
                    <a:pt x="392796" y="65163"/>
                    <a:pt x="391397" y="78996"/>
                  </a:cubicBezTo>
                  <a:cubicBezTo>
                    <a:pt x="388598" y="106661"/>
                    <a:pt x="371803" y="126026"/>
                    <a:pt x="362006" y="138475"/>
                  </a:cubicBezTo>
                  <a:cubicBezTo>
                    <a:pt x="350809" y="150924"/>
                    <a:pt x="350809" y="146775"/>
                    <a:pt x="341012" y="156457"/>
                  </a:cubicBezTo>
                  <a:cubicBezTo>
                    <a:pt x="331216" y="163374"/>
                    <a:pt x="325617" y="175823"/>
                    <a:pt x="327017" y="178589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8" name="任意多边形: 形状 817"/>
            <p:cNvSpPr/>
            <p:nvPr/>
          </p:nvSpPr>
          <p:spPr>
            <a:xfrm>
              <a:off x="819248" y="5712012"/>
              <a:ext cx="295043" cy="416758"/>
            </a:xfrm>
            <a:custGeom>
              <a:avLst/>
              <a:gdLst>
                <a:gd name="connsiteX0" fmla="*/ 252137 w 295043"/>
                <a:gd name="connsiteY0" fmla="*/ 243507 h 416758"/>
                <a:gd name="connsiteX1" fmla="*/ 268932 w 295043"/>
                <a:gd name="connsiteY1" fmla="*/ 218609 h 416758"/>
                <a:gd name="connsiteX2" fmla="*/ 277329 w 295043"/>
                <a:gd name="connsiteY2" fmla="*/ 189561 h 416758"/>
                <a:gd name="connsiteX3" fmla="*/ 294124 w 295043"/>
                <a:gd name="connsiteY3" fmla="*/ 109332 h 416758"/>
                <a:gd name="connsiteX4" fmla="*/ 292725 w 295043"/>
                <a:gd name="connsiteY4" fmla="*/ 54003 h 416758"/>
                <a:gd name="connsiteX5" fmla="*/ 281528 w 295043"/>
                <a:gd name="connsiteY5" fmla="*/ 22188 h 416758"/>
                <a:gd name="connsiteX6" fmla="*/ 250738 w 295043"/>
                <a:gd name="connsiteY6" fmla="*/ 1439 h 416758"/>
                <a:gd name="connsiteX7" fmla="*/ 182159 w 295043"/>
                <a:gd name="connsiteY7" fmla="*/ 23571 h 416758"/>
                <a:gd name="connsiteX8" fmla="*/ 145771 w 295043"/>
                <a:gd name="connsiteY8" fmla="*/ 83051 h 416758"/>
                <a:gd name="connsiteX9" fmla="*/ 117780 w 295043"/>
                <a:gd name="connsiteY9" fmla="*/ 143913 h 416758"/>
                <a:gd name="connsiteX10" fmla="*/ 89788 w 295043"/>
                <a:gd name="connsiteY10" fmla="*/ 202010 h 416758"/>
                <a:gd name="connsiteX11" fmla="*/ 45002 w 295043"/>
                <a:gd name="connsiteY11" fmla="*/ 305753 h 416758"/>
                <a:gd name="connsiteX12" fmla="*/ 14212 w 295043"/>
                <a:gd name="connsiteY12" fmla="*/ 380448 h 416758"/>
                <a:gd name="connsiteX13" fmla="*/ 1616 w 295043"/>
                <a:gd name="connsiteY13" fmla="*/ 408113 h 416758"/>
                <a:gd name="connsiteX14" fmla="*/ 1616 w 295043"/>
                <a:gd name="connsiteY14" fmla="*/ 415029 h 416758"/>
                <a:gd name="connsiteX15" fmla="*/ 7214 w 295043"/>
                <a:gd name="connsiteY15" fmla="*/ 412263 h 416758"/>
                <a:gd name="connsiteX16" fmla="*/ 19810 w 295043"/>
                <a:gd name="connsiteY16" fmla="*/ 384598 h 416758"/>
                <a:gd name="connsiteX17" fmla="*/ 57598 w 295043"/>
                <a:gd name="connsiteY17" fmla="*/ 314052 h 416758"/>
                <a:gd name="connsiteX18" fmla="*/ 103784 w 295043"/>
                <a:gd name="connsiteY18" fmla="*/ 208926 h 416758"/>
                <a:gd name="connsiteX19" fmla="*/ 131775 w 295043"/>
                <a:gd name="connsiteY19" fmla="*/ 150830 h 416758"/>
                <a:gd name="connsiteX20" fmla="*/ 162565 w 295043"/>
                <a:gd name="connsiteY20" fmla="*/ 91350 h 416758"/>
                <a:gd name="connsiteX21" fmla="*/ 194755 w 295043"/>
                <a:gd name="connsiteY21" fmla="*/ 37404 h 416758"/>
                <a:gd name="connsiteX22" fmla="*/ 245140 w 295043"/>
                <a:gd name="connsiteY22" fmla="*/ 19421 h 416758"/>
                <a:gd name="connsiteX23" fmla="*/ 266133 w 295043"/>
                <a:gd name="connsiteY23" fmla="*/ 33254 h 416758"/>
                <a:gd name="connsiteX24" fmla="*/ 274530 w 295043"/>
                <a:gd name="connsiteY24" fmla="*/ 56769 h 416758"/>
                <a:gd name="connsiteX25" fmla="*/ 273131 w 295043"/>
                <a:gd name="connsiteY25" fmla="*/ 107949 h 416758"/>
                <a:gd name="connsiteX26" fmla="*/ 259135 w 295043"/>
                <a:gd name="connsiteY26" fmla="*/ 186794 h 416758"/>
                <a:gd name="connsiteX27" fmla="*/ 249338 w 295043"/>
                <a:gd name="connsiteY27" fmla="*/ 215842 h 416758"/>
                <a:gd name="connsiteX28" fmla="*/ 252137 w 295043"/>
                <a:gd name="connsiteY28" fmla="*/ 243507 h 416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95043" h="416758">
                  <a:moveTo>
                    <a:pt x="252137" y="243507"/>
                  </a:moveTo>
                  <a:cubicBezTo>
                    <a:pt x="254936" y="246273"/>
                    <a:pt x="263334" y="232441"/>
                    <a:pt x="268932" y="218609"/>
                  </a:cubicBezTo>
                  <a:cubicBezTo>
                    <a:pt x="273131" y="203393"/>
                    <a:pt x="273131" y="207543"/>
                    <a:pt x="277329" y="189561"/>
                  </a:cubicBezTo>
                  <a:cubicBezTo>
                    <a:pt x="281528" y="170195"/>
                    <a:pt x="289925" y="143913"/>
                    <a:pt x="294124" y="109332"/>
                  </a:cubicBezTo>
                  <a:cubicBezTo>
                    <a:pt x="295523" y="92733"/>
                    <a:pt x="295523" y="73368"/>
                    <a:pt x="292725" y="54003"/>
                  </a:cubicBezTo>
                  <a:cubicBezTo>
                    <a:pt x="291325" y="44320"/>
                    <a:pt x="288526" y="33254"/>
                    <a:pt x="281528" y="22188"/>
                  </a:cubicBezTo>
                  <a:cubicBezTo>
                    <a:pt x="274530" y="12505"/>
                    <a:pt x="263334" y="4206"/>
                    <a:pt x="250738" y="1439"/>
                  </a:cubicBezTo>
                  <a:cubicBezTo>
                    <a:pt x="225545" y="-4094"/>
                    <a:pt x="200354" y="6972"/>
                    <a:pt x="182159" y="23571"/>
                  </a:cubicBezTo>
                  <a:cubicBezTo>
                    <a:pt x="165365" y="41553"/>
                    <a:pt x="155567" y="62302"/>
                    <a:pt x="145771" y="83051"/>
                  </a:cubicBezTo>
                  <a:cubicBezTo>
                    <a:pt x="135974" y="103799"/>
                    <a:pt x="127576" y="123165"/>
                    <a:pt x="117780" y="143913"/>
                  </a:cubicBezTo>
                  <a:cubicBezTo>
                    <a:pt x="107983" y="163279"/>
                    <a:pt x="99585" y="184028"/>
                    <a:pt x="89788" y="202010"/>
                  </a:cubicBezTo>
                  <a:cubicBezTo>
                    <a:pt x="72994" y="240740"/>
                    <a:pt x="57598" y="275322"/>
                    <a:pt x="45002" y="305753"/>
                  </a:cubicBezTo>
                  <a:cubicBezTo>
                    <a:pt x="31007" y="336184"/>
                    <a:pt x="22609" y="362466"/>
                    <a:pt x="14212" y="380448"/>
                  </a:cubicBezTo>
                  <a:cubicBezTo>
                    <a:pt x="5815" y="398430"/>
                    <a:pt x="8614" y="394281"/>
                    <a:pt x="1616" y="408113"/>
                  </a:cubicBezTo>
                  <a:cubicBezTo>
                    <a:pt x="-1183" y="413646"/>
                    <a:pt x="217" y="413646"/>
                    <a:pt x="1616" y="415029"/>
                  </a:cubicBezTo>
                  <a:cubicBezTo>
                    <a:pt x="3016" y="416412"/>
                    <a:pt x="4415" y="419179"/>
                    <a:pt x="7214" y="412263"/>
                  </a:cubicBezTo>
                  <a:cubicBezTo>
                    <a:pt x="14212" y="398430"/>
                    <a:pt x="11413" y="401197"/>
                    <a:pt x="19810" y="384598"/>
                  </a:cubicBezTo>
                  <a:cubicBezTo>
                    <a:pt x="28208" y="366616"/>
                    <a:pt x="42203" y="344484"/>
                    <a:pt x="57598" y="314052"/>
                  </a:cubicBezTo>
                  <a:cubicBezTo>
                    <a:pt x="71594" y="283621"/>
                    <a:pt x="85589" y="246273"/>
                    <a:pt x="103784" y="208926"/>
                  </a:cubicBezTo>
                  <a:cubicBezTo>
                    <a:pt x="112181" y="189561"/>
                    <a:pt x="121978" y="171578"/>
                    <a:pt x="131775" y="150830"/>
                  </a:cubicBezTo>
                  <a:cubicBezTo>
                    <a:pt x="141572" y="131464"/>
                    <a:pt x="152769" y="112099"/>
                    <a:pt x="162565" y="91350"/>
                  </a:cubicBezTo>
                  <a:cubicBezTo>
                    <a:pt x="172362" y="71985"/>
                    <a:pt x="180760" y="52619"/>
                    <a:pt x="194755" y="37404"/>
                  </a:cubicBezTo>
                  <a:cubicBezTo>
                    <a:pt x="207351" y="23571"/>
                    <a:pt x="228345" y="15272"/>
                    <a:pt x="245140" y="19421"/>
                  </a:cubicBezTo>
                  <a:cubicBezTo>
                    <a:pt x="253537" y="20805"/>
                    <a:pt x="260534" y="26338"/>
                    <a:pt x="266133" y="33254"/>
                  </a:cubicBezTo>
                  <a:cubicBezTo>
                    <a:pt x="271731" y="40170"/>
                    <a:pt x="274530" y="48470"/>
                    <a:pt x="274530" y="56769"/>
                  </a:cubicBezTo>
                  <a:cubicBezTo>
                    <a:pt x="277329" y="74751"/>
                    <a:pt x="274530" y="91350"/>
                    <a:pt x="273131" y="107949"/>
                  </a:cubicBezTo>
                  <a:cubicBezTo>
                    <a:pt x="268932" y="141147"/>
                    <a:pt x="263334" y="167429"/>
                    <a:pt x="259135" y="186794"/>
                  </a:cubicBezTo>
                  <a:cubicBezTo>
                    <a:pt x="254936" y="204776"/>
                    <a:pt x="253537" y="200626"/>
                    <a:pt x="249338" y="215842"/>
                  </a:cubicBezTo>
                  <a:cubicBezTo>
                    <a:pt x="249338" y="228291"/>
                    <a:pt x="249338" y="242124"/>
                    <a:pt x="252137" y="243507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9" name="任意多边形: 形状 818"/>
            <p:cNvSpPr/>
            <p:nvPr/>
          </p:nvSpPr>
          <p:spPr>
            <a:xfrm>
              <a:off x="739633" y="5647572"/>
              <a:ext cx="217537" cy="465731"/>
            </a:xfrm>
            <a:custGeom>
              <a:avLst/>
              <a:gdLst>
                <a:gd name="connsiteX0" fmla="*/ 4255 w 217537"/>
                <a:gd name="connsiteY0" fmla="*/ 465636 h 465731"/>
                <a:gd name="connsiteX1" fmla="*/ 18251 w 217537"/>
                <a:gd name="connsiteY1" fmla="*/ 436588 h 465731"/>
                <a:gd name="connsiteX2" fmla="*/ 26648 w 217537"/>
                <a:gd name="connsiteY2" fmla="*/ 404774 h 465731"/>
                <a:gd name="connsiteX3" fmla="*/ 47642 w 217537"/>
                <a:gd name="connsiteY3" fmla="*/ 320396 h 465731"/>
                <a:gd name="connsiteX4" fmla="*/ 57439 w 217537"/>
                <a:gd name="connsiteY4" fmla="*/ 262300 h 465731"/>
                <a:gd name="connsiteX5" fmla="*/ 74233 w 217537"/>
                <a:gd name="connsiteY5" fmla="*/ 198670 h 465731"/>
                <a:gd name="connsiteX6" fmla="*/ 88229 w 217537"/>
                <a:gd name="connsiteY6" fmla="*/ 130891 h 465731"/>
                <a:gd name="connsiteX7" fmla="*/ 103624 w 217537"/>
                <a:gd name="connsiteY7" fmla="*/ 61729 h 465731"/>
                <a:gd name="connsiteX8" fmla="*/ 119019 w 217537"/>
                <a:gd name="connsiteY8" fmla="*/ 32681 h 465731"/>
                <a:gd name="connsiteX9" fmla="*/ 144211 w 217537"/>
                <a:gd name="connsiteY9" fmla="*/ 17465 h 465731"/>
                <a:gd name="connsiteX10" fmla="*/ 191797 w 217537"/>
                <a:gd name="connsiteY10" fmla="*/ 46514 h 465731"/>
                <a:gd name="connsiteX11" fmla="*/ 202993 w 217537"/>
                <a:gd name="connsiteY11" fmla="*/ 105993 h 465731"/>
                <a:gd name="connsiteX12" fmla="*/ 200194 w 217537"/>
                <a:gd name="connsiteY12" fmla="*/ 162706 h 465731"/>
                <a:gd name="connsiteX13" fmla="*/ 184799 w 217537"/>
                <a:gd name="connsiteY13" fmla="*/ 247084 h 465731"/>
                <a:gd name="connsiteX14" fmla="*/ 173602 w 217537"/>
                <a:gd name="connsiteY14" fmla="*/ 277515 h 465731"/>
                <a:gd name="connsiteX15" fmla="*/ 173602 w 217537"/>
                <a:gd name="connsiteY15" fmla="*/ 284432 h 465731"/>
                <a:gd name="connsiteX16" fmla="*/ 179200 w 217537"/>
                <a:gd name="connsiteY16" fmla="*/ 280282 h 465731"/>
                <a:gd name="connsiteX17" fmla="*/ 190397 w 217537"/>
                <a:gd name="connsiteY17" fmla="*/ 248467 h 465731"/>
                <a:gd name="connsiteX18" fmla="*/ 214189 w 217537"/>
                <a:gd name="connsiteY18" fmla="*/ 164089 h 465731"/>
                <a:gd name="connsiteX19" fmla="*/ 216989 w 217537"/>
                <a:gd name="connsiteY19" fmla="*/ 104610 h 465731"/>
                <a:gd name="connsiteX20" fmla="*/ 204393 w 217537"/>
                <a:gd name="connsiteY20" fmla="*/ 38214 h 465731"/>
                <a:gd name="connsiteX21" fmla="*/ 180600 w 217537"/>
                <a:gd name="connsiteY21" fmla="*/ 9166 h 465731"/>
                <a:gd name="connsiteX22" fmla="*/ 141412 w 217537"/>
                <a:gd name="connsiteY22" fmla="*/ 867 h 465731"/>
                <a:gd name="connsiteX23" fmla="*/ 85430 w 217537"/>
                <a:gd name="connsiteY23" fmla="*/ 54813 h 465731"/>
                <a:gd name="connsiteX24" fmla="*/ 70035 w 217537"/>
                <a:gd name="connsiteY24" fmla="*/ 126742 h 465731"/>
                <a:gd name="connsiteX25" fmla="*/ 56039 w 217537"/>
                <a:gd name="connsiteY25" fmla="*/ 194521 h 465731"/>
                <a:gd name="connsiteX26" fmla="*/ 42044 w 217537"/>
                <a:gd name="connsiteY26" fmla="*/ 258150 h 465731"/>
                <a:gd name="connsiteX27" fmla="*/ 29448 w 217537"/>
                <a:gd name="connsiteY27" fmla="*/ 314863 h 465731"/>
                <a:gd name="connsiteX28" fmla="*/ 11253 w 217537"/>
                <a:gd name="connsiteY28" fmla="*/ 400624 h 465731"/>
                <a:gd name="connsiteX29" fmla="*/ 1456 w 217537"/>
                <a:gd name="connsiteY29" fmla="*/ 432439 h 465731"/>
                <a:gd name="connsiteX30" fmla="*/ 4255 w 217537"/>
                <a:gd name="connsiteY30" fmla="*/ 465636 h 46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7537" h="465730">
                  <a:moveTo>
                    <a:pt x="4255" y="465636"/>
                  </a:moveTo>
                  <a:cubicBezTo>
                    <a:pt x="8454" y="467020"/>
                    <a:pt x="14052" y="453187"/>
                    <a:pt x="18251" y="436588"/>
                  </a:cubicBezTo>
                  <a:cubicBezTo>
                    <a:pt x="22450" y="419989"/>
                    <a:pt x="21050" y="425522"/>
                    <a:pt x="26648" y="404774"/>
                  </a:cubicBezTo>
                  <a:cubicBezTo>
                    <a:pt x="30847" y="384025"/>
                    <a:pt x="40644" y="354977"/>
                    <a:pt x="47642" y="320396"/>
                  </a:cubicBezTo>
                  <a:cubicBezTo>
                    <a:pt x="51841" y="302414"/>
                    <a:pt x="53240" y="283048"/>
                    <a:pt x="57439" y="262300"/>
                  </a:cubicBezTo>
                  <a:cubicBezTo>
                    <a:pt x="61637" y="241551"/>
                    <a:pt x="70035" y="220802"/>
                    <a:pt x="74233" y="198670"/>
                  </a:cubicBezTo>
                  <a:cubicBezTo>
                    <a:pt x="79832" y="176538"/>
                    <a:pt x="84030" y="154407"/>
                    <a:pt x="88229" y="130891"/>
                  </a:cubicBezTo>
                  <a:cubicBezTo>
                    <a:pt x="93827" y="107376"/>
                    <a:pt x="96626" y="83861"/>
                    <a:pt x="103624" y="61729"/>
                  </a:cubicBezTo>
                  <a:cubicBezTo>
                    <a:pt x="107823" y="50663"/>
                    <a:pt x="112022" y="40981"/>
                    <a:pt x="119019" y="32681"/>
                  </a:cubicBezTo>
                  <a:cubicBezTo>
                    <a:pt x="126017" y="24382"/>
                    <a:pt x="135814" y="18849"/>
                    <a:pt x="144211" y="17465"/>
                  </a:cubicBezTo>
                  <a:cubicBezTo>
                    <a:pt x="163805" y="13316"/>
                    <a:pt x="183399" y="28531"/>
                    <a:pt x="191797" y="46514"/>
                  </a:cubicBezTo>
                  <a:cubicBezTo>
                    <a:pt x="200194" y="64496"/>
                    <a:pt x="201593" y="86628"/>
                    <a:pt x="202993" y="105993"/>
                  </a:cubicBezTo>
                  <a:cubicBezTo>
                    <a:pt x="202993" y="126742"/>
                    <a:pt x="202993" y="146107"/>
                    <a:pt x="200194" y="162706"/>
                  </a:cubicBezTo>
                  <a:cubicBezTo>
                    <a:pt x="195995" y="198670"/>
                    <a:pt x="190397" y="227719"/>
                    <a:pt x="184799" y="247084"/>
                  </a:cubicBezTo>
                  <a:cubicBezTo>
                    <a:pt x="179200" y="266449"/>
                    <a:pt x="179200" y="262300"/>
                    <a:pt x="173602" y="277515"/>
                  </a:cubicBezTo>
                  <a:cubicBezTo>
                    <a:pt x="170803" y="284432"/>
                    <a:pt x="172202" y="283048"/>
                    <a:pt x="173602" y="284432"/>
                  </a:cubicBezTo>
                  <a:cubicBezTo>
                    <a:pt x="175002" y="285815"/>
                    <a:pt x="176401" y="288581"/>
                    <a:pt x="179200" y="280282"/>
                  </a:cubicBezTo>
                  <a:cubicBezTo>
                    <a:pt x="186198" y="265066"/>
                    <a:pt x="183399" y="267833"/>
                    <a:pt x="190397" y="248467"/>
                  </a:cubicBezTo>
                  <a:cubicBezTo>
                    <a:pt x="197395" y="229102"/>
                    <a:pt x="208591" y="200054"/>
                    <a:pt x="214189" y="164089"/>
                  </a:cubicBezTo>
                  <a:cubicBezTo>
                    <a:pt x="216989" y="146107"/>
                    <a:pt x="218388" y="125358"/>
                    <a:pt x="216989" y="104610"/>
                  </a:cubicBezTo>
                  <a:cubicBezTo>
                    <a:pt x="216989" y="83861"/>
                    <a:pt x="215589" y="60346"/>
                    <a:pt x="204393" y="38214"/>
                  </a:cubicBezTo>
                  <a:cubicBezTo>
                    <a:pt x="198794" y="27148"/>
                    <a:pt x="190397" y="17465"/>
                    <a:pt x="180600" y="9166"/>
                  </a:cubicBezTo>
                  <a:cubicBezTo>
                    <a:pt x="169404" y="2250"/>
                    <a:pt x="155408" y="-1900"/>
                    <a:pt x="141412" y="867"/>
                  </a:cubicBezTo>
                  <a:cubicBezTo>
                    <a:pt x="113421" y="6400"/>
                    <a:pt x="93827" y="29915"/>
                    <a:pt x="85430" y="54813"/>
                  </a:cubicBezTo>
                  <a:cubicBezTo>
                    <a:pt x="77033" y="79711"/>
                    <a:pt x="74233" y="103227"/>
                    <a:pt x="70035" y="126742"/>
                  </a:cubicBezTo>
                  <a:cubicBezTo>
                    <a:pt x="65836" y="150257"/>
                    <a:pt x="61637" y="172389"/>
                    <a:pt x="56039" y="194521"/>
                  </a:cubicBezTo>
                  <a:cubicBezTo>
                    <a:pt x="50441" y="216653"/>
                    <a:pt x="46242" y="237401"/>
                    <a:pt x="42044" y="258150"/>
                  </a:cubicBezTo>
                  <a:cubicBezTo>
                    <a:pt x="37845" y="278899"/>
                    <a:pt x="33646" y="296881"/>
                    <a:pt x="29448" y="314863"/>
                  </a:cubicBezTo>
                  <a:cubicBezTo>
                    <a:pt x="22450" y="350827"/>
                    <a:pt x="15452" y="379875"/>
                    <a:pt x="11253" y="400624"/>
                  </a:cubicBezTo>
                  <a:cubicBezTo>
                    <a:pt x="7055" y="421373"/>
                    <a:pt x="5655" y="417223"/>
                    <a:pt x="1456" y="432439"/>
                  </a:cubicBezTo>
                  <a:cubicBezTo>
                    <a:pt x="-1343" y="447654"/>
                    <a:pt x="57" y="462870"/>
                    <a:pt x="4255" y="465636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0" name="任意多边形: 形状 819"/>
            <p:cNvSpPr/>
            <p:nvPr/>
          </p:nvSpPr>
          <p:spPr>
            <a:xfrm>
              <a:off x="655434" y="5632613"/>
              <a:ext cx="174176" cy="488895"/>
            </a:xfrm>
            <a:custGeom>
              <a:avLst/>
              <a:gdLst>
                <a:gd name="connsiteX0" fmla="*/ 26873 w 174176"/>
                <a:gd name="connsiteY0" fmla="*/ 488895 h 488895"/>
                <a:gd name="connsiteX1" fmla="*/ 32471 w 174176"/>
                <a:gd name="connsiteY1" fmla="*/ 462613 h 488895"/>
                <a:gd name="connsiteX2" fmla="*/ 31072 w 174176"/>
                <a:gd name="connsiteY2" fmla="*/ 434949 h 488895"/>
                <a:gd name="connsiteX3" fmla="*/ 28273 w 174176"/>
                <a:gd name="connsiteY3" fmla="*/ 361637 h 488895"/>
                <a:gd name="connsiteX4" fmla="*/ 22675 w 174176"/>
                <a:gd name="connsiteY4" fmla="*/ 313223 h 488895"/>
                <a:gd name="connsiteX5" fmla="*/ 24074 w 174176"/>
                <a:gd name="connsiteY5" fmla="*/ 259277 h 488895"/>
                <a:gd name="connsiteX6" fmla="*/ 19875 w 174176"/>
                <a:gd name="connsiteY6" fmla="*/ 141701 h 488895"/>
                <a:gd name="connsiteX7" fmla="*/ 28273 w 174176"/>
                <a:gd name="connsiteY7" fmla="*/ 83605 h 488895"/>
                <a:gd name="connsiteX8" fmla="*/ 54864 w 174176"/>
                <a:gd name="connsiteY8" fmla="*/ 37958 h 488895"/>
                <a:gd name="connsiteX9" fmla="*/ 98251 w 174176"/>
                <a:gd name="connsiteY9" fmla="*/ 15826 h 488895"/>
                <a:gd name="connsiteX10" fmla="*/ 138838 w 174176"/>
                <a:gd name="connsiteY10" fmla="*/ 28275 h 488895"/>
                <a:gd name="connsiteX11" fmla="*/ 166829 w 174176"/>
                <a:gd name="connsiteY11" fmla="*/ 89138 h 488895"/>
                <a:gd name="connsiteX12" fmla="*/ 165430 w 174176"/>
                <a:gd name="connsiteY12" fmla="*/ 115419 h 488895"/>
                <a:gd name="connsiteX13" fmla="*/ 166829 w 174176"/>
                <a:gd name="connsiteY13" fmla="*/ 120952 h 488895"/>
                <a:gd name="connsiteX14" fmla="*/ 172427 w 174176"/>
                <a:gd name="connsiteY14" fmla="*/ 116803 h 488895"/>
                <a:gd name="connsiteX15" fmla="*/ 173827 w 174176"/>
                <a:gd name="connsiteY15" fmla="*/ 87754 h 488895"/>
                <a:gd name="connsiteX16" fmla="*/ 169629 w 174176"/>
                <a:gd name="connsiteY16" fmla="*/ 54557 h 488895"/>
                <a:gd name="connsiteX17" fmla="*/ 147235 w 174176"/>
                <a:gd name="connsiteY17" fmla="*/ 15826 h 488895"/>
                <a:gd name="connsiteX18" fmla="*/ 95452 w 174176"/>
                <a:gd name="connsiteY18" fmla="*/ 610 h 488895"/>
                <a:gd name="connsiteX19" fmla="*/ 43668 w 174176"/>
                <a:gd name="connsiteY19" fmla="*/ 26892 h 488895"/>
                <a:gd name="connsiteX20" fmla="*/ 11478 w 174176"/>
                <a:gd name="connsiteY20" fmla="*/ 79455 h 488895"/>
                <a:gd name="connsiteX21" fmla="*/ 282 w 174176"/>
                <a:gd name="connsiteY21" fmla="*/ 140318 h 488895"/>
                <a:gd name="connsiteX22" fmla="*/ 4480 w 174176"/>
                <a:gd name="connsiteY22" fmla="*/ 259277 h 488895"/>
                <a:gd name="connsiteX23" fmla="*/ 5880 w 174176"/>
                <a:gd name="connsiteY23" fmla="*/ 313223 h 488895"/>
                <a:gd name="connsiteX24" fmla="*/ 8679 w 174176"/>
                <a:gd name="connsiteY24" fmla="*/ 361637 h 488895"/>
                <a:gd name="connsiteX25" fmla="*/ 14277 w 174176"/>
                <a:gd name="connsiteY25" fmla="*/ 434949 h 488895"/>
                <a:gd name="connsiteX26" fmla="*/ 14277 w 174176"/>
                <a:gd name="connsiteY26" fmla="*/ 462613 h 488895"/>
                <a:gd name="connsiteX27" fmla="*/ 26873 w 174176"/>
                <a:gd name="connsiteY27" fmla="*/ 488895 h 48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4176" h="488894">
                  <a:moveTo>
                    <a:pt x="26873" y="488895"/>
                  </a:moveTo>
                  <a:cubicBezTo>
                    <a:pt x="31072" y="488895"/>
                    <a:pt x="32471" y="476446"/>
                    <a:pt x="32471" y="462613"/>
                  </a:cubicBezTo>
                  <a:cubicBezTo>
                    <a:pt x="31072" y="448781"/>
                    <a:pt x="32471" y="452931"/>
                    <a:pt x="31072" y="434949"/>
                  </a:cubicBezTo>
                  <a:cubicBezTo>
                    <a:pt x="29673" y="416966"/>
                    <a:pt x="29673" y="392068"/>
                    <a:pt x="28273" y="361637"/>
                  </a:cubicBezTo>
                  <a:cubicBezTo>
                    <a:pt x="26873" y="346421"/>
                    <a:pt x="24074" y="329822"/>
                    <a:pt x="22675" y="313223"/>
                  </a:cubicBezTo>
                  <a:cubicBezTo>
                    <a:pt x="21275" y="296624"/>
                    <a:pt x="24074" y="277259"/>
                    <a:pt x="24074" y="259277"/>
                  </a:cubicBezTo>
                  <a:cubicBezTo>
                    <a:pt x="22675" y="221929"/>
                    <a:pt x="19875" y="181815"/>
                    <a:pt x="19875" y="141701"/>
                  </a:cubicBezTo>
                  <a:cubicBezTo>
                    <a:pt x="19875" y="122335"/>
                    <a:pt x="22675" y="102970"/>
                    <a:pt x="28273" y="83605"/>
                  </a:cubicBezTo>
                  <a:cubicBezTo>
                    <a:pt x="33871" y="65622"/>
                    <a:pt x="42269" y="49024"/>
                    <a:pt x="54864" y="37958"/>
                  </a:cubicBezTo>
                  <a:cubicBezTo>
                    <a:pt x="67460" y="25508"/>
                    <a:pt x="82856" y="17209"/>
                    <a:pt x="98251" y="15826"/>
                  </a:cubicBezTo>
                  <a:cubicBezTo>
                    <a:pt x="113646" y="13059"/>
                    <a:pt x="127642" y="18592"/>
                    <a:pt x="138838" y="28275"/>
                  </a:cubicBezTo>
                  <a:cubicBezTo>
                    <a:pt x="159831" y="46257"/>
                    <a:pt x="165430" y="72539"/>
                    <a:pt x="166829" y="89138"/>
                  </a:cubicBezTo>
                  <a:cubicBezTo>
                    <a:pt x="166829" y="105737"/>
                    <a:pt x="166829" y="102970"/>
                    <a:pt x="165430" y="115419"/>
                  </a:cubicBezTo>
                  <a:cubicBezTo>
                    <a:pt x="164030" y="120952"/>
                    <a:pt x="165430" y="119569"/>
                    <a:pt x="166829" y="120952"/>
                  </a:cubicBezTo>
                  <a:cubicBezTo>
                    <a:pt x="168229" y="122335"/>
                    <a:pt x="171028" y="123719"/>
                    <a:pt x="172427" y="116803"/>
                  </a:cubicBezTo>
                  <a:cubicBezTo>
                    <a:pt x="175227" y="102970"/>
                    <a:pt x="173827" y="105737"/>
                    <a:pt x="173827" y="87754"/>
                  </a:cubicBezTo>
                  <a:cubicBezTo>
                    <a:pt x="173827" y="78072"/>
                    <a:pt x="173827" y="67006"/>
                    <a:pt x="169629" y="54557"/>
                  </a:cubicBezTo>
                  <a:cubicBezTo>
                    <a:pt x="166829" y="42107"/>
                    <a:pt x="159831" y="28275"/>
                    <a:pt x="147235" y="15826"/>
                  </a:cubicBezTo>
                  <a:cubicBezTo>
                    <a:pt x="134640" y="4760"/>
                    <a:pt x="115046" y="-2156"/>
                    <a:pt x="95452" y="610"/>
                  </a:cubicBezTo>
                  <a:cubicBezTo>
                    <a:pt x="75858" y="3376"/>
                    <a:pt x="57664" y="13059"/>
                    <a:pt x="43668" y="26892"/>
                  </a:cubicBezTo>
                  <a:cubicBezTo>
                    <a:pt x="28273" y="40724"/>
                    <a:pt x="17077" y="58706"/>
                    <a:pt x="11478" y="79455"/>
                  </a:cubicBezTo>
                  <a:cubicBezTo>
                    <a:pt x="5880" y="98820"/>
                    <a:pt x="1681" y="119569"/>
                    <a:pt x="282" y="140318"/>
                  </a:cubicBezTo>
                  <a:cubicBezTo>
                    <a:pt x="-1118" y="181815"/>
                    <a:pt x="3081" y="221929"/>
                    <a:pt x="4480" y="259277"/>
                  </a:cubicBezTo>
                  <a:cubicBezTo>
                    <a:pt x="4480" y="278642"/>
                    <a:pt x="5880" y="296624"/>
                    <a:pt x="5880" y="313223"/>
                  </a:cubicBezTo>
                  <a:cubicBezTo>
                    <a:pt x="7280" y="331205"/>
                    <a:pt x="7280" y="346421"/>
                    <a:pt x="8679" y="361637"/>
                  </a:cubicBezTo>
                  <a:cubicBezTo>
                    <a:pt x="10079" y="392068"/>
                    <a:pt x="12878" y="416966"/>
                    <a:pt x="14277" y="434949"/>
                  </a:cubicBezTo>
                  <a:cubicBezTo>
                    <a:pt x="15677" y="452931"/>
                    <a:pt x="12878" y="450164"/>
                    <a:pt x="14277" y="462613"/>
                  </a:cubicBezTo>
                  <a:cubicBezTo>
                    <a:pt x="17077" y="476446"/>
                    <a:pt x="22675" y="488895"/>
                    <a:pt x="26873" y="488895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1" name="任意多边形: 形状 820"/>
            <p:cNvSpPr/>
            <p:nvPr/>
          </p:nvSpPr>
          <p:spPr>
            <a:xfrm>
              <a:off x="513311" y="5659329"/>
              <a:ext cx="149403" cy="477394"/>
            </a:xfrm>
            <a:custGeom>
              <a:avLst/>
              <a:gdLst>
                <a:gd name="connsiteX0" fmla="*/ 136807 w 149403"/>
                <a:gd name="connsiteY0" fmla="*/ 476011 h 477394"/>
                <a:gd name="connsiteX1" fmla="*/ 120012 w 149403"/>
                <a:gd name="connsiteY1" fmla="*/ 456646 h 477394"/>
                <a:gd name="connsiteX2" fmla="*/ 111615 w 149403"/>
                <a:gd name="connsiteY2" fmla="*/ 448346 h 477394"/>
                <a:gd name="connsiteX3" fmla="*/ 101818 w 149403"/>
                <a:gd name="connsiteY3" fmla="*/ 437280 h 477394"/>
                <a:gd name="connsiteX4" fmla="*/ 71028 w 149403"/>
                <a:gd name="connsiteY4" fmla="*/ 377801 h 477394"/>
                <a:gd name="connsiteX5" fmla="*/ 54233 w 149403"/>
                <a:gd name="connsiteY5" fmla="*/ 334920 h 477394"/>
                <a:gd name="connsiteX6" fmla="*/ 43037 w 149403"/>
                <a:gd name="connsiteY6" fmla="*/ 283740 h 477394"/>
                <a:gd name="connsiteX7" fmla="*/ 17845 w 149403"/>
                <a:gd name="connsiteY7" fmla="*/ 174464 h 477394"/>
                <a:gd name="connsiteX8" fmla="*/ 15045 w 149403"/>
                <a:gd name="connsiteY8" fmla="*/ 117751 h 477394"/>
                <a:gd name="connsiteX9" fmla="*/ 26242 w 149403"/>
                <a:gd name="connsiteY9" fmla="*/ 66571 h 477394"/>
                <a:gd name="connsiteX10" fmla="*/ 93421 w 149403"/>
                <a:gd name="connsiteY10" fmla="*/ 15391 h 477394"/>
                <a:gd name="connsiteX11" fmla="*/ 125610 w 149403"/>
                <a:gd name="connsiteY11" fmla="*/ 27840 h 477394"/>
                <a:gd name="connsiteX12" fmla="*/ 141006 w 149403"/>
                <a:gd name="connsiteY12" fmla="*/ 51355 h 477394"/>
                <a:gd name="connsiteX13" fmla="*/ 142405 w 149403"/>
                <a:gd name="connsiteY13" fmla="*/ 65188 h 477394"/>
                <a:gd name="connsiteX14" fmla="*/ 139606 w 149403"/>
                <a:gd name="connsiteY14" fmla="*/ 76254 h 477394"/>
                <a:gd name="connsiteX15" fmla="*/ 139606 w 149403"/>
                <a:gd name="connsiteY15" fmla="*/ 81787 h 477394"/>
                <a:gd name="connsiteX16" fmla="*/ 145205 w 149403"/>
                <a:gd name="connsiteY16" fmla="*/ 79020 h 477394"/>
                <a:gd name="connsiteX17" fmla="*/ 149403 w 149403"/>
                <a:gd name="connsiteY17" fmla="*/ 66571 h 477394"/>
                <a:gd name="connsiteX18" fmla="*/ 148004 w 149403"/>
                <a:gd name="connsiteY18" fmla="*/ 49972 h 477394"/>
                <a:gd name="connsiteX19" fmla="*/ 134008 w 149403"/>
                <a:gd name="connsiteY19" fmla="*/ 20924 h 477394"/>
                <a:gd name="connsiteX20" fmla="*/ 118613 w 149403"/>
                <a:gd name="connsiteY20" fmla="*/ 7092 h 477394"/>
                <a:gd name="connsiteX21" fmla="*/ 96220 w 149403"/>
                <a:gd name="connsiteY21" fmla="*/ 175 h 477394"/>
                <a:gd name="connsiteX22" fmla="*/ 47235 w 149403"/>
                <a:gd name="connsiteY22" fmla="*/ 16774 h 477394"/>
                <a:gd name="connsiteX23" fmla="*/ 13646 w 149403"/>
                <a:gd name="connsiteY23" fmla="*/ 61038 h 477394"/>
                <a:gd name="connsiteX24" fmla="*/ 1050 w 149403"/>
                <a:gd name="connsiteY24" fmla="*/ 117751 h 477394"/>
                <a:gd name="connsiteX25" fmla="*/ 1050 w 149403"/>
                <a:gd name="connsiteY25" fmla="*/ 177231 h 477394"/>
                <a:gd name="connsiteX26" fmla="*/ 27641 w 149403"/>
                <a:gd name="connsiteY26" fmla="*/ 289273 h 477394"/>
                <a:gd name="connsiteX27" fmla="*/ 41637 w 149403"/>
                <a:gd name="connsiteY27" fmla="*/ 340453 h 477394"/>
                <a:gd name="connsiteX28" fmla="*/ 57032 w 149403"/>
                <a:gd name="connsiteY28" fmla="*/ 386100 h 477394"/>
                <a:gd name="connsiteX29" fmla="*/ 92021 w 149403"/>
                <a:gd name="connsiteY29" fmla="*/ 449730 h 477394"/>
                <a:gd name="connsiteX30" fmla="*/ 101818 w 149403"/>
                <a:gd name="connsiteY30" fmla="*/ 462179 h 477394"/>
                <a:gd name="connsiteX31" fmla="*/ 111615 w 149403"/>
                <a:gd name="connsiteY31" fmla="*/ 471862 h 477394"/>
                <a:gd name="connsiteX32" fmla="*/ 136807 w 149403"/>
                <a:gd name="connsiteY32" fmla="*/ 476011 h 47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49403" h="477394">
                  <a:moveTo>
                    <a:pt x="136807" y="476011"/>
                  </a:moveTo>
                  <a:cubicBezTo>
                    <a:pt x="139606" y="473245"/>
                    <a:pt x="129809" y="464945"/>
                    <a:pt x="120012" y="456646"/>
                  </a:cubicBezTo>
                  <a:cubicBezTo>
                    <a:pt x="115814" y="452496"/>
                    <a:pt x="113015" y="451113"/>
                    <a:pt x="111615" y="448346"/>
                  </a:cubicBezTo>
                  <a:cubicBezTo>
                    <a:pt x="110216" y="446963"/>
                    <a:pt x="107416" y="444197"/>
                    <a:pt x="101818" y="437280"/>
                  </a:cubicBezTo>
                  <a:cubicBezTo>
                    <a:pt x="92021" y="424831"/>
                    <a:pt x="80825" y="404083"/>
                    <a:pt x="71028" y="377801"/>
                  </a:cubicBezTo>
                  <a:cubicBezTo>
                    <a:pt x="65430" y="363968"/>
                    <a:pt x="58432" y="350136"/>
                    <a:pt x="54233" y="334920"/>
                  </a:cubicBezTo>
                  <a:cubicBezTo>
                    <a:pt x="50034" y="319705"/>
                    <a:pt x="47235" y="301723"/>
                    <a:pt x="43037" y="283740"/>
                  </a:cubicBezTo>
                  <a:cubicBezTo>
                    <a:pt x="33240" y="249159"/>
                    <a:pt x="22043" y="211812"/>
                    <a:pt x="17845" y="174464"/>
                  </a:cubicBezTo>
                  <a:cubicBezTo>
                    <a:pt x="15045" y="155099"/>
                    <a:pt x="15045" y="137116"/>
                    <a:pt x="15045" y="117751"/>
                  </a:cubicBezTo>
                  <a:cubicBezTo>
                    <a:pt x="15045" y="99769"/>
                    <a:pt x="19244" y="81787"/>
                    <a:pt x="26242" y="66571"/>
                  </a:cubicBezTo>
                  <a:cubicBezTo>
                    <a:pt x="37438" y="36140"/>
                    <a:pt x="68229" y="14008"/>
                    <a:pt x="93421" y="15391"/>
                  </a:cubicBezTo>
                  <a:cubicBezTo>
                    <a:pt x="106017" y="15391"/>
                    <a:pt x="117213" y="20924"/>
                    <a:pt x="125610" y="27840"/>
                  </a:cubicBezTo>
                  <a:cubicBezTo>
                    <a:pt x="134008" y="34757"/>
                    <a:pt x="138207" y="44439"/>
                    <a:pt x="141006" y="51355"/>
                  </a:cubicBezTo>
                  <a:cubicBezTo>
                    <a:pt x="142405" y="59655"/>
                    <a:pt x="142405" y="62421"/>
                    <a:pt x="142405" y="65188"/>
                  </a:cubicBezTo>
                  <a:cubicBezTo>
                    <a:pt x="142405" y="67954"/>
                    <a:pt x="142405" y="70721"/>
                    <a:pt x="139606" y="76254"/>
                  </a:cubicBezTo>
                  <a:cubicBezTo>
                    <a:pt x="136807" y="80404"/>
                    <a:pt x="138207" y="80404"/>
                    <a:pt x="139606" y="81787"/>
                  </a:cubicBezTo>
                  <a:cubicBezTo>
                    <a:pt x="141006" y="83170"/>
                    <a:pt x="142405" y="85937"/>
                    <a:pt x="145205" y="79020"/>
                  </a:cubicBezTo>
                  <a:cubicBezTo>
                    <a:pt x="148004" y="72104"/>
                    <a:pt x="148004" y="69338"/>
                    <a:pt x="149403" y="66571"/>
                  </a:cubicBezTo>
                  <a:cubicBezTo>
                    <a:pt x="149403" y="63805"/>
                    <a:pt x="149403" y="59655"/>
                    <a:pt x="148004" y="49972"/>
                  </a:cubicBezTo>
                  <a:cubicBezTo>
                    <a:pt x="146604" y="41673"/>
                    <a:pt x="142405" y="30607"/>
                    <a:pt x="134008" y="20924"/>
                  </a:cubicBezTo>
                  <a:cubicBezTo>
                    <a:pt x="129809" y="15391"/>
                    <a:pt x="124211" y="11241"/>
                    <a:pt x="118613" y="7092"/>
                  </a:cubicBezTo>
                  <a:cubicBezTo>
                    <a:pt x="111615" y="2942"/>
                    <a:pt x="103218" y="1559"/>
                    <a:pt x="96220" y="175"/>
                  </a:cubicBezTo>
                  <a:cubicBezTo>
                    <a:pt x="79425" y="-1208"/>
                    <a:pt x="61231" y="5708"/>
                    <a:pt x="47235" y="16774"/>
                  </a:cubicBezTo>
                  <a:cubicBezTo>
                    <a:pt x="33240" y="27840"/>
                    <a:pt x="20643" y="43056"/>
                    <a:pt x="13646" y="61038"/>
                  </a:cubicBezTo>
                  <a:cubicBezTo>
                    <a:pt x="6648" y="79020"/>
                    <a:pt x="2449" y="98386"/>
                    <a:pt x="1050" y="117751"/>
                  </a:cubicBezTo>
                  <a:cubicBezTo>
                    <a:pt x="-350" y="137116"/>
                    <a:pt x="-350" y="156482"/>
                    <a:pt x="1050" y="177231"/>
                  </a:cubicBezTo>
                  <a:cubicBezTo>
                    <a:pt x="5249" y="215961"/>
                    <a:pt x="17845" y="254692"/>
                    <a:pt x="27641" y="289273"/>
                  </a:cubicBezTo>
                  <a:cubicBezTo>
                    <a:pt x="31840" y="307256"/>
                    <a:pt x="37438" y="323854"/>
                    <a:pt x="41637" y="340453"/>
                  </a:cubicBezTo>
                  <a:cubicBezTo>
                    <a:pt x="45836" y="357052"/>
                    <a:pt x="51434" y="372268"/>
                    <a:pt x="57032" y="386100"/>
                  </a:cubicBezTo>
                  <a:cubicBezTo>
                    <a:pt x="68229" y="413765"/>
                    <a:pt x="80825" y="435897"/>
                    <a:pt x="92021" y="449730"/>
                  </a:cubicBezTo>
                  <a:cubicBezTo>
                    <a:pt x="97619" y="456646"/>
                    <a:pt x="100419" y="459412"/>
                    <a:pt x="101818" y="462179"/>
                  </a:cubicBezTo>
                  <a:cubicBezTo>
                    <a:pt x="103218" y="464945"/>
                    <a:pt x="104617" y="467712"/>
                    <a:pt x="111615" y="471862"/>
                  </a:cubicBezTo>
                  <a:cubicBezTo>
                    <a:pt x="121412" y="477395"/>
                    <a:pt x="135408" y="478778"/>
                    <a:pt x="136807" y="476011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2" name="任意多边形: 形状 821"/>
            <p:cNvSpPr/>
            <p:nvPr/>
          </p:nvSpPr>
          <p:spPr>
            <a:xfrm>
              <a:off x="345522" y="5702818"/>
              <a:ext cx="256160" cy="471253"/>
            </a:xfrm>
            <a:custGeom>
              <a:avLst/>
              <a:gdLst>
                <a:gd name="connsiteX0" fmla="*/ 160441 w 256160"/>
                <a:gd name="connsiteY0" fmla="*/ 75646 h 471253"/>
                <a:gd name="connsiteX1" fmla="*/ 166039 w 256160"/>
                <a:gd name="connsiteY1" fmla="*/ 67347 h 471253"/>
                <a:gd name="connsiteX2" fmla="*/ 163240 w 256160"/>
                <a:gd name="connsiteY2" fmla="*/ 46598 h 471253"/>
                <a:gd name="connsiteX3" fmla="*/ 156242 w 256160"/>
                <a:gd name="connsiteY3" fmla="*/ 34149 h 471253"/>
                <a:gd name="connsiteX4" fmla="*/ 145046 w 256160"/>
                <a:gd name="connsiteY4" fmla="*/ 20316 h 471253"/>
                <a:gd name="connsiteX5" fmla="*/ 112856 w 256160"/>
                <a:gd name="connsiteY5" fmla="*/ 2334 h 471253"/>
                <a:gd name="connsiteX6" fmla="*/ 65271 w 256160"/>
                <a:gd name="connsiteY6" fmla="*/ 6484 h 471253"/>
                <a:gd name="connsiteX7" fmla="*/ 23284 w 256160"/>
                <a:gd name="connsiteY7" fmla="*/ 42448 h 471253"/>
                <a:gd name="connsiteX8" fmla="*/ 891 w 256160"/>
                <a:gd name="connsiteY8" fmla="*/ 97778 h 471253"/>
                <a:gd name="connsiteX9" fmla="*/ 7889 w 256160"/>
                <a:gd name="connsiteY9" fmla="*/ 160024 h 471253"/>
                <a:gd name="connsiteX10" fmla="*/ 33081 w 256160"/>
                <a:gd name="connsiteY10" fmla="*/ 218120 h 471253"/>
                <a:gd name="connsiteX11" fmla="*/ 63871 w 256160"/>
                <a:gd name="connsiteY11" fmla="*/ 272067 h 471253"/>
                <a:gd name="connsiteX12" fmla="*/ 97460 w 256160"/>
                <a:gd name="connsiteY12" fmla="*/ 321863 h 471253"/>
                <a:gd name="connsiteX13" fmla="*/ 168838 w 256160"/>
                <a:gd name="connsiteY13" fmla="*/ 402092 h 471253"/>
                <a:gd name="connsiteX14" fmla="*/ 226220 w 256160"/>
                <a:gd name="connsiteY14" fmla="*/ 450505 h 471253"/>
                <a:gd name="connsiteX15" fmla="*/ 248613 w 256160"/>
                <a:gd name="connsiteY15" fmla="*/ 468487 h 471253"/>
                <a:gd name="connsiteX16" fmla="*/ 254211 w 256160"/>
                <a:gd name="connsiteY16" fmla="*/ 469871 h 471253"/>
                <a:gd name="connsiteX17" fmla="*/ 252812 w 256160"/>
                <a:gd name="connsiteY17" fmla="*/ 462954 h 471253"/>
                <a:gd name="connsiteX18" fmla="*/ 230419 w 256160"/>
                <a:gd name="connsiteY18" fmla="*/ 444972 h 471253"/>
                <a:gd name="connsiteX19" fmla="*/ 178635 w 256160"/>
                <a:gd name="connsiteY19" fmla="*/ 391026 h 471253"/>
                <a:gd name="connsiteX20" fmla="*/ 108657 w 256160"/>
                <a:gd name="connsiteY20" fmla="*/ 312181 h 471253"/>
                <a:gd name="connsiteX21" fmla="*/ 76467 w 256160"/>
                <a:gd name="connsiteY21" fmla="*/ 262384 h 471253"/>
                <a:gd name="connsiteX22" fmla="*/ 48476 w 256160"/>
                <a:gd name="connsiteY22" fmla="*/ 208438 h 471253"/>
                <a:gd name="connsiteX23" fmla="*/ 17686 w 256160"/>
                <a:gd name="connsiteY23" fmla="*/ 97778 h 471253"/>
                <a:gd name="connsiteX24" fmla="*/ 35880 w 256160"/>
                <a:gd name="connsiteY24" fmla="*/ 49364 h 471253"/>
                <a:gd name="connsiteX25" fmla="*/ 70869 w 256160"/>
                <a:gd name="connsiteY25" fmla="*/ 21700 h 471253"/>
                <a:gd name="connsiteX26" fmla="*/ 108657 w 256160"/>
                <a:gd name="connsiteY26" fmla="*/ 17550 h 471253"/>
                <a:gd name="connsiteX27" fmla="*/ 133849 w 256160"/>
                <a:gd name="connsiteY27" fmla="*/ 29999 h 471253"/>
                <a:gd name="connsiteX28" fmla="*/ 142246 w 256160"/>
                <a:gd name="connsiteY28" fmla="*/ 41065 h 471253"/>
                <a:gd name="connsiteX29" fmla="*/ 146445 w 256160"/>
                <a:gd name="connsiteY29" fmla="*/ 50748 h 471253"/>
                <a:gd name="connsiteX30" fmla="*/ 160441 w 256160"/>
                <a:gd name="connsiteY30" fmla="*/ 75646 h 47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6159" h="471253">
                  <a:moveTo>
                    <a:pt x="160441" y="75646"/>
                  </a:moveTo>
                  <a:cubicBezTo>
                    <a:pt x="161840" y="77029"/>
                    <a:pt x="164640" y="72880"/>
                    <a:pt x="166039" y="67347"/>
                  </a:cubicBezTo>
                  <a:cubicBezTo>
                    <a:pt x="167438" y="61814"/>
                    <a:pt x="167438" y="53514"/>
                    <a:pt x="163240" y="46598"/>
                  </a:cubicBezTo>
                  <a:cubicBezTo>
                    <a:pt x="160441" y="39682"/>
                    <a:pt x="159041" y="36915"/>
                    <a:pt x="156242" y="34149"/>
                  </a:cubicBezTo>
                  <a:cubicBezTo>
                    <a:pt x="154842" y="31382"/>
                    <a:pt x="152044" y="27233"/>
                    <a:pt x="145046" y="20316"/>
                  </a:cubicBezTo>
                  <a:cubicBezTo>
                    <a:pt x="138048" y="13400"/>
                    <a:pt x="126851" y="6484"/>
                    <a:pt x="112856" y="2334"/>
                  </a:cubicBezTo>
                  <a:cubicBezTo>
                    <a:pt x="98860" y="-1815"/>
                    <a:pt x="82066" y="-432"/>
                    <a:pt x="65271" y="6484"/>
                  </a:cubicBezTo>
                  <a:cubicBezTo>
                    <a:pt x="48476" y="13400"/>
                    <a:pt x="34480" y="27233"/>
                    <a:pt x="23284" y="42448"/>
                  </a:cubicBezTo>
                  <a:cubicBezTo>
                    <a:pt x="12088" y="57664"/>
                    <a:pt x="2290" y="77029"/>
                    <a:pt x="891" y="97778"/>
                  </a:cubicBezTo>
                  <a:cubicBezTo>
                    <a:pt x="-1908" y="118527"/>
                    <a:pt x="2290" y="140659"/>
                    <a:pt x="7889" y="160024"/>
                  </a:cubicBezTo>
                  <a:cubicBezTo>
                    <a:pt x="14886" y="180773"/>
                    <a:pt x="23284" y="200138"/>
                    <a:pt x="33081" y="218120"/>
                  </a:cubicBezTo>
                  <a:cubicBezTo>
                    <a:pt x="42878" y="236102"/>
                    <a:pt x="52675" y="255468"/>
                    <a:pt x="63871" y="272067"/>
                  </a:cubicBezTo>
                  <a:cubicBezTo>
                    <a:pt x="75068" y="290049"/>
                    <a:pt x="86264" y="306648"/>
                    <a:pt x="97460" y="321863"/>
                  </a:cubicBezTo>
                  <a:cubicBezTo>
                    <a:pt x="121253" y="353678"/>
                    <a:pt x="146445" y="379960"/>
                    <a:pt x="168838" y="402092"/>
                  </a:cubicBezTo>
                  <a:cubicBezTo>
                    <a:pt x="191231" y="424224"/>
                    <a:pt x="212224" y="439439"/>
                    <a:pt x="226220" y="450505"/>
                  </a:cubicBezTo>
                  <a:cubicBezTo>
                    <a:pt x="240216" y="461571"/>
                    <a:pt x="237416" y="460188"/>
                    <a:pt x="248613" y="468487"/>
                  </a:cubicBezTo>
                  <a:cubicBezTo>
                    <a:pt x="252812" y="472637"/>
                    <a:pt x="252812" y="471254"/>
                    <a:pt x="254211" y="469871"/>
                  </a:cubicBezTo>
                  <a:cubicBezTo>
                    <a:pt x="255611" y="468487"/>
                    <a:pt x="258410" y="468487"/>
                    <a:pt x="252812" y="462954"/>
                  </a:cubicBezTo>
                  <a:cubicBezTo>
                    <a:pt x="241615" y="453272"/>
                    <a:pt x="244414" y="457421"/>
                    <a:pt x="230419" y="444972"/>
                  </a:cubicBezTo>
                  <a:cubicBezTo>
                    <a:pt x="216423" y="432523"/>
                    <a:pt x="199629" y="413158"/>
                    <a:pt x="178635" y="391026"/>
                  </a:cubicBezTo>
                  <a:cubicBezTo>
                    <a:pt x="157642" y="368894"/>
                    <a:pt x="131050" y="342612"/>
                    <a:pt x="108657" y="312181"/>
                  </a:cubicBezTo>
                  <a:cubicBezTo>
                    <a:pt x="97460" y="296965"/>
                    <a:pt x="86264" y="278983"/>
                    <a:pt x="76467" y="262384"/>
                  </a:cubicBezTo>
                  <a:cubicBezTo>
                    <a:pt x="65271" y="245785"/>
                    <a:pt x="58273" y="226420"/>
                    <a:pt x="48476" y="208438"/>
                  </a:cubicBezTo>
                  <a:cubicBezTo>
                    <a:pt x="30282" y="172473"/>
                    <a:pt x="13487" y="135126"/>
                    <a:pt x="17686" y="97778"/>
                  </a:cubicBezTo>
                  <a:cubicBezTo>
                    <a:pt x="19085" y="79796"/>
                    <a:pt x="26083" y="63197"/>
                    <a:pt x="35880" y="49364"/>
                  </a:cubicBezTo>
                  <a:cubicBezTo>
                    <a:pt x="45677" y="35532"/>
                    <a:pt x="58273" y="27233"/>
                    <a:pt x="70869" y="21700"/>
                  </a:cubicBezTo>
                  <a:cubicBezTo>
                    <a:pt x="83465" y="16167"/>
                    <a:pt x="97460" y="14783"/>
                    <a:pt x="108657" y="17550"/>
                  </a:cubicBezTo>
                  <a:cubicBezTo>
                    <a:pt x="119853" y="20316"/>
                    <a:pt x="128251" y="24466"/>
                    <a:pt x="133849" y="29999"/>
                  </a:cubicBezTo>
                  <a:cubicBezTo>
                    <a:pt x="139447" y="35532"/>
                    <a:pt x="140847" y="38299"/>
                    <a:pt x="142246" y="41065"/>
                  </a:cubicBezTo>
                  <a:cubicBezTo>
                    <a:pt x="143646" y="43831"/>
                    <a:pt x="143646" y="45215"/>
                    <a:pt x="146445" y="50748"/>
                  </a:cubicBezTo>
                  <a:cubicBezTo>
                    <a:pt x="154842" y="63197"/>
                    <a:pt x="157642" y="74263"/>
                    <a:pt x="160441" y="75646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3" name="任意多边形: 形状 822"/>
            <p:cNvSpPr/>
            <p:nvPr/>
          </p:nvSpPr>
          <p:spPr>
            <a:xfrm>
              <a:off x="229893" y="5825969"/>
              <a:ext cx="356278" cy="408273"/>
            </a:xfrm>
            <a:custGeom>
              <a:avLst/>
              <a:gdLst>
                <a:gd name="connsiteX0" fmla="*/ 355845 w 356278"/>
                <a:gd name="connsiteY0" fmla="*/ 406199 h 408273"/>
                <a:gd name="connsiteX1" fmla="*/ 334851 w 356278"/>
                <a:gd name="connsiteY1" fmla="*/ 389600 h 408273"/>
                <a:gd name="connsiteX2" fmla="*/ 311059 w 356278"/>
                <a:gd name="connsiteY2" fmla="*/ 378534 h 408273"/>
                <a:gd name="connsiteX3" fmla="*/ 249478 w 356278"/>
                <a:gd name="connsiteY3" fmla="*/ 345336 h 408273"/>
                <a:gd name="connsiteX4" fmla="*/ 207491 w 356278"/>
                <a:gd name="connsiteY4" fmla="*/ 323204 h 408273"/>
                <a:gd name="connsiteX5" fmla="*/ 166904 w 356278"/>
                <a:gd name="connsiteY5" fmla="*/ 290007 h 408273"/>
                <a:gd name="connsiteX6" fmla="*/ 81531 w 356278"/>
                <a:gd name="connsiteY6" fmla="*/ 215311 h 408273"/>
                <a:gd name="connsiteX7" fmla="*/ 45142 w 356278"/>
                <a:gd name="connsiteY7" fmla="*/ 171048 h 408273"/>
                <a:gd name="connsiteX8" fmla="*/ 19950 w 356278"/>
                <a:gd name="connsiteY8" fmla="*/ 124017 h 408273"/>
                <a:gd name="connsiteX9" fmla="*/ 28348 w 356278"/>
                <a:gd name="connsiteY9" fmla="*/ 35490 h 408273"/>
                <a:gd name="connsiteX10" fmla="*/ 85730 w 356278"/>
                <a:gd name="connsiteY10" fmla="*/ 9208 h 408273"/>
                <a:gd name="connsiteX11" fmla="*/ 99726 w 356278"/>
                <a:gd name="connsiteY11" fmla="*/ 11974 h 408273"/>
                <a:gd name="connsiteX12" fmla="*/ 109522 w 356278"/>
                <a:gd name="connsiteY12" fmla="*/ 17507 h 408273"/>
                <a:gd name="connsiteX13" fmla="*/ 115120 w 356278"/>
                <a:gd name="connsiteY13" fmla="*/ 18891 h 408273"/>
                <a:gd name="connsiteX14" fmla="*/ 113721 w 356278"/>
                <a:gd name="connsiteY14" fmla="*/ 11974 h 408273"/>
                <a:gd name="connsiteX15" fmla="*/ 102524 w 356278"/>
                <a:gd name="connsiteY15" fmla="*/ 5058 h 408273"/>
                <a:gd name="connsiteX16" fmla="*/ 87129 w 356278"/>
                <a:gd name="connsiteY16" fmla="*/ 909 h 408273"/>
                <a:gd name="connsiteX17" fmla="*/ 54939 w 356278"/>
                <a:gd name="connsiteY17" fmla="*/ 2292 h 408273"/>
                <a:gd name="connsiteX18" fmla="*/ 18551 w 356278"/>
                <a:gd name="connsiteY18" fmla="*/ 25807 h 408273"/>
                <a:gd name="connsiteX19" fmla="*/ 357 w 356278"/>
                <a:gd name="connsiteY19" fmla="*/ 74220 h 408273"/>
                <a:gd name="connsiteX20" fmla="*/ 7354 w 356278"/>
                <a:gd name="connsiteY20" fmla="*/ 129550 h 408273"/>
                <a:gd name="connsiteX21" fmla="*/ 33946 w 356278"/>
                <a:gd name="connsiteY21" fmla="*/ 180730 h 408273"/>
                <a:gd name="connsiteX22" fmla="*/ 68935 w 356278"/>
                <a:gd name="connsiteY22" fmla="*/ 227761 h 408273"/>
                <a:gd name="connsiteX23" fmla="*/ 157107 w 356278"/>
                <a:gd name="connsiteY23" fmla="*/ 305222 h 408273"/>
                <a:gd name="connsiteX24" fmla="*/ 200494 w 356278"/>
                <a:gd name="connsiteY24" fmla="*/ 337037 h 408273"/>
                <a:gd name="connsiteX25" fmla="*/ 241081 w 356278"/>
                <a:gd name="connsiteY25" fmla="*/ 361935 h 408273"/>
                <a:gd name="connsiteX26" fmla="*/ 305461 w 356278"/>
                <a:gd name="connsiteY26" fmla="*/ 393750 h 408273"/>
                <a:gd name="connsiteX27" fmla="*/ 330653 w 356278"/>
                <a:gd name="connsiteY27" fmla="*/ 406199 h 408273"/>
                <a:gd name="connsiteX28" fmla="*/ 355845 w 356278"/>
                <a:gd name="connsiteY28" fmla="*/ 406199 h 408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56278" h="408273">
                  <a:moveTo>
                    <a:pt x="355845" y="406199"/>
                  </a:moveTo>
                  <a:cubicBezTo>
                    <a:pt x="358644" y="402049"/>
                    <a:pt x="347447" y="395133"/>
                    <a:pt x="334851" y="389600"/>
                  </a:cubicBezTo>
                  <a:cubicBezTo>
                    <a:pt x="322255" y="384067"/>
                    <a:pt x="326454" y="385450"/>
                    <a:pt x="311059" y="378534"/>
                  </a:cubicBezTo>
                  <a:cubicBezTo>
                    <a:pt x="295664" y="371618"/>
                    <a:pt x="274671" y="359169"/>
                    <a:pt x="249478" y="345336"/>
                  </a:cubicBezTo>
                  <a:cubicBezTo>
                    <a:pt x="236882" y="338420"/>
                    <a:pt x="221487" y="331504"/>
                    <a:pt x="207491" y="323204"/>
                  </a:cubicBezTo>
                  <a:cubicBezTo>
                    <a:pt x="193496" y="313522"/>
                    <a:pt x="180900" y="301072"/>
                    <a:pt x="166904" y="290007"/>
                  </a:cubicBezTo>
                  <a:cubicBezTo>
                    <a:pt x="137513" y="267875"/>
                    <a:pt x="108123" y="242976"/>
                    <a:pt x="81531" y="215311"/>
                  </a:cubicBezTo>
                  <a:cubicBezTo>
                    <a:pt x="68935" y="201479"/>
                    <a:pt x="56339" y="186263"/>
                    <a:pt x="45142" y="171048"/>
                  </a:cubicBezTo>
                  <a:cubicBezTo>
                    <a:pt x="33946" y="155832"/>
                    <a:pt x="25549" y="139233"/>
                    <a:pt x="19950" y="124017"/>
                  </a:cubicBezTo>
                  <a:cubicBezTo>
                    <a:pt x="7354" y="92203"/>
                    <a:pt x="11553" y="57622"/>
                    <a:pt x="28348" y="35490"/>
                  </a:cubicBezTo>
                  <a:cubicBezTo>
                    <a:pt x="43743" y="14741"/>
                    <a:pt x="68935" y="7825"/>
                    <a:pt x="85730" y="9208"/>
                  </a:cubicBezTo>
                  <a:cubicBezTo>
                    <a:pt x="94127" y="10591"/>
                    <a:pt x="96926" y="11974"/>
                    <a:pt x="99726" y="11974"/>
                  </a:cubicBezTo>
                  <a:cubicBezTo>
                    <a:pt x="102524" y="13358"/>
                    <a:pt x="103924" y="13358"/>
                    <a:pt x="109522" y="17507"/>
                  </a:cubicBezTo>
                  <a:cubicBezTo>
                    <a:pt x="113721" y="20274"/>
                    <a:pt x="113721" y="20274"/>
                    <a:pt x="115120" y="18891"/>
                  </a:cubicBezTo>
                  <a:cubicBezTo>
                    <a:pt x="116520" y="17507"/>
                    <a:pt x="119319" y="17507"/>
                    <a:pt x="113721" y="11974"/>
                  </a:cubicBezTo>
                  <a:cubicBezTo>
                    <a:pt x="108123" y="7825"/>
                    <a:pt x="105324" y="6442"/>
                    <a:pt x="102524" y="5058"/>
                  </a:cubicBezTo>
                  <a:cubicBezTo>
                    <a:pt x="99726" y="3675"/>
                    <a:pt x="95527" y="2292"/>
                    <a:pt x="87129" y="909"/>
                  </a:cubicBezTo>
                  <a:cubicBezTo>
                    <a:pt x="78732" y="-475"/>
                    <a:pt x="67535" y="-475"/>
                    <a:pt x="54939" y="2292"/>
                  </a:cubicBezTo>
                  <a:cubicBezTo>
                    <a:pt x="42343" y="5058"/>
                    <a:pt x="28348" y="11974"/>
                    <a:pt x="18551" y="25807"/>
                  </a:cubicBezTo>
                  <a:cubicBezTo>
                    <a:pt x="8754" y="38256"/>
                    <a:pt x="1756" y="56238"/>
                    <a:pt x="357" y="74220"/>
                  </a:cubicBezTo>
                  <a:cubicBezTo>
                    <a:pt x="-1043" y="92203"/>
                    <a:pt x="1756" y="111568"/>
                    <a:pt x="7354" y="129550"/>
                  </a:cubicBezTo>
                  <a:cubicBezTo>
                    <a:pt x="12953" y="147532"/>
                    <a:pt x="22750" y="165515"/>
                    <a:pt x="33946" y="180730"/>
                  </a:cubicBezTo>
                  <a:cubicBezTo>
                    <a:pt x="45142" y="197329"/>
                    <a:pt x="56339" y="212545"/>
                    <a:pt x="68935" y="227761"/>
                  </a:cubicBezTo>
                  <a:cubicBezTo>
                    <a:pt x="95527" y="256809"/>
                    <a:pt x="127717" y="281707"/>
                    <a:pt x="157107" y="305222"/>
                  </a:cubicBezTo>
                  <a:cubicBezTo>
                    <a:pt x="172502" y="316288"/>
                    <a:pt x="186498" y="327354"/>
                    <a:pt x="200494" y="337037"/>
                  </a:cubicBezTo>
                  <a:cubicBezTo>
                    <a:pt x="214489" y="346720"/>
                    <a:pt x="228485" y="355019"/>
                    <a:pt x="241081" y="361935"/>
                  </a:cubicBezTo>
                  <a:cubicBezTo>
                    <a:pt x="267673" y="377151"/>
                    <a:pt x="290065" y="386834"/>
                    <a:pt x="305461" y="393750"/>
                  </a:cubicBezTo>
                  <a:cubicBezTo>
                    <a:pt x="320856" y="400666"/>
                    <a:pt x="318057" y="402049"/>
                    <a:pt x="330653" y="406199"/>
                  </a:cubicBezTo>
                  <a:cubicBezTo>
                    <a:pt x="341849" y="408965"/>
                    <a:pt x="354445" y="408965"/>
                    <a:pt x="355845" y="406199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4" name="任意多边形: 形状 823"/>
            <p:cNvSpPr/>
            <p:nvPr/>
          </p:nvSpPr>
          <p:spPr>
            <a:xfrm>
              <a:off x="160024" y="6034018"/>
              <a:ext cx="434111" cy="223048"/>
            </a:xfrm>
            <a:custGeom>
              <a:avLst/>
              <a:gdLst>
                <a:gd name="connsiteX0" fmla="*/ 434111 w 434111"/>
                <a:gd name="connsiteY0" fmla="*/ 202299 h 223048"/>
                <a:gd name="connsiteX1" fmla="*/ 407520 w 434111"/>
                <a:gd name="connsiteY1" fmla="*/ 199533 h 223048"/>
                <a:gd name="connsiteX2" fmla="*/ 380928 w 434111"/>
                <a:gd name="connsiteY2" fmla="*/ 202299 h 223048"/>
                <a:gd name="connsiteX3" fmla="*/ 312349 w 434111"/>
                <a:gd name="connsiteY3" fmla="*/ 202299 h 223048"/>
                <a:gd name="connsiteX4" fmla="*/ 266164 w 434111"/>
                <a:gd name="connsiteY4" fmla="*/ 200916 h 223048"/>
                <a:gd name="connsiteX5" fmla="*/ 215780 w 434111"/>
                <a:gd name="connsiteY5" fmla="*/ 189850 h 223048"/>
                <a:gd name="connsiteX6" fmla="*/ 109413 w 434111"/>
                <a:gd name="connsiteY6" fmla="*/ 156652 h 223048"/>
                <a:gd name="connsiteX7" fmla="*/ 60429 w 434111"/>
                <a:gd name="connsiteY7" fmla="*/ 130371 h 223048"/>
                <a:gd name="connsiteX8" fmla="*/ 24040 w 434111"/>
                <a:gd name="connsiteY8" fmla="*/ 94406 h 223048"/>
                <a:gd name="connsiteX9" fmla="*/ 17042 w 434111"/>
                <a:gd name="connsiteY9" fmla="*/ 51526 h 223048"/>
                <a:gd name="connsiteX10" fmla="*/ 42234 w 434111"/>
                <a:gd name="connsiteY10" fmla="*/ 21094 h 223048"/>
                <a:gd name="connsiteX11" fmla="*/ 106614 w 434111"/>
                <a:gd name="connsiteY11" fmla="*/ 11412 h 223048"/>
                <a:gd name="connsiteX12" fmla="*/ 131806 w 434111"/>
                <a:gd name="connsiteY12" fmla="*/ 16945 h 223048"/>
                <a:gd name="connsiteX13" fmla="*/ 137404 w 434111"/>
                <a:gd name="connsiteY13" fmla="*/ 15561 h 223048"/>
                <a:gd name="connsiteX14" fmla="*/ 134605 w 434111"/>
                <a:gd name="connsiteY14" fmla="*/ 10028 h 223048"/>
                <a:gd name="connsiteX15" fmla="*/ 108013 w 434111"/>
                <a:gd name="connsiteY15" fmla="*/ 4495 h 223048"/>
                <a:gd name="connsiteX16" fmla="*/ 77223 w 434111"/>
                <a:gd name="connsiteY16" fmla="*/ 346 h 223048"/>
                <a:gd name="connsiteX17" fmla="*/ 35237 w 434111"/>
                <a:gd name="connsiteY17" fmla="*/ 8645 h 223048"/>
                <a:gd name="connsiteX18" fmla="*/ 1647 w 434111"/>
                <a:gd name="connsiteY18" fmla="*/ 48759 h 223048"/>
                <a:gd name="connsiteX19" fmla="*/ 10044 w 434111"/>
                <a:gd name="connsiteY19" fmla="*/ 104089 h 223048"/>
                <a:gd name="connsiteX20" fmla="*/ 50632 w 434111"/>
                <a:gd name="connsiteY20" fmla="*/ 145586 h 223048"/>
                <a:gd name="connsiteX21" fmla="*/ 101016 w 434111"/>
                <a:gd name="connsiteY21" fmla="*/ 176018 h 223048"/>
                <a:gd name="connsiteX22" fmla="*/ 211581 w 434111"/>
                <a:gd name="connsiteY22" fmla="*/ 210599 h 223048"/>
                <a:gd name="connsiteX23" fmla="*/ 263365 w 434111"/>
                <a:gd name="connsiteY23" fmla="*/ 218898 h 223048"/>
                <a:gd name="connsiteX24" fmla="*/ 310950 w 434111"/>
                <a:gd name="connsiteY24" fmla="*/ 223048 h 223048"/>
                <a:gd name="connsiteX25" fmla="*/ 382327 w 434111"/>
                <a:gd name="connsiteY25" fmla="*/ 220282 h 223048"/>
                <a:gd name="connsiteX26" fmla="*/ 410319 w 434111"/>
                <a:gd name="connsiteY26" fmla="*/ 218898 h 223048"/>
                <a:gd name="connsiteX27" fmla="*/ 434111 w 434111"/>
                <a:gd name="connsiteY27" fmla="*/ 202299 h 22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34111" h="223048">
                  <a:moveTo>
                    <a:pt x="434111" y="202299"/>
                  </a:moveTo>
                  <a:cubicBezTo>
                    <a:pt x="434111" y="198150"/>
                    <a:pt x="421515" y="196766"/>
                    <a:pt x="407520" y="199533"/>
                  </a:cubicBezTo>
                  <a:cubicBezTo>
                    <a:pt x="394923" y="200916"/>
                    <a:pt x="397723" y="200916"/>
                    <a:pt x="380928" y="202299"/>
                  </a:cubicBezTo>
                  <a:cubicBezTo>
                    <a:pt x="364133" y="203683"/>
                    <a:pt x="340341" y="203683"/>
                    <a:pt x="312349" y="202299"/>
                  </a:cubicBezTo>
                  <a:cubicBezTo>
                    <a:pt x="298354" y="202299"/>
                    <a:pt x="282958" y="203683"/>
                    <a:pt x="266164" y="200916"/>
                  </a:cubicBezTo>
                  <a:cubicBezTo>
                    <a:pt x="249369" y="199533"/>
                    <a:pt x="232575" y="194000"/>
                    <a:pt x="215780" y="189850"/>
                  </a:cubicBezTo>
                  <a:cubicBezTo>
                    <a:pt x="180791" y="182934"/>
                    <a:pt x="144402" y="173251"/>
                    <a:pt x="109413" y="156652"/>
                  </a:cubicBezTo>
                  <a:cubicBezTo>
                    <a:pt x="92619" y="148353"/>
                    <a:pt x="75824" y="140053"/>
                    <a:pt x="60429" y="130371"/>
                  </a:cubicBezTo>
                  <a:cubicBezTo>
                    <a:pt x="45033" y="120688"/>
                    <a:pt x="32437" y="108239"/>
                    <a:pt x="24040" y="94406"/>
                  </a:cubicBezTo>
                  <a:cubicBezTo>
                    <a:pt x="15643" y="80574"/>
                    <a:pt x="12844" y="63975"/>
                    <a:pt x="17042" y="51526"/>
                  </a:cubicBezTo>
                  <a:cubicBezTo>
                    <a:pt x="19841" y="37693"/>
                    <a:pt x="31038" y="28011"/>
                    <a:pt x="42234" y="21094"/>
                  </a:cubicBezTo>
                  <a:cubicBezTo>
                    <a:pt x="66027" y="8645"/>
                    <a:pt x="89819" y="10028"/>
                    <a:pt x="106614" y="11412"/>
                  </a:cubicBezTo>
                  <a:cubicBezTo>
                    <a:pt x="123409" y="14178"/>
                    <a:pt x="119210" y="14178"/>
                    <a:pt x="131806" y="16945"/>
                  </a:cubicBezTo>
                  <a:cubicBezTo>
                    <a:pt x="137404" y="18328"/>
                    <a:pt x="136005" y="16945"/>
                    <a:pt x="137404" y="15561"/>
                  </a:cubicBezTo>
                  <a:cubicBezTo>
                    <a:pt x="138804" y="14178"/>
                    <a:pt x="140204" y="12795"/>
                    <a:pt x="134605" y="10028"/>
                  </a:cubicBezTo>
                  <a:cubicBezTo>
                    <a:pt x="122009" y="5879"/>
                    <a:pt x="124808" y="8645"/>
                    <a:pt x="108013" y="4495"/>
                  </a:cubicBezTo>
                  <a:cubicBezTo>
                    <a:pt x="99616" y="3112"/>
                    <a:pt x="89819" y="346"/>
                    <a:pt x="77223" y="346"/>
                  </a:cubicBezTo>
                  <a:cubicBezTo>
                    <a:pt x="64627" y="-1037"/>
                    <a:pt x="50632" y="1729"/>
                    <a:pt x="35237" y="8645"/>
                  </a:cubicBezTo>
                  <a:cubicBezTo>
                    <a:pt x="21241" y="15561"/>
                    <a:pt x="5846" y="29394"/>
                    <a:pt x="1647" y="48759"/>
                  </a:cubicBezTo>
                  <a:cubicBezTo>
                    <a:pt x="-2552" y="66741"/>
                    <a:pt x="1647" y="87490"/>
                    <a:pt x="10044" y="104089"/>
                  </a:cubicBezTo>
                  <a:cubicBezTo>
                    <a:pt x="19841" y="120688"/>
                    <a:pt x="33837" y="135904"/>
                    <a:pt x="50632" y="145586"/>
                  </a:cubicBezTo>
                  <a:cubicBezTo>
                    <a:pt x="67426" y="156652"/>
                    <a:pt x="82822" y="167718"/>
                    <a:pt x="101016" y="176018"/>
                  </a:cubicBezTo>
                  <a:cubicBezTo>
                    <a:pt x="137404" y="192617"/>
                    <a:pt x="175193" y="202299"/>
                    <a:pt x="211581" y="210599"/>
                  </a:cubicBezTo>
                  <a:cubicBezTo>
                    <a:pt x="229775" y="214749"/>
                    <a:pt x="246570" y="217515"/>
                    <a:pt x="263365" y="218898"/>
                  </a:cubicBezTo>
                  <a:cubicBezTo>
                    <a:pt x="280160" y="220282"/>
                    <a:pt x="295555" y="221665"/>
                    <a:pt x="310950" y="223048"/>
                  </a:cubicBezTo>
                  <a:cubicBezTo>
                    <a:pt x="340341" y="223048"/>
                    <a:pt x="365533" y="221665"/>
                    <a:pt x="382327" y="220282"/>
                  </a:cubicBezTo>
                  <a:cubicBezTo>
                    <a:pt x="399122" y="218898"/>
                    <a:pt x="396323" y="220282"/>
                    <a:pt x="410319" y="218898"/>
                  </a:cubicBezTo>
                  <a:cubicBezTo>
                    <a:pt x="422914" y="213365"/>
                    <a:pt x="434111" y="206449"/>
                    <a:pt x="434111" y="202299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5" name="任意多边形: 形状 824"/>
            <p:cNvSpPr/>
            <p:nvPr/>
          </p:nvSpPr>
          <p:spPr>
            <a:xfrm>
              <a:off x="169882" y="6258449"/>
              <a:ext cx="469145" cy="180513"/>
            </a:xfrm>
            <a:custGeom>
              <a:avLst/>
              <a:gdLst>
                <a:gd name="connsiteX0" fmla="*/ 469039 w 469145"/>
                <a:gd name="connsiteY0" fmla="*/ 44264 h 180513"/>
                <a:gd name="connsiteX1" fmla="*/ 434050 w 469145"/>
                <a:gd name="connsiteY1" fmla="*/ 59480 h 180513"/>
                <a:gd name="connsiteX2" fmla="*/ 400461 w 469145"/>
                <a:gd name="connsiteY2" fmla="*/ 78845 h 180513"/>
                <a:gd name="connsiteX3" fmla="*/ 305291 w 469145"/>
                <a:gd name="connsiteY3" fmla="*/ 120342 h 180513"/>
                <a:gd name="connsiteX4" fmla="*/ 239511 w 469145"/>
                <a:gd name="connsiteY4" fmla="*/ 143857 h 180513"/>
                <a:gd name="connsiteX5" fmla="*/ 162536 w 469145"/>
                <a:gd name="connsiteY5" fmla="*/ 156307 h 180513"/>
                <a:gd name="connsiteX6" fmla="*/ 82761 w 469145"/>
                <a:gd name="connsiteY6" fmla="*/ 154923 h 180513"/>
                <a:gd name="connsiteX7" fmla="*/ 46372 w 469145"/>
                <a:gd name="connsiteY7" fmla="*/ 139708 h 180513"/>
                <a:gd name="connsiteX8" fmla="*/ 22580 w 469145"/>
                <a:gd name="connsiteY8" fmla="*/ 109276 h 180513"/>
                <a:gd name="connsiteX9" fmla="*/ 21180 w 469145"/>
                <a:gd name="connsiteY9" fmla="*/ 73312 h 180513"/>
                <a:gd name="connsiteX10" fmla="*/ 47772 w 469145"/>
                <a:gd name="connsiteY10" fmla="*/ 49797 h 180513"/>
                <a:gd name="connsiteX11" fmla="*/ 86959 w 469145"/>
                <a:gd name="connsiteY11" fmla="*/ 42881 h 180513"/>
                <a:gd name="connsiteX12" fmla="*/ 128946 w 469145"/>
                <a:gd name="connsiteY12" fmla="*/ 38731 h 180513"/>
                <a:gd name="connsiteX13" fmla="*/ 277300 w 469145"/>
                <a:gd name="connsiteY13" fmla="*/ 23515 h 180513"/>
                <a:gd name="connsiteX14" fmla="*/ 382267 w 469145"/>
                <a:gd name="connsiteY14" fmla="*/ 11066 h 180513"/>
                <a:gd name="connsiteX15" fmla="*/ 422854 w 469145"/>
                <a:gd name="connsiteY15" fmla="*/ 6916 h 180513"/>
                <a:gd name="connsiteX16" fmla="*/ 429852 w 469145"/>
                <a:gd name="connsiteY16" fmla="*/ 4150 h 180513"/>
                <a:gd name="connsiteX17" fmla="*/ 422854 w 469145"/>
                <a:gd name="connsiteY17" fmla="*/ 0 h 180513"/>
                <a:gd name="connsiteX18" fmla="*/ 382267 w 469145"/>
                <a:gd name="connsiteY18" fmla="*/ 4150 h 180513"/>
                <a:gd name="connsiteX19" fmla="*/ 277300 w 469145"/>
                <a:gd name="connsiteY19" fmla="*/ 9683 h 180513"/>
                <a:gd name="connsiteX20" fmla="*/ 127547 w 469145"/>
                <a:gd name="connsiteY20" fmla="*/ 24898 h 180513"/>
                <a:gd name="connsiteX21" fmla="*/ 85560 w 469145"/>
                <a:gd name="connsiteY21" fmla="*/ 27665 h 180513"/>
                <a:gd name="connsiteX22" fmla="*/ 42173 w 469145"/>
                <a:gd name="connsiteY22" fmla="*/ 35964 h 180513"/>
                <a:gd name="connsiteX23" fmla="*/ 5785 w 469145"/>
                <a:gd name="connsiteY23" fmla="*/ 67779 h 180513"/>
                <a:gd name="connsiteX24" fmla="*/ 5785 w 469145"/>
                <a:gd name="connsiteY24" fmla="*/ 117576 h 180513"/>
                <a:gd name="connsiteX25" fmla="*/ 35176 w 469145"/>
                <a:gd name="connsiteY25" fmla="*/ 156307 h 180513"/>
                <a:gd name="connsiteX26" fmla="*/ 78562 w 469145"/>
                <a:gd name="connsiteY26" fmla="*/ 175672 h 180513"/>
                <a:gd name="connsiteX27" fmla="*/ 165335 w 469145"/>
                <a:gd name="connsiteY27" fmla="*/ 177055 h 180513"/>
                <a:gd name="connsiteX28" fmla="*/ 243710 w 469145"/>
                <a:gd name="connsiteY28" fmla="*/ 161840 h 180513"/>
                <a:gd name="connsiteX29" fmla="*/ 312289 w 469145"/>
                <a:gd name="connsiteY29" fmla="*/ 141091 h 180513"/>
                <a:gd name="connsiteX30" fmla="*/ 408858 w 469145"/>
                <a:gd name="connsiteY30" fmla="*/ 95444 h 180513"/>
                <a:gd name="connsiteX31" fmla="*/ 445247 w 469145"/>
                <a:gd name="connsiteY31" fmla="*/ 76078 h 180513"/>
                <a:gd name="connsiteX32" fmla="*/ 469039 w 469145"/>
                <a:gd name="connsiteY32" fmla="*/ 44264 h 180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69145" h="180513">
                  <a:moveTo>
                    <a:pt x="469039" y="44264"/>
                  </a:moveTo>
                  <a:cubicBezTo>
                    <a:pt x="467640" y="40114"/>
                    <a:pt x="450845" y="48414"/>
                    <a:pt x="434050" y="59480"/>
                  </a:cubicBezTo>
                  <a:cubicBezTo>
                    <a:pt x="417256" y="69162"/>
                    <a:pt x="421454" y="66396"/>
                    <a:pt x="400461" y="78845"/>
                  </a:cubicBezTo>
                  <a:cubicBezTo>
                    <a:pt x="378068" y="91294"/>
                    <a:pt x="345878" y="105127"/>
                    <a:pt x="305291" y="120342"/>
                  </a:cubicBezTo>
                  <a:cubicBezTo>
                    <a:pt x="285697" y="127258"/>
                    <a:pt x="263304" y="136941"/>
                    <a:pt x="239511" y="143857"/>
                  </a:cubicBezTo>
                  <a:cubicBezTo>
                    <a:pt x="215719" y="149390"/>
                    <a:pt x="189127" y="152157"/>
                    <a:pt x="162536" y="156307"/>
                  </a:cubicBezTo>
                  <a:cubicBezTo>
                    <a:pt x="135944" y="159073"/>
                    <a:pt x="107953" y="160456"/>
                    <a:pt x="82761" y="154923"/>
                  </a:cubicBezTo>
                  <a:cubicBezTo>
                    <a:pt x="70165" y="152157"/>
                    <a:pt x="57569" y="146624"/>
                    <a:pt x="46372" y="139708"/>
                  </a:cubicBezTo>
                  <a:cubicBezTo>
                    <a:pt x="36575" y="131408"/>
                    <a:pt x="26778" y="121725"/>
                    <a:pt x="22580" y="109276"/>
                  </a:cubicBezTo>
                  <a:cubicBezTo>
                    <a:pt x="16981" y="96827"/>
                    <a:pt x="16981" y="84378"/>
                    <a:pt x="21180" y="73312"/>
                  </a:cubicBezTo>
                  <a:cubicBezTo>
                    <a:pt x="25379" y="62246"/>
                    <a:pt x="36575" y="53947"/>
                    <a:pt x="47772" y="49797"/>
                  </a:cubicBezTo>
                  <a:cubicBezTo>
                    <a:pt x="60368" y="45647"/>
                    <a:pt x="74363" y="42881"/>
                    <a:pt x="86959" y="42881"/>
                  </a:cubicBezTo>
                  <a:cubicBezTo>
                    <a:pt x="100955" y="41497"/>
                    <a:pt x="114951" y="40114"/>
                    <a:pt x="128946" y="38731"/>
                  </a:cubicBezTo>
                  <a:cubicBezTo>
                    <a:pt x="183529" y="33198"/>
                    <a:pt x="233913" y="27665"/>
                    <a:pt x="277300" y="23515"/>
                  </a:cubicBezTo>
                  <a:cubicBezTo>
                    <a:pt x="320686" y="19365"/>
                    <a:pt x="357074" y="13832"/>
                    <a:pt x="382267" y="11066"/>
                  </a:cubicBezTo>
                  <a:cubicBezTo>
                    <a:pt x="407459" y="8299"/>
                    <a:pt x="401860" y="9683"/>
                    <a:pt x="422854" y="6916"/>
                  </a:cubicBezTo>
                  <a:cubicBezTo>
                    <a:pt x="431251" y="5533"/>
                    <a:pt x="429852" y="5533"/>
                    <a:pt x="429852" y="4150"/>
                  </a:cubicBezTo>
                  <a:cubicBezTo>
                    <a:pt x="431251" y="1383"/>
                    <a:pt x="432651" y="0"/>
                    <a:pt x="422854" y="0"/>
                  </a:cubicBezTo>
                  <a:cubicBezTo>
                    <a:pt x="403260" y="1383"/>
                    <a:pt x="407459" y="1383"/>
                    <a:pt x="382267" y="4150"/>
                  </a:cubicBezTo>
                  <a:cubicBezTo>
                    <a:pt x="357074" y="5533"/>
                    <a:pt x="320686" y="5533"/>
                    <a:pt x="277300" y="9683"/>
                  </a:cubicBezTo>
                  <a:cubicBezTo>
                    <a:pt x="233913" y="12449"/>
                    <a:pt x="182129" y="20749"/>
                    <a:pt x="127547" y="24898"/>
                  </a:cubicBezTo>
                  <a:cubicBezTo>
                    <a:pt x="113551" y="26282"/>
                    <a:pt x="99555" y="26282"/>
                    <a:pt x="85560" y="27665"/>
                  </a:cubicBezTo>
                  <a:cubicBezTo>
                    <a:pt x="71564" y="29048"/>
                    <a:pt x="56169" y="30431"/>
                    <a:pt x="42173" y="35964"/>
                  </a:cubicBezTo>
                  <a:cubicBezTo>
                    <a:pt x="28178" y="41497"/>
                    <a:pt x="12783" y="51180"/>
                    <a:pt x="5785" y="67779"/>
                  </a:cubicBezTo>
                  <a:cubicBezTo>
                    <a:pt x="-2612" y="82995"/>
                    <a:pt x="-1213" y="102360"/>
                    <a:pt x="5785" y="117576"/>
                  </a:cubicBezTo>
                  <a:cubicBezTo>
                    <a:pt x="11383" y="132791"/>
                    <a:pt x="22580" y="145241"/>
                    <a:pt x="35176" y="156307"/>
                  </a:cubicBezTo>
                  <a:cubicBezTo>
                    <a:pt x="49171" y="165989"/>
                    <a:pt x="63167" y="171522"/>
                    <a:pt x="78562" y="175672"/>
                  </a:cubicBezTo>
                  <a:cubicBezTo>
                    <a:pt x="107953" y="182588"/>
                    <a:pt x="138743" y="181205"/>
                    <a:pt x="165335" y="177055"/>
                  </a:cubicBezTo>
                  <a:cubicBezTo>
                    <a:pt x="193326" y="172905"/>
                    <a:pt x="218518" y="168756"/>
                    <a:pt x="243710" y="161840"/>
                  </a:cubicBezTo>
                  <a:cubicBezTo>
                    <a:pt x="268902" y="154923"/>
                    <a:pt x="291295" y="148007"/>
                    <a:pt x="312289" y="141091"/>
                  </a:cubicBezTo>
                  <a:cubicBezTo>
                    <a:pt x="354275" y="125875"/>
                    <a:pt x="386465" y="109276"/>
                    <a:pt x="408858" y="95444"/>
                  </a:cubicBezTo>
                  <a:cubicBezTo>
                    <a:pt x="431251" y="82995"/>
                    <a:pt x="428452" y="87144"/>
                    <a:pt x="445247" y="76078"/>
                  </a:cubicBezTo>
                  <a:cubicBezTo>
                    <a:pt x="457843" y="62246"/>
                    <a:pt x="470439" y="48414"/>
                    <a:pt x="469039" y="44264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6" name="任意多边形: 形状 825"/>
            <p:cNvSpPr/>
            <p:nvPr/>
          </p:nvSpPr>
          <p:spPr>
            <a:xfrm>
              <a:off x="133680" y="6141880"/>
              <a:ext cx="77339" cy="158066"/>
            </a:xfrm>
            <a:custGeom>
              <a:avLst/>
              <a:gdLst>
                <a:gd name="connsiteX0" fmla="*/ 76976 w 77339"/>
                <a:gd name="connsiteY0" fmla="*/ 149767 h 158066"/>
                <a:gd name="connsiteX1" fmla="*/ 71377 w 77339"/>
                <a:gd name="connsiteY1" fmla="*/ 140085 h 158066"/>
                <a:gd name="connsiteX2" fmla="*/ 64379 w 77339"/>
                <a:gd name="connsiteY2" fmla="*/ 137318 h 158066"/>
                <a:gd name="connsiteX3" fmla="*/ 48985 w 77339"/>
                <a:gd name="connsiteY3" fmla="*/ 126252 h 158066"/>
                <a:gd name="connsiteX4" fmla="*/ 37788 w 77339"/>
                <a:gd name="connsiteY4" fmla="*/ 119336 h 158066"/>
                <a:gd name="connsiteX5" fmla="*/ 32190 w 77339"/>
                <a:gd name="connsiteY5" fmla="*/ 106887 h 158066"/>
                <a:gd name="connsiteX6" fmla="*/ 19594 w 77339"/>
                <a:gd name="connsiteY6" fmla="*/ 80605 h 158066"/>
                <a:gd name="connsiteX7" fmla="*/ 19594 w 77339"/>
                <a:gd name="connsiteY7" fmla="*/ 65389 h 158066"/>
                <a:gd name="connsiteX8" fmla="*/ 22393 w 77339"/>
                <a:gd name="connsiteY8" fmla="*/ 51557 h 158066"/>
                <a:gd name="connsiteX9" fmla="*/ 32190 w 77339"/>
                <a:gd name="connsiteY9" fmla="*/ 26659 h 158066"/>
                <a:gd name="connsiteX10" fmla="*/ 43386 w 77339"/>
                <a:gd name="connsiteY10" fmla="*/ 10060 h 158066"/>
                <a:gd name="connsiteX11" fmla="*/ 48985 w 77339"/>
                <a:gd name="connsiteY11" fmla="*/ 5910 h 158066"/>
                <a:gd name="connsiteX12" fmla="*/ 48985 w 77339"/>
                <a:gd name="connsiteY12" fmla="*/ 3144 h 158066"/>
                <a:gd name="connsiteX13" fmla="*/ 46185 w 77339"/>
                <a:gd name="connsiteY13" fmla="*/ 377 h 158066"/>
                <a:gd name="connsiteX14" fmla="*/ 39188 w 77339"/>
                <a:gd name="connsiteY14" fmla="*/ 5910 h 158066"/>
                <a:gd name="connsiteX15" fmla="*/ 20993 w 77339"/>
                <a:gd name="connsiteY15" fmla="*/ 18359 h 158066"/>
                <a:gd name="connsiteX16" fmla="*/ 8397 w 77339"/>
                <a:gd name="connsiteY16" fmla="*/ 47407 h 158066"/>
                <a:gd name="connsiteX17" fmla="*/ 2799 w 77339"/>
                <a:gd name="connsiteY17" fmla="*/ 64006 h 158066"/>
                <a:gd name="connsiteX18" fmla="*/ 0 w 77339"/>
                <a:gd name="connsiteY18" fmla="*/ 83372 h 158066"/>
                <a:gd name="connsiteX19" fmla="*/ 15395 w 77339"/>
                <a:gd name="connsiteY19" fmla="*/ 117953 h 158066"/>
                <a:gd name="connsiteX20" fmla="*/ 25192 w 77339"/>
                <a:gd name="connsiteY20" fmla="*/ 131785 h 158066"/>
                <a:gd name="connsiteX21" fmla="*/ 36388 w 77339"/>
                <a:gd name="connsiteY21" fmla="*/ 141468 h 158066"/>
                <a:gd name="connsiteX22" fmla="*/ 55982 w 77339"/>
                <a:gd name="connsiteY22" fmla="*/ 152534 h 158066"/>
                <a:gd name="connsiteX23" fmla="*/ 62980 w 77339"/>
                <a:gd name="connsiteY23" fmla="*/ 158067 h 158066"/>
                <a:gd name="connsiteX24" fmla="*/ 76976 w 77339"/>
                <a:gd name="connsiteY24" fmla="*/ 149767 h 15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7339" h="158066">
                  <a:moveTo>
                    <a:pt x="76976" y="149767"/>
                  </a:moveTo>
                  <a:cubicBezTo>
                    <a:pt x="78375" y="145618"/>
                    <a:pt x="75576" y="141468"/>
                    <a:pt x="71377" y="140085"/>
                  </a:cubicBezTo>
                  <a:cubicBezTo>
                    <a:pt x="68578" y="138701"/>
                    <a:pt x="68578" y="138701"/>
                    <a:pt x="64379" y="137318"/>
                  </a:cubicBezTo>
                  <a:cubicBezTo>
                    <a:pt x="60181" y="135935"/>
                    <a:pt x="55982" y="130402"/>
                    <a:pt x="48985" y="126252"/>
                  </a:cubicBezTo>
                  <a:cubicBezTo>
                    <a:pt x="46185" y="123486"/>
                    <a:pt x="40587" y="123486"/>
                    <a:pt x="37788" y="119336"/>
                  </a:cubicBezTo>
                  <a:cubicBezTo>
                    <a:pt x="34989" y="116569"/>
                    <a:pt x="33589" y="111036"/>
                    <a:pt x="32190" y="106887"/>
                  </a:cubicBezTo>
                  <a:cubicBezTo>
                    <a:pt x="27991" y="98587"/>
                    <a:pt x="20993" y="90288"/>
                    <a:pt x="19594" y="80605"/>
                  </a:cubicBezTo>
                  <a:cubicBezTo>
                    <a:pt x="18194" y="75072"/>
                    <a:pt x="19594" y="70922"/>
                    <a:pt x="19594" y="65389"/>
                  </a:cubicBezTo>
                  <a:cubicBezTo>
                    <a:pt x="19594" y="59857"/>
                    <a:pt x="22393" y="55707"/>
                    <a:pt x="22393" y="51557"/>
                  </a:cubicBezTo>
                  <a:cubicBezTo>
                    <a:pt x="25192" y="41874"/>
                    <a:pt x="27991" y="33575"/>
                    <a:pt x="32190" y="26659"/>
                  </a:cubicBezTo>
                  <a:cubicBezTo>
                    <a:pt x="36388" y="19742"/>
                    <a:pt x="39188" y="14209"/>
                    <a:pt x="43386" y="10060"/>
                  </a:cubicBezTo>
                  <a:cubicBezTo>
                    <a:pt x="47585" y="7293"/>
                    <a:pt x="46185" y="7293"/>
                    <a:pt x="48985" y="5910"/>
                  </a:cubicBezTo>
                  <a:cubicBezTo>
                    <a:pt x="50384" y="4527"/>
                    <a:pt x="48985" y="4527"/>
                    <a:pt x="48985" y="3144"/>
                  </a:cubicBezTo>
                  <a:cubicBezTo>
                    <a:pt x="47585" y="1760"/>
                    <a:pt x="47585" y="-1006"/>
                    <a:pt x="46185" y="377"/>
                  </a:cubicBezTo>
                  <a:cubicBezTo>
                    <a:pt x="41987" y="1760"/>
                    <a:pt x="43386" y="3144"/>
                    <a:pt x="39188" y="5910"/>
                  </a:cubicBezTo>
                  <a:cubicBezTo>
                    <a:pt x="34989" y="8677"/>
                    <a:pt x="26592" y="11443"/>
                    <a:pt x="20993" y="18359"/>
                  </a:cubicBezTo>
                  <a:cubicBezTo>
                    <a:pt x="15395" y="25275"/>
                    <a:pt x="11196" y="36341"/>
                    <a:pt x="8397" y="47407"/>
                  </a:cubicBezTo>
                  <a:cubicBezTo>
                    <a:pt x="6998" y="52940"/>
                    <a:pt x="4199" y="58473"/>
                    <a:pt x="2799" y="64006"/>
                  </a:cubicBezTo>
                  <a:cubicBezTo>
                    <a:pt x="1399" y="69539"/>
                    <a:pt x="0" y="76455"/>
                    <a:pt x="0" y="83372"/>
                  </a:cubicBezTo>
                  <a:cubicBezTo>
                    <a:pt x="1399" y="97204"/>
                    <a:pt x="9797" y="108270"/>
                    <a:pt x="15395" y="117953"/>
                  </a:cubicBezTo>
                  <a:cubicBezTo>
                    <a:pt x="18194" y="123486"/>
                    <a:pt x="22393" y="127635"/>
                    <a:pt x="25192" y="131785"/>
                  </a:cubicBezTo>
                  <a:cubicBezTo>
                    <a:pt x="29390" y="135935"/>
                    <a:pt x="32190" y="138701"/>
                    <a:pt x="36388" y="141468"/>
                  </a:cubicBezTo>
                  <a:cubicBezTo>
                    <a:pt x="43386" y="147001"/>
                    <a:pt x="51783" y="149767"/>
                    <a:pt x="55982" y="152534"/>
                  </a:cubicBezTo>
                  <a:cubicBezTo>
                    <a:pt x="61581" y="153917"/>
                    <a:pt x="58781" y="156684"/>
                    <a:pt x="62980" y="158067"/>
                  </a:cubicBezTo>
                  <a:cubicBezTo>
                    <a:pt x="71377" y="156684"/>
                    <a:pt x="75576" y="152534"/>
                    <a:pt x="76976" y="149767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7" name="任意多边形: 形状 826"/>
            <p:cNvSpPr/>
            <p:nvPr/>
          </p:nvSpPr>
          <p:spPr>
            <a:xfrm>
              <a:off x="318749" y="6423055"/>
              <a:ext cx="203114" cy="148007"/>
            </a:xfrm>
            <a:custGeom>
              <a:avLst/>
              <a:gdLst>
                <a:gd name="connsiteX0" fmla="*/ 202609 w 203114"/>
                <a:gd name="connsiteY0" fmla="*/ 87144 h 148007"/>
                <a:gd name="connsiteX1" fmla="*/ 188614 w 203114"/>
                <a:gd name="connsiteY1" fmla="*/ 88528 h 148007"/>
                <a:gd name="connsiteX2" fmla="*/ 177417 w 203114"/>
                <a:gd name="connsiteY2" fmla="*/ 95444 h 148007"/>
                <a:gd name="connsiteX3" fmla="*/ 148027 w 203114"/>
                <a:gd name="connsiteY3" fmla="*/ 110660 h 148007"/>
                <a:gd name="connsiteX4" fmla="*/ 129832 w 203114"/>
                <a:gd name="connsiteY4" fmla="*/ 121725 h 148007"/>
                <a:gd name="connsiteX5" fmla="*/ 106040 w 203114"/>
                <a:gd name="connsiteY5" fmla="*/ 125875 h 148007"/>
                <a:gd name="connsiteX6" fmla="*/ 57055 w 203114"/>
                <a:gd name="connsiteY6" fmla="*/ 124492 h 148007"/>
                <a:gd name="connsiteX7" fmla="*/ 36062 w 203114"/>
                <a:gd name="connsiteY7" fmla="*/ 110660 h 148007"/>
                <a:gd name="connsiteX8" fmla="*/ 23466 w 203114"/>
                <a:gd name="connsiteY8" fmla="*/ 91294 h 148007"/>
                <a:gd name="connsiteX9" fmla="*/ 16468 w 203114"/>
                <a:gd name="connsiteY9" fmla="*/ 48414 h 148007"/>
                <a:gd name="connsiteX10" fmla="*/ 19267 w 203114"/>
                <a:gd name="connsiteY10" fmla="*/ 16599 h 148007"/>
                <a:gd name="connsiteX11" fmla="*/ 22066 w 203114"/>
                <a:gd name="connsiteY11" fmla="*/ 4150 h 148007"/>
                <a:gd name="connsiteX12" fmla="*/ 20666 w 203114"/>
                <a:gd name="connsiteY12" fmla="*/ 1383 h 148007"/>
                <a:gd name="connsiteX13" fmla="*/ 16468 w 203114"/>
                <a:gd name="connsiteY13" fmla="*/ 2766 h 148007"/>
                <a:gd name="connsiteX14" fmla="*/ 12269 w 203114"/>
                <a:gd name="connsiteY14" fmla="*/ 15216 h 148007"/>
                <a:gd name="connsiteX15" fmla="*/ 1073 w 203114"/>
                <a:gd name="connsiteY15" fmla="*/ 48414 h 148007"/>
                <a:gd name="connsiteX16" fmla="*/ 8071 w 203114"/>
                <a:gd name="connsiteY16" fmla="*/ 98210 h 148007"/>
                <a:gd name="connsiteX17" fmla="*/ 23466 w 203114"/>
                <a:gd name="connsiteY17" fmla="*/ 123109 h 148007"/>
                <a:gd name="connsiteX18" fmla="*/ 48658 w 203114"/>
                <a:gd name="connsiteY18" fmla="*/ 142474 h 148007"/>
                <a:gd name="connsiteX19" fmla="*/ 108839 w 203114"/>
                <a:gd name="connsiteY19" fmla="*/ 145241 h 148007"/>
                <a:gd name="connsiteX20" fmla="*/ 134031 w 203114"/>
                <a:gd name="connsiteY20" fmla="*/ 138324 h 148007"/>
                <a:gd name="connsiteX21" fmla="*/ 155024 w 203114"/>
                <a:gd name="connsiteY21" fmla="*/ 128642 h 148007"/>
                <a:gd name="connsiteX22" fmla="*/ 184415 w 203114"/>
                <a:gd name="connsiteY22" fmla="*/ 109276 h 148007"/>
                <a:gd name="connsiteX23" fmla="*/ 197011 w 203114"/>
                <a:gd name="connsiteY23" fmla="*/ 103743 h 148007"/>
                <a:gd name="connsiteX24" fmla="*/ 202609 w 203114"/>
                <a:gd name="connsiteY24" fmla="*/ 87144 h 14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3114" h="148007">
                  <a:moveTo>
                    <a:pt x="202609" y="87144"/>
                  </a:moveTo>
                  <a:cubicBezTo>
                    <a:pt x="199810" y="82995"/>
                    <a:pt x="194212" y="84378"/>
                    <a:pt x="188614" y="88528"/>
                  </a:cubicBezTo>
                  <a:cubicBezTo>
                    <a:pt x="183016" y="92677"/>
                    <a:pt x="184415" y="91294"/>
                    <a:pt x="177417" y="95444"/>
                  </a:cubicBezTo>
                  <a:cubicBezTo>
                    <a:pt x="170420" y="99594"/>
                    <a:pt x="160622" y="105127"/>
                    <a:pt x="148027" y="110660"/>
                  </a:cubicBezTo>
                  <a:cubicBezTo>
                    <a:pt x="142428" y="113426"/>
                    <a:pt x="136830" y="118959"/>
                    <a:pt x="129832" y="121725"/>
                  </a:cubicBezTo>
                  <a:cubicBezTo>
                    <a:pt x="122835" y="124492"/>
                    <a:pt x="114437" y="124492"/>
                    <a:pt x="106040" y="125875"/>
                  </a:cubicBezTo>
                  <a:cubicBezTo>
                    <a:pt x="90644" y="128642"/>
                    <a:pt x="72450" y="130025"/>
                    <a:pt x="57055" y="124492"/>
                  </a:cubicBezTo>
                  <a:cubicBezTo>
                    <a:pt x="48658" y="121725"/>
                    <a:pt x="41660" y="116193"/>
                    <a:pt x="36062" y="110660"/>
                  </a:cubicBezTo>
                  <a:cubicBezTo>
                    <a:pt x="30464" y="105127"/>
                    <a:pt x="26265" y="98210"/>
                    <a:pt x="23466" y="91294"/>
                  </a:cubicBezTo>
                  <a:cubicBezTo>
                    <a:pt x="17868" y="77462"/>
                    <a:pt x="16468" y="62246"/>
                    <a:pt x="16468" y="48414"/>
                  </a:cubicBezTo>
                  <a:cubicBezTo>
                    <a:pt x="17868" y="34581"/>
                    <a:pt x="17868" y="23515"/>
                    <a:pt x="19267" y="16599"/>
                  </a:cubicBezTo>
                  <a:cubicBezTo>
                    <a:pt x="20666" y="8299"/>
                    <a:pt x="20666" y="11066"/>
                    <a:pt x="22066" y="4150"/>
                  </a:cubicBezTo>
                  <a:cubicBezTo>
                    <a:pt x="22066" y="1383"/>
                    <a:pt x="22066" y="1383"/>
                    <a:pt x="20666" y="1383"/>
                  </a:cubicBezTo>
                  <a:cubicBezTo>
                    <a:pt x="19267" y="0"/>
                    <a:pt x="16468" y="-1383"/>
                    <a:pt x="16468" y="2766"/>
                  </a:cubicBezTo>
                  <a:cubicBezTo>
                    <a:pt x="13669" y="8299"/>
                    <a:pt x="15068" y="6916"/>
                    <a:pt x="12269" y="15216"/>
                  </a:cubicBezTo>
                  <a:cubicBezTo>
                    <a:pt x="9470" y="23515"/>
                    <a:pt x="3872" y="33198"/>
                    <a:pt x="1073" y="48414"/>
                  </a:cubicBezTo>
                  <a:cubicBezTo>
                    <a:pt x="-1727" y="62246"/>
                    <a:pt x="1073" y="81611"/>
                    <a:pt x="8071" y="98210"/>
                  </a:cubicBezTo>
                  <a:cubicBezTo>
                    <a:pt x="10870" y="106510"/>
                    <a:pt x="16468" y="116193"/>
                    <a:pt x="23466" y="123109"/>
                  </a:cubicBezTo>
                  <a:cubicBezTo>
                    <a:pt x="30464" y="130025"/>
                    <a:pt x="38861" y="138324"/>
                    <a:pt x="48658" y="142474"/>
                  </a:cubicBezTo>
                  <a:cubicBezTo>
                    <a:pt x="68251" y="150773"/>
                    <a:pt x="89245" y="148007"/>
                    <a:pt x="108839" y="145241"/>
                  </a:cubicBezTo>
                  <a:cubicBezTo>
                    <a:pt x="118636" y="143857"/>
                    <a:pt x="127033" y="141091"/>
                    <a:pt x="134031" y="138324"/>
                  </a:cubicBezTo>
                  <a:cubicBezTo>
                    <a:pt x="142428" y="135558"/>
                    <a:pt x="149426" y="131408"/>
                    <a:pt x="155024" y="128642"/>
                  </a:cubicBezTo>
                  <a:cubicBezTo>
                    <a:pt x="167620" y="121725"/>
                    <a:pt x="177417" y="114809"/>
                    <a:pt x="184415" y="109276"/>
                  </a:cubicBezTo>
                  <a:cubicBezTo>
                    <a:pt x="191413" y="103743"/>
                    <a:pt x="191413" y="107893"/>
                    <a:pt x="197011" y="103743"/>
                  </a:cubicBezTo>
                  <a:cubicBezTo>
                    <a:pt x="202609" y="98210"/>
                    <a:pt x="204009" y="89911"/>
                    <a:pt x="202609" y="87144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8" name="任意多边形: 形状 827"/>
            <p:cNvSpPr/>
            <p:nvPr/>
          </p:nvSpPr>
          <p:spPr>
            <a:xfrm>
              <a:off x="1292516" y="5932004"/>
              <a:ext cx="50384" cy="89565"/>
            </a:xfrm>
            <a:custGeom>
              <a:avLst/>
              <a:gdLst>
                <a:gd name="connsiteX0" fmla="*/ 32190 w 50384"/>
                <a:gd name="connsiteY0" fmla="*/ 88528 h 89565"/>
                <a:gd name="connsiteX1" fmla="*/ 40587 w 50384"/>
                <a:gd name="connsiteY1" fmla="*/ 88528 h 89565"/>
                <a:gd name="connsiteX2" fmla="*/ 43386 w 50384"/>
                <a:gd name="connsiteY2" fmla="*/ 84378 h 89565"/>
                <a:gd name="connsiteX3" fmla="*/ 48985 w 50384"/>
                <a:gd name="connsiteY3" fmla="*/ 71929 h 89565"/>
                <a:gd name="connsiteX4" fmla="*/ 47585 w 50384"/>
                <a:gd name="connsiteY4" fmla="*/ 63629 h 89565"/>
                <a:gd name="connsiteX5" fmla="*/ 50384 w 50384"/>
                <a:gd name="connsiteY5" fmla="*/ 53947 h 89565"/>
                <a:gd name="connsiteX6" fmla="*/ 43386 w 50384"/>
                <a:gd name="connsiteY6" fmla="*/ 34581 h 89565"/>
                <a:gd name="connsiteX7" fmla="*/ 39188 w 50384"/>
                <a:gd name="connsiteY7" fmla="*/ 24898 h 89565"/>
                <a:gd name="connsiteX8" fmla="*/ 33589 w 50384"/>
                <a:gd name="connsiteY8" fmla="*/ 16599 h 89565"/>
                <a:gd name="connsiteX9" fmla="*/ 19594 w 50384"/>
                <a:gd name="connsiteY9" fmla="*/ 5533 h 89565"/>
                <a:gd name="connsiteX10" fmla="*/ 6998 w 50384"/>
                <a:gd name="connsiteY10" fmla="*/ 1383 h 89565"/>
                <a:gd name="connsiteX11" fmla="*/ 2799 w 50384"/>
                <a:gd name="connsiteY11" fmla="*/ 0 h 89565"/>
                <a:gd name="connsiteX12" fmla="*/ 1400 w 50384"/>
                <a:gd name="connsiteY12" fmla="*/ 1383 h 89565"/>
                <a:gd name="connsiteX13" fmla="*/ 0 w 50384"/>
                <a:gd name="connsiteY13" fmla="*/ 5533 h 89565"/>
                <a:gd name="connsiteX14" fmla="*/ 4199 w 50384"/>
                <a:gd name="connsiteY14" fmla="*/ 6916 h 89565"/>
                <a:gd name="connsiteX15" fmla="*/ 9797 w 50384"/>
                <a:gd name="connsiteY15" fmla="*/ 15216 h 89565"/>
                <a:gd name="connsiteX16" fmla="*/ 20993 w 50384"/>
                <a:gd name="connsiteY16" fmla="*/ 23515 h 89565"/>
                <a:gd name="connsiteX17" fmla="*/ 23793 w 50384"/>
                <a:gd name="connsiteY17" fmla="*/ 30431 h 89565"/>
                <a:gd name="connsiteX18" fmla="*/ 25192 w 50384"/>
                <a:gd name="connsiteY18" fmla="*/ 38731 h 89565"/>
                <a:gd name="connsiteX19" fmla="*/ 32190 w 50384"/>
                <a:gd name="connsiteY19" fmla="*/ 52563 h 89565"/>
                <a:gd name="connsiteX20" fmla="*/ 32190 w 50384"/>
                <a:gd name="connsiteY20" fmla="*/ 59480 h 89565"/>
                <a:gd name="connsiteX21" fmla="*/ 32190 w 50384"/>
                <a:gd name="connsiteY21" fmla="*/ 66396 h 89565"/>
                <a:gd name="connsiteX22" fmla="*/ 30790 w 50384"/>
                <a:gd name="connsiteY22" fmla="*/ 76078 h 89565"/>
                <a:gd name="connsiteX23" fmla="*/ 27991 w 50384"/>
                <a:gd name="connsiteY23" fmla="*/ 78845 h 89565"/>
                <a:gd name="connsiteX24" fmla="*/ 32190 w 50384"/>
                <a:gd name="connsiteY24" fmla="*/ 88528 h 89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0384" h="89565">
                  <a:moveTo>
                    <a:pt x="32190" y="88528"/>
                  </a:moveTo>
                  <a:cubicBezTo>
                    <a:pt x="36389" y="89911"/>
                    <a:pt x="39188" y="89911"/>
                    <a:pt x="40587" y="88528"/>
                  </a:cubicBezTo>
                  <a:cubicBezTo>
                    <a:pt x="41987" y="85761"/>
                    <a:pt x="41987" y="87144"/>
                    <a:pt x="43386" y="84378"/>
                  </a:cubicBezTo>
                  <a:cubicBezTo>
                    <a:pt x="44786" y="81611"/>
                    <a:pt x="47585" y="77462"/>
                    <a:pt x="48985" y="71929"/>
                  </a:cubicBezTo>
                  <a:cubicBezTo>
                    <a:pt x="48985" y="69162"/>
                    <a:pt x="47585" y="66396"/>
                    <a:pt x="47585" y="63629"/>
                  </a:cubicBezTo>
                  <a:cubicBezTo>
                    <a:pt x="47585" y="60863"/>
                    <a:pt x="50384" y="58096"/>
                    <a:pt x="50384" y="53947"/>
                  </a:cubicBezTo>
                  <a:cubicBezTo>
                    <a:pt x="50384" y="47030"/>
                    <a:pt x="46185" y="41497"/>
                    <a:pt x="43386" y="34581"/>
                  </a:cubicBezTo>
                  <a:cubicBezTo>
                    <a:pt x="41987" y="31815"/>
                    <a:pt x="40587" y="27665"/>
                    <a:pt x="39188" y="24898"/>
                  </a:cubicBezTo>
                  <a:cubicBezTo>
                    <a:pt x="37788" y="22132"/>
                    <a:pt x="36389" y="19365"/>
                    <a:pt x="33589" y="16599"/>
                  </a:cubicBezTo>
                  <a:cubicBezTo>
                    <a:pt x="29391" y="11066"/>
                    <a:pt x="23793" y="8299"/>
                    <a:pt x="19594" y="5533"/>
                  </a:cubicBezTo>
                  <a:cubicBezTo>
                    <a:pt x="15395" y="2766"/>
                    <a:pt x="9797" y="2766"/>
                    <a:pt x="6998" y="1383"/>
                  </a:cubicBezTo>
                  <a:cubicBezTo>
                    <a:pt x="4199" y="0"/>
                    <a:pt x="5598" y="0"/>
                    <a:pt x="2799" y="0"/>
                  </a:cubicBezTo>
                  <a:cubicBezTo>
                    <a:pt x="1400" y="0"/>
                    <a:pt x="1400" y="0"/>
                    <a:pt x="1400" y="1383"/>
                  </a:cubicBezTo>
                  <a:cubicBezTo>
                    <a:pt x="0" y="2766"/>
                    <a:pt x="0" y="5533"/>
                    <a:pt x="0" y="5533"/>
                  </a:cubicBezTo>
                  <a:cubicBezTo>
                    <a:pt x="1400" y="6916"/>
                    <a:pt x="1400" y="5533"/>
                    <a:pt x="4199" y="6916"/>
                  </a:cubicBezTo>
                  <a:cubicBezTo>
                    <a:pt x="5598" y="8299"/>
                    <a:pt x="6998" y="12449"/>
                    <a:pt x="9797" y="15216"/>
                  </a:cubicBezTo>
                  <a:cubicBezTo>
                    <a:pt x="12596" y="17982"/>
                    <a:pt x="18194" y="19365"/>
                    <a:pt x="20993" y="23515"/>
                  </a:cubicBezTo>
                  <a:cubicBezTo>
                    <a:pt x="22393" y="26282"/>
                    <a:pt x="22393" y="29048"/>
                    <a:pt x="23793" y="30431"/>
                  </a:cubicBezTo>
                  <a:cubicBezTo>
                    <a:pt x="25192" y="33198"/>
                    <a:pt x="23793" y="35964"/>
                    <a:pt x="25192" y="38731"/>
                  </a:cubicBezTo>
                  <a:cubicBezTo>
                    <a:pt x="26592" y="42881"/>
                    <a:pt x="30790" y="48414"/>
                    <a:pt x="32190" y="52563"/>
                  </a:cubicBezTo>
                  <a:cubicBezTo>
                    <a:pt x="32190" y="55330"/>
                    <a:pt x="32190" y="58096"/>
                    <a:pt x="32190" y="59480"/>
                  </a:cubicBezTo>
                  <a:cubicBezTo>
                    <a:pt x="32190" y="62246"/>
                    <a:pt x="32190" y="63629"/>
                    <a:pt x="32190" y="66396"/>
                  </a:cubicBezTo>
                  <a:cubicBezTo>
                    <a:pt x="32190" y="70545"/>
                    <a:pt x="30790" y="73312"/>
                    <a:pt x="30790" y="76078"/>
                  </a:cubicBezTo>
                  <a:cubicBezTo>
                    <a:pt x="30790" y="78845"/>
                    <a:pt x="27991" y="77462"/>
                    <a:pt x="27991" y="78845"/>
                  </a:cubicBezTo>
                  <a:cubicBezTo>
                    <a:pt x="25192" y="82995"/>
                    <a:pt x="27991" y="85761"/>
                    <a:pt x="32190" y="88528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9" name="任意多边形: 形状 828"/>
            <p:cNvSpPr/>
            <p:nvPr/>
          </p:nvSpPr>
          <p:spPr>
            <a:xfrm>
              <a:off x="1320507" y="6138107"/>
              <a:ext cx="28383" cy="84032"/>
            </a:xfrm>
            <a:custGeom>
              <a:avLst/>
              <a:gdLst>
                <a:gd name="connsiteX0" fmla="*/ 8397 w 28383"/>
                <a:gd name="connsiteY0" fmla="*/ 82995 h 84032"/>
                <a:gd name="connsiteX1" fmla="*/ 16795 w 28383"/>
                <a:gd name="connsiteY1" fmla="*/ 82995 h 84032"/>
                <a:gd name="connsiteX2" fmla="*/ 19594 w 28383"/>
                <a:gd name="connsiteY2" fmla="*/ 80228 h 84032"/>
                <a:gd name="connsiteX3" fmla="*/ 25192 w 28383"/>
                <a:gd name="connsiteY3" fmla="*/ 71929 h 84032"/>
                <a:gd name="connsiteX4" fmla="*/ 23793 w 28383"/>
                <a:gd name="connsiteY4" fmla="*/ 65012 h 84032"/>
                <a:gd name="connsiteX5" fmla="*/ 27991 w 28383"/>
                <a:gd name="connsiteY5" fmla="*/ 58096 h 84032"/>
                <a:gd name="connsiteX6" fmla="*/ 26592 w 28383"/>
                <a:gd name="connsiteY6" fmla="*/ 41497 h 84032"/>
                <a:gd name="connsiteX7" fmla="*/ 26592 w 28383"/>
                <a:gd name="connsiteY7" fmla="*/ 33198 h 84032"/>
                <a:gd name="connsiteX8" fmla="*/ 26592 w 28383"/>
                <a:gd name="connsiteY8" fmla="*/ 24898 h 84032"/>
                <a:gd name="connsiteX9" fmla="*/ 20993 w 28383"/>
                <a:gd name="connsiteY9" fmla="*/ 11066 h 84032"/>
                <a:gd name="connsiteX10" fmla="*/ 13996 w 28383"/>
                <a:gd name="connsiteY10" fmla="*/ 2766 h 84032"/>
                <a:gd name="connsiteX11" fmla="*/ 12596 w 28383"/>
                <a:gd name="connsiteY11" fmla="*/ 0 h 84032"/>
                <a:gd name="connsiteX12" fmla="*/ 9797 w 28383"/>
                <a:gd name="connsiteY12" fmla="*/ 0 h 84032"/>
                <a:gd name="connsiteX13" fmla="*/ 5598 w 28383"/>
                <a:gd name="connsiteY13" fmla="*/ 2766 h 84032"/>
                <a:gd name="connsiteX14" fmla="*/ 6998 w 28383"/>
                <a:gd name="connsiteY14" fmla="*/ 5533 h 84032"/>
                <a:gd name="connsiteX15" fmla="*/ 5598 w 28383"/>
                <a:gd name="connsiteY15" fmla="*/ 15216 h 84032"/>
                <a:gd name="connsiteX16" fmla="*/ 9797 w 28383"/>
                <a:gd name="connsiteY16" fmla="*/ 26282 h 84032"/>
                <a:gd name="connsiteX17" fmla="*/ 9797 w 28383"/>
                <a:gd name="connsiteY17" fmla="*/ 33198 h 84032"/>
                <a:gd name="connsiteX18" fmla="*/ 6998 w 28383"/>
                <a:gd name="connsiteY18" fmla="*/ 40114 h 84032"/>
                <a:gd name="connsiteX19" fmla="*/ 8397 w 28383"/>
                <a:gd name="connsiteY19" fmla="*/ 53947 h 84032"/>
                <a:gd name="connsiteX20" fmla="*/ 6998 w 28383"/>
                <a:gd name="connsiteY20" fmla="*/ 60863 h 84032"/>
                <a:gd name="connsiteX21" fmla="*/ 5598 w 28383"/>
                <a:gd name="connsiteY21" fmla="*/ 66396 h 84032"/>
                <a:gd name="connsiteX22" fmla="*/ 2799 w 28383"/>
                <a:gd name="connsiteY22" fmla="*/ 74695 h 84032"/>
                <a:gd name="connsiteX23" fmla="*/ 0 w 28383"/>
                <a:gd name="connsiteY23" fmla="*/ 77462 h 84032"/>
                <a:gd name="connsiteX24" fmla="*/ 8397 w 28383"/>
                <a:gd name="connsiteY24" fmla="*/ 82995 h 84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383" h="84032">
                  <a:moveTo>
                    <a:pt x="8397" y="82995"/>
                  </a:moveTo>
                  <a:cubicBezTo>
                    <a:pt x="12596" y="84378"/>
                    <a:pt x="15395" y="84378"/>
                    <a:pt x="16795" y="82995"/>
                  </a:cubicBezTo>
                  <a:cubicBezTo>
                    <a:pt x="18194" y="81611"/>
                    <a:pt x="18194" y="81611"/>
                    <a:pt x="19594" y="80228"/>
                  </a:cubicBezTo>
                  <a:cubicBezTo>
                    <a:pt x="20993" y="77462"/>
                    <a:pt x="23793" y="74695"/>
                    <a:pt x="25192" y="71929"/>
                  </a:cubicBezTo>
                  <a:cubicBezTo>
                    <a:pt x="25192" y="70545"/>
                    <a:pt x="23793" y="66396"/>
                    <a:pt x="23793" y="65012"/>
                  </a:cubicBezTo>
                  <a:cubicBezTo>
                    <a:pt x="23793" y="62246"/>
                    <a:pt x="27991" y="60863"/>
                    <a:pt x="27991" y="58096"/>
                  </a:cubicBezTo>
                  <a:cubicBezTo>
                    <a:pt x="29391" y="52563"/>
                    <a:pt x="26592" y="47030"/>
                    <a:pt x="26592" y="41497"/>
                  </a:cubicBezTo>
                  <a:cubicBezTo>
                    <a:pt x="26592" y="38731"/>
                    <a:pt x="26592" y="35964"/>
                    <a:pt x="26592" y="33198"/>
                  </a:cubicBezTo>
                  <a:cubicBezTo>
                    <a:pt x="26592" y="30431"/>
                    <a:pt x="26592" y="27665"/>
                    <a:pt x="26592" y="24898"/>
                  </a:cubicBezTo>
                  <a:cubicBezTo>
                    <a:pt x="25192" y="19365"/>
                    <a:pt x="22393" y="15216"/>
                    <a:pt x="20993" y="11066"/>
                  </a:cubicBezTo>
                  <a:cubicBezTo>
                    <a:pt x="19594" y="6916"/>
                    <a:pt x="15395" y="5533"/>
                    <a:pt x="13996" y="2766"/>
                  </a:cubicBezTo>
                  <a:cubicBezTo>
                    <a:pt x="12596" y="1383"/>
                    <a:pt x="12596" y="1383"/>
                    <a:pt x="12596" y="0"/>
                  </a:cubicBezTo>
                  <a:cubicBezTo>
                    <a:pt x="12596" y="0"/>
                    <a:pt x="11196" y="0"/>
                    <a:pt x="9797" y="0"/>
                  </a:cubicBezTo>
                  <a:cubicBezTo>
                    <a:pt x="8397" y="1383"/>
                    <a:pt x="5598" y="1383"/>
                    <a:pt x="5598" y="2766"/>
                  </a:cubicBezTo>
                  <a:cubicBezTo>
                    <a:pt x="5598" y="4150"/>
                    <a:pt x="6998" y="4150"/>
                    <a:pt x="6998" y="5533"/>
                  </a:cubicBezTo>
                  <a:cubicBezTo>
                    <a:pt x="6998" y="8299"/>
                    <a:pt x="5598" y="11066"/>
                    <a:pt x="5598" y="15216"/>
                  </a:cubicBezTo>
                  <a:cubicBezTo>
                    <a:pt x="5598" y="17982"/>
                    <a:pt x="9797" y="22132"/>
                    <a:pt x="9797" y="26282"/>
                  </a:cubicBezTo>
                  <a:cubicBezTo>
                    <a:pt x="9797" y="29048"/>
                    <a:pt x="9797" y="30431"/>
                    <a:pt x="9797" y="33198"/>
                  </a:cubicBezTo>
                  <a:cubicBezTo>
                    <a:pt x="9797" y="35964"/>
                    <a:pt x="6998" y="37348"/>
                    <a:pt x="6998" y="40114"/>
                  </a:cubicBezTo>
                  <a:cubicBezTo>
                    <a:pt x="6998" y="44264"/>
                    <a:pt x="9797" y="49797"/>
                    <a:pt x="8397" y="53947"/>
                  </a:cubicBezTo>
                  <a:cubicBezTo>
                    <a:pt x="8397" y="56713"/>
                    <a:pt x="6998" y="58096"/>
                    <a:pt x="6998" y="60863"/>
                  </a:cubicBezTo>
                  <a:cubicBezTo>
                    <a:pt x="6998" y="62246"/>
                    <a:pt x="5598" y="65012"/>
                    <a:pt x="5598" y="66396"/>
                  </a:cubicBezTo>
                  <a:cubicBezTo>
                    <a:pt x="4199" y="69162"/>
                    <a:pt x="4199" y="73312"/>
                    <a:pt x="2799" y="74695"/>
                  </a:cubicBezTo>
                  <a:cubicBezTo>
                    <a:pt x="2799" y="76078"/>
                    <a:pt x="0" y="76078"/>
                    <a:pt x="0" y="77462"/>
                  </a:cubicBezTo>
                  <a:cubicBezTo>
                    <a:pt x="1400" y="78845"/>
                    <a:pt x="4199" y="81611"/>
                    <a:pt x="8397" y="82995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0" name="任意多边形: 形状 829"/>
            <p:cNvSpPr/>
            <p:nvPr/>
          </p:nvSpPr>
          <p:spPr>
            <a:xfrm>
              <a:off x="1286918" y="6347745"/>
              <a:ext cx="48984" cy="85511"/>
            </a:xfrm>
            <a:custGeom>
              <a:avLst/>
              <a:gdLst>
                <a:gd name="connsiteX0" fmla="*/ 4199 w 48984"/>
                <a:gd name="connsiteY0" fmla="*/ 80843 h 85511"/>
                <a:gd name="connsiteX1" fmla="*/ 11196 w 48984"/>
                <a:gd name="connsiteY1" fmla="*/ 84993 h 85511"/>
                <a:gd name="connsiteX2" fmla="*/ 15395 w 48984"/>
                <a:gd name="connsiteY2" fmla="*/ 83609 h 85511"/>
                <a:gd name="connsiteX3" fmla="*/ 26592 w 48984"/>
                <a:gd name="connsiteY3" fmla="*/ 78076 h 85511"/>
                <a:gd name="connsiteX4" fmla="*/ 30790 w 48984"/>
                <a:gd name="connsiteY4" fmla="*/ 71160 h 85511"/>
                <a:gd name="connsiteX5" fmla="*/ 37788 w 48984"/>
                <a:gd name="connsiteY5" fmla="*/ 65627 h 85511"/>
                <a:gd name="connsiteX6" fmla="*/ 43386 w 48984"/>
                <a:gd name="connsiteY6" fmla="*/ 47645 h 85511"/>
                <a:gd name="connsiteX7" fmla="*/ 46185 w 48984"/>
                <a:gd name="connsiteY7" fmla="*/ 39346 h 85511"/>
                <a:gd name="connsiteX8" fmla="*/ 48985 w 48984"/>
                <a:gd name="connsiteY8" fmla="*/ 31046 h 85511"/>
                <a:gd name="connsiteX9" fmla="*/ 46185 w 48984"/>
                <a:gd name="connsiteY9" fmla="*/ 14447 h 85511"/>
                <a:gd name="connsiteX10" fmla="*/ 40587 w 48984"/>
                <a:gd name="connsiteY10" fmla="*/ 4765 h 85511"/>
                <a:gd name="connsiteX11" fmla="*/ 39188 w 48984"/>
                <a:gd name="connsiteY11" fmla="*/ 615 h 85511"/>
                <a:gd name="connsiteX12" fmla="*/ 36389 w 48984"/>
                <a:gd name="connsiteY12" fmla="*/ 615 h 85511"/>
                <a:gd name="connsiteX13" fmla="*/ 32190 w 48984"/>
                <a:gd name="connsiteY13" fmla="*/ 1998 h 85511"/>
                <a:gd name="connsiteX14" fmla="*/ 33589 w 48984"/>
                <a:gd name="connsiteY14" fmla="*/ 4765 h 85511"/>
                <a:gd name="connsiteX15" fmla="*/ 30790 w 48984"/>
                <a:gd name="connsiteY15" fmla="*/ 14447 h 85511"/>
                <a:gd name="connsiteX16" fmla="*/ 32190 w 48984"/>
                <a:gd name="connsiteY16" fmla="*/ 26896 h 85511"/>
                <a:gd name="connsiteX17" fmla="*/ 29391 w 48984"/>
                <a:gd name="connsiteY17" fmla="*/ 33813 h 85511"/>
                <a:gd name="connsiteX18" fmla="*/ 23792 w 48984"/>
                <a:gd name="connsiteY18" fmla="*/ 39346 h 85511"/>
                <a:gd name="connsiteX19" fmla="*/ 19594 w 48984"/>
                <a:gd name="connsiteY19" fmla="*/ 53178 h 85511"/>
                <a:gd name="connsiteX20" fmla="*/ 15395 w 48984"/>
                <a:gd name="connsiteY20" fmla="*/ 58711 h 85511"/>
                <a:gd name="connsiteX21" fmla="*/ 11196 w 48984"/>
                <a:gd name="connsiteY21" fmla="*/ 62861 h 85511"/>
                <a:gd name="connsiteX22" fmla="*/ 4199 w 48984"/>
                <a:gd name="connsiteY22" fmla="*/ 68394 h 85511"/>
                <a:gd name="connsiteX23" fmla="*/ 0 w 48984"/>
                <a:gd name="connsiteY23" fmla="*/ 68394 h 85511"/>
                <a:gd name="connsiteX24" fmla="*/ 4199 w 48984"/>
                <a:gd name="connsiteY24" fmla="*/ 80843 h 85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8984" h="85511">
                  <a:moveTo>
                    <a:pt x="4199" y="80843"/>
                  </a:moveTo>
                  <a:cubicBezTo>
                    <a:pt x="5598" y="84993"/>
                    <a:pt x="9797" y="86376"/>
                    <a:pt x="11196" y="84993"/>
                  </a:cubicBezTo>
                  <a:cubicBezTo>
                    <a:pt x="12596" y="83609"/>
                    <a:pt x="12596" y="84993"/>
                    <a:pt x="15395" y="83609"/>
                  </a:cubicBezTo>
                  <a:cubicBezTo>
                    <a:pt x="18194" y="82226"/>
                    <a:pt x="22393" y="80843"/>
                    <a:pt x="26592" y="78076"/>
                  </a:cubicBezTo>
                  <a:cubicBezTo>
                    <a:pt x="27991" y="76693"/>
                    <a:pt x="27991" y="72544"/>
                    <a:pt x="30790" y="71160"/>
                  </a:cubicBezTo>
                  <a:cubicBezTo>
                    <a:pt x="32190" y="68394"/>
                    <a:pt x="36389" y="68394"/>
                    <a:pt x="37788" y="65627"/>
                  </a:cubicBezTo>
                  <a:cubicBezTo>
                    <a:pt x="41987" y="60094"/>
                    <a:pt x="41987" y="53178"/>
                    <a:pt x="43386" y="47645"/>
                  </a:cubicBezTo>
                  <a:cubicBezTo>
                    <a:pt x="44786" y="44879"/>
                    <a:pt x="46185" y="42112"/>
                    <a:pt x="46185" y="39346"/>
                  </a:cubicBezTo>
                  <a:cubicBezTo>
                    <a:pt x="47585" y="36579"/>
                    <a:pt x="47585" y="33813"/>
                    <a:pt x="48985" y="31046"/>
                  </a:cubicBezTo>
                  <a:cubicBezTo>
                    <a:pt x="48985" y="25513"/>
                    <a:pt x="47585" y="19980"/>
                    <a:pt x="46185" y="14447"/>
                  </a:cubicBezTo>
                  <a:cubicBezTo>
                    <a:pt x="44786" y="10298"/>
                    <a:pt x="41987" y="6148"/>
                    <a:pt x="40587" y="4765"/>
                  </a:cubicBezTo>
                  <a:cubicBezTo>
                    <a:pt x="39188" y="1998"/>
                    <a:pt x="40587" y="3381"/>
                    <a:pt x="39188" y="615"/>
                  </a:cubicBezTo>
                  <a:cubicBezTo>
                    <a:pt x="39188" y="-768"/>
                    <a:pt x="37788" y="615"/>
                    <a:pt x="36389" y="615"/>
                  </a:cubicBezTo>
                  <a:cubicBezTo>
                    <a:pt x="34989" y="615"/>
                    <a:pt x="32190" y="1998"/>
                    <a:pt x="32190" y="1998"/>
                  </a:cubicBezTo>
                  <a:cubicBezTo>
                    <a:pt x="32190" y="3381"/>
                    <a:pt x="33589" y="3381"/>
                    <a:pt x="33589" y="4765"/>
                  </a:cubicBezTo>
                  <a:cubicBezTo>
                    <a:pt x="33589" y="7531"/>
                    <a:pt x="30790" y="10298"/>
                    <a:pt x="30790" y="14447"/>
                  </a:cubicBezTo>
                  <a:cubicBezTo>
                    <a:pt x="30790" y="18597"/>
                    <a:pt x="33589" y="22747"/>
                    <a:pt x="32190" y="26896"/>
                  </a:cubicBezTo>
                  <a:cubicBezTo>
                    <a:pt x="32190" y="29663"/>
                    <a:pt x="30790" y="31046"/>
                    <a:pt x="29391" y="33813"/>
                  </a:cubicBezTo>
                  <a:cubicBezTo>
                    <a:pt x="29391" y="36579"/>
                    <a:pt x="25192" y="37962"/>
                    <a:pt x="23792" y="39346"/>
                  </a:cubicBezTo>
                  <a:cubicBezTo>
                    <a:pt x="22393" y="43495"/>
                    <a:pt x="22393" y="49028"/>
                    <a:pt x="19594" y="53178"/>
                  </a:cubicBezTo>
                  <a:cubicBezTo>
                    <a:pt x="18194" y="54561"/>
                    <a:pt x="16794" y="57328"/>
                    <a:pt x="15395" y="58711"/>
                  </a:cubicBezTo>
                  <a:cubicBezTo>
                    <a:pt x="13996" y="60094"/>
                    <a:pt x="12596" y="61478"/>
                    <a:pt x="11196" y="62861"/>
                  </a:cubicBezTo>
                  <a:cubicBezTo>
                    <a:pt x="8397" y="65627"/>
                    <a:pt x="5598" y="67011"/>
                    <a:pt x="4199" y="68394"/>
                  </a:cubicBezTo>
                  <a:cubicBezTo>
                    <a:pt x="2799" y="69777"/>
                    <a:pt x="1400" y="67011"/>
                    <a:pt x="0" y="68394"/>
                  </a:cubicBezTo>
                  <a:cubicBezTo>
                    <a:pt x="1400" y="72544"/>
                    <a:pt x="2799" y="76693"/>
                    <a:pt x="4199" y="80843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1" name="任意多边形: 形状 830"/>
            <p:cNvSpPr/>
            <p:nvPr/>
          </p:nvSpPr>
          <p:spPr>
            <a:xfrm>
              <a:off x="1048642" y="6480114"/>
              <a:ext cx="144720" cy="146402"/>
            </a:xfrm>
            <a:custGeom>
              <a:avLst/>
              <a:gdLst>
                <a:gd name="connsiteX0" fmla="*/ 3149 w 144720"/>
                <a:gd name="connsiteY0" fmla="*/ 60517 h 146402"/>
                <a:gd name="connsiteX1" fmla="*/ 3149 w 144720"/>
                <a:gd name="connsiteY1" fmla="*/ 74349 h 146402"/>
                <a:gd name="connsiteX2" fmla="*/ 10147 w 144720"/>
                <a:gd name="connsiteY2" fmla="*/ 85415 h 146402"/>
                <a:gd name="connsiteX3" fmla="*/ 31140 w 144720"/>
                <a:gd name="connsiteY3" fmla="*/ 111697 h 146402"/>
                <a:gd name="connsiteX4" fmla="*/ 49335 w 144720"/>
                <a:gd name="connsiteY4" fmla="*/ 126913 h 146402"/>
                <a:gd name="connsiteX5" fmla="*/ 73127 w 144720"/>
                <a:gd name="connsiteY5" fmla="*/ 143512 h 146402"/>
                <a:gd name="connsiteX6" fmla="*/ 105317 w 144720"/>
                <a:gd name="connsiteY6" fmla="*/ 144895 h 146402"/>
                <a:gd name="connsiteX7" fmla="*/ 133308 w 144720"/>
                <a:gd name="connsiteY7" fmla="*/ 128296 h 146402"/>
                <a:gd name="connsiteX8" fmla="*/ 144505 w 144720"/>
                <a:gd name="connsiteY8" fmla="*/ 97864 h 146402"/>
                <a:gd name="connsiteX9" fmla="*/ 134708 w 144720"/>
                <a:gd name="connsiteY9" fmla="*/ 68816 h 146402"/>
                <a:gd name="connsiteX10" fmla="*/ 102518 w 144720"/>
                <a:gd name="connsiteY10" fmla="*/ 32852 h 146402"/>
                <a:gd name="connsiteX11" fmla="*/ 77326 w 144720"/>
                <a:gd name="connsiteY11" fmla="*/ 10720 h 146402"/>
                <a:gd name="connsiteX12" fmla="*/ 68928 w 144720"/>
                <a:gd name="connsiteY12" fmla="*/ 1037 h 146402"/>
                <a:gd name="connsiteX13" fmla="*/ 64730 w 144720"/>
                <a:gd name="connsiteY13" fmla="*/ 1037 h 146402"/>
                <a:gd name="connsiteX14" fmla="*/ 63330 w 144720"/>
                <a:gd name="connsiteY14" fmla="*/ 5187 h 146402"/>
                <a:gd name="connsiteX15" fmla="*/ 71728 w 144720"/>
                <a:gd name="connsiteY15" fmla="*/ 14870 h 146402"/>
                <a:gd name="connsiteX16" fmla="*/ 89922 w 144720"/>
                <a:gd name="connsiteY16" fmla="*/ 42535 h 146402"/>
                <a:gd name="connsiteX17" fmla="*/ 120712 w 144720"/>
                <a:gd name="connsiteY17" fmla="*/ 77116 h 146402"/>
                <a:gd name="connsiteX18" fmla="*/ 127710 w 144720"/>
                <a:gd name="connsiteY18" fmla="*/ 99248 h 146402"/>
                <a:gd name="connsiteX19" fmla="*/ 119313 w 144720"/>
                <a:gd name="connsiteY19" fmla="*/ 117230 h 146402"/>
                <a:gd name="connsiteX20" fmla="*/ 80125 w 144720"/>
                <a:gd name="connsiteY20" fmla="*/ 128296 h 146402"/>
                <a:gd name="connsiteX21" fmla="*/ 60531 w 144720"/>
                <a:gd name="connsiteY21" fmla="*/ 117230 h 146402"/>
                <a:gd name="connsiteX22" fmla="*/ 45136 w 144720"/>
                <a:gd name="connsiteY22" fmla="*/ 102014 h 146402"/>
                <a:gd name="connsiteX23" fmla="*/ 22743 w 144720"/>
                <a:gd name="connsiteY23" fmla="*/ 78499 h 146402"/>
                <a:gd name="connsiteX24" fmla="*/ 17144 w 144720"/>
                <a:gd name="connsiteY24" fmla="*/ 67433 h 146402"/>
                <a:gd name="connsiteX25" fmla="*/ 3149 w 144720"/>
                <a:gd name="connsiteY25" fmla="*/ 60517 h 14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4720" h="146402">
                  <a:moveTo>
                    <a:pt x="3149" y="60517"/>
                  </a:moveTo>
                  <a:cubicBezTo>
                    <a:pt x="-1050" y="61900"/>
                    <a:pt x="-1050" y="68816"/>
                    <a:pt x="3149" y="74349"/>
                  </a:cubicBezTo>
                  <a:cubicBezTo>
                    <a:pt x="7348" y="79882"/>
                    <a:pt x="5948" y="78499"/>
                    <a:pt x="10147" y="85415"/>
                  </a:cubicBezTo>
                  <a:cubicBezTo>
                    <a:pt x="15745" y="92332"/>
                    <a:pt x="22743" y="102014"/>
                    <a:pt x="31140" y="111697"/>
                  </a:cubicBezTo>
                  <a:cubicBezTo>
                    <a:pt x="35339" y="115847"/>
                    <a:pt x="42337" y="121380"/>
                    <a:pt x="49335" y="126913"/>
                  </a:cubicBezTo>
                  <a:cubicBezTo>
                    <a:pt x="56332" y="132446"/>
                    <a:pt x="61931" y="139362"/>
                    <a:pt x="73127" y="143512"/>
                  </a:cubicBezTo>
                  <a:cubicBezTo>
                    <a:pt x="82924" y="146278"/>
                    <a:pt x="94120" y="147661"/>
                    <a:pt x="105317" y="144895"/>
                  </a:cubicBezTo>
                  <a:cubicBezTo>
                    <a:pt x="116513" y="142128"/>
                    <a:pt x="124911" y="136595"/>
                    <a:pt x="133308" y="128296"/>
                  </a:cubicBezTo>
                  <a:cubicBezTo>
                    <a:pt x="140306" y="119996"/>
                    <a:pt x="145904" y="108930"/>
                    <a:pt x="144505" y="97864"/>
                  </a:cubicBezTo>
                  <a:cubicBezTo>
                    <a:pt x="143105" y="86798"/>
                    <a:pt x="140306" y="77116"/>
                    <a:pt x="134708" y="68816"/>
                  </a:cubicBezTo>
                  <a:cubicBezTo>
                    <a:pt x="123511" y="53601"/>
                    <a:pt x="110915" y="42535"/>
                    <a:pt x="102518" y="32852"/>
                  </a:cubicBezTo>
                  <a:cubicBezTo>
                    <a:pt x="92721" y="23169"/>
                    <a:pt x="82924" y="16253"/>
                    <a:pt x="77326" y="10720"/>
                  </a:cubicBezTo>
                  <a:cubicBezTo>
                    <a:pt x="71728" y="5187"/>
                    <a:pt x="73127" y="6570"/>
                    <a:pt x="68928" y="1037"/>
                  </a:cubicBezTo>
                  <a:cubicBezTo>
                    <a:pt x="67529" y="-346"/>
                    <a:pt x="67529" y="-346"/>
                    <a:pt x="64730" y="1037"/>
                  </a:cubicBezTo>
                  <a:cubicBezTo>
                    <a:pt x="63330" y="2421"/>
                    <a:pt x="60531" y="2421"/>
                    <a:pt x="63330" y="5187"/>
                  </a:cubicBezTo>
                  <a:cubicBezTo>
                    <a:pt x="67529" y="10720"/>
                    <a:pt x="67529" y="7954"/>
                    <a:pt x="71728" y="14870"/>
                  </a:cubicBezTo>
                  <a:cubicBezTo>
                    <a:pt x="77326" y="21786"/>
                    <a:pt x="81524" y="31469"/>
                    <a:pt x="89922" y="42535"/>
                  </a:cubicBezTo>
                  <a:cubicBezTo>
                    <a:pt x="98319" y="53601"/>
                    <a:pt x="112315" y="63283"/>
                    <a:pt x="120712" y="77116"/>
                  </a:cubicBezTo>
                  <a:cubicBezTo>
                    <a:pt x="124911" y="84032"/>
                    <a:pt x="126310" y="92332"/>
                    <a:pt x="127710" y="99248"/>
                  </a:cubicBezTo>
                  <a:cubicBezTo>
                    <a:pt x="127710" y="106164"/>
                    <a:pt x="123511" y="111697"/>
                    <a:pt x="119313" y="117230"/>
                  </a:cubicBezTo>
                  <a:cubicBezTo>
                    <a:pt x="110915" y="126913"/>
                    <a:pt x="94120" y="133829"/>
                    <a:pt x="80125" y="128296"/>
                  </a:cubicBezTo>
                  <a:cubicBezTo>
                    <a:pt x="73127" y="125529"/>
                    <a:pt x="66129" y="121380"/>
                    <a:pt x="60531" y="117230"/>
                  </a:cubicBezTo>
                  <a:cubicBezTo>
                    <a:pt x="54933" y="113080"/>
                    <a:pt x="50734" y="107547"/>
                    <a:pt x="45136" y="102014"/>
                  </a:cubicBezTo>
                  <a:cubicBezTo>
                    <a:pt x="35339" y="92332"/>
                    <a:pt x="26942" y="84032"/>
                    <a:pt x="22743" y="78499"/>
                  </a:cubicBezTo>
                  <a:cubicBezTo>
                    <a:pt x="17144" y="72966"/>
                    <a:pt x="19944" y="71583"/>
                    <a:pt x="17144" y="67433"/>
                  </a:cubicBezTo>
                  <a:cubicBezTo>
                    <a:pt x="12946" y="61900"/>
                    <a:pt x="7348" y="60517"/>
                    <a:pt x="3149" y="60517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2" name="任意多边形: 形状 831"/>
            <p:cNvSpPr/>
            <p:nvPr/>
          </p:nvSpPr>
          <p:spPr>
            <a:xfrm>
              <a:off x="1171317" y="6483303"/>
              <a:ext cx="93208" cy="87759"/>
            </a:xfrm>
            <a:custGeom>
              <a:avLst/>
              <a:gdLst>
                <a:gd name="connsiteX0" fmla="*/ 837 w 93208"/>
                <a:gd name="connsiteY0" fmla="*/ 71160 h 87759"/>
                <a:gd name="connsiteX1" fmla="*/ 3636 w 93208"/>
                <a:gd name="connsiteY1" fmla="*/ 80843 h 87759"/>
                <a:gd name="connsiteX2" fmla="*/ 9235 w 93208"/>
                <a:gd name="connsiteY2" fmla="*/ 83609 h 87759"/>
                <a:gd name="connsiteX3" fmla="*/ 26029 w 93208"/>
                <a:gd name="connsiteY3" fmla="*/ 87759 h 87759"/>
                <a:gd name="connsiteX4" fmla="*/ 37226 w 93208"/>
                <a:gd name="connsiteY4" fmla="*/ 84993 h 87759"/>
                <a:gd name="connsiteX5" fmla="*/ 51221 w 93208"/>
                <a:gd name="connsiteY5" fmla="*/ 84993 h 87759"/>
                <a:gd name="connsiteX6" fmla="*/ 73614 w 93208"/>
                <a:gd name="connsiteY6" fmla="*/ 68394 h 87759"/>
                <a:gd name="connsiteX7" fmla="*/ 83411 w 93208"/>
                <a:gd name="connsiteY7" fmla="*/ 57328 h 87759"/>
                <a:gd name="connsiteX8" fmla="*/ 90409 w 93208"/>
                <a:gd name="connsiteY8" fmla="*/ 44879 h 87759"/>
                <a:gd name="connsiteX9" fmla="*/ 93208 w 93208"/>
                <a:gd name="connsiteY9" fmla="*/ 21363 h 87759"/>
                <a:gd name="connsiteX10" fmla="*/ 89010 w 93208"/>
                <a:gd name="connsiteY10" fmla="*/ 6148 h 87759"/>
                <a:gd name="connsiteX11" fmla="*/ 87610 w 93208"/>
                <a:gd name="connsiteY11" fmla="*/ 615 h 87759"/>
                <a:gd name="connsiteX12" fmla="*/ 84811 w 93208"/>
                <a:gd name="connsiteY12" fmla="*/ 615 h 87759"/>
                <a:gd name="connsiteX13" fmla="*/ 80612 w 93208"/>
                <a:gd name="connsiteY13" fmla="*/ 3381 h 87759"/>
                <a:gd name="connsiteX14" fmla="*/ 82012 w 93208"/>
                <a:gd name="connsiteY14" fmla="*/ 8914 h 87759"/>
                <a:gd name="connsiteX15" fmla="*/ 79213 w 93208"/>
                <a:gd name="connsiteY15" fmla="*/ 22747 h 87759"/>
                <a:gd name="connsiteX16" fmla="*/ 76413 w 93208"/>
                <a:gd name="connsiteY16" fmla="*/ 42112 h 87759"/>
                <a:gd name="connsiteX17" fmla="*/ 70815 w 93208"/>
                <a:gd name="connsiteY17" fmla="*/ 50412 h 87759"/>
                <a:gd name="connsiteX18" fmla="*/ 62418 w 93208"/>
                <a:gd name="connsiteY18" fmla="*/ 55945 h 87759"/>
                <a:gd name="connsiteX19" fmla="*/ 45623 w 93208"/>
                <a:gd name="connsiteY19" fmla="*/ 68394 h 87759"/>
                <a:gd name="connsiteX20" fmla="*/ 35826 w 93208"/>
                <a:gd name="connsiteY20" fmla="*/ 71160 h 87759"/>
                <a:gd name="connsiteX21" fmla="*/ 27429 w 93208"/>
                <a:gd name="connsiteY21" fmla="*/ 72544 h 87759"/>
                <a:gd name="connsiteX22" fmla="*/ 14833 w 93208"/>
                <a:gd name="connsiteY22" fmla="*/ 71160 h 87759"/>
                <a:gd name="connsiteX23" fmla="*/ 10634 w 93208"/>
                <a:gd name="connsiteY23" fmla="*/ 68394 h 87759"/>
                <a:gd name="connsiteX24" fmla="*/ 837 w 93208"/>
                <a:gd name="connsiteY24" fmla="*/ 71160 h 87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3208" h="87759">
                  <a:moveTo>
                    <a:pt x="837" y="71160"/>
                  </a:moveTo>
                  <a:cubicBezTo>
                    <a:pt x="-563" y="75310"/>
                    <a:pt x="-563" y="79460"/>
                    <a:pt x="3636" y="80843"/>
                  </a:cubicBezTo>
                  <a:cubicBezTo>
                    <a:pt x="6435" y="82226"/>
                    <a:pt x="5036" y="82226"/>
                    <a:pt x="9235" y="83609"/>
                  </a:cubicBezTo>
                  <a:cubicBezTo>
                    <a:pt x="13433" y="84993"/>
                    <a:pt x="19032" y="87759"/>
                    <a:pt x="26029" y="87759"/>
                  </a:cubicBezTo>
                  <a:cubicBezTo>
                    <a:pt x="30228" y="87759"/>
                    <a:pt x="33027" y="84993"/>
                    <a:pt x="37226" y="84993"/>
                  </a:cubicBezTo>
                  <a:cubicBezTo>
                    <a:pt x="41424" y="84993"/>
                    <a:pt x="45623" y="86376"/>
                    <a:pt x="51221" y="84993"/>
                  </a:cubicBezTo>
                  <a:cubicBezTo>
                    <a:pt x="59619" y="82226"/>
                    <a:pt x="68016" y="75310"/>
                    <a:pt x="73614" y="68394"/>
                  </a:cubicBezTo>
                  <a:cubicBezTo>
                    <a:pt x="76413" y="65627"/>
                    <a:pt x="80612" y="61478"/>
                    <a:pt x="83411" y="57328"/>
                  </a:cubicBezTo>
                  <a:cubicBezTo>
                    <a:pt x="86210" y="53178"/>
                    <a:pt x="89010" y="49028"/>
                    <a:pt x="90409" y="44879"/>
                  </a:cubicBezTo>
                  <a:cubicBezTo>
                    <a:pt x="93208" y="36579"/>
                    <a:pt x="93208" y="28280"/>
                    <a:pt x="93208" y="21363"/>
                  </a:cubicBezTo>
                  <a:cubicBezTo>
                    <a:pt x="93208" y="14447"/>
                    <a:pt x="89010" y="8914"/>
                    <a:pt x="89010" y="6148"/>
                  </a:cubicBezTo>
                  <a:cubicBezTo>
                    <a:pt x="87610" y="1998"/>
                    <a:pt x="87610" y="3381"/>
                    <a:pt x="87610" y="615"/>
                  </a:cubicBezTo>
                  <a:cubicBezTo>
                    <a:pt x="87610" y="-768"/>
                    <a:pt x="86210" y="615"/>
                    <a:pt x="84811" y="615"/>
                  </a:cubicBezTo>
                  <a:cubicBezTo>
                    <a:pt x="83411" y="615"/>
                    <a:pt x="80612" y="1998"/>
                    <a:pt x="80612" y="3381"/>
                  </a:cubicBezTo>
                  <a:cubicBezTo>
                    <a:pt x="80612" y="6148"/>
                    <a:pt x="82012" y="4764"/>
                    <a:pt x="82012" y="8914"/>
                  </a:cubicBezTo>
                  <a:cubicBezTo>
                    <a:pt x="82012" y="13064"/>
                    <a:pt x="79213" y="17214"/>
                    <a:pt x="79213" y="22747"/>
                  </a:cubicBezTo>
                  <a:cubicBezTo>
                    <a:pt x="77813" y="28280"/>
                    <a:pt x="80612" y="35196"/>
                    <a:pt x="76413" y="42112"/>
                  </a:cubicBezTo>
                  <a:cubicBezTo>
                    <a:pt x="75014" y="44879"/>
                    <a:pt x="72215" y="47645"/>
                    <a:pt x="70815" y="50412"/>
                  </a:cubicBezTo>
                  <a:cubicBezTo>
                    <a:pt x="68016" y="53178"/>
                    <a:pt x="63817" y="54561"/>
                    <a:pt x="62418" y="55945"/>
                  </a:cubicBezTo>
                  <a:cubicBezTo>
                    <a:pt x="58219" y="60094"/>
                    <a:pt x="52621" y="67010"/>
                    <a:pt x="45623" y="68394"/>
                  </a:cubicBezTo>
                  <a:cubicBezTo>
                    <a:pt x="42824" y="69777"/>
                    <a:pt x="38625" y="69777"/>
                    <a:pt x="35826" y="71160"/>
                  </a:cubicBezTo>
                  <a:cubicBezTo>
                    <a:pt x="33027" y="71160"/>
                    <a:pt x="30228" y="71160"/>
                    <a:pt x="27429" y="72544"/>
                  </a:cubicBezTo>
                  <a:cubicBezTo>
                    <a:pt x="21830" y="72544"/>
                    <a:pt x="17632" y="72544"/>
                    <a:pt x="14833" y="71160"/>
                  </a:cubicBezTo>
                  <a:cubicBezTo>
                    <a:pt x="12034" y="71160"/>
                    <a:pt x="13433" y="68394"/>
                    <a:pt x="10634" y="68394"/>
                  </a:cubicBezTo>
                  <a:cubicBezTo>
                    <a:pt x="6435" y="64244"/>
                    <a:pt x="2237" y="67010"/>
                    <a:pt x="837" y="71160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3" name="任意多边形: 形状 832"/>
            <p:cNvSpPr/>
            <p:nvPr/>
          </p:nvSpPr>
          <p:spPr>
            <a:xfrm>
              <a:off x="821684" y="6644374"/>
              <a:ext cx="126761" cy="52563"/>
            </a:xfrm>
            <a:custGeom>
              <a:avLst/>
              <a:gdLst>
                <a:gd name="connsiteX0" fmla="*/ 119542 w 126761"/>
                <a:gd name="connsiteY0" fmla="*/ 0 h 52563"/>
                <a:gd name="connsiteX1" fmla="*/ 111145 w 126761"/>
                <a:gd name="connsiteY1" fmla="*/ 4150 h 52563"/>
                <a:gd name="connsiteX2" fmla="*/ 109746 w 126761"/>
                <a:gd name="connsiteY2" fmla="*/ 8300 h 52563"/>
                <a:gd name="connsiteX3" fmla="*/ 101348 w 126761"/>
                <a:gd name="connsiteY3" fmla="*/ 16599 h 52563"/>
                <a:gd name="connsiteX4" fmla="*/ 97149 w 126761"/>
                <a:gd name="connsiteY4" fmla="*/ 23515 h 52563"/>
                <a:gd name="connsiteX5" fmla="*/ 87353 w 126761"/>
                <a:gd name="connsiteY5" fmla="*/ 26282 h 52563"/>
                <a:gd name="connsiteX6" fmla="*/ 67759 w 126761"/>
                <a:gd name="connsiteY6" fmla="*/ 33198 h 52563"/>
                <a:gd name="connsiteX7" fmla="*/ 56562 w 126761"/>
                <a:gd name="connsiteY7" fmla="*/ 31815 h 52563"/>
                <a:gd name="connsiteX8" fmla="*/ 45366 w 126761"/>
                <a:gd name="connsiteY8" fmla="*/ 29048 h 52563"/>
                <a:gd name="connsiteX9" fmla="*/ 25772 w 126761"/>
                <a:gd name="connsiteY9" fmla="*/ 24898 h 52563"/>
                <a:gd name="connsiteX10" fmla="*/ 10377 w 126761"/>
                <a:gd name="connsiteY10" fmla="*/ 22132 h 52563"/>
                <a:gd name="connsiteX11" fmla="*/ 4779 w 126761"/>
                <a:gd name="connsiteY11" fmla="*/ 20749 h 52563"/>
                <a:gd name="connsiteX12" fmla="*/ 1979 w 126761"/>
                <a:gd name="connsiteY12" fmla="*/ 22132 h 52563"/>
                <a:gd name="connsiteX13" fmla="*/ 580 w 126761"/>
                <a:gd name="connsiteY13" fmla="*/ 26282 h 52563"/>
                <a:gd name="connsiteX14" fmla="*/ 6178 w 126761"/>
                <a:gd name="connsiteY14" fmla="*/ 29048 h 52563"/>
                <a:gd name="connsiteX15" fmla="*/ 18774 w 126761"/>
                <a:gd name="connsiteY15" fmla="*/ 38731 h 52563"/>
                <a:gd name="connsiteX16" fmla="*/ 41167 w 126761"/>
                <a:gd name="connsiteY16" fmla="*/ 44264 h 52563"/>
                <a:gd name="connsiteX17" fmla="*/ 53763 w 126761"/>
                <a:gd name="connsiteY17" fmla="*/ 48414 h 52563"/>
                <a:gd name="connsiteX18" fmla="*/ 67759 w 126761"/>
                <a:gd name="connsiteY18" fmla="*/ 52563 h 52563"/>
                <a:gd name="connsiteX19" fmla="*/ 94350 w 126761"/>
                <a:gd name="connsiteY19" fmla="*/ 42881 h 52563"/>
                <a:gd name="connsiteX20" fmla="*/ 105547 w 126761"/>
                <a:gd name="connsiteY20" fmla="*/ 35964 h 52563"/>
                <a:gd name="connsiteX21" fmla="*/ 113944 w 126761"/>
                <a:gd name="connsiteY21" fmla="*/ 27665 h 52563"/>
                <a:gd name="connsiteX22" fmla="*/ 122342 w 126761"/>
                <a:gd name="connsiteY22" fmla="*/ 12449 h 52563"/>
                <a:gd name="connsiteX23" fmla="*/ 126540 w 126761"/>
                <a:gd name="connsiteY23" fmla="*/ 5533 h 52563"/>
                <a:gd name="connsiteX24" fmla="*/ 119542 w 126761"/>
                <a:gd name="connsiteY24" fmla="*/ 0 h 52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6761" h="52562">
                  <a:moveTo>
                    <a:pt x="119542" y="0"/>
                  </a:moveTo>
                  <a:cubicBezTo>
                    <a:pt x="115344" y="0"/>
                    <a:pt x="112545" y="2766"/>
                    <a:pt x="111145" y="4150"/>
                  </a:cubicBezTo>
                  <a:cubicBezTo>
                    <a:pt x="109746" y="6916"/>
                    <a:pt x="109746" y="5533"/>
                    <a:pt x="109746" y="8300"/>
                  </a:cubicBezTo>
                  <a:cubicBezTo>
                    <a:pt x="108346" y="11066"/>
                    <a:pt x="105547" y="13832"/>
                    <a:pt x="101348" y="16599"/>
                  </a:cubicBezTo>
                  <a:cubicBezTo>
                    <a:pt x="99949" y="17982"/>
                    <a:pt x="99949" y="22132"/>
                    <a:pt x="97149" y="23515"/>
                  </a:cubicBezTo>
                  <a:cubicBezTo>
                    <a:pt x="94350" y="24898"/>
                    <a:pt x="90152" y="24898"/>
                    <a:pt x="87353" y="26282"/>
                  </a:cubicBezTo>
                  <a:cubicBezTo>
                    <a:pt x="81754" y="29048"/>
                    <a:pt x="76156" y="33198"/>
                    <a:pt x="67759" y="33198"/>
                  </a:cubicBezTo>
                  <a:cubicBezTo>
                    <a:pt x="63560" y="33198"/>
                    <a:pt x="60761" y="33198"/>
                    <a:pt x="56562" y="31815"/>
                  </a:cubicBezTo>
                  <a:cubicBezTo>
                    <a:pt x="52364" y="31815"/>
                    <a:pt x="49564" y="30431"/>
                    <a:pt x="45366" y="29048"/>
                  </a:cubicBezTo>
                  <a:cubicBezTo>
                    <a:pt x="38368" y="27665"/>
                    <a:pt x="31370" y="26282"/>
                    <a:pt x="25772" y="24898"/>
                  </a:cubicBezTo>
                  <a:cubicBezTo>
                    <a:pt x="20174" y="23515"/>
                    <a:pt x="14575" y="23515"/>
                    <a:pt x="10377" y="22132"/>
                  </a:cubicBezTo>
                  <a:cubicBezTo>
                    <a:pt x="7578" y="20749"/>
                    <a:pt x="7578" y="20749"/>
                    <a:pt x="4779" y="20749"/>
                  </a:cubicBezTo>
                  <a:cubicBezTo>
                    <a:pt x="3379" y="20749"/>
                    <a:pt x="3379" y="20749"/>
                    <a:pt x="1979" y="22132"/>
                  </a:cubicBezTo>
                  <a:cubicBezTo>
                    <a:pt x="580" y="23515"/>
                    <a:pt x="-820" y="26282"/>
                    <a:pt x="580" y="26282"/>
                  </a:cubicBezTo>
                  <a:cubicBezTo>
                    <a:pt x="3379" y="27665"/>
                    <a:pt x="3379" y="26282"/>
                    <a:pt x="6178" y="29048"/>
                  </a:cubicBezTo>
                  <a:cubicBezTo>
                    <a:pt x="8977" y="30431"/>
                    <a:pt x="13176" y="35964"/>
                    <a:pt x="18774" y="38731"/>
                  </a:cubicBezTo>
                  <a:cubicBezTo>
                    <a:pt x="24372" y="41497"/>
                    <a:pt x="32770" y="41497"/>
                    <a:pt x="41167" y="44264"/>
                  </a:cubicBezTo>
                  <a:cubicBezTo>
                    <a:pt x="45366" y="45647"/>
                    <a:pt x="49564" y="47030"/>
                    <a:pt x="53763" y="48414"/>
                  </a:cubicBezTo>
                  <a:cubicBezTo>
                    <a:pt x="57962" y="48414"/>
                    <a:pt x="62160" y="52563"/>
                    <a:pt x="67759" y="52563"/>
                  </a:cubicBezTo>
                  <a:cubicBezTo>
                    <a:pt x="77556" y="52563"/>
                    <a:pt x="87353" y="47030"/>
                    <a:pt x="94350" y="42881"/>
                  </a:cubicBezTo>
                  <a:cubicBezTo>
                    <a:pt x="98549" y="41497"/>
                    <a:pt x="101348" y="38731"/>
                    <a:pt x="105547" y="35964"/>
                  </a:cubicBezTo>
                  <a:cubicBezTo>
                    <a:pt x="108346" y="33198"/>
                    <a:pt x="111145" y="30431"/>
                    <a:pt x="113944" y="27665"/>
                  </a:cubicBezTo>
                  <a:cubicBezTo>
                    <a:pt x="118143" y="22132"/>
                    <a:pt x="120942" y="16599"/>
                    <a:pt x="122342" y="12449"/>
                  </a:cubicBezTo>
                  <a:cubicBezTo>
                    <a:pt x="123741" y="8300"/>
                    <a:pt x="125141" y="9683"/>
                    <a:pt x="126540" y="5533"/>
                  </a:cubicBezTo>
                  <a:cubicBezTo>
                    <a:pt x="127940" y="2766"/>
                    <a:pt x="122342" y="0"/>
                    <a:pt x="119542" y="0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4" name="任意多边形: 形状 833"/>
            <p:cNvSpPr/>
            <p:nvPr/>
          </p:nvSpPr>
          <p:spPr>
            <a:xfrm>
              <a:off x="600752" y="6645143"/>
              <a:ext cx="134739" cy="46536"/>
            </a:xfrm>
            <a:custGeom>
              <a:avLst/>
              <a:gdLst>
                <a:gd name="connsiteX0" fmla="*/ 130540 w 134739"/>
                <a:gd name="connsiteY0" fmla="*/ 7531 h 46536"/>
                <a:gd name="connsiteX1" fmla="*/ 120744 w 134739"/>
                <a:gd name="connsiteY1" fmla="*/ 6148 h 46536"/>
                <a:gd name="connsiteX2" fmla="*/ 116545 w 134739"/>
                <a:gd name="connsiteY2" fmla="*/ 8914 h 46536"/>
                <a:gd name="connsiteX3" fmla="*/ 103949 w 134739"/>
                <a:gd name="connsiteY3" fmla="*/ 15830 h 46536"/>
                <a:gd name="connsiteX4" fmla="*/ 96951 w 134739"/>
                <a:gd name="connsiteY4" fmla="*/ 22747 h 46536"/>
                <a:gd name="connsiteX5" fmla="*/ 85755 w 134739"/>
                <a:gd name="connsiteY5" fmla="*/ 24130 h 46536"/>
                <a:gd name="connsiteX6" fmla="*/ 63362 w 134739"/>
                <a:gd name="connsiteY6" fmla="*/ 28280 h 46536"/>
                <a:gd name="connsiteX7" fmla="*/ 52165 w 134739"/>
                <a:gd name="connsiteY7" fmla="*/ 25513 h 46536"/>
                <a:gd name="connsiteX8" fmla="*/ 40969 w 134739"/>
                <a:gd name="connsiteY8" fmla="*/ 21363 h 46536"/>
                <a:gd name="connsiteX9" fmla="*/ 22775 w 134739"/>
                <a:gd name="connsiteY9" fmla="*/ 13064 h 46536"/>
                <a:gd name="connsiteX10" fmla="*/ 10178 w 134739"/>
                <a:gd name="connsiteY10" fmla="*/ 4764 h 46536"/>
                <a:gd name="connsiteX11" fmla="*/ 5980 w 134739"/>
                <a:gd name="connsiteY11" fmla="*/ 615 h 46536"/>
                <a:gd name="connsiteX12" fmla="*/ 3180 w 134739"/>
                <a:gd name="connsiteY12" fmla="*/ 615 h 46536"/>
                <a:gd name="connsiteX13" fmla="*/ 381 w 134739"/>
                <a:gd name="connsiteY13" fmla="*/ 3381 h 46536"/>
                <a:gd name="connsiteX14" fmla="*/ 4580 w 134739"/>
                <a:gd name="connsiteY14" fmla="*/ 8914 h 46536"/>
                <a:gd name="connsiteX15" fmla="*/ 14377 w 134739"/>
                <a:gd name="connsiteY15" fmla="*/ 24130 h 46536"/>
                <a:gd name="connsiteX16" fmla="*/ 36770 w 134739"/>
                <a:gd name="connsiteY16" fmla="*/ 35196 h 46536"/>
                <a:gd name="connsiteX17" fmla="*/ 49366 w 134739"/>
                <a:gd name="connsiteY17" fmla="*/ 40729 h 46536"/>
                <a:gd name="connsiteX18" fmla="*/ 63362 w 134739"/>
                <a:gd name="connsiteY18" fmla="*/ 46262 h 46536"/>
                <a:gd name="connsiteX19" fmla="*/ 91353 w 134739"/>
                <a:gd name="connsiteY19" fmla="*/ 40729 h 46536"/>
                <a:gd name="connsiteX20" fmla="*/ 103949 w 134739"/>
                <a:gd name="connsiteY20" fmla="*/ 36579 h 46536"/>
                <a:gd name="connsiteX21" fmla="*/ 113746 w 134739"/>
                <a:gd name="connsiteY21" fmla="*/ 31046 h 46536"/>
                <a:gd name="connsiteX22" fmla="*/ 127742 w 134739"/>
                <a:gd name="connsiteY22" fmla="*/ 19980 h 46536"/>
                <a:gd name="connsiteX23" fmla="*/ 134739 w 134739"/>
                <a:gd name="connsiteY23" fmla="*/ 17214 h 46536"/>
                <a:gd name="connsiteX24" fmla="*/ 130540 w 134739"/>
                <a:gd name="connsiteY24" fmla="*/ 7531 h 46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4739" h="46536">
                  <a:moveTo>
                    <a:pt x="130540" y="7531"/>
                  </a:moveTo>
                  <a:cubicBezTo>
                    <a:pt x="127742" y="4764"/>
                    <a:pt x="123543" y="4764"/>
                    <a:pt x="120744" y="6148"/>
                  </a:cubicBezTo>
                  <a:cubicBezTo>
                    <a:pt x="117944" y="7531"/>
                    <a:pt x="119344" y="7531"/>
                    <a:pt x="116545" y="8914"/>
                  </a:cubicBezTo>
                  <a:cubicBezTo>
                    <a:pt x="113746" y="11681"/>
                    <a:pt x="108147" y="13064"/>
                    <a:pt x="103949" y="15830"/>
                  </a:cubicBezTo>
                  <a:cubicBezTo>
                    <a:pt x="101150" y="17214"/>
                    <a:pt x="99750" y="21363"/>
                    <a:pt x="96951" y="22747"/>
                  </a:cubicBezTo>
                  <a:cubicBezTo>
                    <a:pt x="94152" y="24130"/>
                    <a:pt x="89953" y="22747"/>
                    <a:pt x="85755" y="24130"/>
                  </a:cubicBezTo>
                  <a:cubicBezTo>
                    <a:pt x="78757" y="25513"/>
                    <a:pt x="71759" y="29663"/>
                    <a:pt x="63362" y="28280"/>
                  </a:cubicBezTo>
                  <a:cubicBezTo>
                    <a:pt x="59163" y="28280"/>
                    <a:pt x="54964" y="26896"/>
                    <a:pt x="52165" y="25513"/>
                  </a:cubicBezTo>
                  <a:cubicBezTo>
                    <a:pt x="47966" y="24130"/>
                    <a:pt x="45167" y="22747"/>
                    <a:pt x="40969" y="21363"/>
                  </a:cubicBezTo>
                  <a:cubicBezTo>
                    <a:pt x="33971" y="18597"/>
                    <a:pt x="26973" y="15830"/>
                    <a:pt x="22775" y="13064"/>
                  </a:cubicBezTo>
                  <a:cubicBezTo>
                    <a:pt x="17176" y="10297"/>
                    <a:pt x="12977" y="7531"/>
                    <a:pt x="10178" y="4764"/>
                  </a:cubicBezTo>
                  <a:cubicBezTo>
                    <a:pt x="7379" y="1998"/>
                    <a:pt x="8779" y="1998"/>
                    <a:pt x="5980" y="615"/>
                  </a:cubicBezTo>
                  <a:cubicBezTo>
                    <a:pt x="4580" y="-769"/>
                    <a:pt x="4580" y="615"/>
                    <a:pt x="3180" y="615"/>
                  </a:cubicBezTo>
                  <a:cubicBezTo>
                    <a:pt x="1781" y="1998"/>
                    <a:pt x="-1018" y="1998"/>
                    <a:pt x="381" y="3381"/>
                  </a:cubicBezTo>
                  <a:cubicBezTo>
                    <a:pt x="1781" y="6148"/>
                    <a:pt x="1781" y="4764"/>
                    <a:pt x="4580" y="8914"/>
                  </a:cubicBezTo>
                  <a:cubicBezTo>
                    <a:pt x="7379" y="11681"/>
                    <a:pt x="8779" y="18597"/>
                    <a:pt x="14377" y="24130"/>
                  </a:cubicBezTo>
                  <a:cubicBezTo>
                    <a:pt x="19975" y="29663"/>
                    <a:pt x="28373" y="31046"/>
                    <a:pt x="36770" y="35196"/>
                  </a:cubicBezTo>
                  <a:cubicBezTo>
                    <a:pt x="40969" y="36579"/>
                    <a:pt x="45167" y="39345"/>
                    <a:pt x="49366" y="40729"/>
                  </a:cubicBezTo>
                  <a:cubicBezTo>
                    <a:pt x="53565" y="42112"/>
                    <a:pt x="57764" y="44879"/>
                    <a:pt x="63362" y="46262"/>
                  </a:cubicBezTo>
                  <a:cubicBezTo>
                    <a:pt x="73158" y="47645"/>
                    <a:pt x="82955" y="43495"/>
                    <a:pt x="91353" y="40729"/>
                  </a:cubicBezTo>
                  <a:cubicBezTo>
                    <a:pt x="95551" y="39345"/>
                    <a:pt x="99750" y="37962"/>
                    <a:pt x="103949" y="36579"/>
                  </a:cubicBezTo>
                  <a:cubicBezTo>
                    <a:pt x="108147" y="35196"/>
                    <a:pt x="110947" y="33813"/>
                    <a:pt x="113746" y="31046"/>
                  </a:cubicBezTo>
                  <a:cubicBezTo>
                    <a:pt x="119344" y="26896"/>
                    <a:pt x="124942" y="22747"/>
                    <a:pt x="127742" y="19980"/>
                  </a:cubicBezTo>
                  <a:cubicBezTo>
                    <a:pt x="130540" y="17214"/>
                    <a:pt x="131940" y="19980"/>
                    <a:pt x="134739" y="17214"/>
                  </a:cubicBezTo>
                  <a:cubicBezTo>
                    <a:pt x="134739" y="14447"/>
                    <a:pt x="133340" y="8914"/>
                    <a:pt x="130540" y="7531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5" name="任意多边形: 形状 834"/>
            <p:cNvSpPr/>
            <p:nvPr/>
          </p:nvSpPr>
          <p:spPr>
            <a:xfrm>
              <a:off x="404813" y="6562148"/>
              <a:ext cx="104570" cy="51881"/>
            </a:xfrm>
            <a:custGeom>
              <a:avLst/>
              <a:gdLst>
                <a:gd name="connsiteX0" fmla="*/ 103949 w 104570"/>
                <a:gd name="connsiteY0" fmla="*/ 44879 h 51881"/>
                <a:gd name="connsiteX1" fmla="*/ 98351 w 104570"/>
                <a:gd name="connsiteY1" fmla="*/ 37962 h 51881"/>
                <a:gd name="connsiteX2" fmla="*/ 94152 w 104570"/>
                <a:gd name="connsiteY2" fmla="*/ 37962 h 51881"/>
                <a:gd name="connsiteX3" fmla="*/ 82955 w 104570"/>
                <a:gd name="connsiteY3" fmla="*/ 36579 h 51881"/>
                <a:gd name="connsiteX4" fmla="*/ 74558 w 104570"/>
                <a:gd name="connsiteY4" fmla="*/ 37962 h 51881"/>
                <a:gd name="connsiteX5" fmla="*/ 66161 w 104570"/>
                <a:gd name="connsiteY5" fmla="*/ 33813 h 51881"/>
                <a:gd name="connsiteX6" fmla="*/ 47966 w 104570"/>
                <a:gd name="connsiteY6" fmla="*/ 31046 h 51881"/>
                <a:gd name="connsiteX7" fmla="*/ 39569 w 104570"/>
                <a:gd name="connsiteY7" fmla="*/ 26896 h 51881"/>
                <a:gd name="connsiteX8" fmla="*/ 32571 w 104570"/>
                <a:gd name="connsiteY8" fmla="*/ 21363 h 51881"/>
                <a:gd name="connsiteX9" fmla="*/ 18576 w 104570"/>
                <a:gd name="connsiteY9" fmla="*/ 11681 h 51881"/>
                <a:gd name="connsiteX10" fmla="*/ 8779 w 104570"/>
                <a:gd name="connsiteY10" fmla="*/ 4764 h 51881"/>
                <a:gd name="connsiteX11" fmla="*/ 5980 w 104570"/>
                <a:gd name="connsiteY11" fmla="*/ 615 h 51881"/>
                <a:gd name="connsiteX12" fmla="*/ 3180 w 104570"/>
                <a:gd name="connsiteY12" fmla="*/ 615 h 51881"/>
                <a:gd name="connsiteX13" fmla="*/ 381 w 104570"/>
                <a:gd name="connsiteY13" fmla="*/ 3381 h 51881"/>
                <a:gd name="connsiteX14" fmla="*/ 3180 w 104570"/>
                <a:gd name="connsiteY14" fmla="*/ 7531 h 51881"/>
                <a:gd name="connsiteX15" fmla="*/ 8779 w 104570"/>
                <a:gd name="connsiteY15" fmla="*/ 19980 h 51881"/>
                <a:gd name="connsiteX16" fmla="*/ 25573 w 104570"/>
                <a:gd name="connsiteY16" fmla="*/ 31046 h 51881"/>
                <a:gd name="connsiteX17" fmla="*/ 33971 w 104570"/>
                <a:gd name="connsiteY17" fmla="*/ 37962 h 51881"/>
                <a:gd name="connsiteX18" fmla="*/ 42368 w 104570"/>
                <a:gd name="connsiteY18" fmla="*/ 44879 h 51881"/>
                <a:gd name="connsiteX19" fmla="*/ 64761 w 104570"/>
                <a:gd name="connsiteY19" fmla="*/ 49028 h 51881"/>
                <a:gd name="connsiteX20" fmla="*/ 74558 w 104570"/>
                <a:gd name="connsiteY20" fmla="*/ 50411 h 51881"/>
                <a:gd name="connsiteX21" fmla="*/ 84355 w 104570"/>
                <a:gd name="connsiteY21" fmla="*/ 50411 h 51881"/>
                <a:gd name="connsiteX22" fmla="*/ 98351 w 104570"/>
                <a:gd name="connsiteY22" fmla="*/ 49028 h 51881"/>
                <a:gd name="connsiteX23" fmla="*/ 103949 w 104570"/>
                <a:gd name="connsiteY23" fmla="*/ 50411 h 51881"/>
                <a:gd name="connsiteX24" fmla="*/ 103949 w 104570"/>
                <a:gd name="connsiteY24" fmla="*/ 44879 h 5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4569" h="51881">
                  <a:moveTo>
                    <a:pt x="103949" y="44879"/>
                  </a:moveTo>
                  <a:cubicBezTo>
                    <a:pt x="102549" y="40729"/>
                    <a:pt x="99750" y="37962"/>
                    <a:pt x="98351" y="37962"/>
                  </a:cubicBezTo>
                  <a:cubicBezTo>
                    <a:pt x="95551" y="37962"/>
                    <a:pt x="96951" y="37962"/>
                    <a:pt x="94152" y="37962"/>
                  </a:cubicBezTo>
                  <a:cubicBezTo>
                    <a:pt x="91353" y="37962"/>
                    <a:pt x="87154" y="36579"/>
                    <a:pt x="82955" y="36579"/>
                  </a:cubicBezTo>
                  <a:cubicBezTo>
                    <a:pt x="80156" y="36579"/>
                    <a:pt x="77357" y="39345"/>
                    <a:pt x="74558" y="37962"/>
                  </a:cubicBezTo>
                  <a:cubicBezTo>
                    <a:pt x="71759" y="37962"/>
                    <a:pt x="68960" y="35196"/>
                    <a:pt x="66161" y="33813"/>
                  </a:cubicBezTo>
                  <a:cubicBezTo>
                    <a:pt x="60562" y="32429"/>
                    <a:pt x="53565" y="33813"/>
                    <a:pt x="47966" y="31046"/>
                  </a:cubicBezTo>
                  <a:cubicBezTo>
                    <a:pt x="45167" y="29663"/>
                    <a:pt x="42368" y="28280"/>
                    <a:pt x="39569" y="26896"/>
                  </a:cubicBezTo>
                  <a:cubicBezTo>
                    <a:pt x="36770" y="25513"/>
                    <a:pt x="33971" y="22747"/>
                    <a:pt x="32571" y="21363"/>
                  </a:cubicBezTo>
                  <a:cubicBezTo>
                    <a:pt x="26973" y="18597"/>
                    <a:pt x="22775" y="15830"/>
                    <a:pt x="18576" y="11681"/>
                  </a:cubicBezTo>
                  <a:cubicBezTo>
                    <a:pt x="14377" y="8914"/>
                    <a:pt x="10178" y="7531"/>
                    <a:pt x="8779" y="4764"/>
                  </a:cubicBezTo>
                  <a:cubicBezTo>
                    <a:pt x="7379" y="1998"/>
                    <a:pt x="7379" y="3381"/>
                    <a:pt x="5980" y="615"/>
                  </a:cubicBezTo>
                  <a:cubicBezTo>
                    <a:pt x="4580" y="-769"/>
                    <a:pt x="4580" y="615"/>
                    <a:pt x="3180" y="615"/>
                  </a:cubicBezTo>
                  <a:cubicBezTo>
                    <a:pt x="1781" y="1998"/>
                    <a:pt x="-1018" y="1998"/>
                    <a:pt x="381" y="3381"/>
                  </a:cubicBezTo>
                  <a:cubicBezTo>
                    <a:pt x="1781" y="6148"/>
                    <a:pt x="1781" y="4764"/>
                    <a:pt x="3180" y="7531"/>
                  </a:cubicBezTo>
                  <a:cubicBezTo>
                    <a:pt x="4580" y="10297"/>
                    <a:pt x="4580" y="15830"/>
                    <a:pt x="8779" y="19980"/>
                  </a:cubicBezTo>
                  <a:cubicBezTo>
                    <a:pt x="12977" y="24130"/>
                    <a:pt x="19975" y="26896"/>
                    <a:pt x="25573" y="31046"/>
                  </a:cubicBezTo>
                  <a:cubicBezTo>
                    <a:pt x="28373" y="32429"/>
                    <a:pt x="31172" y="36579"/>
                    <a:pt x="33971" y="37962"/>
                  </a:cubicBezTo>
                  <a:cubicBezTo>
                    <a:pt x="36770" y="39345"/>
                    <a:pt x="39569" y="43495"/>
                    <a:pt x="42368" y="44879"/>
                  </a:cubicBezTo>
                  <a:cubicBezTo>
                    <a:pt x="49366" y="47645"/>
                    <a:pt x="57764" y="47645"/>
                    <a:pt x="64761" y="49028"/>
                  </a:cubicBezTo>
                  <a:cubicBezTo>
                    <a:pt x="67560" y="50411"/>
                    <a:pt x="71759" y="50411"/>
                    <a:pt x="74558" y="50411"/>
                  </a:cubicBezTo>
                  <a:cubicBezTo>
                    <a:pt x="77357" y="50411"/>
                    <a:pt x="81556" y="50411"/>
                    <a:pt x="84355" y="50411"/>
                  </a:cubicBezTo>
                  <a:cubicBezTo>
                    <a:pt x="89953" y="50411"/>
                    <a:pt x="95551" y="49028"/>
                    <a:pt x="98351" y="49028"/>
                  </a:cubicBezTo>
                  <a:cubicBezTo>
                    <a:pt x="101150" y="49028"/>
                    <a:pt x="101150" y="50411"/>
                    <a:pt x="103949" y="50411"/>
                  </a:cubicBezTo>
                  <a:cubicBezTo>
                    <a:pt x="103949" y="54561"/>
                    <a:pt x="105348" y="49028"/>
                    <a:pt x="103949" y="44879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6" name="任意多边形: 形状 835"/>
            <p:cNvSpPr/>
            <p:nvPr/>
          </p:nvSpPr>
          <p:spPr>
            <a:xfrm>
              <a:off x="173023" y="5915028"/>
              <a:ext cx="59248" cy="130401"/>
            </a:xfrm>
            <a:custGeom>
              <a:avLst/>
              <a:gdLst>
                <a:gd name="connsiteX0" fmla="*/ 29235 w 59248"/>
                <a:gd name="connsiteY0" fmla="*/ 129019 h 130401"/>
                <a:gd name="connsiteX1" fmla="*/ 32034 w 59248"/>
                <a:gd name="connsiteY1" fmla="*/ 119336 h 130401"/>
                <a:gd name="connsiteX2" fmla="*/ 29235 w 59248"/>
                <a:gd name="connsiteY2" fmla="*/ 113803 h 130401"/>
                <a:gd name="connsiteX3" fmla="*/ 25036 w 59248"/>
                <a:gd name="connsiteY3" fmla="*/ 99971 h 130401"/>
                <a:gd name="connsiteX4" fmla="*/ 19438 w 59248"/>
                <a:gd name="connsiteY4" fmla="*/ 91671 h 130401"/>
                <a:gd name="connsiteX5" fmla="*/ 20838 w 59248"/>
                <a:gd name="connsiteY5" fmla="*/ 80605 h 130401"/>
                <a:gd name="connsiteX6" fmla="*/ 20838 w 59248"/>
                <a:gd name="connsiteY6" fmla="*/ 57090 h 130401"/>
                <a:gd name="connsiteX7" fmla="*/ 25036 w 59248"/>
                <a:gd name="connsiteY7" fmla="*/ 46024 h 130401"/>
                <a:gd name="connsiteX8" fmla="*/ 30635 w 59248"/>
                <a:gd name="connsiteY8" fmla="*/ 36341 h 130401"/>
                <a:gd name="connsiteX9" fmla="*/ 43231 w 59248"/>
                <a:gd name="connsiteY9" fmla="*/ 19742 h 130401"/>
                <a:gd name="connsiteX10" fmla="*/ 53028 w 59248"/>
                <a:gd name="connsiteY10" fmla="*/ 8676 h 130401"/>
                <a:gd name="connsiteX11" fmla="*/ 58626 w 59248"/>
                <a:gd name="connsiteY11" fmla="*/ 5910 h 130401"/>
                <a:gd name="connsiteX12" fmla="*/ 58626 w 59248"/>
                <a:gd name="connsiteY12" fmla="*/ 3143 h 130401"/>
                <a:gd name="connsiteX13" fmla="*/ 55827 w 59248"/>
                <a:gd name="connsiteY13" fmla="*/ 377 h 130401"/>
                <a:gd name="connsiteX14" fmla="*/ 50229 w 59248"/>
                <a:gd name="connsiteY14" fmla="*/ 3143 h 130401"/>
                <a:gd name="connsiteX15" fmla="*/ 33434 w 59248"/>
                <a:gd name="connsiteY15" fmla="*/ 10060 h 130401"/>
                <a:gd name="connsiteX16" fmla="*/ 18039 w 59248"/>
                <a:gd name="connsiteY16" fmla="*/ 29425 h 130401"/>
                <a:gd name="connsiteX17" fmla="*/ 9642 w 59248"/>
                <a:gd name="connsiteY17" fmla="*/ 40491 h 130401"/>
                <a:gd name="connsiteX18" fmla="*/ 1244 w 59248"/>
                <a:gd name="connsiteY18" fmla="*/ 52940 h 130401"/>
                <a:gd name="connsiteX19" fmla="*/ 1244 w 59248"/>
                <a:gd name="connsiteY19" fmla="*/ 81988 h 130401"/>
                <a:gd name="connsiteX20" fmla="*/ 2644 w 59248"/>
                <a:gd name="connsiteY20" fmla="*/ 94438 h 130401"/>
                <a:gd name="connsiteX21" fmla="*/ 5443 w 59248"/>
                <a:gd name="connsiteY21" fmla="*/ 105504 h 130401"/>
                <a:gd name="connsiteX22" fmla="*/ 13840 w 59248"/>
                <a:gd name="connsiteY22" fmla="*/ 120719 h 130401"/>
                <a:gd name="connsiteX23" fmla="*/ 16639 w 59248"/>
                <a:gd name="connsiteY23" fmla="*/ 127635 h 130401"/>
                <a:gd name="connsiteX24" fmla="*/ 29235 w 59248"/>
                <a:gd name="connsiteY24" fmla="*/ 129019 h 130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9248" h="130401">
                  <a:moveTo>
                    <a:pt x="29235" y="129019"/>
                  </a:moveTo>
                  <a:cubicBezTo>
                    <a:pt x="32034" y="126252"/>
                    <a:pt x="33434" y="122102"/>
                    <a:pt x="32034" y="119336"/>
                  </a:cubicBezTo>
                  <a:cubicBezTo>
                    <a:pt x="30635" y="116569"/>
                    <a:pt x="30635" y="117953"/>
                    <a:pt x="29235" y="113803"/>
                  </a:cubicBezTo>
                  <a:cubicBezTo>
                    <a:pt x="27836" y="111037"/>
                    <a:pt x="26436" y="105504"/>
                    <a:pt x="25036" y="99971"/>
                  </a:cubicBezTo>
                  <a:cubicBezTo>
                    <a:pt x="23637" y="97204"/>
                    <a:pt x="20838" y="94438"/>
                    <a:pt x="19438" y="91671"/>
                  </a:cubicBezTo>
                  <a:cubicBezTo>
                    <a:pt x="18039" y="88905"/>
                    <a:pt x="20838" y="84755"/>
                    <a:pt x="20838" y="80605"/>
                  </a:cubicBezTo>
                  <a:cubicBezTo>
                    <a:pt x="20838" y="73689"/>
                    <a:pt x="18039" y="65389"/>
                    <a:pt x="20838" y="57090"/>
                  </a:cubicBezTo>
                  <a:cubicBezTo>
                    <a:pt x="22238" y="52940"/>
                    <a:pt x="23637" y="50174"/>
                    <a:pt x="25036" y="46024"/>
                  </a:cubicBezTo>
                  <a:cubicBezTo>
                    <a:pt x="26436" y="41874"/>
                    <a:pt x="29235" y="39108"/>
                    <a:pt x="30635" y="36341"/>
                  </a:cubicBezTo>
                  <a:cubicBezTo>
                    <a:pt x="34833" y="29425"/>
                    <a:pt x="39032" y="23892"/>
                    <a:pt x="43231" y="19742"/>
                  </a:cubicBezTo>
                  <a:cubicBezTo>
                    <a:pt x="47429" y="15593"/>
                    <a:pt x="50229" y="10060"/>
                    <a:pt x="53028" y="8676"/>
                  </a:cubicBezTo>
                  <a:cubicBezTo>
                    <a:pt x="55827" y="5910"/>
                    <a:pt x="55827" y="7293"/>
                    <a:pt x="58626" y="5910"/>
                  </a:cubicBezTo>
                  <a:cubicBezTo>
                    <a:pt x="60025" y="4527"/>
                    <a:pt x="58626" y="4527"/>
                    <a:pt x="58626" y="3143"/>
                  </a:cubicBezTo>
                  <a:cubicBezTo>
                    <a:pt x="58626" y="1760"/>
                    <a:pt x="57227" y="-1006"/>
                    <a:pt x="55827" y="377"/>
                  </a:cubicBezTo>
                  <a:cubicBezTo>
                    <a:pt x="53028" y="1760"/>
                    <a:pt x="54427" y="1760"/>
                    <a:pt x="50229" y="3143"/>
                  </a:cubicBezTo>
                  <a:cubicBezTo>
                    <a:pt x="46030" y="4527"/>
                    <a:pt x="39032" y="4527"/>
                    <a:pt x="33434" y="10060"/>
                  </a:cubicBezTo>
                  <a:cubicBezTo>
                    <a:pt x="27836" y="14209"/>
                    <a:pt x="23637" y="22509"/>
                    <a:pt x="18039" y="29425"/>
                  </a:cubicBezTo>
                  <a:cubicBezTo>
                    <a:pt x="15240" y="33575"/>
                    <a:pt x="12440" y="36341"/>
                    <a:pt x="9642" y="40491"/>
                  </a:cubicBezTo>
                  <a:cubicBezTo>
                    <a:pt x="8242" y="44641"/>
                    <a:pt x="2644" y="48791"/>
                    <a:pt x="1244" y="52940"/>
                  </a:cubicBezTo>
                  <a:cubicBezTo>
                    <a:pt x="-1555" y="62623"/>
                    <a:pt x="1244" y="73689"/>
                    <a:pt x="1244" y="81988"/>
                  </a:cubicBezTo>
                  <a:cubicBezTo>
                    <a:pt x="1244" y="86138"/>
                    <a:pt x="2644" y="90288"/>
                    <a:pt x="2644" y="94438"/>
                  </a:cubicBezTo>
                  <a:cubicBezTo>
                    <a:pt x="4043" y="98587"/>
                    <a:pt x="4043" y="102737"/>
                    <a:pt x="5443" y="105504"/>
                  </a:cubicBezTo>
                  <a:cubicBezTo>
                    <a:pt x="8242" y="112420"/>
                    <a:pt x="11041" y="117953"/>
                    <a:pt x="13840" y="120719"/>
                  </a:cubicBezTo>
                  <a:cubicBezTo>
                    <a:pt x="16639" y="124869"/>
                    <a:pt x="13840" y="124869"/>
                    <a:pt x="16639" y="127635"/>
                  </a:cubicBezTo>
                  <a:cubicBezTo>
                    <a:pt x="20838" y="131785"/>
                    <a:pt x="26436" y="130402"/>
                    <a:pt x="29235" y="129019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7" name="任意多边形: 形状 836"/>
            <p:cNvSpPr/>
            <p:nvPr/>
          </p:nvSpPr>
          <p:spPr>
            <a:xfrm>
              <a:off x="272237" y="5754666"/>
              <a:ext cx="90193" cy="80510"/>
            </a:xfrm>
            <a:custGeom>
              <a:avLst/>
              <a:gdLst>
                <a:gd name="connsiteX0" fmla="*/ 8397 w 90193"/>
                <a:gd name="connsiteY0" fmla="*/ 80510 h 80510"/>
                <a:gd name="connsiteX1" fmla="*/ 16794 w 90193"/>
                <a:gd name="connsiteY1" fmla="*/ 76361 h 80510"/>
                <a:gd name="connsiteX2" fmla="*/ 18194 w 90193"/>
                <a:gd name="connsiteY2" fmla="*/ 72211 h 80510"/>
                <a:gd name="connsiteX3" fmla="*/ 22393 w 90193"/>
                <a:gd name="connsiteY3" fmla="*/ 61145 h 80510"/>
                <a:gd name="connsiteX4" fmla="*/ 22393 w 90193"/>
                <a:gd name="connsiteY4" fmla="*/ 52846 h 80510"/>
                <a:gd name="connsiteX5" fmla="*/ 29391 w 90193"/>
                <a:gd name="connsiteY5" fmla="*/ 45929 h 80510"/>
                <a:gd name="connsiteX6" fmla="*/ 39188 w 90193"/>
                <a:gd name="connsiteY6" fmla="*/ 30714 h 80510"/>
                <a:gd name="connsiteX7" fmla="*/ 47585 w 90193"/>
                <a:gd name="connsiteY7" fmla="*/ 25181 h 80510"/>
                <a:gd name="connsiteX8" fmla="*/ 55982 w 90193"/>
                <a:gd name="connsiteY8" fmla="*/ 21031 h 80510"/>
                <a:gd name="connsiteX9" fmla="*/ 71378 w 90193"/>
                <a:gd name="connsiteY9" fmla="*/ 14115 h 80510"/>
                <a:gd name="connsiteX10" fmla="*/ 83974 w 90193"/>
                <a:gd name="connsiteY10" fmla="*/ 9965 h 80510"/>
                <a:gd name="connsiteX11" fmla="*/ 88172 w 90193"/>
                <a:gd name="connsiteY11" fmla="*/ 9965 h 80510"/>
                <a:gd name="connsiteX12" fmla="*/ 89572 w 90193"/>
                <a:gd name="connsiteY12" fmla="*/ 7199 h 80510"/>
                <a:gd name="connsiteX13" fmla="*/ 89572 w 90193"/>
                <a:gd name="connsiteY13" fmla="*/ 3049 h 80510"/>
                <a:gd name="connsiteX14" fmla="*/ 83974 w 90193"/>
                <a:gd name="connsiteY14" fmla="*/ 3049 h 80510"/>
                <a:gd name="connsiteX15" fmla="*/ 69978 w 90193"/>
                <a:gd name="connsiteY15" fmla="*/ 282 h 80510"/>
                <a:gd name="connsiteX16" fmla="*/ 50384 w 90193"/>
                <a:gd name="connsiteY16" fmla="*/ 7199 h 80510"/>
                <a:gd name="connsiteX17" fmla="*/ 39188 w 90193"/>
                <a:gd name="connsiteY17" fmla="*/ 11348 h 80510"/>
                <a:gd name="connsiteX18" fmla="*/ 27991 w 90193"/>
                <a:gd name="connsiteY18" fmla="*/ 15498 h 80510"/>
                <a:gd name="connsiteX19" fmla="*/ 13996 w 90193"/>
                <a:gd name="connsiteY19" fmla="*/ 34863 h 80510"/>
                <a:gd name="connsiteX20" fmla="*/ 8397 w 90193"/>
                <a:gd name="connsiteY20" fmla="*/ 44546 h 80510"/>
                <a:gd name="connsiteX21" fmla="*/ 5598 w 90193"/>
                <a:gd name="connsiteY21" fmla="*/ 54229 h 80510"/>
                <a:gd name="connsiteX22" fmla="*/ 2799 w 90193"/>
                <a:gd name="connsiteY22" fmla="*/ 68061 h 80510"/>
                <a:gd name="connsiteX23" fmla="*/ 0 w 90193"/>
                <a:gd name="connsiteY23" fmla="*/ 73594 h 80510"/>
                <a:gd name="connsiteX24" fmla="*/ 8397 w 90193"/>
                <a:gd name="connsiteY24" fmla="*/ 80510 h 8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193" h="80510">
                  <a:moveTo>
                    <a:pt x="8397" y="80510"/>
                  </a:moveTo>
                  <a:cubicBezTo>
                    <a:pt x="12596" y="80510"/>
                    <a:pt x="15395" y="77744"/>
                    <a:pt x="16794" y="76361"/>
                  </a:cubicBezTo>
                  <a:cubicBezTo>
                    <a:pt x="16794" y="73594"/>
                    <a:pt x="16794" y="74977"/>
                    <a:pt x="18194" y="72211"/>
                  </a:cubicBezTo>
                  <a:cubicBezTo>
                    <a:pt x="18194" y="69444"/>
                    <a:pt x="20993" y="65295"/>
                    <a:pt x="22393" y="61145"/>
                  </a:cubicBezTo>
                  <a:cubicBezTo>
                    <a:pt x="23792" y="58379"/>
                    <a:pt x="20993" y="55612"/>
                    <a:pt x="22393" y="52846"/>
                  </a:cubicBezTo>
                  <a:cubicBezTo>
                    <a:pt x="23792" y="50079"/>
                    <a:pt x="27991" y="48696"/>
                    <a:pt x="29391" y="45929"/>
                  </a:cubicBezTo>
                  <a:cubicBezTo>
                    <a:pt x="32190" y="41780"/>
                    <a:pt x="34989" y="34863"/>
                    <a:pt x="39188" y="30714"/>
                  </a:cubicBezTo>
                  <a:cubicBezTo>
                    <a:pt x="41987" y="27947"/>
                    <a:pt x="44786" y="26564"/>
                    <a:pt x="47585" y="25181"/>
                  </a:cubicBezTo>
                  <a:cubicBezTo>
                    <a:pt x="50384" y="23797"/>
                    <a:pt x="53183" y="22414"/>
                    <a:pt x="55982" y="21031"/>
                  </a:cubicBezTo>
                  <a:cubicBezTo>
                    <a:pt x="61581" y="18264"/>
                    <a:pt x="67179" y="15498"/>
                    <a:pt x="71378" y="14115"/>
                  </a:cubicBezTo>
                  <a:cubicBezTo>
                    <a:pt x="75576" y="12731"/>
                    <a:pt x="79775" y="9965"/>
                    <a:pt x="83974" y="9965"/>
                  </a:cubicBezTo>
                  <a:cubicBezTo>
                    <a:pt x="86772" y="9965"/>
                    <a:pt x="86772" y="9965"/>
                    <a:pt x="88172" y="9965"/>
                  </a:cubicBezTo>
                  <a:cubicBezTo>
                    <a:pt x="89572" y="9965"/>
                    <a:pt x="89572" y="8582"/>
                    <a:pt x="89572" y="7199"/>
                  </a:cubicBezTo>
                  <a:cubicBezTo>
                    <a:pt x="89572" y="5815"/>
                    <a:pt x="90971" y="3049"/>
                    <a:pt x="89572" y="3049"/>
                  </a:cubicBezTo>
                  <a:cubicBezTo>
                    <a:pt x="86772" y="1666"/>
                    <a:pt x="88172" y="3049"/>
                    <a:pt x="83974" y="3049"/>
                  </a:cubicBezTo>
                  <a:cubicBezTo>
                    <a:pt x="81174" y="3049"/>
                    <a:pt x="75576" y="-1101"/>
                    <a:pt x="69978" y="282"/>
                  </a:cubicBezTo>
                  <a:cubicBezTo>
                    <a:pt x="64380" y="282"/>
                    <a:pt x="57382" y="5815"/>
                    <a:pt x="50384" y="7199"/>
                  </a:cubicBezTo>
                  <a:cubicBezTo>
                    <a:pt x="47585" y="8582"/>
                    <a:pt x="43386" y="8582"/>
                    <a:pt x="39188" y="11348"/>
                  </a:cubicBezTo>
                  <a:cubicBezTo>
                    <a:pt x="36389" y="12731"/>
                    <a:pt x="30790" y="14115"/>
                    <a:pt x="27991" y="15498"/>
                  </a:cubicBezTo>
                  <a:cubicBezTo>
                    <a:pt x="20993" y="21031"/>
                    <a:pt x="18194" y="29330"/>
                    <a:pt x="13996" y="34863"/>
                  </a:cubicBezTo>
                  <a:cubicBezTo>
                    <a:pt x="12596" y="37630"/>
                    <a:pt x="9797" y="41780"/>
                    <a:pt x="8397" y="44546"/>
                  </a:cubicBezTo>
                  <a:cubicBezTo>
                    <a:pt x="6998" y="47313"/>
                    <a:pt x="5598" y="50079"/>
                    <a:pt x="5598" y="54229"/>
                  </a:cubicBezTo>
                  <a:cubicBezTo>
                    <a:pt x="4199" y="59762"/>
                    <a:pt x="2799" y="65295"/>
                    <a:pt x="2799" y="68061"/>
                  </a:cubicBezTo>
                  <a:cubicBezTo>
                    <a:pt x="2799" y="72211"/>
                    <a:pt x="0" y="70828"/>
                    <a:pt x="0" y="73594"/>
                  </a:cubicBezTo>
                  <a:cubicBezTo>
                    <a:pt x="0" y="77744"/>
                    <a:pt x="4199" y="80510"/>
                    <a:pt x="8397" y="80510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8" name="任意多边形: 形状 837"/>
            <p:cNvSpPr/>
            <p:nvPr/>
          </p:nvSpPr>
          <p:spPr>
            <a:xfrm>
              <a:off x="605332" y="5628859"/>
              <a:ext cx="109714" cy="42284"/>
            </a:xfrm>
            <a:custGeom>
              <a:avLst/>
              <a:gdLst>
                <a:gd name="connsiteX0" fmla="*/ 106367 w 109714"/>
                <a:gd name="connsiteY0" fmla="*/ 34795 h 42284"/>
                <a:gd name="connsiteX1" fmla="*/ 109166 w 109714"/>
                <a:gd name="connsiteY1" fmla="*/ 26496 h 42284"/>
                <a:gd name="connsiteX2" fmla="*/ 106367 w 109714"/>
                <a:gd name="connsiteY2" fmla="*/ 22346 h 42284"/>
                <a:gd name="connsiteX3" fmla="*/ 95170 w 109714"/>
                <a:gd name="connsiteY3" fmla="*/ 11280 h 42284"/>
                <a:gd name="connsiteX4" fmla="*/ 85373 w 109714"/>
                <a:gd name="connsiteY4" fmla="*/ 8513 h 42284"/>
                <a:gd name="connsiteX5" fmla="*/ 75576 w 109714"/>
                <a:gd name="connsiteY5" fmla="*/ 1597 h 42284"/>
                <a:gd name="connsiteX6" fmla="*/ 50384 w 109714"/>
                <a:gd name="connsiteY6" fmla="*/ 1597 h 42284"/>
                <a:gd name="connsiteX7" fmla="*/ 37788 w 109714"/>
                <a:gd name="connsiteY7" fmla="*/ 2980 h 42284"/>
                <a:gd name="connsiteX8" fmla="*/ 26592 w 109714"/>
                <a:gd name="connsiteY8" fmla="*/ 7130 h 42284"/>
                <a:gd name="connsiteX9" fmla="*/ 9797 w 109714"/>
                <a:gd name="connsiteY9" fmla="*/ 20963 h 42284"/>
                <a:gd name="connsiteX10" fmla="*/ 2799 w 109714"/>
                <a:gd name="connsiteY10" fmla="*/ 33412 h 42284"/>
                <a:gd name="connsiteX11" fmla="*/ 0 w 109714"/>
                <a:gd name="connsiteY11" fmla="*/ 37562 h 42284"/>
                <a:gd name="connsiteX12" fmla="*/ 1400 w 109714"/>
                <a:gd name="connsiteY12" fmla="*/ 40328 h 42284"/>
                <a:gd name="connsiteX13" fmla="*/ 5598 w 109714"/>
                <a:gd name="connsiteY13" fmla="*/ 41711 h 42284"/>
                <a:gd name="connsiteX14" fmla="*/ 8397 w 109714"/>
                <a:gd name="connsiteY14" fmla="*/ 37562 h 42284"/>
                <a:gd name="connsiteX15" fmla="*/ 19594 w 109714"/>
                <a:gd name="connsiteY15" fmla="*/ 32029 h 42284"/>
                <a:gd name="connsiteX16" fmla="*/ 33589 w 109714"/>
                <a:gd name="connsiteY16" fmla="*/ 20963 h 42284"/>
                <a:gd name="connsiteX17" fmla="*/ 43386 w 109714"/>
                <a:gd name="connsiteY17" fmla="*/ 19579 h 42284"/>
                <a:gd name="connsiteX18" fmla="*/ 53184 w 109714"/>
                <a:gd name="connsiteY18" fmla="*/ 20963 h 42284"/>
                <a:gd name="connsiteX19" fmla="*/ 71378 w 109714"/>
                <a:gd name="connsiteY19" fmla="*/ 19579 h 42284"/>
                <a:gd name="connsiteX20" fmla="*/ 79775 w 109714"/>
                <a:gd name="connsiteY20" fmla="*/ 22346 h 42284"/>
                <a:gd name="connsiteX21" fmla="*/ 86773 w 109714"/>
                <a:gd name="connsiteY21" fmla="*/ 26496 h 42284"/>
                <a:gd name="connsiteX22" fmla="*/ 96570 w 109714"/>
                <a:gd name="connsiteY22" fmla="*/ 33412 h 42284"/>
                <a:gd name="connsiteX23" fmla="*/ 97969 w 109714"/>
                <a:gd name="connsiteY23" fmla="*/ 37562 h 42284"/>
                <a:gd name="connsiteX24" fmla="*/ 106367 w 109714"/>
                <a:gd name="connsiteY24" fmla="*/ 34795 h 42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9714" h="42284">
                  <a:moveTo>
                    <a:pt x="106367" y="34795"/>
                  </a:moveTo>
                  <a:cubicBezTo>
                    <a:pt x="109166" y="32029"/>
                    <a:pt x="110565" y="27879"/>
                    <a:pt x="109166" y="26496"/>
                  </a:cubicBezTo>
                  <a:cubicBezTo>
                    <a:pt x="107766" y="23729"/>
                    <a:pt x="107766" y="25112"/>
                    <a:pt x="106367" y="22346"/>
                  </a:cubicBezTo>
                  <a:cubicBezTo>
                    <a:pt x="103567" y="19579"/>
                    <a:pt x="100768" y="14046"/>
                    <a:pt x="95170" y="11280"/>
                  </a:cubicBezTo>
                  <a:cubicBezTo>
                    <a:pt x="92371" y="9897"/>
                    <a:pt x="88173" y="9897"/>
                    <a:pt x="85373" y="8513"/>
                  </a:cubicBezTo>
                  <a:cubicBezTo>
                    <a:pt x="82574" y="7130"/>
                    <a:pt x="79775" y="2980"/>
                    <a:pt x="75576" y="1597"/>
                  </a:cubicBezTo>
                  <a:cubicBezTo>
                    <a:pt x="67179" y="-1169"/>
                    <a:pt x="58782" y="214"/>
                    <a:pt x="50384" y="1597"/>
                  </a:cubicBezTo>
                  <a:cubicBezTo>
                    <a:pt x="46186" y="1597"/>
                    <a:pt x="41987" y="1597"/>
                    <a:pt x="37788" y="2980"/>
                  </a:cubicBezTo>
                  <a:cubicBezTo>
                    <a:pt x="33589" y="4364"/>
                    <a:pt x="29391" y="4364"/>
                    <a:pt x="26592" y="7130"/>
                  </a:cubicBezTo>
                  <a:cubicBezTo>
                    <a:pt x="19594" y="11280"/>
                    <a:pt x="13996" y="15430"/>
                    <a:pt x="9797" y="20963"/>
                  </a:cubicBezTo>
                  <a:cubicBezTo>
                    <a:pt x="5598" y="25112"/>
                    <a:pt x="4199" y="30645"/>
                    <a:pt x="2799" y="33412"/>
                  </a:cubicBezTo>
                  <a:cubicBezTo>
                    <a:pt x="1400" y="36178"/>
                    <a:pt x="1400" y="36178"/>
                    <a:pt x="0" y="37562"/>
                  </a:cubicBezTo>
                  <a:cubicBezTo>
                    <a:pt x="0" y="38945"/>
                    <a:pt x="0" y="38945"/>
                    <a:pt x="1400" y="40328"/>
                  </a:cubicBezTo>
                  <a:cubicBezTo>
                    <a:pt x="2799" y="41711"/>
                    <a:pt x="4199" y="43095"/>
                    <a:pt x="5598" y="41711"/>
                  </a:cubicBezTo>
                  <a:cubicBezTo>
                    <a:pt x="6998" y="40328"/>
                    <a:pt x="5598" y="40328"/>
                    <a:pt x="8397" y="37562"/>
                  </a:cubicBezTo>
                  <a:cubicBezTo>
                    <a:pt x="11197" y="34795"/>
                    <a:pt x="15395" y="34795"/>
                    <a:pt x="19594" y="32029"/>
                  </a:cubicBezTo>
                  <a:cubicBezTo>
                    <a:pt x="23793" y="29262"/>
                    <a:pt x="26592" y="23729"/>
                    <a:pt x="33589" y="20963"/>
                  </a:cubicBezTo>
                  <a:cubicBezTo>
                    <a:pt x="36389" y="19579"/>
                    <a:pt x="40587" y="19579"/>
                    <a:pt x="43386" y="19579"/>
                  </a:cubicBezTo>
                  <a:cubicBezTo>
                    <a:pt x="46186" y="19579"/>
                    <a:pt x="50384" y="20963"/>
                    <a:pt x="53184" y="20963"/>
                  </a:cubicBezTo>
                  <a:cubicBezTo>
                    <a:pt x="58782" y="20963"/>
                    <a:pt x="65779" y="18196"/>
                    <a:pt x="71378" y="19579"/>
                  </a:cubicBezTo>
                  <a:cubicBezTo>
                    <a:pt x="74177" y="20963"/>
                    <a:pt x="76976" y="20963"/>
                    <a:pt x="79775" y="22346"/>
                  </a:cubicBezTo>
                  <a:cubicBezTo>
                    <a:pt x="82574" y="23729"/>
                    <a:pt x="83974" y="25112"/>
                    <a:pt x="86773" y="26496"/>
                  </a:cubicBezTo>
                  <a:cubicBezTo>
                    <a:pt x="90971" y="29262"/>
                    <a:pt x="93771" y="32029"/>
                    <a:pt x="96570" y="33412"/>
                  </a:cubicBezTo>
                  <a:cubicBezTo>
                    <a:pt x="99369" y="34795"/>
                    <a:pt x="96570" y="36178"/>
                    <a:pt x="97969" y="37562"/>
                  </a:cubicBezTo>
                  <a:cubicBezTo>
                    <a:pt x="97969" y="37562"/>
                    <a:pt x="103567" y="36178"/>
                    <a:pt x="106367" y="34795"/>
                  </a:cubicBezTo>
                  <a:close/>
                </a:path>
              </a:pathLst>
            </a:custGeom>
            <a:solidFill>
              <a:srgbClr val="D4BE64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39" name="任意多边形: 形状 838"/>
            <p:cNvSpPr/>
            <p:nvPr/>
          </p:nvSpPr>
          <p:spPr>
            <a:xfrm>
              <a:off x="594704" y="6130496"/>
              <a:ext cx="343753" cy="201136"/>
            </a:xfrm>
            <a:custGeom>
              <a:avLst/>
              <a:gdLst>
                <a:gd name="connsiteX0" fmla="*/ 52615 w 343753"/>
                <a:gd name="connsiteY0" fmla="*/ 163917 h 201136"/>
                <a:gd name="connsiteX1" fmla="*/ 65211 w 343753"/>
                <a:gd name="connsiteY1" fmla="*/ 177750 h 201136"/>
                <a:gd name="connsiteX2" fmla="*/ 79206 w 343753"/>
                <a:gd name="connsiteY2" fmla="*/ 181900 h 201136"/>
                <a:gd name="connsiteX3" fmla="*/ 203767 w 343753"/>
                <a:gd name="connsiteY3" fmla="*/ 191582 h 201136"/>
                <a:gd name="connsiteX4" fmla="*/ 213564 w 343753"/>
                <a:gd name="connsiteY4" fmla="*/ 183283 h 201136"/>
                <a:gd name="connsiteX5" fmla="*/ 338125 w 343753"/>
                <a:gd name="connsiteY5" fmla="*/ 139019 h 201136"/>
                <a:gd name="connsiteX6" fmla="*/ 227560 w 343753"/>
                <a:gd name="connsiteY6" fmla="*/ 7611 h 201136"/>
                <a:gd name="connsiteX7" fmla="*/ 6429 w 343753"/>
                <a:gd name="connsiteY7" fmla="*/ 54641 h 201136"/>
                <a:gd name="connsiteX8" fmla="*/ 52615 w 343753"/>
                <a:gd name="connsiteY8" fmla="*/ 163917 h 201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753" h="201136">
                  <a:moveTo>
                    <a:pt x="52615" y="163917"/>
                  </a:moveTo>
                  <a:cubicBezTo>
                    <a:pt x="54014" y="170834"/>
                    <a:pt x="58213" y="176367"/>
                    <a:pt x="65211" y="177750"/>
                  </a:cubicBezTo>
                  <a:lnTo>
                    <a:pt x="79206" y="181900"/>
                  </a:lnTo>
                  <a:cubicBezTo>
                    <a:pt x="116995" y="204031"/>
                    <a:pt x="160381" y="206798"/>
                    <a:pt x="203767" y="191582"/>
                  </a:cubicBezTo>
                  <a:cubicBezTo>
                    <a:pt x="207966" y="190199"/>
                    <a:pt x="210765" y="187433"/>
                    <a:pt x="213564" y="183283"/>
                  </a:cubicBezTo>
                  <a:cubicBezTo>
                    <a:pt x="259750" y="208181"/>
                    <a:pt x="319931" y="191582"/>
                    <a:pt x="338125" y="139019"/>
                  </a:cubicBezTo>
                  <a:cubicBezTo>
                    <a:pt x="364717" y="65707"/>
                    <a:pt x="291940" y="17294"/>
                    <a:pt x="227560" y="7611"/>
                  </a:cubicBezTo>
                  <a:cubicBezTo>
                    <a:pt x="167379" y="-2072"/>
                    <a:pt x="38619" y="-14521"/>
                    <a:pt x="6429" y="54641"/>
                  </a:cubicBezTo>
                  <a:cubicBezTo>
                    <a:pt x="-13164" y="101671"/>
                    <a:pt x="14827" y="139019"/>
                    <a:pt x="52615" y="163917"/>
                  </a:cubicBezTo>
                  <a:close/>
                </a:path>
              </a:pathLst>
            </a:custGeom>
            <a:solidFill>
              <a:srgbClr val="A08D3F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40" name="任意多边形: 形状 839"/>
            <p:cNvSpPr/>
            <p:nvPr/>
          </p:nvSpPr>
          <p:spPr>
            <a:xfrm>
              <a:off x="592998" y="6120125"/>
              <a:ext cx="360156" cy="215440"/>
            </a:xfrm>
            <a:custGeom>
              <a:avLst/>
              <a:gdLst>
                <a:gd name="connsiteX0" fmla="*/ 190078 w 360156"/>
                <a:gd name="connsiteY0" fmla="*/ 206103 h 215440"/>
                <a:gd name="connsiteX1" fmla="*/ 226466 w 360156"/>
                <a:gd name="connsiteY1" fmla="*/ 211636 h 215440"/>
                <a:gd name="connsiteX2" fmla="*/ 264254 w 360156"/>
                <a:gd name="connsiteY2" fmla="*/ 207487 h 215440"/>
                <a:gd name="connsiteX3" fmla="*/ 307641 w 360156"/>
                <a:gd name="connsiteY3" fmla="*/ 193654 h 215440"/>
                <a:gd name="connsiteX4" fmla="*/ 351027 w 360156"/>
                <a:gd name="connsiteY4" fmla="*/ 153540 h 215440"/>
                <a:gd name="connsiteX5" fmla="*/ 352427 w 360156"/>
                <a:gd name="connsiteY5" fmla="*/ 82995 h 215440"/>
                <a:gd name="connsiteX6" fmla="*/ 300643 w 360156"/>
                <a:gd name="connsiteY6" fmla="*/ 24898 h 215440"/>
                <a:gd name="connsiteX7" fmla="*/ 222267 w 360156"/>
                <a:gd name="connsiteY7" fmla="*/ 4150 h 215440"/>
                <a:gd name="connsiteX8" fmla="*/ 141093 w 360156"/>
                <a:gd name="connsiteY8" fmla="*/ 0 h 215440"/>
                <a:gd name="connsiteX9" fmla="*/ 58519 w 360156"/>
                <a:gd name="connsiteY9" fmla="*/ 15216 h 215440"/>
                <a:gd name="connsiteX10" fmla="*/ 23530 w 360156"/>
                <a:gd name="connsiteY10" fmla="*/ 40114 h 215440"/>
                <a:gd name="connsiteX11" fmla="*/ 2537 w 360156"/>
                <a:gd name="connsiteY11" fmla="*/ 77462 h 215440"/>
                <a:gd name="connsiteX12" fmla="*/ 16532 w 360156"/>
                <a:gd name="connsiteY12" fmla="*/ 153540 h 215440"/>
                <a:gd name="connsiteX13" fmla="*/ 66916 w 360156"/>
                <a:gd name="connsiteY13" fmla="*/ 199187 h 215440"/>
                <a:gd name="connsiteX14" fmla="*/ 121499 w 360156"/>
                <a:gd name="connsiteY14" fmla="*/ 214403 h 215440"/>
                <a:gd name="connsiteX15" fmla="*/ 164885 w 360156"/>
                <a:gd name="connsiteY15" fmla="*/ 214403 h 215440"/>
                <a:gd name="connsiteX16" fmla="*/ 202674 w 360156"/>
                <a:gd name="connsiteY16" fmla="*/ 210253 h 215440"/>
                <a:gd name="connsiteX17" fmla="*/ 209671 w 360156"/>
                <a:gd name="connsiteY17" fmla="*/ 206103 h 215440"/>
                <a:gd name="connsiteX18" fmla="*/ 202674 w 360156"/>
                <a:gd name="connsiteY18" fmla="*/ 203337 h 215440"/>
                <a:gd name="connsiteX19" fmla="*/ 166285 w 360156"/>
                <a:gd name="connsiteY19" fmla="*/ 207487 h 215440"/>
                <a:gd name="connsiteX20" fmla="*/ 75314 w 360156"/>
                <a:gd name="connsiteY20" fmla="*/ 186738 h 215440"/>
                <a:gd name="connsiteX21" fmla="*/ 30528 w 360156"/>
                <a:gd name="connsiteY21" fmla="*/ 145241 h 215440"/>
                <a:gd name="connsiteX22" fmla="*/ 17932 w 360156"/>
                <a:gd name="connsiteY22" fmla="*/ 80228 h 215440"/>
                <a:gd name="connsiteX23" fmla="*/ 65517 w 360156"/>
                <a:gd name="connsiteY23" fmla="*/ 29048 h 215440"/>
                <a:gd name="connsiteX24" fmla="*/ 141093 w 360156"/>
                <a:gd name="connsiteY24" fmla="*/ 17982 h 215440"/>
                <a:gd name="connsiteX25" fmla="*/ 220868 w 360156"/>
                <a:gd name="connsiteY25" fmla="*/ 22132 h 215440"/>
                <a:gd name="connsiteX26" fmla="*/ 293645 w 360156"/>
                <a:gd name="connsiteY26" fmla="*/ 41497 h 215440"/>
                <a:gd name="connsiteX27" fmla="*/ 339830 w 360156"/>
                <a:gd name="connsiteY27" fmla="*/ 89911 h 215440"/>
                <a:gd name="connsiteX28" fmla="*/ 337031 w 360156"/>
                <a:gd name="connsiteY28" fmla="*/ 145241 h 215440"/>
                <a:gd name="connsiteX29" fmla="*/ 300643 w 360156"/>
                <a:gd name="connsiteY29" fmla="*/ 179822 h 215440"/>
                <a:gd name="connsiteX30" fmla="*/ 262855 w 360156"/>
                <a:gd name="connsiteY30" fmla="*/ 193654 h 215440"/>
                <a:gd name="connsiteX31" fmla="*/ 226466 w 360156"/>
                <a:gd name="connsiteY31" fmla="*/ 196421 h 215440"/>
                <a:gd name="connsiteX32" fmla="*/ 190078 w 360156"/>
                <a:gd name="connsiteY32" fmla="*/ 206103 h 21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0156" h="215440">
                  <a:moveTo>
                    <a:pt x="190078" y="206103"/>
                  </a:moveTo>
                  <a:cubicBezTo>
                    <a:pt x="188678" y="210253"/>
                    <a:pt x="206872" y="213020"/>
                    <a:pt x="226466" y="211636"/>
                  </a:cubicBezTo>
                  <a:cubicBezTo>
                    <a:pt x="246060" y="210253"/>
                    <a:pt x="240462" y="211636"/>
                    <a:pt x="264254" y="207487"/>
                  </a:cubicBezTo>
                  <a:cubicBezTo>
                    <a:pt x="276850" y="204720"/>
                    <a:pt x="290846" y="201954"/>
                    <a:pt x="307641" y="193654"/>
                  </a:cubicBezTo>
                  <a:cubicBezTo>
                    <a:pt x="323036" y="185355"/>
                    <a:pt x="339830" y="172905"/>
                    <a:pt x="351027" y="153540"/>
                  </a:cubicBezTo>
                  <a:cubicBezTo>
                    <a:pt x="362223" y="134175"/>
                    <a:pt x="363623" y="105127"/>
                    <a:pt x="352427" y="82995"/>
                  </a:cubicBezTo>
                  <a:cubicBezTo>
                    <a:pt x="342630" y="59480"/>
                    <a:pt x="325835" y="37348"/>
                    <a:pt x="300643" y="24898"/>
                  </a:cubicBezTo>
                  <a:cubicBezTo>
                    <a:pt x="276850" y="12449"/>
                    <a:pt x="248859" y="6916"/>
                    <a:pt x="222267" y="4150"/>
                  </a:cubicBezTo>
                  <a:cubicBezTo>
                    <a:pt x="195676" y="1383"/>
                    <a:pt x="167685" y="0"/>
                    <a:pt x="141093" y="0"/>
                  </a:cubicBezTo>
                  <a:cubicBezTo>
                    <a:pt x="113102" y="0"/>
                    <a:pt x="83711" y="2767"/>
                    <a:pt x="58519" y="15216"/>
                  </a:cubicBezTo>
                  <a:cubicBezTo>
                    <a:pt x="45923" y="20749"/>
                    <a:pt x="33327" y="29048"/>
                    <a:pt x="23530" y="40114"/>
                  </a:cubicBezTo>
                  <a:cubicBezTo>
                    <a:pt x="13733" y="51180"/>
                    <a:pt x="6735" y="63629"/>
                    <a:pt x="2537" y="77462"/>
                  </a:cubicBezTo>
                  <a:cubicBezTo>
                    <a:pt x="-4461" y="105127"/>
                    <a:pt x="3936" y="132791"/>
                    <a:pt x="16532" y="153540"/>
                  </a:cubicBezTo>
                  <a:cubicBezTo>
                    <a:pt x="29128" y="174289"/>
                    <a:pt x="47322" y="190888"/>
                    <a:pt x="66916" y="199187"/>
                  </a:cubicBezTo>
                  <a:cubicBezTo>
                    <a:pt x="86510" y="208870"/>
                    <a:pt x="104704" y="213020"/>
                    <a:pt x="121499" y="214403"/>
                  </a:cubicBezTo>
                  <a:cubicBezTo>
                    <a:pt x="138294" y="215786"/>
                    <a:pt x="152289" y="215786"/>
                    <a:pt x="164885" y="214403"/>
                  </a:cubicBezTo>
                  <a:cubicBezTo>
                    <a:pt x="188678" y="211636"/>
                    <a:pt x="183080" y="213020"/>
                    <a:pt x="202674" y="210253"/>
                  </a:cubicBezTo>
                  <a:cubicBezTo>
                    <a:pt x="209671" y="208870"/>
                    <a:pt x="208272" y="208870"/>
                    <a:pt x="209671" y="206103"/>
                  </a:cubicBezTo>
                  <a:cubicBezTo>
                    <a:pt x="209671" y="203337"/>
                    <a:pt x="211071" y="201954"/>
                    <a:pt x="202674" y="203337"/>
                  </a:cubicBezTo>
                  <a:cubicBezTo>
                    <a:pt x="184480" y="206103"/>
                    <a:pt x="188678" y="206103"/>
                    <a:pt x="166285" y="207487"/>
                  </a:cubicBezTo>
                  <a:cubicBezTo>
                    <a:pt x="142493" y="207487"/>
                    <a:pt x="108903" y="204720"/>
                    <a:pt x="75314" y="186738"/>
                  </a:cubicBezTo>
                  <a:cubicBezTo>
                    <a:pt x="58519" y="178438"/>
                    <a:pt x="41724" y="164606"/>
                    <a:pt x="30528" y="145241"/>
                  </a:cubicBezTo>
                  <a:cubicBezTo>
                    <a:pt x="19331" y="127258"/>
                    <a:pt x="12333" y="102360"/>
                    <a:pt x="17932" y="80228"/>
                  </a:cubicBezTo>
                  <a:cubicBezTo>
                    <a:pt x="23530" y="58096"/>
                    <a:pt x="43124" y="40114"/>
                    <a:pt x="65517" y="29048"/>
                  </a:cubicBezTo>
                  <a:cubicBezTo>
                    <a:pt x="87910" y="17982"/>
                    <a:pt x="114502" y="17982"/>
                    <a:pt x="141093" y="17982"/>
                  </a:cubicBezTo>
                  <a:cubicBezTo>
                    <a:pt x="167685" y="19365"/>
                    <a:pt x="194276" y="20749"/>
                    <a:pt x="220868" y="22132"/>
                  </a:cubicBezTo>
                  <a:cubicBezTo>
                    <a:pt x="247460" y="24898"/>
                    <a:pt x="272652" y="29048"/>
                    <a:pt x="293645" y="41497"/>
                  </a:cubicBezTo>
                  <a:cubicBezTo>
                    <a:pt x="314638" y="52563"/>
                    <a:pt x="331433" y="70545"/>
                    <a:pt x="339830" y="89911"/>
                  </a:cubicBezTo>
                  <a:cubicBezTo>
                    <a:pt x="348228" y="109276"/>
                    <a:pt x="345429" y="130025"/>
                    <a:pt x="337031" y="145241"/>
                  </a:cubicBezTo>
                  <a:cubicBezTo>
                    <a:pt x="328634" y="161840"/>
                    <a:pt x="314638" y="172905"/>
                    <a:pt x="300643" y="179822"/>
                  </a:cubicBezTo>
                  <a:cubicBezTo>
                    <a:pt x="286647" y="188121"/>
                    <a:pt x="274051" y="190888"/>
                    <a:pt x="262855" y="193654"/>
                  </a:cubicBezTo>
                  <a:cubicBezTo>
                    <a:pt x="240462" y="197804"/>
                    <a:pt x="244660" y="195037"/>
                    <a:pt x="226466" y="196421"/>
                  </a:cubicBezTo>
                  <a:cubicBezTo>
                    <a:pt x="206872" y="197804"/>
                    <a:pt x="191477" y="203337"/>
                    <a:pt x="190078" y="206103"/>
                  </a:cubicBezTo>
                  <a:close/>
                </a:path>
              </a:pathLst>
            </a:custGeom>
            <a:solidFill>
              <a:srgbClr val="847946"/>
            </a:solidFill>
            <a:ln w="13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6" r:id="rId3"/>
    <p:sldLayoutId id="2147483651" r:id="rId4"/>
    <p:sldLayoutId id="2147483654" r:id="rId5"/>
    <p:sldLayoutId id="2147483655" r:id="rId6"/>
    <p:sldLayoutId id="2147483657" r:id="rId7"/>
  </p:sldLayoutIdLst>
  <p:transition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28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20000"/>
        </a:lnSpc>
        <a:spcBef>
          <a:spcPts val="10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16" userDrawn="1">
          <p15:clr>
            <a:srgbClr val="F26B43"/>
          </p15:clr>
        </p15:guide>
        <p15:guide id="2" pos="7256" userDrawn="1">
          <p15:clr>
            <a:srgbClr val="F26B43"/>
          </p15:clr>
        </p15:guide>
        <p15:guide id="3" orient="horz" pos="648" userDrawn="1">
          <p15:clr>
            <a:srgbClr val="F26B43"/>
          </p15:clr>
        </p15:guide>
        <p15:guide id="4" orient="horz" pos="712" userDrawn="1">
          <p15:clr>
            <a:srgbClr val="F26B43"/>
          </p15:clr>
        </p15:guide>
        <p15:guide id="5" orient="horz" pos="3952" userDrawn="1">
          <p15:clr>
            <a:srgbClr val="F26B43"/>
          </p15:clr>
        </p15:guide>
        <p15:guide id="6" orient="horz" pos="3864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 descr="8b0a9fb8-41b1-4e75-a7be-0c3359d0fe13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zh-CN" altLang="en-US" dirty="0"/>
              <a:t>三农的历史、概念与未来展望</a:t>
            </a:r>
            <a:endParaRPr lang="en-US" dirty="0"/>
          </a:p>
        </p:txBody>
      </p:sp>
      <p:sp>
        <p:nvSpPr>
          <p:cNvPr id="9" name="副标题 8" descr="9b208151-ad91-4c85-851c-0341524c6206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zh-CN" altLang="en-US" dirty="0"/>
              <a:t>从历史到未来：三农的演变与展望</a:t>
            </a:r>
            <a:endParaRPr lang="en-US" dirty="0"/>
          </a:p>
        </p:txBody>
      </p:sp>
      <p:sp>
        <p:nvSpPr>
          <p:cNvPr id="4" name="文本占位符 3" descr="d82e1ba0-1c6f-4d43-9768-b22f9473d034"/>
          <p:cNvSpPr>
            <a:spLocks noGrp="1"/>
          </p:cNvSpPr>
          <p:nvPr>
            <p:ph type="body" idx="13"/>
          </p:nvPr>
        </p:nvSpPr>
        <p:spPr/>
        <p:txBody>
          <a:bodyPr/>
          <a:lstStyle/>
          <a:p>
            <a:r>
              <a:rPr lang="en-US" dirty="0"/>
              <a:t>英语242吴建霖</a:t>
            </a:r>
          </a:p>
        </p:txBody>
      </p:sp>
      <p:sp>
        <p:nvSpPr>
          <p:cNvPr id="7" name="文本占位符 6" descr="fb6369aa-4dda-45f0-a0bc-73c00aab0c97"/>
          <p:cNvSpPr>
            <a:spLocks noGrp="1"/>
          </p:cNvSpPr>
          <p:nvPr>
            <p:ph type="body" idx="14"/>
          </p:nvPr>
        </p:nvSpPr>
        <p:spPr/>
        <p:txBody>
          <a:bodyPr/>
          <a:lstStyle/>
          <a:p>
            <a:r>
              <a:rPr lang="en-US" dirty="0"/>
              <a:t>2025-5-1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目录</a:t>
            </a:r>
            <a:endParaRPr lang="en-US" dirty="0"/>
          </a:p>
        </p:txBody>
      </p:sp>
      <p:grpSp>
        <p:nvGrpSpPr>
          <p:cNvPr id="41" name="34530e24-08dd-4db7-8ed0-46e338e43568.source.3.zh-Hans.pptx" descr="d7067e0f-e9f4-4056-9fe3-dd344d51d0a5">
            <a:extLst>
              <a:ext uri="{FF2B5EF4-FFF2-40B4-BE49-F238E27FC236}">
                <a16:creationId xmlns:a16="http://schemas.microsoft.com/office/drawing/2014/main" id="{55E4601E-EB07-9A80-F5E2-7909F48528EC}"/>
              </a:ext>
            </a:extLst>
          </p:cNvPr>
          <p:cNvGrpSpPr/>
          <p:nvPr/>
        </p:nvGrpSpPr>
        <p:grpSpPr>
          <a:xfrm>
            <a:off x="866671" y="1130299"/>
            <a:ext cx="10652229" cy="5035550"/>
            <a:chOff x="866671" y="1130299"/>
            <a:chExt cx="10652229" cy="5035550"/>
          </a:xfrm>
        </p:grpSpPr>
        <p:sp>
          <p:nvSpPr>
            <p:cNvPr id="3" name="íşḻiḋê" descr="3f673a45-c81a-4ec3-b33c-a4e3e405e891">
              <a:extLst>
                <a:ext uri="{FF2B5EF4-FFF2-40B4-BE49-F238E27FC236}">
                  <a16:creationId xmlns:a16="http://schemas.microsoft.com/office/drawing/2014/main" id="{D4FB0B7D-8A19-4DD2-AE78-7D0FA560C3B3}"/>
                </a:ext>
              </a:extLst>
            </p:cNvPr>
            <p:cNvSpPr/>
            <p:nvPr/>
          </p:nvSpPr>
          <p:spPr>
            <a:xfrm>
              <a:off x="8137293" y="2775966"/>
              <a:ext cx="3339111" cy="3330460"/>
            </a:xfrm>
            <a:custGeom>
              <a:avLst/>
              <a:gdLst>
                <a:gd name="T0" fmla="*/ 6064 w 6064"/>
                <a:gd name="T1" fmla="*/ 0 h 6064"/>
                <a:gd name="T2" fmla="*/ 6064 w 6064"/>
                <a:gd name="T3" fmla="*/ 6064 h 6064"/>
                <a:gd name="T4" fmla="*/ 0 w 6064"/>
                <a:gd name="T5" fmla="*/ 6064 h 6064"/>
                <a:gd name="T6" fmla="*/ 6064 w 6064"/>
                <a:gd name="T7" fmla="*/ 0 h 6064"/>
                <a:gd name="connsiteX0" fmla="*/ 10000 w 10000"/>
                <a:gd name="connsiteY0" fmla="*/ 0 h 10000"/>
                <a:gd name="connsiteX1" fmla="*/ 8845 w 10000"/>
                <a:gd name="connsiteY1" fmla="*/ 7784 h 10000"/>
                <a:gd name="connsiteX2" fmla="*/ 0 w 10000"/>
                <a:gd name="connsiteY2" fmla="*/ 10000 h 10000"/>
                <a:gd name="connsiteX3" fmla="*/ 10000 w 10000"/>
                <a:gd name="connsiteY3" fmla="*/ 0 h 10000"/>
                <a:gd name="connsiteX0" fmla="*/ 8845 w 10000"/>
                <a:gd name="connsiteY0" fmla="*/ 7784 h 10000"/>
                <a:gd name="connsiteX1" fmla="*/ 0 w 10000"/>
                <a:gd name="connsiteY1" fmla="*/ 10000 h 10000"/>
                <a:gd name="connsiteX2" fmla="*/ 10000 w 10000"/>
                <a:gd name="connsiteY2" fmla="*/ 0 h 10000"/>
                <a:gd name="connsiteX3" fmla="*/ 9145 w 10000"/>
                <a:gd name="connsiteY3" fmla="*/ 8085 h 10000"/>
                <a:gd name="connsiteX0" fmla="*/ 8845 w 10000"/>
                <a:gd name="connsiteY0" fmla="*/ 7784 h 10000"/>
                <a:gd name="connsiteX1" fmla="*/ 0 w 10000"/>
                <a:gd name="connsiteY1" fmla="*/ 10000 h 10000"/>
                <a:gd name="connsiteX2" fmla="*/ 10000 w 10000"/>
                <a:gd name="connsiteY2" fmla="*/ 0 h 10000"/>
                <a:gd name="connsiteX0" fmla="*/ 0 w 10000"/>
                <a:gd name="connsiteY0" fmla="*/ 10000 h 10000"/>
                <a:gd name="connsiteX1" fmla="*/ 10000 w 10000"/>
                <a:gd name="connsiteY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cubicBezTo>
                    <a:pt x="0" y="4477"/>
                    <a:pt x="4477" y="0"/>
                    <a:pt x="10000" y="0"/>
                  </a:cubicBezTo>
                </a:path>
              </a:pathLst>
            </a:custGeom>
            <a:noFill/>
            <a:ln w="9525" cap="flat" cmpd="sng" algn="ctr">
              <a:solidFill>
                <a:schemeClr val="tx2">
                  <a:alpha val="50000"/>
                </a:schemeClr>
              </a:solidFill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anchor="ctr">
              <a:normAutofit/>
            </a:bodyPr>
            <a:lstStyle/>
            <a:p>
              <a:pPr algn="ctr"/>
              <a:endParaRPr/>
            </a:p>
          </p:txBody>
        </p:sp>
        <p:sp>
          <p:nvSpPr>
            <p:cNvPr id="4" name="iṥ1ide" descr="e503eb5a-1bde-4ad7-a2dd-f472cfd98492">
              <a:extLst>
                <a:ext uri="{FF2B5EF4-FFF2-40B4-BE49-F238E27FC236}">
                  <a16:creationId xmlns:a16="http://schemas.microsoft.com/office/drawing/2014/main" id="{0A3D4CD7-3B2E-4909-9BFB-F1C2AADA0955}"/>
                </a:ext>
              </a:extLst>
            </p:cNvPr>
            <p:cNvSpPr/>
            <p:nvPr/>
          </p:nvSpPr>
          <p:spPr>
            <a:xfrm>
              <a:off x="866671" y="2868051"/>
              <a:ext cx="3034602" cy="3034604"/>
            </a:xfrm>
            <a:prstGeom prst="ellipse">
              <a:avLst/>
            </a:prstGeom>
            <a:noFill/>
            <a:ln w="9525"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anchor="ctr">
              <a:normAutofit/>
            </a:bodyPr>
            <a:lstStyle/>
            <a:p>
              <a:pPr algn="ctr"/>
              <a:endParaRPr/>
            </a:p>
          </p:txBody>
        </p:sp>
        <p:sp>
          <p:nvSpPr>
            <p:cNvPr id="27" name="i$líḑe" descr="1b0c1d84-3000-4b78-a83e-5a85da6837f4">
              <a:extLst>
                <a:ext uri="{FF2B5EF4-FFF2-40B4-BE49-F238E27FC236}">
                  <a16:creationId xmlns:a16="http://schemas.microsoft.com/office/drawing/2014/main" id="{06DDB76C-6093-4473-88F3-3EF31AB4B1FA}"/>
                </a:ext>
              </a:extLst>
            </p:cNvPr>
            <p:cNvSpPr/>
            <p:nvPr/>
          </p:nvSpPr>
          <p:spPr>
            <a:xfrm>
              <a:off x="1037032" y="3402183"/>
              <a:ext cx="2335464" cy="2335469"/>
            </a:xfrm>
            <a:prstGeom prst="ellipse">
              <a:avLst/>
            </a:prstGeom>
            <a:noFill/>
            <a:ln w="9525">
              <a:solidFill>
                <a:schemeClr val="tx1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anchor="ctr">
              <a:normAutofit/>
            </a:bodyPr>
            <a:lstStyle/>
            <a:p>
              <a:pPr algn="ctr"/>
              <a:endParaRPr/>
            </a:p>
          </p:txBody>
        </p:sp>
        <p:sp>
          <p:nvSpPr>
            <p:cNvPr id="33" name="ïṩlíďê" descr="0219803c-85e6-463d-a64d-b0af4305309d">
              <a:extLst>
                <a:ext uri="{FF2B5EF4-FFF2-40B4-BE49-F238E27FC236}">
                  <a16:creationId xmlns:a16="http://schemas.microsoft.com/office/drawing/2014/main" id="{CB5D23A8-7715-410B-A4DC-603A45D16498}"/>
                </a:ext>
              </a:extLst>
            </p:cNvPr>
            <p:cNvSpPr/>
            <p:nvPr/>
          </p:nvSpPr>
          <p:spPr>
            <a:xfrm rot="1800000">
              <a:off x="2356879" y="3718349"/>
              <a:ext cx="152121" cy="912713"/>
            </a:xfrm>
            <a:custGeom>
              <a:avLst/>
              <a:gdLst>
                <a:gd name="connsiteX0" fmla="*/ 72008 w 144016"/>
                <a:gd name="connsiteY0" fmla="*/ 0 h 864096"/>
                <a:gd name="connsiteX1" fmla="*/ 144016 w 144016"/>
                <a:gd name="connsiteY1" fmla="*/ 864096 h 864096"/>
                <a:gd name="connsiteX2" fmla="*/ 131041 w 144016"/>
                <a:gd name="connsiteY2" fmla="*/ 864096 h 864096"/>
                <a:gd name="connsiteX3" fmla="*/ 127240 w 144016"/>
                <a:gd name="connsiteY3" fmla="*/ 845266 h 864096"/>
                <a:gd name="connsiteX4" fmla="*/ 72009 w 144016"/>
                <a:gd name="connsiteY4" fmla="*/ 808657 h 864096"/>
                <a:gd name="connsiteX5" fmla="*/ 16779 w 144016"/>
                <a:gd name="connsiteY5" fmla="*/ 845266 h 864096"/>
                <a:gd name="connsiteX6" fmla="*/ 12977 w 144016"/>
                <a:gd name="connsiteY6" fmla="*/ 864096 h 864096"/>
                <a:gd name="connsiteX7" fmla="*/ 0 w 144016"/>
                <a:gd name="connsiteY7" fmla="*/ 864096 h 86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016" h="864096">
                  <a:moveTo>
                    <a:pt x="72008" y="0"/>
                  </a:moveTo>
                  <a:lnTo>
                    <a:pt x="144016" y="864096"/>
                  </a:lnTo>
                  <a:lnTo>
                    <a:pt x="131041" y="864096"/>
                  </a:lnTo>
                  <a:lnTo>
                    <a:pt x="127240" y="845266"/>
                  </a:lnTo>
                  <a:cubicBezTo>
                    <a:pt x="118140" y="823752"/>
                    <a:pt x="96838" y="808657"/>
                    <a:pt x="72009" y="808657"/>
                  </a:cubicBezTo>
                  <a:cubicBezTo>
                    <a:pt x="47181" y="808657"/>
                    <a:pt x="25878" y="823752"/>
                    <a:pt x="16779" y="845266"/>
                  </a:cubicBezTo>
                  <a:lnTo>
                    <a:pt x="12977" y="864096"/>
                  </a:lnTo>
                  <a:lnTo>
                    <a:pt x="0" y="864096"/>
                  </a:lnTo>
                  <a:close/>
                </a:path>
              </a:pathLst>
            </a:custGeom>
            <a:solidFill>
              <a:srgbClr val="BC0F1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anchor="ctr">
              <a:normAutofit/>
            </a:bodyPr>
            <a:lstStyle/>
            <a:p>
              <a:pPr algn="ctr"/>
              <a:endParaRPr/>
            </a:p>
          </p:txBody>
        </p:sp>
        <p:sp>
          <p:nvSpPr>
            <p:cNvPr id="34" name="îSḻïḑe" descr="743ee9a8-e600-42fd-ba0f-8aebae27e3ba">
              <a:extLst>
                <a:ext uri="{FF2B5EF4-FFF2-40B4-BE49-F238E27FC236}">
                  <a16:creationId xmlns:a16="http://schemas.microsoft.com/office/drawing/2014/main" id="{8E5E4EFC-912D-4078-B1EA-D3FFFB512C12}"/>
                </a:ext>
              </a:extLst>
            </p:cNvPr>
            <p:cNvSpPr/>
            <p:nvPr/>
          </p:nvSpPr>
          <p:spPr>
            <a:xfrm rot="12600000">
              <a:off x="1900524" y="4508782"/>
              <a:ext cx="152121" cy="912713"/>
            </a:xfrm>
            <a:custGeom>
              <a:avLst/>
              <a:gdLst>
                <a:gd name="connsiteX0" fmla="*/ 144016 w 144016"/>
                <a:gd name="connsiteY0" fmla="*/ 864096 h 864096"/>
                <a:gd name="connsiteX1" fmla="*/ 131040 w 144016"/>
                <a:gd name="connsiteY1" fmla="*/ 864096 h 864096"/>
                <a:gd name="connsiteX2" fmla="*/ 131949 w 144016"/>
                <a:gd name="connsiteY2" fmla="*/ 859594 h 864096"/>
                <a:gd name="connsiteX3" fmla="*/ 72008 w 144016"/>
                <a:gd name="connsiteY3" fmla="*/ 799653 h 864096"/>
                <a:gd name="connsiteX4" fmla="*/ 12067 w 144016"/>
                <a:gd name="connsiteY4" fmla="*/ 859594 h 864096"/>
                <a:gd name="connsiteX5" fmla="*/ 12976 w 144016"/>
                <a:gd name="connsiteY5" fmla="*/ 864096 h 864096"/>
                <a:gd name="connsiteX6" fmla="*/ 0 w 144016"/>
                <a:gd name="connsiteY6" fmla="*/ 864096 h 864096"/>
                <a:gd name="connsiteX7" fmla="*/ 72008 w 144016"/>
                <a:gd name="connsiteY7" fmla="*/ 0 h 86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016" h="864096">
                  <a:moveTo>
                    <a:pt x="144016" y="864096"/>
                  </a:moveTo>
                  <a:lnTo>
                    <a:pt x="131040" y="864096"/>
                  </a:lnTo>
                  <a:lnTo>
                    <a:pt x="131949" y="859594"/>
                  </a:lnTo>
                  <a:cubicBezTo>
                    <a:pt x="131949" y="826489"/>
                    <a:pt x="105113" y="799653"/>
                    <a:pt x="72008" y="799653"/>
                  </a:cubicBezTo>
                  <a:cubicBezTo>
                    <a:pt x="38903" y="799653"/>
                    <a:pt x="12067" y="826489"/>
                    <a:pt x="12067" y="859594"/>
                  </a:cubicBezTo>
                  <a:lnTo>
                    <a:pt x="12976" y="864096"/>
                  </a:lnTo>
                  <a:lnTo>
                    <a:pt x="0" y="864096"/>
                  </a:lnTo>
                  <a:lnTo>
                    <a:pt x="72008" y="0"/>
                  </a:lnTo>
                  <a:close/>
                </a:path>
              </a:pathLst>
            </a:custGeom>
            <a:solidFill>
              <a:schemeClr val="tx2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anchor="ctr">
              <a:normAutofit/>
            </a:bodyPr>
            <a:lstStyle/>
            <a:p>
              <a:pPr algn="ctr"/>
              <a:endParaRPr/>
            </a:p>
          </p:txBody>
        </p:sp>
        <p:cxnSp>
          <p:nvCxnSpPr>
            <p:cNvPr id="29" name="îsḷïḓè" descr="646517f1-a513-4ac5-82bc-ea5bddcf1d07">
              <a:extLst>
                <a:ext uri="{FF2B5EF4-FFF2-40B4-BE49-F238E27FC236}">
                  <a16:creationId xmlns:a16="http://schemas.microsoft.com/office/drawing/2014/main" id="{A817E606-6539-4004-B7DB-53608759A288}"/>
                </a:ext>
              </a:extLst>
            </p:cNvPr>
            <p:cNvCxnSpPr>
              <a:cxnSpLocks/>
            </p:cNvCxnSpPr>
            <p:nvPr/>
          </p:nvCxnSpPr>
          <p:spPr>
            <a:xfrm>
              <a:off x="1037032" y="4569918"/>
              <a:ext cx="91195" cy="0"/>
            </a:xfrm>
            <a:prstGeom prst="line">
              <a:avLst/>
            </a:prstGeom>
            <a:ln w="6350">
              <a:solidFill>
                <a:schemeClr val="tx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íṡḷîḋê" descr="ae116cdf-33d9-4a0d-bc1f-c3f36edb4749">
              <a:extLst>
                <a:ext uri="{FF2B5EF4-FFF2-40B4-BE49-F238E27FC236}">
                  <a16:creationId xmlns:a16="http://schemas.microsoft.com/office/drawing/2014/main" id="{DBF88C2B-028B-481D-A1A7-3A806044E719}"/>
                </a:ext>
              </a:extLst>
            </p:cNvPr>
            <p:cNvCxnSpPr>
              <a:cxnSpLocks/>
            </p:cNvCxnSpPr>
            <p:nvPr/>
          </p:nvCxnSpPr>
          <p:spPr>
            <a:xfrm>
              <a:off x="3282725" y="4569918"/>
              <a:ext cx="91195" cy="0"/>
            </a:xfrm>
            <a:prstGeom prst="line">
              <a:avLst/>
            </a:prstGeom>
            <a:ln w="6350">
              <a:solidFill>
                <a:schemeClr val="tx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íṧ1íḋé" descr="22e2a567-e57d-4c7c-b7f5-79f25910b80d">
              <a:extLst>
                <a:ext uri="{FF2B5EF4-FFF2-40B4-BE49-F238E27FC236}">
                  <a16:creationId xmlns:a16="http://schemas.microsoft.com/office/drawing/2014/main" id="{1D20DF7B-AF8E-4151-9905-9CBD6D25F718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2159167" y="3447780"/>
              <a:ext cx="91195" cy="0"/>
            </a:xfrm>
            <a:prstGeom prst="line">
              <a:avLst/>
            </a:prstGeom>
            <a:ln w="6350">
              <a:solidFill>
                <a:schemeClr val="tx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í$1ïḑe" descr="af34a4d2-eabb-42fc-9c77-acb961d8ff15">
              <a:extLst>
                <a:ext uri="{FF2B5EF4-FFF2-40B4-BE49-F238E27FC236}">
                  <a16:creationId xmlns:a16="http://schemas.microsoft.com/office/drawing/2014/main" id="{5E6571DF-A4DF-4C26-9E2B-EC9655702299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2159167" y="5692055"/>
              <a:ext cx="91195" cy="0"/>
            </a:xfrm>
            <a:prstGeom prst="line">
              <a:avLst/>
            </a:prstGeom>
            <a:ln w="6350">
              <a:solidFill>
                <a:schemeClr val="tx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iṩlïḓe" descr="3f2211e8-3c73-4505-a1c3-c28a72df27ed">
              <a:extLst>
                <a:ext uri="{FF2B5EF4-FFF2-40B4-BE49-F238E27FC236}">
                  <a16:creationId xmlns:a16="http://schemas.microsoft.com/office/drawing/2014/main" id="{D8F65B23-6D6B-476A-A9E8-03F26CBE4BA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472863" y="2072834"/>
              <a:ext cx="0" cy="703132"/>
            </a:xfrm>
            <a:prstGeom prst="straightConnector1">
              <a:avLst/>
            </a:prstGeom>
            <a:ln w="9525" cap="rnd">
              <a:solidFill>
                <a:schemeClr val="tx2">
                  <a:alpha val="50000"/>
                </a:schemeClr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itle" descr="f63b28a3-1eec-495c-82c7-2b4540649cf9">
              <a:extLst>
                <a:ext uri="{FF2B5EF4-FFF2-40B4-BE49-F238E27FC236}">
                  <a16:creationId xmlns:a16="http://schemas.microsoft.com/office/drawing/2014/main" id="{6A7EAFC5-743B-4F31-AFEC-15E0484AD4D4}"/>
                </a:ext>
              </a:extLst>
            </p:cNvPr>
            <p:cNvSpPr/>
            <p:nvPr/>
          </p:nvSpPr>
          <p:spPr>
            <a:xfrm>
              <a:off x="6096000" y="1130299"/>
              <a:ext cx="5422900" cy="1189463"/>
            </a:xfrm>
            <a:prstGeom prst="rect">
              <a:avLst/>
            </a:prstGeom>
            <a:noFill/>
            <a:ln w="12700">
              <a:noFill/>
            </a:ln>
          </p:spPr>
          <p:txBody>
            <a:bodyPr wrap="square" lIns="91440" tIns="45720" rIns="91440" bIns="45720" anchor="t" anchorCtr="0">
              <a:normAutofit/>
            </a:bodyPr>
            <a:lstStyle/>
            <a:p>
              <a:pPr algn="r"/>
              <a:endParaRPr lang="en-US" dirty="0"/>
            </a:p>
          </p:txBody>
        </p:sp>
        <p:grpSp>
          <p:nvGrpSpPr>
            <p:cNvPr id="37" name="组合 36" descr="052bd565-3b55-416b-bfd2-a268444b43d4">
              <a:extLst>
                <a:ext uri="{FF2B5EF4-FFF2-40B4-BE49-F238E27FC236}">
                  <a16:creationId xmlns:a16="http://schemas.microsoft.com/office/drawing/2014/main" id="{8B0928EC-1DEE-FB97-AAD2-FB525F2BA14B}"/>
                </a:ext>
              </a:extLst>
            </p:cNvPr>
            <p:cNvGrpSpPr/>
            <p:nvPr/>
          </p:nvGrpSpPr>
          <p:grpSpPr>
            <a:xfrm>
              <a:off x="1668283" y="1183852"/>
              <a:ext cx="9804580" cy="4922574"/>
              <a:chOff x="1668283" y="1183852"/>
              <a:chExt cx="9804580" cy="4922574"/>
            </a:xfrm>
          </p:grpSpPr>
          <p:sp>
            <p:nvSpPr>
              <p:cNvPr id="21" name="IconBackground1" descr="10ef8246-b37e-49fe-8893-bc4258cf33ea">
                <a:extLst>
                  <a:ext uri="{FF2B5EF4-FFF2-40B4-BE49-F238E27FC236}">
                    <a16:creationId xmlns:a16="http://schemas.microsoft.com/office/drawing/2014/main" id="{679DD10B-09F7-42E7-8CCD-6A69C689029F}"/>
                  </a:ext>
                </a:extLst>
              </p:cNvPr>
              <p:cNvSpPr/>
              <p:nvPr/>
            </p:nvSpPr>
            <p:spPr>
              <a:xfrm>
                <a:off x="1982830" y="2509425"/>
                <a:ext cx="706000" cy="706000"/>
              </a:xfrm>
              <a:prstGeom prst="ellipse">
                <a:avLst/>
              </a:prstGeom>
              <a:solidFill>
                <a:schemeClr val="tx2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/>
              <a:p>
                <a:pPr algn="ctr"/>
                <a:endParaRPr/>
              </a:p>
            </p:txBody>
          </p:sp>
          <p:sp>
            <p:nvSpPr>
              <p:cNvPr id="22" name="Icon1" descr="9c571a8a-ca77-41b5-8b13-7a3ed8904cd4">
                <a:extLst>
                  <a:ext uri="{FF2B5EF4-FFF2-40B4-BE49-F238E27FC236}">
                    <a16:creationId xmlns:a16="http://schemas.microsoft.com/office/drawing/2014/main" id="{C0E24813-09D0-4EE1-A550-0E96B8E9F1D1}"/>
                  </a:ext>
                </a:extLst>
              </p:cNvPr>
              <p:cNvSpPr/>
              <p:nvPr/>
            </p:nvSpPr>
            <p:spPr>
              <a:xfrm>
                <a:off x="2128688" y="2662910"/>
                <a:ext cx="414284" cy="399032"/>
              </a:xfrm>
              <a:custGeom>
                <a:avLst/>
                <a:gdLst>
                  <a:gd name="T0" fmla="*/ 3413 w 6827"/>
                  <a:gd name="T1" fmla="*/ 0 h 5912"/>
                  <a:gd name="T2" fmla="*/ 0 w 6827"/>
                  <a:gd name="T3" fmla="*/ 5912 h 5912"/>
                  <a:gd name="T4" fmla="*/ 6827 w 6827"/>
                  <a:gd name="T5" fmla="*/ 5912 h 5912"/>
                  <a:gd name="T6" fmla="*/ 3413 w 6827"/>
                  <a:gd name="T7" fmla="*/ 0 h 5912"/>
                  <a:gd name="T8" fmla="*/ 3413 w 6827"/>
                  <a:gd name="T9" fmla="*/ 972 h 5912"/>
                  <a:gd name="T10" fmla="*/ 4489 w 6827"/>
                  <a:gd name="T11" fmla="*/ 2835 h 5912"/>
                  <a:gd name="T12" fmla="*/ 2338 w 6827"/>
                  <a:gd name="T13" fmla="*/ 2835 h 5912"/>
                  <a:gd name="T14" fmla="*/ 3413 w 6827"/>
                  <a:gd name="T15" fmla="*/ 972 h 5912"/>
                  <a:gd name="T16" fmla="*/ 842 w 6827"/>
                  <a:gd name="T17" fmla="*/ 5426 h 5912"/>
                  <a:gd name="T18" fmla="*/ 1917 w 6827"/>
                  <a:gd name="T19" fmla="*/ 3564 h 5912"/>
                  <a:gd name="T20" fmla="*/ 2993 w 6827"/>
                  <a:gd name="T21" fmla="*/ 5426 h 5912"/>
                  <a:gd name="T22" fmla="*/ 842 w 6827"/>
                  <a:gd name="T23" fmla="*/ 5426 h 5912"/>
                  <a:gd name="T24" fmla="*/ 2338 w 6827"/>
                  <a:gd name="T25" fmla="*/ 3321 h 5912"/>
                  <a:gd name="T26" fmla="*/ 4489 w 6827"/>
                  <a:gd name="T27" fmla="*/ 3321 h 5912"/>
                  <a:gd name="T28" fmla="*/ 3413 w 6827"/>
                  <a:gd name="T29" fmla="*/ 5183 h 5912"/>
                  <a:gd name="T30" fmla="*/ 2338 w 6827"/>
                  <a:gd name="T31" fmla="*/ 3321 h 5912"/>
                  <a:gd name="T32" fmla="*/ 4910 w 6827"/>
                  <a:gd name="T33" fmla="*/ 3564 h 5912"/>
                  <a:gd name="T34" fmla="*/ 5985 w 6827"/>
                  <a:gd name="T35" fmla="*/ 5426 h 5912"/>
                  <a:gd name="T36" fmla="*/ 3834 w 6827"/>
                  <a:gd name="T37" fmla="*/ 5426 h 5912"/>
                  <a:gd name="T38" fmla="*/ 4910 w 6827"/>
                  <a:gd name="T39" fmla="*/ 3564 h 5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827" h="5912">
                    <a:moveTo>
                      <a:pt x="3413" y="0"/>
                    </a:moveTo>
                    <a:lnTo>
                      <a:pt x="0" y="5912"/>
                    </a:lnTo>
                    <a:lnTo>
                      <a:pt x="6827" y="5912"/>
                    </a:lnTo>
                    <a:lnTo>
                      <a:pt x="3413" y="0"/>
                    </a:lnTo>
                    <a:close/>
                    <a:moveTo>
                      <a:pt x="3413" y="972"/>
                    </a:moveTo>
                    <a:lnTo>
                      <a:pt x="4489" y="2835"/>
                    </a:lnTo>
                    <a:lnTo>
                      <a:pt x="2338" y="2835"/>
                    </a:lnTo>
                    <a:lnTo>
                      <a:pt x="3413" y="972"/>
                    </a:lnTo>
                    <a:close/>
                    <a:moveTo>
                      <a:pt x="842" y="5426"/>
                    </a:moveTo>
                    <a:lnTo>
                      <a:pt x="1917" y="3564"/>
                    </a:lnTo>
                    <a:lnTo>
                      <a:pt x="2993" y="5426"/>
                    </a:lnTo>
                    <a:lnTo>
                      <a:pt x="842" y="5426"/>
                    </a:lnTo>
                    <a:close/>
                    <a:moveTo>
                      <a:pt x="2338" y="3321"/>
                    </a:moveTo>
                    <a:lnTo>
                      <a:pt x="4489" y="3321"/>
                    </a:lnTo>
                    <a:lnTo>
                      <a:pt x="3413" y="5183"/>
                    </a:lnTo>
                    <a:lnTo>
                      <a:pt x="2338" y="3321"/>
                    </a:lnTo>
                    <a:close/>
                    <a:moveTo>
                      <a:pt x="4910" y="3564"/>
                    </a:moveTo>
                    <a:lnTo>
                      <a:pt x="5985" y="5426"/>
                    </a:lnTo>
                    <a:lnTo>
                      <a:pt x="3834" y="5426"/>
                    </a:lnTo>
                    <a:lnTo>
                      <a:pt x="4910" y="3564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</p:spPr>
            <p:txBody>
              <a:bodyPr wrap="square" lIns="91440" tIns="45720" rIns="91440" bIns="45720" anchor="ctr">
                <a:normAutofit/>
              </a:bodyPr>
              <a:lstStyle/>
              <a:p>
                <a:pPr algn="ctr"/>
                <a:endParaRPr/>
              </a:p>
            </p:txBody>
          </p:sp>
          <p:sp>
            <p:nvSpPr>
              <p:cNvPr id="11" name="Text1" descr="bd064828-fba7-45c8-b778-22d35f429a1d">
                <a:extLst>
                  <a:ext uri="{FF2B5EF4-FFF2-40B4-BE49-F238E27FC236}">
                    <a16:creationId xmlns:a16="http://schemas.microsoft.com/office/drawing/2014/main" id="{49924049-B8F3-43F7-BEA8-17B069E65AA9}"/>
                  </a:ext>
                </a:extLst>
              </p:cNvPr>
              <p:cNvSpPr/>
              <p:nvPr/>
            </p:nvSpPr>
            <p:spPr>
              <a:xfrm>
                <a:off x="1668283" y="1767800"/>
                <a:ext cx="3130657" cy="869223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t">
                <a:normAutofit/>
              </a:bodyPr>
              <a:lstStyle/>
              <a:p>
                <a:pPr defTabSz="914378">
                  <a:lnSpc>
                    <a:spcPct val="120000"/>
                  </a:lnSpc>
                  <a:spcBef>
                    <a:spcPct val="0"/>
                  </a:spcBef>
                  <a:defRPr/>
                </a:pPr>
                <a:endParaRPr lang="en-US" dirty="0"/>
              </a:p>
            </p:txBody>
          </p:sp>
          <p:sp>
            <p:nvSpPr>
              <p:cNvPr id="12" name="Bullet1" descr="32c848f3-fa92-4ef3-9d52-7157da00cd33">
                <a:extLst>
                  <a:ext uri="{FF2B5EF4-FFF2-40B4-BE49-F238E27FC236}">
                    <a16:creationId xmlns:a16="http://schemas.microsoft.com/office/drawing/2014/main" id="{5C2ABACE-C0F5-4590-A870-A327EA99702D}"/>
                  </a:ext>
                </a:extLst>
              </p:cNvPr>
              <p:cNvSpPr/>
              <p:nvPr/>
            </p:nvSpPr>
            <p:spPr>
              <a:xfrm>
                <a:off x="1668283" y="1183852"/>
                <a:ext cx="3130657" cy="560504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b" anchorCtr="0">
                <a:normAutofit/>
              </a:bodyPr>
              <a:lstStyle/>
              <a:p>
                <a:pPr lvl="0" defTabSz="914378">
                  <a:spcBef>
                    <a:spcPct val="0"/>
                  </a:spcBef>
                  <a:defRPr/>
                </a:pPr>
                <a:r>
                  <a:rPr lang="zh-CN" altLang="en-US" b="1" dirty="0"/>
                  <a:t>三农的历史</a:t>
                </a:r>
                <a:endParaRPr lang="en-US" dirty="0"/>
              </a:p>
            </p:txBody>
          </p:sp>
          <p:sp>
            <p:nvSpPr>
              <p:cNvPr id="16" name="PictureMisc" descr="ea13d37f-6152-4142-8477-969acc9c04ff">
                <a:extLst>
                  <a:ext uri="{FF2B5EF4-FFF2-40B4-BE49-F238E27FC236}">
                    <a16:creationId xmlns:a16="http://schemas.microsoft.com/office/drawing/2014/main" id="{FA3DCF15-9BE2-4EF1-85B9-FBF8967CF08C}"/>
                  </a:ext>
                </a:extLst>
              </p:cNvPr>
              <p:cNvSpPr/>
              <p:nvPr/>
            </p:nvSpPr>
            <p:spPr>
              <a:xfrm>
                <a:off x="8427507" y="3068960"/>
                <a:ext cx="3045356" cy="3037466"/>
              </a:xfrm>
              <a:custGeom>
                <a:avLst/>
                <a:gdLst>
                  <a:gd name="T0" fmla="*/ 6064 w 6064"/>
                  <a:gd name="T1" fmla="*/ 0 h 6064"/>
                  <a:gd name="T2" fmla="*/ 6064 w 6064"/>
                  <a:gd name="T3" fmla="*/ 6064 h 6064"/>
                  <a:gd name="T4" fmla="*/ 0 w 6064"/>
                  <a:gd name="T5" fmla="*/ 6064 h 6064"/>
                  <a:gd name="T6" fmla="*/ 6064 w 6064"/>
                  <a:gd name="T7" fmla="*/ 0 h 6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64" h="6064">
                    <a:moveTo>
                      <a:pt x="6064" y="0"/>
                    </a:moveTo>
                    <a:lnTo>
                      <a:pt x="6064" y="6064"/>
                    </a:lnTo>
                    <a:lnTo>
                      <a:pt x="0" y="6064"/>
                    </a:lnTo>
                    <a:cubicBezTo>
                      <a:pt x="0" y="2715"/>
                      <a:pt x="2715" y="0"/>
                      <a:pt x="6064" y="0"/>
                    </a:cubicBezTo>
                    <a:close/>
                  </a:path>
                </a:pathLst>
              </a:custGeom>
              <a:blipFill>
                <a:blip r:embed="rId2"/>
                <a:srcRect/>
                <a:stretch>
                  <a:fillRect l="-26047" t="422" r="-28130" b="-422"/>
                </a:stretch>
              </a:blipFill>
              <a:ln w="12700" cap="flat" cmpd="sng" algn="ctr">
                <a:noFill/>
                <a:prstDash val="solid"/>
                <a:miter lim="800000"/>
              </a:ln>
              <a:effectLst/>
              <a:extLst>
                <a:ext uri="{91240B29-F687-4F45-9708-019B960494DF}">
                  <a14:hiddenLine xmlns:a14="http://schemas.microsoft.com/office/drawing/2010/main" w="12700" cap="flat" cmpd="sng" algn="ctr">
                    <a:solidFill>
                      <a:schemeClr val="accent1">
                        <a:shade val="50000"/>
                      </a:schemeClr>
                    </a:solidFill>
                    <a:prstDash val="solid"/>
                    <a:miter lim="800000"/>
                  </a14:hiddenLine>
                </a:ext>
              </a:ex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/>
              <a:p>
                <a:pPr algn="ctr"/>
                <a:endParaRPr/>
              </a:p>
            </p:txBody>
          </p:sp>
        </p:grpSp>
        <p:grpSp>
          <p:nvGrpSpPr>
            <p:cNvPr id="35" name="组合 34" descr="5da72307-7279-4cdd-bc50-4de4b883e6df">
              <a:extLst>
                <a:ext uri="{FF2B5EF4-FFF2-40B4-BE49-F238E27FC236}">
                  <a16:creationId xmlns:a16="http://schemas.microsoft.com/office/drawing/2014/main" id="{80564FEA-E096-12BF-DAF5-7CD4E71014A5}"/>
                </a:ext>
              </a:extLst>
            </p:cNvPr>
            <p:cNvGrpSpPr/>
            <p:nvPr/>
          </p:nvGrpSpPr>
          <p:grpSpPr>
            <a:xfrm>
              <a:off x="3294683" y="2876732"/>
              <a:ext cx="4185952" cy="1453171"/>
              <a:chOff x="3294683" y="2876732"/>
              <a:chExt cx="4185952" cy="1453171"/>
            </a:xfrm>
          </p:grpSpPr>
          <p:sp>
            <p:nvSpPr>
              <p:cNvPr id="25" name="IconBackground2" descr="56f938d9-4aee-4e20-b115-67f32ded738e">
                <a:extLst>
                  <a:ext uri="{FF2B5EF4-FFF2-40B4-BE49-F238E27FC236}">
                    <a16:creationId xmlns:a16="http://schemas.microsoft.com/office/drawing/2014/main" id="{BE6537D1-C6E2-4318-8EE8-A0393DE52940}"/>
                  </a:ext>
                </a:extLst>
              </p:cNvPr>
              <p:cNvSpPr/>
              <p:nvPr/>
            </p:nvSpPr>
            <p:spPr>
              <a:xfrm>
                <a:off x="3294683" y="3351435"/>
                <a:ext cx="706000" cy="706000"/>
              </a:xfrm>
              <a:prstGeom prst="ellipse">
                <a:avLst/>
              </a:prstGeom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/>
              <a:p>
                <a:pPr algn="ctr"/>
                <a:endParaRPr/>
              </a:p>
            </p:txBody>
          </p:sp>
          <p:sp>
            <p:nvSpPr>
              <p:cNvPr id="26" name="Icon2" descr="95e1cde0-c85d-4ffe-bed4-6d7299eb8343">
                <a:extLst>
                  <a:ext uri="{FF2B5EF4-FFF2-40B4-BE49-F238E27FC236}">
                    <a16:creationId xmlns:a16="http://schemas.microsoft.com/office/drawing/2014/main" id="{1B23CE57-A6C6-4283-A09E-87F783C7451C}"/>
                  </a:ext>
                </a:extLst>
              </p:cNvPr>
              <p:cNvSpPr/>
              <p:nvPr/>
            </p:nvSpPr>
            <p:spPr>
              <a:xfrm>
                <a:off x="3440541" y="3504920"/>
                <a:ext cx="414284" cy="399032"/>
              </a:xfrm>
              <a:custGeom>
                <a:avLst/>
                <a:gdLst>
                  <a:gd name="T0" fmla="*/ 4096 w 6827"/>
                  <a:gd name="T1" fmla="*/ 4551 h 6827"/>
                  <a:gd name="T2" fmla="*/ 6258 w 6827"/>
                  <a:gd name="T3" fmla="*/ 4096 h 6827"/>
                  <a:gd name="T4" fmla="*/ 2348 w 6827"/>
                  <a:gd name="T5" fmla="*/ 4911 h 6827"/>
                  <a:gd name="T6" fmla="*/ 569 w 6827"/>
                  <a:gd name="T7" fmla="*/ 4551 h 6827"/>
                  <a:gd name="T8" fmla="*/ 569 w 6827"/>
                  <a:gd name="T9" fmla="*/ 3982 h 6827"/>
                  <a:gd name="T10" fmla="*/ 1707 w 6827"/>
                  <a:gd name="T11" fmla="*/ 2503 h 6827"/>
                  <a:gd name="T12" fmla="*/ 3868 w 6827"/>
                  <a:gd name="T13" fmla="*/ 2731 h 6827"/>
                  <a:gd name="T14" fmla="*/ 5827 w 6827"/>
                  <a:gd name="T15" fmla="*/ 2004 h 6827"/>
                  <a:gd name="T16" fmla="*/ 6258 w 6827"/>
                  <a:gd name="T17" fmla="*/ 1820 h 6827"/>
                  <a:gd name="T18" fmla="*/ 4779 w 6827"/>
                  <a:gd name="T19" fmla="*/ 0 h 6827"/>
                  <a:gd name="T20" fmla="*/ 2854 w 6827"/>
                  <a:gd name="T21" fmla="*/ 2381 h 6827"/>
                  <a:gd name="T22" fmla="*/ 1239 w 6827"/>
                  <a:gd name="T23" fmla="*/ 2257 h 6827"/>
                  <a:gd name="T24" fmla="*/ 569 w 6827"/>
                  <a:gd name="T25" fmla="*/ 2844 h 6827"/>
                  <a:gd name="T26" fmla="*/ 569 w 6827"/>
                  <a:gd name="T27" fmla="*/ 2276 h 6827"/>
                  <a:gd name="T28" fmla="*/ 569 w 6827"/>
                  <a:gd name="T29" fmla="*/ 1707 h 6827"/>
                  <a:gd name="T30" fmla="*/ 569 w 6827"/>
                  <a:gd name="T31" fmla="*/ 1138 h 6827"/>
                  <a:gd name="T32" fmla="*/ 569 w 6827"/>
                  <a:gd name="T33" fmla="*/ 569 h 6827"/>
                  <a:gd name="T34" fmla="*/ 341 w 6827"/>
                  <a:gd name="T35" fmla="*/ 0 h 6827"/>
                  <a:gd name="T36" fmla="*/ 114 w 6827"/>
                  <a:gd name="T37" fmla="*/ 569 h 6827"/>
                  <a:gd name="T38" fmla="*/ 114 w 6827"/>
                  <a:gd name="T39" fmla="*/ 1138 h 6827"/>
                  <a:gd name="T40" fmla="*/ 114 w 6827"/>
                  <a:gd name="T41" fmla="*/ 1707 h 6827"/>
                  <a:gd name="T42" fmla="*/ 114 w 6827"/>
                  <a:gd name="T43" fmla="*/ 2276 h 6827"/>
                  <a:gd name="T44" fmla="*/ 114 w 6827"/>
                  <a:gd name="T45" fmla="*/ 2844 h 6827"/>
                  <a:gd name="T46" fmla="*/ 114 w 6827"/>
                  <a:gd name="T47" fmla="*/ 3413 h 6827"/>
                  <a:gd name="T48" fmla="*/ 114 w 6827"/>
                  <a:gd name="T49" fmla="*/ 3982 h 6827"/>
                  <a:gd name="T50" fmla="*/ 114 w 6827"/>
                  <a:gd name="T51" fmla="*/ 4551 h 6827"/>
                  <a:gd name="T52" fmla="*/ 114 w 6827"/>
                  <a:gd name="T53" fmla="*/ 5120 h 6827"/>
                  <a:gd name="T54" fmla="*/ 114 w 6827"/>
                  <a:gd name="T55" fmla="*/ 5689 h 6827"/>
                  <a:gd name="T56" fmla="*/ 114 w 6827"/>
                  <a:gd name="T57" fmla="*/ 6258 h 6827"/>
                  <a:gd name="T58" fmla="*/ 683 w 6827"/>
                  <a:gd name="T59" fmla="*/ 6713 h 6827"/>
                  <a:gd name="T60" fmla="*/ 1252 w 6827"/>
                  <a:gd name="T61" fmla="*/ 6713 h 6827"/>
                  <a:gd name="T62" fmla="*/ 1820 w 6827"/>
                  <a:gd name="T63" fmla="*/ 6713 h 6827"/>
                  <a:gd name="T64" fmla="*/ 2389 w 6827"/>
                  <a:gd name="T65" fmla="*/ 6713 h 6827"/>
                  <a:gd name="T66" fmla="*/ 2958 w 6827"/>
                  <a:gd name="T67" fmla="*/ 6713 h 6827"/>
                  <a:gd name="T68" fmla="*/ 3527 w 6827"/>
                  <a:gd name="T69" fmla="*/ 6713 h 6827"/>
                  <a:gd name="T70" fmla="*/ 4096 w 6827"/>
                  <a:gd name="T71" fmla="*/ 6713 h 6827"/>
                  <a:gd name="T72" fmla="*/ 4665 w 6827"/>
                  <a:gd name="T73" fmla="*/ 6713 h 6827"/>
                  <a:gd name="T74" fmla="*/ 5234 w 6827"/>
                  <a:gd name="T75" fmla="*/ 6713 h 6827"/>
                  <a:gd name="T76" fmla="*/ 5803 w 6827"/>
                  <a:gd name="T77" fmla="*/ 6713 h 6827"/>
                  <a:gd name="T78" fmla="*/ 6371 w 6827"/>
                  <a:gd name="T79" fmla="*/ 6713 h 6827"/>
                  <a:gd name="T80" fmla="*/ 6827 w 6827"/>
                  <a:gd name="T81" fmla="*/ 6485 h 6827"/>
                  <a:gd name="T82" fmla="*/ 6371 w 6827"/>
                  <a:gd name="T83" fmla="*/ 6258 h 6827"/>
                  <a:gd name="T84" fmla="*/ 5803 w 6827"/>
                  <a:gd name="T85" fmla="*/ 6258 h 6827"/>
                  <a:gd name="T86" fmla="*/ 5234 w 6827"/>
                  <a:gd name="T87" fmla="*/ 6258 h 6827"/>
                  <a:gd name="T88" fmla="*/ 4665 w 6827"/>
                  <a:gd name="T89" fmla="*/ 6258 h 6827"/>
                  <a:gd name="T90" fmla="*/ 4096 w 6827"/>
                  <a:gd name="T91" fmla="*/ 6258 h 6827"/>
                  <a:gd name="T92" fmla="*/ 3527 w 6827"/>
                  <a:gd name="T93" fmla="*/ 6258 h 6827"/>
                  <a:gd name="T94" fmla="*/ 2958 w 6827"/>
                  <a:gd name="T95" fmla="*/ 6258 h 6827"/>
                  <a:gd name="T96" fmla="*/ 2389 w 6827"/>
                  <a:gd name="T97" fmla="*/ 6258 h 6827"/>
                  <a:gd name="T98" fmla="*/ 1820 w 6827"/>
                  <a:gd name="T99" fmla="*/ 6258 h 6827"/>
                  <a:gd name="T100" fmla="*/ 1252 w 6827"/>
                  <a:gd name="T101" fmla="*/ 6258 h 6827"/>
                  <a:gd name="T102" fmla="*/ 683 w 6827"/>
                  <a:gd name="T103" fmla="*/ 6258 h 6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827" h="6827">
                    <a:moveTo>
                      <a:pt x="1263" y="5234"/>
                    </a:moveTo>
                    <a:cubicBezTo>
                      <a:pt x="1316" y="5493"/>
                      <a:pt x="1546" y="5689"/>
                      <a:pt x="1820" y="5689"/>
                    </a:cubicBezTo>
                    <a:cubicBezTo>
                      <a:pt x="2114" y="5689"/>
                      <a:pt x="2354" y="5464"/>
                      <a:pt x="2383" y="5178"/>
                    </a:cubicBezTo>
                    <a:lnTo>
                      <a:pt x="3568" y="4191"/>
                    </a:lnTo>
                    <a:cubicBezTo>
                      <a:pt x="3652" y="4401"/>
                      <a:pt x="3856" y="4551"/>
                      <a:pt x="4096" y="4551"/>
                    </a:cubicBezTo>
                    <a:cubicBezTo>
                      <a:pt x="4348" y="4551"/>
                      <a:pt x="4560" y="4385"/>
                      <a:pt x="4635" y="4157"/>
                    </a:cubicBezTo>
                    <a:lnTo>
                      <a:pt x="5696" y="4736"/>
                    </a:lnTo>
                    <a:cubicBezTo>
                      <a:pt x="5732" y="5016"/>
                      <a:pt x="5969" y="5234"/>
                      <a:pt x="6258" y="5234"/>
                    </a:cubicBezTo>
                    <a:cubicBezTo>
                      <a:pt x="6571" y="5234"/>
                      <a:pt x="6827" y="4979"/>
                      <a:pt x="6827" y="4665"/>
                    </a:cubicBezTo>
                    <a:cubicBezTo>
                      <a:pt x="6827" y="4351"/>
                      <a:pt x="6571" y="4096"/>
                      <a:pt x="6258" y="4096"/>
                    </a:cubicBezTo>
                    <a:cubicBezTo>
                      <a:pt x="6006" y="4096"/>
                      <a:pt x="5794" y="4262"/>
                      <a:pt x="5719" y="4490"/>
                    </a:cubicBezTo>
                    <a:lnTo>
                      <a:pt x="4658" y="3911"/>
                    </a:lnTo>
                    <a:cubicBezTo>
                      <a:pt x="4622" y="3631"/>
                      <a:pt x="4385" y="3413"/>
                      <a:pt x="4096" y="3413"/>
                    </a:cubicBezTo>
                    <a:cubicBezTo>
                      <a:pt x="3802" y="3413"/>
                      <a:pt x="3563" y="3638"/>
                      <a:pt x="3533" y="3924"/>
                    </a:cubicBezTo>
                    <a:lnTo>
                      <a:pt x="2348" y="4911"/>
                    </a:lnTo>
                    <a:cubicBezTo>
                      <a:pt x="2265" y="4701"/>
                      <a:pt x="2060" y="4551"/>
                      <a:pt x="1820" y="4551"/>
                    </a:cubicBezTo>
                    <a:cubicBezTo>
                      <a:pt x="1546" y="4551"/>
                      <a:pt x="1316" y="4747"/>
                      <a:pt x="1263" y="5006"/>
                    </a:cubicBezTo>
                    <a:lnTo>
                      <a:pt x="455" y="5006"/>
                    </a:lnTo>
                    <a:lnTo>
                      <a:pt x="455" y="4551"/>
                    </a:lnTo>
                    <a:lnTo>
                      <a:pt x="569" y="4551"/>
                    </a:lnTo>
                    <a:cubicBezTo>
                      <a:pt x="632" y="4551"/>
                      <a:pt x="683" y="4500"/>
                      <a:pt x="683" y="4437"/>
                    </a:cubicBezTo>
                    <a:cubicBezTo>
                      <a:pt x="683" y="4374"/>
                      <a:pt x="632" y="4324"/>
                      <a:pt x="569" y="4324"/>
                    </a:cubicBezTo>
                    <a:lnTo>
                      <a:pt x="455" y="4324"/>
                    </a:lnTo>
                    <a:lnTo>
                      <a:pt x="455" y="3982"/>
                    </a:lnTo>
                    <a:lnTo>
                      <a:pt x="569" y="3982"/>
                    </a:lnTo>
                    <a:cubicBezTo>
                      <a:pt x="632" y="3982"/>
                      <a:pt x="683" y="3931"/>
                      <a:pt x="683" y="3868"/>
                    </a:cubicBezTo>
                    <a:cubicBezTo>
                      <a:pt x="683" y="3806"/>
                      <a:pt x="632" y="3755"/>
                      <a:pt x="569" y="3755"/>
                    </a:cubicBezTo>
                    <a:lnTo>
                      <a:pt x="480" y="3755"/>
                    </a:lnTo>
                    <a:lnTo>
                      <a:pt x="1407" y="2416"/>
                    </a:lnTo>
                    <a:cubicBezTo>
                      <a:pt x="1494" y="2470"/>
                      <a:pt x="1596" y="2503"/>
                      <a:pt x="1707" y="2503"/>
                    </a:cubicBezTo>
                    <a:cubicBezTo>
                      <a:pt x="1888" y="2503"/>
                      <a:pt x="2048" y="2416"/>
                      <a:pt x="2152" y="2284"/>
                    </a:cubicBezTo>
                    <a:lnTo>
                      <a:pt x="2752" y="2584"/>
                    </a:lnTo>
                    <a:cubicBezTo>
                      <a:pt x="2740" y="2631"/>
                      <a:pt x="2731" y="2680"/>
                      <a:pt x="2731" y="2731"/>
                    </a:cubicBezTo>
                    <a:cubicBezTo>
                      <a:pt x="2731" y="3044"/>
                      <a:pt x="2986" y="3300"/>
                      <a:pt x="3300" y="3300"/>
                    </a:cubicBezTo>
                    <a:cubicBezTo>
                      <a:pt x="3613" y="3300"/>
                      <a:pt x="3868" y="3044"/>
                      <a:pt x="3868" y="2731"/>
                    </a:cubicBezTo>
                    <a:cubicBezTo>
                      <a:pt x="3868" y="2608"/>
                      <a:pt x="3829" y="2496"/>
                      <a:pt x="3763" y="2403"/>
                    </a:cubicBezTo>
                    <a:lnTo>
                      <a:pt x="4488" y="1055"/>
                    </a:lnTo>
                    <a:cubicBezTo>
                      <a:pt x="4574" y="1107"/>
                      <a:pt x="4672" y="1138"/>
                      <a:pt x="4779" y="1138"/>
                    </a:cubicBezTo>
                    <a:cubicBezTo>
                      <a:pt x="4891" y="1138"/>
                      <a:pt x="4995" y="1104"/>
                      <a:pt x="5083" y="1048"/>
                    </a:cubicBezTo>
                    <a:lnTo>
                      <a:pt x="5827" y="2004"/>
                    </a:lnTo>
                    <a:cubicBezTo>
                      <a:pt x="5829" y="2007"/>
                      <a:pt x="5833" y="2009"/>
                      <a:pt x="5836" y="2011"/>
                    </a:cubicBezTo>
                    <a:cubicBezTo>
                      <a:pt x="5745" y="2112"/>
                      <a:pt x="5689" y="2244"/>
                      <a:pt x="5689" y="2389"/>
                    </a:cubicBezTo>
                    <a:cubicBezTo>
                      <a:pt x="5689" y="2703"/>
                      <a:pt x="5944" y="2958"/>
                      <a:pt x="6258" y="2958"/>
                    </a:cubicBezTo>
                    <a:cubicBezTo>
                      <a:pt x="6571" y="2958"/>
                      <a:pt x="6827" y="2703"/>
                      <a:pt x="6827" y="2389"/>
                    </a:cubicBezTo>
                    <a:cubicBezTo>
                      <a:pt x="6827" y="2076"/>
                      <a:pt x="6571" y="1820"/>
                      <a:pt x="6258" y="1820"/>
                    </a:cubicBezTo>
                    <a:cubicBezTo>
                      <a:pt x="6170" y="1820"/>
                      <a:pt x="6087" y="1842"/>
                      <a:pt x="6013" y="1878"/>
                    </a:cubicBezTo>
                    <a:cubicBezTo>
                      <a:pt x="6010" y="1874"/>
                      <a:pt x="6010" y="1869"/>
                      <a:pt x="6006" y="1864"/>
                    </a:cubicBezTo>
                    <a:lnTo>
                      <a:pt x="5248" y="890"/>
                    </a:lnTo>
                    <a:cubicBezTo>
                      <a:pt x="5311" y="798"/>
                      <a:pt x="5348" y="688"/>
                      <a:pt x="5348" y="569"/>
                    </a:cubicBezTo>
                    <a:cubicBezTo>
                      <a:pt x="5348" y="255"/>
                      <a:pt x="5092" y="0"/>
                      <a:pt x="4779" y="0"/>
                    </a:cubicBezTo>
                    <a:cubicBezTo>
                      <a:pt x="4465" y="0"/>
                      <a:pt x="4210" y="255"/>
                      <a:pt x="4210" y="569"/>
                    </a:cubicBezTo>
                    <a:cubicBezTo>
                      <a:pt x="4210" y="691"/>
                      <a:pt x="4249" y="804"/>
                      <a:pt x="4315" y="897"/>
                    </a:cubicBezTo>
                    <a:lnTo>
                      <a:pt x="3590" y="2244"/>
                    </a:lnTo>
                    <a:cubicBezTo>
                      <a:pt x="3505" y="2193"/>
                      <a:pt x="3406" y="2162"/>
                      <a:pt x="3300" y="2162"/>
                    </a:cubicBezTo>
                    <a:cubicBezTo>
                      <a:pt x="3118" y="2162"/>
                      <a:pt x="2959" y="2248"/>
                      <a:pt x="2854" y="2381"/>
                    </a:cubicBezTo>
                    <a:lnTo>
                      <a:pt x="2254" y="2081"/>
                    </a:lnTo>
                    <a:cubicBezTo>
                      <a:pt x="2267" y="2034"/>
                      <a:pt x="2276" y="1985"/>
                      <a:pt x="2276" y="1934"/>
                    </a:cubicBezTo>
                    <a:cubicBezTo>
                      <a:pt x="2276" y="1621"/>
                      <a:pt x="2020" y="1365"/>
                      <a:pt x="1707" y="1365"/>
                    </a:cubicBezTo>
                    <a:cubicBezTo>
                      <a:pt x="1393" y="1365"/>
                      <a:pt x="1138" y="1621"/>
                      <a:pt x="1138" y="1934"/>
                    </a:cubicBezTo>
                    <a:cubicBezTo>
                      <a:pt x="1138" y="2054"/>
                      <a:pt x="1176" y="2166"/>
                      <a:pt x="1239" y="2257"/>
                    </a:cubicBezTo>
                    <a:lnTo>
                      <a:pt x="593" y="3191"/>
                    </a:lnTo>
                    <a:cubicBezTo>
                      <a:pt x="585" y="3189"/>
                      <a:pt x="578" y="3186"/>
                      <a:pt x="569" y="3186"/>
                    </a:cubicBezTo>
                    <a:lnTo>
                      <a:pt x="455" y="3186"/>
                    </a:lnTo>
                    <a:lnTo>
                      <a:pt x="455" y="2844"/>
                    </a:lnTo>
                    <a:lnTo>
                      <a:pt x="569" y="2844"/>
                    </a:lnTo>
                    <a:cubicBezTo>
                      <a:pt x="632" y="2844"/>
                      <a:pt x="683" y="2794"/>
                      <a:pt x="683" y="2731"/>
                    </a:cubicBezTo>
                    <a:cubicBezTo>
                      <a:pt x="683" y="2668"/>
                      <a:pt x="632" y="2617"/>
                      <a:pt x="569" y="2617"/>
                    </a:cubicBezTo>
                    <a:lnTo>
                      <a:pt x="455" y="2617"/>
                    </a:lnTo>
                    <a:lnTo>
                      <a:pt x="455" y="2276"/>
                    </a:lnTo>
                    <a:lnTo>
                      <a:pt x="569" y="2276"/>
                    </a:lnTo>
                    <a:cubicBezTo>
                      <a:pt x="632" y="2276"/>
                      <a:pt x="683" y="2225"/>
                      <a:pt x="683" y="2162"/>
                    </a:cubicBezTo>
                    <a:cubicBezTo>
                      <a:pt x="683" y="2099"/>
                      <a:pt x="632" y="2048"/>
                      <a:pt x="569" y="2048"/>
                    </a:cubicBezTo>
                    <a:lnTo>
                      <a:pt x="455" y="2048"/>
                    </a:lnTo>
                    <a:lnTo>
                      <a:pt x="455" y="1707"/>
                    </a:lnTo>
                    <a:lnTo>
                      <a:pt x="569" y="1707"/>
                    </a:lnTo>
                    <a:cubicBezTo>
                      <a:pt x="632" y="1707"/>
                      <a:pt x="683" y="1656"/>
                      <a:pt x="683" y="1593"/>
                    </a:cubicBezTo>
                    <a:cubicBezTo>
                      <a:pt x="683" y="1530"/>
                      <a:pt x="632" y="1479"/>
                      <a:pt x="569" y="1479"/>
                    </a:cubicBezTo>
                    <a:lnTo>
                      <a:pt x="455" y="1479"/>
                    </a:lnTo>
                    <a:lnTo>
                      <a:pt x="455" y="1138"/>
                    </a:lnTo>
                    <a:lnTo>
                      <a:pt x="569" y="1138"/>
                    </a:lnTo>
                    <a:cubicBezTo>
                      <a:pt x="632" y="1138"/>
                      <a:pt x="683" y="1087"/>
                      <a:pt x="683" y="1024"/>
                    </a:cubicBezTo>
                    <a:cubicBezTo>
                      <a:pt x="683" y="961"/>
                      <a:pt x="632" y="910"/>
                      <a:pt x="569" y="910"/>
                    </a:cubicBezTo>
                    <a:lnTo>
                      <a:pt x="455" y="910"/>
                    </a:lnTo>
                    <a:lnTo>
                      <a:pt x="455" y="569"/>
                    </a:lnTo>
                    <a:lnTo>
                      <a:pt x="569" y="569"/>
                    </a:lnTo>
                    <a:cubicBezTo>
                      <a:pt x="632" y="569"/>
                      <a:pt x="683" y="518"/>
                      <a:pt x="683" y="455"/>
                    </a:cubicBezTo>
                    <a:cubicBezTo>
                      <a:pt x="683" y="392"/>
                      <a:pt x="632" y="341"/>
                      <a:pt x="569" y="341"/>
                    </a:cubicBezTo>
                    <a:lnTo>
                      <a:pt x="455" y="341"/>
                    </a:lnTo>
                    <a:lnTo>
                      <a:pt x="455" y="114"/>
                    </a:lnTo>
                    <a:cubicBezTo>
                      <a:pt x="455" y="51"/>
                      <a:pt x="404" y="0"/>
                      <a:pt x="341" y="0"/>
                    </a:cubicBezTo>
                    <a:cubicBezTo>
                      <a:pt x="278" y="0"/>
                      <a:pt x="228" y="51"/>
                      <a:pt x="228" y="114"/>
                    </a:cubicBezTo>
                    <a:lnTo>
                      <a:pt x="228" y="341"/>
                    </a:lnTo>
                    <a:lnTo>
                      <a:pt x="114" y="341"/>
                    </a:lnTo>
                    <a:cubicBezTo>
                      <a:pt x="51" y="341"/>
                      <a:pt x="0" y="392"/>
                      <a:pt x="0" y="455"/>
                    </a:cubicBezTo>
                    <a:cubicBezTo>
                      <a:pt x="0" y="518"/>
                      <a:pt x="51" y="569"/>
                      <a:pt x="114" y="569"/>
                    </a:cubicBezTo>
                    <a:lnTo>
                      <a:pt x="228" y="569"/>
                    </a:lnTo>
                    <a:lnTo>
                      <a:pt x="228" y="910"/>
                    </a:lnTo>
                    <a:lnTo>
                      <a:pt x="114" y="910"/>
                    </a:lnTo>
                    <a:cubicBezTo>
                      <a:pt x="51" y="910"/>
                      <a:pt x="0" y="961"/>
                      <a:pt x="0" y="1024"/>
                    </a:cubicBezTo>
                    <a:cubicBezTo>
                      <a:pt x="0" y="1087"/>
                      <a:pt x="51" y="1138"/>
                      <a:pt x="114" y="1138"/>
                    </a:cubicBezTo>
                    <a:lnTo>
                      <a:pt x="228" y="1138"/>
                    </a:lnTo>
                    <a:lnTo>
                      <a:pt x="228" y="1479"/>
                    </a:lnTo>
                    <a:lnTo>
                      <a:pt x="114" y="1479"/>
                    </a:lnTo>
                    <a:cubicBezTo>
                      <a:pt x="51" y="1479"/>
                      <a:pt x="0" y="1530"/>
                      <a:pt x="0" y="1593"/>
                    </a:cubicBezTo>
                    <a:cubicBezTo>
                      <a:pt x="0" y="1656"/>
                      <a:pt x="51" y="1707"/>
                      <a:pt x="114" y="1707"/>
                    </a:cubicBezTo>
                    <a:lnTo>
                      <a:pt x="228" y="1707"/>
                    </a:lnTo>
                    <a:lnTo>
                      <a:pt x="228" y="2048"/>
                    </a:lnTo>
                    <a:lnTo>
                      <a:pt x="114" y="2048"/>
                    </a:lnTo>
                    <a:cubicBezTo>
                      <a:pt x="51" y="2048"/>
                      <a:pt x="0" y="2099"/>
                      <a:pt x="0" y="2162"/>
                    </a:cubicBezTo>
                    <a:cubicBezTo>
                      <a:pt x="0" y="2225"/>
                      <a:pt x="51" y="2276"/>
                      <a:pt x="114" y="2276"/>
                    </a:cubicBezTo>
                    <a:lnTo>
                      <a:pt x="228" y="2276"/>
                    </a:lnTo>
                    <a:lnTo>
                      <a:pt x="228" y="2617"/>
                    </a:lnTo>
                    <a:lnTo>
                      <a:pt x="114" y="2617"/>
                    </a:lnTo>
                    <a:cubicBezTo>
                      <a:pt x="51" y="2617"/>
                      <a:pt x="0" y="2668"/>
                      <a:pt x="0" y="2731"/>
                    </a:cubicBezTo>
                    <a:cubicBezTo>
                      <a:pt x="0" y="2794"/>
                      <a:pt x="51" y="2844"/>
                      <a:pt x="114" y="2844"/>
                    </a:cubicBezTo>
                    <a:lnTo>
                      <a:pt x="228" y="2844"/>
                    </a:lnTo>
                    <a:lnTo>
                      <a:pt x="228" y="3186"/>
                    </a:lnTo>
                    <a:lnTo>
                      <a:pt x="114" y="3186"/>
                    </a:lnTo>
                    <a:cubicBezTo>
                      <a:pt x="51" y="3186"/>
                      <a:pt x="0" y="3237"/>
                      <a:pt x="0" y="3300"/>
                    </a:cubicBezTo>
                    <a:cubicBezTo>
                      <a:pt x="0" y="3362"/>
                      <a:pt x="51" y="3413"/>
                      <a:pt x="114" y="3413"/>
                    </a:cubicBezTo>
                    <a:lnTo>
                      <a:pt x="228" y="3413"/>
                    </a:lnTo>
                    <a:lnTo>
                      <a:pt x="228" y="3755"/>
                    </a:lnTo>
                    <a:lnTo>
                      <a:pt x="114" y="3755"/>
                    </a:lnTo>
                    <a:cubicBezTo>
                      <a:pt x="51" y="3755"/>
                      <a:pt x="0" y="3806"/>
                      <a:pt x="0" y="3868"/>
                    </a:cubicBezTo>
                    <a:cubicBezTo>
                      <a:pt x="0" y="3931"/>
                      <a:pt x="51" y="3982"/>
                      <a:pt x="114" y="3982"/>
                    </a:cubicBezTo>
                    <a:lnTo>
                      <a:pt x="228" y="3982"/>
                    </a:lnTo>
                    <a:lnTo>
                      <a:pt x="228" y="4324"/>
                    </a:lnTo>
                    <a:lnTo>
                      <a:pt x="114" y="4324"/>
                    </a:lnTo>
                    <a:cubicBezTo>
                      <a:pt x="51" y="4324"/>
                      <a:pt x="0" y="4374"/>
                      <a:pt x="0" y="4437"/>
                    </a:cubicBezTo>
                    <a:cubicBezTo>
                      <a:pt x="0" y="4500"/>
                      <a:pt x="51" y="4551"/>
                      <a:pt x="114" y="4551"/>
                    </a:cubicBezTo>
                    <a:lnTo>
                      <a:pt x="228" y="4551"/>
                    </a:lnTo>
                    <a:lnTo>
                      <a:pt x="228" y="4892"/>
                    </a:lnTo>
                    <a:lnTo>
                      <a:pt x="114" y="4892"/>
                    </a:lnTo>
                    <a:cubicBezTo>
                      <a:pt x="51" y="4892"/>
                      <a:pt x="0" y="4943"/>
                      <a:pt x="0" y="5006"/>
                    </a:cubicBezTo>
                    <a:cubicBezTo>
                      <a:pt x="0" y="5069"/>
                      <a:pt x="51" y="5120"/>
                      <a:pt x="114" y="5120"/>
                    </a:cubicBezTo>
                    <a:lnTo>
                      <a:pt x="228" y="5120"/>
                    </a:lnTo>
                    <a:lnTo>
                      <a:pt x="228" y="5461"/>
                    </a:lnTo>
                    <a:lnTo>
                      <a:pt x="114" y="5461"/>
                    </a:lnTo>
                    <a:cubicBezTo>
                      <a:pt x="51" y="5461"/>
                      <a:pt x="0" y="5512"/>
                      <a:pt x="0" y="5575"/>
                    </a:cubicBezTo>
                    <a:cubicBezTo>
                      <a:pt x="0" y="5638"/>
                      <a:pt x="51" y="5689"/>
                      <a:pt x="114" y="5689"/>
                    </a:cubicBezTo>
                    <a:lnTo>
                      <a:pt x="228" y="5689"/>
                    </a:lnTo>
                    <a:lnTo>
                      <a:pt x="228" y="6030"/>
                    </a:lnTo>
                    <a:lnTo>
                      <a:pt x="114" y="6030"/>
                    </a:lnTo>
                    <a:cubicBezTo>
                      <a:pt x="51" y="6030"/>
                      <a:pt x="0" y="6081"/>
                      <a:pt x="0" y="6144"/>
                    </a:cubicBezTo>
                    <a:cubicBezTo>
                      <a:pt x="0" y="6207"/>
                      <a:pt x="51" y="6258"/>
                      <a:pt x="114" y="6258"/>
                    </a:cubicBezTo>
                    <a:lnTo>
                      <a:pt x="228" y="6258"/>
                    </a:lnTo>
                    <a:lnTo>
                      <a:pt x="228" y="6485"/>
                    </a:lnTo>
                    <a:cubicBezTo>
                      <a:pt x="228" y="6548"/>
                      <a:pt x="278" y="6599"/>
                      <a:pt x="341" y="6599"/>
                    </a:cubicBezTo>
                    <a:lnTo>
                      <a:pt x="683" y="6599"/>
                    </a:lnTo>
                    <a:lnTo>
                      <a:pt x="683" y="6713"/>
                    </a:lnTo>
                    <a:cubicBezTo>
                      <a:pt x="683" y="6776"/>
                      <a:pt x="734" y="6827"/>
                      <a:pt x="796" y="6827"/>
                    </a:cubicBezTo>
                    <a:cubicBezTo>
                      <a:pt x="859" y="6827"/>
                      <a:pt x="910" y="6776"/>
                      <a:pt x="910" y="6713"/>
                    </a:cubicBezTo>
                    <a:lnTo>
                      <a:pt x="910" y="6599"/>
                    </a:lnTo>
                    <a:lnTo>
                      <a:pt x="1252" y="6599"/>
                    </a:lnTo>
                    <a:lnTo>
                      <a:pt x="1252" y="6713"/>
                    </a:lnTo>
                    <a:cubicBezTo>
                      <a:pt x="1252" y="6776"/>
                      <a:pt x="1302" y="6827"/>
                      <a:pt x="1365" y="6827"/>
                    </a:cubicBezTo>
                    <a:cubicBezTo>
                      <a:pt x="1428" y="6827"/>
                      <a:pt x="1479" y="6776"/>
                      <a:pt x="1479" y="6713"/>
                    </a:cubicBezTo>
                    <a:lnTo>
                      <a:pt x="1479" y="6599"/>
                    </a:lnTo>
                    <a:lnTo>
                      <a:pt x="1820" y="6599"/>
                    </a:lnTo>
                    <a:lnTo>
                      <a:pt x="1820" y="6713"/>
                    </a:lnTo>
                    <a:cubicBezTo>
                      <a:pt x="1820" y="6776"/>
                      <a:pt x="1871" y="6827"/>
                      <a:pt x="1934" y="6827"/>
                    </a:cubicBezTo>
                    <a:cubicBezTo>
                      <a:pt x="1997" y="6827"/>
                      <a:pt x="2048" y="6776"/>
                      <a:pt x="2048" y="6713"/>
                    </a:cubicBezTo>
                    <a:lnTo>
                      <a:pt x="2048" y="6599"/>
                    </a:lnTo>
                    <a:lnTo>
                      <a:pt x="2389" y="6599"/>
                    </a:lnTo>
                    <a:lnTo>
                      <a:pt x="2389" y="6713"/>
                    </a:lnTo>
                    <a:cubicBezTo>
                      <a:pt x="2389" y="6776"/>
                      <a:pt x="2440" y="6827"/>
                      <a:pt x="2503" y="6827"/>
                    </a:cubicBezTo>
                    <a:cubicBezTo>
                      <a:pt x="2566" y="6827"/>
                      <a:pt x="2617" y="6776"/>
                      <a:pt x="2617" y="6713"/>
                    </a:cubicBezTo>
                    <a:lnTo>
                      <a:pt x="2617" y="6599"/>
                    </a:lnTo>
                    <a:lnTo>
                      <a:pt x="2958" y="6599"/>
                    </a:lnTo>
                    <a:lnTo>
                      <a:pt x="2958" y="6713"/>
                    </a:lnTo>
                    <a:cubicBezTo>
                      <a:pt x="2958" y="6776"/>
                      <a:pt x="3009" y="6827"/>
                      <a:pt x="3072" y="6827"/>
                    </a:cubicBezTo>
                    <a:cubicBezTo>
                      <a:pt x="3135" y="6827"/>
                      <a:pt x="3186" y="6776"/>
                      <a:pt x="3186" y="6713"/>
                    </a:cubicBezTo>
                    <a:lnTo>
                      <a:pt x="3186" y="6599"/>
                    </a:lnTo>
                    <a:lnTo>
                      <a:pt x="3527" y="6599"/>
                    </a:lnTo>
                    <a:lnTo>
                      <a:pt x="3527" y="6713"/>
                    </a:lnTo>
                    <a:cubicBezTo>
                      <a:pt x="3527" y="6776"/>
                      <a:pt x="3578" y="6827"/>
                      <a:pt x="3641" y="6827"/>
                    </a:cubicBezTo>
                    <a:cubicBezTo>
                      <a:pt x="3704" y="6827"/>
                      <a:pt x="3755" y="6776"/>
                      <a:pt x="3755" y="6713"/>
                    </a:cubicBezTo>
                    <a:lnTo>
                      <a:pt x="3755" y="6599"/>
                    </a:lnTo>
                    <a:lnTo>
                      <a:pt x="4096" y="6599"/>
                    </a:lnTo>
                    <a:lnTo>
                      <a:pt x="4096" y="6713"/>
                    </a:lnTo>
                    <a:cubicBezTo>
                      <a:pt x="4096" y="6776"/>
                      <a:pt x="4147" y="6827"/>
                      <a:pt x="4210" y="6827"/>
                    </a:cubicBezTo>
                    <a:cubicBezTo>
                      <a:pt x="4273" y="6827"/>
                      <a:pt x="4323" y="6776"/>
                      <a:pt x="4323" y="6713"/>
                    </a:cubicBezTo>
                    <a:lnTo>
                      <a:pt x="4323" y="6599"/>
                    </a:lnTo>
                    <a:lnTo>
                      <a:pt x="4665" y="6599"/>
                    </a:lnTo>
                    <a:lnTo>
                      <a:pt x="4665" y="6713"/>
                    </a:lnTo>
                    <a:cubicBezTo>
                      <a:pt x="4665" y="6776"/>
                      <a:pt x="4716" y="6827"/>
                      <a:pt x="4779" y="6827"/>
                    </a:cubicBezTo>
                    <a:cubicBezTo>
                      <a:pt x="4842" y="6827"/>
                      <a:pt x="4892" y="6776"/>
                      <a:pt x="4892" y="6713"/>
                    </a:cubicBezTo>
                    <a:lnTo>
                      <a:pt x="4892" y="6599"/>
                    </a:lnTo>
                    <a:lnTo>
                      <a:pt x="5234" y="6599"/>
                    </a:lnTo>
                    <a:lnTo>
                      <a:pt x="5234" y="6713"/>
                    </a:lnTo>
                    <a:cubicBezTo>
                      <a:pt x="5234" y="6776"/>
                      <a:pt x="5285" y="6827"/>
                      <a:pt x="5347" y="6827"/>
                    </a:cubicBezTo>
                    <a:cubicBezTo>
                      <a:pt x="5410" y="6827"/>
                      <a:pt x="5461" y="6776"/>
                      <a:pt x="5461" y="6713"/>
                    </a:cubicBezTo>
                    <a:lnTo>
                      <a:pt x="5461" y="6599"/>
                    </a:lnTo>
                    <a:lnTo>
                      <a:pt x="5803" y="6599"/>
                    </a:lnTo>
                    <a:lnTo>
                      <a:pt x="5803" y="6713"/>
                    </a:lnTo>
                    <a:cubicBezTo>
                      <a:pt x="5803" y="6776"/>
                      <a:pt x="5853" y="6827"/>
                      <a:pt x="5916" y="6827"/>
                    </a:cubicBezTo>
                    <a:cubicBezTo>
                      <a:pt x="5979" y="6827"/>
                      <a:pt x="6030" y="6776"/>
                      <a:pt x="6030" y="6713"/>
                    </a:cubicBezTo>
                    <a:lnTo>
                      <a:pt x="6030" y="6599"/>
                    </a:lnTo>
                    <a:lnTo>
                      <a:pt x="6371" y="6599"/>
                    </a:lnTo>
                    <a:lnTo>
                      <a:pt x="6371" y="6713"/>
                    </a:lnTo>
                    <a:cubicBezTo>
                      <a:pt x="6371" y="6776"/>
                      <a:pt x="6422" y="6827"/>
                      <a:pt x="6485" y="6827"/>
                    </a:cubicBezTo>
                    <a:cubicBezTo>
                      <a:pt x="6548" y="6827"/>
                      <a:pt x="6599" y="6776"/>
                      <a:pt x="6599" y="6713"/>
                    </a:cubicBezTo>
                    <a:lnTo>
                      <a:pt x="6599" y="6599"/>
                    </a:lnTo>
                    <a:lnTo>
                      <a:pt x="6713" y="6599"/>
                    </a:lnTo>
                    <a:cubicBezTo>
                      <a:pt x="6776" y="6599"/>
                      <a:pt x="6827" y="6548"/>
                      <a:pt x="6827" y="6485"/>
                    </a:cubicBezTo>
                    <a:cubicBezTo>
                      <a:pt x="6827" y="6422"/>
                      <a:pt x="6776" y="6372"/>
                      <a:pt x="6713" y="6372"/>
                    </a:cubicBezTo>
                    <a:lnTo>
                      <a:pt x="6599" y="6372"/>
                    </a:lnTo>
                    <a:lnTo>
                      <a:pt x="6599" y="6258"/>
                    </a:lnTo>
                    <a:cubicBezTo>
                      <a:pt x="6599" y="6195"/>
                      <a:pt x="6548" y="6144"/>
                      <a:pt x="6485" y="6144"/>
                    </a:cubicBezTo>
                    <a:cubicBezTo>
                      <a:pt x="6422" y="6144"/>
                      <a:pt x="6371" y="6195"/>
                      <a:pt x="6371" y="6258"/>
                    </a:cubicBezTo>
                    <a:lnTo>
                      <a:pt x="6371" y="6372"/>
                    </a:lnTo>
                    <a:lnTo>
                      <a:pt x="6030" y="6372"/>
                    </a:lnTo>
                    <a:lnTo>
                      <a:pt x="6030" y="6258"/>
                    </a:lnTo>
                    <a:cubicBezTo>
                      <a:pt x="6030" y="6195"/>
                      <a:pt x="5979" y="6144"/>
                      <a:pt x="5916" y="6144"/>
                    </a:cubicBezTo>
                    <a:cubicBezTo>
                      <a:pt x="5853" y="6144"/>
                      <a:pt x="5803" y="6195"/>
                      <a:pt x="5803" y="6258"/>
                    </a:cubicBezTo>
                    <a:lnTo>
                      <a:pt x="5803" y="6372"/>
                    </a:lnTo>
                    <a:lnTo>
                      <a:pt x="5461" y="6372"/>
                    </a:lnTo>
                    <a:lnTo>
                      <a:pt x="5461" y="6258"/>
                    </a:lnTo>
                    <a:cubicBezTo>
                      <a:pt x="5461" y="6195"/>
                      <a:pt x="5410" y="6144"/>
                      <a:pt x="5347" y="6144"/>
                    </a:cubicBezTo>
                    <a:cubicBezTo>
                      <a:pt x="5285" y="6144"/>
                      <a:pt x="5234" y="6195"/>
                      <a:pt x="5234" y="6258"/>
                    </a:cubicBezTo>
                    <a:lnTo>
                      <a:pt x="5234" y="6372"/>
                    </a:lnTo>
                    <a:lnTo>
                      <a:pt x="4892" y="6372"/>
                    </a:lnTo>
                    <a:lnTo>
                      <a:pt x="4892" y="6258"/>
                    </a:lnTo>
                    <a:cubicBezTo>
                      <a:pt x="4892" y="6195"/>
                      <a:pt x="4842" y="6144"/>
                      <a:pt x="4779" y="6144"/>
                    </a:cubicBezTo>
                    <a:cubicBezTo>
                      <a:pt x="4716" y="6144"/>
                      <a:pt x="4665" y="6195"/>
                      <a:pt x="4665" y="6258"/>
                    </a:cubicBezTo>
                    <a:lnTo>
                      <a:pt x="4665" y="6372"/>
                    </a:lnTo>
                    <a:lnTo>
                      <a:pt x="4323" y="6372"/>
                    </a:lnTo>
                    <a:lnTo>
                      <a:pt x="4323" y="6258"/>
                    </a:lnTo>
                    <a:cubicBezTo>
                      <a:pt x="4323" y="6195"/>
                      <a:pt x="4273" y="6144"/>
                      <a:pt x="4210" y="6144"/>
                    </a:cubicBezTo>
                    <a:cubicBezTo>
                      <a:pt x="4147" y="6144"/>
                      <a:pt x="4096" y="6195"/>
                      <a:pt x="4096" y="6258"/>
                    </a:cubicBezTo>
                    <a:lnTo>
                      <a:pt x="4096" y="6372"/>
                    </a:lnTo>
                    <a:lnTo>
                      <a:pt x="3755" y="6372"/>
                    </a:lnTo>
                    <a:lnTo>
                      <a:pt x="3755" y="6258"/>
                    </a:lnTo>
                    <a:cubicBezTo>
                      <a:pt x="3755" y="6195"/>
                      <a:pt x="3704" y="6144"/>
                      <a:pt x="3641" y="6144"/>
                    </a:cubicBezTo>
                    <a:cubicBezTo>
                      <a:pt x="3578" y="6144"/>
                      <a:pt x="3527" y="6195"/>
                      <a:pt x="3527" y="6258"/>
                    </a:cubicBezTo>
                    <a:lnTo>
                      <a:pt x="3527" y="6372"/>
                    </a:lnTo>
                    <a:lnTo>
                      <a:pt x="3186" y="6372"/>
                    </a:lnTo>
                    <a:lnTo>
                      <a:pt x="3186" y="6258"/>
                    </a:lnTo>
                    <a:cubicBezTo>
                      <a:pt x="3186" y="6195"/>
                      <a:pt x="3135" y="6144"/>
                      <a:pt x="3072" y="6144"/>
                    </a:cubicBezTo>
                    <a:cubicBezTo>
                      <a:pt x="3009" y="6144"/>
                      <a:pt x="2958" y="6195"/>
                      <a:pt x="2958" y="6258"/>
                    </a:cubicBezTo>
                    <a:lnTo>
                      <a:pt x="2958" y="6372"/>
                    </a:lnTo>
                    <a:lnTo>
                      <a:pt x="2617" y="6372"/>
                    </a:lnTo>
                    <a:lnTo>
                      <a:pt x="2617" y="6258"/>
                    </a:lnTo>
                    <a:cubicBezTo>
                      <a:pt x="2617" y="6195"/>
                      <a:pt x="2566" y="6144"/>
                      <a:pt x="2503" y="6144"/>
                    </a:cubicBezTo>
                    <a:cubicBezTo>
                      <a:pt x="2440" y="6144"/>
                      <a:pt x="2389" y="6195"/>
                      <a:pt x="2389" y="6258"/>
                    </a:cubicBezTo>
                    <a:lnTo>
                      <a:pt x="2389" y="6372"/>
                    </a:lnTo>
                    <a:lnTo>
                      <a:pt x="2048" y="6372"/>
                    </a:lnTo>
                    <a:lnTo>
                      <a:pt x="2048" y="6258"/>
                    </a:lnTo>
                    <a:cubicBezTo>
                      <a:pt x="2048" y="6195"/>
                      <a:pt x="1997" y="6144"/>
                      <a:pt x="1934" y="6144"/>
                    </a:cubicBezTo>
                    <a:cubicBezTo>
                      <a:pt x="1871" y="6144"/>
                      <a:pt x="1820" y="6195"/>
                      <a:pt x="1820" y="6258"/>
                    </a:cubicBezTo>
                    <a:lnTo>
                      <a:pt x="1820" y="6372"/>
                    </a:lnTo>
                    <a:lnTo>
                      <a:pt x="1479" y="6372"/>
                    </a:lnTo>
                    <a:lnTo>
                      <a:pt x="1479" y="6258"/>
                    </a:lnTo>
                    <a:cubicBezTo>
                      <a:pt x="1479" y="6195"/>
                      <a:pt x="1428" y="6144"/>
                      <a:pt x="1365" y="6144"/>
                    </a:cubicBezTo>
                    <a:cubicBezTo>
                      <a:pt x="1302" y="6144"/>
                      <a:pt x="1252" y="6195"/>
                      <a:pt x="1252" y="6258"/>
                    </a:cubicBezTo>
                    <a:lnTo>
                      <a:pt x="1252" y="6372"/>
                    </a:lnTo>
                    <a:lnTo>
                      <a:pt x="910" y="6372"/>
                    </a:lnTo>
                    <a:lnTo>
                      <a:pt x="910" y="6258"/>
                    </a:lnTo>
                    <a:cubicBezTo>
                      <a:pt x="910" y="6195"/>
                      <a:pt x="859" y="6144"/>
                      <a:pt x="796" y="6144"/>
                    </a:cubicBezTo>
                    <a:cubicBezTo>
                      <a:pt x="734" y="6144"/>
                      <a:pt x="683" y="6195"/>
                      <a:pt x="683" y="6258"/>
                    </a:cubicBezTo>
                    <a:lnTo>
                      <a:pt x="683" y="6372"/>
                    </a:lnTo>
                    <a:lnTo>
                      <a:pt x="455" y="6372"/>
                    </a:lnTo>
                    <a:lnTo>
                      <a:pt x="455" y="5234"/>
                    </a:lnTo>
                    <a:lnTo>
                      <a:pt x="1263" y="5234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</p:spPr>
            <p:txBody>
              <a:bodyPr wrap="square" lIns="91440" tIns="45720" rIns="91440" bIns="45720" anchor="ctr">
                <a:normAutofit/>
              </a:bodyPr>
              <a:lstStyle/>
              <a:p>
                <a:pPr algn="ctr"/>
                <a:endParaRPr/>
              </a:p>
            </p:txBody>
          </p:sp>
          <p:sp>
            <p:nvSpPr>
              <p:cNvPr id="9" name="Text2" descr="34253d91-64d5-4dca-a341-aa7f375729d6">
                <a:extLst>
                  <a:ext uri="{FF2B5EF4-FFF2-40B4-BE49-F238E27FC236}">
                    <a16:creationId xmlns:a16="http://schemas.microsoft.com/office/drawing/2014/main" id="{802EF447-73F2-47EC-A7EE-9A3F6D6DDF78}"/>
                  </a:ext>
                </a:extLst>
              </p:cNvPr>
              <p:cNvSpPr/>
              <p:nvPr/>
            </p:nvSpPr>
            <p:spPr>
              <a:xfrm>
                <a:off x="4349978" y="3460680"/>
                <a:ext cx="3130657" cy="869223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t">
                <a:normAutofit/>
              </a:bodyPr>
              <a:lstStyle/>
              <a:p>
                <a:pPr defTabSz="914378">
                  <a:lnSpc>
                    <a:spcPct val="120000"/>
                  </a:lnSpc>
                  <a:spcBef>
                    <a:spcPct val="0"/>
                  </a:spcBef>
                  <a:defRPr/>
                </a:pPr>
                <a:endParaRPr lang="en-US" dirty="0"/>
              </a:p>
            </p:txBody>
          </p:sp>
          <p:sp>
            <p:nvSpPr>
              <p:cNvPr id="10" name="Bullet2" descr="7f6162bd-5833-40f4-9eb6-fb542456cdf7">
                <a:extLst>
                  <a:ext uri="{FF2B5EF4-FFF2-40B4-BE49-F238E27FC236}">
                    <a16:creationId xmlns:a16="http://schemas.microsoft.com/office/drawing/2014/main" id="{3D4C1349-EE08-4EC5-9940-5C8887646CBE}"/>
                  </a:ext>
                </a:extLst>
              </p:cNvPr>
              <p:cNvSpPr/>
              <p:nvPr/>
            </p:nvSpPr>
            <p:spPr>
              <a:xfrm>
                <a:off x="4349978" y="2876732"/>
                <a:ext cx="3130657" cy="560504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b" anchorCtr="0">
                <a:normAutofit/>
              </a:bodyPr>
              <a:lstStyle/>
              <a:p>
                <a:pPr lvl="0" defTabSz="914378">
                  <a:spcBef>
                    <a:spcPct val="0"/>
                  </a:spcBef>
                  <a:defRPr/>
                </a:pPr>
                <a:r>
                  <a:rPr lang="zh-CN" altLang="en-US" b="1" dirty="0"/>
                  <a:t>三农的概念</a:t>
                </a:r>
                <a:endParaRPr lang="en-US" dirty="0"/>
              </a:p>
            </p:txBody>
          </p:sp>
        </p:grpSp>
        <p:grpSp>
          <p:nvGrpSpPr>
            <p:cNvPr id="36" name="组合 35" descr="6a5235be-147a-4cda-bbfe-0cbdb356434d">
              <a:extLst>
                <a:ext uri="{FF2B5EF4-FFF2-40B4-BE49-F238E27FC236}">
                  <a16:creationId xmlns:a16="http://schemas.microsoft.com/office/drawing/2014/main" id="{27E770B7-8AC1-8929-E1F9-0FF5A06BBC8D}"/>
                </a:ext>
              </a:extLst>
            </p:cNvPr>
            <p:cNvGrpSpPr/>
            <p:nvPr/>
          </p:nvGrpSpPr>
          <p:grpSpPr>
            <a:xfrm>
              <a:off x="3367612" y="4712678"/>
              <a:ext cx="4611190" cy="1453171"/>
              <a:chOff x="3367612" y="4712678"/>
              <a:chExt cx="4611190" cy="1453171"/>
            </a:xfrm>
          </p:grpSpPr>
          <p:sp>
            <p:nvSpPr>
              <p:cNvPr id="23" name="IconBackground3" descr="82c3b75a-952a-419b-a0bb-797fc077f69f">
                <a:extLst>
                  <a:ext uri="{FF2B5EF4-FFF2-40B4-BE49-F238E27FC236}">
                    <a16:creationId xmlns:a16="http://schemas.microsoft.com/office/drawing/2014/main" id="{2C426711-4F41-46E3-902C-5BDBC1AF1596}"/>
                  </a:ext>
                </a:extLst>
              </p:cNvPr>
              <p:cNvSpPr/>
              <p:nvPr/>
            </p:nvSpPr>
            <p:spPr>
              <a:xfrm>
                <a:off x="3367612" y="4747698"/>
                <a:ext cx="706000" cy="706000"/>
              </a:xfrm>
              <a:prstGeom prst="ellipse">
                <a:avLst/>
              </a:prstGeom>
              <a:solidFill>
                <a:schemeClr val="tx2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/>
              <a:p>
                <a:pPr algn="ctr"/>
                <a:endParaRPr/>
              </a:p>
            </p:txBody>
          </p:sp>
          <p:sp>
            <p:nvSpPr>
              <p:cNvPr id="24" name="Icon3" descr="e5a9f59e-d7c9-4052-916a-6cddfa355798">
                <a:extLst>
                  <a:ext uri="{FF2B5EF4-FFF2-40B4-BE49-F238E27FC236}">
                    <a16:creationId xmlns:a16="http://schemas.microsoft.com/office/drawing/2014/main" id="{24D638C8-CDED-485C-B1CF-55B19F629FEF}"/>
                  </a:ext>
                </a:extLst>
              </p:cNvPr>
              <p:cNvSpPr/>
              <p:nvPr/>
            </p:nvSpPr>
            <p:spPr>
              <a:xfrm>
                <a:off x="3513470" y="4901183"/>
                <a:ext cx="414284" cy="399032"/>
              </a:xfrm>
              <a:custGeom>
                <a:avLst/>
                <a:gdLst>
                  <a:gd name="connsiteX0" fmla="*/ 297615 w 597921"/>
                  <a:gd name="connsiteY0" fmla="*/ 96957 h 598324"/>
                  <a:gd name="connsiteX1" fmla="*/ 323434 w 597921"/>
                  <a:gd name="connsiteY1" fmla="*/ 122740 h 598324"/>
                  <a:gd name="connsiteX2" fmla="*/ 323434 w 597921"/>
                  <a:gd name="connsiteY2" fmla="*/ 289852 h 598324"/>
                  <a:gd name="connsiteX3" fmla="*/ 462572 w 597921"/>
                  <a:gd name="connsiteY3" fmla="*/ 289852 h 598324"/>
                  <a:gd name="connsiteX4" fmla="*/ 487913 w 597921"/>
                  <a:gd name="connsiteY4" fmla="*/ 315157 h 598324"/>
                  <a:gd name="connsiteX5" fmla="*/ 462572 w 597921"/>
                  <a:gd name="connsiteY5" fmla="*/ 340463 h 598324"/>
                  <a:gd name="connsiteX6" fmla="*/ 297615 w 597921"/>
                  <a:gd name="connsiteY6" fmla="*/ 340463 h 598324"/>
                  <a:gd name="connsiteX7" fmla="*/ 272274 w 597921"/>
                  <a:gd name="connsiteY7" fmla="*/ 315157 h 598324"/>
                  <a:gd name="connsiteX8" fmla="*/ 272274 w 597921"/>
                  <a:gd name="connsiteY8" fmla="*/ 122740 h 598324"/>
                  <a:gd name="connsiteX9" fmla="*/ 297615 w 597921"/>
                  <a:gd name="connsiteY9" fmla="*/ 96957 h 598324"/>
                  <a:gd name="connsiteX10" fmla="*/ 298127 w 597921"/>
                  <a:gd name="connsiteY10" fmla="*/ 0 h 598324"/>
                  <a:gd name="connsiteX11" fmla="*/ 597921 w 597921"/>
                  <a:gd name="connsiteY11" fmla="*/ 299401 h 598324"/>
                  <a:gd name="connsiteX12" fmla="*/ 298127 w 597921"/>
                  <a:gd name="connsiteY12" fmla="*/ 598324 h 598324"/>
                  <a:gd name="connsiteX13" fmla="*/ 35150 w 597921"/>
                  <a:gd name="connsiteY13" fmla="*/ 442177 h 598324"/>
                  <a:gd name="connsiteX14" fmla="*/ 34194 w 597921"/>
                  <a:gd name="connsiteY14" fmla="*/ 432149 h 598324"/>
                  <a:gd name="connsiteX15" fmla="*/ 40410 w 597921"/>
                  <a:gd name="connsiteY15" fmla="*/ 424509 h 598324"/>
                  <a:gd name="connsiteX16" fmla="*/ 74836 w 597921"/>
                  <a:gd name="connsiteY16" fmla="*/ 407796 h 598324"/>
                  <a:gd name="connsiteX17" fmla="*/ 91571 w 597921"/>
                  <a:gd name="connsiteY17" fmla="*/ 413049 h 598324"/>
                  <a:gd name="connsiteX18" fmla="*/ 298127 w 597921"/>
                  <a:gd name="connsiteY18" fmla="*/ 534815 h 598324"/>
                  <a:gd name="connsiteX19" fmla="*/ 534328 w 597921"/>
                  <a:gd name="connsiteY19" fmla="*/ 299401 h 598324"/>
                  <a:gd name="connsiteX20" fmla="*/ 298127 w 597921"/>
                  <a:gd name="connsiteY20" fmla="*/ 63509 h 598324"/>
                  <a:gd name="connsiteX21" fmla="*/ 145123 w 597921"/>
                  <a:gd name="connsiteY21" fmla="*/ 120333 h 598324"/>
                  <a:gd name="connsiteX22" fmla="*/ 200587 w 597921"/>
                  <a:gd name="connsiteY22" fmla="*/ 142299 h 598324"/>
                  <a:gd name="connsiteX23" fmla="*/ 208237 w 597921"/>
                  <a:gd name="connsiteY23" fmla="*/ 152327 h 598324"/>
                  <a:gd name="connsiteX24" fmla="*/ 203456 w 597921"/>
                  <a:gd name="connsiteY24" fmla="*/ 164265 h 598324"/>
                  <a:gd name="connsiteX25" fmla="*/ 48060 w 597921"/>
                  <a:gd name="connsiteY25" fmla="*/ 285553 h 598324"/>
                  <a:gd name="connsiteX26" fmla="*/ 35150 w 597921"/>
                  <a:gd name="connsiteY26" fmla="*/ 287463 h 598324"/>
                  <a:gd name="connsiteX27" fmla="*/ 27500 w 597921"/>
                  <a:gd name="connsiteY27" fmla="*/ 277435 h 598324"/>
                  <a:gd name="connsiteX28" fmla="*/ 246 w 597921"/>
                  <a:gd name="connsiteY28" fmla="*/ 82132 h 598324"/>
                  <a:gd name="connsiteX29" fmla="*/ 4550 w 597921"/>
                  <a:gd name="connsiteY29" fmla="*/ 70194 h 598324"/>
                  <a:gd name="connsiteX30" fmla="*/ 17459 w 597921"/>
                  <a:gd name="connsiteY30" fmla="*/ 68762 h 598324"/>
                  <a:gd name="connsiteX31" fmla="*/ 80574 w 597921"/>
                  <a:gd name="connsiteY31" fmla="*/ 94070 h 598324"/>
                  <a:gd name="connsiteX32" fmla="*/ 298127 w 597921"/>
                  <a:gd name="connsiteY32" fmla="*/ 0 h 598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597921" h="598324">
                    <a:moveTo>
                      <a:pt x="297615" y="96957"/>
                    </a:moveTo>
                    <a:cubicBezTo>
                      <a:pt x="311959" y="96957"/>
                      <a:pt x="323434" y="108416"/>
                      <a:pt x="323434" y="122740"/>
                    </a:cubicBezTo>
                    <a:lnTo>
                      <a:pt x="323434" y="289852"/>
                    </a:lnTo>
                    <a:lnTo>
                      <a:pt x="462572" y="289852"/>
                    </a:lnTo>
                    <a:cubicBezTo>
                      <a:pt x="476438" y="289852"/>
                      <a:pt x="487913" y="301311"/>
                      <a:pt x="487913" y="315157"/>
                    </a:cubicBezTo>
                    <a:cubicBezTo>
                      <a:pt x="487913" y="329004"/>
                      <a:pt x="476438" y="340463"/>
                      <a:pt x="462572" y="340463"/>
                    </a:cubicBezTo>
                    <a:lnTo>
                      <a:pt x="297615" y="340463"/>
                    </a:lnTo>
                    <a:cubicBezTo>
                      <a:pt x="283749" y="340463"/>
                      <a:pt x="272274" y="329004"/>
                      <a:pt x="272274" y="315157"/>
                    </a:cubicBezTo>
                    <a:lnTo>
                      <a:pt x="272274" y="122740"/>
                    </a:lnTo>
                    <a:cubicBezTo>
                      <a:pt x="272274" y="108416"/>
                      <a:pt x="283749" y="96957"/>
                      <a:pt x="297615" y="96957"/>
                    </a:cubicBezTo>
                    <a:close/>
                    <a:moveTo>
                      <a:pt x="298127" y="0"/>
                    </a:moveTo>
                    <a:cubicBezTo>
                      <a:pt x="463564" y="0"/>
                      <a:pt x="597921" y="134181"/>
                      <a:pt x="597921" y="299401"/>
                    </a:cubicBezTo>
                    <a:cubicBezTo>
                      <a:pt x="597921" y="464143"/>
                      <a:pt x="463564" y="598324"/>
                      <a:pt x="298127" y="598324"/>
                    </a:cubicBezTo>
                    <a:cubicBezTo>
                      <a:pt x="188155" y="598324"/>
                      <a:pt x="87268" y="538635"/>
                      <a:pt x="35150" y="442177"/>
                    </a:cubicBezTo>
                    <a:cubicBezTo>
                      <a:pt x="33238" y="438835"/>
                      <a:pt x="32760" y="435492"/>
                      <a:pt x="34194" y="432149"/>
                    </a:cubicBezTo>
                    <a:cubicBezTo>
                      <a:pt x="35150" y="428807"/>
                      <a:pt x="37541" y="425942"/>
                      <a:pt x="40410" y="424509"/>
                    </a:cubicBezTo>
                    <a:lnTo>
                      <a:pt x="74836" y="407796"/>
                    </a:lnTo>
                    <a:cubicBezTo>
                      <a:pt x="81052" y="404931"/>
                      <a:pt x="88702" y="407319"/>
                      <a:pt x="91571" y="413049"/>
                    </a:cubicBezTo>
                    <a:cubicBezTo>
                      <a:pt x="133169" y="488018"/>
                      <a:pt x="212540" y="534815"/>
                      <a:pt x="298127" y="534815"/>
                    </a:cubicBezTo>
                    <a:cubicBezTo>
                      <a:pt x="428181" y="534815"/>
                      <a:pt x="534328" y="429284"/>
                      <a:pt x="534328" y="299401"/>
                    </a:cubicBezTo>
                    <a:cubicBezTo>
                      <a:pt x="534328" y="169517"/>
                      <a:pt x="428181" y="63509"/>
                      <a:pt x="298127" y="63509"/>
                    </a:cubicBezTo>
                    <a:cubicBezTo>
                      <a:pt x="242185" y="63509"/>
                      <a:pt x="187677" y="83565"/>
                      <a:pt x="145123" y="120333"/>
                    </a:cubicBezTo>
                    <a:lnTo>
                      <a:pt x="200587" y="142299"/>
                    </a:lnTo>
                    <a:cubicBezTo>
                      <a:pt x="204890" y="144209"/>
                      <a:pt x="207759" y="148029"/>
                      <a:pt x="208237" y="152327"/>
                    </a:cubicBezTo>
                    <a:cubicBezTo>
                      <a:pt x="208715" y="157102"/>
                      <a:pt x="207281" y="161399"/>
                      <a:pt x="203456" y="164265"/>
                    </a:cubicBezTo>
                    <a:lnTo>
                      <a:pt x="48060" y="285553"/>
                    </a:lnTo>
                    <a:cubicBezTo>
                      <a:pt x="44235" y="288418"/>
                      <a:pt x="39454" y="289373"/>
                      <a:pt x="35150" y="287463"/>
                    </a:cubicBezTo>
                    <a:cubicBezTo>
                      <a:pt x="31325" y="285553"/>
                      <a:pt x="27978" y="281733"/>
                      <a:pt x="27500" y="277435"/>
                    </a:cubicBezTo>
                    <a:lnTo>
                      <a:pt x="246" y="82132"/>
                    </a:lnTo>
                    <a:cubicBezTo>
                      <a:pt x="-710" y="77835"/>
                      <a:pt x="1203" y="73060"/>
                      <a:pt x="4550" y="70194"/>
                    </a:cubicBezTo>
                    <a:cubicBezTo>
                      <a:pt x="8375" y="67807"/>
                      <a:pt x="13156" y="66852"/>
                      <a:pt x="17459" y="68762"/>
                    </a:cubicBezTo>
                    <a:lnTo>
                      <a:pt x="80574" y="94070"/>
                    </a:lnTo>
                    <a:cubicBezTo>
                      <a:pt x="137472" y="33426"/>
                      <a:pt x="214931" y="0"/>
                      <a:pt x="2981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</p:spPr>
            <p:txBody>
              <a:bodyPr wrap="square" lIns="91440" tIns="45720" rIns="91440" bIns="45720" anchor="ctr">
                <a:normAutofit/>
              </a:bodyPr>
              <a:lstStyle/>
              <a:p>
                <a:pPr algn="ctr"/>
                <a:endParaRPr/>
              </a:p>
            </p:txBody>
          </p:sp>
          <p:sp>
            <p:nvSpPr>
              <p:cNvPr id="14" name="Text3" descr="1eb90d19-c33f-4b9e-a572-7d0541541c51">
                <a:extLst>
                  <a:ext uri="{FF2B5EF4-FFF2-40B4-BE49-F238E27FC236}">
                    <a16:creationId xmlns:a16="http://schemas.microsoft.com/office/drawing/2014/main" id="{6C0D1043-BDB6-4CB5-B798-53BDBB720A2B}"/>
                  </a:ext>
                </a:extLst>
              </p:cNvPr>
              <p:cNvSpPr/>
              <p:nvPr/>
            </p:nvSpPr>
            <p:spPr>
              <a:xfrm>
                <a:off x="4848145" y="5296626"/>
                <a:ext cx="3130657" cy="869223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t">
                <a:normAutofit/>
              </a:bodyPr>
              <a:lstStyle/>
              <a:p>
                <a:pPr defTabSz="914378">
                  <a:lnSpc>
                    <a:spcPct val="120000"/>
                  </a:lnSpc>
                  <a:spcBef>
                    <a:spcPct val="0"/>
                  </a:spcBef>
                  <a:defRPr/>
                </a:pPr>
                <a:endParaRPr lang="en-US" dirty="0"/>
              </a:p>
            </p:txBody>
          </p:sp>
          <p:sp>
            <p:nvSpPr>
              <p:cNvPr id="15" name="Bullet3" descr="6e124fc7-b5b8-4880-b1b7-c03ccf0880ad">
                <a:extLst>
                  <a:ext uri="{FF2B5EF4-FFF2-40B4-BE49-F238E27FC236}">
                    <a16:creationId xmlns:a16="http://schemas.microsoft.com/office/drawing/2014/main" id="{90C11038-85D8-4F7F-9D74-61E2F8593D6F}"/>
                  </a:ext>
                </a:extLst>
              </p:cNvPr>
              <p:cNvSpPr/>
              <p:nvPr/>
            </p:nvSpPr>
            <p:spPr>
              <a:xfrm>
                <a:off x="4848145" y="4712678"/>
                <a:ext cx="3130657" cy="560504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b" anchorCtr="0">
                <a:normAutofit/>
              </a:bodyPr>
              <a:lstStyle/>
              <a:p>
                <a:pPr lvl="0" defTabSz="914378">
                  <a:spcBef>
                    <a:spcPct val="0"/>
                  </a:spcBef>
                  <a:defRPr/>
                </a:pPr>
                <a:r>
                  <a:rPr lang="zh-CN" altLang="en-US" b="1" dirty="0"/>
                  <a:t>三农的未来展望</a:t>
                </a:r>
                <a:endParaRPr lang="en-US" dirty="0"/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 descr="2a4bb950-e960-4e25-a1bb-4a32a1bfd9c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三农的历史</a:t>
            </a:r>
            <a:endParaRPr lang="en-US" dirty="0"/>
          </a:p>
        </p:txBody>
      </p:sp>
      <p:sp>
        <p:nvSpPr>
          <p:cNvPr id="25" name="文本占位符 24" descr="248a3527-ede5-4bdf-845f-4e80c14dc459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从传统农业到现代农业的转变</a:t>
            </a:r>
            <a:endParaRPr lang="en-US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传统农业的起源与发展</a:t>
            </a:r>
            <a:endParaRPr lang="en-US" dirty="0"/>
          </a:p>
        </p:txBody>
      </p:sp>
      <p:grpSp>
        <p:nvGrpSpPr>
          <p:cNvPr id="6" name="a43d897d-7fa7-4001-bfd5-2eb1d42fc4a0.source.8.zh-Hans.pptx" descr="442b4948-e3d6-43bb-89ed-d6d6bbb99c0d">
            <a:extLst>
              <a:ext uri="{FF2B5EF4-FFF2-40B4-BE49-F238E27FC236}">
                <a16:creationId xmlns:a16="http://schemas.microsoft.com/office/drawing/2014/main" id="{FCB9C0BB-C8BB-C223-8287-3A5875CAC5CE}"/>
              </a:ext>
            </a:extLst>
          </p:cNvPr>
          <p:cNvGrpSpPr/>
          <p:nvPr/>
        </p:nvGrpSpPr>
        <p:grpSpPr>
          <a:xfrm>
            <a:off x="660400" y="1028700"/>
            <a:ext cx="10871200" cy="5207000"/>
            <a:chOff x="660400" y="1028700"/>
            <a:chExt cx="10871200" cy="5207000"/>
          </a:xfrm>
        </p:grpSpPr>
        <p:sp>
          <p:nvSpPr>
            <p:cNvPr id="5" name="Title" descr="88a77b5f-fe7f-4af2-a786-0322e8ebe260">
              <a:extLst>
                <a:ext uri="{FF2B5EF4-FFF2-40B4-BE49-F238E27FC236}">
                  <a16:creationId xmlns:a16="http://schemas.microsoft.com/office/drawing/2014/main" id="{CB683489-16F4-9870-FA4F-BFDA4E661B55}"/>
                </a:ext>
              </a:extLst>
            </p:cNvPr>
            <p:cNvSpPr/>
            <p:nvPr/>
          </p:nvSpPr>
          <p:spPr>
            <a:xfrm>
              <a:off x="660400" y="1130299"/>
              <a:ext cx="3225800" cy="1577236"/>
            </a:xfrm>
            <a:prstGeom prst="rect">
              <a:avLst/>
            </a:prstGeom>
            <a:noFill/>
          </p:spPr>
          <p:txBody>
            <a:bodyPr vert="horz" wrap="square" rtlCol="0" anchor="ctr" anchorCtr="0">
              <a:normAutofit/>
            </a:bodyPr>
            <a:lstStyle/>
            <a:p>
              <a:r>
                <a:rPr lang="zh-CN" altLang="en-US" sz="2400" b="1" dirty="0">
                  <a:sym typeface="Arial" panose="020B0604020202020204" pitchFamily="34" charset="0"/>
                </a:rPr>
                <a:t>早期农业的基础与影响</a:t>
              </a:r>
              <a:endParaRPr lang="en-US" dirty="0"/>
            </a:p>
          </p:txBody>
        </p:sp>
        <p:grpSp>
          <p:nvGrpSpPr>
            <p:cNvPr id="361" name="组合 360" descr="30ab131d-a88d-4245-bc12-c4d1d77e58fd">
              <a:extLst>
                <a:ext uri="{FF2B5EF4-FFF2-40B4-BE49-F238E27FC236}">
                  <a16:creationId xmlns:a16="http://schemas.microsoft.com/office/drawing/2014/main" id="{68BADA23-0062-2953-26D8-79837FF4E06F}"/>
                </a:ext>
              </a:extLst>
            </p:cNvPr>
            <p:cNvGrpSpPr/>
            <p:nvPr/>
          </p:nvGrpSpPr>
          <p:grpSpPr>
            <a:xfrm flipH="1">
              <a:off x="1028699" y="3143995"/>
              <a:ext cx="2578455" cy="2990104"/>
              <a:chOff x="7899966" y="1701800"/>
              <a:chExt cx="3631759" cy="4211568"/>
            </a:xfrm>
          </p:grpSpPr>
          <p:sp>
            <p:nvSpPr>
              <p:cNvPr id="260" name="任意多边形: 形状 259" descr="41739c4a-30a2-497d-9427-8ae093ca56b2">
                <a:extLst>
                  <a:ext uri="{FF2B5EF4-FFF2-40B4-BE49-F238E27FC236}">
                    <a16:creationId xmlns:a16="http://schemas.microsoft.com/office/drawing/2014/main" id="{C2C01A73-E9E4-B7B4-6DE1-AEAE123C987D}"/>
                  </a:ext>
                </a:extLst>
              </p:cNvPr>
              <p:cNvSpPr/>
              <p:nvPr/>
            </p:nvSpPr>
            <p:spPr>
              <a:xfrm>
                <a:off x="8183024" y="1701800"/>
                <a:ext cx="754029" cy="768463"/>
              </a:xfrm>
              <a:custGeom>
                <a:avLst/>
                <a:gdLst>
                  <a:gd name="connsiteX0" fmla="*/ 218694 w 258699"/>
                  <a:gd name="connsiteY0" fmla="*/ 222885 h 263651"/>
                  <a:gd name="connsiteX1" fmla="*/ 258699 w 258699"/>
                  <a:gd name="connsiteY1" fmla="*/ 129350 h 263651"/>
                  <a:gd name="connsiteX2" fmla="*/ 129350 w 258699"/>
                  <a:gd name="connsiteY2" fmla="*/ 0 h 263651"/>
                  <a:gd name="connsiteX3" fmla="*/ 0 w 258699"/>
                  <a:gd name="connsiteY3" fmla="*/ 129350 h 263651"/>
                  <a:gd name="connsiteX4" fmla="*/ 129350 w 258699"/>
                  <a:gd name="connsiteY4" fmla="*/ 258699 h 263651"/>
                  <a:gd name="connsiteX5" fmla="*/ 193072 w 258699"/>
                  <a:gd name="connsiteY5" fmla="*/ 241935 h 263651"/>
                  <a:gd name="connsiteX6" fmla="*/ 192977 w 258699"/>
                  <a:gd name="connsiteY6" fmla="*/ 241935 h 263651"/>
                  <a:gd name="connsiteX7" fmla="*/ 231743 w 258699"/>
                  <a:gd name="connsiteY7" fmla="*/ 263652 h 263651"/>
                  <a:gd name="connsiteX8" fmla="*/ 218884 w 258699"/>
                  <a:gd name="connsiteY8" fmla="*/ 222790 h 263651"/>
                  <a:gd name="connsiteX9" fmla="*/ 218789 w 258699"/>
                  <a:gd name="connsiteY9" fmla="*/ 222790 h 263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8699" h="263651">
                    <a:moveTo>
                      <a:pt x="218694" y="222885"/>
                    </a:moveTo>
                    <a:cubicBezTo>
                      <a:pt x="243364" y="199358"/>
                      <a:pt x="258699" y="166116"/>
                      <a:pt x="258699" y="129350"/>
                    </a:cubicBezTo>
                    <a:cubicBezTo>
                      <a:pt x="258699" y="57912"/>
                      <a:pt x="200787" y="0"/>
                      <a:pt x="129350" y="0"/>
                    </a:cubicBezTo>
                    <a:cubicBezTo>
                      <a:pt x="57912" y="0"/>
                      <a:pt x="0" y="57912"/>
                      <a:pt x="0" y="129350"/>
                    </a:cubicBezTo>
                    <a:cubicBezTo>
                      <a:pt x="0" y="200787"/>
                      <a:pt x="57912" y="258699"/>
                      <a:pt x="129350" y="258699"/>
                    </a:cubicBezTo>
                    <a:cubicBezTo>
                      <a:pt x="152495" y="258699"/>
                      <a:pt x="174212" y="252603"/>
                      <a:pt x="193072" y="241935"/>
                    </a:cubicBezTo>
                    <a:lnTo>
                      <a:pt x="192977" y="241935"/>
                    </a:lnTo>
                    <a:cubicBezTo>
                      <a:pt x="192977" y="241935"/>
                      <a:pt x="231743" y="263652"/>
                      <a:pt x="231743" y="263652"/>
                    </a:cubicBezTo>
                    <a:lnTo>
                      <a:pt x="218884" y="222790"/>
                    </a:lnTo>
                    <a:lnTo>
                      <a:pt x="218789" y="222790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solidFill>
                  <a:schemeClr val="accent5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grpSp>
            <p:nvGrpSpPr>
              <p:cNvPr id="261" name="图形 6" descr="1220595b-4764-416e-994c-ae7498f2bf7b">
                <a:extLst>
                  <a:ext uri="{FF2B5EF4-FFF2-40B4-BE49-F238E27FC236}">
                    <a16:creationId xmlns:a16="http://schemas.microsoft.com/office/drawing/2014/main" id="{6430C5F5-E0A1-46FF-49FE-6391B34EBE8B}"/>
                  </a:ext>
                </a:extLst>
              </p:cNvPr>
              <p:cNvGrpSpPr/>
              <p:nvPr/>
            </p:nvGrpSpPr>
            <p:grpSpPr>
              <a:xfrm>
                <a:off x="8374030" y="1822288"/>
                <a:ext cx="372014" cy="527207"/>
                <a:chOff x="6283547" y="2777680"/>
                <a:chExt cx="127634" cy="180879"/>
              </a:xfrm>
            </p:grpSpPr>
            <p:sp>
              <p:nvSpPr>
                <p:cNvPr id="262" name="任意多边形: 形状 261" descr="f06ff4c5-9ee2-40c6-aa55-e7caabe92e5a">
                  <a:extLst>
                    <a:ext uri="{FF2B5EF4-FFF2-40B4-BE49-F238E27FC236}">
                      <a16:creationId xmlns:a16="http://schemas.microsoft.com/office/drawing/2014/main" id="{C563877A-FDA2-CBE8-562E-90E6C210F77B}"/>
                    </a:ext>
                  </a:extLst>
                </p:cNvPr>
                <p:cNvSpPr/>
                <p:nvPr/>
              </p:nvSpPr>
              <p:spPr>
                <a:xfrm>
                  <a:off x="6283547" y="2777680"/>
                  <a:ext cx="127634" cy="154304"/>
                </a:xfrm>
                <a:custGeom>
                  <a:avLst/>
                  <a:gdLst>
                    <a:gd name="connsiteX0" fmla="*/ 0 w 127634"/>
                    <a:gd name="connsiteY0" fmla="*/ 63818 h 154304"/>
                    <a:gd name="connsiteX1" fmla="*/ 63817 w 127634"/>
                    <a:gd name="connsiteY1" fmla="*/ 0 h 154304"/>
                    <a:gd name="connsiteX2" fmla="*/ 127635 w 127634"/>
                    <a:gd name="connsiteY2" fmla="*/ 63818 h 154304"/>
                    <a:gd name="connsiteX3" fmla="*/ 115443 w 127634"/>
                    <a:gd name="connsiteY3" fmla="*/ 101441 h 154304"/>
                    <a:gd name="connsiteX4" fmla="*/ 115443 w 127634"/>
                    <a:gd name="connsiteY4" fmla="*/ 101441 h 154304"/>
                    <a:gd name="connsiteX5" fmla="*/ 82677 w 127634"/>
                    <a:gd name="connsiteY5" fmla="*/ 139922 h 154304"/>
                    <a:gd name="connsiteX6" fmla="*/ 82677 w 127634"/>
                    <a:gd name="connsiteY6" fmla="*/ 150495 h 154304"/>
                    <a:gd name="connsiteX7" fmla="*/ 78867 w 127634"/>
                    <a:gd name="connsiteY7" fmla="*/ 154305 h 154304"/>
                    <a:gd name="connsiteX8" fmla="*/ 48958 w 127634"/>
                    <a:gd name="connsiteY8" fmla="*/ 154305 h 154304"/>
                    <a:gd name="connsiteX9" fmla="*/ 45148 w 127634"/>
                    <a:gd name="connsiteY9" fmla="*/ 150495 h 154304"/>
                    <a:gd name="connsiteX10" fmla="*/ 45148 w 127634"/>
                    <a:gd name="connsiteY10" fmla="*/ 139922 h 154304"/>
                    <a:gd name="connsiteX11" fmla="*/ 12383 w 127634"/>
                    <a:gd name="connsiteY11" fmla="*/ 101441 h 154304"/>
                    <a:gd name="connsiteX12" fmla="*/ 12383 w 127634"/>
                    <a:gd name="connsiteY12" fmla="*/ 101441 h 154304"/>
                    <a:gd name="connsiteX13" fmla="*/ 191 w 127634"/>
                    <a:gd name="connsiteY13" fmla="*/ 63818 h 154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7634" h="154304">
                      <a:moveTo>
                        <a:pt x="0" y="63818"/>
                      </a:moveTo>
                      <a:cubicBezTo>
                        <a:pt x="0" y="28575"/>
                        <a:pt x="28575" y="0"/>
                        <a:pt x="63817" y="0"/>
                      </a:cubicBezTo>
                      <a:cubicBezTo>
                        <a:pt x="99060" y="0"/>
                        <a:pt x="127635" y="28575"/>
                        <a:pt x="127635" y="63818"/>
                      </a:cubicBezTo>
                      <a:cubicBezTo>
                        <a:pt x="127635" y="77914"/>
                        <a:pt x="123063" y="90869"/>
                        <a:pt x="115443" y="101441"/>
                      </a:cubicBezTo>
                      <a:lnTo>
                        <a:pt x="115443" y="101441"/>
                      </a:lnTo>
                      <a:cubicBezTo>
                        <a:pt x="106299" y="115157"/>
                        <a:pt x="82677" y="130683"/>
                        <a:pt x="82677" y="139922"/>
                      </a:cubicBezTo>
                      <a:lnTo>
                        <a:pt x="82677" y="150495"/>
                      </a:lnTo>
                      <a:cubicBezTo>
                        <a:pt x="82677" y="152591"/>
                        <a:pt x="80963" y="154305"/>
                        <a:pt x="78867" y="154305"/>
                      </a:cubicBezTo>
                      <a:lnTo>
                        <a:pt x="48958" y="154305"/>
                      </a:lnTo>
                      <a:cubicBezTo>
                        <a:pt x="46863" y="154305"/>
                        <a:pt x="45148" y="152591"/>
                        <a:pt x="45148" y="150495"/>
                      </a:cubicBezTo>
                      <a:lnTo>
                        <a:pt x="45148" y="139922"/>
                      </a:lnTo>
                      <a:cubicBezTo>
                        <a:pt x="45148" y="130588"/>
                        <a:pt x="21431" y="115157"/>
                        <a:pt x="12383" y="101441"/>
                      </a:cubicBezTo>
                      <a:lnTo>
                        <a:pt x="12383" y="101441"/>
                      </a:lnTo>
                      <a:cubicBezTo>
                        <a:pt x="4667" y="90869"/>
                        <a:pt x="191" y="77914"/>
                        <a:pt x="191" y="63818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63" name="任意多边形: 形状 262" descr="fe6111f9-f189-4d33-b6eb-fdde437b58ba">
                  <a:extLst>
                    <a:ext uri="{FF2B5EF4-FFF2-40B4-BE49-F238E27FC236}">
                      <a16:creationId xmlns:a16="http://schemas.microsoft.com/office/drawing/2014/main" id="{18378360-03C4-CD65-A2D8-CACE94675FC4}"/>
                    </a:ext>
                  </a:extLst>
                </p:cNvPr>
                <p:cNvSpPr/>
                <p:nvPr/>
              </p:nvSpPr>
              <p:spPr>
                <a:xfrm>
                  <a:off x="6308972" y="2842439"/>
                  <a:ext cx="76823" cy="88593"/>
                </a:xfrm>
                <a:custGeom>
                  <a:avLst/>
                  <a:gdLst>
                    <a:gd name="connsiteX0" fmla="*/ 45631 w 76823"/>
                    <a:gd name="connsiteY0" fmla="*/ 88594 h 88593"/>
                    <a:gd name="connsiteX1" fmla="*/ 46489 w 76823"/>
                    <a:gd name="connsiteY1" fmla="*/ 38873 h 88593"/>
                    <a:gd name="connsiteX2" fmla="*/ 38393 w 76823"/>
                    <a:gd name="connsiteY2" fmla="*/ 39349 h 88593"/>
                    <a:gd name="connsiteX3" fmla="*/ 30296 w 76823"/>
                    <a:gd name="connsiteY3" fmla="*/ 38873 h 88593"/>
                    <a:gd name="connsiteX4" fmla="*/ 31154 w 76823"/>
                    <a:gd name="connsiteY4" fmla="*/ 88594 h 88593"/>
                    <a:gd name="connsiteX5" fmla="*/ 30010 w 76823"/>
                    <a:gd name="connsiteY5" fmla="*/ 88594 h 88593"/>
                    <a:gd name="connsiteX6" fmla="*/ 29153 w 76823"/>
                    <a:gd name="connsiteY6" fmla="*/ 38778 h 88593"/>
                    <a:gd name="connsiteX7" fmla="*/ 197 w 76823"/>
                    <a:gd name="connsiteY7" fmla="*/ 15251 h 88593"/>
                    <a:gd name="connsiteX8" fmla="*/ 4960 w 76823"/>
                    <a:gd name="connsiteY8" fmla="*/ 1249 h 88593"/>
                    <a:gd name="connsiteX9" fmla="*/ 12770 w 76823"/>
                    <a:gd name="connsiteY9" fmla="*/ 487 h 88593"/>
                    <a:gd name="connsiteX10" fmla="*/ 24200 w 76823"/>
                    <a:gd name="connsiteY10" fmla="*/ 10870 h 88593"/>
                    <a:gd name="connsiteX11" fmla="*/ 30201 w 76823"/>
                    <a:gd name="connsiteY11" fmla="*/ 37730 h 88593"/>
                    <a:gd name="connsiteX12" fmla="*/ 38393 w 76823"/>
                    <a:gd name="connsiteY12" fmla="*/ 38206 h 88593"/>
                    <a:gd name="connsiteX13" fmla="*/ 46584 w 76823"/>
                    <a:gd name="connsiteY13" fmla="*/ 37730 h 88593"/>
                    <a:gd name="connsiteX14" fmla="*/ 52585 w 76823"/>
                    <a:gd name="connsiteY14" fmla="*/ 10870 h 88593"/>
                    <a:gd name="connsiteX15" fmla="*/ 64015 w 76823"/>
                    <a:gd name="connsiteY15" fmla="*/ 487 h 88593"/>
                    <a:gd name="connsiteX16" fmla="*/ 71825 w 76823"/>
                    <a:gd name="connsiteY16" fmla="*/ 1249 h 88593"/>
                    <a:gd name="connsiteX17" fmla="*/ 76588 w 76823"/>
                    <a:gd name="connsiteY17" fmla="*/ 15251 h 88593"/>
                    <a:gd name="connsiteX18" fmla="*/ 47632 w 76823"/>
                    <a:gd name="connsiteY18" fmla="*/ 38778 h 88593"/>
                    <a:gd name="connsiteX19" fmla="*/ 46775 w 76823"/>
                    <a:gd name="connsiteY19" fmla="*/ 88594 h 88593"/>
                    <a:gd name="connsiteX20" fmla="*/ 45631 w 76823"/>
                    <a:gd name="connsiteY20" fmla="*/ 88594 h 88593"/>
                    <a:gd name="connsiteX21" fmla="*/ 67158 w 76823"/>
                    <a:gd name="connsiteY21" fmla="*/ 1154 h 88593"/>
                    <a:gd name="connsiteX22" fmla="*/ 64301 w 76823"/>
                    <a:gd name="connsiteY22" fmla="*/ 1535 h 88593"/>
                    <a:gd name="connsiteX23" fmla="*/ 53537 w 76823"/>
                    <a:gd name="connsiteY23" fmla="*/ 11346 h 88593"/>
                    <a:gd name="connsiteX24" fmla="*/ 47727 w 76823"/>
                    <a:gd name="connsiteY24" fmla="*/ 37540 h 88593"/>
                    <a:gd name="connsiteX25" fmla="*/ 75445 w 76823"/>
                    <a:gd name="connsiteY25" fmla="*/ 15061 h 88593"/>
                    <a:gd name="connsiteX26" fmla="*/ 71159 w 76823"/>
                    <a:gd name="connsiteY26" fmla="*/ 2202 h 88593"/>
                    <a:gd name="connsiteX27" fmla="*/ 67063 w 76823"/>
                    <a:gd name="connsiteY27" fmla="*/ 1154 h 88593"/>
                    <a:gd name="connsiteX28" fmla="*/ 9627 w 76823"/>
                    <a:gd name="connsiteY28" fmla="*/ 1154 h 88593"/>
                    <a:gd name="connsiteX29" fmla="*/ 5531 w 76823"/>
                    <a:gd name="connsiteY29" fmla="*/ 2202 h 88593"/>
                    <a:gd name="connsiteX30" fmla="*/ 1245 w 76823"/>
                    <a:gd name="connsiteY30" fmla="*/ 15061 h 88593"/>
                    <a:gd name="connsiteX31" fmla="*/ 28963 w 76823"/>
                    <a:gd name="connsiteY31" fmla="*/ 37540 h 88593"/>
                    <a:gd name="connsiteX32" fmla="*/ 23152 w 76823"/>
                    <a:gd name="connsiteY32" fmla="*/ 11346 h 88593"/>
                    <a:gd name="connsiteX33" fmla="*/ 12389 w 76823"/>
                    <a:gd name="connsiteY33" fmla="*/ 1535 h 88593"/>
                    <a:gd name="connsiteX34" fmla="*/ 9532 w 76823"/>
                    <a:gd name="connsiteY34" fmla="*/ 1154 h 88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76823" h="88593">
                      <a:moveTo>
                        <a:pt x="45631" y="88594"/>
                      </a:moveTo>
                      <a:cubicBezTo>
                        <a:pt x="45631" y="86974"/>
                        <a:pt x="44393" y="61352"/>
                        <a:pt x="46489" y="38873"/>
                      </a:cubicBezTo>
                      <a:cubicBezTo>
                        <a:pt x="44012" y="39159"/>
                        <a:pt x="41250" y="39349"/>
                        <a:pt x="38393" y="39349"/>
                      </a:cubicBezTo>
                      <a:cubicBezTo>
                        <a:pt x="35535" y="39349"/>
                        <a:pt x="32868" y="39159"/>
                        <a:pt x="30296" y="38873"/>
                      </a:cubicBezTo>
                      <a:cubicBezTo>
                        <a:pt x="32392" y="61352"/>
                        <a:pt x="31249" y="86974"/>
                        <a:pt x="31154" y="88594"/>
                      </a:cubicBezTo>
                      <a:lnTo>
                        <a:pt x="30010" y="88594"/>
                      </a:lnTo>
                      <a:cubicBezTo>
                        <a:pt x="30010" y="88594"/>
                        <a:pt x="31249" y="61638"/>
                        <a:pt x="29153" y="38778"/>
                      </a:cubicBezTo>
                      <a:cubicBezTo>
                        <a:pt x="10198" y="36111"/>
                        <a:pt x="1721" y="25443"/>
                        <a:pt x="197" y="15251"/>
                      </a:cubicBezTo>
                      <a:cubicBezTo>
                        <a:pt x="-660" y="9346"/>
                        <a:pt x="1340" y="3440"/>
                        <a:pt x="4960" y="1249"/>
                      </a:cubicBezTo>
                      <a:cubicBezTo>
                        <a:pt x="7151" y="-84"/>
                        <a:pt x="9913" y="-370"/>
                        <a:pt x="12770" y="487"/>
                      </a:cubicBezTo>
                      <a:cubicBezTo>
                        <a:pt x="17247" y="1821"/>
                        <a:pt x="21533" y="5631"/>
                        <a:pt x="24200" y="10870"/>
                      </a:cubicBezTo>
                      <a:cubicBezTo>
                        <a:pt x="27248" y="16870"/>
                        <a:pt x="29058" y="26872"/>
                        <a:pt x="30201" y="37730"/>
                      </a:cubicBezTo>
                      <a:cubicBezTo>
                        <a:pt x="32773" y="38016"/>
                        <a:pt x="35440" y="38206"/>
                        <a:pt x="38393" y="38206"/>
                      </a:cubicBezTo>
                      <a:cubicBezTo>
                        <a:pt x="41345" y="38206"/>
                        <a:pt x="44012" y="38016"/>
                        <a:pt x="46584" y="37730"/>
                      </a:cubicBezTo>
                      <a:cubicBezTo>
                        <a:pt x="47632" y="26872"/>
                        <a:pt x="49442" y="16870"/>
                        <a:pt x="52585" y="10870"/>
                      </a:cubicBezTo>
                      <a:cubicBezTo>
                        <a:pt x="55252" y="5631"/>
                        <a:pt x="59538" y="1726"/>
                        <a:pt x="64015" y="487"/>
                      </a:cubicBezTo>
                      <a:cubicBezTo>
                        <a:pt x="66872" y="-370"/>
                        <a:pt x="69539" y="-84"/>
                        <a:pt x="71825" y="1249"/>
                      </a:cubicBezTo>
                      <a:cubicBezTo>
                        <a:pt x="75540" y="3440"/>
                        <a:pt x="77540" y="9346"/>
                        <a:pt x="76588" y="15251"/>
                      </a:cubicBezTo>
                      <a:cubicBezTo>
                        <a:pt x="75064" y="25348"/>
                        <a:pt x="66587" y="36111"/>
                        <a:pt x="47632" y="38778"/>
                      </a:cubicBezTo>
                      <a:cubicBezTo>
                        <a:pt x="45536" y="61638"/>
                        <a:pt x="46679" y="88117"/>
                        <a:pt x="46775" y="88594"/>
                      </a:cubicBezTo>
                      <a:lnTo>
                        <a:pt x="45631" y="88594"/>
                      </a:lnTo>
                      <a:close/>
                      <a:moveTo>
                        <a:pt x="67158" y="1154"/>
                      </a:moveTo>
                      <a:cubicBezTo>
                        <a:pt x="66206" y="1154"/>
                        <a:pt x="65253" y="1249"/>
                        <a:pt x="64301" y="1535"/>
                      </a:cubicBezTo>
                      <a:cubicBezTo>
                        <a:pt x="60110" y="2773"/>
                        <a:pt x="56014" y="6393"/>
                        <a:pt x="53537" y="11346"/>
                      </a:cubicBezTo>
                      <a:cubicBezTo>
                        <a:pt x="50585" y="17156"/>
                        <a:pt x="48775" y="26872"/>
                        <a:pt x="47727" y="37540"/>
                      </a:cubicBezTo>
                      <a:cubicBezTo>
                        <a:pt x="65825" y="34968"/>
                        <a:pt x="74016" y="24681"/>
                        <a:pt x="75445" y="15061"/>
                      </a:cubicBezTo>
                      <a:cubicBezTo>
                        <a:pt x="76302" y="9631"/>
                        <a:pt x="74397" y="4107"/>
                        <a:pt x="71159" y="2202"/>
                      </a:cubicBezTo>
                      <a:cubicBezTo>
                        <a:pt x="69920" y="1440"/>
                        <a:pt x="68587" y="1154"/>
                        <a:pt x="67063" y="1154"/>
                      </a:cubicBezTo>
                      <a:close/>
                      <a:moveTo>
                        <a:pt x="9627" y="1154"/>
                      </a:moveTo>
                      <a:cubicBezTo>
                        <a:pt x="8198" y="1154"/>
                        <a:pt x="6770" y="1535"/>
                        <a:pt x="5531" y="2202"/>
                      </a:cubicBezTo>
                      <a:cubicBezTo>
                        <a:pt x="2293" y="4107"/>
                        <a:pt x="483" y="9631"/>
                        <a:pt x="1245" y="15061"/>
                      </a:cubicBezTo>
                      <a:cubicBezTo>
                        <a:pt x="2674" y="24681"/>
                        <a:pt x="10770" y="34968"/>
                        <a:pt x="28963" y="37540"/>
                      </a:cubicBezTo>
                      <a:cubicBezTo>
                        <a:pt x="27915" y="26872"/>
                        <a:pt x="26201" y="17156"/>
                        <a:pt x="23152" y="11346"/>
                      </a:cubicBezTo>
                      <a:cubicBezTo>
                        <a:pt x="20581" y="6393"/>
                        <a:pt x="16580" y="2773"/>
                        <a:pt x="12389" y="1535"/>
                      </a:cubicBezTo>
                      <a:cubicBezTo>
                        <a:pt x="11437" y="1249"/>
                        <a:pt x="10484" y="1154"/>
                        <a:pt x="9532" y="11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64" name="任意多边形: 形状 263" descr="baf92909-0a73-4f03-b758-d72f5f08e703">
                  <a:extLst>
                    <a:ext uri="{FF2B5EF4-FFF2-40B4-BE49-F238E27FC236}">
                      <a16:creationId xmlns:a16="http://schemas.microsoft.com/office/drawing/2014/main" id="{0768E0D3-FC5E-1FE7-84F6-68902BBCDF66}"/>
                    </a:ext>
                  </a:extLst>
                </p:cNvPr>
                <p:cNvSpPr/>
                <p:nvPr/>
              </p:nvSpPr>
              <p:spPr>
                <a:xfrm>
                  <a:off x="6356877" y="2786335"/>
                  <a:ext cx="47446" cy="58876"/>
                </a:xfrm>
                <a:custGeom>
                  <a:avLst/>
                  <a:gdLst>
                    <a:gd name="connsiteX0" fmla="*/ 43732 w 47446"/>
                    <a:gd name="connsiteY0" fmla="*/ 58877 h 58876"/>
                    <a:gd name="connsiteX1" fmla="*/ 40113 w 47446"/>
                    <a:gd name="connsiteY1" fmla="*/ 55257 h 58876"/>
                    <a:gd name="connsiteX2" fmla="*/ 2775 w 47446"/>
                    <a:gd name="connsiteY2" fmla="*/ 7251 h 58876"/>
                    <a:gd name="connsiteX3" fmla="*/ 108 w 47446"/>
                    <a:gd name="connsiteY3" fmla="*/ 2775 h 58876"/>
                    <a:gd name="connsiteX4" fmla="*/ 4584 w 47446"/>
                    <a:gd name="connsiteY4" fmla="*/ 108 h 58876"/>
                    <a:gd name="connsiteX5" fmla="*/ 47447 w 47446"/>
                    <a:gd name="connsiteY5" fmla="*/ 55257 h 58876"/>
                    <a:gd name="connsiteX6" fmla="*/ 43827 w 47446"/>
                    <a:gd name="connsiteY6" fmla="*/ 58877 h 58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446" h="58876">
                      <a:moveTo>
                        <a:pt x="43732" y="58877"/>
                      </a:moveTo>
                      <a:cubicBezTo>
                        <a:pt x="41732" y="58877"/>
                        <a:pt x="40113" y="57258"/>
                        <a:pt x="40113" y="55257"/>
                      </a:cubicBezTo>
                      <a:cubicBezTo>
                        <a:pt x="40113" y="32588"/>
                        <a:pt x="24777" y="12776"/>
                        <a:pt x="2775" y="7251"/>
                      </a:cubicBezTo>
                      <a:cubicBezTo>
                        <a:pt x="774" y="6775"/>
                        <a:pt x="-369" y="4775"/>
                        <a:pt x="108" y="2775"/>
                      </a:cubicBezTo>
                      <a:cubicBezTo>
                        <a:pt x="584" y="774"/>
                        <a:pt x="2584" y="-369"/>
                        <a:pt x="4584" y="108"/>
                      </a:cubicBezTo>
                      <a:cubicBezTo>
                        <a:pt x="29826" y="6489"/>
                        <a:pt x="47447" y="29159"/>
                        <a:pt x="47447" y="55257"/>
                      </a:cubicBezTo>
                      <a:cubicBezTo>
                        <a:pt x="47447" y="57258"/>
                        <a:pt x="45828" y="58877"/>
                        <a:pt x="43827" y="58877"/>
                      </a:cubicBezTo>
                      <a:close/>
                    </a:path>
                  </a:pathLst>
                </a:custGeom>
                <a:solidFill>
                  <a:srgbClr val="F9EC9B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65" name="任意多边形: 形状 264" descr="d842a1be-9ab7-4357-837a-99fd473c45c1">
                  <a:extLst>
                    <a:ext uri="{FF2B5EF4-FFF2-40B4-BE49-F238E27FC236}">
                      <a16:creationId xmlns:a16="http://schemas.microsoft.com/office/drawing/2014/main" id="{F15477EF-D54F-58BB-7543-75662D677326}"/>
                    </a:ext>
                  </a:extLst>
                </p:cNvPr>
                <p:cNvSpPr/>
                <p:nvPr/>
              </p:nvSpPr>
              <p:spPr>
                <a:xfrm>
                  <a:off x="6346126" y="2784633"/>
                  <a:ext cx="7239" cy="7238"/>
                </a:xfrm>
                <a:custGeom>
                  <a:avLst/>
                  <a:gdLst>
                    <a:gd name="connsiteX0" fmla="*/ 0 w 7239"/>
                    <a:gd name="connsiteY0" fmla="*/ 3619 h 7238"/>
                    <a:gd name="connsiteX1" fmla="*/ 3620 w 7239"/>
                    <a:gd name="connsiteY1" fmla="*/ 7239 h 7238"/>
                    <a:gd name="connsiteX2" fmla="*/ 7239 w 7239"/>
                    <a:gd name="connsiteY2" fmla="*/ 3619 h 7238"/>
                    <a:gd name="connsiteX3" fmla="*/ 3620 w 7239"/>
                    <a:gd name="connsiteY3" fmla="*/ 0 h 7238"/>
                    <a:gd name="connsiteX4" fmla="*/ 0 w 7239"/>
                    <a:gd name="connsiteY4" fmla="*/ 3619 h 7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39" h="7238">
                      <a:moveTo>
                        <a:pt x="0" y="3619"/>
                      </a:moveTo>
                      <a:cubicBezTo>
                        <a:pt x="0" y="5620"/>
                        <a:pt x="1619" y="7239"/>
                        <a:pt x="3620" y="7239"/>
                      </a:cubicBezTo>
                      <a:cubicBezTo>
                        <a:pt x="5620" y="7239"/>
                        <a:pt x="7239" y="5620"/>
                        <a:pt x="7239" y="3619"/>
                      </a:cubicBezTo>
                      <a:cubicBezTo>
                        <a:pt x="7239" y="1619"/>
                        <a:pt x="5620" y="0"/>
                        <a:pt x="3620" y="0"/>
                      </a:cubicBezTo>
                      <a:cubicBezTo>
                        <a:pt x="1619" y="0"/>
                        <a:pt x="0" y="1619"/>
                        <a:pt x="0" y="3619"/>
                      </a:cubicBezTo>
                      <a:close/>
                    </a:path>
                  </a:pathLst>
                </a:custGeom>
                <a:solidFill>
                  <a:srgbClr val="F9EC9B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66" name="任意多边形: 形状 265" descr="e66469ed-673d-41a5-9917-e4b444a9b6e5">
                  <a:extLst>
                    <a:ext uri="{FF2B5EF4-FFF2-40B4-BE49-F238E27FC236}">
                      <a16:creationId xmlns:a16="http://schemas.microsoft.com/office/drawing/2014/main" id="{7673920E-ACDD-DEE8-D3BC-9DC48DBB31CB}"/>
                    </a:ext>
                  </a:extLst>
                </p:cNvPr>
                <p:cNvSpPr/>
                <p:nvPr/>
              </p:nvSpPr>
              <p:spPr>
                <a:xfrm>
                  <a:off x="6283642" y="2845307"/>
                  <a:ext cx="127444" cy="86677"/>
                </a:xfrm>
                <a:custGeom>
                  <a:avLst/>
                  <a:gdLst>
                    <a:gd name="connsiteX0" fmla="*/ 127445 w 127444"/>
                    <a:gd name="connsiteY0" fmla="*/ 0 h 86677"/>
                    <a:gd name="connsiteX1" fmla="*/ 63722 w 127444"/>
                    <a:gd name="connsiteY1" fmla="*/ 53245 h 86677"/>
                    <a:gd name="connsiteX2" fmla="*/ 0 w 127444"/>
                    <a:gd name="connsiteY2" fmla="*/ 0 h 86677"/>
                    <a:gd name="connsiteX3" fmla="*/ 12097 w 127444"/>
                    <a:gd name="connsiteY3" fmla="*/ 33814 h 86677"/>
                    <a:gd name="connsiteX4" fmla="*/ 12097 w 127444"/>
                    <a:gd name="connsiteY4" fmla="*/ 33814 h 86677"/>
                    <a:gd name="connsiteX5" fmla="*/ 44863 w 127444"/>
                    <a:gd name="connsiteY5" fmla="*/ 72295 h 86677"/>
                    <a:gd name="connsiteX6" fmla="*/ 44863 w 127444"/>
                    <a:gd name="connsiteY6" fmla="*/ 82868 h 86677"/>
                    <a:gd name="connsiteX7" fmla="*/ 48673 w 127444"/>
                    <a:gd name="connsiteY7" fmla="*/ 86678 h 86677"/>
                    <a:gd name="connsiteX8" fmla="*/ 78581 w 127444"/>
                    <a:gd name="connsiteY8" fmla="*/ 86678 h 86677"/>
                    <a:gd name="connsiteX9" fmla="*/ 82391 w 127444"/>
                    <a:gd name="connsiteY9" fmla="*/ 82868 h 86677"/>
                    <a:gd name="connsiteX10" fmla="*/ 82391 w 127444"/>
                    <a:gd name="connsiteY10" fmla="*/ 72295 h 86677"/>
                    <a:gd name="connsiteX11" fmla="*/ 115157 w 127444"/>
                    <a:gd name="connsiteY11" fmla="*/ 33814 h 86677"/>
                    <a:gd name="connsiteX12" fmla="*/ 115157 w 127444"/>
                    <a:gd name="connsiteY12" fmla="*/ 33814 h 86677"/>
                    <a:gd name="connsiteX13" fmla="*/ 127254 w 127444"/>
                    <a:gd name="connsiteY13" fmla="*/ 0 h 8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7444" h="86677">
                      <a:moveTo>
                        <a:pt x="127445" y="0"/>
                      </a:moveTo>
                      <a:cubicBezTo>
                        <a:pt x="123920" y="26194"/>
                        <a:pt x="102775" y="53245"/>
                        <a:pt x="63722" y="53245"/>
                      </a:cubicBezTo>
                      <a:cubicBezTo>
                        <a:pt x="24670" y="53245"/>
                        <a:pt x="4286" y="24860"/>
                        <a:pt x="0" y="0"/>
                      </a:cubicBezTo>
                      <a:cubicBezTo>
                        <a:pt x="762" y="12573"/>
                        <a:pt x="5144" y="24194"/>
                        <a:pt x="12097" y="33814"/>
                      </a:cubicBezTo>
                      <a:lnTo>
                        <a:pt x="12097" y="33814"/>
                      </a:lnTo>
                      <a:cubicBezTo>
                        <a:pt x="21241" y="47530"/>
                        <a:pt x="44863" y="63056"/>
                        <a:pt x="44863" y="72295"/>
                      </a:cubicBezTo>
                      <a:lnTo>
                        <a:pt x="44863" y="82868"/>
                      </a:lnTo>
                      <a:cubicBezTo>
                        <a:pt x="44863" y="84963"/>
                        <a:pt x="46577" y="86678"/>
                        <a:pt x="48673" y="86678"/>
                      </a:cubicBezTo>
                      <a:lnTo>
                        <a:pt x="78581" y="86678"/>
                      </a:lnTo>
                      <a:cubicBezTo>
                        <a:pt x="80677" y="86678"/>
                        <a:pt x="82391" y="84963"/>
                        <a:pt x="82391" y="82868"/>
                      </a:cubicBezTo>
                      <a:lnTo>
                        <a:pt x="82391" y="72295"/>
                      </a:lnTo>
                      <a:cubicBezTo>
                        <a:pt x="82391" y="62960"/>
                        <a:pt x="106108" y="47530"/>
                        <a:pt x="115157" y="33814"/>
                      </a:cubicBezTo>
                      <a:lnTo>
                        <a:pt x="115157" y="33814"/>
                      </a:lnTo>
                      <a:cubicBezTo>
                        <a:pt x="122111" y="24194"/>
                        <a:pt x="126492" y="12573"/>
                        <a:pt x="127254" y="0"/>
                      </a:cubicBezTo>
                      <a:close/>
                    </a:path>
                  </a:pathLst>
                </a:custGeom>
                <a:solidFill>
                  <a:srgbClr val="F1CB64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67" name="任意多边形: 形状 266" descr="4271dfac-8be1-4dfb-befa-9b2638a46c2f">
                  <a:extLst>
                    <a:ext uri="{FF2B5EF4-FFF2-40B4-BE49-F238E27FC236}">
                      <a16:creationId xmlns:a16="http://schemas.microsoft.com/office/drawing/2014/main" id="{E402A753-8F6D-910B-A754-1A7D508ABE35}"/>
                    </a:ext>
                  </a:extLst>
                </p:cNvPr>
                <p:cNvSpPr/>
                <p:nvPr/>
              </p:nvSpPr>
              <p:spPr>
                <a:xfrm>
                  <a:off x="6327076" y="2922174"/>
                  <a:ext cx="40671" cy="36385"/>
                </a:xfrm>
                <a:custGeom>
                  <a:avLst/>
                  <a:gdLst>
                    <a:gd name="connsiteX0" fmla="*/ 40672 w 40671"/>
                    <a:gd name="connsiteY0" fmla="*/ 0 h 36385"/>
                    <a:gd name="connsiteX1" fmla="*/ 0 w 40671"/>
                    <a:gd name="connsiteY1" fmla="*/ 0 h 36385"/>
                    <a:gd name="connsiteX2" fmla="*/ 0 w 40671"/>
                    <a:gd name="connsiteY2" fmla="*/ 19336 h 36385"/>
                    <a:gd name="connsiteX3" fmla="*/ 2572 w 40671"/>
                    <a:gd name="connsiteY3" fmla="*/ 28289 h 36385"/>
                    <a:gd name="connsiteX4" fmla="*/ 2572 w 40671"/>
                    <a:gd name="connsiteY4" fmla="*/ 28289 h 36385"/>
                    <a:gd name="connsiteX5" fmla="*/ 17336 w 40671"/>
                    <a:gd name="connsiteY5" fmla="*/ 36385 h 36385"/>
                    <a:gd name="connsiteX6" fmla="*/ 23336 w 40671"/>
                    <a:gd name="connsiteY6" fmla="*/ 36385 h 36385"/>
                    <a:gd name="connsiteX7" fmla="*/ 38100 w 40671"/>
                    <a:gd name="connsiteY7" fmla="*/ 28289 h 36385"/>
                    <a:gd name="connsiteX8" fmla="*/ 38100 w 40671"/>
                    <a:gd name="connsiteY8" fmla="*/ 28289 h 36385"/>
                    <a:gd name="connsiteX9" fmla="*/ 40672 w 40671"/>
                    <a:gd name="connsiteY9" fmla="*/ 19336 h 36385"/>
                    <a:gd name="connsiteX10" fmla="*/ 40672 w 40671"/>
                    <a:gd name="connsiteY10" fmla="*/ 0 h 36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0671" h="36385">
                      <a:moveTo>
                        <a:pt x="40672" y="0"/>
                      </a:moveTo>
                      <a:lnTo>
                        <a:pt x="0" y="0"/>
                      </a:lnTo>
                      <a:lnTo>
                        <a:pt x="0" y="19336"/>
                      </a:lnTo>
                      <a:cubicBezTo>
                        <a:pt x="0" y="22479"/>
                        <a:pt x="857" y="25622"/>
                        <a:pt x="2572" y="28289"/>
                      </a:cubicBezTo>
                      <a:lnTo>
                        <a:pt x="2572" y="28289"/>
                      </a:lnTo>
                      <a:cubicBezTo>
                        <a:pt x="5810" y="33338"/>
                        <a:pt x="11335" y="36385"/>
                        <a:pt x="17336" y="36385"/>
                      </a:cubicBezTo>
                      <a:lnTo>
                        <a:pt x="23336" y="36385"/>
                      </a:lnTo>
                      <a:cubicBezTo>
                        <a:pt x="29337" y="36385"/>
                        <a:pt x="34862" y="33338"/>
                        <a:pt x="38100" y="28289"/>
                      </a:cubicBezTo>
                      <a:lnTo>
                        <a:pt x="38100" y="28289"/>
                      </a:lnTo>
                      <a:cubicBezTo>
                        <a:pt x="39815" y="25622"/>
                        <a:pt x="40672" y="22479"/>
                        <a:pt x="40672" y="19336"/>
                      </a:cubicBezTo>
                      <a:lnTo>
                        <a:pt x="40672" y="0"/>
                      </a:lnTo>
                      <a:close/>
                    </a:path>
                  </a:pathLst>
                </a:custGeom>
                <a:solidFill>
                  <a:srgbClr val="30394D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68" name="任意多边形: 形状 267" descr="c6399233-2a39-408f-972e-b485cbe965b5">
                  <a:extLst>
                    <a:ext uri="{FF2B5EF4-FFF2-40B4-BE49-F238E27FC236}">
                      <a16:creationId xmlns:a16="http://schemas.microsoft.com/office/drawing/2014/main" id="{CF6369E4-F210-6F48-43FF-8E80BB037D2E}"/>
                    </a:ext>
                  </a:extLst>
                </p:cNvPr>
                <p:cNvSpPr/>
                <p:nvPr/>
              </p:nvSpPr>
              <p:spPr>
                <a:xfrm>
                  <a:off x="6324480" y="2924531"/>
                  <a:ext cx="45768" cy="10692"/>
                </a:xfrm>
                <a:custGeom>
                  <a:avLst/>
                  <a:gdLst>
                    <a:gd name="connsiteX0" fmla="*/ 43268 w 45768"/>
                    <a:gd name="connsiteY0" fmla="*/ 10692 h 10692"/>
                    <a:gd name="connsiteX1" fmla="*/ 42887 w 45768"/>
                    <a:gd name="connsiteY1" fmla="*/ 10692 h 10692"/>
                    <a:gd name="connsiteX2" fmla="*/ 2215 w 45768"/>
                    <a:gd name="connsiteY2" fmla="*/ 5072 h 10692"/>
                    <a:gd name="connsiteX3" fmla="*/ 24 w 45768"/>
                    <a:gd name="connsiteY3" fmla="*/ 2215 h 10692"/>
                    <a:gd name="connsiteX4" fmla="*/ 2882 w 45768"/>
                    <a:gd name="connsiteY4" fmla="*/ 24 h 10692"/>
                    <a:gd name="connsiteX5" fmla="*/ 43553 w 45768"/>
                    <a:gd name="connsiteY5" fmla="*/ 5644 h 10692"/>
                    <a:gd name="connsiteX6" fmla="*/ 45744 w 45768"/>
                    <a:gd name="connsiteY6" fmla="*/ 8501 h 10692"/>
                    <a:gd name="connsiteX7" fmla="*/ 43268 w 45768"/>
                    <a:gd name="connsiteY7" fmla="*/ 10692 h 10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768" h="10692">
                      <a:moveTo>
                        <a:pt x="43268" y="10692"/>
                      </a:moveTo>
                      <a:cubicBezTo>
                        <a:pt x="43268" y="10692"/>
                        <a:pt x="43077" y="10692"/>
                        <a:pt x="42887" y="10692"/>
                      </a:cubicBezTo>
                      <a:lnTo>
                        <a:pt x="2215" y="5072"/>
                      </a:lnTo>
                      <a:cubicBezTo>
                        <a:pt x="786" y="4882"/>
                        <a:pt x="-166" y="3644"/>
                        <a:pt x="24" y="2215"/>
                      </a:cubicBezTo>
                      <a:cubicBezTo>
                        <a:pt x="215" y="786"/>
                        <a:pt x="1453" y="-166"/>
                        <a:pt x="2882" y="24"/>
                      </a:cubicBezTo>
                      <a:lnTo>
                        <a:pt x="43553" y="5644"/>
                      </a:lnTo>
                      <a:cubicBezTo>
                        <a:pt x="44982" y="5834"/>
                        <a:pt x="45935" y="7073"/>
                        <a:pt x="45744" y="8501"/>
                      </a:cubicBezTo>
                      <a:cubicBezTo>
                        <a:pt x="45554" y="9740"/>
                        <a:pt x="44506" y="10692"/>
                        <a:pt x="43268" y="10692"/>
                      </a:cubicBezTo>
                      <a:close/>
                    </a:path>
                  </a:pathLst>
                </a:custGeom>
                <a:solidFill>
                  <a:srgbClr val="4D5675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69" name="任意多边形: 形状 268" descr="05374dd5-aed3-4700-afef-f47bae32a35a">
                  <a:extLst>
                    <a:ext uri="{FF2B5EF4-FFF2-40B4-BE49-F238E27FC236}">
                      <a16:creationId xmlns:a16="http://schemas.microsoft.com/office/drawing/2014/main" id="{456AFBA2-5DEC-49A5-4AF9-07AFD394B618}"/>
                    </a:ext>
                  </a:extLst>
                </p:cNvPr>
                <p:cNvSpPr/>
                <p:nvPr/>
              </p:nvSpPr>
              <p:spPr>
                <a:xfrm>
                  <a:off x="6324480" y="2933390"/>
                  <a:ext cx="45768" cy="10692"/>
                </a:xfrm>
                <a:custGeom>
                  <a:avLst/>
                  <a:gdLst>
                    <a:gd name="connsiteX0" fmla="*/ 43268 w 45768"/>
                    <a:gd name="connsiteY0" fmla="*/ 10692 h 10692"/>
                    <a:gd name="connsiteX1" fmla="*/ 42887 w 45768"/>
                    <a:gd name="connsiteY1" fmla="*/ 10692 h 10692"/>
                    <a:gd name="connsiteX2" fmla="*/ 2215 w 45768"/>
                    <a:gd name="connsiteY2" fmla="*/ 5072 h 10692"/>
                    <a:gd name="connsiteX3" fmla="*/ 24 w 45768"/>
                    <a:gd name="connsiteY3" fmla="*/ 2215 h 10692"/>
                    <a:gd name="connsiteX4" fmla="*/ 2882 w 45768"/>
                    <a:gd name="connsiteY4" fmla="*/ 24 h 10692"/>
                    <a:gd name="connsiteX5" fmla="*/ 43553 w 45768"/>
                    <a:gd name="connsiteY5" fmla="*/ 5644 h 10692"/>
                    <a:gd name="connsiteX6" fmla="*/ 45744 w 45768"/>
                    <a:gd name="connsiteY6" fmla="*/ 8501 h 10692"/>
                    <a:gd name="connsiteX7" fmla="*/ 43268 w 45768"/>
                    <a:gd name="connsiteY7" fmla="*/ 10692 h 10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768" h="10692">
                      <a:moveTo>
                        <a:pt x="43268" y="10692"/>
                      </a:moveTo>
                      <a:cubicBezTo>
                        <a:pt x="43268" y="10692"/>
                        <a:pt x="43077" y="10692"/>
                        <a:pt x="42887" y="10692"/>
                      </a:cubicBezTo>
                      <a:lnTo>
                        <a:pt x="2215" y="5072"/>
                      </a:lnTo>
                      <a:cubicBezTo>
                        <a:pt x="786" y="4882"/>
                        <a:pt x="-166" y="3644"/>
                        <a:pt x="24" y="2215"/>
                      </a:cubicBezTo>
                      <a:cubicBezTo>
                        <a:pt x="215" y="786"/>
                        <a:pt x="1453" y="-166"/>
                        <a:pt x="2882" y="24"/>
                      </a:cubicBezTo>
                      <a:lnTo>
                        <a:pt x="43553" y="5644"/>
                      </a:lnTo>
                      <a:cubicBezTo>
                        <a:pt x="44982" y="5834"/>
                        <a:pt x="45935" y="7073"/>
                        <a:pt x="45744" y="8501"/>
                      </a:cubicBezTo>
                      <a:cubicBezTo>
                        <a:pt x="45554" y="9740"/>
                        <a:pt x="44506" y="10692"/>
                        <a:pt x="43268" y="10692"/>
                      </a:cubicBezTo>
                      <a:close/>
                    </a:path>
                  </a:pathLst>
                </a:custGeom>
                <a:solidFill>
                  <a:srgbClr val="4D5675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70" name="任意多边形: 形状 269" descr="0d156927-30f3-4d65-8212-53125372d98b">
                  <a:extLst>
                    <a:ext uri="{FF2B5EF4-FFF2-40B4-BE49-F238E27FC236}">
                      <a16:creationId xmlns:a16="http://schemas.microsoft.com/office/drawing/2014/main" id="{0092D95A-8B78-A90A-4252-ED74BAF8DDAA}"/>
                    </a:ext>
                  </a:extLst>
                </p:cNvPr>
                <p:cNvSpPr/>
                <p:nvPr/>
              </p:nvSpPr>
              <p:spPr>
                <a:xfrm>
                  <a:off x="6325052" y="2942343"/>
                  <a:ext cx="43577" cy="10406"/>
                </a:xfrm>
                <a:custGeom>
                  <a:avLst/>
                  <a:gdLst>
                    <a:gd name="connsiteX0" fmla="*/ 41077 w 43577"/>
                    <a:gd name="connsiteY0" fmla="*/ 10406 h 10406"/>
                    <a:gd name="connsiteX1" fmla="*/ 40696 w 43577"/>
                    <a:gd name="connsiteY1" fmla="*/ 10406 h 10406"/>
                    <a:gd name="connsiteX2" fmla="*/ 2215 w 43577"/>
                    <a:gd name="connsiteY2" fmla="*/ 5072 h 10406"/>
                    <a:gd name="connsiteX3" fmla="*/ 24 w 43577"/>
                    <a:gd name="connsiteY3" fmla="*/ 2215 h 10406"/>
                    <a:gd name="connsiteX4" fmla="*/ 2882 w 43577"/>
                    <a:gd name="connsiteY4" fmla="*/ 24 h 10406"/>
                    <a:gd name="connsiteX5" fmla="*/ 41363 w 43577"/>
                    <a:gd name="connsiteY5" fmla="*/ 5358 h 10406"/>
                    <a:gd name="connsiteX6" fmla="*/ 43553 w 43577"/>
                    <a:gd name="connsiteY6" fmla="*/ 8216 h 10406"/>
                    <a:gd name="connsiteX7" fmla="*/ 41077 w 43577"/>
                    <a:gd name="connsiteY7" fmla="*/ 10406 h 10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577" h="10406">
                      <a:moveTo>
                        <a:pt x="41077" y="10406"/>
                      </a:moveTo>
                      <a:cubicBezTo>
                        <a:pt x="41077" y="10406"/>
                        <a:pt x="40886" y="10406"/>
                        <a:pt x="40696" y="10406"/>
                      </a:cubicBezTo>
                      <a:lnTo>
                        <a:pt x="2215" y="5072"/>
                      </a:lnTo>
                      <a:cubicBezTo>
                        <a:pt x="786" y="4882"/>
                        <a:pt x="-166" y="3644"/>
                        <a:pt x="24" y="2215"/>
                      </a:cubicBezTo>
                      <a:cubicBezTo>
                        <a:pt x="215" y="786"/>
                        <a:pt x="1453" y="-166"/>
                        <a:pt x="2882" y="24"/>
                      </a:cubicBezTo>
                      <a:lnTo>
                        <a:pt x="41363" y="5358"/>
                      </a:lnTo>
                      <a:cubicBezTo>
                        <a:pt x="42791" y="5549"/>
                        <a:pt x="43744" y="6787"/>
                        <a:pt x="43553" y="8216"/>
                      </a:cubicBezTo>
                      <a:cubicBezTo>
                        <a:pt x="43363" y="9454"/>
                        <a:pt x="42315" y="10406"/>
                        <a:pt x="41077" y="10406"/>
                      </a:cubicBezTo>
                      <a:close/>
                    </a:path>
                  </a:pathLst>
                </a:custGeom>
                <a:solidFill>
                  <a:srgbClr val="4D5675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272" name="任意多边形: 形状 271" descr="6b71f4e4-0bc4-491e-9f9d-e23928042c18">
                <a:extLst>
                  <a:ext uri="{FF2B5EF4-FFF2-40B4-BE49-F238E27FC236}">
                    <a16:creationId xmlns:a16="http://schemas.microsoft.com/office/drawing/2014/main" id="{264033DF-9DF6-DD59-D689-19FB3547AC32}"/>
                  </a:ext>
                </a:extLst>
              </p:cNvPr>
              <p:cNvSpPr/>
              <p:nvPr/>
            </p:nvSpPr>
            <p:spPr>
              <a:xfrm>
                <a:off x="8892356" y="3365325"/>
                <a:ext cx="1766802" cy="1572188"/>
              </a:xfrm>
              <a:custGeom>
                <a:avLst/>
                <a:gdLst>
                  <a:gd name="connsiteX0" fmla="*/ 223171 w 606170"/>
                  <a:gd name="connsiteY0" fmla="*/ 456438 h 539400"/>
                  <a:gd name="connsiteX1" fmla="*/ 289941 w 606170"/>
                  <a:gd name="connsiteY1" fmla="*/ 18574 h 539400"/>
                  <a:gd name="connsiteX2" fmla="*/ 311467 w 606170"/>
                  <a:gd name="connsiteY2" fmla="*/ 0 h 539400"/>
                  <a:gd name="connsiteX3" fmla="*/ 606171 w 606170"/>
                  <a:gd name="connsiteY3" fmla="*/ 0 h 539400"/>
                  <a:gd name="connsiteX4" fmla="*/ 531019 w 606170"/>
                  <a:gd name="connsiteY4" fmla="*/ 483584 h 539400"/>
                  <a:gd name="connsiteX5" fmla="*/ 464915 w 606170"/>
                  <a:gd name="connsiteY5" fmla="*/ 539401 h 539400"/>
                  <a:gd name="connsiteX6" fmla="*/ 22193 w 606170"/>
                  <a:gd name="connsiteY6" fmla="*/ 539401 h 539400"/>
                  <a:gd name="connsiteX7" fmla="*/ 0 w 606170"/>
                  <a:gd name="connsiteY7" fmla="*/ 517208 h 539400"/>
                  <a:gd name="connsiteX8" fmla="*/ 0 w 606170"/>
                  <a:gd name="connsiteY8" fmla="*/ 517208 h 539400"/>
                  <a:gd name="connsiteX9" fmla="*/ 22193 w 606170"/>
                  <a:gd name="connsiteY9" fmla="*/ 495014 h 539400"/>
                  <a:gd name="connsiteX10" fmla="*/ 177451 w 606170"/>
                  <a:gd name="connsiteY10" fmla="*/ 495014 h 539400"/>
                  <a:gd name="connsiteX11" fmla="*/ 223171 w 606170"/>
                  <a:gd name="connsiteY11" fmla="*/ 456248 h 53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06170" h="539400">
                    <a:moveTo>
                      <a:pt x="223171" y="456438"/>
                    </a:moveTo>
                    <a:lnTo>
                      <a:pt x="289941" y="18574"/>
                    </a:lnTo>
                    <a:cubicBezTo>
                      <a:pt x="291560" y="7906"/>
                      <a:pt x="300704" y="0"/>
                      <a:pt x="311467" y="0"/>
                    </a:cubicBezTo>
                    <a:lnTo>
                      <a:pt x="606171" y="0"/>
                    </a:lnTo>
                    <a:lnTo>
                      <a:pt x="531019" y="483584"/>
                    </a:lnTo>
                    <a:cubicBezTo>
                      <a:pt x="525971" y="516350"/>
                      <a:pt x="498634" y="539401"/>
                      <a:pt x="464915" y="539401"/>
                    </a:cubicBezTo>
                    <a:lnTo>
                      <a:pt x="22193" y="539401"/>
                    </a:lnTo>
                    <a:cubicBezTo>
                      <a:pt x="10001" y="539401"/>
                      <a:pt x="0" y="529495"/>
                      <a:pt x="0" y="517208"/>
                    </a:cubicBezTo>
                    <a:lnTo>
                      <a:pt x="0" y="517208"/>
                    </a:lnTo>
                    <a:cubicBezTo>
                      <a:pt x="0" y="505016"/>
                      <a:pt x="9906" y="495014"/>
                      <a:pt x="22193" y="495014"/>
                    </a:cubicBezTo>
                    <a:lnTo>
                      <a:pt x="177451" y="495014"/>
                    </a:lnTo>
                    <a:cubicBezTo>
                      <a:pt x="200787" y="495014"/>
                      <a:pt x="219742" y="479012"/>
                      <a:pt x="223171" y="456248"/>
                    </a:cubicBezTo>
                    <a:close/>
                  </a:path>
                </a:pathLst>
              </a:custGeom>
              <a:solidFill>
                <a:srgbClr val="C8D0EC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3" name="任意多边形: 形状 272" descr="c8a00fb3-3dbe-4364-960f-ddc8ee501136">
                <a:extLst>
                  <a:ext uri="{FF2B5EF4-FFF2-40B4-BE49-F238E27FC236}">
                    <a16:creationId xmlns:a16="http://schemas.microsoft.com/office/drawing/2014/main" id="{15458D3D-B631-A7E1-2E17-F53014C3A3AC}"/>
                  </a:ext>
                </a:extLst>
              </p:cNvPr>
              <p:cNvSpPr/>
              <p:nvPr/>
            </p:nvSpPr>
            <p:spPr>
              <a:xfrm>
                <a:off x="9331834" y="3365605"/>
                <a:ext cx="1400497" cy="1572188"/>
              </a:xfrm>
              <a:custGeom>
                <a:avLst/>
                <a:gdLst>
                  <a:gd name="connsiteX0" fmla="*/ 368998 w 480495"/>
                  <a:gd name="connsiteY0" fmla="*/ 456343 h 539400"/>
                  <a:gd name="connsiteX1" fmla="*/ 435959 w 480495"/>
                  <a:gd name="connsiteY1" fmla="*/ 16859 h 539400"/>
                  <a:gd name="connsiteX2" fmla="*/ 455867 w 480495"/>
                  <a:gd name="connsiteY2" fmla="*/ 0 h 539400"/>
                  <a:gd name="connsiteX3" fmla="*/ 456438 w 480495"/>
                  <a:gd name="connsiteY3" fmla="*/ 0 h 539400"/>
                  <a:gd name="connsiteX4" fmla="*/ 480250 w 480495"/>
                  <a:gd name="connsiteY4" fmla="*/ 27242 h 539400"/>
                  <a:gd name="connsiteX5" fmla="*/ 409384 w 480495"/>
                  <a:gd name="connsiteY5" fmla="*/ 483584 h 539400"/>
                  <a:gd name="connsiteX6" fmla="*/ 343281 w 480495"/>
                  <a:gd name="connsiteY6" fmla="*/ 539401 h 539400"/>
                  <a:gd name="connsiteX7" fmla="*/ 22193 w 480495"/>
                  <a:gd name="connsiteY7" fmla="*/ 539401 h 539400"/>
                  <a:gd name="connsiteX8" fmla="*/ 0 w 480495"/>
                  <a:gd name="connsiteY8" fmla="*/ 517208 h 539400"/>
                  <a:gd name="connsiteX9" fmla="*/ 0 w 480495"/>
                  <a:gd name="connsiteY9" fmla="*/ 517208 h 539400"/>
                  <a:gd name="connsiteX10" fmla="*/ 22193 w 480495"/>
                  <a:gd name="connsiteY10" fmla="*/ 495014 h 539400"/>
                  <a:gd name="connsiteX11" fmla="*/ 323279 w 480495"/>
                  <a:gd name="connsiteY11" fmla="*/ 495014 h 539400"/>
                  <a:gd name="connsiteX12" fmla="*/ 368998 w 480495"/>
                  <a:gd name="connsiteY12" fmla="*/ 456248 h 53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80495" h="539400">
                    <a:moveTo>
                      <a:pt x="368998" y="456343"/>
                    </a:moveTo>
                    <a:lnTo>
                      <a:pt x="435959" y="16859"/>
                    </a:lnTo>
                    <a:cubicBezTo>
                      <a:pt x="437483" y="6953"/>
                      <a:pt x="445675" y="0"/>
                      <a:pt x="455867" y="0"/>
                    </a:cubicBezTo>
                    <a:lnTo>
                      <a:pt x="456438" y="0"/>
                    </a:lnTo>
                    <a:cubicBezTo>
                      <a:pt x="470725" y="0"/>
                      <a:pt x="482346" y="13335"/>
                      <a:pt x="480250" y="27242"/>
                    </a:cubicBezTo>
                    <a:lnTo>
                      <a:pt x="409384" y="483584"/>
                    </a:lnTo>
                    <a:cubicBezTo>
                      <a:pt x="404336" y="516350"/>
                      <a:pt x="377000" y="539401"/>
                      <a:pt x="343281" y="539401"/>
                    </a:cubicBezTo>
                    <a:lnTo>
                      <a:pt x="22193" y="539401"/>
                    </a:lnTo>
                    <a:cubicBezTo>
                      <a:pt x="10001" y="539401"/>
                      <a:pt x="0" y="529495"/>
                      <a:pt x="0" y="517208"/>
                    </a:cubicBezTo>
                    <a:lnTo>
                      <a:pt x="0" y="517208"/>
                    </a:lnTo>
                    <a:cubicBezTo>
                      <a:pt x="0" y="505016"/>
                      <a:pt x="9906" y="495014"/>
                      <a:pt x="22193" y="495014"/>
                    </a:cubicBezTo>
                    <a:lnTo>
                      <a:pt x="323279" y="495014"/>
                    </a:lnTo>
                    <a:cubicBezTo>
                      <a:pt x="346615" y="495014"/>
                      <a:pt x="365570" y="479012"/>
                      <a:pt x="368998" y="456248"/>
                    </a:cubicBezTo>
                    <a:close/>
                  </a:path>
                </a:pathLst>
              </a:custGeom>
              <a:solidFill>
                <a:srgbClr val="E4EBFD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74" name="任意多边形: 形状 273" descr="b08f6b8e-8809-4751-8a49-e0ad0a0ce06f">
                <a:extLst>
                  <a:ext uri="{FF2B5EF4-FFF2-40B4-BE49-F238E27FC236}">
                    <a16:creationId xmlns:a16="http://schemas.microsoft.com/office/drawing/2014/main" id="{5D55ACAB-F307-7562-22B8-38C870190128}"/>
                  </a:ext>
                </a:extLst>
              </p:cNvPr>
              <p:cNvSpPr/>
              <p:nvPr/>
            </p:nvSpPr>
            <p:spPr>
              <a:xfrm>
                <a:off x="9789083" y="4937796"/>
                <a:ext cx="27762" cy="780681"/>
              </a:xfrm>
              <a:custGeom>
                <a:avLst/>
                <a:gdLst>
                  <a:gd name="connsiteX0" fmla="*/ 0 w 9525"/>
                  <a:gd name="connsiteY0" fmla="*/ 0 h 267843"/>
                  <a:gd name="connsiteX1" fmla="*/ 0 w 9525"/>
                  <a:gd name="connsiteY1" fmla="*/ 267843 h 267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67843">
                    <a:moveTo>
                      <a:pt x="0" y="0"/>
                    </a:moveTo>
                    <a:lnTo>
                      <a:pt x="0" y="267843"/>
                    </a:lnTo>
                  </a:path>
                </a:pathLst>
              </a:custGeom>
              <a:ln w="9525" cap="flat">
                <a:solidFill>
                  <a:srgbClr val="2A428E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grpSp>
            <p:nvGrpSpPr>
              <p:cNvPr id="275" name="图形 6" descr="397225d3-8d0c-4724-988a-bcb6cd86f83a">
                <a:extLst>
                  <a:ext uri="{FF2B5EF4-FFF2-40B4-BE49-F238E27FC236}">
                    <a16:creationId xmlns:a16="http://schemas.microsoft.com/office/drawing/2014/main" id="{AF39A633-EA5B-18FC-42DE-27C0DCD94E23}"/>
                  </a:ext>
                </a:extLst>
              </p:cNvPr>
              <p:cNvGrpSpPr/>
              <p:nvPr/>
            </p:nvGrpSpPr>
            <p:grpSpPr>
              <a:xfrm>
                <a:off x="9317398" y="5718477"/>
                <a:ext cx="943368" cy="193504"/>
                <a:chOff x="6607206" y="4114419"/>
                <a:chExt cx="323659" cy="66389"/>
              </a:xfrm>
            </p:grpSpPr>
            <p:sp>
              <p:nvSpPr>
                <p:cNvPr id="276" name="任意多边形: 形状 275" descr="94e75e82-1349-431a-803f-26a066a2254b">
                  <a:extLst>
                    <a:ext uri="{FF2B5EF4-FFF2-40B4-BE49-F238E27FC236}">
                      <a16:creationId xmlns:a16="http://schemas.microsoft.com/office/drawing/2014/main" id="{872B40F7-F715-90F4-1B21-4A9BE7DEDB16}"/>
                    </a:ext>
                  </a:extLst>
                </p:cNvPr>
                <p:cNvSpPr/>
                <p:nvPr/>
              </p:nvSpPr>
              <p:spPr>
                <a:xfrm>
                  <a:off x="6629400" y="4114419"/>
                  <a:ext cx="279273" cy="22002"/>
                </a:xfrm>
                <a:custGeom>
                  <a:avLst/>
                  <a:gdLst>
                    <a:gd name="connsiteX0" fmla="*/ 279273 w 279273"/>
                    <a:gd name="connsiteY0" fmla="*/ 22003 h 22002"/>
                    <a:gd name="connsiteX1" fmla="*/ 279273 w 279273"/>
                    <a:gd name="connsiteY1" fmla="*/ 22003 h 22002"/>
                    <a:gd name="connsiteX2" fmla="*/ 257270 w 279273"/>
                    <a:gd name="connsiteY2" fmla="*/ 0 h 22002"/>
                    <a:gd name="connsiteX3" fmla="*/ 22003 w 279273"/>
                    <a:gd name="connsiteY3" fmla="*/ 0 h 22002"/>
                    <a:gd name="connsiteX4" fmla="*/ 0 w 279273"/>
                    <a:gd name="connsiteY4" fmla="*/ 22003 h 22002"/>
                    <a:gd name="connsiteX5" fmla="*/ 0 w 279273"/>
                    <a:gd name="connsiteY5" fmla="*/ 22003 h 22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9273" h="22002">
                      <a:moveTo>
                        <a:pt x="279273" y="22003"/>
                      </a:moveTo>
                      <a:lnTo>
                        <a:pt x="279273" y="22003"/>
                      </a:lnTo>
                      <a:cubicBezTo>
                        <a:pt x="279273" y="9811"/>
                        <a:pt x="269462" y="0"/>
                        <a:pt x="257270" y="0"/>
                      </a:cubicBezTo>
                      <a:lnTo>
                        <a:pt x="22003" y="0"/>
                      </a:lnTo>
                      <a:cubicBezTo>
                        <a:pt x="9811" y="0"/>
                        <a:pt x="0" y="9811"/>
                        <a:pt x="0" y="22003"/>
                      </a:cubicBezTo>
                      <a:lnTo>
                        <a:pt x="0" y="22003"/>
                      </a:lnTo>
                    </a:path>
                  </a:pathLst>
                </a:custGeom>
                <a:noFill/>
                <a:ln w="9525" cap="flat">
                  <a:solidFill>
                    <a:srgbClr val="2A428E"/>
                  </a:solidFill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77" name="任意多边形: 形状 276" descr="df4b5c93-ce79-4fe5-95ce-3ab4b2aec755">
                  <a:extLst>
                    <a:ext uri="{FF2B5EF4-FFF2-40B4-BE49-F238E27FC236}">
                      <a16:creationId xmlns:a16="http://schemas.microsoft.com/office/drawing/2014/main" id="{CC63CD03-1B84-5CAC-257F-8CD31BE2A29C}"/>
                    </a:ext>
                  </a:extLst>
                </p:cNvPr>
                <p:cNvSpPr/>
                <p:nvPr/>
              </p:nvSpPr>
              <p:spPr>
                <a:xfrm>
                  <a:off x="6771132" y="4114419"/>
                  <a:ext cx="22002" cy="22002"/>
                </a:xfrm>
                <a:custGeom>
                  <a:avLst/>
                  <a:gdLst>
                    <a:gd name="connsiteX0" fmla="*/ 22003 w 22002"/>
                    <a:gd name="connsiteY0" fmla="*/ 22003 h 22002"/>
                    <a:gd name="connsiteX1" fmla="*/ 22003 w 22002"/>
                    <a:gd name="connsiteY1" fmla="*/ 22003 h 22002"/>
                    <a:gd name="connsiteX2" fmla="*/ 0 w 22002"/>
                    <a:gd name="connsiteY2" fmla="*/ 0 h 22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002" h="22002">
                      <a:moveTo>
                        <a:pt x="22003" y="22003"/>
                      </a:moveTo>
                      <a:lnTo>
                        <a:pt x="22003" y="22003"/>
                      </a:lnTo>
                      <a:cubicBezTo>
                        <a:pt x="22003" y="9811"/>
                        <a:pt x="12192" y="0"/>
                        <a:pt x="0" y="0"/>
                      </a:cubicBezTo>
                    </a:path>
                  </a:pathLst>
                </a:custGeom>
                <a:noFill/>
                <a:ln w="9525" cap="flat">
                  <a:solidFill>
                    <a:srgbClr val="2A428E"/>
                  </a:solidFill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grpSp>
              <p:nvGrpSpPr>
                <p:cNvPr id="278" name="图形 6" descr="f67c61b5-3281-4b0b-8425-ac3246f3b491">
                  <a:extLst>
                    <a:ext uri="{FF2B5EF4-FFF2-40B4-BE49-F238E27FC236}">
                      <a16:creationId xmlns:a16="http://schemas.microsoft.com/office/drawing/2014/main" id="{261E4092-8B7E-C80B-F671-86AE1F30E989}"/>
                    </a:ext>
                  </a:extLst>
                </p:cNvPr>
                <p:cNvGrpSpPr/>
                <p:nvPr/>
              </p:nvGrpSpPr>
              <p:grpSpPr>
                <a:xfrm>
                  <a:off x="6886479" y="4136421"/>
                  <a:ext cx="44386" cy="44386"/>
                  <a:chOff x="6886479" y="4136421"/>
                  <a:chExt cx="44386" cy="44386"/>
                </a:xfrm>
              </p:grpSpPr>
              <p:sp>
                <p:nvSpPr>
                  <p:cNvPr id="284" name="任意多边形: 形状 283" descr="5f455409-c1d4-4784-b884-462c2a973ef0">
                    <a:extLst>
                      <a:ext uri="{FF2B5EF4-FFF2-40B4-BE49-F238E27FC236}">
                        <a16:creationId xmlns:a16="http://schemas.microsoft.com/office/drawing/2014/main" id="{2B8B2FB3-C737-E99F-5C3E-DAE6AC1A20EA}"/>
                      </a:ext>
                    </a:extLst>
                  </p:cNvPr>
                  <p:cNvSpPr/>
                  <p:nvPr/>
                </p:nvSpPr>
                <p:spPr>
                  <a:xfrm>
                    <a:off x="6886479" y="4136421"/>
                    <a:ext cx="44386" cy="44386"/>
                  </a:xfrm>
                  <a:custGeom>
                    <a:avLst/>
                    <a:gdLst>
                      <a:gd name="connsiteX0" fmla="*/ 0 w 44386"/>
                      <a:gd name="connsiteY0" fmla="*/ 22193 h 44386"/>
                      <a:gd name="connsiteX1" fmla="*/ 22193 w 44386"/>
                      <a:gd name="connsiteY1" fmla="*/ 44386 h 44386"/>
                      <a:gd name="connsiteX2" fmla="*/ 44386 w 44386"/>
                      <a:gd name="connsiteY2" fmla="*/ 22193 h 44386"/>
                      <a:gd name="connsiteX3" fmla="*/ 22193 w 44386"/>
                      <a:gd name="connsiteY3" fmla="*/ 0 h 44386"/>
                      <a:gd name="connsiteX4" fmla="*/ 0 w 44386"/>
                      <a:gd name="connsiteY4" fmla="*/ 22193 h 44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86" h="44386">
                        <a:moveTo>
                          <a:pt x="0" y="22193"/>
                        </a:moveTo>
                        <a:cubicBezTo>
                          <a:pt x="0" y="34480"/>
                          <a:pt x="9906" y="44386"/>
                          <a:pt x="22193" y="44386"/>
                        </a:cubicBezTo>
                        <a:cubicBezTo>
                          <a:pt x="34480" y="44386"/>
                          <a:pt x="44386" y="34480"/>
                          <a:pt x="44386" y="22193"/>
                        </a:cubicBezTo>
                        <a:cubicBezTo>
                          <a:pt x="44386" y="9906"/>
                          <a:pt x="34480" y="0"/>
                          <a:pt x="22193" y="0"/>
                        </a:cubicBezTo>
                        <a:cubicBezTo>
                          <a:pt x="9906" y="0"/>
                          <a:pt x="0" y="9906"/>
                          <a:pt x="0" y="22193"/>
                        </a:cubicBezTo>
                        <a:close/>
                      </a:path>
                    </a:pathLst>
                  </a:custGeom>
                  <a:solidFill>
                    <a:srgbClr val="E4EBFD"/>
                  </a:solidFill>
                  <a:ln cap="flat">
                    <a:noFill/>
                    <a:prstDash val="solid"/>
                    <a:miter lim="0"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85" name="任意多边形: 形状 284" descr="56c23a5e-2881-46f3-90b3-6c6a1171a255">
                    <a:extLst>
                      <a:ext uri="{FF2B5EF4-FFF2-40B4-BE49-F238E27FC236}">
                        <a16:creationId xmlns:a16="http://schemas.microsoft.com/office/drawing/2014/main" id="{EAF26825-7DE5-E15A-FFD4-637A29FEC0A1}"/>
                      </a:ext>
                    </a:extLst>
                  </p:cNvPr>
                  <p:cNvSpPr/>
                  <p:nvPr/>
                </p:nvSpPr>
                <p:spPr>
                  <a:xfrm>
                    <a:off x="6900481" y="4150423"/>
                    <a:ext cx="16383" cy="16383"/>
                  </a:xfrm>
                  <a:custGeom>
                    <a:avLst/>
                    <a:gdLst>
                      <a:gd name="connsiteX0" fmla="*/ 16383 w 16383"/>
                      <a:gd name="connsiteY0" fmla="*/ 8192 h 16383"/>
                      <a:gd name="connsiteX1" fmla="*/ 8191 w 16383"/>
                      <a:gd name="connsiteY1" fmla="*/ 16383 h 16383"/>
                      <a:gd name="connsiteX2" fmla="*/ 0 w 16383"/>
                      <a:gd name="connsiteY2" fmla="*/ 8192 h 16383"/>
                      <a:gd name="connsiteX3" fmla="*/ 8191 w 16383"/>
                      <a:gd name="connsiteY3" fmla="*/ 0 h 16383"/>
                      <a:gd name="connsiteX4" fmla="*/ 16383 w 16383"/>
                      <a:gd name="connsiteY4" fmla="*/ 8192 h 16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83" h="16383">
                        <a:moveTo>
                          <a:pt x="16383" y="8192"/>
                        </a:moveTo>
                        <a:cubicBezTo>
                          <a:pt x="16383" y="12716"/>
                          <a:pt x="12715" y="16383"/>
                          <a:pt x="8191" y="16383"/>
                        </a:cubicBezTo>
                        <a:cubicBezTo>
                          <a:pt x="3667" y="16383"/>
                          <a:pt x="0" y="12716"/>
                          <a:pt x="0" y="8192"/>
                        </a:cubicBezTo>
                        <a:cubicBezTo>
                          <a:pt x="0" y="3668"/>
                          <a:pt x="3667" y="0"/>
                          <a:pt x="8191" y="0"/>
                        </a:cubicBezTo>
                        <a:cubicBezTo>
                          <a:pt x="12715" y="0"/>
                          <a:pt x="16383" y="3668"/>
                          <a:pt x="16383" y="8192"/>
                        </a:cubicBezTo>
                        <a:close/>
                      </a:path>
                    </a:pathLst>
                  </a:custGeom>
                  <a:solidFill>
                    <a:srgbClr val="B8C0CB">
                      <a:alpha val="45000"/>
                    </a:srgbClr>
                  </a:solidFill>
                  <a:ln cap="flat">
                    <a:noFill/>
                    <a:prstDash val="solid"/>
                    <a:miter lim="0"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79" name="任意多边形: 形状 278" descr="faa22a40-e14b-4a62-bad9-2b3aa50513f5">
                  <a:extLst>
                    <a:ext uri="{FF2B5EF4-FFF2-40B4-BE49-F238E27FC236}">
                      <a16:creationId xmlns:a16="http://schemas.microsoft.com/office/drawing/2014/main" id="{19D60546-8C23-A8DB-6802-7E674A1B67F7}"/>
                    </a:ext>
                  </a:extLst>
                </p:cNvPr>
                <p:cNvSpPr/>
                <p:nvPr/>
              </p:nvSpPr>
              <p:spPr>
                <a:xfrm>
                  <a:off x="6770941" y="4136421"/>
                  <a:ext cx="44386" cy="44386"/>
                </a:xfrm>
                <a:custGeom>
                  <a:avLst/>
                  <a:gdLst>
                    <a:gd name="connsiteX0" fmla="*/ 0 w 44386"/>
                    <a:gd name="connsiteY0" fmla="*/ 22193 h 44386"/>
                    <a:gd name="connsiteX1" fmla="*/ 22193 w 44386"/>
                    <a:gd name="connsiteY1" fmla="*/ 44386 h 44386"/>
                    <a:gd name="connsiteX2" fmla="*/ 44387 w 44386"/>
                    <a:gd name="connsiteY2" fmla="*/ 22193 h 44386"/>
                    <a:gd name="connsiteX3" fmla="*/ 22193 w 44386"/>
                    <a:gd name="connsiteY3" fmla="*/ 0 h 44386"/>
                    <a:gd name="connsiteX4" fmla="*/ 0 w 44386"/>
                    <a:gd name="connsiteY4" fmla="*/ 22193 h 44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386" h="44386">
                      <a:moveTo>
                        <a:pt x="0" y="22193"/>
                      </a:moveTo>
                      <a:cubicBezTo>
                        <a:pt x="0" y="34480"/>
                        <a:pt x="9906" y="44386"/>
                        <a:pt x="22193" y="44386"/>
                      </a:cubicBezTo>
                      <a:cubicBezTo>
                        <a:pt x="34480" y="44386"/>
                        <a:pt x="44387" y="34480"/>
                        <a:pt x="44387" y="22193"/>
                      </a:cubicBezTo>
                      <a:cubicBezTo>
                        <a:pt x="44387" y="9906"/>
                        <a:pt x="34480" y="0"/>
                        <a:pt x="22193" y="0"/>
                      </a:cubicBezTo>
                      <a:cubicBezTo>
                        <a:pt x="9906" y="0"/>
                        <a:pt x="0" y="9906"/>
                        <a:pt x="0" y="22193"/>
                      </a:cubicBezTo>
                      <a:close/>
                    </a:path>
                  </a:pathLst>
                </a:custGeom>
                <a:solidFill>
                  <a:srgbClr val="E4EBFD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280" name="任意多边形: 形状 279" descr="4c7b4093-5591-4df1-8b76-3ad67739e91f">
                  <a:extLst>
                    <a:ext uri="{FF2B5EF4-FFF2-40B4-BE49-F238E27FC236}">
                      <a16:creationId xmlns:a16="http://schemas.microsoft.com/office/drawing/2014/main" id="{5CFFF838-D8DF-F2DE-004E-34FC5870F604}"/>
                    </a:ext>
                  </a:extLst>
                </p:cNvPr>
                <p:cNvSpPr/>
                <p:nvPr/>
              </p:nvSpPr>
              <p:spPr>
                <a:xfrm>
                  <a:off x="6784943" y="4150423"/>
                  <a:ext cx="16383" cy="16383"/>
                </a:xfrm>
                <a:custGeom>
                  <a:avLst/>
                  <a:gdLst>
                    <a:gd name="connsiteX0" fmla="*/ 16383 w 16383"/>
                    <a:gd name="connsiteY0" fmla="*/ 8192 h 16383"/>
                    <a:gd name="connsiteX1" fmla="*/ 8192 w 16383"/>
                    <a:gd name="connsiteY1" fmla="*/ 16383 h 16383"/>
                    <a:gd name="connsiteX2" fmla="*/ 0 w 16383"/>
                    <a:gd name="connsiteY2" fmla="*/ 8192 h 16383"/>
                    <a:gd name="connsiteX3" fmla="*/ 8192 w 16383"/>
                    <a:gd name="connsiteY3" fmla="*/ 0 h 16383"/>
                    <a:gd name="connsiteX4" fmla="*/ 16383 w 16383"/>
                    <a:gd name="connsiteY4" fmla="*/ 8192 h 16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83" h="16383">
                      <a:moveTo>
                        <a:pt x="16383" y="8192"/>
                      </a:moveTo>
                      <a:cubicBezTo>
                        <a:pt x="16383" y="12716"/>
                        <a:pt x="12716" y="16383"/>
                        <a:pt x="8192" y="16383"/>
                      </a:cubicBezTo>
                      <a:cubicBezTo>
                        <a:pt x="3668" y="16383"/>
                        <a:pt x="0" y="12716"/>
                        <a:pt x="0" y="8192"/>
                      </a:cubicBezTo>
                      <a:cubicBezTo>
                        <a:pt x="0" y="3668"/>
                        <a:pt x="3668" y="0"/>
                        <a:pt x="8192" y="0"/>
                      </a:cubicBezTo>
                      <a:cubicBezTo>
                        <a:pt x="12716" y="0"/>
                        <a:pt x="16383" y="3668"/>
                        <a:pt x="16383" y="8192"/>
                      </a:cubicBezTo>
                      <a:close/>
                    </a:path>
                  </a:pathLst>
                </a:custGeom>
                <a:solidFill>
                  <a:srgbClr val="B8C0CB">
                    <a:alpha val="45000"/>
                  </a:srgbClr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grpSp>
              <p:nvGrpSpPr>
                <p:cNvPr id="281" name="图形 6" descr="6542aca7-762b-44d8-9e8f-6a182fb11dc2">
                  <a:extLst>
                    <a:ext uri="{FF2B5EF4-FFF2-40B4-BE49-F238E27FC236}">
                      <a16:creationId xmlns:a16="http://schemas.microsoft.com/office/drawing/2014/main" id="{80931D1A-E846-A8ED-FEE7-EB3708F07803}"/>
                    </a:ext>
                  </a:extLst>
                </p:cNvPr>
                <p:cNvGrpSpPr/>
                <p:nvPr/>
              </p:nvGrpSpPr>
              <p:grpSpPr>
                <a:xfrm>
                  <a:off x="6607206" y="4136421"/>
                  <a:ext cx="44386" cy="44386"/>
                  <a:chOff x="6607206" y="4136421"/>
                  <a:chExt cx="44386" cy="44386"/>
                </a:xfrm>
              </p:grpSpPr>
              <p:sp>
                <p:nvSpPr>
                  <p:cNvPr id="282" name="任意多边形: 形状 281" descr="3104b97c-2de5-4ae8-a073-57205dde5445">
                    <a:extLst>
                      <a:ext uri="{FF2B5EF4-FFF2-40B4-BE49-F238E27FC236}">
                        <a16:creationId xmlns:a16="http://schemas.microsoft.com/office/drawing/2014/main" id="{AD34F359-6CAF-FE84-9236-8E90D58ED779}"/>
                      </a:ext>
                    </a:extLst>
                  </p:cNvPr>
                  <p:cNvSpPr/>
                  <p:nvPr/>
                </p:nvSpPr>
                <p:spPr>
                  <a:xfrm>
                    <a:off x="6607206" y="4136421"/>
                    <a:ext cx="44386" cy="44386"/>
                  </a:xfrm>
                  <a:custGeom>
                    <a:avLst/>
                    <a:gdLst>
                      <a:gd name="connsiteX0" fmla="*/ 0 w 44386"/>
                      <a:gd name="connsiteY0" fmla="*/ 22193 h 44386"/>
                      <a:gd name="connsiteX1" fmla="*/ 22193 w 44386"/>
                      <a:gd name="connsiteY1" fmla="*/ 44386 h 44386"/>
                      <a:gd name="connsiteX2" fmla="*/ 44387 w 44386"/>
                      <a:gd name="connsiteY2" fmla="*/ 22193 h 44386"/>
                      <a:gd name="connsiteX3" fmla="*/ 22193 w 44386"/>
                      <a:gd name="connsiteY3" fmla="*/ 0 h 44386"/>
                      <a:gd name="connsiteX4" fmla="*/ 0 w 44386"/>
                      <a:gd name="connsiteY4" fmla="*/ 22193 h 44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386" h="44386">
                        <a:moveTo>
                          <a:pt x="0" y="22193"/>
                        </a:moveTo>
                        <a:cubicBezTo>
                          <a:pt x="0" y="34480"/>
                          <a:pt x="9906" y="44386"/>
                          <a:pt x="22193" y="44386"/>
                        </a:cubicBezTo>
                        <a:cubicBezTo>
                          <a:pt x="34480" y="44386"/>
                          <a:pt x="44387" y="34480"/>
                          <a:pt x="44387" y="22193"/>
                        </a:cubicBezTo>
                        <a:cubicBezTo>
                          <a:pt x="44387" y="9906"/>
                          <a:pt x="34480" y="0"/>
                          <a:pt x="22193" y="0"/>
                        </a:cubicBezTo>
                        <a:cubicBezTo>
                          <a:pt x="9906" y="0"/>
                          <a:pt x="0" y="9906"/>
                          <a:pt x="0" y="22193"/>
                        </a:cubicBezTo>
                        <a:close/>
                      </a:path>
                    </a:pathLst>
                  </a:custGeom>
                  <a:solidFill>
                    <a:srgbClr val="E4EBFD"/>
                  </a:solidFill>
                  <a:ln cap="flat">
                    <a:noFill/>
                    <a:prstDash val="solid"/>
                    <a:miter lim="0"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83" name="任意多边形: 形状 282" descr="37c3bf0c-c2fd-4d27-a7d7-4a722dca9d00">
                    <a:extLst>
                      <a:ext uri="{FF2B5EF4-FFF2-40B4-BE49-F238E27FC236}">
                        <a16:creationId xmlns:a16="http://schemas.microsoft.com/office/drawing/2014/main" id="{937D5C66-F04A-F92A-7ACA-0B0AEA9E6E1B}"/>
                      </a:ext>
                    </a:extLst>
                  </p:cNvPr>
                  <p:cNvSpPr/>
                  <p:nvPr/>
                </p:nvSpPr>
                <p:spPr>
                  <a:xfrm>
                    <a:off x="6621208" y="4150423"/>
                    <a:ext cx="16383" cy="16383"/>
                  </a:xfrm>
                  <a:custGeom>
                    <a:avLst/>
                    <a:gdLst>
                      <a:gd name="connsiteX0" fmla="*/ 16383 w 16383"/>
                      <a:gd name="connsiteY0" fmla="*/ 8192 h 16383"/>
                      <a:gd name="connsiteX1" fmla="*/ 8192 w 16383"/>
                      <a:gd name="connsiteY1" fmla="*/ 16383 h 16383"/>
                      <a:gd name="connsiteX2" fmla="*/ 0 w 16383"/>
                      <a:gd name="connsiteY2" fmla="*/ 8192 h 16383"/>
                      <a:gd name="connsiteX3" fmla="*/ 8192 w 16383"/>
                      <a:gd name="connsiteY3" fmla="*/ 0 h 16383"/>
                      <a:gd name="connsiteX4" fmla="*/ 16383 w 16383"/>
                      <a:gd name="connsiteY4" fmla="*/ 8192 h 16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83" h="16383">
                        <a:moveTo>
                          <a:pt x="16383" y="8192"/>
                        </a:moveTo>
                        <a:cubicBezTo>
                          <a:pt x="16383" y="12716"/>
                          <a:pt x="12715" y="16383"/>
                          <a:pt x="8192" y="16383"/>
                        </a:cubicBezTo>
                        <a:cubicBezTo>
                          <a:pt x="3668" y="16383"/>
                          <a:pt x="0" y="12716"/>
                          <a:pt x="0" y="8192"/>
                        </a:cubicBezTo>
                        <a:cubicBezTo>
                          <a:pt x="0" y="3668"/>
                          <a:pt x="3668" y="0"/>
                          <a:pt x="8192" y="0"/>
                        </a:cubicBezTo>
                        <a:cubicBezTo>
                          <a:pt x="12715" y="0"/>
                          <a:pt x="16383" y="3668"/>
                          <a:pt x="16383" y="8192"/>
                        </a:cubicBezTo>
                        <a:close/>
                      </a:path>
                    </a:pathLst>
                  </a:custGeom>
                  <a:solidFill>
                    <a:srgbClr val="B8C0CB">
                      <a:alpha val="45000"/>
                    </a:srgbClr>
                  </a:solidFill>
                  <a:ln cap="flat">
                    <a:noFill/>
                    <a:prstDash val="solid"/>
                    <a:miter lim="0"/>
                  </a:ln>
                </p:spPr>
                <p:txBody>
                  <a:bodyPr rtlCol="0" anchor="ctr"/>
                  <a:lstStyle/>
                  <a:p>
                    <a:endParaRPr lang="zh-CN" altLang="en-US"/>
                  </a:p>
                </p:txBody>
              </p:sp>
            </p:grpSp>
          </p:grpSp>
          <p:sp>
            <p:nvSpPr>
              <p:cNvPr id="298" name="任意多边形: 形状 297" descr="0c7fd89f-4738-45ef-a446-32398b15f46a">
                <a:extLst>
                  <a:ext uri="{FF2B5EF4-FFF2-40B4-BE49-F238E27FC236}">
                    <a16:creationId xmlns:a16="http://schemas.microsoft.com/office/drawing/2014/main" id="{9FA3DD87-066F-E017-9DE5-DA440F65E30B}"/>
                  </a:ext>
                </a:extLst>
              </p:cNvPr>
              <p:cNvSpPr/>
              <p:nvPr/>
            </p:nvSpPr>
            <p:spPr>
              <a:xfrm>
                <a:off x="9190612" y="4154888"/>
                <a:ext cx="45719" cy="1753880"/>
              </a:xfrm>
              <a:custGeom>
                <a:avLst/>
                <a:gdLst>
                  <a:gd name="connsiteX0" fmla="*/ 0 w 9525"/>
                  <a:gd name="connsiteY0" fmla="*/ 0 h 577977"/>
                  <a:gd name="connsiteX1" fmla="*/ 0 w 9525"/>
                  <a:gd name="connsiteY1" fmla="*/ 577977 h 577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577977">
                    <a:moveTo>
                      <a:pt x="0" y="0"/>
                    </a:moveTo>
                    <a:lnTo>
                      <a:pt x="0" y="577977"/>
                    </a:lnTo>
                  </a:path>
                </a:pathLst>
              </a:custGeom>
              <a:ln w="9525" cap="flat">
                <a:solidFill>
                  <a:srgbClr val="2A428E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299" name="任意多边形: 形状 298" descr="e89a5018-8c4e-466c-8ca0-31a2af830ebc">
                <a:extLst>
                  <a:ext uri="{FF2B5EF4-FFF2-40B4-BE49-F238E27FC236}">
                    <a16:creationId xmlns:a16="http://schemas.microsoft.com/office/drawing/2014/main" id="{6B54523F-1CF2-FCA1-55E6-29BE331CFBFC}"/>
                  </a:ext>
                </a:extLst>
              </p:cNvPr>
              <p:cNvSpPr/>
              <p:nvPr/>
            </p:nvSpPr>
            <p:spPr>
              <a:xfrm>
                <a:off x="8517182" y="3782013"/>
                <a:ext cx="233231" cy="203527"/>
              </a:xfrm>
              <a:custGeom>
                <a:avLst/>
                <a:gdLst>
                  <a:gd name="connsiteX0" fmla="*/ 7941 w 80019"/>
                  <a:gd name="connsiteY0" fmla="*/ 69828 h 69828"/>
                  <a:gd name="connsiteX1" fmla="*/ 11084 w 80019"/>
                  <a:gd name="connsiteY1" fmla="*/ 68114 h 69828"/>
                  <a:gd name="connsiteX2" fmla="*/ 7846 w 80019"/>
                  <a:gd name="connsiteY2" fmla="*/ 61446 h 69828"/>
                  <a:gd name="connsiteX3" fmla="*/ 416 w 80019"/>
                  <a:gd name="connsiteY3" fmla="*/ 56017 h 69828"/>
                  <a:gd name="connsiteX4" fmla="*/ 4417 w 80019"/>
                  <a:gd name="connsiteY4" fmla="*/ 46492 h 69828"/>
                  <a:gd name="connsiteX5" fmla="*/ 12703 w 80019"/>
                  <a:gd name="connsiteY5" fmla="*/ 42968 h 69828"/>
                  <a:gd name="connsiteX6" fmla="*/ 20800 w 80019"/>
                  <a:gd name="connsiteY6" fmla="*/ 36967 h 69828"/>
                  <a:gd name="connsiteX7" fmla="*/ 22895 w 80019"/>
                  <a:gd name="connsiteY7" fmla="*/ 24489 h 69828"/>
                  <a:gd name="connsiteX8" fmla="*/ 54518 w 80019"/>
                  <a:gd name="connsiteY8" fmla="*/ 10 h 69828"/>
                  <a:gd name="connsiteX9" fmla="*/ 76711 w 80019"/>
                  <a:gd name="connsiteY9" fmla="*/ 7725 h 69828"/>
                  <a:gd name="connsiteX10" fmla="*/ 79855 w 80019"/>
                  <a:gd name="connsiteY10" fmla="*/ 14012 h 69828"/>
                  <a:gd name="connsiteX11" fmla="*/ 76807 w 80019"/>
                  <a:gd name="connsiteY11" fmla="*/ 23727 h 69828"/>
                  <a:gd name="connsiteX12" fmla="*/ 68520 w 80019"/>
                  <a:gd name="connsiteY12" fmla="*/ 30490 h 69828"/>
                  <a:gd name="connsiteX13" fmla="*/ 67091 w 80019"/>
                  <a:gd name="connsiteY13" fmla="*/ 38777 h 69828"/>
                  <a:gd name="connsiteX14" fmla="*/ 61186 w 80019"/>
                  <a:gd name="connsiteY14" fmla="*/ 45254 h 69828"/>
                  <a:gd name="connsiteX15" fmla="*/ 40992 w 80019"/>
                  <a:gd name="connsiteY15" fmla="*/ 51445 h 69828"/>
                  <a:gd name="connsiteX16" fmla="*/ 35087 w 80019"/>
                  <a:gd name="connsiteY16" fmla="*/ 54112 h 69828"/>
                  <a:gd name="connsiteX17" fmla="*/ 29944 w 80019"/>
                  <a:gd name="connsiteY17" fmla="*/ 60780 h 69828"/>
                  <a:gd name="connsiteX18" fmla="*/ 17275 w 80019"/>
                  <a:gd name="connsiteY18" fmla="*/ 68876 h 6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0019" h="69828">
                    <a:moveTo>
                      <a:pt x="7941" y="69828"/>
                    </a:moveTo>
                    <a:cubicBezTo>
                      <a:pt x="7941" y="69828"/>
                      <a:pt x="10132" y="69447"/>
                      <a:pt x="11084" y="68114"/>
                    </a:cubicBezTo>
                    <a:cubicBezTo>
                      <a:pt x="12989" y="65542"/>
                      <a:pt x="9846" y="62780"/>
                      <a:pt x="7846" y="61446"/>
                    </a:cubicBezTo>
                    <a:cubicBezTo>
                      <a:pt x="5274" y="59827"/>
                      <a:pt x="1654" y="59256"/>
                      <a:pt x="416" y="56017"/>
                    </a:cubicBezTo>
                    <a:cubicBezTo>
                      <a:pt x="-1013" y="52398"/>
                      <a:pt x="1464" y="48397"/>
                      <a:pt x="4417" y="46492"/>
                    </a:cubicBezTo>
                    <a:cubicBezTo>
                      <a:pt x="6893" y="44873"/>
                      <a:pt x="9846" y="44016"/>
                      <a:pt x="12703" y="42968"/>
                    </a:cubicBezTo>
                    <a:cubicBezTo>
                      <a:pt x="15846" y="41825"/>
                      <a:pt x="18990" y="39920"/>
                      <a:pt x="20800" y="36967"/>
                    </a:cubicBezTo>
                    <a:cubicBezTo>
                      <a:pt x="23086" y="33348"/>
                      <a:pt x="22609" y="28585"/>
                      <a:pt x="22895" y="24489"/>
                    </a:cubicBezTo>
                    <a:cubicBezTo>
                      <a:pt x="24038" y="8297"/>
                      <a:pt x="40612" y="296"/>
                      <a:pt x="54518" y="10"/>
                    </a:cubicBezTo>
                    <a:cubicBezTo>
                      <a:pt x="61471" y="-180"/>
                      <a:pt x="72139" y="2296"/>
                      <a:pt x="76711" y="7725"/>
                    </a:cubicBezTo>
                    <a:cubicBezTo>
                      <a:pt x="78235" y="9535"/>
                      <a:pt x="79474" y="11726"/>
                      <a:pt x="79855" y="14012"/>
                    </a:cubicBezTo>
                    <a:cubicBezTo>
                      <a:pt x="80521" y="17631"/>
                      <a:pt x="79092" y="21060"/>
                      <a:pt x="76807" y="23727"/>
                    </a:cubicBezTo>
                    <a:cubicBezTo>
                      <a:pt x="74425" y="26490"/>
                      <a:pt x="71092" y="28014"/>
                      <a:pt x="68520" y="30490"/>
                    </a:cubicBezTo>
                    <a:cubicBezTo>
                      <a:pt x="65853" y="33062"/>
                      <a:pt x="67758" y="35729"/>
                      <a:pt x="67091" y="38777"/>
                    </a:cubicBezTo>
                    <a:cubicBezTo>
                      <a:pt x="66424" y="42111"/>
                      <a:pt x="64138" y="43539"/>
                      <a:pt x="61186" y="45254"/>
                    </a:cubicBezTo>
                    <a:cubicBezTo>
                      <a:pt x="54994" y="48683"/>
                      <a:pt x="47755" y="49540"/>
                      <a:pt x="40992" y="51445"/>
                    </a:cubicBezTo>
                    <a:cubicBezTo>
                      <a:pt x="38897" y="52017"/>
                      <a:pt x="36802" y="52779"/>
                      <a:pt x="35087" y="54112"/>
                    </a:cubicBezTo>
                    <a:cubicBezTo>
                      <a:pt x="32896" y="55922"/>
                      <a:pt x="31658" y="58494"/>
                      <a:pt x="29944" y="60780"/>
                    </a:cubicBezTo>
                    <a:cubicBezTo>
                      <a:pt x="26896" y="64875"/>
                      <a:pt x="22324" y="67828"/>
                      <a:pt x="17275" y="68876"/>
                    </a:cubicBezTo>
                  </a:path>
                </a:pathLst>
              </a:custGeom>
              <a:gradFill>
                <a:gsLst>
                  <a:gs pos="0">
                    <a:srgbClr val="FFFFFF">
                      <a:alpha val="9804"/>
                    </a:srgbClr>
                  </a:gs>
                  <a:gs pos="50000">
                    <a:srgbClr val="FFFFFF">
                      <a:alpha val="24706"/>
                    </a:srgbClr>
                  </a:gs>
                  <a:gs pos="100000">
                    <a:srgbClr val="FFFFFF">
                      <a:alpha val="40000"/>
                    </a:srgbClr>
                  </a:gs>
                </a:gsLst>
                <a:lin ang="16200000" scaled="1"/>
              </a:gra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4" name="任意多边形: 形状 303" descr="8dc3ae2f-b90b-4956-98e5-42cde600c391">
                <a:extLst>
                  <a:ext uri="{FF2B5EF4-FFF2-40B4-BE49-F238E27FC236}">
                    <a16:creationId xmlns:a16="http://schemas.microsoft.com/office/drawing/2014/main" id="{6068C312-F873-BDEB-6792-027B1DEE2738}"/>
                  </a:ext>
                </a:extLst>
              </p:cNvPr>
              <p:cNvSpPr/>
              <p:nvPr/>
            </p:nvSpPr>
            <p:spPr>
              <a:xfrm>
                <a:off x="7899966" y="4112226"/>
                <a:ext cx="1400497" cy="45719"/>
              </a:xfrm>
              <a:custGeom>
                <a:avLst/>
                <a:gdLst>
                  <a:gd name="connsiteX0" fmla="*/ 180308 w 189357"/>
                  <a:gd name="connsiteY0" fmla="*/ 0 h 9048"/>
                  <a:gd name="connsiteX1" fmla="*/ 0 w 189357"/>
                  <a:gd name="connsiteY1" fmla="*/ 0 h 9048"/>
                  <a:gd name="connsiteX2" fmla="*/ 0 w 189357"/>
                  <a:gd name="connsiteY2" fmla="*/ 9049 h 9048"/>
                  <a:gd name="connsiteX3" fmla="*/ 189357 w 189357"/>
                  <a:gd name="connsiteY3" fmla="*/ 9049 h 9048"/>
                  <a:gd name="connsiteX4" fmla="*/ 180308 w 189357"/>
                  <a:gd name="connsiteY4" fmla="*/ 0 h 9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357" h="9048">
                    <a:moveTo>
                      <a:pt x="180308" y="0"/>
                    </a:moveTo>
                    <a:lnTo>
                      <a:pt x="0" y="0"/>
                    </a:lnTo>
                    <a:lnTo>
                      <a:pt x="0" y="9049"/>
                    </a:lnTo>
                    <a:lnTo>
                      <a:pt x="189357" y="9049"/>
                    </a:lnTo>
                    <a:cubicBezTo>
                      <a:pt x="189357" y="4096"/>
                      <a:pt x="185261" y="0"/>
                      <a:pt x="180308" y="0"/>
                    </a:cubicBezTo>
                    <a:close/>
                  </a:path>
                </a:pathLst>
              </a:custGeom>
              <a:solidFill>
                <a:srgbClr val="8395CF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5" name="任意多边形: 形状 304" descr="e050eab6-d1c3-4a2d-879b-46c675713f44">
                <a:extLst>
                  <a:ext uri="{FF2B5EF4-FFF2-40B4-BE49-F238E27FC236}">
                    <a16:creationId xmlns:a16="http://schemas.microsoft.com/office/drawing/2014/main" id="{4F39206A-9133-62BA-A0F5-C7559A51C489}"/>
                  </a:ext>
                </a:extLst>
              </p:cNvPr>
              <p:cNvSpPr/>
              <p:nvPr/>
            </p:nvSpPr>
            <p:spPr>
              <a:xfrm>
                <a:off x="10292906" y="4543344"/>
                <a:ext cx="271029" cy="136049"/>
              </a:xfrm>
              <a:custGeom>
                <a:avLst/>
                <a:gdLst>
                  <a:gd name="connsiteX0" fmla="*/ 92987 w 92987"/>
                  <a:gd name="connsiteY0" fmla="*/ 28366 h 46677"/>
                  <a:gd name="connsiteX1" fmla="*/ 59650 w 92987"/>
                  <a:gd name="connsiteY1" fmla="*/ 28080 h 46677"/>
                  <a:gd name="connsiteX2" fmla="*/ 44219 w 92987"/>
                  <a:gd name="connsiteY2" fmla="*/ 37796 h 46677"/>
                  <a:gd name="connsiteX3" fmla="*/ 12596 w 92987"/>
                  <a:gd name="connsiteY3" fmla="*/ 45320 h 46677"/>
                  <a:gd name="connsiteX4" fmla="*/ 690 w 92987"/>
                  <a:gd name="connsiteY4" fmla="*/ 21984 h 46677"/>
                  <a:gd name="connsiteX5" fmla="*/ 21740 w 92987"/>
                  <a:gd name="connsiteY5" fmla="*/ 2744 h 46677"/>
                  <a:gd name="connsiteX6" fmla="*/ 52887 w 92987"/>
                  <a:gd name="connsiteY6" fmla="*/ 839 h 4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987" h="46677">
                    <a:moveTo>
                      <a:pt x="92987" y="28366"/>
                    </a:moveTo>
                    <a:cubicBezTo>
                      <a:pt x="82224" y="24937"/>
                      <a:pt x="69936" y="23794"/>
                      <a:pt x="59650" y="28080"/>
                    </a:cubicBezTo>
                    <a:cubicBezTo>
                      <a:pt x="53934" y="30461"/>
                      <a:pt x="49172" y="34367"/>
                      <a:pt x="44219" y="37796"/>
                    </a:cubicBezTo>
                    <a:cubicBezTo>
                      <a:pt x="35170" y="44082"/>
                      <a:pt x="23169" y="49226"/>
                      <a:pt x="12596" y="45320"/>
                    </a:cubicBezTo>
                    <a:cubicBezTo>
                      <a:pt x="2880" y="41796"/>
                      <a:pt x="-1882" y="31033"/>
                      <a:pt x="690" y="21984"/>
                    </a:cubicBezTo>
                    <a:cubicBezTo>
                      <a:pt x="3261" y="12935"/>
                      <a:pt x="11929" y="5982"/>
                      <a:pt x="21740" y="2744"/>
                    </a:cubicBezTo>
                    <a:cubicBezTo>
                      <a:pt x="31551" y="-495"/>
                      <a:pt x="42505" y="-495"/>
                      <a:pt x="52887" y="839"/>
                    </a:cubicBezTo>
                  </a:path>
                </a:pathLst>
              </a:custGeom>
              <a:solidFill>
                <a:srgbClr val="1E6B2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6" name="任意多边形: 形状 305" descr="61ab2a6a-1dba-416e-968d-acd72fa8dcce">
                <a:extLst>
                  <a:ext uri="{FF2B5EF4-FFF2-40B4-BE49-F238E27FC236}">
                    <a16:creationId xmlns:a16="http://schemas.microsoft.com/office/drawing/2014/main" id="{924F3B05-FD33-0351-0A58-D82C730EA521}"/>
                  </a:ext>
                </a:extLst>
              </p:cNvPr>
              <p:cNvSpPr/>
              <p:nvPr/>
            </p:nvSpPr>
            <p:spPr>
              <a:xfrm>
                <a:off x="10375704" y="4526468"/>
                <a:ext cx="397445" cy="374678"/>
              </a:xfrm>
              <a:custGeom>
                <a:avLst/>
                <a:gdLst>
                  <a:gd name="connsiteX0" fmla="*/ 120015 w 136359"/>
                  <a:gd name="connsiteY0" fmla="*/ 128453 h 128548"/>
                  <a:gd name="connsiteX1" fmla="*/ 41624 w 136359"/>
                  <a:gd name="connsiteY1" fmla="*/ 26917 h 128548"/>
                  <a:gd name="connsiteX2" fmla="*/ 0 w 136359"/>
                  <a:gd name="connsiteY2" fmla="*/ 6724 h 128548"/>
                  <a:gd name="connsiteX3" fmla="*/ 85630 w 136359"/>
                  <a:gd name="connsiteY3" fmla="*/ 3485 h 128548"/>
                  <a:gd name="connsiteX4" fmla="*/ 116396 w 136359"/>
                  <a:gd name="connsiteY4" fmla="*/ 35585 h 128548"/>
                  <a:gd name="connsiteX5" fmla="*/ 120110 w 136359"/>
                  <a:gd name="connsiteY5" fmla="*/ 128549 h 128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6359" h="128548">
                    <a:moveTo>
                      <a:pt x="120015" y="128453"/>
                    </a:moveTo>
                    <a:cubicBezTo>
                      <a:pt x="65627" y="129215"/>
                      <a:pt x="64103" y="55682"/>
                      <a:pt x="41624" y="26917"/>
                    </a:cubicBezTo>
                    <a:cubicBezTo>
                      <a:pt x="31337" y="13677"/>
                      <a:pt x="17621" y="5581"/>
                      <a:pt x="0" y="6724"/>
                    </a:cubicBezTo>
                    <a:cubicBezTo>
                      <a:pt x="7715" y="1580"/>
                      <a:pt x="71819" y="-3658"/>
                      <a:pt x="85630" y="3485"/>
                    </a:cubicBezTo>
                    <a:cubicBezTo>
                      <a:pt x="101060" y="11486"/>
                      <a:pt x="109157" y="21297"/>
                      <a:pt x="116396" y="35585"/>
                    </a:cubicBezTo>
                    <a:cubicBezTo>
                      <a:pt x="124587" y="51777"/>
                      <a:pt x="154686" y="112070"/>
                      <a:pt x="120110" y="128549"/>
                    </a:cubicBezTo>
                  </a:path>
                </a:pathLst>
              </a:custGeom>
              <a:solidFill>
                <a:srgbClr val="22D640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7" name="任意多边形: 形状 306" descr="baaa3d78-91a1-4a75-8522-e209f6d50544">
                <a:extLst>
                  <a:ext uri="{FF2B5EF4-FFF2-40B4-BE49-F238E27FC236}">
                    <a16:creationId xmlns:a16="http://schemas.microsoft.com/office/drawing/2014/main" id="{A1931268-EAEC-0F3C-EB74-5A8DFCBC2B2C}"/>
                  </a:ext>
                </a:extLst>
              </p:cNvPr>
              <p:cNvSpPr/>
              <p:nvPr/>
            </p:nvSpPr>
            <p:spPr>
              <a:xfrm>
                <a:off x="10418355" y="4532344"/>
                <a:ext cx="358834" cy="657183"/>
              </a:xfrm>
              <a:custGeom>
                <a:avLst/>
                <a:gdLst>
                  <a:gd name="connsiteX0" fmla="*/ 1369 w 123112"/>
                  <a:gd name="connsiteY0" fmla="*/ 3374 h 225472"/>
                  <a:gd name="connsiteX1" fmla="*/ 107287 w 123112"/>
                  <a:gd name="connsiteY1" fmla="*/ 156631 h 225472"/>
                  <a:gd name="connsiteX2" fmla="*/ 118432 w 123112"/>
                  <a:gd name="connsiteY2" fmla="*/ 223783 h 225472"/>
                  <a:gd name="connsiteX3" fmla="*/ 123099 w 123112"/>
                  <a:gd name="connsiteY3" fmla="*/ 223116 h 225472"/>
                  <a:gd name="connsiteX4" fmla="*/ 114336 w 123112"/>
                  <a:gd name="connsiteY4" fmla="*/ 160156 h 225472"/>
                  <a:gd name="connsiteX5" fmla="*/ 101763 w 123112"/>
                  <a:gd name="connsiteY5" fmla="*/ 95386 h 225472"/>
                  <a:gd name="connsiteX6" fmla="*/ 52614 w 123112"/>
                  <a:gd name="connsiteY6" fmla="*/ 12804 h 225472"/>
                  <a:gd name="connsiteX7" fmla="*/ 1465 w 123112"/>
                  <a:gd name="connsiteY7" fmla="*/ 421 h 225472"/>
                  <a:gd name="connsiteX8" fmla="*/ 1465 w 123112"/>
                  <a:gd name="connsiteY8" fmla="*/ 3469 h 225472"/>
                  <a:gd name="connsiteX9" fmla="*/ 1465 w 123112"/>
                  <a:gd name="connsiteY9" fmla="*/ 3469 h 225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3112" h="225472">
                    <a:moveTo>
                      <a:pt x="1369" y="3374"/>
                    </a:moveTo>
                    <a:cubicBezTo>
                      <a:pt x="81475" y="2612"/>
                      <a:pt x="97762" y="94719"/>
                      <a:pt x="107287" y="156631"/>
                    </a:cubicBezTo>
                    <a:cubicBezTo>
                      <a:pt x="110716" y="178920"/>
                      <a:pt x="112717" y="201875"/>
                      <a:pt x="118432" y="223783"/>
                    </a:cubicBezTo>
                    <a:cubicBezTo>
                      <a:pt x="119098" y="226354"/>
                      <a:pt x="123385" y="225878"/>
                      <a:pt x="123099" y="223116"/>
                    </a:cubicBezTo>
                    <a:cubicBezTo>
                      <a:pt x="121099" y="202066"/>
                      <a:pt x="117479" y="181015"/>
                      <a:pt x="114336" y="160156"/>
                    </a:cubicBezTo>
                    <a:cubicBezTo>
                      <a:pt x="111193" y="139296"/>
                      <a:pt x="107383" y="116626"/>
                      <a:pt x="101763" y="95386"/>
                    </a:cubicBezTo>
                    <a:cubicBezTo>
                      <a:pt x="93571" y="64429"/>
                      <a:pt x="80141" y="31473"/>
                      <a:pt x="52614" y="12804"/>
                    </a:cubicBezTo>
                    <a:cubicBezTo>
                      <a:pt x="37469" y="2612"/>
                      <a:pt x="19562" y="-1388"/>
                      <a:pt x="1465" y="421"/>
                    </a:cubicBezTo>
                    <a:cubicBezTo>
                      <a:pt x="-440" y="612"/>
                      <a:pt x="-536" y="3469"/>
                      <a:pt x="1465" y="3469"/>
                    </a:cubicBezTo>
                    <a:lnTo>
                      <a:pt x="1465" y="3469"/>
                    </a:lnTo>
                    <a:close/>
                  </a:path>
                </a:pathLst>
              </a:custGeom>
              <a:solidFill>
                <a:srgbClr val="1E6B2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8" name="任意多边形: 形状 307" descr="09dc086a-33d0-4458-9219-39af9ce11b2e">
                <a:extLst>
                  <a:ext uri="{FF2B5EF4-FFF2-40B4-BE49-F238E27FC236}">
                    <a16:creationId xmlns:a16="http://schemas.microsoft.com/office/drawing/2014/main" id="{C1FFDE55-8406-4A98-CE7E-9E8E9B0E9E3A}"/>
                  </a:ext>
                </a:extLst>
              </p:cNvPr>
              <p:cNvSpPr/>
              <p:nvPr/>
            </p:nvSpPr>
            <p:spPr>
              <a:xfrm>
                <a:off x="10441949" y="3755697"/>
                <a:ext cx="416670" cy="978044"/>
              </a:xfrm>
              <a:custGeom>
                <a:avLst/>
                <a:gdLst>
                  <a:gd name="connsiteX0" fmla="*/ 121766 w 142955"/>
                  <a:gd name="connsiteY0" fmla="*/ 335556 h 335556"/>
                  <a:gd name="connsiteX1" fmla="*/ 86524 w 142955"/>
                  <a:gd name="connsiteY1" fmla="*/ 284693 h 335556"/>
                  <a:gd name="connsiteX2" fmla="*/ 64235 w 142955"/>
                  <a:gd name="connsiteY2" fmla="*/ 169631 h 335556"/>
                  <a:gd name="connsiteX3" fmla="*/ 12324 w 142955"/>
                  <a:gd name="connsiteY3" fmla="*/ 59045 h 335556"/>
                  <a:gd name="connsiteX4" fmla="*/ 6038 w 142955"/>
                  <a:gd name="connsiteY4" fmla="*/ 8372 h 335556"/>
                  <a:gd name="connsiteX5" fmla="*/ 25754 w 142955"/>
                  <a:gd name="connsiteY5" fmla="*/ 181 h 335556"/>
                  <a:gd name="connsiteX6" fmla="*/ 89191 w 142955"/>
                  <a:gd name="connsiteY6" fmla="*/ 35614 h 335556"/>
                  <a:gd name="connsiteX7" fmla="*/ 115385 w 142955"/>
                  <a:gd name="connsiteY7" fmla="*/ 106766 h 335556"/>
                  <a:gd name="connsiteX8" fmla="*/ 127386 w 142955"/>
                  <a:gd name="connsiteY8" fmla="*/ 156962 h 335556"/>
                  <a:gd name="connsiteX9" fmla="*/ 121766 w 142955"/>
                  <a:gd name="connsiteY9" fmla="*/ 335461 h 33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955" h="335556">
                    <a:moveTo>
                      <a:pt x="121766" y="335556"/>
                    </a:moveTo>
                    <a:cubicBezTo>
                      <a:pt x="101573" y="327841"/>
                      <a:pt x="90239" y="305933"/>
                      <a:pt x="86524" y="284693"/>
                    </a:cubicBezTo>
                    <a:cubicBezTo>
                      <a:pt x="79761" y="246212"/>
                      <a:pt x="74713" y="207350"/>
                      <a:pt x="64235" y="169631"/>
                    </a:cubicBezTo>
                    <a:cubicBezTo>
                      <a:pt x="53091" y="129245"/>
                      <a:pt x="33470" y="94764"/>
                      <a:pt x="12324" y="59045"/>
                    </a:cubicBezTo>
                    <a:cubicBezTo>
                      <a:pt x="2990" y="43234"/>
                      <a:pt x="-6535" y="21707"/>
                      <a:pt x="6038" y="8372"/>
                    </a:cubicBezTo>
                    <a:cubicBezTo>
                      <a:pt x="10991" y="3134"/>
                      <a:pt x="18515" y="848"/>
                      <a:pt x="25754" y="181"/>
                    </a:cubicBezTo>
                    <a:cubicBezTo>
                      <a:pt x="51091" y="-1915"/>
                      <a:pt x="75094" y="14468"/>
                      <a:pt x="89191" y="35614"/>
                    </a:cubicBezTo>
                    <a:cubicBezTo>
                      <a:pt x="103288" y="56759"/>
                      <a:pt x="109479" y="82096"/>
                      <a:pt x="115385" y="106766"/>
                    </a:cubicBezTo>
                    <a:cubicBezTo>
                      <a:pt x="119385" y="123530"/>
                      <a:pt x="123386" y="140294"/>
                      <a:pt x="127386" y="156962"/>
                    </a:cubicBezTo>
                    <a:cubicBezTo>
                      <a:pt x="141388" y="215541"/>
                      <a:pt x="156342" y="299266"/>
                      <a:pt x="121766" y="335461"/>
                    </a:cubicBezTo>
                  </a:path>
                </a:pathLst>
              </a:custGeom>
              <a:solidFill>
                <a:srgbClr val="22D640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09" name="任意多边形: 形状 308" descr="58dd24c2-eece-4d1e-8dfb-95606e0f77cb">
                <a:extLst>
                  <a:ext uri="{FF2B5EF4-FFF2-40B4-BE49-F238E27FC236}">
                    <a16:creationId xmlns:a16="http://schemas.microsoft.com/office/drawing/2014/main" id="{6AF1B680-08C8-0369-F51F-B3C2AF6DFCC8}"/>
                  </a:ext>
                </a:extLst>
              </p:cNvPr>
              <p:cNvSpPr/>
              <p:nvPr/>
            </p:nvSpPr>
            <p:spPr>
              <a:xfrm>
                <a:off x="11156942" y="4267054"/>
                <a:ext cx="374783" cy="145292"/>
              </a:xfrm>
              <a:custGeom>
                <a:avLst/>
                <a:gdLst>
                  <a:gd name="connsiteX0" fmla="*/ 0 w 128584"/>
                  <a:gd name="connsiteY0" fmla="*/ 37433 h 49848"/>
                  <a:gd name="connsiteX1" fmla="*/ 44768 w 128584"/>
                  <a:gd name="connsiteY1" fmla="*/ 29337 h 49848"/>
                  <a:gd name="connsiteX2" fmla="*/ 88868 w 128584"/>
                  <a:gd name="connsiteY2" fmla="*/ 43434 h 49848"/>
                  <a:gd name="connsiteX3" fmla="*/ 107728 w 128584"/>
                  <a:gd name="connsiteY3" fmla="*/ 49721 h 49848"/>
                  <a:gd name="connsiteX4" fmla="*/ 125635 w 128584"/>
                  <a:gd name="connsiteY4" fmla="*/ 43148 h 49848"/>
                  <a:gd name="connsiteX5" fmla="*/ 124492 w 128584"/>
                  <a:gd name="connsiteY5" fmla="*/ 21431 h 49848"/>
                  <a:gd name="connsiteX6" fmla="*/ 105537 w 128584"/>
                  <a:gd name="connsiteY6" fmla="*/ 8573 h 49848"/>
                  <a:gd name="connsiteX7" fmla="*/ 47911 w 128584"/>
                  <a:gd name="connsiteY7" fmla="*/ 0 h 4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584" h="49848">
                    <a:moveTo>
                      <a:pt x="0" y="37433"/>
                    </a:moveTo>
                    <a:cubicBezTo>
                      <a:pt x="13145" y="29242"/>
                      <a:pt x="29432" y="27337"/>
                      <a:pt x="44768" y="29337"/>
                    </a:cubicBezTo>
                    <a:cubicBezTo>
                      <a:pt x="60103" y="31337"/>
                      <a:pt x="74676" y="37052"/>
                      <a:pt x="88868" y="43434"/>
                    </a:cubicBezTo>
                    <a:cubicBezTo>
                      <a:pt x="94964" y="46101"/>
                      <a:pt x="101060" y="48958"/>
                      <a:pt x="107728" y="49721"/>
                    </a:cubicBezTo>
                    <a:cubicBezTo>
                      <a:pt x="114300" y="50387"/>
                      <a:pt x="121634" y="48482"/>
                      <a:pt x="125635" y="43148"/>
                    </a:cubicBezTo>
                    <a:cubicBezTo>
                      <a:pt x="130302" y="36957"/>
                      <a:pt x="129064" y="27718"/>
                      <a:pt x="124492" y="21431"/>
                    </a:cubicBezTo>
                    <a:cubicBezTo>
                      <a:pt x="119920" y="15145"/>
                      <a:pt x="112776" y="11335"/>
                      <a:pt x="105537" y="8573"/>
                    </a:cubicBezTo>
                    <a:cubicBezTo>
                      <a:pt x="87249" y="1619"/>
                      <a:pt x="67437" y="381"/>
                      <a:pt x="47911" y="0"/>
                    </a:cubicBezTo>
                  </a:path>
                </a:pathLst>
              </a:custGeom>
              <a:solidFill>
                <a:srgbClr val="1E6B2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0" name="任意多边形: 形状 309" descr="c4ba68d9-89fd-409d-a751-ed9e8082b1a9">
                <a:extLst>
                  <a:ext uri="{FF2B5EF4-FFF2-40B4-BE49-F238E27FC236}">
                    <a16:creationId xmlns:a16="http://schemas.microsoft.com/office/drawing/2014/main" id="{8BFC3AEC-D737-A8CD-0FC1-4E8E5D28A337}"/>
                  </a:ext>
                </a:extLst>
              </p:cNvPr>
              <p:cNvSpPr/>
              <p:nvPr/>
            </p:nvSpPr>
            <p:spPr>
              <a:xfrm>
                <a:off x="11309546" y="4291779"/>
                <a:ext cx="166770" cy="109499"/>
              </a:xfrm>
              <a:custGeom>
                <a:avLst/>
                <a:gdLst>
                  <a:gd name="connsiteX0" fmla="*/ 1745 w 57217"/>
                  <a:gd name="connsiteY0" fmla="*/ 4090 h 37568"/>
                  <a:gd name="connsiteX1" fmla="*/ 34511 w 57217"/>
                  <a:gd name="connsiteY1" fmla="*/ 12186 h 37568"/>
                  <a:gd name="connsiteX2" fmla="*/ 45846 w 57217"/>
                  <a:gd name="connsiteY2" fmla="*/ 23044 h 37568"/>
                  <a:gd name="connsiteX3" fmla="*/ 54037 w 57217"/>
                  <a:gd name="connsiteY3" fmla="*/ 36665 h 37568"/>
                  <a:gd name="connsiteX4" fmla="*/ 57180 w 57217"/>
                  <a:gd name="connsiteY4" fmla="*/ 35332 h 37568"/>
                  <a:gd name="connsiteX5" fmla="*/ 50227 w 57217"/>
                  <a:gd name="connsiteY5" fmla="*/ 19520 h 37568"/>
                  <a:gd name="connsiteX6" fmla="*/ 37178 w 57217"/>
                  <a:gd name="connsiteY6" fmla="*/ 7423 h 37568"/>
                  <a:gd name="connsiteX7" fmla="*/ 1173 w 57217"/>
                  <a:gd name="connsiteY7" fmla="*/ 946 h 37568"/>
                  <a:gd name="connsiteX8" fmla="*/ 1650 w 57217"/>
                  <a:gd name="connsiteY8" fmla="*/ 4090 h 37568"/>
                  <a:gd name="connsiteX9" fmla="*/ 1650 w 57217"/>
                  <a:gd name="connsiteY9" fmla="*/ 4090 h 3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217" h="37568">
                    <a:moveTo>
                      <a:pt x="1745" y="4090"/>
                    </a:moveTo>
                    <a:cubicBezTo>
                      <a:pt x="13270" y="2851"/>
                      <a:pt x="24891" y="5709"/>
                      <a:pt x="34511" y="12186"/>
                    </a:cubicBezTo>
                    <a:cubicBezTo>
                      <a:pt x="38893" y="15139"/>
                      <a:pt x="42702" y="18853"/>
                      <a:pt x="45846" y="23044"/>
                    </a:cubicBezTo>
                    <a:cubicBezTo>
                      <a:pt x="48989" y="27235"/>
                      <a:pt x="51846" y="31903"/>
                      <a:pt x="54037" y="36665"/>
                    </a:cubicBezTo>
                    <a:cubicBezTo>
                      <a:pt x="54894" y="38570"/>
                      <a:pt x="57561" y="37141"/>
                      <a:pt x="57180" y="35332"/>
                    </a:cubicBezTo>
                    <a:cubicBezTo>
                      <a:pt x="56037" y="29426"/>
                      <a:pt x="53942" y="24378"/>
                      <a:pt x="50227" y="19520"/>
                    </a:cubicBezTo>
                    <a:cubicBezTo>
                      <a:pt x="46512" y="14662"/>
                      <a:pt x="42226" y="10662"/>
                      <a:pt x="37178" y="7423"/>
                    </a:cubicBezTo>
                    <a:cubicBezTo>
                      <a:pt x="26510" y="661"/>
                      <a:pt x="13461" y="-1435"/>
                      <a:pt x="1173" y="946"/>
                    </a:cubicBezTo>
                    <a:cubicBezTo>
                      <a:pt x="-636" y="1232"/>
                      <a:pt x="-255" y="4280"/>
                      <a:pt x="1650" y="4090"/>
                    </a:cubicBezTo>
                    <a:lnTo>
                      <a:pt x="1650" y="4090"/>
                    </a:lnTo>
                    <a:close/>
                  </a:path>
                </a:pathLst>
              </a:custGeom>
              <a:solidFill>
                <a:srgbClr val="1E6B2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1" name="任意多边形: 形状 310" descr="3be7eb3c-7150-47eb-882e-689cf74ff8cb">
                <a:extLst>
                  <a:ext uri="{FF2B5EF4-FFF2-40B4-BE49-F238E27FC236}">
                    <a16:creationId xmlns:a16="http://schemas.microsoft.com/office/drawing/2014/main" id="{8EB323F7-61B9-A760-9970-8D0317AC561D}"/>
                  </a:ext>
                </a:extLst>
              </p:cNvPr>
              <p:cNvSpPr/>
              <p:nvPr/>
            </p:nvSpPr>
            <p:spPr>
              <a:xfrm>
                <a:off x="10473151" y="3769550"/>
                <a:ext cx="345345" cy="1468077"/>
              </a:xfrm>
              <a:custGeom>
                <a:avLst/>
                <a:gdLst>
                  <a:gd name="connsiteX0" fmla="*/ 0 w 118484"/>
                  <a:gd name="connsiteY0" fmla="*/ 0 h 503681"/>
                  <a:gd name="connsiteX1" fmla="*/ 75247 w 118484"/>
                  <a:gd name="connsiteY1" fmla="*/ 115443 h 503681"/>
                  <a:gd name="connsiteX2" fmla="*/ 103251 w 118484"/>
                  <a:gd name="connsiteY2" fmla="*/ 225266 h 503681"/>
                  <a:gd name="connsiteX3" fmla="*/ 117729 w 118484"/>
                  <a:gd name="connsiteY3" fmla="*/ 503682 h 50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84" h="503681">
                    <a:moveTo>
                      <a:pt x="0" y="0"/>
                    </a:moveTo>
                    <a:cubicBezTo>
                      <a:pt x="32385" y="19717"/>
                      <a:pt x="58864" y="71152"/>
                      <a:pt x="75247" y="115443"/>
                    </a:cubicBezTo>
                    <a:cubicBezTo>
                      <a:pt x="88392" y="150971"/>
                      <a:pt x="97631" y="187833"/>
                      <a:pt x="103251" y="225266"/>
                    </a:cubicBezTo>
                    <a:cubicBezTo>
                      <a:pt x="115252" y="305562"/>
                      <a:pt x="120587" y="422529"/>
                      <a:pt x="117729" y="503682"/>
                    </a:cubicBezTo>
                  </a:path>
                </a:pathLst>
              </a:custGeom>
              <a:noFill/>
              <a:ln w="7144" cap="flat">
                <a:solidFill>
                  <a:srgbClr val="1E6B2B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2" name="任意多边形: 形状 311" descr="9992f65e-bef2-4526-ab82-f08c8676290b">
                <a:extLst>
                  <a:ext uri="{FF2B5EF4-FFF2-40B4-BE49-F238E27FC236}">
                    <a16:creationId xmlns:a16="http://schemas.microsoft.com/office/drawing/2014/main" id="{E3E43C91-2D6E-1116-886D-A01424847264}"/>
                  </a:ext>
                </a:extLst>
              </p:cNvPr>
              <p:cNvSpPr/>
              <p:nvPr/>
            </p:nvSpPr>
            <p:spPr>
              <a:xfrm>
                <a:off x="10919543" y="4241480"/>
                <a:ext cx="522518" cy="438400"/>
              </a:xfrm>
              <a:custGeom>
                <a:avLst/>
                <a:gdLst>
                  <a:gd name="connsiteX0" fmla="*/ 21060 w 179270"/>
                  <a:gd name="connsiteY0" fmla="*/ 150410 h 150410"/>
                  <a:gd name="connsiteX1" fmla="*/ 78496 w 179270"/>
                  <a:gd name="connsiteY1" fmla="*/ 60304 h 150410"/>
                  <a:gd name="connsiteX2" fmla="*/ 179271 w 179270"/>
                  <a:gd name="connsiteY2" fmla="*/ 13631 h 150410"/>
                  <a:gd name="connsiteX3" fmla="*/ 110881 w 179270"/>
                  <a:gd name="connsiteY3" fmla="*/ 11 h 150410"/>
                  <a:gd name="connsiteX4" fmla="*/ 44492 w 179270"/>
                  <a:gd name="connsiteY4" fmla="*/ 18584 h 150410"/>
                  <a:gd name="connsiteX5" fmla="*/ 21060 w 179270"/>
                  <a:gd name="connsiteY5" fmla="*/ 150410 h 150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270" h="150410">
                    <a:moveTo>
                      <a:pt x="21060" y="150410"/>
                    </a:moveTo>
                    <a:cubicBezTo>
                      <a:pt x="51445" y="138504"/>
                      <a:pt x="52683" y="93641"/>
                      <a:pt x="78496" y="60304"/>
                    </a:cubicBezTo>
                    <a:cubicBezTo>
                      <a:pt x="99832" y="32776"/>
                      <a:pt x="128598" y="16774"/>
                      <a:pt x="179271" y="13631"/>
                    </a:cubicBezTo>
                    <a:cubicBezTo>
                      <a:pt x="157173" y="6011"/>
                      <a:pt x="134217" y="296"/>
                      <a:pt x="110881" y="11"/>
                    </a:cubicBezTo>
                    <a:cubicBezTo>
                      <a:pt x="87545" y="-275"/>
                      <a:pt x="63637" y="5249"/>
                      <a:pt x="44492" y="18584"/>
                    </a:cubicBezTo>
                    <a:cubicBezTo>
                      <a:pt x="16965" y="37730"/>
                      <a:pt x="-26184" y="126121"/>
                      <a:pt x="21060" y="150410"/>
                    </a:cubicBezTo>
                  </a:path>
                </a:pathLst>
              </a:custGeom>
              <a:solidFill>
                <a:srgbClr val="22D640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3" name="任意多边形: 形状 312" descr="9c7f585c-4eaa-4d29-8a16-1a8bd7652dee">
                <a:extLst>
                  <a:ext uri="{FF2B5EF4-FFF2-40B4-BE49-F238E27FC236}">
                    <a16:creationId xmlns:a16="http://schemas.microsoft.com/office/drawing/2014/main" id="{2C87DA7E-AD69-2105-6AD1-A032C85960AE}"/>
                  </a:ext>
                </a:extLst>
              </p:cNvPr>
              <p:cNvSpPr/>
              <p:nvPr/>
            </p:nvSpPr>
            <p:spPr>
              <a:xfrm>
                <a:off x="10935675" y="4256695"/>
                <a:ext cx="425318" cy="1079210"/>
              </a:xfrm>
              <a:custGeom>
                <a:avLst/>
                <a:gdLst>
                  <a:gd name="connsiteX0" fmla="*/ 145923 w 145922"/>
                  <a:gd name="connsiteY0" fmla="*/ 315 h 370265"/>
                  <a:gd name="connsiteX1" fmla="*/ 52673 w 145922"/>
                  <a:gd name="connsiteY1" fmla="*/ 36129 h 370265"/>
                  <a:gd name="connsiteX2" fmla="*/ 12001 w 145922"/>
                  <a:gd name="connsiteY2" fmla="*/ 179290 h 370265"/>
                  <a:gd name="connsiteX3" fmla="*/ 0 w 145922"/>
                  <a:gd name="connsiteY3" fmla="*/ 370266 h 370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5922" h="370265">
                    <a:moveTo>
                      <a:pt x="145923" y="315"/>
                    </a:moveTo>
                    <a:cubicBezTo>
                      <a:pt x="111442" y="-2352"/>
                      <a:pt x="77152" y="12126"/>
                      <a:pt x="52673" y="36129"/>
                    </a:cubicBezTo>
                    <a:cubicBezTo>
                      <a:pt x="14954" y="73181"/>
                      <a:pt x="15526" y="130331"/>
                      <a:pt x="12001" y="179290"/>
                    </a:cubicBezTo>
                    <a:cubicBezTo>
                      <a:pt x="7429" y="242917"/>
                      <a:pt x="3429" y="306544"/>
                      <a:pt x="0" y="370266"/>
                    </a:cubicBezTo>
                  </a:path>
                </a:pathLst>
              </a:custGeom>
              <a:noFill/>
              <a:ln w="7144" cap="flat">
                <a:solidFill>
                  <a:srgbClr val="1E6B2B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4" name="任意多边形: 形状 313" descr="eb95d5e3-1272-44f8-b34f-5473a9bb7e11">
                <a:extLst>
                  <a:ext uri="{FF2B5EF4-FFF2-40B4-BE49-F238E27FC236}">
                    <a16:creationId xmlns:a16="http://schemas.microsoft.com/office/drawing/2014/main" id="{98B0247D-9156-A6AB-69EB-8478087B882D}"/>
                  </a:ext>
                </a:extLst>
              </p:cNvPr>
              <p:cNvSpPr/>
              <p:nvPr/>
            </p:nvSpPr>
            <p:spPr>
              <a:xfrm>
                <a:off x="10870418" y="3622874"/>
                <a:ext cx="556818" cy="854062"/>
              </a:xfrm>
              <a:custGeom>
                <a:avLst/>
                <a:gdLst>
                  <a:gd name="connsiteX0" fmla="*/ 23722 w 191038"/>
                  <a:gd name="connsiteY0" fmla="*/ 293019 h 293019"/>
                  <a:gd name="connsiteX1" fmla="*/ 767 w 191038"/>
                  <a:gd name="connsiteY1" fmla="*/ 219391 h 293019"/>
                  <a:gd name="connsiteX2" fmla="*/ 50011 w 191038"/>
                  <a:gd name="connsiteY2" fmla="*/ 47941 h 293019"/>
                  <a:gd name="connsiteX3" fmla="*/ 159263 w 191038"/>
                  <a:gd name="connsiteY3" fmla="*/ 4602 h 293019"/>
                  <a:gd name="connsiteX4" fmla="*/ 188886 w 191038"/>
                  <a:gd name="connsiteY4" fmla="*/ 46036 h 293019"/>
                  <a:gd name="connsiteX5" fmla="*/ 144118 w 191038"/>
                  <a:gd name="connsiteY5" fmla="*/ 76421 h 293019"/>
                  <a:gd name="connsiteX6" fmla="*/ 109066 w 191038"/>
                  <a:gd name="connsiteY6" fmla="*/ 121665 h 293019"/>
                  <a:gd name="connsiteX7" fmla="*/ 69633 w 191038"/>
                  <a:gd name="connsiteY7" fmla="*/ 231393 h 293019"/>
                  <a:gd name="connsiteX8" fmla="*/ 23817 w 191038"/>
                  <a:gd name="connsiteY8" fmla="*/ 292924 h 293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1038" h="293019">
                    <a:moveTo>
                      <a:pt x="23722" y="293019"/>
                    </a:moveTo>
                    <a:cubicBezTo>
                      <a:pt x="-3234" y="279875"/>
                      <a:pt x="-567" y="242632"/>
                      <a:pt x="767" y="219391"/>
                    </a:cubicBezTo>
                    <a:cubicBezTo>
                      <a:pt x="4005" y="163194"/>
                      <a:pt x="16578" y="95852"/>
                      <a:pt x="50011" y="47941"/>
                    </a:cubicBezTo>
                    <a:cubicBezTo>
                      <a:pt x="75824" y="10889"/>
                      <a:pt x="114114" y="-9780"/>
                      <a:pt x="159263" y="4602"/>
                    </a:cubicBezTo>
                    <a:cubicBezTo>
                      <a:pt x="174122" y="9365"/>
                      <a:pt x="198411" y="27558"/>
                      <a:pt x="188886" y="46036"/>
                    </a:cubicBezTo>
                    <a:cubicBezTo>
                      <a:pt x="182504" y="58323"/>
                      <a:pt x="155262" y="66420"/>
                      <a:pt x="144118" y="76421"/>
                    </a:cubicBezTo>
                    <a:cubicBezTo>
                      <a:pt x="129831" y="89280"/>
                      <a:pt x="118401" y="104901"/>
                      <a:pt x="109066" y="121665"/>
                    </a:cubicBezTo>
                    <a:cubicBezTo>
                      <a:pt x="90112" y="155764"/>
                      <a:pt x="79729" y="193864"/>
                      <a:pt x="69633" y="231393"/>
                    </a:cubicBezTo>
                    <a:cubicBezTo>
                      <a:pt x="62013" y="259587"/>
                      <a:pt x="54964" y="288543"/>
                      <a:pt x="23817" y="292924"/>
                    </a:cubicBezTo>
                  </a:path>
                </a:pathLst>
              </a:custGeom>
              <a:solidFill>
                <a:srgbClr val="22D640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5" name="任意多边形: 形状 314" descr="844347e7-c83c-4e38-841e-0e330b0bb247">
                <a:extLst>
                  <a:ext uri="{FF2B5EF4-FFF2-40B4-BE49-F238E27FC236}">
                    <a16:creationId xmlns:a16="http://schemas.microsoft.com/office/drawing/2014/main" id="{448B9DE3-00DC-EB9D-4B44-A533F39BB689}"/>
                  </a:ext>
                </a:extLst>
              </p:cNvPr>
              <p:cNvSpPr/>
              <p:nvPr/>
            </p:nvSpPr>
            <p:spPr>
              <a:xfrm>
                <a:off x="11224682" y="4658842"/>
                <a:ext cx="280295" cy="163337"/>
              </a:xfrm>
              <a:custGeom>
                <a:avLst/>
                <a:gdLst>
                  <a:gd name="connsiteX0" fmla="*/ 34766 w 96166"/>
                  <a:gd name="connsiteY0" fmla="*/ 3027 h 56039"/>
                  <a:gd name="connsiteX1" fmla="*/ 72676 w 96166"/>
                  <a:gd name="connsiteY1" fmla="*/ 1027 h 56039"/>
                  <a:gd name="connsiteX2" fmla="*/ 91821 w 96166"/>
                  <a:gd name="connsiteY2" fmla="*/ 18362 h 56039"/>
                  <a:gd name="connsiteX3" fmla="*/ 78486 w 96166"/>
                  <a:gd name="connsiteY3" fmla="*/ 55415 h 56039"/>
                  <a:gd name="connsiteX4" fmla="*/ 60388 w 96166"/>
                  <a:gd name="connsiteY4" fmla="*/ 35984 h 56039"/>
                  <a:gd name="connsiteX5" fmla="*/ 32480 w 96166"/>
                  <a:gd name="connsiteY5" fmla="*/ 18077 h 56039"/>
                  <a:gd name="connsiteX6" fmla="*/ 0 w 96166"/>
                  <a:gd name="connsiteY6" fmla="*/ 24363 h 56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166" h="56039">
                    <a:moveTo>
                      <a:pt x="34766" y="3027"/>
                    </a:moveTo>
                    <a:cubicBezTo>
                      <a:pt x="44672" y="265"/>
                      <a:pt x="62389" y="-1069"/>
                      <a:pt x="72676" y="1027"/>
                    </a:cubicBezTo>
                    <a:cubicBezTo>
                      <a:pt x="77343" y="3503"/>
                      <a:pt x="85916" y="8742"/>
                      <a:pt x="91821" y="18362"/>
                    </a:cubicBezTo>
                    <a:cubicBezTo>
                      <a:pt x="98679" y="29411"/>
                      <a:pt x="99536" y="60844"/>
                      <a:pt x="78486" y="55415"/>
                    </a:cubicBezTo>
                    <a:cubicBezTo>
                      <a:pt x="69723" y="53129"/>
                      <a:pt x="65722" y="43413"/>
                      <a:pt x="60388" y="35984"/>
                    </a:cubicBezTo>
                    <a:cubicBezTo>
                      <a:pt x="53816" y="26744"/>
                      <a:pt x="43625" y="20267"/>
                      <a:pt x="32480" y="18077"/>
                    </a:cubicBezTo>
                    <a:cubicBezTo>
                      <a:pt x="21336" y="15981"/>
                      <a:pt x="9525" y="18267"/>
                      <a:pt x="0" y="24363"/>
                    </a:cubicBezTo>
                  </a:path>
                </a:pathLst>
              </a:custGeom>
              <a:solidFill>
                <a:srgbClr val="1E6B2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6" name="任意多边形: 形状 315" descr="53b7947a-4745-4bf3-9555-9f5746cc5d36">
                <a:extLst>
                  <a:ext uri="{FF2B5EF4-FFF2-40B4-BE49-F238E27FC236}">
                    <a16:creationId xmlns:a16="http://schemas.microsoft.com/office/drawing/2014/main" id="{F4EE0F6F-B146-9089-E00E-37ED48E1FACA}"/>
                  </a:ext>
                </a:extLst>
              </p:cNvPr>
              <p:cNvSpPr/>
              <p:nvPr/>
            </p:nvSpPr>
            <p:spPr>
              <a:xfrm>
                <a:off x="11244184" y="4627911"/>
                <a:ext cx="224528" cy="157988"/>
              </a:xfrm>
              <a:custGeom>
                <a:avLst/>
                <a:gdLst>
                  <a:gd name="connsiteX0" fmla="*/ 77033 w 77033"/>
                  <a:gd name="connsiteY0" fmla="*/ 52406 h 54204"/>
                  <a:gd name="connsiteX1" fmla="*/ 51030 w 77033"/>
                  <a:gd name="connsiteY1" fmla="*/ 10496 h 54204"/>
                  <a:gd name="connsiteX2" fmla="*/ 40171 w 77033"/>
                  <a:gd name="connsiteY2" fmla="*/ 2971 h 54204"/>
                  <a:gd name="connsiteX3" fmla="*/ 27408 w 77033"/>
                  <a:gd name="connsiteY3" fmla="*/ 114 h 54204"/>
                  <a:gd name="connsiteX4" fmla="*/ 12835 w 77033"/>
                  <a:gd name="connsiteY4" fmla="*/ 590 h 54204"/>
                  <a:gd name="connsiteX5" fmla="*/ 547 w 77033"/>
                  <a:gd name="connsiteY5" fmla="*/ 3829 h 54204"/>
                  <a:gd name="connsiteX6" fmla="*/ 833 w 77033"/>
                  <a:gd name="connsiteY6" fmla="*/ 5924 h 54204"/>
                  <a:gd name="connsiteX7" fmla="*/ 12263 w 77033"/>
                  <a:gd name="connsiteY7" fmla="*/ 6591 h 54204"/>
                  <a:gd name="connsiteX8" fmla="*/ 24646 w 77033"/>
                  <a:gd name="connsiteY8" fmla="*/ 5924 h 54204"/>
                  <a:gd name="connsiteX9" fmla="*/ 36933 w 77033"/>
                  <a:gd name="connsiteY9" fmla="*/ 7925 h 54204"/>
                  <a:gd name="connsiteX10" fmla="*/ 47125 w 77033"/>
                  <a:gd name="connsiteY10" fmla="*/ 14497 h 54204"/>
                  <a:gd name="connsiteX11" fmla="*/ 73033 w 77033"/>
                  <a:gd name="connsiteY11" fmla="*/ 52311 h 54204"/>
                  <a:gd name="connsiteX12" fmla="*/ 76938 w 77033"/>
                  <a:gd name="connsiteY12" fmla="*/ 52311 h 54204"/>
                  <a:gd name="connsiteX13" fmla="*/ 76938 w 77033"/>
                  <a:gd name="connsiteY13" fmla="*/ 52311 h 5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7033" h="54204">
                    <a:moveTo>
                      <a:pt x="77033" y="52406"/>
                    </a:moveTo>
                    <a:cubicBezTo>
                      <a:pt x="76652" y="34023"/>
                      <a:pt x="64841" y="21260"/>
                      <a:pt x="51030" y="10496"/>
                    </a:cubicBezTo>
                    <a:cubicBezTo>
                      <a:pt x="47601" y="7829"/>
                      <a:pt x="44172" y="4781"/>
                      <a:pt x="40171" y="2971"/>
                    </a:cubicBezTo>
                    <a:cubicBezTo>
                      <a:pt x="36171" y="1162"/>
                      <a:pt x="31789" y="400"/>
                      <a:pt x="27408" y="114"/>
                    </a:cubicBezTo>
                    <a:cubicBezTo>
                      <a:pt x="22550" y="-172"/>
                      <a:pt x="17597" y="114"/>
                      <a:pt x="12835" y="590"/>
                    </a:cubicBezTo>
                    <a:cubicBezTo>
                      <a:pt x="8834" y="1066"/>
                      <a:pt x="3976" y="1543"/>
                      <a:pt x="547" y="3829"/>
                    </a:cubicBezTo>
                    <a:cubicBezTo>
                      <a:pt x="-310" y="4400"/>
                      <a:pt x="-119" y="5543"/>
                      <a:pt x="833" y="5924"/>
                    </a:cubicBezTo>
                    <a:cubicBezTo>
                      <a:pt x="4262" y="7353"/>
                      <a:pt x="8644" y="6877"/>
                      <a:pt x="12263" y="6591"/>
                    </a:cubicBezTo>
                    <a:cubicBezTo>
                      <a:pt x="16359" y="6305"/>
                      <a:pt x="20455" y="5829"/>
                      <a:pt x="24646" y="5924"/>
                    </a:cubicBezTo>
                    <a:cubicBezTo>
                      <a:pt x="28837" y="6019"/>
                      <a:pt x="33028" y="6400"/>
                      <a:pt x="36933" y="7925"/>
                    </a:cubicBezTo>
                    <a:cubicBezTo>
                      <a:pt x="40838" y="9448"/>
                      <a:pt x="43886" y="12115"/>
                      <a:pt x="47125" y="14497"/>
                    </a:cubicBezTo>
                    <a:cubicBezTo>
                      <a:pt x="59983" y="24117"/>
                      <a:pt x="71985" y="35356"/>
                      <a:pt x="73033" y="52311"/>
                    </a:cubicBezTo>
                    <a:cubicBezTo>
                      <a:pt x="73223" y="54787"/>
                      <a:pt x="77033" y="54883"/>
                      <a:pt x="76938" y="52311"/>
                    </a:cubicBezTo>
                    <a:lnTo>
                      <a:pt x="76938" y="52311"/>
                    </a:lnTo>
                    <a:close/>
                  </a:path>
                </a:pathLst>
              </a:custGeom>
              <a:solidFill>
                <a:srgbClr val="1E6B2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7" name="任意多边形: 形状 316" descr="e80f4226-a112-4cd7-88a8-2e40c336b603">
                <a:extLst>
                  <a:ext uri="{FF2B5EF4-FFF2-40B4-BE49-F238E27FC236}">
                    <a16:creationId xmlns:a16="http://schemas.microsoft.com/office/drawing/2014/main" id="{D31DC441-311B-55A1-54C2-2F3EE90CD215}"/>
                  </a:ext>
                </a:extLst>
              </p:cNvPr>
              <p:cNvSpPr/>
              <p:nvPr/>
            </p:nvSpPr>
            <p:spPr>
              <a:xfrm>
                <a:off x="11076971" y="4620085"/>
                <a:ext cx="379526" cy="192355"/>
              </a:xfrm>
              <a:custGeom>
                <a:avLst/>
                <a:gdLst>
                  <a:gd name="connsiteX0" fmla="*/ 130117 w 130211"/>
                  <a:gd name="connsiteY0" fmla="*/ 18515 h 65995"/>
                  <a:gd name="connsiteX1" fmla="*/ 55822 w 130211"/>
                  <a:gd name="connsiteY1" fmla="*/ 44709 h 65995"/>
                  <a:gd name="connsiteX2" fmla="*/ 27913 w 130211"/>
                  <a:gd name="connsiteY2" fmla="*/ 65568 h 65995"/>
                  <a:gd name="connsiteX3" fmla="*/ 5 w 130211"/>
                  <a:gd name="connsiteY3" fmla="*/ 42327 h 65995"/>
                  <a:gd name="connsiteX4" fmla="*/ 21627 w 130211"/>
                  <a:gd name="connsiteY4" fmla="*/ 11276 h 65995"/>
                  <a:gd name="connsiteX5" fmla="*/ 56488 w 130211"/>
                  <a:gd name="connsiteY5" fmla="*/ 1179 h 65995"/>
                  <a:gd name="connsiteX6" fmla="*/ 130212 w 130211"/>
                  <a:gd name="connsiteY6" fmla="*/ 18515 h 65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211" h="65995">
                    <a:moveTo>
                      <a:pt x="130117" y="18515"/>
                    </a:moveTo>
                    <a:cubicBezTo>
                      <a:pt x="105447" y="13943"/>
                      <a:pt x="73348" y="26326"/>
                      <a:pt x="55822" y="44709"/>
                    </a:cubicBezTo>
                    <a:cubicBezTo>
                      <a:pt x="47535" y="53376"/>
                      <a:pt x="39629" y="64521"/>
                      <a:pt x="27913" y="65568"/>
                    </a:cubicBezTo>
                    <a:cubicBezTo>
                      <a:pt x="15721" y="66616"/>
                      <a:pt x="386" y="67759"/>
                      <a:pt x="5" y="42327"/>
                    </a:cubicBezTo>
                    <a:cubicBezTo>
                      <a:pt x="-281" y="22992"/>
                      <a:pt x="11340" y="18039"/>
                      <a:pt x="21627" y="11276"/>
                    </a:cubicBezTo>
                    <a:cubicBezTo>
                      <a:pt x="31914" y="4513"/>
                      <a:pt x="44296" y="2037"/>
                      <a:pt x="56488" y="1179"/>
                    </a:cubicBezTo>
                    <a:cubicBezTo>
                      <a:pt x="70776" y="132"/>
                      <a:pt x="108495" y="-4917"/>
                      <a:pt x="130212" y="18515"/>
                    </a:cubicBezTo>
                  </a:path>
                </a:pathLst>
              </a:custGeom>
              <a:solidFill>
                <a:srgbClr val="22D640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8" name="任意多边形: 形状 317" descr="9fbcf778-e8c7-4a8b-97c2-ed76d42d2842">
                <a:extLst>
                  <a:ext uri="{FF2B5EF4-FFF2-40B4-BE49-F238E27FC236}">
                    <a16:creationId xmlns:a16="http://schemas.microsoft.com/office/drawing/2014/main" id="{0E670B50-8368-1AED-80BA-7A6657D2D9E0}"/>
                  </a:ext>
                </a:extLst>
              </p:cNvPr>
              <p:cNvSpPr/>
              <p:nvPr/>
            </p:nvSpPr>
            <p:spPr>
              <a:xfrm>
                <a:off x="11003763" y="4627133"/>
                <a:ext cx="355984" cy="760870"/>
              </a:xfrm>
              <a:custGeom>
                <a:avLst/>
                <a:gdLst>
                  <a:gd name="connsiteX0" fmla="*/ 120658 w 122134"/>
                  <a:gd name="connsiteY0" fmla="*/ 95 h 261046"/>
                  <a:gd name="connsiteX1" fmla="*/ 28741 w 122134"/>
                  <a:gd name="connsiteY1" fmla="*/ 61913 h 261046"/>
                  <a:gd name="connsiteX2" fmla="*/ 5691 w 122134"/>
                  <a:gd name="connsiteY2" fmla="*/ 158020 h 261046"/>
                  <a:gd name="connsiteX3" fmla="*/ 1976 w 122134"/>
                  <a:gd name="connsiteY3" fmla="*/ 203359 h 261046"/>
                  <a:gd name="connsiteX4" fmla="*/ 833 w 122134"/>
                  <a:gd name="connsiteY4" fmla="*/ 258890 h 261046"/>
                  <a:gd name="connsiteX5" fmla="*/ 5120 w 122134"/>
                  <a:gd name="connsiteY5" fmla="*/ 259461 h 261046"/>
                  <a:gd name="connsiteX6" fmla="*/ 7882 w 122134"/>
                  <a:gd name="connsiteY6" fmla="*/ 213169 h 261046"/>
                  <a:gd name="connsiteX7" fmla="*/ 10739 w 122134"/>
                  <a:gd name="connsiteY7" fmla="*/ 172593 h 261046"/>
                  <a:gd name="connsiteX8" fmla="*/ 19216 w 122134"/>
                  <a:gd name="connsiteY8" fmla="*/ 111252 h 261046"/>
                  <a:gd name="connsiteX9" fmla="*/ 50649 w 122134"/>
                  <a:gd name="connsiteY9" fmla="*/ 38481 h 261046"/>
                  <a:gd name="connsiteX10" fmla="*/ 120563 w 122134"/>
                  <a:gd name="connsiteY10" fmla="*/ 3238 h 261046"/>
                  <a:gd name="connsiteX11" fmla="*/ 120563 w 122134"/>
                  <a:gd name="connsiteY11" fmla="*/ 0 h 261046"/>
                  <a:gd name="connsiteX12" fmla="*/ 120563 w 122134"/>
                  <a:gd name="connsiteY12" fmla="*/ 0 h 261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2134" h="261046">
                    <a:moveTo>
                      <a:pt x="120658" y="95"/>
                    </a:moveTo>
                    <a:cubicBezTo>
                      <a:pt x="80081" y="-476"/>
                      <a:pt x="45982" y="26479"/>
                      <a:pt x="28741" y="61913"/>
                    </a:cubicBezTo>
                    <a:cubicBezTo>
                      <a:pt x="14264" y="91630"/>
                      <a:pt x="9311" y="125540"/>
                      <a:pt x="5691" y="158020"/>
                    </a:cubicBezTo>
                    <a:cubicBezTo>
                      <a:pt x="3977" y="173069"/>
                      <a:pt x="2834" y="188214"/>
                      <a:pt x="1976" y="203359"/>
                    </a:cubicBezTo>
                    <a:cubicBezTo>
                      <a:pt x="928" y="221552"/>
                      <a:pt x="-1167" y="240792"/>
                      <a:pt x="833" y="258890"/>
                    </a:cubicBezTo>
                    <a:cubicBezTo>
                      <a:pt x="1119" y="261080"/>
                      <a:pt x="4739" y="262128"/>
                      <a:pt x="5120" y="259461"/>
                    </a:cubicBezTo>
                    <a:cubicBezTo>
                      <a:pt x="7501" y="244316"/>
                      <a:pt x="7024" y="228410"/>
                      <a:pt x="7882" y="213169"/>
                    </a:cubicBezTo>
                    <a:cubicBezTo>
                      <a:pt x="8644" y="199644"/>
                      <a:pt x="9596" y="186119"/>
                      <a:pt x="10739" y="172593"/>
                    </a:cubicBezTo>
                    <a:cubicBezTo>
                      <a:pt x="12549" y="152019"/>
                      <a:pt x="15026" y="131445"/>
                      <a:pt x="19216" y="111252"/>
                    </a:cubicBezTo>
                    <a:cubicBezTo>
                      <a:pt x="24646" y="84963"/>
                      <a:pt x="33028" y="59246"/>
                      <a:pt x="50649" y="38481"/>
                    </a:cubicBezTo>
                    <a:cubicBezTo>
                      <a:pt x="68270" y="17717"/>
                      <a:pt x="92749" y="4191"/>
                      <a:pt x="120563" y="3238"/>
                    </a:cubicBezTo>
                    <a:cubicBezTo>
                      <a:pt x="122658" y="3238"/>
                      <a:pt x="122658" y="0"/>
                      <a:pt x="120563" y="0"/>
                    </a:cubicBezTo>
                    <a:lnTo>
                      <a:pt x="120563" y="0"/>
                    </a:lnTo>
                    <a:close/>
                  </a:path>
                </a:pathLst>
              </a:custGeom>
              <a:solidFill>
                <a:srgbClr val="1E6B2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19" name="任意多边形: 形状 318" descr="fac20fa8-17c2-4747-85ee-8611001b600f">
                <a:extLst>
                  <a:ext uri="{FF2B5EF4-FFF2-40B4-BE49-F238E27FC236}">
                    <a16:creationId xmlns:a16="http://schemas.microsoft.com/office/drawing/2014/main" id="{F07CA140-CCA1-458E-99AC-96BEFA69B76F}"/>
                  </a:ext>
                </a:extLst>
              </p:cNvPr>
              <p:cNvSpPr/>
              <p:nvPr/>
            </p:nvSpPr>
            <p:spPr>
              <a:xfrm>
                <a:off x="10897321" y="3696587"/>
                <a:ext cx="346610" cy="1473613"/>
              </a:xfrm>
              <a:custGeom>
                <a:avLst/>
                <a:gdLst>
                  <a:gd name="connsiteX0" fmla="*/ 117838 w 118918"/>
                  <a:gd name="connsiteY0" fmla="*/ 172 h 505580"/>
                  <a:gd name="connsiteX1" fmla="*/ 57736 w 118918"/>
                  <a:gd name="connsiteY1" fmla="*/ 70276 h 505580"/>
                  <a:gd name="connsiteX2" fmla="*/ 26113 w 118918"/>
                  <a:gd name="connsiteY2" fmla="*/ 161525 h 505580"/>
                  <a:gd name="connsiteX3" fmla="*/ 9825 w 118918"/>
                  <a:gd name="connsiteY3" fmla="*/ 264681 h 505580"/>
                  <a:gd name="connsiteX4" fmla="*/ 1157 w 118918"/>
                  <a:gd name="connsiteY4" fmla="*/ 376314 h 505580"/>
                  <a:gd name="connsiteX5" fmla="*/ 14 w 118918"/>
                  <a:gd name="connsiteY5" fmla="*/ 440036 h 505580"/>
                  <a:gd name="connsiteX6" fmla="*/ 2491 w 118918"/>
                  <a:gd name="connsiteY6" fmla="*/ 504044 h 505580"/>
                  <a:gd name="connsiteX7" fmla="*/ 5729 w 118918"/>
                  <a:gd name="connsiteY7" fmla="*/ 504044 h 505580"/>
                  <a:gd name="connsiteX8" fmla="*/ 5443 w 118918"/>
                  <a:gd name="connsiteY8" fmla="*/ 392697 h 505580"/>
                  <a:gd name="connsiteX9" fmla="*/ 12206 w 118918"/>
                  <a:gd name="connsiteY9" fmla="*/ 285636 h 505580"/>
                  <a:gd name="connsiteX10" fmla="*/ 53640 w 118918"/>
                  <a:gd name="connsiteY10" fmla="*/ 87707 h 505580"/>
                  <a:gd name="connsiteX11" fmla="*/ 78786 w 118918"/>
                  <a:gd name="connsiteY11" fmla="*/ 41606 h 505580"/>
                  <a:gd name="connsiteX12" fmla="*/ 118600 w 118918"/>
                  <a:gd name="connsiteY12" fmla="*/ 1220 h 505580"/>
                  <a:gd name="connsiteX13" fmla="*/ 117934 w 118918"/>
                  <a:gd name="connsiteY13" fmla="*/ 77 h 505580"/>
                  <a:gd name="connsiteX14" fmla="*/ 117934 w 118918"/>
                  <a:gd name="connsiteY14" fmla="*/ 77 h 5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8918" h="505580">
                    <a:moveTo>
                      <a:pt x="117838" y="172"/>
                    </a:moveTo>
                    <a:cubicBezTo>
                      <a:pt x="90311" y="14459"/>
                      <a:pt x="71547" y="43415"/>
                      <a:pt x="57736" y="70276"/>
                    </a:cubicBezTo>
                    <a:cubicBezTo>
                      <a:pt x="42972" y="99041"/>
                      <a:pt x="33066" y="130093"/>
                      <a:pt x="26113" y="161525"/>
                    </a:cubicBezTo>
                    <a:cubicBezTo>
                      <a:pt x="18588" y="195530"/>
                      <a:pt x="13825" y="230201"/>
                      <a:pt x="9825" y="264681"/>
                    </a:cubicBezTo>
                    <a:cubicBezTo>
                      <a:pt x="5539" y="301733"/>
                      <a:pt x="2586" y="338976"/>
                      <a:pt x="1157" y="376314"/>
                    </a:cubicBezTo>
                    <a:cubicBezTo>
                      <a:pt x="300" y="397555"/>
                      <a:pt x="-81" y="418796"/>
                      <a:pt x="14" y="440036"/>
                    </a:cubicBezTo>
                    <a:cubicBezTo>
                      <a:pt x="109" y="461277"/>
                      <a:pt x="109" y="482804"/>
                      <a:pt x="2491" y="504044"/>
                    </a:cubicBezTo>
                    <a:cubicBezTo>
                      <a:pt x="2681" y="506045"/>
                      <a:pt x="5729" y="506140"/>
                      <a:pt x="5729" y="504044"/>
                    </a:cubicBezTo>
                    <a:cubicBezTo>
                      <a:pt x="6396" y="466897"/>
                      <a:pt x="4491" y="429845"/>
                      <a:pt x="5443" y="392697"/>
                    </a:cubicBezTo>
                    <a:cubicBezTo>
                      <a:pt x="6396" y="355550"/>
                      <a:pt x="8682" y="321164"/>
                      <a:pt x="12206" y="285636"/>
                    </a:cubicBezTo>
                    <a:cubicBezTo>
                      <a:pt x="18779" y="219056"/>
                      <a:pt x="26780" y="149714"/>
                      <a:pt x="53640" y="87707"/>
                    </a:cubicBezTo>
                    <a:cubicBezTo>
                      <a:pt x="60593" y="71609"/>
                      <a:pt x="68975" y="56179"/>
                      <a:pt x="78786" y="41606"/>
                    </a:cubicBezTo>
                    <a:cubicBezTo>
                      <a:pt x="89359" y="25794"/>
                      <a:pt x="101837" y="10745"/>
                      <a:pt x="118600" y="1220"/>
                    </a:cubicBezTo>
                    <a:cubicBezTo>
                      <a:pt x="119362" y="839"/>
                      <a:pt x="118600" y="-304"/>
                      <a:pt x="117934" y="77"/>
                    </a:cubicBezTo>
                    <a:lnTo>
                      <a:pt x="117934" y="77"/>
                    </a:lnTo>
                    <a:close/>
                  </a:path>
                </a:pathLst>
              </a:custGeom>
              <a:solidFill>
                <a:srgbClr val="1E6B2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0" name="任意多边形: 形状 319" descr="f42923aa-d84b-4ad1-92d0-4c5ee59a53ba">
                <a:extLst>
                  <a:ext uri="{FF2B5EF4-FFF2-40B4-BE49-F238E27FC236}">
                    <a16:creationId xmlns:a16="http://schemas.microsoft.com/office/drawing/2014/main" id="{3DE19261-4F40-5CA4-B4DB-0B40A32CDB28}"/>
                  </a:ext>
                </a:extLst>
              </p:cNvPr>
              <p:cNvSpPr/>
              <p:nvPr/>
            </p:nvSpPr>
            <p:spPr>
              <a:xfrm>
                <a:off x="10541168" y="5139073"/>
                <a:ext cx="701556" cy="772905"/>
              </a:xfrm>
              <a:custGeom>
                <a:avLst/>
                <a:gdLst>
                  <a:gd name="connsiteX0" fmla="*/ 240697 w 240696"/>
                  <a:gd name="connsiteY0" fmla="*/ 0 h 265175"/>
                  <a:gd name="connsiteX1" fmla="*/ 240697 w 240696"/>
                  <a:gd name="connsiteY1" fmla="*/ 57150 h 265175"/>
                  <a:gd name="connsiteX2" fmla="*/ 193453 w 240696"/>
                  <a:gd name="connsiteY2" fmla="*/ 265176 h 265175"/>
                  <a:gd name="connsiteX3" fmla="*/ 47244 w 240696"/>
                  <a:gd name="connsiteY3" fmla="*/ 265176 h 265175"/>
                  <a:gd name="connsiteX4" fmla="*/ 0 w 240696"/>
                  <a:gd name="connsiteY4" fmla="*/ 57150 h 265175"/>
                  <a:gd name="connsiteX5" fmla="*/ 0 w 240696"/>
                  <a:gd name="connsiteY5" fmla="*/ 0 h 265175"/>
                  <a:gd name="connsiteX6" fmla="*/ 240697 w 240696"/>
                  <a:gd name="connsiteY6" fmla="*/ 0 h 265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0696" h="265175">
                    <a:moveTo>
                      <a:pt x="240697" y="0"/>
                    </a:moveTo>
                    <a:lnTo>
                      <a:pt x="240697" y="57150"/>
                    </a:lnTo>
                    <a:cubicBezTo>
                      <a:pt x="240697" y="183737"/>
                      <a:pt x="193453" y="265176"/>
                      <a:pt x="193453" y="265176"/>
                    </a:cubicBezTo>
                    <a:lnTo>
                      <a:pt x="47244" y="265176"/>
                    </a:lnTo>
                    <a:cubicBezTo>
                      <a:pt x="47244" y="265176"/>
                      <a:pt x="0" y="183737"/>
                      <a:pt x="0" y="57150"/>
                    </a:cubicBezTo>
                    <a:lnTo>
                      <a:pt x="0" y="0"/>
                    </a:lnTo>
                    <a:lnTo>
                      <a:pt x="240697" y="0"/>
                    </a:lnTo>
                    <a:close/>
                  </a:path>
                </a:pathLst>
              </a:custGeom>
              <a:solidFill>
                <a:srgbClr val="F1F4F8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1" name="任意多边形: 形状 320" descr="5bee54d8-5b08-4071-88b5-10dc538e8e95">
                <a:extLst>
                  <a:ext uri="{FF2B5EF4-FFF2-40B4-BE49-F238E27FC236}">
                    <a16:creationId xmlns:a16="http://schemas.microsoft.com/office/drawing/2014/main" id="{D15EDB6F-8F3E-680D-1620-5DBC2AD7E8FF}"/>
                  </a:ext>
                </a:extLst>
              </p:cNvPr>
              <p:cNvSpPr/>
              <p:nvPr/>
            </p:nvSpPr>
            <p:spPr>
              <a:xfrm>
                <a:off x="9256043" y="2679037"/>
                <a:ext cx="207107" cy="246508"/>
              </a:xfrm>
              <a:custGeom>
                <a:avLst/>
                <a:gdLst>
                  <a:gd name="connsiteX0" fmla="*/ 0 w 71056"/>
                  <a:gd name="connsiteY0" fmla="*/ 34100 h 84574"/>
                  <a:gd name="connsiteX1" fmla="*/ 5143 w 71056"/>
                  <a:gd name="connsiteY1" fmla="*/ 66770 h 84574"/>
                  <a:gd name="connsiteX2" fmla="*/ 28194 w 71056"/>
                  <a:gd name="connsiteY2" fmla="*/ 84392 h 84574"/>
                  <a:gd name="connsiteX3" fmla="*/ 71056 w 71056"/>
                  <a:gd name="connsiteY3" fmla="*/ 58579 h 84574"/>
                  <a:gd name="connsiteX4" fmla="*/ 50101 w 71056"/>
                  <a:gd name="connsiteY4" fmla="*/ 0 h 8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056" h="84574">
                    <a:moveTo>
                      <a:pt x="0" y="34100"/>
                    </a:moveTo>
                    <a:lnTo>
                      <a:pt x="5143" y="66770"/>
                    </a:lnTo>
                    <a:cubicBezTo>
                      <a:pt x="5143" y="66770"/>
                      <a:pt x="5810" y="86678"/>
                      <a:pt x="28194" y="84392"/>
                    </a:cubicBezTo>
                    <a:cubicBezTo>
                      <a:pt x="51816" y="82010"/>
                      <a:pt x="71056" y="58579"/>
                      <a:pt x="71056" y="58579"/>
                    </a:cubicBezTo>
                    <a:lnTo>
                      <a:pt x="50101" y="0"/>
                    </a:lnTo>
                  </a:path>
                </a:pathLst>
              </a:custGeom>
              <a:solidFill>
                <a:srgbClr val="E89C8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2" name="任意多边形: 形状 321" descr="1f35d08c-8cfa-4e77-a6ec-09533a0e8157">
                <a:extLst>
                  <a:ext uri="{FF2B5EF4-FFF2-40B4-BE49-F238E27FC236}">
                    <a16:creationId xmlns:a16="http://schemas.microsoft.com/office/drawing/2014/main" id="{CABE7275-0515-7045-7312-7334A9C6D00C}"/>
                  </a:ext>
                </a:extLst>
              </p:cNvPr>
              <p:cNvSpPr/>
              <p:nvPr/>
            </p:nvSpPr>
            <p:spPr>
              <a:xfrm>
                <a:off x="9173447" y="2505665"/>
                <a:ext cx="242631" cy="313860"/>
              </a:xfrm>
              <a:custGeom>
                <a:avLst/>
                <a:gdLst>
                  <a:gd name="connsiteX0" fmla="*/ 20337 w 83244"/>
                  <a:gd name="connsiteY0" fmla="*/ 14524 h 107682"/>
                  <a:gd name="connsiteX1" fmla="*/ 13289 w 83244"/>
                  <a:gd name="connsiteY1" fmla="*/ 104059 h 107682"/>
                  <a:gd name="connsiteX2" fmla="*/ 81583 w 83244"/>
                  <a:gd name="connsiteY2" fmla="*/ 67388 h 107682"/>
                  <a:gd name="connsiteX3" fmla="*/ 20337 w 83244"/>
                  <a:gd name="connsiteY3" fmla="*/ 14524 h 107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244" h="107682">
                    <a:moveTo>
                      <a:pt x="20337" y="14524"/>
                    </a:moveTo>
                    <a:cubicBezTo>
                      <a:pt x="6145" y="30145"/>
                      <a:pt x="-13476" y="93296"/>
                      <a:pt x="13289" y="104059"/>
                    </a:cubicBezTo>
                    <a:cubicBezTo>
                      <a:pt x="37864" y="113870"/>
                      <a:pt x="72439" y="104440"/>
                      <a:pt x="81583" y="67388"/>
                    </a:cubicBezTo>
                    <a:cubicBezTo>
                      <a:pt x="91203" y="28526"/>
                      <a:pt x="57485" y="-26529"/>
                      <a:pt x="20337" y="14524"/>
                    </a:cubicBezTo>
                    <a:close/>
                  </a:path>
                </a:pathLst>
              </a:custGeom>
              <a:solidFill>
                <a:srgbClr val="E89C8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3" name="任意多边形: 形状 322" descr="96d67418-2c6b-4eac-a1dc-585309ba2530">
                <a:extLst>
                  <a:ext uri="{FF2B5EF4-FFF2-40B4-BE49-F238E27FC236}">
                    <a16:creationId xmlns:a16="http://schemas.microsoft.com/office/drawing/2014/main" id="{ED029215-3B1C-73CB-DED9-25296951F63C}"/>
                  </a:ext>
                </a:extLst>
              </p:cNvPr>
              <p:cNvSpPr/>
              <p:nvPr/>
            </p:nvSpPr>
            <p:spPr>
              <a:xfrm>
                <a:off x="9265204" y="2781759"/>
                <a:ext cx="107162" cy="41042"/>
              </a:xfrm>
              <a:custGeom>
                <a:avLst/>
                <a:gdLst>
                  <a:gd name="connsiteX0" fmla="*/ 0 w 36766"/>
                  <a:gd name="connsiteY0" fmla="*/ 14002 h 14081"/>
                  <a:gd name="connsiteX1" fmla="*/ 36767 w 36766"/>
                  <a:gd name="connsiteY1" fmla="*/ 0 h 14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766" h="14081">
                    <a:moveTo>
                      <a:pt x="0" y="14002"/>
                    </a:moveTo>
                    <a:cubicBezTo>
                      <a:pt x="0" y="14002"/>
                      <a:pt x="20765" y="16002"/>
                      <a:pt x="36767" y="0"/>
                    </a:cubicBezTo>
                  </a:path>
                </a:pathLst>
              </a:custGeom>
              <a:noFill/>
              <a:ln w="2381" cap="flat">
                <a:solidFill>
                  <a:srgbClr val="E06251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4" name="任意多边形: 形状 323" descr="f74d3aec-395e-48d7-8384-92dd9e8ac7af">
                <a:extLst>
                  <a:ext uri="{FF2B5EF4-FFF2-40B4-BE49-F238E27FC236}">
                    <a16:creationId xmlns:a16="http://schemas.microsoft.com/office/drawing/2014/main" id="{F52A2920-44FC-0FB2-4E81-64A89949177A}"/>
                  </a:ext>
                </a:extLst>
              </p:cNvPr>
              <p:cNvSpPr/>
              <p:nvPr/>
            </p:nvSpPr>
            <p:spPr>
              <a:xfrm>
                <a:off x="9402906" y="2689865"/>
                <a:ext cx="27762" cy="27762"/>
              </a:xfrm>
              <a:custGeom>
                <a:avLst/>
                <a:gdLst>
                  <a:gd name="connsiteX0" fmla="*/ 0 w 9525"/>
                  <a:gd name="connsiteY0" fmla="*/ 0 h 9525"/>
                  <a:gd name="connsiteX1" fmla="*/ 0 w 9525"/>
                  <a:gd name="connsiteY1" fmla="*/ 0 h 9525"/>
                  <a:gd name="connsiteX2" fmla="*/ 0 w 9525"/>
                  <a:gd name="connsiteY2" fmla="*/ 0 h 9525"/>
                  <a:gd name="connsiteX3" fmla="*/ 0 w 9525"/>
                  <a:gd name="connsiteY3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5" h="952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835D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5" name="任意多边形: 形状 324" descr="1970da6c-92c4-4293-8022-93552986d17d">
                <a:extLst>
                  <a:ext uri="{FF2B5EF4-FFF2-40B4-BE49-F238E27FC236}">
                    <a16:creationId xmlns:a16="http://schemas.microsoft.com/office/drawing/2014/main" id="{4B9734E6-6A2A-3965-96FF-0C959E476541}"/>
                  </a:ext>
                </a:extLst>
              </p:cNvPr>
              <p:cNvSpPr/>
              <p:nvPr/>
            </p:nvSpPr>
            <p:spPr>
              <a:xfrm>
                <a:off x="9400854" y="2688370"/>
                <a:ext cx="3393" cy="3824"/>
              </a:xfrm>
              <a:custGeom>
                <a:avLst/>
                <a:gdLst>
                  <a:gd name="connsiteX0" fmla="*/ 228 w 1164"/>
                  <a:gd name="connsiteY0" fmla="*/ 228 h 1312"/>
                  <a:gd name="connsiteX1" fmla="*/ 37 w 1164"/>
                  <a:gd name="connsiteY1" fmla="*/ 609 h 1312"/>
                  <a:gd name="connsiteX2" fmla="*/ 228 w 1164"/>
                  <a:gd name="connsiteY2" fmla="*/ 1276 h 1312"/>
                  <a:gd name="connsiteX3" fmla="*/ 895 w 1164"/>
                  <a:gd name="connsiteY3" fmla="*/ 1085 h 1312"/>
                  <a:gd name="connsiteX4" fmla="*/ 1085 w 1164"/>
                  <a:gd name="connsiteY4" fmla="*/ 704 h 1312"/>
                  <a:gd name="connsiteX5" fmla="*/ 895 w 1164"/>
                  <a:gd name="connsiteY5" fmla="*/ 37 h 1312"/>
                  <a:gd name="connsiteX6" fmla="*/ 228 w 1164"/>
                  <a:gd name="connsiteY6" fmla="*/ 228 h 1312"/>
                  <a:gd name="connsiteX7" fmla="*/ 228 w 1164"/>
                  <a:gd name="connsiteY7" fmla="*/ 228 h 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64" h="1312">
                    <a:moveTo>
                      <a:pt x="228" y="228"/>
                    </a:moveTo>
                    <a:cubicBezTo>
                      <a:pt x="228" y="228"/>
                      <a:pt x="37" y="418"/>
                      <a:pt x="37" y="609"/>
                    </a:cubicBezTo>
                    <a:cubicBezTo>
                      <a:pt x="-58" y="799"/>
                      <a:pt x="37" y="1180"/>
                      <a:pt x="228" y="1276"/>
                    </a:cubicBezTo>
                    <a:cubicBezTo>
                      <a:pt x="514" y="1371"/>
                      <a:pt x="704" y="1276"/>
                      <a:pt x="895" y="1085"/>
                    </a:cubicBezTo>
                    <a:cubicBezTo>
                      <a:pt x="895" y="990"/>
                      <a:pt x="1085" y="895"/>
                      <a:pt x="1085" y="704"/>
                    </a:cubicBezTo>
                    <a:cubicBezTo>
                      <a:pt x="1276" y="514"/>
                      <a:pt x="1085" y="133"/>
                      <a:pt x="895" y="37"/>
                    </a:cubicBezTo>
                    <a:cubicBezTo>
                      <a:pt x="609" y="-58"/>
                      <a:pt x="418" y="37"/>
                      <a:pt x="228" y="228"/>
                    </a:cubicBezTo>
                    <a:lnTo>
                      <a:pt x="228" y="228"/>
                    </a:lnTo>
                    <a:close/>
                  </a:path>
                </a:pathLst>
              </a:custGeom>
              <a:solidFill>
                <a:srgbClr val="E3835D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6" name="任意多边形: 形状 325" descr="be9164f1-9010-4dbb-accd-b508d4cab5d8">
                <a:extLst>
                  <a:ext uri="{FF2B5EF4-FFF2-40B4-BE49-F238E27FC236}">
                    <a16:creationId xmlns:a16="http://schemas.microsoft.com/office/drawing/2014/main" id="{1EC8B23B-E792-F5CD-01C7-0BDA5A015D68}"/>
                  </a:ext>
                </a:extLst>
              </p:cNvPr>
              <p:cNvSpPr/>
              <p:nvPr/>
            </p:nvSpPr>
            <p:spPr>
              <a:xfrm>
                <a:off x="9215856" y="2659048"/>
                <a:ext cx="23251" cy="52779"/>
              </a:xfrm>
              <a:custGeom>
                <a:avLst/>
                <a:gdLst>
                  <a:gd name="connsiteX0" fmla="*/ 7977 w 7977"/>
                  <a:gd name="connsiteY0" fmla="*/ 0 h 18108"/>
                  <a:gd name="connsiteX1" fmla="*/ 72 w 7977"/>
                  <a:gd name="connsiteY1" fmla="*/ 15145 h 18108"/>
                  <a:gd name="connsiteX2" fmla="*/ 7977 w 7977"/>
                  <a:gd name="connsiteY2" fmla="*/ 18002 h 18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7" h="18108">
                    <a:moveTo>
                      <a:pt x="7977" y="0"/>
                    </a:moveTo>
                    <a:cubicBezTo>
                      <a:pt x="7977" y="0"/>
                      <a:pt x="-881" y="12287"/>
                      <a:pt x="72" y="15145"/>
                    </a:cubicBezTo>
                    <a:cubicBezTo>
                      <a:pt x="1310" y="18955"/>
                      <a:pt x="7977" y="18002"/>
                      <a:pt x="7977" y="18002"/>
                    </a:cubicBezTo>
                  </a:path>
                </a:pathLst>
              </a:custGeom>
              <a:noFill/>
              <a:ln w="2381" cap="flat">
                <a:solidFill>
                  <a:srgbClr val="E06251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7" name="任意多边形: 形状 326" descr="d6516df5-8504-45f6-92ad-a46963b05532">
                <a:extLst>
                  <a:ext uri="{FF2B5EF4-FFF2-40B4-BE49-F238E27FC236}">
                    <a16:creationId xmlns:a16="http://schemas.microsoft.com/office/drawing/2014/main" id="{6BE90E06-C115-4C62-DD1B-7DDF68553E92}"/>
                  </a:ext>
                </a:extLst>
              </p:cNvPr>
              <p:cNvSpPr/>
              <p:nvPr/>
            </p:nvSpPr>
            <p:spPr>
              <a:xfrm>
                <a:off x="9283870" y="2664524"/>
                <a:ext cx="11254" cy="14588"/>
              </a:xfrm>
              <a:custGeom>
                <a:avLst/>
                <a:gdLst>
                  <a:gd name="connsiteX0" fmla="*/ 73 w 3861"/>
                  <a:gd name="connsiteY0" fmla="*/ 2122 h 5005"/>
                  <a:gd name="connsiteX1" fmla="*/ 1407 w 3861"/>
                  <a:gd name="connsiteY1" fmla="*/ 4979 h 5005"/>
                  <a:gd name="connsiteX2" fmla="*/ 3788 w 3861"/>
                  <a:gd name="connsiteY2" fmla="*/ 2884 h 5005"/>
                  <a:gd name="connsiteX3" fmla="*/ 2455 w 3861"/>
                  <a:gd name="connsiteY3" fmla="*/ 26 h 5005"/>
                  <a:gd name="connsiteX4" fmla="*/ 73 w 3861"/>
                  <a:gd name="connsiteY4" fmla="*/ 2122 h 5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1" h="5005">
                    <a:moveTo>
                      <a:pt x="73" y="2122"/>
                    </a:moveTo>
                    <a:cubicBezTo>
                      <a:pt x="-212" y="3455"/>
                      <a:pt x="359" y="4789"/>
                      <a:pt x="1407" y="4979"/>
                    </a:cubicBezTo>
                    <a:cubicBezTo>
                      <a:pt x="2455" y="5170"/>
                      <a:pt x="3502" y="4313"/>
                      <a:pt x="3788" y="2884"/>
                    </a:cubicBezTo>
                    <a:cubicBezTo>
                      <a:pt x="4074" y="1550"/>
                      <a:pt x="3502" y="217"/>
                      <a:pt x="2455" y="26"/>
                    </a:cubicBezTo>
                    <a:cubicBezTo>
                      <a:pt x="1407" y="-164"/>
                      <a:pt x="359" y="693"/>
                      <a:pt x="73" y="2122"/>
                    </a:cubicBezTo>
                    <a:close/>
                  </a:path>
                </a:pathLst>
              </a:custGeom>
              <a:solidFill>
                <a:srgbClr val="422020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8" name="任意多边形: 形状 327" descr="5e02c6aa-20e6-4f5b-bcbe-721215028bf6">
                <a:extLst>
                  <a:ext uri="{FF2B5EF4-FFF2-40B4-BE49-F238E27FC236}">
                    <a16:creationId xmlns:a16="http://schemas.microsoft.com/office/drawing/2014/main" id="{3695F4EB-30BB-8216-72BB-96E70182ABF1}"/>
                  </a:ext>
                </a:extLst>
              </p:cNvPr>
              <p:cNvSpPr/>
              <p:nvPr/>
            </p:nvSpPr>
            <p:spPr>
              <a:xfrm>
                <a:off x="9201136" y="2636762"/>
                <a:ext cx="11254" cy="14311"/>
              </a:xfrm>
              <a:custGeom>
                <a:avLst/>
                <a:gdLst>
                  <a:gd name="connsiteX0" fmla="*/ 73 w 3861"/>
                  <a:gd name="connsiteY0" fmla="*/ 2027 h 4910"/>
                  <a:gd name="connsiteX1" fmla="*/ 1407 w 3861"/>
                  <a:gd name="connsiteY1" fmla="*/ 4884 h 4910"/>
                  <a:gd name="connsiteX2" fmla="*/ 3788 w 3861"/>
                  <a:gd name="connsiteY2" fmla="*/ 2884 h 4910"/>
                  <a:gd name="connsiteX3" fmla="*/ 2455 w 3861"/>
                  <a:gd name="connsiteY3" fmla="*/ 26 h 4910"/>
                  <a:gd name="connsiteX4" fmla="*/ 73 w 3861"/>
                  <a:gd name="connsiteY4" fmla="*/ 2122 h 4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61" h="4910">
                    <a:moveTo>
                      <a:pt x="73" y="2027"/>
                    </a:moveTo>
                    <a:cubicBezTo>
                      <a:pt x="-212" y="3360"/>
                      <a:pt x="359" y="4694"/>
                      <a:pt x="1407" y="4884"/>
                    </a:cubicBezTo>
                    <a:cubicBezTo>
                      <a:pt x="2455" y="5075"/>
                      <a:pt x="3502" y="4217"/>
                      <a:pt x="3788" y="2884"/>
                    </a:cubicBezTo>
                    <a:cubicBezTo>
                      <a:pt x="4074" y="1550"/>
                      <a:pt x="3502" y="217"/>
                      <a:pt x="2455" y="26"/>
                    </a:cubicBezTo>
                    <a:cubicBezTo>
                      <a:pt x="1407" y="-164"/>
                      <a:pt x="359" y="693"/>
                      <a:pt x="73" y="2122"/>
                    </a:cubicBezTo>
                    <a:close/>
                  </a:path>
                </a:pathLst>
              </a:custGeom>
              <a:solidFill>
                <a:srgbClr val="422020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29" name="任意多边形: 形状 328" descr="22d11230-e5d6-4052-ae7c-34256a09ac1a">
                <a:extLst>
                  <a:ext uri="{FF2B5EF4-FFF2-40B4-BE49-F238E27FC236}">
                    <a16:creationId xmlns:a16="http://schemas.microsoft.com/office/drawing/2014/main" id="{746D832F-CA06-EF7B-3350-4AA98184FE95}"/>
                  </a:ext>
                </a:extLst>
              </p:cNvPr>
              <p:cNvSpPr/>
              <p:nvPr/>
            </p:nvSpPr>
            <p:spPr>
              <a:xfrm>
                <a:off x="9197750" y="2727345"/>
                <a:ext cx="51074" cy="44035"/>
              </a:xfrm>
              <a:custGeom>
                <a:avLst/>
                <a:gdLst>
                  <a:gd name="connsiteX0" fmla="*/ 17523 w 17523"/>
                  <a:gd name="connsiteY0" fmla="*/ 4858 h 15108"/>
                  <a:gd name="connsiteX1" fmla="*/ 283 w 17523"/>
                  <a:gd name="connsiteY1" fmla="*/ 0 h 15108"/>
                  <a:gd name="connsiteX2" fmla="*/ 5903 w 17523"/>
                  <a:gd name="connsiteY2" fmla="*/ 14668 h 15108"/>
                  <a:gd name="connsiteX3" fmla="*/ 17523 w 17523"/>
                  <a:gd name="connsiteY3" fmla="*/ 4763 h 15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23" h="15108">
                    <a:moveTo>
                      <a:pt x="17523" y="4858"/>
                    </a:moveTo>
                    <a:lnTo>
                      <a:pt x="283" y="0"/>
                    </a:lnTo>
                    <a:cubicBezTo>
                      <a:pt x="283" y="0"/>
                      <a:pt x="-1908" y="12287"/>
                      <a:pt x="5903" y="14668"/>
                    </a:cubicBezTo>
                    <a:cubicBezTo>
                      <a:pt x="15428" y="17621"/>
                      <a:pt x="17523" y="4763"/>
                      <a:pt x="17523" y="476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0" name="任意多边形: 形状 329" descr="59ccff52-afc2-4699-bb00-2c3b1bb143e3">
                <a:extLst>
                  <a:ext uri="{FF2B5EF4-FFF2-40B4-BE49-F238E27FC236}">
                    <a16:creationId xmlns:a16="http://schemas.microsoft.com/office/drawing/2014/main" id="{8B8751E1-4D52-6B4A-4679-A162C57AA828}"/>
                  </a:ext>
                </a:extLst>
              </p:cNvPr>
              <p:cNvSpPr/>
              <p:nvPr/>
            </p:nvSpPr>
            <p:spPr>
              <a:xfrm>
                <a:off x="9160264" y="2484213"/>
                <a:ext cx="319349" cy="265065"/>
              </a:xfrm>
              <a:custGeom>
                <a:avLst/>
                <a:gdLst>
                  <a:gd name="connsiteX0" fmla="*/ 74200 w 109565"/>
                  <a:gd name="connsiteY0" fmla="*/ 81226 h 90941"/>
                  <a:gd name="connsiteX1" fmla="*/ 61436 w 109565"/>
                  <a:gd name="connsiteY1" fmla="*/ 44078 h 90941"/>
                  <a:gd name="connsiteX2" fmla="*/ 0 w 109565"/>
                  <a:gd name="connsiteY2" fmla="*/ 26362 h 90941"/>
                  <a:gd name="connsiteX3" fmla="*/ 43625 w 109565"/>
                  <a:gd name="connsiteY3" fmla="*/ 3692 h 90941"/>
                  <a:gd name="connsiteX4" fmla="*/ 101918 w 109565"/>
                  <a:gd name="connsiteY4" fmla="*/ 22361 h 90941"/>
                  <a:gd name="connsiteX5" fmla="*/ 90869 w 109565"/>
                  <a:gd name="connsiteY5" fmla="*/ 90941 h 90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9565" h="90941">
                    <a:moveTo>
                      <a:pt x="74200" y="81226"/>
                    </a:moveTo>
                    <a:cubicBezTo>
                      <a:pt x="54197" y="61223"/>
                      <a:pt x="61436" y="44078"/>
                      <a:pt x="61436" y="44078"/>
                    </a:cubicBezTo>
                    <a:cubicBezTo>
                      <a:pt x="61436" y="44078"/>
                      <a:pt x="16288" y="42745"/>
                      <a:pt x="0" y="26362"/>
                    </a:cubicBezTo>
                    <a:cubicBezTo>
                      <a:pt x="0" y="26362"/>
                      <a:pt x="11906" y="-9929"/>
                      <a:pt x="43625" y="3692"/>
                    </a:cubicBezTo>
                    <a:cubicBezTo>
                      <a:pt x="61627" y="-5642"/>
                      <a:pt x="90202" y="3502"/>
                      <a:pt x="101918" y="22361"/>
                    </a:cubicBezTo>
                    <a:cubicBezTo>
                      <a:pt x="120015" y="51889"/>
                      <a:pt x="101727" y="84845"/>
                      <a:pt x="90869" y="90941"/>
                    </a:cubicBezTo>
                  </a:path>
                </a:pathLst>
              </a:custGeom>
              <a:solidFill>
                <a:srgbClr val="15233D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1" name="任意多边形: 形状 330" descr="6857d03a-4367-497a-9429-d4238f5d8cde">
                <a:extLst>
                  <a:ext uri="{FF2B5EF4-FFF2-40B4-BE49-F238E27FC236}">
                    <a16:creationId xmlns:a16="http://schemas.microsoft.com/office/drawing/2014/main" id="{96E16BB9-DD78-7706-14EE-A54CA0D6E70D}"/>
                  </a:ext>
                </a:extLst>
              </p:cNvPr>
              <p:cNvSpPr/>
              <p:nvPr/>
            </p:nvSpPr>
            <p:spPr>
              <a:xfrm>
                <a:off x="9406920" y="2466380"/>
                <a:ext cx="108742" cy="113335"/>
              </a:xfrm>
              <a:custGeom>
                <a:avLst/>
                <a:gdLst>
                  <a:gd name="connsiteX0" fmla="*/ 1290 w 37308"/>
                  <a:gd name="connsiteY0" fmla="*/ 24573 h 38884"/>
                  <a:gd name="connsiteX1" fmla="*/ 3767 w 37308"/>
                  <a:gd name="connsiteY1" fmla="*/ 7333 h 38884"/>
                  <a:gd name="connsiteX2" fmla="*/ 26818 w 37308"/>
                  <a:gd name="connsiteY2" fmla="*/ 1809 h 38884"/>
                  <a:gd name="connsiteX3" fmla="*/ 36819 w 37308"/>
                  <a:gd name="connsiteY3" fmla="*/ 23526 h 38884"/>
                  <a:gd name="connsiteX4" fmla="*/ 18245 w 37308"/>
                  <a:gd name="connsiteY4" fmla="*/ 38861 h 38884"/>
                  <a:gd name="connsiteX5" fmla="*/ 9387 w 37308"/>
                  <a:gd name="connsiteY5" fmla="*/ 35051 h 3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308" h="38884">
                    <a:moveTo>
                      <a:pt x="1290" y="24573"/>
                    </a:moveTo>
                    <a:cubicBezTo>
                      <a:pt x="-1662" y="19335"/>
                      <a:pt x="1005" y="11048"/>
                      <a:pt x="3767" y="7333"/>
                    </a:cubicBezTo>
                    <a:cubicBezTo>
                      <a:pt x="8815" y="380"/>
                      <a:pt x="19102" y="-2001"/>
                      <a:pt x="26818" y="1809"/>
                    </a:cubicBezTo>
                    <a:cubicBezTo>
                      <a:pt x="34533" y="5619"/>
                      <a:pt x="38819" y="15144"/>
                      <a:pt x="36819" y="23526"/>
                    </a:cubicBezTo>
                    <a:cubicBezTo>
                      <a:pt x="34818" y="31908"/>
                      <a:pt x="26818" y="38385"/>
                      <a:pt x="18245" y="38861"/>
                    </a:cubicBezTo>
                    <a:cubicBezTo>
                      <a:pt x="14816" y="39051"/>
                      <a:pt x="11006" y="38099"/>
                      <a:pt x="9387" y="35051"/>
                    </a:cubicBezTo>
                  </a:path>
                </a:pathLst>
              </a:custGeom>
              <a:solidFill>
                <a:srgbClr val="15233D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2" name="任意多边形: 形状 331" descr="47ebdee6-5a04-479f-9603-747c9ac730f9">
                <a:extLst>
                  <a:ext uri="{FF2B5EF4-FFF2-40B4-BE49-F238E27FC236}">
                    <a16:creationId xmlns:a16="http://schemas.microsoft.com/office/drawing/2014/main" id="{5EFE86D5-A963-4A1A-6640-02B2EFC81D97}"/>
                  </a:ext>
                </a:extLst>
              </p:cNvPr>
              <p:cNvSpPr/>
              <p:nvPr/>
            </p:nvSpPr>
            <p:spPr>
              <a:xfrm>
                <a:off x="9349049" y="2670858"/>
                <a:ext cx="47177" cy="83993"/>
              </a:xfrm>
              <a:custGeom>
                <a:avLst/>
                <a:gdLst>
                  <a:gd name="connsiteX0" fmla="*/ 762 w 16186"/>
                  <a:gd name="connsiteY0" fmla="*/ 6711 h 28817"/>
                  <a:gd name="connsiteX1" fmla="*/ 6001 w 16186"/>
                  <a:gd name="connsiteY1" fmla="*/ 425 h 28817"/>
                  <a:gd name="connsiteX2" fmla="*/ 16097 w 16186"/>
                  <a:gd name="connsiteY2" fmla="*/ 13855 h 28817"/>
                  <a:gd name="connsiteX3" fmla="*/ 11335 w 16186"/>
                  <a:gd name="connsiteY3" fmla="*/ 25095 h 28817"/>
                  <a:gd name="connsiteX4" fmla="*/ 0 w 16186"/>
                  <a:gd name="connsiteY4" fmla="*/ 25095 h 2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86" h="28817">
                    <a:moveTo>
                      <a:pt x="762" y="6711"/>
                    </a:moveTo>
                    <a:cubicBezTo>
                      <a:pt x="762" y="5473"/>
                      <a:pt x="2191" y="1758"/>
                      <a:pt x="6001" y="425"/>
                    </a:cubicBezTo>
                    <a:cubicBezTo>
                      <a:pt x="12668" y="-2052"/>
                      <a:pt x="16859" y="6807"/>
                      <a:pt x="16097" y="13855"/>
                    </a:cubicBezTo>
                    <a:cubicBezTo>
                      <a:pt x="15621" y="18237"/>
                      <a:pt x="14192" y="21666"/>
                      <a:pt x="11335" y="25095"/>
                    </a:cubicBezTo>
                    <a:cubicBezTo>
                      <a:pt x="7620" y="29571"/>
                      <a:pt x="2667" y="30524"/>
                      <a:pt x="0" y="25095"/>
                    </a:cubicBezTo>
                  </a:path>
                </a:pathLst>
              </a:custGeom>
              <a:solidFill>
                <a:srgbClr val="E89C8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3" name="任意多边形: 形状 332" descr="f5cc1e04-76ad-4eb7-b7df-214f5c21b1a2">
                <a:extLst>
                  <a:ext uri="{FF2B5EF4-FFF2-40B4-BE49-F238E27FC236}">
                    <a16:creationId xmlns:a16="http://schemas.microsoft.com/office/drawing/2014/main" id="{AFA9C397-B78E-C4C1-A2A7-4EF9C2A89CAA}"/>
                  </a:ext>
                </a:extLst>
              </p:cNvPr>
              <p:cNvSpPr/>
              <p:nvPr/>
            </p:nvSpPr>
            <p:spPr>
              <a:xfrm>
                <a:off x="9283806" y="2636473"/>
                <a:ext cx="37200" cy="29237"/>
              </a:xfrm>
              <a:custGeom>
                <a:avLst/>
                <a:gdLst>
                  <a:gd name="connsiteX0" fmla="*/ 0 w 12763"/>
                  <a:gd name="connsiteY0" fmla="*/ 30 h 10031"/>
                  <a:gd name="connsiteX1" fmla="*/ 12763 w 12763"/>
                  <a:gd name="connsiteY1" fmla="*/ 10031 h 1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" h="10031">
                    <a:moveTo>
                      <a:pt x="0" y="30"/>
                    </a:moveTo>
                    <a:cubicBezTo>
                      <a:pt x="10763" y="-637"/>
                      <a:pt x="12763" y="10031"/>
                      <a:pt x="12763" y="10031"/>
                    </a:cubicBezTo>
                  </a:path>
                </a:pathLst>
              </a:custGeom>
              <a:noFill/>
              <a:ln w="4763" cap="rnd">
                <a:solidFill>
                  <a:srgbClr val="422020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34" name="任意多边形: 形状 333" descr="2c6cb516-b65a-4b7c-98b6-1436257a1e20">
                <a:extLst>
                  <a:ext uri="{FF2B5EF4-FFF2-40B4-BE49-F238E27FC236}">
                    <a16:creationId xmlns:a16="http://schemas.microsoft.com/office/drawing/2014/main" id="{A5934F91-2C92-DBAE-5F5E-9B4FB9EE3205}"/>
                  </a:ext>
                </a:extLst>
              </p:cNvPr>
              <p:cNvSpPr/>
              <p:nvPr/>
            </p:nvSpPr>
            <p:spPr>
              <a:xfrm>
                <a:off x="9200242" y="2615453"/>
                <a:ext cx="34425" cy="7505"/>
              </a:xfrm>
              <a:custGeom>
                <a:avLst/>
                <a:gdLst>
                  <a:gd name="connsiteX0" fmla="*/ 0 w 11811"/>
                  <a:gd name="connsiteY0" fmla="*/ 861 h 2575"/>
                  <a:gd name="connsiteX1" fmla="*/ 11811 w 11811"/>
                  <a:gd name="connsiteY1" fmla="*/ 2575 h 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1" h="2575">
                    <a:moveTo>
                      <a:pt x="0" y="861"/>
                    </a:moveTo>
                    <a:cubicBezTo>
                      <a:pt x="5906" y="-1806"/>
                      <a:pt x="11811" y="2575"/>
                      <a:pt x="11811" y="2575"/>
                    </a:cubicBezTo>
                  </a:path>
                </a:pathLst>
              </a:custGeom>
              <a:noFill/>
              <a:ln w="4763" cap="rnd">
                <a:solidFill>
                  <a:srgbClr val="422020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grpSp>
            <p:nvGrpSpPr>
              <p:cNvPr id="335" name="图形 6" descr="da239d72-6ff7-4c49-9849-be940237e41d">
                <a:extLst>
                  <a:ext uri="{FF2B5EF4-FFF2-40B4-BE49-F238E27FC236}">
                    <a16:creationId xmlns:a16="http://schemas.microsoft.com/office/drawing/2014/main" id="{8F49E523-FBC4-3E8B-8384-369E534A7BDC}"/>
                  </a:ext>
                </a:extLst>
              </p:cNvPr>
              <p:cNvGrpSpPr/>
              <p:nvPr/>
            </p:nvGrpSpPr>
            <p:grpSpPr>
              <a:xfrm>
                <a:off x="9070616" y="4274548"/>
                <a:ext cx="734011" cy="1638820"/>
                <a:chOff x="6522538" y="3619023"/>
                <a:chExt cx="251831" cy="562261"/>
              </a:xfrm>
            </p:grpSpPr>
            <p:sp>
              <p:nvSpPr>
                <p:cNvPr id="336" name="任意多边形: 形状 335" descr="a59e528a-4f94-41cf-b8b4-24ac1ae78a7a">
                  <a:extLst>
                    <a:ext uri="{FF2B5EF4-FFF2-40B4-BE49-F238E27FC236}">
                      <a16:creationId xmlns:a16="http://schemas.microsoft.com/office/drawing/2014/main" id="{61E2E1E1-8B41-2FEA-F716-B8259909BB93}"/>
                    </a:ext>
                  </a:extLst>
                </p:cNvPr>
                <p:cNvSpPr/>
                <p:nvPr/>
              </p:nvSpPr>
              <p:spPr>
                <a:xfrm>
                  <a:off x="6561962" y="3619023"/>
                  <a:ext cx="212407" cy="548735"/>
                </a:xfrm>
                <a:custGeom>
                  <a:avLst/>
                  <a:gdLst>
                    <a:gd name="connsiteX0" fmla="*/ 84106 w 212407"/>
                    <a:gd name="connsiteY0" fmla="*/ 5048 h 548735"/>
                    <a:gd name="connsiteX1" fmla="*/ 36671 w 212407"/>
                    <a:gd name="connsiteY1" fmla="*/ 507492 h 548735"/>
                    <a:gd name="connsiteX2" fmla="*/ 0 w 212407"/>
                    <a:gd name="connsiteY2" fmla="*/ 548735 h 548735"/>
                    <a:gd name="connsiteX3" fmla="*/ 129635 w 212407"/>
                    <a:gd name="connsiteY3" fmla="*/ 539306 h 548735"/>
                    <a:gd name="connsiteX4" fmla="*/ 128016 w 212407"/>
                    <a:gd name="connsiteY4" fmla="*/ 506444 h 548735"/>
                    <a:gd name="connsiteX5" fmla="*/ 212408 w 212407"/>
                    <a:gd name="connsiteY5" fmla="*/ 0 h 548735"/>
                    <a:gd name="connsiteX6" fmla="*/ 84106 w 212407"/>
                    <a:gd name="connsiteY6" fmla="*/ 4953 h 548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2407" h="548735">
                      <a:moveTo>
                        <a:pt x="84106" y="5048"/>
                      </a:moveTo>
                      <a:lnTo>
                        <a:pt x="36671" y="507492"/>
                      </a:lnTo>
                      <a:lnTo>
                        <a:pt x="0" y="548735"/>
                      </a:lnTo>
                      <a:cubicBezTo>
                        <a:pt x="0" y="548735"/>
                        <a:pt x="125540" y="543497"/>
                        <a:pt x="129635" y="539306"/>
                      </a:cubicBezTo>
                      <a:cubicBezTo>
                        <a:pt x="133731" y="535115"/>
                        <a:pt x="128016" y="506444"/>
                        <a:pt x="128016" y="506444"/>
                      </a:cubicBezTo>
                      <a:lnTo>
                        <a:pt x="212408" y="0"/>
                      </a:lnTo>
                      <a:lnTo>
                        <a:pt x="84106" y="4953"/>
                      </a:lnTo>
                      <a:close/>
                    </a:path>
                  </a:pathLst>
                </a:custGeom>
                <a:solidFill>
                  <a:srgbClr val="E89C8B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37" name="任意多边形: 形状 336" descr="31759326-5d40-45ee-b2ca-1856e364c383">
                  <a:extLst>
                    <a:ext uri="{FF2B5EF4-FFF2-40B4-BE49-F238E27FC236}">
                      <a16:creationId xmlns:a16="http://schemas.microsoft.com/office/drawing/2014/main" id="{F06C8AFC-E327-CC61-CB06-9A061E537378}"/>
                    </a:ext>
                  </a:extLst>
                </p:cNvPr>
                <p:cNvSpPr/>
                <p:nvPr/>
              </p:nvSpPr>
              <p:spPr>
                <a:xfrm>
                  <a:off x="6522538" y="4129468"/>
                  <a:ext cx="171535" cy="51816"/>
                </a:xfrm>
                <a:custGeom>
                  <a:avLst/>
                  <a:gdLst>
                    <a:gd name="connsiteX0" fmla="*/ 148771 w 171535"/>
                    <a:gd name="connsiteY0" fmla="*/ 28575 h 51816"/>
                    <a:gd name="connsiteX1" fmla="*/ 171441 w 171535"/>
                    <a:gd name="connsiteY1" fmla="*/ 9811 h 51816"/>
                    <a:gd name="connsiteX2" fmla="*/ 168679 w 171535"/>
                    <a:gd name="connsiteY2" fmla="*/ 0 h 51816"/>
                    <a:gd name="connsiteX3" fmla="*/ 135817 w 171535"/>
                    <a:gd name="connsiteY3" fmla="*/ 28670 h 51816"/>
                    <a:gd name="connsiteX4" fmla="*/ 121720 w 171535"/>
                    <a:gd name="connsiteY4" fmla="*/ 28670 h 51816"/>
                    <a:gd name="connsiteX5" fmla="*/ 64570 w 171535"/>
                    <a:gd name="connsiteY5" fmla="*/ 4477 h 51816"/>
                    <a:gd name="connsiteX6" fmla="*/ 3420 w 171535"/>
                    <a:gd name="connsiteY6" fmla="*/ 38386 h 51816"/>
                    <a:gd name="connsiteX7" fmla="*/ 7325 w 171535"/>
                    <a:gd name="connsiteY7" fmla="*/ 51816 h 51816"/>
                    <a:gd name="connsiteX8" fmla="*/ 94669 w 171535"/>
                    <a:gd name="connsiteY8" fmla="*/ 51340 h 51816"/>
                    <a:gd name="connsiteX9" fmla="*/ 117720 w 171535"/>
                    <a:gd name="connsiteY9" fmla="*/ 35147 h 51816"/>
                    <a:gd name="connsiteX10" fmla="*/ 124292 w 171535"/>
                    <a:gd name="connsiteY10" fmla="*/ 35147 h 51816"/>
                    <a:gd name="connsiteX11" fmla="*/ 124387 w 171535"/>
                    <a:gd name="connsiteY11" fmla="*/ 51054 h 51816"/>
                    <a:gd name="connsiteX12" fmla="*/ 171536 w 171535"/>
                    <a:gd name="connsiteY12" fmla="*/ 50673 h 51816"/>
                    <a:gd name="connsiteX13" fmla="*/ 171346 w 171535"/>
                    <a:gd name="connsiteY13" fmla="*/ 28385 h 51816"/>
                    <a:gd name="connsiteX14" fmla="*/ 148771 w 171535"/>
                    <a:gd name="connsiteY14" fmla="*/ 28575 h 51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71535" h="51816">
                      <a:moveTo>
                        <a:pt x="148771" y="28575"/>
                      </a:moveTo>
                      <a:lnTo>
                        <a:pt x="171441" y="9811"/>
                      </a:lnTo>
                      <a:lnTo>
                        <a:pt x="168679" y="0"/>
                      </a:lnTo>
                      <a:lnTo>
                        <a:pt x="135817" y="28670"/>
                      </a:lnTo>
                      <a:lnTo>
                        <a:pt x="121720" y="28670"/>
                      </a:lnTo>
                      <a:cubicBezTo>
                        <a:pt x="121720" y="28670"/>
                        <a:pt x="64570" y="4477"/>
                        <a:pt x="64570" y="4477"/>
                      </a:cubicBezTo>
                      <a:lnTo>
                        <a:pt x="3420" y="38386"/>
                      </a:lnTo>
                      <a:cubicBezTo>
                        <a:pt x="-2771" y="42291"/>
                        <a:pt x="-9" y="51911"/>
                        <a:pt x="7325" y="51816"/>
                      </a:cubicBezTo>
                      <a:lnTo>
                        <a:pt x="94669" y="51340"/>
                      </a:lnTo>
                      <a:lnTo>
                        <a:pt x="117720" y="35147"/>
                      </a:lnTo>
                      <a:lnTo>
                        <a:pt x="124292" y="35147"/>
                      </a:lnTo>
                      <a:cubicBezTo>
                        <a:pt x="124292" y="35147"/>
                        <a:pt x="124387" y="51054"/>
                        <a:pt x="124387" y="51054"/>
                      </a:cubicBezTo>
                      <a:lnTo>
                        <a:pt x="171536" y="50673"/>
                      </a:lnTo>
                      <a:lnTo>
                        <a:pt x="171346" y="28385"/>
                      </a:lnTo>
                      <a:lnTo>
                        <a:pt x="148771" y="28575"/>
                      </a:lnTo>
                      <a:close/>
                    </a:path>
                  </a:pathLst>
                </a:custGeom>
                <a:solidFill>
                  <a:srgbClr val="15233D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38" name="图形 6" descr="0d6df808-ac03-4e90-9b46-2e92506f25d0">
                <a:extLst>
                  <a:ext uri="{FF2B5EF4-FFF2-40B4-BE49-F238E27FC236}">
                    <a16:creationId xmlns:a16="http://schemas.microsoft.com/office/drawing/2014/main" id="{AC0AF17B-B791-70F9-FC33-D36B6B0C4C39}"/>
                  </a:ext>
                </a:extLst>
              </p:cNvPr>
              <p:cNvGrpSpPr/>
              <p:nvPr/>
            </p:nvGrpSpPr>
            <p:grpSpPr>
              <a:xfrm>
                <a:off x="9699436" y="4274548"/>
                <a:ext cx="530513" cy="1638820"/>
                <a:chOff x="6738279" y="3619023"/>
                <a:chExt cx="182013" cy="562261"/>
              </a:xfrm>
            </p:grpSpPr>
            <p:sp>
              <p:nvSpPr>
                <p:cNvPr id="339" name="任意多边形: 形状 338" descr="bc4117a7-60f0-4e4e-b9be-65c3700e938f">
                  <a:extLst>
                    <a:ext uri="{FF2B5EF4-FFF2-40B4-BE49-F238E27FC236}">
                      <a16:creationId xmlns:a16="http://schemas.microsoft.com/office/drawing/2014/main" id="{93B6245C-0AF7-FF57-D9CE-EABA28F1EB64}"/>
                    </a:ext>
                  </a:extLst>
                </p:cNvPr>
                <p:cNvSpPr/>
                <p:nvPr/>
              </p:nvSpPr>
              <p:spPr>
                <a:xfrm>
                  <a:off x="6777799" y="3619023"/>
                  <a:ext cx="142493" cy="548735"/>
                </a:xfrm>
                <a:custGeom>
                  <a:avLst/>
                  <a:gdLst>
                    <a:gd name="connsiteX0" fmla="*/ 14097 w 142493"/>
                    <a:gd name="connsiteY0" fmla="*/ 5048 h 548735"/>
                    <a:gd name="connsiteX1" fmla="*/ 36576 w 142493"/>
                    <a:gd name="connsiteY1" fmla="*/ 507492 h 548735"/>
                    <a:gd name="connsiteX2" fmla="*/ 0 w 142493"/>
                    <a:gd name="connsiteY2" fmla="*/ 548735 h 548735"/>
                    <a:gd name="connsiteX3" fmla="*/ 129635 w 142493"/>
                    <a:gd name="connsiteY3" fmla="*/ 539306 h 548735"/>
                    <a:gd name="connsiteX4" fmla="*/ 128016 w 142493"/>
                    <a:gd name="connsiteY4" fmla="*/ 506444 h 548735"/>
                    <a:gd name="connsiteX5" fmla="*/ 142494 w 142493"/>
                    <a:gd name="connsiteY5" fmla="*/ 0 h 548735"/>
                    <a:gd name="connsiteX6" fmla="*/ 14192 w 142493"/>
                    <a:gd name="connsiteY6" fmla="*/ 4953 h 548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2493" h="548735">
                      <a:moveTo>
                        <a:pt x="14097" y="5048"/>
                      </a:moveTo>
                      <a:lnTo>
                        <a:pt x="36576" y="507492"/>
                      </a:lnTo>
                      <a:lnTo>
                        <a:pt x="0" y="548735"/>
                      </a:lnTo>
                      <a:cubicBezTo>
                        <a:pt x="0" y="548735"/>
                        <a:pt x="125539" y="543497"/>
                        <a:pt x="129635" y="539306"/>
                      </a:cubicBezTo>
                      <a:cubicBezTo>
                        <a:pt x="133731" y="535115"/>
                        <a:pt x="128016" y="506444"/>
                        <a:pt x="128016" y="506444"/>
                      </a:cubicBezTo>
                      <a:lnTo>
                        <a:pt x="142494" y="0"/>
                      </a:lnTo>
                      <a:lnTo>
                        <a:pt x="14192" y="4953"/>
                      </a:lnTo>
                      <a:close/>
                    </a:path>
                  </a:pathLst>
                </a:custGeom>
                <a:solidFill>
                  <a:srgbClr val="E89C8B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40" name="任意多边形: 形状 339" descr="748e090c-e7ec-467a-961d-05f4c063b4b2">
                  <a:extLst>
                    <a:ext uri="{FF2B5EF4-FFF2-40B4-BE49-F238E27FC236}">
                      <a16:creationId xmlns:a16="http://schemas.microsoft.com/office/drawing/2014/main" id="{508A2172-73B6-547C-0CDB-E8D374E9E15D}"/>
                    </a:ext>
                  </a:extLst>
                </p:cNvPr>
                <p:cNvSpPr/>
                <p:nvPr/>
              </p:nvSpPr>
              <p:spPr>
                <a:xfrm>
                  <a:off x="6738279" y="4129468"/>
                  <a:ext cx="171536" cy="51816"/>
                </a:xfrm>
                <a:custGeom>
                  <a:avLst/>
                  <a:gdLst>
                    <a:gd name="connsiteX0" fmla="*/ 148771 w 171536"/>
                    <a:gd name="connsiteY0" fmla="*/ 28575 h 51816"/>
                    <a:gd name="connsiteX1" fmla="*/ 171441 w 171536"/>
                    <a:gd name="connsiteY1" fmla="*/ 9811 h 51816"/>
                    <a:gd name="connsiteX2" fmla="*/ 168679 w 171536"/>
                    <a:gd name="connsiteY2" fmla="*/ 0 h 51816"/>
                    <a:gd name="connsiteX3" fmla="*/ 135817 w 171536"/>
                    <a:gd name="connsiteY3" fmla="*/ 28670 h 51816"/>
                    <a:gd name="connsiteX4" fmla="*/ 121720 w 171536"/>
                    <a:gd name="connsiteY4" fmla="*/ 28670 h 51816"/>
                    <a:gd name="connsiteX5" fmla="*/ 64570 w 171536"/>
                    <a:gd name="connsiteY5" fmla="*/ 4477 h 51816"/>
                    <a:gd name="connsiteX6" fmla="*/ 3420 w 171536"/>
                    <a:gd name="connsiteY6" fmla="*/ 38386 h 51816"/>
                    <a:gd name="connsiteX7" fmla="*/ 7325 w 171536"/>
                    <a:gd name="connsiteY7" fmla="*/ 51816 h 51816"/>
                    <a:gd name="connsiteX8" fmla="*/ 94669 w 171536"/>
                    <a:gd name="connsiteY8" fmla="*/ 51340 h 51816"/>
                    <a:gd name="connsiteX9" fmla="*/ 117720 w 171536"/>
                    <a:gd name="connsiteY9" fmla="*/ 35147 h 51816"/>
                    <a:gd name="connsiteX10" fmla="*/ 124292 w 171536"/>
                    <a:gd name="connsiteY10" fmla="*/ 35147 h 51816"/>
                    <a:gd name="connsiteX11" fmla="*/ 124387 w 171536"/>
                    <a:gd name="connsiteY11" fmla="*/ 51054 h 51816"/>
                    <a:gd name="connsiteX12" fmla="*/ 171536 w 171536"/>
                    <a:gd name="connsiteY12" fmla="*/ 50673 h 51816"/>
                    <a:gd name="connsiteX13" fmla="*/ 171346 w 171536"/>
                    <a:gd name="connsiteY13" fmla="*/ 28385 h 51816"/>
                    <a:gd name="connsiteX14" fmla="*/ 148771 w 171536"/>
                    <a:gd name="connsiteY14" fmla="*/ 28575 h 51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71536" h="51816">
                      <a:moveTo>
                        <a:pt x="148771" y="28575"/>
                      </a:moveTo>
                      <a:lnTo>
                        <a:pt x="171441" y="9811"/>
                      </a:lnTo>
                      <a:lnTo>
                        <a:pt x="168679" y="0"/>
                      </a:lnTo>
                      <a:lnTo>
                        <a:pt x="135817" y="28670"/>
                      </a:lnTo>
                      <a:lnTo>
                        <a:pt x="121720" y="28670"/>
                      </a:lnTo>
                      <a:cubicBezTo>
                        <a:pt x="121720" y="28670"/>
                        <a:pt x="64570" y="4477"/>
                        <a:pt x="64570" y="4477"/>
                      </a:cubicBezTo>
                      <a:lnTo>
                        <a:pt x="3420" y="38386"/>
                      </a:lnTo>
                      <a:cubicBezTo>
                        <a:pt x="-2771" y="42291"/>
                        <a:pt x="-9" y="51911"/>
                        <a:pt x="7325" y="51816"/>
                      </a:cubicBezTo>
                      <a:lnTo>
                        <a:pt x="94669" y="51340"/>
                      </a:lnTo>
                      <a:lnTo>
                        <a:pt x="117720" y="35147"/>
                      </a:lnTo>
                      <a:lnTo>
                        <a:pt x="124292" y="35147"/>
                      </a:lnTo>
                      <a:cubicBezTo>
                        <a:pt x="124292" y="35147"/>
                        <a:pt x="124387" y="51054"/>
                        <a:pt x="124387" y="51054"/>
                      </a:cubicBezTo>
                      <a:lnTo>
                        <a:pt x="171536" y="50673"/>
                      </a:lnTo>
                      <a:lnTo>
                        <a:pt x="171346" y="28385"/>
                      </a:lnTo>
                      <a:lnTo>
                        <a:pt x="148771" y="28575"/>
                      </a:lnTo>
                      <a:close/>
                    </a:path>
                  </a:pathLst>
                </a:custGeom>
                <a:solidFill>
                  <a:srgbClr val="15233D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341" name="任意多边形: 形状 340" descr="1b30f406-10f9-477a-a90c-6d1a29ae47c9">
                <a:extLst>
                  <a:ext uri="{FF2B5EF4-FFF2-40B4-BE49-F238E27FC236}">
                    <a16:creationId xmlns:a16="http://schemas.microsoft.com/office/drawing/2014/main" id="{E80EBC34-F428-8D3F-DA57-5D723F58715E}"/>
                  </a:ext>
                </a:extLst>
              </p:cNvPr>
              <p:cNvSpPr/>
              <p:nvPr/>
            </p:nvSpPr>
            <p:spPr>
              <a:xfrm>
                <a:off x="9316564" y="3554944"/>
                <a:ext cx="950328" cy="989732"/>
              </a:xfrm>
              <a:custGeom>
                <a:avLst/>
                <a:gdLst>
                  <a:gd name="connsiteX0" fmla="*/ 235744 w 326047"/>
                  <a:gd name="connsiteY0" fmla="*/ 0 h 339566"/>
                  <a:gd name="connsiteX1" fmla="*/ 285941 w 326047"/>
                  <a:gd name="connsiteY1" fmla="*/ 53150 h 339566"/>
                  <a:gd name="connsiteX2" fmla="*/ 324326 w 326047"/>
                  <a:gd name="connsiteY2" fmla="*/ 339566 h 339566"/>
                  <a:gd name="connsiteX3" fmla="*/ 0 w 326047"/>
                  <a:gd name="connsiteY3" fmla="*/ 339566 h 339566"/>
                  <a:gd name="connsiteX4" fmla="*/ 51816 w 326047"/>
                  <a:gd name="connsiteY4" fmla="*/ 23146 h 339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047" h="339566">
                    <a:moveTo>
                      <a:pt x="235744" y="0"/>
                    </a:moveTo>
                    <a:cubicBezTo>
                      <a:pt x="252603" y="11811"/>
                      <a:pt x="269558" y="27146"/>
                      <a:pt x="285941" y="53150"/>
                    </a:cubicBezTo>
                    <a:cubicBezTo>
                      <a:pt x="338423" y="136779"/>
                      <a:pt x="324326" y="339566"/>
                      <a:pt x="324326" y="339566"/>
                    </a:cubicBezTo>
                    <a:lnTo>
                      <a:pt x="0" y="339566"/>
                    </a:lnTo>
                    <a:cubicBezTo>
                      <a:pt x="0" y="339566"/>
                      <a:pt x="31623" y="80867"/>
                      <a:pt x="51816" y="23146"/>
                    </a:cubicBezTo>
                  </a:path>
                </a:pathLst>
              </a:custGeom>
              <a:solidFill>
                <a:srgbClr val="6540FF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2" name="任意多边形: 形状 341" descr="581bbe82-4e3f-42dd-a551-54e9438fcb70">
                <a:extLst>
                  <a:ext uri="{FF2B5EF4-FFF2-40B4-BE49-F238E27FC236}">
                    <a16:creationId xmlns:a16="http://schemas.microsoft.com/office/drawing/2014/main" id="{184C6BBA-D2C9-10CB-2EAA-7B3AF010EDED}"/>
                  </a:ext>
                </a:extLst>
              </p:cNvPr>
              <p:cNvSpPr/>
              <p:nvPr/>
            </p:nvSpPr>
            <p:spPr>
              <a:xfrm>
                <a:off x="9814625" y="3466661"/>
                <a:ext cx="399955" cy="1077738"/>
              </a:xfrm>
              <a:custGeom>
                <a:avLst/>
                <a:gdLst>
                  <a:gd name="connsiteX0" fmla="*/ 0 w 137220"/>
                  <a:gd name="connsiteY0" fmla="*/ 0 h 369760"/>
                  <a:gd name="connsiteX1" fmla="*/ 97726 w 137220"/>
                  <a:gd name="connsiteY1" fmla="*/ 102203 h 369760"/>
                  <a:gd name="connsiteX2" fmla="*/ 137160 w 137220"/>
                  <a:gd name="connsiteY2" fmla="*/ 369761 h 369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220" h="369760">
                    <a:moveTo>
                      <a:pt x="0" y="0"/>
                    </a:moveTo>
                    <a:cubicBezTo>
                      <a:pt x="0" y="0"/>
                      <a:pt x="61055" y="45339"/>
                      <a:pt x="97726" y="102203"/>
                    </a:cubicBezTo>
                    <a:cubicBezTo>
                      <a:pt x="140494" y="168593"/>
                      <a:pt x="137160" y="369761"/>
                      <a:pt x="137160" y="369761"/>
                    </a:cubicBezTo>
                  </a:path>
                </a:pathLst>
              </a:custGeom>
              <a:noFill/>
              <a:ln w="7144" cap="flat">
                <a:solidFill>
                  <a:srgbClr val="1C233C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3" name="任意多边形: 形状 342" descr="a3dc40df-0621-459b-b4ca-6a1a9603e52e">
                <a:extLst>
                  <a:ext uri="{FF2B5EF4-FFF2-40B4-BE49-F238E27FC236}">
                    <a16:creationId xmlns:a16="http://schemas.microsoft.com/office/drawing/2014/main" id="{44DAB590-07ED-A064-D4E0-D3DD689A4C5A}"/>
                  </a:ext>
                </a:extLst>
              </p:cNvPr>
              <p:cNvSpPr/>
              <p:nvPr/>
            </p:nvSpPr>
            <p:spPr>
              <a:xfrm>
                <a:off x="9791858" y="3653502"/>
                <a:ext cx="222654" cy="48122"/>
              </a:xfrm>
              <a:custGeom>
                <a:avLst/>
                <a:gdLst>
                  <a:gd name="connsiteX0" fmla="*/ 0 w 76390"/>
                  <a:gd name="connsiteY0" fmla="*/ 0 h 16510"/>
                  <a:gd name="connsiteX1" fmla="*/ 76391 w 76390"/>
                  <a:gd name="connsiteY1" fmla="*/ 0 h 16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390" h="16510">
                    <a:moveTo>
                      <a:pt x="0" y="0"/>
                    </a:moveTo>
                    <a:cubicBezTo>
                      <a:pt x="42005" y="37148"/>
                      <a:pt x="76391" y="0"/>
                      <a:pt x="76391" y="0"/>
                    </a:cubicBezTo>
                  </a:path>
                </a:pathLst>
              </a:custGeom>
              <a:noFill/>
              <a:ln w="7144" cap="flat">
                <a:solidFill>
                  <a:srgbClr val="1C233C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4" name="任意多边形: 形状 343" descr="a2095f1d-06ea-41ac-8aa5-c28a5787cc46">
                <a:extLst>
                  <a:ext uri="{FF2B5EF4-FFF2-40B4-BE49-F238E27FC236}">
                    <a16:creationId xmlns:a16="http://schemas.microsoft.com/office/drawing/2014/main" id="{7E411738-63CE-F963-FFB5-474E5F739E38}"/>
                  </a:ext>
                </a:extLst>
              </p:cNvPr>
              <p:cNvSpPr/>
              <p:nvPr/>
            </p:nvSpPr>
            <p:spPr>
              <a:xfrm>
                <a:off x="8503682" y="3037451"/>
                <a:ext cx="656582" cy="511238"/>
              </a:xfrm>
              <a:custGeom>
                <a:avLst/>
                <a:gdLst>
                  <a:gd name="connsiteX0" fmla="*/ 225266 w 225266"/>
                  <a:gd name="connsiteY0" fmla="*/ 91535 h 175400"/>
                  <a:gd name="connsiteX1" fmla="*/ 106966 w 225266"/>
                  <a:gd name="connsiteY1" fmla="*/ 174498 h 175400"/>
                  <a:gd name="connsiteX2" fmla="*/ 0 w 225266"/>
                  <a:gd name="connsiteY2" fmla="*/ 21812 h 175400"/>
                  <a:gd name="connsiteX3" fmla="*/ 49911 w 225266"/>
                  <a:gd name="connsiteY3" fmla="*/ 0 h 175400"/>
                  <a:gd name="connsiteX4" fmla="*/ 114491 w 225266"/>
                  <a:gd name="connsiteY4" fmla="*/ 74200 h 175400"/>
                  <a:gd name="connsiteX5" fmla="*/ 176498 w 225266"/>
                  <a:gd name="connsiteY5" fmla="*/ 15050 h 17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266" h="175400">
                    <a:moveTo>
                      <a:pt x="225266" y="91535"/>
                    </a:moveTo>
                    <a:cubicBezTo>
                      <a:pt x="225266" y="91535"/>
                      <a:pt x="149638" y="185547"/>
                      <a:pt x="106966" y="174498"/>
                    </a:cubicBezTo>
                    <a:cubicBezTo>
                      <a:pt x="64294" y="163449"/>
                      <a:pt x="0" y="21812"/>
                      <a:pt x="0" y="21812"/>
                    </a:cubicBezTo>
                    <a:lnTo>
                      <a:pt x="49911" y="0"/>
                    </a:lnTo>
                    <a:cubicBezTo>
                      <a:pt x="49911" y="0"/>
                      <a:pt x="106299" y="73819"/>
                      <a:pt x="114491" y="74200"/>
                    </a:cubicBezTo>
                    <a:cubicBezTo>
                      <a:pt x="122682" y="74581"/>
                      <a:pt x="176498" y="15050"/>
                      <a:pt x="176498" y="15050"/>
                    </a:cubicBezTo>
                  </a:path>
                </a:pathLst>
              </a:custGeom>
              <a:solidFill>
                <a:srgbClr val="E89C8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5" name="任意多边形: 形状 344" descr="4cefc1b4-d307-46e3-a017-0d0a58aac5c7">
                <a:extLst>
                  <a:ext uri="{FF2B5EF4-FFF2-40B4-BE49-F238E27FC236}">
                    <a16:creationId xmlns:a16="http://schemas.microsoft.com/office/drawing/2014/main" id="{4D564799-A379-AF51-A1E8-F933B61CDDE4}"/>
                  </a:ext>
                </a:extLst>
              </p:cNvPr>
              <p:cNvSpPr/>
              <p:nvPr/>
            </p:nvSpPr>
            <p:spPr>
              <a:xfrm>
                <a:off x="8459439" y="2864152"/>
                <a:ext cx="228025" cy="315720"/>
              </a:xfrm>
              <a:custGeom>
                <a:avLst/>
                <a:gdLst>
                  <a:gd name="connsiteX0" fmla="*/ 78234 w 78233"/>
                  <a:gd name="connsiteY0" fmla="*/ 76412 h 108320"/>
                  <a:gd name="connsiteX1" fmla="*/ 32323 w 78233"/>
                  <a:gd name="connsiteY1" fmla="*/ 13928 h 108320"/>
                  <a:gd name="connsiteX2" fmla="*/ 31847 w 78233"/>
                  <a:gd name="connsiteY2" fmla="*/ 24596 h 108320"/>
                  <a:gd name="connsiteX3" fmla="*/ 13369 w 78233"/>
                  <a:gd name="connsiteY3" fmla="*/ 22 h 108320"/>
                  <a:gd name="connsiteX4" fmla="*/ 21084 w 78233"/>
                  <a:gd name="connsiteY4" fmla="*/ 23358 h 108320"/>
                  <a:gd name="connsiteX5" fmla="*/ 14131 w 78233"/>
                  <a:gd name="connsiteY5" fmla="*/ 21262 h 108320"/>
                  <a:gd name="connsiteX6" fmla="*/ 13654 w 78233"/>
                  <a:gd name="connsiteY6" fmla="*/ 29454 h 108320"/>
                  <a:gd name="connsiteX7" fmla="*/ 7368 w 78233"/>
                  <a:gd name="connsiteY7" fmla="*/ 28501 h 108320"/>
                  <a:gd name="connsiteX8" fmla="*/ 6796 w 78233"/>
                  <a:gd name="connsiteY8" fmla="*/ 35836 h 108320"/>
                  <a:gd name="connsiteX9" fmla="*/ 415 w 78233"/>
                  <a:gd name="connsiteY9" fmla="*/ 34597 h 108320"/>
                  <a:gd name="connsiteX10" fmla="*/ 28228 w 78233"/>
                  <a:gd name="connsiteY10" fmla="*/ 108321 h 108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8233" h="108320">
                    <a:moveTo>
                      <a:pt x="78234" y="76412"/>
                    </a:moveTo>
                    <a:cubicBezTo>
                      <a:pt x="78234" y="76412"/>
                      <a:pt x="35562" y="13928"/>
                      <a:pt x="32323" y="13928"/>
                    </a:cubicBezTo>
                    <a:cubicBezTo>
                      <a:pt x="29085" y="13928"/>
                      <a:pt x="34419" y="25072"/>
                      <a:pt x="31847" y="24596"/>
                    </a:cubicBezTo>
                    <a:cubicBezTo>
                      <a:pt x="29275" y="24120"/>
                      <a:pt x="16607" y="-836"/>
                      <a:pt x="13369" y="22"/>
                    </a:cubicBezTo>
                    <a:cubicBezTo>
                      <a:pt x="8987" y="1165"/>
                      <a:pt x="21084" y="23358"/>
                      <a:pt x="21084" y="23358"/>
                    </a:cubicBezTo>
                    <a:cubicBezTo>
                      <a:pt x="21084" y="23358"/>
                      <a:pt x="17655" y="19167"/>
                      <a:pt x="14131" y="21262"/>
                    </a:cubicBezTo>
                    <a:cubicBezTo>
                      <a:pt x="11654" y="22786"/>
                      <a:pt x="13654" y="29454"/>
                      <a:pt x="13654" y="29454"/>
                    </a:cubicBezTo>
                    <a:cubicBezTo>
                      <a:pt x="13654" y="29454"/>
                      <a:pt x="9940" y="26882"/>
                      <a:pt x="7368" y="28501"/>
                    </a:cubicBezTo>
                    <a:cubicBezTo>
                      <a:pt x="4796" y="30121"/>
                      <a:pt x="6796" y="35836"/>
                      <a:pt x="6796" y="35836"/>
                    </a:cubicBezTo>
                    <a:cubicBezTo>
                      <a:pt x="6796" y="35836"/>
                      <a:pt x="3367" y="30978"/>
                      <a:pt x="415" y="34597"/>
                    </a:cubicBezTo>
                    <a:cubicBezTo>
                      <a:pt x="-2348" y="37931"/>
                      <a:pt x="8892" y="71269"/>
                      <a:pt x="28228" y="108321"/>
                    </a:cubicBezTo>
                  </a:path>
                </a:pathLst>
              </a:custGeom>
              <a:solidFill>
                <a:srgbClr val="E89C8B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6" name="任意多边形: 形状 345" descr="4004e445-699c-403d-bcce-4124e757f7dd">
                <a:extLst>
                  <a:ext uri="{FF2B5EF4-FFF2-40B4-BE49-F238E27FC236}">
                    <a16:creationId xmlns:a16="http://schemas.microsoft.com/office/drawing/2014/main" id="{D6FD21E0-3682-3579-8D83-42CF5663CC5A}"/>
                  </a:ext>
                </a:extLst>
              </p:cNvPr>
              <p:cNvSpPr/>
              <p:nvPr/>
            </p:nvSpPr>
            <p:spPr>
              <a:xfrm>
                <a:off x="8560037" y="2952220"/>
                <a:ext cx="10825" cy="63575"/>
              </a:xfrm>
              <a:custGeom>
                <a:avLst/>
                <a:gdLst>
                  <a:gd name="connsiteX0" fmla="*/ 0 w 3714"/>
                  <a:gd name="connsiteY0" fmla="*/ 0 h 21812"/>
                  <a:gd name="connsiteX1" fmla="*/ 3715 w 3714"/>
                  <a:gd name="connsiteY1" fmla="*/ 21812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14" h="21812">
                    <a:moveTo>
                      <a:pt x="0" y="0"/>
                    </a:moveTo>
                    <a:cubicBezTo>
                      <a:pt x="0" y="0"/>
                      <a:pt x="953" y="11906"/>
                      <a:pt x="3715" y="21812"/>
                    </a:cubicBezTo>
                  </a:path>
                </a:pathLst>
              </a:custGeom>
              <a:noFill/>
              <a:ln w="2381" cap="flat">
                <a:solidFill>
                  <a:srgbClr val="E06251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7" name="任意多边形: 形状 346" descr="868a3360-6fbf-48ea-8915-5438035177d0">
                <a:extLst>
                  <a:ext uri="{FF2B5EF4-FFF2-40B4-BE49-F238E27FC236}">
                    <a16:creationId xmlns:a16="http://schemas.microsoft.com/office/drawing/2014/main" id="{A9D18CB4-56F6-76CF-C7DD-347FD2686C2F}"/>
                  </a:ext>
                </a:extLst>
              </p:cNvPr>
              <p:cNvSpPr/>
              <p:nvPr/>
            </p:nvSpPr>
            <p:spPr>
              <a:xfrm>
                <a:off x="8462313" y="2946113"/>
                <a:ext cx="79533" cy="85226"/>
              </a:xfrm>
              <a:custGeom>
                <a:avLst/>
                <a:gdLst>
                  <a:gd name="connsiteX0" fmla="*/ 0 w 27287"/>
                  <a:gd name="connsiteY0" fmla="*/ 14097 h 29240"/>
                  <a:gd name="connsiteX1" fmla="*/ 6287 w 27287"/>
                  <a:gd name="connsiteY1" fmla="*/ 10097 h 29240"/>
                  <a:gd name="connsiteX2" fmla="*/ 8096 w 27287"/>
                  <a:gd name="connsiteY2" fmla="*/ 9239 h 29240"/>
                  <a:gd name="connsiteX3" fmla="*/ 13621 w 27287"/>
                  <a:gd name="connsiteY3" fmla="*/ 18860 h 29240"/>
                  <a:gd name="connsiteX4" fmla="*/ 18860 w 27287"/>
                  <a:gd name="connsiteY4" fmla="*/ 25146 h 29240"/>
                  <a:gd name="connsiteX5" fmla="*/ 18764 w 27287"/>
                  <a:gd name="connsiteY5" fmla="*/ 25146 h 29240"/>
                  <a:gd name="connsiteX6" fmla="*/ 18764 w 27287"/>
                  <a:gd name="connsiteY6" fmla="*/ 24765 h 29240"/>
                  <a:gd name="connsiteX7" fmla="*/ 13240 w 27287"/>
                  <a:gd name="connsiteY7" fmla="*/ 3810 h 29240"/>
                  <a:gd name="connsiteX8" fmla="*/ 15240 w 27287"/>
                  <a:gd name="connsiteY8" fmla="*/ 2953 h 29240"/>
                  <a:gd name="connsiteX9" fmla="*/ 24194 w 27287"/>
                  <a:gd name="connsiteY9" fmla="*/ 8954 h 29240"/>
                  <a:gd name="connsiteX10" fmla="*/ 24956 w 27287"/>
                  <a:gd name="connsiteY10" fmla="*/ 8763 h 29240"/>
                  <a:gd name="connsiteX11" fmla="*/ 23813 w 27287"/>
                  <a:gd name="connsiteY11" fmla="*/ 21241 h 29240"/>
                  <a:gd name="connsiteX12" fmla="*/ 13240 w 27287"/>
                  <a:gd name="connsiteY12" fmla="*/ 3810 h 29240"/>
                  <a:gd name="connsiteX13" fmla="*/ 15240 w 27287"/>
                  <a:gd name="connsiteY13" fmla="*/ 2953 h 29240"/>
                  <a:gd name="connsiteX14" fmla="*/ 19050 w 27287"/>
                  <a:gd name="connsiteY14" fmla="*/ 13621 h 29240"/>
                  <a:gd name="connsiteX15" fmla="*/ 11906 w 27287"/>
                  <a:gd name="connsiteY15" fmla="*/ 20003 h 29240"/>
                  <a:gd name="connsiteX16" fmla="*/ 6382 w 27287"/>
                  <a:gd name="connsiteY16" fmla="*/ 10097 h 29240"/>
                  <a:gd name="connsiteX17" fmla="*/ 8192 w 27287"/>
                  <a:gd name="connsiteY17" fmla="*/ 9239 h 29240"/>
                  <a:gd name="connsiteX18" fmla="*/ 0 w 27287"/>
                  <a:gd name="connsiteY18" fmla="*/ 14097 h 29240"/>
                  <a:gd name="connsiteX19" fmla="*/ 0 w 27287"/>
                  <a:gd name="connsiteY19" fmla="*/ 14097 h 2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7287" h="29240">
                    <a:moveTo>
                      <a:pt x="0" y="14097"/>
                    </a:moveTo>
                    <a:cubicBezTo>
                      <a:pt x="13145" y="34481"/>
                      <a:pt x="16193" y="31052"/>
                      <a:pt x="6287" y="10097"/>
                    </a:cubicBezTo>
                    <a:cubicBezTo>
                      <a:pt x="6287" y="10097"/>
                      <a:pt x="8096" y="9239"/>
                      <a:pt x="8096" y="9239"/>
                    </a:cubicBezTo>
                    <a:cubicBezTo>
                      <a:pt x="9811" y="12478"/>
                      <a:pt x="11621" y="15812"/>
                      <a:pt x="13621" y="18860"/>
                    </a:cubicBezTo>
                    <a:cubicBezTo>
                      <a:pt x="15050" y="21050"/>
                      <a:pt x="16954" y="23908"/>
                      <a:pt x="18860" y="25146"/>
                    </a:cubicBezTo>
                    <a:cubicBezTo>
                      <a:pt x="18860" y="25146"/>
                      <a:pt x="18669" y="25146"/>
                      <a:pt x="18764" y="25146"/>
                    </a:cubicBezTo>
                    <a:lnTo>
                      <a:pt x="18764" y="24765"/>
                    </a:lnTo>
                    <a:cubicBezTo>
                      <a:pt x="18669" y="18002"/>
                      <a:pt x="15431" y="10382"/>
                      <a:pt x="13240" y="3810"/>
                    </a:cubicBezTo>
                    <a:cubicBezTo>
                      <a:pt x="13240" y="3810"/>
                      <a:pt x="15240" y="2953"/>
                      <a:pt x="15240" y="2953"/>
                    </a:cubicBezTo>
                    <a:cubicBezTo>
                      <a:pt x="18669" y="11049"/>
                      <a:pt x="30194" y="33433"/>
                      <a:pt x="24194" y="8954"/>
                    </a:cubicBezTo>
                    <a:cubicBezTo>
                      <a:pt x="20860" y="-2953"/>
                      <a:pt x="20860" y="-2953"/>
                      <a:pt x="24956" y="8763"/>
                    </a:cubicBezTo>
                    <a:cubicBezTo>
                      <a:pt x="25622" y="11144"/>
                      <a:pt x="30480" y="24575"/>
                      <a:pt x="23813" y="21241"/>
                    </a:cubicBezTo>
                    <a:cubicBezTo>
                      <a:pt x="18860" y="16478"/>
                      <a:pt x="16193" y="9906"/>
                      <a:pt x="13240" y="3810"/>
                    </a:cubicBezTo>
                    <a:lnTo>
                      <a:pt x="15240" y="2953"/>
                    </a:lnTo>
                    <a:cubicBezTo>
                      <a:pt x="16574" y="6477"/>
                      <a:pt x="17907" y="10001"/>
                      <a:pt x="19050" y="13621"/>
                    </a:cubicBezTo>
                    <a:cubicBezTo>
                      <a:pt x="23241" y="24384"/>
                      <a:pt x="21241" y="34957"/>
                      <a:pt x="11906" y="20003"/>
                    </a:cubicBezTo>
                    <a:cubicBezTo>
                      <a:pt x="9906" y="16764"/>
                      <a:pt x="8096" y="13430"/>
                      <a:pt x="6382" y="10097"/>
                    </a:cubicBezTo>
                    <a:lnTo>
                      <a:pt x="8192" y="9239"/>
                    </a:lnTo>
                    <a:cubicBezTo>
                      <a:pt x="18574" y="31623"/>
                      <a:pt x="12573" y="37910"/>
                      <a:pt x="0" y="14097"/>
                    </a:cubicBezTo>
                    <a:lnTo>
                      <a:pt x="0" y="14097"/>
                    </a:lnTo>
                    <a:close/>
                  </a:path>
                </a:pathLst>
              </a:custGeom>
              <a:solidFill>
                <a:srgbClr val="E06251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8" name="任意多边形: 形状 347" descr="3a0f3517-07c5-44cd-928e-110fefeb40dc">
                <a:extLst>
                  <a:ext uri="{FF2B5EF4-FFF2-40B4-BE49-F238E27FC236}">
                    <a16:creationId xmlns:a16="http://schemas.microsoft.com/office/drawing/2014/main" id="{1A3F6CE2-0991-A517-D158-617240A8A06E}"/>
                  </a:ext>
                </a:extLst>
              </p:cNvPr>
              <p:cNvSpPr/>
              <p:nvPr/>
            </p:nvSpPr>
            <p:spPr>
              <a:xfrm>
                <a:off x="8940385" y="2858107"/>
                <a:ext cx="543865" cy="490284"/>
              </a:xfrm>
              <a:custGeom>
                <a:avLst/>
                <a:gdLst>
                  <a:gd name="connsiteX0" fmla="*/ 114014 w 186594"/>
                  <a:gd name="connsiteY0" fmla="*/ 0 h 168211"/>
                  <a:gd name="connsiteX1" fmla="*/ 0 w 186594"/>
                  <a:gd name="connsiteY1" fmla="*/ 95441 h 168211"/>
                  <a:gd name="connsiteX2" fmla="*/ 77819 w 186594"/>
                  <a:gd name="connsiteY2" fmla="*/ 168211 h 168211"/>
                  <a:gd name="connsiteX3" fmla="*/ 186595 w 186594"/>
                  <a:gd name="connsiteY3" fmla="*/ 53340 h 168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6594" h="168211">
                    <a:moveTo>
                      <a:pt x="114014" y="0"/>
                    </a:moveTo>
                    <a:cubicBezTo>
                      <a:pt x="62960" y="0"/>
                      <a:pt x="0" y="95441"/>
                      <a:pt x="0" y="95441"/>
                    </a:cubicBezTo>
                    <a:lnTo>
                      <a:pt x="77819" y="168211"/>
                    </a:lnTo>
                    <a:lnTo>
                      <a:pt x="186595" y="53340"/>
                    </a:lnTo>
                  </a:path>
                </a:pathLst>
              </a:custGeom>
              <a:solidFill>
                <a:schemeClr val="accent6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49" name="任意多边形: 形状 348" descr="b7cc9d73-e313-49b0-a0bf-991200c7b90d">
                <a:extLst>
                  <a:ext uri="{FF2B5EF4-FFF2-40B4-BE49-F238E27FC236}">
                    <a16:creationId xmlns:a16="http://schemas.microsoft.com/office/drawing/2014/main" id="{2621641B-24D8-45B4-8281-0674631801A5}"/>
                  </a:ext>
                </a:extLst>
              </p:cNvPr>
              <p:cNvSpPr/>
              <p:nvPr/>
            </p:nvSpPr>
            <p:spPr>
              <a:xfrm>
                <a:off x="9146454" y="2828773"/>
                <a:ext cx="857233" cy="951879"/>
              </a:xfrm>
              <a:custGeom>
                <a:avLst/>
                <a:gdLst>
                  <a:gd name="connsiteX0" fmla="*/ 115609 w 294107"/>
                  <a:gd name="connsiteY0" fmla="*/ 62 h 326579"/>
                  <a:gd name="connsiteX1" fmla="*/ 189428 w 294107"/>
                  <a:gd name="connsiteY1" fmla="*/ 18065 h 326579"/>
                  <a:gd name="connsiteX2" fmla="*/ 294108 w 294107"/>
                  <a:gd name="connsiteY2" fmla="*/ 249141 h 326579"/>
                  <a:gd name="connsiteX3" fmla="*/ 106084 w 294107"/>
                  <a:gd name="connsiteY3" fmla="*/ 326579 h 326579"/>
                  <a:gd name="connsiteX4" fmla="*/ 33027 w 294107"/>
                  <a:gd name="connsiteY4" fmla="*/ 219614 h 326579"/>
                  <a:gd name="connsiteX5" fmla="*/ 5691 w 294107"/>
                  <a:gd name="connsiteY5" fmla="*/ 93884 h 326579"/>
                  <a:gd name="connsiteX6" fmla="*/ 115514 w 294107"/>
                  <a:gd name="connsiteY6" fmla="*/ 62 h 326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4107" h="326579">
                    <a:moveTo>
                      <a:pt x="115609" y="62"/>
                    </a:moveTo>
                    <a:cubicBezTo>
                      <a:pt x="115609" y="62"/>
                      <a:pt x="160567" y="-2033"/>
                      <a:pt x="189428" y="18065"/>
                    </a:cubicBezTo>
                    <a:cubicBezTo>
                      <a:pt x="243054" y="55307"/>
                      <a:pt x="294108" y="249141"/>
                      <a:pt x="294108" y="249141"/>
                    </a:cubicBezTo>
                    <a:cubicBezTo>
                      <a:pt x="240292" y="305148"/>
                      <a:pt x="106084" y="326579"/>
                      <a:pt x="106084" y="326579"/>
                    </a:cubicBezTo>
                    <a:cubicBezTo>
                      <a:pt x="106084" y="326579"/>
                      <a:pt x="64365" y="250951"/>
                      <a:pt x="33027" y="219614"/>
                    </a:cubicBezTo>
                    <a:cubicBezTo>
                      <a:pt x="1690" y="188276"/>
                      <a:pt x="-7168" y="158082"/>
                      <a:pt x="5691" y="93884"/>
                    </a:cubicBezTo>
                    <a:lnTo>
                      <a:pt x="115514" y="62"/>
                    </a:lnTo>
                    <a:close/>
                  </a:path>
                </a:pathLst>
              </a:custGeom>
              <a:solidFill>
                <a:schemeClr val="accent6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0" name="任意多边形: 形状 349" descr="83e7b420-da78-468f-b2a6-fc9afbd13387">
                <a:extLst>
                  <a:ext uri="{FF2B5EF4-FFF2-40B4-BE49-F238E27FC236}">
                    <a16:creationId xmlns:a16="http://schemas.microsoft.com/office/drawing/2014/main" id="{0CFBF5F0-3EC2-FD8E-FE99-F4F5FF6C135C}"/>
                  </a:ext>
                </a:extLst>
              </p:cNvPr>
              <p:cNvSpPr/>
              <p:nvPr/>
            </p:nvSpPr>
            <p:spPr>
              <a:xfrm>
                <a:off x="9338220" y="2787312"/>
                <a:ext cx="145196" cy="187672"/>
              </a:xfrm>
              <a:custGeom>
                <a:avLst/>
                <a:gdLst>
                  <a:gd name="connsiteX0" fmla="*/ 35242 w 49815"/>
                  <a:gd name="connsiteY0" fmla="*/ 95 h 64388"/>
                  <a:gd name="connsiteX1" fmla="*/ 0 w 49815"/>
                  <a:gd name="connsiteY1" fmla="*/ 40957 h 64388"/>
                  <a:gd name="connsiteX2" fmla="*/ 21812 w 49815"/>
                  <a:gd name="connsiteY2" fmla="*/ 64389 h 64388"/>
                  <a:gd name="connsiteX3" fmla="*/ 49816 w 49815"/>
                  <a:gd name="connsiteY3" fmla="*/ 14192 h 64388"/>
                  <a:gd name="connsiteX4" fmla="*/ 35147 w 49815"/>
                  <a:gd name="connsiteY4" fmla="*/ 0 h 64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815" h="64388">
                    <a:moveTo>
                      <a:pt x="35242" y="95"/>
                    </a:moveTo>
                    <a:lnTo>
                      <a:pt x="0" y="40957"/>
                    </a:lnTo>
                    <a:lnTo>
                      <a:pt x="21812" y="64389"/>
                    </a:lnTo>
                    <a:cubicBezTo>
                      <a:pt x="21812" y="64389"/>
                      <a:pt x="37243" y="38005"/>
                      <a:pt x="49816" y="14192"/>
                    </a:cubicBezTo>
                    <a:lnTo>
                      <a:pt x="35147" y="0"/>
                    </a:ln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1" name="任意多边形: 形状 350" descr="77fb19af-bbc9-4ec0-b868-279923164ea5">
                <a:extLst>
                  <a:ext uri="{FF2B5EF4-FFF2-40B4-BE49-F238E27FC236}">
                    <a16:creationId xmlns:a16="http://schemas.microsoft.com/office/drawing/2014/main" id="{8609B6CD-4FAF-B993-4AEB-20BB26428CF1}"/>
                  </a:ext>
                </a:extLst>
              </p:cNvPr>
              <p:cNvSpPr/>
              <p:nvPr/>
            </p:nvSpPr>
            <p:spPr>
              <a:xfrm>
                <a:off x="9239109" y="2844501"/>
                <a:ext cx="99111" cy="129649"/>
              </a:xfrm>
              <a:custGeom>
                <a:avLst/>
                <a:gdLst>
                  <a:gd name="connsiteX0" fmla="*/ 34004 w 34004"/>
                  <a:gd name="connsiteY0" fmla="*/ 21336 h 44481"/>
                  <a:gd name="connsiteX1" fmla="*/ 13335 w 34004"/>
                  <a:gd name="connsiteY1" fmla="*/ 44482 h 44481"/>
                  <a:gd name="connsiteX2" fmla="*/ 0 w 34004"/>
                  <a:gd name="connsiteY2" fmla="*/ 6096 h 44481"/>
                  <a:gd name="connsiteX3" fmla="*/ 9334 w 34004"/>
                  <a:gd name="connsiteY3" fmla="*/ 0 h 44481"/>
                  <a:gd name="connsiteX4" fmla="*/ 33909 w 34004"/>
                  <a:gd name="connsiteY4" fmla="*/ 21336 h 44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04" h="44481">
                    <a:moveTo>
                      <a:pt x="34004" y="21336"/>
                    </a:moveTo>
                    <a:lnTo>
                      <a:pt x="13335" y="44482"/>
                    </a:lnTo>
                    <a:cubicBezTo>
                      <a:pt x="13335" y="44482"/>
                      <a:pt x="2191" y="25241"/>
                      <a:pt x="0" y="6096"/>
                    </a:cubicBezTo>
                    <a:lnTo>
                      <a:pt x="9334" y="0"/>
                    </a:lnTo>
                    <a:lnTo>
                      <a:pt x="33909" y="21336"/>
                    </a:ln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352" name="任意多边形: 形状 351" descr="1dccd86a-25a9-4df1-ab41-fd471270f499">
                <a:extLst>
                  <a:ext uri="{FF2B5EF4-FFF2-40B4-BE49-F238E27FC236}">
                    <a16:creationId xmlns:a16="http://schemas.microsoft.com/office/drawing/2014/main" id="{3BA7F920-97FC-9AAC-6A0D-C0DB28C7CF28}"/>
                  </a:ext>
                </a:extLst>
              </p:cNvPr>
              <p:cNvSpPr/>
              <p:nvPr/>
            </p:nvSpPr>
            <p:spPr>
              <a:xfrm>
                <a:off x="9147591" y="3107413"/>
                <a:ext cx="19613" cy="223487"/>
              </a:xfrm>
              <a:custGeom>
                <a:avLst/>
                <a:gdLst>
                  <a:gd name="connsiteX0" fmla="*/ 2062 w 6729"/>
                  <a:gd name="connsiteY0" fmla="*/ 76676 h 76676"/>
                  <a:gd name="connsiteX1" fmla="*/ 6729 w 6729"/>
                  <a:gd name="connsiteY1" fmla="*/ 0 h 7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29" h="76676">
                    <a:moveTo>
                      <a:pt x="2062" y="76676"/>
                    </a:moveTo>
                    <a:cubicBezTo>
                      <a:pt x="-4510" y="48673"/>
                      <a:pt x="6729" y="0"/>
                      <a:pt x="6729" y="0"/>
                    </a:cubicBezTo>
                  </a:path>
                </a:pathLst>
              </a:custGeom>
              <a:noFill/>
              <a:ln w="7144" cap="flat">
                <a:solidFill>
                  <a:srgbClr val="7C6A6A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grpSp>
            <p:nvGrpSpPr>
              <p:cNvPr id="353" name="图形 6" descr="bc2da99e-2cf5-4830-8262-f604b7405238">
                <a:extLst>
                  <a:ext uri="{FF2B5EF4-FFF2-40B4-BE49-F238E27FC236}">
                    <a16:creationId xmlns:a16="http://schemas.microsoft.com/office/drawing/2014/main" id="{2CDC267A-57E8-0CEC-6FF2-574CF187FB66}"/>
                  </a:ext>
                </a:extLst>
              </p:cNvPr>
              <p:cNvGrpSpPr/>
              <p:nvPr/>
            </p:nvGrpSpPr>
            <p:grpSpPr>
              <a:xfrm>
                <a:off x="8965093" y="3037451"/>
                <a:ext cx="810662" cy="1119381"/>
                <a:chOff x="6486334" y="3194589"/>
                <a:chExt cx="278129" cy="384047"/>
              </a:xfrm>
            </p:grpSpPr>
            <p:sp>
              <p:nvSpPr>
                <p:cNvPr id="354" name="任意多边形: 形状 353" descr="d0891434-d94f-4f7f-9376-4bf88dcd4116">
                  <a:extLst>
                    <a:ext uri="{FF2B5EF4-FFF2-40B4-BE49-F238E27FC236}">
                      <a16:creationId xmlns:a16="http://schemas.microsoft.com/office/drawing/2014/main" id="{065E1373-4B4D-E13A-7D41-502D5026503B}"/>
                    </a:ext>
                  </a:extLst>
                </p:cNvPr>
                <p:cNvSpPr/>
                <p:nvPr/>
              </p:nvSpPr>
              <p:spPr>
                <a:xfrm>
                  <a:off x="6581012" y="3269551"/>
                  <a:ext cx="162306" cy="298323"/>
                </a:xfrm>
                <a:custGeom>
                  <a:avLst/>
                  <a:gdLst>
                    <a:gd name="connsiteX0" fmla="*/ 162306 w 162306"/>
                    <a:gd name="connsiteY0" fmla="*/ 22765 h 298323"/>
                    <a:gd name="connsiteX1" fmla="*/ 54578 w 162306"/>
                    <a:gd name="connsiteY1" fmla="*/ 298323 h 298323"/>
                    <a:gd name="connsiteX2" fmla="*/ 0 w 162306"/>
                    <a:gd name="connsiteY2" fmla="*/ 274320 h 298323"/>
                    <a:gd name="connsiteX3" fmla="*/ 70295 w 162306"/>
                    <a:gd name="connsiteY3" fmla="*/ 0 h 298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306" h="298323">
                      <a:moveTo>
                        <a:pt x="162306" y="22765"/>
                      </a:moveTo>
                      <a:cubicBezTo>
                        <a:pt x="117443" y="192024"/>
                        <a:pt x="54578" y="298323"/>
                        <a:pt x="54578" y="298323"/>
                      </a:cubicBezTo>
                      <a:lnTo>
                        <a:pt x="0" y="274320"/>
                      </a:lnTo>
                      <a:cubicBezTo>
                        <a:pt x="55340" y="100489"/>
                        <a:pt x="70295" y="0"/>
                        <a:pt x="70295" y="0"/>
                      </a:cubicBezTo>
                    </a:path>
                  </a:pathLst>
                </a:custGeom>
                <a:solidFill>
                  <a:srgbClr val="E89C8B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55" name="任意多边形: 形状 354" descr="c19a55f4-5072-4dca-a033-b82921b38b05">
                  <a:extLst>
                    <a:ext uri="{FF2B5EF4-FFF2-40B4-BE49-F238E27FC236}">
                      <a16:creationId xmlns:a16="http://schemas.microsoft.com/office/drawing/2014/main" id="{2C265A4E-E797-7BC2-B3C0-4749B7FC9A2B}"/>
                    </a:ext>
                  </a:extLst>
                </p:cNvPr>
                <p:cNvSpPr/>
                <p:nvPr/>
              </p:nvSpPr>
              <p:spPr>
                <a:xfrm>
                  <a:off x="6638162" y="3194589"/>
                  <a:ext cx="126301" cy="106489"/>
                </a:xfrm>
                <a:custGeom>
                  <a:avLst/>
                  <a:gdLst>
                    <a:gd name="connsiteX0" fmla="*/ 18479 w 126301"/>
                    <a:gd name="connsiteY0" fmla="*/ 0 h 106489"/>
                    <a:gd name="connsiteX1" fmla="*/ 0 w 126301"/>
                    <a:gd name="connsiteY1" fmla="*/ 86773 h 106489"/>
                    <a:gd name="connsiteX2" fmla="*/ 110204 w 126301"/>
                    <a:gd name="connsiteY2" fmla="*/ 106490 h 106489"/>
                    <a:gd name="connsiteX3" fmla="*/ 126301 w 126301"/>
                    <a:gd name="connsiteY3" fmla="*/ 31909 h 106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301" h="106489">
                      <a:moveTo>
                        <a:pt x="18479" y="0"/>
                      </a:moveTo>
                      <a:lnTo>
                        <a:pt x="0" y="86773"/>
                      </a:lnTo>
                      <a:lnTo>
                        <a:pt x="110204" y="106490"/>
                      </a:lnTo>
                      <a:cubicBezTo>
                        <a:pt x="110204" y="106490"/>
                        <a:pt x="121539" y="67247"/>
                        <a:pt x="126301" y="31909"/>
                      </a:cubicBezTo>
                    </a:path>
                  </a:pathLst>
                </a:custGeom>
                <a:solidFill>
                  <a:schemeClr val="accent6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56" name="任意多边形: 形状 355" descr="40078f7a-12f0-46d7-b270-ec176197e977">
                  <a:extLst>
                    <a:ext uri="{FF2B5EF4-FFF2-40B4-BE49-F238E27FC236}">
                      <a16:creationId xmlns:a16="http://schemas.microsoft.com/office/drawing/2014/main" id="{E3EADA18-2F21-68CF-D6AB-9D5E470C9045}"/>
                    </a:ext>
                  </a:extLst>
                </p:cNvPr>
                <p:cNvSpPr/>
                <p:nvPr/>
              </p:nvSpPr>
              <p:spPr>
                <a:xfrm>
                  <a:off x="6746843" y="3243548"/>
                  <a:ext cx="14382" cy="57721"/>
                </a:xfrm>
                <a:custGeom>
                  <a:avLst/>
                  <a:gdLst>
                    <a:gd name="connsiteX0" fmla="*/ 0 w 14382"/>
                    <a:gd name="connsiteY0" fmla="*/ 57721 h 57721"/>
                    <a:gd name="connsiteX1" fmla="*/ 14383 w 14382"/>
                    <a:gd name="connsiteY1" fmla="*/ 0 h 57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382" h="57721">
                      <a:moveTo>
                        <a:pt x="0" y="57721"/>
                      </a:moveTo>
                      <a:lnTo>
                        <a:pt x="14383" y="0"/>
                      </a:lnTo>
                    </a:path>
                  </a:pathLst>
                </a:custGeom>
                <a:ln w="7144" cap="flat">
                  <a:solidFill>
                    <a:srgbClr val="7C6A6A"/>
                  </a:solidFill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57" name="任意多边形: 形状 356" descr="216b4926-e979-4f38-a97e-eca5abbcbbe4">
                  <a:extLst>
                    <a:ext uri="{FF2B5EF4-FFF2-40B4-BE49-F238E27FC236}">
                      <a16:creationId xmlns:a16="http://schemas.microsoft.com/office/drawing/2014/main" id="{7C4E6BAD-D14A-F8EE-2878-EA719D942A49}"/>
                    </a:ext>
                  </a:extLst>
                </p:cNvPr>
                <p:cNvSpPr/>
                <p:nvPr/>
              </p:nvSpPr>
              <p:spPr>
                <a:xfrm>
                  <a:off x="6638163" y="3222402"/>
                  <a:ext cx="11811" cy="58959"/>
                </a:xfrm>
                <a:custGeom>
                  <a:avLst/>
                  <a:gdLst>
                    <a:gd name="connsiteX0" fmla="*/ 0 w 11811"/>
                    <a:gd name="connsiteY0" fmla="*/ 58960 h 58959"/>
                    <a:gd name="connsiteX1" fmla="*/ 11811 w 11811"/>
                    <a:gd name="connsiteY1" fmla="*/ 0 h 58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11" h="58959">
                      <a:moveTo>
                        <a:pt x="0" y="58960"/>
                      </a:moveTo>
                      <a:lnTo>
                        <a:pt x="11811" y="0"/>
                      </a:lnTo>
                    </a:path>
                  </a:pathLst>
                </a:custGeom>
                <a:ln w="7144" cap="flat">
                  <a:solidFill>
                    <a:srgbClr val="7C6A6A"/>
                  </a:solidFill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  <p:sp>
              <p:nvSpPr>
                <p:cNvPr id="358" name="任意多边形: 形状 357" descr="b045ba1a-baab-434d-be99-148f540d9773">
                  <a:extLst>
                    <a:ext uri="{FF2B5EF4-FFF2-40B4-BE49-F238E27FC236}">
                      <a16:creationId xmlns:a16="http://schemas.microsoft.com/office/drawing/2014/main" id="{EB3E04CF-5D46-8411-DD5E-841C5C533CB9}"/>
                    </a:ext>
                  </a:extLst>
                </p:cNvPr>
                <p:cNvSpPr/>
                <p:nvPr/>
              </p:nvSpPr>
              <p:spPr>
                <a:xfrm>
                  <a:off x="6486334" y="3474529"/>
                  <a:ext cx="178117" cy="104108"/>
                </a:xfrm>
                <a:custGeom>
                  <a:avLst/>
                  <a:gdLst>
                    <a:gd name="connsiteX0" fmla="*/ 178117 w 178117"/>
                    <a:gd name="connsiteY0" fmla="*/ 36957 h 104108"/>
                    <a:gd name="connsiteX1" fmla="*/ 139732 w 178117"/>
                    <a:gd name="connsiteY1" fmla="*/ 103442 h 104108"/>
                    <a:gd name="connsiteX2" fmla="*/ 0 w 178117"/>
                    <a:gd name="connsiteY2" fmla="*/ 104108 h 104108"/>
                    <a:gd name="connsiteX3" fmla="*/ 44577 w 178117"/>
                    <a:gd name="connsiteY3" fmla="*/ 82487 h 104108"/>
                    <a:gd name="connsiteX4" fmla="*/ 94583 w 178117"/>
                    <a:gd name="connsiteY4" fmla="*/ 69437 h 104108"/>
                    <a:gd name="connsiteX5" fmla="*/ 115729 w 178117"/>
                    <a:gd name="connsiteY5" fmla="*/ 0 h 10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8117" h="104108">
                      <a:moveTo>
                        <a:pt x="178117" y="36957"/>
                      </a:moveTo>
                      <a:cubicBezTo>
                        <a:pt x="178117" y="36957"/>
                        <a:pt x="151162" y="103442"/>
                        <a:pt x="139732" y="103442"/>
                      </a:cubicBezTo>
                      <a:cubicBezTo>
                        <a:pt x="128302" y="103442"/>
                        <a:pt x="28766" y="104108"/>
                        <a:pt x="0" y="104108"/>
                      </a:cubicBezTo>
                      <a:cubicBezTo>
                        <a:pt x="571" y="98965"/>
                        <a:pt x="24384" y="88678"/>
                        <a:pt x="44577" y="82487"/>
                      </a:cubicBezTo>
                      <a:cubicBezTo>
                        <a:pt x="56674" y="78772"/>
                        <a:pt x="94583" y="69437"/>
                        <a:pt x="94583" y="69437"/>
                      </a:cubicBezTo>
                      <a:lnTo>
                        <a:pt x="115729" y="0"/>
                      </a:lnTo>
                    </a:path>
                  </a:pathLst>
                </a:custGeom>
                <a:solidFill>
                  <a:srgbClr val="E89C8B"/>
                </a:solidFill>
                <a:ln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360" name="任意多边形: 形状 359" descr="b35591b8-fa9d-47a0-bf9f-efe8af20b124">
                <a:extLst>
                  <a:ext uri="{FF2B5EF4-FFF2-40B4-BE49-F238E27FC236}">
                    <a16:creationId xmlns:a16="http://schemas.microsoft.com/office/drawing/2014/main" id="{A0454A99-F0CD-FE14-0805-A5ACBB55C2ED}"/>
                  </a:ext>
                </a:extLst>
              </p:cNvPr>
              <p:cNvSpPr/>
              <p:nvPr/>
            </p:nvSpPr>
            <p:spPr>
              <a:xfrm>
                <a:off x="8105787" y="4154888"/>
                <a:ext cx="45719" cy="1753880"/>
              </a:xfrm>
              <a:custGeom>
                <a:avLst/>
                <a:gdLst>
                  <a:gd name="connsiteX0" fmla="*/ 0 w 9525"/>
                  <a:gd name="connsiteY0" fmla="*/ 0 h 577977"/>
                  <a:gd name="connsiteX1" fmla="*/ 0 w 9525"/>
                  <a:gd name="connsiteY1" fmla="*/ 577977 h 577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577977">
                    <a:moveTo>
                      <a:pt x="0" y="0"/>
                    </a:moveTo>
                    <a:lnTo>
                      <a:pt x="0" y="577977"/>
                    </a:lnTo>
                  </a:path>
                </a:pathLst>
              </a:custGeom>
              <a:ln w="9525" cap="flat">
                <a:solidFill>
                  <a:srgbClr val="2A428E"/>
                </a:solidFill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sp>
          <p:nvSpPr>
            <p:cNvPr id="362" name="矩形: 圆角 361" descr="2cb644cc-7f06-49f7-bf65-9951c71c11e2">
              <a:extLst>
                <a:ext uri="{FF2B5EF4-FFF2-40B4-BE49-F238E27FC236}">
                  <a16:creationId xmlns:a16="http://schemas.microsoft.com/office/drawing/2014/main" id="{A256F4DD-C6F0-A26A-BB20-32852E7C6D72}"/>
                </a:ext>
              </a:extLst>
            </p:cNvPr>
            <p:cNvSpPr/>
            <p:nvPr/>
          </p:nvSpPr>
          <p:spPr>
            <a:xfrm>
              <a:off x="4019731" y="1028700"/>
              <a:ext cx="7511869" cy="5207000"/>
            </a:xfrm>
            <a:prstGeom prst="roundRect">
              <a:avLst>
                <a:gd name="adj" fmla="val 4750"/>
              </a:avLst>
            </a:prstGeom>
            <a:noFill/>
            <a:ln w="6350">
              <a:solidFill>
                <a:schemeClr val="tx1">
                  <a:alpha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63" name="组合 362" descr="e8da17f5-ad92-4754-b0ef-5776b478bddc">
              <a:extLst>
                <a:ext uri="{FF2B5EF4-FFF2-40B4-BE49-F238E27FC236}">
                  <a16:creationId xmlns:a16="http://schemas.microsoft.com/office/drawing/2014/main" id="{F19098C6-B400-2007-B7F2-E1E91C791670}"/>
                </a:ext>
              </a:extLst>
            </p:cNvPr>
            <p:cNvGrpSpPr/>
            <p:nvPr/>
          </p:nvGrpSpPr>
          <p:grpSpPr>
            <a:xfrm>
              <a:off x="4205369" y="1130299"/>
              <a:ext cx="2263999" cy="1439416"/>
              <a:chOff x="4206627" y="1070377"/>
              <a:chExt cx="2109857" cy="1321108"/>
            </a:xfrm>
          </p:grpSpPr>
          <p:sp>
            <p:nvSpPr>
              <p:cNvPr id="3" name="Text1" descr="ae81e2ba-b7bb-4da9-8881-43c7daa537c4">
                <a:extLst>
                  <a:ext uri="{FF2B5EF4-FFF2-40B4-BE49-F238E27FC236}">
                    <a16:creationId xmlns:a16="http://schemas.microsoft.com/office/drawing/2014/main" id="{30E10CF7-AE5F-8BE2-8714-46987DD05281}"/>
                  </a:ext>
                </a:extLst>
              </p:cNvPr>
              <p:cNvSpPr/>
              <p:nvPr/>
            </p:nvSpPr>
            <p:spPr>
              <a:xfrm>
                <a:off x="4206627" y="1635150"/>
                <a:ext cx="2109857" cy="756335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3764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kumimoji="0" lang="zh-CN" altLang="en-US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Arial" panose="020B0604020202020204" pitchFamily="34" charset="0"/>
                    <a:sym typeface="Arial" panose="020B0604020202020204" pitchFamily="34" charset="0"/>
                  </a:rPr>
                  <a:t>农业约于公元前8000年在新月沃地起源，逐步扩展至全球。</a:t>
                </a:r>
                <a:endParaRPr lang="en-US" dirty="0"/>
              </a:p>
            </p:txBody>
          </p:sp>
          <p:sp>
            <p:nvSpPr>
              <p:cNvPr id="4" name="Bullet1" descr="410ca6eb-2a1e-4947-9c9e-55f746adf4d3">
                <a:extLst>
                  <a:ext uri="{FF2B5EF4-FFF2-40B4-BE49-F238E27FC236}">
                    <a16:creationId xmlns:a16="http://schemas.microsoft.com/office/drawing/2014/main" id="{C3EF370A-3489-40FE-BE77-160C7DFC4E2C}"/>
                  </a:ext>
                </a:extLst>
              </p:cNvPr>
              <p:cNvSpPr/>
              <p:nvPr/>
            </p:nvSpPr>
            <p:spPr>
              <a:xfrm>
                <a:off x="4206627" y="1070377"/>
                <a:ext cx="2109857" cy="564772"/>
              </a:xfrm>
              <a:prstGeom prst="rect">
                <a:avLst/>
              </a:prstGeom>
              <a:noFill/>
            </p:spPr>
            <p:txBody>
              <a:bodyPr wrap="square" rtlCol="0" anchor="b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zh-CN" altLang="en-US" sz="1800" b="1" dirty="0">
                    <a:solidFill>
                      <a:schemeClr val="tx1"/>
                    </a:solidFill>
                    <a:sym typeface="Arial" panose="020B0604020202020204" pitchFamily="34" charset="0"/>
                  </a:rPr>
                  <a:t>农业起源</a:t>
                </a:r>
                <a:endParaRPr lang="en-US" dirty="0"/>
              </a:p>
            </p:txBody>
          </p:sp>
        </p:grpSp>
        <p:grpSp>
          <p:nvGrpSpPr>
            <p:cNvPr id="367" name="组合 366" descr="a1dbe111-15db-4e71-8116-c2cdc5c2025c">
              <a:extLst>
                <a:ext uri="{FF2B5EF4-FFF2-40B4-BE49-F238E27FC236}">
                  <a16:creationId xmlns:a16="http://schemas.microsoft.com/office/drawing/2014/main" id="{2024F0EA-DD0E-CC5C-D712-EE14C0366617}"/>
                </a:ext>
              </a:extLst>
            </p:cNvPr>
            <p:cNvGrpSpPr/>
            <p:nvPr/>
          </p:nvGrpSpPr>
          <p:grpSpPr>
            <a:xfrm>
              <a:off x="6634223" y="1130299"/>
              <a:ext cx="2263999" cy="1439418"/>
              <a:chOff x="4206627" y="1070377"/>
              <a:chExt cx="2109857" cy="1321110"/>
            </a:xfrm>
          </p:grpSpPr>
          <p:sp>
            <p:nvSpPr>
              <p:cNvPr id="368" name="Text2" descr="5d10580c-3ce9-4fa2-984b-bbf496fb855e">
                <a:extLst>
                  <a:ext uri="{FF2B5EF4-FFF2-40B4-BE49-F238E27FC236}">
                    <a16:creationId xmlns:a16="http://schemas.microsoft.com/office/drawing/2014/main" id="{AC4817F5-2051-D812-830A-11C1A7633F4E}"/>
                  </a:ext>
                </a:extLst>
              </p:cNvPr>
              <p:cNvSpPr/>
              <p:nvPr/>
            </p:nvSpPr>
            <p:spPr>
              <a:xfrm>
                <a:off x="4206627" y="1635151"/>
                <a:ext cx="2109857" cy="756336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3764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kumimoji="0" lang="zh-CN" altLang="en-US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Arial" panose="020B0604020202020204" pitchFamily="34" charset="0"/>
                    <a:sym typeface="Arial" panose="020B0604020202020204" pitchFamily="34" charset="0"/>
                  </a:rPr>
                  <a:t>从手工工具到青铜铁器，提高了农业生产效率。</a:t>
                </a:r>
                <a:endParaRPr lang="en-US" dirty="0"/>
              </a:p>
            </p:txBody>
          </p:sp>
          <p:sp>
            <p:nvSpPr>
              <p:cNvPr id="369" name="Bullet2" descr="486fa4ad-7ea5-4f69-8ee6-d616fe077641">
                <a:extLst>
                  <a:ext uri="{FF2B5EF4-FFF2-40B4-BE49-F238E27FC236}">
                    <a16:creationId xmlns:a16="http://schemas.microsoft.com/office/drawing/2014/main" id="{41F6F26D-8D5D-33E2-4C9B-C8AEC5FFA493}"/>
                  </a:ext>
                </a:extLst>
              </p:cNvPr>
              <p:cNvSpPr/>
              <p:nvPr/>
            </p:nvSpPr>
            <p:spPr>
              <a:xfrm>
                <a:off x="4206627" y="1070377"/>
                <a:ext cx="2109857" cy="564772"/>
              </a:xfrm>
              <a:prstGeom prst="rect">
                <a:avLst/>
              </a:prstGeom>
              <a:noFill/>
            </p:spPr>
            <p:txBody>
              <a:bodyPr wrap="square" rtlCol="0" anchor="b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zh-CN" altLang="en-US" sz="1800" b="1" dirty="0">
                    <a:solidFill>
                      <a:schemeClr val="tx1"/>
                    </a:solidFill>
                    <a:sym typeface="Arial" panose="020B0604020202020204" pitchFamily="34" charset="0"/>
                  </a:rPr>
                  <a:t>农业工具发展</a:t>
                </a:r>
                <a:endParaRPr lang="en-US" dirty="0"/>
              </a:p>
            </p:txBody>
          </p:sp>
        </p:grpSp>
        <p:grpSp>
          <p:nvGrpSpPr>
            <p:cNvPr id="376" name="组合 375" descr="746e5af8-a14d-4f0e-92bd-ed1e66645ecd">
              <a:extLst>
                <a:ext uri="{FF2B5EF4-FFF2-40B4-BE49-F238E27FC236}">
                  <a16:creationId xmlns:a16="http://schemas.microsoft.com/office/drawing/2014/main" id="{A139BE1C-9C19-0C69-80DE-9D217331B48B}"/>
                </a:ext>
              </a:extLst>
            </p:cNvPr>
            <p:cNvGrpSpPr/>
            <p:nvPr/>
          </p:nvGrpSpPr>
          <p:grpSpPr>
            <a:xfrm>
              <a:off x="9063076" y="2021396"/>
              <a:ext cx="2263999" cy="1439418"/>
              <a:chOff x="4206627" y="1070377"/>
              <a:chExt cx="2109857" cy="1321110"/>
            </a:xfrm>
          </p:grpSpPr>
          <p:sp>
            <p:nvSpPr>
              <p:cNvPr id="377" name="Text3" descr="da45495f-9b39-469e-bf68-920f4f96bf83">
                <a:extLst>
                  <a:ext uri="{FF2B5EF4-FFF2-40B4-BE49-F238E27FC236}">
                    <a16:creationId xmlns:a16="http://schemas.microsoft.com/office/drawing/2014/main" id="{64B5B393-1AB5-A1A7-0CA4-BE5D6042EECD}"/>
                  </a:ext>
                </a:extLst>
              </p:cNvPr>
              <p:cNvSpPr/>
              <p:nvPr/>
            </p:nvSpPr>
            <p:spPr>
              <a:xfrm>
                <a:off x="4206627" y="1635151"/>
                <a:ext cx="2109857" cy="756336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3764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kumimoji="0" lang="zh-CN" altLang="en-US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Arial" panose="020B0604020202020204" pitchFamily="34" charset="0"/>
                    <a:sym typeface="Arial" panose="020B0604020202020204" pitchFamily="34" charset="0"/>
                  </a:rPr>
                  <a:t>农业支持了定居生活和社会分层的发展。</a:t>
                </a:r>
                <a:endParaRPr lang="en-US" dirty="0"/>
              </a:p>
            </p:txBody>
          </p:sp>
          <p:sp>
            <p:nvSpPr>
              <p:cNvPr id="378" name="Bullet3" descr="5129d1cb-cde2-4050-83ef-e7133c33346d">
                <a:extLst>
                  <a:ext uri="{FF2B5EF4-FFF2-40B4-BE49-F238E27FC236}">
                    <a16:creationId xmlns:a16="http://schemas.microsoft.com/office/drawing/2014/main" id="{6B53D8C9-CF81-A9F9-367A-C40D4DDCBFD5}"/>
                  </a:ext>
                </a:extLst>
              </p:cNvPr>
              <p:cNvSpPr/>
              <p:nvPr/>
            </p:nvSpPr>
            <p:spPr>
              <a:xfrm>
                <a:off x="4206627" y="1070377"/>
                <a:ext cx="2109857" cy="564772"/>
              </a:xfrm>
              <a:prstGeom prst="rect">
                <a:avLst/>
              </a:prstGeom>
              <a:noFill/>
            </p:spPr>
            <p:txBody>
              <a:bodyPr wrap="square" rtlCol="0" anchor="b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zh-CN" altLang="en-US" sz="1800" b="1" dirty="0">
                    <a:solidFill>
                      <a:schemeClr val="tx1"/>
                    </a:solidFill>
                    <a:sym typeface="Arial" panose="020B0604020202020204" pitchFamily="34" charset="0"/>
                  </a:rPr>
                  <a:t>农业社会结构</a:t>
                </a:r>
                <a:endParaRPr lang="en-US" dirty="0"/>
              </a:p>
            </p:txBody>
          </p:sp>
        </p:grpSp>
        <p:grpSp>
          <p:nvGrpSpPr>
            <p:cNvPr id="380" name="组合 379" descr="aa1421e1-2b71-4101-8777-bf374da9bfb9">
              <a:extLst>
                <a:ext uri="{FF2B5EF4-FFF2-40B4-BE49-F238E27FC236}">
                  <a16:creationId xmlns:a16="http://schemas.microsoft.com/office/drawing/2014/main" id="{CF78C524-FEFE-AFA2-DBEC-AB23B199D18F}"/>
                </a:ext>
              </a:extLst>
            </p:cNvPr>
            <p:cNvGrpSpPr/>
            <p:nvPr/>
          </p:nvGrpSpPr>
          <p:grpSpPr>
            <a:xfrm>
              <a:off x="4205369" y="2912490"/>
              <a:ext cx="2263999" cy="1439418"/>
              <a:chOff x="4206627" y="1070377"/>
              <a:chExt cx="2109857" cy="1321110"/>
            </a:xfrm>
          </p:grpSpPr>
          <p:sp>
            <p:nvSpPr>
              <p:cNvPr id="381" name="Text4" descr="5ad92a33-bf68-44ac-9bb5-5a27816f06d8">
                <a:extLst>
                  <a:ext uri="{FF2B5EF4-FFF2-40B4-BE49-F238E27FC236}">
                    <a16:creationId xmlns:a16="http://schemas.microsoft.com/office/drawing/2014/main" id="{36D6E21B-7E9A-C4C8-9C43-825B1372B880}"/>
                  </a:ext>
                </a:extLst>
              </p:cNvPr>
              <p:cNvSpPr/>
              <p:nvPr/>
            </p:nvSpPr>
            <p:spPr>
              <a:xfrm>
                <a:off x="4206627" y="1635151"/>
                <a:ext cx="2109857" cy="756336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3764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kumimoji="0" lang="zh-CN" altLang="en-US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Arial" panose="020B0604020202020204" pitchFamily="34" charset="0"/>
                    <a:sym typeface="Arial" panose="020B0604020202020204" pitchFamily="34" charset="0"/>
                  </a:rPr>
                  <a:t>早期人类驯化了小麦、水稻等作物，奠定了农业基础。</a:t>
                </a:r>
                <a:endParaRPr lang="en-US" dirty="0"/>
              </a:p>
            </p:txBody>
          </p:sp>
          <p:sp>
            <p:nvSpPr>
              <p:cNvPr id="382" name="Bullet4" descr="cd1248f0-95dc-43f2-bca8-55dea3a4f970">
                <a:extLst>
                  <a:ext uri="{FF2B5EF4-FFF2-40B4-BE49-F238E27FC236}">
                    <a16:creationId xmlns:a16="http://schemas.microsoft.com/office/drawing/2014/main" id="{C0C22172-6D75-F648-A840-368ABE732F9D}"/>
                  </a:ext>
                </a:extLst>
              </p:cNvPr>
              <p:cNvSpPr/>
              <p:nvPr/>
            </p:nvSpPr>
            <p:spPr>
              <a:xfrm>
                <a:off x="4206627" y="1070377"/>
                <a:ext cx="2109857" cy="564772"/>
              </a:xfrm>
              <a:prstGeom prst="rect">
                <a:avLst/>
              </a:prstGeom>
              <a:noFill/>
            </p:spPr>
            <p:txBody>
              <a:bodyPr wrap="square" rtlCol="0" anchor="b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zh-CN" altLang="en-US" sz="1800" b="1" dirty="0">
                    <a:solidFill>
                      <a:schemeClr val="tx1"/>
                    </a:solidFill>
                    <a:sym typeface="Arial" panose="020B0604020202020204" pitchFamily="34" charset="0"/>
                  </a:rPr>
                  <a:t>作物驯化</a:t>
                </a:r>
                <a:endParaRPr lang="en-US" dirty="0"/>
              </a:p>
            </p:txBody>
          </p:sp>
        </p:grpSp>
        <p:grpSp>
          <p:nvGrpSpPr>
            <p:cNvPr id="383" name="组合 382" descr="2ad20f9a-3fe4-4445-843a-77f3a9b84ad4">
              <a:extLst>
                <a:ext uri="{FF2B5EF4-FFF2-40B4-BE49-F238E27FC236}">
                  <a16:creationId xmlns:a16="http://schemas.microsoft.com/office/drawing/2014/main" id="{5F4A22DB-D3DB-A650-F071-4F9D11998741}"/>
                </a:ext>
              </a:extLst>
            </p:cNvPr>
            <p:cNvGrpSpPr/>
            <p:nvPr/>
          </p:nvGrpSpPr>
          <p:grpSpPr>
            <a:xfrm>
              <a:off x="6634223" y="2912490"/>
              <a:ext cx="2263999" cy="1439418"/>
              <a:chOff x="4206627" y="1070377"/>
              <a:chExt cx="2109857" cy="1321110"/>
            </a:xfrm>
          </p:grpSpPr>
          <p:sp>
            <p:nvSpPr>
              <p:cNvPr id="384" name="Text5" descr="a839d98c-c1b9-4872-b414-5caaf59b4a35">
                <a:extLst>
                  <a:ext uri="{FF2B5EF4-FFF2-40B4-BE49-F238E27FC236}">
                    <a16:creationId xmlns:a16="http://schemas.microsoft.com/office/drawing/2014/main" id="{E93EFB58-6AC1-F5FC-27E2-1F8A62388CE5}"/>
                  </a:ext>
                </a:extLst>
              </p:cNvPr>
              <p:cNvSpPr/>
              <p:nvPr/>
            </p:nvSpPr>
            <p:spPr>
              <a:xfrm>
                <a:off x="4206627" y="1635151"/>
                <a:ext cx="2109857" cy="756336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3764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kumimoji="0" lang="zh-CN" altLang="en-US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Arial" panose="020B0604020202020204" pitchFamily="34" charset="0"/>
                    <a:sym typeface="Arial" panose="020B0604020202020204" pitchFamily="34" charset="0"/>
                  </a:rPr>
                  <a:t>私有土地制度出现，影响了农业生产关系。</a:t>
                </a:r>
                <a:endParaRPr lang="en-US" dirty="0"/>
              </a:p>
            </p:txBody>
          </p:sp>
          <p:sp>
            <p:nvSpPr>
              <p:cNvPr id="385" name="Bullet5" descr="c7da38ab-e89e-4649-9345-0306cb058166">
                <a:extLst>
                  <a:ext uri="{FF2B5EF4-FFF2-40B4-BE49-F238E27FC236}">
                    <a16:creationId xmlns:a16="http://schemas.microsoft.com/office/drawing/2014/main" id="{A68EEBE3-D817-6FFB-1A08-6AF6FA7276FA}"/>
                  </a:ext>
                </a:extLst>
              </p:cNvPr>
              <p:cNvSpPr/>
              <p:nvPr/>
            </p:nvSpPr>
            <p:spPr>
              <a:xfrm>
                <a:off x="4206627" y="1070377"/>
                <a:ext cx="2109857" cy="564772"/>
              </a:xfrm>
              <a:prstGeom prst="rect">
                <a:avLst/>
              </a:prstGeom>
              <a:noFill/>
            </p:spPr>
            <p:txBody>
              <a:bodyPr wrap="square" rtlCol="0" anchor="b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zh-CN" altLang="en-US" sz="1800" b="1" dirty="0">
                    <a:solidFill>
                      <a:schemeClr val="tx1"/>
                    </a:solidFill>
                    <a:sym typeface="Arial" panose="020B0604020202020204" pitchFamily="34" charset="0"/>
                  </a:rPr>
                  <a:t>土地制度形成</a:t>
                </a:r>
                <a:endParaRPr lang="en-US" dirty="0"/>
              </a:p>
            </p:txBody>
          </p:sp>
        </p:grpSp>
        <p:grpSp>
          <p:nvGrpSpPr>
            <p:cNvPr id="386" name="组合 385" descr="545f8e84-98ed-4066-8d1b-0a778b08a54c">
              <a:extLst>
                <a:ext uri="{FF2B5EF4-FFF2-40B4-BE49-F238E27FC236}">
                  <a16:creationId xmlns:a16="http://schemas.microsoft.com/office/drawing/2014/main" id="{F8F9BACF-1F4B-C9B2-21F2-B26162F0A416}"/>
                </a:ext>
              </a:extLst>
            </p:cNvPr>
            <p:cNvGrpSpPr/>
            <p:nvPr/>
          </p:nvGrpSpPr>
          <p:grpSpPr>
            <a:xfrm>
              <a:off x="9063076" y="3803586"/>
              <a:ext cx="2263999" cy="1439418"/>
              <a:chOff x="4206627" y="1070377"/>
              <a:chExt cx="2109857" cy="1321110"/>
            </a:xfrm>
          </p:grpSpPr>
          <p:sp>
            <p:nvSpPr>
              <p:cNvPr id="387" name="Text6" descr="bd7e4bf9-b729-46eb-89c7-f722eaa75ddd">
                <a:extLst>
                  <a:ext uri="{FF2B5EF4-FFF2-40B4-BE49-F238E27FC236}">
                    <a16:creationId xmlns:a16="http://schemas.microsoft.com/office/drawing/2014/main" id="{C13CE9A1-B625-9FE7-E0E3-DE68F20B08CD}"/>
                  </a:ext>
                </a:extLst>
              </p:cNvPr>
              <p:cNvSpPr/>
              <p:nvPr/>
            </p:nvSpPr>
            <p:spPr>
              <a:xfrm>
                <a:off x="4206627" y="1635151"/>
                <a:ext cx="2109857" cy="756336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3764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kumimoji="0" lang="zh-CN" altLang="en-US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Arial" panose="020B0604020202020204" pitchFamily="34" charset="0"/>
                    <a:sym typeface="Arial" panose="020B0604020202020204" pitchFamily="34" charset="0"/>
                  </a:rPr>
                  <a:t>古代灌溉系统的发展，提升了农业产量。</a:t>
                </a:r>
                <a:endParaRPr lang="en-US" dirty="0"/>
              </a:p>
            </p:txBody>
          </p:sp>
          <p:sp>
            <p:nvSpPr>
              <p:cNvPr id="388" name="Bullet6" descr="86cd833b-ff6e-48f8-ae15-031f7df85c19">
                <a:extLst>
                  <a:ext uri="{FF2B5EF4-FFF2-40B4-BE49-F238E27FC236}">
                    <a16:creationId xmlns:a16="http://schemas.microsoft.com/office/drawing/2014/main" id="{D76455BE-21EE-A95B-0AFC-984B96919970}"/>
                  </a:ext>
                </a:extLst>
              </p:cNvPr>
              <p:cNvSpPr/>
              <p:nvPr/>
            </p:nvSpPr>
            <p:spPr>
              <a:xfrm>
                <a:off x="4206627" y="1070377"/>
                <a:ext cx="2109857" cy="564772"/>
              </a:xfrm>
              <a:prstGeom prst="rect">
                <a:avLst/>
              </a:prstGeom>
              <a:noFill/>
            </p:spPr>
            <p:txBody>
              <a:bodyPr wrap="square" rtlCol="0" anchor="b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zh-CN" altLang="en-US" sz="1800" b="1" dirty="0">
                    <a:solidFill>
                      <a:schemeClr val="tx1"/>
                    </a:solidFill>
                    <a:sym typeface="Arial" panose="020B0604020202020204" pitchFamily="34" charset="0"/>
                  </a:rPr>
                  <a:t>灌溉技术进步</a:t>
                </a:r>
                <a:endParaRPr lang="en-US" dirty="0"/>
              </a:p>
            </p:txBody>
          </p:sp>
        </p:grpSp>
        <p:grpSp>
          <p:nvGrpSpPr>
            <p:cNvPr id="389" name="组合 388" descr="7c58172b-2e5b-4a0f-b798-0fb2df2d04be">
              <a:extLst>
                <a:ext uri="{FF2B5EF4-FFF2-40B4-BE49-F238E27FC236}">
                  <a16:creationId xmlns:a16="http://schemas.microsoft.com/office/drawing/2014/main" id="{079E2845-DE69-6BF4-8EEC-D3027922C80A}"/>
                </a:ext>
              </a:extLst>
            </p:cNvPr>
            <p:cNvGrpSpPr/>
            <p:nvPr/>
          </p:nvGrpSpPr>
          <p:grpSpPr>
            <a:xfrm>
              <a:off x="4205369" y="4694680"/>
              <a:ext cx="2263999" cy="1439418"/>
              <a:chOff x="4206627" y="1070377"/>
              <a:chExt cx="2109857" cy="1321110"/>
            </a:xfrm>
          </p:grpSpPr>
          <p:sp>
            <p:nvSpPr>
              <p:cNvPr id="390" name="Text7" descr="48d69071-f3e5-498d-a9e4-0abecab4f631">
                <a:extLst>
                  <a:ext uri="{FF2B5EF4-FFF2-40B4-BE49-F238E27FC236}">
                    <a16:creationId xmlns:a16="http://schemas.microsoft.com/office/drawing/2014/main" id="{4E2761C0-8D5A-EDF3-9F0B-FA7335E65A4D}"/>
                  </a:ext>
                </a:extLst>
              </p:cNvPr>
              <p:cNvSpPr/>
              <p:nvPr/>
            </p:nvSpPr>
            <p:spPr>
              <a:xfrm>
                <a:off x="4206627" y="1635151"/>
                <a:ext cx="2109857" cy="756336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3764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kumimoji="0" lang="zh-CN" altLang="en-US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Arial" panose="020B0604020202020204" pitchFamily="34" charset="0"/>
                    <a:sym typeface="Arial" panose="020B0604020202020204" pitchFamily="34" charset="0"/>
                  </a:rPr>
                  <a:t>农产品贸易促进了不同文明间的交流。</a:t>
                </a:r>
                <a:endParaRPr lang="en-US" dirty="0"/>
              </a:p>
            </p:txBody>
          </p:sp>
          <p:sp>
            <p:nvSpPr>
              <p:cNvPr id="391" name="Bullet7" descr="8bc361d2-f3cf-49b3-9f4e-5e6cbdaf3a4a">
                <a:extLst>
                  <a:ext uri="{FF2B5EF4-FFF2-40B4-BE49-F238E27FC236}">
                    <a16:creationId xmlns:a16="http://schemas.microsoft.com/office/drawing/2014/main" id="{0A579F69-4CE4-5195-EEFC-5C957A0D4755}"/>
                  </a:ext>
                </a:extLst>
              </p:cNvPr>
              <p:cNvSpPr/>
              <p:nvPr/>
            </p:nvSpPr>
            <p:spPr>
              <a:xfrm>
                <a:off x="4206627" y="1070377"/>
                <a:ext cx="2109857" cy="564772"/>
              </a:xfrm>
              <a:prstGeom prst="rect">
                <a:avLst/>
              </a:prstGeom>
              <a:noFill/>
            </p:spPr>
            <p:txBody>
              <a:bodyPr wrap="square" rtlCol="0" anchor="b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zh-CN" altLang="en-US" sz="1800" b="1" dirty="0">
                    <a:solidFill>
                      <a:schemeClr val="tx1"/>
                    </a:solidFill>
                    <a:sym typeface="Arial" panose="020B0604020202020204" pitchFamily="34" charset="0"/>
                  </a:rPr>
                  <a:t>农业贸易兴起</a:t>
                </a:r>
                <a:endParaRPr lang="en-US" dirty="0"/>
              </a:p>
            </p:txBody>
          </p:sp>
        </p:grpSp>
        <p:grpSp>
          <p:nvGrpSpPr>
            <p:cNvPr id="392" name="组合 391" descr="f04c448f-10a8-4a13-82d8-990f3e0dfb15">
              <a:extLst>
                <a:ext uri="{FF2B5EF4-FFF2-40B4-BE49-F238E27FC236}">
                  <a16:creationId xmlns:a16="http://schemas.microsoft.com/office/drawing/2014/main" id="{8F5934C5-A9C7-1A98-6982-D054A30A8CB9}"/>
                </a:ext>
              </a:extLst>
            </p:cNvPr>
            <p:cNvGrpSpPr/>
            <p:nvPr/>
          </p:nvGrpSpPr>
          <p:grpSpPr>
            <a:xfrm>
              <a:off x="6634223" y="4694680"/>
              <a:ext cx="2263999" cy="1439418"/>
              <a:chOff x="4206627" y="1070377"/>
              <a:chExt cx="2109857" cy="1321110"/>
            </a:xfrm>
          </p:grpSpPr>
          <p:sp>
            <p:nvSpPr>
              <p:cNvPr id="393" name="Text8" descr="94f1db46-3faf-403c-b777-8514f96a0998">
                <a:extLst>
                  <a:ext uri="{FF2B5EF4-FFF2-40B4-BE49-F238E27FC236}">
                    <a16:creationId xmlns:a16="http://schemas.microsoft.com/office/drawing/2014/main" id="{2E0FCBE3-D478-BC25-003B-B95CA92D27BC}"/>
                  </a:ext>
                </a:extLst>
              </p:cNvPr>
              <p:cNvSpPr/>
              <p:nvPr/>
            </p:nvSpPr>
            <p:spPr>
              <a:xfrm>
                <a:off x="4206627" y="1635151"/>
                <a:ext cx="2109857" cy="756336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3764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kumimoji="0" lang="zh-CN" altLang="en-US" i="0" u="none" strike="noStrike" kern="120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Arial" panose="020B0604020202020204" pitchFamily="34" charset="0"/>
                    <a:sym typeface="Arial" panose="020B0604020202020204" pitchFamily="34" charset="0"/>
                  </a:rPr>
                  <a:t>农业实践塑造了各地独特的文化与传统。</a:t>
                </a:r>
                <a:endParaRPr lang="en-US" dirty="0"/>
              </a:p>
            </p:txBody>
          </p:sp>
          <p:sp>
            <p:nvSpPr>
              <p:cNvPr id="394" name="Bullet8" descr="0ba8f22e-0069-4a24-b09c-9a3044116a70">
                <a:extLst>
                  <a:ext uri="{FF2B5EF4-FFF2-40B4-BE49-F238E27FC236}">
                    <a16:creationId xmlns:a16="http://schemas.microsoft.com/office/drawing/2014/main" id="{C4BD22AF-636D-809E-0AC1-FF63CD493394}"/>
                  </a:ext>
                </a:extLst>
              </p:cNvPr>
              <p:cNvSpPr/>
              <p:nvPr/>
            </p:nvSpPr>
            <p:spPr>
              <a:xfrm>
                <a:off x="4206627" y="1070377"/>
                <a:ext cx="2109857" cy="564772"/>
              </a:xfrm>
              <a:prstGeom prst="rect">
                <a:avLst/>
              </a:prstGeom>
              <a:noFill/>
            </p:spPr>
            <p:txBody>
              <a:bodyPr wrap="square" rtlCol="0" anchor="b" anchorCtr="0">
                <a:normAutofit/>
              </a:bodyPr>
              <a:lstStyle>
                <a:defPPr>
                  <a:defRPr lang="zh-CN"/>
                </a:defPPr>
                <a:lvl1pPr marL="0" algn="ctr" defTabSz="914400" rtl="0" eaLnBrk="1" latinLnBrk="0" hangingPunct="1">
                  <a:lnSpc>
                    <a:spcPct val="150000"/>
                  </a:lnSpc>
                  <a:defRPr sz="1200" kern="1200">
                    <a:solidFill>
                      <a:schemeClr val="bg1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100000"/>
                  </a:lnSpc>
                </a:pPr>
                <a:r>
                  <a:rPr lang="zh-CN" altLang="en-US" sz="1800" b="1" dirty="0">
                    <a:solidFill>
                      <a:schemeClr val="tx1"/>
                    </a:solidFill>
                    <a:sym typeface="Arial" panose="020B0604020202020204" pitchFamily="34" charset="0"/>
                  </a:rPr>
                  <a:t>农业与文化联系</a:t>
                </a:r>
                <a:endParaRPr lang="en-US" dirty="0"/>
              </a:p>
            </p:txBody>
          </p: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工业革命对农业的影响</a:t>
            </a:r>
            <a:endParaRPr lang="en-US" dirty="0"/>
          </a:p>
        </p:txBody>
      </p:sp>
      <p:grpSp>
        <p:nvGrpSpPr>
          <p:cNvPr id="3" name="64edae18-f339-446b-b6cc-6e77cb5f3673.source.8.zh-Hans.pptx" descr="e4536048-425a-4fb7-b5a5-5f6f6ba2f124">
            <a:extLst>
              <a:ext uri="{FF2B5EF4-FFF2-40B4-BE49-F238E27FC236}">
                <a16:creationId xmlns:a16="http://schemas.microsoft.com/office/drawing/2014/main" id="{A2E9E386-B99F-4515-5F02-AB0D05E6255E}"/>
              </a:ext>
            </a:extLst>
          </p:cNvPr>
          <p:cNvGrpSpPr/>
          <p:nvPr/>
        </p:nvGrpSpPr>
        <p:grpSpPr>
          <a:xfrm>
            <a:off x="809695" y="1355188"/>
            <a:ext cx="10572610" cy="4686300"/>
            <a:chOff x="809695" y="1355188"/>
            <a:chExt cx="10572610" cy="4686300"/>
          </a:xfrm>
        </p:grpSpPr>
        <p:grpSp>
          <p:nvGrpSpPr>
            <p:cNvPr id="11" name="组合 10" descr="45c1cbff-453a-4103-adea-e6b83356225e">
              <a:extLst>
                <a:ext uri="{FF2B5EF4-FFF2-40B4-BE49-F238E27FC236}">
                  <a16:creationId xmlns:a16="http://schemas.microsoft.com/office/drawing/2014/main" id="{0F8E428D-E0D0-4FCD-8FCD-8FB4B9624FCE}"/>
                </a:ext>
              </a:extLst>
            </p:cNvPr>
            <p:cNvGrpSpPr/>
            <p:nvPr/>
          </p:nvGrpSpPr>
          <p:grpSpPr>
            <a:xfrm>
              <a:off x="809695" y="1355188"/>
              <a:ext cx="5358764" cy="1066800"/>
              <a:chOff x="4791658" y="1355188"/>
              <a:chExt cx="5358764" cy="1066800"/>
            </a:xfrm>
          </p:grpSpPr>
          <p:sp>
            <p:nvSpPr>
              <p:cNvPr id="5" name="Text1" descr="170bfebc-8aca-4a91-b443-805485dad2a5">
                <a:extLst>
                  <a:ext uri="{FF2B5EF4-FFF2-40B4-BE49-F238E27FC236}">
                    <a16:creationId xmlns:a16="http://schemas.microsoft.com/office/drawing/2014/main" id="{9F4C74C8-C125-4C73-8613-8013D4CFD6E9}"/>
                  </a:ext>
                </a:extLst>
              </p:cNvPr>
              <p:cNvSpPr/>
              <p:nvPr/>
            </p:nvSpPr>
            <p:spPr>
              <a:xfrm>
                <a:off x="5454200" y="1578253"/>
                <a:ext cx="1878794" cy="756297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 err="1"/>
                  <a:t>工业革命带来了农业机械化，大幅提高生产效率。</a:t>
                </a:r>
                <a:endParaRPr lang="en-US" dirty="0"/>
              </a:p>
            </p:txBody>
          </p:sp>
          <p:sp>
            <p:nvSpPr>
              <p:cNvPr id="6" name="Number1" descr="9037ab81-c25e-4cf1-ae15-1c0a0882c1ab">
                <a:extLst>
                  <a:ext uri="{FF2B5EF4-FFF2-40B4-BE49-F238E27FC236}">
                    <a16:creationId xmlns:a16="http://schemas.microsoft.com/office/drawing/2014/main" id="{A79ADEB2-18B4-4154-AB03-BFD079BA8DED}"/>
                  </a:ext>
                </a:extLst>
              </p:cNvPr>
              <p:cNvSpPr/>
              <p:nvPr/>
            </p:nvSpPr>
            <p:spPr>
              <a:xfrm>
                <a:off x="4791658" y="1661081"/>
                <a:ext cx="627600" cy="600074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rmAutofit/>
              </a:bodyPr>
              <a:lstStyle/>
              <a:p>
                <a:pPr algn="ctr"/>
                <a:r>
                  <a:rPr lang="en-GB" sz="2000" b="1" dirty="0"/>
                  <a:t>01</a:t>
                </a:r>
              </a:p>
            </p:txBody>
          </p:sp>
          <p:cxnSp>
            <p:nvCxnSpPr>
              <p:cNvPr id="7" name="直接连接符 6" descr="8c5c2f63-032e-43da-b9eb-f0ec3e64fb14">
                <a:extLst>
                  <a:ext uri="{FF2B5EF4-FFF2-40B4-BE49-F238E27FC236}">
                    <a16:creationId xmlns:a16="http://schemas.microsoft.com/office/drawing/2014/main" id="{01C67DB4-CCC4-4EBF-BB0E-DCB7C1E509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1437" y="1888588"/>
                <a:ext cx="1079500" cy="0"/>
              </a:xfrm>
              <a:prstGeom prst="line">
                <a:avLst/>
              </a:prstGeom>
              <a:ln w="19050" cap="rnd"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Bullet1" descr="bf36da28-dc23-4e78-91d9-3c2bac3c5cfe">
                <a:extLst>
                  <a:ext uri="{FF2B5EF4-FFF2-40B4-BE49-F238E27FC236}">
                    <a16:creationId xmlns:a16="http://schemas.microsoft.com/office/drawing/2014/main" id="{4F8DBB04-D74A-4E8D-B73D-49490953BEF7}"/>
                  </a:ext>
                </a:extLst>
              </p:cNvPr>
              <p:cNvSpPr/>
              <p:nvPr/>
            </p:nvSpPr>
            <p:spPr>
              <a:xfrm>
                <a:off x="9083622" y="1355188"/>
                <a:ext cx="1066800" cy="1066800"/>
              </a:xfrm>
              <a:prstGeom prst="ellipse">
                <a:avLst/>
              </a:prstGeom>
              <a:solidFill>
                <a:schemeClr val="accent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 anchorCtr="1">
                <a:normAutofit fontScale="85000" lnSpcReduction="10000"/>
              </a:bodyPr>
              <a:lstStyle/>
              <a:p>
                <a:pPr algn="ctr"/>
                <a:r>
                  <a:rPr lang="zh-CN" altLang="en-US" b="1" dirty="0">
                    <a:solidFill>
                      <a:srgbClr val="FFFFFF"/>
                    </a:solidFill>
                  </a:rPr>
                  <a:t>农业机械化</a:t>
                </a:r>
                <a:endParaRPr lang="en-US" dirty="0"/>
              </a:p>
            </p:txBody>
          </p:sp>
        </p:grpSp>
        <p:grpSp>
          <p:nvGrpSpPr>
            <p:cNvPr id="34" name="组合 33" descr="9e49e988-f7e5-4fed-8b5d-d42da27bb760">
              <a:extLst>
                <a:ext uri="{FF2B5EF4-FFF2-40B4-BE49-F238E27FC236}">
                  <a16:creationId xmlns:a16="http://schemas.microsoft.com/office/drawing/2014/main" id="{3CACA726-4D2D-4632-8F95-B37746E343E4}"/>
                </a:ext>
              </a:extLst>
            </p:cNvPr>
            <p:cNvGrpSpPr/>
            <p:nvPr/>
          </p:nvGrpSpPr>
          <p:grpSpPr>
            <a:xfrm>
              <a:off x="809695" y="2561688"/>
              <a:ext cx="5358764" cy="1066800"/>
              <a:chOff x="4791658" y="1355188"/>
              <a:chExt cx="5358764" cy="1066800"/>
            </a:xfrm>
          </p:grpSpPr>
          <p:sp>
            <p:nvSpPr>
              <p:cNvPr id="40" name="Text2" descr="9f25d584-c437-45d4-83c9-defea09b508a">
                <a:extLst>
                  <a:ext uri="{FF2B5EF4-FFF2-40B4-BE49-F238E27FC236}">
                    <a16:creationId xmlns:a16="http://schemas.microsoft.com/office/drawing/2014/main" id="{10078C53-283D-488D-8E9D-C21244A11E78}"/>
                  </a:ext>
                </a:extLst>
              </p:cNvPr>
              <p:cNvSpPr/>
              <p:nvPr/>
            </p:nvSpPr>
            <p:spPr>
              <a:xfrm>
                <a:off x="5454200" y="1578253"/>
                <a:ext cx="1878794" cy="756297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大量农村人口向城市迁移，推动城市化进程。</a:t>
                </a:r>
                <a:endParaRPr lang="en-US" dirty="0"/>
              </a:p>
            </p:txBody>
          </p:sp>
          <p:sp>
            <p:nvSpPr>
              <p:cNvPr id="41" name="Number2" descr="32dd0603-f7e2-4c91-af85-be8015de835e">
                <a:extLst>
                  <a:ext uri="{FF2B5EF4-FFF2-40B4-BE49-F238E27FC236}">
                    <a16:creationId xmlns:a16="http://schemas.microsoft.com/office/drawing/2014/main" id="{402A5BF7-19FD-4F2F-AB8C-8C7734B929F2}"/>
                  </a:ext>
                </a:extLst>
              </p:cNvPr>
              <p:cNvSpPr/>
              <p:nvPr/>
            </p:nvSpPr>
            <p:spPr>
              <a:xfrm>
                <a:off x="4791658" y="1661081"/>
                <a:ext cx="627600" cy="600074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rmAutofit/>
              </a:bodyPr>
              <a:lstStyle/>
              <a:p>
                <a:pPr algn="ctr"/>
                <a:r>
                  <a:rPr lang="en-GB" sz="2000" b="1"/>
                  <a:t>02</a:t>
                </a:r>
                <a:endParaRPr lang="en-GB" sz="2000" b="1" dirty="0"/>
              </a:p>
            </p:txBody>
          </p:sp>
          <p:cxnSp>
            <p:nvCxnSpPr>
              <p:cNvPr id="42" name="直接连接符 41" descr="36531f1a-6196-4bce-97bf-7bd3118b172f">
                <a:extLst>
                  <a:ext uri="{FF2B5EF4-FFF2-40B4-BE49-F238E27FC236}">
                    <a16:creationId xmlns:a16="http://schemas.microsoft.com/office/drawing/2014/main" id="{793BCEF5-C5C9-492B-BA32-9CC3CD34513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1437" y="1888588"/>
                <a:ext cx="1079500" cy="0"/>
              </a:xfrm>
              <a:prstGeom prst="line">
                <a:avLst/>
              </a:prstGeom>
              <a:ln w="19050" cap="rnd"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Bullet2" descr="cdfdacb7-390b-409e-955f-15fe6272e1b7">
                <a:extLst>
                  <a:ext uri="{FF2B5EF4-FFF2-40B4-BE49-F238E27FC236}">
                    <a16:creationId xmlns:a16="http://schemas.microsoft.com/office/drawing/2014/main" id="{0645BD71-104C-44C3-A8BA-A382CCBABEB0}"/>
                  </a:ext>
                </a:extLst>
              </p:cNvPr>
              <p:cNvSpPr/>
              <p:nvPr/>
            </p:nvSpPr>
            <p:spPr>
              <a:xfrm>
                <a:off x="9083622" y="1355188"/>
                <a:ext cx="1066800" cy="1066800"/>
              </a:xfrm>
              <a:prstGeom prst="ellipse">
                <a:avLst/>
              </a:prstGeom>
              <a:solidFill>
                <a:schemeClr val="tx2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 anchorCtr="1">
                <a:normAutofit fontScale="85000" lnSpcReduction="10000"/>
              </a:bodyPr>
              <a:lstStyle/>
              <a:p>
                <a:pPr algn="ctr"/>
                <a:r>
                  <a:rPr lang="zh-CN" altLang="en-US" b="1" dirty="0">
                    <a:solidFill>
                      <a:schemeClr val="tx1"/>
                    </a:solidFill>
                  </a:rPr>
                  <a:t>农村劳动力转移</a:t>
                </a:r>
                <a:endParaRPr lang="en-US" dirty="0"/>
              </a:p>
            </p:txBody>
          </p:sp>
        </p:grpSp>
        <p:grpSp>
          <p:nvGrpSpPr>
            <p:cNvPr id="45" name="组合 44" descr="b873024f-0c7b-421f-8386-0e7495a75afe">
              <a:extLst>
                <a:ext uri="{FF2B5EF4-FFF2-40B4-BE49-F238E27FC236}">
                  <a16:creationId xmlns:a16="http://schemas.microsoft.com/office/drawing/2014/main" id="{C21EAB4B-E3C9-43A8-A93F-FDB312445775}"/>
                </a:ext>
              </a:extLst>
            </p:cNvPr>
            <p:cNvGrpSpPr/>
            <p:nvPr/>
          </p:nvGrpSpPr>
          <p:grpSpPr>
            <a:xfrm>
              <a:off x="809695" y="3768188"/>
              <a:ext cx="5358764" cy="1066800"/>
              <a:chOff x="4791658" y="1355188"/>
              <a:chExt cx="5358764" cy="1066800"/>
            </a:xfrm>
          </p:grpSpPr>
          <p:sp>
            <p:nvSpPr>
              <p:cNvPr id="51" name="Text3" descr="75b8fcfc-0165-47a5-861d-f4c9bf6d061d">
                <a:extLst>
                  <a:ext uri="{FF2B5EF4-FFF2-40B4-BE49-F238E27FC236}">
                    <a16:creationId xmlns:a16="http://schemas.microsoft.com/office/drawing/2014/main" id="{1A855DA1-7201-49EF-A93C-5ACE7AA32CFC}"/>
                  </a:ext>
                </a:extLst>
              </p:cNvPr>
              <p:cNvSpPr/>
              <p:nvPr/>
            </p:nvSpPr>
            <p:spPr>
              <a:xfrm>
                <a:off x="5454200" y="1578253"/>
                <a:ext cx="1878794" cy="756297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工业化推动农业生产标准化，提高产品质量。</a:t>
                </a:r>
                <a:endParaRPr lang="en-US" dirty="0"/>
              </a:p>
            </p:txBody>
          </p:sp>
          <p:sp>
            <p:nvSpPr>
              <p:cNvPr id="52" name="Number3" descr="c5e5f9d2-6e23-486d-b54c-de4a69603807">
                <a:extLst>
                  <a:ext uri="{FF2B5EF4-FFF2-40B4-BE49-F238E27FC236}">
                    <a16:creationId xmlns:a16="http://schemas.microsoft.com/office/drawing/2014/main" id="{A83A3FD7-F19E-48A7-875E-C166AC8BF7DE}"/>
                  </a:ext>
                </a:extLst>
              </p:cNvPr>
              <p:cNvSpPr/>
              <p:nvPr/>
            </p:nvSpPr>
            <p:spPr>
              <a:xfrm>
                <a:off x="4791658" y="1661081"/>
                <a:ext cx="627600" cy="600074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rmAutofit/>
              </a:bodyPr>
              <a:lstStyle/>
              <a:p>
                <a:pPr algn="ctr"/>
                <a:r>
                  <a:rPr lang="en-GB" sz="2000" b="1"/>
                  <a:t>03</a:t>
                </a:r>
                <a:endParaRPr lang="en-GB" sz="2000" b="1" dirty="0"/>
              </a:p>
            </p:txBody>
          </p:sp>
          <p:cxnSp>
            <p:nvCxnSpPr>
              <p:cNvPr id="53" name="直接连接符 52" descr="3c93981e-3785-417c-b79f-9f1a5a7a87c7">
                <a:extLst>
                  <a:ext uri="{FF2B5EF4-FFF2-40B4-BE49-F238E27FC236}">
                    <a16:creationId xmlns:a16="http://schemas.microsoft.com/office/drawing/2014/main" id="{7035F4B0-E7AD-41CE-86B7-ED0BAAF3E4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1437" y="1888588"/>
                <a:ext cx="1079500" cy="0"/>
              </a:xfrm>
              <a:prstGeom prst="line">
                <a:avLst/>
              </a:prstGeom>
              <a:ln w="19050" cap="rnd"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Bullet3" descr="0e3ee377-b4e7-45cc-9eba-f382a89f7553">
                <a:extLst>
                  <a:ext uri="{FF2B5EF4-FFF2-40B4-BE49-F238E27FC236}">
                    <a16:creationId xmlns:a16="http://schemas.microsoft.com/office/drawing/2014/main" id="{4DBB4588-2F73-47E8-8DA1-E02093FF9312}"/>
                  </a:ext>
                </a:extLst>
              </p:cNvPr>
              <p:cNvSpPr/>
              <p:nvPr/>
            </p:nvSpPr>
            <p:spPr>
              <a:xfrm>
                <a:off x="9083622" y="1355188"/>
                <a:ext cx="1066800" cy="1066800"/>
              </a:xfrm>
              <a:prstGeom prst="ellipse">
                <a:avLst/>
              </a:prstGeom>
              <a:solidFill>
                <a:schemeClr val="accent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 anchorCtr="1">
                <a:normAutofit fontScale="85000" lnSpcReduction="10000"/>
              </a:bodyPr>
              <a:lstStyle/>
              <a:p>
                <a:pPr algn="ctr"/>
                <a:r>
                  <a:rPr lang="zh-CN" altLang="en-US" b="1" dirty="0">
                    <a:solidFill>
                      <a:srgbClr val="FFFFFF"/>
                    </a:solidFill>
                  </a:rPr>
                  <a:t>农业生产标准化</a:t>
                </a:r>
                <a:endParaRPr lang="en-US" dirty="0"/>
              </a:p>
            </p:txBody>
          </p:sp>
        </p:grpSp>
        <p:grpSp>
          <p:nvGrpSpPr>
            <p:cNvPr id="56" name="组合 55" descr="b7c9e9ec-9427-40d3-94c6-0caedfb84bb6">
              <a:extLst>
                <a:ext uri="{FF2B5EF4-FFF2-40B4-BE49-F238E27FC236}">
                  <a16:creationId xmlns:a16="http://schemas.microsoft.com/office/drawing/2014/main" id="{7CA80203-AD09-4471-857F-33E9AD13C49D}"/>
                </a:ext>
              </a:extLst>
            </p:cNvPr>
            <p:cNvGrpSpPr/>
            <p:nvPr/>
          </p:nvGrpSpPr>
          <p:grpSpPr>
            <a:xfrm>
              <a:off x="809695" y="4974688"/>
              <a:ext cx="5358764" cy="1066800"/>
              <a:chOff x="4791658" y="1355188"/>
              <a:chExt cx="5358764" cy="1066800"/>
            </a:xfrm>
          </p:grpSpPr>
          <p:sp>
            <p:nvSpPr>
              <p:cNvPr id="62" name="Text4" descr="e22b58b3-9f52-4f35-bf08-0efb8a21415c">
                <a:extLst>
                  <a:ext uri="{FF2B5EF4-FFF2-40B4-BE49-F238E27FC236}">
                    <a16:creationId xmlns:a16="http://schemas.microsoft.com/office/drawing/2014/main" id="{D25DFFD3-FDA0-40CC-A315-1BF893F02D9B}"/>
                  </a:ext>
                </a:extLst>
              </p:cNvPr>
              <p:cNvSpPr/>
              <p:nvPr/>
            </p:nvSpPr>
            <p:spPr>
              <a:xfrm>
                <a:off x="5454200" y="1578253"/>
                <a:ext cx="1878794" cy="756297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科技进步促进了农业科技的发展和应用。</a:t>
                </a:r>
                <a:endParaRPr lang="en-US" dirty="0"/>
              </a:p>
            </p:txBody>
          </p:sp>
          <p:sp>
            <p:nvSpPr>
              <p:cNvPr id="63" name="Number4" descr="468374e1-e7cb-4288-b5ce-992aa879e6e4">
                <a:extLst>
                  <a:ext uri="{FF2B5EF4-FFF2-40B4-BE49-F238E27FC236}">
                    <a16:creationId xmlns:a16="http://schemas.microsoft.com/office/drawing/2014/main" id="{89654F3F-B72D-445C-AC99-7AE97CFB305C}"/>
                  </a:ext>
                </a:extLst>
              </p:cNvPr>
              <p:cNvSpPr/>
              <p:nvPr/>
            </p:nvSpPr>
            <p:spPr>
              <a:xfrm>
                <a:off x="4791658" y="1661081"/>
                <a:ext cx="627600" cy="600074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rmAutofit/>
              </a:bodyPr>
              <a:lstStyle/>
              <a:p>
                <a:pPr algn="ctr"/>
                <a:r>
                  <a:rPr lang="en-GB" sz="2000" b="1"/>
                  <a:t>04</a:t>
                </a:r>
                <a:endParaRPr lang="en-GB" sz="2000" b="1" dirty="0"/>
              </a:p>
            </p:txBody>
          </p:sp>
          <p:cxnSp>
            <p:nvCxnSpPr>
              <p:cNvPr id="64" name="直接连接符 63" descr="b9d471a6-61fc-4a7f-9339-bb08755309c0">
                <a:extLst>
                  <a:ext uri="{FF2B5EF4-FFF2-40B4-BE49-F238E27FC236}">
                    <a16:creationId xmlns:a16="http://schemas.microsoft.com/office/drawing/2014/main" id="{6EEF21C5-864F-479C-B5DB-ED76F8555E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1437" y="1888588"/>
                <a:ext cx="1079500" cy="0"/>
              </a:xfrm>
              <a:prstGeom prst="line">
                <a:avLst/>
              </a:prstGeom>
              <a:ln w="19050" cap="rnd"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Bullet4" descr="604eb79f-5fb7-4a50-b6b5-4c3b8ecd6d63">
                <a:extLst>
                  <a:ext uri="{FF2B5EF4-FFF2-40B4-BE49-F238E27FC236}">
                    <a16:creationId xmlns:a16="http://schemas.microsoft.com/office/drawing/2014/main" id="{161D2429-D125-49A2-96ED-EB46241023E2}"/>
                  </a:ext>
                </a:extLst>
              </p:cNvPr>
              <p:cNvSpPr/>
              <p:nvPr/>
            </p:nvSpPr>
            <p:spPr>
              <a:xfrm>
                <a:off x="9083622" y="1355188"/>
                <a:ext cx="1066800" cy="1066800"/>
              </a:xfrm>
              <a:prstGeom prst="ellipse">
                <a:avLst/>
              </a:prstGeom>
              <a:solidFill>
                <a:schemeClr val="tx2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 anchorCtr="1">
                <a:normAutofit fontScale="85000" lnSpcReduction="10000"/>
              </a:bodyPr>
              <a:lstStyle/>
              <a:p>
                <a:pPr algn="ctr"/>
                <a:r>
                  <a:rPr lang="zh-CN" altLang="en-US" b="1" dirty="0">
                    <a:solidFill>
                      <a:schemeClr val="tx1"/>
                    </a:solidFill>
                  </a:rPr>
                  <a:t>农业科技兴起</a:t>
                </a:r>
                <a:endParaRPr lang="en-US" dirty="0"/>
              </a:p>
            </p:txBody>
          </p:sp>
        </p:grpSp>
        <p:grpSp>
          <p:nvGrpSpPr>
            <p:cNvPr id="28" name="组合 27" descr="93825e51-9d4a-4f29-97c7-5e084a13b85e">
              <a:extLst>
                <a:ext uri="{FF2B5EF4-FFF2-40B4-BE49-F238E27FC236}">
                  <a16:creationId xmlns:a16="http://schemas.microsoft.com/office/drawing/2014/main" id="{1C151F2A-0543-47F2-98F9-D72EDFB6732D}"/>
                </a:ext>
              </a:extLst>
            </p:cNvPr>
            <p:cNvGrpSpPr/>
            <p:nvPr/>
          </p:nvGrpSpPr>
          <p:grpSpPr>
            <a:xfrm flipH="1">
              <a:off x="6023542" y="1355188"/>
              <a:ext cx="5358763" cy="1066800"/>
              <a:chOff x="4791659" y="1355188"/>
              <a:chExt cx="5358763" cy="1066800"/>
            </a:xfrm>
          </p:grpSpPr>
          <p:sp>
            <p:nvSpPr>
              <p:cNvPr id="29" name="Text5" descr="800385b0-632b-4b36-829c-955cae338115">
                <a:extLst>
                  <a:ext uri="{FF2B5EF4-FFF2-40B4-BE49-F238E27FC236}">
                    <a16:creationId xmlns:a16="http://schemas.microsoft.com/office/drawing/2014/main" id="{24171623-A304-4254-AE98-A7B9CF5368AF}"/>
                  </a:ext>
                </a:extLst>
              </p:cNvPr>
              <p:cNvSpPr/>
              <p:nvPr/>
            </p:nvSpPr>
            <p:spPr>
              <a:xfrm>
                <a:off x="5454200" y="1578253"/>
                <a:ext cx="1878794" cy="756297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工业化改变了农村经济结构，多样化经济模式出现。</a:t>
                </a:r>
                <a:endParaRPr lang="en-US" dirty="0"/>
              </a:p>
            </p:txBody>
          </p:sp>
          <p:sp>
            <p:nvSpPr>
              <p:cNvPr id="30" name="Number5" descr="d76c2d5a-17ba-4a9c-8510-362809310cf1">
                <a:extLst>
                  <a:ext uri="{FF2B5EF4-FFF2-40B4-BE49-F238E27FC236}">
                    <a16:creationId xmlns:a16="http://schemas.microsoft.com/office/drawing/2014/main" id="{6C1627A6-429C-4DA0-A9D9-E59CF9131E7D}"/>
                  </a:ext>
                </a:extLst>
              </p:cNvPr>
              <p:cNvSpPr/>
              <p:nvPr/>
            </p:nvSpPr>
            <p:spPr>
              <a:xfrm>
                <a:off x="4791659" y="1661081"/>
                <a:ext cx="627600" cy="600074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rmAutofit/>
              </a:bodyPr>
              <a:lstStyle/>
              <a:p>
                <a:pPr algn="ctr"/>
                <a:r>
                  <a:rPr lang="en-GB" sz="2000" b="1" dirty="0"/>
                  <a:t>05</a:t>
                </a:r>
              </a:p>
            </p:txBody>
          </p:sp>
          <p:cxnSp>
            <p:nvCxnSpPr>
              <p:cNvPr id="31" name="直接连接符 30" descr="36b69104-91ec-4ad3-837f-a3b80e8fef2f">
                <a:extLst>
                  <a:ext uri="{FF2B5EF4-FFF2-40B4-BE49-F238E27FC236}">
                    <a16:creationId xmlns:a16="http://schemas.microsoft.com/office/drawing/2014/main" id="{E8ACEF52-0317-4B5C-98BE-3015AC098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1437" y="1888588"/>
                <a:ext cx="1079500" cy="0"/>
              </a:xfrm>
              <a:prstGeom prst="line">
                <a:avLst/>
              </a:prstGeom>
              <a:ln w="19050" cap="rnd"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Bullet5" descr="01fba1d1-58e4-487a-857a-0c1fa23671f0">
                <a:extLst>
                  <a:ext uri="{FF2B5EF4-FFF2-40B4-BE49-F238E27FC236}">
                    <a16:creationId xmlns:a16="http://schemas.microsoft.com/office/drawing/2014/main" id="{DF4640D6-7600-4AD9-AA55-1EC9D551DA51}"/>
                  </a:ext>
                </a:extLst>
              </p:cNvPr>
              <p:cNvSpPr/>
              <p:nvPr/>
            </p:nvSpPr>
            <p:spPr>
              <a:xfrm>
                <a:off x="9083622" y="1355188"/>
                <a:ext cx="1066800" cy="1066800"/>
              </a:xfrm>
              <a:prstGeom prst="ellipse">
                <a:avLst/>
              </a:prstGeom>
              <a:solidFill>
                <a:schemeClr val="tx2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 anchorCtr="1">
                <a:normAutofit fontScale="85000" lnSpcReduction="10000"/>
              </a:bodyPr>
              <a:lstStyle/>
              <a:p>
                <a:pPr algn="ctr"/>
                <a:r>
                  <a:rPr lang="zh-CN" altLang="en-US" b="1" dirty="0">
                    <a:solidFill>
                      <a:schemeClr val="tx1"/>
                    </a:solidFill>
                  </a:rPr>
                  <a:t>农村经济结构变化</a:t>
                </a:r>
                <a:endParaRPr lang="en-US" dirty="0"/>
              </a:p>
            </p:txBody>
          </p:sp>
        </p:grpSp>
        <p:grpSp>
          <p:nvGrpSpPr>
            <p:cNvPr id="35" name="组合 34" descr="857374e0-1abe-4c8b-989e-8aa7166f9177">
              <a:extLst>
                <a:ext uri="{FF2B5EF4-FFF2-40B4-BE49-F238E27FC236}">
                  <a16:creationId xmlns:a16="http://schemas.microsoft.com/office/drawing/2014/main" id="{A9A5AC49-4BEC-4C0A-94F6-AC1BCD4185ED}"/>
                </a:ext>
              </a:extLst>
            </p:cNvPr>
            <p:cNvGrpSpPr/>
            <p:nvPr/>
          </p:nvGrpSpPr>
          <p:grpSpPr>
            <a:xfrm flipH="1">
              <a:off x="6023542" y="2561688"/>
              <a:ext cx="5358763" cy="1066800"/>
              <a:chOff x="4791659" y="1355188"/>
              <a:chExt cx="5358763" cy="1066800"/>
            </a:xfrm>
          </p:grpSpPr>
          <p:sp>
            <p:nvSpPr>
              <p:cNvPr id="36" name="Text6" descr="0dec2d75-ebb5-464b-bc1b-f686c5a88035">
                <a:extLst>
                  <a:ext uri="{FF2B5EF4-FFF2-40B4-BE49-F238E27FC236}">
                    <a16:creationId xmlns:a16="http://schemas.microsoft.com/office/drawing/2014/main" id="{C0A5FCA2-AD22-4461-BEA3-0C1986325526}"/>
                  </a:ext>
                </a:extLst>
              </p:cNvPr>
              <p:cNvSpPr/>
              <p:nvPr/>
            </p:nvSpPr>
            <p:spPr>
              <a:xfrm>
                <a:off x="5454200" y="1578253"/>
                <a:ext cx="1878794" cy="756297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农产品商品化程度提高，市场交易更加频繁。</a:t>
                </a:r>
                <a:endParaRPr lang="en-US" dirty="0"/>
              </a:p>
            </p:txBody>
          </p:sp>
          <p:sp>
            <p:nvSpPr>
              <p:cNvPr id="37" name="Number6" descr="e0a28092-7ebd-4b1e-887c-85b1ba63e3b5">
                <a:extLst>
                  <a:ext uri="{FF2B5EF4-FFF2-40B4-BE49-F238E27FC236}">
                    <a16:creationId xmlns:a16="http://schemas.microsoft.com/office/drawing/2014/main" id="{F7A2E74C-1A93-44B2-843F-ADD962EDF86F}"/>
                  </a:ext>
                </a:extLst>
              </p:cNvPr>
              <p:cNvSpPr/>
              <p:nvPr/>
            </p:nvSpPr>
            <p:spPr>
              <a:xfrm>
                <a:off x="4791659" y="1661081"/>
                <a:ext cx="627600" cy="600074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rmAutofit/>
              </a:bodyPr>
              <a:lstStyle/>
              <a:p>
                <a:pPr algn="ctr"/>
                <a:r>
                  <a:rPr lang="en-GB" sz="2000" b="1"/>
                  <a:t>06</a:t>
                </a:r>
                <a:endParaRPr lang="en-GB" sz="2000" b="1" dirty="0"/>
              </a:p>
            </p:txBody>
          </p:sp>
          <p:cxnSp>
            <p:nvCxnSpPr>
              <p:cNvPr id="38" name="直接连接符 37" descr="cfcead99-9cef-4144-bf57-287730786d7f">
                <a:extLst>
                  <a:ext uri="{FF2B5EF4-FFF2-40B4-BE49-F238E27FC236}">
                    <a16:creationId xmlns:a16="http://schemas.microsoft.com/office/drawing/2014/main" id="{5FAB5D05-64C1-40AF-BFB2-BED393E8B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1437" y="1888588"/>
                <a:ext cx="1079500" cy="0"/>
              </a:xfrm>
              <a:prstGeom prst="line">
                <a:avLst/>
              </a:prstGeom>
              <a:ln w="19050" cap="rnd"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Bullet6" descr="cc71247d-0854-4902-a5b4-c84fbbded312">
                <a:extLst>
                  <a:ext uri="{FF2B5EF4-FFF2-40B4-BE49-F238E27FC236}">
                    <a16:creationId xmlns:a16="http://schemas.microsoft.com/office/drawing/2014/main" id="{54C1F346-65F1-4E1A-92B5-BC0E0CEA9011}"/>
                  </a:ext>
                </a:extLst>
              </p:cNvPr>
              <p:cNvSpPr/>
              <p:nvPr/>
            </p:nvSpPr>
            <p:spPr>
              <a:xfrm>
                <a:off x="9083622" y="1355188"/>
                <a:ext cx="1066800" cy="1066800"/>
              </a:xfrm>
              <a:prstGeom prst="ellipse">
                <a:avLst/>
              </a:prstGeom>
              <a:solidFill>
                <a:schemeClr val="accent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 anchorCtr="1">
                <a:normAutofit fontScale="85000" lnSpcReduction="10000"/>
              </a:bodyPr>
              <a:lstStyle/>
              <a:p>
                <a:pPr algn="ctr"/>
                <a:r>
                  <a:rPr lang="zh-CN" altLang="en-US" b="1" dirty="0">
                    <a:solidFill>
                      <a:srgbClr val="FFFFFF"/>
                    </a:solidFill>
                  </a:rPr>
                  <a:t>农业商品化</a:t>
                </a:r>
                <a:endParaRPr lang="en-US" dirty="0"/>
              </a:p>
            </p:txBody>
          </p:sp>
        </p:grpSp>
        <p:grpSp>
          <p:nvGrpSpPr>
            <p:cNvPr id="46" name="组合 45" descr="78f4c63d-d5b4-47b9-a164-8f95b2c74a53">
              <a:extLst>
                <a:ext uri="{FF2B5EF4-FFF2-40B4-BE49-F238E27FC236}">
                  <a16:creationId xmlns:a16="http://schemas.microsoft.com/office/drawing/2014/main" id="{36B5DED9-C62B-4E80-854A-28A2CF2E0B4B}"/>
                </a:ext>
              </a:extLst>
            </p:cNvPr>
            <p:cNvGrpSpPr/>
            <p:nvPr/>
          </p:nvGrpSpPr>
          <p:grpSpPr>
            <a:xfrm flipH="1">
              <a:off x="6023542" y="3768188"/>
              <a:ext cx="5358763" cy="1066800"/>
              <a:chOff x="4791659" y="1355188"/>
              <a:chExt cx="5358763" cy="1066800"/>
            </a:xfrm>
          </p:grpSpPr>
          <p:sp>
            <p:nvSpPr>
              <p:cNvPr id="47" name="Text7" descr="2dcd0f3b-86e3-4ac7-a2e1-66451c7067d9">
                <a:extLst>
                  <a:ext uri="{FF2B5EF4-FFF2-40B4-BE49-F238E27FC236}">
                    <a16:creationId xmlns:a16="http://schemas.microsoft.com/office/drawing/2014/main" id="{E0AAD5C3-1C59-4A27-B9EC-23F5C060C7E2}"/>
                  </a:ext>
                </a:extLst>
              </p:cNvPr>
              <p:cNvSpPr/>
              <p:nvPr/>
            </p:nvSpPr>
            <p:spPr>
              <a:xfrm>
                <a:off x="5454200" y="1578253"/>
                <a:ext cx="1878794" cy="756297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工业化增加了农业资本投入，促进规模经营。</a:t>
                </a:r>
                <a:endParaRPr lang="en-US" dirty="0"/>
              </a:p>
            </p:txBody>
          </p:sp>
          <p:sp>
            <p:nvSpPr>
              <p:cNvPr id="48" name="Number7" descr="6728348d-428f-45ef-af80-2f75ad89be50">
                <a:extLst>
                  <a:ext uri="{FF2B5EF4-FFF2-40B4-BE49-F238E27FC236}">
                    <a16:creationId xmlns:a16="http://schemas.microsoft.com/office/drawing/2014/main" id="{FD0176D3-98A8-46F8-86A5-58E4AA87F246}"/>
                  </a:ext>
                </a:extLst>
              </p:cNvPr>
              <p:cNvSpPr/>
              <p:nvPr/>
            </p:nvSpPr>
            <p:spPr>
              <a:xfrm>
                <a:off x="4791659" y="1661081"/>
                <a:ext cx="627600" cy="600074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rmAutofit/>
              </a:bodyPr>
              <a:lstStyle/>
              <a:p>
                <a:pPr algn="ctr"/>
                <a:r>
                  <a:rPr lang="en-GB" sz="2000" b="1"/>
                  <a:t>07</a:t>
                </a:r>
                <a:endParaRPr lang="en-GB" sz="2000" b="1" dirty="0"/>
              </a:p>
            </p:txBody>
          </p:sp>
          <p:cxnSp>
            <p:nvCxnSpPr>
              <p:cNvPr id="49" name="直接连接符 48" descr="555339e2-5f63-4fef-a638-4e70d9b4f996">
                <a:extLst>
                  <a:ext uri="{FF2B5EF4-FFF2-40B4-BE49-F238E27FC236}">
                    <a16:creationId xmlns:a16="http://schemas.microsoft.com/office/drawing/2014/main" id="{7BC35263-BB78-432F-85B0-78DBCAC17C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1437" y="1888588"/>
                <a:ext cx="1079500" cy="0"/>
              </a:xfrm>
              <a:prstGeom prst="line">
                <a:avLst/>
              </a:prstGeom>
              <a:ln w="19050" cap="rnd"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Bullet7" descr="4895ed42-c943-4454-9e10-1cd584ffba30">
                <a:extLst>
                  <a:ext uri="{FF2B5EF4-FFF2-40B4-BE49-F238E27FC236}">
                    <a16:creationId xmlns:a16="http://schemas.microsoft.com/office/drawing/2014/main" id="{6180A290-AE96-4DBB-96F6-70FF25440FF9}"/>
                  </a:ext>
                </a:extLst>
              </p:cNvPr>
              <p:cNvSpPr/>
              <p:nvPr/>
            </p:nvSpPr>
            <p:spPr>
              <a:xfrm>
                <a:off x="9083622" y="1355188"/>
                <a:ext cx="1066800" cy="1066800"/>
              </a:xfrm>
              <a:prstGeom prst="ellipse">
                <a:avLst/>
              </a:prstGeom>
              <a:solidFill>
                <a:schemeClr val="tx2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 anchorCtr="1">
                <a:normAutofit fontScale="85000" lnSpcReduction="10000"/>
              </a:bodyPr>
              <a:lstStyle/>
              <a:p>
                <a:pPr algn="ctr"/>
                <a:r>
                  <a:rPr lang="zh-CN" altLang="en-US" b="1" dirty="0">
                    <a:solidFill>
                      <a:schemeClr val="tx1"/>
                    </a:solidFill>
                  </a:rPr>
                  <a:t>农业资本投入</a:t>
                </a:r>
                <a:endParaRPr lang="en-US" dirty="0"/>
              </a:p>
            </p:txBody>
          </p:sp>
        </p:grpSp>
        <p:grpSp>
          <p:nvGrpSpPr>
            <p:cNvPr id="57" name="组合 56" descr="f1628f83-de0f-4d0a-8b9c-36a1cebc03d1">
              <a:extLst>
                <a:ext uri="{FF2B5EF4-FFF2-40B4-BE49-F238E27FC236}">
                  <a16:creationId xmlns:a16="http://schemas.microsoft.com/office/drawing/2014/main" id="{C02BF7DF-6C4F-4CC3-AB34-EFAC7ABD5618}"/>
                </a:ext>
              </a:extLst>
            </p:cNvPr>
            <p:cNvGrpSpPr/>
            <p:nvPr/>
          </p:nvGrpSpPr>
          <p:grpSpPr>
            <a:xfrm flipH="1">
              <a:off x="6023542" y="4974688"/>
              <a:ext cx="5358763" cy="1066800"/>
              <a:chOff x="4791659" y="1355188"/>
              <a:chExt cx="5358763" cy="1066800"/>
            </a:xfrm>
          </p:grpSpPr>
          <p:sp>
            <p:nvSpPr>
              <p:cNvPr id="58" name="Text8" descr="89188eb4-62a3-4ab2-b67b-a925c56d16be">
                <a:extLst>
                  <a:ext uri="{FF2B5EF4-FFF2-40B4-BE49-F238E27FC236}">
                    <a16:creationId xmlns:a16="http://schemas.microsoft.com/office/drawing/2014/main" id="{A01E6FB0-24B7-4238-B4DC-6403CCA2781B}"/>
                  </a:ext>
                </a:extLst>
              </p:cNvPr>
              <p:cNvSpPr/>
              <p:nvPr/>
            </p:nvSpPr>
            <p:spPr>
              <a:xfrm>
                <a:off x="5454200" y="1578253"/>
                <a:ext cx="1878794" cy="756297"/>
              </a:xfrm>
              <a:prstGeom prst="rect">
                <a:avLst/>
              </a:prstGeom>
              <a:noFill/>
            </p:spPr>
            <p:txBody>
              <a:bodyPr wrap="square" rtlCol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农业与工业互动加强，形成相互依存的关系。</a:t>
                </a:r>
                <a:endParaRPr lang="en-US" dirty="0"/>
              </a:p>
            </p:txBody>
          </p:sp>
          <p:sp>
            <p:nvSpPr>
              <p:cNvPr id="59" name="Number8" descr="33a824ce-1c6f-4fcc-9377-f23aadf5e08a">
                <a:extLst>
                  <a:ext uri="{FF2B5EF4-FFF2-40B4-BE49-F238E27FC236}">
                    <a16:creationId xmlns:a16="http://schemas.microsoft.com/office/drawing/2014/main" id="{C1084F3D-F23B-4092-9F59-377C7FE20A18}"/>
                  </a:ext>
                </a:extLst>
              </p:cNvPr>
              <p:cNvSpPr/>
              <p:nvPr/>
            </p:nvSpPr>
            <p:spPr>
              <a:xfrm>
                <a:off x="4791659" y="1661081"/>
                <a:ext cx="627600" cy="600074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normAutofit/>
              </a:bodyPr>
              <a:lstStyle/>
              <a:p>
                <a:pPr algn="ctr"/>
                <a:r>
                  <a:rPr lang="en-GB" sz="2000" b="1"/>
                  <a:t>08</a:t>
                </a:r>
                <a:endParaRPr lang="en-GB" sz="2000" b="1" dirty="0"/>
              </a:p>
            </p:txBody>
          </p:sp>
          <p:cxnSp>
            <p:nvCxnSpPr>
              <p:cNvPr id="60" name="直接连接符 59" descr="72cd0e5c-673e-4c5e-9cc2-d301fd240724">
                <a:extLst>
                  <a:ext uri="{FF2B5EF4-FFF2-40B4-BE49-F238E27FC236}">
                    <a16:creationId xmlns:a16="http://schemas.microsoft.com/office/drawing/2014/main" id="{BE757793-6A78-4CF3-B2B3-DCC7745B60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611437" y="1888588"/>
                <a:ext cx="1079500" cy="0"/>
              </a:xfrm>
              <a:prstGeom prst="line">
                <a:avLst/>
              </a:prstGeom>
              <a:ln w="19050" cap="rnd">
                <a:tailEnd type="arrow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Bullet8" descr="88f22d76-d198-466d-8e93-33265f25b53e">
                <a:extLst>
                  <a:ext uri="{FF2B5EF4-FFF2-40B4-BE49-F238E27FC236}">
                    <a16:creationId xmlns:a16="http://schemas.microsoft.com/office/drawing/2014/main" id="{AF5DD715-310E-4F2D-BCAB-612887372179}"/>
                  </a:ext>
                </a:extLst>
              </p:cNvPr>
              <p:cNvSpPr/>
              <p:nvPr/>
            </p:nvSpPr>
            <p:spPr>
              <a:xfrm>
                <a:off x="9083622" y="1355188"/>
                <a:ext cx="1066800" cy="1066800"/>
              </a:xfrm>
              <a:prstGeom prst="ellipse">
                <a:avLst/>
              </a:prstGeom>
              <a:solidFill>
                <a:schemeClr val="accent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 anchorCtr="1">
                <a:normAutofit fontScale="85000" lnSpcReduction="10000"/>
              </a:bodyPr>
              <a:lstStyle/>
              <a:p>
                <a:pPr algn="ctr"/>
                <a:r>
                  <a:rPr lang="zh-CN" altLang="en-US" b="1" dirty="0">
                    <a:solidFill>
                      <a:srgbClr val="FFFFFF"/>
                    </a:solidFill>
                  </a:rPr>
                  <a:t>农业与工业互动</a:t>
                </a:r>
                <a:endParaRPr lang="en-US" dirty="0"/>
              </a:p>
            </p:txBody>
          </p: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现代农业的发展</a:t>
            </a:r>
            <a:endParaRPr lang="en-US" dirty="0"/>
          </a:p>
        </p:txBody>
      </p:sp>
      <p:grpSp>
        <p:nvGrpSpPr>
          <p:cNvPr id="38" name="a7421468-e584-46e5-832d-19105688648a.source.8.zh-Hans.pptx" descr="bed4c711-28f3-4ade-9bcf-581d1f21db52">
            <a:extLst>
              <a:ext uri="{FF2B5EF4-FFF2-40B4-BE49-F238E27FC236}">
                <a16:creationId xmlns:a16="http://schemas.microsoft.com/office/drawing/2014/main" id="{750DE6B2-6955-726D-6902-BB00C1CBE183}"/>
              </a:ext>
            </a:extLst>
          </p:cNvPr>
          <p:cNvGrpSpPr/>
          <p:nvPr/>
        </p:nvGrpSpPr>
        <p:grpSpPr>
          <a:xfrm>
            <a:off x="660400" y="1130300"/>
            <a:ext cx="10858500" cy="5003800"/>
            <a:chOff x="660400" y="1130300"/>
            <a:chExt cx="10858500" cy="5003800"/>
          </a:xfrm>
        </p:grpSpPr>
        <p:sp>
          <p:nvSpPr>
            <p:cNvPr id="39" name="任意多边形: 形状 1" descr="a9c949f7-ee8b-426e-8ec8-4abdd5c22af2">
              <a:extLst>
                <a:ext uri="{FF2B5EF4-FFF2-40B4-BE49-F238E27FC236}">
                  <a16:creationId xmlns:a16="http://schemas.microsoft.com/office/drawing/2014/main" id="{4B1EB8F8-E8C1-4C0A-AD08-4B05E7EF5382}"/>
                </a:ext>
              </a:extLst>
            </p:cNvPr>
            <p:cNvSpPr/>
            <p:nvPr/>
          </p:nvSpPr>
          <p:spPr>
            <a:xfrm>
              <a:off x="1558565" y="1707638"/>
              <a:ext cx="9074870" cy="4426462"/>
            </a:xfrm>
            <a:custGeom>
              <a:avLst/>
              <a:gdLst>
                <a:gd name="T0" fmla="*/ 1193 w 3611"/>
                <a:gd name="T1" fmla="*/ 65 h 1760"/>
                <a:gd name="T2" fmla="*/ 1206 w 3611"/>
                <a:gd name="T3" fmla="*/ 92 h 1760"/>
                <a:gd name="T4" fmla="*/ 1114 w 3611"/>
                <a:gd name="T5" fmla="*/ 118 h 1760"/>
                <a:gd name="T6" fmla="*/ 878 w 3611"/>
                <a:gd name="T7" fmla="*/ 183 h 1760"/>
                <a:gd name="T8" fmla="*/ 444 w 3611"/>
                <a:gd name="T9" fmla="*/ 223 h 1760"/>
                <a:gd name="T10" fmla="*/ 2612 w 3611"/>
                <a:gd name="T11" fmla="*/ 223 h 1760"/>
                <a:gd name="T12" fmla="*/ 1363 w 3611"/>
                <a:gd name="T13" fmla="*/ 249 h 1760"/>
                <a:gd name="T14" fmla="*/ 2928 w 3611"/>
                <a:gd name="T15" fmla="*/ 236 h 1760"/>
                <a:gd name="T16" fmla="*/ 431 w 3611"/>
                <a:gd name="T17" fmla="*/ 289 h 1760"/>
                <a:gd name="T18" fmla="*/ 1981 w 3611"/>
                <a:gd name="T19" fmla="*/ 301 h 1760"/>
                <a:gd name="T20" fmla="*/ 3125 w 3611"/>
                <a:gd name="T21" fmla="*/ 301 h 1760"/>
                <a:gd name="T22" fmla="*/ 496 w 3611"/>
                <a:gd name="T23" fmla="*/ 328 h 1760"/>
                <a:gd name="T24" fmla="*/ 1981 w 3611"/>
                <a:gd name="T25" fmla="*/ 315 h 1760"/>
                <a:gd name="T26" fmla="*/ 2836 w 3611"/>
                <a:gd name="T27" fmla="*/ 328 h 1760"/>
                <a:gd name="T28" fmla="*/ 128 w 3611"/>
                <a:gd name="T29" fmla="*/ 380 h 1760"/>
                <a:gd name="T30" fmla="*/ 1232 w 3611"/>
                <a:gd name="T31" fmla="*/ 380 h 1760"/>
                <a:gd name="T32" fmla="*/ 2546 w 3611"/>
                <a:gd name="T33" fmla="*/ 367 h 1760"/>
                <a:gd name="T34" fmla="*/ 3361 w 3611"/>
                <a:gd name="T35" fmla="*/ 355 h 1760"/>
                <a:gd name="T36" fmla="*/ 707 w 3611"/>
                <a:gd name="T37" fmla="*/ 407 h 1760"/>
                <a:gd name="T38" fmla="*/ 2494 w 3611"/>
                <a:gd name="T39" fmla="*/ 420 h 1760"/>
                <a:gd name="T40" fmla="*/ 3401 w 3611"/>
                <a:gd name="T41" fmla="*/ 420 h 1760"/>
                <a:gd name="T42" fmla="*/ 1955 w 3611"/>
                <a:gd name="T43" fmla="*/ 446 h 1760"/>
                <a:gd name="T44" fmla="*/ 2770 w 3611"/>
                <a:gd name="T45" fmla="*/ 434 h 1760"/>
                <a:gd name="T46" fmla="*/ 628 w 3611"/>
                <a:gd name="T47" fmla="*/ 486 h 1760"/>
                <a:gd name="T48" fmla="*/ 2336 w 3611"/>
                <a:gd name="T49" fmla="*/ 499 h 1760"/>
                <a:gd name="T50" fmla="*/ 404 w 3611"/>
                <a:gd name="T51" fmla="*/ 512 h 1760"/>
                <a:gd name="T52" fmla="*/ 1876 w 3611"/>
                <a:gd name="T53" fmla="*/ 525 h 1760"/>
                <a:gd name="T54" fmla="*/ 2691 w 3611"/>
                <a:gd name="T55" fmla="*/ 512 h 1760"/>
                <a:gd name="T56" fmla="*/ 786 w 3611"/>
                <a:gd name="T57" fmla="*/ 565 h 1760"/>
                <a:gd name="T58" fmla="*/ 2218 w 3611"/>
                <a:gd name="T59" fmla="*/ 577 h 1760"/>
                <a:gd name="T60" fmla="*/ 3085 w 3611"/>
                <a:gd name="T61" fmla="*/ 577 h 1760"/>
                <a:gd name="T62" fmla="*/ 1758 w 3611"/>
                <a:gd name="T63" fmla="*/ 604 h 1760"/>
                <a:gd name="T64" fmla="*/ 2573 w 3611"/>
                <a:gd name="T65" fmla="*/ 591 h 1760"/>
                <a:gd name="T66" fmla="*/ 707 w 3611"/>
                <a:gd name="T67" fmla="*/ 643 h 1760"/>
                <a:gd name="T68" fmla="*/ 2376 w 3611"/>
                <a:gd name="T69" fmla="*/ 656 h 1760"/>
                <a:gd name="T70" fmla="*/ 602 w 3611"/>
                <a:gd name="T71" fmla="*/ 696 h 1760"/>
                <a:gd name="T72" fmla="*/ 2270 w 3611"/>
                <a:gd name="T73" fmla="*/ 683 h 1760"/>
                <a:gd name="T74" fmla="*/ 523 w 3611"/>
                <a:gd name="T75" fmla="*/ 710 h 1760"/>
                <a:gd name="T76" fmla="*/ 2284 w 3611"/>
                <a:gd name="T77" fmla="*/ 722 h 1760"/>
                <a:gd name="T78" fmla="*/ 602 w 3611"/>
                <a:gd name="T79" fmla="*/ 774 h 1760"/>
                <a:gd name="T80" fmla="*/ 2415 w 3611"/>
                <a:gd name="T81" fmla="*/ 774 h 1760"/>
                <a:gd name="T82" fmla="*/ 772 w 3611"/>
                <a:gd name="T83" fmla="*/ 801 h 1760"/>
                <a:gd name="T84" fmla="*/ 2415 w 3611"/>
                <a:gd name="T85" fmla="*/ 788 h 1760"/>
                <a:gd name="T86" fmla="*/ 1693 w 3611"/>
                <a:gd name="T87" fmla="*/ 841 h 1760"/>
                <a:gd name="T88" fmla="*/ 2573 w 3611"/>
                <a:gd name="T89" fmla="*/ 853 h 1760"/>
                <a:gd name="T90" fmla="*/ 1981 w 3611"/>
                <a:gd name="T91" fmla="*/ 893 h 1760"/>
                <a:gd name="T92" fmla="*/ 628 w 3611"/>
                <a:gd name="T93" fmla="*/ 919 h 1760"/>
                <a:gd name="T94" fmla="*/ 2218 w 3611"/>
                <a:gd name="T95" fmla="*/ 907 h 1760"/>
                <a:gd name="T96" fmla="*/ 1876 w 3611"/>
                <a:gd name="T97" fmla="*/ 959 h 1760"/>
                <a:gd name="T98" fmla="*/ 1745 w 3611"/>
                <a:gd name="T99" fmla="*/ 1011 h 1760"/>
                <a:gd name="T100" fmla="*/ 1627 w 3611"/>
                <a:gd name="T101" fmla="*/ 1025 h 1760"/>
                <a:gd name="T102" fmla="*/ 1127 w 3611"/>
                <a:gd name="T103" fmla="*/ 1077 h 1760"/>
                <a:gd name="T104" fmla="*/ 1075 w 3611"/>
                <a:gd name="T105" fmla="*/ 1104 h 1760"/>
                <a:gd name="T106" fmla="*/ 1023 w 3611"/>
                <a:gd name="T107" fmla="*/ 1156 h 1760"/>
                <a:gd name="T108" fmla="*/ 917 w 3611"/>
                <a:gd name="T109" fmla="*/ 1183 h 1760"/>
                <a:gd name="T110" fmla="*/ 956 w 3611"/>
                <a:gd name="T111" fmla="*/ 1222 h 1760"/>
                <a:gd name="T112" fmla="*/ 1101 w 3611"/>
                <a:gd name="T113" fmla="*/ 1274 h 1760"/>
                <a:gd name="T114" fmla="*/ 1272 w 3611"/>
                <a:gd name="T115" fmla="*/ 1326 h 1760"/>
                <a:gd name="T116" fmla="*/ 1245 w 3611"/>
                <a:gd name="T117" fmla="*/ 1353 h 1760"/>
                <a:gd name="T118" fmla="*/ 1114 w 3611"/>
                <a:gd name="T119" fmla="*/ 1405 h 1760"/>
                <a:gd name="T120" fmla="*/ 1154 w 3611"/>
                <a:gd name="T121" fmla="*/ 1445 h 1760"/>
                <a:gd name="T122" fmla="*/ 1929 w 3611"/>
                <a:gd name="T123" fmla="*/ 1471 h 1760"/>
                <a:gd name="T124" fmla="*/ 948 w 3611"/>
                <a:gd name="T125" fmla="*/ 1590 h 1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11" h="1760">
                  <a:moveTo>
                    <a:pt x="825" y="13"/>
                  </a:moveTo>
                  <a:cubicBezTo>
                    <a:pt x="825" y="6"/>
                    <a:pt x="831" y="0"/>
                    <a:pt x="838" y="0"/>
                  </a:cubicBezTo>
                  <a:cubicBezTo>
                    <a:pt x="845" y="0"/>
                    <a:pt x="851" y="6"/>
                    <a:pt x="851" y="13"/>
                  </a:cubicBezTo>
                  <a:cubicBezTo>
                    <a:pt x="851" y="20"/>
                    <a:pt x="845" y="25"/>
                    <a:pt x="838" y="25"/>
                  </a:cubicBezTo>
                  <a:cubicBezTo>
                    <a:pt x="831" y="25"/>
                    <a:pt x="825" y="20"/>
                    <a:pt x="825" y="13"/>
                  </a:cubicBezTo>
                  <a:close/>
                  <a:moveTo>
                    <a:pt x="878" y="25"/>
                  </a:moveTo>
                  <a:cubicBezTo>
                    <a:pt x="885" y="25"/>
                    <a:pt x="890" y="20"/>
                    <a:pt x="890" y="13"/>
                  </a:cubicBezTo>
                  <a:cubicBezTo>
                    <a:pt x="890" y="6"/>
                    <a:pt x="885" y="0"/>
                    <a:pt x="878" y="0"/>
                  </a:cubicBezTo>
                  <a:cubicBezTo>
                    <a:pt x="870" y="0"/>
                    <a:pt x="865" y="6"/>
                    <a:pt x="865" y="13"/>
                  </a:cubicBezTo>
                  <a:cubicBezTo>
                    <a:pt x="865" y="20"/>
                    <a:pt x="870" y="25"/>
                    <a:pt x="878" y="25"/>
                  </a:cubicBezTo>
                  <a:close/>
                  <a:moveTo>
                    <a:pt x="917" y="25"/>
                  </a:moveTo>
                  <a:cubicBezTo>
                    <a:pt x="924" y="25"/>
                    <a:pt x="930" y="20"/>
                    <a:pt x="930" y="13"/>
                  </a:cubicBezTo>
                  <a:cubicBezTo>
                    <a:pt x="930" y="6"/>
                    <a:pt x="924" y="0"/>
                    <a:pt x="917" y="0"/>
                  </a:cubicBezTo>
                  <a:cubicBezTo>
                    <a:pt x="910" y="0"/>
                    <a:pt x="904" y="6"/>
                    <a:pt x="904" y="13"/>
                  </a:cubicBezTo>
                  <a:cubicBezTo>
                    <a:pt x="904" y="20"/>
                    <a:pt x="910" y="25"/>
                    <a:pt x="917" y="25"/>
                  </a:cubicBezTo>
                  <a:close/>
                  <a:moveTo>
                    <a:pt x="956" y="25"/>
                  </a:moveTo>
                  <a:cubicBezTo>
                    <a:pt x="963" y="25"/>
                    <a:pt x="969" y="20"/>
                    <a:pt x="969" y="13"/>
                  </a:cubicBezTo>
                  <a:cubicBezTo>
                    <a:pt x="969" y="6"/>
                    <a:pt x="963" y="0"/>
                    <a:pt x="956" y="0"/>
                  </a:cubicBezTo>
                  <a:cubicBezTo>
                    <a:pt x="949" y="0"/>
                    <a:pt x="944" y="6"/>
                    <a:pt x="944" y="13"/>
                  </a:cubicBezTo>
                  <a:cubicBezTo>
                    <a:pt x="944" y="20"/>
                    <a:pt x="949" y="25"/>
                    <a:pt x="956" y="25"/>
                  </a:cubicBezTo>
                  <a:close/>
                  <a:moveTo>
                    <a:pt x="996" y="25"/>
                  </a:moveTo>
                  <a:cubicBezTo>
                    <a:pt x="1003" y="25"/>
                    <a:pt x="1009" y="20"/>
                    <a:pt x="1009" y="13"/>
                  </a:cubicBezTo>
                  <a:cubicBezTo>
                    <a:pt x="1009" y="6"/>
                    <a:pt x="1003" y="0"/>
                    <a:pt x="996" y="0"/>
                  </a:cubicBezTo>
                  <a:cubicBezTo>
                    <a:pt x="989" y="0"/>
                    <a:pt x="983" y="6"/>
                    <a:pt x="983" y="13"/>
                  </a:cubicBezTo>
                  <a:cubicBezTo>
                    <a:pt x="983" y="20"/>
                    <a:pt x="989" y="25"/>
                    <a:pt x="996" y="25"/>
                  </a:cubicBezTo>
                  <a:close/>
                  <a:moveTo>
                    <a:pt x="1035" y="25"/>
                  </a:moveTo>
                  <a:cubicBezTo>
                    <a:pt x="1042" y="25"/>
                    <a:pt x="1048" y="20"/>
                    <a:pt x="1048" y="13"/>
                  </a:cubicBezTo>
                  <a:cubicBezTo>
                    <a:pt x="1048" y="6"/>
                    <a:pt x="1042" y="0"/>
                    <a:pt x="1035" y="0"/>
                  </a:cubicBezTo>
                  <a:cubicBezTo>
                    <a:pt x="1028" y="0"/>
                    <a:pt x="1022" y="6"/>
                    <a:pt x="1022" y="13"/>
                  </a:cubicBezTo>
                  <a:cubicBezTo>
                    <a:pt x="1022" y="20"/>
                    <a:pt x="1028" y="25"/>
                    <a:pt x="1035" y="25"/>
                  </a:cubicBezTo>
                  <a:close/>
                  <a:moveTo>
                    <a:pt x="1114" y="25"/>
                  </a:moveTo>
                  <a:cubicBezTo>
                    <a:pt x="1121" y="25"/>
                    <a:pt x="1127" y="20"/>
                    <a:pt x="1127" y="13"/>
                  </a:cubicBezTo>
                  <a:cubicBezTo>
                    <a:pt x="1127" y="6"/>
                    <a:pt x="1121" y="0"/>
                    <a:pt x="1114" y="0"/>
                  </a:cubicBezTo>
                  <a:cubicBezTo>
                    <a:pt x="1107" y="0"/>
                    <a:pt x="1101" y="6"/>
                    <a:pt x="1101" y="13"/>
                  </a:cubicBezTo>
                  <a:cubicBezTo>
                    <a:pt x="1101" y="20"/>
                    <a:pt x="1107" y="25"/>
                    <a:pt x="1114" y="25"/>
                  </a:cubicBezTo>
                  <a:close/>
                  <a:moveTo>
                    <a:pt x="1193" y="25"/>
                  </a:moveTo>
                  <a:cubicBezTo>
                    <a:pt x="1200" y="25"/>
                    <a:pt x="1206" y="20"/>
                    <a:pt x="1206" y="13"/>
                  </a:cubicBezTo>
                  <a:cubicBezTo>
                    <a:pt x="1206" y="6"/>
                    <a:pt x="1200" y="0"/>
                    <a:pt x="1193" y="0"/>
                  </a:cubicBezTo>
                  <a:cubicBezTo>
                    <a:pt x="1186" y="0"/>
                    <a:pt x="1180" y="6"/>
                    <a:pt x="1180" y="13"/>
                  </a:cubicBezTo>
                  <a:cubicBezTo>
                    <a:pt x="1180" y="20"/>
                    <a:pt x="1186" y="25"/>
                    <a:pt x="1193" y="25"/>
                  </a:cubicBezTo>
                  <a:close/>
                  <a:moveTo>
                    <a:pt x="1272" y="25"/>
                  </a:moveTo>
                  <a:cubicBezTo>
                    <a:pt x="1279" y="25"/>
                    <a:pt x="1285" y="20"/>
                    <a:pt x="1285" y="13"/>
                  </a:cubicBezTo>
                  <a:cubicBezTo>
                    <a:pt x="1285" y="6"/>
                    <a:pt x="1279" y="0"/>
                    <a:pt x="1272" y="0"/>
                  </a:cubicBezTo>
                  <a:cubicBezTo>
                    <a:pt x="1265" y="0"/>
                    <a:pt x="1259" y="6"/>
                    <a:pt x="1259" y="13"/>
                  </a:cubicBezTo>
                  <a:cubicBezTo>
                    <a:pt x="1259" y="20"/>
                    <a:pt x="1265" y="25"/>
                    <a:pt x="1272" y="25"/>
                  </a:cubicBezTo>
                  <a:close/>
                  <a:moveTo>
                    <a:pt x="1311" y="25"/>
                  </a:moveTo>
                  <a:cubicBezTo>
                    <a:pt x="1318" y="25"/>
                    <a:pt x="1324" y="20"/>
                    <a:pt x="1324" y="13"/>
                  </a:cubicBezTo>
                  <a:cubicBezTo>
                    <a:pt x="1324" y="6"/>
                    <a:pt x="1318" y="0"/>
                    <a:pt x="1311" y="0"/>
                  </a:cubicBezTo>
                  <a:cubicBezTo>
                    <a:pt x="1304" y="0"/>
                    <a:pt x="1298" y="6"/>
                    <a:pt x="1298" y="13"/>
                  </a:cubicBezTo>
                  <a:cubicBezTo>
                    <a:pt x="1298" y="20"/>
                    <a:pt x="1304" y="25"/>
                    <a:pt x="1311" y="25"/>
                  </a:cubicBezTo>
                  <a:close/>
                  <a:moveTo>
                    <a:pt x="1351" y="25"/>
                  </a:moveTo>
                  <a:cubicBezTo>
                    <a:pt x="1358" y="25"/>
                    <a:pt x="1363" y="20"/>
                    <a:pt x="1363" y="13"/>
                  </a:cubicBezTo>
                  <a:cubicBezTo>
                    <a:pt x="1363" y="6"/>
                    <a:pt x="1358" y="0"/>
                    <a:pt x="1351" y="0"/>
                  </a:cubicBezTo>
                  <a:cubicBezTo>
                    <a:pt x="1344" y="0"/>
                    <a:pt x="1338" y="6"/>
                    <a:pt x="1338" y="13"/>
                  </a:cubicBezTo>
                  <a:cubicBezTo>
                    <a:pt x="1338" y="20"/>
                    <a:pt x="1344" y="25"/>
                    <a:pt x="1351" y="25"/>
                  </a:cubicBezTo>
                  <a:close/>
                  <a:moveTo>
                    <a:pt x="1390" y="25"/>
                  </a:moveTo>
                  <a:cubicBezTo>
                    <a:pt x="1397" y="25"/>
                    <a:pt x="1403" y="20"/>
                    <a:pt x="1403" y="13"/>
                  </a:cubicBezTo>
                  <a:cubicBezTo>
                    <a:pt x="1403" y="6"/>
                    <a:pt x="1397" y="0"/>
                    <a:pt x="1390" y="0"/>
                  </a:cubicBezTo>
                  <a:cubicBezTo>
                    <a:pt x="1383" y="0"/>
                    <a:pt x="1377" y="6"/>
                    <a:pt x="1377" y="13"/>
                  </a:cubicBezTo>
                  <a:cubicBezTo>
                    <a:pt x="1377" y="20"/>
                    <a:pt x="1383" y="25"/>
                    <a:pt x="1390" y="25"/>
                  </a:cubicBezTo>
                  <a:close/>
                  <a:moveTo>
                    <a:pt x="1429" y="20"/>
                  </a:moveTo>
                  <a:cubicBezTo>
                    <a:pt x="1434" y="20"/>
                    <a:pt x="1437" y="17"/>
                    <a:pt x="1437" y="13"/>
                  </a:cubicBezTo>
                  <a:cubicBezTo>
                    <a:pt x="1437" y="9"/>
                    <a:pt x="1434" y="5"/>
                    <a:pt x="1429" y="5"/>
                  </a:cubicBezTo>
                  <a:cubicBezTo>
                    <a:pt x="1425" y="5"/>
                    <a:pt x="1422" y="9"/>
                    <a:pt x="1422" y="13"/>
                  </a:cubicBezTo>
                  <a:cubicBezTo>
                    <a:pt x="1422" y="17"/>
                    <a:pt x="1425" y="20"/>
                    <a:pt x="1429" y="20"/>
                  </a:cubicBezTo>
                  <a:close/>
                  <a:moveTo>
                    <a:pt x="759" y="65"/>
                  </a:moveTo>
                  <a:cubicBezTo>
                    <a:pt x="766" y="65"/>
                    <a:pt x="772" y="59"/>
                    <a:pt x="772" y="52"/>
                  </a:cubicBezTo>
                  <a:cubicBezTo>
                    <a:pt x="772" y="45"/>
                    <a:pt x="766" y="39"/>
                    <a:pt x="759" y="39"/>
                  </a:cubicBezTo>
                  <a:cubicBezTo>
                    <a:pt x="752" y="39"/>
                    <a:pt x="746" y="45"/>
                    <a:pt x="746" y="52"/>
                  </a:cubicBezTo>
                  <a:cubicBezTo>
                    <a:pt x="746" y="59"/>
                    <a:pt x="752" y="65"/>
                    <a:pt x="759" y="65"/>
                  </a:cubicBezTo>
                  <a:close/>
                  <a:moveTo>
                    <a:pt x="838" y="43"/>
                  </a:moveTo>
                  <a:cubicBezTo>
                    <a:pt x="833" y="43"/>
                    <a:pt x="829" y="47"/>
                    <a:pt x="829" y="52"/>
                  </a:cubicBezTo>
                  <a:cubicBezTo>
                    <a:pt x="829" y="57"/>
                    <a:pt x="833" y="61"/>
                    <a:pt x="838" y="61"/>
                  </a:cubicBezTo>
                  <a:cubicBezTo>
                    <a:pt x="843" y="61"/>
                    <a:pt x="847" y="57"/>
                    <a:pt x="847" y="52"/>
                  </a:cubicBezTo>
                  <a:cubicBezTo>
                    <a:pt x="847" y="47"/>
                    <a:pt x="843" y="43"/>
                    <a:pt x="838" y="43"/>
                  </a:cubicBezTo>
                  <a:close/>
                  <a:moveTo>
                    <a:pt x="917" y="65"/>
                  </a:moveTo>
                  <a:cubicBezTo>
                    <a:pt x="924" y="65"/>
                    <a:pt x="930" y="59"/>
                    <a:pt x="930" y="52"/>
                  </a:cubicBezTo>
                  <a:cubicBezTo>
                    <a:pt x="930" y="45"/>
                    <a:pt x="924" y="39"/>
                    <a:pt x="917" y="39"/>
                  </a:cubicBezTo>
                  <a:cubicBezTo>
                    <a:pt x="910" y="39"/>
                    <a:pt x="904" y="45"/>
                    <a:pt x="904" y="52"/>
                  </a:cubicBezTo>
                  <a:cubicBezTo>
                    <a:pt x="904" y="59"/>
                    <a:pt x="910" y="65"/>
                    <a:pt x="917" y="65"/>
                  </a:cubicBezTo>
                  <a:close/>
                  <a:moveTo>
                    <a:pt x="956" y="65"/>
                  </a:moveTo>
                  <a:cubicBezTo>
                    <a:pt x="963" y="65"/>
                    <a:pt x="969" y="59"/>
                    <a:pt x="969" y="52"/>
                  </a:cubicBezTo>
                  <a:cubicBezTo>
                    <a:pt x="969" y="45"/>
                    <a:pt x="963" y="39"/>
                    <a:pt x="956" y="39"/>
                  </a:cubicBezTo>
                  <a:cubicBezTo>
                    <a:pt x="949" y="39"/>
                    <a:pt x="944" y="45"/>
                    <a:pt x="944" y="52"/>
                  </a:cubicBezTo>
                  <a:cubicBezTo>
                    <a:pt x="944" y="59"/>
                    <a:pt x="949" y="65"/>
                    <a:pt x="956" y="65"/>
                  </a:cubicBezTo>
                  <a:close/>
                  <a:moveTo>
                    <a:pt x="1035" y="65"/>
                  </a:moveTo>
                  <a:cubicBezTo>
                    <a:pt x="1042" y="65"/>
                    <a:pt x="1048" y="59"/>
                    <a:pt x="1048" y="52"/>
                  </a:cubicBezTo>
                  <a:cubicBezTo>
                    <a:pt x="1048" y="45"/>
                    <a:pt x="1042" y="39"/>
                    <a:pt x="1035" y="39"/>
                  </a:cubicBezTo>
                  <a:cubicBezTo>
                    <a:pt x="1028" y="39"/>
                    <a:pt x="1022" y="45"/>
                    <a:pt x="1022" y="52"/>
                  </a:cubicBezTo>
                  <a:cubicBezTo>
                    <a:pt x="1022" y="59"/>
                    <a:pt x="1028" y="65"/>
                    <a:pt x="1035" y="65"/>
                  </a:cubicBezTo>
                  <a:close/>
                  <a:moveTo>
                    <a:pt x="1075" y="65"/>
                  </a:moveTo>
                  <a:cubicBezTo>
                    <a:pt x="1082" y="65"/>
                    <a:pt x="1087" y="59"/>
                    <a:pt x="1087" y="52"/>
                  </a:cubicBezTo>
                  <a:cubicBezTo>
                    <a:pt x="1087" y="45"/>
                    <a:pt x="1082" y="39"/>
                    <a:pt x="1075" y="39"/>
                  </a:cubicBezTo>
                  <a:cubicBezTo>
                    <a:pt x="1068" y="39"/>
                    <a:pt x="1062" y="45"/>
                    <a:pt x="1062" y="52"/>
                  </a:cubicBezTo>
                  <a:cubicBezTo>
                    <a:pt x="1062" y="59"/>
                    <a:pt x="1068" y="65"/>
                    <a:pt x="1075" y="65"/>
                  </a:cubicBezTo>
                  <a:close/>
                  <a:moveTo>
                    <a:pt x="1114" y="65"/>
                  </a:moveTo>
                  <a:cubicBezTo>
                    <a:pt x="1121" y="65"/>
                    <a:pt x="1127" y="59"/>
                    <a:pt x="1127" y="52"/>
                  </a:cubicBezTo>
                  <a:cubicBezTo>
                    <a:pt x="1127" y="45"/>
                    <a:pt x="1121" y="39"/>
                    <a:pt x="1114" y="39"/>
                  </a:cubicBezTo>
                  <a:cubicBezTo>
                    <a:pt x="1107" y="39"/>
                    <a:pt x="1101" y="45"/>
                    <a:pt x="1101" y="52"/>
                  </a:cubicBezTo>
                  <a:cubicBezTo>
                    <a:pt x="1101" y="59"/>
                    <a:pt x="1107" y="65"/>
                    <a:pt x="1114" y="65"/>
                  </a:cubicBezTo>
                  <a:close/>
                  <a:moveTo>
                    <a:pt x="1153" y="65"/>
                  </a:moveTo>
                  <a:cubicBezTo>
                    <a:pt x="1161" y="65"/>
                    <a:pt x="1166" y="59"/>
                    <a:pt x="1166" y="52"/>
                  </a:cubicBezTo>
                  <a:cubicBezTo>
                    <a:pt x="1166" y="45"/>
                    <a:pt x="1161" y="39"/>
                    <a:pt x="1153" y="39"/>
                  </a:cubicBezTo>
                  <a:cubicBezTo>
                    <a:pt x="1146" y="39"/>
                    <a:pt x="1141" y="45"/>
                    <a:pt x="1141" y="52"/>
                  </a:cubicBezTo>
                  <a:cubicBezTo>
                    <a:pt x="1141" y="59"/>
                    <a:pt x="1146" y="65"/>
                    <a:pt x="1153" y="65"/>
                  </a:cubicBezTo>
                  <a:close/>
                  <a:moveTo>
                    <a:pt x="1193" y="65"/>
                  </a:moveTo>
                  <a:cubicBezTo>
                    <a:pt x="1200" y="65"/>
                    <a:pt x="1206" y="59"/>
                    <a:pt x="1206" y="52"/>
                  </a:cubicBezTo>
                  <a:cubicBezTo>
                    <a:pt x="1206" y="45"/>
                    <a:pt x="1200" y="39"/>
                    <a:pt x="1193" y="39"/>
                  </a:cubicBezTo>
                  <a:cubicBezTo>
                    <a:pt x="1186" y="39"/>
                    <a:pt x="1180" y="45"/>
                    <a:pt x="1180" y="52"/>
                  </a:cubicBezTo>
                  <a:cubicBezTo>
                    <a:pt x="1180" y="59"/>
                    <a:pt x="1186" y="65"/>
                    <a:pt x="1193" y="65"/>
                  </a:cubicBezTo>
                  <a:close/>
                  <a:moveTo>
                    <a:pt x="1232" y="65"/>
                  </a:moveTo>
                  <a:cubicBezTo>
                    <a:pt x="1239" y="65"/>
                    <a:pt x="1245" y="59"/>
                    <a:pt x="1245" y="52"/>
                  </a:cubicBezTo>
                  <a:cubicBezTo>
                    <a:pt x="1245" y="45"/>
                    <a:pt x="1239" y="39"/>
                    <a:pt x="1232" y="39"/>
                  </a:cubicBezTo>
                  <a:cubicBezTo>
                    <a:pt x="1225" y="39"/>
                    <a:pt x="1220" y="45"/>
                    <a:pt x="1220" y="52"/>
                  </a:cubicBezTo>
                  <a:cubicBezTo>
                    <a:pt x="1220" y="59"/>
                    <a:pt x="1225" y="65"/>
                    <a:pt x="1232" y="65"/>
                  </a:cubicBezTo>
                  <a:close/>
                  <a:moveTo>
                    <a:pt x="1272" y="65"/>
                  </a:moveTo>
                  <a:cubicBezTo>
                    <a:pt x="1279" y="65"/>
                    <a:pt x="1285" y="59"/>
                    <a:pt x="1285" y="52"/>
                  </a:cubicBezTo>
                  <a:cubicBezTo>
                    <a:pt x="1285" y="45"/>
                    <a:pt x="1279" y="39"/>
                    <a:pt x="1272" y="39"/>
                  </a:cubicBezTo>
                  <a:cubicBezTo>
                    <a:pt x="1265" y="39"/>
                    <a:pt x="1259" y="45"/>
                    <a:pt x="1259" y="52"/>
                  </a:cubicBezTo>
                  <a:cubicBezTo>
                    <a:pt x="1259" y="59"/>
                    <a:pt x="1265" y="65"/>
                    <a:pt x="1272" y="65"/>
                  </a:cubicBezTo>
                  <a:close/>
                  <a:moveTo>
                    <a:pt x="1311" y="65"/>
                  </a:moveTo>
                  <a:cubicBezTo>
                    <a:pt x="1318" y="65"/>
                    <a:pt x="1324" y="59"/>
                    <a:pt x="1324" y="52"/>
                  </a:cubicBezTo>
                  <a:cubicBezTo>
                    <a:pt x="1324" y="45"/>
                    <a:pt x="1318" y="39"/>
                    <a:pt x="1311" y="39"/>
                  </a:cubicBezTo>
                  <a:cubicBezTo>
                    <a:pt x="1304" y="39"/>
                    <a:pt x="1298" y="45"/>
                    <a:pt x="1298" y="52"/>
                  </a:cubicBezTo>
                  <a:cubicBezTo>
                    <a:pt x="1298" y="59"/>
                    <a:pt x="1304" y="65"/>
                    <a:pt x="1311" y="65"/>
                  </a:cubicBezTo>
                  <a:close/>
                  <a:moveTo>
                    <a:pt x="1351" y="65"/>
                  </a:moveTo>
                  <a:cubicBezTo>
                    <a:pt x="1358" y="65"/>
                    <a:pt x="1363" y="59"/>
                    <a:pt x="1363" y="52"/>
                  </a:cubicBezTo>
                  <a:cubicBezTo>
                    <a:pt x="1363" y="45"/>
                    <a:pt x="1358" y="39"/>
                    <a:pt x="1351" y="39"/>
                  </a:cubicBezTo>
                  <a:cubicBezTo>
                    <a:pt x="1344" y="39"/>
                    <a:pt x="1338" y="45"/>
                    <a:pt x="1338" y="52"/>
                  </a:cubicBezTo>
                  <a:cubicBezTo>
                    <a:pt x="1338" y="59"/>
                    <a:pt x="1344" y="65"/>
                    <a:pt x="1351" y="65"/>
                  </a:cubicBezTo>
                  <a:close/>
                  <a:moveTo>
                    <a:pt x="1390" y="65"/>
                  </a:moveTo>
                  <a:cubicBezTo>
                    <a:pt x="1397" y="65"/>
                    <a:pt x="1403" y="59"/>
                    <a:pt x="1403" y="52"/>
                  </a:cubicBezTo>
                  <a:cubicBezTo>
                    <a:pt x="1403" y="45"/>
                    <a:pt x="1397" y="39"/>
                    <a:pt x="1390" y="39"/>
                  </a:cubicBezTo>
                  <a:cubicBezTo>
                    <a:pt x="1383" y="39"/>
                    <a:pt x="1377" y="45"/>
                    <a:pt x="1377" y="52"/>
                  </a:cubicBezTo>
                  <a:cubicBezTo>
                    <a:pt x="1377" y="59"/>
                    <a:pt x="1383" y="65"/>
                    <a:pt x="1390" y="65"/>
                  </a:cubicBezTo>
                  <a:close/>
                  <a:moveTo>
                    <a:pt x="1429" y="65"/>
                  </a:moveTo>
                  <a:cubicBezTo>
                    <a:pt x="1437" y="65"/>
                    <a:pt x="1442" y="59"/>
                    <a:pt x="1442" y="52"/>
                  </a:cubicBezTo>
                  <a:cubicBezTo>
                    <a:pt x="1442" y="45"/>
                    <a:pt x="1437" y="39"/>
                    <a:pt x="1429" y="39"/>
                  </a:cubicBezTo>
                  <a:cubicBezTo>
                    <a:pt x="1422" y="39"/>
                    <a:pt x="1417" y="45"/>
                    <a:pt x="1417" y="52"/>
                  </a:cubicBezTo>
                  <a:cubicBezTo>
                    <a:pt x="1417" y="59"/>
                    <a:pt x="1422" y="65"/>
                    <a:pt x="1429" y="65"/>
                  </a:cubicBezTo>
                  <a:close/>
                  <a:moveTo>
                    <a:pt x="1469" y="65"/>
                  </a:moveTo>
                  <a:cubicBezTo>
                    <a:pt x="1476" y="65"/>
                    <a:pt x="1482" y="59"/>
                    <a:pt x="1482" y="52"/>
                  </a:cubicBezTo>
                  <a:cubicBezTo>
                    <a:pt x="1482" y="45"/>
                    <a:pt x="1476" y="39"/>
                    <a:pt x="1469" y="39"/>
                  </a:cubicBezTo>
                  <a:cubicBezTo>
                    <a:pt x="1462" y="39"/>
                    <a:pt x="1456" y="45"/>
                    <a:pt x="1456" y="52"/>
                  </a:cubicBezTo>
                  <a:cubicBezTo>
                    <a:pt x="1456" y="59"/>
                    <a:pt x="1462" y="65"/>
                    <a:pt x="1469" y="65"/>
                  </a:cubicBezTo>
                  <a:close/>
                  <a:moveTo>
                    <a:pt x="1508" y="65"/>
                  </a:moveTo>
                  <a:cubicBezTo>
                    <a:pt x="1515" y="65"/>
                    <a:pt x="1521" y="59"/>
                    <a:pt x="1521" y="52"/>
                  </a:cubicBezTo>
                  <a:cubicBezTo>
                    <a:pt x="1521" y="45"/>
                    <a:pt x="1515" y="39"/>
                    <a:pt x="1508" y="39"/>
                  </a:cubicBezTo>
                  <a:cubicBezTo>
                    <a:pt x="1501" y="39"/>
                    <a:pt x="1496" y="45"/>
                    <a:pt x="1496" y="52"/>
                  </a:cubicBezTo>
                  <a:cubicBezTo>
                    <a:pt x="1496" y="59"/>
                    <a:pt x="1501" y="65"/>
                    <a:pt x="1508" y="65"/>
                  </a:cubicBezTo>
                  <a:close/>
                  <a:moveTo>
                    <a:pt x="2652" y="65"/>
                  </a:moveTo>
                  <a:cubicBezTo>
                    <a:pt x="2659" y="65"/>
                    <a:pt x="2664" y="59"/>
                    <a:pt x="2664" y="52"/>
                  </a:cubicBezTo>
                  <a:cubicBezTo>
                    <a:pt x="2664" y="45"/>
                    <a:pt x="2659" y="39"/>
                    <a:pt x="2652" y="39"/>
                  </a:cubicBezTo>
                  <a:cubicBezTo>
                    <a:pt x="2645" y="39"/>
                    <a:pt x="2639" y="45"/>
                    <a:pt x="2639" y="52"/>
                  </a:cubicBezTo>
                  <a:cubicBezTo>
                    <a:pt x="2639" y="59"/>
                    <a:pt x="2645" y="65"/>
                    <a:pt x="2652" y="65"/>
                  </a:cubicBezTo>
                  <a:close/>
                  <a:moveTo>
                    <a:pt x="641" y="102"/>
                  </a:moveTo>
                  <a:cubicBezTo>
                    <a:pt x="647" y="102"/>
                    <a:pt x="652" y="97"/>
                    <a:pt x="652" y="92"/>
                  </a:cubicBezTo>
                  <a:cubicBezTo>
                    <a:pt x="652" y="86"/>
                    <a:pt x="647" y="81"/>
                    <a:pt x="641" y="81"/>
                  </a:cubicBezTo>
                  <a:cubicBezTo>
                    <a:pt x="635" y="81"/>
                    <a:pt x="630" y="86"/>
                    <a:pt x="630" y="92"/>
                  </a:cubicBezTo>
                  <a:cubicBezTo>
                    <a:pt x="630" y="97"/>
                    <a:pt x="635" y="102"/>
                    <a:pt x="641" y="102"/>
                  </a:cubicBezTo>
                  <a:close/>
                  <a:moveTo>
                    <a:pt x="759" y="104"/>
                  </a:moveTo>
                  <a:cubicBezTo>
                    <a:pt x="766" y="104"/>
                    <a:pt x="772" y="99"/>
                    <a:pt x="772" y="92"/>
                  </a:cubicBezTo>
                  <a:cubicBezTo>
                    <a:pt x="772" y="84"/>
                    <a:pt x="766" y="79"/>
                    <a:pt x="759" y="79"/>
                  </a:cubicBezTo>
                  <a:cubicBezTo>
                    <a:pt x="752" y="79"/>
                    <a:pt x="746" y="84"/>
                    <a:pt x="746" y="92"/>
                  </a:cubicBezTo>
                  <a:cubicBezTo>
                    <a:pt x="746" y="99"/>
                    <a:pt x="752" y="104"/>
                    <a:pt x="759" y="104"/>
                  </a:cubicBezTo>
                  <a:close/>
                  <a:moveTo>
                    <a:pt x="799" y="104"/>
                  </a:moveTo>
                  <a:cubicBezTo>
                    <a:pt x="806" y="104"/>
                    <a:pt x="811" y="99"/>
                    <a:pt x="811" y="92"/>
                  </a:cubicBezTo>
                  <a:cubicBezTo>
                    <a:pt x="811" y="84"/>
                    <a:pt x="806" y="79"/>
                    <a:pt x="799" y="79"/>
                  </a:cubicBezTo>
                  <a:cubicBezTo>
                    <a:pt x="792" y="79"/>
                    <a:pt x="786" y="84"/>
                    <a:pt x="786" y="92"/>
                  </a:cubicBezTo>
                  <a:cubicBezTo>
                    <a:pt x="786" y="99"/>
                    <a:pt x="792" y="104"/>
                    <a:pt x="799" y="104"/>
                  </a:cubicBezTo>
                  <a:close/>
                  <a:moveTo>
                    <a:pt x="838" y="104"/>
                  </a:moveTo>
                  <a:cubicBezTo>
                    <a:pt x="845" y="104"/>
                    <a:pt x="851" y="99"/>
                    <a:pt x="851" y="92"/>
                  </a:cubicBezTo>
                  <a:cubicBezTo>
                    <a:pt x="851" y="84"/>
                    <a:pt x="845" y="79"/>
                    <a:pt x="838" y="79"/>
                  </a:cubicBezTo>
                  <a:cubicBezTo>
                    <a:pt x="831" y="79"/>
                    <a:pt x="825" y="84"/>
                    <a:pt x="825" y="92"/>
                  </a:cubicBezTo>
                  <a:cubicBezTo>
                    <a:pt x="825" y="99"/>
                    <a:pt x="831" y="104"/>
                    <a:pt x="838" y="104"/>
                  </a:cubicBezTo>
                  <a:close/>
                  <a:moveTo>
                    <a:pt x="878" y="104"/>
                  </a:moveTo>
                  <a:cubicBezTo>
                    <a:pt x="885" y="104"/>
                    <a:pt x="890" y="99"/>
                    <a:pt x="890" y="92"/>
                  </a:cubicBezTo>
                  <a:cubicBezTo>
                    <a:pt x="890" y="84"/>
                    <a:pt x="885" y="79"/>
                    <a:pt x="878" y="79"/>
                  </a:cubicBezTo>
                  <a:cubicBezTo>
                    <a:pt x="870" y="79"/>
                    <a:pt x="865" y="84"/>
                    <a:pt x="865" y="92"/>
                  </a:cubicBezTo>
                  <a:cubicBezTo>
                    <a:pt x="865" y="99"/>
                    <a:pt x="870" y="104"/>
                    <a:pt x="878" y="104"/>
                  </a:cubicBezTo>
                  <a:close/>
                  <a:moveTo>
                    <a:pt x="917" y="104"/>
                  </a:moveTo>
                  <a:cubicBezTo>
                    <a:pt x="924" y="104"/>
                    <a:pt x="930" y="99"/>
                    <a:pt x="930" y="92"/>
                  </a:cubicBezTo>
                  <a:cubicBezTo>
                    <a:pt x="930" y="84"/>
                    <a:pt x="924" y="79"/>
                    <a:pt x="917" y="79"/>
                  </a:cubicBezTo>
                  <a:cubicBezTo>
                    <a:pt x="910" y="79"/>
                    <a:pt x="904" y="84"/>
                    <a:pt x="904" y="92"/>
                  </a:cubicBezTo>
                  <a:cubicBezTo>
                    <a:pt x="904" y="99"/>
                    <a:pt x="910" y="104"/>
                    <a:pt x="917" y="104"/>
                  </a:cubicBezTo>
                  <a:close/>
                  <a:moveTo>
                    <a:pt x="996" y="104"/>
                  </a:moveTo>
                  <a:cubicBezTo>
                    <a:pt x="1003" y="104"/>
                    <a:pt x="1009" y="99"/>
                    <a:pt x="1009" y="92"/>
                  </a:cubicBezTo>
                  <a:cubicBezTo>
                    <a:pt x="1009" y="84"/>
                    <a:pt x="1003" y="79"/>
                    <a:pt x="996" y="79"/>
                  </a:cubicBezTo>
                  <a:cubicBezTo>
                    <a:pt x="989" y="79"/>
                    <a:pt x="983" y="84"/>
                    <a:pt x="983" y="92"/>
                  </a:cubicBezTo>
                  <a:cubicBezTo>
                    <a:pt x="983" y="99"/>
                    <a:pt x="989" y="104"/>
                    <a:pt x="996" y="104"/>
                  </a:cubicBezTo>
                  <a:close/>
                  <a:moveTo>
                    <a:pt x="1035" y="104"/>
                  </a:moveTo>
                  <a:cubicBezTo>
                    <a:pt x="1042" y="104"/>
                    <a:pt x="1048" y="99"/>
                    <a:pt x="1048" y="92"/>
                  </a:cubicBezTo>
                  <a:cubicBezTo>
                    <a:pt x="1048" y="84"/>
                    <a:pt x="1042" y="79"/>
                    <a:pt x="1035" y="79"/>
                  </a:cubicBezTo>
                  <a:cubicBezTo>
                    <a:pt x="1028" y="79"/>
                    <a:pt x="1022" y="84"/>
                    <a:pt x="1022" y="92"/>
                  </a:cubicBezTo>
                  <a:cubicBezTo>
                    <a:pt x="1022" y="99"/>
                    <a:pt x="1028" y="104"/>
                    <a:pt x="1035" y="104"/>
                  </a:cubicBezTo>
                  <a:close/>
                  <a:moveTo>
                    <a:pt x="1075" y="104"/>
                  </a:moveTo>
                  <a:cubicBezTo>
                    <a:pt x="1082" y="104"/>
                    <a:pt x="1087" y="99"/>
                    <a:pt x="1087" y="92"/>
                  </a:cubicBezTo>
                  <a:cubicBezTo>
                    <a:pt x="1087" y="84"/>
                    <a:pt x="1082" y="79"/>
                    <a:pt x="1075" y="79"/>
                  </a:cubicBezTo>
                  <a:cubicBezTo>
                    <a:pt x="1068" y="79"/>
                    <a:pt x="1062" y="84"/>
                    <a:pt x="1062" y="92"/>
                  </a:cubicBezTo>
                  <a:cubicBezTo>
                    <a:pt x="1062" y="99"/>
                    <a:pt x="1068" y="104"/>
                    <a:pt x="1075" y="104"/>
                  </a:cubicBezTo>
                  <a:close/>
                  <a:moveTo>
                    <a:pt x="1114" y="104"/>
                  </a:moveTo>
                  <a:cubicBezTo>
                    <a:pt x="1121" y="104"/>
                    <a:pt x="1127" y="99"/>
                    <a:pt x="1127" y="92"/>
                  </a:cubicBezTo>
                  <a:cubicBezTo>
                    <a:pt x="1127" y="84"/>
                    <a:pt x="1121" y="79"/>
                    <a:pt x="1114" y="79"/>
                  </a:cubicBezTo>
                  <a:cubicBezTo>
                    <a:pt x="1107" y="79"/>
                    <a:pt x="1101" y="84"/>
                    <a:pt x="1101" y="92"/>
                  </a:cubicBezTo>
                  <a:cubicBezTo>
                    <a:pt x="1101" y="99"/>
                    <a:pt x="1107" y="104"/>
                    <a:pt x="1114" y="104"/>
                  </a:cubicBezTo>
                  <a:close/>
                  <a:moveTo>
                    <a:pt x="1153" y="104"/>
                  </a:moveTo>
                  <a:cubicBezTo>
                    <a:pt x="1161" y="104"/>
                    <a:pt x="1166" y="99"/>
                    <a:pt x="1166" y="92"/>
                  </a:cubicBezTo>
                  <a:cubicBezTo>
                    <a:pt x="1166" y="84"/>
                    <a:pt x="1161" y="79"/>
                    <a:pt x="1153" y="79"/>
                  </a:cubicBezTo>
                  <a:cubicBezTo>
                    <a:pt x="1146" y="79"/>
                    <a:pt x="1141" y="84"/>
                    <a:pt x="1141" y="92"/>
                  </a:cubicBezTo>
                  <a:cubicBezTo>
                    <a:pt x="1141" y="99"/>
                    <a:pt x="1146" y="104"/>
                    <a:pt x="1153" y="104"/>
                  </a:cubicBezTo>
                  <a:close/>
                  <a:moveTo>
                    <a:pt x="1193" y="104"/>
                  </a:moveTo>
                  <a:cubicBezTo>
                    <a:pt x="1200" y="104"/>
                    <a:pt x="1206" y="99"/>
                    <a:pt x="1206" y="92"/>
                  </a:cubicBezTo>
                  <a:cubicBezTo>
                    <a:pt x="1206" y="84"/>
                    <a:pt x="1200" y="79"/>
                    <a:pt x="1193" y="79"/>
                  </a:cubicBezTo>
                  <a:cubicBezTo>
                    <a:pt x="1186" y="79"/>
                    <a:pt x="1180" y="84"/>
                    <a:pt x="1180" y="92"/>
                  </a:cubicBezTo>
                  <a:cubicBezTo>
                    <a:pt x="1180" y="99"/>
                    <a:pt x="1186" y="104"/>
                    <a:pt x="1193" y="104"/>
                  </a:cubicBezTo>
                  <a:close/>
                  <a:moveTo>
                    <a:pt x="1232" y="104"/>
                  </a:moveTo>
                  <a:cubicBezTo>
                    <a:pt x="1239" y="104"/>
                    <a:pt x="1245" y="99"/>
                    <a:pt x="1245" y="92"/>
                  </a:cubicBezTo>
                  <a:cubicBezTo>
                    <a:pt x="1245" y="84"/>
                    <a:pt x="1239" y="79"/>
                    <a:pt x="1232" y="79"/>
                  </a:cubicBezTo>
                  <a:cubicBezTo>
                    <a:pt x="1225" y="79"/>
                    <a:pt x="1220" y="84"/>
                    <a:pt x="1220" y="92"/>
                  </a:cubicBezTo>
                  <a:cubicBezTo>
                    <a:pt x="1220" y="99"/>
                    <a:pt x="1225" y="104"/>
                    <a:pt x="1232" y="104"/>
                  </a:cubicBezTo>
                  <a:close/>
                  <a:moveTo>
                    <a:pt x="1272" y="104"/>
                  </a:moveTo>
                  <a:cubicBezTo>
                    <a:pt x="1279" y="104"/>
                    <a:pt x="1285" y="99"/>
                    <a:pt x="1285" y="92"/>
                  </a:cubicBezTo>
                  <a:cubicBezTo>
                    <a:pt x="1285" y="84"/>
                    <a:pt x="1279" y="79"/>
                    <a:pt x="1272" y="79"/>
                  </a:cubicBezTo>
                  <a:cubicBezTo>
                    <a:pt x="1265" y="79"/>
                    <a:pt x="1259" y="84"/>
                    <a:pt x="1259" y="92"/>
                  </a:cubicBezTo>
                  <a:cubicBezTo>
                    <a:pt x="1259" y="99"/>
                    <a:pt x="1265" y="104"/>
                    <a:pt x="1272" y="104"/>
                  </a:cubicBezTo>
                  <a:close/>
                  <a:moveTo>
                    <a:pt x="1311" y="104"/>
                  </a:moveTo>
                  <a:cubicBezTo>
                    <a:pt x="1318" y="104"/>
                    <a:pt x="1324" y="99"/>
                    <a:pt x="1324" y="92"/>
                  </a:cubicBezTo>
                  <a:cubicBezTo>
                    <a:pt x="1324" y="84"/>
                    <a:pt x="1318" y="79"/>
                    <a:pt x="1311" y="79"/>
                  </a:cubicBezTo>
                  <a:cubicBezTo>
                    <a:pt x="1304" y="79"/>
                    <a:pt x="1298" y="84"/>
                    <a:pt x="1298" y="92"/>
                  </a:cubicBezTo>
                  <a:cubicBezTo>
                    <a:pt x="1298" y="99"/>
                    <a:pt x="1304" y="104"/>
                    <a:pt x="1311" y="104"/>
                  </a:cubicBezTo>
                  <a:close/>
                  <a:moveTo>
                    <a:pt x="1351" y="104"/>
                  </a:moveTo>
                  <a:cubicBezTo>
                    <a:pt x="1358" y="104"/>
                    <a:pt x="1363" y="99"/>
                    <a:pt x="1363" y="92"/>
                  </a:cubicBezTo>
                  <a:cubicBezTo>
                    <a:pt x="1363" y="84"/>
                    <a:pt x="1358" y="79"/>
                    <a:pt x="1351" y="79"/>
                  </a:cubicBezTo>
                  <a:cubicBezTo>
                    <a:pt x="1344" y="79"/>
                    <a:pt x="1338" y="84"/>
                    <a:pt x="1338" y="92"/>
                  </a:cubicBezTo>
                  <a:cubicBezTo>
                    <a:pt x="1338" y="99"/>
                    <a:pt x="1344" y="104"/>
                    <a:pt x="1351" y="104"/>
                  </a:cubicBezTo>
                  <a:close/>
                  <a:moveTo>
                    <a:pt x="1390" y="104"/>
                  </a:moveTo>
                  <a:cubicBezTo>
                    <a:pt x="1397" y="104"/>
                    <a:pt x="1403" y="99"/>
                    <a:pt x="1403" y="92"/>
                  </a:cubicBezTo>
                  <a:cubicBezTo>
                    <a:pt x="1403" y="84"/>
                    <a:pt x="1397" y="79"/>
                    <a:pt x="1390" y="79"/>
                  </a:cubicBezTo>
                  <a:cubicBezTo>
                    <a:pt x="1383" y="79"/>
                    <a:pt x="1377" y="84"/>
                    <a:pt x="1377" y="92"/>
                  </a:cubicBezTo>
                  <a:cubicBezTo>
                    <a:pt x="1377" y="99"/>
                    <a:pt x="1383" y="104"/>
                    <a:pt x="1390" y="104"/>
                  </a:cubicBezTo>
                  <a:close/>
                  <a:moveTo>
                    <a:pt x="1429" y="104"/>
                  </a:moveTo>
                  <a:cubicBezTo>
                    <a:pt x="1437" y="104"/>
                    <a:pt x="1442" y="99"/>
                    <a:pt x="1442" y="92"/>
                  </a:cubicBezTo>
                  <a:cubicBezTo>
                    <a:pt x="1442" y="84"/>
                    <a:pt x="1437" y="79"/>
                    <a:pt x="1429" y="79"/>
                  </a:cubicBezTo>
                  <a:cubicBezTo>
                    <a:pt x="1422" y="79"/>
                    <a:pt x="1417" y="84"/>
                    <a:pt x="1417" y="92"/>
                  </a:cubicBezTo>
                  <a:cubicBezTo>
                    <a:pt x="1417" y="99"/>
                    <a:pt x="1422" y="104"/>
                    <a:pt x="1429" y="104"/>
                  </a:cubicBezTo>
                  <a:close/>
                  <a:moveTo>
                    <a:pt x="1469" y="104"/>
                  </a:moveTo>
                  <a:cubicBezTo>
                    <a:pt x="1476" y="104"/>
                    <a:pt x="1482" y="99"/>
                    <a:pt x="1482" y="92"/>
                  </a:cubicBezTo>
                  <a:cubicBezTo>
                    <a:pt x="1482" y="84"/>
                    <a:pt x="1476" y="79"/>
                    <a:pt x="1469" y="79"/>
                  </a:cubicBezTo>
                  <a:cubicBezTo>
                    <a:pt x="1462" y="79"/>
                    <a:pt x="1456" y="84"/>
                    <a:pt x="1456" y="92"/>
                  </a:cubicBezTo>
                  <a:cubicBezTo>
                    <a:pt x="1456" y="99"/>
                    <a:pt x="1462" y="104"/>
                    <a:pt x="1469" y="104"/>
                  </a:cubicBezTo>
                  <a:close/>
                  <a:moveTo>
                    <a:pt x="1824" y="104"/>
                  </a:moveTo>
                  <a:cubicBezTo>
                    <a:pt x="1831" y="104"/>
                    <a:pt x="1836" y="99"/>
                    <a:pt x="1836" y="92"/>
                  </a:cubicBezTo>
                  <a:cubicBezTo>
                    <a:pt x="1836" y="84"/>
                    <a:pt x="1831" y="79"/>
                    <a:pt x="1824" y="79"/>
                  </a:cubicBezTo>
                  <a:cubicBezTo>
                    <a:pt x="1817" y="79"/>
                    <a:pt x="1811" y="84"/>
                    <a:pt x="1811" y="92"/>
                  </a:cubicBezTo>
                  <a:cubicBezTo>
                    <a:pt x="1811" y="99"/>
                    <a:pt x="1817" y="104"/>
                    <a:pt x="1824" y="104"/>
                  </a:cubicBezTo>
                  <a:close/>
                  <a:moveTo>
                    <a:pt x="1863" y="104"/>
                  </a:moveTo>
                  <a:cubicBezTo>
                    <a:pt x="1870" y="104"/>
                    <a:pt x="1876" y="99"/>
                    <a:pt x="1876" y="92"/>
                  </a:cubicBezTo>
                  <a:cubicBezTo>
                    <a:pt x="1876" y="84"/>
                    <a:pt x="1870" y="79"/>
                    <a:pt x="1863" y="79"/>
                  </a:cubicBezTo>
                  <a:cubicBezTo>
                    <a:pt x="1856" y="79"/>
                    <a:pt x="1850" y="84"/>
                    <a:pt x="1850" y="92"/>
                  </a:cubicBezTo>
                  <a:cubicBezTo>
                    <a:pt x="1850" y="99"/>
                    <a:pt x="1856" y="104"/>
                    <a:pt x="1863" y="104"/>
                  </a:cubicBezTo>
                  <a:close/>
                  <a:moveTo>
                    <a:pt x="1903" y="104"/>
                  </a:moveTo>
                  <a:cubicBezTo>
                    <a:pt x="1910" y="104"/>
                    <a:pt x="1915" y="99"/>
                    <a:pt x="1915" y="92"/>
                  </a:cubicBezTo>
                  <a:cubicBezTo>
                    <a:pt x="1915" y="84"/>
                    <a:pt x="1910" y="79"/>
                    <a:pt x="1903" y="79"/>
                  </a:cubicBezTo>
                  <a:cubicBezTo>
                    <a:pt x="1896" y="79"/>
                    <a:pt x="1890" y="84"/>
                    <a:pt x="1890" y="92"/>
                  </a:cubicBezTo>
                  <a:cubicBezTo>
                    <a:pt x="1890" y="99"/>
                    <a:pt x="1896" y="104"/>
                    <a:pt x="1903" y="104"/>
                  </a:cubicBezTo>
                  <a:close/>
                  <a:moveTo>
                    <a:pt x="2691" y="101"/>
                  </a:moveTo>
                  <a:cubicBezTo>
                    <a:pt x="2696" y="101"/>
                    <a:pt x="2700" y="97"/>
                    <a:pt x="2700" y="92"/>
                  </a:cubicBezTo>
                  <a:cubicBezTo>
                    <a:pt x="2700" y="86"/>
                    <a:pt x="2696" y="82"/>
                    <a:pt x="2691" y="82"/>
                  </a:cubicBezTo>
                  <a:cubicBezTo>
                    <a:pt x="2686" y="82"/>
                    <a:pt x="2682" y="86"/>
                    <a:pt x="2682" y="92"/>
                  </a:cubicBezTo>
                  <a:cubicBezTo>
                    <a:pt x="2682" y="97"/>
                    <a:pt x="2686" y="101"/>
                    <a:pt x="2691" y="101"/>
                  </a:cubicBezTo>
                  <a:close/>
                  <a:moveTo>
                    <a:pt x="2730" y="104"/>
                  </a:moveTo>
                  <a:cubicBezTo>
                    <a:pt x="2737" y="104"/>
                    <a:pt x="2743" y="99"/>
                    <a:pt x="2743" y="92"/>
                  </a:cubicBezTo>
                  <a:cubicBezTo>
                    <a:pt x="2743" y="84"/>
                    <a:pt x="2737" y="79"/>
                    <a:pt x="2730" y="79"/>
                  </a:cubicBezTo>
                  <a:cubicBezTo>
                    <a:pt x="2723" y="79"/>
                    <a:pt x="2718" y="84"/>
                    <a:pt x="2718" y="92"/>
                  </a:cubicBezTo>
                  <a:cubicBezTo>
                    <a:pt x="2718" y="99"/>
                    <a:pt x="2723" y="104"/>
                    <a:pt x="2730" y="104"/>
                  </a:cubicBezTo>
                  <a:close/>
                  <a:moveTo>
                    <a:pt x="483" y="144"/>
                  </a:moveTo>
                  <a:cubicBezTo>
                    <a:pt x="490" y="144"/>
                    <a:pt x="496" y="138"/>
                    <a:pt x="496" y="131"/>
                  </a:cubicBezTo>
                  <a:cubicBezTo>
                    <a:pt x="496" y="124"/>
                    <a:pt x="490" y="118"/>
                    <a:pt x="483" y="118"/>
                  </a:cubicBezTo>
                  <a:cubicBezTo>
                    <a:pt x="476" y="118"/>
                    <a:pt x="471" y="124"/>
                    <a:pt x="471" y="131"/>
                  </a:cubicBezTo>
                  <a:cubicBezTo>
                    <a:pt x="471" y="138"/>
                    <a:pt x="476" y="144"/>
                    <a:pt x="483" y="144"/>
                  </a:cubicBezTo>
                  <a:close/>
                  <a:moveTo>
                    <a:pt x="720" y="144"/>
                  </a:moveTo>
                  <a:cubicBezTo>
                    <a:pt x="727" y="144"/>
                    <a:pt x="733" y="138"/>
                    <a:pt x="733" y="131"/>
                  </a:cubicBezTo>
                  <a:cubicBezTo>
                    <a:pt x="733" y="124"/>
                    <a:pt x="727" y="118"/>
                    <a:pt x="720" y="118"/>
                  </a:cubicBezTo>
                  <a:cubicBezTo>
                    <a:pt x="713" y="118"/>
                    <a:pt x="707" y="124"/>
                    <a:pt x="707" y="131"/>
                  </a:cubicBezTo>
                  <a:cubicBezTo>
                    <a:pt x="707" y="138"/>
                    <a:pt x="713" y="144"/>
                    <a:pt x="720" y="144"/>
                  </a:cubicBezTo>
                  <a:close/>
                  <a:moveTo>
                    <a:pt x="799" y="118"/>
                  </a:moveTo>
                  <a:cubicBezTo>
                    <a:pt x="792" y="118"/>
                    <a:pt x="786" y="124"/>
                    <a:pt x="786" y="131"/>
                  </a:cubicBezTo>
                  <a:cubicBezTo>
                    <a:pt x="786" y="138"/>
                    <a:pt x="792" y="144"/>
                    <a:pt x="799" y="144"/>
                  </a:cubicBezTo>
                  <a:cubicBezTo>
                    <a:pt x="806" y="144"/>
                    <a:pt x="811" y="138"/>
                    <a:pt x="811" y="131"/>
                  </a:cubicBezTo>
                  <a:cubicBezTo>
                    <a:pt x="811" y="124"/>
                    <a:pt x="806" y="118"/>
                    <a:pt x="799" y="118"/>
                  </a:cubicBezTo>
                  <a:close/>
                  <a:moveTo>
                    <a:pt x="838" y="144"/>
                  </a:moveTo>
                  <a:cubicBezTo>
                    <a:pt x="845" y="144"/>
                    <a:pt x="851" y="138"/>
                    <a:pt x="851" y="131"/>
                  </a:cubicBezTo>
                  <a:cubicBezTo>
                    <a:pt x="851" y="124"/>
                    <a:pt x="845" y="118"/>
                    <a:pt x="838" y="118"/>
                  </a:cubicBezTo>
                  <a:cubicBezTo>
                    <a:pt x="831" y="118"/>
                    <a:pt x="825" y="124"/>
                    <a:pt x="825" y="131"/>
                  </a:cubicBezTo>
                  <a:cubicBezTo>
                    <a:pt x="825" y="138"/>
                    <a:pt x="831" y="144"/>
                    <a:pt x="838" y="144"/>
                  </a:cubicBezTo>
                  <a:close/>
                  <a:moveTo>
                    <a:pt x="878" y="144"/>
                  </a:moveTo>
                  <a:cubicBezTo>
                    <a:pt x="885" y="144"/>
                    <a:pt x="890" y="138"/>
                    <a:pt x="890" y="131"/>
                  </a:cubicBezTo>
                  <a:cubicBezTo>
                    <a:pt x="890" y="124"/>
                    <a:pt x="885" y="118"/>
                    <a:pt x="878" y="118"/>
                  </a:cubicBezTo>
                  <a:cubicBezTo>
                    <a:pt x="870" y="118"/>
                    <a:pt x="865" y="124"/>
                    <a:pt x="865" y="131"/>
                  </a:cubicBezTo>
                  <a:cubicBezTo>
                    <a:pt x="865" y="138"/>
                    <a:pt x="870" y="144"/>
                    <a:pt x="878" y="144"/>
                  </a:cubicBezTo>
                  <a:close/>
                  <a:moveTo>
                    <a:pt x="1009" y="131"/>
                  </a:moveTo>
                  <a:cubicBezTo>
                    <a:pt x="1009" y="124"/>
                    <a:pt x="1003" y="118"/>
                    <a:pt x="996" y="118"/>
                  </a:cubicBezTo>
                  <a:cubicBezTo>
                    <a:pt x="989" y="118"/>
                    <a:pt x="983" y="124"/>
                    <a:pt x="983" y="131"/>
                  </a:cubicBezTo>
                  <a:cubicBezTo>
                    <a:pt x="983" y="138"/>
                    <a:pt x="989" y="144"/>
                    <a:pt x="996" y="144"/>
                  </a:cubicBezTo>
                  <a:cubicBezTo>
                    <a:pt x="1003" y="144"/>
                    <a:pt x="1009" y="138"/>
                    <a:pt x="1009" y="131"/>
                  </a:cubicBezTo>
                  <a:close/>
                  <a:moveTo>
                    <a:pt x="1035" y="144"/>
                  </a:moveTo>
                  <a:cubicBezTo>
                    <a:pt x="1042" y="144"/>
                    <a:pt x="1048" y="138"/>
                    <a:pt x="1048" y="131"/>
                  </a:cubicBezTo>
                  <a:cubicBezTo>
                    <a:pt x="1048" y="124"/>
                    <a:pt x="1042" y="118"/>
                    <a:pt x="1035" y="118"/>
                  </a:cubicBezTo>
                  <a:cubicBezTo>
                    <a:pt x="1028" y="118"/>
                    <a:pt x="1022" y="124"/>
                    <a:pt x="1022" y="131"/>
                  </a:cubicBezTo>
                  <a:cubicBezTo>
                    <a:pt x="1022" y="138"/>
                    <a:pt x="1028" y="144"/>
                    <a:pt x="1035" y="144"/>
                  </a:cubicBezTo>
                  <a:close/>
                  <a:moveTo>
                    <a:pt x="1075" y="144"/>
                  </a:moveTo>
                  <a:cubicBezTo>
                    <a:pt x="1082" y="144"/>
                    <a:pt x="1087" y="138"/>
                    <a:pt x="1087" y="131"/>
                  </a:cubicBezTo>
                  <a:cubicBezTo>
                    <a:pt x="1087" y="124"/>
                    <a:pt x="1082" y="118"/>
                    <a:pt x="1075" y="118"/>
                  </a:cubicBezTo>
                  <a:cubicBezTo>
                    <a:pt x="1068" y="118"/>
                    <a:pt x="1062" y="124"/>
                    <a:pt x="1062" y="131"/>
                  </a:cubicBezTo>
                  <a:cubicBezTo>
                    <a:pt x="1062" y="138"/>
                    <a:pt x="1068" y="144"/>
                    <a:pt x="1075" y="144"/>
                  </a:cubicBezTo>
                  <a:close/>
                  <a:moveTo>
                    <a:pt x="1114" y="144"/>
                  </a:moveTo>
                  <a:cubicBezTo>
                    <a:pt x="1121" y="144"/>
                    <a:pt x="1127" y="138"/>
                    <a:pt x="1127" y="131"/>
                  </a:cubicBezTo>
                  <a:cubicBezTo>
                    <a:pt x="1127" y="124"/>
                    <a:pt x="1121" y="118"/>
                    <a:pt x="1114" y="118"/>
                  </a:cubicBezTo>
                  <a:cubicBezTo>
                    <a:pt x="1107" y="118"/>
                    <a:pt x="1101" y="124"/>
                    <a:pt x="1101" y="131"/>
                  </a:cubicBezTo>
                  <a:cubicBezTo>
                    <a:pt x="1101" y="138"/>
                    <a:pt x="1107" y="144"/>
                    <a:pt x="1114" y="144"/>
                  </a:cubicBezTo>
                  <a:close/>
                  <a:moveTo>
                    <a:pt x="1153" y="144"/>
                  </a:moveTo>
                  <a:cubicBezTo>
                    <a:pt x="1161" y="144"/>
                    <a:pt x="1166" y="138"/>
                    <a:pt x="1166" y="131"/>
                  </a:cubicBezTo>
                  <a:cubicBezTo>
                    <a:pt x="1166" y="124"/>
                    <a:pt x="1161" y="118"/>
                    <a:pt x="1153" y="118"/>
                  </a:cubicBezTo>
                  <a:cubicBezTo>
                    <a:pt x="1146" y="118"/>
                    <a:pt x="1141" y="124"/>
                    <a:pt x="1141" y="131"/>
                  </a:cubicBezTo>
                  <a:cubicBezTo>
                    <a:pt x="1141" y="138"/>
                    <a:pt x="1146" y="144"/>
                    <a:pt x="1153" y="144"/>
                  </a:cubicBezTo>
                  <a:close/>
                  <a:moveTo>
                    <a:pt x="1193" y="118"/>
                  </a:moveTo>
                  <a:cubicBezTo>
                    <a:pt x="1186" y="118"/>
                    <a:pt x="1180" y="124"/>
                    <a:pt x="1180" y="131"/>
                  </a:cubicBezTo>
                  <a:cubicBezTo>
                    <a:pt x="1180" y="138"/>
                    <a:pt x="1186" y="144"/>
                    <a:pt x="1193" y="144"/>
                  </a:cubicBezTo>
                  <a:cubicBezTo>
                    <a:pt x="1200" y="144"/>
                    <a:pt x="1206" y="138"/>
                    <a:pt x="1206" y="131"/>
                  </a:cubicBezTo>
                  <a:cubicBezTo>
                    <a:pt x="1206" y="124"/>
                    <a:pt x="1200" y="118"/>
                    <a:pt x="1193" y="118"/>
                  </a:cubicBezTo>
                  <a:close/>
                  <a:moveTo>
                    <a:pt x="1232" y="118"/>
                  </a:moveTo>
                  <a:cubicBezTo>
                    <a:pt x="1225" y="118"/>
                    <a:pt x="1220" y="124"/>
                    <a:pt x="1220" y="131"/>
                  </a:cubicBezTo>
                  <a:cubicBezTo>
                    <a:pt x="1220" y="138"/>
                    <a:pt x="1225" y="144"/>
                    <a:pt x="1232" y="144"/>
                  </a:cubicBezTo>
                  <a:cubicBezTo>
                    <a:pt x="1239" y="144"/>
                    <a:pt x="1245" y="138"/>
                    <a:pt x="1245" y="131"/>
                  </a:cubicBezTo>
                  <a:cubicBezTo>
                    <a:pt x="1245" y="124"/>
                    <a:pt x="1239" y="118"/>
                    <a:pt x="1232" y="118"/>
                  </a:cubicBezTo>
                  <a:close/>
                  <a:moveTo>
                    <a:pt x="1272" y="118"/>
                  </a:moveTo>
                  <a:cubicBezTo>
                    <a:pt x="1265" y="118"/>
                    <a:pt x="1259" y="124"/>
                    <a:pt x="1259" y="131"/>
                  </a:cubicBezTo>
                  <a:cubicBezTo>
                    <a:pt x="1259" y="138"/>
                    <a:pt x="1265" y="144"/>
                    <a:pt x="1272" y="144"/>
                  </a:cubicBezTo>
                  <a:cubicBezTo>
                    <a:pt x="1279" y="144"/>
                    <a:pt x="1285" y="138"/>
                    <a:pt x="1285" y="131"/>
                  </a:cubicBezTo>
                  <a:cubicBezTo>
                    <a:pt x="1285" y="124"/>
                    <a:pt x="1279" y="118"/>
                    <a:pt x="1272" y="118"/>
                  </a:cubicBezTo>
                  <a:close/>
                  <a:moveTo>
                    <a:pt x="1311" y="144"/>
                  </a:moveTo>
                  <a:cubicBezTo>
                    <a:pt x="1318" y="144"/>
                    <a:pt x="1324" y="138"/>
                    <a:pt x="1324" y="131"/>
                  </a:cubicBezTo>
                  <a:cubicBezTo>
                    <a:pt x="1324" y="124"/>
                    <a:pt x="1318" y="118"/>
                    <a:pt x="1311" y="118"/>
                  </a:cubicBezTo>
                  <a:cubicBezTo>
                    <a:pt x="1304" y="118"/>
                    <a:pt x="1298" y="124"/>
                    <a:pt x="1298" y="131"/>
                  </a:cubicBezTo>
                  <a:cubicBezTo>
                    <a:pt x="1298" y="138"/>
                    <a:pt x="1304" y="144"/>
                    <a:pt x="1311" y="144"/>
                  </a:cubicBezTo>
                  <a:close/>
                  <a:moveTo>
                    <a:pt x="1351" y="144"/>
                  </a:moveTo>
                  <a:cubicBezTo>
                    <a:pt x="1358" y="144"/>
                    <a:pt x="1363" y="138"/>
                    <a:pt x="1363" y="131"/>
                  </a:cubicBezTo>
                  <a:cubicBezTo>
                    <a:pt x="1363" y="124"/>
                    <a:pt x="1358" y="118"/>
                    <a:pt x="1351" y="118"/>
                  </a:cubicBezTo>
                  <a:cubicBezTo>
                    <a:pt x="1344" y="118"/>
                    <a:pt x="1338" y="124"/>
                    <a:pt x="1338" y="131"/>
                  </a:cubicBezTo>
                  <a:cubicBezTo>
                    <a:pt x="1338" y="138"/>
                    <a:pt x="1344" y="144"/>
                    <a:pt x="1351" y="144"/>
                  </a:cubicBezTo>
                  <a:close/>
                  <a:moveTo>
                    <a:pt x="1390" y="144"/>
                  </a:moveTo>
                  <a:cubicBezTo>
                    <a:pt x="1397" y="144"/>
                    <a:pt x="1403" y="138"/>
                    <a:pt x="1403" y="131"/>
                  </a:cubicBezTo>
                  <a:cubicBezTo>
                    <a:pt x="1403" y="124"/>
                    <a:pt x="1397" y="118"/>
                    <a:pt x="1390" y="118"/>
                  </a:cubicBezTo>
                  <a:cubicBezTo>
                    <a:pt x="1383" y="118"/>
                    <a:pt x="1377" y="124"/>
                    <a:pt x="1377" y="131"/>
                  </a:cubicBezTo>
                  <a:cubicBezTo>
                    <a:pt x="1377" y="138"/>
                    <a:pt x="1383" y="144"/>
                    <a:pt x="1390" y="144"/>
                  </a:cubicBezTo>
                  <a:close/>
                  <a:moveTo>
                    <a:pt x="1429" y="144"/>
                  </a:moveTo>
                  <a:cubicBezTo>
                    <a:pt x="1437" y="144"/>
                    <a:pt x="1442" y="138"/>
                    <a:pt x="1442" y="131"/>
                  </a:cubicBezTo>
                  <a:cubicBezTo>
                    <a:pt x="1442" y="124"/>
                    <a:pt x="1437" y="118"/>
                    <a:pt x="1429" y="118"/>
                  </a:cubicBezTo>
                  <a:cubicBezTo>
                    <a:pt x="1422" y="118"/>
                    <a:pt x="1417" y="124"/>
                    <a:pt x="1417" y="131"/>
                  </a:cubicBezTo>
                  <a:cubicBezTo>
                    <a:pt x="1417" y="138"/>
                    <a:pt x="1422" y="144"/>
                    <a:pt x="1429" y="144"/>
                  </a:cubicBezTo>
                  <a:close/>
                  <a:moveTo>
                    <a:pt x="1469" y="118"/>
                  </a:moveTo>
                  <a:cubicBezTo>
                    <a:pt x="1462" y="118"/>
                    <a:pt x="1456" y="124"/>
                    <a:pt x="1456" y="131"/>
                  </a:cubicBezTo>
                  <a:cubicBezTo>
                    <a:pt x="1456" y="138"/>
                    <a:pt x="1462" y="144"/>
                    <a:pt x="1469" y="144"/>
                  </a:cubicBezTo>
                  <a:cubicBezTo>
                    <a:pt x="1476" y="144"/>
                    <a:pt x="1482" y="138"/>
                    <a:pt x="1482" y="131"/>
                  </a:cubicBezTo>
                  <a:cubicBezTo>
                    <a:pt x="1482" y="124"/>
                    <a:pt x="1476" y="118"/>
                    <a:pt x="1469" y="118"/>
                  </a:cubicBezTo>
                  <a:close/>
                  <a:moveTo>
                    <a:pt x="1508" y="144"/>
                  </a:moveTo>
                  <a:cubicBezTo>
                    <a:pt x="1515" y="144"/>
                    <a:pt x="1521" y="138"/>
                    <a:pt x="1521" y="131"/>
                  </a:cubicBezTo>
                  <a:cubicBezTo>
                    <a:pt x="1521" y="124"/>
                    <a:pt x="1515" y="118"/>
                    <a:pt x="1508" y="118"/>
                  </a:cubicBezTo>
                  <a:cubicBezTo>
                    <a:pt x="1501" y="118"/>
                    <a:pt x="1496" y="124"/>
                    <a:pt x="1496" y="131"/>
                  </a:cubicBezTo>
                  <a:cubicBezTo>
                    <a:pt x="1496" y="138"/>
                    <a:pt x="1501" y="144"/>
                    <a:pt x="1508" y="144"/>
                  </a:cubicBezTo>
                  <a:close/>
                  <a:moveTo>
                    <a:pt x="1876" y="131"/>
                  </a:moveTo>
                  <a:cubicBezTo>
                    <a:pt x="1876" y="124"/>
                    <a:pt x="1870" y="118"/>
                    <a:pt x="1863" y="118"/>
                  </a:cubicBezTo>
                  <a:cubicBezTo>
                    <a:pt x="1856" y="118"/>
                    <a:pt x="1850" y="124"/>
                    <a:pt x="1850" y="131"/>
                  </a:cubicBezTo>
                  <a:cubicBezTo>
                    <a:pt x="1850" y="138"/>
                    <a:pt x="1856" y="144"/>
                    <a:pt x="1863" y="144"/>
                  </a:cubicBezTo>
                  <a:cubicBezTo>
                    <a:pt x="1870" y="144"/>
                    <a:pt x="1876" y="138"/>
                    <a:pt x="1876" y="131"/>
                  </a:cubicBezTo>
                  <a:close/>
                  <a:moveTo>
                    <a:pt x="2730" y="144"/>
                  </a:moveTo>
                  <a:cubicBezTo>
                    <a:pt x="2738" y="144"/>
                    <a:pt x="2743" y="138"/>
                    <a:pt x="2743" y="131"/>
                  </a:cubicBezTo>
                  <a:cubicBezTo>
                    <a:pt x="2743" y="124"/>
                    <a:pt x="2738" y="118"/>
                    <a:pt x="2730" y="118"/>
                  </a:cubicBezTo>
                  <a:cubicBezTo>
                    <a:pt x="2723" y="118"/>
                    <a:pt x="2718" y="124"/>
                    <a:pt x="2718" y="131"/>
                  </a:cubicBezTo>
                  <a:cubicBezTo>
                    <a:pt x="2718" y="138"/>
                    <a:pt x="2723" y="144"/>
                    <a:pt x="2730" y="144"/>
                  </a:cubicBezTo>
                  <a:close/>
                  <a:moveTo>
                    <a:pt x="2770" y="141"/>
                  </a:moveTo>
                  <a:cubicBezTo>
                    <a:pt x="2775" y="141"/>
                    <a:pt x="2780" y="136"/>
                    <a:pt x="2780" y="131"/>
                  </a:cubicBezTo>
                  <a:cubicBezTo>
                    <a:pt x="2780" y="125"/>
                    <a:pt x="2775" y="121"/>
                    <a:pt x="2770" y="121"/>
                  </a:cubicBezTo>
                  <a:cubicBezTo>
                    <a:pt x="2764" y="121"/>
                    <a:pt x="2760" y="125"/>
                    <a:pt x="2760" y="131"/>
                  </a:cubicBezTo>
                  <a:cubicBezTo>
                    <a:pt x="2760" y="136"/>
                    <a:pt x="2764" y="141"/>
                    <a:pt x="2770" y="141"/>
                  </a:cubicBezTo>
                  <a:close/>
                  <a:moveTo>
                    <a:pt x="523" y="183"/>
                  </a:moveTo>
                  <a:cubicBezTo>
                    <a:pt x="530" y="183"/>
                    <a:pt x="535" y="177"/>
                    <a:pt x="535" y="170"/>
                  </a:cubicBezTo>
                  <a:cubicBezTo>
                    <a:pt x="535" y="163"/>
                    <a:pt x="530" y="158"/>
                    <a:pt x="523" y="158"/>
                  </a:cubicBezTo>
                  <a:cubicBezTo>
                    <a:pt x="516" y="158"/>
                    <a:pt x="510" y="163"/>
                    <a:pt x="510" y="170"/>
                  </a:cubicBezTo>
                  <a:cubicBezTo>
                    <a:pt x="510" y="177"/>
                    <a:pt x="516" y="183"/>
                    <a:pt x="523" y="183"/>
                  </a:cubicBezTo>
                  <a:close/>
                  <a:moveTo>
                    <a:pt x="602" y="183"/>
                  </a:moveTo>
                  <a:cubicBezTo>
                    <a:pt x="609" y="183"/>
                    <a:pt x="614" y="177"/>
                    <a:pt x="614" y="170"/>
                  </a:cubicBezTo>
                  <a:cubicBezTo>
                    <a:pt x="614" y="163"/>
                    <a:pt x="609" y="158"/>
                    <a:pt x="602" y="158"/>
                  </a:cubicBezTo>
                  <a:cubicBezTo>
                    <a:pt x="595" y="158"/>
                    <a:pt x="589" y="163"/>
                    <a:pt x="589" y="170"/>
                  </a:cubicBezTo>
                  <a:cubicBezTo>
                    <a:pt x="589" y="177"/>
                    <a:pt x="595" y="183"/>
                    <a:pt x="602" y="183"/>
                  </a:cubicBezTo>
                  <a:close/>
                  <a:moveTo>
                    <a:pt x="641" y="183"/>
                  </a:moveTo>
                  <a:cubicBezTo>
                    <a:pt x="648" y="183"/>
                    <a:pt x="654" y="177"/>
                    <a:pt x="654" y="170"/>
                  </a:cubicBezTo>
                  <a:cubicBezTo>
                    <a:pt x="654" y="163"/>
                    <a:pt x="648" y="158"/>
                    <a:pt x="641" y="158"/>
                  </a:cubicBezTo>
                  <a:cubicBezTo>
                    <a:pt x="634" y="158"/>
                    <a:pt x="628" y="163"/>
                    <a:pt x="628" y="170"/>
                  </a:cubicBezTo>
                  <a:cubicBezTo>
                    <a:pt x="628" y="177"/>
                    <a:pt x="634" y="183"/>
                    <a:pt x="641" y="183"/>
                  </a:cubicBezTo>
                  <a:close/>
                  <a:moveTo>
                    <a:pt x="680" y="183"/>
                  </a:moveTo>
                  <a:cubicBezTo>
                    <a:pt x="687" y="183"/>
                    <a:pt x="693" y="177"/>
                    <a:pt x="693" y="170"/>
                  </a:cubicBezTo>
                  <a:cubicBezTo>
                    <a:pt x="693" y="163"/>
                    <a:pt x="687" y="158"/>
                    <a:pt x="680" y="158"/>
                  </a:cubicBezTo>
                  <a:cubicBezTo>
                    <a:pt x="673" y="158"/>
                    <a:pt x="668" y="163"/>
                    <a:pt x="668" y="170"/>
                  </a:cubicBezTo>
                  <a:cubicBezTo>
                    <a:pt x="668" y="177"/>
                    <a:pt x="673" y="183"/>
                    <a:pt x="680" y="183"/>
                  </a:cubicBezTo>
                  <a:close/>
                  <a:moveTo>
                    <a:pt x="720" y="183"/>
                  </a:moveTo>
                  <a:cubicBezTo>
                    <a:pt x="727" y="183"/>
                    <a:pt x="733" y="177"/>
                    <a:pt x="733" y="170"/>
                  </a:cubicBezTo>
                  <a:cubicBezTo>
                    <a:pt x="733" y="163"/>
                    <a:pt x="727" y="158"/>
                    <a:pt x="720" y="158"/>
                  </a:cubicBezTo>
                  <a:cubicBezTo>
                    <a:pt x="713" y="158"/>
                    <a:pt x="707" y="163"/>
                    <a:pt x="707" y="170"/>
                  </a:cubicBezTo>
                  <a:cubicBezTo>
                    <a:pt x="707" y="177"/>
                    <a:pt x="713" y="183"/>
                    <a:pt x="720" y="183"/>
                  </a:cubicBezTo>
                  <a:close/>
                  <a:moveTo>
                    <a:pt x="799" y="183"/>
                  </a:moveTo>
                  <a:cubicBezTo>
                    <a:pt x="806" y="183"/>
                    <a:pt x="811" y="177"/>
                    <a:pt x="811" y="170"/>
                  </a:cubicBezTo>
                  <a:cubicBezTo>
                    <a:pt x="811" y="163"/>
                    <a:pt x="806" y="158"/>
                    <a:pt x="799" y="158"/>
                  </a:cubicBezTo>
                  <a:cubicBezTo>
                    <a:pt x="792" y="158"/>
                    <a:pt x="786" y="163"/>
                    <a:pt x="786" y="170"/>
                  </a:cubicBezTo>
                  <a:cubicBezTo>
                    <a:pt x="786" y="177"/>
                    <a:pt x="792" y="183"/>
                    <a:pt x="799" y="183"/>
                  </a:cubicBezTo>
                  <a:close/>
                  <a:moveTo>
                    <a:pt x="838" y="183"/>
                  </a:moveTo>
                  <a:cubicBezTo>
                    <a:pt x="845" y="183"/>
                    <a:pt x="851" y="177"/>
                    <a:pt x="851" y="170"/>
                  </a:cubicBezTo>
                  <a:cubicBezTo>
                    <a:pt x="851" y="163"/>
                    <a:pt x="845" y="158"/>
                    <a:pt x="838" y="158"/>
                  </a:cubicBezTo>
                  <a:cubicBezTo>
                    <a:pt x="831" y="158"/>
                    <a:pt x="825" y="163"/>
                    <a:pt x="825" y="170"/>
                  </a:cubicBezTo>
                  <a:cubicBezTo>
                    <a:pt x="825" y="177"/>
                    <a:pt x="831" y="183"/>
                    <a:pt x="838" y="183"/>
                  </a:cubicBezTo>
                  <a:close/>
                  <a:moveTo>
                    <a:pt x="890" y="170"/>
                  </a:moveTo>
                  <a:cubicBezTo>
                    <a:pt x="890" y="163"/>
                    <a:pt x="885" y="158"/>
                    <a:pt x="878" y="158"/>
                  </a:cubicBezTo>
                  <a:cubicBezTo>
                    <a:pt x="871" y="158"/>
                    <a:pt x="865" y="163"/>
                    <a:pt x="865" y="170"/>
                  </a:cubicBezTo>
                  <a:cubicBezTo>
                    <a:pt x="865" y="177"/>
                    <a:pt x="871" y="183"/>
                    <a:pt x="878" y="183"/>
                  </a:cubicBezTo>
                  <a:cubicBezTo>
                    <a:pt x="885" y="183"/>
                    <a:pt x="890" y="177"/>
                    <a:pt x="890" y="170"/>
                  </a:cubicBezTo>
                  <a:close/>
                  <a:moveTo>
                    <a:pt x="1114" y="183"/>
                  </a:moveTo>
                  <a:cubicBezTo>
                    <a:pt x="1121" y="183"/>
                    <a:pt x="1127" y="177"/>
                    <a:pt x="1127" y="170"/>
                  </a:cubicBezTo>
                  <a:cubicBezTo>
                    <a:pt x="1127" y="163"/>
                    <a:pt x="1121" y="158"/>
                    <a:pt x="1114" y="158"/>
                  </a:cubicBezTo>
                  <a:cubicBezTo>
                    <a:pt x="1107" y="158"/>
                    <a:pt x="1101" y="163"/>
                    <a:pt x="1101" y="170"/>
                  </a:cubicBezTo>
                  <a:cubicBezTo>
                    <a:pt x="1101" y="177"/>
                    <a:pt x="1107" y="183"/>
                    <a:pt x="1114" y="183"/>
                  </a:cubicBezTo>
                  <a:close/>
                  <a:moveTo>
                    <a:pt x="1153" y="183"/>
                  </a:moveTo>
                  <a:cubicBezTo>
                    <a:pt x="1161" y="183"/>
                    <a:pt x="1166" y="177"/>
                    <a:pt x="1166" y="170"/>
                  </a:cubicBezTo>
                  <a:cubicBezTo>
                    <a:pt x="1166" y="163"/>
                    <a:pt x="1161" y="158"/>
                    <a:pt x="1153" y="158"/>
                  </a:cubicBezTo>
                  <a:cubicBezTo>
                    <a:pt x="1146" y="158"/>
                    <a:pt x="1141" y="163"/>
                    <a:pt x="1141" y="170"/>
                  </a:cubicBezTo>
                  <a:cubicBezTo>
                    <a:pt x="1141" y="177"/>
                    <a:pt x="1146" y="183"/>
                    <a:pt x="1153" y="183"/>
                  </a:cubicBezTo>
                  <a:close/>
                  <a:moveTo>
                    <a:pt x="1193" y="183"/>
                  </a:moveTo>
                  <a:cubicBezTo>
                    <a:pt x="1200" y="183"/>
                    <a:pt x="1206" y="177"/>
                    <a:pt x="1206" y="170"/>
                  </a:cubicBezTo>
                  <a:cubicBezTo>
                    <a:pt x="1206" y="163"/>
                    <a:pt x="1200" y="158"/>
                    <a:pt x="1193" y="158"/>
                  </a:cubicBezTo>
                  <a:cubicBezTo>
                    <a:pt x="1186" y="158"/>
                    <a:pt x="1180" y="163"/>
                    <a:pt x="1180" y="170"/>
                  </a:cubicBezTo>
                  <a:cubicBezTo>
                    <a:pt x="1180" y="177"/>
                    <a:pt x="1186" y="183"/>
                    <a:pt x="1193" y="183"/>
                  </a:cubicBezTo>
                  <a:close/>
                  <a:moveTo>
                    <a:pt x="1232" y="183"/>
                  </a:moveTo>
                  <a:cubicBezTo>
                    <a:pt x="1239" y="183"/>
                    <a:pt x="1245" y="177"/>
                    <a:pt x="1245" y="170"/>
                  </a:cubicBezTo>
                  <a:cubicBezTo>
                    <a:pt x="1245" y="163"/>
                    <a:pt x="1239" y="158"/>
                    <a:pt x="1232" y="158"/>
                  </a:cubicBezTo>
                  <a:cubicBezTo>
                    <a:pt x="1225" y="158"/>
                    <a:pt x="1220" y="163"/>
                    <a:pt x="1220" y="170"/>
                  </a:cubicBezTo>
                  <a:cubicBezTo>
                    <a:pt x="1220" y="177"/>
                    <a:pt x="1225" y="183"/>
                    <a:pt x="1232" y="183"/>
                  </a:cubicBezTo>
                  <a:close/>
                  <a:moveTo>
                    <a:pt x="1272" y="183"/>
                  </a:moveTo>
                  <a:cubicBezTo>
                    <a:pt x="1279" y="183"/>
                    <a:pt x="1285" y="177"/>
                    <a:pt x="1285" y="170"/>
                  </a:cubicBezTo>
                  <a:cubicBezTo>
                    <a:pt x="1285" y="163"/>
                    <a:pt x="1279" y="158"/>
                    <a:pt x="1272" y="158"/>
                  </a:cubicBezTo>
                  <a:cubicBezTo>
                    <a:pt x="1265" y="158"/>
                    <a:pt x="1259" y="163"/>
                    <a:pt x="1259" y="170"/>
                  </a:cubicBezTo>
                  <a:cubicBezTo>
                    <a:pt x="1259" y="177"/>
                    <a:pt x="1265" y="183"/>
                    <a:pt x="1272" y="183"/>
                  </a:cubicBezTo>
                  <a:close/>
                  <a:moveTo>
                    <a:pt x="1311" y="183"/>
                  </a:moveTo>
                  <a:cubicBezTo>
                    <a:pt x="1318" y="183"/>
                    <a:pt x="1324" y="177"/>
                    <a:pt x="1324" y="170"/>
                  </a:cubicBezTo>
                  <a:cubicBezTo>
                    <a:pt x="1324" y="163"/>
                    <a:pt x="1318" y="158"/>
                    <a:pt x="1311" y="158"/>
                  </a:cubicBezTo>
                  <a:cubicBezTo>
                    <a:pt x="1304" y="158"/>
                    <a:pt x="1298" y="163"/>
                    <a:pt x="1298" y="170"/>
                  </a:cubicBezTo>
                  <a:cubicBezTo>
                    <a:pt x="1298" y="177"/>
                    <a:pt x="1304" y="183"/>
                    <a:pt x="1311" y="183"/>
                  </a:cubicBezTo>
                  <a:close/>
                  <a:moveTo>
                    <a:pt x="1351" y="183"/>
                  </a:moveTo>
                  <a:cubicBezTo>
                    <a:pt x="1358" y="183"/>
                    <a:pt x="1363" y="177"/>
                    <a:pt x="1363" y="170"/>
                  </a:cubicBezTo>
                  <a:cubicBezTo>
                    <a:pt x="1363" y="163"/>
                    <a:pt x="1358" y="158"/>
                    <a:pt x="1351" y="158"/>
                  </a:cubicBezTo>
                  <a:cubicBezTo>
                    <a:pt x="1344" y="158"/>
                    <a:pt x="1338" y="163"/>
                    <a:pt x="1338" y="170"/>
                  </a:cubicBezTo>
                  <a:cubicBezTo>
                    <a:pt x="1338" y="177"/>
                    <a:pt x="1344" y="183"/>
                    <a:pt x="1351" y="183"/>
                  </a:cubicBezTo>
                  <a:close/>
                  <a:moveTo>
                    <a:pt x="1390" y="183"/>
                  </a:moveTo>
                  <a:cubicBezTo>
                    <a:pt x="1397" y="183"/>
                    <a:pt x="1403" y="177"/>
                    <a:pt x="1403" y="170"/>
                  </a:cubicBezTo>
                  <a:cubicBezTo>
                    <a:pt x="1403" y="163"/>
                    <a:pt x="1397" y="158"/>
                    <a:pt x="1390" y="158"/>
                  </a:cubicBezTo>
                  <a:cubicBezTo>
                    <a:pt x="1383" y="158"/>
                    <a:pt x="1377" y="163"/>
                    <a:pt x="1377" y="170"/>
                  </a:cubicBezTo>
                  <a:cubicBezTo>
                    <a:pt x="1377" y="177"/>
                    <a:pt x="1383" y="183"/>
                    <a:pt x="1390" y="183"/>
                  </a:cubicBezTo>
                  <a:close/>
                  <a:moveTo>
                    <a:pt x="1429" y="183"/>
                  </a:moveTo>
                  <a:cubicBezTo>
                    <a:pt x="1437" y="183"/>
                    <a:pt x="1442" y="177"/>
                    <a:pt x="1442" y="170"/>
                  </a:cubicBezTo>
                  <a:cubicBezTo>
                    <a:pt x="1442" y="163"/>
                    <a:pt x="1437" y="158"/>
                    <a:pt x="1429" y="158"/>
                  </a:cubicBezTo>
                  <a:cubicBezTo>
                    <a:pt x="1422" y="158"/>
                    <a:pt x="1417" y="163"/>
                    <a:pt x="1417" y="170"/>
                  </a:cubicBezTo>
                  <a:cubicBezTo>
                    <a:pt x="1417" y="177"/>
                    <a:pt x="1422" y="183"/>
                    <a:pt x="1429" y="183"/>
                  </a:cubicBezTo>
                  <a:close/>
                  <a:moveTo>
                    <a:pt x="1469" y="183"/>
                  </a:moveTo>
                  <a:cubicBezTo>
                    <a:pt x="1476" y="183"/>
                    <a:pt x="1482" y="177"/>
                    <a:pt x="1482" y="170"/>
                  </a:cubicBezTo>
                  <a:cubicBezTo>
                    <a:pt x="1482" y="163"/>
                    <a:pt x="1476" y="158"/>
                    <a:pt x="1469" y="158"/>
                  </a:cubicBezTo>
                  <a:cubicBezTo>
                    <a:pt x="1462" y="158"/>
                    <a:pt x="1456" y="163"/>
                    <a:pt x="1456" y="170"/>
                  </a:cubicBezTo>
                  <a:cubicBezTo>
                    <a:pt x="1456" y="177"/>
                    <a:pt x="1462" y="183"/>
                    <a:pt x="1469" y="183"/>
                  </a:cubicBezTo>
                  <a:close/>
                  <a:moveTo>
                    <a:pt x="1508" y="158"/>
                  </a:moveTo>
                  <a:cubicBezTo>
                    <a:pt x="1501" y="158"/>
                    <a:pt x="1496" y="163"/>
                    <a:pt x="1496" y="170"/>
                  </a:cubicBezTo>
                  <a:cubicBezTo>
                    <a:pt x="1496" y="177"/>
                    <a:pt x="1501" y="183"/>
                    <a:pt x="1508" y="183"/>
                  </a:cubicBezTo>
                  <a:cubicBezTo>
                    <a:pt x="1515" y="183"/>
                    <a:pt x="1521" y="177"/>
                    <a:pt x="1521" y="170"/>
                  </a:cubicBezTo>
                  <a:cubicBezTo>
                    <a:pt x="1521" y="163"/>
                    <a:pt x="1515" y="158"/>
                    <a:pt x="1508" y="158"/>
                  </a:cubicBezTo>
                  <a:close/>
                  <a:moveTo>
                    <a:pt x="2297" y="183"/>
                  </a:moveTo>
                  <a:cubicBezTo>
                    <a:pt x="2304" y="183"/>
                    <a:pt x="2310" y="177"/>
                    <a:pt x="2310" y="170"/>
                  </a:cubicBezTo>
                  <a:cubicBezTo>
                    <a:pt x="2310" y="163"/>
                    <a:pt x="2304" y="158"/>
                    <a:pt x="2297" y="158"/>
                  </a:cubicBezTo>
                  <a:cubicBezTo>
                    <a:pt x="2290" y="158"/>
                    <a:pt x="2284" y="163"/>
                    <a:pt x="2284" y="170"/>
                  </a:cubicBezTo>
                  <a:cubicBezTo>
                    <a:pt x="2284" y="177"/>
                    <a:pt x="2290" y="183"/>
                    <a:pt x="2297" y="183"/>
                  </a:cubicBezTo>
                  <a:close/>
                  <a:moveTo>
                    <a:pt x="2612" y="183"/>
                  </a:moveTo>
                  <a:cubicBezTo>
                    <a:pt x="2619" y="183"/>
                    <a:pt x="2625" y="177"/>
                    <a:pt x="2625" y="170"/>
                  </a:cubicBezTo>
                  <a:cubicBezTo>
                    <a:pt x="2625" y="163"/>
                    <a:pt x="2619" y="158"/>
                    <a:pt x="2612" y="158"/>
                  </a:cubicBezTo>
                  <a:cubicBezTo>
                    <a:pt x="2605" y="158"/>
                    <a:pt x="2599" y="163"/>
                    <a:pt x="2599" y="170"/>
                  </a:cubicBezTo>
                  <a:cubicBezTo>
                    <a:pt x="2599" y="177"/>
                    <a:pt x="2605" y="183"/>
                    <a:pt x="2612" y="183"/>
                  </a:cubicBezTo>
                  <a:close/>
                  <a:moveTo>
                    <a:pt x="2652" y="158"/>
                  </a:moveTo>
                  <a:cubicBezTo>
                    <a:pt x="2645" y="158"/>
                    <a:pt x="2639" y="163"/>
                    <a:pt x="2639" y="170"/>
                  </a:cubicBezTo>
                  <a:cubicBezTo>
                    <a:pt x="2639" y="177"/>
                    <a:pt x="2645" y="183"/>
                    <a:pt x="2652" y="183"/>
                  </a:cubicBezTo>
                  <a:cubicBezTo>
                    <a:pt x="2659" y="183"/>
                    <a:pt x="2664" y="177"/>
                    <a:pt x="2664" y="170"/>
                  </a:cubicBezTo>
                  <a:cubicBezTo>
                    <a:pt x="2664" y="163"/>
                    <a:pt x="2659" y="158"/>
                    <a:pt x="2652" y="158"/>
                  </a:cubicBezTo>
                  <a:close/>
                  <a:moveTo>
                    <a:pt x="2691" y="183"/>
                  </a:moveTo>
                  <a:cubicBezTo>
                    <a:pt x="2698" y="183"/>
                    <a:pt x="2704" y="177"/>
                    <a:pt x="2704" y="170"/>
                  </a:cubicBezTo>
                  <a:cubicBezTo>
                    <a:pt x="2704" y="163"/>
                    <a:pt x="2698" y="158"/>
                    <a:pt x="2691" y="158"/>
                  </a:cubicBezTo>
                  <a:cubicBezTo>
                    <a:pt x="2684" y="158"/>
                    <a:pt x="2678" y="163"/>
                    <a:pt x="2678" y="170"/>
                  </a:cubicBezTo>
                  <a:cubicBezTo>
                    <a:pt x="2678" y="177"/>
                    <a:pt x="2684" y="183"/>
                    <a:pt x="2691" y="183"/>
                  </a:cubicBezTo>
                  <a:close/>
                  <a:moveTo>
                    <a:pt x="2730" y="183"/>
                  </a:moveTo>
                  <a:cubicBezTo>
                    <a:pt x="2738" y="183"/>
                    <a:pt x="2743" y="177"/>
                    <a:pt x="2743" y="170"/>
                  </a:cubicBezTo>
                  <a:cubicBezTo>
                    <a:pt x="2743" y="163"/>
                    <a:pt x="2738" y="158"/>
                    <a:pt x="2730" y="158"/>
                  </a:cubicBezTo>
                  <a:cubicBezTo>
                    <a:pt x="2723" y="158"/>
                    <a:pt x="2718" y="163"/>
                    <a:pt x="2718" y="170"/>
                  </a:cubicBezTo>
                  <a:cubicBezTo>
                    <a:pt x="2718" y="177"/>
                    <a:pt x="2723" y="183"/>
                    <a:pt x="2730" y="183"/>
                  </a:cubicBezTo>
                  <a:close/>
                  <a:moveTo>
                    <a:pt x="2770" y="183"/>
                  </a:moveTo>
                  <a:cubicBezTo>
                    <a:pt x="2777" y="183"/>
                    <a:pt x="2783" y="177"/>
                    <a:pt x="2783" y="170"/>
                  </a:cubicBezTo>
                  <a:cubicBezTo>
                    <a:pt x="2783" y="163"/>
                    <a:pt x="2777" y="158"/>
                    <a:pt x="2770" y="158"/>
                  </a:cubicBezTo>
                  <a:cubicBezTo>
                    <a:pt x="2763" y="158"/>
                    <a:pt x="2757" y="163"/>
                    <a:pt x="2757" y="170"/>
                  </a:cubicBezTo>
                  <a:cubicBezTo>
                    <a:pt x="2757" y="177"/>
                    <a:pt x="2763" y="183"/>
                    <a:pt x="2770" y="183"/>
                  </a:cubicBezTo>
                  <a:close/>
                  <a:moveTo>
                    <a:pt x="2809" y="183"/>
                  </a:moveTo>
                  <a:cubicBezTo>
                    <a:pt x="2816" y="183"/>
                    <a:pt x="2822" y="177"/>
                    <a:pt x="2822" y="170"/>
                  </a:cubicBezTo>
                  <a:cubicBezTo>
                    <a:pt x="2822" y="163"/>
                    <a:pt x="2816" y="158"/>
                    <a:pt x="2809" y="158"/>
                  </a:cubicBezTo>
                  <a:cubicBezTo>
                    <a:pt x="2802" y="158"/>
                    <a:pt x="2797" y="163"/>
                    <a:pt x="2797" y="170"/>
                  </a:cubicBezTo>
                  <a:cubicBezTo>
                    <a:pt x="2797" y="177"/>
                    <a:pt x="2802" y="183"/>
                    <a:pt x="2809" y="183"/>
                  </a:cubicBezTo>
                  <a:close/>
                  <a:moveTo>
                    <a:pt x="3125" y="183"/>
                  </a:moveTo>
                  <a:cubicBezTo>
                    <a:pt x="3132" y="183"/>
                    <a:pt x="3137" y="177"/>
                    <a:pt x="3137" y="170"/>
                  </a:cubicBezTo>
                  <a:cubicBezTo>
                    <a:pt x="3137" y="163"/>
                    <a:pt x="3132" y="158"/>
                    <a:pt x="3125" y="158"/>
                  </a:cubicBezTo>
                  <a:cubicBezTo>
                    <a:pt x="3118" y="158"/>
                    <a:pt x="3112" y="163"/>
                    <a:pt x="3112" y="170"/>
                  </a:cubicBezTo>
                  <a:cubicBezTo>
                    <a:pt x="3112" y="177"/>
                    <a:pt x="3118" y="183"/>
                    <a:pt x="3125" y="183"/>
                  </a:cubicBezTo>
                  <a:close/>
                  <a:moveTo>
                    <a:pt x="3204" y="183"/>
                  </a:moveTo>
                  <a:cubicBezTo>
                    <a:pt x="3211" y="183"/>
                    <a:pt x="3216" y="177"/>
                    <a:pt x="3216" y="170"/>
                  </a:cubicBezTo>
                  <a:cubicBezTo>
                    <a:pt x="3216" y="163"/>
                    <a:pt x="3211" y="158"/>
                    <a:pt x="3204" y="158"/>
                  </a:cubicBezTo>
                  <a:cubicBezTo>
                    <a:pt x="3197" y="158"/>
                    <a:pt x="3191" y="163"/>
                    <a:pt x="3191" y="170"/>
                  </a:cubicBezTo>
                  <a:cubicBezTo>
                    <a:pt x="3191" y="177"/>
                    <a:pt x="3197" y="183"/>
                    <a:pt x="3204" y="183"/>
                  </a:cubicBezTo>
                  <a:close/>
                  <a:moveTo>
                    <a:pt x="444" y="223"/>
                  </a:moveTo>
                  <a:cubicBezTo>
                    <a:pt x="451" y="223"/>
                    <a:pt x="457" y="217"/>
                    <a:pt x="457" y="210"/>
                  </a:cubicBezTo>
                  <a:cubicBezTo>
                    <a:pt x="457" y="203"/>
                    <a:pt x="451" y="197"/>
                    <a:pt x="444" y="197"/>
                  </a:cubicBezTo>
                  <a:cubicBezTo>
                    <a:pt x="437" y="197"/>
                    <a:pt x="431" y="203"/>
                    <a:pt x="431" y="210"/>
                  </a:cubicBezTo>
                  <a:cubicBezTo>
                    <a:pt x="431" y="217"/>
                    <a:pt x="437" y="223"/>
                    <a:pt x="444" y="223"/>
                  </a:cubicBezTo>
                  <a:close/>
                  <a:moveTo>
                    <a:pt x="483" y="223"/>
                  </a:moveTo>
                  <a:cubicBezTo>
                    <a:pt x="490" y="223"/>
                    <a:pt x="496" y="217"/>
                    <a:pt x="496" y="210"/>
                  </a:cubicBezTo>
                  <a:cubicBezTo>
                    <a:pt x="496" y="203"/>
                    <a:pt x="490" y="197"/>
                    <a:pt x="483" y="197"/>
                  </a:cubicBezTo>
                  <a:cubicBezTo>
                    <a:pt x="476" y="197"/>
                    <a:pt x="471" y="203"/>
                    <a:pt x="471" y="210"/>
                  </a:cubicBezTo>
                  <a:cubicBezTo>
                    <a:pt x="471" y="217"/>
                    <a:pt x="476" y="223"/>
                    <a:pt x="483" y="223"/>
                  </a:cubicBezTo>
                  <a:close/>
                  <a:moveTo>
                    <a:pt x="523" y="223"/>
                  </a:moveTo>
                  <a:cubicBezTo>
                    <a:pt x="530" y="223"/>
                    <a:pt x="535" y="217"/>
                    <a:pt x="535" y="210"/>
                  </a:cubicBezTo>
                  <a:cubicBezTo>
                    <a:pt x="535" y="203"/>
                    <a:pt x="530" y="197"/>
                    <a:pt x="523" y="197"/>
                  </a:cubicBezTo>
                  <a:cubicBezTo>
                    <a:pt x="516" y="197"/>
                    <a:pt x="510" y="203"/>
                    <a:pt x="510" y="210"/>
                  </a:cubicBezTo>
                  <a:cubicBezTo>
                    <a:pt x="510" y="217"/>
                    <a:pt x="516" y="223"/>
                    <a:pt x="523" y="223"/>
                  </a:cubicBezTo>
                  <a:close/>
                  <a:moveTo>
                    <a:pt x="602" y="223"/>
                  </a:moveTo>
                  <a:cubicBezTo>
                    <a:pt x="609" y="223"/>
                    <a:pt x="614" y="217"/>
                    <a:pt x="614" y="210"/>
                  </a:cubicBezTo>
                  <a:cubicBezTo>
                    <a:pt x="614" y="203"/>
                    <a:pt x="609" y="197"/>
                    <a:pt x="602" y="197"/>
                  </a:cubicBezTo>
                  <a:cubicBezTo>
                    <a:pt x="595" y="197"/>
                    <a:pt x="589" y="203"/>
                    <a:pt x="589" y="210"/>
                  </a:cubicBezTo>
                  <a:cubicBezTo>
                    <a:pt x="589" y="217"/>
                    <a:pt x="595" y="223"/>
                    <a:pt x="602" y="223"/>
                  </a:cubicBezTo>
                  <a:close/>
                  <a:moveTo>
                    <a:pt x="680" y="223"/>
                  </a:moveTo>
                  <a:cubicBezTo>
                    <a:pt x="687" y="223"/>
                    <a:pt x="693" y="217"/>
                    <a:pt x="693" y="210"/>
                  </a:cubicBezTo>
                  <a:cubicBezTo>
                    <a:pt x="693" y="203"/>
                    <a:pt x="687" y="197"/>
                    <a:pt x="680" y="197"/>
                  </a:cubicBezTo>
                  <a:cubicBezTo>
                    <a:pt x="673" y="197"/>
                    <a:pt x="668" y="203"/>
                    <a:pt x="668" y="210"/>
                  </a:cubicBezTo>
                  <a:cubicBezTo>
                    <a:pt x="668" y="217"/>
                    <a:pt x="673" y="223"/>
                    <a:pt x="680" y="223"/>
                  </a:cubicBezTo>
                  <a:close/>
                  <a:moveTo>
                    <a:pt x="747" y="210"/>
                  </a:moveTo>
                  <a:cubicBezTo>
                    <a:pt x="747" y="217"/>
                    <a:pt x="752" y="223"/>
                    <a:pt x="759" y="223"/>
                  </a:cubicBezTo>
                  <a:cubicBezTo>
                    <a:pt x="766" y="223"/>
                    <a:pt x="772" y="217"/>
                    <a:pt x="772" y="210"/>
                  </a:cubicBezTo>
                  <a:cubicBezTo>
                    <a:pt x="772" y="203"/>
                    <a:pt x="766" y="197"/>
                    <a:pt x="759" y="197"/>
                  </a:cubicBezTo>
                  <a:cubicBezTo>
                    <a:pt x="752" y="197"/>
                    <a:pt x="747" y="203"/>
                    <a:pt x="747" y="210"/>
                  </a:cubicBezTo>
                  <a:close/>
                  <a:moveTo>
                    <a:pt x="799" y="223"/>
                  </a:moveTo>
                  <a:cubicBezTo>
                    <a:pt x="806" y="223"/>
                    <a:pt x="811" y="217"/>
                    <a:pt x="811" y="210"/>
                  </a:cubicBezTo>
                  <a:cubicBezTo>
                    <a:pt x="811" y="203"/>
                    <a:pt x="806" y="197"/>
                    <a:pt x="799" y="197"/>
                  </a:cubicBezTo>
                  <a:cubicBezTo>
                    <a:pt x="792" y="197"/>
                    <a:pt x="786" y="203"/>
                    <a:pt x="786" y="210"/>
                  </a:cubicBezTo>
                  <a:cubicBezTo>
                    <a:pt x="786" y="217"/>
                    <a:pt x="792" y="223"/>
                    <a:pt x="799" y="223"/>
                  </a:cubicBezTo>
                  <a:close/>
                  <a:moveTo>
                    <a:pt x="838" y="223"/>
                  </a:moveTo>
                  <a:cubicBezTo>
                    <a:pt x="845" y="223"/>
                    <a:pt x="851" y="217"/>
                    <a:pt x="851" y="210"/>
                  </a:cubicBezTo>
                  <a:cubicBezTo>
                    <a:pt x="851" y="203"/>
                    <a:pt x="845" y="197"/>
                    <a:pt x="838" y="197"/>
                  </a:cubicBezTo>
                  <a:cubicBezTo>
                    <a:pt x="831" y="197"/>
                    <a:pt x="825" y="203"/>
                    <a:pt x="825" y="210"/>
                  </a:cubicBezTo>
                  <a:cubicBezTo>
                    <a:pt x="825" y="217"/>
                    <a:pt x="831" y="223"/>
                    <a:pt x="838" y="223"/>
                  </a:cubicBezTo>
                  <a:close/>
                  <a:moveTo>
                    <a:pt x="917" y="197"/>
                  </a:moveTo>
                  <a:cubicBezTo>
                    <a:pt x="910" y="197"/>
                    <a:pt x="904" y="203"/>
                    <a:pt x="904" y="210"/>
                  </a:cubicBezTo>
                  <a:cubicBezTo>
                    <a:pt x="904" y="217"/>
                    <a:pt x="910" y="222"/>
                    <a:pt x="917" y="222"/>
                  </a:cubicBezTo>
                  <a:cubicBezTo>
                    <a:pt x="924" y="222"/>
                    <a:pt x="930" y="217"/>
                    <a:pt x="930" y="210"/>
                  </a:cubicBezTo>
                  <a:cubicBezTo>
                    <a:pt x="930" y="203"/>
                    <a:pt x="924" y="197"/>
                    <a:pt x="917" y="197"/>
                  </a:cubicBezTo>
                  <a:close/>
                  <a:moveTo>
                    <a:pt x="1153" y="223"/>
                  </a:moveTo>
                  <a:cubicBezTo>
                    <a:pt x="1161" y="223"/>
                    <a:pt x="1166" y="217"/>
                    <a:pt x="1166" y="210"/>
                  </a:cubicBezTo>
                  <a:cubicBezTo>
                    <a:pt x="1166" y="203"/>
                    <a:pt x="1161" y="197"/>
                    <a:pt x="1153" y="197"/>
                  </a:cubicBezTo>
                  <a:cubicBezTo>
                    <a:pt x="1146" y="197"/>
                    <a:pt x="1141" y="203"/>
                    <a:pt x="1141" y="210"/>
                  </a:cubicBezTo>
                  <a:cubicBezTo>
                    <a:pt x="1141" y="217"/>
                    <a:pt x="1146" y="223"/>
                    <a:pt x="1153" y="223"/>
                  </a:cubicBezTo>
                  <a:close/>
                  <a:moveTo>
                    <a:pt x="1193" y="223"/>
                  </a:moveTo>
                  <a:cubicBezTo>
                    <a:pt x="1200" y="223"/>
                    <a:pt x="1206" y="217"/>
                    <a:pt x="1206" y="210"/>
                  </a:cubicBezTo>
                  <a:cubicBezTo>
                    <a:pt x="1206" y="203"/>
                    <a:pt x="1200" y="197"/>
                    <a:pt x="1193" y="197"/>
                  </a:cubicBezTo>
                  <a:cubicBezTo>
                    <a:pt x="1186" y="197"/>
                    <a:pt x="1180" y="203"/>
                    <a:pt x="1180" y="210"/>
                  </a:cubicBezTo>
                  <a:cubicBezTo>
                    <a:pt x="1180" y="217"/>
                    <a:pt x="1186" y="223"/>
                    <a:pt x="1193" y="223"/>
                  </a:cubicBezTo>
                  <a:close/>
                  <a:moveTo>
                    <a:pt x="1232" y="223"/>
                  </a:moveTo>
                  <a:cubicBezTo>
                    <a:pt x="1239" y="223"/>
                    <a:pt x="1245" y="217"/>
                    <a:pt x="1245" y="210"/>
                  </a:cubicBezTo>
                  <a:cubicBezTo>
                    <a:pt x="1245" y="203"/>
                    <a:pt x="1239" y="197"/>
                    <a:pt x="1232" y="197"/>
                  </a:cubicBezTo>
                  <a:cubicBezTo>
                    <a:pt x="1225" y="197"/>
                    <a:pt x="1220" y="203"/>
                    <a:pt x="1220" y="210"/>
                  </a:cubicBezTo>
                  <a:cubicBezTo>
                    <a:pt x="1220" y="217"/>
                    <a:pt x="1225" y="223"/>
                    <a:pt x="1232" y="223"/>
                  </a:cubicBezTo>
                  <a:close/>
                  <a:moveTo>
                    <a:pt x="1272" y="223"/>
                  </a:moveTo>
                  <a:cubicBezTo>
                    <a:pt x="1279" y="223"/>
                    <a:pt x="1285" y="217"/>
                    <a:pt x="1285" y="210"/>
                  </a:cubicBezTo>
                  <a:cubicBezTo>
                    <a:pt x="1285" y="203"/>
                    <a:pt x="1279" y="197"/>
                    <a:pt x="1272" y="197"/>
                  </a:cubicBezTo>
                  <a:cubicBezTo>
                    <a:pt x="1265" y="197"/>
                    <a:pt x="1259" y="203"/>
                    <a:pt x="1259" y="210"/>
                  </a:cubicBezTo>
                  <a:cubicBezTo>
                    <a:pt x="1259" y="217"/>
                    <a:pt x="1265" y="223"/>
                    <a:pt x="1272" y="223"/>
                  </a:cubicBezTo>
                  <a:close/>
                  <a:moveTo>
                    <a:pt x="1311" y="223"/>
                  </a:moveTo>
                  <a:cubicBezTo>
                    <a:pt x="1318" y="223"/>
                    <a:pt x="1324" y="217"/>
                    <a:pt x="1324" y="210"/>
                  </a:cubicBezTo>
                  <a:cubicBezTo>
                    <a:pt x="1324" y="203"/>
                    <a:pt x="1318" y="197"/>
                    <a:pt x="1311" y="197"/>
                  </a:cubicBezTo>
                  <a:cubicBezTo>
                    <a:pt x="1304" y="197"/>
                    <a:pt x="1298" y="203"/>
                    <a:pt x="1298" y="210"/>
                  </a:cubicBezTo>
                  <a:cubicBezTo>
                    <a:pt x="1298" y="217"/>
                    <a:pt x="1304" y="223"/>
                    <a:pt x="1311" y="223"/>
                  </a:cubicBezTo>
                  <a:close/>
                  <a:moveTo>
                    <a:pt x="1351" y="223"/>
                  </a:moveTo>
                  <a:cubicBezTo>
                    <a:pt x="1358" y="223"/>
                    <a:pt x="1363" y="217"/>
                    <a:pt x="1363" y="210"/>
                  </a:cubicBezTo>
                  <a:cubicBezTo>
                    <a:pt x="1363" y="203"/>
                    <a:pt x="1358" y="197"/>
                    <a:pt x="1351" y="197"/>
                  </a:cubicBezTo>
                  <a:cubicBezTo>
                    <a:pt x="1344" y="197"/>
                    <a:pt x="1338" y="203"/>
                    <a:pt x="1338" y="210"/>
                  </a:cubicBezTo>
                  <a:cubicBezTo>
                    <a:pt x="1338" y="217"/>
                    <a:pt x="1344" y="223"/>
                    <a:pt x="1351" y="223"/>
                  </a:cubicBezTo>
                  <a:close/>
                  <a:moveTo>
                    <a:pt x="1390" y="223"/>
                  </a:moveTo>
                  <a:cubicBezTo>
                    <a:pt x="1397" y="223"/>
                    <a:pt x="1403" y="217"/>
                    <a:pt x="1403" y="210"/>
                  </a:cubicBezTo>
                  <a:cubicBezTo>
                    <a:pt x="1403" y="203"/>
                    <a:pt x="1397" y="197"/>
                    <a:pt x="1390" y="197"/>
                  </a:cubicBezTo>
                  <a:cubicBezTo>
                    <a:pt x="1383" y="197"/>
                    <a:pt x="1377" y="203"/>
                    <a:pt x="1377" y="210"/>
                  </a:cubicBezTo>
                  <a:cubicBezTo>
                    <a:pt x="1377" y="217"/>
                    <a:pt x="1383" y="223"/>
                    <a:pt x="1390" y="223"/>
                  </a:cubicBezTo>
                  <a:close/>
                  <a:moveTo>
                    <a:pt x="1429" y="223"/>
                  </a:moveTo>
                  <a:cubicBezTo>
                    <a:pt x="1437" y="223"/>
                    <a:pt x="1442" y="217"/>
                    <a:pt x="1442" y="210"/>
                  </a:cubicBezTo>
                  <a:cubicBezTo>
                    <a:pt x="1442" y="203"/>
                    <a:pt x="1437" y="197"/>
                    <a:pt x="1429" y="197"/>
                  </a:cubicBezTo>
                  <a:cubicBezTo>
                    <a:pt x="1422" y="197"/>
                    <a:pt x="1417" y="203"/>
                    <a:pt x="1417" y="210"/>
                  </a:cubicBezTo>
                  <a:cubicBezTo>
                    <a:pt x="1417" y="217"/>
                    <a:pt x="1422" y="223"/>
                    <a:pt x="1429" y="223"/>
                  </a:cubicBezTo>
                  <a:close/>
                  <a:moveTo>
                    <a:pt x="2257" y="223"/>
                  </a:moveTo>
                  <a:cubicBezTo>
                    <a:pt x="2264" y="223"/>
                    <a:pt x="2270" y="217"/>
                    <a:pt x="2270" y="210"/>
                  </a:cubicBezTo>
                  <a:cubicBezTo>
                    <a:pt x="2270" y="203"/>
                    <a:pt x="2264" y="197"/>
                    <a:pt x="2257" y="197"/>
                  </a:cubicBezTo>
                  <a:cubicBezTo>
                    <a:pt x="2250" y="197"/>
                    <a:pt x="2245" y="203"/>
                    <a:pt x="2245" y="210"/>
                  </a:cubicBezTo>
                  <a:cubicBezTo>
                    <a:pt x="2245" y="217"/>
                    <a:pt x="2250" y="223"/>
                    <a:pt x="2257" y="223"/>
                  </a:cubicBezTo>
                  <a:close/>
                  <a:moveTo>
                    <a:pt x="2415" y="223"/>
                  </a:moveTo>
                  <a:cubicBezTo>
                    <a:pt x="2422" y="223"/>
                    <a:pt x="2428" y="217"/>
                    <a:pt x="2428" y="210"/>
                  </a:cubicBezTo>
                  <a:cubicBezTo>
                    <a:pt x="2428" y="203"/>
                    <a:pt x="2422" y="197"/>
                    <a:pt x="2415" y="197"/>
                  </a:cubicBezTo>
                  <a:cubicBezTo>
                    <a:pt x="2408" y="197"/>
                    <a:pt x="2402" y="203"/>
                    <a:pt x="2402" y="210"/>
                  </a:cubicBezTo>
                  <a:cubicBezTo>
                    <a:pt x="2402" y="217"/>
                    <a:pt x="2408" y="223"/>
                    <a:pt x="2415" y="223"/>
                  </a:cubicBezTo>
                  <a:close/>
                  <a:moveTo>
                    <a:pt x="2454" y="218"/>
                  </a:moveTo>
                  <a:cubicBezTo>
                    <a:pt x="2459" y="218"/>
                    <a:pt x="2462" y="214"/>
                    <a:pt x="2462" y="210"/>
                  </a:cubicBezTo>
                  <a:cubicBezTo>
                    <a:pt x="2462" y="205"/>
                    <a:pt x="2459" y="202"/>
                    <a:pt x="2454" y="202"/>
                  </a:cubicBezTo>
                  <a:cubicBezTo>
                    <a:pt x="2450" y="202"/>
                    <a:pt x="2447" y="205"/>
                    <a:pt x="2447" y="210"/>
                  </a:cubicBezTo>
                  <a:cubicBezTo>
                    <a:pt x="2447" y="214"/>
                    <a:pt x="2450" y="218"/>
                    <a:pt x="2454" y="218"/>
                  </a:cubicBezTo>
                  <a:close/>
                  <a:moveTo>
                    <a:pt x="2533" y="223"/>
                  </a:moveTo>
                  <a:cubicBezTo>
                    <a:pt x="2540" y="223"/>
                    <a:pt x="2546" y="217"/>
                    <a:pt x="2546" y="210"/>
                  </a:cubicBezTo>
                  <a:cubicBezTo>
                    <a:pt x="2546" y="203"/>
                    <a:pt x="2540" y="197"/>
                    <a:pt x="2533" y="197"/>
                  </a:cubicBezTo>
                  <a:cubicBezTo>
                    <a:pt x="2526" y="197"/>
                    <a:pt x="2521" y="203"/>
                    <a:pt x="2521" y="210"/>
                  </a:cubicBezTo>
                  <a:cubicBezTo>
                    <a:pt x="2521" y="217"/>
                    <a:pt x="2526" y="223"/>
                    <a:pt x="2533" y="223"/>
                  </a:cubicBezTo>
                  <a:close/>
                  <a:moveTo>
                    <a:pt x="2573" y="223"/>
                  </a:moveTo>
                  <a:cubicBezTo>
                    <a:pt x="2580" y="223"/>
                    <a:pt x="2586" y="217"/>
                    <a:pt x="2586" y="210"/>
                  </a:cubicBezTo>
                  <a:cubicBezTo>
                    <a:pt x="2586" y="203"/>
                    <a:pt x="2580" y="197"/>
                    <a:pt x="2573" y="197"/>
                  </a:cubicBezTo>
                  <a:cubicBezTo>
                    <a:pt x="2566" y="197"/>
                    <a:pt x="2560" y="203"/>
                    <a:pt x="2560" y="210"/>
                  </a:cubicBezTo>
                  <a:cubicBezTo>
                    <a:pt x="2560" y="217"/>
                    <a:pt x="2566" y="223"/>
                    <a:pt x="2573" y="223"/>
                  </a:cubicBezTo>
                  <a:close/>
                  <a:moveTo>
                    <a:pt x="2612" y="223"/>
                  </a:moveTo>
                  <a:cubicBezTo>
                    <a:pt x="2619" y="223"/>
                    <a:pt x="2625" y="217"/>
                    <a:pt x="2625" y="210"/>
                  </a:cubicBezTo>
                  <a:cubicBezTo>
                    <a:pt x="2625" y="203"/>
                    <a:pt x="2619" y="197"/>
                    <a:pt x="2612" y="197"/>
                  </a:cubicBezTo>
                  <a:cubicBezTo>
                    <a:pt x="2605" y="197"/>
                    <a:pt x="2599" y="203"/>
                    <a:pt x="2599" y="210"/>
                  </a:cubicBezTo>
                  <a:cubicBezTo>
                    <a:pt x="2599" y="217"/>
                    <a:pt x="2605" y="223"/>
                    <a:pt x="2612" y="223"/>
                  </a:cubicBezTo>
                  <a:close/>
                  <a:moveTo>
                    <a:pt x="2639" y="210"/>
                  </a:moveTo>
                  <a:cubicBezTo>
                    <a:pt x="2639" y="217"/>
                    <a:pt x="2645" y="223"/>
                    <a:pt x="2652" y="223"/>
                  </a:cubicBezTo>
                  <a:cubicBezTo>
                    <a:pt x="2659" y="223"/>
                    <a:pt x="2664" y="217"/>
                    <a:pt x="2664" y="210"/>
                  </a:cubicBezTo>
                  <a:cubicBezTo>
                    <a:pt x="2664" y="203"/>
                    <a:pt x="2659" y="197"/>
                    <a:pt x="2652" y="197"/>
                  </a:cubicBezTo>
                  <a:cubicBezTo>
                    <a:pt x="2645" y="197"/>
                    <a:pt x="2639" y="203"/>
                    <a:pt x="2639" y="210"/>
                  </a:cubicBezTo>
                  <a:close/>
                  <a:moveTo>
                    <a:pt x="2691" y="197"/>
                  </a:moveTo>
                  <a:cubicBezTo>
                    <a:pt x="2684" y="197"/>
                    <a:pt x="2678" y="203"/>
                    <a:pt x="2678" y="210"/>
                  </a:cubicBezTo>
                  <a:cubicBezTo>
                    <a:pt x="2678" y="217"/>
                    <a:pt x="2684" y="223"/>
                    <a:pt x="2691" y="223"/>
                  </a:cubicBezTo>
                  <a:cubicBezTo>
                    <a:pt x="2698" y="223"/>
                    <a:pt x="2704" y="217"/>
                    <a:pt x="2704" y="210"/>
                  </a:cubicBezTo>
                  <a:cubicBezTo>
                    <a:pt x="2704" y="203"/>
                    <a:pt x="2698" y="197"/>
                    <a:pt x="2691" y="197"/>
                  </a:cubicBezTo>
                  <a:close/>
                  <a:moveTo>
                    <a:pt x="2718" y="210"/>
                  </a:moveTo>
                  <a:cubicBezTo>
                    <a:pt x="2718" y="217"/>
                    <a:pt x="2723" y="223"/>
                    <a:pt x="2730" y="223"/>
                  </a:cubicBezTo>
                  <a:cubicBezTo>
                    <a:pt x="2738" y="223"/>
                    <a:pt x="2743" y="217"/>
                    <a:pt x="2743" y="210"/>
                  </a:cubicBezTo>
                  <a:cubicBezTo>
                    <a:pt x="2743" y="203"/>
                    <a:pt x="2738" y="197"/>
                    <a:pt x="2730" y="197"/>
                  </a:cubicBezTo>
                  <a:cubicBezTo>
                    <a:pt x="2723" y="197"/>
                    <a:pt x="2718" y="203"/>
                    <a:pt x="2718" y="210"/>
                  </a:cubicBezTo>
                  <a:close/>
                  <a:moveTo>
                    <a:pt x="2809" y="197"/>
                  </a:moveTo>
                  <a:cubicBezTo>
                    <a:pt x="2802" y="197"/>
                    <a:pt x="2797" y="203"/>
                    <a:pt x="2797" y="210"/>
                  </a:cubicBezTo>
                  <a:cubicBezTo>
                    <a:pt x="2797" y="217"/>
                    <a:pt x="2802" y="223"/>
                    <a:pt x="2809" y="223"/>
                  </a:cubicBezTo>
                  <a:cubicBezTo>
                    <a:pt x="2816" y="223"/>
                    <a:pt x="2822" y="217"/>
                    <a:pt x="2822" y="210"/>
                  </a:cubicBezTo>
                  <a:cubicBezTo>
                    <a:pt x="2822" y="203"/>
                    <a:pt x="2816" y="197"/>
                    <a:pt x="2809" y="197"/>
                  </a:cubicBezTo>
                  <a:close/>
                  <a:moveTo>
                    <a:pt x="2849" y="223"/>
                  </a:moveTo>
                  <a:cubicBezTo>
                    <a:pt x="2856" y="223"/>
                    <a:pt x="2861" y="217"/>
                    <a:pt x="2861" y="210"/>
                  </a:cubicBezTo>
                  <a:cubicBezTo>
                    <a:pt x="2861" y="203"/>
                    <a:pt x="2856" y="197"/>
                    <a:pt x="2849" y="197"/>
                  </a:cubicBezTo>
                  <a:cubicBezTo>
                    <a:pt x="2842" y="197"/>
                    <a:pt x="2836" y="203"/>
                    <a:pt x="2836" y="210"/>
                  </a:cubicBezTo>
                  <a:cubicBezTo>
                    <a:pt x="2836" y="217"/>
                    <a:pt x="2842" y="223"/>
                    <a:pt x="2849" y="223"/>
                  </a:cubicBezTo>
                  <a:close/>
                  <a:moveTo>
                    <a:pt x="2888" y="223"/>
                  </a:moveTo>
                  <a:cubicBezTo>
                    <a:pt x="2895" y="223"/>
                    <a:pt x="2901" y="217"/>
                    <a:pt x="2901" y="210"/>
                  </a:cubicBezTo>
                  <a:cubicBezTo>
                    <a:pt x="2901" y="203"/>
                    <a:pt x="2895" y="197"/>
                    <a:pt x="2888" y="197"/>
                  </a:cubicBezTo>
                  <a:cubicBezTo>
                    <a:pt x="2881" y="197"/>
                    <a:pt x="2875" y="203"/>
                    <a:pt x="2875" y="210"/>
                  </a:cubicBezTo>
                  <a:cubicBezTo>
                    <a:pt x="2875" y="217"/>
                    <a:pt x="2881" y="223"/>
                    <a:pt x="2888" y="223"/>
                  </a:cubicBezTo>
                  <a:close/>
                  <a:moveTo>
                    <a:pt x="2967" y="223"/>
                  </a:moveTo>
                  <a:cubicBezTo>
                    <a:pt x="2974" y="223"/>
                    <a:pt x="2980" y="217"/>
                    <a:pt x="2980" y="210"/>
                  </a:cubicBezTo>
                  <a:cubicBezTo>
                    <a:pt x="2980" y="203"/>
                    <a:pt x="2974" y="197"/>
                    <a:pt x="2967" y="197"/>
                  </a:cubicBezTo>
                  <a:cubicBezTo>
                    <a:pt x="2960" y="197"/>
                    <a:pt x="2954" y="203"/>
                    <a:pt x="2954" y="210"/>
                  </a:cubicBezTo>
                  <a:cubicBezTo>
                    <a:pt x="2954" y="217"/>
                    <a:pt x="2960" y="223"/>
                    <a:pt x="2967" y="223"/>
                  </a:cubicBezTo>
                  <a:close/>
                  <a:moveTo>
                    <a:pt x="523" y="262"/>
                  </a:moveTo>
                  <a:cubicBezTo>
                    <a:pt x="530" y="262"/>
                    <a:pt x="535" y="256"/>
                    <a:pt x="535" y="249"/>
                  </a:cubicBezTo>
                  <a:cubicBezTo>
                    <a:pt x="535" y="242"/>
                    <a:pt x="530" y="236"/>
                    <a:pt x="523" y="236"/>
                  </a:cubicBezTo>
                  <a:cubicBezTo>
                    <a:pt x="516" y="236"/>
                    <a:pt x="510" y="242"/>
                    <a:pt x="510" y="249"/>
                  </a:cubicBezTo>
                  <a:cubicBezTo>
                    <a:pt x="510" y="256"/>
                    <a:pt x="516" y="262"/>
                    <a:pt x="523" y="262"/>
                  </a:cubicBezTo>
                  <a:close/>
                  <a:moveTo>
                    <a:pt x="562" y="262"/>
                  </a:moveTo>
                  <a:cubicBezTo>
                    <a:pt x="569" y="262"/>
                    <a:pt x="575" y="256"/>
                    <a:pt x="575" y="249"/>
                  </a:cubicBezTo>
                  <a:cubicBezTo>
                    <a:pt x="575" y="242"/>
                    <a:pt x="569" y="236"/>
                    <a:pt x="562" y="236"/>
                  </a:cubicBezTo>
                  <a:cubicBezTo>
                    <a:pt x="555" y="236"/>
                    <a:pt x="549" y="242"/>
                    <a:pt x="549" y="249"/>
                  </a:cubicBezTo>
                  <a:cubicBezTo>
                    <a:pt x="549" y="256"/>
                    <a:pt x="555" y="262"/>
                    <a:pt x="562" y="262"/>
                  </a:cubicBezTo>
                  <a:close/>
                  <a:moveTo>
                    <a:pt x="602" y="262"/>
                  </a:moveTo>
                  <a:cubicBezTo>
                    <a:pt x="609" y="262"/>
                    <a:pt x="614" y="256"/>
                    <a:pt x="614" y="249"/>
                  </a:cubicBezTo>
                  <a:cubicBezTo>
                    <a:pt x="614" y="242"/>
                    <a:pt x="609" y="236"/>
                    <a:pt x="602" y="236"/>
                  </a:cubicBezTo>
                  <a:cubicBezTo>
                    <a:pt x="595" y="236"/>
                    <a:pt x="589" y="242"/>
                    <a:pt x="589" y="249"/>
                  </a:cubicBezTo>
                  <a:cubicBezTo>
                    <a:pt x="589" y="256"/>
                    <a:pt x="595" y="262"/>
                    <a:pt x="602" y="262"/>
                  </a:cubicBezTo>
                  <a:close/>
                  <a:moveTo>
                    <a:pt x="720" y="237"/>
                  </a:moveTo>
                  <a:cubicBezTo>
                    <a:pt x="713" y="237"/>
                    <a:pt x="707" y="242"/>
                    <a:pt x="707" y="249"/>
                  </a:cubicBezTo>
                  <a:cubicBezTo>
                    <a:pt x="707" y="256"/>
                    <a:pt x="713" y="262"/>
                    <a:pt x="720" y="262"/>
                  </a:cubicBezTo>
                  <a:cubicBezTo>
                    <a:pt x="727" y="262"/>
                    <a:pt x="733" y="256"/>
                    <a:pt x="733" y="249"/>
                  </a:cubicBezTo>
                  <a:cubicBezTo>
                    <a:pt x="733" y="242"/>
                    <a:pt x="727" y="237"/>
                    <a:pt x="720" y="237"/>
                  </a:cubicBezTo>
                  <a:close/>
                  <a:moveTo>
                    <a:pt x="803" y="249"/>
                  </a:moveTo>
                  <a:cubicBezTo>
                    <a:pt x="803" y="247"/>
                    <a:pt x="801" y="245"/>
                    <a:pt x="799" y="245"/>
                  </a:cubicBezTo>
                  <a:cubicBezTo>
                    <a:pt x="796" y="245"/>
                    <a:pt x="795" y="247"/>
                    <a:pt x="795" y="249"/>
                  </a:cubicBezTo>
                  <a:cubicBezTo>
                    <a:pt x="795" y="251"/>
                    <a:pt x="796" y="253"/>
                    <a:pt x="799" y="253"/>
                  </a:cubicBezTo>
                  <a:cubicBezTo>
                    <a:pt x="801" y="253"/>
                    <a:pt x="803" y="251"/>
                    <a:pt x="803" y="249"/>
                  </a:cubicBezTo>
                  <a:close/>
                  <a:moveTo>
                    <a:pt x="838" y="262"/>
                  </a:moveTo>
                  <a:cubicBezTo>
                    <a:pt x="845" y="262"/>
                    <a:pt x="851" y="256"/>
                    <a:pt x="851" y="249"/>
                  </a:cubicBezTo>
                  <a:cubicBezTo>
                    <a:pt x="851" y="242"/>
                    <a:pt x="845" y="236"/>
                    <a:pt x="838" y="236"/>
                  </a:cubicBezTo>
                  <a:cubicBezTo>
                    <a:pt x="831" y="236"/>
                    <a:pt x="825" y="242"/>
                    <a:pt x="825" y="249"/>
                  </a:cubicBezTo>
                  <a:cubicBezTo>
                    <a:pt x="825" y="256"/>
                    <a:pt x="831" y="262"/>
                    <a:pt x="838" y="262"/>
                  </a:cubicBezTo>
                  <a:close/>
                  <a:moveTo>
                    <a:pt x="878" y="262"/>
                  </a:moveTo>
                  <a:cubicBezTo>
                    <a:pt x="885" y="262"/>
                    <a:pt x="890" y="256"/>
                    <a:pt x="890" y="249"/>
                  </a:cubicBezTo>
                  <a:cubicBezTo>
                    <a:pt x="890" y="242"/>
                    <a:pt x="885" y="236"/>
                    <a:pt x="878" y="236"/>
                  </a:cubicBezTo>
                  <a:cubicBezTo>
                    <a:pt x="870" y="236"/>
                    <a:pt x="865" y="242"/>
                    <a:pt x="865" y="249"/>
                  </a:cubicBezTo>
                  <a:cubicBezTo>
                    <a:pt x="865" y="256"/>
                    <a:pt x="870" y="262"/>
                    <a:pt x="878" y="262"/>
                  </a:cubicBezTo>
                  <a:close/>
                  <a:moveTo>
                    <a:pt x="917" y="262"/>
                  </a:moveTo>
                  <a:cubicBezTo>
                    <a:pt x="924" y="262"/>
                    <a:pt x="930" y="256"/>
                    <a:pt x="930" y="249"/>
                  </a:cubicBezTo>
                  <a:cubicBezTo>
                    <a:pt x="930" y="242"/>
                    <a:pt x="924" y="236"/>
                    <a:pt x="917" y="236"/>
                  </a:cubicBezTo>
                  <a:cubicBezTo>
                    <a:pt x="910" y="236"/>
                    <a:pt x="904" y="242"/>
                    <a:pt x="904" y="249"/>
                  </a:cubicBezTo>
                  <a:cubicBezTo>
                    <a:pt x="904" y="256"/>
                    <a:pt x="910" y="262"/>
                    <a:pt x="917" y="262"/>
                  </a:cubicBezTo>
                  <a:close/>
                  <a:moveTo>
                    <a:pt x="956" y="237"/>
                  </a:moveTo>
                  <a:cubicBezTo>
                    <a:pt x="949" y="237"/>
                    <a:pt x="944" y="242"/>
                    <a:pt x="944" y="249"/>
                  </a:cubicBezTo>
                  <a:cubicBezTo>
                    <a:pt x="944" y="256"/>
                    <a:pt x="949" y="262"/>
                    <a:pt x="956" y="262"/>
                  </a:cubicBezTo>
                  <a:cubicBezTo>
                    <a:pt x="963" y="262"/>
                    <a:pt x="969" y="256"/>
                    <a:pt x="969" y="249"/>
                  </a:cubicBezTo>
                  <a:cubicBezTo>
                    <a:pt x="969" y="242"/>
                    <a:pt x="963" y="237"/>
                    <a:pt x="956" y="237"/>
                  </a:cubicBezTo>
                  <a:close/>
                  <a:moveTo>
                    <a:pt x="1193" y="262"/>
                  </a:moveTo>
                  <a:cubicBezTo>
                    <a:pt x="1200" y="262"/>
                    <a:pt x="1206" y="256"/>
                    <a:pt x="1206" y="249"/>
                  </a:cubicBezTo>
                  <a:cubicBezTo>
                    <a:pt x="1206" y="242"/>
                    <a:pt x="1200" y="236"/>
                    <a:pt x="1193" y="236"/>
                  </a:cubicBezTo>
                  <a:cubicBezTo>
                    <a:pt x="1186" y="236"/>
                    <a:pt x="1180" y="242"/>
                    <a:pt x="1180" y="249"/>
                  </a:cubicBezTo>
                  <a:cubicBezTo>
                    <a:pt x="1180" y="256"/>
                    <a:pt x="1186" y="262"/>
                    <a:pt x="1193" y="262"/>
                  </a:cubicBezTo>
                  <a:close/>
                  <a:moveTo>
                    <a:pt x="1232" y="262"/>
                  </a:moveTo>
                  <a:cubicBezTo>
                    <a:pt x="1239" y="262"/>
                    <a:pt x="1245" y="256"/>
                    <a:pt x="1245" y="249"/>
                  </a:cubicBezTo>
                  <a:cubicBezTo>
                    <a:pt x="1245" y="242"/>
                    <a:pt x="1239" y="236"/>
                    <a:pt x="1232" y="236"/>
                  </a:cubicBezTo>
                  <a:cubicBezTo>
                    <a:pt x="1225" y="236"/>
                    <a:pt x="1220" y="242"/>
                    <a:pt x="1220" y="249"/>
                  </a:cubicBezTo>
                  <a:cubicBezTo>
                    <a:pt x="1220" y="256"/>
                    <a:pt x="1225" y="262"/>
                    <a:pt x="1232" y="262"/>
                  </a:cubicBezTo>
                  <a:close/>
                  <a:moveTo>
                    <a:pt x="1272" y="262"/>
                  </a:moveTo>
                  <a:cubicBezTo>
                    <a:pt x="1279" y="262"/>
                    <a:pt x="1285" y="256"/>
                    <a:pt x="1285" y="249"/>
                  </a:cubicBezTo>
                  <a:cubicBezTo>
                    <a:pt x="1285" y="242"/>
                    <a:pt x="1279" y="236"/>
                    <a:pt x="1272" y="236"/>
                  </a:cubicBezTo>
                  <a:cubicBezTo>
                    <a:pt x="1265" y="236"/>
                    <a:pt x="1259" y="242"/>
                    <a:pt x="1259" y="249"/>
                  </a:cubicBezTo>
                  <a:cubicBezTo>
                    <a:pt x="1259" y="256"/>
                    <a:pt x="1265" y="262"/>
                    <a:pt x="1272" y="262"/>
                  </a:cubicBezTo>
                  <a:close/>
                  <a:moveTo>
                    <a:pt x="1311" y="262"/>
                  </a:moveTo>
                  <a:cubicBezTo>
                    <a:pt x="1318" y="262"/>
                    <a:pt x="1324" y="256"/>
                    <a:pt x="1324" y="249"/>
                  </a:cubicBezTo>
                  <a:cubicBezTo>
                    <a:pt x="1324" y="242"/>
                    <a:pt x="1318" y="236"/>
                    <a:pt x="1311" y="236"/>
                  </a:cubicBezTo>
                  <a:cubicBezTo>
                    <a:pt x="1304" y="236"/>
                    <a:pt x="1298" y="242"/>
                    <a:pt x="1298" y="249"/>
                  </a:cubicBezTo>
                  <a:cubicBezTo>
                    <a:pt x="1298" y="256"/>
                    <a:pt x="1304" y="262"/>
                    <a:pt x="1311" y="262"/>
                  </a:cubicBezTo>
                  <a:close/>
                  <a:moveTo>
                    <a:pt x="1351" y="262"/>
                  </a:moveTo>
                  <a:cubicBezTo>
                    <a:pt x="1358" y="262"/>
                    <a:pt x="1363" y="256"/>
                    <a:pt x="1363" y="249"/>
                  </a:cubicBezTo>
                  <a:cubicBezTo>
                    <a:pt x="1363" y="242"/>
                    <a:pt x="1358" y="236"/>
                    <a:pt x="1351" y="236"/>
                  </a:cubicBezTo>
                  <a:cubicBezTo>
                    <a:pt x="1344" y="236"/>
                    <a:pt x="1338" y="242"/>
                    <a:pt x="1338" y="249"/>
                  </a:cubicBezTo>
                  <a:cubicBezTo>
                    <a:pt x="1338" y="256"/>
                    <a:pt x="1344" y="262"/>
                    <a:pt x="1351" y="262"/>
                  </a:cubicBezTo>
                  <a:close/>
                  <a:moveTo>
                    <a:pt x="1390" y="262"/>
                  </a:moveTo>
                  <a:cubicBezTo>
                    <a:pt x="1397" y="262"/>
                    <a:pt x="1403" y="256"/>
                    <a:pt x="1403" y="249"/>
                  </a:cubicBezTo>
                  <a:cubicBezTo>
                    <a:pt x="1403" y="242"/>
                    <a:pt x="1397" y="236"/>
                    <a:pt x="1390" y="236"/>
                  </a:cubicBezTo>
                  <a:cubicBezTo>
                    <a:pt x="1383" y="236"/>
                    <a:pt x="1377" y="242"/>
                    <a:pt x="1377" y="249"/>
                  </a:cubicBezTo>
                  <a:cubicBezTo>
                    <a:pt x="1377" y="256"/>
                    <a:pt x="1383" y="262"/>
                    <a:pt x="1390" y="262"/>
                  </a:cubicBezTo>
                  <a:close/>
                  <a:moveTo>
                    <a:pt x="1429" y="262"/>
                  </a:moveTo>
                  <a:cubicBezTo>
                    <a:pt x="1437" y="262"/>
                    <a:pt x="1442" y="256"/>
                    <a:pt x="1442" y="249"/>
                  </a:cubicBezTo>
                  <a:cubicBezTo>
                    <a:pt x="1442" y="242"/>
                    <a:pt x="1437" y="236"/>
                    <a:pt x="1429" y="236"/>
                  </a:cubicBezTo>
                  <a:cubicBezTo>
                    <a:pt x="1422" y="236"/>
                    <a:pt x="1417" y="242"/>
                    <a:pt x="1417" y="249"/>
                  </a:cubicBezTo>
                  <a:cubicBezTo>
                    <a:pt x="1417" y="256"/>
                    <a:pt x="1422" y="262"/>
                    <a:pt x="1429" y="262"/>
                  </a:cubicBezTo>
                  <a:close/>
                  <a:moveTo>
                    <a:pt x="1469" y="236"/>
                  </a:moveTo>
                  <a:cubicBezTo>
                    <a:pt x="1462" y="236"/>
                    <a:pt x="1456" y="242"/>
                    <a:pt x="1456" y="249"/>
                  </a:cubicBezTo>
                  <a:cubicBezTo>
                    <a:pt x="1456" y="256"/>
                    <a:pt x="1462" y="262"/>
                    <a:pt x="1469" y="262"/>
                  </a:cubicBezTo>
                  <a:cubicBezTo>
                    <a:pt x="1476" y="262"/>
                    <a:pt x="1482" y="256"/>
                    <a:pt x="1482" y="249"/>
                  </a:cubicBezTo>
                  <a:cubicBezTo>
                    <a:pt x="1482" y="242"/>
                    <a:pt x="1476" y="236"/>
                    <a:pt x="1469" y="236"/>
                  </a:cubicBezTo>
                  <a:close/>
                  <a:moveTo>
                    <a:pt x="1981" y="262"/>
                  </a:moveTo>
                  <a:cubicBezTo>
                    <a:pt x="1988" y="262"/>
                    <a:pt x="1994" y="256"/>
                    <a:pt x="1994" y="249"/>
                  </a:cubicBezTo>
                  <a:cubicBezTo>
                    <a:pt x="1994" y="242"/>
                    <a:pt x="1988" y="237"/>
                    <a:pt x="1981" y="237"/>
                  </a:cubicBezTo>
                  <a:cubicBezTo>
                    <a:pt x="1974" y="237"/>
                    <a:pt x="1969" y="242"/>
                    <a:pt x="1969" y="249"/>
                  </a:cubicBezTo>
                  <a:cubicBezTo>
                    <a:pt x="1969" y="256"/>
                    <a:pt x="1974" y="262"/>
                    <a:pt x="1981" y="262"/>
                  </a:cubicBezTo>
                  <a:close/>
                  <a:moveTo>
                    <a:pt x="2257" y="262"/>
                  </a:moveTo>
                  <a:cubicBezTo>
                    <a:pt x="2264" y="262"/>
                    <a:pt x="2270" y="256"/>
                    <a:pt x="2270" y="249"/>
                  </a:cubicBezTo>
                  <a:cubicBezTo>
                    <a:pt x="2270" y="242"/>
                    <a:pt x="2264" y="236"/>
                    <a:pt x="2257" y="236"/>
                  </a:cubicBezTo>
                  <a:cubicBezTo>
                    <a:pt x="2250" y="236"/>
                    <a:pt x="2245" y="242"/>
                    <a:pt x="2245" y="249"/>
                  </a:cubicBezTo>
                  <a:cubicBezTo>
                    <a:pt x="2245" y="256"/>
                    <a:pt x="2250" y="262"/>
                    <a:pt x="2257" y="262"/>
                  </a:cubicBezTo>
                  <a:close/>
                  <a:moveTo>
                    <a:pt x="2376" y="262"/>
                  </a:moveTo>
                  <a:cubicBezTo>
                    <a:pt x="2383" y="262"/>
                    <a:pt x="2388" y="256"/>
                    <a:pt x="2388" y="249"/>
                  </a:cubicBezTo>
                  <a:cubicBezTo>
                    <a:pt x="2388" y="242"/>
                    <a:pt x="2383" y="236"/>
                    <a:pt x="2376" y="236"/>
                  </a:cubicBezTo>
                  <a:cubicBezTo>
                    <a:pt x="2369" y="236"/>
                    <a:pt x="2363" y="242"/>
                    <a:pt x="2363" y="249"/>
                  </a:cubicBezTo>
                  <a:cubicBezTo>
                    <a:pt x="2363" y="256"/>
                    <a:pt x="2369" y="262"/>
                    <a:pt x="2376" y="262"/>
                  </a:cubicBezTo>
                  <a:close/>
                  <a:moveTo>
                    <a:pt x="2415" y="262"/>
                  </a:moveTo>
                  <a:cubicBezTo>
                    <a:pt x="2422" y="262"/>
                    <a:pt x="2428" y="256"/>
                    <a:pt x="2428" y="249"/>
                  </a:cubicBezTo>
                  <a:cubicBezTo>
                    <a:pt x="2428" y="242"/>
                    <a:pt x="2422" y="236"/>
                    <a:pt x="2415" y="236"/>
                  </a:cubicBezTo>
                  <a:cubicBezTo>
                    <a:pt x="2408" y="236"/>
                    <a:pt x="2402" y="242"/>
                    <a:pt x="2402" y="249"/>
                  </a:cubicBezTo>
                  <a:cubicBezTo>
                    <a:pt x="2402" y="256"/>
                    <a:pt x="2408" y="262"/>
                    <a:pt x="2415" y="262"/>
                  </a:cubicBezTo>
                  <a:close/>
                  <a:moveTo>
                    <a:pt x="2454" y="262"/>
                  </a:moveTo>
                  <a:cubicBezTo>
                    <a:pt x="2462" y="262"/>
                    <a:pt x="2467" y="256"/>
                    <a:pt x="2467" y="249"/>
                  </a:cubicBezTo>
                  <a:cubicBezTo>
                    <a:pt x="2467" y="242"/>
                    <a:pt x="2462" y="236"/>
                    <a:pt x="2454" y="236"/>
                  </a:cubicBezTo>
                  <a:cubicBezTo>
                    <a:pt x="2447" y="236"/>
                    <a:pt x="2442" y="242"/>
                    <a:pt x="2442" y="249"/>
                  </a:cubicBezTo>
                  <a:cubicBezTo>
                    <a:pt x="2442" y="256"/>
                    <a:pt x="2447" y="262"/>
                    <a:pt x="2454" y="262"/>
                  </a:cubicBezTo>
                  <a:close/>
                  <a:moveTo>
                    <a:pt x="2494" y="262"/>
                  </a:moveTo>
                  <a:cubicBezTo>
                    <a:pt x="2501" y="262"/>
                    <a:pt x="2507" y="256"/>
                    <a:pt x="2507" y="249"/>
                  </a:cubicBezTo>
                  <a:cubicBezTo>
                    <a:pt x="2507" y="242"/>
                    <a:pt x="2501" y="236"/>
                    <a:pt x="2494" y="236"/>
                  </a:cubicBezTo>
                  <a:cubicBezTo>
                    <a:pt x="2487" y="236"/>
                    <a:pt x="2481" y="242"/>
                    <a:pt x="2481" y="249"/>
                  </a:cubicBezTo>
                  <a:cubicBezTo>
                    <a:pt x="2481" y="256"/>
                    <a:pt x="2487" y="262"/>
                    <a:pt x="2494" y="262"/>
                  </a:cubicBezTo>
                  <a:close/>
                  <a:moveTo>
                    <a:pt x="2533" y="262"/>
                  </a:moveTo>
                  <a:cubicBezTo>
                    <a:pt x="2540" y="262"/>
                    <a:pt x="2546" y="256"/>
                    <a:pt x="2546" y="249"/>
                  </a:cubicBezTo>
                  <a:cubicBezTo>
                    <a:pt x="2546" y="242"/>
                    <a:pt x="2540" y="236"/>
                    <a:pt x="2533" y="236"/>
                  </a:cubicBezTo>
                  <a:cubicBezTo>
                    <a:pt x="2526" y="236"/>
                    <a:pt x="2521" y="242"/>
                    <a:pt x="2521" y="249"/>
                  </a:cubicBezTo>
                  <a:cubicBezTo>
                    <a:pt x="2521" y="256"/>
                    <a:pt x="2526" y="262"/>
                    <a:pt x="2533" y="262"/>
                  </a:cubicBezTo>
                  <a:close/>
                  <a:moveTo>
                    <a:pt x="2573" y="262"/>
                  </a:moveTo>
                  <a:cubicBezTo>
                    <a:pt x="2580" y="262"/>
                    <a:pt x="2586" y="256"/>
                    <a:pt x="2586" y="249"/>
                  </a:cubicBezTo>
                  <a:cubicBezTo>
                    <a:pt x="2586" y="242"/>
                    <a:pt x="2580" y="236"/>
                    <a:pt x="2573" y="236"/>
                  </a:cubicBezTo>
                  <a:cubicBezTo>
                    <a:pt x="2566" y="236"/>
                    <a:pt x="2560" y="242"/>
                    <a:pt x="2560" y="249"/>
                  </a:cubicBezTo>
                  <a:cubicBezTo>
                    <a:pt x="2560" y="256"/>
                    <a:pt x="2566" y="262"/>
                    <a:pt x="2573" y="262"/>
                  </a:cubicBezTo>
                  <a:close/>
                  <a:moveTo>
                    <a:pt x="2612" y="262"/>
                  </a:moveTo>
                  <a:cubicBezTo>
                    <a:pt x="2619" y="262"/>
                    <a:pt x="2625" y="256"/>
                    <a:pt x="2625" y="249"/>
                  </a:cubicBezTo>
                  <a:cubicBezTo>
                    <a:pt x="2625" y="242"/>
                    <a:pt x="2619" y="236"/>
                    <a:pt x="2612" y="236"/>
                  </a:cubicBezTo>
                  <a:cubicBezTo>
                    <a:pt x="2605" y="236"/>
                    <a:pt x="2599" y="242"/>
                    <a:pt x="2599" y="249"/>
                  </a:cubicBezTo>
                  <a:cubicBezTo>
                    <a:pt x="2599" y="256"/>
                    <a:pt x="2605" y="262"/>
                    <a:pt x="2612" y="262"/>
                  </a:cubicBezTo>
                  <a:close/>
                  <a:moveTo>
                    <a:pt x="2652" y="262"/>
                  </a:moveTo>
                  <a:cubicBezTo>
                    <a:pt x="2659" y="262"/>
                    <a:pt x="2664" y="256"/>
                    <a:pt x="2664" y="249"/>
                  </a:cubicBezTo>
                  <a:cubicBezTo>
                    <a:pt x="2664" y="242"/>
                    <a:pt x="2659" y="236"/>
                    <a:pt x="2652" y="236"/>
                  </a:cubicBezTo>
                  <a:cubicBezTo>
                    <a:pt x="2645" y="236"/>
                    <a:pt x="2639" y="242"/>
                    <a:pt x="2639" y="249"/>
                  </a:cubicBezTo>
                  <a:cubicBezTo>
                    <a:pt x="2639" y="256"/>
                    <a:pt x="2645" y="262"/>
                    <a:pt x="2652" y="262"/>
                  </a:cubicBezTo>
                  <a:close/>
                  <a:moveTo>
                    <a:pt x="2691" y="262"/>
                  </a:moveTo>
                  <a:cubicBezTo>
                    <a:pt x="2698" y="262"/>
                    <a:pt x="2704" y="256"/>
                    <a:pt x="2704" y="249"/>
                  </a:cubicBezTo>
                  <a:cubicBezTo>
                    <a:pt x="2704" y="242"/>
                    <a:pt x="2698" y="236"/>
                    <a:pt x="2691" y="236"/>
                  </a:cubicBezTo>
                  <a:cubicBezTo>
                    <a:pt x="2684" y="236"/>
                    <a:pt x="2678" y="242"/>
                    <a:pt x="2678" y="249"/>
                  </a:cubicBezTo>
                  <a:cubicBezTo>
                    <a:pt x="2678" y="256"/>
                    <a:pt x="2684" y="262"/>
                    <a:pt x="2691" y="262"/>
                  </a:cubicBezTo>
                  <a:close/>
                  <a:moveTo>
                    <a:pt x="2730" y="262"/>
                  </a:moveTo>
                  <a:cubicBezTo>
                    <a:pt x="2738" y="262"/>
                    <a:pt x="2743" y="256"/>
                    <a:pt x="2743" y="249"/>
                  </a:cubicBezTo>
                  <a:cubicBezTo>
                    <a:pt x="2743" y="242"/>
                    <a:pt x="2738" y="236"/>
                    <a:pt x="2730" y="236"/>
                  </a:cubicBezTo>
                  <a:cubicBezTo>
                    <a:pt x="2723" y="236"/>
                    <a:pt x="2718" y="242"/>
                    <a:pt x="2718" y="249"/>
                  </a:cubicBezTo>
                  <a:cubicBezTo>
                    <a:pt x="2718" y="256"/>
                    <a:pt x="2723" y="262"/>
                    <a:pt x="2730" y="262"/>
                  </a:cubicBezTo>
                  <a:close/>
                  <a:moveTo>
                    <a:pt x="2770" y="262"/>
                  </a:moveTo>
                  <a:cubicBezTo>
                    <a:pt x="2777" y="262"/>
                    <a:pt x="2783" y="256"/>
                    <a:pt x="2783" y="249"/>
                  </a:cubicBezTo>
                  <a:cubicBezTo>
                    <a:pt x="2783" y="242"/>
                    <a:pt x="2777" y="236"/>
                    <a:pt x="2770" y="236"/>
                  </a:cubicBezTo>
                  <a:cubicBezTo>
                    <a:pt x="2763" y="236"/>
                    <a:pt x="2757" y="242"/>
                    <a:pt x="2757" y="249"/>
                  </a:cubicBezTo>
                  <a:cubicBezTo>
                    <a:pt x="2757" y="256"/>
                    <a:pt x="2763" y="262"/>
                    <a:pt x="2770" y="262"/>
                  </a:cubicBezTo>
                  <a:close/>
                  <a:moveTo>
                    <a:pt x="2770" y="223"/>
                  </a:moveTo>
                  <a:cubicBezTo>
                    <a:pt x="2777" y="223"/>
                    <a:pt x="2783" y="217"/>
                    <a:pt x="2783" y="210"/>
                  </a:cubicBezTo>
                  <a:cubicBezTo>
                    <a:pt x="2783" y="203"/>
                    <a:pt x="2777" y="197"/>
                    <a:pt x="2770" y="197"/>
                  </a:cubicBezTo>
                  <a:cubicBezTo>
                    <a:pt x="2763" y="197"/>
                    <a:pt x="2757" y="203"/>
                    <a:pt x="2757" y="210"/>
                  </a:cubicBezTo>
                  <a:cubicBezTo>
                    <a:pt x="2757" y="217"/>
                    <a:pt x="2763" y="223"/>
                    <a:pt x="2770" y="223"/>
                  </a:cubicBezTo>
                  <a:close/>
                  <a:moveTo>
                    <a:pt x="2809" y="262"/>
                  </a:moveTo>
                  <a:cubicBezTo>
                    <a:pt x="2816" y="262"/>
                    <a:pt x="2822" y="256"/>
                    <a:pt x="2822" y="249"/>
                  </a:cubicBezTo>
                  <a:cubicBezTo>
                    <a:pt x="2822" y="242"/>
                    <a:pt x="2816" y="236"/>
                    <a:pt x="2809" y="236"/>
                  </a:cubicBezTo>
                  <a:cubicBezTo>
                    <a:pt x="2802" y="236"/>
                    <a:pt x="2797" y="242"/>
                    <a:pt x="2797" y="249"/>
                  </a:cubicBezTo>
                  <a:cubicBezTo>
                    <a:pt x="2797" y="256"/>
                    <a:pt x="2802" y="262"/>
                    <a:pt x="2809" y="262"/>
                  </a:cubicBezTo>
                  <a:close/>
                  <a:moveTo>
                    <a:pt x="2849" y="262"/>
                  </a:moveTo>
                  <a:cubicBezTo>
                    <a:pt x="2856" y="262"/>
                    <a:pt x="2861" y="256"/>
                    <a:pt x="2861" y="249"/>
                  </a:cubicBezTo>
                  <a:cubicBezTo>
                    <a:pt x="2861" y="242"/>
                    <a:pt x="2856" y="236"/>
                    <a:pt x="2849" y="236"/>
                  </a:cubicBezTo>
                  <a:cubicBezTo>
                    <a:pt x="2842" y="236"/>
                    <a:pt x="2836" y="242"/>
                    <a:pt x="2836" y="249"/>
                  </a:cubicBezTo>
                  <a:cubicBezTo>
                    <a:pt x="2836" y="256"/>
                    <a:pt x="2842" y="262"/>
                    <a:pt x="2849" y="262"/>
                  </a:cubicBezTo>
                  <a:close/>
                  <a:moveTo>
                    <a:pt x="2888" y="262"/>
                  </a:moveTo>
                  <a:cubicBezTo>
                    <a:pt x="2895" y="262"/>
                    <a:pt x="2901" y="256"/>
                    <a:pt x="2901" y="249"/>
                  </a:cubicBezTo>
                  <a:cubicBezTo>
                    <a:pt x="2901" y="242"/>
                    <a:pt x="2895" y="236"/>
                    <a:pt x="2888" y="236"/>
                  </a:cubicBezTo>
                  <a:cubicBezTo>
                    <a:pt x="2881" y="236"/>
                    <a:pt x="2875" y="242"/>
                    <a:pt x="2875" y="249"/>
                  </a:cubicBezTo>
                  <a:cubicBezTo>
                    <a:pt x="2875" y="256"/>
                    <a:pt x="2881" y="262"/>
                    <a:pt x="2888" y="262"/>
                  </a:cubicBezTo>
                  <a:close/>
                  <a:moveTo>
                    <a:pt x="2928" y="262"/>
                  </a:moveTo>
                  <a:cubicBezTo>
                    <a:pt x="2935" y="262"/>
                    <a:pt x="2940" y="256"/>
                    <a:pt x="2940" y="249"/>
                  </a:cubicBezTo>
                  <a:cubicBezTo>
                    <a:pt x="2940" y="242"/>
                    <a:pt x="2935" y="236"/>
                    <a:pt x="2928" y="236"/>
                  </a:cubicBezTo>
                  <a:cubicBezTo>
                    <a:pt x="2921" y="236"/>
                    <a:pt x="2915" y="242"/>
                    <a:pt x="2915" y="249"/>
                  </a:cubicBezTo>
                  <a:cubicBezTo>
                    <a:pt x="2915" y="256"/>
                    <a:pt x="2921" y="262"/>
                    <a:pt x="2928" y="262"/>
                  </a:cubicBezTo>
                  <a:close/>
                  <a:moveTo>
                    <a:pt x="2967" y="262"/>
                  </a:moveTo>
                  <a:cubicBezTo>
                    <a:pt x="2974" y="262"/>
                    <a:pt x="2980" y="256"/>
                    <a:pt x="2980" y="249"/>
                  </a:cubicBezTo>
                  <a:cubicBezTo>
                    <a:pt x="2980" y="242"/>
                    <a:pt x="2974" y="236"/>
                    <a:pt x="2967" y="236"/>
                  </a:cubicBezTo>
                  <a:cubicBezTo>
                    <a:pt x="2960" y="236"/>
                    <a:pt x="2954" y="242"/>
                    <a:pt x="2954" y="249"/>
                  </a:cubicBezTo>
                  <a:cubicBezTo>
                    <a:pt x="2954" y="256"/>
                    <a:pt x="2960" y="262"/>
                    <a:pt x="2967" y="262"/>
                  </a:cubicBezTo>
                  <a:close/>
                  <a:moveTo>
                    <a:pt x="3006" y="262"/>
                  </a:moveTo>
                  <a:cubicBezTo>
                    <a:pt x="3013" y="262"/>
                    <a:pt x="3019" y="256"/>
                    <a:pt x="3019" y="249"/>
                  </a:cubicBezTo>
                  <a:cubicBezTo>
                    <a:pt x="3019" y="242"/>
                    <a:pt x="3013" y="236"/>
                    <a:pt x="3006" y="236"/>
                  </a:cubicBezTo>
                  <a:cubicBezTo>
                    <a:pt x="2999" y="236"/>
                    <a:pt x="2994" y="242"/>
                    <a:pt x="2994" y="249"/>
                  </a:cubicBezTo>
                  <a:cubicBezTo>
                    <a:pt x="2994" y="256"/>
                    <a:pt x="2999" y="262"/>
                    <a:pt x="3006" y="262"/>
                  </a:cubicBezTo>
                  <a:close/>
                  <a:moveTo>
                    <a:pt x="3046" y="262"/>
                  </a:moveTo>
                  <a:cubicBezTo>
                    <a:pt x="3053" y="262"/>
                    <a:pt x="3059" y="256"/>
                    <a:pt x="3059" y="249"/>
                  </a:cubicBezTo>
                  <a:cubicBezTo>
                    <a:pt x="3059" y="242"/>
                    <a:pt x="3053" y="237"/>
                    <a:pt x="3046" y="237"/>
                  </a:cubicBezTo>
                  <a:cubicBezTo>
                    <a:pt x="3039" y="237"/>
                    <a:pt x="3033" y="242"/>
                    <a:pt x="3033" y="249"/>
                  </a:cubicBezTo>
                  <a:cubicBezTo>
                    <a:pt x="3033" y="256"/>
                    <a:pt x="3039" y="262"/>
                    <a:pt x="3046" y="262"/>
                  </a:cubicBezTo>
                  <a:close/>
                  <a:moveTo>
                    <a:pt x="3085" y="262"/>
                  </a:moveTo>
                  <a:cubicBezTo>
                    <a:pt x="3092" y="262"/>
                    <a:pt x="3098" y="256"/>
                    <a:pt x="3098" y="249"/>
                  </a:cubicBezTo>
                  <a:cubicBezTo>
                    <a:pt x="3098" y="242"/>
                    <a:pt x="3092" y="236"/>
                    <a:pt x="3085" y="236"/>
                  </a:cubicBezTo>
                  <a:cubicBezTo>
                    <a:pt x="3078" y="236"/>
                    <a:pt x="3073" y="242"/>
                    <a:pt x="3073" y="249"/>
                  </a:cubicBezTo>
                  <a:cubicBezTo>
                    <a:pt x="3073" y="256"/>
                    <a:pt x="3078" y="262"/>
                    <a:pt x="3085" y="262"/>
                  </a:cubicBezTo>
                  <a:close/>
                  <a:moveTo>
                    <a:pt x="3125" y="262"/>
                  </a:moveTo>
                  <a:cubicBezTo>
                    <a:pt x="3132" y="262"/>
                    <a:pt x="3137" y="256"/>
                    <a:pt x="3137" y="249"/>
                  </a:cubicBezTo>
                  <a:cubicBezTo>
                    <a:pt x="3137" y="242"/>
                    <a:pt x="3132" y="236"/>
                    <a:pt x="3125" y="236"/>
                  </a:cubicBezTo>
                  <a:cubicBezTo>
                    <a:pt x="3118" y="236"/>
                    <a:pt x="3112" y="242"/>
                    <a:pt x="3112" y="249"/>
                  </a:cubicBezTo>
                  <a:cubicBezTo>
                    <a:pt x="3112" y="256"/>
                    <a:pt x="3118" y="262"/>
                    <a:pt x="3125" y="262"/>
                  </a:cubicBezTo>
                  <a:close/>
                  <a:moveTo>
                    <a:pt x="3164" y="262"/>
                  </a:moveTo>
                  <a:cubicBezTo>
                    <a:pt x="3171" y="262"/>
                    <a:pt x="3177" y="256"/>
                    <a:pt x="3177" y="249"/>
                  </a:cubicBezTo>
                  <a:cubicBezTo>
                    <a:pt x="3177" y="242"/>
                    <a:pt x="3171" y="236"/>
                    <a:pt x="3164" y="236"/>
                  </a:cubicBezTo>
                  <a:cubicBezTo>
                    <a:pt x="3157" y="236"/>
                    <a:pt x="3151" y="242"/>
                    <a:pt x="3151" y="249"/>
                  </a:cubicBezTo>
                  <a:cubicBezTo>
                    <a:pt x="3151" y="256"/>
                    <a:pt x="3157" y="262"/>
                    <a:pt x="3164" y="262"/>
                  </a:cubicBezTo>
                  <a:close/>
                  <a:moveTo>
                    <a:pt x="3204" y="262"/>
                  </a:moveTo>
                  <a:cubicBezTo>
                    <a:pt x="3211" y="262"/>
                    <a:pt x="3216" y="256"/>
                    <a:pt x="3216" y="249"/>
                  </a:cubicBezTo>
                  <a:cubicBezTo>
                    <a:pt x="3216" y="242"/>
                    <a:pt x="3211" y="236"/>
                    <a:pt x="3204" y="236"/>
                  </a:cubicBezTo>
                  <a:cubicBezTo>
                    <a:pt x="3197" y="236"/>
                    <a:pt x="3191" y="242"/>
                    <a:pt x="3191" y="249"/>
                  </a:cubicBezTo>
                  <a:cubicBezTo>
                    <a:pt x="3191" y="256"/>
                    <a:pt x="3197" y="262"/>
                    <a:pt x="3204" y="262"/>
                  </a:cubicBezTo>
                  <a:close/>
                  <a:moveTo>
                    <a:pt x="3282" y="262"/>
                  </a:moveTo>
                  <a:cubicBezTo>
                    <a:pt x="3289" y="262"/>
                    <a:pt x="3295" y="256"/>
                    <a:pt x="3295" y="249"/>
                  </a:cubicBezTo>
                  <a:cubicBezTo>
                    <a:pt x="3295" y="242"/>
                    <a:pt x="3289" y="236"/>
                    <a:pt x="3282" y="236"/>
                  </a:cubicBezTo>
                  <a:cubicBezTo>
                    <a:pt x="3275" y="236"/>
                    <a:pt x="3270" y="242"/>
                    <a:pt x="3270" y="249"/>
                  </a:cubicBezTo>
                  <a:cubicBezTo>
                    <a:pt x="3270" y="256"/>
                    <a:pt x="3275" y="262"/>
                    <a:pt x="3282" y="262"/>
                  </a:cubicBezTo>
                  <a:close/>
                  <a:moveTo>
                    <a:pt x="3519" y="262"/>
                  </a:moveTo>
                  <a:cubicBezTo>
                    <a:pt x="3526" y="262"/>
                    <a:pt x="3532" y="256"/>
                    <a:pt x="3532" y="249"/>
                  </a:cubicBezTo>
                  <a:cubicBezTo>
                    <a:pt x="3532" y="242"/>
                    <a:pt x="3526" y="236"/>
                    <a:pt x="3519" y="236"/>
                  </a:cubicBezTo>
                  <a:cubicBezTo>
                    <a:pt x="3512" y="236"/>
                    <a:pt x="3506" y="242"/>
                    <a:pt x="3506" y="249"/>
                  </a:cubicBezTo>
                  <a:cubicBezTo>
                    <a:pt x="3506" y="256"/>
                    <a:pt x="3512" y="262"/>
                    <a:pt x="3519" y="262"/>
                  </a:cubicBezTo>
                  <a:close/>
                  <a:moveTo>
                    <a:pt x="10" y="278"/>
                  </a:moveTo>
                  <a:cubicBezTo>
                    <a:pt x="4" y="278"/>
                    <a:pt x="0" y="283"/>
                    <a:pt x="0" y="289"/>
                  </a:cubicBezTo>
                  <a:cubicBezTo>
                    <a:pt x="0" y="295"/>
                    <a:pt x="4" y="299"/>
                    <a:pt x="10" y="299"/>
                  </a:cubicBezTo>
                  <a:cubicBezTo>
                    <a:pt x="16" y="299"/>
                    <a:pt x="21" y="295"/>
                    <a:pt x="21" y="289"/>
                  </a:cubicBezTo>
                  <a:cubicBezTo>
                    <a:pt x="21" y="283"/>
                    <a:pt x="16" y="278"/>
                    <a:pt x="10" y="278"/>
                  </a:cubicBezTo>
                  <a:close/>
                  <a:moveTo>
                    <a:pt x="50" y="301"/>
                  </a:moveTo>
                  <a:cubicBezTo>
                    <a:pt x="57" y="301"/>
                    <a:pt x="62" y="296"/>
                    <a:pt x="62" y="289"/>
                  </a:cubicBezTo>
                  <a:cubicBezTo>
                    <a:pt x="62" y="282"/>
                    <a:pt x="57" y="276"/>
                    <a:pt x="50" y="276"/>
                  </a:cubicBezTo>
                  <a:cubicBezTo>
                    <a:pt x="43" y="276"/>
                    <a:pt x="37" y="282"/>
                    <a:pt x="37" y="289"/>
                  </a:cubicBezTo>
                  <a:cubicBezTo>
                    <a:pt x="37" y="296"/>
                    <a:pt x="43" y="301"/>
                    <a:pt x="50" y="301"/>
                  </a:cubicBezTo>
                  <a:close/>
                  <a:moveTo>
                    <a:pt x="89" y="301"/>
                  </a:moveTo>
                  <a:cubicBezTo>
                    <a:pt x="96" y="301"/>
                    <a:pt x="102" y="296"/>
                    <a:pt x="102" y="289"/>
                  </a:cubicBezTo>
                  <a:cubicBezTo>
                    <a:pt x="102" y="282"/>
                    <a:pt x="96" y="276"/>
                    <a:pt x="89" y="276"/>
                  </a:cubicBezTo>
                  <a:cubicBezTo>
                    <a:pt x="82" y="276"/>
                    <a:pt x="76" y="282"/>
                    <a:pt x="76" y="289"/>
                  </a:cubicBezTo>
                  <a:cubicBezTo>
                    <a:pt x="76" y="296"/>
                    <a:pt x="82" y="301"/>
                    <a:pt x="89" y="301"/>
                  </a:cubicBezTo>
                  <a:close/>
                  <a:moveTo>
                    <a:pt x="128" y="301"/>
                  </a:moveTo>
                  <a:cubicBezTo>
                    <a:pt x="136" y="301"/>
                    <a:pt x="141" y="296"/>
                    <a:pt x="141" y="289"/>
                  </a:cubicBezTo>
                  <a:cubicBezTo>
                    <a:pt x="141" y="282"/>
                    <a:pt x="136" y="276"/>
                    <a:pt x="128" y="276"/>
                  </a:cubicBezTo>
                  <a:cubicBezTo>
                    <a:pt x="121" y="276"/>
                    <a:pt x="116" y="282"/>
                    <a:pt x="116" y="289"/>
                  </a:cubicBezTo>
                  <a:cubicBezTo>
                    <a:pt x="116" y="296"/>
                    <a:pt x="121" y="301"/>
                    <a:pt x="128" y="301"/>
                  </a:cubicBezTo>
                  <a:close/>
                  <a:moveTo>
                    <a:pt x="168" y="301"/>
                  </a:moveTo>
                  <a:cubicBezTo>
                    <a:pt x="175" y="301"/>
                    <a:pt x="181" y="296"/>
                    <a:pt x="181" y="289"/>
                  </a:cubicBezTo>
                  <a:cubicBezTo>
                    <a:pt x="181" y="282"/>
                    <a:pt x="175" y="276"/>
                    <a:pt x="168" y="276"/>
                  </a:cubicBezTo>
                  <a:cubicBezTo>
                    <a:pt x="161" y="276"/>
                    <a:pt x="155" y="282"/>
                    <a:pt x="155" y="289"/>
                  </a:cubicBezTo>
                  <a:cubicBezTo>
                    <a:pt x="155" y="296"/>
                    <a:pt x="161" y="301"/>
                    <a:pt x="168" y="301"/>
                  </a:cubicBezTo>
                  <a:close/>
                  <a:moveTo>
                    <a:pt x="207" y="301"/>
                  </a:moveTo>
                  <a:cubicBezTo>
                    <a:pt x="214" y="301"/>
                    <a:pt x="220" y="296"/>
                    <a:pt x="220" y="289"/>
                  </a:cubicBezTo>
                  <a:cubicBezTo>
                    <a:pt x="220" y="282"/>
                    <a:pt x="214" y="276"/>
                    <a:pt x="207" y="276"/>
                  </a:cubicBezTo>
                  <a:cubicBezTo>
                    <a:pt x="200" y="276"/>
                    <a:pt x="195" y="282"/>
                    <a:pt x="195" y="289"/>
                  </a:cubicBezTo>
                  <a:cubicBezTo>
                    <a:pt x="195" y="296"/>
                    <a:pt x="200" y="301"/>
                    <a:pt x="207" y="301"/>
                  </a:cubicBezTo>
                  <a:close/>
                  <a:moveTo>
                    <a:pt x="247" y="301"/>
                  </a:moveTo>
                  <a:cubicBezTo>
                    <a:pt x="254" y="301"/>
                    <a:pt x="259" y="296"/>
                    <a:pt x="259" y="289"/>
                  </a:cubicBezTo>
                  <a:cubicBezTo>
                    <a:pt x="259" y="282"/>
                    <a:pt x="254" y="276"/>
                    <a:pt x="247" y="276"/>
                  </a:cubicBezTo>
                  <a:cubicBezTo>
                    <a:pt x="240" y="276"/>
                    <a:pt x="234" y="282"/>
                    <a:pt x="234" y="289"/>
                  </a:cubicBezTo>
                  <a:cubicBezTo>
                    <a:pt x="234" y="296"/>
                    <a:pt x="240" y="301"/>
                    <a:pt x="247" y="301"/>
                  </a:cubicBezTo>
                  <a:close/>
                  <a:moveTo>
                    <a:pt x="286" y="301"/>
                  </a:moveTo>
                  <a:cubicBezTo>
                    <a:pt x="293" y="301"/>
                    <a:pt x="299" y="296"/>
                    <a:pt x="299" y="289"/>
                  </a:cubicBezTo>
                  <a:cubicBezTo>
                    <a:pt x="299" y="282"/>
                    <a:pt x="293" y="276"/>
                    <a:pt x="286" y="276"/>
                  </a:cubicBezTo>
                  <a:cubicBezTo>
                    <a:pt x="279" y="276"/>
                    <a:pt x="273" y="282"/>
                    <a:pt x="273" y="289"/>
                  </a:cubicBezTo>
                  <a:cubicBezTo>
                    <a:pt x="273" y="296"/>
                    <a:pt x="279" y="301"/>
                    <a:pt x="286" y="301"/>
                  </a:cubicBezTo>
                  <a:close/>
                  <a:moveTo>
                    <a:pt x="326" y="301"/>
                  </a:moveTo>
                  <a:cubicBezTo>
                    <a:pt x="333" y="301"/>
                    <a:pt x="338" y="296"/>
                    <a:pt x="338" y="289"/>
                  </a:cubicBezTo>
                  <a:cubicBezTo>
                    <a:pt x="338" y="282"/>
                    <a:pt x="333" y="276"/>
                    <a:pt x="326" y="276"/>
                  </a:cubicBezTo>
                  <a:cubicBezTo>
                    <a:pt x="319" y="276"/>
                    <a:pt x="313" y="282"/>
                    <a:pt x="313" y="289"/>
                  </a:cubicBezTo>
                  <a:cubicBezTo>
                    <a:pt x="313" y="296"/>
                    <a:pt x="319" y="301"/>
                    <a:pt x="326" y="301"/>
                  </a:cubicBezTo>
                  <a:close/>
                  <a:moveTo>
                    <a:pt x="365" y="301"/>
                  </a:moveTo>
                  <a:cubicBezTo>
                    <a:pt x="372" y="301"/>
                    <a:pt x="378" y="296"/>
                    <a:pt x="378" y="289"/>
                  </a:cubicBezTo>
                  <a:cubicBezTo>
                    <a:pt x="378" y="282"/>
                    <a:pt x="372" y="276"/>
                    <a:pt x="365" y="276"/>
                  </a:cubicBezTo>
                  <a:cubicBezTo>
                    <a:pt x="358" y="276"/>
                    <a:pt x="352" y="282"/>
                    <a:pt x="352" y="289"/>
                  </a:cubicBezTo>
                  <a:cubicBezTo>
                    <a:pt x="352" y="296"/>
                    <a:pt x="358" y="301"/>
                    <a:pt x="365" y="301"/>
                  </a:cubicBezTo>
                  <a:close/>
                  <a:moveTo>
                    <a:pt x="404" y="301"/>
                  </a:moveTo>
                  <a:cubicBezTo>
                    <a:pt x="411" y="301"/>
                    <a:pt x="417" y="296"/>
                    <a:pt x="417" y="289"/>
                  </a:cubicBezTo>
                  <a:cubicBezTo>
                    <a:pt x="417" y="282"/>
                    <a:pt x="411" y="276"/>
                    <a:pt x="404" y="276"/>
                  </a:cubicBezTo>
                  <a:cubicBezTo>
                    <a:pt x="397" y="276"/>
                    <a:pt x="392" y="282"/>
                    <a:pt x="392" y="289"/>
                  </a:cubicBezTo>
                  <a:cubicBezTo>
                    <a:pt x="392" y="296"/>
                    <a:pt x="397" y="301"/>
                    <a:pt x="404" y="301"/>
                  </a:cubicBezTo>
                  <a:close/>
                  <a:moveTo>
                    <a:pt x="444" y="301"/>
                  </a:moveTo>
                  <a:cubicBezTo>
                    <a:pt x="451" y="301"/>
                    <a:pt x="457" y="296"/>
                    <a:pt x="457" y="289"/>
                  </a:cubicBezTo>
                  <a:cubicBezTo>
                    <a:pt x="457" y="282"/>
                    <a:pt x="451" y="276"/>
                    <a:pt x="444" y="276"/>
                  </a:cubicBezTo>
                  <a:cubicBezTo>
                    <a:pt x="437" y="276"/>
                    <a:pt x="431" y="282"/>
                    <a:pt x="431" y="289"/>
                  </a:cubicBezTo>
                  <a:cubicBezTo>
                    <a:pt x="431" y="296"/>
                    <a:pt x="437" y="301"/>
                    <a:pt x="444" y="301"/>
                  </a:cubicBezTo>
                  <a:close/>
                  <a:moveTo>
                    <a:pt x="483" y="301"/>
                  </a:moveTo>
                  <a:cubicBezTo>
                    <a:pt x="490" y="301"/>
                    <a:pt x="496" y="296"/>
                    <a:pt x="496" y="289"/>
                  </a:cubicBezTo>
                  <a:cubicBezTo>
                    <a:pt x="496" y="282"/>
                    <a:pt x="490" y="276"/>
                    <a:pt x="483" y="276"/>
                  </a:cubicBezTo>
                  <a:cubicBezTo>
                    <a:pt x="476" y="276"/>
                    <a:pt x="471" y="282"/>
                    <a:pt x="471" y="289"/>
                  </a:cubicBezTo>
                  <a:cubicBezTo>
                    <a:pt x="471" y="296"/>
                    <a:pt x="476" y="301"/>
                    <a:pt x="483" y="301"/>
                  </a:cubicBezTo>
                  <a:close/>
                  <a:moveTo>
                    <a:pt x="523" y="301"/>
                  </a:moveTo>
                  <a:cubicBezTo>
                    <a:pt x="530" y="301"/>
                    <a:pt x="535" y="296"/>
                    <a:pt x="535" y="289"/>
                  </a:cubicBezTo>
                  <a:cubicBezTo>
                    <a:pt x="535" y="282"/>
                    <a:pt x="530" y="276"/>
                    <a:pt x="523" y="276"/>
                  </a:cubicBezTo>
                  <a:cubicBezTo>
                    <a:pt x="516" y="276"/>
                    <a:pt x="510" y="282"/>
                    <a:pt x="510" y="289"/>
                  </a:cubicBezTo>
                  <a:cubicBezTo>
                    <a:pt x="510" y="296"/>
                    <a:pt x="516" y="301"/>
                    <a:pt x="523" y="301"/>
                  </a:cubicBezTo>
                  <a:close/>
                  <a:moveTo>
                    <a:pt x="562" y="301"/>
                  </a:moveTo>
                  <a:cubicBezTo>
                    <a:pt x="569" y="301"/>
                    <a:pt x="575" y="296"/>
                    <a:pt x="575" y="289"/>
                  </a:cubicBezTo>
                  <a:cubicBezTo>
                    <a:pt x="575" y="282"/>
                    <a:pt x="569" y="276"/>
                    <a:pt x="562" y="276"/>
                  </a:cubicBezTo>
                  <a:cubicBezTo>
                    <a:pt x="555" y="276"/>
                    <a:pt x="549" y="282"/>
                    <a:pt x="549" y="289"/>
                  </a:cubicBezTo>
                  <a:cubicBezTo>
                    <a:pt x="549" y="296"/>
                    <a:pt x="555" y="301"/>
                    <a:pt x="562" y="301"/>
                  </a:cubicBezTo>
                  <a:close/>
                  <a:moveTo>
                    <a:pt x="641" y="301"/>
                  </a:moveTo>
                  <a:cubicBezTo>
                    <a:pt x="648" y="301"/>
                    <a:pt x="654" y="296"/>
                    <a:pt x="654" y="289"/>
                  </a:cubicBezTo>
                  <a:cubicBezTo>
                    <a:pt x="654" y="282"/>
                    <a:pt x="648" y="276"/>
                    <a:pt x="641" y="276"/>
                  </a:cubicBezTo>
                  <a:cubicBezTo>
                    <a:pt x="634" y="276"/>
                    <a:pt x="628" y="282"/>
                    <a:pt x="628" y="289"/>
                  </a:cubicBezTo>
                  <a:cubicBezTo>
                    <a:pt x="628" y="296"/>
                    <a:pt x="634" y="301"/>
                    <a:pt x="641" y="301"/>
                  </a:cubicBezTo>
                  <a:close/>
                  <a:moveTo>
                    <a:pt x="720" y="301"/>
                  </a:moveTo>
                  <a:cubicBezTo>
                    <a:pt x="727" y="301"/>
                    <a:pt x="733" y="296"/>
                    <a:pt x="733" y="289"/>
                  </a:cubicBezTo>
                  <a:cubicBezTo>
                    <a:pt x="733" y="282"/>
                    <a:pt x="727" y="276"/>
                    <a:pt x="720" y="276"/>
                  </a:cubicBezTo>
                  <a:cubicBezTo>
                    <a:pt x="713" y="276"/>
                    <a:pt x="707" y="282"/>
                    <a:pt x="707" y="289"/>
                  </a:cubicBezTo>
                  <a:cubicBezTo>
                    <a:pt x="707" y="296"/>
                    <a:pt x="713" y="301"/>
                    <a:pt x="720" y="301"/>
                  </a:cubicBezTo>
                  <a:close/>
                  <a:moveTo>
                    <a:pt x="759" y="301"/>
                  </a:moveTo>
                  <a:cubicBezTo>
                    <a:pt x="766" y="301"/>
                    <a:pt x="772" y="296"/>
                    <a:pt x="772" y="289"/>
                  </a:cubicBezTo>
                  <a:cubicBezTo>
                    <a:pt x="772" y="282"/>
                    <a:pt x="766" y="276"/>
                    <a:pt x="759" y="276"/>
                  </a:cubicBezTo>
                  <a:cubicBezTo>
                    <a:pt x="752" y="276"/>
                    <a:pt x="747" y="282"/>
                    <a:pt x="747" y="289"/>
                  </a:cubicBezTo>
                  <a:cubicBezTo>
                    <a:pt x="747" y="296"/>
                    <a:pt x="752" y="301"/>
                    <a:pt x="759" y="301"/>
                  </a:cubicBezTo>
                  <a:close/>
                  <a:moveTo>
                    <a:pt x="786" y="289"/>
                  </a:moveTo>
                  <a:cubicBezTo>
                    <a:pt x="786" y="296"/>
                    <a:pt x="792" y="301"/>
                    <a:pt x="799" y="301"/>
                  </a:cubicBezTo>
                  <a:cubicBezTo>
                    <a:pt x="806" y="301"/>
                    <a:pt x="811" y="296"/>
                    <a:pt x="811" y="289"/>
                  </a:cubicBezTo>
                  <a:cubicBezTo>
                    <a:pt x="811" y="282"/>
                    <a:pt x="806" y="276"/>
                    <a:pt x="799" y="276"/>
                  </a:cubicBezTo>
                  <a:cubicBezTo>
                    <a:pt x="792" y="276"/>
                    <a:pt x="786" y="282"/>
                    <a:pt x="786" y="289"/>
                  </a:cubicBezTo>
                  <a:close/>
                  <a:moveTo>
                    <a:pt x="838" y="301"/>
                  </a:moveTo>
                  <a:cubicBezTo>
                    <a:pt x="845" y="301"/>
                    <a:pt x="851" y="296"/>
                    <a:pt x="851" y="289"/>
                  </a:cubicBezTo>
                  <a:cubicBezTo>
                    <a:pt x="851" y="282"/>
                    <a:pt x="845" y="276"/>
                    <a:pt x="838" y="276"/>
                  </a:cubicBezTo>
                  <a:cubicBezTo>
                    <a:pt x="831" y="276"/>
                    <a:pt x="825" y="282"/>
                    <a:pt x="825" y="289"/>
                  </a:cubicBezTo>
                  <a:cubicBezTo>
                    <a:pt x="825" y="296"/>
                    <a:pt x="831" y="301"/>
                    <a:pt x="838" y="301"/>
                  </a:cubicBezTo>
                  <a:close/>
                  <a:moveTo>
                    <a:pt x="956" y="301"/>
                  </a:moveTo>
                  <a:cubicBezTo>
                    <a:pt x="963" y="301"/>
                    <a:pt x="969" y="296"/>
                    <a:pt x="969" y="289"/>
                  </a:cubicBezTo>
                  <a:cubicBezTo>
                    <a:pt x="969" y="282"/>
                    <a:pt x="963" y="276"/>
                    <a:pt x="956" y="276"/>
                  </a:cubicBezTo>
                  <a:cubicBezTo>
                    <a:pt x="949" y="276"/>
                    <a:pt x="944" y="282"/>
                    <a:pt x="944" y="289"/>
                  </a:cubicBezTo>
                  <a:cubicBezTo>
                    <a:pt x="944" y="296"/>
                    <a:pt x="949" y="301"/>
                    <a:pt x="956" y="301"/>
                  </a:cubicBezTo>
                  <a:close/>
                  <a:moveTo>
                    <a:pt x="996" y="301"/>
                  </a:moveTo>
                  <a:cubicBezTo>
                    <a:pt x="1003" y="301"/>
                    <a:pt x="1009" y="296"/>
                    <a:pt x="1009" y="289"/>
                  </a:cubicBezTo>
                  <a:cubicBezTo>
                    <a:pt x="1009" y="282"/>
                    <a:pt x="1003" y="276"/>
                    <a:pt x="996" y="276"/>
                  </a:cubicBezTo>
                  <a:cubicBezTo>
                    <a:pt x="989" y="276"/>
                    <a:pt x="983" y="282"/>
                    <a:pt x="983" y="289"/>
                  </a:cubicBezTo>
                  <a:cubicBezTo>
                    <a:pt x="983" y="296"/>
                    <a:pt x="989" y="301"/>
                    <a:pt x="996" y="301"/>
                  </a:cubicBezTo>
                  <a:close/>
                  <a:moveTo>
                    <a:pt x="1193" y="301"/>
                  </a:moveTo>
                  <a:cubicBezTo>
                    <a:pt x="1200" y="301"/>
                    <a:pt x="1206" y="296"/>
                    <a:pt x="1206" y="289"/>
                  </a:cubicBezTo>
                  <a:cubicBezTo>
                    <a:pt x="1206" y="282"/>
                    <a:pt x="1200" y="276"/>
                    <a:pt x="1193" y="276"/>
                  </a:cubicBezTo>
                  <a:cubicBezTo>
                    <a:pt x="1186" y="276"/>
                    <a:pt x="1180" y="282"/>
                    <a:pt x="1180" y="289"/>
                  </a:cubicBezTo>
                  <a:cubicBezTo>
                    <a:pt x="1180" y="296"/>
                    <a:pt x="1186" y="301"/>
                    <a:pt x="1193" y="301"/>
                  </a:cubicBezTo>
                  <a:close/>
                  <a:moveTo>
                    <a:pt x="1232" y="301"/>
                  </a:moveTo>
                  <a:cubicBezTo>
                    <a:pt x="1239" y="301"/>
                    <a:pt x="1245" y="296"/>
                    <a:pt x="1245" y="289"/>
                  </a:cubicBezTo>
                  <a:cubicBezTo>
                    <a:pt x="1245" y="282"/>
                    <a:pt x="1239" y="276"/>
                    <a:pt x="1232" y="276"/>
                  </a:cubicBezTo>
                  <a:cubicBezTo>
                    <a:pt x="1225" y="276"/>
                    <a:pt x="1220" y="282"/>
                    <a:pt x="1220" y="289"/>
                  </a:cubicBezTo>
                  <a:cubicBezTo>
                    <a:pt x="1220" y="296"/>
                    <a:pt x="1225" y="301"/>
                    <a:pt x="1232" y="301"/>
                  </a:cubicBezTo>
                  <a:close/>
                  <a:moveTo>
                    <a:pt x="1272" y="301"/>
                  </a:moveTo>
                  <a:cubicBezTo>
                    <a:pt x="1279" y="301"/>
                    <a:pt x="1285" y="296"/>
                    <a:pt x="1285" y="289"/>
                  </a:cubicBezTo>
                  <a:cubicBezTo>
                    <a:pt x="1285" y="282"/>
                    <a:pt x="1279" y="276"/>
                    <a:pt x="1272" y="276"/>
                  </a:cubicBezTo>
                  <a:cubicBezTo>
                    <a:pt x="1265" y="276"/>
                    <a:pt x="1259" y="282"/>
                    <a:pt x="1259" y="289"/>
                  </a:cubicBezTo>
                  <a:cubicBezTo>
                    <a:pt x="1259" y="296"/>
                    <a:pt x="1265" y="301"/>
                    <a:pt x="1272" y="301"/>
                  </a:cubicBezTo>
                  <a:close/>
                  <a:moveTo>
                    <a:pt x="1311" y="301"/>
                  </a:moveTo>
                  <a:cubicBezTo>
                    <a:pt x="1318" y="301"/>
                    <a:pt x="1324" y="296"/>
                    <a:pt x="1324" y="289"/>
                  </a:cubicBezTo>
                  <a:cubicBezTo>
                    <a:pt x="1324" y="282"/>
                    <a:pt x="1318" y="276"/>
                    <a:pt x="1311" y="276"/>
                  </a:cubicBezTo>
                  <a:cubicBezTo>
                    <a:pt x="1304" y="276"/>
                    <a:pt x="1298" y="282"/>
                    <a:pt x="1298" y="289"/>
                  </a:cubicBezTo>
                  <a:cubicBezTo>
                    <a:pt x="1298" y="296"/>
                    <a:pt x="1304" y="301"/>
                    <a:pt x="1311" y="301"/>
                  </a:cubicBezTo>
                  <a:close/>
                  <a:moveTo>
                    <a:pt x="1351" y="276"/>
                  </a:moveTo>
                  <a:cubicBezTo>
                    <a:pt x="1344" y="276"/>
                    <a:pt x="1338" y="282"/>
                    <a:pt x="1338" y="289"/>
                  </a:cubicBezTo>
                  <a:cubicBezTo>
                    <a:pt x="1338" y="296"/>
                    <a:pt x="1344" y="301"/>
                    <a:pt x="1351" y="301"/>
                  </a:cubicBezTo>
                  <a:cubicBezTo>
                    <a:pt x="1358" y="301"/>
                    <a:pt x="1363" y="296"/>
                    <a:pt x="1363" y="289"/>
                  </a:cubicBezTo>
                  <a:cubicBezTo>
                    <a:pt x="1363" y="282"/>
                    <a:pt x="1358" y="276"/>
                    <a:pt x="1351" y="276"/>
                  </a:cubicBezTo>
                  <a:close/>
                  <a:moveTo>
                    <a:pt x="1390" y="276"/>
                  </a:moveTo>
                  <a:cubicBezTo>
                    <a:pt x="1383" y="276"/>
                    <a:pt x="1377" y="282"/>
                    <a:pt x="1377" y="289"/>
                  </a:cubicBezTo>
                  <a:cubicBezTo>
                    <a:pt x="1377" y="296"/>
                    <a:pt x="1383" y="301"/>
                    <a:pt x="1390" y="301"/>
                  </a:cubicBezTo>
                  <a:cubicBezTo>
                    <a:pt x="1397" y="301"/>
                    <a:pt x="1403" y="296"/>
                    <a:pt x="1403" y="289"/>
                  </a:cubicBezTo>
                  <a:cubicBezTo>
                    <a:pt x="1403" y="282"/>
                    <a:pt x="1397" y="276"/>
                    <a:pt x="1390" y="276"/>
                  </a:cubicBezTo>
                  <a:close/>
                  <a:moveTo>
                    <a:pt x="1429" y="276"/>
                  </a:moveTo>
                  <a:cubicBezTo>
                    <a:pt x="1422" y="276"/>
                    <a:pt x="1417" y="282"/>
                    <a:pt x="1417" y="289"/>
                  </a:cubicBezTo>
                  <a:cubicBezTo>
                    <a:pt x="1417" y="296"/>
                    <a:pt x="1422" y="301"/>
                    <a:pt x="1429" y="301"/>
                  </a:cubicBezTo>
                  <a:cubicBezTo>
                    <a:pt x="1437" y="301"/>
                    <a:pt x="1442" y="296"/>
                    <a:pt x="1442" y="289"/>
                  </a:cubicBezTo>
                  <a:cubicBezTo>
                    <a:pt x="1442" y="282"/>
                    <a:pt x="1437" y="276"/>
                    <a:pt x="1429" y="276"/>
                  </a:cubicBezTo>
                  <a:close/>
                  <a:moveTo>
                    <a:pt x="1859" y="289"/>
                  </a:moveTo>
                  <a:cubicBezTo>
                    <a:pt x="1859" y="291"/>
                    <a:pt x="1861" y="293"/>
                    <a:pt x="1863" y="293"/>
                  </a:cubicBezTo>
                  <a:cubicBezTo>
                    <a:pt x="1865" y="293"/>
                    <a:pt x="1867" y="291"/>
                    <a:pt x="1867" y="289"/>
                  </a:cubicBezTo>
                  <a:cubicBezTo>
                    <a:pt x="1867" y="286"/>
                    <a:pt x="1865" y="284"/>
                    <a:pt x="1863" y="284"/>
                  </a:cubicBezTo>
                  <a:cubicBezTo>
                    <a:pt x="1861" y="284"/>
                    <a:pt x="1859" y="286"/>
                    <a:pt x="1859" y="289"/>
                  </a:cubicBezTo>
                  <a:close/>
                  <a:moveTo>
                    <a:pt x="1903" y="301"/>
                  </a:moveTo>
                  <a:cubicBezTo>
                    <a:pt x="1910" y="301"/>
                    <a:pt x="1915" y="296"/>
                    <a:pt x="1915" y="289"/>
                  </a:cubicBezTo>
                  <a:cubicBezTo>
                    <a:pt x="1915" y="282"/>
                    <a:pt x="1910" y="276"/>
                    <a:pt x="1903" y="276"/>
                  </a:cubicBezTo>
                  <a:cubicBezTo>
                    <a:pt x="1896" y="276"/>
                    <a:pt x="1890" y="282"/>
                    <a:pt x="1890" y="289"/>
                  </a:cubicBezTo>
                  <a:cubicBezTo>
                    <a:pt x="1890" y="296"/>
                    <a:pt x="1896" y="301"/>
                    <a:pt x="1903" y="301"/>
                  </a:cubicBezTo>
                  <a:close/>
                  <a:moveTo>
                    <a:pt x="1942" y="301"/>
                  </a:moveTo>
                  <a:cubicBezTo>
                    <a:pt x="1949" y="301"/>
                    <a:pt x="1955" y="296"/>
                    <a:pt x="1955" y="289"/>
                  </a:cubicBezTo>
                  <a:cubicBezTo>
                    <a:pt x="1955" y="282"/>
                    <a:pt x="1949" y="276"/>
                    <a:pt x="1942" y="276"/>
                  </a:cubicBezTo>
                  <a:cubicBezTo>
                    <a:pt x="1935" y="276"/>
                    <a:pt x="1929" y="282"/>
                    <a:pt x="1929" y="289"/>
                  </a:cubicBezTo>
                  <a:cubicBezTo>
                    <a:pt x="1929" y="296"/>
                    <a:pt x="1935" y="301"/>
                    <a:pt x="1942" y="301"/>
                  </a:cubicBezTo>
                  <a:close/>
                  <a:moveTo>
                    <a:pt x="1981" y="301"/>
                  </a:moveTo>
                  <a:cubicBezTo>
                    <a:pt x="1988" y="301"/>
                    <a:pt x="1994" y="296"/>
                    <a:pt x="1994" y="289"/>
                  </a:cubicBezTo>
                  <a:cubicBezTo>
                    <a:pt x="1994" y="282"/>
                    <a:pt x="1988" y="276"/>
                    <a:pt x="1981" y="276"/>
                  </a:cubicBezTo>
                  <a:cubicBezTo>
                    <a:pt x="1974" y="276"/>
                    <a:pt x="1969" y="282"/>
                    <a:pt x="1969" y="289"/>
                  </a:cubicBezTo>
                  <a:cubicBezTo>
                    <a:pt x="1969" y="296"/>
                    <a:pt x="1974" y="301"/>
                    <a:pt x="1981" y="301"/>
                  </a:cubicBezTo>
                  <a:close/>
                  <a:moveTo>
                    <a:pt x="2021" y="301"/>
                  </a:moveTo>
                  <a:cubicBezTo>
                    <a:pt x="2028" y="301"/>
                    <a:pt x="2034" y="296"/>
                    <a:pt x="2034" y="289"/>
                  </a:cubicBezTo>
                  <a:cubicBezTo>
                    <a:pt x="2034" y="282"/>
                    <a:pt x="2028" y="276"/>
                    <a:pt x="2021" y="276"/>
                  </a:cubicBezTo>
                  <a:cubicBezTo>
                    <a:pt x="2014" y="276"/>
                    <a:pt x="2008" y="282"/>
                    <a:pt x="2008" y="289"/>
                  </a:cubicBezTo>
                  <a:cubicBezTo>
                    <a:pt x="2008" y="296"/>
                    <a:pt x="2014" y="301"/>
                    <a:pt x="2021" y="301"/>
                  </a:cubicBezTo>
                  <a:close/>
                  <a:moveTo>
                    <a:pt x="2060" y="301"/>
                  </a:moveTo>
                  <a:cubicBezTo>
                    <a:pt x="2067" y="301"/>
                    <a:pt x="2073" y="296"/>
                    <a:pt x="2073" y="289"/>
                  </a:cubicBezTo>
                  <a:cubicBezTo>
                    <a:pt x="2073" y="282"/>
                    <a:pt x="2067" y="276"/>
                    <a:pt x="2060" y="276"/>
                  </a:cubicBezTo>
                  <a:cubicBezTo>
                    <a:pt x="2053" y="276"/>
                    <a:pt x="2048" y="282"/>
                    <a:pt x="2048" y="289"/>
                  </a:cubicBezTo>
                  <a:cubicBezTo>
                    <a:pt x="2048" y="296"/>
                    <a:pt x="2053" y="301"/>
                    <a:pt x="2060" y="301"/>
                  </a:cubicBezTo>
                  <a:close/>
                  <a:moveTo>
                    <a:pt x="2288" y="289"/>
                  </a:moveTo>
                  <a:cubicBezTo>
                    <a:pt x="2288" y="293"/>
                    <a:pt x="2292" y="297"/>
                    <a:pt x="2297" y="297"/>
                  </a:cubicBezTo>
                  <a:cubicBezTo>
                    <a:pt x="2302" y="297"/>
                    <a:pt x="2305" y="293"/>
                    <a:pt x="2305" y="289"/>
                  </a:cubicBezTo>
                  <a:cubicBezTo>
                    <a:pt x="2305" y="284"/>
                    <a:pt x="2302" y="280"/>
                    <a:pt x="2297" y="280"/>
                  </a:cubicBezTo>
                  <a:cubicBezTo>
                    <a:pt x="2292" y="280"/>
                    <a:pt x="2288" y="284"/>
                    <a:pt x="2288" y="289"/>
                  </a:cubicBezTo>
                  <a:close/>
                  <a:moveTo>
                    <a:pt x="2336" y="301"/>
                  </a:moveTo>
                  <a:cubicBezTo>
                    <a:pt x="2343" y="301"/>
                    <a:pt x="2349" y="296"/>
                    <a:pt x="2349" y="289"/>
                  </a:cubicBezTo>
                  <a:cubicBezTo>
                    <a:pt x="2349" y="282"/>
                    <a:pt x="2343" y="276"/>
                    <a:pt x="2336" y="276"/>
                  </a:cubicBezTo>
                  <a:cubicBezTo>
                    <a:pt x="2329" y="276"/>
                    <a:pt x="2323" y="282"/>
                    <a:pt x="2323" y="289"/>
                  </a:cubicBezTo>
                  <a:cubicBezTo>
                    <a:pt x="2323" y="296"/>
                    <a:pt x="2329" y="301"/>
                    <a:pt x="2336" y="301"/>
                  </a:cubicBezTo>
                  <a:close/>
                  <a:moveTo>
                    <a:pt x="2415" y="301"/>
                  </a:moveTo>
                  <a:cubicBezTo>
                    <a:pt x="2422" y="301"/>
                    <a:pt x="2428" y="296"/>
                    <a:pt x="2428" y="289"/>
                  </a:cubicBezTo>
                  <a:cubicBezTo>
                    <a:pt x="2428" y="282"/>
                    <a:pt x="2422" y="276"/>
                    <a:pt x="2415" y="276"/>
                  </a:cubicBezTo>
                  <a:cubicBezTo>
                    <a:pt x="2408" y="276"/>
                    <a:pt x="2402" y="282"/>
                    <a:pt x="2402" y="289"/>
                  </a:cubicBezTo>
                  <a:cubicBezTo>
                    <a:pt x="2402" y="296"/>
                    <a:pt x="2408" y="301"/>
                    <a:pt x="2415" y="301"/>
                  </a:cubicBezTo>
                  <a:close/>
                  <a:moveTo>
                    <a:pt x="2494" y="301"/>
                  </a:moveTo>
                  <a:cubicBezTo>
                    <a:pt x="2501" y="301"/>
                    <a:pt x="2507" y="296"/>
                    <a:pt x="2507" y="289"/>
                  </a:cubicBezTo>
                  <a:cubicBezTo>
                    <a:pt x="2507" y="282"/>
                    <a:pt x="2501" y="276"/>
                    <a:pt x="2494" y="276"/>
                  </a:cubicBezTo>
                  <a:cubicBezTo>
                    <a:pt x="2487" y="276"/>
                    <a:pt x="2481" y="282"/>
                    <a:pt x="2481" y="289"/>
                  </a:cubicBezTo>
                  <a:cubicBezTo>
                    <a:pt x="2481" y="296"/>
                    <a:pt x="2487" y="301"/>
                    <a:pt x="2494" y="301"/>
                  </a:cubicBezTo>
                  <a:close/>
                  <a:moveTo>
                    <a:pt x="2533" y="301"/>
                  </a:moveTo>
                  <a:cubicBezTo>
                    <a:pt x="2540" y="301"/>
                    <a:pt x="2546" y="296"/>
                    <a:pt x="2546" y="289"/>
                  </a:cubicBezTo>
                  <a:cubicBezTo>
                    <a:pt x="2546" y="282"/>
                    <a:pt x="2540" y="276"/>
                    <a:pt x="2533" y="276"/>
                  </a:cubicBezTo>
                  <a:cubicBezTo>
                    <a:pt x="2526" y="276"/>
                    <a:pt x="2521" y="282"/>
                    <a:pt x="2521" y="289"/>
                  </a:cubicBezTo>
                  <a:cubicBezTo>
                    <a:pt x="2521" y="296"/>
                    <a:pt x="2526" y="301"/>
                    <a:pt x="2533" y="301"/>
                  </a:cubicBezTo>
                  <a:close/>
                  <a:moveTo>
                    <a:pt x="2573" y="301"/>
                  </a:moveTo>
                  <a:cubicBezTo>
                    <a:pt x="2580" y="301"/>
                    <a:pt x="2586" y="296"/>
                    <a:pt x="2586" y="289"/>
                  </a:cubicBezTo>
                  <a:cubicBezTo>
                    <a:pt x="2586" y="282"/>
                    <a:pt x="2580" y="276"/>
                    <a:pt x="2573" y="276"/>
                  </a:cubicBezTo>
                  <a:cubicBezTo>
                    <a:pt x="2566" y="276"/>
                    <a:pt x="2560" y="282"/>
                    <a:pt x="2560" y="289"/>
                  </a:cubicBezTo>
                  <a:cubicBezTo>
                    <a:pt x="2560" y="296"/>
                    <a:pt x="2566" y="301"/>
                    <a:pt x="2573" y="301"/>
                  </a:cubicBezTo>
                  <a:close/>
                  <a:moveTo>
                    <a:pt x="2612" y="301"/>
                  </a:moveTo>
                  <a:cubicBezTo>
                    <a:pt x="2619" y="301"/>
                    <a:pt x="2625" y="296"/>
                    <a:pt x="2625" y="289"/>
                  </a:cubicBezTo>
                  <a:cubicBezTo>
                    <a:pt x="2625" y="282"/>
                    <a:pt x="2619" y="276"/>
                    <a:pt x="2612" y="276"/>
                  </a:cubicBezTo>
                  <a:cubicBezTo>
                    <a:pt x="2605" y="276"/>
                    <a:pt x="2599" y="282"/>
                    <a:pt x="2599" y="289"/>
                  </a:cubicBezTo>
                  <a:cubicBezTo>
                    <a:pt x="2599" y="296"/>
                    <a:pt x="2605" y="301"/>
                    <a:pt x="2612" y="301"/>
                  </a:cubicBezTo>
                  <a:close/>
                  <a:moveTo>
                    <a:pt x="2652" y="301"/>
                  </a:moveTo>
                  <a:cubicBezTo>
                    <a:pt x="2659" y="301"/>
                    <a:pt x="2664" y="296"/>
                    <a:pt x="2664" y="289"/>
                  </a:cubicBezTo>
                  <a:cubicBezTo>
                    <a:pt x="2664" y="282"/>
                    <a:pt x="2659" y="276"/>
                    <a:pt x="2652" y="276"/>
                  </a:cubicBezTo>
                  <a:cubicBezTo>
                    <a:pt x="2645" y="276"/>
                    <a:pt x="2639" y="282"/>
                    <a:pt x="2639" y="289"/>
                  </a:cubicBezTo>
                  <a:cubicBezTo>
                    <a:pt x="2639" y="296"/>
                    <a:pt x="2645" y="301"/>
                    <a:pt x="2652" y="301"/>
                  </a:cubicBezTo>
                  <a:close/>
                  <a:moveTo>
                    <a:pt x="2691" y="301"/>
                  </a:moveTo>
                  <a:cubicBezTo>
                    <a:pt x="2698" y="301"/>
                    <a:pt x="2704" y="296"/>
                    <a:pt x="2704" y="289"/>
                  </a:cubicBezTo>
                  <a:cubicBezTo>
                    <a:pt x="2704" y="282"/>
                    <a:pt x="2698" y="276"/>
                    <a:pt x="2691" y="276"/>
                  </a:cubicBezTo>
                  <a:cubicBezTo>
                    <a:pt x="2684" y="276"/>
                    <a:pt x="2678" y="282"/>
                    <a:pt x="2678" y="289"/>
                  </a:cubicBezTo>
                  <a:cubicBezTo>
                    <a:pt x="2678" y="296"/>
                    <a:pt x="2684" y="301"/>
                    <a:pt x="2691" y="301"/>
                  </a:cubicBezTo>
                  <a:close/>
                  <a:moveTo>
                    <a:pt x="2730" y="301"/>
                  </a:moveTo>
                  <a:cubicBezTo>
                    <a:pt x="2738" y="301"/>
                    <a:pt x="2743" y="296"/>
                    <a:pt x="2743" y="289"/>
                  </a:cubicBezTo>
                  <a:cubicBezTo>
                    <a:pt x="2743" y="282"/>
                    <a:pt x="2738" y="276"/>
                    <a:pt x="2730" y="276"/>
                  </a:cubicBezTo>
                  <a:cubicBezTo>
                    <a:pt x="2723" y="276"/>
                    <a:pt x="2718" y="282"/>
                    <a:pt x="2718" y="289"/>
                  </a:cubicBezTo>
                  <a:cubicBezTo>
                    <a:pt x="2718" y="296"/>
                    <a:pt x="2723" y="301"/>
                    <a:pt x="2730" y="301"/>
                  </a:cubicBezTo>
                  <a:close/>
                  <a:moveTo>
                    <a:pt x="2770" y="301"/>
                  </a:moveTo>
                  <a:cubicBezTo>
                    <a:pt x="2777" y="301"/>
                    <a:pt x="2783" y="296"/>
                    <a:pt x="2783" y="289"/>
                  </a:cubicBezTo>
                  <a:cubicBezTo>
                    <a:pt x="2783" y="282"/>
                    <a:pt x="2777" y="276"/>
                    <a:pt x="2770" y="276"/>
                  </a:cubicBezTo>
                  <a:cubicBezTo>
                    <a:pt x="2763" y="276"/>
                    <a:pt x="2757" y="282"/>
                    <a:pt x="2757" y="289"/>
                  </a:cubicBezTo>
                  <a:cubicBezTo>
                    <a:pt x="2757" y="296"/>
                    <a:pt x="2763" y="301"/>
                    <a:pt x="2770" y="301"/>
                  </a:cubicBezTo>
                  <a:close/>
                  <a:moveTo>
                    <a:pt x="2809" y="301"/>
                  </a:moveTo>
                  <a:cubicBezTo>
                    <a:pt x="2816" y="301"/>
                    <a:pt x="2822" y="296"/>
                    <a:pt x="2822" y="289"/>
                  </a:cubicBezTo>
                  <a:cubicBezTo>
                    <a:pt x="2822" y="282"/>
                    <a:pt x="2816" y="276"/>
                    <a:pt x="2809" y="276"/>
                  </a:cubicBezTo>
                  <a:cubicBezTo>
                    <a:pt x="2802" y="276"/>
                    <a:pt x="2797" y="282"/>
                    <a:pt x="2797" y="289"/>
                  </a:cubicBezTo>
                  <a:cubicBezTo>
                    <a:pt x="2797" y="296"/>
                    <a:pt x="2802" y="301"/>
                    <a:pt x="2809" y="301"/>
                  </a:cubicBezTo>
                  <a:close/>
                  <a:moveTo>
                    <a:pt x="2849" y="301"/>
                  </a:moveTo>
                  <a:cubicBezTo>
                    <a:pt x="2856" y="301"/>
                    <a:pt x="2861" y="296"/>
                    <a:pt x="2861" y="289"/>
                  </a:cubicBezTo>
                  <a:cubicBezTo>
                    <a:pt x="2861" y="282"/>
                    <a:pt x="2856" y="276"/>
                    <a:pt x="2849" y="276"/>
                  </a:cubicBezTo>
                  <a:cubicBezTo>
                    <a:pt x="2842" y="276"/>
                    <a:pt x="2836" y="282"/>
                    <a:pt x="2836" y="289"/>
                  </a:cubicBezTo>
                  <a:cubicBezTo>
                    <a:pt x="2836" y="296"/>
                    <a:pt x="2842" y="301"/>
                    <a:pt x="2849" y="301"/>
                  </a:cubicBezTo>
                  <a:close/>
                  <a:moveTo>
                    <a:pt x="2888" y="301"/>
                  </a:moveTo>
                  <a:cubicBezTo>
                    <a:pt x="2895" y="301"/>
                    <a:pt x="2901" y="296"/>
                    <a:pt x="2901" y="289"/>
                  </a:cubicBezTo>
                  <a:cubicBezTo>
                    <a:pt x="2901" y="282"/>
                    <a:pt x="2895" y="276"/>
                    <a:pt x="2888" y="276"/>
                  </a:cubicBezTo>
                  <a:cubicBezTo>
                    <a:pt x="2881" y="276"/>
                    <a:pt x="2875" y="282"/>
                    <a:pt x="2875" y="289"/>
                  </a:cubicBezTo>
                  <a:cubicBezTo>
                    <a:pt x="2875" y="296"/>
                    <a:pt x="2881" y="301"/>
                    <a:pt x="2888" y="301"/>
                  </a:cubicBezTo>
                  <a:close/>
                  <a:moveTo>
                    <a:pt x="2928" y="301"/>
                  </a:moveTo>
                  <a:cubicBezTo>
                    <a:pt x="2935" y="301"/>
                    <a:pt x="2940" y="296"/>
                    <a:pt x="2940" y="289"/>
                  </a:cubicBezTo>
                  <a:cubicBezTo>
                    <a:pt x="2940" y="282"/>
                    <a:pt x="2935" y="276"/>
                    <a:pt x="2928" y="276"/>
                  </a:cubicBezTo>
                  <a:cubicBezTo>
                    <a:pt x="2921" y="276"/>
                    <a:pt x="2915" y="282"/>
                    <a:pt x="2915" y="289"/>
                  </a:cubicBezTo>
                  <a:cubicBezTo>
                    <a:pt x="2915" y="296"/>
                    <a:pt x="2921" y="301"/>
                    <a:pt x="2928" y="301"/>
                  </a:cubicBezTo>
                  <a:close/>
                  <a:moveTo>
                    <a:pt x="2967" y="301"/>
                  </a:moveTo>
                  <a:cubicBezTo>
                    <a:pt x="2974" y="301"/>
                    <a:pt x="2980" y="296"/>
                    <a:pt x="2980" y="289"/>
                  </a:cubicBezTo>
                  <a:cubicBezTo>
                    <a:pt x="2980" y="282"/>
                    <a:pt x="2974" y="276"/>
                    <a:pt x="2967" y="276"/>
                  </a:cubicBezTo>
                  <a:cubicBezTo>
                    <a:pt x="2960" y="276"/>
                    <a:pt x="2954" y="282"/>
                    <a:pt x="2954" y="289"/>
                  </a:cubicBezTo>
                  <a:cubicBezTo>
                    <a:pt x="2954" y="296"/>
                    <a:pt x="2960" y="301"/>
                    <a:pt x="2967" y="301"/>
                  </a:cubicBezTo>
                  <a:close/>
                  <a:moveTo>
                    <a:pt x="3006" y="301"/>
                  </a:moveTo>
                  <a:cubicBezTo>
                    <a:pt x="3013" y="301"/>
                    <a:pt x="3019" y="296"/>
                    <a:pt x="3019" y="289"/>
                  </a:cubicBezTo>
                  <a:cubicBezTo>
                    <a:pt x="3019" y="282"/>
                    <a:pt x="3013" y="276"/>
                    <a:pt x="3006" y="276"/>
                  </a:cubicBezTo>
                  <a:cubicBezTo>
                    <a:pt x="2999" y="276"/>
                    <a:pt x="2994" y="282"/>
                    <a:pt x="2994" y="289"/>
                  </a:cubicBezTo>
                  <a:cubicBezTo>
                    <a:pt x="2994" y="296"/>
                    <a:pt x="2999" y="301"/>
                    <a:pt x="3006" y="301"/>
                  </a:cubicBezTo>
                  <a:close/>
                  <a:moveTo>
                    <a:pt x="3046" y="301"/>
                  </a:moveTo>
                  <a:cubicBezTo>
                    <a:pt x="3053" y="301"/>
                    <a:pt x="3059" y="296"/>
                    <a:pt x="3059" y="289"/>
                  </a:cubicBezTo>
                  <a:cubicBezTo>
                    <a:pt x="3059" y="282"/>
                    <a:pt x="3053" y="276"/>
                    <a:pt x="3046" y="276"/>
                  </a:cubicBezTo>
                  <a:cubicBezTo>
                    <a:pt x="3039" y="276"/>
                    <a:pt x="3033" y="282"/>
                    <a:pt x="3033" y="289"/>
                  </a:cubicBezTo>
                  <a:cubicBezTo>
                    <a:pt x="3033" y="296"/>
                    <a:pt x="3039" y="301"/>
                    <a:pt x="3046" y="301"/>
                  </a:cubicBezTo>
                  <a:close/>
                  <a:moveTo>
                    <a:pt x="3085" y="301"/>
                  </a:moveTo>
                  <a:cubicBezTo>
                    <a:pt x="3092" y="301"/>
                    <a:pt x="3098" y="296"/>
                    <a:pt x="3098" y="289"/>
                  </a:cubicBezTo>
                  <a:cubicBezTo>
                    <a:pt x="3098" y="282"/>
                    <a:pt x="3092" y="276"/>
                    <a:pt x="3085" y="276"/>
                  </a:cubicBezTo>
                  <a:cubicBezTo>
                    <a:pt x="3078" y="276"/>
                    <a:pt x="3073" y="282"/>
                    <a:pt x="3073" y="289"/>
                  </a:cubicBezTo>
                  <a:cubicBezTo>
                    <a:pt x="3073" y="296"/>
                    <a:pt x="3078" y="301"/>
                    <a:pt x="3085" y="301"/>
                  </a:cubicBezTo>
                  <a:close/>
                  <a:moveTo>
                    <a:pt x="3125" y="301"/>
                  </a:moveTo>
                  <a:cubicBezTo>
                    <a:pt x="3132" y="301"/>
                    <a:pt x="3137" y="296"/>
                    <a:pt x="3137" y="289"/>
                  </a:cubicBezTo>
                  <a:cubicBezTo>
                    <a:pt x="3137" y="282"/>
                    <a:pt x="3132" y="276"/>
                    <a:pt x="3125" y="276"/>
                  </a:cubicBezTo>
                  <a:cubicBezTo>
                    <a:pt x="3118" y="276"/>
                    <a:pt x="3112" y="282"/>
                    <a:pt x="3112" y="289"/>
                  </a:cubicBezTo>
                  <a:cubicBezTo>
                    <a:pt x="3112" y="296"/>
                    <a:pt x="3118" y="301"/>
                    <a:pt x="3125" y="301"/>
                  </a:cubicBezTo>
                  <a:close/>
                  <a:moveTo>
                    <a:pt x="3164" y="301"/>
                  </a:moveTo>
                  <a:cubicBezTo>
                    <a:pt x="3171" y="301"/>
                    <a:pt x="3177" y="296"/>
                    <a:pt x="3177" y="289"/>
                  </a:cubicBezTo>
                  <a:cubicBezTo>
                    <a:pt x="3177" y="282"/>
                    <a:pt x="3171" y="276"/>
                    <a:pt x="3164" y="276"/>
                  </a:cubicBezTo>
                  <a:cubicBezTo>
                    <a:pt x="3157" y="276"/>
                    <a:pt x="3151" y="282"/>
                    <a:pt x="3151" y="289"/>
                  </a:cubicBezTo>
                  <a:cubicBezTo>
                    <a:pt x="3151" y="296"/>
                    <a:pt x="3157" y="301"/>
                    <a:pt x="3164" y="301"/>
                  </a:cubicBezTo>
                  <a:close/>
                  <a:moveTo>
                    <a:pt x="3204" y="301"/>
                  </a:moveTo>
                  <a:cubicBezTo>
                    <a:pt x="3211" y="301"/>
                    <a:pt x="3216" y="296"/>
                    <a:pt x="3216" y="289"/>
                  </a:cubicBezTo>
                  <a:cubicBezTo>
                    <a:pt x="3216" y="282"/>
                    <a:pt x="3211" y="276"/>
                    <a:pt x="3204" y="276"/>
                  </a:cubicBezTo>
                  <a:cubicBezTo>
                    <a:pt x="3197" y="276"/>
                    <a:pt x="3191" y="282"/>
                    <a:pt x="3191" y="289"/>
                  </a:cubicBezTo>
                  <a:cubicBezTo>
                    <a:pt x="3191" y="296"/>
                    <a:pt x="3197" y="301"/>
                    <a:pt x="3204" y="301"/>
                  </a:cubicBezTo>
                  <a:close/>
                  <a:moveTo>
                    <a:pt x="3243" y="301"/>
                  </a:moveTo>
                  <a:cubicBezTo>
                    <a:pt x="3250" y="301"/>
                    <a:pt x="3256" y="296"/>
                    <a:pt x="3256" y="289"/>
                  </a:cubicBezTo>
                  <a:cubicBezTo>
                    <a:pt x="3256" y="282"/>
                    <a:pt x="3250" y="276"/>
                    <a:pt x="3243" y="276"/>
                  </a:cubicBezTo>
                  <a:cubicBezTo>
                    <a:pt x="3236" y="276"/>
                    <a:pt x="3230" y="282"/>
                    <a:pt x="3230" y="289"/>
                  </a:cubicBezTo>
                  <a:cubicBezTo>
                    <a:pt x="3230" y="296"/>
                    <a:pt x="3236" y="301"/>
                    <a:pt x="3243" y="301"/>
                  </a:cubicBezTo>
                  <a:close/>
                  <a:moveTo>
                    <a:pt x="3282" y="301"/>
                  </a:moveTo>
                  <a:cubicBezTo>
                    <a:pt x="3289" y="301"/>
                    <a:pt x="3295" y="296"/>
                    <a:pt x="3295" y="289"/>
                  </a:cubicBezTo>
                  <a:cubicBezTo>
                    <a:pt x="3295" y="282"/>
                    <a:pt x="3289" y="276"/>
                    <a:pt x="3282" y="276"/>
                  </a:cubicBezTo>
                  <a:cubicBezTo>
                    <a:pt x="3275" y="276"/>
                    <a:pt x="3270" y="282"/>
                    <a:pt x="3270" y="289"/>
                  </a:cubicBezTo>
                  <a:cubicBezTo>
                    <a:pt x="3270" y="296"/>
                    <a:pt x="3275" y="301"/>
                    <a:pt x="3282" y="301"/>
                  </a:cubicBezTo>
                  <a:close/>
                  <a:moveTo>
                    <a:pt x="3322" y="301"/>
                  </a:moveTo>
                  <a:cubicBezTo>
                    <a:pt x="3329" y="301"/>
                    <a:pt x="3335" y="296"/>
                    <a:pt x="3335" y="289"/>
                  </a:cubicBezTo>
                  <a:cubicBezTo>
                    <a:pt x="3335" y="282"/>
                    <a:pt x="3329" y="276"/>
                    <a:pt x="3322" y="276"/>
                  </a:cubicBezTo>
                  <a:cubicBezTo>
                    <a:pt x="3315" y="276"/>
                    <a:pt x="3309" y="282"/>
                    <a:pt x="3309" y="289"/>
                  </a:cubicBezTo>
                  <a:cubicBezTo>
                    <a:pt x="3309" y="296"/>
                    <a:pt x="3315" y="301"/>
                    <a:pt x="3322" y="301"/>
                  </a:cubicBezTo>
                  <a:close/>
                  <a:moveTo>
                    <a:pt x="3361" y="301"/>
                  </a:moveTo>
                  <a:cubicBezTo>
                    <a:pt x="3368" y="301"/>
                    <a:pt x="3374" y="296"/>
                    <a:pt x="3374" y="289"/>
                  </a:cubicBezTo>
                  <a:cubicBezTo>
                    <a:pt x="3374" y="282"/>
                    <a:pt x="3368" y="276"/>
                    <a:pt x="3361" y="276"/>
                  </a:cubicBezTo>
                  <a:cubicBezTo>
                    <a:pt x="3354" y="276"/>
                    <a:pt x="3348" y="282"/>
                    <a:pt x="3348" y="289"/>
                  </a:cubicBezTo>
                  <a:cubicBezTo>
                    <a:pt x="3348" y="296"/>
                    <a:pt x="3354" y="301"/>
                    <a:pt x="3361" y="301"/>
                  </a:cubicBezTo>
                  <a:close/>
                  <a:moveTo>
                    <a:pt x="3401" y="301"/>
                  </a:moveTo>
                  <a:cubicBezTo>
                    <a:pt x="3408" y="301"/>
                    <a:pt x="3413" y="296"/>
                    <a:pt x="3413" y="289"/>
                  </a:cubicBezTo>
                  <a:cubicBezTo>
                    <a:pt x="3413" y="282"/>
                    <a:pt x="3408" y="276"/>
                    <a:pt x="3401" y="276"/>
                  </a:cubicBezTo>
                  <a:cubicBezTo>
                    <a:pt x="3394" y="276"/>
                    <a:pt x="3388" y="282"/>
                    <a:pt x="3388" y="289"/>
                  </a:cubicBezTo>
                  <a:cubicBezTo>
                    <a:pt x="3388" y="296"/>
                    <a:pt x="3394" y="301"/>
                    <a:pt x="3401" y="301"/>
                  </a:cubicBezTo>
                  <a:close/>
                  <a:moveTo>
                    <a:pt x="3440" y="301"/>
                  </a:moveTo>
                  <a:cubicBezTo>
                    <a:pt x="3447" y="301"/>
                    <a:pt x="3453" y="296"/>
                    <a:pt x="3453" y="289"/>
                  </a:cubicBezTo>
                  <a:cubicBezTo>
                    <a:pt x="3453" y="282"/>
                    <a:pt x="3447" y="276"/>
                    <a:pt x="3440" y="276"/>
                  </a:cubicBezTo>
                  <a:cubicBezTo>
                    <a:pt x="3433" y="276"/>
                    <a:pt x="3427" y="282"/>
                    <a:pt x="3427" y="289"/>
                  </a:cubicBezTo>
                  <a:cubicBezTo>
                    <a:pt x="3427" y="296"/>
                    <a:pt x="3433" y="301"/>
                    <a:pt x="3440" y="301"/>
                  </a:cubicBezTo>
                  <a:close/>
                  <a:moveTo>
                    <a:pt x="3480" y="301"/>
                  </a:moveTo>
                  <a:cubicBezTo>
                    <a:pt x="3487" y="301"/>
                    <a:pt x="3492" y="296"/>
                    <a:pt x="3492" y="289"/>
                  </a:cubicBezTo>
                  <a:cubicBezTo>
                    <a:pt x="3492" y="282"/>
                    <a:pt x="3487" y="276"/>
                    <a:pt x="3480" y="276"/>
                  </a:cubicBezTo>
                  <a:cubicBezTo>
                    <a:pt x="3472" y="276"/>
                    <a:pt x="3467" y="282"/>
                    <a:pt x="3467" y="289"/>
                  </a:cubicBezTo>
                  <a:cubicBezTo>
                    <a:pt x="3467" y="296"/>
                    <a:pt x="3472" y="301"/>
                    <a:pt x="3480" y="301"/>
                  </a:cubicBezTo>
                  <a:close/>
                  <a:moveTo>
                    <a:pt x="3519" y="301"/>
                  </a:moveTo>
                  <a:cubicBezTo>
                    <a:pt x="3526" y="301"/>
                    <a:pt x="3532" y="296"/>
                    <a:pt x="3532" y="289"/>
                  </a:cubicBezTo>
                  <a:cubicBezTo>
                    <a:pt x="3532" y="282"/>
                    <a:pt x="3526" y="276"/>
                    <a:pt x="3519" y="276"/>
                  </a:cubicBezTo>
                  <a:cubicBezTo>
                    <a:pt x="3512" y="276"/>
                    <a:pt x="3506" y="282"/>
                    <a:pt x="3506" y="289"/>
                  </a:cubicBezTo>
                  <a:cubicBezTo>
                    <a:pt x="3506" y="296"/>
                    <a:pt x="3512" y="301"/>
                    <a:pt x="3519" y="301"/>
                  </a:cubicBezTo>
                  <a:close/>
                  <a:moveTo>
                    <a:pt x="89" y="341"/>
                  </a:moveTo>
                  <a:cubicBezTo>
                    <a:pt x="96" y="341"/>
                    <a:pt x="102" y="335"/>
                    <a:pt x="102" y="328"/>
                  </a:cubicBezTo>
                  <a:cubicBezTo>
                    <a:pt x="102" y="321"/>
                    <a:pt x="96" y="315"/>
                    <a:pt x="89" y="315"/>
                  </a:cubicBezTo>
                  <a:cubicBezTo>
                    <a:pt x="82" y="315"/>
                    <a:pt x="76" y="321"/>
                    <a:pt x="76" y="328"/>
                  </a:cubicBezTo>
                  <a:cubicBezTo>
                    <a:pt x="76" y="335"/>
                    <a:pt x="82" y="341"/>
                    <a:pt x="89" y="341"/>
                  </a:cubicBezTo>
                  <a:close/>
                  <a:moveTo>
                    <a:pt x="128" y="341"/>
                  </a:moveTo>
                  <a:cubicBezTo>
                    <a:pt x="136" y="341"/>
                    <a:pt x="141" y="335"/>
                    <a:pt x="141" y="328"/>
                  </a:cubicBezTo>
                  <a:cubicBezTo>
                    <a:pt x="141" y="321"/>
                    <a:pt x="136" y="315"/>
                    <a:pt x="128" y="315"/>
                  </a:cubicBezTo>
                  <a:cubicBezTo>
                    <a:pt x="121" y="315"/>
                    <a:pt x="116" y="321"/>
                    <a:pt x="116" y="328"/>
                  </a:cubicBezTo>
                  <a:cubicBezTo>
                    <a:pt x="116" y="335"/>
                    <a:pt x="121" y="341"/>
                    <a:pt x="128" y="341"/>
                  </a:cubicBezTo>
                  <a:close/>
                  <a:moveTo>
                    <a:pt x="168" y="341"/>
                  </a:moveTo>
                  <a:cubicBezTo>
                    <a:pt x="175" y="341"/>
                    <a:pt x="181" y="335"/>
                    <a:pt x="181" y="328"/>
                  </a:cubicBezTo>
                  <a:cubicBezTo>
                    <a:pt x="181" y="321"/>
                    <a:pt x="175" y="315"/>
                    <a:pt x="168" y="315"/>
                  </a:cubicBezTo>
                  <a:cubicBezTo>
                    <a:pt x="161" y="315"/>
                    <a:pt x="155" y="321"/>
                    <a:pt x="155" y="328"/>
                  </a:cubicBezTo>
                  <a:cubicBezTo>
                    <a:pt x="155" y="335"/>
                    <a:pt x="161" y="341"/>
                    <a:pt x="168" y="341"/>
                  </a:cubicBezTo>
                  <a:close/>
                  <a:moveTo>
                    <a:pt x="207" y="341"/>
                  </a:moveTo>
                  <a:cubicBezTo>
                    <a:pt x="214" y="341"/>
                    <a:pt x="220" y="335"/>
                    <a:pt x="220" y="328"/>
                  </a:cubicBezTo>
                  <a:cubicBezTo>
                    <a:pt x="220" y="321"/>
                    <a:pt x="214" y="315"/>
                    <a:pt x="207" y="315"/>
                  </a:cubicBezTo>
                  <a:cubicBezTo>
                    <a:pt x="200" y="315"/>
                    <a:pt x="195" y="321"/>
                    <a:pt x="195" y="328"/>
                  </a:cubicBezTo>
                  <a:cubicBezTo>
                    <a:pt x="195" y="335"/>
                    <a:pt x="200" y="341"/>
                    <a:pt x="207" y="341"/>
                  </a:cubicBezTo>
                  <a:close/>
                  <a:moveTo>
                    <a:pt x="247" y="341"/>
                  </a:moveTo>
                  <a:cubicBezTo>
                    <a:pt x="254" y="341"/>
                    <a:pt x="259" y="335"/>
                    <a:pt x="259" y="328"/>
                  </a:cubicBezTo>
                  <a:cubicBezTo>
                    <a:pt x="259" y="321"/>
                    <a:pt x="254" y="315"/>
                    <a:pt x="247" y="315"/>
                  </a:cubicBezTo>
                  <a:cubicBezTo>
                    <a:pt x="240" y="315"/>
                    <a:pt x="234" y="321"/>
                    <a:pt x="234" y="328"/>
                  </a:cubicBezTo>
                  <a:cubicBezTo>
                    <a:pt x="234" y="335"/>
                    <a:pt x="240" y="341"/>
                    <a:pt x="247" y="341"/>
                  </a:cubicBezTo>
                  <a:close/>
                  <a:moveTo>
                    <a:pt x="286" y="341"/>
                  </a:moveTo>
                  <a:cubicBezTo>
                    <a:pt x="293" y="341"/>
                    <a:pt x="299" y="335"/>
                    <a:pt x="299" y="328"/>
                  </a:cubicBezTo>
                  <a:cubicBezTo>
                    <a:pt x="299" y="321"/>
                    <a:pt x="293" y="315"/>
                    <a:pt x="286" y="315"/>
                  </a:cubicBezTo>
                  <a:cubicBezTo>
                    <a:pt x="279" y="315"/>
                    <a:pt x="273" y="321"/>
                    <a:pt x="273" y="328"/>
                  </a:cubicBezTo>
                  <a:cubicBezTo>
                    <a:pt x="273" y="335"/>
                    <a:pt x="279" y="341"/>
                    <a:pt x="286" y="341"/>
                  </a:cubicBezTo>
                  <a:close/>
                  <a:moveTo>
                    <a:pt x="326" y="341"/>
                  </a:moveTo>
                  <a:cubicBezTo>
                    <a:pt x="333" y="341"/>
                    <a:pt x="338" y="335"/>
                    <a:pt x="338" y="328"/>
                  </a:cubicBezTo>
                  <a:cubicBezTo>
                    <a:pt x="338" y="321"/>
                    <a:pt x="333" y="315"/>
                    <a:pt x="326" y="315"/>
                  </a:cubicBezTo>
                  <a:cubicBezTo>
                    <a:pt x="319" y="315"/>
                    <a:pt x="313" y="321"/>
                    <a:pt x="313" y="328"/>
                  </a:cubicBezTo>
                  <a:cubicBezTo>
                    <a:pt x="313" y="335"/>
                    <a:pt x="319" y="341"/>
                    <a:pt x="326" y="341"/>
                  </a:cubicBezTo>
                  <a:close/>
                  <a:moveTo>
                    <a:pt x="365" y="341"/>
                  </a:moveTo>
                  <a:cubicBezTo>
                    <a:pt x="372" y="341"/>
                    <a:pt x="378" y="335"/>
                    <a:pt x="378" y="328"/>
                  </a:cubicBezTo>
                  <a:cubicBezTo>
                    <a:pt x="378" y="321"/>
                    <a:pt x="372" y="315"/>
                    <a:pt x="365" y="315"/>
                  </a:cubicBezTo>
                  <a:cubicBezTo>
                    <a:pt x="358" y="315"/>
                    <a:pt x="352" y="321"/>
                    <a:pt x="352" y="328"/>
                  </a:cubicBezTo>
                  <a:cubicBezTo>
                    <a:pt x="352" y="335"/>
                    <a:pt x="358" y="341"/>
                    <a:pt x="365" y="341"/>
                  </a:cubicBezTo>
                  <a:close/>
                  <a:moveTo>
                    <a:pt x="404" y="341"/>
                  </a:moveTo>
                  <a:cubicBezTo>
                    <a:pt x="411" y="341"/>
                    <a:pt x="417" y="335"/>
                    <a:pt x="417" y="328"/>
                  </a:cubicBezTo>
                  <a:cubicBezTo>
                    <a:pt x="417" y="321"/>
                    <a:pt x="411" y="315"/>
                    <a:pt x="404" y="315"/>
                  </a:cubicBezTo>
                  <a:cubicBezTo>
                    <a:pt x="397" y="315"/>
                    <a:pt x="392" y="321"/>
                    <a:pt x="392" y="328"/>
                  </a:cubicBezTo>
                  <a:cubicBezTo>
                    <a:pt x="392" y="335"/>
                    <a:pt x="397" y="341"/>
                    <a:pt x="404" y="341"/>
                  </a:cubicBezTo>
                  <a:close/>
                  <a:moveTo>
                    <a:pt x="444" y="341"/>
                  </a:moveTo>
                  <a:cubicBezTo>
                    <a:pt x="451" y="341"/>
                    <a:pt x="457" y="335"/>
                    <a:pt x="457" y="328"/>
                  </a:cubicBezTo>
                  <a:cubicBezTo>
                    <a:pt x="457" y="321"/>
                    <a:pt x="451" y="315"/>
                    <a:pt x="444" y="315"/>
                  </a:cubicBezTo>
                  <a:cubicBezTo>
                    <a:pt x="437" y="315"/>
                    <a:pt x="431" y="321"/>
                    <a:pt x="431" y="328"/>
                  </a:cubicBezTo>
                  <a:cubicBezTo>
                    <a:pt x="431" y="335"/>
                    <a:pt x="437" y="341"/>
                    <a:pt x="444" y="341"/>
                  </a:cubicBezTo>
                  <a:close/>
                  <a:moveTo>
                    <a:pt x="483" y="341"/>
                  </a:moveTo>
                  <a:cubicBezTo>
                    <a:pt x="490" y="341"/>
                    <a:pt x="496" y="335"/>
                    <a:pt x="496" y="328"/>
                  </a:cubicBezTo>
                  <a:cubicBezTo>
                    <a:pt x="496" y="321"/>
                    <a:pt x="490" y="315"/>
                    <a:pt x="483" y="315"/>
                  </a:cubicBezTo>
                  <a:cubicBezTo>
                    <a:pt x="476" y="315"/>
                    <a:pt x="471" y="321"/>
                    <a:pt x="471" y="328"/>
                  </a:cubicBezTo>
                  <a:cubicBezTo>
                    <a:pt x="471" y="335"/>
                    <a:pt x="476" y="341"/>
                    <a:pt x="483" y="341"/>
                  </a:cubicBezTo>
                  <a:close/>
                  <a:moveTo>
                    <a:pt x="523" y="341"/>
                  </a:moveTo>
                  <a:cubicBezTo>
                    <a:pt x="530" y="341"/>
                    <a:pt x="535" y="335"/>
                    <a:pt x="535" y="328"/>
                  </a:cubicBezTo>
                  <a:cubicBezTo>
                    <a:pt x="535" y="321"/>
                    <a:pt x="530" y="315"/>
                    <a:pt x="523" y="315"/>
                  </a:cubicBezTo>
                  <a:cubicBezTo>
                    <a:pt x="516" y="315"/>
                    <a:pt x="510" y="321"/>
                    <a:pt x="510" y="328"/>
                  </a:cubicBezTo>
                  <a:cubicBezTo>
                    <a:pt x="510" y="335"/>
                    <a:pt x="516" y="341"/>
                    <a:pt x="523" y="341"/>
                  </a:cubicBezTo>
                  <a:close/>
                  <a:moveTo>
                    <a:pt x="562" y="341"/>
                  </a:moveTo>
                  <a:cubicBezTo>
                    <a:pt x="569" y="341"/>
                    <a:pt x="575" y="335"/>
                    <a:pt x="575" y="328"/>
                  </a:cubicBezTo>
                  <a:cubicBezTo>
                    <a:pt x="575" y="321"/>
                    <a:pt x="569" y="315"/>
                    <a:pt x="562" y="315"/>
                  </a:cubicBezTo>
                  <a:cubicBezTo>
                    <a:pt x="555" y="315"/>
                    <a:pt x="549" y="321"/>
                    <a:pt x="549" y="328"/>
                  </a:cubicBezTo>
                  <a:cubicBezTo>
                    <a:pt x="549" y="335"/>
                    <a:pt x="555" y="341"/>
                    <a:pt x="562" y="341"/>
                  </a:cubicBezTo>
                  <a:close/>
                  <a:moveTo>
                    <a:pt x="602" y="316"/>
                  </a:moveTo>
                  <a:cubicBezTo>
                    <a:pt x="595" y="316"/>
                    <a:pt x="589" y="321"/>
                    <a:pt x="589" y="328"/>
                  </a:cubicBezTo>
                  <a:cubicBezTo>
                    <a:pt x="589" y="335"/>
                    <a:pt x="595" y="340"/>
                    <a:pt x="602" y="340"/>
                  </a:cubicBezTo>
                  <a:cubicBezTo>
                    <a:pt x="608" y="340"/>
                    <a:pt x="614" y="335"/>
                    <a:pt x="614" y="328"/>
                  </a:cubicBezTo>
                  <a:cubicBezTo>
                    <a:pt x="614" y="321"/>
                    <a:pt x="608" y="316"/>
                    <a:pt x="602" y="316"/>
                  </a:cubicBezTo>
                  <a:close/>
                  <a:moveTo>
                    <a:pt x="641" y="341"/>
                  </a:moveTo>
                  <a:cubicBezTo>
                    <a:pt x="648" y="341"/>
                    <a:pt x="654" y="335"/>
                    <a:pt x="654" y="328"/>
                  </a:cubicBezTo>
                  <a:cubicBezTo>
                    <a:pt x="654" y="321"/>
                    <a:pt x="648" y="315"/>
                    <a:pt x="641" y="315"/>
                  </a:cubicBezTo>
                  <a:cubicBezTo>
                    <a:pt x="634" y="315"/>
                    <a:pt x="628" y="321"/>
                    <a:pt x="628" y="328"/>
                  </a:cubicBezTo>
                  <a:cubicBezTo>
                    <a:pt x="628" y="335"/>
                    <a:pt x="634" y="341"/>
                    <a:pt x="641" y="341"/>
                  </a:cubicBezTo>
                  <a:close/>
                  <a:moveTo>
                    <a:pt x="680" y="341"/>
                  </a:moveTo>
                  <a:cubicBezTo>
                    <a:pt x="687" y="341"/>
                    <a:pt x="693" y="335"/>
                    <a:pt x="693" y="328"/>
                  </a:cubicBezTo>
                  <a:cubicBezTo>
                    <a:pt x="693" y="321"/>
                    <a:pt x="687" y="315"/>
                    <a:pt x="680" y="315"/>
                  </a:cubicBezTo>
                  <a:cubicBezTo>
                    <a:pt x="673" y="315"/>
                    <a:pt x="668" y="321"/>
                    <a:pt x="668" y="328"/>
                  </a:cubicBezTo>
                  <a:cubicBezTo>
                    <a:pt x="668" y="335"/>
                    <a:pt x="673" y="341"/>
                    <a:pt x="680" y="341"/>
                  </a:cubicBezTo>
                  <a:close/>
                  <a:moveTo>
                    <a:pt x="720" y="341"/>
                  </a:moveTo>
                  <a:cubicBezTo>
                    <a:pt x="727" y="341"/>
                    <a:pt x="733" y="335"/>
                    <a:pt x="733" y="328"/>
                  </a:cubicBezTo>
                  <a:cubicBezTo>
                    <a:pt x="733" y="321"/>
                    <a:pt x="727" y="315"/>
                    <a:pt x="720" y="315"/>
                  </a:cubicBezTo>
                  <a:cubicBezTo>
                    <a:pt x="713" y="315"/>
                    <a:pt x="707" y="321"/>
                    <a:pt x="707" y="328"/>
                  </a:cubicBezTo>
                  <a:cubicBezTo>
                    <a:pt x="707" y="335"/>
                    <a:pt x="713" y="341"/>
                    <a:pt x="720" y="341"/>
                  </a:cubicBezTo>
                  <a:close/>
                  <a:moveTo>
                    <a:pt x="759" y="341"/>
                  </a:moveTo>
                  <a:cubicBezTo>
                    <a:pt x="766" y="341"/>
                    <a:pt x="772" y="335"/>
                    <a:pt x="772" y="328"/>
                  </a:cubicBezTo>
                  <a:cubicBezTo>
                    <a:pt x="772" y="321"/>
                    <a:pt x="766" y="315"/>
                    <a:pt x="759" y="315"/>
                  </a:cubicBezTo>
                  <a:cubicBezTo>
                    <a:pt x="752" y="315"/>
                    <a:pt x="747" y="321"/>
                    <a:pt x="747" y="328"/>
                  </a:cubicBezTo>
                  <a:cubicBezTo>
                    <a:pt x="747" y="335"/>
                    <a:pt x="752" y="341"/>
                    <a:pt x="759" y="341"/>
                  </a:cubicBezTo>
                  <a:close/>
                  <a:moveTo>
                    <a:pt x="799" y="341"/>
                  </a:moveTo>
                  <a:cubicBezTo>
                    <a:pt x="806" y="341"/>
                    <a:pt x="811" y="335"/>
                    <a:pt x="811" y="328"/>
                  </a:cubicBezTo>
                  <a:cubicBezTo>
                    <a:pt x="811" y="321"/>
                    <a:pt x="806" y="315"/>
                    <a:pt x="799" y="315"/>
                  </a:cubicBezTo>
                  <a:cubicBezTo>
                    <a:pt x="792" y="315"/>
                    <a:pt x="786" y="321"/>
                    <a:pt x="786" y="328"/>
                  </a:cubicBezTo>
                  <a:cubicBezTo>
                    <a:pt x="786" y="335"/>
                    <a:pt x="792" y="341"/>
                    <a:pt x="799" y="341"/>
                  </a:cubicBezTo>
                  <a:close/>
                  <a:moveTo>
                    <a:pt x="838" y="341"/>
                  </a:moveTo>
                  <a:cubicBezTo>
                    <a:pt x="845" y="341"/>
                    <a:pt x="851" y="335"/>
                    <a:pt x="851" y="328"/>
                  </a:cubicBezTo>
                  <a:cubicBezTo>
                    <a:pt x="851" y="321"/>
                    <a:pt x="845" y="315"/>
                    <a:pt x="838" y="315"/>
                  </a:cubicBezTo>
                  <a:cubicBezTo>
                    <a:pt x="831" y="315"/>
                    <a:pt x="825" y="321"/>
                    <a:pt x="825" y="328"/>
                  </a:cubicBezTo>
                  <a:cubicBezTo>
                    <a:pt x="825" y="335"/>
                    <a:pt x="831" y="341"/>
                    <a:pt x="838" y="341"/>
                  </a:cubicBezTo>
                  <a:close/>
                  <a:moveTo>
                    <a:pt x="956" y="341"/>
                  </a:moveTo>
                  <a:cubicBezTo>
                    <a:pt x="963" y="341"/>
                    <a:pt x="969" y="335"/>
                    <a:pt x="969" y="328"/>
                  </a:cubicBezTo>
                  <a:cubicBezTo>
                    <a:pt x="969" y="321"/>
                    <a:pt x="963" y="315"/>
                    <a:pt x="956" y="315"/>
                  </a:cubicBezTo>
                  <a:cubicBezTo>
                    <a:pt x="949" y="315"/>
                    <a:pt x="944" y="321"/>
                    <a:pt x="944" y="328"/>
                  </a:cubicBezTo>
                  <a:cubicBezTo>
                    <a:pt x="944" y="335"/>
                    <a:pt x="949" y="341"/>
                    <a:pt x="956" y="341"/>
                  </a:cubicBezTo>
                  <a:close/>
                  <a:moveTo>
                    <a:pt x="996" y="341"/>
                  </a:moveTo>
                  <a:cubicBezTo>
                    <a:pt x="1003" y="341"/>
                    <a:pt x="1009" y="335"/>
                    <a:pt x="1009" y="328"/>
                  </a:cubicBezTo>
                  <a:cubicBezTo>
                    <a:pt x="1009" y="321"/>
                    <a:pt x="1003" y="315"/>
                    <a:pt x="996" y="315"/>
                  </a:cubicBezTo>
                  <a:cubicBezTo>
                    <a:pt x="989" y="315"/>
                    <a:pt x="983" y="321"/>
                    <a:pt x="983" y="328"/>
                  </a:cubicBezTo>
                  <a:cubicBezTo>
                    <a:pt x="983" y="335"/>
                    <a:pt x="989" y="341"/>
                    <a:pt x="996" y="341"/>
                  </a:cubicBezTo>
                  <a:close/>
                  <a:moveTo>
                    <a:pt x="1035" y="341"/>
                  </a:moveTo>
                  <a:cubicBezTo>
                    <a:pt x="1042" y="341"/>
                    <a:pt x="1048" y="335"/>
                    <a:pt x="1048" y="328"/>
                  </a:cubicBezTo>
                  <a:cubicBezTo>
                    <a:pt x="1048" y="321"/>
                    <a:pt x="1042" y="315"/>
                    <a:pt x="1035" y="315"/>
                  </a:cubicBezTo>
                  <a:cubicBezTo>
                    <a:pt x="1028" y="315"/>
                    <a:pt x="1022" y="321"/>
                    <a:pt x="1022" y="328"/>
                  </a:cubicBezTo>
                  <a:cubicBezTo>
                    <a:pt x="1022" y="335"/>
                    <a:pt x="1028" y="341"/>
                    <a:pt x="1035" y="341"/>
                  </a:cubicBezTo>
                  <a:close/>
                  <a:moveTo>
                    <a:pt x="1153" y="319"/>
                  </a:moveTo>
                  <a:cubicBezTo>
                    <a:pt x="1148" y="319"/>
                    <a:pt x="1144" y="323"/>
                    <a:pt x="1144" y="328"/>
                  </a:cubicBezTo>
                  <a:cubicBezTo>
                    <a:pt x="1144" y="333"/>
                    <a:pt x="1148" y="337"/>
                    <a:pt x="1153" y="337"/>
                  </a:cubicBezTo>
                  <a:cubicBezTo>
                    <a:pt x="1159" y="337"/>
                    <a:pt x="1163" y="333"/>
                    <a:pt x="1163" y="328"/>
                  </a:cubicBezTo>
                  <a:cubicBezTo>
                    <a:pt x="1163" y="323"/>
                    <a:pt x="1159" y="319"/>
                    <a:pt x="1153" y="319"/>
                  </a:cubicBezTo>
                  <a:close/>
                  <a:moveTo>
                    <a:pt x="1193" y="341"/>
                  </a:moveTo>
                  <a:cubicBezTo>
                    <a:pt x="1200" y="341"/>
                    <a:pt x="1206" y="335"/>
                    <a:pt x="1206" y="328"/>
                  </a:cubicBezTo>
                  <a:cubicBezTo>
                    <a:pt x="1206" y="321"/>
                    <a:pt x="1200" y="315"/>
                    <a:pt x="1193" y="315"/>
                  </a:cubicBezTo>
                  <a:cubicBezTo>
                    <a:pt x="1186" y="315"/>
                    <a:pt x="1180" y="321"/>
                    <a:pt x="1180" y="328"/>
                  </a:cubicBezTo>
                  <a:cubicBezTo>
                    <a:pt x="1180" y="335"/>
                    <a:pt x="1186" y="341"/>
                    <a:pt x="1193" y="341"/>
                  </a:cubicBezTo>
                  <a:close/>
                  <a:moveTo>
                    <a:pt x="1232" y="341"/>
                  </a:moveTo>
                  <a:cubicBezTo>
                    <a:pt x="1239" y="341"/>
                    <a:pt x="1245" y="335"/>
                    <a:pt x="1245" y="328"/>
                  </a:cubicBezTo>
                  <a:cubicBezTo>
                    <a:pt x="1245" y="321"/>
                    <a:pt x="1239" y="315"/>
                    <a:pt x="1232" y="315"/>
                  </a:cubicBezTo>
                  <a:cubicBezTo>
                    <a:pt x="1225" y="315"/>
                    <a:pt x="1220" y="321"/>
                    <a:pt x="1220" y="328"/>
                  </a:cubicBezTo>
                  <a:cubicBezTo>
                    <a:pt x="1220" y="335"/>
                    <a:pt x="1225" y="341"/>
                    <a:pt x="1232" y="341"/>
                  </a:cubicBezTo>
                  <a:close/>
                  <a:moveTo>
                    <a:pt x="1272" y="341"/>
                  </a:moveTo>
                  <a:cubicBezTo>
                    <a:pt x="1279" y="341"/>
                    <a:pt x="1285" y="335"/>
                    <a:pt x="1285" y="328"/>
                  </a:cubicBezTo>
                  <a:cubicBezTo>
                    <a:pt x="1285" y="321"/>
                    <a:pt x="1279" y="315"/>
                    <a:pt x="1272" y="315"/>
                  </a:cubicBezTo>
                  <a:cubicBezTo>
                    <a:pt x="1265" y="315"/>
                    <a:pt x="1259" y="321"/>
                    <a:pt x="1259" y="328"/>
                  </a:cubicBezTo>
                  <a:cubicBezTo>
                    <a:pt x="1259" y="335"/>
                    <a:pt x="1265" y="341"/>
                    <a:pt x="1272" y="341"/>
                  </a:cubicBezTo>
                  <a:close/>
                  <a:moveTo>
                    <a:pt x="1311" y="341"/>
                  </a:moveTo>
                  <a:cubicBezTo>
                    <a:pt x="1318" y="341"/>
                    <a:pt x="1324" y="335"/>
                    <a:pt x="1324" y="328"/>
                  </a:cubicBezTo>
                  <a:cubicBezTo>
                    <a:pt x="1324" y="321"/>
                    <a:pt x="1318" y="315"/>
                    <a:pt x="1311" y="315"/>
                  </a:cubicBezTo>
                  <a:cubicBezTo>
                    <a:pt x="1304" y="315"/>
                    <a:pt x="1298" y="321"/>
                    <a:pt x="1298" y="328"/>
                  </a:cubicBezTo>
                  <a:cubicBezTo>
                    <a:pt x="1298" y="335"/>
                    <a:pt x="1304" y="341"/>
                    <a:pt x="1311" y="341"/>
                  </a:cubicBezTo>
                  <a:close/>
                  <a:moveTo>
                    <a:pt x="1863" y="341"/>
                  </a:moveTo>
                  <a:cubicBezTo>
                    <a:pt x="1870" y="341"/>
                    <a:pt x="1876" y="335"/>
                    <a:pt x="1876" y="328"/>
                  </a:cubicBezTo>
                  <a:cubicBezTo>
                    <a:pt x="1876" y="321"/>
                    <a:pt x="1870" y="315"/>
                    <a:pt x="1863" y="315"/>
                  </a:cubicBezTo>
                  <a:cubicBezTo>
                    <a:pt x="1856" y="315"/>
                    <a:pt x="1850" y="321"/>
                    <a:pt x="1850" y="328"/>
                  </a:cubicBezTo>
                  <a:cubicBezTo>
                    <a:pt x="1850" y="335"/>
                    <a:pt x="1856" y="341"/>
                    <a:pt x="1863" y="341"/>
                  </a:cubicBezTo>
                  <a:close/>
                  <a:moveTo>
                    <a:pt x="1903" y="341"/>
                  </a:moveTo>
                  <a:cubicBezTo>
                    <a:pt x="1910" y="341"/>
                    <a:pt x="1915" y="335"/>
                    <a:pt x="1915" y="328"/>
                  </a:cubicBezTo>
                  <a:cubicBezTo>
                    <a:pt x="1915" y="321"/>
                    <a:pt x="1910" y="315"/>
                    <a:pt x="1903" y="315"/>
                  </a:cubicBezTo>
                  <a:cubicBezTo>
                    <a:pt x="1896" y="315"/>
                    <a:pt x="1890" y="321"/>
                    <a:pt x="1890" y="328"/>
                  </a:cubicBezTo>
                  <a:cubicBezTo>
                    <a:pt x="1890" y="335"/>
                    <a:pt x="1896" y="341"/>
                    <a:pt x="1903" y="341"/>
                  </a:cubicBezTo>
                  <a:close/>
                  <a:moveTo>
                    <a:pt x="1942" y="341"/>
                  </a:moveTo>
                  <a:cubicBezTo>
                    <a:pt x="1949" y="341"/>
                    <a:pt x="1955" y="335"/>
                    <a:pt x="1955" y="328"/>
                  </a:cubicBezTo>
                  <a:cubicBezTo>
                    <a:pt x="1955" y="321"/>
                    <a:pt x="1949" y="315"/>
                    <a:pt x="1942" y="315"/>
                  </a:cubicBezTo>
                  <a:cubicBezTo>
                    <a:pt x="1935" y="315"/>
                    <a:pt x="1929" y="321"/>
                    <a:pt x="1929" y="328"/>
                  </a:cubicBezTo>
                  <a:cubicBezTo>
                    <a:pt x="1929" y="335"/>
                    <a:pt x="1935" y="341"/>
                    <a:pt x="1942" y="341"/>
                  </a:cubicBezTo>
                  <a:close/>
                  <a:moveTo>
                    <a:pt x="1981" y="341"/>
                  </a:moveTo>
                  <a:cubicBezTo>
                    <a:pt x="1988" y="341"/>
                    <a:pt x="1994" y="335"/>
                    <a:pt x="1994" y="328"/>
                  </a:cubicBezTo>
                  <a:cubicBezTo>
                    <a:pt x="1994" y="321"/>
                    <a:pt x="1988" y="315"/>
                    <a:pt x="1981" y="315"/>
                  </a:cubicBezTo>
                  <a:cubicBezTo>
                    <a:pt x="1974" y="315"/>
                    <a:pt x="1969" y="321"/>
                    <a:pt x="1969" y="328"/>
                  </a:cubicBezTo>
                  <a:cubicBezTo>
                    <a:pt x="1969" y="335"/>
                    <a:pt x="1974" y="341"/>
                    <a:pt x="1981" y="341"/>
                  </a:cubicBezTo>
                  <a:close/>
                  <a:moveTo>
                    <a:pt x="2021" y="315"/>
                  </a:moveTo>
                  <a:cubicBezTo>
                    <a:pt x="2014" y="315"/>
                    <a:pt x="2008" y="321"/>
                    <a:pt x="2008" y="328"/>
                  </a:cubicBezTo>
                  <a:cubicBezTo>
                    <a:pt x="2008" y="335"/>
                    <a:pt x="2014" y="341"/>
                    <a:pt x="2021" y="341"/>
                  </a:cubicBezTo>
                  <a:cubicBezTo>
                    <a:pt x="2028" y="341"/>
                    <a:pt x="2034" y="335"/>
                    <a:pt x="2034" y="328"/>
                  </a:cubicBezTo>
                  <a:cubicBezTo>
                    <a:pt x="2034" y="321"/>
                    <a:pt x="2028" y="315"/>
                    <a:pt x="2021" y="315"/>
                  </a:cubicBezTo>
                  <a:close/>
                  <a:moveTo>
                    <a:pt x="2060" y="315"/>
                  </a:moveTo>
                  <a:cubicBezTo>
                    <a:pt x="2053" y="315"/>
                    <a:pt x="2048" y="321"/>
                    <a:pt x="2048" y="328"/>
                  </a:cubicBezTo>
                  <a:cubicBezTo>
                    <a:pt x="2048" y="335"/>
                    <a:pt x="2053" y="341"/>
                    <a:pt x="2060" y="341"/>
                  </a:cubicBezTo>
                  <a:cubicBezTo>
                    <a:pt x="2067" y="341"/>
                    <a:pt x="2073" y="335"/>
                    <a:pt x="2073" y="328"/>
                  </a:cubicBezTo>
                  <a:cubicBezTo>
                    <a:pt x="2073" y="321"/>
                    <a:pt x="2067" y="315"/>
                    <a:pt x="2060" y="315"/>
                  </a:cubicBezTo>
                  <a:close/>
                  <a:moveTo>
                    <a:pt x="2100" y="341"/>
                  </a:moveTo>
                  <a:cubicBezTo>
                    <a:pt x="2107" y="341"/>
                    <a:pt x="2112" y="335"/>
                    <a:pt x="2112" y="328"/>
                  </a:cubicBezTo>
                  <a:cubicBezTo>
                    <a:pt x="2112" y="321"/>
                    <a:pt x="2107" y="315"/>
                    <a:pt x="2100" y="315"/>
                  </a:cubicBezTo>
                  <a:cubicBezTo>
                    <a:pt x="2093" y="315"/>
                    <a:pt x="2087" y="321"/>
                    <a:pt x="2087" y="328"/>
                  </a:cubicBezTo>
                  <a:cubicBezTo>
                    <a:pt x="2087" y="335"/>
                    <a:pt x="2093" y="341"/>
                    <a:pt x="2100" y="341"/>
                  </a:cubicBezTo>
                  <a:close/>
                  <a:moveTo>
                    <a:pt x="2179" y="341"/>
                  </a:moveTo>
                  <a:cubicBezTo>
                    <a:pt x="2186" y="341"/>
                    <a:pt x="2191" y="335"/>
                    <a:pt x="2191" y="328"/>
                  </a:cubicBezTo>
                  <a:cubicBezTo>
                    <a:pt x="2191" y="321"/>
                    <a:pt x="2186" y="315"/>
                    <a:pt x="2179" y="315"/>
                  </a:cubicBezTo>
                  <a:cubicBezTo>
                    <a:pt x="2171" y="315"/>
                    <a:pt x="2166" y="321"/>
                    <a:pt x="2166" y="328"/>
                  </a:cubicBezTo>
                  <a:cubicBezTo>
                    <a:pt x="2166" y="335"/>
                    <a:pt x="2171" y="341"/>
                    <a:pt x="2179" y="341"/>
                  </a:cubicBezTo>
                  <a:close/>
                  <a:moveTo>
                    <a:pt x="2218" y="341"/>
                  </a:moveTo>
                  <a:cubicBezTo>
                    <a:pt x="2225" y="341"/>
                    <a:pt x="2231" y="335"/>
                    <a:pt x="2231" y="328"/>
                  </a:cubicBezTo>
                  <a:cubicBezTo>
                    <a:pt x="2231" y="321"/>
                    <a:pt x="2225" y="315"/>
                    <a:pt x="2218" y="315"/>
                  </a:cubicBezTo>
                  <a:cubicBezTo>
                    <a:pt x="2211" y="315"/>
                    <a:pt x="2205" y="321"/>
                    <a:pt x="2205" y="328"/>
                  </a:cubicBezTo>
                  <a:cubicBezTo>
                    <a:pt x="2205" y="335"/>
                    <a:pt x="2211" y="341"/>
                    <a:pt x="2218" y="341"/>
                  </a:cubicBezTo>
                  <a:close/>
                  <a:moveTo>
                    <a:pt x="2257" y="341"/>
                  </a:moveTo>
                  <a:cubicBezTo>
                    <a:pt x="2264" y="341"/>
                    <a:pt x="2270" y="335"/>
                    <a:pt x="2270" y="328"/>
                  </a:cubicBezTo>
                  <a:cubicBezTo>
                    <a:pt x="2270" y="321"/>
                    <a:pt x="2264" y="315"/>
                    <a:pt x="2257" y="315"/>
                  </a:cubicBezTo>
                  <a:cubicBezTo>
                    <a:pt x="2250" y="315"/>
                    <a:pt x="2245" y="321"/>
                    <a:pt x="2245" y="328"/>
                  </a:cubicBezTo>
                  <a:cubicBezTo>
                    <a:pt x="2245" y="335"/>
                    <a:pt x="2250" y="341"/>
                    <a:pt x="2257" y="341"/>
                  </a:cubicBezTo>
                  <a:close/>
                  <a:moveTo>
                    <a:pt x="2297" y="341"/>
                  </a:moveTo>
                  <a:cubicBezTo>
                    <a:pt x="2304" y="341"/>
                    <a:pt x="2310" y="335"/>
                    <a:pt x="2310" y="328"/>
                  </a:cubicBezTo>
                  <a:cubicBezTo>
                    <a:pt x="2310" y="321"/>
                    <a:pt x="2304" y="315"/>
                    <a:pt x="2297" y="315"/>
                  </a:cubicBezTo>
                  <a:cubicBezTo>
                    <a:pt x="2290" y="315"/>
                    <a:pt x="2284" y="321"/>
                    <a:pt x="2284" y="328"/>
                  </a:cubicBezTo>
                  <a:cubicBezTo>
                    <a:pt x="2284" y="335"/>
                    <a:pt x="2290" y="341"/>
                    <a:pt x="2297" y="341"/>
                  </a:cubicBezTo>
                  <a:close/>
                  <a:moveTo>
                    <a:pt x="2336" y="341"/>
                  </a:moveTo>
                  <a:cubicBezTo>
                    <a:pt x="2343" y="341"/>
                    <a:pt x="2349" y="335"/>
                    <a:pt x="2349" y="328"/>
                  </a:cubicBezTo>
                  <a:cubicBezTo>
                    <a:pt x="2349" y="321"/>
                    <a:pt x="2343" y="315"/>
                    <a:pt x="2336" y="315"/>
                  </a:cubicBezTo>
                  <a:cubicBezTo>
                    <a:pt x="2329" y="315"/>
                    <a:pt x="2323" y="321"/>
                    <a:pt x="2323" y="328"/>
                  </a:cubicBezTo>
                  <a:cubicBezTo>
                    <a:pt x="2323" y="335"/>
                    <a:pt x="2329" y="341"/>
                    <a:pt x="2336" y="341"/>
                  </a:cubicBezTo>
                  <a:close/>
                  <a:moveTo>
                    <a:pt x="2376" y="341"/>
                  </a:moveTo>
                  <a:cubicBezTo>
                    <a:pt x="2383" y="341"/>
                    <a:pt x="2388" y="335"/>
                    <a:pt x="2388" y="328"/>
                  </a:cubicBezTo>
                  <a:cubicBezTo>
                    <a:pt x="2388" y="321"/>
                    <a:pt x="2383" y="315"/>
                    <a:pt x="2376" y="315"/>
                  </a:cubicBezTo>
                  <a:cubicBezTo>
                    <a:pt x="2369" y="315"/>
                    <a:pt x="2363" y="321"/>
                    <a:pt x="2363" y="328"/>
                  </a:cubicBezTo>
                  <a:cubicBezTo>
                    <a:pt x="2363" y="335"/>
                    <a:pt x="2369" y="341"/>
                    <a:pt x="2376" y="341"/>
                  </a:cubicBezTo>
                  <a:close/>
                  <a:moveTo>
                    <a:pt x="2415" y="316"/>
                  </a:moveTo>
                  <a:cubicBezTo>
                    <a:pt x="2408" y="316"/>
                    <a:pt x="2403" y="321"/>
                    <a:pt x="2403" y="328"/>
                  </a:cubicBezTo>
                  <a:cubicBezTo>
                    <a:pt x="2403" y="335"/>
                    <a:pt x="2408" y="340"/>
                    <a:pt x="2415" y="340"/>
                  </a:cubicBezTo>
                  <a:cubicBezTo>
                    <a:pt x="2422" y="340"/>
                    <a:pt x="2427" y="335"/>
                    <a:pt x="2427" y="328"/>
                  </a:cubicBezTo>
                  <a:cubicBezTo>
                    <a:pt x="2427" y="321"/>
                    <a:pt x="2422" y="316"/>
                    <a:pt x="2415" y="316"/>
                  </a:cubicBezTo>
                  <a:close/>
                  <a:moveTo>
                    <a:pt x="2454" y="341"/>
                  </a:moveTo>
                  <a:cubicBezTo>
                    <a:pt x="2462" y="341"/>
                    <a:pt x="2467" y="335"/>
                    <a:pt x="2467" y="328"/>
                  </a:cubicBezTo>
                  <a:cubicBezTo>
                    <a:pt x="2467" y="321"/>
                    <a:pt x="2462" y="315"/>
                    <a:pt x="2454" y="315"/>
                  </a:cubicBezTo>
                  <a:cubicBezTo>
                    <a:pt x="2447" y="315"/>
                    <a:pt x="2442" y="321"/>
                    <a:pt x="2442" y="328"/>
                  </a:cubicBezTo>
                  <a:cubicBezTo>
                    <a:pt x="2442" y="335"/>
                    <a:pt x="2447" y="341"/>
                    <a:pt x="2454" y="341"/>
                  </a:cubicBezTo>
                  <a:close/>
                  <a:moveTo>
                    <a:pt x="2494" y="341"/>
                  </a:moveTo>
                  <a:cubicBezTo>
                    <a:pt x="2501" y="341"/>
                    <a:pt x="2507" y="335"/>
                    <a:pt x="2507" y="328"/>
                  </a:cubicBezTo>
                  <a:cubicBezTo>
                    <a:pt x="2507" y="321"/>
                    <a:pt x="2501" y="315"/>
                    <a:pt x="2494" y="315"/>
                  </a:cubicBezTo>
                  <a:cubicBezTo>
                    <a:pt x="2487" y="315"/>
                    <a:pt x="2481" y="321"/>
                    <a:pt x="2481" y="328"/>
                  </a:cubicBezTo>
                  <a:cubicBezTo>
                    <a:pt x="2481" y="335"/>
                    <a:pt x="2487" y="341"/>
                    <a:pt x="2494" y="341"/>
                  </a:cubicBezTo>
                  <a:close/>
                  <a:moveTo>
                    <a:pt x="2533" y="341"/>
                  </a:moveTo>
                  <a:cubicBezTo>
                    <a:pt x="2540" y="341"/>
                    <a:pt x="2546" y="335"/>
                    <a:pt x="2546" y="328"/>
                  </a:cubicBezTo>
                  <a:cubicBezTo>
                    <a:pt x="2546" y="321"/>
                    <a:pt x="2540" y="315"/>
                    <a:pt x="2533" y="315"/>
                  </a:cubicBezTo>
                  <a:cubicBezTo>
                    <a:pt x="2526" y="315"/>
                    <a:pt x="2521" y="321"/>
                    <a:pt x="2521" y="328"/>
                  </a:cubicBezTo>
                  <a:cubicBezTo>
                    <a:pt x="2521" y="335"/>
                    <a:pt x="2526" y="341"/>
                    <a:pt x="2533" y="341"/>
                  </a:cubicBezTo>
                  <a:close/>
                  <a:moveTo>
                    <a:pt x="2573" y="341"/>
                  </a:moveTo>
                  <a:cubicBezTo>
                    <a:pt x="2580" y="341"/>
                    <a:pt x="2586" y="335"/>
                    <a:pt x="2586" y="328"/>
                  </a:cubicBezTo>
                  <a:cubicBezTo>
                    <a:pt x="2586" y="321"/>
                    <a:pt x="2580" y="315"/>
                    <a:pt x="2573" y="315"/>
                  </a:cubicBezTo>
                  <a:cubicBezTo>
                    <a:pt x="2566" y="315"/>
                    <a:pt x="2560" y="321"/>
                    <a:pt x="2560" y="328"/>
                  </a:cubicBezTo>
                  <a:cubicBezTo>
                    <a:pt x="2560" y="335"/>
                    <a:pt x="2566" y="341"/>
                    <a:pt x="2573" y="341"/>
                  </a:cubicBezTo>
                  <a:close/>
                  <a:moveTo>
                    <a:pt x="2612" y="341"/>
                  </a:moveTo>
                  <a:cubicBezTo>
                    <a:pt x="2619" y="341"/>
                    <a:pt x="2625" y="335"/>
                    <a:pt x="2625" y="328"/>
                  </a:cubicBezTo>
                  <a:cubicBezTo>
                    <a:pt x="2625" y="321"/>
                    <a:pt x="2619" y="315"/>
                    <a:pt x="2612" y="315"/>
                  </a:cubicBezTo>
                  <a:cubicBezTo>
                    <a:pt x="2605" y="315"/>
                    <a:pt x="2599" y="321"/>
                    <a:pt x="2599" y="328"/>
                  </a:cubicBezTo>
                  <a:cubicBezTo>
                    <a:pt x="2599" y="335"/>
                    <a:pt x="2605" y="341"/>
                    <a:pt x="2612" y="341"/>
                  </a:cubicBezTo>
                  <a:close/>
                  <a:moveTo>
                    <a:pt x="2652" y="341"/>
                  </a:moveTo>
                  <a:cubicBezTo>
                    <a:pt x="2659" y="341"/>
                    <a:pt x="2664" y="335"/>
                    <a:pt x="2664" y="328"/>
                  </a:cubicBezTo>
                  <a:cubicBezTo>
                    <a:pt x="2664" y="321"/>
                    <a:pt x="2659" y="315"/>
                    <a:pt x="2652" y="315"/>
                  </a:cubicBezTo>
                  <a:cubicBezTo>
                    <a:pt x="2645" y="315"/>
                    <a:pt x="2639" y="321"/>
                    <a:pt x="2639" y="328"/>
                  </a:cubicBezTo>
                  <a:cubicBezTo>
                    <a:pt x="2639" y="335"/>
                    <a:pt x="2645" y="341"/>
                    <a:pt x="2652" y="341"/>
                  </a:cubicBezTo>
                  <a:close/>
                  <a:moveTo>
                    <a:pt x="2691" y="341"/>
                  </a:moveTo>
                  <a:cubicBezTo>
                    <a:pt x="2698" y="341"/>
                    <a:pt x="2704" y="335"/>
                    <a:pt x="2704" y="328"/>
                  </a:cubicBezTo>
                  <a:cubicBezTo>
                    <a:pt x="2704" y="321"/>
                    <a:pt x="2698" y="315"/>
                    <a:pt x="2691" y="315"/>
                  </a:cubicBezTo>
                  <a:cubicBezTo>
                    <a:pt x="2684" y="315"/>
                    <a:pt x="2678" y="321"/>
                    <a:pt x="2678" y="328"/>
                  </a:cubicBezTo>
                  <a:cubicBezTo>
                    <a:pt x="2678" y="335"/>
                    <a:pt x="2684" y="341"/>
                    <a:pt x="2691" y="341"/>
                  </a:cubicBezTo>
                  <a:close/>
                  <a:moveTo>
                    <a:pt x="2730" y="341"/>
                  </a:moveTo>
                  <a:cubicBezTo>
                    <a:pt x="2738" y="341"/>
                    <a:pt x="2743" y="335"/>
                    <a:pt x="2743" y="328"/>
                  </a:cubicBezTo>
                  <a:cubicBezTo>
                    <a:pt x="2743" y="321"/>
                    <a:pt x="2738" y="315"/>
                    <a:pt x="2730" y="315"/>
                  </a:cubicBezTo>
                  <a:cubicBezTo>
                    <a:pt x="2723" y="315"/>
                    <a:pt x="2718" y="321"/>
                    <a:pt x="2718" y="328"/>
                  </a:cubicBezTo>
                  <a:cubicBezTo>
                    <a:pt x="2718" y="335"/>
                    <a:pt x="2723" y="341"/>
                    <a:pt x="2730" y="341"/>
                  </a:cubicBezTo>
                  <a:close/>
                  <a:moveTo>
                    <a:pt x="2770" y="341"/>
                  </a:moveTo>
                  <a:cubicBezTo>
                    <a:pt x="2777" y="341"/>
                    <a:pt x="2783" y="335"/>
                    <a:pt x="2783" y="328"/>
                  </a:cubicBezTo>
                  <a:cubicBezTo>
                    <a:pt x="2783" y="321"/>
                    <a:pt x="2777" y="315"/>
                    <a:pt x="2770" y="315"/>
                  </a:cubicBezTo>
                  <a:cubicBezTo>
                    <a:pt x="2763" y="315"/>
                    <a:pt x="2757" y="321"/>
                    <a:pt x="2757" y="328"/>
                  </a:cubicBezTo>
                  <a:cubicBezTo>
                    <a:pt x="2757" y="335"/>
                    <a:pt x="2763" y="341"/>
                    <a:pt x="2770" y="341"/>
                  </a:cubicBezTo>
                  <a:close/>
                  <a:moveTo>
                    <a:pt x="2809" y="341"/>
                  </a:moveTo>
                  <a:cubicBezTo>
                    <a:pt x="2816" y="341"/>
                    <a:pt x="2822" y="335"/>
                    <a:pt x="2822" y="328"/>
                  </a:cubicBezTo>
                  <a:cubicBezTo>
                    <a:pt x="2822" y="321"/>
                    <a:pt x="2816" y="315"/>
                    <a:pt x="2809" y="315"/>
                  </a:cubicBezTo>
                  <a:cubicBezTo>
                    <a:pt x="2802" y="315"/>
                    <a:pt x="2797" y="321"/>
                    <a:pt x="2797" y="328"/>
                  </a:cubicBezTo>
                  <a:cubicBezTo>
                    <a:pt x="2797" y="335"/>
                    <a:pt x="2802" y="341"/>
                    <a:pt x="2809" y="341"/>
                  </a:cubicBezTo>
                  <a:close/>
                  <a:moveTo>
                    <a:pt x="2849" y="341"/>
                  </a:moveTo>
                  <a:cubicBezTo>
                    <a:pt x="2856" y="341"/>
                    <a:pt x="2861" y="335"/>
                    <a:pt x="2861" y="328"/>
                  </a:cubicBezTo>
                  <a:cubicBezTo>
                    <a:pt x="2861" y="321"/>
                    <a:pt x="2856" y="315"/>
                    <a:pt x="2849" y="315"/>
                  </a:cubicBezTo>
                  <a:cubicBezTo>
                    <a:pt x="2842" y="315"/>
                    <a:pt x="2836" y="321"/>
                    <a:pt x="2836" y="328"/>
                  </a:cubicBezTo>
                  <a:cubicBezTo>
                    <a:pt x="2836" y="335"/>
                    <a:pt x="2842" y="341"/>
                    <a:pt x="2849" y="341"/>
                  </a:cubicBezTo>
                  <a:close/>
                  <a:moveTo>
                    <a:pt x="2888" y="341"/>
                  </a:moveTo>
                  <a:cubicBezTo>
                    <a:pt x="2895" y="341"/>
                    <a:pt x="2901" y="335"/>
                    <a:pt x="2901" y="328"/>
                  </a:cubicBezTo>
                  <a:cubicBezTo>
                    <a:pt x="2901" y="321"/>
                    <a:pt x="2895" y="315"/>
                    <a:pt x="2888" y="315"/>
                  </a:cubicBezTo>
                  <a:cubicBezTo>
                    <a:pt x="2881" y="315"/>
                    <a:pt x="2875" y="321"/>
                    <a:pt x="2875" y="328"/>
                  </a:cubicBezTo>
                  <a:cubicBezTo>
                    <a:pt x="2875" y="335"/>
                    <a:pt x="2881" y="341"/>
                    <a:pt x="2888" y="341"/>
                  </a:cubicBezTo>
                  <a:close/>
                  <a:moveTo>
                    <a:pt x="2928" y="341"/>
                  </a:moveTo>
                  <a:cubicBezTo>
                    <a:pt x="2935" y="341"/>
                    <a:pt x="2940" y="335"/>
                    <a:pt x="2940" y="328"/>
                  </a:cubicBezTo>
                  <a:cubicBezTo>
                    <a:pt x="2940" y="321"/>
                    <a:pt x="2935" y="315"/>
                    <a:pt x="2928" y="315"/>
                  </a:cubicBezTo>
                  <a:cubicBezTo>
                    <a:pt x="2921" y="315"/>
                    <a:pt x="2915" y="321"/>
                    <a:pt x="2915" y="328"/>
                  </a:cubicBezTo>
                  <a:cubicBezTo>
                    <a:pt x="2915" y="335"/>
                    <a:pt x="2921" y="341"/>
                    <a:pt x="2928" y="341"/>
                  </a:cubicBezTo>
                  <a:close/>
                  <a:moveTo>
                    <a:pt x="2967" y="341"/>
                  </a:moveTo>
                  <a:cubicBezTo>
                    <a:pt x="2974" y="341"/>
                    <a:pt x="2980" y="335"/>
                    <a:pt x="2980" y="328"/>
                  </a:cubicBezTo>
                  <a:cubicBezTo>
                    <a:pt x="2980" y="321"/>
                    <a:pt x="2974" y="315"/>
                    <a:pt x="2967" y="315"/>
                  </a:cubicBezTo>
                  <a:cubicBezTo>
                    <a:pt x="2960" y="315"/>
                    <a:pt x="2954" y="321"/>
                    <a:pt x="2954" y="328"/>
                  </a:cubicBezTo>
                  <a:cubicBezTo>
                    <a:pt x="2954" y="335"/>
                    <a:pt x="2960" y="341"/>
                    <a:pt x="2967" y="341"/>
                  </a:cubicBezTo>
                  <a:close/>
                  <a:moveTo>
                    <a:pt x="3006" y="341"/>
                  </a:moveTo>
                  <a:cubicBezTo>
                    <a:pt x="3013" y="341"/>
                    <a:pt x="3019" y="335"/>
                    <a:pt x="3019" y="328"/>
                  </a:cubicBezTo>
                  <a:cubicBezTo>
                    <a:pt x="3019" y="321"/>
                    <a:pt x="3013" y="315"/>
                    <a:pt x="3006" y="315"/>
                  </a:cubicBezTo>
                  <a:cubicBezTo>
                    <a:pt x="2999" y="315"/>
                    <a:pt x="2994" y="321"/>
                    <a:pt x="2994" y="328"/>
                  </a:cubicBezTo>
                  <a:cubicBezTo>
                    <a:pt x="2994" y="335"/>
                    <a:pt x="2999" y="341"/>
                    <a:pt x="3006" y="341"/>
                  </a:cubicBezTo>
                  <a:close/>
                  <a:moveTo>
                    <a:pt x="3046" y="341"/>
                  </a:moveTo>
                  <a:cubicBezTo>
                    <a:pt x="3053" y="341"/>
                    <a:pt x="3059" y="335"/>
                    <a:pt x="3059" y="328"/>
                  </a:cubicBezTo>
                  <a:cubicBezTo>
                    <a:pt x="3059" y="321"/>
                    <a:pt x="3053" y="315"/>
                    <a:pt x="3046" y="315"/>
                  </a:cubicBezTo>
                  <a:cubicBezTo>
                    <a:pt x="3039" y="315"/>
                    <a:pt x="3033" y="321"/>
                    <a:pt x="3033" y="328"/>
                  </a:cubicBezTo>
                  <a:cubicBezTo>
                    <a:pt x="3033" y="335"/>
                    <a:pt x="3039" y="341"/>
                    <a:pt x="3046" y="341"/>
                  </a:cubicBezTo>
                  <a:close/>
                  <a:moveTo>
                    <a:pt x="3085" y="341"/>
                  </a:moveTo>
                  <a:cubicBezTo>
                    <a:pt x="3092" y="341"/>
                    <a:pt x="3098" y="335"/>
                    <a:pt x="3098" y="328"/>
                  </a:cubicBezTo>
                  <a:cubicBezTo>
                    <a:pt x="3098" y="321"/>
                    <a:pt x="3092" y="315"/>
                    <a:pt x="3085" y="315"/>
                  </a:cubicBezTo>
                  <a:cubicBezTo>
                    <a:pt x="3078" y="315"/>
                    <a:pt x="3073" y="321"/>
                    <a:pt x="3073" y="328"/>
                  </a:cubicBezTo>
                  <a:cubicBezTo>
                    <a:pt x="3073" y="335"/>
                    <a:pt x="3078" y="341"/>
                    <a:pt x="3085" y="341"/>
                  </a:cubicBezTo>
                  <a:close/>
                  <a:moveTo>
                    <a:pt x="3125" y="341"/>
                  </a:moveTo>
                  <a:cubicBezTo>
                    <a:pt x="3132" y="341"/>
                    <a:pt x="3137" y="335"/>
                    <a:pt x="3137" y="328"/>
                  </a:cubicBezTo>
                  <a:cubicBezTo>
                    <a:pt x="3137" y="321"/>
                    <a:pt x="3132" y="315"/>
                    <a:pt x="3125" y="315"/>
                  </a:cubicBezTo>
                  <a:cubicBezTo>
                    <a:pt x="3118" y="315"/>
                    <a:pt x="3112" y="321"/>
                    <a:pt x="3112" y="328"/>
                  </a:cubicBezTo>
                  <a:cubicBezTo>
                    <a:pt x="3112" y="335"/>
                    <a:pt x="3118" y="341"/>
                    <a:pt x="3125" y="341"/>
                  </a:cubicBezTo>
                  <a:close/>
                  <a:moveTo>
                    <a:pt x="3164" y="341"/>
                  </a:moveTo>
                  <a:cubicBezTo>
                    <a:pt x="3171" y="341"/>
                    <a:pt x="3177" y="335"/>
                    <a:pt x="3177" y="328"/>
                  </a:cubicBezTo>
                  <a:cubicBezTo>
                    <a:pt x="3177" y="321"/>
                    <a:pt x="3171" y="315"/>
                    <a:pt x="3164" y="315"/>
                  </a:cubicBezTo>
                  <a:cubicBezTo>
                    <a:pt x="3157" y="315"/>
                    <a:pt x="3151" y="321"/>
                    <a:pt x="3151" y="328"/>
                  </a:cubicBezTo>
                  <a:cubicBezTo>
                    <a:pt x="3151" y="335"/>
                    <a:pt x="3157" y="341"/>
                    <a:pt x="3164" y="341"/>
                  </a:cubicBezTo>
                  <a:close/>
                  <a:moveTo>
                    <a:pt x="3204" y="341"/>
                  </a:moveTo>
                  <a:cubicBezTo>
                    <a:pt x="3211" y="341"/>
                    <a:pt x="3216" y="335"/>
                    <a:pt x="3216" y="328"/>
                  </a:cubicBezTo>
                  <a:cubicBezTo>
                    <a:pt x="3216" y="321"/>
                    <a:pt x="3211" y="315"/>
                    <a:pt x="3204" y="315"/>
                  </a:cubicBezTo>
                  <a:cubicBezTo>
                    <a:pt x="3197" y="315"/>
                    <a:pt x="3191" y="321"/>
                    <a:pt x="3191" y="328"/>
                  </a:cubicBezTo>
                  <a:cubicBezTo>
                    <a:pt x="3191" y="335"/>
                    <a:pt x="3197" y="341"/>
                    <a:pt x="3204" y="341"/>
                  </a:cubicBezTo>
                  <a:close/>
                  <a:moveTo>
                    <a:pt x="3243" y="341"/>
                  </a:moveTo>
                  <a:cubicBezTo>
                    <a:pt x="3250" y="341"/>
                    <a:pt x="3256" y="335"/>
                    <a:pt x="3256" y="328"/>
                  </a:cubicBezTo>
                  <a:cubicBezTo>
                    <a:pt x="3256" y="321"/>
                    <a:pt x="3250" y="315"/>
                    <a:pt x="3243" y="315"/>
                  </a:cubicBezTo>
                  <a:cubicBezTo>
                    <a:pt x="3236" y="315"/>
                    <a:pt x="3230" y="321"/>
                    <a:pt x="3230" y="328"/>
                  </a:cubicBezTo>
                  <a:cubicBezTo>
                    <a:pt x="3230" y="335"/>
                    <a:pt x="3236" y="341"/>
                    <a:pt x="3243" y="341"/>
                  </a:cubicBezTo>
                  <a:close/>
                  <a:moveTo>
                    <a:pt x="3282" y="341"/>
                  </a:moveTo>
                  <a:cubicBezTo>
                    <a:pt x="3289" y="341"/>
                    <a:pt x="3295" y="335"/>
                    <a:pt x="3295" y="328"/>
                  </a:cubicBezTo>
                  <a:cubicBezTo>
                    <a:pt x="3295" y="321"/>
                    <a:pt x="3289" y="315"/>
                    <a:pt x="3282" y="315"/>
                  </a:cubicBezTo>
                  <a:cubicBezTo>
                    <a:pt x="3275" y="315"/>
                    <a:pt x="3270" y="321"/>
                    <a:pt x="3270" y="328"/>
                  </a:cubicBezTo>
                  <a:cubicBezTo>
                    <a:pt x="3270" y="335"/>
                    <a:pt x="3275" y="341"/>
                    <a:pt x="3282" y="341"/>
                  </a:cubicBezTo>
                  <a:close/>
                  <a:moveTo>
                    <a:pt x="3322" y="341"/>
                  </a:moveTo>
                  <a:cubicBezTo>
                    <a:pt x="3329" y="341"/>
                    <a:pt x="3335" y="335"/>
                    <a:pt x="3335" y="328"/>
                  </a:cubicBezTo>
                  <a:cubicBezTo>
                    <a:pt x="3335" y="321"/>
                    <a:pt x="3329" y="315"/>
                    <a:pt x="3322" y="315"/>
                  </a:cubicBezTo>
                  <a:cubicBezTo>
                    <a:pt x="3315" y="315"/>
                    <a:pt x="3309" y="321"/>
                    <a:pt x="3309" y="328"/>
                  </a:cubicBezTo>
                  <a:cubicBezTo>
                    <a:pt x="3309" y="335"/>
                    <a:pt x="3315" y="341"/>
                    <a:pt x="3322" y="341"/>
                  </a:cubicBezTo>
                  <a:close/>
                  <a:moveTo>
                    <a:pt x="3361" y="341"/>
                  </a:moveTo>
                  <a:cubicBezTo>
                    <a:pt x="3368" y="341"/>
                    <a:pt x="3374" y="335"/>
                    <a:pt x="3374" y="328"/>
                  </a:cubicBezTo>
                  <a:cubicBezTo>
                    <a:pt x="3374" y="321"/>
                    <a:pt x="3368" y="315"/>
                    <a:pt x="3361" y="315"/>
                  </a:cubicBezTo>
                  <a:cubicBezTo>
                    <a:pt x="3354" y="315"/>
                    <a:pt x="3348" y="321"/>
                    <a:pt x="3348" y="328"/>
                  </a:cubicBezTo>
                  <a:cubicBezTo>
                    <a:pt x="3348" y="335"/>
                    <a:pt x="3354" y="341"/>
                    <a:pt x="3361" y="341"/>
                  </a:cubicBezTo>
                  <a:close/>
                  <a:moveTo>
                    <a:pt x="3401" y="341"/>
                  </a:moveTo>
                  <a:cubicBezTo>
                    <a:pt x="3408" y="341"/>
                    <a:pt x="3413" y="335"/>
                    <a:pt x="3413" y="328"/>
                  </a:cubicBezTo>
                  <a:cubicBezTo>
                    <a:pt x="3413" y="321"/>
                    <a:pt x="3408" y="315"/>
                    <a:pt x="3401" y="315"/>
                  </a:cubicBezTo>
                  <a:cubicBezTo>
                    <a:pt x="3394" y="315"/>
                    <a:pt x="3388" y="321"/>
                    <a:pt x="3388" y="328"/>
                  </a:cubicBezTo>
                  <a:cubicBezTo>
                    <a:pt x="3388" y="335"/>
                    <a:pt x="3394" y="341"/>
                    <a:pt x="3401" y="341"/>
                  </a:cubicBezTo>
                  <a:close/>
                  <a:moveTo>
                    <a:pt x="3440" y="341"/>
                  </a:moveTo>
                  <a:cubicBezTo>
                    <a:pt x="3447" y="341"/>
                    <a:pt x="3453" y="335"/>
                    <a:pt x="3453" y="328"/>
                  </a:cubicBezTo>
                  <a:cubicBezTo>
                    <a:pt x="3453" y="321"/>
                    <a:pt x="3447" y="315"/>
                    <a:pt x="3440" y="315"/>
                  </a:cubicBezTo>
                  <a:cubicBezTo>
                    <a:pt x="3433" y="315"/>
                    <a:pt x="3427" y="321"/>
                    <a:pt x="3427" y="328"/>
                  </a:cubicBezTo>
                  <a:cubicBezTo>
                    <a:pt x="3427" y="335"/>
                    <a:pt x="3433" y="341"/>
                    <a:pt x="3440" y="341"/>
                  </a:cubicBezTo>
                  <a:close/>
                  <a:moveTo>
                    <a:pt x="3480" y="341"/>
                  </a:moveTo>
                  <a:cubicBezTo>
                    <a:pt x="3487" y="341"/>
                    <a:pt x="3492" y="335"/>
                    <a:pt x="3492" y="328"/>
                  </a:cubicBezTo>
                  <a:cubicBezTo>
                    <a:pt x="3492" y="321"/>
                    <a:pt x="3487" y="315"/>
                    <a:pt x="3480" y="315"/>
                  </a:cubicBezTo>
                  <a:cubicBezTo>
                    <a:pt x="3472" y="315"/>
                    <a:pt x="3467" y="321"/>
                    <a:pt x="3467" y="328"/>
                  </a:cubicBezTo>
                  <a:cubicBezTo>
                    <a:pt x="3467" y="335"/>
                    <a:pt x="3472" y="341"/>
                    <a:pt x="3480" y="341"/>
                  </a:cubicBezTo>
                  <a:close/>
                  <a:moveTo>
                    <a:pt x="3519" y="315"/>
                  </a:moveTo>
                  <a:cubicBezTo>
                    <a:pt x="3512" y="315"/>
                    <a:pt x="3506" y="321"/>
                    <a:pt x="3506" y="328"/>
                  </a:cubicBezTo>
                  <a:cubicBezTo>
                    <a:pt x="3506" y="335"/>
                    <a:pt x="3512" y="341"/>
                    <a:pt x="3519" y="341"/>
                  </a:cubicBezTo>
                  <a:cubicBezTo>
                    <a:pt x="3526" y="341"/>
                    <a:pt x="3532" y="335"/>
                    <a:pt x="3532" y="328"/>
                  </a:cubicBezTo>
                  <a:cubicBezTo>
                    <a:pt x="3532" y="321"/>
                    <a:pt x="3526" y="315"/>
                    <a:pt x="3519" y="315"/>
                  </a:cubicBezTo>
                  <a:close/>
                  <a:moveTo>
                    <a:pt x="3558" y="315"/>
                  </a:moveTo>
                  <a:cubicBezTo>
                    <a:pt x="3551" y="315"/>
                    <a:pt x="3546" y="321"/>
                    <a:pt x="3546" y="328"/>
                  </a:cubicBezTo>
                  <a:cubicBezTo>
                    <a:pt x="3546" y="335"/>
                    <a:pt x="3551" y="341"/>
                    <a:pt x="3558" y="341"/>
                  </a:cubicBezTo>
                  <a:cubicBezTo>
                    <a:pt x="3565" y="341"/>
                    <a:pt x="3571" y="335"/>
                    <a:pt x="3571" y="328"/>
                  </a:cubicBezTo>
                  <a:cubicBezTo>
                    <a:pt x="3571" y="321"/>
                    <a:pt x="3565" y="315"/>
                    <a:pt x="3558" y="315"/>
                  </a:cubicBezTo>
                  <a:close/>
                  <a:moveTo>
                    <a:pt x="3598" y="315"/>
                  </a:moveTo>
                  <a:cubicBezTo>
                    <a:pt x="3591" y="315"/>
                    <a:pt x="3585" y="321"/>
                    <a:pt x="3585" y="328"/>
                  </a:cubicBezTo>
                  <a:cubicBezTo>
                    <a:pt x="3585" y="335"/>
                    <a:pt x="3591" y="341"/>
                    <a:pt x="3598" y="341"/>
                  </a:cubicBezTo>
                  <a:cubicBezTo>
                    <a:pt x="3605" y="341"/>
                    <a:pt x="3611" y="335"/>
                    <a:pt x="3611" y="328"/>
                  </a:cubicBezTo>
                  <a:cubicBezTo>
                    <a:pt x="3611" y="321"/>
                    <a:pt x="3605" y="315"/>
                    <a:pt x="3598" y="315"/>
                  </a:cubicBezTo>
                  <a:close/>
                  <a:moveTo>
                    <a:pt x="89" y="380"/>
                  </a:moveTo>
                  <a:cubicBezTo>
                    <a:pt x="96" y="380"/>
                    <a:pt x="102" y="375"/>
                    <a:pt x="102" y="367"/>
                  </a:cubicBezTo>
                  <a:cubicBezTo>
                    <a:pt x="102" y="360"/>
                    <a:pt x="96" y="355"/>
                    <a:pt x="89" y="355"/>
                  </a:cubicBezTo>
                  <a:cubicBezTo>
                    <a:pt x="82" y="355"/>
                    <a:pt x="76" y="360"/>
                    <a:pt x="76" y="367"/>
                  </a:cubicBezTo>
                  <a:cubicBezTo>
                    <a:pt x="76" y="375"/>
                    <a:pt x="82" y="380"/>
                    <a:pt x="89" y="380"/>
                  </a:cubicBezTo>
                  <a:close/>
                  <a:moveTo>
                    <a:pt x="128" y="380"/>
                  </a:moveTo>
                  <a:cubicBezTo>
                    <a:pt x="136" y="380"/>
                    <a:pt x="141" y="375"/>
                    <a:pt x="141" y="367"/>
                  </a:cubicBezTo>
                  <a:cubicBezTo>
                    <a:pt x="141" y="360"/>
                    <a:pt x="136" y="355"/>
                    <a:pt x="128" y="355"/>
                  </a:cubicBezTo>
                  <a:cubicBezTo>
                    <a:pt x="121" y="355"/>
                    <a:pt x="116" y="360"/>
                    <a:pt x="116" y="367"/>
                  </a:cubicBezTo>
                  <a:cubicBezTo>
                    <a:pt x="116" y="375"/>
                    <a:pt x="121" y="380"/>
                    <a:pt x="128" y="380"/>
                  </a:cubicBezTo>
                  <a:close/>
                  <a:moveTo>
                    <a:pt x="168" y="380"/>
                  </a:moveTo>
                  <a:cubicBezTo>
                    <a:pt x="175" y="380"/>
                    <a:pt x="181" y="375"/>
                    <a:pt x="181" y="367"/>
                  </a:cubicBezTo>
                  <a:cubicBezTo>
                    <a:pt x="181" y="360"/>
                    <a:pt x="175" y="355"/>
                    <a:pt x="168" y="355"/>
                  </a:cubicBezTo>
                  <a:cubicBezTo>
                    <a:pt x="161" y="355"/>
                    <a:pt x="155" y="360"/>
                    <a:pt x="155" y="367"/>
                  </a:cubicBezTo>
                  <a:cubicBezTo>
                    <a:pt x="155" y="375"/>
                    <a:pt x="161" y="380"/>
                    <a:pt x="168" y="380"/>
                  </a:cubicBezTo>
                  <a:close/>
                  <a:moveTo>
                    <a:pt x="207" y="380"/>
                  </a:moveTo>
                  <a:cubicBezTo>
                    <a:pt x="214" y="380"/>
                    <a:pt x="220" y="375"/>
                    <a:pt x="220" y="367"/>
                  </a:cubicBezTo>
                  <a:cubicBezTo>
                    <a:pt x="220" y="360"/>
                    <a:pt x="214" y="355"/>
                    <a:pt x="207" y="355"/>
                  </a:cubicBezTo>
                  <a:cubicBezTo>
                    <a:pt x="200" y="355"/>
                    <a:pt x="195" y="360"/>
                    <a:pt x="195" y="367"/>
                  </a:cubicBezTo>
                  <a:cubicBezTo>
                    <a:pt x="195" y="375"/>
                    <a:pt x="200" y="380"/>
                    <a:pt x="207" y="380"/>
                  </a:cubicBezTo>
                  <a:close/>
                  <a:moveTo>
                    <a:pt x="247" y="380"/>
                  </a:moveTo>
                  <a:cubicBezTo>
                    <a:pt x="254" y="380"/>
                    <a:pt x="259" y="375"/>
                    <a:pt x="259" y="367"/>
                  </a:cubicBezTo>
                  <a:cubicBezTo>
                    <a:pt x="259" y="360"/>
                    <a:pt x="254" y="355"/>
                    <a:pt x="247" y="355"/>
                  </a:cubicBezTo>
                  <a:cubicBezTo>
                    <a:pt x="240" y="355"/>
                    <a:pt x="234" y="360"/>
                    <a:pt x="234" y="367"/>
                  </a:cubicBezTo>
                  <a:cubicBezTo>
                    <a:pt x="234" y="375"/>
                    <a:pt x="240" y="380"/>
                    <a:pt x="247" y="380"/>
                  </a:cubicBezTo>
                  <a:close/>
                  <a:moveTo>
                    <a:pt x="286" y="380"/>
                  </a:moveTo>
                  <a:cubicBezTo>
                    <a:pt x="293" y="380"/>
                    <a:pt x="299" y="375"/>
                    <a:pt x="299" y="367"/>
                  </a:cubicBezTo>
                  <a:cubicBezTo>
                    <a:pt x="299" y="360"/>
                    <a:pt x="293" y="355"/>
                    <a:pt x="286" y="355"/>
                  </a:cubicBezTo>
                  <a:cubicBezTo>
                    <a:pt x="279" y="355"/>
                    <a:pt x="273" y="360"/>
                    <a:pt x="273" y="367"/>
                  </a:cubicBezTo>
                  <a:cubicBezTo>
                    <a:pt x="273" y="375"/>
                    <a:pt x="279" y="380"/>
                    <a:pt x="286" y="380"/>
                  </a:cubicBezTo>
                  <a:close/>
                  <a:moveTo>
                    <a:pt x="326" y="380"/>
                  </a:moveTo>
                  <a:cubicBezTo>
                    <a:pt x="333" y="380"/>
                    <a:pt x="338" y="375"/>
                    <a:pt x="338" y="367"/>
                  </a:cubicBezTo>
                  <a:cubicBezTo>
                    <a:pt x="338" y="360"/>
                    <a:pt x="333" y="355"/>
                    <a:pt x="326" y="355"/>
                  </a:cubicBezTo>
                  <a:cubicBezTo>
                    <a:pt x="319" y="355"/>
                    <a:pt x="313" y="360"/>
                    <a:pt x="313" y="367"/>
                  </a:cubicBezTo>
                  <a:cubicBezTo>
                    <a:pt x="313" y="375"/>
                    <a:pt x="319" y="380"/>
                    <a:pt x="326" y="380"/>
                  </a:cubicBezTo>
                  <a:close/>
                  <a:moveTo>
                    <a:pt x="365" y="380"/>
                  </a:moveTo>
                  <a:cubicBezTo>
                    <a:pt x="372" y="380"/>
                    <a:pt x="378" y="375"/>
                    <a:pt x="378" y="367"/>
                  </a:cubicBezTo>
                  <a:cubicBezTo>
                    <a:pt x="378" y="360"/>
                    <a:pt x="372" y="355"/>
                    <a:pt x="365" y="355"/>
                  </a:cubicBezTo>
                  <a:cubicBezTo>
                    <a:pt x="358" y="355"/>
                    <a:pt x="352" y="360"/>
                    <a:pt x="352" y="367"/>
                  </a:cubicBezTo>
                  <a:cubicBezTo>
                    <a:pt x="352" y="375"/>
                    <a:pt x="358" y="380"/>
                    <a:pt x="365" y="380"/>
                  </a:cubicBezTo>
                  <a:close/>
                  <a:moveTo>
                    <a:pt x="404" y="380"/>
                  </a:moveTo>
                  <a:cubicBezTo>
                    <a:pt x="411" y="380"/>
                    <a:pt x="417" y="375"/>
                    <a:pt x="417" y="367"/>
                  </a:cubicBezTo>
                  <a:cubicBezTo>
                    <a:pt x="417" y="360"/>
                    <a:pt x="411" y="355"/>
                    <a:pt x="404" y="355"/>
                  </a:cubicBezTo>
                  <a:cubicBezTo>
                    <a:pt x="397" y="355"/>
                    <a:pt x="392" y="360"/>
                    <a:pt x="392" y="367"/>
                  </a:cubicBezTo>
                  <a:cubicBezTo>
                    <a:pt x="392" y="375"/>
                    <a:pt x="397" y="380"/>
                    <a:pt x="404" y="380"/>
                  </a:cubicBezTo>
                  <a:close/>
                  <a:moveTo>
                    <a:pt x="444" y="380"/>
                  </a:moveTo>
                  <a:cubicBezTo>
                    <a:pt x="451" y="380"/>
                    <a:pt x="457" y="375"/>
                    <a:pt x="457" y="367"/>
                  </a:cubicBezTo>
                  <a:cubicBezTo>
                    <a:pt x="457" y="360"/>
                    <a:pt x="451" y="355"/>
                    <a:pt x="444" y="355"/>
                  </a:cubicBezTo>
                  <a:cubicBezTo>
                    <a:pt x="437" y="355"/>
                    <a:pt x="431" y="360"/>
                    <a:pt x="431" y="367"/>
                  </a:cubicBezTo>
                  <a:cubicBezTo>
                    <a:pt x="431" y="375"/>
                    <a:pt x="437" y="380"/>
                    <a:pt x="444" y="380"/>
                  </a:cubicBezTo>
                  <a:close/>
                  <a:moveTo>
                    <a:pt x="483" y="380"/>
                  </a:moveTo>
                  <a:cubicBezTo>
                    <a:pt x="490" y="380"/>
                    <a:pt x="496" y="375"/>
                    <a:pt x="496" y="367"/>
                  </a:cubicBezTo>
                  <a:cubicBezTo>
                    <a:pt x="496" y="360"/>
                    <a:pt x="490" y="355"/>
                    <a:pt x="483" y="355"/>
                  </a:cubicBezTo>
                  <a:cubicBezTo>
                    <a:pt x="476" y="355"/>
                    <a:pt x="471" y="360"/>
                    <a:pt x="471" y="367"/>
                  </a:cubicBezTo>
                  <a:cubicBezTo>
                    <a:pt x="471" y="375"/>
                    <a:pt x="476" y="380"/>
                    <a:pt x="483" y="380"/>
                  </a:cubicBezTo>
                  <a:close/>
                  <a:moveTo>
                    <a:pt x="523" y="380"/>
                  </a:moveTo>
                  <a:cubicBezTo>
                    <a:pt x="530" y="380"/>
                    <a:pt x="535" y="375"/>
                    <a:pt x="535" y="367"/>
                  </a:cubicBezTo>
                  <a:cubicBezTo>
                    <a:pt x="535" y="360"/>
                    <a:pt x="530" y="355"/>
                    <a:pt x="523" y="355"/>
                  </a:cubicBezTo>
                  <a:cubicBezTo>
                    <a:pt x="516" y="355"/>
                    <a:pt x="510" y="360"/>
                    <a:pt x="510" y="367"/>
                  </a:cubicBezTo>
                  <a:cubicBezTo>
                    <a:pt x="510" y="375"/>
                    <a:pt x="516" y="380"/>
                    <a:pt x="523" y="380"/>
                  </a:cubicBezTo>
                  <a:close/>
                  <a:moveTo>
                    <a:pt x="562" y="380"/>
                  </a:moveTo>
                  <a:cubicBezTo>
                    <a:pt x="569" y="380"/>
                    <a:pt x="575" y="375"/>
                    <a:pt x="575" y="367"/>
                  </a:cubicBezTo>
                  <a:cubicBezTo>
                    <a:pt x="575" y="360"/>
                    <a:pt x="569" y="355"/>
                    <a:pt x="562" y="355"/>
                  </a:cubicBezTo>
                  <a:cubicBezTo>
                    <a:pt x="555" y="355"/>
                    <a:pt x="549" y="360"/>
                    <a:pt x="549" y="367"/>
                  </a:cubicBezTo>
                  <a:cubicBezTo>
                    <a:pt x="549" y="375"/>
                    <a:pt x="555" y="380"/>
                    <a:pt x="562" y="380"/>
                  </a:cubicBezTo>
                  <a:close/>
                  <a:moveTo>
                    <a:pt x="602" y="380"/>
                  </a:moveTo>
                  <a:cubicBezTo>
                    <a:pt x="609" y="380"/>
                    <a:pt x="614" y="375"/>
                    <a:pt x="614" y="367"/>
                  </a:cubicBezTo>
                  <a:cubicBezTo>
                    <a:pt x="614" y="360"/>
                    <a:pt x="609" y="355"/>
                    <a:pt x="602" y="355"/>
                  </a:cubicBezTo>
                  <a:cubicBezTo>
                    <a:pt x="595" y="355"/>
                    <a:pt x="589" y="360"/>
                    <a:pt x="589" y="367"/>
                  </a:cubicBezTo>
                  <a:cubicBezTo>
                    <a:pt x="589" y="375"/>
                    <a:pt x="595" y="380"/>
                    <a:pt x="602" y="380"/>
                  </a:cubicBezTo>
                  <a:close/>
                  <a:moveTo>
                    <a:pt x="641" y="380"/>
                  </a:moveTo>
                  <a:cubicBezTo>
                    <a:pt x="648" y="380"/>
                    <a:pt x="654" y="375"/>
                    <a:pt x="654" y="367"/>
                  </a:cubicBezTo>
                  <a:cubicBezTo>
                    <a:pt x="654" y="360"/>
                    <a:pt x="648" y="355"/>
                    <a:pt x="641" y="355"/>
                  </a:cubicBezTo>
                  <a:cubicBezTo>
                    <a:pt x="634" y="355"/>
                    <a:pt x="628" y="360"/>
                    <a:pt x="628" y="367"/>
                  </a:cubicBezTo>
                  <a:cubicBezTo>
                    <a:pt x="628" y="375"/>
                    <a:pt x="634" y="380"/>
                    <a:pt x="641" y="380"/>
                  </a:cubicBezTo>
                  <a:close/>
                  <a:moveTo>
                    <a:pt x="680" y="380"/>
                  </a:moveTo>
                  <a:cubicBezTo>
                    <a:pt x="687" y="380"/>
                    <a:pt x="693" y="375"/>
                    <a:pt x="693" y="367"/>
                  </a:cubicBezTo>
                  <a:cubicBezTo>
                    <a:pt x="693" y="360"/>
                    <a:pt x="687" y="355"/>
                    <a:pt x="680" y="355"/>
                  </a:cubicBezTo>
                  <a:cubicBezTo>
                    <a:pt x="673" y="355"/>
                    <a:pt x="668" y="360"/>
                    <a:pt x="668" y="367"/>
                  </a:cubicBezTo>
                  <a:cubicBezTo>
                    <a:pt x="668" y="375"/>
                    <a:pt x="673" y="380"/>
                    <a:pt x="680" y="380"/>
                  </a:cubicBezTo>
                  <a:close/>
                  <a:moveTo>
                    <a:pt x="720" y="380"/>
                  </a:moveTo>
                  <a:cubicBezTo>
                    <a:pt x="727" y="380"/>
                    <a:pt x="733" y="375"/>
                    <a:pt x="733" y="367"/>
                  </a:cubicBezTo>
                  <a:cubicBezTo>
                    <a:pt x="733" y="360"/>
                    <a:pt x="727" y="355"/>
                    <a:pt x="720" y="355"/>
                  </a:cubicBezTo>
                  <a:cubicBezTo>
                    <a:pt x="713" y="355"/>
                    <a:pt x="707" y="360"/>
                    <a:pt x="707" y="367"/>
                  </a:cubicBezTo>
                  <a:cubicBezTo>
                    <a:pt x="707" y="375"/>
                    <a:pt x="713" y="380"/>
                    <a:pt x="720" y="380"/>
                  </a:cubicBezTo>
                  <a:close/>
                  <a:moveTo>
                    <a:pt x="759" y="380"/>
                  </a:moveTo>
                  <a:cubicBezTo>
                    <a:pt x="766" y="380"/>
                    <a:pt x="772" y="375"/>
                    <a:pt x="772" y="367"/>
                  </a:cubicBezTo>
                  <a:cubicBezTo>
                    <a:pt x="772" y="360"/>
                    <a:pt x="766" y="355"/>
                    <a:pt x="759" y="355"/>
                  </a:cubicBezTo>
                  <a:cubicBezTo>
                    <a:pt x="752" y="355"/>
                    <a:pt x="747" y="360"/>
                    <a:pt x="747" y="367"/>
                  </a:cubicBezTo>
                  <a:cubicBezTo>
                    <a:pt x="747" y="375"/>
                    <a:pt x="752" y="380"/>
                    <a:pt x="759" y="380"/>
                  </a:cubicBezTo>
                  <a:close/>
                  <a:moveTo>
                    <a:pt x="799" y="380"/>
                  </a:moveTo>
                  <a:cubicBezTo>
                    <a:pt x="806" y="380"/>
                    <a:pt x="811" y="375"/>
                    <a:pt x="811" y="367"/>
                  </a:cubicBezTo>
                  <a:cubicBezTo>
                    <a:pt x="811" y="360"/>
                    <a:pt x="806" y="355"/>
                    <a:pt x="799" y="355"/>
                  </a:cubicBezTo>
                  <a:cubicBezTo>
                    <a:pt x="792" y="355"/>
                    <a:pt x="786" y="360"/>
                    <a:pt x="786" y="367"/>
                  </a:cubicBezTo>
                  <a:cubicBezTo>
                    <a:pt x="786" y="375"/>
                    <a:pt x="792" y="380"/>
                    <a:pt x="799" y="380"/>
                  </a:cubicBezTo>
                  <a:close/>
                  <a:moveTo>
                    <a:pt x="838" y="380"/>
                  </a:moveTo>
                  <a:cubicBezTo>
                    <a:pt x="845" y="380"/>
                    <a:pt x="851" y="375"/>
                    <a:pt x="851" y="367"/>
                  </a:cubicBezTo>
                  <a:cubicBezTo>
                    <a:pt x="851" y="360"/>
                    <a:pt x="845" y="355"/>
                    <a:pt x="838" y="355"/>
                  </a:cubicBezTo>
                  <a:cubicBezTo>
                    <a:pt x="831" y="355"/>
                    <a:pt x="825" y="360"/>
                    <a:pt x="825" y="367"/>
                  </a:cubicBezTo>
                  <a:cubicBezTo>
                    <a:pt x="825" y="375"/>
                    <a:pt x="831" y="380"/>
                    <a:pt x="838" y="380"/>
                  </a:cubicBezTo>
                  <a:close/>
                  <a:moveTo>
                    <a:pt x="956" y="380"/>
                  </a:moveTo>
                  <a:cubicBezTo>
                    <a:pt x="963" y="380"/>
                    <a:pt x="969" y="375"/>
                    <a:pt x="969" y="367"/>
                  </a:cubicBezTo>
                  <a:cubicBezTo>
                    <a:pt x="969" y="360"/>
                    <a:pt x="963" y="355"/>
                    <a:pt x="956" y="355"/>
                  </a:cubicBezTo>
                  <a:cubicBezTo>
                    <a:pt x="949" y="355"/>
                    <a:pt x="944" y="360"/>
                    <a:pt x="944" y="367"/>
                  </a:cubicBezTo>
                  <a:cubicBezTo>
                    <a:pt x="944" y="375"/>
                    <a:pt x="949" y="380"/>
                    <a:pt x="956" y="380"/>
                  </a:cubicBezTo>
                  <a:close/>
                  <a:moveTo>
                    <a:pt x="996" y="380"/>
                  </a:moveTo>
                  <a:cubicBezTo>
                    <a:pt x="1003" y="380"/>
                    <a:pt x="1009" y="375"/>
                    <a:pt x="1009" y="367"/>
                  </a:cubicBezTo>
                  <a:cubicBezTo>
                    <a:pt x="1009" y="360"/>
                    <a:pt x="1003" y="355"/>
                    <a:pt x="996" y="355"/>
                  </a:cubicBezTo>
                  <a:cubicBezTo>
                    <a:pt x="989" y="355"/>
                    <a:pt x="983" y="360"/>
                    <a:pt x="983" y="367"/>
                  </a:cubicBezTo>
                  <a:cubicBezTo>
                    <a:pt x="983" y="375"/>
                    <a:pt x="989" y="380"/>
                    <a:pt x="996" y="380"/>
                  </a:cubicBezTo>
                  <a:close/>
                  <a:moveTo>
                    <a:pt x="1193" y="380"/>
                  </a:moveTo>
                  <a:cubicBezTo>
                    <a:pt x="1200" y="380"/>
                    <a:pt x="1206" y="375"/>
                    <a:pt x="1206" y="367"/>
                  </a:cubicBezTo>
                  <a:cubicBezTo>
                    <a:pt x="1206" y="360"/>
                    <a:pt x="1200" y="355"/>
                    <a:pt x="1193" y="355"/>
                  </a:cubicBezTo>
                  <a:cubicBezTo>
                    <a:pt x="1186" y="355"/>
                    <a:pt x="1180" y="360"/>
                    <a:pt x="1180" y="367"/>
                  </a:cubicBezTo>
                  <a:cubicBezTo>
                    <a:pt x="1180" y="375"/>
                    <a:pt x="1186" y="380"/>
                    <a:pt x="1193" y="380"/>
                  </a:cubicBezTo>
                  <a:close/>
                  <a:moveTo>
                    <a:pt x="1232" y="380"/>
                  </a:moveTo>
                  <a:cubicBezTo>
                    <a:pt x="1239" y="380"/>
                    <a:pt x="1245" y="375"/>
                    <a:pt x="1245" y="367"/>
                  </a:cubicBezTo>
                  <a:cubicBezTo>
                    <a:pt x="1245" y="360"/>
                    <a:pt x="1239" y="355"/>
                    <a:pt x="1232" y="355"/>
                  </a:cubicBezTo>
                  <a:cubicBezTo>
                    <a:pt x="1225" y="355"/>
                    <a:pt x="1220" y="360"/>
                    <a:pt x="1220" y="367"/>
                  </a:cubicBezTo>
                  <a:cubicBezTo>
                    <a:pt x="1220" y="375"/>
                    <a:pt x="1225" y="380"/>
                    <a:pt x="1232" y="380"/>
                  </a:cubicBezTo>
                  <a:close/>
                  <a:moveTo>
                    <a:pt x="1272" y="380"/>
                  </a:moveTo>
                  <a:cubicBezTo>
                    <a:pt x="1279" y="380"/>
                    <a:pt x="1285" y="375"/>
                    <a:pt x="1285" y="367"/>
                  </a:cubicBezTo>
                  <a:cubicBezTo>
                    <a:pt x="1285" y="360"/>
                    <a:pt x="1279" y="355"/>
                    <a:pt x="1272" y="355"/>
                  </a:cubicBezTo>
                  <a:cubicBezTo>
                    <a:pt x="1265" y="355"/>
                    <a:pt x="1259" y="360"/>
                    <a:pt x="1259" y="367"/>
                  </a:cubicBezTo>
                  <a:cubicBezTo>
                    <a:pt x="1259" y="375"/>
                    <a:pt x="1265" y="380"/>
                    <a:pt x="1272" y="380"/>
                  </a:cubicBezTo>
                  <a:close/>
                  <a:moveTo>
                    <a:pt x="1508" y="355"/>
                  </a:moveTo>
                  <a:cubicBezTo>
                    <a:pt x="1501" y="355"/>
                    <a:pt x="1496" y="360"/>
                    <a:pt x="1496" y="367"/>
                  </a:cubicBezTo>
                  <a:cubicBezTo>
                    <a:pt x="1496" y="375"/>
                    <a:pt x="1501" y="380"/>
                    <a:pt x="1508" y="380"/>
                  </a:cubicBezTo>
                  <a:cubicBezTo>
                    <a:pt x="1515" y="380"/>
                    <a:pt x="1521" y="375"/>
                    <a:pt x="1521" y="367"/>
                  </a:cubicBezTo>
                  <a:cubicBezTo>
                    <a:pt x="1521" y="360"/>
                    <a:pt x="1515" y="355"/>
                    <a:pt x="1508" y="355"/>
                  </a:cubicBezTo>
                  <a:close/>
                  <a:moveTo>
                    <a:pt x="1824" y="380"/>
                  </a:moveTo>
                  <a:cubicBezTo>
                    <a:pt x="1831" y="380"/>
                    <a:pt x="1836" y="375"/>
                    <a:pt x="1836" y="367"/>
                  </a:cubicBezTo>
                  <a:cubicBezTo>
                    <a:pt x="1836" y="360"/>
                    <a:pt x="1831" y="355"/>
                    <a:pt x="1824" y="355"/>
                  </a:cubicBezTo>
                  <a:cubicBezTo>
                    <a:pt x="1817" y="355"/>
                    <a:pt x="1811" y="360"/>
                    <a:pt x="1811" y="367"/>
                  </a:cubicBezTo>
                  <a:cubicBezTo>
                    <a:pt x="1811" y="375"/>
                    <a:pt x="1817" y="380"/>
                    <a:pt x="1824" y="380"/>
                  </a:cubicBezTo>
                  <a:close/>
                  <a:moveTo>
                    <a:pt x="1863" y="380"/>
                  </a:moveTo>
                  <a:cubicBezTo>
                    <a:pt x="1870" y="380"/>
                    <a:pt x="1876" y="375"/>
                    <a:pt x="1876" y="367"/>
                  </a:cubicBezTo>
                  <a:cubicBezTo>
                    <a:pt x="1876" y="360"/>
                    <a:pt x="1870" y="355"/>
                    <a:pt x="1863" y="355"/>
                  </a:cubicBezTo>
                  <a:cubicBezTo>
                    <a:pt x="1856" y="355"/>
                    <a:pt x="1850" y="360"/>
                    <a:pt x="1850" y="367"/>
                  </a:cubicBezTo>
                  <a:cubicBezTo>
                    <a:pt x="1850" y="375"/>
                    <a:pt x="1856" y="380"/>
                    <a:pt x="1863" y="380"/>
                  </a:cubicBezTo>
                  <a:close/>
                  <a:moveTo>
                    <a:pt x="1903" y="380"/>
                  </a:moveTo>
                  <a:cubicBezTo>
                    <a:pt x="1910" y="380"/>
                    <a:pt x="1915" y="375"/>
                    <a:pt x="1915" y="367"/>
                  </a:cubicBezTo>
                  <a:cubicBezTo>
                    <a:pt x="1915" y="360"/>
                    <a:pt x="1910" y="355"/>
                    <a:pt x="1903" y="355"/>
                  </a:cubicBezTo>
                  <a:cubicBezTo>
                    <a:pt x="1896" y="355"/>
                    <a:pt x="1890" y="360"/>
                    <a:pt x="1890" y="367"/>
                  </a:cubicBezTo>
                  <a:cubicBezTo>
                    <a:pt x="1890" y="375"/>
                    <a:pt x="1896" y="380"/>
                    <a:pt x="1903" y="380"/>
                  </a:cubicBezTo>
                  <a:close/>
                  <a:moveTo>
                    <a:pt x="1942" y="380"/>
                  </a:moveTo>
                  <a:cubicBezTo>
                    <a:pt x="1949" y="380"/>
                    <a:pt x="1955" y="375"/>
                    <a:pt x="1955" y="367"/>
                  </a:cubicBezTo>
                  <a:cubicBezTo>
                    <a:pt x="1955" y="360"/>
                    <a:pt x="1949" y="355"/>
                    <a:pt x="1942" y="355"/>
                  </a:cubicBezTo>
                  <a:cubicBezTo>
                    <a:pt x="1935" y="355"/>
                    <a:pt x="1929" y="360"/>
                    <a:pt x="1929" y="367"/>
                  </a:cubicBezTo>
                  <a:cubicBezTo>
                    <a:pt x="1929" y="375"/>
                    <a:pt x="1935" y="380"/>
                    <a:pt x="1942" y="380"/>
                  </a:cubicBezTo>
                  <a:close/>
                  <a:moveTo>
                    <a:pt x="1981" y="380"/>
                  </a:moveTo>
                  <a:cubicBezTo>
                    <a:pt x="1988" y="380"/>
                    <a:pt x="1994" y="375"/>
                    <a:pt x="1994" y="367"/>
                  </a:cubicBezTo>
                  <a:cubicBezTo>
                    <a:pt x="1994" y="360"/>
                    <a:pt x="1988" y="355"/>
                    <a:pt x="1981" y="355"/>
                  </a:cubicBezTo>
                  <a:cubicBezTo>
                    <a:pt x="1974" y="355"/>
                    <a:pt x="1969" y="360"/>
                    <a:pt x="1969" y="367"/>
                  </a:cubicBezTo>
                  <a:cubicBezTo>
                    <a:pt x="1969" y="375"/>
                    <a:pt x="1974" y="380"/>
                    <a:pt x="1981" y="380"/>
                  </a:cubicBezTo>
                  <a:close/>
                  <a:moveTo>
                    <a:pt x="2021" y="380"/>
                  </a:moveTo>
                  <a:cubicBezTo>
                    <a:pt x="2028" y="380"/>
                    <a:pt x="2034" y="375"/>
                    <a:pt x="2034" y="367"/>
                  </a:cubicBezTo>
                  <a:cubicBezTo>
                    <a:pt x="2034" y="360"/>
                    <a:pt x="2028" y="355"/>
                    <a:pt x="2021" y="355"/>
                  </a:cubicBezTo>
                  <a:cubicBezTo>
                    <a:pt x="2014" y="355"/>
                    <a:pt x="2008" y="360"/>
                    <a:pt x="2008" y="367"/>
                  </a:cubicBezTo>
                  <a:cubicBezTo>
                    <a:pt x="2008" y="375"/>
                    <a:pt x="2014" y="380"/>
                    <a:pt x="2021" y="380"/>
                  </a:cubicBezTo>
                  <a:close/>
                  <a:moveTo>
                    <a:pt x="2060" y="380"/>
                  </a:moveTo>
                  <a:cubicBezTo>
                    <a:pt x="2067" y="380"/>
                    <a:pt x="2073" y="375"/>
                    <a:pt x="2073" y="367"/>
                  </a:cubicBezTo>
                  <a:cubicBezTo>
                    <a:pt x="2073" y="360"/>
                    <a:pt x="2067" y="355"/>
                    <a:pt x="2060" y="355"/>
                  </a:cubicBezTo>
                  <a:cubicBezTo>
                    <a:pt x="2053" y="355"/>
                    <a:pt x="2048" y="360"/>
                    <a:pt x="2048" y="367"/>
                  </a:cubicBezTo>
                  <a:cubicBezTo>
                    <a:pt x="2048" y="375"/>
                    <a:pt x="2053" y="380"/>
                    <a:pt x="2060" y="380"/>
                  </a:cubicBezTo>
                  <a:close/>
                  <a:moveTo>
                    <a:pt x="2100" y="380"/>
                  </a:moveTo>
                  <a:cubicBezTo>
                    <a:pt x="2107" y="380"/>
                    <a:pt x="2112" y="375"/>
                    <a:pt x="2112" y="367"/>
                  </a:cubicBezTo>
                  <a:cubicBezTo>
                    <a:pt x="2112" y="360"/>
                    <a:pt x="2107" y="355"/>
                    <a:pt x="2100" y="355"/>
                  </a:cubicBezTo>
                  <a:cubicBezTo>
                    <a:pt x="2093" y="355"/>
                    <a:pt x="2087" y="360"/>
                    <a:pt x="2087" y="367"/>
                  </a:cubicBezTo>
                  <a:cubicBezTo>
                    <a:pt x="2087" y="375"/>
                    <a:pt x="2093" y="380"/>
                    <a:pt x="2100" y="380"/>
                  </a:cubicBezTo>
                  <a:close/>
                  <a:moveTo>
                    <a:pt x="2139" y="380"/>
                  </a:moveTo>
                  <a:cubicBezTo>
                    <a:pt x="2146" y="380"/>
                    <a:pt x="2152" y="375"/>
                    <a:pt x="2152" y="367"/>
                  </a:cubicBezTo>
                  <a:cubicBezTo>
                    <a:pt x="2152" y="360"/>
                    <a:pt x="2146" y="355"/>
                    <a:pt x="2139" y="355"/>
                  </a:cubicBezTo>
                  <a:cubicBezTo>
                    <a:pt x="2132" y="355"/>
                    <a:pt x="2126" y="360"/>
                    <a:pt x="2126" y="367"/>
                  </a:cubicBezTo>
                  <a:cubicBezTo>
                    <a:pt x="2126" y="375"/>
                    <a:pt x="2132" y="380"/>
                    <a:pt x="2139" y="380"/>
                  </a:cubicBezTo>
                  <a:close/>
                  <a:moveTo>
                    <a:pt x="2179" y="380"/>
                  </a:moveTo>
                  <a:cubicBezTo>
                    <a:pt x="2186" y="380"/>
                    <a:pt x="2191" y="375"/>
                    <a:pt x="2191" y="367"/>
                  </a:cubicBezTo>
                  <a:cubicBezTo>
                    <a:pt x="2191" y="360"/>
                    <a:pt x="2186" y="355"/>
                    <a:pt x="2179" y="355"/>
                  </a:cubicBezTo>
                  <a:cubicBezTo>
                    <a:pt x="2171" y="355"/>
                    <a:pt x="2166" y="360"/>
                    <a:pt x="2166" y="367"/>
                  </a:cubicBezTo>
                  <a:cubicBezTo>
                    <a:pt x="2166" y="375"/>
                    <a:pt x="2171" y="380"/>
                    <a:pt x="2179" y="380"/>
                  </a:cubicBezTo>
                  <a:close/>
                  <a:moveTo>
                    <a:pt x="2218" y="380"/>
                  </a:moveTo>
                  <a:cubicBezTo>
                    <a:pt x="2225" y="380"/>
                    <a:pt x="2231" y="375"/>
                    <a:pt x="2231" y="367"/>
                  </a:cubicBezTo>
                  <a:cubicBezTo>
                    <a:pt x="2231" y="360"/>
                    <a:pt x="2225" y="355"/>
                    <a:pt x="2218" y="355"/>
                  </a:cubicBezTo>
                  <a:cubicBezTo>
                    <a:pt x="2211" y="355"/>
                    <a:pt x="2205" y="360"/>
                    <a:pt x="2205" y="367"/>
                  </a:cubicBezTo>
                  <a:cubicBezTo>
                    <a:pt x="2205" y="375"/>
                    <a:pt x="2211" y="380"/>
                    <a:pt x="2218" y="380"/>
                  </a:cubicBezTo>
                  <a:close/>
                  <a:moveTo>
                    <a:pt x="2257" y="380"/>
                  </a:moveTo>
                  <a:cubicBezTo>
                    <a:pt x="2264" y="380"/>
                    <a:pt x="2270" y="375"/>
                    <a:pt x="2270" y="367"/>
                  </a:cubicBezTo>
                  <a:cubicBezTo>
                    <a:pt x="2270" y="360"/>
                    <a:pt x="2264" y="355"/>
                    <a:pt x="2257" y="355"/>
                  </a:cubicBezTo>
                  <a:cubicBezTo>
                    <a:pt x="2250" y="355"/>
                    <a:pt x="2245" y="360"/>
                    <a:pt x="2245" y="367"/>
                  </a:cubicBezTo>
                  <a:cubicBezTo>
                    <a:pt x="2245" y="375"/>
                    <a:pt x="2250" y="380"/>
                    <a:pt x="2257" y="380"/>
                  </a:cubicBezTo>
                  <a:close/>
                  <a:moveTo>
                    <a:pt x="2297" y="380"/>
                  </a:moveTo>
                  <a:cubicBezTo>
                    <a:pt x="2304" y="380"/>
                    <a:pt x="2310" y="375"/>
                    <a:pt x="2310" y="367"/>
                  </a:cubicBezTo>
                  <a:cubicBezTo>
                    <a:pt x="2310" y="360"/>
                    <a:pt x="2304" y="355"/>
                    <a:pt x="2297" y="355"/>
                  </a:cubicBezTo>
                  <a:cubicBezTo>
                    <a:pt x="2290" y="355"/>
                    <a:pt x="2284" y="360"/>
                    <a:pt x="2284" y="367"/>
                  </a:cubicBezTo>
                  <a:cubicBezTo>
                    <a:pt x="2284" y="375"/>
                    <a:pt x="2290" y="380"/>
                    <a:pt x="2297" y="380"/>
                  </a:cubicBezTo>
                  <a:close/>
                  <a:moveTo>
                    <a:pt x="2336" y="380"/>
                  </a:moveTo>
                  <a:cubicBezTo>
                    <a:pt x="2343" y="380"/>
                    <a:pt x="2349" y="375"/>
                    <a:pt x="2349" y="367"/>
                  </a:cubicBezTo>
                  <a:cubicBezTo>
                    <a:pt x="2349" y="360"/>
                    <a:pt x="2343" y="355"/>
                    <a:pt x="2336" y="355"/>
                  </a:cubicBezTo>
                  <a:cubicBezTo>
                    <a:pt x="2329" y="355"/>
                    <a:pt x="2323" y="360"/>
                    <a:pt x="2323" y="367"/>
                  </a:cubicBezTo>
                  <a:cubicBezTo>
                    <a:pt x="2323" y="375"/>
                    <a:pt x="2329" y="380"/>
                    <a:pt x="2336" y="380"/>
                  </a:cubicBezTo>
                  <a:close/>
                  <a:moveTo>
                    <a:pt x="2376" y="380"/>
                  </a:moveTo>
                  <a:cubicBezTo>
                    <a:pt x="2383" y="380"/>
                    <a:pt x="2388" y="375"/>
                    <a:pt x="2388" y="367"/>
                  </a:cubicBezTo>
                  <a:cubicBezTo>
                    <a:pt x="2388" y="360"/>
                    <a:pt x="2383" y="355"/>
                    <a:pt x="2376" y="355"/>
                  </a:cubicBezTo>
                  <a:cubicBezTo>
                    <a:pt x="2369" y="355"/>
                    <a:pt x="2363" y="360"/>
                    <a:pt x="2363" y="367"/>
                  </a:cubicBezTo>
                  <a:cubicBezTo>
                    <a:pt x="2363" y="375"/>
                    <a:pt x="2369" y="380"/>
                    <a:pt x="2376" y="380"/>
                  </a:cubicBezTo>
                  <a:close/>
                  <a:moveTo>
                    <a:pt x="2415" y="380"/>
                  </a:moveTo>
                  <a:cubicBezTo>
                    <a:pt x="2422" y="380"/>
                    <a:pt x="2428" y="375"/>
                    <a:pt x="2428" y="367"/>
                  </a:cubicBezTo>
                  <a:cubicBezTo>
                    <a:pt x="2428" y="360"/>
                    <a:pt x="2422" y="355"/>
                    <a:pt x="2415" y="355"/>
                  </a:cubicBezTo>
                  <a:cubicBezTo>
                    <a:pt x="2408" y="355"/>
                    <a:pt x="2402" y="360"/>
                    <a:pt x="2402" y="367"/>
                  </a:cubicBezTo>
                  <a:cubicBezTo>
                    <a:pt x="2402" y="375"/>
                    <a:pt x="2408" y="380"/>
                    <a:pt x="2415" y="380"/>
                  </a:cubicBezTo>
                  <a:close/>
                  <a:moveTo>
                    <a:pt x="2454" y="380"/>
                  </a:moveTo>
                  <a:cubicBezTo>
                    <a:pt x="2462" y="380"/>
                    <a:pt x="2467" y="375"/>
                    <a:pt x="2467" y="367"/>
                  </a:cubicBezTo>
                  <a:cubicBezTo>
                    <a:pt x="2467" y="360"/>
                    <a:pt x="2462" y="355"/>
                    <a:pt x="2454" y="355"/>
                  </a:cubicBezTo>
                  <a:cubicBezTo>
                    <a:pt x="2447" y="355"/>
                    <a:pt x="2442" y="360"/>
                    <a:pt x="2442" y="367"/>
                  </a:cubicBezTo>
                  <a:cubicBezTo>
                    <a:pt x="2442" y="375"/>
                    <a:pt x="2447" y="380"/>
                    <a:pt x="2454" y="380"/>
                  </a:cubicBezTo>
                  <a:close/>
                  <a:moveTo>
                    <a:pt x="2494" y="380"/>
                  </a:moveTo>
                  <a:cubicBezTo>
                    <a:pt x="2501" y="380"/>
                    <a:pt x="2507" y="375"/>
                    <a:pt x="2507" y="367"/>
                  </a:cubicBezTo>
                  <a:cubicBezTo>
                    <a:pt x="2507" y="360"/>
                    <a:pt x="2501" y="355"/>
                    <a:pt x="2494" y="355"/>
                  </a:cubicBezTo>
                  <a:cubicBezTo>
                    <a:pt x="2487" y="355"/>
                    <a:pt x="2481" y="360"/>
                    <a:pt x="2481" y="367"/>
                  </a:cubicBezTo>
                  <a:cubicBezTo>
                    <a:pt x="2481" y="375"/>
                    <a:pt x="2487" y="380"/>
                    <a:pt x="2494" y="380"/>
                  </a:cubicBezTo>
                  <a:close/>
                  <a:moveTo>
                    <a:pt x="2533" y="380"/>
                  </a:moveTo>
                  <a:cubicBezTo>
                    <a:pt x="2540" y="380"/>
                    <a:pt x="2546" y="375"/>
                    <a:pt x="2546" y="367"/>
                  </a:cubicBezTo>
                  <a:cubicBezTo>
                    <a:pt x="2546" y="360"/>
                    <a:pt x="2540" y="355"/>
                    <a:pt x="2533" y="355"/>
                  </a:cubicBezTo>
                  <a:cubicBezTo>
                    <a:pt x="2526" y="355"/>
                    <a:pt x="2521" y="360"/>
                    <a:pt x="2521" y="367"/>
                  </a:cubicBezTo>
                  <a:cubicBezTo>
                    <a:pt x="2521" y="375"/>
                    <a:pt x="2526" y="380"/>
                    <a:pt x="2533" y="380"/>
                  </a:cubicBezTo>
                  <a:close/>
                  <a:moveTo>
                    <a:pt x="2573" y="380"/>
                  </a:moveTo>
                  <a:cubicBezTo>
                    <a:pt x="2580" y="380"/>
                    <a:pt x="2586" y="375"/>
                    <a:pt x="2586" y="367"/>
                  </a:cubicBezTo>
                  <a:cubicBezTo>
                    <a:pt x="2586" y="360"/>
                    <a:pt x="2580" y="355"/>
                    <a:pt x="2573" y="355"/>
                  </a:cubicBezTo>
                  <a:cubicBezTo>
                    <a:pt x="2566" y="355"/>
                    <a:pt x="2560" y="360"/>
                    <a:pt x="2560" y="367"/>
                  </a:cubicBezTo>
                  <a:cubicBezTo>
                    <a:pt x="2560" y="375"/>
                    <a:pt x="2566" y="380"/>
                    <a:pt x="2573" y="380"/>
                  </a:cubicBezTo>
                  <a:close/>
                  <a:moveTo>
                    <a:pt x="2612" y="380"/>
                  </a:moveTo>
                  <a:cubicBezTo>
                    <a:pt x="2619" y="380"/>
                    <a:pt x="2625" y="375"/>
                    <a:pt x="2625" y="367"/>
                  </a:cubicBezTo>
                  <a:cubicBezTo>
                    <a:pt x="2625" y="360"/>
                    <a:pt x="2619" y="355"/>
                    <a:pt x="2612" y="355"/>
                  </a:cubicBezTo>
                  <a:cubicBezTo>
                    <a:pt x="2605" y="355"/>
                    <a:pt x="2599" y="360"/>
                    <a:pt x="2599" y="367"/>
                  </a:cubicBezTo>
                  <a:cubicBezTo>
                    <a:pt x="2599" y="375"/>
                    <a:pt x="2605" y="380"/>
                    <a:pt x="2612" y="380"/>
                  </a:cubicBezTo>
                  <a:close/>
                  <a:moveTo>
                    <a:pt x="2652" y="380"/>
                  </a:moveTo>
                  <a:cubicBezTo>
                    <a:pt x="2659" y="380"/>
                    <a:pt x="2664" y="375"/>
                    <a:pt x="2664" y="367"/>
                  </a:cubicBezTo>
                  <a:cubicBezTo>
                    <a:pt x="2664" y="360"/>
                    <a:pt x="2659" y="355"/>
                    <a:pt x="2652" y="355"/>
                  </a:cubicBezTo>
                  <a:cubicBezTo>
                    <a:pt x="2645" y="355"/>
                    <a:pt x="2639" y="360"/>
                    <a:pt x="2639" y="367"/>
                  </a:cubicBezTo>
                  <a:cubicBezTo>
                    <a:pt x="2639" y="375"/>
                    <a:pt x="2645" y="380"/>
                    <a:pt x="2652" y="380"/>
                  </a:cubicBezTo>
                  <a:close/>
                  <a:moveTo>
                    <a:pt x="2691" y="380"/>
                  </a:moveTo>
                  <a:cubicBezTo>
                    <a:pt x="2698" y="380"/>
                    <a:pt x="2704" y="375"/>
                    <a:pt x="2704" y="367"/>
                  </a:cubicBezTo>
                  <a:cubicBezTo>
                    <a:pt x="2704" y="360"/>
                    <a:pt x="2698" y="355"/>
                    <a:pt x="2691" y="355"/>
                  </a:cubicBezTo>
                  <a:cubicBezTo>
                    <a:pt x="2684" y="355"/>
                    <a:pt x="2678" y="360"/>
                    <a:pt x="2678" y="367"/>
                  </a:cubicBezTo>
                  <a:cubicBezTo>
                    <a:pt x="2678" y="375"/>
                    <a:pt x="2684" y="380"/>
                    <a:pt x="2691" y="380"/>
                  </a:cubicBezTo>
                  <a:close/>
                  <a:moveTo>
                    <a:pt x="2730" y="380"/>
                  </a:moveTo>
                  <a:cubicBezTo>
                    <a:pt x="2738" y="380"/>
                    <a:pt x="2743" y="375"/>
                    <a:pt x="2743" y="367"/>
                  </a:cubicBezTo>
                  <a:cubicBezTo>
                    <a:pt x="2743" y="360"/>
                    <a:pt x="2738" y="355"/>
                    <a:pt x="2730" y="355"/>
                  </a:cubicBezTo>
                  <a:cubicBezTo>
                    <a:pt x="2723" y="355"/>
                    <a:pt x="2718" y="360"/>
                    <a:pt x="2718" y="367"/>
                  </a:cubicBezTo>
                  <a:cubicBezTo>
                    <a:pt x="2718" y="375"/>
                    <a:pt x="2723" y="380"/>
                    <a:pt x="2730" y="380"/>
                  </a:cubicBezTo>
                  <a:close/>
                  <a:moveTo>
                    <a:pt x="2770" y="380"/>
                  </a:moveTo>
                  <a:cubicBezTo>
                    <a:pt x="2777" y="380"/>
                    <a:pt x="2783" y="375"/>
                    <a:pt x="2783" y="367"/>
                  </a:cubicBezTo>
                  <a:cubicBezTo>
                    <a:pt x="2783" y="360"/>
                    <a:pt x="2777" y="355"/>
                    <a:pt x="2770" y="355"/>
                  </a:cubicBezTo>
                  <a:cubicBezTo>
                    <a:pt x="2763" y="355"/>
                    <a:pt x="2757" y="360"/>
                    <a:pt x="2757" y="367"/>
                  </a:cubicBezTo>
                  <a:cubicBezTo>
                    <a:pt x="2757" y="375"/>
                    <a:pt x="2763" y="380"/>
                    <a:pt x="2770" y="380"/>
                  </a:cubicBezTo>
                  <a:close/>
                  <a:moveTo>
                    <a:pt x="2809" y="380"/>
                  </a:moveTo>
                  <a:cubicBezTo>
                    <a:pt x="2816" y="380"/>
                    <a:pt x="2822" y="375"/>
                    <a:pt x="2822" y="367"/>
                  </a:cubicBezTo>
                  <a:cubicBezTo>
                    <a:pt x="2822" y="360"/>
                    <a:pt x="2816" y="355"/>
                    <a:pt x="2809" y="355"/>
                  </a:cubicBezTo>
                  <a:cubicBezTo>
                    <a:pt x="2802" y="355"/>
                    <a:pt x="2797" y="360"/>
                    <a:pt x="2797" y="367"/>
                  </a:cubicBezTo>
                  <a:cubicBezTo>
                    <a:pt x="2797" y="375"/>
                    <a:pt x="2802" y="380"/>
                    <a:pt x="2809" y="380"/>
                  </a:cubicBezTo>
                  <a:close/>
                  <a:moveTo>
                    <a:pt x="2849" y="380"/>
                  </a:moveTo>
                  <a:cubicBezTo>
                    <a:pt x="2856" y="380"/>
                    <a:pt x="2861" y="375"/>
                    <a:pt x="2861" y="367"/>
                  </a:cubicBezTo>
                  <a:cubicBezTo>
                    <a:pt x="2861" y="360"/>
                    <a:pt x="2856" y="355"/>
                    <a:pt x="2849" y="355"/>
                  </a:cubicBezTo>
                  <a:cubicBezTo>
                    <a:pt x="2842" y="355"/>
                    <a:pt x="2836" y="360"/>
                    <a:pt x="2836" y="367"/>
                  </a:cubicBezTo>
                  <a:cubicBezTo>
                    <a:pt x="2836" y="375"/>
                    <a:pt x="2842" y="380"/>
                    <a:pt x="2849" y="380"/>
                  </a:cubicBezTo>
                  <a:close/>
                  <a:moveTo>
                    <a:pt x="2888" y="380"/>
                  </a:moveTo>
                  <a:cubicBezTo>
                    <a:pt x="2895" y="380"/>
                    <a:pt x="2901" y="375"/>
                    <a:pt x="2901" y="367"/>
                  </a:cubicBezTo>
                  <a:cubicBezTo>
                    <a:pt x="2901" y="360"/>
                    <a:pt x="2895" y="355"/>
                    <a:pt x="2888" y="355"/>
                  </a:cubicBezTo>
                  <a:cubicBezTo>
                    <a:pt x="2881" y="355"/>
                    <a:pt x="2875" y="360"/>
                    <a:pt x="2875" y="367"/>
                  </a:cubicBezTo>
                  <a:cubicBezTo>
                    <a:pt x="2875" y="375"/>
                    <a:pt x="2881" y="380"/>
                    <a:pt x="2888" y="380"/>
                  </a:cubicBezTo>
                  <a:close/>
                  <a:moveTo>
                    <a:pt x="2928" y="380"/>
                  </a:moveTo>
                  <a:cubicBezTo>
                    <a:pt x="2935" y="380"/>
                    <a:pt x="2940" y="375"/>
                    <a:pt x="2940" y="367"/>
                  </a:cubicBezTo>
                  <a:cubicBezTo>
                    <a:pt x="2940" y="360"/>
                    <a:pt x="2935" y="355"/>
                    <a:pt x="2928" y="355"/>
                  </a:cubicBezTo>
                  <a:cubicBezTo>
                    <a:pt x="2921" y="355"/>
                    <a:pt x="2915" y="360"/>
                    <a:pt x="2915" y="367"/>
                  </a:cubicBezTo>
                  <a:cubicBezTo>
                    <a:pt x="2915" y="375"/>
                    <a:pt x="2921" y="380"/>
                    <a:pt x="2928" y="380"/>
                  </a:cubicBezTo>
                  <a:close/>
                  <a:moveTo>
                    <a:pt x="2967" y="380"/>
                  </a:moveTo>
                  <a:cubicBezTo>
                    <a:pt x="2974" y="380"/>
                    <a:pt x="2980" y="375"/>
                    <a:pt x="2980" y="367"/>
                  </a:cubicBezTo>
                  <a:cubicBezTo>
                    <a:pt x="2980" y="360"/>
                    <a:pt x="2974" y="355"/>
                    <a:pt x="2967" y="355"/>
                  </a:cubicBezTo>
                  <a:cubicBezTo>
                    <a:pt x="2960" y="355"/>
                    <a:pt x="2954" y="360"/>
                    <a:pt x="2954" y="367"/>
                  </a:cubicBezTo>
                  <a:cubicBezTo>
                    <a:pt x="2954" y="375"/>
                    <a:pt x="2960" y="380"/>
                    <a:pt x="2967" y="380"/>
                  </a:cubicBezTo>
                  <a:close/>
                  <a:moveTo>
                    <a:pt x="3006" y="380"/>
                  </a:moveTo>
                  <a:cubicBezTo>
                    <a:pt x="3013" y="380"/>
                    <a:pt x="3019" y="375"/>
                    <a:pt x="3019" y="367"/>
                  </a:cubicBezTo>
                  <a:cubicBezTo>
                    <a:pt x="3019" y="360"/>
                    <a:pt x="3013" y="355"/>
                    <a:pt x="3006" y="355"/>
                  </a:cubicBezTo>
                  <a:cubicBezTo>
                    <a:pt x="2999" y="355"/>
                    <a:pt x="2994" y="360"/>
                    <a:pt x="2994" y="367"/>
                  </a:cubicBezTo>
                  <a:cubicBezTo>
                    <a:pt x="2994" y="375"/>
                    <a:pt x="2999" y="380"/>
                    <a:pt x="3006" y="380"/>
                  </a:cubicBezTo>
                  <a:close/>
                  <a:moveTo>
                    <a:pt x="3046" y="380"/>
                  </a:moveTo>
                  <a:cubicBezTo>
                    <a:pt x="3053" y="380"/>
                    <a:pt x="3059" y="375"/>
                    <a:pt x="3059" y="367"/>
                  </a:cubicBezTo>
                  <a:cubicBezTo>
                    <a:pt x="3059" y="360"/>
                    <a:pt x="3053" y="355"/>
                    <a:pt x="3046" y="355"/>
                  </a:cubicBezTo>
                  <a:cubicBezTo>
                    <a:pt x="3039" y="355"/>
                    <a:pt x="3033" y="360"/>
                    <a:pt x="3033" y="367"/>
                  </a:cubicBezTo>
                  <a:cubicBezTo>
                    <a:pt x="3033" y="375"/>
                    <a:pt x="3039" y="380"/>
                    <a:pt x="3046" y="380"/>
                  </a:cubicBezTo>
                  <a:close/>
                  <a:moveTo>
                    <a:pt x="3085" y="380"/>
                  </a:moveTo>
                  <a:cubicBezTo>
                    <a:pt x="3092" y="380"/>
                    <a:pt x="3098" y="375"/>
                    <a:pt x="3098" y="367"/>
                  </a:cubicBezTo>
                  <a:cubicBezTo>
                    <a:pt x="3098" y="360"/>
                    <a:pt x="3092" y="355"/>
                    <a:pt x="3085" y="355"/>
                  </a:cubicBezTo>
                  <a:cubicBezTo>
                    <a:pt x="3078" y="355"/>
                    <a:pt x="3073" y="360"/>
                    <a:pt x="3073" y="367"/>
                  </a:cubicBezTo>
                  <a:cubicBezTo>
                    <a:pt x="3073" y="375"/>
                    <a:pt x="3078" y="380"/>
                    <a:pt x="3085" y="380"/>
                  </a:cubicBezTo>
                  <a:close/>
                  <a:moveTo>
                    <a:pt x="3125" y="380"/>
                  </a:moveTo>
                  <a:cubicBezTo>
                    <a:pt x="3132" y="380"/>
                    <a:pt x="3137" y="375"/>
                    <a:pt x="3137" y="367"/>
                  </a:cubicBezTo>
                  <a:cubicBezTo>
                    <a:pt x="3137" y="360"/>
                    <a:pt x="3132" y="355"/>
                    <a:pt x="3125" y="355"/>
                  </a:cubicBezTo>
                  <a:cubicBezTo>
                    <a:pt x="3118" y="355"/>
                    <a:pt x="3112" y="360"/>
                    <a:pt x="3112" y="367"/>
                  </a:cubicBezTo>
                  <a:cubicBezTo>
                    <a:pt x="3112" y="375"/>
                    <a:pt x="3118" y="380"/>
                    <a:pt x="3125" y="380"/>
                  </a:cubicBezTo>
                  <a:close/>
                  <a:moveTo>
                    <a:pt x="3164" y="380"/>
                  </a:moveTo>
                  <a:cubicBezTo>
                    <a:pt x="3171" y="380"/>
                    <a:pt x="3177" y="375"/>
                    <a:pt x="3177" y="367"/>
                  </a:cubicBezTo>
                  <a:cubicBezTo>
                    <a:pt x="3177" y="360"/>
                    <a:pt x="3171" y="355"/>
                    <a:pt x="3164" y="355"/>
                  </a:cubicBezTo>
                  <a:cubicBezTo>
                    <a:pt x="3157" y="355"/>
                    <a:pt x="3151" y="360"/>
                    <a:pt x="3151" y="367"/>
                  </a:cubicBezTo>
                  <a:cubicBezTo>
                    <a:pt x="3151" y="375"/>
                    <a:pt x="3157" y="380"/>
                    <a:pt x="3164" y="380"/>
                  </a:cubicBezTo>
                  <a:close/>
                  <a:moveTo>
                    <a:pt x="3204" y="380"/>
                  </a:moveTo>
                  <a:cubicBezTo>
                    <a:pt x="3211" y="380"/>
                    <a:pt x="3216" y="375"/>
                    <a:pt x="3216" y="367"/>
                  </a:cubicBezTo>
                  <a:cubicBezTo>
                    <a:pt x="3216" y="360"/>
                    <a:pt x="3211" y="355"/>
                    <a:pt x="3204" y="355"/>
                  </a:cubicBezTo>
                  <a:cubicBezTo>
                    <a:pt x="3197" y="355"/>
                    <a:pt x="3191" y="360"/>
                    <a:pt x="3191" y="367"/>
                  </a:cubicBezTo>
                  <a:cubicBezTo>
                    <a:pt x="3191" y="375"/>
                    <a:pt x="3197" y="380"/>
                    <a:pt x="3204" y="380"/>
                  </a:cubicBezTo>
                  <a:close/>
                  <a:moveTo>
                    <a:pt x="3243" y="380"/>
                  </a:moveTo>
                  <a:cubicBezTo>
                    <a:pt x="3250" y="380"/>
                    <a:pt x="3256" y="375"/>
                    <a:pt x="3256" y="367"/>
                  </a:cubicBezTo>
                  <a:cubicBezTo>
                    <a:pt x="3256" y="360"/>
                    <a:pt x="3250" y="355"/>
                    <a:pt x="3243" y="355"/>
                  </a:cubicBezTo>
                  <a:cubicBezTo>
                    <a:pt x="3236" y="355"/>
                    <a:pt x="3230" y="360"/>
                    <a:pt x="3230" y="367"/>
                  </a:cubicBezTo>
                  <a:cubicBezTo>
                    <a:pt x="3230" y="375"/>
                    <a:pt x="3236" y="380"/>
                    <a:pt x="3243" y="380"/>
                  </a:cubicBezTo>
                  <a:close/>
                  <a:moveTo>
                    <a:pt x="3282" y="380"/>
                  </a:moveTo>
                  <a:cubicBezTo>
                    <a:pt x="3289" y="380"/>
                    <a:pt x="3295" y="375"/>
                    <a:pt x="3295" y="367"/>
                  </a:cubicBezTo>
                  <a:cubicBezTo>
                    <a:pt x="3295" y="360"/>
                    <a:pt x="3289" y="355"/>
                    <a:pt x="3282" y="355"/>
                  </a:cubicBezTo>
                  <a:cubicBezTo>
                    <a:pt x="3275" y="355"/>
                    <a:pt x="3270" y="360"/>
                    <a:pt x="3270" y="367"/>
                  </a:cubicBezTo>
                  <a:cubicBezTo>
                    <a:pt x="3270" y="375"/>
                    <a:pt x="3275" y="380"/>
                    <a:pt x="3282" y="380"/>
                  </a:cubicBezTo>
                  <a:close/>
                  <a:moveTo>
                    <a:pt x="3322" y="380"/>
                  </a:moveTo>
                  <a:cubicBezTo>
                    <a:pt x="3329" y="380"/>
                    <a:pt x="3335" y="375"/>
                    <a:pt x="3335" y="367"/>
                  </a:cubicBezTo>
                  <a:cubicBezTo>
                    <a:pt x="3335" y="360"/>
                    <a:pt x="3329" y="355"/>
                    <a:pt x="3322" y="355"/>
                  </a:cubicBezTo>
                  <a:cubicBezTo>
                    <a:pt x="3315" y="355"/>
                    <a:pt x="3309" y="360"/>
                    <a:pt x="3309" y="367"/>
                  </a:cubicBezTo>
                  <a:cubicBezTo>
                    <a:pt x="3309" y="375"/>
                    <a:pt x="3315" y="380"/>
                    <a:pt x="3322" y="380"/>
                  </a:cubicBezTo>
                  <a:close/>
                  <a:moveTo>
                    <a:pt x="3361" y="380"/>
                  </a:moveTo>
                  <a:cubicBezTo>
                    <a:pt x="3368" y="380"/>
                    <a:pt x="3374" y="375"/>
                    <a:pt x="3374" y="367"/>
                  </a:cubicBezTo>
                  <a:cubicBezTo>
                    <a:pt x="3374" y="360"/>
                    <a:pt x="3368" y="355"/>
                    <a:pt x="3361" y="355"/>
                  </a:cubicBezTo>
                  <a:cubicBezTo>
                    <a:pt x="3354" y="355"/>
                    <a:pt x="3348" y="360"/>
                    <a:pt x="3348" y="367"/>
                  </a:cubicBezTo>
                  <a:cubicBezTo>
                    <a:pt x="3348" y="375"/>
                    <a:pt x="3354" y="380"/>
                    <a:pt x="3361" y="380"/>
                  </a:cubicBezTo>
                  <a:close/>
                  <a:moveTo>
                    <a:pt x="3401" y="380"/>
                  </a:moveTo>
                  <a:cubicBezTo>
                    <a:pt x="3408" y="380"/>
                    <a:pt x="3413" y="375"/>
                    <a:pt x="3413" y="367"/>
                  </a:cubicBezTo>
                  <a:cubicBezTo>
                    <a:pt x="3413" y="360"/>
                    <a:pt x="3408" y="355"/>
                    <a:pt x="3401" y="355"/>
                  </a:cubicBezTo>
                  <a:cubicBezTo>
                    <a:pt x="3394" y="355"/>
                    <a:pt x="3388" y="360"/>
                    <a:pt x="3388" y="367"/>
                  </a:cubicBezTo>
                  <a:cubicBezTo>
                    <a:pt x="3388" y="375"/>
                    <a:pt x="3394" y="380"/>
                    <a:pt x="3401" y="380"/>
                  </a:cubicBezTo>
                  <a:close/>
                  <a:moveTo>
                    <a:pt x="3440" y="380"/>
                  </a:moveTo>
                  <a:cubicBezTo>
                    <a:pt x="3447" y="380"/>
                    <a:pt x="3453" y="375"/>
                    <a:pt x="3453" y="367"/>
                  </a:cubicBezTo>
                  <a:cubicBezTo>
                    <a:pt x="3453" y="360"/>
                    <a:pt x="3447" y="355"/>
                    <a:pt x="3440" y="355"/>
                  </a:cubicBezTo>
                  <a:cubicBezTo>
                    <a:pt x="3433" y="355"/>
                    <a:pt x="3427" y="360"/>
                    <a:pt x="3427" y="367"/>
                  </a:cubicBezTo>
                  <a:cubicBezTo>
                    <a:pt x="3427" y="375"/>
                    <a:pt x="3433" y="380"/>
                    <a:pt x="3440" y="380"/>
                  </a:cubicBezTo>
                  <a:close/>
                  <a:moveTo>
                    <a:pt x="3480" y="380"/>
                  </a:moveTo>
                  <a:cubicBezTo>
                    <a:pt x="3487" y="380"/>
                    <a:pt x="3492" y="375"/>
                    <a:pt x="3492" y="367"/>
                  </a:cubicBezTo>
                  <a:cubicBezTo>
                    <a:pt x="3492" y="360"/>
                    <a:pt x="3487" y="355"/>
                    <a:pt x="3480" y="355"/>
                  </a:cubicBezTo>
                  <a:cubicBezTo>
                    <a:pt x="3472" y="355"/>
                    <a:pt x="3467" y="360"/>
                    <a:pt x="3467" y="367"/>
                  </a:cubicBezTo>
                  <a:cubicBezTo>
                    <a:pt x="3467" y="375"/>
                    <a:pt x="3472" y="380"/>
                    <a:pt x="3480" y="380"/>
                  </a:cubicBezTo>
                  <a:close/>
                  <a:moveTo>
                    <a:pt x="50" y="394"/>
                  </a:moveTo>
                  <a:cubicBezTo>
                    <a:pt x="43" y="394"/>
                    <a:pt x="37" y="400"/>
                    <a:pt x="37" y="407"/>
                  </a:cubicBezTo>
                  <a:cubicBezTo>
                    <a:pt x="37" y="414"/>
                    <a:pt x="43" y="420"/>
                    <a:pt x="50" y="420"/>
                  </a:cubicBezTo>
                  <a:cubicBezTo>
                    <a:pt x="57" y="420"/>
                    <a:pt x="62" y="414"/>
                    <a:pt x="62" y="407"/>
                  </a:cubicBezTo>
                  <a:cubicBezTo>
                    <a:pt x="62" y="400"/>
                    <a:pt x="57" y="394"/>
                    <a:pt x="50" y="394"/>
                  </a:cubicBezTo>
                  <a:close/>
                  <a:moveTo>
                    <a:pt x="89" y="420"/>
                  </a:moveTo>
                  <a:cubicBezTo>
                    <a:pt x="96" y="420"/>
                    <a:pt x="102" y="414"/>
                    <a:pt x="102" y="407"/>
                  </a:cubicBezTo>
                  <a:cubicBezTo>
                    <a:pt x="102" y="400"/>
                    <a:pt x="96" y="394"/>
                    <a:pt x="89" y="394"/>
                  </a:cubicBezTo>
                  <a:cubicBezTo>
                    <a:pt x="82" y="394"/>
                    <a:pt x="76" y="400"/>
                    <a:pt x="76" y="407"/>
                  </a:cubicBezTo>
                  <a:cubicBezTo>
                    <a:pt x="76" y="414"/>
                    <a:pt x="82" y="420"/>
                    <a:pt x="89" y="420"/>
                  </a:cubicBezTo>
                  <a:close/>
                  <a:moveTo>
                    <a:pt x="128" y="420"/>
                  </a:moveTo>
                  <a:cubicBezTo>
                    <a:pt x="136" y="420"/>
                    <a:pt x="141" y="414"/>
                    <a:pt x="141" y="407"/>
                  </a:cubicBezTo>
                  <a:cubicBezTo>
                    <a:pt x="141" y="400"/>
                    <a:pt x="136" y="394"/>
                    <a:pt x="128" y="394"/>
                  </a:cubicBezTo>
                  <a:cubicBezTo>
                    <a:pt x="121" y="394"/>
                    <a:pt x="116" y="400"/>
                    <a:pt x="116" y="407"/>
                  </a:cubicBezTo>
                  <a:cubicBezTo>
                    <a:pt x="116" y="414"/>
                    <a:pt x="121" y="420"/>
                    <a:pt x="128" y="420"/>
                  </a:cubicBezTo>
                  <a:close/>
                  <a:moveTo>
                    <a:pt x="168" y="394"/>
                  </a:moveTo>
                  <a:cubicBezTo>
                    <a:pt x="161" y="394"/>
                    <a:pt x="155" y="400"/>
                    <a:pt x="155" y="407"/>
                  </a:cubicBezTo>
                  <a:cubicBezTo>
                    <a:pt x="155" y="414"/>
                    <a:pt x="161" y="420"/>
                    <a:pt x="168" y="420"/>
                  </a:cubicBezTo>
                  <a:cubicBezTo>
                    <a:pt x="175" y="420"/>
                    <a:pt x="181" y="414"/>
                    <a:pt x="181" y="407"/>
                  </a:cubicBezTo>
                  <a:cubicBezTo>
                    <a:pt x="181" y="400"/>
                    <a:pt x="175" y="394"/>
                    <a:pt x="168" y="394"/>
                  </a:cubicBezTo>
                  <a:close/>
                  <a:moveTo>
                    <a:pt x="207" y="394"/>
                  </a:moveTo>
                  <a:cubicBezTo>
                    <a:pt x="200" y="394"/>
                    <a:pt x="195" y="400"/>
                    <a:pt x="195" y="407"/>
                  </a:cubicBezTo>
                  <a:cubicBezTo>
                    <a:pt x="195" y="414"/>
                    <a:pt x="200" y="420"/>
                    <a:pt x="207" y="420"/>
                  </a:cubicBezTo>
                  <a:cubicBezTo>
                    <a:pt x="214" y="420"/>
                    <a:pt x="220" y="414"/>
                    <a:pt x="220" y="407"/>
                  </a:cubicBezTo>
                  <a:cubicBezTo>
                    <a:pt x="220" y="400"/>
                    <a:pt x="214" y="394"/>
                    <a:pt x="207" y="394"/>
                  </a:cubicBezTo>
                  <a:close/>
                  <a:moveTo>
                    <a:pt x="247" y="394"/>
                  </a:moveTo>
                  <a:cubicBezTo>
                    <a:pt x="240" y="394"/>
                    <a:pt x="234" y="400"/>
                    <a:pt x="234" y="407"/>
                  </a:cubicBezTo>
                  <a:cubicBezTo>
                    <a:pt x="234" y="414"/>
                    <a:pt x="240" y="420"/>
                    <a:pt x="247" y="420"/>
                  </a:cubicBezTo>
                  <a:cubicBezTo>
                    <a:pt x="254" y="420"/>
                    <a:pt x="260" y="414"/>
                    <a:pt x="260" y="407"/>
                  </a:cubicBezTo>
                  <a:cubicBezTo>
                    <a:pt x="260" y="400"/>
                    <a:pt x="254" y="394"/>
                    <a:pt x="247" y="394"/>
                  </a:cubicBezTo>
                  <a:close/>
                  <a:moveTo>
                    <a:pt x="286" y="394"/>
                  </a:moveTo>
                  <a:cubicBezTo>
                    <a:pt x="279" y="394"/>
                    <a:pt x="273" y="400"/>
                    <a:pt x="273" y="407"/>
                  </a:cubicBezTo>
                  <a:cubicBezTo>
                    <a:pt x="273" y="414"/>
                    <a:pt x="279" y="420"/>
                    <a:pt x="286" y="420"/>
                  </a:cubicBezTo>
                  <a:cubicBezTo>
                    <a:pt x="293" y="420"/>
                    <a:pt x="299" y="414"/>
                    <a:pt x="299" y="407"/>
                  </a:cubicBezTo>
                  <a:cubicBezTo>
                    <a:pt x="299" y="400"/>
                    <a:pt x="293" y="394"/>
                    <a:pt x="286" y="394"/>
                  </a:cubicBezTo>
                  <a:close/>
                  <a:moveTo>
                    <a:pt x="326" y="420"/>
                  </a:moveTo>
                  <a:cubicBezTo>
                    <a:pt x="333" y="420"/>
                    <a:pt x="338" y="414"/>
                    <a:pt x="338" y="407"/>
                  </a:cubicBezTo>
                  <a:cubicBezTo>
                    <a:pt x="338" y="400"/>
                    <a:pt x="333" y="394"/>
                    <a:pt x="326" y="394"/>
                  </a:cubicBezTo>
                  <a:cubicBezTo>
                    <a:pt x="319" y="394"/>
                    <a:pt x="313" y="400"/>
                    <a:pt x="313" y="407"/>
                  </a:cubicBezTo>
                  <a:cubicBezTo>
                    <a:pt x="313" y="414"/>
                    <a:pt x="319" y="420"/>
                    <a:pt x="326" y="420"/>
                  </a:cubicBezTo>
                  <a:close/>
                  <a:moveTo>
                    <a:pt x="365" y="420"/>
                  </a:moveTo>
                  <a:cubicBezTo>
                    <a:pt x="372" y="420"/>
                    <a:pt x="378" y="414"/>
                    <a:pt x="378" y="407"/>
                  </a:cubicBezTo>
                  <a:cubicBezTo>
                    <a:pt x="378" y="400"/>
                    <a:pt x="372" y="394"/>
                    <a:pt x="365" y="394"/>
                  </a:cubicBezTo>
                  <a:cubicBezTo>
                    <a:pt x="358" y="394"/>
                    <a:pt x="352" y="400"/>
                    <a:pt x="352" y="407"/>
                  </a:cubicBezTo>
                  <a:cubicBezTo>
                    <a:pt x="352" y="414"/>
                    <a:pt x="358" y="420"/>
                    <a:pt x="365" y="420"/>
                  </a:cubicBezTo>
                  <a:close/>
                  <a:moveTo>
                    <a:pt x="404" y="420"/>
                  </a:moveTo>
                  <a:cubicBezTo>
                    <a:pt x="411" y="420"/>
                    <a:pt x="417" y="414"/>
                    <a:pt x="417" y="407"/>
                  </a:cubicBezTo>
                  <a:cubicBezTo>
                    <a:pt x="417" y="400"/>
                    <a:pt x="411" y="394"/>
                    <a:pt x="404" y="394"/>
                  </a:cubicBezTo>
                  <a:cubicBezTo>
                    <a:pt x="397" y="394"/>
                    <a:pt x="392" y="400"/>
                    <a:pt x="392" y="407"/>
                  </a:cubicBezTo>
                  <a:cubicBezTo>
                    <a:pt x="392" y="414"/>
                    <a:pt x="397" y="420"/>
                    <a:pt x="404" y="420"/>
                  </a:cubicBezTo>
                  <a:close/>
                  <a:moveTo>
                    <a:pt x="444" y="420"/>
                  </a:moveTo>
                  <a:cubicBezTo>
                    <a:pt x="451" y="420"/>
                    <a:pt x="457" y="414"/>
                    <a:pt x="457" y="407"/>
                  </a:cubicBezTo>
                  <a:cubicBezTo>
                    <a:pt x="457" y="400"/>
                    <a:pt x="451" y="394"/>
                    <a:pt x="444" y="394"/>
                  </a:cubicBezTo>
                  <a:cubicBezTo>
                    <a:pt x="437" y="394"/>
                    <a:pt x="431" y="400"/>
                    <a:pt x="431" y="407"/>
                  </a:cubicBezTo>
                  <a:cubicBezTo>
                    <a:pt x="431" y="414"/>
                    <a:pt x="437" y="420"/>
                    <a:pt x="444" y="420"/>
                  </a:cubicBezTo>
                  <a:close/>
                  <a:moveTo>
                    <a:pt x="483" y="420"/>
                  </a:moveTo>
                  <a:cubicBezTo>
                    <a:pt x="490" y="420"/>
                    <a:pt x="496" y="414"/>
                    <a:pt x="496" y="407"/>
                  </a:cubicBezTo>
                  <a:cubicBezTo>
                    <a:pt x="496" y="400"/>
                    <a:pt x="490" y="394"/>
                    <a:pt x="483" y="394"/>
                  </a:cubicBezTo>
                  <a:cubicBezTo>
                    <a:pt x="476" y="394"/>
                    <a:pt x="471" y="400"/>
                    <a:pt x="471" y="407"/>
                  </a:cubicBezTo>
                  <a:cubicBezTo>
                    <a:pt x="471" y="414"/>
                    <a:pt x="476" y="420"/>
                    <a:pt x="483" y="420"/>
                  </a:cubicBezTo>
                  <a:close/>
                  <a:moveTo>
                    <a:pt x="523" y="396"/>
                  </a:moveTo>
                  <a:cubicBezTo>
                    <a:pt x="517" y="396"/>
                    <a:pt x="512" y="401"/>
                    <a:pt x="512" y="407"/>
                  </a:cubicBezTo>
                  <a:cubicBezTo>
                    <a:pt x="512" y="413"/>
                    <a:pt x="517" y="418"/>
                    <a:pt x="523" y="418"/>
                  </a:cubicBezTo>
                  <a:cubicBezTo>
                    <a:pt x="529" y="418"/>
                    <a:pt x="533" y="413"/>
                    <a:pt x="533" y="407"/>
                  </a:cubicBezTo>
                  <a:cubicBezTo>
                    <a:pt x="533" y="401"/>
                    <a:pt x="529" y="396"/>
                    <a:pt x="523" y="396"/>
                  </a:cubicBezTo>
                  <a:close/>
                  <a:moveTo>
                    <a:pt x="562" y="394"/>
                  </a:moveTo>
                  <a:cubicBezTo>
                    <a:pt x="555" y="394"/>
                    <a:pt x="549" y="400"/>
                    <a:pt x="549" y="407"/>
                  </a:cubicBezTo>
                  <a:cubicBezTo>
                    <a:pt x="549" y="414"/>
                    <a:pt x="555" y="420"/>
                    <a:pt x="562" y="420"/>
                  </a:cubicBezTo>
                  <a:cubicBezTo>
                    <a:pt x="569" y="420"/>
                    <a:pt x="575" y="414"/>
                    <a:pt x="575" y="407"/>
                  </a:cubicBezTo>
                  <a:cubicBezTo>
                    <a:pt x="575" y="400"/>
                    <a:pt x="569" y="394"/>
                    <a:pt x="562" y="394"/>
                  </a:cubicBezTo>
                  <a:close/>
                  <a:moveTo>
                    <a:pt x="602" y="420"/>
                  </a:moveTo>
                  <a:cubicBezTo>
                    <a:pt x="609" y="420"/>
                    <a:pt x="614" y="414"/>
                    <a:pt x="614" y="407"/>
                  </a:cubicBezTo>
                  <a:cubicBezTo>
                    <a:pt x="614" y="400"/>
                    <a:pt x="609" y="394"/>
                    <a:pt x="602" y="394"/>
                  </a:cubicBezTo>
                  <a:cubicBezTo>
                    <a:pt x="595" y="394"/>
                    <a:pt x="589" y="400"/>
                    <a:pt x="589" y="407"/>
                  </a:cubicBezTo>
                  <a:cubicBezTo>
                    <a:pt x="589" y="414"/>
                    <a:pt x="595" y="420"/>
                    <a:pt x="602" y="420"/>
                  </a:cubicBezTo>
                  <a:close/>
                  <a:moveTo>
                    <a:pt x="641" y="420"/>
                  </a:moveTo>
                  <a:cubicBezTo>
                    <a:pt x="648" y="420"/>
                    <a:pt x="654" y="414"/>
                    <a:pt x="654" y="407"/>
                  </a:cubicBezTo>
                  <a:cubicBezTo>
                    <a:pt x="654" y="400"/>
                    <a:pt x="648" y="394"/>
                    <a:pt x="641" y="394"/>
                  </a:cubicBezTo>
                  <a:cubicBezTo>
                    <a:pt x="634" y="394"/>
                    <a:pt x="628" y="400"/>
                    <a:pt x="628" y="407"/>
                  </a:cubicBezTo>
                  <a:cubicBezTo>
                    <a:pt x="628" y="414"/>
                    <a:pt x="634" y="420"/>
                    <a:pt x="641" y="420"/>
                  </a:cubicBezTo>
                  <a:close/>
                  <a:moveTo>
                    <a:pt x="680" y="420"/>
                  </a:moveTo>
                  <a:cubicBezTo>
                    <a:pt x="687" y="420"/>
                    <a:pt x="693" y="414"/>
                    <a:pt x="693" y="407"/>
                  </a:cubicBezTo>
                  <a:cubicBezTo>
                    <a:pt x="693" y="400"/>
                    <a:pt x="687" y="394"/>
                    <a:pt x="680" y="394"/>
                  </a:cubicBezTo>
                  <a:cubicBezTo>
                    <a:pt x="673" y="394"/>
                    <a:pt x="668" y="400"/>
                    <a:pt x="668" y="407"/>
                  </a:cubicBezTo>
                  <a:cubicBezTo>
                    <a:pt x="668" y="414"/>
                    <a:pt x="673" y="420"/>
                    <a:pt x="680" y="420"/>
                  </a:cubicBezTo>
                  <a:close/>
                  <a:moveTo>
                    <a:pt x="720" y="420"/>
                  </a:moveTo>
                  <a:cubicBezTo>
                    <a:pt x="727" y="420"/>
                    <a:pt x="733" y="414"/>
                    <a:pt x="733" y="407"/>
                  </a:cubicBezTo>
                  <a:cubicBezTo>
                    <a:pt x="733" y="400"/>
                    <a:pt x="727" y="394"/>
                    <a:pt x="720" y="394"/>
                  </a:cubicBezTo>
                  <a:cubicBezTo>
                    <a:pt x="713" y="394"/>
                    <a:pt x="707" y="400"/>
                    <a:pt x="707" y="407"/>
                  </a:cubicBezTo>
                  <a:cubicBezTo>
                    <a:pt x="707" y="414"/>
                    <a:pt x="713" y="420"/>
                    <a:pt x="720" y="420"/>
                  </a:cubicBezTo>
                  <a:close/>
                  <a:moveTo>
                    <a:pt x="917" y="420"/>
                  </a:moveTo>
                  <a:cubicBezTo>
                    <a:pt x="924" y="420"/>
                    <a:pt x="930" y="414"/>
                    <a:pt x="930" y="407"/>
                  </a:cubicBezTo>
                  <a:cubicBezTo>
                    <a:pt x="930" y="400"/>
                    <a:pt x="924" y="394"/>
                    <a:pt x="917" y="394"/>
                  </a:cubicBezTo>
                  <a:cubicBezTo>
                    <a:pt x="910" y="394"/>
                    <a:pt x="904" y="400"/>
                    <a:pt x="904" y="407"/>
                  </a:cubicBezTo>
                  <a:cubicBezTo>
                    <a:pt x="904" y="414"/>
                    <a:pt x="910" y="420"/>
                    <a:pt x="917" y="420"/>
                  </a:cubicBezTo>
                  <a:close/>
                  <a:moveTo>
                    <a:pt x="956" y="394"/>
                  </a:moveTo>
                  <a:cubicBezTo>
                    <a:pt x="949" y="394"/>
                    <a:pt x="944" y="400"/>
                    <a:pt x="944" y="407"/>
                  </a:cubicBezTo>
                  <a:cubicBezTo>
                    <a:pt x="944" y="414"/>
                    <a:pt x="949" y="420"/>
                    <a:pt x="956" y="420"/>
                  </a:cubicBezTo>
                  <a:cubicBezTo>
                    <a:pt x="963" y="420"/>
                    <a:pt x="969" y="414"/>
                    <a:pt x="969" y="407"/>
                  </a:cubicBezTo>
                  <a:cubicBezTo>
                    <a:pt x="969" y="400"/>
                    <a:pt x="963" y="394"/>
                    <a:pt x="956" y="394"/>
                  </a:cubicBezTo>
                  <a:close/>
                  <a:moveTo>
                    <a:pt x="1232" y="420"/>
                  </a:moveTo>
                  <a:cubicBezTo>
                    <a:pt x="1239" y="420"/>
                    <a:pt x="1245" y="414"/>
                    <a:pt x="1245" y="407"/>
                  </a:cubicBezTo>
                  <a:cubicBezTo>
                    <a:pt x="1245" y="400"/>
                    <a:pt x="1239" y="394"/>
                    <a:pt x="1232" y="394"/>
                  </a:cubicBezTo>
                  <a:cubicBezTo>
                    <a:pt x="1225" y="394"/>
                    <a:pt x="1220" y="400"/>
                    <a:pt x="1220" y="407"/>
                  </a:cubicBezTo>
                  <a:cubicBezTo>
                    <a:pt x="1220" y="414"/>
                    <a:pt x="1225" y="420"/>
                    <a:pt x="1232" y="420"/>
                  </a:cubicBezTo>
                  <a:close/>
                  <a:moveTo>
                    <a:pt x="1784" y="420"/>
                  </a:moveTo>
                  <a:cubicBezTo>
                    <a:pt x="1791" y="420"/>
                    <a:pt x="1797" y="414"/>
                    <a:pt x="1797" y="407"/>
                  </a:cubicBezTo>
                  <a:cubicBezTo>
                    <a:pt x="1797" y="400"/>
                    <a:pt x="1791" y="394"/>
                    <a:pt x="1784" y="394"/>
                  </a:cubicBezTo>
                  <a:cubicBezTo>
                    <a:pt x="1777" y="394"/>
                    <a:pt x="1772" y="400"/>
                    <a:pt x="1772" y="407"/>
                  </a:cubicBezTo>
                  <a:cubicBezTo>
                    <a:pt x="1772" y="414"/>
                    <a:pt x="1777" y="420"/>
                    <a:pt x="1784" y="420"/>
                  </a:cubicBezTo>
                  <a:close/>
                  <a:moveTo>
                    <a:pt x="1824" y="420"/>
                  </a:moveTo>
                  <a:cubicBezTo>
                    <a:pt x="1831" y="420"/>
                    <a:pt x="1836" y="414"/>
                    <a:pt x="1836" y="407"/>
                  </a:cubicBezTo>
                  <a:cubicBezTo>
                    <a:pt x="1836" y="400"/>
                    <a:pt x="1831" y="394"/>
                    <a:pt x="1824" y="394"/>
                  </a:cubicBezTo>
                  <a:cubicBezTo>
                    <a:pt x="1817" y="394"/>
                    <a:pt x="1811" y="400"/>
                    <a:pt x="1811" y="407"/>
                  </a:cubicBezTo>
                  <a:cubicBezTo>
                    <a:pt x="1811" y="414"/>
                    <a:pt x="1817" y="420"/>
                    <a:pt x="1824" y="420"/>
                  </a:cubicBezTo>
                  <a:close/>
                  <a:moveTo>
                    <a:pt x="1863" y="420"/>
                  </a:moveTo>
                  <a:cubicBezTo>
                    <a:pt x="1870" y="420"/>
                    <a:pt x="1876" y="414"/>
                    <a:pt x="1876" y="407"/>
                  </a:cubicBezTo>
                  <a:cubicBezTo>
                    <a:pt x="1876" y="400"/>
                    <a:pt x="1870" y="394"/>
                    <a:pt x="1863" y="394"/>
                  </a:cubicBezTo>
                  <a:cubicBezTo>
                    <a:pt x="1856" y="394"/>
                    <a:pt x="1850" y="400"/>
                    <a:pt x="1850" y="407"/>
                  </a:cubicBezTo>
                  <a:cubicBezTo>
                    <a:pt x="1850" y="414"/>
                    <a:pt x="1856" y="420"/>
                    <a:pt x="1863" y="420"/>
                  </a:cubicBezTo>
                  <a:close/>
                  <a:moveTo>
                    <a:pt x="1942" y="420"/>
                  </a:moveTo>
                  <a:cubicBezTo>
                    <a:pt x="1949" y="420"/>
                    <a:pt x="1955" y="414"/>
                    <a:pt x="1955" y="407"/>
                  </a:cubicBezTo>
                  <a:cubicBezTo>
                    <a:pt x="1955" y="400"/>
                    <a:pt x="1949" y="394"/>
                    <a:pt x="1942" y="394"/>
                  </a:cubicBezTo>
                  <a:cubicBezTo>
                    <a:pt x="1935" y="394"/>
                    <a:pt x="1929" y="400"/>
                    <a:pt x="1929" y="407"/>
                  </a:cubicBezTo>
                  <a:cubicBezTo>
                    <a:pt x="1929" y="414"/>
                    <a:pt x="1935" y="420"/>
                    <a:pt x="1942" y="420"/>
                  </a:cubicBezTo>
                  <a:close/>
                  <a:moveTo>
                    <a:pt x="1981" y="420"/>
                  </a:moveTo>
                  <a:cubicBezTo>
                    <a:pt x="1988" y="420"/>
                    <a:pt x="1994" y="414"/>
                    <a:pt x="1994" y="407"/>
                  </a:cubicBezTo>
                  <a:cubicBezTo>
                    <a:pt x="1994" y="400"/>
                    <a:pt x="1988" y="394"/>
                    <a:pt x="1981" y="394"/>
                  </a:cubicBezTo>
                  <a:cubicBezTo>
                    <a:pt x="1974" y="394"/>
                    <a:pt x="1969" y="400"/>
                    <a:pt x="1969" y="407"/>
                  </a:cubicBezTo>
                  <a:cubicBezTo>
                    <a:pt x="1969" y="414"/>
                    <a:pt x="1974" y="420"/>
                    <a:pt x="1981" y="420"/>
                  </a:cubicBezTo>
                  <a:close/>
                  <a:moveTo>
                    <a:pt x="2021" y="420"/>
                  </a:moveTo>
                  <a:cubicBezTo>
                    <a:pt x="2028" y="420"/>
                    <a:pt x="2034" y="414"/>
                    <a:pt x="2034" y="407"/>
                  </a:cubicBezTo>
                  <a:cubicBezTo>
                    <a:pt x="2034" y="400"/>
                    <a:pt x="2028" y="394"/>
                    <a:pt x="2021" y="394"/>
                  </a:cubicBezTo>
                  <a:cubicBezTo>
                    <a:pt x="2014" y="394"/>
                    <a:pt x="2008" y="400"/>
                    <a:pt x="2008" y="407"/>
                  </a:cubicBezTo>
                  <a:cubicBezTo>
                    <a:pt x="2008" y="414"/>
                    <a:pt x="2014" y="420"/>
                    <a:pt x="2021" y="420"/>
                  </a:cubicBezTo>
                  <a:close/>
                  <a:moveTo>
                    <a:pt x="2060" y="420"/>
                  </a:moveTo>
                  <a:cubicBezTo>
                    <a:pt x="2067" y="420"/>
                    <a:pt x="2073" y="414"/>
                    <a:pt x="2073" y="407"/>
                  </a:cubicBezTo>
                  <a:cubicBezTo>
                    <a:pt x="2073" y="400"/>
                    <a:pt x="2067" y="394"/>
                    <a:pt x="2060" y="394"/>
                  </a:cubicBezTo>
                  <a:cubicBezTo>
                    <a:pt x="2053" y="394"/>
                    <a:pt x="2048" y="400"/>
                    <a:pt x="2048" y="407"/>
                  </a:cubicBezTo>
                  <a:cubicBezTo>
                    <a:pt x="2048" y="414"/>
                    <a:pt x="2053" y="420"/>
                    <a:pt x="2060" y="420"/>
                  </a:cubicBezTo>
                  <a:close/>
                  <a:moveTo>
                    <a:pt x="2100" y="420"/>
                  </a:moveTo>
                  <a:cubicBezTo>
                    <a:pt x="2107" y="420"/>
                    <a:pt x="2112" y="414"/>
                    <a:pt x="2112" y="407"/>
                  </a:cubicBezTo>
                  <a:cubicBezTo>
                    <a:pt x="2112" y="400"/>
                    <a:pt x="2107" y="394"/>
                    <a:pt x="2100" y="394"/>
                  </a:cubicBezTo>
                  <a:cubicBezTo>
                    <a:pt x="2093" y="394"/>
                    <a:pt x="2087" y="400"/>
                    <a:pt x="2087" y="407"/>
                  </a:cubicBezTo>
                  <a:cubicBezTo>
                    <a:pt x="2087" y="414"/>
                    <a:pt x="2093" y="420"/>
                    <a:pt x="2100" y="420"/>
                  </a:cubicBezTo>
                  <a:close/>
                  <a:moveTo>
                    <a:pt x="2139" y="420"/>
                  </a:moveTo>
                  <a:cubicBezTo>
                    <a:pt x="2146" y="420"/>
                    <a:pt x="2152" y="414"/>
                    <a:pt x="2152" y="407"/>
                  </a:cubicBezTo>
                  <a:cubicBezTo>
                    <a:pt x="2152" y="400"/>
                    <a:pt x="2146" y="394"/>
                    <a:pt x="2139" y="394"/>
                  </a:cubicBezTo>
                  <a:cubicBezTo>
                    <a:pt x="2132" y="394"/>
                    <a:pt x="2126" y="400"/>
                    <a:pt x="2126" y="407"/>
                  </a:cubicBezTo>
                  <a:cubicBezTo>
                    <a:pt x="2126" y="414"/>
                    <a:pt x="2132" y="420"/>
                    <a:pt x="2139" y="420"/>
                  </a:cubicBezTo>
                  <a:close/>
                  <a:moveTo>
                    <a:pt x="2179" y="420"/>
                  </a:moveTo>
                  <a:cubicBezTo>
                    <a:pt x="2186" y="420"/>
                    <a:pt x="2191" y="414"/>
                    <a:pt x="2191" y="407"/>
                  </a:cubicBezTo>
                  <a:cubicBezTo>
                    <a:pt x="2191" y="400"/>
                    <a:pt x="2186" y="394"/>
                    <a:pt x="2179" y="394"/>
                  </a:cubicBezTo>
                  <a:cubicBezTo>
                    <a:pt x="2171" y="394"/>
                    <a:pt x="2166" y="400"/>
                    <a:pt x="2166" y="407"/>
                  </a:cubicBezTo>
                  <a:cubicBezTo>
                    <a:pt x="2166" y="414"/>
                    <a:pt x="2171" y="420"/>
                    <a:pt x="2179" y="420"/>
                  </a:cubicBezTo>
                  <a:close/>
                  <a:moveTo>
                    <a:pt x="2218" y="420"/>
                  </a:moveTo>
                  <a:cubicBezTo>
                    <a:pt x="2225" y="420"/>
                    <a:pt x="2231" y="414"/>
                    <a:pt x="2231" y="407"/>
                  </a:cubicBezTo>
                  <a:cubicBezTo>
                    <a:pt x="2231" y="400"/>
                    <a:pt x="2225" y="394"/>
                    <a:pt x="2218" y="394"/>
                  </a:cubicBezTo>
                  <a:cubicBezTo>
                    <a:pt x="2211" y="394"/>
                    <a:pt x="2205" y="400"/>
                    <a:pt x="2205" y="407"/>
                  </a:cubicBezTo>
                  <a:cubicBezTo>
                    <a:pt x="2205" y="414"/>
                    <a:pt x="2211" y="420"/>
                    <a:pt x="2218" y="420"/>
                  </a:cubicBezTo>
                  <a:close/>
                  <a:moveTo>
                    <a:pt x="2257" y="420"/>
                  </a:moveTo>
                  <a:cubicBezTo>
                    <a:pt x="2264" y="420"/>
                    <a:pt x="2270" y="414"/>
                    <a:pt x="2270" y="407"/>
                  </a:cubicBezTo>
                  <a:cubicBezTo>
                    <a:pt x="2270" y="400"/>
                    <a:pt x="2264" y="394"/>
                    <a:pt x="2257" y="394"/>
                  </a:cubicBezTo>
                  <a:cubicBezTo>
                    <a:pt x="2250" y="394"/>
                    <a:pt x="2245" y="400"/>
                    <a:pt x="2245" y="407"/>
                  </a:cubicBezTo>
                  <a:cubicBezTo>
                    <a:pt x="2245" y="414"/>
                    <a:pt x="2250" y="420"/>
                    <a:pt x="2257" y="420"/>
                  </a:cubicBezTo>
                  <a:close/>
                  <a:moveTo>
                    <a:pt x="2297" y="420"/>
                  </a:moveTo>
                  <a:cubicBezTo>
                    <a:pt x="2304" y="420"/>
                    <a:pt x="2310" y="414"/>
                    <a:pt x="2310" y="407"/>
                  </a:cubicBezTo>
                  <a:cubicBezTo>
                    <a:pt x="2310" y="400"/>
                    <a:pt x="2304" y="394"/>
                    <a:pt x="2297" y="394"/>
                  </a:cubicBezTo>
                  <a:cubicBezTo>
                    <a:pt x="2290" y="394"/>
                    <a:pt x="2284" y="400"/>
                    <a:pt x="2284" y="407"/>
                  </a:cubicBezTo>
                  <a:cubicBezTo>
                    <a:pt x="2284" y="414"/>
                    <a:pt x="2290" y="420"/>
                    <a:pt x="2297" y="420"/>
                  </a:cubicBezTo>
                  <a:close/>
                  <a:moveTo>
                    <a:pt x="2336" y="420"/>
                  </a:moveTo>
                  <a:cubicBezTo>
                    <a:pt x="2343" y="420"/>
                    <a:pt x="2349" y="414"/>
                    <a:pt x="2349" y="407"/>
                  </a:cubicBezTo>
                  <a:cubicBezTo>
                    <a:pt x="2349" y="400"/>
                    <a:pt x="2343" y="394"/>
                    <a:pt x="2336" y="394"/>
                  </a:cubicBezTo>
                  <a:cubicBezTo>
                    <a:pt x="2329" y="394"/>
                    <a:pt x="2323" y="400"/>
                    <a:pt x="2323" y="407"/>
                  </a:cubicBezTo>
                  <a:cubicBezTo>
                    <a:pt x="2323" y="414"/>
                    <a:pt x="2329" y="420"/>
                    <a:pt x="2336" y="420"/>
                  </a:cubicBezTo>
                  <a:close/>
                  <a:moveTo>
                    <a:pt x="2376" y="420"/>
                  </a:moveTo>
                  <a:cubicBezTo>
                    <a:pt x="2383" y="420"/>
                    <a:pt x="2388" y="414"/>
                    <a:pt x="2388" y="407"/>
                  </a:cubicBezTo>
                  <a:cubicBezTo>
                    <a:pt x="2388" y="400"/>
                    <a:pt x="2383" y="394"/>
                    <a:pt x="2376" y="394"/>
                  </a:cubicBezTo>
                  <a:cubicBezTo>
                    <a:pt x="2369" y="394"/>
                    <a:pt x="2363" y="400"/>
                    <a:pt x="2363" y="407"/>
                  </a:cubicBezTo>
                  <a:cubicBezTo>
                    <a:pt x="2363" y="414"/>
                    <a:pt x="2369" y="420"/>
                    <a:pt x="2376" y="420"/>
                  </a:cubicBezTo>
                  <a:close/>
                  <a:moveTo>
                    <a:pt x="2415" y="420"/>
                  </a:moveTo>
                  <a:cubicBezTo>
                    <a:pt x="2422" y="420"/>
                    <a:pt x="2428" y="414"/>
                    <a:pt x="2428" y="407"/>
                  </a:cubicBezTo>
                  <a:cubicBezTo>
                    <a:pt x="2428" y="400"/>
                    <a:pt x="2422" y="394"/>
                    <a:pt x="2415" y="394"/>
                  </a:cubicBezTo>
                  <a:cubicBezTo>
                    <a:pt x="2408" y="394"/>
                    <a:pt x="2402" y="400"/>
                    <a:pt x="2402" y="407"/>
                  </a:cubicBezTo>
                  <a:cubicBezTo>
                    <a:pt x="2402" y="414"/>
                    <a:pt x="2408" y="420"/>
                    <a:pt x="2415" y="420"/>
                  </a:cubicBezTo>
                  <a:close/>
                  <a:moveTo>
                    <a:pt x="2454" y="420"/>
                  </a:moveTo>
                  <a:cubicBezTo>
                    <a:pt x="2462" y="420"/>
                    <a:pt x="2467" y="414"/>
                    <a:pt x="2467" y="407"/>
                  </a:cubicBezTo>
                  <a:cubicBezTo>
                    <a:pt x="2467" y="400"/>
                    <a:pt x="2462" y="394"/>
                    <a:pt x="2454" y="394"/>
                  </a:cubicBezTo>
                  <a:cubicBezTo>
                    <a:pt x="2447" y="394"/>
                    <a:pt x="2442" y="400"/>
                    <a:pt x="2442" y="407"/>
                  </a:cubicBezTo>
                  <a:cubicBezTo>
                    <a:pt x="2442" y="414"/>
                    <a:pt x="2447" y="420"/>
                    <a:pt x="2454" y="420"/>
                  </a:cubicBezTo>
                  <a:close/>
                  <a:moveTo>
                    <a:pt x="2494" y="420"/>
                  </a:moveTo>
                  <a:cubicBezTo>
                    <a:pt x="2501" y="420"/>
                    <a:pt x="2507" y="414"/>
                    <a:pt x="2507" y="407"/>
                  </a:cubicBezTo>
                  <a:cubicBezTo>
                    <a:pt x="2507" y="400"/>
                    <a:pt x="2501" y="394"/>
                    <a:pt x="2494" y="394"/>
                  </a:cubicBezTo>
                  <a:cubicBezTo>
                    <a:pt x="2487" y="394"/>
                    <a:pt x="2481" y="400"/>
                    <a:pt x="2481" y="407"/>
                  </a:cubicBezTo>
                  <a:cubicBezTo>
                    <a:pt x="2481" y="414"/>
                    <a:pt x="2487" y="420"/>
                    <a:pt x="2494" y="420"/>
                  </a:cubicBezTo>
                  <a:close/>
                  <a:moveTo>
                    <a:pt x="2533" y="420"/>
                  </a:moveTo>
                  <a:cubicBezTo>
                    <a:pt x="2540" y="420"/>
                    <a:pt x="2546" y="414"/>
                    <a:pt x="2546" y="407"/>
                  </a:cubicBezTo>
                  <a:cubicBezTo>
                    <a:pt x="2546" y="400"/>
                    <a:pt x="2540" y="394"/>
                    <a:pt x="2533" y="394"/>
                  </a:cubicBezTo>
                  <a:cubicBezTo>
                    <a:pt x="2526" y="394"/>
                    <a:pt x="2521" y="400"/>
                    <a:pt x="2521" y="407"/>
                  </a:cubicBezTo>
                  <a:cubicBezTo>
                    <a:pt x="2521" y="414"/>
                    <a:pt x="2526" y="420"/>
                    <a:pt x="2533" y="420"/>
                  </a:cubicBezTo>
                  <a:close/>
                  <a:moveTo>
                    <a:pt x="2573" y="420"/>
                  </a:moveTo>
                  <a:cubicBezTo>
                    <a:pt x="2580" y="420"/>
                    <a:pt x="2586" y="414"/>
                    <a:pt x="2586" y="407"/>
                  </a:cubicBezTo>
                  <a:cubicBezTo>
                    <a:pt x="2586" y="400"/>
                    <a:pt x="2580" y="394"/>
                    <a:pt x="2573" y="394"/>
                  </a:cubicBezTo>
                  <a:cubicBezTo>
                    <a:pt x="2566" y="394"/>
                    <a:pt x="2560" y="400"/>
                    <a:pt x="2560" y="407"/>
                  </a:cubicBezTo>
                  <a:cubicBezTo>
                    <a:pt x="2560" y="414"/>
                    <a:pt x="2566" y="420"/>
                    <a:pt x="2573" y="420"/>
                  </a:cubicBezTo>
                  <a:close/>
                  <a:moveTo>
                    <a:pt x="2612" y="420"/>
                  </a:moveTo>
                  <a:cubicBezTo>
                    <a:pt x="2619" y="420"/>
                    <a:pt x="2625" y="414"/>
                    <a:pt x="2625" y="407"/>
                  </a:cubicBezTo>
                  <a:cubicBezTo>
                    <a:pt x="2625" y="400"/>
                    <a:pt x="2619" y="394"/>
                    <a:pt x="2612" y="394"/>
                  </a:cubicBezTo>
                  <a:cubicBezTo>
                    <a:pt x="2605" y="394"/>
                    <a:pt x="2599" y="400"/>
                    <a:pt x="2599" y="407"/>
                  </a:cubicBezTo>
                  <a:cubicBezTo>
                    <a:pt x="2599" y="414"/>
                    <a:pt x="2605" y="420"/>
                    <a:pt x="2612" y="420"/>
                  </a:cubicBezTo>
                  <a:close/>
                  <a:moveTo>
                    <a:pt x="2652" y="420"/>
                  </a:moveTo>
                  <a:cubicBezTo>
                    <a:pt x="2659" y="420"/>
                    <a:pt x="2664" y="414"/>
                    <a:pt x="2664" y="407"/>
                  </a:cubicBezTo>
                  <a:cubicBezTo>
                    <a:pt x="2664" y="400"/>
                    <a:pt x="2659" y="394"/>
                    <a:pt x="2652" y="394"/>
                  </a:cubicBezTo>
                  <a:cubicBezTo>
                    <a:pt x="2645" y="394"/>
                    <a:pt x="2639" y="400"/>
                    <a:pt x="2639" y="407"/>
                  </a:cubicBezTo>
                  <a:cubicBezTo>
                    <a:pt x="2639" y="414"/>
                    <a:pt x="2645" y="420"/>
                    <a:pt x="2652" y="420"/>
                  </a:cubicBezTo>
                  <a:close/>
                  <a:moveTo>
                    <a:pt x="2691" y="420"/>
                  </a:moveTo>
                  <a:cubicBezTo>
                    <a:pt x="2698" y="420"/>
                    <a:pt x="2704" y="414"/>
                    <a:pt x="2704" y="407"/>
                  </a:cubicBezTo>
                  <a:cubicBezTo>
                    <a:pt x="2704" y="400"/>
                    <a:pt x="2698" y="394"/>
                    <a:pt x="2691" y="394"/>
                  </a:cubicBezTo>
                  <a:cubicBezTo>
                    <a:pt x="2684" y="394"/>
                    <a:pt x="2678" y="400"/>
                    <a:pt x="2678" y="407"/>
                  </a:cubicBezTo>
                  <a:cubicBezTo>
                    <a:pt x="2678" y="414"/>
                    <a:pt x="2684" y="420"/>
                    <a:pt x="2691" y="420"/>
                  </a:cubicBezTo>
                  <a:close/>
                  <a:moveTo>
                    <a:pt x="2730" y="420"/>
                  </a:moveTo>
                  <a:cubicBezTo>
                    <a:pt x="2738" y="420"/>
                    <a:pt x="2743" y="414"/>
                    <a:pt x="2743" y="407"/>
                  </a:cubicBezTo>
                  <a:cubicBezTo>
                    <a:pt x="2743" y="400"/>
                    <a:pt x="2738" y="394"/>
                    <a:pt x="2730" y="394"/>
                  </a:cubicBezTo>
                  <a:cubicBezTo>
                    <a:pt x="2723" y="394"/>
                    <a:pt x="2718" y="400"/>
                    <a:pt x="2718" y="407"/>
                  </a:cubicBezTo>
                  <a:cubicBezTo>
                    <a:pt x="2718" y="414"/>
                    <a:pt x="2723" y="420"/>
                    <a:pt x="2730" y="420"/>
                  </a:cubicBezTo>
                  <a:close/>
                  <a:moveTo>
                    <a:pt x="2770" y="420"/>
                  </a:moveTo>
                  <a:cubicBezTo>
                    <a:pt x="2777" y="420"/>
                    <a:pt x="2783" y="414"/>
                    <a:pt x="2783" y="407"/>
                  </a:cubicBezTo>
                  <a:cubicBezTo>
                    <a:pt x="2783" y="400"/>
                    <a:pt x="2777" y="394"/>
                    <a:pt x="2770" y="394"/>
                  </a:cubicBezTo>
                  <a:cubicBezTo>
                    <a:pt x="2763" y="394"/>
                    <a:pt x="2757" y="400"/>
                    <a:pt x="2757" y="407"/>
                  </a:cubicBezTo>
                  <a:cubicBezTo>
                    <a:pt x="2757" y="414"/>
                    <a:pt x="2763" y="420"/>
                    <a:pt x="2770" y="420"/>
                  </a:cubicBezTo>
                  <a:close/>
                  <a:moveTo>
                    <a:pt x="2809" y="420"/>
                  </a:moveTo>
                  <a:cubicBezTo>
                    <a:pt x="2816" y="420"/>
                    <a:pt x="2822" y="414"/>
                    <a:pt x="2822" y="407"/>
                  </a:cubicBezTo>
                  <a:cubicBezTo>
                    <a:pt x="2822" y="400"/>
                    <a:pt x="2816" y="394"/>
                    <a:pt x="2809" y="394"/>
                  </a:cubicBezTo>
                  <a:cubicBezTo>
                    <a:pt x="2802" y="394"/>
                    <a:pt x="2797" y="400"/>
                    <a:pt x="2797" y="407"/>
                  </a:cubicBezTo>
                  <a:cubicBezTo>
                    <a:pt x="2797" y="414"/>
                    <a:pt x="2802" y="420"/>
                    <a:pt x="2809" y="420"/>
                  </a:cubicBezTo>
                  <a:close/>
                  <a:moveTo>
                    <a:pt x="2849" y="420"/>
                  </a:moveTo>
                  <a:cubicBezTo>
                    <a:pt x="2856" y="420"/>
                    <a:pt x="2861" y="414"/>
                    <a:pt x="2861" y="407"/>
                  </a:cubicBezTo>
                  <a:cubicBezTo>
                    <a:pt x="2861" y="400"/>
                    <a:pt x="2856" y="394"/>
                    <a:pt x="2849" y="394"/>
                  </a:cubicBezTo>
                  <a:cubicBezTo>
                    <a:pt x="2842" y="394"/>
                    <a:pt x="2836" y="400"/>
                    <a:pt x="2836" y="407"/>
                  </a:cubicBezTo>
                  <a:cubicBezTo>
                    <a:pt x="2836" y="414"/>
                    <a:pt x="2842" y="420"/>
                    <a:pt x="2849" y="420"/>
                  </a:cubicBezTo>
                  <a:close/>
                  <a:moveTo>
                    <a:pt x="2888" y="420"/>
                  </a:moveTo>
                  <a:cubicBezTo>
                    <a:pt x="2895" y="420"/>
                    <a:pt x="2901" y="414"/>
                    <a:pt x="2901" y="407"/>
                  </a:cubicBezTo>
                  <a:cubicBezTo>
                    <a:pt x="2901" y="400"/>
                    <a:pt x="2895" y="394"/>
                    <a:pt x="2888" y="394"/>
                  </a:cubicBezTo>
                  <a:cubicBezTo>
                    <a:pt x="2881" y="394"/>
                    <a:pt x="2875" y="400"/>
                    <a:pt x="2875" y="407"/>
                  </a:cubicBezTo>
                  <a:cubicBezTo>
                    <a:pt x="2875" y="414"/>
                    <a:pt x="2881" y="420"/>
                    <a:pt x="2888" y="420"/>
                  </a:cubicBezTo>
                  <a:close/>
                  <a:moveTo>
                    <a:pt x="2928" y="420"/>
                  </a:moveTo>
                  <a:cubicBezTo>
                    <a:pt x="2935" y="420"/>
                    <a:pt x="2940" y="414"/>
                    <a:pt x="2940" y="407"/>
                  </a:cubicBezTo>
                  <a:cubicBezTo>
                    <a:pt x="2940" y="400"/>
                    <a:pt x="2935" y="394"/>
                    <a:pt x="2928" y="394"/>
                  </a:cubicBezTo>
                  <a:cubicBezTo>
                    <a:pt x="2921" y="394"/>
                    <a:pt x="2915" y="400"/>
                    <a:pt x="2915" y="407"/>
                  </a:cubicBezTo>
                  <a:cubicBezTo>
                    <a:pt x="2915" y="414"/>
                    <a:pt x="2921" y="420"/>
                    <a:pt x="2928" y="420"/>
                  </a:cubicBezTo>
                  <a:close/>
                  <a:moveTo>
                    <a:pt x="2967" y="420"/>
                  </a:moveTo>
                  <a:cubicBezTo>
                    <a:pt x="2974" y="420"/>
                    <a:pt x="2980" y="414"/>
                    <a:pt x="2980" y="407"/>
                  </a:cubicBezTo>
                  <a:cubicBezTo>
                    <a:pt x="2980" y="400"/>
                    <a:pt x="2974" y="394"/>
                    <a:pt x="2967" y="394"/>
                  </a:cubicBezTo>
                  <a:cubicBezTo>
                    <a:pt x="2960" y="394"/>
                    <a:pt x="2954" y="400"/>
                    <a:pt x="2954" y="407"/>
                  </a:cubicBezTo>
                  <a:cubicBezTo>
                    <a:pt x="2954" y="414"/>
                    <a:pt x="2960" y="420"/>
                    <a:pt x="2967" y="420"/>
                  </a:cubicBezTo>
                  <a:close/>
                  <a:moveTo>
                    <a:pt x="3006" y="420"/>
                  </a:moveTo>
                  <a:cubicBezTo>
                    <a:pt x="3013" y="420"/>
                    <a:pt x="3019" y="414"/>
                    <a:pt x="3019" y="407"/>
                  </a:cubicBezTo>
                  <a:cubicBezTo>
                    <a:pt x="3019" y="400"/>
                    <a:pt x="3013" y="394"/>
                    <a:pt x="3006" y="394"/>
                  </a:cubicBezTo>
                  <a:cubicBezTo>
                    <a:pt x="2999" y="394"/>
                    <a:pt x="2994" y="400"/>
                    <a:pt x="2994" y="407"/>
                  </a:cubicBezTo>
                  <a:cubicBezTo>
                    <a:pt x="2994" y="414"/>
                    <a:pt x="2999" y="420"/>
                    <a:pt x="3006" y="420"/>
                  </a:cubicBezTo>
                  <a:close/>
                  <a:moveTo>
                    <a:pt x="3046" y="420"/>
                  </a:moveTo>
                  <a:cubicBezTo>
                    <a:pt x="3053" y="420"/>
                    <a:pt x="3059" y="414"/>
                    <a:pt x="3059" y="407"/>
                  </a:cubicBezTo>
                  <a:cubicBezTo>
                    <a:pt x="3059" y="400"/>
                    <a:pt x="3053" y="394"/>
                    <a:pt x="3046" y="394"/>
                  </a:cubicBezTo>
                  <a:cubicBezTo>
                    <a:pt x="3039" y="394"/>
                    <a:pt x="3033" y="400"/>
                    <a:pt x="3033" y="407"/>
                  </a:cubicBezTo>
                  <a:cubicBezTo>
                    <a:pt x="3033" y="414"/>
                    <a:pt x="3039" y="420"/>
                    <a:pt x="3046" y="420"/>
                  </a:cubicBezTo>
                  <a:close/>
                  <a:moveTo>
                    <a:pt x="3085" y="420"/>
                  </a:moveTo>
                  <a:cubicBezTo>
                    <a:pt x="3092" y="420"/>
                    <a:pt x="3098" y="414"/>
                    <a:pt x="3098" y="407"/>
                  </a:cubicBezTo>
                  <a:cubicBezTo>
                    <a:pt x="3098" y="400"/>
                    <a:pt x="3092" y="394"/>
                    <a:pt x="3085" y="394"/>
                  </a:cubicBezTo>
                  <a:cubicBezTo>
                    <a:pt x="3078" y="394"/>
                    <a:pt x="3073" y="400"/>
                    <a:pt x="3073" y="407"/>
                  </a:cubicBezTo>
                  <a:cubicBezTo>
                    <a:pt x="3073" y="414"/>
                    <a:pt x="3078" y="420"/>
                    <a:pt x="3085" y="420"/>
                  </a:cubicBezTo>
                  <a:close/>
                  <a:moveTo>
                    <a:pt x="3125" y="420"/>
                  </a:moveTo>
                  <a:cubicBezTo>
                    <a:pt x="3132" y="420"/>
                    <a:pt x="3137" y="414"/>
                    <a:pt x="3137" y="407"/>
                  </a:cubicBezTo>
                  <a:cubicBezTo>
                    <a:pt x="3137" y="400"/>
                    <a:pt x="3132" y="394"/>
                    <a:pt x="3125" y="394"/>
                  </a:cubicBezTo>
                  <a:cubicBezTo>
                    <a:pt x="3118" y="394"/>
                    <a:pt x="3112" y="400"/>
                    <a:pt x="3112" y="407"/>
                  </a:cubicBezTo>
                  <a:cubicBezTo>
                    <a:pt x="3112" y="414"/>
                    <a:pt x="3118" y="420"/>
                    <a:pt x="3125" y="420"/>
                  </a:cubicBezTo>
                  <a:close/>
                  <a:moveTo>
                    <a:pt x="3164" y="420"/>
                  </a:moveTo>
                  <a:cubicBezTo>
                    <a:pt x="3171" y="420"/>
                    <a:pt x="3177" y="414"/>
                    <a:pt x="3177" y="407"/>
                  </a:cubicBezTo>
                  <a:cubicBezTo>
                    <a:pt x="3177" y="400"/>
                    <a:pt x="3171" y="394"/>
                    <a:pt x="3164" y="394"/>
                  </a:cubicBezTo>
                  <a:cubicBezTo>
                    <a:pt x="3157" y="394"/>
                    <a:pt x="3151" y="400"/>
                    <a:pt x="3151" y="407"/>
                  </a:cubicBezTo>
                  <a:cubicBezTo>
                    <a:pt x="3151" y="414"/>
                    <a:pt x="3157" y="420"/>
                    <a:pt x="3164" y="420"/>
                  </a:cubicBezTo>
                  <a:close/>
                  <a:moveTo>
                    <a:pt x="3204" y="420"/>
                  </a:moveTo>
                  <a:cubicBezTo>
                    <a:pt x="3211" y="420"/>
                    <a:pt x="3216" y="414"/>
                    <a:pt x="3216" y="407"/>
                  </a:cubicBezTo>
                  <a:cubicBezTo>
                    <a:pt x="3216" y="400"/>
                    <a:pt x="3211" y="394"/>
                    <a:pt x="3204" y="394"/>
                  </a:cubicBezTo>
                  <a:cubicBezTo>
                    <a:pt x="3197" y="394"/>
                    <a:pt x="3191" y="400"/>
                    <a:pt x="3191" y="407"/>
                  </a:cubicBezTo>
                  <a:cubicBezTo>
                    <a:pt x="3191" y="414"/>
                    <a:pt x="3197" y="420"/>
                    <a:pt x="3204" y="420"/>
                  </a:cubicBezTo>
                  <a:close/>
                  <a:moveTo>
                    <a:pt x="3243" y="420"/>
                  </a:moveTo>
                  <a:cubicBezTo>
                    <a:pt x="3250" y="420"/>
                    <a:pt x="3256" y="414"/>
                    <a:pt x="3256" y="407"/>
                  </a:cubicBezTo>
                  <a:cubicBezTo>
                    <a:pt x="3256" y="400"/>
                    <a:pt x="3250" y="394"/>
                    <a:pt x="3243" y="394"/>
                  </a:cubicBezTo>
                  <a:cubicBezTo>
                    <a:pt x="3236" y="394"/>
                    <a:pt x="3230" y="400"/>
                    <a:pt x="3230" y="407"/>
                  </a:cubicBezTo>
                  <a:cubicBezTo>
                    <a:pt x="3230" y="414"/>
                    <a:pt x="3236" y="420"/>
                    <a:pt x="3243" y="420"/>
                  </a:cubicBezTo>
                  <a:close/>
                  <a:moveTo>
                    <a:pt x="3282" y="420"/>
                  </a:moveTo>
                  <a:cubicBezTo>
                    <a:pt x="3289" y="420"/>
                    <a:pt x="3295" y="414"/>
                    <a:pt x="3295" y="407"/>
                  </a:cubicBezTo>
                  <a:cubicBezTo>
                    <a:pt x="3295" y="400"/>
                    <a:pt x="3289" y="394"/>
                    <a:pt x="3282" y="394"/>
                  </a:cubicBezTo>
                  <a:cubicBezTo>
                    <a:pt x="3275" y="394"/>
                    <a:pt x="3270" y="400"/>
                    <a:pt x="3270" y="407"/>
                  </a:cubicBezTo>
                  <a:cubicBezTo>
                    <a:pt x="3270" y="414"/>
                    <a:pt x="3275" y="420"/>
                    <a:pt x="3282" y="420"/>
                  </a:cubicBezTo>
                  <a:close/>
                  <a:moveTo>
                    <a:pt x="3361" y="394"/>
                  </a:moveTo>
                  <a:cubicBezTo>
                    <a:pt x="3354" y="394"/>
                    <a:pt x="3349" y="400"/>
                    <a:pt x="3349" y="407"/>
                  </a:cubicBezTo>
                  <a:cubicBezTo>
                    <a:pt x="3349" y="414"/>
                    <a:pt x="3354" y="420"/>
                    <a:pt x="3361" y="420"/>
                  </a:cubicBezTo>
                  <a:cubicBezTo>
                    <a:pt x="3368" y="420"/>
                    <a:pt x="3374" y="414"/>
                    <a:pt x="3374" y="407"/>
                  </a:cubicBezTo>
                  <a:cubicBezTo>
                    <a:pt x="3374" y="400"/>
                    <a:pt x="3368" y="394"/>
                    <a:pt x="3361" y="394"/>
                  </a:cubicBezTo>
                  <a:close/>
                  <a:moveTo>
                    <a:pt x="3401" y="420"/>
                  </a:moveTo>
                  <a:cubicBezTo>
                    <a:pt x="3408" y="420"/>
                    <a:pt x="3413" y="414"/>
                    <a:pt x="3413" y="407"/>
                  </a:cubicBezTo>
                  <a:cubicBezTo>
                    <a:pt x="3413" y="400"/>
                    <a:pt x="3408" y="394"/>
                    <a:pt x="3401" y="394"/>
                  </a:cubicBezTo>
                  <a:cubicBezTo>
                    <a:pt x="3394" y="394"/>
                    <a:pt x="3388" y="400"/>
                    <a:pt x="3388" y="407"/>
                  </a:cubicBezTo>
                  <a:cubicBezTo>
                    <a:pt x="3388" y="414"/>
                    <a:pt x="3394" y="420"/>
                    <a:pt x="3401" y="420"/>
                  </a:cubicBezTo>
                  <a:close/>
                  <a:moveTo>
                    <a:pt x="3440" y="420"/>
                  </a:moveTo>
                  <a:cubicBezTo>
                    <a:pt x="3447" y="420"/>
                    <a:pt x="3453" y="414"/>
                    <a:pt x="3453" y="407"/>
                  </a:cubicBezTo>
                  <a:cubicBezTo>
                    <a:pt x="3453" y="400"/>
                    <a:pt x="3447" y="394"/>
                    <a:pt x="3440" y="394"/>
                  </a:cubicBezTo>
                  <a:cubicBezTo>
                    <a:pt x="3433" y="394"/>
                    <a:pt x="3427" y="400"/>
                    <a:pt x="3427" y="407"/>
                  </a:cubicBezTo>
                  <a:cubicBezTo>
                    <a:pt x="3427" y="414"/>
                    <a:pt x="3433" y="420"/>
                    <a:pt x="3440" y="420"/>
                  </a:cubicBezTo>
                  <a:close/>
                  <a:moveTo>
                    <a:pt x="89" y="434"/>
                  </a:moveTo>
                  <a:cubicBezTo>
                    <a:pt x="82" y="434"/>
                    <a:pt x="76" y="439"/>
                    <a:pt x="76" y="446"/>
                  </a:cubicBezTo>
                  <a:cubicBezTo>
                    <a:pt x="76" y="453"/>
                    <a:pt x="82" y="459"/>
                    <a:pt x="89" y="459"/>
                  </a:cubicBezTo>
                  <a:cubicBezTo>
                    <a:pt x="96" y="459"/>
                    <a:pt x="102" y="453"/>
                    <a:pt x="102" y="446"/>
                  </a:cubicBezTo>
                  <a:cubicBezTo>
                    <a:pt x="102" y="439"/>
                    <a:pt x="96" y="434"/>
                    <a:pt x="89" y="434"/>
                  </a:cubicBezTo>
                  <a:close/>
                  <a:moveTo>
                    <a:pt x="128" y="434"/>
                  </a:moveTo>
                  <a:cubicBezTo>
                    <a:pt x="121" y="434"/>
                    <a:pt x="116" y="439"/>
                    <a:pt x="116" y="446"/>
                  </a:cubicBezTo>
                  <a:cubicBezTo>
                    <a:pt x="116" y="453"/>
                    <a:pt x="121" y="459"/>
                    <a:pt x="128" y="459"/>
                  </a:cubicBezTo>
                  <a:cubicBezTo>
                    <a:pt x="136" y="459"/>
                    <a:pt x="141" y="453"/>
                    <a:pt x="141" y="446"/>
                  </a:cubicBezTo>
                  <a:cubicBezTo>
                    <a:pt x="141" y="439"/>
                    <a:pt x="136" y="434"/>
                    <a:pt x="128" y="434"/>
                  </a:cubicBezTo>
                  <a:close/>
                  <a:moveTo>
                    <a:pt x="326" y="434"/>
                  </a:moveTo>
                  <a:cubicBezTo>
                    <a:pt x="319" y="434"/>
                    <a:pt x="313" y="439"/>
                    <a:pt x="313" y="446"/>
                  </a:cubicBezTo>
                  <a:cubicBezTo>
                    <a:pt x="313" y="453"/>
                    <a:pt x="319" y="459"/>
                    <a:pt x="326" y="459"/>
                  </a:cubicBezTo>
                  <a:cubicBezTo>
                    <a:pt x="333" y="459"/>
                    <a:pt x="338" y="453"/>
                    <a:pt x="338" y="446"/>
                  </a:cubicBezTo>
                  <a:cubicBezTo>
                    <a:pt x="338" y="439"/>
                    <a:pt x="333" y="434"/>
                    <a:pt x="326" y="434"/>
                  </a:cubicBezTo>
                  <a:close/>
                  <a:moveTo>
                    <a:pt x="365" y="459"/>
                  </a:moveTo>
                  <a:cubicBezTo>
                    <a:pt x="372" y="459"/>
                    <a:pt x="378" y="453"/>
                    <a:pt x="378" y="446"/>
                  </a:cubicBezTo>
                  <a:cubicBezTo>
                    <a:pt x="378" y="439"/>
                    <a:pt x="372" y="434"/>
                    <a:pt x="365" y="434"/>
                  </a:cubicBezTo>
                  <a:cubicBezTo>
                    <a:pt x="358" y="434"/>
                    <a:pt x="352" y="439"/>
                    <a:pt x="352" y="446"/>
                  </a:cubicBezTo>
                  <a:cubicBezTo>
                    <a:pt x="352" y="453"/>
                    <a:pt x="358" y="459"/>
                    <a:pt x="365" y="459"/>
                  </a:cubicBezTo>
                  <a:close/>
                  <a:moveTo>
                    <a:pt x="404" y="459"/>
                  </a:moveTo>
                  <a:cubicBezTo>
                    <a:pt x="411" y="459"/>
                    <a:pt x="417" y="453"/>
                    <a:pt x="417" y="446"/>
                  </a:cubicBezTo>
                  <a:cubicBezTo>
                    <a:pt x="417" y="439"/>
                    <a:pt x="411" y="434"/>
                    <a:pt x="404" y="434"/>
                  </a:cubicBezTo>
                  <a:cubicBezTo>
                    <a:pt x="397" y="434"/>
                    <a:pt x="392" y="439"/>
                    <a:pt x="392" y="446"/>
                  </a:cubicBezTo>
                  <a:cubicBezTo>
                    <a:pt x="392" y="453"/>
                    <a:pt x="397" y="459"/>
                    <a:pt x="404" y="459"/>
                  </a:cubicBezTo>
                  <a:close/>
                  <a:moveTo>
                    <a:pt x="444" y="459"/>
                  </a:moveTo>
                  <a:cubicBezTo>
                    <a:pt x="451" y="459"/>
                    <a:pt x="457" y="453"/>
                    <a:pt x="457" y="446"/>
                  </a:cubicBezTo>
                  <a:cubicBezTo>
                    <a:pt x="457" y="439"/>
                    <a:pt x="451" y="434"/>
                    <a:pt x="444" y="434"/>
                  </a:cubicBezTo>
                  <a:cubicBezTo>
                    <a:pt x="437" y="434"/>
                    <a:pt x="431" y="439"/>
                    <a:pt x="431" y="446"/>
                  </a:cubicBezTo>
                  <a:cubicBezTo>
                    <a:pt x="431" y="453"/>
                    <a:pt x="437" y="459"/>
                    <a:pt x="444" y="459"/>
                  </a:cubicBezTo>
                  <a:close/>
                  <a:moveTo>
                    <a:pt x="483" y="459"/>
                  </a:moveTo>
                  <a:cubicBezTo>
                    <a:pt x="490" y="459"/>
                    <a:pt x="496" y="453"/>
                    <a:pt x="496" y="446"/>
                  </a:cubicBezTo>
                  <a:cubicBezTo>
                    <a:pt x="496" y="439"/>
                    <a:pt x="490" y="434"/>
                    <a:pt x="483" y="434"/>
                  </a:cubicBezTo>
                  <a:cubicBezTo>
                    <a:pt x="476" y="434"/>
                    <a:pt x="471" y="439"/>
                    <a:pt x="471" y="446"/>
                  </a:cubicBezTo>
                  <a:cubicBezTo>
                    <a:pt x="471" y="453"/>
                    <a:pt x="476" y="459"/>
                    <a:pt x="483" y="459"/>
                  </a:cubicBezTo>
                  <a:close/>
                  <a:moveTo>
                    <a:pt x="523" y="459"/>
                  </a:moveTo>
                  <a:cubicBezTo>
                    <a:pt x="530" y="459"/>
                    <a:pt x="535" y="453"/>
                    <a:pt x="535" y="446"/>
                  </a:cubicBezTo>
                  <a:cubicBezTo>
                    <a:pt x="535" y="439"/>
                    <a:pt x="530" y="434"/>
                    <a:pt x="523" y="434"/>
                  </a:cubicBezTo>
                  <a:cubicBezTo>
                    <a:pt x="516" y="434"/>
                    <a:pt x="510" y="439"/>
                    <a:pt x="510" y="446"/>
                  </a:cubicBezTo>
                  <a:cubicBezTo>
                    <a:pt x="510" y="453"/>
                    <a:pt x="516" y="459"/>
                    <a:pt x="523" y="459"/>
                  </a:cubicBezTo>
                  <a:close/>
                  <a:moveTo>
                    <a:pt x="562" y="459"/>
                  </a:moveTo>
                  <a:cubicBezTo>
                    <a:pt x="569" y="459"/>
                    <a:pt x="575" y="453"/>
                    <a:pt x="575" y="446"/>
                  </a:cubicBezTo>
                  <a:cubicBezTo>
                    <a:pt x="575" y="439"/>
                    <a:pt x="569" y="434"/>
                    <a:pt x="562" y="434"/>
                  </a:cubicBezTo>
                  <a:cubicBezTo>
                    <a:pt x="555" y="434"/>
                    <a:pt x="549" y="439"/>
                    <a:pt x="549" y="446"/>
                  </a:cubicBezTo>
                  <a:cubicBezTo>
                    <a:pt x="549" y="453"/>
                    <a:pt x="555" y="459"/>
                    <a:pt x="562" y="459"/>
                  </a:cubicBezTo>
                  <a:close/>
                  <a:moveTo>
                    <a:pt x="602" y="459"/>
                  </a:moveTo>
                  <a:cubicBezTo>
                    <a:pt x="609" y="459"/>
                    <a:pt x="614" y="453"/>
                    <a:pt x="614" y="446"/>
                  </a:cubicBezTo>
                  <a:cubicBezTo>
                    <a:pt x="614" y="439"/>
                    <a:pt x="609" y="434"/>
                    <a:pt x="602" y="434"/>
                  </a:cubicBezTo>
                  <a:cubicBezTo>
                    <a:pt x="595" y="434"/>
                    <a:pt x="589" y="439"/>
                    <a:pt x="589" y="446"/>
                  </a:cubicBezTo>
                  <a:cubicBezTo>
                    <a:pt x="589" y="453"/>
                    <a:pt x="595" y="459"/>
                    <a:pt x="602" y="459"/>
                  </a:cubicBezTo>
                  <a:close/>
                  <a:moveTo>
                    <a:pt x="641" y="459"/>
                  </a:moveTo>
                  <a:cubicBezTo>
                    <a:pt x="648" y="459"/>
                    <a:pt x="654" y="453"/>
                    <a:pt x="654" y="446"/>
                  </a:cubicBezTo>
                  <a:cubicBezTo>
                    <a:pt x="654" y="439"/>
                    <a:pt x="648" y="434"/>
                    <a:pt x="641" y="434"/>
                  </a:cubicBezTo>
                  <a:cubicBezTo>
                    <a:pt x="634" y="434"/>
                    <a:pt x="628" y="439"/>
                    <a:pt x="628" y="446"/>
                  </a:cubicBezTo>
                  <a:cubicBezTo>
                    <a:pt x="628" y="453"/>
                    <a:pt x="634" y="459"/>
                    <a:pt x="641" y="459"/>
                  </a:cubicBezTo>
                  <a:close/>
                  <a:moveTo>
                    <a:pt x="680" y="459"/>
                  </a:moveTo>
                  <a:cubicBezTo>
                    <a:pt x="687" y="459"/>
                    <a:pt x="693" y="453"/>
                    <a:pt x="693" y="446"/>
                  </a:cubicBezTo>
                  <a:cubicBezTo>
                    <a:pt x="693" y="439"/>
                    <a:pt x="687" y="434"/>
                    <a:pt x="680" y="434"/>
                  </a:cubicBezTo>
                  <a:cubicBezTo>
                    <a:pt x="673" y="434"/>
                    <a:pt x="668" y="439"/>
                    <a:pt x="668" y="446"/>
                  </a:cubicBezTo>
                  <a:cubicBezTo>
                    <a:pt x="668" y="453"/>
                    <a:pt x="673" y="459"/>
                    <a:pt x="680" y="459"/>
                  </a:cubicBezTo>
                  <a:close/>
                  <a:moveTo>
                    <a:pt x="720" y="459"/>
                  </a:moveTo>
                  <a:cubicBezTo>
                    <a:pt x="727" y="459"/>
                    <a:pt x="733" y="453"/>
                    <a:pt x="733" y="446"/>
                  </a:cubicBezTo>
                  <a:cubicBezTo>
                    <a:pt x="733" y="439"/>
                    <a:pt x="727" y="434"/>
                    <a:pt x="720" y="434"/>
                  </a:cubicBezTo>
                  <a:cubicBezTo>
                    <a:pt x="713" y="434"/>
                    <a:pt x="707" y="439"/>
                    <a:pt x="707" y="446"/>
                  </a:cubicBezTo>
                  <a:cubicBezTo>
                    <a:pt x="707" y="453"/>
                    <a:pt x="713" y="459"/>
                    <a:pt x="720" y="459"/>
                  </a:cubicBezTo>
                  <a:close/>
                  <a:moveTo>
                    <a:pt x="917" y="459"/>
                  </a:moveTo>
                  <a:cubicBezTo>
                    <a:pt x="924" y="459"/>
                    <a:pt x="930" y="453"/>
                    <a:pt x="930" y="446"/>
                  </a:cubicBezTo>
                  <a:cubicBezTo>
                    <a:pt x="930" y="439"/>
                    <a:pt x="924" y="434"/>
                    <a:pt x="917" y="434"/>
                  </a:cubicBezTo>
                  <a:cubicBezTo>
                    <a:pt x="910" y="434"/>
                    <a:pt x="904" y="439"/>
                    <a:pt x="904" y="446"/>
                  </a:cubicBezTo>
                  <a:cubicBezTo>
                    <a:pt x="904" y="453"/>
                    <a:pt x="910" y="459"/>
                    <a:pt x="917" y="459"/>
                  </a:cubicBezTo>
                  <a:close/>
                  <a:moveTo>
                    <a:pt x="956" y="459"/>
                  </a:moveTo>
                  <a:cubicBezTo>
                    <a:pt x="963" y="459"/>
                    <a:pt x="969" y="453"/>
                    <a:pt x="969" y="446"/>
                  </a:cubicBezTo>
                  <a:cubicBezTo>
                    <a:pt x="969" y="439"/>
                    <a:pt x="963" y="434"/>
                    <a:pt x="956" y="434"/>
                  </a:cubicBezTo>
                  <a:cubicBezTo>
                    <a:pt x="949" y="434"/>
                    <a:pt x="944" y="439"/>
                    <a:pt x="944" y="446"/>
                  </a:cubicBezTo>
                  <a:cubicBezTo>
                    <a:pt x="944" y="453"/>
                    <a:pt x="949" y="459"/>
                    <a:pt x="956" y="459"/>
                  </a:cubicBezTo>
                  <a:close/>
                  <a:moveTo>
                    <a:pt x="1035" y="459"/>
                  </a:moveTo>
                  <a:cubicBezTo>
                    <a:pt x="1042" y="459"/>
                    <a:pt x="1048" y="453"/>
                    <a:pt x="1048" y="446"/>
                  </a:cubicBezTo>
                  <a:cubicBezTo>
                    <a:pt x="1048" y="439"/>
                    <a:pt x="1042" y="434"/>
                    <a:pt x="1035" y="434"/>
                  </a:cubicBezTo>
                  <a:cubicBezTo>
                    <a:pt x="1028" y="434"/>
                    <a:pt x="1022" y="439"/>
                    <a:pt x="1022" y="446"/>
                  </a:cubicBezTo>
                  <a:cubicBezTo>
                    <a:pt x="1022" y="453"/>
                    <a:pt x="1028" y="459"/>
                    <a:pt x="1035" y="459"/>
                  </a:cubicBezTo>
                  <a:close/>
                  <a:moveTo>
                    <a:pt x="1784" y="459"/>
                  </a:moveTo>
                  <a:cubicBezTo>
                    <a:pt x="1791" y="459"/>
                    <a:pt x="1797" y="453"/>
                    <a:pt x="1797" y="446"/>
                  </a:cubicBezTo>
                  <a:cubicBezTo>
                    <a:pt x="1797" y="439"/>
                    <a:pt x="1791" y="434"/>
                    <a:pt x="1784" y="434"/>
                  </a:cubicBezTo>
                  <a:cubicBezTo>
                    <a:pt x="1777" y="434"/>
                    <a:pt x="1772" y="439"/>
                    <a:pt x="1772" y="446"/>
                  </a:cubicBezTo>
                  <a:cubicBezTo>
                    <a:pt x="1772" y="453"/>
                    <a:pt x="1777" y="459"/>
                    <a:pt x="1784" y="459"/>
                  </a:cubicBezTo>
                  <a:close/>
                  <a:moveTo>
                    <a:pt x="1824" y="459"/>
                  </a:moveTo>
                  <a:cubicBezTo>
                    <a:pt x="1831" y="459"/>
                    <a:pt x="1836" y="453"/>
                    <a:pt x="1836" y="446"/>
                  </a:cubicBezTo>
                  <a:cubicBezTo>
                    <a:pt x="1836" y="439"/>
                    <a:pt x="1831" y="434"/>
                    <a:pt x="1824" y="434"/>
                  </a:cubicBezTo>
                  <a:cubicBezTo>
                    <a:pt x="1817" y="434"/>
                    <a:pt x="1811" y="439"/>
                    <a:pt x="1811" y="446"/>
                  </a:cubicBezTo>
                  <a:cubicBezTo>
                    <a:pt x="1811" y="453"/>
                    <a:pt x="1817" y="459"/>
                    <a:pt x="1824" y="459"/>
                  </a:cubicBezTo>
                  <a:close/>
                  <a:moveTo>
                    <a:pt x="1863" y="459"/>
                  </a:moveTo>
                  <a:cubicBezTo>
                    <a:pt x="1870" y="459"/>
                    <a:pt x="1876" y="453"/>
                    <a:pt x="1876" y="446"/>
                  </a:cubicBezTo>
                  <a:cubicBezTo>
                    <a:pt x="1876" y="439"/>
                    <a:pt x="1870" y="434"/>
                    <a:pt x="1863" y="434"/>
                  </a:cubicBezTo>
                  <a:cubicBezTo>
                    <a:pt x="1856" y="434"/>
                    <a:pt x="1850" y="439"/>
                    <a:pt x="1850" y="446"/>
                  </a:cubicBezTo>
                  <a:cubicBezTo>
                    <a:pt x="1850" y="453"/>
                    <a:pt x="1856" y="459"/>
                    <a:pt x="1863" y="459"/>
                  </a:cubicBezTo>
                  <a:close/>
                  <a:moveTo>
                    <a:pt x="1942" y="459"/>
                  </a:moveTo>
                  <a:cubicBezTo>
                    <a:pt x="1949" y="459"/>
                    <a:pt x="1955" y="453"/>
                    <a:pt x="1955" y="446"/>
                  </a:cubicBezTo>
                  <a:cubicBezTo>
                    <a:pt x="1955" y="439"/>
                    <a:pt x="1949" y="434"/>
                    <a:pt x="1942" y="434"/>
                  </a:cubicBezTo>
                  <a:cubicBezTo>
                    <a:pt x="1935" y="434"/>
                    <a:pt x="1929" y="439"/>
                    <a:pt x="1929" y="446"/>
                  </a:cubicBezTo>
                  <a:cubicBezTo>
                    <a:pt x="1929" y="453"/>
                    <a:pt x="1935" y="459"/>
                    <a:pt x="1942" y="459"/>
                  </a:cubicBezTo>
                  <a:close/>
                  <a:moveTo>
                    <a:pt x="1981" y="459"/>
                  </a:moveTo>
                  <a:cubicBezTo>
                    <a:pt x="1988" y="459"/>
                    <a:pt x="1994" y="453"/>
                    <a:pt x="1994" y="446"/>
                  </a:cubicBezTo>
                  <a:cubicBezTo>
                    <a:pt x="1994" y="439"/>
                    <a:pt x="1988" y="434"/>
                    <a:pt x="1981" y="434"/>
                  </a:cubicBezTo>
                  <a:cubicBezTo>
                    <a:pt x="1974" y="434"/>
                    <a:pt x="1969" y="439"/>
                    <a:pt x="1969" y="446"/>
                  </a:cubicBezTo>
                  <a:cubicBezTo>
                    <a:pt x="1969" y="453"/>
                    <a:pt x="1974" y="459"/>
                    <a:pt x="1981" y="459"/>
                  </a:cubicBezTo>
                  <a:close/>
                  <a:moveTo>
                    <a:pt x="2021" y="459"/>
                  </a:moveTo>
                  <a:cubicBezTo>
                    <a:pt x="2028" y="459"/>
                    <a:pt x="2034" y="453"/>
                    <a:pt x="2034" y="446"/>
                  </a:cubicBezTo>
                  <a:cubicBezTo>
                    <a:pt x="2034" y="439"/>
                    <a:pt x="2028" y="434"/>
                    <a:pt x="2021" y="434"/>
                  </a:cubicBezTo>
                  <a:cubicBezTo>
                    <a:pt x="2014" y="434"/>
                    <a:pt x="2008" y="439"/>
                    <a:pt x="2008" y="446"/>
                  </a:cubicBezTo>
                  <a:cubicBezTo>
                    <a:pt x="2008" y="453"/>
                    <a:pt x="2014" y="459"/>
                    <a:pt x="2021" y="459"/>
                  </a:cubicBezTo>
                  <a:close/>
                  <a:moveTo>
                    <a:pt x="2060" y="459"/>
                  </a:moveTo>
                  <a:cubicBezTo>
                    <a:pt x="2067" y="459"/>
                    <a:pt x="2073" y="453"/>
                    <a:pt x="2073" y="446"/>
                  </a:cubicBezTo>
                  <a:cubicBezTo>
                    <a:pt x="2073" y="439"/>
                    <a:pt x="2067" y="434"/>
                    <a:pt x="2060" y="434"/>
                  </a:cubicBezTo>
                  <a:cubicBezTo>
                    <a:pt x="2053" y="434"/>
                    <a:pt x="2048" y="439"/>
                    <a:pt x="2048" y="446"/>
                  </a:cubicBezTo>
                  <a:cubicBezTo>
                    <a:pt x="2048" y="453"/>
                    <a:pt x="2053" y="459"/>
                    <a:pt x="2060" y="459"/>
                  </a:cubicBezTo>
                  <a:close/>
                  <a:moveTo>
                    <a:pt x="2100" y="459"/>
                  </a:moveTo>
                  <a:cubicBezTo>
                    <a:pt x="2107" y="459"/>
                    <a:pt x="2112" y="453"/>
                    <a:pt x="2112" y="446"/>
                  </a:cubicBezTo>
                  <a:cubicBezTo>
                    <a:pt x="2112" y="439"/>
                    <a:pt x="2107" y="434"/>
                    <a:pt x="2100" y="434"/>
                  </a:cubicBezTo>
                  <a:cubicBezTo>
                    <a:pt x="2093" y="434"/>
                    <a:pt x="2087" y="439"/>
                    <a:pt x="2087" y="446"/>
                  </a:cubicBezTo>
                  <a:cubicBezTo>
                    <a:pt x="2087" y="453"/>
                    <a:pt x="2093" y="459"/>
                    <a:pt x="2100" y="459"/>
                  </a:cubicBezTo>
                  <a:close/>
                  <a:moveTo>
                    <a:pt x="2139" y="459"/>
                  </a:moveTo>
                  <a:cubicBezTo>
                    <a:pt x="2146" y="459"/>
                    <a:pt x="2152" y="453"/>
                    <a:pt x="2152" y="446"/>
                  </a:cubicBezTo>
                  <a:cubicBezTo>
                    <a:pt x="2152" y="439"/>
                    <a:pt x="2146" y="434"/>
                    <a:pt x="2139" y="434"/>
                  </a:cubicBezTo>
                  <a:cubicBezTo>
                    <a:pt x="2132" y="434"/>
                    <a:pt x="2126" y="439"/>
                    <a:pt x="2126" y="446"/>
                  </a:cubicBezTo>
                  <a:cubicBezTo>
                    <a:pt x="2126" y="453"/>
                    <a:pt x="2132" y="459"/>
                    <a:pt x="2139" y="459"/>
                  </a:cubicBezTo>
                  <a:close/>
                  <a:moveTo>
                    <a:pt x="2179" y="459"/>
                  </a:moveTo>
                  <a:cubicBezTo>
                    <a:pt x="2186" y="459"/>
                    <a:pt x="2191" y="453"/>
                    <a:pt x="2191" y="446"/>
                  </a:cubicBezTo>
                  <a:cubicBezTo>
                    <a:pt x="2191" y="439"/>
                    <a:pt x="2186" y="434"/>
                    <a:pt x="2179" y="434"/>
                  </a:cubicBezTo>
                  <a:cubicBezTo>
                    <a:pt x="2171" y="434"/>
                    <a:pt x="2166" y="439"/>
                    <a:pt x="2166" y="446"/>
                  </a:cubicBezTo>
                  <a:cubicBezTo>
                    <a:pt x="2166" y="453"/>
                    <a:pt x="2171" y="459"/>
                    <a:pt x="2179" y="459"/>
                  </a:cubicBezTo>
                  <a:close/>
                  <a:moveTo>
                    <a:pt x="2218" y="459"/>
                  </a:moveTo>
                  <a:cubicBezTo>
                    <a:pt x="2225" y="459"/>
                    <a:pt x="2231" y="453"/>
                    <a:pt x="2231" y="446"/>
                  </a:cubicBezTo>
                  <a:cubicBezTo>
                    <a:pt x="2231" y="439"/>
                    <a:pt x="2225" y="434"/>
                    <a:pt x="2218" y="434"/>
                  </a:cubicBezTo>
                  <a:cubicBezTo>
                    <a:pt x="2211" y="434"/>
                    <a:pt x="2205" y="439"/>
                    <a:pt x="2205" y="446"/>
                  </a:cubicBezTo>
                  <a:cubicBezTo>
                    <a:pt x="2205" y="453"/>
                    <a:pt x="2211" y="459"/>
                    <a:pt x="2218" y="459"/>
                  </a:cubicBezTo>
                  <a:close/>
                  <a:moveTo>
                    <a:pt x="2257" y="459"/>
                  </a:moveTo>
                  <a:cubicBezTo>
                    <a:pt x="2264" y="459"/>
                    <a:pt x="2270" y="453"/>
                    <a:pt x="2270" y="446"/>
                  </a:cubicBezTo>
                  <a:cubicBezTo>
                    <a:pt x="2270" y="439"/>
                    <a:pt x="2264" y="434"/>
                    <a:pt x="2257" y="434"/>
                  </a:cubicBezTo>
                  <a:cubicBezTo>
                    <a:pt x="2250" y="434"/>
                    <a:pt x="2245" y="439"/>
                    <a:pt x="2245" y="446"/>
                  </a:cubicBezTo>
                  <a:cubicBezTo>
                    <a:pt x="2245" y="453"/>
                    <a:pt x="2250" y="459"/>
                    <a:pt x="2257" y="459"/>
                  </a:cubicBezTo>
                  <a:close/>
                  <a:moveTo>
                    <a:pt x="2297" y="459"/>
                  </a:moveTo>
                  <a:cubicBezTo>
                    <a:pt x="2304" y="459"/>
                    <a:pt x="2310" y="453"/>
                    <a:pt x="2310" y="446"/>
                  </a:cubicBezTo>
                  <a:cubicBezTo>
                    <a:pt x="2310" y="439"/>
                    <a:pt x="2304" y="434"/>
                    <a:pt x="2297" y="434"/>
                  </a:cubicBezTo>
                  <a:cubicBezTo>
                    <a:pt x="2290" y="434"/>
                    <a:pt x="2284" y="439"/>
                    <a:pt x="2284" y="446"/>
                  </a:cubicBezTo>
                  <a:cubicBezTo>
                    <a:pt x="2284" y="453"/>
                    <a:pt x="2290" y="459"/>
                    <a:pt x="2297" y="459"/>
                  </a:cubicBezTo>
                  <a:close/>
                  <a:moveTo>
                    <a:pt x="2336" y="459"/>
                  </a:moveTo>
                  <a:cubicBezTo>
                    <a:pt x="2343" y="459"/>
                    <a:pt x="2349" y="453"/>
                    <a:pt x="2349" y="446"/>
                  </a:cubicBezTo>
                  <a:cubicBezTo>
                    <a:pt x="2349" y="439"/>
                    <a:pt x="2343" y="434"/>
                    <a:pt x="2336" y="434"/>
                  </a:cubicBezTo>
                  <a:cubicBezTo>
                    <a:pt x="2329" y="434"/>
                    <a:pt x="2323" y="439"/>
                    <a:pt x="2323" y="446"/>
                  </a:cubicBezTo>
                  <a:cubicBezTo>
                    <a:pt x="2323" y="453"/>
                    <a:pt x="2329" y="459"/>
                    <a:pt x="2336" y="459"/>
                  </a:cubicBezTo>
                  <a:close/>
                  <a:moveTo>
                    <a:pt x="2376" y="459"/>
                  </a:moveTo>
                  <a:cubicBezTo>
                    <a:pt x="2383" y="459"/>
                    <a:pt x="2388" y="453"/>
                    <a:pt x="2388" y="446"/>
                  </a:cubicBezTo>
                  <a:cubicBezTo>
                    <a:pt x="2388" y="439"/>
                    <a:pt x="2383" y="434"/>
                    <a:pt x="2376" y="434"/>
                  </a:cubicBezTo>
                  <a:cubicBezTo>
                    <a:pt x="2369" y="434"/>
                    <a:pt x="2363" y="439"/>
                    <a:pt x="2363" y="446"/>
                  </a:cubicBezTo>
                  <a:cubicBezTo>
                    <a:pt x="2363" y="453"/>
                    <a:pt x="2369" y="459"/>
                    <a:pt x="2376" y="459"/>
                  </a:cubicBezTo>
                  <a:close/>
                  <a:moveTo>
                    <a:pt x="2415" y="459"/>
                  </a:moveTo>
                  <a:cubicBezTo>
                    <a:pt x="2422" y="459"/>
                    <a:pt x="2428" y="453"/>
                    <a:pt x="2428" y="446"/>
                  </a:cubicBezTo>
                  <a:cubicBezTo>
                    <a:pt x="2428" y="439"/>
                    <a:pt x="2422" y="434"/>
                    <a:pt x="2415" y="434"/>
                  </a:cubicBezTo>
                  <a:cubicBezTo>
                    <a:pt x="2408" y="434"/>
                    <a:pt x="2402" y="439"/>
                    <a:pt x="2402" y="446"/>
                  </a:cubicBezTo>
                  <a:cubicBezTo>
                    <a:pt x="2402" y="453"/>
                    <a:pt x="2408" y="459"/>
                    <a:pt x="2415" y="459"/>
                  </a:cubicBezTo>
                  <a:close/>
                  <a:moveTo>
                    <a:pt x="2454" y="459"/>
                  </a:moveTo>
                  <a:cubicBezTo>
                    <a:pt x="2462" y="459"/>
                    <a:pt x="2467" y="453"/>
                    <a:pt x="2467" y="446"/>
                  </a:cubicBezTo>
                  <a:cubicBezTo>
                    <a:pt x="2467" y="439"/>
                    <a:pt x="2462" y="434"/>
                    <a:pt x="2454" y="434"/>
                  </a:cubicBezTo>
                  <a:cubicBezTo>
                    <a:pt x="2447" y="434"/>
                    <a:pt x="2442" y="439"/>
                    <a:pt x="2442" y="446"/>
                  </a:cubicBezTo>
                  <a:cubicBezTo>
                    <a:pt x="2442" y="453"/>
                    <a:pt x="2447" y="459"/>
                    <a:pt x="2454" y="459"/>
                  </a:cubicBezTo>
                  <a:close/>
                  <a:moveTo>
                    <a:pt x="2494" y="459"/>
                  </a:moveTo>
                  <a:cubicBezTo>
                    <a:pt x="2501" y="459"/>
                    <a:pt x="2507" y="453"/>
                    <a:pt x="2507" y="446"/>
                  </a:cubicBezTo>
                  <a:cubicBezTo>
                    <a:pt x="2507" y="439"/>
                    <a:pt x="2501" y="434"/>
                    <a:pt x="2494" y="434"/>
                  </a:cubicBezTo>
                  <a:cubicBezTo>
                    <a:pt x="2487" y="434"/>
                    <a:pt x="2481" y="439"/>
                    <a:pt x="2481" y="446"/>
                  </a:cubicBezTo>
                  <a:cubicBezTo>
                    <a:pt x="2481" y="453"/>
                    <a:pt x="2487" y="459"/>
                    <a:pt x="2494" y="459"/>
                  </a:cubicBezTo>
                  <a:close/>
                  <a:moveTo>
                    <a:pt x="2533" y="459"/>
                  </a:moveTo>
                  <a:cubicBezTo>
                    <a:pt x="2540" y="459"/>
                    <a:pt x="2546" y="453"/>
                    <a:pt x="2546" y="446"/>
                  </a:cubicBezTo>
                  <a:cubicBezTo>
                    <a:pt x="2546" y="439"/>
                    <a:pt x="2540" y="434"/>
                    <a:pt x="2533" y="434"/>
                  </a:cubicBezTo>
                  <a:cubicBezTo>
                    <a:pt x="2526" y="434"/>
                    <a:pt x="2521" y="439"/>
                    <a:pt x="2521" y="446"/>
                  </a:cubicBezTo>
                  <a:cubicBezTo>
                    <a:pt x="2521" y="453"/>
                    <a:pt x="2526" y="459"/>
                    <a:pt x="2533" y="459"/>
                  </a:cubicBezTo>
                  <a:close/>
                  <a:moveTo>
                    <a:pt x="2573" y="459"/>
                  </a:moveTo>
                  <a:cubicBezTo>
                    <a:pt x="2580" y="459"/>
                    <a:pt x="2586" y="453"/>
                    <a:pt x="2586" y="446"/>
                  </a:cubicBezTo>
                  <a:cubicBezTo>
                    <a:pt x="2586" y="439"/>
                    <a:pt x="2580" y="434"/>
                    <a:pt x="2573" y="434"/>
                  </a:cubicBezTo>
                  <a:cubicBezTo>
                    <a:pt x="2566" y="434"/>
                    <a:pt x="2560" y="439"/>
                    <a:pt x="2560" y="446"/>
                  </a:cubicBezTo>
                  <a:cubicBezTo>
                    <a:pt x="2560" y="453"/>
                    <a:pt x="2566" y="459"/>
                    <a:pt x="2573" y="459"/>
                  </a:cubicBezTo>
                  <a:close/>
                  <a:moveTo>
                    <a:pt x="2612" y="459"/>
                  </a:moveTo>
                  <a:cubicBezTo>
                    <a:pt x="2619" y="459"/>
                    <a:pt x="2625" y="453"/>
                    <a:pt x="2625" y="446"/>
                  </a:cubicBezTo>
                  <a:cubicBezTo>
                    <a:pt x="2625" y="439"/>
                    <a:pt x="2619" y="434"/>
                    <a:pt x="2612" y="434"/>
                  </a:cubicBezTo>
                  <a:cubicBezTo>
                    <a:pt x="2605" y="434"/>
                    <a:pt x="2599" y="439"/>
                    <a:pt x="2599" y="446"/>
                  </a:cubicBezTo>
                  <a:cubicBezTo>
                    <a:pt x="2599" y="453"/>
                    <a:pt x="2605" y="459"/>
                    <a:pt x="2612" y="459"/>
                  </a:cubicBezTo>
                  <a:close/>
                  <a:moveTo>
                    <a:pt x="2652" y="459"/>
                  </a:moveTo>
                  <a:cubicBezTo>
                    <a:pt x="2659" y="459"/>
                    <a:pt x="2664" y="453"/>
                    <a:pt x="2664" y="446"/>
                  </a:cubicBezTo>
                  <a:cubicBezTo>
                    <a:pt x="2664" y="439"/>
                    <a:pt x="2659" y="434"/>
                    <a:pt x="2652" y="434"/>
                  </a:cubicBezTo>
                  <a:cubicBezTo>
                    <a:pt x="2645" y="434"/>
                    <a:pt x="2639" y="439"/>
                    <a:pt x="2639" y="446"/>
                  </a:cubicBezTo>
                  <a:cubicBezTo>
                    <a:pt x="2639" y="453"/>
                    <a:pt x="2645" y="459"/>
                    <a:pt x="2652" y="459"/>
                  </a:cubicBezTo>
                  <a:close/>
                  <a:moveTo>
                    <a:pt x="2691" y="459"/>
                  </a:moveTo>
                  <a:cubicBezTo>
                    <a:pt x="2698" y="459"/>
                    <a:pt x="2704" y="453"/>
                    <a:pt x="2704" y="446"/>
                  </a:cubicBezTo>
                  <a:cubicBezTo>
                    <a:pt x="2704" y="439"/>
                    <a:pt x="2698" y="434"/>
                    <a:pt x="2691" y="434"/>
                  </a:cubicBezTo>
                  <a:cubicBezTo>
                    <a:pt x="2684" y="434"/>
                    <a:pt x="2678" y="439"/>
                    <a:pt x="2678" y="446"/>
                  </a:cubicBezTo>
                  <a:cubicBezTo>
                    <a:pt x="2678" y="453"/>
                    <a:pt x="2684" y="459"/>
                    <a:pt x="2691" y="459"/>
                  </a:cubicBezTo>
                  <a:close/>
                  <a:moveTo>
                    <a:pt x="2730" y="459"/>
                  </a:moveTo>
                  <a:cubicBezTo>
                    <a:pt x="2738" y="459"/>
                    <a:pt x="2743" y="453"/>
                    <a:pt x="2743" y="446"/>
                  </a:cubicBezTo>
                  <a:cubicBezTo>
                    <a:pt x="2743" y="439"/>
                    <a:pt x="2738" y="434"/>
                    <a:pt x="2730" y="434"/>
                  </a:cubicBezTo>
                  <a:cubicBezTo>
                    <a:pt x="2723" y="434"/>
                    <a:pt x="2718" y="439"/>
                    <a:pt x="2718" y="446"/>
                  </a:cubicBezTo>
                  <a:cubicBezTo>
                    <a:pt x="2718" y="453"/>
                    <a:pt x="2723" y="459"/>
                    <a:pt x="2730" y="459"/>
                  </a:cubicBezTo>
                  <a:close/>
                  <a:moveTo>
                    <a:pt x="2770" y="459"/>
                  </a:moveTo>
                  <a:cubicBezTo>
                    <a:pt x="2777" y="459"/>
                    <a:pt x="2783" y="453"/>
                    <a:pt x="2783" y="446"/>
                  </a:cubicBezTo>
                  <a:cubicBezTo>
                    <a:pt x="2783" y="439"/>
                    <a:pt x="2777" y="434"/>
                    <a:pt x="2770" y="434"/>
                  </a:cubicBezTo>
                  <a:cubicBezTo>
                    <a:pt x="2763" y="434"/>
                    <a:pt x="2757" y="439"/>
                    <a:pt x="2757" y="446"/>
                  </a:cubicBezTo>
                  <a:cubicBezTo>
                    <a:pt x="2757" y="453"/>
                    <a:pt x="2763" y="459"/>
                    <a:pt x="2770" y="459"/>
                  </a:cubicBezTo>
                  <a:close/>
                  <a:moveTo>
                    <a:pt x="2809" y="459"/>
                  </a:moveTo>
                  <a:cubicBezTo>
                    <a:pt x="2816" y="459"/>
                    <a:pt x="2822" y="453"/>
                    <a:pt x="2822" y="446"/>
                  </a:cubicBezTo>
                  <a:cubicBezTo>
                    <a:pt x="2822" y="439"/>
                    <a:pt x="2816" y="434"/>
                    <a:pt x="2809" y="434"/>
                  </a:cubicBezTo>
                  <a:cubicBezTo>
                    <a:pt x="2802" y="434"/>
                    <a:pt x="2797" y="439"/>
                    <a:pt x="2797" y="446"/>
                  </a:cubicBezTo>
                  <a:cubicBezTo>
                    <a:pt x="2797" y="453"/>
                    <a:pt x="2802" y="459"/>
                    <a:pt x="2809" y="459"/>
                  </a:cubicBezTo>
                  <a:close/>
                  <a:moveTo>
                    <a:pt x="2849" y="459"/>
                  </a:moveTo>
                  <a:cubicBezTo>
                    <a:pt x="2856" y="459"/>
                    <a:pt x="2861" y="453"/>
                    <a:pt x="2861" y="446"/>
                  </a:cubicBezTo>
                  <a:cubicBezTo>
                    <a:pt x="2861" y="439"/>
                    <a:pt x="2856" y="434"/>
                    <a:pt x="2849" y="434"/>
                  </a:cubicBezTo>
                  <a:cubicBezTo>
                    <a:pt x="2842" y="434"/>
                    <a:pt x="2836" y="439"/>
                    <a:pt x="2836" y="446"/>
                  </a:cubicBezTo>
                  <a:cubicBezTo>
                    <a:pt x="2836" y="453"/>
                    <a:pt x="2842" y="459"/>
                    <a:pt x="2849" y="459"/>
                  </a:cubicBezTo>
                  <a:close/>
                  <a:moveTo>
                    <a:pt x="2888" y="459"/>
                  </a:moveTo>
                  <a:cubicBezTo>
                    <a:pt x="2895" y="459"/>
                    <a:pt x="2901" y="453"/>
                    <a:pt x="2901" y="446"/>
                  </a:cubicBezTo>
                  <a:cubicBezTo>
                    <a:pt x="2901" y="439"/>
                    <a:pt x="2895" y="434"/>
                    <a:pt x="2888" y="434"/>
                  </a:cubicBezTo>
                  <a:cubicBezTo>
                    <a:pt x="2881" y="434"/>
                    <a:pt x="2875" y="439"/>
                    <a:pt x="2875" y="446"/>
                  </a:cubicBezTo>
                  <a:cubicBezTo>
                    <a:pt x="2875" y="453"/>
                    <a:pt x="2881" y="459"/>
                    <a:pt x="2888" y="459"/>
                  </a:cubicBezTo>
                  <a:close/>
                  <a:moveTo>
                    <a:pt x="2928" y="459"/>
                  </a:moveTo>
                  <a:cubicBezTo>
                    <a:pt x="2935" y="459"/>
                    <a:pt x="2940" y="453"/>
                    <a:pt x="2940" y="446"/>
                  </a:cubicBezTo>
                  <a:cubicBezTo>
                    <a:pt x="2940" y="439"/>
                    <a:pt x="2935" y="434"/>
                    <a:pt x="2928" y="434"/>
                  </a:cubicBezTo>
                  <a:cubicBezTo>
                    <a:pt x="2921" y="434"/>
                    <a:pt x="2915" y="439"/>
                    <a:pt x="2915" y="446"/>
                  </a:cubicBezTo>
                  <a:cubicBezTo>
                    <a:pt x="2915" y="453"/>
                    <a:pt x="2921" y="459"/>
                    <a:pt x="2928" y="459"/>
                  </a:cubicBezTo>
                  <a:close/>
                  <a:moveTo>
                    <a:pt x="2967" y="459"/>
                  </a:moveTo>
                  <a:cubicBezTo>
                    <a:pt x="2974" y="459"/>
                    <a:pt x="2980" y="453"/>
                    <a:pt x="2980" y="446"/>
                  </a:cubicBezTo>
                  <a:cubicBezTo>
                    <a:pt x="2980" y="439"/>
                    <a:pt x="2974" y="434"/>
                    <a:pt x="2967" y="434"/>
                  </a:cubicBezTo>
                  <a:cubicBezTo>
                    <a:pt x="2960" y="434"/>
                    <a:pt x="2954" y="439"/>
                    <a:pt x="2954" y="446"/>
                  </a:cubicBezTo>
                  <a:cubicBezTo>
                    <a:pt x="2954" y="453"/>
                    <a:pt x="2960" y="459"/>
                    <a:pt x="2967" y="459"/>
                  </a:cubicBezTo>
                  <a:close/>
                  <a:moveTo>
                    <a:pt x="3006" y="459"/>
                  </a:moveTo>
                  <a:cubicBezTo>
                    <a:pt x="3013" y="459"/>
                    <a:pt x="3019" y="453"/>
                    <a:pt x="3019" y="446"/>
                  </a:cubicBezTo>
                  <a:cubicBezTo>
                    <a:pt x="3019" y="439"/>
                    <a:pt x="3013" y="434"/>
                    <a:pt x="3006" y="434"/>
                  </a:cubicBezTo>
                  <a:cubicBezTo>
                    <a:pt x="2999" y="434"/>
                    <a:pt x="2994" y="439"/>
                    <a:pt x="2994" y="446"/>
                  </a:cubicBezTo>
                  <a:cubicBezTo>
                    <a:pt x="2994" y="453"/>
                    <a:pt x="2999" y="459"/>
                    <a:pt x="3006" y="459"/>
                  </a:cubicBezTo>
                  <a:close/>
                  <a:moveTo>
                    <a:pt x="3046" y="459"/>
                  </a:moveTo>
                  <a:cubicBezTo>
                    <a:pt x="3053" y="459"/>
                    <a:pt x="3059" y="453"/>
                    <a:pt x="3059" y="446"/>
                  </a:cubicBezTo>
                  <a:cubicBezTo>
                    <a:pt x="3059" y="439"/>
                    <a:pt x="3053" y="434"/>
                    <a:pt x="3046" y="434"/>
                  </a:cubicBezTo>
                  <a:cubicBezTo>
                    <a:pt x="3039" y="434"/>
                    <a:pt x="3033" y="439"/>
                    <a:pt x="3033" y="446"/>
                  </a:cubicBezTo>
                  <a:cubicBezTo>
                    <a:pt x="3033" y="453"/>
                    <a:pt x="3039" y="459"/>
                    <a:pt x="3046" y="459"/>
                  </a:cubicBezTo>
                  <a:close/>
                  <a:moveTo>
                    <a:pt x="3085" y="459"/>
                  </a:moveTo>
                  <a:cubicBezTo>
                    <a:pt x="3092" y="459"/>
                    <a:pt x="3098" y="453"/>
                    <a:pt x="3098" y="446"/>
                  </a:cubicBezTo>
                  <a:cubicBezTo>
                    <a:pt x="3098" y="439"/>
                    <a:pt x="3092" y="434"/>
                    <a:pt x="3085" y="434"/>
                  </a:cubicBezTo>
                  <a:cubicBezTo>
                    <a:pt x="3078" y="434"/>
                    <a:pt x="3073" y="439"/>
                    <a:pt x="3073" y="446"/>
                  </a:cubicBezTo>
                  <a:cubicBezTo>
                    <a:pt x="3073" y="453"/>
                    <a:pt x="3078" y="459"/>
                    <a:pt x="3085" y="459"/>
                  </a:cubicBezTo>
                  <a:close/>
                  <a:moveTo>
                    <a:pt x="3125" y="459"/>
                  </a:moveTo>
                  <a:cubicBezTo>
                    <a:pt x="3132" y="459"/>
                    <a:pt x="3137" y="453"/>
                    <a:pt x="3137" y="446"/>
                  </a:cubicBezTo>
                  <a:cubicBezTo>
                    <a:pt x="3137" y="439"/>
                    <a:pt x="3132" y="434"/>
                    <a:pt x="3125" y="434"/>
                  </a:cubicBezTo>
                  <a:cubicBezTo>
                    <a:pt x="3118" y="434"/>
                    <a:pt x="3112" y="439"/>
                    <a:pt x="3112" y="446"/>
                  </a:cubicBezTo>
                  <a:cubicBezTo>
                    <a:pt x="3112" y="453"/>
                    <a:pt x="3118" y="459"/>
                    <a:pt x="3125" y="459"/>
                  </a:cubicBezTo>
                  <a:close/>
                  <a:moveTo>
                    <a:pt x="3243" y="459"/>
                  </a:moveTo>
                  <a:cubicBezTo>
                    <a:pt x="3250" y="459"/>
                    <a:pt x="3256" y="453"/>
                    <a:pt x="3256" y="446"/>
                  </a:cubicBezTo>
                  <a:cubicBezTo>
                    <a:pt x="3256" y="439"/>
                    <a:pt x="3250" y="434"/>
                    <a:pt x="3243" y="434"/>
                  </a:cubicBezTo>
                  <a:cubicBezTo>
                    <a:pt x="3236" y="434"/>
                    <a:pt x="3230" y="439"/>
                    <a:pt x="3230" y="446"/>
                  </a:cubicBezTo>
                  <a:cubicBezTo>
                    <a:pt x="3230" y="453"/>
                    <a:pt x="3236" y="459"/>
                    <a:pt x="3243" y="459"/>
                  </a:cubicBezTo>
                  <a:close/>
                  <a:moveTo>
                    <a:pt x="3309" y="446"/>
                  </a:moveTo>
                  <a:cubicBezTo>
                    <a:pt x="3309" y="453"/>
                    <a:pt x="3315" y="459"/>
                    <a:pt x="3322" y="459"/>
                  </a:cubicBezTo>
                  <a:cubicBezTo>
                    <a:pt x="3329" y="459"/>
                    <a:pt x="3335" y="453"/>
                    <a:pt x="3335" y="446"/>
                  </a:cubicBezTo>
                  <a:cubicBezTo>
                    <a:pt x="3335" y="439"/>
                    <a:pt x="3329" y="434"/>
                    <a:pt x="3322" y="434"/>
                  </a:cubicBezTo>
                  <a:cubicBezTo>
                    <a:pt x="3315" y="434"/>
                    <a:pt x="3309" y="439"/>
                    <a:pt x="3309" y="446"/>
                  </a:cubicBezTo>
                  <a:close/>
                  <a:moveTo>
                    <a:pt x="89" y="478"/>
                  </a:moveTo>
                  <a:cubicBezTo>
                    <a:pt x="85" y="478"/>
                    <a:pt x="82" y="482"/>
                    <a:pt x="82" y="486"/>
                  </a:cubicBezTo>
                  <a:cubicBezTo>
                    <a:pt x="82" y="490"/>
                    <a:pt x="85" y="493"/>
                    <a:pt x="89" y="493"/>
                  </a:cubicBezTo>
                  <a:cubicBezTo>
                    <a:pt x="93" y="493"/>
                    <a:pt x="96" y="490"/>
                    <a:pt x="96" y="486"/>
                  </a:cubicBezTo>
                  <a:cubicBezTo>
                    <a:pt x="96" y="482"/>
                    <a:pt x="93" y="478"/>
                    <a:pt x="89" y="478"/>
                  </a:cubicBezTo>
                  <a:close/>
                  <a:moveTo>
                    <a:pt x="326" y="476"/>
                  </a:moveTo>
                  <a:cubicBezTo>
                    <a:pt x="320" y="476"/>
                    <a:pt x="316" y="480"/>
                    <a:pt x="316" y="486"/>
                  </a:cubicBezTo>
                  <a:cubicBezTo>
                    <a:pt x="316" y="491"/>
                    <a:pt x="320" y="496"/>
                    <a:pt x="326" y="496"/>
                  </a:cubicBezTo>
                  <a:cubicBezTo>
                    <a:pt x="331" y="496"/>
                    <a:pt x="336" y="491"/>
                    <a:pt x="336" y="486"/>
                  </a:cubicBezTo>
                  <a:cubicBezTo>
                    <a:pt x="336" y="480"/>
                    <a:pt x="331" y="476"/>
                    <a:pt x="326" y="476"/>
                  </a:cubicBezTo>
                  <a:close/>
                  <a:moveTo>
                    <a:pt x="365" y="473"/>
                  </a:moveTo>
                  <a:cubicBezTo>
                    <a:pt x="358" y="473"/>
                    <a:pt x="352" y="479"/>
                    <a:pt x="352" y="486"/>
                  </a:cubicBezTo>
                  <a:cubicBezTo>
                    <a:pt x="352" y="493"/>
                    <a:pt x="358" y="499"/>
                    <a:pt x="365" y="499"/>
                  </a:cubicBezTo>
                  <a:cubicBezTo>
                    <a:pt x="372" y="499"/>
                    <a:pt x="378" y="493"/>
                    <a:pt x="378" y="486"/>
                  </a:cubicBezTo>
                  <a:cubicBezTo>
                    <a:pt x="378" y="479"/>
                    <a:pt x="372" y="473"/>
                    <a:pt x="365" y="473"/>
                  </a:cubicBezTo>
                  <a:close/>
                  <a:moveTo>
                    <a:pt x="404" y="499"/>
                  </a:moveTo>
                  <a:cubicBezTo>
                    <a:pt x="411" y="499"/>
                    <a:pt x="417" y="493"/>
                    <a:pt x="417" y="486"/>
                  </a:cubicBezTo>
                  <a:cubicBezTo>
                    <a:pt x="417" y="479"/>
                    <a:pt x="411" y="473"/>
                    <a:pt x="404" y="473"/>
                  </a:cubicBezTo>
                  <a:cubicBezTo>
                    <a:pt x="397" y="473"/>
                    <a:pt x="392" y="479"/>
                    <a:pt x="392" y="486"/>
                  </a:cubicBezTo>
                  <a:cubicBezTo>
                    <a:pt x="392" y="493"/>
                    <a:pt x="397" y="499"/>
                    <a:pt x="404" y="499"/>
                  </a:cubicBezTo>
                  <a:close/>
                  <a:moveTo>
                    <a:pt x="444" y="499"/>
                  </a:moveTo>
                  <a:cubicBezTo>
                    <a:pt x="451" y="499"/>
                    <a:pt x="457" y="493"/>
                    <a:pt x="457" y="486"/>
                  </a:cubicBezTo>
                  <a:cubicBezTo>
                    <a:pt x="457" y="479"/>
                    <a:pt x="451" y="473"/>
                    <a:pt x="444" y="473"/>
                  </a:cubicBezTo>
                  <a:cubicBezTo>
                    <a:pt x="437" y="473"/>
                    <a:pt x="431" y="479"/>
                    <a:pt x="431" y="486"/>
                  </a:cubicBezTo>
                  <a:cubicBezTo>
                    <a:pt x="431" y="493"/>
                    <a:pt x="437" y="499"/>
                    <a:pt x="444" y="499"/>
                  </a:cubicBezTo>
                  <a:close/>
                  <a:moveTo>
                    <a:pt x="483" y="499"/>
                  </a:moveTo>
                  <a:cubicBezTo>
                    <a:pt x="490" y="499"/>
                    <a:pt x="496" y="493"/>
                    <a:pt x="496" y="486"/>
                  </a:cubicBezTo>
                  <a:cubicBezTo>
                    <a:pt x="496" y="479"/>
                    <a:pt x="490" y="473"/>
                    <a:pt x="483" y="473"/>
                  </a:cubicBezTo>
                  <a:cubicBezTo>
                    <a:pt x="476" y="473"/>
                    <a:pt x="471" y="479"/>
                    <a:pt x="471" y="486"/>
                  </a:cubicBezTo>
                  <a:cubicBezTo>
                    <a:pt x="471" y="493"/>
                    <a:pt x="476" y="499"/>
                    <a:pt x="483" y="499"/>
                  </a:cubicBezTo>
                  <a:close/>
                  <a:moveTo>
                    <a:pt x="523" y="499"/>
                  </a:moveTo>
                  <a:cubicBezTo>
                    <a:pt x="530" y="499"/>
                    <a:pt x="535" y="493"/>
                    <a:pt x="535" y="486"/>
                  </a:cubicBezTo>
                  <a:cubicBezTo>
                    <a:pt x="535" y="479"/>
                    <a:pt x="530" y="473"/>
                    <a:pt x="523" y="473"/>
                  </a:cubicBezTo>
                  <a:cubicBezTo>
                    <a:pt x="516" y="473"/>
                    <a:pt x="510" y="479"/>
                    <a:pt x="510" y="486"/>
                  </a:cubicBezTo>
                  <a:cubicBezTo>
                    <a:pt x="510" y="493"/>
                    <a:pt x="516" y="499"/>
                    <a:pt x="523" y="499"/>
                  </a:cubicBezTo>
                  <a:close/>
                  <a:moveTo>
                    <a:pt x="562" y="499"/>
                  </a:moveTo>
                  <a:cubicBezTo>
                    <a:pt x="569" y="499"/>
                    <a:pt x="575" y="493"/>
                    <a:pt x="575" y="486"/>
                  </a:cubicBezTo>
                  <a:cubicBezTo>
                    <a:pt x="575" y="479"/>
                    <a:pt x="569" y="473"/>
                    <a:pt x="562" y="473"/>
                  </a:cubicBezTo>
                  <a:cubicBezTo>
                    <a:pt x="555" y="473"/>
                    <a:pt x="549" y="479"/>
                    <a:pt x="549" y="486"/>
                  </a:cubicBezTo>
                  <a:cubicBezTo>
                    <a:pt x="549" y="493"/>
                    <a:pt x="555" y="499"/>
                    <a:pt x="562" y="499"/>
                  </a:cubicBezTo>
                  <a:close/>
                  <a:moveTo>
                    <a:pt x="602" y="499"/>
                  </a:moveTo>
                  <a:cubicBezTo>
                    <a:pt x="609" y="499"/>
                    <a:pt x="614" y="493"/>
                    <a:pt x="614" y="486"/>
                  </a:cubicBezTo>
                  <a:cubicBezTo>
                    <a:pt x="614" y="479"/>
                    <a:pt x="609" y="473"/>
                    <a:pt x="602" y="473"/>
                  </a:cubicBezTo>
                  <a:cubicBezTo>
                    <a:pt x="595" y="473"/>
                    <a:pt x="589" y="479"/>
                    <a:pt x="589" y="486"/>
                  </a:cubicBezTo>
                  <a:cubicBezTo>
                    <a:pt x="589" y="493"/>
                    <a:pt x="595" y="499"/>
                    <a:pt x="602" y="499"/>
                  </a:cubicBezTo>
                  <a:close/>
                  <a:moveTo>
                    <a:pt x="641" y="499"/>
                  </a:moveTo>
                  <a:cubicBezTo>
                    <a:pt x="648" y="499"/>
                    <a:pt x="654" y="493"/>
                    <a:pt x="654" y="486"/>
                  </a:cubicBezTo>
                  <a:cubicBezTo>
                    <a:pt x="654" y="479"/>
                    <a:pt x="648" y="473"/>
                    <a:pt x="641" y="473"/>
                  </a:cubicBezTo>
                  <a:cubicBezTo>
                    <a:pt x="634" y="473"/>
                    <a:pt x="628" y="479"/>
                    <a:pt x="628" y="486"/>
                  </a:cubicBezTo>
                  <a:cubicBezTo>
                    <a:pt x="628" y="493"/>
                    <a:pt x="634" y="499"/>
                    <a:pt x="641" y="499"/>
                  </a:cubicBezTo>
                  <a:close/>
                  <a:moveTo>
                    <a:pt x="680" y="499"/>
                  </a:moveTo>
                  <a:cubicBezTo>
                    <a:pt x="687" y="499"/>
                    <a:pt x="693" y="493"/>
                    <a:pt x="693" y="486"/>
                  </a:cubicBezTo>
                  <a:cubicBezTo>
                    <a:pt x="693" y="479"/>
                    <a:pt x="687" y="473"/>
                    <a:pt x="680" y="473"/>
                  </a:cubicBezTo>
                  <a:cubicBezTo>
                    <a:pt x="673" y="473"/>
                    <a:pt x="668" y="479"/>
                    <a:pt x="668" y="486"/>
                  </a:cubicBezTo>
                  <a:cubicBezTo>
                    <a:pt x="668" y="493"/>
                    <a:pt x="673" y="499"/>
                    <a:pt x="680" y="499"/>
                  </a:cubicBezTo>
                  <a:close/>
                  <a:moveTo>
                    <a:pt x="720" y="499"/>
                  </a:moveTo>
                  <a:cubicBezTo>
                    <a:pt x="727" y="499"/>
                    <a:pt x="733" y="493"/>
                    <a:pt x="733" y="486"/>
                  </a:cubicBezTo>
                  <a:cubicBezTo>
                    <a:pt x="733" y="479"/>
                    <a:pt x="727" y="473"/>
                    <a:pt x="720" y="473"/>
                  </a:cubicBezTo>
                  <a:cubicBezTo>
                    <a:pt x="713" y="473"/>
                    <a:pt x="707" y="479"/>
                    <a:pt x="707" y="486"/>
                  </a:cubicBezTo>
                  <a:cubicBezTo>
                    <a:pt x="707" y="493"/>
                    <a:pt x="713" y="499"/>
                    <a:pt x="720" y="499"/>
                  </a:cubicBezTo>
                  <a:close/>
                  <a:moveTo>
                    <a:pt x="759" y="499"/>
                  </a:moveTo>
                  <a:cubicBezTo>
                    <a:pt x="766" y="499"/>
                    <a:pt x="772" y="493"/>
                    <a:pt x="772" y="486"/>
                  </a:cubicBezTo>
                  <a:cubicBezTo>
                    <a:pt x="772" y="479"/>
                    <a:pt x="766" y="473"/>
                    <a:pt x="759" y="473"/>
                  </a:cubicBezTo>
                  <a:cubicBezTo>
                    <a:pt x="752" y="473"/>
                    <a:pt x="747" y="479"/>
                    <a:pt x="747" y="486"/>
                  </a:cubicBezTo>
                  <a:cubicBezTo>
                    <a:pt x="747" y="493"/>
                    <a:pt x="752" y="499"/>
                    <a:pt x="759" y="499"/>
                  </a:cubicBezTo>
                  <a:close/>
                  <a:moveTo>
                    <a:pt x="799" y="499"/>
                  </a:moveTo>
                  <a:cubicBezTo>
                    <a:pt x="806" y="499"/>
                    <a:pt x="811" y="493"/>
                    <a:pt x="811" y="486"/>
                  </a:cubicBezTo>
                  <a:cubicBezTo>
                    <a:pt x="811" y="479"/>
                    <a:pt x="806" y="473"/>
                    <a:pt x="799" y="473"/>
                  </a:cubicBezTo>
                  <a:cubicBezTo>
                    <a:pt x="792" y="473"/>
                    <a:pt x="786" y="479"/>
                    <a:pt x="786" y="486"/>
                  </a:cubicBezTo>
                  <a:cubicBezTo>
                    <a:pt x="786" y="493"/>
                    <a:pt x="792" y="499"/>
                    <a:pt x="799" y="499"/>
                  </a:cubicBezTo>
                  <a:close/>
                  <a:moveTo>
                    <a:pt x="956" y="499"/>
                  </a:moveTo>
                  <a:cubicBezTo>
                    <a:pt x="963" y="499"/>
                    <a:pt x="969" y="493"/>
                    <a:pt x="969" y="486"/>
                  </a:cubicBezTo>
                  <a:cubicBezTo>
                    <a:pt x="969" y="479"/>
                    <a:pt x="963" y="473"/>
                    <a:pt x="956" y="473"/>
                  </a:cubicBezTo>
                  <a:cubicBezTo>
                    <a:pt x="949" y="473"/>
                    <a:pt x="944" y="479"/>
                    <a:pt x="944" y="486"/>
                  </a:cubicBezTo>
                  <a:cubicBezTo>
                    <a:pt x="944" y="493"/>
                    <a:pt x="949" y="499"/>
                    <a:pt x="956" y="499"/>
                  </a:cubicBezTo>
                  <a:close/>
                  <a:moveTo>
                    <a:pt x="996" y="499"/>
                  </a:moveTo>
                  <a:cubicBezTo>
                    <a:pt x="1003" y="499"/>
                    <a:pt x="1009" y="493"/>
                    <a:pt x="1009" y="486"/>
                  </a:cubicBezTo>
                  <a:cubicBezTo>
                    <a:pt x="1009" y="479"/>
                    <a:pt x="1003" y="473"/>
                    <a:pt x="996" y="473"/>
                  </a:cubicBezTo>
                  <a:cubicBezTo>
                    <a:pt x="989" y="473"/>
                    <a:pt x="983" y="479"/>
                    <a:pt x="983" y="486"/>
                  </a:cubicBezTo>
                  <a:cubicBezTo>
                    <a:pt x="983" y="493"/>
                    <a:pt x="989" y="499"/>
                    <a:pt x="996" y="499"/>
                  </a:cubicBezTo>
                  <a:close/>
                  <a:moveTo>
                    <a:pt x="1035" y="499"/>
                  </a:moveTo>
                  <a:cubicBezTo>
                    <a:pt x="1042" y="499"/>
                    <a:pt x="1048" y="493"/>
                    <a:pt x="1048" y="486"/>
                  </a:cubicBezTo>
                  <a:cubicBezTo>
                    <a:pt x="1048" y="479"/>
                    <a:pt x="1042" y="473"/>
                    <a:pt x="1035" y="473"/>
                  </a:cubicBezTo>
                  <a:cubicBezTo>
                    <a:pt x="1028" y="473"/>
                    <a:pt x="1022" y="479"/>
                    <a:pt x="1022" y="486"/>
                  </a:cubicBezTo>
                  <a:cubicBezTo>
                    <a:pt x="1022" y="493"/>
                    <a:pt x="1028" y="499"/>
                    <a:pt x="1035" y="499"/>
                  </a:cubicBezTo>
                  <a:close/>
                  <a:moveTo>
                    <a:pt x="1666" y="493"/>
                  </a:moveTo>
                  <a:cubicBezTo>
                    <a:pt x="1670" y="493"/>
                    <a:pt x="1673" y="490"/>
                    <a:pt x="1673" y="486"/>
                  </a:cubicBezTo>
                  <a:cubicBezTo>
                    <a:pt x="1673" y="482"/>
                    <a:pt x="1670" y="478"/>
                    <a:pt x="1666" y="478"/>
                  </a:cubicBezTo>
                  <a:cubicBezTo>
                    <a:pt x="1662" y="478"/>
                    <a:pt x="1659" y="482"/>
                    <a:pt x="1659" y="486"/>
                  </a:cubicBezTo>
                  <a:cubicBezTo>
                    <a:pt x="1659" y="490"/>
                    <a:pt x="1662" y="493"/>
                    <a:pt x="1666" y="493"/>
                  </a:cubicBezTo>
                  <a:close/>
                  <a:moveTo>
                    <a:pt x="1784" y="499"/>
                  </a:moveTo>
                  <a:cubicBezTo>
                    <a:pt x="1791" y="499"/>
                    <a:pt x="1797" y="493"/>
                    <a:pt x="1797" y="486"/>
                  </a:cubicBezTo>
                  <a:cubicBezTo>
                    <a:pt x="1797" y="479"/>
                    <a:pt x="1791" y="473"/>
                    <a:pt x="1784" y="473"/>
                  </a:cubicBezTo>
                  <a:cubicBezTo>
                    <a:pt x="1777" y="473"/>
                    <a:pt x="1772" y="479"/>
                    <a:pt x="1772" y="486"/>
                  </a:cubicBezTo>
                  <a:cubicBezTo>
                    <a:pt x="1772" y="493"/>
                    <a:pt x="1777" y="499"/>
                    <a:pt x="1784" y="499"/>
                  </a:cubicBezTo>
                  <a:close/>
                  <a:moveTo>
                    <a:pt x="1863" y="473"/>
                  </a:moveTo>
                  <a:cubicBezTo>
                    <a:pt x="1856" y="473"/>
                    <a:pt x="1850" y="479"/>
                    <a:pt x="1850" y="486"/>
                  </a:cubicBezTo>
                  <a:cubicBezTo>
                    <a:pt x="1850" y="493"/>
                    <a:pt x="1856" y="498"/>
                    <a:pt x="1863" y="498"/>
                  </a:cubicBezTo>
                  <a:cubicBezTo>
                    <a:pt x="1870" y="498"/>
                    <a:pt x="1876" y="493"/>
                    <a:pt x="1876" y="486"/>
                  </a:cubicBezTo>
                  <a:cubicBezTo>
                    <a:pt x="1876" y="479"/>
                    <a:pt x="1870" y="473"/>
                    <a:pt x="1863" y="473"/>
                  </a:cubicBezTo>
                  <a:close/>
                  <a:moveTo>
                    <a:pt x="1942" y="499"/>
                  </a:moveTo>
                  <a:cubicBezTo>
                    <a:pt x="1949" y="499"/>
                    <a:pt x="1955" y="493"/>
                    <a:pt x="1955" y="486"/>
                  </a:cubicBezTo>
                  <a:cubicBezTo>
                    <a:pt x="1955" y="479"/>
                    <a:pt x="1949" y="473"/>
                    <a:pt x="1942" y="473"/>
                  </a:cubicBezTo>
                  <a:cubicBezTo>
                    <a:pt x="1935" y="473"/>
                    <a:pt x="1929" y="479"/>
                    <a:pt x="1929" y="486"/>
                  </a:cubicBezTo>
                  <a:cubicBezTo>
                    <a:pt x="1929" y="493"/>
                    <a:pt x="1935" y="499"/>
                    <a:pt x="1942" y="499"/>
                  </a:cubicBezTo>
                  <a:close/>
                  <a:moveTo>
                    <a:pt x="1981" y="499"/>
                  </a:moveTo>
                  <a:cubicBezTo>
                    <a:pt x="1988" y="499"/>
                    <a:pt x="1994" y="493"/>
                    <a:pt x="1994" y="486"/>
                  </a:cubicBezTo>
                  <a:cubicBezTo>
                    <a:pt x="1994" y="479"/>
                    <a:pt x="1988" y="473"/>
                    <a:pt x="1981" y="473"/>
                  </a:cubicBezTo>
                  <a:cubicBezTo>
                    <a:pt x="1974" y="473"/>
                    <a:pt x="1969" y="479"/>
                    <a:pt x="1969" y="486"/>
                  </a:cubicBezTo>
                  <a:cubicBezTo>
                    <a:pt x="1969" y="493"/>
                    <a:pt x="1974" y="499"/>
                    <a:pt x="1981" y="499"/>
                  </a:cubicBezTo>
                  <a:close/>
                  <a:moveTo>
                    <a:pt x="2021" y="499"/>
                  </a:moveTo>
                  <a:cubicBezTo>
                    <a:pt x="2028" y="499"/>
                    <a:pt x="2034" y="493"/>
                    <a:pt x="2034" y="486"/>
                  </a:cubicBezTo>
                  <a:cubicBezTo>
                    <a:pt x="2034" y="479"/>
                    <a:pt x="2028" y="473"/>
                    <a:pt x="2021" y="473"/>
                  </a:cubicBezTo>
                  <a:cubicBezTo>
                    <a:pt x="2014" y="473"/>
                    <a:pt x="2008" y="479"/>
                    <a:pt x="2008" y="486"/>
                  </a:cubicBezTo>
                  <a:cubicBezTo>
                    <a:pt x="2008" y="493"/>
                    <a:pt x="2014" y="499"/>
                    <a:pt x="2021" y="499"/>
                  </a:cubicBezTo>
                  <a:close/>
                  <a:moveTo>
                    <a:pt x="2060" y="499"/>
                  </a:moveTo>
                  <a:cubicBezTo>
                    <a:pt x="2067" y="499"/>
                    <a:pt x="2073" y="493"/>
                    <a:pt x="2073" y="486"/>
                  </a:cubicBezTo>
                  <a:cubicBezTo>
                    <a:pt x="2073" y="479"/>
                    <a:pt x="2067" y="473"/>
                    <a:pt x="2060" y="473"/>
                  </a:cubicBezTo>
                  <a:cubicBezTo>
                    <a:pt x="2053" y="473"/>
                    <a:pt x="2048" y="479"/>
                    <a:pt x="2048" y="486"/>
                  </a:cubicBezTo>
                  <a:cubicBezTo>
                    <a:pt x="2048" y="493"/>
                    <a:pt x="2053" y="499"/>
                    <a:pt x="2060" y="499"/>
                  </a:cubicBezTo>
                  <a:close/>
                  <a:moveTo>
                    <a:pt x="2100" y="499"/>
                  </a:moveTo>
                  <a:cubicBezTo>
                    <a:pt x="2107" y="499"/>
                    <a:pt x="2112" y="493"/>
                    <a:pt x="2112" y="486"/>
                  </a:cubicBezTo>
                  <a:cubicBezTo>
                    <a:pt x="2112" y="479"/>
                    <a:pt x="2107" y="473"/>
                    <a:pt x="2100" y="473"/>
                  </a:cubicBezTo>
                  <a:cubicBezTo>
                    <a:pt x="2093" y="473"/>
                    <a:pt x="2087" y="479"/>
                    <a:pt x="2087" y="486"/>
                  </a:cubicBezTo>
                  <a:cubicBezTo>
                    <a:pt x="2087" y="493"/>
                    <a:pt x="2093" y="499"/>
                    <a:pt x="2100" y="499"/>
                  </a:cubicBezTo>
                  <a:close/>
                  <a:moveTo>
                    <a:pt x="2139" y="499"/>
                  </a:moveTo>
                  <a:cubicBezTo>
                    <a:pt x="2146" y="499"/>
                    <a:pt x="2152" y="493"/>
                    <a:pt x="2152" y="486"/>
                  </a:cubicBezTo>
                  <a:cubicBezTo>
                    <a:pt x="2152" y="479"/>
                    <a:pt x="2146" y="473"/>
                    <a:pt x="2139" y="473"/>
                  </a:cubicBezTo>
                  <a:cubicBezTo>
                    <a:pt x="2132" y="473"/>
                    <a:pt x="2126" y="479"/>
                    <a:pt x="2126" y="486"/>
                  </a:cubicBezTo>
                  <a:cubicBezTo>
                    <a:pt x="2126" y="493"/>
                    <a:pt x="2132" y="499"/>
                    <a:pt x="2139" y="499"/>
                  </a:cubicBezTo>
                  <a:close/>
                  <a:moveTo>
                    <a:pt x="2179" y="499"/>
                  </a:moveTo>
                  <a:cubicBezTo>
                    <a:pt x="2186" y="499"/>
                    <a:pt x="2191" y="493"/>
                    <a:pt x="2191" y="486"/>
                  </a:cubicBezTo>
                  <a:cubicBezTo>
                    <a:pt x="2191" y="479"/>
                    <a:pt x="2186" y="473"/>
                    <a:pt x="2179" y="473"/>
                  </a:cubicBezTo>
                  <a:cubicBezTo>
                    <a:pt x="2171" y="473"/>
                    <a:pt x="2166" y="479"/>
                    <a:pt x="2166" y="486"/>
                  </a:cubicBezTo>
                  <a:cubicBezTo>
                    <a:pt x="2166" y="493"/>
                    <a:pt x="2171" y="499"/>
                    <a:pt x="2179" y="499"/>
                  </a:cubicBezTo>
                  <a:close/>
                  <a:moveTo>
                    <a:pt x="2218" y="499"/>
                  </a:moveTo>
                  <a:cubicBezTo>
                    <a:pt x="2225" y="499"/>
                    <a:pt x="2231" y="493"/>
                    <a:pt x="2231" y="486"/>
                  </a:cubicBezTo>
                  <a:cubicBezTo>
                    <a:pt x="2231" y="479"/>
                    <a:pt x="2225" y="473"/>
                    <a:pt x="2218" y="473"/>
                  </a:cubicBezTo>
                  <a:cubicBezTo>
                    <a:pt x="2211" y="473"/>
                    <a:pt x="2205" y="479"/>
                    <a:pt x="2205" y="486"/>
                  </a:cubicBezTo>
                  <a:cubicBezTo>
                    <a:pt x="2205" y="493"/>
                    <a:pt x="2211" y="499"/>
                    <a:pt x="2218" y="499"/>
                  </a:cubicBezTo>
                  <a:close/>
                  <a:moveTo>
                    <a:pt x="2257" y="499"/>
                  </a:moveTo>
                  <a:cubicBezTo>
                    <a:pt x="2264" y="499"/>
                    <a:pt x="2270" y="493"/>
                    <a:pt x="2270" y="486"/>
                  </a:cubicBezTo>
                  <a:cubicBezTo>
                    <a:pt x="2270" y="479"/>
                    <a:pt x="2264" y="473"/>
                    <a:pt x="2257" y="473"/>
                  </a:cubicBezTo>
                  <a:cubicBezTo>
                    <a:pt x="2250" y="473"/>
                    <a:pt x="2245" y="479"/>
                    <a:pt x="2245" y="486"/>
                  </a:cubicBezTo>
                  <a:cubicBezTo>
                    <a:pt x="2245" y="493"/>
                    <a:pt x="2250" y="499"/>
                    <a:pt x="2257" y="499"/>
                  </a:cubicBezTo>
                  <a:close/>
                  <a:moveTo>
                    <a:pt x="2297" y="499"/>
                  </a:moveTo>
                  <a:cubicBezTo>
                    <a:pt x="2304" y="499"/>
                    <a:pt x="2310" y="493"/>
                    <a:pt x="2310" y="486"/>
                  </a:cubicBezTo>
                  <a:cubicBezTo>
                    <a:pt x="2310" y="479"/>
                    <a:pt x="2304" y="473"/>
                    <a:pt x="2297" y="473"/>
                  </a:cubicBezTo>
                  <a:cubicBezTo>
                    <a:pt x="2290" y="473"/>
                    <a:pt x="2284" y="479"/>
                    <a:pt x="2284" y="486"/>
                  </a:cubicBezTo>
                  <a:cubicBezTo>
                    <a:pt x="2284" y="493"/>
                    <a:pt x="2290" y="499"/>
                    <a:pt x="2297" y="499"/>
                  </a:cubicBezTo>
                  <a:close/>
                  <a:moveTo>
                    <a:pt x="2336" y="499"/>
                  </a:moveTo>
                  <a:cubicBezTo>
                    <a:pt x="2343" y="499"/>
                    <a:pt x="2349" y="493"/>
                    <a:pt x="2349" y="486"/>
                  </a:cubicBezTo>
                  <a:cubicBezTo>
                    <a:pt x="2349" y="479"/>
                    <a:pt x="2343" y="473"/>
                    <a:pt x="2336" y="473"/>
                  </a:cubicBezTo>
                  <a:cubicBezTo>
                    <a:pt x="2329" y="473"/>
                    <a:pt x="2323" y="479"/>
                    <a:pt x="2323" y="486"/>
                  </a:cubicBezTo>
                  <a:cubicBezTo>
                    <a:pt x="2323" y="493"/>
                    <a:pt x="2329" y="499"/>
                    <a:pt x="2336" y="499"/>
                  </a:cubicBezTo>
                  <a:close/>
                  <a:moveTo>
                    <a:pt x="2376" y="499"/>
                  </a:moveTo>
                  <a:cubicBezTo>
                    <a:pt x="2383" y="499"/>
                    <a:pt x="2388" y="493"/>
                    <a:pt x="2388" y="486"/>
                  </a:cubicBezTo>
                  <a:cubicBezTo>
                    <a:pt x="2388" y="479"/>
                    <a:pt x="2383" y="473"/>
                    <a:pt x="2376" y="473"/>
                  </a:cubicBezTo>
                  <a:cubicBezTo>
                    <a:pt x="2369" y="473"/>
                    <a:pt x="2363" y="479"/>
                    <a:pt x="2363" y="486"/>
                  </a:cubicBezTo>
                  <a:cubicBezTo>
                    <a:pt x="2363" y="493"/>
                    <a:pt x="2369" y="499"/>
                    <a:pt x="2376" y="499"/>
                  </a:cubicBezTo>
                  <a:close/>
                  <a:moveTo>
                    <a:pt x="2415" y="499"/>
                  </a:moveTo>
                  <a:cubicBezTo>
                    <a:pt x="2422" y="499"/>
                    <a:pt x="2428" y="493"/>
                    <a:pt x="2428" y="486"/>
                  </a:cubicBezTo>
                  <a:cubicBezTo>
                    <a:pt x="2428" y="479"/>
                    <a:pt x="2422" y="473"/>
                    <a:pt x="2415" y="473"/>
                  </a:cubicBezTo>
                  <a:cubicBezTo>
                    <a:pt x="2408" y="473"/>
                    <a:pt x="2402" y="479"/>
                    <a:pt x="2402" y="486"/>
                  </a:cubicBezTo>
                  <a:cubicBezTo>
                    <a:pt x="2402" y="493"/>
                    <a:pt x="2408" y="499"/>
                    <a:pt x="2415" y="499"/>
                  </a:cubicBezTo>
                  <a:close/>
                  <a:moveTo>
                    <a:pt x="2454" y="499"/>
                  </a:moveTo>
                  <a:cubicBezTo>
                    <a:pt x="2462" y="499"/>
                    <a:pt x="2467" y="493"/>
                    <a:pt x="2467" y="486"/>
                  </a:cubicBezTo>
                  <a:cubicBezTo>
                    <a:pt x="2467" y="479"/>
                    <a:pt x="2462" y="473"/>
                    <a:pt x="2454" y="473"/>
                  </a:cubicBezTo>
                  <a:cubicBezTo>
                    <a:pt x="2447" y="473"/>
                    <a:pt x="2442" y="479"/>
                    <a:pt x="2442" y="486"/>
                  </a:cubicBezTo>
                  <a:cubicBezTo>
                    <a:pt x="2442" y="493"/>
                    <a:pt x="2447" y="499"/>
                    <a:pt x="2454" y="499"/>
                  </a:cubicBezTo>
                  <a:close/>
                  <a:moveTo>
                    <a:pt x="2494" y="499"/>
                  </a:moveTo>
                  <a:cubicBezTo>
                    <a:pt x="2501" y="499"/>
                    <a:pt x="2507" y="493"/>
                    <a:pt x="2507" y="486"/>
                  </a:cubicBezTo>
                  <a:cubicBezTo>
                    <a:pt x="2507" y="479"/>
                    <a:pt x="2501" y="473"/>
                    <a:pt x="2494" y="473"/>
                  </a:cubicBezTo>
                  <a:cubicBezTo>
                    <a:pt x="2487" y="473"/>
                    <a:pt x="2481" y="479"/>
                    <a:pt x="2481" y="486"/>
                  </a:cubicBezTo>
                  <a:cubicBezTo>
                    <a:pt x="2481" y="493"/>
                    <a:pt x="2487" y="499"/>
                    <a:pt x="2494" y="499"/>
                  </a:cubicBezTo>
                  <a:close/>
                  <a:moveTo>
                    <a:pt x="2533" y="499"/>
                  </a:moveTo>
                  <a:cubicBezTo>
                    <a:pt x="2540" y="499"/>
                    <a:pt x="2546" y="493"/>
                    <a:pt x="2546" y="486"/>
                  </a:cubicBezTo>
                  <a:cubicBezTo>
                    <a:pt x="2546" y="479"/>
                    <a:pt x="2540" y="473"/>
                    <a:pt x="2533" y="473"/>
                  </a:cubicBezTo>
                  <a:cubicBezTo>
                    <a:pt x="2526" y="473"/>
                    <a:pt x="2521" y="479"/>
                    <a:pt x="2521" y="486"/>
                  </a:cubicBezTo>
                  <a:cubicBezTo>
                    <a:pt x="2521" y="493"/>
                    <a:pt x="2526" y="499"/>
                    <a:pt x="2533" y="499"/>
                  </a:cubicBezTo>
                  <a:close/>
                  <a:moveTo>
                    <a:pt x="2573" y="499"/>
                  </a:moveTo>
                  <a:cubicBezTo>
                    <a:pt x="2580" y="499"/>
                    <a:pt x="2586" y="493"/>
                    <a:pt x="2586" y="486"/>
                  </a:cubicBezTo>
                  <a:cubicBezTo>
                    <a:pt x="2586" y="479"/>
                    <a:pt x="2580" y="473"/>
                    <a:pt x="2573" y="473"/>
                  </a:cubicBezTo>
                  <a:cubicBezTo>
                    <a:pt x="2566" y="473"/>
                    <a:pt x="2560" y="479"/>
                    <a:pt x="2560" y="486"/>
                  </a:cubicBezTo>
                  <a:cubicBezTo>
                    <a:pt x="2560" y="493"/>
                    <a:pt x="2566" y="499"/>
                    <a:pt x="2573" y="499"/>
                  </a:cubicBezTo>
                  <a:close/>
                  <a:moveTo>
                    <a:pt x="2612" y="499"/>
                  </a:moveTo>
                  <a:cubicBezTo>
                    <a:pt x="2619" y="499"/>
                    <a:pt x="2625" y="493"/>
                    <a:pt x="2625" y="486"/>
                  </a:cubicBezTo>
                  <a:cubicBezTo>
                    <a:pt x="2625" y="479"/>
                    <a:pt x="2619" y="473"/>
                    <a:pt x="2612" y="473"/>
                  </a:cubicBezTo>
                  <a:cubicBezTo>
                    <a:pt x="2605" y="473"/>
                    <a:pt x="2599" y="479"/>
                    <a:pt x="2599" y="486"/>
                  </a:cubicBezTo>
                  <a:cubicBezTo>
                    <a:pt x="2599" y="493"/>
                    <a:pt x="2605" y="499"/>
                    <a:pt x="2612" y="499"/>
                  </a:cubicBezTo>
                  <a:close/>
                  <a:moveTo>
                    <a:pt x="2652" y="499"/>
                  </a:moveTo>
                  <a:cubicBezTo>
                    <a:pt x="2659" y="499"/>
                    <a:pt x="2664" y="493"/>
                    <a:pt x="2664" y="486"/>
                  </a:cubicBezTo>
                  <a:cubicBezTo>
                    <a:pt x="2664" y="479"/>
                    <a:pt x="2659" y="473"/>
                    <a:pt x="2652" y="473"/>
                  </a:cubicBezTo>
                  <a:cubicBezTo>
                    <a:pt x="2645" y="473"/>
                    <a:pt x="2639" y="479"/>
                    <a:pt x="2639" y="486"/>
                  </a:cubicBezTo>
                  <a:cubicBezTo>
                    <a:pt x="2639" y="493"/>
                    <a:pt x="2645" y="499"/>
                    <a:pt x="2652" y="499"/>
                  </a:cubicBezTo>
                  <a:close/>
                  <a:moveTo>
                    <a:pt x="2691" y="499"/>
                  </a:moveTo>
                  <a:cubicBezTo>
                    <a:pt x="2698" y="499"/>
                    <a:pt x="2704" y="493"/>
                    <a:pt x="2704" y="486"/>
                  </a:cubicBezTo>
                  <a:cubicBezTo>
                    <a:pt x="2704" y="479"/>
                    <a:pt x="2698" y="473"/>
                    <a:pt x="2691" y="473"/>
                  </a:cubicBezTo>
                  <a:cubicBezTo>
                    <a:pt x="2684" y="473"/>
                    <a:pt x="2678" y="479"/>
                    <a:pt x="2678" y="486"/>
                  </a:cubicBezTo>
                  <a:cubicBezTo>
                    <a:pt x="2678" y="493"/>
                    <a:pt x="2684" y="499"/>
                    <a:pt x="2691" y="499"/>
                  </a:cubicBezTo>
                  <a:close/>
                  <a:moveTo>
                    <a:pt x="2730" y="499"/>
                  </a:moveTo>
                  <a:cubicBezTo>
                    <a:pt x="2738" y="499"/>
                    <a:pt x="2743" y="493"/>
                    <a:pt x="2743" y="486"/>
                  </a:cubicBezTo>
                  <a:cubicBezTo>
                    <a:pt x="2743" y="479"/>
                    <a:pt x="2738" y="473"/>
                    <a:pt x="2730" y="473"/>
                  </a:cubicBezTo>
                  <a:cubicBezTo>
                    <a:pt x="2723" y="473"/>
                    <a:pt x="2718" y="479"/>
                    <a:pt x="2718" y="486"/>
                  </a:cubicBezTo>
                  <a:cubicBezTo>
                    <a:pt x="2718" y="493"/>
                    <a:pt x="2723" y="499"/>
                    <a:pt x="2730" y="499"/>
                  </a:cubicBezTo>
                  <a:close/>
                  <a:moveTo>
                    <a:pt x="2770" y="499"/>
                  </a:moveTo>
                  <a:cubicBezTo>
                    <a:pt x="2777" y="499"/>
                    <a:pt x="2783" y="493"/>
                    <a:pt x="2783" y="486"/>
                  </a:cubicBezTo>
                  <a:cubicBezTo>
                    <a:pt x="2783" y="479"/>
                    <a:pt x="2777" y="473"/>
                    <a:pt x="2770" y="473"/>
                  </a:cubicBezTo>
                  <a:cubicBezTo>
                    <a:pt x="2763" y="473"/>
                    <a:pt x="2757" y="479"/>
                    <a:pt x="2757" y="486"/>
                  </a:cubicBezTo>
                  <a:cubicBezTo>
                    <a:pt x="2757" y="493"/>
                    <a:pt x="2763" y="499"/>
                    <a:pt x="2770" y="499"/>
                  </a:cubicBezTo>
                  <a:close/>
                  <a:moveTo>
                    <a:pt x="2809" y="499"/>
                  </a:moveTo>
                  <a:cubicBezTo>
                    <a:pt x="2816" y="499"/>
                    <a:pt x="2822" y="493"/>
                    <a:pt x="2822" y="486"/>
                  </a:cubicBezTo>
                  <a:cubicBezTo>
                    <a:pt x="2822" y="479"/>
                    <a:pt x="2816" y="473"/>
                    <a:pt x="2809" y="473"/>
                  </a:cubicBezTo>
                  <a:cubicBezTo>
                    <a:pt x="2802" y="473"/>
                    <a:pt x="2797" y="479"/>
                    <a:pt x="2797" y="486"/>
                  </a:cubicBezTo>
                  <a:cubicBezTo>
                    <a:pt x="2797" y="493"/>
                    <a:pt x="2802" y="499"/>
                    <a:pt x="2809" y="499"/>
                  </a:cubicBezTo>
                  <a:close/>
                  <a:moveTo>
                    <a:pt x="2849" y="499"/>
                  </a:moveTo>
                  <a:cubicBezTo>
                    <a:pt x="2856" y="499"/>
                    <a:pt x="2861" y="493"/>
                    <a:pt x="2861" y="486"/>
                  </a:cubicBezTo>
                  <a:cubicBezTo>
                    <a:pt x="2861" y="479"/>
                    <a:pt x="2856" y="473"/>
                    <a:pt x="2849" y="473"/>
                  </a:cubicBezTo>
                  <a:cubicBezTo>
                    <a:pt x="2842" y="473"/>
                    <a:pt x="2836" y="479"/>
                    <a:pt x="2836" y="486"/>
                  </a:cubicBezTo>
                  <a:cubicBezTo>
                    <a:pt x="2836" y="493"/>
                    <a:pt x="2842" y="499"/>
                    <a:pt x="2849" y="499"/>
                  </a:cubicBezTo>
                  <a:close/>
                  <a:moveTo>
                    <a:pt x="2888" y="499"/>
                  </a:moveTo>
                  <a:cubicBezTo>
                    <a:pt x="2895" y="499"/>
                    <a:pt x="2901" y="493"/>
                    <a:pt x="2901" y="486"/>
                  </a:cubicBezTo>
                  <a:cubicBezTo>
                    <a:pt x="2901" y="479"/>
                    <a:pt x="2895" y="473"/>
                    <a:pt x="2888" y="473"/>
                  </a:cubicBezTo>
                  <a:cubicBezTo>
                    <a:pt x="2881" y="473"/>
                    <a:pt x="2875" y="479"/>
                    <a:pt x="2875" y="486"/>
                  </a:cubicBezTo>
                  <a:cubicBezTo>
                    <a:pt x="2875" y="493"/>
                    <a:pt x="2881" y="499"/>
                    <a:pt x="2888" y="499"/>
                  </a:cubicBezTo>
                  <a:close/>
                  <a:moveTo>
                    <a:pt x="2928" y="499"/>
                  </a:moveTo>
                  <a:cubicBezTo>
                    <a:pt x="2935" y="499"/>
                    <a:pt x="2940" y="493"/>
                    <a:pt x="2940" y="486"/>
                  </a:cubicBezTo>
                  <a:cubicBezTo>
                    <a:pt x="2940" y="479"/>
                    <a:pt x="2935" y="473"/>
                    <a:pt x="2928" y="473"/>
                  </a:cubicBezTo>
                  <a:cubicBezTo>
                    <a:pt x="2921" y="473"/>
                    <a:pt x="2915" y="479"/>
                    <a:pt x="2915" y="486"/>
                  </a:cubicBezTo>
                  <a:cubicBezTo>
                    <a:pt x="2915" y="493"/>
                    <a:pt x="2921" y="499"/>
                    <a:pt x="2928" y="499"/>
                  </a:cubicBezTo>
                  <a:close/>
                  <a:moveTo>
                    <a:pt x="2967" y="499"/>
                  </a:moveTo>
                  <a:cubicBezTo>
                    <a:pt x="2974" y="499"/>
                    <a:pt x="2980" y="493"/>
                    <a:pt x="2980" y="486"/>
                  </a:cubicBezTo>
                  <a:cubicBezTo>
                    <a:pt x="2980" y="479"/>
                    <a:pt x="2974" y="473"/>
                    <a:pt x="2967" y="473"/>
                  </a:cubicBezTo>
                  <a:cubicBezTo>
                    <a:pt x="2960" y="473"/>
                    <a:pt x="2954" y="479"/>
                    <a:pt x="2954" y="486"/>
                  </a:cubicBezTo>
                  <a:cubicBezTo>
                    <a:pt x="2954" y="493"/>
                    <a:pt x="2960" y="499"/>
                    <a:pt x="2967" y="499"/>
                  </a:cubicBezTo>
                  <a:close/>
                  <a:moveTo>
                    <a:pt x="3006" y="499"/>
                  </a:moveTo>
                  <a:cubicBezTo>
                    <a:pt x="3013" y="499"/>
                    <a:pt x="3019" y="493"/>
                    <a:pt x="3019" y="486"/>
                  </a:cubicBezTo>
                  <a:cubicBezTo>
                    <a:pt x="3019" y="479"/>
                    <a:pt x="3013" y="473"/>
                    <a:pt x="3006" y="473"/>
                  </a:cubicBezTo>
                  <a:cubicBezTo>
                    <a:pt x="2999" y="473"/>
                    <a:pt x="2994" y="479"/>
                    <a:pt x="2994" y="486"/>
                  </a:cubicBezTo>
                  <a:cubicBezTo>
                    <a:pt x="2994" y="493"/>
                    <a:pt x="2999" y="499"/>
                    <a:pt x="3006" y="499"/>
                  </a:cubicBezTo>
                  <a:close/>
                  <a:moveTo>
                    <a:pt x="3046" y="499"/>
                  </a:moveTo>
                  <a:cubicBezTo>
                    <a:pt x="3053" y="499"/>
                    <a:pt x="3059" y="493"/>
                    <a:pt x="3059" y="486"/>
                  </a:cubicBezTo>
                  <a:cubicBezTo>
                    <a:pt x="3059" y="479"/>
                    <a:pt x="3053" y="473"/>
                    <a:pt x="3046" y="473"/>
                  </a:cubicBezTo>
                  <a:cubicBezTo>
                    <a:pt x="3039" y="473"/>
                    <a:pt x="3033" y="479"/>
                    <a:pt x="3033" y="486"/>
                  </a:cubicBezTo>
                  <a:cubicBezTo>
                    <a:pt x="3033" y="493"/>
                    <a:pt x="3039" y="499"/>
                    <a:pt x="3046" y="499"/>
                  </a:cubicBezTo>
                  <a:close/>
                  <a:moveTo>
                    <a:pt x="3085" y="499"/>
                  </a:moveTo>
                  <a:cubicBezTo>
                    <a:pt x="3092" y="499"/>
                    <a:pt x="3098" y="493"/>
                    <a:pt x="3098" y="486"/>
                  </a:cubicBezTo>
                  <a:cubicBezTo>
                    <a:pt x="3098" y="479"/>
                    <a:pt x="3092" y="473"/>
                    <a:pt x="3085" y="473"/>
                  </a:cubicBezTo>
                  <a:cubicBezTo>
                    <a:pt x="3078" y="473"/>
                    <a:pt x="3073" y="479"/>
                    <a:pt x="3073" y="486"/>
                  </a:cubicBezTo>
                  <a:cubicBezTo>
                    <a:pt x="3073" y="493"/>
                    <a:pt x="3078" y="499"/>
                    <a:pt x="3085" y="499"/>
                  </a:cubicBezTo>
                  <a:close/>
                  <a:moveTo>
                    <a:pt x="3282" y="499"/>
                  </a:moveTo>
                  <a:cubicBezTo>
                    <a:pt x="3289" y="499"/>
                    <a:pt x="3295" y="493"/>
                    <a:pt x="3295" y="486"/>
                  </a:cubicBezTo>
                  <a:cubicBezTo>
                    <a:pt x="3295" y="479"/>
                    <a:pt x="3289" y="473"/>
                    <a:pt x="3282" y="473"/>
                  </a:cubicBezTo>
                  <a:cubicBezTo>
                    <a:pt x="3275" y="473"/>
                    <a:pt x="3270" y="479"/>
                    <a:pt x="3270" y="486"/>
                  </a:cubicBezTo>
                  <a:cubicBezTo>
                    <a:pt x="3270" y="493"/>
                    <a:pt x="3275" y="499"/>
                    <a:pt x="3282" y="499"/>
                  </a:cubicBezTo>
                  <a:close/>
                  <a:moveTo>
                    <a:pt x="3322" y="473"/>
                  </a:moveTo>
                  <a:cubicBezTo>
                    <a:pt x="3315" y="473"/>
                    <a:pt x="3309" y="479"/>
                    <a:pt x="3309" y="486"/>
                  </a:cubicBezTo>
                  <a:cubicBezTo>
                    <a:pt x="3309" y="493"/>
                    <a:pt x="3315" y="499"/>
                    <a:pt x="3322" y="499"/>
                  </a:cubicBezTo>
                  <a:cubicBezTo>
                    <a:pt x="3329" y="499"/>
                    <a:pt x="3335" y="493"/>
                    <a:pt x="3335" y="486"/>
                  </a:cubicBezTo>
                  <a:cubicBezTo>
                    <a:pt x="3335" y="479"/>
                    <a:pt x="3329" y="473"/>
                    <a:pt x="3322" y="473"/>
                  </a:cubicBezTo>
                  <a:close/>
                  <a:moveTo>
                    <a:pt x="404" y="512"/>
                  </a:moveTo>
                  <a:cubicBezTo>
                    <a:pt x="397" y="512"/>
                    <a:pt x="392" y="518"/>
                    <a:pt x="392" y="525"/>
                  </a:cubicBezTo>
                  <a:cubicBezTo>
                    <a:pt x="392" y="532"/>
                    <a:pt x="397" y="538"/>
                    <a:pt x="404" y="538"/>
                  </a:cubicBezTo>
                  <a:cubicBezTo>
                    <a:pt x="411" y="538"/>
                    <a:pt x="417" y="532"/>
                    <a:pt x="417" y="525"/>
                  </a:cubicBezTo>
                  <a:cubicBezTo>
                    <a:pt x="417" y="518"/>
                    <a:pt x="411" y="512"/>
                    <a:pt x="404" y="512"/>
                  </a:cubicBezTo>
                  <a:close/>
                  <a:moveTo>
                    <a:pt x="444" y="538"/>
                  </a:moveTo>
                  <a:cubicBezTo>
                    <a:pt x="451" y="538"/>
                    <a:pt x="457" y="532"/>
                    <a:pt x="457" y="525"/>
                  </a:cubicBezTo>
                  <a:cubicBezTo>
                    <a:pt x="457" y="518"/>
                    <a:pt x="451" y="512"/>
                    <a:pt x="444" y="512"/>
                  </a:cubicBezTo>
                  <a:cubicBezTo>
                    <a:pt x="437" y="512"/>
                    <a:pt x="431" y="518"/>
                    <a:pt x="431" y="525"/>
                  </a:cubicBezTo>
                  <a:cubicBezTo>
                    <a:pt x="431" y="532"/>
                    <a:pt x="437" y="538"/>
                    <a:pt x="444" y="538"/>
                  </a:cubicBezTo>
                  <a:close/>
                  <a:moveTo>
                    <a:pt x="483" y="538"/>
                  </a:moveTo>
                  <a:cubicBezTo>
                    <a:pt x="490" y="538"/>
                    <a:pt x="496" y="532"/>
                    <a:pt x="496" y="525"/>
                  </a:cubicBezTo>
                  <a:cubicBezTo>
                    <a:pt x="496" y="518"/>
                    <a:pt x="490" y="512"/>
                    <a:pt x="483" y="512"/>
                  </a:cubicBezTo>
                  <a:cubicBezTo>
                    <a:pt x="476" y="512"/>
                    <a:pt x="471" y="518"/>
                    <a:pt x="471" y="525"/>
                  </a:cubicBezTo>
                  <a:cubicBezTo>
                    <a:pt x="471" y="532"/>
                    <a:pt x="476" y="538"/>
                    <a:pt x="483" y="538"/>
                  </a:cubicBezTo>
                  <a:close/>
                  <a:moveTo>
                    <a:pt x="523" y="538"/>
                  </a:moveTo>
                  <a:cubicBezTo>
                    <a:pt x="530" y="538"/>
                    <a:pt x="535" y="532"/>
                    <a:pt x="535" y="525"/>
                  </a:cubicBezTo>
                  <a:cubicBezTo>
                    <a:pt x="535" y="518"/>
                    <a:pt x="530" y="512"/>
                    <a:pt x="523" y="512"/>
                  </a:cubicBezTo>
                  <a:cubicBezTo>
                    <a:pt x="516" y="512"/>
                    <a:pt x="510" y="518"/>
                    <a:pt x="510" y="525"/>
                  </a:cubicBezTo>
                  <a:cubicBezTo>
                    <a:pt x="510" y="532"/>
                    <a:pt x="516" y="538"/>
                    <a:pt x="523" y="538"/>
                  </a:cubicBezTo>
                  <a:close/>
                  <a:moveTo>
                    <a:pt x="562" y="538"/>
                  </a:moveTo>
                  <a:cubicBezTo>
                    <a:pt x="569" y="538"/>
                    <a:pt x="575" y="532"/>
                    <a:pt x="575" y="525"/>
                  </a:cubicBezTo>
                  <a:cubicBezTo>
                    <a:pt x="575" y="518"/>
                    <a:pt x="569" y="512"/>
                    <a:pt x="562" y="512"/>
                  </a:cubicBezTo>
                  <a:cubicBezTo>
                    <a:pt x="555" y="512"/>
                    <a:pt x="549" y="518"/>
                    <a:pt x="549" y="525"/>
                  </a:cubicBezTo>
                  <a:cubicBezTo>
                    <a:pt x="549" y="532"/>
                    <a:pt x="555" y="538"/>
                    <a:pt x="562" y="538"/>
                  </a:cubicBezTo>
                  <a:close/>
                  <a:moveTo>
                    <a:pt x="602" y="538"/>
                  </a:moveTo>
                  <a:cubicBezTo>
                    <a:pt x="609" y="538"/>
                    <a:pt x="614" y="532"/>
                    <a:pt x="614" y="525"/>
                  </a:cubicBezTo>
                  <a:cubicBezTo>
                    <a:pt x="614" y="518"/>
                    <a:pt x="609" y="512"/>
                    <a:pt x="602" y="512"/>
                  </a:cubicBezTo>
                  <a:cubicBezTo>
                    <a:pt x="595" y="512"/>
                    <a:pt x="589" y="518"/>
                    <a:pt x="589" y="525"/>
                  </a:cubicBezTo>
                  <a:cubicBezTo>
                    <a:pt x="589" y="532"/>
                    <a:pt x="595" y="538"/>
                    <a:pt x="602" y="538"/>
                  </a:cubicBezTo>
                  <a:close/>
                  <a:moveTo>
                    <a:pt x="641" y="538"/>
                  </a:moveTo>
                  <a:cubicBezTo>
                    <a:pt x="648" y="538"/>
                    <a:pt x="654" y="532"/>
                    <a:pt x="654" y="525"/>
                  </a:cubicBezTo>
                  <a:cubicBezTo>
                    <a:pt x="654" y="518"/>
                    <a:pt x="648" y="512"/>
                    <a:pt x="641" y="512"/>
                  </a:cubicBezTo>
                  <a:cubicBezTo>
                    <a:pt x="634" y="512"/>
                    <a:pt x="628" y="518"/>
                    <a:pt x="628" y="525"/>
                  </a:cubicBezTo>
                  <a:cubicBezTo>
                    <a:pt x="628" y="532"/>
                    <a:pt x="634" y="538"/>
                    <a:pt x="641" y="538"/>
                  </a:cubicBezTo>
                  <a:close/>
                  <a:moveTo>
                    <a:pt x="680" y="538"/>
                  </a:moveTo>
                  <a:cubicBezTo>
                    <a:pt x="687" y="538"/>
                    <a:pt x="693" y="532"/>
                    <a:pt x="693" y="525"/>
                  </a:cubicBezTo>
                  <a:cubicBezTo>
                    <a:pt x="693" y="518"/>
                    <a:pt x="687" y="512"/>
                    <a:pt x="680" y="512"/>
                  </a:cubicBezTo>
                  <a:cubicBezTo>
                    <a:pt x="673" y="512"/>
                    <a:pt x="668" y="518"/>
                    <a:pt x="668" y="525"/>
                  </a:cubicBezTo>
                  <a:cubicBezTo>
                    <a:pt x="668" y="532"/>
                    <a:pt x="673" y="538"/>
                    <a:pt x="680" y="538"/>
                  </a:cubicBezTo>
                  <a:close/>
                  <a:moveTo>
                    <a:pt x="720" y="538"/>
                  </a:moveTo>
                  <a:cubicBezTo>
                    <a:pt x="727" y="538"/>
                    <a:pt x="733" y="532"/>
                    <a:pt x="733" y="525"/>
                  </a:cubicBezTo>
                  <a:cubicBezTo>
                    <a:pt x="733" y="518"/>
                    <a:pt x="727" y="512"/>
                    <a:pt x="720" y="512"/>
                  </a:cubicBezTo>
                  <a:cubicBezTo>
                    <a:pt x="713" y="512"/>
                    <a:pt x="707" y="518"/>
                    <a:pt x="707" y="525"/>
                  </a:cubicBezTo>
                  <a:cubicBezTo>
                    <a:pt x="707" y="532"/>
                    <a:pt x="713" y="538"/>
                    <a:pt x="720" y="538"/>
                  </a:cubicBezTo>
                  <a:close/>
                  <a:moveTo>
                    <a:pt x="759" y="538"/>
                  </a:moveTo>
                  <a:cubicBezTo>
                    <a:pt x="766" y="538"/>
                    <a:pt x="772" y="532"/>
                    <a:pt x="772" y="525"/>
                  </a:cubicBezTo>
                  <a:cubicBezTo>
                    <a:pt x="772" y="518"/>
                    <a:pt x="766" y="512"/>
                    <a:pt x="759" y="512"/>
                  </a:cubicBezTo>
                  <a:cubicBezTo>
                    <a:pt x="752" y="512"/>
                    <a:pt x="747" y="518"/>
                    <a:pt x="747" y="525"/>
                  </a:cubicBezTo>
                  <a:cubicBezTo>
                    <a:pt x="747" y="532"/>
                    <a:pt x="752" y="538"/>
                    <a:pt x="759" y="538"/>
                  </a:cubicBezTo>
                  <a:close/>
                  <a:moveTo>
                    <a:pt x="799" y="538"/>
                  </a:moveTo>
                  <a:cubicBezTo>
                    <a:pt x="806" y="538"/>
                    <a:pt x="811" y="532"/>
                    <a:pt x="811" y="525"/>
                  </a:cubicBezTo>
                  <a:cubicBezTo>
                    <a:pt x="811" y="518"/>
                    <a:pt x="806" y="512"/>
                    <a:pt x="799" y="512"/>
                  </a:cubicBezTo>
                  <a:cubicBezTo>
                    <a:pt x="792" y="512"/>
                    <a:pt x="786" y="518"/>
                    <a:pt x="786" y="525"/>
                  </a:cubicBezTo>
                  <a:cubicBezTo>
                    <a:pt x="786" y="532"/>
                    <a:pt x="792" y="538"/>
                    <a:pt x="799" y="538"/>
                  </a:cubicBezTo>
                  <a:close/>
                  <a:moveTo>
                    <a:pt x="838" y="538"/>
                  </a:moveTo>
                  <a:cubicBezTo>
                    <a:pt x="845" y="538"/>
                    <a:pt x="851" y="532"/>
                    <a:pt x="851" y="525"/>
                  </a:cubicBezTo>
                  <a:cubicBezTo>
                    <a:pt x="851" y="518"/>
                    <a:pt x="845" y="512"/>
                    <a:pt x="838" y="512"/>
                  </a:cubicBezTo>
                  <a:cubicBezTo>
                    <a:pt x="831" y="512"/>
                    <a:pt x="825" y="518"/>
                    <a:pt x="825" y="525"/>
                  </a:cubicBezTo>
                  <a:cubicBezTo>
                    <a:pt x="825" y="532"/>
                    <a:pt x="831" y="538"/>
                    <a:pt x="838" y="538"/>
                  </a:cubicBezTo>
                  <a:close/>
                  <a:moveTo>
                    <a:pt x="917" y="538"/>
                  </a:moveTo>
                  <a:cubicBezTo>
                    <a:pt x="924" y="538"/>
                    <a:pt x="930" y="532"/>
                    <a:pt x="930" y="525"/>
                  </a:cubicBezTo>
                  <a:cubicBezTo>
                    <a:pt x="930" y="518"/>
                    <a:pt x="924" y="512"/>
                    <a:pt x="917" y="512"/>
                  </a:cubicBezTo>
                  <a:cubicBezTo>
                    <a:pt x="910" y="512"/>
                    <a:pt x="904" y="518"/>
                    <a:pt x="904" y="525"/>
                  </a:cubicBezTo>
                  <a:cubicBezTo>
                    <a:pt x="904" y="532"/>
                    <a:pt x="910" y="538"/>
                    <a:pt x="917" y="538"/>
                  </a:cubicBezTo>
                  <a:close/>
                  <a:moveTo>
                    <a:pt x="956" y="538"/>
                  </a:moveTo>
                  <a:cubicBezTo>
                    <a:pt x="963" y="538"/>
                    <a:pt x="969" y="532"/>
                    <a:pt x="969" y="525"/>
                  </a:cubicBezTo>
                  <a:cubicBezTo>
                    <a:pt x="969" y="518"/>
                    <a:pt x="963" y="512"/>
                    <a:pt x="956" y="512"/>
                  </a:cubicBezTo>
                  <a:cubicBezTo>
                    <a:pt x="949" y="512"/>
                    <a:pt x="944" y="518"/>
                    <a:pt x="944" y="525"/>
                  </a:cubicBezTo>
                  <a:cubicBezTo>
                    <a:pt x="944" y="532"/>
                    <a:pt x="949" y="538"/>
                    <a:pt x="956" y="538"/>
                  </a:cubicBezTo>
                  <a:close/>
                  <a:moveTo>
                    <a:pt x="996" y="538"/>
                  </a:moveTo>
                  <a:cubicBezTo>
                    <a:pt x="1003" y="538"/>
                    <a:pt x="1009" y="532"/>
                    <a:pt x="1009" y="525"/>
                  </a:cubicBezTo>
                  <a:cubicBezTo>
                    <a:pt x="1009" y="518"/>
                    <a:pt x="1003" y="512"/>
                    <a:pt x="996" y="512"/>
                  </a:cubicBezTo>
                  <a:cubicBezTo>
                    <a:pt x="989" y="512"/>
                    <a:pt x="983" y="518"/>
                    <a:pt x="983" y="525"/>
                  </a:cubicBezTo>
                  <a:cubicBezTo>
                    <a:pt x="983" y="532"/>
                    <a:pt x="989" y="538"/>
                    <a:pt x="996" y="538"/>
                  </a:cubicBezTo>
                  <a:close/>
                  <a:moveTo>
                    <a:pt x="1035" y="538"/>
                  </a:moveTo>
                  <a:cubicBezTo>
                    <a:pt x="1042" y="538"/>
                    <a:pt x="1048" y="532"/>
                    <a:pt x="1048" y="525"/>
                  </a:cubicBezTo>
                  <a:cubicBezTo>
                    <a:pt x="1048" y="518"/>
                    <a:pt x="1042" y="512"/>
                    <a:pt x="1035" y="512"/>
                  </a:cubicBezTo>
                  <a:cubicBezTo>
                    <a:pt x="1028" y="512"/>
                    <a:pt x="1022" y="518"/>
                    <a:pt x="1022" y="525"/>
                  </a:cubicBezTo>
                  <a:cubicBezTo>
                    <a:pt x="1022" y="532"/>
                    <a:pt x="1028" y="538"/>
                    <a:pt x="1035" y="538"/>
                  </a:cubicBezTo>
                  <a:close/>
                  <a:moveTo>
                    <a:pt x="1062" y="525"/>
                  </a:moveTo>
                  <a:cubicBezTo>
                    <a:pt x="1062" y="532"/>
                    <a:pt x="1068" y="538"/>
                    <a:pt x="1075" y="538"/>
                  </a:cubicBezTo>
                  <a:cubicBezTo>
                    <a:pt x="1082" y="538"/>
                    <a:pt x="1087" y="532"/>
                    <a:pt x="1087" y="525"/>
                  </a:cubicBezTo>
                  <a:cubicBezTo>
                    <a:pt x="1087" y="518"/>
                    <a:pt x="1082" y="512"/>
                    <a:pt x="1075" y="512"/>
                  </a:cubicBezTo>
                  <a:cubicBezTo>
                    <a:pt x="1068" y="512"/>
                    <a:pt x="1062" y="518"/>
                    <a:pt x="1062" y="525"/>
                  </a:cubicBezTo>
                  <a:close/>
                  <a:moveTo>
                    <a:pt x="1627" y="538"/>
                  </a:moveTo>
                  <a:cubicBezTo>
                    <a:pt x="1634" y="538"/>
                    <a:pt x="1639" y="532"/>
                    <a:pt x="1639" y="525"/>
                  </a:cubicBezTo>
                  <a:cubicBezTo>
                    <a:pt x="1639" y="518"/>
                    <a:pt x="1634" y="512"/>
                    <a:pt x="1627" y="512"/>
                  </a:cubicBezTo>
                  <a:cubicBezTo>
                    <a:pt x="1620" y="512"/>
                    <a:pt x="1614" y="518"/>
                    <a:pt x="1614" y="525"/>
                  </a:cubicBezTo>
                  <a:cubicBezTo>
                    <a:pt x="1614" y="532"/>
                    <a:pt x="1620" y="538"/>
                    <a:pt x="1627" y="538"/>
                  </a:cubicBezTo>
                  <a:close/>
                  <a:moveTo>
                    <a:pt x="1666" y="537"/>
                  </a:moveTo>
                  <a:cubicBezTo>
                    <a:pt x="1673" y="537"/>
                    <a:pt x="1678" y="532"/>
                    <a:pt x="1678" y="525"/>
                  </a:cubicBezTo>
                  <a:cubicBezTo>
                    <a:pt x="1678" y="519"/>
                    <a:pt x="1673" y="513"/>
                    <a:pt x="1666" y="513"/>
                  </a:cubicBezTo>
                  <a:cubicBezTo>
                    <a:pt x="1659" y="513"/>
                    <a:pt x="1654" y="519"/>
                    <a:pt x="1654" y="525"/>
                  </a:cubicBezTo>
                  <a:cubicBezTo>
                    <a:pt x="1654" y="532"/>
                    <a:pt x="1659" y="537"/>
                    <a:pt x="1666" y="537"/>
                  </a:cubicBezTo>
                  <a:close/>
                  <a:moveTo>
                    <a:pt x="1784" y="538"/>
                  </a:moveTo>
                  <a:cubicBezTo>
                    <a:pt x="1791" y="538"/>
                    <a:pt x="1797" y="532"/>
                    <a:pt x="1797" y="525"/>
                  </a:cubicBezTo>
                  <a:cubicBezTo>
                    <a:pt x="1797" y="518"/>
                    <a:pt x="1791" y="512"/>
                    <a:pt x="1784" y="512"/>
                  </a:cubicBezTo>
                  <a:cubicBezTo>
                    <a:pt x="1777" y="512"/>
                    <a:pt x="1772" y="518"/>
                    <a:pt x="1772" y="525"/>
                  </a:cubicBezTo>
                  <a:cubicBezTo>
                    <a:pt x="1772" y="532"/>
                    <a:pt x="1777" y="538"/>
                    <a:pt x="1784" y="538"/>
                  </a:cubicBezTo>
                  <a:close/>
                  <a:moveTo>
                    <a:pt x="1824" y="538"/>
                  </a:moveTo>
                  <a:cubicBezTo>
                    <a:pt x="1831" y="538"/>
                    <a:pt x="1836" y="532"/>
                    <a:pt x="1836" y="525"/>
                  </a:cubicBezTo>
                  <a:cubicBezTo>
                    <a:pt x="1836" y="518"/>
                    <a:pt x="1831" y="512"/>
                    <a:pt x="1824" y="512"/>
                  </a:cubicBezTo>
                  <a:cubicBezTo>
                    <a:pt x="1817" y="512"/>
                    <a:pt x="1811" y="518"/>
                    <a:pt x="1811" y="525"/>
                  </a:cubicBezTo>
                  <a:cubicBezTo>
                    <a:pt x="1811" y="532"/>
                    <a:pt x="1817" y="538"/>
                    <a:pt x="1824" y="538"/>
                  </a:cubicBezTo>
                  <a:close/>
                  <a:moveTo>
                    <a:pt x="1863" y="538"/>
                  </a:moveTo>
                  <a:cubicBezTo>
                    <a:pt x="1870" y="538"/>
                    <a:pt x="1876" y="532"/>
                    <a:pt x="1876" y="525"/>
                  </a:cubicBezTo>
                  <a:cubicBezTo>
                    <a:pt x="1876" y="518"/>
                    <a:pt x="1870" y="512"/>
                    <a:pt x="1863" y="512"/>
                  </a:cubicBezTo>
                  <a:cubicBezTo>
                    <a:pt x="1856" y="512"/>
                    <a:pt x="1850" y="518"/>
                    <a:pt x="1850" y="525"/>
                  </a:cubicBezTo>
                  <a:cubicBezTo>
                    <a:pt x="1850" y="532"/>
                    <a:pt x="1856" y="538"/>
                    <a:pt x="1863" y="538"/>
                  </a:cubicBezTo>
                  <a:close/>
                  <a:moveTo>
                    <a:pt x="1903" y="538"/>
                  </a:moveTo>
                  <a:cubicBezTo>
                    <a:pt x="1910" y="538"/>
                    <a:pt x="1915" y="532"/>
                    <a:pt x="1915" y="525"/>
                  </a:cubicBezTo>
                  <a:cubicBezTo>
                    <a:pt x="1915" y="518"/>
                    <a:pt x="1910" y="512"/>
                    <a:pt x="1903" y="512"/>
                  </a:cubicBezTo>
                  <a:cubicBezTo>
                    <a:pt x="1896" y="512"/>
                    <a:pt x="1890" y="518"/>
                    <a:pt x="1890" y="525"/>
                  </a:cubicBezTo>
                  <a:cubicBezTo>
                    <a:pt x="1890" y="532"/>
                    <a:pt x="1896" y="538"/>
                    <a:pt x="1903" y="538"/>
                  </a:cubicBezTo>
                  <a:close/>
                  <a:moveTo>
                    <a:pt x="1942" y="538"/>
                  </a:moveTo>
                  <a:cubicBezTo>
                    <a:pt x="1949" y="538"/>
                    <a:pt x="1955" y="532"/>
                    <a:pt x="1955" y="525"/>
                  </a:cubicBezTo>
                  <a:cubicBezTo>
                    <a:pt x="1955" y="518"/>
                    <a:pt x="1949" y="512"/>
                    <a:pt x="1942" y="512"/>
                  </a:cubicBezTo>
                  <a:cubicBezTo>
                    <a:pt x="1935" y="512"/>
                    <a:pt x="1929" y="518"/>
                    <a:pt x="1929" y="525"/>
                  </a:cubicBezTo>
                  <a:cubicBezTo>
                    <a:pt x="1929" y="532"/>
                    <a:pt x="1935" y="538"/>
                    <a:pt x="1942" y="538"/>
                  </a:cubicBezTo>
                  <a:close/>
                  <a:moveTo>
                    <a:pt x="1981" y="538"/>
                  </a:moveTo>
                  <a:cubicBezTo>
                    <a:pt x="1988" y="538"/>
                    <a:pt x="1994" y="532"/>
                    <a:pt x="1994" y="525"/>
                  </a:cubicBezTo>
                  <a:cubicBezTo>
                    <a:pt x="1994" y="518"/>
                    <a:pt x="1988" y="512"/>
                    <a:pt x="1981" y="512"/>
                  </a:cubicBezTo>
                  <a:cubicBezTo>
                    <a:pt x="1974" y="512"/>
                    <a:pt x="1969" y="518"/>
                    <a:pt x="1969" y="525"/>
                  </a:cubicBezTo>
                  <a:cubicBezTo>
                    <a:pt x="1969" y="532"/>
                    <a:pt x="1974" y="538"/>
                    <a:pt x="1981" y="538"/>
                  </a:cubicBezTo>
                  <a:close/>
                  <a:moveTo>
                    <a:pt x="2021" y="538"/>
                  </a:moveTo>
                  <a:cubicBezTo>
                    <a:pt x="2028" y="538"/>
                    <a:pt x="2034" y="532"/>
                    <a:pt x="2034" y="525"/>
                  </a:cubicBezTo>
                  <a:cubicBezTo>
                    <a:pt x="2034" y="518"/>
                    <a:pt x="2028" y="512"/>
                    <a:pt x="2021" y="512"/>
                  </a:cubicBezTo>
                  <a:cubicBezTo>
                    <a:pt x="2014" y="512"/>
                    <a:pt x="2008" y="518"/>
                    <a:pt x="2008" y="525"/>
                  </a:cubicBezTo>
                  <a:cubicBezTo>
                    <a:pt x="2008" y="532"/>
                    <a:pt x="2014" y="538"/>
                    <a:pt x="2021" y="538"/>
                  </a:cubicBezTo>
                  <a:close/>
                  <a:moveTo>
                    <a:pt x="2060" y="538"/>
                  </a:moveTo>
                  <a:cubicBezTo>
                    <a:pt x="2067" y="538"/>
                    <a:pt x="2073" y="532"/>
                    <a:pt x="2073" y="525"/>
                  </a:cubicBezTo>
                  <a:cubicBezTo>
                    <a:pt x="2073" y="518"/>
                    <a:pt x="2067" y="512"/>
                    <a:pt x="2060" y="512"/>
                  </a:cubicBezTo>
                  <a:cubicBezTo>
                    <a:pt x="2053" y="512"/>
                    <a:pt x="2048" y="518"/>
                    <a:pt x="2048" y="525"/>
                  </a:cubicBezTo>
                  <a:cubicBezTo>
                    <a:pt x="2048" y="532"/>
                    <a:pt x="2053" y="538"/>
                    <a:pt x="2060" y="538"/>
                  </a:cubicBezTo>
                  <a:close/>
                  <a:moveTo>
                    <a:pt x="2100" y="538"/>
                  </a:moveTo>
                  <a:cubicBezTo>
                    <a:pt x="2107" y="538"/>
                    <a:pt x="2112" y="532"/>
                    <a:pt x="2112" y="525"/>
                  </a:cubicBezTo>
                  <a:cubicBezTo>
                    <a:pt x="2112" y="518"/>
                    <a:pt x="2107" y="512"/>
                    <a:pt x="2100" y="512"/>
                  </a:cubicBezTo>
                  <a:cubicBezTo>
                    <a:pt x="2093" y="512"/>
                    <a:pt x="2087" y="518"/>
                    <a:pt x="2087" y="525"/>
                  </a:cubicBezTo>
                  <a:cubicBezTo>
                    <a:pt x="2087" y="532"/>
                    <a:pt x="2093" y="538"/>
                    <a:pt x="2100" y="538"/>
                  </a:cubicBezTo>
                  <a:close/>
                  <a:moveTo>
                    <a:pt x="2139" y="538"/>
                  </a:moveTo>
                  <a:cubicBezTo>
                    <a:pt x="2146" y="538"/>
                    <a:pt x="2152" y="532"/>
                    <a:pt x="2152" y="525"/>
                  </a:cubicBezTo>
                  <a:cubicBezTo>
                    <a:pt x="2152" y="518"/>
                    <a:pt x="2146" y="512"/>
                    <a:pt x="2139" y="512"/>
                  </a:cubicBezTo>
                  <a:cubicBezTo>
                    <a:pt x="2132" y="512"/>
                    <a:pt x="2126" y="518"/>
                    <a:pt x="2126" y="525"/>
                  </a:cubicBezTo>
                  <a:cubicBezTo>
                    <a:pt x="2126" y="532"/>
                    <a:pt x="2132" y="538"/>
                    <a:pt x="2139" y="538"/>
                  </a:cubicBezTo>
                  <a:close/>
                  <a:moveTo>
                    <a:pt x="2179" y="538"/>
                  </a:moveTo>
                  <a:cubicBezTo>
                    <a:pt x="2186" y="538"/>
                    <a:pt x="2191" y="532"/>
                    <a:pt x="2191" y="525"/>
                  </a:cubicBezTo>
                  <a:cubicBezTo>
                    <a:pt x="2191" y="518"/>
                    <a:pt x="2186" y="512"/>
                    <a:pt x="2179" y="512"/>
                  </a:cubicBezTo>
                  <a:cubicBezTo>
                    <a:pt x="2171" y="512"/>
                    <a:pt x="2166" y="518"/>
                    <a:pt x="2166" y="525"/>
                  </a:cubicBezTo>
                  <a:cubicBezTo>
                    <a:pt x="2166" y="532"/>
                    <a:pt x="2171" y="538"/>
                    <a:pt x="2179" y="538"/>
                  </a:cubicBezTo>
                  <a:close/>
                  <a:moveTo>
                    <a:pt x="2218" y="538"/>
                  </a:moveTo>
                  <a:cubicBezTo>
                    <a:pt x="2225" y="538"/>
                    <a:pt x="2231" y="532"/>
                    <a:pt x="2231" y="525"/>
                  </a:cubicBezTo>
                  <a:cubicBezTo>
                    <a:pt x="2231" y="518"/>
                    <a:pt x="2225" y="512"/>
                    <a:pt x="2218" y="512"/>
                  </a:cubicBezTo>
                  <a:cubicBezTo>
                    <a:pt x="2211" y="512"/>
                    <a:pt x="2205" y="518"/>
                    <a:pt x="2205" y="525"/>
                  </a:cubicBezTo>
                  <a:cubicBezTo>
                    <a:pt x="2205" y="532"/>
                    <a:pt x="2211" y="538"/>
                    <a:pt x="2218" y="538"/>
                  </a:cubicBezTo>
                  <a:close/>
                  <a:moveTo>
                    <a:pt x="2257" y="538"/>
                  </a:moveTo>
                  <a:cubicBezTo>
                    <a:pt x="2264" y="538"/>
                    <a:pt x="2270" y="532"/>
                    <a:pt x="2270" y="525"/>
                  </a:cubicBezTo>
                  <a:cubicBezTo>
                    <a:pt x="2270" y="518"/>
                    <a:pt x="2264" y="512"/>
                    <a:pt x="2257" y="512"/>
                  </a:cubicBezTo>
                  <a:cubicBezTo>
                    <a:pt x="2250" y="512"/>
                    <a:pt x="2245" y="518"/>
                    <a:pt x="2245" y="525"/>
                  </a:cubicBezTo>
                  <a:cubicBezTo>
                    <a:pt x="2245" y="532"/>
                    <a:pt x="2250" y="538"/>
                    <a:pt x="2257" y="538"/>
                  </a:cubicBezTo>
                  <a:close/>
                  <a:moveTo>
                    <a:pt x="2297" y="538"/>
                  </a:moveTo>
                  <a:cubicBezTo>
                    <a:pt x="2304" y="538"/>
                    <a:pt x="2310" y="532"/>
                    <a:pt x="2310" y="525"/>
                  </a:cubicBezTo>
                  <a:cubicBezTo>
                    <a:pt x="2310" y="518"/>
                    <a:pt x="2304" y="512"/>
                    <a:pt x="2297" y="512"/>
                  </a:cubicBezTo>
                  <a:cubicBezTo>
                    <a:pt x="2290" y="512"/>
                    <a:pt x="2284" y="518"/>
                    <a:pt x="2284" y="525"/>
                  </a:cubicBezTo>
                  <a:cubicBezTo>
                    <a:pt x="2284" y="532"/>
                    <a:pt x="2290" y="538"/>
                    <a:pt x="2297" y="538"/>
                  </a:cubicBezTo>
                  <a:close/>
                  <a:moveTo>
                    <a:pt x="2336" y="538"/>
                  </a:moveTo>
                  <a:cubicBezTo>
                    <a:pt x="2343" y="538"/>
                    <a:pt x="2349" y="532"/>
                    <a:pt x="2349" y="525"/>
                  </a:cubicBezTo>
                  <a:cubicBezTo>
                    <a:pt x="2349" y="518"/>
                    <a:pt x="2343" y="512"/>
                    <a:pt x="2336" y="512"/>
                  </a:cubicBezTo>
                  <a:cubicBezTo>
                    <a:pt x="2329" y="512"/>
                    <a:pt x="2323" y="518"/>
                    <a:pt x="2323" y="525"/>
                  </a:cubicBezTo>
                  <a:cubicBezTo>
                    <a:pt x="2323" y="532"/>
                    <a:pt x="2329" y="538"/>
                    <a:pt x="2336" y="538"/>
                  </a:cubicBezTo>
                  <a:close/>
                  <a:moveTo>
                    <a:pt x="2376" y="538"/>
                  </a:moveTo>
                  <a:cubicBezTo>
                    <a:pt x="2383" y="538"/>
                    <a:pt x="2388" y="532"/>
                    <a:pt x="2388" y="525"/>
                  </a:cubicBezTo>
                  <a:cubicBezTo>
                    <a:pt x="2388" y="518"/>
                    <a:pt x="2383" y="512"/>
                    <a:pt x="2376" y="512"/>
                  </a:cubicBezTo>
                  <a:cubicBezTo>
                    <a:pt x="2369" y="512"/>
                    <a:pt x="2363" y="518"/>
                    <a:pt x="2363" y="525"/>
                  </a:cubicBezTo>
                  <a:cubicBezTo>
                    <a:pt x="2363" y="532"/>
                    <a:pt x="2369" y="538"/>
                    <a:pt x="2376" y="538"/>
                  </a:cubicBezTo>
                  <a:close/>
                  <a:moveTo>
                    <a:pt x="2415" y="538"/>
                  </a:moveTo>
                  <a:cubicBezTo>
                    <a:pt x="2422" y="538"/>
                    <a:pt x="2428" y="532"/>
                    <a:pt x="2428" y="525"/>
                  </a:cubicBezTo>
                  <a:cubicBezTo>
                    <a:pt x="2428" y="518"/>
                    <a:pt x="2422" y="512"/>
                    <a:pt x="2415" y="512"/>
                  </a:cubicBezTo>
                  <a:cubicBezTo>
                    <a:pt x="2408" y="512"/>
                    <a:pt x="2402" y="518"/>
                    <a:pt x="2402" y="525"/>
                  </a:cubicBezTo>
                  <a:cubicBezTo>
                    <a:pt x="2402" y="532"/>
                    <a:pt x="2408" y="538"/>
                    <a:pt x="2415" y="538"/>
                  </a:cubicBezTo>
                  <a:close/>
                  <a:moveTo>
                    <a:pt x="2455" y="538"/>
                  </a:moveTo>
                  <a:cubicBezTo>
                    <a:pt x="2462" y="538"/>
                    <a:pt x="2467" y="532"/>
                    <a:pt x="2467" y="525"/>
                  </a:cubicBezTo>
                  <a:cubicBezTo>
                    <a:pt x="2467" y="518"/>
                    <a:pt x="2462" y="512"/>
                    <a:pt x="2455" y="512"/>
                  </a:cubicBezTo>
                  <a:cubicBezTo>
                    <a:pt x="2447" y="512"/>
                    <a:pt x="2442" y="518"/>
                    <a:pt x="2442" y="525"/>
                  </a:cubicBezTo>
                  <a:cubicBezTo>
                    <a:pt x="2442" y="532"/>
                    <a:pt x="2447" y="538"/>
                    <a:pt x="2455" y="538"/>
                  </a:cubicBezTo>
                  <a:close/>
                  <a:moveTo>
                    <a:pt x="2494" y="538"/>
                  </a:moveTo>
                  <a:cubicBezTo>
                    <a:pt x="2501" y="538"/>
                    <a:pt x="2507" y="532"/>
                    <a:pt x="2507" y="525"/>
                  </a:cubicBezTo>
                  <a:cubicBezTo>
                    <a:pt x="2507" y="518"/>
                    <a:pt x="2501" y="512"/>
                    <a:pt x="2494" y="512"/>
                  </a:cubicBezTo>
                  <a:cubicBezTo>
                    <a:pt x="2487" y="512"/>
                    <a:pt x="2481" y="518"/>
                    <a:pt x="2481" y="525"/>
                  </a:cubicBezTo>
                  <a:cubicBezTo>
                    <a:pt x="2481" y="532"/>
                    <a:pt x="2487" y="538"/>
                    <a:pt x="2494" y="538"/>
                  </a:cubicBezTo>
                  <a:close/>
                  <a:moveTo>
                    <a:pt x="2533" y="538"/>
                  </a:moveTo>
                  <a:cubicBezTo>
                    <a:pt x="2540" y="538"/>
                    <a:pt x="2546" y="532"/>
                    <a:pt x="2546" y="525"/>
                  </a:cubicBezTo>
                  <a:cubicBezTo>
                    <a:pt x="2546" y="518"/>
                    <a:pt x="2540" y="512"/>
                    <a:pt x="2533" y="512"/>
                  </a:cubicBezTo>
                  <a:cubicBezTo>
                    <a:pt x="2526" y="512"/>
                    <a:pt x="2521" y="518"/>
                    <a:pt x="2521" y="525"/>
                  </a:cubicBezTo>
                  <a:cubicBezTo>
                    <a:pt x="2521" y="532"/>
                    <a:pt x="2526" y="538"/>
                    <a:pt x="2533" y="538"/>
                  </a:cubicBezTo>
                  <a:close/>
                  <a:moveTo>
                    <a:pt x="2573" y="538"/>
                  </a:moveTo>
                  <a:cubicBezTo>
                    <a:pt x="2580" y="538"/>
                    <a:pt x="2586" y="532"/>
                    <a:pt x="2586" y="525"/>
                  </a:cubicBezTo>
                  <a:cubicBezTo>
                    <a:pt x="2586" y="518"/>
                    <a:pt x="2580" y="512"/>
                    <a:pt x="2573" y="512"/>
                  </a:cubicBezTo>
                  <a:cubicBezTo>
                    <a:pt x="2566" y="512"/>
                    <a:pt x="2560" y="518"/>
                    <a:pt x="2560" y="525"/>
                  </a:cubicBezTo>
                  <a:cubicBezTo>
                    <a:pt x="2560" y="532"/>
                    <a:pt x="2566" y="538"/>
                    <a:pt x="2573" y="538"/>
                  </a:cubicBezTo>
                  <a:close/>
                  <a:moveTo>
                    <a:pt x="2612" y="538"/>
                  </a:moveTo>
                  <a:cubicBezTo>
                    <a:pt x="2619" y="538"/>
                    <a:pt x="2625" y="532"/>
                    <a:pt x="2625" y="525"/>
                  </a:cubicBezTo>
                  <a:cubicBezTo>
                    <a:pt x="2625" y="518"/>
                    <a:pt x="2619" y="512"/>
                    <a:pt x="2612" y="512"/>
                  </a:cubicBezTo>
                  <a:cubicBezTo>
                    <a:pt x="2605" y="512"/>
                    <a:pt x="2599" y="518"/>
                    <a:pt x="2599" y="525"/>
                  </a:cubicBezTo>
                  <a:cubicBezTo>
                    <a:pt x="2599" y="532"/>
                    <a:pt x="2605" y="538"/>
                    <a:pt x="2612" y="538"/>
                  </a:cubicBezTo>
                  <a:close/>
                  <a:moveTo>
                    <a:pt x="2652" y="538"/>
                  </a:moveTo>
                  <a:cubicBezTo>
                    <a:pt x="2659" y="538"/>
                    <a:pt x="2664" y="532"/>
                    <a:pt x="2664" y="525"/>
                  </a:cubicBezTo>
                  <a:cubicBezTo>
                    <a:pt x="2664" y="518"/>
                    <a:pt x="2659" y="512"/>
                    <a:pt x="2652" y="512"/>
                  </a:cubicBezTo>
                  <a:cubicBezTo>
                    <a:pt x="2645" y="512"/>
                    <a:pt x="2639" y="518"/>
                    <a:pt x="2639" y="525"/>
                  </a:cubicBezTo>
                  <a:cubicBezTo>
                    <a:pt x="2639" y="532"/>
                    <a:pt x="2645" y="538"/>
                    <a:pt x="2652" y="538"/>
                  </a:cubicBezTo>
                  <a:close/>
                  <a:moveTo>
                    <a:pt x="2691" y="538"/>
                  </a:moveTo>
                  <a:cubicBezTo>
                    <a:pt x="2698" y="538"/>
                    <a:pt x="2704" y="532"/>
                    <a:pt x="2704" y="525"/>
                  </a:cubicBezTo>
                  <a:cubicBezTo>
                    <a:pt x="2704" y="518"/>
                    <a:pt x="2698" y="512"/>
                    <a:pt x="2691" y="512"/>
                  </a:cubicBezTo>
                  <a:cubicBezTo>
                    <a:pt x="2684" y="512"/>
                    <a:pt x="2678" y="518"/>
                    <a:pt x="2678" y="525"/>
                  </a:cubicBezTo>
                  <a:cubicBezTo>
                    <a:pt x="2678" y="532"/>
                    <a:pt x="2684" y="538"/>
                    <a:pt x="2691" y="538"/>
                  </a:cubicBezTo>
                  <a:close/>
                  <a:moveTo>
                    <a:pt x="2730" y="538"/>
                  </a:moveTo>
                  <a:cubicBezTo>
                    <a:pt x="2738" y="538"/>
                    <a:pt x="2743" y="532"/>
                    <a:pt x="2743" y="525"/>
                  </a:cubicBezTo>
                  <a:cubicBezTo>
                    <a:pt x="2743" y="518"/>
                    <a:pt x="2738" y="512"/>
                    <a:pt x="2730" y="512"/>
                  </a:cubicBezTo>
                  <a:cubicBezTo>
                    <a:pt x="2723" y="512"/>
                    <a:pt x="2718" y="518"/>
                    <a:pt x="2718" y="525"/>
                  </a:cubicBezTo>
                  <a:cubicBezTo>
                    <a:pt x="2718" y="532"/>
                    <a:pt x="2723" y="538"/>
                    <a:pt x="2730" y="538"/>
                  </a:cubicBezTo>
                  <a:close/>
                  <a:moveTo>
                    <a:pt x="2770" y="538"/>
                  </a:moveTo>
                  <a:cubicBezTo>
                    <a:pt x="2777" y="538"/>
                    <a:pt x="2783" y="532"/>
                    <a:pt x="2783" y="525"/>
                  </a:cubicBezTo>
                  <a:cubicBezTo>
                    <a:pt x="2783" y="518"/>
                    <a:pt x="2777" y="512"/>
                    <a:pt x="2770" y="512"/>
                  </a:cubicBezTo>
                  <a:cubicBezTo>
                    <a:pt x="2763" y="512"/>
                    <a:pt x="2757" y="518"/>
                    <a:pt x="2757" y="525"/>
                  </a:cubicBezTo>
                  <a:cubicBezTo>
                    <a:pt x="2757" y="532"/>
                    <a:pt x="2763" y="538"/>
                    <a:pt x="2770" y="538"/>
                  </a:cubicBezTo>
                  <a:close/>
                  <a:moveTo>
                    <a:pt x="2809" y="538"/>
                  </a:moveTo>
                  <a:cubicBezTo>
                    <a:pt x="2816" y="538"/>
                    <a:pt x="2822" y="532"/>
                    <a:pt x="2822" y="525"/>
                  </a:cubicBezTo>
                  <a:cubicBezTo>
                    <a:pt x="2822" y="518"/>
                    <a:pt x="2816" y="512"/>
                    <a:pt x="2809" y="512"/>
                  </a:cubicBezTo>
                  <a:cubicBezTo>
                    <a:pt x="2802" y="512"/>
                    <a:pt x="2797" y="518"/>
                    <a:pt x="2797" y="525"/>
                  </a:cubicBezTo>
                  <a:cubicBezTo>
                    <a:pt x="2797" y="532"/>
                    <a:pt x="2802" y="538"/>
                    <a:pt x="2809" y="538"/>
                  </a:cubicBezTo>
                  <a:close/>
                  <a:moveTo>
                    <a:pt x="2849" y="538"/>
                  </a:moveTo>
                  <a:cubicBezTo>
                    <a:pt x="2856" y="538"/>
                    <a:pt x="2861" y="532"/>
                    <a:pt x="2861" y="525"/>
                  </a:cubicBezTo>
                  <a:cubicBezTo>
                    <a:pt x="2861" y="518"/>
                    <a:pt x="2856" y="512"/>
                    <a:pt x="2849" y="512"/>
                  </a:cubicBezTo>
                  <a:cubicBezTo>
                    <a:pt x="2842" y="512"/>
                    <a:pt x="2836" y="518"/>
                    <a:pt x="2836" y="525"/>
                  </a:cubicBezTo>
                  <a:cubicBezTo>
                    <a:pt x="2836" y="532"/>
                    <a:pt x="2842" y="538"/>
                    <a:pt x="2849" y="538"/>
                  </a:cubicBezTo>
                  <a:close/>
                  <a:moveTo>
                    <a:pt x="2888" y="538"/>
                  </a:moveTo>
                  <a:cubicBezTo>
                    <a:pt x="2895" y="538"/>
                    <a:pt x="2901" y="532"/>
                    <a:pt x="2901" y="525"/>
                  </a:cubicBezTo>
                  <a:cubicBezTo>
                    <a:pt x="2901" y="518"/>
                    <a:pt x="2895" y="512"/>
                    <a:pt x="2888" y="512"/>
                  </a:cubicBezTo>
                  <a:cubicBezTo>
                    <a:pt x="2881" y="512"/>
                    <a:pt x="2875" y="518"/>
                    <a:pt x="2875" y="525"/>
                  </a:cubicBezTo>
                  <a:cubicBezTo>
                    <a:pt x="2875" y="532"/>
                    <a:pt x="2881" y="538"/>
                    <a:pt x="2888" y="538"/>
                  </a:cubicBezTo>
                  <a:close/>
                  <a:moveTo>
                    <a:pt x="2928" y="538"/>
                  </a:moveTo>
                  <a:cubicBezTo>
                    <a:pt x="2935" y="538"/>
                    <a:pt x="2940" y="532"/>
                    <a:pt x="2940" y="525"/>
                  </a:cubicBezTo>
                  <a:cubicBezTo>
                    <a:pt x="2940" y="518"/>
                    <a:pt x="2935" y="512"/>
                    <a:pt x="2928" y="512"/>
                  </a:cubicBezTo>
                  <a:cubicBezTo>
                    <a:pt x="2921" y="512"/>
                    <a:pt x="2915" y="518"/>
                    <a:pt x="2915" y="525"/>
                  </a:cubicBezTo>
                  <a:cubicBezTo>
                    <a:pt x="2915" y="532"/>
                    <a:pt x="2921" y="538"/>
                    <a:pt x="2928" y="538"/>
                  </a:cubicBezTo>
                  <a:close/>
                  <a:moveTo>
                    <a:pt x="2967" y="538"/>
                  </a:moveTo>
                  <a:cubicBezTo>
                    <a:pt x="2974" y="538"/>
                    <a:pt x="2980" y="532"/>
                    <a:pt x="2980" y="525"/>
                  </a:cubicBezTo>
                  <a:cubicBezTo>
                    <a:pt x="2980" y="518"/>
                    <a:pt x="2974" y="512"/>
                    <a:pt x="2967" y="512"/>
                  </a:cubicBezTo>
                  <a:cubicBezTo>
                    <a:pt x="2960" y="512"/>
                    <a:pt x="2954" y="518"/>
                    <a:pt x="2954" y="525"/>
                  </a:cubicBezTo>
                  <a:cubicBezTo>
                    <a:pt x="2954" y="532"/>
                    <a:pt x="2960" y="538"/>
                    <a:pt x="2967" y="538"/>
                  </a:cubicBezTo>
                  <a:close/>
                  <a:moveTo>
                    <a:pt x="3006" y="538"/>
                  </a:moveTo>
                  <a:cubicBezTo>
                    <a:pt x="3013" y="538"/>
                    <a:pt x="3019" y="532"/>
                    <a:pt x="3019" y="525"/>
                  </a:cubicBezTo>
                  <a:cubicBezTo>
                    <a:pt x="3019" y="518"/>
                    <a:pt x="3013" y="512"/>
                    <a:pt x="3006" y="512"/>
                  </a:cubicBezTo>
                  <a:cubicBezTo>
                    <a:pt x="2999" y="512"/>
                    <a:pt x="2994" y="518"/>
                    <a:pt x="2994" y="525"/>
                  </a:cubicBezTo>
                  <a:cubicBezTo>
                    <a:pt x="2994" y="532"/>
                    <a:pt x="2999" y="538"/>
                    <a:pt x="3006" y="538"/>
                  </a:cubicBezTo>
                  <a:close/>
                  <a:moveTo>
                    <a:pt x="3046" y="538"/>
                  </a:moveTo>
                  <a:cubicBezTo>
                    <a:pt x="3053" y="538"/>
                    <a:pt x="3059" y="532"/>
                    <a:pt x="3059" y="525"/>
                  </a:cubicBezTo>
                  <a:cubicBezTo>
                    <a:pt x="3059" y="518"/>
                    <a:pt x="3053" y="512"/>
                    <a:pt x="3046" y="512"/>
                  </a:cubicBezTo>
                  <a:cubicBezTo>
                    <a:pt x="3039" y="512"/>
                    <a:pt x="3033" y="518"/>
                    <a:pt x="3033" y="525"/>
                  </a:cubicBezTo>
                  <a:cubicBezTo>
                    <a:pt x="3033" y="532"/>
                    <a:pt x="3039" y="538"/>
                    <a:pt x="3046" y="538"/>
                  </a:cubicBezTo>
                  <a:close/>
                  <a:moveTo>
                    <a:pt x="3085" y="538"/>
                  </a:moveTo>
                  <a:cubicBezTo>
                    <a:pt x="3092" y="538"/>
                    <a:pt x="3098" y="532"/>
                    <a:pt x="3098" y="525"/>
                  </a:cubicBezTo>
                  <a:cubicBezTo>
                    <a:pt x="3098" y="518"/>
                    <a:pt x="3092" y="512"/>
                    <a:pt x="3085" y="512"/>
                  </a:cubicBezTo>
                  <a:cubicBezTo>
                    <a:pt x="3078" y="512"/>
                    <a:pt x="3073" y="518"/>
                    <a:pt x="3073" y="525"/>
                  </a:cubicBezTo>
                  <a:cubicBezTo>
                    <a:pt x="3073" y="532"/>
                    <a:pt x="3078" y="538"/>
                    <a:pt x="3085" y="538"/>
                  </a:cubicBezTo>
                  <a:close/>
                  <a:moveTo>
                    <a:pt x="3282" y="512"/>
                  </a:moveTo>
                  <a:cubicBezTo>
                    <a:pt x="3275" y="512"/>
                    <a:pt x="3270" y="518"/>
                    <a:pt x="3270" y="525"/>
                  </a:cubicBezTo>
                  <a:cubicBezTo>
                    <a:pt x="3270" y="532"/>
                    <a:pt x="3275" y="538"/>
                    <a:pt x="3282" y="538"/>
                  </a:cubicBezTo>
                  <a:cubicBezTo>
                    <a:pt x="3289" y="538"/>
                    <a:pt x="3295" y="532"/>
                    <a:pt x="3295" y="525"/>
                  </a:cubicBezTo>
                  <a:cubicBezTo>
                    <a:pt x="3295" y="518"/>
                    <a:pt x="3289" y="512"/>
                    <a:pt x="3282" y="512"/>
                  </a:cubicBezTo>
                  <a:close/>
                  <a:moveTo>
                    <a:pt x="444" y="577"/>
                  </a:moveTo>
                  <a:cubicBezTo>
                    <a:pt x="451" y="577"/>
                    <a:pt x="457" y="572"/>
                    <a:pt x="457" y="565"/>
                  </a:cubicBezTo>
                  <a:cubicBezTo>
                    <a:pt x="457" y="558"/>
                    <a:pt x="451" y="552"/>
                    <a:pt x="444" y="552"/>
                  </a:cubicBezTo>
                  <a:cubicBezTo>
                    <a:pt x="437" y="552"/>
                    <a:pt x="431" y="558"/>
                    <a:pt x="431" y="565"/>
                  </a:cubicBezTo>
                  <a:cubicBezTo>
                    <a:pt x="431" y="572"/>
                    <a:pt x="437" y="577"/>
                    <a:pt x="444" y="577"/>
                  </a:cubicBezTo>
                  <a:close/>
                  <a:moveTo>
                    <a:pt x="483" y="577"/>
                  </a:moveTo>
                  <a:cubicBezTo>
                    <a:pt x="490" y="577"/>
                    <a:pt x="496" y="572"/>
                    <a:pt x="496" y="565"/>
                  </a:cubicBezTo>
                  <a:cubicBezTo>
                    <a:pt x="496" y="558"/>
                    <a:pt x="490" y="552"/>
                    <a:pt x="483" y="552"/>
                  </a:cubicBezTo>
                  <a:cubicBezTo>
                    <a:pt x="476" y="552"/>
                    <a:pt x="471" y="558"/>
                    <a:pt x="471" y="565"/>
                  </a:cubicBezTo>
                  <a:cubicBezTo>
                    <a:pt x="471" y="572"/>
                    <a:pt x="476" y="577"/>
                    <a:pt x="483" y="577"/>
                  </a:cubicBezTo>
                  <a:close/>
                  <a:moveTo>
                    <a:pt x="523" y="577"/>
                  </a:moveTo>
                  <a:cubicBezTo>
                    <a:pt x="530" y="577"/>
                    <a:pt x="535" y="572"/>
                    <a:pt x="535" y="565"/>
                  </a:cubicBezTo>
                  <a:cubicBezTo>
                    <a:pt x="535" y="558"/>
                    <a:pt x="530" y="552"/>
                    <a:pt x="523" y="552"/>
                  </a:cubicBezTo>
                  <a:cubicBezTo>
                    <a:pt x="516" y="552"/>
                    <a:pt x="510" y="558"/>
                    <a:pt x="510" y="565"/>
                  </a:cubicBezTo>
                  <a:cubicBezTo>
                    <a:pt x="510" y="572"/>
                    <a:pt x="516" y="577"/>
                    <a:pt x="523" y="577"/>
                  </a:cubicBezTo>
                  <a:close/>
                  <a:moveTo>
                    <a:pt x="562" y="577"/>
                  </a:moveTo>
                  <a:cubicBezTo>
                    <a:pt x="569" y="577"/>
                    <a:pt x="575" y="572"/>
                    <a:pt x="575" y="565"/>
                  </a:cubicBezTo>
                  <a:cubicBezTo>
                    <a:pt x="575" y="558"/>
                    <a:pt x="569" y="552"/>
                    <a:pt x="562" y="552"/>
                  </a:cubicBezTo>
                  <a:cubicBezTo>
                    <a:pt x="555" y="552"/>
                    <a:pt x="549" y="558"/>
                    <a:pt x="549" y="565"/>
                  </a:cubicBezTo>
                  <a:cubicBezTo>
                    <a:pt x="549" y="572"/>
                    <a:pt x="555" y="577"/>
                    <a:pt x="562" y="577"/>
                  </a:cubicBezTo>
                  <a:close/>
                  <a:moveTo>
                    <a:pt x="602" y="577"/>
                  </a:moveTo>
                  <a:cubicBezTo>
                    <a:pt x="609" y="577"/>
                    <a:pt x="614" y="572"/>
                    <a:pt x="614" y="565"/>
                  </a:cubicBezTo>
                  <a:cubicBezTo>
                    <a:pt x="614" y="558"/>
                    <a:pt x="609" y="552"/>
                    <a:pt x="602" y="552"/>
                  </a:cubicBezTo>
                  <a:cubicBezTo>
                    <a:pt x="595" y="552"/>
                    <a:pt x="589" y="558"/>
                    <a:pt x="589" y="565"/>
                  </a:cubicBezTo>
                  <a:cubicBezTo>
                    <a:pt x="589" y="572"/>
                    <a:pt x="595" y="577"/>
                    <a:pt x="602" y="577"/>
                  </a:cubicBezTo>
                  <a:close/>
                  <a:moveTo>
                    <a:pt x="641" y="577"/>
                  </a:moveTo>
                  <a:cubicBezTo>
                    <a:pt x="648" y="577"/>
                    <a:pt x="654" y="572"/>
                    <a:pt x="654" y="565"/>
                  </a:cubicBezTo>
                  <a:cubicBezTo>
                    <a:pt x="654" y="558"/>
                    <a:pt x="648" y="552"/>
                    <a:pt x="641" y="552"/>
                  </a:cubicBezTo>
                  <a:cubicBezTo>
                    <a:pt x="634" y="552"/>
                    <a:pt x="628" y="558"/>
                    <a:pt x="628" y="565"/>
                  </a:cubicBezTo>
                  <a:cubicBezTo>
                    <a:pt x="628" y="572"/>
                    <a:pt x="634" y="577"/>
                    <a:pt x="641" y="577"/>
                  </a:cubicBezTo>
                  <a:close/>
                  <a:moveTo>
                    <a:pt x="680" y="577"/>
                  </a:moveTo>
                  <a:cubicBezTo>
                    <a:pt x="687" y="577"/>
                    <a:pt x="693" y="572"/>
                    <a:pt x="693" y="565"/>
                  </a:cubicBezTo>
                  <a:cubicBezTo>
                    <a:pt x="693" y="558"/>
                    <a:pt x="687" y="552"/>
                    <a:pt x="680" y="552"/>
                  </a:cubicBezTo>
                  <a:cubicBezTo>
                    <a:pt x="673" y="552"/>
                    <a:pt x="668" y="558"/>
                    <a:pt x="668" y="565"/>
                  </a:cubicBezTo>
                  <a:cubicBezTo>
                    <a:pt x="668" y="572"/>
                    <a:pt x="673" y="577"/>
                    <a:pt x="680" y="577"/>
                  </a:cubicBezTo>
                  <a:close/>
                  <a:moveTo>
                    <a:pt x="720" y="577"/>
                  </a:moveTo>
                  <a:cubicBezTo>
                    <a:pt x="727" y="577"/>
                    <a:pt x="733" y="572"/>
                    <a:pt x="733" y="565"/>
                  </a:cubicBezTo>
                  <a:cubicBezTo>
                    <a:pt x="733" y="558"/>
                    <a:pt x="727" y="552"/>
                    <a:pt x="720" y="552"/>
                  </a:cubicBezTo>
                  <a:cubicBezTo>
                    <a:pt x="713" y="552"/>
                    <a:pt x="707" y="558"/>
                    <a:pt x="707" y="565"/>
                  </a:cubicBezTo>
                  <a:cubicBezTo>
                    <a:pt x="707" y="572"/>
                    <a:pt x="713" y="577"/>
                    <a:pt x="720" y="577"/>
                  </a:cubicBezTo>
                  <a:close/>
                  <a:moveTo>
                    <a:pt x="759" y="577"/>
                  </a:moveTo>
                  <a:cubicBezTo>
                    <a:pt x="766" y="577"/>
                    <a:pt x="772" y="572"/>
                    <a:pt x="772" y="565"/>
                  </a:cubicBezTo>
                  <a:cubicBezTo>
                    <a:pt x="772" y="558"/>
                    <a:pt x="766" y="552"/>
                    <a:pt x="759" y="552"/>
                  </a:cubicBezTo>
                  <a:cubicBezTo>
                    <a:pt x="752" y="552"/>
                    <a:pt x="747" y="558"/>
                    <a:pt x="747" y="565"/>
                  </a:cubicBezTo>
                  <a:cubicBezTo>
                    <a:pt x="747" y="572"/>
                    <a:pt x="752" y="577"/>
                    <a:pt x="759" y="577"/>
                  </a:cubicBezTo>
                  <a:close/>
                  <a:moveTo>
                    <a:pt x="799" y="577"/>
                  </a:moveTo>
                  <a:cubicBezTo>
                    <a:pt x="806" y="577"/>
                    <a:pt x="811" y="572"/>
                    <a:pt x="811" y="565"/>
                  </a:cubicBezTo>
                  <a:cubicBezTo>
                    <a:pt x="811" y="558"/>
                    <a:pt x="806" y="552"/>
                    <a:pt x="799" y="552"/>
                  </a:cubicBezTo>
                  <a:cubicBezTo>
                    <a:pt x="792" y="552"/>
                    <a:pt x="786" y="558"/>
                    <a:pt x="786" y="565"/>
                  </a:cubicBezTo>
                  <a:cubicBezTo>
                    <a:pt x="786" y="572"/>
                    <a:pt x="792" y="577"/>
                    <a:pt x="799" y="577"/>
                  </a:cubicBezTo>
                  <a:close/>
                  <a:moveTo>
                    <a:pt x="838" y="577"/>
                  </a:moveTo>
                  <a:cubicBezTo>
                    <a:pt x="845" y="577"/>
                    <a:pt x="851" y="572"/>
                    <a:pt x="851" y="565"/>
                  </a:cubicBezTo>
                  <a:cubicBezTo>
                    <a:pt x="851" y="558"/>
                    <a:pt x="845" y="552"/>
                    <a:pt x="838" y="552"/>
                  </a:cubicBezTo>
                  <a:cubicBezTo>
                    <a:pt x="831" y="552"/>
                    <a:pt x="825" y="558"/>
                    <a:pt x="825" y="565"/>
                  </a:cubicBezTo>
                  <a:cubicBezTo>
                    <a:pt x="825" y="572"/>
                    <a:pt x="831" y="577"/>
                    <a:pt x="838" y="577"/>
                  </a:cubicBezTo>
                  <a:close/>
                  <a:moveTo>
                    <a:pt x="878" y="577"/>
                  </a:moveTo>
                  <a:cubicBezTo>
                    <a:pt x="885" y="577"/>
                    <a:pt x="890" y="572"/>
                    <a:pt x="890" y="565"/>
                  </a:cubicBezTo>
                  <a:cubicBezTo>
                    <a:pt x="890" y="558"/>
                    <a:pt x="885" y="552"/>
                    <a:pt x="878" y="552"/>
                  </a:cubicBezTo>
                  <a:cubicBezTo>
                    <a:pt x="871" y="552"/>
                    <a:pt x="865" y="558"/>
                    <a:pt x="865" y="565"/>
                  </a:cubicBezTo>
                  <a:cubicBezTo>
                    <a:pt x="865" y="572"/>
                    <a:pt x="871" y="577"/>
                    <a:pt x="878" y="577"/>
                  </a:cubicBezTo>
                  <a:close/>
                  <a:moveTo>
                    <a:pt x="917" y="577"/>
                  </a:moveTo>
                  <a:cubicBezTo>
                    <a:pt x="924" y="577"/>
                    <a:pt x="930" y="572"/>
                    <a:pt x="930" y="565"/>
                  </a:cubicBezTo>
                  <a:cubicBezTo>
                    <a:pt x="930" y="558"/>
                    <a:pt x="924" y="552"/>
                    <a:pt x="917" y="552"/>
                  </a:cubicBezTo>
                  <a:cubicBezTo>
                    <a:pt x="910" y="552"/>
                    <a:pt x="904" y="558"/>
                    <a:pt x="904" y="565"/>
                  </a:cubicBezTo>
                  <a:cubicBezTo>
                    <a:pt x="904" y="572"/>
                    <a:pt x="910" y="577"/>
                    <a:pt x="917" y="577"/>
                  </a:cubicBezTo>
                  <a:close/>
                  <a:moveTo>
                    <a:pt x="956" y="577"/>
                  </a:moveTo>
                  <a:cubicBezTo>
                    <a:pt x="963" y="577"/>
                    <a:pt x="969" y="572"/>
                    <a:pt x="969" y="565"/>
                  </a:cubicBezTo>
                  <a:cubicBezTo>
                    <a:pt x="969" y="558"/>
                    <a:pt x="963" y="552"/>
                    <a:pt x="956" y="552"/>
                  </a:cubicBezTo>
                  <a:cubicBezTo>
                    <a:pt x="949" y="552"/>
                    <a:pt x="944" y="558"/>
                    <a:pt x="944" y="565"/>
                  </a:cubicBezTo>
                  <a:cubicBezTo>
                    <a:pt x="944" y="572"/>
                    <a:pt x="949" y="577"/>
                    <a:pt x="956" y="577"/>
                  </a:cubicBezTo>
                  <a:close/>
                  <a:moveTo>
                    <a:pt x="996" y="577"/>
                  </a:moveTo>
                  <a:cubicBezTo>
                    <a:pt x="1003" y="577"/>
                    <a:pt x="1009" y="572"/>
                    <a:pt x="1009" y="565"/>
                  </a:cubicBezTo>
                  <a:cubicBezTo>
                    <a:pt x="1009" y="558"/>
                    <a:pt x="1003" y="552"/>
                    <a:pt x="996" y="552"/>
                  </a:cubicBezTo>
                  <a:cubicBezTo>
                    <a:pt x="989" y="552"/>
                    <a:pt x="983" y="558"/>
                    <a:pt x="983" y="565"/>
                  </a:cubicBezTo>
                  <a:cubicBezTo>
                    <a:pt x="983" y="572"/>
                    <a:pt x="989" y="577"/>
                    <a:pt x="996" y="577"/>
                  </a:cubicBezTo>
                  <a:close/>
                  <a:moveTo>
                    <a:pt x="1035" y="577"/>
                  </a:moveTo>
                  <a:cubicBezTo>
                    <a:pt x="1042" y="577"/>
                    <a:pt x="1048" y="572"/>
                    <a:pt x="1048" y="565"/>
                  </a:cubicBezTo>
                  <a:cubicBezTo>
                    <a:pt x="1048" y="558"/>
                    <a:pt x="1042" y="552"/>
                    <a:pt x="1035" y="552"/>
                  </a:cubicBezTo>
                  <a:cubicBezTo>
                    <a:pt x="1028" y="552"/>
                    <a:pt x="1022" y="558"/>
                    <a:pt x="1022" y="565"/>
                  </a:cubicBezTo>
                  <a:cubicBezTo>
                    <a:pt x="1022" y="572"/>
                    <a:pt x="1028" y="577"/>
                    <a:pt x="1035" y="577"/>
                  </a:cubicBezTo>
                  <a:close/>
                  <a:moveTo>
                    <a:pt x="1075" y="577"/>
                  </a:moveTo>
                  <a:cubicBezTo>
                    <a:pt x="1082" y="577"/>
                    <a:pt x="1087" y="572"/>
                    <a:pt x="1087" y="565"/>
                  </a:cubicBezTo>
                  <a:cubicBezTo>
                    <a:pt x="1087" y="558"/>
                    <a:pt x="1082" y="552"/>
                    <a:pt x="1075" y="552"/>
                  </a:cubicBezTo>
                  <a:cubicBezTo>
                    <a:pt x="1068" y="552"/>
                    <a:pt x="1062" y="558"/>
                    <a:pt x="1062" y="565"/>
                  </a:cubicBezTo>
                  <a:cubicBezTo>
                    <a:pt x="1062" y="572"/>
                    <a:pt x="1068" y="577"/>
                    <a:pt x="1075" y="577"/>
                  </a:cubicBezTo>
                  <a:close/>
                  <a:moveTo>
                    <a:pt x="1666" y="577"/>
                  </a:moveTo>
                  <a:cubicBezTo>
                    <a:pt x="1673" y="577"/>
                    <a:pt x="1679" y="572"/>
                    <a:pt x="1679" y="565"/>
                  </a:cubicBezTo>
                  <a:cubicBezTo>
                    <a:pt x="1679" y="558"/>
                    <a:pt x="1673" y="552"/>
                    <a:pt x="1666" y="552"/>
                  </a:cubicBezTo>
                  <a:cubicBezTo>
                    <a:pt x="1659" y="552"/>
                    <a:pt x="1653" y="558"/>
                    <a:pt x="1653" y="565"/>
                  </a:cubicBezTo>
                  <a:cubicBezTo>
                    <a:pt x="1653" y="572"/>
                    <a:pt x="1659" y="577"/>
                    <a:pt x="1666" y="577"/>
                  </a:cubicBezTo>
                  <a:close/>
                  <a:moveTo>
                    <a:pt x="1745" y="577"/>
                  </a:moveTo>
                  <a:cubicBezTo>
                    <a:pt x="1752" y="577"/>
                    <a:pt x="1758" y="572"/>
                    <a:pt x="1758" y="565"/>
                  </a:cubicBezTo>
                  <a:cubicBezTo>
                    <a:pt x="1758" y="558"/>
                    <a:pt x="1752" y="552"/>
                    <a:pt x="1745" y="552"/>
                  </a:cubicBezTo>
                  <a:cubicBezTo>
                    <a:pt x="1738" y="552"/>
                    <a:pt x="1732" y="558"/>
                    <a:pt x="1732" y="565"/>
                  </a:cubicBezTo>
                  <a:cubicBezTo>
                    <a:pt x="1732" y="572"/>
                    <a:pt x="1738" y="577"/>
                    <a:pt x="1745" y="577"/>
                  </a:cubicBezTo>
                  <a:close/>
                  <a:moveTo>
                    <a:pt x="1784" y="577"/>
                  </a:moveTo>
                  <a:cubicBezTo>
                    <a:pt x="1791" y="577"/>
                    <a:pt x="1797" y="572"/>
                    <a:pt x="1797" y="565"/>
                  </a:cubicBezTo>
                  <a:cubicBezTo>
                    <a:pt x="1797" y="558"/>
                    <a:pt x="1791" y="552"/>
                    <a:pt x="1784" y="552"/>
                  </a:cubicBezTo>
                  <a:cubicBezTo>
                    <a:pt x="1777" y="552"/>
                    <a:pt x="1772" y="558"/>
                    <a:pt x="1772" y="565"/>
                  </a:cubicBezTo>
                  <a:cubicBezTo>
                    <a:pt x="1772" y="572"/>
                    <a:pt x="1777" y="577"/>
                    <a:pt x="1784" y="577"/>
                  </a:cubicBezTo>
                  <a:close/>
                  <a:moveTo>
                    <a:pt x="1824" y="577"/>
                  </a:moveTo>
                  <a:cubicBezTo>
                    <a:pt x="1831" y="577"/>
                    <a:pt x="1836" y="572"/>
                    <a:pt x="1836" y="565"/>
                  </a:cubicBezTo>
                  <a:cubicBezTo>
                    <a:pt x="1836" y="558"/>
                    <a:pt x="1831" y="552"/>
                    <a:pt x="1824" y="552"/>
                  </a:cubicBezTo>
                  <a:cubicBezTo>
                    <a:pt x="1817" y="552"/>
                    <a:pt x="1811" y="558"/>
                    <a:pt x="1811" y="565"/>
                  </a:cubicBezTo>
                  <a:cubicBezTo>
                    <a:pt x="1811" y="572"/>
                    <a:pt x="1817" y="577"/>
                    <a:pt x="1824" y="577"/>
                  </a:cubicBezTo>
                  <a:close/>
                  <a:moveTo>
                    <a:pt x="1863" y="577"/>
                  </a:moveTo>
                  <a:cubicBezTo>
                    <a:pt x="1870" y="577"/>
                    <a:pt x="1876" y="572"/>
                    <a:pt x="1876" y="565"/>
                  </a:cubicBezTo>
                  <a:cubicBezTo>
                    <a:pt x="1876" y="558"/>
                    <a:pt x="1870" y="552"/>
                    <a:pt x="1863" y="552"/>
                  </a:cubicBezTo>
                  <a:cubicBezTo>
                    <a:pt x="1856" y="552"/>
                    <a:pt x="1850" y="558"/>
                    <a:pt x="1850" y="565"/>
                  </a:cubicBezTo>
                  <a:cubicBezTo>
                    <a:pt x="1850" y="572"/>
                    <a:pt x="1856" y="577"/>
                    <a:pt x="1863" y="577"/>
                  </a:cubicBezTo>
                  <a:close/>
                  <a:moveTo>
                    <a:pt x="1903" y="577"/>
                  </a:moveTo>
                  <a:cubicBezTo>
                    <a:pt x="1910" y="577"/>
                    <a:pt x="1915" y="572"/>
                    <a:pt x="1915" y="565"/>
                  </a:cubicBezTo>
                  <a:cubicBezTo>
                    <a:pt x="1915" y="558"/>
                    <a:pt x="1910" y="552"/>
                    <a:pt x="1903" y="552"/>
                  </a:cubicBezTo>
                  <a:cubicBezTo>
                    <a:pt x="1896" y="552"/>
                    <a:pt x="1890" y="558"/>
                    <a:pt x="1890" y="565"/>
                  </a:cubicBezTo>
                  <a:cubicBezTo>
                    <a:pt x="1890" y="572"/>
                    <a:pt x="1896" y="577"/>
                    <a:pt x="1903" y="577"/>
                  </a:cubicBezTo>
                  <a:close/>
                  <a:moveTo>
                    <a:pt x="1942" y="577"/>
                  </a:moveTo>
                  <a:cubicBezTo>
                    <a:pt x="1949" y="577"/>
                    <a:pt x="1955" y="572"/>
                    <a:pt x="1955" y="565"/>
                  </a:cubicBezTo>
                  <a:cubicBezTo>
                    <a:pt x="1955" y="558"/>
                    <a:pt x="1949" y="552"/>
                    <a:pt x="1942" y="552"/>
                  </a:cubicBezTo>
                  <a:cubicBezTo>
                    <a:pt x="1935" y="552"/>
                    <a:pt x="1929" y="558"/>
                    <a:pt x="1929" y="565"/>
                  </a:cubicBezTo>
                  <a:cubicBezTo>
                    <a:pt x="1929" y="572"/>
                    <a:pt x="1935" y="577"/>
                    <a:pt x="1942" y="577"/>
                  </a:cubicBezTo>
                  <a:close/>
                  <a:moveTo>
                    <a:pt x="1981" y="577"/>
                  </a:moveTo>
                  <a:cubicBezTo>
                    <a:pt x="1988" y="577"/>
                    <a:pt x="1994" y="572"/>
                    <a:pt x="1994" y="565"/>
                  </a:cubicBezTo>
                  <a:cubicBezTo>
                    <a:pt x="1994" y="558"/>
                    <a:pt x="1988" y="552"/>
                    <a:pt x="1981" y="552"/>
                  </a:cubicBezTo>
                  <a:cubicBezTo>
                    <a:pt x="1974" y="552"/>
                    <a:pt x="1969" y="558"/>
                    <a:pt x="1969" y="565"/>
                  </a:cubicBezTo>
                  <a:cubicBezTo>
                    <a:pt x="1969" y="572"/>
                    <a:pt x="1974" y="577"/>
                    <a:pt x="1981" y="577"/>
                  </a:cubicBezTo>
                  <a:close/>
                  <a:moveTo>
                    <a:pt x="2021" y="577"/>
                  </a:moveTo>
                  <a:cubicBezTo>
                    <a:pt x="2028" y="577"/>
                    <a:pt x="2034" y="572"/>
                    <a:pt x="2034" y="565"/>
                  </a:cubicBezTo>
                  <a:cubicBezTo>
                    <a:pt x="2034" y="558"/>
                    <a:pt x="2028" y="552"/>
                    <a:pt x="2021" y="552"/>
                  </a:cubicBezTo>
                  <a:cubicBezTo>
                    <a:pt x="2014" y="552"/>
                    <a:pt x="2008" y="558"/>
                    <a:pt x="2008" y="565"/>
                  </a:cubicBezTo>
                  <a:cubicBezTo>
                    <a:pt x="2008" y="572"/>
                    <a:pt x="2014" y="577"/>
                    <a:pt x="2021" y="577"/>
                  </a:cubicBezTo>
                  <a:close/>
                  <a:moveTo>
                    <a:pt x="2060" y="577"/>
                  </a:moveTo>
                  <a:cubicBezTo>
                    <a:pt x="2067" y="577"/>
                    <a:pt x="2073" y="572"/>
                    <a:pt x="2073" y="565"/>
                  </a:cubicBezTo>
                  <a:cubicBezTo>
                    <a:pt x="2073" y="558"/>
                    <a:pt x="2067" y="552"/>
                    <a:pt x="2060" y="552"/>
                  </a:cubicBezTo>
                  <a:cubicBezTo>
                    <a:pt x="2053" y="552"/>
                    <a:pt x="2048" y="558"/>
                    <a:pt x="2048" y="565"/>
                  </a:cubicBezTo>
                  <a:cubicBezTo>
                    <a:pt x="2048" y="572"/>
                    <a:pt x="2053" y="577"/>
                    <a:pt x="2060" y="577"/>
                  </a:cubicBezTo>
                  <a:close/>
                  <a:moveTo>
                    <a:pt x="2100" y="577"/>
                  </a:moveTo>
                  <a:cubicBezTo>
                    <a:pt x="2107" y="577"/>
                    <a:pt x="2112" y="572"/>
                    <a:pt x="2112" y="565"/>
                  </a:cubicBezTo>
                  <a:cubicBezTo>
                    <a:pt x="2112" y="558"/>
                    <a:pt x="2107" y="552"/>
                    <a:pt x="2100" y="552"/>
                  </a:cubicBezTo>
                  <a:cubicBezTo>
                    <a:pt x="2093" y="552"/>
                    <a:pt x="2087" y="558"/>
                    <a:pt x="2087" y="565"/>
                  </a:cubicBezTo>
                  <a:cubicBezTo>
                    <a:pt x="2087" y="572"/>
                    <a:pt x="2093" y="577"/>
                    <a:pt x="2100" y="577"/>
                  </a:cubicBezTo>
                  <a:close/>
                  <a:moveTo>
                    <a:pt x="2139" y="577"/>
                  </a:moveTo>
                  <a:cubicBezTo>
                    <a:pt x="2146" y="577"/>
                    <a:pt x="2152" y="572"/>
                    <a:pt x="2152" y="565"/>
                  </a:cubicBezTo>
                  <a:cubicBezTo>
                    <a:pt x="2152" y="558"/>
                    <a:pt x="2146" y="552"/>
                    <a:pt x="2139" y="552"/>
                  </a:cubicBezTo>
                  <a:cubicBezTo>
                    <a:pt x="2132" y="552"/>
                    <a:pt x="2126" y="558"/>
                    <a:pt x="2126" y="565"/>
                  </a:cubicBezTo>
                  <a:cubicBezTo>
                    <a:pt x="2126" y="572"/>
                    <a:pt x="2132" y="577"/>
                    <a:pt x="2139" y="577"/>
                  </a:cubicBezTo>
                  <a:close/>
                  <a:moveTo>
                    <a:pt x="2179" y="577"/>
                  </a:moveTo>
                  <a:cubicBezTo>
                    <a:pt x="2186" y="577"/>
                    <a:pt x="2191" y="572"/>
                    <a:pt x="2191" y="565"/>
                  </a:cubicBezTo>
                  <a:cubicBezTo>
                    <a:pt x="2191" y="558"/>
                    <a:pt x="2186" y="552"/>
                    <a:pt x="2179" y="552"/>
                  </a:cubicBezTo>
                  <a:cubicBezTo>
                    <a:pt x="2171" y="552"/>
                    <a:pt x="2166" y="558"/>
                    <a:pt x="2166" y="565"/>
                  </a:cubicBezTo>
                  <a:cubicBezTo>
                    <a:pt x="2166" y="572"/>
                    <a:pt x="2171" y="577"/>
                    <a:pt x="2179" y="577"/>
                  </a:cubicBezTo>
                  <a:close/>
                  <a:moveTo>
                    <a:pt x="2218" y="577"/>
                  </a:moveTo>
                  <a:cubicBezTo>
                    <a:pt x="2225" y="577"/>
                    <a:pt x="2231" y="572"/>
                    <a:pt x="2231" y="565"/>
                  </a:cubicBezTo>
                  <a:cubicBezTo>
                    <a:pt x="2231" y="558"/>
                    <a:pt x="2225" y="552"/>
                    <a:pt x="2218" y="552"/>
                  </a:cubicBezTo>
                  <a:cubicBezTo>
                    <a:pt x="2211" y="552"/>
                    <a:pt x="2205" y="558"/>
                    <a:pt x="2205" y="565"/>
                  </a:cubicBezTo>
                  <a:cubicBezTo>
                    <a:pt x="2205" y="572"/>
                    <a:pt x="2211" y="577"/>
                    <a:pt x="2218" y="577"/>
                  </a:cubicBezTo>
                  <a:close/>
                  <a:moveTo>
                    <a:pt x="2257" y="577"/>
                  </a:moveTo>
                  <a:cubicBezTo>
                    <a:pt x="2264" y="577"/>
                    <a:pt x="2270" y="572"/>
                    <a:pt x="2270" y="565"/>
                  </a:cubicBezTo>
                  <a:cubicBezTo>
                    <a:pt x="2270" y="558"/>
                    <a:pt x="2264" y="552"/>
                    <a:pt x="2257" y="552"/>
                  </a:cubicBezTo>
                  <a:cubicBezTo>
                    <a:pt x="2250" y="552"/>
                    <a:pt x="2245" y="558"/>
                    <a:pt x="2245" y="565"/>
                  </a:cubicBezTo>
                  <a:cubicBezTo>
                    <a:pt x="2245" y="572"/>
                    <a:pt x="2250" y="577"/>
                    <a:pt x="2257" y="577"/>
                  </a:cubicBezTo>
                  <a:close/>
                  <a:moveTo>
                    <a:pt x="2297" y="577"/>
                  </a:moveTo>
                  <a:cubicBezTo>
                    <a:pt x="2304" y="577"/>
                    <a:pt x="2310" y="572"/>
                    <a:pt x="2310" y="565"/>
                  </a:cubicBezTo>
                  <a:cubicBezTo>
                    <a:pt x="2310" y="558"/>
                    <a:pt x="2304" y="552"/>
                    <a:pt x="2297" y="552"/>
                  </a:cubicBezTo>
                  <a:cubicBezTo>
                    <a:pt x="2290" y="552"/>
                    <a:pt x="2284" y="558"/>
                    <a:pt x="2284" y="565"/>
                  </a:cubicBezTo>
                  <a:cubicBezTo>
                    <a:pt x="2284" y="572"/>
                    <a:pt x="2290" y="577"/>
                    <a:pt x="2297" y="577"/>
                  </a:cubicBezTo>
                  <a:close/>
                  <a:moveTo>
                    <a:pt x="2336" y="577"/>
                  </a:moveTo>
                  <a:cubicBezTo>
                    <a:pt x="2343" y="577"/>
                    <a:pt x="2349" y="572"/>
                    <a:pt x="2349" y="565"/>
                  </a:cubicBezTo>
                  <a:cubicBezTo>
                    <a:pt x="2349" y="558"/>
                    <a:pt x="2343" y="552"/>
                    <a:pt x="2336" y="552"/>
                  </a:cubicBezTo>
                  <a:cubicBezTo>
                    <a:pt x="2329" y="552"/>
                    <a:pt x="2323" y="558"/>
                    <a:pt x="2323" y="565"/>
                  </a:cubicBezTo>
                  <a:cubicBezTo>
                    <a:pt x="2323" y="572"/>
                    <a:pt x="2329" y="577"/>
                    <a:pt x="2336" y="577"/>
                  </a:cubicBezTo>
                  <a:close/>
                  <a:moveTo>
                    <a:pt x="2376" y="577"/>
                  </a:moveTo>
                  <a:cubicBezTo>
                    <a:pt x="2383" y="577"/>
                    <a:pt x="2388" y="572"/>
                    <a:pt x="2388" y="565"/>
                  </a:cubicBezTo>
                  <a:cubicBezTo>
                    <a:pt x="2388" y="558"/>
                    <a:pt x="2383" y="552"/>
                    <a:pt x="2376" y="552"/>
                  </a:cubicBezTo>
                  <a:cubicBezTo>
                    <a:pt x="2369" y="552"/>
                    <a:pt x="2363" y="558"/>
                    <a:pt x="2363" y="565"/>
                  </a:cubicBezTo>
                  <a:cubicBezTo>
                    <a:pt x="2363" y="572"/>
                    <a:pt x="2369" y="577"/>
                    <a:pt x="2376" y="577"/>
                  </a:cubicBezTo>
                  <a:close/>
                  <a:moveTo>
                    <a:pt x="2415" y="577"/>
                  </a:moveTo>
                  <a:cubicBezTo>
                    <a:pt x="2422" y="577"/>
                    <a:pt x="2428" y="572"/>
                    <a:pt x="2428" y="565"/>
                  </a:cubicBezTo>
                  <a:cubicBezTo>
                    <a:pt x="2428" y="558"/>
                    <a:pt x="2422" y="552"/>
                    <a:pt x="2415" y="552"/>
                  </a:cubicBezTo>
                  <a:cubicBezTo>
                    <a:pt x="2408" y="552"/>
                    <a:pt x="2402" y="558"/>
                    <a:pt x="2402" y="565"/>
                  </a:cubicBezTo>
                  <a:cubicBezTo>
                    <a:pt x="2402" y="572"/>
                    <a:pt x="2408" y="577"/>
                    <a:pt x="2415" y="577"/>
                  </a:cubicBezTo>
                  <a:close/>
                  <a:moveTo>
                    <a:pt x="2455" y="577"/>
                  </a:moveTo>
                  <a:cubicBezTo>
                    <a:pt x="2462" y="577"/>
                    <a:pt x="2467" y="572"/>
                    <a:pt x="2467" y="565"/>
                  </a:cubicBezTo>
                  <a:cubicBezTo>
                    <a:pt x="2467" y="558"/>
                    <a:pt x="2462" y="552"/>
                    <a:pt x="2455" y="552"/>
                  </a:cubicBezTo>
                  <a:cubicBezTo>
                    <a:pt x="2447" y="552"/>
                    <a:pt x="2442" y="558"/>
                    <a:pt x="2442" y="565"/>
                  </a:cubicBezTo>
                  <a:cubicBezTo>
                    <a:pt x="2442" y="572"/>
                    <a:pt x="2447" y="577"/>
                    <a:pt x="2455" y="577"/>
                  </a:cubicBezTo>
                  <a:close/>
                  <a:moveTo>
                    <a:pt x="2494" y="577"/>
                  </a:moveTo>
                  <a:cubicBezTo>
                    <a:pt x="2501" y="577"/>
                    <a:pt x="2507" y="572"/>
                    <a:pt x="2507" y="565"/>
                  </a:cubicBezTo>
                  <a:cubicBezTo>
                    <a:pt x="2507" y="558"/>
                    <a:pt x="2501" y="552"/>
                    <a:pt x="2494" y="552"/>
                  </a:cubicBezTo>
                  <a:cubicBezTo>
                    <a:pt x="2487" y="552"/>
                    <a:pt x="2481" y="558"/>
                    <a:pt x="2481" y="565"/>
                  </a:cubicBezTo>
                  <a:cubicBezTo>
                    <a:pt x="2481" y="572"/>
                    <a:pt x="2487" y="577"/>
                    <a:pt x="2494" y="577"/>
                  </a:cubicBezTo>
                  <a:close/>
                  <a:moveTo>
                    <a:pt x="2533" y="577"/>
                  </a:moveTo>
                  <a:cubicBezTo>
                    <a:pt x="2540" y="577"/>
                    <a:pt x="2546" y="572"/>
                    <a:pt x="2546" y="565"/>
                  </a:cubicBezTo>
                  <a:cubicBezTo>
                    <a:pt x="2546" y="558"/>
                    <a:pt x="2540" y="552"/>
                    <a:pt x="2533" y="552"/>
                  </a:cubicBezTo>
                  <a:cubicBezTo>
                    <a:pt x="2526" y="552"/>
                    <a:pt x="2521" y="558"/>
                    <a:pt x="2521" y="565"/>
                  </a:cubicBezTo>
                  <a:cubicBezTo>
                    <a:pt x="2521" y="572"/>
                    <a:pt x="2526" y="577"/>
                    <a:pt x="2533" y="577"/>
                  </a:cubicBezTo>
                  <a:close/>
                  <a:moveTo>
                    <a:pt x="2573" y="577"/>
                  </a:moveTo>
                  <a:cubicBezTo>
                    <a:pt x="2580" y="577"/>
                    <a:pt x="2586" y="572"/>
                    <a:pt x="2586" y="565"/>
                  </a:cubicBezTo>
                  <a:cubicBezTo>
                    <a:pt x="2586" y="558"/>
                    <a:pt x="2580" y="552"/>
                    <a:pt x="2573" y="552"/>
                  </a:cubicBezTo>
                  <a:cubicBezTo>
                    <a:pt x="2566" y="552"/>
                    <a:pt x="2560" y="558"/>
                    <a:pt x="2560" y="565"/>
                  </a:cubicBezTo>
                  <a:cubicBezTo>
                    <a:pt x="2560" y="572"/>
                    <a:pt x="2566" y="577"/>
                    <a:pt x="2573" y="577"/>
                  </a:cubicBezTo>
                  <a:close/>
                  <a:moveTo>
                    <a:pt x="2612" y="577"/>
                  </a:moveTo>
                  <a:cubicBezTo>
                    <a:pt x="2619" y="577"/>
                    <a:pt x="2625" y="572"/>
                    <a:pt x="2625" y="565"/>
                  </a:cubicBezTo>
                  <a:cubicBezTo>
                    <a:pt x="2625" y="558"/>
                    <a:pt x="2619" y="552"/>
                    <a:pt x="2612" y="552"/>
                  </a:cubicBezTo>
                  <a:cubicBezTo>
                    <a:pt x="2605" y="552"/>
                    <a:pt x="2599" y="558"/>
                    <a:pt x="2599" y="565"/>
                  </a:cubicBezTo>
                  <a:cubicBezTo>
                    <a:pt x="2599" y="572"/>
                    <a:pt x="2605" y="577"/>
                    <a:pt x="2612" y="577"/>
                  </a:cubicBezTo>
                  <a:close/>
                  <a:moveTo>
                    <a:pt x="2652" y="577"/>
                  </a:moveTo>
                  <a:cubicBezTo>
                    <a:pt x="2659" y="577"/>
                    <a:pt x="2664" y="572"/>
                    <a:pt x="2664" y="565"/>
                  </a:cubicBezTo>
                  <a:cubicBezTo>
                    <a:pt x="2664" y="558"/>
                    <a:pt x="2659" y="552"/>
                    <a:pt x="2652" y="552"/>
                  </a:cubicBezTo>
                  <a:cubicBezTo>
                    <a:pt x="2645" y="552"/>
                    <a:pt x="2639" y="558"/>
                    <a:pt x="2639" y="565"/>
                  </a:cubicBezTo>
                  <a:cubicBezTo>
                    <a:pt x="2639" y="572"/>
                    <a:pt x="2645" y="577"/>
                    <a:pt x="2652" y="577"/>
                  </a:cubicBezTo>
                  <a:close/>
                  <a:moveTo>
                    <a:pt x="2691" y="577"/>
                  </a:moveTo>
                  <a:cubicBezTo>
                    <a:pt x="2698" y="577"/>
                    <a:pt x="2704" y="572"/>
                    <a:pt x="2704" y="565"/>
                  </a:cubicBezTo>
                  <a:cubicBezTo>
                    <a:pt x="2704" y="558"/>
                    <a:pt x="2698" y="552"/>
                    <a:pt x="2691" y="552"/>
                  </a:cubicBezTo>
                  <a:cubicBezTo>
                    <a:pt x="2684" y="552"/>
                    <a:pt x="2678" y="558"/>
                    <a:pt x="2678" y="565"/>
                  </a:cubicBezTo>
                  <a:cubicBezTo>
                    <a:pt x="2678" y="572"/>
                    <a:pt x="2684" y="577"/>
                    <a:pt x="2691" y="577"/>
                  </a:cubicBezTo>
                  <a:close/>
                  <a:moveTo>
                    <a:pt x="2730" y="577"/>
                  </a:moveTo>
                  <a:cubicBezTo>
                    <a:pt x="2738" y="577"/>
                    <a:pt x="2743" y="572"/>
                    <a:pt x="2743" y="565"/>
                  </a:cubicBezTo>
                  <a:cubicBezTo>
                    <a:pt x="2743" y="558"/>
                    <a:pt x="2738" y="552"/>
                    <a:pt x="2730" y="552"/>
                  </a:cubicBezTo>
                  <a:cubicBezTo>
                    <a:pt x="2723" y="552"/>
                    <a:pt x="2718" y="558"/>
                    <a:pt x="2718" y="565"/>
                  </a:cubicBezTo>
                  <a:cubicBezTo>
                    <a:pt x="2718" y="572"/>
                    <a:pt x="2723" y="577"/>
                    <a:pt x="2730" y="577"/>
                  </a:cubicBezTo>
                  <a:close/>
                  <a:moveTo>
                    <a:pt x="2770" y="577"/>
                  </a:moveTo>
                  <a:cubicBezTo>
                    <a:pt x="2777" y="577"/>
                    <a:pt x="2783" y="572"/>
                    <a:pt x="2783" y="565"/>
                  </a:cubicBezTo>
                  <a:cubicBezTo>
                    <a:pt x="2783" y="558"/>
                    <a:pt x="2777" y="552"/>
                    <a:pt x="2770" y="552"/>
                  </a:cubicBezTo>
                  <a:cubicBezTo>
                    <a:pt x="2763" y="552"/>
                    <a:pt x="2757" y="558"/>
                    <a:pt x="2757" y="565"/>
                  </a:cubicBezTo>
                  <a:cubicBezTo>
                    <a:pt x="2757" y="572"/>
                    <a:pt x="2763" y="577"/>
                    <a:pt x="2770" y="577"/>
                  </a:cubicBezTo>
                  <a:close/>
                  <a:moveTo>
                    <a:pt x="2809" y="577"/>
                  </a:moveTo>
                  <a:cubicBezTo>
                    <a:pt x="2816" y="577"/>
                    <a:pt x="2822" y="572"/>
                    <a:pt x="2822" y="565"/>
                  </a:cubicBezTo>
                  <a:cubicBezTo>
                    <a:pt x="2822" y="558"/>
                    <a:pt x="2816" y="552"/>
                    <a:pt x="2809" y="552"/>
                  </a:cubicBezTo>
                  <a:cubicBezTo>
                    <a:pt x="2802" y="552"/>
                    <a:pt x="2797" y="558"/>
                    <a:pt x="2797" y="565"/>
                  </a:cubicBezTo>
                  <a:cubicBezTo>
                    <a:pt x="2797" y="572"/>
                    <a:pt x="2802" y="577"/>
                    <a:pt x="2809" y="577"/>
                  </a:cubicBezTo>
                  <a:close/>
                  <a:moveTo>
                    <a:pt x="2849" y="577"/>
                  </a:moveTo>
                  <a:cubicBezTo>
                    <a:pt x="2856" y="577"/>
                    <a:pt x="2861" y="572"/>
                    <a:pt x="2861" y="565"/>
                  </a:cubicBezTo>
                  <a:cubicBezTo>
                    <a:pt x="2861" y="558"/>
                    <a:pt x="2856" y="552"/>
                    <a:pt x="2849" y="552"/>
                  </a:cubicBezTo>
                  <a:cubicBezTo>
                    <a:pt x="2842" y="552"/>
                    <a:pt x="2836" y="558"/>
                    <a:pt x="2836" y="565"/>
                  </a:cubicBezTo>
                  <a:cubicBezTo>
                    <a:pt x="2836" y="572"/>
                    <a:pt x="2842" y="577"/>
                    <a:pt x="2849" y="577"/>
                  </a:cubicBezTo>
                  <a:close/>
                  <a:moveTo>
                    <a:pt x="2888" y="577"/>
                  </a:moveTo>
                  <a:cubicBezTo>
                    <a:pt x="2895" y="577"/>
                    <a:pt x="2901" y="572"/>
                    <a:pt x="2901" y="565"/>
                  </a:cubicBezTo>
                  <a:cubicBezTo>
                    <a:pt x="2901" y="558"/>
                    <a:pt x="2895" y="552"/>
                    <a:pt x="2888" y="552"/>
                  </a:cubicBezTo>
                  <a:cubicBezTo>
                    <a:pt x="2881" y="552"/>
                    <a:pt x="2875" y="558"/>
                    <a:pt x="2875" y="565"/>
                  </a:cubicBezTo>
                  <a:cubicBezTo>
                    <a:pt x="2875" y="572"/>
                    <a:pt x="2881" y="577"/>
                    <a:pt x="2888" y="577"/>
                  </a:cubicBezTo>
                  <a:close/>
                  <a:moveTo>
                    <a:pt x="2928" y="577"/>
                  </a:moveTo>
                  <a:cubicBezTo>
                    <a:pt x="2935" y="577"/>
                    <a:pt x="2940" y="572"/>
                    <a:pt x="2940" y="565"/>
                  </a:cubicBezTo>
                  <a:cubicBezTo>
                    <a:pt x="2940" y="558"/>
                    <a:pt x="2935" y="552"/>
                    <a:pt x="2928" y="552"/>
                  </a:cubicBezTo>
                  <a:cubicBezTo>
                    <a:pt x="2921" y="552"/>
                    <a:pt x="2915" y="558"/>
                    <a:pt x="2915" y="565"/>
                  </a:cubicBezTo>
                  <a:cubicBezTo>
                    <a:pt x="2915" y="572"/>
                    <a:pt x="2921" y="577"/>
                    <a:pt x="2928" y="577"/>
                  </a:cubicBezTo>
                  <a:close/>
                  <a:moveTo>
                    <a:pt x="2967" y="577"/>
                  </a:moveTo>
                  <a:cubicBezTo>
                    <a:pt x="2974" y="577"/>
                    <a:pt x="2980" y="572"/>
                    <a:pt x="2980" y="565"/>
                  </a:cubicBezTo>
                  <a:cubicBezTo>
                    <a:pt x="2980" y="558"/>
                    <a:pt x="2974" y="552"/>
                    <a:pt x="2967" y="552"/>
                  </a:cubicBezTo>
                  <a:cubicBezTo>
                    <a:pt x="2960" y="552"/>
                    <a:pt x="2954" y="558"/>
                    <a:pt x="2954" y="565"/>
                  </a:cubicBezTo>
                  <a:cubicBezTo>
                    <a:pt x="2954" y="572"/>
                    <a:pt x="2960" y="577"/>
                    <a:pt x="2967" y="577"/>
                  </a:cubicBezTo>
                  <a:close/>
                  <a:moveTo>
                    <a:pt x="3006" y="577"/>
                  </a:moveTo>
                  <a:cubicBezTo>
                    <a:pt x="3013" y="577"/>
                    <a:pt x="3019" y="572"/>
                    <a:pt x="3019" y="565"/>
                  </a:cubicBezTo>
                  <a:cubicBezTo>
                    <a:pt x="3019" y="558"/>
                    <a:pt x="3013" y="552"/>
                    <a:pt x="3006" y="552"/>
                  </a:cubicBezTo>
                  <a:cubicBezTo>
                    <a:pt x="2999" y="552"/>
                    <a:pt x="2994" y="558"/>
                    <a:pt x="2994" y="565"/>
                  </a:cubicBezTo>
                  <a:cubicBezTo>
                    <a:pt x="2994" y="572"/>
                    <a:pt x="2999" y="577"/>
                    <a:pt x="3006" y="577"/>
                  </a:cubicBezTo>
                  <a:close/>
                  <a:moveTo>
                    <a:pt x="3046" y="577"/>
                  </a:moveTo>
                  <a:cubicBezTo>
                    <a:pt x="3053" y="577"/>
                    <a:pt x="3059" y="572"/>
                    <a:pt x="3059" y="565"/>
                  </a:cubicBezTo>
                  <a:cubicBezTo>
                    <a:pt x="3059" y="558"/>
                    <a:pt x="3053" y="552"/>
                    <a:pt x="3046" y="552"/>
                  </a:cubicBezTo>
                  <a:cubicBezTo>
                    <a:pt x="3039" y="552"/>
                    <a:pt x="3033" y="558"/>
                    <a:pt x="3033" y="565"/>
                  </a:cubicBezTo>
                  <a:cubicBezTo>
                    <a:pt x="3033" y="572"/>
                    <a:pt x="3039" y="577"/>
                    <a:pt x="3046" y="577"/>
                  </a:cubicBezTo>
                  <a:close/>
                  <a:moveTo>
                    <a:pt x="3085" y="577"/>
                  </a:moveTo>
                  <a:cubicBezTo>
                    <a:pt x="3092" y="577"/>
                    <a:pt x="3098" y="572"/>
                    <a:pt x="3098" y="565"/>
                  </a:cubicBezTo>
                  <a:cubicBezTo>
                    <a:pt x="3098" y="558"/>
                    <a:pt x="3092" y="552"/>
                    <a:pt x="3085" y="552"/>
                  </a:cubicBezTo>
                  <a:cubicBezTo>
                    <a:pt x="3078" y="552"/>
                    <a:pt x="3073" y="558"/>
                    <a:pt x="3073" y="565"/>
                  </a:cubicBezTo>
                  <a:cubicBezTo>
                    <a:pt x="3073" y="572"/>
                    <a:pt x="3078" y="577"/>
                    <a:pt x="3085" y="577"/>
                  </a:cubicBezTo>
                  <a:close/>
                  <a:moveTo>
                    <a:pt x="3282" y="554"/>
                  </a:moveTo>
                  <a:cubicBezTo>
                    <a:pt x="3276" y="554"/>
                    <a:pt x="3272" y="559"/>
                    <a:pt x="3272" y="565"/>
                  </a:cubicBezTo>
                  <a:cubicBezTo>
                    <a:pt x="3272" y="571"/>
                    <a:pt x="3276" y="575"/>
                    <a:pt x="3282" y="575"/>
                  </a:cubicBezTo>
                  <a:cubicBezTo>
                    <a:pt x="3288" y="575"/>
                    <a:pt x="3293" y="571"/>
                    <a:pt x="3293" y="565"/>
                  </a:cubicBezTo>
                  <a:cubicBezTo>
                    <a:pt x="3293" y="559"/>
                    <a:pt x="3288" y="554"/>
                    <a:pt x="3282" y="554"/>
                  </a:cubicBezTo>
                  <a:close/>
                  <a:moveTo>
                    <a:pt x="444" y="617"/>
                  </a:moveTo>
                  <a:cubicBezTo>
                    <a:pt x="451" y="617"/>
                    <a:pt x="457" y="611"/>
                    <a:pt x="457" y="604"/>
                  </a:cubicBezTo>
                  <a:cubicBezTo>
                    <a:pt x="457" y="597"/>
                    <a:pt x="451" y="591"/>
                    <a:pt x="444" y="591"/>
                  </a:cubicBezTo>
                  <a:cubicBezTo>
                    <a:pt x="437" y="591"/>
                    <a:pt x="431" y="597"/>
                    <a:pt x="431" y="604"/>
                  </a:cubicBezTo>
                  <a:cubicBezTo>
                    <a:pt x="431" y="611"/>
                    <a:pt x="437" y="617"/>
                    <a:pt x="444" y="617"/>
                  </a:cubicBezTo>
                  <a:close/>
                  <a:moveTo>
                    <a:pt x="483" y="617"/>
                  </a:moveTo>
                  <a:cubicBezTo>
                    <a:pt x="490" y="617"/>
                    <a:pt x="496" y="611"/>
                    <a:pt x="496" y="604"/>
                  </a:cubicBezTo>
                  <a:cubicBezTo>
                    <a:pt x="496" y="597"/>
                    <a:pt x="490" y="591"/>
                    <a:pt x="483" y="591"/>
                  </a:cubicBezTo>
                  <a:cubicBezTo>
                    <a:pt x="476" y="591"/>
                    <a:pt x="471" y="597"/>
                    <a:pt x="471" y="604"/>
                  </a:cubicBezTo>
                  <a:cubicBezTo>
                    <a:pt x="471" y="611"/>
                    <a:pt x="476" y="617"/>
                    <a:pt x="483" y="617"/>
                  </a:cubicBezTo>
                  <a:close/>
                  <a:moveTo>
                    <a:pt x="523" y="617"/>
                  </a:moveTo>
                  <a:cubicBezTo>
                    <a:pt x="530" y="617"/>
                    <a:pt x="535" y="611"/>
                    <a:pt x="535" y="604"/>
                  </a:cubicBezTo>
                  <a:cubicBezTo>
                    <a:pt x="535" y="597"/>
                    <a:pt x="530" y="591"/>
                    <a:pt x="523" y="591"/>
                  </a:cubicBezTo>
                  <a:cubicBezTo>
                    <a:pt x="516" y="591"/>
                    <a:pt x="510" y="597"/>
                    <a:pt x="510" y="604"/>
                  </a:cubicBezTo>
                  <a:cubicBezTo>
                    <a:pt x="510" y="611"/>
                    <a:pt x="516" y="617"/>
                    <a:pt x="523" y="617"/>
                  </a:cubicBezTo>
                  <a:close/>
                  <a:moveTo>
                    <a:pt x="562" y="617"/>
                  </a:moveTo>
                  <a:cubicBezTo>
                    <a:pt x="569" y="617"/>
                    <a:pt x="575" y="611"/>
                    <a:pt x="575" y="604"/>
                  </a:cubicBezTo>
                  <a:cubicBezTo>
                    <a:pt x="575" y="597"/>
                    <a:pt x="569" y="591"/>
                    <a:pt x="562" y="591"/>
                  </a:cubicBezTo>
                  <a:cubicBezTo>
                    <a:pt x="555" y="591"/>
                    <a:pt x="549" y="597"/>
                    <a:pt x="549" y="604"/>
                  </a:cubicBezTo>
                  <a:cubicBezTo>
                    <a:pt x="549" y="611"/>
                    <a:pt x="555" y="617"/>
                    <a:pt x="562" y="617"/>
                  </a:cubicBezTo>
                  <a:close/>
                  <a:moveTo>
                    <a:pt x="602" y="617"/>
                  </a:moveTo>
                  <a:cubicBezTo>
                    <a:pt x="609" y="617"/>
                    <a:pt x="614" y="611"/>
                    <a:pt x="614" y="604"/>
                  </a:cubicBezTo>
                  <a:cubicBezTo>
                    <a:pt x="614" y="597"/>
                    <a:pt x="609" y="591"/>
                    <a:pt x="602" y="591"/>
                  </a:cubicBezTo>
                  <a:cubicBezTo>
                    <a:pt x="595" y="591"/>
                    <a:pt x="589" y="597"/>
                    <a:pt x="589" y="604"/>
                  </a:cubicBezTo>
                  <a:cubicBezTo>
                    <a:pt x="589" y="611"/>
                    <a:pt x="595" y="617"/>
                    <a:pt x="602" y="617"/>
                  </a:cubicBezTo>
                  <a:close/>
                  <a:moveTo>
                    <a:pt x="641" y="617"/>
                  </a:moveTo>
                  <a:cubicBezTo>
                    <a:pt x="648" y="617"/>
                    <a:pt x="654" y="611"/>
                    <a:pt x="654" y="604"/>
                  </a:cubicBezTo>
                  <a:cubicBezTo>
                    <a:pt x="654" y="597"/>
                    <a:pt x="648" y="591"/>
                    <a:pt x="641" y="591"/>
                  </a:cubicBezTo>
                  <a:cubicBezTo>
                    <a:pt x="634" y="591"/>
                    <a:pt x="628" y="597"/>
                    <a:pt x="628" y="604"/>
                  </a:cubicBezTo>
                  <a:cubicBezTo>
                    <a:pt x="628" y="611"/>
                    <a:pt x="634" y="617"/>
                    <a:pt x="641" y="617"/>
                  </a:cubicBezTo>
                  <a:close/>
                  <a:moveTo>
                    <a:pt x="680" y="617"/>
                  </a:moveTo>
                  <a:cubicBezTo>
                    <a:pt x="687" y="617"/>
                    <a:pt x="693" y="611"/>
                    <a:pt x="693" y="604"/>
                  </a:cubicBezTo>
                  <a:cubicBezTo>
                    <a:pt x="693" y="597"/>
                    <a:pt x="687" y="591"/>
                    <a:pt x="680" y="591"/>
                  </a:cubicBezTo>
                  <a:cubicBezTo>
                    <a:pt x="673" y="591"/>
                    <a:pt x="668" y="597"/>
                    <a:pt x="668" y="604"/>
                  </a:cubicBezTo>
                  <a:cubicBezTo>
                    <a:pt x="668" y="611"/>
                    <a:pt x="673" y="617"/>
                    <a:pt x="680" y="617"/>
                  </a:cubicBezTo>
                  <a:close/>
                  <a:moveTo>
                    <a:pt x="720" y="617"/>
                  </a:moveTo>
                  <a:cubicBezTo>
                    <a:pt x="727" y="617"/>
                    <a:pt x="733" y="611"/>
                    <a:pt x="733" y="604"/>
                  </a:cubicBezTo>
                  <a:cubicBezTo>
                    <a:pt x="733" y="597"/>
                    <a:pt x="727" y="591"/>
                    <a:pt x="720" y="591"/>
                  </a:cubicBezTo>
                  <a:cubicBezTo>
                    <a:pt x="713" y="591"/>
                    <a:pt x="707" y="597"/>
                    <a:pt x="707" y="604"/>
                  </a:cubicBezTo>
                  <a:cubicBezTo>
                    <a:pt x="707" y="611"/>
                    <a:pt x="713" y="617"/>
                    <a:pt x="720" y="617"/>
                  </a:cubicBezTo>
                  <a:close/>
                  <a:moveTo>
                    <a:pt x="759" y="617"/>
                  </a:moveTo>
                  <a:cubicBezTo>
                    <a:pt x="766" y="617"/>
                    <a:pt x="772" y="611"/>
                    <a:pt x="772" y="604"/>
                  </a:cubicBezTo>
                  <a:cubicBezTo>
                    <a:pt x="772" y="597"/>
                    <a:pt x="766" y="591"/>
                    <a:pt x="759" y="591"/>
                  </a:cubicBezTo>
                  <a:cubicBezTo>
                    <a:pt x="752" y="591"/>
                    <a:pt x="747" y="597"/>
                    <a:pt x="747" y="604"/>
                  </a:cubicBezTo>
                  <a:cubicBezTo>
                    <a:pt x="747" y="611"/>
                    <a:pt x="752" y="617"/>
                    <a:pt x="759" y="617"/>
                  </a:cubicBezTo>
                  <a:close/>
                  <a:moveTo>
                    <a:pt x="838" y="617"/>
                  </a:moveTo>
                  <a:cubicBezTo>
                    <a:pt x="845" y="617"/>
                    <a:pt x="851" y="611"/>
                    <a:pt x="851" y="604"/>
                  </a:cubicBezTo>
                  <a:cubicBezTo>
                    <a:pt x="851" y="597"/>
                    <a:pt x="845" y="591"/>
                    <a:pt x="838" y="591"/>
                  </a:cubicBezTo>
                  <a:cubicBezTo>
                    <a:pt x="831" y="591"/>
                    <a:pt x="825" y="597"/>
                    <a:pt x="825" y="604"/>
                  </a:cubicBezTo>
                  <a:cubicBezTo>
                    <a:pt x="825" y="611"/>
                    <a:pt x="831" y="617"/>
                    <a:pt x="838" y="617"/>
                  </a:cubicBezTo>
                  <a:close/>
                  <a:moveTo>
                    <a:pt x="878" y="617"/>
                  </a:moveTo>
                  <a:cubicBezTo>
                    <a:pt x="885" y="617"/>
                    <a:pt x="890" y="611"/>
                    <a:pt x="890" y="604"/>
                  </a:cubicBezTo>
                  <a:cubicBezTo>
                    <a:pt x="890" y="597"/>
                    <a:pt x="885" y="591"/>
                    <a:pt x="878" y="591"/>
                  </a:cubicBezTo>
                  <a:cubicBezTo>
                    <a:pt x="871" y="591"/>
                    <a:pt x="865" y="597"/>
                    <a:pt x="865" y="604"/>
                  </a:cubicBezTo>
                  <a:cubicBezTo>
                    <a:pt x="865" y="611"/>
                    <a:pt x="871" y="617"/>
                    <a:pt x="878" y="617"/>
                  </a:cubicBezTo>
                  <a:close/>
                  <a:moveTo>
                    <a:pt x="917" y="617"/>
                  </a:moveTo>
                  <a:cubicBezTo>
                    <a:pt x="924" y="617"/>
                    <a:pt x="930" y="611"/>
                    <a:pt x="930" y="604"/>
                  </a:cubicBezTo>
                  <a:cubicBezTo>
                    <a:pt x="930" y="597"/>
                    <a:pt x="924" y="591"/>
                    <a:pt x="917" y="591"/>
                  </a:cubicBezTo>
                  <a:cubicBezTo>
                    <a:pt x="910" y="591"/>
                    <a:pt x="904" y="597"/>
                    <a:pt x="904" y="604"/>
                  </a:cubicBezTo>
                  <a:cubicBezTo>
                    <a:pt x="904" y="611"/>
                    <a:pt x="910" y="617"/>
                    <a:pt x="917" y="617"/>
                  </a:cubicBezTo>
                  <a:close/>
                  <a:moveTo>
                    <a:pt x="956" y="617"/>
                  </a:moveTo>
                  <a:cubicBezTo>
                    <a:pt x="963" y="617"/>
                    <a:pt x="969" y="611"/>
                    <a:pt x="969" y="604"/>
                  </a:cubicBezTo>
                  <a:cubicBezTo>
                    <a:pt x="969" y="597"/>
                    <a:pt x="963" y="591"/>
                    <a:pt x="956" y="591"/>
                  </a:cubicBezTo>
                  <a:cubicBezTo>
                    <a:pt x="949" y="591"/>
                    <a:pt x="944" y="597"/>
                    <a:pt x="944" y="604"/>
                  </a:cubicBezTo>
                  <a:cubicBezTo>
                    <a:pt x="944" y="611"/>
                    <a:pt x="949" y="617"/>
                    <a:pt x="956" y="617"/>
                  </a:cubicBezTo>
                  <a:close/>
                  <a:moveTo>
                    <a:pt x="996" y="617"/>
                  </a:moveTo>
                  <a:cubicBezTo>
                    <a:pt x="1003" y="617"/>
                    <a:pt x="1009" y="611"/>
                    <a:pt x="1009" y="604"/>
                  </a:cubicBezTo>
                  <a:cubicBezTo>
                    <a:pt x="1009" y="597"/>
                    <a:pt x="1003" y="591"/>
                    <a:pt x="996" y="591"/>
                  </a:cubicBezTo>
                  <a:cubicBezTo>
                    <a:pt x="989" y="591"/>
                    <a:pt x="983" y="597"/>
                    <a:pt x="983" y="604"/>
                  </a:cubicBezTo>
                  <a:cubicBezTo>
                    <a:pt x="983" y="611"/>
                    <a:pt x="989" y="617"/>
                    <a:pt x="996" y="617"/>
                  </a:cubicBezTo>
                  <a:close/>
                  <a:moveTo>
                    <a:pt x="1035" y="595"/>
                  </a:moveTo>
                  <a:cubicBezTo>
                    <a:pt x="1030" y="595"/>
                    <a:pt x="1026" y="599"/>
                    <a:pt x="1026" y="604"/>
                  </a:cubicBezTo>
                  <a:cubicBezTo>
                    <a:pt x="1026" y="609"/>
                    <a:pt x="1030" y="613"/>
                    <a:pt x="1035" y="613"/>
                  </a:cubicBezTo>
                  <a:cubicBezTo>
                    <a:pt x="1040" y="613"/>
                    <a:pt x="1045" y="609"/>
                    <a:pt x="1045" y="604"/>
                  </a:cubicBezTo>
                  <a:cubicBezTo>
                    <a:pt x="1045" y="599"/>
                    <a:pt x="1040" y="595"/>
                    <a:pt x="1035" y="595"/>
                  </a:cubicBezTo>
                  <a:close/>
                  <a:moveTo>
                    <a:pt x="1101" y="604"/>
                  </a:moveTo>
                  <a:cubicBezTo>
                    <a:pt x="1101" y="611"/>
                    <a:pt x="1107" y="617"/>
                    <a:pt x="1114" y="617"/>
                  </a:cubicBezTo>
                  <a:cubicBezTo>
                    <a:pt x="1121" y="617"/>
                    <a:pt x="1127" y="611"/>
                    <a:pt x="1127" y="604"/>
                  </a:cubicBezTo>
                  <a:cubicBezTo>
                    <a:pt x="1127" y="597"/>
                    <a:pt x="1121" y="591"/>
                    <a:pt x="1114" y="591"/>
                  </a:cubicBezTo>
                  <a:cubicBezTo>
                    <a:pt x="1107" y="591"/>
                    <a:pt x="1101" y="597"/>
                    <a:pt x="1101" y="604"/>
                  </a:cubicBezTo>
                  <a:close/>
                  <a:moveTo>
                    <a:pt x="1144" y="604"/>
                  </a:moveTo>
                  <a:cubicBezTo>
                    <a:pt x="1144" y="609"/>
                    <a:pt x="1148" y="613"/>
                    <a:pt x="1154" y="613"/>
                  </a:cubicBezTo>
                  <a:cubicBezTo>
                    <a:pt x="1159" y="613"/>
                    <a:pt x="1163" y="609"/>
                    <a:pt x="1163" y="604"/>
                  </a:cubicBezTo>
                  <a:cubicBezTo>
                    <a:pt x="1163" y="599"/>
                    <a:pt x="1159" y="595"/>
                    <a:pt x="1154" y="595"/>
                  </a:cubicBezTo>
                  <a:cubicBezTo>
                    <a:pt x="1148" y="595"/>
                    <a:pt x="1144" y="599"/>
                    <a:pt x="1144" y="604"/>
                  </a:cubicBezTo>
                  <a:close/>
                  <a:moveTo>
                    <a:pt x="1666" y="591"/>
                  </a:moveTo>
                  <a:cubicBezTo>
                    <a:pt x="1659" y="591"/>
                    <a:pt x="1653" y="597"/>
                    <a:pt x="1653" y="604"/>
                  </a:cubicBezTo>
                  <a:cubicBezTo>
                    <a:pt x="1653" y="611"/>
                    <a:pt x="1659" y="617"/>
                    <a:pt x="1666" y="617"/>
                  </a:cubicBezTo>
                  <a:cubicBezTo>
                    <a:pt x="1673" y="617"/>
                    <a:pt x="1679" y="611"/>
                    <a:pt x="1679" y="604"/>
                  </a:cubicBezTo>
                  <a:cubicBezTo>
                    <a:pt x="1679" y="597"/>
                    <a:pt x="1673" y="591"/>
                    <a:pt x="1666" y="591"/>
                  </a:cubicBezTo>
                  <a:close/>
                  <a:moveTo>
                    <a:pt x="1705" y="617"/>
                  </a:moveTo>
                  <a:cubicBezTo>
                    <a:pt x="1712" y="617"/>
                    <a:pt x="1718" y="611"/>
                    <a:pt x="1718" y="604"/>
                  </a:cubicBezTo>
                  <a:cubicBezTo>
                    <a:pt x="1718" y="597"/>
                    <a:pt x="1712" y="591"/>
                    <a:pt x="1705" y="591"/>
                  </a:cubicBezTo>
                  <a:cubicBezTo>
                    <a:pt x="1698" y="591"/>
                    <a:pt x="1693" y="597"/>
                    <a:pt x="1693" y="604"/>
                  </a:cubicBezTo>
                  <a:cubicBezTo>
                    <a:pt x="1693" y="611"/>
                    <a:pt x="1698" y="617"/>
                    <a:pt x="1705" y="617"/>
                  </a:cubicBezTo>
                  <a:close/>
                  <a:moveTo>
                    <a:pt x="1745" y="617"/>
                  </a:moveTo>
                  <a:cubicBezTo>
                    <a:pt x="1752" y="617"/>
                    <a:pt x="1758" y="611"/>
                    <a:pt x="1758" y="604"/>
                  </a:cubicBezTo>
                  <a:cubicBezTo>
                    <a:pt x="1758" y="597"/>
                    <a:pt x="1752" y="591"/>
                    <a:pt x="1745" y="591"/>
                  </a:cubicBezTo>
                  <a:cubicBezTo>
                    <a:pt x="1738" y="591"/>
                    <a:pt x="1732" y="597"/>
                    <a:pt x="1732" y="604"/>
                  </a:cubicBezTo>
                  <a:cubicBezTo>
                    <a:pt x="1732" y="611"/>
                    <a:pt x="1738" y="617"/>
                    <a:pt x="1745" y="617"/>
                  </a:cubicBezTo>
                  <a:close/>
                  <a:moveTo>
                    <a:pt x="1784" y="617"/>
                  </a:moveTo>
                  <a:cubicBezTo>
                    <a:pt x="1791" y="617"/>
                    <a:pt x="1797" y="611"/>
                    <a:pt x="1797" y="604"/>
                  </a:cubicBezTo>
                  <a:cubicBezTo>
                    <a:pt x="1797" y="597"/>
                    <a:pt x="1791" y="591"/>
                    <a:pt x="1784" y="591"/>
                  </a:cubicBezTo>
                  <a:cubicBezTo>
                    <a:pt x="1777" y="591"/>
                    <a:pt x="1772" y="597"/>
                    <a:pt x="1772" y="604"/>
                  </a:cubicBezTo>
                  <a:cubicBezTo>
                    <a:pt x="1772" y="611"/>
                    <a:pt x="1777" y="617"/>
                    <a:pt x="1784" y="617"/>
                  </a:cubicBezTo>
                  <a:close/>
                  <a:moveTo>
                    <a:pt x="1824" y="617"/>
                  </a:moveTo>
                  <a:cubicBezTo>
                    <a:pt x="1831" y="617"/>
                    <a:pt x="1836" y="611"/>
                    <a:pt x="1836" y="604"/>
                  </a:cubicBezTo>
                  <a:cubicBezTo>
                    <a:pt x="1836" y="597"/>
                    <a:pt x="1831" y="591"/>
                    <a:pt x="1824" y="591"/>
                  </a:cubicBezTo>
                  <a:cubicBezTo>
                    <a:pt x="1817" y="591"/>
                    <a:pt x="1811" y="597"/>
                    <a:pt x="1811" y="604"/>
                  </a:cubicBezTo>
                  <a:cubicBezTo>
                    <a:pt x="1811" y="611"/>
                    <a:pt x="1817" y="617"/>
                    <a:pt x="1824" y="617"/>
                  </a:cubicBezTo>
                  <a:close/>
                  <a:moveTo>
                    <a:pt x="1863" y="617"/>
                  </a:moveTo>
                  <a:cubicBezTo>
                    <a:pt x="1870" y="617"/>
                    <a:pt x="1876" y="611"/>
                    <a:pt x="1876" y="604"/>
                  </a:cubicBezTo>
                  <a:cubicBezTo>
                    <a:pt x="1876" y="597"/>
                    <a:pt x="1870" y="591"/>
                    <a:pt x="1863" y="591"/>
                  </a:cubicBezTo>
                  <a:cubicBezTo>
                    <a:pt x="1856" y="591"/>
                    <a:pt x="1850" y="597"/>
                    <a:pt x="1850" y="604"/>
                  </a:cubicBezTo>
                  <a:cubicBezTo>
                    <a:pt x="1850" y="611"/>
                    <a:pt x="1856" y="617"/>
                    <a:pt x="1863" y="617"/>
                  </a:cubicBezTo>
                  <a:close/>
                  <a:moveTo>
                    <a:pt x="1903" y="617"/>
                  </a:moveTo>
                  <a:cubicBezTo>
                    <a:pt x="1910" y="617"/>
                    <a:pt x="1915" y="611"/>
                    <a:pt x="1915" y="604"/>
                  </a:cubicBezTo>
                  <a:cubicBezTo>
                    <a:pt x="1915" y="597"/>
                    <a:pt x="1910" y="591"/>
                    <a:pt x="1903" y="591"/>
                  </a:cubicBezTo>
                  <a:cubicBezTo>
                    <a:pt x="1896" y="591"/>
                    <a:pt x="1890" y="597"/>
                    <a:pt x="1890" y="604"/>
                  </a:cubicBezTo>
                  <a:cubicBezTo>
                    <a:pt x="1890" y="611"/>
                    <a:pt x="1896" y="617"/>
                    <a:pt x="1903" y="617"/>
                  </a:cubicBezTo>
                  <a:close/>
                  <a:moveTo>
                    <a:pt x="1942" y="617"/>
                  </a:moveTo>
                  <a:cubicBezTo>
                    <a:pt x="1949" y="617"/>
                    <a:pt x="1955" y="611"/>
                    <a:pt x="1955" y="604"/>
                  </a:cubicBezTo>
                  <a:cubicBezTo>
                    <a:pt x="1955" y="597"/>
                    <a:pt x="1949" y="591"/>
                    <a:pt x="1942" y="591"/>
                  </a:cubicBezTo>
                  <a:cubicBezTo>
                    <a:pt x="1935" y="591"/>
                    <a:pt x="1929" y="597"/>
                    <a:pt x="1929" y="604"/>
                  </a:cubicBezTo>
                  <a:cubicBezTo>
                    <a:pt x="1929" y="611"/>
                    <a:pt x="1935" y="617"/>
                    <a:pt x="1942" y="617"/>
                  </a:cubicBezTo>
                  <a:close/>
                  <a:moveTo>
                    <a:pt x="1981" y="617"/>
                  </a:moveTo>
                  <a:cubicBezTo>
                    <a:pt x="1988" y="617"/>
                    <a:pt x="1994" y="611"/>
                    <a:pt x="1994" y="604"/>
                  </a:cubicBezTo>
                  <a:cubicBezTo>
                    <a:pt x="1994" y="597"/>
                    <a:pt x="1988" y="591"/>
                    <a:pt x="1981" y="591"/>
                  </a:cubicBezTo>
                  <a:cubicBezTo>
                    <a:pt x="1974" y="591"/>
                    <a:pt x="1969" y="597"/>
                    <a:pt x="1969" y="604"/>
                  </a:cubicBezTo>
                  <a:cubicBezTo>
                    <a:pt x="1969" y="611"/>
                    <a:pt x="1974" y="617"/>
                    <a:pt x="1981" y="617"/>
                  </a:cubicBezTo>
                  <a:close/>
                  <a:moveTo>
                    <a:pt x="2021" y="617"/>
                  </a:moveTo>
                  <a:cubicBezTo>
                    <a:pt x="2028" y="617"/>
                    <a:pt x="2034" y="611"/>
                    <a:pt x="2034" y="604"/>
                  </a:cubicBezTo>
                  <a:cubicBezTo>
                    <a:pt x="2034" y="597"/>
                    <a:pt x="2028" y="591"/>
                    <a:pt x="2021" y="591"/>
                  </a:cubicBezTo>
                  <a:cubicBezTo>
                    <a:pt x="2014" y="591"/>
                    <a:pt x="2008" y="597"/>
                    <a:pt x="2008" y="604"/>
                  </a:cubicBezTo>
                  <a:cubicBezTo>
                    <a:pt x="2008" y="611"/>
                    <a:pt x="2014" y="617"/>
                    <a:pt x="2021" y="617"/>
                  </a:cubicBezTo>
                  <a:close/>
                  <a:moveTo>
                    <a:pt x="2060" y="617"/>
                  </a:moveTo>
                  <a:cubicBezTo>
                    <a:pt x="2067" y="617"/>
                    <a:pt x="2073" y="611"/>
                    <a:pt x="2073" y="604"/>
                  </a:cubicBezTo>
                  <a:cubicBezTo>
                    <a:pt x="2073" y="597"/>
                    <a:pt x="2067" y="591"/>
                    <a:pt x="2060" y="591"/>
                  </a:cubicBezTo>
                  <a:cubicBezTo>
                    <a:pt x="2053" y="591"/>
                    <a:pt x="2048" y="597"/>
                    <a:pt x="2048" y="604"/>
                  </a:cubicBezTo>
                  <a:cubicBezTo>
                    <a:pt x="2048" y="611"/>
                    <a:pt x="2053" y="617"/>
                    <a:pt x="2060" y="617"/>
                  </a:cubicBezTo>
                  <a:close/>
                  <a:moveTo>
                    <a:pt x="2100" y="617"/>
                  </a:moveTo>
                  <a:cubicBezTo>
                    <a:pt x="2107" y="617"/>
                    <a:pt x="2112" y="611"/>
                    <a:pt x="2112" y="604"/>
                  </a:cubicBezTo>
                  <a:cubicBezTo>
                    <a:pt x="2112" y="597"/>
                    <a:pt x="2107" y="591"/>
                    <a:pt x="2100" y="591"/>
                  </a:cubicBezTo>
                  <a:cubicBezTo>
                    <a:pt x="2093" y="591"/>
                    <a:pt x="2087" y="597"/>
                    <a:pt x="2087" y="604"/>
                  </a:cubicBezTo>
                  <a:cubicBezTo>
                    <a:pt x="2087" y="611"/>
                    <a:pt x="2093" y="617"/>
                    <a:pt x="2100" y="617"/>
                  </a:cubicBezTo>
                  <a:close/>
                  <a:moveTo>
                    <a:pt x="2139" y="617"/>
                  </a:moveTo>
                  <a:cubicBezTo>
                    <a:pt x="2146" y="617"/>
                    <a:pt x="2152" y="611"/>
                    <a:pt x="2152" y="604"/>
                  </a:cubicBezTo>
                  <a:cubicBezTo>
                    <a:pt x="2152" y="597"/>
                    <a:pt x="2146" y="591"/>
                    <a:pt x="2139" y="591"/>
                  </a:cubicBezTo>
                  <a:cubicBezTo>
                    <a:pt x="2132" y="591"/>
                    <a:pt x="2126" y="597"/>
                    <a:pt x="2126" y="604"/>
                  </a:cubicBezTo>
                  <a:cubicBezTo>
                    <a:pt x="2126" y="611"/>
                    <a:pt x="2132" y="617"/>
                    <a:pt x="2139" y="617"/>
                  </a:cubicBezTo>
                  <a:close/>
                  <a:moveTo>
                    <a:pt x="2179" y="617"/>
                  </a:moveTo>
                  <a:cubicBezTo>
                    <a:pt x="2186" y="617"/>
                    <a:pt x="2191" y="611"/>
                    <a:pt x="2191" y="604"/>
                  </a:cubicBezTo>
                  <a:cubicBezTo>
                    <a:pt x="2191" y="597"/>
                    <a:pt x="2186" y="591"/>
                    <a:pt x="2179" y="591"/>
                  </a:cubicBezTo>
                  <a:cubicBezTo>
                    <a:pt x="2171" y="591"/>
                    <a:pt x="2166" y="597"/>
                    <a:pt x="2166" y="604"/>
                  </a:cubicBezTo>
                  <a:cubicBezTo>
                    <a:pt x="2166" y="611"/>
                    <a:pt x="2171" y="617"/>
                    <a:pt x="2179" y="617"/>
                  </a:cubicBezTo>
                  <a:close/>
                  <a:moveTo>
                    <a:pt x="2218" y="617"/>
                  </a:moveTo>
                  <a:cubicBezTo>
                    <a:pt x="2225" y="617"/>
                    <a:pt x="2231" y="611"/>
                    <a:pt x="2231" y="604"/>
                  </a:cubicBezTo>
                  <a:cubicBezTo>
                    <a:pt x="2231" y="597"/>
                    <a:pt x="2225" y="591"/>
                    <a:pt x="2218" y="591"/>
                  </a:cubicBezTo>
                  <a:cubicBezTo>
                    <a:pt x="2211" y="591"/>
                    <a:pt x="2205" y="597"/>
                    <a:pt x="2205" y="604"/>
                  </a:cubicBezTo>
                  <a:cubicBezTo>
                    <a:pt x="2205" y="611"/>
                    <a:pt x="2211" y="617"/>
                    <a:pt x="2218" y="617"/>
                  </a:cubicBezTo>
                  <a:close/>
                  <a:moveTo>
                    <a:pt x="2257" y="617"/>
                  </a:moveTo>
                  <a:cubicBezTo>
                    <a:pt x="2264" y="617"/>
                    <a:pt x="2270" y="611"/>
                    <a:pt x="2270" y="604"/>
                  </a:cubicBezTo>
                  <a:cubicBezTo>
                    <a:pt x="2270" y="597"/>
                    <a:pt x="2264" y="591"/>
                    <a:pt x="2257" y="591"/>
                  </a:cubicBezTo>
                  <a:cubicBezTo>
                    <a:pt x="2250" y="591"/>
                    <a:pt x="2245" y="597"/>
                    <a:pt x="2245" y="604"/>
                  </a:cubicBezTo>
                  <a:cubicBezTo>
                    <a:pt x="2245" y="611"/>
                    <a:pt x="2250" y="617"/>
                    <a:pt x="2257" y="617"/>
                  </a:cubicBezTo>
                  <a:close/>
                  <a:moveTo>
                    <a:pt x="2297" y="617"/>
                  </a:moveTo>
                  <a:cubicBezTo>
                    <a:pt x="2304" y="617"/>
                    <a:pt x="2310" y="611"/>
                    <a:pt x="2310" y="604"/>
                  </a:cubicBezTo>
                  <a:cubicBezTo>
                    <a:pt x="2310" y="597"/>
                    <a:pt x="2304" y="591"/>
                    <a:pt x="2297" y="591"/>
                  </a:cubicBezTo>
                  <a:cubicBezTo>
                    <a:pt x="2290" y="591"/>
                    <a:pt x="2284" y="597"/>
                    <a:pt x="2284" y="604"/>
                  </a:cubicBezTo>
                  <a:cubicBezTo>
                    <a:pt x="2284" y="611"/>
                    <a:pt x="2290" y="617"/>
                    <a:pt x="2297" y="617"/>
                  </a:cubicBezTo>
                  <a:close/>
                  <a:moveTo>
                    <a:pt x="2336" y="617"/>
                  </a:moveTo>
                  <a:cubicBezTo>
                    <a:pt x="2343" y="617"/>
                    <a:pt x="2349" y="611"/>
                    <a:pt x="2349" y="604"/>
                  </a:cubicBezTo>
                  <a:cubicBezTo>
                    <a:pt x="2349" y="597"/>
                    <a:pt x="2343" y="591"/>
                    <a:pt x="2336" y="591"/>
                  </a:cubicBezTo>
                  <a:cubicBezTo>
                    <a:pt x="2329" y="591"/>
                    <a:pt x="2323" y="597"/>
                    <a:pt x="2323" y="604"/>
                  </a:cubicBezTo>
                  <a:cubicBezTo>
                    <a:pt x="2323" y="611"/>
                    <a:pt x="2329" y="617"/>
                    <a:pt x="2336" y="617"/>
                  </a:cubicBezTo>
                  <a:close/>
                  <a:moveTo>
                    <a:pt x="2376" y="617"/>
                  </a:moveTo>
                  <a:cubicBezTo>
                    <a:pt x="2383" y="617"/>
                    <a:pt x="2388" y="611"/>
                    <a:pt x="2388" y="604"/>
                  </a:cubicBezTo>
                  <a:cubicBezTo>
                    <a:pt x="2388" y="597"/>
                    <a:pt x="2383" y="591"/>
                    <a:pt x="2376" y="591"/>
                  </a:cubicBezTo>
                  <a:cubicBezTo>
                    <a:pt x="2369" y="591"/>
                    <a:pt x="2363" y="597"/>
                    <a:pt x="2363" y="604"/>
                  </a:cubicBezTo>
                  <a:cubicBezTo>
                    <a:pt x="2363" y="611"/>
                    <a:pt x="2369" y="617"/>
                    <a:pt x="2376" y="617"/>
                  </a:cubicBezTo>
                  <a:close/>
                  <a:moveTo>
                    <a:pt x="2415" y="617"/>
                  </a:moveTo>
                  <a:cubicBezTo>
                    <a:pt x="2422" y="617"/>
                    <a:pt x="2428" y="611"/>
                    <a:pt x="2428" y="604"/>
                  </a:cubicBezTo>
                  <a:cubicBezTo>
                    <a:pt x="2428" y="597"/>
                    <a:pt x="2422" y="591"/>
                    <a:pt x="2415" y="591"/>
                  </a:cubicBezTo>
                  <a:cubicBezTo>
                    <a:pt x="2408" y="591"/>
                    <a:pt x="2402" y="597"/>
                    <a:pt x="2402" y="604"/>
                  </a:cubicBezTo>
                  <a:cubicBezTo>
                    <a:pt x="2402" y="611"/>
                    <a:pt x="2408" y="617"/>
                    <a:pt x="2415" y="617"/>
                  </a:cubicBezTo>
                  <a:close/>
                  <a:moveTo>
                    <a:pt x="2455" y="617"/>
                  </a:moveTo>
                  <a:cubicBezTo>
                    <a:pt x="2462" y="617"/>
                    <a:pt x="2467" y="611"/>
                    <a:pt x="2467" y="604"/>
                  </a:cubicBezTo>
                  <a:cubicBezTo>
                    <a:pt x="2467" y="597"/>
                    <a:pt x="2462" y="591"/>
                    <a:pt x="2455" y="591"/>
                  </a:cubicBezTo>
                  <a:cubicBezTo>
                    <a:pt x="2447" y="591"/>
                    <a:pt x="2442" y="597"/>
                    <a:pt x="2442" y="604"/>
                  </a:cubicBezTo>
                  <a:cubicBezTo>
                    <a:pt x="2442" y="611"/>
                    <a:pt x="2447" y="617"/>
                    <a:pt x="2455" y="617"/>
                  </a:cubicBezTo>
                  <a:close/>
                  <a:moveTo>
                    <a:pt x="2494" y="617"/>
                  </a:moveTo>
                  <a:cubicBezTo>
                    <a:pt x="2501" y="617"/>
                    <a:pt x="2507" y="611"/>
                    <a:pt x="2507" y="604"/>
                  </a:cubicBezTo>
                  <a:cubicBezTo>
                    <a:pt x="2507" y="597"/>
                    <a:pt x="2501" y="591"/>
                    <a:pt x="2494" y="591"/>
                  </a:cubicBezTo>
                  <a:cubicBezTo>
                    <a:pt x="2487" y="591"/>
                    <a:pt x="2481" y="597"/>
                    <a:pt x="2481" y="604"/>
                  </a:cubicBezTo>
                  <a:cubicBezTo>
                    <a:pt x="2481" y="611"/>
                    <a:pt x="2487" y="617"/>
                    <a:pt x="2494" y="617"/>
                  </a:cubicBezTo>
                  <a:close/>
                  <a:moveTo>
                    <a:pt x="2533" y="617"/>
                  </a:moveTo>
                  <a:cubicBezTo>
                    <a:pt x="2540" y="617"/>
                    <a:pt x="2546" y="611"/>
                    <a:pt x="2546" y="604"/>
                  </a:cubicBezTo>
                  <a:cubicBezTo>
                    <a:pt x="2546" y="597"/>
                    <a:pt x="2540" y="591"/>
                    <a:pt x="2533" y="591"/>
                  </a:cubicBezTo>
                  <a:cubicBezTo>
                    <a:pt x="2526" y="591"/>
                    <a:pt x="2521" y="597"/>
                    <a:pt x="2521" y="604"/>
                  </a:cubicBezTo>
                  <a:cubicBezTo>
                    <a:pt x="2521" y="611"/>
                    <a:pt x="2526" y="617"/>
                    <a:pt x="2533" y="617"/>
                  </a:cubicBezTo>
                  <a:close/>
                  <a:moveTo>
                    <a:pt x="2573" y="617"/>
                  </a:moveTo>
                  <a:cubicBezTo>
                    <a:pt x="2580" y="617"/>
                    <a:pt x="2586" y="611"/>
                    <a:pt x="2586" y="604"/>
                  </a:cubicBezTo>
                  <a:cubicBezTo>
                    <a:pt x="2586" y="597"/>
                    <a:pt x="2580" y="591"/>
                    <a:pt x="2573" y="591"/>
                  </a:cubicBezTo>
                  <a:cubicBezTo>
                    <a:pt x="2566" y="591"/>
                    <a:pt x="2560" y="597"/>
                    <a:pt x="2560" y="604"/>
                  </a:cubicBezTo>
                  <a:cubicBezTo>
                    <a:pt x="2560" y="611"/>
                    <a:pt x="2566" y="617"/>
                    <a:pt x="2573" y="617"/>
                  </a:cubicBezTo>
                  <a:close/>
                  <a:moveTo>
                    <a:pt x="2612" y="617"/>
                  </a:moveTo>
                  <a:cubicBezTo>
                    <a:pt x="2619" y="617"/>
                    <a:pt x="2625" y="611"/>
                    <a:pt x="2625" y="604"/>
                  </a:cubicBezTo>
                  <a:cubicBezTo>
                    <a:pt x="2625" y="597"/>
                    <a:pt x="2619" y="591"/>
                    <a:pt x="2612" y="591"/>
                  </a:cubicBezTo>
                  <a:cubicBezTo>
                    <a:pt x="2605" y="591"/>
                    <a:pt x="2599" y="597"/>
                    <a:pt x="2599" y="604"/>
                  </a:cubicBezTo>
                  <a:cubicBezTo>
                    <a:pt x="2599" y="611"/>
                    <a:pt x="2605" y="617"/>
                    <a:pt x="2612" y="617"/>
                  </a:cubicBezTo>
                  <a:close/>
                  <a:moveTo>
                    <a:pt x="2652" y="617"/>
                  </a:moveTo>
                  <a:cubicBezTo>
                    <a:pt x="2659" y="617"/>
                    <a:pt x="2664" y="611"/>
                    <a:pt x="2664" y="604"/>
                  </a:cubicBezTo>
                  <a:cubicBezTo>
                    <a:pt x="2664" y="597"/>
                    <a:pt x="2659" y="591"/>
                    <a:pt x="2652" y="591"/>
                  </a:cubicBezTo>
                  <a:cubicBezTo>
                    <a:pt x="2645" y="591"/>
                    <a:pt x="2639" y="597"/>
                    <a:pt x="2639" y="604"/>
                  </a:cubicBezTo>
                  <a:cubicBezTo>
                    <a:pt x="2639" y="611"/>
                    <a:pt x="2645" y="617"/>
                    <a:pt x="2652" y="617"/>
                  </a:cubicBezTo>
                  <a:close/>
                  <a:moveTo>
                    <a:pt x="2691" y="617"/>
                  </a:moveTo>
                  <a:cubicBezTo>
                    <a:pt x="2698" y="617"/>
                    <a:pt x="2704" y="611"/>
                    <a:pt x="2704" y="604"/>
                  </a:cubicBezTo>
                  <a:cubicBezTo>
                    <a:pt x="2704" y="597"/>
                    <a:pt x="2698" y="591"/>
                    <a:pt x="2691" y="591"/>
                  </a:cubicBezTo>
                  <a:cubicBezTo>
                    <a:pt x="2684" y="591"/>
                    <a:pt x="2678" y="597"/>
                    <a:pt x="2678" y="604"/>
                  </a:cubicBezTo>
                  <a:cubicBezTo>
                    <a:pt x="2678" y="611"/>
                    <a:pt x="2684" y="617"/>
                    <a:pt x="2691" y="617"/>
                  </a:cubicBezTo>
                  <a:close/>
                  <a:moveTo>
                    <a:pt x="2730" y="617"/>
                  </a:moveTo>
                  <a:cubicBezTo>
                    <a:pt x="2738" y="617"/>
                    <a:pt x="2743" y="611"/>
                    <a:pt x="2743" y="604"/>
                  </a:cubicBezTo>
                  <a:cubicBezTo>
                    <a:pt x="2743" y="597"/>
                    <a:pt x="2738" y="591"/>
                    <a:pt x="2730" y="591"/>
                  </a:cubicBezTo>
                  <a:cubicBezTo>
                    <a:pt x="2723" y="591"/>
                    <a:pt x="2718" y="597"/>
                    <a:pt x="2718" y="604"/>
                  </a:cubicBezTo>
                  <a:cubicBezTo>
                    <a:pt x="2718" y="611"/>
                    <a:pt x="2723" y="617"/>
                    <a:pt x="2730" y="617"/>
                  </a:cubicBezTo>
                  <a:close/>
                  <a:moveTo>
                    <a:pt x="2770" y="617"/>
                  </a:moveTo>
                  <a:cubicBezTo>
                    <a:pt x="2777" y="617"/>
                    <a:pt x="2783" y="611"/>
                    <a:pt x="2783" y="604"/>
                  </a:cubicBezTo>
                  <a:cubicBezTo>
                    <a:pt x="2783" y="597"/>
                    <a:pt x="2777" y="591"/>
                    <a:pt x="2770" y="591"/>
                  </a:cubicBezTo>
                  <a:cubicBezTo>
                    <a:pt x="2763" y="591"/>
                    <a:pt x="2757" y="597"/>
                    <a:pt x="2757" y="604"/>
                  </a:cubicBezTo>
                  <a:cubicBezTo>
                    <a:pt x="2757" y="611"/>
                    <a:pt x="2763" y="617"/>
                    <a:pt x="2770" y="617"/>
                  </a:cubicBezTo>
                  <a:close/>
                  <a:moveTo>
                    <a:pt x="2809" y="617"/>
                  </a:moveTo>
                  <a:cubicBezTo>
                    <a:pt x="2816" y="617"/>
                    <a:pt x="2822" y="611"/>
                    <a:pt x="2822" y="604"/>
                  </a:cubicBezTo>
                  <a:cubicBezTo>
                    <a:pt x="2822" y="597"/>
                    <a:pt x="2816" y="591"/>
                    <a:pt x="2809" y="591"/>
                  </a:cubicBezTo>
                  <a:cubicBezTo>
                    <a:pt x="2802" y="591"/>
                    <a:pt x="2797" y="597"/>
                    <a:pt x="2797" y="604"/>
                  </a:cubicBezTo>
                  <a:cubicBezTo>
                    <a:pt x="2797" y="611"/>
                    <a:pt x="2802" y="617"/>
                    <a:pt x="2809" y="617"/>
                  </a:cubicBezTo>
                  <a:close/>
                  <a:moveTo>
                    <a:pt x="2849" y="617"/>
                  </a:moveTo>
                  <a:cubicBezTo>
                    <a:pt x="2856" y="617"/>
                    <a:pt x="2861" y="611"/>
                    <a:pt x="2861" y="604"/>
                  </a:cubicBezTo>
                  <a:cubicBezTo>
                    <a:pt x="2861" y="597"/>
                    <a:pt x="2856" y="591"/>
                    <a:pt x="2849" y="591"/>
                  </a:cubicBezTo>
                  <a:cubicBezTo>
                    <a:pt x="2842" y="591"/>
                    <a:pt x="2836" y="597"/>
                    <a:pt x="2836" y="604"/>
                  </a:cubicBezTo>
                  <a:cubicBezTo>
                    <a:pt x="2836" y="611"/>
                    <a:pt x="2842" y="617"/>
                    <a:pt x="2849" y="617"/>
                  </a:cubicBezTo>
                  <a:close/>
                  <a:moveTo>
                    <a:pt x="2888" y="617"/>
                  </a:moveTo>
                  <a:cubicBezTo>
                    <a:pt x="2895" y="617"/>
                    <a:pt x="2901" y="611"/>
                    <a:pt x="2901" y="604"/>
                  </a:cubicBezTo>
                  <a:cubicBezTo>
                    <a:pt x="2901" y="597"/>
                    <a:pt x="2895" y="591"/>
                    <a:pt x="2888" y="591"/>
                  </a:cubicBezTo>
                  <a:cubicBezTo>
                    <a:pt x="2881" y="591"/>
                    <a:pt x="2875" y="597"/>
                    <a:pt x="2875" y="604"/>
                  </a:cubicBezTo>
                  <a:cubicBezTo>
                    <a:pt x="2875" y="611"/>
                    <a:pt x="2881" y="617"/>
                    <a:pt x="2888" y="617"/>
                  </a:cubicBezTo>
                  <a:close/>
                  <a:moveTo>
                    <a:pt x="2928" y="617"/>
                  </a:moveTo>
                  <a:cubicBezTo>
                    <a:pt x="2935" y="617"/>
                    <a:pt x="2940" y="611"/>
                    <a:pt x="2940" y="604"/>
                  </a:cubicBezTo>
                  <a:cubicBezTo>
                    <a:pt x="2940" y="597"/>
                    <a:pt x="2935" y="591"/>
                    <a:pt x="2928" y="591"/>
                  </a:cubicBezTo>
                  <a:cubicBezTo>
                    <a:pt x="2921" y="591"/>
                    <a:pt x="2915" y="597"/>
                    <a:pt x="2915" y="604"/>
                  </a:cubicBezTo>
                  <a:cubicBezTo>
                    <a:pt x="2915" y="611"/>
                    <a:pt x="2921" y="617"/>
                    <a:pt x="2928" y="617"/>
                  </a:cubicBezTo>
                  <a:close/>
                  <a:moveTo>
                    <a:pt x="2967" y="617"/>
                  </a:moveTo>
                  <a:cubicBezTo>
                    <a:pt x="2974" y="617"/>
                    <a:pt x="2980" y="611"/>
                    <a:pt x="2980" y="604"/>
                  </a:cubicBezTo>
                  <a:cubicBezTo>
                    <a:pt x="2980" y="597"/>
                    <a:pt x="2974" y="591"/>
                    <a:pt x="2967" y="591"/>
                  </a:cubicBezTo>
                  <a:cubicBezTo>
                    <a:pt x="2960" y="591"/>
                    <a:pt x="2954" y="597"/>
                    <a:pt x="2954" y="604"/>
                  </a:cubicBezTo>
                  <a:cubicBezTo>
                    <a:pt x="2954" y="611"/>
                    <a:pt x="2960" y="617"/>
                    <a:pt x="2967" y="617"/>
                  </a:cubicBezTo>
                  <a:close/>
                  <a:moveTo>
                    <a:pt x="3006" y="617"/>
                  </a:moveTo>
                  <a:cubicBezTo>
                    <a:pt x="3013" y="617"/>
                    <a:pt x="3019" y="611"/>
                    <a:pt x="3019" y="604"/>
                  </a:cubicBezTo>
                  <a:cubicBezTo>
                    <a:pt x="3019" y="597"/>
                    <a:pt x="3013" y="591"/>
                    <a:pt x="3006" y="591"/>
                  </a:cubicBezTo>
                  <a:cubicBezTo>
                    <a:pt x="2999" y="591"/>
                    <a:pt x="2994" y="597"/>
                    <a:pt x="2994" y="604"/>
                  </a:cubicBezTo>
                  <a:cubicBezTo>
                    <a:pt x="2994" y="611"/>
                    <a:pt x="2999" y="617"/>
                    <a:pt x="3006" y="617"/>
                  </a:cubicBezTo>
                  <a:close/>
                  <a:moveTo>
                    <a:pt x="3046" y="617"/>
                  </a:moveTo>
                  <a:cubicBezTo>
                    <a:pt x="3053" y="617"/>
                    <a:pt x="3059" y="611"/>
                    <a:pt x="3059" y="604"/>
                  </a:cubicBezTo>
                  <a:cubicBezTo>
                    <a:pt x="3059" y="597"/>
                    <a:pt x="3053" y="591"/>
                    <a:pt x="3046" y="591"/>
                  </a:cubicBezTo>
                  <a:cubicBezTo>
                    <a:pt x="3039" y="591"/>
                    <a:pt x="3033" y="597"/>
                    <a:pt x="3033" y="604"/>
                  </a:cubicBezTo>
                  <a:cubicBezTo>
                    <a:pt x="3033" y="611"/>
                    <a:pt x="3039" y="617"/>
                    <a:pt x="3046" y="617"/>
                  </a:cubicBezTo>
                  <a:close/>
                  <a:moveTo>
                    <a:pt x="3085" y="617"/>
                  </a:moveTo>
                  <a:cubicBezTo>
                    <a:pt x="3092" y="617"/>
                    <a:pt x="3098" y="611"/>
                    <a:pt x="3098" y="604"/>
                  </a:cubicBezTo>
                  <a:cubicBezTo>
                    <a:pt x="3098" y="597"/>
                    <a:pt x="3092" y="591"/>
                    <a:pt x="3085" y="591"/>
                  </a:cubicBezTo>
                  <a:cubicBezTo>
                    <a:pt x="3078" y="591"/>
                    <a:pt x="3073" y="597"/>
                    <a:pt x="3073" y="604"/>
                  </a:cubicBezTo>
                  <a:cubicBezTo>
                    <a:pt x="3073" y="611"/>
                    <a:pt x="3078" y="617"/>
                    <a:pt x="3085" y="617"/>
                  </a:cubicBezTo>
                  <a:close/>
                  <a:moveTo>
                    <a:pt x="444" y="656"/>
                  </a:moveTo>
                  <a:cubicBezTo>
                    <a:pt x="451" y="656"/>
                    <a:pt x="457" y="651"/>
                    <a:pt x="457" y="643"/>
                  </a:cubicBezTo>
                  <a:cubicBezTo>
                    <a:pt x="457" y="636"/>
                    <a:pt x="451" y="631"/>
                    <a:pt x="444" y="631"/>
                  </a:cubicBezTo>
                  <a:cubicBezTo>
                    <a:pt x="437" y="631"/>
                    <a:pt x="431" y="636"/>
                    <a:pt x="431" y="643"/>
                  </a:cubicBezTo>
                  <a:cubicBezTo>
                    <a:pt x="431" y="651"/>
                    <a:pt x="437" y="656"/>
                    <a:pt x="444" y="656"/>
                  </a:cubicBezTo>
                  <a:close/>
                  <a:moveTo>
                    <a:pt x="483" y="656"/>
                  </a:moveTo>
                  <a:cubicBezTo>
                    <a:pt x="490" y="656"/>
                    <a:pt x="496" y="651"/>
                    <a:pt x="496" y="643"/>
                  </a:cubicBezTo>
                  <a:cubicBezTo>
                    <a:pt x="496" y="636"/>
                    <a:pt x="490" y="631"/>
                    <a:pt x="483" y="631"/>
                  </a:cubicBezTo>
                  <a:cubicBezTo>
                    <a:pt x="476" y="631"/>
                    <a:pt x="471" y="636"/>
                    <a:pt x="471" y="643"/>
                  </a:cubicBezTo>
                  <a:cubicBezTo>
                    <a:pt x="471" y="651"/>
                    <a:pt x="476" y="656"/>
                    <a:pt x="483" y="656"/>
                  </a:cubicBezTo>
                  <a:close/>
                  <a:moveTo>
                    <a:pt x="523" y="656"/>
                  </a:moveTo>
                  <a:cubicBezTo>
                    <a:pt x="530" y="656"/>
                    <a:pt x="535" y="651"/>
                    <a:pt x="535" y="643"/>
                  </a:cubicBezTo>
                  <a:cubicBezTo>
                    <a:pt x="535" y="636"/>
                    <a:pt x="530" y="631"/>
                    <a:pt x="523" y="631"/>
                  </a:cubicBezTo>
                  <a:cubicBezTo>
                    <a:pt x="516" y="631"/>
                    <a:pt x="510" y="636"/>
                    <a:pt x="510" y="643"/>
                  </a:cubicBezTo>
                  <a:cubicBezTo>
                    <a:pt x="510" y="651"/>
                    <a:pt x="516" y="656"/>
                    <a:pt x="523" y="656"/>
                  </a:cubicBezTo>
                  <a:close/>
                  <a:moveTo>
                    <a:pt x="562" y="656"/>
                  </a:moveTo>
                  <a:cubicBezTo>
                    <a:pt x="569" y="656"/>
                    <a:pt x="575" y="651"/>
                    <a:pt x="575" y="643"/>
                  </a:cubicBezTo>
                  <a:cubicBezTo>
                    <a:pt x="575" y="636"/>
                    <a:pt x="569" y="631"/>
                    <a:pt x="562" y="631"/>
                  </a:cubicBezTo>
                  <a:cubicBezTo>
                    <a:pt x="555" y="631"/>
                    <a:pt x="549" y="636"/>
                    <a:pt x="549" y="643"/>
                  </a:cubicBezTo>
                  <a:cubicBezTo>
                    <a:pt x="549" y="651"/>
                    <a:pt x="555" y="656"/>
                    <a:pt x="562" y="656"/>
                  </a:cubicBezTo>
                  <a:close/>
                  <a:moveTo>
                    <a:pt x="602" y="656"/>
                  </a:moveTo>
                  <a:cubicBezTo>
                    <a:pt x="609" y="656"/>
                    <a:pt x="614" y="651"/>
                    <a:pt x="614" y="643"/>
                  </a:cubicBezTo>
                  <a:cubicBezTo>
                    <a:pt x="614" y="636"/>
                    <a:pt x="609" y="631"/>
                    <a:pt x="602" y="631"/>
                  </a:cubicBezTo>
                  <a:cubicBezTo>
                    <a:pt x="595" y="631"/>
                    <a:pt x="589" y="636"/>
                    <a:pt x="589" y="643"/>
                  </a:cubicBezTo>
                  <a:cubicBezTo>
                    <a:pt x="589" y="651"/>
                    <a:pt x="595" y="656"/>
                    <a:pt x="602" y="656"/>
                  </a:cubicBezTo>
                  <a:close/>
                  <a:moveTo>
                    <a:pt x="641" y="656"/>
                  </a:moveTo>
                  <a:cubicBezTo>
                    <a:pt x="648" y="656"/>
                    <a:pt x="654" y="651"/>
                    <a:pt x="654" y="643"/>
                  </a:cubicBezTo>
                  <a:cubicBezTo>
                    <a:pt x="654" y="636"/>
                    <a:pt x="648" y="631"/>
                    <a:pt x="641" y="631"/>
                  </a:cubicBezTo>
                  <a:cubicBezTo>
                    <a:pt x="634" y="631"/>
                    <a:pt x="628" y="636"/>
                    <a:pt x="628" y="643"/>
                  </a:cubicBezTo>
                  <a:cubicBezTo>
                    <a:pt x="628" y="651"/>
                    <a:pt x="634" y="656"/>
                    <a:pt x="641" y="656"/>
                  </a:cubicBezTo>
                  <a:close/>
                  <a:moveTo>
                    <a:pt x="680" y="656"/>
                  </a:moveTo>
                  <a:cubicBezTo>
                    <a:pt x="687" y="656"/>
                    <a:pt x="693" y="651"/>
                    <a:pt x="693" y="643"/>
                  </a:cubicBezTo>
                  <a:cubicBezTo>
                    <a:pt x="693" y="636"/>
                    <a:pt x="687" y="631"/>
                    <a:pt x="680" y="631"/>
                  </a:cubicBezTo>
                  <a:cubicBezTo>
                    <a:pt x="673" y="631"/>
                    <a:pt x="668" y="636"/>
                    <a:pt x="668" y="643"/>
                  </a:cubicBezTo>
                  <a:cubicBezTo>
                    <a:pt x="668" y="651"/>
                    <a:pt x="673" y="656"/>
                    <a:pt x="680" y="656"/>
                  </a:cubicBezTo>
                  <a:close/>
                  <a:moveTo>
                    <a:pt x="720" y="656"/>
                  </a:moveTo>
                  <a:cubicBezTo>
                    <a:pt x="727" y="656"/>
                    <a:pt x="733" y="651"/>
                    <a:pt x="733" y="643"/>
                  </a:cubicBezTo>
                  <a:cubicBezTo>
                    <a:pt x="733" y="636"/>
                    <a:pt x="727" y="631"/>
                    <a:pt x="720" y="631"/>
                  </a:cubicBezTo>
                  <a:cubicBezTo>
                    <a:pt x="713" y="631"/>
                    <a:pt x="707" y="636"/>
                    <a:pt x="707" y="643"/>
                  </a:cubicBezTo>
                  <a:cubicBezTo>
                    <a:pt x="707" y="651"/>
                    <a:pt x="713" y="656"/>
                    <a:pt x="720" y="656"/>
                  </a:cubicBezTo>
                  <a:close/>
                  <a:moveTo>
                    <a:pt x="759" y="656"/>
                  </a:moveTo>
                  <a:cubicBezTo>
                    <a:pt x="766" y="656"/>
                    <a:pt x="772" y="651"/>
                    <a:pt x="772" y="643"/>
                  </a:cubicBezTo>
                  <a:cubicBezTo>
                    <a:pt x="772" y="636"/>
                    <a:pt x="766" y="631"/>
                    <a:pt x="759" y="631"/>
                  </a:cubicBezTo>
                  <a:cubicBezTo>
                    <a:pt x="752" y="631"/>
                    <a:pt x="747" y="636"/>
                    <a:pt x="747" y="643"/>
                  </a:cubicBezTo>
                  <a:cubicBezTo>
                    <a:pt x="747" y="651"/>
                    <a:pt x="752" y="656"/>
                    <a:pt x="759" y="656"/>
                  </a:cubicBezTo>
                  <a:close/>
                  <a:moveTo>
                    <a:pt x="799" y="656"/>
                  </a:moveTo>
                  <a:cubicBezTo>
                    <a:pt x="806" y="656"/>
                    <a:pt x="811" y="651"/>
                    <a:pt x="811" y="643"/>
                  </a:cubicBezTo>
                  <a:cubicBezTo>
                    <a:pt x="811" y="636"/>
                    <a:pt x="806" y="631"/>
                    <a:pt x="799" y="631"/>
                  </a:cubicBezTo>
                  <a:cubicBezTo>
                    <a:pt x="792" y="631"/>
                    <a:pt x="786" y="636"/>
                    <a:pt x="786" y="643"/>
                  </a:cubicBezTo>
                  <a:cubicBezTo>
                    <a:pt x="786" y="651"/>
                    <a:pt x="792" y="656"/>
                    <a:pt x="799" y="656"/>
                  </a:cubicBezTo>
                  <a:close/>
                  <a:moveTo>
                    <a:pt x="838" y="656"/>
                  </a:moveTo>
                  <a:cubicBezTo>
                    <a:pt x="845" y="656"/>
                    <a:pt x="851" y="651"/>
                    <a:pt x="851" y="643"/>
                  </a:cubicBezTo>
                  <a:cubicBezTo>
                    <a:pt x="851" y="636"/>
                    <a:pt x="845" y="631"/>
                    <a:pt x="838" y="631"/>
                  </a:cubicBezTo>
                  <a:cubicBezTo>
                    <a:pt x="831" y="631"/>
                    <a:pt x="825" y="636"/>
                    <a:pt x="825" y="643"/>
                  </a:cubicBezTo>
                  <a:cubicBezTo>
                    <a:pt x="825" y="651"/>
                    <a:pt x="831" y="656"/>
                    <a:pt x="838" y="656"/>
                  </a:cubicBezTo>
                  <a:close/>
                  <a:moveTo>
                    <a:pt x="917" y="656"/>
                  </a:moveTo>
                  <a:cubicBezTo>
                    <a:pt x="924" y="656"/>
                    <a:pt x="930" y="651"/>
                    <a:pt x="930" y="643"/>
                  </a:cubicBezTo>
                  <a:cubicBezTo>
                    <a:pt x="930" y="636"/>
                    <a:pt x="924" y="631"/>
                    <a:pt x="917" y="631"/>
                  </a:cubicBezTo>
                  <a:cubicBezTo>
                    <a:pt x="910" y="631"/>
                    <a:pt x="904" y="636"/>
                    <a:pt x="904" y="643"/>
                  </a:cubicBezTo>
                  <a:cubicBezTo>
                    <a:pt x="904" y="651"/>
                    <a:pt x="910" y="656"/>
                    <a:pt x="917" y="656"/>
                  </a:cubicBezTo>
                  <a:close/>
                  <a:moveTo>
                    <a:pt x="956" y="656"/>
                  </a:moveTo>
                  <a:cubicBezTo>
                    <a:pt x="963" y="656"/>
                    <a:pt x="969" y="651"/>
                    <a:pt x="969" y="643"/>
                  </a:cubicBezTo>
                  <a:cubicBezTo>
                    <a:pt x="969" y="636"/>
                    <a:pt x="963" y="631"/>
                    <a:pt x="956" y="631"/>
                  </a:cubicBezTo>
                  <a:cubicBezTo>
                    <a:pt x="949" y="631"/>
                    <a:pt x="944" y="636"/>
                    <a:pt x="944" y="643"/>
                  </a:cubicBezTo>
                  <a:cubicBezTo>
                    <a:pt x="944" y="651"/>
                    <a:pt x="949" y="656"/>
                    <a:pt x="956" y="656"/>
                  </a:cubicBezTo>
                  <a:close/>
                  <a:moveTo>
                    <a:pt x="996" y="656"/>
                  </a:moveTo>
                  <a:cubicBezTo>
                    <a:pt x="1003" y="656"/>
                    <a:pt x="1009" y="651"/>
                    <a:pt x="1009" y="643"/>
                  </a:cubicBezTo>
                  <a:cubicBezTo>
                    <a:pt x="1009" y="636"/>
                    <a:pt x="1003" y="631"/>
                    <a:pt x="996" y="631"/>
                  </a:cubicBezTo>
                  <a:cubicBezTo>
                    <a:pt x="989" y="631"/>
                    <a:pt x="983" y="636"/>
                    <a:pt x="983" y="643"/>
                  </a:cubicBezTo>
                  <a:cubicBezTo>
                    <a:pt x="983" y="651"/>
                    <a:pt x="989" y="656"/>
                    <a:pt x="996" y="656"/>
                  </a:cubicBezTo>
                  <a:close/>
                  <a:moveTo>
                    <a:pt x="1035" y="656"/>
                  </a:moveTo>
                  <a:cubicBezTo>
                    <a:pt x="1042" y="656"/>
                    <a:pt x="1048" y="651"/>
                    <a:pt x="1048" y="643"/>
                  </a:cubicBezTo>
                  <a:cubicBezTo>
                    <a:pt x="1048" y="636"/>
                    <a:pt x="1042" y="631"/>
                    <a:pt x="1035" y="631"/>
                  </a:cubicBezTo>
                  <a:cubicBezTo>
                    <a:pt x="1028" y="631"/>
                    <a:pt x="1022" y="636"/>
                    <a:pt x="1022" y="643"/>
                  </a:cubicBezTo>
                  <a:cubicBezTo>
                    <a:pt x="1022" y="651"/>
                    <a:pt x="1028" y="656"/>
                    <a:pt x="1035" y="656"/>
                  </a:cubicBezTo>
                  <a:close/>
                  <a:moveTo>
                    <a:pt x="1705" y="656"/>
                  </a:moveTo>
                  <a:cubicBezTo>
                    <a:pt x="1712" y="656"/>
                    <a:pt x="1718" y="651"/>
                    <a:pt x="1718" y="643"/>
                  </a:cubicBezTo>
                  <a:cubicBezTo>
                    <a:pt x="1718" y="636"/>
                    <a:pt x="1712" y="631"/>
                    <a:pt x="1705" y="631"/>
                  </a:cubicBezTo>
                  <a:cubicBezTo>
                    <a:pt x="1698" y="631"/>
                    <a:pt x="1693" y="636"/>
                    <a:pt x="1693" y="643"/>
                  </a:cubicBezTo>
                  <a:cubicBezTo>
                    <a:pt x="1693" y="651"/>
                    <a:pt x="1698" y="656"/>
                    <a:pt x="1705" y="656"/>
                  </a:cubicBezTo>
                  <a:close/>
                  <a:moveTo>
                    <a:pt x="1745" y="656"/>
                  </a:moveTo>
                  <a:cubicBezTo>
                    <a:pt x="1752" y="656"/>
                    <a:pt x="1758" y="651"/>
                    <a:pt x="1758" y="643"/>
                  </a:cubicBezTo>
                  <a:cubicBezTo>
                    <a:pt x="1758" y="636"/>
                    <a:pt x="1752" y="631"/>
                    <a:pt x="1745" y="631"/>
                  </a:cubicBezTo>
                  <a:cubicBezTo>
                    <a:pt x="1738" y="631"/>
                    <a:pt x="1732" y="636"/>
                    <a:pt x="1732" y="643"/>
                  </a:cubicBezTo>
                  <a:cubicBezTo>
                    <a:pt x="1732" y="651"/>
                    <a:pt x="1738" y="656"/>
                    <a:pt x="1745" y="656"/>
                  </a:cubicBezTo>
                  <a:close/>
                  <a:moveTo>
                    <a:pt x="1784" y="656"/>
                  </a:moveTo>
                  <a:cubicBezTo>
                    <a:pt x="1791" y="656"/>
                    <a:pt x="1797" y="651"/>
                    <a:pt x="1797" y="643"/>
                  </a:cubicBezTo>
                  <a:cubicBezTo>
                    <a:pt x="1797" y="636"/>
                    <a:pt x="1791" y="631"/>
                    <a:pt x="1784" y="631"/>
                  </a:cubicBezTo>
                  <a:cubicBezTo>
                    <a:pt x="1777" y="631"/>
                    <a:pt x="1772" y="636"/>
                    <a:pt x="1772" y="643"/>
                  </a:cubicBezTo>
                  <a:cubicBezTo>
                    <a:pt x="1772" y="651"/>
                    <a:pt x="1777" y="656"/>
                    <a:pt x="1784" y="656"/>
                  </a:cubicBezTo>
                  <a:close/>
                  <a:moveTo>
                    <a:pt x="1863" y="656"/>
                  </a:moveTo>
                  <a:cubicBezTo>
                    <a:pt x="1870" y="656"/>
                    <a:pt x="1876" y="651"/>
                    <a:pt x="1876" y="643"/>
                  </a:cubicBezTo>
                  <a:cubicBezTo>
                    <a:pt x="1876" y="636"/>
                    <a:pt x="1870" y="631"/>
                    <a:pt x="1863" y="631"/>
                  </a:cubicBezTo>
                  <a:cubicBezTo>
                    <a:pt x="1856" y="631"/>
                    <a:pt x="1850" y="636"/>
                    <a:pt x="1850" y="643"/>
                  </a:cubicBezTo>
                  <a:cubicBezTo>
                    <a:pt x="1850" y="651"/>
                    <a:pt x="1856" y="656"/>
                    <a:pt x="1863" y="656"/>
                  </a:cubicBezTo>
                  <a:close/>
                  <a:moveTo>
                    <a:pt x="1903" y="656"/>
                  </a:moveTo>
                  <a:cubicBezTo>
                    <a:pt x="1910" y="656"/>
                    <a:pt x="1915" y="651"/>
                    <a:pt x="1915" y="643"/>
                  </a:cubicBezTo>
                  <a:cubicBezTo>
                    <a:pt x="1915" y="636"/>
                    <a:pt x="1910" y="631"/>
                    <a:pt x="1903" y="631"/>
                  </a:cubicBezTo>
                  <a:cubicBezTo>
                    <a:pt x="1896" y="631"/>
                    <a:pt x="1890" y="636"/>
                    <a:pt x="1890" y="643"/>
                  </a:cubicBezTo>
                  <a:cubicBezTo>
                    <a:pt x="1890" y="651"/>
                    <a:pt x="1896" y="656"/>
                    <a:pt x="1903" y="656"/>
                  </a:cubicBezTo>
                  <a:close/>
                  <a:moveTo>
                    <a:pt x="1942" y="656"/>
                  </a:moveTo>
                  <a:cubicBezTo>
                    <a:pt x="1949" y="656"/>
                    <a:pt x="1955" y="651"/>
                    <a:pt x="1955" y="643"/>
                  </a:cubicBezTo>
                  <a:cubicBezTo>
                    <a:pt x="1955" y="636"/>
                    <a:pt x="1949" y="631"/>
                    <a:pt x="1942" y="631"/>
                  </a:cubicBezTo>
                  <a:cubicBezTo>
                    <a:pt x="1935" y="631"/>
                    <a:pt x="1929" y="636"/>
                    <a:pt x="1929" y="643"/>
                  </a:cubicBezTo>
                  <a:cubicBezTo>
                    <a:pt x="1929" y="651"/>
                    <a:pt x="1935" y="656"/>
                    <a:pt x="1942" y="656"/>
                  </a:cubicBezTo>
                  <a:close/>
                  <a:moveTo>
                    <a:pt x="1994" y="643"/>
                  </a:moveTo>
                  <a:cubicBezTo>
                    <a:pt x="1994" y="636"/>
                    <a:pt x="1988" y="631"/>
                    <a:pt x="1981" y="631"/>
                  </a:cubicBezTo>
                  <a:cubicBezTo>
                    <a:pt x="1974" y="631"/>
                    <a:pt x="1969" y="636"/>
                    <a:pt x="1969" y="643"/>
                  </a:cubicBezTo>
                  <a:cubicBezTo>
                    <a:pt x="1969" y="650"/>
                    <a:pt x="1974" y="656"/>
                    <a:pt x="1981" y="656"/>
                  </a:cubicBezTo>
                  <a:cubicBezTo>
                    <a:pt x="1988" y="656"/>
                    <a:pt x="1994" y="650"/>
                    <a:pt x="1994" y="643"/>
                  </a:cubicBezTo>
                  <a:close/>
                  <a:moveTo>
                    <a:pt x="2100" y="656"/>
                  </a:moveTo>
                  <a:cubicBezTo>
                    <a:pt x="2107" y="656"/>
                    <a:pt x="2112" y="651"/>
                    <a:pt x="2112" y="643"/>
                  </a:cubicBezTo>
                  <a:cubicBezTo>
                    <a:pt x="2112" y="636"/>
                    <a:pt x="2107" y="631"/>
                    <a:pt x="2100" y="631"/>
                  </a:cubicBezTo>
                  <a:cubicBezTo>
                    <a:pt x="2093" y="631"/>
                    <a:pt x="2087" y="636"/>
                    <a:pt x="2087" y="643"/>
                  </a:cubicBezTo>
                  <a:cubicBezTo>
                    <a:pt x="2087" y="651"/>
                    <a:pt x="2093" y="656"/>
                    <a:pt x="2100" y="656"/>
                  </a:cubicBezTo>
                  <a:close/>
                  <a:moveTo>
                    <a:pt x="2139" y="656"/>
                  </a:moveTo>
                  <a:cubicBezTo>
                    <a:pt x="2146" y="656"/>
                    <a:pt x="2152" y="651"/>
                    <a:pt x="2152" y="643"/>
                  </a:cubicBezTo>
                  <a:cubicBezTo>
                    <a:pt x="2152" y="636"/>
                    <a:pt x="2146" y="631"/>
                    <a:pt x="2139" y="631"/>
                  </a:cubicBezTo>
                  <a:cubicBezTo>
                    <a:pt x="2132" y="631"/>
                    <a:pt x="2126" y="636"/>
                    <a:pt x="2126" y="643"/>
                  </a:cubicBezTo>
                  <a:cubicBezTo>
                    <a:pt x="2126" y="651"/>
                    <a:pt x="2132" y="656"/>
                    <a:pt x="2139" y="656"/>
                  </a:cubicBezTo>
                  <a:close/>
                  <a:moveTo>
                    <a:pt x="2218" y="631"/>
                  </a:moveTo>
                  <a:cubicBezTo>
                    <a:pt x="2211" y="631"/>
                    <a:pt x="2205" y="636"/>
                    <a:pt x="2205" y="643"/>
                  </a:cubicBezTo>
                  <a:cubicBezTo>
                    <a:pt x="2205" y="650"/>
                    <a:pt x="2211" y="656"/>
                    <a:pt x="2218" y="656"/>
                  </a:cubicBezTo>
                  <a:cubicBezTo>
                    <a:pt x="2225" y="656"/>
                    <a:pt x="2231" y="650"/>
                    <a:pt x="2231" y="643"/>
                  </a:cubicBezTo>
                  <a:cubicBezTo>
                    <a:pt x="2231" y="636"/>
                    <a:pt x="2225" y="631"/>
                    <a:pt x="2218" y="631"/>
                  </a:cubicBezTo>
                  <a:close/>
                  <a:moveTo>
                    <a:pt x="2257" y="656"/>
                  </a:moveTo>
                  <a:cubicBezTo>
                    <a:pt x="2264" y="656"/>
                    <a:pt x="2270" y="651"/>
                    <a:pt x="2270" y="643"/>
                  </a:cubicBezTo>
                  <a:cubicBezTo>
                    <a:pt x="2270" y="636"/>
                    <a:pt x="2264" y="631"/>
                    <a:pt x="2257" y="631"/>
                  </a:cubicBezTo>
                  <a:cubicBezTo>
                    <a:pt x="2250" y="631"/>
                    <a:pt x="2245" y="636"/>
                    <a:pt x="2245" y="643"/>
                  </a:cubicBezTo>
                  <a:cubicBezTo>
                    <a:pt x="2245" y="651"/>
                    <a:pt x="2250" y="656"/>
                    <a:pt x="2257" y="656"/>
                  </a:cubicBezTo>
                  <a:close/>
                  <a:moveTo>
                    <a:pt x="2297" y="631"/>
                  </a:moveTo>
                  <a:cubicBezTo>
                    <a:pt x="2290" y="631"/>
                    <a:pt x="2284" y="636"/>
                    <a:pt x="2284" y="643"/>
                  </a:cubicBezTo>
                  <a:cubicBezTo>
                    <a:pt x="2284" y="650"/>
                    <a:pt x="2290" y="656"/>
                    <a:pt x="2297" y="656"/>
                  </a:cubicBezTo>
                  <a:cubicBezTo>
                    <a:pt x="2304" y="656"/>
                    <a:pt x="2310" y="650"/>
                    <a:pt x="2310" y="643"/>
                  </a:cubicBezTo>
                  <a:cubicBezTo>
                    <a:pt x="2310" y="636"/>
                    <a:pt x="2304" y="631"/>
                    <a:pt x="2297" y="631"/>
                  </a:cubicBezTo>
                  <a:close/>
                  <a:moveTo>
                    <a:pt x="2336" y="656"/>
                  </a:moveTo>
                  <a:cubicBezTo>
                    <a:pt x="2343" y="656"/>
                    <a:pt x="2349" y="651"/>
                    <a:pt x="2349" y="643"/>
                  </a:cubicBezTo>
                  <a:cubicBezTo>
                    <a:pt x="2349" y="636"/>
                    <a:pt x="2343" y="631"/>
                    <a:pt x="2336" y="631"/>
                  </a:cubicBezTo>
                  <a:cubicBezTo>
                    <a:pt x="2329" y="631"/>
                    <a:pt x="2323" y="636"/>
                    <a:pt x="2323" y="643"/>
                  </a:cubicBezTo>
                  <a:cubicBezTo>
                    <a:pt x="2323" y="651"/>
                    <a:pt x="2329" y="656"/>
                    <a:pt x="2336" y="656"/>
                  </a:cubicBezTo>
                  <a:close/>
                  <a:moveTo>
                    <a:pt x="2376" y="656"/>
                  </a:moveTo>
                  <a:cubicBezTo>
                    <a:pt x="2383" y="656"/>
                    <a:pt x="2388" y="651"/>
                    <a:pt x="2388" y="643"/>
                  </a:cubicBezTo>
                  <a:cubicBezTo>
                    <a:pt x="2388" y="636"/>
                    <a:pt x="2383" y="631"/>
                    <a:pt x="2376" y="631"/>
                  </a:cubicBezTo>
                  <a:cubicBezTo>
                    <a:pt x="2369" y="631"/>
                    <a:pt x="2363" y="636"/>
                    <a:pt x="2363" y="643"/>
                  </a:cubicBezTo>
                  <a:cubicBezTo>
                    <a:pt x="2363" y="651"/>
                    <a:pt x="2369" y="656"/>
                    <a:pt x="2376" y="656"/>
                  </a:cubicBezTo>
                  <a:close/>
                  <a:moveTo>
                    <a:pt x="2415" y="656"/>
                  </a:moveTo>
                  <a:cubicBezTo>
                    <a:pt x="2422" y="656"/>
                    <a:pt x="2428" y="651"/>
                    <a:pt x="2428" y="643"/>
                  </a:cubicBezTo>
                  <a:cubicBezTo>
                    <a:pt x="2428" y="636"/>
                    <a:pt x="2422" y="631"/>
                    <a:pt x="2415" y="631"/>
                  </a:cubicBezTo>
                  <a:cubicBezTo>
                    <a:pt x="2408" y="631"/>
                    <a:pt x="2402" y="636"/>
                    <a:pt x="2402" y="643"/>
                  </a:cubicBezTo>
                  <a:cubicBezTo>
                    <a:pt x="2402" y="651"/>
                    <a:pt x="2408" y="656"/>
                    <a:pt x="2415" y="656"/>
                  </a:cubicBezTo>
                  <a:close/>
                  <a:moveTo>
                    <a:pt x="2455" y="656"/>
                  </a:moveTo>
                  <a:cubicBezTo>
                    <a:pt x="2462" y="656"/>
                    <a:pt x="2467" y="651"/>
                    <a:pt x="2467" y="643"/>
                  </a:cubicBezTo>
                  <a:cubicBezTo>
                    <a:pt x="2467" y="636"/>
                    <a:pt x="2462" y="631"/>
                    <a:pt x="2455" y="631"/>
                  </a:cubicBezTo>
                  <a:cubicBezTo>
                    <a:pt x="2447" y="631"/>
                    <a:pt x="2442" y="636"/>
                    <a:pt x="2442" y="643"/>
                  </a:cubicBezTo>
                  <a:cubicBezTo>
                    <a:pt x="2442" y="651"/>
                    <a:pt x="2447" y="656"/>
                    <a:pt x="2455" y="656"/>
                  </a:cubicBezTo>
                  <a:close/>
                  <a:moveTo>
                    <a:pt x="2494" y="656"/>
                  </a:moveTo>
                  <a:cubicBezTo>
                    <a:pt x="2501" y="656"/>
                    <a:pt x="2507" y="651"/>
                    <a:pt x="2507" y="643"/>
                  </a:cubicBezTo>
                  <a:cubicBezTo>
                    <a:pt x="2507" y="636"/>
                    <a:pt x="2501" y="631"/>
                    <a:pt x="2494" y="631"/>
                  </a:cubicBezTo>
                  <a:cubicBezTo>
                    <a:pt x="2487" y="631"/>
                    <a:pt x="2481" y="636"/>
                    <a:pt x="2481" y="643"/>
                  </a:cubicBezTo>
                  <a:cubicBezTo>
                    <a:pt x="2481" y="651"/>
                    <a:pt x="2487" y="656"/>
                    <a:pt x="2494" y="656"/>
                  </a:cubicBezTo>
                  <a:close/>
                  <a:moveTo>
                    <a:pt x="2533" y="656"/>
                  </a:moveTo>
                  <a:cubicBezTo>
                    <a:pt x="2540" y="656"/>
                    <a:pt x="2546" y="651"/>
                    <a:pt x="2546" y="643"/>
                  </a:cubicBezTo>
                  <a:cubicBezTo>
                    <a:pt x="2546" y="636"/>
                    <a:pt x="2540" y="631"/>
                    <a:pt x="2533" y="631"/>
                  </a:cubicBezTo>
                  <a:cubicBezTo>
                    <a:pt x="2526" y="631"/>
                    <a:pt x="2521" y="636"/>
                    <a:pt x="2521" y="643"/>
                  </a:cubicBezTo>
                  <a:cubicBezTo>
                    <a:pt x="2521" y="651"/>
                    <a:pt x="2526" y="656"/>
                    <a:pt x="2533" y="656"/>
                  </a:cubicBezTo>
                  <a:close/>
                  <a:moveTo>
                    <a:pt x="2573" y="656"/>
                  </a:moveTo>
                  <a:cubicBezTo>
                    <a:pt x="2580" y="656"/>
                    <a:pt x="2586" y="651"/>
                    <a:pt x="2586" y="643"/>
                  </a:cubicBezTo>
                  <a:cubicBezTo>
                    <a:pt x="2586" y="636"/>
                    <a:pt x="2580" y="631"/>
                    <a:pt x="2573" y="631"/>
                  </a:cubicBezTo>
                  <a:cubicBezTo>
                    <a:pt x="2566" y="631"/>
                    <a:pt x="2560" y="636"/>
                    <a:pt x="2560" y="643"/>
                  </a:cubicBezTo>
                  <a:cubicBezTo>
                    <a:pt x="2560" y="651"/>
                    <a:pt x="2566" y="656"/>
                    <a:pt x="2573" y="656"/>
                  </a:cubicBezTo>
                  <a:close/>
                  <a:moveTo>
                    <a:pt x="2612" y="656"/>
                  </a:moveTo>
                  <a:cubicBezTo>
                    <a:pt x="2619" y="656"/>
                    <a:pt x="2625" y="651"/>
                    <a:pt x="2625" y="643"/>
                  </a:cubicBezTo>
                  <a:cubicBezTo>
                    <a:pt x="2625" y="636"/>
                    <a:pt x="2619" y="631"/>
                    <a:pt x="2612" y="631"/>
                  </a:cubicBezTo>
                  <a:cubicBezTo>
                    <a:pt x="2605" y="631"/>
                    <a:pt x="2599" y="636"/>
                    <a:pt x="2599" y="643"/>
                  </a:cubicBezTo>
                  <a:cubicBezTo>
                    <a:pt x="2599" y="651"/>
                    <a:pt x="2605" y="656"/>
                    <a:pt x="2612" y="656"/>
                  </a:cubicBezTo>
                  <a:close/>
                  <a:moveTo>
                    <a:pt x="2652" y="656"/>
                  </a:moveTo>
                  <a:cubicBezTo>
                    <a:pt x="2659" y="656"/>
                    <a:pt x="2664" y="651"/>
                    <a:pt x="2664" y="643"/>
                  </a:cubicBezTo>
                  <a:cubicBezTo>
                    <a:pt x="2664" y="636"/>
                    <a:pt x="2659" y="631"/>
                    <a:pt x="2652" y="631"/>
                  </a:cubicBezTo>
                  <a:cubicBezTo>
                    <a:pt x="2645" y="631"/>
                    <a:pt x="2639" y="636"/>
                    <a:pt x="2639" y="643"/>
                  </a:cubicBezTo>
                  <a:cubicBezTo>
                    <a:pt x="2639" y="651"/>
                    <a:pt x="2645" y="656"/>
                    <a:pt x="2652" y="656"/>
                  </a:cubicBezTo>
                  <a:close/>
                  <a:moveTo>
                    <a:pt x="2691" y="656"/>
                  </a:moveTo>
                  <a:cubicBezTo>
                    <a:pt x="2698" y="656"/>
                    <a:pt x="2704" y="651"/>
                    <a:pt x="2704" y="643"/>
                  </a:cubicBezTo>
                  <a:cubicBezTo>
                    <a:pt x="2704" y="636"/>
                    <a:pt x="2698" y="631"/>
                    <a:pt x="2691" y="631"/>
                  </a:cubicBezTo>
                  <a:cubicBezTo>
                    <a:pt x="2684" y="631"/>
                    <a:pt x="2678" y="636"/>
                    <a:pt x="2678" y="643"/>
                  </a:cubicBezTo>
                  <a:cubicBezTo>
                    <a:pt x="2678" y="651"/>
                    <a:pt x="2684" y="656"/>
                    <a:pt x="2691" y="656"/>
                  </a:cubicBezTo>
                  <a:close/>
                  <a:moveTo>
                    <a:pt x="2730" y="656"/>
                  </a:moveTo>
                  <a:cubicBezTo>
                    <a:pt x="2738" y="656"/>
                    <a:pt x="2743" y="651"/>
                    <a:pt x="2743" y="643"/>
                  </a:cubicBezTo>
                  <a:cubicBezTo>
                    <a:pt x="2743" y="636"/>
                    <a:pt x="2738" y="631"/>
                    <a:pt x="2730" y="631"/>
                  </a:cubicBezTo>
                  <a:cubicBezTo>
                    <a:pt x="2723" y="631"/>
                    <a:pt x="2718" y="636"/>
                    <a:pt x="2718" y="643"/>
                  </a:cubicBezTo>
                  <a:cubicBezTo>
                    <a:pt x="2718" y="651"/>
                    <a:pt x="2723" y="656"/>
                    <a:pt x="2730" y="656"/>
                  </a:cubicBezTo>
                  <a:close/>
                  <a:moveTo>
                    <a:pt x="2770" y="656"/>
                  </a:moveTo>
                  <a:cubicBezTo>
                    <a:pt x="2777" y="656"/>
                    <a:pt x="2783" y="651"/>
                    <a:pt x="2783" y="643"/>
                  </a:cubicBezTo>
                  <a:cubicBezTo>
                    <a:pt x="2783" y="636"/>
                    <a:pt x="2777" y="631"/>
                    <a:pt x="2770" y="631"/>
                  </a:cubicBezTo>
                  <a:cubicBezTo>
                    <a:pt x="2763" y="631"/>
                    <a:pt x="2757" y="636"/>
                    <a:pt x="2757" y="643"/>
                  </a:cubicBezTo>
                  <a:cubicBezTo>
                    <a:pt x="2757" y="651"/>
                    <a:pt x="2763" y="656"/>
                    <a:pt x="2770" y="656"/>
                  </a:cubicBezTo>
                  <a:close/>
                  <a:moveTo>
                    <a:pt x="2809" y="656"/>
                  </a:moveTo>
                  <a:cubicBezTo>
                    <a:pt x="2816" y="656"/>
                    <a:pt x="2822" y="651"/>
                    <a:pt x="2822" y="643"/>
                  </a:cubicBezTo>
                  <a:cubicBezTo>
                    <a:pt x="2822" y="636"/>
                    <a:pt x="2816" y="631"/>
                    <a:pt x="2809" y="631"/>
                  </a:cubicBezTo>
                  <a:cubicBezTo>
                    <a:pt x="2802" y="631"/>
                    <a:pt x="2797" y="636"/>
                    <a:pt x="2797" y="643"/>
                  </a:cubicBezTo>
                  <a:cubicBezTo>
                    <a:pt x="2797" y="651"/>
                    <a:pt x="2802" y="656"/>
                    <a:pt x="2809" y="656"/>
                  </a:cubicBezTo>
                  <a:close/>
                  <a:moveTo>
                    <a:pt x="2849" y="656"/>
                  </a:moveTo>
                  <a:cubicBezTo>
                    <a:pt x="2856" y="656"/>
                    <a:pt x="2862" y="651"/>
                    <a:pt x="2862" y="643"/>
                  </a:cubicBezTo>
                  <a:cubicBezTo>
                    <a:pt x="2862" y="636"/>
                    <a:pt x="2856" y="631"/>
                    <a:pt x="2849" y="631"/>
                  </a:cubicBezTo>
                  <a:cubicBezTo>
                    <a:pt x="2842" y="631"/>
                    <a:pt x="2836" y="636"/>
                    <a:pt x="2836" y="643"/>
                  </a:cubicBezTo>
                  <a:cubicBezTo>
                    <a:pt x="2836" y="651"/>
                    <a:pt x="2842" y="656"/>
                    <a:pt x="2849" y="656"/>
                  </a:cubicBezTo>
                  <a:close/>
                  <a:moveTo>
                    <a:pt x="2888" y="656"/>
                  </a:moveTo>
                  <a:cubicBezTo>
                    <a:pt x="2895" y="656"/>
                    <a:pt x="2901" y="651"/>
                    <a:pt x="2901" y="643"/>
                  </a:cubicBezTo>
                  <a:cubicBezTo>
                    <a:pt x="2901" y="636"/>
                    <a:pt x="2895" y="631"/>
                    <a:pt x="2888" y="631"/>
                  </a:cubicBezTo>
                  <a:cubicBezTo>
                    <a:pt x="2881" y="631"/>
                    <a:pt x="2875" y="636"/>
                    <a:pt x="2875" y="643"/>
                  </a:cubicBezTo>
                  <a:cubicBezTo>
                    <a:pt x="2875" y="651"/>
                    <a:pt x="2881" y="656"/>
                    <a:pt x="2888" y="656"/>
                  </a:cubicBezTo>
                  <a:close/>
                  <a:moveTo>
                    <a:pt x="2928" y="656"/>
                  </a:moveTo>
                  <a:cubicBezTo>
                    <a:pt x="2935" y="656"/>
                    <a:pt x="2940" y="651"/>
                    <a:pt x="2940" y="643"/>
                  </a:cubicBezTo>
                  <a:cubicBezTo>
                    <a:pt x="2940" y="636"/>
                    <a:pt x="2935" y="631"/>
                    <a:pt x="2928" y="631"/>
                  </a:cubicBezTo>
                  <a:cubicBezTo>
                    <a:pt x="2921" y="631"/>
                    <a:pt x="2915" y="636"/>
                    <a:pt x="2915" y="643"/>
                  </a:cubicBezTo>
                  <a:cubicBezTo>
                    <a:pt x="2915" y="651"/>
                    <a:pt x="2921" y="656"/>
                    <a:pt x="2928" y="656"/>
                  </a:cubicBezTo>
                  <a:close/>
                  <a:moveTo>
                    <a:pt x="2967" y="656"/>
                  </a:moveTo>
                  <a:cubicBezTo>
                    <a:pt x="2974" y="656"/>
                    <a:pt x="2980" y="651"/>
                    <a:pt x="2980" y="643"/>
                  </a:cubicBezTo>
                  <a:cubicBezTo>
                    <a:pt x="2980" y="636"/>
                    <a:pt x="2974" y="631"/>
                    <a:pt x="2967" y="631"/>
                  </a:cubicBezTo>
                  <a:cubicBezTo>
                    <a:pt x="2960" y="631"/>
                    <a:pt x="2954" y="636"/>
                    <a:pt x="2954" y="643"/>
                  </a:cubicBezTo>
                  <a:cubicBezTo>
                    <a:pt x="2954" y="651"/>
                    <a:pt x="2960" y="656"/>
                    <a:pt x="2967" y="656"/>
                  </a:cubicBezTo>
                  <a:close/>
                  <a:moveTo>
                    <a:pt x="3006" y="656"/>
                  </a:moveTo>
                  <a:cubicBezTo>
                    <a:pt x="3013" y="656"/>
                    <a:pt x="3019" y="651"/>
                    <a:pt x="3019" y="643"/>
                  </a:cubicBezTo>
                  <a:cubicBezTo>
                    <a:pt x="3019" y="636"/>
                    <a:pt x="3013" y="631"/>
                    <a:pt x="3006" y="631"/>
                  </a:cubicBezTo>
                  <a:cubicBezTo>
                    <a:pt x="2999" y="631"/>
                    <a:pt x="2994" y="636"/>
                    <a:pt x="2994" y="643"/>
                  </a:cubicBezTo>
                  <a:cubicBezTo>
                    <a:pt x="2994" y="651"/>
                    <a:pt x="2999" y="656"/>
                    <a:pt x="3006" y="656"/>
                  </a:cubicBezTo>
                  <a:close/>
                  <a:moveTo>
                    <a:pt x="3046" y="656"/>
                  </a:moveTo>
                  <a:cubicBezTo>
                    <a:pt x="3053" y="656"/>
                    <a:pt x="3059" y="651"/>
                    <a:pt x="3059" y="643"/>
                  </a:cubicBezTo>
                  <a:cubicBezTo>
                    <a:pt x="3059" y="636"/>
                    <a:pt x="3053" y="631"/>
                    <a:pt x="3046" y="631"/>
                  </a:cubicBezTo>
                  <a:cubicBezTo>
                    <a:pt x="3039" y="631"/>
                    <a:pt x="3033" y="636"/>
                    <a:pt x="3033" y="643"/>
                  </a:cubicBezTo>
                  <a:cubicBezTo>
                    <a:pt x="3033" y="651"/>
                    <a:pt x="3039" y="656"/>
                    <a:pt x="3046" y="656"/>
                  </a:cubicBezTo>
                  <a:close/>
                  <a:moveTo>
                    <a:pt x="444" y="670"/>
                  </a:moveTo>
                  <a:cubicBezTo>
                    <a:pt x="437" y="670"/>
                    <a:pt x="431" y="676"/>
                    <a:pt x="431" y="683"/>
                  </a:cubicBezTo>
                  <a:cubicBezTo>
                    <a:pt x="431" y="690"/>
                    <a:pt x="437" y="696"/>
                    <a:pt x="444" y="696"/>
                  </a:cubicBezTo>
                  <a:cubicBezTo>
                    <a:pt x="451" y="696"/>
                    <a:pt x="457" y="690"/>
                    <a:pt x="457" y="683"/>
                  </a:cubicBezTo>
                  <a:cubicBezTo>
                    <a:pt x="457" y="676"/>
                    <a:pt x="451" y="670"/>
                    <a:pt x="444" y="670"/>
                  </a:cubicBezTo>
                  <a:close/>
                  <a:moveTo>
                    <a:pt x="483" y="696"/>
                  </a:moveTo>
                  <a:cubicBezTo>
                    <a:pt x="490" y="696"/>
                    <a:pt x="496" y="690"/>
                    <a:pt x="496" y="683"/>
                  </a:cubicBezTo>
                  <a:cubicBezTo>
                    <a:pt x="496" y="676"/>
                    <a:pt x="490" y="670"/>
                    <a:pt x="483" y="670"/>
                  </a:cubicBezTo>
                  <a:cubicBezTo>
                    <a:pt x="476" y="670"/>
                    <a:pt x="471" y="676"/>
                    <a:pt x="471" y="683"/>
                  </a:cubicBezTo>
                  <a:cubicBezTo>
                    <a:pt x="471" y="690"/>
                    <a:pt x="476" y="696"/>
                    <a:pt x="483" y="696"/>
                  </a:cubicBezTo>
                  <a:close/>
                  <a:moveTo>
                    <a:pt x="523" y="696"/>
                  </a:moveTo>
                  <a:cubicBezTo>
                    <a:pt x="530" y="696"/>
                    <a:pt x="535" y="690"/>
                    <a:pt x="535" y="683"/>
                  </a:cubicBezTo>
                  <a:cubicBezTo>
                    <a:pt x="535" y="676"/>
                    <a:pt x="530" y="670"/>
                    <a:pt x="523" y="670"/>
                  </a:cubicBezTo>
                  <a:cubicBezTo>
                    <a:pt x="516" y="670"/>
                    <a:pt x="510" y="676"/>
                    <a:pt x="510" y="683"/>
                  </a:cubicBezTo>
                  <a:cubicBezTo>
                    <a:pt x="510" y="690"/>
                    <a:pt x="516" y="696"/>
                    <a:pt x="523" y="696"/>
                  </a:cubicBezTo>
                  <a:close/>
                  <a:moveTo>
                    <a:pt x="562" y="696"/>
                  </a:moveTo>
                  <a:cubicBezTo>
                    <a:pt x="569" y="696"/>
                    <a:pt x="575" y="690"/>
                    <a:pt x="575" y="683"/>
                  </a:cubicBezTo>
                  <a:cubicBezTo>
                    <a:pt x="575" y="676"/>
                    <a:pt x="569" y="670"/>
                    <a:pt x="562" y="670"/>
                  </a:cubicBezTo>
                  <a:cubicBezTo>
                    <a:pt x="555" y="670"/>
                    <a:pt x="549" y="676"/>
                    <a:pt x="549" y="683"/>
                  </a:cubicBezTo>
                  <a:cubicBezTo>
                    <a:pt x="549" y="690"/>
                    <a:pt x="555" y="696"/>
                    <a:pt x="562" y="696"/>
                  </a:cubicBezTo>
                  <a:close/>
                  <a:moveTo>
                    <a:pt x="602" y="696"/>
                  </a:moveTo>
                  <a:cubicBezTo>
                    <a:pt x="609" y="696"/>
                    <a:pt x="614" y="690"/>
                    <a:pt x="614" y="683"/>
                  </a:cubicBezTo>
                  <a:cubicBezTo>
                    <a:pt x="614" y="676"/>
                    <a:pt x="609" y="670"/>
                    <a:pt x="602" y="670"/>
                  </a:cubicBezTo>
                  <a:cubicBezTo>
                    <a:pt x="595" y="670"/>
                    <a:pt x="589" y="676"/>
                    <a:pt x="589" y="683"/>
                  </a:cubicBezTo>
                  <a:cubicBezTo>
                    <a:pt x="589" y="690"/>
                    <a:pt x="595" y="696"/>
                    <a:pt x="602" y="696"/>
                  </a:cubicBezTo>
                  <a:close/>
                  <a:moveTo>
                    <a:pt x="641" y="696"/>
                  </a:moveTo>
                  <a:cubicBezTo>
                    <a:pt x="648" y="696"/>
                    <a:pt x="654" y="690"/>
                    <a:pt x="654" y="683"/>
                  </a:cubicBezTo>
                  <a:cubicBezTo>
                    <a:pt x="654" y="676"/>
                    <a:pt x="648" y="670"/>
                    <a:pt x="641" y="670"/>
                  </a:cubicBezTo>
                  <a:cubicBezTo>
                    <a:pt x="634" y="670"/>
                    <a:pt x="628" y="676"/>
                    <a:pt x="628" y="683"/>
                  </a:cubicBezTo>
                  <a:cubicBezTo>
                    <a:pt x="628" y="690"/>
                    <a:pt x="634" y="696"/>
                    <a:pt x="641" y="696"/>
                  </a:cubicBezTo>
                  <a:close/>
                  <a:moveTo>
                    <a:pt x="680" y="696"/>
                  </a:moveTo>
                  <a:cubicBezTo>
                    <a:pt x="687" y="696"/>
                    <a:pt x="693" y="690"/>
                    <a:pt x="693" y="683"/>
                  </a:cubicBezTo>
                  <a:cubicBezTo>
                    <a:pt x="693" y="676"/>
                    <a:pt x="687" y="670"/>
                    <a:pt x="680" y="670"/>
                  </a:cubicBezTo>
                  <a:cubicBezTo>
                    <a:pt x="673" y="670"/>
                    <a:pt x="668" y="676"/>
                    <a:pt x="668" y="683"/>
                  </a:cubicBezTo>
                  <a:cubicBezTo>
                    <a:pt x="668" y="690"/>
                    <a:pt x="673" y="696"/>
                    <a:pt x="680" y="696"/>
                  </a:cubicBezTo>
                  <a:close/>
                  <a:moveTo>
                    <a:pt x="720" y="696"/>
                  </a:moveTo>
                  <a:cubicBezTo>
                    <a:pt x="727" y="696"/>
                    <a:pt x="733" y="690"/>
                    <a:pt x="733" y="683"/>
                  </a:cubicBezTo>
                  <a:cubicBezTo>
                    <a:pt x="733" y="676"/>
                    <a:pt x="727" y="670"/>
                    <a:pt x="720" y="670"/>
                  </a:cubicBezTo>
                  <a:cubicBezTo>
                    <a:pt x="713" y="670"/>
                    <a:pt x="707" y="676"/>
                    <a:pt x="707" y="683"/>
                  </a:cubicBezTo>
                  <a:cubicBezTo>
                    <a:pt x="707" y="690"/>
                    <a:pt x="713" y="696"/>
                    <a:pt x="720" y="696"/>
                  </a:cubicBezTo>
                  <a:close/>
                  <a:moveTo>
                    <a:pt x="759" y="696"/>
                  </a:moveTo>
                  <a:cubicBezTo>
                    <a:pt x="766" y="696"/>
                    <a:pt x="772" y="690"/>
                    <a:pt x="772" y="683"/>
                  </a:cubicBezTo>
                  <a:cubicBezTo>
                    <a:pt x="772" y="676"/>
                    <a:pt x="766" y="670"/>
                    <a:pt x="759" y="670"/>
                  </a:cubicBezTo>
                  <a:cubicBezTo>
                    <a:pt x="752" y="670"/>
                    <a:pt x="747" y="676"/>
                    <a:pt x="747" y="683"/>
                  </a:cubicBezTo>
                  <a:cubicBezTo>
                    <a:pt x="747" y="690"/>
                    <a:pt x="752" y="696"/>
                    <a:pt x="759" y="696"/>
                  </a:cubicBezTo>
                  <a:close/>
                  <a:moveTo>
                    <a:pt x="799" y="696"/>
                  </a:moveTo>
                  <a:cubicBezTo>
                    <a:pt x="806" y="696"/>
                    <a:pt x="811" y="690"/>
                    <a:pt x="811" y="683"/>
                  </a:cubicBezTo>
                  <a:cubicBezTo>
                    <a:pt x="811" y="676"/>
                    <a:pt x="806" y="670"/>
                    <a:pt x="799" y="670"/>
                  </a:cubicBezTo>
                  <a:cubicBezTo>
                    <a:pt x="792" y="670"/>
                    <a:pt x="786" y="676"/>
                    <a:pt x="786" y="683"/>
                  </a:cubicBezTo>
                  <a:cubicBezTo>
                    <a:pt x="786" y="690"/>
                    <a:pt x="792" y="696"/>
                    <a:pt x="799" y="696"/>
                  </a:cubicBezTo>
                  <a:close/>
                  <a:moveTo>
                    <a:pt x="838" y="696"/>
                  </a:moveTo>
                  <a:cubicBezTo>
                    <a:pt x="845" y="696"/>
                    <a:pt x="851" y="690"/>
                    <a:pt x="851" y="683"/>
                  </a:cubicBezTo>
                  <a:cubicBezTo>
                    <a:pt x="851" y="676"/>
                    <a:pt x="845" y="670"/>
                    <a:pt x="838" y="670"/>
                  </a:cubicBezTo>
                  <a:cubicBezTo>
                    <a:pt x="831" y="670"/>
                    <a:pt x="825" y="676"/>
                    <a:pt x="825" y="683"/>
                  </a:cubicBezTo>
                  <a:cubicBezTo>
                    <a:pt x="825" y="690"/>
                    <a:pt x="831" y="696"/>
                    <a:pt x="838" y="696"/>
                  </a:cubicBezTo>
                  <a:close/>
                  <a:moveTo>
                    <a:pt x="878" y="696"/>
                  </a:moveTo>
                  <a:cubicBezTo>
                    <a:pt x="885" y="696"/>
                    <a:pt x="890" y="690"/>
                    <a:pt x="890" y="683"/>
                  </a:cubicBezTo>
                  <a:cubicBezTo>
                    <a:pt x="890" y="676"/>
                    <a:pt x="885" y="670"/>
                    <a:pt x="878" y="670"/>
                  </a:cubicBezTo>
                  <a:cubicBezTo>
                    <a:pt x="871" y="670"/>
                    <a:pt x="865" y="676"/>
                    <a:pt x="865" y="683"/>
                  </a:cubicBezTo>
                  <a:cubicBezTo>
                    <a:pt x="865" y="690"/>
                    <a:pt x="871" y="696"/>
                    <a:pt x="878" y="696"/>
                  </a:cubicBezTo>
                  <a:close/>
                  <a:moveTo>
                    <a:pt x="917" y="696"/>
                  </a:moveTo>
                  <a:cubicBezTo>
                    <a:pt x="924" y="696"/>
                    <a:pt x="930" y="690"/>
                    <a:pt x="930" y="683"/>
                  </a:cubicBezTo>
                  <a:cubicBezTo>
                    <a:pt x="930" y="676"/>
                    <a:pt x="924" y="670"/>
                    <a:pt x="917" y="670"/>
                  </a:cubicBezTo>
                  <a:cubicBezTo>
                    <a:pt x="910" y="670"/>
                    <a:pt x="904" y="676"/>
                    <a:pt x="904" y="683"/>
                  </a:cubicBezTo>
                  <a:cubicBezTo>
                    <a:pt x="904" y="690"/>
                    <a:pt x="910" y="696"/>
                    <a:pt x="917" y="696"/>
                  </a:cubicBezTo>
                  <a:close/>
                  <a:moveTo>
                    <a:pt x="956" y="696"/>
                  </a:moveTo>
                  <a:cubicBezTo>
                    <a:pt x="963" y="696"/>
                    <a:pt x="969" y="690"/>
                    <a:pt x="969" y="683"/>
                  </a:cubicBezTo>
                  <a:cubicBezTo>
                    <a:pt x="969" y="676"/>
                    <a:pt x="963" y="670"/>
                    <a:pt x="956" y="670"/>
                  </a:cubicBezTo>
                  <a:cubicBezTo>
                    <a:pt x="949" y="670"/>
                    <a:pt x="944" y="676"/>
                    <a:pt x="944" y="683"/>
                  </a:cubicBezTo>
                  <a:cubicBezTo>
                    <a:pt x="944" y="690"/>
                    <a:pt x="949" y="696"/>
                    <a:pt x="956" y="696"/>
                  </a:cubicBezTo>
                  <a:close/>
                  <a:moveTo>
                    <a:pt x="1627" y="696"/>
                  </a:moveTo>
                  <a:cubicBezTo>
                    <a:pt x="1634" y="696"/>
                    <a:pt x="1639" y="690"/>
                    <a:pt x="1639" y="683"/>
                  </a:cubicBezTo>
                  <a:cubicBezTo>
                    <a:pt x="1639" y="676"/>
                    <a:pt x="1634" y="670"/>
                    <a:pt x="1627" y="670"/>
                  </a:cubicBezTo>
                  <a:cubicBezTo>
                    <a:pt x="1620" y="670"/>
                    <a:pt x="1614" y="676"/>
                    <a:pt x="1614" y="683"/>
                  </a:cubicBezTo>
                  <a:cubicBezTo>
                    <a:pt x="1614" y="690"/>
                    <a:pt x="1620" y="696"/>
                    <a:pt x="1627" y="696"/>
                  </a:cubicBezTo>
                  <a:close/>
                  <a:moveTo>
                    <a:pt x="1666" y="696"/>
                  </a:moveTo>
                  <a:cubicBezTo>
                    <a:pt x="1673" y="696"/>
                    <a:pt x="1679" y="690"/>
                    <a:pt x="1679" y="683"/>
                  </a:cubicBezTo>
                  <a:cubicBezTo>
                    <a:pt x="1679" y="676"/>
                    <a:pt x="1673" y="670"/>
                    <a:pt x="1666" y="670"/>
                  </a:cubicBezTo>
                  <a:cubicBezTo>
                    <a:pt x="1659" y="670"/>
                    <a:pt x="1653" y="676"/>
                    <a:pt x="1653" y="683"/>
                  </a:cubicBezTo>
                  <a:cubicBezTo>
                    <a:pt x="1653" y="690"/>
                    <a:pt x="1659" y="696"/>
                    <a:pt x="1666" y="696"/>
                  </a:cubicBezTo>
                  <a:close/>
                  <a:moveTo>
                    <a:pt x="1705" y="696"/>
                  </a:moveTo>
                  <a:cubicBezTo>
                    <a:pt x="1712" y="696"/>
                    <a:pt x="1718" y="690"/>
                    <a:pt x="1718" y="683"/>
                  </a:cubicBezTo>
                  <a:cubicBezTo>
                    <a:pt x="1718" y="676"/>
                    <a:pt x="1712" y="670"/>
                    <a:pt x="1705" y="670"/>
                  </a:cubicBezTo>
                  <a:cubicBezTo>
                    <a:pt x="1698" y="670"/>
                    <a:pt x="1693" y="676"/>
                    <a:pt x="1693" y="683"/>
                  </a:cubicBezTo>
                  <a:cubicBezTo>
                    <a:pt x="1693" y="690"/>
                    <a:pt x="1698" y="696"/>
                    <a:pt x="1705" y="696"/>
                  </a:cubicBezTo>
                  <a:close/>
                  <a:moveTo>
                    <a:pt x="1817" y="683"/>
                  </a:moveTo>
                  <a:cubicBezTo>
                    <a:pt x="1817" y="686"/>
                    <a:pt x="1820" y="689"/>
                    <a:pt x="1824" y="689"/>
                  </a:cubicBezTo>
                  <a:cubicBezTo>
                    <a:pt x="1827" y="689"/>
                    <a:pt x="1830" y="686"/>
                    <a:pt x="1830" y="683"/>
                  </a:cubicBezTo>
                  <a:cubicBezTo>
                    <a:pt x="1830" y="679"/>
                    <a:pt x="1827" y="676"/>
                    <a:pt x="1824" y="676"/>
                  </a:cubicBezTo>
                  <a:cubicBezTo>
                    <a:pt x="1820" y="676"/>
                    <a:pt x="1817" y="679"/>
                    <a:pt x="1817" y="683"/>
                  </a:cubicBezTo>
                  <a:close/>
                  <a:moveTo>
                    <a:pt x="1903" y="696"/>
                  </a:moveTo>
                  <a:cubicBezTo>
                    <a:pt x="1910" y="696"/>
                    <a:pt x="1915" y="690"/>
                    <a:pt x="1915" y="683"/>
                  </a:cubicBezTo>
                  <a:cubicBezTo>
                    <a:pt x="1915" y="676"/>
                    <a:pt x="1910" y="670"/>
                    <a:pt x="1903" y="670"/>
                  </a:cubicBezTo>
                  <a:cubicBezTo>
                    <a:pt x="1896" y="670"/>
                    <a:pt x="1890" y="676"/>
                    <a:pt x="1890" y="683"/>
                  </a:cubicBezTo>
                  <a:cubicBezTo>
                    <a:pt x="1890" y="690"/>
                    <a:pt x="1896" y="696"/>
                    <a:pt x="1903" y="696"/>
                  </a:cubicBezTo>
                  <a:close/>
                  <a:moveTo>
                    <a:pt x="1955" y="683"/>
                  </a:moveTo>
                  <a:cubicBezTo>
                    <a:pt x="1955" y="676"/>
                    <a:pt x="1949" y="670"/>
                    <a:pt x="1942" y="670"/>
                  </a:cubicBezTo>
                  <a:cubicBezTo>
                    <a:pt x="1935" y="670"/>
                    <a:pt x="1929" y="676"/>
                    <a:pt x="1929" y="683"/>
                  </a:cubicBezTo>
                  <a:cubicBezTo>
                    <a:pt x="1929" y="690"/>
                    <a:pt x="1935" y="696"/>
                    <a:pt x="1942" y="696"/>
                  </a:cubicBezTo>
                  <a:cubicBezTo>
                    <a:pt x="1949" y="696"/>
                    <a:pt x="1955" y="690"/>
                    <a:pt x="1955" y="683"/>
                  </a:cubicBezTo>
                  <a:close/>
                  <a:moveTo>
                    <a:pt x="1981" y="696"/>
                  </a:moveTo>
                  <a:cubicBezTo>
                    <a:pt x="1988" y="696"/>
                    <a:pt x="1994" y="690"/>
                    <a:pt x="1994" y="683"/>
                  </a:cubicBezTo>
                  <a:cubicBezTo>
                    <a:pt x="1994" y="676"/>
                    <a:pt x="1988" y="670"/>
                    <a:pt x="1981" y="670"/>
                  </a:cubicBezTo>
                  <a:cubicBezTo>
                    <a:pt x="1974" y="670"/>
                    <a:pt x="1969" y="676"/>
                    <a:pt x="1969" y="683"/>
                  </a:cubicBezTo>
                  <a:cubicBezTo>
                    <a:pt x="1969" y="690"/>
                    <a:pt x="1974" y="696"/>
                    <a:pt x="1981" y="696"/>
                  </a:cubicBezTo>
                  <a:close/>
                  <a:moveTo>
                    <a:pt x="2021" y="696"/>
                  </a:moveTo>
                  <a:cubicBezTo>
                    <a:pt x="2028" y="696"/>
                    <a:pt x="2034" y="690"/>
                    <a:pt x="2034" y="683"/>
                  </a:cubicBezTo>
                  <a:cubicBezTo>
                    <a:pt x="2034" y="676"/>
                    <a:pt x="2028" y="670"/>
                    <a:pt x="2021" y="670"/>
                  </a:cubicBezTo>
                  <a:cubicBezTo>
                    <a:pt x="2014" y="670"/>
                    <a:pt x="2008" y="676"/>
                    <a:pt x="2008" y="683"/>
                  </a:cubicBezTo>
                  <a:cubicBezTo>
                    <a:pt x="2008" y="690"/>
                    <a:pt x="2014" y="696"/>
                    <a:pt x="2021" y="696"/>
                  </a:cubicBezTo>
                  <a:close/>
                  <a:moveTo>
                    <a:pt x="2060" y="670"/>
                  </a:moveTo>
                  <a:cubicBezTo>
                    <a:pt x="2053" y="670"/>
                    <a:pt x="2048" y="676"/>
                    <a:pt x="2048" y="683"/>
                  </a:cubicBezTo>
                  <a:cubicBezTo>
                    <a:pt x="2048" y="690"/>
                    <a:pt x="2053" y="696"/>
                    <a:pt x="2060" y="696"/>
                  </a:cubicBezTo>
                  <a:cubicBezTo>
                    <a:pt x="2067" y="696"/>
                    <a:pt x="2073" y="690"/>
                    <a:pt x="2073" y="683"/>
                  </a:cubicBezTo>
                  <a:cubicBezTo>
                    <a:pt x="2073" y="676"/>
                    <a:pt x="2067" y="670"/>
                    <a:pt x="2060" y="670"/>
                  </a:cubicBezTo>
                  <a:close/>
                  <a:moveTo>
                    <a:pt x="2139" y="696"/>
                  </a:moveTo>
                  <a:cubicBezTo>
                    <a:pt x="2146" y="696"/>
                    <a:pt x="2152" y="690"/>
                    <a:pt x="2152" y="683"/>
                  </a:cubicBezTo>
                  <a:cubicBezTo>
                    <a:pt x="2152" y="676"/>
                    <a:pt x="2146" y="670"/>
                    <a:pt x="2139" y="670"/>
                  </a:cubicBezTo>
                  <a:cubicBezTo>
                    <a:pt x="2132" y="670"/>
                    <a:pt x="2126" y="676"/>
                    <a:pt x="2126" y="683"/>
                  </a:cubicBezTo>
                  <a:cubicBezTo>
                    <a:pt x="2126" y="690"/>
                    <a:pt x="2132" y="696"/>
                    <a:pt x="2139" y="696"/>
                  </a:cubicBezTo>
                  <a:close/>
                  <a:moveTo>
                    <a:pt x="2179" y="696"/>
                  </a:moveTo>
                  <a:cubicBezTo>
                    <a:pt x="2186" y="696"/>
                    <a:pt x="2191" y="690"/>
                    <a:pt x="2191" y="683"/>
                  </a:cubicBezTo>
                  <a:cubicBezTo>
                    <a:pt x="2191" y="676"/>
                    <a:pt x="2186" y="670"/>
                    <a:pt x="2179" y="670"/>
                  </a:cubicBezTo>
                  <a:cubicBezTo>
                    <a:pt x="2172" y="670"/>
                    <a:pt x="2166" y="676"/>
                    <a:pt x="2166" y="683"/>
                  </a:cubicBezTo>
                  <a:cubicBezTo>
                    <a:pt x="2166" y="690"/>
                    <a:pt x="2172" y="696"/>
                    <a:pt x="2179" y="696"/>
                  </a:cubicBezTo>
                  <a:close/>
                  <a:moveTo>
                    <a:pt x="2257" y="696"/>
                  </a:moveTo>
                  <a:cubicBezTo>
                    <a:pt x="2264" y="696"/>
                    <a:pt x="2270" y="690"/>
                    <a:pt x="2270" y="683"/>
                  </a:cubicBezTo>
                  <a:cubicBezTo>
                    <a:pt x="2270" y="676"/>
                    <a:pt x="2264" y="670"/>
                    <a:pt x="2257" y="670"/>
                  </a:cubicBezTo>
                  <a:cubicBezTo>
                    <a:pt x="2250" y="670"/>
                    <a:pt x="2245" y="676"/>
                    <a:pt x="2245" y="683"/>
                  </a:cubicBezTo>
                  <a:cubicBezTo>
                    <a:pt x="2245" y="690"/>
                    <a:pt x="2250" y="696"/>
                    <a:pt x="2257" y="696"/>
                  </a:cubicBezTo>
                  <a:close/>
                  <a:moveTo>
                    <a:pt x="2297" y="696"/>
                  </a:moveTo>
                  <a:cubicBezTo>
                    <a:pt x="2304" y="696"/>
                    <a:pt x="2310" y="690"/>
                    <a:pt x="2310" y="683"/>
                  </a:cubicBezTo>
                  <a:cubicBezTo>
                    <a:pt x="2310" y="676"/>
                    <a:pt x="2304" y="670"/>
                    <a:pt x="2297" y="670"/>
                  </a:cubicBezTo>
                  <a:cubicBezTo>
                    <a:pt x="2290" y="670"/>
                    <a:pt x="2284" y="676"/>
                    <a:pt x="2284" y="683"/>
                  </a:cubicBezTo>
                  <a:cubicBezTo>
                    <a:pt x="2284" y="690"/>
                    <a:pt x="2290" y="696"/>
                    <a:pt x="2297" y="696"/>
                  </a:cubicBezTo>
                  <a:close/>
                  <a:moveTo>
                    <a:pt x="2336" y="696"/>
                  </a:moveTo>
                  <a:cubicBezTo>
                    <a:pt x="2343" y="696"/>
                    <a:pt x="2349" y="690"/>
                    <a:pt x="2349" y="683"/>
                  </a:cubicBezTo>
                  <a:cubicBezTo>
                    <a:pt x="2349" y="676"/>
                    <a:pt x="2343" y="670"/>
                    <a:pt x="2336" y="670"/>
                  </a:cubicBezTo>
                  <a:cubicBezTo>
                    <a:pt x="2329" y="670"/>
                    <a:pt x="2323" y="676"/>
                    <a:pt x="2323" y="683"/>
                  </a:cubicBezTo>
                  <a:cubicBezTo>
                    <a:pt x="2323" y="690"/>
                    <a:pt x="2329" y="696"/>
                    <a:pt x="2336" y="696"/>
                  </a:cubicBezTo>
                  <a:close/>
                  <a:moveTo>
                    <a:pt x="2376" y="696"/>
                  </a:moveTo>
                  <a:cubicBezTo>
                    <a:pt x="2383" y="696"/>
                    <a:pt x="2388" y="690"/>
                    <a:pt x="2388" y="683"/>
                  </a:cubicBezTo>
                  <a:cubicBezTo>
                    <a:pt x="2388" y="676"/>
                    <a:pt x="2383" y="670"/>
                    <a:pt x="2376" y="670"/>
                  </a:cubicBezTo>
                  <a:cubicBezTo>
                    <a:pt x="2369" y="670"/>
                    <a:pt x="2363" y="676"/>
                    <a:pt x="2363" y="683"/>
                  </a:cubicBezTo>
                  <a:cubicBezTo>
                    <a:pt x="2363" y="690"/>
                    <a:pt x="2369" y="696"/>
                    <a:pt x="2376" y="696"/>
                  </a:cubicBezTo>
                  <a:close/>
                  <a:moveTo>
                    <a:pt x="2415" y="696"/>
                  </a:moveTo>
                  <a:cubicBezTo>
                    <a:pt x="2422" y="696"/>
                    <a:pt x="2428" y="690"/>
                    <a:pt x="2428" y="683"/>
                  </a:cubicBezTo>
                  <a:cubicBezTo>
                    <a:pt x="2428" y="676"/>
                    <a:pt x="2422" y="670"/>
                    <a:pt x="2415" y="670"/>
                  </a:cubicBezTo>
                  <a:cubicBezTo>
                    <a:pt x="2408" y="670"/>
                    <a:pt x="2402" y="676"/>
                    <a:pt x="2402" y="683"/>
                  </a:cubicBezTo>
                  <a:cubicBezTo>
                    <a:pt x="2402" y="690"/>
                    <a:pt x="2408" y="696"/>
                    <a:pt x="2415" y="696"/>
                  </a:cubicBezTo>
                  <a:close/>
                  <a:moveTo>
                    <a:pt x="2455" y="696"/>
                  </a:moveTo>
                  <a:cubicBezTo>
                    <a:pt x="2462" y="696"/>
                    <a:pt x="2467" y="690"/>
                    <a:pt x="2467" y="683"/>
                  </a:cubicBezTo>
                  <a:cubicBezTo>
                    <a:pt x="2467" y="676"/>
                    <a:pt x="2462" y="670"/>
                    <a:pt x="2455" y="670"/>
                  </a:cubicBezTo>
                  <a:cubicBezTo>
                    <a:pt x="2447" y="670"/>
                    <a:pt x="2442" y="676"/>
                    <a:pt x="2442" y="683"/>
                  </a:cubicBezTo>
                  <a:cubicBezTo>
                    <a:pt x="2442" y="690"/>
                    <a:pt x="2447" y="696"/>
                    <a:pt x="2455" y="696"/>
                  </a:cubicBezTo>
                  <a:close/>
                  <a:moveTo>
                    <a:pt x="2494" y="696"/>
                  </a:moveTo>
                  <a:cubicBezTo>
                    <a:pt x="2501" y="696"/>
                    <a:pt x="2507" y="690"/>
                    <a:pt x="2507" y="683"/>
                  </a:cubicBezTo>
                  <a:cubicBezTo>
                    <a:pt x="2507" y="676"/>
                    <a:pt x="2501" y="670"/>
                    <a:pt x="2494" y="670"/>
                  </a:cubicBezTo>
                  <a:cubicBezTo>
                    <a:pt x="2487" y="670"/>
                    <a:pt x="2481" y="676"/>
                    <a:pt x="2481" y="683"/>
                  </a:cubicBezTo>
                  <a:cubicBezTo>
                    <a:pt x="2481" y="690"/>
                    <a:pt x="2487" y="696"/>
                    <a:pt x="2494" y="696"/>
                  </a:cubicBezTo>
                  <a:close/>
                  <a:moveTo>
                    <a:pt x="2533" y="696"/>
                  </a:moveTo>
                  <a:cubicBezTo>
                    <a:pt x="2540" y="696"/>
                    <a:pt x="2546" y="690"/>
                    <a:pt x="2546" y="683"/>
                  </a:cubicBezTo>
                  <a:cubicBezTo>
                    <a:pt x="2546" y="676"/>
                    <a:pt x="2540" y="670"/>
                    <a:pt x="2533" y="670"/>
                  </a:cubicBezTo>
                  <a:cubicBezTo>
                    <a:pt x="2526" y="670"/>
                    <a:pt x="2521" y="676"/>
                    <a:pt x="2521" y="683"/>
                  </a:cubicBezTo>
                  <a:cubicBezTo>
                    <a:pt x="2521" y="690"/>
                    <a:pt x="2526" y="696"/>
                    <a:pt x="2533" y="696"/>
                  </a:cubicBezTo>
                  <a:close/>
                  <a:moveTo>
                    <a:pt x="2573" y="696"/>
                  </a:moveTo>
                  <a:cubicBezTo>
                    <a:pt x="2580" y="696"/>
                    <a:pt x="2586" y="690"/>
                    <a:pt x="2586" y="683"/>
                  </a:cubicBezTo>
                  <a:cubicBezTo>
                    <a:pt x="2586" y="676"/>
                    <a:pt x="2580" y="670"/>
                    <a:pt x="2573" y="670"/>
                  </a:cubicBezTo>
                  <a:cubicBezTo>
                    <a:pt x="2566" y="670"/>
                    <a:pt x="2560" y="676"/>
                    <a:pt x="2560" y="683"/>
                  </a:cubicBezTo>
                  <a:cubicBezTo>
                    <a:pt x="2560" y="690"/>
                    <a:pt x="2566" y="696"/>
                    <a:pt x="2573" y="696"/>
                  </a:cubicBezTo>
                  <a:close/>
                  <a:moveTo>
                    <a:pt x="2612" y="696"/>
                  </a:moveTo>
                  <a:cubicBezTo>
                    <a:pt x="2619" y="696"/>
                    <a:pt x="2625" y="690"/>
                    <a:pt x="2625" y="683"/>
                  </a:cubicBezTo>
                  <a:cubicBezTo>
                    <a:pt x="2625" y="676"/>
                    <a:pt x="2619" y="670"/>
                    <a:pt x="2612" y="670"/>
                  </a:cubicBezTo>
                  <a:cubicBezTo>
                    <a:pt x="2605" y="670"/>
                    <a:pt x="2599" y="676"/>
                    <a:pt x="2599" y="683"/>
                  </a:cubicBezTo>
                  <a:cubicBezTo>
                    <a:pt x="2599" y="690"/>
                    <a:pt x="2605" y="696"/>
                    <a:pt x="2612" y="696"/>
                  </a:cubicBezTo>
                  <a:close/>
                  <a:moveTo>
                    <a:pt x="2652" y="696"/>
                  </a:moveTo>
                  <a:cubicBezTo>
                    <a:pt x="2659" y="696"/>
                    <a:pt x="2664" y="690"/>
                    <a:pt x="2664" y="683"/>
                  </a:cubicBezTo>
                  <a:cubicBezTo>
                    <a:pt x="2664" y="676"/>
                    <a:pt x="2659" y="670"/>
                    <a:pt x="2652" y="670"/>
                  </a:cubicBezTo>
                  <a:cubicBezTo>
                    <a:pt x="2645" y="670"/>
                    <a:pt x="2639" y="676"/>
                    <a:pt x="2639" y="683"/>
                  </a:cubicBezTo>
                  <a:cubicBezTo>
                    <a:pt x="2639" y="690"/>
                    <a:pt x="2645" y="696"/>
                    <a:pt x="2652" y="696"/>
                  </a:cubicBezTo>
                  <a:close/>
                  <a:moveTo>
                    <a:pt x="2691" y="696"/>
                  </a:moveTo>
                  <a:cubicBezTo>
                    <a:pt x="2698" y="696"/>
                    <a:pt x="2704" y="690"/>
                    <a:pt x="2704" y="683"/>
                  </a:cubicBezTo>
                  <a:cubicBezTo>
                    <a:pt x="2704" y="676"/>
                    <a:pt x="2698" y="670"/>
                    <a:pt x="2691" y="670"/>
                  </a:cubicBezTo>
                  <a:cubicBezTo>
                    <a:pt x="2684" y="670"/>
                    <a:pt x="2678" y="676"/>
                    <a:pt x="2678" y="683"/>
                  </a:cubicBezTo>
                  <a:cubicBezTo>
                    <a:pt x="2678" y="690"/>
                    <a:pt x="2684" y="696"/>
                    <a:pt x="2691" y="696"/>
                  </a:cubicBezTo>
                  <a:close/>
                  <a:moveTo>
                    <a:pt x="2730" y="696"/>
                  </a:moveTo>
                  <a:cubicBezTo>
                    <a:pt x="2738" y="696"/>
                    <a:pt x="2743" y="690"/>
                    <a:pt x="2743" y="683"/>
                  </a:cubicBezTo>
                  <a:cubicBezTo>
                    <a:pt x="2743" y="676"/>
                    <a:pt x="2738" y="670"/>
                    <a:pt x="2730" y="670"/>
                  </a:cubicBezTo>
                  <a:cubicBezTo>
                    <a:pt x="2723" y="670"/>
                    <a:pt x="2718" y="676"/>
                    <a:pt x="2718" y="683"/>
                  </a:cubicBezTo>
                  <a:cubicBezTo>
                    <a:pt x="2718" y="690"/>
                    <a:pt x="2723" y="696"/>
                    <a:pt x="2730" y="696"/>
                  </a:cubicBezTo>
                  <a:close/>
                  <a:moveTo>
                    <a:pt x="2770" y="696"/>
                  </a:moveTo>
                  <a:cubicBezTo>
                    <a:pt x="2777" y="696"/>
                    <a:pt x="2783" y="690"/>
                    <a:pt x="2783" y="683"/>
                  </a:cubicBezTo>
                  <a:cubicBezTo>
                    <a:pt x="2783" y="676"/>
                    <a:pt x="2777" y="670"/>
                    <a:pt x="2770" y="670"/>
                  </a:cubicBezTo>
                  <a:cubicBezTo>
                    <a:pt x="2763" y="670"/>
                    <a:pt x="2757" y="676"/>
                    <a:pt x="2757" y="683"/>
                  </a:cubicBezTo>
                  <a:cubicBezTo>
                    <a:pt x="2757" y="690"/>
                    <a:pt x="2763" y="696"/>
                    <a:pt x="2770" y="696"/>
                  </a:cubicBezTo>
                  <a:close/>
                  <a:moveTo>
                    <a:pt x="2809" y="696"/>
                  </a:moveTo>
                  <a:cubicBezTo>
                    <a:pt x="2816" y="696"/>
                    <a:pt x="2822" y="690"/>
                    <a:pt x="2822" y="683"/>
                  </a:cubicBezTo>
                  <a:cubicBezTo>
                    <a:pt x="2822" y="676"/>
                    <a:pt x="2816" y="670"/>
                    <a:pt x="2809" y="670"/>
                  </a:cubicBezTo>
                  <a:cubicBezTo>
                    <a:pt x="2802" y="670"/>
                    <a:pt x="2797" y="676"/>
                    <a:pt x="2797" y="683"/>
                  </a:cubicBezTo>
                  <a:cubicBezTo>
                    <a:pt x="2797" y="690"/>
                    <a:pt x="2802" y="696"/>
                    <a:pt x="2809" y="696"/>
                  </a:cubicBezTo>
                  <a:close/>
                  <a:moveTo>
                    <a:pt x="2849" y="696"/>
                  </a:moveTo>
                  <a:cubicBezTo>
                    <a:pt x="2856" y="696"/>
                    <a:pt x="2862" y="690"/>
                    <a:pt x="2862" y="683"/>
                  </a:cubicBezTo>
                  <a:cubicBezTo>
                    <a:pt x="2862" y="676"/>
                    <a:pt x="2856" y="670"/>
                    <a:pt x="2849" y="670"/>
                  </a:cubicBezTo>
                  <a:cubicBezTo>
                    <a:pt x="2842" y="670"/>
                    <a:pt x="2836" y="676"/>
                    <a:pt x="2836" y="683"/>
                  </a:cubicBezTo>
                  <a:cubicBezTo>
                    <a:pt x="2836" y="690"/>
                    <a:pt x="2842" y="696"/>
                    <a:pt x="2849" y="696"/>
                  </a:cubicBezTo>
                  <a:close/>
                  <a:moveTo>
                    <a:pt x="2888" y="696"/>
                  </a:moveTo>
                  <a:cubicBezTo>
                    <a:pt x="2895" y="696"/>
                    <a:pt x="2901" y="690"/>
                    <a:pt x="2901" y="683"/>
                  </a:cubicBezTo>
                  <a:cubicBezTo>
                    <a:pt x="2901" y="676"/>
                    <a:pt x="2895" y="670"/>
                    <a:pt x="2888" y="670"/>
                  </a:cubicBezTo>
                  <a:cubicBezTo>
                    <a:pt x="2881" y="670"/>
                    <a:pt x="2875" y="676"/>
                    <a:pt x="2875" y="683"/>
                  </a:cubicBezTo>
                  <a:cubicBezTo>
                    <a:pt x="2875" y="690"/>
                    <a:pt x="2881" y="696"/>
                    <a:pt x="2888" y="696"/>
                  </a:cubicBezTo>
                  <a:close/>
                  <a:moveTo>
                    <a:pt x="2928" y="670"/>
                  </a:moveTo>
                  <a:cubicBezTo>
                    <a:pt x="2921" y="670"/>
                    <a:pt x="2915" y="676"/>
                    <a:pt x="2915" y="683"/>
                  </a:cubicBezTo>
                  <a:cubicBezTo>
                    <a:pt x="2915" y="690"/>
                    <a:pt x="2921" y="696"/>
                    <a:pt x="2928" y="696"/>
                  </a:cubicBezTo>
                  <a:cubicBezTo>
                    <a:pt x="2935" y="696"/>
                    <a:pt x="2940" y="690"/>
                    <a:pt x="2940" y="683"/>
                  </a:cubicBezTo>
                  <a:cubicBezTo>
                    <a:pt x="2940" y="676"/>
                    <a:pt x="2935" y="670"/>
                    <a:pt x="2928" y="670"/>
                  </a:cubicBezTo>
                  <a:close/>
                  <a:moveTo>
                    <a:pt x="2967" y="696"/>
                  </a:moveTo>
                  <a:cubicBezTo>
                    <a:pt x="2974" y="696"/>
                    <a:pt x="2980" y="690"/>
                    <a:pt x="2980" y="683"/>
                  </a:cubicBezTo>
                  <a:cubicBezTo>
                    <a:pt x="2980" y="676"/>
                    <a:pt x="2974" y="670"/>
                    <a:pt x="2967" y="670"/>
                  </a:cubicBezTo>
                  <a:cubicBezTo>
                    <a:pt x="2960" y="670"/>
                    <a:pt x="2954" y="676"/>
                    <a:pt x="2954" y="683"/>
                  </a:cubicBezTo>
                  <a:cubicBezTo>
                    <a:pt x="2954" y="690"/>
                    <a:pt x="2960" y="696"/>
                    <a:pt x="2967" y="696"/>
                  </a:cubicBezTo>
                  <a:close/>
                  <a:moveTo>
                    <a:pt x="3006" y="696"/>
                  </a:moveTo>
                  <a:cubicBezTo>
                    <a:pt x="3013" y="696"/>
                    <a:pt x="3019" y="690"/>
                    <a:pt x="3019" y="683"/>
                  </a:cubicBezTo>
                  <a:cubicBezTo>
                    <a:pt x="3019" y="676"/>
                    <a:pt x="3013" y="670"/>
                    <a:pt x="3006" y="670"/>
                  </a:cubicBezTo>
                  <a:cubicBezTo>
                    <a:pt x="2999" y="670"/>
                    <a:pt x="2994" y="676"/>
                    <a:pt x="2994" y="683"/>
                  </a:cubicBezTo>
                  <a:cubicBezTo>
                    <a:pt x="2994" y="690"/>
                    <a:pt x="2999" y="696"/>
                    <a:pt x="3006" y="696"/>
                  </a:cubicBezTo>
                  <a:close/>
                  <a:moveTo>
                    <a:pt x="483" y="735"/>
                  </a:moveTo>
                  <a:cubicBezTo>
                    <a:pt x="490" y="735"/>
                    <a:pt x="496" y="729"/>
                    <a:pt x="496" y="722"/>
                  </a:cubicBezTo>
                  <a:cubicBezTo>
                    <a:pt x="496" y="715"/>
                    <a:pt x="490" y="710"/>
                    <a:pt x="483" y="710"/>
                  </a:cubicBezTo>
                  <a:cubicBezTo>
                    <a:pt x="476" y="710"/>
                    <a:pt x="471" y="715"/>
                    <a:pt x="471" y="722"/>
                  </a:cubicBezTo>
                  <a:cubicBezTo>
                    <a:pt x="471" y="729"/>
                    <a:pt x="476" y="735"/>
                    <a:pt x="483" y="735"/>
                  </a:cubicBezTo>
                  <a:close/>
                  <a:moveTo>
                    <a:pt x="523" y="735"/>
                  </a:moveTo>
                  <a:cubicBezTo>
                    <a:pt x="530" y="735"/>
                    <a:pt x="535" y="729"/>
                    <a:pt x="535" y="722"/>
                  </a:cubicBezTo>
                  <a:cubicBezTo>
                    <a:pt x="535" y="715"/>
                    <a:pt x="530" y="710"/>
                    <a:pt x="523" y="710"/>
                  </a:cubicBezTo>
                  <a:cubicBezTo>
                    <a:pt x="516" y="710"/>
                    <a:pt x="510" y="715"/>
                    <a:pt x="510" y="722"/>
                  </a:cubicBezTo>
                  <a:cubicBezTo>
                    <a:pt x="510" y="729"/>
                    <a:pt x="516" y="735"/>
                    <a:pt x="523" y="735"/>
                  </a:cubicBezTo>
                  <a:close/>
                  <a:moveTo>
                    <a:pt x="562" y="735"/>
                  </a:moveTo>
                  <a:cubicBezTo>
                    <a:pt x="569" y="735"/>
                    <a:pt x="575" y="729"/>
                    <a:pt x="575" y="722"/>
                  </a:cubicBezTo>
                  <a:cubicBezTo>
                    <a:pt x="575" y="715"/>
                    <a:pt x="569" y="710"/>
                    <a:pt x="562" y="710"/>
                  </a:cubicBezTo>
                  <a:cubicBezTo>
                    <a:pt x="555" y="710"/>
                    <a:pt x="549" y="715"/>
                    <a:pt x="549" y="722"/>
                  </a:cubicBezTo>
                  <a:cubicBezTo>
                    <a:pt x="549" y="729"/>
                    <a:pt x="555" y="735"/>
                    <a:pt x="562" y="735"/>
                  </a:cubicBezTo>
                  <a:close/>
                  <a:moveTo>
                    <a:pt x="602" y="735"/>
                  </a:moveTo>
                  <a:cubicBezTo>
                    <a:pt x="609" y="735"/>
                    <a:pt x="614" y="729"/>
                    <a:pt x="614" y="722"/>
                  </a:cubicBezTo>
                  <a:cubicBezTo>
                    <a:pt x="614" y="715"/>
                    <a:pt x="609" y="710"/>
                    <a:pt x="602" y="710"/>
                  </a:cubicBezTo>
                  <a:cubicBezTo>
                    <a:pt x="595" y="710"/>
                    <a:pt x="589" y="715"/>
                    <a:pt x="589" y="722"/>
                  </a:cubicBezTo>
                  <a:cubicBezTo>
                    <a:pt x="589" y="729"/>
                    <a:pt x="595" y="735"/>
                    <a:pt x="602" y="735"/>
                  </a:cubicBezTo>
                  <a:close/>
                  <a:moveTo>
                    <a:pt x="641" y="735"/>
                  </a:moveTo>
                  <a:cubicBezTo>
                    <a:pt x="648" y="735"/>
                    <a:pt x="654" y="729"/>
                    <a:pt x="654" y="722"/>
                  </a:cubicBezTo>
                  <a:cubicBezTo>
                    <a:pt x="654" y="715"/>
                    <a:pt x="648" y="710"/>
                    <a:pt x="641" y="710"/>
                  </a:cubicBezTo>
                  <a:cubicBezTo>
                    <a:pt x="634" y="710"/>
                    <a:pt x="628" y="715"/>
                    <a:pt x="628" y="722"/>
                  </a:cubicBezTo>
                  <a:cubicBezTo>
                    <a:pt x="628" y="729"/>
                    <a:pt x="634" y="735"/>
                    <a:pt x="641" y="735"/>
                  </a:cubicBezTo>
                  <a:close/>
                  <a:moveTo>
                    <a:pt x="680" y="735"/>
                  </a:moveTo>
                  <a:cubicBezTo>
                    <a:pt x="687" y="735"/>
                    <a:pt x="693" y="729"/>
                    <a:pt x="693" y="722"/>
                  </a:cubicBezTo>
                  <a:cubicBezTo>
                    <a:pt x="693" y="715"/>
                    <a:pt x="687" y="710"/>
                    <a:pt x="680" y="710"/>
                  </a:cubicBezTo>
                  <a:cubicBezTo>
                    <a:pt x="673" y="710"/>
                    <a:pt x="668" y="715"/>
                    <a:pt x="668" y="722"/>
                  </a:cubicBezTo>
                  <a:cubicBezTo>
                    <a:pt x="668" y="729"/>
                    <a:pt x="673" y="735"/>
                    <a:pt x="680" y="735"/>
                  </a:cubicBezTo>
                  <a:close/>
                  <a:moveTo>
                    <a:pt x="720" y="735"/>
                  </a:moveTo>
                  <a:cubicBezTo>
                    <a:pt x="727" y="735"/>
                    <a:pt x="733" y="729"/>
                    <a:pt x="733" y="722"/>
                  </a:cubicBezTo>
                  <a:cubicBezTo>
                    <a:pt x="733" y="715"/>
                    <a:pt x="727" y="710"/>
                    <a:pt x="720" y="710"/>
                  </a:cubicBezTo>
                  <a:cubicBezTo>
                    <a:pt x="713" y="710"/>
                    <a:pt x="707" y="715"/>
                    <a:pt x="707" y="722"/>
                  </a:cubicBezTo>
                  <a:cubicBezTo>
                    <a:pt x="707" y="729"/>
                    <a:pt x="713" y="735"/>
                    <a:pt x="720" y="735"/>
                  </a:cubicBezTo>
                  <a:close/>
                  <a:moveTo>
                    <a:pt x="759" y="735"/>
                  </a:moveTo>
                  <a:cubicBezTo>
                    <a:pt x="766" y="735"/>
                    <a:pt x="772" y="729"/>
                    <a:pt x="772" y="722"/>
                  </a:cubicBezTo>
                  <a:cubicBezTo>
                    <a:pt x="772" y="715"/>
                    <a:pt x="766" y="710"/>
                    <a:pt x="759" y="710"/>
                  </a:cubicBezTo>
                  <a:cubicBezTo>
                    <a:pt x="752" y="710"/>
                    <a:pt x="747" y="715"/>
                    <a:pt x="747" y="722"/>
                  </a:cubicBezTo>
                  <a:cubicBezTo>
                    <a:pt x="747" y="729"/>
                    <a:pt x="752" y="735"/>
                    <a:pt x="759" y="735"/>
                  </a:cubicBezTo>
                  <a:close/>
                  <a:moveTo>
                    <a:pt x="799" y="735"/>
                  </a:moveTo>
                  <a:cubicBezTo>
                    <a:pt x="806" y="735"/>
                    <a:pt x="811" y="729"/>
                    <a:pt x="811" y="722"/>
                  </a:cubicBezTo>
                  <a:cubicBezTo>
                    <a:pt x="811" y="715"/>
                    <a:pt x="806" y="710"/>
                    <a:pt x="799" y="710"/>
                  </a:cubicBezTo>
                  <a:cubicBezTo>
                    <a:pt x="792" y="710"/>
                    <a:pt x="786" y="715"/>
                    <a:pt x="786" y="722"/>
                  </a:cubicBezTo>
                  <a:cubicBezTo>
                    <a:pt x="786" y="729"/>
                    <a:pt x="792" y="735"/>
                    <a:pt x="799" y="735"/>
                  </a:cubicBezTo>
                  <a:close/>
                  <a:moveTo>
                    <a:pt x="838" y="735"/>
                  </a:moveTo>
                  <a:cubicBezTo>
                    <a:pt x="845" y="735"/>
                    <a:pt x="851" y="729"/>
                    <a:pt x="851" y="722"/>
                  </a:cubicBezTo>
                  <a:cubicBezTo>
                    <a:pt x="851" y="715"/>
                    <a:pt x="845" y="710"/>
                    <a:pt x="838" y="710"/>
                  </a:cubicBezTo>
                  <a:cubicBezTo>
                    <a:pt x="831" y="710"/>
                    <a:pt x="825" y="715"/>
                    <a:pt x="825" y="722"/>
                  </a:cubicBezTo>
                  <a:cubicBezTo>
                    <a:pt x="825" y="729"/>
                    <a:pt x="831" y="735"/>
                    <a:pt x="838" y="735"/>
                  </a:cubicBezTo>
                  <a:close/>
                  <a:moveTo>
                    <a:pt x="878" y="735"/>
                  </a:moveTo>
                  <a:cubicBezTo>
                    <a:pt x="885" y="735"/>
                    <a:pt x="890" y="729"/>
                    <a:pt x="890" y="722"/>
                  </a:cubicBezTo>
                  <a:cubicBezTo>
                    <a:pt x="890" y="715"/>
                    <a:pt x="885" y="710"/>
                    <a:pt x="878" y="710"/>
                  </a:cubicBezTo>
                  <a:cubicBezTo>
                    <a:pt x="871" y="710"/>
                    <a:pt x="865" y="715"/>
                    <a:pt x="865" y="722"/>
                  </a:cubicBezTo>
                  <a:cubicBezTo>
                    <a:pt x="865" y="729"/>
                    <a:pt x="871" y="735"/>
                    <a:pt x="878" y="735"/>
                  </a:cubicBezTo>
                  <a:close/>
                  <a:moveTo>
                    <a:pt x="1627" y="735"/>
                  </a:moveTo>
                  <a:cubicBezTo>
                    <a:pt x="1634" y="735"/>
                    <a:pt x="1639" y="729"/>
                    <a:pt x="1639" y="722"/>
                  </a:cubicBezTo>
                  <a:cubicBezTo>
                    <a:pt x="1639" y="715"/>
                    <a:pt x="1634" y="710"/>
                    <a:pt x="1627" y="710"/>
                  </a:cubicBezTo>
                  <a:cubicBezTo>
                    <a:pt x="1620" y="710"/>
                    <a:pt x="1614" y="715"/>
                    <a:pt x="1614" y="722"/>
                  </a:cubicBezTo>
                  <a:cubicBezTo>
                    <a:pt x="1614" y="729"/>
                    <a:pt x="1620" y="735"/>
                    <a:pt x="1627" y="735"/>
                  </a:cubicBezTo>
                  <a:close/>
                  <a:moveTo>
                    <a:pt x="1666" y="735"/>
                  </a:moveTo>
                  <a:cubicBezTo>
                    <a:pt x="1673" y="735"/>
                    <a:pt x="1679" y="729"/>
                    <a:pt x="1679" y="722"/>
                  </a:cubicBezTo>
                  <a:cubicBezTo>
                    <a:pt x="1679" y="715"/>
                    <a:pt x="1673" y="710"/>
                    <a:pt x="1666" y="710"/>
                  </a:cubicBezTo>
                  <a:cubicBezTo>
                    <a:pt x="1659" y="710"/>
                    <a:pt x="1653" y="715"/>
                    <a:pt x="1653" y="722"/>
                  </a:cubicBezTo>
                  <a:cubicBezTo>
                    <a:pt x="1653" y="729"/>
                    <a:pt x="1659" y="735"/>
                    <a:pt x="1666" y="735"/>
                  </a:cubicBezTo>
                  <a:close/>
                  <a:moveTo>
                    <a:pt x="1907" y="722"/>
                  </a:moveTo>
                  <a:cubicBezTo>
                    <a:pt x="1907" y="720"/>
                    <a:pt x="1905" y="718"/>
                    <a:pt x="1903" y="718"/>
                  </a:cubicBezTo>
                  <a:cubicBezTo>
                    <a:pt x="1900" y="718"/>
                    <a:pt x="1898" y="720"/>
                    <a:pt x="1898" y="722"/>
                  </a:cubicBezTo>
                  <a:cubicBezTo>
                    <a:pt x="1898" y="725"/>
                    <a:pt x="1900" y="726"/>
                    <a:pt x="1903" y="726"/>
                  </a:cubicBezTo>
                  <a:cubicBezTo>
                    <a:pt x="1905" y="726"/>
                    <a:pt x="1907" y="725"/>
                    <a:pt x="1907" y="722"/>
                  </a:cubicBezTo>
                  <a:close/>
                  <a:moveTo>
                    <a:pt x="1942" y="735"/>
                  </a:moveTo>
                  <a:cubicBezTo>
                    <a:pt x="1949" y="735"/>
                    <a:pt x="1955" y="729"/>
                    <a:pt x="1955" y="722"/>
                  </a:cubicBezTo>
                  <a:cubicBezTo>
                    <a:pt x="1955" y="715"/>
                    <a:pt x="1949" y="710"/>
                    <a:pt x="1942" y="710"/>
                  </a:cubicBezTo>
                  <a:cubicBezTo>
                    <a:pt x="1935" y="710"/>
                    <a:pt x="1929" y="715"/>
                    <a:pt x="1929" y="722"/>
                  </a:cubicBezTo>
                  <a:cubicBezTo>
                    <a:pt x="1929" y="729"/>
                    <a:pt x="1935" y="735"/>
                    <a:pt x="1942" y="735"/>
                  </a:cubicBezTo>
                  <a:close/>
                  <a:moveTo>
                    <a:pt x="1981" y="735"/>
                  </a:moveTo>
                  <a:cubicBezTo>
                    <a:pt x="1988" y="735"/>
                    <a:pt x="1994" y="729"/>
                    <a:pt x="1994" y="722"/>
                  </a:cubicBezTo>
                  <a:cubicBezTo>
                    <a:pt x="1994" y="715"/>
                    <a:pt x="1988" y="710"/>
                    <a:pt x="1981" y="710"/>
                  </a:cubicBezTo>
                  <a:cubicBezTo>
                    <a:pt x="1974" y="710"/>
                    <a:pt x="1969" y="715"/>
                    <a:pt x="1969" y="722"/>
                  </a:cubicBezTo>
                  <a:cubicBezTo>
                    <a:pt x="1969" y="729"/>
                    <a:pt x="1974" y="735"/>
                    <a:pt x="1981" y="735"/>
                  </a:cubicBezTo>
                  <a:close/>
                  <a:moveTo>
                    <a:pt x="2021" y="735"/>
                  </a:moveTo>
                  <a:cubicBezTo>
                    <a:pt x="2028" y="735"/>
                    <a:pt x="2034" y="729"/>
                    <a:pt x="2034" y="722"/>
                  </a:cubicBezTo>
                  <a:cubicBezTo>
                    <a:pt x="2034" y="715"/>
                    <a:pt x="2028" y="710"/>
                    <a:pt x="2021" y="710"/>
                  </a:cubicBezTo>
                  <a:cubicBezTo>
                    <a:pt x="2014" y="710"/>
                    <a:pt x="2008" y="715"/>
                    <a:pt x="2008" y="722"/>
                  </a:cubicBezTo>
                  <a:cubicBezTo>
                    <a:pt x="2008" y="729"/>
                    <a:pt x="2014" y="735"/>
                    <a:pt x="2021" y="735"/>
                  </a:cubicBezTo>
                  <a:close/>
                  <a:moveTo>
                    <a:pt x="2060" y="735"/>
                  </a:moveTo>
                  <a:cubicBezTo>
                    <a:pt x="2067" y="735"/>
                    <a:pt x="2073" y="729"/>
                    <a:pt x="2073" y="722"/>
                  </a:cubicBezTo>
                  <a:cubicBezTo>
                    <a:pt x="2073" y="715"/>
                    <a:pt x="2067" y="710"/>
                    <a:pt x="2060" y="710"/>
                  </a:cubicBezTo>
                  <a:cubicBezTo>
                    <a:pt x="2053" y="710"/>
                    <a:pt x="2048" y="715"/>
                    <a:pt x="2048" y="722"/>
                  </a:cubicBezTo>
                  <a:cubicBezTo>
                    <a:pt x="2048" y="729"/>
                    <a:pt x="2053" y="735"/>
                    <a:pt x="2060" y="735"/>
                  </a:cubicBezTo>
                  <a:close/>
                  <a:moveTo>
                    <a:pt x="2100" y="735"/>
                  </a:moveTo>
                  <a:cubicBezTo>
                    <a:pt x="2107" y="735"/>
                    <a:pt x="2112" y="729"/>
                    <a:pt x="2112" y="722"/>
                  </a:cubicBezTo>
                  <a:cubicBezTo>
                    <a:pt x="2112" y="715"/>
                    <a:pt x="2107" y="710"/>
                    <a:pt x="2100" y="710"/>
                  </a:cubicBezTo>
                  <a:cubicBezTo>
                    <a:pt x="2093" y="710"/>
                    <a:pt x="2087" y="715"/>
                    <a:pt x="2087" y="722"/>
                  </a:cubicBezTo>
                  <a:cubicBezTo>
                    <a:pt x="2087" y="729"/>
                    <a:pt x="2093" y="735"/>
                    <a:pt x="2100" y="735"/>
                  </a:cubicBezTo>
                  <a:close/>
                  <a:moveTo>
                    <a:pt x="2139" y="735"/>
                  </a:moveTo>
                  <a:cubicBezTo>
                    <a:pt x="2146" y="735"/>
                    <a:pt x="2152" y="729"/>
                    <a:pt x="2152" y="722"/>
                  </a:cubicBezTo>
                  <a:cubicBezTo>
                    <a:pt x="2152" y="715"/>
                    <a:pt x="2146" y="710"/>
                    <a:pt x="2139" y="710"/>
                  </a:cubicBezTo>
                  <a:cubicBezTo>
                    <a:pt x="2132" y="710"/>
                    <a:pt x="2126" y="715"/>
                    <a:pt x="2126" y="722"/>
                  </a:cubicBezTo>
                  <a:cubicBezTo>
                    <a:pt x="2126" y="729"/>
                    <a:pt x="2132" y="735"/>
                    <a:pt x="2139" y="735"/>
                  </a:cubicBezTo>
                  <a:close/>
                  <a:moveTo>
                    <a:pt x="2179" y="735"/>
                  </a:moveTo>
                  <a:cubicBezTo>
                    <a:pt x="2186" y="735"/>
                    <a:pt x="2191" y="729"/>
                    <a:pt x="2191" y="722"/>
                  </a:cubicBezTo>
                  <a:cubicBezTo>
                    <a:pt x="2191" y="715"/>
                    <a:pt x="2186" y="710"/>
                    <a:pt x="2179" y="710"/>
                  </a:cubicBezTo>
                  <a:cubicBezTo>
                    <a:pt x="2172" y="710"/>
                    <a:pt x="2166" y="715"/>
                    <a:pt x="2166" y="722"/>
                  </a:cubicBezTo>
                  <a:cubicBezTo>
                    <a:pt x="2166" y="729"/>
                    <a:pt x="2172" y="735"/>
                    <a:pt x="2179" y="735"/>
                  </a:cubicBezTo>
                  <a:close/>
                  <a:moveTo>
                    <a:pt x="2257" y="735"/>
                  </a:moveTo>
                  <a:cubicBezTo>
                    <a:pt x="2264" y="735"/>
                    <a:pt x="2270" y="729"/>
                    <a:pt x="2270" y="722"/>
                  </a:cubicBezTo>
                  <a:cubicBezTo>
                    <a:pt x="2270" y="715"/>
                    <a:pt x="2264" y="710"/>
                    <a:pt x="2257" y="710"/>
                  </a:cubicBezTo>
                  <a:cubicBezTo>
                    <a:pt x="2250" y="710"/>
                    <a:pt x="2245" y="715"/>
                    <a:pt x="2245" y="722"/>
                  </a:cubicBezTo>
                  <a:cubicBezTo>
                    <a:pt x="2245" y="729"/>
                    <a:pt x="2250" y="735"/>
                    <a:pt x="2257" y="735"/>
                  </a:cubicBezTo>
                  <a:close/>
                  <a:moveTo>
                    <a:pt x="2297" y="735"/>
                  </a:moveTo>
                  <a:cubicBezTo>
                    <a:pt x="2304" y="735"/>
                    <a:pt x="2310" y="729"/>
                    <a:pt x="2310" y="722"/>
                  </a:cubicBezTo>
                  <a:cubicBezTo>
                    <a:pt x="2310" y="715"/>
                    <a:pt x="2304" y="710"/>
                    <a:pt x="2297" y="710"/>
                  </a:cubicBezTo>
                  <a:cubicBezTo>
                    <a:pt x="2290" y="710"/>
                    <a:pt x="2284" y="715"/>
                    <a:pt x="2284" y="722"/>
                  </a:cubicBezTo>
                  <a:cubicBezTo>
                    <a:pt x="2284" y="729"/>
                    <a:pt x="2290" y="735"/>
                    <a:pt x="2297" y="735"/>
                  </a:cubicBezTo>
                  <a:close/>
                  <a:moveTo>
                    <a:pt x="2336" y="735"/>
                  </a:moveTo>
                  <a:cubicBezTo>
                    <a:pt x="2343" y="735"/>
                    <a:pt x="2349" y="729"/>
                    <a:pt x="2349" y="722"/>
                  </a:cubicBezTo>
                  <a:cubicBezTo>
                    <a:pt x="2349" y="715"/>
                    <a:pt x="2343" y="710"/>
                    <a:pt x="2336" y="710"/>
                  </a:cubicBezTo>
                  <a:cubicBezTo>
                    <a:pt x="2329" y="710"/>
                    <a:pt x="2323" y="715"/>
                    <a:pt x="2323" y="722"/>
                  </a:cubicBezTo>
                  <a:cubicBezTo>
                    <a:pt x="2323" y="729"/>
                    <a:pt x="2329" y="735"/>
                    <a:pt x="2336" y="735"/>
                  </a:cubicBezTo>
                  <a:close/>
                  <a:moveTo>
                    <a:pt x="2376" y="735"/>
                  </a:moveTo>
                  <a:cubicBezTo>
                    <a:pt x="2383" y="735"/>
                    <a:pt x="2388" y="729"/>
                    <a:pt x="2388" y="722"/>
                  </a:cubicBezTo>
                  <a:cubicBezTo>
                    <a:pt x="2388" y="715"/>
                    <a:pt x="2383" y="710"/>
                    <a:pt x="2376" y="710"/>
                  </a:cubicBezTo>
                  <a:cubicBezTo>
                    <a:pt x="2369" y="710"/>
                    <a:pt x="2363" y="715"/>
                    <a:pt x="2363" y="722"/>
                  </a:cubicBezTo>
                  <a:cubicBezTo>
                    <a:pt x="2363" y="729"/>
                    <a:pt x="2369" y="735"/>
                    <a:pt x="2376" y="735"/>
                  </a:cubicBezTo>
                  <a:close/>
                  <a:moveTo>
                    <a:pt x="2415" y="735"/>
                  </a:moveTo>
                  <a:cubicBezTo>
                    <a:pt x="2422" y="735"/>
                    <a:pt x="2428" y="729"/>
                    <a:pt x="2428" y="722"/>
                  </a:cubicBezTo>
                  <a:cubicBezTo>
                    <a:pt x="2428" y="715"/>
                    <a:pt x="2422" y="710"/>
                    <a:pt x="2415" y="710"/>
                  </a:cubicBezTo>
                  <a:cubicBezTo>
                    <a:pt x="2408" y="710"/>
                    <a:pt x="2402" y="715"/>
                    <a:pt x="2402" y="722"/>
                  </a:cubicBezTo>
                  <a:cubicBezTo>
                    <a:pt x="2402" y="729"/>
                    <a:pt x="2408" y="735"/>
                    <a:pt x="2415" y="735"/>
                  </a:cubicBezTo>
                  <a:close/>
                  <a:moveTo>
                    <a:pt x="2455" y="735"/>
                  </a:moveTo>
                  <a:cubicBezTo>
                    <a:pt x="2462" y="735"/>
                    <a:pt x="2467" y="729"/>
                    <a:pt x="2467" y="722"/>
                  </a:cubicBezTo>
                  <a:cubicBezTo>
                    <a:pt x="2467" y="715"/>
                    <a:pt x="2462" y="710"/>
                    <a:pt x="2455" y="710"/>
                  </a:cubicBezTo>
                  <a:cubicBezTo>
                    <a:pt x="2447" y="710"/>
                    <a:pt x="2442" y="715"/>
                    <a:pt x="2442" y="722"/>
                  </a:cubicBezTo>
                  <a:cubicBezTo>
                    <a:pt x="2442" y="729"/>
                    <a:pt x="2447" y="735"/>
                    <a:pt x="2455" y="735"/>
                  </a:cubicBezTo>
                  <a:close/>
                  <a:moveTo>
                    <a:pt x="2494" y="735"/>
                  </a:moveTo>
                  <a:cubicBezTo>
                    <a:pt x="2501" y="735"/>
                    <a:pt x="2507" y="729"/>
                    <a:pt x="2507" y="722"/>
                  </a:cubicBezTo>
                  <a:cubicBezTo>
                    <a:pt x="2507" y="715"/>
                    <a:pt x="2501" y="710"/>
                    <a:pt x="2494" y="710"/>
                  </a:cubicBezTo>
                  <a:cubicBezTo>
                    <a:pt x="2487" y="710"/>
                    <a:pt x="2481" y="715"/>
                    <a:pt x="2481" y="722"/>
                  </a:cubicBezTo>
                  <a:cubicBezTo>
                    <a:pt x="2481" y="729"/>
                    <a:pt x="2487" y="735"/>
                    <a:pt x="2494" y="735"/>
                  </a:cubicBezTo>
                  <a:close/>
                  <a:moveTo>
                    <a:pt x="2533" y="735"/>
                  </a:moveTo>
                  <a:cubicBezTo>
                    <a:pt x="2540" y="735"/>
                    <a:pt x="2546" y="729"/>
                    <a:pt x="2546" y="722"/>
                  </a:cubicBezTo>
                  <a:cubicBezTo>
                    <a:pt x="2546" y="715"/>
                    <a:pt x="2540" y="710"/>
                    <a:pt x="2533" y="710"/>
                  </a:cubicBezTo>
                  <a:cubicBezTo>
                    <a:pt x="2526" y="710"/>
                    <a:pt x="2521" y="715"/>
                    <a:pt x="2521" y="722"/>
                  </a:cubicBezTo>
                  <a:cubicBezTo>
                    <a:pt x="2521" y="729"/>
                    <a:pt x="2526" y="735"/>
                    <a:pt x="2533" y="735"/>
                  </a:cubicBezTo>
                  <a:close/>
                  <a:moveTo>
                    <a:pt x="2573" y="735"/>
                  </a:moveTo>
                  <a:cubicBezTo>
                    <a:pt x="2580" y="735"/>
                    <a:pt x="2586" y="729"/>
                    <a:pt x="2586" y="722"/>
                  </a:cubicBezTo>
                  <a:cubicBezTo>
                    <a:pt x="2586" y="715"/>
                    <a:pt x="2580" y="710"/>
                    <a:pt x="2573" y="710"/>
                  </a:cubicBezTo>
                  <a:cubicBezTo>
                    <a:pt x="2566" y="710"/>
                    <a:pt x="2560" y="715"/>
                    <a:pt x="2560" y="722"/>
                  </a:cubicBezTo>
                  <a:cubicBezTo>
                    <a:pt x="2560" y="729"/>
                    <a:pt x="2566" y="735"/>
                    <a:pt x="2573" y="735"/>
                  </a:cubicBezTo>
                  <a:close/>
                  <a:moveTo>
                    <a:pt x="2612" y="735"/>
                  </a:moveTo>
                  <a:cubicBezTo>
                    <a:pt x="2619" y="735"/>
                    <a:pt x="2625" y="729"/>
                    <a:pt x="2625" y="722"/>
                  </a:cubicBezTo>
                  <a:cubicBezTo>
                    <a:pt x="2625" y="715"/>
                    <a:pt x="2619" y="710"/>
                    <a:pt x="2612" y="710"/>
                  </a:cubicBezTo>
                  <a:cubicBezTo>
                    <a:pt x="2605" y="710"/>
                    <a:pt x="2599" y="715"/>
                    <a:pt x="2599" y="722"/>
                  </a:cubicBezTo>
                  <a:cubicBezTo>
                    <a:pt x="2599" y="729"/>
                    <a:pt x="2605" y="735"/>
                    <a:pt x="2612" y="735"/>
                  </a:cubicBezTo>
                  <a:close/>
                  <a:moveTo>
                    <a:pt x="2652" y="735"/>
                  </a:moveTo>
                  <a:cubicBezTo>
                    <a:pt x="2659" y="735"/>
                    <a:pt x="2664" y="729"/>
                    <a:pt x="2664" y="722"/>
                  </a:cubicBezTo>
                  <a:cubicBezTo>
                    <a:pt x="2664" y="715"/>
                    <a:pt x="2659" y="710"/>
                    <a:pt x="2652" y="710"/>
                  </a:cubicBezTo>
                  <a:cubicBezTo>
                    <a:pt x="2645" y="710"/>
                    <a:pt x="2639" y="715"/>
                    <a:pt x="2639" y="722"/>
                  </a:cubicBezTo>
                  <a:cubicBezTo>
                    <a:pt x="2639" y="729"/>
                    <a:pt x="2645" y="735"/>
                    <a:pt x="2652" y="735"/>
                  </a:cubicBezTo>
                  <a:close/>
                  <a:moveTo>
                    <a:pt x="2691" y="735"/>
                  </a:moveTo>
                  <a:cubicBezTo>
                    <a:pt x="2698" y="735"/>
                    <a:pt x="2704" y="729"/>
                    <a:pt x="2704" y="722"/>
                  </a:cubicBezTo>
                  <a:cubicBezTo>
                    <a:pt x="2704" y="715"/>
                    <a:pt x="2698" y="710"/>
                    <a:pt x="2691" y="710"/>
                  </a:cubicBezTo>
                  <a:cubicBezTo>
                    <a:pt x="2684" y="710"/>
                    <a:pt x="2678" y="715"/>
                    <a:pt x="2678" y="722"/>
                  </a:cubicBezTo>
                  <a:cubicBezTo>
                    <a:pt x="2678" y="729"/>
                    <a:pt x="2684" y="735"/>
                    <a:pt x="2691" y="735"/>
                  </a:cubicBezTo>
                  <a:close/>
                  <a:moveTo>
                    <a:pt x="2730" y="735"/>
                  </a:moveTo>
                  <a:cubicBezTo>
                    <a:pt x="2738" y="735"/>
                    <a:pt x="2743" y="729"/>
                    <a:pt x="2743" y="722"/>
                  </a:cubicBezTo>
                  <a:cubicBezTo>
                    <a:pt x="2743" y="715"/>
                    <a:pt x="2738" y="710"/>
                    <a:pt x="2730" y="710"/>
                  </a:cubicBezTo>
                  <a:cubicBezTo>
                    <a:pt x="2723" y="710"/>
                    <a:pt x="2718" y="715"/>
                    <a:pt x="2718" y="722"/>
                  </a:cubicBezTo>
                  <a:cubicBezTo>
                    <a:pt x="2718" y="729"/>
                    <a:pt x="2723" y="735"/>
                    <a:pt x="2730" y="735"/>
                  </a:cubicBezTo>
                  <a:close/>
                  <a:moveTo>
                    <a:pt x="2770" y="735"/>
                  </a:moveTo>
                  <a:cubicBezTo>
                    <a:pt x="2777" y="735"/>
                    <a:pt x="2783" y="729"/>
                    <a:pt x="2783" y="722"/>
                  </a:cubicBezTo>
                  <a:cubicBezTo>
                    <a:pt x="2783" y="715"/>
                    <a:pt x="2777" y="710"/>
                    <a:pt x="2770" y="710"/>
                  </a:cubicBezTo>
                  <a:cubicBezTo>
                    <a:pt x="2763" y="710"/>
                    <a:pt x="2757" y="715"/>
                    <a:pt x="2757" y="722"/>
                  </a:cubicBezTo>
                  <a:cubicBezTo>
                    <a:pt x="2757" y="729"/>
                    <a:pt x="2763" y="735"/>
                    <a:pt x="2770" y="735"/>
                  </a:cubicBezTo>
                  <a:close/>
                  <a:moveTo>
                    <a:pt x="2809" y="735"/>
                  </a:moveTo>
                  <a:cubicBezTo>
                    <a:pt x="2816" y="735"/>
                    <a:pt x="2822" y="729"/>
                    <a:pt x="2822" y="722"/>
                  </a:cubicBezTo>
                  <a:cubicBezTo>
                    <a:pt x="2822" y="715"/>
                    <a:pt x="2816" y="710"/>
                    <a:pt x="2809" y="710"/>
                  </a:cubicBezTo>
                  <a:cubicBezTo>
                    <a:pt x="2802" y="710"/>
                    <a:pt x="2797" y="715"/>
                    <a:pt x="2797" y="722"/>
                  </a:cubicBezTo>
                  <a:cubicBezTo>
                    <a:pt x="2797" y="729"/>
                    <a:pt x="2802" y="735"/>
                    <a:pt x="2809" y="735"/>
                  </a:cubicBezTo>
                  <a:close/>
                  <a:moveTo>
                    <a:pt x="2849" y="735"/>
                  </a:moveTo>
                  <a:cubicBezTo>
                    <a:pt x="2856" y="735"/>
                    <a:pt x="2862" y="729"/>
                    <a:pt x="2862" y="722"/>
                  </a:cubicBezTo>
                  <a:cubicBezTo>
                    <a:pt x="2862" y="715"/>
                    <a:pt x="2856" y="710"/>
                    <a:pt x="2849" y="710"/>
                  </a:cubicBezTo>
                  <a:cubicBezTo>
                    <a:pt x="2842" y="710"/>
                    <a:pt x="2836" y="715"/>
                    <a:pt x="2836" y="722"/>
                  </a:cubicBezTo>
                  <a:cubicBezTo>
                    <a:pt x="2836" y="729"/>
                    <a:pt x="2842" y="735"/>
                    <a:pt x="2849" y="735"/>
                  </a:cubicBezTo>
                  <a:close/>
                  <a:moveTo>
                    <a:pt x="2888" y="735"/>
                  </a:moveTo>
                  <a:cubicBezTo>
                    <a:pt x="2895" y="735"/>
                    <a:pt x="2901" y="729"/>
                    <a:pt x="2901" y="722"/>
                  </a:cubicBezTo>
                  <a:cubicBezTo>
                    <a:pt x="2901" y="715"/>
                    <a:pt x="2895" y="710"/>
                    <a:pt x="2888" y="710"/>
                  </a:cubicBezTo>
                  <a:cubicBezTo>
                    <a:pt x="2881" y="710"/>
                    <a:pt x="2875" y="715"/>
                    <a:pt x="2875" y="722"/>
                  </a:cubicBezTo>
                  <a:cubicBezTo>
                    <a:pt x="2875" y="729"/>
                    <a:pt x="2881" y="735"/>
                    <a:pt x="2888" y="735"/>
                  </a:cubicBezTo>
                  <a:close/>
                  <a:moveTo>
                    <a:pt x="2967" y="735"/>
                  </a:moveTo>
                  <a:cubicBezTo>
                    <a:pt x="2974" y="735"/>
                    <a:pt x="2980" y="729"/>
                    <a:pt x="2980" y="722"/>
                  </a:cubicBezTo>
                  <a:cubicBezTo>
                    <a:pt x="2980" y="715"/>
                    <a:pt x="2974" y="710"/>
                    <a:pt x="2967" y="710"/>
                  </a:cubicBezTo>
                  <a:cubicBezTo>
                    <a:pt x="2960" y="710"/>
                    <a:pt x="2954" y="715"/>
                    <a:pt x="2954" y="722"/>
                  </a:cubicBezTo>
                  <a:cubicBezTo>
                    <a:pt x="2954" y="729"/>
                    <a:pt x="2960" y="735"/>
                    <a:pt x="2967" y="735"/>
                  </a:cubicBezTo>
                  <a:close/>
                  <a:moveTo>
                    <a:pt x="3125" y="735"/>
                  </a:moveTo>
                  <a:cubicBezTo>
                    <a:pt x="3132" y="735"/>
                    <a:pt x="3137" y="729"/>
                    <a:pt x="3137" y="722"/>
                  </a:cubicBezTo>
                  <a:cubicBezTo>
                    <a:pt x="3137" y="715"/>
                    <a:pt x="3132" y="710"/>
                    <a:pt x="3125" y="710"/>
                  </a:cubicBezTo>
                  <a:cubicBezTo>
                    <a:pt x="3118" y="710"/>
                    <a:pt x="3112" y="715"/>
                    <a:pt x="3112" y="722"/>
                  </a:cubicBezTo>
                  <a:cubicBezTo>
                    <a:pt x="3112" y="729"/>
                    <a:pt x="3118" y="735"/>
                    <a:pt x="3125" y="735"/>
                  </a:cubicBezTo>
                  <a:close/>
                  <a:moveTo>
                    <a:pt x="483" y="749"/>
                  </a:moveTo>
                  <a:cubicBezTo>
                    <a:pt x="476" y="749"/>
                    <a:pt x="471" y="755"/>
                    <a:pt x="471" y="762"/>
                  </a:cubicBezTo>
                  <a:cubicBezTo>
                    <a:pt x="471" y="769"/>
                    <a:pt x="476" y="774"/>
                    <a:pt x="483" y="774"/>
                  </a:cubicBezTo>
                  <a:cubicBezTo>
                    <a:pt x="490" y="774"/>
                    <a:pt x="496" y="769"/>
                    <a:pt x="496" y="762"/>
                  </a:cubicBezTo>
                  <a:cubicBezTo>
                    <a:pt x="496" y="755"/>
                    <a:pt x="490" y="749"/>
                    <a:pt x="483" y="749"/>
                  </a:cubicBezTo>
                  <a:close/>
                  <a:moveTo>
                    <a:pt x="523" y="774"/>
                  </a:moveTo>
                  <a:cubicBezTo>
                    <a:pt x="530" y="774"/>
                    <a:pt x="535" y="769"/>
                    <a:pt x="535" y="762"/>
                  </a:cubicBezTo>
                  <a:cubicBezTo>
                    <a:pt x="535" y="755"/>
                    <a:pt x="530" y="749"/>
                    <a:pt x="523" y="749"/>
                  </a:cubicBezTo>
                  <a:cubicBezTo>
                    <a:pt x="516" y="749"/>
                    <a:pt x="510" y="755"/>
                    <a:pt x="510" y="762"/>
                  </a:cubicBezTo>
                  <a:cubicBezTo>
                    <a:pt x="510" y="769"/>
                    <a:pt x="516" y="774"/>
                    <a:pt x="523" y="774"/>
                  </a:cubicBezTo>
                  <a:close/>
                  <a:moveTo>
                    <a:pt x="562" y="774"/>
                  </a:moveTo>
                  <a:cubicBezTo>
                    <a:pt x="569" y="774"/>
                    <a:pt x="575" y="769"/>
                    <a:pt x="575" y="762"/>
                  </a:cubicBezTo>
                  <a:cubicBezTo>
                    <a:pt x="575" y="755"/>
                    <a:pt x="569" y="749"/>
                    <a:pt x="562" y="749"/>
                  </a:cubicBezTo>
                  <a:cubicBezTo>
                    <a:pt x="555" y="749"/>
                    <a:pt x="549" y="755"/>
                    <a:pt x="549" y="762"/>
                  </a:cubicBezTo>
                  <a:cubicBezTo>
                    <a:pt x="549" y="769"/>
                    <a:pt x="555" y="774"/>
                    <a:pt x="562" y="774"/>
                  </a:cubicBezTo>
                  <a:close/>
                  <a:moveTo>
                    <a:pt x="602" y="774"/>
                  </a:moveTo>
                  <a:cubicBezTo>
                    <a:pt x="609" y="774"/>
                    <a:pt x="614" y="769"/>
                    <a:pt x="614" y="762"/>
                  </a:cubicBezTo>
                  <a:cubicBezTo>
                    <a:pt x="614" y="755"/>
                    <a:pt x="609" y="749"/>
                    <a:pt x="602" y="749"/>
                  </a:cubicBezTo>
                  <a:cubicBezTo>
                    <a:pt x="595" y="749"/>
                    <a:pt x="589" y="755"/>
                    <a:pt x="589" y="762"/>
                  </a:cubicBezTo>
                  <a:cubicBezTo>
                    <a:pt x="589" y="769"/>
                    <a:pt x="595" y="774"/>
                    <a:pt x="602" y="774"/>
                  </a:cubicBezTo>
                  <a:close/>
                  <a:moveTo>
                    <a:pt x="641" y="774"/>
                  </a:moveTo>
                  <a:cubicBezTo>
                    <a:pt x="648" y="774"/>
                    <a:pt x="654" y="769"/>
                    <a:pt x="654" y="762"/>
                  </a:cubicBezTo>
                  <a:cubicBezTo>
                    <a:pt x="654" y="755"/>
                    <a:pt x="648" y="749"/>
                    <a:pt x="641" y="749"/>
                  </a:cubicBezTo>
                  <a:cubicBezTo>
                    <a:pt x="634" y="749"/>
                    <a:pt x="628" y="755"/>
                    <a:pt x="628" y="762"/>
                  </a:cubicBezTo>
                  <a:cubicBezTo>
                    <a:pt x="628" y="769"/>
                    <a:pt x="634" y="774"/>
                    <a:pt x="641" y="774"/>
                  </a:cubicBezTo>
                  <a:close/>
                  <a:moveTo>
                    <a:pt x="680" y="774"/>
                  </a:moveTo>
                  <a:cubicBezTo>
                    <a:pt x="687" y="774"/>
                    <a:pt x="693" y="769"/>
                    <a:pt x="693" y="762"/>
                  </a:cubicBezTo>
                  <a:cubicBezTo>
                    <a:pt x="693" y="755"/>
                    <a:pt x="687" y="749"/>
                    <a:pt x="680" y="749"/>
                  </a:cubicBezTo>
                  <a:cubicBezTo>
                    <a:pt x="673" y="749"/>
                    <a:pt x="668" y="755"/>
                    <a:pt x="668" y="762"/>
                  </a:cubicBezTo>
                  <a:cubicBezTo>
                    <a:pt x="668" y="769"/>
                    <a:pt x="673" y="774"/>
                    <a:pt x="680" y="774"/>
                  </a:cubicBezTo>
                  <a:close/>
                  <a:moveTo>
                    <a:pt x="720" y="774"/>
                  </a:moveTo>
                  <a:cubicBezTo>
                    <a:pt x="727" y="774"/>
                    <a:pt x="733" y="769"/>
                    <a:pt x="733" y="762"/>
                  </a:cubicBezTo>
                  <a:cubicBezTo>
                    <a:pt x="733" y="755"/>
                    <a:pt x="727" y="749"/>
                    <a:pt x="720" y="749"/>
                  </a:cubicBezTo>
                  <a:cubicBezTo>
                    <a:pt x="713" y="749"/>
                    <a:pt x="707" y="755"/>
                    <a:pt x="707" y="762"/>
                  </a:cubicBezTo>
                  <a:cubicBezTo>
                    <a:pt x="707" y="769"/>
                    <a:pt x="713" y="774"/>
                    <a:pt x="720" y="774"/>
                  </a:cubicBezTo>
                  <a:close/>
                  <a:moveTo>
                    <a:pt x="759" y="774"/>
                  </a:moveTo>
                  <a:cubicBezTo>
                    <a:pt x="766" y="774"/>
                    <a:pt x="772" y="769"/>
                    <a:pt x="772" y="762"/>
                  </a:cubicBezTo>
                  <a:cubicBezTo>
                    <a:pt x="772" y="755"/>
                    <a:pt x="766" y="749"/>
                    <a:pt x="759" y="749"/>
                  </a:cubicBezTo>
                  <a:cubicBezTo>
                    <a:pt x="752" y="749"/>
                    <a:pt x="747" y="755"/>
                    <a:pt x="747" y="762"/>
                  </a:cubicBezTo>
                  <a:cubicBezTo>
                    <a:pt x="747" y="769"/>
                    <a:pt x="752" y="774"/>
                    <a:pt x="759" y="774"/>
                  </a:cubicBezTo>
                  <a:close/>
                  <a:moveTo>
                    <a:pt x="799" y="774"/>
                  </a:moveTo>
                  <a:cubicBezTo>
                    <a:pt x="806" y="774"/>
                    <a:pt x="811" y="769"/>
                    <a:pt x="811" y="762"/>
                  </a:cubicBezTo>
                  <a:cubicBezTo>
                    <a:pt x="811" y="755"/>
                    <a:pt x="806" y="749"/>
                    <a:pt x="799" y="749"/>
                  </a:cubicBezTo>
                  <a:cubicBezTo>
                    <a:pt x="792" y="749"/>
                    <a:pt x="786" y="755"/>
                    <a:pt x="786" y="762"/>
                  </a:cubicBezTo>
                  <a:cubicBezTo>
                    <a:pt x="786" y="769"/>
                    <a:pt x="792" y="774"/>
                    <a:pt x="799" y="774"/>
                  </a:cubicBezTo>
                  <a:close/>
                  <a:moveTo>
                    <a:pt x="838" y="774"/>
                  </a:moveTo>
                  <a:cubicBezTo>
                    <a:pt x="845" y="774"/>
                    <a:pt x="851" y="769"/>
                    <a:pt x="851" y="762"/>
                  </a:cubicBezTo>
                  <a:cubicBezTo>
                    <a:pt x="851" y="755"/>
                    <a:pt x="845" y="749"/>
                    <a:pt x="838" y="749"/>
                  </a:cubicBezTo>
                  <a:cubicBezTo>
                    <a:pt x="831" y="749"/>
                    <a:pt x="825" y="755"/>
                    <a:pt x="825" y="762"/>
                  </a:cubicBezTo>
                  <a:cubicBezTo>
                    <a:pt x="825" y="769"/>
                    <a:pt x="831" y="774"/>
                    <a:pt x="838" y="774"/>
                  </a:cubicBezTo>
                  <a:close/>
                  <a:moveTo>
                    <a:pt x="878" y="774"/>
                  </a:moveTo>
                  <a:cubicBezTo>
                    <a:pt x="885" y="774"/>
                    <a:pt x="890" y="769"/>
                    <a:pt x="890" y="762"/>
                  </a:cubicBezTo>
                  <a:cubicBezTo>
                    <a:pt x="890" y="755"/>
                    <a:pt x="885" y="749"/>
                    <a:pt x="878" y="749"/>
                  </a:cubicBezTo>
                  <a:cubicBezTo>
                    <a:pt x="871" y="749"/>
                    <a:pt x="865" y="755"/>
                    <a:pt x="865" y="762"/>
                  </a:cubicBezTo>
                  <a:cubicBezTo>
                    <a:pt x="865" y="769"/>
                    <a:pt x="871" y="774"/>
                    <a:pt x="878" y="774"/>
                  </a:cubicBezTo>
                  <a:close/>
                  <a:moveTo>
                    <a:pt x="930" y="762"/>
                  </a:moveTo>
                  <a:cubicBezTo>
                    <a:pt x="930" y="755"/>
                    <a:pt x="924" y="749"/>
                    <a:pt x="917" y="749"/>
                  </a:cubicBezTo>
                  <a:cubicBezTo>
                    <a:pt x="910" y="749"/>
                    <a:pt x="904" y="755"/>
                    <a:pt x="904" y="762"/>
                  </a:cubicBezTo>
                  <a:cubicBezTo>
                    <a:pt x="904" y="769"/>
                    <a:pt x="910" y="774"/>
                    <a:pt x="917" y="774"/>
                  </a:cubicBezTo>
                  <a:cubicBezTo>
                    <a:pt x="924" y="774"/>
                    <a:pt x="930" y="769"/>
                    <a:pt x="930" y="762"/>
                  </a:cubicBezTo>
                  <a:close/>
                  <a:moveTo>
                    <a:pt x="1666" y="774"/>
                  </a:moveTo>
                  <a:cubicBezTo>
                    <a:pt x="1673" y="774"/>
                    <a:pt x="1679" y="769"/>
                    <a:pt x="1679" y="762"/>
                  </a:cubicBezTo>
                  <a:cubicBezTo>
                    <a:pt x="1679" y="755"/>
                    <a:pt x="1673" y="749"/>
                    <a:pt x="1666" y="749"/>
                  </a:cubicBezTo>
                  <a:cubicBezTo>
                    <a:pt x="1659" y="749"/>
                    <a:pt x="1653" y="755"/>
                    <a:pt x="1653" y="762"/>
                  </a:cubicBezTo>
                  <a:cubicBezTo>
                    <a:pt x="1653" y="769"/>
                    <a:pt x="1659" y="774"/>
                    <a:pt x="1666" y="774"/>
                  </a:cubicBezTo>
                  <a:close/>
                  <a:moveTo>
                    <a:pt x="1705" y="774"/>
                  </a:moveTo>
                  <a:cubicBezTo>
                    <a:pt x="1713" y="774"/>
                    <a:pt x="1718" y="769"/>
                    <a:pt x="1718" y="762"/>
                  </a:cubicBezTo>
                  <a:cubicBezTo>
                    <a:pt x="1718" y="755"/>
                    <a:pt x="1713" y="749"/>
                    <a:pt x="1705" y="749"/>
                  </a:cubicBezTo>
                  <a:cubicBezTo>
                    <a:pt x="1698" y="749"/>
                    <a:pt x="1693" y="755"/>
                    <a:pt x="1693" y="762"/>
                  </a:cubicBezTo>
                  <a:cubicBezTo>
                    <a:pt x="1693" y="769"/>
                    <a:pt x="1698" y="774"/>
                    <a:pt x="1705" y="774"/>
                  </a:cubicBezTo>
                  <a:close/>
                  <a:moveTo>
                    <a:pt x="1745" y="774"/>
                  </a:moveTo>
                  <a:cubicBezTo>
                    <a:pt x="1752" y="774"/>
                    <a:pt x="1758" y="769"/>
                    <a:pt x="1758" y="762"/>
                  </a:cubicBezTo>
                  <a:cubicBezTo>
                    <a:pt x="1758" y="755"/>
                    <a:pt x="1752" y="749"/>
                    <a:pt x="1745" y="749"/>
                  </a:cubicBezTo>
                  <a:cubicBezTo>
                    <a:pt x="1738" y="749"/>
                    <a:pt x="1732" y="755"/>
                    <a:pt x="1732" y="762"/>
                  </a:cubicBezTo>
                  <a:cubicBezTo>
                    <a:pt x="1732" y="769"/>
                    <a:pt x="1738" y="774"/>
                    <a:pt x="1745" y="774"/>
                  </a:cubicBezTo>
                  <a:close/>
                  <a:moveTo>
                    <a:pt x="1784" y="774"/>
                  </a:moveTo>
                  <a:cubicBezTo>
                    <a:pt x="1791" y="774"/>
                    <a:pt x="1797" y="769"/>
                    <a:pt x="1797" y="762"/>
                  </a:cubicBezTo>
                  <a:cubicBezTo>
                    <a:pt x="1797" y="755"/>
                    <a:pt x="1791" y="749"/>
                    <a:pt x="1784" y="749"/>
                  </a:cubicBezTo>
                  <a:cubicBezTo>
                    <a:pt x="1777" y="749"/>
                    <a:pt x="1772" y="755"/>
                    <a:pt x="1772" y="762"/>
                  </a:cubicBezTo>
                  <a:cubicBezTo>
                    <a:pt x="1772" y="769"/>
                    <a:pt x="1777" y="774"/>
                    <a:pt x="1784" y="774"/>
                  </a:cubicBezTo>
                  <a:close/>
                  <a:moveTo>
                    <a:pt x="2060" y="752"/>
                  </a:moveTo>
                  <a:cubicBezTo>
                    <a:pt x="2055" y="752"/>
                    <a:pt x="2051" y="757"/>
                    <a:pt x="2051" y="762"/>
                  </a:cubicBezTo>
                  <a:cubicBezTo>
                    <a:pt x="2051" y="767"/>
                    <a:pt x="2055" y="771"/>
                    <a:pt x="2060" y="771"/>
                  </a:cubicBezTo>
                  <a:cubicBezTo>
                    <a:pt x="2065" y="771"/>
                    <a:pt x="2070" y="767"/>
                    <a:pt x="2070" y="762"/>
                  </a:cubicBezTo>
                  <a:cubicBezTo>
                    <a:pt x="2070" y="757"/>
                    <a:pt x="2065" y="752"/>
                    <a:pt x="2060" y="752"/>
                  </a:cubicBezTo>
                  <a:close/>
                  <a:moveTo>
                    <a:pt x="2100" y="774"/>
                  </a:moveTo>
                  <a:cubicBezTo>
                    <a:pt x="2107" y="774"/>
                    <a:pt x="2112" y="769"/>
                    <a:pt x="2112" y="762"/>
                  </a:cubicBezTo>
                  <a:cubicBezTo>
                    <a:pt x="2112" y="755"/>
                    <a:pt x="2107" y="749"/>
                    <a:pt x="2100" y="749"/>
                  </a:cubicBezTo>
                  <a:cubicBezTo>
                    <a:pt x="2093" y="749"/>
                    <a:pt x="2087" y="755"/>
                    <a:pt x="2087" y="762"/>
                  </a:cubicBezTo>
                  <a:cubicBezTo>
                    <a:pt x="2087" y="769"/>
                    <a:pt x="2093" y="774"/>
                    <a:pt x="2100" y="774"/>
                  </a:cubicBezTo>
                  <a:close/>
                  <a:moveTo>
                    <a:pt x="2139" y="774"/>
                  </a:moveTo>
                  <a:cubicBezTo>
                    <a:pt x="2146" y="774"/>
                    <a:pt x="2152" y="769"/>
                    <a:pt x="2152" y="762"/>
                  </a:cubicBezTo>
                  <a:cubicBezTo>
                    <a:pt x="2152" y="755"/>
                    <a:pt x="2146" y="749"/>
                    <a:pt x="2139" y="749"/>
                  </a:cubicBezTo>
                  <a:cubicBezTo>
                    <a:pt x="2132" y="749"/>
                    <a:pt x="2126" y="755"/>
                    <a:pt x="2126" y="762"/>
                  </a:cubicBezTo>
                  <a:cubicBezTo>
                    <a:pt x="2126" y="769"/>
                    <a:pt x="2132" y="774"/>
                    <a:pt x="2139" y="774"/>
                  </a:cubicBezTo>
                  <a:close/>
                  <a:moveTo>
                    <a:pt x="2179" y="774"/>
                  </a:moveTo>
                  <a:cubicBezTo>
                    <a:pt x="2186" y="774"/>
                    <a:pt x="2191" y="769"/>
                    <a:pt x="2191" y="762"/>
                  </a:cubicBezTo>
                  <a:cubicBezTo>
                    <a:pt x="2191" y="755"/>
                    <a:pt x="2186" y="749"/>
                    <a:pt x="2179" y="749"/>
                  </a:cubicBezTo>
                  <a:cubicBezTo>
                    <a:pt x="2172" y="749"/>
                    <a:pt x="2166" y="755"/>
                    <a:pt x="2166" y="762"/>
                  </a:cubicBezTo>
                  <a:cubicBezTo>
                    <a:pt x="2166" y="769"/>
                    <a:pt x="2172" y="774"/>
                    <a:pt x="2179" y="774"/>
                  </a:cubicBezTo>
                  <a:close/>
                  <a:moveTo>
                    <a:pt x="2218" y="774"/>
                  </a:moveTo>
                  <a:cubicBezTo>
                    <a:pt x="2225" y="774"/>
                    <a:pt x="2231" y="769"/>
                    <a:pt x="2231" y="762"/>
                  </a:cubicBezTo>
                  <a:cubicBezTo>
                    <a:pt x="2231" y="755"/>
                    <a:pt x="2225" y="749"/>
                    <a:pt x="2218" y="749"/>
                  </a:cubicBezTo>
                  <a:cubicBezTo>
                    <a:pt x="2211" y="749"/>
                    <a:pt x="2205" y="755"/>
                    <a:pt x="2205" y="762"/>
                  </a:cubicBezTo>
                  <a:cubicBezTo>
                    <a:pt x="2205" y="769"/>
                    <a:pt x="2211" y="774"/>
                    <a:pt x="2218" y="774"/>
                  </a:cubicBezTo>
                  <a:close/>
                  <a:moveTo>
                    <a:pt x="2257" y="774"/>
                  </a:moveTo>
                  <a:cubicBezTo>
                    <a:pt x="2264" y="774"/>
                    <a:pt x="2270" y="769"/>
                    <a:pt x="2270" y="762"/>
                  </a:cubicBezTo>
                  <a:cubicBezTo>
                    <a:pt x="2270" y="755"/>
                    <a:pt x="2264" y="749"/>
                    <a:pt x="2257" y="749"/>
                  </a:cubicBezTo>
                  <a:cubicBezTo>
                    <a:pt x="2250" y="749"/>
                    <a:pt x="2245" y="755"/>
                    <a:pt x="2245" y="762"/>
                  </a:cubicBezTo>
                  <a:cubicBezTo>
                    <a:pt x="2245" y="769"/>
                    <a:pt x="2250" y="774"/>
                    <a:pt x="2257" y="774"/>
                  </a:cubicBezTo>
                  <a:close/>
                  <a:moveTo>
                    <a:pt x="2297" y="774"/>
                  </a:moveTo>
                  <a:cubicBezTo>
                    <a:pt x="2304" y="774"/>
                    <a:pt x="2310" y="769"/>
                    <a:pt x="2310" y="762"/>
                  </a:cubicBezTo>
                  <a:cubicBezTo>
                    <a:pt x="2310" y="755"/>
                    <a:pt x="2304" y="749"/>
                    <a:pt x="2297" y="749"/>
                  </a:cubicBezTo>
                  <a:cubicBezTo>
                    <a:pt x="2290" y="749"/>
                    <a:pt x="2284" y="755"/>
                    <a:pt x="2284" y="762"/>
                  </a:cubicBezTo>
                  <a:cubicBezTo>
                    <a:pt x="2284" y="769"/>
                    <a:pt x="2290" y="774"/>
                    <a:pt x="2297" y="774"/>
                  </a:cubicBezTo>
                  <a:close/>
                  <a:moveTo>
                    <a:pt x="2336" y="774"/>
                  </a:moveTo>
                  <a:cubicBezTo>
                    <a:pt x="2343" y="774"/>
                    <a:pt x="2349" y="769"/>
                    <a:pt x="2349" y="762"/>
                  </a:cubicBezTo>
                  <a:cubicBezTo>
                    <a:pt x="2349" y="755"/>
                    <a:pt x="2343" y="749"/>
                    <a:pt x="2336" y="749"/>
                  </a:cubicBezTo>
                  <a:cubicBezTo>
                    <a:pt x="2329" y="749"/>
                    <a:pt x="2323" y="755"/>
                    <a:pt x="2323" y="762"/>
                  </a:cubicBezTo>
                  <a:cubicBezTo>
                    <a:pt x="2323" y="769"/>
                    <a:pt x="2329" y="774"/>
                    <a:pt x="2336" y="774"/>
                  </a:cubicBezTo>
                  <a:close/>
                  <a:moveTo>
                    <a:pt x="2376" y="774"/>
                  </a:moveTo>
                  <a:cubicBezTo>
                    <a:pt x="2383" y="774"/>
                    <a:pt x="2388" y="769"/>
                    <a:pt x="2388" y="762"/>
                  </a:cubicBezTo>
                  <a:cubicBezTo>
                    <a:pt x="2388" y="755"/>
                    <a:pt x="2383" y="749"/>
                    <a:pt x="2376" y="749"/>
                  </a:cubicBezTo>
                  <a:cubicBezTo>
                    <a:pt x="2369" y="749"/>
                    <a:pt x="2363" y="755"/>
                    <a:pt x="2363" y="762"/>
                  </a:cubicBezTo>
                  <a:cubicBezTo>
                    <a:pt x="2363" y="769"/>
                    <a:pt x="2369" y="774"/>
                    <a:pt x="2376" y="774"/>
                  </a:cubicBezTo>
                  <a:close/>
                  <a:moveTo>
                    <a:pt x="2415" y="774"/>
                  </a:moveTo>
                  <a:cubicBezTo>
                    <a:pt x="2422" y="774"/>
                    <a:pt x="2428" y="769"/>
                    <a:pt x="2428" y="762"/>
                  </a:cubicBezTo>
                  <a:cubicBezTo>
                    <a:pt x="2428" y="755"/>
                    <a:pt x="2422" y="749"/>
                    <a:pt x="2415" y="749"/>
                  </a:cubicBezTo>
                  <a:cubicBezTo>
                    <a:pt x="2408" y="749"/>
                    <a:pt x="2402" y="755"/>
                    <a:pt x="2402" y="762"/>
                  </a:cubicBezTo>
                  <a:cubicBezTo>
                    <a:pt x="2402" y="769"/>
                    <a:pt x="2408" y="774"/>
                    <a:pt x="2415" y="774"/>
                  </a:cubicBezTo>
                  <a:close/>
                  <a:moveTo>
                    <a:pt x="2455" y="774"/>
                  </a:moveTo>
                  <a:cubicBezTo>
                    <a:pt x="2462" y="774"/>
                    <a:pt x="2467" y="769"/>
                    <a:pt x="2467" y="762"/>
                  </a:cubicBezTo>
                  <a:cubicBezTo>
                    <a:pt x="2467" y="755"/>
                    <a:pt x="2462" y="749"/>
                    <a:pt x="2455" y="749"/>
                  </a:cubicBezTo>
                  <a:cubicBezTo>
                    <a:pt x="2447" y="749"/>
                    <a:pt x="2442" y="755"/>
                    <a:pt x="2442" y="762"/>
                  </a:cubicBezTo>
                  <a:cubicBezTo>
                    <a:pt x="2442" y="769"/>
                    <a:pt x="2447" y="774"/>
                    <a:pt x="2455" y="774"/>
                  </a:cubicBezTo>
                  <a:close/>
                  <a:moveTo>
                    <a:pt x="2494" y="774"/>
                  </a:moveTo>
                  <a:cubicBezTo>
                    <a:pt x="2501" y="774"/>
                    <a:pt x="2507" y="769"/>
                    <a:pt x="2507" y="762"/>
                  </a:cubicBezTo>
                  <a:cubicBezTo>
                    <a:pt x="2507" y="755"/>
                    <a:pt x="2501" y="749"/>
                    <a:pt x="2494" y="749"/>
                  </a:cubicBezTo>
                  <a:cubicBezTo>
                    <a:pt x="2487" y="749"/>
                    <a:pt x="2481" y="755"/>
                    <a:pt x="2481" y="762"/>
                  </a:cubicBezTo>
                  <a:cubicBezTo>
                    <a:pt x="2481" y="769"/>
                    <a:pt x="2487" y="774"/>
                    <a:pt x="2494" y="774"/>
                  </a:cubicBezTo>
                  <a:close/>
                  <a:moveTo>
                    <a:pt x="2533" y="774"/>
                  </a:moveTo>
                  <a:cubicBezTo>
                    <a:pt x="2540" y="774"/>
                    <a:pt x="2546" y="769"/>
                    <a:pt x="2546" y="762"/>
                  </a:cubicBezTo>
                  <a:cubicBezTo>
                    <a:pt x="2546" y="755"/>
                    <a:pt x="2540" y="749"/>
                    <a:pt x="2533" y="749"/>
                  </a:cubicBezTo>
                  <a:cubicBezTo>
                    <a:pt x="2526" y="749"/>
                    <a:pt x="2521" y="755"/>
                    <a:pt x="2521" y="762"/>
                  </a:cubicBezTo>
                  <a:cubicBezTo>
                    <a:pt x="2521" y="769"/>
                    <a:pt x="2526" y="774"/>
                    <a:pt x="2533" y="774"/>
                  </a:cubicBezTo>
                  <a:close/>
                  <a:moveTo>
                    <a:pt x="2573" y="774"/>
                  </a:moveTo>
                  <a:cubicBezTo>
                    <a:pt x="2580" y="774"/>
                    <a:pt x="2586" y="769"/>
                    <a:pt x="2586" y="762"/>
                  </a:cubicBezTo>
                  <a:cubicBezTo>
                    <a:pt x="2586" y="755"/>
                    <a:pt x="2580" y="749"/>
                    <a:pt x="2573" y="749"/>
                  </a:cubicBezTo>
                  <a:cubicBezTo>
                    <a:pt x="2566" y="749"/>
                    <a:pt x="2560" y="755"/>
                    <a:pt x="2560" y="762"/>
                  </a:cubicBezTo>
                  <a:cubicBezTo>
                    <a:pt x="2560" y="769"/>
                    <a:pt x="2566" y="774"/>
                    <a:pt x="2573" y="774"/>
                  </a:cubicBezTo>
                  <a:close/>
                  <a:moveTo>
                    <a:pt x="2612" y="774"/>
                  </a:moveTo>
                  <a:cubicBezTo>
                    <a:pt x="2619" y="774"/>
                    <a:pt x="2625" y="769"/>
                    <a:pt x="2625" y="762"/>
                  </a:cubicBezTo>
                  <a:cubicBezTo>
                    <a:pt x="2625" y="755"/>
                    <a:pt x="2619" y="749"/>
                    <a:pt x="2612" y="749"/>
                  </a:cubicBezTo>
                  <a:cubicBezTo>
                    <a:pt x="2605" y="749"/>
                    <a:pt x="2599" y="755"/>
                    <a:pt x="2599" y="762"/>
                  </a:cubicBezTo>
                  <a:cubicBezTo>
                    <a:pt x="2599" y="769"/>
                    <a:pt x="2605" y="774"/>
                    <a:pt x="2612" y="774"/>
                  </a:cubicBezTo>
                  <a:close/>
                  <a:moveTo>
                    <a:pt x="2652" y="774"/>
                  </a:moveTo>
                  <a:cubicBezTo>
                    <a:pt x="2659" y="774"/>
                    <a:pt x="2664" y="769"/>
                    <a:pt x="2664" y="762"/>
                  </a:cubicBezTo>
                  <a:cubicBezTo>
                    <a:pt x="2664" y="755"/>
                    <a:pt x="2659" y="749"/>
                    <a:pt x="2652" y="749"/>
                  </a:cubicBezTo>
                  <a:cubicBezTo>
                    <a:pt x="2645" y="749"/>
                    <a:pt x="2639" y="755"/>
                    <a:pt x="2639" y="762"/>
                  </a:cubicBezTo>
                  <a:cubicBezTo>
                    <a:pt x="2639" y="769"/>
                    <a:pt x="2645" y="774"/>
                    <a:pt x="2652" y="774"/>
                  </a:cubicBezTo>
                  <a:close/>
                  <a:moveTo>
                    <a:pt x="2691" y="774"/>
                  </a:moveTo>
                  <a:cubicBezTo>
                    <a:pt x="2698" y="774"/>
                    <a:pt x="2704" y="769"/>
                    <a:pt x="2704" y="762"/>
                  </a:cubicBezTo>
                  <a:cubicBezTo>
                    <a:pt x="2704" y="755"/>
                    <a:pt x="2698" y="749"/>
                    <a:pt x="2691" y="749"/>
                  </a:cubicBezTo>
                  <a:cubicBezTo>
                    <a:pt x="2684" y="749"/>
                    <a:pt x="2678" y="755"/>
                    <a:pt x="2678" y="762"/>
                  </a:cubicBezTo>
                  <a:cubicBezTo>
                    <a:pt x="2678" y="769"/>
                    <a:pt x="2684" y="774"/>
                    <a:pt x="2691" y="774"/>
                  </a:cubicBezTo>
                  <a:close/>
                  <a:moveTo>
                    <a:pt x="2730" y="774"/>
                  </a:moveTo>
                  <a:cubicBezTo>
                    <a:pt x="2738" y="774"/>
                    <a:pt x="2743" y="769"/>
                    <a:pt x="2743" y="762"/>
                  </a:cubicBezTo>
                  <a:cubicBezTo>
                    <a:pt x="2743" y="755"/>
                    <a:pt x="2738" y="749"/>
                    <a:pt x="2730" y="749"/>
                  </a:cubicBezTo>
                  <a:cubicBezTo>
                    <a:pt x="2723" y="749"/>
                    <a:pt x="2718" y="755"/>
                    <a:pt x="2718" y="762"/>
                  </a:cubicBezTo>
                  <a:cubicBezTo>
                    <a:pt x="2718" y="769"/>
                    <a:pt x="2723" y="774"/>
                    <a:pt x="2730" y="774"/>
                  </a:cubicBezTo>
                  <a:close/>
                  <a:moveTo>
                    <a:pt x="2770" y="774"/>
                  </a:moveTo>
                  <a:cubicBezTo>
                    <a:pt x="2777" y="774"/>
                    <a:pt x="2783" y="769"/>
                    <a:pt x="2783" y="762"/>
                  </a:cubicBezTo>
                  <a:cubicBezTo>
                    <a:pt x="2783" y="755"/>
                    <a:pt x="2777" y="749"/>
                    <a:pt x="2770" y="749"/>
                  </a:cubicBezTo>
                  <a:cubicBezTo>
                    <a:pt x="2763" y="749"/>
                    <a:pt x="2757" y="755"/>
                    <a:pt x="2757" y="762"/>
                  </a:cubicBezTo>
                  <a:cubicBezTo>
                    <a:pt x="2757" y="769"/>
                    <a:pt x="2763" y="774"/>
                    <a:pt x="2770" y="774"/>
                  </a:cubicBezTo>
                  <a:close/>
                  <a:moveTo>
                    <a:pt x="2809" y="774"/>
                  </a:moveTo>
                  <a:cubicBezTo>
                    <a:pt x="2816" y="774"/>
                    <a:pt x="2822" y="769"/>
                    <a:pt x="2822" y="762"/>
                  </a:cubicBezTo>
                  <a:cubicBezTo>
                    <a:pt x="2822" y="755"/>
                    <a:pt x="2816" y="749"/>
                    <a:pt x="2809" y="749"/>
                  </a:cubicBezTo>
                  <a:cubicBezTo>
                    <a:pt x="2802" y="749"/>
                    <a:pt x="2797" y="755"/>
                    <a:pt x="2797" y="762"/>
                  </a:cubicBezTo>
                  <a:cubicBezTo>
                    <a:pt x="2797" y="769"/>
                    <a:pt x="2802" y="774"/>
                    <a:pt x="2809" y="774"/>
                  </a:cubicBezTo>
                  <a:close/>
                  <a:moveTo>
                    <a:pt x="2849" y="774"/>
                  </a:moveTo>
                  <a:cubicBezTo>
                    <a:pt x="2856" y="774"/>
                    <a:pt x="2862" y="769"/>
                    <a:pt x="2862" y="762"/>
                  </a:cubicBezTo>
                  <a:cubicBezTo>
                    <a:pt x="2862" y="755"/>
                    <a:pt x="2856" y="749"/>
                    <a:pt x="2849" y="749"/>
                  </a:cubicBezTo>
                  <a:cubicBezTo>
                    <a:pt x="2842" y="749"/>
                    <a:pt x="2836" y="755"/>
                    <a:pt x="2836" y="762"/>
                  </a:cubicBezTo>
                  <a:cubicBezTo>
                    <a:pt x="2836" y="769"/>
                    <a:pt x="2842" y="774"/>
                    <a:pt x="2849" y="774"/>
                  </a:cubicBezTo>
                  <a:close/>
                  <a:moveTo>
                    <a:pt x="2888" y="774"/>
                  </a:moveTo>
                  <a:cubicBezTo>
                    <a:pt x="2895" y="774"/>
                    <a:pt x="2901" y="769"/>
                    <a:pt x="2901" y="762"/>
                  </a:cubicBezTo>
                  <a:cubicBezTo>
                    <a:pt x="2901" y="755"/>
                    <a:pt x="2895" y="749"/>
                    <a:pt x="2888" y="749"/>
                  </a:cubicBezTo>
                  <a:cubicBezTo>
                    <a:pt x="2881" y="749"/>
                    <a:pt x="2875" y="755"/>
                    <a:pt x="2875" y="762"/>
                  </a:cubicBezTo>
                  <a:cubicBezTo>
                    <a:pt x="2875" y="769"/>
                    <a:pt x="2881" y="774"/>
                    <a:pt x="2888" y="774"/>
                  </a:cubicBezTo>
                  <a:close/>
                  <a:moveTo>
                    <a:pt x="3046" y="749"/>
                  </a:moveTo>
                  <a:cubicBezTo>
                    <a:pt x="3039" y="749"/>
                    <a:pt x="3033" y="755"/>
                    <a:pt x="3033" y="762"/>
                  </a:cubicBezTo>
                  <a:cubicBezTo>
                    <a:pt x="3033" y="769"/>
                    <a:pt x="3039" y="774"/>
                    <a:pt x="3046" y="774"/>
                  </a:cubicBezTo>
                  <a:cubicBezTo>
                    <a:pt x="3053" y="774"/>
                    <a:pt x="3059" y="769"/>
                    <a:pt x="3059" y="762"/>
                  </a:cubicBezTo>
                  <a:cubicBezTo>
                    <a:pt x="3059" y="755"/>
                    <a:pt x="3053" y="749"/>
                    <a:pt x="3046" y="749"/>
                  </a:cubicBezTo>
                  <a:close/>
                  <a:moveTo>
                    <a:pt x="3077" y="762"/>
                  </a:moveTo>
                  <a:cubicBezTo>
                    <a:pt x="3077" y="766"/>
                    <a:pt x="3081" y="770"/>
                    <a:pt x="3085" y="770"/>
                  </a:cubicBezTo>
                  <a:cubicBezTo>
                    <a:pt x="3090" y="770"/>
                    <a:pt x="3093" y="766"/>
                    <a:pt x="3093" y="762"/>
                  </a:cubicBezTo>
                  <a:cubicBezTo>
                    <a:pt x="3093" y="757"/>
                    <a:pt x="3090" y="754"/>
                    <a:pt x="3085" y="754"/>
                  </a:cubicBezTo>
                  <a:cubicBezTo>
                    <a:pt x="3081" y="754"/>
                    <a:pt x="3077" y="757"/>
                    <a:pt x="3077" y="762"/>
                  </a:cubicBezTo>
                  <a:close/>
                  <a:moveTo>
                    <a:pt x="523" y="788"/>
                  </a:moveTo>
                  <a:cubicBezTo>
                    <a:pt x="516" y="788"/>
                    <a:pt x="510" y="794"/>
                    <a:pt x="510" y="801"/>
                  </a:cubicBezTo>
                  <a:cubicBezTo>
                    <a:pt x="510" y="808"/>
                    <a:pt x="516" y="814"/>
                    <a:pt x="523" y="814"/>
                  </a:cubicBezTo>
                  <a:cubicBezTo>
                    <a:pt x="530" y="814"/>
                    <a:pt x="535" y="808"/>
                    <a:pt x="535" y="801"/>
                  </a:cubicBezTo>
                  <a:cubicBezTo>
                    <a:pt x="535" y="794"/>
                    <a:pt x="530" y="788"/>
                    <a:pt x="523" y="788"/>
                  </a:cubicBezTo>
                  <a:close/>
                  <a:moveTo>
                    <a:pt x="562" y="788"/>
                  </a:moveTo>
                  <a:cubicBezTo>
                    <a:pt x="555" y="788"/>
                    <a:pt x="549" y="794"/>
                    <a:pt x="549" y="801"/>
                  </a:cubicBezTo>
                  <a:cubicBezTo>
                    <a:pt x="549" y="808"/>
                    <a:pt x="555" y="814"/>
                    <a:pt x="562" y="814"/>
                  </a:cubicBezTo>
                  <a:cubicBezTo>
                    <a:pt x="569" y="814"/>
                    <a:pt x="575" y="808"/>
                    <a:pt x="575" y="801"/>
                  </a:cubicBezTo>
                  <a:cubicBezTo>
                    <a:pt x="575" y="794"/>
                    <a:pt x="569" y="788"/>
                    <a:pt x="562" y="788"/>
                  </a:cubicBezTo>
                  <a:close/>
                  <a:moveTo>
                    <a:pt x="602" y="814"/>
                  </a:moveTo>
                  <a:cubicBezTo>
                    <a:pt x="609" y="814"/>
                    <a:pt x="614" y="808"/>
                    <a:pt x="614" y="801"/>
                  </a:cubicBezTo>
                  <a:cubicBezTo>
                    <a:pt x="614" y="794"/>
                    <a:pt x="609" y="788"/>
                    <a:pt x="602" y="788"/>
                  </a:cubicBezTo>
                  <a:cubicBezTo>
                    <a:pt x="595" y="788"/>
                    <a:pt x="589" y="794"/>
                    <a:pt x="589" y="801"/>
                  </a:cubicBezTo>
                  <a:cubicBezTo>
                    <a:pt x="589" y="808"/>
                    <a:pt x="595" y="814"/>
                    <a:pt x="602" y="814"/>
                  </a:cubicBezTo>
                  <a:close/>
                  <a:moveTo>
                    <a:pt x="641" y="814"/>
                  </a:moveTo>
                  <a:cubicBezTo>
                    <a:pt x="648" y="814"/>
                    <a:pt x="654" y="808"/>
                    <a:pt x="654" y="801"/>
                  </a:cubicBezTo>
                  <a:cubicBezTo>
                    <a:pt x="654" y="794"/>
                    <a:pt x="648" y="788"/>
                    <a:pt x="641" y="788"/>
                  </a:cubicBezTo>
                  <a:cubicBezTo>
                    <a:pt x="634" y="788"/>
                    <a:pt x="628" y="794"/>
                    <a:pt x="628" y="801"/>
                  </a:cubicBezTo>
                  <a:cubicBezTo>
                    <a:pt x="628" y="808"/>
                    <a:pt x="634" y="814"/>
                    <a:pt x="641" y="814"/>
                  </a:cubicBezTo>
                  <a:close/>
                  <a:moveTo>
                    <a:pt x="680" y="814"/>
                  </a:moveTo>
                  <a:cubicBezTo>
                    <a:pt x="687" y="814"/>
                    <a:pt x="693" y="808"/>
                    <a:pt x="693" y="801"/>
                  </a:cubicBezTo>
                  <a:cubicBezTo>
                    <a:pt x="693" y="794"/>
                    <a:pt x="687" y="788"/>
                    <a:pt x="680" y="788"/>
                  </a:cubicBezTo>
                  <a:cubicBezTo>
                    <a:pt x="673" y="788"/>
                    <a:pt x="668" y="794"/>
                    <a:pt x="668" y="801"/>
                  </a:cubicBezTo>
                  <a:cubicBezTo>
                    <a:pt x="668" y="808"/>
                    <a:pt x="673" y="814"/>
                    <a:pt x="680" y="814"/>
                  </a:cubicBezTo>
                  <a:close/>
                  <a:moveTo>
                    <a:pt x="720" y="814"/>
                  </a:moveTo>
                  <a:cubicBezTo>
                    <a:pt x="727" y="814"/>
                    <a:pt x="733" y="808"/>
                    <a:pt x="733" y="801"/>
                  </a:cubicBezTo>
                  <a:cubicBezTo>
                    <a:pt x="733" y="794"/>
                    <a:pt x="727" y="788"/>
                    <a:pt x="720" y="788"/>
                  </a:cubicBezTo>
                  <a:cubicBezTo>
                    <a:pt x="713" y="788"/>
                    <a:pt x="707" y="794"/>
                    <a:pt x="707" y="801"/>
                  </a:cubicBezTo>
                  <a:cubicBezTo>
                    <a:pt x="707" y="808"/>
                    <a:pt x="713" y="814"/>
                    <a:pt x="720" y="814"/>
                  </a:cubicBezTo>
                  <a:close/>
                  <a:moveTo>
                    <a:pt x="759" y="814"/>
                  </a:moveTo>
                  <a:cubicBezTo>
                    <a:pt x="766" y="814"/>
                    <a:pt x="772" y="808"/>
                    <a:pt x="772" y="801"/>
                  </a:cubicBezTo>
                  <a:cubicBezTo>
                    <a:pt x="772" y="794"/>
                    <a:pt x="766" y="788"/>
                    <a:pt x="759" y="788"/>
                  </a:cubicBezTo>
                  <a:cubicBezTo>
                    <a:pt x="752" y="788"/>
                    <a:pt x="747" y="794"/>
                    <a:pt x="747" y="801"/>
                  </a:cubicBezTo>
                  <a:cubicBezTo>
                    <a:pt x="747" y="808"/>
                    <a:pt x="752" y="814"/>
                    <a:pt x="759" y="814"/>
                  </a:cubicBezTo>
                  <a:close/>
                  <a:moveTo>
                    <a:pt x="799" y="814"/>
                  </a:moveTo>
                  <a:cubicBezTo>
                    <a:pt x="806" y="814"/>
                    <a:pt x="811" y="808"/>
                    <a:pt x="811" y="801"/>
                  </a:cubicBezTo>
                  <a:cubicBezTo>
                    <a:pt x="811" y="794"/>
                    <a:pt x="806" y="788"/>
                    <a:pt x="799" y="788"/>
                  </a:cubicBezTo>
                  <a:cubicBezTo>
                    <a:pt x="792" y="788"/>
                    <a:pt x="786" y="794"/>
                    <a:pt x="786" y="801"/>
                  </a:cubicBezTo>
                  <a:cubicBezTo>
                    <a:pt x="786" y="808"/>
                    <a:pt x="792" y="814"/>
                    <a:pt x="799" y="814"/>
                  </a:cubicBezTo>
                  <a:close/>
                  <a:moveTo>
                    <a:pt x="838" y="814"/>
                  </a:moveTo>
                  <a:cubicBezTo>
                    <a:pt x="845" y="814"/>
                    <a:pt x="851" y="808"/>
                    <a:pt x="851" y="801"/>
                  </a:cubicBezTo>
                  <a:cubicBezTo>
                    <a:pt x="851" y="794"/>
                    <a:pt x="845" y="788"/>
                    <a:pt x="838" y="788"/>
                  </a:cubicBezTo>
                  <a:cubicBezTo>
                    <a:pt x="831" y="788"/>
                    <a:pt x="825" y="794"/>
                    <a:pt x="825" y="801"/>
                  </a:cubicBezTo>
                  <a:cubicBezTo>
                    <a:pt x="825" y="808"/>
                    <a:pt x="831" y="814"/>
                    <a:pt x="838" y="814"/>
                  </a:cubicBezTo>
                  <a:close/>
                  <a:moveTo>
                    <a:pt x="1627" y="814"/>
                  </a:moveTo>
                  <a:cubicBezTo>
                    <a:pt x="1634" y="814"/>
                    <a:pt x="1639" y="808"/>
                    <a:pt x="1639" y="801"/>
                  </a:cubicBezTo>
                  <a:cubicBezTo>
                    <a:pt x="1639" y="794"/>
                    <a:pt x="1634" y="788"/>
                    <a:pt x="1627" y="788"/>
                  </a:cubicBezTo>
                  <a:cubicBezTo>
                    <a:pt x="1620" y="788"/>
                    <a:pt x="1614" y="794"/>
                    <a:pt x="1614" y="801"/>
                  </a:cubicBezTo>
                  <a:cubicBezTo>
                    <a:pt x="1614" y="808"/>
                    <a:pt x="1620" y="814"/>
                    <a:pt x="1627" y="814"/>
                  </a:cubicBezTo>
                  <a:close/>
                  <a:moveTo>
                    <a:pt x="1666" y="814"/>
                  </a:moveTo>
                  <a:cubicBezTo>
                    <a:pt x="1673" y="814"/>
                    <a:pt x="1679" y="808"/>
                    <a:pt x="1679" y="801"/>
                  </a:cubicBezTo>
                  <a:cubicBezTo>
                    <a:pt x="1679" y="794"/>
                    <a:pt x="1673" y="788"/>
                    <a:pt x="1666" y="788"/>
                  </a:cubicBezTo>
                  <a:cubicBezTo>
                    <a:pt x="1659" y="788"/>
                    <a:pt x="1653" y="794"/>
                    <a:pt x="1653" y="801"/>
                  </a:cubicBezTo>
                  <a:cubicBezTo>
                    <a:pt x="1653" y="808"/>
                    <a:pt x="1659" y="814"/>
                    <a:pt x="1666" y="814"/>
                  </a:cubicBezTo>
                  <a:close/>
                  <a:moveTo>
                    <a:pt x="1705" y="814"/>
                  </a:moveTo>
                  <a:cubicBezTo>
                    <a:pt x="1713" y="814"/>
                    <a:pt x="1718" y="808"/>
                    <a:pt x="1718" y="801"/>
                  </a:cubicBezTo>
                  <a:cubicBezTo>
                    <a:pt x="1718" y="794"/>
                    <a:pt x="1713" y="788"/>
                    <a:pt x="1705" y="788"/>
                  </a:cubicBezTo>
                  <a:cubicBezTo>
                    <a:pt x="1698" y="788"/>
                    <a:pt x="1693" y="794"/>
                    <a:pt x="1693" y="801"/>
                  </a:cubicBezTo>
                  <a:cubicBezTo>
                    <a:pt x="1693" y="808"/>
                    <a:pt x="1698" y="814"/>
                    <a:pt x="1705" y="814"/>
                  </a:cubicBezTo>
                  <a:close/>
                  <a:moveTo>
                    <a:pt x="1745" y="814"/>
                  </a:moveTo>
                  <a:cubicBezTo>
                    <a:pt x="1752" y="814"/>
                    <a:pt x="1758" y="808"/>
                    <a:pt x="1758" y="801"/>
                  </a:cubicBezTo>
                  <a:cubicBezTo>
                    <a:pt x="1758" y="794"/>
                    <a:pt x="1752" y="788"/>
                    <a:pt x="1745" y="788"/>
                  </a:cubicBezTo>
                  <a:cubicBezTo>
                    <a:pt x="1738" y="788"/>
                    <a:pt x="1732" y="794"/>
                    <a:pt x="1732" y="801"/>
                  </a:cubicBezTo>
                  <a:cubicBezTo>
                    <a:pt x="1732" y="808"/>
                    <a:pt x="1738" y="814"/>
                    <a:pt x="1745" y="814"/>
                  </a:cubicBezTo>
                  <a:close/>
                  <a:moveTo>
                    <a:pt x="1784" y="814"/>
                  </a:moveTo>
                  <a:cubicBezTo>
                    <a:pt x="1791" y="814"/>
                    <a:pt x="1797" y="808"/>
                    <a:pt x="1797" y="801"/>
                  </a:cubicBezTo>
                  <a:cubicBezTo>
                    <a:pt x="1797" y="794"/>
                    <a:pt x="1791" y="788"/>
                    <a:pt x="1784" y="788"/>
                  </a:cubicBezTo>
                  <a:cubicBezTo>
                    <a:pt x="1777" y="788"/>
                    <a:pt x="1772" y="794"/>
                    <a:pt x="1772" y="801"/>
                  </a:cubicBezTo>
                  <a:cubicBezTo>
                    <a:pt x="1772" y="808"/>
                    <a:pt x="1777" y="814"/>
                    <a:pt x="1784" y="814"/>
                  </a:cubicBezTo>
                  <a:close/>
                  <a:moveTo>
                    <a:pt x="1824" y="814"/>
                  </a:moveTo>
                  <a:cubicBezTo>
                    <a:pt x="1831" y="814"/>
                    <a:pt x="1836" y="808"/>
                    <a:pt x="1836" y="801"/>
                  </a:cubicBezTo>
                  <a:cubicBezTo>
                    <a:pt x="1836" y="794"/>
                    <a:pt x="1831" y="788"/>
                    <a:pt x="1824" y="788"/>
                  </a:cubicBezTo>
                  <a:cubicBezTo>
                    <a:pt x="1817" y="788"/>
                    <a:pt x="1811" y="794"/>
                    <a:pt x="1811" y="801"/>
                  </a:cubicBezTo>
                  <a:cubicBezTo>
                    <a:pt x="1811" y="808"/>
                    <a:pt x="1817" y="814"/>
                    <a:pt x="1824" y="814"/>
                  </a:cubicBezTo>
                  <a:close/>
                  <a:moveTo>
                    <a:pt x="1890" y="801"/>
                  </a:moveTo>
                  <a:cubicBezTo>
                    <a:pt x="1890" y="808"/>
                    <a:pt x="1896" y="814"/>
                    <a:pt x="1903" y="814"/>
                  </a:cubicBezTo>
                  <a:cubicBezTo>
                    <a:pt x="1910" y="814"/>
                    <a:pt x="1915" y="808"/>
                    <a:pt x="1915" y="801"/>
                  </a:cubicBezTo>
                  <a:cubicBezTo>
                    <a:pt x="1915" y="794"/>
                    <a:pt x="1910" y="788"/>
                    <a:pt x="1903" y="788"/>
                  </a:cubicBezTo>
                  <a:cubicBezTo>
                    <a:pt x="1896" y="788"/>
                    <a:pt x="1890" y="794"/>
                    <a:pt x="1890" y="801"/>
                  </a:cubicBezTo>
                  <a:close/>
                  <a:moveTo>
                    <a:pt x="1942" y="814"/>
                  </a:moveTo>
                  <a:cubicBezTo>
                    <a:pt x="1949" y="814"/>
                    <a:pt x="1955" y="808"/>
                    <a:pt x="1955" y="801"/>
                  </a:cubicBezTo>
                  <a:cubicBezTo>
                    <a:pt x="1955" y="794"/>
                    <a:pt x="1949" y="788"/>
                    <a:pt x="1942" y="788"/>
                  </a:cubicBezTo>
                  <a:cubicBezTo>
                    <a:pt x="1935" y="788"/>
                    <a:pt x="1929" y="794"/>
                    <a:pt x="1929" y="801"/>
                  </a:cubicBezTo>
                  <a:cubicBezTo>
                    <a:pt x="1929" y="808"/>
                    <a:pt x="1935" y="814"/>
                    <a:pt x="1942" y="814"/>
                  </a:cubicBezTo>
                  <a:close/>
                  <a:moveTo>
                    <a:pt x="2021" y="788"/>
                  </a:moveTo>
                  <a:cubicBezTo>
                    <a:pt x="2014" y="788"/>
                    <a:pt x="2008" y="794"/>
                    <a:pt x="2008" y="801"/>
                  </a:cubicBezTo>
                  <a:cubicBezTo>
                    <a:pt x="2008" y="808"/>
                    <a:pt x="2014" y="814"/>
                    <a:pt x="2021" y="814"/>
                  </a:cubicBezTo>
                  <a:cubicBezTo>
                    <a:pt x="2028" y="814"/>
                    <a:pt x="2034" y="808"/>
                    <a:pt x="2034" y="801"/>
                  </a:cubicBezTo>
                  <a:cubicBezTo>
                    <a:pt x="2034" y="794"/>
                    <a:pt x="2028" y="788"/>
                    <a:pt x="2021" y="788"/>
                  </a:cubicBezTo>
                  <a:close/>
                  <a:moveTo>
                    <a:pt x="2060" y="814"/>
                  </a:moveTo>
                  <a:cubicBezTo>
                    <a:pt x="2067" y="814"/>
                    <a:pt x="2073" y="808"/>
                    <a:pt x="2073" y="801"/>
                  </a:cubicBezTo>
                  <a:cubicBezTo>
                    <a:pt x="2073" y="794"/>
                    <a:pt x="2067" y="788"/>
                    <a:pt x="2060" y="788"/>
                  </a:cubicBezTo>
                  <a:cubicBezTo>
                    <a:pt x="2053" y="788"/>
                    <a:pt x="2048" y="794"/>
                    <a:pt x="2048" y="801"/>
                  </a:cubicBezTo>
                  <a:cubicBezTo>
                    <a:pt x="2048" y="808"/>
                    <a:pt x="2053" y="814"/>
                    <a:pt x="2060" y="814"/>
                  </a:cubicBezTo>
                  <a:close/>
                  <a:moveTo>
                    <a:pt x="2100" y="814"/>
                  </a:moveTo>
                  <a:cubicBezTo>
                    <a:pt x="2107" y="814"/>
                    <a:pt x="2112" y="808"/>
                    <a:pt x="2112" y="801"/>
                  </a:cubicBezTo>
                  <a:cubicBezTo>
                    <a:pt x="2112" y="794"/>
                    <a:pt x="2107" y="788"/>
                    <a:pt x="2100" y="788"/>
                  </a:cubicBezTo>
                  <a:cubicBezTo>
                    <a:pt x="2093" y="788"/>
                    <a:pt x="2087" y="794"/>
                    <a:pt x="2087" y="801"/>
                  </a:cubicBezTo>
                  <a:cubicBezTo>
                    <a:pt x="2087" y="808"/>
                    <a:pt x="2093" y="814"/>
                    <a:pt x="2100" y="814"/>
                  </a:cubicBezTo>
                  <a:close/>
                  <a:moveTo>
                    <a:pt x="2139" y="814"/>
                  </a:moveTo>
                  <a:cubicBezTo>
                    <a:pt x="2146" y="814"/>
                    <a:pt x="2152" y="808"/>
                    <a:pt x="2152" y="801"/>
                  </a:cubicBezTo>
                  <a:cubicBezTo>
                    <a:pt x="2152" y="794"/>
                    <a:pt x="2146" y="788"/>
                    <a:pt x="2139" y="788"/>
                  </a:cubicBezTo>
                  <a:cubicBezTo>
                    <a:pt x="2132" y="788"/>
                    <a:pt x="2126" y="794"/>
                    <a:pt x="2126" y="801"/>
                  </a:cubicBezTo>
                  <a:cubicBezTo>
                    <a:pt x="2126" y="808"/>
                    <a:pt x="2132" y="814"/>
                    <a:pt x="2139" y="814"/>
                  </a:cubicBezTo>
                  <a:close/>
                  <a:moveTo>
                    <a:pt x="2179" y="814"/>
                  </a:moveTo>
                  <a:cubicBezTo>
                    <a:pt x="2186" y="814"/>
                    <a:pt x="2191" y="808"/>
                    <a:pt x="2191" y="801"/>
                  </a:cubicBezTo>
                  <a:cubicBezTo>
                    <a:pt x="2191" y="794"/>
                    <a:pt x="2186" y="788"/>
                    <a:pt x="2179" y="788"/>
                  </a:cubicBezTo>
                  <a:cubicBezTo>
                    <a:pt x="2172" y="788"/>
                    <a:pt x="2166" y="794"/>
                    <a:pt x="2166" y="801"/>
                  </a:cubicBezTo>
                  <a:cubicBezTo>
                    <a:pt x="2166" y="808"/>
                    <a:pt x="2172" y="814"/>
                    <a:pt x="2179" y="814"/>
                  </a:cubicBezTo>
                  <a:close/>
                  <a:moveTo>
                    <a:pt x="2218" y="814"/>
                  </a:moveTo>
                  <a:cubicBezTo>
                    <a:pt x="2225" y="814"/>
                    <a:pt x="2231" y="808"/>
                    <a:pt x="2231" y="801"/>
                  </a:cubicBezTo>
                  <a:cubicBezTo>
                    <a:pt x="2231" y="794"/>
                    <a:pt x="2225" y="788"/>
                    <a:pt x="2218" y="788"/>
                  </a:cubicBezTo>
                  <a:cubicBezTo>
                    <a:pt x="2211" y="788"/>
                    <a:pt x="2205" y="794"/>
                    <a:pt x="2205" y="801"/>
                  </a:cubicBezTo>
                  <a:cubicBezTo>
                    <a:pt x="2205" y="808"/>
                    <a:pt x="2211" y="814"/>
                    <a:pt x="2218" y="814"/>
                  </a:cubicBezTo>
                  <a:close/>
                  <a:moveTo>
                    <a:pt x="2257" y="814"/>
                  </a:moveTo>
                  <a:cubicBezTo>
                    <a:pt x="2264" y="814"/>
                    <a:pt x="2270" y="808"/>
                    <a:pt x="2270" y="801"/>
                  </a:cubicBezTo>
                  <a:cubicBezTo>
                    <a:pt x="2270" y="794"/>
                    <a:pt x="2264" y="788"/>
                    <a:pt x="2257" y="788"/>
                  </a:cubicBezTo>
                  <a:cubicBezTo>
                    <a:pt x="2250" y="788"/>
                    <a:pt x="2245" y="794"/>
                    <a:pt x="2245" y="801"/>
                  </a:cubicBezTo>
                  <a:cubicBezTo>
                    <a:pt x="2245" y="808"/>
                    <a:pt x="2250" y="814"/>
                    <a:pt x="2257" y="814"/>
                  </a:cubicBezTo>
                  <a:close/>
                  <a:moveTo>
                    <a:pt x="2297" y="814"/>
                  </a:moveTo>
                  <a:cubicBezTo>
                    <a:pt x="2304" y="814"/>
                    <a:pt x="2310" y="808"/>
                    <a:pt x="2310" y="801"/>
                  </a:cubicBezTo>
                  <a:cubicBezTo>
                    <a:pt x="2310" y="794"/>
                    <a:pt x="2304" y="788"/>
                    <a:pt x="2297" y="788"/>
                  </a:cubicBezTo>
                  <a:cubicBezTo>
                    <a:pt x="2290" y="788"/>
                    <a:pt x="2284" y="794"/>
                    <a:pt x="2284" y="801"/>
                  </a:cubicBezTo>
                  <a:cubicBezTo>
                    <a:pt x="2284" y="808"/>
                    <a:pt x="2290" y="814"/>
                    <a:pt x="2297" y="814"/>
                  </a:cubicBezTo>
                  <a:close/>
                  <a:moveTo>
                    <a:pt x="2336" y="814"/>
                  </a:moveTo>
                  <a:cubicBezTo>
                    <a:pt x="2343" y="814"/>
                    <a:pt x="2349" y="808"/>
                    <a:pt x="2349" y="801"/>
                  </a:cubicBezTo>
                  <a:cubicBezTo>
                    <a:pt x="2349" y="794"/>
                    <a:pt x="2343" y="788"/>
                    <a:pt x="2336" y="788"/>
                  </a:cubicBezTo>
                  <a:cubicBezTo>
                    <a:pt x="2329" y="788"/>
                    <a:pt x="2323" y="794"/>
                    <a:pt x="2323" y="801"/>
                  </a:cubicBezTo>
                  <a:cubicBezTo>
                    <a:pt x="2323" y="808"/>
                    <a:pt x="2329" y="814"/>
                    <a:pt x="2336" y="814"/>
                  </a:cubicBezTo>
                  <a:close/>
                  <a:moveTo>
                    <a:pt x="2376" y="814"/>
                  </a:moveTo>
                  <a:cubicBezTo>
                    <a:pt x="2383" y="814"/>
                    <a:pt x="2388" y="808"/>
                    <a:pt x="2388" y="801"/>
                  </a:cubicBezTo>
                  <a:cubicBezTo>
                    <a:pt x="2388" y="794"/>
                    <a:pt x="2383" y="788"/>
                    <a:pt x="2376" y="788"/>
                  </a:cubicBezTo>
                  <a:cubicBezTo>
                    <a:pt x="2369" y="788"/>
                    <a:pt x="2363" y="794"/>
                    <a:pt x="2363" y="801"/>
                  </a:cubicBezTo>
                  <a:cubicBezTo>
                    <a:pt x="2363" y="808"/>
                    <a:pt x="2369" y="814"/>
                    <a:pt x="2376" y="814"/>
                  </a:cubicBezTo>
                  <a:close/>
                  <a:moveTo>
                    <a:pt x="2415" y="814"/>
                  </a:moveTo>
                  <a:cubicBezTo>
                    <a:pt x="2422" y="814"/>
                    <a:pt x="2428" y="808"/>
                    <a:pt x="2428" y="801"/>
                  </a:cubicBezTo>
                  <a:cubicBezTo>
                    <a:pt x="2428" y="794"/>
                    <a:pt x="2422" y="788"/>
                    <a:pt x="2415" y="788"/>
                  </a:cubicBezTo>
                  <a:cubicBezTo>
                    <a:pt x="2408" y="788"/>
                    <a:pt x="2402" y="794"/>
                    <a:pt x="2402" y="801"/>
                  </a:cubicBezTo>
                  <a:cubicBezTo>
                    <a:pt x="2402" y="808"/>
                    <a:pt x="2408" y="814"/>
                    <a:pt x="2415" y="814"/>
                  </a:cubicBezTo>
                  <a:close/>
                  <a:moveTo>
                    <a:pt x="2455" y="814"/>
                  </a:moveTo>
                  <a:cubicBezTo>
                    <a:pt x="2462" y="814"/>
                    <a:pt x="2467" y="808"/>
                    <a:pt x="2467" y="801"/>
                  </a:cubicBezTo>
                  <a:cubicBezTo>
                    <a:pt x="2467" y="794"/>
                    <a:pt x="2462" y="788"/>
                    <a:pt x="2455" y="788"/>
                  </a:cubicBezTo>
                  <a:cubicBezTo>
                    <a:pt x="2447" y="788"/>
                    <a:pt x="2442" y="794"/>
                    <a:pt x="2442" y="801"/>
                  </a:cubicBezTo>
                  <a:cubicBezTo>
                    <a:pt x="2442" y="808"/>
                    <a:pt x="2447" y="814"/>
                    <a:pt x="2455" y="814"/>
                  </a:cubicBezTo>
                  <a:close/>
                  <a:moveTo>
                    <a:pt x="2494" y="814"/>
                  </a:moveTo>
                  <a:cubicBezTo>
                    <a:pt x="2501" y="814"/>
                    <a:pt x="2507" y="808"/>
                    <a:pt x="2507" y="801"/>
                  </a:cubicBezTo>
                  <a:cubicBezTo>
                    <a:pt x="2507" y="794"/>
                    <a:pt x="2501" y="788"/>
                    <a:pt x="2494" y="788"/>
                  </a:cubicBezTo>
                  <a:cubicBezTo>
                    <a:pt x="2487" y="788"/>
                    <a:pt x="2481" y="794"/>
                    <a:pt x="2481" y="801"/>
                  </a:cubicBezTo>
                  <a:cubicBezTo>
                    <a:pt x="2481" y="808"/>
                    <a:pt x="2487" y="814"/>
                    <a:pt x="2494" y="814"/>
                  </a:cubicBezTo>
                  <a:close/>
                  <a:moveTo>
                    <a:pt x="2533" y="814"/>
                  </a:moveTo>
                  <a:cubicBezTo>
                    <a:pt x="2540" y="814"/>
                    <a:pt x="2546" y="808"/>
                    <a:pt x="2546" y="801"/>
                  </a:cubicBezTo>
                  <a:cubicBezTo>
                    <a:pt x="2546" y="794"/>
                    <a:pt x="2540" y="788"/>
                    <a:pt x="2533" y="788"/>
                  </a:cubicBezTo>
                  <a:cubicBezTo>
                    <a:pt x="2526" y="788"/>
                    <a:pt x="2521" y="794"/>
                    <a:pt x="2521" y="801"/>
                  </a:cubicBezTo>
                  <a:cubicBezTo>
                    <a:pt x="2521" y="808"/>
                    <a:pt x="2526" y="814"/>
                    <a:pt x="2533" y="814"/>
                  </a:cubicBezTo>
                  <a:close/>
                  <a:moveTo>
                    <a:pt x="2573" y="814"/>
                  </a:moveTo>
                  <a:cubicBezTo>
                    <a:pt x="2580" y="814"/>
                    <a:pt x="2586" y="808"/>
                    <a:pt x="2586" y="801"/>
                  </a:cubicBezTo>
                  <a:cubicBezTo>
                    <a:pt x="2586" y="794"/>
                    <a:pt x="2580" y="788"/>
                    <a:pt x="2573" y="788"/>
                  </a:cubicBezTo>
                  <a:cubicBezTo>
                    <a:pt x="2566" y="788"/>
                    <a:pt x="2560" y="794"/>
                    <a:pt x="2560" y="801"/>
                  </a:cubicBezTo>
                  <a:cubicBezTo>
                    <a:pt x="2560" y="808"/>
                    <a:pt x="2566" y="814"/>
                    <a:pt x="2573" y="814"/>
                  </a:cubicBezTo>
                  <a:close/>
                  <a:moveTo>
                    <a:pt x="2612" y="814"/>
                  </a:moveTo>
                  <a:cubicBezTo>
                    <a:pt x="2619" y="814"/>
                    <a:pt x="2625" y="808"/>
                    <a:pt x="2625" y="801"/>
                  </a:cubicBezTo>
                  <a:cubicBezTo>
                    <a:pt x="2625" y="794"/>
                    <a:pt x="2619" y="788"/>
                    <a:pt x="2612" y="788"/>
                  </a:cubicBezTo>
                  <a:cubicBezTo>
                    <a:pt x="2605" y="788"/>
                    <a:pt x="2599" y="794"/>
                    <a:pt x="2599" y="801"/>
                  </a:cubicBezTo>
                  <a:cubicBezTo>
                    <a:pt x="2599" y="808"/>
                    <a:pt x="2605" y="814"/>
                    <a:pt x="2612" y="814"/>
                  </a:cubicBezTo>
                  <a:close/>
                  <a:moveTo>
                    <a:pt x="2652" y="814"/>
                  </a:moveTo>
                  <a:cubicBezTo>
                    <a:pt x="2659" y="814"/>
                    <a:pt x="2664" y="808"/>
                    <a:pt x="2664" y="801"/>
                  </a:cubicBezTo>
                  <a:cubicBezTo>
                    <a:pt x="2664" y="794"/>
                    <a:pt x="2659" y="788"/>
                    <a:pt x="2652" y="788"/>
                  </a:cubicBezTo>
                  <a:cubicBezTo>
                    <a:pt x="2645" y="788"/>
                    <a:pt x="2639" y="794"/>
                    <a:pt x="2639" y="801"/>
                  </a:cubicBezTo>
                  <a:cubicBezTo>
                    <a:pt x="2639" y="808"/>
                    <a:pt x="2645" y="814"/>
                    <a:pt x="2652" y="814"/>
                  </a:cubicBezTo>
                  <a:close/>
                  <a:moveTo>
                    <a:pt x="2691" y="814"/>
                  </a:moveTo>
                  <a:cubicBezTo>
                    <a:pt x="2698" y="814"/>
                    <a:pt x="2704" y="808"/>
                    <a:pt x="2704" y="801"/>
                  </a:cubicBezTo>
                  <a:cubicBezTo>
                    <a:pt x="2704" y="794"/>
                    <a:pt x="2698" y="788"/>
                    <a:pt x="2691" y="788"/>
                  </a:cubicBezTo>
                  <a:cubicBezTo>
                    <a:pt x="2684" y="788"/>
                    <a:pt x="2678" y="794"/>
                    <a:pt x="2678" y="801"/>
                  </a:cubicBezTo>
                  <a:cubicBezTo>
                    <a:pt x="2678" y="808"/>
                    <a:pt x="2684" y="814"/>
                    <a:pt x="2691" y="814"/>
                  </a:cubicBezTo>
                  <a:close/>
                  <a:moveTo>
                    <a:pt x="2730" y="814"/>
                  </a:moveTo>
                  <a:cubicBezTo>
                    <a:pt x="2738" y="814"/>
                    <a:pt x="2743" y="808"/>
                    <a:pt x="2743" y="801"/>
                  </a:cubicBezTo>
                  <a:cubicBezTo>
                    <a:pt x="2743" y="794"/>
                    <a:pt x="2738" y="788"/>
                    <a:pt x="2730" y="788"/>
                  </a:cubicBezTo>
                  <a:cubicBezTo>
                    <a:pt x="2723" y="788"/>
                    <a:pt x="2718" y="794"/>
                    <a:pt x="2718" y="801"/>
                  </a:cubicBezTo>
                  <a:cubicBezTo>
                    <a:pt x="2718" y="808"/>
                    <a:pt x="2723" y="814"/>
                    <a:pt x="2730" y="814"/>
                  </a:cubicBezTo>
                  <a:close/>
                  <a:moveTo>
                    <a:pt x="2770" y="814"/>
                  </a:moveTo>
                  <a:cubicBezTo>
                    <a:pt x="2777" y="814"/>
                    <a:pt x="2783" y="808"/>
                    <a:pt x="2783" y="801"/>
                  </a:cubicBezTo>
                  <a:cubicBezTo>
                    <a:pt x="2783" y="794"/>
                    <a:pt x="2777" y="788"/>
                    <a:pt x="2770" y="788"/>
                  </a:cubicBezTo>
                  <a:cubicBezTo>
                    <a:pt x="2763" y="788"/>
                    <a:pt x="2757" y="794"/>
                    <a:pt x="2757" y="801"/>
                  </a:cubicBezTo>
                  <a:cubicBezTo>
                    <a:pt x="2757" y="808"/>
                    <a:pt x="2763" y="814"/>
                    <a:pt x="2770" y="814"/>
                  </a:cubicBezTo>
                  <a:close/>
                  <a:moveTo>
                    <a:pt x="2809" y="814"/>
                  </a:moveTo>
                  <a:cubicBezTo>
                    <a:pt x="2816" y="814"/>
                    <a:pt x="2822" y="808"/>
                    <a:pt x="2822" y="801"/>
                  </a:cubicBezTo>
                  <a:cubicBezTo>
                    <a:pt x="2822" y="794"/>
                    <a:pt x="2816" y="788"/>
                    <a:pt x="2809" y="788"/>
                  </a:cubicBezTo>
                  <a:cubicBezTo>
                    <a:pt x="2802" y="788"/>
                    <a:pt x="2797" y="794"/>
                    <a:pt x="2797" y="801"/>
                  </a:cubicBezTo>
                  <a:cubicBezTo>
                    <a:pt x="2797" y="808"/>
                    <a:pt x="2802" y="814"/>
                    <a:pt x="2809" y="814"/>
                  </a:cubicBezTo>
                  <a:close/>
                  <a:moveTo>
                    <a:pt x="2849" y="814"/>
                  </a:moveTo>
                  <a:cubicBezTo>
                    <a:pt x="2856" y="814"/>
                    <a:pt x="2862" y="808"/>
                    <a:pt x="2862" y="801"/>
                  </a:cubicBezTo>
                  <a:cubicBezTo>
                    <a:pt x="2862" y="794"/>
                    <a:pt x="2856" y="788"/>
                    <a:pt x="2849" y="788"/>
                  </a:cubicBezTo>
                  <a:cubicBezTo>
                    <a:pt x="2842" y="788"/>
                    <a:pt x="2836" y="794"/>
                    <a:pt x="2836" y="801"/>
                  </a:cubicBezTo>
                  <a:cubicBezTo>
                    <a:pt x="2836" y="808"/>
                    <a:pt x="2842" y="814"/>
                    <a:pt x="2849" y="814"/>
                  </a:cubicBezTo>
                  <a:close/>
                  <a:moveTo>
                    <a:pt x="2888" y="814"/>
                  </a:moveTo>
                  <a:cubicBezTo>
                    <a:pt x="2895" y="814"/>
                    <a:pt x="2901" y="808"/>
                    <a:pt x="2901" y="801"/>
                  </a:cubicBezTo>
                  <a:cubicBezTo>
                    <a:pt x="2901" y="794"/>
                    <a:pt x="2895" y="788"/>
                    <a:pt x="2888" y="788"/>
                  </a:cubicBezTo>
                  <a:cubicBezTo>
                    <a:pt x="2881" y="788"/>
                    <a:pt x="2875" y="794"/>
                    <a:pt x="2875" y="801"/>
                  </a:cubicBezTo>
                  <a:cubicBezTo>
                    <a:pt x="2875" y="808"/>
                    <a:pt x="2881" y="814"/>
                    <a:pt x="2888" y="814"/>
                  </a:cubicBezTo>
                  <a:close/>
                  <a:moveTo>
                    <a:pt x="2928" y="814"/>
                  </a:moveTo>
                  <a:cubicBezTo>
                    <a:pt x="2935" y="814"/>
                    <a:pt x="2940" y="808"/>
                    <a:pt x="2940" y="801"/>
                  </a:cubicBezTo>
                  <a:cubicBezTo>
                    <a:pt x="2940" y="794"/>
                    <a:pt x="2935" y="788"/>
                    <a:pt x="2928" y="788"/>
                  </a:cubicBezTo>
                  <a:cubicBezTo>
                    <a:pt x="2921" y="788"/>
                    <a:pt x="2915" y="794"/>
                    <a:pt x="2915" y="801"/>
                  </a:cubicBezTo>
                  <a:cubicBezTo>
                    <a:pt x="2915" y="808"/>
                    <a:pt x="2921" y="814"/>
                    <a:pt x="2928" y="814"/>
                  </a:cubicBezTo>
                  <a:close/>
                  <a:moveTo>
                    <a:pt x="602" y="828"/>
                  </a:moveTo>
                  <a:cubicBezTo>
                    <a:pt x="595" y="828"/>
                    <a:pt x="589" y="834"/>
                    <a:pt x="589" y="841"/>
                  </a:cubicBezTo>
                  <a:cubicBezTo>
                    <a:pt x="589" y="848"/>
                    <a:pt x="595" y="853"/>
                    <a:pt x="602" y="853"/>
                  </a:cubicBezTo>
                  <a:cubicBezTo>
                    <a:pt x="609" y="853"/>
                    <a:pt x="614" y="848"/>
                    <a:pt x="614" y="841"/>
                  </a:cubicBezTo>
                  <a:cubicBezTo>
                    <a:pt x="614" y="834"/>
                    <a:pt x="609" y="828"/>
                    <a:pt x="602" y="828"/>
                  </a:cubicBezTo>
                  <a:close/>
                  <a:moveTo>
                    <a:pt x="641" y="853"/>
                  </a:moveTo>
                  <a:cubicBezTo>
                    <a:pt x="648" y="853"/>
                    <a:pt x="654" y="848"/>
                    <a:pt x="654" y="841"/>
                  </a:cubicBezTo>
                  <a:cubicBezTo>
                    <a:pt x="654" y="834"/>
                    <a:pt x="648" y="828"/>
                    <a:pt x="641" y="828"/>
                  </a:cubicBezTo>
                  <a:cubicBezTo>
                    <a:pt x="634" y="828"/>
                    <a:pt x="628" y="834"/>
                    <a:pt x="628" y="841"/>
                  </a:cubicBezTo>
                  <a:cubicBezTo>
                    <a:pt x="628" y="848"/>
                    <a:pt x="634" y="853"/>
                    <a:pt x="641" y="853"/>
                  </a:cubicBezTo>
                  <a:close/>
                  <a:moveTo>
                    <a:pt x="680" y="853"/>
                  </a:moveTo>
                  <a:cubicBezTo>
                    <a:pt x="687" y="853"/>
                    <a:pt x="693" y="848"/>
                    <a:pt x="693" y="841"/>
                  </a:cubicBezTo>
                  <a:cubicBezTo>
                    <a:pt x="693" y="834"/>
                    <a:pt x="687" y="828"/>
                    <a:pt x="680" y="828"/>
                  </a:cubicBezTo>
                  <a:cubicBezTo>
                    <a:pt x="673" y="828"/>
                    <a:pt x="668" y="834"/>
                    <a:pt x="668" y="841"/>
                  </a:cubicBezTo>
                  <a:cubicBezTo>
                    <a:pt x="668" y="848"/>
                    <a:pt x="673" y="853"/>
                    <a:pt x="680" y="853"/>
                  </a:cubicBezTo>
                  <a:close/>
                  <a:moveTo>
                    <a:pt x="878" y="828"/>
                  </a:moveTo>
                  <a:cubicBezTo>
                    <a:pt x="871" y="828"/>
                    <a:pt x="865" y="834"/>
                    <a:pt x="865" y="841"/>
                  </a:cubicBezTo>
                  <a:cubicBezTo>
                    <a:pt x="865" y="848"/>
                    <a:pt x="871" y="853"/>
                    <a:pt x="878" y="853"/>
                  </a:cubicBezTo>
                  <a:cubicBezTo>
                    <a:pt x="885" y="853"/>
                    <a:pt x="890" y="848"/>
                    <a:pt x="890" y="841"/>
                  </a:cubicBezTo>
                  <a:cubicBezTo>
                    <a:pt x="890" y="834"/>
                    <a:pt x="885" y="828"/>
                    <a:pt x="878" y="828"/>
                  </a:cubicBezTo>
                  <a:close/>
                  <a:moveTo>
                    <a:pt x="1587" y="853"/>
                  </a:moveTo>
                  <a:cubicBezTo>
                    <a:pt x="1594" y="853"/>
                    <a:pt x="1600" y="848"/>
                    <a:pt x="1600" y="841"/>
                  </a:cubicBezTo>
                  <a:cubicBezTo>
                    <a:pt x="1600" y="834"/>
                    <a:pt x="1594" y="828"/>
                    <a:pt x="1587" y="828"/>
                  </a:cubicBezTo>
                  <a:cubicBezTo>
                    <a:pt x="1580" y="828"/>
                    <a:pt x="1574" y="834"/>
                    <a:pt x="1574" y="841"/>
                  </a:cubicBezTo>
                  <a:cubicBezTo>
                    <a:pt x="1574" y="848"/>
                    <a:pt x="1580" y="853"/>
                    <a:pt x="1587" y="853"/>
                  </a:cubicBezTo>
                  <a:close/>
                  <a:moveTo>
                    <a:pt x="1627" y="853"/>
                  </a:moveTo>
                  <a:cubicBezTo>
                    <a:pt x="1634" y="853"/>
                    <a:pt x="1639" y="848"/>
                    <a:pt x="1639" y="841"/>
                  </a:cubicBezTo>
                  <a:cubicBezTo>
                    <a:pt x="1639" y="834"/>
                    <a:pt x="1634" y="828"/>
                    <a:pt x="1627" y="828"/>
                  </a:cubicBezTo>
                  <a:cubicBezTo>
                    <a:pt x="1620" y="828"/>
                    <a:pt x="1614" y="834"/>
                    <a:pt x="1614" y="841"/>
                  </a:cubicBezTo>
                  <a:cubicBezTo>
                    <a:pt x="1614" y="848"/>
                    <a:pt x="1620" y="853"/>
                    <a:pt x="1627" y="853"/>
                  </a:cubicBezTo>
                  <a:close/>
                  <a:moveTo>
                    <a:pt x="1666" y="853"/>
                  </a:moveTo>
                  <a:cubicBezTo>
                    <a:pt x="1673" y="853"/>
                    <a:pt x="1679" y="848"/>
                    <a:pt x="1679" y="841"/>
                  </a:cubicBezTo>
                  <a:cubicBezTo>
                    <a:pt x="1679" y="834"/>
                    <a:pt x="1673" y="828"/>
                    <a:pt x="1666" y="828"/>
                  </a:cubicBezTo>
                  <a:cubicBezTo>
                    <a:pt x="1659" y="828"/>
                    <a:pt x="1653" y="834"/>
                    <a:pt x="1653" y="841"/>
                  </a:cubicBezTo>
                  <a:cubicBezTo>
                    <a:pt x="1653" y="848"/>
                    <a:pt x="1659" y="853"/>
                    <a:pt x="1666" y="853"/>
                  </a:cubicBezTo>
                  <a:close/>
                  <a:moveTo>
                    <a:pt x="1705" y="853"/>
                  </a:moveTo>
                  <a:cubicBezTo>
                    <a:pt x="1713" y="853"/>
                    <a:pt x="1718" y="848"/>
                    <a:pt x="1718" y="841"/>
                  </a:cubicBezTo>
                  <a:cubicBezTo>
                    <a:pt x="1718" y="834"/>
                    <a:pt x="1713" y="828"/>
                    <a:pt x="1705" y="828"/>
                  </a:cubicBezTo>
                  <a:cubicBezTo>
                    <a:pt x="1698" y="828"/>
                    <a:pt x="1693" y="834"/>
                    <a:pt x="1693" y="841"/>
                  </a:cubicBezTo>
                  <a:cubicBezTo>
                    <a:pt x="1693" y="848"/>
                    <a:pt x="1698" y="853"/>
                    <a:pt x="1705" y="853"/>
                  </a:cubicBezTo>
                  <a:close/>
                  <a:moveTo>
                    <a:pt x="1745" y="853"/>
                  </a:moveTo>
                  <a:cubicBezTo>
                    <a:pt x="1752" y="853"/>
                    <a:pt x="1758" y="848"/>
                    <a:pt x="1758" y="841"/>
                  </a:cubicBezTo>
                  <a:cubicBezTo>
                    <a:pt x="1758" y="834"/>
                    <a:pt x="1752" y="828"/>
                    <a:pt x="1745" y="828"/>
                  </a:cubicBezTo>
                  <a:cubicBezTo>
                    <a:pt x="1738" y="828"/>
                    <a:pt x="1732" y="834"/>
                    <a:pt x="1732" y="841"/>
                  </a:cubicBezTo>
                  <a:cubicBezTo>
                    <a:pt x="1732" y="848"/>
                    <a:pt x="1738" y="853"/>
                    <a:pt x="1745" y="853"/>
                  </a:cubicBezTo>
                  <a:close/>
                  <a:moveTo>
                    <a:pt x="1784" y="853"/>
                  </a:moveTo>
                  <a:cubicBezTo>
                    <a:pt x="1791" y="853"/>
                    <a:pt x="1797" y="848"/>
                    <a:pt x="1797" y="841"/>
                  </a:cubicBezTo>
                  <a:cubicBezTo>
                    <a:pt x="1797" y="834"/>
                    <a:pt x="1791" y="828"/>
                    <a:pt x="1784" y="828"/>
                  </a:cubicBezTo>
                  <a:cubicBezTo>
                    <a:pt x="1777" y="828"/>
                    <a:pt x="1772" y="834"/>
                    <a:pt x="1772" y="841"/>
                  </a:cubicBezTo>
                  <a:cubicBezTo>
                    <a:pt x="1772" y="848"/>
                    <a:pt x="1777" y="853"/>
                    <a:pt x="1784" y="853"/>
                  </a:cubicBezTo>
                  <a:close/>
                  <a:moveTo>
                    <a:pt x="1824" y="853"/>
                  </a:moveTo>
                  <a:cubicBezTo>
                    <a:pt x="1831" y="853"/>
                    <a:pt x="1836" y="848"/>
                    <a:pt x="1836" y="841"/>
                  </a:cubicBezTo>
                  <a:cubicBezTo>
                    <a:pt x="1836" y="834"/>
                    <a:pt x="1831" y="828"/>
                    <a:pt x="1824" y="828"/>
                  </a:cubicBezTo>
                  <a:cubicBezTo>
                    <a:pt x="1817" y="828"/>
                    <a:pt x="1811" y="834"/>
                    <a:pt x="1811" y="841"/>
                  </a:cubicBezTo>
                  <a:cubicBezTo>
                    <a:pt x="1811" y="848"/>
                    <a:pt x="1817" y="853"/>
                    <a:pt x="1824" y="853"/>
                  </a:cubicBezTo>
                  <a:close/>
                  <a:moveTo>
                    <a:pt x="1863" y="853"/>
                  </a:moveTo>
                  <a:cubicBezTo>
                    <a:pt x="1870" y="853"/>
                    <a:pt x="1876" y="848"/>
                    <a:pt x="1876" y="841"/>
                  </a:cubicBezTo>
                  <a:cubicBezTo>
                    <a:pt x="1876" y="834"/>
                    <a:pt x="1870" y="828"/>
                    <a:pt x="1863" y="828"/>
                  </a:cubicBezTo>
                  <a:cubicBezTo>
                    <a:pt x="1856" y="828"/>
                    <a:pt x="1850" y="834"/>
                    <a:pt x="1850" y="841"/>
                  </a:cubicBezTo>
                  <a:cubicBezTo>
                    <a:pt x="1850" y="848"/>
                    <a:pt x="1856" y="853"/>
                    <a:pt x="1863" y="853"/>
                  </a:cubicBezTo>
                  <a:close/>
                  <a:moveTo>
                    <a:pt x="1903" y="853"/>
                  </a:moveTo>
                  <a:cubicBezTo>
                    <a:pt x="1910" y="853"/>
                    <a:pt x="1915" y="848"/>
                    <a:pt x="1915" y="841"/>
                  </a:cubicBezTo>
                  <a:cubicBezTo>
                    <a:pt x="1915" y="834"/>
                    <a:pt x="1910" y="828"/>
                    <a:pt x="1903" y="828"/>
                  </a:cubicBezTo>
                  <a:cubicBezTo>
                    <a:pt x="1896" y="828"/>
                    <a:pt x="1890" y="834"/>
                    <a:pt x="1890" y="841"/>
                  </a:cubicBezTo>
                  <a:cubicBezTo>
                    <a:pt x="1890" y="848"/>
                    <a:pt x="1896" y="853"/>
                    <a:pt x="1903" y="853"/>
                  </a:cubicBezTo>
                  <a:close/>
                  <a:moveTo>
                    <a:pt x="1942" y="853"/>
                  </a:moveTo>
                  <a:cubicBezTo>
                    <a:pt x="1949" y="853"/>
                    <a:pt x="1955" y="848"/>
                    <a:pt x="1955" y="841"/>
                  </a:cubicBezTo>
                  <a:cubicBezTo>
                    <a:pt x="1955" y="834"/>
                    <a:pt x="1949" y="828"/>
                    <a:pt x="1942" y="828"/>
                  </a:cubicBezTo>
                  <a:cubicBezTo>
                    <a:pt x="1935" y="828"/>
                    <a:pt x="1929" y="834"/>
                    <a:pt x="1929" y="841"/>
                  </a:cubicBezTo>
                  <a:cubicBezTo>
                    <a:pt x="1929" y="848"/>
                    <a:pt x="1935" y="853"/>
                    <a:pt x="1942" y="853"/>
                  </a:cubicBezTo>
                  <a:close/>
                  <a:moveTo>
                    <a:pt x="1981" y="853"/>
                  </a:moveTo>
                  <a:cubicBezTo>
                    <a:pt x="1988" y="853"/>
                    <a:pt x="1994" y="848"/>
                    <a:pt x="1994" y="841"/>
                  </a:cubicBezTo>
                  <a:cubicBezTo>
                    <a:pt x="1994" y="834"/>
                    <a:pt x="1988" y="828"/>
                    <a:pt x="1981" y="828"/>
                  </a:cubicBezTo>
                  <a:cubicBezTo>
                    <a:pt x="1974" y="828"/>
                    <a:pt x="1969" y="834"/>
                    <a:pt x="1969" y="841"/>
                  </a:cubicBezTo>
                  <a:cubicBezTo>
                    <a:pt x="1969" y="848"/>
                    <a:pt x="1974" y="853"/>
                    <a:pt x="1981" y="853"/>
                  </a:cubicBezTo>
                  <a:close/>
                  <a:moveTo>
                    <a:pt x="2021" y="853"/>
                  </a:moveTo>
                  <a:cubicBezTo>
                    <a:pt x="2028" y="853"/>
                    <a:pt x="2034" y="848"/>
                    <a:pt x="2034" y="841"/>
                  </a:cubicBezTo>
                  <a:cubicBezTo>
                    <a:pt x="2034" y="834"/>
                    <a:pt x="2028" y="828"/>
                    <a:pt x="2021" y="828"/>
                  </a:cubicBezTo>
                  <a:cubicBezTo>
                    <a:pt x="2014" y="828"/>
                    <a:pt x="2008" y="834"/>
                    <a:pt x="2008" y="841"/>
                  </a:cubicBezTo>
                  <a:cubicBezTo>
                    <a:pt x="2008" y="848"/>
                    <a:pt x="2014" y="853"/>
                    <a:pt x="2021" y="853"/>
                  </a:cubicBezTo>
                  <a:close/>
                  <a:moveTo>
                    <a:pt x="2060" y="853"/>
                  </a:moveTo>
                  <a:cubicBezTo>
                    <a:pt x="2067" y="853"/>
                    <a:pt x="2073" y="848"/>
                    <a:pt x="2073" y="841"/>
                  </a:cubicBezTo>
                  <a:cubicBezTo>
                    <a:pt x="2073" y="834"/>
                    <a:pt x="2067" y="828"/>
                    <a:pt x="2060" y="828"/>
                  </a:cubicBezTo>
                  <a:cubicBezTo>
                    <a:pt x="2053" y="828"/>
                    <a:pt x="2048" y="834"/>
                    <a:pt x="2048" y="841"/>
                  </a:cubicBezTo>
                  <a:cubicBezTo>
                    <a:pt x="2048" y="848"/>
                    <a:pt x="2053" y="853"/>
                    <a:pt x="2060" y="853"/>
                  </a:cubicBezTo>
                  <a:close/>
                  <a:moveTo>
                    <a:pt x="2100" y="853"/>
                  </a:moveTo>
                  <a:cubicBezTo>
                    <a:pt x="2107" y="853"/>
                    <a:pt x="2112" y="848"/>
                    <a:pt x="2112" y="841"/>
                  </a:cubicBezTo>
                  <a:cubicBezTo>
                    <a:pt x="2112" y="834"/>
                    <a:pt x="2107" y="828"/>
                    <a:pt x="2100" y="828"/>
                  </a:cubicBezTo>
                  <a:cubicBezTo>
                    <a:pt x="2093" y="828"/>
                    <a:pt x="2087" y="834"/>
                    <a:pt x="2087" y="841"/>
                  </a:cubicBezTo>
                  <a:cubicBezTo>
                    <a:pt x="2087" y="848"/>
                    <a:pt x="2093" y="853"/>
                    <a:pt x="2100" y="853"/>
                  </a:cubicBezTo>
                  <a:close/>
                  <a:moveTo>
                    <a:pt x="2139" y="853"/>
                  </a:moveTo>
                  <a:cubicBezTo>
                    <a:pt x="2146" y="853"/>
                    <a:pt x="2152" y="848"/>
                    <a:pt x="2152" y="841"/>
                  </a:cubicBezTo>
                  <a:cubicBezTo>
                    <a:pt x="2152" y="834"/>
                    <a:pt x="2146" y="828"/>
                    <a:pt x="2139" y="828"/>
                  </a:cubicBezTo>
                  <a:cubicBezTo>
                    <a:pt x="2132" y="828"/>
                    <a:pt x="2126" y="834"/>
                    <a:pt x="2126" y="841"/>
                  </a:cubicBezTo>
                  <a:cubicBezTo>
                    <a:pt x="2126" y="848"/>
                    <a:pt x="2132" y="853"/>
                    <a:pt x="2139" y="853"/>
                  </a:cubicBezTo>
                  <a:close/>
                  <a:moveTo>
                    <a:pt x="2179" y="853"/>
                  </a:moveTo>
                  <a:cubicBezTo>
                    <a:pt x="2186" y="853"/>
                    <a:pt x="2191" y="848"/>
                    <a:pt x="2191" y="841"/>
                  </a:cubicBezTo>
                  <a:cubicBezTo>
                    <a:pt x="2191" y="834"/>
                    <a:pt x="2186" y="828"/>
                    <a:pt x="2179" y="828"/>
                  </a:cubicBezTo>
                  <a:cubicBezTo>
                    <a:pt x="2172" y="828"/>
                    <a:pt x="2166" y="834"/>
                    <a:pt x="2166" y="841"/>
                  </a:cubicBezTo>
                  <a:cubicBezTo>
                    <a:pt x="2166" y="848"/>
                    <a:pt x="2172" y="853"/>
                    <a:pt x="2179" y="853"/>
                  </a:cubicBezTo>
                  <a:close/>
                  <a:moveTo>
                    <a:pt x="2257" y="853"/>
                  </a:moveTo>
                  <a:cubicBezTo>
                    <a:pt x="2264" y="853"/>
                    <a:pt x="2270" y="848"/>
                    <a:pt x="2270" y="841"/>
                  </a:cubicBezTo>
                  <a:cubicBezTo>
                    <a:pt x="2270" y="834"/>
                    <a:pt x="2264" y="828"/>
                    <a:pt x="2257" y="828"/>
                  </a:cubicBezTo>
                  <a:cubicBezTo>
                    <a:pt x="2250" y="828"/>
                    <a:pt x="2245" y="834"/>
                    <a:pt x="2245" y="841"/>
                  </a:cubicBezTo>
                  <a:cubicBezTo>
                    <a:pt x="2245" y="848"/>
                    <a:pt x="2250" y="853"/>
                    <a:pt x="2257" y="853"/>
                  </a:cubicBezTo>
                  <a:close/>
                  <a:moveTo>
                    <a:pt x="2297" y="828"/>
                  </a:moveTo>
                  <a:cubicBezTo>
                    <a:pt x="2290" y="828"/>
                    <a:pt x="2284" y="834"/>
                    <a:pt x="2284" y="841"/>
                  </a:cubicBezTo>
                  <a:cubicBezTo>
                    <a:pt x="2284" y="848"/>
                    <a:pt x="2290" y="853"/>
                    <a:pt x="2297" y="853"/>
                  </a:cubicBezTo>
                  <a:cubicBezTo>
                    <a:pt x="2304" y="853"/>
                    <a:pt x="2310" y="848"/>
                    <a:pt x="2310" y="841"/>
                  </a:cubicBezTo>
                  <a:cubicBezTo>
                    <a:pt x="2310" y="834"/>
                    <a:pt x="2304" y="828"/>
                    <a:pt x="2297" y="828"/>
                  </a:cubicBezTo>
                  <a:close/>
                  <a:moveTo>
                    <a:pt x="2336" y="828"/>
                  </a:moveTo>
                  <a:cubicBezTo>
                    <a:pt x="2329" y="828"/>
                    <a:pt x="2323" y="834"/>
                    <a:pt x="2323" y="841"/>
                  </a:cubicBezTo>
                  <a:cubicBezTo>
                    <a:pt x="2323" y="848"/>
                    <a:pt x="2329" y="853"/>
                    <a:pt x="2336" y="853"/>
                  </a:cubicBezTo>
                  <a:cubicBezTo>
                    <a:pt x="2343" y="853"/>
                    <a:pt x="2349" y="848"/>
                    <a:pt x="2349" y="841"/>
                  </a:cubicBezTo>
                  <a:cubicBezTo>
                    <a:pt x="2349" y="834"/>
                    <a:pt x="2343" y="828"/>
                    <a:pt x="2336" y="828"/>
                  </a:cubicBezTo>
                  <a:close/>
                  <a:moveTo>
                    <a:pt x="2376" y="828"/>
                  </a:moveTo>
                  <a:cubicBezTo>
                    <a:pt x="2369" y="828"/>
                    <a:pt x="2363" y="834"/>
                    <a:pt x="2363" y="841"/>
                  </a:cubicBezTo>
                  <a:cubicBezTo>
                    <a:pt x="2363" y="848"/>
                    <a:pt x="2369" y="853"/>
                    <a:pt x="2376" y="853"/>
                  </a:cubicBezTo>
                  <a:cubicBezTo>
                    <a:pt x="2383" y="853"/>
                    <a:pt x="2388" y="848"/>
                    <a:pt x="2388" y="841"/>
                  </a:cubicBezTo>
                  <a:cubicBezTo>
                    <a:pt x="2388" y="834"/>
                    <a:pt x="2383" y="828"/>
                    <a:pt x="2376" y="828"/>
                  </a:cubicBezTo>
                  <a:close/>
                  <a:moveTo>
                    <a:pt x="2415" y="853"/>
                  </a:moveTo>
                  <a:cubicBezTo>
                    <a:pt x="2422" y="853"/>
                    <a:pt x="2428" y="848"/>
                    <a:pt x="2428" y="841"/>
                  </a:cubicBezTo>
                  <a:cubicBezTo>
                    <a:pt x="2428" y="834"/>
                    <a:pt x="2422" y="828"/>
                    <a:pt x="2415" y="828"/>
                  </a:cubicBezTo>
                  <a:cubicBezTo>
                    <a:pt x="2408" y="828"/>
                    <a:pt x="2402" y="834"/>
                    <a:pt x="2402" y="841"/>
                  </a:cubicBezTo>
                  <a:cubicBezTo>
                    <a:pt x="2402" y="848"/>
                    <a:pt x="2408" y="853"/>
                    <a:pt x="2415" y="853"/>
                  </a:cubicBezTo>
                  <a:close/>
                  <a:moveTo>
                    <a:pt x="2455" y="853"/>
                  </a:moveTo>
                  <a:cubicBezTo>
                    <a:pt x="2462" y="853"/>
                    <a:pt x="2467" y="848"/>
                    <a:pt x="2467" y="841"/>
                  </a:cubicBezTo>
                  <a:cubicBezTo>
                    <a:pt x="2467" y="834"/>
                    <a:pt x="2462" y="828"/>
                    <a:pt x="2455" y="828"/>
                  </a:cubicBezTo>
                  <a:cubicBezTo>
                    <a:pt x="2447" y="828"/>
                    <a:pt x="2442" y="834"/>
                    <a:pt x="2442" y="841"/>
                  </a:cubicBezTo>
                  <a:cubicBezTo>
                    <a:pt x="2442" y="848"/>
                    <a:pt x="2447" y="853"/>
                    <a:pt x="2455" y="853"/>
                  </a:cubicBezTo>
                  <a:close/>
                  <a:moveTo>
                    <a:pt x="2494" y="853"/>
                  </a:moveTo>
                  <a:cubicBezTo>
                    <a:pt x="2501" y="853"/>
                    <a:pt x="2507" y="848"/>
                    <a:pt x="2507" y="841"/>
                  </a:cubicBezTo>
                  <a:cubicBezTo>
                    <a:pt x="2507" y="834"/>
                    <a:pt x="2501" y="828"/>
                    <a:pt x="2494" y="828"/>
                  </a:cubicBezTo>
                  <a:cubicBezTo>
                    <a:pt x="2487" y="828"/>
                    <a:pt x="2481" y="834"/>
                    <a:pt x="2481" y="841"/>
                  </a:cubicBezTo>
                  <a:cubicBezTo>
                    <a:pt x="2481" y="848"/>
                    <a:pt x="2487" y="853"/>
                    <a:pt x="2494" y="853"/>
                  </a:cubicBezTo>
                  <a:close/>
                  <a:moveTo>
                    <a:pt x="2533" y="853"/>
                  </a:moveTo>
                  <a:cubicBezTo>
                    <a:pt x="2540" y="853"/>
                    <a:pt x="2546" y="848"/>
                    <a:pt x="2546" y="841"/>
                  </a:cubicBezTo>
                  <a:cubicBezTo>
                    <a:pt x="2546" y="834"/>
                    <a:pt x="2540" y="828"/>
                    <a:pt x="2533" y="828"/>
                  </a:cubicBezTo>
                  <a:cubicBezTo>
                    <a:pt x="2526" y="828"/>
                    <a:pt x="2521" y="834"/>
                    <a:pt x="2521" y="841"/>
                  </a:cubicBezTo>
                  <a:cubicBezTo>
                    <a:pt x="2521" y="848"/>
                    <a:pt x="2526" y="853"/>
                    <a:pt x="2533" y="853"/>
                  </a:cubicBezTo>
                  <a:close/>
                  <a:moveTo>
                    <a:pt x="2573" y="853"/>
                  </a:moveTo>
                  <a:cubicBezTo>
                    <a:pt x="2580" y="853"/>
                    <a:pt x="2586" y="848"/>
                    <a:pt x="2586" y="841"/>
                  </a:cubicBezTo>
                  <a:cubicBezTo>
                    <a:pt x="2586" y="834"/>
                    <a:pt x="2580" y="828"/>
                    <a:pt x="2573" y="828"/>
                  </a:cubicBezTo>
                  <a:cubicBezTo>
                    <a:pt x="2566" y="828"/>
                    <a:pt x="2560" y="834"/>
                    <a:pt x="2560" y="841"/>
                  </a:cubicBezTo>
                  <a:cubicBezTo>
                    <a:pt x="2560" y="848"/>
                    <a:pt x="2566" y="853"/>
                    <a:pt x="2573" y="853"/>
                  </a:cubicBezTo>
                  <a:close/>
                  <a:moveTo>
                    <a:pt x="2612" y="853"/>
                  </a:moveTo>
                  <a:cubicBezTo>
                    <a:pt x="2619" y="853"/>
                    <a:pt x="2625" y="848"/>
                    <a:pt x="2625" y="841"/>
                  </a:cubicBezTo>
                  <a:cubicBezTo>
                    <a:pt x="2625" y="834"/>
                    <a:pt x="2619" y="828"/>
                    <a:pt x="2612" y="828"/>
                  </a:cubicBezTo>
                  <a:cubicBezTo>
                    <a:pt x="2605" y="828"/>
                    <a:pt x="2599" y="834"/>
                    <a:pt x="2599" y="841"/>
                  </a:cubicBezTo>
                  <a:cubicBezTo>
                    <a:pt x="2599" y="848"/>
                    <a:pt x="2605" y="853"/>
                    <a:pt x="2612" y="853"/>
                  </a:cubicBezTo>
                  <a:close/>
                  <a:moveTo>
                    <a:pt x="2652" y="853"/>
                  </a:moveTo>
                  <a:cubicBezTo>
                    <a:pt x="2659" y="853"/>
                    <a:pt x="2664" y="848"/>
                    <a:pt x="2664" y="841"/>
                  </a:cubicBezTo>
                  <a:cubicBezTo>
                    <a:pt x="2664" y="834"/>
                    <a:pt x="2659" y="828"/>
                    <a:pt x="2652" y="828"/>
                  </a:cubicBezTo>
                  <a:cubicBezTo>
                    <a:pt x="2645" y="828"/>
                    <a:pt x="2639" y="834"/>
                    <a:pt x="2639" y="841"/>
                  </a:cubicBezTo>
                  <a:cubicBezTo>
                    <a:pt x="2639" y="848"/>
                    <a:pt x="2645" y="853"/>
                    <a:pt x="2652" y="853"/>
                  </a:cubicBezTo>
                  <a:close/>
                  <a:moveTo>
                    <a:pt x="2691" y="853"/>
                  </a:moveTo>
                  <a:cubicBezTo>
                    <a:pt x="2698" y="853"/>
                    <a:pt x="2704" y="848"/>
                    <a:pt x="2704" y="841"/>
                  </a:cubicBezTo>
                  <a:cubicBezTo>
                    <a:pt x="2704" y="834"/>
                    <a:pt x="2698" y="828"/>
                    <a:pt x="2691" y="828"/>
                  </a:cubicBezTo>
                  <a:cubicBezTo>
                    <a:pt x="2684" y="828"/>
                    <a:pt x="2678" y="834"/>
                    <a:pt x="2678" y="841"/>
                  </a:cubicBezTo>
                  <a:cubicBezTo>
                    <a:pt x="2678" y="848"/>
                    <a:pt x="2684" y="853"/>
                    <a:pt x="2691" y="853"/>
                  </a:cubicBezTo>
                  <a:close/>
                  <a:moveTo>
                    <a:pt x="2730" y="853"/>
                  </a:moveTo>
                  <a:cubicBezTo>
                    <a:pt x="2738" y="853"/>
                    <a:pt x="2743" y="848"/>
                    <a:pt x="2743" y="841"/>
                  </a:cubicBezTo>
                  <a:cubicBezTo>
                    <a:pt x="2743" y="834"/>
                    <a:pt x="2738" y="828"/>
                    <a:pt x="2730" y="828"/>
                  </a:cubicBezTo>
                  <a:cubicBezTo>
                    <a:pt x="2723" y="828"/>
                    <a:pt x="2718" y="834"/>
                    <a:pt x="2718" y="841"/>
                  </a:cubicBezTo>
                  <a:cubicBezTo>
                    <a:pt x="2718" y="848"/>
                    <a:pt x="2723" y="853"/>
                    <a:pt x="2730" y="853"/>
                  </a:cubicBezTo>
                  <a:close/>
                  <a:moveTo>
                    <a:pt x="2770" y="853"/>
                  </a:moveTo>
                  <a:cubicBezTo>
                    <a:pt x="2777" y="853"/>
                    <a:pt x="2783" y="848"/>
                    <a:pt x="2783" y="841"/>
                  </a:cubicBezTo>
                  <a:cubicBezTo>
                    <a:pt x="2783" y="834"/>
                    <a:pt x="2777" y="828"/>
                    <a:pt x="2770" y="828"/>
                  </a:cubicBezTo>
                  <a:cubicBezTo>
                    <a:pt x="2763" y="828"/>
                    <a:pt x="2757" y="834"/>
                    <a:pt x="2757" y="841"/>
                  </a:cubicBezTo>
                  <a:cubicBezTo>
                    <a:pt x="2757" y="848"/>
                    <a:pt x="2763" y="853"/>
                    <a:pt x="2770" y="853"/>
                  </a:cubicBezTo>
                  <a:close/>
                  <a:moveTo>
                    <a:pt x="2809" y="853"/>
                  </a:moveTo>
                  <a:cubicBezTo>
                    <a:pt x="2816" y="853"/>
                    <a:pt x="2822" y="848"/>
                    <a:pt x="2822" y="841"/>
                  </a:cubicBezTo>
                  <a:cubicBezTo>
                    <a:pt x="2822" y="834"/>
                    <a:pt x="2816" y="828"/>
                    <a:pt x="2809" y="828"/>
                  </a:cubicBezTo>
                  <a:cubicBezTo>
                    <a:pt x="2802" y="828"/>
                    <a:pt x="2797" y="834"/>
                    <a:pt x="2797" y="841"/>
                  </a:cubicBezTo>
                  <a:cubicBezTo>
                    <a:pt x="2797" y="848"/>
                    <a:pt x="2802" y="853"/>
                    <a:pt x="2809" y="853"/>
                  </a:cubicBezTo>
                  <a:close/>
                  <a:moveTo>
                    <a:pt x="2849" y="853"/>
                  </a:moveTo>
                  <a:cubicBezTo>
                    <a:pt x="2856" y="853"/>
                    <a:pt x="2862" y="848"/>
                    <a:pt x="2862" y="841"/>
                  </a:cubicBezTo>
                  <a:cubicBezTo>
                    <a:pt x="2862" y="834"/>
                    <a:pt x="2856" y="828"/>
                    <a:pt x="2849" y="828"/>
                  </a:cubicBezTo>
                  <a:cubicBezTo>
                    <a:pt x="2842" y="828"/>
                    <a:pt x="2836" y="834"/>
                    <a:pt x="2836" y="841"/>
                  </a:cubicBezTo>
                  <a:cubicBezTo>
                    <a:pt x="2836" y="848"/>
                    <a:pt x="2842" y="853"/>
                    <a:pt x="2849" y="853"/>
                  </a:cubicBezTo>
                  <a:close/>
                  <a:moveTo>
                    <a:pt x="2888" y="853"/>
                  </a:moveTo>
                  <a:cubicBezTo>
                    <a:pt x="2895" y="853"/>
                    <a:pt x="2901" y="848"/>
                    <a:pt x="2901" y="841"/>
                  </a:cubicBezTo>
                  <a:cubicBezTo>
                    <a:pt x="2901" y="834"/>
                    <a:pt x="2895" y="828"/>
                    <a:pt x="2888" y="828"/>
                  </a:cubicBezTo>
                  <a:cubicBezTo>
                    <a:pt x="2881" y="828"/>
                    <a:pt x="2875" y="834"/>
                    <a:pt x="2875" y="841"/>
                  </a:cubicBezTo>
                  <a:cubicBezTo>
                    <a:pt x="2875" y="848"/>
                    <a:pt x="2881" y="853"/>
                    <a:pt x="2888" y="853"/>
                  </a:cubicBezTo>
                  <a:close/>
                  <a:moveTo>
                    <a:pt x="641" y="893"/>
                  </a:moveTo>
                  <a:cubicBezTo>
                    <a:pt x="648" y="893"/>
                    <a:pt x="654" y="887"/>
                    <a:pt x="654" y="880"/>
                  </a:cubicBezTo>
                  <a:cubicBezTo>
                    <a:pt x="654" y="873"/>
                    <a:pt x="648" y="867"/>
                    <a:pt x="641" y="867"/>
                  </a:cubicBezTo>
                  <a:cubicBezTo>
                    <a:pt x="634" y="867"/>
                    <a:pt x="628" y="873"/>
                    <a:pt x="628" y="880"/>
                  </a:cubicBezTo>
                  <a:cubicBezTo>
                    <a:pt x="628" y="887"/>
                    <a:pt x="634" y="893"/>
                    <a:pt x="641" y="893"/>
                  </a:cubicBezTo>
                  <a:close/>
                  <a:moveTo>
                    <a:pt x="680" y="893"/>
                  </a:moveTo>
                  <a:cubicBezTo>
                    <a:pt x="687" y="893"/>
                    <a:pt x="693" y="887"/>
                    <a:pt x="693" y="880"/>
                  </a:cubicBezTo>
                  <a:cubicBezTo>
                    <a:pt x="693" y="873"/>
                    <a:pt x="687" y="867"/>
                    <a:pt x="680" y="867"/>
                  </a:cubicBezTo>
                  <a:cubicBezTo>
                    <a:pt x="673" y="867"/>
                    <a:pt x="668" y="873"/>
                    <a:pt x="668" y="880"/>
                  </a:cubicBezTo>
                  <a:cubicBezTo>
                    <a:pt x="668" y="887"/>
                    <a:pt x="673" y="893"/>
                    <a:pt x="680" y="893"/>
                  </a:cubicBezTo>
                  <a:close/>
                  <a:moveTo>
                    <a:pt x="1548" y="893"/>
                  </a:moveTo>
                  <a:cubicBezTo>
                    <a:pt x="1555" y="893"/>
                    <a:pt x="1561" y="887"/>
                    <a:pt x="1561" y="880"/>
                  </a:cubicBezTo>
                  <a:cubicBezTo>
                    <a:pt x="1561" y="873"/>
                    <a:pt x="1555" y="867"/>
                    <a:pt x="1548" y="867"/>
                  </a:cubicBezTo>
                  <a:cubicBezTo>
                    <a:pt x="1541" y="867"/>
                    <a:pt x="1535" y="873"/>
                    <a:pt x="1535" y="880"/>
                  </a:cubicBezTo>
                  <a:cubicBezTo>
                    <a:pt x="1535" y="887"/>
                    <a:pt x="1541" y="893"/>
                    <a:pt x="1548" y="893"/>
                  </a:cubicBezTo>
                  <a:close/>
                  <a:moveTo>
                    <a:pt x="1587" y="893"/>
                  </a:moveTo>
                  <a:cubicBezTo>
                    <a:pt x="1594" y="893"/>
                    <a:pt x="1600" y="887"/>
                    <a:pt x="1600" y="880"/>
                  </a:cubicBezTo>
                  <a:cubicBezTo>
                    <a:pt x="1600" y="873"/>
                    <a:pt x="1594" y="867"/>
                    <a:pt x="1587" y="867"/>
                  </a:cubicBezTo>
                  <a:cubicBezTo>
                    <a:pt x="1580" y="867"/>
                    <a:pt x="1574" y="873"/>
                    <a:pt x="1574" y="880"/>
                  </a:cubicBezTo>
                  <a:cubicBezTo>
                    <a:pt x="1574" y="887"/>
                    <a:pt x="1580" y="893"/>
                    <a:pt x="1587" y="893"/>
                  </a:cubicBezTo>
                  <a:close/>
                  <a:moveTo>
                    <a:pt x="1627" y="893"/>
                  </a:moveTo>
                  <a:cubicBezTo>
                    <a:pt x="1634" y="893"/>
                    <a:pt x="1639" y="887"/>
                    <a:pt x="1639" y="880"/>
                  </a:cubicBezTo>
                  <a:cubicBezTo>
                    <a:pt x="1639" y="873"/>
                    <a:pt x="1634" y="867"/>
                    <a:pt x="1627" y="867"/>
                  </a:cubicBezTo>
                  <a:cubicBezTo>
                    <a:pt x="1620" y="867"/>
                    <a:pt x="1614" y="873"/>
                    <a:pt x="1614" y="880"/>
                  </a:cubicBezTo>
                  <a:cubicBezTo>
                    <a:pt x="1614" y="887"/>
                    <a:pt x="1620" y="893"/>
                    <a:pt x="1627" y="893"/>
                  </a:cubicBezTo>
                  <a:close/>
                  <a:moveTo>
                    <a:pt x="1666" y="893"/>
                  </a:moveTo>
                  <a:cubicBezTo>
                    <a:pt x="1673" y="893"/>
                    <a:pt x="1679" y="887"/>
                    <a:pt x="1679" y="880"/>
                  </a:cubicBezTo>
                  <a:cubicBezTo>
                    <a:pt x="1679" y="873"/>
                    <a:pt x="1673" y="867"/>
                    <a:pt x="1666" y="867"/>
                  </a:cubicBezTo>
                  <a:cubicBezTo>
                    <a:pt x="1659" y="867"/>
                    <a:pt x="1653" y="873"/>
                    <a:pt x="1653" y="880"/>
                  </a:cubicBezTo>
                  <a:cubicBezTo>
                    <a:pt x="1653" y="887"/>
                    <a:pt x="1659" y="893"/>
                    <a:pt x="1666" y="893"/>
                  </a:cubicBezTo>
                  <a:close/>
                  <a:moveTo>
                    <a:pt x="1705" y="893"/>
                  </a:moveTo>
                  <a:cubicBezTo>
                    <a:pt x="1713" y="893"/>
                    <a:pt x="1718" y="887"/>
                    <a:pt x="1718" y="880"/>
                  </a:cubicBezTo>
                  <a:cubicBezTo>
                    <a:pt x="1718" y="873"/>
                    <a:pt x="1713" y="867"/>
                    <a:pt x="1705" y="867"/>
                  </a:cubicBezTo>
                  <a:cubicBezTo>
                    <a:pt x="1698" y="867"/>
                    <a:pt x="1693" y="873"/>
                    <a:pt x="1693" y="880"/>
                  </a:cubicBezTo>
                  <a:cubicBezTo>
                    <a:pt x="1693" y="887"/>
                    <a:pt x="1698" y="893"/>
                    <a:pt x="1705" y="893"/>
                  </a:cubicBezTo>
                  <a:close/>
                  <a:moveTo>
                    <a:pt x="1745" y="893"/>
                  </a:moveTo>
                  <a:cubicBezTo>
                    <a:pt x="1752" y="893"/>
                    <a:pt x="1758" y="887"/>
                    <a:pt x="1758" y="880"/>
                  </a:cubicBezTo>
                  <a:cubicBezTo>
                    <a:pt x="1758" y="873"/>
                    <a:pt x="1752" y="867"/>
                    <a:pt x="1745" y="867"/>
                  </a:cubicBezTo>
                  <a:cubicBezTo>
                    <a:pt x="1738" y="867"/>
                    <a:pt x="1732" y="873"/>
                    <a:pt x="1732" y="880"/>
                  </a:cubicBezTo>
                  <a:cubicBezTo>
                    <a:pt x="1732" y="887"/>
                    <a:pt x="1738" y="893"/>
                    <a:pt x="1745" y="893"/>
                  </a:cubicBezTo>
                  <a:close/>
                  <a:moveTo>
                    <a:pt x="1784" y="893"/>
                  </a:moveTo>
                  <a:cubicBezTo>
                    <a:pt x="1791" y="893"/>
                    <a:pt x="1797" y="887"/>
                    <a:pt x="1797" y="880"/>
                  </a:cubicBezTo>
                  <a:cubicBezTo>
                    <a:pt x="1797" y="873"/>
                    <a:pt x="1791" y="867"/>
                    <a:pt x="1784" y="867"/>
                  </a:cubicBezTo>
                  <a:cubicBezTo>
                    <a:pt x="1777" y="867"/>
                    <a:pt x="1772" y="873"/>
                    <a:pt x="1772" y="880"/>
                  </a:cubicBezTo>
                  <a:cubicBezTo>
                    <a:pt x="1772" y="887"/>
                    <a:pt x="1777" y="893"/>
                    <a:pt x="1784" y="893"/>
                  </a:cubicBezTo>
                  <a:close/>
                  <a:moveTo>
                    <a:pt x="1824" y="893"/>
                  </a:moveTo>
                  <a:cubicBezTo>
                    <a:pt x="1831" y="893"/>
                    <a:pt x="1836" y="887"/>
                    <a:pt x="1836" y="880"/>
                  </a:cubicBezTo>
                  <a:cubicBezTo>
                    <a:pt x="1836" y="873"/>
                    <a:pt x="1831" y="867"/>
                    <a:pt x="1824" y="867"/>
                  </a:cubicBezTo>
                  <a:cubicBezTo>
                    <a:pt x="1817" y="867"/>
                    <a:pt x="1811" y="873"/>
                    <a:pt x="1811" y="880"/>
                  </a:cubicBezTo>
                  <a:cubicBezTo>
                    <a:pt x="1811" y="887"/>
                    <a:pt x="1817" y="893"/>
                    <a:pt x="1824" y="893"/>
                  </a:cubicBezTo>
                  <a:close/>
                  <a:moveTo>
                    <a:pt x="1863" y="893"/>
                  </a:moveTo>
                  <a:cubicBezTo>
                    <a:pt x="1870" y="893"/>
                    <a:pt x="1876" y="887"/>
                    <a:pt x="1876" y="880"/>
                  </a:cubicBezTo>
                  <a:cubicBezTo>
                    <a:pt x="1876" y="873"/>
                    <a:pt x="1870" y="867"/>
                    <a:pt x="1863" y="867"/>
                  </a:cubicBezTo>
                  <a:cubicBezTo>
                    <a:pt x="1856" y="867"/>
                    <a:pt x="1850" y="873"/>
                    <a:pt x="1850" y="880"/>
                  </a:cubicBezTo>
                  <a:cubicBezTo>
                    <a:pt x="1850" y="887"/>
                    <a:pt x="1856" y="893"/>
                    <a:pt x="1863" y="893"/>
                  </a:cubicBezTo>
                  <a:close/>
                  <a:moveTo>
                    <a:pt x="1903" y="893"/>
                  </a:moveTo>
                  <a:cubicBezTo>
                    <a:pt x="1910" y="893"/>
                    <a:pt x="1915" y="887"/>
                    <a:pt x="1915" y="880"/>
                  </a:cubicBezTo>
                  <a:cubicBezTo>
                    <a:pt x="1915" y="873"/>
                    <a:pt x="1910" y="867"/>
                    <a:pt x="1903" y="867"/>
                  </a:cubicBezTo>
                  <a:cubicBezTo>
                    <a:pt x="1896" y="867"/>
                    <a:pt x="1890" y="873"/>
                    <a:pt x="1890" y="880"/>
                  </a:cubicBezTo>
                  <a:cubicBezTo>
                    <a:pt x="1890" y="887"/>
                    <a:pt x="1896" y="893"/>
                    <a:pt x="1903" y="893"/>
                  </a:cubicBezTo>
                  <a:close/>
                  <a:moveTo>
                    <a:pt x="1942" y="893"/>
                  </a:moveTo>
                  <a:cubicBezTo>
                    <a:pt x="1949" y="893"/>
                    <a:pt x="1955" y="887"/>
                    <a:pt x="1955" y="880"/>
                  </a:cubicBezTo>
                  <a:cubicBezTo>
                    <a:pt x="1955" y="873"/>
                    <a:pt x="1949" y="867"/>
                    <a:pt x="1942" y="867"/>
                  </a:cubicBezTo>
                  <a:cubicBezTo>
                    <a:pt x="1935" y="867"/>
                    <a:pt x="1929" y="873"/>
                    <a:pt x="1929" y="880"/>
                  </a:cubicBezTo>
                  <a:cubicBezTo>
                    <a:pt x="1929" y="887"/>
                    <a:pt x="1935" y="893"/>
                    <a:pt x="1942" y="893"/>
                  </a:cubicBezTo>
                  <a:close/>
                  <a:moveTo>
                    <a:pt x="1981" y="893"/>
                  </a:moveTo>
                  <a:cubicBezTo>
                    <a:pt x="1988" y="893"/>
                    <a:pt x="1994" y="887"/>
                    <a:pt x="1994" y="880"/>
                  </a:cubicBezTo>
                  <a:cubicBezTo>
                    <a:pt x="1994" y="873"/>
                    <a:pt x="1988" y="867"/>
                    <a:pt x="1981" y="867"/>
                  </a:cubicBezTo>
                  <a:cubicBezTo>
                    <a:pt x="1974" y="867"/>
                    <a:pt x="1969" y="873"/>
                    <a:pt x="1969" y="880"/>
                  </a:cubicBezTo>
                  <a:cubicBezTo>
                    <a:pt x="1969" y="887"/>
                    <a:pt x="1974" y="893"/>
                    <a:pt x="1981" y="893"/>
                  </a:cubicBezTo>
                  <a:close/>
                  <a:moveTo>
                    <a:pt x="2021" y="893"/>
                  </a:moveTo>
                  <a:cubicBezTo>
                    <a:pt x="2028" y="893"/>
                    <a:pt x="2034" y="887"/>
                    <a:pt x="2034" y="880"/>
                  </a:cubicBezTo>
                  <a:cubicBezTo>
                    <a:pt x="2034" y="873"/>
                    <a:pt x="2028" y="867"/>
                    <a:pt x="2021" y="867"/>
                  </a:cubicBezTo>
                  <a:cubicBezTo>
                    <a:pt x="2014" y="867"/>
                    <a:pt x="2008" y="873"/>
                    <a:pt x="2008" y="880"/>
                  </a:cubicBezTo>
                  <a:cubicBezTo>
                    <a:pt x="2008" y="887"/>
                    <a:pt x="2014" y="893"/>
                    <a:pt x="2021" y="893"/>
                  </a:cubicBezTo>
                  <a:close/>
                  <a:moveTo>
                    <a:pt x="2100" y="893"/>
                  </a:moveTo>
                  <a:cubicBezTo>
                    <a:pt x="2107" y="893"/>
                    <a:pt x="2112" y="887"/>
                    <a:pt x="2112" y="880"/>
                  </a:cubicBezTo>
                  <a:cubicBezTo>
                    <a:pt x="2112" y="873"/>
                    <a:pt x="2107" y="867"/>
                    <a:pt x="2100" y="867"/>
                  </a:cubicBezTo>
                  <a:cubicBezTo>
                    <a:pt x="2093" y="867"/>
                    <a:pt x="2087" y="873"/>
                    <a:pt x="2087" y="880"/>
                  </a:cubicBezTo>
                  <a:cubicBezTo>
                    <a:pt x="2087" y="887"/>
                    <a:pt x="2093" y="893"/>
                    <a:pt x="2100" y="893"/>
                  </a:cubicBezTo>
                  <a:close/>
                  <a:moveTo>
                    <a:pt x="2139" y="893"/>
                  </a:moveTo>
                  <a:cubicBezTo>
                    <a:pt x="2146" y="893"/>
                    <a:pt x="2152" y="887"/>
                    <a:pt x="2152" y="880"/>
                  </a:cubicBezTo>
                  <a:cubicBezTo>
                    <a:pt x="2152" y="873"/>
                    <a:pt x="2146" y="867"/>
                    <a:pt x="2139" y="867"/>
                  </a:cubicBezTo>
                  <a:cubicBezTo>
                    <a:pt x="2132" y="867"/>
                    <a:pt x="2126" y="873"/>
                    <a:pt x="2126" y="880"/>
                  </a:cubicBezTo>
                  <a:cubicBezTo>
                    <a:pt x="2126" y="887"/>
                    <a:pt x="2132" y="893"/>
                    <a:pt x="2139" y="893"/>
                  </a:cubicBezTo>
                  <a:close/>
                  <a:moveTo>
                    <a:pt x="2179" y="893"/>
                  </a:moveTo>
                  <a:cubicBezTo>
                    <a:pt x="2186" y="893"/>
                    <a:pt x="2191" y="887"/>
                    <a:pt x="2191" y="880"/>
                  </a:cubicBezTo>
                  <a:cubicBezTo>
                    <a:pt x="2191" y="873"/>
                    <a:pt x="2186" y="867"/>
                    <a:pt x="2179" y="867"/>
                  </a:cubicBezTo>
                  <a:cubicBezTo>
                    <a:pt x="2172" y="867"/>
                    <a:pt x="2166" y="873"/>
                    <a:pt x="2166" y="880"/>
                  </a:cubicBezTo>
                  <a:cubicBezTo>
                    <a:pt x="2166" y="887"/>
                    <a:pt x="2172" y="893"/>
                    <a:pt x="2179" y="893"/>
                  </a:cubicBezTo>
                  <a:close/>
                  <a:moveTo>
                    <a:pt x="2218" y="893"/>
                  </a:moveTo>
                  <a:cubicBezTo>
                    <a:pt x="2225" y="893"/>
                    <a:pt x="2231" y="887"/>
                    <a:pt x="2231" y="880"/>
                  </a:cubicBezTo>
                  <a:cubicBezTo>
                    <a:pt x="2231" y="873"/>
                    <a:pt x="2225" y="867"/>
                    <a:pt x="2218" y="867"/>
                  </a:cubicBezTo>
                  <a:cubicBezTo>
                    <a:pt x="2211" y="867"/>
                    <a:pt x="2205" y="873"/>
                    <a:pt x="2205" y="880"/>
                  </a:cubicBezTo>
                  <a:cubicBezTo>
                    <a:pt x="2205" y="887"/>
                    <a:pt x="2211" y="893"/>
                    <a:pt x="2218" y="893"/>
                  </a:cubicBezTo>
                  <a:close/>
                  <a:moveTo>
                    <a:pt x="2257" y="867"/>
                  </a:moveTo>
                  <a:cubicBezTo>
                    <a:pt x="2250" y="867"/>
                    <a:pt x="2245" y="873"/>
                    <a:pt x="2245" y="880"/>
                  </a:cubicBezTo>
                  <a:cubicBezTo>
                    <a:pt x="2245" y="887"/>
                    <a:pt x="2250" y="893"/>
                    <a:pt x="2257" y="893"/>
                  </a:cubicBezTo>
                  <a:cubicBezTo>
                    <a:pt x="2264" y="893"/>
                    <a:pt x="2270" y="887"/>
                    <a:pt x="2270" y="880"/>
                  </a:cubicBezTo>
                  <a:cubicBezTo>
                    <a:pt x="2270" y="873"/>
                    <a:pt x="2264" y="867"/>
                    <a:pt x="2257" y="867"/>
                  </a:cubicBezTo>
                  <a:close/>
                  <a:moveTo>
                    <a:pt x="2415" y="867"/>
                  </a:moveTo>
                  <a:cubicBezTo>
                    <a:pt x="2408" y="867"/>
                    <a:pt x="2402" y="873"/>
                    <a:pt x="2402" y="880"/>
                  </a:cubicBezTo>
                  <a:cubicBezTo>
                    <a:pt x="2402" y="887"/>
                    <a:pt x="2408" y="893"/>
                    <a:pt x="2415" y="893"/>
                  </a:cubicBezTo>
                  <a:cubicBezTo>
                    <a:pt x="2422" y="893"/>
                    <a:pt x="2428" y="887"/>
                    <a:pt x="2428" y="880"/>
                  </a:cubicBezTo>
                  <a:cubicBezTo>
                    <a:pt x="2428" y="873"/>
                    <a:pt x="2422" y="867"/>
                    <a:pt x="2415" y="867"/>
                  </a:cubicBezTo>
                  <a:close/>
                  <a:moveTo>
                    <a:pt x="2455" y="893"/>
                  </a:moveTo>
                  <a:cubicBezTo>
                    <a:pt x="2462" y="893"/>
                    <a:pt x="2467" y="887"/>
                    <a:pt x="2467" y="880"/>
                  </a:cubicBezTo>
                  <a:cubicBezTo>
                    <a:pt x="2467" y="873"/>
                    <a:pt x="2462" y="867"/>
                    <a:pt x="2455" y="867"/>
                  </a:cubicBezTo>
                  <a:cubicBezTo>
                    <a:pt x="2447" y="867"/>
                    <a:pt x="2442" y="873"/>
                    <a:pt x="2442" y="880"/>
                  </a:cubicBezTo>
                  <a:cubicBezTo>
                    <a:pt x="2442" y="887"/>
                    <a:pt x="2447" y="893"/>
                    <a:pt x="2455" y="893"/>
                  </a:cubicBezTo>
                  <a:close/>
                  <a:moveTo>
                    <a:pt x="2494" y="893"/>
                  </a:moveTo>
                  <a:cubicBezTo>
                    <a:pt x="2501" y="893"/>
                    <a:pt x="2507" y="887"/>
                    <a:pt x="2507" y="880"/>
                  </a:cubicBezTo>
                  <a:cubicBezTo>
                    <a:pt x="2507" y="873"/>
                    <a:pt x="2501" y="867"/>
                    <a:pt x="2494" y="867"/>
                  </a:cubicBezTo>
                  <a:cubicBezTo>
                    <a:pt x="2487" y="867"/>
                    <a:pt x="2481" y="873"/>
                    <a:pt x="2481" y="880"/>
                  </a:cubicBezTo>
                  <a:cubicBezTo>
                    <a:pt x="2481" y="887"/>
                    <a:pt x="2487" y="893"/>
                    <a:pt x="2494" y="893"/>
                  </a:cubicBezTo>
                  <a:close/>
                  <a:moveTo>
                    <a:pt x="2533" y="893"/>
                  </a:moveTo>
                  <a:cubicBezTo>
                    <a:pt x="2540" y="893"/>
                    <a:pt x="2546" y="887"/>
                    <a:pt x="2546" y="880"/>
                  </a:cubicBezTo>
                  <a:cubicBezTo>
                    <a:pt x="2546" y="873"/>
                    <a:pt x="2540" y="867"/>
                    <a:pt x="2533" y="867"/>
                  </a:cubicBezTo>
                  <a:cubicBezTo>
                    <a:pt x="2526" y="867"/>
                    <a:pt x="2521" y="873"/>
                    <a:pt x="2521" y="880"/>
                  </a:cubicBezTo>
                  <a:cubicBezTo>
                    <a:pt x="2521" y="887"/>
                    <a:pt x="2526" y="893"/>
                    <a:pt x="2533" y="893"/>
                  </a:cubicBezTo>
                  <a:close/>
                  <a:moveTo>
                    <a:pt x="2573" y="893"/>
                  </a:moveTo>
                  <a:cubicBezTo>
                    <a:pt x="2580" y="893"/>
                    <a:pt x="2586" y="887"/>
                    <a:pt x="2586" y="880"/>
                  </a:cubicBezTo>
                  <a:cubicBezTo>
                    <a:pt x="2586" y="873"/>
                    <a:pt x="2580" y="867"/>
                    <a:pt x="2573" y="867"/>
                  </a:cubicBezTo>
                  <a:cubicBezTo>
                    <a:pt x="2566" y="867"/>
                    <a:pt x="2560" y="873"/>
                    <a:pt x="2560" y="880"/>
                  </a:cubicBezTo>
                  <a:cubicBezTo>
                    <a:pt x="2560" y="887"/>
                    <a:pt x="2566" y="893"/>
                    <a:pt x="2573" y="893"/>
                  </a:cubicBezTo>
                  <a:close/>
                  <a:moveTo>
                    <a:pt x="2612" y="867"/>
                  </a:moveTo>
                  <a:cubicBezTo>
                    <a:pt x="2605" y="867"/>
                    <a:pt x="2599" y="873"/>
                    <a:pt x="2599" y="880"/>
                  </a:cubicBezTo>
                  <a:cubicBezTo>
                    <a:pt x="2599" y="887"/>
                    <a:pt x="2605" y="893"/>
                    <a:pt x="2612" y="893"/>
                  </a:cubicBezTo>
                  <a:cubicBezTo>
                    <a:pt x="2619" y="893"/>
                    <a:pt x="2625" y="887"/>
                    <a:pt x="2625" y="880"/>
                  </a:cubicBezTo>
                  <a:cubicBezTo>
                    <a:pt x="2625" y="873"/>
                    <a:pt x="2619" y="867"/>
                    <a:pt x="2612" y="867"/>
                  </a:cubicBezTo>
                  <a:close/>
                  <a:moveTo>
                    <a:pt x="2652" y="893"/>
                  </a:moveTo>
                  <a:cubicBezTo>
                    <a:pt x="2659" y="893"/>
                    <a:pt x="2664" y="887"/>
                    <a:pt x="2664" y="880"/>
                  </a:cubicBezTo>
                  <a:cubicBezTo>
                    <a:pt x="2664" y="873"/>
                    <a:pt x="2659" y="867"/>
                    <a:pt x="2652" y="867"/>
                  </a:cubicBezTo>
                  <a:cubicBezTo>
                    <a:pt x="2645" y="867"/>
                    <a:pt x="2639" y="873"/>
                    <a:pt x="2639" y="880"/>
                  </a:cubicBezTo>
                  <a:cubicBezTo>
                    <a:pt x="2639" y="887"/>
                    <a:pt x="2645" y="893"/>
                    <a:pt x="2652" y="893"/>
                  </a:cubicBezTo>
                  <a:close/>
                  <a:moveTo>
                    <a:pt x="2691" y="893"/>
                  </a:moveTo>
                  <a:cubicBezTo>
                    <a:pt x="2698" y="893"/>
                    <a:pt x="2704" y="887"/>
                    <a:pt x="2704" y="880"/>
                  </a:cubicBezTo>
                  <a:cubicBezTo>
                    <a:pt x="2704" y="873"/>
                    <a:pt x="2698" y="867"/>
                    <a:pt x="2691" y="867"/>
                  </a:cubicBezTo>
                  <a:cubicBezTo>
                    <a:pt x="2684" y="867"/>
                    <a:pt x="2678" y="873"/>
                    <a:pt x="2678" y="880"/>
                  </a:cubicBezTo>
                  <a:cubicBezTo>
                    <a:pt x="2678" y="887"/>
                    <a:pt x="2684" y="893"/>
                    <a:pt x="2691" y="893"/>
                  </a:cubicBezTo>
                  <a:close/>
                  <a:moveTo>
                    <a:pt x="2730" y="893"/>
                  </a:moveTo>
                  <a:cubicBezTo>
                    <a:pt x="2738" y="893"/>
                    <a:pt x="2743" y="887"/>
                    <a:pt x="2743" y="880"/>
                  </a:cubicBezTo>
                  <a:cubicBezTo>
                    <a:pt x="2743" y="873"/>
                    <a:pt x="2738" y="867"/>
                    <a:pt x="2730" y="867"/>
                  </a:cubicBezTo>
                  <a:cubicBezTo>
                    <a:pt x="2723" y="867"/>
                    <a:pt x="2718" y="873"/>
                    <a:pt x="2718" y="880"/>
                  </a:cubicBezTo>
                  <a:cubicBezTo>
                    <a:pt x="2718" y="887"/>
                    <a:pt x="2723" y="893"/>
                    <a:pt x="2730" y="893"/>
                  </a:cubicBezTo>
                  <a:close/>
                  <a:moveTo>
                    <a:pt x="2770" y="893"/>
                  </a:moveTo>
                  <a:cubicBezTo>
                    <a:pt x="2777" y="893"/>
                    <a:pt x="2783" y="887"/>
                    <a:pt x="2783" y="880"/>
                  </a:cubicBezTo>
                  <a:cubicBezTo>
                    <a:pt x="2783" y="873"/>
                    <a:pt x="2777" y="867"/>
                    <a:pt x="2770" y="867"/>
                  </a:cubicBezTo>
                  <a:cubicBezTo>
                    <a:pt x="2763" y="867"/>
                    <a:pt x="2757" y="873"/>
                    <a:pt x="2757" y="880"/>
                  </a:cubicBezTo>
                  <a:cubicBezTo>
                    <a:pt x="2757" y="887"/>
                    <a:pt x="2763" y="893"/>
                    <a:pt x="2770" y="893"/>
                  </a:cubicBezTo>
                  <a:close/>
                  <a:moveTo>
                    <a:pt x="2809" y="893"/>
                  </a:moveTo>
                  <a:cubicBezTo>
                    <a:pt x="2816" y="893"/>
                    <a:pt x="2822" y="887"/>
                    <a:pt x="2822" y="880"/>
                  </a:cubicBezTo>
                  <a:cubicBezTo>
                    <a:pt x="2822" y="873"/>
                    <a:pt x="2816" y="867"/>
                    <a:pt x="2809" y="867"/>
                  </a:cubicBezTo>
                  <a:cubicBezTo>
                    <a:pt x="2802" y="867"/>
                    <a:pt x="2797" y="873"/>
                    <a:pt x="2797" y="880"/>
                  </a:cubicBezTo>
                  <a:cubicBezTo>
                    <a:pt x="2797" y="887"/>
                    <a:pt x="2802" y="893"/>
                    <a:pt x="2809" y="893"/>
                  </a:cubicBezTo>
                  <a:close/>
                  <a:moveTo>
                    <a:pt x="2849" y="893"/>
                  </a:moveTo>
                  <a:cubicBezTo>
                    <a:pt x="2856" y="893"/>
                    <a:pt x="2862" y="887"/>
                    <a:pt x="2862" y="880"/>
                  </a:cubicBezTo>
                  <a:cubicBezTo>
                    <a:pt x="2862" y="873"/>
                    <a:pt x="2856" y="867"/>
                    <a:pt x="2849" y="867"/>
                  </a:cubicBezTo>
                  <a:cubicBezTo>
                    <a:pt x="2842" y="867"/>
                    <a:pt x="2836" y="873"/>
                    <a:pt x="2836" y="880"/>
                  </a:cubicBezTo>
                  <a:cubicBezTo>
                    <a:pt x="2836" y="887"/>
                    <a:pt x="2842" y="893"/>
                    <a:pt x="2849" y="893"/>
                  </a:cubicBezTo>
                  <a:close/>
                  <a:moveTo>
                    <a:pt x="2888" y="893"/>
                  </a:moveTo>
                  <a:cubicBezTo>
                    <a:pt x="2895" y="893"/>
                    <a:pt x="2901" y="887"/>
                    <a:pt x="2901" y="880"/>
                  </a:cubicBezTo>
                  <a:cubicBezTo>
                    <a:pt x="2901" y="873"/>
                    <a:pt x="2895" y="867"/>
                    <a:pt x="2888" y="867"/>
                  </a:cubicBezTo>
                  <a:cubicBezTo>
                    <a:pt x="2881" y="867"/>
                    <a:pt x="2875" y="873"/>
                    <a:pt x="2875" y="880"/>
                  </a:cubicBezTo>
                  <a:cubicBezTo>
                    <a:pt x="2875" y="887"/>
                    <a:pt x="2881" y="893"/>
                    <a:pt x="2888" y="893"/>
                  </a:cubicBezTo>
                  <a:close/>
                  <a:moveTo>
                    <a:pt x="2928" y="893"/>
                  </a:moveTo>
                  <a:cubicBezTo>
                    <a:pt x="2935" y="893"/>
                    <a:pt x="2940" y="887"/>
                    <a:pt x="2940" y="880"/>
                  </a:cubicBezTo>
                  <a:cubicBezTo>
                    <a:pt x="2940" y="873"/>
                    <a:pt x="2935" y="867"/>
                    <a:pt x="2928" y="867"/>
                  </a:cubicBezTo>
                  <a:cubicBezTo>
                    <a:pt x="2921" y="867"/>
                    <a:pt x="2915" y="873"/>
                    <a:pt x="2915" y="880"/>
                  </a:cubicBezTo>
                  <a:cubicBezTo>
                    <a:pt x="2915" y="887"/>
                    <a:pt x="2921" y="893"/>
                    <a:pt x="2928" y="893"/>
                  </a:cubicBezTo>
                  <a:close/>
                  <a:moveTo>
                    <a:pt x="641" y="907"/>
                  </a:moveTo>
                  <a:cubicBezTo>
                    <a:pt x="634" y="907"/>
                    <a:pt x="628" y="912"/>
                    <a:pt x="628" y="919"/>
                  </a:cubicBezTo>
                  <a:cubicBezTo>
                    <a:pt x="628" y="926"/>
                    <a:pt x="634" y="932"/>
                    <a:pt x="641" y="932"/>
                  </a:cubicBezTo>
                  <a:cubicBezTo>
                    <a:pt x="648" y="932"/>
                    <a:pt x="654" y="926"/>
                    <a:pt x="654" y="919"/>
                  </a:cubicBezTo>
                  <a:cubicBezTo>
                    <a:pt x="654" y="912"/>
                    <a:pt x="648" y="907"/>
                    <a:pt x="641" y="907"/>
                  </a:cubicBezTo>
                  <a:close/>
                  <a:moveTo>
                    <a:pt x="680" y="907"/>
                  </a:moveTo>
                  <a:cubicBezTo>
                    <a:pt x="673" y="907"/>
                    <a:pt x="668" y="912"/>
                    <a:pt x="668" y="919"/>
                  </a:cubicBezTo>
                  <a:cubicBezTo>
                    <a:pt x="668" y="926"/>
                    <a:pt x="673" y="932"/>
                    <a:pt x="680" y="932"/>
                  </a:cubicBezTo>
                  <a:cubicBezTo>
                    <a:pt x="687" y="932"/>
                    <a:pt x="693" y="926"/>
                    <a:pt x="693" y="919"/>
                  </a:cubicBezTo>
                  <a:cubicBezTo>
                    <a:pt x="693" y="912"/>
                    <a:pt x="687" y="907"/>
                    <a:pt x="680" y="907"/>
                  </a:cubicBezTo>
                  <a:close/>
                  <a:moveTo>
                    <a:pt x="799" y="907"/>
                  </a:moveTo>
                  <a:cubicBezTo>
                    <a:pt x="792" y="907"/>
                    <a:pt x="786" y="912"/>
                    <a:pt x="786" y="919"/>
                  </a:cubicBezTo>
                  <a:cubicBezTo>
                    <a:pt x="786" y="926"/>
                    <a:pt x="792" y="932"/>
                    <a:pt x="799" y="932"/>
                  </a:cubicBezTo>
                  <a:cubicBezTo>
                    <a:pt x="806" y="932"/>
                    <a:pt x="811" y="926"/>
                    <a:pt x="811" y="919"/>
                  </a:cubicBezTo>
                  <a:cubicBezTo>
                    <a:pt x="811" y="912"/>
                    <a:pt x="806" y="907"/>
                    <a:pt x="799" y="907"/>
                  </a:cubicBezTo>
                  <a:close/>
                  <a:moveTo>
                    <a:pt x="930" y="919"/>
                  </a:moveTo>
                  <a:cubicBezTo>
                    <a:pt x="930" y="912"/>
                    <a:pt x="924" y="907"/>
                    <a:pt x="917" y="907"/>
                  </a:cubicBezTo>
                  <a:cubicBezTo>
                    <a:pt x="910" y="907"/>
                    <a:pt x="904" y="912"/>
                    <a:pt x="904" y="919"/>
                  </a:cubicBezTo>
                  <a:cubicBezTo>
                    <a:pt x="904" y="926"/>
                    <a:pt x="910" y="932"/>
                    <a:pt x="917" y="932"/>
                  </a:cubicBezTo>
                  <a:cubicBezTo>
                    <a:pt x="924" y="932"/>
                    <a:pt x="930" y="926"/>
                    <a:pt x="930" y="919"/>
                  </a:cubicBezTo>
                  <a:close/>
                  <a:moveTo>
                    <a:pt x="1548" y="932"/>
                  </a:moveTo>
                  <a:cubicBezTo>
                    <a:pt x="1555" y="932"/>
                    <a:pt x="1561" y="926"/>
                    <a:pt x="1561" y="919"/>
                  </a:cubicBezTo>
                  <a:cubicBezTo>
                    <a:pt x="1561" y="912"/>
                    <a:pt x="1555" y="907"/>
                    <a:pt x="1548" y="907"/>
                  </a:cubicBezTo>
                  <a:cubicBezTo>
                    <a:pt x="1541" y="907"/>
                    <a:pt x="1535" y="912"/>
                    <a:pt x="1535" y="919"/>
                  </a:cubicBezTo>
                  <a:cubicBezTo>
                    <a:pt x="1535" y="926"/>
                    <a:pt x="1541" y="932"/>
                    <a:pt x="1548" y="932"/>
                  </a:cubicBezTo>
                  <a:close/>
                  <a:moveTo>
                    <a:pt x="1587" y="932"/>
                  </a:moveTo>
                  <a:cubicBezTo>
                    <a:pt x="1594" y="932"/>
                    <a:pt x="1600" y="926"/>
                    <a:pt x="1600" y="919"/>
                  </a:cubicBezTo>
                  <a:cubicBezTo>
                    <a:pt x="1600" y="912"/>
                    <a:pt x="1594" y="907"/>
                    <a:pt x="1587" y="907"/>
                  </a:cubicBezTo>
                  <a:cubicBezTo>
                    <a:pt x="1580" y="907"/>
                    <a:pt x="1574" y="912"/>
                    <a:pt x="1574" y="919"/>
                  </a:cubicBezTo>
                  <a:cubicBezTo>
                    <a:pt x="1574" y="926"/>
                    <a:pt x="1580" y="932"/>
                    <a:pt x="1587" y="932"/>
                  </a:cubicBezTo>
                  <a:close/>
                  <a:moveTo>
                    <a:pt x="1627" y="932"/>
                  </a:moveTo>
                  <a:cubicBezTo>
                    <a:pt x="1634" y="932"/>
                    <a:pt x="1639" y="926"/>
                    <a:pt x="1639" y="919"/>
                  </a:cubicBezTo>
                  <a:cubicBezTo>
                    <a:pt x="1639" y="912"/>
                    <a:pt x="1634" y="907"/>
                    <a:pt x="1627" y="907"/>
                  </a:cubicBezTo>
                  <a:cubicBezTo>
                    <a:pt x="1620" y="907"/>
                    <a:pt x="1614" y="912"/>
                    <a:pt x="1614" y="919"/>
                  </a:cubicBezTo>
                  <a:cubicBezTo>
                    <a:pt x="1614" y="926"/>
                    <a:pt x="1620" y="932"/>
                    <a:pt x="1627" y="932"/>
                  </a:cubicBezTo>
                  <a:close/>
                  <a:moveTo>
                    <a:pt x="1666" y="932"/>
                  </a:moveTo>
                  <a:cubicBezTo>
                    <a:pt x="1673" y="932"/>
                    <a:pt x="1679" y="926"/>
                    <a:pt x="1679" y="919"/>
                  </a:cubicBezTo>
                  <a:cubicBezTo>
                    <a:pt x="1679" y="912"/>
                    <a:pt x="1673" y="907"/>
                    <a:pt x="1666" y="907"/>
                  </a:cubicBezTo>
                  <a:cubicBezTo>
                    <a:pt x="1659" y="907"/>
                    <a:pt x="1653" y="912"/>
                    <a:pt x="1653" y="919"/>
                  </a:cubicBezTo>
                  <a:cubicBezTo>
                    <a:pt x="1653" y="926"/>
                    <a:pt x="1659" y="932"/>
                    <a:pt x="1666" y="932"/>
                  </a:cubicBezTo>
                  <a:close/>
                  <a:moveTo>
                    <a:pt x="1705" y="932"/>
                  </a:moveTo>
                  <a:cubicBezTo>
                    <a:pt x="1713" y="932"/>
                    <a:pt x="1718" y="926"/>
                    <a:pt x="1718" y="919"/>
                  </a:cubicBezTo>
                  <a:cubicBezTo>
                    <a:pt x="1718" y="912"/>
                    <a:pt x="1713" y="907"/>
                    <a:pt x="1705" y="907"/>
                  </a:cubicBezTo>
                  <a:cubicBezTo>
                    <a:pt x="1698" y="907"/>
                    <a:pt x="1693" y="912"/>
                    <a:pt x="1693" y="919"/>
                  </a:cubicBezTo>
                  <a:cubicBezTo>
                    <a:pt x="1693" y="926"/>
                    <a:pt x="1698" y="932"/>
                    <a:pt x="1705" y="932"/>
                  </a:cubicBezTo>
                  <a:close/>
                  <a:moveTo>
                    <a:pt x="1745" y="932"/>
                  </a:moveTo>
                  <a:cubicBezTo>
                    <a:pt x="1752" y="932"/>
                    <a:pt x="1758" y="926"/>
                    <a:pt x="1758" y="919"/>
                  </a:cubicBezTo>
                  <a:cubicBezTo>
                    <a:pt x="1758" y="912"/>
                    <a:pt x="1752" y="907"/>
                    <a:pt x="1745" y="907"/>
                  </a:cubicBezTo>
                  <a:cubicBezTo>
                    <a:pt x="1738" y="907"/>
                    <a:pt x="1732" y="912"/>
                    <a:pt x="1732" y="919"/>
                  </a:cubicBezTo>
                  <a:cubicBezTo>
                    <a:pt x="1732" y="926"/>
                    <a:pt x="1738" y="932"/>
                    <a:pt x="1745" y="932"/>
                  </a:cubicBezTo>
                  <a:close/>
                  <a:moveTo>
                    <a:pt x="1784" y="932"/>
                  </a:moveTo>
                  <a:cubicBezTo>
                    <a:pt x="1791" y="932"/>
                    <a:pt x="1797" y="926"/>
                    <a:pt x="1797" y="919"/>
                  </a:cubicBezTo>
                  <a:cubicBezTo>
                    <a:pt x="1797" y="912"/>
                    <a:pt x="1791" y="907"/>
                    <a:pt x="1784" y="907"/>
                  </a:cubicBezTo>
                  <a:cubicBezTo>
                    <a:pt x="1777" y="907"/>
                    <a:pt x="1772" y="912"/>
                    <a:pt x="1772" y="919"/>
                  </a:cubicBezTo>
                  <a:cubicBezTo>
                    <a:pt x="1772" y="926"/>
                    <a:pt x="1777" y="932"/>
                    <a:pt x="1784" y="932"/>
                  </a:cubicBezTo>
                  <a:close/>
                  <a:moveTo>
                    <a:pt x="1824" y="932"/>
                  </a:moveTo>
                  <a:cubicBezTo>
                    <a:pt x="1831" y="932"/>
                    <a:pt x="1836" y="926"/>
                    <a:pt x="1836" y="919"/>
                  </a:cubicBezTo>
                  <a:cubicBezTo>
                    <a:pt x="1836" y="912"/>
                    <a:pt x="1831" y="907"/>
                    <a:pt x="1824" y="907"/>
                  </a:cubicBezTo>
                  <a:cubicBezTo>
                    <a:pt x="1817" y="907"/>
                    <a:pt x="1811" y="912"/>
                    <a:pt x="1811" y="919"/>
                  </a:cubicBezTo>
                  <a:cubicBezTo>
                    <a:pt x="1811" y="926"/>
                    <a:pt x="1817" y="932"/>
                    <a:pt x="1824" y="932"/>
                  </a:cubicBezTo>
                  <a:close/>
                  <a:moveTo>
                    <a:pt x="1863" y="932"/>
                  </a:moveTo>
                  <a:cubicBezTo>
                    <a:pt x="1870" y="932"/>
                    <a:pt x="1876" y="926"/>
                    <a:pt x="1876" y="919"/>
                  </a:cubicBezTo>
                  <a:cubicBezTo>
                    <a:pt x="1876" y="912"/>
                    <a:pt x="1870" y="907"/>
                    <a:pt x="1863" y="907"/>
                  </a:cubicBezTo>
                  <a:cubicBezTo>
                    <a:pt x="1856" y="907"/>
                    <a:pt x="1850" y="912"/>
                    <a:pt x="1850" y="919"/>
                  </a:cubicBezTo>
                  <a:cubicBezTo>
                    <a:pt x="1850" y="926"/>
                    <a:pt x="1856" y="932"/>
                    <a:pt x="1863" y="932"/>
                  </a:cubicBezTo>
                  <a:close/>
                  <a:moveTo>
                    <a:pt x="1903" y="932"/>
                  </a:moveTo>
                  <a:cubicBezTo>
                    <a:pt x="1910" y="932"/>
                    <a:pt x="1915" y="926"/>
                    <a:pt x="1915" y="919"/>
                  </a:cubicBezTo>
                  <a:cubicBezTo>
                    <a:pt x="1915" y="912"/>
                    <a:pt x="1910" y="907"/>
                    <a:pt x="1903" y="907"/>
                  </a:cubicBezTo>
                  <a:cubicBezTo>
                    <a:pt x="1896" y="907"/>
                    <a:pt x="1890" y="912"/>
                    <a:pt x="1890" y="919"/>
                  </a:cubicBezTo>
                  <a:cubicBezTo>
                    <a:pt x="1890" y="926"/>
                    <a:pt x="1896" y="932"/>
                    <a:pt x="1903" y="932"/>
                  </a:cubicBezTo>
                  <a:close/>
                  <a:moveTo>
                    <a:pt x="1942" y="932"/>
                  </a:moveTo>
                  <a:cubicBezTo>
                    <a:pt x="1949" y="932"/>
                    <a:pt x="1955" y="926"/>
                    <a:pt x="1955" y="919"/>
                  </a:cubicBezTo>
                  <a:cubicBezTo>
                    <a:pt x="1955" y="912"/>
                    <a:pt x="1949" y="907"/>
                    <a:pt x="1942" y="907"/>
                  </a:cubicBezTo>
                  <a:cubicBezTo>
                    <a:pt x="1935" y="907"/>
                    <a:pt x="1929" y="912"/>
                    <a:pt x="1929" y="919"/>
                  </a:cubicBezTo>
                  <a:cubicBezTo>
                    <a:pt x="1929" y="926"/>
                    <a:pt x="1935" y="932"/>
                    <a:pt x="1942" y="932"/>
                  </a:cubicBezTo>
                  <a:close/>
                  <a:moveTo>
                    <a:pt x="1981" y="932"/>
                  </a:moveTo>
                  <a:cubicBezTo>
                    <a:pt x="1988" y="932"/>
                    <a:pt x="1994" y="926"/>
                    <a:pt x="1994" y="919"/>
                  </a:cubicBezTo>
                  <a:cubicBezTo>
                    <a:pt x="1994" y="912"/>
                    <a:pt x="1988" y="907"/>
                    <a:pt x="1981" y="907"/>
                  </a:cubicBezTo>
                  <a:cubicBezTo>
                    <a:pt x="1974" y="907"/>
                    <a:pt x="1969" y="912"/>
                    <a:pt x="1969" y="919"/>
                  </a:cubicBezTo>
                  <a:cubicBezTo>
                    <a:pt x="1969" y="926"/>
                    <a:pt x="1974" y="932"/>
                    <a:pt x="1981" y="932"/>
                  </a:cubicBezTo>
                  <a:close/>
                  <a:moveTo>
                    <a:pt x="2021" y="932"/>
                  </a:moveTo>
                  <a:cubicBezTo>
                    <a:pt x="2028" y="932"/>
                    <a:pt x="2034" y="926"/>
                    <a:pt x="2034" y="919"/>
                  </a:cubicBezTo>
                  <a:cubicBezTo>
                    <a:pt x="2034" y="912"/>
                    <a:pt x="2028" y="907"/>
                    <a:pt x="2021" y="907"/>
                  </a:cubicBezTo>
                  <a:cubicBezTo>
                    <a:pt x="2014" y="907"/>
                    <a:pt x="2008" y="912"/>
                    <a:pt x="2008" y="919"/>
                  </a:cubicBezTo>
                  <a:cubicBezTo>
                    <a:pt x="2008" y="926"/>
                    <a:pt x="2014" y="932"/>
                    <a:pt x="2021" y="932"/>
                  </a:cubicBezTo>
                  <a:close/>
                  <a:moveTo>
                    <a:pt x="2060" y="932"/>
                  </a:moveTo>
                  <a:cubicBezTo>
                    <a:pt x="2067" y="932"/>
                    <a:pt x="2073" y="926"/>
                    <a:pt x="2073" y="919"/>
                  </a:cubicBezTo>
                  <a:cubicBezTo>
                    <a:pt x="2073" y="912"/>
                    <a:pt x="2067" y="907"/>
                    <a:pt x="2060" y="907"/>
                  </a:cubicBezTo>
                  <a:cubicBezTo>
                    <a:pt x="2053" y="907"/>
                    <a:pt x="2048" y="912"/>
                    <a:pt x="2048" y="919"/>
                  </a:cubicBezTo>
                  <a:cubicBezTo>
                    <a:pt x="2048" y="926"/>
                    <a:pt x="2053" y="932"/>
                    <a:pt x="2060" y="932"/>
                  </a:cubicBezTo>
                  <a:close/>
                  <a:moveTo>
                    <a:pt x="2100" y="932"/>
                  </a:moveTo>
                  <a:cubicBezTo>
                    <a:pt x="2107" y="932"/>
                    <a:pt x="2112" y="926"/>
                    <a:pt x="2112" y="919"/>
                  </a:cubicBezTo>
                  <a:cubicBezTo>
                    <a:pt x="2112" y="912"/>
                    <a:pt x="2107" y="907"/>
                    <a:pt x="2100" y="907"/>
                  </a:cubicBezTo>
                  <a:cubicBezTo>
                    <a:pt x="2093" y="907"/>
                    <a:pt x="2087" y="912"/>
                    <a:pt x="2087" y="919"/>
                  </a:cubicBezTo>
                  <a:cubicBezTo>
                    <a:pt x="2087" y="926"/>
                    <a:pt x="2093" y="932"/>
                    <a:pt x="2100" y="932"/>
                  </a:cubicBezTo>
                  <a:close/>
                  <a:moveTo>
                    <a:pt x="2139" y="932"/>
                  </a:moveTo>
                  <a:cubicBezTo>
                    <a:pt x="2146" y="932"/>
                    <a:pt x="2152" y="926"/>
                    <a:pt x="2152" y="919"/>
                  </a:cubicBezTo>
                  <a:cubicBezTo>
                    <a:pt x="2152" y="912"/>
                    <a:pt x="2146" y="907"/>
                    <a:pt x="2139" y="907"/>
                  </a:cubicBezTo>
                  <a:cubicBezTo>
                    <a:pt x="2132" y="907"/>
                    <a:pt x="2126" y="912"/>
                    <a:pt x="2126" y="919"/>
                  </a:cubicBezTo>
                  <a:cubicBezTo>
                    <a:pt x="2126" y="926"/>
                    <a:pt x="2132" y="932"/>
                    <a:pt x="2139" y="932"/>
                  </a:cubicBezTo>
                  <a:close/>
                  <a:moveTo>
                    <a:pt x="2179" y="932"/>
                  </a:moveTo>
                  <a:cubicBezTo>
                    <a:pt x="2186" y="932"/>
                    <a:pt x="2191" y="926"/>
                    <a:pt x="2191" y="919"/>
                  </a:cubicBezTo>
                  <a:cubicBezTo>
                    <a:pt x="2191" y="912"/>
                    <a:pt x="2186" y="907"/>
                    <a:pt x="2179" y="907"/>
                  </a:cubicBezTo>
                  <a:cubicBezTo>
                    <a:pt x="2172" y="907"/>
                    <a:pt x="2166" y="912"/>
                    <a:pt x="2166" y="919"/>
                  </a:cubicBezTo>
                  <a:cubicBezTo>
                    <a:pt x="2166" y="926"/>
                    <a:pt x="2172" y="932"/>
                    <a:pt x="2179" y="932"/>
                  </a:cubicBezTo>
                  <a:close/>
                  <a:moveTo>
                    <a:pt x="2218" y="932"/>
                  </a:moveTo>
                  <a:cubicBezTo>
                    <a:pt x="2225" y="932"/>
                    <a:pt x="2231" y="926"/>
                    <a:pt x="2231" y="919"/>
                  </a:cubicBezTo>
                  <a:cubicBezTo>
                    <a:pt x="2231" y="912"/>
                    <a:pt x="2225" y="907"/>
                    <a:pt x="2218" y="907"/>
                  </a:cubicBezTo>
                  <a:cubicBezTo>
                    <a:pt x="2211" y="907"/>
                    <a:pt x="2205" y="912"/>
                    <a:pt x="2205" y="919"/>
                  </a:cubicBezTo>
                  <a:cubicBezTo>
                    <a:pt x="2205" y="926"/>
                    <a:pt x="2211" y="932"/>
                    <a:pt x="2218" y="932"/>
                  </a:cubicBezTo>
                  <a:close/>
                  <a:moveTo>
                    <a:pt x="2257" y="907"/>
                  </a:moveTo>
                  <a:cubicBezTo>
                    <a:pt x="2250" y="907"/>
                    <a:pt x="2245" y="912"/>
                    <a:pt x="2245" y="919"/>
                  </a:cubicBezTo>
                  <a:cubicBezTo>
                    <a:pt x="2245" y="926"/>
                    <a:pt x="2250" y="932"/>
                    <a:pt x="2257" y="932"/>
                  </a:cubicBezTo>
                  <a:cubicBezTo>
                    <a:pt x="2264" y="932"/>
                    <a:pt x="2270" y="926"/>
                    <a:pt x="2270" y="919"/>
                  </a:cubicBezTo>
                  <a:cubicBezTo>
                    <a:pt x="2270" y="912"/>
                    <a:pt x="2264" y="907"/>
                    <a:pt x="2257" y="907"/>
                  </a:cubicBezTo>
                  <a:close/>
                  <a:moveTo>
                    <a:pt x="2455" y="932"/>
                  </a:moveTo>
                  <a:cubicBezTo>
                    <a:pt x="2462" y="932"/>
                    <a:pt x="2467" y="926"/>
                    <a:pt x="2467" y="919"/>
                  </a:cubicBezTo>
                  <a:cubicBezTo>
                    <a:pt x="2467" y="912"/>
                    <a:pt x="2462" y="907"/>
                    <a:pt x="2455" y="907"/>
                  </a:cubicBezTo>
                  <a:cubicBezTo>
                    <a:pt x="2447" y="907"/>
                    <a:pt x="2442" y="912"/>
                    <a:pt x="2442" y="919"/>
                  </a:cubicBezTo>
                  <a:cubicBezTo>
                    <a:pt x="2442" y="926"/>
                    <a:pt x="2447" y="932"/>
                    <a:pt x="2455" y="932"/>
                  </a:cubicBezTo>
                  <a:close/>
                  <a:moveTo>
                    <a:pt x="2494" y="932"/>
                  </a:moveTo>
                  <a:cubicBezTo>
                    <a:pt x="2501" y="932"/>
                    <a:pt x="2507" y="926"/>
                    <a:pt x="2507" y="919"/>
                  </a:cubicBezTo>
                  <a:cubicBezTo>
                    <a:pt x="2507" y="912"/>
                    <a:pt x="2501" y="907"/>
                    <a:pt x="2494" y="907"/>
                  </a:cubicBezTo>
                  <a:cubicBezTo>
                    <a:pt x="2487" y="907"/>
                    <a:pt x="2481" y="912"/>
                    <a:pt x="2481" y="919"/>
                  </a:cubicBezTo>
                  <a:cubicBezTo>
                    <a:pt x="2481" y="926"/>
                    <a:pt x="2487" y="932"/>
                    <a:pt x="2494" y="932"/>
                  </a:cubicBezTo>
                  <a:close/>
                  <a:moveTo>
                    <a:pt x="2533" y="907"/>
                  </a:moveTo>
                  <a:cubicBezTo>
                    <a:pt x="2526" y="907"/>
                    <a:pt x="2521" y="912"/>
                    <a:pt x="2521" y="919"/>
                  </a:cubicBezTo>
                  <a:cubicBezTo>
                    <a:pt x="2521" y="926"/>
                    <a:pt x="2526" y="932"/>
                    <a:pt x="2533" y="932"/>
                  </a:cubicBezTo>
                  <a:cubicBezTo>
                    <a:pt x="2540" y="932"/>
                    <a:pt x="2546" y="926"/>
                    <a:pt x="2546" y="919"/>
                  </a:cubicBezTo>
                  <a:cubicBezTo>
                    <a:pt x="2546" y="912"/>
                    <a:pt x="2540" y="907"/>
                    <a:pt x="2533" y="907"/>
                  </a:cubicBezTo>
                  <a:close/>
                  <a:moveTo>
                    <a:pt x="2573" y="907"/>
                  </a:moveTo>
                  <a:cubicBezTo>
                    <a:pt x="2566" y="907"/>
                    <a:pt x="2560" y="912"/>
                    <a:pt x="2560" y="919"/>
                  </a:cubicBezTo>
                  <a:cubicBezTo>
                    <a:pt x="2560" y="926"/>
                    <a:pt x="2566" y="932"/>
                    <a:pt x="2573" y="932"/>
                  </a:cubicBezTo>
                  <a:cubicBezTo>
                    <a:pt x="2580" y="932"/>
                    <a:pt x="2586" y="926"/>
                    <a:pt x="2586" y="919"/>
                  </a:cubicBezTo>
                  <a:cubicBezTo>
                    <a:pt x="2586" y="912"/>
                    <a:pt x="2580" y="907"/>
                    <a:pt x="2573" y="907"/>
                  </a:cubicBezTo>
                  <a:close/>
                  <a:moveTo>
                    <a:pt x="2652" y="907"/>
                  </a:moveTo>
                  <a:cubicBezTo>
                    <a:pt x="2645" y="907"/>
                    <a:pt x="2639" y="912"/>
                    <a:pt x="2639" y="919"/>
                  </a:cubicBezTo>
                  <a:cubicBezTo>
                    <a:pt x="2639" y="926"/>
                    <a:pt x="2645" y="932"/>
                    <a:pt x="2652" y="932"/>
                  </a:cubicBezTo>
                  <a:cubicBezTo>
                    <a:pt x="2659" y="932"/>
                    <a:pt x="2664" y="926"/>
                    <a:pt x="2664" y="919"/>
                  </a:cubicBezTo>
                  <a:cubicBezTo>
                    <a:pt x="2664" y="912"/>
                    <a:pt x="2659" y="907"/>
                    <a:pt x="2652" y="907"/>
                  </a:cubicBezTo>
                  <a:close/>
                  <a:moveTo>
                    <a:pt x="2691" y="932"/>
                  </a:moveTo>
                  <a:cubicBezTo>
                    <a:pt x="2698" y="932"/>
                    <a:pt x="2704" y="926"/>
                    <a:pt x="2704" y="919"/>
                  </a:cubicBezTo>
                  <a:cubicBezTo>
                    <a:pt x="2704" y="912"/>
                    <a:pt x="2698" y="907"/>
                    <a:pt x="2691" y="907"/>
                  </a:cubicBezTo>
                  <a:cubicBezTo>
                    <a:pt x="2684" y="907"/>
                    <a:pt x="2678" y="912"/>
                    <a:pt x="2678" y="919"/>
                  </a:cubicBezTo>
                  <a:cubicBezTo>
                    <a:pt x="2678" y="926"/>
                    <a:pt x="2684" y="932"/>
                    <a:pt x="2691" y="932"/>
                  </a:cubicBezTo>
                  <a:close/>
                  <a:moveTo>
                    <a:pt x="2730" y="907"/>
                  </a:moveTo>
                  <a:cubicBezTo>
                    <a:pt x="2723" y="907"/>
                    <a:pt x="2718" y="912"/>
                    <a:pt x="2718" y="919"/>
                  </a:cubicBezTo>
                  <a:cubicBezTo>
                    <a:pt x="2718" y="926"/>
                    <a:pt x="2723" y="932"/>
                    <a:pt x="2730" y="932"/>
                  </a:cubicBezTo>
                  <a:cubicBezTo>
                    <a:pt x="2738" y="932"/>
                    <a:pt x="2743" y="926"/>
                    <a:pt x="2743" y="919"/>
                  </a:cubicBezTo>
                  <a:cubicBezTo>
                    <a:pt x="2743" y="912"/>
                    <a:pt x="2738" y="907"/>
                    <a:pt x="2730" y="907"/>
                  </a:cubicBezTo>
                  <a:close/>
                  <a:moveTo>
                    <a:pt x="2770" y="932"/>
                  </a:moveTo>
                  <a:cubicBezTo>
                    <a:pt x="2777" y="932"/>
                    <a:pt x="2783" y="926"/>
                    <a:pt x="2783" y="919"/>
                  </a:cubicBezTo>
                  <a:cubicBezTo>
                    <a:pt x="2783" y="912"/>
                    <a:pt x="2777" y="907"/>
                    <a:pt x="2770" y="907"/>
                  </a:cubicBezTo>
                  <a:cubicBezTo>
                    <a:pt x="2763" y="907"/>
                    <a:pt x="2757" y="912"/>
                    <a:pt x="2757" y="919"/>
                  </a:cubicBezTo>
                  <a:cubicBezTo>
                    <a:pt x="2757" y="926"/>
                    <a:pt x="2763" y="932"/>
                    <a:pt x="2770" y="932"/>
                  </a:cubicBezTo>
                  <a:close/>
                  <a:moveTo>
                    <a:pt x="720" y="946"/>
                  </a:moveTo>
                  <a:cubicBezTo>
                    <a:pt x="713" y="946"/>
                    <a:pt x="707" y="952"/>
                    <a:pt x="707" y="959"/>
                  </a:cubicBezTo>
                  <a:cubicBezTo>
                    <a:pt x="707" y="966"/>
                    <a:pt x="713" y="972"/>
                    <a:pt x="720" y="972"/>
                  </a:cubicBezTo>
                  <a:cubicBezTo>
                    <a:pt x="727" y="972"/>
                    <a:pt x="733" y="966"/>
                    <a:pt x="733" y="959"/>
                  </a:cubicBezTo>
                  <a:cubicBezTo>
                    <a:pt x="733" y="952"/>
                    <a:pt x="727" y="946"/>
                    <a:pt x="720" y="946"/>
                  </a:cubicBezTo>
                  <a:close/>
                  <a:moveTo>
                    <a:pt x="759" y="946"/>
                  </a:moveTo>
                  <a:cubicBezTo>
                    <a:pt x="752" y="946"/>
                    <a:pt x="747" y="952"/>
                    <a:pt x="747" y="959"/>
                  </a:cubicBezTo>
                  <a:cubicBezTo>
                    <a:pt x="747" y="966"/>
                    <a:pt x="752" y="972"/>
                    <a:pt x="759" y="972"/>
                  </a:cubicBezTo>
                  <a:cubicBezTo>
                    <a:pt x="766" y="972"/>
                    <a:pt x="772" y="966"/>
                    <a:pt x="772" y="959"/>
                  </a:cubicBezTo>
                  <a:cubicBezTo>
                    <a:pt x="772" y="952"/>
                    <a:pt x="766" y="946"/>
                    <a:pt x="759" y="946"/>
                  </a:cubicBezTo>
                  <a:close/>
                  <a:moveTo>
                    <a:pt x="799" y="952"/>
                  </a:moveTo>
                  <a:cubicBezTo>
                    <a:pt x="795" y="952"/>
                    <a:pt x="791" y="955"/>
                    <a:pt x="791" y="959"/>
                  </a:cubicBezTo>
                  <a:cubicBezTo>
                    <a:pt x="791" y="963"/>
                    <a:pt x="795" y="966"/>
                    <a:pt x="799" y="966"/>
                  </a:cubicBezTo>
                  <a:cubicBezTo>
                    <a:pt x="803" y="966"/>
                    <a:pt x="806" y="963"/>
                    <a:pt x="806" y="959"/>
                  </a:cubicBezTo>
                  <a:cubicBezTo>
                    <a:pt x="806" y="955"/>
                    <a:pt x="803" y="952"/>
                    <a:pt x="799" y="952"/>
                  </a:cubicBezTo>
                  <a:close/>
                  <a:moveTo>
                    <a:pt x="1548" y="972"/>
                  </a:moveTo>
                  <a:cubicBezTo>
                    <a:pt x="1555" y="972"/>
                    <a:pt x="1561" y="966"/>
                    <a:pt x="1561" y="959"/>
                  </a:cubicBezTo>
                  <a:cubicBezTo>
                    <a:pt x="1561" y="952"/>
                    <a:pt x="1555" y="946"/>
                    <a:pt x="1548" y="946"/>
                  </a:cubicBezTo>
                  <a:cubicBezTo>
                    <a:pt x="1541" y="946"/>
                    <a:pt x="1535" y="952"/>
                    <a:pt x="1535" y="959"/>
                  </a:cubicBezTo>
                  <a:cubicBezTo>
                    <a:pt x="1535" y="966"/>
                    <a:pt x="1541" y="972"/>
                    <a:pt x="1548" y="972"/>
                  </a:cubicBezTo>
                  <a:close/>
                  <a:moveTo>
                    <a:pt x="1587" y="946"/>
                  </a:moveTo>
                  <a:cubicBezTo>
                    <a:pt x="1580" y="946"/>
                    <a:pt x="1574" y="952"/>
                    <a:pt x="1574" y="959"/>
                  </a:cubicBezTo>
                  <a:cubicBezTo>
                    <a:pt x="1574" y="966"/>
                    <a:pt x="1580" y="972"/>
                    <a:pt x="1587" y="972"/>
                  </a:cubicBezTo>
                  <a:cubicBezTo>
                    <a:pt x="1594" y="972"/>
                    <a:pt x="1600" y="966"/>
                    <a:pt x="1600" y="959"/>
                  </a:cubicBezTo>
                  <a:cubicBezTo>
                    <a:pt x="1600" y="952"/>
                    <a:pt x="1594" y="946"/>
                    <a:pt x="1587" y="946"/>
                  </a:cubicBezTo>
                  <a:close/>
                  <a:moveTo>
                    <a:pt x="1627" y="946"/>
                  </a:moveTo>
                  <a:cubicBezTo>
                    <a:pt x="1620" y="946"/>
                    <a:pt x="1614" y="952"/>
                    <a:pt x="1614" y="959"/>
                  </a:cubicBezTo>
                  <a:cubicBezTo>
                    <a:pt x="1614" y="966"/>
                    <a:pt x="1620" y="972"/>
                    <a:pt x="1627" y="972"/>
                  </a:cubicBezTo>
                  <a:cubicBezTo>
                    <a:pt x="1634" y="972"/>
                    <a:pt x="1639" y="966"/>
                    <a:pt x="1639" y="959"/>
                  </a:cubicBezTo>
                  <a:cubicBezTo>
                    <a:pt x="1639" y="952"/>
                    <a:pt x="1634" y="946"/>
                    <a:pt x="1627" y="946"/>
                  </a:cubicBezTo>
                  <a:close/>
                  <a:moveTo>
                    <a:pt x="1666" y="972"/>
                  </a:moveTo>
                  <a:cubicBezTo>
                    <a:pt x="1673" y="972"/>
                    <a:pt x="1679" y="966"/>
                    <a:pt x="1679" y="959"/>
                  </a:cubicBezTo>
                  <a:cubicBezTo>
                    <a:pt x="1679" y="952"/>
                    <a:pt x="1673" y="946"/>
                    <a:pt x="1666" y="946"/>
                  </a:cubicBezTo>
                  <a:cubicBezTo>
                    <a:pt x="1659" y="946"/>
                    <a:pt x="1653" y="952"/>
                    <a:pt x="1653" y="959"/>
                  </a:cubicBezTo>
                  <a:cubicBezTo>
                    <a:pt x="1653" y="966"/>
                    <a:pt x="1659" y="972"/>
                    <a:pt x="1666" y="972"/>
                  </a:cubicBezTo>
                  <a:close/>
                  <a:moveTo>
                    <a:pt x="1705" y="972"/>
                  </a:moveTo>
                  <a:cubicBezTo>
                    <a:pt x="1713" y="972"/>
                    <a:pt x="1718" y="966"/>
                    <a:pt x="1718" y="959"/>
                  </a:cubicBezTo>
                  <a:cubicBezTo>
                    <a:pt x="1718" y="952"/>
                    <a:pt x="1713" y="946"/>
                    <a:pt x="1705" y="946"/>
                  </a:cubicBezTo>
                  <a:cubicBezTo>
                    <a:pt x="1698" y="946"/>
                    <a:pt x="1693" y="952"/>
                    <a:pt x="1693" y="959"/>
                  </a:cubicBezTo>
                  <a:cubicBezTo>
                    <a:pt x="1693" y="966"/>
                    <a:pt x="1698" y="972"/>
                    <a:pt x="1705" y="972"/>
                  </a:cubicBezTo>
                  <a:close/>
                  <a:moveTo>
                    <a:pt x="1745" y="972"/>
                  </a:moveTo>
                  <a:cubicBezTo>
                    <a:pt x="1752" y="972"/>
                    <a:pt x="1758" y="966"/>
                    <a:pt x="1758" y="959"/>
                  </a:cubicBezTo>
                  <a:cubicBezTo>
                    <a:pt x="1758" y="952"/>
                    <a:pt x="1752" y="946"/>
                    <a:pt x="1745" y="946"/>
                  </a:cubicBezTo>
                  <a:cubicBezTo>
                    <a:pt x="1738" y="946"/>
                    <a:pt x="1732" y="952"/>
                    <a:pt x="1732" y="959"/>
                  </a:cubicBezTo>
                  <a:cubicBezTo>
                    <a:pt x="1732" y="966"/>
                    <a:pt x="1738" y="972"/>
                    <a:pt x="1745" y="972"/>
                  </a:cubicBezTo>
                  <a:close/>
                  <a:moveTo>
                    <a:pt x="1784" y="972"/>
                  </a:moveTo>
                  <a:cubicBezTo>
                    <a:pt x="1791" y="972"/>
                    <a:pt x="1797" y="966"/>
                    <a:pt x="1797" y="959"/>
                  </a:cubicBezTo>
                  <a:cubicBezTo>
                    <a:pt x="1797" y="952"/>
                    <a:pt x="1791" y="946"/>
                    <a:pt x="1784" y="946"/>
                  </a:cubicBezTo>
                  <a:cubicBezTo>
                    <a:pt x="1777" y="946"/>
                    <a:pt x="1772" y="952"/>
                    <a:pt x="1772" y="959"/>
                  </a:cubicBezTo>
                  <a:cubicBezTo>
                    <a:pt x="1772" y="966"/>
                    <a:pt x="1777" y="972"/>
                    <a:pt x="1784" y="972"/>
                  </a:cubicBezTo>
                  <a:close/>
                  <a:moveTo>
                    <a:pt x="1824" y="972"/>
                  </a:moveTo>
                  <a:cubicBezTo>
                    <a:pt x="1831" y="972"/>
                    <a:pt x="1836" y="966"/>
                    <a:pt x="1836" y="959"/>
                  </a:cubicBezTo>
                  <a:cubicBezTo>
                    <a:pt x="1836" y="952"/>
                    <a:pt x="1831" y="946"/>
                    <a:pt x="1824" y="946"/>
                  </a:cubicBezTo>
                  <a:cubicBezTo>
                    <a:pt x="1817" y="946"/>
                    <a:pt x="1811" y="952"/>
                    <a:pt x="1811" y="959"/>
                  </a:cubicBezTo>
                  <a:cubicBezTo>
                    <a:pt x="1811" y="966"/>
                    <a:pt x="1817" y="972"/>
                    <a:pt x="1824" y="972"/>
                  </a:cubicBezTo>
                  <a:close/>
                  <a:moveTo>
                    <a:pt x="1863" y="946"/>
                  </a:moveTo>
                  <a:cubicBezTo>
                    <a:pt x="1856" y="946"/>
                    <a:pt x="1850" y="952"/>
                    <a:pt x="1850" y="959"/>
                  </a:cubicBezTo>
                  <a:cubicBezTo>
                    <a:pt x="1850" y="966"/>
                    <a:pt x="1856" y="972"/>
                    <a:pt x="1863" y="972"/>
                  </a:cubicBezTo>
                  <a:cubicBezTo>
                    <a:pt x="1870" y="972"/>
                    <a:pt x="1876" y="966"/>
                    <a:pt x="1876" y="959"/>
                  </a:cubicBezTo>
                  <a:cubicBezTo>
                    <a:pt x="1876" y="952"/>
                    <a:pt x="1870" y="946"/>
                    <a:pt x="1863" y="946"/>
                  </a:cubicBezTo>
                  <a:close/>
                  <a:moveTo>
                    <a:pt x="1903" y="972"/>
                  </a:moveTo>
                  <a:cubicBezTo>
                    <a:pt x="1910" y="972"/>
                    <a:pt x="1915" y="966"/>
                    <a:pt x="1915" y="959"/>
                  </a:cubicBezTo>
                  <a:cubicBezTo>
                    <a:pt x="1915" y="952"/>
                    <a:pt x="1910" y="946"/>
                    <a:pt x="1903" y="946"/>
                  </a:cubicBezTo>
                  <a:cubicBezTo>
                    <a:pt x="1896" y="946"/>
                    <a:pt x="1890" y="952"/>
                    <a:pt x="1890" y="959"/>
                  </a:cubicBezTo>
                  <a:cubicBezTo>
                    <a:pt x="1890" y="966"/>
                    <a:pt x="1896" y="972"/>
                    <a:pt x="1903" y="972"/>
                  </a:cubicBezTo>
                  <a:close/>
                  <a:moveTo>
                    <a:pt x="1942" y="972"/>
                  </a:moveTo>
                  <a:cubicBezTo>
                    <a:pt x="1949" y="972"/>
                    <a:pt x="1955" y="966"/>
                    <a:pt x="1955" y="959"/>
                  </a:cubicBezTo>
                  <a:cubicBezTo>
                    <a:pt x="1955" y="952"/>
                    <a:pt x="1949" y="946"/>
                    <a:pt x="1942" y="946"/>
                  </a:cubicBezTo>
                  <a:cubicBezTo>
                    <a:pt x="1935" y="946"/>
                    <a:pt x="1929" y="952"/>
                    <a:pt x="1929" y="959"/>
                  </a:cubicBezTo>
                  <a:cubicBezTo>
                    <a:pt x="1929" y="966"/>
                    <a:pt x="1935" y="972"/>
                    <a:pt x="1942" y="972"/>
                  </a:cubicBezTo>
                  <a:close/>
                  <a:moveTo>
                    <a:pt x="1981" y="972"/>
                  </a:moveTo>
                  <a:cubicBezTo>
                    <a:pt x="1988" y="972"/>
                    <a:pt x="1994" y="966"/>
                    <a:pt x="1994" y="959"/>
                  </a:cubicBezTo>
                  <a:cubicBezTo>
                    <a:pt x="1994" y="952"/>
                    <a:pt x="1988" y="946"/>
                    <a:pt x="1981" y="946"/>
                  </a:cubicBezTo>
                  <a:cubicBezTo>
                    <a:pt x="1974" y="946"/>
                    <a:pt x="1969" y="952"/>
                    <a:pt x="1969" y="959"/>
                  </a:cubicBezTo>
                  <a:cubicBezTo>
                    <a:pt x="1969" y="966"/>
                    <a:pt x="1974" y="972"/>
                    <a:pt x="1981" y="972"/>
                  </a:cubicBezTo>
                  <a:close/>
                  <a:moveTo>
                    <a:pt x="2021" y="972"/>
                  </a:moveTo>
                  <a:cubicBezTo>
                    <a:pt x="2028" y="972"/>
                    <a:pt x="2034" y="966"/>
                    <a:pt x="2034" y="959"/>
                  </a:cubicBezTo>
                  <a:cubicBezTo>
                    <a:pt x="2034" y="952"/>
                    <a:pt x="2028" y="946"/>
                    <a:pt x="2021" y="946"/>
                  </a:cubicBezTo>
                  <a:cubicBezTo>
                    <a:pt x="2014" y="946"/>
                    <a:pt x="2008" y="952"/>
                    <a:pt x="2008" y="959"/>
                  </a:cubicBezTo>
                  <a:cubicBezTo>
                    <a:pt x="2008" y="966"/>
                    <a:pt x="2014" y="972"/>
                    <a:pt x="2021" y="972"/>
                  </a:cubicBezTo>
                  <a:close/>
                  <a:moveTo>
                    <a:pt x="2060" y="972"/>
                  </a:moveTo>
                  <a:cubicBezTo>
                    <a:pt x="2067" y="972"/>
                    <a:pt x="2073" y="966"/>
                    <a:pt x="2073" y="959"/>
                  </a:cubicBezTo>
                  <a:cubicBezTo>
                    <a:pt x="2073" y="952"/>
                    <a:pt x="2067" y="946"/>
                    <a:pt x="2060" y="946"/>
                  </a:cubicBezTo>
                  <a:cubicBezTo>
                    <a:pt x="2053" y="946"/>
                    <a:pt x="2048" y="952"/>
                    <a:pt x="2048" y="959"/>
                  </a:cubicBezTo>
                  <a:cubicBezTo>
                    <a:pt x="2048" y="966"/>
                    <a:pt x="2053" y="972"/>
                    <a:pt x="2060" y="972"/>
                  </a:cubicBezTo>
                  <a:close/>
                  <a:moveTo>
                    <a:pt x="2139" y="972"/>
                  </a:moveTo>
                  <a:cubicBezTo>
                    <a:pt x="2146" y="972"/>
                    <a:pt x="2152" y="966"/>
                    <a:pt x="2152" y="959"/>
                  </a:cubicBezTo>
                  <a:cubicBezTo>
                    <a:pt x="2152" y="952"/>
                    <a:pt x="2146" y="946"/>
                    <a:pt x="2139" y="946"/>
                  </a:cubicBezTo>
                  <a:cubicBezTo>
                    <a:pt x="2132" y="946"/>
                    <a:pt x="2126" y="952"/>
                    <a:pt x="2126" y="959"/>
                  </a:cubicBezTo>
                  <a:cubicBezTo>
                    <a:pt x="2126" y="966"/>
                    <a:pt x="2132" y="972"/>
                    <a:pt x="2139" y="972"/>
                  </a:cubicBezTo>
                  <a:close/>
                  <a:moveTo>
                    <a:pt x="2179" y="972"/>
                  </a:moveTo>
                  <a:cubicBezTo>
                    <a:pt x="2186" y="972"/>
                    <a:pt x="2191" y="966"/>
                    <a:pt x="2191" y="959"/>
                  </a:cubicBezTo>
                  <a:cubicBezTo>
                    <a:pt x="2191" y="952"/>
                    <a:pt x="2186" y="946"/>
                    <a:pt x="2179" y="946"/>
                  </a:cubicBezTo>
                  <a:cubicBezTo>
                    <a:pt x="2172" y="946"/>
                    <a:pt x="2166" y="952"/>
                    <a:pt x="2166" y="959"/>
                  </a:cubicBezTo>
                  <a:cubicBezTo>
                    <a:pt x="2166" y="966"/>
                    <a:pt x="2172" y="972"/>
                    <a:pt x="2179" y="972"/>
                  </a:cubicBezTo>
                  <a:close/>
                  <a:moveTo>
                    <a:pt x="2218" y="946"/>
                  </a:moveTo>
                  <a:cubicBezTo>
                    <a:pt x="2211" y="946"/>
                    <a:pt x="2205" y="952"/>
                    <a:pt x="2205" y="959"/>
                  </a:cubicBezTo>
                  <a:cubicBezTo>
                    <a:pt x="2205" y="966"/>
                    <a:pt x="2211" y="972"/>
                    <a:pt x="2218" y="972"/>
                  </a:cubicBezTo>
                  <a:cubicBezTo>
                    <a:pt x="2225" y="972"/>
                    <a:pt x="2231" y="966"/>
                    <a:pt x="2231" y="959"/>
                  </a:cubicBezTo>
                  <a:cubicBezTo>
                    <a:pt x="2231" y="952"/>
                    <a:pt x="2225" y="946"/>
                    <a:pt x="2218" y="946"/>
                  </a:cubicBezTo>
                  <a:close/>
                  <a:moveTo>
                    <a:pt x="2455" y="946"/>
                  </a:moveTo>
                  <a:cubicBezTo>
                    <a:pt x="2447" y="946"/>
                    <a:pt x="2442" y="952"/>
                    <a:pt x="2442" y="959"/>
                  </a:cubicBezTo>
                  <a:cubicBezTo>
                    <a:pt x="2442" y="966"/>
                    <a:pt x="2447" y="972"/>
                    <a:pt x="2455" y="972"/>
                  </a:cubicBezTo>
                  <a:cubicBezTo>
                    <a:pt x="2462" y="972"/>
                    <a:pt x="2467" y="966"/>
                    <a:pt x="2467" y="959"/>
                  </a:cubicBezTo>
                  <a:cubicBezTo>
                    <a:pt x="2467" y="952"/>
                    <a:pt x="2462" y="946"/>
                    <a:pt x="2455" y="946"/>
                  </a:cubicBezTo>
                  <a:close/>
                  <a:moveTo>
                    <a:pt x="2494" y="946"/>
                  </a:moveTo>
                  <a:cubicBezTo>
                    <a:pt x="2487" y="946"/>
                    <a:pt x="2481" y="952"/>
                    <a:pt x="2481" y="959"/>
                  </a:cubicBezTo>
                  <a:cubicBezTo>
                    <a:pt x="2481" y="966"/>
                    <a:pt x="2487" y="972"/>
                    <a:pt x="2494" y="972"/>
                  </a:cubicBezTo>
                  <a:cubicBezTo>
                    <a:pt x="2501" y="972"/>
                    <a:pt x="2507" y="966"/>
                    <a:pt x="2507" y="959"/>
                  </a:cubicBezTo>
                  <a:cubicBezTo>
                    <a:pt x="2507" y="952"/>
                    <a:pt x="2501" y="946"/>
                    <a:pt x="2494" y="946"/>
                  </a:cubicBezTo>
                  <a:close/>
                  <a:moveTo>
                    <a:pt x="2691" y="946"/>
                  </a:moveTo>
                  <a:cubicBezTo>
                    <a:pt x="2684" y="946"/>
                    <a:pt x="2678" y="952"/>
                    <a:pt x="2678" y="959"/>
                  </a:cubicBezTo>
                  <a:cubicBezTo>
                    <a:pt x="2678" y="966"/>
                    <a:pt x="2684" y="972"/>
                    <a:pt x="2691" y="972"/>
                  </a:cubicBezTo>
                  <a:cubicBezTo>
                    <a:pt x="2698" y="972"/>
                    <a:pt x="2704" y="966"/>
                    <a:pt x="2704" y="959"/>
                  </a:cubicBezTo>
                  <a:cubicBezTo>
                    <a:pt x="2704" y="952"/>
                    <a:pt x="2698" y="946"/>
                    <a:pt x="2691" y="946"/>
                  </a:cubicBezTo>
                  <a:close/>
                  <a:moveTo>
                    <a:pt x="2730" y="972"/>
                  </a:moveTo>
                  <a:cubicBezTo>
                    <a:pt x="2738" y="972"/>
                    <a:pt x="2743" y="966"/>
                    <a:pt x="2743" y="959"/>
                  </a:cubicBezTo>
                  <a:cubicBezTo>
                    <a:pt x="2743" y="952"/>
                    <a:pt x="2738" y="946"/>
                    <a:pt x="2730" y="946"/>
                  </a:cubicBezTo>
                  <a:cubicBezTo>
                    <a:pt x="2723" y="946"/>
                    <a:pt x="2718" y="952"/>
                    <a:pt x="2718" y="959"/>
                  </a:cubicBezTo>
                  <a:cubicBezTo>
                    <a:pt x="2718" y="966"/>
                    <a:pt x="2723" y="972"/>
                    <a:pt x="2730" y="972"/>
                  </a:cubicBezTo>
                  <a:close/>
                  <a:moveTo>
                    <a:pt x="2770" y="972"/>
                  </a:moveTo>
                  <a:cubicBezTo>
                    <a:pt x="2777" y="972"/>
                    <a:pt x="2783" y="966"/>
                    <a:pt x="2783" y="959"/>
                  </a:cubicBezTo>
                  <a:cubicBezTo>
                    <a:pt x="2783" y="952"/>
                    <a:pt x="2777" y="946"/>
                    <a:pt x="2770" y="946"/>
                  </a:cubicBezTo>
                  <a:cubicBezTo>
                    <a:pt x="2763" y="946"/>
                    <a:pt x="2757" y="952"/>
                    <a:pt x="2757" y="959"/>
                  </a:cubicBezTo>
                  <a:cubicBezTo>
                    <a:pt x="2757" y="966"/>
                    <a:pt x="2763" y="972"/>
                    <a:pt x="2770" y="972"/>
                  </a:cubicBezTo>
                  <a:close/>
                  <a:moveTo>
                    <a:pt x="2928" y="972"/>
                  </a:moveTo>
                  <a:cubicBezTo>
                    <a:pt x="2935" y="972"/>
                    <a:pt x="2940" y="966"/>
                    <a:pt x="2940" y="959"/>
                  </a:cubicBezTo>
                  <a:cubicBezTo>
                    <a:pt x="2940" y="952"/>
                    <a:pt x="2935" y="946"/>
                    <a:pt x="2928" y="946"/>
                  </a:cubicBezTo>
                  <a:cubicBezTo>
                    <a:pt x="2921" y="946"/>
                    <a:pt x="2915" y="952"/>
                    <a:pt x="2915" y="959"/>
                  </a:cubicBezTo>
                  <a:cubicBezTo>
                    <a:pt x="2915" y="966"/>
                    <a:pt x="2921" y="972"/>
                    <a:pt x="2928" y="972"/>
                  </a:cubicBezTo>
                  <a:close/>
                  <a:moveTo>
                    <a:pt x="838" y="986"/>
                  </a:moveTo>
                  <a:cubicBezTo>
                    <a:pt x="831" y="986"/>
                    <a:pt x="825" y="991"/>
                    <a:pt x="825" y="998"/>
                  </a:cubicBezTo>
                  <a:cubicBezTo>
                    <a:pt x="825" y="1005"/>
                    <a:pt x="831" y="1011"/>
                    <a:pt x="838" y="1011"/>
                  </a:cubicBezTo>
                  <a:cubicBezTo>
                    <a:pt x="845" y="1011"/>
                    <a:pt x="851" y="1005"/>
                    <a:pt x="851" y="998"/>
                  </a:cubicBezTo>
                  <a:cubicBezTo>
                    <a:pt x="851" y="991"/>
                    <a:pt x="845" y="986"/>
                    <a:pt x="838" y="986"/>
                  </a:cubicBezTo>
                  <a:close/>
                  <a:moveTo>
                    <a:pt x="1548" y="986"/>
                  </a:moveTo>
                  <a:cubicBezTo>
                    <a:pt x="1541" y="986"/>
                    <a:pt x="1535" y="991"/>
                    <a:pt x="1535" y="998"/>
                  </a:cubicBezTo>
                  <a:cubicBezTo>
                    <a:pt x="1535" y="1005"/>
                    <a:pt x="1541" y="1011"/>
                    <a:pt x="1548" y="1011"/>
                  </a:cubicBezTo>
                  <a:cubicBezTo>
                    <a:pt x="1555" y="1011"/>
                    <a:pt x="1561" y="1005"/>
                    <a:pt x="1561" y="998"/>
                  </a:cubicBezTo>
                  <a:cubicBezTo>
                    <a:pt x="1561" y="991"/>
                    <a:pt x="1555" y="986"/>
                    <a:pt x="1548" y="986"/>
                  </a:cubicBezTo>
                  <a:close/>
                  <a:moveTo>
                    <a:pt x="1587" y="1011"/>
                  </a:moveTo>
                  <a:cubicBezTo>
                    <a:pt x="1594" y="1011"/>
                    <a:pt x="1600" y="1005"/>
                    <a:pt x="1600" y="998"/>
                  </a:cubicBezTo>
                  <a:cubicBezTo>
                    <a:pt x="1600" y="991"/>
                    <a:pt x="1594" y="986"/>
                    <a:pt x="1587" y="986"/>
                  </a:cubicBezTo>
                  <a:cubicBezTo>
                    <a:pt x="1580" y="986"/>
                    <a:pt x="1574" y="991"/>
                    <a:pt x="1574" y="998"/>
                  </a:cubicBezTo>
                  <a:cubicBezTo>
                    <a:pt x="1574" y="1005"/>
                    <a:pt x="1580" y="1011"/>
                    <a:pt x="1587" y="1011"/>
                  </a:cubicBezTo>
                  <a:close/>
                  <a:moveTo>
                    <a:pt x="1627" y="1011"/>
                  </a:moveTo>
                  <a:cubicBezTo>
                    <a:pt x="1634" y="1011"/>
                    <a:pt x="1639" y="1005"/>
                    <a:pt x="1639" y="998"/>
                  </a:cubicBezTo>
                  <a:cubicBezTo>
                    <a:pt x="1639" y="991"/>
                    <a:pt x="1634" y="986"/>
                    <a:pt x="1627" y="986"/>
                  </a:cubicBezTo>
                  <a:cubicBezTo>
                    <a:pt x="1620" y="986"/>
                    <a:pt x="1614" y="991"/>
                    <a:pt x="1614" y="998"/>
                  </a:cubicBezTo>
                  <a:cubicBezTo>
                    <a:pt x="1614" y="1005"/>
                    <a:pt x="1620" y="1011"/>
                    <a:pt x="1627" y="1011"/>
                  </a:cubicBezTo>
                  <a:close/>
                  <a:moveTo>
                    <a:pt x="1666" y="1011"/>
                  </a:moveTo>
                  <a:cubicBezTo>
                    <a:pt x="1673" y="1011"/>
                    <a:pt x="1679" y="1005"/>
                    <a:pt x="1679" y="998"/>
                  </a:cubicBezTo>
                  <a:cubicBezTo>
                    <a:pt x="1679" y="991"/>
                    <a:pt x="1673" y="986"/>
                    <a:pt x="1666" y="986"/>
                  </a:cubicBezTo>
                  <a:cubicBezTo>
                    <a:pt x="1659" y="986"/>
                    <a:pt x="1653" y="991"/>
                    <a:pt x="1653" y="998"/>
                  </a:cubicBezTo>
                  <a:cubicBezTo>
                    <a:pt x="1653" y="1005"/>
                    <a:pt x="1659" y="1011"/>
                    <a:pt x="1666" y="1011"/>
                  </a:cubicBezTo>
                  <a:close/>
                  <a:moveTo>
                    <a:pt x="1705" y="1011"/>
                  </a:moveTo>
                  <a:cubicBezTo>
                    <a:pt x="1713" y="1011"/>
                    <a:pt x="1718" y="1005"/>
                    <a:pt x="1718" y="998"/>
                  </a:cubicBezTo>
                  <a:cubicBezTo>
                    <a:pt x="1718" y="991"/>
                    <a:pt x="1713" y="986"/>
                    <a:pt x="1705" y="986"/>
                  </a:cubicBezTo>
                  <a:cubicBezTo>
                    <a:pt x="1698" y="986"/>
                    <a:pt x="1693" y="991"/>
                    <a:pt x="1693" y="998"/>
                  </a:cubicBezTo>
                  <a:cubicBezTo>
                    <a:pt x="1693" y="1005"/>
                    <a:pt x="1698" y="1011"/>
                    <a:pt x="1705" y="1011"/>
                  </a:cubicBezTo>
                  <a:close/>
                  <a:moveTo>
                    <a:pt x="1745" y="1011"/>
                  </a:moveTo>
                  <a:cubicBezTo>
                    <a:pt x="1752" y="1011"/>
                    <a:pt x="1758" y="1005"/>
                    <a:pt x="1758" y="998"/>
                  </a:cubicBezTo>
                  <a:cubicBezTo>
                    <a:pt x="1758" y="991"/>
                    <a:pt x="1752" y="986"/>
                    <a:pt x="1745" y="986"/>
                  </a:cubicBezTo>
                  <a:cubicBezTo>
                    <a:pt x="1738" y="986"/>
                    <a:pt x="1732" y="991"/>
                    <a:pt x="1732" y="998"/>
                  </a:cubicBezTo>
                  <a:cubicBezTo>
                    <a:pt x="1732" y="1005"/>
                    <a:pt x="1738" y="1011"/>
                    <a:pt x="1745" y="1011"/>
                  </a:cubicBezTo>
                  <a:close/>
                  <a:moveTo>
                    <a:pt x="1784" y="1011"/>
                  </a:moveTo>
                  <a:cubicBezTo>
                    <a:pt x="1791" y="1011"/>
                    <a:pt x="1797" y="1005"/>
                    <a:pt x="1797" y="998"/>
                  </a:cubicBezTo>
                  <a:cubicBezTo>
                    <a:pt x="1797" y="991"/>
                    <a:pt x="1791" y="986"/>
                    <a:pt x="1784" y="986"/>
                  </a:cubicBezTo>
                  <a:cubicBezTo>
                    <a:pt x="1777" y="986"/>
                    <a:pt x="1772" y="991"/>
                    <a:pt x="1772" y="998"/>
                  </a:cubicBezTo>
                  <a:cubicBezTo>
                    <a:pt x="1772" y="1005"/>
                    <a:pt x="1777" y="1011"/>
                    <a:pt x="1784" y="1011"/>
                  </a:cubicBezTo>
                  <a:close/>
                  <a:moveTo>
                    <a:pt x="1824" y="1011"/>
                  </a:moveTo>
                  <a:cubicBezTo>
                    <a:pt x="1831" y="1011"/>
                    <a:pt x="1836" y="1005"/>
                    <a:pt x="1836" y="998"/>
                  </a:cubicBezTo>
                  <a:cubicBezTo>
                    <a:pt x="1836" y="991"/>
                    <a:pt x="1831" y="986"/>
                    <a:pt x="1824" y="986"/>
                  </a:cubicBezTo>
                  <a:cubicBezTo>
                    <a:pt x="1817" y="986"/>
                    <a:pt x="1811" y="991"/>
                    <a:pt x="1811" y="998"/>
                  </a:cubicBezTo>
                  <a:cubicBezTo>
                    <a:pt x="1811" y="1005"/>
                    <a:pt x="1817" y="1011"/>
                    <a:pt x="1824" y="1011"/>
                  </a:cubicBezTo>
                  <a:close/>
                  <a:moveTo>
                    <a:pt x="1863" y="1011"/>
                  </a:moveTo>
                  <a:cubicBezTo>
                    <a:pt x="1870" y="1011"/>
                    <a:pt x="1876" y="1005"/>
                    <a:pt x="1876" y="998"/>
                  </a:cubicBezTo>
                  <a:cubicBezTo>
                    <a:pt x="1876" y="991"/>
                    <a:pt x="1870" y="986"/>
                    <a:pt x="1863" y="986"/>
                  </a:cubicBezTo>
                  <a:cubicBezTo>
                    <a:pt x="1856" y="986"/>
                    <a:pt x="1850" y="991"/>
                    <a:pt x="1850" y="998"/>
                  </a:cubicBezTo>
                  <a:cubicBezTo>
                    <a:pt x="1850" y="1005"/>
                    <a:pt x="1856" y="1011"/>
                    <a:pt x="1863" y="1011"/>
                  </a:cubicBezTo>
                  <a:close/>
                  <a:moveTo>
                    <a:pt x="1903" y="986"/>
                  </a:moveTo>
                  <a:cubicBezTo>
                    <a:pt x="1896" y="986"/>
                    <a:pt x="1890" y="991"/>
                    <a:pt x="1890" y="998"/>
                  </a:cubicBezTo>
                  <a:cubicBezTo>
                    <a:pt x="1890" y="1005"/>
                    <a:pt x="1896" y="1011"/>
                    <a:pt x="1903" y="1011"/>
                  </a:cubicBezTo>
                  <a:cubicBezTo>
                    <a:pt x="1910" y="1011"/>
                    <a:pt x="1915" y="1005"/>
                    <a:pt x="1915" y="998"/>
                  </a:cubicBezTo>
                  <a:cubicBezTo>
                    <a:pt x="1915" y="991"/>
                    <a:pt x="1910" y="986"/>
                    <a:pt x="1903" y="986"/>
                  </a:cubicBezTo>
                  <a:close/>
                  <a:moveTo>
                    <a:pt x="1942" y="1011"/>
                  </a:moveTo>
                  <a:cubicBezTo>
                    <a:pt x="1949" y="1011"/>
                    <a:pt x="1955" y="1005"/>
                    <a:pt x="1955" y="998"/>
                  </a:cubicBezTo>
                  <a:cubicBezTo>
                    <a:pt x="1955" y="991"/>
                    <a:pt x="1949" y="986"/>
                    <a:pt x="1942" y="986"/>
                  </a:cubicBezTo>
                  <a:cubicBezTo>
                    <a:pt x="1935" y="986"/>
                    <a:pt x="1929" y="991"/>
                    <a:pt x="1929" y="998"/>
                  </a:cubicBezTo>
                  <a:cubicBezTo>
                    <a:pt x="1929" y="1005"/>
                    <a:pt x="1935" y="1011"/>
                    <a:pt x="1942" y="1011"/>
                  </a:cubicBezTo>
                  <a:close/>
                  <a:moveTo>
                    <a:pt x="1981" y="1011"/>
                  </a:moveTo>
                  <a:cubicBezTo>
                    <a:pt x="1988" y="1011"/>
                    <a:pt x="1994" y="1005"/>
                    <a:pt x="1994" y="998"/>
                  </a:cubicBezTo>
                  <a:cubicBezTo>
                    <a:pt x="1994" y="991"/>
                    <a:pt x="1988" y="986"/>
                    <a:pt x="1981" y="986"/>
                  </a:cubicBezTo>
                  <a:cubicBezTo>
                    <a:pt x="1974" y="986"/>
                    <a:pt x="1969" y="991"/>
                    <a:pt x="1969" y="998"/>
                  </a:cubicBezTo>
                  <a:cubicBezTo>
                    <a:pt x="1969" y="1005"/>
                    <a:pt x="1974" y="1011"/>
                    <a:pt x="1981" y="1011"/>
                  </a:cubicBezTo>
                  <a:close/>
                  <a:moveTo>
                    <a:pt x="2008" y="998"/>
                  </a:moveTo>
                  <a:cubicBezTo>
                    <a:pt x="2008" y="1005"/>
                    <a:pt x="2014" y="1011"/>
                    <a:pt x="2021" y="1011"/>
                  </a:cubicBezTo>
                  <a:cubicBezTo>
                    <a:pt x="2028" y="1011"/>
                    <a:pt x="2034" y="1005"/>
                    <a:pt x="2034" y="998"/>
                  </a:cubicBezTo>
                  <a:cubicBezTo>
                    <a:pt x="2034" y="991"/>
                    <a:pt x="2028" y="986"/>
                    <a:pt x="2021" y="986"/>
                  </a:cubicBezTo>
                  <a:cubicBezTo>
                    <a:pt x="2014" y="986"/>
                    <a:pt x="2008" y="991"/>
                    <a:pt x="2008" y="998"/>
                  </a:cubicBezTo>
                  <a:close/>
                  <a:moveTo>
                    <a:pt x="2060" y="1011"/>
                  </a:moveTo>
                  <a:cubicBezTo>
                    <a:pt x="2067" y="1011"/>
                    <a:pt x="2073" y="1005"/>
                    <a:pt x="2073" y="998"/>
                  </a:cubicBezTo>
                  <a:cubicBezTo>
                    <a:pt x="2073" y="991"/>
                    <a:pt x="2067" y="986"/>
                    <a:pt x="2060" y="986"/>
                  </a:cubicBezTo>
                  <a:cubicBezTo>
                    <a:pt x="2053" y="986"/>
                    <a:pt x="2048" y="991"/>
                    <a:pt x="2048" y="998"/>
                  </a:cubicBezTo>
                  <a:cubicBezTo>
                    <a:pt x="2048" y="1005"/>
                    <a:pt x="2053" y="1011"/>
                    <a:pt x="2060" y="1011"/>
                  </a:cubicBezTo>
                  <a:close/>
                  <a:moveTo>
                    <a:pt x="2100" y="1011"/>
                  </a:moveTo>
                  <a:cubicBezTo>
                    <a:pt x="2107" y="1011"/>
                    <a:pt x="2112" y="1005"/>
                    <a:pt x="2112" y="998"/>
                  </a:cubicBezTo>
                  <a:cubicBezTo>
                    <a:pt x="2112" y="991"/>
                    <a:pt x="2107" y="986"/>
                    <a:pt x="2100" y="986"/>
                  </a:cubicBezTo>
                  <a:cubicBezTo>
                    <a:pt x="2093" y="986"/>
                    <a:pt x="2087" y="991"/>
                    <a:pt x="2087" y="998"/>
                  </a:cubicBezTo>
                  <a:cubicBezTo>
                    <a:pt x="2087" y="1005"/>
                    <a:pt x="2093" y="1011"/>
                    <a:pt x="2100" y="1011"/>
                  </a:cubicBezTo>
                  <a:close/>
                  <a:moveTo>
                    <a:pt x="2139" y="1011"/>
                  </a:moveTo>
                  <a:cubicBezTo>
                    <a:pt x="2146" y="1011"/>
                    <a:pt x="2152" y="1005"/>
                    <a:pt x="2152" y="998"/>
                  </a:cubicBezTo>
                  <a:cubicBezTo>
                    <a:pt x="2152" y="991"/>
                    <a:pt x="2146" y="986"/>
                    <a:pt x="2139" y="986"/>
                  </a:cubicBezTo>
                  <a:cubicBezTo>
                    <a:pt x="2132" y="986"/>
                    <a:pt x="2126" y="991"/>
                    <a:pt x="2126" y="998"/>
                  </a:cubicBezTo>
                  <a:cubicBezTo>
                    <a:pt x="2126" y="1005"/>
                    <a:pt x="2132" y="1011"/>
                    <a:pt x="2139" y="1011"/>
                  </a:cubicBezTo>
                  <a:close/>
                  <a:moveTo>
                    <a:pt x="2455" y="993"/>
                  </a:moveTo>
                  <a:cubicBezTo>
                    <a:pt x="2452" y="993"/>
                    <a:pt x="2449" y="995"/>
                    <a:pt x="2449" y="998"/>
                  </a:cubicBezTo>
                  <a:cubicBezTo>
                    <a:pt x="2449" y="1001"/>
                    <a:pt x="2452" y="1003"/>
                    <a:pt x="2455" y="1003"/>
                  </a:cubicBezTo>
                  <a:cubicBezTo>
                    <a:pt x="2457" y="1003"/>
                    <a:pt x="2460" y="1001"/>
                    <a:pt x="2460" y="998"/>
                  </a:cubicBezTo>
                  <a:cubicBezTo>
                    <a:pt x="2460" y="995"/>
                    <a:pt x="2457" y="993"/>
                    <a:pt x="2455" y="993"/>
                  </a:cubicBezTo>
                  <a:close/>
                  <a:moveTo>
                    <a:pt x="2494" y="986"/>
                  </a:moveTo>
                  <a:cubicBezTo>
                    <a:pt x="2487" y="986"/>
                    <a:pt x="2481" y="991"/>
                    <a:pt x="2481" y="998"/>
                  </a:cubicBezTo>
                  <a:cubicBezTo>
                    <a:pt x="2481" y="1005"/>
                    <a:pt x="2487" y="1011"/>
                    <a:pt x="2494" y="1011"/>
                  </a:cubicBezTo>
                  <a:cubicBezTo>
                    <a:pt x="2501" y="1011"/>
                    <a:pt x="2507" y="1005"/>
                    <a:pt x="2507" y="998"/>
                  </a:cubicBezTo>
                  <a:cubicBezTo>
                    <a:pt x="2507" y="991"/>
                    <a:pt x="2501" y="986"/>
                    <a:pt x="2494" y="986"/>
                  </a:cubicBezTo>
                  <a:close/>
                  <a:moveTo>
                    <a:pt x="2730" y="1011"/>
                  </a:moveTo>
                  <a:cubicBezTo>
                    <a:pt x="2738" y="1011"/>
                    <a:pt x="2743" y="1005"/>
                    <a:pt x="2743" y="998"/>
                  </a:cubicBezTo>
                  <a:cubicBezTo>
                    <a:pt x="2743" y="991"/>
                    <a:pt x="2738" y="986"/>
                    <a:pt x="2730" y="986"/>
                  </a:cubicBezTo>
                  <a:cubicBezTo>
                    <a:pt x="2723" y="986"/>
                    <a:pt x="2718" y="991"/>
                    <a:pt x="2718" y="998"/>
                  </a:cubicBezTo>
                  <a:cubicBezTo>
                    <a:pt x="2718" y="1005"/>
                    <a:pt x="2723" y="1011"/>
                    <a:pt x="2730" y="1011"/>
                  </a:cubicBezTo>
                  <a:close/>
                  <a:moveTo>
                    <a:pt x="2770" y="1011"/>
                  </a:moveTo>
                  <a:cubicBezTo>
                    <a:pt x="2777" y="1011"/>
                    <a:pt x="2783" y="1005"/>
                    <a:pt x="2783" y="998"/>
                  </a:cubicBezTo>
                  <a:cubicBezTo>
                    <a:pt x="2783" y="991"/>
                    <a:pt x="2777" y="986"/>
                    <a:pt x="2770" y="986"/>
                  </a:cubicBezTo>
                  <a:cubicBezTo>
                    <a:pt x="2763" y="986"/>
                    <a:pt x="2757" y="991"/>
                    <a:pt x="2757" y="998"/>
                  </a:cubicBezTo>
                  <a:cubicBezTo>
                    <a:pt x="2757" y="1005"/>
                    <a:pt x="2763" y="1011"/>
                    <a:pt x="2770" y="1011"/>
                  </a:cubicBezTo>
                  <a:close/>
                  <a:moveTo>
                    <a:pt x="2940" y="998"/>
                  </a:moveTo>
                  <a:cubicBezTo>
                    <a:pt x="2940" y="991"/>
                    <a:pt x="2935" y="986"/>
                    <a:pt x="2928" y="986"/>
                  </a:cubicBezTo>
                  <a:cubicBezTo>
                    <a:pt x="2921" y="986"/>
                    <a:pt x="2915" y="991"/>
                    <a:pt x="2915" y="998"/>
                  </a:cubicBezTo>
                  <a:cubicBezTo>
                    <a:pt x="2915" y="1005"/>
                    <a:pt x="2921" y="1011"/>
                    <a:pt x="2928" y="1011"/>
                  </a:cubicBezTo>
                  <a:cubicBezTo>
                    <a:pt x="2935" y="1011"/>
                    <a:pt x="2940" y="1005"/>
                    <a:pt x="2940" y="998"/>
                  </a:cubicBezTo>
                  <a:close/>
                  <a:moveTo>
                    <a:pt x="878" y="1029"/>
                  </a:moveTo>
                  <a:cubicBezTo>
                    <a:pt x="873" y="1029"/>
                    <a:pt x="869" y="1033"/>
                    <a:pt x="869" y="1038"/>
                  </a:cubicBezTo>
                  <a:cubicBezTo>
                    <a:pt x="869" y="1042"/>
                    <a:pt x="873" y="1046"/>
                    <a:pt x="878" y="1046"/>
                  </a:cubicBezTo>
                  <a:cubicBezTo>
                    <a:pt x="882" y="1046"/>
                    <a:pt x="886" y="1042"/>
                    <a:pt x="886" y="1038"/>
                  </a:cubicBezTo>
                  <a:cubicBezTo>
                    <a:pt x="886" y="1033"/>
                    <a:pt x="882" y="1029"/>
                    <a:pt x="878" y="1029"/>
                  </a:cubicBezTo>
                  <a:close/>
                  <a:moveTo>
                    <a:pt x="944" y="1038"/>
                  </a:moveTo>
                  <a:cubicBezTo>
                    <a:pt x="944" y="1045"/>
                    <a:pt x="949" y="1050"/>
                    <a:pt x="956" y="1050"/>
                  </a:cubicBezTo>
                  <a:cubicBezTo>
                    <a:pt x="963" y="1050"/>
                    <a:pt x="969" y="1045"/>
                    <a:pt x="969" y="1038"/>
                  </a:cubicBezTo>
                  <a:cubicBezTo>
                    <a:pt x="969" y="1031"/>
                    <a:pt x="963" y="1025"/>
                    <a:pt x="956" y="1025"/>
                  </a:cubicBezTo>
                  <a:cubicBezTo>
                    <a:pt x="949" y="1025"/>
                    <a:pt x="944" y="1031"/>
                    <a:pt x="944" y="1038"/>
                  </a:cubicBezTo>
                  <a:close/>
                  <a:moveTo>
                    <a:pt x="996" y="1025"/>
                  </a:moveTo>
                  <a:cubicBezTo>
                    <a:pt x="989" y="1025"/>
                    <a:pt x="983" y="1031"/>
                    <a:pt x="983" y="1038"/>
                  </a:cubicBezTo>
                  <a:cubicBezTo>
                    <a:pt x="983" y="1045"/>
                    <a:pt x="989" y="1050"/>
                    <a:pt x="996" y="1050"/>
                  </a:cubicBezTo>
                  <a:cubicBezTo>
                    <a:pt x="1003" y="1050"/>
                    <a:pt x="1009" y="1045"/>
                    <a:pt x="1009" y="1038"/>
                  </a:cubicBezTo>
                  <a:cubicBezTo>
                    <a:pt x="1009" y="1031"/>
                    <a:pt x="1003" y="1025"/>
                    <a:pt x="996" y="1025"/>
                  </a:cubicBezTo>
                  <a:close/>
                  <a:moveTo>
                    <a:pt x="1035" y="1025"/>
                  </a:moveTo>
                  <a:cubicBezTo>
                    <a:pt x="1028" y="1025"/>
                    <a:pt x="1023" y="1031"/>
                    <a:pt x="1023" y="1038"/>
                  </a:cubicBezTo>
                  <a:cubicBezTo>
                    <a:pt x="1023" y="1045"/>
                    <a:pt x="1028" y="1050"/>
                    <a:pt x="1035" y="1050"/>
                  </a:cubicBezTo>
                  <a:cubicBezTo>
                    <a:pt x="1042" y="1050"/>
                    <a:pt x="1048" y="1045"/>
                    <a:pt x="1048" y="1038"/>
                  </a:cubicBezTo>
                  <a:cubicBezTo>
                    <a:pt x="1048" y="1031"/>
                    <a:pt x="1042" y="1025"/>
                    <a:pt x="1035" y="1025"/>
                  </a:cubicBezTo>
                  <a:close/>
                  <a:moveTo>
                    <a:pt x="1075" y="1050"/>
                  </a:moveTo>
                  <a:cubicBezTo>
                    <a:pt x="1082" y="1050"/>
                    <a:pt x="1087" y="1045"/>
                    <a:pt x="1087" y="1038"/>
                  </a:cubicBezTo>
                  <a:cubicBezTo>
                    <a:pt x="1087" y="1031"/>
                    <a:pt x="1082" y="1025"/>
                    <a:pt x="1075" y="1025"/>
                  </a:cubicBezTo>
                  <a:cubicBezTo>
                    <a:pt x="1068" y="1025"/>
                    <a:pt x="1062" y="1031"/>
                    <a:pt x="1062" y="1038"/>
                  </a:cubicBezTo>
                  <a:cubicBezTo>
                    <a:pt x="1062" y="1045"/>
                    <a:pt x="1068" y="1050"/>
                    <a:pt x="1075" y="1050"/>
                  </a:cubicBezTo>
                  <a:close/>
                  <a:moveTo>
                    <a:pt x="1587" y="1025"/>
                  </a:moveTo>
                  <a:cubicBezTo>
                    <a:pt x="1580" y="1025"/>
                    <a:pt x="1574" y="1031"/>
                    <a:pt x="1574" y="1038"/>
                  </a:cubicBezTo>
                  <a:cubicBezTo>
                    <a:pt x="1574" y="1045"/>
                    <a:pt x="1580" y="1050"/>
                    <a:pt x="1587" y="1050"/>
                  </a:cubicBezTo>
                  <a:cubicBezTo>
                    <a:pt x="1594" y="1050"/>
                    <a:pt x="1600" y="1045"/>
                    <a:pt x="1600" y="1038"/>
                  </a:cubicBezTo>
                  <a:cubicBezTo>
                    <a:pt x="1600" y="1031"/>
                    <a:pt x="1594" y="1025"/>
                    <a:pt x="1587" y="1025"/>
                  </a:cubicBezTo>
                  <a:close/>
                  <a:moveTo>
                    <a:pt x="1627" y="1025"/>
                  </a:moveTo>
                  <a:cubicBezTo>
                    <a:pt x="1620" y="1025"/>
                    <a:pt x="1614" y="1031"/>
                    <a:pt x="1614" y="1038"/>
                  </a:cubicBezTo>
                  <a:cubicBezTo>
                    <a:pt x="1614" y="1045"/>
                    <a:pt x="1620" y="1050"/>
                    <a:pt x="1627" y="1050"/>
                  </a:cubicBezTo>
                  <a:cubicBezTo>
                    <a:pt x="1634" y="1050"/>
                    <a:pt x="1639" y="1045"/>
                    <a:pt x="1639" y="1038"/>
                  </a:cubicBezTo>
                  <a:cubicBezTo>
                    <a:pt x="1639" y="1031"/>
                    <a:pt x="1634" y="1025"/>
                    <a:pt x="1627" y="1025"/>
                  </a:cubicBezTo>
                  <a:close/>
                  <a:moveTo>
                    <a:pt x="1666" y="1025"/>
                  </a:moveTo>
                  <a:cubicBezTo>
                    <a:pt x="1659" y="1025"/>
                    <a:pt x="1653" y="1031"/>
                    <a:pt x="1653" y="1038"/>
                  </a:cubicBezTo>
                  <a:cubicBezTo>
                    <a:pt x="1653" y="1045"/>
                    <a:pt x="1659" y="1050"/>
                    <a:pt x="1666" y="1050"/>
                  </a:cubicBezTo>
                  <a:cubicBezTo>
                    <a:pt x="1673" y="1050"/>
                    <a:pt x="1679" y="1045"/>
                    <a:pt x="1679" y="1038"/>
                  </a:cubicBezTo>
                  <a:cubicBezTo>
                    <a:pt x="1679" y="1031"/>
                    <a:pt x="1673" y="1025"/>
                    <a:pt x="1666" y="1025"/>
                  </a:cubicBezTo>
                  <a:close/>
                  <a:moveTo>
                    <a:pt x="1705" y="1025"/>
                  </a:moveTo>
                  <a:cubicBezTo>
                    <a:pt x="1698" y="1025"/>
                    <a:pt x="1693" y="1031"/>
                    <a:pt x="1693" y="1038"/>
                  </a:cubicBezTo>
                  <a:cubicBezTo>
                    <a:pt x="1693" y="1045"/>
                    <a:pt x="1698" y="1050"/>
                    <a:pt x="1705" y="1050"/>
                  </a:cubicBezTo>
                  <a:cubicBezTo>
                    <a:pt x="1713" y="1050"/>
                    <a:pt x="1718" y="1045"/>
                    <a:pt x="1718" y="1038"/>
                  </a:cubicBezTo>
                  <a:cubicBezTo>
                    <a:pt x="1718" y="1031"/>
                    <a:pt x="1713" y="1025"/>
                    <a:pt x="1705" y="1025"/>
                  </a:cubicBezTo>
                  <a:close/>
                  <a:moveTo>
                    <a:pt x="1745" y="1025"/>
                  </a:moveTo>
                  <a:cubicBezTo>
                    <a:pt x="1738" y="1025"/>
                    <a:pt x="1732" y="1031"/>
                    <a:pt x="1732" y="1038"/>
                  </a:cubicBezTo>
                  <a:cubicBezTo>
                    <a:pt x="1732" y="1045"/>
                    <a:pt x="1738" y="1050"/>
                    <a:pt x="1745" y="1050"/>
                  </a:cubicBezTo>
                  <a:cubicBezTo>
                    <a:pt x="1752" y="1050"/>
                    <a:pt x="1758" y="1045"/>
                    <a:pt x="1758" y="1038"/>
                  </a:cubicBezTo>
                  <a:cubicBezTo>
                    <a:pt x="1758" y="1031"/>
                    <a:pt x="1752" y="1025"/>
                    <a:pt x="1745" y="1025"/>
                  </a:cubicBezTo>
                  <a:close/>
                  <a:moveTo>
                    <a:pt x="1784" y="1025"/>
                  </a:moveTo>
                  <a:cubicBezTo>
                    <a:pt x="1777" y="1025"/>
                    <a:pt x="1772" y="1031"/>
                    <a:pt x="1772" y="1038"/>
                  </a:cubicBezTo>
                  <a:cubicBezTo>
                    <a:pt x="1772" y="1045"/>
                    <a:pt x="1777" y="1050"/>
                    <a:pt x="1784" y="1050"/>
                  </a:cubicBezTo>
                  <a:cubicBezTo>
                    <a:pt x="1791" y="1050"/>
                    <a:pt x="1797" y="1045"/>
                    <a:pt x="1797" y="1038"/>
                  </a:cubicBezTo>
                  <a:cubicBezTo>
                    <a:pt x="1797" y="1031"/>
                    <a:pt x="1791" y="1025"/>
                    <a:pt x="1784" y="1025"/>
                  </a:cubicBezTo>
                  <a:close/>
                  <a:moveTo>
                    <a:pt x="1824" y="1050"/>
                  </a:moveTo>
                  <a:cubicBezTo>
                    <a:pt x="1831" y="1050"/>
                    <a:pt x="1836" y="1045"/>
                    <a:pt x="1836" y="1038"/>
                  </a:cubicBezTo>
                  <a:cubicBezTo>
                    <a:pt x="1836" y="1031"/>
                    <a:pt x="1831" y="1025"/>
                    <a:pt x="1824" y="1025"/>
                  </a:cubicBezTo>
                  <a:cubicBezTo>
                    <a:pt x="1817" y="1025"/>
                    <a:pt x="1811" y="1031"/>
                    <a:pt x="1811" y="1038"/>
                  </a:cubicBezTo>
                  <a:cubicBezTo>
                    <a:pt x="1811" y="1045"/>
                    <a:pt x="1817" y="1050"/>
                    <a:pt x="1824" y="1050"/>
                  </a:cubicBezTo>
                  <a:close/>
                  <a:moveTo>
                    <a:pt x="1863" y="1025"/>
                  </a:moveTo>
                  <a:cubicBezTo>
                    <a:pt x="1856" y="1025"/>
                    <a:pt x="1850" y="1031"/>
                    <a:pt x="1850" y="1038"/>
                  </a:cubicBezTo>
                  <a:cubicBezTo>
                    <a:pt x="1850" y="1045"/>
                    <a:pt x="1856" y="1050"/>
                    <a:pt x="1863" y="1050"/>
                  </a:cubicBezTo>
                  <a:cubicBezTo>
                    <a:pt x="1870" y="1050"/>
                    <a:pt x="1876" y="1045"/>
                    <a:pt x="1876" y="1038"/>
                  </a:cubicBezTo>
                  <a:cubicBezTo>
                    <a:pt x="1876" y="1031"/>
                    <a:pt x="1870" y="1025"/>
                    <a:pt x="1863" y="1025"/>
                  </a:cubicBezTo>
                  <a:close/>
                  <a:moveTo>
                    <a:pt x="1903" y="1025"/>
                  </a:moveTo>
                  <a:cubicBezTo>
                    <a:pt x="1896" y="1025"/>
                    <a:pt x="1890" y="1031"/>
                    <a:pt x="1890" y="1038"/>
                  </a:cubicBezTo>
                  <a:cubicBezTo>
                    <a:pt x="1890" y="1045"/>
                    <a:pt x="1896" y="1050"/>
                    <a:pt x="1903" y="1050"/>
                  </a:cubicBezTo>
                  <a:cubicBezTo>
                    <a:pt x="1910" y="1050"/>
                    <a:pt x="1915" y="1045"/>
                    <a:pt x="1915" y="1038"/>
                  </a:cubicBezTo>
                  <a:cubicBezTo>
                    <a:pt x="1915" y="1031"/>
                    <a:pt x="1910" y="1025"/>
                    <a:pt x="1903" y="1025"/>
                  </a:cubicBezTo>
                  <a:close/>
                  <a:moveTo>
                    <a:pt x="1942" y="1050"/>
                  </a:moveTo>
                  <a:cubicBezTo>
                    <a:pt x="1949" y="1050"/>
                    <a:pt x="1955" y="1045"/>
                    <a:pt x="1955" y="1038"/>
                  </a:cubicBezTo>
                  <a:cubicBezTo>
                    <a:pt x="1955" y="1031"/>
                    <a:pt x="1949" y="1025"/>
                    <a:pt x="1942" y="1025"/>
                  </a:cubicBezTo>
                  <a:cubicBezTo>
                    <a:pt x="1935" y="1025"/>
                    <a:pt x="1929" y="1031"/>
                    <a:pt x="1929" y="1038"/>
                  </a:cubicBezTo>
                  <a:cubicBezTo>
                    <a:pt x="1929" y="1045"/>
                    <a:pt x="1935" y="1050"/>
                    <a:pt x="1942" y="1050"/>
                  </a:cubicBezTo>
                  <a:close/>
                  <a:moveTo>
                    <a:pt x="1981" y="1025"/>
                  </a:moveTo>
                  <a:cubicBezTo>
                    <a:pt x="1974" y="1025"/>
                    <a:pt x="1969" y="1031"/>
                    <a:pt x="1969" y="1038"/>
                  </a:cubicBezTo>
                  <a:cubicBezTo>
                    <a:pt x="1969" y="1045"/>
                    <a:pt x="1974" y="1050"/>
                    <a:pt x="1981" y="1050"/>
                  </a:cubicBezTo>
                  <a:cubicBezTo>
                    <a:pt x="1988" y="1050"/>
                    <a:pt x="1994" y="1045"/>
                    <a:pt x="1994" y="1038"/>
                  </a:cubicBezTo>
                  <a:cubicBezTo>
                    <a:pt x="1994" y="1031"/>
                    <a:pt x="1988" y="1025"/>
                    <a:pt x="1981" y="1025"/>
                  </a:cubicBezTo>
                  <a:close/>
                  <a:moveTo>
                    <a:pt x="2021" y="1050"/>
                  </a:moveTo>
                  <a:cubicBezTo>
                    <a:pt x="2028" y="1050"/>
                    <a:pt x="2034" y="1045"/>
                    <a:pt x="2034" y="1038"/>
                  </a:cubicBezTo>
                  <a:cubicBezTo>
                    <a:pt x="2034" y="1031"/>
                    <a:pt x="2028" y="1025"/>
                    <a:pt x="2021" y="1025"/>
                  </a:cubicBezTo>
                  <a:cubicBezTo>
                    <a:pt x="2014" y="1025"/>
                    <a:pt x="2008" y="1031"/>
                    <a:pt x="2008" y="1038"/>
                  </a:cubicBezTo>
                  <a:cubicBezTo>
                    <a:pt x="2008" y="1045"/>
                    <a:pt x="2014" y="1050"/>
                    <a:pt x="2021" y="1050"/>
                  </a:cubicBezTo>
                  <a:close/>
                  <a:moveTo>
                    <a:pt x="2060" y="1050"/>
                  </a:moveTo>
                  <a:cubicBezTo>
                    <a:pt x="2067" y="1050"/>
                    <a:pt x="2073" y="1045"/>
                    <a:pt x="2073" y="1038"/>
                  </a:cubicBezTo>
                  <a:cubicBezTo>
                    <a:pt x="2073" y="1031"/>
                    <a:pt x="2067" y="1025"/>
                    <a:pt x="2060" y="1025"/>
                  </a:cubicBezTo>
                  <a:cubicBezTo>
                    <a:pt x="2053" y="1025"/>
                    <a:pt x="2048" y="1031"/>
                    <a:pt x="2048" y="1038"/>
                  </a:cubicBezTo>
                  <a:cubicBezTo>
                    <a:pt x="2048" y="1045"/>
                    <a:pt x="2053" y="1050"/>
                    <a:pt x="2060" y="1050"/>
                  </a:cubicBezTo>
                  <a:close/>
                  <a:moveTo>
                    <a:pt x="2100" y="1025"/>
                  </a:moveTo>
                  <a:cubicBezTo>
                    <a:pt x="2093" y="1025"/>
                    <a:pt x="2087" y="1031"/>
                    <a:pt x="2087" y="1038"/>
                  </a:cubicBezTo>
                  <a:cubicBezTo>
                    <a:pt x="2087" y="1045"/>
                    <a:pt x="2093" y="1050"/>
                    <a:pt x="2100" y="1050"/>
                  </a:cubicBezTo>
                  <a:cubicBezTo>
                    <a:pt x="2107" y="1050"/>
                    <a:pt x="2112" y="1045"/>
                    <a:pt x="2112" y="1038"/>
                  </a:cubicBezTo>
                  <a:cubicBezTo>
                    <a:pt x="2112" y="1031"/>
                    <a:pt x="2107" y="1025"/>
                    <a:pt x="2100" y="1025"/>
                  </a:cubicBezTo>
                  <a:close/>
                  <a:moveTo>
                    <a:pt x="2139" y="1050"/>
                  </a:moveTo>
                  <a:cubicBezTo>
                    <a:pt x="2146" y="1050"/>
                    <a:pt x="2152" y="1045"/>
                    <a:pt x="2152" y="1038"/>
                  </a:cubicBezTo>
                  <a:cubicBezTo>
                    <a:pt x="2152" y="1031"/>
                    <a:pt x="2146" y="1025"/>
                    <a:pt x="2139" y="1025"/>
                  </a:cubicBezTo>
                  <a:cubicBezTo>
                    <a:pt x="2132" y="1025"/>
                    <a:pt x="2126" y="1031"/>
                    <a:pt x="2126" y="1038"/>
                  </a:cubicBezTo>
                  <a:cubicBezTo>
                    <a:pt x="2126" y="1045"/>
                    <a:pt x="2132" y="1050"/>
                    <a:pt x="2139" y="1050"/>
                  </a:cubicBezTo>
                  <a:close/>
                  <a:moveTo>
                    <a:pt x="2179" y="1050"/>
                  </a:moveTo>
                  <a:cubicBezTo>
                    <a:pt x="2186" y="1050"/>
                    <a:pt x="2191" y="1045"/>
                    <a:pt x="2191" y="1038"/>
                  </a:cubicBezTo>
                  <a:cubicBezTo>
                    <a:pt x="2191" y="1031"/>
                    <a:pt x="2186" y="1025"/>
                    <a:pt x="2179" y="1025"/>
                  </a:cubicBezTo>
                  <a:cubicBezTo>
                    <a:pt x="2172" y="1025"/>
                    <a:pt x="2166" y="1031"/>
                    <a:pt x="2166" y="1038"/>
                  </a:cubicBezTo>
                  <a:cubicBezTo>
                    <a:pt x="2166" y="1045"/>
                    <a:pt x="2172" y="1050"/>
                    <a:pt x="2179" y="1050"/>
                  </a:cubicBezTo>
                  <a:close/>
                  <a:moveTo>
                    <a:pt x="2977" y="1038"/>
                  </a:moveTo>
                  <a:cubicBezTo>
                    <a:pt x="2977" y="1032"/>
                    <a:pt x="2973" y="1028"/>
                    <a:pt x="2967" y="1028"/>
                  </a:cubicBezTo>
                  <a:cubicBezTo>
                    <a:pt x="2962" y="1028"/>
                    <a:pt x="2957" y="1032"/>
                    <a:pt x="2957" y="1038"/>
                  </a:cubicBezTo>
                  <a:cubicBezTo>
                    <a:pt x="2957" y="1043"/>
                    <a:pt x="2962" y="1048"/>
                    <a:pt x="2967" y="1048"/>
                  </a:cubicBezTo>
                  <a:cubicBezTo>
                    <a:pt x="2973" y="1048"/>
                    <a:pt x="2977" y="1043"/>
                    <a:pt x="2977" y="1038"/>
                  </a:cubicBezTo>
                  <a:close/>
                  <a:moveTo>
                    <a:pt x="917" y="1090"/>
                  </a:moveTo>
                  <a:cubicBezTo>
                    <a:pt x="924" y="1090"/>
                    <a:pt x="930" y="1084"/>
                    <a:pt x="930" y="1077"/>
                  </a:cubicBezTo>
                  <a:cubicBezTo>
                    <a:pt x="930" y="1070"/>
                    <a:pt x="924" y="1064"/>
                    <a:pt x="917" y="1064"/>
                  </a:cubicBezTo>
                  <a:cubicBezTo>
                    <a:pt x="910" y="1064"/>
                    <a:pt x="904" y="1070"/>
                    <a:pt x="904" y="1077"/>
                  </a:cubicBezTo>
                  <a:cubicBezTo>
                    <a:pt x="904" y="1084"/>
                    <a:pt x="910" y="1090"/>
                    <a:pt x="917" y="1090"/>
                  </a:cubicBezTo>
                  <a:close/>
                  <a:moveTo>
                    <a:pt x="956" y="1090"/>
                  </a:moveTo>
                  <a:cubicBezTo>
                    <a:pt x="963" y="1090"/>
                    <a:pt x="969" y="1084"/>
                    <a:pt x="969" y="1077"/>
                  </a:cubicBezTo>
                  <a:cubicBezTo>
                    <a:pt x="969" y="1070"/>
                    <a:pt x="963" y="1064"/>
                    <a:pt x="956" y="1064"/>
                  </a:cubicBezTo>
                  <a:cubicBezTo>
                    <a:pt x="949" y="1064"/>
                    <a:pt x="944" y="1070"/>
                    <a:pt x="944" y="1077"/>
                  </a:cubicBezTo>
                  <a:cubicBezTo>
                    <a:pt x="944" y="1084"/>
                    <a:pt x="949" y="1090"/>
                    <a:pt x="956" y="1090"/>
                  </a:cubicBezTo>
                  <a:close/>
                  <a:moveTo>
                    <a:pt x="996" y="1090"/>
                  </a:moveTo>
                  <a:cubicBezTo>
                    <a:pt x="1003" y="1090"/>
                    <a:pt x="1009" y="1084"/>
                    <a:pt x="1009" y="1077"/>
                  </a:cubicBezTo>
                  <a:cubicBezTo>
                    <a:pt x="1009" y="1070"/>
                    <a:pt x="1003" y="1064"/>
                    <a:pt x="996" y="1064"/>
                  </a:cubicBezTo>
                  <a:cubicBezTo>
                    <a:pt x="989" y="1064"/>
                    <a:pt x="983" y="1070"/>
                    <a:pt x="983" y="1077"/>
                  </a:cubicBezTo>
                  <a:cubicBezTo>
                    <a:pt x="983" y="1084"/>
                    <a:pt x="989" y="1090"/>
                    <a:pt x="996" y="1090"/>
                  </a:cubicBezTo>
                  <a:close/>
                  <a:moveTo>
                    <a:pt x="1035" y="1090"/>
                  </a:moveTo>
                  <a:cubicBezTo>
                    <a:pt x="1042" y="1090"/>
                    <a:pt x="1048" y="1084"/>
                    <a:pt x="1048" y="1077"/>
                  </a:cubicBezTo>
                  <a:cubicBezTo>
                    <a:pt x="1048" y="1070"/>
                    <a:pt x="1042" y="1064"/>
                    <a:pt x="1035" y="1064"/>
                  </a:cubicBezTo>
                  <a:cubicBezTo>
                    <a:pt x="1028" y="1064"/>
                    <a:pt x="1023" y="1070"/>
                    <a:pt x="1023" y="1077"/>
                  </a:cubicBezTo>
                  <a:cubicBezTo>
                    <a:pt x="1023" y="1084"/>
                    <a:pt x="1028" y="1090"/>
                    <a:pt x="1035" y="1090"/>
                  </a:cubicBezTo>
                  <a:close/>
                  <a:moveTo>
                    <a:pt x="1075" y="1090"/>
                  </a:moveTo>
                  <a:cubicBezTo>
                    <a:pt x="1082" y="1090"/>
                    <a:pt x="1087" y="1084"/>
                    <a:pt x="1087" y="1077"/>
                  </a:cubicBezTo>
                  <a:cubicBezTo>
                    <a:pt x="1087" y="1070"/>
                    <a:pt x="1082" y="1064"/>
                    <a:pt x="1075" y="1064"/>
                  </a:cubicBezTo>
                  <a:cubicBezTo>
                    <a:pt x="1068" y="1064"/>
                    <a:pt x="1062" y="1070"/>
                    <a:pt x="1062" y="1077"/>
                  </a:cubicBezTo>
                  <a:cubicBezTo>
                    <a:pt x="1062" y="1084"/>
                    <a:pt x="1068" y="1090"/>
                    <a:pt x="1075" y="1090"/>
                  </a:cubicBezTo>
                  <a:close/>
                  <a:moveTo>
                    <a:pt x="1114" y="1090"/>
                  </a:moveTo>
                  <a:cubicBezTo>
                    <a:pt x="1121" y="1090"/>
                    <a:pt x="1127" y="1084"/>
                    <a:pt x="1127" y="1077"/>
                  </a:cubicBezTo>
                  <a:cubicBezTo>
                    <a:pt x="1127" y="1070"/>
                    <a:pt x="1121" y="1064"/>
                    <a:pt x="1114" y="1064"/>
                  </a:cubicBezTo>
                  <a:cubicBezTo>
                    <a:pt x="1107" y="1064"/>
                    <a:pt x="1101" y="1070"/>
                    <a:pt x="1101" y="1077"/>
                  </a:cubicBezTo>
                  <a:cubicBezTo>
                    <a:pt x="1101" y="1084"/>
                    <a:pt x="1107" y="1090"/>
                    <a:pt x="1114" y="1090"/>
                  </a:cubicBezTo>
                  <a:close/>
                  <a:moveTo>
                    <a:pt x="1154" y="1090"/>
                  </a:moveTo>
                  <a:cubicBezTo>
                    <a:pt x="1161" y="1090"/>
                    <a:pt x="1166" y="1084"/>
                    <a:pt x="1166" y="1077"/>
                  </a:cubicBezTo>
                  <a:cubicBezTo>
                    <a:pt x="1166" y="1070"/>
                    <a:pt x="1161" y="1064"/>
                    <a:pt x="1154" y="1064"/>
                  </a:cubicBezTo>
                  <a:cubicBezTo>
                    <a:pt x="1147" y="1064"/>
                    <a:pt x="1141" y="1070"/>
                    <a:pt x="1141" y="1077"/>
                  </a:cubicBezTo>
                  <a:cubicBezTo>
                    <a:pt x="1141" y="1084"/>
                    <a:pt x="1147" y="1090"/>
                    <a:pt x="1154" y="1090"/>
                  </a:cubicBezTo>
                  <a:close/>
                  <a:moveTo>
                    <a:pt x="1627" y="1064"/>
                  </a:moveTo>
                  <a:cubicBezTo>
                    <a:pt x="1620" y="1064"/>
                    <a:pt x="1614" y="1070"/>
                    <a:pt x="1614" y="1077"/>
                  </a:cubicBezTo>
                  <a:cubicBezTo>
                    <a:pt x="1614" y="1084"/>
                    <a:pt x="1620" y="1090"/>
                    <a:pt x="1627" y="1090"/>
                  </a:cubicBezTo>
                  <a:cubicBezTo>
                    <a:pt x="1634" y="1090"/>
                    <a:pt x="1639" y="1084"/>
                    <a:pt x="1639" y="1077"/>
                  </a:cubicBezTo>
                  <a:cubicBezTo>
                    <a:pt x="1639" y="1070"/>
                    <a:pt x="1634" y="1064"/>
                    <a:pt x="1627" y="1064"/>
                  </a:cubicBezTo>
                  <a:close/>
                  <a:moveTo>
                    <a:pt x="1666" y="1064"/>
                  </a:moveTo>
                  <a:cubicBezTo>
                    <a:pt x="1659" y="1064"/>
                    <a:pt x="1653" y="1070"/>
                    <a:pt x="1653" y="1077"/>
                  </a:cubicBezTo>
                  <a:cubicBezTo>
                    <a:pt x="1653" y="1084"/>
                    <a:pt x="1659" y="1090"/>
                    <a:pt x="1666" y="1090"/>
                  </a:cubicBezTo>
                  <a:cubicBezTo>
                    <a:pt x="1673" y="1090"/>
                    <a:pt x="1679" y="1084"/>
                    <a:pt x="1679" y="1077"/>
                  </a:cubicBezTo>
                  <a:cubicBezTo>
                    <a:pt x="1679" y="1070"/>
                    <a:pt x="1673" y="1064"/>
                    <a:pt x="1666" y="1064"/>
                  </a:cubicBezTo>
                  <a:close/>
                  <a:moveTo>
                    <a:pt x="1784" y="1064"/>
                  </a:moveTo>
                  <a:cubicBezTo>
                    <a:pt x="1777" y="1064"/>
                    <a:pt x="1772" y="1070"/>
                    <a:pt x="1772" y="1077"/>
                  </a:cubicBezTo>
                  <a:cubicBezTo>
                    <a:pt x="1772" y="1084"/>
                    <a:pt x="1777" y="1090"/>
                    <a:pt x="1784" y="1090"/>
                  </a:cubicBezTo>
                  <a:cubicBezTo>
                    <a:pt x="1791" y="1090"/>
                    <a:pt x="1797" y="1084"/>
                    <a:pt x="1797" y="1077"/>
                  </a:cubicBezTo>
                  <a:cubicBezTo>
                    <a:pt x="1797" y="1070"/>
                    <a:pt x="1791" y="1064"/>
                    <a:pt x="1784" y="1064"/>
                  </a:cubicBezTo>
                  <a:close/>
                  <a:moveTo>
                    <a:pt x="1824" y="1090"/>
                  </a:moveTo>
                  <a:cubicBezTo>
                    <a:pt x="1831" y="1090"/>
                    <a:pt x="1836" y="1084"/>
                    <a:pt x="1836" y="1077"/>
                  </a:cubicBezTo>
                  <a:cubicBezTo>
                    <a:pt x="1836" y="1070"/>
                    <a:pt x="1831" y="1064"/>
                    <a:pt x="1824" y="1064"/>
                  </a:cubicBezTo>
                  <a:cubicBezTo>
                    <a:pt x="1817" y="1064"/>
                    <a:pt x="1811" y="1070"/>
                    <a:pt x="1811" y="1077"/>
                  </a:cubicBezTo>
                  <a:cubicBezTo>
                    <a:pt x="1811" y="1084"/>
                    <a:pt x="1817" y="1090"/>
                    <a:pt x="1824" y="1090"/>
                  </a:cubicBezTo>
                  <a:close/>
                  <a:moveTo>
                    <a:pt x="1863" y="1090"/>
                  </a:moveTo>
                  <a:cubicBezTo>
                    <a:pt x="1870" y="1090"/>
                    <a:pt x="1876" y="1084"/>
                    <a:pt x="1876" y="1077"/>
                  </a:cubicBezTo>
                  <a:cubicBezTo>
                    <a:pt x="1876" y="1070"/>
                    <a:pt x="1870" y="1064"/>
                    <a:pt x="1863" y="1064"/>
                  </a:cubicBezTo>
                  <a:cubicBezTo>
                    <a:pt x="1856" y="1064"/>
                    <a:pt x="1850" y="1070"/>
                    <a:pt x="1850" y="1077"/>
                  </a:cubicBezTo>
                  <a:cubicBezTo>
                    <a:pt x="1850" y="1084"/>
                    <a:pt x="1856" y="1090"/>
                    <a:pt x="1863" y="1090"/>
                  </a:cubicBezTo>
                  <a:close/>
                  <a:moveTo>
                    <a:pt x="1903" y="1090"/>
                  </a:moveTo>
                  <a:cubicBezTo>
                    <a:pt x="1910" y="1090"/>
                    <a:pt x="1915" y="1084"/>
                    <a:pt x="1915" y="1077"/>
                  </a:cubicBezTo>
                  <a:cubicBezTo>
                    <a:pt x="1915" y="1070"/>
                    <a:pt x="1910" y="1064"/>
                    <a:pt x="1903" y="1064"/>
                  </a:cubicBezTo>
                  <a:cubicBezTo>
                    <a:pt x="1896" y="1064"/>
                    <a:pt x="1890" y="1070"/>
                    <a:pt x="1890" y="1077"/>
                  </a:cubicBezTo>
                  <a:cubicBezTo>
                    <a:pt x="1890" y="1084"/>
                    <a:pt x="1896" y="1090"/>
                    <a:pt x="1903" y="1090"/>
                  </a:cubicBezTo>
                  <a:close/>
                  <a:moveTo>
                    <a:pt x="1942" y="1090"/>
                  </a:moveTo>
                  <a:cubicBezTo>
                    <a:pt x="1949" y="1090"/>
                    <a:pt x="1955" y="1084"/>
                    <a:pt x="1955" y="1077"/>
                  </a:cubicBezTo>
                  <a:cubicBezTo>
                    <a:pt x="1955" y="1070"/>
                    <a:pt x="1949" y="1064"/>
                    <a:pt x="1942" y="1064"/>
                  </a:cubicBezTo>
                  <a:cubicBezTo>
                    <a:pt x="1935" y="1064"/>
                    <a:pt x="1929" y="1070"/>
                    <a:pt x="1929" y="1077"/>
                  </a:cubicBezTo>
                  <a:cubicBezTo>
                    <a:pt x="1929" y="1084"/>
                    <a:pt x="1935" y="1090"/>
                    <a:pt x="1942" y="1090"/>
                  </a:cubicBezTo>
                  <a:close/>
                  <a:moveTo>
                    <a:pt x="1981" y="1090"/>
                  </a:moveTo>
                  <a:cubicBezTo>
                    <a:pt x="1988" y="1090"/>
                    <a:pt x="1994" y="1084"/>
                    <a:pt x="1994" y="1077"/>
                  </a:cubicBezTo>
                  <a:cubicBezTo>
                    <a:pt x="1994" y="1070"/>
                    <a:pt x="1988" y="1064"/>
                    <a:pt x="1981" y="1064"/>
                  </a:cubicBezTo>
                  <a:cubicBezTo>
                    <a:pt x="1974" y="1064"/>
                    <a:pt x="1969" y="1070"/>
                    <a:pt x="1969" y="1077"/>
                  </a:cubicBezTo>
                  <a:cubicBezTo>
                    <a:pt x="1969" y="1084"/>
                    <a:pt x="1974" y="1090"/>
                    <a:pt x="1981" y="1090"/>
                  </a:cubicBezTo>
                  <a:close/>
                  <a:moveTo>
                    <a:pt x="2008" y="1077"/>
                  </a:moveTo>
                  <a:cubicBezTo>
                    <a:pt x="2008" y="1084"/>
                    <a:pt x="2014" y="1090"/>
                    <a:pt x="2021" y="1090"/>
                  </a:cubicBezTo>
                  <a:cubicBezTo>
                    <a:pt x="2028" y="1090"/>
                    <a:pt x="2034" y="1084"/>
                    <a:pt x="2034" y="1077"/>
                  </a:cubicBezTo>
                  <a:cubicBezTo>
                    <a:pt x="2034" y="1070"/>
                    <a:pt x="2028" y="1064"/>
                    <a:pt x="2021" y="1064"/>
                  </a:cubicBezTo>
                  <a:cubicBezTo>
                    <a:pt x="2014" y="1064"/>
                    <a:pt x="2008" y="1070"/>
                    <a:pt x="2008" y="1077"/>
                  </a:cubicBezTo>
                  <a:close/>
                  <a:moveTo>
                    <a:pt x="2060" y="1090"/>
                  </a:moveTo>
                  <a:cubicBezTo>
                    <a:pt x="2067" y="1090"/>
                    <a:pt x="2073" y="1084"/>
                    <a:pt x="2073" y="1077"/>
                  </a:cubicBezTo>
                  <a:cubicBezTo>
                    <a:pt x="2073" y="1070"/>
                    <a:pt x="2067" y="1064"/>
                    <a:pt x="2060" y="1064"/>
                  </a:cubicBezTo>
                  <a:cubicBezTo>
                    <a:pt x="2053" y="1064"/>
                    <a:pt x="2048" y="1070"/>
                    <a:pt x="2048" y="1077"/>
                  </a:cubicBezTo>
                  <a:cubicBezTo>
                    <a:pt x="2048" y="1084"/>
                    <a:pt x="2053" y="1090"/>
                    <a:pt x="2060" y="1090"/>
                  </a:cubicBezTo>
                  <a:close/>
                  <a:moveTo>
                    <a:pt x="2100" y="1090"/>
                  </a:moveTo>
                  <a:cubicBezTo>
                    <a:pt x="2107" y="1090"/>
                    <a:pt x="2112" y="1084"/>
                    <a:pt x="2112" y="1077"/>
                  </a:cubicBezTo>
                  <a:cubicBezTo>
                    <a:pt x="2112" y="1070"/>
                    <a:pt x="2107" y="1064"/>
                    <a:pt x="2100" y="1064"/>
                  </a:cubicBezTo>
                  <a:cubicBezTo>
                    <a:pt x="2093" y="1064"/>
                    <a:pt x="2087" y="1070"/>
                    <a:pt x="2087" y="1077"/>
                  </a:cubicBezTo>
                  <a:cubicBezTo>
                    <a:pt x="2087" y="1084"/>
                    <a:pt x="2093" y="1090"/>
                    <a:pt x="2100" y="1090"/>
                  </a:cubicBezTo>
                  <a:close/>
                  <a:moveTo>
                    <a:pt x="2139" y="1090"/>
                  </a:moveTo>
                  <a:cubicBezTo>
                    <a:pt x="2146" y="1090"/>
                    <a:pt x="2152" y="1084"/>
                    <a:pt x="2152" y="1077"/>
                  </a:cubicBezTo>
                  <a:cubicBezTo>
                    <a:pt x="2152" y="1070"/>
                    <a:pt x="2146" y="1064"/>
                    <a:pt x="2139" y="1064"/>
                  </a:cubicBezTo>
                  <a:cubicBezTo>
                    <a:pt x="2132" y="1064"/>
                    <a:pt x="2126" y="1070"/>
                    <a:pt x="2126" y="1077"/>
                  </a:cubicBezTo>
                  <a:cubicBezTo>
                    <a:pt x="2126" y="1084"/>
                    <a:pt x="2132" y="1090"/>
                    <a:pt x="2139" y="1090"/>
                  </a:cubicBezTo>
                  <a:close/>
                  <a:moveTo>
                    <a:pt x="2179" y="1064"/>
                  </a:moveTo>
                  <a:cubicBezTo>
                    <a:pt x="2172" y="1064"/>
                    <a:pt x="2166" y="1070"/>
                    <a:pt x="2166" y="1077"/>
                  </a:cubicBezTo>
                  <a:cubicBezTo>
                    <a:pt x="2166" y="1084"/>
                    <a:pt x="2172" y="1090"/>
                    <a:pt x="2179" y="1090"/>
                  </a:cubicBezTo>
                  <a:cubicBezTo>
                    <a:pt x="2186" y="1090"/>
                    <a:pt x="2191" y="1084"/>
                    <a:pt x="2191" y="1077"/>
                  </a:cubicBezTo>
                  <a:cubicBezTo>
                    <a:pt x="2191" y="1070"/>
                    <a:pt x="2186" y="1064"/>
                    <a:pt x="2179" y="1064"/>
                  </a:cubicBezTo>
                  <a:close/>
                  <a:moveTo>
                    <a:pt x="2730" y="1064"/>
                  </a:moveTo>
                  <a:cubicBezTo>
                    <a:pt x="2723" y="1064"/>
                    <a:pt x="2718" y="1070"/>
                    <a:pt x="2718" y="1077"/>
                  </a:cubicBezTo>
                  <a:cubicBezTo>
                    <a:pt x="2718" y="1084"/>
                    <a:pt x="2723" y="1090"/>
                    <a:pt x="2730" y="1090"/>
                  </a:cubicBezTo>
                  <a:cubicBezTo>
                    <a:pt x="2738" y="1090"/>
                    <a:pt x="2743" y="1084"/>
                    <a:pt x="2743" y="1077"/>
                  </a:cubicBezTo>
                  <a:cubicBezTo>
                    <a:pt x="2743" y="1070"/>
                    <a:pt x="2738" y="1064"/>
                    <a:pt x="2730" y="1064"/>
                  </a:cubicBezTo>
                  <a:close/>
                  <a:moveTo>
                    <a:pt x="2888" y="1090"/>
                  </a:moveTo>
                  <a:cubicBezTo>
                    <a:pt x="2895" y="1090"/>
                    <a:pt x="2901" y="1084"/>
                    <a:pt x="2901" y="1077"/>
                  </a:cubicBezTo>
                  <a:cubicBezTo>
                    <a:pt x="2901" y="1070"/>
                    <a:pt x="2895" y="1064"/>
                    <a:pt x="2888" y="1064"/>
                  </a:cubicBezTo>
                  <a:cubicBezTo>
                    <a:pt x="2881" y="1064"/>
                    <a:pt x="2875" y="1070"/>
                    <a:pt x="2875" y="1077"/>
                  </a:cubicBezTo>
                  <a:cubicBezTo>
                    <a:pt x="2875" y="1084"/>
                    <a:pt x="2881" y="1090"/>
                    <a:pt x="2888" y="1090"/>
                  </a:cubicBezTo>
                  <a:close/>
                  <a:moveTo>
                    <a:pt x="917" y="1129"/>
                  </a:moveTo>
                  <a:cubicBezTo>
                    <a:pt x="924" y="1129"/>
                    <a:pt x="930" y="1124"/>
                    <a:pt x="930" y="1117"/>
                  </a:cubicBezTo>
                  <a:cubicBezTo>
                    <a:pt x="930" y="1110"/>
                    <a:pt x="924" y="1104"/>
                    <a:pt x="917" y="1104"/>
                  </a:cubicBezTo>
                  <a:cubicBezTo>
                    <a:pt x="910" y="1104"/>
                    <a:pt x="904" y="1110"/>
                    <a:pt x="904" y="1117"/>
                  </a:cubicBezTo>
                  <a:cubicBezTo>
                    <a:pt x="904" y="1124"/>
                    <a:pt x="910" y="1129"/>
                    <a:pt x="917" y="1129"/>
                  </a:cubicBezTo>
                  <a:close/>
                  <a:moveTo>
                    <a:pt x="956" y="1129"/>
                  </a:moveTo>
                  <a:cubicBezTo>
                    <a:pt x="963" y="1129"/>
                    <a:pt x="969" y="1124"/>
                    <a:pt x="969" y="1117"/>
                  </a:cubicBezTo>
                  <a:cubicBezTo>
                    <a:pt x="969" y="1110"/>
                    <a:pt x="963" y="1104"/>
                    <a:pt x="956" y="1104"/>
                  </a:cubicBezTo>
                  <a:cubicBezTo>
                    <a:pt x="949" y="1104"/>
                    <a:pt x="944" y="1110"/>
                    <a:pt x="944" y="1117"/>
                  </a:cubicBezTo>
                  <a:cubicBezTo>
                    <a:pt x="944" y="1124"/>
                    <a:pt x="949" y="1129"/>
                    <a:pt x="956" y="1129"/>
                  </a:cubicBezTo>
                  <a:close/>
                  <a:moveTo>
                    <a:pt x="996" y="1129"/>
                  </a:moveTo>
                  <a:cubicBezTo>
                    <a:pt x="1003" y="1129"/>
                    <a:pt x="1009" y="1124"/>
                    <a:pt x="1009" y="1117"/>
                  </a:cubicBezTo>
                  <a:cubicBezTo>
                    <a:pt x="1009" y="1110"/>
                    <a:pt x="1003" y="1104"/>
                    <a:pt x="996" y="1104"/>
                  </a:cubicBezTo>
                  <a:cubicBezTo>
                    <a:pt x="989" y="1104"/>
                    <a:pt x="983" y="1110"/>
                    <a:pt x="983" y="1117"/>
                  </a:cubicBezTo>
                  <a:cubicBezTo>
                    <a:pt x="983" y="1124"/>
                    <a:pt x="989" y="1129"/>
                    <a:pt x="996" y="1129"/>
                  </a:cubicBezTo>
                  <a:close/>
                  <a:moveTo>
                    <a:pt x="1035" y="1129"/>
                  </a:moveTo>
                  <a:cubicBezTo>
                    <a:pt x="1042" y="1129"/>
                    <a:pt x="1048" y="1124"/>
                    <a:pt x="1048" y="1117"/>
                  </a:cubicBezTo>
                  <a:cubicBezTo>
                    <a:pt x="1048" y="1110"/>
                    <a:pt x="1042" y="1104"/>
                    <a:pt x="1035" y="1104"/>
                  </a:cubicBezTo>
                  <a:cubicBezTo>
                    <a:pt x="1028" y="1104"/>
                    <a:pt x="1023" y="1110"/>
                    <a:pt x="1023" y="1117"/>
                  </a:cubicBezTo>
                  <a:cubicBezTo>
                    <a:pt x="1023" y="1124"/>
                    <a:pt x="1028" y="1129"/>
                    <a:pt x="1035" y="1129"/>
                  </a:cubicBezTo>
                  <a:close/>
                  <a:moveTo>
                    <a:pt x="1075" y="1129"/>
                  </a:moveTo>
                  <a:cubicBezTo>
                    <a:pt x="1082" y="1129"/>
                    <a:pt x="1087" y="1124"/>
                    <a:pt x="1087" y="1117"/>
                  </a:cubicBezTo>
                  <a:cubicBezTo>
                    <a:pt x="1087" y="1110"/>
                    <a:pt x="1082" y="1104"/>
                    <a:pt x="1075" y="1104"/>
                  </a:cubicBezTo>
                  <a:cubicBezTo>
                    <a:pt x="1068" y="1104"/>
                    <a:pt x="1062" y="1110"/>
                    <a:pt x="1062" y="1117"/>
                  </a:cubicBezTo>
                  <a:cubicBezTo>
                    <a:pt x="1062" y="1124"/>
                    <a:pt x="1068" y="1129"/>
                    <a:pt x="1075" y="1129"/>
                  </a:cubicBezTo>
                  <a:close/>
                  <a:moveTo>
                    <a:pt x="1114" y="1129"/>
                  </a:moveTo>
                  <a:cubicBezTo>
                    <a:pt x="1121" y="1129"/>
                    <a:pt x="1127" y="1124"/>
                    <a:pt x="1127" y="1117"/>
                  </a:cubicBezTo>
                  <a:cubicBezTo>
                    <a:pt x="1127" y="1110"/>
                    <a:pt x="1121" y="1104"/>
                    <a:pt x="1114" y="1104"/>
                  </a:cubicBezTo>
                  <a:cubicBezTo>
                    <a:pt x="1107" y="1104"/>
                    <a:pt x="1101" y="1110"/>
                    <a:pt x="1101" y="1117"/>
                  </a:cubicBezTo>
                  <a:cubicBezTo>
                    <a:pt x="1101" y="1124"/>
                    <a:pt x="1107" y="1129"/>
                    <a:pt x="1114" y="1129"/>
                  </a:cubicBezTo>
                  <a:close/>
                  <a:moveTo>
                    <a:pt x="1154" y="1129"/>
                  </a:moveTo>
                  <a:cubicBezTo>
                    <a:pt x="1161" y="1129"/>
                    <a:pt x="1166" y="1124"/>
                    <a:pt x="1166" y="1117"/>
                  </a:cubicBezTo>
                  <a:cubicBezTo>
                    <a:pt x="1166" y="1110"/>
                    <a:pt x="1161" y="1104"/>
                    <a:pt x="1154" y="1104"/>
                  </a:cubicBezTo>
                  <a:cubicBezTo>
                    <a:pt x="1146" y="1104"/>
                    <a:pt x="1141" y="1110"/>
                    <a:pt x="1141" y="1117"/>
                  </a:cubicBezTo>
                  <a:cubicBezTo>
                    <a:pt x="1141" y="1124"/>
                    <a:pt x="1146" y="1129"/>
                    <a:pt x="1154" y="1129"/>
                  </a:cubicBezTo>
                  <a:close/>
                  <a:moveTo>
                    <a:pt x="1824" y="1104"/>
                  </a:moveTo>
                  <a:cubicBezTo>
                    <a:pt x="1817" y="1104"/>
                    <a:pt x="1811" y="1110"/>
                    <a:pt x="1811" y="1117"/>
                  </a:cubicBezTo>
                  <a:cubicBezTo>
                    <a:pt x="1811" y="1124"/>
                    <a:pt x="1817" y="1129"/>
                    <a:pt x="1824" y="1129"/>
                  </a:cubicBezTo>
                  <a:cubicBezTo>
                    <a:pt x="1831" y="1129"/>
                    <a:pt x="1836" y="1124"/>
                    <a:pt x="1836" y="1117"/>
                  </a:cubicBezTo>
                  <a:cubicBezTo>
                    <a:pt x="1836" y="1110"/>
                    <a:pt x="1831" y="1104"/>
                    <a:pt x="1824" y="1104"/>
                  </a:cubicBezTo>
                  <a:close/>
                  <a:moveTo>
                    <a:pt x="1863" y="1104"/>
                  </a:moveTo>
                  <a:cubicBezTo>
                    <a:pt x="1856" y="1104"/>
                    <a:pt x="1850" y="1110"/>
                    <a:pt x="1850" y="1117"/>
                  </a:cubicBezTo>
                  <a:cubicBezTo>
                    <a:pt x="1850" y="1124"/>
                    <a:pt x="1856" y="1129"/>
                    <a:pt x="1863" y="1129"/>
                  </a:cubicBezTo>
                  <a:cubicBezTo>
                    <a:pt x="1870" y="1129"/>
                    <a:pt x="1876" y="1124"/>
                    <a:pt x="1876" y="1117"/>
                  </a:cubicBezTo>
                  <a:cubicBezTo>
                    <a:pt x="1876" y="1110"/>
                    <a:pt x="1870" y="1104"/>
                    <a:pt x="1863" y="1104"/>
                  </a:cubicBezTo>
                  <a:close/>
                  <a:moveTo>
                    <a:pt x="1903" y="1104"/>
                  </a:moveTo>
                  <a:cubicBezTo>
                    <a:pt x="1896" y="1104"/>
                    <a:pt x="1890" y="1110"/>
                    <a:pt x="1890" y="1117"/>
                  </a:cubicBezTo>
                  <a:cubicBezTo>
                    <a:pt x="1890" y="1124"/>
                    <a:pt x="1896" y="1129"/>
                    <a:pt x="1903" y="1129"/>
                  </a:cubicBezTo>
                  <a:cubicBezTo>
                    <a:pt x="1910" y="1129"/>
                    <a:pt x="1915" y="1124"/>
                    <a:pt x="1915" y="1117"/>
                  </a:cubicBezTo>
                  <a:cubicBezTo>
                    <a:pt x="1915" y="1110"/>
                    <a:pt x="1910" y="1104"/>
                    <a:pt x="1903" y="1104"/>
                  </a:cubicBezTo>
                  <a:close/>
                  <a:moveTo>
                    <a:pt x="1942" y="1129"/>
                  </a:moveTo>
                  <a:cubicBezTo>
                    <a:pt x="1949" y="1129"/>
                    <a:pt x="1955" y="1124"/>
                    <a:pt x="1955" y="1117"/>
                  </a:cubicBezTo>
                  <a:cubicBezTo>
                    <a:pt x="1955" y="1110"/>
                    <a:pt x="1949" y="1104"/>
                    <a:pt x="1942" y="1104"/>
                  </a:cubicBezTo>
                  <a:cubicBezTo>
                    <a:pt x="1935" y="1104"/>
                    <a:pt x="1929" y="1110"/>
                    <a:pt x="1929" y="1117"/>
                  </a:cubicBezTo>
                  <a:cubicBezTo>
                    <a:pt x="1929" y="1124"/>
                    <a:pt x="1935" y="1129"/>
                    <a:pt x="1942" y="1129"/>
                  </a:cubicBezTo>
                  <a:close/>
                  <a:moveTo>
                    <a:pt x="1981" y="1104"/>
                  </a:moveTo>
                  <a:cubicBezTo>
                    <a:pt x="1974" y="1104"/>
                    <a:pt x="1969" y="1110"/>
                    <a:pt x="1969" y="1117"/>
                  </a:cubicBezTo>
                  <a:cubicBezTo>
                    <a:pt x="1969" y="1124"/>
                    <a:pt x="1974" y="1129"/>
                    <a:pt x="1981" y="1129"/>
                  </a:cubicBezTo>
                  <a:cubicBezTo>
                    <a:pt x="1988" y="1129"/>
                    <a:pt x="1994" y="1124"/>
                    <a:pt x="1994" y="1117"/>
                  </a:cubicBezTo>
                  <a:cubicBezTo>
                    <a:pt x="1994" y="1110"/>
                    <a:pt x="1988" y="1104"/>
                    <a:pt x="1981" y="1104"/>
                  </a:cubicBezTo>
                  <a:close/>
                  <a:moveTo>
                    <a:pt x="2021" y="1129"/>
                  </a:moveTo>
                  <a:cubicBezTo>
                    <a:pt x="2028" y="1129"/>
                    <a:pt x="2034" y="1124"/>
                    <a:pt x="2034" y="1117"/>
                  </a:cubicBezTo>
                  <a:cubicBezTo>
                    <a:pt x="2034" y="1110"/>
                    <a:pt x="2028" y="1104"/>
                    <a:pt x="2021" y="1104"/>
                  </a:cubicBezTo>
                  <a:cubicBezTo>
                    <a:pt x="2014" y="1104"/>
                    <a:pt x="2008" y="1110"/>
                    <a:pt x="2008" y="1117"/>
                  </a:cubicBezTo>
                  <a:cubicBezTo>
                    <a:pt x="2008" y="1124"/>
                    <a:pt x="2014" y="1129"/>
                    <a:pt x="2021" y="1129"/>
                  </a:cubicBezTo>
                  <a:close/>
                  <a:moveTo>
                    <a:pt x="2060" y="1129"/>
                  </a:moveTo>
                  <a:cubicBezTo>
                    <a:pt x="2067" y="1129"/>
                    <a:pt x="2073" y="1124"/>
                    <a:pt x="2073" y="1117"/>
                  </a:cubicBezTo>
                  <a:cubicBezTo>
                    <a:pt x="2073" y="1110"/>
                    <a:pt x="2067" y="1104"/>
                    <a:pt x="2060" y="1104"/>
                  </a:cubicBezTo>
                  <a:cubicBezTo>
                    <a:pt x="2053" y="1104"/>
                    <a:pt x="2048" y="1110"/>
                    <a:pt x="2048" y="1117"/>
                  </a:cubicBezTo>
                  <a:cubicBezTo>
                    <a:pt x="2048" y="1124"/>
                    <a:pt x="2053" y="1129"/>
                    <a:pt x="2060" y="1129"/>
                  </a:cubicBezTo>
                  <a:close/>
                  <a:moveTo>
                    <a:pt x="2100" y="1129"/>
                  </a:moveTo>
                  <a:cubicBezTo>
                    <a:pt x="2107" y="1129"/>
                    <a:pt x="2112" y="1124"/>
                    <a:pt x="2112" y="1117"/>
                  </a:cubicBezTo>
                  <a:cubicBezTo>
                    <a:pt x="2112" y="1110"/>
                    <a:pt x="2107" y="1104"/>
                    <a:pt x="2100" y="1104"/>
                  </a:cubicBezTo>
                  <a:cubicBezTo>
                    <a:pt x="2093" y="1104"/>
                    <a:pt x="2087" y="1110"/>
                    <a:pt x="2087" y="1117"/>
                  </a:cubicBezTo>
                  <a:cubicBezTo>
                    <a:pt x="2087" y="1124"/>
                    <a:pt x="2093" y="1129"/>
                    <a:pt x="2100" y="1129"/>
                  </a:cubicBezTo>
                  <a:close/>
                  <a:moveTo>
                    <a:pt x="2139" y="1129"/>
                  </a:moveTo>
                  <a:cubicBezTo>
                    <a:pt x="2146" y="1129"/>
                    <a:pt x="2152" y="1124"/>
                    <a:pt x="2152" y="1117"/>
                  </a:cubicBezTo>
                  <a:cubicBezTo>
                    <a:pt x="2152" y="1110"/>
                    <a:pt x="2146" y="1104"/>
                    <a:pt x="2139" y="1104"/>
                  </a:cubicBezTo>
                  <a:cubicBezTo>
                    <a:pt x="2132" y="1104"/>
                    <a:pt x="2126" y="1110"/>
                    <a:pt x="2126" y="1117"/>
                  </a:cubicBezTo>
                  <a:cubicBezTo>
                    <a:pt x="2126" y="1124"/>
                    <a:pt x="2132" y="1129"/>
                    <a:pt x="2139" y="1129"/>
                  </a:cubicBezTo>
                  <a:close/>
                  <a:moveTo>
                    <a:pt x="2730" y="1104"/>
                  </a:moveTo>
                  <a:cubicBezTo>
                    <a:pt x="2723" y="1104"/>
                    <a:pt x="2718" y="1110"/>
                    <a:pt x="2718" y="1117"/>
                  </a:cubicBezTo>
                  <a:cubicBezTo>
                    <a:pt x="2718" y="1124"/>
                    <a:pt x="2723" y="1129"/>
                    <a:pt x="2730" y="1129"/>
                  </a:cubicBezTo>
                  <a:cubicBezTo>
                    <a:pt x="2738" y="1129"/>
                    <a:pt x="2743" y="1124"/>
                    <a:pt x="2743" y="1117"/>
                  </a:cubicBezTo>
                  <a:cubicBezTo>
                    <a:pt x="2743" y="1110"/>
                    <a:pt x="2738" y="1104"/>
                    <a:pt x="2730" y="1104"/>
                  </a:cubicBezTo>
                  <a:close/>
                  <a:moveTo>
                    <a:pt x="2809" y="1104"/>
                  </a:moveTo>
                  <a:cubicBezTo>
                    <a:pt x="2802" y="1104"/>
                    <a:pt x="2797" y="1110"/>
                    <a:pt x="2797" y="1117"/>
                  </a:cubicBezTo>
                  <a:cubicBezTo>
                    <a:pt x="2797" y="1124"/>
                    <a:pt x="2802" y="1129"/>
                    <a:pt x="2809" y="1129"/>
                  </a:cubicBezTo>
                  <a:cubicBezTo>
                    <a:pt x="2816" y="1129"/>
                    <a:pt x="2822" y="1124"/>
                    <a:pt x="2822" y="1117"/>
                  </a:cubicBezTo>
                  <a:cubicBezTo>
                    <a:pt x="2822" y="1110"/>
                    <a:pt x="2816" y="1104"/>
                    <a:pt x="2809" y="1104"/>
                  </a:cubicBezTo>
                  <a:close/>
                  <a:moveTo>
                    <a:pt x="2849" y="1104"/>
                  </a:moveTo>
                  <a:cubicBezTo>
                    <a:pt x="2842" y="1104"/>
                    <a:pt x="2836" y="1110"/>
                    <a:pt x="2836" y="1117"/>
                  </a:cubicBezTo>
                  <a:cubicBezTo>
                    <a:pt x="2836" y="1124"/>
                    <a:pt x="2842" y="1129"/>
                    <a:pt x="2849" y="1129"/>
                  </a:cubicBezTo>
                  <a:cubicBezTo>
                    <a:pt x="2856" y="1129"/>
                    <a:pt x="2862" y="1124"/>
                    <a:pt x="2862" y="1117"/>
                  </a:cubicBezTo>
                  <a:cubicBezTo>
                    <a:pt x="2862" y="1110"/>
                    <a:pt x="2856" y="1104"/>
                    <a:pt x="2849" y="1104"/>
                  </a:cubicBezTo>
                  <a:close/>
                  <a:moveTo>
                    <a:pt x="2888" y="1129"/>
                  </a:moveTo>
                  <a:cubicBezTo>
                    <a:pt x="2895" y="1129"/>
                    <a:pt x="2901" y="1124"/>
                    <a:pt x="2901" y="1117"/>
                  </a:cubicBezTo>
                  <a:cubicBezTo>
                    <a:pt x="2901" y="1110"/>
                    <a:pt x="2895" y="1104"/>
                    <a:pt x="2888" y="1104"/>
                  </a:cubicBezTo>
                  <a:cubicBezTo>
                    <a:pt x="2881" y="1104"/>
                    <a:pt x="2875" y="1110"/>
                    <a:pt x="2875" y="1117"/>
                  </a:cubicBezTo>
                  <a:cubicBezTo>
                    <a:pt x="2875" y="1124"/>
                    <a:pt x="2881" y="1129"/>
                    <a:pt x="2888" y="1129"/>
                  </a:cubicBezTo>
                  <a:close/>
                  <a:moveTo>
                    <a:pt x="2919" y="1117"/>
                  </a:moveTo>
                  <a:cubicBezTo>
                    <a:pt x="2919" y="1121"/>
                    <a:pt x="2923" y="1125"/>
                    <a:pt x="2928" y="1125"/>
                  </a:cubicBezTo>
                  <a:cubicBezTo>
                    <a:pt x="2932" y="1125"/>
                    <a:pt x="2936" y="1121"/>
                    <a:pt x="2936" y="1117"/>
                  </a:cubicBezTo>
                  <a:cubicBezTo>
                    <a:pt x="2936" y="1112"/>
                    <a:pt x="2932" y="1108"/>
                    <a:pt x="2928" y="1108"/>
                  </a:cubicBezTo>
                  <a:cubicBezTo>
                    <a:pt x="2923" y="1108"/>
                    <a:pt x="2919" y="1112"/>
                    <a:pt x="2919" y="1117"/>
                  </a:cubicBezTo>
                  <a:close/>
                  <a:moveTo>
                    <a:pt x="882" y="1156"/>
                  </a:moveTo>
                  <a:cubicBezTo>
                    <a:pt x="882" y="1154"/>
                    <a:pt x="880" y="1152"/>
                    <a:pt x="878" y="1152"/>
                  </a:cubicBezTo>
                  <a:cubicBezTo>
                    <a:pt x="875" y="1152"/>
                    <a:pt x="873" y="1154"/>
                    <a:pt x="873" y="1156"/>
                  </a:cubicBezTo>
                  <a:cubicBezTo>
                    <a:pt x="873" y="1158"/>
                    <a:pt x="875" y="1160"/>
                    <a:pt x="878" y="1160"/>
                  </a:cubicBezTo>
                  <a:cubicBezTo>
                    <a:pt x="880" y="1160"/>
                    <a:pt x="882" y="1158"/>
                    <a:pt x="882" y="1156"/>
                  </a:cubicBezTo>
                  <a:close/>
                  <a:moveTo>
                    <a:pt x="917" y="1169"/>
                  </a:moveTo>
                  <a:cubicBezTo>
                    <a:pt x="924" y="1169"/>
                    <a:pt x="930" y="1163"/>
                    <a:pt x="930" y="1156"/>
                  </a:cubicBezTo>
                  <a:cubicBezTo>
                    <a:pt x="930" y="1149"/>
                    <a:pt x="924" y="1143"/>
                    <a:pt x="917" y="1143"/>
                  </a:cubicBezTo>
                  <a:cubicBezTo>
                    <a:pt x="910" y="1143"/>
                    <a:pt x="904" y="1149"/>
                    <a:pt x="904" y="1156"/>
                  </a:cubicBezTo>
                  <a:cubicBezTo>
                    <a:pt x="904" y="1163"/>
                    <a:pt x="910" y="1169"/>
                    <a:pt x="917" y="1169"/>
                  </a:cubicBezTo>
                  <a:close/>
                  <a:moveTo>
                    <a:pt x="956" y="1169"/>
                  </a:moveTo>
                  <a:cubicBezTo>
                    <a:pt x="963" y="1169"/>
                    <a:pt x="969" y="1163"/>
                    <a:pt x="969" y="1156"/>
                  </a:cubicBezTo>
                  <a:cubicBezTo>
                    <a:pt x="969" y="1149"/>
                    <a:pt x="963" y="1143"/>
                    <a:pt x="956" y="1143"/>
                  </a:cubicBezTo>
                  <a:cubicBezTo>
                    <a:pt x="949" y="1143"/>
                    <a:pt x="944" y="1149"/>
                    <a:pt x="944" y="1156"/>
                  </a:cubicBezTo>
                  <a:cubicBezTo>
                    <a:pt x="944" y="1163"/>
                    <a:pt x="949" y="1169"/>
                    <a:pt x="956" y="1169"/>
                  </a:cubicBezTo>
                  <a:close/>
                  <a:moveTo>
                    <a:pt x="996" y="1169"/>
                  </a:moveTo>
                  <a:cubicBezTo>
                    <a:pt x="1003" y="1169"/>
                    <a:pt x="1009" y="1163"/>
                    <a:pt x="1009" y="1156"/>
                  </a:cubicBezTo>
                  <a:cubicBezTo>
                    <a:pt x="1009" y="1149"/>
                    <a:pt x="1003" y="1143"/>
                    <a:pt x="996" y="1143"/>
                  </a:cubicBezTo>
                  <a:cubicBezTo>
                    <a:pt x="989" y="1143"/>
                    <a:pt x="983" y="1149"/>
                    <a:pt x="983" y="1156"/>
                  </a:cubicBezTo>
                  <a:cubicBezTo>
                    <a:pt x="983" y="1163"/>
                    <a:pt x="989" y="1169"/>
                    <a:pt x="996" y="1169"/>
                  </a:cubicBezTo>
                  <a:close/>
                  <a:moveTo>
                    <a:pt x="1035" y="1169"/>
                  </a:moveTo>
                  <a:cubicBezTo>
                    <a:pt x="1042" y="1169"/>
                    <a:pt x="1048" y="1163"/>
                    <a:pt x="1048" y="1156"/>
                  </a:cubicBezTo>
                  <a:cubicBezTo>
                    <a:pt x="1048" y="1149"/>
                    <a:pt x="1042" y="1143"/>
                    <a:pt x="1035" y="1143"/>
                  </a:cubicBezTo>
                  <a:cubicBezTo>
                    <a:pt x="1028" y="1143"/>
                    <a:pt x="1023" y="1149"/>
                    <a:pt x="1023" y="1156"/>
                  </a:cubicBezTo>
                  <a:cubicBezTo>
                    <a:pt x="1023" y="1163"/>
                    <a:pt x="1028" y="1169"/>
                    <a:pt x="1035" y="1169"/>
                  </a:cubicBezTo>
                  <a:close/>
                  <a:moveTo>
                    <a:pt x="1075" y="1169"/>
                  </a:moveTo>
                  <a:cubicBezTo>
                    <a:pt x="1082" y="1169"/>
                    <a:pt x="1087" y="1163"/>
                    <a:pt x="1087" y="1156"/>
                  </a:cubicBezTo>
                  <a:cubicBezTo>
                    <a:pt x="1087" y="1149"/>
                    <a:pt x="1082" y="1143"/>
                    <a:pt x="1075" y="1143"/>
                  </a:cubicBezTo>
                  <a:cubicBezTo>
                    <a:pt x="1068" y="1143"/>
                    <a:pt x="1062" y="1149"/>
                    <a:pt x="1062" y="1156"/>
                  </a:cubicBezTo>
                  <a:cubicBezTo>
                    <a:pt x="1062" y="1163"/>
                    <a:pt x="1068" y="1169"/>
                    <a:pt x="1075" y="1169"/>
                  </a:cubicBezTo>
                  <a:close/>
                  <a:moveTo>
                    <a:pt x="1114" y="1169"/>
                  </a:moveTo>
                  <a:cubicBezTo>
                    <a:pt x="1121" y="1169"/>
                    <a:pt x="1127" y="1163"/>
                    <a:pt x="1127" y="1156"/>
                  </a:cubicBezTo>
                  <a:cubicBezTo>
                    <a:pt x="1127" y="1149"/>
                    <a:pt x="1121" y="1143"/>
                    <a:pt x="1114" y="1143"/>
                  </a:cubicBezTo>
                  <a:cubicBezTo>
                    <a:pt x="1107" y="1143"/>
                    <a:pt x="1101" y="1149"/>
                    <a:pt x="1101" y="1156"/>
                  </a:cubicBezTo>
                  <a:cubicBezTo>
                    <a:pt x="1101" y="1163"/>
                    <a:pt x="1107" y="1169"/>
                    <a:pt x="1114" y="1169"/>
                  </a:cubicBezTo>
                  <a:close/>
                  <a:moveTo>
                    <a:pt x="1154" y="1169"/>
                  </a:moveTo>
                  <a:cubicBezTo>
                    <a:pt x="1161" y="1169"/>
                    <a:pt x="1166" y="1163"/>
                    <a:pt x="1166" y="1156"/>
                  </a:cubicBezTo>
                  <a:cubicBezTo>
                    <a:pt x="1166" y="1149"/>
                    <a:pt x="1161" y="1143"/>
                    <a:pt x="1154" y="1143"/>
                  </a:cubicBezTo>
                  <a:cubicBezTo>
                    <a:pt x="1146" y="1143"/>
                    <a:pt x="1141" y="1149"/>
                    <a:pt x="1141" y="1156"/>
                  </a:cubicBezTo>
                  <a:cubicBezTo>
                    <a:pt x="1141" y="1163"/>
                    <a:pt x="1146" y="1169"/>
                    <a:pt x="1154" y="1169"/>
                  </a:cubicBezTo>
                  <a:close/>
                  <a:moveTo>
                    <a:pt x="1193" y="1169"/>
                  </a:moveTo>
                  <a:cubicBezTo>
                    <a:pt x="1200" y="1169"/>
                    <a:pt x="1206" y="1163"/>
                    <a:pt x="1206" y="1156"/>
                  </a:cubicBezTo>
                  <a:cubicBezTo>
                    <a:pt x="1206" y="1149"/>
                    <a:pt x="1200" y="1143"/>
                    <a:pt x="1193" y="1143"/>
                  </a:cubicBezTo>
                  <a:cubicBezTo>
                    <a:pt x="1186" y="1143"/>
                    <a:pt x="1180" y="1149"/>
                    <a:pt x="1180" y="1156"/>
                  </a:cubicBezTo>
                  <a:cubicBezTo>
                    <a:pt x="1180" y="1163"/>
                    <a:pt x="1186" y="1169"/>
                    <a:pt x="1193" y="1169"/>
                  </a:cubicBezTo>
                  <a:close/>
                  <a:moveTo>
                    <a:pt x="1232" y="1169"/>
                  </a:moveTo>
                  <a:cubicBezTo>
                    <a:pt x="1239" y="1169"/>
                    <a:pt x="1245" y="1163"/>
                    <a:pt x="1245" y="1156"/>
                  </a:cubicBezTo>
                  <a:cubicBezTo>
                    <a:pt x="1245" y="1149"/>
                    <a:pt x="1239" y="1143"/>
                    <a:pt x="1232" y="1143"/>
                  </a:cubicBezTo>
                  <a:cubicBezTo>
                    <a:pt x="1225" y="1143"/>
                    <a:pt x="1220" y="1149"/>
                    <a:pt x="1220" y="1156"/>
                  </a:cubicBezTo>
                  <a:cubicBezTo>
                    <a:pt x="1220" y="1163"/>
                    <a:pt x="1225" y="1169"/>
                    <a:pt x="1232" y="1169"/>
                  </a:cubicBezTo>
                  <a:close/>
                  <a:moveTo>
                    <a:pt x="1824" y="1169"/>
                  </a:moveTo>
                  <a:cubicBezTo>
                    <a:pt x="1831" y="1169"/>
                    <a:pt x="1836" y="1163"/>
                    <a:pt x="1836" y="1156"/>
                  </a:cubicBezTo>
                  <a:cubicBezTo>
                    <a:pt x="1836" y="1149"/>
                    <a:pt x="1831" y="1143"/>
                    <a:pt x="1824" y="1143"/>
                  </a:cubicBezTo>
                  <a:cubicBezTo>
                    <a:pt x="1817" y="1143"/>
                    <a:pt x="1811" y="1149"/>
                    <a:pt x="1811" y="1156"/>
                  </a:cubicBezTo>
                  <a:cubicBezTo>
                    <a:pt x="1811" y="1163"/>
                    <a:pt x="1817" y="1169"/>
                    <a:pt x="1824" y="1169"/>
                  </a:cubicBezTo>
                  <a:close/>
                  <a:moveTo>
                    <a:pt x="1863" y="1169"/>
                  </a:moveTo>
                  <a:cubicBezTo>
                    <a:pt x="1870" y="1169"/>
                    <a:pt x="1876" y="1163"/>
                    <a:pt x="1876" y="1156"/>
                  </a:cubicBezTo>
                  <a:cubicBezTo>
                    <a:pt x="1876" y="1149"/>
                    <a:pt x="1870" y="1143"/>
                    <a:pt x="1863" y="1143"/>
                  </a:cubicBezTo>
                  <a:cubicBezTo>
                    <a:pt x="1856" y="1143"/>
                    <a:pt x="1850" y="1149"/>
                    <a:pt x="1850" y="1156"/>
                  </a:cubicBezTo>
                  <a:cubicBezTo>
                    <a:pt x="1850" y="1163"/>
                    <a:pt x="1856" y="1169"/>
                    <a:pt x="1863" y="1169"/>
                  </a:cubicBezTo>
                  <a:close/>
                  <a:moveTo>
                    <a:pt x="1903" y="1169"/>
                  </a:moveTo>
                  <a:cubicBezTo>
                    <a:pt x="1910" y="1169"/>
                    <a:pt x="1915" y="1163"/>
                    <a:pt x="1915" y="1156"/>
                  </a:cubicBezTo>
                  <a:cubicBezTo>
                    <a:pt x="1915" y="1149"/>
                    <a:pt x="1910" y="1143"/>
                    <a:pt x="1903" y="1143"/>
                  </a:cubicBezTo>
                  <a:cubicBezTo>
                    <a:pt x="1896" y="1143"/>
                    <a:pt x="1890" y="1149"/>
                    <a:pt x="1890" y="1156"/>
                  </a:cubicBezTo>
                  <a:cubicBezTo>
                    <a:pt x="1890" y="1163"/>
                    <a:pt x="1896" y="1169"/>
                    <a:pt x="1903" y="1169"/>
                  </a:cubicBezTo>
                  <a:close/>
                  <a:moveTo>
                    <a:pt x="1942" y="1169"/>
                  </a:moveTo>
                  <a:cubicBezTo>
                    <a:pt x="1949" y="1169"/>
                    <a:pt x="1955" y="1163"/>
                    <a:pt x="1955" y="1156"/>
                  </a:cubicBezTo>
                  <a:cubicBezTo>
                    <a:pt x="1955" y="1149"/>
                    <a:pt x="1949" y="1143"/>
                    <a:pt x="1942" y="1143"/>
                  </a:cubicBezTo>
                  <a:cubicBezTo>
                    <a:pt x="1935" y="1143"/>
                    <a:pt x="1929" y="1149"/>
                    <a:pt x="1929" y="1156"/>
                  </a:cubicBezTo>
                  <a:cubicBezTo>
                    <a:pt x="1929" y="1163"/>
                    <a:pt x="1935" y="1169"/>
                    <a:pt x="1942" y="1169"/>
                  </a:cubicBezTo>
                  <a:close/>
                  <a:moveTo>
                    <a:pt x="1981" y="1169"/>
                  </a:moveTo>
                  <a:cubicBezTo>
                    <a:pt x="1988" y="1169"/>
                    <a:pt x="1994" y="1163"/>
                    <a:pt x="1994" y="1156"/>
                  </a:cubicBezTo>
                  <a:cubicBezTo>
                    <a:pt x="1994" y="1149"/>
                    <a:pt x="1988" y="1143"/>
                    <a:pt x="1981" y="1143"/>
                  </a:cubicBezTo>
                  <a:cubicBezTo>
                    <a:pt x="1974" y="1143"/>
                    <a:pt x="1969" y="1149"/>
                    <a:pt x="1969" y="1156"/>
                  </a:cubicBezTo>
                  <a:cubicBezTo>
                    <a:pt x="1969" y="1163"/>
                    <a:pt x="1974" y="1169"/>
                    <a:pt x="1981" y="1169"/>
                  </a:cubicBezTo>
                  <a:close/>
                  <a:moveTo>
                    <a:pt x="2021" y="1169"/>
                  </a:moveTo>
                  <a:cubicBezTo>
                    <a:pt x="2028" y="1169"/>
                    <a:pt x="2034" y="1163"/>
                    <a:pt x="2034" y="1156"/>
                  </a:cubicBezTo>
                  <a:cubicBezTo>
                    <a:pt x="2034" y="1149"/>
                    <a:pt x="2028" y="1143"/>
                    <a:pt x="2021" y="1143"/>
                  </a:cubicBezTo>
                  <a:cubicBezTo>
                    <a:pt x="2014" y="1143"/>
                    <a:pt x="2008" y="1149"/>
                    <a:pt x="2008" y="1156"/>
                  </a:cubicBezTo>
                  <a:cubicBezTo>
                    <a:pt x="2008" y="1163"/>
                    <a:pt x="2014" y="1169"/>
                    <a:pt x="2021" y="1169"/>
                  </a:cubicBezTo>
                  <a:close/>
                  <a:moveTo>
                    <a:pt x="2060" y="1169"/>
                  </a:moveTo>
                  <a:cubicBezTo>
                    <a:pt x="2067" y="1169"/>
                    <a:pt x="2073" y="1163"/>
                    <a:pt x="2073" y="1156"/>
                  </a:cubicBezTo>
                  <a:cubicBezTo>
                    <a:pt x="2073" y="1149"/>
                    <a:pt x="2067" y="1143"/>
                    <a:pt x="2060" y="1143"/>
                  </a:cubicBezTo>
                  <a:cubicBezTo>
                    <a:pt x="2053" y="1143"/>
                    <a:pt x="2048" y="1149"/>
                    <a:pt x="2048" y="1156"/>
                  </a:cubicBezTo>
                  <a:cubicBezTo>
                    <a:pt x="2048" y="1163"/>
                    <a:pt x="2053" y="1169"/>
                    <a:pt x="2060" y="1169"/>
                  </a:cubicBezTo>
                  <a:close/>
                  <a:moveTo>
                    <a:pt x="2100" y="1143"/>
                  </a:moveTo>
                  <a:cubicBezTo>
                    <a:pt x="2093" y="1143"/>
                    <a:pt x="2087" y="1149"/>
                    <a:pt x="2087" y="1156"/>
                  </a:cubicBezTo>
                  <a:cubicBezTo>
                    <a:pt x="2087" y="1163"/>
                    <a:pt x="2093" y="1169"/>
                    <a:pt x="2100" y="1169"/>
                  </a:cubicBezTo>
                  <a:cubicBezTo>
                    <a:pt x="2107" y="1169"/>
                    <a:pt x="2112" y="1163"/>
                    <a:pt x="2112" y="1156"/>
                  </a:cubicBezTo>
                  <a:cubicBezTo>
                    <a:pt x="2112" y="1149"/>
                    <a:pt x="2107" y="1143"/>
                    <a:pt x="2100" y="1143"/>
                  </a:cubicBezTo>
                  <a:close/>
                  <a:moveTo>
                    <a:pt x="2730" y="1143"/>
                  </a:moveTo>
                  <a:cubicBezTo>
                    <a:pt x="2723" y="1143"/>
                    <a:pt x="2718" y="1149"/>
                    <a:pt x="2718" y="1156"/>
                  </a:cubicBezTo>
                  <a:cubicBezTo>
                    <a:pt x="2718" y="1163"/>
                    <a:pt x="2723" y="1169"/>
                    <a:pt x="2730" y="1169"/>
                  </a:cubicBezTo>
                  <a:cubicBezTo>
                    <a:pt x="2738" y="1169"/>
                    <a:pt x="2743" y="1163"/>
                    <a:pt x="2743" y="1156"/>
                  </a:cubicBezTo>
                  <a:cubicBezTo>
                    <a:pt x="2743" y="1149"/>
                    <a:pt x="2738" y="1143"/>
                    <a:pt x="2730" y="1143"/>
                  </a:cubicBezTo>
                  <a:close/>
                  <a:moveTo>
                    <a:pt x="2849" y="1143"/>
                  </a:moveTo>
                  <a:cubicBezTo>
                    <a:pt x="2842" y="1143"/>
                    <a:pt x="2836" y="1149"/>
                    <a:pt x="2836" y="1156"/>
                  </a:cubicBezTo>
                  <a:cubicBezTo>
                    <a:pt x="2836" y="1163"/>
                    <a:pt x="2842" y="1169"/>
                    <a:pt x="2849" y="1169"/>
                  </a:cubicBezTo>
                  <a:cubicBezTo>
                    <a:pt x="2856" y="1169"/>
                    <a:pt x="2862" y="1163"/>
                    <a:pt x="2862" y="1156"/>
                  </a:cubicBezTo>
                  <a:cubicBezTo>
                    <a:pt x="2862" y="1149"/>
                    <a:pt x="2856" y="1143"/>
                    <a:pt x="2849" y="1143"/>
                  </a:cubicBezTo>
                  <a:close/>
                  <a:moveTo>
                    <a:pt x="2928" y="1169"/>
                  </a:moveTo>
                  <a:cubicBezTo>
                    <a:pt x="2935" y="1169"/>
                    <a:pt x="2940" y="1163"/>
                    <a:pt x="2940" y="1156"/>
                  </a:cubicBezTo>
                  <a:cubicBezTo>
                    <a:pt x="2940" y="1149"/>
                    <a:pt x="2935" y="1143"/>
                    <a:pt x="2928" y="1143"/>
                  </a:cubicBezTo>
                  <a:cubicBezTo>
                    <a:pt x="2921" y="1143"/>
                    <a:pt x="2915" y="1149"/>
                    <a:pt x="2915" y="1156"/>
                  </a:cubicBezTo>
                  <a:cubicBezTo>
                    <a:pt x="2915" y="1163"/>
                    <a:pt x="2921" y="1169"/>
                    <a:pt x="2928" y="1169"/>
                  </a:cubicBezTo>
                  <a:close/>
                  <a:moveTo>
                    <a:pt x="3046" y="1144"/>
                  </a:moveTo>
                  <a:cubicBezTo>
                    <a:pt x="3039" y="1144"/>
                    <a:pt x="3034" y="1149"/>
                    <a:pt x="3034" y="1156"/>
                  </a:cubicBezTo>
                  <a:cubicBezTo>
                    <a:pt x="3034" y="1163"/>
                    <a:pt x="3039" y="1168"/>
                    <a:pt x="3046" y="1168"/>
                  </a:cubicBezTo>
                  <a:cubicBezTo>
                    <a:pt x="3053" y="1168"/>
                    <a:pt x="3058" y="1163"/>
                    <a:pt x="3058" y="1156"/>
                  </a:cubicBezTo>
                  <a:cubicBezTo>
                    <a:pt x="3058" y="1149"/>
                    <a:pt x="3053" y="1144"/>
                    <a:pt x="3046" y="1144"/>
                  </a:cubicBezTo>
                  <a:close/>
                  <a:moveTo>
                    <a:pt x="3085" y="1169"/>
                  </a:moveTo>
                  <a:cubicBezTo>
                    <a:pt x="3092" y="1169"/>
                    <a:pt x="3098" y="1163"/>
                    <a:pt x="3098" y="1156"/>
                  </a:cubicBezTo>
                  <a:cubicBezTo>
                    <a:pt x="3098" y="1149"/>
                    <a:pt x="3092" y="1143"/>
                    <a:pt x="3085" y="1143"/>
                  </a:cubicBezTo>
                  <a:cubicBezTo>
                    <a:pt x="3078" y="1143"/>
                    <a:pt x="3073" y="1149"/>
                    <a:pt x="3073" y="1156"/>
                  </a:cubicBezTo>
                  <a:cubicBezTo>
                    <a:pt x="3073" y="1163"/>
                    <a:pt x="3078" y="1169"/>
                    <a:pt x="3085" y="1169"/>
                  </a:cubicBezTo>
                  <a:close/>
                  <a:moveTo>
                    <a:pt x="3125" y="1167"/>
                  </a:moveTo>
                  <a:cubicBezTo>
                    <a:pt x="3131" y="1167"/>
                    <a:pt x="3136" y="1162"/>
                    <a:pt x="3136" y="1156"/>
                  </a:cubicBezTo>
                  <a:cubicBezTo>
                    <a:pt x="3136" y="1150"/>
                    <a:pt x="3131" y="1145"/>
                    <a:pt x="3125" y="1145"/>
                  </a:cubicBezTo>
                  <a:cubicBezTo>
                    <a:pt x="3118" y="1145"/>
                    <a:pt x="3113" y="1150"/>
                    <a:pt x="3113" y="1156"/>
                  </a:cubicBezTo>
                  <a:cubicBezTo>
                    <a:pt x="3113" y="1162"/>
                    <a:pt x="3118" y="1167"/>
                    <a:pt x="3125" y="1167"/>
                  </a:cubicBezTo>
                  <a:close/>
                  <a:moveTo>
                    <a:pt x="878" y="1188"/>
                  </a:moveTo>
                  <a:cubicBezTo>
                    <a:pt x="873" y="1188"/>
                    <a:pt x="870" y="1191"/>
                    <a:pt x="870" y="1195"/>
                  </a:cubicBezTo>
                  <a:cubicBezTo>
                    <a:pt x="870" y="1199"/>
                    <a:pt x="873" y="1203"/>
                    <a:pt x="878" y="1203"/>
                  </a:cubicBezTo>
                  <a:cubicBezTo>
                    <a:pt x="882" y="1203"/>
                    <a:pt x="885" y="1199"/>
                    <a:pt x="885" y="1195"/>
                  </a:cubicBezTo>
                  <a:cubicBezTo>
                    <a:pt x="885" y="1191"/>
                    <a:pt x="882" y="1188"/>
                    <a:pt x="878" y="1188"/>
                  </a:cubicBezTo>
                  <a:close/>
                  <a:moveTo>
                    <a:pt x="917" y="1183"/>
                  </a:moveTo>
                  <a:cubicBezTo>
                    <a:pt x="910" y="1183"/>
                    <a:pt x="904" y="1188"/>
                    <a:pt x="904" y="1195"/>
                  </a:cubicBezTo>
                  <a:cubicBezTo>
                    <a:pt x="904" y="1202"/>
                    <a:pt x="910" y="1208"/>
                    <a:pt x="917" y="1208"/>
                  </a:cubicBezTo>
                  <a:cubicBezTo>
                    <a:pt x="924" y="1208"/>
                    <a:pt x="930" y="1202"/>
                    <a:pt x="930" y="1195"/>
                  </a:cubicBezTo>
                  <a:cubicBezTo>
                    <a:pt x="930" y="1188"/>
                    <a:pt x="924" y="1183"/>
                    <a:pt x="917" y="1183"/>
                  </a:cubicBezTo>
                  <a:close/>
                  <a:moveTo>
                    <a:pt x="956" y="1183"/>
                  </a:moveTo>
                  <a:cubicBezTo>
                    <a:pt x="949" y="1183"/>
                    <a:pt x="944" y="1188"/>
                    <a:pt x="944" y="1195"/>
                  </a:cubicBezTo>
                  <a:cubicBezTo>
                    <a:pt x="944" y="1202"/>
                    <a:pt x="949" y="1208"/>
                    <a:pt x="956" y="1208"/>
                  </a:cubicBezTo>
                  <a:cubicBezTo>
                    <a:pt x="963" y="1208"/>
                    <a:pt x="969" y="1202"/>
                    <a:pt x="969" y="1195"/>
                  </a:cubicBezTo>
                  <a:cubicBezTo>
                    <a:pt x="969" y="1188"/>
                    <a:pt x="963" y="1183"/>
                    <a:pt x="956" y="1183"/>
                  </a:cubicBezTo>
                  <a:close/>
                  <a:moveTo>
                    <a:pt x="996" y="1208"/>
                  </a:moveTo>
                  <a:cubicBezTo>
                    <a:pt x="1003" y="1208"/>
                    <a:pt x="1009" y="1202"/>
                    <a:pt x="1009" y="1195"/>
                  </a:cubicBezTo>
                  <a:cubicBezTo>
                    <a:pt x="1009" y="1188"/>
                    <a:pt x="1003" y="1183"/>
                    <a:pt x="996" y="1183"/>
                  </a:cubicBezTo>
                  <a:cubicBezTo>
                    <a:pt x="989" y="1183"/>
                    <a:pt x="983" y="1188"/>
                    <a:pt x="983" y="1195"/>
                  </a:cubicBezTo>
                  <a:cubicBezTo>
                    <a:pt x="983" y="1202"/>
                    <a:pt x="989" y="1208"/>
                    <a:pt x="996" y="1208"/>
                  </a:cubicBezTo>
                  <a:close/>
                  <a:moveTo>
                    <a:pt x="1035" y="1208"/>
                  </a:moveTo>
                  <a:cubicBezTo>
                    <a:pt x="1042" y="1208"/>
                    <a:pt x="1048" y="1202"/>
                    <a:pt x="1048" y="1195"/>
                  </a:cubicBezTo>
                  <a:cubicBezTo>
                    <a:pt x="1048" y="1188"/>
                    <a:pt x="1042" y="1183"/>
                    <a:pt x="1035" y="1183"/>
                  </a:cubicBezTo>
                  <a:cubicBezTo>
                    <a:pt x="1028" y="1183"/>
                    <a:pt x="1023" y="1188"/>
                    <a:pt x="1023" y="1195"/>
                  </a:cubicBezTo>
                  <a:cubicBezTo>
                    <a:pt x="1023" y="1202"/>
                    <a:pt x="1028" y="1208"/>
                    <a:pt x="1035" y="1208"/>
                  </a:cubicBezTo>
                  <a:close/>
                  <a:moveTo>
                    <a:pt x="1075" y="1208"/>
                  </a:moveTo>
                  <a:cubicBezTo>
                    <a:pt x="1082" y="1208"/>
                    <a:pt x="1087" y="1202"/>
                    <a:pt x="1087" y="1195"/>
                  </a:cubicBezTo>
                  <a:cubicBezTo>
                    <a:pt x="1087" y="1188"/>
                    <a:pt x="1082" y="1183"/>
                    <a:pt x="1075" y="1183"/>
                  </a:cubicBezTo>
                  <a:cubicBezTo>
                    <a:pt x="1068" y="1183"/>
                    <a:pt x="1062" y="1188"/>
                    <a:pt x="1062" y="1195"/>
                  </a:cubicBezTo>
                  <a:cubicBezTo>
                    <a:pt x="1062" y="1202"/>
                    <a:pt x="1068" y="1208"/>
                    <a:pt x="1075" y="1208"/>
                  </a:cubicBezTo>
                  <a:close/>
                  <a:moveTo>
                    <a:pt x="1114" y="1183"/>
                  </a:moveTo>
                  <a:cubicBezTo>
                    <a:pt x="1107" y="1183"/>
                    <a:pt x="1101" y="1188"/>
                    <a:pt x="1101" y="1195"/>
                  </a:cubicBezTo>
                  <a:cubicBezTo>
                    <a:pt x="1101" y="1202"/>
                    <a:pt x="1107" y="1208"/>
                    <a:pt x="1114" y="1208"/>
                  </a:cubicBezTo>
                  <a:cubicBezTo>
                    <a:pt x="1121" y="1208"/>
                    <a:pt x="1127" y="1202"/>
                    <a:pt x="1127" y="1195"/>
                  </a:cubicBezTo>
                  <a:cubicBezTo>
                    <a:pt x="1127" y="1188"/>
                    <a:pt x="1121" y="1183"/>
                    <a:pt x="1114" y="1183"/>
                  </a:cubicBezTo>
                  <a:close/>
                  <a:moveTo>
                    <a:pt x="1154" y="1183"/>
                  </a:moveTo>
                  <a:cubicBezTo>
                    <a:pt x="1146" y="1183"/>
                    <a:pt x="1141" y="1188"/>
                    <a:pt x="1141" y="1195"/>
                  </a:cubicBezTo>
                  <a:cubicBezTo>
                    <a:pt x="1141" y="1202"/>
                    <a:pt x="1146" y="1208"/>
                    <a:pt x="1154" y="1208"/>
                  </a:cubicBezTo>
                  <a:cubicBezTo>
                    <a:pt x="1161" y="1208"/>
                    <a:pt x="1166" y="1202"/>
                    <a:pt x="1166" y="1195"/>
                  </a:cubicBezTo>
                  <a:cubicBezTo>
                    <a:pt x="1166" y="1188"/>
                    <a:pt x="1161" y="1183"/>
                    <a:pt x="1154" y="1183"/>
                  </a:cubicBezTo>
                  <a:close/>
                  <a:moveTo>
                    <a:pt x="1193" y="1183"/>
                  </a:moveTo>
                  <a:cubicBezTo>
                    <a:pt x="1186" y="1183"/>
                    <a:pt x="1180" y="1188"/>
                    <a:pt x="1180" y="1195"/>
                  </a:cubicBezTo>
                  <a:cubicBezTo>
                    <a:pt x="1180" y="1202"/>
                    <a:pt x="1186" y="1208"/>
                    <a:pt x="1193" y="1208"/>
                  </a:cubicBezTo>
                  <a:cubicBezTo>
                    <a:pt x="1200" y="1208"/>
                    <a:pt x="1206" y="1202"/>
                    <a:pt x="1206" y="1195"/>
                  </a:cubicBezTo>
                  <a:cubicBezTo>
                    <a:pt x="1206" y="1188"/>
                    <a:pt x="1200" y="1183"/>
                    <a:pt x="1193" y="1183"/>
                  </a:cubicBezTo>
                  <a:close/>
                  <a:moveTo>
                    <a:pt x="1232" y="1183"/>
                  </a:moveTo>
                  <a:cubicBezTo>
                    <a:pt x="1225" y="1183"/>
                    <a:pt x="1220" y="1188"/>
                    <a:pt x="1220" y="1195"/>
                  </a:cubicBezTo>
                  <a:cubicBezTo>
                    <a:pt x="1220" y="1202"/>
                    <a:pt x="1225" y="1208"/>
                    <a:pt x="1232" y="1208"/>
                  </a:cubicBezTo>
                  <a:cubicBezTo>
                    <a:pt x="1239" y="1208"/>
                    <a:pt x="1245" y="1202"/>
                    <a:pt x="1245" y="1195"/>
                  </a:cubicBezTo>
                  <a:cubicBezTo>
                    <a:pt x="1245" y="1188"/>
                    <a:pt x="1239" y="1183"/>
                    <a:pt x="1232" y="1183"/>
                  </a:cubicBezTo>
                  <a:close/>
                  <a:moveTo>
                    <a:pt x="1272" y="1208"/>
                  </a:moveTo>
                  <a:cubicBezTo>
                    <a:pt x="1279" y="1208"/>
                    <a:pt x="1285" y="1202"/>
                    <a:pt x="1285" y="1195"/>
                  </a:cubicBezTo>
                  <a:cubicBezTo>
                    <a:pt x="1285" y="1188"/>
                    <a:pt x="1279" y="1183"/>
                    <a:pt x="1272" y="1183"/>
                  </a:cubicBezTo>
                  <a:cubicBezTo>
                    <a:pt x="1265" y="1183"/>
                    <a:pt x="1259" y="1188"/>
                    <a:pt x="1259" y="1195"/>
                  </a:cubicBezTo>
                  <a:cubicBezTo>
                    <a:pt x="1259" y="1202"/>
                    <a:pt x="1265" y="1208"/>
                    <a:pt x="1272" y="1208"/>
                  </a:cubicBezTo>
                  <a:close/>
                  <a:moveTo>
                    <a:pt x="1311" y="1183"/>
                  </a:moveTo>
                  <a:cubicBezTo>
                    <a:pt x="1304" y="1183"/>
                    <a:pt x="1298" y="1188"/>
                    <a:pt x="1298" y="1195"/>
                  </a:cubicBezTo>
                  <a:cubicBezTo>
                    <a:pt x="1298" y="1202"/>
                    <a:pt x="1304" y="1208"/>
                    <a:pt x="1311" y="1208"/>
                  </a:cubicBezTo>
                  <a:cubicBezTo>
                    <a:pt x="1318" y="1208"/>
                    <a:pt x="1324" y="1202"/>
                    <a:pt x="1324" y="1195"/>
                  </a:cubicBezTo>
                  <a:cubicBezTo>
                    <a:pt x="1324" y="1188"/>
                    <a:pt x="1318" y="1183"/>
                    <a:pt x="1311" y="1183"/>
                  </a:cubicBezTo>
                  <a:close/>
                  <a:moveTo>
                    <a:pt x="1824" y="1183"/>
                  </a:moveTo>
                  <a:cubicBezTo>
                    <a:pt x="1817" y="1183"/>
                    <a:pt x="1811" y="1188"/>
                    <a:pt x="1811" y="1195"/>
                  </a:cubicBezTo>
                  <a:cubicBezTo>
                    <a:pt x="1811" y="1202"/>
                    <a:pt x="1817" y="1208"/>
                    <a:pt x="1824" y="1208"/>
                  </a:cubicBezTo>
                  <a:cubicBezTo>
                    <a:pt x="1831" y="1208"/>
                    <a:pt x="1836" y="1202"/>
                    <a:pt x="1836" y="1195"/>
                  </a:cubicBezTo>
                  <a:cubicBezTo>
                    <a:pt x="1836" y="1188"/>
                    <a:pt x="1831" y="1183"/>
                    <a:pt x="1824" y="1183"/>
                  </a:cubicBezTo>
                  <a:close/>
                  <a:moveTo>
                    <a:pt x="1863" y="1208"/>
                  </a:moveTo>
                  <a:cubicBezTo>
                    <a:pt x="1870" y="1208"/>
                    <a:pt x="1876" y="1202"/>
                    <a:pt x="1876" y="1195"/>
                  </a:cubicBezTo>
                  <a:cubicBezTo>
                    <a:pt x="1876" y="1188"/>
                    <a:pt x="1870" y="1183"/>
                    <a:pt x="1863" y="1183"/>
                  </a:cubicBezTo>
                  <a:cubicBezTo>
                    <a:pt x="1856" y="1183"/>
                    <a:pt x="1850" y="1188"/>
                    <a:pt x="1850" y="1195"/>
                  </a:cubicBezTo>
                  <a:cubicBezTo>
                    <a:pt x="1850" y="1202"/>
                    <a:pt x="1856" y="1208"/>
                    <a:pt x="1863" y="1208"/>
                  </a:cubicBezTo>
                  <a:close/>
                  <a:moveTo>
                    <a:pt x="1903" y="1183"/>
                  </a:moveTo>
                  <a:cubicBezTo>
                    <a:pt x="1896" y="1183"/>
                    <a:pt x="1890" y="1188"/>
                    <a:pt x="1890" y="1195"/>
                  </a:cubicBezTo>
                  <a:cubicBezTo>
                    <a:pt x="1890" y="1202"/>
                    <a:pt x="1896" y="1208"/>
                    <a:pt x="1903" y="1208"/>
                  </a:cubicBezTo>
                  <a:cubicBezTo>
                    <a:pt x="1910" y="1208"/>
                    <a:pt x="1915" y="1202"/>
                    <a:pt x="1915" y="1195"/>
                  </a:cubicBezTo>
                  <a:cubicBezTo>
                    <a:pt x="1915" y="1188"/>
                    <a:pt x="1910" y="1183"/>
                    <a:pt x="1903" y="1183"/>
                  </a:cubicBezTo>
                  <a:close/>
                  <a:moveTo>
                    <a:pt x="1942" y="1183"/>
                  </a:moveTo>
                  <a:cubicBezTo>
                    <a:pt x="1935" y="1183"/>
                    <a:pt x="1929" y="1188"/>
                    <a:pt x="1929" y="1195"/>
                  </a:cubicBezTo>
                  <a:cubicBezTo>
                    <a:pt x="1929" y="1202"/>
                    <a:pt x="1935" y="1208"/>
                    <a:pt x="1942" y="1208"/>
                  </a:cubicBezTo>
                  <a:cubicBezTo>
                    <a:pt x="1949" y="1208"/>
                    <a:pt x="1955" y="1202"/>
                    <a:pt x="1955" y="1195"/>
                  </a:cubicBezTo>
                  <a:cubicBezTo>
                    <a:pt x="1955" y="1188"/>
                    <a:pt x="1949" y="1183"/>
                    <a:pt x="1942" y="1183"/>
                  </a:cubicBezTo>
                  <a:close/>
                  <a:moveTo>
                    <a:pt x="1981" y="1183"/>
                  </a:moveTo>
                  <a:cubicBezTo>
                    <a:pt x="1974" y="1183"/>
                    <a:pt x="1969" y="1188"/>
                    <a:pt x="1969" y="1195"/>
                  </a:cubicBezTo>
                  <a:cubicBezTo>
                    <a:pt x="1969" y="1202"/>
                    <a:pt x="1974" y="1208"/>
                    <a:pt x="1981" y="1208"/>
                  </a:cubicBezTo>
                  <a:cubicBezTo>
                    <a:pt x="1988" y="1208"/>
                    <a:pt x="1994" y="1202"/>
                    <a:pt x="1994" y="1195"/>
                  </a:cubicBezTo>
                  <a:cubicBezTo>
                    <a:pt x="1994" y="1188"/>
                    <a:pt x="1988" y="1183"/>
                    <a:pt x="1981" y="1183"/>
                  </a:cubicBezTo>
                  <a:close/>
                  <a:moveTo>
                    <a:pt x="2021" y="1183"/>
                  </a:moveTo>
                  <a:cubicBezTo>
                    <a:pt x="2014" y="1183"/>
                    <a:pt x="2008" y="1188"/>
                    <a:pt x="2008" y="1195"/>
                  </a:cubicBezTo>
                  <a:cubicBezTo>
                    <a:pt x="2008" y="1202"/>
                    <a:pt x="2014" y="1208"/>
                    <a:pt x="2021" y="1208"/>
                  </a:cubicBezTo>
                  <a:cubicBezTo>
                    <a:pt x="2028" y="1208"/>
                    <a:pt x="2034" y="1202"/>
                    <a:pt x="2034" y="1195"/>
                  </a:cubicBezTo>
                  <a:cubicBezTo>
                    <a:pt x="2034" y="1188"/>
                    <a:pt x="2028" y="1183"/>
                    <a:pt x="2021" y="1183"/>
                  </a:cubicBezTo>
                  <a:close/>
                  <a:moveTo>
                    <a:pt x="2060" y="1183"/>
                  </a:moveTo>
                  <a:cubicBezTo>
                    <a:pt x="2053" y="1183"/>
                    <a:pt x="2048" y="1188"/>
                    <a:pt x="2048" y="1195"/>
                  </a:cubicBezTo>
                  <a:cubicBezTo>
                    <a:pt x="2048" y="1202"/>
                    <a:pt x="2053" y="1208"/>
                    <a:pt x="2060" y="1208"/>
                  </a:cubicBezTo>
                  <a:cubicBezTo>
                    <a:pt x="2067" y="1208"/>
                    <a:pt x="2073" y="1202"/>
                    <a:pt x="2073" y="1195"/>
                  </a:cubicBezTo>
                  <a:cubicBezTo>
                    <a:pt x="2073" y="1188"/>
                    <a:pt x="2067" y="1183"/>
                    <a:pt x="2060" y="1183"/>
                  </a:cubicBezTo>
                  <a:close/>
                  <a:moveTo>
                    <a:pt x="2770" y="1183"/>
                  </a:moveTo>
                  <a:cubicBezTo>
                    <a:pt x="2763" y="1183"/>
                    <a:pt x="2757" y="1188"/>
                    <a:pt x="2757" y="1195"/>
                  </a:cubicBezTo>
                  <a:cubicBezTo>
                    <a:pt x="2757" y="1202"/>
                    <a:pt x="2763" y="1208"/>
                    <a:pt x="2770" y="1208"/>
                  </a:cubicBezTo>
                  <a:cubicBezTo>
                    <a:pt x="2777" y="1208"/>
                    <a:pt x="2783" y="1202"/>
                    <a:pt x="2783" y="1195"/>
                  </a:cubicBezTo>
                  <a:cubicBezTo>
                    <a:pt x="2783" y="1188"/>
                    <a:pt x="2777" y="1183"/>
                    <a:pt x="2770" y="1183"/>
                  </a:cubicBezTo>
                  <a:close/>
                  <a:moveTo>
                    <a:pt x="3125" y="1208"/>
                  </a:moveTo>
                  <a:cubicBezTo>
                    <a:pt x="3132" y="1208"/>
                    <a:pt x="3137" y="1202"/>
                    <a:pt x="3137" y="1195"/>
                  </a:cubicBezTo>
                  <a:cubicBezTo>
                    <a:pt x="3137" y="1188"/>
                    <a:pt x="3132" y="1183"/>
                    <a:pt x="3125" y="1183"/>
                  </a:cubicBezTo>
                  <a:cubicBezTo>
                    <a:pt x="3118" y="1183"/>
                    <a:pt x="3112" y="1188"/>
                    <a:pt x="3112" y="1195"/>
                  </a:cubicBezTo>
                  <a:cubicBezTo>
                    <a:pt x="3112" y="1202"/>
                    <a:pt x="3118" y="1208"/>
                    <a:pt x="3125" y="1208"/>
                  </a:cubicBezTo>
                  <a:close/>
                  <a:moveTo>
                    <a:pt x="3164" y="1208"/>
                  </a:moveTo>
                  <a:cubicBezTo>
                    <a:pt x="3171" y="1208"/>
                    <a:pt x="3177" y="1202"/>
                    <a:pt x="3177" y="1195"/>
                  </a:cubicBezTo>
                  <a:cubicBezTo>
                    <a:pt x="3177" y="1188"/>
                    <a:pt x="3171" y="1183"/>
                    <a:pt x="3164" y="1183"/>
                  </a:cubicBezTo>
                  <a:cubicBezTo>
                    <a:pt x="3157" y="1183"/>
                    <a:pt x="3151" y="1188"/>
                    <a:pt x="3151" y="1195"/>
                  </a:cubicBezTo>
                  <a:cubicBezTo>
                    <a:pt x="3151" y="1202"/>
                    <a:pt x="3157" y="1208"/>
                    <a:pt x="3164" y="1208"/>
                  </a:cubicBezTo>
                  <a:close/>
                  <a:moveTo>
                    <a:pt x="917" y="1222"/>
                  </a:moveTo>
                  <a:cubicBezTo>
                    <a:pt x="910" y="1222"/>
                    <a:pt x="904" y="1228"/>
                    <a:pt x="904" y="1235"/>
                  </a:cubicBezTo>
                  <a:cubicBezTo>
                    <a:pt x="904" y="1242"/>
                    <a:pt x="910" y="1248"/>
                    <a:pt x="917" y="1248"/>
                  </a:cubicBezTo>
                  <a:cubicBezTo>
                    <a:pt x="924" y="1248"/>
                    <a:pt x="930" y="1242"/>
                    <a:pt x="930" y="1235"/>
                  </a:cubicBezTo>
                  <a:cubicBezTo>
                    <a:pt x="930" y="1228"/>
                    <a:pt x="924" y="1222"/>
                    <a:pt x="917" y="1222"/>
                  </a:cubicBezTo>
                  <a:close/>
                  <a:moveTo>
                    <a:pt x="956" y="1222"/>
                  </a:moveTo>
                  <a:cubicBezTo>
                    <a:pt x="949" y="1222"/>
                    <a:pt x="944" y="1228"/>
                    <a:pt x="944" y="1235"/>
                  </a:cubicBezTo>
                  <a:cubicBezTo>
                    <a:pt x="944" y="1242"/>
                    <a:pt x="949" y="1248"/>
                    <a:pt x="956" y="1248"/>
                  </a:cubicBezTo>
                  <a:cubicBezTo>
                    <a:pt x="963" y="1248"/>
                    <a:pt x="969" y="1242"/>
                    <a:pt x="969" y="1235"/>
                  </a:cubicBezTo>
                  <a:cubicBezTo>
                    <a:pt x="969" y="1228"/>
                    <a:pt x="963" y="1222"/>
                    <a:pt x="956" y="1222"/>
                  </a:cubicBezTo>
                  <a:close/>
                  <a:moveTo>
                    <a:pt x="996" y="1222"/>
                  </a:moveTo>
                  <a:cubicBezTo>
                    <a:pt x="989" y="1222"/>
                    <a:pt x="983" y="1228"/>
                    <a:pt x="983" y="1235"/>
                  </a:cubicBezTo>
                  <a:cubicBezTo>
                    <a:pt x="983" y="1242"/>
                    <a:pt x="989" y="1248"/>
                    <a:pt x="996" y="1248"/>
                  </a:cubicBezTo>
                  <a:cubicBezTo>
                    <a:pt x="1003" y="1248"/>
                    <a:pt x="1009" y="1242"/>
                    <a:pt x="1009" y="1235"/>
                  </a:cubicBezTo>
                  <a:cubicBezTo>
                    <a:pt x="1009" y="1228"/>
                    <a:pt x="1003" y="1222"/>
                    <a:pt x="996" y="1222"/>
                  </a:cubicBezTo>
                  <a:close/>
                  <a:moveTo>
                    <a:pt x="1035" y="1222"/>
                  </a:moveTo>
                  <a:cubicBezTo>
                    <a:pt x="1028" y="1222"/>
                    <a:pt x="1023" y="1228"/>
                    <a:pt x="1023" y="1235"/>
                  </a:cubicBezTo>
                  <a:cubicBezTo>
                    <a:pt x="1023" y="1242"/>
                    <a:pt x="1028" y="1248"/>
                    <a:pt x="1035" y="1248"/>
                  </a:cubicBezTo>
                  <a:cubicBezTo>
                    <a:pt x="1042" y="1248"/>
                    <a:pt x="1048" y="1242"/>
                    <a:pt x="1048" y="1235"/>
                  </a:cubicBezTo>
                  <a:cubicBezTo>
                    <a:pt x="1048" y="1228"/>
                    <a:pt x="1042" y="1222"/>
                    <a:pt x="1035" y="1222"/>
                  </a:cubicBezTo>
                  <a:close/>
                  <a:moveTo>
                    <a:pt x="1075" y="1222"/>
                  </a:moveTo>
                  <a:cubicBezTo>
                    <a:pt x="1068" y="1222"/>
                    <a:pt x="1062" y="1228"/>
                    <a:pt x="1062" y="1235"/>
                  </a:cubicBezTo>
                  <a:cubicBezTo>
                    <a:pt x="1062" y="1242"/>
                    <a:pt x="1068" y="1248"/>
                    <a:pt x="1075" y="1248"/>
                  </a:cubicBezTo>
                  <a:cubicBezTo>
                    <a:pt x="1082" y="1248"/>
                    <a:pt x="1087" y="1242"/>
                    <a:pt x="1087" y="1235"/>
                  </a:cubicBezTo>
                  <a:cubicBezTo>
                    <a:pt x="1087" y="1228"/>
                    <a:pt x="1082" y="1222"/>
                    <a:pt x="1075" y="1222"/>
                  </a:cubicBezTo>
                  <a:close/>
                  <a:moveTo>
                    <a:pt x="1114" y="1248"/>
                  </a:moveTo>
                  <a:cubicBezTo>
                    <a:pt x="1121" y="1248"/>
                    <a:pt x="1127" y="1242"/>
                    <a:pt x="1127" y="1235"/>
                  </a:cubicBezTo>
                  <a:cubicBezTo>
                    <a:pt x="1127" y="1228"/>
                    <a:pt x="1121" y="1222"/>
                    <a:pt x="1114" y="1222"/>
                  </a:cubicBezTo>
                  <a:cubicBezTo>
                    <a:pt x="1107" y="1222"/>
                    <a:pt x="1101" y="1228"/>
                    <a:pt x="1101" y="1235"/>
                  </a:cubicBezTo>
                  <a:cubicBezTo>
                    <a:pt x="1101" y="1242"/>
                    <a:pt x="1107" y="1248"/>
                    <a:pt x="1114" y="1248"/>
                  </a:cubicBezTo>
                  <a:close/>
                  <a:moveTo>
                    <a:pt x="1154" y="1248"/>
                  </a:moveTo>
                  <a:cubicBezTo>
                    <a:pt x="1161" y="1248"/>
                    <a:pt x="1166" y="1242"/>
                    <a:pt x="1166" y="1235"/>
                  </a:cubicBezTo>
                  <a:cubicBezTo>
                    <a:pt x="1166" y="1228"/>
                    <a:pt x="1161" y="1222"/>
                    <a:pt x="1154" y="1222"/>
                  </a:cubicBezTo>
                  <a:cubicBezTo>
                    <a:pt x="1146" y="1222"/>
                    <a:pt x="1141" y="1228"/>
                    <a:pt x="1141" y="1235"/>
                  </a:cubicBezTo>
                  <a:cubicBezTo>
                    <a:pt x="1141" y="1242"/>
                    <a:pt x="1146" y="1248"/>
                    <a:pt x="1154" y="1248"/>
                  </a:cubicBezTo>
                  <a:close/>
                  <a:moveTo>
                    <a:pt x="1193" y="1222"/>
                  </a:moveTo>
                  <a:cubicBezTo>
                    <a:pt x="1186" y="1222"/>
                    <a:pt x="1180" y="1228"/>
                    <a:pt x="1180" y="1235"/>
                  </a:cubicBezTo>
                  <a:cubicBezTo>
                    <a:pt x="1180" y="1242"/>
                    <a:pt x="1186" y="1248"/>
                    <a:pt x="1193" y="1248"/>
                  </a:cubicBezTo>
                  <a:cubicBezTo>
                    <a:pt x="1200" y="1248"/>
                    <a:pt x="1206" y="1242"/>
                    <a:pt x="1206" y="1235"/>
                  </a:cubicBezTo>
                  <a:cubicBezTo>
                    <a:pt x="1206" y="1228"/>
                    <a:pt x="1200" y="1222"/>
                    <a:pt x="1193" y="1222"/>
                  </a:cubicBezTo>
                  <a:close/>
                  <a:moveTo>
                    <a:pt x="1232" y="1248"/>
                  </a:moveTo>
                  <a:cubicBezTo>
                    <a:pt x="1239" y="1248"/>
                    <a:pt x="1245" y="1242"/>
                    <a:pt x="1245" y="1235"/>
                  </a:cubicBezTo>
                  <a:cubicBezTo>
                    <a:pt x="1245" y="1228"/>
                    <a:pt x="1239" y="1222"/>
                    <a:pt x="1232" y="1222"/>
                  </a:cubicBezTo>
                  <a:cubicBezTo>
                    <a:pt x="1225" y="1222"/>
                    <a:pt x="1220" y="1228"/>
                    <a:pt x="1220" y="1235"/>
                  </a:cubicBezTo>
                  <a:cubicBezTo>
                    <a:pt x="1220" y="1242"/>
                    <a:pt x="1225" y="1248"/>
                    <a:pt x="1232" y="1248"/>
                  </a:cubicBezTo>
                  <a:close/>
                  <a:moveTo>
                    <a:pt x="1272" y="1222"/>
                  </a:moveTo>
                  <a:cubicBezTo>
                    <a:pt x="1265" y="1222"/>
                    <a:pt x="1259" y="1228"/>
                    <a:pt x="1259" y="1235"/>
                  </a:cubicBezTo>
                  <a:cubicBezTo>
                    <a:pt x="1259" y="1242"/>
                    <a:pt x="1265" y="1248"/>
                    <a:pt x="1272" y="1248"/>
                  </a:cubicBezTo>
                  <a:cubicBezTo>
                    <a:pt x="1279" y="1248"/>
                    <a:pt x="1285" y="1242"/>
                    <a:pt x="1285" y="1235"/>
                  </a:cubicBezTo>
                  <a:cubicBezTo>
                    <a:pt x="1285" y="1228"/>
                    <a:pt x="1279" y="1222"/>
                    <a:pt x="1272" y="1222"/>
                  </a:cubicBezTo>
                  <a:close/>
                  <a:moveTo>
                    <a:pt x="1311" y="1222"/>
                  </a:moveTo>
                  <a:cubicBezTo>
                    <a:pt x="1304" y="1222"/>
                    <a:pt x="1298" y="1228"/>
                    <a:pt x="1298" y="1235"/>
                  </a:cubicBezTo>
                  <a:cubicBezTo>
                    <a:pt x="1298" y="1242"/>
                    <a:pt x="1304" y="1248"/>
                    <a:pt x="1311" y="1248"/>
                  </a:cubicBezTo>
                  <a:cubicBezTo>
                    <a:pt x="1318" y="1248"/>
                    <a:pt x="1324" y="1242"/>
                    <a:pt x="1324" y="1235"/>
                  </a:cubicBezTo>
                  <a:cubicBezTo>
                    <a:pt x="1324" y="1228"/>
                    <a:pt x="1318" y="1222"/>
                    <a:pt x="1311" y="1222"/>
                  </a:cubicBezTo>
                  <a:close/>
                  <a:moveTo>
                    <a:pt x="1863" y="1248"/>
                  </a:moveTo>
                  <a:cubicBezTo>
                    <a:pt x="1870" y="1248"/>
                    <a:pt x="1876" y="1242"/>
                    <a:pt x="1876" y="1235"/>
                  </a:cubicBezTo>
                  <a:cubicBezTo>
                    <a:pt x="1876" y="1228"/>
                    <a:pt x="1870" y="1222"/>
                    <a:pt x="1863" y="1222"/>
                  </a:cubicBezTo>
                  <a:cubicBezTo>
                    <a:pt x="1856" y="1222"/>
                    <a:pt x="1850" y="1228"/>
                    <a:pt x="1850" y="1235"/>
                  </a:cubicBezTo>
                  <a:cubicBezTo>
                    <a:pt x="1850" y="1242"/>
                    <a:pt x="1856" y="1248"/>
                    <a:pt x="1863" y="1248"/>
                  </a:cubicBezTo>
                  <a:close/>
                  <a:moveTo>
                    <a:pt x="1903" y="1222"/>
                  </a:moveTo>
                  <a:cubicBezTo>
                    <a:pt x="1896" y="1222"/>
                    <a:pt x="1890" y="1228"/>
                    <a:pt x="1890" y="1235"/>
                  </a:cubicBezTo>
                  <a:cubicBezTo>
                    <a:pt x="1890" y="1242"/>
                    <a:pt x="1896" y="1248"/>
                    <a:pt x="1903" y="1248"/>
                  </a:cubicBezTo>
                  <a:cubicBezTo>
                    <a:pt x="1910" y="1248"/>
                    <a:pt x="1915" y="1242"/>
                    <a:pt x="1915" y="1235"/>
                  </a:cubicBezTo>
                  <a:cubicBezTo>
                    <a:pt x="1915" y="1228"/>
                    <a:pt x="1910" y="1222"/>
                    <a:pt x="1903" y="1222"/>
                  </a:cubicBezTo>
                  <a:close/>
                  <a:moveTo>
                    <a:pt x="1942" y="1222"/>
                  </a:moveTo>
                  <a:cubicBezTo>
                    <a:pt x="1935" y="1222"/>
                    <a:pt x="1929" y="1228"/>
                    <a:pt x="1929" y="1235"/>
                  </a:cubicBezTo>
                  <a:cubicBezTo>
                    <a:pt x="1929" y="1242"/>
                    <a:pt x="1935" y="1248"/>
                    <a:pt x="1942" y="1248"/>
                  </a:cubicBezTo>
                  <a:cubicBezTo>
                    <a:pt x="1949" y="1248"/>
                    <a:pt x="1955" y="1242"/>
                    <a:pt x="1955" y="1235"/>
                  </a:cubicBezTo>
                  <a:cubicBezTo>
                    <a:pt x="1955" y="1228"/>
                    <a:pt x="1949" y="1222"/>
                    <a:pt x="1942" y="1222"/>
                  </a:cubicBezTo>
                  <a:close/>
                  <a:moveTo>
                    <a:pt x="1981" y="1222"/>
                  </a:moveTo>
                  <a:cubicBezTo>
                    <a:pt x="1974" y="1222"/>
                    <a:pt x="1969" y="1228"/>
                    <a:pt x="1969" y="1235"/>
                  </a:cubicBezTo>
                  <a:cubicBezTo>
                    <a:pt x="1969" y="1242"/>
                    <a:pt x="1974" y="1248"/>
                    <a:pt x="1981" y="1248"/>
                  </a:cubicBezTo>
                  <a:cubicBezTo>
                    <a:pt x="1988" y="1248"/>
                    <a:pt x="1994" y="1242"/>
                    <a:pt x="1994" y="1235"/>
                  </a:cubicBezTo>
                  <a:cubicBezTo>
                    <a:pt x="1994" y="1228"/>
                    <a:pt x="1988" y="1222"/>
                    <a:pt x="1981" y="1222"/>
                  </a:cubicBezTo>
                  <a:close/>
                  <a:moveTo>
                    <a:pt x="2021" y="1222"/>
                  </a:moveTo>
                  <a:cubicBezTo>
                    <a:pt x="2014" y="1222"/>
                    <a:pt x="2008" y="1228"/>
                    <a:pt x="2008" y="1235"/>
                  </a:cubicBezTo>
                  <a:cubicBezTo>
                    <a:pt x="2008" y="1242"/>
                    <a:pt x="2014" y="1248"/>
                    <a:pt x="2021" y="1248"/>
                  </a:cubicBezTo>
                  <a:cubicBezTo>
                    <a:pt x="2028" y="1248"/>
                    <a:pt x="2034" y="1242"/>
                    <a:pt x="2034" y="1235"/>
                  </a:cubicBezTo>
                  <a:cubicBezTo>
                    <a:pt x="2034" y="1228"/>
                    <a:pt x="2028" y="1222"/>
                    <a:pt x="2021" y="1222"/>
                  </a:cubicBezTo>
                  <a:close/>
                  <a:moveTo>
                    <a:pt x="2060" y="1222"/>
                  </a:moveTo>
                  <a:cubicBezTo>
                    <a:pt x="2053" y="1222"/>
                    <a:pt x="2048" y="1228"/>
                    <a:pt x="2048" y="1235"/>
                  </a:cubicBezTo>
                  <a:cubicBezTo>
                    <a:pt x="2048" y="1242"/>
                    <a:pt x="2053" y="1248"/>
                    <a:pt x="2060" y="1248"/>
                  </a:cubicBezTo>
                  <a:cubicBezTo>
                    <a:pt x="2067" y="1248"/>
                    <a:pt x="2073" y="1242"/>
                    <a:pt x="2073" y="1235"/>
                  </a:cubicBezTo>
                  <a:cubicBezTo>
                    <a:pt x="2073" y="1228"/>
                    <a:pt x="2067" y="1222"/>
                    <a:pt x="2060" y="1222"/>
                  </a:cubicBezTo>
                  <a:close/>
                  <a:moveTo>
                    <a:pt x="2100" y="1222"/>
                  </a:moveTo>
                  <a:cubicBezTo>
                    <a:pt x="2093" y="1222"/>
                    <a:pt x="2087" y="1228"/>
                    <a:pt x="2087" y="1235"/>
                  </a:cubicBezTo>
                  <a:cubicBezTo>
                    <a:pt x="2087" y="1242"/>
                    <a:pt x="2093" y="1248"/>
                    <a:pt x="2100" y="1248"/>
                  </a:cubicBezTo>
                  <a:cubicBezTo>
                    <a:pt x="2107" y="1248"/>
                    <a:pt x="2112" y="1242"/>
                    <a:pt x="2112" y="1235"/>
                  </a:cubicBezTo>
                  <a:cubicBezTo>
                    <a:pt x="2112" y="1228"/>
                    <a:pt x="2107" y="1222"/>
                    <a:pt x="2100" y="1222"/>
                  </a:cubicBezTo>
                  <a:close/>
                  <a:moveTo>
                    <a:pt x="956" y="1287"/>
                  </a:moveTo>
                  <a:cubicBezTo>
                    <a:pt x="963" y="1287"/>
                    <a:pt x="969" y="1281"/>
                    <a:pt x="969" y="1274"/>
                  </a:cubicBezTo>
                  <a:cubicBezTo>
                    <a:pt x="969" y="1267"/>
                    <a:pt x="963" y="1261"/>
                    <a:pt x="956" y="1261"/>
                  </a:cubicBezTo>
                  <a:cubicBezTo>
                    <a:pt x="949" y="1261"/>
                    <a:pt x="944" y="1267"/>
                    <a:pt x="944" y="1274"/>
                  </a:cubicBezTo>
                  <a:cubicBezTo>
                    <a:pt x="944" y="1281"/>
                    <a:pt x="949" y="1287"/>
                    <a:pt x="956" y="1287"/>
                  </a:cubicBezTo>
                  <a:close/>
                  <a:moveTo>
                    <a:pt x="996" y="1261"/>
                  </a:moveTo>
                  <a:cubicBezTo>
                    <a:pt x="989" y="1261"/>
                    <a:pt x="983" y="1267"/>
                    <a:pt x="983" y="1274"/>
                  </a:cubicBezTo>
                  <a:cubicBezTo>
                    <a:pt x="983" y="1281"/>
                    <a:pt x="989" y="1287"/>
                    <a:pt x="996" y="1287"/>
                  </a:cubicBezTo>
                  <a:cubicBezTo>
                    <a:pt x="1003" y="1287"/>
                    <a:pt x="1009" y="1281"/>
                    <a:pt x="1009" y="1274"/>
                  </a:cubicBezTo>
                  <a:cubicBezTo>
                    <a:pt x="1009" y="1267"/>
                    <a:pt x="1003" y="1261"/>
                    <a:pt x="996" y="1261"/>
                  </a:cubicBezTo>
                  <a:close/>
                  <a:moveTo>
                    <a:pt x="1035" y="1261"/>
                  </a:moveTo>
                  <a:cubicBezTo>
                    <a:pt x="1028" y="1261"/>
                    <a:pt x="1023" y="1267"/>
                    <a:pt x="1023" y="1274"/>
                  </a:cubicBezTo>
                  <a:cubicBezTo>
                    <a:pt x="1023" y="1281"/>
                    <a:pt x="1028" y="1287"/>
                    <a:pt x="1035" y="1287"/>
                  </a:cubicBezTo>
                  <a:cubicBezTo>
                    <a:pt x="1042" y="1287"/>
                    <a:pt x="1048" y="1281"/>
                    <a:pt x="1048" y="1274"/>
                  </a:cubicBezTo>
                  <a:cubicBezTo>
                    <a:pt x="1048" y="1267"/>
                    <a:pt x="1042" y="1261"/>
                    <a:pt x="1035" y="1261"/>
                  </a:cubicBezTo>
                  <a:close/>
                  <a:moveTo>
                    <a:pt x="1075" y="1261"/>
                  </a:moveTo>
                  <a:cubicBezTo>
                    <a:pt x="1068" y="1261"/>
                    <a:pt x="1062" y="1267"/>
                    <a:pt x="1062" y="1274"/>
                  </a:cubicBezTo>
                  <a:cubicBezTo>
                    <a:pt x="1062" y="1281"/>
                    <a:pt x="1068" y="1287"/>
                    <a:pt x="1075" y="1287"/>
                  </a:cubicBezTo>
                  <a:cubicBezTo>
                    <a:pt x="1082" y="1287"/>
                    <a:pt x="1087" y="1281"/>
                    <a:pt x="1087" y="1274"/>
                  </a:cubicBezTo>
                  <a:cubicBezTo>
                    <a:pt x="1087" y="1267"/>
                    <a:pt x="1082" y="1261"/>
                    <a:pt x="1075" y="1261"/>
                  </a:cubicBezTo>
                  <a:close/>
                  <a:moveTo>
                    <a:pt x="1114" y="1261"/>
                  </a:moveTo>
                  <a:cubicBezTo>
                    <a:pt x="1107" y="1261"/>
                    <a:pt x="1101" y="1267"/>
                    <a:pt x="1101" y="1274"/>
                  </a:cubicBezTo>
                  <a:cubicBezTo>
                    <a:pt x="1101" y="1281"/>
                    <a:pt x="1107" y="1287"/>
                    <a:pt x="1114" y="1287"/>
                  </a:cubicBezTo>
                  <a:cubicBezTo>
                    <a:pt x="1121" y="1287"/>
                    <a:pt x="1127" y="1281"/>
                    <a:pt x="1127" y="1274"/>
                  </a:cubicBezTo>
                  <a:cubicBezTo>
                    <a:pt x="1127" y="1267"/>
                    <a:pt x="1121" y="1261"/>
                    <a:pt x="1114" y="1261"/>
                  </a:cubicBezTo>
                  <a:close/>
                  <a:moveTo>
                    <a:pt x="1141" y="1274"/>
                  </a:moveTo>
                  <a:cubicBezTo>
                    <a:pt x="1141" y="1281"/>
                    <a:pt x="1146" y="1287"/>
                    <a:pt x="1154" y="1287"/>
                  </a:cubicBezTo>
                  <a:cubicBezTo>
                    <a:pt x="1161" y="1287"/>
                    <a:pt x="1166" y="1281"/>
                    <a:pt x="1166" y="1274"/>
                  </a:cubicBezTo>
                  <a:cubicBezTo>
                    <a:pt x="1166" y="1267"/>
                    <a:pt x="1161" y="1261"/>
                    <a:pt x="1154" y="1261"/>
                  </a:cubicBezTo>
                  <a:cubicBezTo>
                    <a:pt x="1146" y="1261"/>
                    <a:pt x="1141" y="1267"/>
                    <a:pt x="1141" y="1274"/>
                  </a:cubicBezTo>
                  <a:close/>
                  <a:moveTo>
                    <a:pt x="1180" y="1274"/>
                  </a:moveTo>
                  <a:cubicBezTo>
                    <a:pt x="1180" y="1281"/>
                    <a:pt x="1186" y="1287"/>
                    <a:pt x="1193" y="1287"/>
                  </a:cubicBezTo>
                  <a:cubicBezTo>
                    <a:pt x="1200" y="1287"/>
                    <a:pt x="1206" y="1281"/>
                    <a:pt x="1206" y="1274"/>
                  </a:cubicBezTo>
                  <a:cubicBezTo>
                    <a:pt x="1206" y="1267"/>
                    <a:pt x="1200" y="1261"/>
                    <a:pt x="1193" y="1261"/>
                  </a:cubicBezTo>
                  <a:cubicBezTo>
                    <a:pt x="1186" y="1261"/>
                    <a:pt x="1180" y="1267"/>
                    <a:pt x="1180" y="1274"/>
                  </a:cubicBezTo>
                  <a:close/>
                  <a:moveTo>
                    <a:pt x="1232" y="1287"/>
                  </a:moveTo>
                  <a:cubicBezTo>
                    <a:pt x="1239" y="1287"/>
                    <a:pt x="1245" y="1281"/>
                    <a:pt x="1245" y="1274"/>
                  </a:cubicBezTo>
                  <a:cubicBezTo>
                    <a:pt x="1245" y="1267"/>
                    <a:pt x="1239" y="1261"/>
                    <a:pt x="1232" y="1261"/>
                  </a:cubicBezTo>
                  <a:cubicBezTo>
                    <a:pt x="1225" y="1261"/>
                    <a:pt x="1220" y="1267"/>
                    <a:pt x="1220" y="1274"/>
                  </a:cubicBezTo>
                  <a:cubicBezTo>
                    <a:pt x="1220" y="1281"/>
                    <a:pt x="1225" y="1287"/>
                    <a:pt x="1232" y="1287"/>
                  </a:cubicBezTo>
                  <a:close/>
                  <a:moveTo>
                    <a:pt x="1272" y="1261"/>
                  </a:moveTo>
                  <a:cubicBezTo>
                    <a:pt x="1265" y="1261"/>
                    <a:pt x="1259" y="1267"/>
                    <a:pt x="1259" y="1274"/>
                  </a:cubicBezTo>
                  <a:cubicBezTo>
                    <a:pt x="1259" y="1281"/>
                    <a:pt x="1265" y="1287"/>
                    <a:pt x="1272" y="1287"/>
                  </a:cubicBezTo>
                  <a:cubicBezTo>
                    <a:pt x="1279" y="1287"/>
                    <a:pt x="1285" y="1281"/>
                    <a:pt x="1285" y="1274"/>
                  </a:cubicBezTo>
                  <a:cubicBezTo>
                    <a:pt x="1285" y="1267"/>
                    <a:pt x="1279" y="1261"/>
                    <a:pt x="1272" y="1261"/>
                  </a:cubicBezTo>
                  <a:close/>
                  <a:moveTo>
                    <a:pt x="1824" y="1261"/>
                  </a:moveTo>
                  <a:cubicBezTo>
                    <a:pt x="1817" y="1261"/>
                    <a:pt x="1811" y="1267"/>
                    <a:pt x="1811" y="1274"/>
                  </a:cubicBezTo>
                  <a:cubicBezTo>
                    <a:pt x="1811" y="1281"/>
                    <a:pt x="1817" y="1287"/>
                    <a:pt x="1824" y="1287"/>
                  </a:cubicBezTo>
                  <a:cubicBezTo>
                    <a:pt x="1831" y="1287"/>
                    <a:pt x="1837" y="1281"/>
                    <a:pt x="1837" y="1274"/>
                  </a:cubicBezTo>
                  <a:cubicBezTo>
                    <a:pt x="1837" y="1267"/>
                    <a:pt x="1831" y="1261"/>
                    <a:pt x="1824" y="1261"/>
                  </a:cubicBezTo>
                  <a:close/>
                  <a:moveTo>
                    <a:pt x="1863" y="1287"/>
                  </a:moveTo>
                  <a:cubicBezTo>
                    <a:pt x="1870" y="1287"/>
                    <a:pt x="1876" y="1281"/>
                    <a:pt x="1876" y="1274"/>
                  </a:cubicBezTo>
                  <a:cubicBezTo>
                    <a:pt x="1876" y="1267"/>
                    <a:pt x="1870" y="1261"/>
                    <a:pt x="1863" y="1261"/>
                  </a:cubicBezTo>
                  <a:cubicBezTo>
                    <a:pt x="1856" y="1261"/>
                    <a:pt x="1850" y="1267"/>
                    <a:pt x="1850" y="1274"/>
                  </a:cubicBezTo>
                  <a:cubicBezTo>
                    <a:pt x="1850" y="1281"/>
                    <a:pt x="1856" y="1287"/>
                    <a:pt x="1863" y="1287"/>
                  </a:cubicBezTo>
                  <a:close/>
                  <a:moveTo>
                    <a:pt x="1903" y="1261"/>
                  </a:moveTo>
                  <a:cubicBezTo>
                    <a:pt x="1896" y="1261"/>
                    <a:pt x="1890" y="1267"/>
                    <a:pt x="1890" y="1274"/>
                  </a:cubicBezTo>
                  <a:cubicBezTo>
                    <a:pt x="1890" y="1281"/>
                    <a:pt x="1896" y="1287"/>
                    <a:pt x="1903" y="1287"/>
                  </a:cubicBezTo>
                  <a:cubicBezTo>
                    <a:pt x="1910" y="1287"/>
                    <a:pt x="1915" y="1281"/>
                    <a:pt x="1915" y="1274"/>
                  </a:cubicBezTo>
                  <a:cubicBezTo>
                    <a:pt x="1915" y="1267"/>
                    <a:pt x="1910" y="1261"/>
                    <a:pt x="1903" y="1261"/>
                  </a:cubicBezTo>
                  <a:close/>
                  <a:moveTo>
                    <a:pt x="1942" y="1261"/>
                  </a:moveTo>
                  <a:cubicBezTo>
                    <a:pt x="1935" y="1261"/>
                    <a:pt x="1929" y="1267"/>
                    <a:pt x="1929" y="1274"/>
                  </a:cubicBezTo>
                  <a:cubicBezTo>
                    <a:pt x="1929" y="1281"/>
                    <a:pt x="1935" y="1287"/>
                    <a:pt x="1942" y="1287"/>
                  </a:cubicBezTo>
                  <a:cubicBezTo>
                    <a:pt x="1949" y="1287"/>
                    <a:pt x="1955" y="1281"/>
                    <a:pt x="1955" y="1274"/>
                  </a:cubicBezTo>
                  <a:cubicBezTo>
                    <a:pt x="1955" y="1267"/>
                    <a:pt x="1949" y="1261"/>
                    <a:pt x="1942" y="1261"/>
                  </a:cubicBezTo>
                  <a:close/>
                  <a:moveTo>
                    <a:pt x="1981" y="1261"/>
                  </a:moveTo>
                  <a:cubicBezTo>
                    <a:pt x="1974" y="1261"/>
                    <a:pt x="1969" y="1267"/>
                    <a:pt x="1969" y="1274"/>
                  </a:cubicBezTo>
                  <a:cubicBezTo>
                    <a:pt x="1969" y="1281"/>
                    <a:pt x="1974" y="1287"/>
                    <a:pt x="1981" y="1287"/>
                  </a:cubicBezTo>
                  <a:cubicBezTo>
                    <a:pt x="1988" y="1287"/>
                    <a:pt x="1994" y="1281"/>
                    <a:pt x="1994" y="1274"/>
                  </a:cubicBezTo>
                  <a:cubicBezTo>
                    <a:pt x="1994" y="1267"/>
                    <a:pt x="1988" y="1261"/>
                    <a:pt x="1981" y="1261"/>
                  </a:cubicBezTo>
                  <a:close/>
                  <a:moveTo>
                    <a:pt x="2021" y="1261"/>
                  </a:moveTo>
                  <a:cubicBezTo>
                    <a:pt x="2014" y="1261"/>
                    <a:pt x="2008" y="1267"/>
                    <a:pt x="2008" y="1274"/>
                  </a:cubicBezTo>
                  <a:cubicBezTo>
                    <a:pt x="2008" y="1281"/>
                    <a:pt x="2014" y="1287"/>
                    <a:pt x="2021" y="1287"/>
                  </a:cubicBezTo>
                  <a:cubicBezTo>
                    <a:pt x="2028" y="1287"/>
                    <a:pt x="2034" y="1281"/>
                    <a:pt x="2034" y="1274"/>
                  </a:cubicBezTo>
                  <a:cubicBezTo>
                    <a:pt x="2034" y="1267"/>
                    <a:pt x="2028" y="1261"/>
                    <a:pt x="2021" y="1261"/>
                  </a:cubicBezTo>
                  <a:close/>
                  <a:moveTo>
                    <a:pt x="2060" y="1287"/>
                  </a:moveTo>
                  <a:cubicBezTo>
                    <a:pt x="2067" y="1287"/>
                    <a:pt x="2073" y="1281"/>
                    <a:pt x="2073" y="1274"/>
                  </a:cubicBezTo>
                  <a:cubicBezTo>
                    <a:pt x="2073" y="1267"/>
                    <a:pt x="2067" y="1262"/>
                    <a:pt x="2060" y="1262"/>
                  </a:cubicBezTo>
                  <a:cubicBezTo>
                    <a:pt x="2053" y="1262"/>
                    <a:pt x="2048" y="1267"/>
                    <a:pt x="2048" y="1274"/>
                  </a:cubicBezTo>
                  <a:cubicBezTo>
                    <a:pt x="2048" y="1281"/>
                    <a:pt x="2053" y="1287"/>
                    <a:pt x="2060" y="1287"/>
                  </a:cubicBezTo>
                  <a:close/>
                  <a:moveTo>
                    <a:pt x="2100" y="1261"/>
                  </a:moveTo>
                  <a:cubicBezTo>
                    <a:pt x="2093" y="1261"/>
                    <a:pt x="2087" y="1267"/>
                    <a:pt x="2087" y="1274"/>
                  </a:cubicBezTo>
                  <a:cubicBezTo>
                    <a:pt x="2087" y="1281"/>
                    <a:pt x="2093" y="1287"/>
                    <a:pt x="2100" y="1287"/>
                  </a:cubicBezTo>
                  <a:cubicBezTo>
                    <a:pt x="2107" y="1287"/>
                    <a:pt x="2112" y="1281"/>
                    <a:pt x="2112" y="1274"/>
                  </a:cubicBezTo>
                  <a:cubicBezTo>
                    <a:pt x="2112" y="1267"/>
                    <a:pt x="2107" y="1261"/>
                    <a:pt x="2100" y="1261"/>
                  </a:cubicBezTo>
                  <a:close/>
                  <a:moveTo>
                    <a:pt x="3046" y="1287"/>
                  </a:moveTo>
                  <a:cubicBezTo>
                    <a:pt x="3053" y="1287"/>
                    <a:pt x="3059" y="1281"/>
                    <a:pt x="3059" y="1274"/>
                  </a:cubicBezTo>
                  <a:cubicBezTo>
                    <a:pt x="3059" y="1267"/>
                    <a:pt x="3053" y="1261"/>
                    <a:pt x="3046" y="1261"/>
                  </a:cubicBezTo>
                  <a:cubicBezTo>
                    <a:pt x="3039" y="1261"/>
                    <a:pt x="3033" y="1267"/>
                    <a:pt x="3033" y="1274"/>
                  </a:cubicBezTo>
                  <a:cubicBezTo>
                    <a:pt x="3033" y="1281"/>
                    <a:pt x="3039" y="1287"/>
                    <a:pt x="3046" y="1287"/>
                  </a:cubicBezTo>
                  <a:close/>
                  <a:moveTo>
                    <a:pt x="996" y="1326"/>
                  </a:moveTo>
                  <a:cubicBezTo>
                    <a:pt x="1003" y="1326"/>
                    <a:pt x="1009" y="1321"/>
                    <a:pt x="1009" y="1314"/>
                  </a:cubicBezTo>
                  <a:cubicBezTo>
                    <a:pt x="1009" y="1307"/>
                    <a:pt x="1003" y="1301"/>
                    <a:pt x="996" y="1301"/>
                  </a:cubicBezTo>
                  <a:cubicBezTo>
                    <a:pt x="989" y="1301"/>
                    <a:pt x="983" y="1307"/>
                    <a:pt x="983" y="1314"/>
                  </a:cubicBezTo>
                  <a:cubicBezTo>
                    <a:pt x="983" y="1321"/>
                    <a:pt x="989" y="1326"/>
                    <a:pt x="996" y="1326"/>
                  </a:cubicBezTo>
                  <a:close/>
                  <a:moveTo>
                    <a:pt x="1035" y="1326"/>
                  </a:moveTo>
                  <a:cubicBezTo>
                    <a:pt x="1042" y="1326"/>
                    <a:pt x="1048" y="1321"/>
                    <a:pt x="1048" y="1314"/>
                  </a:cubicBezTo>
                  <a:cubicBezTo>
                    <a:pt x="1048" y="1307"/>
                    <a:pt x="1042" y="1301"/>
                    <a:pt x="1035" y="1301"/>
                  </a:cubicBezTo>
                  <a:cubicBezTo>
                    <a:pt x="1028" y="1301"/>
                    <a:pt x="1023" y="1307"/>
                    <a:pt x="1023" y="1314"/>
                  </a:cubicBezTo>
                  <a:cubicBezTo>
                    <a:pt x="1023" y="1321"/>
                    <a:pt x="1028" y="1326"/>
                    <a:pt x="1035" y="1326"/>
                  </a:cubicBezTo>
                  <a:close/>
                  <a:moveTo>
                    <a:pt x="1075" y="1326"/>
                  </a:moveTo>
                  <a:cubicBezTo>
                    <a:pt x="1082" y="1326"/>
                    <a:pt x="1087" y="1321"/>
                    <a:pt x="1087" y="1314"/>
                  </a:cubicBezTo>
                  <a:cubicBezTo>
                    <a:pt x="1087" y="1307"/>
                    <a:pt x="1082" y="1301"/>
                    <a:pt x="1075" y="1301"/>
                  </a:cubicBezTo>
                  <a:cubicBezTo>
                    <a:pt x="1068" y="1301"/>
                    <a:pt x="1062" y="1307"/>
                    <a:pt x="1062" y="1314"/>
                  </a:cubicBezTo>
                  <a:cubicBezTo>
                    <a:pt x="1062" y="1321"/>
                    <a:pt x="1068" y="1326"/>
                    <a:pt x="1075" y="1326"/>
                  </a:cubicBezTo>
                  <a:close/>
                  <a:moveTo>
                    <a:pt x="1114" y="1326"/>
                  </a:moveTo>
                  <a:cubicBezTo>
                    <a:pt x="1121" y="1326"/>
                    <a:pt x="1127" y="1321"/>
                    <a:pt x="1127" y="1314"/>
                  </a:cubicBezTo>
                  <a:cubicBezTo>
                    <a:pt x="1127" y="1307"/>
                    <a:pt x="1121" y="1301"/>
                    <a:pt x="1114" y="1301"/>
                  </a:cubicBezTo>
                  <a:cubicBezTo>
                    <a:pt x="1107" y="1301"/>
                    <a:pt x="1101" y="1307"/>
                    <a:pt x="1101" y="1314"/>
                  </a:cubicBezTo>
                  <a:cubicBezTo>
                    <a:pt x="1101" y="1321"/>
                    <a:pt x="1107" y="1326"/>
                    <a:pt x="1114" y="1326"/>
                  </a:cubicBezTo>
                  <a:close/>
                  <a:moveTo>
                    <a:pt x="1154" y="1326"/>
                  </a:moveTo>
                  <a:cubicBezTo>
                    <a:pt x="1161" y="1326"/>
                    <a:pt x="1166" y="1321"/>
                    <a:pt x="1166" y="1314"/>
                  </a:cubicBezTo>
                  <a:cubicBezTo>
                    <a:pt x="1166" y="1307"/>
                    <a:pt x="1161" y="1301"/>
                    <a:pt x="1154" y="1301"/>
                  </a:cubicBezTo>
                  <a:cubicBezTo>
                    <a:pt x="1146" y="1301"/>
                    <a:pt x="1141" y="1307"/>
                    <a:pt x="1141" y="1314"/>
                  </a:cubicBezTo>
                  <a:cubicBezTo>
                    <a:pt x="1141" y="1321"/>
                    <a:pt x="1146" y="1326"/>
                    <a:pt x="1154" y="1326"/>
                  </a:cubicBezTo>
                  <a:close/>
                  <a:moveTo>
                    <a:pt x="1193" y="1326"/>
                  </a:moveTo>
                  <a:cubicBezTo>
                    <a:pt x="1200" y="1326"/>
                    <a:pt x="1206" y="1321"/>
                    <a:pt x="1206" y="1314"/>
                  </a:cubicBezTo>
                  <a:cubicBezTo>
                    <a:pt x="1206" y="1307"/>
                    <a:pt x="1200" y="1301"/>
                    <a:pt x="1193" y="1301"/>
                  </a:cubicBezTo>
                  <a:cubicBezTo>
                    <a:pt x="1186" y="1301"/>
                    <a:pt x="1180" y="1307"/>
                    <a:pt x="1180" y="1314"/>
                  </a:cubicBezTo>
                  <a:cubicBezTo>
                    <a:pt x="1180" y="1321"/>
                    <a:pt x="1186" y="1326"/>
                    <a:pt x="1193" y="1326"/>
                  </a:cubicBezTo>
                  <a:close/>
                  <a:moveTo>
                    <a:pt x="1232" y="1326"/>
                  </a:moveTo>
                  <a:cubicBezTo>
                    <a:pt x="1239" y="1326"/>
                    <a:pt x="1245" y="1321"/>
                    <a:pt x="1245" y="1314"/>
                  </a:cubicBezTo>
                  <a:cubicBezTo>
                    <a:pt x="1245" y="1307"/>
                    <a:pt x="1239" y="1301"/>
                    <a:pt x="1232" y="1301"/>
                  </a:cubicBezTo>
                  <a:cubicBezTo>
                    <a:pt x="1225" y="1301"/>
                    <a:pt x="1220" y="1307"/>
                    <a:pt x="1220" y="1314"/>
                  </a:cubicBezTo>
                  <a:cubicBezTo>
                    <a:pt x="1220" y="1321"/>
                    <a:pt x="1225" y="1326"/>
                    <a:pt x="1232" y="1326"/>
                  </a:cubicBezTo>
                  <a:close/>
                  <a:moveTo>
                    <a:pt x="1272" y="1301"/>
                  </a:moveTo>
                  <a:cubicBezTo>
                    <a:pt x="1265" y="1301"/>
                    <a:pt x="1259" y="1307"/>
                    <a:pt x="1259" y="1314"/>
                  </a:cubicBezTo>
                  <a:cubicBezTo>
                    <a:pt x="1259" y="1321"/>
                    <a:pt x="1265" y="1326"/>
                    <a:pt x="1272" y="1326"/>
                  </a:cubicBezTo>
                  <a:cubicBezTo>
                    <a:pt x="1279" y="1326"/>
                    <a:pt x="1285" y="1321"/>
                    <a:pt x="1285" y="1314"/>
                  </a:cubicBezTo>
                  <a:cubicBezTo>
                    <a:pt x="1285" y="1307"/>
                    <a:pt x="1279" y="1301"/>
                    <a:pt x="1272" y="1301"/>
                  </a:cubicBezTo>
                  <a:close/>
                  <a:moveTo>
                    <a:pt x="1824" y="1301"/>
                  </a:moveTo>
                  <a:cubicBezTo>
                    <a:pt x="1817" y="1301"/>
                    <a:pt x="1811" y="1307"/>
                    <a:pt x="1811" y="1314"/>
                  </a:cubicBezTo>
                  <a:cubicBezTo>
                    <a:pt x="1811" y="1321"/>
                    <a:pt x="1817" y="1326"/>
                    <a:pt x="1824" y="1326"/>
                  </a:cubicBezTo>
                  <a:cubicBezTo>
                    <a:pt x="1831" y="1326"/>
                    <a:pt x="1837" y="1321"/>
                    <a:pt x="1837" y="1314"/>
                  </a:cubicBezTo>
                  <a:cubicBezTo>
                    <a:pt x="1837" y="1307"/>
                    <a:pt x="1831" y="1301"/>
                    <a:pt x="1824" y="1301"/>
                  </a:cubicBezTo>
                  <a:close/>
                  <a:moveTo>
                    <a:pt x="1863" y="1326"/>
                  </a:moveTo>
                  <a:cubicBezTo>
                    <a:pt x="1870" y="1326"/>
                    <a:pt x="1876" y="1321"/>
                    <a:pt x="1876" y="1314"/>
                  </a:cubicBezTo>
                  <a:cubicBezTo>
                    <a:pt x="1876" y="1307"/>
                    <a:pt x="1870" y="1301"/>
                    <a:pt x="1863" y="1301"/>
                  </a:cubicBezTo>
                  <a:cubicBezTo>
                    <a:pt x="1856" y="1301"/>
                    <a:pt x="1850" y="1307"/>
                    <a:pt x="1850" y="1314"/>
                  </a:cubicBezTo>
                  <a:cubicBezTo>
                    <a:pt x="1850" y="1321"/>
                    <a:pt x="1856" y="1326"/>
                    <a:pt x="1863" y="1326"/>
                  </a:cubicBezTo>
                  <a:close/>
                  <a:moveTo>
                    <a:pt x="1903" y="1326"/>
                  </a:moveTo>
                  <a:cubicBezTo>
                    <a:pt x="1910" y="1326"/>
                    <a:pt x="1915" y="1321"/>
                    <a:pt x="1915" y="1314"/>
                  </a:cubicBezTo>
                  <a:cubicBezTo>
                    <a:pt x="1915" y="1307"/>
                    <a:pt x="1910" y="1301"/>
                    <a:pt x="1903" y="1301"/>
                  </a:cubicBezTo>
                  <a:cubicBezTo>
                    <a:pt x="1896" y="1301"/>
                    <a:pt x="1890" y="1307"/>
                    <a:pt x="1890" y="1314"/>
                  </a:cubicBezTo>
                  <a:cubicBezTo>
                    <a:pt x="1890" y="1321"/>
                    <a:pt x="1896" y="1326"/>
                    <a:pt x="1903" y="1326"/>
                  </a:cubicBezTo>
                  <a:close/>
                  <a:moveTo>
                    <a:pt x="1942" y="1326"/>
                  </a:moveTo>
                  <a:cubicBezTo>
                    <a:pt x="1949" y="1326"/>
                    <a:pt x="1955" y="1321"/>
                    <a:pt x="1955" y="1314"/>
                  </a:cubicBezTo>
                  <a:cubicBezTo>
                    <a:pt x="1955" y="1307"/>
                    <a:pt x="1949" y="1301"/>
                    <a:pt x="1942" y="1301"/>
                  </a:cubicBezTo>
                  <a:cubicBezTo>
                    <a:pt x="1935" y="1301"/>
                    <a:pt x="1929" y="1307"/>
                    <a:pt x="1929" y="1314"/>
                  </a:cubicBezTo>
                  <a:cubicBezTo>
                    <a:pt x="1929" y="1321"/>
                    <a:pt x="1935" y="1326"/>
                    <a:pt x="1942" y="1326"/>
                  </a:cubicBezTo>
                  <a:close/>
                  <a:moveTo>
                    <a:pt x="1981" y="1301"/>
                  </a:moveTo>
                  <a:cubicBezTo>
                    <a:pt x="1974" y="1301"/>
                    <a:pt x="1969" y="1307"/>
                    <a:pt x="1969" y="1314"/>
                  </a:cubicBezTo>
                  <a:cubicBezTo>
                    <a:pt x="1969" y="1321"/>
                    <a:pt x="1974" y="1326"/>
                    <a:pt x="1981" y="1326"/>
                  </a:cubicBezTo>
                  <a:cubicBezTo>
                    <a:pt x="1988" y="1326"/>
                    <a:pt x="1994" y="1321"/>
                    <a:pt x="1994" y="1314"/>
                  </a:cubicBezTo>
                  <a:cubicBezTo>
                    <a:pt x="1994" y="1307"/>
                    <a:pt x="1988" y="1301"/>
                    <a:pt x="1981" y="1301"/>
                  </a:cubicBezTo>
                  <a:close/>
                  <a:moveTo>
                    <a:pt x="2021" y="1326"/>
                  </a:moveTo>
                  <a:cubicBezTo>
                    <a:pt x="2028" y="1326"/>
                    <a:pt x="2034" y="1321"/>
                    <a:pt x="2034" y="1314"/>
                  </a:cubicBezTo>
                  <a:cubicBezTo>
                    <a:pt x="2034" y="1307"/>
                    <a:pt x="2028" y="1301"/>
                    <a:pt x="2021" y="1301"/>
                  </a:cubicBezTo>
                  <a:cubicBezTo>
                    <a:pt x="2014" y="1301"/>
                    <a:pt x="2008" y="1307"/>
                    <a:pt x="2008" y="1314"/>
                  </a:cubicBezTo>
                  <a:cubicBezTo>
                    <a:pt x="2008" y="1321"/>
                    <a:pt x="2014" y="1326"/>
                    <a:pt x="2021" y="1326"/>
                  </a:cubicBezTo>
                  <a:close/>
                  <a:moveTo>
                    <a:pt x="2060" y="1301"/>
                  </a:moveTo>
                  <a:cubicBezTo>
                    <a:pt x="2053" y="1301"/>
                    <a:pt x="2048" y="1307"/>
                    <a:pt x="2048" y="1314"/>
                  </a:cubicBezTo>
                  <a:cubicBezTo>
                    <a:pt x="2048" y="1321"/>
                    <a:pt x="2053" y="1326"/>
                    <a:pt x="2060" y="1326"/>
                  </a:cubicBezTo>
                  <a:cubicBezTo>
                    <a:pt x="2067" y="1326"/>
                    <a:pt x="2073" y="1321"/>
                    <a:pt x="2073" y="1314"/>
                  </a:cubicBezTo>
                  <a:cubicBezTo>
                    <a:pt x="2073" y="1307"/>
                    <a:pt x="2067" y="1301"/>
                    <a:pt x="2060" y="1301"/>
                  </a:cubicBezTo>
                  <a:close/>
                  <a:moveTo>
                    <a:pt x="2179" y="1301"/>
                  </a:moveTo>
                  <a:cubicBezTo>
                    <a:pt x="2172" y="1301"/>
                    <a:pt x="2166" y="1307"/>
                    <a:pt x="2166" y="1314"/>
                  </a:cubicBezTo>
                  <a:cubicBezTo>
                    <a:pt x="2166" y="1321"/>
                    <a:pt x="2172" y="1326"/>
                    <a:pt x="2179" y="1326"/>
                  </a:cubicBezTo>
                  <a:cubicBezTo>
                    <a:pt x="2186" y="1326"/>
                    <a:pt x="2191" y="1321"/>
                    <a:pt x="2191" y="1314"/>
                  </a:cubicBezTo>
                  <a:cubicBezTo>
                    <a:pt x="2191" y="1307"/>
                    <a:pt x="2186" y="1301"/>
                    <a:pt x="2179" y="1301"/>
                  </a:cubicBezTo>
                  <a:close/>
                  <a:moveTo>
                    <a:pt x="2967" y="1326"/>
                  </a:moveTo>
                  <a:cubicBezTo>
                    <a:pt x="2974" y="1326"/>
                    <a:pt x="2980" y="1321"/>
                    <a:pt x="2980" y="1314"/>
                  </a:cubicBezTo>
                  <a:cubicBezTo>
                    <a:pt x="2980" y="1307"/>
                    <a:pt x="2974" y="1301"/>
                    <a:pt x="2967" y="1301"/>
                  </a:cubicBezTo>
                  <a:cubicBezTo>
                    <a:pt x="2960" y="1301"/>
                    <a:pt x="2954" y="1307"/>
                    <a:pt x="2954" y="1314"/>
                  </a:cubicBezTo>
                  <a:cubicBezTo>
                    <a:pt x="2954" y="1321"/>
                    <a:pt x="2960" y="1326"/>
                    <a:pt x="2967" y="1326"/>
                  </a:cubicBezTo>
                  <a:close/>
                  <a:moveTo>
                    <a:pt x="3006" y="1326"/>
                  </a:moveTo>
                  <a:cubicBezTo>
                    <a:pt x="3014" y="1326"/>
                    <a:pt x="3019" y="1321"/>
                    <a:pt x="3019" y="1314"/>
                  </a:cubicBezTo>
                  <a:cubicBezTo>
                    <a:pt x="3019" y="1307"/>
                    <a:pt x="3014" y="1301"/>
                    <a:pt x="3006" y="1301"/>
                  </a:cubicBezTo>
                  <a:cubicBezTo>
                    <a:pt x="2999" y="1301"/>
                    <a:pt x="2994" y="1307"/>
                    <a:pt x="2994" y="1314"/>
                  </a:cubicBezTo>
                  <a:cubicBezTo>
                    <a:pt x="2994" y="1321"/>
                    <a:pt x="2999" y="1326"/>
                    <a:pt x="3006" y="1326"/>
                  </a:cubicBezTo>
                  <a:close/>
                  <a:moveTo>
                    <a:pt x="3046" y="1326"/>
                  </a:moveTo>
                  <a:cubicBezTo>
                    <a:pt x="3053" y="1326"/>
                    <a:pt x="3059" y="1321"/>
                    <a:pt x="3059" y="1314"/>
                  </a:cubicBezTo>
                  <a:cubicBezTo>
                    <a:pt x="3059" y="1307"/>
                    <a:pt x="3053" y="1301"/>
                    <a:pt x="3046" y="1301"/>
                  </a:cubicBezTo>
                  <a:cubicBezTo>
                    <a:pt x="3039" y="1301"/>
                    <a:pt x="3033" y="1307"/>
                    <a:pt x="3033" y="1314"/>
                  </a:cubicBezTo>
                  <a:cubicBezTo>
                    <a:pt x="3033" y="1321"/>
                    <a:pt x="3039" y="1326"/>
                    <a:pt x="3046" y="1326"/>
                  </a:cubicBezTo>
                  <a:close/>
                  <a:moveTo>
                    <a:pt x="3085" y="1326"/>
                  </a:moveTo>
                  <a:cubicBezTo>
                    <a:pt x="3092" y="1326"/>
                    <a:pt x="3098" y="1321"/>
                    <a:pt x="3098" y="1314"/>
                  </a:cubicBezTo>
                  <a:cubicBezTo>
                    <a:pt x="3098" y="1307"/>
                    <a:pt x="3092" y="1301"/>
                    <a:pt x="3085" y="1301"/>
                  </a:cubicBezTo>
                  <a:cubicBezTo>
                    <a:pt x="3078" y="1301"/>
                    <a:pt x="3073" y="1307"/>
                    <a:pt x="3073" y="1314"/>
                  </a:cubicBezTo>
                  <a:cubicBezTo>
                    <a:pt x="3073" y="1321"/>
                    <a:pt x="3078" y="1326"/>
                    <a:pt x="3085" y="1326"/>
                  </a:cubicBezTo>
                  <a:close/>
                  <a:moveTo>
                    <a:pt x="3125" y="1326"/>
                  </a:moveTo>
                  <a:cubicBezTo>
                    <a:pt x="3132" y="1326"/>
                    <a:pt x="3137" y="1321"/>
                    <a:pt x="3137" y="1314"/>
                  </a:cubicBezTo>
                  <a:cubicBezTo>
                    <a:pt x="3137" y="1307"/>
                    <a:pt x="3132" y="1301"/>
                    <a:pt x="3125" y="1301"/>
                  </a:cubicBezTo>
                  <a:cubicBezTo>
                    <a:pt x="3118" y="1301"/>
                    <a:pt x="3112" y="1307"/>
                    <a:pt x="3112" y="1314"/>
                  </a:cubicBezTo>
                  <a:cubicBezTo>
                    <a:pt x="3112" y="1321"/>
                    <a:pt x="3118" y="1326"/>
                    <a:pt x="3125" y="1326"/>
                  </a:cubicBezTo>
                  <a:close/>
                  <a:moveTo>
                    <a:pt x="3164" y="1326"/>
                  </a:moveTo>
                  <a:cubicBezTo>
                    <a:pt x="3171" y="1326"/>
                    <a:pt x="3177" y="1321"/>
                    <a:pt x="3177" y="1314"/>
                  </a:cubicBezTo>
                  <a:cubicBezTo>
                    <a:pt x="3177" y="1307"/>
                    <a:pt x="3171" y="1301"/>
                    <a:pt x="3164" y="1301"/>
                  </a:cubicBezTo>
                  <a:cubicBezTo>
                    <a:pt x="3157" y="1301"/>
                    <a:pt x="3151" y="1307"/>
                    <a:pt x="3151" y="1314"/>
                  </a:cubicBezTo>
                  <a:cubicBezTo>
                    <a:pt x="3151" y="1321"/>
                    <a:pt x="3157" y="1326"/>
                    <a:pt x="3164" y="1326"/>
                  </a:cubicBezTo>
                  <a:close/>
                  <a:moveTo>
                    <a:pt x="996" y="1366"/>
                  </a:moveTo>
                  <a:cubicBezTo>
                    <a:pt x="1003" y="1366"/>
                    <a:pt x="1009" y="1360"/>
                    <a:pt x="1009" y="1353"/>
                  </a:cubicBezTo>
                  <a:cubicBezTo>
                    <a:pt x="1009" y="1346"/>
                    <a:pt x="1003" y="1340"/>
                    <a:pt x="996" y="1340"/>
                  </a:cubicBezTo>
                  <a:cubicBezTo>
                    <a:pt x="989" y="1340"/>
                    <a:pt x="983" y="1346"/>
                    <a:pt x="983" y="1353"/>
                  </a:cubicBezTo>
                  <a:cubicBezTo>
                    <a:pt x="983" y="1360"/>
                    <a:pt x="989" y="1366"/>
                    <a:pt x="996" y="1366"/>
                  </a:cubicBezTo>
                  <a:close/>
                  <a:moveTo>
                    <a:pt x="1035" y="1366"/>
                  </a:moveTo>
                  <a:cubicBezTo>
                    <a:pt x="1042" y="1366"/>
                    <a:pt x="1048" y="1360"/>
                    <a:pt x="1048" y="1353"/>
                  </a:cubicBezTo>
                  <a:cubicBezTo>
                    <a:pt x="1048" y="1346"/>
                    <a:pt x="1042" y="1340"/>
                    <a:pt x="1035" y="1340"/>
                  </a:cubicBezTo>
                  <a:cubicBezTo>
                    <a:pt x="1028" y="1340"/>
                    <a:pt x="1023" y="1346"/>
                    <a:pt x="1023" y="1353"/>
                  </a:cubicBezTo>
                  <a:cubicBezTo>
                    <a:pt x="1023" y="1360"/>
                    <a:pt x="1028" y="1366"/>
                    <a:pt x="1035" y="1366"/>
                  </a:cubicBezTo>
                  <a:close/>
                  <a:moveTo>
                    <a:pt x="1075" y="1366"/>
                  </a:moveTo>
                  <a:cubicBezTo>
                    <a:pt x="1082" y="1366"/>
                    <a:pt x="1087" y="1360"/>
                    <a:pt x="1087" y="1353"/>
                  </a:cubicBezTo>
                  <a:cubicBezTo>
                    <a:pt x="1087" y="1346"/>
                    <a:pt x="1082" y="1340"/>
                    <a:pt x="1075" y="1340"/>
                  </a:cubicBezTo>
                  <a:cubicBezTo>
                    <a:pt x="1068" y="1340"/>
                    <a:pt x="1062" y="1346"/>
                    <a:pt x="1062" y="1353"/>
                  </a:cubicBezTo>
                  <a:cubicBezTo>
                    <a:pt x="1062" y="1360"/>
                    <a:pt x="1068" y="1366"/>
                    <a:pt x="1075" y="1366"/>
                  </a:cubicBezTo>
                  <a:close/>
                  <a:moveTo>
                    <a:pt x="1114" y="1366"/>
                  </a:moveTo>
                  <a:cubicBezTo>
                    <a:pt x="1121" y="1366"/>
                    <a:pt x="1127" y="1360"/>
                    <a:pt x="1127" y="1353"/>
                  </a:cubicBezTo>
                  <a:cubicBezTo>
                    <a:pt x="1127" y="1346"/>
                    <a:pt x="1121" y="1340"/>
                    <a:pt x="1114" y="1340"/>
                  </a:cubicBezTo>
                  <a:cubicBezTo>
                    <a:pt x="1107" y="1340"/>
                    <a:pt x="1101" y="1346"/>
                    <a:pt x="1101" y="1353"/>
                  </a:cubicBezTo>
                  <a:cubicBezTo>
                    <a:pt x="1101" y="1360"/>
                    <a:pt x="1107" y="1366"/>
                    <a:pt x="1114" y="1366"/>
                  </a:cubicBezTo>
                  <a:close/>
                  <a:moveTo>
                    <a:pt x="1154" y="1366"/>
                  </a:moveTo>
                  <a:cubicBezTo>
                    <a:pt x="1161" y="1366"/>
                    <a:pt x="1166" y="1360"/>
                    <a:pt x="1166" y="1353"/>
                  </a:cubicBezTo>
                  <a:cubicBezTo>
                    <a:pt x="1166" y="1346"/>
                    <a:pt x="1161" y="1340"/>
                    <a:pt x="1154" y="1340"/>
                  </a:cubicBezTo>
                  <a:cubicBezTo>
                    <a:pt x="1146" y="1340"/>
                    <a:pt x="1141" y="1346"/>
                    <a:pt x="1141" y="1353"/>
                  </a:cubicBezTo>
                  <a:cubicBezTo>
                    <a:pt x="1141" y="1360"/>
                    <a:pt x="1146" y="1366"/>
                    <a:pt x="1154" y="1366"/>
                  </a:cubicBezTo>
                  <a:close/>
                  <a:moveTo>
                    <a:pt x="1193" y="1366"/>
                  </a:moveTo>
                  <a:cubicBezTo>
                    <a:pt x="1200" y="1366"/>
                    <a:pt x="1206" y="1360"/>
                    <a:pt x="1206" y="1353"/>
                  </a:cubicBezTo>
                  <a:cubicBezTo>
                    <a:pt x="1206" y="1346"/>
                    <a:pt x="1200" y="1340"/>
                    <a:pt x="1193" y="1340"/>
                  </a:cubicBezTo>
                  <a:cubicBezTo>
                    <a:pt x="1186" y="1340"/>
                    <a:pt x="1180" y="1346"/>
                    <a:pt x="1180" y="1353"/>
                  </a:cubicBezTo>
                  <a:cubicBezTo>
                    <a:pt x="1180" y="1360"/>
                    <a:pt x="1186" y="1366"/>
                    <a:pt x="1193" y="1366"/>
                  </a:cubicBezTo>
                  <a:close/>
                  <a:moveTo>
                    <a:pt x="1232" y="1340"/>
                  </a:moveTo>
                  <a:cubicBezTo>
                    <a:pt x="1225" y="1340"/>
                    <a:pt x="1220" y="1346"/>
                    <a:pt x="1220" y="1353"/>
                  </a:cubicBezTo>
                  <a:cubicBezTo>
                    <a:pt x="1220" y="1360"/>
                    <a:pt x="1225" y="1366"/>
                    <a:pt x="1232" y="1366"/>
                  </a:cubicBezTo>
                  <a:cubicBezTo>
                    <a:pt x="1239" y="1366"/>
                    <a:pt x="1245" y="1360"/>
                    <a:pt x="1245" y="1353"/>
                  </a:cubicBezTo>
                  <a:cubicBezTo>
                    <a:pt x="1245" y="1346"/>
                    <a:pt x="1239" y="1340"/>
                    <a:pt x="1232" y="1340"/>
                  </a:cubicBezTo>
                  <a:close/>
                  <a:moveTo>
                    <a:pt x="1272" y="1340"/>
                  </a:moveTo>
                  <a:cubicBezTo>
                    <a:pt x="1265" y="1340"/>
                    <a:pt x="1259" y="1346"/>
                    <a:pt x="1259" y="1353"/>
                  </a:cubicBezTo>
                  <a:cubicBezTo>
                    <a:pt x="1259" y="1360"/>
                    <a:pt x="1265" y="1366"/>
                    <a:pt x="1272" y="1366"/>
                  </a:cubicBezTo>
                  <a:cubicBezTo>
                    <a:pt x="1279" y="1366"/>
                    <a:pt x="1285" y="1360"/>
                    <a:pt x="1285" y="1353"/>
                  </a:cubicBezTo>
                  <a:cubicBezTo>
                    <a:pt x="1285" y="1346"/>
                    <a:pt x="1279" y="1340"/>
                    <a:pt x="1272" y="1340"/>
                  </a:cubicBezTo>
                  <a:close/>
                  <a:moveTo>
                    <a:pt x="1863" y="1366"/>
                  </a:moveTo>
                  <a:cubicBezTo>
                    <a:pt x="1870" y="1366"/>
                    <a:pt x="1876" y="1360"/>
                    <a:pt x="1876" y="1353"/>
                  </a:cubicBezTo>
                  <a:cubicBezTo>
                    <a:pt x="1876" y="1346"/>
                    <a:pt x="1870" y="1340"/>
                    <a:pt x="1863" y="1340"/>
                  </a:cubicBezTo>
                  <a:cubicBezTo>
                    <a:pt x="1856" y="1340"/>
                    <a:pt x="1850" y="1346"/>
                    <a:pt x="1850" y="1353"/>
                  </a:cubicBezTo>
                  <a:cubicBezTo>
                    <a:pt x="1850" y="1360"/>
                    <a:pt x="1856" y="1366"/>
                    <a:pt x="1863" y="1366"/>
                  </a:cubicBezTo>
                  <a:close/>
                  <a:moveTo>
                    <a:pt x="1903" y="1366"/>
                  </a:moveTo>
                  <a:cubicBezTo>
                    <a:pt x="1910" y="1366"/>
                    <a:pt x="1915" y="1360"/>
                    <a:pt x="1915" y="1353"/>
                  </a:cubicBezTo>
                  <a:cubicBezTo>
                    <a:pt x="1915" y="1346"/>
                    <a:pt x="1910" y="1340"/>
                    <a:pt x="1903" y="1340"/>
                  </a:cubicBezTo>
                  <a:cubicBezTo>
                    <a:pt x="1896" y="1340"/>
                    <a:pt x="1890" y="1346"/>
                    <a:pt x="1890" y="1353"/>
                  </a:cubicBezTo>
                  <a:cubicBezTo>
                    <a:pt x="1890" y="1360"/>
                    <a:pt x="1896" y="1366"/>
                    <a:pt x="1903" y="1366"/>
                  </a:cubicBezTo>
                  <a:close/>
                  <a:moveTo>
                    <a:pt x="1942" y="1366"/>
                  </a:moveTo>
                  <a:cubicBezTo>
                    <a:pt x="1949" y="1366"/>
                    <a:pt x="1955" y="1360"/>
                    <a:pt x="1955" y="1353"/>
                  </a:cubicBezTo>
                  <a:cubicBezTo>
                    <a:pt x="1955" y="1346"/>
                    <a:pt x="1949" y="1340"/>
                    <a:pt x="1942" y="1340"/>
                  </a:cubicBezTo>
                  <a:cubicBezTo>
                    <a:pt x="1935" y="1340"/>
                    <a:pt x="1929" y="1346"/>
                    <a:pt x="1929" y="1353"/>
                  </a:cubicBezTo>
                  <a:cubicBezTo>
                    <a:pt x="1929" y="1360"/>
                    <a:pt x="1935" y="1366"/>
                    <a:pt x="1942" y="1366"/>
                  </a:cubicBezTo>
                  <a:close/>
                  <a:moveTo>
                    <a:pt x="1981" y="1366"/>
                  </a:moveTo>
                  <a:cubicBezTo>
                    <a:pt x="1988" y="1366"/>
                    <a:pt x="1994" y="1360"/>
                    <a:pt x="1994" y="1353"/>
                  </a:cubicBezTo>
                  <a:cubicBezTo>
                    <a:pt x="1994" y="1346"/>
                    <a:pt x="1988" y="1340"/>
                    <a:pt x="1981" y="1340"/>
                  </a:cubicBezTo>
                  <a:cubicBezTo>
                    <a:pt x="1974" y="1340"/>
                    <a:pt x="1969" y="1346"/>
                    <a:pt x="1969" y="1353"/>
                  </a:cubicBezTo>
                  <a:cubicBezTo>
                    <a:pt x="1969" y="1360"/>
                    <a:pt x="1974" y="1366"/>
                    <a:pt x="1981" y="1366"/>
                  </a:cubicBezTo>
                  <a:close/>
                  <a:moveTo>
                    <a:pt x="2021" y="1366"/>
                  </a:moveTo>
                  <a:cubicBezTo>
                    <a:pt x="2028" y="1366"/>
                    <a:pt x="2034" y="1360"/>
                    <a:pt x="2034" y="1353"/>
                  </a:cubicBezTo>
                  <a:cubicBezTo>
                    <a:pt x="2034" y="1346"/>
                    <a:pt x="2028" y="1340"/>
                    <a:pt x="2021" y="1340"/>
                  </a:cubicBezTo>
                  <a:cubicBezTo>
                    <a:pt x="2014" y="1340"/>
                    <a:pt x="2008" y="1346"/>
                    <a:pt x="2008" y="1353"/>
                  </a:cubicBezTo>
                  <a:cubicBezTo>
                    <a:pt x="2008" y="1360"/>
                    <a:pt x="2014" y="1366"/>
                    <a:pt x="2021" y="1366"/>
                  </a:cubicBezTo>
                  <a:close/>
                  <a:moveTo>
                    <a:pt x="2139" y="1340"/>
                  </a:moveTo>
                  <a:cubicBezTo>
                    <a:pt x="2132" y="1340"/>
                    <a:pt x="2126" y="1346"/>
                    <a:pt x="2126" y="1353"/>
                  </a:cubicBezTo>
                  <a:cubicBezTo>
                    <a:pt x="2126" y="1360"/>
                    <a:pt x="2132" y="1366"/>
                    <a:pt x="2139" y="1366"/>
                  </a:cubicBezTo>
                  <a:cubicBezTo>
                    <a:pt x="2146" y="1366"/>
                    <a:pt x="2152" y="1360"/>
                    <a:pt x="2152" y="1353"/>
                  </a:cubicBezTo>
                  <a:cubicBezTo>
                    <a:pt x="2152" y="1346"/>
                    <a:pt x="2146" y="1340"/>
                    <a:pt x="2139" y="1340"/>
                  </a:cubicBezTo>
                  <a:close/>
                  <a:moveTo>
                    <a:pt x="2179" y="1340"/>
                  </a:moveTo>
                  <a:cubicBezTo>
                    <a:pt x="2172" y="1340"/>
                    <a:pt x="2166" y="1346"/>
                    <a:pt x="2166" y="1353"/>
                  </a:cubicBezTo>
                  <a:cubicBezTo>
                    <a:pt x="2166" y="1360"/>
                    <a:pt x="2172" y="1366"/>
                    <a:pt x="2179" y="1366"/>
                  </a:cubicBezTo>
                  <a:cubicBezTo>
                    <a:pt x="2186" y="1366"/>
                    <a:pt x="2191" y="1360"/>
                    <a:pt x="2191" y="1353"/>
                  </a:cubicBezTo>
                  <a:cubicBezTo>
                    <a:pt x="2191" y="1346"/>
                    <a:pt x="2186" y="1340"/>
                    <a:pt x="2179" y="1340"/>
                  </a:cubicBezTo>
                  <a:close/>
                  <a:moveTo>
                    <a:pt x="2888" y="1366"/>
                  </a:moveTo>
                  <a:cubicBezTo>
                    <a:pt x="2895" y="1366"/>
                    <a:pt x="2901" y="1360"/>
                    <a:pt x="2901" y="1353"/>
                  </a:cubicBezTo>
                  <a:cubicBezTo>
                    <a:pt x="2901" y="1346"/>
                    <a:pt x="2895" y="1340"/>
                    <a:pt x="2888" y="1340"/>
                  </a:cubicBezTo>
                  <a:cubicBezTo>
                    <a:pt x="2881" y="1340"/>
                    <a:pt x="2875" y="1346"/>
                    <a:pt x="2875" y="1353"/>
                  </a:cubicBezTo>
                  <a:cubicBezTo>
                    <a:pt x="2875" y="1360"/>
                    <a:pt x="2881" y="1366"/>
                    <a:pt x="2888" y="1366"/>
                  </a:cubicBezTo>
                  <a:close/>
                  <a:moveTo>
                    <a:pt x="2928" y="1366"/>
                  </a:moveTo>
                  <a:cubicBezTo>
                    <a:pt x="2935" y="1366"/>
                    <a:pt x="2940" y="1360"/>
                    <a:pt x="2940" y="1353"/>
                  </a:cubicBezTo>
                  <a:cubicBezTo>
                    <a:pt x="2940" y="1346"/>
                    <a:pt x="2935" y="1340"/>
                    <a:pt x="2928" y="1340"/>
                  </a:cubicBezTo>
                  <a:cubicBezTo>
                    <a:pt x="2921" y="1340"/>
                    <a:pt x="2915" y="1346"/>
                    <a:pt x="2915" y="1353"/>
                  </a:cubicBezTo>
                  <a:cubicBezTo>
                    <a:pt x="2915" y="1360"/>
                    <a:pt x="2921" y="1366"/>
                    <a:pt x="2928" y="1366"/>
                  </a:cubicBezTo>
                  <a:close/>
                  <a:moveTo>
                    <a:pt x="2967" y="1366"/>
                  </a:moveTo>
                  <a:cubicBezTo>
                    <a:pt x="2974" y="1366"/>
                    <a:pt x="2980" y="1360"/>
                    <a:pt x="2980" y="1353"/>
                  </a:cubicBezTo>
                  <a:cubicBezTo>
                    <a:pt x="2980" y="1346"/>
                    <a:pt x="2974" y="1340"/>
                    <a:pt x="2967" y="1340"/>
                  </a:cubicBezTo>
                  <a:cubicBezTo>
                    <a:pt x="2960" y="1340"/>
                    <a:pt x="2954" y="1346"/>
                    <a:pt x="2954" y="1353"/>
                  </a:cubicBezTo>
                  <a:cubicBezTo>
                    <a:pt x="2954" y="1360"/>
                    <a:pt x="2960" y="1366"/>
                    <a:pt x="2967" y="1366"/>
                  </a:cubicBezTo>
                  <a:close/>
                  <a:moveTo>
                    <a:pt x="3006" y="1366"/>
                  </a:moveTo>
                  <a:cubicBezTo>
                    <a:pt x="3014" y="1366"/>
                    <a:pt x="3019" y="1360"/>
                    <a:pt x="3019" y="1353"/>
                  </a:cubicBezTo>
                  <a:cubicBezTo>
                    <a:pt x="3019" y="1346"/>
                    <a:pt x="3014" y="1340"/>
                    <a:pt x="3006" y="1340"/>
                  </a:cubicBezTo>
                  <a:cubicBezTo>
                    <a:pt x="2999" y="1340"/>
                    <a:pt x="2994" y="1346"/>
                    <a:pt x="2994" y="1353"/>
                  </a:cubicBezTo>
                  <a:cubicBezTo>
                    <a:pt x="2994" y="1360"/>
                    <a:pt x="2999" y="1366"/>
                    <a:pt x="3006" y="1366"/>
                  </a:cubicBezTo>
                  <a:close/>
                  <a:moveTo>
                    <a:pt x="3046" y="1366"/>
                  </a:moveTo>
                  <a:cubicBezTo>
                    <a:pt x="3053" y="1366"/>
                    <a:pt x="3059" y="1360"/>
                    <a:pt x="3059" y="1353"/>
                  </a:cubicBezTo>
                  <a:cubicBezTo>
                    <a:pt x="3059" y="1346"/>
                    <a:pt x="3053" y="1340"/>
                    <a:pt x="3046" y="1340"/>
                  </a:cubicBezTo>
                  <a:cubicBezTo>
                    <a:pt x="3039" y="1340"/>
                    <a:pt x="3033" y="1346"/>
                    <a:pt x="3033" y="1353"/>
                  </a:cubicBezTo>
                  <a:cubicBezTo>
                    <a:pt x="3033" y="1360"/>
                    <a:pt x="3039" y="1366"/>
                    <a:pt x="3046" y="1366"/>
                  </a:cubicBezTo>
                  <a:close/>
                  <a:moveTo>
                    <a:pt x="3085" y="1366"/>
                  </a:moveTo>
                  <a:cubicBezTo>
                    <a:pt x="3092" y="1366"/>
                    <a:pt x="3098" y="1360"/>
                    <a:pt x="3098" y="1353"/>
                  </a:cubicBezTo>
                  <a:cubicBezTo>
                    <a:pt x="3098" y="1346"/>
                    <a:pt x="3092" y="1340"/>
                    <a:pt x="3085" y="1340"/>
                  </a:cubicBezTo>
                  <a:cubicBezTo>
                    <a:pt x="3078" y="1340"/>
                    <a:pt x="3073" y="1346"/>
                    <a:pt x="3073" y="1353"/>
                  </a:cubicBezTo>
                  <a:cubicBezTo>
                    <a:pt x="3073" y="1360"/>
                    <a:pt x="3078" y="1366"/>
                    <a:pt x="3085" y="1366"/>
                  </a:cubicBezTo>
                  <a:close/>
                  <a:moveTo>
                    <a:pt x="3125" y="1366"/>
                  </a:moveTo>
                  <a:cubicBezTo>
                    <a:pt x="3132" y="1366"/>
                    <a:pt x="3137" y="1360"/>
                    <a:pt x="3137" y="1353"/>
                  </a:cubicBezTo>
                  <a:cubicBezTo>
                    <a:pt x="3137" y="1346"/>
                    <a:pt x="3132" y="1340"/>
                    <a:pt x="3125" y="1340"/>
                  </a:cubicBezTo>
                  <a:cubicBezTo>
                    <a:pt x="3118" y="1340"/>
                    <a:pt x="3112" y="1346"/>
                    <a:pt x="3112" y="1353"/>
                  </a:cubicBezTo>
                  <a:cubicBezTo>
                    <a:pt x="3112" y="1360"/>
                    <a:pt x="3118" y="1366"/>
                    <a:pt x="3125" y="1366"/>
                  </a:cubicBezTo>
                  <a:close/>
                  <a:moveTo>
                    <a:pt x="3164" y="1366"/>
                  </a:moveTo>
                  <a:cubicBezTo>
                    <a:pt x="3171" y="1366"/>
                    <a:pt x="3177" y="1360"/>
                    <a:pt x="3177" y="1353"/>
                  </a:cubicBezTo>
                  <a:cubicBezTo>
                    <a:pt x="3177" y="1346"/>
                    <a:pt x="3171" y="1340"/>
                    <a:pt x="3164" y="1340"/>
                  </a:cubicBezTo>
                  <a:cubicBezTo>
                    <a:pt x="3157" y="1340"/>
                    <a:pt x="3151" y="1346"/>
                    <a:pt x="3151" y="1353"/>
                  </a:cubicBezTo>
                  <a:cubicBezTo>
                    <a:pt x="3151" y="1360"/>
                    <a:pt x="3157" y="1366"/>
                    <a:pt x="3164" y="1366"/>
                  </a:cubicBezTo>
                  <a:close/>
                  <a:moveTo>
                    <a:pt x="3204" y="1366"/>
                  </a:moveTo>
                  <a:cubicBezTo>
                    <a:pt x="3211" y="1366"/>
                    <a:pt x="3216" y="1360"/>
                    <a:pt x="3216" y="1353"/>
                  </a:cubicBezTo>
                  <a:cubicBezTo>
                    <a:pt x="3216" y="1346"/>
                    <a:pt x="3211" y="1340"/>
                    <a:pt x="3204" y="1340"/>
                  </a:cubicBezTo>
                  <a:cubicBezTo>
                    <a:pt x="3197" y="1340"/>
                    <a:pt x="3191" y="1346"/>
                    <a:pt x="3191" y="1353"/>
                  </a:cubicBezTo>
                  <a:cubicBezTo>
                    <a:pt x="3191" y="1360"/>
                    <a:pt x="3197" y="1366"/>
                    <a:pt x="3204" y="1366"/>
                  </a:cubicBezTo>
                  <a:close/>
                  <a:moveTo>
                    <a:pt x="996" y="1405"/>
                  </a:moveTo>
                  <a:cubicBezTo>
                    <a:pt x="1003" y="1405"/>
                    <a:pt x="1009" y="1400"/>
                    <a:pt x="1009" y="1393"/>
                  </a:cubicBezTo>
                  <a:cubicBezTo>
                    <a:pt x="1009" y="1385"/>
                    <a:pt x="1003" y="1380"/>
                    <a:pt x="996" y="1380"/>
                  </a:cubicBezTo>
                  <a:cubicBezTo>
                    <a:pt x="989" y="1380"/>
                    <a:pt x="983" y="1385"/>
                    <a:pt x="983" y="1393"/>
                  </a:cubicBezTo>
                  <a:cubicBezTo>
                    <a:pt x="983" y="1400"/>
                    <a:pt x="989" y="1405"/>
                    <a:pt x="996" y="1405"/>
                  </a:cubicBezTo>
                  <a:close/>
                  <a:moveTo>
                    <a:pt x="1035" y="1405"/>
                  </a:moveTo>
                  <a:cubicBezTo>
                    <a:pt x="1042" y="1405"/>
                    <a:pt x="1048" y="1400"/>
                    <a:pt x="1048" y="1393"/>
                  </a:cubicBezTo>
                  <a:cubicBezTo>
                    <a:pt x="1048" y="1385"/>
                    <a:pt x="1042" y="1380"/>
                    <a:pt x="1035" y="1380"/>
                  </a:cubicBezTo>
                  <a:cubicBezTo>
                    <a:pt x="1028" y="1380"/>
                    <a:pt x="1023" y="1385"/>
                    <a:pt x="1023" y="1393"/>
                  </a:cubicBezTo>
                  <a:cubicBezTo>
                    <a:pt x="1023" y="1400"/>
                    <a:pt x="1028" y="1405"/>
                    <a:pt x="1035" y="1405"/>
                  </a:cubicBezTo>
                  <a:close/>
                  <a:moveTo>
                    <a:pt x="1075" y="1405"/>
                  </a:moveTo>
                  <a:cubicBezTo>
                    <a:pt x="1082" y="1405"/>
                    <a:pt x="1087" y="1400"/>
                    <a:pt x="1087" y="1393"/>
                  </a:cubicBezTo>
                  <a:cubicBezTo>
                    <a:pt x="1087" y="1385"/>
                    <a:pt x="1082" y="1380"/>
                    <a:pt x="1075" y="1380"/>
                  </a:cubicBezTo>
                  <a:cubicBezTo>
                    <a:pt x="1068" y="1380"/>
                    <a:pt x="1062" y="1385"/>
                    <a:pt x="1062" y="1393"/>
                  </a:cubicBezTo>
                  <a:cubicBezTo>
                    <a:pt x="1062" y="1400"/>
                    <a:pt x="1068" y="1405"/>
                    <a:pt x="1075" y="1405"/>
                  </a:cubicBezTo>
                  <a:close/>
                  <a:moveTo>
                    <a:pt x="1114" y="1405"/>
                  </a:moveTo>
                  <a:cubicBezTo>
                    <a:pt x="1121" y="1405"/>
                    <a:pt x="1127" y="1400"/>
                    <a:pt x="1127" y="1393"/>
                  </a:cubicBezTo>
                  <a:cubicBezTo>
                    <a:pt x="1127" y="1385"/>
                    <a:pt x="1121" y="1380"/>
                    <a:pt x="1114" y="1380"/>
                  </a:cubicBezTo>
                  <a:cubicBezTo>
                    <a:pt x="1107" y="1380"/>
                    <a:pt x="1101" y="1385"/>
                    <a:pt x="1101" y="1393"/>
                  </a:cubicBezTo>
                  <a:cubicBezTo>
                    <a:pt x="1101" y="1400"/>
                    <a:pt x="1107" y="1405"/>
                    <a:pt x="1114" y="1405"/>
                  </a:cubicBezTo>
                  <a:close/>
                  <a:moveTo>
                    <a:pt x="1154" y="1405"/>
                  </a:moveTo>
                  <a:cubicBezTo>
                    <a:pt x="1161" y="1405"/>
                    <a:pt x="1166" y="1400"/>
                    <a:pt x="1166" y="1393"/>
                  </a:cubicBezTo>
                  <a:cubicBezTo>
                    <a:pt x="1166" y="1385"/>
                    <a:pt x="1161" y="1380"/>
                    <a:pt x="1154" y="1380"/>
                  </a:cubicBezTo>
                  <a:cubicBezTo>
                    <a:pt x="1146" y="1380"/>
                    <a:pt x="1141" y="1385"/>
                    <a:pt x="1141" y="1393"/>
                  </a:cubicBezTo>
                  <a:cubicBezTo>
                    <a:pt x="1141" y="1400"/>
                    <a:pt x="1146" y="1405"/>
                    <a:pt x="1154" y="1405"/>
                  </a:cubicBezTo>
                  <a:close/>
                  <a:moveTo>
                    <a:pt x="1193" y="1380"/>
                  </a:moveTo>
                  <a:cubicBezTo>
                    <a:pt x="1186" y="1380"/>
                    <a:pt x="1180" y="1385"/>
                    <a:pt x="1180" y="1393"/>
                  </a:cubicBezTo>
                  <a:cubicBezTo>
                    <a:pt x="1180" y="1400"/>
                    <a:pt x="1186" y="1405"/>
                    <a:pt x="1193" y="1405"/>
                  </a:cubicBezTo>
                  <a:cubicBezTo>
                    <a:pt x="1200" y="1405"/>
                    <a:pt x="1206" y="1400"/>
                    <a:pt x="1206" y="1393"/>
                  </a:cubicBezTo>
                  <a:cubicBezTo>
                    <a:pt x="1206" y="1385"/>
                    <a:pt x="1200" y="1380"/>
                    <a:pt x="1193" y="1380"/>
                  </a:cubicBezTo>
                  <a:close/>
                  <a:moveTo>
                    <a:pt x="1863" y="1380"/>
                  </a:moveTo>
                  <a:cubicBezTo>
                    <a:pt x="1856" y="1380"/>
                    <a:pt x="1850" y="1385"/>
                    <a:pt x="1850" y="1393"/>
                  </a:cubicBezTo>
                  <a:cubicBezTo>
                    <a:pt x="1850" y="1400"/>
                    <a:pt x="1856" y="1405"/>
                    <a:pt x="1863" y="1405"/>
                  </a:cubicBezTo>
                  <a:cubicBezTo>
                    <a:pt x="1870" y="1405"/>
                    <a:pt x="1876" y="1400"/>
                    <a:pt x="1876" y="1393"/>
                  </a:cubicBezTo>
                  <a:cubicBezTo>
                    <a:pt x="1876" y="1385"/>
                    <a:pt x="1870" y="1380"/>
                    <a:pt x="1863" y="1380"/>
                  </a:cubicBezTo>
                  <a:close/>
                  <a:moveTo>
                    <a:pt x="1903" y="1405"/>
                  </a:moveTo>
                  <a:cubicBezTo>
                    <a:pt x="1910" y="1405"/>
                    <a:pt x="1915" y="1400"/>
                    <a:pt x="1915" y="1393"/>
                  </a:cubicBezTo>
                  <a:cubicBezTo>
                    <a:pt x="1915" y="1385"/>
                    <a:pt x="1910" y="1380"/>
                    <a:pt x="1903" y="1380"/>
                  </a:cubicBezTo>
                  <a:cubicBezTo>
                    <a:pt x="1896" y="1380"/>
                    <a:pt x="1890" y="1385"/>
                    <a:pt x="1890" y="1393"/>
                  </a:cubicBezTo>
                  <a:cubicBezTo>
                    <a:pt x="1890" y="1400"/>
                    <a:pt x="1896" y="1405"/>
                    <a:pt x="1903" y="1405"/>
                  </a:cubicBezTo>
                  <a:close/>
                  <a:moveTo>
                    <a:pt x="1942" y="1405"/>
                  </a:moveTo>
                  <a:cubicBezTo>
                    <a:pt x="1949" y="1405"/>
                    <a:pt x="1955" y="1400"/>
                    <a:pt x="1955" y="1393"/>
                  </a:cubicBezTo>
                  <a:cubicBezTo>
                    <a:pt x="1955" y="1385"/>
                    <a:pt x="1949" y="1380"/>
                    <a:pt x="1942" y="1380"/>
                  </a:cubicBezTo>
                  <a:cubicBezTo>
                    <a:pt x="1935" y="1380"/>
                    <a:pt x="1929" y="1385"/>
                    <a:pt x="1929" y="1393"/>
                  </a:cubicBezTo>
                  <a:cubicBezTo>
                    <a:pt x="1929" y="1400"/>
                    <a:pt x="1935" y="1405"/>
                    <a:pt x="1942" y="1405"/>
                  </a:cubicBezTo>
                  <a:close/>
                  <a:moveTo>
                    <a:pt x="1981" y="1405"/>
                  </a:moveTo>
                  <a:cubicBezTo>
                    <a:pt x="1988" y="1405"/>
                    <a:pt x="1994" y="1400"/>
                    <a:pt x="1994" y="1393"/>
                  </a:cubicBezTo>
                  <a:cubicBezTo>
                    <a:pt x="1994" y="1385"/>
                    <a:pt x="1988" y="1380"/>
                    <a:pt x="1981" y="1380"/>
                  </a:cubicBezTo>
                  <a:cubicBezTo>
                    <a:pt x="1974" y="1380"/>
                    <a:pt x="1969" y="1385"/>
                    <a:pt x="1969" y="1393"/>
                  </a:cubicBezTo>
                  <a:cubicBezTo>
                    <a:pt x="1969" y="1400"/>
                    <a:pt x="1974" y="1405"/>
                    <a:pt x="1981" y="1405"/>
                  </a:cubicBezTo>
                  <a:close/>
                  <a:moveTo>
                    <a:pt x="2021" y="1380"/>
                  </a:moveTo>
                  <a:cubicBezTo>
                    <a:pt x="2014" y="1380"/>
                    <a:pt x="2008" y="1385"/>
                    <a:pt x="2008" y="1393"/>
                  </a:cubicBezTo>
                  <a:cubicBezTo>
                    <a:pt x="2008" y="1400"/>
                    <a:pt x="2014" y="1405"/>
                    <a:pt x="2021" y="1405"/>
                  </a:cubicBezTo>
                  <a:cubicBezTo>
                    <a:pt x="2028" y="1405"/>
                    <a:pt x="2034" y="1400"/>
                    <a:pt x="2034" y="1393"/>
                  </a:cubicBezTo>
                  <a:cubicBezTo>
                    <a:pt x="2034" y="1385"/>
                    <a:pt x="2028" y="1380"/>
                    <a:pt x="2021" y="1380"/>
                  </a:cubicBezTo>
                  <a:close/>
                  <a:moveTo>
                    <a:pt x="2888" y="1405"/>
                  </a:moveTo>
                  <a:cubicBezTo>
                    <a:pt x="2895" y="1405"/>
                    <a:pt x="2901" y="1400"/>
                    <a:pt x="2901" y="1393"/>
                  </a:cubicBezTo>
                  <a:cubicBezTo>
                    <a:pt x="2901" y="1385"/>
                    <a:pt x="2895" y="1380"/>
                    <a:pt x="2888" y="1380"/>
                  </a:cubicBezTo>
                  <a:cubicBezTo>
                    <a:pt x="2881" y="1380"/>
                    <a:pt x="2875" y="1385"/>
                    <a:pt x="2875" y="1393"/>
                  </a:cubicBezTo>
                  <a:cubicBezTo>
                    <a:pt x="2875" y="1400"/>
                    <a:pt x="2881" y="1405"/>
                    <a:pt x="2888" y="1405"/>
                  </a:cubicBezTo>
                  <a:close/>
                  <a:moveTo>
                    <a:pt x="2928" y="1405"/>
                  </a:moveTo>
                  <a:cubicBezTo>
                    <a:pt x="2935" y="1405"/>
                    <a:pt x="2940" y="1400"/>
                    <a:pt x="2940" y="1393"/>
                  </a:cubicBezTo>
                  <a:cubicBezTo>
                    <a:pt x="2940" y="1385"/>
                    <a:pt x="2935" y="1380"/>
                    <a:pt x="2928" y="1380"/>
                  </a:cubicBezTo>
                  <a:cubicBezTo>
                    <a:pt x="2921" y="1380"/>
                    <a:pt x="2915" y="1385"/>
                    <a:pt x="2915" y="1393"/>
                  </a:cubicBezTo>
                  <a:cubicBezTo>
                    <a:pt x="2915" y="1400"/>
                    <a:pt x="2921" y="1405"/>
                    <a:pt x="2928" y="1405"/>
                  </a:cubicBezTo>
                  <a:close/>
                  <a:moveTo>
                    <a:pt x="2967" y="1405"/>
                  </a:moveTo>
                  <a:cubicBezTo>
                    <a:pt x="2974" y="1405"/>
                    <a:pt x="2980" y="1400"/>
                    <a:pt x="2980" y="1393"/>
                  </a:cubicBezTo>
                  <a:cubicBezTo>
                    <a:pt x="2980" y="1385"/>
                    <a:pt x="2974" y="1380"/>
                    <a:pt x="2967" y="1380"/>
                  </a:cubicBezTo>
                  <a:cubicBezTo>
                    <a:pt x="2960" y="1380"/>
                    <a:pt x="2954" y="1385"/>
                    <a:pt x="2954" y="1393"/>
                  </a:cubicBezTo>
                  <a:cubicBezTo>
                    <a:pt x="2954" y="1400"/>
                    <a:pt x="2960" y="1405"/>
                    <a:pt x="2967" y="1405"/>
                  </a:cubicBezTo>
                  <a:close/>
                  <a:moveTo>
                    <a:pt x="3006" y="1380"/>
                  </a:moveTo>
                  <a:cubicBezTo>
                    <a:pt x="2999" y="1380"/>
                    <a:pt x="2994" y="1385"/>
                    <a:pt x="2994" y="1393"/>
                  </a:cubicBezTo>
                  <a:cubicBezTo>
                    <a:pt x="2994" y="1400"/>
                    <a:pt x="2999" y="1405"/>
                    <a:pt x="3006" y="1405"/>
                  </a:cubicBezTo>
                  <a:cubicBezTo>
                    <a:pt x="3014" y="1405"/>
                    <a:pt x="3019" y="1400"/>
                    <a:pt x="3019" y="1393"/>
                  </a:cubicBezTo>
                  <a:cubicBezTo>
                    <a:pt x="3019" y="1385"/>
                    <a:pt x="3014" y="1380"/>
                    <a:pt x="3006" y="1380"/>
                  </a:cubicBezTo>
                  <a:close/>
                  <a:moveTo>
                    <a:pt x="3046" y="1405"/>
                  </a:moveTo>
                  <a:cubicBezTo>
                    <a:pt x="3053" y="1405"/>
                    <a:pt x="3059" y="1400"/>
                    <a:pt x="3059" y="1393"/>
                  </a:cubicBezTo>
                  <a:cubicBezTo>
                    <a:pt x="3059" y="1385"/>
                    <a:pt x="3053" y="1380"/>
                    <a:pt x="3046" y="1380"/>
                  </a:cubicBezTo>
                  <a:cubicBezTo>
                    <a:pt x="3039" y="1380"/>
                    <a:pt x="3033" y="1385"/>
                    <a:pt x="3033" y="1393"/>
                  </a:cubicBezTo>
                  <a:cubicBezTo>
                    <a:pt x="3033" y="1400"/>
                    <a:pt x="3039" y="1405"/>
                    <a:pt x="3046" y="1405"/>
                  </a:cubicBezTo>
                  <a:close/>
                  <a:moveTo>
                    <a:pt x="3085" y="1380"/>
                  </a:moveTo>
                  <a:cubicBezTo>
                    <a:pt x="3078" y="1380"/>
                    <a:pt x="3073" y="1385"/>
                    <a:pt x="3073" y="1393"/>
                  </a:cubicBezTo>
                  <a:cubicBezTo>
                    <a:pt x="3073" y="1400"/>
                    <a:pt x="3078" y="1405"/>
                    <a:pt x="3085" y="1405"/>
                  </a:cubicBezTo>
                  <a:cubicBezTo>
                    <a:pt x="3092" y="1405"/>
                    <a:pt x="3098" y="1400"/>
                    <a:pt x="3098" y="1393"/>
                  </a:cubicBezTo>
                  <a:cubicBezTo>
                    <a:pt x="3098" y="1385"/>
                    <a:pt x="3092" y="1380"/>
                    <a:pt x="3085" y="1380"/>
                  </a:cubicBezTo>
                  <a:close/>
                  <a:moveTo>
                    <a:pt x="3125" y="1405"/>
                  </a:moveTo>
                  <a:cubicBezTo>
                    <a:pt x="3132" y="1405"/>
                    <a:pt x="3137" y="1400"/>
                    <a:pt x="3137" y="1393"/>
                  </a:cubicBezTo>
                  <a:cubicBezTo>
                    <a:pt x="3137" y="1385"/>
                    <a:pt x="3132" y="1380"/>
                    <a:pt x="3125" y="1380"/>
                  </a:cubicBezTo>
                  <a:cubicBezTo>
                    <a:pt x="3118" y="1380"/>
                    <a:pt x="3112" y="1385"/>
                    <a:pt x="3112" y="1393"/>
                  </a:cubicBezTo>
                  <a:cubicBezTo>
                    <a:pt x="3112" y="1400"/>
                    <a:pt x="3118" y="1405"/>
                    <a:pt x="3125" y="1405"/>
                  </a:cubicBezTo>
                  <a:close/>
                  <a:moveTo>
                    <a:pt x="3164" y="1405"/>
                  </a:moveTo>
                  <a:cubicBezTo>
                    <a:pt x="3171" y="1405"/>
                    <a:pt x="3177" y="1400"/>
                    <a:pt x="3177" y="1393"/>
                  </a:cubicBezTo>
                  <a:cubicBezTo>
                    <a:pt x="3177" y="1385"/>
                    <a:pt x="3171" y="1380"/>
                    <a:pt x="3164" y="1380"/>
                  </a:cubicBezTo>
                  <a:cubicBezTo>
                    <a:pt x="3157" y="1380"/>
                    <a:pt x="3151" y="1385"/>
                    <a:pt x="3151" y="1393"/>
                  </a:cubicBezTo>
                  <a:cubicBezTo>
                    <a:pt x="3151" y="1400"/>
                    <a:pt x="3157" y="1405"/>
                    <a:pt x="3164" y="1405"/>
                  </a:cubicBezTo>
                  <a:close/>
                  <a:moveTo>
                    <a:pt x="3204" y="1380"/>
                  </a:moveTo>
                  <a:cubicBezTo>
                    <a:pt x="3197" y="1380"/>
                    <a:pt x="3191" y="1385"/>
                    <a:pt x="3191" y="1393"/>
                  </a:cubicBezTo>
                  <a:cubicBezTo>
                    <a:pt x="3191" y="1400"/>
                    <a:pt x="3197" y="1405"/>
                    <a:pt x="3204" y="1405"/>
                  </a:cubicBezTo>
                  <a:cubicBezTo>
                    <a:pt x="3211" y="1405"/>
                    <a:pt x="3216" y="1400"/>
                    <a:pt x="3216" y="1393"/>
                  </a:cubicBezTo>
                  <a:cubicBezTo>
                    <a:pt x="3216" y="1385"/>
                    <a:pt x="3211" y="1380"/>
                    <a:pt x="3204" y="1380"/>
                  </a:cubicBezTo>
                  <a:close/>
                  <a:moveTo>
                    <a:pt x="3243" y="1405"/>
                  </a:moveTo>
                  <a:cubicBezTo>
                    <a:pt x="3250" y="1405"/>
                    <a:pt x="3256" y="1400"/>
                    <a:pt x="3256" y="1393"/>
                  </a:cubicBezTo>
                  <a:cubicBezTo>
                    <a:pt x="3256" y="1385"/>
                    <a:pt x="3250" y="1380"/>
                    <a:pt x="3243" y="1380"/>
                  </a:cubicBezTo>
                  <a:cubicBezTo>
                    <a:pt x="3236" y="1380"/>
                    <a:pt x="3230" y="1385"/>
                    <a:pt x="3230" y="1393"/>
                  </a:cubicBezTo>
                  <a:cubicBezTo>
                    <a:pt x="3230" y="1400"/>
                    <a:pt x="3236" y="1405"/>
                    <a:pt x="3243" y="1405"/>
                  </a:cubicBezTo>
                  <a:close/>
                  <a:moveTo>
                    <a:pt x="996" y="1445"/>
                  </a:moveTo>
                  <a:cubicBezTo>
                    <a:pt x="1003" y="1445"/>
                    <a:pt x="1009" y="1439"/>
                    <a:pt x="1009" y="1432"/>
                  </a:cubicBezTo>
                  <a:cubicBezTo>
                    <a:pt x="1009" y="1425"/>
                    <a:pt x="1003" y="1419"/>
                    <a:pt x="996" y="1419"/>
                  </a:cubicBezTo>
                  <a:cubicBezTo>
                    <a:pt x="989" y="1419"/>
                    <a:pt x="983" y="1425"/>
                    <a:pt x="983" y="1432"/>
                  </a:cubicBezTo>
                  <a:cubicBezTo>
                    <a:pt x="983" y="1439"/>
                    <a:pt x="989" y="1445"/>
                    <a:pt x="996" y="1445"/>
                  </a:cubicBezTo>
                  <a:close/>
                  <a:moveTo>
                    <a:pt x="1035" y="1445"/>
                  </a:moveTo>
                  <a:cubicBezTo>
                    <a:pt x="1042" y="1445"/>
                    <a:pt x="1048" y="1439"/>
                    <a:pt x="1048" y="1432"/>
                  </a:cubicBezTo>
                  <a:cubicBezTo>
                    <a:pt x="1048" y="1425"/>
                    <a:pt x="1042" y="1419"/>
                    <a:pt x="1035" y="1419"/>
                  </a:cubicBezTo>
                  <a:cubicBezTo>
                    <a:pt x="1028" y="1419"/>
                    <a:pt x="1023" y="1425"/>
                    <a:pt x="1023" y="1432"/>
                  </a:cubicBezTo>
                  <a:cubicBezTo>
                    <a:pt x="1023" y="1439"/>
                    <a:pt x="1028" y="1445"/>
                    <a:pt x="1035" y="1445"/>
                  </a:cubicBezTo>
                  <a:close/>
                  <a:moveTo>
                    <a:pt x="1075" y="1445"/>
                  </a:moveTo>
                  <a:cubicBezTo>
                    <a:pt x="1082" y="1445"/>
                    <a:pt x="1087" y="1439"/>
                    <a:pt x="1087" y="1432"/>
                  </a:cubicBezTo>
                  <a:cubicBezTo>
                    <a:pt x="1087" y="1425"/>
                    <a:pt x="1082" y="1419"/>
                    <a:pt x="1075" y="1419"/>
                  </a:cubicBezTo>
                  <a:cubicBezTo>
                    <a:pt x="1068" y="1419"/>
                    <a:pt x="1062" y="1425"/>
                    <a:pt x="1062" y="1432"/>
                  </a:cubicBezTo>
                  <a:cubicBezTo>
                    <a:pt x="1062" y="1439"/>
                    <a:pt x="1068" y="1445"/>
                    <a:pt x="1075" y="1445"/>
                  </a:cubicBezTo>
                  <a:close/>
                  <a:moveTo>
                    <a:pt x="1114" y="1445"/>
                  </a:moveTo>
                  <a:cubicBezTo>
                    <a:pt x="1121" y="1445"/>
                    <a:pt x="1127" y="1439"/>
                    <a:pt x="1127" y="1432"/>
                  </a:cubicBezTo>
                  <a:cubicBezTo>
                    <a:pt x="1127" y="1425"/>
                    <a:pt x="1121" y="1419"/>
                    <a:pt x="1114" y="1419"/>
                  </a:cubicBezTo>
                  <a:cubicBezTo>
                    <a:pt x="1107" y="1419"/>
                    <a:pt x="1101" y="1425"/>
                    <a:pt x="1101" y="1432"/>
                  </a:cubicBezTo>
                  <a:cubicBezTo>
                    <a:pt x="1101" y="1439"/>
                    <a:pt x="1107" y="1445"/>
                    <a:pt x="1114" y="1445"/>
                  </a:cubicBezTo>
                  <a:close/>
                  <a:moveTo>
                    <a:pt x="1154" y="1445"/>
                  </a:moveTo>
                  <a:cubicBezTo>
                    <a:pt x="1161" y="1445"/>
                    <a:pt x="1166" y="1439"/>
                    <a:pt x="1166" y="1432"/>
                  </a:cubicBezTo>
                  <a:cubicBezTo>
                    <a:pt x="1166" y="1425"/>
                    <a:pt x="1161" y="1419"/>
                    <a:pt x="1154" y="1419"/>
                  </a:cubicBezTo>
                  <a:cubicBezTo>
                    <a:pt x="1146" y="1419"/>
                    <a:pt x="1141" y="1425"/>
                    <a:pt x="1141" y="1432"/>
                  </a:cubicBezTo>
                  <a:cubicBezTo>
                    <a:pt x="1141" y="1439"/>
                    <a:pt x="1146" y="1445"/>
                    <a:pt x="1154" y="1445"/>
                  </a:cubicBezTo>
                  <a:close/>
                  <a:moveTo>
                    <a:pt x="1193" y="1419"/>
                  </a:moveTo>
                  <a:cubicBezTo>
                    <a:pt x="1186" y="1419"/>
                    <a:pt x="1180" y="1425"/>
                    <a:pt x="1180" y="1432"/>
                  </a:cubicBezTo>
                  <a:cubicBezTo>
                    <a:pt x="1180" y="1439"/>
                    <a:pt x="1186" y="1445"/>
                    <a:pt x="1193" y="1445"/>
                  </a:cubicBezTo>
                  <a:cubicBezTo>
                    <a:pt x="1200" y="1445"/>
                    <a:pt x="1206" y="1439"/>
                    <a:pt x="1206" y="1432"/>
                  </a:cubicBezTo>
                  <a:cubicBezTo>
                    <a:pt x="1206" y="1425"/>
                    <a:pt x="1200" y="1419"/>
                    <a:pt x="1193" y="1419"/>
                  </a:cubicBezTo>
                  <a:close/>
                  <a:moveTo>
                    <a:pt x="1903" y="1419"/>
                  </a:moveTo>
                  <a:cubicBezTo>
                    <a:pt x="1896" y="1419"/>
                    <a:pt x="1890" y="1425"/>
                    <a:pt x="1890" y="1432"/>
                  </a:cubicBezTo>
                  <a:cubicBezTo>
                    <a:pt x="1890" y="1439"/>
                    <a:pt x="1896" y="1445"/>
                    <a:pt x="1903" y="1445"/>
                  </a:cubicBezTo>
                  <a:cubicBezTo>
                    <a:pt x="1910" y="1445"/>
                    <a:pt x="1915" y="1439"/>
                    <a:pt x="1915" y="1432"/>
                  </a:cubicBezTo>
                  <a:cubicBezTo>
                    <a:pt x="1915" y="1425"/>
                    <a:pt x="1910" y="1419"/>
                    <a:pt x="1903" y="1419"/>
                  </a:cubicBezTo>
                  <a:close/>
                  <a:moveTo>
                    <a:pt x="1942" y="1445"/>
                  </a:moveTo>
                  <a:cubicBezTo>
                    <a:pt x="1949" y="1445"/>
                    <a:pt x="1955" y="1439"/>
                    <a:pt x="1955" y="1432"/>
                  </a:cubicBezTo>
                  <a:cubicBezTo>
                    <a:pt x="1955" y="1425"/>
                    <a:pt x="1949" y="1419"/>
                    <a:pt x="1942" y="1419"/>
                  </a:cubicBezTo>
                  <a:cubicBezTo>
                    <a:pt x="1935" y="1419"/>
                    <a:pt x="1929" y="1425"/>
                    <a:pt x="1929" y="1432"/>
                  </a:cubicBezTo>
                  <a:cubicBezTo>
                    <a:pt x="1929" y="1439"/>
                    <a:pt x="1935" y="1445"/>
                    <a:pt x="1942" y="1445"/>
                  </a:cubicBezTo>
                  <a:close/>
                  <a:moveTo>
                    <a:pt x="1981" y="1445"/>
                  </a:moveTo>
                  <a:cubicBezTo>
                    <a:pt x="1988" y="1445"/>
                    <a:pt x="1994" y="1439"/>
                    <a:pt x="1994" y="1432"/>
                  </a:cubicBezTo>
                  <a:cubicBezTo>
                    <a:pt x="1994" y="1425"/>
                    <a:pt x="1988" y="1419"/>
                    <a:pt x="1981" y="1419"/>
                  </a:cubicBezTo>
                  <a:cubicBezTo>
                    <a:pt x="1974" y="1419"/>
                    <a:pt x="1969" y="1425"/>
                    <a:pt x="1969" y="1432"/>
                  </a:cubicBezTo>
                  <a:cubicBezTo>
                    <a:pt x="1969" y="1439"/>
                    <a:pt x="1974" y="1445"/>
                    <a:pt x="1981" y="1445"/>
                  </a:cubicBezTo>
                  <a:close/>
                  <a:moveTo>
                    <a:pt x="2888" y="1419"/>
                  </a:moveTo>
                  <a:cubicBezTo>
                    <a:pt x="2881" y="1419"/>
                    <a:pt x="2875" y="1425"/>
                    <a:pt x="2875" y="1432"/>
                  </a:cubicBezTo>
                  <a:cubicBezTo>
                    <a:pt x="2875" y="1439"/>
                    <a:pt x="2881" y="1445"/>
                    <a:pt x="2888" y="1445"/>
                  </a:cubicBezTo>
                  <a:cubicBezTo>
                    <a:pt x="2895" y="1445"/>
                    <a:pt x="2901" y="1439"/>
                    <a:pt x="2901" y="1432"/>
                  </a:cubicBezTo>
                  <a:cubicBezTo>
                    <a:pt x="2901" y="1425"/>
                    <a:pt x="2895" y="1419"/>
                    <a:pt x="2888" y="1419"/>
                  </a:cubicBezTo>
                  <a:close/>
                  <a:moveTo>
                    <a:pt x="2928" y="1419"/>
                  </a:moveTo>
                  <a:cubicBezTo>
                    <a:pt x="2921" y="1419"/>
                    <a:pt x="2915" y="1425"/>
                    <a:pt x="2915" y="1432"/>
                  </a:cubicBezTo>
                  <a:cubicBezTo>
                    <a:pt x="2915" y="1439"/>
                    <a:pt x="2921" y="1445"/>
                    <a:pt x="2928" y="1445"/>
                  </a:cubicBezTo>
                  <a:cubicBezTo>
                    <a:pt x="2935" y="1445"/>
                    <a:pt x="2940" y="1439"/>
                    <a:pt x="2940" y="1432"/>
                  </a:cubicBezTo>
                  <a:cubicBezTo>
                    <a:pt x="2940" y="1425"/>
                    <a:pt x="2935" y="1419"/>
                    <a:pt x="2928" y="1419"/>
                  </a:cubicBezTo>
                  <a:close/>
                  <a:moveTo>
                    <a:pt x="2967" y="1445"/>
                  </a:moveTo>
                  <a:cubicBezTo>
                    <a:pt x="2974" y="1445"/>
                    <a:pt x="2980" y="1439"/>
                    <a:pt x="2980" y="1432"/>
                  </a:cubicBezTo>
                  <a:cubicBezTo>
                    <a:pt x="2980" y="1425"/>
                    <a:pt x="2974" y="1419"/>
                    <a:pt x="2967" y="1419"/>
                  </a:cubicBezTo>
                  <a:cubicBezTo>
                    <a:pt x="2960" y="1419"/>
                    <a:pt x="2954" y="1425"/>
                    <a:pt x="2954" y="1432"/>
                  </a:cubicBezTo>
                  <a:cubicBezTo>
                    <a:pt x="2954" y="1439"/>
                    <a:pt x="2960" y="1445"/>
                    <a:pt x="2967" y="1445"/>
                  </a:cubicBezTo>
                  <a:close/>
                  <a:moveTo>
                    <a:pt x="3006" y="1419"/>
                  </a:moveTo>
                  <a:cubicBezTo>
                    <a:pt x="2999" y="1419"/>
                    <a:pt x="2994" y="1425"/>
                    <a:pt x="2994" y="1432"/>
                  </a:cubicBezTo>
                  <a:cubicBezTo>
                    <a:pt x="2994" y="1439"/>
                    <a:pt x="2999" y="1445"/>
                    <a:pt x="3006" y="1445"/>
                  </a:cubicBezTo>
                  <a:cubicBezTo>
                    <a:pt x="3014" y="1445"/>
                    <a:pt x="3019" y="1439"/>
                    <a:pt x="3019" y="1432"/>
                  </a:cubicBezTo>
                  <a:cubicBezTo>
                    <a:pt x="3019" y="1425"/>
                    <a:pt x="3014" y="1419"/>
                    <a:pt x="3006" y="1419"/>
                  </a:cubicBezTo>
                  <a:close/>
                  <a:moveTo>
                    <a:pt x="3046" y="1419"/>
                  </a:moveTo>
                  <a:cubicBezTo>
                    <a:pt x="3039" y="1419"/>
                    <a:pt x="3033" y="1425"/>
                    <a:pt x="3033" y="1432"/>
                  </a:cubicBezTo>
                  <a:cubicBezTo>
                    <a:pt x="3033" y="1439"/>
                    <a:pt x="3039" y="1445"/>
                    <a:pt x="3046" y="1445"/>
                  </a:cubicBezTo>
                  <a:cubicBezTo>
                    <a:pt x="3053" y="1445"/>
                    <a:pt x="3059" y="1439"/>
                    <a:pt x="3059" y="1432"/>
                  </a:cubicBezTo>
                  <a:cubicBezTo>
                    <a:pt x="3059" y="1425"/>
                    <a:pt x="3053" y="1419"/>
                    <a:pt x="3046" y="1419"/>
                  </a:cubicBezTo>
                  <a:close/>
                  <a:moveTo>
                    <a:pt x="3085" y="1445"/>
                  </a:moveTo>
                  <a:cubicBezTo>
                    <a:pt x="3092" y="1445"/>
                    <a:pt x="3098" y="1439"/>
                    <a:pt x="3098" y="1432"/>
                  </a:cubicBezTo>
                  <a:cubicBezTo>
                    <a:pt x="3098" y="1425"/>
                    <a:pt x="3092" y="1419"/>
                    <a:pt x="3085" y="1419"/>
                  </a:cubicBezTo>
                  <a:cubicBezTo>
                    <a:pt x="3078" y="1419"/>
                    <a:pt x="3073" y="1425"/>
                    <a:pt x="3073" y="1432"/>
                  </a:cubicBezTo>
                  <a:cubicBezTo>
                    <a:pt x="3073" y="1439"/>
                    <a:pt x="3078" y="1445"/>
                    <a:pt x="3085" y="1445"/>
                  </a:cubicBezTo>
                  <a:close/>
                  <a:moveTo>
                    <a:pt x="3125" y="1419"/>
                  </a:moveTo>
                  <a:cubicBezTo>
                    <a:pt x="3118" y="1419"/>
                    <a:pt x="3112" y="1425"/>
                    <a:pt x="3112" y="1432"/>
                  </a:cubicBezTo>
                  <a:cubicBezTo>
                    <a:pt x="3112" y="1439"/>
                    <a:pt x="3118" y="1445"/>
                    <a:pt x="3125" y="1445"/>
                  </a:cubicBezTo>
                  <a:cubicBezTo>
                    <a:pt x="3132" y="1445"/>
                    <a:pt x="3137" y="1439"/>
                    <a:pt x="3137" y="1432"/>
                  </a:cubicBezTo>
                  <a:cubicBezTo>
                    <a:pt x="3137" y="1425"/>
                    <a:pt x="3132" y="1419"/>
                    <a:pt x="3125" y="1419"/>
                  </a:cubicBezTo>
                  <a:close/>
                  <a:moveTo>
                    <a:pt x="3164" y="1445"/>
                  </a:moveTo>
                  <a:cubicBezTo>
                    <a:pt x="3171" y="1445"/>
                    <a:pt x="3177" y="1439"/>
                    <a:pt x="3177" y="1432"/>
                  </a:cubicBezTo>
                  <a:cubicBezTo>
                    <a:pt x="3177" y="1425"/>
                    <a:pt x="3171" y="1419"/>
                    <a:pt x="3164" y="1419"/>
                  </a:cubicBezTo>
                  <a:cubicBezTo>
                    <a:pt x="3157" y="1419"/>
                    <a:pt x="3151" y="1425"/>
                    <a:pt x="3151" y="1432"/>
                  </a:cubicBezTo>
                  <a:cubicBezTo>
                    <a:pt x="3151" y="1439"/>
                    <a:pt x="3157" y="1445"/>
                    <a:pt x="3164" y="1445"/>
                  </a:cubicBezTo>
                  <a:close/>
                  <a:moveTo>
                    <a:pt x="3204" y="1445"/>
                  </a:moveTo>
                  <a:cubicBezTo>
                    <a:pt x="3211" y="1445"/>
                    <a:pt x="3216" y="1439"/>
                    <a:pt x="3216" y="1432"/>
                  </a:cubicBezTo>
                  <a:cubicBezTo>
                    <a:pt x="3216" y="1425"/>
                    <a:pt x="3211" y="1419"/>
                    <a:pt x="3204" y="1419"/>
                  </a:cubicBezTo>
                  <a:cubicBezTo>
                    <a:pt x="3197" y="1419"/>
                    <a:pt x="3191" y="1425"/>
                    <a:pt x="3191" y="1432"/>
                  </a:cubicBezTo>
                  <a:cubicBezTo>
                    <a:pt x="3191" y="1439"/>
                    <a:pt x="3197" y="1445"/>
                    <a:pt x="3204" y="1445"/>
                  </a:cubicBezTo>
                  <a:close/>
                  <a:moveTo>
                    <a:pt x="3243" y="1419"/>
                  </a:moveTo>
                  <a:cubicBezTo>
                    <a:pt x="3236" y="1419"/>
                    <a:pt x="3230" y="1425"/>
                    <a:pt x="3230" y="1432"/>
                  </a:cubicBezTo>
                  <a:cubicBezTo>
                    <a:pt x="3230" y="1439"/>
                    <a:pt x="3236" y="1445"/>
                    <a:pt x="3243" y="1445"/>
                  </a:cubicBezTo>
                  <a:cubicBezTo>
                    <a:pt x="3250" y="1445"/>
                    <a:pt x="3256" y="1439"/>
                    <a:pt x="3256" y="1432"/>
                  </a:cubicBezTo>
                  <a:cubicBezTo>
                    <a:pt x="3256" y="1425"/>
                    <a:pt x="3250" y="1419"/>
                    <a:pt x="3243" y="1419"/>
                  </a:cubicBezTo>
                  <a:close/>
                  <a:moveTo>
                    <a:pt x="996" y="1484"/>
                  </a:moveTo>
                  <a:cubicBezTo>
                    <a:pt x="1003" y="1484"/>
                    <a:pt x="1009" y="1478"/>
                    <a:pt x="1009" y="1471"/>
                  </a:cubicBezTo>
                  <a:cubicBezTo>
                    <a:pt x="1009" y="1464"/>
                    <a:pt x="1003" y="1459"/>
                    <a:pt x="996" y="1459"/>
                  </a:cubicBezTo>
                  <a:cubicBezTo>
                    <a:pt x="989" y="1459"/>
                    <a:pt x="983" y="1464"/>
                    <a:pt x="983" y="1471"/>
                  </a:cubicBezTo>
                  <a:cubicBezTo>
                    <a:pt x="983" y="1478"/>
                    <a:pt x="989" y="1484"/>
                    <a:pt x="996" y="1484"/>
                  </a:cubicBezTo>
                  <a:close/>
                  <a:moveTo>
                    <a:pt x="1035" y="1484"/>
                  </a:moveTo>
                  <a:cubicBezTo>
                    <a:pt x="1042" y="1484"/>
                    <a:pt x="1048" y="1478"/>
                    <a:pt x="1048" y="1471"/>
                  </a:cubicBezTo>
                  <a:cubicBezTo>
                    <a:pt x="1048" y="1464"/>
                    <a:pt x="1042" y="1459"/>
                    <a:pt x="1035" y="1459"/>
                  </a:cubicBezTo>
                  <a:cubicBezTo>
                    <a:pt x="1028" y="1459"/>
                    <a:pt x="1023" y="1464"/>
                    <a:pt x="1023" y="1471"/>
                  </a:cubicBezTo>
                  <a:cubicBezTo>
                    <a:pt x="1023" y="1478"/>
                    <a:pt x="1028" y="1484"/>
                    <a:pt x="1035" y="1484"/>
                  </a:cubicBezTo>
                  <a:close/>
                  <a:moveTo>
                    <a:pt x="1075" y="1484"/>
                  </a:moveTo>
                  <a:cubicBezTo>
                    <a:pt x="1082" y="1484"/>
                    <a:pt x="1087" y="1478"/>
                    <a:pt x="1087" y="1471"/>
                  </a:cubicBezTo>
                  <a:cubicBezTo>
                    <a:pt x="1087" y="1464"/>
                    <a:pt x="1082" y="1459"/>
                    <a:pt x="1075" y="1459"/>
                  </a:cubicBezTo>
                  <a:cubicBezTo>
                    <a:pt x="1068" y="1459"/>
                    <a:pt x="1062" y="1464"/>
                    <a:pt x="1062" y="1471"/>
                  </a:cubicBezTo>
                  <a:cubicBezTo>
                    <a:pt x="1062" y="1478"/>
                    <a:pt x="1068" y="1484"/>
                    <a:pt x="1075" y="1484"/>
                  </a:cubicBezTo>
                  <a:close/>
                  <a:moveTo>
                    <a:pt x="1114" y="1459"/>
                  </a:moveTo>
                  <a:cubicBezTo>
                    <a:pt x="1107" y="1459"/>
                    <a:pt x="1101" y="1464"/>
                    <a:pt x="1101" y="1471"/>
                  </a:cubicBezTo>
                  <a:cubicBezTo>
                    <a:pt x="1101" y="1478"/>
                    <a:pt x="1107" y="1484"/>
                    <a:pt x="1114" y="1484"/>
                  </a:cubicBezTo>
                  <a:cubicBezTo>
                    <a:pt x="1121" y="1484"/>
                    <a:pt x="1127" y="1478"/>
                    <a:pt x="1127" y="1471"/>
                  </a:cubicBezTo>
                  <a:cubicBezTo>
                    <a:pt x="1127" y="1464"/>
                    <a:pt x="1121" y="1459"/>
                    <a:pt x="1114" y="1459"/>
                  </a:cubicBezTo>
                  <a:close/>
                  <a:moveTo>
                    <a:pt x="1154" y="1459"/>
                  </a:moveTo>
                  <a:cubicBezTo>
                    <a:pt x="1146" y="1459"/>
                    <a:pt x="1141" y="1464"/>
                    <a:pt x="1141" y="1471"/>
                  </a:cubicBezTo>
                  <a:cubicBezTo>
                    <a:pt x="1141" y="1478"/>
                    <a:pt x="1146" y="1484"/>
                    <a:pt x="1154" y="1484"/>
                  </a:cubicBezTo>
                  <a:cubicBezTo>
                    <a:pt x="1161" y="1484"/>
                    <a:pt x="1166" y="1478"/>
                    <a:pt x="1166" y="1471"/>
                  </a:cubicBezTo>
                  <a:cubicBezTo>
                    <a:pt x="1166" y="1464"/>
                    <a:pt x="1161" y="1459"/>
                    <a:pt x="1154" y="1459"/>
                  </a:cubicBezTo>
                  <a:close/>
                  <a:moveTo>
                    <a:pt x="1903" y="1459"/>
                  </a:moveTo>
                  <a:cubicBezTo>
                    <a:pt x="1896" y="1459"/>
                    <a:pt x="1890" y="1464"/>
                    <a:pt x="1890" y="1471"/>
                  </a:cubicBezTo>
                  <a:cubicBezTo>
                    <a:pt x="1890" y="1478"/>
                    <a:pt x="1896" y="1484"/>
                    <a:pt x="1903" y="1484"/>
                  </a:cubicBezTo>
                  <a:cubicBezTo>
                    <a:pt x="1910" y="1484"/>
                    <a:pt x="1915" y="1478"/>
                    <a:pt x="1915" y="1471"/>
                  </a:cubicBezTo>
                  <a:cubicBezTo>
                    <a:pt x="1915" y="1464"/>
                    <a:pt x="1910" y="1459"/>
                    <a:pt x="1903" y="1459"/>
                  </a:cubicBezTo>
                  <a:close/>
                  <a:moveTo>
                    <a:pt x="1942" y="1459"/>
                  </a:moveTo>
                  <a:cubicBezTo>
                    <a:pt x="1935" y="1459"/>
                    <a:pt x="1929" y="1464"/>
                    <a:pt x="1929" y="1471"/>
                  </a:cubicBezTo>
                  <a:cubicBezTo>
                    <a:pt x="1929" y="1478"/>
                    <a:pt x="1935" y="1484"/>
                    <a:pt x="1942" y="1484"/>
                  </a:cubicBezTo>
                  <a:cubicBezTo>
                    <a:pt x="1949" y="1484"/>
                    <a:pt x="1955" y="1478"/>
                    <a:pt x="1955" y="1471"/>
                  </a:cubicBezTo>
                  <a:cubicBezTo>
                    <a:pt x="1955" y="1464"/>
                    <a:pt x="1949" y="1459"/>
                    <a:pt x="1942" y="1459"/>
                  </a:cubicBezTo>
                  <a:close/>
                  <a:moveTo>
                    <a:pt x="1981" y="1459"/>
                  </a:moveTo>
                  <a:cubicBezTo>
                    <a:pt x="1974" y="1459"/>
                    <a:pt x="1969" y="1464"/>
                    <a:pt x="1969" y="1471"/>
                  </a:cubicBezTo>
                  <a:cubicBezTo>
                    <a:pt x="1969" y="1478"/>
                    <a:pt x="1974" y="1484"/>
                    <a:pt x="1981" y="1484"/>
                  </a:cubicBezTo>
                  <a:cubicBezTo>
                    <a:pt x="1988" y="1484"/>
                    <a:pt x="1994" y="1478"/>
                    <a:pt x="1994" y="1471"/>
                  </a:cubicBezTo>
                  <a:cubicBezTo>
                    <a:pt x="1994" y="1464"/>
                    <a:pt x="1988" y="1459"/>
                    <a:pt x="1981" y="1459"/>
                  </a:cubicBezTo>
                  <a:close/>
                  <a:moveTo>
                    <a:pt x="2888" y="1459"/>
                  </a:moveTo>
                  <a:cubicBezTo>
                    <a:pt x="2881" y="1459"/>
                    <a:pt x="2875" y="1464"/>
                    <a:pt x="2875" y="1471"/>
                  </a:cubicBezTo>
                  <a:cubicBezTo>
                    <a:pt x="2875" y="1478"/>
                    <a:pt x="2881" y="1484"/>
                    <a:pt x="2888" y="1484"/>
                  </a:cubicBezTo>
                  <a:cubicBezTo>
                    <a:pt x="2895" y="1484"/>
                    <a:pt x="2901" y="1478"/>
                    <a:pt x="2901" y="1471"/>
                  </a:cubicBezTo>
                  <a:cubicBezTo>
                    <a:pt x="2901" y="1464"/>
                    <a:pt x="2895" y="1459"/>
                    <a:pt x="2888" y="1459"/>
                  </a:cubicBezTo>
                  <a:close/>
                  <a:moveTo>
                    <a:pt x="2928" y="1459"/>
                  </a:moveTo>
                  <a:cubicBezTo>
                    <a:pt x="2921" y="1459"/>
                    <a:pt x="2915" y="1464"/>
                    <a:pt x="2915" y="1471"/>
                  </a:cubicBezTo>
                  <a:cubicBezTo>
                    <a:pt x="2915" y="1478"/>
                    <a:pt x="2921" y="1484"/>
                    <a:pt x="2928" y="1484"/>
                  </a:cubicBezTo>
                  <a:cubicBezTo>
                    <a:pt x="2935" y="1484"/>
                    <a:pt x="2940" y="1478"/>
                    <a:pt x="2940" y="1471"/>
                  </a:cubicBezTo>
                  <a:cubicBezTo>
                    <a:pt x="2940" y="1464"/>
                    <a:pt x="2935" y="1459"/>
                    <a:pt x="2928" y="1459"/>
                  </a:cubicBezTo>
                  <a:close/>
                  <a:moveTo>
                    <a:pt x="2967" y="1459"/>
                  </a:moveTo>
                  <a:cubicBezTo>
                    <a:pt x="2960" y="1459"/>
                    <a:pt x="2954" y="1464"/>
                    <a:pt x="2954" y="1471"/>
                  </a:cubicBezTo>
                  <a:cubicBezTo>
                    <a:pt x="2954" y="1478"/>
                    <a:pt x="2960" y="1484"/>
                    <a:pt x="2967" y="1484"/>
                  </a:cubicBezTo>
                  <a:cubicBezTo>
                    <a:pt x="2974" y="1484"/>
                    <a:pt x="2980" y="1478"/>
                    <a:pt x="2980" y="1471"/>
                  </a:cubicBezTo>
                  <a:cubicBezTo>
                    <a:pt x="2980" y="1464"/>
                    <a:pt x="2974" y="1459"/>
                    <a:pt x="2967" y="1459"/>
                  </a:cubicBezTo>
                  <a:close/>
                  <a:moveTo>
                    <a:pt x="3085" y="1459"/>
                  </a:moveTo>
                  <a:cubicBezTo>
                    <a:pt x="3078" y="1459"/>
                    <a:pt x="3073" y="1464"/>
                    <a:pt x="3073" y="1471"/>
                  </a:cubicBezTo>
                  <a:cubicBezTo>
                    <a:pt x="3073" y="1478"/>
                    <a:pt x="3078" y="1484"/>
                    <a:pt x="3085" y="1484"/>
                  </a:cubicBezTo>
                  <a:cubicBezTo>
                    <a:pt x="3092" y="1484"/>
                    <a:pt x="3098" y="1478"/>
                    <a:pt x="3098" y="1471"/>
                  </a:cubicBezTo>
                  <a:cubicBezTo>
                    <a:pt x="3098" y="1464"/>
                    <a:pt x="3092" y="1459"/>
                    <a:pt x="3085" y="1459"/>
                  </a:cubicBezTo>
                  <a:close/>
                  <a:moveTo>
                    <a:pt x="3125" y="1459"/>
                  </a:moveTo>
                  <a:cubicBezTo>
                    <a:pt x="3118" y="1459"/>
                    <a:pt x="3112" y="1464"/>
                    <a:pt x="3112" y="1471"/>
                  </a:cubicBezTo>
                  <a:cubicBezTo>
                    <a:pt x="3112" y="1478"/>
                    <a:pt x="3118" y="1484"/>
                    <a:pt x="3125" y="1484"/>
                  </a:cubicBezTo>
                  <a:cubicBezTo>
                    <a:pt x="3132" y="1484"/>
                    <a:pt x="3137" y="1478"/>
                    <a:pt x="3137" y="1471"/>
                  </a:cubicBezTo>
                  <a:cubicBezTo>
                    <a:pt x="3137" y="1464"/>
                    <a:pt x="3132" y="1459"/>
                    <a:pt x="3125" y="1459"/>
                  </a:cubicBezTo>
                  <a:close/>
                  <a:moveTo>
                    <a:pt x="3164" y="1459"/>
                  </a:moveTo>
                  <a:cubicBezTo>
                    <a:pt x="3157" y="1459"/>
                    <a:pt x="3151" y="1464"/>
                    <a:pt x="3151" y="1471"/>
                  </a:cubicBezTo>
                  <a:cubicBezTo>
                    <a:pt x="3151" y="1478"/>
                    <a:pt x="3157" y="1484"/>
                    <a:pt x="3164" y="1484"/>
                  </a:cubicBezTo>
                  <a:cubicBezTo>
                    <a:pt x="3171" y="1484"/>
                    <a:pt x="3177" y="1478"/>
                    <a:pt x="3177" y="1471"/>
                  </a:cubicBezTo>
                  <a:cubicBezTo>
                    <a:pt x="3177" y="1464"/>
                    <a:pt x="3171" y="1459"/>
                    <a:pt x="3164" y="1459"/>
                  </a:cubicBezTo>
                  <a:close/>
                  <a:moveTo>
                    <a:pt x="3204" y="1459"/>
                  </a:moveTo>
                  <a:cubicBezTo>
                    <a:pt x="3197" y="1459"/>
                    <a:pt x="3191" y="1464"/>
                    <a:pt x="3191" y="1471"/>
                  </a:cubicBezTo>
                  <a:cubicBezTo>
                    <a:pt x="3191" y="1478"/>
                    <a:pt x="3197" y="1484"/>
                    <a:pt x="3204" y="1484"/>
                  </a:cubicBezTo>
                  <a:cubicBezTo>
                    <a:pt x="3211" y="1484"/>
                    <a:pt x="3216" y="1478"/>
                    <a:pt x="3216" y="1471"/>
                  </a:cubicBezTo>
                  <a:cubicBezTo>
                    <a:pt x="3216" y="1464"/>
                    <a:pt x="3211" y="1459"/>
                    <a:pt x="3204" y="1459"/>
                  </a:cubicBezTo>
                  <a:close/>
                  <a:moveTo>
                    <a:pt x="3243" y="1466"/>
                  </a:moveTo>
                  <a:cubicBezTo>
                    <a:pt x="3240" y="1466"/>
                    <a:pt x="3238" y="1469"/>
                    <a:pt x="3238" y="1471"/>
                  </a:cubicBezTo>
                  <a:cubicBezTo>
                    <a:pt x="3238" y="1474"/>
                    <a:pt x="3240" y="1476"/>
                    <a:pt x="3243" y="1476"/>
                  </a:cubicBezTo>
                  <a:cubicBezTo>
                    <a:pt x="3246" y="1476"/>
                    <a:pt x="3248" y="1474"/>
                    <a:pt x="3248" y="1471"/>
                  </a:cubicBezTo>
                  <a:cubicBezTo>
                    <a:pt x="3248" y="1469"/>
                    <a:pt x="3246" y="1466"/>
                    <a:pt x="3243" y="1466"/>
                  </a:cubicBezTo>
                  <a:close/>
                  <a:moveTo>
                    <a:pt x="996" y="1498"/>
                  </a:moveTo>
                  <a:cubicBezTo>
                    <a:pt x="989" y="1498"/>
                    <a:pt x="983" y="1504"/>
                    <a:pt x="983" y="1511"/>
                  </a:cubicBezTo>
                  <a:cubicBezTo>
                    <a:pt x="983" y="1518"/>
                    <a:pt x="989" y="1524"/>
                    <a:pt x="996" y="1524"/>
                  </a:cubicBezTo>
                  <a:cubicBezTo>
                    <a:pt x="1003" y="1524"/>
                    <a:pt x="1009" y="1518"/>
                    <a:pt x="1009" y="1511"/>
                  </a:cubicBezTo>
                  <a:cubicBezTo>
                    <a:pt x="1009" y="1504"/>
                    <a:pt x="1003" y="1498"/>
                    <a:pt x="996" y="1498"/>
                  </a:cubicBezTo>
                  <a:close/>
                  <a:moveTo>
                    <a:pt x="1035" y="1498"/>
                  </a:moveTo>
                  <a:cubicBezTo>
                    <a:pt x="1028" y="1498"/>
                    <a:pt x="1023" y="1504"/>
                    <a:pt x="1023" y="1511"/>
                  </a:cubicBezTo>
                  <a:cubicBezTo>
                    <a:pt x="1023" y="1518"/>
                    <a:pt x="1028" y="1524"/>
                    <a:pt x="1035" y="1524"/>
                  </a:cubicBezTo>
                  <a:cubicBezTo>
                    <a:pt x="1042" y="1524"/>
                    <a:pt x="1048" y="1518"/>
                    <a:pt x="1048" y="1511"/>
                  </a:cubicBezTo>
                  <a:cubicBezTo>
                    <a:pt x="1048" y="1504"/>
                    <a:pt x="1042" y="1498"/>
                    <a:pt x="1035" y="1498"/>
                  </a:cubicBezTo>
                  <a:close/>
                  <a:moveTo>
                    <a:pt x="1075" y="1498"/>
                  </a:moveTo>
                  <a:cubicBezTo>
                    <a:pt x="1068" y="1498"/>
                    <a:pt x="1062" y="1504"/>
                    <a:pt x="1062" y="1511"/>
                  </a:cubicBezTo>
                  <a:cubicBezTo>
                    <a:pt x="1062" y="1518"/>
                    <a:pt x="1068" y="1524"/>
                    <a:pt x="1075" y="1524"/>
                  </a:cubicBezTo>
                  <a:cubicBezTo>
                    <a:pt x="1082" y="1524"/>
                    <a:pt x="1087" y="1518"/>
                    <a:pt x="1087" y="1511"/>
                  </a:cubicBezTo>
                  <a:cubicBezTo>
                    <a:pt x="1087" y="1504"/>
                    <a:pt x="1082" y="1498"/>
                    <a:pt x="1075" y="1498"/>
                  </a:cubicBezTo>
                  <a:close/>
                  <a:moveTo>
                    <a:pt x="3085" y="1498"/>
                  </a:moveTo>
                  <a:cubicBezTo>
                    <a:pt x="3078" y="1498"/>
                    <a:pt x="3073" y="1504"/>
                    <a:pt x="3073" y="1511"/>
                  </a:cubicBezTo>
                  <a:cubicBezTo>
                    <a:pt x="3073" y="1518"/>
                    <a:pt x="3078" y="1524"/>
                    <a:pt x="3085" y="1524"/>
                  </a:cubicBezTo>
                  <a:cubicBezTo>
                    <a:pt x="3092" y="1524"/>
                    <a:pt x="3098" y="1518"/>
                    <a:pt x="3098" y="1511"/>
                  </a:cubicBezTo>
                  <a:cubicBezTo>
                    <a:pt x="3098" y="1504"/>
                    <a:pt x="3092" y="1498"/>
                    <a:pt x="3085" y="1498"/>
                  </a:cubicBezTo>
                  <a:close/>
                  <a:moveTo>
                    <a:pt x="3125" y="1498"/>
                  </a:moveTo>
                  <a:cubicBezTo>
                    <a:pt x="3118" y="1498"/>
                    <a:pt x="3112" y="1504"/>
                    <a:pt x="3112" y="1511"/>
                  </a:cubicBezTo>
                  <a:cubicBezTo>
                    <a:pt x="3112" y="1518"/>
                    <a:pt x="3118" y="1524"/>
                    <a:pt x="3125" y="1524"/>
                  </a:cubicBezTo>
                  <a:cubicBezTo>
                    <a:pt x="3132" y="1524"/>
                    <a:pt x="3137" y="1518"/>
                    <a:pt x="3137" y="1511"/>
                  </a:cubicBezTo>
                  <a:cubicBezTo>
                    <a:pt x="3137" y="1504"/>
                    <a:pt x="3132" y="1498"/>
                    <a:pt x="3125" y="1498"/>
                  </a:cubicBezTo>
                  <a:close/>
                  <a:moveTo>
                    <a:pt x="3164" y="1498"/>
                  </a:moveTo>
                  <a:cubicBezTo>
                    <a:pt x="3157" y="1498"/>
                    <a:pt x="3151" y="1504"/>
                    <a:pt x="3151" y="1511"/>
                  </a:cubicBezTo>
                  <a:cubicBezTo>
                    <a:pt x="3151" y="1518"/>
                    <a:pt x="3157" y="1524"/>
                    <a:pt x="3164" y="1524"/>
                  </a:cubicBezTo>
                  <a:cubicBezTo>
                    <a:pt x="3171" y="1524"/>
                    <a:pt x="3177" y="1518"/>
                    <a:pt x="3177" y="1511"/>
                  </a:cubicBezTo>
                  <a:cubicBezTo>
                    <a:pt x="3177" y="1504"/>
                    <a:pt x="3171" y="1498"/>
                    <a:pt x="3164" y="1498"/>
                  </a:cubicBezTo>
                  <a:close/>
                  <a:moveTo>
                    <a:pt x="3204" y="1498"/>
                  </a:moveTo>
                  <a:cubicBezTo>
                    <a:pt x="3197" y="1498"/>
                    <a:pt x="3191" y="1504"/>
                    <a:pt x="3191" y="1511"/>
                  </a:cubicBezTo>
                  <a:cubicBezTo>
                    <a:pt x="3191" y="1518"/>
                    <a:pt x="3197" y="1524"/>
                    <a:pt x="3204" y="1524"/>
                  </a:cubicBezTo>
                  <a:cubicBezTo>
                    <a:pt x="3211" y="1524"/>
                    <a:pt x="3216" y="1518"/>
                    <a:pt x="3216" y="1511"/>
                  </a:cubicBezTo>
                  <a:cubicBezTo>
                    <a:pt x="3216" y="1504"/>
                    <a:pt x="3211" y="1498"/>
                    <a:pt x="3204" y="1498"/>
                  </a:cubicBezTo>
                  <a:close/>
                  <a:moveTo>
                    <a:pt x="956" y="1537"/>
                  </a:moveTo>
                  <a:cubicBezTo>
                    <a:pt x="949" y="1537"/>
                    <a:pt x="944" y="1543"/>
                    <a:pt x="944" y="1550"/>
                  </a:cubicBezTo>
                  <a:cubicBezTo>
                    <a:pt x="944" y="1557"/>
                    <a:pt x="949" y="1563"/>
                    <a:pt x="956" y="1563"/>
                  </a:cubicBezTo>
                  <a:cubicBezTo>
                    <a:pt x="963" y="1563"/>
                    <a:pt x="969" y="1557"/>
                    <a:pt x="969" y="1550"/>
                  </a:cubicBezTo>
                  <a:cubicBezTo>
                    <a:pt x="969" y="1543"/>
                    <a:pt x="963" y="1537"/>
                    <a:pt x="956" y="1537"/>
                  </a:cubicBezTo>
                  <a:close/>
                  <a:moveTo>
                    <a:pt x="996" y="1537"/>
                  </a:moveTo>
                  <a:cubicBezTo>
                    <a:pt x="989" y="1537"/>
                    <a:pt x="983" y="1543"/>
                    <a:pt x="983" y="1550"/>
                  </a:cubicBezTo>
                  <a:cubicBezTo>
                    <a:pt x="983" y="1557"/>
                    <a:pt x="989" y="1563"/>
                    <a:pt x="996" y="1563"/>
                  </a:cubicBezTo>
                  <a:cubicBezTo>
                    <a:pt x="1003" y="1563"/>
                    <a:pt x="1009" y="1557"/>
                    <a:pt x="1009" y="1550"/>
                  </a:cubicBezTo>
                  <a:cubicBezTo>
                    <a:pt x="1009" y="1543"/>
                    <a:pt x="1003" y="1537"/>
                    <a:pt x="996" y="1537"/>
                  </a:cubicBezTo>
                  <a:close/>
                  <a:moveTo>
                    <a:pt x="1035" y="1537"/>
                  </a:moveTo>
                  <a:cubicBezTo>
                    <a:pt x="1028" y="1537"/>
                    <a:pt x="1023" y="1543"/>
                    <a:pt x="1023" y="1550"/>
                  </a:cubicBezTo>
                  <a:cubicBezTo>
                    <a:pt x="1023" y="1557"/>
                    <a:pt x="1028" y="1563"/>
                    <a:pt x="1035" y="1563"/>
                  </a:cubicBezTo>
                  <a:cubicBezTo>
                    <a:pt x="1042" y="1563"/>
                    <a:pt x="1048" y="1557"/>
                    <a:pt x="1048" y="1550"/>
                  </a:cubicBezTo>
                  <a:cubicBezTo>
                    <a:pt x="1048" y="1543"/>
                    <a:pt x="1042" y="1537"/>
                    <a:pt x="1035" y="1537"/>
                  </a:cubicBezTo>
                  <a:close/>
                  <a:moveTo>
                    <a:pt x="3480" y="1537"/>
                  </a:moveTo>
                  <a:cubicBezTo>
                    <a:pt x="3473" y="1537"/>
                    <a:pt x="3467" y="1543"/>
                    <a:pt x="3467" y="1550"/>
                  </a:cubicBezTo>
                  <a:cubicBezTo>
                    <a:pt x="3467" y="1557"/>
                    <a:pt x="3473" y="1563"/>
                    <a:pt x="3480" y="1563"/>
                  </a:cubicBezTo>
                  <a:cubicBezTo>
                    <a:pt x="3487" y="1563"/>
                    <a:pt x="3492" y="1557"/>
                    <a:pt x="3492" y="1550"/>
                  </a:cubicBezTo>
                  <a:cubicBezTo>
                    <a:pt x="3492" y="1543"/>
                    <a:pt x="3487" y="1537"/>
                    <a:pt x="3480" y="1537"/>
                  </a:cubicBezTo>
                  <a:close/>
                  <a:moveTo>
                    <a:pt x="965" y="1590"/>
                  </a:moveTo>
                  <a:cubicBezTo>
                    <a:pt x="965" y="1585"/>
                    <a:pt x="961" y="1581"/>
                    <a:pt x="956" y="1581"/>
                  </a:cubicBezTo>
                  <a:cubicBezTo>
                    <a:pt x="952" y="1581"/>
                    <a:pt x="948" y="1585"/>
                    <a:pt x="948" y="1590"/>
                  </a:cubicBezTo>
                  <a:cubicBezTo>
                    <a:pt x="948" y="1594"/>
                    <a:pt x="952" y="1598"/>
                    <a:pt x="956" y="1598"/>
                  </a:cubicBezTo>
                  <a:cubicBezTo>
                    <a:pt x="961" y="1598"/>
                    <a:pt x="965" y="1594"/>
                    <a:pt x="965" y="1590"/>
                  </a:cubicBezTo>
                  <a:close/>
                  <a:moveTo>
                    <a:pt x="996" y="1577"/>
                  </a:moveTo>
                  <a:cubicBezTo>
                    <a:pt x="989" y="1577"/>
                    <a:pt x="983" y="1583"/>
                    <a:pt x="983" y="1590"/>
                  </a:cubicBezTo>
                  <a:cubicBezTo>
                    <a:pt x="983" y="1597"/>
                    <a:pt x="989" y="1602"/>
                    <a:pt x="996" y="1602"/>
                  </a:cubicBezTo>
                  <a:cubicBezTo>
                    <a:pt x="1003" y="1602"/>
                    <a:pt x="1009" y="1597"/>
                    <a:pt x="1009" y="1590"/>
                  </a:cubicBezTo>
                  <a:cubicBezTo>
                    <a:pt x="1009" y="1583"/>
                    <a:pt x="1003" y="1577"/>
                    <a:pt x="996" y="1577"/>
                  </a:cubicBezTo>
                  <a:close/>
                  <a:moveTo>
                    <a:pt x="1035" y="1577"/>
                  </a:moveTo>
                  <a:cubicBezTo>
                    <a:pt x="1028" y="1577"/>
                    <a:pt x="1023" y="1583"/>
                    <a:pt x="1023" y="1590"/>
                  </a:cubicBezTo>
                  <a:cubicBezTo>
                    <a:pt x="1023" y="1597"/>
                    <a:pt x="1028" y="1602"/>
                    <a:pt x="1035" y="1602"/>
                  </a:cubicBezTo>
                  <a:cubicBezTo>
                    <a:pt x="1042" y="1602"/>
                    <a:pt x="1048" y="1597"/>
                    <a:pt x="1048" y="1590"/>
                  </a:cubicBezTo>
                  <a:cubicBezTo>
                    <a:pt x="1048" y="1583"/>
                    <a:pt x="1042" y="1577"/>
                    <a:pt x="1035" y="1577"/>
                  </a:cubicBezTo>
                  <a:close/>
                  <a:moveTo>
                    <a:pt x="3440" y="1577"/>
                  </a:moveTo>
                  <a:cubicBezTo>
                    <a:pt x="3433" y="1577"/>
                    <a:pt x="3427" y="1583"/>
                    <a:pt x="3427" y="1590"/>
                  </a:cubicBezTo>
                  <a:cubicBezTo>
                    <a:pt x="3427" y="1597"/>
                    <a:pt x="3433" y="1602"/>
                    <a:pt x="3440" y="1602"/>
                  </a:cubicBezTo>
                  <a:cubicBezTo>
                    <a:pt x="3447" y="1602"/>
                    <a:pt x="3453" y="1597"/>
                    <a:pt x="3453" y="1590"/>
                  </a:cubicBezTo>
                  <a:cubicBezTo>
                    <a:pt x="3453" y="1583"/>
                    <a:pt x="3447" y="1577"/>
                    <a:pt x="3440" y="1577"/>
                  </a:cubicBezTo>
                  <a:close/>
                  <a:moveTo>
                    <a:pt x="944" y="1629"/>
                  </a:moveTo>
                  <a:cubicBezTo>
                    <a:pt x="944" y="1636"/>
                    <a:pt x="949" y="1642"/>
                    <a:pt x="956" y="1642"/>
                  </a:cubicBezTo>
                  <a:cubicBezTo>
                    <a:pt x="963" y="1642"/>
                    <a:pt x="969" y="1636"/>
                    <a:pt x="969" y="1629"/>
                  </a:cubicBezTo>
                  <a:cubicBezTo>
                    <a:pt x="969" y="1622"/>
                    <a:pt x="963" y="1616"/>
                    <a:pt x="956" y="1616"/>
                  </a:cubicBezTo>
                  <a:cubicBezTo>
                    <a:pt x="949" y="1616"/>
                    <a:pt x="944" y="1622"/>
                    <a:pt x="944" y="1629"/>
                  </a:cubicBezTo>
                  <a:close/>
                  <a:moveTo>
                    <a:pt x="996" y="1616"/>
                  </a:moveTo>
                  <a:cubicBezTo>
                    <a:pt x="989" y="1616"/>
                    <a:pt x="983" y="1622"/>
                    <a:pt x="983" y="1629"/>
                  </a:cubicBezTo>
                  <a:cubicBezTo>
                    <a:pt x="983" y="1636"/>
                    <a:pt x="989" y="1642"/>
                    <a:pt x="996" y="1642"/>
                  </a:cubicBezTo>
                  <a:cubicBezTo>
                    <a:pt x="1003" y="1642"/>
                    <a:pt x="1009" y="1636"/>
                    <a:pt x="1009" y="1629"/>
                  </a:cubicBezTo>
                  <a:cubicBezTo>
                    <a:pt x="1009" y="1622"/>
                    <a:pt x="1003" y="1616"/>
                    <a:pt x="996" y="1616"/>
                  </a:cubicBezTo>
                  <a:close/>
                  <a:moveTo>
                    <a:pt x="3401" y="1616"/>
                  </a:moveTo>
                  <a:cubicBezTo>
                    <a:pt x="3394" y="1616"/>
                    <a:pt x="3388" y="1622"/>
                    <a:pt x="3388" y="1629"/>
                  </a:cubicBezTo>
                  <a:cubicBezTo>
                    <a:pt x="3388" y="1636"/>
                    <a:pt x="3394" y="1642"/>
                    <a:pt x="3401" y="1642"/>
                  </a:cubicBezTo>
                  <a:cubicBezTo>
                    <a:pt x="3408" y="1642"/>
                    <a:pt x="3413" y="1636"/>
                    <a:pt x="3413" y="1629"/>
                  </a:cubicBezTo>
                  <a:cubicBezTo>
                    <a:pt x="3413" y="1622"/>
                    <a:pt x="3408" y="1616"/>
                    <a:pt x="3401" y="1616"/>
                  </a:cubicBezTo>
                  <a:close/>
                  <a:moveTo>
                    <a:pt x="956" y="1656"/>
                  </a:moveTo>
                  <a:cubicBezTo>
                    <a:pt x="949" y="1656"/>
                    <a:pt x="944" y="1661"/>
                    <a:pt x="944" y="1668"/>
                  </a:cubicBezTo>
                  <a:cubicBezTo>
                    <a:pt x="944" y="1676"/>
                    <a:pt x="949" y="1681"/>
                    <a:pt x="956" y="1681"/>
                  </a:cubicBezTo>
                  <a:cubicBezTo>
                    <a:pt x="963" y="1681"/>
                    <a:pt x="969" y="1676"/>
                    <a:pt x="969" y="1668"/>
                  </a:cubicBezTo>
                  <a:cubicBezTo>
                    <a:pt x="969" y="1661"/>
                    <a:pt x="963" y="1656"/>
                    <a:pt x="956" y="1656"/>
                  </a:cubicBezTo>
                  <a:close/>
                  <a:moveTo>
                    <a:pt x="996" y="1656"/>
                  </a:moveTo>
                  <a:cubicBezTo>
                    <a:pt x="989" y="1656"/>
                    <a:pt x="983" y="1661"/>
                    <a:pt x="983" y="1668"/>
                  </a:cubicBezTo>
                  <a:cubicBezTo>
                    <a:pt x="983" y="1676"/>
                    <a:pt x="989" y="1681"/>
                    <a:pt x="996" y="1681"/>
                  </a:cubicBezTo>
                  <a:cubicBezTo>
                    <a:pt x="1003" y="1681"/>
                    <a:pt x="1009" y="1676"/>
                    <a:pt x="1009" y="1668"/>
                  </a:cubicBezTo>
                  <a:cubicBezTo>
                    <a:pt x="1009" y="1661"/>
                    <a:pt x="1003" y="1656"/>
                    <a:pt x="996" y="1656"/>
                  </a:cubicBezTo>
                  <a:close/>
                  <a:moveTo>
                    <a:pt x="956" y="1696"/>
                  </a:moveTo>
                  <a:cubicBezTo>
                    <a:pt x="950" y="1696"/>
                    <a:pt x="945" y="1702"/>
                    <a:pt x="945" y="1708"/>
                  </a:cubicBezTo>
                  <a:cubicBezTo>
                    <a:pt x="945" y="1714"/>
                    <a:pt x="950" y="1719"/>
                    <a:pt x="956" y="1719"/>
                  </a:cubicBezTo>
                  <a:cubicBezTo>
                    <a:pt x="963" y="1719"/>
                    <a:pt x="968" y="1714"/>
                    <a:pt x="968" y="1708"/>
                  </a:cubicBezTo>
                  <a:cubicBezTo>
                    <a:pt x="968" y="1702"/>
                    <a:pt x="963" y="1696"/>
                    <a:pt x="956" y="1696"/>
                  </a:cubicBezTo>
                  <a:close/>
                  <a:moveTo>
                    <a:pt x="996" y="1719"/>
                  </a:moveTo>
                  <a:cubicBezTo>
                    <a:pt x="1002" y="1719"/>
                    <a:pt x="1007" y="1714"/>
                    <a:pt x="1007" y="1708"/>
                  </a:cubicBezTo>
                  <a:cubicBezTo>
                    <a:pt x="1007" y="1702"/>
                    <a:pt x="1002" y="1697"/>
                    <a:pt x="996" y="1697"/>
                  </a:cubicBezTo>
                  <a:cubicBezTo>
                    <a:pt x="990" y="1697"/>
                    <a:pt x="985" y="1702"/>
                    <a:pt x="985" y="1708"/>
                  </a:cubicBezTo>
                  <a:cubicBezTo>
                    <a:pt x="985" y="1714"/>
                    <a:pt x="990" y="1719"/>
                    <a:pt x="996" y="1719"/>
                  </a:cubicBezTo>
                  <a:close/>
                  <a:moveTo>
                    <a:pt x="996" y="1735"/>
                  </a:moveTo>
                  <a:cubicBezTo>
                    <a:pt x="989" y="1735"/>
                    <a:pt x="983" y="1740"/>
                    <a:pt x="983" y="1747"/>
                  </a:cubicBezTo>
                  <a:cubicBezTo>
                    <a:pt x="983" y="1754"/>
                    <a:pt x="989" y="1760"/>
                    <a:pt x="996" y="1760"/>
                  </a:cubicBezTo>
                  <a:cubicBezTo>
                    <a:pt x="1003" y="1760"/>
                    <a:pt x="1009" y="1754"/>
                    <a:pt x="1009" y="1747"/>
                  </a:cubicBezTo>
                  <a:cubicBezTo>
                    <a:pt x="1009" y="1740"/>
                    <a:pt x="1003" y="1735"/>
                    <a:pt x="996" y="1735"/>
                  </a:cubicBezTo>
                  <a:close/>
                </a:path>
              </a:pathLst>
            </a:custGeom>
            <a:solidFill>
              <a:schemeClr val="tx2">
                <a:alpha val="15000"/>
              </a:schemeClr>
            </a:solidFill>
            <a:ln w="12700">
              <a:noFill/>
            </a:ln>
          </p:spPr>
          <p:txBody>
            <a:bodyPr wrap="square" lIns="91440" tIns="45720" rIns="91440" bIns="45720" anchor="ctr">
              <a:normAutofit/>
            </a:bodyPr>
            <a:lstStyle/>
            <a:p>
              <a:pPr algn="ctr"/>
              <a:endParaRPr/>
            </a:p>
          </p:txBody>
        </p:sp>
        <p:grpSp>
          <p:nvGrpSpPr>
            <p:cNvPr id="19" name="组合 18" descr="cf815f1e-5e1a-425e-9495-46654e82115d">
              <a:extLst>
                <a:ext uri="{FF2B5EF4-FFF2-40B4-BE49-F238E27FC236}">
                  <a16:creationId xmlns:a16="http://schemas.microsoft.com/office/drawing/2014/main" id="{0BB5EC26-D284-4BF7-943F-A00E05ACD847}"/>
                </a:ext>
              </a:extLst>
            </p:cNvPr>
            <p:cNvGrpSpPr/>
            <p:nvPr/>
          </p:nvGrpSpPr>
          <p:grpSpPr>
            <a:xfrm>
              <a:off x="660400" y="2274196"/>
              <a:ext cx="10858500" cy="1554472"/>
              <a:chOff x="660400" y="1516687"/>
              <a:chExt cx="10858500" cy="1554472"/>
            </a:xfrm>
          </p:grpSpPr>
          <p:grpSp>
            <p:nvGrpSpPr>
              <p:cNvPr id="3" name="组合 2" descr="370e7726-58eb-44e4-8f98-483c9c6a28fa">
                <a:extLst>
                  <a:ext uri="{FF2B5EF4-FFF2-40B4-BE49-F238E27FC236}">
                    <a16:creationId xmlns:a16="http://schemas.microsoft.com/office/drawing/2014/main" id="{46F6B54F-2442-440D-B782-B4895D3AE98D}"/>
                  </a:ext>
                </a:extLst>
              </p:cNvPr>
              <p:cNvGrpSpPr/>
              <p:nvPr/>
            </p:nvGrpSpPr>
            <p:grpSpPr>
              <a:xfrm>
                <a:off x="660400" y="1936332"/>
                <a:ext cx="2556183" cy="1134827"/>
                <a:chOff x="660400" y="1441949"/>
                <a:chExt cx="1947863" cy="1134827"/>
              </a:xfrm>
            </p:grpSpPr>
            <p:sp>
              <p:nvSpPr>
                <p:cNvPr id="4" name="Text1" descr="10b528fe-fd9e-4421-a502-b0bc92ba0c9f">
                  <a:extLst>
                    <a:ext uri="{FF2B5EF4-FFF2-40B4-BE49-F238E27FC236}">
                      <a16:creationId xmlns:a16="http://schemas.microsoft.com/office/drawing/2014/main" id="{2208473A-7840-4BDD-B084-B344083ADC8E}"/>
                    </a:ext>
                  </a:extLst>
                </p:cNvPr>
                <p:cNvSpPr/>
                <p:nvPr/>
              </p:nvSpPr>
              <p:spPr>
                <a:xfrm>
                  <a:off x="660400" y="1883754"/>
                  <a:ext cx="1947863" cy="693022"/>
                </a:xfrm>
                <a:prstGeom prst="rect">
                  <a:avLst/>
                </a:prstGeom>
                <a:noFill/>
                <a:ln w="12700"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t" anchorCtr="0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>
                    <a:lnSpc>
                      <a:spcPct val="120000"/>
                    </a:lnSpc>
                    <a:spcBef>
                      <a:spcPct val="0"/>
                    </a:spcBef>
                  </a:pPr>
                  <a:r>
                    <a:rPr lang="zh-CN" altLang="en-US" sz="1200" dirty="0"/>
                    <a:t>基因编辑技术提升作物产量和抗病虫害能力。</a:t>
                  </a:r>
                  <a:endParaRPr lang="en-US" dirty="0"/>
                </a:p>
              </p:txBody>
            </p:sp>
            <p:sp>
              <p:nvSpPr>
                <p:cNvPr id="5" name="Bullet1" descr="f0ee16dc-2f6e-4467-b75c-2a0c3fd34cbc">
                  <a:extLst>
                    <a:ext uri="{FF2B5EF4-FFF2-40B4-BE49-F238E27FC236}">
                      <a16:creationId xmlns:a16="http://schemas.microsoft.com/office/drawing/2014/main" id="{CFEE3E5D-2914-4F4B-9C83-C0876FC0221F}"/>
                    </a:ext>
                  </a:extLst>
                </p:cNvPr>
                <p:cNvSpPr/>
                <p:nvPr/>
              </p:nvSpPr>
              <p:spPr>
                <a:xfrm>
                  <a:off x="660400" y="1441949"/>
                  <a:ext cx="1947863" cy="441805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12700"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ctr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b="1" dirty="0"/>
                    <a:t>生物技术应用</a:t>
                  </a:r>
                  <a:endParaRPr lang="en-US" dirty="0"/>
                </a:p>
              </p:txBody>
            </p:sp>
          </p:grpSp>
          <p:grpSp>
            <p:nvGrpSpPr>
              <p:cNvPr id="6" name="组合 5" descr="59732f1e-381d-4e2a-9e4b-42db51811ae3">
                <a:extLst>
                  <a:ext uri="{FF2B5EF4-FFF2-40B4-BE49-F238E27FC236}">
                    <a16:creationId xmlns:a16="http://schemas.microsoft.com/office/drawing/2014/main" id="{E1F1A967-A041-4761-B4DB-9A6FD62BDF0D}"/>
                  </a:ext>
                </a:extLst>
              </p:cNvPr>
              <p:cNvGrpSpPr/>
              <p:nvPr/>
            </p:nvGrpSpPr>
            <p:grpSpPr>
              <a:xfrm>
                <a:off x="3427839" y="1936332"/>
                <a:ext cx="2556183" cy="1134827"/>
                <a:chOff x="660400" y="1441949"/>
                <a:chExt cx="1947863" cy="1134827"/>
              </a:xfrm>
            </p:grpSpPr>
            <p:sp>
              <p:nvSpPr>
                <p:cNvPr id="7" name="Text2" descr="65ab3513-ab16-4174-933b-21c738a5c924">
                  <a:extLst>
                    <a:ext uri="{FF2B5EF4-FFF2-40B4-BE49-F238E27FC236}">
                      <a16:creationId xmlns:a16="http://schemas.microsoft.com/office/drawing/2014/main" id="{71C550A4-1931-4F20-8B39-237ABCAD0AF0}"/>
                    </a:ext>
                  </a:extLst>
                </p:cNvPr>
                <p:cNvSpPr/>
                <p:nvPr/>
              </p:nvSpPr>
              <p:spPr>
                <a:xfrm>
                  <a:off x="660400" y="1883754"/>
                  <a:ext cx="1947863" cy="693022"/>
                </a:xfrm>
                <a:prstGeom prst="rect">
                  <a:avLst/>
                </a:prstGeom>
                <a:noFill/>
                <a:ln w="12700"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t" anchorCtr="0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>
                    <a:lnSpc>
                      <a:spcPct val="120000"/>
                    </a:lnSpc>
                    <a:spcBef>
                      <a:spcPct val="0"/>
                    </a:spcBef>
                  </a:pPr>
                  <a:r>
                    <a:rPr lang="zh-CN" altLang="en-US" sz="1200" dirty="0"/>
                    <a:t>利用大数据和遥感技术优化农业生产流程。</a:t>
                  </a:r>
                  <a:endParaRPr lang="en-US" dirty="0"/>
                </a:p>
              </p:txBody>
            </p:sp>
            <p:sp>
              <p:nvSpPr>
                <p:cNvPr id="8" name="Bullet2" descr="9a662f77-ad49-4f57-8060-cdd0f060a204">
                  <a:extLst>
                    <a:ext uri="{FF2B5EF4-FFF2-40B4-BE49-F238E27FC236}">
                      <a16:creationId xmlns:a16="http://schemas.microsoft.com/office/drawing/2014/main" id="{A8AE0D23-CF25-4F3B-BDAC-7DF96E609EA1}"/>
                    </a:ext>
                  </a:extLst>
                </p:cNvPr>
                <p:cNvSpPr/>
                <p:nvPr/>
              </p:nvSpPr>
              <p:spPr>
                <a:xfrm>
                  <a:off x="660400" y="1441949"/>
                  <a:ext cx="1947863" cy="441805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12700"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ctr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b="1" dirty="0"/>
                    <a:t>精准农业</a:t>
                  </a:r>
                  <a:endParaRPr lang="en-US" dirty="0"/>
                </a:p>
              </p:txBody>
            </p:sp>
          </p:grpSp>
          <p:grpSp>
            <p:nvGrpSpPr>
              <p:cNvPr id="9" name="组合 8" descr="16a9ae52-ab7b-4a24-8836-59f58205583a">
                <a:extLst>
                  <a:ext uri="{FF2B5EF4-FFF2-40B4-BE49-F238E27FC236}">
                    <a16:creationId xmlns:a16="http://schemas.microsoft.com/office/drawing/2014/main" id="{05C81CC8-ADA1-4124-B785-468CFBA4D24A}"/>
                  </a:ext>
                </a:extLst>
              </p:cNvPr>
              <p:cNvGrpSpPr/>
              <p:nvPr/>
            </p:nvGrpSpPr>
            <p:grpSpPr>
              <a:xfrm>
                <a:off x="6195278" y="1936332"/>
                <a:ext cx="2556183" cy="1134827"/>
                <a:chOff x="660400" y="1441949"/>
                <a:chExt cx="1947863" cy="1134827"/>
              </a:xfrm>
            </p:grpSpPr>
            <p:sp>
              <p:nvSpPr>
                <p:cNvPr id="10" name="Text3" descr="e5400eea-5317-4bca-83ef-bb304319a414">
                  <a:extLst>
                    <a:ext uri="{FF2B5EF4-FFF2-40B4-BE49-F238E27FC236}">
                      <a16:creationId xmlns:a16="http://schemas.microsoft.com/office/drawing/2014/main" id="{71445DE2-7716-4C9E-971E-3DBDE76508FB}"/>
                    </a:ext>
                  </a:extLst>
                </p:cNvPr>
                <p:cNvSpPr/>
                <p:nvPr/>
              </p:nvSpPr>
              <p:spPr>
                <a:xfrm>
                  <a:off x="660400" y="1883754"/>
                  <a:ext cx="1947863" cy="693022"/>
                </a:xfrm>
                <a:prstGeom prst="rect">
                  <a:avLst/>
                </a:prstGeom>
                <a:noFill/>
                <a:ln w="12700"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t" anchorCtr="0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>
                    <a:lnSpc>
                      <a:spcPct val="120000"/>
                    </a:lnSpc>
                    <a:spcBef>
                      <a:spcPct val="0"/>
                    </a:spcBef>
                  </a:pPr>
                  <a:r>
                    <a:rPr lang="zh-CN" altLang="en-US" sz="1200" dirty="0"/>
                    <a:t>推行环保耕作方法，减少资源浪费与污染。</a:t>
                  </a:r>
                  <a:endParaRPr lang="en-US" dirty="0"/>
                </a:p>
              </p:txBody>
            </p:sp>
            <p:sp>
              <p:nvSpPr>
                <p:cNvPr id="11" name="Bullet3" descr="1baa0284-c736-4b1a-8303-49c6b4506f29">
                  <a:extLst>
                    <a:ext uri="{FF2B5EF4-FFF2-40B4-BE49-F238E27FC236}">
                      <a16:creationId xmlns:a16="http://schemas.microsoft.com/office/drawing/2014/main" id="{2193685E-44FD-4012-9060-04B29F905A65}"/>
                    </a:ext>
                  </a:extLst>
                </p:cNvPr>
                <p:cNvSpPr/>
                <p:nvPr/>
              </p:nvSpPr>
              <p:spPr>
                <a:xfrm>
                  <a:off x="660400" y="1441949"/>
                  <a:ext cx="1947863" cy="441805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12700"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ctr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b="1" dirty="0"/>
                    <a:t>可持续农业实践</a:t>
                  </a:r>
                  <a:endParaRPr lang="en-US" dirty="0"/>
                </a:p>
              </p:txBody>
            </p:sp>
          </p:grpSp>
          <p:grpSp>
            <p:nvGrpSpPr>
              <p:cNvPr id="12" name="组合 11" descr="18775dc7-e8bc-477a-bed9-e482c705810a">
                <a:extLst>
                  <a:ext uri="{FF2B5EF4-FFF2-40B4-BE49-F238E27FC236}">
                    <a16:creationId xmlns:a16="http://schemas.microsoft.com/office/drawing/2014/main" id="{63D756DA-F1E1-4589-9711-73B0AC3C15F0}"/>
                  </a:ext>
                </a:extLst>
              </p:cNvPr>
              <p:cNvGrpSpPr/>
              <p:nvPr/>
            </p:nvGrpSpPr>
            <p:grpSpPr>
              <a:xfrm>
                <a:off x="8962717" y="1936332"/>
                <a:ext cx="2556183" cy="1134827"/>
                <a:chOff x="660400" y="1441949"/>
                <a:chExt cx="1947863" cy="1134827"/>
              </a:xfrm>
            </p:grpSpPr>
            <p:sp>
              <p:nvSpPr>
                <p:cNvPr id="13" name="Text4" descr="966b33fe-f48c-4933-bf23-74e22d77f309">
                  <a:extLst>
                    <a:ext uri="{FF2B5EF4-FFF2-40B4-BE49-F238E27FC236}">
                      <a16:creationId xmlns:a16="http://schemas.microsoft.com/office/drawing/2014/main" id="{6577D5A7-6E22-451E-B227-35CC18E24398}"/>
                    </a:ext>
                  </a:extLst>
                </p:cNvPr>
                <p:cNvSpPr/>
                <p:nvPr/>
              </p:nvSpPr>
              <p:spPr>
                <a:xfrm>
                  <a:off x="660400" y="1883754"/>
                  <a:ext cx="1947863" cy="693022"/>
                </a:xfrm>
                <a:prstGeom prst="rect">
                  <a:avLst/>
                </a:prstGeom>
                <a:noFill/>
                <a:ln w="12700"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t" anchorCtr="0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>
                    <a:lnSpc>
                      <a:spcPct val="120000"/>
                    </a:lnSpc>
                    <a:spcBef>
                      <a:spcPct val="0"/>
                    </a:spcBef>
                  </a:pPr>
                  <a:r>
                    <a:rPr lang="zh-CN" altLang="en-US" sz="1200" dirty="0"/>
                    <a:t>运用物联网和自动化技术提高农业生产效率。</a:t>
                  </a:r>
                  <a:endParaRPr lang="en-US" dirty="0"/>
                </a:p>
              </p:txBody>
            </p:sp>
            <p:sp>
              <p:nvSpPr>
                <p:cNvPr id="14" name="Bullet4" descr="76e2ee10-3375-4e8e-ab68-421f17bd4cd7">
                  <a:extLst>
                    <a:ext uri="{FF2B5EF4-FFF2-40B4-BE49-F238E27FC236}">
                      <a16:creationId xmlns:a16="http://schemas.microsoft.com/office/drawing/2014/main" id="{7D53BE64-1EF2-4965-94A0-17E4AD168B99}"/>
                    </a:ext>
                  </a:extLst>
                </p:cNvPr>
                <p:cNvSpPr/>
                <p:nvPr/>
              </p:nvSpPr>
              <p:spPr>
                <a:xfrm>
                  <a:off x="660400" y="1441949"/>
                  <a:ext cx="1947863" cy="441805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12700"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ctr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b="1" dirty="0"/>
                    <a:t>智慧农业</a:t>
                  </a:r>
                  <a:endParaRPr lang="en-US" dirty="0"/>
                </a:p>
              </p:txBody>
            </p:sp>
          </p:grpSp>
          <p:sp>
            <p:nvSpPr>
              <p:cNvPr id="15" name="Icon1" descr="46f18ddc-27cb-4f89-bd39-d6727285e956">
                <a:extLst>
                  <a:ext uri="{FF2B5EF4-FFF2-40B4-BE49-F238E27FC236}">
                    <a16:creationId xmlns:a16="http://schemas.microsoft.com/office/drawing/2014/main" id="{84AC42CB-DC3E-4969-A87B-CC758B8CB4FD}"/>
                  </a:ext>
                </a:extLst>
              </p:cNvPr>
              <p:cNvSpPr/>
              <p:nvPr/>
            </p:nvSpPr>
            <p:spPr>
              <a:xfrm>
                <a:off x="4545758" y="1516687"/>
                <a:ext cx="320343" cy="321340"/>
              </a:xfrm>
              <a:custGeom>
                <a:avLst/>
                <a:gdLst>
                  <a:gd name="connsiteX0" fmla="*/ 222793 w 335506"/>
                  <a:gd name="connsiteY0" fmla="*/ 130175 h 336550"/>
                  <a:gd name="connsiteX1" fmla="*/ 208505 w 335506"/>
                  <a:gd name="connsiteY1" fmla="*/ 152400 h 336550"/>
                  <a:gd name="connsiteX2" fmla="*/ 222793 w 335506"/>
                  <a:gd name="connsiteY2" fmla="*/ 152400 h 336550"/>
                  <a:gd name="connsiteX3" fmla="*/ 222793 w 335506"/>
                  <a:gd name="connsiteY3" fmla="*/ 100012 h 336550"/>
                  <a:gd name="connsiteX4" fmla="*/ 241843 w 335506"/>
                  <a:gd name="connsiteY4" fmla="*/ 100012 h 336550"/>
                  <a:gd name="connsiteX5" fmla="*/ 241843 w 335506"/>
                  <a:gd name="connsiteY5" fmla="*/ 152400 h 336550"/>
                  <a:gd name="connsiteX6" fmla="*/ 251368 w 335506"/>
                  <a:gd name="connsiteY6" fmla="*/ 152400 h 336550"/>
                  <a:gd name="connsiteX7" fmla="*/ 251368 w 335506"/>
                  <a:gd name="connsiteY7" fmla="*/ 168275 h 336550"/>
                  <a:gd name="connsiteX8" fmla="*/ 241843 w 335506"/>
                  <a:gd name="connsiteY8" fmla="*/ 168275 h 336550"/>
                  <a:gd name="connsiteX9" fmla="*/ 241843 w 335506"/>
                  <a:gd name="connsiteY9" fmla="*/ 185737 h 336550"/>
                  <a:gd name="connsiteX10" fmla="*/ 222793 w 335506"/>
                  <a:gd name="connsiteY10" fmla="*/ 185737 h 336550"/>
                  <a:gd name="connsiteX11" fmla="*/ 222793 w 335506"/>
                  <a:gd name="connsiteY11" fmla="*/ 168275 h 336550"/>
                  <a:gd name="connsiteX12" fmla="*/ 187868 w 335506"/>
                  <a:gd name="connsiteY12" fmla="*/ 168275 h 336550"/>
                  <a:gd name="connsiteX13" fmla="*/ 187868 w 335506"/>
                  <a:gd name="connsiteY13" fmla="*/ 155575 h 336550"/>
                  <a:gd name="connsiteX14" fmla="*/ 149903 w 335506"/>
                  <a:gd name="connsiteY14" fmla="*/ 100012 h 336550"/>
                  <a:gd name="connsiteX15" fmla="*/ 170979 w 335506"/>
                  <a:gd name="connsiteY15" fmla="*/ 106506 h 336550"/>
                  <a:gd name="connsiteX16" fmla="*/ 178883 w 335506"/>
                  <a:gd name="connsiteY16" fmla="*/ 124690 h 336550"/>
                  <a:gd name="connsiteX17" fmla="*/ 174931 w 335506"/>
                  <a:gd name="connsiteY17" fmla="*/ 140277 h 336550"/>
                  <a:gd name="connsiteX18" fmla="*/ 160441 w 335506"/>
                  <a:gd name="connsiteY18" fmla="*/ 155863 h 336550"/>
                  <a:gd name="connsiteX19" fmla="*/ 148585 w 335506"/>
                  <a:gd name="connsiteY19" fmla="*/ 168852 h 336550"/>
                  <a:gd name="connsiteX20" fmla="*/ 181518 w 335506"/>
                  <a:gd name="connsiteY20" fmla="*/ 168852 h 336550"/>
                  <a:gd name="connsiteX21" fmla="*/ 181518 w 335506"/>
                  <a:gd name="connsiteY21" fmla="*/ 185737 h 336550"/>
                  <a:gd name="connsiteX22" fmla="*/ 122239 w 335506"/>
                  <a:gd name="connsiteY22" fmla="*/ 185737 h 336550"/>
                  <a:gd name="connsiteX23" fmla="*/ 122239 w 335506"/>
                  <a:gd name="connsiteY23" fmla="*/ 171450 h 336550"/>
                  <a:gd name="connsiteX24" fmla="*/ 148585 w 335506"/>
                  <a:gd name="connsiteY24" fmla="*/ 142875 h 336550"/>
                  <a:gd name="connsiteX25" fmla="*/ 156489 w 335506"/>
                  <a:gd name="connsiteY25" fmla="*/ 132484 h 336550"/>
                  <a:gd name="connsiteX26" fmla="*/ 159124 w 335506"/>
                  <a:gd name="connsiteY26" fmla="*/ 125989 h 336550"/>
                  <a:gd name="connsiteX27" fmla="*/ 156489 w 335506"/>
                  <a:gd name="connsiteY27" fmla="*/ 118196 h 336550"/>
                  <a:gd name="connsiteX28" fmla="*/ 149903 w 335506"/>
                  <a:gd name="connsiteY28" fmla="*/ 115598 h 336550"/>
                  <a:gd name="connsiteX29" fmla="*/ 143316 w 335506"/>
                  <a:gd name="connsiteY29" fmla="*/ 119495 h 336550"/>
                  <a:gd name="connsiteX30" fmla="*/ 140682 w 335506"/>
                  <a:gd name="connsiteY30" fmla="*/ 127288 h 336550"/>
                  <a:gd name="connsiteX31" fmla="*/ 140682 w 335506"/>
                  <a:gd name="connsiteY31" fmla="*/ 129886 h 336550"/>
                  <a:gd name="connsiteX32" fmla="*/ 120922 w 335506"/>
                  <a:gd name="connsiteY32" fmla="*/ 129886 h 336550"/>
                  <a:gd name="connsiteX33" fmla="*/ 120922 w 335506"/>
                  <a:gd name="connsiteY33" fmla="*/ 127288 h 336550"/>
                  <a:gd name="connsiteX34" fmla="*/ 127509 w 335506"/>
                  <a:gd name="connsiteY34" fmla="*/ 107805 h 336550"/>
                  <a:gd name="connsiteX35" fmla="*/ 149903 w 335506"/>
                  <a:gd name="connsiteY35" fmla="*/ 100012 h 336550"/>
                  <a:gd name="connsiteX36" fmla="*/ 186027 w 335506"/>
                  <a:gd name="connsiteY36" fmla="*/ 26987 h 336550"/>
                  <a:gd name="connsiteX37" fmla="*/ 72756 w 335506"/>
                  <a:gd name="connsiteY37" fmla="*/ 104608 h 336550"/>
                  <a:gd name="connsiteX38" fmla="*/ 75390 w 335506"/>
                  <a:gd name="connsiteY38" fmla="*/ 107239 h 336550"/>
                  <a:gd name="connsiteX39" fmla="*/ 75390 w 335506"/>
                  <a:gd name="connsiteY39" fmla="*/ 169073 h 336550"/>
                  <a:gd name="connsiteX40" fmla="*/ 72756 w 335506"/>
                  <a:gd name="connsiteY40" fmla="*/ 171704 h 336550"/>
                  <a:gd name="connsiteX41" fmla="*/ 78024 w 335506"/>
                  <a:gd name="connsiteY41" fmla="*/ 192754 h 336550"/>
                  <a:gd name="connsiteX42" fmla="*/ 108318 w 335506"/>
                  <a:gd name="connsiteY42" fmla="*/ 228275 h 336550"/>
                  <a:gd name="connsiteX43" fmla="*/ 161002 w 335506"/>
                  <a:gd name="connsiteY43" fmla="*/ 265112 h 336550"/>
                  <a:gd name="connsiteX44" fmla="*/ 164953 w 335506"/>
                  <a:gd name="connsiteY44" fmla="*/ 263796 h 336550"/>
                  <a:gd name="connsiteX45" fmla="*/ 167588 w 335506"/>
                  <a:gd name="connsiteY45" fmla="*/ 261165 h 336550"/>
                  <a:gd name="connsiteX46" fmla="*/ 195247 w 335506"/>
                  <a:gd name="connsiteY46" fmla="*/ 245378 h 336550"/>
                  <a:gd name="connsiteX47" fmla="*/ 229492 w 335506"/>
                  <a:gd name="connsiteY47" fmla="*/ 261165 h 336550"/>
                  <a:gd name="connsiteX48" fmla="*/ 230809 w 335506"/>
                  <a:gd name="connsiteY48" fmla="*/ 263796 h 336550"/>
                  <a:gd name="connsiteX49" fmla="*/ 308518 w 335506"/>
                  <a:gd name="connsiteY49" fmla="*/ 149339 h 336550"/>
                  <a:gd name="connsiteX50" fmla="*/ 186027 w 335506"/>
                  <a:gd name="connsiteY50" fmla="*/ 26987 h 336550"/>
                  <a:gd name="connsiteX51" fmla="*/ 185515 w 335506"/>
                  <a:gd name="connsiteY51" fmla="*/ 0 h 336550"/>
                  <a:gd name="connsiteX52" fmla="*/ 335506 w 335506"/>
                  <a:gd name="connsiteY52" fmla="*/ 149870 h 336550"/>
                  <a:gd name="connsiteX53" fmla="*/ 247354 w 335506"/>
                  <a:gd name="connsiteY53" fmla="*/ 286593 h 336550"/>
                  <a:gd name="connsiteX54" fmla="*/ 247354 w 335506"/>
                  <a:gd name="connsiteY54" fmla="*/ 290537 h 336550"/>
                  <a:gd name="connsiteX55" fmla="*/ 226302 w 335506"/>
                  <a:gd name="connsiteY55" fmla="*/ 324718 h 336550"/>
                  <a:gd name="connsiteX56" fmla="*/ 222355 w 335506"/>
                  <a:gd name="connsiteY56" fmla="*/ 328662 h 336550"/>
                  <a:gd name="connsiteX57" fmla="*/ 198672 w 335506"/>
                  <a:gd name="connsiteY57" fmla="*/ 336550 h 336550"/>
                  <a:gd name="connsiteX58" fmla="*/ 71048 w 335506"/>
                  <a:gd name="connsiteY58" fmla="*/ 265559 h 336550"/>
                  <a:gd name="connsiteX59" fmla="*/ 7893 w 335506"/>
                  <a:gd name="connsiteY59" fmla="*/ 174848 h 336550"/>
                  <a:gd name="connsiteX60" fmla="*/ 7893 w 335506"/>
                  <a:gd name="connsiteY60" fmla="*/ 114374 h 336550"/>
                  <a:gd name="connsiteX61" fmla="*/ 13156 w 335506"/>
                  <a:gd name="connsiteY61" fmla="*/ 110430 h 336550"/>
                  <a:gd name="connsiteX62" fmla="*/ 44733 w 335506"/>
                  <a:gd name="connsiteY62" fmla="*/ 89396 h 336550"/>
                  <a:gd name="connsiteX63" fmla="*/ 48681 w 335506"/>
                  <a:gd name="connsiteY63" fmla="*/ 90711 h 336550"/>
                  <a:gd name="connsiteX64" fmla="*/ 185515 w 335506"/>
                  <a:gd name="connsiteY64" fmla="*/ 0 h 33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35506" h="336550">
                    <a:moveTo>
                      <a:pt x="222793" y="130175"/>
                    </a:moveTo>
                    <a:lnTo>
                      <a:pt x="208505" y="152400"/>
                    </a:lnTo>
                    <a:lnTo>
                      <a:pt x="222793" y="152400"/>
                    </a:lnTo>
                    <a:close/>
                    <a:moveTo>
                      <a:pt x="222793" y="100012"/>
                    </a:moveTo>
                    <a:lnTo>
                      <a:pt x="241843" y="100012"/>
                    </a:lnTo>
                    <a:lnTo>
                      <a:pt x="241843" y="152400"/>
                    </a:lnTo>
                    <a:lnTo>
                      <a:pt x="251368" y="152400"/>
                    </a:lnTo>
                    <a:lnTo>
                      <a:pt x="251368" y="168275"/>
                    </a:lnTo>
                    <a:lnTo>
                      <a:pt x="241843" y="168275"/>
                    </a:lnTo>
                    <a:lnTo>
                      <a:pt x="241843" y="185737"/>
                    </a:lnTo>
                    <a:lnTo>
                      <a:pt x="222793" y="185737"/>
                    </a:lnTo>
                    <a:lnTo>
                      <a:pt x="222793" y="168275"/>
                    </a:lnTo>
                    <a:lnTo>
                      <a:pt x="187868" y="168275"/>
                    </a:lnTo>
                    <a:lnTo>
                      <a:pt x="187868" y="155575"/>
                    </a:lnTo>
                    <a:close/>
                    <a:moveTo>
                      <a:pt x="149903" y="100012"/>
                    </a:moveTo>
                    <a:cubicBezTo>
                      <a:pt x="159124" y="100012"/>
                      <a:pt x="165710" y="101311"/>
                      <a:pt x="170979" y="106506"/>
                    </a:cubicBezTo>
                    <a:cubicBezTo>
                      <a:pt x="176249" y="111702"/>
                      <a:pt x="178883" y="116897"/>
                      <a:pt x="178883" y="124690"/>
                    </a:cubicBezTo>
                    <a:cubicBezTo>
                      <a:pt x="178883" y="129886"/>
                      <a:pt x="177566" y="135081"/>
                      <a:pt x="174931" y="140277"/>
                    </a:cubicBezTo>
                    <a:cubicBezTo>
                      <a:pt x="172297" y="144173"/>
                      <a:pt x="167027" y="149369"/>
                      <a:pt x="160441" y="155863"/>
                    </a:cubicBezTo>
                    <a:lnTo>
                      <a:pt x="148585" y="168852"/>
                    </a:lnTo>
                    <a:cubicBezTo>
                      <a:pt x="148585" y="168852"/>
                      <a:pt x="148585" y="168852"/>
                      <a:pt x="181518" y="168852"/>
                    </a:cubicBezTo>
                    <a:cubicBezTo>
                      <a:pt x="181518" y="168852"/>
                      <a:pt x="181518" y="168852"/>
                      <a:pt x="181518" y="185737"/>
                    </a:cubicBezTo>
                    <a:cubicBezTo>
                      <a:pt x="181518" y="185737"/>
                      <a:pt x="181518" y="185737"/>
                      <a:pt x="122239" y="185737"/>
                    </a:cubicBezTo>
                    <a:cubicBezTo>
                      <a:pt x="122239" y="185737"/>
                      <a:pt x="122239" y="185737"/>
                      <a:pt x="122239" y="171450"/>
                    </a:cubicBezTo>
                    <a:cubicBezTo>
                      <a:pt x="122239" y="171450"/>
                      <a:pt x="122239" y="171450"/>
                      <a:pt x="148585" y="142875"/>
                    </a:cubicBezTo>
                    <a:cubicBezTo>
                      <a:pt x="152537" y="138978"/>
                      <a:pt x="155172" y="135081"/>
                      <a:pt x="156489" y="132484"/>
                    </a:cubicBezTo>
                    <a:cubicBezTo>
                      <a:pt x="157806" y="129886"/>
                      <a:pt x="159124" y="127288"/>
                      <a:pt x="159124" y="125989"/>
                    </a:cubicBezTo>
                    <a:cubicBezTo>
                      <a:pt x="159124" y="122093"/>
                      <a:pt x="157806" y="120794"/>
                      <a:pt x="156489" y="118196"/>
                    </a:cubicBezTo>
                    <a:cubicBezTo>
                      <a:pt x="155172" y="116897"/>
                      <a:pt x="152537" y="115598"/>
                      <a:pt x="149903" y="115598"/>
                    </a:cubicBezTo>
                    <a:cubicBezTo>
                      <a:pt x="147268" y="115598"/>
                      <a:pt x="144633" y="116897"/>
                      <a:pt x="143316" y="119495"/>
                    </a:cubicBezTo>
                    <a:cubicBezTo>
                      <a:pt x="140682" y="120794"/>
                      <a:pt x="140682" y="124690"/>
                      <a:pt x="140682" y="127288"/>
                    </a:cubicBezTo>
                    <a:cubicBezTo>
                      <a:pt x="140682" y="127288"/>
                      <a:pt x="140682" y="127288"/>
                      <a:pt x="140682" y="129886"/>
                    </a:cubicBezTo>
                    <a:cubicBezTo>
                      <a:pt x="140682" y="129886"/>
                      <a:pt x="140682" y="129886"/>
                      <a:pt x="120922" y="129886"/>
                    </a:cubicBezTo>
                    <a:cubicBezTo>
                      <a:pt x="120922" y="129886"/>
                      <a:pt x="120922" y="129886"/>
                      <a:pt x="120922" y="127288"/>
                    </a:cubicBezTo>
                    <a:cubicBezTo>
                      <a:pt x="119605" y="119495"/>
                      <a:pt x="122239" y="113001"/>
                      <a:pt x="127509" y="107805"/>
                    </a:cubicBezTo>
                    <a:cubicBezTo>
                      <a:pt x="134095" y="102610"/>
                      <a:pt x="140682" y="100012"/>
                      <a:pt x="149903" y="100012"/>
                    </a:cubicBezTo>
                    <a:close/>
                    <a:moveTo>
                      <a:pt x="186027" y="26987"/>
                    </a:moveTo>
                    <a:cubicBezTo>
                      <a:pt x="134660" y="26987"/>
                      <a:pt x="89878" y="59877"/>
                      <a:pt x="72756" y="104608"/>
                    </a:cubicBezTo>
                    <a:cubicBezTo>
                      <a:pt x="72756" y="105923"/>
                      <a:pt x="74073" y="105923"/>
                      <a:pt x="75390" y="107239"/>
                    </a:cubicBezTo>
                    <a:cubicBezTo>
                      <a:pt x="103049" y="142761"/>
                      <a:pt x="91196" y="154601"/>
                      <a:pt x="75390" y="169073"/>
                    </a:cubicBezTo>
                    <a:cubicBezTo>
                      <a:pt x="75390" y="170388"/>
                      <a:pt x="74073" y="171704"/>
                      <a:pt x="72756" y="171704"/>
                    </a:cubicBezTo>
                    <a:cubicBezTo>
                      <a:pt x="68805" y="176966"/>
                      <a:pt x="75390" y="187491"/>
                      <a:pt x="78024" y="192754"/>
                    </a:cubicBezTo>
                    <a:cubicBezTo>
                      <a:pt x="84610" y="201963"/>
                      <a:pt x="95147" y="213803"/>
                      <a:pt x="108318" y="228275"/>
                    </a:cubicBezTo>
                    <a:cubicBezTo>
                      <a:pt x="139928" y="258534"/>
                      <a:pt x="154417" y="265112"/>
                      <a:pt x="161002" y="265112"/>
                    </a:cubicBezTo>
                    <a:cubicBezTo>
                      <a:pt x="162319" y="265112"/>
                      <a:pt x="163636" y="265112"/>
                      <a:pt x="164953" y="263796"/>
                    </a:cubicBezTo>
                    <a:cubicBezTo>
                      <a:pt x="166270" y="262481"/>
                      <a:pt x="166270" y="261165"/>
                      <a:pt x="167588" y="261165"/>
                    </a:cubicBezTo>
                    <a:cubicBezTo>
                      <a:pt x="175490" y="253272"/>
                      <a:pt x="183393" y="245378"/>
                      <a:pt x="195247" y="245378"/>
                    </a:cubicBezTo>
                    <a:cubicBezTo>
                      <a:pt x="204467" y="245378"/>
                      <a:pt x="215004" y="250640"/>
                      <a:pt x="229492" y="261165"/>
                    </a:cubicBezTo>
                    <a:cubicBezTo>
                      <a:pt x="229492" y="262481"/>
                      <a:pt x="230809" y="262481"/>
                      <a:pt x="230809" y="263796"/>
                    </a:cubicBezTo>
                    <a:cubicBezTo>
                      <a:pt x="276908" y="245378"/>
                      <a:pt x="308518" y="200647"/>
                      <a:pt x="308518" y="149339"/>
                    </a:cubicBezTo>
                    <a:cubicBezTo>
                      <a:pt x="308518" y="82242"/>
                      <a:pt x="253200" y="26987"/>
                      <a:pt x="186027" y="26987"/>
                    </a:cubicBezTo>
                    <a:close/>
                    <a:moveTo>
                      <a:pt x="185515" y="0"/>
                    </a:moveTo>
                    <a:cubicBezTo>
                      <a:pt x="268405" y="0"/>
                      <a:pt x="335506" y="67047"/>
                      <a:pt x="335506" y="149870"/>
                    </a:cubicBezTo>
                    <a:cubicBezTo>
                      <a:pt x="335506" y="211658"/>
                      <a:pt x="298666" y="264244"/>
                      <a:pt x="247354" y="286593"/>
                    </a:cubicBezTo>
                    <a:cubicBezTo>
                      <a:pt x="247354" y="287908"/>
                      <a:pt x="247354" y="289223"/>
                      <a:pt x="247354" y="290537"/>
                    </a:cubicBezTo>
                    <a:cubicBezTo>
                      <a:pt x="247354" y="304999"/>
                      <a:pt x="236828" y="315516"/>
                      <a:pt x="226302" y="324718"/>
                    </a:cubicBezTo>
                    <a:cubicBezTo>
                      <a:pt x="224986" y="326033"/>
                      <a:pt x="223671" y="327348"/>
                      <a:pt x="222355" y="328662"/>
                    </a:cubicBezTo>
                    <a:cubicBezTo>
                      <a:pt x="217092" y="333921"/>
                      <a:pt x="209198" y="336550"/>
                      <a:pt x="198672" y="336550"/>
                    </a:cubicBezTo>
                    <a:cubicBezTo>
                      <a:pt x="172357" y="336550"/>
                      <a:pt x="122360" y="318145"/>
                      <a:pt x="71048" y="265559"/>
                    </a:cubicBezTo>
                    <a:cubicBezTo>
                      <a:pt x="42102" y="236637"/>
                      <a:pt x="19735" y="203771"/>
                      <a:pt x="7893" y="174848"/>
                    </a:cubicBezTo>
                    <a:cubicBezTo>
                      <a:pt x="-2632" y="147241"/>
                      <a:pt x="-2632" y="124892"/>
                      <a:pt x="7893" y="114374"/>
                    </a:cubicBezTo>
                    <a:cubicBezTo>
                      <a:pt x="9209" y="113060"/>
                      <a:pt x="10525" y="111745"/>
                      <a:pt x="13156" y="110430"/>
                    </a:cubicBezTo>
                    <a:cubicBezTo>
                      <a:pt x="21051" y="101228"/>
                      <a:pt x="31576" y="89396"/>
                      <a:pt x="44733" y="89396"/>
                    </a:cubicBezTo>
                    <a:cubicBezTo>
                      <a:pt x="46049" y="89396"/>
                      <a:pt x="47365" y="89396"/>
                      <a:pt x="48681" y="90711"/>
                    </a:cubicBezTo>
                    <a:cubicBezTo>
                      <a:pt x="71048" y="36810"/>
                      <a:pt x="123676" y="0"/>
                      <a:pt x="1855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6" name="Icon2" descr="1ca2a8d6-5cc3-4377-af74-e4b6c7ad30f2">
                <a:extLst>
                  <a:ext uri="{FF2B5EF4-FFF2-40B4-BE49-F238E27FC236}">
                    <a16:creationId xmlns:a16="http://schemas.microsoft.com/office/drawing/2014/main" id="{3E28BC96-A055-4629-A9C9-DB1C3D4443B5}"/>
                  </a:ext>
                </a:extLst>
              </p:cNvPr>
              <p:cNvSpPr/>
              <p:nvPr/>
            </p:nvSpPr>
            <p:spPr>
              <a:xfrm>
                <a:off x="1778319" y="1516687"/>
                <a:ext cx="320343" cy="321340"/>
              </a:xfrm>
              <a:custGeom>
                <a:avLst/>
                <a:gdLst>
                  <a:gd name="connsiteX0" fmla="*/ 222793 w 335506"/>
                  <a:gd name="connsiteY0" fmla="*/ 130175 h 336550"/>
                  <a:gd name="connsiteX1" fmla="*/ 208505 w 335506"/>
                  <a:gd name="connsiteY1" fmla="*/ 152400 h 336550"/>
                  <a:gd name="connsiteX2" fmla="*/ 222793 w 335506"/>
                  <a:gd name="connsiteY2" fmla="*/ 152400 h 336550"/>
                  <a:gd name="connsiteX3" fmla="*/ 222793 w 335506"/>
                  <a:gd name="connsiteY3" fmla="*/ 100012 h 336550"/>
                  <a:gd name="connsiteX4" fmla="*/ 241843 w 335506"/>
                  <a:gd name="connsiteY4" fmla="*/ 100012 h 336550"/>
                  <a:gd name="connsiteX5" fmla="*/ 241843 w 335506"/>
                  <a:gd name="connsiteY5" fmla="*/ 152400 h 336550"/>
                  <a:gd name="connsiteX6" fmla="*/ 251368 w 335506"/>
                  <a:gd name="connsiteY6" fmla="*/ 152400 h 336550"/>
                  <a:gd name="connsiteX7" fmla="*/ 251368 w 335506"/>
                  <a:gd name="connsiteY7" fmla="*/ 168275 h 336550"/>
                  <a:gd name="connsiteX8" fmla="*/ 241843 w 335506"/>
                  <a:gd name="connsiteY8" fmla="*/ 168275 h 336550"/>
                  <a:gd name="connsiteX9" fmla="*/ 241843 w 335506"/>
                  <a:gd name="connsiteY9" fmla="*/ 185737 h 336550"/>
                  <a:gd name="connsiteX10" fmla="*/ 222793 w 335506"/>
                  <a:gd name="connsiteY10" fmla="*/ 185737 h 336550"/>
                  <a:gd name="connsiteX11" fmla="*/ 222793 w 335506"/>
                  <a:gd name="connsiteY11" fmla="*/ 168275 h 336550"/>
                  <a:gd name="connsiteX12" fmla="*/ 187868 w 335506"/>
                  <a:gd name="connsiteY12" fmla="*/ 168275 h 336550"/>
                  <a:gd name="connsiteX13" fmla="*/ 187868 w 335506"/>
                  <a:gd name="connsiteY13" fmla="*/ 155575 h 336550"/>
                  <a:gd name="connsiteX14" fmla="*/ 149903 w 335506"/>
                  <a:gd name="connsiteY14" fmla="*/ 100012 h 336550"/>
                  <a:gd name="connsiteX15" fmla="*/ 170979 w 335506"/>
                  <a:gd name="connsiteY15" fmla="*/ 106506 h 336550"/>
                  <a:gd name="connsiteX16" fmla="*/ 178883 w 335506"/>
                  <a:gd name="connsiteY16" fmla="*/ 124690 h 336550"/>
                  <a:gd name="connsiteX17" fmla="*/ 174931 w 335506"/>
                  <a:gd name="connsiteY17" fmla="*/ 140277 h 336550"/>
                  <a:gd name="connsiteX18" fmla="*/ 160441 w 335506"/>
                  <a:gd name="connsiteY18" fmla="*/ 155863 h 336550"/>
                  <a:gd name="connsiteX19" fmla="*/ 148585 w 335506"/>
                  <a:gd name="connsiteY19" fmla="*/ 168852 h 336550"/>
                  <a:gd name="connsiteX20" fmla="*/ 181518 w 335506"/>
                  <a:gd name="connsiteY20" fmla="*/ 168852 h 336550"/>
                  <a:gd name="connsiteX21" fmla="*/ 181518 w 335506"/>
                  <a:gd name="connsiteY21" fmla="*/ 185737 h 336550"/>
                  <a:gd name="connsiteX22" fmla="*/ 122239 w 335506"/>
                  <a:gd name="connsiteY22" fmla="*/ 185737 h 336550"/>
                  <a:gd name="connsiteX23" fmla="*/ 122239 w 335506"/>
                  <a:gd name="connsiteY23" fmla="*/ 171450 h 336550"/>
                  <a:gd name="connsiteX24" fmla="*/ 148585 w 335506"/>
                  <a:gd name="connsiteY24" fmla="*/ 142875 h 336550"/>
                  <a:gd name="connsiteX25" fmla="*/ 156489 w 335506"/>
                  <a:gd name="connsiteY25" fmla="*/ 132484 h 336550"/>
                  <a:gd name="connsiteX26" fmla="*/ 159124 w 335506"/>
                  <a:gd name="connsiteY26" fmla="*/ 125989 h 336550"/>
                  <a:gd name="connsiteX27" fmla="*/ 156489 w 335506"/>
                  <a:gd name="connsiteY27" fmla="*/ 118196 h 336550"/>
                  <a:gd name="connsiteX28" fmla="*/ 149903 w 335506"/>
                  <a:gd name="connsiteY28" fmla="*/ 115598 h 336550"/>
                  <a:gd name="connsiteX29" fmla="*/ 143316 w 335506"/>
                  <a:gd name="connsiteY29" fmla="*/ 119495 h 336550"/>
                  <a:gd name="connsiteX30" fmla="*/ 140682 w 335506"/>
                  <a:gd name="connsiteY30" fmla="*/ 127288 h 336550"/>
                  <a:gd name="connsiteX31" fmla="*/ 140682 w 335506"/>
                  <a:gd name="connsiteY31" fmla="*/ 129886 h 336550"/>
                  <a:gd name="connsiteX32" fmla="*/ 120922 w 335506"/>
                  <a:gd name="connsiteY32" fmla="*/ 129886 h 336550"/>
                  <a:gd name="connsiteX33" fmla="*/ 120922 w 335506"/>
                  <a:gd name="connsiteY33" fmla="*/ 127288 h 336550"/>
                  <a:gd name="connsiteX34" fmla="*/ 127509 w 335506"/>
                  <a:gd name="connsiteY34" fmla="*/ 107805 h 336550"/>
                  <a:gd name="connsiteX35" fmla="*/ 149903 w 335506"/>
                  <a:gd name="connsiteY35" fmla="*/ 100012 h 336550"/>
                  <a:gd name="connsiteX36" fmla="*/ 186027 w 335506"/>
                  <a:gd name="connsiteY36" fmla="*/ 26987 h 336550"/>
                  <a:gd name="connsiteX37" fmla="*/ 72756 w 335506"/>
                  <a:gd name="connsiteY37" fmla="*/ 104608 h 336550"/>
                  <a:gd name="connsiteX38" fmla="*/ 75390 w 335506"/>
                  <a:gd name="connsiteY38" fmla="*/ 107239 h 336550"/>
                  <a:gd name="connsiteX39" fmla="*/ 75390 w 335506"/>
                  <a:gd name="connsiteY39" fmla="*/ 169073 h 336550"/>
                  <a:gd name="connsiteX40" fmla="*/ 72756 w 335506"/>
                  <a:gd name="connsiteY40" fmla="*/ 171704 h 336550"/>
                  <a:gd name="connsiteX41" fmla="*/ 78024 w 335506"/>
                  <a:gd name="connsiteY41" fmla="*/ 192754 h 336550"/>
                  <a:gd name="connsiteX42" fmla="*/ 108318 w 335506"/>
                  <a:gd name="connsiteY42" fmla="*/ 228275 h 336550"/>
                  <a:gd name="connsiteX43" fmla="*/ 161002 w 335506"/>
                  <a:gd name="connsiteY43" fmla="*/ 265112 h 336550"/>
                  <a:gd name="connsiteX44" fmla="*/ 164953 w 335506"/>
                  <a:gd name="connsiteY44" fmla="*/ 263796 h 336550"/>
                  <a:gd name="connsiteX45" fmla="*/ 167588 w 335506"/>
                  <a:gd name="connsiteY45" fmla="*/ 261165 h 336550"/>
                  <a:gd name="connsiteX46" fmla="*/ 195247 w 335506"/>
                  <a:gd name="connsiteY46" fmla="*/ 245378 h 336550"/>
                  <a:gd name="connsiteX47" fmla="*/ 229492 w 335506"/>
                  <a:gd name="connsiteY47" fmla="*/ 261165 h 336550"/>
                  <a:gd name="connsiteX48" fmla="*/ 230809 w 335506"/>
                  <a:gd name="connsiteY48" fmla="*/ 263796 h 336550"/>
                  <a:gd name="connsiteX49" fmla="*/ 308518 w 335506"/>
                  <a:gd name="connsiteY49" fmla="*/ 149339 h 336550"/>
                  <a:gd name="connsiteX50" fmla="*/ 186027 w 335506"/>
                  <a:gd name="connsiteY50" fmla="*/ 26987 h 336550"/>
                  <a:gd name="connsiteX51" fmla="*/ 185515 w 335506"/>
                  <a:gd name="connsiteY51" fmla="*/ 0 h 336550"/>
                  <a:gd name="connsiteX52" fmla="*/ 335506 w 335506"/>
                  <a:gd name="connsiteY52" fmla="*/ 149870 h 336550"/>
                  <a:gd name="connsiteX53" fmla="*/ 247354 w 335506"/>
                  <a:gd name="connsiteY53" fmla="*/ 286593 h 336550"/>
                  <a:gd name="connsiteX54" fmla="*/ 247354 w 335506"/>
                  <a:gd name="connsiteY54" fmla="*/ 290537 h 336550"/>
                  <a:gd name="connsiteX55" fmla="*/ 226302 w 335506"/>
                  <a:gd name="connsiteY55" fmla="*/ 324718 h 336550"/>
                  <a:gd name="connsiteX56" fmla="*/ 222355 w 335506"/>
                  <a:gd name="connsiteY56" fmla="*/ 328662 h 336550"/>
                  <a:gd name="connsiteX57" fmla="*/ 198672 w 335506"/>
                  <a:gd name="connsiteY57" fmla="*/ 336550 h 336550"/>
                  <a:gd name="connsiteX58" fmla="*/ 71048 w 335506"/>
                  <a:gd name="connsiteY58" fmla="*/ 265559 h 336550"/>
                  <a:gd name="connsiteX59" fmla="*/ 7893 w 335506"/>
                  <a:gd name="connsiteY59" fmla="*/ 174848 h 336550"/>
                  <a:gd name="connsiteX60" fmla="*/ 7893 w 335506"/>
                  <a:gd name="connsiteY60" fmla="*/ 114374 h 336550"/>
                  <a:gd name="connsiteX61" fmla="*/ 13156 w 335506"/>
                  <a:gd name="connsiteY61" fmla="*/ 110430 h 336550"/>
                  <a:gd name="connsiteX62" fmla="*/ 44733 w 335506"/>
                  <a:gd name="connsiteY62" fmla="*/ 89396 h 336550"/>
                  <a:gd name="connsiteX63" fmla="*/ 48681 w 335506"/>
                  <a:gd name="connsiteY63" fmla="*/ 90711 h 336550"/>
                  <a:gd name="connsiteX64" fmla="*/ 185515 w 335506"/>
                  <a:gd name="connsiteY64" fmla="*/ 0 h 33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35506" h="336550">
                    <a:moveTo>
                      <a:pt x="222793" y="130175"/>
                    </a:moveTo>
                    <a:lnTo>
                      <a:pt x="208505" y="152400"/>
                    </a:lnTo>
                    <a:lnTo>
                      <a:pt x="222793" y="152400"/>
                    </a:lnTo>
                    <a:close/>
                    <a:moveTo>
                      <a:pt x="222793" y="100012"/>
                    </a:moveTo>
                    <a:lnTo>
                      <a:pt x="241843" y="100012"/>
                    </a:lnTo>
                    <a:lnTo>
                      <a:pt x="241843" y="152400"/>
                    </a:lnTo>
                    <a:lnTo>
                      <a:pt x="251368" y="152400"/>
                    </a:lnTo>
                    <a:lnTo>
                      <a:pt x="251368" y="168275"/>
                    </a:lnTo>
                    <a:lnTo>
                      <a:pt x="241843" y="168275"/>
                    </a:lnTo>
                    <a:lnTo>
                      <a:pt x="241843" y="185737"/>
                    </a:lnTo>
                    <a:lnTo>
                      <a:pt x="222793" y="185737"/>
                    </a:lnTo>
                    <a:lnTo>
                      <a:pt x="222793" y="168275"/>
                    </a:lnTo>
                    <a:lnTo>
                      <a:pt x="187868" y="168275"/>
                    </a:lnTo>
                    <a:lnTo>
                      <a:pt x="187868" y="155575"/>
                    </a:lnTo>
                    <a:close/>
                    <a:moveTo>
                      <a:pt x="149903" y="100012"/>
                    </a:moveTo>
                    <a:cubicBezTo>
                      <a:pt x="159124" y="100012"/>
                      <a:pt x="165710" y="101311"/>
                      <a:pt x="170979" y="106506"/>
                    </a:cubicBezTo>
                    <a:cubicBezTo>
                      <a:pt x="176249" y="111702"/>
                      <a:pt x="178883" y="116897"/>
                      <a:pt x="178883" y="124690"/>
                    </a:cubicBezTo>
                    <a:cubicBezTo>
                      <a:pt x="178883" y="129886"/>
                      <a:pt x="177566" y="135081"/>
                      <a:pt x="174931" y="140277"/>
                    </a:cubicBezTo>
                    <a:cubicBezTo>
                      <a:pt x="172297" y="144173"/>
                      <a:pt x="167027" y="149369"/>
                      <a:pt x="160441" y="155863"/>
                    </a:cubicBezTo>
                    <a:lnTo>
                      <a:pt x="148585" y="168852"/>
                    </a:lnTo>
                    <a:cubicBezTo>
                      <a:pt x="148585" y="168852"/>
                      <a:pt x="148585" y="168852"/>
                      <a:pt x="181518" y="168852"/>
                    </a:cubicBezTo>
                    <a:cubicBezTo>
                      <a:pt x="181518" y="168852"/>
                      <a:pt x="181518" y="168852"/>
                      <a:pt x="181518" y="185737"/>
                    </a:cubicBezTo>
                    <a:cubicBezTo>
                      <a:pt x="181518" y="185737"/>
                      <a:pt x="181518" y="185737"/>
                      <a:pt x="122239" y="185737"/>
                    </a:cubicBezTo>
                    <a:cubicBezTo>
                      <a:pt x="122239" y="185737"/>
                      <a:pt x="122239" y="185737"/>
                      <a:pt x="122239" y="171450"/>
                    </a:cubicBezTo>
                    <a:cubicBezTo>
                      <a:pt x="122239" y="171450"/>
                      <a:pt x="122239" y="171450"/>
                      <a:pt x="148585" y="142875"/>
                    </a:cubicBezTo>
                    <a:cubicBezTo>
                      <a:pt x="152537" y="138978"/>
                      <a:pt x="155172" y="135081"/>
                      <a:pt x="156489" y="132484"/>
                    </a:cubicBezTo>
                    <a:cubicBezTo>
                      <a:pt x="157806" y="129886"/>
                      <a:pt x="159124" y="127288"/>
                      <a:pt x="159124" y="125989"/>
                    </a:cubicBezTo>
                    <a:cubicBezTo>
                      <a:pt x="159124" y="122093"/>
                      <a:pt x="157806" y="120794"/>
                      <a:pt x="156489" y="118196"/>
                    </a:cubicBezTo>
                    <a:cubicBezTo>
                      <a:pt x="155172" y="116897"/>
                      <a:pt x="152537" y="115598"/>
                      <a:pt x="149903" y="115598"/>
                    </a:cubicBezTo>
                    <a:cubicBezTo>
                      <a:pt x="147268" y="115598"/>
                      <a:pt x="144633" y="116897"/>
                      <a:pt x="143316" y="119495"/>
                    </a:cubicBezTo>
                    <a:cubicBezTo>
                      <a:pt x="140682" y="120794"/>
                      <a:pt x="140682" y="124690"/>
                      <a:pt x="140682" y="127288"/>
                    </a:cubicBezTo>
                    <a:cubicBezTo>
                      <a:pt x="140682" y="127288"/>
                      <a:pt x="140682" y="127288"/>
                      <a:pt x="140682" y="129886"/>
                    </a:cubicBezTo>
                    <a:cubicBezTo>
                      <a:pt x="140682" y="129886"/>
                      <a:pt x="140682" y="129886"/>
                      <a:pt x="120922" y="129886"/>
                    </a:cubicBezTo>
                    <a:cubicBezTo>
                      <a:pt x="120922" y="129886"/>
                      <a:pt x="120922" y="129886"/>
                      <a:pt x="120922" y="127288"/>
                    </a:cubicBezTo>
                    <a:cubicBezTo>
                      <a:pt x="119605" y="119495"/>
                      <a:pt x="122239" y="113001"/>
                      <a:pt x="127509" y="107805"/>
                    </a:cubicBezTo>
                    <a:cubicBezTo>
                      <a:pt x="134095" y="102610"/>
                      <a:pt x="140682" y="100012"/>
                      <a:pt x="149903" y="100012"/>
                    </a:cubicBezTo>
                    <a:close/>
                    <a:moveTo>
                      <a:pt x="186027" y="26987"/>
                    </a:moveTo>
                    <a:cubicBezTo>
                      <a:pt x="134660" y="26987"/>
                      <a:pt x="89878" y="59877"/>
                      <a:pt x="72756" y="104608"/>
                    </a:cubicBezTo>
                    <a:cubicBezTo>
                      <a:pt x="72756" y="105923"/>
                      <a:pt x="74073" y="105923"/>
                      <a:pt x="75390" y="107239"/>
                    </a:cubicBezTo>
                    <a:cubicBezTo>
                      <a:pt x="103049" y="142761"/>
                      <a:pt x="91196" y="154601"/>
                      <a:pt x="75390" y="169073"/>
                    </a:cubicBezTo>
                    <a:cubicBezTo>
                      <a:pt x="75390" y="170388"/>
                      <a:pt x="74073" y="171704"/>
                      <a:pt x="72756" y="171704"/>
                    </a:cubicBezTo>
                    <a:cubicBezTo>
                      <a:pt x="68805" y="176966"/>
                      <a:pt x="75390" y="187491"/>
                      <a:pt x="78024" y="192754"/>
                    </a:cubicBezTo>
                    <a:cubicBezTo>
                      <a:pt x="84610" y="201963"/>
                      <a:pt x="95147" y="213803"/>
                      <a:pt x="108318" y="228275"/>
                    </a:cubicBezTo>
                    <a:cubicBezTo>
                      <a:pt x="139928" y="258534"/>
                      <a:pt x="154417" y="265112"/>
                      <a:pt x="161002" y="265112"/>
                    </a:cubicBezTo>
                    <a:cubicBezTo>
                      <a:pt x="162319" y="265112"/>
                      <a:pt x="163636" y="265112"/>
                      <a:pt x="164953" y="263796"/>
                    </a:cubicBezTo>
                    <a:cubicBezTo>
                      <a:pt x="166270" y="262481"/>
                      <a:pt x="166270" y="261165"/>
                      <a:pt x="167588" y="261165"/>
                    </a:cubicBezTo>
                    <a:cubicBezTo>
                      <a:pt x="175490" y="253272"/>
                      <a:pt x="183393" y="245378"/>
                      <a:pt x="195247" y="245378"/>
                    </a:cubicBezTo>
                    <a:cubicBezTo>
                      <a:pt x="204467" y="245378"/>
                      <a:pt x="215004" y="250640"/>
                      <a:pt x="229492" y="261165"/>
                    </a:cubicBezTo>
                    <a:cubicBezTo>
                      <a:pt x="229492" y="262481"/>
                      <a:pt x="230809" y="262481"/>
                      <a:pt x="230809" y="263796"/>
                    </a:cubicBezTo>
                    <a:cubicBezTo>
                      <a:pt x="276908" y="245378"/>
                      <a:pt x="308518" y="200647"/>
                      <a:pt x="308518" y="149339"/>
                    </a:cubicBezTo>
                    <a:cubicBezTo>
                      <a:pt x="308518" y="82242"/>
                      <a:pt x="253200" y="26987"/>
                      <a:pt x="186027" y="26987"/>
                    </a:cubicBezTo>
                    <a:close/>
                    <a:moveTo>
                      <a:pt x="185515" y="0"/>
                    </a:moveTo>
                    <a:cubicBezTo>
                      <a:pt x="268405" y="0"/>
                      <a:pt x="335506" y="67047"/>
                      <a:pt x="335506" y="149870"/>
                    </a:cubicBezTo>
                    <a:cubicBezTo>
                      <a:pt x="335506" y="211658"/>
                      <a:pt x="298666" y="264244"/>
                      <a:pt x="247354" y="286593"/>
                    </a:cubicBezTo>
                    <a:cubicBezTo>
                      <a:pt x="247354" y="287908"/>
                      <a:pt x="247354" y="289223"/>
                      <a:pt x="247354" y="290537"/>
                    </a:cubicBezTo>
                    <a:cubicBezTo>
                      <a:pt x="247354" y="304999"/>
                      <a:pt x="236828" y="315516"/>
                      <a:pt x="226302" y="324718"/>
                    </a:cubicBezTo>
                    <a:cubicBezTo>
                      <a:pt x="224986" y="326033"/>
                      <a:pt x="223671" y="327348"/>
                      <a:pt x="222355" y="328662"/>
                    </a:cubicBezTo>
                    <a:cubicBezTo>
                      <a:pt x="217092" y="333921"/>
                      <a:pt x="209198" y="336550"/>
                      <a:pt x="198672" y="336550"/>
                    </a:cubicBezTo>
                    <a:cubicBezTo>
                      <a:pt x="172357" y="336550"/>
                      <a:pt x="122360" y="318145"/>
                      <a:pt x="71048" y="265559"/>
                    </a:cubicBezTo>
                    <a:cubicBezTo>
                      <a:pt x="42102" y="236637"/>
                      <a:pt x="19735" y="203771"/>
                      <a:pt x="7893" y="174848"/>
                    </a:cubicBezTo>
                    <a:cubicBezTo>
                      <a:pt x="-2632" y="147241"/>
                      <a:pt x="-2632" y="124892"/>
                      <a:pt x="7893" y="114374"/>
                    </a:cubicBezTo>
                    <a:cubicBezTo>
                      <a:pt x="9209" y="113060"/>
                      <a:pt x="10525" y="111745"/>
                      <a:pt x="13156" y="110430"/>
                    </a:cubicBezTo>
                    <a:cubicBezTo>
                      <a:pt x="21051" y="101228"/>
                      <a:pt x="31576" y="89396"/>
                      <a:pt x="44733" y="89396"/>
                    </a:cubicBezTo>
                    <a:cubicBezTo>
                      <a:pt x="46049" y="89396"/>
                      <a:pt x="47365" y="89396"/>
                      <a:pt x="48681" y="90711"/>
                    </a:cubicBezTo>
                    <a:cubicBezTo>
                      <a:pt x="71048" y="36810"/>
                      <a:pt x="123676" y="0"/>
                      <a:pt x="1855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7" name="Icon3" descr="b91e5474-55cf-4bfa-97ec-244e92872aa9">
                <a:extLst>
                  <a:ext uri="{FF2B5EF4-FFF2-40B4-BE49-F238E27FC236}">
                    <a16:creationId xmlns:a16="http://schemas.microsoft.com/office/drawing/2014/main" id="{CACBDC3A-46C6-4AFD-A9A5-15BF93D81036}"/>
                  </a:ext>
                </a:extLst>
              </p:cNvPr>
              <p:cNvSpPr/>
              <p:nvPr/>
            </p:nvSpPr>
            <p:spPr>
              <a:xfrm>
                <a:off x="7313197" y="1516687"/>
                <a:ext cx="320343" cy="321340"/>
              </a:xfrm>
              <a:custGeom>
                <a:avLst/>
                <a:gdLst>
                  <a:gd name="connsiteX0" fmla="*/ 222793 w 335506"/>
                  <a:gd name="connsiteY0" fmla="*/ 130175 h 336550"/>
                  <a:gd name="connsiteX1" fmla="*/ 208505 w 335506"/>
                  <a:gd name="connsiteY1" fmla="*/ 152400 h 336550"/>
                  <a:gd name="connsiteX2" fmla="*/ 222793 w 335506"/>
                  <a:gd name="connsiteY2" fmla="*/ 152400 h 336550"/>
                  <a:gd name="connsiteX3" fmla="*/ 222793 w 335506"/>
                  <a:gd name="connsiteY3" fmla="*/ 100012 h 336550"/>
                  <a:gd name="connsiteX4" fmla="*/ 241843 w 335506"/>
                  <a:gd name="connsiteY4" fmla="*/ 100012 h 336550"/>
                  <a:gd name="connsiteX5" fmla="*/ 241843 w 335506"/>
                  <a:gd name="connsiteY5" fmla="*/ 152400 h 336550"/>
                  <a:gd name="connsiteX6" fmla="*/ 251368 w 335506"/>
                  <a:gd name="connsiteY6" fmla="*/ 152400 h 336550"/>
                  <a:gd name="connsiteX7" fmla="*/ 251368 w 335506"/>
                  <a:gd name="connsiteY7" fmla="*/ 168275 h 336550"/>
                  <a:gd name="connsiteX8" fmla="*/ 241843 w 335506"/>
                  <a:gd name="connsiteY8" fmla="*/ 168275 h 336550"/>
                  <a:gd name="connsiteX9" fmla="*/ 241843 w 335506"/>
                  <a:gd name="connsiteY9" fmla="*/ 185737 h 336550"/>
                  <a:gd name="connsiteX10" fmla="*/ 222793 w 335506"/>
                  <a:gd name="connsiteY10" fmla="*/ 185737 h 336550"/>
                  <a:gd name="connsiteX11" fmla="*/ 222793 w 335506"/>
                  <a:gd name="connsiteY11" fmla="*/ 168275 h 336550"/>
                  <a:gd name="connsiteX12" fmla="*/ 187868 w 335506"/>
                  <a:gd name="connsiteY12" fmla="*/ 168275 h 336550"/>
                  <a:gd name="connsiteX13" fmla="*/ 187868 w 335506"/>
                  <a:gd name="connsiteY13" fmla="*/ 155575 h 336550"/>
                  <a:gd name="connsiteX14" fmla="*/ 149903 w 335506"/>
                  <a:gd name="connsiteY14" fmla="*/ 100012 h 336550"/>
                  <a:gd name="connsiteX15" fmla="*/ 170979 w 335506"/>
                  <a:gd name="connsiteY15" fmla="*/ 106506 h 336550"/>
                  <a:gd name="connsiteX16" fmla="*/ 178883 w 335506"/>
                  <a:gd name="connsiteY16" fmla="*/ 124690 h 336550"/>
                  <a:gd name="connsiteX17" fmla="*/ 174931 w 335506"/>
                  <a:gd name="connsiteY17" fmla="*/ 140277 h 336550"/>
                  <a:gd name="connsiteX18" fmla="*/ 160441 w 335506"/>
                  <a:gd name="connsiteY18" fmla="*/ 155863 h 336550"/>
                  <a:gd name="connsiteX19" fmla="*/ 148585 w 335506"/>
                  <a:gd name="connsiteY19" fmla="*/ 168852 h 336550"/>
                  <a:gd name="connsiteX20" fmla="*/ 181518 w 335506"/>
                  <a:gd name="connsiteY20" fmla="*/ 168852 h 336550"/>
                  <a:gd name="connsiteX21" fmla="*/ 181518 w 335506"/>
                  <a:gd name="connsiteY21" fmla="*/ 185737 h 336550"/>
                  <a:gd name="connsiteX22" fmla="*/ 122239 w 335506"/>
                  <a:gd name="connsiteY22" fmla="*/ 185737 h 336550"/>
                  <a:gd name="connsiteX23" fmla="*/ 122239 w 335506"/>
                  <a:gd name="connsiteY23" fmla="*/ 171450 h 336550"/>
                  <a:gd name="connsiteX24" fmla="*/ 148585 w 335506"/>
                  <a:gd name="connsiteY24" fmla="*/ 142875 h 336550"/>
                  <a:gd name="connsiteX25" fmla="*/ 156489 w 335506"/>
                  <a:gd name="connsiteY25" fmla="*/ 132484 h 336550"/>
                  <a:gd name="connsiteX26" fmla="*/ 159124 w 335506"/>
                  <a:gd name="connsiteY26" fmla="*/ 125989 h 336550"/>
                  <a:gd name="connsiteX27" fmla="*/ 156489 w 335506"/>
                  <a:gd name="connsiteY27" fmla="*/ 118196 h 336550"/>
                  <a:gd name="connsiteX28" fmla="*/ 149903 w 335506"/>
                  <a:gd name="connsiteY28" fmla="*/ 115598 h 336550"/>
                  <a:gd name="connsiteX29" fmla="*/ 143316 w 335506"/>
                  <a:gd name="connsiteY29" fmla="*/ 119495 h 336550"/>
                  <a:gd name="connsiteX30" fmla="*/ 140682 w 335506"/>
                  <a:gd name="connsiteY30" fmla="*/ 127288 h 336550"/>
                  <a:gd name="connsiteX31" fmla="*/ 140682 w 335506"/>
                  <a:gd name="connsiteY31" fmla="*/ 129886 h 336550"/>
                  <a:gd name="connsiteX32" fmla="*/ 120922 w 335506"/>
                  <a:gd name="connsiteY32" fmla="*/ 129886 h 336550"/>
                  <a:gd name="connsiteX33" fmla="*/ 120922 w 335506"/>
                  <a:gd name="connsiteY33" fmla="*/ 127288 h 336550"/>
                  <a:gd name="connsiteX34" fmla="*/ 127509 w 335506"/>
                  <a:gd name="connsiteY34" fmla="*/ 107805 h 336550"/>
                  <a:gd name="connsiteX35" fmla="*/ 149903 w 335506"/>
                  <a:gd name="connsiteY35" fmla="*/ 100012 h 336550"/>
                  <a:gd name="connsiteX36" fmla="*/ 186027 w 335506"/>
                  <a:gd name="connsiteY36" fmla="*/ 26987 h 336550"/>
                  <a:gd name="connsiteX37" fmla="*/ 72756 w 335506"/>
                  <a:gd name="connsiteY37" fmla="*/ 104608 h 336550"/>
                  <a:gd name="connsiteX38" fmla="*/ 75390 w 335506"/>
                  <a:gd name="connsiteY38" fmla="*/ 107239 h 336550"/>
                  <a:gd name="connsiteX39" fmla="*/ 75390 w 335506"/>
                  <a:gd name="connsiteY39" fmla="*/ 169073 h 336550"/>
                  <a:gd name="connsiteX40" fmla="*/ 72756 w 335506"/>
                  <a:gd name="connsiteY40" fmla="*/ 171704 h 336550"/>
                  <a:gd name="connsiteX41" fmla="*/ 78024 w 335506"/>
                  <a:gd name="connsiteY41" fmla="*/ 192754 h 336550"/>
                  <a:gd name="connsiteX42" fmla="*/ 108318 w 335506"/>
                  <a:gd name="connsiteY42" fmla="*/ 228275 h 336550"/>
                  <a:gd name="connsiteX43" fmla="*/ 161002 w 335506"/>
                  <a:gd name="connsiteY43" fmla="*/ 265112 h 336550"/>
                  <a:gd name="connsiteX44" fmla="*/ 164953 w 335506"/>
                  <a:gd name="connsiteY44" fmla="*/ 263796 h 336550"/>
                  <a:gd name="connsiteX45" fmla="*/ 167588 w 335506"/>
                  <a:gd name="connsiteY45" fmla="*/ 261165 h 336550"/>
                  <a:gd name="connsiteX46" fmla="*/ 195247 w 335506"/>
                  <a:gd name="connsiteY46" fmla="*/ 245378 h 336550"/>
                  <a:gd name="connsiteX47" fmla="*/ 229492 w 335506"/>
                  <a:gd name="connsiteY47" fmla="*/ 261165 h 336550"/>
                  <a:gd name="connsiteX48" fmla="*/ 230809 w 335506"/>
                  <a:gd name="connsiteY48" fmla="*/ 263796 h 336550"/>
                  <a:gd name="connsiteX49" fmla="*/ 308518 w 335506"/>
                  <a:gd name="connsiteY49" fmla="*/ 149339 h 336550"/>
                  <a:gd name="connsiteX50" fmla="*/ 186027 w 335506"/>
                  <a:gd name="connsiteY50" fmla="*/ 26987 h 336550"/>
                  <a:gd name="connsiteX51" fmla="*/ 185515 w 335506"/>
                  <a:gd name="connsiteY51" fmla="*/ 0 h 336550"/>
                  <a:gd name="connsiteX52" fmla="*/ 335506 w 335506"/>
                  <a:gd name="connsiteY52" fmla="*/ 149870 h 336550"/>
                  <a:gd name="connsiteX53" fmla="*/ 247354 w 335506"/>
                  <a:gd name="connsiteY53" fmla="*/ 286593 h 336550"/>
                  <a:gd name="connsiteX54" fmla="*/ 247354 w 335506"/>
                  <a:gd name="connsiteY54" fmla="*/ 290537 h 336550"/>
                  <a:gd name="connsiteX55" fmla="*/ 226302 w 335506"/>
                  <a:gd name="connsiteY55" fmla="*/ 324718 h 336550"/>
                  <a:gd name="connsiteX56" fmla="*/ 222355 w 335506"/>
                  <a:gd name="connsiteY56" fmla="*/ 328662 h 336550"/>
                  <a:gd name="connsiteX57" fmla="*/ 198672 w 335506"/>
                  <a:gd name="connsiteY57" fmla="*/ 336550 h 336550"/>
                  <a:gd name="connsiteX58" fmla="*/ 71048 w 335506"/>
                  <a:gd name="connsiteY58" fmla="*/ 265559 h 336550"/>
                  <a:gd name="connsiteX59" fmla="*/ 7893 w 335506"/>
                  <a:gd name="connsiteY59" fmla="*/ 174848 h 336550"/>
                  <a:gd name="connsiteX60" fmla="*/ 7893 w 335506"/>
                  <a:gd name="connsiteY60" fmla="*/ 114374 h 336550"/>
                  <a:gd name="connsiteX61" fmla="*/ 13156 w 335506"/>
                  <a:gd name="connsiteY61" fmla="*/ 110430 h 336550"/>
                  <a:gd name="connsiteX62" fmla="*/ 44733 w 335506"/>
                  <a:gd name="connsiteY62" fmla="*/ 89396 h 336550"/>
                  <a:gd name="connsiteX63" fmla="*/ 48681 w 335506"/>
                  <a:gd name="connsiteY63" fmla="*/ 90711 h 336550"/>
                  <a:gd name="connsiteX64" fmla="*/ 185515 w 335506"/>
                  <a:gd name="connsiteY64" fmla="*/ 0 h 33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35506" h="336550">
                    <a:moveTo>
                      <a:pt x="222793" y="130175"/>
                    </a:moveTo>
                    <a:lnTo>
                      <a:pt x="208505" y="152400"/>
                    </a:lnTo>
                    <a:lnTo>
                      <a:pt x="222793" y="152400"/>
                    </a:lnTo>
                    <a:close/>
                    <a:moveTo>
                      <a:pt x="222793" y="100012"/>
                    </a:moveTo>
                    <a:lnTo>
                      <a:pt x="241843" y="100012"/>
                    </a:lnTo>
                    <a:lnTo>
                      <a:pt x="241843" y="152400"/>
                    </a:lnTo>
                    <a:lnTo>
                      <a:pt x="251368" y="152400"/>
                    </a:lnTo>
                    <a:lnTo>
                      <a:pt x="251368" y="168275"/>
                    </a:lnTo>
                    <a:lnTo>
                      <a:pt x="241843" y="168275"/>
                    </a:lnTo>
                    <a:lnTo>
                      <a:pt x="241843" y="185737"/>
                    </a:lnTo>
                    <a:lnTo>
                      <a:pt x="222793" y="185737"/>
                    </a:lnTo>
                    <a:lnTo>
                      <a:pt x="222793" y="168275"/>
                    </a:lnTo>
                    <a:lnTo>
                      <a:pt x="187868" y="168275"/>
                    </a:lnTo>
                    <a:lnTo>
                      <a:pt x="187868" y="155575"/>
                    </a:lnTo>
                    <a:close/>
                    <a:moveTo>
                      <a:pt x="149903" y="100012"/>
                    </a:moveTo>
                    <a:cubicBezTo>
                      <a:pt x="159124" y="100012"/>
                      <a:pt x="165710" y="101311"/>
                      <a:pt x="170979" y="106506"/>
                    </a:cubicBezTo>
                    <a:cubicBezTo>
                      <a:pt x="176249" y="111702"/>
                      <a:pt x="178883" y="116897"/>
                      <a:pt x="178883" y="124690"/>
                    </a:cubicBezTo>
                    <a:cubicBezTo>
                      <a:pt x="178883" y="129886"/>
                      <a:pt x="177566" y="135081"/>
                      <a:pt x="174931" y="140277"/>
                    </a:cubicBezTo>
                    <a:cubicBezTo>
                      <a:pt x="172297" y="144173"/>
                      <a:pt x="167027" y="149369"/>
                      <a:pt x="160441" y="155863"/>
                    </a:cubicBezTo>
                    <a:lnTo>
                      <a:pt x="148585" y="168852"/>
                    </a:lnTo>
                    <a:cubicBezTo>
                      <a:pt x="148585" y="168852"/>
                      <a:pt x="148585" y="168852"/>
                      <a:pt x="181518" y="168852"/>
                    </a:cubicBezTo>
                    <a:cubicBezTo>
                      <a:pt x="181518" y="168852"/>
                      <a:pt x="181518" y="168852"/>
                      <a:pt x="181518" y="185737"/>
                    </a:cubicBezTo>
                    <a:cubicBezTo>
                      <a:pt x="181518" y="185737"/>
                      <a:pt x="181518" y="185737"/>
                      <a:pt x="122239" y="185737"/>
                    </a:cubicBezTo>
                    <a:cubicBezTo>
                      <a:pt x="122239" y="185737"/>
                      <a:pt x="122239" y="185737"/>
                      <a:pt x="122239" y="171450"/>
                    </a:cubicBezTo>
                    <a:cubicBezTo>
                      <a:pt x="122239" y="171450"/>
                      <a:pt x="122239" y="171450"/>
                      <a:pt x="148585" y="142875"/>
                    </a:cubicBezTo>
                    <a:cubicBezTo>
                      <a:pt x="152537" y="138978"/>
                      <a:pt x="155172" y="135081"/>
                      <a:pt x="156489" y="132484"/>
                    </a:cubicBezTo>
                    <a:cubicBezTo>
                      <a:pt x="157806" y="129886"/>
                      <a:pt x="159124" y="127288"/>
                      <a:pt x="159124" y="125989"/>
                    </a:cubicBezTo>
                    <a:cubicBezTo>
                      <a:pt x="159124" y="122093"/>
                      <a:pt x="157806" y="120794"/>
                      <a:pt x="156489" y="118196"/>
                    </a:cubicBezTo>
                    <a:cubicBezTo>
                      <a:pt x="155172" y="116897"/>
                      <a:pt x="152537" y="115598"/>
                      <a:pt x="149903" y="115598"/>
                    </a:cubicBezTo>
                    <a:cubicBezTo>
                      <a:pt x="147268" y="115598"/>
                      <a:pt x="144633" y="116897"/>
                      <a:pt x="143316" y="119495"/>
                    </a:cubicBezTo>
                    <a:cubicBezTo>
                      <a:pt x="140682" y="120794"/>
                      <a:pt x="140682" y="124690"/>
                      <a:pt x="140682" y="127288"/>
                    </a:cubicBezTo>
                    <a:cubicBezTo>
                      <a:pt x="140682" y="127288"/>
                      <a:pt x="140682" y="127288"/>
                      <a:pt x="140682" y="129886"/>
                    </a:cubicBezTo>
                    <a:cubicBezTo>
                      <a:pt x="140682" y="129886"/>
                      <a:pt x="140682" y="129886"/>
                      <a:pt x="120922" y="129886"/>
                    </a:cubicBezTo>
                    <a:cubicBezTo>
                      <a:pt x="120922" y="129886"/>
                      <a:pt x="120922" y="129886"/>
                      <a:pt x="120922" y="127288"/>
                    </a:cubicBezTo>
                    <a:cubicBezTo>
                      <a:pt x="119605" y="119495"/>
                      <a:pt x="122239" y="113001"/>
                      <a:pt x="127509" y="107805"/>
                    </a:cubicBezTo>
                    <a:cubicBezTo>
                      <a:pt x="134095" y="102610"/>
                      <a:pt x="140682" y="100012"/>
                      <a:pt x="149903" y="100012"/>
                    </a:cubicBezTo>
                    <a:close/>
                    <a:moveTo>
                      <a:pt x="186027" y="26987"/>
                    </a:moveTo>
                    <a:cubicBezTo>
                      <a:pt x="134660" y="26987"/>
                      <a:pt x="89878" y="59877"/>
                      <a:pt x="72756" y="104608"/>
                    </a:cubicBezTo>
                    <a:cubicBezTo>
                      <a:pt x="72756" y="105923"/>
                      <a:pt x="74073" y="105923"/>
                      <a:pt x="75390" y="107239"/>
                    </a:cubicBezTo>
                    <a:cubicBezTo>
                      <a:pt x="103049" y="142761"/>
                      <a:pt x="91196" y="154601"/>
                      <a:pt x="75390" y="169073"/>
                    </a:cubicBezTo>
                    <a:cubicBezTo>
                      <a:pt x="75390" y="170388"/>
                      <a:pt x="74073" y="171704"/>
                      <a:pt x="72756" y="171704"/>
                    </a:cubicBezTo>
                    <a:cubicBezTo>
                      <a:pt x="68805" y="176966"/>
                      <a:pt x="75390" y="187491"/>
                      <a:pt x="78024" y="192754"/>
                    </a:cubicBezTo>
                    <a:cubicBezTo>
                      <a:pt x="84610" y="201963"/>
                      <a:pt x="95147" y="213803"/>
                      <a:pt x="108318" y="228275"/>
                    </a:cubicBezTo>
                    <a:cubicBezTo>
                      <a:pt x="139928" y="258534"/>
                      <a:pt x="154417" y="265112"/>
                      <a:pt x="161002" y="265112"/>
                    </a:cubicBezTo>
                    <a:cubicBezTo>
                      <a:pt x="162319" y="265112"/>
                      <a:pt x="163636" y="265112"/>
                      <a:pt x="164953" y="263796"/>
                    </a:cubicBezTo>
                    <a:cubicBezTo>
                      <a:pt x="166270" y="262481"/>
                      <a:pt x="166270" y="261165"/>
                      <a:pt x="167588" y="261165"/>
                    </a:cubicBezTo>
                    <a:cubicBezTo>
                      <a:pt x="175490" y="253272"/>
                      <a:pt x="183393" y="245378"/>
                      <a:pt x="195247" y="245378"/>
                    </a:cubicBezTo>
                    <a:cubicBezTo>
                      <a:pt x="204467" y="245378"/>
                      <a:pt x="215004" y="250640"/>
                      <a:pt x="229492" y="261165"/>
                    </a:cubicBezTo>
                    <a:cubicBezTo>
                      <a:pt x="229492" y="262481"/>
                      <a:pt x="230809" y="262481"/>
                      <a:pt x="230809" y="263796"/>
                    </a:cubicBezTo>
                    <a:cubicBezTo>
                      <a:pt x="276908" y="245378"/>
                      <a:pt x="308518" y="200647"/>
                      <a:pt x="308518" y="149339"/>
                    </a:cubicBezTo>
                    <a:cubicBezTo>
                      <a:pt x="308518" y="82242"/>
                      <a:pt x="253200" y="26987"/>
                      <a:pt x="186027" y="26987"/>
                    </a:cubicBezTo>
                    <a:close/>
                    <a:moveTo>
                      <a:pt x="185515" y="0"/>
                    </a:moveTo>
                    <a:cubicBezTo>
                      <a:pt x="268405" y="0"/>
                      <a:pt x="335506" y="67047"/>
                      <a:pt x="335506" y="149870"/>
                    </a:cubicBezTo>
                    <a:cubicBezTo>
                      <a:pt x="335506" y="211658"/>
                      <a:pt x="298666" y="264244"/>
                      <a:pt x="247354" y="286593"/>
                    </a:cubicBezTo>
                    <a:cubicBezTo>
                      <a:pt x="247354" y="287908"/>
                      <a:pt x="247354" y="289223"/>
                      <a:pt x="247354" y="290537"/>
                    </a:cubicBezTo>
                    <a:cubicBezTo>
                      <a:pt x="247354" y="304999"/>
                      <a:pt x="236828" y="315516"/>
                      <a:pt x="226302" y="324718"/>
                    </a:cubicBezTo>
                    <a:cubicBezTo>
                      <a:pt x="224986" y="326033"/>
                      <a:pt x="223671" y="327348"/>
                      <a:pt x="222355" y="328662"/>
                    </a:cubicBezTo>
                    <a:cubicBezTo>
                      <a:pt x="217092" y="333921"/>
                      <a:pt x="209198" y="336550"/>
                      <a:pt x="198672" y="336550"/>
                    </a:cubicBezTo>
                    <a:cubicBezTo>
                      <a:pt x="172357" y="336550"/>
                      <a:pt x="122360" y="318145"/>
                      <a:pt x="71048" y="265559"/>
                    </a:cubicBezTo>
                    <a:cubicBezTo>
                      <a:pt x="42102" y="236637"/>
                      <a:pt x="19735" y="203771"/>
                      <a:pt x="7893" y="174848"/>
                    </a:cubicBezTo>
                    <a:cubicBezTo>
                      <a:pt x="-2632" y="147241"/>
                      <a:pt x="-2632" y="124892"/>
                      <a:pt x="7893" y="114374"/>
                    </a:cubicBezTo>
                    <a:cubicBezTo>
                      <a:pt x="9209" y="113060"/>
                      <a:pt x="10525" y="111745"/>
                      <a:pt x="13156" y="110430"/>
                    </a:cubicBezTo>
                    <a:cubicBezTo>
                      <a:pt x="21051" y="101228"/>
                      <a:pt x="31576" y="89396"/>
                      <a:pt x="44733" y="89396"/>
                    </a:cubicBezTo>
                    <a:cubicBezTo>
                      <a:pt x="46049" y="89396"/>
                      <a:pt x="47365" y="89396"/>
                      <a:pt x="48681" y="90711"/>
                    </a:cubicBezTo>
                    <a:cubicBezTo>
                      <a:pt x="71048" y="36810"/>
                      <a:pt x="123676" y="0"/>
                      <a:pt x="1855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" name="Icon4" descr="09f1a365-e3bf-4de8-a62c-5040e1c9238f">
                <a:extLst>
                  <a:ext uri="{FF2B5EF4-FFF2-40B4-BE49-F238E27FC236}">
                    <a16:creationId xmlns:a16="http://schemas.microsoft.com/office/drawing/2014/main" id="{4E3DFB37-0A39-4410-BCA1-233933FA6A52}"/>
                  </a:ext>
                </a:extLst>
              </p:cNvPr>
              <p:cNvSpPr/>
              <p:nvPr/>
            </p:nvSpPr>
            <p:spPr>
              <a:xfrm>
                <a:off x="10080637" y="1516687"/>
                <a:ext cx="320343" cy="321340"/>
              </a:xfrm>
              <a:custGeom>
                <a:avLst/>
                <a:gdLst>
                  <a:gd name="connsiteX0" fmla="*/ 222793 w 335506"/>
                  <a:gd name="connsiteY0" fmla="*/ 130175 h 336550"/>
                  <a:gd name="connsiteX1" fmla="*/ 208505 w 335506"/>
                  <a:gd name="connsiteY1" fmla="*/ 152400 h 336550"/>
                  <a:gd name="connsiteX2" fmla="*/ 222793 w 335506"/>
                  <a:gd name="connsiteY2" fmla="*/ 152400 h 336550"/>
                  <a:gd name="connsiteX3" fmla="*/ 222793 w 335506"/>
                  <a:gd name="connsiteY3" fmla="*/ 100012 h 336550"/>
                  <a:gd name="connsiteX4" fmla="*/ 241843 w 335506"/>
                  <a:gd name="connsiteY4" fmla="*/ 100012 h 336550"/>
                  <a:gd name="connsiteX5" fmla="*/ 241843 w 335506"/>
                  <a:gd name="connsiteY5" fmla="*/ 152400 h 336550"/>
                  <a:gd name="connsiteX6" fmla="*/ 251368 w 335506"/>
                  <a:gd name="connsiteY6" fmla="*/ 152400 h 336550"/>
                  <a:gd name="connsiteX7" fmla="*/ 251368 w 335506"/>
                  <a:gd name="connsiteY7" fmla="*/ 168275 h 336550"/>
                  <a:gd name="connsiteX8" fmla="*/ 241843 w 335506"/>
                  <a:gd name="connsiteY8" fmla="*/ 168275 h 336550"/>
                  <a:gd name="connsiteX9" fmla="*/ 241843 w 335506"/>
                  <a:gd name="connsiteY9" fmla="*/ 185737 h 336550"/>
                  <a:gd name="connsiteX10" fmla="*/ 222793 w 335506"/>
                  <a:gd name="connsiteY10" fmla="*/ 185737 h 336550"/>
                  <a:gd name="connsiteX11" fmla="*/ 222793 w 335506"/>
                  <a:gd name="connsiteY11" fmla="*/ 168275 h 336550"/>
                  <a:gd name="connsiteX12" fmla="*/ 187868 w 335506"/>
                  <a:gd name="connsiteY12" fmla="*/ 168275 h 336550"/>
                  <a:gd name="connsiteX13" fmla="*/ 187868 w 335506"/>
                  <a:gd name="connsiteY13" fmla="*/ 155575 h 336550"/>
                  <a:gd name="connsiteX14" fmla="*/ 149903 w 335506"/>
                  <a:gd name="connsiteY14" fmla="*/ 100012 h 336550"/>
                  <a:gd name="connsiteX15" fmla="*/ 170979 w 335506"/>
                  <a:gd name="connsiteY15" fmla="*/ 106506 h 336550"/>
                  <a:gd name="connsiteX16" fmla="*/ 178883 w 335506"/>
                  <a:gd name="connsiteY16" fmla="*/ 124690 h 336550"/>
                  <a:gd name="connsiteX17" fmla="*/ 174931 w 335506"/>
                  <a:gd name="connsiteY17" fmla="*/ 140277 h 336550"/>
                  <a:gd name="connsiteX18" fmla="*/ 160441 w 335506"/>
                  <a:gd name="connsiteY18" fmla="*/ 155863 h 336550"/>
                  <a:gd name="connsiteX19" fmla="*/ 148585 w 335506"/>
                  <a:gd name="connsiteY19" fmla="*/ 168852 h 336550"/>
                  <a:gd name="connsiteX20" fmla="*/ 181518 w 335506"/>
                  <a:gd name="connsiteY20" fmla="*/ 168852 h 336550"/>
                  <a:gd name="connsiteX21" fmla="*/ 181518 w 335506"/>
                  <a:gd name="connsiteY21" fmla="*/ 185737 h 336550"/>
                  <a:gd name="connsiteX22" fmla="*/ 122239 w 335506"/>
                  <a:gd name="connsiteY22" fmla="*/ 185737 h 336550"/>
                  <a:gd name="connsiteX23" fmla="*/ 122239 w 335506"/>
                  <a:gd name="connsiteY23" fmla="*/ 171450 h 336550"/>
                  <a:gd name="connsiteX24" fmla="*/ 148585 w 335506"/>
                  <a:gd name="connsiteY24" fmla="*/ 142875 h 336550"/>
                  <a:gd name="connsiteX25" fmla="*/ 156489 w 335506"/>
                  <a:gd name="connsiteY25" fmla="*/ 132484 h 336550"/>
                  <a:gd name="connsiteX26" fmla="*/ 159124 w 335506"/>
                  <a:gd name="connsiteY26" fmla="*/ 125989 h 336550"/>
                  <a:gd name="connsiteX27" fmla="*/ 156489 w 335506"/>
                  <a:gd name="connsiteY27" fmla="*/ 118196 h 336550"/>
                  <a:gd name="connsiteX28" fmla="*/ 149903 w 335506"/>
                  <a:gd name="connsiteY28" fmla="*/ 115598 h 336550"/>
                  <a:gd name="connsiteX29" fmla="*/ 143316 w 335506"/>
                  <a:gd name="connsiteY29" fmla="*/ 119495 h 336550"/>
                  <a:gd name="connsiteX30" fmla="*/ 140682 w 335506"/>
                  <a:gd name="connsiteY30" fmla="*/ 127288 h 336550"/>
                  <a:gd name="connsiteX31" fmla="*/ 140682 w 335506"/>
                  <a:gd name="connsiteY31" fmla="*/ 129886 h 336550"/>
                  <a:gd name="connsiteX32" fmla="*/ 120922 w 335506"/>
                  <a:gd name="connsiteY32" fmla="*/ 129886 h 336550"/>
                  <a:gd name="connsiteX33" fmla="*/ 120922 w 335506"/>
                  <a:gd name="connsiteY33" fmla="*/ 127288 h 336550"/>
                  <a:gd name="connsiteX34" fmla="*/ 127509 w 335506"/>
                  <a:gd name="connsiteY34" fmla="*/ 107805 h 336550"/>
                  <a:gd name="connsiteX35" fmla="*/ 149903 w 335506"/>
                  <a:gd name="connsiteY35" fmla="*/ 100012 h 336550"/>
                  <a:gd name="connsiteX36" fmla="*/ 186027 w 335506"/>
                  <a:gd name="connsiteY36" fmla="*/ 26987 h 336550"/>
                  <a:gd name="connsiteX37" fmla="*/ 72756 w 335506"/>
                  <a:gd name="connsiteY37" fmla="*/ 104608 h 336550"/>
                  <a:gd name="connsiteX38" fmla="*/ 75390 w 335506"/>
                  <a:gd name="connsiteY38" fmla="*/ 107239 h 336550"/>
                  <a:gd name="connsiteX39" fmla="*/ 75390 w 335506"/>
                  <a:gd name="connsiteY39" fmla="*/ 169073 h 336550"/>
                  <a:gd name="connsiteX40" fmla="*/ 72756 w 335506"/>
                  <a:gd name="connsiteY40" fmla="*/ 171704 h 336550"/>
                  <a:gd name="connsiteX41" fmla="*/ 78024 w 335506"/>
                  <a:gd name="connsiteY41" fmla="*/ 192754 h 336550"/>
                  <a:gd name="connsiteX42" fmla="*/ 108318 w 335506"/>
                  <a:gd name="connsiteY42" fmla="*/ 228275 h 336550"/>
                  <a:gd name="connsiteX43" fmla="*/ 161002 w 335506"/>
                  <a:gd name="connsiteY43" fmla="*/ 265112 h 336550"/>
                  <a:gd name="connsiteX44" fmla="*/ 164953 w 335506"/>
                  <a:gd name="connsiteY44" fmla="*/ 263796 h 336550"/>
                  <a:gd name="connsiteX45" fmla="*/ 167588 w 335506"/>
                  <a:gd name="connsiteY45" fmla="*/ 261165 h 336550"/>
                  <a:gd name="connsiteX46" fmla="*/ 195247 w 335506"/>
                  <a:gd name="connsiteY46" fmla="*/ 245378 h 336550"/>
                  <a:gd name="connsiteX47" fmla="*/ 229492 w 335506"/>
                  <a:gd name="connsiteY47" fmla="*/ 261165 h 336550"/>
                  <a:gd name="connsiteX48" fmla="*/ 230809 w 335506"/>
                  <a:gd name="connsiteY48" fmla="*/ 263796 h 336550"/>
                  <a:gd name="connsiteX49" fmla="*/ 308518 w 335506"/>
                  <a:gd name="connsiteY49" fmla="*/ 149339 h 336550"/>
                  <a:gd name="connsiteX50" fmla="*/ 186027 w 335506"/>
                  <a:gd name="connsiteY50" fmla="*/ 26987 h 336550"/>
                  <a:gd name="connsiteX51" fmla="*/ 185515 w 335506"/>
                  <a:gd name="connsiteY51" fmla="*/ 0 h 336550"/>
                  <a:gd name="connsiteX52" fmla="*/ 335506 w 335506"/>
                  <a:gd name="connsiteY52" fmla="*/ 149870 h 336550"/>
                  <a:gd name="connsiteX53" fmla="*/ 247354 w 335506"/>
                  <a:gd name="connsiteY53" fmla="*/ 286593 h 336550"/>
                  <a:gd name="connsiteX54" fmla="*/ 247354 w 335506"/>
                  <a:gd name="connsiteY54" fmla="*/ 290537 h 336550"/>
                  <a:gd name="connsiteX55" fmla="*/ 226302 w 335506"/>
                  <a:gd name="connsiteY55" fmla="*/ 324718 h 336550"/>
                  <a:gd name="connsiteX56" fmla="*/ 222355 w 335506"/>
                  <a:gd name="connsiteY56" fmla="*/ 328662 h 336550"/>
                  <a:gd name="connsiteX57" fmla="*/ 198672 w 335506"/>
                  <a:gd name="connsiteY57" fmla="*/ 336550 h 336550"/>
                  <a:gd name="connsiteX58" fmla="*/ 71048 w 335506"/>
                  <a:gd name="connsiteY58" fmla="*/ 265559 h 336550"/>
                  <a:gd name="connsiteX59" fmla="*/ 7893 w 335506"/>
                  <a:gd name="connsiteY59" fmla="*/ 174848 h 336550"/>
                  <a:gd name="connsiteX60" fmla="*/ 7893 w 335506"/>
                  <a:gd name="connsiteY60" fmla="*/ 114374 h 336550"/>
                  <a:gd name="connsiteX61" fmla="*/ 13156 w 335506"/>
                  <a:gd name="connsiteY61" fmla="*/ 110430 h 336550"/>
                  <a:gd name="connsiteX62" fmla="*/ 44733 w 335506"/>
                  <a:gd name="connsiteY62" fmla="*/ 89396 h 336550"/>
                  <a:gd name="connsiteX63" fmla="*/ 48681 w 335506"/>
                  <a:gd name="connsiteY63" fmla="*/ 90711 h 336550"/>
                  <a:gd name="connsiteX64" fmla="*/ 185515 w 335506"/>
                  <a:gd name="connsiteY64" fmla="*/ 0 h 33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35506" h="336550">
                    <a:moveTo>
                      <a:pt x="222793" y="130175"/>
                    </a:moveTo>
                    <a:lnTo>
                      <a:pt x="208505" y="152400"/>
                    </a:lnTo>
                    <a:lnTo>
                      <a:pt x="222793" y="152400"/>
                    </a:lnTo>
                    <a:close/>
                    <a:moveTo>
                      <a:pt x="222793" y="100012"/>
                    </a:moveTo>
                    <a:lnTo>
                      <a:pt x="241843" y="100012"/>
                    </a:lnTo>
                    <a:lnTo>
                      <a:pt x="241843" y="152400"/>
                    </a:lnTo>
                    <a:lnTo>
                      <a:pt x="251368" y="152400"/>
                    </a:lnTo>
                    <a:lnTo>
                      <a:pt x="251368" y="168275"/>
                    </a:lnTo>
                    <a:lnTo>
                      <a:pt x="241843" y="168275"/>
                    </a:lnTo>
                    <a:lnTo>
                      <a:pt x="241843" y="185737"/>
                    </a:lnTo>
                    <a:lnTo>
                      <a:pt x="222793" y="185737"/>
                    </a:lnTo>
                    <a:lnTo>
                      <a:pt x="222793" y="168275"/>
                    </a:lnTo>
                    <a:lnTo>
                      <a:pt x="187868" y="168275"/>
                    </a:lnTo>
                    <a:lnTo>
                      <a:pt x="187868" y="155575"/>
                    </a:lnTo>
                    <a:close/>
                    <a:moveTo>
                      <a:pt x="149903" y="100012"/>
                    </a:moveTo>
                    <a:cubicBezTo>
                      <a:pt x="159124" y="100012"/>
                      <a:pt x="165710" y="101311"/>
                      <a:pt x="170979" y="106506"/>
                    </a:cubicBezTo>
                    <a:cubicBezTo>
                      <a:pt x="176249" y="111702"/>
                      <a:pt x="178883" y="116897"/>
                      <a:pt x="178883" y="124690"/>
                    </a:cubicBezTo>
                    <a:cubicBezTo>
                      <a:pt x="178883" y="129886"/>
                      <a:pt x="177566" y="135081"/>
                      <a:pt x="174931" y="140277"/>
                    </a:cubicBezTo>
                    <a:cubicBezTo>
                      <a:pt x="172297" y="144173"/>
                      <a:pt x="167027" y="149369"/>
                      <a:pt x="160441" y="155863"/>
                    </a:cubicBezTo>
                    <a:lnTo>
                      <a:pt x="148585" y="168852"/>
                    </a:lnTo>
                    <a:cubicBezTo>
                      <a:pt x="148585" y="168852"/>
                      <a:pt x="148585" y="168852"/>
                      <a:pt x="181518" y="168852"/>
                    </a:cubicBezTo>
                    <a:cubicBezTo>
                      <a:pt x="181518" y="168852"/>
                      <a:pt x="181518" y="168852"/>
                      <a:pt x="181518" y="185737"/>
                    </a:cubicBezTo>
                    <a:cubicBezTo>
                      <a:pt x="181518" y="185737"/>
                      <a:pt x="181518" y="185737"/>
                      <a:pt x="122239" y="185737"/>
                    </a:cubicBezTo>
                    <a:cubicBezTo>
                      <a:pt x="122239" y="185737"/>
                      <a:pt x="122239" y="185737"/>
                      <a:pt x="122239" y="171450"/>
                    </a:cubicBezTo>
                    <a:cubicBezTo>
                      <a:pt x="122239" y="171450"/>
                      <a:pt x="122239" y="171450"/>
                      <a:pt x="148585" y="142875"/>
                    </a:cubicBezTo>
                    <a:cubicBezTo>
                      <a:pt x="152537" y="138978"/>
                      <a:pt x="155172" y="135081"/>
                      <a:pt x="156489" y="132484"/>
                    </a:cubicBezTo>
                    <a:cubicBezTo>
                      <a:pt x="157806" y="129886"/>
                      <a:pt x="159124" y="127288"/>
                      <a:pt x="159124" y="125989"/>
                    </a:cubicBezTo>
                    <a:cubicBezTo>
                      <a:pt x="159124" y="122093"/>
                      <a:pt x="157806" y="120794"/>
                      <a:pt x="156489" y="118196"/>
                    </a:cubicBezTo>
                    <a:cubicBezTo>
                      <a:pt x="155172" y="116897"/>
                      <a:pt x="152537" y="115598"/>
                      <a:pt x="149903" y="115598"/>
                    </a:cubicBezTo>
                    <a:cubicBezTo>
                      <a:pt x="147268" y="115598"/>
                      <a:pt x="144633" y="116897"/>
                      <a:pt x="143316" y="119495"/>
                    </a:cubicBezTo>
                    <a:cubicBezTo>
                      <a:pt x="140682" y="120794"/>
                      <a:pt x="140682" y="124690"/>
                      <a:pt x="140682" y="127288"/>
                    </a:cubicBezTo>
                    <a:cubicBezTo>
                      <a:pt x="140682" y="127288"/>
                      <a:pt x="140682" y="127288"/>
                      <a:pt x="140682" y="129886"/>
                    </a:cubicBezTo>
                    <a:cubicBezTo>
                      <a:pt x="140682" y="129886"/>
                      <a:pt x="140682" y="129886"/>
                      <a:pt x="120922" y="129886"/>
                    </a:cubicBezTo>
                    <a:cubicBezTo>
                      <a:pt x="120922" y="129886"/>
                      <a:pt x="120922" y="129886"/>
                      <a:pt x="120922" y="127288"/>
                    </a:cubicBezTo>
                    <a:cubicBezTo>
                      <a:pt x="119605" y="119495"/>
                      <a:pt x="122239" y="113001"/>
                      <a:pt x="127509" y="107805"/>
                    </a:cubicBezTo>
                    <a:cubicBezTo>
                      <a:pt x="134095" y="102610"/>
                      <a:pt x="140682" y="100012"/>
                      <a:pt x="149903" y="100012"/>
                    </a:cubicBezTo>
                    <a:close/>
                    <a:moveTo>
                      <a:pt x="186027" y="26987"/>
                    </a:moveTo>
                    <a:cubicBezTo>
                      <a:pt x="134660" y="26987"/>
                      <a:pt x="89878" y="59877"/>
                      <a:pt x="72756" y="104608"/>
                    </a:cubicBezTo>
                    <a:cubicBezTo>
                      <a:pt x="72756" y="105923"/>
                      <a:pt x="74073" y="105923"/>
                      <a:pt x="75390" y="107239"/>
                    </a:cubicBezTo>
                    <a:cubicBezTo>
                      <a:pt x="103049" y="142761"/>
                      <a:pt x="91196" y="154601"/>
                      <a:pt x="75390" y="169073"/>
                    </a:cubicBezTo>
                    <a:cubicBezTo>
                      <a:pt x="75390" y="170388"/>
                      <a:pt x="74073" y="171704"/>
                      <a:pt x="72756" y="171704"/>
                    </a:cubicBezTo>
                    <a:cubicBezTo>
                      <a:pt x="68805" y="176966"/>
                      <a:pt x="75390" y="187491"/>
                      <a:pt x="78024" y="192754"/>
                    </a:cubicBezTo>
                    <a:cubicBezTo>
                      <a:pt x="84610" y="201963"/>
                      <a:pt x="95147" y="213803"/>
                      <a:pt x="108318" y="228275"/>
                    </a:cubicBezTo>
                    <a:cubicBezTo>
                      <a:pt x="139928" y="258534"/>
                      <a:pt x="154417" y="265112"/>
                      <a:pt x="161002" y="265112"/>
                    </a:cubicBezTo>
                    <a:cubicBezTo>
                      <a:pt x="162319" y="265112"/>
                      <a:pt x="163636" y="265112"/>
                      <a:pt x="164953" y="263796"/>
                    </a:cubicBezTo>
                    <a:cubicBezTo>
                      <a:pt x="166270" y="262481"/>
                      <a:pt x="166270" y="261165"/>
                      <a:pt x="167588" y="261165"/>
                    </a:cubicBezTo>
                    <a:cubicBezTo>
                      <a:pt x="175490" y="253272"/>
                      <a:pt x="183393" y="245378"/>
                      <a:pt x="195247" y="245378"/>
                    </a:cubicBezTo>
                    <a:cubicBezTo>
                      <a:pt x="204467" y="245378"/>
                      <a:pt x="215004" y="250640"/>
                      <a:pt x="229492" y="261165"/>
                    </a:cubicBezTo>
                    <a:cubicBezTo>
                      <a:pt x="229492" y="262481"/>
                      <a:pt x="230809" y="262481"/>
                      <a:pt x="230809" y="263796"/>
                    </a:cubicBezTo>
                    <a:cubicBezTo>
                      <a:pt x="276908" y="245378"/>
                      <a:pt x="308518" y="200647"/>
                      <a:pt x="308518" y="149339"/>
                    </a:cubicBezTo>
                    <a:cubicBezTo>
                      <a:pt x="308518" y="82242"/>
                      <a:pt x="253200" y="26987"/>
                      <a:pt x="186027" y="26987"/>
                    </a:cubicBezTo>
                    <a:close/>
                    <a:moveTo>
                      <a:pt x="185515" y="0"/>
                    </a:moveTo>
                    <a:cubicBezTo>
                      <a:pt x="268405" y="0"/>
                      <a:pt x="335506" y="67047"/>
                      <a:pt x="335506" y="149870"/>
                    </a:cubicBezTo>
                    <a:cubicBezTo>
                      <a:pt x="335506" y="211658"/>
                      <a:pt x="298666" y="264244"/>
                      <a:pt x="247354" y="286593"/>
                    </a:cubicBezTo>
                    <a:cubicBezTo>
                      <a:pt x="247354" y="287908"/>
                      <a:pt x="247354" y="289223"/>
                      <a:pt x="247354" y="290537"/>
                    </a:cubicBezTo>
                    <a:cubicBezTo>
                      <a:pt x="247354" y="304999"/>
                      <a:pt x="236828" y="315516"/>
                      <a:pt x="226302" y="324718"/>
                    </a:cubicBezTo>
                    <a:cubicBezTo>
                      <a:pt x="224986" y="326033"/>
                      <a:pt x="223671" y="327348"/>
                      <a:pt x="222355" y="328662"/>
                    </a:cubicBezTo>
                    <a:cubicBezTo>
                      <a:pt x="217092" y="333921"/>
                      <a:pt x="209198" y="336550"/>
                      <a:pt x="198672" y="336550"/>
                    </a:cubicBezTo>
                    <a:cubicBezTo>
                      <a:pt x="172357" y="336550"/>
                      <a:pt x="122360" y="318145"/>
                      <a:pt x="71048" y="265559"/>
                    </a:cubicBezTo>
                    <a:cubicBezTo>
                      <a:pt x="42102" y="236637"/>
                      <a:pt x="19735" y="203771"/>
                      <a:pt x="7893" y="174848"/>
                    </a:cubicBezTo>
                    <a:cubicBezTo>
                      <a:pt x="-2632" y="147241"/>
                      <a:pt x="-2632" y="124892"/>
                      <a:pt x="7893" y="114374"/>
                    </a:cubicBezTo>
                    <a:cubicBezTo>
                      <a:pt x="9209" y="113060"/>
                      <a:pt x="10525" y="111745"/>
                      <a:pt x="13156" y="110430"/>
                    </a:cubicBezTo>
                    <a:cubicBezTo>
                      <a:pt x="21051" y="101228"/>
                      <a:pt x="31576" y="89396"/>
                      <a:pt x="44733" y="89396"/>
                    </a:cubicBezTo>
                    <a:cubicBezTo>
                      <a:pt x="46049" y="89396"/>
                      <a:pt x="47365" y="89396"/>
                      <a:pt x="48681" y="90711"/>
                    </a:cubicBezTo>
                    <a:cubicBezTo>
                      <a:pt x="71048" y="36810"/>
                      <a:pt x="123676" y="0"/>
                      <a:pt x="1855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0" name="组合 19" descr="bdacc821-8b8c-4668-9692-e010189bc9a5">
              <a:extLst>
                <a:ext uri="{FF2B5EF4-FFF2-40B4-BE49-F238E27FC236}">
                  <a16:creationId xmlns:a16="http://schemas.microsoft.com/office/drawing/2014/main" id="{108B23B6-A4C3-4307-9FA6-5A4556759826}"/>
                </a:ext>
              </a:extLst>
            </p:cNvPr>
            <p:cNvGrpSpPr/>
            <p:nvPr/>
          </p:nvGrpSpPr>
          <p:grpSpPr>
            <a:xfrm>
              <a:off x="660400" y="4395226"/>
              <a:ext cx="10858500" cy="1554472"/>
              <a:chOff x="660400" y="1516687"/>
              <a:chExt cx="10858500" cy="1554472"/>
            </a:xfrm>
          </p:grpSpPr>
          <p:grpSp>
            <p:nvGrpSpPr>
              <p:cNvPr id="21" name="组合 20" descr="5a9f5214-4740-4534-90f9-230187b6262a">
                <a:extLst>
                  <a:ext uri="{FF2B5EF4-FFF2-40B4-BE49-F238E27FC236}">
                    <a16:creationId xmlns:a16="http://schemas.microsoft.com/office/drawing/2014/main" id="{B708F397-2D75-44BC-B4EA-DF998DE47AEA}"/>
                  </a:ext>
                </a:extLst>
              </p:cNvPr>
              <p:cNvGrpSpPr/>
              <p:nvPr/>
            </p:nvGrpSpPr>
            <p:grpSpPr>
              <a:xfrm>
                <a:off x="660400" y="1936332"/>
                <a:ext cx="2556183" cy="1134827"/>
                <a:chOff x="660400" y="1441949"/>
                <a:chExt cx="1947863" cy="1134827"/>
              </a:xfrm>
            </p:grpSpPr>
            <p:sp>
              <p:nvSpPr>
                <p:cNvPr id="35" name="Text5" descr="feafd201-565a-4275-91d0-99e874ee961f">
                  <a:extLst>
                    <a:ext uri="{FF2B5EF4-FFF2-40B4-BE49-F238E27FC236}">
                      <a16:creationId xmlns:a16="http://schemas.microsoft.com/office/drawing/2014/main" id="{CDA7F46D-5859-4B4F-9D4E-6C47A835C4BD}"/>
                    </a:ext>
                  </a:extLst>
                </p:cNvPr>
                <p:cNvSpPr/>
                <p:nvPr/>
              </p:nvSpPr>
              <p:spPr>
                <a:xfrm>
                  <a:off x="660400" y="1883754"/>
                  <a:ext cx="1947863" cy="693022"/>
                </a:xfrm>
                <a:prstGeom prst="rect">
                  <a:avLst/>
                </a:prstGeom>
                <a:noFill/>
                <a:ln w="12700"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t" anchorCtr="0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>
                    <a:lnSpc>
                      <a:spcPct val="120000"/>
                    </a:lnSpc>
                    <a:spcBef>
                      <a:spcPct val="0"/>
                    </a:spcBef>
                  </a:pPr>
                  <a:r>
                    <a:rPr lang="zh-CN" altLang="en-US" sz="1200" dirty="0"/>
                    <a:t>建立农业科技孵化器，推动创新技术转化。</a:t>
                  </a:r>
                  <a:endParaRPr lang="en-US" dirty="0"/>
                </a:p>
              </p:txBody>
            </p:sp>
            <p:sp>
              <p:nvSpPr>
                <p:cNvPr id="36" name="Bullet5" descr="e27fba68-0b25-4a1d-b5dd-abfecd2ac8ce">
                  <a:extLst>
                    <a:ext uri="{FF2B5EF4-FFF2-40B4-BE49-F238E27FC236}">
                      <a16:creationId xmlns:a16="http://schemas.microsoft.com/office/drawing/2014/main" id="{96A0BA1A-37EB-4E89-841D-2231376EF0AA}"/>
                    </a:ext>
                  </a:extLst>
                </p:cNvPr>
                <p:cNvSpPr/>
                <p:nvPr/>
              </p:nvSpPr>
              <p:spPr>
                <a:xfrm>
                  <a:off x="660400" y="1441949"/>
                  <a:ext cx="1947863" cy="441805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12700"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ctr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b="1" dirty="0"/>
                    <a:t>农业创新平台</a:t>
                  </a:r>
                  <a:endParaRPr lang="en-US" dirty="0"/>
                </a:p>
              </p:txBody>
            </p:sp>
          </p:grpSp>
          <p:grpSp>
            <p:nvGrpSpPr>
              <p:cNvPr id="22" name="组合 21" descr="bb3c0644-7489-41be-baef-a4ef1b2223b6">
                <a:extLst>
                  <a:ext uri="{FF2B5EF4-FFF2-40B4-BE49-F238E27FC236}">
                    <a16:creationId xmlns:a16="http://schemas.microsoft.com/office/drawing/2014/main" id="{5C544A89-8628-4105-96C6-21C623F781B7}"/>
                  </a:ext>
                </a:extLst>
              </p:cNvPr>
              <p:cNvGrpSpPr/>
              <p:nvPr/>
            </p:nvGrpSpPr>
            <p:grpSpPr>
              <a:xfrm>
                <a:off x="3427839" y="1936332"/>
                <a:ext cx="2556183" cy="1134827"/>
                <a:chOff x="660400" y="1441949"/>
                <a:chExt cx="1947863" cy="1134827"/>
              </a:xfrm>
            </p:grpSpPr>
            <p:sp>
              <p:nvSpPr>
                <p:cNvPr id="33" name="Text6" descr="d9e5e8a7-f41f-44d8-bc00-f57105963ff0">
                  <a:extLst>
                    <a:ext uri="{FF2B5EF4-FFF2-40B4-BE49-F238E27FC236}">
                      <a16:creationId xmlns:a16="http://schemas.microsoft.com/office/drawing/2014/main" id="{E58369A4-4AA1-46E5-8EF5-29C9230CF651}"/>
                    </a:ext>
                  </a:extLst>
                </p:cNvPr>
                <p:cNvSpPr/>
                <p:nvPr/>
              </p:nvSpPr>
              <p:spPr>
                <a:xfrm>
                  <a:off x="660400" y="1883754"/>
                  <a:ext cx="1947863" cy="693022"/>
                </a:xfrm>
                <a:prstGeom prst="rect">
                  <a:avLst/>
                </a:prstGeom>
                <a:noFill/>
                <a:ln w="12700"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t" anchorCtr="0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>
                    <a:lnSpc>
                      <a:spcPct val="120000"/>
                    </a:lnSpc>
                    <a:spcBef>
                      <a:spcPct val="0"/>
                    </a:spcBef>
                  </a:pPr>
                  <a:r>
                    <a:rPr lang="zh-CN" altLang="en-US" sz="1200" dirty="0"/>
                    <a:t>使用机器人进行播种、除草和收割，减少人力成本。</a:t>
                  </a:r>
                  <a:endParaRPr lang="en-US" dirty="0"/>
                </a:p>
              </p:txBody>
            </p:sp>
            <p:sp>
              <p:nvSpPr>
                <p:cNvPr id="34" name="Bullet6" descr="227277c5-d61d-4371-99aa-3aa7f852d967">
                  <a:extLst>
                    <a:ext uri="{FF2B5EF4-FFF2-40B4-BE49-F238E27FC236}">
                      <a16:creationId xmlns:a16="http://schemas.microsoft.com/office/drawing/2014/main" id="{471099B7-6649-4C5C-8743-936F67CD390F}"/>
                    </a:ext>
                  </a:extLst>
                </p:cNvPr>
                <p:cNvSpPr/>
                <p:nvPr/>
              </p:nvSpPr>
              <p:spPr>
                <a:xfrm>
                  <a:off x="660400" y="1441949"/>
                  <a:ext cx="1947863" cy="441805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12700"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ctr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b="1" dirty="0"/>
                    <a:t>农业机器人</a:t>
                  </a:r>
                  <a:endParaRPr lang="en-US" dirty="0"/>
                </a:p>
              </p:txBody>
            </p:sp>
          </p:grpSp>
          <p:grpSp>
            <p:nvGrpSpPr>
              <p:cNvPr id="23" name="组合 22" descr="6e529e73-4666-4815-8b07-99c29cc0b5bc">
                <a:extLst>
                  <a:ext uri="{FF2B5EF4-FFF2-40B4-BE49-F238E27FC236}">
                    <a16:creationId xmlns:a16="http://schemas.microsoft.com/office/drawing/2014/main" id="{47671103-575E-4202-B5F8-50C85C605E09}"/>
                  </a:ext>
                </a:extLst>
              </p:cNvPr>
              <p:cNvGrpSpPr/>
              <p:nvPr/>
            </p:nvGrpSpPr>
            <p:grpSpPr>
              <a:xfrm>
                <a:off x="6195278" y="1936332"/>
                <a:ext cx="2556183" cy="1134827"/>
                <a:chOff x="660400" y="1441949"/>
                <a:chExt cx="1947863" cy="1134827"/>
              </a:xfrm>
            </p:grpSpPr>
            <p:sp>
              <p:nvSpPr>
                <p:cNvPr id="31" name="Text7" descr="c5551aef-b481-4b91-bbac-b13eec7c56cf">
                  <a:extLst>
                    <a:ext uri="{FF2B5EF4-FFF2-40B4-BE49-F238E27FC236}">
                      <a16:creationId xmlns:a16="http://schemas.microsoft.com/office/drawing/2014/main" id="{A8207E43-A618-49F6-A340-511996140A7F}"/>
                    </a:ext>
                  </a:extLst>
                </p:cNvPr>
                <p:cNvSpPr/>
                <p:nvPr/>
              </p:nvSpPr>
              <p:spPr>
                <a:xfrm>
                  <a:off x="660400" y="1883754"/>
                  <a:ext cx="1947863" cy="693022"/>
                </a:xfrm>
                <a:prstGeom prst="rect">
                  <a:avLst/>
                </a:prstGeom>
                <a:noFill/>
                <a:ln w="12700"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t" anchorCtr="0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>
                    <a:lnSpc>
                      <a:spcPct val="120000"/>
                    </a:lnSpc>
                    <a:spcBef>
                      <a:spcPct val="0"/>
                    </a:spcBef>
                  </a:pPr>
                  <a:r>
                    <a:rPr lang="zh-CN" altLang="en-US" sz="1200" dirty="0"/>
                    <a:t>利用无人机监测农田，提高管理精度。</a:t>
                  </a:r>
                  <a:endParaRPr lang="en-US" dirty="0"/>
                </a:p>
              </p:txBody>
            </p:sp>
            <p:sp>
              <p:nvSpPr>
                <p:cNvPr id="32" name="Bullet7" descr="db9d5c76-5c8f-44bc-8204-758c08520bd6">
                  <a:extLst>
                    <a:ext uri="{FF2B5EF4-FFF2-40B4-BE49-F238E27FC236}">
                      <a16:creationId xmlns:a16="http://schemas.microsoft.com/office/drawing/2014/main" id="{9E52BBDF-D8AD-469E-81BC-32055791A8F7}"/>
                    </a:ext>
                  </a:extLst>
                </p:cNvPr>
                <p:cNvSpPr/>
                <p:nvPr/>
              </p:nvSpPr>
              <p:spPr>
                <a:xfrm>
                  <a:off x="660400" y="1441949"/>
                  <a:ext cx="1947863" cy="441805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12700"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ctr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b="1" dirty="0"/>
                    <a:t>农业无人机</a:t>
                  </a:r>
                  <a:endParaRPr lang="en-US" dirty="0"/>
                </a:p>
              </p:txBody>
            </p:sp>
          </p:grpSp>
          <p:grpSp>
            <p:nvGrpSpPr>
              <p:cNvPr id="24" name="组合 23" descr="e7fdd1d5-9401-4faf-9fb8-7cc438c6d597">
                <a:extLst>
                  <a:ext uri="{FF2B5EF4-FFF2-40B4-BE49-F238E27FC236}">
                    <a16:creationId xmlns:a16="http://schemas.microsoft.com/office/drawing/2014/main" id="{D3299D86-8D49-4BAA-B750-C9BAABE3EBED}"/>
                  </a:ext>
                </a:extLst>
              </p:cNvPr>
              <p:cNvGrpSpPr/>
              <p:nvPr/>
            </p:nvGrpSpPr>
            <p:grpSpPr>
              <a:xfrm>
                <a:off x="8962717" y="1936332"/>
                <a:ext cx="2556183" cy="1134827"/>
                <a:chOff x="660400" y="1441949"/>
                <a:chExt cx="1947863" cy="1134827"/>
              </a:xfrm>
            </p:grpSpPr>
            <p:sp>
              <p:nvSpPr>
                <p:cNvPr id="29" name="Text8" descr="bfaacdcb-383d-478d-87f4-e277f64fb151">
                  <a:extLst>
                    <a:ext uri="{FF2B5EF4-FFF2-40B4-BE49-F238E27FC236}">
                      <a16:creationId xmlns:a16="http://schemas.microsoft.com/office/drawing/2014/main" id="{07B0FB49-3010-44DB-A228-5E87ED57A120}"/>
                    </a:ext>
                  </a:extLst>
                </p:cNvPr>
                <p:cNvSpPr/>
                <p:nvPr/>
              </p:nvSpPr>
              <p:spPr>
                <a:xfrm>
                  <a:off x="660400" y="1883754"/>
                  <a:ext cx="1947863" cy="693022"/>
                </a:xfrm>
                <a:prstGeom prst="rect">
                  <a:avLst/>
                </a:prstGeom>
                <a:noFill/>
                <a:ln w="12700"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t" anchorCtr="0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>
                    <a:lnSpc>
                      <a:spcPct val="120000"/>
                    </a:lnSpc>
                    <a:spcBef>
                      <a:spcPct val="0"/>
                    </a:spcBef>
                  </a:pPr>
                  <a:r>
                    <a:rPr lang="zh-CN" altLang="en-US" sz="1200" dirty="0"/>
                    <a:t>在城市中发展垂直农场，提高空间利用率。</a:t>
                  </a:r>
                  <a:endParaRPr lang="en-US" dirty="0"/>
                </a:p>
              </p:txBody>
            </p:sp>
            <p:sp>
              <p:nvSpPr>
                <p:cNvPr id="30" name="Bullet8" descr="b40eb69c-1ca2-40cb-a460-5551b034b8f3">
                  <a:extLst>
                    <a:ext uri="{FF2B5EF4-FFF2-40B4-BE49-F238E27FC236}">
                      <a16:creationId xmlns:a16="http://schemas.microsoft.com/office/drawing/2014/main" id="{BD19AB37-A97C-4DBE-AF12-D12CA2B75D78}"/>
                    </a:ext>
                  </a:extLst>
                </p:cNvPr>
                <p:cNvSpPr/>
                <p:nvPr/>
              </p:nvSpPr>
              <p:spPr>
                <a:xfrm>
                  <a:off x="660400" y="1441949"/>
                  <a:ext cx="1947863" cy="441805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 w="12700"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90000" tIns="46800" rIns="90000" bIns="46800" anchor="ctr">
                  <a:normAutofit/>
                </a:bodyPr>
                <a:lstStyle>
                  <a:defPPr>
                    <a:defRPr lang="zh-CN"/>
                  </a:defPPr>
                  <a:lvl1pPr marL="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1pPr>
                  <a:lvl2pPr marL="45718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2pPr>
                  <a:lvl3pPr marL="914377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3pPr>
                  <a:lvl4pPr marL="1371566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4pPr>
                  <a:lvl5pPr marL="1828754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5pPr>
                  <a:lvl6pPr marL="2285943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6pPr>
                  <a:lvl7pPr marL="2743131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7pPr>
                  <a:lvl8pPr marL="3200320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8pPr>
                  <a:lvl9pPr marL="3657509" algn="l" defTabSz="914377" rtl="0" eaLnBrk="1" latinLnBrk="0" hangingPunct="1">
                    <a:defRPr sz="1800" kern="1200">
                      <a:solidFill>
                        <a:schemeClr val="tx1"/>
                      </a:solidFill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</a:pPr>
                  <a:r>
                    <a:rPr lang="zh-CN" altLang="en-US" b="1" dirty="0"/>
                    <a:t>垂直农业</a:t>
                  </a:r>
                  <a:endParaRPr lang="en-US" dirty="0"/>
                </a:p>
              </p:txBody>
            </p:sp>
          </p:grpSp>
          <p:sp>
            <p:nvSpPr>
              <p:cNvPr id="25" name="Icon5" descr="be5e1c45-8ad8-4d29-aab6-28ec4c3df443">
                <a:extLst>
                  <a:ext uri="{FF2B5EF4-FFF2-40B4-BE49-F238E27FC236}">
                    <a16:creationId xmlns:a16="http://schemas.microsoft.com/office/drawing/2014/main" id="{30CDB395-FA87-4044-A13F-93351BA50CF2}"/>
                  </a:ext>
                </a:extLst>
              </p:cNvPr>
              <p:cNvSpPr/>
              <p:nvPr/>
            </p:nvSpPr>
            <p:spPr>
              <a:xfrm>
                <a:off x="4545758" y="1516687"/>
                <a:ext cx="320343" cy="321340"/>
              </a:xfrm>
              <a:custGeom>
                <a:avLst/>
                <a:gdLst>
                  <a:gd name="connsiteX0" fmla="*/ 222793 w 335506"/>
                  <a:gd name="connsiteY0" fmla="*/ 130175 h 336550"/>
                  <a:gd name="connsiteX1" fmla="*/ 208505 w 335506"/>
                  <a:gd name="connsiteY1" fmla="*/ 152400 h 336550"/>
                  <a:gd name="connsiteX2" fmla="*/ 222793 w 335506"/>
                  <a:gd name="connsiteY2" fmla="*/ 152400 h 336550"/>
                  <a:gd name="connsiteX3" fmla="*/ 222793 w 335506"/>
                  <a:gd name="connsiteY3" fmla="*/ 100012 h 336550"/>
                  <a:gd name="connsiteX4" fmla="*/ 241843 w 335506"/>
                  <a:gd name="connsiteY4" fmla="*/ 100012 h 336550"/>
                  <a:gd name="connsiteX5" fmla="*/ 241843 w 335506"/>
                  <a:gd name="connsiteY5" fmla="*/ 152400 h 336550"/>
                  <a:gd name="connsiteX6" fmla="*/ 251368 w 335506"/>
                  <a:gd name="connsiteY6" fmla="*/ 152400 h 336550"/>
                  <a:gd name="connsiteX7" fmla="*/ 251368 w 335506"/>
                  <a:gd name="connsiteY7" fmla="*/ 168275 h 336550"/>
                  <a:gd name="connsiteX8" fmla="*/ 241843 w 335506"/>
                  <a:gd name="connsiteY8" fmla="*/ 168275 h 336550"/>
                  <a:gd name="connsiteX9" fmla="*/ 241843 w 335506"/>
                  <a:gd name="connsiteY9" fmla="*/ 185737 h 336550"/>
                  <a:gd name="connsiteX10" fmla="*/ 222793 w 335506"/>
                  <a:gd name="connsiteY10" fmla="*/ 185737 h 336550"/>
                  <a:gd name="connsiteX11" fmla="*/ 222793 w 335506"/>
                  <a:gd name="connsiteY11" fmla="*/ 168275 h 336550"/>
                  <a:gd name="connsiteX12" fmla="*/ 187868 w 335506"/>
                  <a:gd name="connsiteY12" fmla="*/ 168275 h 336550"/>
                  <a:gd name="connsiteX13" fmla="*/ 187868 w 335506"/>
                  <a:gd name="connsiteY13" fmla="*/ 155575 h 336550"/>
                  <a:gd name="connsiteX14" fmla="*/ 149903 w 335506"/>
                  <a:gd name="connsiteY14" fmla="*/ 100012 h 336550"/>
                  <a:gd name="connsiteX15" fmla="*/ 170979 w 335506"/>
                  <a:gd name="connsiteY15" fmla="*/ 106506 h 336550"/>
                  <a:gd name="connsiteX16" fmla="*/ 178883 w 335506"/>
                  <a:gd name="connsiteY16" fmla="*/ 124690 h 336550"/>
                  <a:gd name="connsiteX17" fmla="*/ 174931 w 335506"/>
                  <a:gd name="connsiteY17" fmla="*/ 140277 h 336550"/>
                  <a:gd name="connsiteX18" fmla="*/ 160441 w 335506"/>
                  <a:gd name="connsiteY18" fmla="*/ 155863 h 336550"/>
                  <a:gd name="connsiteX19" fmla="*/ 148585 w 335506"/>
                  <a:gd name="connsiteY19" fmla="*/ 168852 h 336550"/>
                  <a:gd name="connsiteX20" fmla="*/ 181518 w 335506"/>
                  <a:gd name="connsiteY20" fmla="*/ 168852 h 336550"/>
                  <a:gd name="connsiteX21" fmla="*/ 181518 w 335506"/>
                  <a:gd name="connsiteY21" fmla="*/ 185737 h 336550"/>
                  <a:gd name="connsiteX22" fmla="*/ 122239 w 335506"/>
                  <a:gd name="connsiteY22" fmla="*/ 185737 h 336550"/>
                  <a:gd name="connsiteX23" fmla="*/ 122239 w 335506"/>
                  <a:gd name="connsiteY23" fmla="*/ 171450 h 336550"/>
                  <a:gd name="connsiteX24" fmla="*/ 148585 w 335506"/>
                  <a:gd name="connsiteY24" fmla="*/ 142875 h 336550"/>
                  <a:gd name="connsiteX25" fmla="*/ 156489 w 335506"/>
                  <a:gd name="connsiteY25" fmla="*/ 132484 h 336550"/>
                  <a:gd name="connsiteX26" fmla="*/ 159124 w 335506"/>
                  <a:gd name="connsiteY26" fmla="*/ 125989 h 336550"/>
                  <a:gd name="connsiteX27" fmla="*/ 156489 w 335506"/>
                  <a:gd name="connsiteY27" fmla="*/ 118196 h 336550"/>
                  <a:gd name="connsiteX28" fmla="*/ 149903 w 335506"/>
                  <a:gd name="connsiteY28" fmla="*/ 115598 h 336550"/>
                  <a:gd name="connsiteX29" fmla="*/ 143316 w 335506"/>
                  <a:gd name="connsiteY29" fmla="*/ 119495 h 336550"/>
                  <a:gd name="connsiteX30" fmla="*/ 140682 w 335506"/>
                  <a:gd name="connsiteY30" fmla="*/ 127288 h 336550"/>
                  <a:gd name="connsiteX31" fmla="*/ 140682 w 335506"/>
                  <a:gd name="connsiteY31" fmla="*/ 129886 h 336550"/>
                  <a:gd name="connsiteX32" fmla="*/ 120922 w 335506"/>
                  <a:gd name="connsiteY32" fmla="*/ 129886 h 336550"/>
                  <a:gd name="connsiteX33" fmla="*/ 120922 w 335506"/>
                  <a:gd name="connsiteY33" fmla="*/ 127288 h 336550"/>
                  <a:gd name="connsiteX34" fmla="*/ 127509 w 335506"/>
                  <a:gd name="connsiteY34" fmla="*/ 107805 h 336550"/>
                  <a:gd name="connsiteX35" fmla="*/ 149903 w 335506"/>
                  <a:gd name="connsiteY35" fmla="*/ 100012 h 336550"/>
                  <a:gd name="connsiteX36" fmla="*/ 186027 w 335506"/>
                  <a:gd name="connsiteY36" fmla="*/ 26987 h 336550"/>
                  <a:gd name="connsiteX37" fmla="*/ 72756 w 335506"/>
                  <a:gd name="connsiteY37" fmla="*/ 104608 h 336550"/>
                  <a:gd name="connsiteX38" fmla="*/ 75390 w 335506"/>
                  <a:gd name="connsiteY38" fmla="*/ 107239 h 336550"/>
                  <a:gd name="connsiteX39" fmla="*/ 75390 w 335506"/>
                  <a:gd name="connsiteY39" fmla="*/ 169073 h 336550"/>
                  <a:gd name="connsiteX40" fmla="*/ 72756 w 335506"/>
                  <a:gd name="connsiteY40" fmla="*/ 171704 h 336550"/>
                  <a:gd name="connsiteX41" fmla="*/ 78024 w 335506"/>
                  <a:gd name="connsiteY41" fmla="*/ 192754 h 336550"/>
                  <a:gd name="connsiteX42" fmla="*/ 108318 w 335506"/>
                  <a:gd name="connsiteY42" fmla="*/ 228275 h 336550"/>
                  <a:gd name="connsiteX43" fmla="*/ 161002 w 335506"/>
                  <a:gd name="connsiteY43" fmla="*/ 265112 h 336550"/>
                  <a:gd name="connsiteX44" fmla="*/ 164953 w 335506"/>
                  <a:gd name="connsiteY44" fmla="*/ 263796 h 336550"/>
                  <a:gd name="connsiteX45" fmla="*/ 167588 w 335506"/>
                  <a:gd name="connsiteY45" fmla="*/ 261165 h 336550"/>
                  <a:gd name="connsiteX46" fmla="*/ 195247 w 335506"/>
                  <a:gd name="connsiteY46" fmla="*/ 245378 h 336550"/>
                  <a:gd name="connsiteX47" fmla="*/ 229492 w 335506"/>
                  <a:gd name="connsiteY47" fmla="*/ 261165 h 336550"/>
                  <a:gd name="connsiteX48" fmla="*/ 230809 w 335506"/>
                  <a:gd name="connsiteY48" fmla="*/ 263796 h 336550"/>
                  <a:gd name="connsiteX49" fmla="*/ 308518 w 335506"/>
                  <a:gd name="connsiteY49" fmla="*/ 149339 h 336550"/>
                  <a:gd name="connsiteX50" fmla="*/ 186027 w 335506"/>
                  <a:gd name="connsiteY50" fmla="*/ 26987 h 336550"/>
                  <a:gd name="connsiteX51" fmla="*/ 185515 w 335506"/>
                  <a:gd name="connsiteY51" fmla="*/ 0 h 336550"/>
                  <a:gd name="connsiteX52" fmla="*/ 335506 w 335506"/>
                  <a:gd name="connsiteY52" fmla="*/ 149870 h 336550"/>
                  <a:gd name="connsiteX53" fmla="*/ 247354 w 335506"/>
                  <a:gd name="connsiteY53" fmla="*/ 286593 h 336550"/>
                  <a:gd name="connsiteX54" fmla="*/ 247354 w 335506"/>
                  <a:gd name="connsiteY54" fmla="*/ 290537 h 336550"/>
                  <a:gd name="connsiteX55" fmla="*/ 226302 w 335506"/>
                  <a:gd name="connsiteY55" fmla="*/ 324718 h 336550"/>
                  <a:gd name="connsiteX56" fmla="*/ 222355 w 335506"/>
                  <a:gd name="connsiteY56" fmla="*/ 328662 h 336550"/>
                  <a:gd name="connsiteX57" fmla="*/ 198672 w 335506"/>
                  <a:gd name="connsiteY57" fmla="*/ 336550 h 336550"/>
                  <a:gd name="connsiteX58" fmla="*/ 71048 w 335506"/>
                  <a:gd name="connsiteY58" fmla="*/ 265559 h 336550"/>
                  <a:gd name="connsiteX59" fmla="*/ 7893 w 335506"/>
                  <a:gd name="connsiteY59" fmla="*/ 174848 h 336550"/>
                  <a:gd name="connsiteX60" fmla="*/ 7893 w 335506"/>
                  <a:gd name="connsiteY60" fmla="*/ 114374 h 336550"/>
                  <a:gd name="connsiteX61" fmla="*/ 13156 w 335506"/>
                  <a:gd name="connsiteY61" fmla="*/ 110430 h 336550"/>
                  <a:gd name="connsiteX62" fmla="*/ 44733 w 335506"/>
                  <a:gd name="connsiteY62" fmla="*/ 89396 h 336550"/>
                  <a:gd name="connsiteX63" fmla="*/ 48681 w 335506"/>
                  <a:gd name="connsiteY63" fmla="*/ 90711 h 336550"/>
                  <a:gd name="connsiteX64" fmla="*/ 185515 w 335506"/>
                  <a:gd name="connsiteY64" fmla="*/ 0 h 33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35506" h="336550">
                    <a:moveTo>
                      <a:pt x="222793" y="130175"/>
                    </a:moveTo>
                    <a:lnTo>
                      <a:pt x="208505" y="152400"/>
                    </a:lnTo>
                    <a:lnTo>
                      <a:pt x="222793" y="152400"/>
                    </a:lnTo>
                    <a:close/>
                    <a:moveTo>
                      <a:pt x="222793" y="100012"/>
                    </a:moveTo>
                    <a:lnTo>
                      <a:pt x="241843" y="100012"/>
                    </a:lnTo>
                    <a:lnTo>
                      <a:pt x="241843" y="152400"/>
                    </a:lnTo>
                    <a:lnTo>
                      <a:pt x="251368" y="152400"/>
                    </a:lnTo>
                    <a:lnTo>
                      <a:pt x="251368" y="168275"/>
                    </a:lnTo>
                    <a:lnTo>
                      <a:pt x="241843" y="168275"/>
                    </a:lnTo>
                    <a:lnTo>
                      <a:pt x="241843" y="185737"/>
                    </a:lnTo>
                    <a:lnTo>
                      <a:pt x="222793" y="185737"/>
                    </a:lnTo>
                    <a:lnTo>
                      <a:pt x="222793" y="168275"/>
                    </a:lnTo>
                    <a:lnTo>
                      <a:pt x="187868" y="168275"/>
                    </a:lnTo>
                    <a:lnTo>
                      <a:pt x="187868" y="155575"/>
                    </a:lnTo>
                    <a:close/>
                    <a:moveTo>
                      <a:pt x="149903" y="100012"/>
                    </a:moveTo>
                    <a:cubicBezTo>
                      <a:pt x="159124" y="100012"/>
                      <a:pt x="165710" y="101311"/>
                      <a:pt x="170979" y="106506"/>
                    </a:cubicBezTo>
                    <a:cubicBezTo>
                      <a:pt x="176249" y="111702"/>
                      <a:pt x="178883" y="116897"/>
                      <a:pt x="178883" y="124690"/>
                    </a:cubicBezTo>
                    <a:cubicBezTo>
                      <a:pt x="178883" y="129886"/>
                      <a:pt x="177566" y="135081"/>
                      <a:pt x="174931" y="140277"/>
                    </a:cubicBezTo>
                    <a:cubicBezTo>
                      <a:pt x="172297" y="144173"/>
                      <a:pt x="167027" y="149369"/>
                      <a:pt x="160441" y="155863"/>
                    </a:cubicBezTo>
                    <a:lnTo>
                      <a:pt x="148585" y="168852"/>
                    </a:lnTo>
                    <a:cubicBezTo>
                      <a:pt x="148585" y="168852"/>
                      <a:pt x="148585" y="168852"/>
                      <a:pt x="181518" y="168852"/>
                    </a:cubicBezTo>
                    <a:cubicBezTo>
                      <a:pt x="181518" y="168852"/>
                      <a:pt x="181518" y="168852"/>
                      <a:pt x="181518" y="185737"/>
                    </a:cubicBezTo>
                    <a:cubicBezTo>
                      <a:pt x="181518" y="185737"/>
                      <a:pt x="181518" y="185737"/>
                      <a:pt x="122239" y="185737"/>
                    </a:cubicBezTo>
                    <a:cubicBezTo>
                      <a:pt x="122239" y="185737"/>
                      <a:pt x="122239" y="185737"/>
                      <a:pt x="122239" y="171450"/>
                    </a:cubicBezTo>
                    <a:cubicBezTo>
                      <a:pt x="122239" y="171450"/>
                      <a:pt x="122239" y="171450"/>
                      <a:pt x="148585" y="142875"/>
                    </a:cubicBezTo>
                    <a:cubicBezTo>
                      <a:pt x="152537" y="138978"/>
                      <a:pt x="155172" y="135081"/>
                      <a:pt x="156489" y="132484"/>
                    </a:cubicBezTo>
                    <a:cubicBezTo>
                      <a:pt x="157806" y="129886"/>
                      <a:pt x="159124" y="127288"/>
                      <a:pt x="159124" y="125989"/>
                    </a:cubicBezTo>
                    <a:cubicBezTo>
                      <a:pt x="159124" y="122093"/>
                      <a:pt x="157806" y="120794"/>
                      <a:pt x="156489" y="118196"/>
                    </a:cubicBezTo>
                    <a:cubicBezTo>
                      <a:pt x="155172" y="116897"/>
                      <a:pt x="152537" y="115598"/>
                      <a:pt x="149903" y="115598"/>
                    </a:cubicBezTo>
                    <a:cubicBezTo>
                      <a:pt x="147268" y="115598"/>
                      <a:pt x="144633" y="116897"/>
                      <a:pt x="143316" y="119495"/>
                    </a:cubicBezTo>
                    <a:cubicBezTo>
                      <a:pt x="140682" y="120794"/>
                      <a:pt x="140682" y="124690"/>
                      <a:pt x="140682" y="127288"/>
                    </a:cubicBezTo>
                    <a:cubicBezTo>
                      <a:pt x="140682" y="127288"/>
                      <a:pt x="140682" y="127288"/>
                      <a:pt x="140682" y="129886"/>
                    </a:cubicBezTo>
                    <a:cubicBezTo>
                      <a:pt x="140682" y="129886"/>
                      <a:pt x="140682" y="129886"/>
                      <a:pt x="120922" y="129886"/>
                    </a:cubicBezTo>
                    <a:cubicBezTo>
                      <a:pt x="120922" y="129886"/>
                      <a:pt x="120922" y="129886"/>
                      <a:pt x="120922" y="127288"/>
                    </a:cubicBezTo>
                    <a:cubicBezTo>
                      <a:pt x="119605" y="119495"/>
                      <a:pt x="122239" y="113001"/>
                      <a:pt x="127509" y="107805"/>
                    </a:cubicBezTo>
                    <a:cubicBezTo>
                      <a:pt x="134095" y="102610"/>
                      <a:pt x="140682" y="100012"/>
                      <a:pt x="149903" y="100012"/>
                    </a:cubicBezTo>
                    <a:close/>
                    <a:moveTo>
                      <a:pt x="186027" y="26987"/>
                    </a:moveTo>
                    <a:cubicBezTo>
                      <a:pt x="134660" y="26987"/>
                      <a:pt x="89878" y="59877"/>
                      <a:pt x="72756" y="104608"/>
                    </a:cubicBezTo>
                    <a:cubicBezTo>
                      <a:pt x="72756" y="105923"/>
                      <a:pt x="74073" y="105923"/>
                      <a:pt x="75390" y="107239"/>
                    </a:cubicBezTo>
                    <a:cubicBezTo>
                      <a:pt x="103049" y="142761"/>
                      <a:pt x="91196" y="154601"/>
                      <a:pt x="75390" y="169073"/>
                    </a:cubicBezTo>
                    <a:cubicBezTo>
                      <a:pt x="75390" y="170388"/>
                      <a:pt x="74073" y="171704"/>
                      <a:pt x="72756" y="171704"/>
                    </a:cubicBezTo>
                    <a:cubicBezTo>
                      <a:pt x="68805" y="176966"/>
                      <a:pt x="75390" y="187491"/>
                      <a:pt x="78024" y="192754"/>
                    </a:cubicBezTo>
                    <a:cubicBezTo>
                      <a:pt x="84610" y="201963"/>
                      <a:pt x="95147" y="213803"/>
                      <a:pt x="108318" y="228275"/>
                    </a:cubicBezTo>
                    <a:cubicBezTo>
                      <a:pt x="139928" y="258534"/>
                      <a:pt x="154417" y="265112"/>
                      <a:pt x="161002" y="265112"/>
                    </a:cubicBezTo>
                    <a:cubicBezTo>
                      <a:pt x="162319" y="265112"/>
                      <a:pt x="163636" y="265112"/>
                      <a:pt x="164953" y="263796"/>
                    </a:cubicBezTo>
                    <a:cubicBezTo>
                      <a:pt x="166270" y="262481"/>
                      <a:pt x="166270" y="261165"/>
                      <a:pt x="167588" y="261165"/>
                    </a:cubicBezTo>
                    <a:cubicBezTo>
                      <a:pt x="175490" y="253272"/>
                      <a:pt x="183393" y="245378"/>
                      <a:pt x="195247" y="245378"/>
                    </a:cubicBezTo>
                    <a:cubicBezTo>
                      <a:pt x="204467" y="245378"/>
                      <a:pt x="215004" y="250640"/>
                      <a:pt x="229492" y="261165"/>
                    </a:cubicBezTo>
                    <a:cubicBezTo>
                      <a:pt x="229492" y="262481"/>
                      <a:pt x="230809" y="262481"/>
                      <a:pt x="230809" y="263796"/>
                    </a:cubicBezTo>
                    <a:cubicBezTo>
                      <a:pt x="276908" y="245378"/>
                      <a:pt x="308518" y="200647"/>
                      <a:pt x="308518" y="149339"/>
                    </a:cubicBezTo>
                    <a:cubicBezTo>
                      <a:pt x="308518" y="82242"/>
                      <a:pt x="253200" y="26987"/>
                      <a:pt x="186027" y="26987"/>
                    </a:cubicBezTo>
                    <a:close/>
                    <a:moveTo>
                      <a:pt x="185515" y="0"/>
                    </a:moveTo>
                    <a:cubicBezTo>
                      <a:pt x="268405" y="0"/>
                      <a:pt x="335506" y="67047"/>
                      <a:pt x="335506" y="149870"/>
                    </a:cubicBezTo>
                    <a:cubicBezTo>
                      <a:pt x="335506" y="211658"/>
                      <a:pt x="298666" y="264244"/>
                      <a:pt x="247354" y="286593"/>
                    </a:cubicBezTo>
                    <a:cubicBezTo>
                      <a:pt x="247354" y="287908"/>
                      <a:pt x="247354" y="289223"/>
                      <a:pt x="247354" y="290537"/>
                    </a:cubicBezTo>
                    <a:cubicBezTo>
                      <a:pt x="247354" y="304999"/>
                      <a:pt x="236828" y="315516"/>
                      <a:pt x="226302" y="324718"/>
                    </a:cubicBezTo>
                    <a:cubicBezTo>
                      <a:pt x="224986" y="326033"/>
                      <a:pt x="223671" y="327348"/>
                      <a:pt x="222355" y="328662"/>
                    </a:cubicBezTo>
                    <a:cubicBezTo>
                      <a:pt x="217092" y="333921"/>
                      <a:pt x="209198" y="336550"/>
                      <a:pt x="198672" y="336550"/>
                    </a:cubicBezTo>
                    <a:cubicBezTo>
                      <a:pt x="172357" y="336550"/>
                      <a:pt x="122360" y="318145"/>
                      <a:pt x="71048" y="265559"/>
                    </a:cubicBezTo>
                    <a:cubicBezTo>
                      <a:pt x="42102" y="236637"/>
                      <a:pt x="19735" y="203771"/>
                      <a:pt x="7893" y="174848"/>
                    </a:cubicBezTo>
                    <a:cubicBezTo>
                      <a:pt x="-2632" y="147241"/>
                      <a:pt x="-2632" y="124892"/>
                      <a:pt x="7893" y="114374"/>
                    </a:cubicBezTo>
                    <a:cubicBezTo>
                      <a:pt x="9209" y="113060"/>
                      <a:pt x="10525" y="111745"/>
                      <a:pt x="13156" y="110430"/>
                    </a:cubicBezTo>
                    <a:cubicBezTo>
                      <a:pt x="21051" y="101228"/>
                      <a:pt x="31576" y="89396"/>
                      <a:pt x="44733" y="89396"/>
                    </a:cubicBezTo>
                    <a:cubicBezTo>
                      <a:pt x="46049" y="89396"/>
                      <a:pt x="47365" y="89396"/>
                      <a:pt x="48681" y="90711"/>
                    </a:cubicBezTo>
                    <a:cubicBezTo>
                      <a:pt x="71048" y="36810"/>
                      <a:pt x="123676" y="0"/>
                      <a:pt x="1855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6" name="Icon6" descr="d52f8ef4-23f7-46dc-94b7-e2dee3c5adc9">
                <a:extLst>
                  <a:ext uri="{FF2B5EF4-FFF2-40B4-BE49-F238E27FC236}">
                    <a16:creationId xmlns:a16="http://schemas.microsoft.com/office/drawing/2014/main" id="{55E4C40B-112A-487D-B227-70487B95F28B}"/>
                  </a:ext>
                </a:extLst>
              </p:cNvPr>
              <p:cNvSpPr/>
              <p:nvPr/>
            </p:nvSpPr>
            <p:spPr>
              <a:xfrm>
                <a:off x="1778319" y="1516687"/>
                <a:ext cx="320343" cy="321340"/>
              </a:xfrm>
              <a:custGeom>
                <a:avLst/>
                <a:gdLst>
                  <a:gd name="connsiteX0" fmla="*/ 222793 w 335506"/>
                  <a:gd name="connsiteY0" fmla="*/ 130175 h 336550"/>
                  <a:gd name="connsiteX1" fmla="*/ 208505 w 335506"/>
                  <a:gd name="connsiteY1" fmla="*/ 152400 h 336550"/>
                  <a:gd name="connsiteX2" fmla="*/ 222793 w 335506"/>
                  <a:gd name="connsiteY2" fmla="*/ 152400 h 336550"/>
                  <a:gd name="connsiteX3" fmla="*/ 222793 w 335506"/>
                  <a:gd name="connsiteY3" fmla="*/ 100012 h 336550"/>
                  <a:gd name="connsiteX4" fmla="*/ 241843 w 335506"/>
                  <a:gd name="connsiteY4" fmla="*/ 100012 h 336550"/>
                  <a:gd name="connsiteX5" fmla="*/ 241843 w 335506"/>
                  <a:gd name="connsiteY5" fmla="*/ 152400 h 336550"/>
                  <a:gd name="connsiteX6" fmla="*/ 251368 w 335506"/>
                  <a:gd name="connsiteY6" fmla="*/ 152400 h 336550"/>
                  <a:gd name="connsiteX7" fmla="*/ 251368 w 335506"/>
                  <a:gd name="connsiteY7" fmla="*/ 168275 h 336550"/>
                  <a:gd name="connsiteX8" fmla="*/ 241843 w 335506"/>
                  <a:gd name="connsiteY8" fmla="*/ 168275 h 336550"/>
                  <a:gd name="connsiteX9" fmla="*/ 241843 w 335506"/>
                  <a:gd name="connsiteY9" fmla="*/ 185737 h 336550"/>
                  <a:gd name="connsiteX10" fmla="*/ 222793 w 335506"/>
                  <a:gd name="connsiteY10" fmla="*/ 185737 h 336550"/>
                  <a:gd name="connsiteX11" fmla="*/ 222793 w 335506"/>
                  <a:gd name="connsiteY11" fmla="*/ 168275 h 336550"/>
                  <a:gd name="connsiteX12" fmla="*/ 187868 w 335506"/>
                  <a:gd name="connsiteY12" fmla="*/ 168275 h 336550"/>
                  <a:gd name="connsiteX13" fmla="*/ 187868 w 335506"/>
                  <a:gd name="connsiteY13" fmla="*/ 155575 h 336550"/>
                  <a:gd name="connsiteX14" fmla="*/ 149903 w 335506"/>
                  <a:gd name="connsiteY14" fmla="*/ 100012 h 336550"/>
                  <a:gd name="connsiteX15" fmla="*/ 170979 w 335506"/>
                  <a:gd name="connsiteY15" fmla="*/ 106506 h 336550"/>
                  <a:gd name="connsiteX16" fmla="*/ 178883 w 335506"/>
                  <a:gd name="connsiteY16" fmla="*/ 124690 h 336550"/>
                  <a:gd name="connsiteX17" fmla="*/ 174931 w 335506"/>
                  <a:gd name="connsiteY17" fmla="*/ 140277 h 336550"/>
                  <a:gd name="connsiteX18" fmla="*/ 160441 w 335506"/>
                  <a:gd name="connsiteY18" fmla="*/ 155863 h 336550"/>
                  <a:gd name="connsiteX19" fmla="*/ 148585 w 335506"/>
                  <a:gd name="connsiteY19" fmla="*/ 168852 h 336550"/>
                  <a:gd name="connsiteX20" fmla="*/ 181518 w 335506"/>
                  <a:gd name="connsiteY20" fmla="*/ 168852 h 336550"/>
                  <a:gd name="connsiteX21" fmla="*/ 181518 w 335506"/>
                  <a:gd name="connsiteY21" fmla="*/ 185737 h 336550"/>
                  <a:gd name="connsiteX22" fmla="*/ 122239 w 335506"/>
                  <a:gd name="connsiteY22" fmla="*/ 185737 h 336550"/>
                  <a:gd name="connsiteX23" fmla="*/ 122239 w 335506"/>
                  <a:gd name="connsiteY23" fmla="*/ 171450 h 336550"/>
                  <a:gd name="connsiteX24" fmla="*/ 148585 w 335506"/>
                  <a:gd name="connsiteY24" fmla="*/ 142875 h 336550"/>
                  <a:gd name="connsiteX25" fmla="*/ 156489 w 335506"/>
                  <a:gd name="connsiteY25" fmla="*/ 132484 h 336550"/>
                  <a:gd name="connsiteX26" fmla="*/ 159124 w 335506"/>
                  <a:gd name="connsiteY26" fmla="*/ 125989 h 336550"/>
                  <a:gd name="connsiteX27" fmla="*/ 156489 w 335506"/>
                  <a:gd name="connsiteY27" fmla="*/ 118196 h 336550"/>
                  <a:gd name="connsiteX28" fmla="*/ 149903 w 335506"/>
                  <a:gd name="connsiteY28" fmla="*/ 115598 h 336550"/>
                  <a:gd name="connsiteX29" fmla="*/ 143316 w 335506"/>
                  <a:gd name="connsiteY29" fmla="*/ 119495 h 336550"/>
                  <a:gd name="connsiteX30" fmla="*/ 140682 w 335506"/>
                  <a:gd name="connsiteY30" fmla="*/ 127288 h 336550"/>
                  <a:gd name="connsiteX31" fmla="*/ 140682 w 335506"/>
                  <a:gd name="connsiteY31" fmla="*/ 129886 h 336550"/>
                  <a:gd name="connsiteX32" fmla="*/ 120922 w 335506"/>
                  <a:gd name="connsiteY32" fmla="*/ 129886 h 336550"/>
                  <a:gd name="connsiteX33" fmla="*/ 120922 w 335506"/>
                  <a:gd name="connsiteY33" fmla="*/ 127288 h 336550"/>
                  <a:gd name="connsiteX34" fmla="*/ 127509 w 335506"/>
                  <a:gd name="connsiteY34" fmla="*/ 107805 h 336550"/>
                  <a:gd name="connsiteX35" fmla="*/ 149903 w 335506"/>
                  <a:gd name="connsiteY35" fmla="*/ 100012 h 336550"/>
                  <a:gd name="connsiteX36" fmla="*/ 186027 w 335506"/>
                  <a:gd name="connsiteY36" fmla="*/ 26987 h 336550"/>
                  <a:gd name="connsiteX37" fmla="*/ 72756 w 335506"/>
                  <a:gd name="connsiteY37" fmla="*/ 104608 h 336550"/>
                  <a:gd name="connsiteX38" fmla="*/ 75390 w 335506"/>
                  <a:gd name="connsiteY38" fmla="*/ 107239 h 336550"/>
                  <a:gd name="connsiteX39" fmla="*/ 75390 w 335506"/>
                  <a:gd name="connsiteY39" fmla="*/ 169073 h 336550"/>
                  <a:gd name="connsiteX40" fmla="*/ 72756 w 335506"/>
                  <a:gd name="connsiteY40" fmla="*/ 171704 h 336550"/>
                  <a:gd name="connsiteX41" fmla="*/ 78024 w 335506"/>
                  <a:gd name="connsiteY41" fmla="*/ 192754 h 336550"/>
                  <a:gd name="connsiteX42" fmla="*/ 108318 w 335506"/>
                  <a:gd name="connsiteY42" fmla="*/ 228275 h 336550"/>
                  <a:gd name="connsiteX43" fmla="*/ 161002 w 335506"/>
                  <a:gd name="connsiteY43" fmla="*/ 265112 h 336550"/>
                  <a:gd name="connsiteX44" fmla="*/ 164953 w 335506"/>
                  <a:gd name="connsiteY44" fmla="*/ 263796 h 336550"/>
                  <a:gd name="connsiteX45" fmla="*/ 167588 w 335506"/>
                  <a:gd name="connsiteY45" fmla="*/ 261165 h 336550"/>
                  <a:gd name="connsiteX46" fmla="*/ 195247 w 335506"/>
                  <a:gd name="connsiteY46" fmla="*/ 245378 h 336550"/>
                  <a:gd name="connsiteX47" fmla="*/ 229492 w 335506"/>
                  <a:gd name="connsiteY47" fmla="*/ 261165 h 336550"/>
                  <a:gd name="connsiteX48" fmla="*/ 230809 w 335506"/>
                  <a:gd name="connsiteY48" fmla="*/ 263796 h 336550"/>
                  <a:gd name="connsiteX49" fmla="*/ 308518 w 335506"/>
                  <a:gd name="connsiteY49" fmla="*/ 149339 h 336550"/>
                  <a:gd name="connsiteX50" fmla="*/ 186027 w 335506"/>
                  <a:gd name="connsiteY50" fmla="*/ 26987 h 336550"/>
                  <a:gd name="connsiteX51" fmla="*/ 185515 w 335506"/>
                  <a:gd name="connsiteY51" fmla="*/ 0 h 336550"/>
                  <a:gd name="connsiteX52" fmla="*/ 335506 w 335506"/>
                  <a:gd name="connsiteY52" fmla="*/ 149870 h 336550"/>
                  <a:gd name="connsiteX53" fmla="*/ 247354 w 335506"/>
                  <a:gd name="connsiteY53" fmla="*/ 286593 h 336550"/>
                  <a:gd name="connsiteX54" fmla="*/ 247354 w 335506"/>
                  <a:gd name="connsiteY54" fmla="*/ 290537 h 336550"/>
                  <a:gd name="connsiteX55" fmla="*/ 226302 w 335506"/>
                  <a:gd name="connsiteY55" fmla="*/ 324718 h 336550"/>
                  <a:gd name="connsiteX56" fmla="*/ 222355 w 335506"/>
                  <a:gd name="connsiteY56" fmla="*/ 328662 h 336550"/>
                  <a:gd name="connsiteX57" fmla="*/ 198672 w 335506"/>
                  <a:gd name="connsiteY57" fmla="*/ 336550 h 336550"/>
                  <a:gd name="connsiteX58" fmla="*/ 71048 w 335506"/>
                  <a:gd name="connsiteY58" fmla="*/ 265559 h 336550"/>
                  <a:gd name="connsiteX59" fmla="*/ 7893 w 335506"/>
                  <a:gd name="connsiteY59" fmla="*/ 174848 h 336550"/>
                  <a:gd name="connsiteX60" fmla="*/ 7893 w 335506"/>
                  <a:gd name="connsiteY60" fmla="*/ 114374 h 336550"/>
                  <a:gd name="connsiteX61" fmla="*/ 13156 w 335506"/>
                  <a:gd name="connsiteY61" fmla="*/ 110430 h 336550"/>
                  <a:gd name="connsiteX62" fmla="*/ 44733 w 335506"/>
                  <a:gd name="connsiteY62" fmla="*/ 89396 h 336550"/>
                  <a:gd name="connsiteX63" fmla="*/ 48681 w 335506"/>
                  <a:gd name="connsiteY63" fmla="*/ 90711 h 336550"/>
                  <a:gd name="connsiteX64" fmla="*/ 185515 w 335506"/>
                  <a:gd name="connsiteY64" fmla="*/ 0 h 33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35506" h="336550">
                    <a:moveTo>
                      <a:pt x="222793" y="130175"/>
                    </a:moveTo>
                    <a:lnTo>
                      <a:pt x="208505" y="152400"/>
                    </a:lnTo>
                    <a:lnTo>
                      <a:pt x="222793" y="152400"/>
                    </a:lnTo>
                    <a:close/>
                    <a:moveTo>
                      <a:pt x="222793" y="100012"/>
                    </a:moveTo>
                    <a:lnTo>
                      <a:pt x="241843" y="100012"/>
                    </a:lnTo>
                    <a:lnTo>
                      <a:pt x="241843" y="152400"/>
                    </a:lnTo>
                    <a:lnTo>
                      <a:pt x="251368" y="152400"/>
                    </a:lnTo>
                    <a:lnTo>
                      <a:pt x="251368" y="168275"/>
                    </a:lnTo>
                    <a:lnTo>
                      <a:pt x="241843" y="168275"/>
                    </a:lnTo>
                    <a:lnTo>
                      <a:pt x="241843" y="185737"/>
                    </a:lnTo>
                    <a:lnTo>
                      <a:pt x="222793" y="185737"/>
                    </a:lnTo>
                    <a:lnTo>
                      <a:pt x="222793" y="168275"/>
                    </a:lnTo>
                    <a:lnTo>
                      <a:pt x="187868" y="168275"/>
                    </a:lnTo>
                    <a:lnTo>
                      <a:pt x="187868" y="155575"/>
                    </a:lnTo>
                    <a:close/>
                    <a:moveTo>
                      <a:pt x="149903" y="100012"/>
                    </a:moveTo>
                    <a:cubicBezTo>
                      <a:pt x="159124" y="100012"/>
                      <a:pt x="165710" y="101311"/>
                      <a:pt x="170979" y="106506"/>
                    </a:cubicBezTo>
                    <a:cubicBezTo>
                      <a:pt x="176249" y="111702"/>
                      <a:pt x="178883" y="116897"/>
                      <a:pt x="178883" y="124690"/>
                    </a:cubicBezTo>
                    <a:cubicBezTo>
                      <a:pt x="178883" y="129886"/>
                      <a:pt x="177566" y="135081"/>
                      <a:pt x="174931" y="140277"/>
                    </a:cubicBezTo>
                    <a:cubicBezTo>
                      <a:pt x="172297" y="144173"/>
                      <a:pt x="167027" y="149369"/>
                      <a:pt x="160441" y="155863"/>
                    </a:cubicBezTo>
                    <a:lnTo>
                      <a:pt x="148585" y="168852"/>
                    </a:lnTo>
                    <a:cubicBezTo>
                      <a:pt x="148585" y="168852"/>
                      <a:pt x="148585" y="168852"/>
                      <a:pt x="181518" y="168852"/>
                    </a:cubicBezTo>
                    <a:cubicBezTo>
                      <a:pt x="181518" y="168852"/>
                      <a:pt x="181518" y="168852"/>
                      <a:pt x="181518" y="185737"/>
                    </a:cubicBezTo>
                    <a:cubicBezTo>
                      <a:pt x="181518" y="185737"/>
                      <a:pt x="181518" y="185737"/>
                      <a:pt x="122239" y="185737"/>
                    </a:cubicBezTo>
                    <a:cubicBezTo>
                      <a:pt x="122239" y="185737"/>
                      <a:pt x="122239" y="185737"/>
                      <a:pt x="122239" y="171450"/>
                    </a:cubicBezTo>
                    <a:cubicBezTo>
                      <a:pt x="122239" y="171450"/>
                      <a:pt x="122239" y="171450"/>
                      <a:pt x="148585" y="142875"/>
                    </a:cubicBezTo>
                    <a:cubicBezTo>
                      <a:pt x="152537" y="138978"/>
                      <a:pt x="155172" y="135081"/>
                      <a:pt x="156489" y="132484"/>
                    </a:cubicBezTo>
                    <a:cubicBezTo>
                      <a:pt x="157806" y="129886"/>
                      <a:pt x="159124" y="127288"/>
                      <a:pt x="159124" y="125989"/>
                    </a:cubicBezTo>
                    <a:cubicBezTo>
                      <a:pt x="159124" y="122093"/>
                      <a:pt x="157806" y="120794"/>
                      <a:pt x="156489" y="118196"/>
                    </a:cubicBezTo>
                    <a:cubicBezTo>
                      <a:pt x="155172" y="116897"/>
                      <a:pt x="152537" y="115598"/>
                      <a:pt x="149903" y="115598"/>
                    </a:cubicBezTo>
                    <a:cubicBezTo>
                      <a:pt x="147268" y="115598"/>
                      <a:pt x="144633" y="116897"/>
                      <a:pt x="143316" y="119495"/>
                    </a:cubicBezTo>
                    <a:cubicBezTo>
                      <a:pt x="140682" y="120794"/>
                      <a:pt x="140682" y="124690"/>
                      <a:pt x="140682" y="127288"/>
                    </a:cubicBezTo>
                    <a:cubicBezTo>
                      <a:pt x="140682" y="127288"/>
                      <a:pt x="140682" y="127288"/>
                      <a:pt x="140682" y="129886"/>
                    </a:cubicBezTo>
                    <a:cubicBezTo>
                      <a:pt x="140682" y="129886"/>
                      <a:pt x="140682" y="129886"/>
                      <a:pt x="120922" y="129886"/>
                    </a:cubicBezTo>
                    <a:cubicBezTo>
                      <a:pt x="120922" y="129886"/>
                      <a:pt x="120922" y="129886"/>
                      <a:pt x="120922" y="127288"/>
                    </a:cubicBezTo>
                    <a:cubicBezTo>
                      <a:pt x="119605" y="119495"/>
                      <a:pt x="122239" y="113001"/>
                      <a:pt x="127509" y="107805"/>
                    </a:cubicBezTo>
                    <a:cubicBezTo>
                      <a:pt x="134095" y="102610"/>
                      <a:pt x="140682" y="100012"/>
                      <a:pt x="149903" y="100012"/>
                    </a:cubicBezTo>
                    <a:close/>
                    <a:moveTo>
                      <a:pt x="186027" y="26987"/>
                    </a:moveTo>
                    <a:cubicBezTo>
                      <a:pt x="134660" y="26987"/>
                      <a:pt x="89878" y="59877"/>
                      <a:pt x="72756" y="104608"/>
                    </a:cubicBezTo>
                    <a:cubicBezTo>
                      <a:pt x="72756" y="105923"/>
                      <a:pt x="74073" y="105923"/>
                      <a:pt x="75390" y="107239"/>
                    </a:cubicBezTo>
                    <a:cubicBezTo>
                      <a:pt x="103049" y="142761"/>
                      <a:pt x="91196" y="154601"/>
                      <a:pt x="75390" y="169073"/>
                    </a:cubicBezTo>
                    <a:cubicBezTo>
                      <a:pt x="75390" y="170388"/>
                      <a:pt x="74073" y="171704"/>
                      <a:pt x="72756" y="171704"/>
                    </a:cubicBezTo>
                    <a:cubicBezTo>
                      <a:pt x="68805" y="176966"/>
                      <a:pt x="75390" y="187491"/>
                      <a:pt x="78024" y="192754"/>
                    </a:cubicBezTo>
                    <a:cubicBezTo>
                      <a:pt x="84610" y="201963"/>
                      <a:pt x="95147" y="213803"/>
                      <a:pt x="108318" y="228275"/>
                    </a:cubicBezTo>
                    <a:cubicBezTo>
                      <a:pt x="139928" y="258534"/>
                      <a:pt x="154417" y="265112"/>
                      <a:pt x="161002" y="265112"/>
                    </a:cubicBezTo>
                    <a:cubicBezTo>
                      <a:pt x="162319" y="265112"/>
                      <a:pt x="163636" y="265112"/>
                      <a:pt x="164953" y="263796"/>
                    </a:cubicBezTo>
                    <a:cubicBezTo>
                      <a:pt x="166270" y="262481"/>
                      <a:pt x="166270" y="261165"/>
                      <a:pt x="167588" y="261165"/>
                    </a:cubicBezTo>
                    <a:cubicBezTo>
                      <a:pt x="175490" y="253272"/>
                      <a:pt x="183393" y="245378"/>
                      <a:pt x="195247" y="245378"/>
                    </a:cubicBezTo>
                    <a:cubicBezTo>
                      <a:pt x="204467" y="245378"/>
                      <a:pt x="215004" y="250640"/>
                      <a:pt x="229492" y="261165"/>
                    </a:cubicBezTo>
                    <a:cubicBezTo>
                      <a:pt x="229492" y="262481"/>
                      <a:pt x="230809" y="262481"/>
                      <a:pt x="230809" y="263796"/>
                    </a:cubicBezTo>
                    <a:cubicBezTo>
                      <a:pt x="276908" y="245378"/>
                      <a:pt x="308518" y="200647"/>
                      <a:pt x="308518" y="149339"/>
                    </a:cubicBezTo>
                    <a:cubicBezTo>
                      <a:pt x="308518" y="82242"/>
                      <a:pt x="253200" y="26987"/>
                      <a:pt x="186027" y="26987"/>
                    </a:cubicBezTo>
                    <a:close/>
                    <a:moveTo>
                      <a:pt x="185515" y="0"/>
                    </a:moveTo>
                    <a:cubicBezTo>
                      <a:pt x="268405" y="0"/>
                      <a:pt x="335506" y="67047"/>
                      <a:pt x="335506" y="149870"/>
                    </a:cubicBezTo>
                    <a:cubicBezTo>
                      <a:pt x="335506" y="211658"/>
                      <a:pt x="298666" y="264244"/>
                      <a:pt x="247354" y="286593"/>
                    </a:cubicBezTo>
                    <a:cubicBezTo>
                      <a:pt x="247354" y="287908"/>
                      <a:pt x="247354" y="289223"/>
                      <a:pt x="247354" y="290537"/>
                    </a:cubicBezTo>
                    <a:cubicBezTo>
                      <a:pt x="247354" y="304999"/>
                      <a:pt x="236828" y="315516"/>
                      <a:pt x="226302" y="324718"/>
                    </a:cubicBezTo>
                    <a:cubicBezTo>
                      <a:pt x="224986" y="326033"/>
                      <a:pt x="223671" y="327348"/>
                      <a:pt x="222355" y="328662"/>
                    </a:cubicBezTo>
                    <a:cubicBezTo>
                      <a:pt x="217092" y="333921"/>
                      <a:pt x="209198" y="336550"/>
                      <a:pt x="198672" y="336550"/>
                    </a:cubicBezTo>
                    <a:cubicBezTo>
                      <a:pt x="172357" y="336550"/>
                      <a:pt x="122360" y="318145"/>
                      <a:pt x="71048" y="265559"/>
                    </a:cubicBezTo>
                    <a:cubicBezTo>
                      <a:pt x="42102" y="236637"/>
                      <a:pt x="19735" y="203771"/>
                      <a:pt x="7893" y="174848"/>
                    </a:cubicBezTo>
                    <a:cubicBezTo>
                      <a:pt x="-2632" y="147241"/>
                      <a:pt x="-2632" y="124892"/>
                      <a:pt x="7893" y="114374"/>
                    </a:cubicBezTo>
                    <a:cubicBezTo>
                      <a:pt x="9209" y="113060"/>
                      <a:pt x="10525" y="111745"/>
                      <a:pt x="13156" y="110430"/>
                    </a:cubicBezTo>
                    <a:cubicBezTo>
                      <a:pt x="21051" y="101228"/>
                      <a:pt x="31576" y="89396"/>
                      <a:pt x="44733" y="89396"/>
                    </a:cubicBezTo>
                    <a:cubicBezTo>
                      <a:pt x="46049" y="89396"/>
                      <a:pt x="47365" y="89396"/>
                      <a:pt x="48681" y="90711"/>
                    </a:cubicBezTo>
                    <a:cubicBezTo>
                      <a:pt x="71048" y="36810"/>
                      <a:pt x="123676" y="0"/>
                      <a:pt x="1855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7" name="Icon7" descr="d7d864d0-a050-491f-9685-9880292a4c45">
                <a:extLst>
                  <a:ext uri="{FF2B5EF4-FFF2-40B4-BE49-F238E27FC236}">
                    <a16:creationId xmlns:a16="http://schemas.microsoft.com/office/drawing/2014/main" id="{C12F73B5-80C3-45CF-BE6B-BCB9CD12DA79}"/>
                  </a:ext>
                </a:extLst>
              </p:cNvPr>
              <p:cNvSpPr/>
              <p:nvPr/>
            </p:nvSpPr>
            <p:spPr>
              <a:xfrm>
                <a:off x="7313197" y="1516687"/>
                <a:ext cx="320343" cy="321340"/>
              </a:xfrm>
              <a:custGeom>
                <a:avLst/>
                <a:gdLst>
                  <a:gd name="connsiteX0" fmla="*/ 222793 w 335506"/>
                  <a:gd name="connsiteY0" fmla="*/ 130175 h 336550"/>
                  <a:gd name="connsiteX1" fmla="*/ 208505 w 335506"/>
                  <a:gd name="connsiteY1" fmla="*/ 152400 h 336550"/>
                  <a:gd name="connsiteX2" fmla="*/ 222793 w 335506"/>
                  <a:gd name="connsiteY2" fmla="*/ 152400 h 336550"/>
                  <a:gd name="connsiteX3" fmla="*/ 222793 w 335506"/>
                  <a:gd name="connsiteY3" fmla="*/ 100012 h 336550"/>
                  <a:gd name="connsiteX4" fmla="*/ 241843 w 335506"/>
                  <a:gd name="connsiteY4" fmla="*/ 100012 h 336550"/>
                  <a:gd name="connsiteX5" fmla="*/ 241843 w 335506"/>
                  <a:gd name="connsiteY5" fmla="*/ 152400 h 336550"/>
                  <a:gd name="connsiteX6" fmla="*/ 251368 w 335506"/>
                  <a:gd name="connsiteY6" fmla="*/ 152400 h 336550"/>
                  <a:gd name="connsiteX7" fmla="*/ 251368 w 335506"/>
                  <a:gd name="connsiteY7" fmla="*/ 168275 h 336550"/>
                  <a:gd name="connsiteX8" fmla="*/ 241843 w 335506"/>
                  <a:gd name="connsiteY8" fmla="*/ 168275 h 336550"/>
                  <a:gd name="connsiteX9" fmla="*/ 241843 w 335506"/>
                  <a:gd name="connsiteY9" fmla="*/ 185737 h 336550"/>
                  <a:gd name="connsiteX10" fmla="*/ 222793 w 335506"/>
                  <a:gd name="connsiteY10" fmla="*/ 185737 h 336550"/>
                  <a:gd name="connsiteX11" fmla="*/ 222793 w 335506"/>
                  <a:gd name="connsiteY11" fmla="*/ 168275 h 336550"/>
                  <a:gd name="connsiteX12" fmla="*/ 187868 w 335506"/>
                  <a:gd name="connsiteY12" fmla="*/ 168275 h 336550"/>
                  <a:gd name="connsiteX13" fmla="*/ 187868 w 335506"/>
                  <a:gd name="connsiteY13" fmla="*/ 155575 h 336550"/>
                  <a:gd name="connsiteX14" fmla="*/ 149903 w 335506"/>
                  <a:gd name="connsiteY14" fmla="*/ 100012 h 336550"/>
                  <a:gd name="connsiteX15" fmla="*/ 170979 w 335506"/>
                  <a:gd name="connsiteY15" fmla="*/ 106506 h 336550"/>
                  <a:gd name="connsiteX16" fmla="*/ 178883 w 335506"/>
                  <a:gd name="connsiteY16" fmla="*/ 124690 h 336550"/>
                  <a:gd name="connsiteX17" fmla="*/ 174931 w 335506"/>
                  <a:gd name="connsiteY17" fmla="*/ 140277 h 336550"/>
                  <a:gd name="connsiteX18" fmla="*/ 160441 w 335506"/>
                  <a:gd name="connsiteY18" fmla="*/ 155863 h 336550"/>
                  <a:gd name="connsiteX19" fmla="*/ 148585 w 335506"/>
                  <a:gd name="connsiteY19" fmla="*/ 168852 h 336550"/>
                  <a:gd name="connsiteX20" fmla="*/ 181518 w 335506"/>
                  <a:gd name="connsiteY20" fmla="*/ 168852 h 336550"/>
                  <a:gd name="connsiteX21" fmla="*/ 181518 w 335506"/>
                  <a:gd name="connsiteY21" fmla="*/ 185737 h 336550"/>
                  <a:gd name="connsiteX22" fmla="*/ 122239 w 335506"/>
                  <a:gd name="connsiteY22" fmla="*/ 185737 h 336550"/>
                  <a:gd name="connsiteX23" fmla="*/ 122239 w 335506"/>
                  <a:gd name="connsiteY23" fmla="*/ 171450 h 336550"/>
                  <a:gd name="connsiteX24" fmla="*/ 148585 w 335506"/>
                  <a:gd name="connsiteY24" fmla="*/ 142875 h 336550"/>
                  <a:gd name="connsiteX25" fmla="*/ 156489 w 335506"/>
                  <a:gd name="connsiteY25" fmla="*/ 132484 h 336550"/>
                  <a:gd name="connsiteX26" fmla="*/ 159124 w 335506"/>
                  <a:gd name="connsiteY26" fmla="*/ 125989 h 336550"/>
                  <a:gd name="connsiteX27" fmla="*/ 156489 w 335506"/>
                  <a:gd name="connsiteY27" fmla="*/ 118196 h 336550"/>
                  <a:gd name="connsiteX28" fmla="*/ 149903 w 335506"/>
                  <a:gd name="connsiteY28" fmla="*/ 115598 h 336550"/>
                  <a:gd name="connsiteX29" fmla="*/ 143316 w 335506"/>
                  <a:gd name="connsiteY29" fmla="*/ 119495 h 336550"/>
                  <a:gd name="connsiteX30" fmla="*/ 140682 w 335506"/>
                  <a:gd name="connsiteY30" fmla="*/ 127288 h 336550"/>
                  <a:gd name="connsiteX31" fmla="*/ 140682 w 335506"/>
                  <a:gd name="connsiteY31" fmla="*/ 129886 h 336550"/>
                  <a:gd name="connsiteX32" fmla="*/ 120922 w 335506"/>
                  <a:gd name="connsiteY32" fmla="*/ 129886 h 336550"/>
                  <a:gd name="connsiteX33" fmla="*/ 120922 w 335506"/>
                  <a:gd name="connsiteY33" fmla="*/ 127288 h 336550"/>
                  <a:gd name="connsiteX34" fmla="*/ 127509 w 335506"/>
                  <a:gd name="connsiteY34" fmla="*/ 107805 h 336550"/>
                  <a:gd name="connsiteX35" fmla="*/ 149903 w 335506"/>
                  <a:gd name="connsiteY35" fmla="*/ 100012 h 336550"/>
                  <a:gd name="connsiteX36" fmla="*/ 186027 w 335506"/>
                  <a:gd name="connsiteY36" fmla="*/ 26987 h 336550"/>
                  <a:gd name="connsiteX37" fmla="*/ 72756 w 335506"/>
                  <a:gd name="connsiteY37" fmla="*/ 104608 h 336550"/>
                  <a:gd name="connsiteX38" fmla="*/ 75390 w 335506"/>
                  <a:gd name="connsiteY38" fmla="*/ 107239 h 336550"/>
                  <a:gd name="connsiteX39" fmla="*/ 75390 w 335506"/>
                  <a:gd name="connsiteY39" fmla="*/ 169073 h 336550"/>
                  <a:gd name="connsiteX40" fmla="*/ 72756 w 335506"/>
                  <a:gd name="connsiteY40" fmla="*/ 171704 h 336550"/>
                  <a:gd name="connsiteX41" fmla="*/ 78024 w 335506"/>
                  <a:gd name="connsiteY41" fmla="*/ 192754 h 336550"/>
                  <a:gd name="connsiteX42" fmla="*/ 108318 w 335506"/>
                  <a:gd name="connsiteY42" fmla="*/ 228275 h 336550"/>
                  <a:gd name="connsiteX43" fmla="*/ 161002 w 335506"/>
                  <a:gd name="connsiteY43" fmla="*/ 265112 h 336550"/>
                  <a:gd name="connsiteX44" fmla="*/ 164953 w 335506"/>
                  <a:gd name="connsiteY44" fmla="*/ 263796 h 336550"/>
                  <a:gd name="connsiteX45" fmla="*/ 167588 w 335506"/>
                  <a:gd name="connsiteY45" fmla="*/ 261165 h 336550"/>
                  <a:gd name="connsiteX46" fmla="*/ 195247 w 335506"/>
                  <a:gd name="connsiteY46" fmla="*/ 245378 h 336550"/>
                  <a:gd name="connsiteX47" fmla="*/ 229492 w 335506"/>
                  <a:gd name="connsiteY47" fmla="*/ 261165 h 336550"/>
                  <a:gd name="connsiteX48" fmla="*/ 230809 w 335506"/>
                  <a:gd name="connsiteY48" fmla="*/ 263796 h 336550"/>
                  <a:gd name="connsiteX49" fmla="*/ 308518 w 335506"/>
                  <a:gd name="connsiteY49" fmla="*/ 149339 h 336550"/>
                  <a:gd name="connsiteX50" fmla="*/ 186027 w 335506"/>
                  <a:gd name="connsiteY50" fmla="*/ 26987 h 336550"/>
                  <a:gd name="connsiteX51" fmla="*/ 185515 w 335506"/>
                  <a:gd name="connsiteY51" fmla="*/ 0 h 336550"/>
                  <a:gd name="connsiteX52" fmla="*/ 335506 w 335506"/>
                  <a:gd name="connsiteY52" fmla="*/ 149870 h 336550"/>
                  <a:gd name="connsiteX53" fmla="*/ 247354 w 335506"/>
                  <a:gd name="connsiteY53" fmla="*/ 286593 h 336550"/>
                  <a:gd name="connsiteX54" fmla="*/ 247354 w 335506"/>
                  <a:gd name="connsiteY54" fmla="*/ 290537 h 336550"/>
                  <a:gd name="connsiteX55" fmla="*/ 226302 w 335506"/>
                  <a:gd name="connsiteY55" fmla="*/ 324718 h 336550"/>
                  <a:gd name="connsiteX56" fmla="*/ 222355 w 335506"/>
                  <a:gd name="connsiteY56" fmla="*/ 328662 h 336550"/>
                  <a:gd name="connsiteX57" fmla="*/ 198672 w 335506"/>
                  <a:gd name="connsiteY57" fmla="*/ 336550 h 336550"/>
                  <a:gd name="connsiteX58" fmla="*/ 71048 w 335506"/>
                  <a:gd name="connsiteY58" fmla="*/ 265559 h 336550"/>
                  <a:gd name="connsiteX59" fmla="*/ 7893 w 335506"/>
                  <a:gd name="connsiteY59" fmla="*/ 174848 h 336550"/>
                  <a:gd name="connsiteX60" fmla="*/ 7893 w 335506"/>
                  <a:gd name="connsiteY60" fmla="*/ 114374 h 336550"/>
                  <a:gd name="connsiteX61" fmla="*/ 13156 w 335506"/>
                  <a:gd name="connsiteY61" fmla="*/ 110430 h 336550"/>
                  <a:gd name="connsiteX62" fmla="*/ 44733 w 335506"/>
                  <a:gd name="connsiteY62" fmla="*/ 89396 h 336550"/>
                  <a:gd name="connsiteX63" fmla="*/ 48681 w 335506"/>
                  <a:gd name="connsiteY63" fmla="*/ 90711 h 336550"/>
                  <a:gd name="connsiteX64" fmla="*/ 185515 w 335506"/>
                  <a:gd name="connsiteY64" fmla="*/ 0 h 33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35506" h="336550">
                    <a:moveTo>
                      <a:pt x="222793" y="130175"/>
                    </a:moveTo>
                    <a:lnTo>
                      <a:pt x="208505" y="152400"/>
                    </a:lnTo>
                    <a:lnTo>
                      <a:pt x="222793" y="152400"/>
                    </a:lnTo>
                    <a:close/>
                    <a:moveTo>
                      <a:pt x="222793" y="100012"/>
                    </a:moveTo>
                    <a:lnTo>
                      <a:pt x="241843" y="100012"/>
                    </a:lnTo>
                    <a:lnTo>
                      <a:pt x="241843" y="152400"/>
                    </a:lnTo>
                    <a:lnTo>
                      <a:pt x="251368" y="152400"/>
                    </a:lnTo>
                    <a:lnTo>
                      <a:pt x="251368" y="168275"/>
                    </a:lnTo>
                    <a:lnTo>
                      <a:pt x="241843" y="168275"/>
                    </a:lnTo>
                    <a:lnTo>
                      <a:pt x="241843" y="185737"/>
                    </a:lnTo>
                    <a:lnTo>
                      <a:pt x="222793" y="185737"/>
                    </a:lnTo>
                    <a:lnTo>
                      <a:pt x="222793" y="168275"/>
                    </a:lnTo>
                    <a:lnTo>
                      <a:pt x="187868" y="168275"/>
                    </a:lnTo>
                    <a:lnTo>
                      <a:pt x="187868" y="155575"/>
                    </a:lnTo>
                    <a:close/>
                    <a:moveTo>
                      <a:pt x="149903" y="100012"/>
                    </a:moveTo>
                    <a:cubicBezTo>
                      <a:pt x="159124" y="100012"/>
                      <a:pt x="165710" y="101311"/>
                      <a:pt x="170979" y="106506"/>
                    </a:cubicBezTo>
                    <a:cubicBezTo>
                      <a:pt x="176249" y="111702"/>
                      <a:pt x="178883" y="116897"/>
                      <a:pt x="178883" y="124690"/>
                    </a:cubicBezTo>
                    <a:cubicBezTo>
                      <a:pt x="178883" y="129886"/>
                      <a:pt x="177566" y="135081"/>
                      <a:pt x="174931" y="140277"/>
                    </a:cubicBezTo>
                    <a:cubicBezTo>
                      <a:pt x="172297" y="144173"/>
                      <a:pt x="167027" y="149369"/>
                      <a:pt x="160441" y="155863"/>
                    </a:cubicBezTo>
                    <a:lnTo>
                      <a:pt x="148585" y="168852"/>
                    </a:lnTo>
                    <a:cubicBezTo>
                      <a:pt x="148585" y="168852"/>
                      <a:pt x="148585" y="168852"/>
                      <a:pt x="181518" y="168852"/>
                    </a:cubicBezTo>
                    <a:cubicBezTo>
                      <a:pt x="181518" y="168852"/>
                      <a:pt x="181518" y="168852"/>
                      <a:pt x="181518" y="185737"/>
                    </a:cubicBezTo>
                    <a:cubicBezTo>
                      <a:pt x="181518" y="185737"/>
                      <a:pt x="181518" y="185737"/>
                      <a:pt x="122239" y="185737"/>
                    </a:cubicBezTo>
                    <a:cubicBezTo>
                      <a:pt x="122239" y="185737"/>
                      <a:pt x="122239" y="185737"/>
                      <a:pt x="122239" y="171450"/>
                    </a:cubicBezTo>
                    <a:cubicBezTo>
                      <a:pt x="122239" y="171450"/>
                      <a:pt x="122239" y="171450"/>
                      <a:pt x="148585" y="142875"/>
                    </a:cubicBezTo>
                    <a:cubicBezTo>
                      <a:pt x="152537" y="138978"/>
                      <a:pt x="155172" y="135081"/>
                      <a:pt x="156489" y="132484"/>
                    </a:cubicBezTo>
                    <a:cubicBezTo>
                      <a:pt x="157806" y="129886"/>
                      <a:pt x="159124" y="127288"/>
                      <a:pt x="159124" y="125989"/>
                    </a:cubicBezTo>
                    <a:cubicBezTo>
                      <a:pt x="159124" y="122093"/>
                      <a:pt x="157806" y="120794"/>
                      <a:pt x="156489" y="118196"/>
                    </a:cubicBezTo>
                    <a:cubicBezTo>
                      <a:pt x="155172" y="116897"/>
                      <a:pt x="152537" y="115598"/>
                      <a:pt x="149903" y="115598"/>
                    </a:cubicBezTo>
                    <a:cubicBezTo>
                      <a:pt x="147268" y="115598"/>
                      <a:pt x="144633" y="116897"/>
                      <a:pt x="143316" y="119495"/>
                    </a:cubicBezTo>
                    <a:cubicBezTo>
                      <a:pt x="140682" y="120794"/>
                      <a:pt x="140682" y="124690"/>
                      <a:pt x="140682" y="127288"/>
                    </a:cubicBezTo>
                    <a:cubicBezTo>
                      <a:pt x="140682" y="127288"/>
                      <a:pt x="140682" y="127288"/>
                      <a:pt x="140682" y="129886"/>
                    </a:cubicBezTo>
                    <a:cubicBezTo>
                      <a:pt x="140682" y="129886"/>
                      <a:pt x="140682" y="129886"/>
                      <a:pt x="120922" y="129886"/>
                    </a:cubicBezTo>
                    <a:cubicBezTo>
                      <a:pt x="120922" y="129886"/>
                      <a:pt x="120922" y="129886"/>
                      <a:pt x="120922" y="127288"/>
                    </a:cubicBezTo>
                    <a:cubicBezTo>
                      <a:pt x="119605" y="119495"/>
                      <a:pt x="122239" y="113001"/>
                      <a:pt x="127509" y="107805"/>
                    </a:cubicBezTo>
                    <a:cubicBezTo>
                      <a:pt x="134095" y="102610"/>
                      <a:pt x="140682" y="100012"/>
                      <a:pt x="149903" y="100012"/>
                    </a:cubicBezTo>
                    <a:close/>
                    <a:moveTo>
                      <a:pt x="186027" y="26987"/>
                    </a:moveTo>
                    <a:cubicBezTo>
                      <a:pt x="134660" y="26987"/>
                      <a:pt x="89878" y="59877"/>
                      <a:pt x="72756" y="104608"/>
                    </a:cubicBezTo>
                    <a:cubicBezTo>
                      <a:pt x="72756" y="105923"/>
                      <a:pt x="74073" y="105923"/>
                      <a:pt x="75390" y="107239"/>
                    </a:cubicBezTo>
                    <a:cubicBezTo>
                      <a:pt x="103049" y="142761"/>
                      <a:pt x="91196" y="154601"/>
                      <a:pt x="75390" y="169073"/>
                    </a:cubicBezTo>
                    <a:cubicBezTo>
                      <a:pt x="75390" y="170388"/>
                      <a:pt x="74073" y="171704"/>
                      <a:pt x="72756" y="171704"/>
                    </a:cubicBezTo>
                    <a:cubicBezTo>
                      <a:pt x="68805" y="176966"/>
                      <a:pt x="75390" y="187491"/>
                      <a:pt x="78024" y="192754"/>
                    </a:cubicBezTo>
                    <a:cubicBezTo>
                      <a:pt x="84610" y="201963"/>
                      <a:pt x="95147" y="213803"/>
                      <a:pt x="108318" y="228275"/>
                    </a:cubicBezTo>
                    <a:cubicBezTo>
                      <a:pt x="139928" y="258534"/>
                      <a:pt x="154417" y="265112"/>
                      <a:pt x="161002" y="265112"/>
                    </a:cubicBezTo>
                    <a:cubicBezTo>
                      <a:pt x="162319" y="265112"/>
                      <a:pt x="163636" y="265112"/>
                      <a:pt x="164953" y="263796"/>
                    </a:cubicBezTo>
                    <a:cubicBezTo>
                      <a:pt x="166270" y="262481"/>
                      <a:pt x="166270" y="261165"/>
                      <a:pt x="167588" y="261165"/>
                    </a:cubicBezTo>
                    <a:cubicBezTo>
                      <a:pt x="175490" y="253272"/>
                      <a:pt x="183393" y="245378"/>
                      <a:pt x="195247" y="245378"/>
                    </a:cubicBezTo>
                    <a:cubicBezTo>
                      <a:pt x="204467" y="245378"/>
                      <a:pt x="215004" y="250640"/>
                      <a:pt x="229492" y="261165"/>
                    </a:cubicBezTo>
                    <a:cubicBezTo>
                      <a:pt x="229492" y="262481"/>
                      <a:pt x="230809" y="262481"/>
                      <a:pt x="230809" y="263796"/>
                    </a:cubicBezTo>
                    <a:cubicBezTo>
                      <a:pt x="276908" y="245378"/>
                      <a:pt x="308518" y="200647"/>
                      <a:pt x="308518" y="149339"/>
                    </a:cubicBezTo>
                    <a:cubicBezTo>
                      <a:pt x="308518" y="82242"/>
                      <a:pt x="253200" y="26987"/>
                      <a:pt x="186027" y="26987"/>
                    </a:cubicBezTo>
                    <a:close/>
                    <a:moveTo>
                      <a:pt x="185515" y="0"/>
                    </a:moveTo>
                    <a:cubicBezTo>
                      <a:pt x="268405" y="0"/>
                      <a:pt x="335506" y="67047"/>
                      <a:pt x="335506" y="149870"/>
                    </a:cubicBezTo>
                    <a:cubicBezTo>
                      <a:pt x="335506" y="211658"/>
                      <a:pt x="298666" y="264244"/>
                      <a:pt x="247354" y="286593"/>
                    </a:cubicBezTo>
                    <a:cubicBezTo>
                      <a:pt x="247354" y="287908"/>
                      <a:pt x="247354" y="289223"/>
                      <a:pt x="247354" y="290537"/>
                    </a:cubicBezTo>
                    <a:cubicBezTo>
                      <a:pt x="247354" y="304999"/>
                      <a:pt x="236828" y="315516"/>
                      <a:pt x="226302" y="324718"/>
                    </a:cubicBezTo>
                    <a:cubicBezTo>
                      <a:pt x="224986" y="326033"/>
                      <a:pt x="223671" y="327348"/>
                      <a:pt x="222355" y="328662"/>
                    </a:cubicBezTo>
                    <a:cubicBezTo>
                      <a:pt x="217092" y="333921"/>
                      <a:pt x="209198" y="336550"/>
                      <a:pt x="198672" y="336550"/>
                    </a:cubicBezTo>
                    <a:cubicBezTo>
                      <a:pt x="172357" y="336550"/>
                      <a:pt x="122360" y="318145"/>
                      <a:pt x="71048" y="265559"/>
                    </a:cubicBezTo>
                    <a:cubicBezTo>
                      <a:pt x="42102" y="236637"/>
                      <a:pt x="19735" y="203771"/>
                      <a:pt x="7893" y="174848"/>
                    </a:cubicBezTo>
                    <a:cubicBezTo>
                      <a:pt x="-2632" y="147241"/>
                      <a:pt x="-2632" y="124892"/>
                      <a:pt x="7893" y="114374"/>
                    </a:cubicBezTo>
                    <a:cubicBezTo>
                      <a:pt x="9209" y="113060"/>
                      <a:pt x="10525" y="111745"/>
                      <a:pt x="13156" y="110430"/>
                    </a:cubicBezTo>
                    <a:cubicBezTo>
                      <a:pt x="21051" y="101228"/>
                      <a:pt x="31576" y="89396"/>
                      <a:pt x="44733" y="89396"/>
                    </a:cubicBezTo>
                    <a:cubicBezTo>
                      <a:pt x="46049" y="89396"/>
                      <a:pt x="47365" y="89396"/>
                      <a:pt x="48681" y="90711"/>
                    </a:cubicBezTo>
                    <a:cubicBezTo>
                      <a:pt x="71048" y="36810"/>
                      <a:pt x="123676" y="0"/>
                      <a:pt x="1855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8" name="Icon8" descr="fe6cad9b-99df-45ea-ad17-dcaf03c202e2">
                <a:extLst>
                  <a:ext uri="{FF2B5EF4-FFF2-40B4-BE49-F238E27FC236}">
                    <a16:creationId xmlns:a16="http://schemas.microsoft.com/office/drawing/2014/main" id="{C45C181D-CE82-48DB-8A7A-6413AA44BA4B}"/>
                  </a:ext>
                </a:extLst>
              </p:cNvPr>
              <p:cNvSpPr/>
              <p:nvPr/>
            </p:nvSpPr>
            <p:spPr>
              <a:xfrm>
                <a:off x="10080637" y="1516687"/>
                <a:ext cx="320343" cy="321340"/>
              </a:xfrm>
              <a:custGeom>
                <a:avLst/>
                <a:gdLst>
                  <a:gd name="connsiteX0" fmla="*/ 222793 w 335506"/>
                  <a:gd name="connsiteY0" fmla="*/ 130175 h 336550"/>
                  <a:gd name="connsiteX1" fmla="*/ 208505 w 335506"/>
                  <a:gd name="connsiteY1" fmla="*/ 152400 h 336550"/>
                  <a:gd name="connsiteX2" fmla="*/ 222793 w 335506"/>
                  <a:gd name="connsiteY2" fmla="*/ 152400 h 336550"/>
                  <a:gd name="connsiteX3" fmla="*/ 222793 w 335506"/>
                  <a:gd name="connsiteY3" fmla="*/ 100012 h 336550"/>
                  <a:gd name="connsiteX4" fmla="*/ 241843 w 335506"/>
                  <a:gd name="connsiteY4" fmla="*/ 100012 h 336550"/>
                  <a:gd name="connsiteX5" fmla="*/ 241843 w 335506"/>
                  <a:gd name="connsiteY5" fmla="*/ 152400 h 336550"/>
                  <a:gd name="connsiteX6" fmla="*/ 251368 w 335506"/>
                  <a:gd name="connsiteY6" fmla="*/ 152400 h 336550"/>
                  <a:gd name="connsiteX7" fmla="*/ 251368 w 335506"/>
                  <a:gd name="connsiteY7" fmla="*/ 168275 h 336550"/>
                  <a:gd name="connsiteX8" fmla="*/ 241843 w 335506"/>
                  <a:gd name="connsiteY8" fmla="*/ 168275 h 336550"/>
                  <a:gd name="connsiteX9" fmla="*/ 241843 w 335506"/>
                  <a:gd name="connsiteY9" fmla="*/ 185737 h 336550"/>
                  <a:gd name="connsiteX10" fmla="*/ 222793 w 335506"/>
                  <a:gd name="connsiteY10" fmla="*/ 185737 h 336550"/>
                  <a:gd name="connsiteX11" fmla="*/ 222793 w 335506"/>
                  <a:gd name="connsiteY11" fmla="*/ 168275 h 336550"/>
                  <a:gd name="connsiteX12" fmla="*/ 187868 w 335506"/>
                  <a:gd name="connsiteY12" fmla="*/ 168275 h 336550"/>
                  <a:gd name="connsiteX13" fmla="*/ 187868 w 335506"/>
                  <a:gd name="connsiteY13" fmla="*/ 155575 h 336550"/>
                  <a:gd name="connsiteX14" fmla="*/ 149903 w 335506"/>
                  <a:gd name="connsiteY14" fmla="*/ 100012 h 336550"/>
                  <a:gd name="connsiteX15" fmla="*/ 170979 w 335506"/>
                  <a:gd name="connsiteY15" fmla="*/ 106506 h 336550"/>
                  <a:gd name="connsiteX16" fmla="*/ 178883 w 335506"/>
                  <a:gd name="connsiteY16" fmla="*/ 124690 h 336550"/>
                  <a:gd name="connsiteX17" fmla="*/ 174931 w 335506"/>
                  <a:gd name="connsiteY17" fmla="*/ 140277 h 336550"/>
                  <a:gd name="connsiteX18" fmla="*/ 160441 w 335506"/>
                  <a:gd name="connsiteY18" fmla="*/ 155863 h 336550"/>
                  <a:gd name="connsiteX19" fmla="*/ 148585 w 335506"/>
                  <a:gd name="connsiteY19" fmla="*/ 168852 h 336550"/>
                  <a:gd name="connsiteX20" fmla="*/ 181518 w 335506"/>
                  <a:gd name="connsiteY20" fmla="*/ 168852 h 336550"/>
                  <a:gd name="connsiteX21" fmla="*/ 181518 w 335506"/>
                  <a:gd name="connsiteY21" fmla="*/ 185737 h 336550"/>
                  <a:gd name="connsiteX22" fmla="*/ 122239 w 335506"/>
                  <a:gd name="connsiteY22" fmla="*/ 185737 h 336550"/>
                  <a:gd name="connsiteX23" fmla="*/ 122239 w 335506"/>
                  <a:gd name="connsiteY23" fmla="*/ 171450 h 336550"/>
                  <a:gd name="connsiteX24" fmla="*/ 148585 w 335506"/>
                  <a:gd name="connsiteY24" fmla="*/ 142875 h 336550"/>
                  <a:gd name="connsiteX25" fmla="*/ 156489 w 335506"/>
                  <a:gd name="connsiteY25" fmla="*/ 132484 h 336550"/>
                  <a:gd name="connsiteX26" fmla="*/ 159124 w 335506"/>
                  <a:gd name="connsiteY26" fmla="*/ 125989 h 336550"/>
                  <a:gd name="connsiteX27" fmla="*/ 156489 w 335506"/>
                  <a:gd name="connsiteY27" fmla="*/ 118196 h 336550"/>
                  <a:gd name="connsiteX28" fmla="*/ 149903 w 335506"/>
                  <a:gd name="connsiteY28" fmla="*/ 115598 h 336550"/>
                  <a:gd name="connsiteX29" fmla="*/ 143316 w 335506"/>
                  <a:gd name="connsiteY29" fmla="*/ 119495 h 336550"/>
                  <a:gd name="connsiteX30" fmla="*/ 140682 w 335506"/>
                  <a:gd name="connsiteY30" fmla="*/ 127288 h 336550"/>
                  <a:gd name="connsiteX31" fmla="*/ 140682 w 335506"/>
                  <a:gd name="connsiteY31" fmla="*/ 129886 h 336550"/>
                  <a:gd name="connsiteX32" fmla="*/ 120922 w 335506"/>
                  <a:gd name="connsiteY32" fmla="*/ 129886 h 336550"/>
                  <a:gd name="connsiteX33" fmla="*/ 120922 w 335506"/>
                  <a:gd name="connsiteY33" fmla="*/ 127288 h 336550"/>
                  <a:gd name="connsiteX34" fmla="*/ 127509 w 335506"/>
                  <a:gd name="connsiteY34" fmla="*/ 107805 h 336550"/>
                  <a:gd name="connsiteX35" fmla="*/ 149903 w 335506"/>
                  <a:gd name="connsiteY35" fmla="*/ 100012 h 336550"/>
                  <a:gd name="connsiteX36" fmla="*/ 186027 w 335506"/>
                  <a:gd name="connsiteY36" fmla="*/ 26987 h 336550"/>
                  <a:gd name="connsiteX37" fmla="*/ 72756 w 335506"/>
                  <a:gd name="connsiteY37" fmla="*/ 104608 h 336550"/>
                  <a:gd name="connsiteX38" fmla="*/ 75390 w 335506"/>
                  <a:gd name="connsiteY38" fmla="*/ 107239 h 336550"/>
                  <a:gd name="connsiteX39" fmla="*/ 75390 w 335506"/>
                  <a:gd name="connsiteY39" fmla="*/ 169073 h 336550"/>
                  <a:gd name="connsiteX40" fmla="*/ 72756 w 335506"/>
                  <a:gd name="connsiteY40" fmla="*/ 171704 h 336550"/>
                  <a:gd name="connsiteX41" fmla="*/ 78024 w 335506"/>
                  <a:gd name="connsiteY41" fmla="*/ 192754 h 336550"/>
                  <a:gd name="connsiteX42" fmla="*/ 108318 w 335506"/>
                  <a:gd name="connsiteY42" fmla="*/ 228275 h 336550"/>
                  <a:gd name="connsiteX43" fmla="*/ 161002 w 335506"/>
                  <a:gd name="connsiteY43" fmla="*/ 265112 h 336550"/>
                  <a:gd name="connsiteX44" fmla="*/ 164953 w 335506"/>
                  <a:gd name="connsiteY44" fmla="*/ 263796 h 336550"/>
                  <a:gd name="connsiteX45" fmla="*/ 167588 w 335506"/>
                  <a:gd name="connsiteY45" fmla="*/ 261165 h 336550"/>
                  <a:gd name="connsiteX46" fmla="*/ 195247 w 335506"/>
                  <a:gd name="connsiteY46" fmla="*/ 245378 h 336550"/>
                  <a:gd name="connsiteX47" fmla="*/ 229492 w 335506"/>
                  <a:gd name="connsiteY47" fmla="*/ 261165 h 336550"/>
                  <a:gd name="connsiteX48" fmla="*/ 230809 w 335506"/>
                  <a:gd name="connsiteY48" fmla="*/ 263796 h 336550"/>
                  <a:gd name="connsiteX49" fmla="*/ 308518 w 335506"/>
                  <a:gd name="connsiteY49" fmla="*/ 149339 h 336550"/>
                  <a:gd name="connsiteX50" fmla="*/ 186027 w 335506"/>
                  <a:gd name="connsiteY50" fmla="*/ 26987 h 336550"/>
                  <a:gd name="connsiteX51" fmla="*/ 185515 w 335506"/>
                  <a:gd name="connsiteY51" fmla="*/ 0 h 336550"/>
                  <a:gd name="connsiteX52" fmla="*/ 335506 w 335506"/>
                  <a:gd name="connsiteY52" fmla="*/ 149870 h 336550"/>
                  <a:gd name="connsiteX53" fmla="*/ 247354 w 335506"/>
                  <a:gd name="connsiteY53" fmla="*/ 286593 h 336550"/>
                  <a:gd name="connsiteX54" fmla="*/ 247354 w 335506"/>
                  <a:gd name="connsiteY54" fmla="*/ 290537 h 336550"/>
                  <a:gd name="connsiteX55" fmla="*/ 226302 w 335506"/>
                  <a:gd name="connsiteY55" fmla="*/ 324718 h 336550"/>
                  <a:gd name="connsiteX56" fmla="*/ 222355 w 335506"/>
                  <a:gd name="connsiteY56" fmla="*/ 328662 h 336550"/>
                  <a:gd name="connsiteX57" fmla="*/ 198672 w 335506"/>
                  <a:gd name="connsiteY57" fmla="*/ 336550 h 336550"/>
                  <a:gd name="connsiteX58" fmla="*/ 71048 w 335506"/>
                  <a:gd name="connsiteY58" fmla="*/ 265559 h 336550"/>
                  <a:gd name="connsiteX59" fmla="*/ 7893 w 335506"/>
                  <a:gd name="connsiteY59" fmla="*/ 174848 h 336550"/>
                  <a:gd name="connsiteX60" fmla="*/ 7893 w 335506"/>
                  <a:gd name="connsiteY60" fmla="*/ 114374 h 336550"/>
                  <a:gd name="connsiteX61" fmla="*/ 13156 w 335506"/>
                  <a:gd name="connsiteY61" fmla="*/ 110430 h 336550"/>
                  <a:gd name="connsiteX62" fmla="*/ 44733 w 335506"/>
                  <a:gd name="connsiteY62" fmla="*/ 89396 h 336550"/>
                  <a:gd name="connsiteX63" fmla="*/ 48681 w 335506"/>
                  <a:gd name="connsiteY63" fmla="*/ 90711 h 336550"/>
                  <a:gd name="connsiteX64" fmla="*/ 185515 w 335506"/>
                  <a:gd name="connsiteY64" fmla="*/ 0 h 33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35506" h="336550">
                    <a:moveTo>
                      <a:pt x="222793" y="130175"/>
                    </a:moveTo>
                    <a:lnTo>
                      <a:pt x="208505" y="152400"/>
                    </a:lnTo>
                    <a:lnTo>
                      <a:pt x="222793" y="152400"/>
                    </a:lnTo>
                    <a:close/>
                    <a:moveTo>
                      <a:pt x="222793" y="100012"/>
                    </a:moveTo>
                    <a:lnTo>
                      <a:pt x="241843" y="100012"/>
                    </a:lnTo>
                    <a:lnTo>
                      <a:pt x="241843" y="152400"/>
                    </a:lnTo>
                    <a:lnTo>
                      <a:pt x="251368" y="152400"/>
                    </a:lnTo>
                    <a:lnTo>
                      <a:pt x="251368" y="168275"/>
                    </a:lnTo>
                    <a:lnTo>
                      <a:pt x="241843" y="168275"/>
                    </a:lnTo>
                    <a:lnTo>
                      <a:pt x="241843" y="185737"/>
                    </a:lnTo>
                    <a:lnTo>
                      <a:pt x="222793" y="185737"/>
                    </a:lnTo>
                    <a:lnTo>
                      <a:pt x="222793" y="168275"/>
                    </a:lnTo>
                    <a:lnTo>
                      <a:pt x="187868" y="168275"/>
                    </a:lnTo>
                    <a:lnTo>
                      <a:pt x="187868" y="155575"/>
                    </a:lnTo>
                    <a:close/>
                    <a:moveTo>
                      <a:pt x="149903" y="100012"/>
                    </a:moveTo>
                    <a:cubicBezTo>
                      <a:pt x="159124" y="100012"/>
                      <a:pt x="165710" y="101311"/>
                      <a:pt x="170979" y="106506"/>
                    </a:cubicBezTo>
                    <a:cubicBezTo>
                      <a:pt x="176249" y="111702"/>
                      <a:pt x="178883" y="116897"/>
                      <a:pt x="178883" y="124690"/>
                    </a:cubicBezTo>
                    <a:cubicBezTo>
                      <a:pt x="178883" y="129886"/>
                      <a:pt x="177566" y="135081"/>
                      <a:pt x="174931" y="140277"/>
                    </a:cubicBezTo>
                    <a:cubicBezTo>
                      <a:pt x="172297" y="144173"/>
                      <a:pt x="167027" y="149369"/>
                      <a:pt x="160441" y="155863"/>
                    </a:cubicBezTo>
                    <a:lnTo>
                      <a:pt x="148585" y="168852"/>
                    </a:lnTo>
                    <a:cubicBezTo>
                      <a:pt x="148585" y="168852"/>
                      <a:pt x="148585" y="168852"/>
                      <a:pt x="181518" y="168852"/>
                    </a:cubicBezTo>
                    <a:cubicBezTo>
                      <a:pt x="181518" y="168852"/>
                      <a:pt x="181518" y="168852"/>
                      <a:pt x="181518" y="185737"/>
                    </a:cubicBezTo>
                    <a:cubicBezTo>
                      <a:pt x="181518" y="185737"/>
                      <a:pt x="181518" y="185737"/>
                      <a:pt x="122239" y="185737"/>
                    </a:cubicBezTo>
                    <a:cubicBezTo>
                      <a:pt x="122239" y="185737"/>
                      <a:pt x="122239" y="185737"/>
                      <a:pt x="122239" y="171450"/>
                    </a:cubicBezTo>
                    <a:cubicBezTo>
                      <a:pt x="122239" y="171450"/>
                      <a:pt x="122239" y="171450"/>
                      <a:pt x="148585" y="142875"/>
                    </a:cubicBezTo>
                    <a:cubicBezTo>
                      <a:pt x="152537" y="138978"/>
                      <a:pt x="155172" y="135081"/>
                      <a:pt x="156489" y="132484"/>
                    </a:cubicBezTo>
                    <a:cubicBezTo>
                      <a:pt x="157806" y="129886"/>
                      <a:pt x="159124" y="127288"/>
                      <a:pt x="159124" y="125989"/>
                    </a:cubicBezTo>
                    <a:cubicBezTo>
                      <a:pt x="159124" y="122093"/>
                      <a:pt x="157806" y="120794"/>
                      <a:pt x="156489" y="118196"/>
                    </a:cubicBezTo>
                    <a:cubicBezTo>
                      <a:pt x="155172" y="116897"/>
                      <a:pt x="152537" y="115598"/>
                      <a:pt x="149903" y="115598"/>
                    </a:cubicBezTo>
                    <a:cubicBezTo>
                      <a:pt x="147268" y="115598"/>
                      <a:pt x="144633" y="116897"/>
                      <a:pt x="143316" y="119495"/>
                    </a:cubicBezTo>
                    <a:cubicBezTo>
                      <a:pt x="140682" y="120794"/>
                      <a:pt x="140682" y="124690"/>
                      <a:pt x="140682" y="127288"/>
                    </a:cubicBezTo>
                    <a:cubicBezTo>
                      <a:pt x="140682" y="127288"/>
                      <a:pt x="140682" y="127288"/>
                      <a:pt x="140682" y="129886"/>
                    </a:cubicBezTo>
                    <a:cubicBezTo>
                      <a:pt x="140682" y="129886"/>
                      <a:pt x="140682" y="129886"/>
                      <a:pt x="120922" y="129886"/>
                    </a:cubicBezTo>
                    <a:cubicBezTo>
                      <a:pt x="120922" y="129886"/>
                      <a:pt x="120922" y="129886"/>
                      <a:pt x="120922" y="127288"/>
                    </a:cubicBezTo>
                    <a:cubicBezTo>
                      <a:pt x="119605" y="119495"/>
                      <a:pt x="122239" y="113001"/>
                      <a:pt x="127509" y="107805"/>
                    </a:cubicBezTo>
                    <a:cubicBezTo>
                      <a:pt x="134095" y="102610"/>
                      <a:pt x="140682" y="100012"/>
                      <a:pt x="149903" y="100012"/>
                    </a:cubicBezTo>
                    <a:close/>
                    <a:moveTo>
                      <a:pt x="186027" y="26987"/>
                    </a:moveTo>
                    <a:cubicBezTo>
                      <a:pt x="134660" y="26987"/>
                      <a:pt x="89878" y="59877"/>
                      <a:pt x="72756" y="104608"/>
                    </a:cubicBezTo>
                    <a:cubicBezTo>
                      <a:pt x="72756" y="105923"/>
                      <a:pt x="74073" y="105923"/>
                      <a:pt x="75390" y="107239"/>
                    </a:cubicBezTo>
                    <a:cubicBezTo>
                      <a:pt x="103049" y="142761"/>
                      <a:pt x="91196" y="154601"/>
                      <a:pt x="75390" y="169073"/>
                    </a:cubicBezTo>
                    <a:cubicBezTo>
                      <a:pt x="75390" y="170388"/>
                      <a:pt x="74073" y="171704"/>
                      <a:pt x="72756" y="171704"/>
                    </a:cubicBezTo>
                    <a:cubicBezTo>
                      <a:pt x="68805" y="176966"/>
                      <a:pt x="75390" y="187491"/>
                      <a:pt x="78024" y="192754"/>
                    </a:cubicBezTo>
                    <a:cubicBezTo>
                      <a:pt x="84610" y="201963"/>
                      <a:pt x="95147" y="213803"/>
                      <a:pt x="108318" y="228275"/>
                    </a:cubicBezTo>
                    <a:cubicBezTo>
                      <a:pt x="139928" y="258534"/>
                      <a:pt x="154417" y="265112"/>
                      <a:pt x="161002" y="265112"/>
                    </a:cubicBezTo>
                    <a:cubicBezTo>
                      <a:pt x="162319" y="265112"/>
                      <a:pt x="163636" y="265112"/>
                      <a:pt x="164953" y="263796"/>
                    </a:cubicBezTo>
                    <a:cubicBezTo>
                      <a:pt x="166270" y="262481"/>
                      <a:pt x="166270" y="261165"/>
                      <a:pt x="167588" y="261165"/>
                    </a:cubicBezTo>
                    <a:cubicBezTo>
                      <a:pt x="175490" y="253272"/>
                      <a:pt x="183393" y="245378"/>
                      <a:pt x="195247" y="245378"/>
                    </a:cubicBezTo>
                    <a:cubicBezTo>
                      <a:pt x="204467" y="245378"/>
                      <a:pt x="215004" y="250640"/>
                      <a:pt x="229492" y="261165"/>
                    </a:cubicBezTo>
                    <a:cubicBezTo>
                      <a:pt x="229492" y="262481"/>
                      <a:pt x="230809" y="262481"/>
                      <a:pt x="230809" y="263796"/>
                    </a:cubicBezTo>
                    <a:cubicBezTo>
                      <a:pt x="276908" y="245378"/>
                      <a:pt x="308518" y="200647"/>
                      <a:pt x="308518" y="149339"/>
                    </a:cubicBezTo>
                    <a:cubicBezTo>
                      <a:pt x="308518" y="82242"/>
                      <a:pt x="253200" y="26987"/>
                      <a:pt x="186027" y="26987"/>
                    </a:cubicBezTo>
                    <a:close/>
                    <a:moveTo>
                      <a:pt x="185515" y="0"/>
                    </a:moveTo>
                    <a:cubicBezTo>
                      <a:pt x="268405" y="0"/>
                      <a:pt x="335506" y="67047"/>
                      <a:pt x="335506" y="149870"/>
                    </a:cubicBezTo>
                    <a:cubicBezTo>
                      <a:pt x="335506" y="211658"/>
                      <a:pt x="298666" y="264244"/>
                      <a:pt x="247354" y="286593"/>
                    </a:cubicBezTo>
                    <a:cubicBezTo>
                      <a:pt x="247354" y="287908"/>
                      <a:pt x="247354" y="289223"/>
                      <a:pt x="247354" y="290537"/>
                    </a:cubicBezTo>
                    <a:cubicBezTo>
                      <a:pt x="247354" y="304999"/>
                      <a:pt x="236828" y="315516"/>
                      <a:pt x="226302" y="324718"/>
                    </a:cubicBezTo>
                    <a:cubicBezTo>
                      <a:pt x="224986" y="326033"/>
                      <a:pt x="223671" y="327348"/>
                      <a:pt x="222355" y="328662"/>
                    </a:cubicBezTo>
                    <a:cubicBezTo>
                      <a:pt x="217092" y="333921"/>
                      <a:pt x="209198" y="336550"/>
                      <a:pt x="198672" y="336550"/>
                    </a:cubicBezTo>
                    <a:cubicBezTo>
                      <a:pt x="172357" y="336550"/>
                      <a:pt x="122360" y="318145"/>
                      <a:pt x="71048" y="265559"/>
                    </a:cubicBezTo>
                    <a:cubicBezTo>
                      <a:pt x="42102" y="236637"/>
                      <a:pt x="19735" y="203771"/>
                      <a:pt x="7893" y="174848"/>
                    </a:cubicBezTo>
                    <a:cubicBezTo>
                      <a:pt x="-2632" y="147241"/>
                      <a:pt x="-2632" y="124892"/>
                      <a:pt x="7893" y="114374"/>
                    </a:cubicBezTo>
                    <a:cubicBezTo>
                      <a:pt x="9209" y="113060"/>
                      <a:pt x="10525" y="111745"/>
                      <a:pt x="13156" y="110430"/>
                    </a:cubicBezTo>
                    <a:cubicBezTo>
                      <a:pt x="21051" y="101228"/>
                      <a:pt x="31576" y="89396"/>
                      <a:pt x="44733" y="89396"/>
                    </a:cubicBezTo>
                    <a:cubicBezTo>
                      <a:pt x="46049" y="89396"/>
                      <a:pt x="47365" y="89396"/>
                      <a:pt x="48681" y="90711"/>
                    </a:cubicBezTo>
                    <a:cubicBezTo>
                      <a:pt x="71048" y="36810"/>
                      <a:pt x="123676" y="0"/>
                      <a:pt x="1855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37" name="Title" descr="c4aaa8b4-d02d-4963-afc7-f17472ba81d7">
              <a:extLst>
                <a:ext uri="{FF2B5EF4-FFF2-40B4-BE49-F238E27FC236}">
                  <a16:creationId xmlns:a16="http://schemas.microsoft.com/office/drawing/2014/main" id="{0F9A8130-2F6C-9FDE-C5EC-D1169C7FB373}"/>
                </a:ext>
              </a:extLst>
            </p:cNvPr>
            <p:cNvSpPr/>
            <p:nvPr/>
          </p:nvSpPr>
          <p:spPr>
            <a:xfrm>
              <a:off x="660400" y="1130300"/>
              <a:ext cx="10858500" cy="461665"/>
            </a:xfrm>
            <a:prstGeom prst="rect">
              <a:avLst/>
            </a:prstGeom>
            <a:noFill/>
          </p:spPr>
          <p:txBody>
            <a:bodyPr vert="horz" wrap="square" rtlCol="0" anchor="t" anchorCtr="1">
              <a:normAutofit/>
            </a:bodyPr>
            <a:lstStyle/>
            <a:p>
              <a:pPr algn="ctr"/>
              <a:r>
                <a:rPr lang="zh-CN" altLang="en-US" sz="2400" b="1" dirty="0"/>
                <a:t>科技与农业的深度融合</a:t>
              </a:r>
              <a:endParaRPr lang="en-US" dirty="0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 descr="2a4bb950-e960-4e25-a1bb-4a32a1bfd9c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三农的概念</a:t>
            </a:r>
            <a:endParaRPr lang="en-US" dirty="0"/>
          </a:p>
        </p:txBody>
      </p:sp>
      <p:sp>
        <p:nvSpPr>
          <p:cNvPr id="25" name="文本占位符 24" descr="248a3527-ede5-4bdf-845f-4e80c14dc459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农业、农村、农民的多维解读</a:t>
            </a:r>
            <a:endParaRPr lang="en-US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农业的定义与范畴</a:t>
            </a:r>
            <a:endParaRPr lang="en-US" dirty="0"/>
          </a:p>
        </p:txBody>
      </p:sp>
      <p:grpSp>
        <p:nvGrpSpPr>
          <p:cNvPr id="3" name="b2b28fa6-8a12-4beb-913a-d2140ba30a0e.source.7.zh-Hans.pptx" descr="b251a5e0-d3ff-429c-a5bf-e7753b75eef2">
            <a:extLst>
              <a:ext uri="{FF2B5EF4-FFF2-40B4-BE49-F238E27FC236}">
                <a16:creationId xmlns:a16="http://schemas.microsoft.com/office/drawing/2014/main" id="{8454FDFF-5A55-1AD8-1EE8-FC7212DE67A2}"/>
              </a:ext>
            </a:extLst>
          </p:cNvPr>
          <p:cNvGrpSpPr/>
          <p:nvPr/>
        </p:nvGrpSpPr>
        <p:grpSpPr>
          <a:xfrm>
            <a:off x="654050" y="1130300"/>
            <a:ext cx="10871200" cy="5003800"/>
            <a:chOff x="654050" y="1130300"/>
            <a:chExt cx="10871200" cy="5003800"/>
          </a:xfrm>
        </p:grpSpPr>
        <p:sp>
          <p:nvSpPr>
            <p:cNvPr id="18" name="2" descr="32d4b7f5-7f8e-40ac-9e98-acd97734b449">
              <a:extLst>
                <a:ext uri="{FF2B5EF4-FFF2-40B4-BE49-F238E27FC236}">
                  <a16:creationId xmlns:a16="http://schemas.microsoft.com/office/drawing/2014/main" id="{B815AFB5-AF8A-13EB-ED51-B5731AEE51D1}"/>
                </a:ext>
              </a:extLst>
            </p:cNvPr>
            <p:cNvSpPr/>
            <p:nvPr/>
          </p:nvSpPr>
          <p:spPr>
            <a:xfrm>
              <a:off x="7230268" y="1680206"/>
              <a:ext cx="2098675" cy="1390691"/>
            </a:xfrm>
            <a:prstGeom prst="rect">
              <a:avLst/>
            </a:prstGeom>
            <a:solidFill>
              <a:schemeClr val="accent2">
                <a:alpha val="1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Title" descr="8d693c3e-b550-4c4d-aeff-d0e43d4c5df6">
              <a:extLst>
                <a:ext uri="{FF2B5EF4-FFF2-40B4-BE49-F238E27FC236}">
                  <a16:creationId xmlns:a16="http://schemas.microsoft.com/office/drawing/2014/main" id="{D97ABDF1-57E1-D0CF-C9EB-CB977CBF7693}"/>
                </a:ext>
              </a:extLst>
            </p:cNvPr>
            <p:cNvSpPr/>
            <p:nvPr/>
          </p:nvSpPr>
          <p:spPr>
            <a:xfrm>
              <a:off x="660400" y="1130300"/>
              <a:ext cx="10858500" cy="549907"/>
            </a:xfrm>
            <a:prstGeom prst="rect">
              <a:avLst/>
            </a:prstGeom>
            <a:noFill/>
          </p:spPr>
          <p:txBody>
            <a:bodyPr vert="horz" wrap="square" rtlCol="0" anchor="t" anchorCtr="0">
              <a:normAutofit/>
            </a:bodyPr>
            <a:lstStyle/>
            <a:p>
              <a:pPr algn="ctr"/>
              <a:r>
                <a:rPr lang="zh-CN" altLang="en-US" sz="2400" b="1" dirty="0"/>
                <a:t>农业的多元内涵与外延</a:t>
              </a:r>
              <a:endParaRPr lang="en-US" dirty="0"/>
            </a:p>
          </p:txBody>
        </p:sp>
        <p:sp>
          <p:nvSpPr>
            <p:cNvPr id="20" name="1" descr="3b52b555-3058-4c8d-9491-d787862893e7">
              <a:extLst>
                <a:ext uri="{FF2B5EF4-FFF2-40B4-BE49-F238E27FC236}">
                  <a16:creationId xmlns:a16="http://schemas.microsoft.com/office/drawing/2014/main" id="{6AF825D3-5051-BBCF-7B84-1822C80F25B9}"/>
                </a:ext>
              </a:extLst>
            </p:cNvPr>
            <p:cNvSpPr/>
            <p:nvPr/>
          </p:nvSpPr>
          <p:spPr>
            <a:xfrm>
              <a:off x="2850356" y="3178918"/>
              <a:ext cx="2098675" cy="1395347"/>
            </a:xfrm>
            <a:prstGeom prst="rect">
              <a:avLst/>
            </a:prstGeom>
            <a:solidFill>
              <a:schemeClr val="accent1">
                <a:alpha val="1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72" name="组合 571" descr="a320d14c-2321-40db-bdb3-b04be2355e89">
              <a:extLst>
                <a:ext uri="{FF2B5EF4-FFF2-40B4-BE49-F238E27FC236}">
                  <a16:creationId xmlns:a16="http://schemas.microsoft.com/office/drawing/2014/main" id="{C9585155-4F57-BAA6-3247-3AB7D5CD1B6D}"/>
                </a:ext>
              </a:extLst>
            </p:cNvPr>
            <p:cNvGrpSpPr/>
            <p:nvPr/>
          </p:nvGrpSpPr>
          <p:grpSpPr>
            <a:xfrm>
              <a:off x="8958713" y="2559352"/>
              <a:ext cx="291194" cy="434588"/>
              <a:chOff x="8958713" y="2559352"/>
              <a:chExt cx="291194" cy="434588"/>
            </a:xfrm>
          </p:grpSpPr>
          <p:sp>
            <p:nvSpPr>
              <p:cNvPr id="379" name="椭圆 378" descr="2c9b4c79-3ebe-4d05-bcca-b71f30f765e9">
                <a:extLst>
                  <a:ext uri="{FF2B5EF4-FFF2-40B4-BE49-F238E27FC236}">
                    <a16:creationId xmlns:a16="http://schemas.microsoft.com/office/drawing/2014/main" id="{B6E295D9-4C7E-1B45-9C26-4967575B1D33}"/>
                  </a:ext>
                </a:extLst>
              </p:cNvPr>
              <p:cNvSpPr/>
              <p:nvPr/>
            </p:nvSpPr>
            <p:spPr>
              <a:xfrm flipH="1">
                <a:off x="9098140" y="2793578"/>
                <a:ext cx="129166" cy="46056"/>
              </a:xfrm>
              <a:prstGeom prst="ellipse">
                <a:avLst/>
              </a:prstGeom>
              <a:solidFill>
                <a:schemeClr val="accent2">
                  <a:alpha val="5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5" name="iṩļïḓe" descr="952d6f83-a59e-436d-b9c7-1ec4874bcd24">
                <a:extLst>
                  <a:ext uri="{FF2B5EF4-FFF2-40B4-BE49-F238E27FC236}">
                    <a16:creationId xmlns:a16="http://schemas.microsoft.com/office/drawing/2014/main" id="{A148AE0A-7860-626B-5452-AEC4CDD62349}"/>
                  </a:ext>
                </a:extLst>
              </p:cNvPr>
              <p:cNvSpPr/>
              <p:nvPr/>
            </p:nvSpPr>
            <p:spPr>
              <a:xfrm flipH="1">
                <a:off x="9075539" y="2559352"/>
                <a:ext cx="174368" cy="250823"/>
              </a:xfrm>
              <a:custGeom>
                <a:avLst/>
                <a:gdLst>
                  <a:gd name="T0" fmla="*/ 110 w 220"/>
                  <a:gd name="T1" fmla="*/ 0 h 316"/>
                  <a:gd name="T2" fmla="*/ 0 w 220"/>
                  <a:gd name="T3" fmla="*/ 109 h 316"/>
                  <a:gd name="T4" fmla="*/ 0 w 220"/>
                  <a:gd name="T5" fmla="*/ 110 h 316"/>
                  <a:gd name="T6" fmla="*/ 7 w 220"/>
                  <a:gd name="T7" fmla="*/ 148 h 316"/>
                  <a:gd name="T8" fmla="*/ 110 w 220"/>
                  <a:gd name="T9" fmla="*/ 316 h 316"/>
                  <a:gd name="T10" fmla="*/ 213 w 220"/>
                  <a:gd name="T11" fmla="*/ 148 h 316"/>
                  <a:gd name="T12" fmla="*/ 219 w 220"/>
                  <a:gd name="T13" fmla="*/ 110 h 316"/>
                  <a:gd name="T14" fmla="*/ 220 w 220"/>
                  <a:gd name="T15" fmla="*/ 109 h 316"/>
                  <a:gd name="T16" fmla="*/ 110 w 220"/>
                  <a:gd name="T17" fmla="*/ 0 h 316"/>
                  <a:gd name="T18" fmla="*/ 110 w 220"/>
                  <a:gd name="T19" fmla="*/ 169 h 316"/>
                  <a:gd name="T20" fmla="*/ 51 w 220"/>
                  <a:gd name="T21" fmla="*/ 109 h 316"/>
                  <a:gd name="T22" fmla="*/ 110 w 220"/>
                  <a:gd name="T23" fmla="*/ 50 h 316"/>
                  <a:gd name="T24" fmla="*/ 169 w 220"/>
                  <a:gd name="T25" fmla="*/ 109 h 316"/>
                  <a:gd name="T26" fmla="*/ 110 w 220"/>
                  <a:gd name="T27" fmla="*/ 169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0" h="316">
                    <a:moveTo>
                      <a:pt x="110" y="0"/>
                    </a:moveTo>
                    <a:cubicBezTo>
                      <a:pt x="49" y="0"/>
                      <a:pt x="0" y="49"/>
                      <a:pt x="0" y="109"/>
                    </a:cubicBezTo>
                    <a:cubicBezTo>
                      <a:pt x="0" y="109"/>
                      <a:pt x="0" y="110"/>
                      <a:pt x="0" y="110"/>
                    </a:cubicBezTo>
                    <a:cubicBezTo>
                      <a:pt x="0" y="124"/>
                      <a:pt x="3" y="136"/>
                      <a:pt x="7" y="148"/>
                    </a:cubicBezTo>
                    <a:cubicBezTo>
                      <a:pt x="18" y="186"/>
                      <a:pt x="44" y="248"/>
                      <a:pt x="110" y="316"/>
                    </a:cubicBezTo>
                    <a:cubicBezTo>
                      <a:pt x="176" y="248"/>
                      <a:pt x="202" y="186"/>
                      <a:pt x="213" y="148"/>
                    </a:cubicBezTo>
                    <a:cubicBezTo>
                      <a:pt x="217" y="136"/>
                      <a:pt x="219" y="124"/>
                      <a:pt x="219" y="110"/>
                    </a:cubicBezTo>
                    <a:cubicBezTo>
                      <a:pt x="219" y="110"/>
                      <a:pt x="220" y="109"/>
                      <a:pt x="220" y="109"/>
                    </a:cubicBezTo>
                    <a:cubicBezTo>
                      <a:pt x="220" y="49"/>
                      <a:pt x="170" y="0"/>
                      <a:pt x="110" y="0"/>
                    </a:cubicBezTo>
                    <a:close/>
                    <a:moveTo>
                      <a:pt x="110" y="169"/>
                    </a:moveTo>
                    <a:cubicBezTo>
                      <a:pt x="77" y="169"/>
                      <a:pt x="51" y="142"/>
                      <a:pt x="51" y="109"/>
                    </a:cubicBezTo>
                    <a:cubicBezTo>
                      <a:pt x="51" y="77"/>
                      <a:pt x="77" y="50"/>
                      <a:pt x="110" y="50"/>
                    </a:cubicBezTo>
                    <a:cubicBezTo>
                      <a:pt x="143" y="50"/>
                      <a:pt x="169" y="77"/>
                      <a:pt x="169" y="109"/>
                    </a:cubicBezTo>
                    <a:cubicBezTo>
                      <a:pt x="169" y="142"/>
                      <a:pt x="143" y="169"/>
                      <a:pt x="110" y="16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</a:ln>
            </p:spPr>
            <p:txBody>
              <a:bodyPr anchor="ctr"/>
              <a:lstStyle/>
              <a:p>
                <a:pPr algn="ctr"/>
                <a:endParaRPr/>
              </a:p>
            </p:txBody>
          </p:sp>
          <p:sp>
            <p:nvSpPr>
              <p:cNvPr id="382" name="椭圆 381" descr="e69e5a01-6536-4f36-bbbf-c9d04f980637">
                <a:extLst>
                  <a:ext uri="{FF2B5EF4-FFF2-40B4-BE49-F238E27FC236}">
                    <a16:creationId xmlns:a16="http://schemas.microsoft.com/office/drawing/2014/main" id="{AF92A128-2AAA-6D9E-B535-5CE259F87F6F}"/>
                  </a:ext>
                </a:extLst>
              </p:cNvPr>
              <p:cNvSpPr/>
              <p:nvPr/>
            </p:nvSpPr>
            <p:spPr>
              <a:xfrm flipH="1">
                <a:off x="8970755" y="2969402"/>
                <a:ext cx="68819" cy="24538"/>
              </a:xfrm>
              <a:prstGeom prst="ellipse">
                <a:avLst/>
              </a:prstGeom>
              <a:solidFill>
                <a:schemeClr val="accent2">
                  <a:alpha val="5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3" name="iṩļïḓe" descr="0c5f1442-1136-4a15-9c06-1ebe5fdc02dd">
                <a:extLst>
                  <a:ext uri="{FF2B5EF4-FFF2-40B4-BE49-F238E27FC236}">
                    <a16:creationId xmlns:a16="http://schemas.microsoft.com/office/drawing/2014/main" id="{D2BF60A7-D808-A1A3-4700-BD348E8C01BA}"/>
                  </a:ext>
                </a:extLst>
              </p:cNvPr>
              <p:cNvSpPr/>
              <p:nvPr/>
            </p:nvSpPr>
            <p:spPr>
              <a:xfrm flipH="1">
                <a:off x="8958713" y="2844609"/>
                <a:ext cx="92902" cy="133635"/>
              </a:xfrm>
              <a:custGeom>
                <a:avLst/>
                <a:gdLst>
                  <a:gd name="T0" fmla="*/ 110 w 220"/>
                  <a:gd name="T1" fmla="*/ 0 h 316"/>
                  <a:gd name="T2" fmla="*/ 0 w 220"/>
                  <a:gd name="T3" fmla="*/ 109 h 316"/>
                  <a:gd name="T4" fmla="*/ 0 w 220"/>
                  <a:gd name="T5" fmla="*/ 110 h 316"/>
                  <a:gd name="T6" fmla="*/ 7 w 220"/>
                  <a:gd name="T7" fmla="*/ 148 h 316"/>
                  <a:gd name="T8" fmla="*/ 110 w 220"/>
                  <a:gd name="T9" fmla="*/ 316 h 316"/>
                  <a:gd name="T10" fmla="*/ 213 w 220"/>
                  <a:gd name="T11" fmla="*/ 148 h 316"/>
                  <a:gd name="T12" fmla="*/ 219 w 220"/>
                  <a:gd name="T13" fmla="*/ 110 h 316"/>
                  <a:gd name="T14" fmla="*/ 220 w 220"/>
                  <a:gd name="T15" fmla="*/ 109 h 316"/>
                  <a:gd name="T16" fmla="*/ 110 w 220"/>
                  <a:gd name="T17" fmla="*/ 0 h 316"/>
                  <a:gd name="T18" fmla="*/ 110 w 220"/>
                  <a:gd name="T19" fmla="*/ 169 h 316"/>
                  <a:gd name="T20" fmla="*/ 51 w 220"/>
                  <a:gd name="T21" fmla="*/ 109 h 316"/>
                  <a:gd name="T22" fmla="*/ 110 w 220"/>
                  <a:gd name="T23" fmla="*/ 50 h 316"/>
                  <a:gd name="T24" fmla="*/ 169 w 220"/>
                  <a:gd name="T25" fmla="*/ 109 h 316"/>
                  <a:gd name="T26" fmla="*/ 110 w 220"/>
                  <a:gd name="T27" fmla="*/ 169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0" h="316">
                    <a:moveTo>
                      <a:pt x="110" y="0"/>
                    </a:moveTo>
                    <a:cubicBezTo>
                      <a:pt x="49" y="0"/>
                      <a:pt x="0" y="49"/>
                      <a:pt x="0" y="109"/>
                    </a:cubicBezTo>
                    <a:cubicBezTo>
                      <a:pt x="0" y="109"/>
                      <a:pt x="0" y="110"/>
                      <a:pt x="0" y="110"/>
                    </a:cubicBezTo>
                    <a:cubicBezTo>
                      <a:pt x="0" y="124"/>
                      <a:pt x="3" y="136"/>
                      <a:pt x="7" y="148"/>
                    </a:cubicBezTo>
                    <a:cubicBezTo>
                      <a:pt x="18" y="186"/>
                      <a:pt x="44" y="248"/>
                      <a:pt x="110" y="316"/>
                    </a:cubicBezTo>
                    <a:cubicBezTo>
                      <a:pt x="176" y="248"/>
                      <a:pt x="202" y="186"/>
                      <a:pt x="213" y="148"/>
                    </a:cubicBezTo>
                    <a:cubicBezTo>
                      <a:pt x="217" y="136"/>
                      <a:pt x="219" y="124"/>
                      <a:pt x="219" y="110"/>
                    </a:cubicBezTo>
                    <a:cubicBezTo>
                      <a:pt x="219" y="110"/>
                      <a:pt x="220" y="109"/>
                      <a:pt x="220" y="109"/>
                    </a:cubicBezTo>
                    <a:cubicBezTo>
                      <a:pt x="220" y="49"/>
                      <a:pt x="170" y="0"/>
                      <a:pt x="110" y="0"/>
                    </a:cubicBezTo>
                    <a:close/>
                    <a:moveTo>
                      <a:pt x="110" y="169"/>
                    </a:moveTo>
                    <a:cubicBezTo>
                      <a:pt x="77" y="169"/>
                      <a:pt x="51" y="142"/>
                      <a:pt x="51" y="109"/>
                    </a:cubicBezTo>
                    <a:cubicBezTo>
                      <a:pt x="51" y="77"/>
                      <a:pt x="77" y="50"/>
                      <a:pt x="110" y="50"/>
                    </a:cubicBezTo>
                    <a:cubicBezTo>
                      <a:pt x="143" y="50"/>
                      <a:pt x="169" y="77"/>
                      <a:pt x="169" y="109"/>
                    </a:cubicBezTo>
                    <a:cubicBezTo>
                      <a:pt x="169" y="142"/>
                      <a:pt x="143" y="169"/>
                      <a:pt x="110" y="16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</a:ln>
            </p:spPr>
            <p:txBody>
              <a:bodyPr anchor="ctr"/>
              <a:lstStyle/>
              <a:p>
                <a:pPr algn="ctr"/>
                <a:endParaRPr/>
              </a:p>
            </p:txBody>
          </p:sp>
        </p:grpSp>
        <p:sp>
          <p:nvSpPr>
            <p:cNvPr id="512" name="NumberMisc1" descr="2ffde156-81f0-4887-9c9b-40033b03a0e5">
              <a:extLst>
                <a:ext uri="{FF2B5EF4-FFF2-40B4-BE49-F238E27FC236}">
                  <a16:creationId xmlns:a16="http://schemas.microsoft.com/office/drawing/2014/main" id="{6B0E5DEB-3373-C89C-5DF7-935706B295FE}"/>
                </a:ext>
              </a:extLst>
            </p:cNvPr>
            <p:cNvSpPr/>
            <p:nvPr/>
          </p:nvSpPr>
          <p:spPr>
            <a:xfrm>
              <a:off x="3097127" y="3556058"/>
              <a:ext cx="1605132" cy="577518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 anchorCtr="0">
              <a:normAutofit/>
            </a:bodyPr>
            <a:lstStyle/>
            <a:p>
              <a:pPr algn="ctr"/>
              <a:r>
                <a:rPr lang="en-US" altLang="zh-CN" sz="2000" b="1" dirty="0">
                  <a:solidFill>
                    <a:schemeClr val="accent1"/>
                  </a:solidFill>
                </a:rPr>
                <a:t>+1000K</a:t>
              </a:r>
              <a:endParaRPr lang="zh-CN" altLang="en-US" sz="2000" b="1" dirty="0">
                <a:solidFill>
                  <a:schemeClr val="accent1"/>
                </a:solidFill>
              </a:endParaRPr>
            </a:p>
          </p:txBody>
        </p:sp>
        <p:sp>
          <p:nvSpPr>
            <p:cNvPr id="513" name="NumberMisc2" descr="da4e8c49-f132-43a1-90ba-99c623d8148f">
              <a:extLst>
                <a:ext uri="{FF2B5EF4-FFF2-40B4-BE49-F238E27FC236}">
                  <a16:creationId xmlns:a16="http://schemas.microsoft.com/office/drawing/2014/main" id="{74800B88-1878-A07C-BEB9-1AC56E1F591F}"/>
                </a:ext>
              </a:extLst>
            </p:cNvPr>
            <p:cNvSpPr/>
            <p:nvPr/>
          </p:nvSpPr>
          <p:spPr>
            <a:xfrm>
              <a:off x="7487270" y="2083090"/>
              <a:ext cx="1605132" cy="577518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 anchorCtr="0">
              <a:normAutofit/>
            </a:bodyPr>
            <a:lstStyle/>
            <a:p>
              <a:pPr algn="ctr"/>
              <a:r>
                <a:rPr lang="en-US" altLang="zh-CN" sz="2000" b="1" dirty="0">
                  <a:solidFill>
                    <a:schemeClr val="accent2"/>
                  </a:solidFill>
                </a:rPr>
                <a:t>+2000K</a:t>
              </a:r>
              <a:endParaRPr lang="zh-CN" altLang="en-US" sz="2000" b="1" dirty="0">
                <a:solidFill>
                  <a:schemeClr val="accent2"/>
                </a:solidFill>
              </a:endParaRPr>
            </a:p>
          </p:txBody>
        </p:sp>
        <p:grpSp>
          <p:nvGrpSpPr>
            <p:cNvPr id="571" name="组合 570" descr="7c406b5f-8db4-4f9a-a2b1-b97e266924bc">
              <a:extLst>
                <a:ext uri="{FF2B5EF4-FFF2-40B4-BE49-F238E27FC236}">
                  <a16:creationId xmlns:a16="http://schemas.microsoft.com/office/drawing/2014/main" id="{B94F3AE9-378C-3074-692D-9A6AA5E8CB15}"/>
                </a:ext>
              </a:extLst>
            </p:cNvPr>
            <p:cNvGrpSpPr/>
            <p:nvPr/>
          </p:nvGrpSpPr>
          <p:grpSpPr>
            <a:xfrm>
              <a:off x="5081297" y="3291595"/>
              <a:ext cx="580966" cy="1203469"/>
              <a:chOff x="5081297" y="3291595"/>
              <a:chExt cx="580966" cy="1203469"/>
            </a:xfrm>
          </p:grpSpPr>
          <p:sp>
            <p:nvSpPr>
              <p:cNvPr id="49" name="任意多边形: 形状 48" descr="42958fd9-abcd-4116-b7c2-384a5140a681">
                <a:extLst>
                  <a:ext uri="{FF2B5EF4-FFF2-40B4-BE49-F238E27FC236}">
                    <a16:creationId xmlns:a16="http://schemas.microsoft.com/office/drawing/2014/main" id="{72AEFB70-AFC2-F625-441B-C197F84FB3EF}"/>
                  </a:ext>
                </a:extLst>
              </p:cNvPr>
              <p:cNvSpPr/>
              <p:nvPr/>
            </p:nvSpPr>
            <p:spPr>
              <a:xfrm>
                <a:off x="5214088" y="4095879"/>
                <a:ext cx="121185" cy="398091"/>
              </a:xfrm>
              <a:custGeom>
                <a:avLst/>
                <a:gdLst>
                  <a:gd name="connsiteX0" fmla="*/ 295465 w 295465"/>
                  <a:gd name="connsiteY0" fmla="*/ 937546 h 970597"/>
                  <a:gd name="connsiteX1" fmla="*/ 295085 w 295465"/>
                  <a:gd name="connsiteY1" fmla="*/ 970597 h 970597"/>
                  <a:gd name="connsiteX2" fmla="*/ 0 w 295465"/>
                  <a:gd name="connsiteY2" fmla="*/ 970597 h 970597"/>
                  <a:gd name="connsiteX3" fmla="*/ 9430 w 295465"/>
                  <a:gd name="connsiteY3" fmla="*/ 937546 h 970597"/>
                  <a:gd name="connsiteX4" fmla="*/ 18764 w 295465"/>
                  <a:gd name="connsiteY4" fmla="*/ 924497 h 970597"/>
                  <a:gd name="connsiteX5" fmla="*/ 32290 w 295465"/>
                  <a:gd name="connsiteY5" fmla="*/ 912114 h 970597"/>
                  <a:gd name="connsiteX6" fmla="*/ 112300 w 295465"/>
                  <a:gd name="connsiteY6" fmla="*/ 838391 h 970597"/>
                  <a:gd name="connsiteX7" fmla="*/ 32861 w 295465"/>
                  <a:gd name="connsiteY7" fmla="*/ 229743 h 970597"/>
                  <a:gd name="connsiteX8" fmla="*/ 28384 w 295465"/>
                  <a:gd name="connsiteY8" fmla="*/ 195739 h 970597"/>
                  <a:gd name="connsiteX9" fmla="*/ 24289 w 295465"/>
                  <a:gd name="connsiteY9" fmla="*/ 164211 h 970597"/>
                  <a:gd name="connsiteX10" fmla="*/ 5715 w 295465"/>
                  <a:gd name="connsiteY10" fmla="*/ 22193 h 970597"/>
                  <a:gd name="connsiteX11" fmla="*/ 282035 w 295465"/>
                  <a:gd name="connsiteY11" fmla="*/ 0 h 970597"/>
                  <a:gd name="connsiteX12" fmla="*/ 283940 w 295465"/>
                  <a:gd name="connsiteY12" fmla="*/ 126397 h 970597"/>
                  <a:gd name="connsiteX13" fmla="*/ 285750 w 295465"/>
                  <a:gd name="connsiteY13" fmla="*/ 251460 h 970597"/>
                  <a:gd name="connsiteX14" fmla="*/ 285750 w 295465"/>
                  <a:gd name="connsiteY14" fmla="*/ 253175 h 970597"/>
                  <a:gd name="connsiteX15" fmla="*/ 295275 w 295465"/>
                  <a:gd name="connsiteY15" fmla="*/ 899446 h 970597"/>
                  <a:gd name="connsiteX16" fmla="*/ 295465 w 295465"/>
                  <a:gd name="connsiteY16" fmla="*/ 922401 h 970597"/>
                  <a:gd name="connsiteX17" fmla="*/ 295465 w 295465"/>
                  <a:gd name="connsiteY17" fmla="*/ 937546 h 970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5465" h="970597">
                    <a:moveTo>
                      <a:pt x="295465" y="937546"/>
                    </a:moveTo>
                    <a:cubicBezTo>
                      <a:pt x="295465" y="949071"/>
                      <a:pt x="295275" y="960406"/>
                      <a:pt x="295085" y="970597"/>
                    </a:cubicBezTo>
                    <a:lnTo>
                      <a:pt x="0" y="970597"/>
                    </a:lnTo>
                    <a:cubicBezTo>
                      <a:pt x="572" y="958882"/>
                      <a:pt x="3810" y="947642"/>
                      <a:pt x="9430" y="937546"/>
                    </a:cubicBezTo>
                    <a:cubicBezTo>
                      <a:pt x="12097" y="932879"/>
                      <a:pt x="15145" y="928497"/>
                      <a:pt x="18764" y="924497"/>
                    </a:cubicBezTo>
                    <a:cubicBezTo>
                      <a:pt x="22670" y="919925"/>
                      <a:pt x="27146" y="915829"/>
                      <a:pt x="32290" y="912114"/>
                    </a:cubicBezTo>
                    <a:cubicBezTo>
                      <a:pt x="71723" y="883539"/>
                      <a:pt x="112014" y="839057"/>
                      <a:pt x="112300" y="838391"/>
                    </a:cubicBezTo>
                    <a:lnTo>
                      <a:pt x="32861" y="229743"/>
                    </a:lnTo>
                    <a:lnTo>
                      <a:pt x="28384" y="195739"/>
                    </a:lnTo>
                    <a:lnTo>
                      <a:pt x="24289" y="164211"/>
                    </a:lnTo>
                    <a:lnTo>
                      <a:pt x="5715" y="22193"/>
                    </a:lnTo>
                    <a:lnTo>
                      <a:pt x="282035" y="0"/>
                    </a:lnTo>
                    <a:lnTo>
                      <a:pt x="283940" y="126397"/>
                    </a:lnTo>
                    <a:lnTo>
                      <a:pt x="285750" y="251460"/>
                    </a:lnTo>
                    <a:lnTo>
                      <a:pt x="285750" y="253175"/>
                    </a:lnTo>
                    <a:lnTo>
                      <a:pt x="295275" y="899446"/>
                    </a:lnTo>
                    <a:cubicBezTo>
                      <a:pt x="295370" y="906589"/>
                      <a:pt x="295465" y="914400"/>
                      <a:pt x="295465" y="922401"/>
                    </a:cubicBezTo>
                    <a:cubicBezTo>
                      <a:pt x="295465" y="927449"/>
                      <a:pt x="295465" y="932402"/>
                      <a:pt x="295465" y="937546"/>
                    </a:cubicBezTo>
                    <a:close/>
                  </a:path>
                </a:pathLst>
              </a:custGeom>
              <a:solidFill>
                <a:srgbClr val="F7C1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" name="任意多边形: 形状 49" descr="7d0fe5c8-ebe3-4c6d-afc4-a54a54fbf97a">
                <a:extLst>
                  <a:ext uri="{FF2B5EF4-FFF2-40B4-BE49-F238E27FC236}">
                    <a16:creationId xmlns:a16="http://schemas.microsoft.com/office/drawing/2014/main" id="{C8D53D9F-1044-6360-ACF3-8DA5A93D3139}"/>
                  </a:ext>
                </a:extLst>
              </p:cNvPr>
              <p:cNvSpPr/>
              <p:nvPr/>
            </p:nvSpPr>
            <p:spPr>
              <a:xfrm>
                <a:off x="5377660" y="4129125"/>
                <a:ext cx="193107" cy="365939"/>
              </a:xfrm>
              <a:custGeom>
                <a:avLst/>
                <a:gdLst>
                  <a:gd name="connsiteX0" fmla="*/ 470821 w 470820"/>
                  <a:gd name="connsiteY0" fmla="*/ 892207 h 892206"/>
                  <a:gd name="connsiteX1" fmla="*/ 140875 w 470820"/>
                  <a:gd name="connsiteY1" fmla="*/ 892207 h 892206"/>
                  <a:gd name="connsiteX2" fmla="*/ 140779 w 470820"/>
                  <a:gd name="connsiteY2" fmla="*/ 889445 h 892206"/>
                  <a:gd name="connsiteX3" fmla="*/ 140398 w 470820"/>
                  <a:gd name="connsiteY3" fmla="*/ 857726 h 892206"/>
                  <a:gd name="connsiteX4" fmla="*/ 140494 w 470820"/>
                  <a:gd name="connsiteY4" fmla="*/ 842010 h 892206"/>
                  <a:gd name="connsiteX5" fmla="*/ 140494 w 470820"/>
                  <a:gd name="connsiteY5" fmla="*/ 841343 h 892206"/>
                  <a:gd name="connsiteX6" fmla="*/ 140779 w 470820"/>
                  <a:gd name="connsiteY6" fmla="*/ 818674 h 892206"/>
                  <a:gd name="connsiteX7" fmla="*/ 39815 w 470820"/>
                  <a:gd name="connsiteY7" fmla="*/ 231457 h 892206"/>
                  <a:gd name="connsiteX8" fmla="*/ 32480 w 470820"/>
                  <a:gd name="connsiteY8" fmla="*/ 188785 h 892206"/>
                  <a:gd name="connsiteX9" fmla="*/ 30290 w 470820"/>
                  <a:gd name="connsiteY9" fmla="*/ 176022 h 892206"/>
                  <a:gd name="connsiteX10" fmla="*/ 23050 w 470820"/>
                  <a:gd name="connsiteY10" fmla="*/ 134112 h 892206"/>
                  <a:gd name="connsiteX11" fmla="*/ 5715 w 470820"/>
                  <a:gd name="connsiteY11" fmla="*/ 33433 h 892206"/>
                  <a:gd name="connsiteX12" fmla="*/ 1905 w 470820"/>
                  <a:gd name="connsiteY12" fmla="*/ 11049 h 892206"/>
                  <a:gd name="connsiteX13" fmla="*/ 0 w 470820"/>
                  <a:gd name="connsiteY13" fmla="*/ 0 h 892206"/>
                  <a:gd name="connsiteX14" fmla="*/ 250793 w 470820"/>
                  <a:gd name="connsiteY14" fmla="*/ 0 h 892206"/>
                  <a:gd name="connsiteX15" fmla="*/ 252222 w 470820"/>
                  <a:gd name="connsiteY15" fmla="*/ 12001 h 892206"/>
                  <a:gd name="connsiteX16" fmla="*/ 264319 w 470820"/>
                  <a:gd name="connsiteY16" fmla="*/ 118015 h 892206"/>
                  <a:gd name="connsiteX17" fmla="*/ 269843 w 470820"/>
                  <a:gd name="connsiteY17" fmla="*/ 166306 h 892206"/>
                  <a:gd name="connsiteX18" fmla="*/ 274892 w 470820"/>
                  <a:gd name="connsiteY18" fmla="*/ 209740 h 892206"/>
                  <a:gd name="connsiteX19" fmla="*/ 337661 w 470820"/>
                  <a:gd name="connsiteY19" fmla="*/ 757142 h 892206"/>
                  <a:gd name="connsiteX20" fmla="*/ 438436 w 470820"/>
                  <a:gd name="connsiteY20" fmla="*/ 830866 h 892206"/>
                  <a:gd name="connsiteX21" fmla="*/ 449675 w 470820"/>
                  <a:gd name="connsiteY21" fmla="*/ 841248 h 892206"/>
                  <a:gd name="connsiteX22" fmla="*/ 460915 w 470820"/>
                  <a:gd name="connsiteY22" fmla="*/ 855916 h 892206"/>
                  <a:gd name="connsiteX23" fmla="*/ 461200 w 470820"/>
                  <a:gd name="connsiteY23" fmla="*/ 856297 h 892206"/>
                  <a:gd name="connsiteX24" fmla="*/ 461200 w 470820"/>
                  <a:gd name="connsiteY24" fmla="*/ 856393 h 892206"/>
                  <a:gd name="connsiteX25" fmla="*/ 470821 w 470820"/>
                  <a:gd name="connsiteY25" fmla="*/ 889445 h 892206"/>
                  <a:gd name="connsiteX26" fmla="*/ 470821 w 470820"/>
                  <a:gd name="connsiteY26" fmla="*/ 892207 h 892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70820" h="892206">
                    <a:moveTo>
                      <a:pt x="470821" y="892207"/>
                    </a:moveTo>
                    <a:lnTo>
                      <a:pt x="140875" y="892207"/>
                    </a:lnTo>
                    <a:cubicBezTo>
                      <a:pt x="140875" y="891254"/>
                      <a:pt x="140875" y="890302"/>
                      <a:pt x="140779" y="889445"/>
                    </a:cubicBezTo>
                    <a:cubicBezTo>
                      <a:pt x="140684" y="877443"/>
                      <a:pt x="140494" y="868489"/>
                      <a:pt x="140398" y="857726"/>
                    </a:cubicBezTo>
                    <a:cubicBezTo>
                      <a:pt x="140398" y="852678"/>
                      <a:pt x="140398" y="846963"/>
                      <a:pt x="140494" y="842010"/>
                    </a:cubicBezTo>
                    <a:lnTo>
                      <a:pt x="140494" y="841343"/>
                    </a:lnTo>
                    <a:cubicBezTo>
                      <a:pt x="140494" y="833628"/>
                      <a:pt x="140589" y="825627"/>
                      <a:pt x="140779" y="818674"/>
                    </a:cubicBezTo>
                    <a:lnTo>
                      <a:pt x="39815" y="231457"/>
                    </a:lnTo>
                    <a:lnTo>
                      <a:pt x="32480" y="188785"/>
                    </a:lnTo>
                    <a:lnTo>
                      <a:pt x="30290" y="176022"/>
                    </a:lnTo>
                    <a:lnTo>
                      <a:pt x="23050" y="134112"/>
                    </a:lnTo>
                    <a:lnTo>
                      <a:pt x="5715" y="33433"/>
                    </a:lnTo>
                    <a:lnTo>
                      <a:pt x="1905" y="11049"/>
                    </a:lnTo>
                    <a:lnTo>
                      <a:pt x="0" y="0"/>
                    </a:lnTo>
                    <a:lnTo>
                      <a:pt x="250793" y="0"/>
                    </a:lnTo>
                    <a:lnTo>
                      <a:pt x="252222" y="12001"/>
                    </a:lnTo>
                    <a:lnTo>
                      <a:pt x="264319" y="118015"/>
                    </a:lnTo>
                    <a:lnTo>
                      <a:pt x="269843" y="166306"/>
                    </a:lnTo>
                    <a:lnTo>
                      <a:pt x="274892" y="209740"/>
                    </a:lnTo>
                    <a:lnTo>
                      <a:pt x="337661" y="757142"/>
                    </a:lnTo>
                    <a:cubicBezTo>
                      <a:pt x="337852" y="757904"/>
                      <a:pt x="399002" y="802386"/>
                      <a:pt x="438436" y="830866"/>
                    </a:cubicBezTo>
                    <a:cubicBezTo>
                      <a:pt x="442722" y="834009"/>
                      <a:pt x="446342" y="837438"/>
                      <a:pt x="449675" y="841248"/>
                    </a:cubicBezTo>
                    <a:cubicBezTo>
                      <a:pt x="453676" y="845725"/>
                      <a:pt x="457105" y="850678"/>
                      <a:pt x="460915" y="855916"/>
                    </a:cubicBezTo>
                    <a:cubicBezTo>
                      <a:pt x="461010" y="856012"/>
                      <a:pt x="461105" y="856107"/>
                      <a:pt x="461200" y="856297"/>
                    </a:cubicBezTo>
                    <a:lnTo>
                      <a:pt x="461200" y="856393"/>
                    </a:lnTo>
                    <a:cubicBezTo>
                      <a:pt x="467868" y="865727"/>
                      <a:pt x="470059" y="877062"/>
                      <a:pt x="470821" y="889445"/>
                    </a:cubicBezTo>
                    <a:cubicBezTo>
                      <a:pt x="470725" y="890302"/>
                      <a:pt x="470725" y="891254"/>
                      <a:pt x="470821" y="892207"/>
                    </a:cubicBezTo>
                    <a:close/>
                  </a:path>
                </a:pathLst>
              </a:custGeom>
              <a:solidFill>
                <a:srgbClr val="F7C1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7" name="任意多边形: 形状 86" descr="2f4b61c6-5188-4bdd-aeaa-e0baa4fc6685">
                <a:extLst>
                  <a:ext uri="{FF2B5EF4-FFF2-40B4-BE49-F238E27FC236}">
                    <a16:creationId xmlns:a16="http://schemas.microsoft.com/office/drawing/2014/main" id="{18602415-6B7B-00C9-06F5-6B6F68C94567}"/>
                  </a:ext>
                </a:extLst>
              </p:cNvPr>
              <p:cNvSpPr/>
              <p:nvPr/>
            </p:nvSpPr>
            <p:spPr>
              <a:xfrm>
                <a:off x="5216431" y="4095801"/>
                <a:ext cx="114857" cy="103917"/>
              </a:xfrm>
              <a:custGeom>
                <a:avLst/>
                <a:gdLst>
                  <a:gd name="connsiteX0" fmla="*/ 278225 w 280035"/>
                  <a:gd name="connsiteY0" fmla="*/ 126397 h 253364"/>
                  <a:gd name="connsiteX1" fmla="*/ 280035 w 280035"/>
                  <a:gd name="connsiteY1" fmla="*/ 251650 h 253364"/>
                  <a:gd name="connsiteX2" fmla="*/ 280035 w 280035"/>
                  <a:gd name="connsiteY2" fmla="*/ 253365 h 253364"/>
                  <a:gd name="connsiteX3" fmla="*/ 27146 w 280035"/>
                  <a:gd name="connsiteY3" fmla="*/ 229743 h 253364"/>
                  <a:gd name="connsiteX4" fmla="*/ 22670 w 280035"/>
                  <a:gd name="connsiteY4" fmla="*/ 195739 h 253364"/>
                  <a:gd name="connsiteX5" fmla="*/ 18574 w 280035"/>
                  <a:gd name="connsiteY5" fmla="*/ 164211 h 253364"/>
                  <a:gd name="connsiteX6" fmla="*/ 0 w 280035"/>
                  <a:gd name="connsiteY6" fmla="*/ 22193 h 253364"/>
                  <a:gd name="connsiteX7" fmla="*/ 276320 w 280035"/>
                  <a:gd name="connsiteY7" fmla="*/ 0 h 253364"/>
                  <a:gd name="connsiteX8" fmla="*/ 278225 w 280035"/>
                  <a:gd name="connsiteY8" fmla="*/ 126397 h 253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0035" h="253364">
                    <a:moveTo>
                      <a:pt x="278225" y="126397"/>
                    </a:moveTo>
                    <a:lnTo>
                      <a:pt x="280035" y="251650"/>
                    </a:lnTo>
                    <a:lnTo>
                      <a:pt x="280035" y="253365"/>
                    </a:lnTo>
                    <a:cubicBezTo>
                      <a:pt x="198501" y="249364"/>
                      <a:pt x="112586" y="241840"/>
                      <a:pt x="27146" y="229743"/>
                    </a:cubicBezTo>
                    <a:lnTo>
                      <a:pt x="22670" y="195739"/>
                    </a:lnTo>
                    <a:lnTo>
                      <a:pt x="18574" y="164211"/>
                    </a:lnTo>
                    <a:lnTo>
                      <a:pt x="0" y="22193"/>
                    </a:lnTo>
                    <a:lnTo>
                      <a:pt x="276320" y="0"/>
                    </a:lnTo>
                    <a:lnTo>
                      <a:pt x="278225" y="126397"/>
                    </a:ln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8" name="任意多边形: 形状 87" descr="a29e8ee9-e9e9-4af5-85a0-f8a1c77ec623">
                <a:extLst>
                  <a:ext uri="{FF2B5EF4-FFF2-40B4-BE49-F238E27FC236}">
                    <a16:creationId xmlns:a16="http://schemas.microsoft.com/office/drawing/2014/main" id="{AD862103-9E8E-B9FA-2D63-C7EB0CEE50AF}"/>
                  </a:ext>
                </a:extLst>
              </p:cNvPr>
              <p:cNvSpPr/>
              <p:nvPr/>
            </p:nvSpPr>
            <p:spPr>
              <a:xfrm>
                <a:off x="5377660" y="4129125"/>
                <a:ext cx="110637" cy="72211"/>
              </a:xfrm>
              <a:custGeom>
                <a:avLst/>
                <a:gdLst>
                  <a:gd name="connsiteX0" fmla="*/ 269748 w 269747"/>
                  <a:gd name="connsiteY0" fmla="*/ 166306 h 176060"/>
                  <a:gd name="connsiteX1" fmla="*/ 30290 w 269747"/>
                  <a:gd name="connsiteY1" fmla="*/ 176022 h 176060"/>
                  <a:gd name="connsiteX2" fmla="*/ 23050 w 269747"/>
                  <a:gd name="connsiteY2" fmla="*/ 134112 h 176060"/>
                  <a:gd name="connsiteX3" fmla="*/ 5715 w 269747"/>
                  <a:gd name="connsiteY3" fmla="*/ 33433 h 176060"/>
                  <a:gd name="connsiteX4" fmla="*/ 1905 w 269747"/>
                  <a:gd name="connsiteY4" fmla="*/ 11049 h 176060"/>
                  <a:gd name="connsiteX5" fmla="*/ 0 w 269747"/>
                  <a:gd name="connsiteY5" fmla="*/ 0 h 176060"/>
                  <a:gd name="connsiteX6" fmla="*/ 250793 w 269747"/>
                  <a:gd name="connsiteY6" fmla="*/ 0 h 176060"/>
                  <a:gd name="connsiteX7" fmla="*/ 252222 w 269747"/>
                  <a:gd name="connsiteY7" fmla="*/ 12001 h 176060"/>
                  <a:gd name="connsiteX8" fmla="*/ 264319 w 269747"/>
                  <a:gd name="connsiteY8" fmla="*/ 118015 h 176060"/>
                  <a:gd name="connsiteX9" fmla="*/ 269748 w 269747"/>
                  <a:gd name="connsiteY9" fmla="*/ 166306 h 17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9747" h="176060">
                    <a:moveTo>
                      <a:pt x="269748" y="166306"/>
                    </a:moveTo>
                    <a:cubicBezTo>
                      <a:pt x="209455" y="172498"/>
                      <a:pt x="126016" y="176498"/>
                      <a:pt x="30290" y="176022"/>
                    </a:cubicBezTo>
                    <a:lnTo>
                      <a:pt x="23050" y="134112"/>
                    </a:lnTo>
                    <a:lnTo>
                      <a:pt x="5715" y="33433"/>
                    </a:lnTo>
                    <a:lnTo>
                      <a:pt x="1905" y="11049"/>
                    </a:lnTo>
                    <a:lnTo>
                      <a:pt x="0" y="0"/>
                    </a:lnTo>
                    <a:lnTo>
                      <a:pt x="250793" y="0"/>
                    </a:lnTo>
                    <a:lnTo>
                      <a:pt x="252222" y="12001"/>
                    </a:lnTo>
                    <a:lnTo>
                      <a:pt x="264319" y="118015"/>
                    </a:lnTo>
                    <a:lnTo>
                      <a:pt x="269748" y="166306"/>
                    </a:ln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2" name="任意多边形: 形状 51" descr="6869405c-de74-4e69-ae6a-ce50f76886a1">
                <a:extLst>
                  <a:ext uri="{FF2B5EF4-FFF2-40B4-BE49-F238E27FC236}">
                    <a16:creationId xmlns:a16="http://schemas.microsoft.com/office/drawing/2014/main" id="{E7DEF6E6-E4AF-95FD-F220-E59AF36D7BAF}"/>
                  </a:ext>
                </a:extLst>
              </p:cNvPr>
              <p:cNvSpPr/>
              <p:nvPr/>
            </p:nvSpPr>
            <p:spPr>
              <a:xfrm>
                <a:off x="5328553" y="3355953"/>
                <a:ext cx="22385" cy="39301"/>
              </a:xfrm>
              <a:custGeom>
                <a:avLst/>
                <a:gdLst>
                  <a:gd name="connsiteX0" fmla="*/ 54578 w 54578"/>
                  <a:gd name="connsiteY0" fmla="*/ 95822 h 95821"/>
                  <a:gd name="connsiteX1" fmla="*/ 54578 w 54578"/>
                  <a:gd name="connsiteY1" fmla="*/ 95822 h 95821"/>
                  <a:gd name="connsiteX2" fmla="*/ 0 w 54578"/>
                  <a:gd name="connsiteY2" fmla="*/ 41243 h 95821"/>
                  <a:gd name="connsiteX3" fmla="*/ 0 w 54578"/>
                  <a:gd name="connsiteY3" fmla="*/ 0 h 95821"/>
                  <a:gd name="connsiteX4" fmla="*/ 54578 w 54578"/>
                  <a:gd name="connsiteY4" fmla="*/ 0 h 95821"/>
                  <a:gd name="connsiteX5" fmla="*/ 54578 w 54578"/>
                  <a:gd name="connsiteY5" fmla="*/ 95822 h 95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578" h="95821">
                    <a:moveTo>
                      <a:pt x="54578" y="95822"/>
                    </a:moveTo>
                    <a:lnTo>
                      <a:pt x="54578" y="95822"/>
                    </a:lnTo>
                    <a:cubicBezTo>
                      <a:pt x="24479" y="95822"/>
                      <a:pt x="0" y="71438"/>
                      <a:pt x="0" y="41243"/>
                    </a:cubicBezTo>
                    <a:lnTo>
                      <a:pt x="0" y="0"/>
                    </a:lnTo>
                    <a:lnTo>
                      <a:pt x="54578" y="0"/>
                    </a:lnTo>
                    <a:lnTo>
                      <a:pt x="54578" y="95822"/>
                    </a:ln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3" name="任意多边形: 形状 52" descr="d1d1bc9e-1ccb-43c3-903e-7138e932ec35">
                <a:extLst>
                  <a:ext uri="{FF2B5EF4-FFF2-40B4-BE49-F238E27FC236}">
                    <a16:creationId xmlns:a16="http://schemas.microsoft.com/office/drawing/2014/main" id="{E1D1CDF1-0EE5-AC24-623C-E4767E49FF0E}"/>
                  </a:ext>
                </a:extLst>
              </p:cNvPr>
              <p:cNvSpPr/>
              <p:nvPr/>
            </p:nvSpPr>
            <p:spPr>
              <a:xfrm>
                <a:off x="5205805" y="4474203"/>
                <a:ext cx="130444" cy="19729"/>
              </a:xfrm>
              <a:custGeom>
                <a:avLst/>
                <a:gdLst>
                  <a:gd name="connsiteX0" fmla="*/ 95 w 318039"/>
                  <a:gd name="connsiteY0" fmla="*/ 48101 h 48101"/>
                  <a:gd name="connsiteX1" fmla="*/ 317564 w 318039"/>
                  <a:gd name="connsiteY1" fmla="*/ 48101 h 48101"/>
                  <a:gd name="connsiteX2" fmla="*/ 318040 w 318039"/>
                  <a:gd name="connsiteY2" fmla="*/ 0 h 48101"/>
                  <a:gd name="connsiteX3" fmla="*/ 54197 w 318039"/>
                  <a:gd name="connsiteY3" fmla="*/ 0 h 48101"/>
                  <a:gd name="connsiteX4" fmla="*/ 0 w 318039"/>
                  <a:gd name="connsiteY4" fmla="*/ 47530 h 48101"/>
                  <a:gd name="connsiteX5" fmla="*/ 95 w 318039"/>
                  <a:gd name="connsiteY5" fmla="*/ 48101 h 48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8039" h="48101">
                    <a:moveTo>
                      <a:pt x="95" y="48101"/>
                    </a:moveTo>
                    <a:lnTo>
                      <a:pt x="317564" y="48101"/>
                    </a:lnTo>
                    <a:cubicBezTo>
                      <a:pt x="317754" y="33338"/>
                      <a:pt x="317945" y="16764"/>
                      <a:pt x="318040" y="0"/>
                    </a:cubicBezTo>
                    <a:lnTo>
                      <a:pt x="54197" y="0"/>
                    </a:lnTo>
                    <a:cubicBezTo>
                      <a:pt x="25432" y="0"/>
                      <a:pt x="1143" y="20860"/>
                      <a:pt x="0" y="47530"/>
                    </a:cubicBezTo>
                    <a:lnTo>
                      <a:pt x="95" y="48101"/>
                    </a:ln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4" name="任意多边形: 形状 53" descr="53acb7bc-39b6-4b9b-9981-35e002ac6202">
                <a:extLst>
                  <a:ext uri="{FF2B5EF4-FFF2-40B4-BE49-F238E27FC236}">
                    <a16:creationId xmlns:a16="http://schemas.microsoft.com/office/drawing/2014/main" id="{580D03A0-CBA7-0064-E25A-662A401DAE8E}"/>
                  </a:ext>
                </a:extLst>
              </p:cNvPr>
              <p:cNvSpPr/>
              <p:nvPr/>
            </p:nvSpPr>
            <p:spPr>
              <a:xfrm>
                <a:off x="5435245" y="4474203"/>
                <a:ext cx="135484" cy="19729"/>
              </a:xfrm>
              <a:custGeom>
                <a:avLst/>
                <a:gdLst>
                  <a:gd name="connsiteX0" fmla="*/ 330327 w 330327"/>
                  <a:gd name="connsiteY0" fmla="*/ 48101 h 48101"/>
                  <a:gd name="connsiteX1" fmla="*/ 381 w 330327"/>
                  <a:gd name="connsiteY1" fmla="*/ 48101 h 48101"/>
                  <a:gd name="connsiteX2" fmla="*/ 0 w 330327"/>
                  <a:gd name="connsiteY2" fmla="*/ 16383 h 48101"/>
                  <a:gd name="connsiteX3" fmla="*/ 95 w 330327"/>
                  <a:gd name="connsiteY3" fmla="*/ 667 h 48101"/>
                  <a:gd name="connsiteX4" fmla="*/ 95 w 330327"/>
                  <a:gd name="connsiteY4" fmla="*/ 0 h 48101"/>
                  <a:gd name="connsiteX5" fmla="*/ 309182 w 330327"/>
                  <a:gd name="connsiteY5" fmla="*/ 0 h 48101"/>
                  <a:gd name="connsiteX6" fmla="*/ 320421 w 330327"/>
                  <a:gd name="connsiteY6" fmla="*/ 14669 h 48101"/>
                  <a:gd name="connsiteX7" fmla="*/ 320707 w 330327"/>
                  <a:gd name="connsiteY7" fmla="*/ 15050 h 48101"/>
                  <a:gd name="connsiteX8" fmla="*/ 320707 w 330327"/>
                  <a:gd name="connsiteY8" fmla="*/ 15145 h 48101"/>
                  <a:gd name="connsiteX9" fmla="*/ 330327 w 330327"/>
                  <a:gd name="connsiteY9" fmla="*/ 48101 h 48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0327" h="48101">
                    <a:moveTo>
                      <a:pt x="330327" y="48101"/>
                    </a:moveTo>
                    <a:lnTo>
                      <a:pt x="381" y="48101"/>
                    </a:lnTo>
                    <a:cubicBezTo>
                      <a:pt x="286" y="36100"/>
                      <a:pt x="95" y="27146"/>
                      <a:pt x="0" y="16383"/>
                    </a:cubicBezTo>
                    <a:cubicBezTo>
                      <a:pt x="0" y="11335"/>
                      <a:pt x="0" y="5620"/>
                      <a:pt x="95" y="667"/>
                    </a:cubicBezTo>
                    <a:lnTo>
                      <a:pt x="95" y="0"/>
                    </a:lnTo>
                    <a:lnTo>
                      <a:pt x="309182" y="0"/>
                    </a:lnTo>
                    <a:cubicBezTo>
                      <a:pt x="313182" y="4477"/>
                      <a:pt x="316611" y="9430"/>
                      <a:pt x="320421" y="14669"/>
                    </a:cubicBezTo>
                    <a:cubicBezTo>
                      <a:pt x="320516" y="14764"/>
                      <a:pt x="320611" y="14859"/>
                      <a:pt x="320707" y="15050"/>
                    </a:cubicBezTo>
                    <a:lnTo>
                      <a:pt x="320707" y="15145"/>
                    </a:lnTo>
                    <a:cubicBezTo>
                      <a:pt x="327374" y="24479"/>
                      <a:pt x="329565" y="35814"/>
                      <a:pt x="330327" y="48101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5" name="任意多边形: 形状 54" descr="a1f15d5b-1595-40b2-9981-8d5ff11013e2">
                <a:extLst>
                  <a:ext uri="{FF2B5EF4-FFF2-40B4-BE49-F238E27FC236}">
                    <a16:creationId xmlns:a16="http://schemas.microsoft.com/office/drawing/2014/main" id="{F4E000F6-B6E4-A5D2-6D35-D9BCCF6A0C7B}"/>
                  </a:ext>
                </a:extLst>
              </p:cNvPr>
              <p:cNvSpPr/>
              <p:nvPr/>
            </p:nvSpPr>
            <p:spPr>
              <a:xfrm>
                <a:off x="5182007" y="3621433"/>
                <a:ext cx="315874" cy="562764"/>
              </a:xfrm>
              <a:custGeom>
                <a:avLst/>
                <a:gdLst>
                  <a:gd name="connsiteX0" fmla="*/ 703818 w 770142"/>
                  <a:gd name="connsiteY0" fmla="*/ 109868 h 1372090"/>
                  <a:gd name="connsiteX1" fmla="*/ 391112 w 770142"/>
                  <a:gd name="connsiteY1" fmla="*/ 425 h 1372090"/>
                  <a:gd name="connsiteX2" fmla="*/ 397 w 770142"/>
                  <a:gd name="connsiteY2" fmla="*/ 391522 h 1372090"/>
                  <a:gd name="connsiteX3" fmla="*/ 28400 w 770142"/>
                  <a:gd name="connsiteY3" fmla="*/ 1340402 h 1372090"/>
                  <a:gd name="connsiteX4" fmla="*/ 750871 w 770142"/>
                  <a:gd name="connsiteY4" fmla="*/ 1354118 h 1372090"/>
                  <a:gd name="connsiteX5" fmla="*/ 751157 w 770142"/>
                  <a:gd name="connsiteY5" fmla="*/ 451339 h 1372090"/>
                  <a:gd name="connsiteX6" fmla="*/ 731059 w 770142"/>
                  <a:gd name="connsiteY6" fmla="*/ 249599 h 1372090"/>
                  <a:gd name="connsiteX7" fmla="*/ 703818 w 770142"/>
                  <a:gd name="connsiteY7" fmla="*/ 109868 h 1372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0142" h="1372090">
                    <a:moveTo>
                      <a:pt x="703818" y="109868"/>
                    </a:moveTo>
                    <a:cubicBezTo>
                      <a:pt x="656574" y="-27864"/>
                      <a:pt x="522176" y="7569"/>
                      <a:pt x="391112" y="425"/>
                    </a:cubicBezTo>
                    <a:cubicBezTo>
                      <a:pt x="203755" y="-9671"/>
                      <a:pt x="-10462" y="161112"/>
                      <a:pt x="397" y="391522"/>
                    </a:cubicBezTo>
                    <a:cubicBezTo>
                      <a:pt x="397" y="392284"/>
                      <a:pt x="28400" y="1340402"/>
                      <a:pt x="28400" y="1340402"/>
                    </a:cubicBezTo>
                    <a:cubicBezTo>
                      <a:pt x="328152" y="1386218"/>
                      <a:pt x="640381" y="1374502"/>
                      <a:pt x="750871" y="1354118"/>
                    </a:cubicBezTo>
                    <a:cubicBezTo>
                      <a:pt x="770683" y="1151331"/>
                      <a:pt x="781732" y="699941"/>
                      <a:pt x="751157" y="451339"/>
                    </a:cubicBezTo>
                    <a:cubicBezTo>
                      <a:pt x="739441" y="355994"/>
                      <a:pt x="742775" y="344945"/>
                      <a:pt x="731059" y="249599"/>
                    </a:cubicBezTo>
                    <a:cubicBezTo>
                      <a:pt x="728488" y="228644"/>
                      <a:pt x="709247" y="125965"/>
                      <a:pt x="703818" y="109868"/>
                    </a:cubicBezTo>
                    <a:close/>
                  </a:path>
                </a:pathLst>
              </a:custGeom>
              <a:solidFill>
                <a:srgbClr val="2300B1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6" name="任意多边形: 形状 55" descr="7b6ad92a-cb0c-4669-840b-eb8d6e19fa12">
                <a:extLst>
                  <a:ext uri="{FF2B5EF4-FFF2-40B4-BE49-F238E27FC236}">
                    <a16:creationId xmlns:a16="http://schemas.microsoft.com/office/drawing/2014/main" id="{3384B248-2C3D-283E-9545-DFF3D5007160}"/>
                  </a:ext>
                </a:extLst>
              </p:cNvPr>
              <p:cNvSpPr/>
              <p:nvPr/>
            </p:nvSpPr>
            <p:spPr>
              <a:xfrm>
                <a:off x="5569828" y="3445344"/>
                <a:ext cx="53961" cy="119067"/>
              </a:xfrm>
              <a:custGeom>
                <a:avLst/>
                <a:gdLst>
                  <a:gd name="connsiteX0" fmla="*/ 128497 w 131564"/>
                  <a:gd name="connsiteY0" fmla="*/ 168958 h 290301"/>
                  <a:gd name="connsiteX1" fmla="*/ 124497 w 131564"/>
                  <a:gd name="connsiteY1" fmla="*/ 174768 h 290301"/>
                  <a:gd name="connsiteX2" fmla="*/ 108399 w 131564"/>
                  <a:gd name="connsiteY2" fmla="*/ 179530 h 290301"/>
                  <a:gd name="connsiteX3" fmla="*/ 37152 w 131564"/>
                  <a:gd name="connsiteY3" fmla="*/ 173815 h 290301"/>
                  <a:gd name="connsiteX4" fmla="*/ 24198 w 131564"/>
                  <a:gd name="connsiteY4" fmla="*/ 167338 h 290301"/>
                  <a:gd name="connsiteX5" fmla="*/ 5 w 131564"/>
                  <a:gd name="connsiteY5" fmla="*/ 290211 h 290301"/>
                  <a:gd name="connsiteX6" fmla="*/ 50678 w 131564"/>
                  <a:gd name="connsiteY6" fmla="*/ 5985 h 290301"/>
                  <a:gd name="connsiteX7" fmla="*/ 129069 w 131564"/>
                  <a:gd name="connsiteY7" fmla="*/ 120285 h 290301"/>
                  <a:gd name="connsiteX8" fmla="*/ 130116 w 131564"/>
                  <a:gd name="connsiteY8" fmla="*/ 161814 h 290301"/>
                  <a:gd name="connsiteX9" fmla="*/ 128497 w 131564"/>
                  <a:gd name="connsiteY9" fmla="*/ 168958 h 290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1564" h="290301">
                    <a:moveTo>
                      <a:pt x="128497" y="168958"/>
                    </a:moveTo>
                    <a:cubicBezTo>
                      <a:pt x="127640" y="171148"/>
                      <a:pt x="126402" y="173149"/>
                      <a:pt x="124497" y="174768"/>
                    </a:cubicBezTo>
                    <a:cubicBezTo>
                      <a:pt x="120401" y="178292"/>
                      <a:pt x="114210" y="179054"/>
                      <a:pt x="108399" y="179530"/>
                    </a:cubicBezTo>
                    <a:cubicBezTo>
                      <a:pt x="84492" y="181340"/>
                      <a:pt x="60298" y="179340"/>
                      <a:pt x="37152" y="173815"/>
                    </a:cubicBezTo>
                    <a:cubicBezTo>
                      <a:pt x="32199" y="172672"/>
                      <a:pt x="26961" y="171053"/>
                      <a:pt x="24198" y="167338"/>
                    </a:cubicBezTo>
                    <a:cubicBezTo>
                      <a:pt x="21627" y="163909"/>
                      <a:pt x="-376" y="294211"/>
                      <a:pt x="5" y="290211"/>
                    </a:cubicBezTo>
                    <a:cubicBezTo>
                      <a:pt x="4005" y="244681"/>
                      <a:pt x="26484" y="8176"/>
                      <a:pt x="50678" y="5985"/>
                    </a:cubicBezTo>
                    <a:cubicBezTo>
                      <a:pt x="109542" y="651"/>
                      <a:pt x="140975" y="-29258"/>
                      <a:pt x="129069" y="120285"/>
                    </a:cubicBezTo>
                    <a:cubicBezTo>
                      <a:pt x="127926" y="134096"/>
                      <a:pt x="131926" y="148003"/>
                      <a:pt x="130116" y="161814"/>
                    </a:cubicBezTo>
                    <a:cubicBezTo>
                      <a:pt x="129831" y="164290"/>
                      <a:pt x="129354" y="166767"/>
                      <a:pt x="128497" y="168958"/>
                    </a:cubicBezTo>
                    <a:close/>
                  </a:path>
                </a:pathLst>
              </a:custGeom>
              <a:solidFill>
                <a:srgbClr val="F8C2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7" name="任意多边形: 形状 56" descr="5fb039d1-fb38-4954-9518-c884795cbea5">
                <a:extLst>
                  <a:ext uri="{FF2B5EF4-FFF2-40B4-BE49-F238E27FC236}">
                    <a16:creationId xmlns:a16="http://schemas.microsoft.com/office/drawing/2014/main" id="{901E03A9-F5F5-0644-F535-397E63836EA0}"/>
                  </a:ext>
                </a:extLst>
              </p:cNvPr>
              <p:cNvSpPr/>
              <p:nvPr/>
            </p:nvSpPr>
            <p:spPr>
              <a:xfrm>
                <a:off x="5607529" y="3388534"/>
                <a:ext cx="54734" cy="40474"/>
              </a:xfrm>
              <a:custGeom>
                <a:avLst/>
                <a:gdLst>
                  <a:gd name="connsiteX0" fmla="*/ 26860 w 133449"/>
                  <a:gd name="connsiteY0" fmla="*/ 96205 h 98681"/>
                  <a:gd name="connsiteX1" fmla="*/ 31909 w 133449"/>
                  <a:gd name="connsiteY1" fmla="*/ 90490 h 98681"/>
                  <a:gd name="connsiteX2" fmla="*/ 68008 w 133449"/>
                  <a:gd name="connsiteY2" fmla="*/ 69154 h 98681"/>
                  <a:gd name="connsiteX3" fmla="*/ 82391 w 133449"/>
                  <a:gd name="connsiteY3" fmla="*/ 68107 h 98681"/>
                  <a:gd name="connsiteX4" fmla="*/ 131159 w 133449"/>
                  <a:gd name="connsiteY4" fmla="*/ 16957 h 98681"/>
                  <a:gd name="connsiteX5" fmla="*/ 130873 w 133449"/>
                  <a:gd name="connsiteY5" fmla="*/ 5051 h 98681"/>
                  <a:gd name="connsiteX6" fmla="*/ 123920 w 133449"/>
                  <a:gd name="connsiteY6" fmla="*/ 6575 h 98681"/>
                  <a:gd name="connsiteX7" fmla="*/ 60103 w 133449"/>
                  <a:gd name="connsiteY7" fmla="*/ 70393 h 98681"/>
                  <a:gd name="connsiteX8" fmla="*/ 57817 w 133449"/>
                  <a:gd name="connsiteY8" fmla="*/ 71345 h 98681"/>
                  <a:gd name="connsiteX9" fmla="*/ 55531 w 133449"/>
                  <a:gd name="connsiteY9" fmla="*/ 70393 h 98681"/>
                  <a:gd name="connsiteX10" fmla="*/ 55531 w 133449"/>
                  <a:gd name="connsiteY10" fmla="*/ 65916 h 98681"/>
                  <a:gd name="connsiteX11" fmla="*/ 117729 w 133449"/>
                  <a:gd name="connsiteY11" fmla="*/ 3718 h 98681"/>
                  <a:gd name="connsiteX12" fmla="*/ 116110 w 133449"/>
                  <a:gd name="connsiteY12" fmla="*/ 3 h 98681"/>
                  <a:gd name="connsiteX13" fmla="*/ 103537 w 133449"/>
                  <a:gd name="connsiteY13" fmla="*/ 5337 h 98681"/>
                  <a:gd name="connsiteX14" fmla="*/ 15811 w 133449"/>
                  <a:gd name="connsiteY14" fmla="*/ 83728 h 98681"/>
                  <a:gd name="connsiteX15" fmla="*/ 0 w 133449"/>
                  <a:gd name="connsiteY15" fmla="*/ 98682 h 98681"/>
                  <a:gd name="connsiteX16" fmla="*/ 26860 w 133449"/>
                  <a:gd name="connsiteY16" fmla="*/ 96205 h 98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3449" h="98681">
                    <a:moveTo>
                      <a:pt x="26860" y="96205"/>
                    </a:moveTo>
                    <a:cubicBezTo>
                      <a:pt x="28289" y="94300"/>
                      <a:pt x="29908" y="92300"/>
                      <a:pt x="31909" y="90490"/>
                    </a:cubicBezTo>
                    <a:cubicBezTo>
                      <a:pt x="42767" y="80203"/>
                      <a:pt x="53530" y="73250"/>
                      <a:pt x="68008" y="69154"/>
                    </a:cubicBezTo>
                    <a:cubicBezTo>
                      <a:pt x="72961" y="67726"/>
                      <a:pt x="77819" y="67535"/>
                      <a:pt x="82391" y="68107"/>
                    </a:cubicBezTo>
                    <a:lnTo>
                      <a:pt x="131159" y="16957"/>
                    </a:lnTo>
                    <a:cubicBezTo>
                      <a:pt x="134398" y="13528"/>
                      <a:pt x="134112" y="8290"/>
                      <a:pt x="130873" y="5051"/>
                    </a:cubicBezTo>
                    <a:cubicBezTo>
                      <a:pt x="128492" y="4194"/>
                      <a:pt x="125730" y="4670"/>
                      <a:pt x="123920" y="6575"/>
                    </a:cubicBezTo>
                    <a:lnTo>
                      <a:pt x="60103" y="70393"/>
                    </a:lnTo>
                    <a:cubicBezTo>
                      <a:pt x="59436" y="70964"/>
                      <a:pt x="58674" y="71345"/>
                      <a:pt x="57817" y="71345"/>
                    </a:cubicBezTo>
                    <a:cubicBezTo>
                      <a:pt x="56959" y="71345"/>
                      <a:pt x="56197" y="71059"/>
                      <a:pt x="55531" y="70393"/>
                    </a:cubicBezTo>
                    <a:cubicBezTo>
                      <a:pt x="54292" y="69154"/>
                      <a:pt x="54292" y="67154"/>
                      <a:pt x="55531" y="65916"/>
                    </a:cubicBezTo>
                    <a:lnTo>
                      <a:pt x="117729" y="3718"/>
                    </a:lnTo>
                    <a:cubicBezTo>
                      <a:pt x="119158" y="2289"/>
                      <a:pt x="118015" y="-92"/>
                      <a:pt x="116110" y="3"/>
                    </a:cubicBezTo>
                    <a:cubicBezTo>
                      <a:pt x="111538" y="289"/>
                      <a:pt x="107061" y="2098"/>
                      <a:pt x="103537" y="5337"/>
                    </a:cubicBezTo>
                    <a:cubicBezTo>
                      <a:pt x="74581" y="31721"/>
                      <a:pt x="45148" y="57629"/>
                      <a:pt x="15811" y="83728"/>
                    </a:cubicBezTo>
                    <a:cubicBezTo>
                      <a:pt x="10573" y="88395"/>
                      <a:pt x="5334" y="93538"/>
                      <a:pt x="0" y="98682"/>
                    </a:cubicBezTo>
                    <a:cubicBezTo>
                      <a:pt x="6763" y="98206"/>
                      <a:pt x="17431" y="98110"/>
                      <a:pt x="26860" y="96205"/>
                    </a:cubicBezTo>
                    <a:close/>
                  </a:path>
                </a:pathLst>
              </a:custGeom>
              <a:solidFill>
                <a:srgbClr val="F8C2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8" name="任意多边形: 形状 57" descr="6aecf919-0f31-4076-be87-9ac5354a211e">
                <a:extLst>
                  <a:ext uri="{FF2B5EF4-FFF2-40B4-BE49-F238E27FC236}">
                    <a16:creationId xmlns:a16="http://schemas.microsoft.com/office/drawing/2014/main" id="{E469DD58-D827-FB6B-A894-C6F4E5862DC1}"/>
                  </a:ext>
                </a:extLst>
              </p:cNvPr>
              <p:cNvSpPr/>
              <p:nvPr/>
            </p:nvSpPr>
            <p:spPr>
              <a:xfrm>
                <a:off x="5592215" y="3372283"/>
                <a:ext cx="50396" cy="98175"/>
              </a:xfrm>
              <a:custGeom>
                <a:avLst/>
                <a:gdLst>
                  <a:gd name="connsiteX0" fmla="*/ 105728 w 122872"/>
                  <a:gd name="connsiteY0" fmla="*/ 239363 h 239363"/>
                  <a:gd name="connsiteX1" fmla="*/ 17145 w 122872"/>
                  <a:gd name="connsiteY1" fmla="*/ 239363 h 239363"/>
                  <a:gd name="connsiteX2" fmla="*/ 0 w 122872"/>
                  <a:gd name="connsiteY2" fmla="*/ 222218 h 239363"/>
                  <a:gd name="connsiteX3" fmla="*/ 0 w 122872"/>
                  <a:gd name="connsiteY3" fmla="*/ 17145 h 239363"/>
                  <a:gd name="connsiteX4" fmla="*/ 17145 w 122872"/>
                  <a:gd name="connsiteY4" fmla="*/ 0 h 239363"/>
                  <a:gd name="connsiteX5" fmla="*/ 105728 w 122872"/>
                  <a:gd name="connsiteY5" fmla="*/ 0 h 239363"/>
                  <a:gd name="connsiteX6" fmla="*/ 122873 w 122872"/>
                  <a:gd name="connsiteY6" fmla="*/ 17145 h 239363"/>
                  <a:gd name="connsiteX7" fmla="*/ 122873 w 122872"/>
                  <a:gd name="connsiteY7" fmla="*/ 222218 h 239363"/>
                  <a:gd name="connsiteX8" fmla="*/ 105728 w 122872"/>
                  <a:gd name="connsiteY8" fmla="*/ 239363 h 239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2872" h="239363">
                    <a:moveTo>
                      <a:pt x="105728" y="239363"/>
                    </a:moveTo>
                    <a:lnTo>
                      <a:pt x="17145" y="239363"/>
                    </a:lnTo>
                    <a:cubicBezTo>
                      <a:pt x="7620" y="239363"/>
                      <a:pt x="0" y="231648"/>
                      <a:pt x="0" y="222218"/>
                    </a:cubicBezTo>
                    <a:lnTo>
                      <a:pt x="0" y="17145"/>
                    </a:lnTo>
                    <a:cubicBezTo>
                      <a:pt x="0" y="7620"/>
                      <a:pt x="7715" y="0"/>
                      <a:pt x="17145" y="0"/>
                    </a:cubicBezTo>
                    <a:lnTo>
                      <a:pt x="105728" y="0"/>
                    </a:lnTo>
                    <a:cubicBezTo>
                      <a:pt x="115253" y="0"/>
                      <a:pt x="122873" y="7715"/>
                      <a:pt x="122873" y="17145"/>
                    </a:cubicBezTo>
                    <a:lnTo>
                      <a:pt x="122873" y="222218"/>
                    </a:lnTo>
                    <a:cubicBezTo>
                      <a:pt x="122873" y="231743"/>
                      <a:pt x="115157" y="239363"/>
                      <a:pt x="105728" y="239363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9" name="任意多边形: 形状 58" descr="848d78b4-dfd8-45b0-8025-b97688f2da2e">
                <a:extLst>
                  <a:ext uri="{FF2B5EF4-FFF2-40B4-BE49-F238E27FC236}">
                    <a16:creationId xmlns:a16="http://schemas.microsoft.com/office/drawing/2014/main" id="{DBC62279-4F87-CAD0-3293-8073086D70FE}"/>
                  </a:ext>
                </a:extLst>
              </p:cNvPr>
              <p:cNvSpPr/>
              <p:nvPr/>
            </p:nvSpPr>
            <p:spPr>
              <a:xfrm>
                <a:off x="5600381" y="3382870"/>
                <a:ext cx="34027" cy="70007"/>
              </a:xfrm>
              <a:custGeom>
                <a:avLst/>
                <a:gdLst>
                  <a:gd name="connsiteX0" fmla="*/ 79153 w 82962"/>
                  <a:gd name="connsiteY0" fmla="*/ 170688 h 170687"/>
                  <a:gd name="connsiteX1" fmla="*/ 3810 w 82962"/>
                  <a:gd name="connsiteY1" fmla="*/ 170688 h 170687"/>
                  <a:gd name="connsiteX2" fmla="*/ 0 w 82962"/>
                  <a:gd name="connsiteY2" fmla="*/ 166878 h 170687"/>
                  <a:gd name="connsiteX3" fmla="*/ 0 w 82962"/>
                  <a:gd name="connsiteY3" fmla="*/ 3810 h 170687"/>
                  <a:gd name="connsiteX4" fmla="*/ 3810 w 82962"/>
                  <a:gd name="connsiteY4" fmla="*/ 0 h 170687"/>
                  <a:gd name="connsiteX5" fmla="*/ 79153 w 82962"/>
                  <a:gd name="connsiteY5" fmla="*/ 0 h 170687"/>
                  <a:gd name="connsiteX6" fmla="*/ 82963 w 82962"/>
                  <a:gd name="connsiteY6" fmla="*/ 3810 h 170687"/>
                  <a:gd name="connsiteX7" fmla="*/ 82963 w 82962"/>
                  <a:gd name="connsiteY7" fmla="*/ 166878 h 170687"/>
                  <a:gd name="connsiteX8" fmla="*/ 79153 w 82962"/>
                  <a:gd name="connsiteY8" fmla="*/ 170688 h 17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962" h="170687">
                    <a:moveTo>
                      <a:pt x="79153" y="170688"/>
                    </a:moveTo>
                    <a:lnTo>
                      <a:pt x="3810" y="170688"/>
                    </a:lnTo>
                    <a:cubicBezTo>
                      <a:pt x="1714" y="170688"/>
                      <a:pt x="0" y="168973"/>
                      <a:pt x="0" y="166878"/>
                    </a:cubicBezTo>
                    <a:lnTo>
                      <a:pt x="0" y="3810"/>
                    </a:lnTo>
                    <a:cubicBezTo>
                      <a:pt x="0" y="1715"/>
                      <a:pt x="1714" y="0"/>
                      <a:pt x="3810" y="0"/>
                    </a:cubicBezTo>
                    <a:lnTo>
                      <a:pt x="79153" y="0"/>
                    </a:lnTo>
                    <a:cubicBezTo>
                      <a:pt x="81248" y="0"/>
                      <a:pt x="82963" y="1715"/>
                      <a:pt x="82963" y="3810"/>
                    </a:cubicBezTo>
                    <a:lnTo>
                      <a:pt x="82963" y="166878"/>
                    </a:lnTo>
                    <a:cubicBezTo>
                      <a:pt x="82867" y="168973"/>
                      <a:pt x="81248" y="170688"/>
                      <a:pt x="79153" y="170688"/>
                    </a:cubicBezTo>
                    <a:close/>
                  </a:path>
                </a:pathLst>
              </a:custGeom>
              <a:solidFill>
                <a:srgbClr val="A2DDFF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0" name="任意多边形: 形状 59" descr="451e3f53-17d5-42ac-a429-a965c6d0172c">
                <a:extLst>
                  <a:ext uri="{FF2B5EF4-FFF2-40B4-BE49-F238E27FC236}">
                    <a16:creationId xmlns:a16="http://schemas.microsoft.com/office/drawing/2014/main" id="{049B8050-F8D5-F734-DC81-D3F230CCB51C}"/>
                  </a:ext>
                </a:extLst>
              </p:cNvPr>
              <p:cNvSpPr/>
              <p:nvPr/>
            </p:nvSpPr>
            <p:spPr>
              <a:xfrm>
                <a:off x="5576199" y="3413069"/>
                <a:ext cx="38138" cy="60855"/>
              </a:xfrm>
              <a:custGeom>
                <a:avLst/>
                <a:gdLst>
                  <a:gd name="connsiteX0" fmla="*/ 92008 w 92986"/>
                  <a:gd name="connsiteY0" fmla="*/ 0 h 148372"/>
                  <a:gd name="connsiteX1" fmla="*/ 42002 w 92986"/>
                  <a:gd name="connsiteY1" fmla="*/ 40386 h 148372"/>
                  <a:gd name="connsiteX2" fmla="*/ 2187 w 92986"/>
                  <a:gd name="connsiteY2" fmla="*/ 123349 h 148372"/>
                  <a:gd name="connsiteX3" fmla="*/ 23428 w 92986"/>
                  <a:gd name="connsiteY3" fmla="*/ 148114 h 148372"/>
                  <a:gd name="connsiteX4" fmla="*/ 43811 w 92986"/>
                  <a:gd name="connsiteY4" fmla="*/ 140684 h 148372"/>
                  <a:gd name="connsiteX5" fmla="*/ 54861 w 92986"/>
                  <a:gd name="connsiteY5" fmla="*/ 121253 h 148372"/>
                  <a:gd name="connsiteX6" fmla="*/ 56956 w 92986"/>
                  <a:gd name="connsiteY6" fmla="*/ 69914 h 148372"/>
                  <a:gd name="connsiteX7" fmla="*/ 77530 w 92986"/>
                  <a:gd name="connsiteY7" fmla="*/ 41720 h 148372"/>
                  <a:gd name="connsiteX8" fmla="*/ 92008 w 92986"/>
                  <a:gd name="connsiteY8" fmla="*/ 0 h 148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86" h="148372">
                    <a:moveTo>
                      <a:pt x="92008" y="0"/>
                    </a:moveTo>
                    <a:cubicBezTo>
                      <a:pt x="93342" y="4381"/>
                      <a:pt x="47622" y="36195"/>
                      <a:pt x="42002" y="40386"/>
                    </a:cubicBezTo>
                    <a:cubicBezTo>
                      <a:pt x="14760" y="60674"/>
                      <a:pt x="-7147" y="86297"/>
                      <a:pt x="2187" y="123349"/>
                    </a:cubicBezTo>
                    <a:cubicBezTo>
                      <a:pt x="5045" y="134493"/>
                      <a:pt x="12093" y="146114"/>
                      <a:pt x="23428" y="148114"/>
                    </a:cubicBezTo>
                    <a:cubicBezTo>
                      <a:pt x="30857" y="149352"/>
                      <a:pt x="38478" y="146018"/>
                      <a:pt x="43811" y="140684"/>
                    </a:cubicBezTo>
                    <a:cubicBezTo>
                      <a:pt x="49146" y="135350"/>
                      <a:pt x="52479" y="128397"/>
                      <a:pt x="54861" y="121253"/>
                    </a:cubicBezTo>
                    <a:cubicBezTo>
                      <a:pt x="60957" y="102965"/>
                      <a:pt x="58956" y="86963"/>
                      <a:pt x="56956" y="69914"/>
                    </a:cubicBezTo>
                    <a:cubicBezTo>
                      <a:pt x="63814" y="60484"/>
                      <a:pt x="70672" y="51054"/>
                      <a:pt x="77530" y="41720"/>
                    </a:cubicBezTo>
                    <a:cubicBezTo>
                      <a:pt x="86579" y="29432"/>
                      <a:pt x="96104" y="14669"/>
                      <a:pt x="92008" y="0"/>
                    </a:cubicBezTo>
                    <a:close/>
                  </a:path>
                </a:pathLst>
              </a:custGeom>
              <a:solidFill>
                <a:srgbClr val="F8C2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1" name="任意多边形: 形状 60" descr="796fbbba-077d-45de-81a9-527e3cb2bbd3">
                <a:extLst>
                  <a:ext uri="{FF2B5EF4-FFF2-40B4-BE49-F238E27FC236}">
                    <a16:creationId xmlns:a16="http://schemas.microsoft.com/office/drawing/2014/main" id="{B85B234C-B567-6A88-A1BC-1EDEF74102F3}"/>
                  </a:ext>
                </a:extLst>
              </p:cNvPr>
              <p:cNvSpPr/>
              <p:nvPr/>
            </p:nvSpPr>
            <p:spPr>
              <a:xfrm>
                <a:off x="5253975" y="3430600"/>
                <a:ext cx="372820" cy="248171"/>
              </a:xfrm>
              <a:custGeom>
                <a:avLst/>
                <a:gdLst>
                  <a:gd name="connsiteX0" fmla="*/ 900684 w 908984"/>
                  <a:gd name="connsiteY0" fmla="*/ 155186 h 605073"/>
                  <a:gd name="connsiteX1" fmla="*/ 798671 w 908984"/>
                  <a:gd name="connsiteY1" fmla="*/ 141089 h 605073"/>
                  <a:gd name="connsiteX2" fmla="*/ 789623 w 908984"/>
                  <a:gd name="connsiteY2" fmla="*/ 140708 h 605073"/>
                  <a:gd name="connsiteX3" fmla="*/ 787813 w 908984"/>
                  <a:gd name="connsiteY3" fmla="*/ 145185 h 605073"/>
                  <a:gd name="connsiteX4" fmla="*/ 741712 w 908984"/>
                  <a:gd name="connsiteY4" fmla="*/ 363403 h 605073"/>
                  <a:gd name="connsiteX5" fmla="*/ 731425 w 908984"/>
                  <a:gd name="connsiteY5" fmla="*/ 373594 h 605073"/>
                  <a:gd name="connsiteX6" fmla="*/ 610267 w 908984"/>
                  <a:gd name="connsiteY6" fmla="*/ 113086 h 605073"/>
                  <a:gd name="connsiteX7" fmla="*/ 496443 w 908984"/>
                  <a:gd name="connsiteY7" fmla="*/ 3548 h 605073"/>
                  <a:gd name="connsiteX8" fmla="*/ 312706 w 908984"/>
                  <a:gd name="connsiteY8" fmla="*/ 12883 h 605073"/>
                  <a:gd name="connsiteX9" fmla="*/ 0 w 908984"/>
                  <a:gd name="connsiteY9" fmla="*/ 7549 h 605073"/>
                  <a:gd name="connsiteX10" fmla="*/ 23813 w 908984"/>
                  <a:gd name="connsiteY10" fmla="*/ 166330 h 605073"/>
                  <a:gd name="connsiteX11" fmla="*/ 42386 w 908984"/>
                  <a:gd name="connsiteY11" fmla="*/ 273296 h 605073"/>
                  <a:gd name="connsiteX12" fmla="*/ 295085 w 908984"/>
                  <a:gd name="connsiteY12" fmla="*/ 269296 h 605073"/>
                  <a:gd name="connsiteX13" fmla="*/ 487680 w 908984"/>
                  <a:gd name="connsiteY13" fmla="*/ 337399 h 605073"/>
                  <a:gd name="connsiteX14" fmla="*/ 507206 w 908984"/>
                  <a:gd name="connsiteY14" fmla="*/ 359878 h 605073"/>
                  <a:gd name="connsiteX15" fmla="*/ 564547 w 908984"/>
                  <a:gd name="connsiteY15" fmla="*/ 437888 h 605073"/>
                  <a:gd name="connsiteX16" fmla="*/ 760476 w 908984"/>
                  <a:gd name="connsiteY16" fmla="*/ 602861 h 605073"/>
                  <a:gd name="connsiteX17" fmla="*/ 844296 w 908984"/>
                  <a:gd name="connsiteY17" fmla="*/ 582382 h 605073"/>
                  <a:gd name="connsiteX18" fmla="*/ 875062 w 908984"/>
                  <a:gd name="connsiteY18" fmla="*/ 520565 h 605073"/>
                  <a:gd name="connsiteX19" fmla="*/ 903732 w 908984"/>
                  <a:gd name="connsiteY19" fmla="*/ 323493 h 605073"/>
                  <a:gd name="connsiteX20" fmla="*/ 908971 w 908984"/>
                  <a:gd name="connsiteY20" fmla="*/ 217003 h 605073"/>
                  <a:gd name="connsiteX21" fmla="*/ 901541 w 908984"/>
                  <a:gd name="connsiteY21" fmla="*/ 155472 h 605073"/>
                  <a:gd name="connsiteX22" fmla="*/ 900684 w 908984"/>
                  <a:gd name="connsiteY22" fmla="*/ 155186 h 605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08984" h="605073">
                    <a:moveTo>
                      <a:pt x="900684" y="155186"/>
                    </a:moveTo>
                    <a:cubicBezTo>
                      <a:pt x="866775" y="148328"/>
                      <a:pt x="833057" y="140803"/>
                      <a:pt x="798671" y="141089"/>
                    </a:cubicBezTo>
                    <a:cubicBezTo>
                      <a:pt x="795528" y="141089"/>
                      <a:pt x="792575" y="140994"/>
                      <a:pt x="789623" y="140708"/>
                    </a:cubicBezTo>
                    <a:cubicBezTo>
                      <a:pt x="788956" y="142137"/>
                      <a:pt x="788384" y="143661"/>
                      <a:pt x="787813" y="145185"/>
                    </a:cubicBezTo>
                    <a:cubicBezTo>
                      <a:pt x="762000" y="215194"/>
                      <a:pt x="752380" y="310729"/>
                      <a:pt x="741712" y="363403"/>
                    </a:cubicBezTo>
                    <a:cubicBezTo>
                      <a:pt x="740664" y="368641"/>
                      <a:pt x="736283" y="371975"/>
                      <a:pt x="731425" y="373594"/>
                    </a:cubicBezTo>
                    <a:cubicBezTo>
                      <a:pt x="698183" y="289108"/>
                      <a:pt x="653987" y="195667"/>
                      <a:pt x="610267" y="113086"/>
                    </a:cubicBezTo>
                    <a:cubicBezTo>
                      <a:pt x="583025" y="61746"/>
                      <a:pt x="555498" y="14788"/>
                      <a:pt x="496443" y="3548"/>
                    </a:cubicBezTo>
                    <a:cubicBezTo>
                      <a:pt x="434912" y="-8168"/>
                      <a:pt x="374142" y="12883"/>
                      <a:pt x="312706" y="12883"/>
                    </a:cubicBezTo>
                    <a:cubicBezTo>
                      <a:pt x="205931" y="12883"/>
                      <a:pt x="106775" y="-7406"/>
                      <a:pt x="0" y="7549"/>
                    </a:cubicBezTo>
                    <a:cubicBezTo>
                      <a:pt x="18669" y="57745"/>
                      <a:pt x="20479" y="112609"/>
                      <a:pt x="23813" y="166330"/>
                    </a:cubicBezTo>
                    <a:cubicBezTo>
                      <a:pt x="26099" y="202811"/>
                      <a:pt x="34290" y="238054"/>
                      <a:pt x="42386" y="273296"/>
                    </a:cubicBezTo>
                    <a:cubicBezTo>
                      <a:pt x="43529" y="278154"/>
                      <a:pt x="271558" y="267391"/>
                      <a:pt x="295085" y="269296"/>
                    </a:cubicBezTo>
                    <a:cubicBezTo>
                      <a:pt x="364617" y="274630"/>
                      <a:pt x="439484" y="285869"/>
                      <a:pt x="487680" y="337399"/>
                    </a:cubicBezTo>
                    <a:cubicBezTo>
                      <a:pt x="494348" y="344543"/>
                      <a:pt x="500920" y="352068"/>
                      <a:pt x="507206" y="359878"/>
                    </a:cubicBezTo>
                    <a:cubicBezTo>
                      <a:pt x="527018" y="384072"/>
                      <a:pt x="545497" y="411028"/>
                      <a:pt x="564547" y="437888"/>
                    </a:cubicBezTo>
                    <a:cubicBezTo>
                      <a:pt x="616172" y="511421"/>
                      <a:pt x="670655" y="584859"/>
                      <a:pt x="760476" y="602861"/>
                    </a:cubicBezTo>
                    <a:cubicBezTo>
                      <a:pt x="789718" y="608767"/>
                      <a:pt x="822770" y="603147"/>
                      <a:pt x="844296" y="582382"/>
                    </a:cubicBezTo>
                    <a:cubicBezTo>
                      <a:pt x="861060" y="566285"/>
                      <a:pt x="869061" y="543139"/>
                      <a:pt x="875062" y="520565"/>
                    </a:cubicBezTo>
                    <a:cubicBezTo>
                      <a:pt x="892207" y="456176"/>
                      <a:pt x="901351" y="390073"/>
                      <a:pt x="903732" y="323493"/>
                    </a:cubicBezTo>
                    <a:cubicBezTo>
                      <a:pt x="904875" y="293870"/>
                      <a:pt x="909257" y="254056"/>
                      <a:pt x="908971" y="217003"/>
                    </a:cubicBezTo>
                    <a:cubicBezTo>
                      <a:pt x="908780" y="194524"/>
                      <a:pt x="906875" y="173188"/>
                      <a:pt x="901541" y="155472"/>
                    </a:cubicBezTo>
                    <a:cubicBezTo>
                      <a:pt x="901446" y="155377"/>
                      <a:pt x="901065" y="155281"/>
                      <a:pt x="900684" y="155186"/>
                    </a:cubicBezTo>
                    <a:close/>
                  </a:path>
                </a:pathLst>
              </a:custGeom>
              <a:solidFill>
                <a:srgbClr val="8C66B9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2" name="任意多边形: 形状 61" descr="358b8824-f835-4b19-98fb-38324fd706cd">
                <a:extLst>
                  <a:ext uri="{FF2B5EF4-FFF2-40B4-BE49-F238E27FC236}">
                    <a16:creationId xmlns:a16="http://schemas.microsoft.com/office/drawing/2014/main" id="{B356971A-0F8A-AC53-7B04-D147A2CA24C3}"/>
                  </a:ext>
                </a:extLst>
              </p:cNvPr>
              <p:cNvSpPr/>
              <p:nvPr/>
            </p:nvSpPr>
            <p:spPr>
              <a:xfrm>
                <a:off x="5334374" y="3433735"/>
                <a:ext cx="64304" cy="92105"/>
              </a:xfrm>
              <a:custGeom>
                <a:avLst/>
                <a:gdLst>
                  <a:gd name="connsiteX0" fmla="*/ 156781 w 156781"/>
                  <a:gd name="connsiteY0" fmla="*/ 2857 h 224563"/>
                  <a:gd name="connsiteX1" fmla="*/ 156115 w 156781"/>
                  <a:gd name="connsiteY1" fmla="*/ 6858 h 224563"/>
                  <a:gd name="connsiteX2" fmla="*/ 104870 w 156781"/>
                  <a:gd name="connsiteY2" fmla="*/ 211836 h 224563"/>
                  <a:gd name="connsiteX3" fmla="*/ 94393 w 156781"/>
                  <a:gd name="connsiteY3" fmla="*/ 223838 h 224563"/>
                  <a:gd name="connsiteX4" fmla="*/ 73533 w 156781"/>
                  <a:gd name="connsiteY4" fmla="*/ 208883 h 224563"/>
                  <a:gd name="connsiteX5" fmla="*/ 0 w 156781"/>
                  <a:gd name="connsiteY5" fmla="*/ 9334 h 224563"/>
                  <a:gd name="connsiteX6" fmla="*/ 3048 w 156781"/>
                  <a:gd name="connsiteY6" fmla="*/ 0 h 224563"/>
                  <a:gd name="connsiteX7" fmla="*/ 156781 w 156781"/>
                  <a:gd name="connsiteY7" fmla="*/ 2857 h 224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781" h="224563">
                    <a:moveTo>
                      <a:pt x="156781" y="2857"/>
                    </a:moveTo>
                    <a:cubicBezTo>
                      <a:pt x="156686" y="4191"/>
                      <a:pt x="156496" y="5524"/>
                      <a:pt x="156115" y="6858"/>
                    </a:cubicBezTo>
                    <a:cubicBezTo>
                      <a:pt x="139065" y="75152"/>
                      <a:pt x="122015" y="143446"/>
                      <a:pt x="104870" y="211836"/>
                    </a:cubicBezTo>
                    <a:cubicBezTo>
                      <a:pt x="103537" y="217265"/>
                      <a:pt x="99727" y="222123"/>
                      <a:pt x="94393" y="223838"/>
                    </a:cubicBezTo>
                    <a:cubicBezTo>
                      <a:pt x="83725" y="227362"/>
                      <a:pt x="77533" y="217361"/>
                      <a:pt x="73533" y="208883"/>
                    </a:cubicBezTo>
                    <a:cubicBezTo>
                      <a:pt x="52769" y="164592"/>
                      <a:pt x="0" y="9334"/>
                      <a:pt x="0" y="9334"/>
                    </a:cubicBezTo>
                    <a:cubicBezTo>
                      <a:pt x="667" y="5905"/>
                      <a:pt x="1619" y="2762"/>
                      <a:pt x="3048" y="0"/>
                    </a:cubicBezTo>
                    <a:lnTo>
                      <a:pt x="156781" y="2857"/>
                    </a:lnTo>
                    <a:close/>
                  </a:path>
                </a:pathLst>
              </a:custGeom>
              <a:solidFill>
                <a:srgbClr val="A2DDFF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3" name="任意多边形: 形状 62" descr="b0eb5afa-6802-439f-b73a-5807354921f4">
                <a:extLst>
                  <a:ext uri="{FF2B5EF4-FFF2-40B4-BE49-F238E27FC236}">
                    <a16:creationId xmlns:a16="http://schemas.microsoft.com/office/drawing/2014/main" id="{B6D7E65C-93F0-7212-43B7-4CF5A40F4277}"/>
                  </a:ext>
                </a:extLst>
              </p:cNvPr>
              <p:cNvSpPr/>
              <p:nvPr/>
            </p:nvSpPr>
            <p:spPr>
              <a:xfrm>
                <a:off x="5081297" y="3418800"/>
                <a:ext cx="237857" cy="282025"/>
              </a:xfrm>
              <a:custGeom>
                <a:avLst/>
                <a:gdLst>
                  <a:gd name="connsiteX0" fmla="*/ 478542 w 579927"/>
                  <a:gd name="connsiteY0" fmla="*/ 205482 h 687614"/>
                  <a:gd name="connsiteX1" fmla="*/ 265087 w 579927"/>
                  <a:gd name="connsiteY1" fmla="*/ 317400 h 687614"/>
                  <a:gd name="connsiteX2" fmla="*/ 245846 w 579927"/>
                  <a:gd name="connsiteY2" fmla="*/ 444654 h 687614"/>
                  <a:gd name="connsiteX3" fmla="*/ 252418 w 579927"/>
                  <a:gd name="connsiteY3" fmla="*/ 458942 h 687614"/>
                  <a:gd name="connsiteX4" fmla="*/ 290518 w 579927"/>
                  <a:gd name="connsiteY4" fmla="*/ 519045 h 687614"/>
                  <a:gd name="connsiteX5" fmla="*/ 333667 w 579927"/>
                  <a:gd name="connsiteY5" fmla="*/ 577242 h 687614"/>
                  <a:gd name="connsiteX6" fmla="*/ 361575 w 579927"/>
                  <a:gd name="connsiteY6" fmla="*/ 662586 h 687614"/>
                  <a:gd name="connsiteX7" fmla="*/ 312902 w 579927"/>
                  <a:gd name="connsiteY7" fmla="*/ 686875 h 687614"/>
                  <a:gd name="connsiteX8" fmla="*/ 293947 w 579927"/>
                  <a:gd name="connsiteY8" fmla="*/ 679350 h 687614"/>
                  <a:gd name="connsiteX9" fmla="*/ 189077 w 579927"/>
                  <a:gd name="connsiteY9" fmla="*/ 602960 h 687614"/>
                  <a:gd name="connsiteX10" fmla="*/ 52298 w 579927"/>
                  <a:gd name="connsiteY10" fmla="*/ 451322 h 687614"/>
                  <a:gd name="connsiteX11" fmla="*/ 82969 w 579927"/>
                  <a:gd name="connsiteY11" fmla="*/ 186717 h 687614"/>
                  <a:gd name="connsiteX12" fmla="*/ 429012 w 579927"/>
                  <a:gd name="connsiteY12" fmla="*/ 408 h 687614"/>
                  <a:gd name="connsiteX13" fmla="*/ 577411 w 579927"/>
                  <a:gd name="connsiteY13" fmla="*/ 68512 h 687614"/>
                  <a:gd name="connsiteX14" fmla="*/ 579697 w 579927"/>
                  <a:gd name="connsiteY14" fmla="*/ 83562 h 687614"/>
                  <a:gd name="connsiteX15" fmla="*/ 478542 w 579927"/>
                  <a:gd name="connsiteY15" fmla="*/ 205482 h 687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79927" h="687614">
                    <a:moveTo>
                      <a:pt x="478542" y="205482"/>
                    </a:moveTo>
                    <a:cubicBezTo>
                      <a:pt x="405866" y="238819"/>
                      <a:pt x="338048" y="283682"/>
                      <a:pt x="265087" y="317400"/>
                    </a:cubicBezTo>
                    <a:cubicBezTo>
                      <a:pt x="193935" y="350357"/>
                      <a:pt x="207746" y="386647"/>
                      <a:pt x="245846" y="444654"/>
                    </a:cubicBezTo>
                    <a:cubicBezTo>
                      <a:pt x="247465" y="449417"/>
                      <a:pt x="249656" y="454179"/>
                      <a:pt x="252418" y="458942"/>
                    </a:cubicBezTo>
                    <a:cubicBezTo>
                      <a:pt x="264420" y="479325"/>
                      <a:pt x="277088" y="499423"/>
                      <a:pt x="290518" y="519045"/>
                    </a:cubicBezTo>
                    <a:cubicBezTo>
                      <a:pt x="304139" y="539047"/>
                      <a:pt x="318522" y="558478"/>
                      <a:pt x="333667" y="577242"/>
                    </a:cubicBezTo>
                    <a:cubicBezTo>
                      <a:pt x="356146" y="604960"/>
                      <a:pt x="384149" y="623343"/>
                      <a:pt x="361575" y="662586"/>
                    </a:cubicBezTo>
                    <a:cubicBezTo>
                      <a:pt x="351955" y="679350"/>
                      <a:pt x="331952" y="690685"/>
                      <a:pt x="312902" y="686875"/>
                    </a:cubicBezTo>
                    <a:cubicBezTo>
                      <a:pt x="306235" y="685446"/>
                      <a:pt x="300043" y="682494"/>
                      <a:pt x="293947" y="679350"/>
                    </a:cubicBezTo>
                    <a:cubicBezTo>
                      <a:pt x="255276" y="659157"/>
                      <a:pt x="220891" y="632678"/>
                      <a:pt x="189077" y="602960"/>
                    </a:cubicBezTo>
                    <a:cubicBezTo>
                      <a:pt x="139357" y="556478"/>
                      <a:pt x="95923" y="501995"/>
                      <a:pt x="52298" y="451322"/>
                    </a:cubicBezTo>
                    <a:cubicBezTo>
                      <a:pt x="-35522" y="349309"/>
                      <a:pt x="-4185" y="276062"/>
                      <a:pt x="82969" y="186717"/>
                    </a:cubicBezTo>
                    <a:cubicBezTo>
                      <a:pt x="170408" y="96992"/>
                      <a:pt x="300520" y="7362"/>
                      <a:pt x="429012" y="408"/>
                    </a:cubicBezTo>
                    <a:cubicBezTo>
                      <a:pt x="481304" y="-2449"/>
                      <a:pt x="563695" y="8600"/>
                      <a:pt x="577411" y="68512"/>
                    </a:cubicBezTo>
                    <a:cubicBezTo>
                      <a:pt x="578554" y="73656"/>
                      <a:pt x="579316" y="78704"/>
                      <a:pt x="579697" y="83562"/>
                    </a:cubicBezTo>
                    <a:cubicBezTo>
                      <a:pt x="583984" y="144141"/>
                      <a:pt x="527500" y="183003"/>
                      <a:pt x="478542" y="205482"/>
                    </a:cubicBezTo>
                    <a:close/>
                  </a:path>
                </a:pathLst>
              </a:custGeom>
              <a:solidFill>
                <a:srgbClr val="8C66B9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4" name="任意多边形: 形状 63" descr="37bba8c1-add9-4420-9596-33aa1136f301">
                <a:extLst>
                  <a:ext uri="{FF2B5EF4-FFF2-40B4-BE49-F238E27FC236}">
                    <a16:creationId xmlns:a16="http://schemas.microsoft.com/office/drawing/2014/main" id="{8240F76C-F0B4-815A-0874-2E3FCF3002BE}"/>
                  </a:ext>
                </a:extLst>
              </p:cNvPr>
              <p:cNvSpPr/>
              <p:nvPr/>
            </p:nvSpPr>
            <p:spPr>
              <a:xfrm>
                <a:off x="5245497" y="3570860"/>
                <a:ext cx="89854" cy="117278"/>
              </a:xfrm>
              <a:custGeom>
                <a:avLst/>
                <a:gdLst>
                  <a:gd name="connsiteX0" fmla="*/ 26575 w 219075"/>
                  <a:gd name="connsiteY0" fmla="*/ 285940 h 285940"/>
                  <a:gd name="connsiteX1" fmla="*/ 85153 w 219075"/>
                  <a:gd name="connsiteY1" fmla="*/ 268891 h 285940"/>
                  <a:gd name="connsiteX2" fmla="*/ 145733 w 219075"/>
                  <a:gd name="connsiteY2" fmla="*/ 206407 h 285940"/>
                  <a:gd name="connsiteX3" fmla="*/ 219075 w 219075"/>
                  <a:gd name="connsiteY3" fmla="*/ 1143 h 285940"/>
                  <a:gd name="connsiteX4" fmla="*/ 214027 w 219075"/>
                  <a:gd name="connsiteY4" fmla="*/ 0 h 285940"/>
                  <a:gd name="connsiteX5" fmla="*/ 141351 w 219075"/>
                  <a:gd name="connsiteY5" fmla="*/ 203644 h 285940"/>
                  <a:gd name="connsiteX6" fmla="*/ 82487 w 219075"/>
                  <a:gd name="connsiteY6" fmla="*/ 264509 h 285940"/>
                  <a:gd name="connsiteX7" fmla="*/ 1524 w 219075"/>
                  <a:gd name="connsiteY7" fmla="*/ 277178 h 285940"/>
                  <a:gd name="connsiteX8" fmla="*/ 0 w 219075"/>
                  <a:gd name="connsiteY8" fmla="*/ 282130 h 285940"/>
                  <a:gd name="connsiteX9" fmla="*/ 26575 w 219075"/>
                  <a:gd name="connsiteY9" fmla="*/ 285940 h 285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9075" h="285940">
                    <a:moveTo>
                      <a:pt x="26575" y="285940"/>
                    </a:moveTo>
                    <a:cubicBezTo>
                      <a:pt x="46101" y="285940"/>
                      <a:pt x="66389" y="280130"/>
                      <a:pt x="85153" y="268891"/>
                    </a:cubicBezTo>
                    <a:cubicBezTo>
                      <a:pt x="107537" y="255461"/>
                      <a:pt x="127349" y="235077"/>
                      <a:pt x="145733" y="206407"/>
                    </a:cubicBezTo>
                    <a:cubicBezTo>
                      <a:pt x="185738" y="144113"/>
                      <a:pt x="202692" y="71438"/>
                      <a:pt x="219075" y="1143"/>
                    </a:cubicBezTo>
                    <a:lnTo>
                      <a:pt x="214027" y="0"/>
                    </a:lnTo>
                    <a:cubicBezTo>
                      <a:pt x="197739" y="69913"/>
                      <a:pt x="180880" y="142113"/>
                      <a:pt x="141351" y="203644"/>
                    </a:cubicBezTo>
                    <a:cubicBezTo>
                      <a:pt x="123349" y="231648"/>
                      <a:pt x="104108" y="251555"/>
                      <a:pt x="82487" y="264509"/>
                    </a:cubicBezTo>
                    <a:cubicBezTo>
                      <a:pt x="56293" y="280225"/>
                      <a:pt x="26765" y="284893"/>
                      <a:pt x="1524" y="277178"/>
                    </a:cubicBezTo>
                    <a:lnTo>
                      <a:pt x="0" y="282130"/>
                    </a:lnTo>
                    <a:cubicBezTo>
                      <a:pt x="8477" y="284607"/>
                      <a:pt x="17431" y="285940"/>
                      <a:pt x="26575" y="285940"/>
                    </a:cubicBezTo>
                    <a:close/>
                  </a:path>
                </a:pathLst>
              </a:custGeom>
              <a:solidFill>
                <a:srgbClr val="A2DDFF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5" name="任意多边形: 形状 64" descr="70335a21-3081-4f55-b0af-f36f0d7b4e16">
                <a:extLst>
                  <a:ext uri="{FF2B5EF4-FFF2-40B4-BE49-F238E27FC236}">
                    <a16:creationId xmlns:a16="http://schemas.microsoft.com/office/drawing/2014/main" id="{35A0DFB4-730F-448C-F474-3BFB4F17067A}"/>
                  </a:ext>
                </a:extLst>
              </p:cNvPr>
              <p:cNvSpPr/>
              <p:nvPr/>
            </p:nvSpPr>
            <p:spPr>
              <a:xfrm>
                <a:off x="5301753" y="3574102"/>
                <a:ext cx="144274" cy="66180"/>
              </a:xfrm>
              <a:custGeom>
                <a:avLst/>
                <a:gdLst>
                  <a:gd name="connsiteX0" fmla="*/ 351758 w 351758"/>
                  <a:gd name="connsiteY0" fmla="*/ 161354 h 161355"/>
                  <a:gd name="connsiteX1" fmla="*/ 194882 w 351758"/>
                  <a:gd name="connsiteY1" fmla="*/ 148400 h 161355"/>
                  <a:gd name="connsiteX2" fmla="*/ 0 w 351758"/>
                  <a:gd name="connsiteY2" fmla="*/ 89821 h 161355"/>
                  <a:gd name="connsiteX3" fmla="*/ 90107 w 351758"/>
                  <a:gd name="connsiteY3" fmla="*/ 61436 h 161355"/>
                  <a:gd name="connsiteX4" fmla="*/ 258509 w 351758"/>
                  <a:gd name="connsiteY4" fmla="*/ 2286 h 161355"/>
                  <a:gd name="connsiteX5" fmla="*/ 264986 w 351758"/>
                  <a:gd name="connsiteY5" fmla="*/ 0 h 161355"/>
                  <a:gd name="connsiteX6" fmla="*/ 267176 w 351758"/>
                  <a:gd name="connsiteY6" fmla="*/ 4001 h 161355"/>
                  <a:gd name="connsiteX7" fmla="*/ 318897 w 351758"/>
                  <a:gd name="connsiteY7" fmla="*/ 95917 h 161355"/>
                  <a:gd name="connsiteX8" fmla="*/ 351758 w 351758"/>
                  <a:gd name="connsiteY8" fmla="*/ 161354 h 161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1758" h="161355">
                    <a:moveTo>
                      <a:pt x="351758" y="161354"/>
                    </a:moveTo>
                    <a:cubicBezTo>
                      <a:pt x="299276" y="161449"/>
                      <a:pt x="246697" y="157163"/>
                      <a:pt x="194882" y="148400"/>
                    </a:cubicBezTo>
                    <a:cubicBezTo>
                      <a:pt x="173641" y="144780"/>
                      <a:pt x="78772" y="123063"/>
                      <a:pt x="0" y="89821"/>
                    </a:cubicBezTo>
                    <a:cubicBezTo>
                      <a:pt x="24384" y="76105"/>
                      <a:pt x="65723" y="69914"/>
                      <a:pt x="90107" y="61436"/>
                    </a:cubicBezTo>
                    <a:cubicBezTo>
                      <a:pt x="146304" y="41720"/>
                      <a:pt x="202311" y="22003"/>
                      <a:pt x="258509" y="2286"/>
                    </a:cubicBezTo>
                    <a:lnTo>
                      <a:pt x="264986" y="0"/>
                    </a:lnTo>
                    <a:lnTo>
                      <a:pt x="267176" y="4001"/>
                    </a:lnTo>
                    <a:cubicBezTo>
                      <a:pt x="267176" y="4001"/>
                      <a:pt x="318326" y="94869"/>
                      <a:pt x="318897" y="95917"/>
                    </a:cubicBezTo>
                    <a:cubicBezTo>
                      <a:pt x="330422" y="116491"/>
                      <a:pt x="341376" y="138398"/>
                      <a:pt x="351758" y="161354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5" name="任意多边形: 形状 84" descr="c47fda5f-774b-4f64-a53c-ad40e7ee56c0">
                <a:extLst>
                  <a:ext uri="{FF2B5EF4-FFF2-40B4-BE49-F238E27FC236}">
                    <a16:creationId xmlns:a16="http://schemas.microsoft.com/office/drawing/2014/main" id="{65A894A0-7C83-7566-CB24-357254B07F63}"/>
                  </a:ext>
                </a:extLst>
              </p:cNvPr>
              <p:cNvSpPr/>
              <p:nvPr/>
            </p:nvSpPr>
            <p:spPr>
              <a:xfrm>
                <a:off x="5284408" y="3381068"/>
                <a:ext cx="151696" cy="100443"/>
              </a:xfrm>
              <a:custGeom>
                <a:avLst/>
                <a:gdLst>
                  <a:gd name="connsiteX0" fmla="*/ 369856 w 369855"/>
                  <a:gd name="connsiteY0" fmla="*/ 175082 h 244893"/>
                  <a:gd name="connsiteX1" fmla="*/ 351187 w 369855"/>
                  <a:gd name="connsiteY1" fmla="*/ 199561 h 244893"/>
                  <a:gd name="connsiteX2" fmla="*/ 339947 w 369855"/>
                  <a:gd name="connsiteY2" fmla="*/ 211944 h 244893"/>
                  <a:gd name="connsiteX3" fmla="*/ 331661 w 369855"/>
                  <a:gd name="connsiteY3" fmla="*/ 218611 h 244893"/>
                  <a:gd name="connsiteX4" fmla="*/ 319850 w 369855"/>
                  <a:gd name="connsiteY4" fmla="*/ 226326 h 244893"/>
                  <a:gd name="connsiteX5" fmla="*/ 314420 w 369855"/>
                  <a:gd name="connsiteY5" fmla="*/ 229279 h 244893"/>
                  <a:gd name="connsiteX6" fmla="*/ 295085 w 369855"/>
                  <a:gd name="connsiteY6" fmla="*/ 236804 h 244893"/>
                  <a:gd name="connsiteX7" fmla="*/ 273082 w 369855"/>
                  <a:gd name="connsiteY7" fmla="*/ 243186 h 244893"/>
                  <a:gd name="connsiteX8" fmla="*/ 91154 w 369855"/>
                  <a:gd name="connsiteY8" fmla="*/ 226898 h 244893"/>
                  <a:gd name="connsiteX9" fmla="*/ 0 w 369855"/>
                  <a:gd name="connsiteY9" fmla="*/ 124218 h 244893"/>
                  <a:gd name="connsiteX10" fmla="*/ 136874 w 369855"/>
                  <a:gd name="connsiteY10" fmla="*/ 56781 h 244893"/>
                  <a:gd name="connsiteX11" fmla="*/ 156019 w 369855"/>
                  <a:gd name="connsiteY11" fmla="*/ 19253 h 244893"/>
                  <a:gd name="connsiteX12" fmla="*/ 160877 w 369855"/>
                  <a:gd name="connsiteY12" fmla="*/ 14014 h 244893"/>
                  <a:gd name="connsiteX13" fmla="*/ 227933 w 369855"/>
                  <a:gd name="connsiteY13" fmla="*/ 9061 h 244893"/>
                  <a:gd name="connsiteX14" fmla="*/ 245650 w 369855"/>
                  <a:gd name="connsiteY14" fmla="*/ 28206 h 244893"/>
                  <a:gd name="connsiteX15" fmla="*/ 254603 w 369855"/>
                  <a:gd name="connsiteY15" fmla="*/ 92691 h 244893"/>
                  <a:gd name="connsiteX16" fmla="*/ 266986 w 369855"/>
                  <a:gd name="connsiteY16" fmla="*/ 115646 h 244893"/>
                  <a:gd name="connsiteX17" fmla="*/ 369856 w 369855"/>
                  <a:gd name="connsiteY17" fmla="*/ 175082 h 244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69855" h="244893">
                    <a:moveTo>
                      <a:pt x="369856" y="175082"/>
                    </a:moveTo>
                    <a:cubicBezTo>
                      <a:pt x="364998" y="184131"/>
                      <a:pt x="357283" y="192703"/>
                      <a:pt x="351187" y="199561"/>
                    </a:cubicBezTo>
                    <a:cubicBezTo>
                      <a:pt x="347472" y="203752"/>
                      <a:pt x="343757" y="207848"/>
                      <a:pt x="339947" y="211944"/>
                    </a:cubicBezTo>
                    <a:cubicBezTo>
                      <a:pt x="338519" y="213372"/>
                      <a:pt x="334232" y="216706"/>
                      <a:pt x="331661" y="218611"/>
                    </a:cubicBezTo>
                    <a:cubicBezTo>
                      <a:pt x="327755" y="221278"/>
                      <a:pt x="323945" y="223945"/>
                      <a:pt x="319850" y="226326"/>
                    </a:cubicBezTo>
                    <a:cubicBezTo>
                      <a:pt x="318040" y="227469"/>
                      <a:pt x="316040" y="228517"/>
                      <a:pt x="314420" y="229279"/>
                    </a:cubicBezTo>
                    <a:cubicBezTo>
                      <a:pt x="308229" y="231946"/>
                      <a:pt x="301657" y="234423"/>
                      <a:pt x="295085" y="236804"/>
                    </a:cubicBezTo>
                    <a:cubicBezTo>
                      <a:pt x="288798" y="239090"/>
                      <a:pt x="281654" y="241185"/>
                      <a:pt x="273082" y="243186"/>
                    </a:cubicBezTo>
                    <a:cubicBezTo>
                      <a:pt x="211646" y="248043"/>
                      <a:pt x="147733" y="242519"/>
                      <a:pt x="91154" y="226898"/>
                    </a:cubicBezTo>
                    <a:cubicBezTo>
                      <a:pt x="52292" y="197180"/>
                      <a:pt x="16383" y="161080"/>
                      <a:pt x="0" y="124218"/>
                    </a:cubicBezTo>
                    <a:cubicBezTo>
                      <a:pt x="55340" y="112788"/>
                      <a:pt x="107632" y="151841"/>
                      <a:pt x="136874" y="56781"/>
                    </a:cubicBezTo>
                    <a:cubicBezTo>
                      <a:pt x="141065" y="43351"/>
                      <a:pt x="147161" y="30302"/>
                      <a:pt x="156019" y="19253"/>
                    </a:cubicBezTo>
                    <a:cubicBezTo>
                      <a:pt x="157544" y="17443"/>
                      <a:pt x="159163" y="15633"/>
                      <a:pt x="160877" y="14014"/>
                    </a:cubicBezTo>
                    <a:cubicBezTo>
                      <a:pt x="178594" y="-2274"/>
                      <a:pt x="208121" y="-4941"/>
                      <a:pt x="227933" y="9061"/>
                    </a:cubicBezTo>
                    <a:cubicBezTo>
                      <a:pt x="235172" y="14205"/>
                      <a:pt x="240792" y="20872"/>
                      <a:pt x="245650" y="28206"/>
                    </a:cubicBezTo>
                    <a:cubicBezTo>
                      <a:pt x="244221" y="50114"/>
                      <a:pt x="246412" y="72402"/>
                      <a:pt x="254603" y="92691"/>
                    </a:cubicBezTo>
                    <a:cubicBezTo>
                      <a:pt x="257746" y="100692"/>
                      <a:pt x="261842" y="108407"/>
                      <a:pt x="266986" y="115646"/>
                    </a:cubicBezTo>
                    <a:cubicBezTo>
                      <a:pt x="292227" y="150984"/>
                      <a:pt x="327850" y="170796"/>
                      <a:pt x="369856" y="175082"/>
                    </a:cubicBezTo>
                    <a:close/>
                  </a:path>
                </a:pathLst>
              </a:custGeom>
              <a:solidFill>
                <a:srgbClr val="F8C2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6" name="任意多边形: 形状 85" descr="46ad19ec-a24c-43f9-9255-2734df2dd7fd">
                <a:extLst>
                  <a:ext uri="{FF2B5EF4-FFF2-40B4-BE49-F238E27FC236}">
                    <a16:creationId xmlns:a16="http://schemas.microsoft.com/office/drawing/2014/main" id="{0F0FFB89-906F-F655-8B1E-1B29F23D71BB}"/>
                  </a:ext>
                </a:extLst>
              </p:cNvPr>
              <p:cNvSpPr/>
              <p:nvPr/>
            </p:nvSpPr>
            <p:spPr>
              <a:xfrm>
                <a:off x="5350392" y="3381029"/>
                <a:ext cx="38481" cy="37978"/>
              </a:xfrm>
              <a:custGeom>
                <a:avLst/>
                <a:gdLst>
                  <a:gd name="connsiteX0" fmla="*/ 93821 w 93821"/>
                  <a:gd name="connsiteY0" fmla="*/ 92595 h 92595"/>
                  <a:gd name="connsiteX1" fmla="*/ 5715 w 93821"/>
                  <a:gd name="connsiteY1" fmla="*/ 26492 h 92595"/>
                  <a:gd name="connsiteX2" fmla="*/ 0 w 93821"/>
                  <a:gd name="connsiteY2" fmla="*/ 14014 h 92595"/>
                  <a:gd name="connsiteX3" fmla="*/ 67056 w 93821"/>
                  <a:gd name="connsiteY3" fmla="*/ 9061 h 92595"/>
                  <a:gd name="connsiteX4" fmla="*/ 84773 w 93821"/>
                  <a:gd name="connsiteY4" fmla="*/ 28206 h 92595"/>
                  <a:gd name="connsiteX5" fmla="*/ 93821 w 93821"/>
                  <a:gd name="connsiteY5" fmla="*/ 92595 h 92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821" h="92595">
                    <a:moveTo>
                      <a:pt x="93821" y="92595"/>
                    </a:moveTo>
                    <a:cubicBezTo>
                      <a:pt x="56198" y="85166"/>
                      <a:pt x="23336" y="60782"/>
                      <a:pt x="5715" y="26492"/>
                    </a:cubicBezTo>
                    <a:cubicBezTo>
                      <a:pt x="3619" y="22491"/>
                      <a:pt x="1715" y="18300"/>
                      <a:pt x="0" y="14014"/>
                    </a:cubicBezTo>
                    <a:cubicBezTo>
                      <a:pt x="17717" y="-2274"/>
                      <a:pt x="47244" y="-4941"/>
                      <a:pt x="67056" y="9061"/>
                    </a:cubicBezTo>
                    <a:cubicBezTo>
                      <a:pt x="74295" y="14205"/>
                      <a:pt x="79915" y="20872"/>
                      <a:pt x="84773" y="28206"/>
                    </a:cubicBezTo>
                    <a:cubicBezTo>
                      <a:pt x="83344" y="50114"/>
                      <a:pt x="85630" y="72307"/>
                      <a:pt x="93821" y="92595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7" name="任意多边形: 形状 66" descr="1aac65ed-b86c-45be-8521-207c09a4af37">
                <a:extLst>
                  <a:ext uri="{FF2B5EF4-FFF2-40B4-BE49-F238E27FC236}">
                    <a16:creationId xmlns:a16="http://schemas.microsoft.com/office/drawing/2014/main" id="{4458DAA2-D160-8CC1-D8DE-5EF54D03F059}"/>
                  </a:ext>
                </a:extLst>
              </p:cNvPr>
              <p:cNvSpPr/>
              <p:nvPr/>
            </p:nvSpPr>
            <p:spPr>
              <a:xfrm>
                <a:off x="5276001" y="3428204"/>
                <a:ext cx="190771" cy="190122"/>
              </a:xfrm>
              <a:custGeom>
                <a:avLst/>
                <a:gdLst>
                  <a:gd name="connsiteX0" fmla="*/ 435216 w 465124"/>
                  <a:gd name="connsiteY0" fmla="*/ 425156 h 463542"/>
                  <a:gd name="connsiteX1" fmla="*/ 439026 w 465124"/>
                  <a:gd name="connsiteY1" fmla="*/ 463542 h 463542"/>
                  <a:gd name="connsiteX2" fmla="*/ 375685 w 465124"/>
                  <a:gd name="connsiteY2" fmla="*/ 415917 h 463542"/>
                  <a:gd name="connsiteX3" fmla="*/ 336537 w 465124"/>
                  <a:gd name="connsiteY3" fmla="*/ 423347 h 463542"/>
                  <a:gd name="connsiteX4" fmla="*/ 317201 w 465124"/>
                  <a:gd name="connsiteY4" fmla="*/ 426490 h 463542"/>
                  <a:gd name="connsiteX5" fmla="*/ 309200 w 465124"/>
                  <a:gd name="connsiteY5" fmla="*/ 427633 h 463542"/>
                  <a:gd name="connsiteX6" fmla="*/ 140703 w 465124"/>
                  <a:gd name="connsiteY6" fmla="*/ 439444 h 463542"/>
                  <a:gd name="connsiteX7" fmla="*/ 13163 w 465124"/>
                  <a:gd name="connsiteY7" fmla="*/ 430490 h 463542"/>
                  <a:gd name="connsiteX8" fmla="*/ 16211 w 465124"/>
                  <a:gd name="connsiteY8" fmla="*/ 241705 h 463542"/>
                  <a:gd name="connsiteX9" fmla="*/ 58407 w 465124"/>
                  <a:gd name="connsiteY9" fmla="*/ 56 h 463542"/>
                  <a:gd name="connsiteX10" fmla="*/ 226809 w 465124"/>
                  <a:gd name="connsiteY10" fmla="*/ 13391 h 463542"/>
                  <a:gd name="connsiteX11" fmla="*/ 352253 w 465124"/>
                  <a:gd name="connsiteY11" fmla="*/ 34822 h 463542"/>
                  <a:gd name="connsiteX12" fmla="*/ 453028 w 465124"/>
                  <a:gd name="connsiteY12" fmla="*/ 269042 h 463542"/>
                  <a:gd name="connsiteX13" fmla="*/ 465124 w 465124"/>
                  <a:gd name="connsiteY13" fmla="*/ 330002 h 463542"/>
                  <a:gd name="connsiteX14" fmla="*/ 435216 w 465124"/>
                  <a:gd name="connsiteY14" fmla="*/ 425156 h 46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65124" h="463542">
                    <a:moveTo>
                      <a:pt x="435216" y="425156"/>
                    </a:moveTo>
                    <a:cubicBezTo>
                      <a:pt x="435311" y="438110"/>
                      <a:pt x="436740" y="450874"/>
                      <a:pt x="439026" y="463542"/>
                    </a:cubicBezTo>
                    <a:cubicBezTo>
                      <a:pt x="417023" y="448874"/>
                      <a:pt x="395878" y="432967"/>
                      <a:pt x="375685" y="415917"/>
                    </a:cubicBezTo>
                    <a:cubicBezTo>
                      <a:pt x="362445" y="418679"/>
                      <a:pt x="349396" y="421156"/>
                      <a:pt x="336537" y="423347"/>
                    </a:cubicBezTo>
                    <a:cubicBezTo>
                      <a:pt x="330060" y="424490"/>
                      <a:pt x="323583" y="425537"/>
                      <a:pt x="317201" y="426490"/>
                    </a:cubicBezTo>
                    <a:cubicBezTo>
                      <a:pt x="314534" y="426871"/>
                      <a:pt x="311867" y="427252"/>
                      <a:pt x="309200" y="427633"/>
                    </a:cubicBezTo>
                    <a:cubicBezTo>
                      <a:pt x="246049" y="436872"/>
                      <a:pt x="189090" y="439825"/>
                      <a:pt x="140703" y="439444"/>
                    </a:cubicBezTo>
                    <a:cubicBezTo>
                      <a:pt x="85553" y="439158"/>
                      <a:pt x="41738" y="434586"/>
                      <a:pt x="13163" y="430490"/>
                    </a:cubicBezTo>
                    <a:cubicBezTo>
                      <a:pt x="-16841" y="426204"/>
                      <a:pt x="13449" y="259707"/>
                      <a:pt x="16211" y="241705"/>
                    </a:cubicBezTo>
                    <a:cubicBezTo>
                      <a:pt x="21164" y="209320"/>
                      <a:pt x="27736" y="-3945"/>
                      <a:pt x="58407" y="56"/>
                    </a:cubicBezTo>
                    <a:cubicBezTo>
                      <a:pt x="114223" y="7390"/>
                      <a:pt x="170516" y="11867"/>
                      <a:pt x="226809" y="13391"/>
                    </a:cubicBezTo>
                    <a:cubicBezTo>
                      <a:pt x="270052" y="14534"/>
                      <a:pt x="318154" y="2342"/>
                      <a:pt x="352253" y="34822"/>
                    </a:cubicBezTo>
                    <a:cubicBezTo>
                      <a:pt x="407022" y="87114"/>
                      <a:pt x="436359" y="198080"/>
                      <a:pt x="453028" y="269042"/>
                    </a:cubicBezTo>
                    <a:cubicBezTo>
                      <a:pt x="457790" y="289235"/>
                      <a:pt x="461791" y="309523"/>
                      <a:pt x="465124" y="330002"/>
                    </a:cubicBezTo>
                    <a:cubicBezTo>
                      <a:pt x="449122" y="358100"/>
                      <a:pt x="435216" y="386771"/>
                      <a:pt x="435216" y="425156"/>
                    </a:cubicBezTo>
                    <a:close/>
                  </a:path>
                </a:pathLst>
              </a:custGeom>
              <a:solidFill>
                <a:srgbClr val="E6F7FF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8" name="任意多边形: 形状 67" descr="e2000137-4b29-4c52-a548-0f13d70780e8">
                <a:extLst>
                  <a:ext uri="{FF2B5EF4-FFF2-40B4-BE49-F238E27FC236}">
                    <a16:creationId xmlns:a16="http://schemas.microsoft.com/office/drawing/2014/main" id="{57700827-D0F4-A72C-0D9B-E60E9515541C}"/>
                  </a:ext>
                </a:extLst>
              </p:cNvPr>
              <p:cNvSpPr/>
              <p:nvPr/>
            </p:nvSpPr>
            <p:spPr>
              <a:xfrm>
                <a:off x="5218307" y="3419163"/>
                <a:ext cx="139885" cy="287399"/>
              </a:xfrm>
              <a:custGeom>
                <a:avLst/>
                <a:gdLst>
                  <a:gd name="connsiteX0" fmla="*/ 339471 w 341059"/>
                  <a:gd name="connsiteY0" fmla="*/ 444913 h 700715"/>
                  <a:gd name="connsiteX1" fmla="*/ 339185 w 341059"/>
                  <a:gd name="connsiteY1" fmla="*/ 448247 h 700715"/>
                  <a:gd name="connsiteX2" fmla="*/ 321564 w 341059"/>
                  <a:gd name="connsiteY2" fmla="*/ 669227 h 700715"/>
                  <a:gd name="connsiteX3" fmla="*/ 0 w 341059"/>
                  <a:gd name="connsiteY3" fmla="*/ 646653 h 700715"/>
                  <a:gd name="connsiteX4" fmla="*/ 70961 w 341059"/>
                  <a:gd name="connsiteY4" fmla="*/ 462629 h 700715"/>
                  <a:gd name="connsiteX5" fmla="*/ 70675 w 341059"/>
                  <a:gd name="connsiteY5" fmla="*/ 445865 h 700715"/>
                  <a:gd name="connsiteX6" fmla="*/ 53912 w 341059"/>
                  <a:gd name="connsiteY6" fmla="*/ 89249 h 700715"/>
                  <a:gd name="connsiteX7" fmla="*/ 88773 w 341059"/>
                  <a:gd name="connsiteY7" fmla="*/ 16193 h 700715"/>
                  <a:gd name="connsiteX8" fmla="*/ 159067 w 341059"/>
                  <a:gd name="connsiteY8" fmla="*/ 1905 h 700715"/>
                  <a:gd name="connsiteX9" fmla="*/ 251365 w 341059"/>
                  <a:gd name="connsiteY9" fmla="*/ 19336 h 700715"/>
                  <a:gd name="connsiteX10" fmla="*/ 277654 w 341059"/>
                  <a:gd name="connsiteY10" fmla="*/ 34576 h 700715"/>
                  <a:gd name="connsiteX11" fmla="*/ 339280 w 341059"/>
                  <a:gd name="connsiteY11" fmla="*/ 355949 h 700715"/>
                  <a:gd name="connsiteX12" fmla="*/ 340614 w 341059"/>
                  <a:gd name="connsiteY12" fmla="*/ 386525 h 700715"/>
                  <a:gd name="connsiteX13" fmla="*/ 339471 w 341059"/>
                  <a:gd name="connsiteY13" fmla="*/ 444913 h 700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41059" h="700715">
                    <a:moveTo>
                      <a:pt x="339471" y="444913"/>
                    </a:moveTo>
                    <a:cubicBezTo>
                      <a:pt x="339376" y="446056"/>
                      <a:pt x="339185" y="447104"/>
                      <a:pt x="339185" y="448247"/>
                    </a:cubicBezTo>
                    <a:lnTo>
                      <a:pt x="321564" y="669227"/>
                    </a:lnTo>
                    <a:cubicBezTo>
                      <a:pt x="315468" y="746094"/>
                      <a:pt x="43624" y="659702"/>
                      <a:pt x="0" y="646653"/>
                    </a:cubicBezTo>
                    <a:cubicBezTo>
                      <a:pt x="34385" y="579978"/>
                      <a:pt x="71628" y="538830"/>
                      <a:pt x="70961" y="462629"/>
                    </a:cubicBezTo>
                    <a:cubicBezTo>
                      <a:pt x="70866" y="457105"/>
                      <a:pt x="70866" y="451485"/>
                      <a:pt x="70675" y="445865"/>
                    </a:cubicBezTo>
                    <a:cubicBezTo>
                      <a:pt x="68199" y="328803"/>
                      <a:pt x="28670" y="203454"/>
                      <a:pt x="53912" y="89249"/>
                    </a:cubicBezTo>
                    <a:cubicBezTo>
                      <a:pt x="59817" y="62389"/>
                      <a:pt x="67532" y="33623"/>
                      <a:pt x="88773" y="16193"/>
                    </a:cubicBezTo>
                    <a:cubicBezTo>
                      <a:pt x="107918" y="572"/>
                      <a:pt x="134874" y="-2667"/>
                      <a:pt x="159067" y="1905"/>
                    </a:cubicBezTo>
                    <a:cubicBezTo>
                      <a:pt x="177070" y="5334"/>
                      <a:pt x="221361" y="9239"/>
                      <a:pt x="251365" y="19336"/>
                    </a:cubicBezTo>
                    <a:cubicBezTo>
                      <a:pt x="263271" y="23336"/>
                      <a:pt x="272891" y="28289"/>
                      <a:pt x="277654" y="34576"/>
                    </a:cubicBezTo>
                    <a:cubicBezTo>
                      <a:pt x="323850" y="94774"/>
                      <a:pt x="334328" y="246698"/>
                      <a:pt x="339280" y="355949"/>
                    </a:cubicBezTo>
                    <a:cubicBezTo>
                      <a:pt x="339852" y="366617"/>
                      <a:pt x="340233" y="376809"/>
                      <a:pt x="340614" y="386525"/>
                    </a:cubicBezTo>
                    <a:cubicBezTo>
                      <a:pt x="341471" y="408623"/>
                      <a:pt x="341090" y="428435"/>
                      <a:pt x="339471" y="444913"/>
                    </a:cubicBezTo>
                    <a:close/>
                  </a:path>
                </a:pathLst>
              </a:custGeom>
              <a:solidFill>
                <a:srgbClr val="8C66B9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69" name="任意多边形: 形状 68" descr="4d1841ad-0870-4be8-8ca7-8031c418ab0a">
                <a:extLst>
                  <a:ext uri="{FF2B5EF4-FFF2-40B4-BE49-F238E27FC236}">
                    <a16:creationId xmlns:a16="http://schemas.microsoft.com/office/drawing/2014/main" id="{3507D6D5-E75A-B73E-D011-B140EF99FF84}"/>
                  </a:ext>
                </a:extLst>
              </p:cNvPr>
              <p:cNvSpPr/>
              <p:nvPr/>
            </p:nvSpPr>
            <p:spPr>
              <a:xfrm>
                <a:off x="5399098" y="3434542"/>
                <a:ext cx="84573" cy="270158"/>
              </a:xfrm>
              <a:custGeom>
                <a:avLst/>
                <a:gdLst>
                  <a:gd name="connsiteX0" fmla="*/ 163474 w 206201"/>
                  <a:gd name="connsiteY0" fmla="*/ 314646 h 658680"/>
                  <a:gd name="connsiteX1" fmla="*/ 132613 w 206201"/>
                  <a:gd name="connsiteY1" fmla="*/ 409705 h 658680"/>
                  <a:gd name="connsiteX2" fmla="*/ 136519 w 206201"/>
                  <a:gd name="connsiteY2" fmla="*/ 448091 h 658680"/>
                  <a:gd name="connsiteX3" fmla="*/ 145377 w 206201"/>
                  <a:gd name="connsiteY3" fmla="*/ 485905 h 658680"/>
                  <a:gd name="connsiteX4" fmla="*/ 176714 w 206201"/>
                  <a:gd name="connsiteY4" fmla="*/ 587823 h 658680"/>
                  <a:gd name="connsiteX5" fmla="*/ 120802 w 206201"/>
                  <a:gd name="connsiteY5" fmla="*/ 632780 h 658680"/>
                  <a:gd name="connsiteX6" fmla="*/ 20885 w 206201"/>
                  <a:gd name="connsiteY6" fmla="*/ 601253 h 658680"/>
                  <a:gd name="connsiteX7" fmla="*/ 2311 w 206201"/>
                  <a:gd name="connsiteY7" fmla="*/ 490191 h 658680"/>
                  <a:gd name="connsiteX8" fmla="*/ 597 w 206201"/>
                  <a:gd name="connsiteY8" fmla="*/ 322742 h 658680"/>
                  <a:gd name="connsiteX9" fmla="*/ 1740 w 206201"/>
                  <a:gd name="connsiteY9" fmla="*/ 296738 h 658680"/>
                  <a:gd name="connsiteX10" fmla="*/ 4502 w 206201"/>
                  <a:gd name="connsiteY10" fmla="*/ 34515 h 658680"/>
                  <a:gd name="connsiteX11" fmla="*/ 3550 w 206201"/>
                  <a:gd name="connsiteY11" fmla="*/ 31753 h 658680"/>
                  <a:gd name="connsiteX12" fmla="*/ 4026 w 206201"/>
                  <a:gd name="connsiteY12" fmla="*/ 25847 h 658680"/>
                  <a:gd name="connsiteX13" fmla="*/ 4121 w 206201"/>
                  <a:gd name="connsiteY13" fmla="*/ 26133 h 658680"/>
                  <a:gd name="connsiteX14" fmla="*/ 4502 w 206201"/>
                  <a:gd name="connsiteY14" fmla="*/ 34420 h 658680"/>
                  <a:gd name="connsiteX15" fmla="*/ 4407 w 206201"/>
                  <a:gd name="connsiteY15" fmla="*/ 16799 h 658680"/>
                  <a:gd name="connsiteX16" fmla="*/ 4312 w 206201"/>
                  <a:gd name="connsiteY16" fmla="*/ 14132 h 658680"/>
                  <a:gd name="connsiteX17" fmla="*/ 3645 w 206201"/>
                  <a:gd name="connsiteY17" fmla="*/ 4130 h 658680"/>
                  <a:gd name="connsiteX18" fmla="*/ 84703 w 206201"/>
                  <a:gd name="connsiteY18" fmla="*/ 27371 h 658680"/>
                  <a:gd name="connsiteX19" fmla="*/ 154045 w 206201"/>
                  <a:gd name="connsiteY19" fmla="*/ 108905 h 658680"/>
                  <a:gd name="connsiteX20" fmla="*/ 201955 w 206201"/>
                  <a:gd name="connsiteY20" fmla="*/ 241684 h 658680"/>
                  <a:gd name="connsiteX21" fmla="*/ 163474 w 206201"/>
                  <a:gd name="connsiteY21" fmla="*/ 314646 h 658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06201" h="658680">
                    <a:moveTo>
                      <a:pt x="163474" y="314646"/>
                    </a:moveTo>
                    <a:cubicBezTo>
                      <a:pt x="146901" y="342649"/>
                      <a:pt x="132518" y="371319"/>
                      <a:pt x="132613" y="409705"/>
                    </a:cubicBezTo>
                    <a:cubicBezTo>
                      <a:pt x="132709" y="422659"/>
                      <a:pt x="134233" y="435423"/>
                      <a:pt x="136519" y="448091"/>
                    </a:cubicBezTo>
                    <a:cubicBezTo>
                      <a:pt x="138805" y="460854"/>
                      <a:pt x="142043" y="473427"/>
                      <a:pt x="145377" y="485905"/>
                    </a:cubicBezTo>
                    <a:cubicBezTo>
                      <a:pt x="151378" y="508289"/>
                      <a:pt x="182239" y="566867"/>
                      <a:pt x="176714" y="587823"/>
                    </a:cubicBezTo>
                    <a:cubicBezTo>
                      <a:pt x="170999" y="609635"/>
                      <a:pt x="141472" y="620207"/>
                      <a:pt x="120802" y="632780"/>
                    </a:cubicBezTo>
                    <a:cubicBezTo>
                      <a:pt x="58509" y="670880"/>
                      <a:pt x="34125" y="672119"/>
                      <a:pt x="20885" y="601253"/>
                    </a:cubicBezTo>
                    <a:cubicBezTo>
                      <a:pt x="13932" y="564391"/>
                      <a:pt x="8503" y="527148"/>
                      <a:pt x="2311" y="490191"/>
                    </a:cubicBezTo>
                    <a:cubicBezTo>
                      <a:pt x="-260" y="462664"/>
                      <a:pt x="-451" y="369986"/>
                      <a:pt x="597" y="322742"/>
                    </a:cubicBezTo>
                    <a:cubicBezTo>
                      <a:pt x="883" y="310169"/>
                      <a:pt x="1264" y="300834"/>
                      <a:pt x="1740" y="296738"/>
                    </a:cubicBezTo>
                    <a:cubicBezTo>
                      <a:pt x="4978" y="266163"/>
                      <a:pt x="5836" y="78425"/>
                      <a:pt x="4502" y="34515"/>
                    </a:cubicBezTo>
                    <a:cubicBezTo>
                      <a:pt x="4216" y="35563"/>
                      <a:pt x="3931" y="34039"/>
                      <a:pt x="3550" y="31753"/>
                    </a:cubicBezTo>
                    <a:cubicBezTo>
                      <a:pt x="2692" y="25562"/>
                      <a:pt x="1930" y="13560"/>
                      <a:pt x="4026" y="25847"/>
                    </a:cubicBezTo>
                    <a:cubicBezTo>
                      <a:pt x="4026" y="25943"/>
                      <a:pt x="4026" y="26038"/>
                      <a:pt x="4121" y="26133"/>
                    </a:cubicBezTo>
                    <a:cubicBezTo>
                      <a:pt x="4216" y="27467"/>
                      <a:pt x="4407" y="30324"/>
                      <a:pt x="4502" y="34420"/>
                    </a:cubicBezTo>
                    <a:cubicBezTo>
                      <a:pt x="4788" y="33086"/>
                      <a:pt x="4883" y="28133"/>
                      <a:pt x="4407" y="16799"/>
                    </a:cubicBezTo>
                    <a:cubicBezTo>
                      <a:pt x="4407" y="15846"/>
                      <a:pt x="4312" y="14989"/>
                      <a:pt x="4312" y="14132"/>
                    </a:cubicBezTo>
                    <a:cubicBezTo>
                      <a:pt x="4216" y="9655"/>
                      <a:pt x="3931" y="6226"/>
                      <a:pt x="3645" y="4130"/>
                    </a:cubicBezTo>
                    <a:cubicBezTo>
                      <a:pt x="3645" y="-11967"/>
                      <a:pt x="79940" y="23942"/>
                      <a:pt x="84703" y="27371"/>
                    </a:cubicBezTo>
                    <a:cubicBezTo>
                      <a:pt x="113849" y="48136"/>
                      <a:pt x="135471" y="79473"/>
                      <a:pt x="154045" y="108905"/>
                    </a:cubicBezTo>
                    <a:cubicBezTo>
                      <a:pt x="180524" y="150911"/>
                      <a:pt x="219100" y="193106"/>
                      <a:pt x="201955" y="241684"/>
                    </a:cubicBezTo>
                    <a:cubicBezTo>
                      <a:pt x="192145" y="269021"/>
                      <a:pt x="177095" y="291595"/>
                      <a:pt x="163474" y="314646"/>
                    </a:cubicBezTo>
                    <a:close/>
                  </a:path>
                </a:pathLst>
              </a:custGeom>
              <a:solidFill>
                <a:srgbClr val="8C66B9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0" name="任意多边形: 形状 69" descr="ae39b35d-13b0-4fff-9b32-2be754f25b93">
                <a:extLst>
                  <a:ext uri="{FF2B5EF4-FFF2-40B4-BE49-F238E27FC236}">
                    <a16:creationId xmlns:a16="http://schemas.microsoft.com/office/drawing/2014/main" id="{4317E8F1-40BF-EF38-00BB-22B0EFB2C4F6}"/>
                  </a:ext>
                </a:extLst>
              </p:cNvPr>
              <p:cNvSpPr/>
              <p:nvPr/>
            </p:nvSpPr>
            <p:spPr>
              <a:xfrm>
                <a:off x="5399264" y="3433384"/>
                <a:ext cx="23232" cy="134624"/>
              </a:xfrm>
              <a:custGeom>
                <a:avLst/>
                <a:gdLst>
                  <a:gd name="connsiteX0" fmla="*/ 48768 w 56642"/>
                  <a:gd name="connsiteY0" fmla="*/ 124396 h 328231"/>
                  <a:gd name="connsiteX1" fmla="*/ 1143 w 56642"/>
                  <a:gd name="connsiteY1" fmla="*/ 328232 h 328231"/>
                  <a:gd name="connsiteX2" fmla="*/ 0 w 56642"/>
                  <a:gd name="connsiteY2" fmla="*/ 325565 h 328231"/>
                  <a:gd name="connsiteX3" fmla="*/ 1143 w 56642"/>
                  <a:gd name="connsiteY3" fmla="*/ 299561 h 328231"/>
                  <a:gd name="connsiteX4" fmla="*/ 3905 w 56642"/>
                  <a:gd name="connsiteY4" fmla="*/ 37338 h 328231"/>
                  <a:gd name="connsiteX5" fmla="*/ 2953 w 56642"/>
                  <a:gd name="connsiteY5" fmla="*/ 34576 h 328231"/>
                  <a:gd name="connsiteX6" fmla="*/ 3524 w 56642"/>
                  <a:gd name="connsiteY6" fmla="*/ 28956 h 328231"/>
                  <a:gd name="connsiteX7" fmla="*/ 3905 w 56642"/>
                  <a:gd name="connsiteY7" fmla="*/ 19717 h 328231"/>
                  <a:gd name="connsiteX8" fmla="*/ 1238 w 56642"/>
                  <a:gd name="connsiteY8" fmla="*/ 0 h 328231"/>
                  <a:gd name="connsiteX9" fmla="*/ 55912 w 56642"/>
                  <a:gd name="connsiteY9" fmla="*/ 82868 h 328231"/>
                  <a:gd name="connsiteX10" fmla="*/ 48768 w 56642"/>
                  <a:gd name="connsiteY10" fmla="*/ 124396 h 328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642" h="328231">
                    <a:moveTo>
                      <a:pt x="48768" y="124396"/>
                    </a:moveTo>
                    <a:cubicBezTo>
                      <a:pt x="27432" y="184975"/>
                      <a:pt x="7239" y="264605"/>
                      <a:pt x="1143" y="328232"/>
                    </a:cubicBezTo>
                    <a:cubicBezTo>
                      <a:pt x="1048" y="327374"/>
                      <a:pt x="667" y="326517"/>
                      <a:pt x="0" y="325565"/>
                    </a:cubicBezTo>
                    <a:cubicBezTo>
                      <a:pt x="286" y="312992"/>
                      <a:pt x="667" y="303657"/>
                      <a:pt x="1143" y="299561"/>
                    </a:cubicBezTo>
                    <a:cubicBezTo>
                      <a:pt x="4381" y="268986"/>
                      <a:pt x="5239" y="81248"/>
                      <a:pt x="3905" y="37338"/>
                    </a:cubicBezTo>
                    <a:cubicBezTo>
                      <a:pt x="3619" y="38386"/>
                      <a:pt x="3334" y="36862"/>
                      <a:pt x="2953" y="34576"/>
                    </a:cubicBezTo>
                    <a:cubicBezTo>
                      <a:pt x="3238" y="32575"/>
                      <a:pt x="3334" y="30766"/>
                      <a:pt x="3524" y="28956"/>
                    </a:cubicBezTo>
                    <a:cubicBezTo>
                      <a:pt x="3715" y="25527"/>
                      <a:pt x="3905" y="22479"/>
                      <a:pt x="3905" y="19717"/>
                    </a:cubicBezTo>
                    <a:cubicBezTo>
                      <a:pt x="3905" y="18764"/>
                      <a:pt x="1238" y="857"/>
                      <a:pt x="1238" y="0"/>
                    </a:cubicBezTo>
                    <a:cubicBezTo>
                      <a:pt x="22765" y="12668"/>
                      <a:pt x="51054" y="59245"/>
                      <a:pt x="55912" y="82868"/>
                    </a:cubicBezTo>
                    <a:cubicBezTo>
                      <a:pt x="58579" y="96774"/>
                      <a:pt x="53435" y="110966"/>
                      <a:pt x="48768" y="124396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1" name="任意多边形: 形状 70" descr="2fe2e446-b360-429b-a565-497046fd0421">
                <a:extLst>
                  <a:ext uri="{FF2B5EF4-FFF2-40B4-BE49-F238E27FC236}">
                    <a16:creationId xmlns:a16="http://schemas.microsoft.com/office/drawing/2014/main" id="{E2C5A861-8705-774B-28EF-6D9E3324D1D4}"/>
                  </a:ext>
                </a:extLst>
              </p:cNvPr>
              <p:cNvSpPr/>
              <p:nvPr/>
            </p:nvSpPr>
            <p:spPr>
              <a:xfrm>
                <a:off x="5341572" y="3315783"/>
                <a:ext cx="77646" cy="91317"/>
              </a:xfrm>
              <a:custGeom>
                <a:avLst/>
                <a:gdLst>
                  <a:gd name="connsiteX0" fmla="*/ 185334 w 189312"/>
                  <a:gd name="connsiteY0" fmla="*/ 93749 h 222642"/>
                  <a:gd name="connsiteX1" fmla="*/ 188763 w 189312"/>
                  <a:gd name="connsiteY1" fmla="*/ 113942 h 222642"/>
                  <a:gd name="connsiteX2" fmla="*/ 127422 w 189312"/>
                  <a:gd name="connsiteY2" fmla="*/ 219765 h 222642"/>
                  <a:gd name="connsiteX3" fmla="*/ 51317 w 189312"/>
                  <a:gd name="connsiteY3" fmla="*/ 205573 h 222642"/>
                  <a:gd name="connsiteX4" fmla="*/ 6359 w 189312"/>
                  <a:gd name="connsiteY4" fmla="*/ 140612 h 222642"/>
                  <a:gd name="connsiteX5" fmla="*/ 359 w 189312"/>
                  <a:gd name="connsiteY5" fmla="*/ 109561 h 222642"/>
                  <a:gd name="connsiteX6" fmla="*/ 263 w 189312"/>
                  <a:gd name="connsiteY6" fmla="*/ 108989 h 222642"/>
                  <a:gd name="connsiteX7" fmla="*/ 70558 w 189312"/>
                  <a:gd name="connsiteY7" fmla="*/ 2881 h 222642"/>
                  <a:gd name="connsiteX8" fmla="*/ 140186 w 189312"/>
                  <a:gd name="connsiteY8" fmla="*/ 12977 h 222642"/>
                  <a:gd name="connsiteX9" fmla="*/ 141900 w 189312"/>
                  <a:gd name="connsiteY9" fmla="*/ 14025 h 222642"/>
                  <a:gd name="connsiteX10" fmla="*/ 185334 w 189312"/>
                  <a:gd name="connsiteY10" fmla="*/ 93749 h 222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9312" h="222642">
                    <a:moveTo>
                      <a:pt x="185334" y="93749"/>
                    </a:moveTo>
                    <a:cubicBezTo>
                      <a:pt x="187144" y="100512"/>
                      <a:pt x="188192" y="107275"/>
                      <a:pt x="188763" y="113942"/>
                    </a:cubicBezTo>
                    <a:cubicBezTo>
                      <a:pt x="192954" y="163948"/>
                      <a:pt x="173237" y="207763"/>
                      <a:pt x="127422" y="219765"/>
                    </a:cubicBezTo>
                    <a:cubicBezTo>
                      <a:pt x="100847" y="226718"/>
                      <a:pt x="73606" y="220717"/>
                      <a:pt x="51317" y="205573"/>
                    </a:cubicBezTo>
                    <a:cubicBezTo>
                      <a:pt x="30267" y="191190"/>
                      <a:pt x="13694" y="168520"/>
                      <a:pt x="6359" y="140612"/>
                    </a:cubicBezTo>
                    <a:cubicBezTo>
                      <a:pt x="4454" y="133373"/>
                      <a:pt x="835" y="116800"/>
                      <a:pt x="359" y="109561"/>
                    </a:cubicBezTo>
                    <a:cubicBezTo>
                      <a:pt x="263" y="109370"/>
                      <a:pt x="263" y="109180"/>
                      <a:pt x="263" y="108989"/>
                    </a:cubicBezTo>
                    <a:cubicBezTo>
                      <a:pt x="-3070" y="59745"/>
                      <a:pt x="25505" y="14692"/>
                      <a:pt x="70558" y="2881"/>
                    </a:cubicBezTo>
                    <a:cubicBezTo>
                      <a:pt x="94656" y="-3406"/>
                      <a:pt x="119135" y="880"/>
                      <a:pt x="140186" y="12977"/>
                    </a:cubicBezTo>
                    <a:cubicBezTo>
                      <a:pt x="140757" y="13263"/>
                      <a:pt x="141329" y="13549"/>
                      <a:pt x="141900" y="14025"/>
                    </a:cubicBezTo>
                    <a:cubicBezTo>
                      <a:pt x="165427" y="28027"/>
                      <a:pt x="177524" y="63841"/>
                      <a:pt x="185334" y="93749"/>
                    </a:cubicBezTo>
                    <a:close/>
                  </a:path>
                </a:pathLst>
              </a:custGeom>
              <a:solidFill>
                <a:srgbClr val="F8C2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2" name="任意多边形: 形状 71" descr="361948d4-17bd-418f-b94d-bc109c5899dc">
                <a:extLst>
                  <a:ext uri="{FF2B5EF4-FFF2-40B4-BE49-F238E27FC236}">
                    <a16:creationId xmlns:a16="http://schemas.microsoft.com/office/drawing/2014/main" id="{07295C8A-19A6-29DD-6A6E-0023EEEEE199}"/>
                  </a:ext>
                </a:extLst>
              </p:cNvPr>
              <p:cNvSpPr/>
              <p:nvPr/>
            </p:nvSpPr>
            <p:spPr>
              <a:xfrm>
                <a:off x="5394928" y="3351343"/>
                <a:ext cx="10118" cy="22659"/>
              </a:xfrm>
              <a:custGeom>
                <a:avLst/>
                <a:gdLst>
                  <a:gd name="connsiteX0" fmla="*/ 24670 w 24669"/>
                  <a:gd name="connsiteY0" fmla="*/ 55245 h 55245"/>
                  <a:gd name="connsiteX1" fmla="*/ 0 w 24669"/>
                  <a:gd name="connsiteY1" fmla="*/ 55245 h 55245"/>
                  <a:gd name="connsiteX2" fmla="*/ 0 w 24669"/>
                  <a:gd name="connsiteY2" fmla="*/ 48768 h 55245"/>
                  <a:gd name="connsiteX3" fmla="*/ 18098 w 24669"/>
                  <a:gd name="connsiteY3" fmla="*/ 48768 h 55245"/>
                  <a:gd name="connsiteX4" fmla="*/ 18098 w 24669"/>
                  <a:gd name="connsiteY4" fmla="*/ 0 h 55245"/>
                  <a:gd name="connsiteX5" fmla="*/ 24670 w 24669"/>
                  <a:gd name="connsiteY5" fmla="*/ 0 h 5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669" h="55245">
                    <a:moveTo>
                      <a:pt x="24670" y="55245"/>
                    </a:moveTo>
                    <a:lnTo>
                      <a:pt x="0" y="55245"/>
                    </a:lnTo>
                    <a:lnTo>
                      <a:pt x="0" y="48768"/>
                    </a:lnTo>
                    <a:lnTo>
                      <a:pt x="18098" y="48768"/>
                    </a:lnTo>
                    <a:lnTo>
                      <a:pt x="18098" y="0"/>
                    </a:lnTo>
                    <a:lnTo>
                      <a:pt x="24670" y="0"/>
                    </a:ln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3" name="任意多边形: 形状 72" descr="84b0bd2f-e6c2-4730-89f0-d93491456231">
                <a:extLst>
                  <a:ext uri="{FF2B5EF4-FFF2-40B4-BE49-F238E27FC236}">
                    <a16:creationId xmlns:a16="http://schemas.microsoft.com/office/drawing/2014/main" id="{1554CCB5-0381-8855-A269-674FB317AD19}"/>
                  </a:ext>
                </a:extLst>
              </p:cNvPr>
              <p:cNvSpPr/>
              <p:nvPr/>
            </p:nvSpPr>
            <p:spPr>
              <a:xfrm>
                <a:off x="5382711" y="3375447"/>
                <a:ext cx="13076" cy="7461"/>
              </a:xfrm>
              <a:custGeom>
                <a:avLst/>
                <a:gdLst>
                  <a:gd name="connsiteX0" fmla="*/ 17690 w 31881"/>
                  <a:gd name="connsiteY0" fmla="*/ 18193 h 18192"/>
                  <a:gd name="connsiteX1" fmla="*/ 7974 w 31881"/>
                  <a:gd name="connsiteY1" fmla="*/ 15621 h 18192"/>
                  <a:gd name="connsiteX2" fmla="*/ 68 w 31881"/>
                  <a:gd name="connsiteY2" fmla="*/ 0 h 18192"/>
                  <a:gd name="connsiteX3" fmla="*/ 7022 w 31881"/>
                  <a:gd name="connsiteY3" fmla="*/ 476 h 18192"/>
                  <a:gd name="connsiteX4" fmla="*/ 11594 w 31881"/>
                  <a:gd name="connsiteY4" fmla="*/ 9620 h 18192"/>
                  <a:gd name="connsiteX5" fmla="*/ 28072 w 31881"/>
                  <a:gd name="connsiteY5" fmla="*/ 7906 h 18192"/>
                  <a:gd name="connsiteX6" fmla="*/ 31882 w 31881"/>
                  <a:gd name="connsiteY6" fmla="*/ 13716 h 18192"/>
                  <a:gd name="connsiteX7" fmla="*/ 17690 w 31881"/>
                  <a:gd name="connsiteY7" fmla="*/ 18193 h 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881" h="18192">
                    <a:moveTo>
                      <a:pt x="17690" y="18193"/>
                    </a:moveTo>
                    <a:cubicBezTo>
                      <a:pt x="14165" y="18193"/>
                      <a:pt x="10927" y="17336"/>
                      <a:pt x="7974" y="15621"/>
                    </a:cubicBezTo>
                    <a:cubicBezTo>
                      <a:pt x="2545" y="12383"/>
                      <a:pt x="-503" y="6572"/>
                      <a:pt x="68" y="0"/>
                    </a:cubicBezTo>
                    <a:lnTo>
                      <a:pt x="7022" y="476"/>
                    </a:lnTo>
                    <a:cubicBezTo>
                      <a:pt x="6736" y="4477"/>
                      <a:pt x="8355" y="7715"/>
                      <a:pt x="11594" y="9620"/>
                    </a:cubicBezTo>
                    <a:cubicBezTo>
                      <a:pt x="15118" y="11716"/>
                      <a:pt x="21214" y="12287"/>
                      <a:pt x="28072" y="7906"/>
                    </a:cubicBezTo>
                    <a:lnTo>
                      <a:pt x="31882" y="13716"/>
                    </a:lnTo>
                    <a:cubicBezTo>
                      <a:pt x="27215" y="16669"/>
                      <a:pt x="22262" y="18193"/>
                      <a:pt x="17690" y="18193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4" name="任意多边形: 形状 73" descr="4b61cce9-ac54-46bf-8053-72456d55ecc9">
                <a:extLst>
                  <a:ext uri="{FF2B5EF4-FFF2-40B4-BE49-F238E27FC236}">
                    <a16:creationId xmlns:a16="http://schemas.microsoft.com/office/drawing/2014/main" id="{D05906F7-447B-A616-6640-18A43F2CB07F}"/>
                  </a:ext>
                </a:extLst>
              </p:cNvPr>
              <p:cNvSpPr/>
              <p:nvPr/>
            </p:nvSpPr>
            <p:spPr>
              <a:xfrm>
                <a:off x="5409891" y="3358961"/>
                <a:ext cx="4766" cy="4766"/>
              </a:xfrm>
              <a:custGeom>
                <a:avLst/>
                <a:gdLst>
                  <a:gd name="connsiteX0" fmla="*/ 5810 w 11620"/>
                  <a:gd name="connsiteY0" fmla="*/ 11620 h 11620"/>
                  <a:gd name="connsiteX1" fmla="*/ 5810 w 11620"/>
                  <a:gd name="connsiteY1" fmla="*/ 11620 h 11620"/>
                  <a:gd name="connsiteX2" fmla="*/ 11620 w 11620"/>
                  <a:gd name="connsiteY2" fmla="*/ 5810 h 11620"/>
                  <a:gd name="connsiteX3" fmla="*/ 11620 w 11620"/>
                  <a:gd name="connsiteY3" fmla="*/ 5810 h 11620"/>
                  <a:gd name="connsiteX4" fmla="*/ 5810 w 11620"/>
                  <a:gd name="connsiteY4" fmla="*/ 0 h 11620"/>
                  <a:gd name="connsiteX5" fmla="*/ 5810 w 11620"/>
                  <a:gd name="connsiteY5" fmla="*/ 0 h 11620"/>
                  <a:gd name="connsiteX6" fmla="*/ 0 w 11620"/>
                  <a:gd name="connsiteY6" fmla="*/ 5810 h 11620"/>
                  <a:gd name="connsiteX7" fmla="*/ 0 w 11620"/>
                  <a:gd name="connsiteY7" fmla="*/ 5810 h 11620"/>
                  <a:gd name="connsiteX8" fmla="*/ 5810 w 11620"/>
                  <a:gd name="connsiteY8" fmla="*/ 11620 h 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20" h="11620">
                    <a:moveTo>
                      <a:pt x="5810" y="11620"/>
                    </a:moveTo>
                    <a:lnTo>
                      <a:pt x="5810" y="11620"/>
                    </a:lnTo>
                    <a:cubicBezTo>
                      <a:pt x="9049" y="11620"/>
                      <a:pt x="11620" y="9049"/>
                      <a:pt x="11620" y="5810"/>
                    </a:cubicBezTo>
                    <a:lnTo>
                      <a:pt x="11620" y="5810"/>
                    </a:lnTo>
                    <a:cubicBezTo>
                      <a:pt x="11620" y="2572"/>
                      <a:pt x="9049" y="0"/>
                      <a:pt x="5810" y="0"/>
                    </a:cubicBezTo>
                    <a:lnTo>
                      <a:pt x="5810" y="0"/>
                    </a:lnTo>
                    <a:cubicBezTo>
                      <a:pt x="2572" y="0"/>
                      <a:pt x="0" y="2572"/>
                      <a:pt x="0" y="5810"/>
                    </a:cubicBezTo>
                    <a:lnTo>
                      <a:pt x="0" y="5810"/>
                    </a:lnTo>
                    <a:cubicBezTo>
                      <a:pt x="0" y="8954"/>
                      <a:pt x="2572" y="11620"/>
                      <a:pt x="5810" y="11620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5" name="任意多边形: 形状 74" descr="edf3cd88-2251-46a5-a7a8-faa31c96dc69">
                <a:extLst>
                  <a:ext uri="{FF2B5EF4-FFF2-40B4-BE49-F238E27FC236}">
                    <a16:creationId xmlns:a16="http://schemas.microsoft.com/office/drawing/2014/main" id="{0989448F-4FC7-F998-03CF-D91D8008B836}"/>
                  </a:ext>
                </a:extLst>
              </p:cNvPr>
              <p:cNvSpPr/>
              <p:nvPr/>
            </p:nvSpPr>
            <p:spPr>
              <a:xfrm>
                <a:off x="5382270" y="3356578"/>
                <a:ext cx="4766" cy="4766"/>
              </a:xfrm>
              <a:custGeom>
                <a:avLst/>
                <a:gdLst>
                  <a:gd name="connsiteX0" fmla="*/ 5810 w 11620"/>
                  <a:gd name="connsiteY0" fmla="*/ 11621 h 11620"/>
                  <a:gd name="connsiteX1" fmla="*/ 5810 w 11620"/>
                  <a:gd name="connsiteY1" fmla="*/ 11621 h 11620"/>
                  <a:gd name="connsiteX2" fmla="*/ 11620 w 11620"/>
                  <a:gd name="connsiteY2" fmla="*/ 5810 h 11620"/>
                  <a:gd name="connsiteX3" fmla="*/ 11620 w 11620"/>
                  <a:gd name="connsiteY3" fmla="*/ 5810 h 11620"/>
                  <a:gd name="connsiteX4" fmla="*/ 5810 w 11620"/>
                  <a:gd name="connsiteY4" fmla="*/ 0 h 11620"/>
                  <a:gd name="connsiteX5" fmla="*/ 5810 w 11620"/>
                  <a:gd name="connsiteY5" fmla="*/ 0 h 11620"/>
                  <a:gd name="connsiteX6" fmla="*/ 0 w 11620"/>
                  <a:gd name="connsiteY6" fmla="*/ 5810 h 11620"/>
                  <a:gd name="connsiteX7" fmla="*/ 0 w 11620"/>
                  <a:gd name="connsiteY7" fmla="*/ 5810 h 11620"/>
                  <a:gd name="connsiteX8" fmla="*/ 5810 w 11620"/>
                  <a:gd name="connsiteY8" fmla="*/ 11621 h 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20" h="11620">
                    <a:moveTo>
                      <a:pt x="5810" y="11621"/>
                    </a:moveTo>
                    <a:lnTo>
                      <a:pt x="5810" y="11621"/>
                    </a:lnTo>
                    <a:cubicBezTo>
                      <a:pt x="9049" y="11621"/>
                      <a:pt x="11620" y="9049"/>
                      <a:pt x="11620" y="5810"/>
                    </a:cubicBezTo>
                    <a:lnTo>
                      <a:pt x="11620" y="5810"/>
                    </a:lnTo>
                    <a:cubicBezTo>
                      <a:pt x="11620" y="2572"/>
                      <a:pt x="9049" y="0"/>
                      <a:pt x="5810" y="0"/>
                    </a:cubicBezTo>
                    <a:lnTo>
                      <a:pt x="5810" y="0"/>
                    </a:lnTo>
                    <a:cubicBezTo>
                      <a:pt x="2572" y="0"/>
                      <a:pt x="0" y="2572"/>
                      <a:pt x="0" y="5810"/>
                    </a:cubicBezTo>
                    <a:lnTo>
                      <a:pt x="0" y="5810"/>
                    </a:lnTo>
                    <a:cubicBezTo>
                      <a:pt x="0" y="9049"/>
                      <a:pt x="2572" y="11621"/>
                      <a:pt x="5810" y="11621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6" name="任意多边形: 形状 75" descr="9dba15ec-5228-44c5-a636-9cd44c98d0a9">
                <a:extLst>
                  <a:ext uri="{FF2B5EF4-FFF2-40B4-BE49-F238E27FC236}">
                    <a16:creationId xmlns:a16="http://schemas.microsoft.com/office/drawing/2014/main" id="{59414BF7-2145-2897-203B-DE07C432B440}"/>
                  </a:ext>
                </a:extLst>
              </p:cNvPr>
              <p:cNvSpPr/>
              <p:nvPr/>
            </p:nvSpPr>
            <p:spPr>
              <a:xfrm>
                <a:off x="5328553" y="3314571"/>
                <a:ext cx="93833" cy="57829"/>
              </a:xfrm>
              <a:custGeom>
                <a:avLst/>
                <a:gdLst>
                  <a:gd name="connsiteX0" fmla="*/ 225552 w 228776"/>
                  <a:gd name="connsiteY0" fmla="*/ 37268 h 140994"/>
                  <a:gd name="connsiteX1" fmla="*/ 202120 w 228776"/>
                  <a:gd name="connsiteY1" fmla="*/ 2311 h 140994"/>
                  <a:gd name="connsiteX2" fmla="*/ 72962 w 228776"/>
                  <a:gd name="connsiteY2" fmla="*/ 120 h 140994"/>
                  <a:gd name="connsiteX3" fmla="*/ 0 w 228776"/>
                  <a:gd name="connsiteY3" fmla="*/ 73082 h 140994"/>
                  <a:gd name="connsiteX4" fmla="*/ 0 w 228776"/>
                  <a:gd name="connsiteY4" fmla="*/ 121469 h 140994"/>
                  <a:gd name="connsiteX5" fmla="*/ 34576 w 228776"/>
                  <a:gd name="connsiteY5" fmla="*/ 102704 h 140994"/>
                  <a:gd name="connsiteX6" fmla="*/ 37052 w 228776"/>
                  <a:gd name="connsiteY6" fmla="*/ 121754 h 140994"/>
                  <a:gd name="connsiteX7" fmla="*/ 59150 w 228776"/>
                  <a:gd name="connsiteY7" fmla="*/ 128041 h 140994"/>
                  <a:gd name="connsiteX8" fmla="*/ 73247 w 228776"/>
                  <a:gd name="connsiteY8" fmla="*/ 140995 h 140994"/>
                  <a:gd name="connsiteX9" fmla="*/ 76962 w 228776"/>
                  <a:gd name="connsiteY9" fmla="*/ 135280 h 140994"/>
                  <a:gd name="connsiteX10" fmla="*/ 89916 w 228776"/>
                  <a:gd name="connsiteY10" fmla="*/ 79082 h 140994"/>
                  <a:gd name="connsiteX11" fmla="*/ 95536 w 228776"/>
                  <a:gd name="connsiteY11" fmla="*/ 60413 h 140994"/>
                  <a:gd name="connsiteX12" fmla="*/ 219932 w 228776"/>
                  <a:gd name="connsiteY12" fmla="*/ 44221 h 140994"/>
                  <a:gd name="connsiteX13" fmla="*/ 225552 w 228776"/>
                  <a:gd name="connsiteY13" fmla="*/ 37268 h 1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8776" h="140994">
                    <a:moveTo>
                      <a:pt x="225552" y="37268"/>
                    </a:moveTo>
                    <a:cubicBezTo>
                      <a:pt x="235268" y="20980"/>
                      <a:pt x="221742" y="5645"/>
                      <a:pt x="202120" y="2311"/>
                    </a:cubicBezTo>
                    <a:cubicBezTo>
                      <a:pt x="178689" y="-1594"/>
                      <a:pt x="96774" y="787"/>
                      <a:pt x="72962" y="120"/>
                    </a:cubicBezTo>
                    <a:cubicBezTo>
                      <a:pt x="32671" y="120"/>
                      <a:pt x="0" y="32791"/>
                      <a:pt x="0" y="73082"/>
                    </a:cubicBezTo>
                    <a:lnTo>
                      <a:pt x="0" y="121469"/>
                    </a:lnTo>
                    <a:lnTo>
                      <a:pt x="34576" y="102704"/>
                    </a:lnTo>
                    <a:cubicBezTo>
                      <a:pt x="34671" y="108991"/>
                      <a:pt x="35624" y="115373"/>
                      <a:pt x="37052" y="121754"/>
                    </a:cubicBezTo>
                    <a:cubicBezTo>
                      <a:pt x="44768" y="122040"/>
                      <a:pt x="52388" y="124040"/>
                      <a:pt x="59150" y="128041"/>
                    </a:cubicBezTo>
                    <a:cubicBezTo>
                      <a:pt x="65532" y="131851"/>
                      <a:pt x="69342" y="135851"/>
                      <a:pt x="73247" y="140995"/>
                    </a:cubicBezTo>
                    <a:cubicBezTo>
                      <a:pt x="74581" y="139090"/>
                      <a:pt x="75914" y="137280"/>
                      <a:pt x="76962" y="135280"/>
                    </a:cubicBezTo>
                    <a:cubicBezTo>
                      <a:pt x="84963" y="121088"/>
                      <a:pt x="88201" y="95370"/>
                      <a:pt x="89916" y="79082"/>
                    </a:cubicBezTo>
                    <a:cubicBezTo>
                      <a:pt x="90678" y="72605"/>
                      <a:pt x="91345" y="65462"/>
                      <a:pt x="95536" y="60413"/>
                    </a:cubicBezTo>
                    <a:cubicBezTo>
                      <a:pt x="111157" y="41840"/>
                      <a:pt x="200216" y="63366"/>
                      <a:pt x="219932" y="44221"/>
                    </a:cubicBezTo>
                    <a:cubicBezTo>
                      <a:pt x="222314" y="41935"/>
                      <a:pt x="224218" y="39649"/>
                      <a:pt x="225552" y="37268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7" name="任意多边形: 形状 76" descr="36b83021-b2be-4927-8a33-58e9b5988430">
                <a:extLst>
                  <a:ext uri="{FF2B5EF4-FFF2-40B4-BE49-F238E27FC236}">
                    <a16:creationId xmlns:a16="http://schemas.microsoft.com/office/drawing/2014/main" id="{05391B86-733C-F9D4-AA37-2A84A3020128}"/>
                  </a:ext>
                </a:extLst>
              </p:cNvPr>
              <p:cNvSpPr/>
              <p:nvPr/>
            </p:nvSpPr>
            <p:spPr>
              <a:xfrm>
                <a:off x="5329803" y="3357711"/>
                <a:ext cx="29925" cy="29925"/>
              </a:xfrm>
              <a:custGeom>
                <a:avLst/>
                <a:gdLst>
                  <a:gd name="connsiteX0" fmla="*/ 72961 w 72961"/>
                  <a:gd name="connsiteY0" fmla="*/ 36481 h 72961"/>
                  <a:gd name="connsiteX1" fmla="*/ 36481 w 72961"/>
                  <a:gd name="connsiteY1" fmla="*/ 72962 h 72961"/>
                  <a:gd name="connsiteX2" fmla="*/ 0 w 72961"/>
                  <a:gd name="connsiteY2" fmla="*/ 36481 h 72961"/>
                  <a:gd name="connsiteX3" fmla="*/ 36481 w 72961"/>
                  <a:gd name="connsiteY3" fmla="*/ 0 h 72961"/>
                  <a:gd name="connsiteX4" fmla="*/ 72961 w 72961"/>
                  <a:gd name="connsiteY4" fmla="*/ 36481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61" h="72961">
                    <a:moveTo>
                      <a:pt x="72961" y="36481"/>
                    </a:moveTo>
                    <a:cubicBezTo>
                      <a:pt x="72961" y="56629"/>
                      <a:pt x="56628" y="72962"/>
                      <a:pt x="36481" y="72962"/>
                    </a:cubicBezTo>
                    <a:cubicBezTo>
                      <a:pt x="16333" y="72962"/>
                      <a:pt x="0" y="56629"/>
                      <a:pt x="0" y="36481"/>
                    </a:cubicBezTo>
                    <a:cubicBezTo>
                      <a:pt x="0" y="16333"/>
                      <a:pt x="16333" y="0"/>
                      <a:pt x="36481" y="0"/>
                    </a:cubicBezTo>
                    <a:cubicBezTo>
                      <a:pt x="56628" y="0"/>
                      <a:pt x="72961" y="16333"/>
                      <a:pt x="72961" y="36481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8" name="任意多边形: 形状 77" descr="e088a3dc-6303-4d59-adce-77c46b6c2e97">
                <a:extLst>
                  <a:ext uri="{FF2B5EF4-FFF2-40B4-BE49-F238E27FC236}">
                    <a16:creationId xmlns:a16="http://schemas.microsoft.com/office/drawing/2014/main" id="{1EF32B2B-FE4F-ACE9-C675-F5E95B659AEF}"/>
                  </a:ext>
                </a:extLst>
              </p:cNvPr>
              <p:cNvSpPr/>
              <p:nvPr/>
            </p:nvSpPr>
            <p:spPr>
              <a:xfrm>
                <a:off x="5333632" y="3353492"/>
                <a:ext cx="29925" cy="29925"/>
              </a:xfrm>
              <a:custGeom>
                <a:avLst/>
                <a:gdLst>
                  <a:gd name="connsiteX0" fmla="*/ 0 w 72961"/>
                  <a:gd name="connsiteY0" fmla="*/ 36481 h 72961"/>
                  <a:gd name="connsiteX1" fmla="*/ 36481 w 72961"/>
                  <a:gd name="connsiteY1" fmla="*/ 72962 h 72961"/>
                  <a:gd name="connsiteX2" fmla="*/ 72962 w 72961"/>
                  <a:gd name="connsiteY2" fmla="*/ 36481 h 72961"/>
                  <a:gd name="connsiteX3" fmla="*/ 36481 w 72961"/>
                  <a:gd name="connsiteY3" fmla="*/ 0 h 72961"/>
                  <a:gd name="connsiteX4" fmla="*/ 0 w 72961"/>
                  <a:gd name="connsiteY4" fmla="*/ 36481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61" h="72961">
                    <a:moveTo>
                      <a:pt x="0" y="36481"/>
                    </a:moveTo>
                    <a:cubicBezTo>
                      <a:pt x="0" y="56579"/>
                      <a:pt x="16288" y="72962"/>
                      <a:pt x="36481" y="72962"/>
                    </a:cubicBezTo>
                    <a:cubicBezTo>
                      <a:pt x="56674" y="72962"/>
                      <a:pt x="72962" y="56674"/>
                      <a:pt x="72962" y="36481"/>
                    </a:cubicBezTo>
                    <a:cubicBezTo>
                      <a:pt x="72962" y="16383"/>
                      <a:pt x="56674" y="0"/>
                      <a:pt x="36481" y="0"/>
                    </a:cubicBezTo>
                    <a:cubicBezTo>
                      <a:pt x="16288" y="0"/>
                      <a:pt x="0" y="16383"/>
                      <a:pt x="0" y="36481"/>
                    </a:cubicBezTo>
                    <a:close/>
                  </a:path>
                </a:pathLst>
              </a:custGeom>
              <a:solidFill>
                <a:srgbClr val="F8C2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79" name="任意多边形: 形状 78" descr="409b9f7b-0416-4a7f-9b15-030655a60f2d">
                <a:extLst>
                  <a:ext uri="{FF2B5EF4-FFF2-40B4-BE49-F238E27FC236}">
                    <a16:creationId xmlns:a16="http://schemas.microsoft.com/office/drawing/2014/main" id="{EAA360A7-F85C-5295-84A9-145F2A0DDEC1}"/>
                  </a:ext>
                </a:extLst>
              </p:cNvPr>
              <p:cNvSpPr/>
              <p:nvPr/>
            </p:nvSpPr>
            <p:spPr>
              <a:xfrm>
                <a:off x="5301598" y="3291595"/>
                <a:ext cx="56433" cy="53699"/>
              </a:xfrm>
              <a:custGeom>
                <a:avLst/>
                <a:gdLst>
                  <a:gd name="connsiteX0" fmla="*/ 129824 w 137592"/>
                  <a:gd name="connsiteY0" fmla="*/ 26040 h 130925"/>
                  <a:gd name="connsiteX1" fmla="*/ 97629 w 137592"/>
                  <a:gd name="connsiteY1" fmla="*/ 3180 h 130925"/>
                  <a:gd name="connsiteX2" fmla="*/ 21715 w 137592"/>
                  <a:gd name="connsiteY2" fmla="*/ 22325 h 130925"/>
                  <a:gd name="connsiteX3" fmla="*/ 3427 w 137592"/>
                  <a:gd name="connsiteY3" fmla="*/ 98430 h 130925"/>
                  <a:gd name="connsiteX4" fmla="*/ 10571 w 137592"/>
                  <a:gd name="connsiteY4" fmla="*/ 111765 h 130925"/>
                  <a:gd name="connsiteX5" fmla="*/ 72578 w 137592"/>
                  <a:gd name="connsiteY5" fmla="*/ 128148 h 130925"/>
                  <a:gd name="connsiteX6" fmla="*/ 71150 w 137592"/>
                  <a:gd name="connsiteY6" fmla="*/ 114337 h 130925"/>
                  <a:gd name="connsiteX7" fmla="*/ 126871 w 137592"/>
                  <a:gd name="connsiteY7" fmla="*/ 86524 h 130925"/>
                  <a:gd name="connsiteX8" fmla="*/ 129824 w 137592"/>
                  <a:gd name="connsiteY8" fmla="*/ 26040 h 130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7592" h="130925">
                    <a:moveTo>
                      <a:pt x="129824" y="26040"/>
                    </a:moveTo>
                    <a:cubicBezTo>
                      <a:pt x="122489" y="14800"/>
                      <a:pt x="110488" y="7180"/>
                      <a:pt x="97629" y="3180"/>
                    </a:cubicBezTo>
                    <a:cubicBezTo>
                      <a:pt x="71435" y="-4916"/>
                      <a:pt x="40955" y="2799"/>
                      <a:pt x="21715" y="22325"/>
                    </a:cubicBezTo>
                    <a:cubicBezTo>
                      <a:pt x="2379" y="41851"/>
                      <a:pt x="-4955" y="72331"/>
                      <a:pt x="3427" y="98430"/>
                    </a:cubicBezTo>
                    <a:cubicBezTo>
                      <a:pt x="4951" y="103288"/>
                      <a:pt x="7046" y="108050"/>
                      <a:pt x="10571" y="111765"/>
                    </a:cubicBezTo>
                    <a:cubicBezTo>
                      <a:pt x="23334" y="125386"/>
                      <a:pt x="55719" y="136244"/>
                      <a:pt x="72578" y="128148"/>
                    </a:cubicBezTo>
                    <a:cubicBezTo>
                      <a:pt x="84104" y="124528"/>
                      <a:pt x="59148" y="114718"/>
                      <a:pt x="71150" y="114337"/>
                    </a:cubicBezTo>
                    <a:cubicBezTo>
                      <a:pt x="92581" y="113575"/>
                      <a:pt x="114203" y="103859"/>
                      <a:pt x="126871" y="86524"/>
                    </a:cubicBezTo>
                    <a:cubicBezTo>
                      <a:pt x="139444" y="69188"/>
                      <a:pt x="141635" y="43947"/>
                      <a:pt x="129824" y="26040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0" name="任意多边形: 形状 79" descr="f3c4e586-f77a-4174-b202-3d0991423556">
                <a:extLst>
                  <a:ext uri="{FF2B5EF4-FFF2-40B4-BE49-F238E27FC236}">
                    <a16:creationId xmlns:a16="http://schemas.microsoft.com/office/drawing/2014/main" id="{4302427D-23A6-B5BF-68E3-E5014659BDC2}"/>
                  </a:ext>
                </a:extLst>
              </p:cNvPr>
              <p:cNvSpPr/>
              <p:nvPr/>
            </p:nvSpPr>
            <p:spPr>
              <a:xfrm>
                <a:off x="5196847" y="3652782"/>
                <a:ext cx="116627" cy="49457"/>
              </a:xfrm>
              <a:custGeom>
                <a:avLst/>
                <a:gdLst>
                  <a:gd name="connsiteX0" fmla="*/ 282256 w 284351"/>
                  <a:gd name="connsiteY0" fmla="*/ 35815 h 120583"/>
                  <a:gd name="connsiteX1" fmla="*/ 183482 w 284351"/>
                  <a:gd name="connsiteY1" fmla="*/ 26576 h 120583"/>
                  <a:gd name="connsiteX2" fmla="*/ 180148 w 284351"/>
                  <a:gd name="connsiteY2" fmla="*/ 23909 h 120583"/>
                  <a:gd name="connsiteX3" fmla="*/ 183006 w 284351"/>
                  <a:gd name="connsiteY3" fmla="*/ 20766 h 120583"/>
                  <a:gd name="connsiteX4" fmla="*/ 277875 w 284351"/>
                  <a:gd name="connsiteY4" fmla="*/ 28672 h 120583"/>
                  <a:gd name="connsiteX5" fmla="*/ 281018 w 284351"/>
                  <a:gd name="connsiteY5" fmla="*/ 24671 h 120583"/>
                  <a:gd name="connsiteX6" fmla="*/ 280732 w 284351"/>
                  <a:gd name="connsiteY6" fmla="*/ 24385 h 120583"/>
                  <a:gd name="connsiteX7" fmla="*/ 263111 w 284351"/>
                  <a:gd name="connsiteY7" fmla="*/ 15146 h 120583"/>
                  <a:gd name="connsiteX8" fmla="*/ 163670 w 284351"/>
                  <a:gd name="connsiteY8" fmla="*/ 1 h 120583"/>
                  <a:gd name="connsiteX9" fmla="*/ 134047 w 284351"/>
                  <a:gd name="connsiteY9" fmla="*/ 1335 h 120583"/>
                  <a:gd name="connsiteX10" fmla="*/ 30 w 284351"/>
                  <a:gd name="connsiteY10" fmla="*/ 70582 h 120583"/>
                  <a:gd name="connsiteX11" fmla="*/ 64800 w 284351"/>
                  <a:gd name="connsiteY11" fmla="*/ 119540 h 120583"/>
                  <a:gd name="connsiteX12" fmla="*/ 195769 w 284351"/>
                  <a:gd name="connsiteY12" fmla="*/ 75249 h 120583"/>
                  <a:gd name="connsiteX13" fmla="*/ 197293 w 284351"/>
                  <a:gd name="connsiteY13" fmla="*/ 74868 h 120583"/>
                  <a:gd name="connsiteX14" fmla="*/ 238346 w 284351"/>
                  <a:gd name="connsiteY14" fmla="*/ 70010 h 120583"/>
                  <a:gd name="connsiteX15" fmla="*/ 268540 w 284351"/>
                  <a:gd name="connsiteY15" fmla="*/ 68581 h 120583"/>
                  <a:gd name="connsiteX16" fmla="*/ 267397 w 284351"/>
                  <a:gd name="connsiteY16" fmla="*/ 63724 h 120583"/>
                  <a:gd name="connsiteX17" fmla="*/ 185577 w 284351"/>
                  <a:gd name="connsiteY17" fmla="*/ 62390 h 120583"/>
                  <a:gd name="connsiteX18" fmla="*/ 181958 w 284351"/>
                  <a:gd name="connsiteY18" fmla="*/ 60104 h 120583"/>
                  <a:gd name="connsiteX19" fmla="*/ 184434 w 284351"/>
                  <a:gd name="connsiteY19" fmla="*/ 56675 h 120583"/>
                  <a:gd name="connsiteX20" fmla="*/ 275589 w 284351"/>
                  <a:gd name="connsiteY20" fmla="*/ 59152 h 120583"/>
                  <a:gd name="connsiteX21" fmla="*/ 278542 w 284351"/>
                  <a:gd name="connsiteY21" fmla="*/ 57818 h 120583"/>
                  <a:gd name="connsiteX22" fmla="*/ 280923 w 284351"/>
                  <a:gd name="connsiteY22" fmla="*/ 52865 h 120583"/>
                  <a:gd name="connsiteX23" fmla="*/ 278922 w 284351"/>
                  <a:gd name="connsiteY23" fmla="*/ 49341 h 120583"/>
                  <a:gd name="connsiteX24" fmla="*/ 183577 w 284351"/>
                  <a:gd name="connsiteY24" fmla="*/ 44483 h 120583"/>
                  <a:gd name="connsiteX25" fmla="*/ 180243 w 284351"/>
                  <a:gd name="connsiteY25" fmla="*/ 41816 h 120583"/>
                  <a:gd name="connsiteX26" fmla="*/ 183101 w 284351"/>
                  <a:gd name="connsiteY26" fmla="*/ 38673 h 120583"/>
                  <a:gd name="connsiteX27" fmla="*/ 280637 w 284351"/>
                  <a:gd name="connsiteY27" fmla="*/ 43721 h 120583"/>
                  <a:gd name="connsiteX28" fmla="*/ 284066 w 284351"/>
                  <a:gd name="connsiteY28" fmla="*/ 41435 h 120583"/>
                  <a:gd name="connsiteX29" fmla="*/ 284352 w 284351"/>
                  <a:gd name="connsiteY29" fmla="*/ 38578 h 120583"/>
                  <a:gd name="connsiteX30" fmla="*/ 282256 w 284351"/>
                  <a:gd name="connsiteY30" fmla="*/ 35815 h 120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84351" h="120583">
                    <a:moveTo>
                      <a:pt x="282256" y="35815"/>
                    </a:moveTo>
                    <a:cubicBezTo>
                      <a:pt x="250252" y="27148"/>
                      <a:pt x="216629" y="23909"/>
                      <a:pt x="183482" y="26576"/>
                    </a:cubicBezTo>
                    <a:cubicBezTo>
                      <a:pt x="181767" y="26671"/>
                      <a:pt x="180243" y="25528"/>
                      <a:pt x="180148" y="23909"/>
                    </a:cubicBezTo>
                    <a:cubicBezTo>
                      <a:pt x="180053" y="22290"/>
                      <a:pt x="181291" y="20956"/>
                      <a:pt x="183006" y="20766"/>
                    </a:cubicBezTo>
                    <a:cubicBezTo>
                      <a:pt x="214819" y="18289"/>
                      <a:pt x="247014" y="21052"/>
                      <a:pt x="277875" y="28672"/>
                    </a:cubicBezTo>
                    <a:cubicBezTo>
                      <a:pt x="280446" y="29338"/>
                      <a:pt x="282447" y="26671"/>
                      <a:pt x="281018" y="24671"/>
                    </a:cubicBezTo>
                    <a:cubicBezTo>
                      <a:pt x="280923" y="24576"/>
                      <a:pt x="280827" y="24481"/>
                      <a:pt x="280732" y="24385"/>
                    </a:cubicBezTo>
                    <a:cubicBezTo>
                      <a:pt x="277684" y="20480"/>
                      <a:pt x="267588" y="16575"/>
                      <a:pt x="263111" y="15146"/>
                    </a:cubicBezTo>
                    <a:cubicBezTo>
                      <a:pt x="232250" y="4859"/>
                      <a:pt x="197389" y="-94"/>
                      <a:pt x="163670" y="1"/>
                    </a:cubicBezTo>
                    <a:cubicBezTo>
                      <a:pt x="153669" y="1"/>
                      <a:pt x="143763" y="478"/>
                      <a:pt x="134047" y="1335"/>
                    </a:cubicBezTo>
                    <a:cubicBezTo>
                      <a:pt x="94995" y="4954"/>
                      <a:pt x="-1970" y="16861"/>
                      <a:pt x="30" y="70582"/>
                    </a:cubicBezTo>
                    <a:cubicBezTo>
                      <a:pt x="1173" y="101443"/>
                      <a:pt x="34606" y="126017"/>
                      <a:pt x="64800" y="119540"/>
                    </a:cubicBezTo>
                    <a:cubicBezTo>
                      <a:pt x="109377" y="110015"/>
                      <a:pt x="151668" y="87250"/>
                      <a:pt x="195769" y="75249"/>
                    </a:cubicBezTo>
                    <a:cubicBezTo>
                      <a:pt x="196245" y="75154"/>
                      <a:pt x="196722" y="74963"/>
                      <a:pt x="197293" y="74868"/>
                    </a:cubicBezTo>
                    <a:cubicBezTo>
                      <a:pt x="210723" y="71629"/>
                      <a:pt x="224630" y="70677"/>
                      <a:pt x="238346" y="70010"/>
                    </a:cubicBezTo>
                    <a:cubicBezTo>
                      <a:pt x="247299" y="69629"/>
                      <a:pt x="260253" y="73153"/>
                      <a:pt x="268540" y="68581"/>
                    </a:cubicBezTo>
                    <a:cubicBezTo>
                      <a:pt x="270731" y="67343"/>
                      <a:pt x="269969" y="64105"/>
                      <a:pt x="267397" y="63724"/>
                    </a:cubicBezTo>
                    <a:cubicBezTo>
                      <a:pt x="241108" y="59914"/>
                      <a:pt x="210819" y="57818"/>
                      <a:pt x="185577" y="62390"/>
                    </a:cubicBezTo>
                    <a:cubicBezTo>
                      <a:pt x="183863" y="62676"/>
                      <a:pt x="182244" y="61628"/>
                      <a:pt x="181958" y="60104"/>
                    </a:cubicBezTo>
                    <a:cubicBezTo>
                      <a:pt x="181672" y="58580"/>
                      <a:pt x="182720" y="57056"/>
                      <a:pt x="184434" y="56675"/>
                    </a:cubicBezTo>
                    <a:cubicBezTo>
                      <a:pt x="212914" y="51532"/>
                      <a:pt x="247109" y="54484"/>
                      <a:pt x="275589" y="59152"/>
                    </a:cubicBezTo>
                    <a:cubicBezTo>
                      <a:pt x="276732" y="59342"/>
                      <a:pt x="277970" y="58866"/>
                      <a:pt x="278542" y="57818"/>
                    </a:cubicBezTo>
                    <a:cubicBezTo>
                      <a:pt x="279399" y="56294"/>
                      <a:pt x="280256" y="54580"/>
                      <a:pt x="280923" y="52865"/>
                    </a:cubicBezTo>
                    <a:cubicBezTo>
                      <a:pt x="281590" y="51341"/>
                      <a:pt x="280637" y="49627"/>
                      <a:pt x="278922" y="49341"/>
                    </a:cubicBezTo>
                    <a:cubicBezTo>
                      <a:pt x="251205" y="43245"/>
                      <a:pt x="219677" y="41721"/>
                      <a:pt x="183577" y="44483"/>
                    </a:cubicBezTo>
                    <a:cubicBezTo>
                      <a:pt x="181863" y="44578"/>
                      <a:pt x="180339" y="43435"/>
                      <a:pt x="180243" y="41816"/>
                    </a:cubicBezTo>
                    <a:cubicBezTo>
                      <a:pt x="180148" y="40197"/>
                      <a:pt x="181387" y="38768"/>
                      <a:pt x="183101" y="38673"/>
                    </a:cubicBezTo>
                    <a:cubicBezTo>
                      <a:pt x="219963" y="35815"/>
                      <a:pt x="252157" y="37435"/>
                      <a:pt x="280637" y="43721"/>
                    </a:cubicBezTo>
                    <a:cubicBezTo>
                      <a:pt x="282256" y="44102"/>
                      <a:pt x="283875" y="43054"/>
                      <a:pt x="284066" y="41435"/>
                    </a:cubicBezTo>
                    <a:cubicBezTo>
                      <a:pt x="284161" y="40483"/>
                      <a:pt x="284257" y="39530"/>
                      <a:pt x="284352" y="38578"/>
                    </a:cubicBezTo>
                    <a:cubicBezTo>
                      <a:pt x="284352" y="37244"/>
                      <a:pt x="283494" y="36101"/>
                      <a:pt x="282256" y="35815"/>
                    </a:cubicBezTo>
                    <a:close/>
                  </a:path>
                </a:pathLst>
              </a:custGeom>
              <a:solidFill>
                <a:srgbClr val="F8C2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1" name="任意多边形: 形状 80" descr="1eda552a-2a45-464e-82eb-f530fb80d27b">
                <a:extLst>
                  <a:ext uri="{FF2B5EF4-FFF2-40B4-BE49-F238E27FC236}">
                    <a16:creationId xmlns:a16="http://schemas.microsoft.com/office/drawing/2014/main" id="{D8ED7762-E378-60CD-A7D0-C983504582C0}"/>
                  </a:ext>
                </a:extLst>
              </p:cNvPr>
              <p:cNvSpPr/>
              <p:nvPr/>
            </p:nvSpPr>
            <p:spPr>
              <a:xfrm>
                <a:off x="5158847" y="3631687"/>
                <a:ext cx="74169" cy="69139"/>
              </a:xfrm>
              <a:custGeom>
                <a:avLst/>
                <a:gdLst>
                  <a:gd name="connsiteX0" fmla="*/ 172498 w 180834"/>
                  <a:gd name="connsiteY0" fmla="*/ 143542 h 168569"/>
                  <a:gd name="connsiteX1" fmla="*/ 123825 w 180834"/>
                  <a:gd name="connsiteY1" fmla="*/ 167830 h 168569"/>
                  <a:gd name="connsiteX2" fmla="*/ 104870 w 180834"/>
                  <a:gd name="connsiteY2" fmla="*/ 160306 h 168569"/>
                  <a:gd name="connsiteX3" fmla="*/ 0 w 180834"/>
                  <a:gd name="connsiteY3" fmla="*/ 83915 h 168569"/>
                  <a:gd name="connsiteX4" fmla="*/ 101441 w 180834"/>
                  <a:gd name="connsiteY4" fmla="*/ 0 h 168569"/>
                  <a:gd name="connsiteX5" fmla="*/ 144590 w 180834"/>
                  <a:gd name="connsiteY5" fmla="*/ 58198 h 168569"/>
                  <a:gd name="connsiteX6" fmla="*/ 172498 w 180834"/>
                  <a:gd name="connsiteY6" fmla="*/ 143542 h 168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0834" h="168569">
                    <a:moveTo>
                      <a:pt x="172498" y="143542"/>
                    </a:moveTo>
                    <a:cubicBezTo>
                      <a:pt x="162877" y="160306"/>
                      <a:pt x="142875" y="171640"/>
                      <a:pt x="123825" y="167830"/>
                    </a:cubicBezTo>
                    <a:cubicBezTo>
                      <a:pt x="117157" y="166402"/>
                      <a:pt x="110966" y="163449"/>
                      <a:pt x="104870" y="160306"/>
                    </a:cubicBezTo>
                    <a:cubicBezTo>
                      <a:pt x="66199" y="140113"/>
                      <a:pt x="31814" y="113633"/>
                      <a:pt x="0" y="83915"/>
                    </a:cubicBezTo>
                    <a:cubicBezTo>
                      <a:pt x="36195" y="66580"/>
                      <a:pt x="69532" y="31623"/>
                      <a:pt x="101441" y="0"/>
                    </a:cubicBezTo>
                    <a:cubicBezTo>
                      <a:pt x="115062" y="20002"/>
                      <a:pt x="129445" y="39433"/>
                      <a:pt x="144590" y="58198"/>
                    </a:cubicBezTo>
                    <a:cubicBezTo>
                      <a:pt x="167069" y="85915"/>
                      <a:pt x="195072" y="104299"/>
                      <a:pt x="172498" y="143542"/>
                    </a:cubicBezTo>
                    <a:close/>
                  </a:path>
                </a:pathLst>
              </a:custGeom>
              <a:solidFill>
                <a:srgbClr val="F8C2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2" name="任意多边形: 形状 81" descr="677e616d-0de5-440c-b0e1-749db12ff938">
                <a:extLst>
                  <a:ext uri="{FF2B5EF4-FFF2-40B4-BE49-F238E27FC236}">
                    <a16:creationId xmlns:a16="http://schemas.microsoft.com/office/drawing/2014/main" id="{F11355E7-D12C-662C-D80C-C5962DE1DFDF}"/>
                  </a:ext>
                </a:extLst>
              </p:cNvPr>
              <p:cNvSpPr/>
              <p:nvPr/>
            </p:nvSpPr>
            <p:spPr>
              <a:xfrm>
                <a:off x="5461381" y="3519526"/>
                <a:ext cx="24260" cy="90596"/>
              </a:xfrm>
              <a:custGeom>
                <a:avLst/>
                <a:gdLst>
                  <a:gd name="connsiteX0" fmla="*/ 33052 w 59150"/>
                  <a:gd name="connsiteY0" fmla="*/ 0 h 220884"/>
                  <a:gd name="connsiteX1" fmla="*/ 0 w 59150"/>
                  <a:gd name="connsiteY1" fmla="*/ 134874 h 220884"/>
                  <a:gd name="connsiteX2" fmla="*/ 1810 w 59150"/>
                  <a:gd name="connsiteY2" fmla="*/ 142875 h 220884"/>
                  <a:gd name="connsiteX3" fmla="*/ 59150 w 59150"/>
                  <a:gd name="connsiteY3" fmla="*/ 220885 h 220884"/>
                  <a:gd name="connsiteX4" fmla="*/ 33052 w 59150"/>
                  <a:gd name="connsiteY4" fmla="*/ 0 h 220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150" h="220884">
                    <a:moveTo>
                      <a:pt x="33052" y="0"/>
                    </a:moveTo>
                    <a:cubicBezTo>
                      <a:pt x="27051" y="46196"/>
                      <a:pt x="16192" y="91154"/>
                      <a:pt x="0" y="134874"/>
                    </a:cubicBezTo>
                    <a:cubicBezTo>
                      <a:pt x="476" y="137541"/>
                      <a:pt x="1048" y="140208"/>
                      <a:pt x="1810" y="142875"/>
                    </a:cubicBezTo>
                    <a:cubicBezTo>
                      <a:pt x="21622" y="167068"/>
                      <a:pt x="40100" y="194024"/>
                      <a:pt x="59150" y="220885"/>
                    </a:cubicBezTo>
                    <a:cubicBezTo>
                      <a:pt x="59055" y="146685"/>
                      <a:pt x="50292" y="72390"/>
                      <a:pt x="33052" y="0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3" name="任意多边形: 形状 82" descr="3172e211-cba1-4b4a-80e2-ac3f04576bf4">
                <a:extLst>
                  <a:ext uri="{FF2B5EF4-FFF2-40B4-BE49-F238E27FC236}">
                    <a16:creationId xmlns:a16="http://schemas.microsoft.com/office/drawing/2014/main" id="{9252EEBF-6A94-5E45-90A3-5C34C7332F25}"/>
                  </a:ext>
                </a:extLst>
              </p:cNvPr>
              <p:cNvSpPr/>
              <p:nvPr/>
            </p:nvSpPr>
            <p:spPr>
              <a:xfrm>
                <a:off x="5316081" y="3427172"/>
                <a:ext cx="41382" cy="139078"/>
              </a:xfrm>
              <a:custGeom>
                <a:avLst/>
                <a:gdLst>
                  <a:gd name="connsiteX0" fmla="*/ 97466 w 100894"/>
                  <a:gd name="connsiteY0" fmla="*/ 332518 h 339090"/>
                  <a:gd name="connsiteX1" fmla="*/ 98037 w 100894"/>
                  <a:gd name="connsiteY1" fmla="*/ 339090 h 339090"/>
                  <a:gd name="connsiteX2" fmla="*/ 37649 w 100894"/>
                  <a:gd name="connsiteY2" fmla="*/ 216598 h 339090"/>
                  <a:gd name="connsiteX3" fmla="*/ 25 w 100894"/>
                  <a:gd name="connsiteY3" fmla="*/ 114109 h 339090"/>
                  <a:gd name="connsiteX4" fmla="*/ 12979 w 100894"/>
                  <a:gd name="connsiteY4" fmla="*/ 0 h 339090"/>
                  <a:gd name="connsiteX5" fmla="*/ 39268 w 100894"/>
                  <a:gd name="connsiteY5" fmla="*/ 15240 h 339090"/>
                  <a:gd name="connsiteX6" fmla="*/ 100895 w 100894"/>
                  <a:gd name="connsiteY6" fmla="*/ 336614 h 339090"/>
                  <a:gd name="connsiteX7" fmla="*/ 97466 w 100894"/>
                  <a:gd name="connsiteY7" fmla="*/ 332518 h 339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94" h="339090">
                    <a:moveTo>
                      <a:pt x="97466" y="332518"/>
                    </a:moveTo>
                    <a:cubicBezTo>
                      <a:pt x="97752" y="334708"/>
                      <a:pt x="97847" y="336995"/>
                      <a:pt x="98037" y="339090"/>
                    </a:cubicBezTo>
                    <a:cubicBezTo>
                      <a:pt x="81083" y="296704"/>
                      <a:pt x="60699" y="255937"/>
                      <a:pt x="37649" y="216598"/>
                    </a:cubicBezTo>
                    <a:cubicBezTo>
                      <a:pt x="21171" y="188404"/>
                      <a:pt x="787" y="147447"/>
                      <a:pt x="25" y="114109"/>
                    </a:cubicBezTo>
                    <a:cubicBezTo>
                      <a:pt x="-546" y="89725"/>
                      <a:pt x="8788" y="37814"/>
                      <a:pt x="12979" y="0"/>
                    </a:cubicBezTo>
                    <a:cubicBezTo>
                      <a:pt x="24885" y="4000"/>
                      <a:pt x="34506" y="8953"/>
                      <a:pt x="39268" y="15240"/>
                    </a:cubicBezTo>
                    <a:cubicBezTo>
                      <a:pt x="85464" y="75438"/>
                      <a:pt x="95942" y="227362"/>
                      <a:pt x="100895" y="336614"/>
                    </a:cubicBezTo>
                    <a:cubicBezTo>
                      <a:pt x="99561" y="335280"/>
                      <a:pt x="98514" y="333851"/>
                      <a:pt x="97466" y="332518"/>
                    </a:cubicBezTo>
                    <a:close/>
                  </a:path>
                </a:pathLst>
              </a:custGeom>
              <a:solidFill>
                <a:srgbClr val="15007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84" name="任意多边形: 形状 83" descr="2eb0346b-803c-4e5c-a255-2f59f391c8b3">
                <a:extLst>
                  <a:ext uri="{FF2B5EF4-FFF2-40B4-BE49-F238E27FC236}">
                    <a16:creationId xmlns:a16="http://schemas.microsoft.com/office/drawing/2014/main" id="{6AF2ECA0-26C0-0D53-4536-C6E05FECAC6E}"/>
                  </a:ext>
                </a:extLst>
              </p:cNvPr>
              <p:cNvSpPr/>
              <p:nvPr/>
            </p:nvSpPr>
            <p:spPr>
              <a:xfrm>
                <a:off x="5639916" y="3415530"/>
                <a:ext cx="6719" cy="19650"/>
              </a:xfrm>
              <a:custGeom>
                <a:avLst/>
                <a:gdLst>
                  <a:gd name="connsiteX0" fmla="*/ 9334 w 16383"/>
                  <a:gd name="connsiteY0" fmla="*/ 47911 h 47910"/>
                  <a:gd name="connsiteX1" fmla="*/ 7049 w 16383"/>
                  <a:gd name="connsiteY1" fmla="*/ 47911 h 47910"/>
                  <a:gd name="connsiteX2" fmla="*/ 0 w 16383"/>
                  <a:gd name="connsiteY2" fmla="*/ 40862 h 47910"/>
                  <a:gd name="connsiteX3" fmla="*/ 0 w 16383"/>
                  <a:gd name="connsiteY3" fmla="*/ 7048 h 47910"/>
                  <a:gd name="connsiteX4" fmla="*/ 7049 w 16383"/>
                  <a:gd name="connsiteY4" fmla="*/ 0 h 47910"/>
                  <a:gd name="connsiteX5" fmla="*/ 9334 w 16383"/>
                  <a:gd name="connsiteY5" fmla="*/ 0 h 47910"/>
                  <a:gd name="connsiteX6" fmla="*/ 16383 w 16383"/>
                  <a:gd name="connsiteY6" fmla="*/ 7048 h 47910"/>
                  <a:gd name="connsiteX7" fmla="*/ 16383 w 16383"/>
                  <a:gd name="connsiteY7" fmla="*/ 40862 h 47910"/>
                  <a:gd name="connsiteX8" fmla="*/ 9334 w 16383"/>
                  <a:gd name="connsiteY8" fmla="*/ 47911 h 47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383" h="47910">
                    <a:moveTo>
                      <a:pt x="9334" y="47911"/>
                    </a:moveTo>
                    <a:lnTo>
                      <a:pt x="7049" y="47911"/>
                    </a:lnTo>
                    <a:cubicBezTo>
                      <a:pt x="3143" y="47911"/>
                      <a:pt x="0" y="44767"/>
                      <a:pt x="0" y="40862"/>
                    </a:cubicBezTo>
                    <a:lnTo>
                      <a:pt x="0" y="7048"/>
                    </a:lnTo>
                    <a:cubicBezTo>
                      <a:pt x="0" y="3143"/>
                      <a:pt x="3143" y="0"/>
                      <a:pt x="7049" y="0"/>
                    </a:cubicBezTo>
                    <a:lnTo>
                      <a:pt x="9334" y="0"/>
                    </a:lnTo>
                    <a:cubicBezTo>
                      <a:pt x="13240" y="0"/>
                      <a:pt x="16383" y="3143"/>
                      <a:pt x="16383" y="7048"/>
                    </a:cubicBezTo>
                    <a:lnTo>
                      <a:pt x="16383" y="40862"/>
                    </a:lnTo>
                    <a:cubicBezTo>
                      <a:pt x="16383" y="44767"/>
                      <a:pt x="13240" y="47911"/>
                      <a:pt x="9334" y="47911"/>
                    </a:cubicBezTo>
                    <a:close/>
                  </a:path>
                </a:pathLst>
              </a:custGeom>
              <a:solidFill>
                <a:srgbClr val="F8C208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70" name="组合 569" descr="4110157c-e3b5-4dbd-b0b2-b54327a1d3eb">
              <a:extLst>
                <a:ext uri="{FF2B5EF4-FFF2-40B4-BE49-F238E27FC236}">
                  <a16:creationId xmlns:a16="http://schemas.microsoft.com/office/drawing/2014/main" id="{23970537-0352-A84A-C401-5D87A664BCA4}"/>
                </a:ext>
              </a:extLst>
            </p:cNvPr>
            <p:cNvGrpSpPr/>
            <p:nvPr/>
          </p:nvGrpSpPr>
          <p:grpSpPr>
            <a:xfrm>
              <a:off x="868919" y="4996852"/>
              <a:ext cx="967485" cy="822680"/>
              <a:chOff x="868919" y="4996852"/>
              <a:chExt cx="967485" cy="822680"/>
            </a:xfrm>
          </p:grpSpPr>
          <p:sp>
            <p:nvSpPr>
              <p:cNvPr id="213" name="Freeform 6" descr="e813e701-3c65-4444-834f-1b8d508e2ad2">
                <a:extLst>
                  <a:ext uri="{FF2B5EF4-FFF2-40B4-BE49-F238E27FC236}">
                    <a16:creationId xmlns:a16="http://schemas.microsoft.com/office/drawing/2014/main" id="{3BC9763B-6D51-3A06-7533-43429EE789F0}"/>
                  </a:ext>
                </a:extLst>
              </p:cNvPr>
              <p:cNvSpPr/>
              <p:nvPr/>
            </p:nvSpPr>
            <p:spPr>
              <a:xfrm>
                <a:off x="995518" y="5037923"/>
                <a:ext cx="173174" cy="160895"/>
              </a:xfrm>
              <a:custGeom>
                <a:avLst/>
                <a:gdLst>
                  <a:gd name="T0" fmla="*/ 130 w 152"/>
                  <a:gd name="T1" fmla="*/ 0 h 141"/>
                  <a:gd name="T2" fmla="*/ 22 w 152"/>
                  <a:gd name="T3" fmla="*/ 0 h 141"/>
                  <a:gd name="T4" fmla="*/ 0 w 152"/>
                  <a:gd name="T5" fmla="*/ 23 h 141"/>
                  <a:gd name="T6" fmla="*/ 0 w 152"/>
                  <a:gd name="T7" fmla="*/ 90 h 141"/>
                  <a:gd name="T8" fmla="*/ 22 w 152"/>
                  <a:gd name="T9" fmla="*/ 112 h 141"/>
                  <a:gd name="T10" fmla="*/ 55 w 152"/>
                  <a:gd name="T11" fmla="*/ 112 h 141"/>
                  <a:gd name="T12" fmla="*/ 77 w 152"/>
                  <a:gd name="T13" fmla="*/ 141 h 141"/>
                  <a:gd name="T14" fmla="*/ 99 w 152"/>
                  <a:gd name="T15" fmla="*/ 112 h 141"/>
                  <a:gd name="T16" fmla="*/ 152 w 152"/>
                  <a:gd name="T17" fmla="*/ 90 h 141"/>
                  <a:gd name="T18" fmla="*/ 152 w 152"/>
                  <a:gd name="T19" fmla="*/ 23 h 141"/>
                  <a:gd name="T20" fmla="*/ 130 w 152"/>
                  <a:gd name="T21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2" h="141">
                    <a:moveTo>
                      <a:pt x="130" y="0"/>
                    </a:move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102"/>
                      <a:pt x="10" y="112"/>
                      <a:pt x="22" y="112"/>
                    </a:cubicBezTo>
                    <a:cubicBezTo>
                      <a:pt x="55" y="112"/>
                      <a:pt x="55" y="112"/>
                      <a:pt x="55" y="112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99" y="112"/>
                      <a:pt x="99" y="112"/>
                      <a:pt x="99" y="112"/>
                    </a:cubicBezTo>
                    <a:cubicBezTo>
                      <a:pt x="118" y="111"/>
                      <a:pt x="151" y="118"/>
                      <a:pt x="152" y="90"/>
                    </a:cubicBezTo>
                    <a:cubicBezTo>
                      <a:pt x="152" y="90"/>
                      <a:pt x="152" y="23"/>
                      <a:pt x="152" y="23"/>
                    </a:cubicBezTo>
                    <a:cubicBezTo>
                      <a:pt x="152" y="10"/>
                      <a:pt x="142" y="0"/>
                      <a:pt x="130" y="0"/>
                    </a:cubicBezTo>
                    <a:close/>
                  </a:path>
                </a:pathLst>
              </a:custGeom>
              <a:solidFill>
                <a:srgbClr val="E6615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7" descr="ab02fb10-2f32-478a-9bfd-1739e223e893">
                <a:extLst>
                  <a:ext uri="{FF2B5EF4-FFF2-40B4-BE49-F238E27FC236}">
                    <a16:creationId xmlns:a16="http://schemas.microsoft.com/office/drawing/2014/main" id="{392540F2-83A6-E5A4-B2E0-9F9DFC0A48E1}"/>
                  </a:ext>
                </a:extLst>
              </p:cNvPr>
              <p:cNvSpPr/>
              <p:nvPr/>
            </p:nvSpPr>
            <p:spPr>
              <a:xfrm>
                <a:off x="984933" y="4996852"/>
                <a:ext cx="191803" cy="210010"/>
              </a:xfrm>
              <a:custGeom>
                <a:avLst/>
                <a:gdLst>
                  <a:gd name="T0" fmla="*/ 86 w 168"/>
                  <a:gd name="T1" fmla="*/ 182 h 184"/>
                  <a:gd name="T2" fmla="*/ 61 w 168"/>
                  <a:gd name="T3" fmla="*/ 153 h 184"/>
                  <a:gd name="T4" fmla="*/ 4 w 168"/>
                  <a:gd name="T5" fmla="*/ 126 h 184"/>
                  <a:gd name="T6" fmla="*/ 139 w 168"/>
                  <a:gd name="T7" fmla="*/ 31 h 184"/>
                  <a:gd name="T8" fmla="*/ 166 w 168"/>
                  <a:gd name="T9" fmla="*/ 59 h 184"/>
                  <a:gd name="T10" fmla="*/ 166 w 168"/>
                  <a:gd name="T11" fmla="*/ 126 h 184"/>
                  <a:gd name="T12" fmla="*/ 111 w 168"/>
                  <a:gd name="T13" fmla="*/ 153 h 184"/>
                  <a:gd name="T14" fmla="*/ 86 w 168"/>
                  <a:gd name="T15" fmla="*/ 182 h 184"/>
                  <a:gd name="T16" fmla="*/ 31 w 168"/>
                  <a:gd name="T17" fmla="*/ 42 h 184"/>
                  <a:gd name="T18" fmla="*/ 14 w 168"/>
                  <a:gd name="T19" fmla="*/ 59 h 184"/>
                  <a:gd name="T20" fmla="*/ 14 w 168"/>
                  <a:gd name="T21" fmla="*/ 126 h 184"/>
                  <a:gd name="T22" fmla="*/ 64 w 168"/>
                  <a:gd name="T23" fmla="*/ 143 h 184"/>
                  <a:gd name="T24" fmla="*/ 68 w 168"/>
                  <a:gd name="T25" fmla="*/ 145 h 184"/>
                  <a:gd name="T26" fmla="*/ 86 w 168"/>
                  <a:gd name="T27" fmla="*/ 168 h 184"/>
                  <a:gd name="T28" fmla="*/ 104 w 168"/>
                  <a:gd name="T29" fmla="*/ 145 h 184"/>
                  <a:gd name="T30" fmla="*/ 108 w 168"/>
                  <a:gd name="T31" fmla="*/ 143 h 184"/>
                  <a:gd name="T32" fmla="*/ 156 w 168"/>
                  <a:gd name="T33" fmla="*/ 126 h 184"/>
                  <a:gd name="T34" fmla="*/ 31 w 168"/>
                  <a:gd name="T35" fmla="*/ 4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8" h="184">
                    <a:moveTo>
                      <a:pt x="86" y="182"/>
                    </a:moveTo>
                    <a:cubicBezTo>
                      <a:pt x="83" y="184"/>
                      <a:pt x="63" y="155"/>
                      <a:pt x="61" y="153"/>
                    </a:cubicBezTo>
                    <a:cubicBezTo>
                      <a:pt x="38" y="153"/>
                      <a:pt x="5" y="158"/>
                      <a:pt x="4" y="126"/>
                    </a:cubicBezTo>
                    <a:cubicBezTo>
                      <a:pt x="0" y="0"/>
                      <a:pt x="6" y="37"/>
                      <a:pt x="139" y="31"/>
                    </a:cubicBezTo>
                    <a:cubicBezTo>
                      <a:pt x="154" y="31"/>
                      <a:pt x="166" y="43"/>
                      <a:pt x="166" y="59"/>
                    </a:cubicBezTo>
                    <a:cubicBezTo>
                      <a:pt x="166" y="126"/>
                      <a:pt x="166" y="126"/>
                      <a:pt x="166" y="126"/>
                    </a:cubicBezTo>
                    <a:cubicBezTo>
                      <a:pt x="165" y="157"/>
                      <a:pt x="133" y="153"/>
                      <a:pt x="111" y="153"/>
                    </a:cubicBezTo>
                    <a:cubicBezTo>
                      <a:pt x="108" y="155"/>
                      <a:pt x="91" y="184"/>
                      <a:pt x="86" y="182"/>
                    </a:cubicBezTo>
                    <a:close/>
                    <a:moveTo>
                      <a:pt x="31" y="42"/>
                    </a:moveTo>
                    <a:cubicBezTo>
                      <a:pt x="22" y="42"/>
                      <a:pt x="14" y="49"/>
                      <a:pt x="14" y="59"/>
                    </a:cubicBezTo>
                    <a:cubicBezTo>
                      <a:pt x="14" y="126"/>
                      <a:pt x="14" y="126"/>
                      <a:pt x="14" y="126"/>
                    </a:cubicBezTo>
                    <a:cubicBezTo>
                      <a:pt x="14" y="150"/>
                      <a:pt x="48" y="141"/>
                      <a:pt x="64" y="143"/>
                    </a:cubicBezTo>
                    <a:cubicBezTo>
                      <a:pt x="65" y="143"/>
                      <a:pt x="67" y="143"/>
                      <a:pt x="68" y="145"/>
                    </a:cubicBezTo>
                    <a:cubicBezTo>
                      <a:pt x="86" y="168"/>
                      <a:pt x="86" y="168"/>
                      <a:pt x="86" y="168"/>
                    </a:cubicBezTo>
                    <a:cubicBezTo>
                      <a:pt x="104" y="145"/>
                      <a:pt x="104" y="145"/>
                      <a:pt x="104" y="145"/>
                    </a:cubicBezTo>
                    <a:cubicBezTo>
                      <a:pt x="105" y="143"/>
                      <a:pt x="106" y="143"/>
                      <a:pt x="108" y="143"/>
                    </a:cubicBezTo>
                    <a:cubicBezTo>
                      <a:pt x="123" y="141"/>
                      <a:pt x="155" y="150"/>
                      <a:pt x="156" y="126"/>
                    </a:cubicBezTo>
                    <a:cubicBezTo>
                      <a:pt x="156" y="11"/>
                      <a:pt x="168" y="48"/>
                      <a:pt x="31" y="42"/>
                    </a:cubicBez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8" descr="8bc2ddbf-8447-4e51-bdfd-d083a863d757">
                <a:extLst>
                  <a:ext uri="{FF2B5EF4-FFF2-40B4-BE49-F238E27FC236}">
                    <a16:creationId xmlns:a16="http://schemas.microsoft.com/office/drawing/2014/main" id="{9115D271-04F0-6D89-FC68-281E8C503662}"/>
                  </a:ext>
                </a:extLst>
              </p:cNvPr>
              <p:cNvSpPr/>
              <p:nvPr/>
            </p:nvSpPr>
            <p:spPr>
              <a:xfrm>
                <a:off x="1022616" y="5067561"/>
                <a:ext cx="114320" cy="82141"/>
              </a:xfrm>
              <a:custGeom>
                <a:avLst/>
                <a:gdLst>
                  <a:gd name="T0" fmla="*/ 42 w 100"/>
                  <a:gd name="T1" fmla="*/ 69 h 72"/>
                  <a:gd name="T2" fmla="*/ 11 w 100"/>
                  <a:gd name="T3" fmla="*/ 43 h 72"/>
                  <a:gd name="T4" fmla="*/ 27 w 100"/>
                  <a:gd name="T5" fmla="*/ 27 h 72"/>
                  <a:gd name="T6" fmla="*/ 42 w 100"/>
                  <a:gd name="T7" fmla="*/ 42 h 72"/>
                  <a:gd name="T8" fmla="*/ 79 w 100"/>
                  <a:gd name="T9" fmla="*/ 5 h 72"/>
                  <a:gd name="T10" fmla="*/ 95 w 100"/>
                  <a:gd name="T11" fmla="*/ 5 h 72"/>
                  <a:gd name="T12" fmla="*/ 95 w 100"/>
                  <a:gd name="T13" fmla="*/ 21 h 72"/>
                  <a:gd name="T14" fmla="*/ 42 w 100"/>
                  <a:gd name="T15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0" h="72">
                    <a:moveTo>
                      <a:pt x="42" y="69"/>
                    </a:moveTo>
                    <a:cubicBezTo>
                      <a:pt x="35" y="71"/>
                      <a:pt x="16" y="46"/>
                      <a:pt x="11" y="43"/>
                    </a:cubicBezTo>
                    <a:cubicBezTo>
                      <a:pt x="0" y="32"/>
                      <a:pt x="16" y="16"/>
                      <a:pt x="27" y="27"/>
                    </a:cubicBezTo>
                    <a:cubicBezTo>
                      <a:pt x="27" y="27"/>
                      <a:pt x="42" y="42"/>
                      <a:pt x="42" y="42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84" y="0"/>
                      <a:pt x="91" y="0"/>
                      <a:pt x="95" y="5"/>
                    </a:cubicBezTo>
                    <a:cubicBezTo>
                      <a:pt x="100" y="9"/>
                      <a:pt x="100" y="16"/>
                      <a:pt x="95" y="21"/>
                    </a:cubicBezTo>
                    <a:cubicBezTo>
                      <a:pt x="91" y="24"/>
                      <a:pt x="48" y="72"/>
                      <a:pt x="42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9" descr="34fa6ff5-25cf-49be-9ae0-ea1b8cc0febc">
                <a:extLst>
                  <a:ext uri="{FF2B5EF4-FFF2-40B4-BE49-F238E27FC236}">
                    <a16:creationId xmlns:a16="http://schemas.microsoft.com/office/drawing/2014/main" id="{A5D7DCBC-516B-8DC0-D5B5-B94F9C4940A7}"/>
                  </a:ext>
                </a:extLst>
              </p:cNvPr>
              <p:cNvSpPr/>
              <p:nvPr/>
            </p:nvSpPr>
            <p:spPr>
              <a:xfrm>
                <a:off x="1025156" y="5060787"/>
                <a:ext cx="119824" cy="93573"/>
              </a:xfrm>
              <a:custGeom>
                <a:avLst/>
                <a:gdLst>
                  <a:gd name="T0" fmla="*/ 40 w 105"/>
                  <a:gd name="T1" fmla="*/ 81 h 82"/>
                  <a:gd name="T2" fmla="*/ 5 w 105"/>
                  <a:gd name="T3" fmla="*/ 53 h 82"/>
                  <a:gd name="T4" fmla="*/ 0 w 105"/>
                  <a:gd name="T5" fmla="*/ 41 h 82"/>
                  <a:gd name="T6" fmla="*/ 17 w 105"/>
                  <a:gd name="T7" fmla="*/ 24 h 82"/>
                  <a:gd name="T8" fmla="*/ 40 w 105"/>
                  <a:gd name="T9" fmla="*/ 41 h 82"/>
                  <a:gd name="T10" fmla="*/ 85 w 105"/>
                  <a:gd name="T11" fmla="*/ 2 h 82"/>
                  <a:gd name="T12" fmla="*/ 102 w 105"/>
                  <a:gd name="T13" fmla="*/ 19 h 82"/>
                  <a:gd name="T14" fmla="*/ 52 w 105"/>
                  <a:gd name="T15" fmla="*/ 76 h 82"/>
                  <a:gd name="T16" fmla="*/ 40 w 105"/>
                  <a:gd name="T17" fmla="*/ 81 h 82"/>
                  <a:gd name="T18" fmla="*/ 17 w 105"/>
                  <a:gd name="T19" fmla="*/ 35 h 82"/>
                  <a:gd name="T20" fmla="*/ 12 w 105"/>
                  <a:gd name="T21" fmla="*/ 45 h 82"/>
                  <a:gd name="T22" fmla="*/ 36 w 105"/>
                  <a:gd name="T23" fmla="*/ 68 h 82"/>
                  <a:gd name="T24" fmla="*/ 44 w 105"/>
                  <a:gd name="T25" fmla="*/ 68 h 82"/>
                  <a:gd name="T26" fmla="*/ 90 w 105"/>
                  <a:gd name="T27" fmla="*/ 23 h 82"/>
                  <a:gd name="T28" fmla="*/ 90 w 105"/>
                  <a:gd name="T29" fmla="*/ 14 h 82"/>
                  <a:gd name="T30" fmla="*/ 81 w 105"/>
                  <a:gd name="T31" fmla="*/ 14 h 82"/>
                  <a:gd name="T32" fmla="*/ 44 w 105"/>
                  <a:gd name="T33" fmla="*/ 52 h 82"/>
                  <a:gd name="T34" fmla="*/ 17 w 105"/>
                  <a:gd name="T35" fmla="*/ 3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5" h="82">
                    <a:moveTo>
                      <a:pt x="40" y="81"/>
                    </a:moveTo>
                    <a:cubicBezTo>
                      <a:pt x="30" y="82"/>
                      <a:pt x="12" y="58"/>
                      <a:pt x="5" y="53"/>
                    </a:cubicBezTo>
                    <a:cubicBezTo>
                      <a:pt x="2" y="49"/>
                      <a:pt x="0" y="45"/>
                      <a:pt x="0" y="41"/>
                    </a:cubicBezTo>
                    <a:cubicBezTo>
                      <a:pt x="0" y="32"/>
                      <a:pt x="8" y="24"/>
                      <a:pt x="17" y="24"/>
                    </a:cubicBezTo>
                    <a:cubicBezTo>
                      <a:pt x="26" y="23"/>
                      <a:pt x="34" y="36"/>
                      <a:pt x="40" y="41"/>
                    </a:cubicBezTo>
                    <a:cubicBezTo>
                      <a:pt x="48" y="35"/>
                      <a:pt x="75" y="0"/>
                      <a:pt x="85" y="2"/>
                    </a:cubicBezTo>
                    <a:cubicBezTo>
                      <a:pt x="94" y="2"/>
                      <a:pt x="102" y="10"/>
                      <a:pt x="102" y="19"/>
                    </a:cubicBezTo>
                    <a:cubicBezTo>
                      <a:pt x="105" y="29"/>
                      <a:pt x="57" y="68"/>
                      <a:pt x="52" y="76"/>
                    </a:cubicBezTo>
                    <a:cubicBezTo>
                      <a:pt x="49" y="79"/>
                      <a:pt x="44" y="81"/>
                      <a:pt x="40" y="81"/>
                    </a:cubicBezTo>
                    <a:close/>
                    <a:moveTo>
                      <a:pt x="17" y="35"/>
                    </a:moveTo>
                    <a:cubicBezTo>
                      <a:pt x="11" y="35"/>
                      <a:pt x="9" y="42"/>
                      <a:pt x="12" y="45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38" y="71"/>
                      <a:pt x="42" y="71"/>
                      <a:pt x="44" y="68"/>
                    </a:cubicBezTo>
                    <a:cubicBezTo>
                      <a:pt x="90" y="23"/>
                      <a:pt x="90" y="23"/>
                      <a:pt x="90" y="23"/>
                    </a:cubicBezTo>
                    <a:cubicBezTo>
                      <a:pt x="92" y="21"/>
                      <a:pt x="92" y="17"/>
                      <a:pt x="90" y="14"/>
                    </a:cubicBezTo>
                    <a:cubicBezTo>
                      <a:pt x="87" y="12"/>
                      <a:pt x="83" y="12"/>
                      <a:pt x="81" y="14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36" y="60"/>
                      <a:pt x="24" y="34"/>
                      <a:pt x="17" y="35"/>
                    </a:cubicBez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10" descr="cabe642b-776e-4f1c-801e-e0c85a88abad">
                <a:extLst>
                  <a:ext uri="{FF2B5EF4-FFF2-40B4-BE49-F238E27FC236}">
                    <a16:creationId xmlns:a16="http://schemas.microsoft.com/office/drawing/2014/main" id="{5974E8A1-FCA4-5FC1-E789-A47467A319D7}"/>
                  </a:ext>
                </a:extLst>
              </p:cNvPr>
              <p:cNvSpPr/>
              <p:nvPr/>
            </p:nvSpPr>
            <p:spPr>
              <a:xfrm>
                <a:off x="1108567" y="5212790"/>
                <a:ext cx="719792" cy="486918"/>
              </a:xfrm>
              <a:custGeom>
                <a:avLst/>
                <a:gdLst>
                  <a:gd name="T0" fmla="*/ 631 w 631"/>
                  <a:gd name="T1" fmla="*/ 427 h 427"/>
                  <a:gd name="T2" fmla="*/ 0 w 631"/>
                  <a:gd name="T3" fmla="*/ 427 h 427"/>
                  <a:gd name="T4" fmla="*/ 0 w 631"/>
                  <a:gd name="T5" fmla="*/ 24 h 427"/>
                  <a:gd name="T6" fmla="*/ 24 w 631"/>
                  <a:gd name="T7" fmla="*/ 0 h 427"/>
                  <a:gd name="T8" fmla="*/ 607 w 631"/>
                  <a:gd name="T9" fmla="*/ 0 h 427"/>
                  <a:gd name="T10" fmla="*/ 631 w 631"/>
                  <a:gd name="T11" fmla="*/ 24 h 427"/>
                  <a:gd name="T12" fmla="*/ 631 w 631"/>
                  <a:gd name="T13" fmla="*/ 427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1" h="427">
                    <a:moveTo>
                      <a:pt x="631" y="427"/>
                    </a:moveTo>
                    <a:cubicBezTo>
                      <a:pt x="0" y="427"/>
                      <a:pt x="0" y="427"/>
                      <a:pt x="0" y="427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607" y="0"/>
                      <a:pt x="607" y="0"/>
                      <a:pt x="607" y="0"/>
                    </a:cubicBezTo>
                    <a:cubicBezTo>
                      <a:pt x="620" y="0"/>
                      <a:pt x="631" y="11"/>
                      <a:pt x="631" y="24"/>
                    </a:cubicBezTo>
                    <a:lnTo>
                      <a:pt x="631" y="427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11" descr="42c5adaf-5980-4fc0-80e6-e881333278c4">
                <a:extLst>
                  <a:ext uri="{FF2B5EF4-FFF2-40B4-BE49-F238E27FC236}">
                    <a16:creationId xmlns:a16="http://schemas.microsoft.com/office/drawing/2014/main" id="{D678A713-32AD-1349-0E48-319992EE0FEE}"/>
                  </a:ext>
                </a:extLst>
              </p:cNvPr>
              <p:cNvSpPr/>
              <p:nvPr/>
            </p:nvSpPr>
            <p:spPr>
              <a:xfrm>
                <a:off x="1102640" y="5206862"/>
                <a:ext cx="731224" cy="502161"/>
              </a:xfrm>
              <a:custGeom>
                <a:avLst/>
                <a:gdLst>
                  <a:gd name="T0" fmla="*/ 636 w 641"/>
                  <a:gd name="T1" fmla="*/ 438 h 440"/>
                  <a:gd name="T2" fmla="*/ 7 w 641"/>
                  <a:gd name="T3" fmla="*/ 440 h 440"/>
                  <a:gd name="T4" fmla="*/ 0 w 641"/>
                  <a:gd name="T5" fmla="*/ 435 h 440"/>
                  <a:gd name="T6" fmla="*/ 0 w 641"/>
                  <a:gd name="T7" fmla="*/ 29 h 440"/>
                  <a:gd name="T8" fmla="*/ 29 w 641"/>
                  <a:gd name="T9" fmla="*/ 0 h 440"/>
                  <a:gd name="T10" fmla="*/ 612 w 641"/>
                  <a:gd name="T11" fmla="*/ 0 h 440"/>
                  <a:gd name="T12" fmla="*/ 641 w 641"/>
                  <a:gd name="T13" fmla="*/ 29 h 440"/>
                  <a:gd name="T14" fmla="*/ 641 w 641"/>
                  <a:gd name="T15" fmla="*/ 432 h 440"/>
                  <a:gd name="T16" fmla="*/ 636 w 641"/>
                  <a:gd name="T17" fmla="*/ 438 h 440"/>
                  <a:gd name="T18" fmla="*/ 11 w 641"/>
                  <a:gd name="T19" fmla="*/ 427 h 440"/>
                  <a:gd name="T20" fmla="*/ 630 w 641"/>
                  <a:gd name="T21" fmla="*/ 427 h 440"/>
                  <a:gd name="T22" fmla="*/ 630 w 641"/>
                  <a:gd name="T23" fmla="*/ 29 h 440"/>
                  <a:gd name="T24" fmla="*/ 612 w 641"/>
                  <a:gd name="T25" fmla="*/ 11 h 440"/>
                  <a:gd name="T26" fmla="*/ 29 w 641"/>
                  <a:gd name="T27" fmla="*/ 11 h 440"/>
                  <a:gd name="T28" fmla="*/ 11 w 641"/>
                  <a:gd name="T29" fmla="*/ 29 h 440"/>
                  <a:gd name="T30" fmla="*/ 11 w 641"/>
                  <a:gd name="T31" fmla="*/ 427 h 4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41" h="440">
                    <a:moveTo>
                      <a:pt x="636" y="438"/>
                    </a:moveTo>
                    <a:cubicBezTo>
                      <a:pt x="629" y="438"/>
                      <a:pt x="91" y="439"/>
                      <a:pt x="7" y="440"/>
                    </a:cubicBezTo>
                    <a:cubicBezTo>
                      <a:pt x="0" y="440"/>
                      <a:pt x="0" y="436"/>
                      <a:pt x="0" y="435"/>
                    </a:cubicBezTo>
                    <a:cubicBezTo>
                      <a:pt x="0" y="435"/>
                      <a:pt x="0" y="29"/>
                      <a:pt x="0" y="29"/>
                    </a:cubicBezTo>
                    <a:cubicBezTo>
                      <a:pt x="0" y="13"/>
                      <a:pt x="13" y="0"/>
                      <a:pt x="29" y="0"/>
                    </a:cubicBezTo>
                    <a:cubicBezTo>
                      <a:pt x="612" y="0"/>
                      <a:pt x="612" y="0"/>
                      <a:pt x="612" y="0"/>
                    </a:cubicBezTo>
                    <a:cubicBezTo>
                      <a:pt x="628" y="0"/>
                      <a:pt x="641" y="13"/>
                      <a:pt x="641" y="29"/>
                    </a:cubicBezTo>
                    <a:cubicBezTo>
                      <a:pt x="641" y="432"/>
                      <a:pt x="641" y="432"/>
                      <a:pt x="641" y="432"/>
                    </a:cubicBezTo>
                    <a:cubicBezTo>
                      <a:pt x="641" y="436"/>
                      <a:pt x="639" y="438"/>
                      <a:pt x="636" y="438"/>
                    </a:cubicBezTo>
                    <a:close/>
                    <a:moveTo>
                      <a:pt x="11" y="427"/>
                    </a:moveTo>
                    <a:cubicBezTo>
                      <a:pt x="630" y="427"/>
                      <a:pt x="630" y="427"/>
                      <a:pt x="630" y="427"/>
                    </a:cubicBezTo>
                    <a:cubicBezTo>
                      <a:pt x="630" y="29"/>
                      <a:pt x="630" y="29"/>
                      <a:pt x="630" y="29"/>
                    </a:cubicBezTo>
                    <a:cubicBezTo>
                      <a:pt x="630" y="19"/>
                      <a:pt x="622" y="11"/>
                      <a:pt x="612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19" y="11"/>
                      <a:pt x="11" y="19"/>
                      <a:pt x="11" y="29"/>
                    </a:cubicBezTo>
                    <a:lnTo>
                      <a:pt x="11" y="427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12" descr="314dcaee-7868-48f3-bc2d-6353b8d3d4ae">
                <a:extLst>
                  <a:ext uri="{FF2B5EF4-FFF2-40B4-BE49-F238E27FC236}">
                    <a16:creationId xmlns:a16="http://schemas.microsoft.com/office/drawing/2014/main" id="{D07984C1-5546-B5B3-6F45-AEA07601D2DC}"/>
                  </a:ext>
                </a:extLst>
              </p:cNvPr>
              <p:cNvSpPr/>
              <p:nvPr/>
            </p:nvSpPr>
            <p:spPr>
              <a:xfrm>
                <a:off x="1106027" y="5212790"/>
                <a:ext cx="724449" cy="51232"/>
              </a:xfrm>
              <a:custGeom>
                <a:avLst/>
                <a:gdLst>
                  <a:gd name="T0" fmla="*/ 633 w 635"/>
                  <a:gd name="T1" fmla="*/ 45 h 45"/>
                  <a:gd name="T2" fmla="*/ 2 w 635"/>
                  <a:gd name="T3" fmla="*/ 45 h 45"/>
                  <a:gd name="T4" fmla="*/ 26 w 635"/>
                  <a:gd name="T5" fmla="*/ 0 h 45"/>
                  <a:gd name="T6" fmla="*/ 609 w 635"/>
                  <a:gd name="T7" fmla="*/ 0 h 45"/>
                  <a:gd name="T8" fmla="*/ 633 w 635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5" h="45">
                    <a:moveTo>
                      <a:pt x="633" y="45"/>
                    </a:moveTo>
                    <a:cubicBezTo>
                      <a:pt x="2" y="45"/>
                      <a:pt x="2" y="45"/>
                      <a:pt x="2" y="45"/>
                    </a:cubicBezTo>
                    <a:cubicBezTo>
                      <a:pt x="2" y="26"/>
                      <a:pt x="0" y="2"/>
                      <a:pt x="26" y="0"/>
                    </a:cubicBezTo>
                    <a:cubicBezTo>
                      <a:pt x="26" y="0"/>
                      <a:pt x="609" y="0"/>
                      <a:pt x="609" y="0"/>
                    </a:cubicBezTo>
                    <a:cubicBezTo>
                      <a:pt x="635" y="2"/>
                      <a:pt x="633" y="26"/>
                      <a:pt x="633" y="45"/>
                    </a:cubicBezTo>
                    <a:close/>
                  </a:path>
                </a:pathLst>
              </a:cu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13" descr="5ff7543a-4def-4223-9958-962a6fffb109">
                <a:extLst>
                  <a:ext uri="{FF2B5EF4-FFF2-40B4-BE49-F238E27FC236}">
                    <a16:creationId xmlns:a16="http://schemas.microsoft.com/office/drawing/2014/main" id="{84492436-4846-B525-9F07-8858E2867CB6}"/>
                  </a:ext>
                </a:extLst>
              </p:cNvPr>
              <p:cNvSpPr/>
              <p:nvPr/>
            </p:nvSpPr>
            <p:spPr>
              <a:xfrm>
                <a:off x="1100523" y="5206862"/>
                <a:ext cx="735881" cy="63935"/>
              </a:xfrm>
              <a:custGeom>
                <a:avLst/>
                <a:gdLst>
                  <a:gd name="T0" fmla="*/ 638 w 645"/>
                  <a:gd name="T1" fmla="*/ 56 h 56"/>
                  <a:gd name="T2" fmla="*/ 11 w 645"/>
                  <a:gd name="T3" fmla="*/ 54 h 56"/>
                  <a:gd name="T4" fmla="*/ 2 w 645"/>
                  <a:gd name="T5" fmla="*/ 49 h 56"/>
                  <a:gd name="T6" fmla="*/ 31 w 645"/>
                  <a:gd name="T7" fmla="*/ 0 h 56"/>
                  <a:gd name="T8" fmla="*/ 614 w 645"/>
                  <a:gd name="T9" fmla="*/ 0 h 56"/>
                  <a:gd name="T10" fmla="*/ 643 w 645"/>
                  <a:gd name="T11" fmla="*/ 50 h 56"/>
                  <a:gd name="T12" fmla="*/ 638 w 645"/>
                  <a:gd name="T13" fmla="*/ 56 h 56"/>
                  <a:gd name="T14" fmla="*/ 13 w 645"/>
                  <a:gd name="T15" fmla="*/ 45 h 56"/>
                  <a:gd name="T16" fmla="*/ 632 w 645"/>
                  <a:gd name="T17" fmla="*/ 45 h 56"/>
                  <a:gd name="T18" fmla="*/ 614 w 645"/>
                  <a:gd name="T19" fmla="*/ 11 h 56"/>
                  <a:gd name="T20" fmla="*/ 31 w 645"/>
                  <a:gd name="T21" fmla="*/ 11 h 56"/>
                  <a:gd name="T22" fmla="*/ 13 w 645"/>
                  <a:gd name="T23" fmla="*/ 4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5" h="56">
                    <a:moveTo>
                      <a:pt x="638" y="56"/>
                    </a:moveTo>
                    <a:cubicBezTo>
                      <a:pt x="633" y="51"/>
                      <a:pt x="103" y="54"/>
                      <a:pt x="11" y="54"/>
                    </a:cubicBezTo>
                    <a:cubicBezTo>
                      <a:pt x="2" y="55"/>
                      <a:pt x="2" y="50"/>
                      <a:pt x="2" y="49"/>
                    </a:cubicBezTo>
                    <a:cubicBezTo>
                      <a:pt x="0" y="26"/>
                      <a:pt x="1" y="1"/>
                      <a:pt x="31" y="0"/>
                    </a:cubicBezTo>
                    <a:cubicBezTo>
                      <a:pt x="31" y="0"/>
                      <a:pt x="614" y="0"/>
                      <a:pt x="614" y="0"/>
                    </a:cubicBezTo>
                    <a:cubicBezTo>
                      <a:pt x="644" y="1"/>
                      <a:pt x="645" y="27"/>
                      <a:pt x="643" y="50"/>
                    </a:cubicBezTo>
                    <a:cubicBezTo>
                      <a:pt x="643" y="54"/>
                      <a:pt x="641" y="56"/>
                      <a:pt x="638" y="56"/>
                    </a:cubicBezTo>
                    <a:close/>
                    <a:moveTo>
                      <a:pt x="13" y="45"/>
                    </a:moveTo>
                    <a:cubicBezTo>
                      <a:pt x="632" y="45"/>
                      <a:pt x="632" y="45"/>
                      <a:pt x="632" y="45"/>
                    </a:cubicBezTo>
                    <a:cubicBezTo>
                      <a:pt x="633" y="30"/>
                      <a:pt x="634" y="12"/>
                      <a:pt x="614" y="11"/>
                    </a:cubicBezTo>
                    <a:cubicBezTo>
                      <a:pt x="614" y="11"/>
                      <a:pt x="31" y="11"/>
                      <a:pt x="31" y="11"/>
                    </a:cubicBezTo>
                    <a:cubicBezTo>
                      <a:pt x="12" y="12"/>
                      <a:pt x="13" y="30"/>
                      <a:pt x="13" y="45"/>
                    </a:cubicBez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14" descr="e797e1df-7709-4bd6-8f88-04da8417990f">
                <a:extLst>
                  <a:ext uri="{FF2B5EF4-FFF2-40B4-BE49-F238E27FC236}">
                    <a16:creationId xmlns:a16="http://schemas.microsoft.com/office/drawing/2014/main" id="{1D4B1522-2EE2-3752-01C7-206718B01654}"/>
                  </a:ext>
                </a:extLst>
              </p:cNvPr>
              <p:cNvSpPr/>
              <p:nvPr/>
            </p:nvSpPr>
            <p:spPr>
              <a:xfrm>
                <a:off x="1134395" y="5226339"/>
                <a:ext cx="18630" cy="24134"/>
              </a:xfrm>
              <a:custGeom>
                <a:avLst/>
                <a:gdLst>
                  <a:gd name="T0" fmla="*/ 16 w 16"/>
                  <a:gd name="T1" fmla="*/ 11 h 21"/>
                  <a:gd name="T2" fmla="*/ 0 w 16"/>
                  <a:gd name="T3" fmla="*/ 11 h 21"/>
                  <a:gd name="T4" fmla="*/ 16 w 16"/>
                  <a:gd name="T5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16" y="11"/>
                    </a:moveTo>
                    <a:cubicBezTo>
                      <a:pt x="16" y="21"/>
                      <a:pt x="0" y="21"/>
                      <a:pt x="0" y="11"/>
                    </a:cubicBezTo>
                    <a:cubicBezTo>
                      <a:pt x="0" y="0"/>
                      <a:pt x="16" y="0"/>
                      <a:pt x="16" y="11"/>
                    </a:cubicBezTo>
                    <a:close/>
                  </a:path>
                </a:pathLst>
              </a:custGeom>
              <a:solidFill>
                <a:srgbClr val="E6615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15" descr="018ccc23-85e6-42ab-a1d1-08841dd05478">
                <a:extLst>
                  <a:ext uri="{FF2B5EF4-FFF2-40B4-BE49-F238E27FC236}">
                    <a16:creationId xmlns:a16="http://schemas.microsoft.com/office/drawing/2014/main" id="{91874799-0E31-8E56-D603-5BB3C78D7F4C}"/>
                  </a:ext>
                </a:extLst>
              </p:cNvPr>
              <p:cNvSpPr/>
              <p:nvPr/>
            </p:nvSpPr>
            <p:spPr>
              <a:xfrm>
                <a:off x="1160647" y="5226339"/>
                <a:ext cx="18630" cy="24134"/>
              </a:xfrm>
              <a:custGeom>
                <a:avLst/>
                <a:gdLst>
                  <a:gd name="T0" fmla="*/ 16 w 16"/>
                  <a:gd name="T1" fmla="*/ 11 h 21"/>
                  <a:gd name="T2" fmla="*/ 0 w 16"/>
                  <a:gd name="T3" fmla="*/ 11 h 21"/>
                  <a:gd name="T4" fmla="*/ 16 w 16"/>
                  <a:gd name="T5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16" y="11"/>
                    </a:moveTo>
                    <a:cubicBezTo>
                      <a:pt x="16" y="21"/>
                      <a:pt x="0" y="21"/>
                      <a:pt x="0" y="11"/>
                    </a:cubicBezTo>
                    <a:cubicBezTo>
                      <a:pt x="0" y="0"/>
                      <a:pt x="16" y="0"/>
                      <a:pt x="16" y="11"/>
                    </a:cubicBezTo>
                    <a:close/>
                  </a:path>
                </a:pathLst>
              </a:cu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16" descr="ae393e53-bc13-40da-b836-4806470575fc">
                <a:extLst>
                  <a:ext uri="{FF2B5EF4-FFF2-40B4-BE49-F238E27FC236}">
                    <a16:creationId xmlns:a16="http://schemas.microsoft.com/office/drawing/2014/main" id="{97D1B6F5-2AD2-2257-740A-D47FB6280722}"/>
                  </a:ext>
                </a:extLst>
              </p:cNvPr>
              <p:cNvSpPr/>
              <p:nvPr/>
            </p:nvSpPr>
            <p:spPr>
              <a:xfrm>
                <a:off x="1186898" y="5226339"/>
                <a:ext cx="18630" cy="24134"/>
              </a:xfrm>
              <a:custGeom>
                <a:avLst/>
                <a:gdLst>
                  <a:gd name="T0" fmla="*/ 16 w 16"/>
                  <a:gd name="T1" fmla="*/ 11 h 21"/>
                  <a:gd name="T2" fmla="*/ 0 w 16"/>
                  <a:gd name="T3" fmla="*/ 11 h 21"/>
                  <a:gd name="T4" fmla="*/ 16 w 16"/>
                  <a:gd name="T5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16" y="11"/>
                    </a:moveTo>
                    <a:cubicBezTo>
                      <a:pt x="16" y="21"/>
                      <a:pt x="0" y="21"/>
                      <a:pt x="0" y="11"/>
                    </a:cubicBezTo>
                    <a:cubicBezTo>
                      <a:pt x="0" y="0"/>
                      <a:pt x="16" y="0"/>
                      <a:pt x="16" y="11"/>
                    </a:cubicBezTo>
                    <a:close/>
                  </a:path>
                </a:pathLst>
              </a:custGeom>
              <a:solidFill>
                <a:srgbClr val="F9D12B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17" descr="6081b977-4613-46a6-a444-67ecee8ef1ff">
                <a:extLst>
                  <a:ext uri="{FF2B5EF4-FFF2-40B4-BE49-F238E27FC236}">
                    <a16:creationId xmlns:a16="http://schemas.microsoft.com/office/drawing/2014/main" id="{23120888-6E24-4EC9-8688-6E88023D6E46}"/>
                  </a:ext>
                </a:extLst>
              </p:cNvPr>
              <p:cNvSpPr/>
              <p:nvPr/>
            </p:nvSpPr>
            <p:spPr>
              <a:xfrm>
                <a:off x="1567964" y="5310597"/>
                <a:ext cx="197731" cy="232874"/>
              </a:xfrm>
              <a:custGeom>
                <a:avLst/>
                <a:gdLst>
                  <a:gd name="T0" fmla="*/ 173 w 173"/>
                  <a:gd name="T1" fmla="*/ 101 h 204"/>
                  <a:gd name="T2" fmla="*/ 0 w 173"/>
                  <a:gd name="T3" fmla="*/ 87 h 204"/>
                  <a:gd name="T4" fmla="*/ 82 w 173"/>
                  <a:gd name="T5" fmla="*/ 0 h 204"/>
                  <a:gd name="T6" fmla="*/ 82 w 173"/>
                  <a:gd name="T7" fmla="*/ 31 h 204"/>
                  <a:gd name="T8" fmla="*/ 31 w 173"/>
                  <a:gd name="T9" fmla="*/ 87 h 204"/>
                  <a:gd name="T10" fmla="*/ 141 w 173"/>
                  <a:gd name="T11" fmla="*/ 101 h 204"/>
                  <a:gd name="T12" fmla="*/ 173 w 173"/>
                  <a:gd name="T13" fmla="*/ 101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3" h="204">
                    <a:moveTo>
                      <a:pt x="173" y="101"/>
                    </a:moveTo>
                    <a:cubicBezTo>
                      <a:pt x="156" y="204"/>
                      <a:pt x="0" y="192"/>
                      <a:pt x="0" y="87"/>
                    </a:cubicBezTo>
                    <a:cubicBezTo>
                      <a:pt x="0" y="40"/>
                      <a:pt x="36" y="2"/>
                      <a:pt x="82" y="0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54" y="34"/>
                      <a:pt x="31" y="58"/>
                      <a:pt x="31" y="87"/>
                    </a:cubicBezTo>
                    <a:cubicBezTo>
                      <a:pt x="31" y="151"/>
                      <a:pt x="125" y="162"/>
                      <a:pt x="141" y="101"/>
                    </a:cubicBezTo>
                    <a:lnTo>
                      <a:pt x="173" y="101"/>
                    </a:lnTo>
                    <a:close/>
                  </a:path>
                </a:pathLst>
              </a:cu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18" descr="503b7e61-8132-4391-9672-257c3ed64f75">
                <a:extLst>
                  <a:ext uri="{FF2B5EF4-FFF2-40B4-BE49-F238E27FC236}">
                    <a16:creationId xmlns:a16="http://schemas.microsoft.com/office/drawing/2014/main" id="{5FACEBD5-E532-D9E2-2197-0731762CEBD4}"/>
                  </a:ext>
                </a:extLst>
              </p:cNvPr>
              <p:cNvSpPr/>
              <p:nvPr/>
            </p:nvSpPr>
            <p:spPr>
              <a:xfrm>
                <a:off x="1526893" y="5303822"/>
                <a:ext cx="245576" cy="212550"/>
              </a:xfrm>
              <a:custGeom>
                <a:avLst/>
                <a:gdLst>
                  <a:gd name="T0" fmla="*/ 123 w 215"/>
                  <a:gd name="T1" fmla="*/ 185 h 186"/>
                  <a:gd name="T2" fmla="*/ 118 w 215"/>
                  <a:gd name="T3" fmla="*/ 0 h 186"/>
                  <a:gd name="T4" fmla="*/ 124 w 215"/>
                  <a:gd name="T5" fmla="*/ 6 h 186"/>
                  <a:gd name="T6" fmla="*/ 124 w 215"/>
                  <a:gd name="T7" fmla="*/ 37 h 186"/>
                  <a:gd name="T8" fmla="*/ 86 w 215"/>
                  <a:gd name="T9" fmla="*/ 59 h 186"/>
                  <a:gd name="T10" fmla="*/ 123 w 215"/>
                  <a:gd name="T11" fmla="*/ 143 h 186"/>
                  <a:gd name="T12" fmla="*/ 171 w 215"/>
                  <a:gd name="T13" fmla="*/ 106 h 186"/>
                  <a:gd name="T14" fmla="*/ 177 w 215"/>
                  <a:gd name="T15" fmla="*/ 101 h 186"/>
                  <a:gd name="T16" fmla="*/ 209 w 215"/>
                  <a:gd name="T17" fmla="*/ 101 h 186"/>
                  <a:gd name="T18" fmla="*/ 214 w 215"/>
                  <a:gd name="T19" fmla="*/ 108 h 186"/>
                  <a:gd name="T20" fmla="*/ 123 w 215"/>
                  <a:gd name="T21" fmla="*/ 185 h 186"/>
                  <a:gd name="T22" fmla="*/ 113 w 215"/>
                  <a:gd name="T23" fmla="*/ 12 h 186"/>
                  <a:gd name="T24" fmla="*/ 123 w 215"/>
                  <a:gd name="T25" fmla="*/ 174 h 186"/>
                  <a:gd name="T26" fmla="*/ 202 w 215"/>
                  <a:gd name="T27" fmla="*/ 113 h 186"/>
                  <a:gd name="T28" fmla="*/ 181 w 215"/>
                  <a:gd name="T29" fmla="*/ 113 h 186"/>
                  <a:gd name="T30" fmla="*/ 62 w 215"/>
                  <a:gd name="T31" fmla="*/ 93 h 186"/>
                  <a:gd name="T32" fmla="*/ 113 w 215"/>
                  <a:gd name="T33" fmla="*/ 32 h 186"/>
                  <a:gd name="T34" fmla="*/ 113 w 215"/>
                  <a:gd name="T35" fmla="*/ 12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5" h="186">
                    <a:moveTo>
                      <a:pt x="123" y="185"/>
                    </a:moveTo>
                    <a:cubicBezTo>
                      <a:pt x="5" y="185"/>
                      <a:pt x="0" y="7"/>
                      <a:pt x="118" y="0"/>
                    </a:cubicBezTo>
                    <a:cubicBezTo>
                      <a:pt x="121" y="0"/>
                      <a:pt x="124" y="3"/>
                      <a:pt x="124" y="6"/>
                    </a:cubicBezTo>
                    <a:cubicBezTo>
                      <a:pt x="124" y="37"/>
                      <a:pt x="124" y="37"/>
                      <a:pt x="124" y="37"/>
                    </a:cubicBezTo>
                    <a:cubicBezTo>
                      <a:pt x="124" y="47"/>
                      <a:pt x="102" y="40"/>
                      <a:pt x="86" y="59"/>
                    </a:cubicBezTo>
                    <a:cubicBezTo>
                      <a:pt x="57" y="89"/>
                      <a:pt x="81" y="144"/>
                      <a:pt x="123" y="143"/>
                    </a:cubicBezTo>
                    <a:cubicBezTo>
                      <a:pt x="146" y="143"/>
                      <a:pt x="165" y="127"/>
                      <a:pt x="171" y="106"/>
                    </a:cubicBezTo>
                    <a:cubicBezTo>
                      <a:pt x="172" y="103"/>
                      <a:pt x="174" y="101"/>
                      <a:pt x="177" y="101"/>
                    </a:cubicBezTo>
                    <a:cubicBezTo>
                      <a:pt x="209" y="101"/>
                      <a:pt x="209" y="101"/>
                      <a:pt x="209" y="101"/>
                    </a:cubicBezTo>
                    <a:cubicBezTo>
                      <a:pt x="212" y="101"/>
                      <a:pt x="215" y="105"/>
                      <a:pt x="214" y="108"/>
                    </a:cubicBezTo>
                    <a:cubicBezTo>
                      <a:pt x="208" y="151"/>
                      <a:pt x="167" y="186"/>
                      <a:pt x="123" y="185"/>
                    </a:cubicBezTo>
                    <a:close/>
                    <a:moveTo>
                      <a:pt x="113" y="12"/>
                    </a:moveTo>
                    <a:cubicBezTo>
                      <a:pt x="14" y="24"/>
                      <a:pt x="23" y="174"/>
                      <a:pt x="123" y="174"/>
                    </a:cubicBezTo>
                    <a:cubicBezTo>
                      <a:pt x="159" y="174"/>
                      <a:pt x="193" y="148"/>
                      <a:pt x="202" y="113"/>
                    </a:cubicBezTo>
                    <a:cubicBezTo>
                      <a:pt x="181" y="113"/>
                      <a:pt x="181" y="113"/>
                      <a:pt x="181" y="113"/>
                    </a:cubicBezTo>
                    <a:cubicBezTo>
                      <a:pt x="160" y="177"/>
                      <a:pt x="61" y="161"/>
                      <a:pt x="62" y="93"/>
                    </a:cubicBezTo>
                    <a:cubicBezTo>
                      <a:pt x="61" y="64"/>
                      <a:pt x="84" y="37"/>
                      <a:pt x="113" y="32"/>
                    </a:cubicBezTo>
                    <a:lnTo>
                      <a:pt x="113" y="12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19" descr="bbba0e69-845f-409c-8784-84e778de007e">
                <a:extLst>
                  <a:ext uri="{FF2B5EF4-FFF2-40B4-BE49-F238E27FC236}">
                    <a16:creationId xmlns:a16="http://schemas.microsoft.com/office/drawing/2014/main" id="{9991D43E-6E09-DD14-0168-307AB7104D19}"/>
                  </a:ext>
                </a:extLst>
              </p:cNvPr>
              <p:cNvSpPr/>
              <p:nvPr/>
            </p:nvSpPr>
            <p:spPr>
              <a:xfrm>
                <a:off x="1661537" y="5307209"/>
                <a:ext cx="105005" cy="118978"/>
              </a:xfrm>
              <a:custGeom>
                <a:avLst/>
                <a:gdLst>
                  <a:gd name="T0" fmla="*/ 92 w 92"/>
                  <a:gd name="T1" fmla="*/ 90 h 104"/>
                  <a:gd name="T2" fmla="*/ 91 w 92"/>
                  <a:gd name="T3" fmla="*/ 104 h 104"/>
                  <a:gd name="T4" fmla="*/ 59 w 92"/>
                  <a:gd name="T5" fmla="*/ 104 h 104"/>
                  <a:gd name="T6" fmla="*/ 0 w 92"/>
                  <a:gd name="T7" fmla="*/ 34 h 104"/>
                  <a:gd name="T8" fmla="*/ 0 w 92"/>
                  <a:gd name="T9" fmla="*/ 3 h 104"/>
                  <a:gd name="T10" fmla="*/ 92 w 92"/>
                  <a:gd name="T11" fmla="*/ 9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4">
                    <a:moveTo>
                      <a:pt x="92" y="90"/>
                    </a:moveTo>
                    <a:cubicBezTo>
                      <a:pt x="92" y="95"/>
                      <a:pt x="91" y="99"/>
                      <a:pt x="91" y="104"/>
                    </a:cubicBezTo>
                    <a:cubicBezTo>
                      <a:pt x="59" y="104"/>
                      <a:pt x="59" y="104"/>
                      <a:pt x="59" y="104"/>
                    </a:cubicBezTo>
                    <a:cubicBezTo>
                      <a:pt x="69" y="68"/>
                      <a:pt x="38" y="30"/>
                      <a:pt x="0" y="3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0" y="0"/>
                      <a:pt x="92" y="40"/>
                      <a:pt x="92" y="90"/>
                    </a:cubicBezTo>
                    <a:close/>
                  </a:path>
                </a:pathLst>
              </a:cu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20" descr="4c2ba3f1-8bc5-4eb2-8c59-29c269fc61c1">
                <a:extLst>
                  <a:ext uri="{FF2B5EF4-FFF2-40B4-BE49-F238E27FC236}">
                    <a16:creationId xmlns:a16="http://schemas.microsoft.com/office/drawing/2014/main" id="{69C46882-076D-4828-6D29-A56D80DD033B}"/>
                  </a:ext>
                </a:extLst>
              </p:cNvPr>
              <p:cNvSpPr/>
              <p:nvPr/>
            </p:nvSpPr>
            <p:spPr>
              <a:xfrm>
                <a:off x="1653915" y="5303822"/>
                <a:ext cx="128716" cy="131256"/>
              </a:xfrm>
              <a:custGeom>
                <a:avLst/>
                <a:gdLst>
                  <a:gd name="T0" fmla="*/ 98 w 113"/>
                  <a:gd name="T1" fmla="*/ 113 h 115"/>
                  <a:gd name="T2" fmla="*/ 61 w 113"/>
                  <a:gd name="T3" fmla="*/ 110 h 115"/>
                  <a:gd name="T4" fmla="*/ 62 w 113"/>
                  <a:gd name="T5" fmla="*/ 93 h 115"/>
                  <a:gd name="T6" fmla="*/ 3 w 113"/>
                  <a:gd name="T7" fmla="*/ 41 h 115"/>
                  <a:gd name="T8" fmla="*/ 2 w 113"/>
                  <a:gd name="T9" fmla="*/ 6 h 115"/>
                  <a:gd name="T10" fmla="*/ 12 w 113"/>
                  <a:gd name="T11" fmla="*/ 0 h 115"/>
                  <a:gd name="T12" fmla="*/ 103 w 113"/>
                  <a:gd name="T13" fmla="*/ 108 h 115"/>
                  <a:gd name="T14" fmla="*/ 98 w 113"/>
                  <a:gd name="T15" fmla="*/ 113 h 115"/>
                  <a:gd name="T16" fmla="*/ 73 w 113"/>
                  <a:gd name="T17" fmla="*/ 101 h 115"/>
                  <a:gd name="T18" fmla="*/ 93 w 113"/>
                  <a:gd name="T19" fmla="*/ 101 h 115"/>
                  <a:gd name="T20" fmla="*/ 13 w 113"/>
                  <a:gd name="T21" fmla="*/ 12 h 115"/>
                  <a:gd name="T22" fmla="*/ 13 w 113"/>
                  <a:gd name="T23" fmla="*/ 31 h 115"/>
                  <a:gd name="T24" fmla="*/ 73 w 113"/>
                  <a:gd name="T25" fmla="*/ 101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" h="115">
                    <a:moveTo>
                      <a:pt x="98" y="113"/>
                    </a:moveTo>
                    <a:cubicBezTo>
                      <a:pt x="94" y="112"/>
                      <a:pt x="63" y="115"/>
                      <a:pt x="61" y="110"/>
                    </a:cubicBezTo>
                    <a:cubicBezTo>
                      <a:pt x="58" y="105"/>
                      <a:pt x="63" y="99"/>
                      <a:pt x="62" y="93"/>
                    </a:cubicBezTo>
                    <a:cubicBezTo>
                      <a:pt x="61" y="57"/>
                      <a:pt x="35" y="43"/>
                      <a:pt x="3" y="41"/>
                    </a:cubicBezTo>
                    <a:cubicBezTo>
                      <a:pt x="0" y="40"/>
                      <a:pt x="2" y="9"/>
                      <a:pt x="2" y="6"/>
                    </a:cubicBezTo>
                    <a:cubicBezTo>
                      <a:pt x="2" y="0"/>
                      <a:pt x="8" y="0"/>
                      <a:pt x="12" y="0"/>
                    </a:cubicBezTo>
                    <a:cubicBezTo>
                      <a:pt x="68" y="0"/>
                      <a:pt x="113" y="52"/>
                      <a:pt x="103" y="108"/>
                    </a:cubicBezTo>
                    <a:cubicBezTo>
                      <a:pt x="103" y="111"/>
                      <a:pt x="100" y="113"/>
                      <a:pt x="98" y="113"/>
                    </a:cubicBezTo>
                    <a:close/>
                    <a:moveTo>
                      <a:pt x="73" y="101"/>
                    </a:moveTo>
                    <a:cubicBezTo>
                      <a:pt x="93" y="101"/>
                      <a:pt x="93" y="101"/>
                      <a:pt x="93" y="101"/>
                    </a:cubicBezTo>
                    <a:cubicBezTo>
                      <a:pt x="98" y="54"/>
                      <a:pt x="60" y="12"/>
                      <a:pt x="13" y="12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49" y="32"/>
                      <a:pt x="78" y="65"/>
                      <a:pt x="73" y="101"/>
                    </a:cubicBez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Rectangle 21" descr="b46454fb-d42f-4c77-b5a2-bf8cf542d521">
                <a:extLst>
                  <a:ext uri="{FF2B5EF4-FFF2-40B4-BE49-F238E27FC236}">
                    <a16:creationId xmlns:a16="http://schemas.microsoft.com/office/drawing/2014/main" id="{7D674891-9472-3623-E31C-0E3440EFD651}"/>
                  </a:ext>
                </a:extLst>
              </p:cNvPr>
              <p:cNvSpPr/>
              <p:nvPr/>
            </p:nvSpPr>
            <p:spPr>
              <a:xfrm>
                <a:off x="1168691" y="5387233"/>
                <a:ext cx="57160" cy="243036"/>
              </a:xfrm>
              <a:prstGeom prst="rect">
                <a:avLst/>
              </a:pr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22" descr="bf5d7825-1052-4090-9b1e-4905f83d075b">
                <a:extLst>
                  <a:ext uri="{FF2B5EF4-FFF2-40B4-BE49-F238E27FC236}">
                    <a16:creationId xmlns:a16="http://schemas.microsoft.com/office/drawing/2014/main" id="{3122D60F-0327-3A65-37CC-CBA36EAFB016}"/>
                  </a:ext>
                </a:extLst>
              </p:cNvPr>
              <p:cNvSpPr/>
              <p:nvPr/>
            </p:nvSpPr>
            <p:spPr>
              <a:xfrm>
                <a:off x="1161917" y="5380459"/>
                <a:ext cx="69862" cy="256585"/>
              </a:xfrm>
              <a:custGeom>
                <a:avLst/>
                <a:gdLst>
                  <a:gd name="T0" fmla="*/ 56 w 61"/>
                  <a:gd name="T1" fmla="*/ 225 h 225"/>
                  <a:gd name="T2" fmla="*/ 6 w 61"/>
                  <a:gd name="T3" fmla="*/ 225 h 225"/>
                  <a:gd name="T4" fmla="*/ 0 w 61"/>
                  <a:gd name="T5" fmla="*/ 219 h 225"/>
                  <a:gd name="T6" fmla="*/ 0 w 61"/>
                  <a:gd name="T7" fmla="*/ 6 h 225"/>
                  <a:gd name="T8" fmla="*/ 6 w 61"/>
                  <a:gd name="T9" fmla="*/ 0 h 225"/>
                  <a:gd name="T10" fmla="*/ 56 w 61"/>
                  <a:gd name="T11" fmla="*/ 0 h 225"/>
                  <a:gd name="T12" fmla="*/ 61 w 61"/>
                  <a:gd name="T13" fmla="*/ 6 h 225"/>
                  <a:gd name="T14" fmla="*/ 61 w 61"/>
                  <a:gd name="T15" fmla="*/ 219 h 225"/>
                  <a:gd name="T16" fmla="*/ 56 w 61"/>
                  <a:gd name="T17" fmla="*/ 225 h 225"/>
                  <a:gd name="T18" fmla="*/ 12 w 61"/>
                  <a:gd name="T19" fmla="*/ 214 h 225"/>
                  <a:gd name="T20" fmla="*/ 50 w 61"/>
                  <a:gd name="T21" fmla="*/ 214 h 225"/>
                  <a:gd name="T22" fmla="*/ 50 w 61"/>
                  <a:gd name="T23" fmla="*/ 12 h 225"/>
                  <a:gd name="T24" fmla="*/ 12 w 61"/>
                  <a:gd name="T25" fmla="*/ 12 h 225"/>
                  <a:gd name="T26" fmla="*/ 12 w 61"/>
                  <a:gd name="T27" fmla="*/ 214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225">
                    <a:moveTo>
                      <a:pt x="56" y="225"/>
                    </a:moveTo>
                    <a:cubicBezTo>
                      <a:pt x="6" y="225"/>
                      <a:pt x="6" y="225"/>
                      <a:pt x="6" y="225"/>
                    </a:cubicBezTo>
                    <a:cubicBezTo>
                      <a:pt x="3" y="225"/>
                      <a:pt x="0" y="222"/>
                      <a:pt x="0" y="21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9" y="0"/>
                      <a:pt x="61" y="3"/>
                      <a:pt x="61" y="6"/>
                    </a:cubicBezTo>
                    <a:cubicBezTo>
                      <a:pt x="61" y="219"/>
                      <a:pt x="61" y="219"/>
                      <a:pt x="61" y="219"/>
                    </a:cubicBezTo>
                    <a:cubicBezTo>
                      <a:pt x="61" y="222"/>
                      <a:pt x="59" y="225"/>
                      <a:pt x="56" y="225"/>
                    </a:cubicBezTo>
                    <a:close/>
                    <a:moveTo>
                      <a:pt x="12" y="214"/>
                    </a:moveTo>
                    <a:cubicBezTo>
                      <a:pt x="50" y="214"/>
                      <a:pt x="50" y="214"/>
                      <a:pt x="50" y="214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214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Rectangle 23" descr="85ba57c9-0a9b-4d3f-8355-6b90bbb92e91">
                <a:extLst>
                  <a:ext uri="{FF2B5EF4-FFF2-40B4-BE49-F238E27FC236}">
                    <a16:creationId xmlns:a16="http://schemas.microsoft.com/office/drawing/2014/main" id="{03EA4D83-E981-BE93-F0DD-12BA413C9FD7}"/>
                  </a:ext>
                </a:extLst>
              </p:cNvPr>
              <p:cNvSpPr/>
              <p:nvPr/>
            </p:nvSpPr>
            <p:spPr>
              <a:xfrm>
                <a:off x="1168691" y="5435078"/>
                <a:ext cx="57160" cy="195191"/>
              </a:xfrm>
              <a:prstGeom prst="rect">
                <a:avLst/>
              </a:pr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24" descr="2e9afea2-1f19-4809-b682-26ee6c7f0bce">
                <a:extLst>
                  <a:ext uri="{FF2B5EF4-FFF2-40B4-BE49-F238E27FC236}">
                    <a16:creationId xmlns:a16="http://schemas.microsoft.com/office/drawing/2014/main" id="{259407BC-B3CD-1E3C-AC09-5C9C008DC831}"/>
                  </a:ext>
                </a:extLst>
              </p:cNvPr>
              <p:cNvSpPr/>
              <p:nvPr/>
            </p:nvSpPr>
            <p:spPr>
              <a:xfrm>
                <a:off x="1161917" y="5428304"/>
                <a:ext cx="69862" cy="208740"/>
              </a:xfrm>
              <a:custGeom>
                <a:avLst/>
                <a:gdLst>
                  <a:gd name="T0" fmla="*/ 56 w 61"/>
                  <a:gd name="T1" fmla="*/ 183 h 183"/>
                  <a:gd name="T2" fmla="*/ 6 w 61"/>
                  <a:gd name="T3" fmla="*/ 183 h 183"/>
                  <a:gd name="T4" fmla="*/ 0 w 61"/>
                  <a:gd name="T5" fmla="*/ 177 h 183"/>
                  <a:gd name="T6" fmla="*/ 0 w 61"/>
                  <a:gd name="T7" fmla="*/ 6 h 183"/>
                  <a:gd name="T8" fmla="*/ 6 w 61"/>
                  <a:gd name="T9" fmla="*/ 0 h 183"/>
                  <a:gd name="T10" fmla="*/ 56 w 61"/>
                  <a:gd name="T11" fmla="*/ 0 h 183"/>
                  <a:gd name="T12" fmla="*/ 61 w 61"/>
                  <a:gd name="T13" fmla="*/ 6 h 183"/>
                  <a:gd name="T14" fmla="*/ 61 w 61"/>
                  <a:gd name="T15" fmla="*/ 177 h 183"/>
                  <a:gd name="T16" fmla="*/ 56 w 61"/>
                  <a:gd name="T17" fmla="*/ 183 h 183"/>
                  <a:gd name="T18" fmla="*/ 12 w 61"/>
                  <a:gd name="T19" fmla="*/ 172 h 183"/>
                  <a:gd name="T20" fmla="*/ 50 w 61"/>
                  <a:gd name="T21" fmla="*/ 172 h 183"/>
                  <a:gd name="T22" fmla="*/ 50 w 61"/>
                  <a:gd name="T23" fmla="*/ 12 h 183"/>
                  <a:gd name="T24" fmla="*/ 12 w 61"/>
                  <a:gd name="T25" fmla="*/ 12 h 183"/>
                  <a:gd name="T26" fmla="*/ 12 w 61"/>
                  <a:gd name="T27" fmla="*/ 17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183">
                    <a:moveTo>
                      <a:pt x="56" y="183"/>
                    </a:moveTo>
                    <a:cubicBezTo>
                      <a:pt x="6" y="183"/>
                      <a:pt x="6" y="183"/>
                      <a:pt x="6" y="183"/>
                    </a:cubicBezTo>
                    <a:cubicBezTo>
                      <a:pt x="3" y="183"/>
                      <a:pt x="0" y="180"/>
                      <a:pt x="0" y="17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9" y="0"/>
                      <a:pt x="61" y="3"/>
                      <a:pt x="61" y="6"/>
                    </a:cubicBezTo>
                    <a:cubicBezTo>
                      <a:pt x="61" y="177"/>
                      <a:pt x="61" y="177"/>
                      <a:pt x="61" y="177"/>
                    </a:cubicBezTo>
                    <a:cubicBezTo>
                      <a:pt x="61" y="180"/>
                      <a:pt x="59" y="183"/>
                      <a:pt x="56" y="183"/>
                    </a:cubicBezTo>
                    <a:close/>
                    <a:moveTo>
                      <a:pt x="12" y="172"/>
                    </a:moveTo>
                    <a:cubicBezTo>
                      <a:pt x="50" y="172"/>
                      <a:pt x="50" y="172"/>
                      <a:pt x="50" y="172"/>
                    </a:cubicBezTo>
                    <a:cubicBezTo>
                      <a:pt x="50" y="12"/>
                      <a:pt x="50" y="12"/>
                      <a:pt x="50" y="12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172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Rectangle 25" descr="a965cc0b-6d47-4bca-ab2f-626098cdc060">
                <a:extLst>
                  <a:ext uri="{FF2B5EF4-FFF2-40B4-BE49-F238E27FC236}">
                    <a16:creationId xmlns:a16="http://schemas.microsoft.com/office/drawing/2014/main" id="{A81C28C4-034E-7DB6-4A9F-94222C62203C}"/>
                  </a:ext>
                </a:extLst>
              </p:cNvPr>
              <p:cNvSpPr/>
              <p:nvPr/>
            </p:nvSpPr>
            <p:spPr>
              <a:xfrm>
                <a:off x="1260147" y="5457942"/>
                <a:ext cx="55890" cy="172327"/>
              </a:xfrm>
              <a:prstGeom prst="rect">
                <a:avLst/>
              </a:pr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26" descr="503d9c09-782b-4d6b-8311-9431480b0fbe">
                <a:extLst>
                  <a:ext uri="{FF2B5EF4-FFF2-40B4-BE49-F238E27FC236}">
                    <a16:creationId xmlns:a16="http://schemas.microsoft.com/office/drawing/2014/main" id="{90F9D550-C64D-1EF0-6BF8-A9302267FC48}"/>
                  </a:ext>
                </a:extLst>
              </p:cNvPr>
              <p:cNvSpPr/>
              <p:nvPr/>
            </p:nvSpPr>
            <p:spPr>
              <a:xfrm>
                <a:off x="1253373" y="5451168"/>
                <a:ext cx="69439" cy="185876"/>
              </a:xfrm>
              <a:custGeom>
                <a:avLst/>
                <a:gdLst>
                  <a:gd name="T0" fmla="*/ 55 w 61"/>
                  <a:gd name="T1" fmla="*/ 163 h 163"/>
                  <a:gd name="T2" fmla="*/ 6 w 61"/>
                  <a:gd name="T3" fmla="*/ 163 h 163"/>
                  <a:gd name="T4" fmla="*/ 0 w 61"/>
                  <a:gd name="T5" fmla="*/ 157 h 163"/>
                  <a:gd name="T6" fmla="*/ 0 w 61"/>
                  <a:gd name="T7" fmla="*/ 6 h 163"/>
                  <a:gd name="T8" fmla="*/ 6 w 61"/>
                  <a:gd name="T9" fmla="*/ 0 h 163"/>
                  <a:gd name="T10" fmla="*/ 55 w 61"/>
                  <a:gd name="T11" fmla="*/ 0 h 163"/>
                  <a:gd name="T12" fmla="*/ 61 w 61"/>
                  <a:gd name="T13" fmla="*/ 6 h 163"/>
                  <a:gd name="T14" fmla="*/ 61 w 61"/>
                  <a:gd name="T15" fmla="*/ 157 h 163"/>
                  <a:gd name="T16" fmla="*/ 55 w 61"/>
                  <a:gd name="T17" fmla="*/ 163 h 163"/>
                  <a:gd name="T18" fmla="*/ 11 w 61"/>
                  <a:gd name="T19" fmla="*/ 152 h 163"/>
                  <a:gd name="T20" fmla="*/ 50 w 61"/>
                  <a:gd name="T21" fmla="*/ 152 h 163"/>
                  <a:gd name="T22" fmla="*/ 50 w 61"/>
                  <a:gd name="T23" fmla="*/ 11 h 163"/>
                  <a:gd name="T24" fmla="*/ 11 w 61"/>
                  <a:gd name="T25" fmla="*/ 11 h 163"/>
                  <a:gd name="T26" fmla="*/ 11 w 61"/>
                  <a:gd name="T27" fmla="*/ 15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163">
                    <a:moveTo>
                      <a:pt x="55" y="163"/>
                    </a:moveTo>
                    <a:cubicBezTo>
                      <a:pt x="6" y="163"/>
                      <a:pt x="6" y="163"/>
                      <a:pt x="6" y="163"/>
                    </a:cubicBezTo>
                    <a:cubicBezTo>
                      <a:pt x="3" y="163"/>
                      <a:pt x="0" y="160"/>
                      <a:pt x="0" y="15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3" y="0"/>
                      <a:pt x="6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8" y="0"/>
                      <a:pt x="61" y="2"/>
                      <a:pt x="61" y="6"/>
                    </a:cubicBezTo>
                    <a:cubicBezTo>
                      <a:pt x="61" y="157"/>
                      <a:pt x="61" y="157"/>
                      <a:pt x="61" y="157"/>
                    </a:cubicBezTo>
                    <a:cubicBezTo>
                      <a:pt x="61" y="160"/>
                      <a:pt x="58" y="163"/>
                      <a:pt x="55" y="163"/>
                    </a:cubicBezTo>
                    <a:close/>
                    <a:moveTo>
                      <a:pt x="11" y="152"/>
                    </a:moveTo>
                    <a:cubicBezTo>
                      <a:pt x="50" y="152"/>
                      <a:pt x="50" y="152"/>
                      <a:pt x="50" y="152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11" y="11"/>
                      <a:pt x="11" y="11"/>
                      <a:pt x="11" y="11"/>
                    </a:cubicBezTo>
                    <a:lnTo>
                      <a:pt x="11" y="152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Rectangle 27" descr="c7cb381f-ccd7-4fd5-a0d0-4d4824a2da1d">
                <a:extLst>
                  <a:ext uri="{FF2B5EF4-FFF2-40B4-BE49-F238E27FC236}">
                    <a16:creationId xmlns:a16="http://schemas.microsoft.com/office/drawing/2014/main" id="{06CF41F5-E07B-0AC8-733D-76B35703081C}"/>
                  </a:ext>
                </a:extLst>
              </p:cNvPr>
              <p:cNvSpPr/>
              <p:nvPr/>
            </p:nvSpPr>
            <p:spPr>
              <a:xfrm>
                <a:off x="1260147" y="5504940"/>
                <a:ext cx="55890" cy="125328"/>
              </a:xfrm>
              <a:prstGeom prst="rect">
                <a:avLst/>
              </a:pr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28" descr="89cce4e2-f3c6-4c39-8991-caa37ae54bdb">
                <a:extLst>
                  <a:ext uri="{FF2B5EF4-FFF2-40B4-BE49-F238E27FC236}">
                    <a16:creationId xmlns:a16="http://schemas.microsoft.com/office/drawing/2014/main" id="{16CA1A7B-23DF-D3E1-05B9-544FE54121A1}"/>
                  </a:ext>
                </a:extLst>
              </p:cNvPr>
              <p:cNvSpPr/>
              <p:nvPr/>
            </p:nvSpPr>
            <p:spPr>
              <a:xfrm>
                <a:off x="1253373" y="5499013"/>
                <a:ext cx="69439" cy="138031"/>
              </a:xfrm>
              <a:custGeom>
                <a:avLst/>
                <a:gdLst>
                  <a:gd name="T0" fmla="*/ 55 w 61"/>
                  <a:gd name="T1" fmla="*/ 121 h 121"/>
                  <a:gd name="T2" fmla="*/ 6 w 61"/>
                  <a:gd name="T3" fmla="*/ 121 h 121"/>
                  <a:gd name="T4" fmla="*/ 0 w 61"/>
                  <a:gd name="T5" fmla="*/ 115 h 121"/>
                  <a:gd name="T6" fmla="*/ 0 w 61"/>
                  <a:gd name="T7" fmla="*/ 5 h 121"/>
                  <a:gd name="T8" fmla="*/ 6 w 61"/>
                  <a:gd name="T9" fmla="*/ 0 h 121"/>
                  <a:gd name="T10" fmla="*/ 55 w 61"/>
                  <a:gd name="T11" fmla="*/ 0 h 121"/>
                  <a:gd name="T12" fmla="*/ 61 w 61"/>
                  <a:gd name="T13" fmla="*/ 5 h 121"/>
                  <a:gd name="T14" fmla="*/ 61 w 61"/>
                  <a:gd name="T15" fmla="*/ 115 h 121"/>
                  <a:gd name="T16" fmla="*/ 55 w 61"/>
                  <a:gd name="T17" fmla="*/ 121 h 121"/>
                  <a:gd name="T18" fmla="*/ 11 w 61"/>
                  <a:gd name="T19" fmla="*/ 110 h 121"/>
                  <a:gd name="T20" fmla="*/ 50 w 61"/>
                  <a:gd name="T21" fmla="*/ 110 h 121"/>
                  <a:gd name="T22" fmla="*/ 50 w 61"/>
                  <a:gd name="T23" fmla="*/ 11 h 121"/>
                  <a:gd name="T24" fmla="*/ 11 w 61"/>
                  <a:gd name="T25" fmla="*/ 11 h 121"/>
                  <a:gd name="T26" fmla="*/ 11 w 61"/>
                  <a:gd name="T27" fmla="*/ 11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121">
                    <a:moveTo>
                      <a:pt x="55" y="121"/>
                    </a:moveTo>
                    <a:cubicBezTo>
                      <a:pt x="6" y="121"/>
                      <a:pt x="6" y="121"/>
                      <a:pt x="6" y="121"/>
                    </a:cubicBezTo>
                    <a:cubicBezTo>
                      <a:pt x="3" y="121"/>
                      <a:pt x="0" y="118"/>
                      <a:pt x="0" y="11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3" y="0"/>
                      <a:pt x="6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8" y="0"/>
                      <a:pt x="61" y="2"/>
                      <a:pt x="61" y="5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61" y="118"/>
                      <a:pt x="58" y="121"/>
                      <a:pt x="55" y="121"/>
                    </a:cubicBezTo>
                    <a:close/>
                    <a:moveTo>
                      <a:pt x="11" y="110"/>
                    </a:moveTo>
                    <a:cubicBezTo>
                      <a:pt x="50" y="110"/>
                      <a:pt x="50" y="110"/>
                      <a:pt x="50" y="110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11" y="11"/>
                      <a:pt x="11" y="11"/>
                      <a:pt x="11" y="11"/>
                    </a:cubicBezTo>
                    <a:lnTo>
                      <a:pt x="11" y="110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Rectangle 29" descr="23fabe1b-60a3-47fe-83b6-5000c8f84646">
                <a:extLst>
                  <a:ext uri="{FF2B5EF4-FFF2-40B4-BE49-F238E27FC236}">
                    <a16:creationId xmlns:a16="http://schemas.microsoft.com/office/drawing/2014/main" id="{ADDDC539-8638-828B-E2CE-0AC422DB4204}"/>
                  </a:ext>
                </a:extLst>
              </p:cNvPr>
              <p:cNvSpPr/>
              <p:nvPr/>
            </p:nvSpPr>
            <p:spPr>
              <a:xfrm>
                <a:off x="1350333" y="5518489"/>
                <a:ext cx="57160" cy="111779"/>
              </a:xfrm>
              <a:prstGeom prst="rect">
                <a:avLst/>
              </a:pr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30" descr="2a579e28-bbfe-4e25-af94-83dd3d9e0a7b">
                <a:extLst>
                  <a:ext uri="{FF2B5EF4-FFF2-40B4-BE49-F238E27FC236}">
                    <a16:creationId xmlns:a16="http://schemas.microsoft.com/office/drawing/2014/main" id="{A60FE7D7-E0F9-62D2-E084-8CD72E1D4267}"/>
                  </a:ext>
                </a:extLst>
              </p:cNvPr>
              <p:cNvSpPr/>
              <p:nvPr/>
            </p:nvSpPr>
            <p:spPr>
              <a:xfrm>
                <a:off x="1344405" y="5511715"/>
                <a:ext cx="69862" cy="125328"/>
              </a:xfrm>
              <a:custGeom>
                <a:avLst/>
                <a:gdLst>
                  <a:gd name="T0" fmla="*/ 55 w 61"/>
                  <a:gd name="T1" fmla="*/ 110 h 110"/>
                  <a:gd name="T2" fmla="*/ 5 w 61"/>
                  <a:gd name="T3" fmla="*/ 110 h 110"/>
                  <a:gd name="T4" fmla="*/ 0 w 61"/>
                  <a:gd name="T5" fmla="*/ 104 h 110"/>
                  <a:gd name="T6" fmla="*/ 0 w 61"/>
                  <a:gd name="T7" fmla="*/ 6 h 110"/>
                  <a:gd name="T8" fmla="*/ 5 w 61"/>
                  <a:gd name="T9" fmla="*/ 0 h 110"/>
                  <a:gd name="T10" fmla="*/ 55 w 61"/>
                  <a:gd name="T11" fmla="*/ 0 h 110"/>
                  <a:gd name="T12" fmla="*/ 61 w 61"/>
                  <a:gd name="T13" fmla="*/ 6 h 110"/>
                  <a:gd name="T14" fmla="*/ 61 w 61"/>
                  <a:gd name="T15" fmla="*/ 104 h 110"/>
                  <a:gd name="T16" fmla="*/ 55 w 61"/>
                  <a:gd name="T17" fmla="*/ 110 h 110"/>
                  <a:gd name="T18" fmla="*/ 11 w 61"/>
                  <a:gd name="T19" fmla="*/ 99 h 110"/>
                  <a:gd name="T20" fmla="*/ 49 w 61"/>
                  <a:gd name="T21" fmla="*/ 99 h 110"/>
                  <a:gd name="T22" fmla="*/ 49 w 61"/>
                  <a:gd name="T23" fmla="*/ 11 h 110"/>
                  <a:gd name="T24" fmla="*/ 11 w 61"/>
                  <a:gd name="T25" fmla="*/ 11 h 110"/>
                  <a:gd name="T26" fmla="*/ 11 w 61"/>
                  <a:gd name="T27" fmla="*/ 99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110">
                    <a:moveTo>
                      <a:pt x="55" y="110"/>
                    </a:moveTo>
                    <a:cubicBezTo>
                      <a:pt x="5" y="110"/>
                      <a:pt x="5" y="110"/>
                      <a:pt x="5" y="110"/>
                    </a:cubicBezTo>
                    <a:cubicBezTo>
                      <a:pt x="2" y="110"/>
                      <a:pt x="0" y="107"/>
                      <a:pt x="0" y="10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8" y="0"/>
                      <a:pt x="61" y="2"/>
                      <a:pt x="61" y="6"/>
                    </a:cubicBezTo>
                    <a:cubicBezTo>
                      <a:pt x="61" y="104"/>
                      <a:pt x="61" y="104"/>
                      <a:pt x="61" y="104"/>
                    </a:cubicBezTo>
                    <a:cubicBezTo>
                      <a:pt x="61" y="107"/>
                      <a:pt x="58" y="110"/>
                      <a:pt x="55" y="110"/>
                    </a:cubicBezTo>
                    <a:close/>
                    <a:moveTo>
                      <a:pt x="11" y="99"/>
                    </a:moveTo>
                    <a:cubicBezTo>
                      <a:pt x="49" y="99"/>
                      <a:pt x="49" y="99"/>
                      <a:pt x="49" y="99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11" y="11"/>
                      <a:pt x="11" y="11"/>
                      <a:pt x="11" y="11"/>
                    </a:cubicBezTo>
                    <a:lnTo>
                      <a:pt x="11" y="99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Rectangle 31" descr="7ab2879c-054c-4d5a-85f1-bc5b43f7604d">
                <a:extLst>
                  <a:ext uri="{FF2B5EF4-FFF2-40B4-BE49-F238E27FC236}">
                    <a16:creationId xmlns:a16="http://schemas.microsoft.com/office/drawing/2014/main" id="{C450A780-6B4F-CDFE-6D33-D43984793DB4}"/>
                  </a:ext>
                </a:extLst>
              </p:cNvPr>
              <p:cNvSpPr/>
              <p:nvPr/>
            </p:nvSpPr>
            <p:spPr>
              <a:xfrm>
                <a:off x="1350333" y="5565064"/>
                <a:ext cx="57160" cy="65205"/>
              </a:xfrm>
              <a:prstGeom prst="rect">
                <a:avLst/>
              </a:pr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32" descr="a40d52db-486e-4661-861c-1a7e4758a0ce">
                <a:extLst>
                  <a:ext uri="{FF2B5EF4-FFF2-40B4-BE49-F238E27FC236}">
                    <a16:creationId xmlns:a16="http://schemas.microsoft.com/office/drawing/2014/main" id="{FFC3E43D-E220-81F5-0431-D3675F3E1CAC}"/>
                  </a:ext>
                </a:extLst>
              </p:cNvPr>
              <p:cNvSpPr/>
              <p:nvPr/>
            </p:nvSpPr>
            <p:spPr>
              <a:xfrm>
                <a:off x="1344405" y="5558290"/>
                <a:ext cx="69862" cy="78754"/>
              </a:xfrm>
              <a:custGeom>
                <a:avLst/>
                <a:gdLst>
                  <a:gd name="T0" fmla="*/ 55 w 61"/>
                  <a:gd name="T1" fmla="*/ 69 h 69"/>
                  <a:gd name="T2" fmla="*/ 5 w 61"/>
                  <a:gd name="T3" fmla="*/ 69 h 69"/>
                  <a:gd name="T4" fmla="*/ 0 w 61"/>
                  <a:gd name="T5" fmla="*/ 63 h 69"/>
                  <a:gd name="T6" fmla="*/ 0 w 61"/>
                  <a:gd name="T7" fmla="*/ 6 h 69"/>
                  <a:gd name="T8" fmla="*/ 5 w 61"/>
                  <a:gd name="T9" fmla="*/ 0 h 69"/>
                  <a:gd name="T10" fmla="*/ 55 w 61"/>
                  <a:gd name="T11" fmla="*/ 0 h 69"/>
                  <a:gd name="T12" fmla="*/ 61 w 61"/>
                  <a:gd name="T13" fmla="*/ 6 h 69"/>
                  <a:gd name="T14" fmla="*/ 61 w 61"/>
                  <a:gd name="T15" fmla="*/ 63 h 69"/>
                  <a:gd name="T16" fmla="*/ 55 w 61"/>
                  <a:gd name="T17" fmla="*/ 69 h 69"/>
                  <a:gd name="T18" fmla="*/ 11 w 61"/>
                  <a:gd name="T19" fmla="*/ 58 h 69"/>
                  <a:gd name="T20" fmla="*/ 49 w 61"/>
                  <a:gd name="T21" fmla="*/ 58 h 69"/>
                  <a:gd name="T22" fmla="*/ 49 w 61"/>
                  <a:gd name="T23" fmla="*/ 12 h 69"/>
                  <a:gd name="T24" fmla="*/ 11 w 61"/>
                  <a:gd name="T25" fmla="*/ 12 h 69"/>
                  <a:gd name="T26" fmla="*/ 11 w 61"/>
                  <a:gd name="T27" fmla="*/ 58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69">
                    <a:moveTo>
                      <a:pt x="55" y="69"/>
                    </a:moveTo>
                    <a:cubicBezTo>
                      <a:pt x="5" y="69"/>
                      <a:pt x="5" y="69"/>
                      <a:pt x="5" y="69"/>
                    </a:cubicBezTo>
                    <a:cubicBezTo>
                      <a:pt x="2" y="69"/>
                      <a:pt x="0" y="66"/>
                      <a:pt x="0" y="63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8" y="0"/>
                      <a:pt x="61" y="3"/>
                      <a:pt x="61" y="6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1" y="66"/>
                      <a:pt x="58" y="69"/>
                      <a:pt x="55" y="69"/>
                    </a:cubicBezTo>
                    <a:close/>
                    <a:moveTo>
                      <a:pt x="11" y="58"/>
                    </a:move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11" y="12"/>
                      <a:pt x="11" y="12"/>
                      <a:pt x="11" y="12"/>
                    </a:cubicBezTo>
                    <a:lnTo>
                      <a:pt x="11" y="58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Rectangle 33" descr="48c5093e-87b8-4ccd-b9de-f7cd67f2d1e8">
                <a:extLst>
                  <a:ext uri="{FF2B5EF4-FFF2-40B4-BE49-F238E27FC236}">
                    <a16:creationId xmlns:a16="http://schemas.microsoft.com/office/drawing/2014/main" id="{E9FDCE61-0752-C218-FC63-33CB6A516070}"/>
                  </a:ext>
                </a:extLst>
              </p:cNvPr>
              <p:cNvSpPr/>
              <p:nvPr/>
            </p:nvSpPr>
            <p:spPr>
              <a:xfrm>
                <a:off x="1441365" y="5438466"/>
                <a:ext cx="57160" cy="191804"/>
              </a:xfrm>
              <a:prstGeom prst="rect">
                <a:avLst/>
              </a:pr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34" descr="a1dd2871-548f-4a6e-83b2-21d486263d76">
                <a:extLst>
                  <a:ext uri="{FF2B5EF4-FFF2-40B4-BE49-F238E27FC236}">
                    <a16:creationId xmlns:a16="http://schemas.microsoft.com/office/drawing/2014/main" id="{72735186-05B2-0685-A2F8-85F255907B6F}"/>
                  </a:ext>
                </a:extLst>
              </p:cNvPr>
              <p:cNvSpPr/>
              <p:nvPr/>
            </p:nvSpPr>
            <p:spPr>
              <a:xfrm>
                <a:off x="1434591" y="5431691"/>
                <a:ext cx="69862" cy="205353"/>
              </a:xfrm>
              <a:custGeom>
                <a:avLst/>
                <a:gdLst>
                  <a:gd name="T0" fmla="*/ 56 w 61"/>
                  <a:gd name="T1" fmla="*/ 180 h 180"/>
                  <a:gd name="T2" fmla="*/ 6 w 61"/>
                  <a:gd name="T3" fmla="*/ 180 h 180"/>
                  <a:gd name="T4" fmla="*/ 0 w 61"/>
                  <a:gd name="T5" fmla="*/ 174 h 180"/>
                  <a:gd name="T6" fmla="*/ 0 w 61"/>
                  <a:gd name="T7" fmla="*/ 6 h 180"/>
                  <a:gd name="T8" fmla="*/ 6 w 61"/>
                  <a:gd name="T9" fmla="*/ 0 h 180"/>
                  <a:gd name="T10" fmla="*/ 56 w 61"/>
                  <a:gd name="T11" fmla="*/ 0 h 180"/>
                  <a:gd name="T12" fmla="*/ 61 w 61"/>
                  <a:gd name="T13" fmla="*/ 6 h 180"/>
                  <a:gd name="T14" fmla="*/ 61 w 61"/>
                  <a:gd name="T15" fmla="*/ 174 h 180"/>
                  <a:gd name="T16" fmla="*/ 56 w 61"/>
                  <a:gd name="T17" fmla="*/ 180 h 180"/>
                  <a:gd name="T18" fmla="*/ 12 w 61"/>
                  <a:gd name="T19" fmla="*/ 169 h 180"/>
                  <a:gd name="T20" fmla="*/ 50 w 61"/>
                  <a:gd name="T21" fmla="*/ 169 h 180"/>
                  <a:gd name="T22" fmla="*/ 50 w 61"/>
                  <a:gd name="T23" fmla="*/ 11 h 180"/>
                  <a:gd name="T24" fmla="*/ 12 w 61"/>
                  <a:gd name="T25" fmla="*/ 11 h 180"/>
                  <a:gd name="T26" fmla="*/ 12 w 61"/>
                  <a:gd name="T27" fmla="*/ 16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180">
                    <a:moveTo>
                      <a:pt x="56" y="180"/>
                    </a:moveTo>
                    <a:cubicBezTo>
                      <a:pt x="6" y="180"/>
                      <a:pt x="6" y="180"/>
                      <a:pt x="6" y="180"/>
                    </a:cubicBezTo>
                    <a:cubicBezTo>
                      <a:pt x="3" y="180"/>
                      <a:pt x="0" y="177"/>
                      <a:pt x="0" y="17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9" y="0"/>
                      <a:pt x="61" y="3"/>
                      <a:pt x="61" y="6"/>
                    </a:cubicBezTo>
                    <a:cubicBezTo>
                      <a:pt x="61" y="174"/>
                      <a:pt x="61" y="174"/>
                      <a:pt x="61" y="174"/>
                    </a:cubicBezTo>
                    <a:cubicBezTo>
                      <a:pt x="61" y="177"/>
                      <a:pt x="59" y="180"/>
                      <a:pt x="56" y="180"/>
                    </a:cubicBezTo>
                    <a:close/>
                    <a:moveTo>
                      <a:pt x="12" y="169"/>
                    </a:moveTo>
                    <a:cubicBezTo>
                      <a:pt x="50" y="169"/>
                      <a:pt x="50" y="169"/>
                      <a:pt x="50" y="169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12" y="11"/>
                      <a:pt x="12" y="11"/>
                      <a:pt x="12" y="11"/>
                    </a:cubicBezTo>
                    <a:lnTo>
                      <a:pt x="12" y="169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Rectangle 35" descr="201959aa-fc22-45fd-bcc6-478e9998ba35">
                <a:extLst>
                  <a:ext uri="{FF2B5EF4-FFF2-40B4-BE49-F238E27FC236}">
                    <a16:creationId xmlns:a16="http://schemas.microsoft.com/office/drawing/2014/main" id="{5F348D28-6BBB-1144-1E1D-0F5CFE096F1B}"/>
                  </a:ext>
                </a:extLst>
              </p:cNvPr>
              <p:cNvSpPr/>
              <p:nvPr/>
            </p:nvSpPr>
            <p:spPr>
              <a:xfrm>
                <a:off x="1441365" y="5485464"/>
                <a:ext cx="57160" cy="144805"/>
              </a:xfrm>
              <a:prstGeom prst="rect">
                <a:avLst/>
              </a:pr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36" descr="bfc7d817-a17e-4f3b-9aae-b6eb2985a8d7">
                <a:extLst>
                  <a:ext uri="{FF2B5EF4-FFF2-40B4-BE49-F238E27FC236}">
                    <a16:creationId xmlns:a16="http://schemas.microsoft.com/office/drawing/2014/main" id="{B905001C-1857-B391-F1E0-794D064BF7D3}"/>
                  </a:ext>
                </a:extLst>
              </p:cNvPr>
              <p:cNvSpPr/>
              <p:nvPr/>
            </p:nvSpPr>
            <p:spPr>
              <a:xfrm>
                <a:off x="1434591" y="5479536"/>
                <a:ext cx="69862" cy="157507"/>
              </a:xfrm>
              <a:custGeom>
                <a:avLst/>
                <a:gdLst>
                  <a:gd name="T0" fmla="*/ 56 w 61"/>
                  <a:gd name="T1" fmla="*/ 138 h 138"/>
                  <a:gd name="T2" fmla="*/ 6 w 61"/>
                  <a:gd name="T3" fmla="*/ 138 h 138"/>
                  <a:gd name="T4" fmla="*/ 0 w 61"/>
                  <a:gd name="T5" fmla="*/ 132 h 138"/>
                  <a:gd name="T6" fmla="*/ 0 w 61"/>
                  <a:gd name="T7" fmla="*/ 5 h 138"/>
                  <a:gd name="T8" fmla="*/ 6 w 61"/>
                  <a:gd name="T9" fmla="*/ 0 h 138"/>
                  <a:gd name="T10" fmla="*/ 56 w 61"/>
                  <a:gd name="T11" fmla="*/ 0 h 138"/>
                  <a:gd name="T12" fmla="*/ 61 w 61"/>
                  <a:gd name="T13" fmla="*/ 5 h 138"/>
                  <a:gd name="T14" fmla="*/ 61 w 61"/>
                  <a:gd name="T15" fmla="*/ 132 h 138"/>
                  <a:gd name="T16" fmla="*/ 56 w 61"/>
                  <a:gd name="T17" fmla="*/ 138 h 138"/>
                  <a:gd name="T18" fmla="*/ 12 w 61"/>
                  <a:gd name="T19" fmla="*/ 127 h 138"/>
                  <a:gd name="T20" fmla="*/ 50 w 61"/>
                  <a:gd name="T21" fmla="*/ 127 h 138"/>
                  <a:gd name="T22" fmla="*/ 50 w 61"/>
                  <a:gd name="T23" fmla="*/ 11 h 138"/>
                  <a:gd name="T24" fmla="*/ 12 w 61"/>
                  <a:gd name="T25" fmla="*/ 11 h 138"/>
                  <a:gd name="T26" fmla="*/ 12 w 61"/>
                  <a:gd name="T27" fmla="*/ 127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" h="138">
                    <a:moveTo>
                      <a:pt x="56" y="138"/>
                    </a:moveTo>
                    <a:cubicBezTo>
                      <a:pt x="6" y="138"/>
                      <a:pt x="6" y="138"/>
                      <a:pt x="6" y="138"/>
                    </a:cubicBezTo>
                    <a:cubicBezTo>
                      <a:pt x="3" y="138"/>
                      <a:pt x="0" y="135"/>
                      <a:pt x="0" y="13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3" y="0"/>
                      <a:pt x="6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59" y="0"/>
                      <a:pt x="61" y="2"/>
                      <a:pt x="61" y="5"/>
                    </a:cubicBezTo>
                    <a:cubicBezTo>
                      <a:pt x="61" y="132"/>
                      <a:pt x="61" y="132"/>
                      <a:pt x="61" y="132"/>
                    </a:cubicBezTo>
                    <a:cubicBezTo>
                      <a:pt x="61" y="135"/>
                      <a:pt x="59" y="138"/>
                      <a:pt x="56" y="138"/>
                    </a:cubicBezTo>
                    <a:close/>
                    <a:moveTo>
                      <a:pt x="12" y="127"/>
                    </a:moveTo>
                    <a:cubicBezTo>
                      <a:pt x="50" y="127"/>
                      <a:pt x="50" y="127"/>
                      <a:pt x="50" y="12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12" y="11"/>
                      <a:pt x="12" y="11"/>
                      <a:pt x="12" y="11"/>
                    </a:cubicBezTo>
                    <a:lnTo>
                      <a:pt x="12" y="127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37" descr="e07c7620-963d-4cca-9e71-ddbe961dfddc">
                <a:extLst>
                  <a:ext uri="{FF2B5EF4-FFF2-40B4-BE49-F238E27FC236}">
                    <a16:creationId xmlns:a16="http://schemas.microsoft.com/office/drawing/2014/main" id="{6A6EFCE8-0874-2F03-957B-589DD42ACC4D}"/>
                  </a:ext>
                </a:extLst>
              </p:cNvPr>
              <p:cNvSpPr/>
              <p:nvPr/>
            </p:nvSpPr>
            <p:spPr>
              <a:xfrm>
                <a:off x="1575162" y="5546858"/>
                <a:ext cx="208740" cy="19477"/>
              </a:xfrm>
              <a:custGeom>
                <a:avLst/>
                <a:gdLst>
                  <a:gd name="T0" fmla="*/ 172 w 183"/>
                  <a:gd name="T1" fmla="*/ 17 h 17"/>
                  <a:gd name="T2" fmla="*/ 9 w 183"/>
                  <a:gd name="T3" fmla="*/ 17 h 17"/>
                  <a:gd name="T4" fmla="*/ 0 w 183"/>
                  <a:gd name="T5" fmla="*/ 9 h 17"/>
                  <a:gd name="T6" fmla="*/ 9 w 183"/>
                  <a:gd name="T7" fmla="*/ 0 h 17"/>
                  <a:gd name="T8" fmla="*/ 172 w 183"/>
                  <a:gd name="T9" fmla="*/ 0 h 17"/>
                  <a:gd name="T10" fmla="*/ 172 w 18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3" h="17">
                    <a:moveTo>
                      <a:pt x="172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4" y="17"/>
                      <a:pt x="0" y="14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83" y="0"/>
                      <a:pt x="183" y="17"/>
                      <a:pt x="172" y="17"/>
                    </a:cubicBezTo>
                    <a:close/>
                  </a:path>
                </a:pathLst>
              </a:cu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38" descr="91107769-4512-491f-9ed7-12798c53a538">
                <a:extLst>
                  <a:ext uri="{FF2B5EF4-FFF2-40B4-BE49-F238E27FC236}">
                    <a16:creationId xmlns:a16="http://schemas.microsoft.com/office/drawing/2014/main" id="{96E4AF16-310F-02B3-3E21-013181356A28}"/>
                  </a:ext>
                </a:extLst>
              </p:cNvPr>
              <p:cNvSpPr/>
              <p:nvPr/>
            </p:nvSpPr>
            <p:spPr>
              <a:xfrm>
                <a:off x="1575162" y="5581154"/>
                <a:ext cx="208740" cy="19477"/>
              </a:xfrm>
              <a:custGeom>
                <a:avLst/>
                <a:gdLst>
                  <a:gd name="T0" fmla="*/ 172 w 183"/>
                  <a:gd name="T1" fmla="*/ 17 h 17"/>
                  <a:gd name="T2" fmla="*/ 9 w 183"/>
                  <a:gd name="T3" fmla="*/ 17 h 17"/>
                  <a:gd name="T4" fmla="*/ 0 w 183"/>
                  <a:gd name="T5" fmla="*/ 9 h 17"/>
                  <a:gd name="T6" fmla="*/ 9 w 183"/>
                  <a:gd name="T7" fmla="*/ 0 h 17"/>
                  <a:gd name="T8" fmla="*/ 172 w 183"/>
                  <a:gd name="T9" fmla="*/ 0 h 17"/>
                  <a:gd name="T10" fmla="*/ 172 w 18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3" h="17">
                    <a:moveTo>
                      <a:pt x="172" y="17"/>
                    </a:moveTo>
                    <a:cubicBezTo>
                      <a:pt x="9" y="17"/>
                      <a:pt x="9" y="17"/>
                      <a:pt x="9" y="17"/>
                    </a:cubicBezTo>
                    <a:cubicBezTo>
                      <a:pt x="4" y="17"/>
                      <a:pt x="0" y="13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83" y="0"/>
                      <a:pt x="183" y="17"/>
                      <a:pt x="172" y="17"/>
                    </a:cubicBezTo>
                    <a:close/>
                  </a:path>
                </a:pathLst>
              </a:cu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39" descr="4f1e0104-7d0a-465f-9fd2-114a26493979">
                <a:extLst>
                  <a:ext uri="{FF2B5EF4-FFF2-40B4-BE49-F238E27FC236}">
                    <a16:creationId xmlns:a16="http://schemas.microsoft.com/office/drawing/2014/main" id="{462F39B1-46DE-C8D3-FA7F-3BDD948E7EED}"/>
                  </a:ext>
                </a:extLst>
              </p:cNvPr>
              <p:cNvSpPr/>
              <p:nvPr/>
            </p:nvSpPr>
            <p:spPr>
              <a:xfrm>
                <a:off x="1572621" y="5616720"/>
                <a:ext cx="132527" cy="20324"/>
              </a:xfrm>
              <a:custGeom>
                <a:avLst/>
                <a:gdLst>
                  <a:gd name="T0" fmla="*/ 105 w 116"/>
                  <a:gd name="T1" fmla="*/ 17 h 18"/>
                  <a:gd name="T2" fmla="*/ 11 w 116"/>
                  <a:gd name="T3" fmla="*/ 17 h 18"/>
                  <a:gd name="T4" fmla="*/ 11 w 116"/>
                  <a:gd name="T5" fmla="*/ 1 h 18"/>
                  <a:gd name="T6" fmla="*/ 105 w 116"/>
                  <a:gd name="T7" fmla="*/ 1 h 18"/>
                  <a:gd name="T8" fmla="*/ 105 w 116"/>
                  <a:gd name="T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8">
                    <a:moveTo>
                      <a:pt x="105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0" y="18"/>
                      <a:pt x="0" y="0"/>
                      <a:pt x="11" y="1"/>
                    </a:cubicBezTo>
                    <a:cubicBezTo>
                      <a:pt x="11" y="1"/>
                      <a:pt x="105" y="1"/>
                      <a:pt x="105" y="1"/>
                    </a:cubicBezTo>
                    <a:cubicBezTo>
                      <a:pt x="116" y="0"/>
                      <a:pt x="116" y="18"/>
                      <a:pt x="105" y="17"/>
                    </a:cubicBezTo>
                    <a:close/>
                  </a:path>
                </a:pathLst>
              </a:cu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40" descr="b4c8a04d-0e70-4e45-b3eb-2a9b06492662">
                <a:extLst>
                  <a:ext uri="{FF2B5EF4-FFF2-40B4-BE49-F238E27FC236}">
                    <a16:creationId xmlns:a16="http://schemas.microsoft.com/office/drawing/2014/main" id="{5B4E0EAF-D8C0-282E-39EA-153F7CD3F902}"/>
                  </a:ext>
                </a:extLst>
              </p:cNvPr>
              <p:cNvSpPr/>
              <p:nvPr/>
            </p:nvSpPr>
            <p:spPr>
              <a:xfrm>
                <a:off x="881198" y="5294931"/>
                <a:ext cx="516980" cy="62664"/>
              </a:xfrm>
              <a:custGeom>
                <a:avLst/>
                <a:gdLst>
                  <a:gd name="T0" fmla="*/ 417 w 453"/>
                  <a:gd name="T1" fmla="*/ 55 h 55"/>
                  <a:gd name="T2" fmla="*/ 28 w 453"/>
                  <a:gd name="T3" fmla="*/ 55 h 55"/>
                  <a:gd name="T4" fmla="*/ 0 w 453"/>
                  <a:gd name="T5" fmla="*/ 27 h 55"/>
                  <a:gd name="T6" fmla="*/ 28 w 453"/>
                  <a:gd name="T7" fmla="*/ 0 h 55"/>
                  <a:gd name="T8" fmla="*/ 417 w 453"/>
                  <a:gd name="T9" fmla="*/ 0 h 55"/>
                  <a:gd name="T10" fmla="*/ 417 w 453"/>
                  <a:gd name="T11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3" h="55">
                    <a:moveTo>
                      <a:pt x="417" y="55"/>
                    </a:moveTo>
                    <a:cubicBezTo>
                      <a:pt x="28" y="55"/>
                      <a:pt x="28" y="55"/>
                      <a:pt x="28" y="55"/>
                    </a:cubicBezTo>
                    <a:cubicBezTo>
                      <a:pt x="13" y="55"/>
                      <a:pt x="0" y="42"/>
                      <a:pt x="0" y="27"/>
                    </a:cubicBezTo>
                    <a:cubicBezTo>
                      <a:pt x="0" y="12"/>
                      <a:pt x="13" y="0"/>
                      <a:pt x="28" y="0"/>
                    </a:cubicBezTo>
                    <a:cubicBezTo>
                      <a:pt x="417" y="0"/>
                      <a:pt x="417" y="0"/>
                      <a:pt x="417" y="0"/>
                    </a:cubicBezTo>
                    <a:cubicBezTo>
                      <a:pt x="453" y="0"/>
                      <a:pt x="453" y="54"/>
                      <a:pt x="417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41" descr="2dbbac09-c321-4334-badb-7eac80855b07">
                <a:extLst>
                  <a:ext uri="{FF2B5EF4-FFF2-40B4-BE49-F238E27FC236}">
                    <a16:creationId xmlns:a16="http://schemas.microsoft.com/office/drawing/2014/main" id="{0BB16B51-A521-1E68-3BF4-FE71F12F82D4}"/>
                  </a:ext>
                </a:extLst>
              </p:cNvPr>
              <p:cNvSpPr/>
              <p:nvPr/>
            </p:nvSpPr>
            <p:spPr>
              <a:xfrm>
                <a:off x="876540" y="5290273"/>
                <a:ext cx="527142" cy="70709"/>
              </a:xfrm>
              <a:custGeom>
                <a:avLst/>
                <a:gdLst>
                  <a:gd name="T0" fmla="*/ 421 w 462"/>
                  <a:gd name="T1" fmla="*/ 62 h 62"/>
                  <a:gd name="T2" fmla="*/ 32 w 462"/>
                  <a:gd name="T3" fmla="*/ 62 h 62"/>
                  <a:gd name="T4" fmla="*/ 1 w 462"/>
                  <a:gd name="T5" fmla="*/ 31 h 62"/>
                  <a:gd name="T6" fmla="*/ 32 w 462"/>
                  <a:gd name="T7" fmla="*/ 0 h 62"/>
                  <a:gd name="T8" fmla="*/ 421 w 462"/>
                  <a:gd name="T9" fmla="*/ 0 h 62"/>
                  <a:gd name="T10" fmla="*/ 421 w 462"/>
                  <a:gd name="T11" fmla="*/ 62 h 62"/>
                  <a:gd name="T12" fmla="*/ 32 w 462"/>
                  <a:gd name="T13" fmla="*/ 7 h 62"/>
                  <a:gd name="T14" fmla="*/ 32 w 462"/>
                  <a:gd name="T15" fmla="*/ 55 h 62"/>
                  <a:gd name="T16" fmla="*/ 421 w 462"/>
                  <a:gd name="T17" fmla="*/ 55 h 62"/>
                  <a:gd name="T18" fmla="*/ 445 w 462"/>
                  <a:gd name="T19" fmla="*/ 31 h 62"/>
                  <a:gd name="T20" fmla="*/ 421 w 462"/>
                  <a:gd name="T21" fmla="*/ 7 h 62"/>
                  <a:gd name="T22" fmla="*/ 32 w 462"/>
                  <a:gd name="T23" fmla="*/ 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2" h="62">
                    <a:moveTo>
                      <a:pt x="421" y="62"/>
                    </a:moveTo>
                    <a:cubicBezTo>
                      <a:pt x="32" y="62"/>
                      <a:pt x="32" y="62"/>
                      <a:pt x="32" y="62"/>
                    </a:cubicBezTo>
                    <a:cubicBezTo>
                      <a:pt x="15" y="62"/>
                      <a:pt x="1" y="48"/>
                      <a:pt x="1" y="31"/>
                    </a:cubicBezTo>
                    <a:cubicBezTo>
                      <a:pt x="1" y="14"/>
                      <a:pt x="15" y="0"/>
                      <a:pt x="32" y="0"/>
                    </a:cubicBezTo>
                    <a:cubicBezTo>
                      <a:pt x="421" y="0"/>
                      <a:pt x="421" y="0"/>
                      <a:pt x="421" y="0"/>
                    </a:cubicBezTo>
                    <a:cubicBezTo>
                      <a:pt x="462" y="1"/>
                      <a:pt x="462" y="62"/>
                      <a:pt x="421" y="62"/>
                    </a:cubicBezTo>
                    <a:close/>
                    <a:moveTo>
                      <a:pt x="32" y="7"/>
                    </a:moveTo>
                    <a:cubicBezTo>
                      <a:pt x="1" y="8"/>
                      <a:pt x="0" y="55"/>
                      <a:pt x="32" y="55"/>
                    </a:cubicBezTo>
                    <a:cubicBezTo>
                      <a:pt x="32" y="55"/>
                      <a:pt x="421" y="55"/>
                      <a:pt x="421" y="55"/>
                    </a:cubicBezTo>
                    <a:cubicBezTo>
                      <a:pt x="434" y="55"/>
                      <a:pt x="445" y="44"/>
                      <a:pt x="445" y="31"/>
                    </a:cubicBezTo>
                    <a:cubicBezTo>
                      <a:pt x="445" y="18"/>
                      <a:pt x="434" y="7"/>
                      <a:pt x="421" y="7"/>
                    </a:cubicBezTo>
                    <a:lnTo>
                      <a:pt x="32" y="7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42" descr="254e6f96-2536-4122-af28-e80c499e2bed">
                <a:extLst>
                  <a:ext uri="{FF2B5EF4-FFF2-40B4-BE49-F238E27FC236}">
                    <a16:creationId xmlns:a16="http://schemas.microsoft.com/office/drawing/2014/main" id="{45B4FDE0-AACA-2D43-8424-4CCAAABEEF0D}"/>
                  </a:ext>
                </a:extLst>
              </p:cNvPr>
              <p:cNvSpPr/>
              <p:nvPr/>
            </p:nvSpPr>
            <p:spPr>
              <a:xfrm>
                <a:off x="1240670" y="5294931"/>
                <a:ext cx="148192" cy="62664"/>
              </a:xfrm>
              <a:custGeom>
                <a:avLst/>
                <a:gdLst>
                  <a:gd name="T0" fmla="*/ 0 w 130"/>
                  <a:gd name="T1" fmla="*/ 0 h 55"/>
                  <a:gd name="T2" fmla="*/ 102 w 130"/>
                  <a:gd name="T3" fmla="*/ 0 h 55"/>
                  <a:gd name="T4" fmla="*/ 130 w 130"/>
                  <a:gd name="T5" fmla="*/ 27 h 55"/>
                  <a:gd name="T6" fmla="*/ 102 w 130"/>
                  <a:gd name="T7" fmla="*/ 55 h 55"/>
                  <a:gd name="T8" fmla="*/ 0 w 130"/>
                  <a:gd name="T9" fmla="*/ 55 h 55"/>
                  <a:gd name="T10" fmla="*/ 0 w 130"/>
                  <a:gd name="T1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" h="55">
                    <a:moveTo>
                      <a:pt x="0" y="0"/>
                    </a:moveTo>
                    <a:cubicBezTo>
                      <a:pt x="102" y="0"/>
                      <a:pt x="102" y="0"/>
                      <a:pt x="102" y="0"/>
                    </a:cubicBezTo>
                    <a:cubicBezTo>
                      <a:pt x="117" y="0"/>
                      <a:pt x="130" y="12"/>
                      <a:pt x="130" y="27"/>
                    </a:cubicBezTo>
                    <a:cubicBezTo>
                      <a:pt x="130" y="42"/>
                      <a:pt x="117" y="55"/>
                      <a:pt x="102" y="55"/>
                    </a:cubicBezTo>
                    <a:cubicBezTo>
                      <a:pt x="0" y="55"/>
                      <a:pt x="0" y="55"/>
                      <a:pt x="0" y="5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615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43" descr="85ca6497-73f1-4859-b31d-9ad19ab11fb1">
                <a:extLst>
                  <a:ext uri="{FF2B5EF4-FFF2-40B4-BE49-F238E27FC236}">
                    <a16:creationId xmlns:a16="http://schemas.microsoft.com/office/drawing/2014/main" id="{6C0FCA9F-780D-D101-5D64-BC4E92676E87}"/>
                  </a:ext>
                </a:extLst>
              </p:cNvPr>
              <p:cNvSpPr/>
              <p:nvPr/>
            </p:nvSpPr>
            <p:spPr>
              <a:xfrm>
                <a:off x="1231779" y="5290273"/>
                <a:ext cx="171903" cy="75366"/>
              </a:xfrm>
              <a:custGeom>
                <a:avLst/>
                <a:gdLst>
                  <a:gd name="T0" fmla="*/ 110 w 151"/>
                  <a:gd name="T1" fmla="*/ 62 h 67"/>
                  <a:gd name="T2" fmla="*/ 4 w 151"/>
                  <a:gd name="T3" fmla="*/ 59 h 67"/>
                  <a:gd name="T4" fmla="*/ 4 w 151"/>
                  <a:gd name="T5" fmla="*/ 4 h 67"/>
                  <a:gd name="T6" fmla="*/ 8 w 151"/>
                  <a:gd name="T7" fmla="*/ 0 h 67"/>
                  <a:gd name="T8" fmla="*/ 110 w 151"/>
                  <a:gd name="T9" fmla="*/ 0 h 67"/>
                  <a:gd name="T10" fmla="*/ 110 w 151"/>
                  <a:gd name="T11" fmla="*/ 62 h 67"/>
                  <a:gd name="T12" fmla="*/ 12 w 151"/>
                  <a:gd name="T13" fmla="*/ 55 h 67"/>
                  <a:gd name="T14" fmla="*/ 110 w 151"/>
                  <a:gd name="T15" fmla="*/ 55 h 67"/>
                  <a:gd name="T16" fmla="*/ 134 w 151"/>
                  <a:gd name="T17" fmla="*/ 31 h 67"/>
                  <a:gd name="T18" fmla="*/ 110 w 151"/>
                  <a:gd name="T19" fmla="*/ 7 h 67"/>
                  <a:gd name="T20" fmla="*/ 12 w 151"/>
                  <a:gd name="T21" fmla="*/ 7 h 67"/>
                  <a:gd name="T22" fmla="*/ 12 w 151"/>
                  <a:gd name="T23" fmla="*/ 5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1" h="67">
                    <a:moveTo>
                      <a:pt x="110" y="62"/>
                    </a:moveTo>
                    <a:cubicBezTo>
                      <a:pt x="108" y="60"/>
                      <a:pt x="0" y="67"/>
                      <a:pt x="4" y="59"/>
                    </a:cubicBezTo>
                    <a:cubicBezTo>
                      <a:pt x="4" y="59"/>
                      <a:pt x="4" y="4"/>
                      <a:pt x="4" y="4"/>
                    </a:cubicBezTo>
                    <a:cubicBezTo>
                      <a:pt x="4" y="2"/>
                      <a:pt x="6" y="0"/>
                      <a:pt x="8" y="0"/>
                    </a:cubicBezTo>
                    <a:cubicBezTo>
                      <a:pt x="110" y="0"/>
                      <a:pt x="110" y="0"/>
                      <a:pt x="110" y="0"/>
                    </a:cubicBezTo>
                    <a:cubicBezTo>
                      <a:pt x="151" y="1"/>
                      <a:pt x="151" y="62"/>
                      <a:pt x="110" y="62"/>
                    </a:cubicBezTo>
                    <a:close/>
                    <a:moveTo>
                      <a:pt x="12" y="55"/>
                    </a:moveTo>
                    <a:cubicBezTo>
                      <a:pt x="110" y="55"/>
                      <a:pt x="110" y="55"/>
                      <a:pt x="110" y="55"/>
                    </a:cubicBezTo>
                    <a:cubicBezTo>
                      <a:pt x="123" y="55"/>
                      <a:pt x="134" y="44"/>
                      <a:pt x="134" y="31"/>
                    </a:cubicBezTo>
                    <a:cubicBezTo>
                      <a:pt x="134" y="18"/>
                      <a:pt x="123" y="7"/>
                      <a:pt x="110" y="7"/>
                    </a:cubicBezTo>
                    <a:cubicBezTo>
                      <a:pt x="12" y="7"/>
                      <a:pt x="12" y="7"/>
                      <a:pt x="12" y="7"/>
                    </a:cubicBezTo>
                    <a:lnTo>
                      <a:pt x="12" y="55"/>
                    </a:ln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44" descr="35b2bff6-91ad-45a8-a0d3-09a0b145205d">
                <a:extLst>
                  <a:ext uri="{FF2B5EF4-FFF2-40B4-BE49-F238E27FC236}">
                    <a16:creationId xmlns:a16="http://schemas.microsoft.com/office/drawing/2014/main" id="{C720E9AC-160E-EE0E-3A3E-3F09BED9B89D}"/>
                  </a:ext>
                </a:extLst>
              </p:cNvPr>
              <p:cNvSpPr/>
              <p:nvPr/>
            </p:nvSpPr>
            <p:spPr>
              <a:xfrm>
                <a:off x="1296560" y="5301705"/>
                <a:ext cx="29638" cy="38953"/>
              </a:xfrm>
              <a:custGeom>
                <a:avLst/>
                <a:gdLst>
                  <a:gd name="T0" fmla="*/ 26 w 26"/>
                  <a:gd name="T1" fmla="*/ 17 h 34"/>
                  <a:gd name="T2" fmla="*/ 0 w 26"/>
                  <a:gd name="T3" fmla="*/ 17 h 34"/>
                  <a:gd name="T4" fmla="*/ 26 w 26"/>
                  <a:gd name="T5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26" y="17"/>
                    </a:moveTo>
                    <a:cubicBezTo>
                      <a:pt x="25" y="34"/>
                      <a:pt x="0" y="34"/>
                      <a:pt x="0" y="17"/>
                    </a:cubicBezTo>
                    <a:cubicBezTo>
                      <a:pt x="0" y="0"/>
                      <a:pt x="25" y="0"/>
                      <a:pt x="26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45" descr="d30a1b47-aed1-4814-bd91-1b2f998ed4f5">
                <a:extLst>
                  <a:ext uri="{FF2B5EF4-FFF2-40B4-BE49-F238E27FC236}">
                    <a16:creationId xmlns:a16="http://schemas.microsoft.com/office/drawing/2014/main" id="{8FF81CDB-995D-9F29-E8E7-EABC308DA85B}"/>
                  </a:ext>
                </a:extLst>
              </p:cNvPr>
              <p:cNvSpPr/>
              <p:nvPr/>
            </p:nvSpPr>
            <p:spPr>
              <a:xfrm>
                <a:off x="1288515" y="5303822"/>
                <a:ext cx="44458" cy="34296"/>
              </a:xfrm>
              <a:custGeom>
                <a:avLst/>
                <a:gdLst>
                  <a:gd name="T0" fmla="*/ 20 w 39"/>
                  <a:gd name="T1" fmla="*/ 30 h 30"/>
                  <a:gd name="T2" fmla="*/ 20 w 39"/>
                  <a:gd name="T3" fmla="*/ 0 h 30"/>
                  <a:gd name="T4" fmla="*/ 20 w 39"/>
                  <a:gd name="T5" fmla="*/ 30 h 30"/>
                  <a:gd name="T6" fmla="*/ 20 w 39"/>
                  <a:gd name="T7" fmla="*/ 5 h 30"/>
                  <a:gd name="T8" fmla="*/ 20 w 39"/>
                  <a:gd name="T9" fmla="*/ 26 h 30"/>
                  <a:gd name="T10" fmla="*/ 20 w 39"/>
                  <a:gd name="T11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20" y="30"/>
                    </a:moveTo>
                    <a:cubicBezTo>
                      <a:pt x="0" y="30"/>
                      <a:pt x="0" y="1"/>
                      <a:pt x="20" y="0"/>
                    </a:cubicBezTo>
                    <a:cubicBezTo>
                      <a:pt x="39" y="1"/>
                      <a:pt x="39" y="30"/>
                      <a:pt x="20" y="30"/>
                    </a:cubicBezTo>
                    <a:close/>
                    <a:moveTo>
                      <a:pt x="20" y="5"/>
                    </a:moveTo>
                    <a:cubicBezTo>
                      <a:pt x="6" y="5"/>
                      <a:pt x="6" y="26"/>
                      <a:pt x="20" y="26"/>
                    </a:cubicBezTo>
                    <a:cubicBezTo>
                      <a:pt x="34" y="26"/>
                      <a:pt x="34" y="5"/>
                      <a:pt x="20" y="5"/>
                    </a:cubicBez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46" descr="89cf0daa-2389-474d-8427-2981d19f9cd3">
                <a:extLst>
                  <a:ext uri="{FF2B5EF4-FFF2-40B4-BE49-F238E27FC236}">
                    <a16:creationId xmlns:a16="http://schemas.microsoft.com/office/drawing/2014/main" id="{C0FB56D5-DDA2-DA15-B356-70FDD9110416}"/>
                  </a:ext>
                </a:extLst>
              </p:cNvPr>
              <p:cNvSpPr/>
              <p:nvPr/>
            </p:nvSpPr>
            <p:spPr>
              <a:xfrm>
                <a:off x="1318154" y="5329227"/>
                <a:ext cx="20747" cy="20324"/>
              </a:xfrm>
              <a:custGeom>
                <a:avLst/>
                <a:gdLst>
                  <a:gd name="T0" fmla="*/ 15 w 18"/>
                  <a:gd name="T1" fmla="*/ 17 h 18"/>
                  <a:gd name="T2" fmla="*/ 2 w 18"/>
                  <a:gd name="T3" fmla="*/ 5 h 18"/>
                  <a:gd name="T4" fmla="*/ 5 w 18"/>
                  <a:gd name="T5" fmla="*/ 2 h 18"/>
                  <a:gd name="T6" fmla="*/ 16 w 18"/>
                  <a:gd name="T7" fmla="*/ 13 h 18"/>
                  <a:gd name="T8" fmla="*/ 15 w 18"/>
                  <a:gd name="T9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5" y="17"/>
                    </a:moveTo>
                    <a:cubicBezTo>
                      <a:pt x="14" y="18"/>
                      <a:pt x="3" y="6"/>
                      <a:pt x="2" y="5"/>
                    </a:cubicBezTo>
                    <a:cubicBezTo>
                      <a:pt x="0" y="3"/>
                      <a:pt x="3" y="0"/>
                      <a:pt x="5" y="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4"/>
                      <a:pt x="16" y="17"/>
                      <a:pt x="15" y="17"/>
                    </a:cubicBez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47" descr="0d1bf1cc-c20c-4490-8594-f3ca3f69e86c">
                <a:extLst>
                  <a:ext uri="{FF2B5EF4-FFF2-40B4-BE49-F238E27FC236}">
                    <a16:creationId xmlns:a16="http://schemas.microsoft.com/office/drawing/2014/main" id="{D191BC65-D698-F776-2B3A-5B815A9B72C8}"/>
                  </a:ext>
                </a:extLst>
              </p:cNvPr>
              <p:cNvSpPr/>
              <p:nvPr/>
            </p:nvSpPr>
            <p:spPr>
              <a:xfrm>
                <a:off x="879081" y="5556173"/>
                <a:ext cx="115167" cy="111779"/>
              </a:xfrm>
              <a:custGeom>
                <a:avLst/>
                <a:gdLst>
                  <a:gd name="T0" fmla="*/ 100 w 101"/>
                  <a:gd name="T1" fmla="*/ 0 h 98"/>
                  <a:gd name="T2" fmla="*/ 0 w 101"/>
                  <a:gd name="T3" fmla="*/ 95 h 98"/>
                  <a:gd name="T4" fmla="*/ 100 w 101"/>
                  <a:gd name="T5" fmla="*/ 98 h 98"/>
                  <a:gd name="T6" fmla="*/ 101 w 101"/>
                  <a:gd name="T7" fmla="*/ 0 h 98"/>
                  <a:gd name="T8" fmla="*/ 100 w 101"/>
                  <a:gd name="T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98">
                    <a:moveTo>
                      <a:pt x="100" y="0"/>
                    </a:moveTo>
                    <a:cubicBezTo>
                      <a:pt x="47" y="0"/>
                      <a:pt x="3" y="42"/>
                      <a:pt x="0" y="95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1" y="0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Freeform 48" descr="b1f0c48d-540d-4789-81e0-a7e85487daa5">
                <a:extLst>
                  <a:ext uri="{FF2B5EF4-FFF2-40B4-BE49-F238E27FC236}">
                    <a16:creationId xmlns:a16="http://schemas.microsoft.com/office/drawing/2014/main" id="{B2498EFD-27EB-340B-0349-B56C2E740300}"/>
                  </a:ext>
                </a:extLst>
              </p:cNvPr>
              <p:cNvSpPr/>
              <p:nvPr/>
            </p:nvSpPr>
            <p:spPr>
              <a:xfrm>
                <a:off x="868919" y="5549398"/>
                <a:ext cx="133373" cy="125328"/>
              </a:xfrm>
              <a:custGeom>
                <a:avLst/>
                <a:gdLst>
                  <a:gd name="T0" fmla="*/ 109 w 117"/>
                  <a:gd name="T1" fmla="*/ 110 h 110"/>
                  <a:gd name="T2" fmla="*/ 9 w 117"/>
                  <a:gd name="T3" fmla="*/ 107 h 110"/>
                  <a:gd name="T4" fmla="*/ 4 w 117"/>
                  <a:gd name="T5" fmla="*/ 105 h 110"/>
                  <a:gd name="T6" fmla="*/ 36 w 117"/>
                  <a:gd name="T7" fmla="*/ 29 h 110"/>
                  <a:gd name="T8" fmla="*/ 109 w 117"/>
                  <a:gd name="T9" fmla="*/ 0 h 110"/>
                  <a:gd name="T10" fmla="*/ 116 w 117"/>
                  <a:gd name="T11" fmla="*/ 7 h 110"/>
                  <a:gd name="T12" fmla="*/ 115 w 117"/>
                  <a:gd name="T13" fmla="*/ 104 h 110"/>
                  <a:gd name="T14" fmla="*/ 109 w 117"/>
                  <a:gd name="T15" fmla="*/ 110 h 110"/>
                  <a:gd name="T16" fmla="*/ 16 w 117"/>
                  <a:gd name="T17" fmla="*/ 95 h 110"/>
                  <a:gd name="T18" fmla="*/ 103 w 117"/>
                  <a:gd name="T19" fmla="*/ 97 h 110"/>
                  <a:gd name="T20" fmla="*/ 104 w 117"/>
                  <a:gd name="T21" fmla="*/ 13 h 110"/>
                  <a:gd name="T22" fmla="*/ 16 w 117"/>
                  <a:gd name="T23" fmla="*/ 9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7" h="110">
                    <a:moveTo>
                      <a:pt x="109" y="110"/>
                    </a:moveTo>
                    <a:cubicBezTo>
                      <a:pt x="109" y="110"/>
                      <a:pt x="9" y="107"/>
                      <a:pt x="9" y="107"/>
                    </a:cubicBezTo>
                    <a:cubicBezTo>
                      <a:pt x="7" y="107"/>
                      <a:pt x="6" y="106"/>
                      <a:pt x="4" y="105"/>
                    </a:cubicBezTo>
                    <a:cubicBezTo>
                      <a:pt x="0" y="77"/>
                      <a:pt x="17" y="48"/>
                      <a:pt x="36" y="29"/>
                    </a:cubicBezTo>
                    <a:cubicBezTo>
                      <a:pt x="56" y="10"/>
                      <a:pt x="82" y="0"/>
                      <a:pt x="109" y="0"/>
                    </a:cubicBezTo>
                    <a:cubicBezTo>
                      <a:pt x="113" y="0"/>
                      <a:pt x="117" y="3"/>
                      <a:pt x="116" y="7"/>
                    </a:cubicBezTo>
                    <a:cubicBezTo>
                      <a:pt x="115" y="104"/>
                      <a:pt x="115" y="104"/>
                      <a:pt x="115" y="104"/>
                    </a:cubicBezTo>
                    <a:cubicBezTo>
                      <a:pt x="115" y="107"/>
                      <a:pt x="112" y="110"/>
                      <a:pt x="109" y="110"/>
                    </a:cubicBezTo>
                    <a:close/>
                    <a:moveTo>
                      <a:pt x="16" y="95"/>
                    </a:moveTo>
                    <a:cubicBezTo>
                      <a:pt x="103" y="97"/>
                      <a:pt x="103" y="97"/>
                      <a:pt x="103" y="97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60" y="14"/>
                      <a:pt x="20" y="51"/>
                      <a:pt x="16" y="95"/>
                    </a:cubicBez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Freeform 49" descr="5da6a32b-ad01-49d7-85d9-af939cbb5fbe">
                <a:extLst>
                  <a:ext uri="{FF2B5EF4-FFF2-40B4-BE49-F238E27FC236}">
                    <a16:creationId xmlns:a16="http://schemas.microsoft.com/office/drawing/2014/main" id="{5DBAFB50-56C2-053F-3988-1F2DF513B8AD}"/>
                  </a:ext>
                </a:extLst>
              </p:cNvPr>
              <p:cNvSpPr/>
              <p:nvPr/>
            </p:nvSpPr>
            <p:spPr>
              <a:xfrm>
                <a:off x="901945" y="5583271"/>
                <a:ext cx="270134" cy="230757"/>
              </a:xfrm>
              <a:custGeom>
                <a:avLst/>
                <a:gdLst>
                  <a:gd name="T0" fmla="*/ 175 w 237"/>
                  <a:gd name="T1" fmla="*/ 30 h 202"/>
                  <a:gd name="T2" fmla="*/ 105 w 237"/>
                  <a:gd name="T3" fmla="*/ 0 h 202"/>
                  <a:gd name="T4" fmla="*/ 103 w 237"/>
                  <a:gd name="T5" fmla="*/ 97 h 202"/>
                  <a:gd name="T6" fmla="*/ 3 w 237"/>
                  <a:gd name="T7" fmla="*/ 94 h 202"/>
                  <a:gd name="T8" fmla="*/ 103 w 237"/>
                  <a:gd name="T9" fmla="*/ 200 h 202"/>
                  <a:gd name="T10" fmla="*/ 175 w 237"/>
                  <a:gd name="T11" fmla="*/ 3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7" h="202">
                    <a:moveTo>
                      <a:pt x="175" y="30"/>
                    </a:moveTo>
                    <a:cubicBezTo>
                      <a:pt x="157" y="11"/>
                      <a:pt x="132" y="0"/>
                      <a:pt x="105" y="0"/>
                    </a:cubicBezTo>
                    <a:cubicBezTo>
                      <a:pt x="103" y="97"/>
                      <a:pt x="103" y="97"/>
                      <a:pt x="103" y="97"/>
                    </a:cubicBezTo>
                    <a:cubicBezTo>
                      <a:pt x="3" y="94"/>
                      <a:pt x="3" y="94"/>
                      <a:pt x="3" y="94"/>
                    </a:cubicBezTo>
                    <a:cubicBezTo>
                      <a:pt x="0" y="151"/>
                      <a:pt x="46" y="200"/>
                      <a:pt x="103" y="200"/>
                    </a:cubicBezTo>
                    <a:cubicBezTo>
                      <a:pt x="191" y="202"/>
                      <a:pt x="237" y="90"/>
                      <a:pt x="175" y="30"/>
                    </a:cubicBezTo>
                    <a:close/>
                  </a:path>
                </a:pathLst>
              </a:custGeom>
              <a:solidFill>
                <a:srgbClr val="E6615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50" descr="483bb5aa-e4f0-4602-9d91-200f6e68d753">
                <a:extLst>
                  <a:ext uri="{FF2B5EF4-FFF2-40B4-BE49-F238E27FC236}">
                    <a16:creationId xmlns:a16="http://schemas.microsoft.com/office/drawing/2014/main" id="{36789E40-4539-96BC-C476-A2EDEF958008}"/>
                  </a:ext>
                </a:extLst>
              </p:cNvPr>
              <p:cNvSpPr/>
              <p:nvPr/>
            </p:nvSpPr>
            <p:spPr>
              <a:xfrm>
                <a:off x="892630" y="5576496"/>
                <a:ext cx="287493" cy="243036"/>
              </a:xfrm>
              <a:custGeom>
                <a:avLst/>
                <a:gdLst>
                  <a:gd name="T0" fmla="*/ 111 w 252"/>
                  <a:gd name="T1" fmla="*/ 212 h 213"/>
                  <a:gd name="T2" fmla="*/ 5 w 252"/>
                  <a:gd name="T3" fmla="*/ 100 h 213"/>
                  <a:gd name="T4" fmla="*/ 11 w 252"/>
                  <a:gd name="T5" fmla="*/ 94 h 213"/>
                  <a:gd name="T6" fmla="*/ 105 w 252"/>
                  <a:gd name="T7" fmla="*/ 97 h 213"/>
                  <a:gd name="T8" fmla="*/ 107 w 252"/>
                  <a:gd name="T9" fmla="*/ 6 h 213"/>
                  <a:gd name="T10" fmla="*/ 113 w 252"/>
                  <a:gd name="T11" fmla="*/ 0 h 213"/>
                  <a:gd name="T12" fmla="*/ 111 w 252"/>
                  <a:gd name="T13" fmla="*/ 212 h 213"/>
                  <a:gd name="T14" fmla="*/ 17 w 252"/>
                  <a:gd name="T15" fmla="*/ 107 h 213"/>
                  <a:gd name="T16" fmla="*/ 111 w 252"/>
                  <a:gd name="T17" fmla="*/ 200 h 213"/>
                  <a:gd name="T18" fmla="*/ 178 w 252"/>
                  <a:gd name="T19" fmla="*/ 40 h 213"/>
                  <a:gd name="T20" fmla="*/ 178 w 252"/>
                  <a:gd name="T21" fmla="*/ 40 h 213"/>
                  <a:gd name="T22" fmla="*/ 119 w 252"/>
                  <a:gd name="T23" fmla="*/ 12 h 213"/>
                  <a:gd name="T24" fmla="*/ 117 w 252"/>
                  <a:gd name="T25" fmla="*/ 103 h 213"/>
                  <a:gd name="T26" fmla="*/ 116 w 252"/>
                  <a:gd name="T27" fmla="*/ 108 h 213"/>
                  <a:gd name="T28" fmla="*/ 111 w 252"/>
                  <a:gd name="T29" fmla="*/ 109 h 213"/>
                  <a:gd name="T30" fmla="*/ 17 w 252"/>
                  <a:gd name="T31" fmla="*/ 107 h 213"/>
                  <a:gd name="T32" fmla="*/ 212 w 252"/>
                  <a:gd name="T33" fmla="*/ 106 h 213"/>
                  <a:gd name="T34" fmla="*/ 212 w 252"/>
                  <a:gd name="T35" fmla="*/ 106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2" h="213">
                    <a:moveTo>
                      <a:pt x="111" y="212"/>
                    </a:moveTo>
                    <a:cubicBezTo>
                      <a:pt x="52" y="213"/>
                      <a:pt x="0" y="159"/>
                      <a:pt x="5" y="100"/>
                    </a:cubicBezTo>
                    <a:cubicBezTo>
                      <a:pt x="5" y="97"/>
                      <a:pt x="8" y="94"/>
                      <a:pt x="11" y="94"/>
                    </a:cubicBezTo>
                    <a:cubicBezTo>
                      <a:pt x="105" y="97"/>
                      <a:pt x="105" y="97"/>
                      <a:pt x="105" y="97"/>
                    </a:cubicBezTo>
                    <a:cubicBezTo>
                      <a:pt x="107" y="6"/>
                      <a:pt x="107" y="6"/>
                      <a:pt x="107" y="6"/>
                    </a:cubicBezTo>
                    <a:cubicBezTo>
                      <a:pt x="107" y="2"/>
                      <a:pt x="109" y="0"/>
                      <a:pt x="113" y="0"/>
                    </a:cubicBezTo>
                    <a:cubicBezTo>
                      <a:pt x="252" y="6"/>
                      <a:pt x="251" y="208"/>
                      <a:pt x="111" y="212"/>
                    </a:cubicBezTo>
                    <a:close/>
                    <a:moveTo>
                      <a:pt x="17" y="107"/>
                    </a:moveTo>
                    <a:cubicBezTo>
                      <a:pt x="17" y="157"/>
                      <a:pt x="61" y="201"/>
                      <a:pt x="111" y="200"/>
                    </a:cubicBezTo>
                    <a:cubicBezTo>
                      <a:pt x="193" y="202"/>
                      <a:pt x="237" y="97"/>
                      <a:pt x="178" y="40"/>
                    </a:cubicBezTo>
                    <a:cubicBezTo>
                      <a:pt x="178" y="40"/>
                      <a:pt x="178" y="40"/>
                      <a:pt x="178" y="40"/>
                    </a:cubicBezTo>
                    <a:cubicBezTo>
                      <a:pt x="162" y="24"/>
                      <a:pt x="141" y="14"/>
                      <a:pt x="119" y="12"/>
                    </a:cubicBezTo>
                    <a:cubicBezTo>
                      <a:pt x="117" y="103"/>
                      <a:pt x="117" y="103"/>
                      <a:pt x="117" y="103"/>
                    </a:cubicBezTo>
                    <a:cubicBezTo>
                      <a:pt x="117" y="105"/>
                      <a:pt x="117" y="106"/>
                      <a:pt x="116" y="108"/>
                    </a:cubicBezTo>
                    <a:cubicBezTo>
                      <a:pt x="114" y="109"/>
                      <a:pt x="113" y="109"/>
                      <a:pt x="111" y="109"/>
                    </a:cubicBezTo>
                    <a:lnTo>
                      <a:pt x="17" y="107"/>
                    </a:lnTo>
                    <a:close/>
                    <a:moveTo>
                      <a:pt x="212" y="106"/>
                    </a:moveTo>
                    <a:cubicBezTo>
                      <a:pt x="212" y="106"/>
                      <a:pt x="212" y="106"/>
                      <a:pt x="212" y="106"/>
                    </a:cubicBezTo>
                    <a:close/>
                  </a:path>
                </a:pathLst>
              </a:custGeom>
              <a:solidFill>
                <a:srgbClr val="0C1119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569" name="组合 568" descr="4d20ff64-de3e-43f5-986d-4962ecb11f4c">
              <a:extLst>
                <a:ext uri="{FF2B5EF4-FFF2-40B4-BE49-F238E27FC236}">
                  <a16:creationId xmlns:a16="http://schemas.microsoft.com/office/drawing/2014/main" id="{83CB92C2-376B-65E0-EB52-84091B3D2954}"/>
                </a:ext>
              </a:extLst>
            </p:cNvPr>
            <p:cNvGrpSpPr/>
            <p:nvPr/>
          </p:nvGrpSpPr>
          <p:grpSpPr>
            <a:xfrm>
              <a:off x="6327129" y="4992064"/>
              <a:ext cx="787125" cy="832256"/>
              <a:chOff x="6327129" y="4992064"/>
              <a:chExt cx="787125" cy="832256"/>
            </a:xfrm>
          </p:grpSpPr>
          <p:sp>
            <p:nvSpPr>
              <p:cNvPr id="260" name="Freeform 6" descr="59ea2238-7393-412f-ba6e-23d20a80c3aa">
                <a:extLst>
                  <a:ext uri="{FF2B5EF4-FFF2-40B4-BE49-F238E27FC236}">
                    <a16:creationId xmlns:a16="http://schemas.microsoft.com/office/drawing/2014/main" id="{AD217702-06AA-E7B2-7CF0-47BEB1C2547E}"/>
                  </a:ext>
                </a:extLst>
              </p:cNvPr>
              <p:cNvSpPr/>
              <p:nvPr/>
            </p:nvSpPr>
            <p:spPr>
              <a:xfrm>
                <a:off x="6428407" y="5054608"/>
                <a:ext cx="514208" cy="765093"/>
              </a:xfrm>
              <a:custGeom>
                <a:avLst/>
                <a:gdLst>
                  <a:gd name="T0" fmla="*/ 0 w 553"/>
                  <a:gd name="T1" fmla="*/ 775 h 823"/>
                  <a:gd name="T2" fmla="*/ 0 w 553"/>
                  <a:gd name="T3" fmla="*/ 48 h 823"/>
                  <a:gd name="T4" fmla="*/ 47 w 553"/>
                  <a:gd name="T5" fmla="*/ 0 h 823"/>
                  <a:gd name="T6" fmla="*/ 506 w 553"/>
                  <a:gd name="T7" fmla="*/ 0 h 823"/>
                  <a:gd name="T8" fmla="*/ 553 w 553"/>
                  <a:gd name="T9" fmla="*/ 48 h 823"/>
                  <a:gd name="T10" fmla="*/ 553 w 553"/>
                  <a:gd name="T11" fmla="*/ 775 h 823"/>
                  <a:gd name="T12" fmla="*/ 506 w 553"/>
                  <a:gd name="T13" fmla="*/ 823 h 823"/>
                  <a:gd name="T14" fmla="*/ 47 w 553"/>
                  <a:gd name="T15" fmla="*/ 823 h 823"/>
                  <a:gd name="T16" fmla="*/ 0 w 553"/>
                  <a:gd name="T17" fmla="*/ 775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3" h="823">
                    <a:moveTo>
                      <a:pt x="0" y="775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0" y="21"/>
                      <a:pt x="21" y="0"/>
                      <a:pt x="47" y="0"/>
                    </a:cubicBezTo>
                    <a:cubicBezTo>
                      <a:pt x="506" y="0"/>
                      <a:pt x="506" y="0"/>
                      <a:pt x="506" y="0"/>
                    </a:cubicBezTo>
                    <a:cubicBezTo>
                      <a:pt x="532" y="0"/>
                      <a:pt x="553" y="21"/>
                      <a:pt x="553" y="48"/>
                    </a:cubicBezTo>
                    <a:cubicBezTo>
                      <a:pt x="553" y="775"/>
                      <a:pt x="553" y="775"/>
                      <a:pt x="553" y="775"/>
                    </a:cubicBezTo>
                    <a:cubicBezTo>
                      <a:pt x="553" y="802"/>
                      <a:pt x="532" y="823"/>
                      <a:pt x="506" y="823"/>
                    </a:cubicBezTo>
                    <a:cubicBezTo>
                      <a:pt x="47" y="823"/>
                      <a:pt x="47" y="823"/>
                      <a:pt x="47" y="823"/>
                    </a:cubicBezTo>
                    <a:cubicBezTo>
                      <a:pt x="21" y="823"/>
                      <a:pt x="0" y="802"/>
                      <a:pt x="0" y="775"/>
                    </a:cubicBezTo>
                    <a:close/>
                  </a:path>
                </a:pathLst>
              </a:custGeom>
              <a:solidFill>
                <a:srgbClr val="EBF4FB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7" descr="7819dd64-2349-47dd-93f0-7df232047876">
                <a:extLst>
                  <a:ext uri="{FF2B5EF4-FFF2-40B4-BE49-F238E27FC236}">
                    <a16:creationId xmlns:a16="http://schemas.microsoft.com/office/drawing/2014/main" id="{415BD8A6-F231-B8E5-B212-2E9F2CD5DA18}"/>
                  </a:ext>
                </a:extLst>
              </p:cNvPr>
              <p:cNvSpPr/>
              <p:nvPr/>
            </p:nvSpPr>
            <p:spPr>
              <a:xfrm>
                <a:off x="6423787" y="5050698"/>
                <a:ext cx="523447" cy="773622"/>
              </a:xfrm>
              <a:custGeom>
                <a:avLst/>
                <a:gdLst>
                  <a:gd name="T0" fmla="*/ 511 w 563"/>
                  <a:gd name="T1" fmla="*/ 832 h 832"/>
                  <a:gd name="T2" fmla="*/ 52 w 563"/>
                  <a:gd name="T3" fmla="*/ 832 h 832"/>
                  <a:gd name="T4" fmla="*/ 0 w 563"/>
                  <a:gd name="T5" fmla="*/ 779 h 832"/>
                  <a:gd name="T6" fmla="*/ 0 w 563"/>
                  <a:gd name="T7" fmla="*/ 52 h 832"/>
                  <a:gd name="T8" fmla="*/ 52 w 563"/>
                  <a:gd name="T9" fmla="*/ 0 h 832"/>
                  <a:gd name="T10" fmla="*/ 511 w 563"/>
                  <a:gd name="T11" fmla="*/ 0 h 832"/>
                  <a:gd name="T12" fmla="*/ 563 w 563"/>
                  <a:gd name="T13" fmla="*/ 52 h 832"/>
                  <a:gd name="T14" fmla="*/ 563 w 563"/>
                  <a:gd name="T15" fmla="*/ 779 h 832"/>
                  <a:gd name="T16" fmla="*/ 511 w 563"/>
                  <a:gd name="T17" fmla="*/ 832 h 832"/>
                  <a:gd name="T18" fmla="*/ 52 w 563"/>
                  <a:gd name="T19" fmla="*/ 9 h 832"/>
                  <a:gd name="T20" fmla="*/ 9 w 563"/>
                  <a:gd name="T21" fmla="*/ 52 h 832"/>
                  <a:gd name="T22" fmla="*/ 9 w 563"/>
                  <a:gd name="T23" fmla="*/ 779 h 832"/>
                  <a:gd name="T24" fmla="*/ 52 w 563"/>
                  <a:gd name="T25" fmla="*/ 823 h 832"/>
                  <a:gd name="T26" fmla="*/ 511 w 563"/>
                  <a:gd name="T27" fmla="*/ 823 h 832"/>
                  <a:gd name="T28" fmla="*/ 554 w 563"/>
                  <a:gd name="T29" fmla="*/ 779 h 832"/>
                  <a:gd name="T30" fmla="*/ 554 w 563"/>
                  <a:gd name="T31" fmla="*/ 52 h 832"/>
                  <a:gd name="T32" fmla="*/ 511 w 563"/>
                  <a:gd name="T33" fmla="*/ 9 h 832"/>
                  <a:gd name="T34" fmla="*/ 52 w 563"/>
                  <a:gd name="T35" fmla="*/ 9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3" h="832">
                    <a:moveTo>
                      <a:pt x="511" y="832"/>
                    </a:moveTo>
                    <a:cubicBezTo>
                      <a:pt x="52" y="832"/>
                      <a:pt x="52" y="832"/>
                      <a:pt x="52" y="832"/>
                    </a:cubicBezTo>
                    <a:cubicBezTo>
                      <a:pt x="23" y="832"/>
                      <a:pt x="0" y="808"/>
                      <a:pt x="0" y="779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23"/>
                      <a:pt x="23" y="0"/>
                      <a:pt x="52" y="0"/>
                    </a:cubicBezTo>
                    <a:cubicBezTo>
                      <a:pt x="511" y="0"/>
                      <a:pt x="511" y="0"/>
                      <a:pt x="511" y="0"/>
                    </a:cubicBezTo>
                    <a:cubicBezTo>
                      <a:pt x="540" y="0"/>
                      <a:pt x="563" y="23"/>
                      <a:pt x="563" y="52"/>
                    </a:cubicBezTo>
                    <a:cubicBezTo>
                      <a:pt x="563" y="779"/>
                      <a:pt x="563" y="779"/>
                      <a:pt x="563" y="779"/>
                    </a:cubicBezTo>
                    <a:cubicBezTo>
                      <a:pt x="563" y="808"/>
                      <a:pt x="540" y="832"/>
                      <a:pt x="511" y="832"/>
                    </a:cubicBezTo>
                    <a:close/>
                    <a:moveTo>
                      <a:pt x="52" y="9"/>
                    </a:moveTo>
                    <a:cubicBezTo>
                      <a:pt x="28" y="9"/>
                      <a:pt x="9" y="28"/>
                      <a:pt x="9" y="52"/>
                    </a:cubicBezTo>
                    <a:cubicBezTo>
                      <a:pt x="9" y="779"/>
                      <a:pt x="9" y="779"/>
                      <a:pt x="9" y="779"/>
                    </a:cubicBezTo>
                    <a:cubicBezTo>
                      <a:pt x="9" y="803"/>
                      <a:pt x="28" y="823"/>
                      <a:pt x="52" y="823"/>
                    </a:cubicBezTo>
                    <a:cubicBezTo>
                      <a:pt x="511" y="823"/>
                      <a:pt x="511" y="823"/>
                      <a:pt x="511" y="823"/>
                    </a:cubicBezTo>
                    <a:cubicBezTo>
                      <a:pt x="535" y="823"/>
                      <a:pt x="554" y="803"/>
                      <a:pt x="554" y="779"/>
                    </a:cubicBezTo>
                    <a:cubicBezTo>
                      <a:pt x="554" y="52"/>
                      <a:pt x="554" y="52"/>
                      <a:pt x="554" y="52"/>
                    </a:cubicBezTo>
                    <a:cubicBezTo>
                      <a:pt x="554" y="28"/>
                      <a:pt x="535" y="9"/>
                      <a:pt x="511" y="9"/>
                    </a:cubicBezTo>
                    <a:lnTo>
                      <a:pt x="52" y="9"/>
                    </a:ln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8" descr="e13bf3a1-5b6c-45da-8137-5c18223b4d2d">
                <a:extLst>
                  <a:ext uri="{FF2B5EF4-FFF2-40B4-BE49-F238E27FC236}">
                    <a16:creationId xmlns:a16="http://schemas.microsoft.com/office/drawing/2014/main" id="{E1EBE2CF-C751-2E86-BFE6-1BBE031584E1}"/>
                  </a:ext>
                </a:extLst>
              </p:cNvPr>
              <p:cNvSpPr/>
              <p:nvPr/>
            </p:nvSpPr>
            <p:spPr>
              <a:xfrm>
                <a:off x="6458257" y="5082326"/>
                <a:ext cx="454507" cy="685136"/>
              </a:xfrm>
              <a:custGeom>
                <a:avLst/>
                <a:gdLst>
                  <a:gd name="T0" fmla="*/ 0 w 489"/>
                  <a:gd name="T1" fmla="*/ 701 h 737"/>
                  <a:gd name="T2" fmla="*/ 0 w 489"/>
                  <a:gd name="T3" fmla="*/ 36 h 737"/>
                  <a:gd name="T4" fmla="*/ 36 w 489"/>
                  <a:gd name="T5" fmla="*/ 0 h 737"/>
                  <a:gd name="T6" fmla="*/ 453 w 489"/>
                  <a:gd name="T7" fmla="*/ 0 h 737"/>
                  <a:gd name="T8" fmla="*/ 489 w 489"/>
                  <a:gd name="T9" fmla="*/ 36 h 737"/>
                  <a:gd name="T10" fmla="*/ 489 w 489"/>
                  <a:gd name="T11" fmla="*/ 701 h 737"/>
                  <a:gd name="T12" fmla="*/ 453 w 489"/>
                  <a:gd name="T13" fmla="*/ 737 h 737"/>
                  <a:gd name="T14" fmla="*/ 36 w 489"/>
                  <a:gd name="T15" fmla="*/ 737 h 737"/>
                  <a:gd name="T16" fmla="*/ 0 w 489"/>
                  <a:gd name="T17" fmla="*/ 701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9" h="737">
                    <a:moveTo>
                      <a:pt x="0" y="701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453" y="0"/>
                      <a:pt x="453" y="0"/>
                      <a:pt x="453" y="0"/>
                    </a:cubicBezTo>
                    <a:cubicBezTo>
                      <a:pt x="473" y="0"/>
                      <a:pt x="489" y="16"/>
                      <a:pt x="489" y="36"/>
                    </a:cubicBezTo>
                    <a:cubicBezTo>
                      <a:pt x="489" y="701"/>
                      <a:pt x="489" y="701"/>
                      <a:pt x="489" y="701"/>
                    </a:cubicBezTo>
                    <a:cubicBezTo>
                      <a:pt x="489" y="721"/>
                      <a:pt x="473" y="737"/>
                      <a:pt x="453" y="737"/>
                    </a:cubicBezTo>
                    <a:cubicBezTo>
                      <a:pt x="36" y="737"/>
                      <a:pt x="36" y="737"/>
                      <a:pt x="36" y="737"/>
                    </a:cubicBezTo>
                    <a:cubicBezTo>
                      <a:pt x="16" y="737"/>
                      <a:pt x="0" y="721"/>
                      <a:pt x="0" y="701"/>
                    </a:cubicBezTo>
                    <a:close/>
                  </a:path>
                </a:pathLst>
              </a:cu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9" descr="7805938e-6a55-49b9-bafa-9a2f01b4bcb7">
                <a:extLst>
                  <a:ext uri="{FF2B5EF4-FFF2-40B4-BE49-F238E27FC236}">
                    <a16:creationId xmlns:a16="http://schemas.microsoft.com/office/drawing/2014/main" id="{EDFE9334-FB48-F3B2-F6C7-F51C95EB1868}"/>
                  </a:ext>
                </a:extLst>
              </p:cNvPr>
              <p:cNvSpPr/>
              <p:nvPr/>
            </p:nvSpPr>
            <p:spPr>
              <a:xfrm>
                <a:off x="6458257" y="5095474"/>
                <a:ext cx="433185" cy="646047"/>
              </a:xfrm>
              <a:custGeom>
                <a:avLst/>
                <a:gdLst>
                  <a:gd name="T0" fmla="*/ 0 w 466"/>
                  <a:gd name="T1" fmla="*/ 660 h 695"/>
                  <a:gd name="T2" fmla="*/ 0 w 466"/>
                  <a:gd name="T3" fmla="*/ 34 h 695"/>
                  <a:gd name="T4" fmla="*/ 35 w 466"/>
                  <a:gd name="T5" fmla="*/ 0 h 695"/>
                  <a:gd name="T6" fmla="*/ 432 w 466"/>
                  <a:gd name="T7" fmla="*/ 0 h 695"/>
                  <a:gd name="T8" fmla="*/ 466 w 466"/>
                  <a:gd name="T9" fmla="*/ 34 h 695"/>
                  <a:gd name="T10" fmla="*/ 466 w 466"/>
                  <a:gd name="T11" fmla="*/ 660 h 695"/>
                  <a:gd name="T12" fmla="*/ 432 w 466"/>
                  <a:gd name="T13" fmla="*/ 695 h 695"/>
                  <a:gd name="T14" fmla="*/ 35 w 466"/>
                  <a:gd name="T15" fmla="*/ 695 h 695"/>
                  <a:gd name="T16" fmla="*/ 0 w 466"/>
                  <a:gd name="T17" fmla="*/ 66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6" h="695">
                    <a:moveTo>
                      <a:pt x="0" y="660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16"/>
                      <a:pt x="16" y="0"/>
                      <a:pt x="35" y="0"/>
                    </a:cubicBezTo>
                    <a:cubicBezTo>
                      <a:pt x="432" y="0"/>
                      <a:pt x="432" y="0"/>
                      <a:pt x="432" y="0"/>
                    </a:cubicBezTo>
                    <a:cubicBezTo>
                      <a:pt x="451" y="0"/>
                      <a:pt x="466" y="16"/>
                      <a:pt x="466" y="34"/>
                    </a:cubicBezTo>
                    <a:cubicBezTo>
                      <a:pt x="466" y="660"/>
                      <a:pt x="466" y="660"/>
                      <a:pt x="466" y="660"/>
                    </a:cubicBezTo>
                    <a:cubicBezTo>
                      <a:pt x="466" y="679"/>
                      <a:pt x="451" y="695"/>
                      <a:pt x="432" y="695"/>
                    </a:cubicBezTo>
                    <a:cubicBezTo>
                      <a:pt x="35" y="695"/>
                      <a:pt x="35" y="695"/>
                      <a:pt x="35" y="695"/>
                    </a:cubicBezTo>
                    <a:cubicBezTo>
                      <a:pt x="16" y="695"/>
                      <a:pt x="0" y="679"/>
                      <a:pt x="0" y="6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10" descr="2183134e-c4dd-4ec0-b3a6-1a70eec3b00f">
                <a:extLst>
                  <a:ext uri="{FF2B5EF4-FFF2-40B4-BE49-F238E27FC236}">
                    <a16:creationId xmlns:a16="http://schemas.microsoft.com/office/drawing/2014/main" id="{21E5B2A1-D6C6-145A-B706-8F2797468415}"/>
                  </a:ext>
                </a:extLst>
              </p:cNvPr>
              <p:cNvSpPr/>
              <p:nvPr/>
            </p:nvSpPr>
            <p:spPr>
              <a:xfrm>
                <a:off x="6453282" y="5076640"/>
                <a:ext cx="464102" cy="696508"/>
              </a:xfrm>
              <a:custGeom>
                <a:avLst/>
                <a:gdLst>
                  <a:gd name="T0" fmla="*/ 458 w 499"/>
                  <a:gd name="T1" fmla="*/ 749 h 749"/>
                  <a:gd name="T2" fmla="*/ 41 w 499"/>
                  <a:gd name="T3" fmla="*/ 749 h 749"/>
                  <a:gd name="T4" fmla="*/ 0 w 499"/>
                  <a:gd name="T5" fmla="*/ 707 h 749"/>
                  <a:gd name="T6" fmla="*/ 0 w 499"/>
                  <a:gd name="T7" fmla="*/ 42 h 749"/>
                  <a:gd name="T8" fmla="*/ 41 w 499"/>
                  <a:gd name="T9" fmla="*/ 0 h 749"/>
                  <a:gd name="T10" fmla="*/ 458 w 499"/>
                  <a:gd name="T11" fmla="*/ 0 h 749"/>
                  <a:gd name="T12" fmla="*/ 499 w 499"/>
                  <a:gd name="T13" fmla="*/ 42 h 749"/>
                  <a:gd name="T14" fmla="*/ 499 w 499"/>
                  <a:gd name="T15" fmla="*/ 707 h 749"/>
                  <a:gd name="T16" fmla="*/ 458 w 499"/>
                  <a:gd name="T17" fmla="*/ 749 h 749"/>
                  <a:gd name="T18" fmla="*/ 41 w 499"/>
                  <a:gd name="T19" fmla="*/ 11 h 749"/>
                  <a:gd name="T20" fmla="*/ 11 w 499"/>
                  <a:gd name="T21" fmla="*/ 42 h 749"/>
                  <a:gd name="T22" fmla="*/ 11 w 499"/>
                  <a:gd name="T23" fmla="*/ 707 h 749"/>
                  <a:gd name="T24" fmla="*/ 41 w 499"/>
                  <a:gd name="T25" fmla="*/ 738 h 749"/>
                  <a:gd name="T26" fmla="*/ 458 w 499"/>
                  <a:gd name="T27" fmla="*/ 738 h 749"/>
                  <a:gd name="T28" fmla="*/ 488 w 499"/>
                  <a:gd name="T29" fmla="*/ 707 h 749"/>
                  <a:gd name="T30" fmla="*/ 488 w 499"/>
                  <a:gd name="T31" fmla="*/ 42 h 749"/>
                  <a:gd name="T32" fmla="*/ 458 w 499"/>
                  <a:gd name="T33" fmla="*/ 11 h 749"/>
                  <a:gd name="T34" fmla="*/ 41 w 499"/>
                  <a:gd name="T35" fmla="*/ 11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9" h="749">
                    <a:moveTo>
                      <a:pt x="458" y="749"/>
                    </a:moveTo>
                    <a:cubicBezTo>
                      <a:pt x="41" y="749"/>
                      <a:pt x="41" y="749"/>
                      <a:pt x="41" y="749"/>
                    </a:cubicBezTo>
                    <a:cubicBezTo>
                      <a:pt x="18" y="749"/>
                      <a:pt x="0" y="730"/>
                      <a:pt x="0" y="707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19"/>
                      <a:pt x="18" y="0"/>
                      <a:pt x="41" y="0"/>
                    </a:cubicBezTo>
                    <a:cubicBezTo>
                      <a:pt x="458" y="0"/>
                      <a:pt x="458" y="0"/>
                      <a:pt x="458" y="0"/>
                    </a:cubicBezTo>
                    <a:cubicBezTo>
                      <a:pt x="481" y="0"/>
                      <a:pt x="499" y="19"/>
                      <a:pt x="499" y="42"/>
                    </a:cubicBezTo>
                    <a:cubicBezTo>
                      <a:pt x="499" y="707"/>
                      <a:pt x="499" y="707"/>
                      <a:pt x="499" y="707"/>
                    </a:cubicBezTo>
                    <a:cubicBezTo>
                      <a:pt x="499" y="730"/>
                      <a:pt x="481" y="749"/>
                      <a:pt x="458" y="749"/>
                    </a:cubicBezTo>
                    <a:close/>
                    <a:moveTo>
                      <a:pt x="41" y="11"/>
                    </a:moveTo>
                    <a:cubicBezTo>
                      <a:pt x="25" y="11"/>
                      <a:pt x="11" y="25"/>
                      <a:pt x="11" y="42"/>
                    </a:cubicBezTo>
                    <a:cubicBezTo>
                      <a:pt x="11" y="707"/>
                      <a:pt x="11" y="707"/>
                      <a:pt x="11" y="707"/>
                    </a:cubicBezTo>
                    <a:cubicBezTo>
                      <a:pt x="11" y="724"/>
                      <a:pt x="25" y="738"/>
                      <a:pt x="41" y="738"/>
                    </a:cubicBezTo>
                    <a:cubicBezTo>
                      <a:pt x="458" y="738"/>
                      <a:pt x="458" y="738"/>
                      <a:pt x="458" y="738"/>
                    </a:cubicBezTo>
                    <a:cubicBezTo>
                      <a:pt x="474" y="738"/>
                      <a:pt x="488" y="724"/>
                      <a:pt x="488" y="707"/>
                    </a:cubicBezTo>
                    <a:cubicBezTo>
                      <a:pt x="488" y="42"/>
                      <a:pt x="488" y="42"/>
                      <a:pt x="488" y="42"/>
                    </a:cubicBezTo>
                    <a:cubicBezTo>
                      <a:pt x="488" y="25"/>
                      <a:pt x="474" y="11"/>
                      <a:pt x="458" y="11"/>
                    </a:cubicBezTo>
                    <a:lnTo>
                      <a:pt x="41" y="11"/>
                    </a:ln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11" descr="85261a13-55c9-41c4-b973-b85409bcaa92">
                <a:extLst>
                  <a:ext uri="{FF2B5EF4-FFF2-40B4-BE49-F238E27FC236}">
                    <a16:creationId xmlns:a16="http://schemas.microsoft.com/office/drawing/2014/main" id="{D53BD591-2145-6A5A-B60A-DC594BFE1E6C}"/>
                  </a:ext>
                </a:extLst>
              </p:cNvPr>
              <p:cNvSpPr/>
              <p:nvPr/>
            </p:nvSpPr>
            <p:spPr>
              <a:xfrm>
                <a:off x="6637359" y="5785230"/>
                <a:ext cx="95948" cy="18479"/>
              </a:xfrm>
              <a:custGeom>
                <a:avLst/>
                <a:gdLst>
                  <a:gd name="T0" fmla="*/ 0 w 103"/>
                  <a:gd name="T1" fmla="*/ 10 h 20"/>
                  <a:gd name="T2" fmla="*/ 10 w 103"/>
                  <a:gd name="T3" fmla="*/ 0 h 20"/>
                  <a:gd name="T4" fmla="*/ 93 w 103"/>
                  <a:gd name="T5" fmla="*/ 0 h 20"/>
                  <a:gd name="T6" fmla="*/ 103 w 103"/>
                  <a:gd name="T7" fmla="*/ 10 h 20"/>
                  <a:gd name="T8" fmla="*/ 93 w 103"/>
                  <a:gd name="T9" fmla="*/ 20 h 20"/>
                  <a:gd name="T10" fmla="*/ 10 w 103"/>
                  <a:gd name="T11" fmla="*/ 20 h 20"/>
                  <a:gd name="T12" fmla="*/ 0 w 103"/>
                  <a:gd name="T1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3" h="20">
                    <a:moveTo>
                      <a:pt x="0" y="10"/>
                    </a:moveTo>
                    <a:cubicBezTo>
                      <a:pt x="0" y="4"/>
                      <a:pt x="4" y="0"/>
                      <a:pt x="10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9" y="0"/>
                      <a:pt x="103" y="4"/>
                      <a:pt x="103" y="10"/>
                    </a:cubicBezTo>
                    <a:cubicBezTo>
                      <a:pt x="103" y="15"/>
                      <a:pt x="99" y="20"/>
                      <a:pt x="93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4" y="20"/>
                      <a:pt x="0" y="15"/>
                      <a:pt x="0" y="10"/>
                    </a:cubicBezTo>
                    <a:close/>
                  </a:path>
                </a:pathLst>
              </a:cu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12" descr="b8b85805-55db-4933-844f-693cf9c0a672">
                <a:extLst>
                  <a:ext uri="{FF2B5EF4-FFF2-40B4-BE49-F238E27FC236}">
                    <a16:creationId xmlns:a16="http://schemas.microsoft.com/office/drawing/2014/main" id="{A3E34A75-B6FE-5EF1-DD4B-B93294FC621A}"/>
                  </a:ext>
                </a:extLst>
              </p:cNvPr>
              <p:cNvSpPr/>
              <p:nvPr/>
            </p:nvSpPr>
            <p:spPr>
              <a:xfrm>
                <a:off x="6629186" y="5780610"/>
                <a:ext cx="108741" cy="27007"/>
              </a:xfrm>
              <a:custGeom>
                <a:avLst/>
                <a:gdLst>
                  <a:gd name="T0" fmla="*/ 102 w 117"/>
                  <a:gd name="T1" fmla="*/ 29 h 29"/>
                  <a:gd name="T2" fmla="*/ 19 w 117"/>
                  <a:gd name="T3" fmla="*/ 29 h 29"/>
                  <a:gd name="T4" fmla="*/ 19 w 117"/>
                  <a:gd name="T5" fmla="*/ 0 h 29"/>
                  <a:gd name="T6" fmla="*/ 102 w 117"/>
                  <a:gd name="T7" fmla="*/ 0 h 29"/>
                  <a:gd name="T8" fmla="*/ 117 w 117"/>
                  <a:gd name="T9" fmla="*/ 15 h 29"/>
                  <a:gd name="T10" fmla="*/ 102 w 117"/>
                  <a:gd name="T11" fmla="*/ 29 h 29"/>
                  <a:gd name="T12" fmla="*/ 19 w 117"/>
                  <a:gd name="T13" fmla="*/ 9 h 29"/>
                  <a:gd name="T14" fmla="*/ 19 w 117"/>
                  <a:gd name="T15" fmla="*/ 20 h 29"/>
                  <a:gd name="T16" fmla="*/ 102 w 117"/>
                  <a:gd name="T17" fmla="*/ 20 h 29"/>
                  <a:gd name="T18" fmla="*/ 102 w 117"/>
                  <a:gd name="T19" fmla="*/ 9 h 29"/>
                  <a:gd name="T20" fmla="*/ 19 w 117"/>
                  <a:gd name="T21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7" h="29">
                    <a:moveTo>
                      <a:pt x="102" y="29"/>
                    </a:moveTo>
                    <a:cubicBezTo>
                      <a:pt x="19" y="29"/>
                      <a:pt x="19" y="29"/>
                      <a:pt x="19" y="29"/>
                    </a:cubicBezTo>
                    <a:cubicBezTo>
                      <a:pt x="0" y="29"/>
                      <a:pt x="0" y="0"/>
                      <a:pt x="19" y="0"/>
                    </a:cubicBezTo>
                    <a:cubicBezTo>
                      <a:pt x="19" y="0"/>
                      <a:pt x="102" y="0"/>
                      <a:pt x="102" y="0"/>
                    </a:cubicBezTo>
                    <a:cubicBezTo>
                      <a:pt x="110" y="0"/>
                      <a:pt x="117" y="7"/>
                      <a:pt x="117" y="15"/>
                    </a:cubicBezTo>
                    <a:cubicBezTo>
                      <a:pt x="117" y="23"/>
                      <a:pt x="110" y="29"/>
                      <a:pt x="102" y="29"/>
                    </a:cubicBezTo>
                    <a:close/>
                    <a:moveTo>
                      <a:pt x="19" y="9"/>
                    </a:moveTo>
                    <a:cubicBezTo>
                      <a:pt x="12" y="9"/>
                      <a:pt x="12" y="21"/>
                      <a:pt x="19" y="20"/>
                    </a:cubicBezTo>
                    <a:cubicBezTo>
                      <a:pt x="19" y="20"/>
                      <a:pt x="102" y="20"/>
                      <a:pt x="102" y="20"/>
                    </a:cubicBezTo>
                    <a:cubicBezTo>
                      <a:pt x="109" y="21"/>
                      <a:pt x="109" y="9"/>
                      <a:pt x="102" y="9"/>
                    </a:cubicBezTo>
                    <a:cubicBezTo>
                      <a:pt x="102" y="9"/>
                      <a:pt x="19" y="9"/>
                      <a:pt x="19" y="9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13" descr="51261299-2340-4bbc-be14-c746f91aab26">
                <a:extLst>
                  <a:ext uri="{FF2B5EF4-FFF2-40B4-BE49-F238E27FC236}">
                    <a16:creationId xmlns:a16="http://schemas.microsoft.com/office/drawing/2014/main" id="{76CD026A-0507-A216-6E29-E3F868267A80}"/>
                  </a:ext>
                </a:extLst>
              </p:cNvPr>
              <p:cNvSpPr/>
              <p:nvPr/>
            </p:nvSpPr>
            <p:spPr>
              <a:xfrm>
                <a:off x="6829965" y="5486016"/>
                <a:ext cx="151384" cy="202556"/>
              </a:xfrm>
              <a:custGeom>
                <a:avLst/>
                <a:gdLst>
                  <a:gd name="T0" fmla="*/ 163 w 163"/>
                  <a:gd name="T1" fmla="*/ 111 h 218"/>
                  <a:gd name="T2" fmla="*/ 0 w 163"/>
                  <a:gd name="T3" fmla="*/ 108 h 218"/>
                  <a:gd name="T4" fmla="*/ 163 w 163"/>
                  <a:gd name="T5" fmla="*/ 111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3" h="218">
                    <a:moveTo>
                      <a:pt x="163" y="111"/>
                    </a:moveTo>
                    <a:cubicBezTo>
                      <a:pt x="160" y="218"/>
                      <a:pt x="0" y="215"/>
                      <a:pt x="0" y="108"/>
                    </a:cubicBezTo>
                    <a:cubicBezTo>
                      <a:pt x="3" y="0"/>
                      <a:pt x="163" y="3"/>
                      <a:pt x="163" y="111"/>
                    </a:cubicBezTo>
                    <a:close/>
                  </a:path>
                </a:pathLst>
              </a:custGeom>
              <a:solidFill>
                <a:srgbClr val="A2CCEE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14" descr="a7a7d8be-b475-46b1-9ee3-c4d5fe1312c4">
                <a:extLst>
                  <a:ext uri="{FF2B5EF4-FFF2-40B4-BE49-F238E27FC236}">
                    <a16:creationId xmlns:a16="http://schemas.microsoft.com/office/drawing/2014/main" id="{7BF05C8D-AEA2-0C30-F195-8D327B1C074A}"/>
                  </a:ext>
                </a:extLst>
              </p:cNvPr>
              <p:cNvSpPr/>
              <p:nvPr/>
            </p:nvSpPr>
            <p:spPr>
              <a:xfrm>
                <a:off x="6946168" y="5623541"/>
                <a:ext cx="84576" cy="86353"/>
              </a:xfrm>
              <a:custGeom>
                <a:avLst/>
                <a:gdLst>
                  <a:gd name="T0" fmla="*/ 178 w 238"/>
                  <a:gd name="T1" fmla="*/ 243 h 243"/>
                  <a:gd name="T2" fmla="*/ 238 w 238"/>
                  <a:gd name="T3" fmla="*/ 183 h 243"/>
                  <a:gd name="T4" fmla="*/ 60 w 238"/>
                  <a:gd name="T5" fmla="*/ 0 h 243"/>
                  <a:gd name="T6" fmla="*/ 0 w 238"/>
                  <a:gd name="T7" fmla="*/ 60 h 243"/>
                  <a:gd name="T8" fmla="*/ 178 w 238"/>
                  <a:gd name="T9" fmla="*/ 24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8" h="243">
                    <a:moveTo>
                      <a:pt x="178" y="243"/>
                    </a:moveTo>
                    <a:lnTo>
                      <a:pt x="238" y="183"/>
                    </a:lnTo>
                    <a:lnTo>
                      <a:pt x="60" y="0"/>
                    </a:lnTo>
                    <a:lnTo>
                      <a:pt x="0" y="60"/>
                    </a:lnTo>
                    <a:lnTo>
                      <a:pt x="178" y="243"/>
                    </a:lnTo>
                    <a:close/>
                  </a:path>
                </a:pathLst>
              </a:custGeom>
              <a:solidFill>
                <a:srgbClr val="D9E2E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15" descr="496b651a-fdd2-45a3-a84a-c3f7d5fbb3ee">
                <a:extLst>
                  <a:ext uri="{FF2B5EF4-FFF2-40B4-BE49-F238E27FC236}">
                    <a16:creationId xmlns:a16="http://schemas.microsoft.com/office/drawing/2014/main" id="{E4DED089-EE51-30CD-F20F-1BDC4B960644}"/>
                  </a:ext>
                </a:extLst>
              </p:cNvPr>
              <p:cNvSpPr/>
              <p:nvPr/>
            </p:nvSpPr>
            <p:spPr>
              <a:xfrm>
                <a:off x="6941548" y="5618921"/>
                <a:ext cx="95592" cy="94526"/>
              </a:xfrm>
              <a:custGeom>
                <a:avLst/>
                <a:gdLst>
                  <a:gd name="T0" fmla="*/ 73 w 103"/>
                  <a:gd name="T1" fmla="*/ 102 h 102"/>
                  <a:gd name="T2" fmla="*/ 69 w 103"/>
                  <a:gd name="T3" fmla="*/ 101 h 102"/>
                  <a:gd name="T4" fmla="*/ 1 w 103"/>
                  <a:gd name="T5" fmla="*/ 31 h 102"/>
                  <a:gd name="T6" fmla="*/ 2 w 103"/>
                  <a:gd name="T7" fmla="*/ 24 h 102"/>
                  <a:gd name="T8" fmla="*/ 25 w 103"/>
                  <a:gd name="T9" fmla="*/ 1 h 102"/>
                  <a:gd name="T10" fmla="*/ 32 w 103"/>
                  <a:gd name="T11" fmla="*/ 2 h 102"/>
                  <a:gd name="T12" fmla="*/ 100 w 103"/>
                  <a:gd name="T13" fmla="*/ 72 h 102"/>
                  <a:gd name="T14" fmla="*/ 101 w 103"/>
                  <a:gd name="T15" fmla="*/ 75 h 102"/>
                  <a:gd name="T16" fmla="*/ 76 w 103"/>
                  <a:gd name="T17" fmla="*/ 101 h 102"/>
                  <a:gd name="T18" fmla="*/ 73 w 103"/>
                  <a:gd name="T19" fmla="*/ 102 h 102"/>
                  <a:gd name="T20" fmla="*/ 11 w 103"/>
                  <a:gd name="T21" fmla="*/ 28 h 102"/>
                  <a:gd name="T22" fmla="*/ 73 w 103"/>
                  <a:gd name="T23" fmla="*/ 92 h 102"/>
                  <a:gd name="T24" fmla="*/ 90 w 103"/>
                  <a:gd name="T25" fmla="*/ 75 h 102"/>
                  <a:gd name="T26" fmla="*/ 28 w 103"/>
                  <a:gd name="T27" fmla="*/ 11 h 102"/>
                  <a:gd name="T28" fmla="*/ 11 w 103"/>
                  <a:gd name="T29" fmla="*/ 2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3" h="102">
                    <a:moveTo>
                      <a:pt x="73" y="102"/>
                    </a:moveTo>
                    <a:cubicBezTo>
                      <a:pt x="72" y="102"/>
                      <a:pt x="70" y="102"/>
                      <a:pt x="69" y="10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29"/>
                      <a:pt x="0" y="26"/>
                      <a:pt x="2" y="24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7" y="0"/>
                      <a:pt x="30" y="0"/>
                      <a:pt x="32" y="2"/>
                    </a:cubicBezTo>
                    <a:cubicBezTo>
                      <a:pt x="100" y="72"/>
                      <a:pt x="100" y="72"/>
                      <a:pt x="100" y="72"/>
                    </a:cubicBezTo>
                    <a:cubicBezTo>
                      <a:pt x="100" y="73"/>
                      <a:pt x="101" y="74"/>
                      <a:pt x="101" y="75"/>
                    </a:cubicBezTo>
                    <a:cubicBezTo>
                      <a:pt x="103" y="77"/>
                      <a:pt x="77" y="100"/>
                      <a:pt x="76" y="101"/>
                    </a:cubicBezTo>
                    <a:cubicBezTo>
                      <a:pt x="75" y="102"/>
                      <a:pt x="74" y="102"/>
                      <a:pt x="73" y="102"/>
                    </a:cubicBezTo>
                    <a:close/>
                    <a:moveTo>
                      <a:pt x="11" y="28"/>
                    </a:moveTo>
                    <a:cubicBezTo>
                      <a:pt x="73" y="92"/>
                      <a:pt x="73" y="92"/>
                      <a:pt x="73" y="92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28" y="11"/>
                      <a:pt x="28" y="11"/>
                      <a:pt x="28" y="11"/>
                    </a:cubicBez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16" descr="66520201-a71a-4cd3-872f-80092d7e59a4">
                <a:extLst>
                  <a:ext uri="{FF2B5EF4-FFF2-40B4-BE49-F238E27FC236}">
                    <a16:creationId xmlns:a16="http://schemas.microsoft.com/office/drawing/2014/main" id="{2A332986-965E-7F71-7463-4257EE10089B}"/>
                  </a:ext>
                </a:extLst>
              </p:cNvPr>
              <p:cNvSpPr/>
              <p:nvPr/>
            </p:nvSpPr>
            <p:spPr>
              <a:xfrm>
                <a:off x="6985258" y="5664407"/>
                <a:ext cx="127219" cy="128996"/>
              </a:xfrm>
              <a:custGeom>
                <a:avLst/>
                <a:gdLst>
                  <a:gd name="T0" fmla="*/ 126 w 137"/>
                  <a:gd name="T1" fmla="*/ 129 h 139"/>
                  <a:gd name="T2" fmla="*/ 126 w 137"/>
                  <a:gd name="T3" fmla="*/ 129 h 139"/>
                  <a:gd name="T4" fmla="*/ 127 w 137"/>
                  <a:gd name="T5" fmla="*/ 91 h 139"/>
                  <a:gd name="T6" fmla="*/ 39 w 137"/>
                  <a:gd name="T7" fmla="*/ 0 h 139"/>
                  <a:gd name="T8" fmla="*/ 0 w 137"/>
                  <a:gd name="T9" fmla="*/ 38 h 139"/>
                  <a:gd name="T10" fmla="*/ 88 w 137"/>
                  <a:gd name="T11" fmla="*/ 128 h 139"/>
                  <a:gd name="T12" fmla="*/ 126 w 137"/>
                  <a:gd name="T13" fmla="*/ 12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7" h="139">
                    <a:moveTo>
                      <a:pt x="126" y="129"/>
                    </a:moveTo>
                    <a:cubicBezTo>
                      <a:pt x="126" y="129"/>
                      <a:pt x="126" y="129"/>
                      <a:pt x="126" y="129"/>
                    </a:cubicBezTo>
                    <a:cubicBezTo>
                      <a:pt x="137" y="118"/>
                      <a:pt x="137" y="101"/>
                      <a:pt x="127" y="9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88" y="128"/>
                      <a:pt x="88" y="128"/>
                      <a:pt x="88" y="128"/>
                    </a:cubicBezTo>
                    <a:cubicBezTo>
                      <a:pt x="98" y="139"/>
                      <a:pt x="115" y="139"/>
                      <a:pt x="126" y="129"/>
                    </a:cubicBezTo>
                    <a:close/>
                  </a:path>
                </a:pathLst>
              </a:custGeom>
              <a:solidFill>
                <a:srgbClr val="6B7788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17" descr="112a24f2-d99a-4a98-b301-d51b2ccc5a52">
                <a:extLst>
                  <a:ext uri="{FF2B5EF4-FFF2-40B4-BE49-F238E27FC236}">
                    <a16:creationId xmlns:a16="http://schemas.microsoft.com/office/drawing/2014/main" id="{B2C324D1-6103-8EB5-3C64-BE96E37B20D0}"/>
                  </a:ext>
                </a:extLst>
              </p:cNvPr>
              <p:cNvSpPr/>
              <p:nvPr/>
            </p:nvSpPr>
            <p:spPr>
              <a:xfrm>
                <a:off x="6985258" y="5688572"/>
                <a:ext cx="123666" cy="104832"/>
              </a:xfrm>
              <a:custGeom>
                <a:avLst/>
                <a:gdLst>
                  <a:gd name="T0" fmla="*/ 13 w 133"/>
                  <a:gd name="T1" fmla="*/ 0 h 113"/>
                  <a:gd name="T2" fmla="*/ 98 w 133"/>
                  <a:gd name="T3" fmla="*/ 87 h 113"/>
                  <a:gd name="T4" fmla="*/ 133 w 133"/>
                  <a:gd name="T5" fmla="*/ 90 h 113"/>
                  <a:gd name="T6" fmla="*/ 126 w 133"/>
                  <a:gd name="T7" fmla="*/ 103 h 113"/>
                  <a:gd name="T8" fmla="*/ 126 w 133"/>
                  <a:gd name="T9" fmla="*/ 103 h 113"/>
                  <a:gd name="T10" fmla="*/ 88 w 133"/>
                  <a:gd name="T11" fmla="*/ 102 h 113"/>
                  <a:gd name="T12" fmla="*/ 0 w 133"/>
                  <a:gd name="T13" fmla="*/ 12 h 113"/>
                  <a:gd name="T14" fmla="*/ 13 w 133"/>
                  <a:gd name="T1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3" h="113">
                    <a:moveTo>
                      <a:pt x="13" y="0"/>
                    </a:moveTo>
                    <a:cubicBezTo>
                      <a:pt x="98" y="87"/>
                      <a:pt x="98" y="87"/>
                      <a:pt x="98" y="87"/>
                    </a:cubicBezTo>
                    <a:cubicBezTo>
                      <a:pt x="107" y="97"/>
                      <a:pt x="123" y="98"/>
                      <a:pt x="133" y="90"/>
                    </a:cubicBezTo>
                    <a:cubicBezTo>
                      <a:pt x="132" y="95"/>
                      <a:pt x="130" y="99"/>
                      <a:pt x="126" y="103"/>
                    </a:cubicBezTo>
                    <a:cubicBezTo>
                      <a:pt x="126" y="103"/>
                      <a:pt x="126" y="103"/>
                      <a:pt x="126" y="103"/>
                    </a:cubicBezTo>
                    <a:cubicBezTo>
                      <a:pt x="115" y="113"/>
                      <a:pt x="98" y="113"/>
                      <a:pt x="88" y="102"/>
                    </a:cubicBezTo>
                    <a:cubicBezTo>
                      <a:pt x="0" y="12"/>
                      <a:pt x="0" y="12"/>
                      <a:pt x="0" y="1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31425A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18" descr="1581395b-96a1-481f-9ef9-ab96450cb26a">
                <a:extLst>
                  <a:ext uri="{FF2B5EF4-FFF2-40B4-BE49-F238E27FC236}">
                    <a16:creationId xmlns:a16="http://schemas.microsoft.com/office/drawing/2014/main" id="{C6A95488-A30A-377D-8C65-698FC62F9933}"/>
                  </a:ext>
                </a:extLst>
              </p:cNvPr>
              <p:cNvSpPr/>
              <p:nvPr/>
            </p:nvSpPr>
            <p:spPr>
              <a:xfrm>
                <a:off x="6980638" y="5659788"/>
                <a:ext cx="133616" cy="135748"/>
              </a:xfrm>
              <a:custGeom>
                <a:avLst/>
                <a:gdLst>
                  <a:gd name="T0" fmla="*/ 112 w 144"/>
                  <a:gd name="T1" fmla="*/ 146 h 146"/>
                  <a:gd name="T2" fmla="*/ 90 w 144"/>
                  <a:gd name="T3" fmla="*/ 136 h 146"/>
                  <a:gd name="T4" fmla="*/ 2 w 144"/>
                  <a:gd name="T5" fmla="*/ 46 h 146"/>
                  <a:gd name="T6" fmla="*/ 2 w 144"/>
                  <a:gd name="T7" fmla="*/ 40 h 146"/>
                  <a:gd name="T8" fmla="*/ 41 w 144"/>
                  <a:gd name="T9" fmla="*/ 2 h 146"/>
                  <a:gd name="T10" fmla="*/ 47 w 144"/>
                  <a:gd name="T11" fmla="*/ 2 h 146"/>
                  <a:gd name="T12" fmla="*/ 135 w 144"/>
                  <a:gd name="T13" fmla="*/ 93 h 146"/>
                  <a:gd name="T14" fmla="*/ 144 w 144"/>
                  <a:gd name="T15" fmla="*/ 115 h 146"/>
                  <a:gd name="T16" fmla="*/ 112 w 144"/>
                  <a:gd name="T17" fmla="*/ 146 h 146"/>
                  <a:gd name="T18" fmla="*/ 12 w 144"/>
                  <a:gd name="T19" fmla="*/ 43 h 146"/>
                  <a:gd name="T20" fmla="*/ 96 w 144"/>
                  <a:gd name="T21" fmla="*/ 130 h 146"/>
                  <a:gd name="T22" fmla="*/ 128 w 144"/>
                  <a:gd name="T23" fmla="*/ 131 h 146"/>
                  <a:gd name="T24" fmla="*/ 128 w 144"/>
                  <a:gd name="T25" fmla="*/ 131 h 146"/>
                  <a:gd name="T26" fmla="*/ 128 w 144"/>
                  <a:gd name="T27" fmla="*/ 99 h 146"/>
                  <a:gd name="T28" fmla="*/ 44 w 144"/>
                  <a:gd name="T29" fmla="*/ 12 h 146"/>
                  <a:gd name="T30" fmla="*/ 12 w 144"/>
                  <a:gd name="T31" fmla="*/ 4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4" h="146">
                    <a:moveTo>
                      <a:pt x="112" y="146"/>
                    </a:moveTo>
                    <a:cubicBezTo>
                      <a:pt x="104" y="146"/>
                      <a:pt x="96" y="143"/>
                      <a:pt x="90" y="13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0" y="44"/>
                      <a:pt x="0" y="41"/>
                      <a:pt x="2" y="40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43" y="0"/>
                      <a:pt x="46" y="0"/>
                      <a:pt x="47" y="2"/>
                    </a:cubicBezTo>
                    <a:cubicBezTo>
                      <a:pt x="135" y="93"/>
                      <a:pt x="135" y="93"/>
                      <a:pt x="135" y="93"/>
                    </a:cubicBezTo>
                    <a:cubicBezTo>
                      <a:pt x="141" y="99"/>
                      <a:pt x="144" y="107"/>
                      <a:pt x="144" y="115"/>
                    </a:cubicBezTo>
                    <a:cubicBezTo>
                      <a:pt x="144" y="132"/>
                      <a:pt x="128" y="146"/>
                      <a:pt x="112" y="146"/>
                    </a:cubicBezTo>
                    <a:close/>
                    <a:moveTo>
                      <a:pt x="12" y="43"/>
                    </a:moveTo>
                    <a:cubicBezTo>
                      <a:pt x="96" y="130"/>
                      <a:pt x="96" y="130"/>
                      <a:pt x="96" y="130"/>
                    </a:cubicBezTo>
                    <a:cubicBezTo>
                      <a:pt x="105" y="139"/>
                      <a:pt x="119" y="139"/>
                      <a:pt x="128" y="131"/>
                    </a:cubicBezTo>
                    <a:cubicBezTo>
                      <a:pt x="128" y="131"/>
                      <a:pt x="128" y="131"/>
                      <a:pt x="128" y="131"/>
                    </a:cubicBezTo>
                    <a:cubicBezTo>
                      <a:pt x="137" y="122"/>
                      <a:pt x="137" y="107"/>
                      <a:pt x="128" y="99"/>
                    </a:cubicBezTo>
                    <a:cubicBezTo>
                      <a:pt x="44" y="12"/>
                      <a:pt x="44" y="12"/>
                      <a:pt x="44" y="12"/>
                    </a:cubicBezTo>
                    <a:lnTo>
                      <a:pt x="12" y="43"/>
                    </a:ln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19" descr="eca0d364-4c07-4b23-8a6c-26204635d216">
                <a:extLst>
                  <a:ext uri="{FF2B5EF4-FFF2-40B4-BE49-F238E27FC236}">
                    <a16:creationId xmlns:a16="http://schemas.microsoft.com/office/drawing/2014/main" id="{56060FC1-CDA2-746A-4F23-3052BB4B2753}"/>
                  </a:ext>
                </a:extLst>
              </p:cNvPr>
              <p:cNvSpPr/>
              <p:nvPr/>
            </p:nvSpPr>
            <p:spPr>
              <a:xfrm>
                <a:off x="6781636" y="5488504"/>
                <a:ext cx="259414" cy="195449"/>
              </a:xfrm>
              <a:custGeom>
                <a:avLst/>
                <a:gdLst>
                  <a:gd name="T0" fmla="*/ 138 w 279"/>
                  <a:gd name="T1" fmla="*/ 210 h 210"/>
                  <a:gd name="T2" fmla="*/ 141 w 279"/>
                  <a:gd name="T3" fmla="*/ 0 h 210"/>
                  <a:gd name="T4" fmla="*/ 138 w 279"/>
                  <a:gd name="T5" fmla="*/ 210 h 210"/>
                  <a:gd name="T6" fmla="*/ 141 w 279"/>
                  <a:gd name="T7" fmla="*/ 35 h 210"/>
                  <a:gd name="T8" fmla="*/ 138 w 279"/>
                  <a:gd name="T9" fmla="*/ 176 h 210"/>
                  <a:gd name="T10" fmla="*/ 141 w 279"/>
                  <a:gd name="T11" fmla="*/ 35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9" h="210">
                    <a:moveTo>
                      <a:pt x="138" y="210"/>
                    </a:moveTo>
                    <a:cubicBezTo>
                      <a:pt x="0" y="206"/>
                      <a:pt x="3" y="1"/>
                      <a:pt x="141" y="0"/>
                    </a:cubicBezTo>
                    <a:cubicBezTo>
                      <a:pt x="279" y="5"/>
                      <a:pt x="276" y="210"/>
                      <a:pt x="138" y="210"/>
                    </a:cubicBezTo>
                    <a:close/>
                    <a:moveTo>
                      <a:pt x="141" y="35"/>
                    </a:moveTo>
                    <a:cubicBezTo>
                      <a:pt x="48" y="35"/>
                      <a:pt x="46" y="172"/>
                      <a:pt x="138" y="176"/>
                    </a:cubicBezTo>
                    <a:cubicBezTo>
                      <a:pt x="231" y="175"/>
                      <a:pt x="233" y="38"/>
                      <a:pt x="141" y="35"/>
                    </a:cubicBezTo>
                    <a:close/>
                  </a:path>
                </a:pathLst>
              </a:custGeom>
              <a:solidFill>
                <a:srgbClr val="818A9A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20" descr="73f437a8-30e7-4683-982e-2a4dc87dd828">
                <a:extLst>
                  <a:ext uri="{FF2B5EF4-FFF2-40B4-BE49-F238E27FC236}">
                    <a16:creationId xmlns:a16="http://schemas.microsoft.com/office/drawing/2014/main" id="{666FE073-4045-BB24-84EB-B5FA58DA4004}"/>
                  </a:ext>
                </a:extLst>
              </p:cNvPr>
              <p:cNvSpPr/>
              <p:nvPr/>
            </p:nvSpPr>
            <p:spPr>
              <a:xfrm>
                <a:off x="6788032" y="5534345"/>
                <a:ext cx="227076" cy="158847"/>
              </a:xfrm>
              <a:custGeom>
                <a:avLst/>
                <a:gdLst>
                  <a:gd name="T0" fmla="*/ 203 w 244"/>
                  <a:gd name="T1" fmla="*/ 57 h 171"/>
                  <a:gd name="T2" fmla="*/ 70 w 244"/>
                  <a:gd name="T3" fmla="*/ 25 h 171"/>
                  <a:gd name="T4" fmla="*/ 44 w 244"/>
                  <a:gd name="T5" fmla="*/ 0 h 171"/>
                  <a:gd name="T6" fmla="*/ 131 w 244"/>
                  <a:gd name="T7" fmla="*/ 161 h 171"/>
                  <a:gd name="T8" fmla="*/ 237 w 244"/>
                  <a:gd name="T9" fmla="*/ 46 h 171"/>
                  <a:gd name="T10" fmla="*/ 203 w 244"/>
                  <a:gd name="T11" fmla="*/ 53 h 171"/>
                  <a:gd name="T12" fmla="*/ 203 w 244"/>
                  <a:gd name="T13" fmla="*/ 57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4" h="171">
                    <a:moveTo>
                      <a:pt x="203" y="57"/>
                    </a:moveTo>
                    <a:cubicBezTo>
                      <a:pt x="194" y="171"/>
                      <a:pt x="26" y="130"/>
                      <a:pt x="70" y="25"/>
                    </a:cubicBezTo>
                    <a:cubicBezTo>
                      <a:pt x="60" y="18"/>
                      <a:pt x="51" y="10"/>
                      <a:pt x="44" y="0"/>
                    </a:cubicBezTo>
                    <a:cubicBezTo>
                      <a:pt x="0" y="66"/>
                      <a:pt x="51" y="162"/>
                      <a:pt x="131" y="161"/>
                    </a:cubicBezTo>
                    <a:cubicBezTo>
                      <a:pt x="193" y="163"/>
                      <a:pt x="244" y="108"/>
                      <a:pt x="237" y="46"/>
                    </a:cubicBezTo>
                    <a:cubicBezTo>
                      <a:pt x="226" y="49"/>
                      <a:pt x="214" y="52"/>
                      <a:pt x="203" y="53"/>
                    </a:cubicBezTo>
                    <a:cubicBezTo>
                      <a:pt x="203" y="55"/>
                      <a:pt x="203" y="56"/>
                      <a:pt x="203" y="57"/>
                    </a:cubicBezTo>
                    <a:close/>
                  </a:path>
                </a:pathLst>
              </a:custGeom>
              <a:solidFill>
                <a:srgbClr val="606B8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21" descr="5795baa1-9029-4c71-99c1-9f5be1ce2778">
                <a:extLst>
                  <a:ext uri="{FF2B5EF4-FFF2-40B4-BE49-F238E27FC236}">
                    <a16:creationId xmlns:a16="http://schemas.microsoft.com/office/drawing/2014/main" id="{B7D553CD-A4E7-02A6-F875-7B868760DFFB}"/>
                  </a:ext>
                </a:extLst>
              </p:cNvPr>
              <p:cNvSpPr/>
              <p:nvPr/>
            </p:nvSpPr>
            <p:spPr>
              <a:xfrm>
                <a:off x="6777727" y="5484950"/>
                <a:ext cx="267942" cy="203622"/>
              </a:xfrm>
              <a:custGeom>
                <a:avLst/>
                <a:gdLst>
                  <a:gd name="T0" fmla="*/ 144 w 288"/>
                  <a:gd name="T1" fmla="*/ 219 h 219"/>
                  <a:gd name="T2" fmla="*/ 144 w 288"/>
                  <a:gd name="T3" fmla="*/ 0 h 219"/>
                  <a:gd name="T4" fmla="*/ 144 w 288"/>
                  <a:gd name="T5" fmla="*/ 219 h 219"/>
                  <a:gd name="T6" fmla="*/ 144 w 288"/>
                  <a:gd name="T7" fmla="*/ 9 h 219"/>
                  <a:gd name="T8" fmla="*/ 144 w 288"/>
                  <a:gd name="T9" fmla="*/ 210 h 219"/>
                  <a:gd name="T10" fmla="*/ 144 w 288"/>
                  <a:gd name="T11" fmla="*/ 9 h 219"/>
                  <a:gd name="T12" fmla="*/ 144 w 288"/>
                  <a:gd name="T13" fmla="*/ 184 h 219"/>
                  <a:gd name="T14" fmla="*/ 145 w 288"/>
                  <a:gd name="T15" fmla="*/ 35 h 219"/>
                  <a:gd name="T16" fmla="*/ 144 w 288"/>
                  <a:gd name="T17" fmla="*/ 184 h 219"/>
                  <a:gd name="T18" fmla="*/ 144 w 288"/>
                  <a:gd name="T19" fmla="*/ 44 h 219"/>
                  <a:gd name="T20" fmla="*/ 78 w 288"/>
                  <a:gd name="T21" fmla="*/ 108 h 219"/>
                  <a:gd name="T22" fmla="*/ 189 w 288"/>
                  <a:gd name="T23" fmla="*/ 157 h 219"/>
                  <a:gd name="T24" fmla="*/ 144 w 288"/>
                  <a:gd name="T25" fmla="*/ 44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8" h="219">
                    <a:moveTo>
                      <a:pt x="144" y="219"/>
                    </a:moveTo>
                    <a:cubicBezTo>
                      <a:pt x="0" y="216"/>
                      <a:pt x="0" y="2"/>
                      <a:pt x="144" y="0"/>
                    </a:cubicBezTo>
                    <a:cubicBezTo>
                      <a:pt x="288" y="2"/>
                      <a:pt x="287" y="216"/>
                      <a:pt x="144" y="219"/>
                    </a:cubicBezTo>
                    <a:close/>
                    <a:moveTo>
                      <a:pt x="144" y="9"/>
                    </a:moveTo>
                    <a:cubicBezTo>
                      <a:pt x="12" y="11"/>
                      <a:pt x="12" y="207"/>
                      <a:pt x="144" y="210"/>
                    </a:cubicBezTo>
                    <a:cubicBezTo>
                      <a:pt x="276" y="207"/>
                      <a:pt x="276" y="11"/>
                      <a:pt x="144" y="9"/>
                    </a:cubicBezTo>
                    <a:close/>
                    <a:moveTo>
                      <a:pt x="144" y="184"/>
                    </a:moveTo>
                    <a:cubicBezTo>
                      <a:pt x="45" y="182"/>
                      <a:pt x="46" y="35"/>
                      <a:pt x="145" y="35"/>
                    </a:cubicBezTo>
                    <a:cubicBezTo>
                      <a:pt x="243" y="39"/>
                      <a:pt x="242" y="181"/>
                      <a:pt x="144" y="184"/>
                    </a:cubicBezTo>
                    <a:close/>
                    <a:moveTo>
                      <a:pt x="144" y="44"/>
                    </a:moveTo>
                    <a:cubicBezTo>
                      <a:pt x="108" y="44"/>
                      <a:pt x="78" y="72"/>
                      <a:pt x="78" y="108"/>
                    </a:cubicBezTo>
                    <a:cubicBezTo>
                      <a:pt x="75" y="165"/>
                      <a:pt x="150" y="197"/>
                      <a:pt x="189" y="157"/>
                    </a:cubicBezTo>
                    <a:cubicBezTo>
                      <a:pt x="232" y="117"/>
                      <a:pt x="201" y="42"/>
                      <a:pt x="144" y="44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22" descr="cb76364f-f8e9-44a3-93f5-e70c86fe2634">
                <a:extLst>
                  <a:ext uri="{FF2B5EF4-FFF2-40B4-BE49-F238E27FC236}">
                    <a16:creationId xmlns:a16="http://schemas.microsoft.com/office/drawing/2014/main" id="{A39681BF-53BD-59F1-820E-75C4C1485E6E}"/>
                  </a:ext>
                </a:extLst>
              </p:cNvPr>
              <p:cNvSpPr/>
              <p:nvPr/>
            </p:nvSpPr>
            <p:spPr>
              <a:xfrm>
                <a:off x="6858749" y="5570592"/>
                <a:ext cx="54015" cy="65742"/>
              </a:xfrm>
              <a:custGeom>
                <a:avLst/>
                <a:gdLst>
                  <a:gd name="T0" fmla="*/ 52 w 58"/>
                  <a:gd name="T1" fmla="*/ 58 h 71"/>
                  <a:gd name="T2" fmla="*/ 14 w 58"/>
                  <a:gd name="T3" fmla="*/ 10 h 71"/>
                  <a:gd name="T4" fmla="*/ 0 w 58"/>
                  <a:gd name="T5" fmla="*/ 10 h 71"/>
                  <a:gd name="T6" fmla="*/ 48 w 58"/>
                  <a:gd name="T7" fmla="*/ 70 h 71"/>
                  <a:gd name="T8" fmla="*/ 52 w 58"/>
                  <a:gd name="T9" fmla="*/ 5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71">
                    <a:moveTo>
                      <a:pt x="52" y="58"/>
                    </a:moveTo>
                    <a:cubicBezTo>
                      <a:pt x="32" y="47"/>
                      <a:pt x="17" y="34"/>
                      <a:pt x="14" y="10"/>
                    </a:cubicBezTo>
                    <a:cubicBezTo>
                      <a:pt x="13" y="1"/>
                      <a:pt x="0" y="0"/>
                      <a:pt x="0" y="10"/>
                    </a:cubicBezTo>
                    <a:cubicBezTo>
                      <a:pt x="0" y="37"/>
                      <a:pt x="20" y="67"/>
                      <a:pt x="48" y="70"/>
                    </a:cubicBezTo>
                    <a:cubicBezTo>
                      <a:pt x="55" y="71"/>
                      <a:pt x="58" y="61"/>
                      <a:pt x="52" y="58"/>
                    </a:cubicBezTo>
                    <a:close/>
                  </a:path>
                </a:pathLst>
              </a:custGeom>
              <a:solidFill>
                <a:srgbClr val="F1F7FC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23" descr="718283ea-be39-48a9-ae2b-f1e16ddde7e6">
                <a:extLst>
                  <a:ext uri="{FF2B5EF4-FFF2-40B4-BE49-F238E27FC236}">
                    <a16:creationId xmlns:a16="http://schemas.microsoft.com/office/drawing/2014/main" id="{49A17176-812A-3F2D-B918-9792889DBBA2}"/>
                  </a:ext>
                </a:extLst>
              </p:cNvPr>
              <p:cNvSpPr/>
              <p:nvPr/>
            </p:nvSpPr>
            <p:spPr>
              <a:xfrm>
                <a:off x="6918095" y="5537899"/>
                <a:ext cx="38379" cy="47263"/>
              </a:xfrm>
              <a:custGeom>
                <a:avLst/>
                <a:gdLst>
                  <a:gd name="T0" fmla="*/ 4 w 41"/>
                  <a:gd name="T1" fmla="*/ 10 h 51"/>
                  <a:gd name="T2" fmla="*/ 31 w 41"/>
                  <a:gd name="T3" fmla="*/ 44 h 51"/>
                  <a:gd name="T4" fmla="*/ 41 w 41"/>
                  <a:gd name="T5" fmla="*/ 44 h 51"/>
                  <a:gd name="T6" fmla="*/ 6 w 41"/>
                  <a:gd name="T7" fmla="*/ 1 h 51"/>
                  <a:gd name="T8" fmla="*/ 4 w 41"/>
                  <a:gd name="T9" fmla="*/ 1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1">
                    <a:moveTo>
                      <a:pt x="4" y="10"/>
                    </a:moveTo>
                    <a:cubicBezTo>
                      <a:pt x="18" y="17"/>
                      <a:pt x="29" y="27"/>
                      <a:pt x="31" y="44"/>
                    </a:cubicBezTo>
                    <a:cubicBezTo>
                      <a:pt x="32" y="50"/>
                      <a:pt x="41" y="51"/>
                      <a:pt x="41" y="44"/>
                    </a:cubicBezTo>
                    <a:cubicBezTo>
                      <a:pt x="41" y="25"/>
                      <a:pt x="26" y="3"/>
                      <a:pt x="6" y="1"/>
                    </a:cubicBezTo>
                    <a:cubicBezTo>
                      <a:pt x="1" y="0"/>
                      <a:pt x="0" y="8"/>
                      <a:pt x="4" y="10"/>
                    </a:cubicBezTo>
                    <a:close/>
                  </a:path>
                </a:pathLst>
              </a:custGeom>
              <a:solidFill>
                <a:srgbClr val="F1F7FC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24" descr="40e823bd-c5b2-4f4e-86a6-6bfd72191798">
                <a:extLst>
                  <a:ext uri="{FF2B5EF4-FFF2-40B4-BE49-F238E27FC236}">
                    <a16:creationId xmlns:a16="http://schemas.microsoft.com/office/drawing/2014/main" id="{3918B8AB-AC51-40AC-CD4F-97D6414A88E0}"/>
                  </a:ext>
                </a:extLst>
              </p:cNvPr>
              <p:cNvSpPr/>
              <p:nvPr/>
            </p:nvSpPr>
            <p:spPr>
              <a:xfrm>
                <a:off x="6391094" y="5381895"/>
                <a:ext cx="195449" cy="108741"/>
              </a:xfrm>
              <a:custGeom>
                <a:avLst/>
                <a:gdLst>
                  <a:gd name="T0" fmla="*/ 204 w 210"/>
                  <a:gd name="T1" fmla="*/ 117 h 117"/>
                  <a:gd name="T2" fmla="*/ 200 w 210"/>
                  <a:gd name="T3" fmla="*/ 115 h 117"/>
                  <a:gd name="T4" fmla="*/ 128 w 210"/>
                  <a:gd name="T5" fmla="*/ 9 h 117"/>
                  <a:gd name="T6" fmla="*/ 5 w 210"/>
                  <a:gd name="T7" fmla="*/ 9 h 117"/>
                  <a:gd name="T8" fmla="*/ 0 w 210"/>
                  <a:gd name="T9" fmla="*/ 5 h 117"/>
                  <a:gd name="T10" fmla="*/ 5 w 210"/>
                  <a:gd name="T11" fmla="*/ 0 h 117"/>
                  <a:gd name="T12" fmla="*/ 130 w 210"/>
                  <a:gd name="T13" fmla="*/ 0 h 117"/>
                  <a:gd name="T14" fmla="*/ 134 w 210"/>
                  <a:gd name="T15" fmla="*/ 2 h 117"/>
                  <a:gd name="T16" fmla="*/ 208 w 210"/>
                  <a:gd name="T17" fmla="*/ 110 h 117"/>
                  <a:gd name="T18" fmla="*/ 204 w 210"/>
                  <a:gd name="T19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0" h="117">
                    <a:moveTo>
                      <a:pt x="204" y="117"/>
                    </a:moveTo>
                    <a:cubicBezTo>
                      <a:pt x="203" y="117"/>
                      <a:pt x="201" y="117"/>
                      <a:pt x="200" y="115"/>
                    </a:cubicBezTo>
                    <a:cubicBezTo>
                      <a:pt x="128" y="9"/>
                      <a:pt x="128" y="9"/>
                      <a:pt x="12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9"/>
                      <a:pt x="0" y="7"/>
                      <a:pt x="0" y="5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30" y="0"/>
                      <a:pt x="130" y="0"/>
                      <a:pt x="130" y="0"/>
                    </a:cubicBezTo>
                    <a:cubicBezTo>
                      <a:pt x="132" y="0"/>
                      <a:pt x="133" y="1"/>
                      <a:pt x="134" y="2"/>
                    </a:cubicBezTo>
                    <a:cubicBezTo>
                      <a:pt x="208" y="110"/>
                      <a:pt x="208" y="110"/>
                      <a:pt x="208" y="110"/>
                    </a:cubicBezTo>
                    <a:cubicBezTo>
                      <a:pt x="210" y="113"/>
                      <a:pt x="207" y="117"/>
                      <a:pt x="204" y="117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25" descr="5788d375-bbf8-4f7b-8062-daffe3a76916">
                <a:extLst>
                  <a:ext uri="{FF2B5EF4-FFF2-40B4-BE49-F238E27FC236}">
                    <a16:creationId xmlns:a16="http://schemas.microsoft.com/office/drawing/2014/main" id="{204A23A5-C5CC-ACC0-705C-324303C2AF81}"/>
                  </a:ext>
                </a:extLst>
              </p:cNvPr>
              <p:cNvSpPr/>
              <p:nvPr/>
            </p:nvSpPr>
            <p:spPr>
              <a:xfrm>
                <a:off x="6373326" y="5574146"/>
                <a:ext cx="251951" cy="122600"/>
              </a:xfrm>
              <a:custGeom>
                <a:avLst/>
                <a:gdLst>
                  <a:gd name="T0" fmla="*/ 171 w 271"/>
                  <a:gd name="T1" fmla="*/ 132 h 132"/>
                  <a:gd name="T2" fmla="*/ 4 w 271"/>
                  <a:gd name="T3" fmla="*/ 132 h 132"/>
                  <a:gd name="T4" fmla="*/ 0 w 271"/>
                  <a:gd name="T5" fmla="*/ 127 h 132"/>
                  <a:gd name="T6" fmla="*/ 4 w 271"/>
                  <a:gd name="T7" fmla="*/ 123 h 132"/>
                  <a:gd name="T8" fmla="*/ 169 w 271"/>
                  <a:gd name="T9" fmla="*/ 123 h 132"/>
                  <a:gd name="T10" fmla="*/ 263 w 271"/>
                  <a:gd name="T11" fmla="*/ 2 h 132"/>
                  <a:gd name="T12" fmla="*/ 269 w 271"/>
                  <a:gd name="T13" fmla="*/ 1 h 132"/>
                  <a:gd name="T14" fmla="*/ 270 w 271"/>
                  <a:gd name="T15" fmla="*/ 8 h 132"/>
                  <a:gd name="T16" fmla="*/ 174 w 271"/>
                  <a:gd name="T17" fmla="*/ 130 h 132"/>
                  <a:gd name="T18" fmla="*/ 171 w 271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1" h="132">
                    <a:moveTo>
                      <a:pt x="171" y="132"/>
                    </a:moveTo>
                    <a:cubicBezTo>
                      <a:pt x="4" y="132"/>
                      <a:pt x="4" y="132"/>
                      <a:pt x="4" y="132"/>
                    </a:cubicBezTo>
                    <a:cubicBezTo>
                      <a:pt x="2" y="132"/>
                      <a:pt x="0" y="130"/>
                      <a:pt x="0" y="127"/>
                    </a:cubicBezTo>
                    <a:cubicBezTo>
                      <a:pt x="0" y="125"/>
                      <a:pt x="2" y="123"/>
                      <a:pt x="4" y="123"/>
                    </a:cubicBezTo>
                    <a:cubicBezTo>
                      <a:pt x="169" y="123"/>
                      <a:pt x="169" y="123"/>
                      <a:pt x="169" y="123"/>
                    </a:cubicBezTo>
                    <a:cubicBezTo>
                      <a:pt x="263" y="2"/>
                      <a:pt x="263" y="2"/>
                      <a:pt x="263" y="2"/>
                    </a:cubicBezTo>
                    <a:cubicBezTo>
                      <a:pt x="264" y="0"/>
                      <a:pt x="267" y="0"/>
                      <a:pt x="269" y="1"/>
                    </a:cubicBezTo>
                    <a:cubicBezTo>
                      <a:pt x="271" y="3"/>
                      <a:pt x="271" y="6"/>
                      <a:pt x="270" y="8"/>
                    </a:cubicBezTo>
                    <a:cubicBezTo>
                      <a:pt x="174" y="130"/>
                      <a:pt x="174" y="130"/>
                      <a:pt x="174" y="130"/>
                    </a:cubicBezTo>
                    <a:cubicBezTo>
                      <a:pt x="173" y="131"/>
                      <a:pt x="172" y="132"/>
                      <a:pt x="171" y="132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26" descr="e7a79496-a469-410b-b38b-7180a13a0fcc">
                <a:extLst>
                  <a:ext uri="{FF2B5EF4-FFF2-40B4-BE49-F238E27FC236}">
                    <a16:creationId xmlns:a16="http://schemas.microsoft.com/office/drawing/2014/main" id="{F1EDCFFB-0D9D-F1A4-129A-5B6F9BE1FEEF}"/>
                  </a:ext>
                </a:extLst>
              </p:cNvPr>
              <p:cNvSpPr/>
              <p:nvPr/>
            </p:nvSpPr>
            <p:spPr>
              <a:xfrm>
                <a:off x="6765645" y="5427381"/>
                <a:ext cx="225299" cy="62188"/>
              </a:xfrm>
              <a:custGeom>
                <a:avLst/>
                <a:gdLst>
                  <a:gd name="T0" fmla="*/ 6 w 242"/>
                  <a:gd name="T1" fmla="*/ 67 h 67"/>
                  <a:gd name="T2" fmla="*/ 3 w 242"/>
                  <a:gd name="T3" fmla="*/ 59 h 67"/>
                  <a:gd name="T4" fmla="*/ 64 w 242"/>
                  <a:gd name="T5" fmla="*/ 1 h 67"/>
                  <a:gd name="T6" fmla="*/ 68 w 242"/>
                  <a:gd name="T7" fmla="*/ 0 h 67"/>
                  <a:gd name="T8" fmla="*/ 236 w 242"/>
                  <a:gd name="T9" fmla="*/ 0 h 67"/>
                  <a:gd name="T10" fmla="*/ 236 w 242"/>
                  <a:gd name="T11" fmla="*/ 9 h 67"/>
                  <a:gd name="T12" fmla="*/ 69 w 242"/>
                  <a:gd name="T13" fmla="*/ 9 h 67"/>
                  <a:gd name="T14" fmla="*/ 9 w 242"/>
                  <a:gd name="T15" fmla="*/ 65 h 67"/>
                  <a:gd name="T16" fmla="*/ 6 w 242"/>
                  <a:gd name="T1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2" h="67">
                    <a:moveTo>
                      <a:pt x="6" y="67"/>
                    </a:moveTo>
                    <a:cubicBezTo>
                      <a:pt x="2" y="67"/>
                      <a:pt x="0" y="61"/>
                      <a:pt x="3" y="59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5" y="0"/>
                      <a:pt x="66" y="0"/>
                      <a:pt x="68" y="0"/>
                    </a:cubicBezTo>
                    <a:cubicBezTo>
                      <a:pt x="236" y="0"/>
                      <a:pt x="236" y="0"/>
                      <a:pt x="236" y="0"/>
                    </a:cubicBezTo>
                    <a:cubicBezTo>
                      <a:pt x="242" y="0"/>
                      <a:pt x="242" y="9"/>
                      <a:pt x="236" y="9"/>
                    </a:cubicBezTo>
                    <a:cubicBezTo>
                      <a:pt x="236" y="9"/>
                      <a:pt x="69" y="9"/>
                      <a:pt x="69" y="9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9" y="66"/>
                      <a:pt x="7" y="67"/>
                      <a:pt x="6" y="67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27" descr="a9a7174b-025b-43c2-b901-e22e5331e8d2">
                <a:extLst>
                  <a:ext uri="{FF2B5EF4-FFF2-40B4-BE49-F238E27FC236}">
                    <a16:creationId xmlns:a16="http://schemas.microsoft.com/office/drawing/2014/main" id="{95204BEB-0816-C73C-4BC7-8E8F573D2431}"/>
                  </a:ext>
                </a:extLst>
              </p:cNvPr>
              <p:cNvSpPr/>
              <p:nvPr/>
            </p:nvSpPr>
            <p:spPr>
              <a:xfrm>
                <a:off x="6595782" y="5543585"/>
                <a:ext cx="169863" cy="77824"/>
              </a:xfrm>
              <a:custGeom>
                <a:avLst/>
                <a:gdLst>
                  <a:gd name="T0" fmla="*/ 183 w 183"/>
                  <a:gd name="T1" fmla="*/ 32 h 84"/>
                  <a:gd name="T2" fmla="*/ 0 w 183"/>
                  <a:gd name="T3" fmla="*/ 32 h 84"/>
                  <a:gd name="T4" fmla="*/ 32 w 183"/>
                  <a:gd name="T5" fmla="*/ 0 h 84"/>
                  <a:gd name="T6" fmla="*/ 151 w 183"/>
                  <a:gd name="T7" fmla="*/ 0 h 84"/>
                  <a:gd name="T8" fmla="*/ 183 w 183"/>
                  <a:gd name="T9" fmla="*/ 3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84">
                    <a:moveTo>
                      <a:pt x="183" y="32"/>
                    </a:moveTo>
                    <a:cubicBezTo>
                      <a:pt x="138" y="84"/>
                      <a:pt x="45" y="84"/>
                      <a:pt x="0" y="32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60" y="35"/>
                      <a:pt x="123" y="35"/>
                      <a:pt x="151" y="0"/>
                    </a:cubicBezTo>
                    <a:lnTo>
                      <a:pt x="183" y="32"/>
                    </a:lnTo>
                    <a:close/>
                  </a:path>
                </a:pathLst>
              </a:custGeom>
              <a:solidFill>
                <a:srgbClr val="F9D12B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28" descr="132fc007-17ad-490e-804a-6ac683b10b35">
                <a:extLst>
                  <a:ext uri="{FF2B5EF4-FFF2-40B4-BE49-F238E27FC236}">
                    <a16:creationId xmlns:a16="http://schemas.microsoft.com/office/drawing/2014/main" id="{614F8E76-BA32-45CD-A42B-EBB88FE45CDA}"/>
                  </a:ext>
                </a:extLst>
              </p:cNvPr>
              <p:cNvSpPr/>
              <p:nvPr/>
            </p:nvSpPr>
            <p:spPr>
              <a:xfrm>
                <a:off x="6591162" y="5538965"/>
                <a:ext cx="179458" cy="77824"/>
              </a:xfrm>
              <a:custGeom>
                <a:avLst/>
                <a:gdLst>
                  <a:gd name="T0" fmla="*/ 97 w 193"/>
                  <a:gd name="T1" fmla="*/ 81 h 84"/>
                  <a:gd name="T2" fmla="*/ 2 w 193"/>
                  <a:gd name="T3" fmla="*/ 40 h 84"/>
                  <a:gd name="T4" fmla="*/ 2 w 193"/>
                  <a:gd name="T5" fmla="*/ 34 h 84"/>
                  <a:gd name="T6" fmla="*/ 34 w 193"/>
                  <a:gd name="T7" fmla="*/ 2 h 84"/>
                  <a:gd name="T8" fmla="*/ 40 w 193"/>
                  <a:gd name="T9" fmla="*/ 2 h 84"/>
                  <a:gd name="T10" fmla="*/ 97 w 193"/>
                  <a:gd name="T11" fmla="*/ 28 h 84"/>
                  <a:gd name="T12" fmla="*/ 153 w 193"/>
                  <a:gd name="T13" fmla="*/ 2 h 84"/>
                  <a:gd name="T14" fmla="*/ 159 w 193"/>
                  <a:gd name="T15" fmla="*/ 2 h 84"/>
                  <a:gd name="T16" fmla="*/ 191 w 193"/>
                  <a:gd name="T17" fmla="*/ 34 h 84"/>
                  <a:gd name="T18" fmla="*/ 191 w 193"/>
                  <a:gd name="T19" fmla="*/ 40 h 84"/>
                  <a:gd name="T20" fmla="*/ 97 w 193"/>
                  <a:gd name="T21" fmla="*/ 81 h 84"/>
                  <a:gd name="T22" fmla="*/ 11 w 193"/>
                  <a:gd name="T23" fmla="*/ 37 h 84"/>
                  <a:gd name="T24" fmla="*/ 182 w 193"/>
                  <a:gd name="T25" fmla="*/ 37 h 84"/>
                  <a:gd name="T26" fmla="*/ 156 w 193"/>
                  <a:gd name="T27" fmla="*/ 12 h 84"/>
                  <a:gd name="T28" fmla="*/ 37 w 193"/>
                  <a:gd name="T29" fmla="*/ 12 h 84"/>
                  <a:gd name="T30" fmla="*/ 11 w 193"/>
                  <a:gd name="T31" fmla="*/ 3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3" h="84">
                    <a:moveTo>
                      <a:pt x="97" y="81"/>
                    </a:moveTo>
                    <a:cubicBezTo>
                      <a:pt x="61" y="81"/>
                      <a:pt x="26" y="66"/>
                      <a:pt x="2" y="40"/>
                    </a:cubicBezTo>
                    <a:cubicBezTo>
                      <a:pt x="0" y="38"/>
                      <a:pt x="0" y="35"/>
                      <a:pt x="2" y="34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5" y="0"/>
                      <a:pt x="39" y="0"/>
                      <a:pt x="40" y="2"/>
                    </a:cubicBezTo>
                    <a:cubicBezTo>
                      <a:pt x="55" y="18"/>
                      <a:pt x="75" y="28"/>
                      <a:pt x="97" y="28"/>
                    </a:cubicBezTo>
                    <a:cubicBezTo>
                      <a:pt x="118" y="28"/>
                      <a:pt x="139" y="18"/>
                      <a:pt x="153" y="2"/>
                    </a:cubicBezTo>
                    <a:cubicBezTo>
                      <a:pt x="154" y="0"/>
                      <a:pt x="158" y="0"/>
                      <a:pt x="159" y="2"/>
                    </a:cubicBezTo>
                    <a:cubicBezTo>
                      <a:pt x="191" y="34"/>
                      <a:pt x="191" y="34"/>
                      <a:pt x="191" y="34"/>
                    </a:cubicBezTo>
                    <a:cubicBezTo>
                      <a:pt x="193" y="35"/>
                      <a:pt x="193" y="38"/>
                      <a:pt x="191" y="40"/>
                    </a:cubicBezTo>
                    <a:cubicBezTo>
                      <a:pt x="167" y="66"/>
                      <a:pt x="132" y="81"/>
                      <a:pt x="97" y="81"/>
                    </a:cubicBezTo>
                    <a:close/>
                    <a:moveTo>
                      <a:pt x="11" y="37"/>
                    </a:moveTo>
                    <a:cubicBezTo>
                      <a:pt x="56" y="84"/>
                      <a:pt x="137" y="84"/>
                      <a:pt x="182" y="37"/>
                    </a:cubicBezTo>
                    <a:cubicBezTo>
                      <a:pt x="156" y="12"/>
                      <a:pt x="156" y="12"/>
                      <a:pt x="156" y="12"/>
                    </a:cubicBezTo>
                    <a:cubicBezTo>
                      <a:pt x="125" y="44"/>
                      <a:pt x="68" y="44"/>
                      <a:pt x="37" y="12"/>
                    </a:cubicBezTo>
                    <a:lnTo>
                      <a:pt x="11" y="37"/>
                    </a:ln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29" descr="3fb2626a-aca9-4706-b7bb-f17bd8df65b1">
                <a:extLst>
                  <a:ext uri="{FF2B5EF4-FFF2-40B4-BE49-F238E27FC236}">
                    <a16:creationId xmlns:a16="http://schemas.microsoft.com/office/drawing/2014/main" id="{4F28ACFA-BDB6-96D1-A891-0D033A08DC39}"/>
                  </a:ext>
                </a:extLst>
              </p:cNvPr>
              <p:cNvSpPr/>
              <p:nvPr/>
            </p:nvSpPr>
            <p:spPr>
              <a:xfrm>
                <a:off x="6681069" y="5379052"/>
                <a:ext cx="115493" cy="194027"/>
              </a:xfrm>
              <a:custGeom>
                <a:avLst/>
                <a:gdLst>
                  <a:gd name="T0" fmla="*/ 124 w 124"/>
                  <a:gd name="T1" fmla="*/ 124 h 209"/>
                  <a:gd name="T2" fmla="*/ 91 w 124"/>
                  <a:gd name="T3" fmla="*/ 209 h 209"/>
                  <a:gd name="T4" fmla="*/ 59 w 124"/>
                  <a:gd name="T5" fmla="*/ 177 h 209"/>
                  <a:gd name="T6" fmla="*/ 0 w 124"/>
                  <a:gd name="T7" fmla="*/ 45 h 209"/>
                  <a:gd name="T8" fmla="*/ 0 w 124"/>
                  <a:gd name="T9" fmla="*/ 0 h 209"/>
                  <a:gd name="T10" fmla="*/ 124 w 124"/>
                  <a:gd name="T11" fmla="*/ 124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4" h="209">
                    <a:moveTo>
                      <a:pt x="124" y="124"/>
                    </a:moveTo>
                    <a:cubicBezTo>
                      <a:pt x="124" y="157"/>
                      <a:pt x="112" y="187"/>
                      <a:pt x="91" y="209"/>
                    </a:cubicBezTo>
                    <a:cubicBezTo>
                      <a:pt x="59" y="177"/>
                      <a:pt x="59" y="177"/>
                      <a:pt x="59" y="177"/>
                    </a:cubicBezTo>
                    <a:cubicBezTo>
                      <a:pt x="105" y="129"/>
                      <a:pt x="67" y="42"/>
                      <a:pt x="0" y="4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8" y="0"/>
                      <a:pt x="124" y="55"/>
                      <a:pt x="124" y="124"/>
                    </a:cubicBezTo>
                    <a:close/>
                  </a:path>
                </a:pathLst>
              </a:cu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30" descr="b99bde73-ba82-4728-b864-9bed30cfa0ae">
                <a:extLst>
                  <a:ext uri="{FF2B5EF4-FFF2-40B4-BE49-F238E27FC236}">
                    <a16:creationId xmlns:a16="http://schemas.microsoft.com/office/drawing/2014/main" id="{E5C505E6-D097-C441-8E46-9E5F219C891A}"/>
                  </a:ext>
                </a:extLst>
              </p:cNvPr>
              <p:cNvSpPr/>
              <p:nvPr/>
            </p:nvSpPr>
            <p:spPr>
              <a:xfrm>
                <a:off x="6676449" y="5370524"/>
                <a:ext cx="166665" cy="209308"/>
              </a:xfrm>
              <a:custGeom>
                <a:avLst/>
                <a:gdLst>
                  <a:gd name="T0" fmla="*/ 96 w 179"/>
                  <a:gd name="T1" fmla="*/ 222 h 225"/>
                  <a:gd name="T2" fmla="*/ 61 w 179"/>
                  <a:gd name="T3" fmla="*/ 189 h 225"/>
                  <a:gd name="T4" fmla="*/ 61 w 179"/>
                  <a:gd name="T5" fmla="*/ 183 h 225"/>
                  <a:gd name="T6" fmla="*/ 80 w 179"/>
                  <a:gd name="T7" fmla="*/ 133 h 225"/>
                  <a:gd name="T8" fmla="*/ 5 w 179"/>
                  <a:gd name="T9" fmla="*/ 58 h 225"/>
                  <a:gd name="T10" fmla="*/ 0 w 179"/>
                  <a:gd name="T11" fmla="*/ 54 h 225"/>
                  <a:gd name="T12" fmla="*/ 0 w 179"/>
                  <a:gd name="T13" fmla="*/ 9 h 225"/>
                  <a:gd name="T14" fmla="*/ 5 w 179"/>
                  <a:gd name="T15" fmla="*/ 4 h 225"/>
                  <a:gd name="T16" fmla="*/ 96 w 179"/>
                  <a:gd name="T17" fmla="*/ 222 h 225"/>
                  <a:gd name="T18" fmla="*/ 70 w 179"/>
                  <a:gd name="T19" fmla="*/ 186 h 225"/>
                  <a:gd name="T20" fmla="*/ 96 w 179"/>
                  <a:gd name="T21" fmla="*/ 211 h 225"/>
                  <a:gd name="T22" fmla="*/ 9 w 179"/>
                  <a:gd name="T23" fmla="*/ 13 h 225"/>
                  <a:gd name="T24" fmla="*/ 9 w 179"/>
                  <a:gd name="T25" fmla="*/ 49 h 225"/>
                  <a:gd name="T26" fmla="*/ 70 w 179"/>
                  <a:gd name="T27" fmla="*/ 186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225">
                    <a:moveTo>
                      <a:pt x="96" y="222"/>
                    </a:moveTo>
                    <a:cubicBezTo>
                      <a:pt x="94" y="225"/>
                      <a:pt x="62" y="190"/>
                      <a:pt x="61" y="189"/>
                    </a:cubicBezTo>
                    <a:cubicBezTo>
                      <a:pt x="59" y="188"/>
                      <a:pt x="59" y="185"/>
                      <a:pt x="61" y="183"/>
                    </a:cubicBezTo>
                    <a:cubicBezTo>
                      <a:pt x="73" y="169"/>
                      <a:pt x="80" y="152"/>
                      <a:pt x="80" y="133"/>
                    </a:cubicBezTo>
                    <a:cubicBezTo>
                      <a:pt x="80" y="92"/>
                      <a:pt x="46" y="58"/>
                      <a:pt x="5" y="58"/>
                    </a:cubicBezTo>
                    <a:cubicBezTo>
                      <a:pt x="2" y="58"/>
                      <a:pt x="0" y="56"/>
                      <a:pt x="0" y="5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6"/>
                      <a:pt x="2" y="4"/>
                      <a:pt x="5" y="4"/>
                    </a:cubicBezTo>
                    <a:cubicBezTo>
                      <a:pt x="115" y="0"/>
                      <a:pt x="179" y="149"/>
                      <a:pt x="96" y="222"/>
                    </a:cubicBezTo>
                    <a:close/>
                    <a:moveTo>
                      <a:pt x="70" y="186"/>
                    </a:moveTo>
                    <a:cubicBezTo>
                      <a:pt x="96" y="211"/>
                      <a:pt x="96" y="211"/>
                      <a:pt x="96" y="211"/>
                    </a:cubicBezTo>
                    <a:cubicBezTo>
                      <a:pt x="161" y="139"/>
                      <a:pt x="107" y="14"/>
                      <a:pt x="9" y="13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76" y="51"/>
                      <a:pt x="113" y="135"/>
                      <a:pt x="70" y="186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31" descr="346885a6-bf82-4731-9770-84c2e24e672a">
                <a:extLst>
                  <a:ext uri="{FF2B5EF4-FFF2-40B4-BE49-F238E27FC236}">
                    <a16:creationId xmlns:a16="http://schemas.microsoft.com/office/drawing/2014/main" id="{8B90A0F9-B7E0-4A75-FDCB-37786E93DDCB}"/>
                  </a:ext>
                </a:extLst>
              </p:cNvPr>
              <p:cNvSpPr/>
              <p:nvPr/>
            </p:nvSpPr>
            <p:spPr>
              <a:xfrm>
                <a:off x="6527908" y="5375143"/>
                <a:ext cx="153161" cy="197936"/>
              </a:xfrm>
              <a:custGeom>
                <a:avLst/>
                <a:gdLst>
                  <a:gd name="T0" fmla="*/ 165 w 165"/>
                  <a:gd name="T1" fmla="*/ 4 h 213"/>
                  <a:gd name="T2" fmla="*/ 165 w 165"/>
                  <a:gd name="T3" fmla="*/ 49 h 213"/>
                  <a:gd name="T4" fmla="*/ 105 w 165"/>
                  <a:gd name="T5" fmla="*/ 181 h 213"/>
                  <a:gd name="T6" fmla="*/ 73 w 165"/>
                  <a:gd name="T7" fmla="*/ 213 h 213"/>
                  <a:gd name="T8" fmla="*/ 165 w 165"/>
                  <a:gd name="T9" fmla="*/ 4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213">
                    <a:moveTo>
                      <a:pt x="165" y="4"/>
                    </a:moveTo>
                    <a:cubicBezTo>
                      <a:pt x="165" y="49"/>
                      <a:pt x="165" y="49"/>
                      <a:pt x="165" y="49"/>
                    </a:cubicBezTo>
                    <a:cubicBezTo>
                      <a:pt x="97" y="46"/>
                      <a:pt x="59" y="133"/>
                      <a:pt x="105" y="181"/>
                    </a:cubicBezTo>
                    <a:cubicBezTo>
                      <a:pt x="73" y="213"/>
                      <a:pt x="73" y="213"/>
                      <a:pt x="73" y="213"/>
                    </a:cubicBezTo>
                    <a:cubicBezTo>
                      <a:pt x="0" y="139"/>
                      <a:pt x="58" y="0"/>
                      <a:pt x="165" y="4"/>
                    </a:cubicBezTo>
                    <a:close/>
                  </a:path>
                </a:pathLst>
              </a:custGeom>
              <a:solidFill>
                <a:srgbClr val="E6605E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32" descr="3b2403d7-4027-450e-ad53-54681186ce8a">
                <a:extLst>
                  <a:ext uri="{FF2B5EF4-FFF2-40B4-BE49-F238E27FC236}">
                    <a16:creationId xmlns:a16="http://schemas.microsoft.com/office/drawing/2014/main" id="{E08F5398-C490-1B7A-3FAF-334970EEF8CB}"/>
                  </a:ext>
                </a:extLst>
              </p:cNvPr>
              <p:cNvSpPr/>
              <p:nvPr/>
            </p:nvSpPr>
            <p:spPr>
              <a:xfrm>
                <a:off x="6519379" y="5370524"/>
                <a:ext cx="165598" cy="209308"/>
              </a:xfrm>
              <a:custGeom>
                <a:avLst/>
                <a:gdLst>
                  <a:gd name="T0" fmla="*/ 82 w 178"/>
                  <a:gd name="T1" fmla="*/ 222 h 225"/>
                  <a:gd name="T2" fmla="*/ 174 w 178"/>
                  <a:gd name="T3" fmla="*/ 4 h 225"/>
                  <a:gd name="T4" fmla="*/ 178 w 178"/>
                  <a:gd name="T5" fmla="*/ 9 h 225"/>
                  <a:gd name="T6" fmla="*/ 178 w 178"/>
                  <a:gd name="T7" fmla="*/ 54 h 225"/>
                  <a:gd name="T8" fmla="*/ 174 w 178"/>
                  <a:gd name="T9" fmla="*/ 58 h 225"/>
                  <a:gd name="T10" fmla="*/ 98 w 178"/>
                  <a:gd name="T11" fmla="*/ 133 h 225"/>
                  <a:gd name="T12" fmla="*/ 117 w 178"/>
                  <a:gd name="T13" fmla="*/ 183 h 225"/>
                  <a:gd name="T14" fmla="*/ 117 w 178"/>
                  <a:gd name="T15" fmla="*/ 189 h 225"/>
                  <a:gd name="T16" fmla="*/ 82 w 178"/>
                  <a:gd name="T17" fmla="*/ 222 h 225"/>
                  <a:gd name="T18" fmla="*/ 169 w 178"/>
                  <a:gd name="T19" fmla="*/ 13 h 225"/>
                  <a:gd name="T20" fmla="*/ 82 w 178"/>
                  <a:gd name="T21" fmla="*/ 211 h 225"/>
                  <a:gd name="T22" fmla="*/ 108 w 178"/>
                  <a:gd name="T23" fmla="*/ 186 h 225"/>
                  <a:gd name="T24" fmla="*/ 169 w 178"/>
                  <a:gd name="T25" fmla="*/ 49 h 225"/>
                  <a:gd name="T26" fmla="*/ 169 w 178"/>
                  <a:gd name="T27" fmla="*/ 13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8" h="225">
                    <a:moveTo>
                      <a:pt x="82" y="222"/>
                    </a:moveTo>
                    <a:cubicBezTo>
                      <a:pt x="0" y="149"/>
                      <a:pt x="63" y="0"/>
                      <a:pt x="174" y="4"/>
                    </a:cubicBezTo>
                    <a:cubicBezTo>
                      <a:pt x="176" y="4"/>
                      <a:pt x="178" y="6"/>
                      <a:pt x="178" y="9"/>
                    </a:cubicBezTo>
                    <a:cubicBezTo>
                      <a:pt x="178" y="54"/>
                      <a:pt x="178" y="54"/>
                      <a:pt x="178" y="54"/>
                    </a:cubicBezTo>
                    <a:cubicBezTo>
                      <a:pt x="178" y="56"/>
                      <a:pt x="176" y="58"/>
                      <a:pt x="174" y="58"/>
                    </a:cubicBezTo>
                    <a:cubicBezTo>
                      <a:pt x="132" y="58"/>
                      <a:pt x="98" y="92"/>
                      <a:pt x="98" y="133"/>
                    </a:cubicBezTo>
                    <a:cubicBezTo>
                      <a:pt x="98" y="152"/>
                      <a:pt x="105" y="169"/>
                      <a:pt x="117" y="183"/>
                    </a:cubicBezTo>
                    <a:cubicBezTo>
                      <a:pt x="119" y="185"/>
                      <a:pt x="119" y="188"/>
                      <a:pt x="117" y="189"/>
                    </a:cubicBezTo>
                    <a:cubicBezTo>
                      <a:pt x="116" y="190"/>
                      <a:pt x="84" y="225"/>
                      <a:pt x="82" y="222"/>
                    </a:cubicBezTo>
                    <a:close/>
                    <a:moveTo>
                      <a:pt x="169" y="13"/>
                    </a:moveTo>
                    <a:cubicBezTo>
                      <a:pt x="71" y="14"/>
                      <a:pt x="17" y="139"/>
                      <a:pt x="82" y="211"/>
                    </a:cubicBezTo>
                    <a:cubicBezTo>
                      <a:pt x="108" y="186"/>
                      <a:pt x="108" y="186"/>
                      <a:pt x="108" y="186"/>
                    </a:cubicBezTo>
                    <a:cubicBezTo>
                      <a:pt x="65" y="135"/>
                      <a:pt x="103" y="51"/>
                      <a:pt x="169" y="49"/>
                    </a:cubicBezTo>
                    <a:lnTo>
                      <a:pt x="169" y="13"/>
                    </a:ln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33" descr="2cea0f8c-c2a2-44c3-b33f-0c38288f2413">
                <a:extLst>
                  <a:ext uri="{FF2B5EF4-FFF2-40B4-BE49-F238E27FC236}">
                    <a16:creationId xmlns:a16="http://schemas.microsoft.com/office/drawing/2014/main" id="{63E9EE6A-8519-FC54-3C1B-8DB0A2C275E5}"/>
                  </a:ext>
                </a:extLst>
              </p:cNvPr>
              <p:cNvSpPr/>
              <p:nvPr/>
            </p:nvSpPr>
            <p:spPr>
              <a:xfrm>
                <a:off x="6339211" y="5665118"/>
                <a:ext cx="38024" cy="51172"/>
              </a:xfrm>
              <a:custGeom>
                <a:avLst/>
                <a:gdLst>
                  <a:gd name="T0" fmla="*/ 41 w 41"/>
                  <a:gd name="T1" fmla="*/ 28 h 55"/>
                  <a:gd name="T2" fmla="*/ 0 w 41"/>
                  <a:gd name="T3" fmla="*/ 28 h 55"/>
                  <a:gd name="T4" fmla="*/ 41 w 41"/>
                  <a:gd name="T5" fmla="*/ 2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55">
                    <a:moveTo>
                      <a:pt x="41" y="28"/>
                    </a:moveTo>
                    <a:cubicBezTo>
                      <a:pt x="41" y="55"/>
                      <a:pt x="0" y="55"/>
                      <a:pt x="0" y="28"/>
                    </a:cubicBezTo>
                    <a:cubicBezTo>
                      <a:pt x="0" y="0"/>
                      <a:pt x="41" y="0"/>
                      <a:pt x="41" y="28"/>
                    </a:cubicBezTo>
                    <a:close/>
                  </a:path>
                </a:pathLst>
              </a:custGeom>
              <a:solidFill>
                <a:srgbClr val="F9D12B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34" descr="f836c87d-574b-420b-9525-331dcb5c8faf">
                <a:extLst>
                  <a:ext uri="{FF2B5EF4-FFF2-40B4-BE49-F238E27FC236}">
                    <a16:creationId xmlns:a16="http://schemas.microsoft.com/office/drawing/2014/main" id="{D4700C94-3467-06CF-0E5F-F2B174E3B9CB}"/>
                  </a:ext>
                </a:extLst>
              </p:cNvPr>
              <p:cNvSpPr/>
              <p:nvPr/>
            </p:nvSpPr>
            <p:spPr>
              <a:xfrm>
                <a:off x="6327129" y="5667250"/>
                <a:ext cx="62188" cy="47263"/>
              </a:xfrm>
              <a:custGeom>
                <a:avLst/>
                <a:gdLst>
                  <a:gd name="T0" fmla="*/ 33 w 67"/>
                  <a:gd name="T1" fmla="*/ 51 h 51"/>
                  <a:gd name="T2" fmla="*/ 33 w 67"/>
                  <a:gd name="T3" fmla="*/ 0 h 51"/>
                  <a:gd name="T4" fmla="*/ 33 w 67"/>
                  <a:gd name="T5" fmla="*/ 51 h 51"/>
                  <a:gd name="T6" fmla="*/ 33 w 67"/>
                  <a:gd name="T7" fmla="*/ 9 h 51"/>
                  <a:gd name="T8" fmla="*/ 33 w 67"/>
                  <a:gd name="T9" fmla="*/ 42 h 51"/>
                  <a:gd name="T10" fmla="*/ 33 w 67"/>
                  <a:gd name="T1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" h="51">
                    <a:moveTo>
                      <a:pt x="33" y="51"/>
                    </a:moveTo>
                    <a:cubicBezTo>
                      <a:pt x="0" y="50"/>
                      <a:pt x="0" y="1"/>
                      <a:pt x="33" y="0"/>
                    </a:cubicBezTo>
                    <a:cubicBezTo>
                      <a:pt x="67" y="1"/>
                      <a:pt x="67" y="50"/>
                      <a:pt x="33" y="51"/>
                    </a:cubicBezTo>
                    <a:close/>
                    <a:moveTo>
                      <a:pt x="33" y="9"/>
                    </a:moveTo>
                    <a:cubicBezTo>
                      <a:pt x="12" y="10"/>
                      <a:pt x="12" y="41"/>
                      <a:pt x="33" y="42"/>
                    </a:cubicBezTo>
                    <a:cubicBezTo>
                      <a:pt x="55" y="41"/>
                      <a:pt x="55" y="10"/>
                      <a:pt x="33" y="9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35" descr="1125c670-4655-46ee-988c-6ba1122b3eab">
                <a:extLst>
                  <a:ext uri="{FF2B5EF4-FFF2-40B4-BE49-F238E27FC236}">
                    <a16:creationId xmlns:a16="http://schemas.microsoft.com/office/drawing/2014/main" id="{0387D787-F279-F776-AFB3-C430AFCCA2A0}"/>
                  </a:ext>
                </a:extLst>
              </p:cNvPr>
              <p:cNvSpPr/>
              <p:nvPr/>
            </p:nvSpPr>
            <p:spPr>
              <a:xfrm>
                <a:off x="6357690" y="5361284"/>
                <a:ext cx="38024" cy="50106"/>
              </a:xfrm>
              <a:custGeom>
                <a:avLst/>
                <a:gdLst>
                  <a:gd name="T0" fmla="*/ 41 w 41"/>
                  <a:gd name="T1" fmla="*/ 27 h 54"/>
                  <a:gd name="T2" fmla="*/ 0 w 41"/>
                  <a:gd name="T3" fmla="*/ 27 h 54"/>
                  <a:gd name="T4" fmla="*/ 41 w 41"/>
                  <a:gd name="T5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54">
                    <a:moveTo>
                      <a:pt x="41" y="27"/>
                    </a:moveTo>
                    <a:cubicBezTo>
                      <a:pt x="40" y="54"/>
                      <a:pt x="0" y="54"/>
                      <a:pt x="0" y="27"/>
                    </a:cubicBezTo>
                    <a:cubicBezTo>
                      <a:pt x="0" y="0"/>
                      <a:pt x="41" y="0"/>
                      <a:pt x="41" y="27"/>
                    </a:cubicBezTo>
                    <a:close/>
                  </a:path>
                </a:pathLst>
              </a:custGeom>
              <a:solidFill>
                <a:srgbClr val="E6605E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36" descr="4515b968-68bc-4f1a-adae-1a0dc97e9805">
                <a:extLst>
                  <a:ext uri="{FF2B5EF4-FFF2-40B4-BE49-F238E27FC236}">
                    <a16:creationId xmlns:a16="http://schemas.microsoft.com/office/drawing/2014/main" id="{95CA2200-7961-5884-A75D-99CC52689851}"/>
                  </a:ext>
                </a:extLst>
              </p:cNvPr>
              <p:cNvSpPr/>
              <p:nvPr/>
            </p:nvSpPr>
            <p:spPr>
              <a:xfrm>
                <a:off x="6345608" y="5363061"/>
                <a:ext cx="61478" cy="46552"/>
              </a:xfrm>
              <a:custGeom>
                <a:avLst/>
                <a:gdLst>
                  <a:gd name="T0" fmla="*/ 33 w 66"/>
                  <a:gd name="T1" fmla="*/ 50 h 50"/>
                  <a:gd name="T2" fmla="*/ 33 w 66"/>
                  <a:gd name="T3" fmla="*/ 0 h 50"/>
                  <a:gd name="T4" fmla="*/ 33 w 66"/>
                  <a:gd name="T5" fmla="*/ 50 h 50"/>
                  <a:gd name="T6" fmla="*/ 33 w 66"/>
                  <a:gd name="T7" fmla="*/ 9 h 50"/>
                  <a:gd name="T8" fmla="*/ 33 w 66"/>
                  <a:gd name="T9" fmla="*/ 41 h 50"/>
                  <a:gd name="T10" fmla="*/ 33 w 66"/>
                  <a:gd name="T11" fmla="*/ 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50">
                    <a:moveTo>
                      <a:pt x="33" y="50"/>
                    </a:moveTo>
                    <a:cubicBezTo>
                      <a:pt x="0" y="49"/>
                      <a:pt x="0" y="0"/>
                      <a:pt x="33" y="0"/>
                    </a:cubicBezTo>
                    <a:cubicBezTo>
                      <a:pt x="66" y="0"/>
                      <a:pt x="66" y="49"/>
                      <a:pt x="33" y="50"/>
                    </a:cubicBezTo>
                    <a:close/>
                    <a:moveTo>
                      <a:pt x="33" y="9"/>
                    </a:moveTo>
                    <a:cubicBezTo>
                      <a:pt x="12" y="9"/>
                      <a:pt x="12" y="41"/>
                      <a:pt x="33" y="41"/>
                    </a:cubicBezTo>
                    <a:cubicBezTo>
                      <a:pt x="55" y="41"/>
                      <a:pt x="55" y="9"/>
                      <a:pt x="33" y="9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37" descr="ab076aa5-4445-4859-9185-58eaa6f01666">
                <a:extLst>
                  <a:ext uri="{FF2B5EF4-FFF2-40B4-BE49-F238E27FC236}">
                    <a16:creationId xmlns:a16="http://schemas.microsoft.com/office/drawing/2014/main" id="{E424E543-A008-B4DA-24D0-B3027938D82E}"/>
                  </a:ext>
                </a:extLst>
              </p:cNvPr>
              <p:cNvSpPr/>
              <p:nvPr/>
            </p:nvSpPr>
            <p:spPr>
              <a:xfrm>
                <a:off x="6988812" y="5403217"/>
                <a:ext cx="38379" cy="50106"/>
              </a:xfrm>
              <a:custGeom>
                <a:avLst/>
                <a:gdLst>
                  <a:gd name="T0" fmla="*/ 41 w 41"/>
                  <a:gd name="T1" fmla="*/ 27 h 54"/>
                  <a:gd name="T2" fmla="*/ 0 w 41"/>
                  <a:gd name="T3" fmla="*/ 27 h 54"/>
                  <a:gd name="T4" fmla="*/ 41 w 41"/>
                  <a:gd name="T5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54">
                    <a:moveTo>
                      <a:pt x="41" y="27"/>
                    </a:moveTo>
                    <a:cubicBezTo>
                      <a:pt x="41" y="54"/>
                      <a:pt x="0" y="54"/>
                      <a:pt x="0" y="27"/>
                    </a:cubicBezTo>
                    <a:cubicBezTo>
                      <a:pt x="0" y="0"/>
                      <a:pt x="41" y="0"/>
                      <a:pt x="41" y="27"/>
                    </a:cubicBezTo>
                    <a:close/>
                  </a:path>
                </a:pathLst>
              </a:cu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38" descr="aa17c9c5-dafa-47f6-9dfd-e56150f9dc6b">
                <a:extLst>
                  <a:ext uri="{FF2B5EF4-FFF2-40B4-BE49-F238E27FC236}">
                    <a16:creationId xmlns:a16="http://schemas.microsoft.com/office/drawing/2014/main" id="{D1EA81F3-4463-E938-EF62-001DE6C3CA6D}"/>
                  </a:ext>
                </a:extLst>
              </p:cNvPr>
              <p:cNvSpPr/>
              <p:nvPr/>
            </p:nvSpPr>
            <p:spPr>
              <a:xfrm>
                <a:off x="6976729" y="5404994"/>
                <a:ext cx="61478" cy="46552"/>
              </a:xfrm>
              <a:custGeom>
                <a:avLst/>
                <a:gdLst>
                  <a:gd name="T0" fmla="*/ 33 w 66"/>
                  <a:gd name="T1" fmla="*/ 50 h 50"/>
                  <a:gd name="T2" fmla="*/ 33 w 66"/>
                  <a:gd name="T3" fmla="*/ 0 h 50"/>
                  <a:gd name="T4" fmla="*/ 33 w 66"/>
                  <a:gd name="T5" fmla="*/ 50 h 50"/>
                  <a:gd name="T6" fmla="*/ 33 w 66"/>
                  <a:gd name="T7" fmla="*/ 9 h 50"/>
                  <a:gd name="T8" fmla="*/ 33 w 66"/>
                  <a:gd name="T9" fmla="*/ 41 h 50"/>
                  <a:gd name="T10" fmla="*/ 33 w 66"/>
                  <a:gd name="T11" fmla="*/ 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50">
                    <a:moveTo>
                      <a:pt x="33" y="50"/>
                    </a:moveTo>
                    <a:cubicBezTo>
                      <a:pt x="0" y="49"/>
                      <a:pt x="0" y="0"/>
                      <a:pt x="33" y="0"/>
                    </a:cubicBezTo>
                    <a:cubicBezTo>
                      <a:pt x="66" y="0"/>
                      <a:pt x="66" y="49"/>
                      <a:pt x="33" y="50"/>
                    </a:cubicBezTo>
                    <a:close/>
                    <a:moveTo>
                      <a:pt x="33" y="9"/>
                    </a:moveTo>
                    <a:cubicBezTo>
                      <a:pt x="12" y="9"/>
                      <a:pt x="12" y="41"/>
                      <a:pt x="33" y="41"/>
                    </a:cubicBezTo>
                    <a:cubicBezTo>
                      <a:pt x="55" y="41"/>
                      <a:pt x="55" y="9"/>
                      <a:pt x="33" y="9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39" descr="8dd72c5f-e62f-4c3c-9757-5ca3e2f62189">
                <a:extLst>
                  <a:ext uri="{FF2B5EF4-FFF2-40B4-BE49-F238E27FC236}">
                    <a16:creationId xmlns:a16="http://schemas.microsoft.com/office/drawing/2014/main" id="{969900BF-D724-2943-C90D-468DAD3A3F36}"/>
                  </a:ext>
                </a:extLst>
              </p:cNvPr>
              <p:cNvSpPr/>
              <p:nvPr/>
            </p:nvSpPr>
            <p:spPr>
              <a:xfrm>
                <a:off x="6741480" y="5092631"/>
                <a:ext cx="267942" cy="136459"/>
              </a:xfrm>
              <a:custGeom>
                <a:avLst/>
                <a:gdLst>
                  <a:gd name="T0" fmla="*/ 281 w 288"/>
                  <a:gd name="T1" fmla="*/ 1 h 147"/>
                  <a:gd name="T2" fmla="*/ 217 w 288"/>
                  <a:gd name="T3" fmla="*/ 16 h 147"/>
                  <a:gd name="T4" fmla="*/ 214 w 288"/>
                  <a:gd name="T5" fmla="*/ 25 h 147"/>
                  <a:gd name="T6" fmla="*/ 229 w 288"/>
                  <a:gd name="T7" fmla="*/ 40 h 147"/>
                  <a:gd name="T8" fmla="*/ 159 w 288"/>
                  <a:gd name="T9" fmla="*/ 110 h 147"/>
                  <a:gd name="T10" fmla="*/ 89 w 288"/>
                  <a:gd name="T11" fmla="*/ 39 h 147"/>
                  <a:gd name="T12" fmla="*/ 0 w 288"/>
                  <a:gd name="T13" fmla="*/ 129 h 147"/>
                  <a:gd name="T14" fmla="*/ 18 w 288"/>
                  <a:gd name="T15" fmla="*/ 147 h 147"/>
                  <a:gd name="T16" fmla="*/ 89 w 288"/>
                  <a:gd name="T17" fmla="*/ 77 h 147"/>
                  <a:gd name="T18" fmla="*/ 159 w 288"/>
                  <a:gd name="T19" fmla="*/ 147 h 147"/>
                  <a:gd name="T20" fmla="*/ 159 w 288"/>
                  <a:gd name="T21" fmla="*/ 147 h 147"/>
                  <a:gd name="T22" fmla="*/ 248 w 288"/>
                  <a:gd name="T23" fmla="*/ 58 h 147"/>
                  <a:gd name="T24" fmla="*/ 262 w 288"/>
                  <a:gd name="T25" fmla="*/ 73 h 147"/>
                  <a:gd name="T26" fmla="*/ 271 w 288"/>
                  <a:gd name="T27" fmla="*/ 70 h 147"/>
                  <a:gd name="T28" fmla="*/ 287 w 288"/>
                  <a:gd name="T29" fmla="*/ 7 h 147"/>
                  <a:gd name="T30" fmla="*/ 281 w 288"/>
                  <a:gd name="T31" fmla="*/ 1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8" h="147">
                    <a:moveTo>
                      <a:pt x="281" y="1"/>
                    </a:moveTo>
                    <a:cubicBezTo>
                      <a:pt x="217" y="16"/>
                      <a:pt x="217" y="16"/>
                      <a:pt x="217" y="16"/>
                    </a:cubicBezTo>
                    <a:cubicBezTo>
                      <a:pt x="213" y="17"/>
                      <a:pt x="211" y="22"/>
                      <a:pt x="214" y="25"/>
                    </a:cubicBezTo>
                    <a:cubicBezTo>
                      <a:pt x="229" y="40"/>
                      <a:pt x="229" y="40"/>
                      <a:pt x="229" y="40"/>
                    </a:cubicBezTo>
                    <a:cubicBezTo>
                      <a:pt x="159" y="110"/>
                      <a:pt x="159" y="110"/>
                      <a:pt x="159" y="110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47"/>
                      <a:pt x="18" y="147"/>
                      <a:pt x="18" y="147"/>
                    </a:cubicBezTo>
                    <a:cubicBezTo>
                      <a:pt x="89" y="77"/>
                      <a:pt x="89" y="77"/>
                      <a:pt x="89" y="77"/>
                    </a:cubicBezTo>
                    <a:cubicBezTo>
                      <a:pt x="159" y="147"/>
                      <a:pt x="159" y="147"/>
                      <a:pt x="159" y="147"/>
                    </a:cubicBezTo>
                    <a:cubicBezTo>
                      <a:pt x="159" y="147"/>
                      <a:pt x="159" y="147"/>
                      <a:pt x="159" y="147"/>
                    </a:cubicBezTo>
                    <a:cubicBezTo>
                      <a:pt x="248" y="58"/>
                      <a:pt x="248" y="58"/>
                      <a:pt x="248" y="58"/>
                    </a:cubicBezTo>
                    <a:cubicBezTo>
                      <a:pt x="262" y="73"/>
                      <a:pt x="262" y="73"/>
                      <a:pt x="262" y="73"/>
                    </a:cubicBezTo>
                    <a:cubicBezTo>
                      <a:pt x="265" y="76"/>
                      <a:pt x="270" y="74"/>
                      <a:pt x="271" y="70"/>
                    </a:cubicBezTo>
                    <a:cubicBezTo>
                      <a:pt x="287" y="7"/>
                      <a:pt x="287" y="7"/>
                      <a:pt x="287" y="7"/>
                    </a:cubicBezTo>
                    <a:cubicBezTo>
                      <a:pt x="288" y="3"/>
                      <a:pt x="285" y="0"/>
                      <a:pt x="281" y="1"/>
                    </a:cubicBezTo>
                    <a:close/>
                  </a:path>
                </a:pathLst>
              </a:custGeom>
              <a:solidFill>
                <a:srgbClr val="F9D12B"/>
              </a:solidFill>
              <a:ln w="9525" cap="flat">
                <a:solidFill>
                  <a:srgbClr val="2C161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40" descr="4dda3ce1-4613-4fbe-a2c6-b0ef80c6e24f">
                <a:extLst>
                  <a:ext uri="{FF2B5EF4-FFF2-40B4-BE49-F238E27FC236}">
                    <a16:creationId xmlns:a16="http://schemas.microsoft.com/office/drawing/2014/main" id="{16054682-F372-2400-9C7B-0624576D24A2}"/>
                  </a:ext>
                </a:extLst>
              </p:cNvPr>
              <p:cNvSpPr/>
              <p:nvPr/>
            </p:nvSpPr>
            <p:spPr>
              <a:xfrm>
                <a:off x="6912764" y="5493123"/>
                <a:ext cx="42643" cy="26297"/>
              </a:xfrm>
              <a:custGeom>
                <a:avLst/>
                <a:gdLst>
                  <a:gd name="T0" fmla="*/ 44 w 46"/>
                  <a:gd name="T1" fmla="*/ 19 h 28"/>
                  <a:gd name="T2" fmla="*/ 2 w 46"/>
                  <a:gd name="T3" fmla="*/ 9 h 28"/>
                  <a:gd name="T4" fmla="*/ 44 w 46"/>
                  <a:gd name="T5" fmla="*/ 1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8">
                    <a:moveTo>
                      <a:pt x="44" y="19"/>
                    </a:moveTo>
                    <a:cubicBezTo>
                      <a:pt x="42" y="28"/>
                      <a:pt x="0" y="17"/>
                      <a:pt x="2" y="9"/>
                    </a:cubicBezTo>
                    <a:cubicBezTo>
                      <a:pt x="4" y="0"/>
                      <a:pt x="46" y="10"/>
                      <a:pt x="44" y="19"/>
                    </a:cubicBezTo>
                    <a:close/>
                  </a:path>
                </a:pathLst>
              </a:custGeom>
              <a:solidFill>
                <a:srgbClr val="F1F7FC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41" descr="84bb1565-95e1-4055-8265-ee2e6dcd60bb">
                <a:extLst>
                  <a:ext uri="{FF2B5EF4-FFF2-40B4-BE49-F238E27FC236}">
                    <a16:creationId xmlns:a16="http://schemas.microsoft.com/office/drawing/2014/main" id="{DEED3569-FC26-4C98-0411-55AB7F0B0974}"/>
                  </a:ext>
                </a:extLst>
              </p:cNvPr>
              <p:cNvSpPr/>
              <p:nvPr/>
            </p:nvSpPr>
            <p:spPr>
              <a:xfrm>
                <a:off x="6348451" y="5088012"/>
                <a:ext cx="97724" cy="146054"/>
              </a:xfrm>
              <a:custGeom>
                <a:avLst/>
                <a:gdLst>
                  <a:gd name="T0" fmla="*/ 120 w 275"/>
                  <a:gd name="T1" fmla="*/ 411 h 411"/>
                  <a:gd name="T2" fmla="*/ 84 w 275"/>
                  <a:gd name="T3" fmla="*/ 332 h 411"/>
                  <a:gd name="T4" fmla="*/ 0 w 275"/>
                  <a:gd name="T5" fmla="*/ 358 h 411"/>
                  <a:gd name="T6" fmla="*/ 154 w 275"/>
                  <a:gd name="T7" fmla="*/ 0 h 411"/>
                  <a:gd name="T8" fmla="*/ 275 w 275"/>
                  <a:gd name="T9" fmla="*/ 52 h 411"/>
                  <a:gd name="T10" fmla="*/ 120 w 275"/>
                  <a:gd name="T11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5" h="411">
                    <a:moveTo>
                      <a:pt x="120" y="411"/>
                    </a:moveTo>
                    <a:lnTo>
                      <a:pt x="84" y="332"/>
                    </a:lnTo>
                    <a:lnTo>
                      <a:pt x="0" y="358"/>
                    </a:lnTo>
                    <a:lnTo>
                      <a:pt x="154" y="0"/>
                    </a:lnTo>
                    <a:lnTo>
                      <a:pt x="275" y="52"/>
                    </a:lnTo>
                    <a:lnTo>
                      <a:pt x="120" y="411"/>
                    </a:lnTo>
                    <a:close/>
                  </a:path>
                </a:pathLst>
              </a:cu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6" name="Freeform 42" descr="8cbfb474-2594-4b61-9763-b10abe0aadd3">
                <a:extLst>
                  <a:ext uri="{FF2B5EF4-FFF2-40B4-BE49-F238E27FC236}">
                    <a16:creationId xmlns:a16="http://schemas.microsoft.com/office/drawing/2014/main" id="{76A75069-6B22-7B1A-9CFA-550000BEFDA9}"/>
                  </a:ext>
                </a:extLst>
              </p:cNvPr>
              <p:cNvSpPr/>
              <p:nvPr/>
            </p:nvSpPr>
            <p:spPr>
              <a:xfrm>
                <a:off x="6342765" y="5081615"/>
                <a:ext cx="108030" cy="157070"/>
              </a:xfrm>
              <a:custGeom>
                <a:avLst/>
                <a:gdLst>
                  <a:gd name="T0" fmla="*/ 52 w 116"/>
                  <a:gd name="T1" fmla="*/ 169 h 169"/>
                  <a:gd name="T2" fmla="*/ 48 w 116"/>
                  <a:gd name="T3" fmla="*/ 166 h 169"/>
                  <a:gd name="T4" fmla="*/ 36 w 116"/>
                  <a:gd name="T5" fmla="*/ 139 h 169"/>
                  <a:gd name="T6" fmla="*/ 7 w 116"/>
                  <a:gd name="T7" fmla="*/ 149 h 169"/>
                  <a:gd name="T8" fmla="*/ 2 w 116"/>
                  <a:gd name="T9" fmla="*/ 143 h 169"/>
                  <a:gd name="T10" fmla="*/ 61 w 116"/>
                  <a:gd name="T11" fmla="*/ 6 h 169"/>
                  <a:gd name="T12" fmla="*/ 63 w 116"/>
                  <a:gd name="T13" fmla="*/ 3 h 169"/>
                  <a:gd name="T14" fmla="*/ 113 w 116"/>
                  <a:gd name="T15" fmla="*/ 23 h 169"/>
                  <a:gd name="T16" fmla="*/ 115 w 116"/>
                  <a:gd name="T17" fmla="*/ 29 h 169"/>
                  <a:gd name="T18" fmla="*/ 56 w 116"/>
                  <a:gd name="T19" fmla="*/ 166 h 169"/>
                  <a:gd name="T20" fmla="*/ 52 w 116"/>
                  <a:gd name="T21" fmla="*/ 169 h 169"/>
                  <a:gd name="T22" fmla="*/ 38 w 116"/>
                  <a:gd name="T23" fmla="*/ 129 h 169"/>
                  <a:gd name="T24" fmla="*/ 42 w 116"/>
                  <a:gd name="T25" fmla="*/ 132 h 169"/>
                  <a:gd name="T26" fmla="*/ 52 w 116"/>
                  <a:gd name="T27" fmla="*/ 153 h 169"/>
                  <a:gd name="T28" fmla="*/ 105 w 116"/>
                  <a:gd name="T29" fmla="*/ 30 h 169"/>
                  <a:gd name="T30" fmla="*/ 67 w 116"/>
                  <a:gd name="T31" fmla="*/ 13 h 169"/>
                  <a:gd name="T32" fmla="*/ 14 w 116"/>
                  <a:gd name="T33" fmla="*/ 137 h 169"/>
                  <a:gd name="T34" fmla="*/ 37 w 116"/>
                  <a:gd name="T35" fmla="*/ 129 h 169"/>
                  <a:gd name="T36" fmla="*/ 38 w 116"/>
                  <a:gd name="T3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6" h="169">
                    <a:moveTo>
                      <a:pt x="52" y="169"/>
                    </a:moveTo>
                    <a:cubicBezTo>
                      <a:pt x="50" y="169"/>
                      <a:pt x="49" y="168"/>
                      <a:pt x="48" y="166"/>
                    </a:cubicBezTo>
                    <a:cubicBezTo>
                      <a:pt x="36" y="139"/>
                      <a:pt x="36" y="139"/>
                      <a:pt x="36" y="139"/>
                    </a:cubicBezTo>
                    <a:cubicBezTo>
                      <a:pt x="7" y="149"/>
                      <a:pt x="7" y="149"/>
                      <a:pt x="7" y="149"/>
                    </a:cubicBezTo>
                    <a:cubicBezTo>
                      <a:pt x="4" y="150"/>
                      <a:pt x="0" y="146"/>
                      <a:pt x="2" y="14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61" y="5"/>
                      <a:pt x="62" y="4"/>
                      <a:pt x="63" y="3"/>
                    </a:cubicBezTo>
                    <a:cubicBezTo>
                      <a:pt x="63" y="0"/>
                      <a:pt x="112" y="23"/>
                      <a:pt x="113" y="23"/>
                    </a:cubicBezTo>
                    <a:cubicBezTo>
                      <a:pt x="115" y="24"/>
                      <a:pt x="116" y="27"/>
                      <a:pt x="115" y="29"/>
                    </a:cubicBezTo>
                    <a:cubicBezTo>
                      <a:pt x="56" y="166"/>
                      <a:pt x="56" y="166"/>
                      <a:pt x="56" y="166"/>
                    </a:cubicBezTo>
                    <a:cubicBezTo>
                      <a:pt x="56" y="168"/>
                      <a:pt x="54" y="169"/>
                      <a:pt x="52" y="169"/>
                    </a:cubicBezTo>
                    <a:close/>
                    <a:moveTo>
                      <a:pt x="38" y="129"/>
                    </a:moveTo>
                    <a:cubicBezTo>
                      <a:pt x="40" y="129"/>
                      <a:pt x="41" y="130"/>
                      <a:pt x="42" y="132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14" y="137"/>
                      <a:pt x="14" y="137"/>
                      <a:pt x="14" y="137"/>
                    </a:cubicBezTo>
                    <a:cubicBezTo>
                      <a:pt x="37" y="129"/>
                      <a:pt x="37" y="129"/>
                      <a:pt x="37" y="129"/>
                    </a:cubicBezTo>
                    <a:cubicBezTo>
                      <a:pt x="37" y="129"/>
                      <a:pt x="37" y="129"/>
                      <a:pt x="38" y="129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7" name="Freeform 43" descr="0138d032-4d87-49b8-9251-10e7ef8bab56">
                <a:extLst>
                  <a:ext uri="{FF2B5EF4-FFF2-40B4-BE49-F238E27FC236}">
                    <a16:creationId xmlns:a16="http://schemas.microsoft.com/office/drawing/2014/main" id="{E14F14DF-D523-DE0E-5136-BFADFE3B1B7E}"/>
                  </a:ext>
                </a:extLst>
              </p:cNvPr>
              <p:cNvSpPr/>
              <p:nvPr/>
            </p:nvSpPr>
            <p:spPr>
              <a:xfrm>
                <a:off x="6427341" y="5088012"/>
                <a:ext cx="97724" cy="146054"/>
              </a:xfrm>
              <a:custGeom>
                <a:avLst/>
                <a:gdLst>
                  <a:gd name="T0" fmla="*/ 155 w 275"/>
                  <a:gd name="T1" fmla="*/ 411 h 411"/>
                  <a:gd name="T2" fmla="*/ 191 w 275"/>
                  <a:gd name="T3" fmla="*/ 332 h 411"/>
                  <a:gd name="T4" fmla="*/ 275 w 275"/>
                  <a:gd name="T5" fmla="*/ 358 h 411"/>
                  <a:gd name="T6" fmla="*/ 121 w 275"/>
                  <a:gd name="T7" fmla="*/ 0 h 411"/>
                  <a:gd name="T8" fmla="*/ 0 w 275"/>
                  <a:gd name="T9" fmla="*/ 52 h 411"/>
                  <a:gd name="T10" fmla="*/ 155 w 275"/>
                  <a:gd name="T11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5" h="411">
                    <a:moveTo>
                      <a:pt x="155" y="411"/>
                    </a:moveTo>
                    <a:lnTo>
                      <a:pt x="191" y="332"/>
                    </a:lnTo>
                    <a:lnTo>
                      <a:pt x="275" y="358"/>
                    </a:lnTo>
                    <a:lnTo>
                      <a:pt x="121" y="0"/>
                    </a:lnTo>
                    <a:lnTo>
                      <a:pt x="0" y="52"/>
                    </a:lnTo>
                    <a:lnTo>
                      <a:pt x="155" y="411"/>
                    </a:lnTo>
                    <a:close/>
                  </a:path>
                </a:pathLst>
              </a:cu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8" name="Freeform 44" descr="41e11fc5-99bf-4468-822c-96750182612f">
                <a:extLst>
                  <a:ext uri="{FF2B5EF4-FFF2-40B4-BE49-F238E27FC236}">
                    <a16:creationId xmlns:a16="http://schemas.microsoft.com/office/drawing/2014/main" id="{1B7D4DA7-E5A0-9842-884E-79B24F71E41D}"/>
                  </a:ext>
                </a:extLst>
              </p:cNvPr>
              <p:cNvSpPr/>
              <p:nvPr/>
            </p:nvSpPr>
            <p:spPr>
              <a:xfrm>
                <a:off x="6421655" y="5082326"/>
                <a:ext cx="108030" cy="156359"/>
              </a:xfrm>
              <a:custGeom>
                <a:avLst/>
                <a:gdLst>
                  <a:gd name="T0" fmla="*/ 65 w 116"/>
                  <a:gd name="T1" fmla="*/ 168 h 168"/>
                  <a:gd name="T2" fmla="*/ 60 w 116"/>
                  <a:gd name="T3" fmla="*/ 165 h 168"/>
                  <a:gd name="T4" fmla="*/ 1 w 116"/>
                  <a:gd name="T5" fmla="*/ 28 h 168"/>
                  <a:gd name="T6" fmla="*/ 4 w 116"/>
                  <a:gd name="T7" fmla="*/ 22 h 168"/>
                  <a:gd name="T8" fmla="*/ 53 w 116"/>
                  <a:gd name="T9" fmla="*/ 2 h 168"/>
                  <a:gd name="T10" fmla="*/ 56 w 116"/>
                  <a:gd name="T11" fmla="*/ 5 h 168"/>
                  <a:gd name="T12" fmla="*/ 115 w 116"/>
                  <a:gd name="T13" fmla="*/ 142 h 168"/>
                  <a:gd name="T14" fmla="*/ 109 w 116"/>
                  <a:gd name="T15" fmla="*/ 148 h 168"/>
                  <a:gd name="T16" fmla="*/ 81 w 116"/>
                  <a:gd name="T17" fmla="*/ 138 h 168"/>
                  <a:gd name="T18" fmla="*/ 69 w 116"/>
                  <a:gd name="T19" fmla="*/ 165 h 168"/>
                  <a:gd name="T20" fmla="*/ 65 w 116"/>
                  <a:gd name="T21" fmla="*/ 168 h 168"/>
                  <a:gd name="T22" fmla="*/ 11 w 116"/>
                  <a:gd name="T23" fmla="*/ 29 h 168"/>
                  <a:gd name="T24" fmla="*/ 65 w 116"/>
                  <a:gd name="T25" fmla="*/ 152 h 168"/>
                  <a:gd name="T26" fmla="*/ 103 w 116"/>
                  <a:gd name="T27" fmla="*/ 136 h 168"/>
                  <a:gd name="T28" fmla="*/ 49 w 116"/>
                  <a:gd name="T29" fmla="*/ 12 h 168"/>
                  <a:gd name="T30" fmla="*/ 11 w 116"/>
                  <a:gd name="T31" fmla="*/ 2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6" h="168">
                    <a:moveTo>
                      <a:pt x="65" y="168"/>
                    </a:moveTo>
                    <a:cubicBezTo>
                      <a:pt x="63" y="168"/>
                      <a:pt x="61" y="167"/>
                      <a:pt x="60" y="165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6"/>
                      <a:pt x="2" y="23"/>
                      <a:pt x="4" y="22"/>
                    </a:cubicBezTo>
                    <a:cubicBezTo>
                      <a:pt x="5" y="22"/>
                      <a:pt x="54" y="0"/>
                      <a:pt x="53" y="2"/>
                    </a:cubicBezTo>
                    <a:cubicBezTo>
                      <a:pt x="55" y="3"/>
                      <a:pt x="55" y="4"/>
                      <a:pt x="56" y="5"/>
                    </a:cubicBezTo>
                    <a:cubicBezTo>
                      <a:pt x="115" y="142"/>
                      <a:pt x="115" y="142"/>
                      <a:pt x="115" y="142"/>
                    </a:cubicBezTo>
                    <a:cubicBezTo>
                      <a:pt x="116" y="145"/>
                      <a:pt x="113" y="149"/>
                      <a:pt x="109" y="148"/>
                    </a:cubicBezTo>
                    <a:cubicBezTo>
                      <a:pt x="81" y="138"/>
                      <a:pt x="81" y="138"/>
                      <a:pt x="81" y="138"/>
                    </a:cubicBezTo>
                    <a:cubicBezTo>
                      <a:pt x="69" y="165"/>
                      <a:pt x="69" y="165"/>
                      <a:pt x="69" y="165"/>
                    </a:cubicBezTo>
                    <a:cubicBezTo>
                      <a:pt x="68" y="167"/>
                      <a:pt x="66" y="168"/>
                      <a:pt x="65" y="168"/>
                    </a:cubicBezTo>
                    <a:close/>
                    <a:moveTo>
                      <a:pt x="11" y="29"/>
                    </a:moveTo>
                    <a:cubicBezTo>
                      <a:pt x="65" y="152"/>
                      <a:pt x="65" y="152"/>
                      <a:pt x="65" y="152"/>
                    </a:cubicBezTo>
                    <a:cubicBezTo>
                      <a:pt x="79" y="122"/>
                      <a:pt x="71" y="126"/>
                      <a:pt x="103" y="136"/>
                    </a:cubicBezTo>
                    <a:cubicBezTo>
                      <a:pt x="49" y="12"/>
                      <a:pt x="49" y="12"/>
                      <a:pt x="49" y="12"/>
                    </a:cubicBezTo>
                    <a:lnTo>
                      <a:pt x="11" y="29"/>
                    </a:ln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9" name="Freeform 45" descr="1212ec19-3da9-4451-91cf-2aea3e5fc0a9">
                <a:extLst>
                  <a:ext uri="{FF2B5EF4-FFF2-40B4-BE49-F238E27FC236}">
                    <a16:creationId xmlns:a16="http://schemas.microsoft.com/office/drawing/2014/main" id="{FF8AA997-0E95-8C6C-4024-A77D38EB5F52}"/>
                  </a:ext>
                </a:extLst>
              </p:cNvPr>
              <p:cNvSpPr/>
              <p:nvPr/>
            </p:nvSpPr>
            <p:spPr>
              <a:xfrm>
                <a:off x="6350227" y="4997750"/>
                <a:ext cx="173061" cy="170218"/>
              </a:xfrm>
              <a:custGeom>
                <a:avLst/>
                <a:gdLst>
                  <a:gd name="T0" fmla="*/ 186 w 186"/>
                  <a:gd name="T1" fmla="*/ 92 h 183"/>
                  <a:gd name="T2" fmla="*/ 168 w 186"/>
                  <a:gd name="T3" fmla="*/ 116 h 183"/>
                  <a:gd name="T4" fmla="*/ 168 w 186"/>
                  <a:gd name="T5" fmla="*/ 146 h 183"/>
                  <a:gd name="T6" fmla="*/ 139 w 186"/>
                  <a:gd name="T7" fmla="*/ 156 h 183"/>
                  <a:gd name="T8" fmla="*/ 122 w 186"/>
                  <a:gd name="T9" fmla="*/ 180 h 183"/>
                  <a:gd name="T10" fmla="*/ 93 w 186"/>
                  <a:gd name="T11" fmla="*/ 171 h 183"/>
                  <a:gd name="T12" fmla="*/ 64 w 186"/>
                  <a:gd name="T13" fmla="*/ 180 h 183"/>
                  <a:gd name="T14" fmla="*/ 46 w 186"/>
                  <a:gd name="T15" fmla="*/ 156 h 183"/>
                  <a:gd name="T16" fmla="*/ 18 w 186"/>
                  <a:gd name="T17" fmla="*/ 146 h 183"/>
                  <a:gd name="T18" fmla="*/ 18 w 186"/>
                  <a:gd name="T19" fmla="*/ 116 h 183"/>
                  <a:gd name="T20" fmla="*/ 0 w 186"/>
                  <a:gd name="T21" fmla="*/ 92 h 183"/>
                  <a:gd name="T22" fmla="*/ 18 w 186"/>
                  <a:gd name="T23" fmla="*/ 67 h 183"/>
                  <a:gd name="T24" fmla="*/ 18 w 186"/>
                  <a:gd name="T25" fmla="*/ 37 h 183"/>
                  <a:gd name="T26" fmla="*/ 46 w 186"/>
                  <a:gd name="T27" fmla="*/ 28 h 183"/>
                  <a:gd name="T28" fmla="*/ 64 w 186"/>
                  <a:gd name="T29" fmla="*/ 3 h 183"/>
                  <a:gd name="T30" fmla="*/ 93 w 186"/>
                  <a:gd name="T31" fmla="*/ 12 h 183"/>
                  <a:gd name="T32" fmla="*/ 122 w 186"/>
                  <a:gd name="T33" fmla="*/ 3 h 183"/>
                  <a:gd name="T34" fmla="*/ 139 w 186"/>
                  <a:gd name="T35" fmla="*/ 28 h 183"/>
                  <a:gd name="T36" fmla="*/ 168 w 186"/>
                  <a:gd name="T37" fmla="*/ 37 h 183"/>
                  <a:gd name="T38" fmla="*/ 168 w 186"/>
                  <a:gd name="T39" fmla="*/ 67 h 183"/>
                  <a:gd name="T40" fmla="*/ 186 w 186"/>
                  <a:gd name="T41" fmla="*/ 9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6" h="183">
                    <a:moveTo>
                      <a:pt x="186" y="92"/>
                    </a:moveTo>
                    <a:cubicBezTo>
                      <a:pt x="186" y="101"/>
                      <a:pt x="171" y="108"/>
                      <a:pt x="168" y="116"/>
                    </a:cubicBezTo>
                    <a:cubicBezTo>
                      <a:pt x="165" y="125"/>
                      <a:pt x="173" y="139"/>
                      <a:pt x="168" y="146"/>
                    </a:cubicBezTo>
                    <a:cubicBezTo>
                      <a:pt x="163" y="153"/>
                      <a:pt x="147" y="150"/>
                      <a:pt x="139" y="156"/>
                    </a:cubicBezTo>
                    <a:cubicBezTo>
                      <a:pt x="132" y="161"/>
                      <a:pt x="130" y="177"/>
                      <a:pt x="122" y="180"/>
                    </a:cubicBezTo>
                    <a:cubicBezTo>
                      <a:pt x="113" y="183"/>
                      <a:pt x="102" y="171"/>
                      <a:pt x="93" y="171"/>
                    </a:cubicBezTo>
                    <a:cubicBezTo>
                      <a:pt x="84" y="171"/>
                      <a:pt x="72" y="183"/>
                      <a:pt x="64" y="180"/>
                    </a:cubicBezTo>
                    <a:cubicBezTo>
                      <a:pt x="55" y="177"/>
                      <a:pt x="54" y="161"/>
                      <a:pt x="46" y="156"/>
                    </a:cubicBezTo>
                    <a:cubicBezTo>
                      <a:pt x="39" y="150"/>
                      <a:pt x="23" y="153"/>
                      <a:pt x="18" y="146"/>
                    </a:cubicBezTo>
                    <a:cubicBezTo>
                      <a:pt x="12" y="139"/>
                      <a:pt x="20" y="125"/>
                      <a:pt x="18" y="116"/>
                    </a:cubicBezTo>
                    <a:cubicBezTo>
                      <a:pt x="15" y="108"/>
                      <a:pt x="0" y="101"/>
                      <a:pt x="0" y="92"/>
                    </a:cubicBezTo>
                    <a:cubicBezTo>
                      <a:pt x="0" y="82"/>
                      <a:pt x="15" y="75"/>
                      <a:pt x="18" y="67"/>
                    </a:cubicBezTo>
                    <a:cubicBezTo>
                      <a:pt x="20" y="58"/>
                      <a:pt x="12" y="44"/>
                      <a:pt x="18" y="37"/>
                    </a:cubicBezTo>
                    <a:cubicBezTo>
                      <a:pt x="23" y="30"/>
                      <a:pt x="39" y="33"/>
                      <a:pt x="46" y="28"/>
                    </a:cubicBezTo>
                    <a:cubicBezTo>
                      <a:pt x="54" y="22"/>
                      <a:pt x="55" y="6"/>
                      <a:pt x="64" y="3"/>
                    </a:cubicBezTo>
                    <a:cubicBezTo>
                      <a:pt x="72" y="0"/>
                      <a:pt x="84" y="12"/>
                      <a:pt x="93" y="12"/>
                    </a:cubicBezTo>
                    <a:cubicBezTo>
                      <a:pt x="102" y="12"/>
                      <a:pt x="113" y="0"/>
                      <a:pt x="122" y="3"/>
                    </a:cubicBezTo>
                    <a:cubicBezTo>
                      <a:pt x="130" y="6"/>
                      <a:pt x="132" y="22"/>
                      <a:pt x="139" y="28"/>
                    </a:cubicBezTo>
                    <a:cubicBezTo>
                      <a:pt x="147" y="33"/>
                      <a:pt x="163" y="30"/>
                      <a:pt x="168" y="37"/>
                    </a:cubicBezTo>
                    <a:cubicBezTo>
                      <a:pt x="173" y="44"/>
                      <a:pt x="165" y="58"/>
                      <a:pt x="168" y="67"/>
                    </a:cubicBezTo>
                    <a:cubicBezTo>
                      <a:pt x="171" y="75"/>
                      <a:pt x="186" y="82"/>
                      <a:pt x="186" y="92"/>
                    </a:cubicBezTo>
                    <a:close/>
                  </a:path>
                </a:pathLst>
              </a:custGeom>
              <a:solidFill>
                <a:srgbClr val="C2DDF4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0" name="Freeform 46" descr="4470cc54-d518-4f6a-b5f4-611389d4b429">
                <a:extLst>
                  <a:ext uri="{FF2B5EF4-FFF2-40B4-BE49-F238E27FC236}">
                    <a16:creationId xmlns:a16="http://schemas.microsoft.com/office/drawing/2014/main" id="{CA35B345-535B-E09A-79B0-0D3774C7688D}"/>
                  </a:ext>
                </a:extLst>
              </p:cNvPr>
              <p:cNvSpPr/>
              <p:nvPr/>
            </p:nvSpPr>
            <p:spPr>
              <a:xfrm>
                <a:off x="6350227" y="4997750"/>
                <a:ext cx="140368" cy="124732"/>
              </a:xfrm>
              <a:custGeom>
                <a:avLst/>
                <a:gdLst>
                  <a:gd name="T0" fmla="*/ 151 w 151"/>
                  <a:gd name="T1" fmla="*/ 31 h 134"/>
                  <a:gd name="T2" fmla="*/ 122 w 151"/>
                  <a:gd name="T3" fmla="*/ 3 h 134"/>
                  <a:gd name="T4" fmla="*/ 93 w 151"/>
                  <a:gd name="T5" fmla="*/ 12 h 134"/>
                  <a:gd name="T6" fmla="*/ 64 w 151"/>
                  <a:gd name="T7" fmla="*/ 3 h 134"/>
                  <a:gd name="T8" fmla="*/ 46 w 151"/>
                  <a:gd name="T9" fmla="*/ 28 h 134"/>
                  <a:gd name="T10" fmla="*/ 18 w 151"/>
                  <a:gd name="T11" fmla="*/ 37 h 134"/>
                  <a:gd name="T12" fmla="*/ 18 w 151"/>
                  <a:gd name="T13" fmla="*/ 67 h 134"/>
                  <a:gd name="T14" fmla="*/ 0 w 151"/>
                  <a:gd name="T15" fmla="*/ 92 h 134"/>
                  <a:gd name="T16" fmla="*/ 16 w 151"/>
                  <a:gd name="T17" fmla="*/ 134 h 134"/>
                  <a:gd name="T18" fmla="*/ 151 w 151"/>
                  <a:gd name="T19" fmla="*/ 3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1" h="134">
                    <a:moveTo>
                      <a:pt x="151" y="31"/>
                    </a:moveTo>
                    <a:cubicBezTo>
                      <a:pt x="131" y="31"/>
                      <a:pt x="135" y="10"/>
                      <a:pt x="122" y="3"/>
                    </a:cubicBezTo>
                    <a:cubicBezTo>
                      <a:pt x="113" y="0"/>
                      <a:pt x="102" y="12"/>
                      <a:pt x="93" y="12"/>
                    </a:cubicBezTo>
                    <a:cubicBezTo>
                      <a:pt x="84" y="12"/>
                      <a:pt x="72" y="0"/>
                      <a:pt x="64" y="3"/>
                    </a:cubicBezTo>
                    <a:cubicBezTo>
                      <a:pt x="55" y="6"/>
                      <a:pt x="54" y="22"/>
                      <a:pt x="46" y="28"/>
                    </a:cubicBezTo>
                    <a:cubicBezTo>
                      <a:pt x="39" y="33"/>
                      <a:pt x="23" y="30"/>
                      <a:pt x="18" y="37"/>
                    </a:cubicBezTo>
                    <a:cubicBezTo>
                      <a:pt x="12" y="44"/>
                      <a:pt x="20" y="58"/>
                      <a:pt x="18" y="67"/>
                    </a:cubicBezTo>
                    <a:cubicBezTo>
                      <a:pt x="15" y="75"/>
                      <a:pt x="0" y="82"/>
                      <a:pt x="0" y="92"/>
                    </a:cubicBezTo>
                    <a:cubicBezTo>
                      <a:pt x="5" y="112"/>
                      <a:pt x="24" y="104"/>
                      <a:pt x="16" y="134"/>
                    </a:cubicBezTo>
                    <a:cubicBezTo>
                      <a:pt x="78" y="123"/>
                      <a:pt x="131" y="95"/>
                      <a:pt x="151" y="31"/>
                    </a:cubicBezTo>
                    <a:close/>
                  </a:path>
                </a:pathLst>
              </a:custGeom>
              <a:solidFill>
                <a:srgbClr val="EBF4FB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1" name="Freeform 47" descr="19ed9a6e-f2a7-4718-889c-5456cb82d525">
                <a:extLst>
                  <a:ext uri="{FF2B5EF4-FFF2-40B4-BE49-F238E27FC236}">
                    <a16:creationId xmlns:a16="http://schemas.microsoft.com/office/drawing/2014/main" id="{69565E63-6579-5450-10F0-767D6C9D952B}"/>
                  </a:ext>
                </a:extLst>
              </p:cNvPr>
              <p:cNvSpPr/>
              <p:nvPr/>
            </p:nvSpPr>
            <p:spPr>
              <a:xfrm>
                <a:off x="6342765" y="4992064"/>
                <a:ext cx="185143" cy="180524"/>
              </a:xfrm>
              <a:custGeom>
                <a:avLst/>
                <a:gdLst>
                  <a:gd name="T0" fmla="*/ 75 w 199"/>
                  <a:gd name="T1" fmla="*/ 191 h 194"/>
                  <a:gd name="T2" fmla="*/ 52 w 199"/>
                  <a:gd name="T3" fmla="*/ 165 h 194"/>
                  <a:gd name="T4" fmla="*/ 40 w 199"/>
                  <a:gd name="T5" fmla="*/ 162 h 194"/>
                  <a:gd name="T6" fmla="*/ 22 w 199"/>
                  <a:gd name="T7" fmla="*/ 155 h 194"/>
                  <a:gd name="T8" fmla="*/ 21 w 199"/>
                  <a:gd name="T9" fmla="*/ 123 h 194"/>
                  <a:gd name="T10" fmla="*/ 14 w 199"/>
                  <a:gd name="T11" fmla="*/ 115 h 194"/>
                  <a:gd name="T12" fmla="*/ 14 w 199"/>
                  <a:gd name="T13" fmla="*/ 80 h 194"/>
                  <a:gd name="T14" fmla="*/ 21 w 199"/>
                  <a:gd name="T15" fmla="*/ 60 h 194"/>
                  <a:gd name="T16" fmla="*/ 40 w 199"/>
                  <a:gd name="T17" fmla="*/ 33 h 194"/>
                  <a:gd name="T18" fmla="*/ 58 w 199"/>
                  <a:gd name="T19" fmla="*/ 20 h 194"/>
                  <a:gd name="T20" fmla="*/ 90 w 199"/>
                  <a:gd name="T21" fmla="*/ 10 h 194"/>
                  <a:gd name="T22" fmla="*/ 131 w 199"/>
                  <a:gd name="T23" fmla="*/ 5 h 194"/>
                  <a:gd name="T24" fmla="*/ 150 w 199"/>
                  <a:gd name="T25" fmla="*/ 30 h 194"/>
                  <a:gd name="T26" fmla="*/ 180 w 199"/>
                  <a:gd name="T27" fmla="*/ 40 h 194"/>
                  <a:gd name="T28" fmla="*/ 180 w 199"/>
                  <a:gd name="T29" fmla="*/ 72 h 194"/>
                  <a:gd name="T30" fmla="*/ 198 w 199"/>
                  <a:gd name="T31" fmla="*/ 98 h 194"/>
                  <a:gd name="T32" fmla="*/ 181 w 199"/>
                  <a:gd name="T33" fmla="*/ 135 h 194"/>
                  <a:gd name="T34" fmla="*/ 161 w 199"/>
                  <a:gd name="T35" fmla="*/ 162 h 194"/>
                  <a:gd name="T36" fmla="*/ 150 w 199"/>
                  <a:gd name="T37" fmla="*/ 165 h 194"/>
                  <a:gd name="T38" fmla="*/ 131 w 199"/>
                  <a:gd name="T39" fmla="*/ 190 h 194"/>
                  <a:gd name="T40" fmla="*/ 101 w 199"/>
                  <a:gd name="T41" fmla="*/ 181 h 194"/>
                  <a:gd name="T42" fmla="*/ 75 w 199"/>
                  <a:gd name="T43" fmla="*/ 191 h 194"/>
                  <a:gd name="T44" fmla="*/ 101 w 199"/>
                  <a:gd name="T45" fmla="*/ 172 h 194"/>
                  <a:gd name="T46" fmla="*/ 128 w 199"/>
                  <a:gd name="T47" fmla="*/ 182 h 194"/>
                  <a:gd name="T48" fmla="*/ 145 w 199"/>
                  <a:gd name="T49" fmla="*/ 158 h 194"/>
                  <a:gd name="T50" fmla="*/ 172 w 199"/>
                  <a:gd name="T51" fmla="*/ 150 h 194"/>
                  <a:gd name="T52" fmla="*/ 172 w 199"/>
                  <a:gd name="T53" fmla="*/ 121 h 194"/>
                  <a:gd name="T54" fmla="*/ 189 w 199"/>
                  <a:gd name="T55" fmla="*/ 98 h 194"/>
                  <a:gd name="T56" fmla="*/ 172 w 199"/>
                  <a:gd name="T57" fmla="*/ 74 h 194"/>
                  <a:gd name="T58" fmla="*/ 172 w 199"/>
                  <a:gd name="T59" fmla="*/ 46 h 194"/>
                  <a:gd name="T60" fmla="*/ 145 w 199"/>
                  <a:gd name="T61" fmla="*/ 37 h 194"/>
                  <a:gd name="T62" fmla="*/ 128 w 199"/>
                  <a:gd name="T63" fmla="*/ 13 h 194"/>
                  <a:gd name="T64" fmla="*/ 101 w 199"/>
                  <a:gd name="T65" fmla="*/ 23 h 194"/>
                  <a:gd name="T66" fmla="*/ 74 w 199"/>
                  <a:gd name="T67" fmla="*/ 13 h 194"/>
                  <a:gd name="T68" fmla="*/ 57 w 199"/>
                  <a:gd name="T69" fmla="*/ 37 h 194"/>
                  <a:gd name="T70" fmla="*/ 29 w 199"/>
                  <a:gd name="T71" fmla="*/ 46 h 194"/>
                  <a:gd name="T72" fmla="*/ 30 w 199"/>
                  <a:gd name="T73" fmla="*/ 74 h 194"/>
                  <a:gd name="T74" fmla="*/ 12 w 199"/>
                  <a:gd name="T75" fmla="*/ 98 h 194"/>
                  <a:gd name="T76" fmla="*/ 30 w 199"/>
                  <a:gd name="T77" fmla="*/ 121 h 194"/>
                  <a:gd name="T78" fmla="*/ 29 w 199"/>
                  <a:gd name="T79" fmla="*/ 150 h 194"/>
                  <a:gd name="T80" fmla="*/ 57 w 199"/>
                  <a:gd name="T81" fmla="*/ 158 h 194"/>
                  <a:gd name="T82" fmla="*/ 74 w 199"/>
                  <a:gd name="T83" fmla="*/ 182 h 194"/>
                  <a:gd name="T84" fmla="*/ 101 w 199"/>
                  <a:gd name="T85" fmla="*/ 17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9" h="194">
                    <a:moveTo>
                      <a:pt x="75" y="191"/>
                    </a:moveTo>
                    <a:cubicBezTo>
                      <a:pt x="61" y="191"/>
                      <a:pt x="59" y="172"/>
                      <a:pt x="52" y="165"/>
                    </a:cubicBezTo>
                    <a:cubicBezTo>
                      <a:pt x="49" y="164"/>
                      <a:pt x="45" y="163"/>
                      <a:pt x="40" y="162"/>
                    </a:cubicBezTo>
                    <a:cubicBezTo>
                      <a:pt x="34" y="161"/>
                      <a:pt x="26" y="160"/>
                      <a:pt x="22" y="155"/>
                    </a:cubicBezTo>
                    <a:cubicBezTo>
                      <a:pt x="15" y="146"/>
                      <a:pt x="23" y="132"/>
                      <a:pt x="21" y="123"/>
                    </a:cubicBezTo>
                    <a:cubicBezTo>
                      <a:pt x="20" y="121"/>
                      <a:pt x="17" y="118"/>
                      <a:pt x="14" y="115"/>
                    </a:cubicBezTo>
                    <a:cubicBezTo>
                      <a:pt x="0" y="103"/>
                      <a:pt x="0" y="92"/>
                      <a:pt x="14" y="80"/>
                    </a:cubicBezTo>
                    <a:cubicBezTo>
                      <a:pt x="22" y="74"/>
                      <a:pt x="23" y="70"/>
                      <a:pt x="21" y="60"/>
                    </a:cubicBezTo>
                    <a:cubicBezTo>
                      <a:pt x="16" y="43"/>
                      <a:pt x="23" y="34"/>
                      <a:pt x="40" y="33"/>
                    </a:cubicBezTo>
                    <a:cubicBezTo>
                      <a:pt x="50" y="32"/>
                      <a:pt x="54" y="30"/>
                      <a:pt x="58" y="20"/>
                    </a:cubicBezTo>
                    <a:cubicBezTo>
                      <a:pt x="64" y="4"/>
                      <a:pt x="74" y="0"/>
                      <a:pt x="90" y="10"/>
                    </a:cubicBezTo>
                    <a:cubicBezTo>
                      <a:pt x="106" y="22"/>
                      <a:pt x="115" y="1"/>
                      <a:pt x="131" y="5"/>
                    </a:cubicBezTo>
                    <a:cubicBezTo>
                      <a:pt x="141" y="8"/>
                      <a:pt x="143" y="24"/>
                      <a:pt x="150" y="30"/>
                    </a:cubicBezTo>
                    <a:cubicBezTo>
                      <a:pt x="158" y="35"/>
                      <a:pt x="174" y="31"/>
                      <a:pt x="180" y="40"/>
                    </a:cubicBezTo>
                    <a:cubicBezTo>
                      <a:pt x="186" y="49"/>
                      <a:pt x="178" y="63"/>
                      <a:pt x="180" y="72"/>
                    </a:cubicBezTo>
                    <a:cubicBezTo>
                      <a:pt x="184" y="80"/>
                      <a:pt x="199" y="87"/>
                      <a:pt x="198" y="98"/>
                    </a:cubicBezTo>
                    <a:cubicBezTo>
                      <a:pt x="197" y="114"/>
                      <a:pt x="174" y="116"/>
                      <a:pt x="181" y="135"/>
                    </a:cubicBezTo>
                    <a:cubicBezTo>
                      <a:pt x="185" y="152"/>
                      <a:pt x="179" y="161"/>
                      <a:pt x="161" y="162"/>
                    </a:cubicBezTo>
                    <a:cubicBezTo>
                      <a:pt x="157" y="163"/>
                      <a:pt x="152" y="164"/>
                      <a:pt x="150" y="165"/>
                    </a:cubicBezTo>
                    <a:cubicBezTo>
                      <a:pt x="143" y="171"/>
                      <a:pt x="141" y="187"/>
                      <a:pt x="131" y="190"/>
                    </a:cubicBezTo>
                    <a:cubicBezTo>
                      <a:pt x="121" y="194"/>
                      <a:pt x="110" y="182"/>
                      <a:pt x="101" y="181"/>
                    </a:cubicBezTo>
                    <a:cubicBezTo>
                      <a:pt x="93" y="182"/>
                      <a:pt x="83" y="191"/>
                      <a:pt x="75" y="191"/>
                    </a:cubicBezTo>
                    <a:close/>
                    <a:moveTo>
                      <a:pt x="101" y="172"/>
                    </a:moveTo>
                    <a:cubicBezTo>
                      <a:pt x="110" y="172"/>
                      <a:pt x="120" y="183"/>
                      <a:pt x="128" y="182"/>
                    </a:cubicBezTo>
                    <a:cubicBezTo>
                      <a:pt x="135" y="178"/>
                      <a:pt x="137" y="163"/>
                      <a:pt x="145" y="158"/>
                    </a:cubicBezTo>
                    <a:cubicBezTo>
                      <a:pt x="151" y="152"/>
                      <a:pt x="167" y="155"/>
                      <a:pt x="172" y="150"/>
                    </a:cubicBezTo>
                    <a:cubicBezTo>
                      <a:pt x="176" y="143"/>
                      <a:pt x="169" y="129"/>
                      <a:pt x="172" y="121"/>
                    </a:cubicBezTo>
                    <a:cubicBezTo>
                      <a:pt x="174" y="112"/>
                      <a:pt x="188" y="105"/>
                      <a:pt x="189" y="98"/>
                    </a:cubicBezTo>
                    <a:cubicBezTo>
                      <a:pt x="188" y="90"/>
                      <a:pt x="174" y="83"/>
                      <a:pt x="172" y="74"/>
                    </a:cubicBezTo>
                    <a:cubicBezTo>
                      <a:pt x="169" y="66"/>
                      <a:pt x="176" y="53"/>
                      <a:pt x="172" y="46"/>
                    </a:cubicBezTo>
                    <a:cubicBezTo>
                      <a:pt x="167" y="40"/>
                      <a:pt x="151" y="43"/>
                      <a:pt x="145" y="37"/>
                    </a:cubicBezTo>
                    <a:cubicBezTo>
                      <a:pt x="137" y="33"/>
                      <a:pt x="135" y="17"/>
                      <a:pt x="128" y="13"/>
                    </a:cubicBezTo>
                    <a:cubicBezTo>
                      <a:pt x="120" y="13"/>
                      <a:pt x="110" y="24"/>
                      <a:pt x="101" y="23"/>
                    </a:cubicBezTo>
                    <a:cubicBezTo>
                      <a:pt x="92" y="24"/>
                      <a:pt x="81" y="13"/>
                      <a:pt x="74" y="13"/>
                    </a:cubicBezTo>
                    <a:cubicBezTo>
                      <a:pt x="67" y="17"/>
                      <a:pt x="64" y="33"/>
                      <a:pt x="57" y="37"/>
                    </a:cubicBezTo>
                    <a:cubicBezTo>
                      <a:pt x="50" y="43"/>
                      <a:pt x="35" y="40"/>
                      <a:pt x="29" y="46"/>
                    </a:cubicBezTo>
                    <a:cubicBezTo>
                      <a:pt x="26" y="53"/>
                      <a:pt x="33" y="66"/>
                      <a:pt x="30" y="74"/>
                    </a:cubicBezTo>
                    <a:cubicBezTo>
                      <a:pt x="28" y="83"/>
                      <a:pt x="14" y="90"/>
                      <a:pt x="12" y="98"/>
                    </a:cubicBezTo>
                    <a:cubicBezTo>
                      <a:pt x="14" y="105"/>
                      <a:pt x="28" y="112"/>
                      <a:pt x="30" y="121"/>
                    </a:cubicBezTo>
                    <a:cubicBezTo>
                      <a:pt x="33" y="129"/>
                      <a:pt x="26" y="143"/>
                      <a:pt x="29" y="150"/>
                    </a:cubicBezTo>
                    <a:cubicBezTo>
                      <a:pt x="35" y="155"/>
                      <a:pt x="50" y="152"/>
                      <a:pt x="57" y="158"/>
                    </a:cubicBezTo>
                    <a:cubicBezTo>
                      <a:pt x="64" y="163"/>
                      <a:pt x="67" y="178"/>
                      <a:pt x="74" y="182"/>
                    </a:cubicBezTo>
                    <a:cubicBezTo>
                      <a:pt x="81" y="183"/>
                      <a:pt x="92" y="172"/>
                      <a:pt x="101" y="172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2" name="Freeform 48" descr="4389f8b6-f7fa-412b-bb4f-2467b6718c0e">
                <a:extLst>
                  <a:ext uri="{FF2B5EF4-FFF2-40B4-BE49-F238E27FC236}">
                    <a16:creationId xmlns:a16="http://schemas.microsoft.com/office/drawing/2014/main" id="{23FE5461-7BB8-68BE-F668-0170D98BA5BB}"/>
                  </a:ext>
                </a:extLst>
              </p:cNvPr>
              <p:cNvSpPr/>
              <p:nvPr/>
            </p:nvSpPr>
            <p:spPr>
              <a:xfrm>
                <a:off x="6381855" y="5046079"/>
                <a:ext cx="108741" cy="78890"/>
              </a:xfrm>
              <a:custGeom>
                <a:avLst/>
                <a:gdLst>
                  <a:gd name="T0" fmla="*/ 49 w 117"/>
                  <a:gd name="T1" fmla="*/ 81 h 85"/>
                  <a:gd name="T2" fmla="*/ 13 w 117"/>
                  <a:gd name="T3" fmla="*/ 50 h 85"/>
                  <a:gd name="T4" fmla="*/ 31 w 117"/>
                  <a:gd name="T5" fmla="*/ 31 h 85"/>
                  <a:gd name="T6" fmla="*/ 49 w 117"/>
                  <a:gd name="T7" fmla="*/ 49 h 85"/>
                  <a:gd name="T8" fmla="*/ 93 w 117"/>
                  <a:gd name="T9" fmla="*/ 6 h 85"/>
                  <a:gd name="T10" fmla="*/ 112 w 117"/>
                  <a:gd name="T11" fmla="*/ 6 h 85"/>
                  <a:gd name="T12" fmla="*/ 112 w 117"/>
                  <a:gd name="T13" fmla="*/ 24 h 85"/>
                  <a:gd name="T14" fmla="*/ 49 w 117"/>
                  <a:gd name="T15" fmla="*/ 81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85">
                    <a:moveTo>
                      <a:pt x="49" y="81"/>
                    </a:moveTo>
                    <a:cubicBezTo>
                      <a:pt x="41" y="83"/>
                      <a:pt x="18" y="54"/>
                      <a:pt x="13" y="50"/>
                    </a:cubicBezTo>
                    <a:cubicBezTo>
                      <a:pt x="0" y="38"/>
                      <a:pt x="19" y="19"/>
                      <a:pt x="31" y="31"/>
                    </a:cubicBezTo>
                    <a:cubicBezTo>
                      <a:pt x="31" y="31"/>
                      <a:pt x="49" y="49"/>
                      <a:pt x="49" y="49"/>
                    </a:cubicBezTo>
                    <a:cubicBezTo>
                      <a:pt x="93" y="6"/>
                      <a:pt x="93" y="6"/>
                      <a:pt x="93" y="6"/>
                    </a:cubicBezTo>
                    <a:cubicBezTo>
                      <a:pt x="98" y="0"/>
                      <a:pt x="107" y="0"/>
                      <a:pt x="112" y="6"/>
                    </a:cubicBezTo>
                    <a:cubicBezTo>
                      <a:pt x="117" y="11"/>
                      <a:pt x="117" y="19"/>
                      <a:pt x="112" y="24"/>
                    </a:cubicBezTo>
                    <a:cubicBezTo>
                      <a:pt x="106" y="28"/>
                      <a:pt x="57" y="85"/>
                      <a:pt x="49" y="81"/>
                    </a:cubicBezTo>
                    <a:close/>
                  </a:path>
                </a:pathLst>
              </a:custGeom>
              <a:solidFill>
                <a:srgbClr val="E6605E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3" name="Freeform 49" descr="18094247-fb58-4e5d-9766-7a200441e82d">
                <a:extLst>
                  <a:ext uri="{FF2B5EF4-FFF2-40B4-BE49-F238E27FC236}">
                    <a16:creationId xmlns:a16="http://schemas.microsoft.com/office/drawing/2014/main" id="{32C7BF6A-C3CD-4B14-991B-2E32D87B3888}"/>
                  </a:ext>
                </a:extLst>
              </p:cNvPr>
              <p:cNvSpPr/>
              <p:nvPr/>
            </p:nvSpPr>
            <p:spPr>
              <a:xfrm>
                <a:off x="6385408" y="5037905"/>
                <a:ext cx="109096" cy="89907"/>
              </a:xfrm>
              <a:custGeom>
                <a:avLst/>
                <a:gdLst>
                  <a:gd name="T0" fmla="*/ 45 w 117"/>
                  <a:gd name="T1" fmla="*/ 95 h 97"/>
                  <a:gd name="T2" fmla="*/ 5 w 117"/>
                  <a:gd name="T3" fmla="*/ 62 h 97"/>
                  <a:gd name="T4" fmla="*/ 0 w 117"/>
                  <a:gd name="T5" fmla="*/ 50 h 97"/>
                  <a:gd name="T6" fmla="*/ 18 w 117"/>
                  <a:gd name="T7" fmla="*/ 32 h 97"/>
                  <a:gd name="T8" fmla="*/ 45 w 117"/>
                  <a:gd name="T9" fmla="*/ 52 h 97"/>
                  <a:gd name="T10" fmla="*/ 86 w 117"/>
                  <a:gd name="T11" fmla="*/ 11 h 97"/>
                  <a:gd name="T12" fmla="*/ 116 w 117"/>
                  <a:gd name="T13" fmla="*/ 24 h 97"/>
                  <a:gd name="T14" fmla="*/ 111 w 117"/>
                  <a:gd name="T15" fmla="*/ 36 h 97"/>
                  <a:gd name="T16" fmla="*/ 58 w 117"/>
                  <a:gd name="T17" fmla="*/ 90 h 97"/>
                  <a:gd name="T18" fmla="*/ 45 w 117"/>
                  <a:gd name="T19" fmla="*/ 95 h 97"/>
                  <a:gd name="T20" fmla="*/ 18 w 117"/>
                  <a:gd name="T21" fmla="*/ 41 h 97"/>
                  <a:gd name="T22" fmla="*/ 12 w 117"/>
                  <a:gd name="T23" fmla="*/ 56 h 97"/>
                  <a:gd name="T24" fmla="*/ 39 w 117"/>
                  <a:gd name="T25" fmla="*/ 83 h 97"/>
                  <a:gd name="T26" fmla="*/ 52 w 117"/>
                  <a:gd name="T27" fmla="*/ 83 h 97"/>
                  <a:gd name="T28" fmla="*/ 105 w 117"/>
                  <a:gd name="T29" fmla="*/ 30 h 97"/>
                  <a:gd name="T30" fmla="*/ 92 w 117"/>
                  <a:gd name="T31" fmla="*/ 18 h 97"/>
                  <a:gd name="T32" fmla="*/ 48 w 117"/>
                  <a:gd name="T33" fmla="*/ 62 h 97"/>
                  <a:gd name="T34" fmla="*/ 42 w 117"/>
                  <a:gd name="T35" fmla="*/ 62 h 97"/>
                  <a:gd name="T36" fmla="*/ 24 w 117"/>
                  <a:gd name="T37" fmla="*/ 44 h 97"/>
                  <a:gd name="T38" fmla="*/ 18 w 117"/>
                  <a:gd name="T39" fmla="*/ 4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7" h="97">
                    <a:moveTo>
                      <a:pt x="45" y="95"/>
                    </a:moveTo>
                    <a:cubicBezTo>
                      <a:pt x="34" y="97"/>
                      <a:pt x="13" y="68"/>
                      <a:pt x="5" y="62"/>
                    </a:cubicBezTo>
                    <a:cubicBezTo>
                      <a:pt x="2" y="59"/>
                      <a:pt x="0" y="55"/>
                      <a:pt x="0" y="50"/>
                    </a:cubicBezTo>
                    <a:cubicBezTo>
                      <a:pt x="0" y="40"/>
                      <a:pt x="8" y="32"/>
                      <a:pt x="18" y="32"/>
                    </a:cubicBezTo>
                    <a:cubicBezTo>
                      <a:pt x="28" y="31"/>
                      <a:pt x="39" y="46"/>
                      <a:pt x="45" y="52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97" y="0"/>
                      <a:pt x="117" y="9"/>
                      <a:pt x="116" y="24"/>
                    </a:cubicBezTo>
                    <a:cubicBezTo>
                      <a:pt x="116" y="29"/>
                      <a:pt x="114" y="33"/>
                      <a:pt x="111" y="36"/>
                    </a:cubicBezTo>
                    <a:cubicBezTo>
                      <a:pt x="58" y="90"/>
                      <a:pt x="58" y="90"/>
                      <a:pt x="58" y="90"/>
                    </a:cubicBezTo>
                    <a:cubicBezTo>
                      <a:pt x="54" y="93"/>
                      <a:pt x="50" y="95"/>
                      <a:pt x="45" y="95"/>
                    </a:cubicBezTo>
                    <a:close/>
                    <a:moveTo>
                      <a:pt x="18" y="41"/>
                    </a:moveTo>
                    <a:cubicBezTo>
                      <a:pt x="10" y="41"/>
                      <a:pt x="6" y="51"/>
                      <a:pt x="12" y="56"/>
                    </a:cubicBezTo>
                    <a:cubicBezTo>
                      <a:pt x="12" y="56"/>
                      <a:pt x="39" y="83"/>
                      <a:pt x="39" y="83"/>
                    </a:cubicBezTo>
                    <a:cubicBezTo>
                      <a:pt x="42" y="87"/>
                      <a:pt x="48" y="87"/>
                      <a:pt x="52" y="83"/>
                    </a:cubicBezTo>
                    <a:cubicBezTo>
                      <a:pt x="105" y="30"/>
                      <a:pt x="105" y="30"/>
                      <a:pt x="105" y="30"/>
                    </a:cubicBezTo>
                    <a:cubicBezTo>
                      <a:pt x="113" y="22"/>
                      <a:pt x="101" y="10"/>
                      <a:pt x="92" y="18"/>
                    </a:cubicBezTo>
                    <a:cubicBezTo>
                      <a:pt x="92" y="18"/>
                      <a:pt x="48" y="62"/>
                      <a:pt x="48" y="62"/>
                    </a:cubicBezTo>
                    <a:cubicBezTo>
                      <a:pt x="47" y="63"/>
                      <a:pt x="44" y="63"/>
                      <a:pt x="42" y="62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2" y="42"/>
                      <a:pt x="20" y="41"/>
                      <a:pt x="18" y="41"/>
                    </a:cubicBezTo>
                    <a:close/>
                  </a:path>
                </a:pathLst>
              </a:custGeom>
              <a:solidFill>
                <a:srgbClr val="2C1610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4" name="Freeform 50" descr="d536abb8-7bcd-4034-b706-7cfeacb8345b">
                <a:extLst>
                  <a:ext uri="{FF2B5EF4-FFF2-40B4-BE49-F238E27FC236}">
                    <a16:creationId xmlns:a16="http://schemas.microsoft.com/office/drawing/2014/main" id="{88DD4BD2-38A3-6C24-01D9-F6E07B6BF9E7}"/>
                  </a:ext>
                </a:extLst>
              </p:cNvPr>
              <p:cNvSpPr/>
              <p:nvPr/>
            </p:nvSpPr>
            <p:spPr>
              <a:xfrm>
                <a:off x="6372615" y="5029377"/>
                <a:ext cx="34470" cy="37313"/>
              </a:xfrm>
              <a:custGeom>
                <a:avLst/>
                <a:gdLst>
                  <a:gd name="T0" fmla="*/ 25 w 37"/>
                  <a:gd name="T1" fmla="*/ 25 h 40"/>
                  <a:gd name="T2" fmla="*/ 12 w 37"/>
                  <a:gd name="T3" fmla="*/ 15 h 40"/>
                  <a:gd name="T4" fmla="*/ 25 w 37"/>
                  <a:gd name="T5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7" h="40">
                    <a:moveTo>
                      <a:pt x="25" y="25"/>
                    </a:moveTo>
                    <a:cubicBezTo>
                      <a:pt x="12" y="40"/>
                      <a:pt x="0" y="30"/>
                      <a:pt x="12" y="15"/>
                    </a:cubicBezTo>
                    <a:cubicBezTo>
                      <a:pt x="25" y="0"/>
                      <a:pt x="37" y="10"/>
                      <a:pt x="25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5" name="Freeform 51" descr="f2f99665-8318-473f-8be3-2c85104e0188">
                <a:extLst>
                  <a:ext uri="{FF2B5EF4-FFF2-40B4-BE49-F238E27FC236}">
                    <a16:creationId xmlns:a16="http://schemas.microsoft.com/office/drawing/2014/main" id="{D9E10706-53BD-3629-308A-8656973C2923}"/>
                  </a:ext>
                </a:extLst>
              </p:cNvPr>
              <p:cNvSpPr/>
              <p:nvPr/>
            </p:nvSpPr>
            <p:spPr>
              <a:xfrm>
                <a:off x="6622790" y="5180050"/>
                <a:ext cx="32338" cy="147830"/>
              </a:xfrm>
              <a:custGeom>
                <a:avLst/>
                <a:gdLst>
                  <a:gd name="T0" fmla="*/ 28 w 35"/>
                  <a:gd name="T1" fmla="*/ 0 h 159"/>
                  <a:gd name="T2" fmla="*/ 7 w 35"/>
                  <a:gd name="T3" fmla="*/ 0 h 159"/>
                  <a:gd name="T4" fmla="*/ 0 w 35"/>
                  <a:gd name="T5" fmla="*/ 7 h 159"/>
                  <a:gd name="T6" fmla="*/ 0 w 35"/>
                  <a:gd name="T7" fmla="*/ 159 h 159"/>
                  <a:gd name="T8" fmla="*/ 35 w 35"/>
                  <a:gd name="T9" fmla="*/ 159 h 159"/>
                  <a:gd name="T10" fmla="*/ 35 w 35"/>
                  <a:gd name="T11" fmla="*/ 7 h 159"/>
                  <a:gd name="T12" fmla="*/ 28 w 35"/>
                  <a:gd name="T1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59">
                    <a:moveTo>
                      <a:pt x="28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35" y="159"/>
                      <a:pt x="35" y="159"/>
                      <a:pt x="35" y="159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3"/>
                      <a:pt x="32" y="0"/>
                      <a:pt x="28" y="0"/>
                    </a:cubicBezTo>
                    <a:close/>
                  </a:path>
                </a:pathLst>
              </a:custGeom>
              <a:solidFill>
                <a:srgbClr val="E6605E"/>
              </a:solidFill>
              <a:ln w="9525" cap="flat">
                <a:solidFill>
                  <a:srgbClr val="2C161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52" descr="26ec3a75-e73a-4d64-8230-d7652a4ee0ff">
                <a:extLst>
                  <a:ext uri="{FF2B5EF4-FFF2-40B4-BE49-F238E27FC236}">
                    <a16:creationId xmlns:a16="http://schemas.microsoft.com/office/drawing/2014/main" id="{E9A66461-46C9-DF3D-D80F-D39B1631526B}"/>
                  </a:ext>
                </a:extLst>
              </p:cNvPr>
              <p:cNvSpPr/>
              <p:nvPr/>
            </p:nvSpPr>
            <p:spPr>
              <a:xfrm>
                <a:off x="6680358" y="5234065"/>
                <a:ext cx="32338" cy="93815"/>
              </a:xfrm>
              <a:custGeom>
                <a:avLst/>
                <a:gdLst>
                  <a:gd name="T0" fmla="*/ 29 w 35"/>
                  <a:gd name="T1" fmla="*/ 0 h 101"/>
                  <a:gd name="T2" fmla="*/ 6 w 35"/>
                  <a:gd name="T3" fmla="*/ 0 h 101"/>
                  <a:gd name="T4" fmla="*/ 0 w 35"/>
                  <a:gd name="T5" fmla="*/ 6 h 101"/>
                  <a:gd name="T6" fmla="*/ 0 w 35"/>
                  <a:gd name="T7" fmla="*/ 101 h 101"/>
                  <a:gd name="T8" fmla="*/ 35 w 35"/>
                  <a:gd name="T9" fmla="*/ 101 h 101"/>
                  <a:gd name="T10" fmla="*/ 35 w 35"/>
                  <a:gd name="T11" fmla="*/ 6 h 101"/>
                  <a:gd name="T12" fmla="*/ 29 w 35"/>
                  <a:gd name="T13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01">
                    <a:moveTo>
                      <a:pt x="29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01"/>
                      <a:pt x="0" y="101"/>
                      <a:pt x="0" y="101"/>
                    </a:cubicBezTo>
                    <a:cubicBezTo>
                      <a:pt x="35" y="101"/>
                      <a:pt x="35" y="101"/>
                      <a:pt x="35" y="101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3"/>
                      <a:pt x="33" y="0"/>
                      <a:pt x="29" y="0"/>
                    </a:cubicBezTo>
                    <a:close/>
                  </a:path>
                </a:pathLst>
              </a:custGeom>
              <a:solidFill>
                <a:srgbClr val="F9D12B"/>
              </a:solidFill>
              <a:ln w="9525" cap="flat">
                <a:solidFill>
                  <a:srgbClr val="2C161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53" descr="3c94e6c0-8353-4a6e-aa43-b3e67ce1a49e">
                <a:extLst>
                  <a:ext uri="{FF2B5EF4-FFF2-40B4-BE49-F238E27FC236}">
                    <a16:creationId xmlns:a16="http://schemas.microsoft.com/office/drawing/2014/main" id="{6A829057-BC62-3F73-DE2D-3C0C75BB6EE8}"/>
                  </a:ext>
                </a:extLst>
              </p:cNvPr>
              <p:cNvSpPr/>
              <p:nvPr/>
            </p:nvSpPr>
            <p:spPr>
              <a:xfrm>
                <a:off x="6737927" y="5199595"/>
                <a:ext cx="32693" cy="128286"/>
              </a:xfrm>
              <a:custGeom>
                <a:avLst/>
                <a:gdLst>
                  <a:gd name="T0" fmla="*/ 28 w 35"/>
                  <a:gd name="T1" fmla="*/ 0 h 138"/>
                  <a:gd name="T2" fmla="*/ 7 w 35"/>
                  <a:gd name="T3" fmla="*/ 0 h 138"/>
                  <a:gd name="T4" fmla="*/ 0 w 35"/>
                  <a:gd name="T5" fmla="*/ 6 h 138"/>
                  <a:gd name="T6" fmla="*/ 0 w 35"/>
                  <a:gd name="T7" fmla="*/ 138 h 138"/>
                  <a:gd name="T8" fmla="*/ 35 w 35"/>
                  <a:gd name="T9" fmla="*/ 138 h 138"/>
                  <a:gd name="T10" fmla="*/ 35 w 35"/>
                  <a:gd name="T11" fmla="*/ 6 h 138"/>
                  <a:gd name="T12" fmla="*/ 28 w 35"/>
                  <a:gd name="T13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138">
                    <a:moveTo>
                      <a:pt x="28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6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35" y="138"/>
                      <a:pt x="35" y="138"/>
                      <a:pt x="35" y="138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5" y="3"/>
                      <a:pt x="32" y="0"/>
                      <a:pt x="28" y="0"/>
                    </a:cubicBezTo>
                    <a:close/>
                  </a:path>
                </a:pathLst>
              </a:custGeom>
              <a:solidFill>
                <a:srgbClr val="62A9E2"/>
              </a:solidFill>
              <a:ln w="9525" cap="flat">
                <a:solidFill>
                  <a:srgbClr val="2C1610"/>
                </a:solidFill>
                <a:prstDash val="solid"/>
                <a:miter lim="800000"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54" descr="568e5789-e396-4af5-a688-74907f293be1">
                <a:extLst>
                  <a:ext uri="{FF2B5EF4-FFF2-40B4-BE49-F238E27FC236}">
                    <a16:creationId xmlns:a16="http://schemas.microsoft.com/office/drawing/2014/main" id="{A4854C63-3EB7-A1AB-2F5B-747D021FDCB9}"/>
                  </a:ext>
                </a:extLst>
              </p:cNvPr>
              <p:cNvSpPr/>
              <p:nvPr/>
            </p:nvSpPr>
            <p:spPr>
              <a:xfrm>
                <a:off x="6600402" y="5327880"/>
                <a:ext cx="191540" cy="0"/>
              </a:xfrm>
              <a:custGeom>
                <a:avLst/>
                <a:gdLst>
                  <a:gd name="T0" fmla="*/ 0 w 539"/>
                  <a:gd name="T1" fmla="*/ 539 w 539"/>
                  <a:gd name="T2" fmla="*/ 0 w 53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39">
                    <a:moveTo>
                      <a:pt x="0" y="0"/>
                    </a:moveTo>
                    <a:lnTo>
                      <a:pt x="53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2A9E2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Line 55" descr="ea849e56-212c-42dc-8f79-c364347e9973">
                <a:extLst>
                  <a:ext uri="{FF2B5EF4-FFF2-40B4-BE49-F238E27FC236}">
                    <a16:creationId xmlns:a16="http://schemas.microsoft.com/office/drawing/2014/main" id="{A6F6C1B5-3DE8-5925-D2E1-D04979870C41}"/>
                  </a:ext>
                </a:extLst>
              </p:cNvPr>
              <p:cNvSpPr/>
              <p:nvPr/>
            </p:nvSpPr>
            <p:spPr>
              <a:xfrm>
                <a:off x="6600402" y="5327880"/>
                <a:ext cx="191540" cy="0"/>
              </a:xfrm>
              <a:prstGeom prst="line">
                <a:avLst/>
              </a:prstGeom>
              <a:noFill/>
              <a:ln w="9525" cap="flat">
                <a:solidFill>
                  <a:srgbClr val="2C1610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dirty="0"/>
              </a:p>
            </p:txBody>
          </p:sp>
        </p:grpSp>
        <p:grpSp>
          <p:nvGrpSpPr>
            <p:cNvPr id="567" name="组合 566" descr="99cf3fc5-b40b-4139-a9bb-141def02a118">
              <a:extLst>
                <a:ext uri="{FF2B5EF4-FFF2-40B4-BE49-F238E27FC236}">
                  <a16:creationId xmlns:a16="http://schemas.microsoft.com/office/drawing/2014/main" id="{B905E6E3-CBA2-3116-9F1F-C584783BA0E8}"/>
                </a:ext>
              </a:extLst>
            </p:cNvPr>
            <p:cNvGrpSpPr/>
            <p:nvPr/>
          </p:nvGrpSpPr>
          <p:grpSpPr>
            <a:xfrm>
              <a:off x="9949710" y="3582864"/>
              <a:ext cx="1476089" cy="904702"/>
              <a:chOff x="9949710" y="3582864"/>
              <a:chExt cx="1476089" cy="904702"/>
            </a:xfrm>
          </p:grpSpPr>
          <p:sp>
            <p:nvSpPr>
              <p:cNvPr id="402" name="任意多边形: 形状 401" descr="aa434d00-4026-462e-8dcc-47d921804a4b">
                <a:extLst>
                  <a:ext uri="{FF2B5EF4-FFF2-40B4-BE49-F238E27FC236}">
                    <a16:creationId xmlns:a16="http://schemas.microsoft.com/office/drawing/2014/main" id="{BCE3A7C5-A7B5-1470-DF0F-3D6F2FB66540}"/>
                  </a:ext>
                </a:extLst>
              </p:cNvPr>
              <p:cNvSpPr/>
              <p:nvPr/>
            </p:nvSpPr>
            <p:spPr>
              <a:xfrm flipH="1">
                <a:off x="10678161" y="3582864"/>
                <a:ext cx="505053" cy="470338"/>
              </a:xfrm>
              <a:custGeom>
                <a:avLst/>
                <a:gdLst>
                  <a:gd name="connsiteX0" fmla="*/ 1405464 w 1655381"/>
                  <a:gd name="connsiteY0" fmla="*/ 622799 h 1541597"/>
                  <a:gd name="connsiteX1" fmla="*/ 1613680 w 1655381"/>
                  <a:gd name="connsiteY1" fmla="*/ 466017 h 1541597"/>
                  <a:gd name="connsiteX2" fmla="*/ 1650066 w 1655381"/>
                  <a:gd name="connsiteY2" fmla="*/ 305331 h 1541597"/>
                  <a:gd name="connsiteX3" fmla="*/ 1519764 w 1655381"/>
                  <a:gd name="connsiteY3" fmla="*/ 230274 h 1541597"/>
                  <a:gd name="connsiteX4" fmla="*/ 1226394 w 1655381"/>
                  <a:gd name="connsiteY4" fmla="*/ 150 h 1541597"/>
                  <a:gd name="connsiteX5" fmla="*/ 914831 w 1655381"/>
                  <a:gd name="connsiteY5" fmla="*/ 205032 h 1541597"/>
                  <a:gd name="connsiteX6" fmla="*/ 406482 w 1655381"/>
                  <a:gd name="connsiteY6" fmla="*/ 239799 h 1541597"/>
                  <a:gd name="connsiteX7" fmla="*/ 391242 w 1655381"/>
                  <a:gd name="connsiteY7" fmla="*/ 741480 h 1541597"/>
                  <a:gd name="connsiteX8" fmla="*/ 13004 w 1655381"/>
                  <a:gd name="connsiteY8" fmla="*/ 942744 h 1541597"/>
                  <a:gd name="connsiteX9" fmla="*/ 160356 w 1655381"/>
                  <a:gd name="connsiteY9" fmla="*/ 1361844 h 1541597"/>
                  <a:gd name="connsiteX10" fmla="*/ 591648 w 1655381"/>
                  <a:gd name="connsiteY10" fmla="*/ 1531484 h 1541597"/>
                  <a:gd name="connsiteX11" fmla="*/ 1039323 w 1655381"/>
                  <a:gd name="connsiteY11" fmla="*/ 1437758 h 1541597"/>
                  <a:gd name="connsiteX12" fmla="*/ 1184579 w 1655381"/>
                  <a:gd name="connsiteY12" fmla="*/ 1018658 h 1541597"/>
                  <a:gd name="connsiteX13" fmla="*/ 1405464 w 1655381"/>
                  <a:gd name="connsiteY13" fmla="*/ 622799 h 1541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55381" h="1541597">
                    <a:moveTo>
                      <a:pt x="1405464" y="622799"/>
                    </a:moveTo>
                    <a:cubicBezTo>
                      <a:pt x="1490827" y="596024"/>
                      <a:pt x="1564360" y="540655"/>
                      <a:pt x="1613680" y="466017"/>
                    </a:cubicBezTo>
                    <a:cubicBezTo>
                      <a:pt x="1644827" y="418392"/>
                      <a:pt x="1665591" y="359814"/>
                      <a:pt x="1650066" y="305331"/>
                    </a:cubicBezTo>
                    <a:cubicBezTo>
                      <a:pt x="1634540" y="250848"/>
                      <a:pt x="1572056" y="208461"/>
                      <a:pt x="1519764" y="230274"/>
                    </a:cubicBezTo>
                    <a:cubicBezTo>
                      <a:pt x="1482807" y="102829"/>
                      <a:pt x="1358982" y="5674"/>
                      <a:pt x="1226394" y="150"/>
                    </a:cubicBezTo>
                    <a:cubicBezTo>
                      <a:pt x="1093806" y="-5375"/>
                      <a:pt x="962265" y="81017"/>
                      <a:pt x="914831" y="205032"/>
                    </a:cubicBezTo>
                    <a:cubicBezTo>
                      <a:pt x="765289" y="96352"/>
                      <a:pt x="537260" y="109116"/>
                      <a:pt x="406482" y="239799"/>
                    </a:cubicBezTo>
                    <a:cubicBezTo>
                      <a:pt x="275704" y="370482"/>
                      <a:pt x="265893" y="605654"/>
                      <a:pt x="391242" y="741480"/>
                    </a:cubicBezTo>
                    <a:cubicBezTo>
                      <a:pt x="249986" y="673853"/>
                      <a:pt x="57200" y="792439"/>
                      <a:pt x="13004" y="942744"/>
                    </a:cubicBezTo>
                    <a:cubicBezTo>
                      <a:pt x="-31192" y="1093048"/>
                      <a:pt x="41579" y="1260117"/>
                      <a:pt x="160356" y="1361844"/>
                    </a:cubicBezTo>
                    <a:cubicBezTo>
                      <a:pt x="279132" y="1463571"/>
                      <a:pt x="436581" y="1509767"/>
                      <a:pt x="591648" y="1531484"/>
                    </a:cubicBezTo>
                    <a:cubicBezTo>
                      <a:pt x="746715" y="1553201"/>
                      <a:pt x="925023" y="1546914"/>
                      <a:pt x="1039323" y="1437758"/>
                    </a:cubicBezTo>
                    <a:cubicBezTo>
                      <a:pt x="1148479" y="1332983"/>
                      <a:pt x="1166672" y="1168581"/>
                      <a:pt x="1184579" y="1018658"/>
                    </a:cubicBezTo>
                    <a:cubicBezTo>
                      <a:pt x="1202486" y="868734"/>
                      <a:pt x="1261160" y="667566"/>
                      <a:pt x="1405464" y="622799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3" name="任意多边形: 形状 402" descr="7fdface0-bd69-47d9-9710-719cf205cbbb">
                <a:extLst>
                  <a:ext uri="{FF2B5EF4-FFF2-40B4-BE49-F238E27FC236}">
                    <a16:creationId xmlns:a16="http://schemas.microsoft.com/office/drawing/2014/main" id="{C08E949F-5B02-61B5-680F-79353FC2B427}"/>
                  </a:ext>
                </a:extLst>
              </p:cNvPr>
              <p:cNvSpPr/>
              <p:nvPr/>
            </p:nvSpPr>
            <p:spPr>
              <a:xfrm flipH="1">
                <a:off x="10718663" y="3643499"/>
                <a:ext cx="142203" cy="258315"/>
              </a:xfrm>
              <a:custGeom>
                <a:avLst/>
                <a:gdLst>
                  <a:gd name="connsiteX0" fmla="*/ 237670 w 466091"/>
                  <a:gd name="connsiteY0" fmla="*/ 818394 h 846664"/>
                  <a:gd name="connsiteX1" fmla="*/ 141563 w 466091"/>
                  <a:gd name="connsiteY1" fmla="*/ 830300 h 846664"/>
                  <a:gd name="connsiteX2" fmla="*/ 9927 w 466091"/>
                  <a:gd name="connsiteY2" fmla="*/ 684567 h 846664"/>
                  <a:gd name="connsiteX3" fmla="*/ 83270 w 466091"/>
                  <a:gd name="connsiteY3" fmla="*/ 334143 h 846664"/>
                  <a:gd name="connsiteX4" fmla="*/ 70411 w 466091"/>
                  <a:gd name="connsiteY4" fmla="*/ 298043 h 846664"/>
                  <a:gd name="connsiteX5" fmla="*/ 49837 w 466091"/>
                  <a:gd name="connsiteY5" fmla="*/ 296805 h 846664"/>
                  <a:gd name="connsiteX6" fmla="*/ 4689 w 466091"/>
                  <a:gd name="connsiteY6" fmla="*/ 257181 h 846664"/>
                  <a:gd name="connsiteX7" fmla="*/ 2307 w 466091"/>
                  <a:gd name="connsiteY7" fmla="*/ 194030 h 846664"/>
                  <a:gd name="connsiteX8" fmla="*/ 21357 w 466091"/>
                  <a:gd name="connsiteY8" fmla="*/ 136880 h 846664"/>
                  <a:gd name="connsiteX9" fmla="*/ 75364 w 466091"/>
                  <a:gd name="connsiteY9" fmla="*/ 128974 h 846664"/>
                  <a:gd name="connsiteX10" fmla="*/ 109940 w 466091"/>
                  <a:gd name="connsiteY10" fmla="*/ 165550 h 846664"/>
                  <a:gd name="connsiteX11" fmla="*/ 124704 w 466091"/>
                  <a:gd name="connsiteY11" fmla="*/ 158025 h 846664"/>
                  <a:gd name="connsiteX12" fmla="*/ 158136 w 466091"/>
                  <a:gd name="connsiteY12" fmla="*/ 110400 h 846664"/>
                  <a:gd name="connsiteX13" fmla="*/ 323395 w 466091"/>
                  <a:gd name="connsiteY13" fmla="*/ 672 h 846664"/>
                  <a:gd name="connsiteX14" fmla="*/ 388451 w 466091"/>
                  <a:gd name="connsiteY14" fmla="*/ 9626 h 846664"/>
                  <a:gd name="connsiteX15" fmla="*/ 453507 w 466091"/>
                  <a:gd name="connsiteY15" fmla="*/ 84397 h 846664"/>
                  <a:gd name="connsiteX16" fmla="*/ 465318 w 466091"/>
                  <a:gd name="connsiteY16" fmla="*/ 184886 h 846664"/>
                  <a:gd name="connsiteX17" fmla="*/ 341493 w 466091"/>
                  <a:gd name="connsiteY17" fmla="*/ 503688 h 846664"/>
                  <a:gd name="connsiteX18" fmla="*/ 288819 w 466091"/>
                  <a:gd name="connsiteY18" fmla="*/ 530739 h 846664"/>
                  <a:gd name="connsiteX19" fmla="*/ 218144 w 466091"/>
                  <a:gd name="connsiteY19" fmla="*/ 532834 h 846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66091" h="846664">
                    <a:moveTo>
                      <a:pt x="237670" y="818394"/>
                    </a:moveTo>
                    <a:cubicBezTo>
                      <a:pt x="210905" y="856494"/>
                      <a:pt x="182901" y="851255"/>
                      <a:pt x="141563" y="830300"/>
                    </a:cubicBezTo>
                    <a:cubicBezTo>
                      <a:pt x="76507" y="797344"/>
                      <a:pt x="31168" y="731049"/>
                      <a:pt x="9927" y="684567"/>
                    </a:cubicBezTo>
                    <a:cubicBezTo>
                      <a:pt x="49932" y="664755"/>
                      <a:pt x="77936" y="347382"/>
                      <a:pt x="83270" y="334143"/>
                    </a:cubicBezTo>
                    <a:cubicBezTo>
                      <a:pt x="88604" y="320903"/>
                      <a:pt x="84032" y="302615"/>
                      <a:pt x="70411" y="298043"/>
                    </a:cubicBezTo>
                    <a:cubicBezTo>
                      <a:pt x="63639" y="296719"/>
                      <a:pt x="56724" y="296309"/>
                      <a:pt x="49837" y="296805"/>
                    </a:cubicBezTo>
                    <a:cubicBezTo>
                      <a:pt x="28596" y="295566"/>
                      <a:pt x="11737" y="277755"/>
                      <a:pt x="4689" y="257181"/>
                    </a:cubicBezTo>
                    <a:cubicBezTo>
                      <a:pt x="-683" y="236550"/>
                      <a:pt x="-1493" y="215004"/>
                      <a:pt x="2307" y="194030"/>
                    </a:cubicBezTo>
                    <a:cubicBezTo>
                      <a:pt x="4593" y="173742"/>
                      <a:pt x="8022" y="152310"/>
                      <a:pt x="21357" y="136880"/>
                    </a:cubicBezTo>
                    <a:cubicBezTo>
                      <a:pt x="34692" y="121449"/>
                      <a:pt x="60696" y="114782"/>
                      <a:pt x="75364" y="128974"/>
                    </a:cubicBezTo>
                    <a:cubicBezTo>
                      <a:pt x="88032" y="141166"/>
                      <a:pt x="92414" y="166217"/>
                      <a:pt x="109940" y="165550"/>
                    </a:cubicBezTo>
                    <a:cubicBezTo>
                      <a:pt x="115607" y="164902"/>
                      <a:pt x="120856" y="162235"/>
                      <a:pt x="124704" y="158025"/>
                    </a:cubicBezTo>
                    <a:cubicBezTo>
                      <a:pt x="138620" y="144290"/>
                      <a:pt x="149945" y="128155"/>
                      <a:pt x="158136" y="110400"/>
                    </a:cubicBezTo>
                    <a:cubicBezTo>
                      <a:pt x="190426" y="47602"/>
                      <a:pt x="252986" y="6064"/>
                      <a:pt x="323395" y="672"/>
                    </a:cubicBezTo>
                    <a:cubicBezTo>
                      <a:pt x="345484" y="-1690"/>
                      <a:pt x="367820" y="1377"/>
                      <a:pt x="388451" y="9626"/>
                    </a:cubicBezTo>
                    <a:cubicBezTo>
                      <a:pt x="419379" y="24694"/>
                      <a:pt x="442858" y="51688"/>
                      <a:pt x="453507" y="84397"/>
                    </a:cubicBezTo>
                    <a:cubicBezTo>
                      <a:pt x="463822" y="116830"/>
                      <a:pt x="467832" y="150939"/>
                      <a:pt x="465318" y="184886"/>
                    </a:cubicBezTo>
                    <a:cubicBezTo>
                      <a:pt x="460746" y="300234"/>
                      <a:pt x="433314" y="430250"/>
                      <a:pt x="341493" y="503688"/>
                    </a:cubicBezTo>
                    <a:cubicBezTo>
                      <a:pt x="325805" y="515956"/>
                      <a:pt x="307936" y="525138"/>
                      <a:pt x="288819" y="530739"/>
                    </a:cubicBezTo>
                    <a:cubicBezTo>
                      <a:pt x="260244" y="539502"/>
                      <a:pt x="239861" y="540264"/>
                      <a:pt x="218144" y="532834"/>
                    </a:cubicBezTo>
                    <a:close/>
                  </a:path>
                </a:pathLst>
              </a:custGeom>
              <a:solidFill>
                <a:srgbClr val="F9ACAC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5" name="任意多边形: 形状 404" descr="1cdbefe7-10cb-455d-928f-79a0ba967f30">
                <a:extLst>
                  <a:ext uri="{FF2B5EF4-FFF2-40B4-BE49-F238E27FC236}">
                    <a16:creationId xmlns:a16="http://schemas.microsoft.com/office/drawing/2014/main" id="{CD021D19-1D0F-5E29-DC28-8DFA00E18EA1}"/>
                  </a:ext>
                </a:extLst>
              </p:cNvPr>
              <p:cNvSpPr/>
              <p:nvPr/>
            </p:nvSpPr>
            <p:spPr>
              <a:xfrm flipH="1">
                <a:off x="11093231" y="4165654"/>
                <a:ext cx="129848" cy="181673"/>
              </a:xfrm>
              <a:custGeom>
                <a:avLst/>
                <a:gdLst>
                  <a:gd name="connsiteX0" fmla="*/ 54987 w 425595"/>
                  <a:gd name="connsiteY0" fmla="*/ 389784 h 595459"/>
                  <a:gd name="connsiteX1" fmla="*/ 107375 w 425595"/>
                  <a:gd name="connsiteY1" fmla="*/ 242622 h 595459"/>
                  <a:gd name="connsiteX2" fmla="*/ 310448 w 425595"/>
                  <a:gd name="connsiteY2" fmla="*/ 16785 h 595459"/>
                  <a:gd name="connsiteX3" fmla="*/ 369503 w 425595"/>
                  <a:gd name="connsiteY3" fmla="*/ -75 h 595459"/>
                  <a:gd name="connsiteX4" fmla="*/ 420747 w 425595"/>
                  <a:gd name="connsiteY4" fmla="*/ 28500 h 595459"/>
                  <a:gd name="connsiteX5" fmla="*/ 409317 w 425595"/>
                  <a:gd name="connsiteY5" fmla="*/ 112130 h 595459"/>
                  <a:gd name="connsiteX6" fmla="*/ 395030 w 425595"/>
                  <a:gd name="connsiteY6" fmla="*/ 229002 h 595459"/>
                  <a:gd name="connsiteX7" fmla="*/ 353501 w 425595"/>
                  <a:gd name="connsiteY7" fmla="*/ 336825 h 595459"/>
                  <a:gd name="connsiteX8" fmla="*/ 231390 w 425595"/>
                  <a:gd name="connsiteY8" fmla="*/ 423883 h 595459"/>
                  <a:gd name="connsiteX9" fmla="*/ 210816 w 425595"/>
                  <a:gd name="connsiteY9" fmla="*/ 517133 h 595459"/>
                  <a:gd name="connsiteX10" fmla="*/ 74514 w 425595"/>
                  <a:gd name="connsiteY10" fmla="*/ 594476 h 595459"/>
                  <a:gd name="connsiteX11" fmla="*/ 21269 w 425595"/>
                  <a:gd name="connsiteY11" fmla="*/ 571425 h 595459"/>
                  <a:gd name="connsiteX12" fmla="*/ 695 w 425595"/>
                  <a:gd name="connsiteY12" fmla="*/ 493797 h 595459"/>
                  <a:gd name="connsiteX13" fmla="*/ 54987 w 425595"/>
                  <a:gd name="connsiteY13" fmla="*/ 389784 h 59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25595" h="595459">
                    <a:moveTo>
                      <a:pt x="54987" y="389784"/>
                    </a:moveTo>
                    <a:cubicBezTo>
                      <a:pt x="80419" y="344254"/>
                      <a:pt x="89277" y="291581"/>
                      <a:pt x="107375" y="242622"/>
                    </a:cubicBezTo>
                    <a:cubicBezTo>
                      <a:pt x="144027" y="144343"/>
                      <a:pt x="216598" y="63628"/>
                      <a:pt x="310448" y="16785"/>
                    </a:cubicBezTo>
                    <a:cubicBezTo>
                      <a:pt x="328555" y="6650"/>
                      <a:pt x="348777" y="878"/>
                      <a:pt x="369503" y="-75"/>
                    </a:cubicBezTo>
                    <a:cubicBezTo>
                      <a:pt x="390544" y="-713"/>
                      <a:pt x="410232" y="10270"/>
                      <a:pt x="420747" y="28500"/>
                    </a:cubicBezTo>
                    <a:cubicBezTo>
                      <a:pt x="433416" y="54599"/>
                      <a:pt x="417985" y="84507"/>
                      <a:pt x="409317" y="112130"/>
                    </a:cubicBezTo>
                    <a:cubicBezTo>
                      <a:pt x="397506" y="149658"/>
                      <a:pt x="398649" y="189854"/>
                      <a:pt x="395030" y="229002"/>
                    </a:cubicBezTo>
                    <a:cubicBezTo>
                      <a:pt x="391410" y="268149"/>
                      <a:pt x="381695" y="309298"/>
                      <a:pt x="353501" y="336825"/>
                    </a:cubicBezTo>
                    <a:cubicBezTo>
                      <a:pt x="317306" y="372162"/>
                      <a:pt x="256155" y="379687"/>
                      <a:pt x="231390" y="423883"/>
                    </a:cubicBezTo>
                    <a:cubicBezTo>
                      <a:pt x="215769" y="451791"/>
                      <a:pt x="219865" y="486462"/>
                      <a:pt x="210816" y="517133"/>
                    </a:cubicBezTo>
                    <a:cubicBezTo>
                      <a:pt x="193671" y="575998"/>
                      <a:pt x="130806" y="600477"/>
                      <a:pt x="74514" y="594476"/>
                    </a:cubicBezTo>
                    <a:cubicBezTo>
                      <a:pt x="54702" y="592381"/>
                      <a:pt x="34318" y="587618"/>
                      <a:pt x="21269" y="571425"/>
                    </a:cubicBezTo>
                    <a:cubicBezTo>
                      <a:pt x="4829" y="549089"/>
                      <a:pt x="-2525" y="521343"/>
                      <a:pt x="695" y="493797"/>
                    </a:cubicBezTo>
                    <a:cubicBezTo>
                      <a:pt x="5648" y="454363"/>
                      <a:pt x="36128" y="423502"/>
                      <a:pt x="54987" y="389784"/>
                    </a:cubicBezTo>
                    <a:close/>
                  </a:path>
                </a:pathLst>
              </a:custGeom>
              <a:solidFill>
                <a:srgbClr val="369949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6" name="任意多边形: 形状 405" descr="ac948b13-d2ed-45a2-9cad-0e75b180a9eb">
                <a:extLst>
                  <a:ext uri="{FF2B5EF4-FFF2-40B4-BE49-F238E27FC236}">
                    <a16:creationId xmlns:a16="http://schemas.microsoft.com/office/drawing/2014/main" id="{FA4367EF-37A7-AA24-BA7D-99D80D15FD5D}"/>
                  </a:ext>
                </a:extLst>
              </p:cNvPr>
              <p:cNvSpPr/>
              <p:nvPr/>
            </p:nvSpPr>
            <p:spPr>
              <a:xfrm flipH="1">
                <a:off x="11212796" y="4004232"/>
                <a:ext cx="113051" cy="251166"/>
              </a:xfrm>
              <a:custGeom>
                <a:avLst/>
                <a:gdLst>
                  <a:gd name="connsiteX0" fmla="*/ 117507 w 370541"/>
                  <a:gd name="connsiteY0" fmla="*/ 666836 h 823233"/>
                  <a:gd name="connsiteX1" fmla="*/ 82836 w 370541"/>
                  <a:gd name="connsiteY1" fmla="*/ 545107 h 823233"/>
                  <a:gd name="connsiteX2" fmla="*/ -32 w 370541"/>
                  <a:gd name="connsiteY2" fmla="*/ 396993 h 823233"/>
                  <a:gd name="connsiteX3" fmla="*/ 30353 w 370541"/>
                  <a:gd name="connsiteY3" fmla="*/ 304601 h 823233"/>
                  <a:gd name="connsiteX4" fmla="*/ 69120 w 370541"/>
                  <a:gd name="connsiteY4" fmla="*/ 144962 h 823233"/>
                  <a:gd name="connsiteX5" fmla="*/ 76930 w 370541"/>
                  <a:gd name="connsiteY5" fmla="*/ 60380 h 823233"/>
                  <a:gd name="connsiteX6" fmla="*/ 132080 w 370541"/>
                  <a:gd name="connsiteY6" fmla="*/ 1134 h 823233"/>
                  <a:gd name="connsiteX7" fmla="*/ 212566 w 370541"/>
                  <a:gd name="connsiteY7" fmla="*/ 35424 h 823233"/>
                  <a:gd name="connsiteX8" fmla="*/ 275241 w 370541"/>
                  <a:gd name="connsiteY8" fmla="*/ 162678 h 823233"/>
                  <a:gd name="connsiteX9" fmla="*/ 295719 w 370541"/>
                  <a:gd name="connsiteY9" fmla="*/ 277931 h 823233"/>
                  <a:gd name="connsiteX10" fmla="*/ 362394 w 370541"/>
                  <a:gd name="connsiteY10" fmla="*/ 365370 h 823233"/>
                  <a:gd name="connsiteX11" fmla="*/ 334486 w 370541"/>
                  <a:gd name="connsiteY11" fmla="*/ 555108 h 823233"/>
                  <a:gd name="connsiteX12" fmla="*/ 316103 w 370541"/>
                  <a:gd name="connsiteY12" fmla="*/ 792281 h 823233"/>
                  <a:gd name="connsiteX13" fmla="*/ 163703 w 370541"/>
                  <a:gd name="connsiteY13" fmla="*/ 780755 h 823233"/>
                  <a:gd name="connsiteX14" fmla="*/ 117507 w 370541"/>
                  <a:gd name="connsiteY14" fmla="*/ 666836 h 82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70541" h="823233">
                    <a:moveTo>
                      <a:pt x="117507" y="666836"/>
                    </a:moveTo>
                    <a:cubicBezTo>
                      <a:pt x="109315" y="625212"/>
                      <a:pt x="103219" y="582254"/>
                      <a:pt x="82836" y="545107"/>
                    </a:cubicBezTo>
                    <a:cubicBezTo>
                      <a:pt x="55023" y="494720"/>
                      <a:pt x="1016" y="454429"/>
                      <a:pt x="-32" y="396993"/>
                    </a:cubicBezTo>
                    <a:cubicBezTo>
                      <a:pt x="-603" y="364227"/>
                      <a:pt x="16732" y="334414"/>
                      <a:pt x="30353" y="304601"/>
                    </a:cubicBezTo>
                    <a:cubicBezTo>
                      <a:pt x="53348" y="254347"/>
                      <a:pt x="66507" y="200159"/>
                      <a:pt x="69120" y="144962"/>
                    </a:cubicBezTo>
                    <a:cubicBezTo>
                      <a:pt x="70453" y="116387"/>
                      <a:pt x="69120" y="87812"/>
                      <a:pt x="76930" y="60380"/>
                    </a:cubicBezTo>
                    <a:cubicBezTo>
                      <a:pt x="84741" y="32948"/>
                      <a:pt x="104267" y="6944"/>
                      <a:pt x="132080" y="1134"/>
                    </a:cubicBezTo>
                    <a:cubicBezTo>
                      <a:pt x="161893" y="-5152"/>
                      <a:pt x="191421" y="13517"/>
                      <a:pt x="212566" y="35424"/>
                    </a:cubicBezTo>
                    <a:cubicBezTo>
                      <a:pt x="246132" y="70324"/>
                      <a:pt x="268040" y="114796"/>
                      <a:pt x="275241" y="162678"/>
                    </a:cubicBezTo>
                    <a:cubicBezTo>
                      <a:pt x="280956" y="201540"/>
                      <a:pt x="277241" y="243260"/>
                      <a:pt x="295719" y="277931"/>
                    </a:cubicBezTo>
                    <a:cubicBezTo>
                      <a:pt x="313055" y="310411"/>
                      <a:pt x="347535" y="331652"/>
                      <a:pt x="362394" y="365370"/>
                    </a:cubicBezTo>
                    <a:cubicBezTo>
                      <a:pt x="388683" y="425092"/>
                      <a:pt x="343344" y="490529"/>
                      <a:pt x="334486" y="555108"/>
                    </a:cubicBezTo>
                    <a:cubicBezTo>
                      <a:pt x="323532" y="631880"/>
                      <a:pt x="368586" y="723986"/>
                      <a:pt x="316103" y="792281"/>
                    </a:cubicBezTo>
                    <a:cubicBezTo>
                      <a:pt x="276574" y="843906"/>
                      <a:pt x="201803" y="824285"/>
                      <a:pt x="163703" y="780755"/>
                    </a:cubicBezTo>
                    <a:cubicBezTo>
                      <a:pt x="136271" y="749037"/>
                      <a:pt x="125412" y="706842"/>
                      <a:pt x="117507" y="666836"/>
                    </a:cubicBezTo>
                    <a:close/>
                  </a:path>
                </a:pathLst>
              </a:custGeom>
              <a:solidFill>
                <a:srgbClr val="369949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7" name="任意多边形: 形状 406" descr="f024a83a-a465-4bda-8958-d4a4b446db7d">
                <a:extLst>
                  <a:ext uri="{FF2B5EF4-FFF2-40B4-BE49-F238E27FC236}">
                    <a16:creationId xmlns:a16="http://schemas.microsoft.com/office/drawing/2014/main" id="{0371AD1F-8CD9-01E5-4D3B-83E31C675B85}"/>
                  </a:ext>
                </a:extLst>
              </p:cNvPr>
              <p:cNvSpPr/>
              <p:nvPr/>
            </p:nvSpPr>
            <p:spPr>
              <a:xfrm flipH="1">
                <a:off x="11277650" y="4172381"/>
                <a:ext cx="147005" cy="155727"/>
              </a:xfrm>
              <a:custGeom>
                <a:avLst/>
                <a:gdLst>
                  <a:gd name="connsiteX0" fmla="*/ 405264 w 481832"/>
                  <a:gd name="connsiteY0" fmla="*/ 510133 h 510417"/>
                  <a:gd name="connsiteX1" fmla="*/ 317158 w 481832"/>
                  <a:gd name="connsiteY1" fmla="*/ 471462 h 510417"/>
                  <a:gd name="connsiteX2" fmla="*/ 256769 w 481832"/>
                  <a:gd name="connsiteY2" fmla="*/ 393261 h 510417"/>
                  <a:gd name="connsiteX3" fmla="*/ 228194 w 481832"/>
                  <a:gd name="connsiteY3" fmla="*/ 364686 h 510417"/>
                  <a:gd name="connsiteX4" fmla="*/ 127896 w 481832"/>
                  <a:gd name="connsiteY4" fmla="*/ 352875 h 510417"/>
                  <a:gd name="connsiteX5" fmla="*/ 39123 w 481832"/>
                  <a:gd name="connsiteY5" fmla="*/ 269341 h 510417"/>
                  <a:gd name="connsiteX6" fmla="*/ 32741 w 481832"/>
                  <a:gd name="connsiteY6" fmla="*/ 182759 h 510417"/>
                  <a:gd name="connsiteX7" fmla="*/ -25 w 481832"/>
                  <a:gd name="connsiteY7" fmla="*/ 80556 h 510417"/>
                  <a:gd name="connsiteX8" fmla="*/ 20454 w 481832"/>
                  <a:gd name="connsiteY8" fmla="*/ 25882 h 510417"/>
                  <a:gd name="connsiteX9" fmla="*/ 42933 w 481832"/>
                  <a:gd name="connsiteY9" fmla="*/ 4451 h 510417"/>
                  <a:gd name="connsiteX10" fmla="*/ 100654 w 481832"/>
                  <a:gd name="connsiteY10" fmla="*/ 7689 h 510417"/>
                  <a:gd name="connsiteX11" fmla="*/ 156661 w 481832"/>
                  <a:gd name="connsiteY11" fmla="*/ 29121 h 510417"/>
                  <a:gd name="connsiteX12" fmla="*/ 194761 w 481832"/>
                  <a:gd name="connsiteY12" fmla="*/ 53886 h 510417"/>
                  <a:gd name="connsiteX13" fmla="*/ 220098 w 481832"/>
                  <a:gd name="connsiteY13" fmla="*/ 114750 h 510417"/>
                  <a:gd name="connsiteX14" fmla="*/ 313919 w 481832"/>
                  <a:gd name="connsiteY14" fmla="*/ 162375 h 510417"/>
                  <a:gd name="connsiteX15" fmla="*/ 377737 w 481832"/>
                  <a:gd name="connsiteY15" fmla="*/ 255339 h 510417"/>
                  <a:gd name="connsiteX16" fmla="*/ 388976 w 481832"/>
                  <a:gd name="connsiteY16" fmla="*/ 306203 h 510417"/>
                  <a:gd name="connsiteX17" fmla="*/ 421837 w 481832"/>
                  <a:gd name="connsiteY17" fmla="*/ 345350 h 510417"/>
                  <a:gd name="connsiteX18" fmla="*/ 453651 w 481832"/>
                  <a:gd name="connsiteY18" fmla="*/ 354875 h 510417"/>
                  <a:gd name="connsiteX19" fmla="*/ 481464 w 481832"/>
                  <a:gd name="connsiteY19" fmla="*/ 401453 h 510417"/>
                  <a:gd name="connsiteX20" fmla="*/ 437268 w 481832"/>
                  <a:gd name="connsiteY20" fmla="*/ 500608 h 510417"/>
                  <a:gd name="connsiteX21" fmla="*/ 405264 w 481832"/>
                  <a:gd name="connsiteY21" fmla="*/ 510133 h 510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81832" h="510417">
                    <a:moveTo>
                      <a:pt x="405264" y="510133"/>
                    </a:moveTo>
                    <a:cubicBezTo>
                      <a:pt x="372307" y="512324"/>
                      <a:pt x="340780" y="494607"/>
                      <a:pt x="317158" y="471462"/>
                    </a:cubicBezTo>
                    <a:cubicBezTo>
                      <a:pt x="293536" y="448316"/>
                      <a:pt x="275819" y="419836"/>
                      <a:pt x="256769" y="393261"/>
                    </a:cubicBezTo>
                    <a:cubicBezTo>
                      <a:pt x="249203" y="381955"/>
                      <a:pt x="239496" y="372249"/>
                      <a:pt x="228194" y="364686"/>
                    </a:cubicBezTo>
                    <a:cubicBezTo>
                      <a:pt x="199048" y="347065"/>
                      <a:pt x="161519" y="357828"/>
                      <a:pt x="127896" y="352875"/>
                    </a:cubicBezTo>
                    <a:cubicBezTo>
                      <a:pt x="84078" y="345665"/>
                      <a:pt x="48986" y="312642"/>
                      <a:pt x="39123" y="269341"/>
                    </a:cubicBezTo>
                    <a:cubicBezTo>
                      <a:pt x="33217" y="240766"/>
                      <a:pt x="39123" y="211143"/>
                      <a:pt x="32741" y="182759"/>
                    </a:cubicBezTo>
                    <a:cubicBezTo>
                      <a:pt x="25026" y="147612"/>
                      <a:pt x="-882" y="116560"/>
                      <a:pt x="-25" y="80556"/>
                    </a:cubicBezTo>
                    <a:cubicBezTo>
                      <a:pt x="1279" y="60715"/>
                      <a:pt x="8403" y="41694"/>
                      <a:pt x="20454" y="25882"/>
                    </a:cubicBezTo>
                    <a:cubicBezTo>
                      <a:pt x="26089" y="17014"/>
                      <a:pt x="33806" y="9661"/>
                      <a:pt x="42933" y="4451"/>
                    </a:cubicBezTo>
                    <a:cubicBezTo>
                      <a:pt x="60649" y="-4407"/>
                      <a:pt x="81890" y="1307"/>
                      <a:pt x="100654" y="7689"/>
                    </a:cubicBezTo>
                    <a:cubicBezTo>
                      <a:pt x="119419" y="14071"/>
                      <a:pt x="138278" y="21310"/>
                      <a:pt x="156661" y="29121"/>
                    </a:cubicBezTo>
                    <a:cubicBezTo>
                      <a:pt x="171315" y="33893"/>
                      <a:pt x="184454" y="42427"/>
                      <a:pt x="194761" y="53886"/>
                    </a:cubicBezTo>
                    <a:cubicBezTo>
                      <a:pt x="208287" y="71412"/>
                      <a:pt x="207906" y="96367"/>
                      <a:pt x="220098" y="114750"/>
                    </a:cubicBezTo>
                    <a:cubicBezTo>
                      <a:pt x="239910" y="144468"/>
                      <a:pt x="282391" y="145707"/>
                      <a:pt x="313919" y="162375"/>
                    </a:cubicBezTo>
                    <a:cubicBezTo>
                      <a:pt x="348209" y="180473"/>
                      <a:pt x="368974" y="217620"/>
                      <a:pt x="377737" y="255339"/>
                    </a:cubicBezTo>
                    <a:cubicBezTo>
                      <a:pt x="380526" y="272494"/>
                      <a:pt x="384279" y="289477"/>
                      <a:pt x="388976" y="306203"/>
                    </a:cubicBezTo>
                    <a:cubicBezTo>
                      <a:pt x="394080" y="323215"/>
                      <a:pt x="405966" y="337378"/>
                      <a:pt x="421837" y="345350"/>
                    </a:cubicBezTo>
                    <a:cubicBezTo>
                      <a:pt x="432029" y="349637"/>
                      <a:pt x="443650" y="350113"/>
                      <a:pt x="453651" y="354875"/>
                    </a:cubicBezTo>
                    <a:cubicBezTo>
                      <a:pt x="470486" y="364410"/>
                      <a:pt x="481054" y="382108"/>
                      <a:pt x="481464" y="401453"/>
                    </a:cubicBezTo>
                    <a:cubicBezTo>
                      <a:pt x="484226" y="436981"/>
                      <a:pt x="469272" y="481844"/>
                      <a:pt x="437268" y="500608"/>
                    </a:cubicBezTo>
                    <a:cubicBezTo>
                      <a:pt x="427477" y="506209"/>
                      <a:pt x="416523" y="509466"/>
                      <a:pt x="405264" y="510133"/>
                    </a:cubicBezTo>
                    <a:close/>
                  </a:path>
                </a:pathLst>
              </a:custGeom>
              <a:solidFill>
                <a:srgbClr val="369949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8" name="任意多边形: 形状 407" descr="8eda4834-da5a-4317-89db-f17aca40d52e">
                <a:extLst>
                  <a:ext uri="{FF2B5EF4-FFF2-40B4-BE49-F238E27FC236}">
                    <a16:creationId xmlns:a16="http://schemas.microsoft.com/office/drawing/2014/main" id="{B80E74F2-85DA-2D8B-1792-6F5FB346886F}"/>
                  </a:ext>
                </a:extLst>
              </p:cNvPr>
              <p:cNvSpPr/>
              <p:nvPr/>
            </p:nvSpPr>
            <p:spPr>
              <a:xfrm flipH="1">
                <a:off x="11098031" y="4165372"/>
                <a:ext cx="131099" cy="179694"/>
              </a:xfrm>
              <a:custGeom>
                <a:avLst/>
                <a:gdLst>
                  <a:gd name="connsiteX0" fmla="*/ 36911 w 429694"/>
                  <a:gd name="connsiteY0" fmla="*/ 551205 h 588971"/>
                  <a:gd name="connsiteX1" fmla="*/ 12432 w 429694"/>
                  <a:gd name="connsiteY1" fmla="*/ 465480 h 588971"/>
                  <a:gd name="connsiteX2" fmla="*/ 32816 w 429694"/>
                  <a:gd name="connsiteY2" fmla="*/ 389757 h 588971"/>
                  <a:gd name="connsiteX3" fmla="*/ 77297 w 429694"/>
                  <a:gd name="connsiteY3" fmla="*/ 329463 h 588971"/>
                  <a:gd name="connsiteX4" fmla="*/ 105110 w 429694"/>
                  <a:gd name="connsiteY4" fmla="*/ 256216 h 588971"/>
                  <a:gd name="connsiteX5" fmla="*/ 165880 w 429694"/>
                  <a:gd name="connsiteY5" fmla="*/ 123343 h 588971"/>
                  <a:gd name="connsiteX6" fmla="*/ 274560 w 429694"/>
                  <a:gd name="connsiteY6" fmla="*/ 37618 h 588971"/>
                  <a:gd name="connsiteX7" fmla="*/ 338949 w 429694"/>
                  <a:gd name="connsiteY7" fmla="*/ 16186 h 588971"/>
                  <a:gd name="connsiteX8" fmla="*/ 409529 w 429694"/>
                  <a:gd name="connsiteY8" fmla="*/ 20663 h 588971"/>
                  <a:gd name="connsiteX9" fmla="*/ 400004 w 429694"/>
                  <a:gd name="connsiteY9" fmla="*/ 93910 h 588971"/>
                  <a:gd name="connsiteX10" fmla="*/ 386765 w 429694"/>
                  <a:gd name="connsiteY10" fmla="*/ 161061 h 588971"/>
                  <a:gd name="connsiteX11" fmla="*/ 372668 w 429694"/>
                  <a:gd name="connsiteY11" fmla="*/ 303936 h 588971"/>
                  <a:gd name="connsiteX12" fmla="*/ 263416 w 429694"/>
                  <a:gd name="connsiteY12" fmla="*/ 386804 h 588971"/>
                  <a:gd name="connsiteX13" fmla="*/ 171119 w 429694"/>
                  <a:gd name="connsiteY13" fmla="*/ 528727 h 588971"/>
                  <a:gd name="connsiteX14" fmla="*/ 104444 w 429694"/>
                  <a:gd name="connsiteY14" fmla="*/ 575685 h 588971"/>
                  <a:gd name="connsiteX15" fmla="*/ 37769 w 429694"/>
                  <a:gd name="connsiteY15" fmla="*/ 551586 h 588971"/>
                  <a:gd name="connsiteX16" fmla="*/ 27291 w 429694"/>
                  <a:gd name="connsiteY16" fmla="*/ 557682 h 588971"/>
                  <a:gd name="connsiteX17" fmla="*/ 141591 w 429694"/>
                  <a:gd name="connsiteY17" fmla="*/ 573303 h 588971"/>
                  <a:gd name="connsiteX18" fmla="*/ 233317 w 429694"/>
                  <a:gd name="connsiteY18" fmla="*/ 441382 h 588971"/>
                  <a:gd name="connsiteX19" fmla="*/ 292753 w 429694"/>
                  <a:gd name="connsiteY19" fmla="*/ 380041 h 588971"/>
                  <a:gd name="connsiteX20" fmla="*/ 356285 w 429694"/>
                  <a:gd name="connsiteY20" fmla="*/ 340131 h 588971"/>
                  <a:gd name="connsiteX21" fmla="*/ 398385 w 429694"/>
                  <a:gd name="connsiteY21" fmla="*/ 201924 h 588971"/>
                  <a:gd name="connsiteX22" fmla="*/ 402100 w 429694"/>
                  <a:gd name="connsiteY22" fmla="*/ 122295 h 588971"/>
                  <a:gd name="connsiteX23" fmla="*/ 429246 w 429694"/>
                  <a:gd name="connsiteY23" fmla="*/ 46856 h 588971"/>
                  <a:gd name="connsiteX24" fmla="*/ 324471 w 429694"/>
                  <a:gd name="connsiteY24" fmla="*/ 6471 h 588971"/>
                  <a:gd name="connsiteX25" fmla="*/ 111206 w 429694"/>
                  <a:gd name="connsiteY25" fmla="*/ 193827 h 588971"/>
                  <a:gd name="connsiteX26" fmla="*/ 83584 w 429694"/>
                  <a:gd name="connsiteY26" fmla="*/ 287744 h 588971"/>
                  <a:gd name="connsiteX27" fmla="*/ 31101 w 429694"/>
                  <a:gd name="connsiteY27" fmla="*/ 371754 h 588971"/>
                  <a:gd name="connsiteX28" fmla="*/ -46 w 429694"/>
                  <a:gd name="connsiteY28" fmla="*/ 453003 h 588971"/>
                  <a:gd name="connsiteX29" fmla="*/ 25386 w 429694"/>
                  <a:gd name="connsiteY29" fmla="*/ 554444 h 588971"/>
                  <a:gd name="connsiteX30" fmla="*/ 37007 w 429694"/>
                  <a:gd name="connsiteY30" fmla="*/ 551205 h 58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29694" h="588971">
                    <a:moveTo>
                      <a:pt x="36911" y="551205"/>
                    </a:moveTo>
                    <a:cubicBezTo>
                      <a:pt x="24557" y="524002"/>
                      <a:pt x="16309" y="495113"/>
                      <a:pt x="12432" y="465480"/>
                    </a:cubicBezTo>
                    <a:cubicBezTo>
                      <a:pt x="10203" y="438639"/>
                      <a:pt x="17414" y="411855"/>
                      <a:pt x="32816" y="389757"/>
                    </a:cubicBezTo>
                    <a:cubicBezTo>
                      <a:pt x="46627" y="368992"/>
                      <a:pt x="64153" y="350799"/>
                      <a:pt x="77297" y="329463"/>
                    </a:cubicBezTo>
                    <a:cubicBezTo>
                      <a:pt x="90156" y="306565"/>
                      <a:pt x="99529" y="281876"/>
                      <a:pt x="105110" y="256216"/>
                    </a:cubicBezTo>
                    <a:cubicBezTo>
                      <a:pt x="117683" y="207543"/>
                      <a:pt x="133685" y="162966"/>
                      <a:pt x="165880" y="123343"/>
                    </a:cubicBezTo>
                    <a:cubicBezTo>
                      <a:pt x="195160" y="86919"/>
                      <a:pt x="232317" y="57610"/>
                      <a:pt x="274560" y="37618"/>
                    </a:cubicBezTo>
                    <a:cubicBezTo>
                      <a:pt x="295106" y="27969"/>
                      <a:pt x="316718" y="20777"/>
                      <a:pt x="338949" y="16186"/>
                    </a:cubicBezTo>
                    <a:cubicBezTo>
                      <a:pt x="359523" y="11900"/>
                      <a:pt x="392003" y="4756"/>
                      <a:pt x="409529" y="20663"/>
                    </a:cubicBezTo>
                    <a:cubicBezTo>
                      <a:pt x="430770" y="39713"/>
                      <a:pt x="408482" y="73812"/>
                      <a:pt x="400004" y="93910"/>
                    </a:cubicBezTo>
                    <a:cubicBezTo>
                      <a:pt x="391241" y="115217"/>
                      <a:pt x="386745" y="138030"/>
                      <a:pt x="386765" y="161061"/>
                    </a:cubicBezTo>
                    <a:cubicBezTo>
                      <a:pt x="385526" y="207734"/>
                      <a:pt x="397147" y="261741"/>
                      <a:pt x="372668" y="303936"/>
                    </a:cubicBezTo>
                    <a:cubicBezTo>
                      <a:pt x="348188" y="346132"/>
                      <a:pt x="298277" y="357657"/>
                      <a:pt x="263416" y="386804"/>
                    </a:cubicBezTo>
                    <a:cubicBezTo>
                      <a:pt x="218839" y="424047"/>
                      <a:pt x="204456" y="483102"/>
                      <a:pt x="171119" y="528727"/>
                    </a:cubicBezTo>
                    <a:cubicBezTo>
                      <a:pt x="154831" y="550920"/>
                      <a:pt x="133019" y="570636"/>
                      <a:pt x="104444" y="575685"/>
                    </a:cubicBezTo>
                    <a:cubicBezTo>
                      <a:pt x="79774" y="580066"/>
                      <a:pt x="52151" y="573494"/>
                      <a:pt x="37769" y="551586"/>
                    </a:cubicBezTo>
                    <a:cubicBezTo>
                      <a:pt x="33482" y="545110"/>
                      <a:pt x="23100" y="551110"/>
                      <a:pt x="27291" y="557682"/>
                    </a:cubicBezTo>
                    <a:cubicBezTo>
                      <a:pt x="52247" y="595782"/>
                      <a:pt x="106634" y="596449"/>
                      <a:pt x="141591" y="573303"/>
                    </a:cubicBezTo>
                    <a:cubicBezTo>
                      <a:pt x="188264" y="542728"/>
                      <a:pt x="205980" y="487578"/>
                      <a:pt x="233317" y="441382"/>
                    </a:cubicBezTo>
                    <a:cubicBezTo>
                      <a:pt x="247766" y="416351"/>
                      <a:pt x="268188" y="395281"/>
                      <a:pt x="292753" y="380041"/>
                    </a:cubicBezTo>
                    <a:cubicBezTo>
                      <a:pt x="314841" y="368240"/>
                      <a:pt x="336073" y="354905"/>
                      <a:pt x="356285" y="340131"/>
                    </a:cubicBezTo>
                    <a:cubicBezTo>
                      <a:pt x="398576" y="305270"/>
                      <a:pt x="400004" y="252502"/>
                      <a:pt x="398385" y="201924"/>
                    </a:cubicBezTo>
                    <a:cubicBezTo>
                      <a:pt x="396280" y="175330"/>
                      <a:pt x="397528" y="148574"/>
                      <a:pt x="402100" y="122295"/>
                    </a:cubicBezTo>
                    <a:cubicBezTo>
                      <a:pt x="408101" y="96196"/>
                      <a:pt x="426198" y="73622"/>
                      <a:pt x="429246" y="46856"/>
                    </a:cubicBezTo>
                    <a:cubicBezTo>
                      <a:pt x="435818" y="-11913"/>
                      <a:pt x="360380" y="-2292"/>
                      <a:pt x="324471" y="6471"/>
                    </a:cubicBezTo>
                    <a:cubicBezTo>
                      <a:pt x="227659" y="31512"/>
                      <a:pt x="148506" y="101044"/>
                      <a:pt x="111206" y="193827"/>
                    </a:cubicBezTo>
                    <a:cubicBezTo>
                      <a:pt x="99205" y="224307"/>
                      <a:pt x="94157" y="256883"/>
                      <a:pt x="83584" y="287744"/>
                    </a:cubicBezTo>
                    <a:cubicBezTo>
                      <a:pt x="72344" y="320319"/>
                      <a:pt x="51389" y="344894"/>
                      <a:pt x="31101" y="371754"/>
                    </a:cubicBezTo>
                    <a:cubicBezTo>
                      <a:pt x="12137" y="394710"/>
                      <a:pt x="1193" y="423247"/>
                      <a:pt x="-46" y="453003"/>
                    </a:cubicBezTo>
                    <a:cubicBezTo>
                      <a:pt x="-46" y="488245"/>
                      <a:pt x="12527" y="522154"/>
                      <a:pt x="25386" y="554444"/>
                    </a:cubicBezTo>
                    <a:cubicBezTo>
                      <a:pt x="28148" y="561588"/>
                      <a:pt x="39864" y="558444"/>
                      <a:pt x="37007" y="551205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09" name="任意多边形: 形状 408" descr="215692dd-258d-4d6f-96da-4ed2dfa49586">
                <a:extLst>
                  <a:ext uri="{FF2B5EF4-FFF2-40B4-BE49-F238E27FC236}">
                    <a16:creationId xmlns:a16="http://schemas.microsoft.com/office/drawing/2014/main" id="{BE7E35FC-4BE3-B9E1-FB47-11146F0661B6}"/>
                  </a:ext>
                </a:extLst>
              </p:cNvPr>
              <p:cNvSpPr/>
              <p:nvPr/>
            </p:nvSpPr>
            <p:spPr>
              <a:xfrm flipH="1">
                <a:off x="11145847" y="4212777"/>
                <a:ext cx="84737" cy="193645"/>
              </a:xfrm>
              <a:custGeom>
                <a:avLst/>
                <a:gdLst>
                  <a:gd name="connsiteX0" fmla="*/ 12051 w 277736"/>
                  <a:gd name="connsiteY0" fmla="*/ 628621 h 634699"/>
                  <a:gd name="connsiteX1" fmla="*/ 191788 w 277736"/>
                  <a:gd name="connsiteY1" fmla="*/ 132464 h 634699"/>
                  <a:gd name="connsiteX2" fmla="*/ 276560 w 277736"/>
                  <a:gd name="connsiteY2" fmla="*/ 8639 h 634699"/>
                  <a:gd name="connsiteX3" fmla="*/ 266083 w 277736"/>
                  <a:gd name="connsiteY3" fmla="*/ 2543 h 634699"/>
                  <a:gd name="connsiteX4" fmla="*/ 20624 w 277736"/>
                  <a:gd name="connsiteY4" fmla="*/ 481079 h 634699"/>
                  <a:gd name="connsiteX5" fmla="*/ -46 w 277736"/>
                  <a:gd name="connsiteY5" fmla="*/ 628812 h 634699"/>
                  <a:gd name="connsiteX6" fmla="*/ 12051 w 277736"/>
                  <a:gd name="connsiteY6" fmla="*/ 628812 h 634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7736" h="634699">
                    <a:moveTo>
                      <a:pt x="12051" y="628621"/>
                    </a:moveTo>
                    <a:cubicBezTo>
                      <a:pt x="18909" y="448789"/>
                      <a:pt x="96538" y="281911"/>
                      <a:pt x="191788" y="132464"/>
                    </a:cubicBezTo>
                    <a:cubicBezTo>
                      <a:pt x="218648" y="90173"/>
                      <a:pt x="247223" y="49025"/>
                      <a:pt x="276560" y="8639"/>
                    </a:cubicBezTo>
                    <a:cubicBezTo>
                      <a:pt x="281132" y="2353"/>
                      <a:pt x="270655" y="-3744"/>
                      <a:pt x="266083" y="2543"/>
                    </a:cubicBezTo>
                    <a:cubicBezTo>
                      <a:pt x="161308" y="147799"/>
                      <a:pt x="63010" y="304962"/>
                      <a:pt x="20624" y="481079"/>
                    </a:cubicBezTo>
                    <a:cubicBezTo>
                      <a:pt x="8851" y="529514"/>
                      <a:pt x="1926" y="579005"/>
                      <a:pt x="-46" y="628812"/>
                    </a:cubicBezTo>
                    <a:cubicBezTo>
                      <a:pt x="-46" y="636527"/>
                      <a:pt x="11765" y="636527"/>
                      <a:pt x="12051" y="628812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0" name="任意多边形: 形状 409" descr="47552228-5fb5-4bd8-8aa7-78aabc3be05d">
                <a:extLst>
                  <a:ext uri="{FF2B5EF4-FFF2-40B4-BE49-F238E27FC236}">
                    <a16:creationId xmlns:a16="http://schemas.microsoft.com/office/drawing/2014/main" id="{942A1E0C-805A-A6E7-FD0A-DFC024962A47}"/>
                  </a:ext>
                </a:extLst>
              </p:cNvPr>
              <p:cNvSpPr/>
              <p:nvPr/>
            </p:nvSpPr>
            <p:spPr>
              <a:xfrm flipH="1">
                <a:off x="11168277" y="4220035"/>
                <a:ext cx="4069" cy="24934"/>
              </a:xfrm>
              <a:custGeom>
                <a:avLst/>
                <a:gdLst>
                  <a:gd name="connsiteX0" fmla="*/ 1288 w 13334"/>
                  <a:gd name="connsiteY0" fmla="*/ 5900 h 81725"/>
                  <a:gd name="connsiteX1" fmla="*/ -46 w 13334"/>
                  <a:gd name="connsiteY1" fmla="*/ 76290 h 81725"/>
                  <a:gd name="connsiteX2" fmla="*/ 6765 w 13334"/>
                  <a:gd name="connsiteY2" fmla="*/ 81576 h 81725"/>
                  <a:gd name="connsiteX3" fmla="*/ 12051 w 13334"/>
                  <a:gd name="connsiteY3" fmla="*/ 76290 h 81725"/>
                  <a:gd name="connsiteX4" fmla="*/ 13289 w 13334"/>
                  <a:gd name="connsiteY4" fmla="*/ 5900 h 81725"/>
                  <a:gd name="connsiteX5" fmla="*/ 7289 w 13334"/>
                  <a:gd name="connsiteY5" fmla="*/ -101 h 81725"/>
                  <a:gd name="connsiteX6" fmla="*/ 1288 w 13334"/>
                  <a:gd name="connsiteY6" fmla="*/ 5900 h 81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334" h="81725">
                    <a:moveTo>
                      <a:pt x="1288" y="5900"/>
                    </a:moveTo>
                    <a:cubicBezTo>
                      <a:pt x="1288" y="29331"/>
                      <a:pt x="431" y="52763"/>
                      <a:pt x="-46" y="76290"/>
                    </a:cubicBezTo>
                    <a:cubicBezTo>
                      <a:pt x="374" y="79633"/>
                      <a:pt x="3421" y="81995"/>
                      <a:pt x="6765" y="81576"/>
                    </a:cubicBezTo>
                    <a:cubicBezTo>
                      <a:pt x="9527" y="81233"/>
                      <a:pt x="11708" y="79052"/>
                      <a:pt x="12051" y="76290"/>
                    </a:cubicBezTo>
                    <a:lnTo>
                      <a:pt x="13289" y="5900"/>
                    </a:lnTo>
                    <a:cubicBezTo>
                      <a:pt x="13289" y="2585"/>
                      <a:pt x="10603" y="-101"/>
                      <a:pt x="7289" y="-101"/>
                    </a:cubicBezTo>
                    <a:cubicBezTo>
                      <a:pt x="3974" y="-101"/>
                      <a:pt x="1288" y="2585"/>
                      <a:pt x="1288" y="5900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1" name="任意多边形: 形状 410" descr="78a29325-a15d-40bc-a45f-cf80a83af783">
                <a:extLst>
                  <a:ext uri="{FF2B5EF4-FFF2-40B4-BE49-F238E27FC236}">
                    <a16:creationId xmlns:a16="http://schemas.microsoft.com/office/drawing/2014/main" id="{F87B708E-EDFB-B56A-D14D-23E5D1C11968}"/>
                  </a:ext>
                </a:extLst>
              </p:cNvPr>
              <p:cNvSpPr/>
              <p:nvPr/>
            </p:nvSpPr>
            <p:spPr>
              <a:xfrm flipH="1">
                <a:off x="11155986" y="4259871"/>
                <a:ext cx="31822" cy="17313"/>
              </a:xfrm>
              <a:custGeom>
                <a:avLst/>
                <a:gdLst>
                  <a:gd name="connsiteX0" fmla="*/ 8536 w 104303"/>
                  <a:gd name="connsiteY0" fmla="*/ 56114 h 56745"/>
                  <a:gd name="connsiteX1" fmla="*/ 99880 w 104303"/>
                  <a:gd name="connsiteY1" fmla="*/ 11728 h 56745"/>
                  <a:gd name="connsiteX2" fmla="*/ 104071 w 104303"/>
                  <a:gd name="connsiteY2" fmla="*/ 4298 h 56745"/>
                  <a:gd name="connsiteX3" fmla="*/ 96642 w 104303"/>
                  <a:gd name="connsiteY3" fmla="*/ 107 h 56745"/>
                  <a:gd name="connsiteX4" fmla="*/ 2440 w 104303"/>
                  <a:gd name="connsiteY4" fmla="*/ 45637 h 56745"/>
                  <a:gd name="connsiteX5" fmla="*/ 1144 w 104303"/>
                  <a:gd name="connsiteY5" fmla="*/ 54161 h 56745"/>
                  <a:gd name="connsiteX6" fmla="*/ 8536 w 104303"/>
                  <a:gd name="connsiteY6" fmla="*/ 56114 h 56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303" h="56745">
                    <a:moveTo>
                      <a:pt x="8536" y="56114"/>
                    </a:moveTo>
                    <a:cubicBezTo>
                      <a:pt x="38035" y="39436"/>
                      <a:pt x="68543" y="24615"/>
                      <a:pt x="99880" y="11728"/>
                    </a:cubicBezTo>
                    <a:cubicBezTo>
                      <a:pt x="103033" y="10766"/>
                      <a:pt x="104872" y="7499"/>
                      <a:pt x="104071" y="4298"/>
                    </a:cubicBezTo>
                    <a:cubicBezTo>
                      <a:pt x="103148" y="1117"/>
                      <a:pt x="99842" y="-750"/>
                      <a:pt x="96642" y="107"/>
                    </a:cubicBezTo>
                    <a:cubicBezTo>
                      <a:pt x="64333" y="13328"/>
                      <a:pt x="32872" y="28539"/>
                      <a:pt x="2440" y="45637"/>
                    </a:cubicBezTo>
                    <a:cubicBezTo>
                      <a:pt x="-275" y="47628"/>
                      <a:pt x="-856" y="51447"/>
                      <a:pt x="1144" y="54161"/>
                    </a:cubicBezTo>
                    <a:cubicBezTo>
                      <a:pt x="2840" y="56467"/>
                      <a:pt x="5916" y="57286"/>
                      <a:pt x="8536" y="56114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2" name="任意多边形: 形状 411" descr="ab03428f-6e56-4383-ac78-9e8afdcdfc14">
                <a:extLst>
                  <a:ext uri="{FF2B5EF4-FFF2-40B4-BE49-F238E27FC236}">
                    <a16:creationId xmlns:a16="http://schemas.microsoft.com/office/drawing/2014/main" id="{29135BA2-3609-1528-EE63-852027AA1B91}"/>
                  </a:ext>
                </a:extLst>
              </p:cNvPr>
              <p:cNvSpPr/>
              <p:nvPr/>
            </p:nvSpPr>
            <p:spPr>
              <a:xfrm flipH="1">
                <a:off x="11190983" y="4304428"/>
                <a:ext cx="14791" cy="6141"/>
              </a:xfrm>
              <a:custGeom>
                <a:avLst/>
                <a:gdLst>
                  <a:gd name="connsiteX0" fmla="*/ 7607 w 48482"/>
                  <a:gd name="connsiteY0" fmla="*/ 19802 h 20126"/>
                  <a:gd name="connsiteX1" fmla="*/ 43993 w 48482"/>
                  <a:gd name="connsiteY1" fmla="*/ 11706 h 20126"/>
                  <a:gd name="connsiteX2" fmla="*/ 48250 w 48482"/>
                  <a:gd name="connsiteY2" fmla="*/ 4524 h 20126"/>
                  <a:gd name="connsiteX3" fmla="*/ 48184 w 48482"/>
                  <a:gd name="connsiteY3" fmla="*/ 4276 h 20126"/>
                  <a:gd name="connsiteX4" fmla="*/ 40850 w 48482"/>
                  <a:gd name="connsiteY4" fmla="*/ 85 h 20126"/>
                  <a:gd name="connsiteX5" fmla="*/ 4369 w 48482"/>
                  <a:gd name="connsiteY5" fmla="*/ 8182 h 20126"/>
                  <a:gd name="connsiteX6" fmla="*/ 178 w 48482"/>
                  <a:gd name="connsiteY6" fmla="*/ 15611 h 20126"/>
                  <a:gd name="connsiteX7" fmla="*/ 7607 w 48482"/>
                  <a:gd name="connsiteY7" fmla="*/ 19802 h 20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482" h="20126">
                    <a:moveTo>
                      <a:pt x="7607" y="19802"/>
                    </a:moveTo>
                    <a:lnTo>
                      <a:pt x="43993" y="11706"/>
                    </a:lnTo>
                    <a:cubicBezTo>
                      <a:pt x="47155" y="10896"/>
                      <a:pt x="49060" y="7686"/>
                      <a:pt x="48250" y="4524"/>
                    </a:cubicBezTo>
                    <a:cubicBezTo>
                      <a:pt x="48231" y="4438"/>
                      <a:pt x="48212" y="4362"/>
                      <a:pt x="48184" y="4276"/>
                    </a:cubicBezTo>
                    <a:cubicBezTo>
                      <a:pt x="47260" y="1133"/>
                      <a:pt x="44021" y="-715"/>
                      <a:pt x="40850" y="85"/>
                    </a:cubicBezTo>
                    <a:lnTo>
                      <a:pt x="4369" y="8182"/>
                    </a:lnTo>
                    <a:cubicBezTo>
                      <a:pt x="1159" y="9077"/>
                      <a:pt x="-718" y="12401"/>
                      <a:pt x="178" y="15611"/>
                    </a:cubicBezTo>
                    <a:cubicBezTo>
                      <a:pt x="1073" y="18821"/>
                      <a:pt x="4397" y="20697"/>
                      <a:pt x="7607" y="19802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3" name="任意多边形: 形状 412" descr="f4d1f7fc-ebde-4e85-84ef-f098ea25c43d">
                <a:extLst>
                  <a:ext uri="{FF2B5EF4-FFF2-40B4-BE49-F238E27FC236}">
                    <a16:creationId xmlns:a16="http://schemas.microsoft.com/office/drawing/2014/main" id="{7FC49349-BCA1-37F5-DD07-8ECE60CA7BD1}"/>
                  </a:ext>
                </a:extLst>
              </p:cNvPr>
              <p:cNvSpPr/>
              <p:nvPr/>
            </p:nvSpPr>
            <p:spPr>
              <a:xfrm flipH="1">
                <a:off x="11202719" y="4006285"/>
                <a:ext cx="117623" cy="248770"/>
              </a:xfrm>
              <a:custGeom>
                <a:avLst/>
                <a:gdLst>
                  <a:gd name="connsiteX0" fmla="*/ 249290 w 385525"/>
                  <a:gd name="connsiteY0" fmla="*/ 814889 h 815381"/>
                  <a:gd name="connsiteX1" fmla="*/ 346540 w 385525"/>
                  <a:gd name="connsiteY1" fmla="*/ 693540 h 815381"/>
                  <a:gd name="connsiteX2" fmla="*/ 343016 w 385525"/>
                  <a:gd name="connsiteY2" fmla="*/ 569715 h 815381"/>
                  <a:gd name="connsiteX3" fmla="*/ 371591 w 385525"/>
                  <a:gd name="connsiteY3" fmla="*/ 461987 h 815381"/>
                  <a:gd name="connsiteX4" fmla="*/ 384068 w 385525"/>
                  <a:gd name="connsiteY4" fmla="*/ 364642 h 815381"/>
                  <a:gd name="connsiteX5" fmla="*/ 339396 w 385525"/>
                  <a:gd name="connsiteY5" fmla="*/ 280917 h 815381"/>
                  <a:gd name="connsiteX6" fmla="*/ 305201 w 385525"/>
                  <a:gd name="connsiteY6" fmla="*/ 239769 h 815381"/>
                  <a:gd name="connsiteX7" fmla="*/ 280436 w 385525"/>
                  <a:gd name="connsiteY7" fmla="*/ 188429 h 815381"/>
                  <a:gd name="connsiteX8" fmla="*/ 248147 w 385525"/>
                  <a:gd name="connsiteY8" fmla="*/ 87274 h 815381"/>
                  <a:gd name="connsiteX9" fmla="*/ 115654 w 385525"/>
                  <a:gd name="connsiteY9" fmla="*/ 4025 h 815381"/>
                  <a:gd name="connsiteX10" fmla="*/ 68029 w 385525"/>
                  <a:gd name="connsiteY10" fmla="*/ 61175 h 815381"/>
                  <a:gd name="connsiteX11" fmla="*/ 76792 w 385525"/>
                  <a:gd name="connsiteY11" fmla="*/ 164140 h 815381"/>
                  <a:gd name="connsiteX12" fmla="*/ 10117 w 385525"/>
                  <a:gd name="connsiteY12" fmla="*/ 335590 h 815381"/>
                  <a:gd name="connsiteX13" fmla="*/ 3354 w 385525"/>
                  <a:gd name="connsiteY13" fmla="*/ 419696 h 815381"/>
                  <a:gd name="connsiteX14" fmla="*/ 45645 w 385525"/>
                  <a:gd name="connsiteY14" fmla="*/ 498182 h 815381"/>
                  <a:gd name="connsiteX15" fmla="*/ 99176 w 385525"/>
                  <a:gd name="connsiteY15" fmla="*/ 574382 h 815381"/>
                  <a:gd name="connsiteX16" fmla="*/ 121940 w 385525"/>
                  <a:gd name="connsiteY16" fmla="*/ 688682 h 815381"/>
                  <a:gd name="connsiteX17" fmla="*/ 153944 w 385525"/>
                  <a:gd name="connsiteY17" fmla="*/ 781265 h 815381"/>
                  <a:gd name="connsiteX18" fmla="*/ 227287 w 385525"/>
                  <a:gd name="connsiteY18" fmla="*/ 815174 h 815381"/>
                  <a:gd name="connsiteX19" fmla="*/ 262148 w 385525"/>
                  <a:gd name="connsiteY19" fmla="*/ 801363 h 815381"/>
                  <a:gd name="connsiteX20" fmla="*/ 253576 w 385525"/>
                  <a:gd name="connsiteY20" fmla="*/ 792790 h 815381"/>
                  <a:gd name="connsiteX21" fmla="*/ 170232 w 385525"/>
                  <a:gd name="connsiteY21" fmla="*/ 781551 h 815381"/>
                  <a:gd name="connsiteX22" fmla="*/ 134228 w 385525"/>
                  <a:gd name="connsiteY22" fmla="*/ 690587 h 815381"/>
                  <a:gd name="connsiteX23" fmla="*/ 118702 w 385525"/>
                  <a:gd name="connsiteY23" fmla="*/ 590194 h 815381"/>
                  <a:gd name="connsiteX24" fmla="*/ 75363 w 385525"/>
                  <a:gd name="connsiteY24" fmla="*/ 516280 h 815381"/>
                  <a:gd name="connsiteX25" fmla="*/ 13451 w 385525"/>
                  <a:gd name="connsiteY25" fmla="*/ 367595 h 815381"/>
                  <a:gd name="connsiteX26" fmla="*/ 79268 w 385525"/>
                  <a:gd name="connsiteY26" fmla="*/ 215195 h 815381"/>
                  <a:gd name="connsiteX27" fmla="*/ 86698 w 385525"/>
                  <a:gd name="connsiteY27" fmla="*/ 135947 h 815381"/>
                  <a:gd name="connsiteX28" fmla="*/ 88698 w 385525"/>
                  <a:gd name="connsiteY28" fmla="*/ 38220 h 815381"/>
                  <a:gd name="connsiteX29" fmla="*/ 159850 w 385525"/>
                  <a:gd name="connsiteY29" fmla="*/ 14788 h 815381"/>
                  <a:gd name="connsiteX30" fmla="*/ 227763 w 385525"/>
                  <a:gd name="connsiteY30" fmla="*/ 72796 h 815381"/>
                  <a:gd name="connsiteX31" fmla="*/ 297105 w 385525"/>
                  <a:gd name="connsiteY31" fmla="*/ 249389 h 815381"/>
                  <a:gd name="connsiteX32" fmla="*/ 355303 w 385525"/>
                  <a:gd name="connsiteY32" fmla="*/ 321303 h 815381"/>
                  <a:gd name="connsiteX33" fmla="*/ 370543 w 385525"/>
                  <a:gd name="connsiteY33" fmla="*/ 416553 h 815381"/>
                  <a:gd name="connsiteX34" fmla="*/ 340920 w 385525"/>
                  <a:gd name="connsiteY34" fmla="*/ 521328 h 815381"/>
                  <a:gd name="connsiteX35" fmla="*/ 331395 w 385525"/>
                  <a:gd name="connsiteY35" fmla="*/ 633723 h 815381"/>
                  <a:gd name="connsiteX36" fmla="*/ 323489 w 385525"/>
                  <a:gd name="connsiteY36" fmla="*/ 749356 h 815381"/>
                  <a:gd name="connsiteX37" fmla="*/ 249290 w 385525"/>
                  <a:gd name="connsiteY37" fmla="*/ 802982 h 815381"/>
                  <a:gd name="connsiteX38" fmla="*/ 249290 w 385525"/>
                  <a:gd name="connsiteY38" fmla="*/ 814984 h 815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85525" h="815381">
                    <a:moveTo>
                      <a:pt x="249290" y="814889"/>
                    </a:moveTo>
                    <a:cubicBezTo>
                      <a:pt x="313869" y="820127"/>
                      <a:pt x="345492" y="747261"/>
                      <a:pt x="346540" y="693540"/>
                    </a:cubicBezTo>
                    <a:cubicBezTo>
                      <a:pt x="347302" y="652202"/>
                      <a:pt x="338253" y="611054"/>
                      <a:pt x="343016" y="569715"/>
                    </a:cubicBezTo>
                    <a:cubicBezTo>
                      <a:pt x="347302" y="532758"/>
                      <a:pt x="361113" y="497515"/>
                      <a:pt x="371591" y="461987"/>
                    </a:cubicBezTo>
                    <a:cubicBezTo>
                      <a:pt x="381116" y="430650"/>
                      <a:pt x="388736" y="397598"/>
                      <a:pt x="384068" y="364642"/>
                    </a:cubicBezTo>
                    <a:cubicBezTo>
                      <a:pt x="379401" y="331685"/>
                      <a:pt x="360923" y="305491"/>
                      <a:pt x="339396" y="280917"/>
                    </a:cubicBezTo>
                    <a:cubicBezTo>
                      <a:pt x="327147" y="267925"/>
                      <a:pt x="315727" y="254180"/>
                      <a:pt x="305201" y="239769"/>
                    </a:cubicBezTo>
                    <a:cubicBezTo>
                      <a:pt x="294705" y="223834"/>
                      <a:pt x="286371" y="206565"/>
                      <a:pt x="280436" y="188429"/>
                    </a:cubicBezTo>
                    <a:cubicBezTo>
                      <a:pt x="268816" y="154997"/>
                      <a:pt x="261958" y="120040"/>
                      <a:pt x="248147" y="87274"/>
                    </a:cubicBezTo>
                    <a:cubicBezTo>
                      <a:pt x="226144" y="35172"/>
                      <a:pt x="177471" y="-15025"/>
                      <a:pt x="115654" y="4025"/>
                    </a:cubicBezTo>
                    <a:cubicBezTo>
                      <a:pt x="89815" y="11893"/>
                      <a:pt x="71106" y="34343"/>
                      <a:pt x="68029" y="61175"/>
                    </a:cubicBezTo>
                    <a:cubicBezTo>
                      <a:pt x="63171" y="95751"/>
                      <a:pt x="77554" y="129660"/>
                      <a:pt x="76792" y="164140"/>
                    </a:cubicBezTo>
                    <a:cubicBezTo>
                      <a:pt x="75839" y="227005"/>
                      <a:pt x="30405" y="278440"/>
                      <a:pt x="10117" y="335590"/>
                    </a:cubicBezTo>
                    <a:cubicBezTo>
                      <a:pt x="-512" y="362318"/>
                      <a:pt x="-2868" y="391617"/>
                      <a:pt x="3354" y="419696"/>
                    </a:cubicBezTo>
                    <a:cubicBezTo>
                      <a:pt x="11859" y="448509"/>
                      <a:pt x="26261" y="475237"/>
                      <a:pt x="45645" y="498182"/>
                    </a:cubicBezTo>
                    <a:cubicBezTo>
                      <a:pt x="65909" y="521795"/>
                      <a:pt x="83837" y="547312"/>
                      <a:pt x="99176" y="574382"/>
                    </a:cubicBezTo>
                    <a:cubicBezTo>
                      <a:pt x="116702" y="610006"/>
                      <a:pt x="117178" y="650582"/>
                      <a:pt x="121940" y="688682"/>
                    </a:cubicBezTo>
                    <a:cubicBezTo>
                      <a:pt x="125846" y="721258"/>
                      <a:pt x="133180" y="754881"/>
                      <a:pt x="153944" y="781265"/>
                    </a:cubicBezTo>
                    <a:cubicBezTo>
                      <a:pt x="171349" y="803916"/>
                      <a:pt x="198760" y="816584"/>
                      <a:pt x="227287" y="815174"/>
                    </a:cubicBezTo>
                    <a:cubicBezTo>
                      <a:pt x="240022" y="814155"/>
                      <a:pt x="252166" y="809345"/>
                      <a:pt x="262148" y="801363"/>
                    </a:cubicBezTo>
                    <a:cubicBezTo>
                      <a:pt x="268244" y="796600"/>
                      <a:pt x="259672" y="788123"/>
                      <a:pt x="253576" y="792790"/>
                    </a:cubicBezTo>
                    <a:cubicBezTo>
                      <a:pt x="228430" y="812317"/>
                      <a:pt x="191282" y="802315"/>
                      <a:pt x="170232" y="781551"/>
                    </a:cubicBezTo>
                    <a:cubicBezTo>
                      <a:pt x="146420" y="758024"/>
                      <a:pt x="138323" y="722687"/>
                      <a:pt x="134228" y="690587"/>
                    </a:cubicBezTo>
                    <a:cubicBezTo>
                      <a:pt x="130132" y="658488"/>
                      <a:pt x="129370" y="622579"/>
                      <a:pt x="118702" y="590194"/>
                    </a:cubicBezTo>
                    <a:cubicBezTo>
                      <a:pt x="108532" y="563286"/>
                      <a:pt x="93878" y="538292"/>
                      <a:pt x="75363" y="516280"/>
                    </a:cubicBezTo>
                    <a:cubicBezTo>
                      <a:pt x="41359" y="472274"/>
                      <a:pt x="2497" y="427316"/>
                      <a:pt x="13451" y="367595"/>
                    </a:cubicBezTo>
                    <a:cubicBezTo>
                      <a:pt x="23642" y="312540"/>
                      <a:pt x="61076" y="267201"/>
                      <a:pt x="79268" y="215195"/>
                    </a:cubicBezTo>
                    <a:cubicBezTo>
                      <a:pt x="88093" y="189763"/>
                      <a:pt x="90642" y="162578"/>
                      <a:pt x="86698" y="135947"/>
                    </a:cubicBezTo>
                    <a:cubicBezTo>
                      <a:pt x="82412" y="104990"/>
                      <a:pt x="70220" y="66985"/>
                      <a:pt x="88698" y="38220"/>
                    </a:cubicBezTo>
                    <a:cubicBezTo>
                      <a:pt x="103748" y="14979"/>
                      <a:pt x="134323" y="9073"/>
                      <a:pt x="159850" y="14788"/>
                    </a:cubicBezTo>
                    <a:cubicBezTo>
                      <a:pt x="190901" y="21742"/>
                      <a:pt x="212999" y="45745"/>
                      <a:pt x="227763" y="72796"/>
                    </a:cubicBezTo>
                    <a:cubicBezTo>
                      <a:pt x="258434" y="128707"/>
                      <a:pt x="259481" y="196621"/>
                      <a:pt x="297105" y="249389"/>
                    </a:cubicBezTo>
                    <a:cubicBezTo>
                      <a:pt x="315012" y="274535"/>
                      <a:pt x="338920" y="295109"/>
                      <a:pt x="355303" y="321303"/>
                    </a:cubicBezTo>
                    <a:cubicBezTo>
                      <a:pt x="372219" y="349992"/>
                      <a:pt x="377658" y="384016"/>
                      <a:pt x="370543" y="416553"/>
                    </a:cubicBezTo>
                    <a:cubicBezTo>
                      <a:pt x="364161" y="452272"/>
                      <a:pt x="350636" y="486181"/>
                      <a:pt x="340920" y="521328"/>
                    </a:cubicBezTo>
                    <a:cubicBezTo>
                      <a:pt x="331090" y="557933"/>
                      <a:pt x="327871" y="595985"/>
                      <a:pt x="331395" y="633723"/>
                    </a:cubicBezTo>
                    <a:cubicBezTo>
                      <a:pt x="334253" y="671823"/>
                      <a:pt x="339682" y="713066"/>
                      <a:pt x="323489" y="749356"/>
                    </a:cubicBezTo>
                    <a:cubicBezTo>
                      <a:pt x="310250" y="779170"/>
                      <a:pt x="284151" y="805745"/>
                      <a:pt x="249290" y="802982"/>
                    </a:cubicBezTo>
                    <a:cubicBezTo>
                      <a:pt x="241574" y="802315"/>
                      <a:pt x="241574" y="814412"/>
                      <a:pt x="249290" y="814984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4" name="任意多边形: 形状 413" descr="f8f6532d-64ce-4acc-8561-64c4f908ff7a">
                <a:extLst>
                  <a:ext uri="{FF2B5EF4-FFF2-40B4-BE49-F238E27FC236}">
                    <a16:creationId xmlns:a16="http://schemas.microsoft.com/office/drawing/2014/main" id="{5CFC5302-4FD2-5673-1D56-5D43D028AF6C}"/>
                  </a:ext>
                </a:extLst>
              </p:cNvPr>
              <p:cNvSpPr/>
              <p:nvPr/>
            </p:nvSpPr>
            <p:spPr>
              <a:xfrm flipH="1">
                <a:off x="11240708" y="4078284"/>
                <a:ext cx="26066" cy="318526"/>
              </a:xfrm>
              <a:custGeom>
                <a:avLst/>
                <a:gdLst>
                  <a:gd name="connsiteX0" fmla="*/ 274 w 85433"/>
                  <a:gd name="connsiteY0" fmla="*/ 7306 h 1044013"/>
                  <a:gd name="connsiteX1" fmla="*/ 68378 w 85433"/>
                  <a:gd name="connsiteY1" fmla="*/ 808930 h 1044013"/>
                  <a:gd name="connsiteX2" fmla="*/ 62377 w 85433"/>
                  <a:gd name="connsiteY2" fmla="*/ 1038578 h 1044013"/>
                  <a:gd name="connsiteX3" fmla="*/ 69188 w 85433"/>
                  <a:gd name="connsiteY3" fmla="*/ 1043864 h 1044013"/>
                  <a:gd name="connsiteX4" fmla="*/ 74474 w 85433"/>
                  <a:gd name="connsiteY4" fmla="*/ 1038578 h 1044013"/>
                  <a:gd name="connsiteX5" fmla="*/ 63044 w 85433"/>
                  <a:gd name="connsiteY5" fmla="*/ 225048 h 1044013"/>
                  <a:gd name="connsiteX6" fmla="*/ 11895 w 85433"/>
                  <a:gd name="connsiteY6" fmla="*/ 4067 h 1044013"/>
                  <a:gd name="connsiteX7" fmla="*/ 274 w 85433"/>
                  <a:gd name="connsiteY7" fmla="*/ 7306 h 104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433" h="1044013">
                    <a:moveTo>
                      <a:pt x="274" y="7306"/>
                    </a:moveTo>
                    <a:cubicBezTo>
                      <a:pt x="83523" y="265910"/>
                      <a:pt x="77046" y="540706"/>
                      <a:pt x="68378" y="808930"/>
                    </a:cubicBezTo>
                    <a:cubicBezTo>
                      <a:pt x="65997" y="885130"/>
                      <a:pt x="63330" y="961997"/>
                      <a:pt x="62377" y="1038578"/>
                    </a:cubicBezTo>
                    <a:cubicBezTo>
                      <a:pt x="62796" y="1041921"/>
                      <a:pt x="65844" y="1044283"/>
                      <a:pt x="69188" y="1043864"/>
                    </a:cubicBezTo>
                    <a:cubicBezTo>
                      <a:pt x="71950" y="1043521"/>
                      <a:pt x="74131" y="1041340"/>
                      <a:pt x="74474" y="1038578"/>
                    </a:cubicBezTo>
                    <a:cubicBezTo>
                      <a:pt x="77808" y="767591"/>
                      <a:pt x="103049" y="494415"/>
                      <a:pt x="63044" y="225048"/>
                    </a:cubicBezTo>
                    <a:cubicBezTo>
                      <a:pt x="51976" y="150133"/>
                      <a:pt x="34869" y="76229"/>
                      <a:pt x="11895" y="4067"/>
                    </a:cubicBezTo>
                    <a:cubicBezTo>
                      <a:pt x="9513" y="-3267"/>
                      <a:pt x="-2107" y="-124"/>
                      <a:pt x="274" y="7306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5" name="任意多边形: 形状 414" descr="b025362c-9561-40a8-81b0-16de97abf089">
                <a:extLst>
                  <a:ext uri="{FF2B5EF4-FFF2-40B4-BE49-F238E27FC236}">
                    <a16:creationId xmlns:a16="http://schemas.microsoft.com/office/drawing/2014/main" id="{3C68D274-FC7D-A764-25D7-4C1AD23EAA5D}"/>
                  </a:ext>
                </a:extLst>
              </p:cNvPr>
              <p:cNvSpPr/>
              <p:nvPr/>
            </p:nvSpPr>
            <p:spPr>
              <a:xfrm flipH="1">
                <a:off x="11251239" y="4119150"/>
                <a:ext cx="25179" cy="14447"/>
              </a:xfrm>
              <a:custGeom>
                <a:avLst/>
                <a:gdLst>
                  <a:gd name="connsiteX0" fmla="*/ 3120 w 82528"/>
                  <a:gd name="connsiteY0" fmla="*/ 11001 h 47349"/>
                  <a:gd name="connsiteX1" fmla="*/ 73319 w 82528"/>
                  <a:gd name="connsiteY1" fmla="*/ 46529 h 47349"/>
                  <a:gd name="connsiteX2" fmla="*/ 79415 w 82528"/>
                  <a:gd name="connsiteY2" fmla="*/ 36147 h 47349"/>
                  <a:gd name="connsiteX3" fmla="*/ 9026 w 82528"/>
                  <a:gd name="connsiteY3" fmla="*/ 619 h 47349"/>
                  <a:gd name="connsiteX4" fmla="*/ 3025 w 82528"/>
                  <a:gd name="connsiteY4" fmla="*/ 11001 h 47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28" h="47349">
                    <a:moveTo>
                      <a:pt x="3120" y="11001"/>
                    </a:moveTo>
                    <a:lnTo>
                      <a:pt x="73319" y="46529"/>
                    </a:lnTo>
                    <a:cubicBezTo>
                      <a:pt x="80273" y="50053"/>
                      <a:pt x="86369" y="39671"/>
                      <a:pt x="79415" y="36147"/>
                    </a:cubicBezTo>
                    <a:lnTo>
                      <a:pt x="9026" y="619"/>
                    </a:lnTo>
                    <a:cubicBezTo>
                      <a:pt x="2168" y="-2906"/>
                      <a:pt x="-3928" y="7477"/>
                      <a:pt x="3025" y="11001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6" name="任意多边形: 形状 415" descr="20a14b91-6806-4a05-a0f0-4d2787e6e391">
                <a:extLst>
                  <a:ext uri="{FF2B5EF4-FFF2-40B4-BE49-F238E27FC236}">
                    <a16:creationId xmlns:a16="http://schemas.microsoft.com/office/drawing/2014/main" id="{526CE71A-C9D8-37CC-1A58-7F74E9E7D95D}"/>
                  </a:ext>
                </a:extLst>
              </p:cNvPr>
              <p:cNvSpPr/>
              <p:nvPr/>
            </p:nvSpPr>
            <p:spPr>
              <a:xfrm flipH="1">
                <a:off x="11234343" y="4162149"/>
                <a:ext cx="13336" cy="21093"/>
              </a:xfrm>
              <a:custGeom>
                <a:avLst/>
                <a:gdLst>
                  <a:gd name="connsiteX0" fmla="*/ 32463 w 43711"/>
                  <a:gd name="connsiteY0" fmla="*/ 2845 h 69136"/>
                  <a:gd name="connsiteX1" fmla="*/ 744 w 43711"/>
                  <a:gd name="connsiteY1" fmla="*/ 59995 h 69136"/>
                  <a:gd name="connsiteX2" fmla="*/ 11222 w 43711"/>
                  <a:gd name="connsiteY2" fmla="*/ 66090 h 69136"/>
                  <a:gd name="connsiteX3" fmla="*/ 42845 w 43711"/>
                  <a:gd name="connsiteY3" fmla="*/ 8940 h 69136"/>
                  <a:gd name="connsiteX4" fmla="*/ 32463 w 43711"/>
                  <a:gd name="connsiteY4" fmla="*/ 2845 h 6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711" h="69136">
                    <a:moveTo>
                      <a:pt x="32463" y="2845"/>
                    </a:moveTo>
                    <a:lnTo>
                      <a:pt x="744" y="59995"/>
                    </a:lnTo>
                    <a:cubicBezTo>
                      <a:pt x="-2970" y="66757"/>
                      <a:pt x="7412" y="72853"/>
                      <a:pt x="11222" y="66090"/>
                    </a:cubicBezTo>
                    <a:cubicBezTo>
                      <a:pt x="21699" y="47040"/>
                      <a:pt x="32272" y="27990"/>
                      <a:pt x="42845" y="8940"/>
                    </a:cubicBezTo>
                    <a:cubicBezTo>
                      <a:pt x="46655" y="2178"/>
                      <a:pt x="36177" y="-3918"/>
                      <a:pt x="32463" y="2845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7" name="任意多边形: 形状 416" descr="eb644c41-cedb-435a-8f62-94ca525ccf02">
                <a:extLst>
                  <a:ext uri="{FF2B5EF4-FFF2-40B4-BE49-F238E27FC236}">
                    <a16:creationId xmlns:a16="http://schemas.microsoft.com/office/drawing/2014/main" id="{C9EF6087-35F5-B2E3-952F-55FD639A290C}"/>
                  </a:ext>
                </a:extLst>
              </p:cNvPr>
              <p:cNvSpPr/>
              <p:nvPr/>
            </p:nvSpPr>
            <p:spPr>
              <a:xfrm flipH="1">
                <a:off x="11240573" y="4207996"/>
                <a:ext cx="16722" cy="17422"/>
              </a:xfrm>
              <a:custGeom>
                <a:avLst/>
                <a:gdLst>
                  <a:gd name="connsiteX0" fmla="*/ 1689 w 54808"/>
                  <a:gd name="connsiteY0" fmla="*/ 10305 h 57102"/>
                  <a:gd name="connsiteX1" fmla="*/ 44551 w 54808"/>
                  <a:gd name="connsiteY1" fmla="*/ 55168 h 57102"/>
                  <a:gd name="connsiteX2" fmla="*/ 53029 w 54808"/>
                  <a:gd name="connsiteY2" fmla="*/ 46596 h 57102"/>
                  <a:gd name="connsiteX3" fmla="*/ 10166 w 54808"/>
                  <a:gd name="connsiteY3" fmla="*/ 1733 h 57102"/>
                  <a:gd name="connsiteX4" fmla="*/ 1689 w 54808"/>
                  <a:gd name="connsiteY4" fmla="*/ 10305 h 57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808" h="57102">
                    <a:moveTo>
                      <a:pt x="1689" y="10305"/>
                    </a:moveTo>
                    <a:lnTo>
                      <a:pt x="44551" y="55168"/>
                    </a:lnTo>
                    <a:cubicBezTo>
                      <a:pt x="49885" y="60788"/>
                      <a:pt x="58458" y="52215"/>
                      <a:pt x="53029" y="46596"/>
                    </a:cubicBezTo>
                    <a:lnTo>
                      <a:pt x="10166" y="1733"/>
                    </a:lnTo>
                    <a:cubicBezTo>
                      <a:pt x="4832" y="-3887"/>
                      <a:pt x="-3740" y="4686"/>
                      <a:pt x="1689" y="10305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8" name="任意多边形: 形状 417" descr="c1bf511f-062a-4464-bdc8-eb0132ff808a">
                <a:extLst>
                  <a:ext uri="{FF2B5EF4-FFF2-40B4-BE49-F238E27FC236}">
                    <a16:creationId xmlns:a16="http://schemas.microsoft.com/office/drawing/2014/main" id="{2CC85B41-8676-8CA8-BCF2-1A457B49D8D9}"/>
                  </a:ext>
                </a:extLst>
              </p:cNvPr>
              <p:cNvSpPr/>
              <p:nvPr/>
            </p:nvSpPr>
            <p:spPr>
              <a:xfrm flipH="1">
                <a:off x="11271888" y="4167917"/>
                <a:ext cx="153911" cy="155345"/>
              </a:xfrm>
              <a:custGeom>
                <a:avLst/>
                <a:gdLst>
                  <a:gd name="connsiteX0" fmla="*/ 422443 w 504465"/>
                  <a:gd name="connsiteY0" fmla="*/ 508287 h 509164"/>
                  <a:gd name="connsiteX1" fmla="*/ 478164 w 504465"/>
                  <a:gd name="connsiteY1" fmla="*/ 475521 h 509164"/>
                  <a:gd name="connsiteX2" fmla="*/ 504072 w 504465"/>
                  <a:gd name="connsiteY2" fmla="*/ 404560 h 509164"/>
                  <a:gd name="connsiteX3" fmla="*/ 473973 w 504465"/>
                  <a:gd name="connsiteY3" fmla="*/ 348648 h 509164"/>
                  <a:gd name="connsiteX4" fmla="*/ 434063 w 504465"/>
                  <a:gd name="connsiteY4" fmla="*/ 334456 h 509164"/>
                  <a:gd name="connsiteX5" fmla="*/ 410060 w 504465"/>
                  <a:gd name="connsiteY5" fmla="*/ 295784 h 509164"/>
                  <a:gd name="connsiteX6" fmla="*/ 389296 w 504465"/>
                  <a:gd name="connsiteY6" fmla="*/ 216060 h 509164"/>
                  <a:gd name="connsiteX7" fmla="*/ 351958 w 504465"/>
                  <a:gd name="connsiteY7" fmla="*/ 143289 h 509164"/>
                  <a:gd name="connsiteX8" fmla="*/ 231086 w 504465"/>
                  <a:gd name="connsiteY8" fmla="*/ 34513 h 509164"/>
                  <a:gd name="connsiteX9" fmla="*/ 67351 w 504465"/>
                  <a:gd name="connsiteY9" fmla="*/ 5938 h 509164"/>
                  <a:gd name="connsiteX10" fmla="*/ 5248 w 504465"/>
                  <a:gd name="connsiteY10" fmla="*/ 116905 h 509164"/>
                  <a:gd name="connsiteX11" fmla="*/ 55635 w 504465"/>
                  <a:gd name="connsiteY11" fmla="*/ 179103 h 509164"/>
                  <a:gd name="connsiteX12" fmla="*/ 52682 w 504465"/>
                  <a:gd name="connsiteY12" fmla="*/ 267114 h 509164"/>
                  <a:gd name="connsiteX13" fmla="*/ 89068 w 504465"/>
                  <a:gd name="connsiteY13" fmla="*/ 331408 h 509164"/>
                  <a:gd name="connsiteX14" fmla="*/ 164696 w 504465"/>
                  <a:gd name="connsiteY14" fmla="*/ 351982 h 509164"/>
                  <a:gd name="connsiteX15" fmla="*/ 222608 w 504465"/>
                  <a:gd name="connsiteY15" fmla="*/ 351124 h 509164"/>
                  <a:gd name="connsiteX16" fmla="*/ 268995 w 504465"/>
                  <a:gd name="connsiteY16" fmla="*/ 380462 h 509164"/>
                  <a:gd name="connsiteX17" fmla="*/ 333003 w 504465"/>
                  <a:gd name="connsiteY17" fmla="*/ 460853 h 509164"/>
                  <a:gd name="connsiteX18" fmla="*/ 408536 w 504465"/>
                  <a:gd name="connsiteY18" fmla="*/ 505811 h 509164"/>
                  <a:gd name="connsiteX19" fmla="*/ 469591 w 504465"/>
                  <a:gd name="connsiteY19" fmla="*/ 487332 h 509164"/>
                  <a:gd name="connsiteX20" fmla="*/ 467448 w 504465"/>
                  <a:gd name="connsiteY20" fmla="*/ 479093 h 509164"/>
                  <a:gd name="connsiteX21" fmla="*/ 459209 w 504465"/>
                  <a:gd name="connsiteY21" fmla="*/ 481236 h 509164"/>
                  <a:gd name="connsiteX22" fmla="*/ 397963 w 504465"/>
                  <a:gd name="connsiteY22" fmla="*/ 489999 h 509164"/>
                  <a:gd name="connsiteX23" fmla="*/ 333955 w 504465"/>
                  <a:gd name="connsiteY23" fmla="*/ 443612 h 509164"/>
                  <a:gd name="connsiteX24" fmla="*/ 225847 w 504465"/>
                  <a:gd name="connsiteY24" fmla="*/ 339504 h 509164"/>
                  <a:gd name="connsiteX25" fmla="*/ 139074 w 504465"/>
                  <a:gd name="connsiteY25" fmla="*/ 340456 h 509164"/>
                  <a:gd name="connsiteX26" fmla="*/ 75542 w 504465"/>
                  <a:gd name="connsiteY26" fmla="*/ 297403 h 509164"/>
                  <a:gd name="connsiteX27" fmla="*/ 68113 w 504465"/>
                  <a:gd name="connsiteY27" fmla="*/ 219775 h 509164"/>
                  <a:gd name="connsiteX28" fmla="*/ 58588 w 504465"/>
                  <a:gd name="connsiteY28" fmla="*/ 155100 h 509164"/>
                  <a:gd name="connsiteX29" fmla="*/ 29727 w 504465"/>
                  <a:gd name="connsiteY29" fmla="*/ 130335 h 509164"/>
                  <a:gd name="connsiteX30" fmla="*/ 12868 w 504465"/>
                  <a:gd name="connsiteY30" fmla="*/ 98521 h 509164"/>
                  <a:gd name="connsiteX31" fmla="*/ 36585 w 504465"/>
                  <a:gd name="connsiteY31" fmla="*/ 36419 h 509164"/>
                  <a:gd name="connsiteX32" fmla="*/ 194700 w 504465"/>
                  <a:gd name="connsiteY32" fmla="*/ 30799 h 509164"/>
                  <a:gd name="connsiteX33" fmla="*/ 387391 w 504465"/>
                  <a:gd name="connsiteY33" fmla="*/ 251017 h 509164"/>
                  <a:gd name="connsiteX34" fmla="*/ 409203 w 504465"/>
                  <a:gd name="connsiteY34" fmla="*/ 324454 h 509164"/>
                  <a:gd name="connsiteX35" fmla="*/ 433492 w 504465"/>
                  <a:gd name="connsiteY35" fmla="*/ 348172 h 509164"/>
                  <a:gd name="connsiteX36" fmla="*/ 475973 w 504465"/>
                  <a:gd name="connsiteY36" fmla="*/ 362936 h 509164"/>
                  <a:gd name="connsiteX37" fmla="*/ 482831 w 504465"/>
                  <a:gd name="connsiteY37" fmla="*/ 439993 h 509164"/>
                  <a:gd name="connsiteX38" fmla="*/ 425681 w 504465"/>
                  <a:gd name="connsiteY38" fmla="*/ 496666 h 509164"/>
                  <a:gd name="connsiteX39" fmla="*/ 422538 w 504465"/>
                  <a:gd name="connsiteY39" fmla="*/ 508287 h 509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04465" h="509164">
                    <a:moveTo>
                      <a:pt x="422443" y="508287"/>
                    </a:moveTo>
                    <a:cubicBezTo>
                      <a:pt x="446922" y="513145"/>
                      <a:pt x="465686" y="494380"/>
                      <a:pt x="478164" y="475521"/>
                    </a:cubicBezTo>
                    <a:cubicBezTo>
                      <a:pt x="492376" y="454290"/>
                      <a:pt x="501263" y="429953"/>
                      <a:pt x="504072" y="404560"/>
                    </a:cubicBezTo>
                    <a:cubicBezTo>
                      <a:pt x="506358" y="380557"/>
                      <a:pt x="497500" y="357982"/>
                      <a:pt x="473973" y="348648"/>
                    </a:cubicBezTo>
                    <a:cubicBezTo>
                      <a:pt x="460828" y="343409"/>
                      <a:pt x="445398" y="342742"/>
                      <a:pt x="434063" y="334456"/>
                    </a:cubicBezTo>
                    <a:cubicBezTo>
                      <a:pt x="422017" y="324569"/>
                      <a:pt x="413578" y="310967"/>
                      <a:pt x="410060" y="295784"/>
                    </a:cubicBezTo>
                    <a:cubicBezTo>
                      <a:pt x="402059" y="269400"/>
                      <a:pt x="398821" y="242063"/>
                      <a:pt x="389296" y="216060"/>
                    </a:cubicBezTo>
                    <a:cubicBezTo>
                      <a:pt x="379950" y="190333"/>
                      <a:pt x="367405" y="165882"/>
                      <a:pt x="351958" y="143289"/>
                    </a:cubicBezTo>
                    <a:cubicBezTo>
                      <a:pt x="321008" y="97836"/>
                      <a:pt x="279543" y="60517"/>
                      <a:pt x="231086" y="34513"/>
                    </a:cubicBezTo>
                    <a:cubicBezTo>
                      <a:pt x="183461" y="8986"/>
                      <a:pt x="121262" y="-10445"/>
                      <a:pt x="67351" y="5938"/>
                    </a:cubicBezTo>
                    <a:cubicBezTo>
                      <a:pt x="22488" y="19654"/>
                      <a:pt x="-14088" y="69375"/>
                      <a:pt x="5248" y="116905"/>
                    </a:cubicBezTo>
                    <a:cubicBezTo>
                      <a:pt x="16106" y="143289"/>
                      <a:pt x="49158" y="150719"/>
                      <a:pt x="55635" y="179103"/>
                    </a:cubicBezTo>
                    <a:cubicBezTo>
                      <a:pt x="62112" y="207487"/>
                      <a:pt x="49634" y="237872"/>
                      <a:pt x="52682" y="267114"/>
                    </a:cubicBezTo>
                    <a:cubicBezTo>
                      <a:pt x="55862" y="292508"/>
                      <a:pt x="68939" y="315606"/>
                      <a:pt x="89068" y="331408"/>
                    </a:cubicBezTo>
                    <a:cubicBezTo>
                      <a:pt x="110367" y="348391"/>
                      <a:pt x="137729" y="355839"/>
                      <a:pt x="164696" y="351982"/>
                    </a:cubicBezTo>
                    <a:cubicBezTo>
                      <a:pt x="183746" y="350077"/>
                      <a:pt x="203463" y="345981"/>
                      <a:pt x="222608" y="351124"/>
                    </a:cubicBezTo>
                    <a:cubicBezTo>
                      <a:pt x="240346" y="356735"/>
                      <a:pt x="256328" y="366841"/>
                      <a:pt x="268995" y="380462"/>
                    </a:cubicBezTo>
                    <a:cubicBezTo>
                      <a:pt x="293379" y="404750"/>
                      <a:pt x="309762" y="435516"/>
                      <a:pt x="333003" y="460853"/>
                    </a:cubicBezTo>
                    <a:cubicBezTo>
                      <a:pt x="353193" y="482960"/>
                      <a:pt x="379475" y="498610"/>
                      <a:pt x="408536" y="505811"/>
                    </a:cubicBezTo>
                    <a:cubicBezTo>
                      <a:pt x="431396" y="511430"/>
                      <a:pt x="456923" y="509716"/>
                      <a:pt x="469591" y="487332"/>
                    </a:cubicBezTo>
                    <a:cubicBezTo>
                      <a:pt x="471275" y="484465"/>
                      <a:pt x="470315" y="480779"/>
                      <a:pt x="467448" y="479093"/>
                    </a:cubicBezTo>
                    <a:cubicBezTo>
                      <a:pt x="464581" y="477407"/>
                      <a:pt x="460892" y="478369"/>
                      <a:pt x="459209" y="481236"/>
                    </a:cubicBezTo>
                    <a:cubicBezTo>
                      <a:pt x="446636" y="503429"/>
                      <a:pt x="417871" y="497238"/>
                      <a:pt x="397963" y="489999"/>
                    </a:cubicBezTo>
                    <a:cubicBezTo>
                      <a:pt x="372817" y="480626"/>
                      <a:pt x="350692" y="464596"/>
                      <a:pt x="333955" y="443612"/>
                    </a:cubicBezTo>
                    <a:cubicBezTo>
                      <a:pt x="302428" y="405512"/>
                      <a:pt x="277377" y="353696"/>
                      <a:pt x="225847" y="339504"/>
                    </a:cubicBezTo>
                    <a:cubicBezTo>
                      <a:pt x="197272" y="331598"/>
                      <a:pt x="168220" y="343695"/>
                      <a:pt x="139074" y="340456"/>
                    </a:cubicBezTo>
                    <a:cubicBezTo>
                      <a:pt x="112334" y="336818"/>
                      <a:pt x="88833" y="320892"/>
                      <a:pt x="75542" y="297403"/>
                    </a:cubicBezTo>
                    <a:cubicBezTo>
                      <a:pt x="61445" y="272734"/>
                      <a:pt x="64969" y="246730"/>
                      <a:pt x="68113" y="219775"/>
                    </a:cubicBezTo>
                    <a:cubicBezTo>
                      <a:pt x="70684" y="197867"/>
                      <a:pt x="72304" y="173769"/>
                      <a:pt x="58588" y="155100"/>
                    </a:cubicBezTo>
                    <a:cubicBezTo>
                      <a:pt x="49844" y="145880"/>
                      <a:pt x="40172" y="137574"/>
                      <a:pt x="29727" y="130335"/>
                    </a:cubicBezTo>
                    <a:cubicBezTo>
                      <a:pt x="20373" y="122172"/>
                      <a:pt x="14369" y="110847"/>
                      <a:pt x="12868" y="98521"/>
                    </a:cubicBezTo>
                    <a:cubicBezTo>
                      <a:pt x="10850" y="75280"/>
                      <a:pt x="19590" y="52401"/>
                      <a:pt x="36585" y="36419"/>
                    </a:cubicBezTo>
                    <a:cubicBezTo>
                      <a:pt x="78019" y="-2634"/>
                      <a:pt x="147456" y="12034"/>
                      <a:pt x="194700" y="30799"/>
                    </a:cubicBezTo>
                    <a:cubicBezTo>
                      <a:pt x="290186" y="69537"/>
                      <a:pt x="361668" y="151233"/>
                      <a:pt x="387391" y="251017"/>
                    </a:cubicBezTo>
                    <a:cubicBezTo>
                      <a:pt x="393391" y="275687"/>
                      <a:pt x="395868" y="302261"/>
                      <a:pt x="409203" y="324454"/>
                    </a:cubicBezTo>
                    <a:cubicBezTo>
                      <a:pt x="414931" y="334465"/>
                      <a:pt x="423344" y="342685"/>
                      <a:pt x="433492" y="348172"/>
                    </a:cubicBezTo>
                    <a:cubicBezTo>
                      <a:pt x="446922" y="355030"/>
                      <a:pt x="463114" y="355030"/>
                      <a:pt x="475973" y="362936"/>
                    </a:cubicBezTo>
                    <a:cubicBezTo>
                      <a:pt x="502262" y="378842"/>
                      <a:pt x="491594" y="416942"/>
                      <a:pt x="482831" y="439993"/>
                    </a:cubicBezTo>
                    <a:cubicBezTo>
                      <a:pt x="474545" y="461614"/>
                      <a:pt x="454256" y="502381"/>
                      <a:pt x="425681" y="496666"/>
                    </a:cubicBezTo>
                    <a:cubicBezTo>
                      <a:pt x="418157" y="495142"/>
                      <a:pt x="414918" y="506763"/>
                      <a:pt x="422538" y="508287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19" name="任意多边形: 形状 418" descr="868548ad-5549-48ec-bd11-b856d8a0e491">
                <a:extLst>
                  <a:ext uri="{FF2B5EF4-FFF2-40B4-BE49-F238E27FC236}">
                    <a16:creationId xmlns:a16="http://schemas.microsoft.com/office/drawing/2014/main" id="{E7AA0A03-A1CD-248E-780F-2BC24315FB93}"/>
                  </a:ext>
                </a:extLst>
              </p:cNvPr>
              <p:cNvSpPr/>
              <p:nvPr/>
            </p:nvSpPr>
            <p:spPr>
              <a:xfrm flipH="1">
                <a:off x="11263596" y="4206529"/>
                <a:ext cx="113749" cy="191181"/>
              </a:xfrm>
              <a:custGeom>
                <a:avLst/>
                <a:gdLst>
                  <a:gd name="connsiteX0" fmla="*/ 2927 w 372828"/>
                  <a:gd name="connsiteY0" fmla="*/ 10636 h 626623"/>
                  <a:gd name="connsiteX1" fmla="*/ 339826 w 372828"/>
                  <a:gd name="connsiteY1" fmla="*/ 460978 h 626623"/>
                  <a:gd name="connsiteX2" fmla="*/ 360686 w 372828"/>
                  <a:gd name="connsiteY2" fmla="*/ 621188 h 626623"/>
                  <a:gd name="connsiteX3" fmla="*/ 367496 w 372828"/>
                  <a:gd name="connsiteY3" fmla="*/ 626475 h 626623"/>
                  <a:gd name="connsiteX4" fmla="*/ 372783 w 372828"/>
                  <a:gd name="connsiteY4" fmla="*/ 621188 h 626623"/>
                  <a:gd name="connsiteX5" fmla="*/ 141230 w 372828"/>
                  <a:gd name="connsiteY5" fmla="*/ 99028 h 626623"/>
                  <a:gd name="connsiteX6" fmla="*/ 9023 w 372828"/>
                  <a:gd name="connsiteY6" fmla="*/ 730 h 626623"/>
                  <a:gd name="connsiteX7" fmla="*/ 784 w 372828"/>
                  <a:gd name="connsiteY7" fmla="*/ 2873 h 626623"/>
                  <a:gd name="connsiteX8" fmla="*/ 2927 w 372828"/>
                  <a:gd name="connsiteY8" fmla="*/ 11112 h 626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2828" h="626623">
                    <a:moveTo>
                      <a:pt x="2927" y="10636"/>
                    </a:moveTo>
                    <a:cubicBezTo>
                      <a:pt x="171078" y="109496"/>
                      <a:pt x="292466" y="271754"/>
                      <a:pt x="339826" y="460978"/>
                    </a:cubicBezTo>
                    <a:cubicBezTo>
                      <a:pt x="353040" y="513375"/>
                      <a:pt x="360038" y="567153"/>
                      <a:pt x="360686" y="621188"/>
                    </a:cubicBezTo>
                    <a:cubicBezTo>
                      <a:pt x="361105" y="624532"/>
                      <a:pt x="364153" y="626894"/>
                      <a:pt x="367496" y="626475"/>
                    </a:cubicBezTo>
                    <a:cubicBezTo>
                      <a:pt x="370259" y="626132"/>
                      <a:pt x="372440" y="623951"/>
                      <a:pt x="372783" y="621188"/>
                    </a:cubicBezTo>
                    <a:cubicBezTo>
                      <a:pt x="368658" y="423145"/>
                      <a:pt x="285239" y="235035"/>
                      <a:pt x="141230" y="99028"/>
                    </a:cubicBezTo>
                    <a:cubicBezTo>
                      <a:pt x="101192" y="61166"/>
                      <a:pt x="56814" y="28171"/>
                      <a:pt x="9023" y="730"/>
                    </a:cubicBezTo>
                    <a:cubicBezTo>
                      <a:pt x="6156" y="-956"/>
                      <a:pt x="2467" y="6"/>
                      <a:pt x="784" y="2873"/>
                    </a:cubicBezTo>
                    <a:cubicBezTo>
                      <a:pt x="-899" y="5740"/>
                      <a:pt x="60" y="9426"/>
                      <a:pt x="2927" y="11112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0" name="任意多边形: 形状 419" descr="ed65e34c-58cf-46cf-9b0d-657d95c87527">
                <a:extLst>
                  <a:ext uri="{FF2B5EF4-FFF2-40B4-BE49-F238E27FC236}">
                    <a16:creationId xmlns:a16="http://schemas.microsoft.com/office/drawing/2014/main" id="{47D50014-D66C-03AE-C965-ABC571EEBACA}"/>
                  </a:ext>
                </a:extLst>
              </p:cNvPr>
              <p:cNvSpPr/>
              <p:nvPr/>
            </p:nvSpPr>
            <p:spPr>
              <a:xfrm flipH="1">
                <a:off x="11348894" y="4223721"/>
                <a:ext cx="20074" cy="10208"/>
              </a:xfrm>
              <a:custGeom>
                <a:avLst/>
                <a:gdLst>
                  <a:gd name="connsiteX0" fmla="*/ 7572 w 65797"/>
                  <a:gd name="connsiteY0" fmla="*/ 33156 h 33457"/>
                  <a:gd name="connsiteX1" fmla="*/ 62722 w 65797"/>
                  <a:gd name="connsiteY1" fmla="*/ 11058 h 33457"/>
                  <a:gd name="connsiteX2" fmla="*/ 65004 w 65797"/>
                  <a:gd name="connsiteY2" fmla="*/ 3028 h 33457"/>
                  <a:gd name="connsiteX3" fmla="*/ 64912 w 65797"/>
                  <a:gd name="connsiteY3" fmla="*/ 2866 h 33457"/>
                  <a:gd name="connsiteX4" fmla="*/ 56626 w 65797"/>
                  <a:gd name="connsiteY4" fmla="*/ 675 h 33457"/>
                  <a:gd name="connsiteX5" fmla="*/ 4333 w 65797"/>
                  <a:gd name="connsiteY5" fmla="*/ 21440 h 33457"/>
                  <a:gd name="connsiteX6" fmla="*/ 142 w 65797"/>
                  <a:gd name="connsiteY6" fmla="*/ 28869 h 33457"/>
                  <a:gd name="connsiteX7" fmla="*/ 7572 w 65797"/>
                  <a:gd name="connsiteY7" fmla="*/ 33156 h 3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797" h="33457">
                    <a:moveTo>
                      <a:pt x="7572" y="33156"/>
                    </a:moveTo>
                    <a:cubicBezTo>
                      <a:pt x="26622" y="26583"/>
                      <a:pt x="44719" y="19249"/>
                      <a:pt x="62722" y="11058"/>
                    </a:cubicBezTo>
                    <a:cubicBezTo>
                      <a:pt x="65571" y="9467"/>
                      <a:pt x="66592" y="5876"/>
                      <a:pt x="65004" y="3028"/>
                    </a:cubicBezTo>
                    <a:cubicBezTo>
                      <a:pt x="64974" y="2971"/>
                      <a:pt x="64944" y="2914"/>
                      <a:pt x="64912" y="2866"/>
                    </a:cubicBezTo>
                    <a:cubicBezTo>
                      <a:pt x="63184" y="37"/>
                      <a:pt x="59529" y="-934"/>
                      <a:pt x="56626" y="675"/>
                    </a:cubicBezTo>
                    <a:cubicBezTo>
                      <a:pt x="39576" y="8391"/>
                      <a:pt x="22050" y="15344"/>
                      <a:pt x="4333" y="21440"/>
                    </a:cubicBezTo>
                    <a:cubicBezTo>
                      <a:pt x="1182" y="22402"/>
                      <a:pt x="-662" y="25669"/>
                      <a:pt x="142" y="28869"/>
                    </a:cubicBezTo>
                    <a:cubicBezTo>
                      <a:pt x="1025" y="32089"/>
                      <a:pt x="4339" y="34003"/>
                      <a:pt x="7572" y="33156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1" name="任意多边形: 形状 420" descr="1bac14fb-d269-44dd-ad0a-390a27ed216b">
                <a:extLst>
                  <a:ext uri="{FF2B5EF4-FFF2-40B4-BE49-F238E27FC236}">
                    <a16:creationId xmlns:a16="http://schemas.microsoft.com/office/drawing/2014/main" id="{78CD2B95-8186-1028-2338-53514F066AE0}"/>
                  </a:ext>
                </a:extLst>
              </p:cNvPr>
              <p:cNvSpPr/>
              <p:nvPr/>
            </p:nvSpPr>
            <p:spPr>
              <a:xfrm flipH="1">
                <a:off x="11323228" y="4233780"/>
                <a:ext cx="5445" cy="11896"/>
              </a:xfrm>
              <a:custGeom>
                <a:avLst/>
                <a:gdLst>
                  <a:gd name="connsiteX0" fmla="*/ 5130 w 17845"/>
                  <a:gd name="connsiteY0" fmla="*/ 5519 h 38990"/>
                  <a:gd name="connsiteX1" fmla="*/ 5130 w 17845"/>
                  <a:gd name="connsiteY1" fmla="*/ 9043 h 38990"/>
                  <a:gd name="connsiteX2" fmla="*/ 5130 w 17845"/>
                  <a:gd name="connsiteY2" fmla="*/ 10567 h 38990"/>
                  <a:gd name="connsiteX3" fmla="*/ 5130 w 17845"/>
                  <a:gd name="connsiteY3" fmla="*/ 10567 h 38990"/>
                  <a:gd name="connsiteX4" fmla="*/ 5130 w 17845"/>
                  <a:gd name="connsiteY4" fmla="*/ 11615 h 38990"/>
                  <a:gd name="connsiteX5" fmla="*/ 3987 w 17845"/>
                  <a:gd name="connsiteY5" fmla="*/ 18092 h 38990"/>
                  <a:gd name="connsiteX6" fmla="*/ 177 w 17845"/>
                  <a:gd name="connsiteY6" fmla="*/ 31236 h 38990"/>
                  <a:gd name="connsiteX7" fmla="*/ 4368 w 17845"/>
                  <a:gd name="connsiteY7" fmla="*/ 38666 h 38990"/>
                  <a:gd name="connsiteX8" fmla="*/ 11798 w 17845"/>
                  <a:gd name="connsiteY8" fmla="*/ 34475 h 38990"/>
                  <a:gd name="connsiteX9" fmla="*/ 17799 w 17845"/>
                  <a:gd name="connsiteY9" fmla="*/ 5900 h 38990"/>
                  <a:gd name="connsiteX10" fmla="*/ 11990 w 17845"/>
                  <a:gd name="connsiteY10" fmla="*/ -101 h 38990"/>
                  <a:gd name="connsiteX11" fmla="*/ 11798 w 17845"/>
                  <a:gd name="connsiteY11" fmla="*/ -101 h 38990"/>
                  <a:gd name="connsiteX12" fmla="*/ 5797 w 17845"/>
                  <a:gd name="connsiteY12" fmla="*/ 5900 h 38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845" h="38990">
                    <a:moveTo>
                      <a:pt x="5130" y="5519"/>
                    </a:moveTo>
                    <a:cubicBezTo>
                      <a:pt x="5130" y="6757"/>
                      <a:pt x="5130" y="7900"/>
                      <a:pt x="5130" y="9043"/>
                    </a:cubicBezTo>
                    <a:cubicBezTo>
                      <a:pt x="5130" y="10186"/>
                      <a:pt x="5130" y="10091"/>
                      <a:pt x="5130" y="10567"/>
                    </a:cubicBezTo>
                    <a:cubicBezTo>
                      <a:pt x="5130" y="11043"/>
                      <a:pt x="5130" y="11234"/>
                      <a:pt x="5130" y="10567"/>
                    </a:cubicBezTo>
                    <a:cubicBezTo>
                      <a:pt x="5130" y="9900"/>
                      <a:pt x="5130" y="11234"/>
                      <a:pt x="5130" y="11615"/>
                    </a:cubicBezTo>
                    <a:cubicBezTo>
                      <a:pt x="5130" y="13805"/>
                      <a:pt x="4464" y="15996"/>
                      <a:pt x="3987" y="18092"/>
                    </a:cubicBezTo>
                    <a:cubicBezTo>
                      <a:pt x="3008" y="22549"/>
                      <a:pt x="1735" y="26940"/>
                      <a:pt x="177" y="31236"/>
                    </a:cubicBezTo>
                    <a:cubicBezTo>
                      <a:pt x="-717" y="34446"/>
                      <a:pt x="1159" y="37771"/>
                      <a:pt x="4368" y="38666"/>
                    </a:cubicBezTo>
                    <a:cubicBezTo>
                      <a:pt x="7577" y="39561"/>
                      <a:pt x="10903" y="37685"/>
                      <a:pt x="11798" y="34475"/>
                    </a:cubicBezTo>
                    <a:cubicBezTo>
                      <a:pt x="15108" y="25274"/>
                      <a:pt x="17127" y="15653"/>
                      <a:pt x="17799" y="5900"/>
                    </a:cubicBezTo>
                    <a:cubicBezTo>
                      <a:pt x="17852" y="2642"/>
                      <a:pt x="15251" y="-44"/>
                      <a:pt x="11990" y="-101"/>
                    </a:cubicBezTo>
                    <a:cubicBezTo>
                      <a:pt x="11926" y="-101"/>
                      <a:pt x="11862" y="-101"/>
                      <a:pt x="11798" y="-101"/>
                    </a:cubicBezTo>
                    <a:cubicBezTo>
                      <a:pt x="8526" y="-6"/>
                      <a:pt x="5896" y="2623"/>
                      <a:pt x="5797" y="5900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2" name="任意多边形: 形状 421" descr="7c2985bf-9beb-4e5d-b6ea-45690631b522">
                <a:extLst>
                  <a:ext uri="{FF2B5EF4-FFF2-40B4-BE49-F238E27FC236}">
                    <a16:creationId xmlns:a16="http://schemas.microsoft.com/office/drawing/2014/main" id="{6AACD74B-0B8A-2D0B-E002-0660325DBF3F}"/>
                  </a:ext>
                </a:extLst>
              </p:cNvPr>
              <p:cNvSpPr/>
              <p:nvPr/>
            </p:nvSpPr>
            <p:spPr>
              <a:xfrm flipH="1">
                <a:off x="11300212" y="4278448"/>
                <a:ext cx="14303" cy="4217"/>
              </a:xfrm>
              <a:custGeom>
                <a:avLst/>
                <a:gdLst>
                  <a:gd name="connsiteX0" fmla="*/ 4354 w 46880"/>
                  <a:gd name="connsiteY0" fmla="*/ 11516 h 13821"/>
                  <a:gd name="connsiteX1" fmla="*/ 40739 w 46880"/>
                  <a:gd name="connsiteY1" fmla="*/ 13611 h 13821"/>
                  <a:gd name="connsiteX2" fmla="*/ 46835 w 46880"/>
                  <a:gd name="connsiteY2" fmla="*/ 7611 h 13821"/>
                  <a:gd name="connsiteX3" fmla="*/ 40739 w 46880"/>
                  <a:gd name="connsiteY3" fmla="*/ 1610 h 13821"/>
                  <a:gd name="connsiteX4" fmla="*/ 23690 w 46880"/>
                  <a:gd name="connsiteY4" fmla="*/ 1610 h 13821"/>
                  <a:gd name="connsiteX5" fmla="*/ 7592 w 46880"/>
                  <a:gd name="connsiteY5" fmla="*/ 86 h 13821"/>
                  <a:gd name="connsiteX6" fmla="*/ 163 w 46880"/>
                  <a:gd name="connsiteY6" fmla="*/ 4277 h 13821"/>
                  <a:gd name="connsiteX7" fmla="*/ 4354 w 46880"/>
                  <a:gd name="connsiteY7" fmla="*/ 11706 h 1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6880" h="13821">
                    <a:moveTo>
                      <a:pt x="4354" y="11516"/>
                    </a:moveTo>
                    <a:cubicBezTo>
                      <a:pt x="16394" y="13307"/>
                      <a:pt x="28572" y="14011"/>
                      <a:pt x="40739" y="13611"/>
                    </a:cubicBezTo>
                    <a:cubicBezTo>
                      <a:pt x="44048" y="13564"/>
                      <a:pt x="46733" y="10916"/>
                      <a:pt x="46835" y="7611"/>
                    </a:cubicBezTo>
                    <a:cubicBezTo>
                      <a:pt x="46783" y="4277"/>
                      <a:pt x="44069" y="1610"/>
                      <a:pt x="40739" y="1610"/>
                    </a:cubicBezTo>
                    <a:cubicBezTo>
                      <a:pt x="35024" y="1610"/>
                      <a:pt x="29405" y="1610"/>
                      <a:pt x="23690" y="1610"/>
                    </a:cubicBezTo>
                    <a:cubicBezTo>
                      <a:pt x="17975" y="1610"/>
                      <a:pt x="12069" y="753"/>
                      <a:pt x="7592" y="86"/>
                    </a:cubicBezTo>
                    <a:cubicBezTo>
                      <a:pt x="4395" y="-714"/>
                      <a:pt x="1129" y="1124"/>
                      <a:pt x="163" y="4277"/>
                    </a:cubicBezTo>
                    <a:cubicBezTo>
                      <a:pt x="-694" y="7477"/>
                      <a:pt x="1169" y="10783"/>
                      <a:pt x="4354" y="11706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3" name="任意多边形: 形状 422" descr="71cda45a-2842-4719-ad78-e1d9ef972703">
                <a:extLst>
                  <a:ext uri="{FF2B5EF4-FFF2-40B4-BE49-F238E27FC236}">
                    <a16:creationId xmlns:a16="http://schemas.microsoft.com/office/drawing/2014/main" id="{77AC5DF3-E210-DA03-4189-BC18F6A81AF6}"/>
                  </a:ext>
                </a:extLst>
              </p:cNvPr>
              <p:cNvSpPr/>
              <p:nvPr/>
            </p:nvSpPr>
            <p:spPr>
              <a:xfrm flipH="1">
                <a:off x="11178942" y="4367488"/>
                <a:ext cx="133708" cy="114818"/>
              </a:xfrm>
              <a:custGeom>
                <a:avLst/>
                <a:gdLst>
                  <a:gd name="connsiteX0" fmla="*/ 0 w 438245"/>
                  <a:gd name="connsiteY0" fmla="*/ 0 h 376332"/>
                  <a:gd name="connsiteX1" fmla="*/ 438245 w 438245"/>
                  <a:gd name="connsiteY1" fmla="*/ 0 h 376332"/>
                  <a:gd name="connsiteX2" fmla="*/ 438245 w 438245"/>
                  <a:gd name="connsiteY2" fmla="*/ 376333 h 376332"/>
                  <a:gd name="connsiteX3" fmla="*/ 0 w 438245"/>
                  <a:gd name="connsiteY3" fmla="*/ 376333 h 37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8245" h="376332">
                    <a:moveTo>
                      <a:pt x="0" y="0"/>
                    </a:moveTo>
                    <a:lnTo>
                      <a:pt x="438245" y="0"/>
                    </a:lnTo>
                    <a:lnTo>
                      <a:pt x="438245" y="376333"/>
                    </a:lnTo>
                    <a:lnTo>
                      <a:pt x="0" y="376333"/>
                    </a:lnTo>
                    <a:close/>
                  </a:path>
                </a:pathLst>
              </a:custGeom>
              <a:solidFill>
                <a:srgbClr val="FFCA5F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4" name="任意多边形: 形状 423" descr="200cb60e-164e-4d14-8636-f869dc46e016">
                <a:extLst>
                  <a:ext uri="{FF2B5EF4-FFF2-40B4-BE49-F238E27FC236}">
                    <a16:creationId xmlns:a16="http://schemas.microsoft.com/office/drawing/2014/main" id="{07EB5A1C-F646-4850-8799-71E3DF4594C6}"/>
                  </a:ext>
                </a:extLst>
              </p:cNvPr>
              <p:cNvSpPr/>
              <p:nvPr/>
            </p:nvSpPr>
            <p:spPr>
              <a:xfrm flipH="1">
                <a:off x="11177548" y="4366093"/>
                <a:ext cx="136584" cy="111883"/>
              </a:xfrm>
              <a:custGeom>
                <a:avLst/>
                <a:gdLst>
                  <a:gd name="connsiteX0" fmla="*/ 4717 w 447675"/>
                  <a:gd name="connsiteY0" fmla="*/ 366612 h 366712"/>
                  <a:gd name="connsiteX1" fmla="*/ -46 w 447675"/>
                  <a:gd name="connsiteY1" fmla="*/ 361849 h 366712"/>
                  <a:gd name="connsiteX2" fmla="*/ -46 w 447675"/>
                  <a:gd name="connsiteY2" fmla="*/ -101 h 366712"/>
                  <a:gd name="connsiteX3" fmla="*/ 447629 w 447675"/>
                  <a:gd name="connsiteY3" fmla="*/ -101 h 366712"/>
                  <a:gd name="connsiteX4" fmla="*/ 447629 w 447675"/>
                  <a:gd name="connsiteY4" fmla="*/ 130392 h 366712"/>
                  <a:gd name="connsiteX5" fmla="*/ 442772 w 447675"/>
                  <a:gd name="connsiteY5" fmla="*/ 135249 h 366712"/>
                  <a:gd name="connsiteX6" fmla="*/ 438009 w 447675"/>
                  <a:gd name="connsiteY6" fmla="*/ 130487 h 366712"/>
                  <a:gd name="connsiteX7" fmla="*/ 438009 w 447675"/>
                  <a:gd name="connsiteY7" fmla="*/ 130392 h 366712"/>
                  <a:gd name="connsiteX8" fmla="*/ 438009 w 447675"/>
                  <a:gd name="connsiteY8" fmla="*/ 9329 h 366712"/>
                  <a:gd name="connsiteX9" fmla="*/ 9384 w 447675"/>
                  <a:gd name="connsiteY9" fmla="*/ 9329 h 366712"/>
                  <a:gd name="connsiteX10" fmla="*/ 9384 w 447675"/>
                  <a:gd name="connsiteY10" fmla="*/ 361754 h 366712"/>
                  <a:gd name="connsiteX11" fmla="*/ 4719 w 447675"/>
                  <a:gd name="connsiteY11" fmla="*/ 366612 h 366712"/>
                  <a:gd name="connsiteX12" fmla="*/ 4717 w 447675"/>
                  <a:gd name="connsiteY12" fmla="*/ 366612 h 366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7675" h="366712">
                    <a:moveTo>
                      <a:pt x="4717" y="366612"/>
                    </a:moveTo>
                    <a:cubicBezTo>
                      <a:pt x="2087" y="366612"/>
                      <a:pt x="-46" y="364478"/>
                      <a:pt x="-46" y="361849"/>
                    </a:cubicBezTo>
                    <a:lnTo>
                      <a:pt x="-46" y="-101"/>
                    </a:lnTo>
                    <a:lnTo>
                      <a:pt x="447629" y="-101"/>
                    </a:lnTo>
                    <a:lnTo>
                      <a:pt x="447629" y="130392"/>
                    </a:lnTo>
                    <a:cubicBezTo>
                      <a:pt x="447629" y="133078"/>
                      <a:pt x="445458" y="135249"/>
                      <a:pt x="442772" y="135249"/>
                    </a:cubicBezTo>
                    <a:cubicBezTo>
                      <a:pt x="440143" y="135249"/>
                      <a:pt x="438009" y="133116"/>
                      <a:pt x="438009" y="130487"/>
                    </a:cubicBezTo>
                    <a:cubicBezTo>
                      <a:pt x="438009" y="130458"/>
                      <a:pt x="438009" y="130420"/>
                      <a:pt x="438009" y="130392"/>
                    </a:cubicBezTo>
                    <a:lnTo>
                      <a:pt x="438009" y="9329"/>
                    </a:lnTo>
                    <a:lnTo>
                      <a:pt x="9384" y="9329"/>
                    </a:lnTo>
                    <a:lnTo>
                      <a:pt x="9384" y="361754"/>
                    </a:lnTo>
                    <a:cubicBezTo>
                      <a:pt x="9437" y="364383"/>
                      <a:pt x="7349" y="366554"/>
                      <a:pt x="4719" y="366612"/>
                    </a:cubicBezTo>
                    <a:cubicBezTo>
                      <a:pt x="4718" y="366612"/>
                      <a:pt x="4718" y="366612"/>
                      <a:pt x="4717" y="366612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5" name="任意多边形: 形状 424" descr="36786ad1-3f80-4c85-a501-6133215837e6">
                <a:extLst>
                  <a:ext uri="{FF2B5EF4-FFF2-40B4-BE49-F238E27FC236}">
                    <a16:creationId xmlns:a16="http://schemas.microsoft.com/office/drawing/2014/main" id="{648E0E3C-0318-E3D9-542D-1981BB92999F}"/>
                  </a:ext>
                </a:extLst>
              </p:cNvPr>
              <p:cNvSpPr/>
              <p:nvPr/>
            </p:nvSpPr>
            <p:spPr>
              <a:xfrm flipH="1">
                <a:off x="10425781" y="4043776"/>
                <a:ext cx="330041" cy="382559"/>
              </a:xfrm>
              <a:custGeom>
                <a:avLst/>
                <a:gdLst>
                  <a:gd name="connsiteX0" fmla="*/ 371242 w 1081756"/>
                  <a:gd name="connsiteY0" fmla="*/ 24876 h 1253892"/>
                  <a:gd name="connsiteX1" fmla="*/ 433440 w 1081756"/>
                  <a:gd name="connsiteY1" fmla="*/ 461502 h 1253892"/>
                  <a:gd name="connsiteX2" fmla="*/ 465539 w 1081756"/>
                  <a:gd name="connsiteY2" fmla="*/ 571420 h 1253892"/>
                  <a:gd name="connsiteX3" fmla="*/ 554979 w 1081756"/>
                  <a:gd name="connsiteY3" fmla="*/ 670385 h 1253892"/>
                  <a:gd name="connsiteX4" fmla="*/ 716904 w 1081756"/>
                  <a:gd name="connsiteY4" fmla="*/ 788495 h 1253892"/>
                  <a:gd name="connsiteX5" fmla="*/ 1081711 w 1081756"/>
                  <a:gd name="connsiteY5" fmla="*/ 1016428 h 1253892"/>
                  <a:gd name="connsiteX6" fmla="*/ 997891 w 1081756"/>
                  <a:gd name="connsiteY6" fmla="*/ 1253792 h 1253892"/>
                  <a:gd name="connsiteX7" fmla="*/ 387529 w 1081756"/>
                  <a:gd name="connsiteY7" fmla="*/ 936228 h 1253892"/>
                  <a:gd name="connsiteX8" fmla="*/ 222747 w 1081756"/>
                  <a:gd name="connsiteY8" fmla="*/ 805354 h 1253892"/>
                  <a:gd name="connsiteX9" fmla="*/ -43 w 1081756"/>
                  <a:gd name="connsiteY9" fmla="*/ 272526 h 1253892"/>
                  <a:gd name="connsiteX10" fmla="*/ 134831 w 1081756"/>
                  <a:gd name="connsiteY10" fmla="*/ 134890 h 1253892"/>
                  <a:gd name="connsiteX11" fmla="*/ 202363 w 1081756"/>
                  <a:gd name="connsiteY11" fmla="*/ 58690 h 1253892"/>
                  <a:gd name="connsiteX12" fmla="*/ 288088 w 1081756"/>
                  <a:gd name="connsiteY12" fmla="*/ 4873 h 1253892"/>
                  <a:gd name="connsiteX13" fmla="*/ 371242 w 1081756"/>
                  <a:gd name="connsiteY13" fmla="*/ 24876 h 1253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81756" h="1253892">
                    <a:moveTo>
                      <a:pt x="371242" y="24876"/>
                    </a:moveTo>
                    <a:cubicBezTo>
                      <a:pt x="386481" y="170923"/>
                      <a:pt x="407217" y="316465"/>
                      <a:pt x="433440" y="461502"/>
                    </a:cubicBezTo>
                    <a:cubicBezTo>
                      <a:pt x="440203" y="499602"/>
                      <a:pt x="447632" y="537702"/>
                      <a:pt x="465539" y="571420"/>
                    </a:cubicBezTo>
                    <a:cubicBezTo>
                      <a:pt x="486494" y="610949"/>
                      <a:pt x="520403" y="642001"/>
                      <a:pt x="554979" y="670385"/>
                    </a:cubicBezTo>
                    <a:cubicBezTo>
                      <a:pt x="606604" y="712676"/>
                      <a:pt x="661182" y="751062"/>
                      <a:pt x="716904" y="788495"/>
                    </a:cubicBezTo>
                    <a:cubicBezTo>
                      <a:pt x="835585" y="868953"/>
                      <a:pt x="957191" y="944924"/>
                      <a:pt x="1081711" y="1016428"/>
                    </a:cubicBezTo>
                    <a:cubicBezTo>
                      <a:pt x="1049326" y="1091104"/>
                      <a:pt x="1024561" y="1176829"/>
                      <a:pt x="997891" y="1253792"/>
                    </a:cubicBezTo>
                    <a:cubicBezTo>
                      <a:pt x="788341" y="1182926"/>
                      <a:pt x="572219" y="1058243"/>
                      <a:pt x="387529" y="936228"/>
                    </a:cubicBezTo>
                    <a:cubicBezTo>
                      <a:pt x="326855" y="896128"/>
                      <a:pt x="269324" y="861076"/>
                      <a:pt x="222747" y="805354"/>
                    </a:cubicBezTo>
                    <a:cubicBezTo>
                      <a:pt x="162644" y="733345"/>
                      <a:pt x="-805" y="367871"/>
                      <a:pt x="-43" y="272526"/>
                    </a:cubicBezTo>
                    <a:cubicBezTo>
                      <a:pt x="-43" y="232902"/>
                      <a:pt x="116734" y="170132"/>
                      <a:pt x="134831" y="134890"/>
                    </a:cubicBezTo>
                    <a:cubicBezTo>
                      <a:pt x="150357" y="104410"/>
                      <a:pt x="176360" y="80692"/>
                      <a:pt x="202363" y="58690"/>
                    </a:cubicBezTo>
                    <a:cubicBezTo>
                      <a:pt x="228367" y="36687"/>
                      <a:pt x="255513" y="14303"/>
                      <a:pt x="288088" y="4873"/>
                    </a:cubicBezTo>
                    <a:cubicBezTo>
                      <a:pt x="320664" y="-4556"/>
                      <a:pt x="350572" y="-1984"/>
                      <a:pt x="371242" y="24876"/>
                    </a:cubicBezTo>
                    <a:close/>
                  </a:path>
                </a:pathLst>
              </a:custGeom>
              <a:solidFill>
                <a:srgbClr val="F28686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6" name="任意多边形: 形状 425" descr="05c6bf3b-b759-40fe-aa52-9f4f8a381b50">
                <a:extLst>
                  <a:ext uri="{FF2B5EF4-FFF2-40B4-BE49-F238E27FC236}">
                    <a16:creationId xmlns:a16="http://schemas.microsoft.com/office/drawing/2014/main" id="{E539A89E-2BE7-2825-66F9-51C4DDC4B733}"/>
                  </a:ext>
                </a:extLst>
              </p:cNvPr>
              <p:cNvSpPr/>
              <p:nvPr/>
            </p:nvSpPr>
            <p:spPr>
              <a:xfrm flipH="1">
                <a:off x="10536297" y="4342900"/>
                <a:ext cx="489901" cy="139407"/>
              </a:xfrm>
              <a:custGeom>
                <a:avLst/>
                <a:gdLst>
                  <a:gd name="connsiteX0" fmla="*/ 8045 w 1605719"/>
                  <a:gd name="connsiteY0" fmla="*/ 145450 h 456923"/>
                  <a:gd name="connsiteX1" fmla="*/ 59099 w 1605719"/>
                  <a:gd name="connsiteY1" fmla="*/ 456823 h 456923"/>
                  <a:gd name="connsiteX2" fmla="*/ 1605674 w 1605719"/>
                  <a:gd name="connsiteY2" fmla="*/ 456823 h 456923"/>
                  <a:gd name="connsiteX3" fmla="*/ 919874 w 1605719"/>
                  <a:gd name="connsiteY3" fmla="*/ 8481 h 456923"/>
                  <a:gd name="connsiteX4" fmla="*/ 8045 w 1605719"/>
                  <a:gd name="connsiteY4" fmla="*/ 145450 h 456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05719" h="456923">
                    <a:moveTo>
                      <a:pt x="8045" y="145450"/>
                    </a:moveTo>
                    <a:cubicBezTo>
                      <a:pt x="8045" y="145450"/>
                      <a:pt x="-30055" y="351286"/>
                      <a:pt x="59099" y="456823"/>
                    </a:cubicBezTo>
                    <a:lnTo>
                      <a:pt x="1605674" y="456823"/>
                    </a:lnTo>
                    <a:cubicBezTo>
                      <a:pt x="1605674" y="456823"/>
                      <a:pt x="1323638" y="-73339"/>
                      <a:pt x="919874" y="8481"/>
                    </a:cubicBezTo>
                    <a:cubicBezTo>
                      <a:pt x="516109" y="90301"/>
                      <a:pt x="8045" y="145450"/>
                      <a:pt x="8045" y="145450"/>
                    </a:cubicBezTo>
                    <a:close/>
                  </a:path>
                </a:pathLst>
              </a:custGeom>
              <a:solidFill>
                <a:srgbClr val="EFD7CE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7" name="任意多边形: 形状 426" descr="5cd6a062-d6d5-4ec7-bbfc-93ef66d69de7">
                <a:extLst>
                  <a:ext uri="{FF2B5EF4-FFF2-40B4-BE49-F238E27FC236}">
                    <a16:creationId xmlns:a16="http://schemas.microsoft.com/office/drawing/2014/main" id="{7DFFD275-4197-4AC2-4146-0B5E350A0DC6}"/>
                  </a:ext>
                </a:extLst>
              </p:cNvPr>
              <p:cNvSpPr/>
              <p:nvPr/>
            </p:nvSpPr>
            <p:spPr>
              <a:xfrm flipH="1">
                <a:off x="10628681" y="3848234"/>
                <a:ext cx="440118" cy="557478"/>
              </a:xfrm>
              <a:custGeom>
                <a:avLst/>
                <a:gdLst>
                  <a:gd name="connsiteX0" fmla="*/ 257596 w 1442551"/>
                  <a:gd name="connsiteY0" fmla="*/ 829622 h 1827214"/>
                  <a:gd name="connsiteX1" fmla="*/ 112340 w 1442551"/>
                  <a:gd name="connsiteY1" fmla="*/ 721513 h 1827214"/>
                  <a:gd name="connsiteX2" fmla="*/ 326 w 1442551"/>
                  <a:gd name="connsiteY2" fmla="*/ 711988 h 1827214"/>
                  <a:gd name="connsiteX3" fmla="*/ 225116 w 1442551"/>
                  <a:gd name="connsiteY3" fmla="*/ 136011 h 1827214"/>
                  <a:gd name="connsiteX4" fmla="*/ 418950 w 1442551"/>
                  <a:gd name="connsiteY4" fmla="*/ 54668 h 1827214"/>
                  <a:gd name="connsiteX5" fmla="*/ 813761 w 1442551"/>
                  <a:gd name="connsiteY5" fmla="*/ -101 h 1827214"/>
                  <a:gd name="connsiteX6" fmla="*/ 882722 w 1442551"/>
                  <a:gd name="connsiteY6" fmla="*/ 37999 h 1827214"/>
                  <a:gd name="connsiteX7" fmla="*/ 1291821 w 1442551"/>
                  <a:gd name="connsiteY7" fmla="*/ 220117 h 1827214"/>
                  <a:gd name="connsiteX8" fmla="*/ 1431457 w 1442551"/>
                  <a:gd name="connsiteY8" fmla="*/ 612738 h 1827214"/>
                  <a:gd name="connsiteX9" fmla="*/ 1442506 w 1442551"/>
                  <a:gd name="connsiteY9" fmla="*/ 696367 h 1827214"/>
                  <a:gd name="connsiteX10" fmla="*/ 1348971 w 1442551"/>
                  <a:gd name="connsiteY10" fmla="*/ 721227 h 1827214"/>
                  <a:gd name="connsiteX11" fmla="*/ 1372593 w 1442551"/>
                  <a:gd name="connsiteY11" fmla="*/ 805047 h 1827214"/>
                  <a:gd name="connsiteX12" fmla="*/ 1346971 w 1442551"/>
                  <a:gd name="connsiteY12" fmla="*/ 882105 h 1827214"/>
                  <a:gd name="connsiteX13" fmla="*/ 1181712 w 1442551"/>
                  <a:gd name="connsiteY13" fmla="*/ 1103085 h 1827214"/>
                  <a:gd name="connsiteX14" fmla="*/ 1137706 w 1442551"/>
                  <a:gd name="connsiteY14" fmla="*/ 1175951 h 1827214"/>
                  <a:gd name="connsiteX15" fmla="*/ 1153994 w 1442551"/>
                  <a:gd name="connsiteY15" fmla="*/ 1409313 h 1827214"/>
                  <a:gd name="connsiteX16" fmla="*/ 1270866 w 1442551"/>
                  <a:gd name="connsiteY16" fmla="*/ 1690396 h 1827214"/>
                  <a:gd name="connsiteX17" fmla="*/ 108816 w 1442551"/>
                  <a:gd name="connsiteY17" fmla="*/ 1761262 h 1827214"/>
                  <a:gd name="connsiteX18" fmla="*/ 233593 w 1442551"/>
                  <a:gd name="connsiteY18" fmla="*/ 980212 h 1827214"/>
                  <a:gd name="connsiteX19" fmla="*/ 257596 w 1442551"/>
                  <a:gd name="connsiteY19" fmla="*/ 829622 h 1827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42551" h="1827214">
                    <a:moveTo>
                      <a:pt x="257596" y="829622"/>
                    </a:moveTo>
                    <a:cubicBezTo>
                      <a:pt x="187873" y="749421"/>
                      <a:pt x="218544" y="724847"/>
                      <a:pt x="112340" y="721513"/>
                    </a:cubicBezTo>
                    <a:cubicBezTo>
                      <a:pt x="85194" y="720560"/>
                      <a:pt x="59762" y="700463"/>
                      <a:pt x="326" y="711988"/>
                    </a:cubicBezTo>
                    <a:cubicBezTo>
                      <a:pt x="-5103" y="718560"/>
                      <a:pt x="47951" y="259550"/>
                      <a:pt x="225116" y="136011"/>
                    </a:cubicBezTo>
                    <a:cubicBezTo>
                      <a:pt x="285219" y="94101"/>
                      <a:pt x="349989" y="79433"/>
                      <a:pt x="418950" y="54668"/>
                    </a:cubicBezTo>
                    <a:cubicBezTo>
                      <a:pt x="544775" y="9519"/>
                      <a:pt x="681459" y="18949"/>
                      <a:pt x="813761" y="-101"/>
                    </a:cubicBezTo>
                    <a:cubicBezTo>
                      <a:pt x="847384" y="28474"/>
                      <a:pt x="858148" y="1233"/>
                      <a:pt x="882722" y="37999"/>
                    </a:cubicBezTo>
                    <a:cubicBezTo>
                      <a:pt x="1019215" y="93530"/>
                      <a:pt x="1186189" y="117437"/>
                      <a:pt x="1291821" y="220117"/>
                    </a:cubicBezTo>
                    <a:cubicBezTo>
                      <a:pt x="1393548" y="318987"/>
                      <a:pt x="1415646" y="471767"/>
                      <a:pt x="1431457" y="612738"/>
                    </a:cubicBezTo>
                    <a:cubicBezTo>
                      <a:pt x="1434982" y="643217"/>
                      <a:pt x="1437744" y="666077"/>
                      <a:pt x="1442506" y="696367"/>
                    </a:cubicBezTo>
                    <a:cubicBezTo>
                      <a:pt x="1410931" y="703082"/>
                      <a:pt x="1379717" y="711388"/>
                      <a:pt x="1348971" y="721227"/>
                    </a:cubicBezTo>
                    <a:cubicBezTo>
                      <a:pt x="1364878" y="743420"/>
                      <a:pt x="1370783" y="777710"/>
                      <a:pt x="1372593" y="805047"/>
                    </a:cubicBezTo>
                    <a:cubicBezTo>
                      <a:pt x="1374403" y="832384"/>
                      <a:pt x="1361068" y="858483"/>
                      <a:pt x="1346971" y="882105"/>
                    </a:cubicBezTo>
                    <a:cubicBezTo>
                      <a:pt x="1300012" y="961352"/>
                      <a:pt x="1241529" y="1033076"/>
                      <a:pt x="1181712" y="1103085"/>
                    </a:cubicBezTo>
                    <a:cubicBezTo>
                      <a:pt x="1161614" y="1126611"/>
                      <a:pt x="1144660" y="1145852"/>
                      <a:pt x="1137706" y="1175951"/>
                    </a:cubicBezTo>
                    <a:cubicBezTo>
                      <a:pt x="1119895" y="1252627"/>
                      <a:pt x="1135611" y="1332827"/>
                      <a:pt x="1153994" y="1409313"/>
                    </a:cubicBezTo>
                    <a:cubicBezTo>
                      <a:pt x="1177807" y="1508850"/>
                      <a:pt x="1207524" y="1610100"/>
                      <a:pt x="1270866" y="1690396"/>
                    </a:cubicBezTo>
                    <a:cubicBezTo>
                      <a:pt x="906249" y="1841748"/>
                      <a:pt x="488482" y="1870514"/>
                      <a:pt x="108816" y="1761262"/>
                    </a:cubicBezTo>
                    <a:cubicBezTo>
                      <a:pt x="132819" y="1502182"/>
                      <a:pt x="171300" y="1232720"/>
                      <a:pt x="233593" y="980212"/>
                    </a:cubicBezTo>
                    <a:cubicBezTo>
                      <a:pt x="247119" y="926015"/>
                      <a:pt x="256930" y="885152"/>
                      <a:pt x="257596" y="829622"/>
                    </a:cubicBezTo>
                    <a:close/>
                  </a:path>
                </a:pathLst>
              </a:custGeom>
              <a:solidFill>
                <a:srgbClr val="FC5959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8" name="任意多边形: 形状 427" descr="39d11e5d-6c24-4696-95d5-04951fd1f8c8">
                <a:extLst>
                  <a:ext uri="{FF2B5EF4-FFF2-40B4-BE49-F238E27FC236}">
                    <a16:creationId xmlns:a16="http://schemas.microsoft.com/office/drawing/2014/main" id="{B7701AA5-A494-2964-E0AA-DD92FE607DED}"/>
                  </a:ext>
                </a:extLst>
              </p:cNvPr>
              <p:cNvSpPr/>
              <p:nvPr/>
            </p:nvSpPr>
            <p:spPr>
              <a:xfrm flipH="1">
                <a:off x="10746392" y="3710901"/>
                <a:ext cx="19746" cy="44340"/>
              </a:xfrm>
              <a:custGeom>
                <a:avLst/>
                <a:gdLst>
                  <a:gd name="connsiteX0" fmla="*/ 3859 w 64719"/>
                  <a:gd name="connsiteY0" fmla="*/ 144943 h 145330"/>
                  <a:gd name="connsiteX1" fmla="*/ 49 w 64719"/>
                  <a:gd name="connsiteY1" fmla="*/ 139228 h 145330"/>
                  <a:gd name="connsiteX2" fmla="*/ 3859 w 64719"/>
                  <a:gd name="connsiteY2" fmla="*/ 135418 h 145330"/>
                  <a:gd name="connsiteX3" fmla="*/ 20337 w 64719"/>
                  <a:gd name="connsiteY3" fmla="*/ 132275 h 145330"/>
                  <a:gd name="connsiteX4" fmla="*/ 28624 w 64719"/>
                  <a:gd name="connsiteY4" fmla="*/ 122750 h 145330"/>
                  <a:gd name="connsiteX5" fmla="*/ 27005 w 64719"/>
                  <a:gd name="connsiteY5" fmla="*/ 114368 h 145330"/>
                  <a:gd name="connsiteX6" fmla="*/ 27005 w 64719"/>
                  <a:gd name="connsiteY6" fmla="*/ 113225 h 145330"/>
                  <a:gd name="connsiteX7" fmla="*/ 56532 w 64719"/>
                  <a:gd name="connsiteY7" fmla="*/ 1306 h 145330"/>
                  <a:gd name="connsiteX8" fmla="*/ 63266 w 64719"/>
                  <a:gd name="connsiteY8" fmla="*/ 1278 h 145330"/>
                  <a:gd name="connsiteX9" fmla="*/ 63295 w 64719"/>
                  <a:gd name="connsiteY9" fmla="*/ 1306 h 145330"/>
                  <a:gd name="connsiteX10" fmla="*/ 63295 w 64719"/>
                  <a:gd name="connsiteY10" fmla="*/ 8164 h 145330"/>
                  <a:gd name="connsiteX11" fmla="*/ 36434 w 64719"/>
                  <a:gd name="connsiteY11" fmla="*/ 110177 h 145330"/>
                  <a:gd name="connsiteX12" fmla="*/ 36434 w 64719"/>
                  <a:gd name="connsiteY12" fmla="*/ 111225 h 145330"/>
                  <a:gd name="connsiteX13" fmla="*/ 38435 w 64719"/>
                  <a:gd name="connsiteY13" fmla="*/ 123417 h 145330"/>
                  <a:gd name="connsiteX14" fmla="*/ 24528 w 64719"/>
                  <a:gd name="connsiteY14" fmla="*/ 141229 h 145330"/>
                  <a:gd name="connsiteX15" fmla="*/ 4811 w 64719"/>
                  <a:gd name="connsiteY15" fmla="*/ 145229 h 14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4719" h="145330">
                    <a:moveTo>
                      <a:pt x="3859" y="144943"/>
                    </a:moveTo>
                    <a:cubicBezTo>
                      <a:pt x="1230" y="144410"/>
                      <a:pt x="-475" y="141857"/>
                      <a:pt x="49" y="139228"/>
                    </a:cubicBezTo>
                    <a:cubicBezTo>
                      <a:pt x="440" y="137304"/>
                      <a:pt x="1935" y="135809"/>
                      <a:pt x="3859" y="135418"/>
                    </a:cubicBezTo>
                    <a:cubicBezTo>
                      <a:pt x="9488" y="135276"/>
                      <a:pt x="15051" y="134218"/>
                      <a:pt x="20337" y="132275"/>
                    </a:cubicBezTo>
                    <a:cubicBezTo>
                      <a:pt x="24490" y="130646"/>
                      <a:pt x="27586" y="127093"/>
                      <a:pt x="28624" y="122750"/>
                    </a:cubicBezTo>
                    <a:cubicBezTo>
                      <a:pt x="28605" y="119883"/>
                      <a:pt x="28062" y="117035"/>
                      <a:pt x="27005" y="114368"/>
                    </a:cubicBezTo>
                    <a:lnTo>
                      <a:pt x="27005" y="113225"/>
                    </a:lnTo>
                    <a:cubicBezTo>
                      <a:pt x="15232" y="73334"/>
                      <a:pt x="26605" y="30196"/>
                      <a:pt x="56532" y="1306"/>
                    </a:cubicBezTo>
                    <a:cubicBezTo>
                      <a:pt x="58380" y="-560"/>
                      <a:pt x="61400" y="-570"/>
                      <a:pt x="63266" y="1278"/>
                    </a:cubicBezTo>
                    <a:cubicBezTo>
                      <a:pt x="63276" y="1287"/>
                      <a:pt x="63285" y="1297"/>
                      <a:pt x="63295" y="1306"/>
                    </a:cubicBezTo>
                    <a:cubicBezTo>
                      <a:pt x="65133" y="3221"/>
                      <a:pt x="65133" y="6250"/>
                      <a:pt x="63295" y="8164"/>
                    </a:cubicBezTo>
                    <a:cubicBezTo>
                      <a:pt x="36035" y="34510"/>
                      <a:pt x="25681" y="73820"/>
                      <a:pt x="36434" y="110177"/>
                    </a:cubicBezTo>
                    <a:lnTo>
                      <a:pt x="36434" y="111225"/>
                    </a:lnTo>
                    <a:cubicBezTo>
                      <a:pt x="37863" y="115130"/>
                      <a:pt x="38540" y="119264"/>
                      <a:pt x="38435" y="123417"/>
                    </a:cubicBezTo>
                    <a:cubicBezTo>
                      <a:pt x="37282" y="131399"/>
                      <a:pt x="31996" y="138171"/>
                      <a:pt x="24528" y="141229"/>
                    </a:cubicBezTo>
                    <a:cubicBezTo>
                      <a:pt x="18242" y="143715"/>
                      <a:pt x="11565" y="145067"/>
                      <a:pt x="4811" y="145229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29" name="任意多边形: 形状 428" descr="647dac71-652f-4d2f-b7b6-2ca2323c1536">
                <a:extLst>
                  <a:ext uri="{FF2B5EF4-FFF2-40B4-BE49-F238E27FC236}">
                    <a16:creationId xmlns:a16="http://schemas.microsoft.com/office/drawing/2014/main" id="{20D1818F-C7F0-9E7E-D3E2-8A75BE939DA9}"/>
                  </a:ext>
                </a:extLst>
              </p:cNvPr>
              <p:cNvSpPr/>
              <p:nvPr/>
            </p:nvSpPr>
            <p:spPr>
              <a:xfrm flipH="1">
                <a:off x="10764647" y="3748589"/>
                <a:ext cx="20742" cy="16932"/>
              </a:xfrm>
              <a:custGeom>
                <a:avLst/>
                <a:gdLst>
                  <a:gd name="connsiteX0" fmla="*/ 63149 w 67986"/>
                  <a:gd name="connsiteY0" fmla="*/ 55324 h 55496"/>
                  <a:gd name="connsiteX1" fmla="*/ 61720 w 67986"/>
                  <a:gd name="connsiteY1" fmla="*/ 55324 h 55496"/>
                  <a:gd name="connsiteX2" fmla="*/ 951 w 67986"/>
                  <a:gd name="connsiteY2" fmla="*/ 7699 h 55496"/>
                  <a:gd name="connsiteX3" fmla="*/ 1875 w 67986"/>
                  <a:gd name="connsiteY3" fmla="*/ 889 h 55496"/>
                  <a:gd name="connsiteX4" fmla="*/ 8676 w 67986"/>
                  <a:gd name="connsiteY4" fmla="*/ 1813 h 55496"/>
                  <a:gd name="connsiteX5" fmla="*/ 9237 w 67986"/>
                  <a:gd name="connsiteY5" fmla="*/ 2746 h 55496"/>
                  <a:gd name="connsiteX6" fmla="*/ 64483 w 67986"/>
                  <a:gd name="connsiteY6" fmla="*/ 45989 h 55496"/>
                  <a:gd name="connsiteX7" fmla="*/ 67759 w 67986"/>
                  <a:gd name="connsiteY7" fmla="*/ 51876 h 55496"/>
                  <a:gd name="connsiteX8" fmla="*/ 67721 w 67986"/>
                  <a:gd name="connsiteY8" fmla="*/ 51990 h 55496"/>
                  <a:gd name="connsiteX9" fmla="*/ 63149 w 67986"/>
                  <a:gd name="connsiteY9" fmla="*/ 55324 h 5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986" h="55496">
                    <a:moveTo>
                      <a:pt x="63149" y="55324"/>
                    </a:moveTo>
                    <a:cubicBezTo>
                      <a:pt x="62673" y="55419"/>
                      <a:pt x="62196" y="55419"/>
                      <a:pt x="61720" y="55324"/>
                    </a:cubicBezTo>
                    <a:cubicBezTo>
                      <a:pt x="36193" y="47666"/>
                      <a:pt x="14486" y="30664"/>
                      <a:pt x="951" y="7699"/>
                    </a:cubicBezTo>
                    <a:cubicBezTo>
                      <a:pt x="-678" y="5565"/>
                      <a:pt x="-268" y="2517"/>
                      <a:pt x="1875" y="889"/>
                    </a:cubicBezTo>
                    <a:cubicBezTo>
                      <a:pt x="4008" y="-731"/>
                      <a:pt x="7056" y="-321"/>
                      <a:pt x="8676" y="1813"/>
                    </a:cubicBezTo>
                    <a:cubicBezTo>
                      <a:pt x="8895" y="2098"/>
                      <a:pt x="9085" y="2412"/>
                      <a:pt x="9237" y="2746"/>
                    </a:cubicBezTo>
                    <a:cubicBezTo>
                      <a:pt x="21582" y="23577"/>
                      <a:pt x="41299" y="39008"/>
                      <a:pt x="64483" y="45989"/>
                    </a:cubicBezTo>
                    <a:cubicBezTo>
                      <a:pt x="67016" y="46713"/>
                      <a:pt x="68474" y="49342"/>
                      <a:pt x="67759" y="51876"/>
                    </a:cubicBezTo>
                    <a:cubicBezTo>
                      <a:pt x="67740" y="51914"/>
                      <a:pt x="67731" y="51952"/>
                      <a:pt x="67721" y="51990"/>
                    </a:cubicBezTo>
                    <a:cubicBezTo>
                      <a:pt x="67121" y="54000"/>
                      <a:pt x="65254" y="55372"/>
                      <a:pt x="63149" y="55324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0" name="任意多边形: 形状 429" descr="6640287d-dbb9-4499-92dd-665a2dcbd914">
                <a:extLst>
                  <a:ext uri="{FF2B5EF4-FFF2-40B4-BE49-F238E27FC236}">
                    <a16:creationId xmlns:a16="http://schemas.microsoft.com/office/drawing/2014/main" id="{FA5A7786-1979-BBAF-6CAA-79E59FA67579}"/>
                  </a:ext>
                </a:extLst>
              </p:cNvPr>
              <p:cNvSpPr/>
              <p:nvPr/>
            </p:nvSpPr>
            <p:spPr>
              <a:xfrm flipH="1">
                <a:off x="10777044" y="3763553"/>
                <a:ext cx="7578" cy="5410"/>
              </a:xfrm>
              <a:custGeom>
                <a:avLst/>
                <a:gdLst>
                  <a:gd name="connsiteX0" fmla="*/ 19582 w 24838"/>
                  <a:gd name="connsiteY0" fmla="*/ 17421 h 17732"/>
                  <a:gd name="connsiteX1" fmla="*/ 18820 w 24838"/>
                  <a:gd name="connsiteY1" fmla="*/ 17421 h 17732"/>
                  <a:gd name="connsiteX2" fmla="*/ 1104 w 24838"/>
                  <a:gd name="connsiteY2" fmla="*/ 7896 h 17732"/>
                  <a:gd name="connsiteX3" fmla="*/ 1675 w 24838"/>
                  <a:gd name="connsiteY3" fmla="*/ 1047 h 17732"/>
                  <a:gd name="connsiteX4" fmla="*/ 8247 w 24838"/>
                  <a:gd name="connsiteY4" fmla="*/ 1324 h 17732"/>
                  <a:gd name="connsiteX5" fmla="*/ 20439 w 24838"/>
                  <a:gd name="connsiteY5" fmla="*/ 8086 h 17732"/>
                  <a:gd name="connsiteX6" fmla="*/ 24773 w 24838"/>
                  <a:gd name="connsiteY6" fmla="*/ 13278 h 17732"/>
                  <a:gd name="connsiteX7" fmla="*/ 19582 w 24838"/>
                  <a:gd name="connsiteY7" fmla="*/ 17611 h 17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838" h="17732">
                    <a:moveTo>
                      <a:pt x="19582" y="17421"/>
                    </a:moveTo>
                    <a:lnTo>
                      <a:pt x="18820" y="17421"/>
                    </a:lnTo>
                    <a:cubicBezTo>
                      <a:pt x="12029" y="16268"/>
                      <a:pt x="5809" y="12925"/>
                      <a:pt x="1104" y="7896"/>
                    </a:cubicBezTo>
                    <a:cubicBezTo>
                      <a:pt x="-630" y="5848"/>
                      <a:pt x="-373" y="2781"/>
                      <a:pt x="1675" y="1047"/>
                    </a:cubicBezTo>
                    <a:cubicBezTo>
                      <a:pt x="3599" y="-581"/>
                      <a:pt x="6457" y="-467"/>
                      <a:pt x="8247" y="1324"/>
                    </a:cubicBezTo>
                    <a:cubicBezTo>
                      <a:pt x="11457" y="4857"/>
                      <a:pt x="15744" y="7229"/>
                      <a:pt x="20439" y="8086"/>
                    </a:cubicBezTo>
                    <a:cubicBezTo>
                      <a:pt x="23068" y="8324"/>
                      <a:pt x="25011" y="10649"/>
                      <a:pt x="24773" y="13278"/>
                    </a:cubicBezTo>
                    <a:cubicBezTo>
                      <a:pt x="24535" y="15906"/>
                      <a:pt x="22211" y="17849"/>
                      <a:pt x="19582" y="17611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1" name="任意多边形: 形状 430" descr="8f2fc0b7-7710-4818-9a5e-597c82d7b0d8">
                <a:extLst>
                  <a:ext uri="{FF2B5EF4-FFF2-40B4-BE49-F238E27FC236}">
                    <a16:creationId xmlns:a16="http://schemas.microsoft.com/office/drawing/2014/main" id="{726AC43C-8EB9-29BC-8AAB-7C95C2EC9ECB}"/>
                  </a:ext>
                </a:extLst>
              </p:cNvPr>
              <p:cNvSpPr/>
              <p:nvPr/>
            </p:nvSpPr>
            <p:spPr>
              <a:xfrm flipH="1">
                <a:off x="10792905" y="3769646"/>
                <a:ext cx="31594" cy="37990"/>
              </a:xfrm>
              <a:custGeom>
                <a:avLst/>
                <a:gdLst>
                  <a:gd name="connsiteX0" fmla="*/ 98755 w 103554"/>
                  <a:gd name="connsiteY0" fmla="*/ 124227 h 124518"/>
                  <a:gd name="connsiteX1" fmla="*/ 97517 w 103554"/>
                  <a:gd name="connsiteY1" fmla="*/ 124227 h 124518"/>
                  <a:gd name="connsiteX2" fmla="*/ -19 w 103554"/>
                  <a:gd name="connsiteY2" fmla="*/ 5355 h 124518"/>
                  <a:gd name="connsiteX3" fmla="*/ 4267 w 103554"/>
                  <a:gd name="connsiteY3" fmla="*/ -74 h 124518"/>
                  <a:gd name="connsiteX4" fmla="*/ 9601 w 103554"/>
                  <a:gd name="connsiteY4" fmla="*/ 4212 h 124518"/>
                  <a:gd name="connsiteX5" fmla="*/ 99994 w 103554"/>
                  <a:gd name="connsiteY5" fmla="*/ 114892 h 124518"/>
                  <a:gd name="connsiteX6" fmla="*/ 103318 w 103554"/>
                  <a:gd name="connsiteY6" fmla="*/ 120903 h 124518"/>
                  <a:gd name="connsiteX7" fmla="*/ 98755 w 103554"/>
                  <a:gd name="connsiteY7" fmla="*/ 124417 h 12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3554" h="124518">
                    <a:moveTo>
                      <a:pt x="98755" y="124227"/>
                    </a:moveTo>
                    <a:lnTo>
                      <a:pt x="97517" y="124227"/>
                    </a:lnTo>
                    <a:cubicBezTo>
                      <a:pt x="22365" y="104415"/>
                      <a:pt x="4172" y="41169"/>
                      <a:pt x="-19" y="5355"/>
                    </a:cubicBezTo>
                    <a:cubicBezTo>
                      <a:pt x="-295" y="2678"/>
                      <a:pt x="1600" y="269"/>
                      <a:pt x="4267" y="-74"/>
                    </a:cubicBezTo>
                    <a:cubicBezTo>
                      <a:pt x="6925" y="-351"/>
                      <a:pt x="9306" y="1564"/>
                      <a:pt x="9601" y="4212"/>
                    </a:cubicBezTo>
                    <a:cubicBezTo>
                      <a:pt x="13411" y="37645"/>
                      <a:pt x="30366" y="96509"/>
                      <a:pt x="99994" y="114892"/>
                    </a:cubicBezTo>
                    <a:cubicBezTo>
                      <a:pt x="102575" y="115635"/>
                      <a:pt x="104061" y="118321"/>
                      <a:pt x="103318" y="120903"/>
                    </a:cubicBezTo>
                    <a:cubicBezTo>
                      <a:pt x="102727" y="122950"/>
                      <a:pt x="100880" y="124370"/>
                      <a:pt x="98755" y="124417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2" name="任意多边形: 形状 431" descr="93c0e1d3-905a-4a4d-861d-20b478e6e0cf">
                <a:extLst>
                  <a:ext uri="{FF2B5EF4-FFF2-40B4-BE49-F238E27FC236}">
                    <a16:creationId xmlns:a16="http://schemas.microsoft.com/office/drawing/2014/main" id="{D976FDB0-3EF9-9F5E-8794-6CCD1EB494F7}"/>
                  </a:ext>
                </a:extLst>
              </p:cNvPr>
              <p:cNvSpPr/>
              <p:nvPr/>
            </p:nvSpPr>
            <p:spPr>
              <a:xfrm flipH="1">
                <a:off x="10772833" y="3705457"/>
                <a:ext cx="27246" cy="6948"/>
              </a:xfrm>
              <a:custGeom>
                <a:avLst/>
                <a:gdLst>
                  <a:gd name="connsiteX0" fmla="*/ 4810 w 89303"/>
                  <a:gd name="connsiteY0" fmla="*/ 22671 h 22772"/>
                  <a:gd name="connsiteX1" fmla="*/ 429 w 89303"/>
                  <a:gd name="connsiteY1" fmla="*/ 19909 h 22772"/>
                  <a:gd name="connsiteX2" fmla="*/ 2715 w 89303"/>
                  <a:gd name="connsiteY2" fmla="*/ 13432 h 22772"/>
                  <a:gd name="connsiteX3" fmla="*/ 85201 w 89303"/>
                  <a:gd name="connsiteY3" fmla="*/ 1526 h 22772"/>
                  <a:gd name="connsiteX4" fmla="*/ 89201 w 89303"/>
                  <a:gd name="connsiteY4" fmla="*/ 7050 h 22772"/>
                  <a:gd name="connsiteX5" fmla="*/ 83801 w 89303"/>
                  <a:gd name="connsiteY5" fmla="*/ 11070 h 22772"/>
                  <a:gd name="connsiteX6" fmla="*/ 83677 w 89303"/>
                  <a:gd name="connsiteY6" fmla="*/ 11051 h 22772"/>
                  <a:gd name="connsiteX7" fmla="*/ 6906 w 89303"/>
                  <a:gd name="connsiteY7" fmla="*/ 22195 h 22772"/>
                  <a:gd name="connsiteX8" fmla="*/ 4810 w 89303"/>
                  <a:gd name="connsiteY8" fmla="*/ 22671 h 22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303" h="22772">
                    <a:moveTo>
                      <a:pt x="4810" y="22671"/>
                    </a:moveTo>
                    <a:cubicBezTo>
                      <a:pt x="2943" y="22652"/>
                      <a:pt x="1257" y="21586"/>
                      <a:pt x="429" y="19909"/>
                    </a:cubicBezTo>
                    <a:cubicBezTo>
                      <a:pt x="-724" y="17490"/>
                      <a:pt x="295" y="14594"/>
                      <a:pt x="2715" y="13432"/>
                    </a:cubicBezTo>
                    <a:cubicBezTo>
                      <a:pt x="28432" y="1412"/>
                      <a:pt x="57131" y="-2732"/>
                      <a:pt x="85201" y="1526"/>
                    </a:cubicBezTo>
                    <a:cubicBezTo>
                      <a:pt x="87820" y="1964"/>
                      <a:pt x="89602" y="4422"/>
                      <a:pt x="89201" y="7050"/>
                    </a:cubicBezTo>
                    <a:cubicBezTo>
                      <a:pt x="88821" y="9651"/>
                      <a:pt x="86401" y="11451"/>
                      <a:pt x="83801" y="11070"/>
                    </a:cubicBezTo>
                    <a:cubicBezTo>
                      <a:pt x="83753" y="11061"/>
                      <a:pt x="83715" y="11061"/>
                      <a:pt x="83677" y="11051"/>
                    </a:cubicBezTo>
                    <a:cubicBezTo>
                      <a:pt x="57550" y="7108"/>
                      <a:pt x="30832" y="10984"/>
                      <a:pt x="6906" y="22195"/>
                    </a:cubicBezTo>
                    <a:cubicBezTo>
                      <a:pt x="6248" y="22491"/>
                      <a:pt x="5534" y="22652"/>
                      <a:pt x="4810" y="22671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3" name="任意多边形: 形状 432" descr="3475e650-e045-4e68-9b0c-ffefdafb3c84">
                <a:extLst>
                  <a:ext uri="{FF2B5EF4-FFF2-40B4-BE49-F238E27FC236}">
                    <a16:creationId xmlns:a16="http://schemas.microsoft.com/office/drawing/2014/main" id="{ADE9D74A-9C24-30B8-9B65-C23882B3735B}"/>
                  </a:ext>
                </a:extLst>
              </p:cNvPr>
              <p:cNvSpPr/>
              <p:nvPr/>
            </p:nvSpPr>
            <p:spPr>
              <a:xfrm flipH="1">
                <a:off x="10728816" y="3718136"/>
                <a:ext cx="21536" cy="7172"/>
              </a:xfrm>
              <a:custGeom>
                <a:avLst/>
                <a:gdLst>
                  <a:gd name="connsiteX0" fmla="*/ 4791 w 70587"/>
                  <a:gd name="connsiteY0" fmla="*/ 23406 h 23507"/>
                  <a:gd name="connsiteX1" fmla="*/ 600 w 70587"/>
                  <a:gd name="connsiteY1" fmla="*/ 21120 h 23507"/>
                  <a:gd name="connsiteX2" fmla="*/ 2314 w 70587"/>
                  <a:gd name="connsiteY2" fmla="*/ 14453 h 23507"/>
                  <a:gd name="connsiteX3" fmla="*/ 66322 w 70587"/>
                  <a:gd name="connsiteY3" fmla="*/ 451 h 23507"/>
                  <a:gd name="connsiteX4" fmla="*/ 70513 w 70587"/>
                  <a:gd name="connsiteY4" fmla="*/ 5785 h 23507"/>
                  <a:gd name="connsiteX5" fmla="*/ 65322 w 70587"/>
                  <a:gd name="connsiteY5" fmla="*/ 10071 h 23507"/>
                  <a:gd name="connsiteX6" fmla="*/ 65275 w 70587"/>
                  <a:gd name="connsiteY6" fmla="*/ 10071 h 23507"/>
                  <a:gd name="connsiteX7" fmla="*/ 7267 w 70587"/>
                  <a:gd name="connsiteY7" fmla="*/ 22739 h 23507"/>
                  <a:gd name="connsiteX8" fmla="*/ 4791 w 70587"/>
                  <a:gd name="connsiteY8" fmla="*/ 23406 h 23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587" h="23507">
                    <a:moveTo>
                      <a:pt x="4791" y="23406"/>
                    </a:moveTo>
                    <a:cubicBezTo>
                      <a:pt x="3095" y="23416"/>
                      <a:pt x="1514" y="22549"/>
                      <a:pt x="600" y="21120"/>
                    </a:cubicBezTo>
                    <a:cubicBezTo>
                      <a:pt x="-714" y="18796"/>
                      <a:pt x="38" y="15853"/>
                      <a:pt x="2314" y="14453"/>
                    </a:cubicBezTo>
                    <a:cubicBezTo>
                      <a:pt x="21602" y="3061"/>
                      <a:pt x="44034" y="-1845"/>
                      <a:pt x="66322" y="451"/>
                    </a:cubicBezTo>
                    <a:cubicBezTo>
                      <a:pt x="68932" y="794"/>
                      <a:pt x="70799" y="3165"/>
                      <a:pt x="70513" y="5785"/>
                    </a:cubicBezTo>
                    <a:cubicBezTo>
                      <a:pt x="70266" y="8404"/>
                      <a:pt x="67942" y="10328"/>
                      <a:pt x="65322" y="10071"/>
                    </a:cubicBezTo>
                    <a:cubicBezTo>
                      <a:pt x="65303" y="10071"/>
                      <a:pt x="65294" y="10071"/>
                      <a:pt x="65275" y="10071"/>
                    </a:cubicBezTo>
                    <a:cubicBezTo>
                      <a:pt x="45072" y="7880"/>
                      <a:pt x="24717" y="12329"/>
                      <a:pt x="7267" y="22739"/>
                    </a:cubicBezTo>
                    <a:cubicBezTo>
                      <a:pt x="6515" y="23177"/>
                      <a:pt x="5658" y="23406"/>
                      <a:pt x="4791" y="23406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4" name="任意多边形: 形状 433" descr="459a2973-5f1e-44c4-9c72-eae0fb421ae2">
                <a:extLst>
                  <a:ext uri="{FF2B5EF4-FFF2-40B4-BE49-F238E27FC236}">
                    <a16:creationId xmlns:a16="http://schemas.microsoft.com/office/drawing/2014/main" id="{C62135F7-FBCD-FC6C-E673-1C12231428E1}"/>
                  </a:ext>
                </a:extLst>
              </p:cNvPr>
              <p:cNvSpPr/>
              <p:nvPr/>
            </p:nvSpPr>
            <p:spPr>
              <a:xfrm flipH="1">
                <a:off x="10779483" y="3707773"/>
                <a:ext cx="8296" cy="13157"/>
              </a:xfrm>
              <a:custGeom>
                <a:avLst/>
                <a:gdLst>
                  <a:gd name="connsiteX0" fmla="*/ 26124 w 27192"/>
                  <a:gd name="connsiteY0" fmla="*/ 24510 h 43125"/>
                  <a:gd name="connsiteX1" fmla="*/ 8407 w 27192"/>
                  <a:gd name="connsiteY1" fmla="*/ 42798 h 43125"/>
                  <a:gd name="connsiteX2" fmla="*/ 978 w 27192"/>
                  <a:gd name="connsiteY2" fmla="*/ 18414 h 43125"/>
                  <a:gd name="connsiteX3" fmla="*/ 18694 w 27192"/>
                  <a:gd name="connsiteY3" fmla="*/ 126 h 43125"/>
                  <a:gd name="connsiteX4" fmla="*/ 26124 w 27192"/>
                  <a:gd name="connsiteY4" fmla="*/ 24510 h 43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92" h="43125">
                    <a:moveTo>
                      <a:pt x="26124" y="24510"/>
                    </a:moveTo>
                    <a:cubicBezTo>
                      <a:pt x="23266" y="36321"/>
                      <a:pt x="15360" y="44512"/>
                      <a:pt x="8407" y="42798"/>
                    </a:cubicBezTo>
                    <a:cubicBezTo>
                      <a:pt x="1454" y="41083"/>
                      <a:pt x="-1880" y="30225"/>
                      <a:pt x="978" y="18414"/>
                    </a:cubicBezTo>
                    <a:cubicBezTo>
                      <a:pt x="3835" y="6603"/>
                      <a:pt x="11741" y="-1589"/>
                      <a:pt x="18694" y="126"/>
                    </a:cubicBezTo>
                    <a:cubicBezTo>
                      <a:pt x="25648" y="1840"/>
                      <a:pt x="28981" y="12699"/>
                      <a:pt x="26124" y="24510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5" name="任意多边形: 形状 434" descr="94a66a87-32a8-4455-86d3-944db2f22b38">
                <a:extLst>
                  <a:ext uri="{FF2B5EF4-FFF2-40B4-BE49-F238E27FC236}">
                    <a16:creationId xmlns:a16="http://schemas.microsoft.com/office/drawing/2014/main" id="{8FD45AD2-5B78-3631-7CD7-B91F3ED458D8}"/>
                  </a:ext>
                </a:extLst>
              </p:cNvPr>
              <p:cNvSpPr/>
              <p:nvPr/>
            </p:nvSpPr>
            <p:spPr>
              <a:xfrm flipH="1">
                <a:off x="10734349" y="3720305"/>
                <a:ext cx="8288" cy="13179"/>
              </a:xfrm>
              <a:custGeom>
                <a:avLst/>
                <a:gdLst>
                  <a:gd name="connsiteX0" fmla="*/ 26084 w 27167"/>
                  <a:gd name="connsiteY0" fmla="*/ 24582 h 43198"/>
                  <a:gd name="connsiteX1" fmla="*/ 8367 w 27167"/>
                  <a:gd name="connsiteY1" fmla="*/ 42870 h 43198"/>
                  <a:gd name="connsiteX2" fmla="*/ 938 w 27167"/>
                  <a:gd name="connsiteY2" fmla="*/ 18486 h 43198"/>
                  <a:gd name="connsiteX3" fmla="*/ 18750 w 27167"/>
                  <a:gd name="connsiteY3" fmla="*/ 103 h 43198"/>
                  <a:gd name="connsiteX4" fmla="*/ 26084 w 27167"/>
                  <a:gd name="connsiteY4" fmla="*/ 24582 h 43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67" h="43198">
                    <a:moveTo>
                      <a:pt x="26084" y="24582"/>
                    </a:moveTo>
                    <a:cubicBezTo>
                      <a:pt x="23227" y="36393"/>
                      <a:pt x="15321" y="44585"/>
                      <a:pt x="8367" y="42870"/>
                    </a:cubicBezTo>
                    <a:cubicBezTo>
                      <a:pt x="1414" y="41156"/>
                      <a:pt x="-1824" y="30297"/>
                      <a:pt x="938" y="18486"/>
                    </a:cubicBezTo>
                    <a:cubicBezTo>
                      <a:pt x="3700" y="6675"/>
                      <a:pt x="11796" y="-1516"/>
                      <a:pt x="18750" y="103"/>
                    </a:cubicBezTo>
                    <a:cubicBezTo>
                      <a:pt x="25703" y="1722"/>
                      <a:pt x="28941" y="12771"/>
                      <a:pt x="26084" y="24582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6" name="任意多边形: 形状 435" descr="5b83b9da-7764-4517-81c2-fb42e21ffff3">
                <a:extLst>
                  <a:ext uri="{FF2B5EF4-FFF2-40B4-BE49-F238E27FC236}">
                    <a16:creationId xmlns:a16="http://schemas.microsoft.com/office/drawing/2014/main" id="{4BCAC432-FD3E-30A5-27E3-15F2F55DEF39}"/>
                  </a:ext>
                </a:extLst>
              </p:cNvPr>
              <p:cNvSpPr/>
              <p:nvPr/>
            </p:nvSpPr>
            <p:spPr>
              <a:xfrm flipH="1">
                <a:off x="10773216" y="3685836"/>
                <a:ext cx="25566" cy="12750"/>
              </a:xfrm>
              <a:custGeom>
                <a:avLst/>
                <a:gdLst>
                  <a:gd name="connsiteX0" fmla="*/ 72281 w 83797"/>
                  <a:gd name="connsiteY0" fmla="*/ 31358 h 41788"/>
                  <a:gd name="connsiteX1" fmla="*/ 83616 w 83797"/>
                  <a:gd name="connsiteY1" fmla="*/ 17070 h 41788"/>
                  <a:gd name="connsiteX2" fmla="*/ 78378 w 83797"/>
                  <a:gd name="connsiteY2" fmla="*/ 9259 h 41788"/>
                  <a:gd name="connsiteX3" fmla="*/ 39515 w 83797"/>
                  <a:gd name="connsiteY3" fmla="*/ 1640 h 41788"/>
                  <a:gd name="connsiteX4" fmla="*/ 5416 w 83797"/>
                  <a:gd name="connsiteY4" fmla="*/ 23738 h 41788"/>
                  <a:gd name="connsiteX5" fmla="*/ 2273 w 83797"/>
                  <a:gd name="connsiteY5" fmla="*/ 39740 h 41788"/>
                  <a:gd name="connsiteX6" fmla="*/ 13703 w 83797"/>
                  <a:gd name="connsiteY6" fmla="*/ 39740 h 41788"/>
                  <a:gd name="connsiteX7" fmla="*/ 50469 w 83797"/>
                  <a:gd name="connsiteY7" fmla="*/ 34882 h 41788"/>
                  <a:gd name="connsiteX8" fmla="*/ 72281 w 83797"/>
                  <a:gd name="connsiteY8" fmla="*/ 31358 h 4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797" h="41788">
                    <a:moveTo>
                      <a:pt x="72281" y="31358"/>
                    </a:moveTo>
                    <a:cubicBezTo>
                      <a:pt x="78473" y="29072"/>
                      <a:pt x="84759" y="23642"/>
                      <a:pt x="83616" y="17070"/>
                    </a:cubicBezTo>
                    <a:cubicBezTo>
                      <a:pt x="82826" y="13936"/>
                      <a:pt x="80968" y="11184"/>
                      <a:pt x="78378" y="9259"/>
                    </a:cubicBezTo>
                    <a:cubicBezTo>
                      <a:pt x="67433" y="544"/>
                      <a:pt x="52936" y="-2304"/>
                      <a:pt x="39515" y="1640"/>
                    </a:cubicBezTo>
                    <a:cubicBezTo>
                      <a:pt x="26295" y="5650"/>
                      <a:pt x="14474" y="13308"/>
                      <a:pt x="5416" y="23738"/>
                    </a:cubicBezTo>
                    <a:cubicBezTo>
                      <a:pt x="1415" y="28024"/>
                      <a:pt x="-2776" y="34501"/>
                      <a:pt x="2273" y="39740"/>
                    </a:cubicBezTo>
                    <a:cubicBezTo>
                      <a:pt x="5797" y="43359"/>
                      <a:pt x="9893" y="41073"/>
                      <a:pt x="13703" y="39740"/>
                    </a:cubicBezTo>
                    <a:cubicBezTo>
                      <a:pt x="25457" y="35453"/>
                      <a:pt x="38011" y="33796"/>
                      <a:pt x="50469" y="34882"/>
                    </a:cubicBezTo>
                    <a:cubicBezTo>
                      <a:pt x="57880" y="34910"/>
                      <a:pt x="65252" y="33720"/>
                      <a:pt x="72281" y="31358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7" name="任意多边形: 形状 436" descr="ebbec9da-12bb-4cbc-b638-1ba3cc5a1240">
                <a:extLst>
                  <a:ext uri="{FF2B5EF4-FFF2-40B4-BE49-F238E27FC236}">
                    <a16:creationId xmlns:a16="http://schemas.microsoft.com/office/drawing/2014/main" id="{6E67BB94-0F1B-F16D-D625-EBFC8A82D850}"/>
                  </a:ext>
                </a:extLst>
              </p:cNvPr>
              <p:cNvSpPr/>
              <p:nvPr/>
            </p:nvSpPr>
            <p:spPr>
              <a:xfrm flipH="1">
                <a:off x="10722862" y="3700002"/>
                <a:ext cx="19105" cy="10751"/>
              </a:xfrm>
              <a:custGeom>
                <a:avLst/>
                <a:gdLst>
                  <a:gd name="connsiteX0" fmla="*/ 5028 w 62620"/>
                  <a:gd name="connsiteY0" fmla="*/ 24646 h 35238"/>
                  <a:gd name="connsiteX1" fmla="*/ 513 w 62620"/>
                  <a:gd name="connsiteY1" fmla="*/ 14273 h 35238"/>
                  <a:gd name="connsiteX2" fmla="*/ 1313 w 62620"/>
                  <a:gd name="connsiteY2" fmla="*/ 12740 h 35238"/>
                  <a:gd name="connsiteX3" fmla="*/ 8362 w 62620"/>
                  <a:gd name="connsiteY3" fmla="*/ 6453 h 35238"/>
                  <a:gd name="connsiteX4" fmla="*/ 42176 w 62620"/>
                  <a:gd name="connsiteY4" fmla="*/ 1501 h 35238"/>
                  <a:gd name="connsiteX5" fmla="*/ 61226 w 62620"/>
                  <a:gd name="connsiteY5" fmla="*/ 20551 h 35238"/>
                  <a:gd name="connsiteX6" fmla="*/ 57939 w 62620"/>
                  <a:gd name="connsiteY6" fmla="*/ 33609 h 35238"/>
                  <a:gd name="connsiteX7" fmla="*/ 57796 w 62620"/>
                  <a:gd name="connsiteY7" fmla="*/ 33695 h 35238"/>
                  <a:gd name="connsiteX8" fmla="*/ 48843 w 62620"/>
                  <a:gd name="connsiteY8" fmla="*/ 32933 h 35238"/>
                  <a:gd name="connsiteX9" fmla="*/ 21411 w 62620"/>
                  <a:gd name="connsiteY9" fmla="*/ 27885 h 35238"/>
                  <a:gd name="connsiteX10" fmla="*/ 5028 w 62620"/>
                  <a:gd name="connsiteY10" fmla="*/ 24646 h 35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620" h="35238">
                    <a:moveTo>
                      <a:pt x="5028" y="24646"/>
                    </a:moveTo>
                    <a:cubicBezTo>
                      <a:pt x="913" y="23027"/>
                      <a:pt x="-1106" y="18388"/>
                      <a:pt x="513" y="14273"/>
                    </a:cubicBezTo>
                    <a:cubicBezTo>
                      <a:pt x="723" y="13731"/>
                      <a:pt x="989" y="13216"/>
                      <a:pt x="1313" y="12740"/>
                    </a:cubicBezTo>
                    <a:cubicBezTo>
                      <a:pt x="3161" y="10140"/>
                      <a:pt x="5571" y="7996"/>
                      <a:pt x="8362" y="6453"/>
                    </a:cubicBezTo>
                    <a:cubicBezTo>
                      <a:pt x="18401" y="24"/>
                      <a:pt x="30717" y="-1776"/>
                      <a:pt x="42176" y="1501"/>
                    </a:cubicBezTo>
                    <a:cubicBezTo>
                      <a:pt x="50967" y="4825"/>
                      <a:pt x="57901" y="11759"/>
                      <a:pt x="61226" y="20551"/>
                    </a:cubicBezTo>
                    <a:cubicBezTo>
                      <a:pt x="63921" y="25065"/>
                      <a:pt x="62454" y="30914"/>
                      <a:pt x="57939" y="33609"/>
                    </a:cubicBezTo>
                    <a:cubicBezTo>
                      <a:pt x="57892" y="33638"/>
                      <a:pt x="57844" y="33666"/>
                      <a:pt x="57796" y="33695"/>
                    </a:cubicBezTo>
                    <a:cubicBezTo>
                      <a:pt x="53701" y="36552"/>
                      <a:pt x="51224" y="34552"/>
                      <a:pt x="48843" y="32933"/>
                    </a:cubicBezTo>
                    <a:cubicBezTo>
                      <a:pt x="40270" y="28951"/>
                      <a:pt x="30831" y="27218"/>
                      <a:pt x="21411" y="27885"/>
                    </a:cubicBezTo>
                    <a:cubicBezTo>
                      <a:pt x="15791" y="27923"/>
                      <a:pt x="10210" y="26818"/>
                      <a:pt x="5028" y="24646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8" name="任意多边形: 形状 437" descr="4af7e57e-8f53-4540-a7f0-172c45166fbf">
                <a:extLst>
                  <a:ext uri="{FF2B5EF4-FFF2-40B4-BE49-F238E27FC236}">
                    <a16:creationId xmlns:a16="http://schemas.microsoft.com/office/drawing/2014/main" id="{0CB30723-89A9-E2DB-7F73-92700A905BB7}"/>
                  </a:ext>
                </a:extLst>
              </p:cNvPr>
              <p:cNvSpPr/>
              <p:nvPr/>
            </p:nvSpPr>
            <p:spPr>
              <a:xfrm flipH="1">
                <a:off x="10778913" y="3725870"/>
                <a:ext cx="24985" cy="15700"/>
              </a:xfrm>
              <a:custGeom>
                <a:avLst/>
                <a:gdLst>
                  <a:gd name="connsiteX0" fmla="*/ 81811 w 81893"/>
                  <a:gd name="connsiteY0" fmla="*/ 28632 h 51459"/>
                  <a:gd name="connsiteX1" fmla="*/ 39139 w 81893"/>
                  <a:gd name="connsiteY1" fmla="*/ 51207 h 51459"/>
                  <a:gd name="connsiteX2" fmla="*/ -9 w 81893"/>
                  <a:gd name="connsiteY2" fmla="*/ 22632 h 51459"/>
                  <a:gd name="connsiteX3" fmla="*/ 42568 w 81893"/>
                  <a:gd name="connsiteY3" fmla="*/ 57 h 51459"/>
                  <a:gd name="connsiteX4" fmla="*/ 81811 w 81893"/>
                  <a:gd name="connsiteY4" fmla="*/ 28632 h 51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893" h="51459">
                    <a:moveTo>
                      <a:pt x="81811" y="28632"/>
                    </a:moveTo>
                    <a:cubicBezTo>
                      <a:pt x="80859" y="42634"/>
                      <a:pt x="61714" y="52731"/>
                      <a:pt x="39139" y="51207"/>
                    </a:cubicBezTo>
                    <a:cubicBezTo>
                      <a:pt x="16565" y="49683"/>
                      <a:pt x="-961" y="37110"/>
                      <a:pt x="-9" y="22632"/>
                    </a:cubicBezTo>
                    <a:cubicBezTo>
                      <a:pt x="944" y="8154"/>
                      <a:pt x="19994" y="-1467"/>
                      <a:pt x="42568" y="57"/>
                    </a:cubicBezTo>
                    <a:cubicBezTo>
                      <a:pt x="65142" y="1581"/>
                      <a:pt x="82764" y="14631"/>
                      <a:pt x="81811" y="28632"/>
                    </a:cubicBezTo>
                    <a:close/>
                  </a:path>
                </a:pathLst>
              </a:custGeom>
              <a:solidFill>
                <a:srgbClr val="D6474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39" name="任意多边形: 形状 438" descr="3ac3189a-4194-4261-9539-52ea0821c9ca">
                <a:extLst>
                  <a:ext uri="{FF2B5EF4-FFF2-40B4-BE49-F238E27FC236}">
                    <a16:creationId xmlns:a16="http://schemas.microsoft.com/office/drawing/2014/main" id="{C6AB27EC-51CA-6BAA-AD9A-726BA4E51589}"/>
                  </a:ext>
                </a:extLst>
              </p:cNvPr>
              <p:cNvSpPr/>
              <p:nvPr/>
            </p:nvSpPr>
            <p:spPr>
              <a:xfrm flipH="1">
                <a:off x="10732383" y="3738366"/>
                <a:ext cx="17727" cy="17725"/>
              </a:xfrm>
              <a:custGeom>
                <a:avLst/>
                <a:gdLst>
                  <a:gd name="connsiteX0" fmla="*/ 58010 w 58103"/>
                  <a:gd name="connsiteY0" fmla="*/ 27299 h 58099"/>
                  <a:gd name="connsiteX1" fmla="*/ 30654 w 58103"/>
                  <a:gd name="connsiteY1" fmla="*/ 57951 h 58099"/>
                  <a:gd name="connsiteX2" fmla="*/ 2 w 58103"/>
                  <a:gd name="connsiteY2" fmla="*/ 30595 h 58099"/>
                  <a:gd name="connsiteX3" fmla="*/ 27358 w 58103"/>
                  <a:gd name="connsiteY3" fmla="*/ -56 h 58099"/>
                  <a:gd name="connsiteX4" fmla="*/ 30959 w 58103"/>
                  <a:gd name="connsiteY4" fmla="*/ -37 h 58099"/>
                  <a:gd name="connsiteX5" fmla="*/ 58010 w 58103"/>
                  <a:gd name="connsiteY5" fmla="*/ 27204 h 58099"/>
                  <a:gd name="connsiteX6" fmla="*/ 58010 w 58103"/>
                  <a:gd name="connsiteY6" fmla="*/ 27299 h 5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103" h="58099">
                    <a:moveTo>
                      <a:pt x="58010" y="27299"/>
                    </a:moveTo>
                    <a:cubicBezTo>
                      <a:pt x="58924" y="43320"/>
                      <a:pt x="46675" y="57046"/>
                      <a:pt x="30654" y="57951"/>
                    </a:cubicBezTo>
                    <a:cubicBezTo>
                      <a:pt x="14633" y="58865"/>
                      <a:pt x="907" y="46616"/>
                      <a:pt x="2" y="30595"/>
                    </a:cubicBezTo>
                    <a:cubicBezTo>
                      <a:pt x="-912" y="14574"/>
                      <a:pt x="11337" y="858"/>
                      <a:pt x="27358" y="-56"/>
                    </a:cubicBezTo>
                    <a:cubicBezTo>
                      <a:pt x="28558" y="-123"/>
                      <a:pt x="29758" y="-114"/>
                      <a:pt x="30959" y="-37"/>
                    </a:cubicBezTo>
                    <a:cubicBezTo>
                      <a:pt x="45951" y="10"/>
                      <a:pt x="58067" y="12212"/>
                      <a:pt x="58010" y="27204"/>
                    </a:cubicBezTo>
                    <a:cubicBezTo>
                      <a:pt x="58010" y="27233"/>
                      <a:pt x="58010" y="27271"/>
                      <a:pt x="58010" y="27299"/>
                    </a:cubicBezTo>
                    <a:close/>
                  </a:path>
                </a:pathLst>
              </a:custGeom>
              <a:solidFill>
                <a:srgbClr val="D6474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0" name="任意多边形: 形状 439" descr="58381871-5b2b-451a-9a18-b044816485ad">
                <a:extLst>
                  <a:ext uri="{FF2B5EF4-FFF2-40B4-BE49-F238E27FC236}">
                    <a16:creationId xmlns:a16="http://schemas.microsoft.com/office/drawing/2014/main" id="{084EDF3A-85D1-CE8D-FFFE-02FC0A09D851}"/>
                  </a:ext>
                </a:extLst>
              </p:cNvPr>
              <p:cNvSpPr/>
              <p:nvPr/>
            </p:nvSpPr>
            <p:spPr>
              <a:xfrm flipH="1">
                <a:off x="10503850" y="4064473"/>
                <a:ext cx="580889" cy="371657"/>
              </a:xfrm>
              <a:custGeom>
                <a:avLst/>
                <a:gdLst>
                  <a:gd name="connsiteX0" fmla="*/ 531676 w 1903947"/>
                  <a:gd name="connsiteY0" fmla="*/ 76956 h 1218159"/>
                  <a:gd name="connsiteX1" fmla="*/ 402326 w 1903947"/>
                  <a:gd name="connsiteY1" fmla="*/ 472815 h 1218159"/>
                  <a:gd name="connsiteX2" fmla="*/ 1315774 w 1903947"/>
                  <a:gd name="connsiteY2" fmla="*/ 891153 h 1218159"/>
                  <a:gd name="connsiteX3" fmla="*/ 1465126 w 1903947"/>
                  <a:gd name="connsiteY3" fmla="*/ 868389 h 1218159"/>
                  <a:gd name="connsiteX4" fmla="*/ 1594571 w 1903947"/>
                  <a:gd name="connsiteY4" fmla="*/ 807524 h 1218159"/>
                  <a:gd name="connsiteX5" fmla="*/ 1837553 w 1903947"/>
                  <a:gd name="connsiteY5" fmla="*/ 866008 h 1218159"/>
                  <a:gd name="connsiteX6" fmla="*/ 1866128 w 1903947"/>
                  <a:gd name="connsiteY6" fmla="*/ 892296 h 1218159"/>
                  <a:gd name="connsiteX7" fmla="*/ 1866128 w 1903947"/>
                  <a:gd name="connsiteY7" fmla="*/ 928968 h 1218159"/>
                  <a:gd name="connsiteX8" fmla="*/ 1808978 w 1903947"/>
                  <a:gd name="connsiteY8" fmla="*/ 931444 h 1218159"/>
                  <a:gd name="connsiteX9" fmla="*/ 1755638 w 1903947"/>
                  <a:gd name="connsiteY9" fmla="*/ 910965 h 1218159"/>
                  <a:gd name="connsiteX10" fmla="*/ 1689821 w 1903947"/>
                  <a:gd name="connsiteY10" fmla="*/ 910299 h 1218159"/>
                  <a:gd name="connsiteX11" fmla="*/ 1700203 w 1903947"/>
                  <a:gd name="connsiteY11" fmla="*/ 906870 h 1218159"/>
                  <a:gd name="connsiteX12" fmla="*/ 1879654 w 1903947"/>
                  <a:gd name="connsiteY12" fmla="*/ 1030695 h 1218159"/>
                  <a:gd name="connsiteX13" fmla="*/ 1902800 w 1903947"/>
                  <a:gd name="connsiteY13" fmla="*/ 1080510 h 1218159"/>
                  <a:gd name="connsiteX14" fmla="*/ 1885464 w 1903947"/>
                  <a:gd name="connsiteY14" fmla="*/ 1129945 h 1218159"/>
                  <a:gd name="connsiteX15" fmla="*/ 1838792 w 1903947"/>
                  <a:gd name="connsiteY15" fmla="*/ 1118801 h 1218159"/>
                  <a:gd name="connsiteX16" fmla="*/ 1797644 w 1903947"/>
                  <a:gd name="connsiteY16" fmla="*/ 1183761 h 1218159"/>
                  <a:gd name="connsiteX17" fmla="*/ 1744761 w 1903947"/>
                  <a:gd name="connsiteY17" fmla="*/ 1150443 h 1218159"/>
                  <a:gd name="connsiteX18" fmla="*/ 1744209 w 1903947"/>
                  <a:gd name="connsiteY18" fmla="*/ 1147567 h 1218159"/>
                  <a:gd name="connsiteX19" fmla="*/ 1644768 w 1903947"/>
                  <a:gd name="connsiteY19" fmla="*/ 1093941 h 1218159"/>
                  <a:gd name="connsiteX20" fmla="*/ 1691059 w 1903947"/>
                  <a:gd name="connsiteY20" fmla="*/ 1137470 h 1218159"/>
                  <a:gd name="connsiteX21" fmla="*/ 1713443 w 1903947"/>
                  <a:gd name="connsiteY21" fmla="*/ 1173379 h 1218159"/>
                  <a:gd name="connsiteX22" fmla="*/ 1701346 w 1903947"/>
                  <a:gd name="connsiteY22" fmla="*/ 1212051 h 1218159"/>
                  <a:gd name="connsiteX23" fmla="*/ 1644196 w 1903947"/>
                  <a:gd name="connsiteY23" fmla="*/ 1201097 h 1218159"/>
                  <a:gd name="connsiteX24" fmla="*/ 1600476 w 1903947"/>
                  <a:gd name="connsiteY24" fmla="*/ 1154996 h 1218159"/>
                  <a:gd name="connsiteX25" fmla="*/ 1523419 w 1903947"/>
                  <a:gd name="connsiteY25" fmla="*/ 1139375 h 1218159"/>
                  <a:gd name="connsiteX26" fmla="*/ 1350636 w 1903947"/>
                  <a:gd name="connsiteY26" fmla="*/ 1135375 h 1218159"/>
                  <a:gd name="connsiteX27" fmla="*/ 1199950 w 1903947"/>
                  <a:gd name="connsiteY27" fmla="*/ 1096417 h 1218159"/>
                  <a:gd name="connsiteX28" fmla="*/ 228400 w 1903947"/>
                  <a:gd name="connsiteY28" fmla="*/ 842290 h 1218159"/>
                  <a:gd name="connsiteX29" fmla="*/ 23422 w 1903947"/>
                  <a:gd name="connsiteY29" fmla="*/ 705892 h 1218159"/>
                  <a:gd name="connsiteX30" fmla="*/ 12278 w 1903947"/>
                  <a:gd name="connsiteY30" fmla="*/ 484817 h 1218159"/>
                  <a:gd name="connsiteX31" fmla="*/ 93812 w 1903947"/>
                  <a:gd name="connsiteY31" fmla="*/ -101 h 1218159"/>
                  <a:gd name="connsiteX32" fmla="*/ 531676 w 1903947"/>
                  <a:gd name="connsiteY32" fmla="*/ 76956 h 1218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903947" h="1218159">
                    <a:moveTo>
                      <a:pt x="531676" y="76956"/>
                    </a:moveTo>
                    <a:cubicBezTo>
                      <a:pt x="488909" y="218879"/>
                      <a:pt x="445094" y="330893"/>
                      <a:pt x="402326" y="472815"/>
                    </a:cubicBezTo>
                    <a:cubicBezTo>
                      <a:pt x="672551" y="628644"/>
                      <a:pt x="1019356" y="793903"/>
                      <a:pt x="1315774" y="891153"/>
                    </a:cubicBezTo>
                    <a:cubicBezTo>
                      <a:pt x="1361208" y="906012"/>
                      <a:pt x="1422263" y="889629"/>
                      <a:pt x="1465126" y="868389"/>
                    </a:cubicBezTo>
                    <a:cubicBezTo>
                      <a:pt x="1507988" y="847148"/>
                      <a:pt x="1548279" y="819525"/>
                      <a:pt x="1594571" y="807524"/>
                    </a:cubicBezTo>
                    <a:cubicBezTo>
                      <a:pt x="1677724" y="785902"/>
                      <a:pt x="1766021" y="818478"/>
                      <a:pt x="1837553" y="866008"/>
                    </a:cubicBezTo>
                    <a:cubicBezTo>
                      <a:pt x="1848945" y="872494"/>
                      <a:pt x="1858718" y="881486"/>
                      <a:pt x="1866128" y="892296"/>
                    </a:cubicBezTo>
                    <a:cubicBezTo>
                      <a:pt x="1873606" y="903374"/>
                      <a:pt x="1873606" y="917890"/>
                      <a:pt x="1866128" y="928968"/>
                    </a:cubicBezTo>
                    <a:cubicBezTo>
                      <a:pt x="1853270" y="944684"/>
                      <a:pt x="1828028" y="938493"/>
                      <a:pt x="1808978" y="931444"/>
                    </a:cubicBezTo>
                    <a:lnTo>
                      <a:pt x="1755638" y="910965"/>
                    </a:lnTo>
                    <a:cubicBezTo>
                      <a:pt x="1734112" y="902679"/>
                      <a:pt x="1707252" y="895154"/>
                      <a:pt x="1689821" y="910299"/>
                    </a:cubicBezTo>
                    <a:cubicBezTo>
                      <a:pt x="1690773" y="902583"/>
                      <a:pt x="1692393" y="906870"/>
                      <a:pt x="1700203" y="906870"/>
                    </a:cubicBezTo>
                    <a:cubicBezTo>
                      <a:pt x="1775927" y="906870"/>
                      <a:pt x="1837553" y="967639"/>
                      <a:pt x="1879654" y="1030695"/>
                    </a:cubicBezTo>
                    <a:cubicBezTo>
                      <a:pt x="1890808" y="1045477"/>
                      <a:pt x="1898694" y="1062451"/>
                      <a:pt x="1902800" y="1080510"/>
                    </a:cubicBezTo>
                    <a:cubicBezTo>
                      <a:pt x="1906715" y="1098932"/>
                      <a:pt x="1900028" y="1118001"/>
                      <a:pt x="1885464" y="1129945"/>
                    </a:cubicBezTo>
                    <a:cubicBezTo>
                      <a:pt x="1870319" y="1140613"/>
                      <a:pt x="1845364" y="1136041"/>
                      <a:pt x="1838792" y="1118801"/>
                    </a:cubicBezTo>
                    <a:cubicBezTo>
                      <a:pt x="1849174" y="1140994"/>
                      <a:pt x="1821266" y="1177094"/>
                      <a:pt x="1797644" y="1183761"/>
                    </a:cubicBezTo>
                    <a:cubicBezTo>
                      <a:pt x="1773841" y="1189162"/>
                      <a:pt x="1750162" y="1174246"/>
                      <a:pt x="1744761" y="1150443"/>
                    </a:cubicBezTo>
                    <a:cubicBezTo>
                      <a:pt x="1744542" y="1149491"/>
                      <a:pt x="1744361" y="1148528"/>
                      <a:pt x="1744209" y="1147567"/>
                    </a:cubicBezTo>
                    <a:cubicBezTo>
                      <a:pt x="1740303" y="1111371"/>
                      <a:pt x="1680867" y="1098036"/>
                      <a:pt x="1644768" y="1093941"/>
                    </a:cubicBezTo>
                    <a:cubicBezTo>
                      <a:pt x="1665437" y="1101942"/>
                      <a:pt x="1675438" y="1121849"/>
                      <a:pt x="1691059" y="1137470"/>
                    </a:cubicBezTo>
                    <a:cubicBezTo>
                      <a:pt x="1701736" y="1147109"/>
                      <a:pt x="1709490" y="1159549"/>
                      <a:pt x="1713443" y="1173379"/>
                    </a:cubicBezTo>
                    <a:cubicBezTo>
                      <a:pt x="1717167" y="1187524"/>
                      <a:pt x="1712471" y="1202554"/>
                      <a:pt x="1701346" y="1212051"/>
                    </a:cubicBezTo>
                    <a:cubicBezTo>
                      <a:pt x="1684392" y="1224719"/>
                      <a:pt x="1659341" y="1215575"/>
                      <a:pt x="1644196" y="1201097"/>
                    </a:cubicBezTo>
                    <a:cubicBezTo>
                      <a:pt x="1629051" y="1186619"/>
                      <a:pt x="1617812" y="1167283"/>
                      <a:pt x="1600476" y="1154996"/>
                    </a:cubicBezTo>
                    <a:cubicBezTo>
                      <a:pt x="1578664" y="1139565"/>
                      <a:pt x="1550089" y="1137851"/>
                      <a:pt x="1523419" y="1139375"/>
                    </a:cubicBezTo>
                    <a:cubicBezTo>
                      <a:pt x="1465221" y="1142613"/>
                      <a:pt x="1404261" y="1158425"/>
                      <a:pt x="1350636" y="1135375"/>
                    </a:cubicBezTo>
                    <a:cubicBezTo>
                      <a:pt x="1320632" y="1122706"/>
                      <a:pt x="1231573" y="1104037"/>
                      <a:pt x="1199950" y="1096417"/>
                    </a:cubicBezTo>
                    <a:cubicBezTo>
                      <a:pt x="804663" y="1002025"/>
                      <a:pt x="566156" y="957352"/>
                      <a:pt x="228400" y="842290"/>
                    </a:cubicBezTo>
                    <a:cubicBezTo>
                      <a:pt x="148676" y="815144"/>
                      <a:pt x="62760" y="780283"/>
                      <a:pt x="23422" y="705892"/>
                    </a:cubicBezTo>
                    <a:cubicBezTo>
                      <a:pt x="-11820" y="639217"/>
                      <a:pt x="-200" y="559017"/>
                      <a:pt x="12278" y="484817"/>
                    </a:cubicBezTo>
                    <a:cubicBezTo>
                      <a:pt x="39395" y="323149"/>
                      <a:pt x="66570" y="161510"/>
                      <a:pt x="93812" y="-101"/>
                    </a:cubicBezTo>
                    <a:cubicBezTo>
                      <a:pt x="266595" y="6852"/>
                      <a:pt x="368322" y="19520"/>
                      <a:pt x="531676" y="76956"/>
                    </a:cubicBezTo>
                    <a:close/>
                  </a:path>
                </a:pathLst>
              </a:custGeom>
              <a:solidFill>
                <a:srgbClr val="F9ACAC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1" name="任意多边形: 形状 440" descr="7f3bf700-c80d-4e78-8490-dc19f8e1905b">
                <a:extLst>
                  <a:ext uri="{FF2B5EF4-FFF2-40B4-BE49-F238E27FC236}">
                    <a16:creationId xmlns:a16="http://schemas.microsoft.com/office/drawing/2014/main" id="{E9EF2322-2665-6FD7-A12F-A5D69D5AAF8A}"/>
                  </a:ext>
                </a:extLst>
              </p:cNvPr>
              <p:cNvSpPr/>
              <p:nvPr/>
            </p:nvSpPr>
            <p:spPr>
              <a:xfrm flipH="1">
                <a:off x="10569755" y="4381348"/>
                <a:ext cx="42563" cy="28574"/>
              </a:xfrm>
              <a:custGeom>
                <a:avLst/>
                <a:gdLst>
                  <a:gd name="connsiteX0" fmla="*/ 138630 w 139506"/>
                  <a:gd name="connsiteY0" fmla="*/ 84486 h 93656"/>
                  <a:gd name="connsiteX1" fmla="*/ 87100 w 139506"/>
                  <a:gd name="connsiteY1" fmla="*/ 29526 h 93656"/>
                  <a:gd name="connsiteX2" fmla="*/ 7471 w 139506"/>
                  <a:gd name="connsiteY2" fmla="*/ 94 h 93656"/>
                  <a:gd name="connsiteX3" fmla="*/ 4232 w 139506"/>
                  <a:gd name="connsiteY3" fmla="*/ 11714 h 93656"/>
                  <a:gd name="connsiteX4" fmla="*/ 79289 w 139506"/>
                  <a:gd name="connsiteY4" fmla="*/ 38861 h 93656"/>
                  <a:gd name="connsiteX5" fmla="*/ 128248 w 139506"/>
                  <a:gd name="connsiteY5" fmla="*/ 90581 h 93656"/>
                  <a:gd name="connsiteX6" fmla="*/ 136487 w 139506"/>
                  <a:gd name="connsiteY6" fmla="*/ 92725 h 93656"/>
                  <a:gd name="connsiteX7" fmla="*/ 138630 w 139506"/>
                  <a:gd name="connsiteY7" fmla="*/ 84486 h 93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9506" h="93656">
                    <a:moveTo>
                      <a:pt x="138630" y="84486"/>
                    </a:moveTo>
                    <a:cubicBezTo>
                      <a:pt x="126076" y="62330"/>
                      <a:pt x="108407" y="43481"/>
                      <a:pt x="87100" y="29526"/>
                    </a:cubicBezTo>
                    <a:cubicBezTo>
                      <a:pt x="62421" y="15277"/>
                      <a:pt x="35493" y="5323"/>
                      <a:pt x="7471" y="94"/>
                    </a:cubicBezTo>
                    <a:cubicBezTo>
                      <a:pt x="-54" y="-1716"/>
                      <a:pt x="-3292" y="9619"/>
                      <a:pt x="4232" y="11714"/>
                    </a:cubicBezTo>
                    <a:cubicBezTo>
                      <a:pt x="30559" y="16620"/>
                      <a:pt x="55915" y="25792"/>
                      <a:pt x="79289" y="38861"/>
                    </a:cubicBezTo>
                    <a:cubicBezTo>
                      <a:pt x="99616" y="51805"/>
                      <a:pt x="116437" y="69579"/>
                      <a:pt x="128248" y="90581"/>
                    </a:cubicBezTo>
                    <a:cubicBezTo>
                      <a:pt x="129934" y="93449"/>
                      <a:pt x="133620" y="94411"/>
                      <a:pt x="136487" y="92725"/>
                    </a:cubicBezTo>
                    <a:cubicBezTo>
                      <a:pt x="139354" y="91039"/>
                      <a:pt x="140316" y="87353"/>
                      <a:pt x="138630" y="84486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2" name="任意多边形: 形状 441" descr="b2f90efc-3738-4384-be2c-4ca4329a185f">
                <a:extLst>
                  <a:ext uri="{FF2B5EF4-FFF2-40B4-BE49-F238E27FC236}">
                    <a16:creationId xmlns:a16="http://schemas.microsoft.com/office/drawing/2014/main" id="{CE50FB64-F6A6-F0CA-4FEE-897AB22CB8B3}"/>
                  </a:ext>
                </a:extLst>
              </p:cNvPr>
              <p:cNvSpPr/>
              <p:nvPr/>
            </p:nvSpPr>
            <p:spPr>
              <a:xfrm flipH="1">
                <a:off x="10520408" y="4357898"/>
                <a:ext cx="86042" cy="52508"/>
              </a:xfrm>
              <a:custGeom>
                <a:avLst/>
                <a:gdLst>
                  <a:gd name="connsiteX0" fmla="*/ 281038 w 282015"/>
                  <a:gd name="connsiteY0" fmla="*/ 162681 h 172102"/>
                  <a:gd name="connsiteX1" fmla="*/ 175024 w 282015"/>
                  <a:gd name="connsiteY1" fmla="*/ 39333 h 172102"/>
                  <a:gd name="connsiteX2" fmla="*/ 5289 w 282015"/>
                  <a:gd name="connsiteY2" fmla="*/ -101 h 172102"/>
                  <a:gd name="connsiteX3" fmla="*/ 3 w 282015"/>
                  <a:gd name="connsiteY3" fmla="*/ 6709 h 172102"/>
                  <a:gd name="connsiteX4" fmla="*/ 5289 w 282015"/>
                  <a:gd name="connsiteY4" fmla="*/ 11996 h 172102"/>
                  <a:gd name="connsiteX5" fmla="*/ 168928 w 282015"/>
                  <a:gd name="connsiteY5" fmla="*/ 50096 h 172102"/>
                  <a:gd name="connsiteX6" fmla="*/ 270560 w 282015"/>
                  <a:gd name="connsiteY6" fmla="*/ 169158 h 172102"/>
                  <a:gd name="connsiteX7" fmla="*/ 281038 w 282015"/>
                  <a:gd name="connsiteY7" fmla="*/ 163062 h 172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2015" h="172102">
                    <a:moveTo>
                      <a:pt x="281038" y="162681"/>
                    </a:moveTo>
                    <a:cubicBezTo>
                      <a:pt x="252463" y="116390"/>
                      <a:pt x="220649" y="70194"/>
                      <a:pt x="175024" y="39333"/>
                    </a:cubicBezTo>
                    <a:cubicBezTo>
                      <a:pt x="124637" y="5233"/>
                      <a:pt x="64153" y="1709"/>
                      <a:pt x="5289" y="-101"/>
                    </a:cubicBezTo>
                    <a:cubicBezTo>
                      <a:pt x="1946" y="318"/>
                      <a:pt x="-417" y="3366"/>
                      <a:pt x="3" y="6709"/>
                    </a:cubicBezTo>
                    <a:cubicBezTo>
                      <a:pt x="346" y="9472"/>
                      <a:pt x="2526" y="11653"/>
                      <a:pt x="5289" y="11996"/>
                    </a:cubicBezTo>
                    <a:cubicBezTo>
                      <a:pt x="62439" y="13710"/>
                      <a:pt x="120256" y="16854"/>
                      <a:pt x="168928" y="50096"/>
                    </a:cubicBezTo>
                    <a:cubicBezTo>
                      <a:pt x="212743" y="79719"/>
                      <a:pt x="243509" y="124772"/>
                      <a:pt x="270560" y="169158"/>
                    </a:cubicBezTo>
                    <a:cubicBezTo>
                      <a:pt x="274656" y="175731"/>
                      <a:pt x="285133" y="169730"/>
                      <a:pt x="281038" y="163062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3" name="任意多边形: 形状 442" descr="f2a35390-1183-4d3b-a1aa-a910e130700c">
                <a:extLst>
                  <a:ext uri="{FF2B5EF4-FFF2-40B4-BE49-F238E27FC236}">
                    <a16:creationId xmlns:a16="http://schemas.microsoft.com/office/drawing/2014/main" id="{AC0AF911-6F6C-FE44-5F3A-318D83BA5A9B}"/>
                  </a:ext>
                </a:extLst>
              </p:cNvPr>
              <p:cNvSpPr/>
              <p:nvPr/>
            </p:nvSpPr>
            <p:spPr>
              <a:xfrm flipH="1">
                <a:off x="10557073" y="4336870"/>
                <a:ext cx="32694" cy="5654"/>
              </a:xfrm>
              <a:custGeom>
                <a:avLst/>
                <a:gdLst>
                  <a:gd name="connsiteX0" fmla="*/ 102721 w 107160"/>
                  <a:gd name="connsiteY0" fmla="*/ 2907 h 18531"/>
                  <a:gd name="connsiteX1" fmla="*/ 4233 w 107160"/>
                  <a:gd name="connsiteY1" fmla="*/ 6621 h 18531"/>
                  <a:gd name="connsiteX2" fmla="*/ 7471 w 107160"/>
                  <a:gd name="connsiteY2" fmla="*/ 18242 h 18531"/>
                  <a:gd name="connsiteX3" fmla="*/ 99578 w 107160"/>
                  <a:gd name="connsiteY3" fmla="*/ 14622 h 18531"/>
                  <a:gd name="connsiteX4" fmla="*/ 102721 w 107160"/>
                  <a:gd name="connsiteY4" fmla="*/ 2907 h 18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160" h="18531">
                    <a:moveTo>
                      <a:pt x="102721" y="2907"/>
                    </a:moveTo>
                    <a:cubicBezTo>
                      <a:pt x="69955" y="-2104"/>
                      <a:pt x="36532" y="-846"/>
                      <a:pt x="4233" y="6621"/>
                    </a:cubicBezTo>
                    <a:cubicBezTo>
                      <a:pt x="-3292" y="8336"/>
                      <a:pt x="-54" y="20051"/>
                      <a:pt x="7471" y="18242"/>
                    </a:cubicBezTo>
                    <a:cubicBezTo>
                      <a:pt x="37656" y="11136"/>
                      <a:pt x="68926" y="9907"/>
                      <a:pt x="99578" y="14622"/>
                    </a:cubicBezTo>
                    <a:cubicBezTo>
                      <a:pt x="107102" y="15765"/>
                      <a:pt x="110436" y="4145"/>
                      <a:pt x="102721" y="2907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4" name="任意多边形: 形状 443" descr="b47cfd2f-c662-44a1-ae2f-6eaf1da68095">
                <a:extLst>
                  <a:ext uri="{FF2B5EF4-FFF2-40B4-BE49-F238E27FC236}">
                    <a16:creationId xmlns:a16="http://schemas.microsoft.com/office/drawing/2014/main" id="{AD2F9E56-80B4-7B1B-9DE9-53B08A110659}"/>
                  </a:ext>
                </a:extLst>
              </p:cNvPr>
              <p:cNvSpPr/>
              <p:nvPr/>
            </p:nvSpPr>
            <p:spPr>
              <a:xfrm flipH="1">
                <a:off x="10515172" y="4327152"/>
                <a:ext cx="14913" cy="19941"/>
              </a:xfrm>
              <a:custGeom>
                <a:avLst/>
                <a:gdLst>
                  <a:gd name="connsiteX0" fmla="*/ 15118 w 48878"/>
                  <a:gd name="connsiteY0" fmla="*/ -101 h 65359"/>
                  <a:gd name="connsiteX1" fmla="*/ 1116 w 48878"/>
                  <a:gd name="connsiteY1" fmla="*/ 15711 h 65359"/>
                  <a:gd name="connsiteX2" fmla="*/ 2164 w 48878"/>
                  <a:gd name="connsiteY2" fmla="*/ 35999 h 65359"/>
                  <a:gd name="connsiteX3" fmla="*/ 41216 w 48878"/>
                  <a:gd name="connsiteY3" fmla="*/ 65050 h 65359"/>
                  <a:gd name="connsiteX4" fmla="*/ 48646 w 48878"/>
                  <a:gd name="connsiteY4" fmla="*/ 60859 h 65359"/>
                  <a:gd name="connsiteX5" fmla="*/ 44455 w 48878"/>
                  <a:gd name="connsiteY5" fmla="*/ 53429 h 65359"/>
                  <a:gd name="connsiteX6" fmla="*/ 14070 w 48878"/>
                  <a:gd name="connsiteY6" fmla="*/ 33141 h 65359"/>
                  <a:gd name="connsiteX7" fmla="*/ 12260 w 48878"/>
                  <a:gd name="connsiteY7" fmla="*/ 20759 h 65359"/>
                  <a:gd name="connsiteX8" fmla="*/ 14546 w 48878"/>
                  <a:gd name="connsiteY8" fmla="*/ 14853 h 65359"/>
                  <a:gd name="connsiteX9" fmla="*/ 14546 w 48878"/>
                  <a:gd name="connsiteY9" fmla="*/ 14853 h 65359"/>
                  <a:gd name="connsiteX10" fmla="*/ 15118 w 48878"/>
                  <a:gd name="connsiteY10" fmla="*/ 14187 h 65359"/>
                  <a:gd name="connsiteX11" fmla="*/ 16356 w 48878"/>
                  <a:gd name="connsiteY11" fmla="*/ 12948 h 65359"/>
                  <a:gd name="connsiteX12" fmla="*/ 16356 w 48878"/>
                  <a:gd name="connsiteY12" fmla="*/ 12948 h 65359"/>
                  <a:gd name="connsiteX13" fmla="*/ 17118 w 48878"/>
                  <a:gd name="connsiteY13" fmla="*/ 12472 h 65359"/>
                  <a:gd name="connsiteX14" fmla="*/ 18166 w 48878"/>
                  <a:gd name="connsiteY14" fmla="*/ 11805 h 65359"/>
                  <a:gd name="connsiteX15" fmla="*/ 22357 w 48878"/>
                  <a:gd name="connsiteY15" fmla="*/ 4376 h 65359"/>
                  <a:gd name="connsiteX16" fmla="*/ 14985 w 48878"/>
                  <a:gd name="connsiteY16" fmla="*/ 166 h 65359"/>
                  <a:gd name="connsiteX17" fmla="*/ 14927 w 48878"/>
                  <a:gd name="connsiteY17" fmla="*/ 185 h 65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878" h="65359">
                    <a:moveTo>
                      <a:pt x="15118" y="-101"/>
                    </a:moveTo>
                    <a:cubicBezTo>
                      <a:pt x="8212" y="2661"/>
                      <a:pt x="3021" y="8519"/>
                      <a:pt x="1116" y="15711"/>
                    </a:cubicBezTo>
                    <a:cubicBezTo>
                      <a:pt x="-732" y="22407"/>
                      <a:pt x="-370" y="29522"/>
                      <a:pt x="2164" y="35999"/>
                    </a:cubicBezTo>
                    <a:cubicBezTo>
                      <a:pt x="8641" y="52191"/>
                      <a:pt x="26071" y="59335"/>
                      <a:pt x="41216" y="65050"/>
                    </a:cubicBezTo>
                    <a:cubicBezTo>
                      <a:pt x="44417" y="65907"/>
                      <a:pt x="47722" y="64040"/>
                      <a:pt x="48646" y="60859"/>
                    </a:cubicBezTo>
                    <a:cubicBezTo>
                      <a:pt x="49446" y="57659"/>
                      <a:pt x="47608" y="54392"/>
                      <a:pt x="44455" y="53429"/>
                    </a:cubicBezTo>
                    <a:cubicBezTo>
                      <a:pt x="33406" y="49238"/>
                      <a:pt x="19690" y="43904"/>
                      <a:pt x="14070" y="33141"/>
                    </a:cubicBezTo>
                    <a:cubicBezTo>
                      <a:pt x="12279" y="29274"/>
                      <a:pt x="11651" y="24978"/>
                      <a:pt x="12260" y="20759"/>
                    </a:cubicBezTo>
                    <a:cubicBezTo>
                      <a:pt x="12527" y="18635"/>
                      <a:pt x="13308" y="16606"/>
                      <a:pt x="14546" y="14853"/>
                    </a:cubicBezTo>
                    <a:lnTo>
                      <a:pt x="14546" y="14853"/>
                    </a:lnTo>
                    <a:lnTo>
                      <a:pt x="15118" y="14187"/>
                    </a:lnTo>
                    <a:lnTo>
                      <a:pt x="16356" y="12948"/>
                    </a:lnTo>
                    <a:lnTo>
                      <a:pt x="16356" y="12948"/>
                    </a:lnTo>
                    <a:lnTo>
                      <a:pt x="17118" y="12472"/>
                    </a:lnTo>
                    <a:cubicBezTo>
                      <a:pt x="17118" y="12472"/>
                      <a:pt x="18928" y="11424"/>
                      <a:pt x="18166" y="11805"/>
                    </a:cubicBezTo>
                    <a:cubicBezTo>
                      <a:pt x="21290" y="10805"/>
                      <a:pt x="23109" y="7567"/>
                      <a:pt x="22357" y="4376"/>
                    </a:cubicBezTo>
                    <a:cubicBezTo>
                      <a:pt x="21480" y="1175"/>
                      <a:pt x="18185" y="-701"/>
                      <a:pt x="14985" y="166"/>
                    </a:cubicBezTo>
                    <a:cubicBezTo>
                      <a:pt x="14965" y="175"/>
                      <a:pt x="14946" y="175"/>
                      <a:pt x="14927" y="185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5" name="任意多边形: 形状 444" descr="3253577d-a547-4264-9f1e-fda5374cf815">
                <a:extLst>
                  <a:ext uri="{FF2B5EF4-FFF2-40B4-BE49-F238E27FC236}">
                    <a16:creationId xmlns:a16="http://schemas.microsoft.com/office/drawing/2014/main" id="{D4001281-3FF1-5FA5-383C-094B802C4825}"/>
                  </a:ext>
                </a:extLst>
              </p:cNvPr>
              <p:cNvSpPr/>
              <p:nvPr/>
            </p:nvSpPr>
            <p:spPr>
              <a:xfrm flipH="1">
                <a:off x="10506209" y="4384188"/>
                <a:ext cx="13000" cy="25287"/>
              </a:xfrm>
              <a:custGeom>
                <a:avLst/>
                <a:gdLst>
                  <a:gd name="connsiteX0" fmla="*/ 34912 w 42610"/>
                  <a:gd name="connsiteY0" fmla="*/ 122 h 82882"/>
                  <a:gd name="connsiteX1" fmla="*/ 1355 w 42610"/>
                  <a:gd name="connsiteY1" fmla="*/ 56177 h 82882"/>
                  <a:gd name="connsiteX2" fmla="*/ 17290 w 42610"/>
                  <a:gd name="connsiteY2" fmla="*/ 80990 h 82882"/>
                  <a:gd name="connsiteX3" fmla="*/ 25815 w 42610"/>
                  <a:gd name="connsiteY3" fmla="*/ 81037 h 82882"/>
                  <a:gd name="connsiteX4" fmla="*/ 25863 w 42610"/>
                  <a:gd name="connsiteY4" fmla="*/ 72512 h 82882"/>
                  <a:gd name="connsiteX5" fmla="*/ 18624 w 42610"/>
                  <a:gd name="connsiteY5" fmla="*/ 24697 h 82882"/>
                  <a:gd name="connsiteX6" fmla="*/ 38150 w 42610"/>
                  <a:gd name="connsiteY6" fmla="*/ 11743 h 82882"/>
                  <a:gd name="connsiteX7" fmla="*/ 42341 w 42610"/>
                  <a:gd name="connsiteY7" fmla="*/ 4313 h 82882"/>
                  <a:gd name="connsiteX8" fmla="*/ 34912 w 42610"/>
                  <a:gd name="connsiteY8" fmla="*/ 122 h 82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610" h="82882">
                    <a:moveTo>
                      <a:pt x="34912" y="122"/>
                    </a:moveTo>
                    <a:cubicBezTo>
                      <a:pt x="10166" y="6333"/>
                      <a:pt x="-4855" y="31431"/>
                      <a:pt x="1355" y="56177"/>
                    </a:cubicBezTo>
                    <a:cubicBezTo>
                      <a:pt x="3813" y="65969"/>
                      <a:pt x="9413" y="74684"/>
                      <a:pt x="17290" y="80990"/>
                    </a:cubicBezTo>
                    <a:cubicBezTo>
                      <a:pt x="19634" y="83362"/>
                      <a:pt x="23443" y="83380"/>
                      <a:pt x="25815" y="81037"/>
                    </a:cubicBezTo>
                    <a:cubicBezTo>
                      <a:pt x="28187" y="78694"/>
                      <a:pt x="28206" y="74884"/>
                      <a:pt x="25863" y="72512"/>
                    </a:cubicBezTo>
                    <a:cubicBezTo>
                      <a:pt x="10661" y="61311"/>
                      <a:pt x="7423" y="39899"/>
                      <a:pt x="18624" y="24697"/>
                    </a:cubicBezTo>
                    <a:cubicBezTo>
                      <a:pt x="23405" y="18220"/>
                      <a:pt x="30321" y="13629"/>
                      <a:pt x="38150" y="11743"/>
                    </a:cubicBezTo>
                    <a:cubicBezTo>
                      <a:pt x="41360" y="10848"/>
                      <a:pt x="43236" y="7523"/>
                      <a:pt x="42341" y="4313"/>
                    </a:cubicBezTo>
                    <a:cubicBezTo>
                      <a:pt x="41446" y="1103"/>
                      <a:pt x="38122" y="-773"/>
                      <a:pt x="34912" y="122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6" name="任意多边形: 形状 445" descr="1c54de9f-3da9-41e2-9871-65280663ef90">
                <a:extLst>
                  <a:ext uri="{FF2B5EF4-FFF2-40B4-BE49-F238E27FC236}">
                    <a16:creationId xmlns:a16="http://schemas.microsoft.com/office/drawing/2014/main" id="{EE031A3C-254F-923A-4317-DA44455D4A8B}"/>
                  </a:ext>
                </a:extLst>
              </p:cNvPr>
              <p:cNvSpPr/>
              <p:nvPr/>
            </p:nvSpPr>
            <p:spPr>
              <a:xfrm flipH="1">
                <a:off x="10528436" y="4397176"/>
                <a:ext cx="11285" cy="26018"/>
              </a:xfrm>
              <a:custGeom>
                <a:avLst/>
                <a:gdLst>
                  <a:gd name="connsiteX0" fmla="*/ 27843 w 36987"/>
                  <a:gd name="connsiteY0" fmla="*/ 702 h 85276"/>
                  <a:gd name="connsiteX1" fmla="*/ 4087 w 36987"/>
                  <a:gd name="connsiteY1" fmla="*/ 63005 h 85276"/>
                  <a:gd name="connsiteX2" fmla="*/ 22985 w 36987"/>
                  <a:gd name="connsiteY2" fmla="*/ 84236 h 85276"/>
                  <a:gd name="connsiteX3" fmla="*/ 29081 w 36987"/>
                  <a:gd name="connsiteY3" fmla="*/ 73854 h 85276"/>
                  <a:gd name="connsiteX4" fmla="*/ 16918 w 36987"/>
                  <a:gd name="connsiteY4" fmla="*/ 25657 h 85276"/>
                  <a:gd name="connsiteX5" fmla="*/ 33939 w 36987"/>
                  <a:gd name="connsiteY5" fmla="*/ 11084 h 85276"/>
                  <a:gd name="connsiteX6" fmla="*/ 36130 w 36987"/>
                  <a:gd name="connsiteY6" fmla="*/ 2797 h 85276"/>
                  <a:gd name="connsiteX7" fmla="*/ 27843 w 36987"/>
                  <a:gd name="connsiteY7" fmla="*/ 702 h 8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987" h="85276">
                    <a:moveTo>
                      <a:pt x="27843" y="702"/>
                    </a:moveTo>
                    <a:cubicBezTo>
                      <a:pt x="4078" y="11351"/>
                      <a:pt x="-6561" y="39240"/>
                      <a:pt x="4087" y="63005"/>
                    </a:cubicBezTo>
                    <a:cubicBezTo>
                      <a:pt x="8050" y="71854"/>
                      <a:pt x="14651" y="79274"/>
                      <a:pt x="22985" y="84236"/>
                    </a:cubicBezTo>
                    <a:cubicBezTo>
                      <a:pt x="29557" y="88332"/>
                      <a:pt x="35653" y="77950"/>
                      <a:pt x="29081" y="73854"/>
                    </a:cubicBezTo>
                    <a:cubicBezTo>
                      <a:pt x="12412" y="63900"/>
                      <a:pt x="6964" y="42326"/>
                      <a:pt x="16918" y="25657"/>
                    </a:cubicBezTo>
                    <a:cubicBezTo>
                      <a:pt x="20851" y="19076"/>
                      <a:pt x="26823" y="13951"/>
                      <a:pt x="33939" y="11084"/>
                    </a:cubicBezTo>
                    <a:cubicBezTo>
                      <a:pt x="36815" y="9389"/>
                      <a:pt x="37796" y="5693"/>
                      <a:pt x="36130" y="2797"/>
                    </a:cubicBezTo>
                    <a:cubicBezTo>
                      <a:pt x="34367" y="-3"/>
                      <a:pt x="30719" y="-927"/>
                      <a:pt x="27843" y="702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7" name="任意多边形: 形状 446" descr="30d511fd-346c-42a9-95e0-d8a015da5c01">
                <a:extLst>
                  <a:ext uri="{FF2B5EF4-FFF2-40B4-BE49-F238E27FC236}">
                    <a16:creationId xmlns:a16="http://schemas.microsoft.com/office/drawing/2014/main" id="{4BB60491-F8F0-9DE8-6D64-307ADDDC4CC5}"/>
                  </a:ext>
                </a:extLst>
              </p:cNvPr>
              <p:cNvSpPr/>
              <p:nvPr/>
            </p:nvSpPr>
            <p:spPr>
              <a:xfrm flipH="1">
                <a:off x="10564589" y="4413257"/>
                <a:ext cx="8492" cy="22591"/>
              </a:xfrm>
              <a:custGeom>
                <a:avLst/>
                <a:gdLst>
                  <a:gd name="connsiteX0" fmla="*/ 15364 w 27836"/>
                  <a:gd name="connsiteY0" fmla="*/ 854 h 74046"/>
                  <a:gd name="connsiteX1" fmla="*/ 29 w 27836"/>
                  <a:gd name="connsiteY1" fmla="*/ 32953 h 74046"/>
                  <a:gd name="connsiteX2" fmla="*/ 16603 w 27836"/>
                  <a:gd name="connsiteY2" fmla="*/ 71053 h 74046"/>
                  <a:gd name="connsiteX3" fmla="*/ 24794 w 27836"/>
                  <a:gd name="connsiteY3" fmla="*/ 73149 h 74046"/>
                  <a:gd name="connsiteX4" fmla="*/ 26985 w 27836"/>
                  <a:gd name="connsiteY4" fmla="*/ 64957 h 74046"/>
                  <a:gd name="connsiteX5" fmla="*/ 12221 w 27836"/>
                  <a:gd name="connsiteY5" fmla="*/ 34763 h 74046"/>
                  <a:gd name="connsiteX6" fmla="*/ 21746 w 27836"/>
                  <a:gd name="connsiteY6" fmla="*/ 11331 h 74046"/>
                  <a:gd name="connsiteX7" fmla="*/ 15650 w 27836"/>
                  <a:gd name="connsiteY7" fmla="*/ 949 h 7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36" h="74046">
                    <a:moveTo>
                      <a:pt x="15364" y="854"/>
                    </a:moveTo>
                    <a:cubicBezTo>
                      <a:pt x="5030" y="8169"/>
                      <a:pt x="-780" y="20313"/>
                      <a:pt x="29" y="32953"/>
                    </a:cubicBezTo>
                    <a:cubicBezTo>
                      <a:pt x="1544" y="47040"/>
                      <a:pt x="7325" y="60337"/>
                      <a:pt x="16603" y="71053"/>
                    </a:cubicBezTo>
                    <a:cubicBezTo>
                      <a:pt x="18327" y="73844"/>
                      <a:pt x="21946" y="74768"/>
                      <a:pt x="24794" y="73149"/>
                    </a:cubicBezTo>
                    <a:cubicBezTo>
                      <a:pt x="27661" y="71491"/>
                      <a:pt x="28642" y="67824"/>
                      <a:pt x="26985" y="64957"/>
                    </a:cubicBezTo>
                    <a:cubicBezTo>
                      <a:pt x="19422" y="56413"/>
                      <a:pt x="14317" y="45983"/>
                      <a:pt x="12221" y="34763"/>
                    </a:cubicBezTo>
                    <a:cubicBezTo>
                      <a:pt x="10907" y="25800"/>
                      <a:pt x="14555" y="16837"/>
                      <a:pt x="21746" y="11331"/>
                    </a:cubicBezTo>
                    <a:cubicBezTo>
                      <a:pt x="28128" y="7045"/>
                      <a:pt x="21746" y="-3432"/>
                      <a:pt x="15650" y="949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8" name="任意多边形: 形状 447" descr="fc6e7f37-d317-4188-af9d-d1d9d9cc24a1">
                <a:extLst>
                  <a:ext uri="{FF2B5EF4-FFF2-40B4-BE49-F238E27FC236}">
                    <a16:creationId xmlns:a16="http://schemas.microsoft.com/office/drawing/2014/main" id="{5227CD40-CD19-2CAE-753D-85F237B5E8DB}"/>
                  </a:ext>
                </a:extLst>
              </p:cNvPr>
              <p:cNvSpPr/>
              <p:nvPr/>
            </p:nvSpPr>
            <p:spPr>
              <a:xfrm flipH="1">
                <a:off x="10917069" y="4193106"/>
                <a:ext cx="90146" cy="42501"/>
              </a:xfrm>
              <a:custGeom>
                <a:avLst/>
                <a:gdLst>
                  <a:gd name="connsiteX0" fmla="*/ 293200 w 295466"/>
                  <a:gd name="connsiteY0" fmla="*/ 127689 h 139302"/>
                  <a:gd name="connsiteX1" fmla="*/ 7450 w 295466"/>
                  <a:gd name="connsiteY1" fmla="*/ 53 h 139302"/>
                  <a:gd name="connsiteX2" fmla="*/ 4307 w 295466"/>
                  <a:gd name="connsiteY2" fmla="*/ 11674 h 139302"/>
                  <a:gd name="connsiteX3" fmla="*/ 286723 w 295466"/>
                  <a:gd name="connsiteY3" fmla="*/ 138071 h 139302"/>
                  <a:gd name="connsiteX4" fmla="*/ 292819 w 295466"/>
                  <a:gd name="connsiteY4" fmla="*/ 127689 h 139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466" h="139302">
                    <a:moveTo>
                      <a:pt x="293200" y="127689"/>
                    </a:moveTo>
                    <a:cubicBezTo>
                      <a:pt x="208047" y="65414"/>
                      <a:pt x="110653" y="21913"/>
                      <a:pt x="7450" y="53"/>
                    </a:cubicBezTo>
                    <a:cubicBezTo>
                      <a:pt x="-75" y="-1566"/>
                      <a:pt x="-3313" y="10055"/>
                      <a:pt x="4307" y="11674"/>
                    </a:cubicBezTo>
                    <a:cubicBezTo>
                      <a:pt x="106301" y="33429"/>
                      <a:pt x="202541" y="76501"/>
                      <a:pt x="286723" y="138071"/>
                    </a:cubicBezTo>
                    <a:cubicBezTo>
                      <a:pt x="293010" y="142643"/>
                      <a:pt x="299010" y="132165"/>
                      <a:pt x="292819" y="127689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49" name="任意多边形: 形状 448" descr="400df230-dc3c-4bd1-9a57-68d1eb2b1dfd">
                <a:extLst>
                  <a:ext uri="{FF2B5EF4-FFF2-40B4-BE49-F238E27FC236}">
                    <a16:creationId xmlns:a16="http://schemas.microsoft.com/office/drawing/2014/main" id="{A794A096-1E59-6CC7-5B2A-7598F03C6D06}"/>
                  </a:ext>
                </a:extLst>
              </p:cNvPr>
              <p:cNvSpPr/>
              <p:nvPr/>
            </p:nvSpPr>
            <p:spPr>
              <a:xfrm flipH="1">
                <a:off x="9998707" y="4166883"/>
                <a:ext cx="526635" cy="316527"/>
              </a:xfrm>
              <a:custGeom>
                <a:avLst/>
                <a:gdLst>
                  <a:gd name="connsiteX0" fmla="*/ 1206722 w 1726120"/>
                  <a:gd name="connsiteY0" fmla="*/ 1037463 h 1037463"/>
                  <a:gd name="connsiteX1" fmla="*/ 0 w 1726120"/>
                  <a:gd name="connsiteY1" fmla="*/ 1037463 h 1037463"/>
                  <a:gd name="connsiteX2" fmla="*/ 519398 w 1726120"/>
                  <a:gd name="connsiteY2" fmla="*/ 0 h 1037463"/>
                  <a:gd name="connsiteX3" fmla="*/ 1726121 w 1726120"/>
                  <a:gd name="connsiteY3" fmla="*/ 0 h 1037463"/>
                  <a:gd name="connsiteX4" fmla="*/ 1206722 w 1726120"/>
                  <a:gd name="connsiteY4" fmla="*/ 1037463 h 1037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6120" h="1037463">
                    <a:moveTo>
                      <a:pt x="1206722" y="1037463"/>
                    </a:moveTo>
                    <a:lnTo>
                      <a:pt x="0" y="1037463"/>
                    </a:lnTo>
                    <a:lnTo>
                      <a:pt x="519398" y="0"/>
                    </a:lnTo>
                    <a:lnTo>
                      <a:pt x="1726121" y="0"/>
                    </a:lnTo>
                    <a:lnTo>
                      <a:pt x="1206722" y="1037463"/>
                    </a:ln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0" name="任意多边形: 形状 449" descr="924fc409-4ff6-4747-8074-3bcfccc98f62">
                <a:extLst>
                  <a:ext uri="{FF2B5EF4-FFF2-40B4-BE49-F238E27FC236}">
                    <a16:creationId xmlns:a16="http://schemas.microsoft.com/office/drawing/2014/main" id="{4CF811CD-8865-8952-6D2E-1485896DBB12}"/>
                  </a:ext>
                </a:extLst>
              </p:cNvPr>
              <p:cNvSpPr/>
              <p:nvPr/>
            </p:nvSpPr>
            <p:spPr>
              <a:xfrm flipH="1">
                <a:off x="10272050" y="4448596"/>
                <a:ext cx="370696" cy="34873"/>
              </a:xfrm>
              <a:custGeom>
                <a:avLst/>
                <a:gdLst>
                  <a:gd name="connsiteX0" fmla="*/ 81534 w 1215009"/>
                  <a:gd name="connsiteY0" fmla="*/ 0 h 114300"/>
                  <a:gd name="connsiteX1" fmla="*/ 1215009 w 1215009"/>
                  <a:gd name="connsiteY1" fmla="*/ 0 h 114300"/>
                  <a:gd name="connsiteX2" fmla="*/ 1215009 w 1215009"/>
                  <a:gd name="connsiteY2" fmla="*/ 0 h 114300"/>
                  <a:gd name="connsiteX3" fmla="*/ 1215009 w 1215009"/>
                  <a:gd name="connsiteY3" fmla="*/ 114300 h 114300"/>
                  <a:gd name="connsiteX4" fmla="*/ 1215009 w 1215009"/>
                  <a:gd name="connsiteY4" fmla="*/ 114300 h 114300"/>
                  <a:gd name="connsiteX5" fmla="*/ 0 w 1215009"/>
                  <a:gd name="connsiteY5" fmla="*/ 114300 h 114300"/>
                  <a:gd name="connsiteX6" fmla="*/ 0 w 1215009"/>
                  <a:gd name="connsiteY6" fmla="*/ 114300 h 114300"/>
                  <a:gd name="connsiteX7" fmla="*/ 0 w 1215009"/>
                  <a:gd name="connsiteY7" fmla="*/ 81344 h 114300"/>
                  <a:gd name="connsiteX8" fmla="*/ 80963 w 1215009"/>
                  <a:gd name="connsiteY8" fmla="*/ 0 h 114300"/>
                  <a:gd name="connsiteX9" fmla="*/ 81534 w 1215009"/>
                  <a:gd name="connsiteY9" fmla="*/ 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15009" h="114300">
                    <a:moveTo>
                      <a:pt x="81534" y="0"/>
                    </a:moveTo>
                    <a:lnTo>
                      <a:pt x="1215009" y="0"/>
                    </a:lnTo>
                    <a:lnTo>
                      <a:pt x="1215009" y="0"/>
                    </a:lnTo>
                    <a:lnTo>
                      <a:pt x="1215009" y="114300"/>
                    </a:lnTo>
                    <a:lnTo>
                      <a:pt x="1215009" y="114300"/>
                    </a:lnTo>
                    <a:lnTo>
                      <a:pt x="0" y="114300"/>
                    </a:lnTo>
                    <a:lnTo>
                      <a:pt x="0" y="114300"/>
                    </a:lnTo>
                    <a:lnTo>
                      <a:pt x="0" y="81344"/>
                    </a:lnTo>
                    <a:cubicBezTo>
                      <a:pt x="-105" y="36528"/>
                      <a:pt x="36138" y="105"/>
                      <a:pt x="80963" y="0"/>
                    </a:cubicBezTo>
                    <a:cubicBezTo>
                      <a:pt x="81153" y="0"/>
                      <a:pt x="81344" y="0"/>
                      <a:pt x="81534" y="0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1" name="任意多边形: 形状 450" descr="83f570a2-d881-4099-afda-1734c430172b">
                <a:extLst>
                  <a:ext uri="{FF2B5EF4-FFF2-40B4-BE49-F238E27FC236}">
                    <a16:creationId xmlns:a16="http://schemas.microsoft.com/office/drawing/2014/main" id="{92875136-8528-9F8B-ED9E-D093F49789C5}"/>
                  </a:ext>
                </a:extLst>
              </p:cNvPr>
              <p:cNvSpPr/>
              <p:nvPr/>
            </p:nvSpPr>
            <p:spPr>
              <a:xfrm flipH="1">
                <a:off x="10751655" y="3827514"/>
                <a:ext cx="153420" cy="110647"/>
              </a:xfrm>
              <a:custGeom>
                <a:avLst/>
                <a:gdLst>
                  <a:gd name="connsiteX0" fmla="*/ 169976 w 502856"/>
                  <a:gd name="connsiteY0" fmla="*/ 50096 h 362663"/>
                  <a:gd name="connsiteX1" fmla="*/ -46 w 502856"/>
                  <a:gd name="connsiteY1" fmla="*/ 85624 h 362663"/>
                  <a:gd name="connsiteX2" fmla="*/ 500112 w 502856"/>
                  <a:gd name="connsiteY2" fmla="*/ 151632 h 362663"/>
                  <a:gd name="connsiteX3" fmla="*/ 374382 w 502856"/>
                  <a:gd name="connsiteY3" fmla="*/ 86767 h 362663"/>
                  <a:gd name="connsiteX4" fmla="*/ 362857 w 502856"/>
                  <a:gd name="connsiteY4" fmla="*/ -101 h 362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856" h="362663">
                    <a:moveTo>
                      <a:pt x="169976" y="50096"/>
                    </a:moveTo>
                    <a:cubicBezTo>
                      <a:pt x="169976" y="50096"/>
                      <a:pt x="174929" y="61431"/>
                      <a:pt x="-46" y="85624"/>
                    </a:cubicBezTo>
                    <a:cubicBezTo>
                      <a:pt x="-46" y="85624"/>
                      <a:pt x="545642" y="662077"/>
                      <a:pt x="500112" y="151632"/>
                    </a:cubicBezTo>
                    <a:cubicBezTo>
                      <a:pt x="500112" y="151632"/>
                      <a:pt x="381907" y="111151"/>
                      <a:pt x="374382" y="86767"/>
                    </a:cubicBezTo>
                    <a:cubicBezTo>
                      <a:pt x="366857" y="62383"/>
                      <a:pt x="362857" y="-101"/>
                      <a:pt x="362857" y="-101"/>
                    </a:cubicBezTo>
                    <a:close/>
                  </a:path>
                </a:pathLst>
              </a:custGeom>
              <a:solidFill>
                <a:srgbClr val="F9ACAC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2" name="任意多边形: 形状 451" descr="3d832797-9eea-4f08-a792-153c598d37f6">
                <a:extLst>
                  <a:ext uri="{FF2B5EF4-FFF2-40B4-BE49-F238E27FC236}">
                    <a16:creationId xmlns:a16="http://schemas.microsoft.com/office/drawing/2014/main" id="{CE4A1078-2325-5132-AB22-195980E05A30}"/>
                  </a:ext>
                </a:extLst>
              </p:cNvPr>
              <p:cNvSpPr/>
              <p:nvPr/>
            </p:nvSpPr>
            <p:spPr>
              <a:xfrm flipH="1">
                <a:off x="10648989" y="3923262"/>
                <a:ext cx="40772" cy="174362"/>
              </a:xfrm>
              <a:custGeom>
                <a:avLst/>
                <a:gdLst>
                  <a:gd name="connsiteX0" fmla="*/ 16512 w 133638"/>
                  <a:gd name="connsiteY0" fmla="*/ 4490 h 571495"/>
                  <a:gd name="connsiteX1" fmla="*/ 72138 w 133638"/>
                  <a:gd name="connsiteY1" fmla="*/ 442640 h 571495"/>
                  <a:gd name="connsiteX2" fmla="*/ 121382 w 133638"/>
                  <a:gd name="connsiteY2" fmla="*/ 565608 h 571495"/>
                  <a:gd name="connsiteX3" fmla="*/ 133479 w 133638"/>
                  <a:gd name="connsiteY3" fmla="*/ 565608 h 571495"/>
                  <a:gd name="connsiteX4" fmla="*/ 99665 w 133638"/>
                  <a:gd name="connsiteY4" fmla="*/ 466834 h 571495"/>
                  <a:gd name="connsiteX5" fmla="*/ 49278 w 133638"/>
                  <a:gd name="connsiteY5" fmla="*/ 361201 h 571495"/>
                  <a:gd name="connsiteX6" fmla="*/ 11845 w 133638"/>
                  <a:gd name="connsiteY6" fmla="*/ 137650 h 571495"/>
                  <a:gd name="connsiteX7" fmla="*/ 28132 w 133638"/>
                  <a:gd name="connsiteY7" fmla="*/ 7443 h 571495"/>
                  <a:gd name="connsiteX8" fmla="*/ 16512 w 133638"/>
                  <a:gd name="connsiteY8" fmla="*/ 4204 h 571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638" h="571495">
                    <a:moveTo>
                      <a:pt x="16512" y="4490"/>
                    </a:moveTo>
                    <a:cubicBezTo>
                      <a:pt x="-17959" y="152490"/>
                      <a:pt x="1777" y="307947"/>
                      <a:pt x="72138" y="442640"/>
                    </a:cubicBezTo>
                    <a:cubicBezTo>
                      <a:pt x="92617" y="481216"/>
                      <a:pt x="123573" y="519602"/>
                      <a:pt x="121382" y="565608"/>
                    </a:cubicBezTo>
                    <a:cubicBezTo>
                      <a:pt x="121382" y="573323"/>
                      <a:pt x="133098" y="573323"/>
                      <a:pt x="133479" y="565608"/>
                    </a:cubicBezTo>
                    <a:cubicBezTo>
                      <a:pt x="135193" y="529222"/>
                      <a:pt x="117286" y="497218"/>
                      <a:pt x="99665" y="466834"/>
                    </a:cubicBezTo>
                    <a:cubicBezTo>
                      <a:pt x="79729" y="433210"/>
                      <a:pt x="62870" y="397854"/>
                      <a:pt x="49278" y="361201"/>
                    </a:cubicBezTo>
                    <a:cubicBezTo>
                      <a:pt x="23332" y="289573"/>
                      <a:pt x="10645" y="213821"/>
                      <a:pt x="11845" y="137650"/>
                    </a:cubicBezTo>
                    <a:cubicBezTo>
                      <a:pt x="12635" y="93796"/>
                      <a:pt x="18093" y="50143"/>
                      <a:pt x="28132" y="7443"/>
                    </a:cubicBezTo>
                    <a:cubicBezTo>
                      <a:pt x="29942" y="-177"/>
                      <a:pt x="18607" y="-3320"/>
                      <a:pt x="16512" y="4204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3" name="任意多边形: 形状 452" descr="7a4c8284-67bf-47c4-b664-a220f2871396">
                <a:extLst>
                  <a:ext uri="{FF2B5EF4-FFF2-40B4-BE49-F238E27FC236}">
                    <a16:creationId xmlns:a16="http://schemas.microsoft.com/office/drawing/2014/main" id="{22039C0F-01C7-D704-2C6B-C7E569F7CD56}"/>
                  </a:ext>
                </a:extLst>
              </p:cNvPr>
              <p:cNvSpPr/>
              <p:nvPr/>
            </p:nvSpPr>
            <p:spPr>
              <a:xfrm flipH="1">
                <a:off x="10897130" y="3888557"/>
                <a:ext cx="67132" cy="75008"/>
              </a:xfrm>
              <a:custGeom>
                <a:avLst/>
                <a:gdLst>
                  <a:gd name="connsiteX0" fmla="*/ 4301 w 220033"/>
                  <a:gd name="connsiteY0" fmla="*/ 11371 h 245847"/>
                  <a:gd name="connsiteX1" fmla="*/ 208136 w 220033"/>
                  <a:gd name="connsiteY1" fmla="*/ 241400 h 245847"/>
                  <a:gd name="connsiteX2" fmla="*/ 219852 w 220033"/>
                  <a:gd name="connsiteY2" fmla="*/ 238161 h 245847"/>
                  <a:gd name="connsiteX3" fmla="*/ 7539 w 220033"/>
                  <a:gd name="connsiteY3" fmla="*/ 36 h 245847"/>
                  <a:gd name="connsiteX4" fmla="*/ 4301 w 220033"/>
                  <a:gd name="connsiteY4" fmla="*/ 11657 h 245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033" h="245847">
                    <a:moveTo>
                      <a:pt x="4301" y="11371"/>
                    </a:moveTo>
                    <a:cubicBezTo>
                      <a:pt x="116601" y="33565"/>
                      <a:pt x="186609" y="134625"/>
                      <a:pt x="208136" y="241400"/>
                    </a:cubicBezTo>
                    <a:cubicBezTo>
                      <a:pt x="209660" y="249020"/>
                      <a:pt x="221376" y="245782"/>
                      <a:pt x="219852" y="238161"/>
                    </a:cubicBezTo>
                    <a:cubicBezTo>
                      <a:pt x="197468" y="127576"/>
                      <a:pt x="123649" y="22706"/>
                      <a:pt x="7539" y="36"/>
                    </a:cubicBezTo>
                    <a:cubicBezTo>
                      <a:pt x="-81" y="-1488"/>
                      <a:pt x="-3319" y="10133"/>
                      <a:pt x="4301" y="11657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4" name="任意多边形: 形状 453" descr="ea0a6da9-c14c-4a68-a662-7f6fbb42d20a">
                <a:extLst>
                  <a:ext uri="{FF2B5EF4-FFF2-40B4-BE49-F238E27FC236}">
                    <a16:creationId xmlns:a16="http://schemas.microsoft.com/office/drawing/2014/main" id="{BA27EC90-4E3A-C141-50D0-D9D151917956}"/>
                  </a:ext>
                </a:extLst>
              </p:cNvPr>
              <p:cNvSpPr/>
              <p:nvPr/>
            </p:nvSpPr>
            <p:spPr>
              <a:xfrm flipH="1">
                <a:off x="10892913" y="3981064"/>
                <a:ext cx="12554" cy="108906"/>
              </a:xfrm>
              <a:custGeom>
                <a:avLst/>
                <a:gdLst>
                  <a:gd name="connsiteX0" fmla="*/ 25049 w 41147"/>
                  <a:gd name="connsiteY0" fmla="*/ 7443 h 356956"/>
                  <a:gd name="connsiteX1" fmla="*/ 26954 w 41147"/>
                  <a:gd name="connsiteY1" fmla="*/ 89358 h 356956"/>
                  <a:gd name="connsiteX2" fmla="*/ 19048 w 41147"/>
                  <a:gd name="connsiteY2" fmla="*/ 177559 h 356956"/>
                  <a:gd name="connsiteX3" fmla="*/ -2 w 41147"/>
                  <a:gd name="connsiteY3" fmla="*/ 351105 h 356956"/>
                  <a:gd name="connsiteX4" fmla="*/ 12095 w 41147"/>
                  <a:gd name="connsiteY4" fmla="*/ 351105 h 356956"/>
                  <a:gd name="connsiteX5" fmla="*/ 31145 w 41147"/>
                  <a:gd name="connsiteY5" fmla="*/ 172797 h 356956"/>
                  <a:gd name="connsiteX6" fmla="*/ 39051 w 41147"/>
                  <a:gd name="connsiteY6" fmla="*/ 84595 h 356956"/>
                  <a:gd name="connsiteX7" fmla="*/ 36288 w 41147"/>
                  <a:gd name="connsiteY7" fmla="*/ 4204 h 356956"/>
                  <a:gd name="connsiteX8" fmla="*/ 24668 w 41147"/>
                  <a:gd name="connsiteY8" fmla="*/ 7443 h 35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147" h="356956">
                    <a:moveTo>
                      <a:pt x="25049" y="7443"/>
                    </a:moveTo>
                    <a:cubicBezTo>
                      <a:pt x="30164" y="34456"/>
                      <a:pt x="30802" y="62135"/>
                      <a:pt x="26954" y="89358"/>
                    </a:cubicBezTo>
                    <a:cubicBezTo>
                      <a:pt x="24573" y="118790"/>
                      <a:pt x="21906" y="148127"/>
                      <a:pt x="19048" y="177559"/>
                    </a:cubicBezTo>
                    <a:cubicBezTo>
                      <a:pt x="13457" y="235471"/>
                      <a:pt x="7113" y="293317"/>
                      <a:pt x="-2" y="351105"/>
                    </a:cubicBezTo>
                    <a:cubicBezTo>
                      <a:pt x="-859" y="358820"/>
                      <a:pt x="11142" y="358725"/>
                      <a:pt x="12095" y="351105"/>
                    </a:cubicBezTo>
                    <a:cubicBezTo>
                      <a:pt x="19334" y="291736"/>
                      <a:pt x="25687" y="232300"/>
                      <a:pt x="31145" y="172797"/>
                    </a:cubicBezTo>
                    <a:cubicBezTo>
                      <a:pt x="34002" y="143365"/>
                      <a:pt x="36669" y="114028"/>
                      <a:pt x="39051" y="84595"/>
                    </a:cubicBezTo>
                    <a:cubicBezTo>
                      <a:pt x="42518" y="57830"/>
                      <a:pt x="41584" y="30674"/>
                      <a:pt x="36288" y="4204"/>
                    </a:cubicBezTo>
                    <a:cubicBezTo>
                      <a:pt x="34479" y="-3320"/>
                      <a:pt x="22858" y="-177"/>
                      <a:pt x="24668" y="7443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5" name="任意多边形: 形状 454" descr="8b03ef43-1528-40a9-8561-ff7fa231d142">
                <a:extLst>
                  <a:ext uri="{FF2B5EF4-FFF2-40B4-BE49-F238E27FC236}">
                    <a16:creationId xmlns:a16="http://schemas.microsoft.com/office/drawing/2014/main" id="{2AA4B4AC-304C-7FCD-8612-780AF76F07B3}"/>
                  </a:ext>
                </a:extLst>
              </p:cNvPr>
              <p:cNvSpPr/>
              <p:nvPr/>
            </p:nvSpPr>
            <p:spPr>
              <a:xfrm flipH="1">
                <a:off x="10990416" y="4060781"/>
                <a:ext cx="77408" cy="11607"/>
              </a:xfrm>
              <a:custGeom>
                <a:avLst/>
                <a:gdLst>
                  <a:gd name="connsiteX0" fmla="*/ 5705 w 253719"/>
                  <a:gd name="connsiteY0" fmla="*/ 15717 h 38044"/>
                  <a:gd name="connsiteX1" fmla="*/ 246021 w 253719"/>
                  <a:gd name="connsiteY1" fmla="*/ 37720 h 38044"/>
                  <a:gd name="connsiteX2" fmla="*/ 253450 w 253719"/>
                  <a:gd name="connsiteY2" fmla="*/ 33529 h 38044"/>
                  <a:gd name="connsiteX3" fmla="*/ 249259 w 253719"/>
                  <a:gd name="connsiteY3" fmla="*/ 26099 h 38044"/>
                  <a:gd name="connsiteX4" fmla="*/ 5705 w 253719"/>
                  <a:gd name="connsiteY4" fmla="*/ 3620 h 38044"/>
                  <a:gd name="connsiteX5" fmla="*/ 5705 w 253719"/>
                  <a:gd name="connsiteY5" fmla="*/ 15717 h 3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719" h="38044">
                    <a:moveTo>
                      <a:pt x="5705" y="15717"/>
                    </a:moveTo>
                    <a:cubicBezTo>
                      <a:pt x="86477" y="6640"/>
                      <a:pt x="168240" y="14126"/>
                      <a:pt x="246021" y="37720"/>
                    </a:cubicBezTo>
                    <a:cubicBezTo>
                      <a:pt x="249231" y="38615"/>
                      <a:pt x="252555" y="36739"/>
                      <a:pt x="253450" y="33529"/>
                    </a:cubicBezTo>
                    <a:cubicBezTo>
                      <a:pt x="254346" y="30319"/>
                      <a:pt x="252469" y="26995"/>
                      <a:pt x="249259" y="26099"/>
                    </a:cubicBezTo>
                    <a:cubicBezTo>
                      <a:pt x="170440" y="2163"/>
                      <a:pt x="87572" y="-5486"/>
                      <a:pt x="5705" y="3620"/>
                    </a:cubicBezTo>
                    <a:cubicBezTo>
                      <a:pt x="-1915" y="4478"/>
                      <a:pt x="-2010" y="16574"/>
                      <a:pt x="5705" y="15717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6" name="任意多边形: 形状 455" descr="7f7dab34-30d5-4e5e-a0d0-f1e54973380b">
                <a:extLst>
                  <a:ext uri="{FF2B5EF4-FFF2-40B4-BE49-F238E27FC236}">
                    <a16:creationId xmlns:a16="http://schemas.microsoft.com/office/drawing/2014/main" id="{48C03F2E-2CD3-13EB-E4F9-E8909C4F5CD6}"/>
                  </a:ext>
                </a:extLst>
              </p:cNvPr>
              <p:cNvSpPr/>
              <p:nvPr/>
            </p:nvSpPr>
            <p:spPr>
              <a:xfrm flipH="1">
                <a:off x="10732329" y="4140215"/>
                <a:ext cx="96570" cy="18506"/>
              </a:xfrm>
              <a:custGeom>
                <a:avLst/>
                <a:gdLst>
                  <a:gd name="connsiteX0" fmla="*/ 4019 w 316520"/>
                  <a:gd name="connsiteY0" fmla="*/ 12060 h 60657"/>
                  <a:gd name="connsiteX1" fmla="*/ 310724 w 316520"/>
                  <a:gd name="connsiteY1" fmla="*/ 58542 h 60657"/>
                  <a:gd name="connsiteX2" fmla="*/ 310724 w 316520"/>
                  <a:gd name="connsiteY2" fmla="*/ 46445 h 60657"/>
                  <a:gd name="connsiteX3" fmla="*/ 7162 w 316520"/>
                  <a:gd name="connsiteY3" fmla="*/ 344 h 60657"/>
                  <a:gd name="connsiteX4" fmla="*/ 4019 w 316520"/>
                  <a:gd name="connsiteY4" fmla="*/ 12060 h 6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520" h="60657">
                    <a:moveTo>
                      <a:pt x="4019" y="12060"/>
                    </a:moveTo>
                    <a:cubicBezTo>
                      <a:pt x="101393" y="50646"/>
                      <a:pt x="206282" y="66543"/>
                      <a:pt x="310724" y="58542"/>
                    </a:cubicBezTo>
                    <a:cubicBezTo>
                      <a:pt x="318344" y="57971"/>
                      <a:pt x="318439" y="45874"/>
                      <a:pt x="310724" y="46445"/>
                    </a:cubicBezTo>
                    <a:cubicBezTo>
                      <a:pt x="207349" y="54418"/>
                      <a:pt x="103508" y="38654"/>
                      <a:pt x="7162" y="344"/>
                    </a:cubicBezTo>
                    <a:cubicBezTo>
                      <a:pt x="-77" y="-2513"/>
                      <a:pt x="-3125" y="9203"/>
                      <a:pt x="4019" y="12060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7" name="任意多边形: 形状 456" descr="4018f9da-55f0-4547-bcd6-14ee7191cfa3">
                <a:extLst>
                  <a:ext uri="{FF2B5EF4-FFF2-40B4-BE49-F238E27FC236}">
                    <a16:creationId xmlns:a16="http://schemas.microsoft.com/office/drawing/2014/main" id="{769DF11E-0042-0B2E-EB5B-07544E1A8C88}"/>
                  </a:ext>
                </a:extLst>
              </p:cNvPr>
              <p:cNvSpPr/>
              <p:nvPr/>
            </p:nvSpPr>
            <p:spPr>
              <a:xfrm flipH="1">
                <a:off x="10754230" y="4165021"/>
                <a:ext cx="55408" cy="11835"/>
              </a:xfrm>
              <a:custGeom>
                <a:avLst/>
                <a:gdLst>
                  <a:gd name="connsiteX0" fmla="*/ 4328 w 181609"/>
                  <a:gd name="connsiteY0" fmla="*/ 11714 h 38790"/>
                  <a:gd name="connsiteX1" fmla="*/ 175778 w 181609"/>
                  <a:gd name="connsiteY1" fmla="*/ 38670 h 38790"/>
                  <a:gd name="connsiteX2" fmla="*/ 175778 w 181609"/>
                  <a:gd name="connsiteY2" fmla="*/ 26669 h 38790"/>
                  <a:gd name="connsiteX3" fmla="*/ 7471 w 181609"/>
                  <a:gd name="connsiteY3" fmla="*/ 94 h 38790"/>
                  <a:gd name="connsiteX4" fmla="*/ 4232 w 181609"/>
                  <a:gd name="connsiteY4" fmla="*/ 11714 h 3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609" h="38790">
                    <a:moveTo>
                      <a:pt x="4328" y="11714"/>
                    </a:moveTo>
                    <a:cubicBezTo>
                      <a:pt x="60601" y="25583"/>
                      <a:pt x="117961" y="34603"/>
                      <a:pt x="175778" y="38670"/>
                    </a:cubicBezTo>
                    <a:cubicBezTo>
                      <a:pt x="183493" y="39242"/>
                      <a:pt x="183493" y="27145"/>
                      <a:pt x="175778" y="26669"/>
                    </a:cubicBezTo>
                    <a:cubicBezTo>
                      <a:pt x="119028" y="22592"/>
                      <a:pt x="62716" y="13696"/>
                      <a:pt x="7471" y="94"/>
                    </a:cubicBezTo>
                    <a:cubicBezTo>
                      <a:pt x="-54" y="-1716"/>
                      <a:pt x="-3292" y="9619"/>
                      <a:pt x="4232" y="11714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8" name="任意多边形: 形状 457" descr="dd6681fc-7357-4342-9de0-3a423abadd8b">
                <a:extLst>
                  <a:ext uri="{FF2B5EF4-FFF2-40B4-BE49-F238E27FC236}">
                    <a16:creationId xmlns:a16="http://schemas.microsoft.com/office/drawing/2014/main" id="{46F1E070-FE4C-452A-D7FF-FA04B4B2E4F6}"/>
                  </a:ext>
                </a:extLst>
              </p:cNvPr>
              <p:cNvSpPr/>
              <p:nvPr/>
            </p:nvSpPr>
            <p:spPr>
              <a:xfrm flipH="1">
                <a:off x="10623387" y="4228718"/>
                <a:ext cx="28801" cy="24700"/>
              </a:xfrm>
              <a:custGeom>
                <a:avLst/>
                <a:gdLst>
                  <a:gd name="connsiteX0" fmla="*/ 11562 w 94399"/>
                  <a:gd name="connsiteY0" fmla="*/ 78213 h 80957"/>
                  <a:gd name="connsiteX1" fmla="*/ 91286 w 94399"/>
                  <a:gd name="connsiteY1" fmla="*/ 10967 h 80957"/>
                  <a:gd name="connsiteX2" fmla="*/ 85190 w 94399"/>
                  <a:gd name="connsiteY2" fmla="*/ 584 h 80957"/>
                  <a:gd name="connsiteX3" fmla="*/ 1085 w 94399"/>
                  <a:gd name="connsiteY3" fmla="*/ 72117 h 80957"/>
                  <a:gd name="connsiteX4" fmla="*/ 11562 w 94399"/>
                  <a:gd name="connsiteY4" fmla="*/ 78213 h 8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399" h="80957">
                    <a:moveTo>
                      <a:pt x="11562" y="78213"/>
                    </a:moveTo>
                    <a:cubicBezTo>
                      <a:pt x="32269" y="49647"/>
                      <a:pt x="59635" y="26559"/>
                      <a:pt x="91286" y="10967"/>
                    </a:cubicBezTo>
                    <a:cubicBezTo>
                      <a:pt x="98240" y="7537"/>
                      <a:pt x="92143" y="-2845"/>
                      <a:pt x="85190" y="584"/>
                    </a:cubicBezTo>
                    <a:cubicBezTo>
                      <a:pt x="51729" y="17196"/>
                      <a:pt x="22849" y="41761"/>
                      <a:pt x="1085" y="72117"/>
                    </a:cubicBezTo>
                    <a:cubicBezTo>
                      <a:pt x="-3488" y="78403"/>
                      <a:pt x="6990" y="84499"/>
                      <a:pt x="11562" y="78213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59" name="任意多边形: 形状 458" descr="c40c4a42-9a5b-4f60-be46-9daf489de16e">
                <a:extLst>
                  <a:ext uri="{FF2B5EF4-FFF2-40B4-BE49-F238E27FC236}">
                    <a16:creationId xmlns:a16="http://schemas.microsoft.com/office/drawing/2014/main" id="{696DE846-4EC0-00EB-EFE0-52B5A09F6343}"/>
                  </a:ext>
                </a:extLst>
              </p:cNvPr>
              <p:cNvSpPr/>
              <p:nvPr/>
            </p:nvSpPr>
            <p:spPr>
              <a:xfrm flipH="1">
                <a:off x="10616728" y="4240266"/>
                <a:ext cx="16477" cy="17098"/>
              </a:xfrm>
              <a:custGeom>
                <a:avLst/>
                <a:gdLst>
                  <a:gd name="connsiteX0" fmla="*/ 10213 w 54008"/>
                  <a:gd name="connsiteY0" fmla="*/ 53888 h 56039"/>
                  <a:gd name="connsiteX1" fmla="*/ 52218 w 54008"/>
                  <a:gd name="connsiteY1" fmla="*/ 10168 h 56039"/>
                  <a:gd name="connsiteX2" fmla="*/ 52170 w 54008"/>
                  <a:gd name="connsiteY2" fmla="*/ 1643 h 56039"/>
                  <a:gd name="connsiteX3" fmla="*/ 43645 w 54008"/>
                  <a:gd name="connsiteY3" fmla="*/ 1691 h 56039"/>
                  <a:gd name="connsiteX4" fmla="*/ 1640 w 54008"/>
                  <a:gd name="connsiteY4" fmla="*/ 45601 h 56039"/>
                  <a:gd name="connsiteX5" fmla="*/ 1640 w 54008"/>
                  <a:gd name="connsiteY5" fmla="*/ 54174 h 56039"/>
                  <a:gd name="connsiteX6" fmla="*/ 10213 w 54008"/>
                  <a:gd name="connsiteY6" fmla="*/ 54174 h 56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008" h="56039">
                    <a:moveTo>
                      <a:pt x="10213" y="53888"/>
                    </a:moveTo>
                    <a:lnTo>
                      <a:pt x="52218" y="10168"/>
                    </a:lnTo>
                    <a:cubicBezTo>
                      <a:pt x="54561" y="7797"/>
                      <a:pt x="54542" y="3987"/>
                      <a:pt x="52170" y="1643"/>
                    </a:cubicBezTo>
                    <a:cubicBezTo>
                      <a:pt x="49799" y="-700"/>
                      <a:pt x="45989" y="-681"/>
                      <a:pt x="43645" y="1691"/>
                    </a:cubicBezTo>
                    <a:lnTo>
                      <a:pt x="1640" y="45601"/>
                    </a:lnTo>
                    <a:cubicBezTo>
                      <a:pt x="-608" y="48011"/>
                      <a:pt x="-608" y="51764"/>
                      <a:pt x="1640" y="54174"/>
                    </a:cubicBezTo>
                    <a:cubicBezTo>
                      <a:pt x="4012" y="56526"/>
                      <a:pt x="7841" y="56526"/>
                      <a:pt x="10213" y="54174"/>
                    </a:cubicBezTo>
                    <a:close/>
                  </a:path>
                </a:pathLst>
              </a:custGeom>
              <a:solidFill>
                <a:srgbClr val="6B0027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0" name="任意多边形: 形状 459" descr="1eb85fc1-ce07-48a7-8cc5-0259d434b258">
                <a:extLst>
                  <a:ext uri="{FF2B5EF4-FFF2-40B4-BE49-F238E27FC236}">
                    <a16:creationId xmlns:a16="http://schemas.microsoft.com/office/drawing/2014/main" id="{62CEB3AA-B69B-57F1-450E-17A1492D219F}"/>
                  </a:ext>
                </a:extLst>
              </p:cNvPr>
              <p:cNvSpPr/>
              <p:nvPr/>
            </p:nvSpPr>
            <p:spPr>
              <a:xfrm flipH="1">
                <a:off x="9949710" y="4481753"/>
                <a:ext cx="1416555" cy="5813"/>
              </a:xfrm>
              <a:custGeom>
                <a:avLst/>
                <a:gdLst>
                  <a:gd name="connsiteX0" fmla="*/ 4633391 w 4642961"/>
                  <a:gd name="connsiteY0" fmla="*/ 18949 h 19050"/>
                  <a:gd name="connsiteX1" fmla="*/ 9479 w 4642961"/>
                  <a:gd name="connsiteY1" fmla="*/ 18949 h 19050"/>
                  <a:gd name="connsiteX2" fmla="*/ -46 w 4642961"/>
                  <a:gd name="connsiteY2" fmla="*/ 9424 h 19050"/>
                  <a:gd name="connsiteX3" fmla="*/ 9479 w 4642961"/>
                  <a:gd name="connsiteY3" fmla="*/ -101 h 19050"/>
                  <a:gd name="connsiteX4" fmla="*/ 4633391 w 4642961"/>
                  <a:gd name="connsiteY4" fmla="*/ -101 h 19050"/>
                  <a:gd name="connsiteX5" fmla="*/ 4642916 w 4642961"/>
                  <a:gd name="connsiteY5" fmla="*/ 9424 h 19050"/>
                  <a:gd name="connsiteX6" fmla="*/ 4633391 w 4642961"/>
                  <a:gd name="connsiteY6" fmla="*/ 18949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2961" h="19050">
                    <a:moveTo>
                      <a:pt x="4633391" y="18949"/>
                    </a:moveTo>
                    <a:lnTo>
                      <a:pt x="9479" y="18949"/>
                    </a:lnTo>
                    <a:cubicBezTo>
                      <a:pt x="4219" y="18949"/>
                      <a:pt x="-46" y="14682"/>
                      <a:pt x="-46" y="9424"/>
                    </a:cubicBezTo>
                    <a:cubicBezTo>
                      <a:pt x="-46" y="4166"/>
                      <a:pt x="4219" y="-101"/>
                      <a:pt x="9479" y="-101"/>
                    </a:cubicBezTo>
                    <a:lnTo>
                      <a:pt x="4633391" y="-101"/>
                    </a:lnTo>
                    <a:cubicBezTo>
                      <a:pt x="4638649" y="-101"/>
                      <a:pt x="4642916" y="4166"/>
                      <a:pt x="4642916" y="9424"/>
                    </a:cubicBezTo>
                    <a:cubicBezTo>
                      <a:pt x="4642916" y="14682"/>
                      <a:pt x="4638649" y="18949"/>
                      <a:pt x="4633391" y="18949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 dirty="0"/>
              </a:p>
            </p:txBody>
          </p:sp>
          <p:sp>
            <p:nvSpPr>
              <p:cNvPr id="461" name="任意多边形: 形状 460" descr="766dca2c-8141-46cc-b777-789b4974e238">
                <a:extLst>
                  <a:ext uri="{FF2B5EF4-FFF2-40B4-BE49-F238E27FC236}">
                    <a16:creationId xmlns:a16="http://schemas.microsoft.com/office/drawing/2014/main" id="{2A290A3A-1630-4709-71AC-2B9C6226E04A}"/>
                  </a:ext>
                </a:extLst>
              </p:cNvPr>
              <p:cNvSpPr/>
              <p:nvPr/>
            </p:nvSpPr>
            <p:spPr>
              <a:xfrm flipH="1">
                <a:off x="10662267" y="4128652"/>
                <a:ext cx="64148" cy="101510"/>
              </a:xfrm>
              <a:custGeom>
                <a:avLst/>
                <a:gdLst>
                  <a:gd name="connsiteX0" fmla="*/ 12157 w 210255"/>
                  <a:gd name="connsiteY0" fmla="*/ 326755 h 332714"/>
                  <a:gd name="connsiteX1" fmla="*/ 209420 w 210255"/>
                  <a:gd name="connsiteY1" fmla="*/ 9002 h 332714"/>
                  <a:gd name="connsiteX2" fmla="*/ 199038 w 210255"/>
                  <a:gd name="connsiteY2" fmla="*/ 2905 h 332714"/>
                  <a:gd name="connsiteX3" fmla="*/ 60 w 210255"/>
                  <a:gd name="connsiteY3" fmla="*/ 326755 h 332714"/>
                  <a:gd name="connsiteX4" fmla="*/ 12157 w 210255"/>
                  <a:gd name="connsiteY4" fmla="*/ 326755 h 332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0255" h="332714">
                    <a:moveTo>
                      <a:pt x="12157" y="326755"/>
                    </a:moveTo>
                    <a:cubicBezTo>
                      <a:pt x="7680" y="191405"/>
                      <a:pt x="151698" y="116444"/>
                      <a:pt x="209420" y="9002"/>
                    </a:cubicBezTo>
                    <a:cubicBezTo>
                      <a:pt x="213135" y="2144"/>
                      <a:pt x="202752" y="-3952"/>
                      <a:pt x="199038" y="2905"/>
                    </a:cubicBezTo>
                    <a:cubicBezTo>
                      <a:pt x="139887" y="112919"/>
                      <a:pt x="-4512" y="187500"/>
                      <a:pt x="60" y="326755"/>
                    </a:cubicBezTo>
                    <a:cubicBezTo>
                      <a:pt x="60" y="334566"/>
                      <a:pt x="12443" y="334566"/>
                      <a:pt x="12157" y="326755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2" name="任意多边形: 形状 461" descr="3caa3b3f-8907-42ba-aa7d-4ecb037e33fe">
                <a:extLst>
                  <a:ext uri="{FF2B5EF4-FFF2-40B4-BE49-F238E27FC236}">
                    <a16:creationId xmlns:a16="http://schemas.microsoft.com/office/drawing/2014/main" id="{EE0A78B8-2E3B-B827-5046-A325EF02C6B1}"/>
                  </a:ext>
                </a:extLst>
              </p:cNvPr>
              <p:cNvSpPr/>
              <p:nvPr/>
            </p:nvSpPr>
            <p:spPr>
              <a:xfrm flipH="1">
                <a:off x="10154879" y="3657742"/>
                <a:ext cx="374968" cy="385808"/>
              </a:xfrm>
              <a:custGeom>
                <a:avLst/>
                <a:gdLst>
                  <a:gd name="connsiteX0" fmla="*/ 1164241 w 1229010"/>
                  <a:gd name="connsiteY0" fmla="*/ 0 h 1264539"/>
                  <a:gd name="connsiteX1" fmla="*/ 1229011 w 1229010"/>
                  <a:gd name="connsiteY1" fmla="*/ 0 h 1264539"/>
                  <a:gd name="connsiteX2" fmla="*/ 1229011 w 1229010"/>
                  <a:gd name="connsiteY2" fmla="*/ 1264539 h 1264539"/>
                  <a:gd name="connsiteX3" fmla="*/ 1164241 w 1229010"/>
                  <a:gd name="connsiteY3" fmla="*/ 1264539 h 1264539"/>
                  <a:gd name="connsiteX4" fmla="*/ 64770 w 1229010"/>
                  <a:gd name="connsiteY4" fmla="*/ 1264539 h 1264539"/>
                  <a:gd name="connsiteX5" fmla="*/ 0 w 1229010"/>
                  <a:gd name="connsiteY5" fmla="*/ 1264539 h 1264539"/>
                  <a:gd name="connsiteX6" fmla="*/ 0 w 1229010"/>
                  <a:gd name="connsiteY6" fmla="*/ 0 h 1264539"/>
                  <a:gd name="connsiteX7" fmla="*/ 64770 w 1229010"/>
                  <a:gd name="connsiteY7" fmla="*/ 0 h 1264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9010" h="1264539">
                    <a:moveTo>
                      <a:pt x="1164241" y="0"/>
                    </a:moveTo>
                    <a:cubicBezTo>
                      <a:pt x="1200012" y="0"/>
                      <a:pt x="1229011" y="0"/>
                      <a:pt x="1229011" y="0"/>
                    </a:cubicBezTo>
                    <a:lnTo>
                      <a:pt x="1229011" y="1264539"/>
                    </a:lnTo>
                    <a:cubicBezTo>
                      <a:pt x="1229011" y="1264539"/>
                      <a:pt x="1200012" y="1264539"/>
                      <a:pt x="1164241" y="1264539"/>
                    </a:cubicBezTo>
                    <a:lnTo>
                      <a:pt x="64770" y="1264539"/>
                    </a:lnTo>
                    <a:cubicBezTo>
                      <a:pt x="28999" y="1264539"/>
                      <a:pt x="0" y="1264539"/>
                      <a:pt x="0" y="1264539"/>
                    </a:cubicBezTo>
                    <a:lnTo>
                      <a:pt x="0" y="0"/>
                    </a:lnTo>
                    <a:cubicBezTo>
                      <a:pt x="0" y="0"/>
                      <a:pt x="28999" y="0"/>
                      <a:pt x="647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3" name="任意多边形: 形状 462" descr="02d337eb-f108-463c-9701-8f876d0deca3">
                <a:extLst>
                  <a:ext uri="{FF2B5EF4-FFF2-40B4-BE49-F238E27FC236}">
                    <a16:creationId xmlns:a16="http://schemas.microsoft.com/office/drawing/2014/main" id="{8A8927AB-B4C2-EBA1-8740-EF8F291351FD}"/>
                  </a:ext>
                </a:extLst>
              </p:cNvPr>
              <p:cNvSpPr/>
              <p:nvPr/>
            </p:nvSpPr>
            <p:spPr>
              <a:xfrm flipH="1">
                <a:off x="10150462" y="3653325"/>
                <a:ext cx="383831" cy="394555"/>
              </a:xfrm>
              <a:custGeom>
                <a:avLst/>
                <a:gdLst>
                  <a:gd name="connsiteX0" fmla="*/ 1178768 w 1258061"/>
                  <a:gd name="connsiteY0" fmla="*/ 1293108 h 1293209"/>
                  <a:gd name="connsiteX1" fmla="*/ 79202 w 1258061"/>
                  <a:gd name="connsiteY1" fmla="*/ 1293108 h 1293209"/>
                  <a:gd name="connsiteX2" fmla="*/ -46 w 1258061"/>
                  <a:gd name="connsiteY2" fmla="*/ 1213860 h 1293209"/>
                  <a:gd name="connsiteX3" fmla="*/ -46 w 1258061"/>
                  <a:gd name="connsiteY3" fmla="*/ 79147 h 1293209"/>
                  <a:gd name="connsiteX4" fmla="*/ 79202 w 1258061"/>
                  <a:gd name="connsiteY4" fmla="*/ -101 h 1293209"/>
                  <a:gd name="connsiteX5" fmla="*/ 1178768 w 1258061"/>
                  <a:gd name="connsiteY5" fmla="*/ -101 h 1293209"/>
                  <a:gd name="connsiteX6" fmla="*/ 1258016 w 1258061"/>
                  <a:gd name="connsiteY6" fmla="*/ 79147 h 1293209"/>
                  <a:gd name="connsiteX7" fmla="*/ 1258016 w 1258061"/>
                  <a:gd name="connsiteY7" fmla="*/ 1214146 h 1293209"/>
                  <a:gd name="connsiteX8" fmla="*/ 1178768 w 1258061"/>
                  <a:gd name="connsiteY8" fmla="*/ 1293108 h 1293209"/>
                  <a:gd name="connsiteX9" fmla="*/ 79202 w 1258061"/>
                  <a:gd name="connsiteY9" fmla="*/ 28855 h 1293209"/>
                  <a:gd name="connsiteX10" fmla="*/ 29005 w 1258061"/>
                  <a:gd name="connsiteY10" fmla="*/ 79147 h 1293209"/>
                  <a:gd name="connsiteX11" fmla="*/ 29005 w 1258061"/>
                  <a:gd name="connsiteY11" fmla="*/ 1214146 h 1293209"/>
                  <a:gd name="connsiteX12" fmla="*/ 79202 w 1258061"/>
                  <a:gd name="connsiteY12" fmla="*/ 1264438 h 1293209"/>
                  <a:gd name="connsiteX13" fmla="*/ 1178768 w 1258061"/>
                  <a:gd name="connsiteY13" fmla="*/ 1264438 h 1293209"/>
                  <a:gd name="connsiteX14" fmla="*/ 1229060 w 1258061"/>
                  <a:gd name="connsiteY14" fmla="*/ 1214146 h 1293209"/>
                  <a:gd name="connsiteX15" fmla="*/ 1229060 w 1258061"/>
                  <a:gd name="connsiteY15" fmla="*/ 79147 h 1293209"/>
                  <a:gd name="connsiteX16" fmla="*/ 1178768 w 1258061"/>
                  <a:gd name="connsiteY16" fmla="*/ 28855 h 1293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58061" h="1293209">
                    <a:moveTo>
                      <a:pt x="1178768" y="1293108"/>
                    </a:moveTo>
                    <a:lnTo>
                      <a:pt x="79202" y="1293108"/>
                    </a:lnTo>
                    <a:cubicBezTo>
                      <a:pt x="35454" y="1293051"/>
                      <a:pt x="11" y="1257609"/>
                      <a:pt x="-46" y="1213860"/>
                    </a:cubicBezTo>
                    <a:lnTo>
                      <a:pt x="-46" y="79147"/>
                    </a:lnTo>
                    <a:cubicBezTo>
                      <a:pt x="11" y="35399"/>
                      <a:pt x="35454" y="-44"/>
                      <a:pt x="79202" y="-101"/>
                    </a:cubicBezTo>
                    <a:lnTo>
                      <a:pt x="1178768" y="-101"/>
                    </a:lnTo>
                    <a:cubicBezTo>
                      <a:pt x="1222517" y="-44"/>
                      <a:pt x="1257959" y="35399"/>
                      <a:pt x="1258016" y="79147"/>
                    </a:cubicBezTo>
                    <a:lnTo>
                      <a:pt x="1258016" y="1214146"/>
                    </a:lnTo>
                    <a:cubicBezTo>
                      <a:pt x="1257807" y="1257780"/>
                      <a:pt x="1222402" y="1293061"/>
                      <a:pt x="1178768" y="1293108"/>
                    </a:cubicBezTo>
                    <a:close/>
                    <a:moveTo>
                      <a:pt x="79202" y="28855"/>
                    </a:moveTo>
                    <a:cubicBezTo>
                      <a:pt x="51465" y="28912"/>
                      <a:pt x="29005" y="51410"/>
                      <a:pt x="29005" y="79147"/>
                    </a:cubicBezTo>
                    <a:lnTo>
                      <a:pt x="29005" y="1214146"/>
                    </a:lnTo>
                    <a:cubicBezTo>
                      <a:pt x="29005" y="1241883"/>
                      <a:pt x="51465" y="1264381"/>
                      <a:pt x="79202" y="1264438"/>
                    </a:cubicBezTo>
                    <a:lnTo>
                      <a:pt x="1178768" y="1264438"/>
                    </a:lnTo>
                    <a:cubicBezTo>
                      <a:pt x="1206524" y="1264381"/>
                      <a:pt x="1229003" y="1241902"/>
                      <a:pt x="1229060" y="1214146"/>
                    </a:cubicBezTo>
                    <a:lnTo>
                      <a:pt x="1229060" y="79147"/>
                    </a:lnTo>
                    <a:cubicBezTo>
                      <a:pt x="1229003" y="51391"/>
                      <a:pt x="1206524" y="28912"/>
                      <a:pt x="1178768" y="28855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4" name="任意多边形: 形状 463" descr="896282fd-ace1-48e1-a60d-ebca890ededf">
                <a:extLst>
                  <a:ext uri="{FF2B5EF4-FFF2-40B4-BE49-F238E27FC236}">
                    <a16:creationId xmlns:a16="http://schemas.microsoft.com/office/drawing/2014/main" id="{08BDABCA-531E-74E6-7268-9B31AE4AF1F0}"/>
                  </a:ext>
                </a:extLst>
              </p:cNvPr>
              <p:cNvSpPr/>
              <p:nvPr/>
            </p:nvSpPr>
            <p:spPr>
              <a:xfrm flipH="1">
                <a:off x="10150577" y="3652976"/>
                <a:ext cx="383512" cy="60243"/>
              </a:xfrm>
              <a:custGeom>
                <a:avLst/>
                <a:gdLst>
                  <a:gd name="connsiteX0" fmla="*/ 64770 w 1257014"/>
                  <a:gd name="connsiteY0" fmla="*/ 0 h 197453"/>
                  <a:gd name="connsiteX1" fmla="*/ 1192244 w 1257014"/>
                  <a:gd name="connsiteY1" fmla="*/ 0 h 197453"/>
                  <a:gd name="connsiteX2" fmla="*/ 1257014 w 1257014"/>
                  <a:gd name="connsiteY2" fmla="*/ 64770 h 197453"/>
                  <a:gd name="connsiteX3" fmla="*/ 1257014 w 1257014"/>
                  <a:gd name="connsiteY3" fmla="*/ 197453 h 197453"/>
                  <a:gd name="connsiteX4" fmla="*/ 1257014 w 1257014"/>
                  <a:gd name="connsiteY4" fmla="*/ 197453 h 197453"/>
                  <a:gd name="connsiteX5" fmla="*/ 0 w 1257014"/>
                  <a:gd name="connsiteY5" fmla="*/ 197453 h 197453"/>
                  <a:gd name="connsiteX6" fmla="*/ 0 w 1257014"/>
                  <a:gd name="connsiteY6" fmla="*/ 197453 h 197453"/>
                  <a:gd name="connsiteX7" fmla="*/ 0 w 1257014"/>
                  <a:gd name="connsiteY7" fmla="*/ 64770 h 197453"/>
                  <a:gd name="connsiteX8" fmla="*/ 64770 w 1257014"/>
                  <a:gd name="connsiteY8" fmla="*/ 0 h 19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7014" h="197453">
                    <a:moveTo>
                      <a:pt x="64770" y="0"/>
                    </a:moveTo>
                    <a:lnTo>
                      <a:pt x="1192244" y="0"/>
                    </a:lnTo>
                    <a:cubicBezTo>
                      <a:pt x="1228020" y="0"/>
                      <a:pt x="1257014" y="28999"/>
                      <a:pt x="1257014" y="64770"/>
                    </a:cubicBezTo>
                    <a:lnTo>
                      <a:pt x="1257014" y="197453"/>
                    </a:lnTo>
                    <a:lnTo>
                      <a:pt x="1257014" y="197453"/>
                    </a:lnTo>
                    <a:lnTo>
                      <a:pt x="0" y="197453"/>
                    </a:lnTo>
                    <a:lnTo>
                      <a:pt x="0" y="197453"/>
                    </a:lnTo>
                    <a:lnTo>
                      <a:pt x="0" y="64770"/>
                    </a:lnTo>
                    <a:cubicBezTo>
                      <a:pt x="0" y="28999"/>
                      <a:pt x="28994" y="0"/>
                      <a:pt x="64770" y="0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5" name="任意多边形: 形状 464" descr="e3aaac3b-9e3f-4b76-934a-ae72662788cd">
                <a:extLst>
                  <a:ext uri="{FF2B5EF4-FFF2-40B4-BE49-F238E27FC236}">
                    <a16:creationId xmlns:a16="http://schemas.microsoft.com/office/drawing/2014/main" id="{32738BD6-DC32-08BF-11DC-380227F844AA}"/>
                  </a:ext>
                </a:extLst>
              </p:cNvPr>
              <p:cNvSpPr/>
              <p:nvPr/>
            </p:nvSpPr>
            <p:spPr>
              <a:xfrm flipH="1">
                <a:off x="10306633" y="3750387"/>
                <a:ext cx="186713" cy="195781"/>
              </a:xfrm>
              <a:custGeom>
                <a:avLst/>
                <a:gdLst>
                  <a:gd name="connsiteX0" fmla="*/ 0 w 611981"/>
                  <a:gd name="connsiteY0" fmla="*/ 0 h 641699"/>
                  <a:gd name="connsiteX1" fmla="*/ 611981 w 611981"/>
                  <a:gd name="connsiteY1" fmla="*/ 0 h 641699"/>
                  <a:gd name="connsiteX2" fmla="*/ 611981 w 611981"/>
                  <a:gd name="connsiteY2" fmla="*/ 641699 h 641699"/>
                  <a:gd name="connsiteX3" fmla="*/ 0 w 611981"/>
                  <a:gd name="connsiteY3" fmla="*/ 641699 h 641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1981" h="641699">
                    <a:moveTo>
                      <a:pt x="0" y="0"/>
                    </a:moveTo>
                    <a:lnTo>
                      <a:pt x="611981" y="0"/>
                    </a:lnTo>
                    <a:lnTo>
                      <a:pt x="611981" y="641699"/>
                    </a:lnTo>
                    <a:lnTo>
                      <a:pt x="0" y="641699"/>
                    </a:lnTo>
                    <a:close/>
                  </a:path>
                </a:pathLst>
              </a:custGeom>
              <a:solidFill>
                <a:srgbClr val="FFCA5F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6" name="任意多边形: 形状 465" descr="443d3334-a979-43a9-b1d6-4f33973d0a30">
                <a:extLst>
                  <a:ext uri="{FF2B5EF4-FFF2-40B4-BE49-F238E27FC236}">
                    <a16:creationId xmlns:a16="http://schemas.microsoft.com/office/drawing/2014/main" id="{5900ADF9-A72C-8CB1-0FDE-B7C061533CE3}"/>
                  </a:ext>
                </a:extLst>
              </p:cNvPr>
              <p:cNvSpPr/>
              <p:nvPr/>
            </p:nvSpPr>
            <p:spPr>
              <a:xfrm flipH="1">
                <a:off x="10305179" y="3748905"/>
                <a:ext cx="189649" cy="198716"/>
              </a:xfrm>
              <a:custGeom>
                <a:avLst/>
                <a:gdLst>
                  <a:gd name="connsiteX0" fmla="*/ 621556 w 621601"/>
                  <a:gd name="connsiteY0" fmla="*/ 651219 h 651319"/>
                  <a:gd name="connsiteX1" fmla="*/ -46 w 621601"/>
                  <a:gd name="connsiteY1" fmla="*/ 651219 h 651319"/>
                  <a:gd name="connsiteX2" fmla="*/ -46 w 621601"/>
                  <a:gd name="connsiteY2" fmla="*/ -101 h 651319"/>
                  <a:gd name="connsiteX3" fmla="*/ 621556 w 621601"/>
                  <a:gd name="connsiteY3" fmla="*/ -101 h 651319"/>
                  <a:gd name="connsiteX4" fmla="*/ 9575 w 621601"/>
                  <a:gd name="connsiteY4" fmla="*/ 641694 h 651319"/>
                  <a:gd name="connsiteX5" fmla="*/ 611936 w 621601"/>
                  <a:gd name="connsiteY5" fmla="*/ 641694 h 651319"/>
                  <a:gd name="connsiteX6" fmla="*/ 611936 w 621601"/>
                  <a:gd name="connsiteY6" fmla="*/ 9519 h 651319"/>
                  <a:gd name="connsiteX7" fmla="*/ 9479 w 621601"/>
                  <a:gd name="connsiteY7" fmla="*/ 9519 h 651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1601" h="651319">
                    <a:moveTo>
                      <a:pt x="621556" y="651219"/>
                    </a:moveTo>
                    <a:lnTo>
                      <a:pt x="-46" y="651219"/>
                    </a:lnTo>
                    <a:lnTo>
                      <a:pt x="-46" y="-101"/>
                    </a:lnTo>
                    <a:lnTo>
                      <a:pt x="621556" y="-101"/>
                    </a:lnTo>
                    <a:close/>
                    <a:moveTo>
                      <a:pt x="9575" y="641694"/>
                    </a:moveTo>
                    <a:lnTo>
                      <a:pt x="611936" y="641694"/>
                    </a:lnTo>
                    <a:lnTo>
                      <a:pt x="611936" y="9519"/>
                    </a:lnTo>
                    <a:lnTo>
                      <a:pt x="9479" y="9519"/>
                    </a:ln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7" name="任意多边形: 形状 466" descr="0f437a83-23f9-4005-95d5-14066e975556">
                <a:extLst>
                  <a:ext uri="{FF2B5EF4-FFF2-40B4-BE49-F238E27FC236}">
                    <a16:creationId xmlns:a16="http://schemas.microsoft.com/office/drawing/2014/main" id="{61E4E754-1A57-B718-2843-B604DDDA715C}"/>
                  </a:ext>
                </a:extLst>
              </p:cNvPr>
              <p:cNvSpPr/>
              <p:nvPr/>
            </p:nvSpPr>
            <p:spPr>
              <a:xfrm flipH="1">
                <a:off x="10333019" y="3781279"/>
                <a:ext cx="133969" cy="133969"/>
              </a:xfrm>
              <a:custGeom>
                <a:avLst/>
                <a:gdLst>
                  <a:gd name="connsiteX0" fmla="*/ 439102 w 439102"/>
                  <a:gd name="connsiteY0" fmla="*/ 219551 h 439102"/>
                  <a:gd name="connsiteX1" fmla="*/ 219551 w 439102"/>
                  <a:gd name="connsiteY1" fmla="*/ 439103 h 439102"/>
                  <a:gd name="connsiteX2" fmla="*/ 0 w 439102"/>
                  <a:gd name="connsiteY2" fmla="*/ 219551 h 439102"/>
                  <a:gd name="connsiteX3" fmla="*/ 219551 w 439102"/>
                  <a:gd name="connsiteY3" fmla="*/ 0 h 439102"/>
                  <a:gd name="connsiteX4" fmla="*/ 439102 w 439102"/>
                  <a:gd name="connsiteY4" fmla="*/ 219551 h 439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9102" h="439102">
                    <a:moveTo>
                      <a:pt x="439102" y="219551"/>
                    </a:moveTo>
                    <a:cubicBezTo>
                      <a:pt x="439102" y="340806"/>
                      <a:pt x="340806" y="439103"/>
                      <a:pt x="219551" y="439103"/>
                    </a:cubicBezTo>
                    <a:cubicBezTo>
                      <a:pt x="98296" y="439103"/>
                      <a:pt x="0" y="340806"/>
                      <a:pt x="0" y="219551"/>
                    </a:cubicBezTo>
                    <a:cubicBezTo>
                      <a:pt x="0" y="98296"/>
                      <a:pt x="98296" y="0"/>
                      <a:pt x="219551" y="0"/>
                    </a:cubicBezTo>
                    <a:cubicBezTo>
                      <a:pt x="340806" y="0"/>
                      <a:pt x="439102" y="98296"/>
                      <a:pt x="439102" y="2195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8" name="任意多边形: 形状 467" descr="0e0a4c1a-14ae-48ee-89c5-5bda2dbd3181">
                <a:extLst>
                  <a:ext uri="{FF2B5EF4-FFF2-40B4-BE49-F238E27FC236}">
                    <a16:creationId xmlns:a16="http://schemas.microsoft.com/office/drawing/2014/main" id="{0B32EBAA-F058-1A82-266A-958D08C9EB2B}"/>
                  </a:ext>
                </a:extLst>
              </p:cNvPr>
              <p:cNvSpPr/>
              <p:nvPr/>
            </p:nvSpPr>
            <p:spPr>
              <a:xfrm flipH="1">
                <a:off x="10331537" y="3779797"/>
                <a:ext cx="136933" cy="136933"/>
              </a:xfrm>
              <a:custGeom>
                <a:avLst/>
                <a:gdLst>
                  <a:gd name="connsiteX0" fmla="*/ 224363 w 448817"/>
                  <a:gd name="connsiteY0" fmla="*/ 448717 h 448817"/>
                  <a:gd name="connsiteX1" fmla="*/ -46 w 448817"/>
                  <a:gd name="connsiteY1" fmla="*/ 224308 h 448817"/>
                  <a:gd name="connsiteX2" fmla="*/ 224363 w 448817"/>
                  <a:gd name="connsiteY2" fmla="*/ -101 h 448817"/>
                  <a:gd name="connsiteX3" fmla="*/ 448772 w 448817"/>
                  <a:gd name="connsiteY3" fmla="*/ 224308 h 448817"/>
                  <a:gd name="connsiteX4" fmla="*/ 224363 w 448817"/>
                  <a:gd name="connsiteY4" fmla="*/ 448717 h 448817"/>
                  <a:gd name="connsiteX5" fmla="*/ 224363 w 448817"/>
                  <a:gd name="connsiteY5" fmla="*/ 9519 h 448817"/>
                  <a:gd name="connsiteX6" fmla="*/ 9574 w 448817"/>
                  <a:gd name="connsiteY6" fmla="*/ 224308 h 448817"/>
                  <a:gd name="connsiteX7" fmla="*/ 224363 w 448817"/>
                  <a:gd name="connsiteY7" fmla="*/ 439097 h 448817"/>
                  <a:gd name="connsiteX8" fmla="*/ 439152 w 448817"/>
                  <a:gd name="connsiteY8" fmla="*/ 224308 h 448817"/>
                  <a:gd name="connsiteX9" fmla="*/ 224363 w 448817"/>
                  <a:gd name="connsiteY9" fmla="*/ 9519 h 44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8817" h="448817">
                    <a:moveTo>
                      <a:pt x="224363" y="448717"/>
                    </a:moveTo>
                    <a:cubicBezTo>
                      <a:pt x="100424" y="448717"/>
                      <a:pt x="-46" y="348247"/>
                      <a:pt x="-46" y="224308"/>
                    </a:cubicBezTo>
                    <a:cubicBezTo>
                      <a:pt x="-46" y="100369"/>
                      <a:pt x="100424" y="-101"/>
                      <a:pt x="224363" y="-101"/>
                    </a:cubicBezTo>
                    <a:cubicBezTo>
                      <a:pt x="348303" y="-101"/>
                      <a:pt x="448772" y="100369"/>
                      <a:pt x="448772" y="224308"/>
                    </a:cubicBezTo>
                    <a:cubicBezTo>
                      <a:pt x="448610" y="348181"/>
                      <a:pt x="348236" y="448555"/>
                      <a:pt x="224363" y="448717"/>
                    </a:cubicBezTo>
                    <a:close/>
                    <a:moveTo>
                      <a:pt x="224363" y="9519"/>
                    </a:moveTo>
                    <a:cubicBezTo>
                      <a:pt x="105739" y="9519"/>
                      <a:pt x="9574" y="105684"/>
                      <a:pt x="9574" y="224308"/>
                    </a:cubicBezTo>
                    <a:cubicBezTo>
                      <a:pt x="9574" y="342932"/>
                      <a:pt x="105739" y="439097"/>
                      <a:pt x="224363" y="439097"/>
                    </a:cubicBezTo>
                    <a:cubicBezTo>
                      <a:pt x="342988" y="439097"/>
                      <a:pt x="439152" y="342932"/>
                      <a:pt x="439152" y="224308"/>
                    </a:cubicBezTo>
                    <a:cubicBezTo>
                      <a:pt x="438990" y="105750"/>
                      <a:pt x="342921" y="9681"/>
                      <a:pt x="224363" y="9519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69" name="任意多边形: 形状 468" descr="571e488e-3098-4e16-8d7b-f5cc46a8dd43">
                <a:extLst>
                  <a:ext uri="{FF2B5EF4-FFF2-40B4-BE49-F238E27FC236}">
                    <a16:creationId xmlns:a16="http://schemas.microsoft.com/office/drawing/2014/main" id="{70A3F512-B9EE-8A08-8994-8D5048A15B5E}"/>
                  </a:ext>
                </a:extLst>
              </p:cNvPr>
              <p:cNvSpPr/>
              <p:nvPr/>
            </p:nvSpPr>
            <p:spPr>
              <a:xfrm>
                <a:off x="10364097" y="3799453"/>
                <a:ext cx="53141" cy="97796"/>
              </a:xfrm>
              <a:custGeom>
                <a:avLst/>
                <a:gdLst>
                  <a:gd name="connsiteX0" fmla="*/ -44 w 174175"/>
                  <a:gd name="connsiteY0" fmla="*/ 302852 h 320539"/>
                  <a:gd name="connsiteX1" fmla="*/ -44 w 174175"/>
                  <a:gd name="connsiteY1" fmla="*/ 17102 h 320539"/>
                  <a:gd name="connsiteX2" fmla="*/ 17425 w 174175"/>
                  <a:gd name="connsiteY2" fmla="*/ -100 h 320539"/>
                  <a:gd name="connsiteX3" fmla="*/ 29483 w 174175"/>
                  <a:gd name="connsiteY3" fmla="*/ 4910 h 320539"/>
                  <a:gd name="connsiteX4" fmla="*/ 166644 w 174175"/>
                  <a:gd name="connsiteY4" fmla="*/ 142070 h 320539"/>
                  <a:gd name="connsiteX5" fmla="*/ 166644 w 174175"/>
                  <a:gd name="connsiteY5" fmla="*/ 178265 h 320539"/>
                  <a:gd name="connsiteX6" fmla="*/ 29483 w 174175"/>
                  <a:gd name="connsiteY6" fmla="*/ 315425 h 320539"/>
                  <a:gd name="connsiteX7" fmla="*/ 4966 w 174175"/>
                  <a:gd name="connsiteY7" fmla="*/ 315301 h 320539"/>
                  <a:gd name="connsiteX8" fmla="*/ -44 w 174175"/>
                  <a:gd name="connsiteY8" fmla="*/ 302852 h 32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4175" h="320539">
                    <a:moveTo>
                      <a:pt x="-44" y="302852"/>
                    </a:moveTo>
                    <a:lnTo>
                      <a:pt x="-44" y="17102"/>
                    </a:lnTo>
                    <a:cubicBezTo>
                      <a:pt x="32" y="7529"/>
                      <a:pt x="7852" y="-177"/>
                      <a:pt x="17425" y="-100"/>
                    </a:cubicBezTo>
                    <a:cubicBezTo>
                      <a:pt x="21940" y="-72"/>
                      <a:pt x="26274" y="1728"/>
                      <a:pt x="29483" y="4910"/>
                    </a:cubicBezTo>
                    <a:lnTo>
                      <a:pt x="166644" y="142070"/>
                    </a:lnTo>
                    <a:cubicBezTo>
                      <a:pt x="176626" y="152071"/>
                      <a:pt x="176626" y="168263"/>
                      <a:pt x="166644" y="178265"/>
                    </a:cubicBezTo>
                    <a:lnTo>
                      <a:pt x="29483" y="315425"/>
                    </a:lnTo>
                    <a:cubicBezTo>
                      <a:pt x="22683" y="322159"/>
                      <a:pt x="11700" y="322102"/>
                      <a:pt x="4966" y="315301"/>
                    </a:cubicBezTo>
                    <a:cubicBezTo>
                      <a:pt x="1699" y="311986"/>
                      <a:pt x="-111" y="307500"/>
                      <a:pt x="-44" y="302852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0" name="任意多边形: 形状 469" descr="d8a7bd21-c0db-4b6b-862d-5308d3c8269b">
                <a:extLst>
                  <a:ext uri="{FF2B5EF4-FFF2-40B4-BE49-F238E27FC236}">
                    <a16:creationId xmlns:a16="http://schemas.microsoft.com/office/drawing/2014/main" id="{E1207A10-9C78-FCA4-6392-AA4FDD84C0C5}"/>
                  </a:ext>
                </a:extLst>
              </p:cNvPr>
              <p:cNvSpPr/>
              <p:nvPr/>
            </p:nvSpPr>
            <p:spPr>
              <a:xfrm flipH="1">
                <a:off x="10404014" y="3973573"/>
                <a:ext cx="89332" cy="2935"/>
              </a:xfrm>
              <a:custGeom>
                <a:avLst/>
                <a:gdLst>
                  <a:gd name="connsiteX0" fmla="*/ 0 w 292798"/>
                  <a:gd name="connsiteY0" fmla="*/ 0 h 9620"/>
                  <a:gd name="connsiteX1" fmla="*/ 292798 w 292798"/>
                  <a:gd name="connsiteY1" fmla="*/ 0 h 9620"/>
                  <a:gd name="connsiteX2" fmla="*/ 292798 w 292798"/>
                  <a:gd name="connsiteY2" fmla="*/ 9620 h 9620"/>
                  <a:gd name="connsiteX3" fmla="*/ 0 w 292798"/>
                  <a:gd name="connsiteY3" fmla="*/ 9620 h 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2798" h="9620">
                    <a:moveTo>
                      <a:pt x="0" y="0"/>
                    </a:moveTo>
                    <a:lnTo>
                      <a:pt x="292798" y="0"/>
                    </a:lnTo>
                    <a:lnTo>
                      <a:pt x="292798" y="9620"/>
                    </a:lnTo>
                    <a:lnTo>
                      <a:pt x="0" y="9620"/>
                    </a:ln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1" name="任意多边形: 形状 470" descr="73e8ea82-c561-435a-8adb-3e175b0c5389">
                <a:extLst>
                  <a:ext uri="{FF2B5EF4-FFF2-40B4-BE49-F238E27FC236}">
                    <a16:creationId xmlns:a16="http://schemas.microsoft.com/office/drawing/2014/main" id="{6B0DF151-A393-0AF3-C1C1-745CCD84A18E}"/>
                  </a:ext>
                </a:extLst>
              </p:cNvPr>
              <p:cNvSpPr/>
              <p:nvPr/>
            </p:nvSpPr>
            <p:spPr>
              <a:xfrm flipH="1">
                <a:off x="10336013" y="3986243"/>
                <a:ext cx="157333" cy="2935"/>
              </a:xfrm>
              <a:custGeom>
                <a:avLst/>
                <a:gdLst>
                  <a:gd name="connsiteX0" fmla="*/ 0 w 515683"/>
                  <a:gd name="connsiteY0" fmla="*/ 0 h 9620"/>
                  <a:gd name="connsiteX1" fmla="*/ 515684 w 515683"/>
                  <a:gd name="connsiteY1" fmla="*/ 0 h 9620"/>
                  <a:gd name="connsiteX2" fmla="*/ 515684 w 515683"/>
                  <a:gd name="connsiteY2" fmla="*/ 9620 h 9620"/>
                  <a:gd name="connsiteX3" fmla="*/ 0 w 515683"/>
                  <a:gd name="connsiteY3" fmla="*/ 9620 h 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5683" h="9620">
                    <a:moveTo>
                      <a:pt x="0" y="0"/>
                    </a:moveTo>
                    <a:lnTo>
                      <a:pt x="515684" y="0"/>
                    </a:lnTo>
                    <a:lnTo>
                      <a:pt x="515684" y="9620"/>
                    </a:lnTo>
                    <a:lnTo>
                      <a:pt x="0" y="9620"/>
                    </a:ln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2" name="任意多边形: 形状 471" descr="4655ed04-4ccc-4fe1-829b-c6afc6d121da">
                <a:extLst>
                  <a:ext uri="{FF2B5EF4-FFF2-40B4-BE49-F238E27FC236}">
                    <a16:creationId xmlns:a16="http://schemas.microsoft.com/office/drawing/2014/main" id="{90A1F4D0-A900-90CE-1A77-2CC8389BE95C}"/>
                  </a:ext>
                </a:extLst>
              </p:cNvPr>
              <p:cNvSpPr/>
              <p:nvPr/>
            </p:nvSpPr>
            <p:spPr>
              <a:xfrm flipH="1">
                <a:off x="10191378" y="3750387"/>
                <a:ext cx="90669" cy="237337"/>
              </a:xfrm>
              <a:custGeom>
                <a:avLst/>
                <a:gdLst>
                  <a:gd name="connsiteX0" fmla="*/ 0 w 297179"/>
                  <a:gd name="connsiteY0" fmla="*/ 0 h 777906"/>
                  <a:gd name="connsiteX1" fmla="*/ 297180 w 297179"/>
                  <a:gd name="connsiteY1" fmla="*/ 0 h 777906"/>
                  <a:gd name="connsiteX2" fmla="*/ 297180 w 297179"/>
                  <a:gd name="connsiteY2" fmla="*/ 777907 h 777906"/>
                  <a:gd name="connsiteX3" fmla="*/ 0 w 297179"/>
                  <a:gd name="connsiteY3" fmla="*/ 777907 h 777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179" h="777906">
                    <a:moveTo>
                      <a:pt x="0" y="0"/>
                    </a:moveTo>
                    <a:lnTo>
                      <a:pt x="297180" y="0"/>
                    </a:lnTo>
                    <a:lnTo>
                      <a:pt x="297180" y="777907"/>
                    </a:lnTo>
                    <a:lnTo>
                      <a:pt x="0" y="777907"/>
                    </a:lnTo>
                    <a:close/>
                  </a:path>
                </a:pathLst>
              </a:custGeom>
              <a:solidFill>
                <a:srgbClr val="FFCA5F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3" name="任意多边形: 形状 472" descr="16e93514-fdfd-4f0b-a171-a9094a94a157">
                <a:extLst>
                  <a:ext uri="{FF2B5EF4-FFF2-40B4-BE49-F238E27FC236}">
                    <a16:creationId xmlns:a16="http://schemas.microsoft.com/office/drawing/2014/main" id="{64AF8B63-E310-1FFB-AB5F-732951C87F0F}"/>
                  </a:ext>
                </a:extLst>
              </p:cNvPr>
              <p:cNvSpPr/>
              <p:nvPr/>
            </p:nvSpPr>
            <p:spPr>
              <a:xfrm flipH="1">
                <a:off x="10189925" y="3748905"/>
                <a:ext cx="93604" cy="240301"/>
              </a:xfrm>
              <a:custGeom>
                <a:avLst/>
                <a:gdLst>
                  <a:gd name="connsiteX0" fmla="*/ 306755 w 306800"/>
                  <a:gd name="connsiteY0" fmla="*/ 787521 h 787622"/>
                  <a:gd name="connsiteX1" fmla="*/ -46 w 306800"/>
                  <a:gd name="connsiteY1" fmla="*/ 787521 h 787622"/>
                  <a:gd name="connsiteX2" fmla="*/ -46 w 306800"/>
                  <a:gd name="connsiteY2" fmla="*/ -101 h 787622"/>
                  <a:gd name="connsiteX3" fmla="*/ 306755 w 306800"/>
                  <a:gd name="connsiteY3" fmla="*/ -101 h 787622"/>
                  <a:gd name="connsiteX4" fmla="*/ 9575 w 306800"/>
                  <a:gd name="connsiteY4" fmla="*/ 777996 h 787622"/>
                  <a:gd name="connsiteX5" fmla="*/ 297134 w 306800"/>
                  <a:gd name="connsiteY5" fmla="*/ 777996 h 787622"/>
                  <a:gd name="connsiteX6" fmla="*/ 297134 w 306800"/>
                  <a:gd name="connsiteY6" fmla="*/ 9519 h 787622"/>
                  <a:gd name="connsiteX7" fmla="*/ 9575 w 306800"/>
                  <a:gd name="connsiteY7" fmla="*/ 9519 h 78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6800" h="787622">
                    <a:moveTo>
                      <a:pt x="306755" y="787521"/>
                    </a:moveTo>
                    <a:lnTo>
                      <a:pt x="-46" y="787521"/>
                    </a:lnTo>
                    <a:lnTo>
                      <a:pt x="-46" y="-101"/>
                    </a:lnTo>
                    <a:lnTo>
                      <a:pt x="306755" y="-101"/>
                    </a:lnTo>
                    <a:close/>
                    <a:moveTo>
                      <a:pt x="9575" y="777996"/>
                    </a:moveTo>
                    <a:lnTo>
                      <a:pt x="297134" y="777996"/>
                    </a:lnTo>
                    <a:lnTo>
                      <a:pt x="297134" y="9519"/>
                    </a:lnTo>
                    <a:lnTo>
                      <a:pt x="9575" y="9519"/>
                    </a:ln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4" name="任意多边形: 形状 473" descr="3a4fe5e8-6df7-49ad-8bf3-f477c828cdbf">
                <a:extLst>
                  <a:ext uri="{FF2B5EF4-FFF2-40B4-BE49-F238E27FC236}">
                    <a16:creationId xmlns:a16="http://schemas.microsoft.com/office/drawing/2014/main" id="{0C52E1BA-B5F6-1A39-036D-51CB35595434}"/>
                  </a:ext>
                </a:extLst>
              </p:cNvPr>
              <p:cNvSpPr/>
              <p:nvPr/>
            </p:nvSpPr>
            <p:spPr>
              <a:xfrm flipH="1">
                <a:off x="10205036" y="3837365"/>
                <a:ext cx="63381" cy="63381"/>
              </a:xfrm>
              <a:custGeom>
                <a:avLst/>
                <a:gdLst>
                  <a:gd name="connsiteX0" fmla="*/ 0 w 207740"/>
                  <a:gd name="connsiteY0" fmla="*/ 0 h 207740"/>
                  <a:gd name="connsiteX1" fmla="*/ 207740 w 207740"/>
                  <a:gd name="connsiteY1" fmla="*/ 0 h 207740"/>
                  <a:gd name="connsiteX2" fmla="*/ 207740 w 207740"/>
                  <a:gd name="connsiteY2" fmla="*/ 207740 h 207740"/>
                  <a:gd name="connsiteX3" fmla="*/ 0 w 207740"/>
                  <a:gd name="connsiteY3" fmla="*/ 207740 h 207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740" h="207740">
                    <a:moveTo>
                      <a:pt x="0" y="0"/>
                    </a:moveTo>
                    <a:lnTo>
                      <a:pt x="207740" y="0"/>
                    </a:lnTo>
                    <a:lnTo>
                      <a:pt x="207740" y="207740"/>
                    </a:lnTo>
                    <a:lnTo>
                      <a:pt x="0" y="207740"/>
                    </a:ln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5" name="任意多边形: 形状 474" descr="359689f9-368c-4449-8067-05087c55e246">
                <a:extLst>
                  <a:ext uri="{FF2B5EF4-FFF2-40B4-BE49-F238E27FC236}">
                    <a16:creationId xmlns:a16="http://schemas.microsoft.com/office/drawing/2014/main" id="{28E9FBA4-BBF7-8D97-6DF0-84E9D3CDB5FD}"/>
                  </a:ext>
                </a:extLst>
              </p:cNvPr>
              <p:cNvSpPr/>
              <p:nvPr/>
            </p:nvSpPr>
            <p:spPr>
              <a:xfrm flipH="1">
                <a:off x="10205036" y="3764133"/>
                <a:ext cx="63381" cy="63381"/>
              </a:xfrm>
              <a:custGeom>
                <a:avLst/>
                <a:gdLst>
                  <a:gd name="connsiteX0" fmla="*/ 0 w 207740"/>
                  <a:gd name="connsiteY0" fmla="*/ 0 h 207740"/>
                  <a:gd name="connsiteX1" fmla="*/ 207740 w 207740"/>
                  <a:gd name="connsiteY1" fmla="*/ 0 h 207740"/>
                  <a:gd name="connsiteX2" fmla="*/ 207740 w 207740"/>
                  <a:gd name="connsiteY2" fmla="*/ 207740 h 207740"/>
                  <a:gd name="connsiteX3" fmla="*/ 0 w 207740"/>
                  <a:gd name="connsiteY3" fmla="*/ 207740 h 207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740" h="207740">
                    <a:moveTo>
                      <a:pt x="0" y="0"/>
                    </a:moveTo>
                    <a:lnTo>
                      <a:pt x="207740" y="0"/>
                    </a:lnTo>
                    <a:lnTo>
                      <a:pt x="207740" y="207740"/>
                    </a:lnTo>
                    <a:lnTo>
                      <a:pt x="0" y="207740"/>
                    </a:ln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6" name="任意多边形: 形状 475" descr="5e6781b0-2799-44a3-9f32-34e0c6db452e">
                <a:extLst>
                  <a:ext uri="{FF2B5EF4-FFF2-40B4-BE49-F238E27FC236}">
                    <a16:creationId xmlns:a16="http://schemas.microsoft.com/office/drawing/2014/main" id="{DF291435-87D6-4692-4FF3-FB97A566D365}"/>
                  </a:ext>
                </a:extLst>
              </p:cNvPr>
              <p:cNvSpPr/>
              <p:nvPr/>
            </p:nvSpPr>
            <p:spPr>
              <a:xfrm flipH="1">
                <a:off x="10205036" y="3910598"/>
                <a:ext cx="63381" cy="63381"/>
              </a:xfrm>
              <a:custGeom>
                <a:avLst/>
                <a:gdLst>
                  <a:gd name="connsiteX0" fmla="*/ 0 w 207740"/>
                  <a:gd name="connsiteY0" fmla="*/ 0 h 207740"/>
                  <a:gd name="connsiteX1" fmla="*/ 207740 w 207740"/>
                  <a:gd name="connsiteY1" fmla="*/ 0 h 207740"/>
                  <a:gd name="connsiteX2" fmla="*/ 207740 w 207740"/>
                  <a:gd name="connsiteY2" fmla="*/ 207740 h 207740"/>
                  <a:gd name="connsiteX3" fmla="*/ 0 w 207740"/>
                  <a:gd name="connsiteY3" fmla="*/ 207740 h 207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740" h="207740">
                    <a:moveTo>
                      <a:pt x="0" y="0"/>
                    </a:moveTo>
                    <a:lnTo>
                      <a:pt x="207740" y="0"/>
                    </a:lnTo>
                    <a:lnTo>
                      <a:pt x="207740" y="207740"/>
                    </a:lnTo>
                    <a:lnTo>
                      <a:pt x="0" y="207740"/>
                    </a:ln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7" name="任意多边形: 形状 476" descr="52eeacfe-161c-4947-8e78-6a2b29ab8ced">
                <a:extLst>
                  <a:ext uri="{FF2B5EF4-FFF2-40B4-BE49-F238E27FC236}">
                    <a16:creationId xmlns:a16="http://schemas.microsoft.com/office/drawing/2014/main" id="{C282F8E3-94A1-9B16-A478-13F6DDBE444A}"/>
                  </a:ext>
                </a:extLst>
              </p:cNvPr>
              <p:cNvSpPr/>
              <p:nvPr/>
            </p:nvSpPr>
            <p:spPr>
              <a:xfrm flipH="1">
                <a:off x="10452894" y="4141310"/>
                <a:ext cx="83548" cy="79829"/>
              </a:xfrm>
              <a:custGeom>
                <a:avLst/>
                <a:gdLst>
                  <a:gd name="connsiteX0" fmla="*/ 0 w 273843"/>
                  <a:gd name="connsiteY0" fmla="*/ 12287 h 261651"/>
                  <a:gd name="connsiteX1" fmla="*/ 261652 w 273843"/>
                  <a:gd name="connsiteY1" fmla="*/ 0 h 261651"/>
                  <a:gd name="connsiteX2" fmla="*/ 273844 w 273843"/>
                  <a:gd name="connsiteY2" fmla="*/ 261652 h 261651"/>
                  <a:gd name="connsiteX3" fmla="*/ 0 w 273843"/>
                  <a:gd name="connsiteY3" fmla="*/ 12287 h 26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3843" h="261651">
                    <a:moveTo>
                      <a:pt x="0" y="12287"/>
                    </a:moveTo>
                    <a:lnTo>
                      <a:pt x="261652" y="0"/>
                    </a:lnTo>
                    <a:lnTo>
                      <a:pt x="273844" y="261652"/>
                    </a:lnTo>
                    <a:lnTo>
                      <a:pt x="0" y="12287"/>
                    </a:lnTo>
                    <a:close/>
                  </a:path>
                </a:pathLst>
              </a:custGeom>
              <a:solidFill>
                <a:srgbClr val="8BD8D6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8" name="任意多边形: 形状 477" descr="c79f29dd-1926-479c-8ed2-bbd63115478a">
                <a:extLst>
                  <a:ext uri="{FF2B5EF4-FFF2-40B4-BE49-F238E27FC236}">
                    <a16:creationId xmlns:a16="http://schemas.microsoft.com/office/drawing/2014/main" id="{6FF0F0D6-1556-A176-7516-69D79A0905AF}"/>
                  </a:ext>
                </a:extLst>
              </p:cNvPr>
              <p:cNvSpPr/>
              <p:nvPr/>
            </p:nvSpPr>
            <p:spPr>
              <a:xfrm rot="19060200" flipH="1">
                <a:off x="10490521" y="4167630"/>
                <a:ext cx="49228" cy="75732"/>
              </a:xfrm>
              <a:custGeom>
                <a:avLst/>
                <a:gdLst>
                  <a:gd name="connsiteX0" fmla="*/ -46 w 161353"/>
                  <a:gd name="connsiteY0" fmla="*/ -101 h 248221"/>
                  <a:gd name="connsiteX1" fmla="*/ 161308 w 161353"/>
                  <a:gd name="connsiteY1" fmla="*/ -101 h 248221"/>
                  <a:gd name="connsiteX2" fmla="*/ 161308 w 161353"/>
                  <a:gd name="connsiteY2" fmla="*/ 248121 h 248221"/>
                  <a:gd name="connsiteX3" fmla="*/ -46 w 161353"/>
                  <a:gd name="connsiteY3" fmla="*/ 248121 h 248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353" h="248221">
                    <a:moveTo>
                      <a:pt x="-46" y="-101"/>
                    </a:moveTo>
                    <a:lnTo>
                      <a:pt x="161308" y="-101"/>
                    </a:lnTo>
                    <a:lnTo>
                      <a:pt x="161308" y="248121"/>
                    </a:lnTo>
                    <a:lnTo>
                      <a:pt x="-46" y="248121"/>
                    </a:lnTo>
                    <a:close/>
                  </a:path>
                </a:pathLst>
              </a:custGeom>
              <a:solidFill>
                <a:srgbClr val="8BD8D6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79" name="任意多边形: 形状 478" descr="7ca15754-a6a1-4b8e-8a10-da1e12fbf567">
                <a:extLst>
                  <a:ext uri="{FF2B5EF4-FFF2-40B4-BE49-F238E27FC236}">
                    <a16:creationId xmlns:a16="http://schemas.microsoft.com/office/drawing/2014/main" id="{788531E3-99B7-5FA5-9DE4-1884625CD374}"/>
                  </a:ext>
                </a:extLst>
              </p:cNvPr>
              <p:cNvSpPr/>
              <p:nvPr/>
            </p:nvSpPr>
            <p:spPr>
              <a:xfrm flipH="1">
                <a:off x="10493245" y="4143597"/>
                <a:ext cx="44545" cy="40868"/>
              </a:xfrm>
              <a:custGeom>
                <a:avLst/>
                <a:gdLst>
                  <a:gd name="connsiteX0" fmla="*/ 141246 w 146004"/>
                  <a:gd name="connsiteY0" fmla="*/ 133850 h 133951"/>
                  <a:gd name="connsiteX1" fmla="*/ 138007 w 146004"/>
                  <a:gd name="connsiteY1" fmla="*/ 132612 h 133951"/>
                  <a:gd name="connsiteX2" fmla="*/ 1133 w 146004"/>
                  <a:gd name="connsiteY2" fmla="*/ 7930 h 133951"/>
                  <a:gd name="connsiteX3" fmla="*/ 1638 w 146004"/>
                  <a:gd name="connsiteY3" fmla="*/ 1081 h 133951"/>
                  <a:gd name="connsiteX4" fmla="*/ 7610 w 146004"/>
                  <a:gd name="connsiteY4" fmla="*/ 786 h 133951"/>
                  <a:gd name="connsiteX5" fmla="*/ 144580 w 146004"/>
                  <a:gd name="connsiteY5" fmla="*/ 125468 h 133951"/>
                  <a:gd name="connsiteX6" fmla="*/ 144580 w 146004"/>
                  <a:gd name="connsiteY6" fmla="*/ 132326 h 133951"/>
                  <a:gd name="connsiteX7" fmla="*/ 141246 w 146004"/>
                  <a:gd name="connsiteY7" fmla="*/ 133850 h 133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6004" h="133951">
                    <a:moveTo>
                      <a:pt x="141246" y="133850"/>
                    </a:moveTo>
                    <a:cubicBezTo>
                      <a:pt x="140046" y="133860"/>
                      <a:pt x="138893" y="133412"/>
                      <a:pt x="138007" y="132612"/>
                    </a:cubicBezTo>
                    <a:lnTo>
                      <a:pt x="1133" y="7930"/>
                    </a:lnTo>
                    <a:cubicBezTo>
                      <a:pt x="-619" y="5901"/>
                      <a:pt x="-391" y="2834"/>
                      <a:pt x="1638" y="1081"/>
                    </a:cubicBezTo>
                    <a:cubicBezTo>
                      <a:pt x="3324" y="-376"/>
                      <a:pt x="5791" y="-500"/>
                      <a:pt x="7610" y="786"/>
                    </a:cubicBezTo>
                    <a:lnTo>
                      <a:pt x="144580" y="125468"/>
                    </a:lnTo>
                    <a:cubicBezTo>
                      <a:pt x="146418" y="127383"/>
                      <a:pt x="146418" y="130412"/>
                      <a:pt x="144580" y="132326"/>
                    </a:cubicBezTo>
                    <a:cubicBezTo>
                      <a:pt x="143713" y="133250"/>
                      <a:pt x="142513" y="133793"/>
                      <a:pt x="141246" y="133850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0" name="任意多边形: 形状 479" descr="d6933d04-c2c4-43ae-810f-7d435a19d84f">
                <a:extLst>
                  <a:ext uri="{FF2B5EF4-FFF2-40B4-BE49-F238E27FC236}">
                    <a16:creationId xmlns:a16="http://schemas.microsoft.com/office/drawing/2014/main" id="{803DB1D9-E3A4-CB84-CE99-464718C63367}"/>
                  </a:ext>
                </a:extLst>
              </p:cNvPr>
              <p:cNvSpPr/>
              <p:nvPr/>
            </p:nvSpPr>
            <p:spPr>
              <a:xfrm flipH="1">
                <a:off x="10511277" y="4164992"/>
                <a:ext cx="48904" cy="53358"/>
              </a:xfrm>
              <a:custGeom>
                <a:avLst/>
                <a:gdLst>
                  <a:gd name="connsiteX0" fmla="*/ 4607 w 160288"/>
                  <a:gd name="connsiteY0" fmla="*/ 174784 h 174888"/>
                  <a:gd name="connsiteX1" fmla="*/ 1369 w 160288"/>
                  <a:gd name="connsiteY1" fmla="*/ 173546 h 174888"/>
                  <a:gd name="connsiteX2" fmla="*/ 1369 w 160288"/>
                  <a:gd name="connsiteY2" fmla="*/ 166688 h 174888"/>
                  <a:gd name="connsiteX3" fmla="*/ 151673 w 160288"/>
                  <a:gd name="connsiteY3" fmla="*/ 1620 h 174888"/>
                  <a:gd name="connsiteX4" fmla="*/ 158522 w 160288"/>
                  <a:gd name="connsiteY4" fmla="*/ 1048 h 174888"/>
                  <a:gd name="connsiteX5" fmla="*/ 159093 w 160288"/>
                  <a:gd name="connsiteY5" fmla="*/ 7897 h 174888"/>
                  <a:gd name="connsiteX6" fmla="*/ 158817 w 160288"/>
                  <a:gd name="connsiteY6" fmla="*/ 8192 h 174888"/>
                  <a:gd name="connsiteX7" fmla="*/ 8322 w 160288"/>
                  <a:gd name="connsiteY7" fmla="*/ 173260 h 174888"/>
                  <a:gd name="connsiteX8" fmla="*/ 4607 w 160288"/>
                  <a:gd name="connsiteY8" fmla="*/ 174784 h 174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288" h="174888">
                    <a:moveTo>
                      <a:pt x="4607" y="174784"/>
                    </a:moveTo>
                    <a:cubicBezTo>
                      <a:pt x="3407" y="174794"/>
                      <a:pt x="2254" y="174355"/>
                      <a:pt x="1369" y="173546"/>
                    </a:cubicBezTo>
                    <a:cubicBezTo>
                      <a:pt x="-517" y="171650"/>
                      <a:pt x="-517" y="168583"/>
                      <a:pt x="1369" y="166688"/>
                    </a:cubicBezTo>
                    <a:lnTo>
                      <a:pt x="151673" y="1620"/>
                    </a:lnTo>
                    <a:cubicBezTo>
                      <a:pt x="153407" y="-428"/>
                      <a:pt x="156474" y="-685"/>
                      <a:pt x="158522" y="1048"/>
                    </a:cubicBezTo>
                    <a:cubicBezTo>
                      <a:pt x="160570" y="2782"/>
                      <a:pt x="160827" y="5849"/>
                      <a:pt x="159093" y="7897"/>
                    </a:cubicBezTo>
                    <a:cubicBezTo>
                      <a:pt x="159007" y="8001"/>
                      <a:pt x="158912" y="8097"/>
                      <a:pt x="158817" y="8192"/>
                    </a:cubicBezTo>
                    <a:lnTo>
                      <a:pt x="8322" y="173260"/>
                    </a:lnTo>
                    <a:cubicBezTo>
                      <a:pt x="7360" y="174279"/>
                      <a:pt x="6007" y="174832"/>
                      <a:pt x="4607" y="174784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1" name="任意多边形: 形状 480" descr="bed87571-2d6e-4e96-b3b9-7d39b108c7cc">
                <a:extLst>
                  <a:ext uri="{FF2B5EF4-FFF2-40B4-BE49-F238E27FC236}">
                    <a16:creationId xmlns:a16="http://schemas.microsoft.com/office/drawing/2014/main" id="{C7B75614-0997-5059-8913-EF5AB795FB52}"/>
                  </a:ext>
                </a:extLst>
              </p:cNvPr>
              <p:cNvSpPr/>
              <p:nvPr/>
            </p:nvSpPr>
            <p:spPr>
              <a:xfrm flipH="1">
                <a:off x="10453618" y="4139794"/>
                <a:ext cx="4481" cy="35953"/>
              </a:xfrm>
              <a:custGeom>
                <a:avLst/>
                <a:gdLst>
                  <a:gd name="connsiteX0" fmla="*/ 9869 w 14686"/>
                  <a:gd name="connsiteY0" fmla="*/ 117739 h 117839"/>
                  <a:gd name="connsiteX1" fmla="*/ 5012 w 14686"/>
                  <a:gd name="connsiteY1" fmla="*/ 113167 h 117839"/>
                  <a:gd name="connsiteX2" fmla="*/ -36 w 14686"/>
                  <a:gd name="connsiteY2" fmla="*/ 4963 h 117839"/>
                  <a:gd name="connsiteX3" fmla="*/ 4431 w 14686"/>
                  <a:gd name="connsiteY3" fmla="*/ -76 h 117839"/>
                  <a:gd name="connsiteX4" fmla="*/ 4535 w 14686"/>
                  <a:gd name="connsiteY4" fmla="*/ -85 h 117839"/>
                  <a:gd name="connsiteX5" fmla="*/ 9565 w 14686"/>
                  <a:gd name="connsiteY5" fmla="*/ 4182 h 117839"/>
                  <a:gd name="connsiteX6" fmla="*/ 9584 w 14686"/>
                  <a:gd name="connsiteY6" fmla="*/ 4487 h 117839"/>
                  <a:gd name="connsiteX7" fmla="*/ 14632 w 14686"/>
                  <a:gd name="connsiteY7" fmla="*/ 112691 h 117839"/>
                  <a:gd name="connsiteX8" fmla="*/ 10165 w 14686"/>
                  <a:gd name="connsiteY8" fmla="*/ 117729 h 117839"/>
                  <a:gd name="connsiteX9" fmla="*/ 10060 w 14686"/>
                  <a:gd name="connsiteY9" fmla="*/ 117739 h 117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86" h="117839">
                    <a:moveTo>
                      <a:pt x="9869" y="117739"/>
                    </a:moveTo>
                    <a:cubicBezTo>
                      <a:pt x="7298" y="117739"/>
                      <a:pt x="5164" y="115739"/>
                      <a:pt x="5012" y="113167"/>
                    </a:cubicBezTo>
                    <a:lnTo>
                      <a:pt x="-36" y="4963"/>
                    </a:lnTo>
                    <a:cubicBezTo>
                      <a:pt x="-199" y="2334"/>
                      <a:pt x="1802" y="77"/>
                      <a:pt x="4431" y="-76"/>
                    </a:cubicBezTo>
                    <a:cubicBezTo>
                      <a:pt x="4459" y="-85"/>
                      <a:pt x="4497" y="-85"/>
                      <a:pt x="4535" y="-85"/>
                    </a:cubicBezTo>
                    <a:cubicBezTo>
                      <a:pt x="7107" y="-295"/>
                      <a:pt x="9355" y="1620"/>
                      <a:pt x="9565" y="4182"/>
                    </a:cubicBezTo>
                    <a:cubicBezTo>
                      <a:pt x="9574" y="4287"/>
                      <a:pt x="9584" y="4382"/>
                      <a:pt x="9584" y="4487"/>
                    </a:cubicBezTo>
                    <a:lnTo>
                      <a:pt x="14632" y="112691"/>
                    </a:lnTo>
                    <a:cubicBezTo>
                      <a:pt x="14794" y="115320"/>
                      <a:pt x="12794" y="117577"/>
                      <a:pt x="10165" y="117729"/>
                    </a:cubicBezTo>
                    <a:cubicBezTo>
                      <a:pt x="10136" y="117739"/>
                      <a:pt x="10098" y="117739"/>
                      <a:pt x="10060" y="117739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2" name="任意多边形: 形状 481" descr="056ca235-6cd4-4c09-b877-bdcabf4f421c">
                <a:extLst>
                  <a:ext uri="{FF2B5EF4-FFF2-40B4-BE49-F238E27FC236}">
                    <a16:creationId xmlns:a16="http://schemas.microsoft.com/office/drawing/2014/main" id="{6845576B-68FB-E6BD-82C9-1790C42C8DB9}"/>
                  </a:ext>
                </a:extLst>
              </p:cNvPr>
              <p:cNvSpPr/>
              <p:nvPr/>
            </p:nvSpPr>
            <p:spPr>
              <a:xfrm rot="2647800" flipH="1">
                <a:off x="11195708" y="3816650"/>
                <a:ext cx="76023" cy="76023"/>
              </a:xfrm>
              <a:custGeom>
                <a:avLst/>
                <a:gdLst>
                  <a:gd name="connsiteX0" fmla="*/ 249128 w 249174"/>
                  <a:gd name="connsiteY0" fmla="*/ 124486 h 249174"/>
                  <a:gd name="connsiteX1" fmla="*/ 124541 w 249174"/>
                  <a:gd name="connsiteY1" fmla="*/ 249073 h 249174"/>
                  <a:gd name="connsiteX2" fmla="*/ -46 w 249174"/>
                  <a:gd name="connsiteY2" fmla="*/ 124486 h 249174"/>
                  <a:gd name="connsiteX3" fmla="*/ 124541 w 249174"/>
                  <a:gd name="connsiteY3" fmla="*/ -101 h 249174"/>
                  <a:gd name="connsiteX4" fmla="*/ 249128 w 249174"/>
                  <a:gd name="connsiteY4" fmla="*/ 124486 h 249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9174" h="249174">
                    <a:moveTo>
                      <a:pt x="249128" y="124486"/>
                    </a:moveTo>
                    <a:cubicBezTo>
                      <a:pt x="249128" y="193294"/>
                      <a:pt x="193349" y="249073"/>
                      <a:pt x="124541" y="249073"/>
                    </a:cubicBezTo>
                    <a:cubicBezTo>
                      <a:pt x="55734" y="249073"/>
                      <a:pt x="-46" y="193294"/>
                      <a:pt x="-46" y="124486"/>
                    </a:cubicBezTo>
                    <a:cubicBezTo>
                      <a:pt x="-46" y="55679"/>
                      <a:pt x="55734" y="-101"/>
                      <a:pt x="124541" y="-101"/>
                    </a:cubicBezTo>
                    <a:cubicBezTo>
                      <a:pt x="193349" y="-101"/>
                      <a:pt x="249128" y="55678"/>
                      <a:pt x="249128" y="124486"/>
                    </a:cubicBezTo>
                    <a:close/>
                  </a:path>
                </a:pathLst>
              </a:custGeom>
              <a:solidFill>
                <a:srgbClr val="FFBBCB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3" name="任意多边形: 形状 482" descr="cd269cb8-f9a0-42ee-ad5f-20670dcf0a67">
                <a:extLst>
                  <a:ext uri="{FF2B5EF4-FFF2-40B4-BE49-F238E27FC236}">
                    <a16:creationId xmlns:a16="http://schemas.microsoft.com/office/drawing/2014/main" id="{5D56D70B-7D06-0BC3-7029-6DE7DB463E09}"/>
                  </a:ext>
                </a:extLst>
              </p:cNvPr>
              <p:cNvSpPr/>
              <p:nvPr/>
            </p:nvSpPr>
            <p:spPr>
              <a:xfrm flipH="1">
                <a:off x="11212624" y="3787120"/>
                <a:ext cx="73291" cy="73349"/>
              </a:xfrm>
              <a:custGeom>
                <a:avLst/>
                <a:gdLst>
                  <a:gd name="connsiteX0" fmla="*/ 120255 w 240220"/>
                  <a:gd name="connsiteY0" fmla="*/ 240310 h 240410"/>
                  <a:gd name="connsiteX1" fmla="*/ -46 w 240220"/>
                  <a:gd name="connsiteY1" fmla="*/ 120104 h 240410"/>
                  <a:gd name="connsiteX2" fmla="*/ 120255 w 240220"/>
                  <a:gd name="connsiteY2" fmla="*/ -101 h 240410"/>
                  <a:gd name="connsiteX3" fmla="*/ 240175 w 240220"/>
                  <a:gd name="connsiteY3" fmla="*/ 120104 h 240410"/>
                  <a:gd name="connsiteX4" fmla="*/ 13670 w 240220"/>
                  <a:gd name="connsiteY4" fmla="*/ 120104 h 240410"/>
                  <a:gd name="connsiteX5" fmla="*/ 120255 w 240220"/>
                  <a:gd name="connsiteY5" fmla="*/ 226689 h 240410"/>
                  <a:gd name="connsiteX6" fmla="*/ 226745 w 240220"/>
                  <a:gd name="connsiteY6" fmla="*/ 120104 h 240410"/>
                  <a:gd name="connsiteX7" fmla="*/ 120255 w 240220"/>
                  <a:gd name="connsiteY7" fmla="*/ 13520 h 240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0220" h="240410">
                    <a:moveTo>
                      <a:pt x="120255" y="240310"/>
                    </a:moveTo>
                    <a:lnTo>
                      <a:pt x="-46" y="120104"/>
                    </a:lnTo>
                    <a:lnTo>
                      <a:pt x="120255" y="-101"/>
                    </a:lnTo>
                    <a:lnTo>
                      <a:pt x="240175" y="120104"/>
                    </a:lnTo>
                    <a:close/>
                    <a:moveTo>
                      <a:pt x="13670" y="120104"/>
                    </a:moveTo>
                    <a:lnTo>
                      <a:pt x="120255" y="226689"/>
                    </a:lnTo>
                    <a:lnTo>
                      <a:pt x="226745" y="120104"/>
                    </a:lnTo>
                    <a:lnTo>
                      <a:pt x="120255" y="13520"/>
                    </a:ln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4" name="任意多边形: 形状 483" descr="65897c66-4594-4bcd-9cd0-9138e278378f">
                <a:extLst>
                  <a:ext uri="{FF2B5EF4-FFF2-40B4-BE49-F238E27FC236}">
                    <a16:creationId xmlns:a16="http://schemas.microsoft.com/office/drawing/2014/main" id="{DD848F62-1021-6626-A53D-666A430044DB}"/>
                  </a:ext>
                </a:extLst>
              </p:cNvPr>
              <p:cNvSpPr/>
              <p:nvPr/>
            </p:nvSpPr>
            <p:spPr>
              <a:xfrm flipH="1">
                <a:off x="11208904" y="3844805"/>
                <a:ext cx="9822" cy="9822"/>
              </a:xfrm>
              <a:custGeom>
                <a:avLst/>
                <a:gdLst>
                  <a:gd name="connsiteX0" fmla="*/ 32195 w 32194"/>
                  <a:gd name="connsiteY0" fmla="*/ 16097 h 32194"/>
                  <a:gd name="connsiteX1" fmla="*/ 16097 w 32194"/>
                  <a:gd name="connsiteY1" fmla="*/ 32195 h 32194"/>
                  <a:gd name="connsiteX2" fmla="*/ 0 w 32194"/>
                  <a:gd name="connsiteY2" fmla="*/ 16097 h 32194"/>
                  <a:gd name="connsiteX3" fmla="*/ 16097 w 32194"/>
                  <a:gd name="connsiteY3" fmla="*/ 0 h 32194"/>
                  <a:gd name="connsiteX4" fmla="*/ 32195 w 32194"/>
                  <a:gd name="connsiteY4" fmla="*/ 16097 h 32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194" h="32194">
                    <a:moveTo>
                      <a:pt x="32195" y="16097"/>
                    </a:moveTo>
                    <a:cubicBezTo>
                      <a:pt x="32195" y="24988"/>
                      <a:pt x="24988" y="32195"/>
                      <a:pt x="16097" y="32195"/>
                    </a:cubicBezTo>
                    <a:cubicBezTo>
                      <a:pt x="7207" y="32195"/>
                      <a:pt x="0" y="24988"/>
                      <a:pt x="0" y="16097"/>
                    </a:cubicBezTo>
                    <a:cubicBezTo>
                      <a:pt x="0" y="7207"/>
                      <a:pt x="7207" y="0"/>
                      <a:pt x="16097" y="0"/>
                    </a:cubicBezTo>
                    <a:cubicBezTo>
                      <a:pt x="24988" y="0"/>
                      <a:pt x="32195" y="7207"/>
                      <a:pt x="32195" y="16097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5" name="任意多边形: 形状 484" descr="87853bee-879d-4d15-9097-cbf2445d47c6">
                <a:extLst>
                  <a:ext uri="{FF2B5EF4-FFF2-40B4-BE49-F238E27FC236}">
                    <a16:creationId xmlns:a16="http://schemas.microsoft.com/office/drawing/2014/main" id="{6DB04DDB-F6C8-48ED-AFAB-87F2060B82A9}"/>
                  </a:ext>
                </a:extLst>
              </p:cNvPr>
              <p:cNvSpPr/>
              <p:nvPr/>
            </p:nvSpPr>
            <p:spPr>
              <a:xfrm flipH="1">
                <a:off x="11223492" y="3858347"/>
                <a:ext cx="3865" cy="3894"/>
              </a:xfrm>
              <a:custGeom>
                <a:avLst/>
                <a:gdLst>
                  <a:gd name="connsiteX0" fmla="*/ 12623 w 12669"/>
                  <a:gd name="connsiteY0" fmla="*/ 6281 h 12763"/>
                  <a:gd name="connsiteX1" fmla="*/ 6431 w 12669"/>
                  <a:gd name="connsiteY1" fmla="*/ 12662 h 12763"/>
                  <a:gd name="connsiteX2" fmla="*/ 6336 w 12669"/>
                  <a:gd name="connsiteY2" fmla="*/ 12662 h 12763"/>
                  <a:gd name="connsiteX3" fmla="*/ -46 w 12669"/>
                  <a:gd name="connsiteY3" fmla="*/ 6281 h 12763"/>
                  <a:gd name="connsiteX4" fmla="*/ 6336 w 12669"/>
                  <a:gd name="connsiteY4" fmla="*/ -101 h 12763"/>
                  <a:gd name="connsiteX5" fmla="*/ 12623 w 12669"/>
                  <a:gd name="connsiteY5" fmla="*/ 6186 h 12763"/>
                  <a:gd name="connsiteX6" fmla="*/ 12623 w 12669"/>
                  <a:gd name="connsiteY6" fmla="*/ 6281 h 12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69" h="12763">
                    <a:moveTo>
                      <a:pt x="12623" y="6281"/>
                    </a:moveTo>
                    <a:cubicBezTo>
                      <a:pt x="12680" y="9748"/>
                      <a:pt x="9908" y="12605"/>
                      <a:pt x="6431" y="12662"/>
                    </a:cubicBezTo>
                    <a:cubicBezTo>
                      <a:pt x="6403" y="12662"/>
                      <a:pt x="6365" y="12662"/>
                      <a:pt x="6336" y="12662"/>
                    </a:cubicBezTo>
                    <a:cubicBezTo>
                      <a:pt x="2812" y="12662"/>
                      <a:pt x="-46" y="9805"/>
                      <a:pt x="-46" y="6281"/>
                    </a:cubicBezTo>
                    <a:cubicBezTo>
                      <a:pt x="-46" y="2757"/>
                      <a:pt x="2812" y="-101"/>
                      <a:pt x="6336" y="-101"/>
                    </a:cubicBezTo>
                    <a:cubicBezTo>
                      <a:pt x="9813" y="-101"/>
                      <a:pt x="12623" y="2709"/>
                      <a:pt x="12623" y="6186"/>
                    </a:cubicBezTo>
                    <a:cubicBezTo>
                      <a:pt x="12623" y="6214"/>
                      <a:pt x="12623" y="6252"/>
                      <a:pt x="12623" y="6281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6" name="任意多边形: 形状 485" descr="01c18474-c9e9-40b5-a399-8e313be8b9bc">
                <a:extLst>
                  <a:ext uri="{FF2B5EF4-FFF2-40B4-BE49-F238E27FC236}">
                    <a16:creationId xmlns:a16="http://schemas.microsoft.com/office/drawing/2014/main" id="{2FB9BC0F-202B-CC90-3177-1C92E38090DB}"/>
                  </a:ext>
                </a:extLst>
              </p:cNvPr>
              <p:cNvSpPr/>
              <p:nvPr/>
            </p:nvSpPr>
            <p:spPr>
              <a:xfrm flipH="1">
                <a:off x="11196815" y="3868170"/>
                <a:ext cx="16971" cy="16971"/>
              </a:xfrm>
              <a:custGeom>
                <a:avLst/>
                <a:gdLst>
                  <a:gd name="connsiteX0" fmla="*/ 55626 w 55626"/>
                  <a:gd name="connsiteY0" fmla="*/ 27813 h 55626"/>
                  <a:gd name="connsiteX1" fmla="*/ 27813 w 55626"/>
                  <a:gd name="connsiteY1" fmla="*/ 55626 h 55626"/>
                  <a:gd name="connsiteX2" fmla="*/ 0 w 55626"/>
                  <a:gd name="connsiteY2" fmla="*/ 27813 h 55626"/>
                  <a:gd name="connsiteX3" fmla="*/ 27813 w 55626"/>
                  <a:gd name="connsiteY3" fmla="*/ 0 h 55626"/>
                  <a:gd name="connsiteX4" fmla="*/ 55626 w 55626"/>
                  <a:gd name="connsiteY4" fmla="*/ 27813 h 55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626" h="55626">
                    <a:moveTo>
                      <a:pt x="55626" y="27813"/>
                    </a:moveTo>
                    <a:cubicBezTo>
                      <a:pt x="55626" y="43174"/>
                      <a:pt x="43174" y="55626"/>
                      <a:pt x="27813" y="55626"/>
                    </a:cubicBezTo>
                    <a:cubicBezTo>
                      <a:pt x="12452" y="55626"/>
                      <a:pt x="0" y="43174"/>
                      <a:pt x="0" y="27813"/>
                    </a:cubicBezTo>
                    <a:cubicBezTo>
                      <a:pt x="0" y="12452"/>
                      <a:pt x="12452" y="0"/>
                      <a:pt x="27813" y="0"/>
                    </a:cubicBezTo>
                    <a:cubicBezTo>
                      <a:pt x="43174" y="0"/>
                      <a:pt x="55626" y="12452"/>
                      <a:pt x="55626" y="27813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7" name="任意多边形: 形状 486" descr="bac914cd-338b-4747-9998-fe300833b4af">
                <a:extLst>
                  <a:ext uri="{FF2B5EF4-FFF2-40B4-BE49-F238E27FC236}">
                    <a16:creationId xmlns:a16="http://schemas.microsoft.com/office/drawing/2014/main" id="{F0AD5362-EB32-4B8A-3109-85140E7513D2}"/>
                  </a:ext>
                </a:extLst>
              </p:cNvPr>
              <p:cNvSpPr/>
              <p:nvPr/>
            </p:nvSpPr>
            <p:spPr>
              <a:xfrm flipH="1">
                <a:off x="11151771" y="4056744"/>
                <a:ext cx="32955" cy="32955"/>
              </a:xfrm>
              <a:custGeom>
                <a:avLst/>
                <a:gdLst>
                  <a:gd name="connsiteX0" fmla="*/ 54056 w 108013"/>
                  <a:gd name="connsiteY0" fmla="*/ 107913 h 108013"/>
                  <a:gd name="connsiteX1" fmla="*/ -46 w 108013"/>
                  <a:gd name="connsiteY1" fmla="*/ 54001 h 108013"/>
                  <a:gd name="connsiteX2" fmla="*/ 53866 w 108013"/>
                  <a:gd name="connsiteY2" fmla="*/ -101 h 108013"/>
                  <a:gd name="connsiteX3" fmla="*/ 107968 w 108013"/>
                  <a:gd name="connsiteY3" fmla="*/ 53811 h 108013"/>
                  <a:gd name="connsiteX4" fmla="*/ 107968 w 108013"/>
                  <a:gd name="connsiteY4" fmla="*/ 53906 h 108013"/>
                  <a:gd name="connsiteX5" fmla="*/ 54056 w 108013"/>
                  <a:gd name="connsiteY5" fmla="*/ 107913 h 108013"/>
                  <a:gd name="connsiteX6" fmla="*/ 54056 w 108013"/>
                  <a:gd name="connsiteY6" fmla="*/ 9615 h 108013"/>
                  <a:gd name="connsiteX7" fmla="*/ 9765 w 108013"/>
                  <a:gd name="connsiteY7" fmla="*/ 53906 h 108013"/>
                  <a:gd name="connsiteX8" fmla="*/ 54056 w 108013"/>
                  <a:gd name="connsiteY8" fmla="*/ 98197 h 108013"/>
                  <a:gd name="connsiteX9" fmla="*/ 98348 w 108013"/>
                  <a:gd name="connsiteY9" fmla="*/ 53906 h 108013"/>
                  <a:gd name="connsiteX10" fmla="*/ 54056 w 108013"/>
                  <a:gd name="connsiteY10" fmla="*/ 9615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8013" h="108013">
                    <a:moveTo>
                      <a:pt x="54056" y="107913"/>
                    </a:moveTo>
                    <a:cubicBezTo>
                      <a:pt x="24234" y="107970"/>
                      <a:pt x="12" y="83824"/>
                      <a:pt x="-46" y="54001"/>
                    </a:cubicBezTo>
                    <a:cubicBezTo>
                      <a:pt x="-103" y="24178"/>
                      <a:pt x="24043" y="-44"/>
                      <a:pt x="53866" y="-101"/>
                    </a:cubicBezTo>
                    <a:cubicBezTo>
                      <a:pt x="83689" y="-158"/>
                      <a:pt x="107911" y="23988"/>
                      <a:pt x="107968" y="53811"/>
                    </a:cubicBezTo>
                    <a:cubicBezTo>
                      <a:pt x="107968" y="53839"/>
                      <a:pt x="107968" y="53878"/>
                      <a:pt x="107968" y="53906"/>
                    </a:cubicBezTo>
                    <a:cubicBezTo>
                      <a:pt x="107968" y="83700"/>
                      <a:pt x="83851" y="107856"/>
                      <a:pt x="54056" y="107913"/>
                    </a:cubicBezTo>
                    <a:close/>
                    <a:moveTo>
                      <a:pt x="54056" y="9615"/>
                    </a:moveTo>
                    <a:cubicBezTo>
                      <a:pt x="29596" y="9615"/>
                      <a:pt x="9765" y="29446"/>
                      <a:pt x="9765" y="53906"/>
                    </a:cubicBezTo>
                    <a:cubicBezTo>
                      <a:pt x="9765" y="78366"/>
                      <a:pt x="29596" y="98197"/>
                      <a:pt x="54056" y="98197"/>
                    </a:cubicBezTo>
                    <a:cubicBezTo>
                      <a:pt x="78517" y="98197"/>
                      <a:pt x="98348" y="78366"/>
                      <a:pt x="98348" y="53906"/>
                    </a:cubicBezTo>
                    <a:cubicBezTo>
                      <a:pt x="98290" y="29465"/>
                      <a:pt x="78497" y="9672"/>
                      <a:pt x="54056" y="9615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8" name="任意多边形: 形状 487" descr="9bbb7b51-48b5-4cdb-99a9-b91ff8e068ea">
                <a:extLst>
                  <a:ext uri="{FF2B5EF4-FFF2-40B4-BE49-F238E27FC236}">
                    <a16:creationId xmlns:a16="http://schemas.microsoft.com/office/drawing/2014/main" id="{74AB3CF9-AC7F-6F6C-5622-45E79EF636E2}"/>
                  </a:ext>
                </a:extLst>
              </p:cNvPr>
              <p:cNvSpPr/>
              <p:nvPr/>
            </p:nvSpPr>
            <p:spPr>
              <a:xfrm flipH="1">
                <a:off x="11154153" y="4119485"/>
                <a:ext cx="20110" cy="20110"/>
              </a:xfrm>
              <a:custGeom>
                <a:avLst/>
                <a:gdLst>
                  <a:gd name="connsiteX0" fmla="*/ 32911 w 65912"/>
                  <a:gd name="connsiteY0" fmla="*/ 65812 h 65912"/>
                  <a:gd name="connsiteX1" fmla="*/ -46 w 65912"/>
                  <a:gd name="connsiteY1" fmla="*/ 32855 h 65912"/>
                  <a:gd name="connsiteX2" fmla="*/ 32911 w 65912"/>
                  <a:gd name="connsiteY2" fmla="*/ -101 h 65912"/>
                  <a:gd name="connsiteX3" fmla="*/ 65867 w 65912"/>
                  <a:gd name="connsiteY3" fmla="*/ 32855 h 65912"/>
                  <a:gd name="connsiteX4" fmla="*/ 32911 w 65912"/>
                  <a:gd name="connsiteY4" fmla="*/ 65812 h 65912"/>
                  <a:gd name="connsiteX5" fmla="*/ 32911 w 65912"/>
                  <a:gd name="connsiteY5" fmla="*/ 9519 h 65912"/>
                  <a:gd name="connsiteX6" fmla="*/ 9575 w 65912"/>
                  <a:gd name="connsiteY6" fmla="*/ 32855 h 65912"/>
                  <a:gd name="connsiteX7" fmla="*/ 32911 w 65912"/>
                  <a:gd name="connsiteY7" fmla="*/ 56192 h 65912"/>
                  <a:gd name="connsiteX8" fmla="*/ 56247 w 65912"/>
                  <a:gd name="connsiteY8" fmla="*/ 32855 h 65912"/>
                  <a:gd name="connsiteX9" fmla="*/ 32911 w 65912"/>
                  <a:gd name="connsiteY9" fmla="*/ 9519 h 65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5912" h="65912">
                    <a:moveTo>
                      <a:pt x="32911" y="65812"/>
                    </a:moveTo>
                    <a:cubicBezTo>
                      <a:pt x="14709" y="65812"/>
                      <a:pt x="-46" y="51058"/>
                      <a:pt x="-46" y="32855"/>
                    </a:cubicBezTo>
                    <a:cubicBezTo>
                      <a:pt x="-46" y="14653"/>
                      <a:pt x="14709" y="-101"/>
                      <a:pt x="32911" y="-101"/>
                    </a:cubicBezTo>
                    <a:cubicBezTo>
                      <a:pt x="51113" y="-101"/>
                      <a:pt x="65867" y="14653"/>
                      <a:pt x="65867" y="32855"/>
                    </a:cubicBezTo>
                    <a:cubicBezTo>
                      <a:pt x="65820" y="51039"/>
                      <a:pt x="51094" y="65764"/>
                      <a:pt x="32911" y="65812"/>
                    </a:cubicBezTo>
                    <a:close/>
                    <a:moveTo>
                      <a:pt x="32911" y="9519"/>
                    </a:moveTo>
                    <a:cubicBezTo>
                      <a:pt x="20024" y="9519"/>
                      <a:pt x="9575" y="19968"/>
                      <a:pt x="9575" y="32855"/>
                    </a:cubicBezTo>
                    <a:cubicBezTo>
                      <a:pt x="9575" y="45743"/>
                      <a:pt x="20024" y="56192"/>
                      <a:pt x="32911" y="56192"/>
                    </a:cubicBezTo>
                    <a:cubicBezTo>
                      <a:pt x="45798" y="56192"/>
                      <a:pt x="56247" y="45743"/>
                      <a:pt x="56247" y="32855"/>
                    </a:cubicBezTo>
                    <a:cubicBezTo>
                      <a:pt x="56247" y="19968"/>
                      <a:pt x="45798" y="9519"/>
                      <a:pt x="32911" y="9519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489" name="任意多边形: 形状 488" descr="8e3c9387-a5b6-4e7b-92d1-de242aa11e79">
                <a:extLst>
                  <a:ext uri="{FF2B5EF4-FFF2-40B4-BE49-F238E27FC236}">
                    <a16:creationId xmlns:a16="http://schemas.microsoft.com/office/drawing/2014/main" id="{8D5D46CF-072B-1618-652E-F15F49C5136C}"/>
                  </a:ext>
                </a:extLst>
              </p:cNvPr>
              <p:cNvSpPr/>
              <p:nvPr/>
            </p:nvSpPr>
            <p:spPr>
              <a:xfrm flipH="1">
                <a:off x="11349761" y="4140671"/>
                <a:ext cx="12786" cy="12786"/>
              </a:xfrm>
              <a:custGeom>
                <a:avLst/>
                <a:gdLst>
                  <a:gd name="connsiteX0" fmla="*/ 20909 w 41909"/>
                  <a:gd name="connsiteY0" fmla="*/ 41809 h 41909"/>
                  <a:gd name="connsiteX1" fmla="*/ -46 w 41909"/>
                  <a:gd name="connsiteY1" fmla="*/ 20854 h 41909"/>
                  <a:gd name="connsiteX2" fmla="*/ 20909 w 41909"/>
                  <a:gd name="connsiteY2" fmla="*/ -101 h 41909"/>
                  <a:gd name="connsiteX3" fmla="*/ 41864 w 41909"/>
                  <a:gd name="connsiteY3" fmla="*/ 20854 h 41909"/>
                  <a:gd name="connsiteX4" fmla="*/ 20909 w 41909"/>
                  <a:gd name="connsiteY4" fmla="*/ 41809 h 41909"/>
                  <a:gd name="connsiteX5" fmla="*/ 20909 w 41909"/>
                  <a:gd name="connsiteY5" fmla="*/ 9519 h 41909"/>
                  <a:gd name="connsiteX6" fmla="*/ 9575 w 41909"/>
                  <a:gd name="connsiteY6" fmla="*/ 20854 h 41909"/>
                  <a:gd name="connsiteX7" fmla="*/ 20909 w 41909"/>
                  <a:gd name="connsiteY7" fmla="*/ 32189 h 41909"/>
                  <a:gd name="connsiteX8" fmla="*/ 32244 w 41909"/>
                  <a:gd name="connsiteY8" fmla="*/ 20854 h 41909"/>
                  <a:gd name="connsiteX9" fmla="*/ 21101 w 41909"/>
                  <a:gd name="connsiteY9" fmla="*/ 9519 h 41909"/>
                  <a:gd name="connsiteX10" fmla="*/ 20909 w 41909"/>
                  <a:gd name="connsiteY10" fmla="*/ 9519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909" h="41909">
                    <a:moveTo>
                      <a:pt x="20909" y="41809"/>
                    </a:moveTo>
                    <a:cubicBezTo>
                      <a:pt x="9336" y="41809"/>
                      <a:pt x="-46" y="32427"/>
                      <a:pt x="-46" y="20854"/>
                    </a:cubicBezTo>
                    <a:cubicBezTo>
                      <a:pt x="-46" y="9281"/>
                      <a:pt x="9336" y="-101"/>
                      <a:pt x="20909" y="-101"/>
                    </a:cubicBezTo>
                    <a:cubicBezTo>
                      <a:pt x="32482" y="-101"/>
                      <a:pt x="41864" y="9281"/>
                      <a:pt x="41864" y="20854"/>
                    </a:cubicBezTo>
                    <a:cubicBezTo>
                      <a:pt x="41812" y="32408"/>
                      <a:pt x="32460" y="41752"/>
                      <a:pt x="20909" y="41809"/>
                    </a:cubicBezTo>
                    <a:close/>
                    <a:moveTo>
                      <a:pt x="20909" y="9519"/>
                    </a:moveTo>
                    <a:cubicBezTo>
                      <a:pt x="14649" y="9519"/>
                      <a:pt x="9575" y="14596"/>
                      <a:pt x="9575" y="20854"/>
                    </a:cubicBezTo>
                    <a:cubicBezTo>
                      <a:pt x="9575" y="27112"/>
                      <a:pt x="14649" y="32189"/>
                      <a:pt x="20909" y="32189"/>
                    </a:cubicBezTo>
                    <a:cubicBezTo>
                      <a:pt x="27169" y="32189"/>
                      <a:pt x="32244" y="27112"/>
                      <a:pt x="32244" y="20854"/>
                    </a:cubicBezTo>
                    <a:cubicBezTo>
                      <a:pt x="32296" y="14644"/>
                      <a:pt x="27308" y="9577"/>
                      <a:pt x="21101" y="9519"/>
                    </a:cubicBezTo>
                    <a:cubicBezTo>
                      <a:pt x="21037" y="9519"/>
                      <a:pt x="20973" y="9519"/>
                      <a:pt x="20909" y="9519"/>
                    </a:cubicBezTo>
                    <a:close/>
                  </a:path>
                </a:pathLst>
              </a:custGeom>
              <a:solidFill>
                <a:srgbClr val="010100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0" name="任意多边形: 形状 499" descr="107786d5-e4a0-4ab6-8258-ceb45cdaf1d0">
                <a:extLst>
                  <a:ext uri="{FF2B5EF4-FFF2-40B4-BE49-F238E27FC236}">
                    <a16:creationId xmlns:a16="http://schemas.microsoft.com/office/drawing/2014/main" id="{EE7151DB-5651-9DE6-54D6-8714992E5428}"/>
                  </a:ext>
                </a:extLst>
              </p:cNvPr>
              <p:cNvSpPr/>
              <p:nvPr/>
            </p:nvSpPr>
            <p:spPr>
              <a:xfrm flipH="1">
                <a:off x="11203865" y="4013203"/>
                <a:ext cx="17108" cy="14834"/>
              </a:xfrm>
              <a:custGeom>
                <a:avLst/>
                <a:gdLst>
                  <a:gd name="connsiteX0" fmla="*/ 31893 w 56074"/>
                  <a:gd name="connsiteY0" fmla="*/ -76 h 48619"/>
                  <a:gd name="connsiteX1" fmla="*/ 24368 w 56074"/>
                  <a:gd name="connsiteY1" fmla="*/ -76 h 48619"/>
                  <a:gd name="connsiteX2" fmla="*/ 14843 w 56074"/>
                  <a:gd name="connsiteY2" fmla="*/ 2019 h 48619"/>
                  <a:gd name="connsiteX3" fmla="*/ 7032 w 56074"/>
                  <a:gd name="connsiteY3" fmla="*/ 6972 h 48619"/>
                  <a:gd name="connsiteX4" fmla="*/ 2079 w 56074"/>
                  <a:gd name="connsiteY4" fmla="*/ 14783 h 48619"/>
                  <a:gd name="connsiteX5" fmla="*/ -16 w 56074"/>
                  <a:gd name="connsiteY5" fmla="*/ 24308 h 48619"/>
                  <a:gd name="connsiteX6" fmla="*/ 841 w 56074"/>
                  <a:gd name="connsiteY6" fmla="*/ 30785 h 48619"/>
                  <a:gd name="connsiteX7" fmla="*/ 7032 w 56074"/>
                  <a:gd name="connsiteY7" fmla="*/ 41357 h 48619"/>
                  <a:gd name="connsiteX8" fmla="*/ 11985 w 56074"/>
                  <a:gd name="connsiteY8" fmla="*/ 45167 h 48619"/>
                  <a:gd name="connsiteX9" fmla="*/ 24177 w 56074"/>
                  <a:gd name="connsiteY9" fmla="*/ 48501 h 48619"/>
                  <a:gd name="connsiteX10" fmla="*/ 31702 w 56074"/>
                  <a:gd name="connsiteY10" fmla="*/ 48501 h 48619"/>
                  <a:gd name="connsiteX11" fmla="*/ 41227 w 56074"/>
                  <a:gd name="connsiteY11" fmla="*/ 46406 h 48619"/>
                  <a:gd name="connsiteX12" fmla="*/ 48942 w 56074"/>
                  <a:gd name="connsiteY12" fmla="*/ 41357 h 48619"/>
                  <a:gd name="connsiteX13" fmla="*/ 53895 w 56074"/>
                  <a:gd name="connsiteY13" fmla="*/ 33642 h 48619"/>
                  <a:gd name="connsiteX14" fmla="*/ 55991 w 56074"/>
                  <a:gd name="connsiteY14" fmla="*/ 24117 h 48619"/>
                  <a:gd name="connsiteX15" fmla="*/ 55134 w 56074"/>
                  <a:gd name="connsiteY15" fmla="*/ 17735 h 48619"/>
                  <a:gd name="connsiteX16" fmla="*/ 48942 w 56074"/>
                  <a:gd name="connsiteY16" fmla="*/ 7067 h 48619"/>
                  <a:gd name="connsiteX17" fmla="*/ 44085 w 56074"/>
                  <a:gd name="connsiteY17" fmla="*/ 3257 h 48619"/>
                  <a:gd name="connsiteX18" fmla="*/ 31893 w 56074"/>
                  <a:gd name="connsiteY18" fmla="*/ 19 h 4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6074" h="48619">
                    <a:moveTo>
                      <a:pt x="31893" y="-76"/>
                    </a:moveTo>
                    <a:lnTo>
                      <a:pt x="24368" y="-76"/>
                    </a:lnTo>
                    <a:cubicBezTo>
                      <a:pt x="21063" y="-248"/>
                      <a:pt x="17767" y="476"/>
                      <a:pt x="14843" y="2019"/>
                    </a:cubicBezTo>
                    <a:cubicBezTo>
                      <a:pt x="11852" y="2962"/>
                      <a:pt x="9157" y="4667"/>
                      <a:pt x="7032" y="6972"/>
                    </a:cubicBezTo>
                    <a:cubicBezTo>
                      <a:pt x="4737" y="9106"/>
                      <a:pt x="3032" y="11801"/>
                      <a:pt x="2079" y="14783"/>
                    </a:cubicBezTo>
                    <a:cubicBezTo>
                      <a:pt x="527" y="17707"/>
                      <a:pt x="-207" y="21003"/>
                      <a:pt x="-16" y="24308"/>
                    </a:cubicBezTo>
                    <a:lnTo>
                      <a:pt x="841" y="30785"/>
                    </a:lnTo>
                    <a:cubicBezTo>
                      <a:pt x="1946" y="34785"/>
                      <a:pt x="4080" y="38433"/>
                      <a:pt x="7032" y="41357"/>
                    </a:cubicBezTo>
                    <a:lnTo>
                      <a:pt x="11985" y="45167"/>
                    </a:lnTo>
                    <a:cubicBezTo>
                      <a:pt x="15672" y="47358"/>
                      <a:pt x="19891" y="48511"/>
                      <a:pt x="24177" y="48501"/>
                    </a:cubicBezTo>
                    <a:lnTo>
                      <a:pt x="31702" y="48501"/>
                    </a:lnTo>
                    <a:cubicBezTo>
                      <a:pt x="35007" y="48644"/>
                      <a:pt x="38284" y="47920"/>
                      <a:pt x="41227" y="46406"/>
                    </a:cubicBezTo>
                    <a:cubicBezTo>
                      <a:pt x="44199" y="45425"/>
                      <a:pt x="46856" y="43682"/>
                      <a:pt x="48942" y="41357"/>
                    </a:cubicBezTo>
                    <a:cubicBezTo>
                      <a:pt x="51267" y="39281"/>
                      <a:pt x="52972" y="36614"/>
                      <a:pt x="53895" y="33642"/>
                    </a:cubicBezTo>
                    <a:cubicBezTo>
                      <a:pt x="55477" y="30728"/>
                      <a:pt x="56210" y="27422"/>
                      <a:pt x="55991" y="24117"/>
                    </a:cubicBezTo>
                    <a:lnTo>
                      <a:pt x="55134" y="17735"/>
                    </a:lnTo>
                    <a:cubicBezTo>
                      <a:pt x="54010" y="13716"/>
                      <a:pt x="51876" y="10039"/>
                      <a:pt x="48942" y="7067"/>
                    </a:cubicBezTo>
                    <a:lnTo>
                      <a:pt x="44085" y="3257"/>
                    </a:lnTo>
                    <a:cubicBezTo>
                      <a:pt x="40370" y="1152"/>
                      <a:pt x="36169" y="28"/>
                      <a:pt x="31893" y="19"/>
                    </a:cubicBezTo>
                    <a:close/>
                  </a:path>
                </a:pathLst>
              </a:custGeom>
              <a:solidFill>
                <a:srgbClr val="8BD8D6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1" name="任意多边形: 形状 500" descr="dc74444f-a226-477e-afb2-553b056f86d3">
                <a:extLst>
                  <a:ext uri="{FF2B5EF4-FFF2-40B4-BE49-F238E27FC236}">
                    <a16:creationId xmlns:a16="http://schemas.microsoft.com/office/drawing/2014/main" id="{3F2DF3F4-2DFF-EEA0-839C-AB8B711D4132}"/>
                  </a:ext>
                </a:extLst>
              </p:cNvPr>
              <p:cNvSpPr/>
              <p:nvPr/>
            </p:nvSpPr>
            <p:spPr>
              <a:xfrm flipH="1">
                <a:off x="11120880" y="4110004"/>
                <a:ext cx="14791" cy="17066"/>
              </a:xfrm>
              <a:custGeom>
                <a:avLst/>
                <a:gdLst>
                  <a:gd name="connsiteX0" fmla="*/ 145 w 48482"/>
                  <a:gd name="connsiteY0" fmla="*/ 24117 h 55936"/>
                  <a:gd name="connsiteX1" fmla="*/ 145 w 48482"/>
                  <a:gd name="connsiteY1" fmla="*/ 31642 h 55936"/>
                  <a:gd name="connsiteX2" fmla="*/ 24243 w 48482"/>
                  <a:gd name="connsiteY2" fmla="*/ 55835 h 55936"/>
                  <a:gd name="connsiteX3" fmla="*/ 30720 w 48482"/>
                  <a:gd name="connsiteY3" fmla="*/ 54883 h 55936"/>
                  <a:gd name="connsiteX4" fmla="*/ 41388 w 48482"/>
                  <a:gd name="connsiteY4" fmla="*/ 48692 h 55936"/>
                  <a:gd name="connsiteX5" fmla="*/ 45103 w 48482"/>
                  <a:gd name="connsiteY5" fmla="*/ 43834 h 55936"/>
                  <a:gd name="connsiteX6" fmla="*/ 48437 w 48482"/>
                  <a:gd name="connsiteY6" fmla="*/ 31642 h 55936"/>
                  <a:gd name="connsiteX7" fmla="*/ 48437 w 48482"/>
                  <a:gd name="connsiteY7" fmla="*/ 24117 h 55936"/>
                  <a:gd name="connsiteX8" fmla="*/ 41388 w 48482"/>
                  <a:gd name="connsiteY8" fmla="*/ 7067 h 55936"/>
                  <a:gd name="connsiteX9" fmla="*/ 33578 w 48482"/>
                  <a:gd name="connsiteY9" fmla="*/ 2019 h 55936"/>
                  <a:gd name="connsiteX10" fmla="*/ 24053 w 48482"/>
                  <a:gd name="connsiteY10" fmla="*/ -76 h 55936"/>
                  <a:gd name="connsiteX11" fmla="*/ 17671 w 48482"/>
                  <a:gd name="connsiteY11" fmla="*/ 781 h 55936"/>
                  <a:gd name="connsiteX12" fmla="*/ 7003 w 48482"/>
                  <a:gd name="connsiteY12" fmla="*/ 7067 h 55936"/>
                  <a:gd name="connsiteX13" fmla="*/ 3288 w 48482"/>
                  <a:gd name="connsiteY13" fmla="*/ 11925 h 55936"/>
                  <a:gd name="connsiteX14" fmla="*/ -46 w 48482"/>
                  <a:gd name="connsiteY14" fmla="*/ 24117 h 55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482" h="55936">
                    <a:moveTo>
                      <a:pt x="145" y="24117"/>
                    </a:moveTo>
                    <a:lnTo>
                      <a:pt x="145" y="31642"/>
                    </a:lnTo>
                    <a:cubicBezTo>
                      <a:pt x="488" y="44824"/>
                      <a:pt x="11070" y="55435"/>
                      <a:pt x="24243" y="55835"/>
                    </a:cubicBezTo>
                    <a:lnTo>
                      <a:pt x="30720" y="54883"/>
                    </a:lnTo>
                    <a:cubicBezTo>
                      <a:pt x="34759" y="53797"/>
                      <a:pt x="38445" y="51664"/>
                      <a:pt x="41388" y="48692"/>
                    </a:cubicBezTo>
                    <a:lnTo>
                      <a:pt x="45103" y="43834"/>
                    </a:lnTo>
                    <a:cubicBezTo>
                      <a:pt x="47294" y="40148"/>
                      <a:pt x="48446" y="35928"/>
                      <a:pt x="48437" y="31642"/>
                    </a:cubicBezTo>
                    <a:lnTo>
                      <a:pt x="48437" y="24117"/>
                    </a:lnTo>
                    <a:cubicBezTo>
                      <a:pt x="48170" y="17783"/>
                      <a:pt x="45674" y="11744"/>
                      <a:pt x="41388" y="7067"/>
                    </a:cubicBezTo>
                    <a:cubicBezTo>
                      <a:pt x="39283" y="4715"/>
                      <a:pt x="36588" y="2972"/>
                      <a:pt x="33578" y="2019"/>
                    </a:cubicBezTo>
                    <a:cubicBezTo>
                      <a:pt x="30654" y="476"/>
                      <a:pt x="27358" y="-248"/>
                      <a:pt x="24053" y="-76"/>
                    </a:cubicBezTo>
                    <a:lnTo>
                      <a:pt x="17671" y="781"/>
                    </a:lnTo>
                    <a:cubicBezTo>
                      <a:pt x="13642" y="1943"/>
                      <a:pt x="9975" y="4105"/>
                      <a:pt x="7003" y="7067"/>
                    </a:cubicBezTo>
                    <a:lnTo>
                      <a:pt x="3288" y="11925"/>
                    </a:lnTo>
                    <a:cubicBezTo>
                      <a:pt x="1097" y="15611"/>
                      <a:pt x="-55" y="19831"/>
                      <a:pt x="-46" y="24117"/>
                    </a:cubicBezTo>
                    <a:close/>
                  </a:path>
                </a:pathLst>
              </a:custGeom>
              <a:solidFill>
                <a:srgbClr val="8BD8D6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  <p:sp>
            <p:nvSpPr>
              <p:cNvPr id="502" name="任意多边形: 形状 501" descr="f971b5e6-766d-4935-8bc6-d04c6090263a">
                <a:extLst>
                  <a:ext uri="{FF2B5EF4-FFF2-40B4-BE49-F238E27FC236}">
                    <a16:creationId xmlns:a16="http://schemas.microsoft.com/office/drawing/2014/main" id="{22A2E261-D427-9493-D997-7D6BFBD253CE}"/>
                  </a:ext>
                </a:extLst>
              </p:cNvPr>
              <p:cNvSpPr/>
              <p:nvPr/>
            </p:nvSpPr>
            <p:spPr>
              <a:xfrm flipH="1">
                <a:off x="11346680" y="4105419"/>
                <a:ext cx="16282" cy="14914"/>
              </a:xfrm>
              <a:custGeom>
                <a:avLst/>
                <a:gdLst>
                  <a:gd name="connsiteX0" fmla="*/ 28844 w 53368"/>
                  <a:gd name="connsiteY0" fmla="*/ -99 h 48882"/>
                  <a:gd name="connsiteX1" fmla="*/ 24177 w 53368"/>
                  <a:gd name="connsiteY1" fmla="*/ -99 h 48882"/>
                  <a:gd name="connsiteX2" fmla="*/ 2079 w 53368"/>
                  <a:gd name="connsiteY2" fmla="*/ 14760 h 48882"/>
                  <a:gd name="connsiteX3" fmla="*/ -17 w 53368"/>
                  <a:gd name="connsiteY3" fmla="*/ 24285 h 48882"/>
                  <a:gd name="connsiteX4" fmla="*/ 840 w 53368"/>
                  <a:gd name="connsiteY4" fmla="*/ 30762 h 48882"/>
                  <a:gd name="connsiteX5" fmla="*/ 7127 w 53368"/>
                  <a:gd name="connsiteY5" fmla="*/ 41335 h 48882"/>
                  <a:gd name="connsiteX6" fmla="*/ 11985 w 53368"/>
                  <a:gd name="connsiteY6" fmla="*/ 45145 h 48882"/>
                  <a:gd name="connsiteX7" fmla="*/ 24177 w 53368"/>
                  <a:gd name="connsiteY7" fmla="*/ 48478 h 48882"/>
                  <a:gd name="connsiteX8" fmla="*/ 28844 w 53368"/>
                  <a:gd name="connsiteY8" fmla="*/ 48478 h 48882"/>
                  <a:gd name="connsiteX9" fmla="*/ 38369 w 53368"/>
                  <a:gd name="connsiteY9" fmla="*/ 46383 h 48882"/>
                  <a:gd name="connsiteX10" fmla="*/ 46084 w 53368"/>
                  <a:gd name="connsiteY10" fmla="*/ 41335 h 48882"/>
                  <a:gd name="connsiteX11" fmla="*/ 53133 w 53368"/>
                  <a:gd name="connsiteY11" fmla="*/ 24285 h 48882"/>
                  <a:gd name="connsiteX12" fmla="*/ 52275 w 53368"/>
                  <a:gd name="connsiteY12" fmla="*/ 17903 h 48882"/>
                  <a:gd name="connsiteX13" fmla="*/ 46084 w 53368"/>
                  <a:gd name="connsiteY13" fmla="*/ 7235 h 48882"/>
                  <a:gd name="connsiteX14" fmla="*/ 41226 w 53368"/>
                  <a:gd name="connsiteY14" fmla="*/ 3425 h 48882"/>
                  <a:gd name="connsiteX15" fmla="*/ 29034 w 53368"/>
                  <a:gd name="connsiteY15" fmla="*/ 187 h 48882"/>
                  <a:gd name="connsiteX16" fmla="*/ 24367 w 53368"/>
                  <a:gd name="connsiteY16" fmla="*/ 187 h 48882"/>
                  <a:gd name="connsiteX17" fmla="*/ 2269 w 53368"/>
                  <a:gd name="connsiteY17" fmla="*/ 15046 h 48882"/>
                  <a:gd name="connsiteX18" fmla="*/ 174 w 53368"/>
                  <a:gd name="connsiteY18" fmla="*/ 24571 h 48882"/>
                  <a:gd name="connsiteX19" fmla="*/ 1031 w 53368"/>
                  <a:gd name="connsiteY19" fmla="*/ 31048 h 48882"/>
                  <a:gd name="connsiteX20" fmla="*/ 7317 w 53368"/>
                  <a:gd name="connsiteY20" fmla="*/ 41620 h 48882"/>
                  <a:gd name="connsiteX21" fmla="*/ 12175 w 53368"/>
                  <a:gd name="connsiteY21" fmla="*/ 45430 h 48882"/>
                  <a:gd name="connsiteX22" fmla="*/ 24367 w 53368"/>
                  <a:gd name="connsiteY22" fmla="*/ 48764 h 48882"/>
                  <a:gd name="connsiteX23" fmla="*/ 29034 w 53368"/>
                  <a:gd name="connsiteY23" fmla="*/ 48764 h 48882"/>
                  <a:gd name="connsiteX24" fmla="*/ 38559 w 53368"/>
                  <a:gd name="connsiteY24" fmla="*/ 46669 h 48882"/>
                  <a:gd name="connsiteX25" fmla="*/ 46275 w 53368"/>
                  <a:gd name="connsiteY25" fmla="*/ 41620 h 48882"/>
                  <a:gd name="connsiteX26" fmla="*/ 53323 w 53368"/>
                  <a:gd name="connsiteY26" fmla="*/ 24571 h 48882"/>
                  <a:gd name="connsiteX27" fmla="*/ 52466 w 53368"/>
                  <a:gd name="connsiteY27" fmla="*/ 18189 h 48882"/>
                  <a:gd name="connsiteX28" fmla="*/ 46275 w 53368"/>
                  <a:gd name="connsiteY28" fmla="*/ 7521 h 48882"/>
                  <a:gd name="connsiteX29" fmla="*/ 41417 w 53368"/>
                  <a:gd name="connsiteY29" fmla="*/ 3711 h 48882"/>
                  <a:gd name="connsiteX30" fmla="*/ 29225 w 53368"/>
                  <a:gd name="connsiteY30" fmla="*/ 472 h 48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53368" h="48882">
                    <a:moveTo>
                      <a:pt x="28844" y="-99"/>
                    </a:moveTo>
                    <a:lnTo>
                      <a:pt x="24177" y="-99"/>
                    </a:lnTo>
                    <a:cubicBezTo>
                      <a:pt x="14438" y="-223"/>
                      <a:pt x="5641" y="5692"/>
                      <a:pt x="2079" y="14760"/>
                    </a:cubicBezTo>
                    <a:cubicBezTo>
                      <a:pt x="521" y="17684"/>
                      <a:pt x="-204" y="20980"/>
                      <a:pt x="-17" y="24285"/>
                    </a:cubicBezTo>
                    <a:lnTo>
                      <a:pt x="840" y="30762"/>
                    </a:lnTo>
                    <a:cubicBezTo>
                      <a:pt x="1965" y="34782"/>
                      <a:pt x="4134" y="38430"/>
                      <a:pt x="7127" y="41335"/>
                    </a:cubicBezTo>
                    <a:lnTo>
                      <a:pt x="11985" y="45145"/>
                    </a:lnTo>
                    <a:cubicBezTo>
                      <a:pt x="15690" y="47297"/>
                      <a:pt x="19892" y="48440"/>
                      <a:pt x="24177" y="48478"/>
                    </a:cubicBezTo>
                    <a:lnTo>
                      <a:pt x="28844" y="48478"/>
                    </a:lnTo>
                    <a:cubicBezTo>
                      <a:pt x="32147" y="48622"/>
                      <a:pt x="35429" y="47897"/>
                      <a:pt x="38369" y="46383"/>
                    </a:cubicBezTo>
                    <a:cubicBezTo>
                      <a:pt x="41337" y="45402"/>
                      <a:pt x="43997" y="43659"/>
                      <a:pt x="46084" y="41335"/>
                    </a:cubicBezTo>
                    <a:cubicBezTo>
                      <a:pt x="50366" y="36658"/>
                      <a:pt x="52862" y="30619"/>
                      <a:pt x="53133" y="24285"/>
                    </a:cubicBezTo>
                    <a:lnTo>
                      <a:pt x="52275" y="17903"/>
                    </a:lnTo>
                    <a:cubicBezTo>
                      <a:pt x="51149" y="13884"/>
                      <a:pt x="49018" y="10207"/>
                      <a:pt x="46084" y="7235"/>
                    </a:cubicBezTo>
                    <a:lnTo>
                      <a:pt x="41226" y="3425"/>
                    </a:lnTo>
                    <a:cubicBezTo>
                      <a:pt x="37528" y="1273"/>
                      <a:pt x="33316" y="149"/>
                      <a:pt x="29034" y="187"/>
                    </a:cubicBezTo>
                    <a:lnTo>
                      <a:pt x="24367" y="187"/>
                    </a:lnTo>
                    <a:cubicBezTo>
                      <a:pt x="14629" y="63"/>
                      <a:pt x="5832" y="5978"/>
                      <a:pt x="2269" y="15046"/>
                    </a:cubicBezTo>
                    <a:cubicBezTo>
                      <a:pt x="712" y="17970"/>
                      <a:pt x="-13" y="21266"/>
                      <a:pt x="174" y="24571"/>
                    </a:cubicBezTo>
                    <a:lnTo>
                      <a:pt x="1031" y="31048"/>
                    </a:lnTo>
                    <a:cubicBezTo>
                      <a:pt x="2156" y="35067"/>
                      <a:pt x="4325" y="38715"/>
                      <a:pt x="7317" y="41620"/>
                    </a:cubicBezTo>
                    <a:lnTo>
                      <a:pt x="12175" y="45430"/>
                    </a:lnTo>
                    <a:cubicBezTo>
                      <a:pt x="15880" y="47583"/>
                      <a:pt x="20083" y="48726"/>
                      <a:pt x="24367" y="48764"/>
                    </a:cubicBezTo>
                    <a:lnTo>
                      <a:pt x="29034" y="48764"/>
                    </a:lnTo>
                    <a:cubicBezTo>
                      <a:pt x="32338" y="48907"/>
                      <a:pt x="35620" y="48183"/>
                      <a:pt x="38559" y="46669"/>
                    </a:cubicBezTo>
                    <a:cubicBezTo>
                      <a:pt x="41527" y="45688"/>
                      <a:pt x="44188" y="43945"/>
                      <a:pt x="46275" y="41620"/>
                    </a:cubicBezTo>
                    <a:cubicBezTo>
                      <a:pt x="50556" y="36944"/>
                      <a:pt x="53053" y="30905"/>
                      <a:pt x="53323" y="24571"/>
                    </a:cubicBezTo>
                    <a:lnTo>
                      <a:pt x="52466" y="18189"/>
                    </a:lnTo>
                    <a:cubicBezTo>
                      <a:pt x="51339" y="14170"/>
                      <a:pt x="49208" y="10493"/>
                      <a:pt x="46275" y="7521"/>
                    </a:cubicBezTo>
                    <a:lnTo>
                      <a:pt x="41417" y="3711"/>
                    </a:lnTo>
                    <a:cubicBezTo>
                      <a:pt x="37718" y="1558"/>
                      <a:pt x="33506" y="434"/>
                      <a:pt x="29225" y="472"/>
                    </a:cubicBezTo>
                    <a:close/>
                  </a:path>
                </a:pathLst>
              </a:custGeom>
              <a:solidFill>
                <a:srgbClr val="8BD8D6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endParaRPr lang="zh-CN" altLang="en-US"/>
              </a:p>
            </p:txBody>
          </p:sp>
        </p:grpSp>
        <p:grpSp>
          <p:nvGrpSpPr>
            <p:cNvPr id="566" name="组合 565" descr="223045d8-6b7d-4bdf-8864-56270281eae2">
              <a:extLst>
                <a:ext uri="{FF2B5EF4-FFF2-40B4-BE49-F238E27FC236}">
                  <a16:creationId xmlns:a16="http://schemas.microsoft.com/office/drawing/2014/main" id="{222795A0-FBCD-EF4D-F1C2-215E743F29EB}"/>
                </a:ext>
              </a:extLst>
            </p:cNvPr>
            <p:cNvGrpSpPr/>
            <p:nvPr/>
          </p:nvGrpSpPr>
          <p:grpSpPr>
            <a:xfrm>
              <a:off x="712669" y="1816563"/>
              <a:ext cx="1053026" cy="678697"/>
              <a:chOff x="712669" y="1816563"/>
              <a:chExt cx="1053026" cy="678697"/>
            </a:xfrm>
          </p:grpSpPr>
          <p:sp>
            <p:nvSpPr>
              <p:cNvPr id="530" name="Freeform 19" descr="7abf7c60-e673-41e9-b383-2283bc9ece24">
                <a:extLst>
                  <a:ext uri="{FF2B5EF4-FFF2-40B4-BE49-F238E27FC236}">
                    <a16:creationId xmlns:a16="http://schemas.microsoft.com/office/drawing/2014/main" id="{256EF2F1-EC0E-73FA-C687-D6D051764340}"/>
                  </a:ext>
                </a:extLst>
              </p:cNvPr>
              <p:cNvSpPr/>
              <p:nvPr/>
            </p:nvSpPr>
            <p:spPr>
              <a:xfrm>
                <a:off x="923995" y="1820169"/>
                <a:ext cx="677255" cy="675091"/>
              </a:xfrm>
              <a:custGeom>
                <a:avLst/>
                <a:gdLst>
                  <a:gd name="T0" fmla="*/ 302 w 342"/>
                  <a:gd name="T1" fmla="*/ 99 h 341"/>
                  <a:gd name="T2" fmla="*/ 242 w 342"/>
                  <a:gd name="T3" fmla="*/ 302 h 341"/>
                  <a:gd name="T4" fmla="*/ 39 w 342"/>
                  <a:gd name="T5" fmla="*/ 242 h 341"/>
                  <a:gd name="T6" fmla="*/ 100 w 342"/>
                  <a:gd name="T7" fmla="*/ 39 h 341"/>
                  <a:gd name="T8" fmla="*/ 302 w 342"/>
                  <a:gd name="T9" fmla="*/ 99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2" h="341">
                    <a:moveTo>
                      <a:pt x="302" y="99"/>
                    </a:moveTo>
                    <a:cubicBezTo>
                      <a:pt x="342" y="172"/>
                      <a:pt x="315" y="263"/>
                      <a:pt x="242" y="302"/>
                    </a:cubicBezTo>
                    <a:cubicBezTo>
                      <a:pt x="169" y="341"/>
                      <a:pt x="78" y="314"/>
                      <a:pt x="39" y="242"/>
                    </a:cubicBezTo>
                    <a:cubicBezTo>
                      <a:pt x="0" y="169"/>
                      <a:pt x="27" y="78"/>
                      <a:pt x="100" y="39"/>
                    </a:cubicBezTo>
                    <a:cubicBezTo>
                      <a:pt x="172" y="0"/>
                      <a:pt x="263" y="27"/>
                      <a:pt x="302" y="99"/>
                    </a:cubicBezTo>
                    <a:close/>
                  </a:path>
                </a:pathLst>
              </a:custGeom>
              <a:solidFill>
                <a:srgbClr val="C0DCF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1" name="Freeform 20" descr="8d115578-4ea9-4664-94d1-92942e76d4bd">
                <a:extLst>
                  <a:ext uri="{FF2B5EF4-FFF2-40B4-BE49-F238E27FC236}">
                    <a16:creationId xmlns:a16="http://schemas.microsoft.com/office/drawing/2014/main" id="{CC53BDDB-2437-62DE-B336-FA1AE0CD5C26}"/>
                  </a:ext>
                </a:extLst>
              </p:cNvPr>
              <p:cNvSpPr/>
              <p:nvPr/>
            </p:nvSpPr>
            <p:spPr>
              <a:xfrm>
                <a:off x="1116569" y="1833873"/>
                <a:ext cx="484680" cy="636143"/>
              </a:xfrm>
              <a:custGeom>
                <a:avLst/>
                <a:gdLst>
                  <a:gd name="T0" fmla="*/ 31 w 245"/>
                  <a:gd name="T1" fmla="*/ 20 h 321"/>
                  <a:gd name="T2" fmla="*/ 115 w 245"/>
                  <a:gd name="T3" fmla="*/ 88 h 321"/>
                  <a:gd name="T4" fmla="*/ 58 w 245"/>
                  <a:gd name="T5" fmla="*/ 277 h 321"/>
                  <a:gd name="T6" fmla="*/ 0 w 245"/>
                  <a:gd name="T7" fmla="*/ 293 h 321"/>
                  <a:gd name="T8" fmla="*/ 145 w 245"/>
                  <a:gd name="T9" fmla="*/ 295 h 321"/>
                  <a:gd name="T10" fmla="*/ 205 w 245"/>
                  <a:gd name="T11" fmla="*/ 92 h 321"/>
                  <a:gd name="T12" fmla="*/ 31 w 245"/>
                  <a:gd name="T13" fmla="*/ 20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321">
                    <a:moveTo>
                      <a:pt x="31" y="20"/>
                    </a:moveTo>
                    <a:cubicBezTo>
                      <a:pt x="66" y="30"/>
                      <a:pt x="96" y="53"/>
                      <a:pt x="115" y="88"/>
                    </a:cubicBezTo>
                    <a:cubicBezTo>
                      <a:pt x="152" y="155"/>
                      <a:pt x="126" y="240"/>
                      <a:pt x="58" y="277"/>
                    </a:cubicBezTo>
                    <a:cubicBezTo>
                      <a:pt x="40" y="287"/>
                      <a:pt x="20" y="292"/>
                      <a:pt x="0" y="293"/>
                    </a:cubicBezTo>
                    <a:cubicBezTo>
                      <a:pt x="43" y="318"/>
                      <a:pt x="98" y="321"/>
                      <a:pt x="145" y="295"/>
                    </a:cubicBezTo>
                    <a:cubicBezTo>
                      <a:pt x="218" y="256"/>
                      <a:pt x="245" y="165"/>
                      <a:pt x="205" y="92"/>
                    </a:cubicBezTo>
                    <a:cubicBezTo>
                      <a:pt x="171" y="29"/>
                      <a:pt x="98" y="0"/>
                      <a:pt x="31" y="20"/>
                    </a:cubicBezTo>
                    <a:close/>
                  </a:path>
                </a:pathLst>
              </a:custGeom>
              <a:solidFill>
                <a:srgbClr val="90C2EA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2" name="Freeform 21" descr="18dddb76-ac3e-4a68-b7b8-d2ba7582bb80">
                <a:extLst>
                  <a:ext uri="{FF2B5EF4-FFF2-40B4-BE49-F238E27FC236}">
                    <a16:creationId xmlns:a16="http://schemas.microsoft.com/office/drawing/2014/main" id="{2FB42C56-003F-1042-D3EB-808936BCEEB1}"/>
                  </a:ext>
                </a:extLst>
              </p:cNvPr>
              <p:cNvSpPr/>
              <p:nvPr/>
            </p:nvSpPr>
            <p:spPr>
              <a:xfrm>
                <a:off x="1266590" y="2208202"/>
                <a:ext cx="289222" cy="245947"/>
              </a:xfrm>
              <a:custGeom>
                <a:avLst/>
                <a:gdLst>
                  <a:gd name="T0" fmla="*/ 6 w 146"/>
                  <a:gd name="T1" fmla="*/ 124 h 124"/>
                  <a:gd name="T2" fmla="*/ 77 w 146"/>
                  <a:gd name="T3" fmla="*/ 101 h 124"/>
                  <a:gd name="T4" fmla="*/ 132 w 146"/>
                  <a:gd name="T5" fmla="*/ 41 h 124"/>
                  <a:gd name="T6" fmla="*/ 143 w 146"/>
                  <a:gd name="T7" fmla="*/ 11 h 124"/>
                  <a:gd name="T8" fmla="*/ 105 w 146"/>
                  <a:gd name="T9" fmla="*/ 13 h 124"/>
                  <a:gd name="T10" fmla="*/ 86 w 146"/>
                  <a:gd name="T11" fmla="*/ 53 h 124"/>
                  <a:gd name="T12" fmla="*/ 49 w 146"/>
                  <a:gd name="T13" fmla="*/ 71 h 124"/>
                  <a:gd name="T14" fmla="*/ 16 w 146"/>
                  <a:gd name="T15" fmla="*/ 87 h 124"/>
                  <a:gd name="T16" fmla="*/ 6 w 146"/>
                  <a:gd name="T17" fmla="*/ 124 h 124"/>
                  <a:gd name="T18" fmla="*/ 6 w 146"/>
                  <a:gd name="T19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6" h="124">
                    <a:moveTo>
                      <a:pt x="6" y="124"/>
                    </a:moveTo>
                    <a:cubicBezTo>
                      <a:pt x="31" y="123"/>
                      <a:pt x="56" y="115"/>
                      <a:pt x="77" y="101"/>
                    </a:cubicBezTo>
                    <a:cubicBezTo>
                      <a:pt x="100" y="87"/>
                      <a:pt x="120" y="66"/>
                      <a:pt x="132" y="41"/>
                    </a:cubicBezTo>
                    <a:cubicBezTo>
                      <a:pt x="135" y="35"/>
                      <a:pt x="146" y="15"/>
                      <a:pt x="143" y="11"/>
                    </a:cubicBezTo>
                    <a:cubicBezTo>
                      <a:pt x="137" y="0"/>
                      <a:pt x="111" y="7"/>
                      <a:pt x="105" y="13"/>
                    </a:cubicBezTo>
                    <a:cubicBezTo>
                      <a:pt x="94" y="23"/>
                      <a:pt x="95" y="41"/>
                      <a:pt x="86" y="53"/>
                    </a:cubicBezTo>
                    <a:cubicBezTo>
                      <a:pt x="77" y="67"/>
                      <a:pt x="64" y="69"/>
                      <a:pt x="49" y="71"/>
                    </a:cubicBezTo>
                    <a:cubicBezTo>
                      <a:pt x="35" y="73"/>
                      <a:pt x="25" y="75"/>
                      <a:pt x="16" y="87"/>
                    </a:cubicBezTo>
                    <a:cubicBezTo>
                      <a:pt x="13" y="90"/>
                      <a:pt x="0" y="124"/>
                      <a:pt x="6" y="124"/>
                    </a:cubicBezTo>
                    <a:cubicBezTo>
                      <a:pt x="6" y="124"/>
                      <a:pt x="5" y="124"/>
                      <a:pt x="6" y="124"/>
                    </a:cubicBezTo>
                    <a:close/>
                  </a:path>
                </a:pathLst>
              </a:custGeom>
              <a:solidFill>
                <a:srgbClr val="B7D16C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3" name="Freeform 22" descr="15cf303c-f347-43ea-9e04-44a4e2a007b5">
                <a:extLst>
                  <a:ext uri="{FF2B5EF4-FFF2-40B4-BE49-F238E27FC236}">
                    <a16:creationId xmlns:a16="http://schemas.microsoft.com/office/drawing/2014/main" id="{08DD83D0-585A-9099-34B4-5D0E7A7610A6}"/>
                  </a:ext>
                </a:extLst>
              </p:cNvPr>
              <p:cNvSpPr/>
              <p:nvPr/>
            </p:nvSpPr>
            <p:spPr>
              <a:xfrm>
                <a:off x="975925" y="1891573"/>
                <a:ext cx="191853" cy="215654"/>
              </a:xfrm>
              <a:custGeom>
                <a:avLst/>
                <a:gdLst>
                  <a:gd name="T0" fmla="*/ 53 w 97"/>
                  <a:gd name="T1" fmla="*/ 100 h 109"/>
                  <a:gd name="T2" fmla="*/ 85 w 97"/>
                  <a:gd name="T3" fmla="*/ 87 h 109"/>
                  <a:gd name="T4" fmla="*/ 88 w 97"/>
                  <a:gd name="T5" fmla="*/ 42 h 109"/>
                  <a:gd name="T6" fmla="*/ 79 w 97"/>
                  <a:gd name="T7" fmla="*/ 0 h 109"/>
                  <a:gd name="T8" fmla="*/ 74 w 97"/>
                  <a:gd name="T9" fmla="*/ 3 h 109"/>
                  <a:gd name="T10" fmla="*/ 0 w 97"/>
                  <a:gd name="T11" fmla="*/ 95 h 109"/>
                  <a:gd name="T12" fmla="*/ 53 w 97"/>
                  <a:gd name="T13" fmla="*/ 10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7" h="109">
                    <a:moveTo>
                      <a:pt x="53" y="100"/>
                    </a:moveTo>
                    <a:cubicBezTo>
                      <a:pt x="78" y="109"/>
                      <a:pt x="96" y="105"/>
                      <a:pt x="85" y="87"/>
                    </a:cubicBezTo>
                    <a:cubicBezTo>
                      <a:pt x="75" y="69"/>
                      <a:pt x="78" y="64"/>
                      <a:pt x="88" y="42"/>
                    </a:cubicBezTo>
                    <a:cubicBezTo>
                      <a:pt x="97" y="25"/>
                      <a:pt x="88" y="7"/>
                      <a:pt x="79" y="0"/>
                    </a:cubicBezTo>
                    <a:cubicBezTo>
                      <a:pt x="77" y="1"/>
                      <a:pt x="75" y="2"/>
                      <a:pt x="74" y="3"/>
                    </a:cubicBezTo>
                    <a:cubicBezTo>
                      <a:pt x="36" y="23"/>
                      <a:pt x="11" y="57"/>
                      <a:pt x="0" y="95"/>
                    </a:cubicBezTo>
                    <a:cubicBezTo>
                      <a:pt x="13" y="93"/>
                      <a:pt x="35" y="93"/>
                      <a:pt x="53" y="100"/>
                    </a:cubicBezTo>
                    <a:close/>
                  </a:path>
                </a:pathLst>
              </a:custGeom>
              <a:solidFill>
                <a:srgbClr val="D6E5AB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4" name="Freeform 23" descr="46e8aae6-c08a-41fc-90d1-f97a5df19390">
                <a:extLst>
                  <a:ext uri="{FF2B5EF4-FFF2-40B4-BE49-F238E27FC236}">
                    <a16:creationId xmlns:a16="http://schemas.microsoft.com/office/drawing/2014/main" id="{71CC75CE-CA82-6F80-B95D-EB429232D674}"/>
                  </a:ext>
                </a:extLst>
              </p:cNvPr>
              <p:cNvSpPr/>
              <p:nvPr/>
            </p:nvSpPr>
            <p:spPr>
              <a:xfrm>
                <a:off x="947797" y="1843971"/>
                <a:ext cx="628210" cy="628209"/>
              </a:xfrm>
              <a:custGeom>
                <a:avLst/>
                <a:gdLst>
                  <a:gd name="T0" fmla="*/ 273 w 317"/>
                  <a:gd name="T1" fmla="*/ 260 h 317"/>
                  <a:gd name="T2" fmla="*/ 232 w 317"/>
                  <a:gd name="T3" fmla="*/ 293 h 317"/>
                  <a:gd name="T4" fmla="*/ 115 w 317"/>
                  <a:gd name="T5" fmla="*/ 305 h 317"/>
                  <a:gd name="T6" fmla="*/ 24 w 317"/>
                  <a:gd name="T7" fmla="*/ 231 h 317"/>
                  <a:gd name="T8" fmla="*/ 12 w 317"/>
                  <a:gd name="T9" fmla="*/ 115 h 317"/>
                  <a:gd name="T10" fmla="*/ 86 w 317"/>
                  <a:gd name="T11" fmla="*/ 24 h 317"/>
                  <a:gd name="T12" fmla="*/ 203 w 317"/>
                  <a:gd name="T13" fmla="*/ 12 h 317"/>
                  <a:gd name="T14" fmla="*/ 294 w 317"/>
                  <a:gd name="T15" fmla="*/ 86 h 317"/>
                  <a:gd name="T16" fmla="*/ 290 w 317"/>
                  <a:gd name="T17" fmla="*/ 87 h 317"/>
                  <a:gd name="T18" fmla="*/ 294 w 317"/>
                  <a:gd name="T19" fmla="*/ 86 h 317"/>
                  <a:gd name="T20" fmla="*/ 306 w 317"/>
                  <a:gd name="T21" fmla="*/ 202 h 317"/>
                  <a:gd name="T22" fmla="*/ 273 w 317"/>
                  <a:gd name="T23" fmla="*/ 260 h 317"/>
                  <a:gd name="T24" fmla="*/ 50 w 317"/>
                  <a:gd name="T25" fmla="*/ 61 h 317"/>
                  <a:gd name="T26" fmla="*/ 19 w 317"/>
                  <a:gd name="T27" fmla="*/ 117 h 317"/>
                  <a:gd name="T28" fmla="*/ 30 w 317"/>
                  <a:gd name="T29" fmla="*/ 228 h 317"/>
                  <a:gd name="T30" fmla="*/ 117 w 317"/>
                  <a:gd name="T31" fmla="*/ 298 h 317"/>
                  <a:gd name="T32" fmla="*/ 228 w 317"/>
                  <a:gd name="T33" fmla="*/ 287 h 317"/>
                  <a:gd name="T34" fmla="*/ 299 w 317"/>
                  <a:gd name="T35" fmla="*/ 200 h 317"/>
                  <a:gd name="T36" fmla="*/ 287 w 317"/>
                  <a:gd name="T37" fmla="*/ 89 h 317"/>
                  <a:gd name="T38" fmla="*/ 201 w 317"/>
                  <a:gd name="T39" fmla="*/ 19 h 317"/>
                  <a:gd name="T40" fmla="*/ 89 w 317"/>
                  <a:gd name="T41" fmla="*/ 30 h 317"/>
                  <a:gd name="T42" fmla="*/ 50 w 317"/>
                  <a:gd name="T43" fmla="*/ 6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7" h="317">
                    <a:moveTo>
                      <a:pt x="273" y="260"/>
                    </a:moveTo>
                    <a:cubicBezTo>
                      <a:pt x="262" y="273"/>
                      <a:pt x="248" y="285"/>
                      <a:pt x="232" y="293"/>
                    </a:cubicBezTo>
                    <a:cubicBezTo>
                      <a:pt x="196" y="313"/>
                      <a:pt x="154" y="317"/>
                      <a:pt x="115" y="305"/>
                    </a:cubicBezTo>
                    <a:cubicBezTo>
                      <a:pt x="76" y="294"/>
                      <a:pt x="43" y="267"/>
                      <a:pt x="24" y="231"/>
                    </a:cubicBezTo>
                    <a:cubicBezTo>
                      <a:pt x="5" y="195"/>
                      <a:pt x="0" y="154"/>
                      <a:pt x="12" y="115"/>
                    </a:cubicBezTo>
                    <a:cubicBezTo>
                      <a:pt x="24" y="75"/>
                      <a:pt x="50" y="43"/>
                      <a:pt x="86" y="24"/>
                    </a:cubicBezTo>
                    <a:cubicBezTo>
                      <a:pt x="122" y="4"/>
                      <a:pt x="163" y="0"/>
                      <a:pt x="203" y="12"/>
                    </a:cubicBezTo>
                    <a:cubicBezTo>
                      <a:pt x="242" y="23"/>
                      <a:pt x="274" y="50"/>
                      <a:pt x="294" y="86"/>
                    </a:cubicBezTo>
                    <a:cubicBezTo>
                      <a:pt x="290" y="87"/>
                      <a:pt x="290" y="87"/>
                      <a:pt x="290" y="87"/>
                    </a:cubicBezTo>
                    <a:cubicBezTo>
                      <a:pt x="294" y="86"/>
                      <a:pt x="294" y="86"/>
                      <a:pt x="294" y="86"/>
                    </a:cubicBezTo>
                    <a:cubicBezTo>
                      <a:pt x="313" y="122"/>
                      <a:pt x="317" y="163"/>
                      <a:pt x="306" y="202"/>
                    </a:cubicBezTo>
                    <a:cubicBezTo>
                      <a:pt x="299" y="224"/>
                      <a:pt x="288" y="244"/>
                      <a:pt x="273" y="260"/>
                    </a:cubicBezTo>
                    <a:close/>
                    <a:moveTo>
                      <a:pt x="50" y="61"/>
                    </a:moveTo>
                    <a:cubicBezTo>
                      <a:pt x="36" y="77"/>
                      <a:pt x="25" y="96"/>
                      <a:pt x="19" y="117"/>
                    </a:cubicBezTo>
                    <a:cubicBezTo>
                      <a:pt x="8" y="154"/>
                      <a:pt x="12" y="194"/>
                      <a:pt x="30" y="228"/>
                    </a:cubicBezTo>
                    <a:cubicBezTo>
                      <a:pt x="49" y="262"/>
                      <a:pt x="80" y="287"/>
                      <a:pt x="117" y="298"/>
                    </a:cubicBezTo>
                    <a:cubicBezTo>
                      <a:pt x="154" y="310"/>
                      <a:pt x="194" y="305"/>
                      <a:pt x="228" y="287"/>
                    </a:cubicBezTo>
                    <a:cubicBezTo>
                      <a:pt x="262" y="268"/>
                      <a:pt x="288" y="238"/>
                      <a:pt x="299" y="200"/>
                    </a:cubicBezTo>
                    <a:cubicBezTo>
                      <a:pt x="310" y="163"/>
                      <a:pt x="306" y="123"/>
                      <a:pt x="287" y="89"/>
                    </a:cubicBezTo>
                    <a:cubicBezTo>
                      <a:pt x="269" y="55"/>
                      <a:pt x="238" y="30"/>
                      <a:pt x="201" y="19"/>
                    </a:cubicBezTo>
                    <a:cubicBezTo>
                      <a:pt x="163" y="7"/>
                      <a:pt x="124" y="11"/>
                      <a:pt x="89" y="30"/>
                    </a:cubicBezTo>
                    <a:cubicBezTo>
                      <a:pt x="74" y="38"/>
                      <a:pt x="61" y="49"/>
                      <a:pt x="50" y="61"/>
                    </a:cubicBez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5" name="Freeform 24" descr="bf86e985-88db-477c-8076-92b15ddfff46">
                <a:extLst>
                  <a:ext uri="{FF2B5EF4-FFF2-40B4-BE49-F238E27FC236}">
                    <a16:creationId xmlns:a16="http://schemas.microsoft.com/office/drawing/2014/main" id="{66BCC117-0FC0-C827-E91F-395F627C7A88}"/>
                  </a:ext>
                </a:extLst>
              </p:cNvPr>
              <p:cNvSpPr/>
              <p:nvPr/>
            </p:nvSpPr>
            <p:spPr>
              <a:xfrm>
                <a:off x="1114405" y="1889410"/>
                <a:ext cx="297155" cy="536610"/>
              </a:xfrm>
              <a:custGeom>
                <a:avLst/>
                <a:gdLst>
                  <a:gd name="T0" fmla="*/ 149 w 150"/>
                  <a:gd name="T1" fmla="*/ 270 h 271"/>
                  <a:gd name="T2" fmla="*/ 148 w 150"/>
                  <a:gd name="T3" fmla="*/ 270 h 271"/>
                  <a:gd name="T4" fmla="*/ 143 w 150"/>
                  <a:gd name="T5" fmla="*/ 269 h 271"/>
                  <a:gd name="T6" fmla="*/ 1 w 150"/>
                  <a:gd name="T7" fmla="*/ 6 h 271"/>
                  <a:gd name="T8" fmla="*/ 2 w 150"/>
                  <a:gd name="T9" fmla="*/ 1 h 271"/>
                  <a:gd name="T10" fmla="*/ 7 w 150"/>
                  <a:gd name="T11" fmla="*/ 2 h 271"/>
                  <a:gd name="T12" fmla="*/ 149 w 150"/>
                  <a:gd name="T13" fmla="*/ 265 h 271"/>
                  <a:gd name="T14" fmla="*/ 149 w 150"/>
                  <a:gd name="T15" fmla="*/ 27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0" h="271">
                    <a:moveTo>
                      <a:pt x="149" y="270"/>
                    </a:moveTo>
                    <a:cubicBezTo>
                      <a:pt x="148" y="270"/>
                      <a:pt x="148" y="270"/>
                      <a:pt x="148" y="270"/>
                    </a:cubicBezTo>
                    <a:cubicBezTo>
                      <a:pt x="146" y="271"/>
                      <a:pt x="144" y="271"/>
                      <a:pt x="143" y="26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149" y="265"/>
                      <a:pt x="149" y="265"/>
                      <a:pt x="149" y="265"/>
                    </a:cubicBezTo>
                    <a:cubicBezTo>
                      <a:pt x="150" y="267"/>
                      <a:pt x="150" y="268"/>
                      <a:pt x="149" y="270"/>
                    </a:cubicBez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6" name="Freeform 25" descr="11cc0b66-c80e-4f1e-9b4e-2dd8524ac874">
                <a:extLst>
                  <a:ext uri="{FF2B5EF4-FFF2-40B4-BE49-F238E27FC236}">
                    <a16:creationId xmlns:a16="http://schemas.microsoft.com/office/drawing/2014/main" id="{A9B9A547-BDBE-62D5-D84E-362DAE7AC504}"/>
                  </a:ext>
                </a:extLst>
              </p:cNvPr>
              <p:cNvSpPr/>
              <p:nvPr/>
            </p:nvSpPr>
            <p:spPr>
              <a:xfrm>
                <a:off x="997563" y="2018513"/>
                <a:ext cx="538774" cy="297155"/>
              </a:xfrm>
              <a:custGeom>
                <a:avLst/>
                <a:gdLst>
                  <a:gd name="T0" fmla="*/ 270 w 272"/>
                  <a:gd name="T1" fmla="*/ 6 h 150"/>
                  <a:gd name="T2" fmla="*/ 269 w 272"/>
                  <a:gd name="T3" fmla="*/ 7 h 150"/>
                  <a:gd name="T4" fmla="*/ 6 w 272"/>
                  <a:gd name="T5" fmla="*/ 149 h 150"/>
                  <a:gd name="T6" fmla="*/ 1 w 272"/>
                  <a:gd name="T7" fmla="*/ 148 h 150"/>
                  <a:gd name="T8" fmla="*/ 3 w 272"/>
                  <a:gd name="T9" fmla="*/ 143 h 150"/>
                  <a:gd name="T10" fmla="*/ 266 w 272"/>
                  <a:gd name="T11" fmla="*/ 1 h 150"/>
                  <a:gd name="T12" fmla="*/ 271 w 272"/>
                  <a:gd name="T13" fmla="*/ 2 h 150"/>
                  <a:gd name="T14" fmla="*/ 270 w 272"/>
                  <a:gd name="T15" fmla="*/ 6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2" h="150">
                    <a:moveTo>
                      <a:pt x="270" y="6"/>
                    </a:moveTo>
                    <a:cubicBezTo>
                      <a:pt x="270" y="6"/>
                      <a:pt x="270" y="7"/>
                      <a:pt x="269" y="7"/>
                    </a:cubicBezTo>
                    <a:cubicBezTo>
                      <a:pt x="6" y="149"/>
                      <a:pt x="6" y="149"/>
                      <a:pt x="6" y="149"/>
                    </a:cubicBezTo>
                    <a:cubicBezTo>
                      <a:pt x="4" y="150"/>
                      <a:pt x="2" y="149"/>
                      <a:pt x="1" y="148"/>
                    </a:cubicBezTo>
                    <a:cubicBezTo>
                      <a:pt x="0" y="146"/>
                      <a:pt x="1" y="144"/>
                      <a:pt x="3" y="143"/>
                    </a:cubicBezTo>
                    <a:cubicBezTo>
                      <a:pt x="266" y="1"/>
                      <a:pt x="266" y="1"/>
                      <a:pt x="266" y="1"/>
                    </a:cubicBezTo>
                    <a:cubicBezTo>
                      <a:pt x="268" y="0"/>
                      <a:pt x="270" y="0"/>
                      <a:pt x="271" y="2"/>
                    </a:cubicBezTo>
                    <a:cubicBezTo>
                      <a:pt x="272" y="3"/>
                      <a:pt x="271" y="5"/>
                      <a:pt x="270" y="6"/>
                    </a:cubicBez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7" name="Freeform 26" descr="98b0a73b-9f03-4993-9f83-2ceadd563154">
                <a:extLst>
                  <a:ext uri="{FF2B5EF4-FFF2-40B4-BE49-F238E27FC236}">
                    <a16:creationId xmlns:a16="http://schemas.microsoft.com/office/drawing/2014/main" id="{F701FA57-0027-3CAF-61E7-901ABD234A0A}"/>
                  </a:ext>
                </a:extLst>
              </p:cNvPr>
              <p:cNvSpPr/>
              <p:nvPr/>
            </p:nvSpPr>
            <p:spPr>
              <a:xfrm>
                <a:off x="1116569" y="2176467"/>
                <a:ext cx="445012" cy="248110"/>
              </a:xfrm>
              <a:custGeom>
                <a:avLst/>
                <a:gdLst>
                  <a:gd name="T0" fmla="*/ 224 w 225"/>
                  <a:gd name="T1" fmla="*/ 7 h 125"/>
                  <a:gd name="T2" fmla="*/ 223 w 225"/>
                  <a:gd name="T3" fmla="*/ 7 h 125"/>
                  <a:gd name="T4" fmla="*/ 6 w 225"/>
                  <a:gd name="T5" fmla="*/ 125 h 125"/>
                  <a:gd name="T6" fmla="*/ 1 w 225"/>
                  <a:gd name="T7" fmla="*/ 123 h 125"/>
                  <a:gd name="T8" fmla="*/ 3 w 225"/>
                  <a:gd name="T9" fmla="*/ 118 h 125"/>
                  <a:gd name="T10" fmla="*/ 220 w 225"/>
                  <a:gd name="T11" fmla="*/ 1 h 125"/>
                  <a:gd name="T12" fmla="*/ 225 w 225"/>
                  <a:gd name="T13" fmla="*/ 2 h 125"/>
                  <a:gd name="T14" fmla="*/ 224 w 225"/>
                  <a:gd name="T15" fmla="*/ 7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5" h="125">
                    <a:moveTo>
                      <a:pt x="224" y="7"/>
                    </a:moveTo>
                    <a:cubicBezTo>
                      <a:pt x="224" y="7"/>
                      <a:pt x="223" y="7"/>
                      <a:pt x="223" y="7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4" y="125"/>
                      <a:pt x="2" y="125"/>
                      <a:pt x="1" y="123"/>
                    </a:cubicBezTo>
                    <a:cubicBezTo>
                      <a:pt x="0" y="121"/>
                      <a:pt x="1" y="119"/>
                      <a:pt x="3" y="118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21" y="0"/>
                      <a:pt x="224" y="1"/>
                      <a:pt x="225" y="2"/>
                    </a:cubicBezTo>
                    <a:cubicBezTo>
                      <a:pt x="225" y="4"/>
                      <a:pt x="225" y="5"/>
                      <a:pt x="224" y="7"/>
                    </a:cubicBez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8" name="Freeform 27" descr="a9384294-774a-4eb7-a663-685e5a2a5be7">
                <a:extLst>
                  <a:ext uri="{FF2B5EF4-FFF2-40B4-BE49-F238E27FC236}">
                    <a16:creationId xmlns:a16="http://schemas.microsoft.com/office/drawing/2014/main" id="{B7BB5F1F-AD4D-1F5A-383A-3C719601C4CB}"/>
                  </a:ext>
                </a:extLst>
              </p:cNvPr>
              <p:cNvSpPr/>
              <p:nvPr/>
            </p:nvSpPr>
            <p:spPr>
              <a:xfrm>
                <a:off x="960058" y="1899507"/>
                <a:ext cx="470977" cy="261093"/>
              </a:xfrm>
              <a:custGeom>
                <a:avLst/>
                <a:gdLst>
                  <a:gd name="T0" fmla="*/ 236 w 238"/>
                  <a:gd name="T1" fmla="*/ 7 h 132"/>
                  <a:gd name="T2" fmla="*/ 235 w 238"/>
                  <a:gd name="T3" fmla="*/ 8 h 132"/>
                  <a:gd name="T4" fmla="*/ 6 w 238"/>
                  <a:gd name="T5" fmla="*/ 132 h 132"/>
                  <a:gd name="T6" fmla="*/ 1 w 238"/>
                  <a:gd name="T7" fmla="*/ 130 h 132"/>
                  <a:gd name="T8" fmla="*/ 3 w 238"/>
                  <a:gd name="T9" fmla="*/ 125 h 132"/>
                  <a:gd name="T10" fmla="*/ 232 w 238"/>
                  <a:gd name="T11" fmla="*/ 1 h 132"/>
                  <a:gd name="T12" fmla="*/ 237 w 238"/>
                  <a:gd name="T13" fmla="*/ 3 h 132"/>
                  <a:gd name="T14" fmla="*/ 236 w 238"/>
                  <a:gd name="T15" fmla="*/ 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132">
                    <a:moveTo>
                      <a:pt x="236" y="7"/>
                    </a:moveTo>
                    <a:cubicBezTo>
                      <a:pt x="236" y="7"/>
                      <a:pt x="236" y="8"/>
                      <a:pt x="235" y="8"/>
                    </a:cubicBezTo>
                    <a:cubicBezTo>
                      <a:pt x="6" y="132"/>
                      <a:pt x="6" y="132"/>
                      <a:pt x="6" y="132"/>
                    </a:cubicBezTo>
                    <a:cubicBezTo>
                      <a:pt x="4" y="132"/>
                      <a:pt x="2" y="132"/>
                      <a:pt x="1" y="130"/>
                    </a:cubicBezTo>
                    <a:cubicBezTo>
                      <a:pt x="0" y="128"/>
                      <a:pt x="1" y="126"/>
                      <a:pt x="3" y="125"/>
                    </a:cubicBezTo>
                    <a:cubicBezTo>
                      <a:pt x="232" y="1"/>
                      <a:pt x="232" y="1"/>
                      <a:pt x="232" y="1"/>
                    </a:cubicBezTo>
                    <a:cubicBezTo>
                      <a:pt x="234" y="0"/>
                      <a:pt x="236" y="1"/>
                      <a:pt x="237" y="3"/>
                    </a:cubicBezTo>
                    <a:cubicBezTo>
                      <a:pt x="238" y="4"/>
                      <a:pt x="237" y="6"/>
                      <a:pt x="236" y="7"/>
                    </a:cubicBez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9" name="Freeform 28" descr="98fc15a3-957e-4007-b517-a18da5334d60">
                <a:extLst>
                  <a:ext uri="{FF2B5EF4-FFF2-40B4-BE49-F238E27FC236}">
                    <a16:creationId xmlns:a16="http://schemas.microsoft.com/office/drawing/2014/main" id="{302617DA-BF4E-C386-B4EF-2C6C710A39BE}"/>
                  </a:ext>
                </a:extLst>
              </p:cNvPr>
              <p:cNvSpPr/>
              <p:nvPr/>
            </p:nvSpPr>
            <p:spPr>
              <a:xfrm>
                <a:off x="1061033" y="1872100"/>
                <a:ext cx="401737" cy="571952"/>
              </a:xfrm>
              <a:custGeom>
                <a:avLst/>
                <a:gdLst>
                  <a:gd name="T0" fmla="*/ 186 w 203"/>
                  <a:gd name="T1" fmla="*/ 270 h 289"/>
                  <a:gd name="T2" fmla="*/ 175 w 203"/>
                  <a:gd name="T3" fmla="*/ 279 h 289"/>
                  <a:gd name="T4" fmla="*/ 103 w 203"/>
                  <a:gd name="T5" fmla="*/ 266 h 289"/>
                  <a:gd name="T6" fmla="*/ 33 w 203"/>
                  <a:gd name="T7" fmla="*/ 182 h 289"/>
                  <a:gd name="T8" fmla="*/ 1 w 203"/>
                  <a:gd name="T9" fmla="*/ 77 h 289"/>
                  <a:gd name="T10" fmla="*/ 29 w 203"/>
                  <a:gd name="T11" fmla="*/ 10 h 289"/>
                  <a:gd name="T12" fmla="*/ 100 w 203"/>
                  <a:gd name="T13" fmla="*/ 23 h 289"/>
                  <a:gd name="T14" fmla="*/ 171 w 203"/>
                  <a:gd name="T15" fmla="*/ 107 h 289"/>
                  <a:gd name="T16" fmla="*/ 202 w 203"/>
                  <a:gd name="T17" fmla="*/ 212 h 289"/>
                  <a:gd name="T18" fmla="*/ 186 w 203"/>
                  <a:gd name="T19" fmla="*/ 270 h 289"/>
                  <a:gd name="T20" fmla="*/ 23 w 203"/>
                  <a:gd name="T21" fmla="*/ 24 h 289"/>
                  <a:gd name="T22" fmla="*/ 9 w 203"/>
                  <a:gd name="T23" fmla="*/ 76 h 289"/>
                  <a:gd name="T24" fmla="*/ 39 w 203"/>
                  <a:gd name="T25" fmla="*/ 178 h 289"/>
                  <a:gd name="T26" fmla="*/ 108 w 203"/>
                  <a:gd name="T27" fmla="*/ 260 h 289"/>
                  <a:gd name="T28" fmla="*/ 171 w 203"/>
                  <a:gd name="T29" fmla="*/ 273 h 289"/>
                  <a:gd name="T30" fmla="*/ 195 w 203"/>
                  <a:gd name="T31" fmla="*/ 213 h 289"/>
                  <a:gd name="T32" fmla="*/ 164 w 203"/>
                  <a:gd name="T33" fmla="*/ 111 h 289"/>
                  <a:gd name="T34" fmla="*/ 96 w 203"/>
                  <a:gd name="T35" fmla="*/ 29 h 289"/>
                  <a:gd name="T36" fmla="*/ 32 w 203"/>
                  <a:gd name="T37" fmla="*/ 16 h 289"/>
                  <a:gd name="T38" fmla="*/ 23 w 203"/>
                  <a:gd name="T39" fmla="*/ 2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3" h="289">
                    <a:moveTo>
                      <a:pt x="186" y="270"/>
                    </a:moveTo>
                    <a:cubicBezTo>
                      <a:pt x="183" y="274"/>
                      <a:pt x="179" y="277"/>
                      <a:pt x="175" y="279"/>
                    </a:cubicBezTo>
                    <a:cubicBezTo>
                      <a:pt x="156" y="289"/>
                      <a:pt x="130" y="285"/>
                      <a:pt x="103" y="266"/>
                    </a:cubicBezTo>
                    <a:cubicBezTo>
                      <a:pt x="77" y="247"/>
                      <a:pt x="52" y="217"/>
                      <a:pt x="33" y="182"/>
                    </a:cubicBezTo>
                    <a:cubicBezTo>
                      <a:pt x="14" y="146"/>
                      <a:pt x="2" y="109"/>
                      <a:pt x="1" y="77"/>
                    </a:cubicBezTo>
                    <a:cubicBezTo>
                      <a:pt x="0" y="44"/>
                      <a:pt x="10" y="20"/>
                      <a:pt x="29" y="10"/>
                    </a:cubicBezTo>
                    <a:cubicBezTo>
                      <a:pt x="48" y="0"/>
                      <a:pt x="73" y="4"/>
                      <a:pt x="100" y="23"/>
                    </a:cubicBezTo>
                    <a:cubicBezTo>
                      <a:pt x="126" y="42"/>
                      <a:pt x="152" y="72"/>
                      <a:pt x="171" y="107"/>
                    </a:cubicBezTo>
                    <a:cubicBezTo>
                      <a:pt x="190" y="143"/>
                      <a:pt x="201" y="180"/>
                      <a:pt x="202" y="212"/>
                    </a:cubicBezTo>
                    <a:cubicBezTo>
                      <a:pt x="203" y="238"/>
                      <a:pt x="197" y="257"/>
                      <a:pt x="186" y="270"/>
                    </a:cubicBezTo>
                    <a:close/>
                    <a:moveTo>
                      <a:pt x="23" y="24"/>
                    </a:moveTo>
                    <a:cubicBezTo>
                      <a:pt x="13" y="35"/>
                      <a:pt x="8" y="53"/>
                      <a:pt x="9" y="76"/>
                    </a:cubicBezTo>
                    <a:cubicBezTo>
                      <a:pt x="10" y="107"/>
                      <a:pt x="20" y="144"/>
                      <a:pt x="39" y="178"/>
                    </a:cubicBezTo>
                    <a:cubicBezTo>
                      <a:pt x="58" y="213"/>
                      <a:pt x="82" y="242"/>
                      <a:pt x="108" y="260"/>
                    </a:cubicBezTo>
                    <a:cubicBezTo>
                      <a:pt x="132" y="277"/>
                      <a:pt x="155" y="282"/>
                      <a:pt x="171" y="273"/>
                    </a:cubicBezTo>
                    <a:cubicBezTo>
                      <a:pt x="187" y="264"/>
                      <a:pt x="196" y="243"/>
                      <a:pt x="195" y="213"/>
                    </a:cubicBezTo>
                    <a:cubicBezTo>
                      <a:pt x="194" y="182"/>
                      <a:pt x="183" y="145"/>
                      <a:pt x="164" y="111"/>
                    </a:cubicBezTo>
                    <a:cubicBezTo>
                      <a:pt x="146" y="76"/>
                      <a:pt x="121" y="47"/>
                      <a:pt x="96" y="29"/>
                    </a:cubicBezTo>
                    <a:cubicBezTo>
                      <a:pt x="71" y="12"/>
                      <a:pt x="49" y="7"/>
                      <a:pt x="32" y="16"/>
                    </a:cubicBezTo>
                    <a:cubicBezTo>
                      <a:pt x="29" y="18"/>
                      <a:pt x="25" y="21"/>
                      <a:pt x="23" y="24"/>
                    </a:cubicBez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0" name="Freeform 29" descr="40693282-9b5b-4f82-af03-4479bffdf458">
                <a:extLst>
                  <a:ext uri="{FF2B5EF4-FFF2-40B4-BE49-F238E27FC236}">
                    <a16:creationId xmlns:a16="http://schemas.microsoft.com/office/drawing/2014/main" id="{06A90BD8-40E1-F9CE-D52C-28E60B186F32}"/>
                  </a:ext>
                </a:extLst>
              </p:cNvPr>
              <p:cNvSpPr/>
              <p:nvPr/>
            </p:nvSpPr>
            <p:spPr>
              <a:xfrm>
                <a:off x="1013430" y="2121652"/>
                <a:ext cx="119007" cy="128383"/>
              </a:xfrm>
              <a:custGeom>
                <a:avLst/>
                <a:gdLst>
                  <a:gd name="T0" fmla="*/ 39 w 60"/>
                  <a:gd name="T1" fmla="*/ 5 h 65"/>
                  <a:gd name="T2" fmla="*/ 35 w 60"/>
                  <a:gd name="T3" fmla="*/ 9 h 65"/>
                  <a:gd name="T4" fmla="*/ 8 w 60"/>
                  <a:gd name="T5" fmla="*/ 13 h 65"/>
                  <a:gd name="T6" fmla="*/ 8 w 60"/>
                  <a:gd name="T7" fmla="*/ 40 h 65"/>
                  <a:gd name="T8" fmla="*/ 4 w 60"/>
                  <a:gd name="T9" fmla="*/ 44 h 65"/>
                  <a:gd name="T10" fmla="*/ 5 w 60"/>
                  <a:gd name="T11" fmla="*/ 60 h 65"/>
                  <a:gd name="T12" fmla="*/ 5 w 60"/>
                  <a:gd name="T13" fmla="*/ 60 h 65"/>
                  <a:gd name="T14" fmla="*/ 21 w 60"/>
                  <a:gd name="T15" fmla="*/ 59 h 65"/>
                  <a:gd name="T16" fmla="*/ 56 w 60"/>
                  <a:gd name="T17" fmla="*/ 20 h 65"/>
                  <a:gd name="T18" fmla="*/ 55 w 60"/>
                  <a:gd name="T19" fmla="*/ 4 h 65"/>
                  <a:gd name="T20" fmla="*/ 55 w 60"/>
                  <a:gd name="T21" fmla="*/ 4 h 65"/>
                  <a:gd name="T22" fmla="*/ 39 w 60"/>
                  <a:gd name="T23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65">
                    <a:moveTo>
                      <a:pt x="39" y="5"/>
                    </a:moveTo>
                    <a:cubicBezTo>
                      <a:pt x="35" y="9"/>
                      <a:pt x="35" y="9"/>
                      <a:pt x="35" y="9"/>
                    </a:cubicBezTo>
                    <a:cubicBezTo>
                      <a:pt x="27" y="4"/>
                      <a:pt x="15" y="5"/>
                      <a:pt x="8" y="13"/>
                    </a:cubicBezTo>
                    <a:cubicBezTo>
                      <a:pt x="1" y="21"/>
                      <a:pt x="1" y="32"/>
                      <a:pt x="8" y="40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0" y="49"/>
                      <a:pt x="0" y="56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10" y="65"/>
                      <a:pt x="17" y="64"/>
                      <a:pt x="21" y="59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60" y="16"/>
                      <a:pt x="60" y="8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0" y="0"/>
                      <a:pt x="43" y="0"/>
                      <a:pt x="3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1" name="Freeform 30" descr="7ad39241-5d3d-4e40-a37d-a805b9fd5058">
                <a:extLst>
                  <a:ext uri="{FF2B5EF4-FFF2-40B4-BE49-F238E27FC236}">
                    <a16:creationId xmlns:a16="http://schemas.microsoft.com/office/drawing/2014/main" id="{1B377550-6BFC-EC7A-D89E-EBC09E6F8A10}"/>
                  </a:ext>
                </a:extLst>
              </p:cNvPr>
              <p:cNvSpPr/>
              <p:nvPr/>
            </p:nvSpPr>
            <p:spPr>
              <a:xfrm>
                <a:off x="1009103" y="2117325"/>
                <a:ext cx="129104" cy="137038"/>
              </a:xfrm>
              <a:custGeom>
                <a:avLst/>
                <a:gdLst>
                  <a:gd name="T0" fmla="*/ 60 w 65"/>
                  <a:gd name="T1" fmla="*/ 24 h 69"/>
                  <a:gd name="T2" fmla="*/ 25 w 65"/>
                  <a:gd name="T3" fmla="*/ 63 h 69"/>
                  <a:gd name="T4" fmla="*/ 6 w 65"/>
                  <a:gd name="T5" fmla="*/ 64 h 69"/>
                  <a:gd name="T6" fmla="*/ 5 w 65"/>
                  <a:gd name="T7" fmla="*/ 45 h 69"/>
                  <a:gd name="T8" fmla="*/ 7 w 65"/>
                  <a:gd name="T9" fmla="*/ 42 h 69"/>
                  <a:gd name="T10" fmla="*/ 8 w 65"/>
                  <a:gd name="T11" fmla="*/ 13 h 69"/>
                  <a:gd name="T12" fmla="*/ 37 w 65"/>
                  <a:gd name="T13" fmla="*/ 9 h 69"/>
                  <a:gd name="T14" fmla="*/ 39 w 65"/>
                  <a:gd name="T15" fmla="*/ 6 h 69"/>
                  <a:gd name="T16" fmla="*/ 58 w 65"/>
                  <a:gd name="T17" fmla="*/ 5 h 69"/>
                  <a:gd name="T18" fmla="*/ 60 w 65"/>
                  <a:gd name="T19" fmla="*/ 24 h 69"/>
                  <a:gd name="T20" fmla="*/ 8 w 65"/>
                  <a:gd name="T21" fmla="*/ 48 h 69"/>
                  <a:gd name="T22" fmla="*/ 9 w 65"/>
                  <a:gd name="T23" fmla="*/ 61 h 69"/>
                  <a:gd name="T24" fmla="*/ 22 w 65"/>
                  <a:gd name="T25" fmla="*/ 60 h 69"/>
                  <a:gd name="T26" fmla="*/ 56 w 65"/>
                  <a:gd name="T27" fmla="*/ 21 h 69"/>
                  <a:gd name="T28" fmla="*/ 56 w 65"/>
                  <a:gd name="T29" fmla="*/ 8 h 69"/>
                  <a:gd name="T30" fmla="*/ 43 w 65"/>
                  <a:gd name="T31" fmla="*/ 9 h 69"/>
                  <a:gd name="T32" fmla="*/ 39 w 65"/>
                  <a:gd name="T33" fmla="*/ 13 h 69"/>
                  <a:gd name="T34" fmla="*/ 36 w 65"/>
                  <a:gd name="T35" fmla="*/ 13 h 69"/>
                  <a:gd name="T36" fmla="*/ 12 w 65"/>
                  <a:gd name="T37" fmla="*/ 16 h 69"/>
                  <a:gd name="T38" fmla="*/ 12 w 65"/>
                  <a:gd name="T39" fmla="*/ 40 h 69"/>
                  <a:gd name="T40" fmla="*/ 12 w 65"/>
                  <a:gd name="T41" fmla="*/ 43 h 69"/>
                  <a:gd name="T42" fmla="*/ 8 w 65"/>
                  <a:gd name="T43" fmla="*/ 48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69">
                    <a:moveTo>
                      <a:pt x="60" y="24"/>
                    </a:moveTo>
                    <a:cubicBezTo>
                      <a:pt x="25" y="63"/>
                      <a:pt x="25" y="63"/>
                      <a:pt x="25" y="63"/>
                    </a:cubicBezTo>
                    <a:cubicBezTo>
                      <a:pt x="20" y="68"/>
                      <a:pt x="11" y="69"/>
                      <a:pt x="6" y="64"/>
                    </a:cubicBezTo>
                    <a:cubicBezTo>
                      <a:pt x="0" y="59"/>
                      <a:pt x="0" y="50"/>
                      <a:pt x="5" y="45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1" y="33"/>
                      <a:pt x="1" y="21"/>
                      <a:pt x="8" y="13"/>
                    </a:cubicBezTo>
                    <a:cubicBezTo>
                      <a:pt x="16" y="5"/>
                      <a:pt x="27" y="3"/>
                      <a:pt x="37" y="9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44" y="0"/>
                      <a:pt x="53" y="0"/>
                      <a:pt x="58" y="5"/>
                    </a:cubicBezTo>
                    <a:cubicBezTo>
                      <a:pt x="64" y="10"/>
                      <a:pt x="65" y="18"/>
                      <a:pt x="60" y="24"/>
                    </a:cubicBezTo>
                    <a:close/>
                    <a:moveTo>
                      <a:pt x="8" y="48"/>
                    </a:moveTo>
                    <a:cubicBezTo>
                      <a:pt x="4" y="51"/>
                      <a:pt x="5" y="57"/>
                      <a:pt x="9" y="61"/>
                    </a:cubicBezTo>
                    <a:cubicBezTo>
                      <a:pt x="12" y="64"/>
                      <a:pt x="18" y="64"/>
                      <a:pt x="22" y="60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60" y="17"/>
                      <a:pt x="59" y="11"/>
                      <a:pt x="56" y="8"/>
                    </a:cubicBezTo>
                    <a:cubicBezTo>
                      <a:pt x="52" y="5"/>
                      <a:pt x="46" y="5"/>
                      <a:pt x="43" y="9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4"/>
                      <a:pt x="37" y="14"/>
                      <a:pt x="36" y="13"/>
                    </a:cubicBezTo>
                    <a:cubicBezTo>
                      <a:pt x="28" y="8"/>
                      <a:pt x="18" y="9"/>
                      <a:pt x="12" y="16"/>
                    </a:cubicBezTo>
                    <a:cubicBezTo>
                      <a:pt x="5" y="23"/>
                      <a:pt x="5" y="34"/>
                      <a:pt x="12" y="40"/>
                    </a:cubicBezTo>
                    <a:cubicBezTo>
                      <a:pt x="12" y="41"/>
                      <a:pt x="12" y="43"/>
                      <a:pt x="12" y="43"/>
                    </a:cubicBez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2" name="Freeform 31" descr="c9d29bed-d981-48d1-bf46-7eb3b6cc267e">
                <a:extLst>
                  <a:ext uri="{FF2B5EF4-FFF2-40B4-BE49-F238E27FC236}">
                    <a16:creationId xmlns:a16="http://schemas.microsoft.com/office/drawing/2014/main" id="{3943E080-03C2-D854-D94D-9DB75CAEAEBB}"/>
                  </a:ext>
                </a:extLst>
              </p:cNvPr>
              <p:cNvSpPr/>
              <p:nvPr/>
            </p:nvSpPr>
            <p:spPr>
              <a:xfrm>
                <a:off x="1348091" y="2079820"/>
                <a:ext cx="119007" cy="126940"/>
              </a:xfrm>
              <a:custGeom>
                <a:avLst/>
                <a:gdLst>
                  <a:gd name="T0" fmla="*/ 39 w 60"/>
                  <a:gd name="T1" fmla="*/ 5 h 64"/>
                  <a:gd name="T2" fmla="*/ 35 w 60"/>
                  <a:gd name="T3" fmla="*/ 9 h 64"/>
                  <a:gd name="T4" fmla="*/ 8 w 60"/>
                  <a:gd name="T5" fmla="*/ 13 h 64"/>
                  <a:gd name="T6" fmla="*/ 8 w 60"/>
                  <a:gd name="T7" fmla="*/ 40 h 64"/>
                  <a:gd name="T8" fmla="*/ 4 w 60"/>
                  <a:gd name="T9" fmla="*/ 44 h 64"/>
                  <a:gd name="T10" fmla="*/ 5 w 60"/>
                  <a:gd name="T11" fmla="*/ 60 h 64"/>
                  <a:gd name="T12" fmla="*/ 5 w 60"/>
                  <a:gd name="T13" fmla="*/ 60 h 64"/>
                  <a:gd name="T14" fmla="*/ 22 w 60"/>
                  <a:gd name="T15" fmla="*/ 59 h 64"/>
                  <a:gd name="T16" fmla="*/ 56 w 60"/>
                  <a:gd name="T17" fmla="*/ 20 h 64"/>
                  <a:gd name="T18" fmla="*/ 55 w 60"/>
                  <a:gd name="T19" fmla="*/ 4 h 64"/>
                  <a:gd name="T20" fmla="*/ 55 w 60"/>
                  <a:gd name="T21" fmla="*/ 4 h 64"/>
                  <a:gd name="T22" fmla="*/ 39 w 60"/>
                  <a:gd name="T23" fmla="*/ 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0" h="64">
                    <a:moveTo>
                      <a:pt x="39" y="5"/>
                    </a:moveTo>
                    <a:cubicBezTo>
                      <a:pt x="35" y="9"/>
                      <a:pt x="35" y="9"/>
                      <a:pt x="35" y="9"/>
                    </a:cubicBezTo>
                    <a:cubicBezTo>
                      <a:pt x="27" y="3"/>
                      <a:pt x="15" y="5"/>
                      <a:pt x="8" y="13"/>
                    </a:cubicBezTo>
                    <a:cubicBezTo>
                      <a:pt x="1" y="20"/>
                      <a:pt x="1" y="32"/>
                      <a:pt x="8" y="40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0" y="49"/>
                      <a:pt x="1" y="56"/>
                      <a:pt x="5" y="60"/>
                    </a:cubicBezTo>
                    <a:cubicBezTo>
                      <a:pt x="5" y="60"/>
                      <a:pt x="5" y="60"/>
                      <a:pt x="5" y="60"/>
                    </a:cubicBezTo>
                    <a:cubicBezTo>
                      <a:pt x="10" y="64"/>
                      <a:pt x="17" y="64"/>
                      <a:pt x="22" y="59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60" y="16"/>
                      <a:pt x="60" y="8"/>
                      <a:pt x="55" y="4"/>
                    </a:cubicBezTo>
                    <a:cubicBezTo>
                      <a:pt x="55" y="4"/>
                      <a:pt x="55" y="4"/>
                      <a:pt x="55" y="4"/>
                    </a:cubicBezTo>
                    <a:cubicBezTo>
                      <a:pt x="51" y="0"/>
                      <a:pt x="43" y="0"/>
                      <a:pt x="3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3" name="Freeform 32" descr="82b0e7c9-50ce-4694-a489-9d300d5fc61e">
                <a:extLst>
                  <a:ext uri="{FF2B5EF4-FFF2-40B4-BE49-F238E27FC236}">
                    <a16:creationId xmlns:a16="http://schemas.microsoft.com/office/drawing/2014/main" id="{D9AFCD40-83A8-1549-E639-B7A525B67829}"/>
                  </a:ext>
                </a:extLst>
              </p:cNvPr>
              <p:cNvSpPr/>
              <p:nvPr/>
            </p:nvSpPr>
            <p:spPr>
              <a:xfrm>
                <a:off x="1343763" y="2075492"/>
                <a:ext cx="129104" cy="137038"/>
              </a:xfrm>
              <a:custGeom>
                <a:avLst/>
                <a:gdLst>
                  <a:gd name="T0" fmla="*/ 60 w 65"/>
                  <a:gd name="T1" fmla="*/ 24 h 69"/>
                  <a:gd name="T2" fmla="*/ 25 w 65"/>
                  <a:gd name="T3" fmla="*/ 63 h 69"/>
                  <a:gd name="T4" fmla="*/ 6 w 65"/>
                  <a:gd name="T5" fmla="*/ 64 h 69"/>
                  <a:gd name="T6" fmla="*/ 5 w 65"/>
                  <a:gd name="T7" fmla="*/ 45 h 69"/>
                  <a:gd name="T8" fmla="*/ 7 w 65"/>
                  <a:gd name="T9" fmla="*/ 42 h 69"/>
                  <a:gd name="T10" fmla="*/ 9 w 65"/>
                  <a:gd name="T11" fmla="*/ 13 h 69"/>
                  <a:gd name="T12" fmla="*/ 37 w 65"/>
                  <a:gd name="T13" fmla="*/ 8 h 69"/>
                  <a:gd name="T14" fmla="*/ 39 w 65"/>
                  <a:gd name="T15" fmla="*/ 6 h 69"/>
                  <a:gd name="T16" fmla="*/ 59 w 65"/>
                  <a:gd name="T17" fmla="*/ 5 h 69"/>
                  <a:gd name="T18" fmla="*/ 60 w 65"/>
                  <a:gd name="T19" fmla="*/ 24 h 69"/>
                  <a:gd name="T20" fmla="*/ 8 w 65"/>
                  <a:gd name="T21" fmla="*/ 48 h 69"/>
                  <a:gd name="T22" fmla="*/ 9 w 65"/>
                  <a:gd name="T23" fmla="*/ 61 h 69"/>
                  <a:gd name="T24" fmla="*/ 22 w 65"/>
                  <a:gd name="T25" fmla="*/ 60 h 69"/>
                  <a:gd name="T26" fmla="*/ 57 w 65"/>
                  <a:gd name="T27" fmla="*/ 21 h 69"/>
                  <a:gd name="T28" fmla="*/ 56 w 65"/>
                  <a:gd name="T29" fmla="*/ 8 h 69"/>
                  <a:gd name="T30" fmla="*/ 43 w 65"/>
                  <a:gd name="T31" fmla="*/ 9 h 69"/>
                  <a:gd name="T32" fmla="*/ 39 w 65"/>
                  <a:gd name="T33" fmla="*/ 13 h 69"/>
                  <a:gd name="T34" fmla="*/ 36 w 65"/>
                  <a:gd name="T35" fmla="*/ 13 h 69"/>
                  <a:gd name="T36" fmla="*/ 12 w 65"/>
                  <a:gd name="T37" fmla="*/ 16 h 69"/>
                  <a:gd name="T38" fmla="*/ 12 w 65"/>
                  <a:gd name="T39" fmla="*/ 40 h 69"/>
                  <a:gd name="T40" fmla="*/ 12 w 65"/>
                  <a:gd name="T41" fmla="*/ 43 h 69"/>
                  <a:gd name="T42" fmla="*/ 8 w 65"/>
                  <a:gd name="T43" fmla="*/ 48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69">
                    <a:moveTo>
                      <a:pt x="60" y="24"/>
                    </a:moveTo>
                    <a:cubicBezTo>
                      <a:pt x="25" y="63"/>
                      <a:pt x="25" y="63"/>
                      <a:pt x="25" y="63"/>
                    </a:cubicBezTo>
                    <a:cubicBezTo>
                      <a:pt x="20" y="68"/>
                      <a:pt x="12" y="69"/>
                      <a:pt x="6" y="64"/>
                    </a:cubicBezTo>
                    <a:cubicBezTo>
                      <a:pt x="0" y="59"/>
                      <a:pt x="0" y="50"/>
                      <a:pt x="5" y="45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1" y="33"/>
                      <a:pt x="1" y="21"/>
                      <a:pt x="9" y="13"/>
                    </a:cubicBezTo>
                    <a:cubicBezTo>
                      <a:pt x="16" y="5"/>
                      <a:pt x="28" y="3"/>
                      <a:pt x="37" y="8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44" y="0"/>
                      <a:pt x="53" y="0"/>
                      <a:pt x="59" y="5"/>
                    </a:cubicBezTo>
                    <a:cubicBezTo>
                      <a:pt x="64" y="10"/>
                      <a:pt x="65" y="18"/>
                      <a:pt x="60" y="24"/>
                    </a:cubicBezTo>
                    <a:close/>
                    <a:moveTo>
                      <a:pt x="8" y="48"/>
                    </a:moveTo>
                    <a:cubicBezTo>
                      <a:pt x="5" y="51"/>
                      <a:pt x="5" y="57"/>
                      <a:pt x="9" y="61"/>
                    </a:cubicBezTo>
                    <a:cubicBezTo>
                      <a:pt x="13" y="64"/>
                      <a:pt x="18" y="64"/>
                      <a:pt x="22" y="60"/>
                    </a:cubicBezTo>
                    <a:cubicBezTo>
                      <a:pt x="57" y="21"/>
                      <a:pt x="57" y="21"/>
                      <a:pt x="57" y="21"/>
                    </a:cubicBezTo>
                    <a:cubicBezTo>
                      <a:pt x="60" y="17"/>
                      <a:pt x="60" y="11"/>
                      <a:pt x="56" y="8"/>
                    </a:cubicBezTo>
                    <a:cubicBezTo>
                      <a:pt x="52" y="4"/>
                      <a:pt x="46" y="5"/>
                      <a:pt x="43" y="9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38" y="14"/>
                      <a:pt x="37" y="14"/>
                      <a:pt x="36" y="13"/>
                    </a:cubicBezTo>
                    <a:cubicBezTo>
                      <a:pt x="28" y="8"/>
                      <a:pt x="18" y="9"/>
                      <a:pt x="12" y="16"/>
                    </a:cubicBezTo>
                    <a:cubicBezTo>
                      <a:pt x="6" y="23"/>
                      <a:pt x="6" y="33"/>
                      <a:pt x="12" y="40"/>
                    </a:cubicBezTo>
                    <a:cubicBezTo>
                      <a:pt x="13" y="41"/>
                      <a:pt x="13" y="42"/>
                      <a:pt x="12" y="43"/>
                    </a:cubicBez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4" name="Freeform 33" descr="e4b3b7dd-b087-4239-816e-5f8708fd9dc8">
                <a:extLst>
                  <a:ext uri="{FF2B5EF4-FFF2-40B4-BE49-F238E27FC236}">
                    <a16:creationId xmlns:a16="http://schemas.microsoft.com/office/drawing/2014/main" id="{D476969E-D2F7-CBCF-8E3E-4FC61DFEF258}"/>
                  </a:ext>
                </a:extLst>
              </p:cNvPr>
              <p:cNvSpPr/>
              <p:nvPr/>
            </p:nvSpPr>
            <p:spPr>
              <a:xfrm>
                <a:off x="946354" y="2129586"/>
                <a:ext cx="19474" cy="19474"/>
              </a:xfrm>
              <a:custGeom>
                <a:avLst/>
                <a:gdLst>
                  <a:gd name="T0" fmla="*/ 10 w 10"/>
                  <a:gd name="T1" fmla="*/ 7 h 10"/>
                  <a:gd name="T2" fmla="*/ 5 w 10"/>
                  <a:gd name="T3" fmla="*/ 10 h 10"/>
                  <a:gd name="T4" fmla="*/ 0 w 10"/>
                  <a:gd name="T5" fmla="*/ 3 h 10"/>
                  <a:gd name="T6" fmla="*/ 5 w 10"/>
                  <a:gd name="T7" fmla="*/ 0 h 10"/>
                  <a:gd name="T8" fmla="*/ 10 w 10"/>
                  <a:gd name="T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8" y="8"/>
                      <a:pt x="7" y="9"/>
                      <a:pt x="5" y="1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4" y="1"/>
                      <a:pt x="5" y="0"/>
                    </a:cubicBezTo>
                    <a:lnTo>
                      <a:pt x="10" y="7"/>
                    </a:ln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5" name="Freeform 34" descr="4246d25f-7cc9-4661-b125-062a775e7804">
                <a:extLst>
                  <a:ext uri="{FF2B5EF4-FFF2-40B4-BE49-F238E27FC236}">
                    <a16:creationId xmlns:a16="http://schemas.microsoft.com/office/drawing/2014/main" id="{86A34B62-A9F8-B4DE-800D-BD2DF34BCD09}"/>
                  </a:ext>
                </a:extLst>
              </p:cNvPr>
              <p:cNvSpPr/>
              <p:nvPr/>
            </p:nvSpPr>
            <p:spPr>
              <a:xfrm>
                <a:off x="712669" y="1841807"/>
                <a:ext cx="1053026" cy="594310"/>
              </a:xfrm>
              <a:custGeom>
                <a:avLst/>
                <a:gdLst>
                  <a:gd name="T0" fmla="*/ 502 w 532"/>
                  <a:gd name="T1" fmla="*/ 69 h 300"/>
                  <a:gd name="T2" fmla="*/ 510 w 532"/>
                  <a:gd name="T3" fmla="*/ 59 h 300"/>
                  <a:gd name="T4" fmla="*/ 491 w 532"/>
                  <a:gd name="T5" fmla="*/ 92 h 300"/>
                  <a:gd name="T6" fmla="*/ 491 w 532"/>
                  <a:gd name="T7" fmla="*/ 92 h 300"/>
                  <a:gd name="T8" fmla="*/ 468 w 532"/>
                  <a:gd name="T9" fmla="*/ 102 h 300"/>
                  <a:gd name="T10" fmla="*/ 523 w 532"/>
                  <a:gd name="T11" fmla="*/ 30 h 300"/>
                  <a:gd name="T12" fmla="*/ 445 w 532"/>
                  <a:gd name="T13" fmla="*/ 130 h 300"/>
                  <a:gd name="T14" fmla="*/ 435 w 532"/>
                  <a:gd name="T15" fmla="*/ 138 h 300"/>
                  <a:gd name="T16" fmla="*/ 435 w 532"/>
                  <a:gd name="T17" fmla="*/ 138 h 300"/>
                  <a:gd name="T18" fmla="*/ 410 w 532"/>
                  <a:gd name="T19" fmla="*/ 145 h 300"/>
                  <a:gd name="T20" fmla="*/ 518 w 532"/>
                  <a:gd name="T21" fmla="*/ 17 h 300"/>
                  <a:gd name="T22" fmla="*/ 528 w 532"/>
                  <a:gd name="T23" fmla="*/ 15 h 300"/>
                  <a:gd name="T24" fmla="*/ 390 w 532"/>
                  <a:gd name="T25" fmla="*/ 158 h 300"/>
                  <a:gd name="T26" fmla="*/ 361 w 532"/>
                  <a:gd name="T27" fmla="*/ 176 h 300"/>
                  <a:gd name="T28" fmla="*/ 344 w 532"/>
                  <a:gd name="T29" fmla="*/ 195 h 300"/>
                  <a:gd name="T30" fmla="*/ 503 w 532"/>
                  <a:gd name="T31" fmla="*/ 10 h 300"/>
                  <a:gd name="T32" fmla="*/ 503 w 532"/>
                  <a:gd name="T33" fmla="*/ 10 h 300"/>
                  <a:gd name="T34" fmla="*/ 328 w 532"/>
                  <a:gd name="T35" fmla="*/ 194 h 300"/>
                  <a:gd name="T36" fmla="*/ 297 w 532"/>
                  <a:gd name="T37" fmla="*/ 210 h 300"/>
                  <a:gd name="T38" fmla="*/ 280 w 532"/>
                  <a:gd name="T39" fmla="*/ 228 h 300"/>
                  <a:gd name="T40" fmla="*/ 480 w 532"/>
                  <a:gd name="T41" fmla="*/ 8 h 300"/>
                  <a:gd name="T42" fmla="*/ 480 w 532"/>
                  <a:gd name="T43" fmla="*/ 8 h 300"/>
                  <a:gd name="T44" fmla="*/ 264 w 532"/>
                  <a:gd name="T45" fmla="*/ 226 h 300"/>
                  <a:gd name="T46" fmla="*/ 445 w 532"/>
                  <a:gd name="T47" fmla="*/ 4 h 300"/>
                  <a:gd name="T48" fmla="*/ 236 w 532"/>
                  <a:gd name="T49" fmla="*/ 248 h 300"/>
                  <a:gd name="T50" fmla="*/ 224 w 532"/>
                  <a:gd name="T51" fmla="*/ 253 h 300"/>
                  <a:gd name="T52" fmla="*/ 224 w 532"/>
                  <a:gd name="T53" fmla="*/ 253 h 300"/>
                  <a:gd name="T54" fmla="*/ 432 w 532"/>
                  <a:gd name="T55" fmla="*/ 7 h 300"/>
                  <a:gd name="T56" fmla="*/ 188 w 532"/>
                  <a:gd name="T57" fmla="*/ 258 h 300"/>
                  <a:gd name="T58" fmla="*/ 400 w 532"/>
                  <a:gd name="T59" fmla="*/ 23 h 300"/>
                  <a:gd name="T60" fmla="*/ 178 w 532"/>
                  <a:gd name="T61" fmla="*/ 271 h 300"/>
                  <a:gd name="T62" fmla="*/ 178 w 532"/>
                  <a:gd name="T63" fmla="*/ 271 h 300"/>
                  <a:gd name="T64" fmla="*/ 385 w 532"/>
                  <a:gd name="T65" fmla="*/ 19 h 300"/>
                  <a:gd name="T66" fmla="*/ 143 w 532"/>
                  <a:gd name="T67" fmla="*/ 274 h 300"/>
                  <a:gd name="T68" fmla="*/ 122 w 532"/>
                  <a:gd name="T69" fmla="*/ 288 h 300"/>
                  <a:gd name="T70" fmla="*/ 109 w 532"/>
                  <a:gd name="T71" fmla="*/ 291 h 300"/>
                  <a:gd name="T72" fmla="*/ 109 w 532"/>
                  <a:gd name="T73" fmla="*/ 291 h 300"/>
                  <a:gd name="T74" fmla="*/ 84 w 532"/>
                  <a:gd name="T75" fmla="*/ 288 h 300"/>
                  <a:gd name="T76" fmla="*/ 50 w 532"/>
                  <a:gd name="T77" fmla="*/ 292 h 300"/>
                  <a:gd name="T78" fmla="*/ 25 w 532"/>
                  <a:gd name="T79" fmla="*/ 298 h 300"/>
                  <a:gd name="T80" fmla="*/ 12 w 532"/>
                  <a:gd name="T81" fmla="*/ 293 h 300"/>
                  <a:gd name="T82" fmla="*/ 13 w 532"/>
                  <a:gd name="T83" fmla="*/ 284 h 300"/>
                  <a:gd name="T84" fmla="*/ 103 w 532"/>
                  <a:gd name="T85" fmla="*/ 169 h 300"/>
                  <a:gd name="T86" fmla="*/ 93 w 532"/>
                  <a:gd name="T87" fmla="*/ 177 h 300"/>
                  <a:gd name="T88" fmla="*/ 93 w 532"/>
                  <a:gd name="T89" fmla="*/ 177 h 300"/>
                  <a:gd name="T90" fmla="*/ 11 w 532"/>
                  <a:gd name="T91" fmla="*/ 260 h 300"/>
                  <a:gd name="T92" fmla="*/ 60 w 532"/>
                  <a:gd name="T93" fmla="*/ 192 h 300"/>
                  <a:gd name="T94" fmla="*/ 48 w 532"/>
                  <a:gd name="T95" fmla="*/ 214 h 300"/>
                  <a:gd name="T96" fmla="*/ 17 w 532"/>
                  <a:gd name="T97" fmla="*/ 249 h 300"/>
                  <a:gd name="T98" fmla="*/ 17 w 532"/>
                  <a:gd name="T99" fmla="*/ 249 h 300"/>
                  <a:gd name="T100" fmla="*/ 33 w 532"/>
                  <a:gd name="T101" fmla="*/ 21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2" h="300">
                    <a:moveTo>
                      <a:pt x="507" y="76"/>
                    </a:moveTo>
                    <a:cubicBezTo>
                      <a:pt x="505" y="78"/>
                      <a:pt x="503" y="80"/>
                      <a:pt x="501" y="82"/>
                    </a:cubicBezTo>
                    <a:cubicBezTo>
                      <a:pt x="495" y="77"/>
                      <a:pt x="495" y="77"/>
                      <a:pt x="495" y="77"/>
                    </a:cubicBezTo>
                    <a:cubicBezTo>
                      <a:pt x="497" y="74"/>
                      <a:pt x="500" y="71"/>
                      <a:pt x="502" y="69"/>
                    </a:cubicBezTo>
                    <a:cubicBezTo>
                      <a:pt x="508" y="74"/>
                      <a:pt x="508" y="74"/>
                      <a:pt x="508" y="74"/>
                    </a:cubicBezTo>
                    <a:cubicBezTo>
                      <a:pt x="508" y="75"/>
                      <a:pt x="507" y="75"/>
                      <a:pt x="507" y="76"/>
                    </a:cubicBezTo>
                    <a:close/>
                    <a:moveTo>
                      <a:pt x="516" y="64"/>
                    </a:moveTo>
                    <a:cubicBezTo>
                      <a:pt x="510" y="59"/>
                      <a:pt x="510" y="59"/>
                      <a:pt x="510" y="59"/>
                    </a:cubicBezTo>
                    <a:cubicBezTo>
                      <a:pt x="512" y="56"/>
                      <a:pt x="514" y="53"/>
                      <a:pt x="516" y="50"/>
                    </a:cubicBezTo>
                    <a:cubicBezTo>
                      <a:pt x="523" y="54"/>
                      <a:pt x="523" y="54"/>
                      <a:pt x="523" y="54"/>
                    </a:cubicBezTo>
                    <a:cubicBezTo>
                      <a:pt x="521" y="57"/>
                      <a:pt x="519" y="61"/>
                      <a:pt x="516" y="64"/>
                    </a:cubicBezTo>
                    <a:close/>
                    <a:moveTo>
                      <a:pt x="491" y="92"/>
                    </a:moveTo>
                    <a:cubicBezTo>
                      <a:pt x="489" y="94"/>
                      <a:pt x="486" y="97"/>
                      <a:pt x="483" y="99"/>
                    </a:cubicBezTo>
                    <a:cubicBezTo>
                      <a:pt x="477" y="93"/>
                      <a:pt x="477" y="93"/>
                      <a:pt x="477" y="93"/>
                    </a:cubicBezTo>
                    <a:cubicBezTo>
                      <a:pt x="480" y="91"/>
                      <a:pt x="483" y="88"/>
                      <a:pt x="485" y="86"/>
                    </a:cubicBezTo>
                    <a:lnTo>
                      <a:pt x="491" y="92"/>
                    </a:lnTo>
                    <a:close/>
                    <a:moveTo>
                      <a:pt x="473" y="108"/>
                    </a:moveTo>
                    <a:cubicBezTo>
                      <a:pt x="470" y="110"/>
                      <a:pt x="467" y="113"/>
                      <a:pt x="465" y="115"/>
                    </a:cubicBezTo>
                    <a:cubicBezTo>
                      <a:pt x="459" y="109"/>
                      <a:pt x="459" y="109"/>
                      <a:pt x="459" y="109"/>
                    </a:cubicBezTo>
                    <a:cubicBezTo>
                      <a:pt x="462" y="106"/>
                      <a:pt x="465" y="104"/>
                      <a:pt x="468" y="102"/>
                    </a:cubicBezTo>
                    <a:lnTo>
                      <a:pt x="473" y="108"/>
                    </a:lnTo>
                    <a:close/>
                    <a:moveTo>
                      <a:pt x="529" y="42"/>
                    </a:moveTo>
                    <a:cubicBezTo>
                      <a:pt x="521" y="39"/>
                      <a:pt x="521" y="39"/>
                      <a:pt x="521" y="39"/>
                    </a:cubicBezTo>
                    <a:cubicBezTo>
                      <a:pt x="523" y="36"/>
                      <a:pt x="523" y="33"/>
                      <a:pt x="523" y="30"/>
                    </a:cubicBezTo>
                    <a:cubicBezTo>
                      <a:pt x="532" y="30"/>
                      <a:pt x="532" y="30"/>
                      <a:pt x="532" y="30"/>
                    </a:cubicBezTo>
                    <a:cubicBezTo>
                      <a:pt x="532" y="34"/>
                      <a:pt x="531" y="38"/>
                      <a:pt x="529" y="42"/>
                    </a:cubicBezTo>
                    <a:close/>
                    <a:moveTo>
                      <a:pt x="454" y="123"/>
                    </a:moveTo>
                    <a:cubicBezTo>
                      <a:pt x="451" y="125"/>
                      <a:pt x="448" y="128"/>
                      <a:pt x="445" y="130"/>
                    </a:cubicBezTo>
                    <a:cubicBezTo>
                      <a:pt x="441" y="123"/>
                      <a:pt x="441" y="123"/>
                      <a:pt x="441" y="123"/>
                    </a:cubicBezTo>
                    <a:cubicBezTo>
                      <a:pt x="443" y="121"/>
                      <a:pt x="446" y="119"/>
                      <a:pt x="449" y="117"/>
                    </a:cubicBezTo>
                    <a:lnTo>
                      <a:pt x="454" y="123"/>
                    </a:lnTo>
                    <a:close/>
                    <a:moveTo>
                      <a:pt x="435" y="138"/>
                    </a:moveTo>
                    <a:cubicBezTo>
                      <a:pt x="432" y="140"/>
                      <a:pt x="429" y="142"/>
                      <a:pt x="426" y="144"/>
                    </a:cubicBezTo>
                    <a:cubicBezTo>
                      <a:pt x="421" y="137"/>
                      <a:pt x="421" y="137"/>
                      <a:pt x="421" y="137"/>
                    </a:cubicBezTo>
                    <a:cubicBezTo>
                      <a:pt x="424" y="135"/>
                      <a:pt x="427" y="133"/>
                      <a:pt x="430" y="131"/>
                    </a:cubicBezTo>
                    <a:lnTo>
                      <a:pt x="435" y="138"/>
                    </a:lnTo>
                    <a:close/>
                    <a:moveTo>
                      <a:pt x="415" y="151"/>
                    </a:moveTo>
                    <a:cubicBezTo>
                      <a:pt x="412" y="153"/>
                      <a:pt x="409" y="156"/>
                      <a:pt x="406" y="158"/>
                    </a:cubicBezTo>
                    <a:cubicBezTo>
                      <a:pt x="401" y="151"/>
                      <a:pt x="401" y="151"/>
                      <a:pt x="401" y="151"/>
                    </a:cubicBezTo>
                    <a:cubicBezTo>
                      <a:pt x="404" y="149"/>
                      <a:pt x="407" y="147"/>
                      <a:pt x="410" y="145"/>
                    </a:cubicBezTo>
                    <a:lnTo>
                      <a:pt x="415" y="151"/>
                    </a:lnTo>
                    <a:close/>
                    <a:moveTo>
                      <a:pt x="528" y="15"/>
                    </a:moveTo>
                    <a:cubicBezTo>
                      <a:pt x="521" y="20"/>
                      <a:pt x="521" y="20"/>
                      <a:pt x="521" y="20"/>
                    </a:cubicBezTo>
                    <a:cubicBezTo>
                      <a:pt x="520" y="19"/>
                      <a:pt x="519" y="18"/>
                      <a:pt x="518" y="17"/>
                    </a:cubicBezTo>
                    <a:cubicBezTo>
                      <a:pt x="517" y="16"/>
                      <a:pt x="516" y="15"/>
                      <a:pt x="514" y="14"/>
                    </a:cubicBezTo>
                    <a:cubicBezTo>
                      <a:pt x="518" y="7"/>
                      <a:pt x="518" y="7"/>
                      <a:pt x="518" y="7"/>
                    </a:cubicBezTo>
                    <a:cubicBezTo>
                      <a:pt x="521" y="8"/>
                      <a:pt x="522" y="9"/>
                      <a:pt x="524" y="10"/>
                    </a:cubicBezTo>
                    <a:cubicBezTo>
                      <a:pt x="526" y="12"/>
                      <a:pt x="527" y="13"/>
                      <a:pt x="528" y="15"/>
                    </a:cubicBezTo>
                    <a:close/>
                    <a:moveTo>
                      <a:pt x="395" y="165"/>
                    </a:moveTo>
                    <a:cubicBezTo>
                      <a:pt x="392" y="167"/>
                      <a:pt x="389" y="169"/>
                      <a:pt x="385" y="170"/>
                    </a:cubicBezTo>
                    <a:cubicBezTo>
                      <a:pt x="381" y="163"/>
                      <a:pt x="381" y="163"/>
                      <a:pt x="381" y="163"/>
                    </a:cubicBezTo>
                    <a:cubicBezTo>
                      <a:pt x="384" y="162"/>
                      <a:pt x="387" y="160"/>
                      <a:pt x="390" y="158"/>
                    </a:cubicBezTo>
                    <a:lnTo>
                      <a:pt x="395" y="165"/>
                    </a:lnTo>
                    <a:close/>
                    <a:moveTo>
                      <a:pt x="374" y="177"/>
                    </a:moveTo>
                    <a:cubicBezTo>
                      <a:pt x="371" y="179"/>
                      <a:pt x="368" y="181"/>
                      <a:pt x="365" y="183"/>
                    </a:cubicBezTo>
                    <a:cubicBezTo>
                      <a:pt x="361" y="176"/>
                      <a:pt x="361" y="176"/>
                      <a:pt x="361" y="176"/>
                    </a:cubicBezTo>
                    <a:cubicBezTo>
                      <a:pt x="364" y="174"/>
                      <a:pt x="367" y="172"/>
                      <a:pt x="370" y="170"/>
                    </a:cubicBezTo>
                    <a:lnTo>
                      <a:pt x="374" y="177"/>
                    </a:lnTo>
                    <a:close/>
                    <a:moveTo>
                      <a:pt x="353" y="190"/>
                    </a:moveTo>
                    <a:cubicBezTo>
                      <a:pt x="350" y="191"/>
                      <a:pt x="347" y="193"/>
                      <a:pt x="344" y="195"/>
                    </a:cubicBezTo>
                    <a:cubicBezTo>
                      <a:pt x="340" y="188"/>
                      <a:pt x="340" y="188"/>
                      <a:pt x="340" y="188"/>
                    </a:cubicBezTo>
                    <a:cubicBezTo>
                      <a:pt x="343" y="186"/>
                      <a:pt x="346" y="184"/>
                      <a:pt x="349" y="182"/>
                    </a:cubicBezTo>
                    <a:lnTo>
                      <a:pt x="353" y="190"/>
                    </a:lnTo>
                    <a:close/>
                    <a:moveTo>
                      <a:pt x="503" y="10"/>
                    </a:moveTo>
                    <a:cubicBezTo>
                      <a:pt x="500" y="9"/>
                      <a:pt x="497" y="9"/>
                      <a:pt x="493" y="9"/>
                    </a:cubicBezTo>
                    <a:cubicBezTo>
                      <a:pt x="494" y="0"/>
                      <a:pt x="494" y="0"/>
                      <a:pt x="494" y="0"/>
                    </a:cubicBezTo>
                    <a:cubicBezTo>
                      <a:pt x="498" y="1"/>
                      <a:pt x="502" y="1"/>
                      <a:pt x="505" y="2"/>
                    </a:cubicBezTo>
                    <a:lnTo>
                      <a:pt x="503" y="10"/>
                    </a:lnTo>
                    <a:close/>
                    <a:moveTo>
                      <a:pt x="332" y="201"/>
                    </a:moveTo>
                    <a:cubicBezTo>
                      <a:pt x="329" y="203"/>
                      <a:pt x="326" y="205"/>
                      <a:pt x="323" y="206"/>
                    </a:cubicBezTo>
                    <a:cubicBezTo>
                      <a:pt x="319" y="199"/>
                      <a:pt x="319" y="199"/>
                      <a:pt x="319" y="199"/>
                    </a:cubicBezTo>
                    <a:cubicBezTo>
                      <a:pt x="322" y="197"/>
                      <a:pt x="325" y="196"/>
                      <a:pt x="328" y="194"/>
                    </a:cubicBezTo>
                    <a:lnTo>
                      <a:pt x="332" y="201"/>
                    </a:lnTo>
                    <a:close/>
                    <a:moveTo>
                      <a:pt x="311" y="213"/>
                    </a:moveTo>
                    <a:cubicBezTo>
                      <a:pt x="308" y="214"/>
                      <a:pt x="305" y="216"/>
                      <a:pt x="301" y="218"/>
                    </a:cubicBezTo>
                    <a:cubicBezTo>
                      <a:pt x="297" y="210"/>
                      <a:pt x="297" y="210"/>
                      <a:pt x="297" y="210"/>
                    </a:cubicBezTo>
                    <a:cubicBezTo>
                      <a:pt x="301" y="209"/>
                      <a:pt x="304" y="207"/>
                      <a:pt x="307" y="205"/>
                    </a:cubicBezTo>
                    <a:lnTo>
                      <a:pt x="311" y="213"/>
                    </a:lnTo>
                    <a:close/>
                    <a:moveTo>
                      <a:pt x="289" y="223"/>
                    </a:moveTo>
                    <a:cubicBezTo>
                      <a:pt x="286" y="225"/>
                      <a:pt x="283" y="227"/>
                      <a:pt x="280" y="228"/>
                    </a:cubicBezTo>
                    <a:cubicBezTo>
                      <a:pt x="276" y="221"/>
                      <a:pt x="276" y="221"/>
                      <a:pt x="276" y="221"/>
                    </a:cubicBezTo>
                    <a:cubicBezTo>
                      <a:pt x="279" y="219"/>
                      <a:pt x="283" y="218"/>
                      <a:pt x="286" y="216"/>
                    </a:cubicBezTo>
                    <a:lnTo>
                      <a:pt x="289" y="223"/>
                    </a:lnTo>
                    <a:close/>
                    <a:moveTo>
                      <a:pt x="480" y="8"/>
                    </a:moveTo>
                    <a:cubicBezTo>
                      <a:pt x="477" y="9"/>
                      <a:pt x="473" y="9"/>
                      <a:pt x="470" y="9"/>
                    </a:cubicBezTo>
                    <a:cubicBezTo>
                      <a:pt x="469" y="1"/>
                      <a:pt x="469" y="1"/>
                      <a:pt x="469" y="1"/>
                    </a:cubicBezTo>
                    <a:cubicBezTo>
                      <a:pt x="473" y="1"/>
                      <a:pt x="477" y="0"/>
                      <a:pt x="480" y="0"/>
                    </a:cubicBezTo>
                    <a:lnTo>
                      <a:pt x="480" y="8"/>
                    </a:lnTo>
                    <a:close/>
                    <a:moveTo>
                      <a:pt x="268" y="234"/>
                    </a:moveTo>
                    <a:cubicBezTo>
                      <a:pt x="264" y="235"/>
                      <a:pt x="261" y="237"/>
                      <a:pt x="258" y="238"/>
                    </a:cubicBezTo>
                    <a:cubicBezTo>
                      <a:pt x="254" y="231"/>
                      <a:pt x="254" y="231"/>
                      <a:pt x="254" y="231"/>
                    </a:cubicBezTo>
                    <a:cubicBezTo>
                      <a:pt x="258" y="229"/>
                      <a:pt x="261" y="228"/>
                      <a:pt x="264" y="226"/>
                    </a:cubicBezTo>
                    <a:lnTo>
                      <a:pt x="268" y="234"/>
                    </a:lnTo>
                    <a:close/>
                    <a:moveTo>
                      <a:pt x="457" y="11"/>
                    </a:moveTo>
                    <a:cubicBezTo>
                      <a:pt x="453" y="11"/>
                      <a:pt x="450" y="12"/>
                      <a:pt x="446" y="12"/>
                    </a:cubicBezTo>
                    <a:cubicBezTo>
                      <a:pt x="445" y="4"/>
                      <a:pt x="445" y="4"/>
                      <a:pt x="445" y="4"/>
                    </a:cubicBezTo>
                    <a:cubicBezTo>
                      <a:pt x="449" y="3"/>
                      <a:pt x="452" y="3"/>
                      <a:pt x="456" y="2"/>
                    </a:cubicBezTo>
                    <a:lnTo>
                      <a:pt x="457" y="11"/>
                    </a:lnTo>
                    <a:close/>
                    <a:moveTo>
                      <a:pt x="246" y="244"/>
                    </a:moveTo>
                    <a:cubicBezTo>
                      <a:pt x="242" y="245"/>
                      <a:pt x="239" y="247"/>
                      <a:pt x="236" y="248"/>
                    </a:cubicBezTo>
                    <a:cubicBezTo>
                      <a:pt x="232" y="241"/>
                      <a:pt x="232" y="241"/>
                      <a:pt x="232" y="241"/>
                    </a:cubicBezTo>
                    <a:cubicBezTo>
                      <a:pt x="236" y="239"/>
                      <a:pt x="239" y="238"/>
                      <a:pt x="242" y="236"/>
                    </a:cubicBezTo>
                    <a:lnTo>
                      <a:pt x="246" y="244"/>
                    </a:lnTo>
                    <a:close/>
                    <a:moveTo>
                      <a:pt x="224" y="253"/>
                    </a:moveTo>
                    <a:cubicBezTo>
                      <a:pt x="220" y="255"/>
                      <a:pt x="217" y="256"/>
                      <a:pt x="213" y="257"/>
                    </a:cubicBezTo>
                    <a:cubicBezTo>
                      <a:pt x="210" y="250"/>
                      <a:pt x="210" y="250"/>
                      <a:pt x="210" y="250"/>
                    </a:cubicBezTo>
                    <a:cubicBezTo>
                      <a:pt x="214" y="248"/>
                      <a:pt x="217" y="247"/>
                      <a:pt x="220" y="246"/>
                    </a:cubicBezTo>
                    <a:lnTo>
                      <a:pt x="224" y="253"/>
                    </a:lnTo>
                    <a:close/>
                    <a:moveTo>
                      <a:pt x="434" y="15"/>
                    </a:moveTo>
                    <a:cubicBezTo>
                      <a:pt x="430" y="15"/>
                      <a:pt x="427" y="16"/>
                      <a:pt x="423" y="17"/>
                    </a:cubicBezTo>
                    <a:cubicBezTo>
                      <a:pt x="421" y="9"/>
                      <a:pt x="421" y="9"/>
                      <a:pt x="421" y="9"/>
                    </a:cubicBezTo>
                    <a:cubicBezTo>
                      <a:pt x="425" y="8"/>
                      <a:pt x="428" y="7"/>
                      <a:pt x="432" y="7"/>
                    </a:cubicBezTo>
                    <a:lnTo>
                      <a:pt x="434" y="15"/>
                    </a:lnTo>
                    <a:close/>
                    <a:moveTo>
                      <a:pt x="201" y="262"/>
                    </a:moveTo>
                    <a:cubicBezTo>
                      <a:pt x="198" y="264"/>
                      <a:pt x="194" y="265"/>
                      <a:pt x="191" y="266"/>
                    </a:cubicBezTo>
                    <a:cubicBezTo>
                      <a:pt x="188" y="258"/>
                      <a:pt x="188" y="258"/>
                      <a:pt x="188" y="258"/>
                    </a:cubicBezTo>
                    <a:cubicBezTo>
                      <a:pt x="191" y="257"/>
                      <a:pt x="195" y="256"/>
                      <a:pt x="198" y="254"/>
                    </a:cubicBezTo>
                    <a:lnTo>
                      <a:pt x="201" y="262"/>
                    </a:lnTo>
                    <a:close/>
                    <a:moveTo>
                      <a:pt x="410" y="20"/>
                    </a:moveTo>
                    <a:cubicBezTo>
                      <a:pt x="407" y="21"/>
                      <a:pt x="403" y="22"/>
                      <a:pt x="400" y="23"/>
                    </a:cubicBezTo>
                    <a:cubicBezTo>
                      <a:pt x="398" y="15"/>
                      <a:pt x="398" y="15"/>
                      <a:pt x="398" y="15"/>
                    </a:cubicBezTo>
                    <a:cubicBezTo>
                      <a:pt x="401" y="14"/>
                      <a:pt x="405" y="13"/>
                      <a:pt x="408" y="12"/>
                    </a:cubicBezTo>
                    <a:lnTo>
                      <a:pt x="410" y="20"/>
                    </a:lnTo>
                    <a:close/>
                    <a:moveTo>
                      <a:pt x="178" y="271"/>
                    </a:moveTo>
                    <a:cubicBezTo>
                      <a:pt x="175" y="272"/>
                      <a:pt x="171" y="273"/>
                      <a:pt x="168" y="274"/>
                    </a:cubicBezTo>
                    <a:cubicBezTo>
                      <a:pt x="165" y="266"/>
                      <a:pt x="165" y="266"/>
                      <a:pt x="165" y="266"/>
                    </a:cubicBezTo>
                    <a:cubicBezTo>
                      <a:pt x="169" y="265"/>
                      <a:pt x="172" y="264"/>
                      <a:pt x="176" y="263"/>
                    </a:cubicBezTo>
                    <a:lnTo>
                      <a:pt x="178" y="271"/>
                    </a:lnTo>
                    <a:close/>
                    <a:moveTo>
                      <a:pt x="387" y="27"/>
                    </a:moveTo>
                    <a:cubicBezTo>
                      <a:pt x="384" y="28"/>
                      <a:pt x="381" y="29"/>
                      <a:pt x="377" y="30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1"/>
                      <a:pt x="382" y="20"/>
                      <a:pt x="385" y="19"/>
                    </a:cubicBezTo>
                    <a:lnTo>
                      <a:pt x="387" y="27"/>
                    </a:lnTo>
                    <a:close/>
                    <a:moveTo>
                      <a:pt x="156" y="278"/>
                    </a:moveTo>
                    <a:cubicBezTo>
                      <a:pt x="152" y="279"/>
                      <a:pt x="149" y="281"/>
                      <a:pt x="145" y="282"/>
                    </a:cubicBezTo>
                    <a:cubicBezTo>
                      <a:pt x="143" y="274"/>
                      <a:pt x="143" y="274"/>
                      <a:pt x="143" y="274"/>
                    </a:cubicBezTo>
                    <a:cubicBezTo>
                      <a:pt x="146" y="273"/>
                      <a:pt x="150" y="272"/>
                      <a:pt x="153" y="270"/>
                    </a:cubicBezTo>
                    <a:lnTo>
                      <a:pt x="156" y="278"/>
                    </a:lnTo>
                    <a:close/>
                    <a:moveTo>
                      <a:pt x="132" y="285"/>
                    </a:moveTo>
                    <a:cubicBezTo>
                      <a:pt x="129" y="286"/>
                      <a:pt x="125" y="287"/>
                      <a:pt x="122" y="288"/>
                    </a:cubicBezTo>
                    <a:cubicBezTo>
                      <a:pt x="120" y="280"/>
                      <a:pt x="120" y="280"/>
                      <a:pt x="120" y="280"/>
                    </a:cubicBezTo>
                    <a:cubicBezTo>
                      <a:pt x="123" y="279"/>
                      <a:pt x="127" y="278"/>
                      <a:pt x="130" y="277"/>
                    </a:cubicBezTo>
                    <a:lnTo>
                      <a:pt x="132" y="285"/>
                    </a:lnTo>
                    <a:close/>
                    <a:moveTo>
                      <a:pt x="109" y="291"/>
                    </a:moveTo>
                    <a:cubicBezTo>
                      <a:pt x="105" y="292"/>
                      <a:pt x="102" y="293"/>
                      <a:pt x="98" y="294"/>
                    </a:cubicBezTo>
                    <a:cubicBezTo>
                      <a:pt x="97" y="286"/>
                      <a:pt x="97" y="286"/>
                      <a:pt x="97" y="286"/>
                    </a:cubicBezTo>
                    <a:cubicBezTo>
                      <a:pt x="100" y="285"/>
                      <a:pt x="103" y="284"/>
                      <a:pt x="107" y="283"/>
                    </a:cubicBezTo>
                    <a:lnTo>
                      <a:pt x="109" y="291"/>
                    </a:lnTo>
                    <a:close/>
                    <a:moveTo>
                      <a:pt x="85" y="296"/>
                    </a:moveTo>
                    <a:cubicBezTo>
                      <a:pt x="81" y="297"/>
                      <a:pt x="78" y="297"/>
                      <a:pt x="74" y="298"/>
                    </a:cubicBezTo>
                    <a:cubicBezTo>
                      <a:pt x="73" y="290"/>
                      <a:pt x="73" y="290"/>
                      <a:pt x="73" y="290"/>
                    </a:cubicBezTo>
                    <a:cubicBezTo>
                      <a:pt x="77" y="289"/>
                      <a:pt x="80" y="289"/>
                      <a:pt x="84" y="288"/>
                    </a:cubicBezTo>
                    <a:lnTo>
                      <a:pt x="85" y="296"/>
                    </a:lnTo>
                    <a:close/>
                    <a:moveTo>
                      <a:pt x="61" y="299"/>
                    </a:moveTo>
                    <a:cubicBezTo>
                      <a:pt x="57" y="300"/>
                      <a:pt x="53" y="300"/>
                      <a:pt x="50" y="300"/>
                    </a:cubicBezTo>
                    <a:cubicBezTo>
                      <a:pt x="50" y="292"/>
                      <a:pt x="50" y="292"/>
                      <a:pt x="50" y="292"/>
                    </a:cubicBezTo>
                    <a:cubicBezTo>
                      <a:pt x="53" y="292"/>
                      <a:pt x="57" y="291"/>
                      <a:pt x="60" y="291"/>
                    </a:cubicBezTo>
                    <a:lnTo>
                      <a:pt x="61" y="299"/>
                    </a:lnTo>
                    <a:close/>
                    <a:moveTo>
                      <a:pt x="36" y="300"/>
                    </a:moveTo>
                    <a:cubicBezTo>
                      <a:pt x="32" y="299"/>
                      <a:pt x="28" y="299"/>
                      <a:pt x="25" y="298"/>
                    </a:cubicBezTo>
                    <a:cubicBezTo>
                      <a:pt x="27" y="290"/>
                      <a:pt x="27" y="290"/>
                      <a:pt x="27" y="290"/>
                    </a:cubicBezTo>
                    <a:cubicBezTo>
                      <a:pt x="30" y="291"/>
                      <a:pt x="33" y="291"/>
                      <a:pt x="37" y="291"/>
                    </a:cubicBezTo>
                    <a:lnTo>
                      <a:pt x="36" y="300"/>
                    </a:lnTo>
                    <a:close/>
                    <a:moveTo>
                      <a:pt x="12" y="293"/>
                    </a:moveTo>
                    <a:cubicBezTo>
                      <a:pt x="10" y="292"/>
                      <a:pt x="9" y="291"/>
                      <a:pt x="8" y="290"/>
                    </a:cubicBezTo>
                    <a:cubicBezTo>
                      <a:pt x="5" y="288"/>
                      <a:pt x="4" y="286"/>
                      <a:pt x="3" y="283"/>
                    </a:cubicBezTo>
                    <a:cubicBezTo>
                      <a:pt x="10" y="279"/>
                      <a:pt x="10" y="279"/>
                      <a:pt x="10" y="279"/>
                    </a:cubicBezTo>
                    <a:cubicBezTo>
                      <a:pt x="11" y="281"/>
                      <a:pt x="12" y="282"/>
                      <a:pt x="13" y="284"/>
                    </a:cubicBezTo>
                    <a:cubicBezTo>
                      <a:pt x="14" y="284"/>
                      <a:pt x="15" y="285"/>
                      <a:pt x="16" y="286"/>
                    </a:cubicBezTo>
                    <a:lnTo>
                      <a:pt x="12" y="293"/>
                    </a:lnTo>
                    <a:close/>
                    <a:moveTo>
                      <a:pt x="112" y="163"/>
                    </a:moveTo>
                    <a:cubicBezTo>
                      <a:pt x="109" y="165"/>
                      <a:pt x="106" y="167"/>
                      <a:pt x="103" y="169"/>
                    </a:cubicBezTo>
                    <a:cubicBezTo>
                      <a:pt x="99" y="162"/>
                      <a:pt x="99" y="162"/>
                      <a:pt x="99" y="162"/>
                    </a:cubicBezTo>
                    <a:cubicBezTo>
                      <a:pt x="102" y="160"/>
                      <a:pt x="105" y="158"/>
                      <a:pt x="108" y="156"/>
                    </a:cubicBezTo>
                    <a:lnTo>
                      <a:pt x="112" y="163"/>
                    </a:lnTo>
                    <a:close/>
                    <a:moveTo>
                      <a:pt x="93" y="177"/>
                    </a:moveTo>
                    <a:cubicBezTo>
                      <a:pt x="90" y="179"/>
                      <a:pt x="87" y="181"/>
                      <a:pt x="84" y="183"/>
                    </a:cubicBezTo>
                    <a:cubicBezTo>
                      <a:pt x="79" y="177"/>
                      <a:pt x="79" y="177"/>
                      <a:pt x="79" y="177"/>
                    </a:cubicBezTo>
                    <a:cubicBezTo>
                      <a:pt x="82" y="174"/>
                      <a:pt x="85" y="172"/>
                      <a:pt x="88" y="170"/>
                    </a:cubicBezTo>
                    <a:lnTo>
                      <a:pt x="93" y="177"/>
                    </a:lnTo>
                    <a:close/>
                    <a:moveTo>
                      <a:pt x="8" y="269"/>
                    </a:moveTo>
                    <a:cubicBezTo>
                      <a:pt x="0" y="268"/>
                      <a:pt x="0" y="268"/>
                      <a:pt x="0" y="268"/>
                    </a:cubicBezTo>
                    <a:cubicBezTo>
                      <a:pt x="0" y="265"/>
                      <a:pt x="2" y="261"/>
                      <a:pt x="3" y="257"/>
                    </a:cubicBezTo>
                    <a:cubicBezTo>
                      <a:pt x="11" y="260"/>
                      <a:pt x="11" y="260"/>
                      <a:pt x="11" y="260"/>
                    </a:cubicBezTo>
                    <a:cubicBezTo>
                      <a:pt x="10" y="263"/>
                      <a:pt x="9" y="266"/>
                      <a:pt x="8" y="269"/>
                    </a:cubicBezTo>
                    <a:close/>
                    <a:moveTo>
                      <a:pt x="74" y="191"/>
                    </a:moveTo>
                    <a:cubicBezTo>
                      <a:pt x="71" y="193"/>
                      <a:pt x="68" y="196"/>
                      <a:pt x="66" y="198"/>
                    </a:cubicBezTo>
                    <a:cubicBezTo>
                      <a:pt x="60" y="192"/>
                      <a:pt x="60" y="192"/>
                      <a:pt x="60" y="192"/>
                    </a:cubicBezTo>
                    <a:cubicBezTo>
                      <a:pt x="63" y="189"/>
                      <a:pt x="66" y="187"/>
                      <a:pt x="69" y="185"/>
                    </a:cubicBezTo>
                    <a:lnTo>
                      <a:pt x="74" y="191"/>
                    </a:lnTo>
                    <a:close/>
                    <a:moveTo>
                      <a:pt x="56" y="206"/>
                    </a:moveTo>
                    <a:cubicBezTo>
                      <a:pt x="53" y="209"/>
                      <a:pt x="50" y="211"/>
                      <a:pt x="48" y="214"/>
                    </a:cubicBezTo>
                    <a:cubicBezTo>
                      <a:pt x="42" y="208"/>
                      <a:pt x="42" y="208"/>
                      <a:pt x="42" y="208"/>
                    </a:cubicBezTo>
                    <a:cubicBezTo>
                      <a:pt x="45" y="205"/>
                      <a:pt x="47" y="203"/>
                      <a:pt x="50" y="200"/>
                    </a:cubicBezTo>
                    <a:lnTo>
                      <a:pt x="56" y="206"/>
                    </a:lnTo>
                    <a:close/>
                    <a:moveTo>
                      <a:pt x="17" y="249"/>
                    </a:moveTo>
                    <a:cubicBezTo>
                      <a:pt x="10" y="245"/>
                      <a:pt x="10" y="245"/>
                      <a:pt x="10" y="245"/>
                    </a:cubicBezTo>
                    <a:cubicBezTo>
                      <a:pt x="12" y="242"/>
                      <a:pt x="14" y="239"/>
                      <a:pt x="16" y="235"/>
                    </a:cubicBezTo>
                    <a:cubicBezTo>
                      <a:pt x="23" y="240"/>
                      <a:pt x="23" y="240"/>
                      <a:pt x="23" y="240"/>
                    </a:cubicBezTo>
                    <a:cubicBezTo>
                      <a:pt x="21" y="243"/>
                      <a:pt x="19" y="246"/>
                      <a:pt x="17" y="249"/>
                    </a:cubicBezTo>
                    <a:close/>
                    <a:moveTo>
                      <a:pt x="39" y="223"/>
                    </a:moveTo>
                    <a:cubicBezTo>
                      <a:pt x="36" y="225"/>
                      <a:pt x="34" y="228"/>
                      <a:pt x="31" y="231"/>
                    </a:cubicBezTo>
                    <a:cubicBezTo>
                      <a:pt x="25" y="225"/>
                      <a:pt x="25" y="225"/>
                      <a:pt x="25" y="225"/>
                    </a:cubicBezTo>
                    <a:cubicBezTo>
                      <a:pt x="27" y="223"/>
                      <a:pt x="30" y="220"/>
                      <a:pt x="33" y="217"/>
                    </a:cubicBezTo>
                    <a:lnTo>
                      <a:pt x="39" y="223"/>
                    </a:ln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6" name="Freeform 35" descr="bef65214-2098-4bdd-85cc-9cb9ad039395">
                <a:extLst>
                  <a:ext uri="{FF2B5EF4-FFF2-40B4-BE49-F238E27FC236}">
                    <a16:creationId xmlns:a16="http://schemas.microsoft.com/office/drawing/2014/main" id="{E95EC076-0EB5-B054-F3B3-A88D8DD63C4B}"/>
                  </a:ext>
                </a:extLst>
              </p:cNvPr>
              <p:cNvSpPr/>
              <p:nvPr/>
            </p:nvSpPr>
            <p:spPr>
              <a:xfrm>
                <a:off x="1419495" y="1893737"/>
                <a:ext cx="15868" cy="19474"/>
              </a:xfrm>
              <a:custGeom>
                <a:avLst/>
                <a:gdLst>
                  <a:gd name="T0" fmla="*/ 8 w 8"/>
                  <a:gd name="T1" fmla="*/ 8 h 10"/>
                  <a:gd name="T2" fmla="*/ 2 w 8"/>
                  <a:gd name="T3" fmla="*/ 10 h 10"/>
                  <a:gd name="T4" fmla="*/ 0 w 8"/>
                  <a:gd name="T5" fmla="*/ 2 h 10"/>
                  <a:gd name="T6" fmla="*/ 5 w 8"/>
                  <a:gd name="T7" fmla="*/ 0 h 10"/>
                  <a:gd name="T8" fmla="*/ 8 w 8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8" y="8"/>
                    </a:moveTo>
                    <a:cubicBezTo>
                      <a:pt x="6" y="9"/>
                      <a:pt x="4" y="9"/>
                      <a:pt x="2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3" y="1"/>
                      <a:pt x="5" y="0"/>
                    </a:cubicBez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7" name="Freeform 36" descr="693894d0-586e-48a8-9011-79df7fd329e5">
                <a:extLst>
                  <a:ext uri="{FF2B5EF4-FFF2-40B4-BE49-F238E27FC236}">
                    <a16:creationId xmlns:a16="http://schemas.microsoft.com/office/drawing/2014/main" id="{BF08BBCE-D857-03E2-DFEB-B4B2C6BE4219}"/>
                  </a:ext>
                </a:extLst>
              </p:cNvPr>
              <p:cNvSpPr/>
              <p:nvPr/>
            </p:nvSpPr>
            <p:spPr>
              <a:xfrm>
                <a:off x="1568072" y="1816563"/>
                <a:ext cx="62749" cy="88714"/>
              </a:xfrm>
              <a:custGeom>
                <a:avLst/>
                <a:gdLst>
                  <a:gd name="T0" fmla="*/ 0 w 87"/>
                  <a:gd name="T1" fmla="*/ 0 h 123"/>
                  <a:gd name="T2" fmla="*/ 87 w 87"/>
                  <a:gd name="T3" fmla="*/ 55 h 123"/>
                  <a:gd name="T4" fmla="*/ 0 w 87"/>
                  <a:gd name="T5" fmla="*/ 123 h 123"/>
                  <a:gd name="T6" fmla="*/ 0 w 87"/>
                  <a:gd name="T7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23">
                    <a:moveTo>
                      <a:pt x="0" y="0"/>
                    </a:moveTo>
                    <a:lnTo>
                      <a:pt x="87" y="55"/>
                    </a:lnTo>
                    <a:lnTo>
                      <a:pt x="0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8" name="Freeform 37" descr="361b4cd1-ba96-4610-9f30-5d0851e3c8ea">
                <a:extLst>
                  <a:ext uri="{FF2B5EF4-FFF2-40B4-BE49-F238E27FC236}">
                    <a16:creationId xmlns:a16="http://schemas.microsoft.com/office/drawing/2014/main" id="{5543AF2B-8F8D-B81D-9912-0BB2E15D59D4}"/>
                  </a:ext>
                </a:extLst>
              </p:cNvPr>
              <p:cNvSpPr/>
              <p:nvPr/>
            </p:nvSpPr>
            <p:spPr>
              <a:xfrm>
                <a:off x="869180" y="2369041"/>
                <a:ext cx="64913" cy="88714"/>
              </a:xfrm>
              <a:custGeom>
                <a:avLst/>
                <a:gdLst>
                  <a:gd name="T0" fmla="*/ 90 w 90"/>
                  <a:gd name="T1" fmla="*/ 123 h 123"/>
                  <a:gd name="T2" fmla="*/ 0 w 90"/>
                  <a:gd name="T3" fmla="*/ 71 h 123"/>
                  <a:gd name="T4" fmla="*/ 85 w 90"/>
                  <a:gd name="T5" fmla="*/ 0 h 123"/>
                  <a:gd name="T6" fmla="*/ 90 w 90"/>
                  <a:gd name="T7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123">
                    <a:moveTo>
                      <a:pt x="90" y="123"/>
                    </a:moveTo>
                    <a:lnTo>
                      <a:pt x="0" y="71"/>
                    </a:lnTo>
                    <a:lnTo>
                      <a:pt x="85" y="0"/>
                    </a:lnTo>
                    <a:lnTo>
                      <a:pt x="90" y="123"/>
                    </a:lnTo>
                    <a:close/>
                  </a:path>
                </a:pathLst>
              </a:custGeom>
              <a:solidFill>
                <a:srgbClr val="0C2223"/>
              </a:solidFill>
              <a:ln w="12700"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559" name="组合 558" descr="7e899eec-e63f-413d-b3bb-96fe808a187d">
              <a:extLst>
                <a:ext uri="{FF2B5EF4-FFF2-40B4-BE49-F238E27FC236}">
                  <a16:creationId xmlns:a16="http://schemas.microsoft.com/office/drawing/2014/main" id="{1C5C62D8-8021-BCAF-4A66-B0ED17ABE7F3}"/>
                </a:ext>
              </a:extLst>
            </p:cNvPr>
            <p:cNvGrpSpPr/>
            <p:nvPr/>
          </p:nvGrpSpPr>
          <p:grpSpPr>
            <a:xfrm>
              <a:off x="660400" y="1680207"/>
              <a:ext cx="2098675" cy="2894060"/>
              <a:chOff x="660400" y="1680207"/>
              <a:chExt cx="2098675" cy="2894060"/>
            </a:xfrm>
          </p:grpSpPr>
          <p:sp>
            <p:nvSpPr>
              <p:cNvPr id="30" name="ComponentBackground1" descr="7e5d203e-646f-4411-a760-7239fd705dd9">
                <a:extLst>
                  <a:ext uri="{FF2B5EF4-FFF2-40B4-BE49-F238E27FC236}">
                    <a16:creationId xmlns:a16="http://schemas.microsoft.com/office/drawing/2014/main" id="{07AF42F9-479B-30B0-BCEF-A726757BE338}"/>
                  </a:ext>
                </a:extLst>
              </p:cNvPr>
              <p:cNvSpPr/>
              <p:nvPr/>
            </p:nvSpPr>
            <p:spPr>
              <a:xfrm>
                <a:off x="660400" y="1680207"/>
                <a:ext cx="2098675" cy="2894060"/>
              </a:xfrm>
              <a:prstGeom prst="rect">
                <a:avLst/>
              </a:prstGeom>
              <a:solidFill>
                <a:schemeClr val="accent3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9" name="Bullet1" descr="22273858-0834-4783-9988-4261f5e85d8b">
                <a:extLst>
                  <a:ext uri="{FF2B5EF4-FFF2-40B4-BE49-F238E27FC236}">
                    <a16:creationId xmlns:a16="http://schemas.microsoft.com/office/drawing/2014/main" id="{CBD253C7-CDCD-E83B-8CC2-C69D9D6DE926}"/>
                  </a:ext>
                </a:extLst>
              </p:cNvPr>
              <p:cNvSpPr/>
              <p:nvPr/>
            </p:nvSpPr>
            <p:spPr>
              <a:xfrm>
                <a:off x="752137" y="3187995"/>
                <a:ext cx="1915200" cy="497841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 fontScale="92500"/>
              </a:bodyPr>
              <a:lstStyle/>
              <a:p>
                <a:r>
                  <a:rPr lang="zh-CN" altLang="en-US" b="1" dirty="0"/>
                  <a:t>传统农业</a:t>
                </a:r>
                <a:endParaRPr lang="en-US" dirty="0"/>
              </a:p>
            </p:txBody>
          </p:sp>
          <p:sp>
            <p:nvSpPr>
              <p:cNvPr id="390" name="Text1" descr="32abe0e9-d7e1-4e59-a77e-b19d4dd6dc41">
                <a:extLst>
                  <a:ext uri="{FF2B5EF4-FFF2-40B4-BE49-F238E27FC236}">
                    <a16:creationId xmlns:a16="http://schemas.microsoft.com/office/drawing/2014/main" id="{5F8E4915-1128-DA0D-ABD6-571B3FDFA83E}"/>
                  </a:ext>
                </a:extLst>
              </p:cNvPr>
              <p:cNvSpPr/>
              <p:nvPr/>
            </p:nvSpPr>
            <p:spPr>
              <a:xfrm>
                <a:off x="752137" y="3685836"/>
                <a:ext cx="1915200" cy="797559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依赖自然条件和简单工具，以自给自足为目标。</a:t>
                </a:r>
                <a:endParaRPr lang="en-US" dirty="0"/>
              </a:p>
            </p:txBody>
          </p:sp>
        </p:grpSp>
        <p:grpSp>
          <p:nvGrpSpPr>
            <p:cNvPr id="560" name="组合 559" descr="d44294c6-4121-47e7-844b-349c7314bfd4">
              <a:extLst>
                <a:ext uri="{FF2B5EF4-FFF2-40B4-BE49-F238E27FC236}">
                  <a16:creationId xmlns:a16="http://schemas.microsoft.com/office/drawing/2014/main" id="{B556AF56-69C9-197E-81B0-C057E7DB88E0}"/>
                </a:ext>
              </a:extLst>
            </p:cNvPr>
            <p:cNvGrpSpPr/>
            <p:nvPr/>
          </p:nvGrpSpPr>
          <p:grpSpPr>
            <a:xfrm>
              <a:off x="2850356" y="1680206"/>
              <a:ext cx="2098675" cy="1390691"/>
              <a:chOff x="2850356" y="1680206"/>
              <a:chExt cx="2098675" cy="1390691"/>
            </a:xfrm>
          </p:grpSpPr>
          <p:sp>
            <p:nvSpPr>
              <p:cNvPr id="28" name="ComponentBackground2" descr="b9973148-f576-4c32-a51c-b15e808cb268">
                <a:extLst>
                  <a:ext uri="{FF2B5EF4-FFF2-40B4-BE49-F238E27FC236}">
                    <a16:creationId xmlns:a16="http://schemas.microsoft.com/office/drawing/2014/main" id="{DF2C7F05-AB74-FF5C-0D8E-4D519CECD3A6}"/>
                  </a:ext>
                </a:extLst>
              </p:cNvPr>
              <p:cNvSpPr/>
              <p:nvPr/>
            </p:nvSpPr>
            <p:spPr>
              <a:xfrm>
                <a:off x="2850356" y="1680206"/>
                <a:ext cx="2098675" cy="1390691"/>
              </a:xfrm>
              <a:prstGeom prst="rect">
                <a:avLst/>
              </a:prstGeom>
              <a:solidFill>
                <a:schemeClr val="accent1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1" name="Bullet2" descr="3d0574a1-779b-4db6-9baa-f4a56b6b7e0e">
                <a:extLst>
                  <a:ext uri="{FF2B5EF4-FFF2-40B4-BE49-F238E27FC236}">
                    <a16:creationId xmlns:a16="http://schemas.microsoft.com/office/drawing/2014/main" id="{47A22C0F-CE1D-0CD1-AEAA-C79B5455ECC3}"/>
                  </a:ext>
                </a:extLst>
              </p:cNvPr>
              <p:cNvSpPr/>
              <p:nvPr/>
            </p:nvSpPr>
            <p:spPr>
              <a:xfrm>
                <a:off x="2942093" y="1737557"/>
                <a:ext cx="1915200" cy="497841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 fontScale="92500"/>
              </a:bodyPr>
              <a:lstStyle/>
              <a:p>
                <a:r>
                  <a:rPr lang="zh-CN" altLang="en-US" b="1" dirty="0"/>
                  <a:t>现代农业</a:t>
                </a:r>
                <a:endParaRPr lang="en-US" dirty="0"/>
              </a:p>
            </p:txBody>
          </p:sp>
          <p:sp>
            <p:nvSpPr>
              <p:cNvPr id="392" name="Text2" descr="cc788ab4-e7b1-4db3-b0f5-94a2c97d097d">
                <a:extLst>
                  <a:ext uri="{FF2B5EF4-FFF2-40B4-BE49-F238E27FC236}">
                    <a16:creationId xmlns:a16="http://schemas.microsoft.com/office/drawing/2014/main" id="{5C557564-7AEF-A9A0-41B7-98242E3E6242}"/>
                  </a:ext>
                </a:extLst>
              </p:cNvPr>
              <p:cNvSpPr/>
              <p:nvPr/>
            </p:nvSpPr>
            <p:spPr>
              <a:xfrm>
                <a:off x="2942093" y="2235398"/>
                <a:ext cx="1915200" cy="797559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结合科技和管理，追求高效、高质、高产。</a:t>
                </a:r>
                <a:endParaRPr lang="en-US" dirty="0"/>
              </a:p>
            </p:txBody>
          </p:sp>
        </p:grpSp>
        <p:grpSp>
          <p:nvGrpSpPr>
            <p:cNvPr id="561" name="组合 560" descr="49cdcacc-c702-4a15-ae01-98fa528308d8">
              <a:extLst>
                <a:ext uri="{FF2B5EF4-FFF2-40B4-BE49-F238E27FC236}">
                  <a16:creationId xmlns:a16="http://schemas.microsoft.com/office/drawing/2014/main" id="{469FACAF-D683-16F9-BE98-2075F9F02D37}"/>
                </a:ext>
              </a:extLst>
            </p:cNvPr>
            <p:cNvGrpSpPr/>
            <p:nvPr/>
          </p:nvGrpSpPr>
          <p:grpSpPr>
            <a:xfrm>
              <a:off x="5040312" y="1680207"/>
              <a:ext cx="2098675" cy="2894060"/>
              <a:chOff x="5040312" y="1680207"/>
              <a:chExt cx="2098675" cy="2894060"/>
            </a:xfrm>
          </p:grpSpPr>
          <p:sp>
            <p:nvSpPr>
              <p:cNvPr id="25" name="ComponentBackground3" descr="18182e39-8579-4947-a173-500812703eb0">
                <a:extLst>
                  <a:ext uri="{FF2B5EF4-FFF2-40B4-BE49-F238E27FC236}">
                    <a16:creationId xmlns:a16="http://schemas.microsoft.com/office/drawing/2014/main" id="{65D4597F-EACC-AC5C-2E3F-EEE9991EAB8D}"/>
                  </a:ext>
                </a:extLst>
              </p:cNvPr>
              <p:cNvSpPr/>
              <p:nvPr/>
            </p:nvSpPr>
            <p:spPr>
              <a:xfrm>
                <a:off x="5040312" y="1680207"/>
                <a:ext cx="2098675" cy="2894060"/>
              </a:xfrm>
              <a:prstGeom prst="rect">
                <a:avLst/>
              </a:prstGeom>
              <a:solidFill>
                <a:schemeClr val="accent5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7" name="Bullet3" descr="45d3d9d7-8d67-4526-8922-1526cfe9c50a">
                <a:extLst>
                  <a:ext uri="{FF2B5EF4-FFF2-40B4-BE49-F238E27FC236}">
                    <a16:creationId xmlns:a16="http://schemas.microsoft.com/office/drawing/2014/main" id="{DA249D93-7928-B94E-8D9A-6F1D03378221}"/>
                  </a:ext>
                </a:extLst>
              </p:cNvPr>
              <p:cNvSpPr/>
              <p:nvPr/>
            </p:nvSpPr>
            <p:spPr>
              <a:xfrm>
                <a:off x="5138400" y="1737557"/>
                <a:ext cx="1915200" cy="497841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 fontScale="92500"/>
              </a:bodyPr>
              <a:lstStyle/>
              <a:p>
                <a:r>
                  <a:rPr lang="zh-CN" altLang="en-US" b="1" dirty="0"/>
                  <a:t>有机农业</a:t>
                </a:r>
                <a:endParaRPr lang="en-US" dirty="0"/>
              </a:p>
            </p:txBody>
          </p:sp>
          <p:sp>
            <p:nvSpPr>
              <p:cNvPr id="388" name="Text3" descr="fc00d79c-3062-4af8-a305-827b0e07b4ed">
                <a:extLst>
                  <a:ext uri="{FF2B5EF4-FFF2-40B4-BE49-F238E27FC236}">
                    <a16:creationId xmlns:a16="http://schemas.microsoft.com/office/drawing/2014/main" id="{81E7CAAB-A955-2DDE-FC50-C06E9493A1B6}"/>
                  </a:ext>
                </a:extLst>
              </p:cNvPr>
              <p:cNvSpPr/>
              <p:nvPr/>
            </p:nvSpPr>
            <p:spPr>
              <a:xfrm>
                <a:off x="5138400" y="2235398"/>
                <a:ext cx="1915200" cy="971458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采用自然方法，避免使用化学合成物，保护环境。</a:t>
                </a:r>
                <a:endParaRPr lang="en-US" dirty="0"/>
              </a:p>
            </p:txBody>
          </p:sp>
        </p:grpSp>
        <p:grpSp>
          <p:nvGrpSpPr>
            <p:cNvPr id="563" name="组合 562" descr="0fff0439-d4e3-4f00-bcf2-51b4f9c28205">
              <a:extLst>
                <a:ext uri="{FF2B5EF4-FFF2-40B4-BE49-F238E27FC236}">
                  <a16:creationId xmlns:a16="http://schemas.microsoft.com/office/drawing/2014/main" id="{712042FC-5FFA-2C8E-01E9-95351D7C62D8}"/>
                </a:ext>
              </a:extLst>
            </p:cNvPr>
            <p:cNvGrpSpPr/>
            <p:nvPr/>
          </p:nvGrpSpPr>
          <p:grpSpPr>
            <a:xfrm>
              <a:off x="7230268" y="3178918"/>
              <a:ext cx="2098675" cy="1395347"/>
              <a:chOff x="7230268" y="3178918"/>
              <a:chExt cx="2098675" cy="1395347"/>
            </a:xfrm>
          </p:grpSpPr>
          <p:sp>
            <p:nvSpPr>
              <p:cNvPr id="16" name="ComponentBackground4" descr="0f7eaa0c-7b53-480e-bf40-09291ebf1793">
                <a:extLst>
                  <a:ext uri="{FF2B5EF4-FFF2-40B4-BE49-F238E27FC236}">
                    <a16:creationId xmlns:a16="http://schemas.microsoft.com/office/drawing/2014/main" id="{08F691D2-F4E2-4C4D-B20C-799552E06A11}"/>
                  </a:ext>
                </a:extLst>
              </p:cNvPr>
              <p:cNvSpPr/>
              <p:nvPr/>
            </p:nvSpPr>
            <p:spPr>
              <a:xfrm>
                <a:off x="7230268" y="3178918"/>
                <a:ext cx="2098675" cy="1395347"/>
              </a:xfrm>
              <a:prstGeom prst="rect">
                <a:avLst/>
              </a:prstGeom>
              <a:solidFill>
                <a:schemeClr val="accent2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3" name="Bullet4" descr="d36724dd-e7d0-4969-85cb-aaaa3832d61c">
                <a:extLst>
                  <a:ext uri="{FF2B5EF4-FFF2-40B4-BE49-F238E27FC236}">
                    <a16:creationId xmlns:a16="http://schemas.microsoft.com/office/drawing/2014/main" id="{F3152A9F-3D85-6F67-D6A9-F621CC3AFDCA}"/>
                  </a:ext>
                </a:extLst>
              </p:cNvPr>
              <p:cNvSpPr/>
              <p:nvPr/>
            </p:nvSpPr>
            <p:spPr>
              <a:xfrm>
                <a:off x="7322006" y="3221981"/>
                <a:ext cx="1915200" cy="497841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 fontScale="92500"/>
              </a:bodyPr>
              <a:lstStyle/>
              <a:p>
                <a:r>
                  <a:rPr lang="zh-CN" altLang="en-US" b="1" dirty="0"/>
                  <a:t>都市农业</a:t>
                </a:r>
                <a:endParaRPr lang="en-US" dirty="0"/>
              </a:p>
            </p:txBody>
          </p:sp>
          <p:sp>
            <p:nvSpPr>
              <p:cNvPr id="394" name="Text4" descr="ec69df94-56fe-43b7-98d4-a06ffe01ab2a">
                <a:extLst>
                  <a:ext uri="{FF2B5EF4-FFF2-40B4-BE49-F238E27FC236}">
                    <a16:creationId xmlns:a16="http://schemas.microsoft.com/office/drawing/2014/main" id="{523D6E87-CC8A-20C0-853A-C46C2CDDF237}"/>
                  </a:ext>
                </a:extLst>
              </p:cNvPr>
              <p:cNvSpPr/>
              <p:nvPr/>
            </p:nvSpPr>
            <p:spPr>
              <a:xfrm>
                <a:off x="7322006" y="3719822"/>
                <a:ext cx="1915200" cy="797559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在城市环境中开展，缩短生产与消费距离。</a:t>
                </a:r>
                <a:endParaRPr lang="en-US" dirty="0"/>
              </a:p>
            </p:txBody>
          </p:sp>
        </p:grpSp>
        <p:grpSp>
          <p:nvGrpSpPr>
            <p:cNvPr id="562" name="组合 561" descr="48a35359-4c6e-4836-822d-74615607bc74">
              <a:extLst>
                <a:ext uri="{FF2B5EF4-FFF2-40B4-BE49-F238E27FC236}">
                  <a16:creationId xmlns:a16="http://schemas.microsoft.com/office/drawing/2014/main" id="{DC454AF4-D367-9C13-3566-1FDA7611FBF5}"/>
                </a:ext>
              </a:extLst>
            </p:cNvPr>
            <p:cNvGrpSpPr/>
            <p:nvPr/>
          </p:nvGrpSpPr>
          <p:grpSpPr>
            <a:xfrm>
              <a:off x="9420225" y="1680207"/>
              <a:ext cx="2098675" cy="2894060"/>
              <a:chOff x="9420225" y="1680207"/>
              <a:chExt cx="2098675" cy="2894060"/>
            </a:xfrm>
          </p:grpSpPr>
          <p:sp>
            <p:nvSpPr>
              <p:cNvPr id="22" name="ComponentBackground5" descr="bd8fd3c7-0153-4541-b8bb-c51983eaa1b4">
                <a:extLst>
                  <a:ext uri="{FF2B5EF4-FFF2-40B4-BE49-F238E27FC236}">
                    <a16:creationId xmlns:a16="http://schemas.microsoft.com/office/drawing/2014/main" id="{B40A115C-9D9A-4401-693D-31BE9FFA2035}"/>
                  </a:ext>
                </a:extLst>
              </p:cNvPr>
              <p:cNvSpPr/>
              <p:nvPr/>
            </p:nvSpPr>
            <p:spPr>
              <a:xfrm>
                <a:off x="9420225" y="1680207"/>
                <a:ext cx="2098675" cy="2894060"/>
              </a:xfrm>
              <a:prstGeom prst="rect">
                <a:avLst/>
              </a:prstGeom>
              <a:solidFill>
                <a:schemeClr val="accent1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5" name="Bullet5" descr="8d6aab3e-1d30-4af0-8337-7f54804ed742">
                <a:extLst>
                  <a:ext uri="{FF2B5EF4-FFF2-40B4-BE49-F238E27FC236}">
                    <a16:creationId xmlns:a16="http://schemas.microsoft.com/office/drawing/2014/main" id="{80013DAC-F7D3-39F8-336A-6C1D0F5110C6}"/>
                  </a:ext>
                </a:extLst>
              </p:cNvPr>
              <p:cNvSpPr/>
              <p:nvPr/>
            </p:nvSpPr>
            <p:spPr>
              <a:xfrm>
                <a:off x="9510599" y="1737557"/>
                <a:ext cx="1915200" cy="497841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 fontScale="92500"/>
              </a:bodyPr>
              <a:lstStyle/>
              <a:p>
                <a:r>
                  <a:rPr lang="zh-CN" altLang="en-US" b="1" dirty="0"/>
                  <a:t>设施农业</a:t>
                </a:r>
                <a:endParaRPr lang="en-US" dirty="0"/>
              </a:p>
            </p:txBody>
          </p:sp>
          <p:sp>
            <p:nvSpPr>
              <p:cNvPr id="396" name="Text5" descr="5b022f47-df16-4485-8d75-335f446569c5">
                <a:extLst>
                  <a:ext uri="{FF2B5EF4-FFF2-40B4-BE49-F238E27FC236}">
                    <a16:creationId xmlns:a16="http://schemas.microsoft.com/office/drawing/2014/main" id="{9201F8A7-1A58-02B1-295A-DBC4056EAF6E}"/>
                  </a:ext>
                </a:extLst>
              </p:cNvPr>
              <p:cNvSpPr/>
              <p:nvPr/>
            </p:nvSpPr>
            <p:spPr>
              <a:xfrm>
                <a:off x="9510599" y="2235398"/>
                <a:ext cx="1915200" cy="797559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利用温室和设施控制环境，提高产量和品质。</a:t>
                </a:r>
                <a:endParaRPr lang="en-US" dirty="0"/>
              </a:p>
            </p:txBody>
          </p:sp>
        </p:grpSp>
        <p:grpSp>
          <p:nvGrpSpPr>
            <p:cNvPr id="564" name="组合 563" descr="0562caaa-120b-46fa-af68-47f0bdbd340b">
              <a:extLst>
                <a:ext uri="{FF2B5EF4-FFF2-40B4-BE49-F238E27FC236}">
                  <a16:creationId xmlns:a16="http://schemas.microsoft.com/office/drawing/2014/main" id="{E672775A-68F9-131D-E947-6823F8DDA4B4}"/>
                </a:ext>
              </a:extLst>
            </p:cNvPr>
            <p:cNvGrpSpPr/>
            <p:nvPr/>
          </p:nvGrpSpPr>
          <p:grpSpPr>
            <a:xfrm>
              <a:off x="654050" y="4682285"/>
              <a:ext cx="5421506" cy="1451815"/>
              <a:chOff x="654050" y="4682285"/>
              <a:chExt cx="5421506" cy="1451815"/>
            </a:xfrm>
          </p:grpSpPr>
          <p:sp>
            <p:nvSpPr>
              <p:cNvPr id="46" name="ComponentBackground6" descr="ab4690e2-ce15-47d3-8396-b63f55d7ca92">
                <a:extLst>
                  <a:ext uri="{FF2B5EF4-FFF2-40B4-BE49-F238E27FC236}">
                    <a16:creationId xmlns:a16="http://schemas.microsoft.com/office/drawing/2014/main" id="{5759417F-22DC-D1B6-0E35-1ACF37CA81FB}"/>
                  </a:ext>
                </a:extLst>
              </p:cNvPr>
              <p:cNvSpPr/>
              <p:nvPr/>
            </p:nvSpPr>
            <p:spPr>
              <a:xfrm>
                <a:off x="654050" y="4682285"/>
                <a:ext cx="5421506" cy="1451815"/>
              </a:xfrm>
              <a:prstGeom prst="rect">
                <a:avLst/>
              </a:prstGeom>
              <a:solidFill>
                <a:schemeClr val="accent3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7" name="Bullet6" descr="f18d26f9-1d18-4d9c-9b9b-890f25b87c57">
                <a:extLst>
                  <a:ext uri="{FF2B5EF4-FFF2-40B4-BE49-F238E27FC236}">
                    <a16:creationId xmlns:a16="http://schemas.microsoft.com/office/drawing/2014/main" id="{390079A5-B65B-9D48-2045-BDEDD9C71E01}"/>
                  </a:ext>
                </a:extLst>
              </p:cNvPr>
              <p:cNvSpPr/>
              <p:nvPr/>
            </p:nvSpPr>
            <p:spPr>
              <a:xfrm>
                <a:off x="2000372" y="4760256"/>
                <a:ext cx="3980635" cy="497841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/>
              </a:bodyPr>
              <a:lstStyle/>
              <a:p>
                <a:r>
                  <a:rPr lang="zh-CN" altLang="en-US" b="1" dirty="0"/>
                  <a:t>休闲农业</a:t>
                </a:r>
                <a:endParaRPr lang="en-US" dirty="0"/>
              </a:p>
            </p:txBody>
          </p:sp>
          <p:sp>
            <p:nvSpPr>
              <p:cNvPr id="398" name="Text6" descr="fd73a291-c15e-4844-a03d-d00313a1e626">
                <a:extLst>
                  <a:ext uri="{FF2B5EF4-FFF2-40B4-BE49-F238E27FC236}">
                    <a16:creationId xmlns:a16="http://schemas.microsoft.com/office/drawing/2014/main" id="{00114504-4C23-5BBA-E2DB-9974C28EC6BD}"/>
                  </a:ext>
                </a:extLst>
              </p:cNvPr>
              <p:cNvSpPr/>
              <p:nvPr/>
            </p:nvSpPr>
            <p:spPr>
              <a:xfrm>
                <a:off x="2000372" y="5258097"/>
                <a:ext cx="3980635" cy="797559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结合农业与旅游，提供观光、体验和休闲服务。</a:t>
                </a:r>
                <a:endParaRPr lang="en-US" dirty="0"/>
              </a:p>
            </p:txBody>
          </p:sp>
        </p:grpSp>
        <p:grpSp>
          <p:nvGrpSpPr>
            <p:cNvPr id="565" name="组合 564" descr="bd99f5b5-57c4-445b-ad4c-72e1374a229e">
              <a:extLst>
                <a:ext uri="{FF2B5EF4-FFF2-40B4-BE49-F238E27FC236}">
                  <a16:creationId xmlns:a16="http://schemas.microsoft.com/office/drawing/2014/main" id="{CCC404E1-0EB9-F21F-914B-C9B98A39F85B}"/>
                </a:ext>
              </a:extLst>
            </p:cNvPr>
            <p:cNvGrpSpPr/>
            <p:nvPr/>
          </p:nvGrpSpPr>
          <p:grpSpPr>
            <a:xfrm>
              <a:off x="6173594" y="4682285"/>
              <a:ext cx="5351656" cy="1451815"/>
              <a:chOff x="6173594" y="4682285"/>
              <a:chExt cx="5351656" cy="1451815"/>
            </a:xfrm>
          </p:grpSpPr>
          <p:sp>
            <p:nvSpPr>
              <p:cNvPr id="47" name="ComponentBackground7" descr="2b067399-3ea7-4436-a3d3-9c33577e2336">
                <a:extLst>
                  <a:ext uri="{FF2B5EF4-FFF2-40B4-BE49-F238E27FC236}">
                    <a16:creationId xmlns:a16="http://schemas.microsoft.com/office/drawing/2014/main" id="{B935B74A-9103-2DAF-75F6-4557F4218322}"/>
                  </a:ext>
                </a:extLst>
              </p:cNvPr>
              <p:cNvSpPr/>
              <p:nvPr/>
            </p:nvSpPr>
            <p:spPr>
              <a:xfrm>
                <a:off x="6173594" y="4682285"/>
                <a:ext cx="5351656" cy="1451815"/>
              </a:xfrm>
              <a:prstGeom prst="rect">
                <a:avLst/>
              </a:prstGeom>
              <a:solidFill>
                <a:schemeClr val="accent3">
                  <a:alpha val="15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9" name="Bullet7" descr="3219bfcc-20bc-49a1-9d38-86d99c42a1ad">
                <a:extLst>
                  <a:ext uri="{FF2B5EF4-FFF2-40B4-BE49-F238E27FC236}">
                    <a16:creationId xmlns:a16="http://schemas.microsoft.com/office/drawing/2014/main" id="{208E17DF-D15B-B1BB-51F4-87A1E64B5164}"/>
                  </a:ext>
                </a:extLst>
              </p:cNvPr>
              <p:cNvSpPr/>
              <p:nvPr/>
            </p:nvSpPr>
            <p:spPr>
              <a:xfrm>
                <a:off x="7445164" y="4760256"/>
                <a:ext cx="3980635" cy="497841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/>
              </a:bodyPr>
              <a:lstStyle/>
              <a:p>
                <a:r>
                  <a:rPr lang="zh-CN" altLang="en-US" b="1" dirty="0"/>
                  <a:t>垂直农业</a:t>
                </a:r>
                <a:endParaRPr lang="en-US" dirty="0"/>
              </a:p>
            </p:txBody>
          </p:sp>
          <p:sp>
            <p:nvSpPr>
              <p:cNvPr id="400" name="Text7" descr="488b685a-4d01-4f60-8db3-3bc22c9daac4">
                <a:extLst>
                  <a:ext uri="{FF2B5EF4-FFF2-40B4-BE49-F238E27FC236}">
                    <a16:creationId xmlns:a16="http://schemas.microsoft.com/office/drawing/2014/main" id="{D0B67CEC-B3E9-DFD4-AB33-AEDD0AC8DB04}"/>
                  </a:ext>
                </a:extLst>
              </p:cNvPr>
              <p:cNvSpPr/>
              <p:nvPr/>
            </p:nvSpPr>
            <p:spPr>
              <a:xfrm>
                <a:off x="7445164" y="5258097"/>
                <a:ext cx="3980635" cy="797559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在垂直空间内种植作物，减少土地使用。</a:t>
                </a:r>
                <a:endParaRPr lang="en-US" dirty="0"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农村的角色与功能</a:t>
            </a:r>
            <a:endParaRPr lang="en-US" dirty="0"/>
          </a:p>
        </p:txBody>
      </p:sp>
      <p:grpSp>
        <p:nvGrpSpPr>
          <p:cNvPr id="3" name="2625c6b6-61a8-43cf-a6ef-119022ab146b.source.6.zh-Hans.pptx" descr="b406c30e-90ba-411e-a7f8-5763dbe0c4e1">
            <a:extLst>
              <a:ext uri="{FF2B5EF4-FFF2-40B4-BE49-F238E27FC236}">
                <a16:creationId xmlns:a16="http://schemas.microsoft.com/office/drawing/2014/main" id="{331CF028-F26C-B93C-AE9C-4B7A58FEAB3C}"/>
              </a:ext>
            </a:extLst>
          </p:cNvPr>
          <p:cNvGrpSpPr/>
          <p:nvPr/>
        </p:nvGrpSpPr>
        <p:grpSpPr>
          <a:xfrm>
            <a:off x="660400" y="1130300"/>
            <a:ext cx="10858500" cy="5007743"/>
            <a:chOff x="660400" y="1130300"/>
            <a:chExt cx="10858500" cy="5007743"/>
          </a:xfrm>
        </p:grpSpPr>
        <p:sp>
          <p:nvSpPr>
            <p:cNvPr id="53" name="iṩľïḋé" descr="c57e5c57-ba30-4fd9-9a74-3112489d519d">
              <a:extLst>
                <a:ext uri="{FF2B5EF4-FFF2-40B4-BE49-F238E27FC236}">
                  <a16:creationId xmlns:a16="http://schemas.microsoft.com/office/drawing/2014/main" id="{E6F9B13A-6D5F-43B9-AC49-8C58498A62C4}"/>
                </a:ext>
              </a:extLst>
            </p:cNvPr>
            <p:cNvSpPr/>
            <p:nvPr/>
          </p:nvSpPr>
          <p:spPr>
            <a:xfrm rot="10800000">
              <a:off x="4259225" y="3803315"/>
              <a:ext cx="1827020" cy="79145"/>
            </a:xfrm>
            <a:prstGeom prst="trapezoid">
              <a:avLst>
                <a:gd name="adj" fmla="val 75086"/>
              </a:avLst>
            </a:prstGeom>
            <a:solidFill>
              <a:schemeClr val="accent1">
                <a:lumMod val="75000"/>
              </a:schemeClr>
            </a:solidFill>
            <a:ln w="3175">
              <a:noFill/>
            </a:ln>
          </p:spPr>
          <p:txBody>
            <a:bodyPr wrap="square" lIns="91440" tIns="45720" rIns="91440" bIns="45720" anchor="ctr">
              <a:normAutofit fontScale="25000" lnSpcReduction="20000"/>
            </a:bodyPr>
            <a:lstStyle/>
            <a:p>
              <a:pPr algn="ctr"/>
              <a:endParaRPr/>
            </a:p>
          </p:txBody>
        </p:sp>
        <p:sp>
          <p:nvSpPr>
            <p:cNvPr id="54" name="îS1îḍé" descr="632a75f9-bf3b-4efa-9de3-a361975e4eb4">
              <a:extLst>
                <a:ext uri="{FF2B5EF4-FFF2-40B4-BE49-F238E27FC236}">
                  <a16:creationId xmlns:a16="http://schemas.microsoft.com/office/drawing/2014/main" id="{515998B6-257D-495D-8F89-9B6AA88D5C0C}"/>
                </a:ext>
              </a:extLst>
            </p:cNvPr>
            <p:cNvSpPr/>
            <p:nvPr/>
          </p:nvSpPr>
          <p:spPr>
            <a:xfrm rot="10800000">
              <a:off x="4599362" y="4981579"/>
              <a:ext cx="1156075" cy="79145"/>
            </a:xfrm>
            <a:prstGeom prst="trapezoid">
              <a:avLst>
                <a:gd name="adj" fmla="val 75086"/>
              </a:avLst>
            </a:prstGeom>
            <a:solidFill>
              <a:schemeClr val="accent1">
                <a:lumMod val="75000"/>
              </a:schemeClr>
            </a:solidFill>
            <a:ln w="3175">
              <a:noFill/>
            </a:ln>
          </p:spPr>
          <p:txBody>
            <a:bodyPr wrap="square" lIns="91440" tIns="45720" rIns="91440" bIns="45720" anchor="ctr">
              <a:normAutofit fontScale="25000" lnSpcReduction="20000"/>
            </a:bodyPr>
            <a:lstStyle/>
            <a:p>
              <a:pPr algn="ctr"/>
              <a:endParaRPr/>
            </a:p>
          </p:txBody>
        </p:sp>
        <p:sp>
          <p:nvSpPr>
            <p:cNvPr id="55" name="işlîḓe" descr="3bdea24c-d97c-46ea-8145-bc8294fd5417">
              <a:extLst>
                <a:ext uri="{FF2B5EF4-FFF2-40B4-BE49-F238E27FC236}">
                  <a16:creationId xmlns:a16="http://schemas.microsoft.com/office/drawing/2014/main" id="{8A3C612E-2004-46C8-9807-45D309132F8B}"/>
                </a:ext>
              </a:extLst>
            </p:cNvPr>
            <p:cNvSpPr/>
            <p:nvPr/>
          </p:nvSpPr>
          <p:spPr>
            <a:xfrm>
              <a:off x="4259227" y="2889028"/>
              <a:ext cx="1827020" cy="2090461"/>
            </a:xfrm>
            <a:prstGeom prst="upArrow">
              <a:avLst>
                <a:gd name="adj1" fmla="val 63377"/>
                <a:gd name="adj2" fmla="val 50000"/>
              </a:avLst>
            </a:prstGeom>
            <a:solidFill>
              <a:schemeClr val="accent1"/>
            </a:solidFill>
            <a:ln w="3175" cap="flat" cmpd="sng" algn="ctr">
              <a:noFill/>
              <a:prstDash val="solid"/>
            </a:ln>
            <a:effectLst>
              <a:outerShdw dist="25400" dir="5400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anchor="ctr">
              <a:normAutofit/>
            </a:bodyPr>
            <a:lstStyle/>
            <a:p>
              <a:pPr algn="ctr"/>
              <a:endParaRPr/>
            </a:p>
          </p:txBody>
        </p:sp>
        <p:sp>
          <p:nvSpPr>
            <p:cNvPr id="48" name="ï$líďè" descr="edaafeac-2ebd-4d34-8f92-0adfbd706c05">
              <a:extLst>
                <a:ext uri="{FF2B5EF4-FFF2-40B4-BE49-F238E27FC236}">
                  <a16:creationId xmlns:a16="http://schemas.microsoft.com/office/drawing/2014/main" id="{03F66096-BD7F-4C7E-B59D-04BC0E739564}"/>
                </a:ext>
              </a:extLst>
            </p:cNvPr>
            <p:cNvSpPr/>
            <p:nvPr/>
          </p:nvSpPr>
          <p:spPr>
            <a:xfrm rot="10800000" flipV="1">
              <a:off x="6105754" y="4067295"/>
              <a:ext cx="1827019" cy="79145"/>
            </a:xfrm>
            <a:prstGeom prst="trapezoid">
              <a:avLst>
                <a:gd name="adj" fmla="val 75086"/>
              </a:avLst>
            </a:prstGeom>
            <a:solidFill>
              <a:schemeClr val="accent2">
                <a:lumMod val="75000"/>
              </a:schemeClr>
            </a:solidFill>
            <a:ln w="3175">
              <a:noFill/>
            </a:ln>
          </p:spPr>
          <p:txBody>
            <a:bodyPr wrap="square" lIns="91440" tIns="45720" rIns="91440" bIns="45720" anchor="ctr">
              <a:normAutofit fontScale="25000" lnSpcReduction="20000"/>
            </a:bodyPr>
            <a:lstStyle/>
            <a:p>
              <a:pPr algn="ctr"/>
              <a:endParaRPr/>
            </a:p>
          </p:txBody>
        </p:sp>
        <p:sp>
          <p:nvSpPr>
            <p:cNvPr id="49" name="ïslïḍè" descr="f2c489e8-316f-4029-b1e5-806b33af308b">
              <a:extLst>
                <a:ext uri="{FF2B5EF4-FFF2-40B4-BE49-F238E27FC236}">
                  <a16:creationId xmlns:a16="http://schemas.microsoft.com/office/drawing/2014/main" id="{079C3500-F874-443E-B84E-5E77CC371F2F}"/>
                </a:ext>
              </a:extLst>
            </p:cNvPr>
            <p:cNvSpPr/>
            <p:nvPr/>
          </p:nvSpPr>
          <p:spPr>
            <a:xfrm rot="10800000" flipV="1">
              <a:off x="6445891" y="2889028"/>
              <a:ext cx="1156073" cy="79145"/>
            </a:xfrm>
            <a:prstGeom prst="trapezoid">
              <a:avLst>
                <a:gd name="adj" fmla="val 75086"/>
              </a:avLst>
            </a:prstGeom>
            <a:solidFill>
              <a:schemeClr val="accent2">
                <a:lumMod val="75000"/>
              </a:schemeClr>
            </a:solidFill>
            <a:ln w="3175">
              <a:noFill/>
            </a:ln>
          </p:spPr>
          <p:txBody>
            <a:bodyPr wrap="square" lIns="91440" tIns="45720" rIns="91440" bIns="45720" anchor="ctr">
              <a:normAutofit fontScale="25000" lnSpcReduction="20000"/>
            </a:bodyPr>
            <a:lstStyle/>
            <a:p>
              <a:pPr algn="ctr"/>
              <a:endParaRPr/>
            </a:p>
          </p:txBody>
        </p:sp>
        <p:sp>
          <p:nvSpPr>
            <p:cNvPr id="50" name="íŝ1ïḓe" descr="9a93aafc-aec0-4b82-b9a1-2180f1671ce5">
              <a:extLst>
                <a:ext uri="{FF2B5EF4-FFF2-40B4-BE49-F238E27FC236}">
                  <a16:creationId xmlns:a16="http://schemas.microsoft.com/office/drawing/2014/main" id="{DB24D12A-FA1A-411F-A572-A470D5EBFC4F}"/>
                </a:ext>
              </a:extLst>
            </p:cNvPr>
            <p:cNvSpPr/>
            <p:nvPr/>
          </p:nvSpPr>
          <p:spPr>
            <a:xfrm flipV="1">
              <a:off x="6105755" y="2970262"/>
              <a:ext cx="1827019" cy="2090466"/>
            </a:xfrm>
            <a:prstGeom prst="upArrow">
              <a:avLst>
                <a:gd name="adj1" fmla="val 63377"/>
                <a:gd name="adj2" fmla="val 50000"/>
              </a:avLst>
            </a:prstGeom>
            <a:solidFill>
              <a:schemeClr val="accent2"/>
            </a:solidFill>
            <a:ln w="3175" cap="flat" cmpd="sng" algn="ctr">
              <a:noFill/>
              <a:prstDash val="solid"/>
            </a:ln>
            <a:effectLst>
              <a:outerShdw dist="25400" dir="5400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anchor="ctr">
              <a:normAutofit/>
            </a:bodyPr>
            <a:lstStyle/>
            <a:p>
              <a:pPr algn="ctr"/>
              <a:endParaRPr dirty="0"/>
            </a:p>
          </p:txBody>
        </p:sp>
        <p:sp>
          <p:nvSpPr>
            <p:cNvPr id="64" name="Title" descr="850a26c8-884a-48ec-9eed-1ad11de592e8">
              <a:extLst>
                <a:ext uri="{FF2B5EF4-FFF2-40B4-BE49-F238E27FC236}">
                  <a16:creationId xmlns:a16="http://schemas.microsoft.com/office/drawing/2014/main" id="{0E4BEFD6-B9F4-2439-93B2-6E0ABF5E2049}"/>
                </a:ext>
              </a:extLst>
            </p:cNvPr>
            <p:cNvSpPr/>
            <p:nvPr/>
          </p:nvSpPr>
          <p:spPr>
            <a:xfrm>
              <a:off x="660400" y="1130300"/>
              <a:ext cx="10858500" cy="461665"/>
            </a:xfrm>
            <a:prstGeom prst="rect">
              <a:avLst/>
            </a:prstGeom>
            <a:noFill/>
          </p:spPr>
          <p:txBody>
            <a:bodyPr vert="horz" wrap="square" rtlCol="0" anchor="t" anchorCtr="1">
              <a:normAutofit/>
            </a:bodyPr>
            <a:lstStyle/>
            <a:p>
              <a:pPr algn="ctr"/>
              <a:r>
                <a:rPr lang="zh-CN" altLang="en-US" sz="2400" b="1" dirty="0"/>
                <a:t>农村在社会经济中的重要作用</a:t>
              </a:r>
              <a:endParaRPr lang="en-US" dirty="0"/>
            </a:p>
          </p:txBody>
        </p:sp>
        <p:grpSp>
          <p:nvGrpSpPr>
            <p:cNvPr id="73" name="组合 72" descr="8d82e279-6758-4ea8-83dd-b5e0d67c92eb">
              <a:extLst>
                <a:ext uri="{FF2B5EF4-FFF2-40B4-BE49-F238E27FC236}">
                  <a16:creationId xmlns:a16="http://schemas.microsoft.com/office/drawing/2014/main" id="{621F6696-1DEC-9B67-232A-D4EC0DFB8722}"/>
                </a:ext>
              </a:extLst>
            </p:cNvPr>
            <p:cNvGrpSpPr/>
            <p:nvPr/>
          </p:nvGrpSpPr>
          <p:grpSpPr>
            <a:xfrm>
              <a:off x="673100" y="2025980"/>
              <a:ext cx="3166449" cy="1268480"/>
              <a:chOff x="673100" y="2025980"/>
              <a:chExt cx="3166449" cy="1268480"/>
            </a:xfrm>
          </p:grpSpPr>
          <p:sp>
            <p:nvSpPr>
              <p:cNvPr id="46" name="Text1" descr="088ff15e-cd6e-440a-b200-a3d16bdcec52">
                <a:extLst>
                  <a:ext uri="{FF2B5EF4-FFF2-40B4-BE49-F238E27FC236}">
                    <a16:creationId xmlns:a16="http://schemas.microsoft.com/office/drawing/2014/main" id="{8097D4B9-90D4-49FF-A2A5-0D4B75762E48}"/>
                  </a:ext>
                </a:extLst>
              </p:cNvPr>
              <p:cNvSpPr/>
              <p:nvPr/>
            </p:nvSpPr>
            <p:spPr>
              <a:xfrm>
                <a:off x="673100" y="2502330"/>
                <a:ext cx="2504281" cy="792130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t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algn="r" defTabSz="914378">
                  <a:lnSpc>
                    <a:spcPct val="120000"/>
                  </a:lnSpc>
                  <a:spcBef>
                    <a:spcPct val="0"/>
                  </a:spcBef>
                  <a:defRPr/>
                </a:pPr>
                <a:r>
                  <a:rPr lang="zh-CN" altLang="en-US" sz="1200" dirty="0"/>
                  <a:t>农村是粮食和经济作物的主要生产地，保障国家粮食安全。</a:t>
                </a:r>
                <a:endParaRPr lang="en-US" dirty="0"/>
              </a:p>
            </p:txBody>
          </p:sp>
          <p:sp>
            <p:nvSpPr>
              <p:cNvPr id="47" name="Bullet1" descr="2295b1ae-8e36-491b-897a-0f9b3ba30933">
                <a:extLst>
                  <a:ext uri="{FF2B5EF4-FFF2-40B4-BE49-F238E27FC236}">
                    <a16:creationId xmlns:a16="http://schemas.microsoft.com/office/drawing/2014/main" id="{02659F55-B698-4966-B103-EB4DB13F2199}"/>
                  </a:ext>
                </a:extLst>
              </p:cNvPr>
              <p:cNvSpPr/>
              <p:nvPr/>
            </p:nvSpPr>
            <p:spPr>
              <a:xfrm>
                <a:off x="673100" y="2025980"/>
                <a:ext cx="2504281" cy="476350"/>
              </a:xfrm>
              <a:prstGeom prst="rect">
                <a:avLst/>
              </a:prstGeom>
            </p:spPr>
            <p:txBody>
              <a:bodyPr wrap="square" lIns="91440" tIns="45720" rIns="91440" bIns="45720" anchor="b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lvl="0" algn="r" defTabSz="914378">
                  <a:spcBef>
                    <a:spcPct val="0"/>
                  </a:spcBef>
                  <a:defRPr/>
                </a:pPr>
                <a:r>
                  <a:rPr lang="zh-CN" altLang="en-US" b="1" dirty="0"/>
                  <a:t>粮食生产基础</a:t>
                </a:r>
                <a:endParaRPr lang="en-US" dirty="0"/>
              </a:p>
            </p:txBody>
          </p:sp>
          <p:sp>
            <p:nvSpPr>
              <p:cNvPr id="40" name="IconBackground1" descr="0b4f3909-8581-4a30-8b82-9b9e63f63f9d">
                <a:extLst>
                  <a:ext uri="{FF2B5EF4-FFF2-40B4-BE49-F238E27FC236}">
                    <a16:creationId xmlns:a16="http://schemas.microsoft.com/office/drawing/2014/main" id="{9276AF8B-C880-4223-9E3E-03203E07AA10}"/>
                  </a:ext>
                </a:extLst>
              </p:cNvPr>
              <p:cNvSpPr/>
              <p:nvPr/>
            </p:nvSpPr>
            <p:spPr>
              <a:xfrm>
                <a:off x="3226593" y="2320181"/>
                <a:ext cx="612956" cy="612956"/>
              </a:xfrm>
              <a:prstGeom prst="ellipse">
                <a:avLst/>
              </a:prstGeom>
              <a:solidFill>
                <a:schemeClr val="accent1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/>
                <a:endParaRPr dirty="0"/>
              </a:p>
            </p:txBody>
          </p:sp>
          <p:sp>
            <p:nvSpPr>
              <p:cNvPr id="41" name="Icon1" descr="07bfb634-0e40-4ca6-807d-3b9e5dbe4e90">
                <a:extLst>
                  <a:ext uri="{FF2B5EF4-FFF2-40B4-BE49-F238E27FC236}">
                    <a16:creationId xmlns:a16="http://schemas.microsoft.com/office/drawing/2014/main" id="{59DA9A79-E2B6-42C1-B6F3-9ACCC831CB2E}"/>
                  </a:ext>
                </a:extLst>
              </p:cNvPr>
              <p:cNvSpPr/>
              <p:nvPr/>
            </p:nvSpPr>
            <p:spPr>
              <a:xfrm>
                <a:off x="3375379" y="2497238"/>
                <a:ext cx="315385" cy="258842"/>
              </a:xfrm>
              <a:custGeom>
                <a:avLst/>
                <a:gdLst>
                  <a:gd name="T0" fmla="*/ 318 w 753"/>
                  <a:gd name="T1" fmla="*/ 47 h 619"/>
                  <a:gd name="T2" fmla="*/ 369 w 753"/>
                  <a:gd name="T3" fmla="*/ 69 h 619"/>
                  <a:gd name="T4" fmla="*/ 458 w 753"/>
                  <a:gd name="T5" fmla="*/ 8 h 619"/>
                  <a:gd name="T6" fmla="*/ 383 w 753"/>
                  <a:gd name="T7" fmla="*/ 112 h 619"/>
                  <a:gd name="T8" fmla="*/ 355 w 753"/>
                  <a:gd name="T9" fmla="*/ 112 h 619"/>
                  <a:gd name="T10" fmla="*/ 650 w 753"/>
                  <a:gd name="T11" fmla="*/ 296 h 619"/>
                  <a:gd name="T12" fmla="*/ 690 w 753"/>
                  <a:gd name="T13" fmla="*/ 579 h 619"/>
                  <a:gd name="T14" fmla="*/ 690 w 753"/>
                  <a:gd name="T15" fmla="*/ 619 h 619"/>
                  <a:gd name="T16" fmla="*/ 43 w 753"/>
                  <a:gd name="T17" fmla="*/ 599 h 619"/>
                  <a:gd name="T18" fmla="*/ 103 w 753"/>
                  <a:gd name="T19" fmla="*/ 579 h 619"/>
                  <a:gd name="T20" fmla="*/ 0 w 753"/>
                  <a:gd name="T21" fmla="*/ 173 h 619"/>
                  <a:gd name="T22" fmla="*/ 115 w 753"/>
                  <a:gd name="T23" fmla="*/ 68 h 619"/>
                  <a:gd name="T24" fmla="*/ 267 w 753"/>
                  <a:gd name="T25" fmla="*/ 64 h 619"/>
                  <a:gd name="T26" fmla="*/ 377 w 753"/>
                  <a:gd name="T27" fmla="*/ 138 h 619"/>
                  <a:gd name="T28" fmla="*/ 486 w 753"/>
                  <a:gd name="T29" fmla="*/ 64 h 619"/>
                  <a:gd name="T30" fmla="*/ 638 w 753"/>
                  <a:gd name="T31" fmla="*/ 68 h 619"/>
                  <a:gd name="T32" fmla="*/ 753 w 753"/>
                  <a:gd name="T33" fmla="*/ 173 h 619"/>
                  <a:gd name="T34" fmla="*/ 610 w 753"/>
                  <a:gd name="T35" fmla="*/ 579 h 619"/>
                  <a:gd name="T36" fmla="*/ 544 w 753"/>
                  <a:gd name="T37" fmla="*/ 266 h 619"/>
                  <a:gd name="T38" fmla="*/ 377 w 753"/>
                  <a:gd name="T39" fmla="*/ 266 h 619"/>
                  <a:gd name="T40" fmla="*/ 209 w 753"/>
                  <a:gd name="T41" fmla="*/ 266 h 619"/>
                  <a:gd name="T42" fmla="*/ 143 w 753"/>
                  <a:gd name="T43" fmla="*/ 579 h 619"/>
                  <a:gd name="T44" fmla="*/ 412 w 753"/>
                  <a:gd name="T45" fmla="*/ 352 h 619"/>
                  <a:gd name="T46" fmla="*/ 567 w 753"/>
                  <a:gd name="T47" fmla="*/ 332 h 619"/>
                  <a:gd name="T48" fmla="*/ 587 w 753"/>
                  <a:gd name="T49" fmla="*/ 579 h 619"/>
                  <a:gd name="T50" fmla="*/ 389 w 753"/>
                  <a:gd name="T51" fmla="*/ 352 h 619"/>
                  <a:gd name="T52" fmla="*/ 369 w 753"/>
                  <a:gd name="T53" fmla="*/ 535 h 619"/>
                  <a:gd name="T54" fmla="*/ 166 w 753"/>
                  <a:gd name="T55" fmla="*/ 515 h 619"/>
                  <a:gd name="T56" fmla="*/ 186 w 753"/>
                  <a:gd name="T57" fmla="*/ 332 h 619"/>
                  <a:gd name="T58" fmla="*/ 389 w 753"/>
                  <a:gd name="T59" fmla="*/ 352 h 619"/>
                  <a:gd name="T60" fmla="*/ 206 w 753"/>
                  <a:gd name="T61" fmla="*/ 372 h 619"/>
                  <a:gd name="T62" fmla="*/ 349 w 753"/>
                  <a:gd name="T63" fmla="*/ 495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53" h="619">
                    <a:moveTo>
                      <a:pt x="318" y="75"/>
                    </a:moveTo>
                    <a:cubicBezTo>
                      <a:pt x="311" y="67"/>
                      <a:pt x="311" y="55"/>
                      <a:pt x="318" y="47"/>
                    </a:cubicBezTo>
                    <a:cubicBezTo>
                      <a:pt x="326" y="39"/>
                      <a:pt x="339" y="39"/>
                      <a:pt x="347" y="47"/>
                    </a:cubicBezTo>
                    <a:lnTo>
                      <a:pt x="369" y="69"/>
                    </a:lnTo>
                    <a:lnTo>
                      <a:pt x="430" y="8"/>
                    </a:lnTo>
                    <a:cubicBezTo>
                      <a:pt x="438" y="0"/>
                      <a:pt x="451" y="0"/>
                      <a:pt x="458" y="8"/>
                    </a:cubicBezTo>
                    <a:cubicBezTo>
                      <a:pt x="466" y="16"/>
                      <a:pt x="466" y="28"/>
                      <a:pt x="458" y="36"/>
                    </a:cubicBezTo>
                    <a:lnTo>
                      <a:pt x="383" y="112"/>
                    </a:lnTo>
                    <a:cubicBezTo>
                      <a:pt x="379" y="115"/>
                      <a:pt x="374" y="117"/>
                      <a:pt x="369" y="117"/>
                    </a:cubicBezTo>
                    <a:cubicBezTo>
                      <a:pt x="364" y="117"/>
                      <a:pt x="359" y="115"/>
                      <a:pt x="355" y="112"/>
                    </a:cubicBezTo>
                    <a:lnTo>
                      <a:pt x="318" y="75"/>
                    </a:lnTo>
                    <a:close/>
                    <a:moveTo>
                      <a:pt x="650" y="296"/>
                    </a:moveTo>
                    <a:lnTo>
                      <a:pt x="650" y="579"/>
                    </a:lnTo>
                    <a:lnTo>
                      <a:pt x="690" y="579"/>
                    </a:lnTo>
                    <a:cubicBezTo>
                      <a:pt x="701" y="579"/>
                      <a:pt x="710" y="588"/>
                      <a:pt x="710" y="599"/>
                    </a:cubicBezTo>
                    <a:cubicBezTo>
                      <a:pt x="710" y="610"/>
                      <a:pt x="701" y="619"/>
                      <a:pt x="690" y="619"/>
                    </a:cubicBezTo>
                    <a:lnTo>
                      <a:pt x="63" y="619"/>
                    </a:lnTo>
                    <a:cubicBezTo>
                      <a:pt x="52" y="619"/>
                      <a:pt x="43" y="610"/>
                      <a:pt x="43" y="599"/>
                    </a:cubicBezTo>
                    <a:cubicBezTo>
                      <a:pt x="43" y="588"/>
                      <a:pt x="52" y="579"/>
                      <a:pt x="63" y="579"/>
                    </a:cubicBezTo>
                    <a:lnTo>
                      <a:pt x="103" y="579"/>
                    </a:lnTo>
                    <a:lnTo>
                      <a:pt x="103" y="296"/>
                    </a:lnTo>
                    <a:cubicBezTo>
                      <a:pt x="45" y="286"/>
                      <a:pt x="0" y="234"/>
                      <a:pt x="0" y="173"/>
                    </a:cubicBezTo>
                    <a:cubicBezTo>
                      <a:pt x="0" y="167"/>
                      <a:pt x="3" y="161"/>
                      <a:pt x="7" y="157"/>
                    </a:cubicBezTo>
                    <a:lnTo>
                      <a:pt x="115" y="68"/>
                    </a:lnTo>
                    <a:cubicBezTo>
                      <a:pt x="119" y="65"/>
                      <a:pt x="123" y="64"/>
                      <a:pt x="128" y="64"/>
                    </a:cubicBezTo>
                    <a:lnTo>
                      <a:pt x="267" y="64"/>
                    </a:lnTo>
                    <a:cubicBezTo>
                      <a:pt x="275" y="64"/>
                      <a:pt x="283" y="69"/>
                      <a:pt x="286" y="76"/>
                    </a:cubicBezTo>
                    <a:cubicBezTo>
                      <a:pt x="301" y="114"/>
                      <a:pt x="336" y="138"/>
                      <a:pt x="377" y="138"/>
                    </a:cubicBezTo>
                    <a:cubicBezTo>
                      <a:pt x="417" y="138"/>
                      <a:pt x="453" y="114"/>
                      <a:pt x="468" y="76"/>
                    </a:cubicBezTo>
                    <a:cubicBezTo>
                      <a:pt x="471" y="69"/>
                      <a:pt x="478" y="64"/>
                      <a:pt x="486" y="64"/>
                    </a:cubicBezTo>
                    <a:lnTo>
                      <a:pt x="626" y="64"/>
                    </a:lnTo>
                    <a:cubicBezTo>
                      <a:pt x="630" y="64"/>
                      <a:pt x="635" y="65"/>
                      <a:pt x="638" y="68"/>
                    </a:cubicBezTo>
                    <a:lnTo>
                      <a:pt x="746" y="157"/>
                    </a:lnTo>
                    <a:cubicBezTo>
                      <a:pt x="751" y="161"/>
                      <a:pt x="753" y="167"/>
                      <a:pt x="753" y="173"/>
                    </a:cubicBezTo>
                    <a:cubicBezTo>
                      <a:pt x="753" y="234"/>
                      <a:pt x="709" y="286"/>
                      <a:pt x="650" y="296"/>
                    </a:cubicBezTo>
                    <a:close/>
                    <a:moveTo>
                      <a:pt x="610" y="579"/>
                    </a:moveTo>
                    <a:lnTo>
                      <a:pt x="610" y="297"/>
                    </a:lnTo>
                    <a:cubicBezTo>
                      <a:pt x="585" y="293"/>
                      <a:pt x="563" y="283"/>
                      <a:pt x="544" y="266"/>
                    </a:cubicBezTo>
                    <a:cubicBezTo>
                      <a:pt x="521" y="287"/>
                      <a:pt x="492" y="298"/>
                      <a:pt x="460" y="298"/>
                    </a:cubicBezTo>
                    <a:cubicBezTo>
                      <a:pt x="429" y="298"/>
                      <a:pt x="400" y="287"/>
                      <a:pt x="377" y="266"/>
                    </a:cubicBezTo>
                    <a:cubicBezTo>
                      <a:pt x="354" y="287"/>
                      <a:pt x="324" y="298"/>
                      <a:pt x="293" y="298"/>
                    </a:cubicBezTo>
                    <a:cubicBezTo>
                      <a:pt x="262" y="298"/>
                      <a:pt x="232" y="287"/>
                      <a:pt x="209" y="266"/>
                    </a:cubicBezTo>
                    <a:cubicBezTo>
                      <a:pt x="191" y="283"/>
                      <a:pt x="168" y="293"/>
                      <a:pt x="143" y="297"/>
                    </a:cubicBezTo>
                    <a:lnTo>
                      <a:pt x="143" y="579"/>
                    </a:lnTo>
                    <a:lnTo>
                      <a:pt x="412" y="579"/>
                    </a:lnTo>
                    <a:lnTo>
                      <a:pt x="412" y="352"/>
                    </a:lnTo>
                    <a:cubicBezTo>
                      <a:pt x="412" y="341"/>
                      <a:pt x="421" y="332"/>
                      <a:pt x="432" y="332"/>
                    </a:cubicBezTo>
                    <a:lnTo>
                      <a:pt x="567" y="332"/>
                    </a:lnTo>
                    <a:cubicBezTo>
                      <a:pt x="578" y="332"/>
                      <a:pt x="587" y="341"/>
                      <a:pt x="587" y="352"/>
                    </a:cubicBezTo>
                    <a:lnTo>
                      <a:pt x="587" y="579"/>
                    </a:lnTo>
                    <a:lnTo>
                      <a:pt x="610" y="579"/>
                    </a:lnTo>
                    <a:close/>
                    <a:moveTo>
                      <a:pt x="389" y="352"/>
                    </a:moveTo>
                    <a:lnTo>
                      <a:pt x="389" y="515"/>
                    </a:lnTo>
                    <a:cubicBezTo>
                      <a:pt x="389" y="527"/>
                      <a:pt x="380" y="535"/>
                      <a:pt x="369" y="535"/>
                    </a:cubicBezTo>
                    <a:lnTo>
                      <a:pt x="186" y="535"/>
                    </a:lnTo>
                    <a:cubicBezTo>
                      <a:pt x="175" y="535"/>
                      <a:pt x="166" y="527"/>
                      <a:pt x="166" y="515"/>
                    </a:cubicBezTo>
                    <a:lnTo>
                      <a:pt x="166" y="352"/>
                    </a:lnTo>
                    <a:cubicBezTo>
                      <a:pt x="166" y="341"/>
                      <a:pt x="175" y="332"/>
                      <a:pt x="186" y="332"/>
                    </a:cubicBezTo>
                    <a:lnTo>
                      <a:pt x="369" y="332"/>
                    </a:lnTo>
                    <a:cubicBezTo>
                      <a:pt x="380" y="332"/>
                      <a:pt x="389" y="341"/>
                      <a:pt x="389" y="352"/>
                    </a:cubicBezTo>
                    <a:close/>
                    <a:moveTo>
                      <a:pt x="349" y="372"/>
                    </a:moveTo>
                    <a:lnTo>
                      <a:pt x="206" y="372"/>
                    </a:lnTo>
                    <a:lnTo>
                      <a:pt x="206" y="495"/>
                    </a:lnTo>
                    <a:lnTo>
                      <a:pt x="349" y="495"/>
                    </a:lnTo>
                    <a:lnTo>
                      <a:pt x="349" y="372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ffectLst/>
            </p:spPr>
            <p:txBody>
              <a:bodyPr wrap="square" lIns="91440" tIns="45720" rIns="91440" bIns="45720" anchor="ctr">
                <a:normAutofit fontScale="70000" lnSpcReduction="2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algn="ctr"/>
                <a:endParaRPr/>
              </a:p>
            </p:txBody>
          </p:sp>
        </p:grpSp>
        <p:grpSp>
          <p:nvGrpSpPr>
            <p:cNvPr id="74" name="组合 73" descr="3833f065-36f7-4a32-bb3f-64a9ae3265ea">
              <a:extLst>
                <a:ext uri="{FF2B5EF4-FFF2-40B4-BE49-F238E27FC236}">
                  <a16:creationId xmlns:a16="http://schemas.microsoft.com/office/drawing/2014/main" id="{901D5FAA-5222-EA35-A057-DE159C16E093}"/>
                </a:ext>
              </a:extLst>
            </p:cNvPr>
            <p:cNvGrpSpPr/>
            <p:nvPr/>
          </p:nvGrpSpPr>
          <p:grpSpPr>
            <a:xfrm>
              <a:off x="673100" y="4869563"/>
              <a:ext cx="3166449" cy="1268480"/>
              <a:chOff x="673100" y="4869563"/>
              <a:chExt cx="3166449" cy="1268480"/>
            </a:xfrm>
          </p:grpSpPr>
          <p:sp>
            <p:nvSpPr>
              <p:cNvPr id="44" name="Text2" descr="474c39bc-972e-4563-884c-caaa4af374b4">
                <a:extLst>
                  <a:ext uri="{FF2B5EF4-FFF2-40B4-BE49-F238E27FC236}">
                    <a16:creationId xmlns:a16="http://schemas.microsoft.com/office/drawing/2014/main" id="{4C998B3A-3D72-44AF-92E1-2955844F12D9}"/>
                  </a:ext>
                </a:extLst>
              </p:cNvPr>
              <p:cNvSpPr/>
              <p:nvPr/>
            </p:nvSpPr>
            <p:spPr>
              <a:xfrm>
                <a:off x="673100" y="5345913"/>
                <a:ext cx="2504281" cy="792130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t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algn="r" defTabSz="914378">
                  <a:lnSpc>
                    <a:spcPct val="120000"/>
                  </a:lnSpc>
                  <a:spcBef>
                    <a:spcPct val="0"/>
                  </a:spcBef>
                  <a:defRPr/>
                </a:pPr>
                <a:r>
                  <a:rPr lang="zh-CN" altLang="en-US" sz="1200" dirty="0"/>
                  <a:t>农村地区通过植被覆盖和自然资源管理，保护生态环境。</a:t>
                </a:r>
                <a:endParaRPr lang="en-US" dirty="0"/>
              </a:p>
            </p:txBody>
          </p:sp>
          <p:sp>
            <p:nvSpPr>
              <p:cNvPr id="45" name="Bullet2" descr="fec9055c-9d2b-4d36-8844-ac258a63a193">
                <a:extLst>
                  <a:ext uri="{FF2B5EF4-FFF2-40B4-BE49-F238E27FC236}">
                    <a16:creationId xmlns:a16="http://schemas.microsoft.com/office/drawing/2014/main" id="{0A5CD294-6648-4CE9-A48C-48CCB69D7F79}"/>
                  </a:ext>
                </a:extLst>
              </p:cNvPr>
              <p:cNvSpPr/>
              <p:nvPr/>
            </p:nvSpPr>
            <p:spPr>
              <a:xfrm>
                <a:off x="673100" y="4869563"/>
                <a:ext cx="2504281" cy="476350"/>
              </a:xfrm>
              <a:prstGeom prst="rect">
                <a:avLst/>
              </a:prstGeom>
            </p:spPr>
            <p:txBody>
              <a:bodyPr wrap="square" lIns="91440" tIns="45720" rIns="91440" bIns="45720" anchor="b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lvl="0" algn="r" defTabSz="914378">
                  <a:spcBef>
                    <a:spcPct val="0"/>
                  </a:spcBef>
                  <a:defRPr/>
                </a:pPr>
                <a:r>
                  <a:rPr lang="zh-CN" altLang="en-US" b="1" dirty="0"/>
                  <a:t>生态保护屏障</a:t>
                </a:r>
                <a:endParaRPr lang="en-US" dirty="0"/>
              </a:p>
            </p:txBody>
          </p:sp>
          <p:sp>
            <p:nvSpPr>
              <p:cNvPr id="38" name="IconBackground5" descr="90429e7f-4f11-4f35-89e4-a15b35ffced2">
                <a:extLst>
                  <a:ext uri="{FF2B5EF4-FFF2-40B4-BE49-F238E27FC236}">
                    <a16:creationId xmlns:a16="http://schemas.microsoft.com/office/drawing/2014/main" id="{E43F7E34-D77E-494D-8413-CE80649DF6FF}"/>
                  </a:ext>
                </a:extLst>
              </p:cNvPr>
              <p:cNvSpPr/>
              <p:nvPr/>
            </p:nvSpPr>
            <p:spPr>
              <a:xfrm>
                <a:off x="3226593" y="5163764"/>
                <a:ext cx="612956" cy="612956"/>
              </a:xfrm>
              <a:prstGeom prst="ellipse">
                <a:avLst/>
              </a:prstGeom>
              <a:solidFill>
                <a:schemeClr val="accent1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/>
                <a:endParaRPr dirty="0"/>
              </a:p>
            </p:txBody>
          </p:sp>
          <p:sp>
            <p:nvSpPr>
              <p:cNvPr id="39" name="Icon2" descr="8f480c9a-2fc2-4086-885a-000b38a5bcff">
                <a:extLst>
                  <a:ext uri="{FF2B5EF4-FFF2-40B4-BE49-F238E27FC236}">
                    <a16:creationId xmlns:a16="http://schemas.microsoft.com/office/drawing/2014/main" id="{0E2CFED4-A475-4F78-92F3-995E682573C3}"/>
                  </a:ext>
                </a:extLst>
              </p:cNvPr>
              <p:cNvSpPr/>
              <p:nvPr/>
            </p:nvSpPr>
            <p:spPr>
              <a:xfrm>
                <a:off x="3375379" y="5312787"/>
                <a:ext cx="315385" cy="314909"/>
              </a:xfrm>
              <a:custGeom>
                <a:avLst/>
                <a:gdLst>
                  <a:gd name="T0" fmla="*/ 3413 w 6827"/>
                  <a:gd name="T1" fmla="*/ 0 h 6827"/>
                  <a:gd name="T2" fmla="*/ 0 w 6827"/>
                  <a:gd name="T3" fmla="*/ 3413 h 6827"/>
                  <a:gd name="T4" fmla="*/ 3413 w 6827"/>
                  <a:gd name="T5" fmla="*/ 6827 h 6827"/>
                  <a:gd name="T6" fmla="*/ 3516 w 6827"/>
                  <a:gd name="T7" fmla="*/ 6822 h 6827"/>
                  <a:gd name="T8" fmla="*/ 3528 w 6827"/>
                  <a:gd name="T9" fmla="*/ 6824 h 6827"/>
                  <a:gd name="T10" fmla="*/ 3556 w 6827"/>
                  <a:gd name="T11" fmla="*/ 6827 h 6827"/>
                  <a:gd name="T12" fmla="*/ 3595 w 6827"/>
                  <a:gd name="T13" fmla="*/ 6821 h 6827"/>
                  <a:gd name="T14" fmla="*/ 3610 w 6827"/>
                  <a:gd name="T15" fmla="*/ 6817 h 6827"/>
                  <a:gd name="T16" fmla="*/ 6827 w 6827"/>
                  <a:gd name="T17" fmla="*/ 3413 h 6827"/>
                  <a:gd name="T18" fmla="*/ 3413 w 6827"/>
                  <a:gd name="T19" fmla="*/ 0 h 6827"/>
                  <a:gd name="T20" fmla="*/ 5442 w 6827"/>
                  <a:gd name="T21" fmla="*/ 5791 h 6827"/>
                  <a:gd name="T22" fmla="*/ 5355 w 6827"/>
                  <a:gd name="T23" fmla="*/ 5696 h 6827"/>
                  <a:gd name="T24" fmla="*/ 4606 w 6827"/>
                  <a:gd name="T25" fmla="*/ 5447 h 6827"/>
                  <a:gd name="T26" fmla="*/ 4194 w 6827"/>
                  <a:gd name="T27" fmla="*/ 4752 h 6827"/>
                  <a:gd name="T28" fmla="*/ 4567 w 6827"/>
                  <a:gd name="T29" fmla="*/ 4061 h 6827"/>
                  <a:gd name="T30" fmla="*/ 4586 w 6827"/>
                  <a:gd name="T31" fmla="*/ 3946 h 6827"/>
                  <a:gd name="T32" fmla="*/ 4683 w 6827"/>
                  <a:gd name="T33" fmla="*/ 3861 h 6827"/>
                  <a:gd name="T34" fmla="*/ 4820 w 6827"/>
                  <a:gd name="T35" fmla="*/ 3303 h 6827"/>
                  <a:gd name="T36" fmla="*/ 4816 w 6827"/>
                  <a:gd name="T37" fmla="*/ 3269 h 6827"/>
                  <a:gd name="T38" fmla="*/ 4693 w 6827"/>
                  <a:gd name="T39" fmla="*/ 3080 h 6827"/>
                  <a:gd name="T40" fmla="*/ 4693 w 6827"/>
                  <a:gd name="T41" fmla="*/ 2418 h 6827"/>
                  <a:gd name="T42" fmla="*/ 4437 w 6827"/>
                  <a:gd name="T43" fmla="*/ 1738 h 6827"/>
                  <a:gd name="T44" fmla="*/ 3413 w 6827"/>
                  <a:gd name="T45" fmla="*/ 1138 h 6827"/>
                  <a:gd name="T46" fmla="*/ 2133 w 6827"/>
                  <a:gd name="T47" fmla="*/ 2418 h 6827"/>
                  <a:gd name="T48" fmla="*/ 2133 w 6827"/>
                  <a:gd name="T49" fmla="*/ 3080 h 6827"/>
                  <a:gd name="T50" fmla="*/ 2011 w 6827"/>
                  <a:gd name="T51" fmla="*/ 3269 h 6827"/>
                  <a:gd name="T52" fmla="*/ 2007 w 6827"/>
                  <a:gd name="T53" fmla="*/ 3303 h 6827"/>
                  <a:gd name="T54" fmla="*/ 2143 w 6827"/>
                  <a:gd name="T55" fmla="*/ 3861 h 6827"/>
                  <a:gd name="T56" fmla="*/ 2227 w 6827"/>
                  <a:gd name="T57" fmla="*/ 3942 h 6827"/>
                  <a:gd name="T58" fmla="*/ 2260 w 6827"/>
                  <a:gd name="T59" fmla="*/ 4061 h 6827"/>
                  <a:gd name="T60" fmla="*/ 2632 w 6827"/>
                  <a:gd name="T61" fmla="*/ 4752 h 6827"/>
                  <a:gd name="T62" fmla="*/ 2230 w 6827"/>
                  <a:gd name="T63" fmla="*/ 5443 h 6827"/>
                  <a:gd name="T64" fmla="*/ 1472 w 6827"/>
                  <a:gd name="T65" fmla="*/ 5696 h 6827"/>
                  <a:gd name="T66" fmla="*/ 1383 w 6827"/>
                  <a:gd name="T67" fmla="*/ 5790 h 6827"/>
                  <a:gd name="T68" fmla="*/ 284 w 6827"/>
                  <a:gd name="T69" fmla="*/ 3413 h 6827"/>
                  <a:gd name="T70" fmla="*/ 3413 w 6827"/>
                  <a:gd name="T71" fmla="*/ 284 h 6827"/>
                  <a:gd name="T72" fmla="*/ 6542 w 6827"/>
                  <a:gd name="T73" fmla="*/ 3413 h 6827"/>
                  <a:gd name="T74" fmla="*/ 5442 w 6827"/>
                  <a:gd name="T75" fmla="*/ 5791 h 68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827" h="6827">
                    <a:moveTo>
                      <a:pt x="3413" y="0"/>
                    </a:moveTo>
                    <a:cubicBezTo>
                      <a:pt x="1531" y="0"/>
                      <a:pt x="0" y="1531"/>
                      <a:pt x="0" y="3413"/>
                    </a:cubicBezTo>
                    <a:cubicBezTo>
                      <a:pt x="0" y="5296"/>
                      <a:pt x="1531" y="6827"/>
                      <a:pt x="3413" y="6827"/>
                    </a:cubicBezTo>
                    <a:cubicBezTo>
                      <a:pt x="3448" y="6827"/>
                      <a:pt x="3481" y="6822"/>
                      <a:pt x="3516" y="6822"/>
                    </a:cubicBezTo>
                    <a:lnTo>
                      <a:pt x="3528" y="6824"/>
                    </a:lnTo>
                    <a:cubicBezTo>
                      <a:pt x="3537" y="6826"/>
                      <a:pt x="3546" y="6827"/>
                      <a:pt x="3556" y="6827"/>
                    </a:cubicBezTo>
                    <a:cubicBezTo>
                      <a:pt x="3569" y="6827"/>
                      <a:pt x="3582" y="6825"/>
                      <a:pt x="3595" y="6821"/>
                    </a:cubicBezTo>
                    <a:lnTo>
                      <a:pt x="3610" y="6817"/>
                    </a:lnTo>
                    <a:cubicBezTo>
                      <a:pt x="5401" y="6713"/>
                      <a:pt x="6827" y="5229"/>
                      <a:pt x="6827" y="3413"/>
                    </a:cubicBezTo>
                    <a:cubicBezTo>
                      <a:pt x="6827" y="1531"/>
                      <a:pt x="5296" y="0"/>
                      <a:pt x="3413" y="0"/>
                    </a:cubicBezTo>
                    <a:close/>
                    <a:moveTo>
                      <a:pt x="5442" y="5791"/>
                    </a:moveTo>
                    <a:cubicBezTo>
                      <a:pt x="5429" y="5747"/>
                      <a:pt x="5398" y="5711"/>
                      <a:pt x="5355" y="5696"/>
                    </a:cubicBezTo>
                    <a:lnTo>
                      <a:pt x="4606" y="5447"/>
                    </a:lnTo>
                    <a:cubicBezTo>
                      <a:pt x="4345" y="5338"/>
                      <a:pt x="4223" y="4920"/>
                      <a:pt x="4194" y="4752"/>
                    </a:cubicBezTo>
                    <a:cubicBezTo>
                      <a:pt x="4388" y="4572"/>
                      <a:pt x="4567" y="4304"/>
                      <a:pt x="4567" y="4061"/>
                    </a:cubicBezTo>
                    <a:cubicBezTo>
                      <a:pt x="4567" y="3979"/>
                      <a:pt x="4590" y="3947"/>
                      <a:pt x="4586" y="3946"/>
                    </a:cubicBezTo>
                    <a:cubicBezTo>
                      <a:pt x="4630" y="3935"/>
                      <a:pt x="4666" y="3904"/>
                      <a:pt x="4683" y="3861"/>
                    </a:cubicBezTo>
                    <a:cubicBezTo>
                      <a:pt x="4697" y="3826"/>
                      <a:pt x="4820" y="3514"/>
                      <a:pt x="4820" y="3303"/>
                    </a:cubicBezTo>
                    <a:cubicBezTo>
                      <a:pt x="4820" y="3291"/>
                      <a:pt x="4818" y="3280"/>
                      <a:pt x="4816" y="3269"/>
                    </a:cubicBezTo>
                    <a:cubicBezTo>
                      <a:pt x="4798" y="3197"/>
                      <a:pt x="4756" y="3125"/>
                      <a:pt x="4693" y="3080"/>
                    </a:cubicBezTo>
                    <a:lnTo>
                      <a:pt x="4693" y="2418"/>
                    </a:lnTo>
                    <a:cubicBezTo>
                      <a:pt x="4693" y="2009"/>
                      <a:pt x="4569" y="1837"/>
                      <a:pt x="4437" y="1738"/>
                    </a:cubicBezTo>
                    <a:cubicBezTo>
                      <a:pt x="4407" y="1534"/>
                      <a:pt x="4189" y="1138"/>
                      <a:pt x="3413" y="1138"/>
                    </a:cubicBezTo>
                    <a:cubicBezTo>
                      <a:pt x="2620" y="1138"/>
                      <a:pt x="2133" y="1884"/>
                      <a:pt x="2133" y="2418"/>
                    </a:cubicBezTo>
                    <a:lnTo>
                      <a:pt x="2133" y="3080"/>
                    </a:lnTo>
                    <a:cubicBezTo>
                      <a:pt x="2071" y="3125"/>
                      <a:pt x="2029" y="3197"/>
                      <a:pt x="2011" y="3269"/>
                    </a:cubicBezTo>
                    <a:cubicBezTo>
                      <a:pt x="2008" y="3280"/>
                      <a:pt x="2007" y="3292"/>
                      <a:pt x="2007" y="3303"/>
                    </a:cubicBezTo>
                    <a:cubicBezTo>
                      <a:pt x="2007" y="3514"/>
                      <a:pt x="2129" y="3826"/>
                      <a:pt x="2143" y="3861"/>
                    </a:cubicBezTo>
                    <a:cubicBezTo>
                      <a:pt x="2160" y="3904"/>
                      <a:pt x="2183" y="3931"/>
                      <a:pt x="2227" y="3942"/>
                    </a:cubicBezTo>
                    <a:cubicBezTo>
                      <a:pt x="2236" y="3947"/>
                      <a:pt x="2260" y="3979"/>
                      <a:pt x="2260" y="4061"/>
                    </a:cubicBezTo>
                    <a:cubicBezTo>
                      <a:pt x="2260" y="4304"/>
                      <a:pt x="2439" y="4572"/>
                      <a:pt x="2632" y="4752"/>
                    </a:cubicBezTo>
                    <a:cubicBezTo>
                      <a:pt x="2604" y="4919"/>
                      <a:pt x="2484" y="5338"/>
                      <a:pt x="2230" y="5443"/>
                    </a:cubicBezTo>
                    <a:lnTo>
                      <a:pt x="1472" y="5696"/>
                    </a:lnTo>
                    <a:cubicBezTo>
                      <a:pt x="1428" y="5711"/>
                      <a:pt x="1397" y="5747"/>
                      <a:pt x="1383" y="5790"/>
                    </a:cubicBezTo>
                    <a:cubicBezTo>
                      <a:pt x="712" y="5216"/>
                      <a:pt x="284" y="4364"/>
                      <a:pt x="284" y="3413"/>
                    </a:cubicBezTo>
                    <a:cubicBezTo>
                      <a:pt x="284" y="1688"/>
                      <a:pt x="1688" y="284"/>
                      <a:pt x="3413" y="284"/>
                    </a:cubicBezTo>
                    <a:cubicBezTo>
                      <a:pt x="5138" y="284"/>
                      <a:pt x="6542" y="1688"/>
                      <a:pt x="6542" y="3413"/>
                    </a:cubicBezTo>
                    <a:cubicBezTo>
                      <a:pt x="6542" y="4365"/>
                      <a:pt x="6114" y="5217"/>
                      <a:pt x="5442" y="57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ffectLst/>
            </p:spPr>
            <p:txBody>
              <a:bodyPr wrap="square" lIns="91440" tIns="45720" rIns="91440" bIns="45720" anchor="ctr">
                <a:normAutofit fontScale="92500" lnSpcReduction="2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algn="ctr"/>
                <a:endParaRPr/>
              </a:p>
            </p:txBody>
          </p:sp>
        </p:grpSp>
        <p:grpSp>
          <p:nvGrpSpPr>
            <p:cNvPr id="75" name="组合 74" descr="1c0cfa76-bb66-43a2-87e2-cbff93700955">
              <a:extLst>
                <a:ext uri="{FF2B5EF4-FFF2-40B4-BE49-F238E27FC236}">
                  <a16:creationId xmlns:a16="http://schemas.microsoft.com/office/drawing/2014/main" id="{E8354931-E9C6-E53C-3949-11DB397F9CC1}"/>
                </a:ext>
              </a:extLst>
            </p:cNvPr>
            <p:cNvGrpSpPr/>
            <p:nvPr/>
          </p:nvGrpSpPr>
          <p:grpSpPr>
            <a:xfrm>
              <a:off x="673100" y="3447772"/>
              <a:ext cx="3166449" cy="1268480"/>
              <a:chOff x="673100" y="3447772"/>
              <a:chExt cx="3166449" cy="1268480"/>
            </a:xfrm>
          </p:grpSpPr>
          <p:sp>
            <p:nvSpPr>
              <p:cNvPr id="43" name="Bullet3" descr="30f107ef-1b2e-47e9-aae0-bd4466681e01">
                <a:extLst>
                  <a:ext uri="{FF2B5EF4-FFF2-40B4-BE49-F238E27FC236}">
                    <a16:creationId xmlns:a16="http://schemas.microsoft.com/office/drawing/2014/main" id="{760D1DB6-4713-47F7-AFAE-71061F8C2625}"/>
                  </a:ext>
                </a:extLst>
              </p:cNvPr>
              <p:cNvSpPr/>
              <p:nvPr/>
            </p:nvSpPr>
            <p:spPr>
              <a:xfrm>
                <a:off x="673100" y="3447772"/>
                <a:ext cx="2504281" cy="476350"/>
              </a:xfrm>
              <a:prstGeom prst="rect">
                <a:avLst/>
              </a:prstGeom>
            </p:spPr>
            <p:txBody>
              <a:bodyPr wrap="square" lIns="91440" tIns="45720" rIns="91440" bIns="45720" anchor="b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lvl="0" algn="r" defTabSz="914378">
                  <a:spcBef>
                    <a:spcPct val="0"/>
                  </a:spcBef>
                  <a:defRPr/>
                </a:pPr>
                <a:r>
                  <a:rPr lang="zh-CN" altLang="en-US" b="1" dirty="0"/>
                  <a:t>文化传承载体</a:t>
                </a:r>
                <a:endParaRPr lang="en-US" dirty="0"/>
              </a:p>
            </p:txBody>
          </p:sp>
          <p:sp>
            <p:nvSpPr>
              <p:cNvPr id="42" name="Text3" descr="99495afb-b9a5-4449-b3ae-e8d36bb81f68">
                <a:extLst>
                  <a:ext uri="{FF2B5EF4-FFF2-40B4-BE49-F238E27FC236}">
                    <a16:creationId xmlns:a16="http://schemas.microsoft.com/office/drawing/2014/main" id="{B944F527-A5C3-4E55-B3DA-E52024F90568}"/>
                  </a:ext>
                </a:extLst>
              </p:cNvPr>
              <p:cNvSpPr/>
              <p:nvPr/>
            </p:nvSpPr>
            <p:spPr>
              <a:xfrm>
                <a:off x="673100" y="3924122"/>
                <a:ext cx="2504281" cy="792130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t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algn="r" defTabSz="914378">
                  <a:lnSpc>
                    <a:spcPct val="120000"/>
                  </a:lnSpc>
                  <a:spcBef>
                    <a:spcPct val="0"/>
                  </a:spcBef>
                  <a:defRPr/>
                </a:pPr>
                <a:r>
                  <a:rPr lang="zh-CN" altLang="en-US" sz="1200" dirty="0"/>
                  <a:t>农村保留着传统习俗和文化遗产，是文化传承的重要场所。</a:t>
                </a:r>
                <a:endParaRPr lang="en-US" dirty="0"/>
              </a:p>
            </p:txBody>
          </p:sp>
          <p:sp>
            <p:nvSpPr>
              <p:cNvPr id="36" name="IconBackground3" descr="cd7fcaf7-ff37-4c8f-a61a-e690cf39f9a4">
                <a:extLst>
                  <a:ext uri="{FF2B5EF4-FFF2-40B4-BE49-F238E27FC236}">
                    <a16:creationId xmlns:a16="http://schemas.microsoft.com/office/drawing/2014/main" id="{E7389BEE-86CD-4D35-AE98-42F348710881}"/>
                  </a:ext>
                </a:extLst>
              </p:cNvPr>
              <p:cNvSpPr/>
              <p:nvPr/>
            </p:nvSpPr>
            <p:spPr>
              <a:xfrm>
                <a:off x="3226593" y="3741972"/>
                <a:ext cx="612956" cy="612956"/>
              </a:xfrm>
              <a:prstGeom prst="ellipse">
                <a:avLst/>
              </a:prstGeom>
              <a:solidFill>
                <a:schemeClr val="accent1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/>
                <a:endParaRPr dirty="0"/>
              </a:p>
            </p:txBody>
          </p:sp>
          <p:sp>
            <p:nvSpPr>
              <p:cNvPr id="37" name="Icon3" descr="02bc05e5-c41e-4d1b-ac98-0bd15ebb72d8">
                <a:extLst>
                  <a:ext uri="{FF2B5EF4-FFF2-40B4-BE49-F238E27FC236}">
                    <a16:creationId xmlns:a16="http://schemas.microsoft.com/office/drawing/2014/main" id="{9C1716ED-6951-41B4-A9CC-55627BD76618}"/>
                  </a:ext>
                </a:extLst>
              </p:cNvPr>
              <p:cNvSpPr/>
              <p:nvPr/>
            </p:nvSpPr>
            <p:spPr>
              <a:xfrm>
                <a:off x="3375379" y="3890996"/>
                <a:ext cx="315385" cy="314909"/>
              </a:xfrm>
              <a:custGeom>
                <a:avLst/>
                <a:gdLst>
                  <a:gd name="connsiteX0" fmla="*/ 257564 w 607639"/>
                  <a:gd name="connsiteY0" fmla="*/ 92370 h 606722"/>
                  <a:gd name="connsiteX1" fmla="*/ 277411 w 607639"/>
                  <a:gd name="connsiteY1" fmla="*/ 112098 h 606722"/>
                  <a:gd name="connsiteX2" fmla="*/ 277411 w 607639"/>
                  <a:gd name="connsiteY2" fmla="*/ 329729 h 606722"/>
                  <a:gd name="connsiteX3" fmla="*/ 495281 w 607639"/>
                  <a:gd name="connsiteY3" fmla="*/ 329729 h 606722"/>
                  <a:gd name="connsiteX4" fmla="*/ 515128 w 607639"/>
                  <a:gd name="connsiteY4" fmla="*/ 349546 h 606722"/>
                  <a:gd name="connsiteX5" fmla="*/ 257564 w 607639"/>
                  <a:gd name="connsiteY5" fmla="*/ 606722 h 606722"/>
                  <a:gd name="connsiteX6" fmla="*/ 0 w 607639"/>
                  <a:gd name="connsiteY6" fmla="*/ 349546 h 606722"/>
                  <a:gd name="connsiteX7" fmla="*/ 257564 w 607639"/>
                  <a:gd name="connsiteY7" fmla="*/ 92370 h 606722"/>
                  <a:gd name="connsiteX8" fmla="*/ 350027 w 607639"/>
                  <a:gd name="connsiteY8" fmla="*/ 0 h 606722"/>
                  <a:gd name="connsiteX9" fmla="*/ 607639 w 607639"/>
                  <a:gd name="connsiteY9" fmla="*/ 257220 h 606722"/>
                  <a:gd name="connsiteX10" fmla="*/ 587788 w 607639"/>
                  <a:gd name="connsiteY10" fmla="*/ 277040 h 606722"/>
                  <a:gd name="connsiteX11" fmla="*/ 350027 w 607639"/>
                  <a:gd name="connsiteY11" fmla="*/ 277040 h 606722"/>
                  <a:gd name="connsiteX12" fmla="*/ 330176 w 607639"/>
                  <a:gd name="connsiteY12" fmla="*/ 257220 h 606722"/>
                  <a:gd name="connsiteX13" fmla="*/ 330176 w 607639"/>
                  <a:gd name="connsiteY13" fmla="*/ 19820 h 606722"/>
                  <a:gd name="connsiteX14" fmla="*/ 350027 w 607639"/>
                  <a:gd name="connsiteY14" fmla="*/ 0 h 606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07639" h="606722">
                    <a:moveTo>
                      <a:pt x="257564" y="92370"/>
                    </a:moveTo>
                    <a:cubicBezTo>
                      <a:pt x="268511" y="92370"/>
                      <a:pt x="277411" y="101168"/>
                      <a:pt x="277411" y="112098"/>
                    </a:cubicBezTo>
                    <a:lnTo>
                      <a:pt x="277411" y="329729"/>
                    </a:lnTo>
                    <a:lnTo>
                      <a:pt x="495281" y="329729"/>
                    </a:lnTo>
                    <a:cubicBezTo>
                      <a:pt x="506228" y="329729"/>
                      <a:pt x="515128" y="338616"/>
                      <a:pt x="515128" y="349546"/>
                    </a:cubicBezTo>
                    <a:cubicBezTo>
                      <a:pt x="515128" y="491286"/>
                      <a:pt x="399607" y="606722"/>
                      <a:pt x="257564" y="606722"/>
                    </a:cubicBezTo>
                    <a:cubicBezTo>
                      <a:pt x="115521" y="606722"/>
                      <a:pt x="0" y="491286"/>
                      <a:pt x="0" y="349546"/>
                    </a:cubicBezTo>
                    <a:cubicBezTo>
                      <a:pt x="0" y="207717"/>
                      <a:pt x="115521" y="92370"/>
                      <a:pt x="257564" y="92370"/>
                    </a:cubicBezTo>
                    <a:close/>
                    <a:moveTo>
                      <a:pt x="350027" y="0"/>
                    </a:moveTo>
                    <a:cubicBezTo>
                      <a:pt x="492007" y="0"/>
                      <a:pt x="607639" y="115367"/>
                      <a:pt x="607639" y="257220"/>
                    </a:cubicBezTo>
                    <a:cubicBezTo>
                      <a:pt x="607639" y="268152"/>
                      <a:pt x="598737" y="277040"/>
                      <a:pt x="587788" y="277040"/>
                    </a:cubicBezTo>
                    <a:lnTo>
                      <a:pt x="350027" y="277040"/>
                    </a:lnTo>
                    <a:cubicBezTo>
                      <a:pt x="339078" y="277040"/>
                      <a:pt x="330176" y="268152"/>
                      <a:pt x="330176" y="257220"/>
                    </a:cubicBezTo>
                    <a:lnTo>
                      <a:pt x="330176" y="19820"/>
                    </a:lnTo>
                    <a:cubicBezTo>
                      <a:pt x="330176" y="8888"/>
                      <a:pt x="339078" y="0"/>
                      <a:pt x="3500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ffectLst/>
            </p:spPr>
            <p:txBody>
              <a:bodyPr wrap="square" lIns="91440" tIns="45720" rIns="91440" bIns="45720" anchor="ctr">
                <a:normAutofit fontScale="92500" lnSpcReduction="2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algn="ctr"/>
                <a:endParaRPr/>
              </a:p>
            </p:txBody>
          </p:sp>
        </p:grpSp>
        <p:grpSp>
          <p:nvGrpSpPr>
            <p:cNvPr id="76" name="组合 75" descr="f959426e-377a-4e93-add2-fb31dfa8cb70">
              <a:extLst>
                <a:ext uri="{FF2B5EF4-FFF2-40B4-BE49-F238E27FC236}">
                  <a16:creationId xmlns:a16="http://schemas.microsoft.com/office/drawing/2014/main" id="{F29B4C8A-B5BE-B0FB-CE91-7B87BD0CB402}"/>
                </a:ext>
              </a:extLst>
            </p:cNvPr>
            <p:cNvGrpSpPr/>
            <p:nvPr/>
          </p:nvGrpSpPr>
          <p:grpSpPr>
            <a:xfrm>
              <a:off x="8354039" y="2025980"/>
              <a:ext cx="3164861" cy="1268480"/>
              <a:chOff x="8354039" y="2025980"/>
              <a:chExt cx="3164861" cy="1268480"/>
            </a:xfrm>
          </p:grpSpPr>
          <p:sp>
            <p:nvSpPr>
              <p:cNvPr id="34" name="Text4" descr="ea0a82dd-3640-4138-8467-3b64fdcaa91f">
                <a:extLst>
                  <a:ext uri="{FF2B5EF4-FFF2-40B4-BE49-F238E27FC236}">
                    <a16:creationId xmlns:a16="http://schemas.microsoft.com/office/drawing/2014/main" id="{17597888-4307-4B8E-AE14-EA87964B4600}"/>
                  </a:ext>
                </a:extLst>
              </p:cNvPr>
              <p:cNvSpPr/>
              <p:nvPr/>
            </p:nvSpPr>
            <p:spPr>
              <a:xfrm>
                <a:off x="9014619" y="2502330"/>
                <a:ext cx="2504281" cy="792130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t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defTabSz="914378">
                  <a:lnSpc>
                    <a:spcPct val="120000"/>
                  </a:lnSpc>
                  <a:spcBef>
                    <a:spcPct val="0"/>
                  </a:spcBef>
                  <a:defRPr/>
                </a:pPr>
                <a:r>
                  <a:rPr lang="zh-CN" altLang="en-US" sz="1200" dirty="0"/>
                  <a:t>农村提供稳定的社会结构，有助于减少社会冲突和不安定。</a:t>
                </a:r>
                <a:endParaRPr lang="en-US" dirty="0"/>
              </a:p>
            </p:txBody>
          </p:sp>
          <p:sp>
            <p:nvSpPr>
              <p:cNvPr id="35" name="Bullet4" descr="30c32ea3-3237-4131-a176-bfab0ff6c0b2">
                <a:extLst>
                  <a:ext uri="{FF2B5EF4-FFF2-40B4-BE49-F238E27FC236}">
                    <a16:creationId xmlns:a16="http://schemas.microsoft.com/office/drawing/2014/main" id="{02AC2B7B-85BD-4F88-AC3B-BD38133FF0D9}"/>
                  </a:ext>
                </a:extLst>
              </p:cNvPr>
              <p:cNvSpPr/>
              <p:nvPr/>
            </p:nvSpPr>
            <p:spPr>
              <a:xfrm>
                <a:off x="9014619" y="2025980"/>
                <a:ext cx="2504281" cy="476350"/>
              </a:xfrm>
              <a:prstGeom prst="rect">
                <a:avLst/>
              </a:prstGeom>
            </p:spPr>
            <p:txBody>
              <a:bodyPr wrap="square" lIns="91440" tIns="45720" rIns="91440" bIns="45720" anchor="b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lvl="0" defTabSz="914378">
                  <a:spcBef>
                    <a:spcPct val="0"/>
                  </a:spcBef>
                  <a:defRPr/>
                </a:pPr>
                <a:r>
                  <a:rPr lang="zh-CN" altLang="en-US" b="1" dirty="0"/>
                  <a:t>社会稳定基石</a:t>
                </a:r>
                <a:endParaRPr lang="en-US" dirty="0"/>
              </a:p>
            </p:txBody>
          </p:sp>
          <p:sp>
            <p:nvSpPr>
              <p:cNvPr id="28" name="IconBackground2" descr="a72518f9-f21b-4015-aa5b-d8c16b9fb192">
                <a:extLst>
                  <a:ext uri="{FF2B5EF4-FFF2-40B4-BE49-F238E27FC236}">
                    <a16:creationId xmlns:a16="http://schemas.microsoft.com/office/drawing/2014/main" id="{0C9F86B8-5423-44E7-87BC-9DBEDEA8CAA9}"/>
                  </a:ext>
                </a:extLst>
              </p:cNvPr>
              <p:cNvSpPr/>
              <p:nvPr/>
            </p:nvSpPr>
            <p:spPr>
              <a:xfrm>
                <a:off x="8354039" y="2320181"/>
                <a:ext cx="612956" cy="612956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/>
                <a:endParaRPr/>
              </a:p>
            </p:txBody>
          </p:sp>
          <p:sp>
            <p:nvSpPr>
              <p:cNvPr id="29" name="Icon4" descr="e1f348d8-f8b2-4e50-b6cb-93c189ef9001">
                <a:extLst>
                  <a:ext uri="{FF2B5EF4-FFF2-40B4-BE49-F238E27FC236}">
                    <a16:creationId xmlns:a16="http://schemas.microsoft.com/office/drawing/2014/main" id="{A92ABC97-1B3C-4371-9AD4-0A9FA75F1D51}"/>
                  </a:ext>
                </a:extLst>
              </p:cNvPr>
              <p:cNvSpPr/>
              <p:nvPr/>
            </p:nvSpPr>
            <p:spPr>
              <a:xfrm>
                <a:off x="8502825" y="2477603"/>
                <a:ext cx="315385" cy="298111"/>
              </a:xfrm>
              <a:custGeom>
                <a:avLst/>
                <a:gdLst>
                  <a:gd name="T0" fmla="*/ 921 w 1328"/>
                  <a:gd name="T1" fmla="*/ 538 h 1257"/>
                  <a:gd name="T2" fmla="*/ 1246 w 1328"/>
                  <a:gd name="T3" fmla="*/ 14 h 1257"/>
                  <a:gd name="T4" fmla="*/ 1207 w 1328"/>
                  <a:gd name="T5" fmla="*/ 0 h 1257"/>
                  <a:gd name="T6" fmla="*/ 722 w 1328"/>
                  <a:gd name="T7" fmla="*/ 339 h 1257"/>
                  <a:gd name="T8" fmla="*/ 213 w 1328"/>
                  <a:gd name="T9" fmla="*/ 163 h 1257"/>
                  <a:gd name="T10" fmla="*/ 183 w 1328"/>
                  <a:gd name="T11" fmla="*/ 170 h 1257"/>
                  <a:gd name="T12" fmla="*/ 28 w 1328"/>
                  <a:gd name="T13" fmla="*/ 326 h 1257"/>
                  <a:gd name="T14" fmla="*/ 20 w 1328"/>
                  <a:gd name="T15" fmla="*/ 351 h 1257"/>
                  <a:gd name="T16" fmla="*/ 36 w 1328"/>
                  <a:gd name="T17" fmla="*/ 373 h 1257"/>
                  <a:gd name="T18" fmla="*/ 482 w 1328"/>
                  <a:gd name="T19" fmla="*/ 591 h 1257"/>
                  <a:gd name="T20" fmla="*/ 246 w 1328"/>
                  <a:gd name="T21" fmla="*/ 876 h 1257"/>
                  <a:gd name="T22" fmla="*/ 136 w 1328"/>
                  <a:gd name="T23" fmla="*/ 800 h 1257"/>
                  <a:gd name="T24" fmla="*/ 99 w 1328"/>
                  <a:gd name="T25" fmla="*/ 803 h 1257"/>
                  <a:gd name="T26" fmla="*/ 12 w 1328"/>
                  <a:gd name="T27" fmla="*/ 890 h 1257"/>
                  <a:gd name="T28" fmla="*/ 12 w 1328"/>
                  <a:gd name="T29" fmla="*/ 931 h 1257"/>
                  <a:gd name="T30" fmla="*/ 133 w 1328"/>
                  <a:gd name="T31" fmla="*/ 1053 h 1257"/>
                  <a:gd name="T32" fmla="*/ 129 w 1328"/>
                  <a:gd name="T33" fmla="*/ 1131 h 1257"/>
                  <a:gd name="T34" fmla="*/ 157 w 1328"/>
                  <a:gd name="T35" fmla="*/ 1141 h 1257"/>
                  <a:gd name="T36" fmla="*/ 207 w 1328"/>
                  <a:gd name="T37" fmla="*/ 1127 h 1257"/>
                  <a:gd name="T38" fmla="*/ 329 w 1328"/>
                  <a:gd name="T39" fmla="*/ 1248 h 1257"/>
                  <a:gd name="T40" fmla="*/ 349 w 1328"/>
                  <a:gd name="T41" fmla="*/ 1257 h 1257"/>
                  <a:gd name="T42" fmla="*/ 370 w 1328"/>
                  <a:gd name="T43" fmla="*/ 1248 h 1257"/>
                  <a:gd name="T44" fmla="*/ 457 w 1328"/>
                  <a:gd name="T45" fmla="*/ 1161 h 1257"/>
                  <a:gd name="T46" fmla="*/ 461 w 1328"/>
                  <a:gd name="T47" fmla="*/ 1124 h 1257"/>
                  <a:gd name="T48" fmla="*/ 384 w 1328"/>
                  <a:gd name="T49" fmla="*/ 1014 h 1257"/>
                  <a:gd name="T50" fmla="*/ 669 w 1328"/>
                  <a:gd name="T51" fmla="*/ 778 h 1257"/>
                  <a:gd name="T52" fmla="*/ 887 w 1328"/>
                  <a:gd name="T53" fmla="*/ 1224 h 1257"/>
                  <a:gd name="T54" fmla="*/ 909 w 1328"/>
                  <a:gd name="T55" fmla="*/ 1240 h 1257"/>
                  <a:gd name="T56" fmla="*/ 914 w 1328"/>
                  <a:gd name="T57" fmla="*/ 1241 h 1257"/>
                  <a:gd name="T58" fmla="*/ 935 w 1328"/>
                  <a:gd name="T59" fmla="*/ 1232 h 1257"/>
                  <a:gd name="T60" fmla="*/ 1090 w 1328"/>
                  <a:gd name="T61" fmla="*/ 1077 h 1257"/>
                  <a:gd name="T62" fmla="*/ 1097 w 1328"/>
                  <a:gd name="T63" fmla="*/ 1047 h 1257"/>
                  <a:gd name="T64" fmla="*/ 921 w 1328"/>
                  <a:gd name="T65" fmla="*/ 538 h 1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28" h="1257">
                    <a:moveTo>
                      <a:pt x="921" y="538"/>
                    </a:moveTo>
                    <a:cubicBezTo>
                      <a:pt x="1029" y="425"/>
                      <a:pt x="1328" y="97"/>
                      <a:pt x="1246" y="14"/>
                    </a:cubicBezTo>
                    <a:cubicBezTo>
                      <a:pt x="1236" y="5"/>
                      <a:pt x="1223" y="0"/>
                      <a:pt x="1207" y="0"/>
                    </a:cubicBezTo>
                    <a:cubicBezTo>
                      <a:pt x="1125" y="0"/>
                      <a:pt x="944" y="126"/>
                      <a:pt x="722" y="339"/>
                    </a:cubicBezTo>
                    <a:lnTo>
                      <a:pt x="213" y="163"/>
                    </a:lnTo>
                    <a:cubicBezTo>
                      <a:pt x="203" y="160"/>
                      <a:pt x="191" y="163"/>
                      <a:pt x="183" y="170"/>
                    </a:cubicBezTo>
                    <a:lnTo>
                      <a:pt x="28" y="326"/>
                    </a:lnTo>
                    <a:cubicBezTo>
                      <a:pt x="21" y="332"/>
                      <a:pt x="18" y="342"/>
                      <a:pt x="20" y="351"/>
                    </a:cubicBezTo>
                    <a:cubicBezTo>
                      <a:pt x="21" y="361"/>
                      <a:pt x="27" y="369"/>
                      <a:pt x="36" y="373"/>
                    </a:cubicBezTo>
                    <a:lnTo>
                      <a:pt x="482" y="591"/>
                    </a:lnTo>
                    <a:cubicBezTo>
                      <a:pt x="392" y="692"/>
                      <a:pt x="309" y="792"/>
                      <a:pt x="246" y="876"/>
                    </a:cubicBezTo>
                    <a:lnTo>
                      <a:pt x="136" y="800"/>
                    </a:lnTo>
                    <a:cubicBezTo>
                      <a:pt x="125" y="792"/>
                      <a:pt x="108" y="793"/>
                      <a:pt x="99" y="803"/>
                    </a:cubicBezTo>
                    <a:lnTo>
                      <a:pt x="12" y="890"/>
                    </a:lnTo>
                    <a:cubicBezTo>
                      <a:pt x="0" y="901"/>
                      <a:pt x="0" y="920"/>
                      <a:pt x="12" y="931"/>
                    </a:cubicBezTo>
                    <a:lnTo>
                      <a:pt x="133" y="1053"/>
                    </a:lnTo>
                    <a:cubicBezTo>
                      <a:pt x="120" y="1081"/>
                      <a:pt x="111" y="1113"/>
                      <a:pt x="129" y="1131"/>
                    </a:cubicBezTo>
                    <a:cubicBezTo>
                      <a:pt x="134" y="1136"/>
                      <a:pt x="142" y="1141"/>
                      <a:pt x="157" y="1141"/>
                    </a:cubicBezTo>
                    <a:cubicBezTo>
                      <a:pt x="170" y="1141"/>
                      <a:pt x="186" y="1137"/>
                      <a:pt x="207" y="1127"/>
                    </a:cubicBezTo>
                    <a:lnTo>
                      <a:pt x="329" y="1248"/>
                    </a:lnTo>
                    <a:cubicBezTo>
                      <a:pt x="334" y="1254"/>
                      <a:pt x="342" y="1257"/>
                      <a:pt x="349" y="1257"/>
                    </a:cubicBezTo>
                    <a:cubicBezTo>
                      <a:pt x="357" y="1257"/>
                      <a:pt x="365" y="1254"/>
                      <a:pt x="370" y="1248"/>
                    </a:cubicBezTo>
                    <a:lnTo>
                      <a:pt x="457" y="1161"/>
                    </a:lnTo>
                    <a:cubicBezTo>
                      <a:pt x="467" y="1151"/>
                      <a:pt x="469" y="1136"/>
                      <a:pt x="461" y="1124"/>
                    </a:cubicBezTo>
                    <a:lnTo>
                      <a:pt x="384" y="1014"/>
                    </a:lnTo>
                    <a:cubicBezTo>
                      <a:pt x="468" y="951"/>
                      <a:pt x="568" y="869"/>
                      <a:pt x="669" y="778"/>
                    </a:cubicBezTo>
                    <a:lnTo>
                      <a:pt x="887" y="1224"/>
                    </a:lnTo>
                    <a:cubicBezTo>
                      <a:pt x="892" y="1233"/>
                      <a:pt x="900" y="1239"/>
                      <a:pt x="909" y="1240"/>
                    </a:cubicBezTo>
                    <a:cubicBezTo>
                      <a:pt x="911" y="1241"/>
                      <a:pt x="912" y="1241"/>
                      <a:pt x="914" y="1241"/>
                    </a:cubicBezTo>
                    <a:cubicBezTo>
                      <a:pt x="921" y="1241"/>
                      <a:pt x="929" y="1238"/>
                      <a:pt x="935" y="1232"/>
                    </a:cubicBezTo>
                    <a:lnTo>
                      <a:pt x="1090" y="1077"/>
                    </a:lnTo>
                    <a:cubicBezTo>
                      <a:pt x="1098" y="1069"/>
                      <a:pt x="1100" y="1057"/>
                      <a:pt x="1097" y="1047"/>
                    </a:cubicBezTo>
                    <a:lnTo>
                      <a:pt x="921" y="538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ffectLst/>
            </p:spPr>
            <p:txBody>
              <a:bodyPr wrap="square" lIns="91440" tIns="45720" rIns="91440" bIns="45720" anchor="ctr">
                <a:normAutofit fontScale="85000" lnSpcReduction="1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algn="ctr"/>
                <a:endParaRPr/>
              </a:p>
            </p:txBody>
          </p:sp>
        </p:grpSp>
        <p:grpSp>
          <p:nvGrpSpPr>
            <p:cNvPr id="77" name="组合 76" descr="7f2f2dc7-9e9b-47c5-a90a-0b283d856e0a">
              <a:extLst>
                <a:ext uri="{FF2B5EF4-FFF2-40B4-BE49-F238E27FC236}">
                  <a16:creationId xmlns:a16="http://schemas.microsoft.com/office/drawing/2014/main" id="{4051C43C-ABE9-1C8B-B3E8-E8E3117F564E}"/>
                </a:ext>
              </a:extLst>
            </p:cNvPr>
            <p:cNvGrpSpPr/>
            <p:nvPr/>
          </p:nvGrpSpPr>
          <p:grpSpPr>
            <a:xfrm>
              <a:off x="8354039" y="4869563"/>
              <a:ext cx="3164861" cy="1268480"/>
              <a:chOff x="8354039" y="4869563"/>
              <a:chExt cx="3164861" cy="1268480"/>
            </a:xfrm>
          </p:grpSpPr>
          <p:sp>
            <p:nvSpPr>
              <p:cNvPr id="32" name="Text5" descr="5359337c-af84-41d2-910c-ab6c603b41dd">
                <a:extLst>
                  <a:ext uri="{FF2B5EF4-FFF2-40B4-BE49-F238E27FC236}">
                    <a16:creationId xmlns:a16="http://schemas.microsoft.com/office/drawing/2014/main" id="{11B56508-FB4E-45B3-814A-397B1298F07A}"/>
                  </a:ext>
                </a:extLst>
              </p:cNvPr>
              <p:cNvSpPr/>
              <p:nvPr/>
            </p:nvSpPr>
            <p:spPr>
              <a:xfrm>
                <a:off x="9014619" y="5345913"/>
                <a:ext cx="2504281" cy="792130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t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defTabSz="914378">
                  <a:lnSpc>
                    <a:spcPct val="120000"/>
                  </a:lnSpc>
                  <a:spcBef>
                    <a:spcPct val="0"/>
                  </a:spcBef>
                  <a:defRPr/>
                </a:pPr>
                <a:r>
                  <a:rPr lang="zh-CN" altLang="en-US" sz="1200" dirty="0"/>
                  <a:t>农村通过发展乡村旅游和特色农业，促进经济多样化发展。</a:t>
                </a:r>
                <a:endParaRPr lang="en-US" dirty="0"/>
              </a:p>
            </p:txBody>
          </p:sp>
          <p:sp>
            <p:nvSpPr>
              <p:cNvPr id="33" name="Bullet5" descr="3cb3a589-b6a8-4ef0-9650-58a369055347">
                <a:extLst>
                  <a:ext uri="{FF2B5EF4-FFF2-40B4-BE49-F238E27FC236}">
                    <a16:creationId xmlns:a16="http://schemas.microsoft.com/office/drawing/2014/main" id="{AD3A7F19-C3CB-4FDB-B9A6-E47AA248F2A4}"/>
                  </a:ext>
                </a:extLst>
              </p:cNvPr>
              <p:cNvSpPr/>
              <p:nvPr/>
            </p:nvSpPr>
            <p:spPr>
              <a:xfrm>
                <a:off x="9014619" y="4869563"/>
                <a:ext cx="2504281" cy="476350"/>
              </a:xfrm>
              <a:prstGeom prst="rect">
                <a:avLst/>
              </a:prstGeom>
            </p:spPr>
            <p:txBody>
              <a:bodyPr wrap="square" lIns="91440" tIns="45720" rIns="91440" bIns="45720" anchor="b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lvl="0" defTabSz="914378">
                  <a:spcBef>
                    <a:spcPct val="0"/>
                  </a:spcBef>
                  <a:defRPr/>
                </a:pPr>
                <a:r>
                  <a:rPr lang="zh-CN" altLang="en-US" b="1" dirty="0"/>
                  <a:t>经济多样化平台</a:t>
                </a:r>
                <a:endParaRPr lang="en-US" dirty="0"/>
              </a:p>
            </p:txBody>
          </p:sp>
          <p:sp>
            <p:nvSpPr>
              <p:cNvPr id="26" name="IconBackground6" descr="705aca62-2023-4250-8fe6-6fffa36e697d">
                <a:extLst>
                  <a:ext uri="{FF2B5EF4-FFF2-40B4-BE49-F238E27FC236}">
                    <a16:creationId xmlns:a16="http://schemas.microsoft.com/office/drawing/2014/main" id="{3FC5ED01-777C-4F82-BD67-629CD41B6694}"/>
                  </a:ext>
                </a:extLst>
              </p:cNvPr>
              <p:cNvSpPr/>
              <p:nvPr/>
            </p:nvSpPr>
            <p:spPr>
              <a:xfrm>
                <a:off x="8354039" y="5163764"/>
                <a:ext cx="612956" cy="612956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/>
                <a:endParaRPr/>
              </a:p>
            </p:txBody>
          </p:sp>
          <p:sp>
            <p:nvSpPr>
              <p:cNvPr id="27" name="Icon5" descr="fa5ca45f-36ad-4a14-995c-9d1138ca2d44">
                <a:extLst>
                  <a:ext uri="{FF2B5EF4-FFF2-40B4-BE49-F238E27FC236}">
                    <a16:creationId xmlns:a16="http://schemas.microsoft.com/office/drawing/2014/main" id="{12A7FADB-C977-4619-A618-D0B16C75D77D}"/>
                  </a:ext>
                </a:extLst>
              </p:cNvPr>
              <p:cNvSpPr/>
              <p:nvPr/>
            </p:nvSpPr>
            <p:spPr>
              <a:xfrm>
                <a:off x="8502825" y="5346070"/>
                <a:ext cx="315385" cy="248341"/>
              </a:xfrm>
              <a:custGeom>
                <a:avLst/>
                <a:gdLst>
                  <a:gd name="connsiteX0" fmla="*/ 129707 w 605352"/>
                  <a:gd name="connsiteY0" fmla="*/ 270971 h 476669"/>
                  <a:gd name="connsiteX1" fmla="*/ 161831 w 605352"/>
                  <a:gd name="connsiteY1" fmla="*/ 372105 h 476669"/>
                  <a:gd name="connsiteX2" fmla="*/ 167866 w 605352"/>
                  <a:gd name="connsiteY2" fmla="*/ 391109 h 476669"/>
                  <a:gd name="connsiteX3" fmla="*/ 167959 w 605352"/>
                  <a:gd name="connsiteY3" fmla="*/ 390830 h 476669"/>
                  <a:gd name="connsiteX4" fmla="*/ 173158 w 605352"/>
                  <a:gd name="connsiteY4" fmla="*/ 406960 h 476669"/>
                  <a:gd name="connsiteX5" fmla="*/ 190056 w 605352"/>
                  <a:gd name="connsiteY5" fmla="*/ 359128 h 476669"/>
                  <a:gd name="connsiteX6" fmla="*/ 201198 w 605352"/>
                  <a:gd name="connsiteY6" fmla="*/ 302025 h 476669"/>
                  <a:gd name="connsiteX7" fmla="*/ 212339 w 605352"/>
                  <a:gd name="connsiteY7" fmla="*/ 359128 h 476669"/>
                  <a:gd name="connsiteX8" fmla="*/ 229144 w 605352"/>
                  <a:gd name="connsiteY8" fmla="*/ 406960 h 476669"/>
                  <a:gd name="connsiteX9" fmla="*/ 234344 w 605352"/>
                  <a:gd name="connsiteY9" fmla="*/ 390830 h 476669"/>
                  <a:gd name="connsiteX10" fmla="*/ 234437 w 605352"/>
                  <a:gd name="connsiteY10" fmla="*/ 391109 h 476669"/>
                  <a:gd name="connsiteX11" fmla="*/ 240564 w 605352"/>
                  <a:gd name="connsiteY11" fmla="*/ 372105 h 476669"/>
                  <a:gd name="connsiteX12" fmla="*/ 272596 w 605352"/>
                  <a:gd name="connsiteY12" fmla="*/ 270971 h 476669"/>
                  <a:gd name="connsiteX13" fmla="*/ 364049 w 605352"/>
                  <a:gd name="connsiteY13" fmla="*/ 312593 h 476669"/>
                  <a:gd name="connsiteX14" fmla="*/ 401930 w 605352"/>
                  <a:gd name="connsiteY14" fmla="*/ 387030 h 476669"/>
                  <a:gd name="connsiteX15" fmla="*/ 397660 w 605352"/>
                  <a:gd name="connsiteY15" fmla="*/ 428930 h 476669"/>
                  <a:gd name="connsiteX16" fmla="*/ 201198 w 605352"/>
                  <a:gd name="connsiteY16" fmla="*/ 476669 h 476669"/>
                  <a:gd name="connsiteX17" fmla="*/ 4736 w 605352"/>
                  <a:gd name="connsiteY17" fmla="*/ 428930 h 476669"/>
                  <a:gd name="connsiteX18" fmla="*/ 372 w 605352"/>
                  <a:gd name="connsiteY18" fmla="*/ 387030 h 476669"/>
                  <a:gd name="connsiteX19" fmla="*/ 38253 w 605352"/>
                  <a:gd name="connsiteY19" fmla="*/ 312593 h 476669"/>
                  <a:gd name="connsiteX20" fmla="*/ 129707 w 605352"/>
                  <a:gd name="connsiteY20" fmla="*/ 270971 h 476669"/>
                  <a:gd name="connsiteX21" fmla="*/ 454558 w 605352"/>
                  <a:gd name="connsiteY21" fmla="*/ 67493 h 476669"/>
                  <a:gd name="connsiteX22" fmla="*/ 435338 w 605352"/>
                  <a:gd name="connsiteY22" fmla="*/ 86683 h 476669"/>
                  <a:gd name="connsiteX23" fmla="*/ 459665 w 605352"/>
                  <a:gd name="connsiteY23" fmla="*/ 110880 h 476669"/>
                  <a:gd name="connsiteX24" fmla="*/ 435338 w 605352"/>
                  <a:gd name="connsiteY24" fmla="*/ 135170 h 476669"/>
                  <a:gd name="connsiteX25" fmla="*/ 454558 w 605352"/>
                  <a:gd name="connsiteY25" fmla="*/ 154268 h 476669"/>
                  <a:gd name="connsiteX26" fmla="*/ 478793 w 605352"/>
                  <a:gd name="connsiteY26" fmla="*/ 130071 h 476669"/>
                  <a:gd name="connsiteX27" fmla="*/ 503121 w 605352"/>
                  <a:gd name="connsiteY27" fmla="*/ 154268 h 476669"/>
                  <a:gd name="connsiteX28" fmla="*/ 522434 w 605352"/>
                  <a:gd name="connsiteY28" fmla="*/ 134985 h 476669"/>
                  <a:gd name="connsiteX29" fmla="*/ 498014 w 605352"/>
                  <a:gd name="connsiteY29" fmla="*/ 110880 h 476669"/>
                  <a:gd name="connsiteX30" fmla="*/ 522248 w 605352"/>
                  <a:gd name="connsiteY30" fmla="*/ 86683 h 476669"/>
                  <a:gd name="connsiteX31" fmla="*/ 503121 w 605352"/>
                  <a:gd name="connsiteY31" fmla="*/ 67493 h 476669"/>
                  <a:gd name="connsiteX32" fmla="*/ 478793 w 605352"/>
                  <a:gd name="connsiteY32" fmla="*/ 91782 h 476669"/>
                  <a:gd name="connsiteX33" fmla="*/ 194852 w 605352"/>
                  <a:gd name="connsiteY33" fmla="*/ 584 h 476669"/>
                  <a:gd name="connsiteX34" fmla="*/ 246103 w 605352"/>
                  <a:gd name="connsiteY34" fmla="*/ 11430 h 476669"/>
                  <a:gd name="connsiteX35" fmla="*/ 271078 w 605352"/>
                  <a:gd name="connsiteY35" fmla="*/ 34697 h 476669"/>
                  <a:gd name="connsiteX36" fmla="*/ 298561 w 605352"/>
                  <a:gd name="connsiteY36" fmla="*/ 121647 h 476669"/>
                  <a:gd name="connsiteX37" fmla="*/ 294940 w 605352"/>
                  <a:gd name="connsiteY37" fmla="*/ 134995 h 476669"/>
                  <a:gd name="connsiteX38" fmla="*/ 303760 w 605352"/>
                  <a:gd name="connsiteY38" fmla="*/ 171518 h 476669"/>
                  <a:gd name="connsiteX39" fmla="*/ 286027 w 605352"/>
                  <a:gd name="connsiteY39" fmla="*/ 202293 h 476669"/>
                  <a:gd name="connsiteX40" fmla="*/ 223912 w 605352"/>
                  <a:gd name="connsiteY40" fmla="*/ 278861 h 476669"/>
                  <a:gd name="connsiteX41" fmla="*/ 178325 w 605352"/>
                  <a:gd name="connsiteY41" fmla="*/ 279046 h 476669"/>
                  <a:gd name="connsiteX42" fmla="*/ 116304 w 605352"/>
                  <a:gd name="connsiteY42" fmla="*/ 202293 h 476669"/>
                  <a:gd name="connsiteX43" fmla="*/ 98756 w 605352"/>
                  <a:gd name="connsiteY43" fmla="*/ 171240 h 476669"/>
                  <a:gd name="connsiteX44" fmla="*/ 107576 w 605352"/>
                  <a:gd name="connsiteY44" fmla="*/ 134810 h 476669"/>
                  <a:gd name="connsiteX45" fmla="*/ 103955 w 605352"/>
                  <a:gd name="connsiteY45" fmla="*/ 121461 h 476669"/>
                  <a:gd name="connsiteX46" fmla="*/ 103676 w 605352"/>
                  <a:gd name="connsiteY46" fmla="*/ 78635 h 476669"/>
                  <a:gd name="connsiteX47" fmla="*/ 128745 w 605352"/>
                  <a:gd name="connsiteY47" fmla="*/ 34882 h 476669"/>
                  <a:gd name="connsiteX48" fmla="*/ 151864 w 605352"/>
                  <a:gd name="connsiteY48" fmla="*/ 15879 h 476669"/>
                  <a:gd name="connsiteX49" fmla="*/ 174425 w 605352"/>
                  <a:gd name="connsiteY49" fmla="*/ 4385 h 476669"/>
                  <a:gd name="connsiteX50" fmla="*/ 194852 w 605352"/>
                  <a:gd name="connsiteY50" fmla="*/ 584 h 476669"/>
                  <a:gd name="connsiteX51" fmla="*/ 478793 w 605352"/>
                  <a:gd name="connsiteY51" fmla="*/ 0 h 476669"/>
                  <a:gd name="connsiteX52" fmla="*/ 605352 w 605352"/>
                  <a:gd name="connsiteY52" fmla="*/ 110788 h 476669"/>
                  <a:gd name="connsiteX53" fmla="*/ 478793 w 605352"/>
                  <a:gd name="connsiteY53" fmla="*/ 221575 h 476669"/>
                  <a:gd name="connsiteX54" fmla="*/ 410082 w 605352"/>
                  <a:gd name="connsiteY54" fmla="*/ 203775 h 476669"/>
                  <a:gd name="connsiteX55" fmla="*/ 361705 w 605352"/>
                  <a:gd name="connsiteY55" fmla="*/ 212490 h 476669"/>
                  <a:gd name="connsiteX56" fmla="*/ 360312 w 605352"/>
                  <a:gd name="connsiteY56" fmla="*/ 206186 h 476669"/>
                  <a:gd name="connsiteX57" fmla="*/ 380369 w 605352"/>
                  <a:gd name="connsiteY57" fmla="*/ 180412 h 476669"/>
                  <a:gd name="connsiteX58" fmla="*/ 352327 w 605352"/>
                  <a:gd name="connsiteY58" fmla="*/ 110788 h 476669"/>
                  <a:gd name="connsiteX59" fmla="*/ 478793 w 605352"/>
                  <a:gd name="connsiteY59" fmla="*/ 0 h 47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605352" h="476669">
                    <a:moveTo>
                      <a:pt x="129707" y="270971"/>
                    </a:moveTo>
                    <a:lnTo>
                      <a:pt x="161831" y="372105"/>
                    </a:lnTo>
                    <a:lnTo>
                      <a:pt x="167866" y="391109"/>
                    </a:lnTo>
                    <a:lnTo>
                      <a:pt x="167959" y="390830"/>
                    </a:lnTo>
                    <a:lnTo>
                      <a:pt x="173158" y="406960"/>
                    </a:lnTo>
                    <a:lnTo>
                      <a:pt x="190056" y="359128"/>
                    </a:lnTo>
                    <a:cubicBezTo>
                      <a:pt x="148461" y="301376"/>
                      <a:pt x="198320" y="301840"/>
                      <a:pt x="201198" y="302025"/>
                    </a:cubicBezTo>
                    <a:cubicBezTo>
                      <a:pt x="203890" y="301840"/>
                      <a:pt x="253749" y="301284"/>
                      <a:pt x="212339" y="359128"/>
                    </a:cubicBezTo>
                    <a:lnTo>
                      <a:pt x="229144" y="406960"/>
                    </a:lnTo>
                    <a:lnTo>
                      <a:pt x="234344" y="390830"/>
                    </a:lnTo>
                    <a:lnTo>
                      <a:pt x="234437" y="391109"/>
                    </a:lnTo>
                    <a:lnTo>
                      <a:pt x="240564" y="372105"/>
                    </a:lnTo>
                    <a:lnTo>
                      <a:pt x="272596" y="270971"/>
                    </a:lnTo>
                    <a:cubicBezTo>
                      <a:pt x="272596" y="270971"/>
                      <a:pt x="313541" y="299800"/>
                      <a:pt x="364049" y="312593"/>
                    </a:cubicBezTo>
                    <a:cubicBezTo>
                      <a:pt x="401745" y="322141"/>
                      <a:pt x="403416" y="365524"/>
                      <a:pt x="401930" y="387030"/>
                    </a:cubicBezTo>
                    <a:cubicBezTo>
                      <a:pt x="401930" y="387030"/>
                      <a:pt x="399888" y="416044"/>
                      <a:pt x="397660" y="428930"/>
                    </a:cubicBezTo>
                    <a:cubicBezTo>
                      <a:pt x="397660" y="428930"/>
                      <a:pt x="324219" y="476669"/>
                      <a:pt x="201198" y="476669"/>
                    </a:cubicBezTo>
                    <a:cubicBezTo>
                      <a:pt x="78084" y="476669"/>
                      <a:pt x="4736" y="428930"/>
                      <a:pt x="4736" y="428930"/>
                    </a:cubicBezTo>
                    <a:cubicBezTo>
                      <a:pt x="2508" y="416230"/>
                      <a:pt x="280" y="387030"/>
                      <a:pt x="372" y="387030"/>
                    </a:cubicBezTo>
                    <a:cubicBezTo>
                      <a:pt x="-1206" y="365524"/>
                      <a:pt x="651" y="322141"/>
                      <a:pt x="38253" y="312593"/>
                    </a:cubicBezTo>
                    <a:cubicBezTo>
                      <a:pt x="88762" y="299800"/>
                      <a:pt x="129707" y="270971"/>
                      <a:pt x="129707" y="270971"/>
                    </a:cubicBezTo>
                    <a:close/>
                    <a:moveTo>
                      <a:pt x="454558" y="67493"/>
                    </a:moveTo>
                    <a:lnTo>
                      <a:pt x="435338" y="86683"/>
                    </a:lnTo>
                    <a:lnTo>
                      <a:pt x="459665" y="110880"/>
                    </a:lnTo>
                    <a:lnTo>
                      <a:pt x="435338" y="135170"/>
                    </a:lnTo>
                    <a:lnTo>
                      <a:pt x="454558" y="154268"/>
                    </a:lnTo>
                    <a:lnTo>
                      <a:pt x="478793" y="130071"/>
                    </a:lnTo>
                    <a:lnTo>
                      <a:pt x="503121" y="154268"/>
                    </a:lnTo>
                    <a:lnTo>
                      <a:pt x="522434" y="134985"/>
                    </a:lnTo>
                    <a:lnTo>
                      <a:pt x="498014" y="110880"/>
                    </a:lnTo>
                    <a:lnTo>
                      <a:pt x="522248" y="86683"/>
                    </a:lnTo>
                    <a:lnTo>
                      <a:pt x="503121" y="67493"/>
                    </a:lnTo>
                    <a:lnTo>
                      <a:pt x="478793" y="91782"/>
                    </a:lnTo>
                    <a:close/>
                    <a:moveTo>
                      <a:pt x="194852" y="584"/>
                    </a:moveTo>
                    <a:cubicBezTo>
                      <a:pt x="217135" y="-1270"/>
                      <a:pt x="233940" y="4292"/>
                      <a:pt x="246103" y="11430"/>
                    </a:cubicBezTo>
                    <a:cubicBezTo>
                      <a:pt x="264115" y="21441"/>
                      <a:pt x="271078" y="34697"/>
                      <a:pt x="271078" y="34697"/>
                    </a:cubicBezTo>
                    <a:cubicBezTo>
                      <a:pt x="271078" y="34697"/>
                      <a:pt x="312581" y="37663"/>
                      <a:pt x="298561" y="121647"/>
                    </a:cubicBezTo>
                    <a:cubicBezTo>
                      <a:pt x="297725" y="126096"/>
                      <a:pt x="296611" y="130545"/>
                      <a:pt x="294940" y="134995"/>
                    </a:cubicBezTo>
                    <a:cubicBezTo>
                      <a:pt x="303110" y="134161"/>
                      <a:pt x="312952" y="138981"/>
                      <a:pt x="303760" y="171518"/>
                    </a:cubicBezTo>
                    <a:cubicBezTo>
                      <a:pt x="297075" y="195248"/>
                      <a:pt x="290762" y="201922"/>
                      <a:pt x="286027" y="202293"/>
                    </a:cubicBezTo>
                    <a:cubicBezTo>
                      <a:pt x="281756" y="230473"/>
                      <a:pt x="259194" y="266161"/>
                      <a:pt x="223912" y="278861"/>
                    </a:cubicBezTo>
                    <a:cubicBezTo>
                      <a:pt x="209150" y="284237"/>
                      <a:pt x="193087" y="284237"/>
                      <a:pt x="178325" y="279046"/>
                    </a:cubicBezTo>
                    <a:cubicBezTo>
                      <a:pt x="142486" y="266439"/>
                      <a:pt x="120667" y="230566"/>
                      <a:pt x="116304" y="202293"/>
                    </a:cubicBezTo>
                    <a:cubicBezTo>
                      <a:pt x="111476" y="201922"/>
                      <a:pt x="105348" y="195248"/>
                      <a:pt x="98756" y="171240"/>
                    </a:cubicBezTo>
                    <a:cubicBezTo>
                      <a:pt x="89471" y="138888"/>
                      <a:pt x="99220" y="134068"/>
                      <a:pt x="107576" y="134810"/>
                    </a:cubicBezTo>
                    <a:cubicBezTo>
                      <a:pt x="105905" y="130360"/>
                      <a:pt x="104791" y="125911"/>
                      <a:pt x="103955" y="121461"/>
                    </a:cubicBezTo>
                    <a:cubicBezTo>
                      <a:pt x="100984" y="106259"/>
                      <a:pt x="100148" y="92169"/>
                      <a:pt x="103676" y="78635"/>
                    </a:cubicBezTo>
                    <a:cubicBezTo>
                      <a:pt x="107947" y="60652"/>
                      <a:pt x="117696" y="46191"/>
                      <a:pt x="128745" y="34882"/>
                    </a:cubicBezTo>
                    <a:cubicBezTo>
                      <a:pt x="135616" y="27652"/>
                      <a:pt x="143600" y="21163"/>
                      <a:pt x="151864" y="15879"/>
                    </a:cubicBezTo>
                    <a:cubicBezTo>
                      <a:pt x="158641" y="11152"/>
                      <a:pt x="166255" y="7073"/>
                      <a:pt x="174425" y="4385"/>
                    </a:cubicBezTo>
                    <a:cubicBezTo>
                      <a:pt x="180832" y="2253"/>
                      <a:pt x="187610" y="955"/>
                      <a:pt x="194852" y="584"/>
                    </a:cubicBezTo>
                    <a:close/>
                    <a:moveTo>
                      <a:pt x="478793" y="0"/>
                    </a:moveTo>
                    <a:cubicBezTo>
                      <a:pt x="548805" y="0"/>
                      <a:pt x="605445" y="49600"/>
                      <a:pt x="605352" y="110788"/>
                    </a:cubicBezTo>
                    <a:cubicBezTo>
                      <a:pt x="605352" y="171976"/>
                      <a:pt x="548805" y="221575"/>
                      <a:pt x="478793" y="221575"/>
                    </a:cubicBezTo>
                    <a:cubicBezTo>
                      <a:pt x="453537" y="221575"/>
                      <a:pt x="429952" y="214993"/>
                      <a:pt x="410082" y="203775"/>
                    </a:cubicBezTo>
                    <a:cubicBezTo>
                      <a:pt x="392254" y="214529"/>
                      <a:pt x="372940" y="214159"/>
                      <a:pt x="361705" y="212490"/>
                    </a:cubicBezTo>
                    <a:cubicBezTo>
                      <a:pt x="358455" y="212119"/>
                      <a:pt x="357620" y="207947"/>
                      <a:pt x="360312" y="206186"/>
                    </a:cubicBezTo>
                    <a:cubicBezTo>
                      <a:pt x="371269" y="199047"/>
                      <a:pt x="377212" y="189127"/>
                      <a:pt x="380369" y="180412"/>
                    </a:cubicBezTo>
                    <a:cubicBezTo>
                      <a:pt x="362819" y="161314"/>
                      <a:pt x="352327" y="137117"/>
                      <a:pt x="352327" y="110788"/>
                    </a:cubicBezTo>
                    <a:cubicBezTo>
                      <a:pt x="352327" y="49600"/>
                      <a:pt x="408875" y="0"/>
                      <a:pt x="4787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ffectLst/>
            </p:spPr>
            <p:txBody>
              <a:bodyPr wrap="square" lIns="91440" tIns="45720" rIns="91440" bIns="45720" anchor="ctr">
                <a:normAutofit fontScale="62500" lnSpcReduction="2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algn="ctr"/>
                <a:endParaRPr/>
              </a:p>
            </p:txBody>
          </p:sp>
        </p:grpSp>
        <p:grpSp>
          <p:nvGrpSpPr>
            <p:cNvPr id="78" name="组合 77" descr="1199dcab-eb6d-44a8-8dc7-0e02e15f6f8e">
              <a:extLst>
                <a:ext uri="{FF2B5EF4-FFF2-40B4-BE49-F238E27FC236}">
                  <a16:creationId xmlns:a16="http://schemas.microsoft.com/office/drawing/2014/main" id="{800DF5DC-A7E2-4272-FDC6-AB720A05FB34}"/>
                </a:ext>
              </a:extLst>
            </p:cNvPr>
            <p:cNvGrpSpPr/>
            <p:nvPr/>
          </p:nvGrpSpPr>
          <p:grpSpPr>
            <a:xfrm>
              <a:off x="8354039" y="3447772"/>
              <a:ext cx="3164861" cy="1268480"/>
              <a:chOff x="8354039" y="3447772"/>
              <a:chExt cx="3164861" cy="1268480"/>
            </a:xfrm>
          </p:grpSpPr>
          <p:sp>
            <p:nvSpPr>
              <p:cNvPr id="30" name="Text6" descr="d288207f-2ed7-47fb-888a-f4f8902e7ae7">
                <a:extLst>
                  <a:ext uri="{FF2B5EF4-FFF2-40B4-BE49-F238E27FC236}">
                    <a16:creationId xmlns:a16="http://schemas.microsoft.com/office/drawing/2014/main" id="{D1D41539-2799-418B-B2D5-A6FE711995B7}"/>
                  </a:ext>
                </a:extLst>
              </p:cNvPr>
              <p:cNvSpPr/>
              <p:nvPr/>
            </p:nvSpPr>
            <p:spPr>
              <a:xfrm>
                <a:off x="9014619" y="3924122"/>
                <a:ext cx="2504281" cy="792130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anchor="t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defTabSz="914378">
                  <a:lnSpc>
                    <a:spcPct val="120000"/>
                  </a:lnSpc>
                  <a:spcBef>
                    <a:spcPct val="0"/>
                  </a:spcBef>
                  <a:defRPr/>
                </a:pPr>
                <a:r>
                  <a:rPr lang="zh-CN" altLang="en-US" sz="1200" dirty="0"/>
                  <a:t>农村拥有丰富的自然资源，为可持续发展提供支持。</a:t>
                </a:r>
                <a:endParaRPr lang="en-US" dirty="0"/>
              </a:p>
            </p:txBody>
          </p:sp>
          <p:sp>
            <p:nvSpPr>
              <p:cNvPr id="31" name="Bullet6" descr="9b343d9f-0859-4c0a-968e-ec5755e1d613">
                <a:extLst>
                  <a:ext uri="{FF2B5EF4-FFF2-40B4-BE49-F238E27FC236}">
                    <a16:creationId xmlns:a16="http://schemas.microsoft.com/office/drawing/2014/main" id="{9C067FD7-868F-457D-A7D5-87E5524B45C4}"/>
                  </a:ext>
                </a:extLst>
              </p:cNvPr>
              <p:cNvSpPr/>
              <p:nvPr/>
            </p:nvSpPr>
            <p:spPr>
              <a:xfrm>
                <a:off x="9014619" y="3447772"/>
                <a:ext cx="2504281" cy="476350"/>
              </a:xfrm>
              <a:prstGeom prst="rect">
                <a:avLst/>
              </a:prstGeom>
            </p:spPr>
            <p:txBody>
              <a:bodyPr wrap="square" lIns="91440" tIns="45720" rIns="91440" bIns="45720" anchor="b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lvl="0" defTabSz="914378">
                  <a:spcBef>
                    <a:spcPct val="0"/>
                  </a:spcBef>
                  <a:defRPr/>
                </a:pPr>
                <a:r>
                  <a:rPr lang="zh-CN" altLang="en-US" b="1" dirty="0"/>
                  <a:t>自然资源宝库</a:t>
                </a:r>
                <a:endParaRPr lang="en-US" dirty="0"/>
              </a:p>
            </p:txBody>
          </p:sp>
          <p:sp>
            <p:nvSpPr>
              <p:cNvPr id="24" name="IconBackground4" descr="42560791-413d-448b-9301-8e641a58d27c">
                <a:extLst>
                  <a:ext uri="{FF2B5EF4-FFF2-40B4-BE49-F238E27FC236}">
                    <a16:creationId xmlns:a16="http://schemas.microsoft.com/office/drawing/2014/main" id="{199EFEFB-6607-4AA1-B965-41FF97C774ED}"/>
                  </a:ext>
                </a:extLst>
              </p:cNvPr>
              <p:cNvSpPr/>
              <p:nvPr/>
            </p:nvSpPr>
            <p:spPr>
              <a:xfrm>
                <a:off x="8354039" y="3741973"/>
                <a:ext cx="612956" cy="612956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anchor="ctr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/>
                <a:endParaRPr dirty="0"/>
              </a:p>
            </p:txBody>
          </p:sp>
          <p:sp>
            <p:nvSpPr>
              <p:cNvPr id="25" name="Icon6" descr="0281aa83-1437-4468-99d0-a61c56dd9eca">
                <a:extLst>
                  <a:ext uri="{FF2B5EF4-FFF2-40B4-BE49-F238E27FC236}">
                    <a16:creationId xmlns:a16="http://schemas.microsoft.com/office/drawing/2014/main" id="{D0B418A9-CEDB-4D0B-9A7A-B8C9EEC65C9E}"/>
                  </a:ext>
                </a:extLst>
              </p:cNvPr>
              <p:cNvSpPr/>
              <p:nvPr/>
            </p:nvSpPr>
            <p:spPr>
              <a:xfrm>
                <a:off x="8502825" y="3890829"/>
                <a:ext cx="315385" cy="315245"/>
              </a:xfrm>
              <a:custGeom>
                <a:avLst/>
                <a:gdLst>
                  <a:gd name="connsiteX0" fmla="*/ 481544 w 605506"/>
                  <a:gd name="connsiteY0" fmla="*/ 380415 h 605239"/>
                  <a:gd name="connsiteX1" fmla="*/ 495812 w 605506"/>
                  <a:gd name="connsiteY1" fmla="*/ 380415 h 605239"/>
                  <a:gd name="connsiteX2" fmla="*/ 510080 w 605506"/>
                  <a:gd name="connsiteY2" fmla="*/ 394664 h 605239"/>
                  <a:gd name="connsiteX3" fmla="*/ 510080 w 605506"/>
                  <a:gd name="connsiteY3" fmla="*/ 409004 h 605239"/>
                  <a:gd name="connsiteX4" fmla="*/ 502946 w 605506"/>
                  <a:gd name="connsiteY4" fmla="*/ 411890 h 605239"/>
                  <a:gd name="connsiteX5" fmla="*/ 495812 w 605506"/>
                  <a:gd name="connsiteY5" fmla="*/ 409004 h 605239"/>
                  <a:gd name="connsiteX6" fmla="*/ 481544 w 605506"/>
                  <a:gd name="connsiteY6" fmla="*/ 394755 h 605239"/>
                  <a:gd name="connsiteX7" fmla="*/ 481544 w 605506"/>
                  <a:gd name="connsiteY7" fmla="*/ 380415 h 605239"/>
                  <a:gd name="connsiteX8" fmla="*/ 544912 w 605506"/>
                  <a:gd name="connsiteY8" fmla="*/ 242039 h 605239"/>
                  <a:gd name="connsiteX9" fmla="*/ 565049 w 605506"/>
                  <a:gd name="connsiteY9" fmla="*/ 242039 h 605239"/>
                  <a:gd name="connsiteX10" fmla="*/ 575162 w 605506"/>
                  <a:gd name="connsiteY10" fmla="*/ 252130 h 605239"/>
                  <a:gd name="connsiteX11" fmla="*/ 565049 w 605506"/>
                  <a:gd name="connsiteY11" fmla="*/ 262221 h 605239"/>
                  <a:gd name="connsiteX12" fmla="*/ 544912 w 605506"/>
                  <a:gd name="connsiteY12" fmla="*/ 262221 h 605239"/>
                  <a:gd name="connsiteX13" fmla="*/ 534799 w 605506"/>
                  <a:gd name="connsiteY13" fmla="*/ 252130 h 605239"/>
                  <a:gd name="connsiteX14" fmla="*/ 544912 w 605506"/>
                  <a:gd name="connsiteY14" fmla="*/ 242039 h 605239"/>
                  <a:gd name="connsiteX15" fmla="*/ 352969 w 605506"/>
                  <a:gd name="connsiteY15" fmla="*/ 100838 h 605239"/>
                  <a:gd name="connsiteX16" fmla="*/ 363075 w 605506"/>
                  <a:gd name="connsiteY16" fmla="*/ 110930 h 605239"/>
                  <a:gd name="connsiteX17" fmla="*/ 363075 w 605506"/>
                  <a:gd name="connsiteY17" fmla="*/ 242037 h 605239"/>
                  <a:gd name="connsiteX18" fmla="*/ 423715 w 605506"/>
                  <a:gd name="connsiteY18" fmla="*/ 242037 h 605239"/>
                  <a:gd name="connsiteX19" fmla="*/ 433821 w 605506"/>
                  <a:gd name="connsiteY19" fmla="*/ 252129 h 605239"/>
                  <a:gd name="connsiteX20" fmla="*/ 423715 w 605506"/>
                  <a:gd name="connsiteY20" fmla="*/ 262221 h 605239"/>
                  <a:gd name="connsiteX21" fmla="*/ 352969 w 605506"/>
                  <a:gd name="connsiteY21" fmla="*/ 262221 h 605239"/>
                  <a:gd name="connsiteX22" fmla="*/ 342862 w 605506"/>
                  <a:gd name="connsiteY22" fmla="*/ 252129 h 605239"/>
                  <a:gd name="connsiteX23" fmla="*/ 342862 w 605506"/>
                  <a:gd name="connsiteY23" fmla="*/ 110930 h 605239"/>
                  <a:gd name="connsiteX24" fmla="*/ 352969 w 605506"/>
                  <a:gd name="connsiteY24" fmla="*/ 100838 h 605239"/>
                  <a:gd name="connsiteX25" fmla="*/ 495812 w 605506"/>
                  <a:gd name="connsiteY25" fmla="*/ 95270 h 605239"/>
                  <a:gd name="connsiteX26" fmla="*/ 510080 w 605506"/>
                  <a:gd name="connsiteY26" fmla="*/ 95270 h 605239"/>
                  <a:gd name="connsiteX27" fmla="*/ 510080 w 605506"/>
                  <a:gd name="connsiteY27" fmla="*/ 109483 h 605239"/>
                  <a:gd name="connsiteX28" fmla="*/ 495812 w 605506"/>
                  <a:gd name="connsiteY28" fmla="*/ 123696 h 605239"/>
                  <a:gd name="connsiteX29" fmla="*/ 488678 w 605506"/>
                  <a:gd name="connsiteY29" fmla="*/ 126665 h 605239"/>
                  <a:gd name="connsiteX30" fmla="*/ 481544 w 605506"/>
                  <a:gd name="connsiteY30" fmla="*/ 123696 h 605239"/>
                  <a:gd name="connsiteX31" fmla="*/ 481544 w 605506"/>
                  <a:gd name="connsiteY31" fmla="*/ 109483 h 605239"/>
                  <a:gd name="connsiteX32" fmla="*/ 195805 w 605506"/>
                  <a:gd name="connsiteY32" fmla="*/ 95270 h 605239"/>
                  <a:gd name="connsiteX33" fmla="*/ 210163 w 605506"/>
                  <a:gd name="connsiteY33" fmla="*/ 95270 h 605239"/>
                  <a:gd name="connsiteX34" fmla="*/ 224431 w 605506"/>
                  <a:gd name="connsiteY34" fmla="*/ 109483 h 605239"/>
                  <a:gd name="connsiteX35" fmla="*/ 224431 w 605506"/>
                  <a:gd name="connsiteY35" fmla="*/ 123696 h 605239"/>
                  <a:gd name="connsiteX36" fmla="*/ 217297 w 605506"/>
                  <a:gd name="connsiteY36" fmla="*/ 126665 h 605239"/>
                  <a:gd name="connsiteX37" fmla="*/ 210163 w 605506"/>
                  <a:gd name="connsiteY37" fmla="*/ 123696 h 605239"/>
                  <a:gd name="connsiteX38" fmla="*/ 195805 w 605506"/>
                  <a:gd name="connsiteY38" fmla="*/ 109483 h 605239"/>
                  <a:gd name="connsiteX39" fmla="*/ 195805 w 605506"/>
                  <a:gd name="connsiteY39" fmla="*/ 95270 h 605239"/>
                  <a:gd name="connsiteX40" fmla="*/ 352953 w 605506"/>
                  <a:gd name="connsiteY40" fmla="*/ 30273 h 605239"/>
                  <a:gd name="connsiteX41" fmla="*/ 363044 w 605506"/>
                  <a:gd name="connsiteY41" fmla="*/ 40369 h 605239"/>
                  <a:gd name="connsiteX42" fmla="*/ 363044 w 605506"/>
                  <a:gd name="connsiteY42" fmla="*/ 60470 h 605239"/>
                  <a:gd name="connsiteX43" fmla="*/ 352953 w 605506"/>
                  <a:gd name="connsiteY43" fmla="*/ 70566 h 605239"/>
                  <a:gd name="connsiteX44" fmla="*/ 342862 w 605506"/>
                  <a:gd name="connsiteY44" fmla="*/ 60470 h 605239"/>
                  <a:gd name="connsiteX45" fmla="*/ 342862 w 605506"/>
                  <a:gd name="connsiteY45" fmla="*/ 40369 h 605239"/>
                  <a:gd name="connsiteX46" fmla="*/ 352953 w 605506"/>
                  <a:gd name="connsiteY46" fmla="*/ 30273 h 605239"/>
                  <a:gd name="connsiteX47" fmla="*/ 352973 w 605506"/>
                  <a:gd name="connsiteY47" fmla="*/ 20184 h 605239"/>
                  <a:gd name="connsiteX48" fmla="*/ 173816 w 605506"/>
                  <a:gd name="connsiteY48" fmla="*/ 104522 h 605239"/>
                  <a:gd name="connsiteX49" fmla="*/ 179593 w 605506"/>
                  <a:gd name="connsiteY49" fmla="*/ 111641 h 605239"/>
                  <a:gd name="connsiteX50" fmla="*/ 180947 w 605506"/>
                  <a:gd name="connsiteY50" fmla="*/ 113173 h 605239"/>
                  <a:gd name="connsiteX51" fmla="*/ 185820 w 605506"/>
                  <a:gd name="connsiteY51" fmla="*/ 119570 h 605239"/>
                  <a:gd name="connsiteX52" fmla="*/ 187445 w 605506"/>
                  <a:gd name="connsiteY52" fmla="*/ 121823 h 605239"/>
                  <a:gd name="connsiteX53" fmla="*/ 190604 w 605506"/>
                  <a:gd name="connsiteY53" fmla="*/ 126058 h 605239"/>
                  <a:gd name="connsiteX54" fmla="*/ 192499 w 605506"/>
                  <a:gd name="connsiteY54" fmla="*/ 128671 h 605239"/>
                  <a:gd name="connsiteX55" fmla="*/ 196019 w 605506"/>
                  <a:gd name="connsiteY55" fmla="*/ 133717 h 605239"/>
                  <a:gd name="connsiteX56" fmla="*/ 198275 w 605506"/>
                  <a:gd name="connsiteY56" fmla="*/ 136870 h 605239"/>
                  <a:gd name="connsiteX57" fmla="*/ 199810 w 605506"/>
                  <a:gd name="connsiteY57" fmla="*/ 139213 h 605239"/>
                  <a:gd name="connsiteX58" fmla="*/ 203240 w 605506"/>
                  <a:gd name="connsiteY58" fmla="*/ 144349 h 605239"/>
                  <a:gd name="connsiteX59" fmla="*/ 204323 w 605506"/>
                  <a:gd name="connsiteY59" fmla="*/ 145971 h 605239"/>
                  <a:gd name="connsiteX60" fmla="*/ 206128 w 605506"/>
                  <a:gd name="connsiteY60" fmla="*/ 148764 h 605239"/>
                  <a:gd name="connsiteX61" fmla="*/ 207391 w 605506"/>
                  <a:gd name="connsiteY61" fmla="*/ 150657 h 605239"/>
                  <a:gd name="connsiteX62" fmla="*/ 209377 w 605506"/>
                  <a:gd name="connsiteY62" fmla="*/ 153810 h 605239"/>
                  <a:gd name="connsiteX63" fmla="*/ 210550 w 605506"/>
                  <a:gd name="connsiteY63" fmla="*/ 155793 h 605239"/>
                  <a:gd name="connsiteX64" fmla="*/ 211182 w 605506"/>
                  <a:gd name="connsiteY64" fmla="*/ 156784 h 605239"/>
                  <a:gd name="connsiteX65" fmla="*/ 213438 w 605506"/>
                  <a:gd name="connsiteY65" fmla="*/ 160478 h 605239"/>
                  <a:gd name="connsiteX66" fmla="*/ 213438 w 605506"/>
                  <a:gd name="connsiteY66" fmla="*/ 160568 h 605239"/>
                  <a:gd name="connsiteX67" fmla="*/ 220027 w 605506"/>
                  <a:gd name="connsiteY67" fmla="*/ 198142 h 605239"/>
                  <a:gd name="connsiteX68" fmla="*/ 204413 w 605506"/>
                  <a:gd name="connsiteY68" fmla="*/ 218236 h 605239"/>
                  <a:gd name="connsiteX69" fmla="*/ 175441 w 605506"/>
                  <a:gd name="connsiteY69" fmla="*/ 244366 h 605239"/>
                  <a:gd name="connsiteX70" fmla="*/ 181759 w 605506"/>
                  <a:gd name="connsiteY70" fmla="*/ 307801 h 605239"/>
                  <a:gd name="connsiteX71" fmla="*/ 297827 w 605506"/>
                  <a:gd name="connsiteY71" fmla="*/ 423676 h 605239"/>
                  <a:gd name="connsiteX72" fmla="*/ 328333 w 605506"/>
                  <a:gd name="connsiteY72" fmla="*/ 440616 h 605239"/>
                  <a:gd name="connsiteX73" fmla="*/ 352612 w 605506"/>
                  <a:gd name="connsiteY73" fmla="*/ 435210 h 605239"/>
                  <a:gd name="connsiteX74" fmla="*/ 361366 w 605506"/>
                  <a:gd name="connsiteY74" fmla="*/ 429984 h 605239"/>
                  <a:gd name="connsiteX75" fmla="*/ 379598 w 605506"/>
                  <a:gd name="connsiteY75" fmla="*/ 410521 h 605239"/>
                  <a:gd name="connsiteX76" fmla="*/ 387540 w 605506"/>
                  <a:gd name="connsiteY76" fmla="*/ 401060 h 605239"/>
                  <a:gd name="connsiteX77" fmla="*/ 407758 w 605506"/>
                  <a:gd name="connsiteY77" fmla="*/ 385562 h 605239"/>
                  <a:gd name="connsiteX78" fmla="*/ 445304 w 605506"/>
                  <a:gd name="connsiteY78" fmla="*/ 392049 h 605239"/>
                  <a:gd name="connsiteX79" fmla="*/ 446026 w 605506"/>
                  <a:gd name="connsiteY79" fmla="*/ 392500 h 605239"/>
                  <a:gd name="connsiteX80" fmla="*/ 448192 w 605506"/>
                  <a:gd name="connsiteY80" fmla="*/ 393761 h 605239"/>
                  <a:gd name="connsiteX81" fmla="*/ 448733 w 605506"/>
                  <a:gd name="connsiteY81" fmla="*/ 394122 h 605239"/>
                  <a:gd name="connsiteX82" fmla="*/ 450448 w 605506"/>
                  <a:gd name="connsiteY82" fmla="*/ 395203 h 605239"/>
                  <a:gd name="connsiteX83" fmla="*/ 451531 w 605506"/>
                  <a:gd name="connsiteY83" fmla="*/ 395834 h 605239"/>
                  <a:gd name="connsiteX84" fmla="*/ 456044 w 605506"/>
                  <a:gd name="connsiteY84" fmla="*/ 398627 h 605239"/>
                  <a:gd name="connsiteX85" fmla="*/ 456766 w 605506"/>
                  <a:gd name="connsiteY85" fmla="*/ 399078 h 605239"/>
                  <a:gd name="connsiteX86" fmla="*/ 459835 w 605506"/>
                  <a:gd name="connsiteY86" fmla="*/ 401060 h 605239"/>
                  <a:gd name="connsiteX87" fmla="*/ 461008 w 605506"/>
                  <a:gd name="connsiteY87" fmla="*/ 401871 h 605239"/>
                  <a:gd name="connsiteX88" fmla="*/ 466604 w 605506"/>
                  <a:gd name="connsiteY88" fmla="*/ 405565 h 605239"/>
                  <a:gd name="connsiteX89" fmla="*/ 468860 w 605506"/>
                  <a:gd name="connsiteY89" fmla="*/ 407097 h 605239"/>
                  <a:gd name="connsiteX90" fmla="*/ 472109 w 605506"/>
                  <a:gd name="connsiteY90" fmla="*/ 409350 h 605239"/>
                  <a:gd name="connsiteX91" fmla="*/ 477073 w 605506"/>
                  <a:gd name="connsiteY91" fmla="*/ 412774 h 605239"/>
                  <a:gd name="connsiteX92" fmla="*/ 479691 w 605506"/>
                  <a:gd name="connsiteY92" fmla="*/ 414756 h 605239"/>
                  <a:gd name="connsiteX93" fmla="*/ 484474 w 605506"/>
                  <a:gd name="connsiteY93" fmla="*/ 418180 h 605239"/>
                  <a:gd name="connsiteX94" fmla="*/ 486099 w 605506"/>
                  <a:gd name="connsiteY94" fmla="*/ 419351 h 605239"/>
                  <a:gd name="connsiteX95" fmla="*/ 492778 w 605506"/>
                  <a:gd name="connsiteY95" fmla="*/ 424577 h 605239"/>
                  <a:gd name="connsiteX96" fmla="*/ 494132 w 605506"/>
                  <a:gd name="connsiteY96" fmla="*/ 425569 h 605239"/>
                  <a:gd name="connsiteX97" fmla="*/ 500810 w 605506"/>
                  <a:gd name="connsiteY97" fmla="*/ 430975 h 605239"/>
                  <a:gd name="connsiteX98" fmla="*/ 585289 w 605506"/>
                  <a:gd name="connsiteY98" fmla="*/ 252115 h 605239"/>
                  <a:gd name="connsiteX99" fmla="*/ 352973 w 605506"/>
                  <a:gd name="connsiteY99" fmla="*/ 20184 h 605239"/>
                  <a:gd name="connsiteX100" fmla="*/ 352973 w 605506"/>
                  <a:gd name="connsiteY100" fmla="*/ 0 h 605239"/>
                  <a:gd name="connsiteX101" fmla="*/ 605506 w 605506"/>
                  <a:gd name="connsiteY101" fmla="*/ 252115 h 605239"/>
                  <a:gd name="connsiteX102" fmla="*/ 515883 w 605506"/>
                  <a:gd name="connsiteY102" fmla="*/ 444581 h 605239"/>
                  <a:gd name="connsiteX103" fmla="*/ 539079 w 605506"/>
                  <a:gd name="connsiteY103" fmla="*/ 473595 h 605239"/>
                  <a:gd name="connsiteX104" fmla="*/ 530324 w 605506"/>
                  <a:gd name="connsiteY104" fmla="*/ 532073 h 605239"/>
                  <a:gd name="connsiteX105" fmla="*/ 504691 w 605506"/>
                  <a:gd name="connsiteY105" fmla="*/ 557663 h 605239"/>
                  <a:gd name="connsiteX106" fmla="*/ 400808 w 605506"/>
                  <a:gd name="connsiteY106" fmla="*/ 605239 h 605239"/>
                  <a:gd name="connsiteX107" fmla="*/ 317954 w 605506"/>
                  <a:gd name="connsiteY107" fmla="*/ 581451 h 605239"/>
                  <a:gd name="connsiteX108" fmla="*/ 268494 w 605506"/>
                  <a:gd name="connsiteY108" fmla="*/ 543517 h 605239"/>
                  <a:gd name="connsiteX109" fmla="*/ 61268 w 605506"/>
                  <a:gd name="connsiteY109" fmla="*/ 335914 h 605239"/>
                  <a:gd name="connsiteX110" fmla="*/ 16773 w 605506"/>
                  <a:gd name="connsiteY110" fmla="*/ 274101 h 605239"/>
                  <a:gd name="connsiteX111" fmla="*/ 47550 w 605506"/>
                  <a:gd name="connsiteY111" fmla="*/ 101279 h 605239"/>
                  <a:gd name="connsiteX112" fmla="*/ 73182 w 605506"/>
                  <a:gd name="connsiteY112" fmla="*/ 75689 h 605239"/>
                  <a:gd name="connsiteX113" fmla="*/ 131758 w 605506"/>
                  <a:gd name="connsiteY113" fmla="*/ 66948 h 605239"/>
                  <a:gd name="connsiteX114" fmla="*/ 160188 w 605506"/>
                  <a:gd name="connsiteY114" fmla="*/ 89475 h 605239"/>
                  <a:gd name="connsiteX115" fmla="*/ 352973 w 605506"/>
                  <a:gd name="connsiteY115" fmla="*/ 0 h 60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605506" h="605239">
                    <a:moveTo>
                      <a:pt x="481544" y="380415"/>
                    </a:moveTo>
                    <a:cubicBezTo>
                      <a:pt x="485427" y="376537"/>
                      <a:pt x="491839" y="376537"/>
                      <a:pt x="495812" y="380415"/>
                    </a:cubicBezTo>
                    <a:lnTo>
                      <a:pt x="510080" y="394664"/>
                    </a:lnTo>
                    <a:cubicBezTo>
                      <a:pt x="514053" y="398633"/>
                      <a:pt x="514053" y="405036"/>
                      <a:pt x="510080" y="409004"/>
                    </a:cubicBezTo>
                    <a:cubicBezTo>
                      <a:pt x="508093" y="410988"/>
                      <a:pt x="505565" y="411890"/>
                      <a:pt x="502946" y="411890"/>
                    </a:cubicBezTo>
                    <a:cubicBezTo>
                      <a:pt x="500327" y="411890"/>
                      <a:pt x="497799" y="410988"/>
                      <a:pt x="495812" y="409004"/>
                    </a:cubicBezTo>
                    <a:lnTo>
                      <a:pt x="481544" y="394755"/>
                    </a:lnTo>
                    <a:cubicBezTo>
                      <a:pt x="477571" y="390786"/>
                      <a:pt x="477571" y="384383"/>
                      <a:pt x="481544" y="380415"/>
                    </a:cubicBezTo>
                    <a:close/>
                    <a:moveTo>
                      <a:pt x="544912" y="242039"/>
                    </a:moveTo>
                    <a:lnTo>
                      <a:pt x="565049" y="242039"/>
                    </a:lnTo>
                    <a:cubicBezTo>
                      <a:pt x="570647" y="242039"/>
                      <a:pt x="575162" y="246544"/>
                      <a:pt x="575162" y="252130"/>
                    </a:cubicBezTo>
                    <a:cubicBezTo>
                      <a:pt x="575162" y="257716"/>
                      <a:pt x="570647" y="262221"/>
                      <a:pt x="565049" y="262221"/>
                    </a:cubicBezTo>
                    <a:lnTo>
                      <a:pt x="544912" y="262221"/>
                    </a:lnTo>
                    <a:cubicBezTo>
                      <a:pt x="539314" y="262221"/>
                      <a:pt x="534799" y="257716"/>
                      <a:pt x="534799" y="252130"/>
                    </a:cubicBezTo>
                    <a:cubicBezTo>
                      <a:pt x="534799" y="246544"/>
                      <a:pt x="539314" y="242039"/>
                      <a:pt x="544912" y="242039"/>
                    </a:cubicBezTo>
                    <a:close/>
                    <a:moveTo>
                      <a:pt x="352969" y="100838"/>
                    </a:moveTo>
                    <a:cubicBezTo>
                      <a:pt x="358563" y="100838"/>
                      <a:pt x="363075" y="105343"/>
                      <a:pt x="363075" y="110930"/>
                    </a:cubicBezTo>
                    <a:lnTo>
                      <a:pt x="363075" y="242037"/>
                    </a:lnTo>
                    <a:lnTo>
                      <a:pt x="423715" y="242037"/>
                    </a:lnTo>
                    <a:cubicBezTo>
                      <a:pt x="429219" y="242037"/>
                      <a:pt x="433821" y="246542"/>
                      <a:pt x="433821" y="252129"/>
                    </a:cubicBezTo>
                    <a:cubicBezTo>
                      <a:pt x="433821" y="257716"/>
                      <a:pt x="429219" y="262221"/>
                      <a:pt x="423715" y="262221"/>
                    </a:cubicBezTo>
                    <a:lnTo>
                      <a:pt x="352969" y="262221"/>
                    </a:lnTo>
                    <a:cubicBezTo>
                      <a:pt x="347374" y="262221"/>
                      <a:pt x="342862" y="257716"/>
                      <a:pt x="342862" y="252129"/>
                    </a:cubicBezTo>
                    <a:lnTo>
                      <a:pt x="342862" y="110930"/>
                    </a:lnTo>
                    <a:cubicBezTo>
                      <a:pt x="342862" y="105343"/>
                      <a:pt x="347374" y="100838"/>
                      <a:pt x="352969" y="100838"/>
                    </a:cubicBezTo>
                    <a:close/>
                    <a:moveTo>
                      <a:pt x="495812" y="95270"/>
                    </a:moveTo>
                    <a:cubicBezTo>
                      <a:pt x="499785" y="91312"/>
                      <a:pt x="506107" y="91312"/>
                      <a:pt x="510080" y="95270"/>
                    </a:cubicBezTo>
                    <a:cubicBezTo>
                      <a:pt x="514053" y="99228"/>
                      <a:pt x="514053" y="105525"/>
                      <a:pt x="510080" y="109483"/>
                    </a:cubicBezTo>
                    <a:lnTo>
                      <a:pt x="495812" y="123696"/>
                    </a:lnTo>
                    <a:cubicBezTo>
                      <a:pt x="493825" y="125676"/>
                      <a:pt x="491207" y="126665"/>
                      <a:pt x="488678" y="126665"/>
                    </a:cubicBezTo>
                    <a:cubicBezTo>
                      <a:pt x="486060" y="126665"/>
                      <a:pt x="483441" y="125676"/>
                      <a:pt x="481544" y="123696"/>
                    </a:cubicBezTo>
                    <a:cubicBezTo>
                      <a:pt x="477571" y="119828"/>
                      <a:pt x="477571" y="113441"/>
                      <a:pt x="481544" y="109483"/>
                    </a:cubicBezTo>
                    <a:close/>
                    <a:moveTo>
                      <a:pt x="195805" y="95270"/>
                    </a:moveTo>
                    <a:cubicBezTo>
                      <a:pt x="199778" y="91312"/>
                      <a:pt x="206190" y="91312"/>
                      <a:pt x="210163" y="95270"/>
                    </a:cubicBezTo>
                    <a:lnTo>
                      <a:pt x="224431" y="109483"/>
                    </a:lnTo>
                    <a:cubicBezTo>
                      <a:pt x="228404" y="113441"/>
                      <a:pt x="228404" y="119828"/>
                      <a:pt x="224431" y="123696"/>
                    </a:cubicBezTo>
                    <a:cubicBezTo>
                      <a:pt x="222444" y="125676"/>
                      <a:pt x="219825" y="126665"/>
                      <a:pt x="217297" y="126665"/>
                    </a:cubicBezTo>
                    <a:cubicBezTo>
                      <a:pt x="214678" y="126665"/>
                      <a:pt x="212059" y="125676"/>
                      <a:pt x="210163" y="123696"/>
                    </a:cubicBezTo>
                    <a:lnTo>
                      <a:pt x="195805" y="109483"/>
                    </a:lnTo>
                    <a:cubicBezTo>
                      <a:pt x="191922" y="105525"/>
                      <a:pt x="191922" y="99228"/>
                      <a:pt x="195805" y="95270"/>
                    </a:cubicBezTo>
                    <a:close/>
                    <a:moveTo>
                      <a:pt x="352953" y="30273"/>
                    </a:moveTo>
                    <a:cubicBezTo>
                      <a:pt x="358539" y="30273"/>
                      <a:pt x="363044" y="34780"/>
                      <a:pt x="363044" y="40369"/>
                    </a:cubicBezTo>
                    <a:lnTo>
                      <a:pt x="363044" y="60470"/>
                    </a:lnTo>
                    <a:cubicBezTo>
                      <a:pt x="363044" y="66059"/>
                      <a:pt x="358539" y="70566"/>
                      <a:pt x="352953" y="70566"/>
                    </a:cubicBezTo>
                    <a:cubicBezTo>
                      <a:pt x="347367" y="70566"/>
                      <a:pt x="342862" y="66059"/>
                      <a:pt x="342862" y="60470"/>
                    </a:cubicBezTo>
                    <a:lnTo>
                      <a:pt x="342862" y="40369"/>
                    </a:lnTo>
                    <a:cubicBezTo>
                      <a:pt x="342862" y="34780"/>
                      <a:pt x="347367" y="30273"/>
                      <a:pt x="352953" y="30273"/>
                    </a:cubicBezTo>
                    <a:close/>
                    <a:moveTo>
                      <a:pt x="352973" y="20184"/>
                    </a:moveTo>
                    <a:cubicBezTo>
                      <a:pt x="283025" y="20184"/>
                      <a:pt x="218222" y="50820"/>
                      <a:pt x="173816" y="104522"/>
                    </a:cubicBezTo>
                    <a:cubicBezTo>
                      <a:pt x="175802" y="106865"/>
                      <a:pt x="177788" y="109208"/>
                      <a:pt x="179593" y="111641"/>
                    </a:cubicBezTo>
                    <a:cubicBezTo>
                      <a:pt x="180044" y="112091"/>
                      <a:pt x="180495" y="112632"/>
                      <a:pt x="180947" y="113173"/>
                    </a:cubicBezTo>
                    <a:cubicBezTo>
                      <a:pt x="182571" y="115335"/>
                      <a:pt x="184286" y="117498"/>
                      <a:pt x="185820" y="119570"/>
                    </a:cubicBezTo>
                    <a:cubicBezTo>
                      <a:pt x="186362" y="120381"/>
                      <a:pt x="186903" y="121102"/>
                      <a:pt x="187445" y="121823"/>
                    </a:cubicBezTo>
                    <a:cubicBezTo>
                      <a:pt x="188528" y="123264"/>
                      <a:pt x="189611" y="124616"/>
                      <a:pt x="190604" y="126058"/>
                    </a:cubicBezTo>
                    <a:cubicBezTo>
                      <a:pt x="191236" y="126959"/>
                      <a:pt x="191867" y="127860"/>
                      <a:pt x="192499" y="128671"/>
                    </a:cubicBezTo>
                    <a:cubicBezTo>
                      <a:pt x="193763" y="130383"/>
                      <a:pt x="194936" y="132095"/>
                      <a:pt x="196019" y="133717"/>
                    </a:cubicBezTo>
                    <a:cubicBezTo>
                      <a:pt x="196831" y="134798"/>
                      <a:pt x="197553" y="135789"/>
                      <a:pt x="198275" y="136870"/>
                    </a:cubicBezTo>
                    <a:cubicBezTo>
                      <a:pt x="198817" y="137681"/>
                      <a:pt x="199268" y="138402"/>
                      <a:pt x="199810" y="139213"/>
                    </a:cubicBezTo>
                    <a:cubicBezTo>
                      <a:pt x="201073" y="141015"/>
                      <a:pt x="202156" y="142727"/>
                      <a:pt x="203240" y="144349"/>
                    </a:cubicBezTo>
                    <a:cubicBezTo>
                      <a:pt x="203601" y="144890"/>
                      <a:pt x="203962" y="145520"/>
                      <a:pt x="204323" y="145971"/>
                    </a:cubicBezTo>
                    <a:cubicBezTo>
                      <a:pt x="204954" y="146962"/>
                      <a:pt x="205586" y="147953"/>
                      <a:pt x="206128" y="148764"/>
                    </a:cubicBezTo>
                    <a:cubicBezTo>
                      <a:pt x="206579" y="149485"/>
                      <a:pt x="206940" y="150026"/>
                      <a:pt x="207391" y="150657"/>
                    </a:cubicBezTo>
                    <a:cubicBezTo>
                      <a:pt x="208113" y="151828"/>
                      <a:pt x="208745" y="152819"/>
                      <a:pt x="209377" y="153810"/>
                    </a:cubicBezTo>
                    <a:cubicBezTo>
                      <a:pt x="209738" y="154531"/>
                      <a:pt x="210189" y="155162"/>
                      <a:pt x="210550" y="155793"/>
                    </a:cubicBezTo>
                    <a:cubicBezTo>
                      <a:pt x="210731" y="156153"/>
                      <a:pt x="211001" y="156513"/>
                      <a:pt x="211182" y="156784"/>
                    </a:cubicBezTo>
                    <a:cubicBezTo>
                      <a:pt x="212446" y="158946"/>
                      <a:pt x="213258" y="160208"/>
                      <a:pt x="213438" y="160478"/>
                    </a:cubicBezTo>
                    <a:lnTo>
                      <a:pt x="213438" y="160568"/>
                    </a:lnTo>
                    <a:cubicBezTo>
                      <a:pt x="220839" y="173453"/>
                      <a:pt x="223186" y="186789"/>
                      <a:pt x="220027" y="198142"/>
                    </a:cubicBezTo>
                    <a:cubicBezTo>
                      <a:pt x="217680" y="206612"/>
                      <a:pt x="212265" y="213550"/>
                      <a:pt x="204413" y="218236"/>
                    </a:cubicBezTo>
                    <a:cubicBezTo>
                      <a:pt x="192048" y="228508"/>
                      <a:pt x="177697" y="241303"/>
                      <a:pt x="175441" y="244366"/>
                    </a:cubicBezTo>
                    <a:cubicBezTo>
                      <a:pt x="159195" y="268244"/>
                      <a:pt x="161090" y="287257"/>
                      <a:pt x="181759" y="307801"/>
                    </a:cubicBezTo>
                    <a:lnTo>
                      <a:pt x="297827" y="423676"/>
                    </a:lnTo>
                    <a:cubicBezTo>
                      <a:pt x="308116" y="433948"/>
                      <a:pt x="318044" y="439625"/>
                      <a:pt x="328333" y="440616"/>
                    </a:cubicBezTo>
                    <a:cubicBezTo>
                      <a:pt x="336095" y="441427"/>
                      <a:pt x="344128" y="439625"/>
                      <a:pt x="352612" y="435210"/>
                    </a:cubicBezTo>
                    <a:cubicBezTo>
                      <a:pt x="355500" y="433768"/>
                      <a:pt x="358388" y="432056"/>
                      <a:pt x="361366" y="429984"/>
                    </a:cubicBezTo>
                    <a:cubicBezTo>
                      <a:pt x="363713" y="428362"/>
                      <a:pt x="371475" y="419802"/>
                      <a:pt x="379598" y="410521"/>
                    </a:cubicBezTo>
                    <a:cubicBezTo>
                      <a:pt x="382215" y="407367"/>
                      <a:pt x="385013" y="404214"/>
                      <a:pt x="387540" y="401060"/>
                    </a:cubicBezTo>
                    <a:cubicBezTo>
                      <a:pt x="392234" y="393221"/>
                      <a:pt x="399183" y="387904"/>
                      <a:pt x="407758" y="385562"/>
                    </a:cubicBezTo>
                    <a:cubicBezTo>
                      <a:pt x="419039" y="382408"/>
                      <a:pt x="432397" y="384661"/>
                      <a:pt x="445304" y="392049"/>
                    </a:cubicBezTo>
                    <a:cubicBezTo>
                      <a:pt x="445394" y="392049"/>
                      <a:pt x="445665" y="392229"/>
                      <a:pt x="446026" y="392500"/>
                    </a:cubicBezTo>
                    <a:cubicBezTo>
                      <a:pt x="446477" y="392770"/>
                      <a:pt x="447199" y="393221"/>
                      <a:pt x="448192" y="393761"/>
                    </a:cubicBezTo>
                    <a:cubicBezTo>
                      <a:pt x="448372" y="393851"/>
                      <a:pt x="448553" y="393941"/>
                      <a:pt x="448733" y="394122"/>
                    </a:cubicBezTo>
                    <a:cubicBezTo>
                      <a:pt x="449275" y="394392"/>
                      <a:pt x="449816" y="394752"/>
                      <a:pt x="450448" y="395203"/>
                    </a:cubicBezTo>
                    <a:cubicBezTo>
                      <a:pt x="450809" y="395383"/>
                      <a:pt x="451170" y="395563"/>
                      <a:pt x="451531" y="395834"/>
                    </a:cubicBezTo>
                    <a:cubicBezTo>
                      <a:pt x="452795" y="396645"/>
                      <a:pt x="454329" y="397546"/>
                      <a:pt x="456044" y="398627"/>
                    </a:cubicBezTo>
                    <a:cubicBezTo>
                      <a:pt x="456315" y="398807"/>
                      <a:pt x="456495" y="398987"/>
                      <a:pt x="456766" y="399078"/>
                    </a:cubicBezTo>
                    <a:cubicBezTo>
                      <a:pt x="457759" y="399708"/>
                      <a:pt x="458752" y="400429"/>
                      <a:pt x="459835" y="401060"/>
                    </a:cubicBezTo>
                    <a:cubicBezTo>
                      <a:pt x="460196" y="401330"/>
                      <a:pt x="460647" y="401600"/>
                      <a:pt x="461008" y="401871"/>
                    </a:cubicBezTo>
                    <a:cubicBezTo>
                      <a:pt x="462813" y="403042"/>
                      <a:pt x="464618" y="404304"/>
                      <a:pt x="466604" y="405565"/>
                    </a:cubicBezTo>
                    <a:cubicBezTo>
                      <a:pt x="467326" y="406106"/>
                      <a:pt x="468048" y="406556"/>
                      <a:pt x="468860" y="407097"/>
                    </a:cubicBezTo>
                    <a:cubicBezTo>
                      <a:pt x="469943" y="407818"/>
                      <a:pt x="470936" y="408539"/>
                      <a:pt x="472109" y="409350"/>
                    </a:cubicBezTo>
                    <a:cubicBezTo>
                      <a:pt x="473734" y="410431"/>
                      <a:pt x="475358" y="411602"/>
                      <a:pt x="477073" y="412774"/>
                    </a:cubicBezTo>
                    <a:cubicBezTo>
                      <a:pt x="477886" y="413404"/>
                      <a:pt x="478788" y="414035"/>
                      <a:pt x="479691" y="414756"/>
                    </a:cubicBezTo>
                    <a:cubicBezTo>
                      <a:pt x="481315" y="415837"/>
                      <a:pt x="482850" y="417009"/>
                      <a:pt x="484474" y="418180"/>
                    </a:cubicBezTo>
                    <a:cubicBezTo>
                      <a:pt x="485016" y="418630"/>
                      <a:pt x="485557" y="418991"/>
                      <a:pt x="486099" y="419351"/>
                    </a:cubicBezTo>
                    <a:cubicBezTo>
                      <a:pt x="488265" y="421063"/>
                      <a:pt x="490521" y="422775"/>
                      <a:pt x="492778" y="424577"/>
                    </a:cubicBezTo>
                    <a:cubicBezTo>
                      <a:pt x="493229" y="424938"/>
                      <a:pt x="493680" y="425208"/>
                      <a:pt x="494132" y="425569"/>
                    </a:cubicBezTo>
                    <a:cubicBezTo>
                      <a:pt x="496298" y="427371"/>
                      <a:pt x="498554" y="429173"/>
                      <a:pt x="500810" y="430975"/>
                    </a:cubicBezTo>
                    <a:cubicBezTo>
                      <a:pt x="554602" y="386733"/>
                      <a:pt x="585289" y="321947"/>
                      <a:pt x="585289" y="252115"/>
                    </a:cubicBezTo>
                    <a:cubicBezTo>
                      <a:pt x="585289" y="124256"/>
                      <a:pt x="481135" y="20184"/>
                      <a:pt x="352973" y="20184"/>
                    </a:cubicBezTo>
                    <a:close/>
                    <a:moveTo>
                      <a:pt x="352973" y="0"/>
                    </a:moveTo>
                    <a:cubicBezTo>
                      <a:pt x="492236" y="0"/>
                      <a:pt x="605506" y="113082"/>
                      <a:pt x="605506" y="252115"/>
                    </a:cubicBezTo>
                    <a:cubicBezTo>
                      <a:pt x="605506" y="326993"/>
                      <a:pt x="573014" y="396464"/>
                      <a:pt x="515883" y="444581"/>
                    </a:cubicBezTo>
                    <a:cubicBezTo>
                      <a:pt x="525540" y="454042"/>
                      <a:pt x="533934" y="463954"/>
                      <a:pt x="539079" y="473595"/>
                    </a:cubicBezTo>
                    <a:cubicBezTo>
                      <a:pt x="549368" y="493058"/>
                      <a:pt x="545848" y="516575"/>
                      <a:pt x="530324" y="532073"/>
                    </a:cubicBezTo>
                    <a:lnTo>
                      <a:pt x="504691" y="557663"/>
                    </a:lnTo>
                    <a:cubicBezTo>
                      <a:pt x="472922" y="589380"/>
                      <a:pt x="438173" y="605239"/>
                      <a:pt x="400808" y="605239"/>
                    </a:cubicBezTo>
                    <a:cubicBezTo>
                      <a:pt x="374453" y="605239"/>
                      <a:pt x="346835" y="597310"/>
                      <a:pt x="317954" y="581451"/>
                    </a:cubicBezTo>
                    <a:cubicBezTo>
                      <a:pt x="300986" y="572170"/>
                      <a:pt x="284379" y="559375"/>
                      <a:pt x="268494" y="543517"/>
                    </a:cubicBezTo>
                    <a:lnTo>
                      <a:pt x="61268" y="335914"/>
                    </a:lnTo>
                    <a:cubicBezTo>
                      <a:pt x="41773" y="316451"/>
                      <a:pt x="26881" y="295636"/>
                      <a:pt x="16773" y="274101"/>
                    </a:cubicBezTo>
                    <a:cubicBezTo>
                      <a:pt x="-13282" y="209856"/>
                      <a:pt x="-2903" y="151738"/>
                      <a:pt x="47550" y="101279"/>
                    </a:cubicBezTo>
                    <a:lnTo>
                      <a:pt x="73182" y="75689"/>
                    </a:lnTo>
                    <a:cubicBezTo>
                      <a:pt x="88796" y="60191"/>
                      <a:pt x="112263" y="56676"/>
                      <a:pt x="131758" y="66948"/>
                    </a:cubicBezTo>
                    <a:cubicBezTo>
                      <a:pt x="141234" y="71994"/>
                      <a:pt x="150982" y="80104"/>
                      <a:pt x="160188" y="89475"/>
                    </a:cubicBezTo>
                    <a:cubicBezTo>
                      <a:pt x="208384" y="32438"/>
                      <a:pt x="277971" y="0"/>
                      <a:pt x="3529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</a:ln>
              <a:effectLst/>
            </p:spPr>
            <p:txBody>
              <a:bodyPr wrap="square" lIns="91440" tIns="45720" rIns="91440" bIns="45720" anchor="ctr">
                <a:normAutofit fontScale="92500" lnSpcReduction="2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algn="ctr"/>
                <a:endParaRPr/>
              </a:p>
            </p:txBody>
          </p:sp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农民的地位与贡献</a:t>
            </a:r>
            <a:endParaRPr lang="en-US" dirty="0"/>
          </a:p>
        </p:txBody>
      </p:sp>
      <p:grpSp>
        <p:nvGrpSpPr>
          <p:cNvPr id="29" name="e5e8b918-337a-4acb-b2c9-4c4c92d4a6bd.source.7.zh-Hans.pptx" descr="b0d40a99-68c3-48b3-9d0e-53f23ff8fa48">
            <a:extLst>
              <a:ext uri="{FF2B5EF4-FFF2-40B4-BE49-F238E27FC236}">
                <a16:creationId xmlns:a16="http://schemas.microsoft.com/office/drawing/2014/main" id="{03779C89-6C86-496F-A2C7-88A8A4337829}"/>
              </a:ext>
            </a:extLst>
          </p:cNvPr>
          <p:cNvGrpSpPr/>
          <p:nvPr/>
        </p:nvGrpSpPr>
        <p:grpSpPr>
          <a:xfrm>
            <a:off x="660399" y="1130300"/>
            <a:ext cx="11311739" cy="5303954"/>
            <a:chOff x="660399" y="1130300"/>
            <a:chExt cx="11311739" cy="5303954"/>
          </a:xfrm>
        </p:grpSpPr>
        <p:sp>
          <p:nvSpPr>
            <p:cNvPr id="6" name="Title" descr="1bc3d713-e21a-448e-9931-43c7a247bfe1">
              <a:extLst>
                <a:ext uri="{FF2B5EF4-FFF2-40B4-BE49-F238E27FC236}">
                  <a16:creationId xmlns:a16="http://schemas.microsoft.com/office/drawing/2014/main" id="{EE3B1FC9-8B92-5B7B-0D5C-E3829F0E0816}"/>
                </a:ext>
              </a:extLst>
            </p:cNvPr>
            <p:cNvSpPr/>
            <p:nvPr/>
          </p:nvSpPr>
          <p:spPr>
            <a:xfrm>
              <a:off x="660399" y="1130300"/>
              <a:ext cx="10858500" cy="800627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rtlCol="0" anchor="ctr" anchorCtr="0">
              <a:normAutofit/>
            </a:bodyPr>
            <a:lstStyle/>
            <a:p>
              <a:pPr algn="ctr"/>
              <a:r>
                <a:rPr lang="zh-CN" altLang="en-US" sz="2400" b="1" dirty="0">
                  <a:solidFill>
                    <a:schemeClr val="tx1"/>
                  </a:solidFill>
                  <a:cs typeface="+mn-ea"/>
                  <a:sym typeface="+mn-lt"/>
                </a:rPr>
                <a:t>农民在社会发展中的重要角色</a:t>
              </a:r>
              <a:endParaRPr lang="en-US" dirty="0"/>
            </a:p>
          </p:txBody>
        </p:sp>
        <p:grpSp>
          <p:nvGrpSpPr>
            <p:cNvPr id="10" name="组合 9" descr="7443c0cb-4e8d-4b60-85e9-ac047d20a57b">
              <a:extLst>
                <a:ext uri="{FF2B5EF4-FFF2-40B4-BE49-F238E27FC236}">
                  <a16:creationId xmlns:a16="http://schemas.microsoft.com/office/drawing/2014/main" id="{8D04CF42-48BE-7AD5-DC61-0E68AB28D19D}"/>
                </a:ext>
              </a:extLst>
            </p:cNvPr>
            <p:cNvGrpSpPr/>
            <p:nvPr/>
          </p:nvGrpSpPr>
          <p:grpSpPr>
            <a:xfrm>
              <a:off x="2046819" y="2061398"/>
              <a:ext cx="2603498" cy="1971116"/>
              <a:chOff x="2046819" y="2061398"/>
              <a:chExt cx="2603498" cy="1971116"/>
            </a:xfrm>
          </p:grpSpPr>
          <p:sp>
            <p:nvSpPr>
              <p:cNvPr id="8" name="Shape1" descr="6eef1a84-fbe2-4741-8e47-ad1b9ad4a07f">
                <a:extLst>
                  <a:ext uri="{FF2B5EF4-FFF2-40B4-BE49-F238E27FC236}">
                    <a16:creationId xmlns:a16="http://schemas.microsoft.com/office/drawing/2014/main" id="{7C21D9E2-23A1-F95B-4604-2B98ACBDF9B0}"/>
                  </a:ext>
                </a:extLst>
              </p:cNvPr>
              <p:cNvSpPr/>
              <p:nvPr/>
            </p:nvSpPr>
            <p:spPr>
              <a:xfrm>
                <a:off x="2046819" y="2707620"/>
                <a:ext cx="2603498" cy="1324894"/>
              </a:xfrm>
              <a:prstGeom prst="roundRect">
                <a:avLst/>
              </a:prstGeom>
              <a:solidFill>
                <a:schemeClr val="accent1">
                  <a:alpha val="15000"/>
                </a:schemeClr>
              </a:solidFill>
              <a:ln w="6350">
                <a:solidFill>
                  <a:schemeClr val="accent1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600"/>
              </a:p>
            </p:txBody>
          </p:sp>
          <p:sp>
            <p:nvSpPr>
              <p:cNvPr id="3" name="Text1" descr="12e3c65e-ae1a-484d-8083-a0a86958f988">
                <a:extLst>
                  <a:ext uri="{FF2B5EF4-FFF2-40B4-BE49-F238E27FC236}">
                    <a16:creationId xmlns:a16="http://schemas.microsoft.com/office/drawing/2014/main" id="{423C95D1-3EC0-4ADD-043B-E27D90745437}"/>
                  </a:ext>
                </a:extLst>
              </p:cNvPr>
              <p:cNvSpPr/>
              <p:nvPr/>
            </p:nvSpPr>
            <p:spPr>
              <a:xfrm>
                <a:off x="2104094" y="2858070"/>
                <a:ext cx="2496340" cy="800627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wrap="square" lIns="91440" tIns="45720" rIns="91440" bIns="4572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农民是社会稳定与发展的基础，贡献不可忽视。</a:t>
                </a:r>
                <a:endParaRPr lang="en-US" dirty="0"/>
              </a:p>
            </p:txBody>
          </p:sp>
          <p:sp>
            <p:nvSpPr>
              <p:cNvPr id="33" name="Bullet1" descr="f73b80f5-5469-4597-8460-0903aeffea17">
                <a:extLst>
                  <a:ext uri="{FF2B5EF4-FFF2-40B4-BE49-F238E27FC236}">
                    <a16:creationId xmlns:a16="http://schemas.microsoft.com/office/drawing/2014/main" id="{A8A553C0-6AD2-4841-C894-DAC5CDA1591C}"/>
                  </a:ext>
                </a:extLst>
              </p:cNvPr>
              <p:cNvSpPr/>
              <p:nvPr/>
            </p:nvSpPr>
            <p:spPr>
              <a:xfrm>
                <a:off x="2182948" y="2061398"/>
                <a:ext cx="2331240" cy="800627"/>
              </a:xfrm>
              <a:custGeom>
                <a:avLst/>
                <a:gdLst>
                  <a:gd name="connsiteX0" fmla="*/ 1242153 w 7619146"/>
                  <a:gd name="connsiteY0" fmla="*/ 219848 h 2199471"/>
                  <a:gd name="connsiteX1" fmla="*/ 6540910 w 7619146"/>
                  <a:gd name="connsiteY1" fmla="*/ 164603 h 2199471"/>
                  <a:gd name="connsiteX2" fmla="*/ 7588660 w 7619146"/>
                  <a:gd name="connsiteY2" fmla="*/ 937081 h 2199471"/>
                  <a:gd name="connsiteX3" fmla="*/ 7606758 w 7619146"/>
                  <a:gd name="connsiteY3" fmla="*/ 1018996 h 2199471"/>
                  <a:gd name="connsiteX4" fmla="*/ 6500906 w 7619146"/>
                  <a:gd name="connsiteY4" fmla="*/ 2043886 h 2199471"/>
                  <a:gd name="connsiteX5" fmla="*/ 6278973 w 7619146"/>
                  <a:gd name="connsiteY5" fmla="*/ 2045791 h 2199471"/>
                  <a:gd name="connsiteX6" fmla="*/ 1595530 w 7619146"/>
                  <a:gd name="connsiteY6" fmla="*/ 2181046 h 2199471"/>
                  <a:gd name="connsiteX7" fmla="*/ 116298 w 7619146"/>
                  <a:gd name="connsiteY7" fmla="*/ 1653361 h 2199471"/>
                  <a:gd name="connsiteX8" fmla="*/ 43908 w 7619146"/>
                  <a:gd name="connsiteY8" fmla="*/ 1028521 h 2199471"/>
                  <a:gd name="connsiteX9" fmla="*/ 1242153 w 7619146"/>
                  <a:gd name="connsiteY9" fmla="*/ 219848 h 2199471"/>
                  <a:gd name="connsiteX10" fmla="*/ 1242153 w 7619146"/>
                  <a:gd name="connsiteY10" fmla="*/ 219848 h 2199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619146" h="2199471">
                    <a:moveTo>
                      <a:pt x="1242153" y="219848"/>
                    </a:moveTo>
                    <a:cubicBezTo>
                      <a:pt x="2272758" y="62686"/>
                      <a:pt x="4344445" y="-155437"/>
                      <a:pt x="6540910" y="164603"/>
                    </a:cubicBezTo>
                    <a:cubicBezTo>
                      <a:pt x="7070501" y="243661"/>
                      <a:pt x="7488648" y="552271"/>
                      <a:pt x="7588660" y="937081"/>
                    </a:cubicBezTo>
                    <a:cubicBezTo>
                      <a:pt x="7595328" y="963751"/>
                      <a:pt x="7601043" y="993278"/>
                      <a:pt x="7606758" y="1018996"/>
                    </a:cubicBezTo>
                    <a:cubicBezTo>
                      <a:pt x="7704865" y="1535251"/>
                      <a:pt x="7209565" y="1993403"/>
                      <a:pt x="6500906" y="2043886"/>
                    </a:cubicBezTo>
                    <a:cubicBezTo>
                      <a:pt x="6427563" y="2048648"/>
                      <a:pt x="6353268" y="2049601"/>
                      <a:pt x="6278973" y="2045791"/>
                    </a:cubicBezTo>
                    <a:cubicBezTo>
                      <a:pt x="5169310" y="1985783"/>
                      <a:pt x="3288123" y="1941016"/>
                      <a:pt x="1595530" y="2181046"/>
                    </a:cubicBezTo>
                    <a:cubicBezTo>
                      <a:pt x="1005933" y="2264866"/>
                      <a:pt x="369663" y="2058173"/>
                      <a:pt x="116298" y="1653361"/>
                    </a:cubicBezTo>
                    <a:cubicBezTo>
                      <a:pt x="-8480" y="1455241"/>
                      <a:pt x="-33245" y="1234261"/>
                      <a:pt x="43908" y="1028521"/>
                    </a:cubicBezTo>
                    <a:cubicBezTo>
                      <a:pt x="198213" y="612278"/>
                      <a:pt x="658270" y="301763"/>
                      <a:pt x="1242153" y="219848"/>
                    </a:cubicBezTo>
                    <a:lnTo>
                      <a:pt x="1242153" y="219848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>
                <a:normAutofit/>
              </a:bodyPr>
              <a:lstStyle/>
              <a:p>
                <a:r>
                  <a:rPr kumimoji="0" lang="zh-CN" altLang="en-US" sz="1800" b="1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社会基石</a:t>
                </a:r>
                <a:endParaRPr lang="en-US" dirty="0"/>
              </a:p>
            </p:txBody>
          </p:sp>
        </p:grpSp>
        <p:grpSp>
          <p:nvGrpSpPr>
            <p:cNvPr id="23" name="组合 22" descr="90a06267-eeef-4ada-9348-4ab3a71fb05d">
              <a:extLst>
                <a:ext uri="{FF2B5EF4-FFF2-40B4-BE49-F238E27FC236}">
                  <a16:creationId xmlns:a16="http://schemas.microsoft.com/office/drawing/2014/main" id="{50158DCF-2C02-93A3-36D5-FB76F7F94B80}"/>
                </a:ext>
              </a:extLst>
            </p:cNvPr>
            <p:cNvGrpSpPr/>
            <p:nvPr/>
          </p:nvGrpSpPr>
          <p:grpSpPr>
            <a:xfrm>
              <a:off x="4794251" y="2061398"/>
              <a:ext cx="2603498" cy="1971116"/>
              <a:chOff x="4794251" y="2061398"/>
              <a:chExt cx="2603498" cy="1971116"/>
            </a:xfrm>
          </p:grpSpPr>
          <p:sp>
            <p:nvSpPr>
              <p:cNvPr id="72" name="Shape2" descr="dfa7883a-4455-4237-b50e-d2847f936297">
                <a:extLst>
                  <a:ext uri="{FF2B5EF4-FFF2-40B4-BE49-F238E27FC236}">
                    <a16:creationId xmlns:a16="http://schemas.microsoft.com/office/drawing/2014/main" id="{1563FAC8-3A39-4FF9-288D-08309CC94661}"/>
                  </a:ext>
                </a:extLst>
              </p:cNvPr>
              <p:cNvSpPr/>
              <p:nvPr/>
            </p:nvSpPr>
            <p:spPr>
              <a:xfrm>
                <a:off x="4794251" y="2707620"/>
                <a:ext cx="2603498" cy="1324894"/>
              </a:xfrm>
              <a:prstGeom prst="roundRect">
                <a:avLst/>
              </a:prstGeom>
              <a:solidFill>
                <a:schemeClr val="accent2">
                  <a:alpha val="15000"/>
                </a:schemeClr>
              </a:solidFill>
              <a:ln w="6350">
                <a:solidFill>
                  <a:schemeClr val="accent2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600"/>
              </a:p>
            </p:txBody>
          </p:sp>
          <p:sp>
            <p:nvSpPr>
              <p:cNvPr id="73" name="Text2" descr="894a0779-4693-41b0-8668-07bc37471d0f">
                <a:extLst>
                  <a:ext uri="{FF2B5EF4-FFF2-40B4-BE49-F238E27FC236}">
                    <a16:creationId xmlns:a16="http://schemas.microsoft.com/office/drawing/2014/main" id="{7DFD6FE3-8B08-FB3E-DB00-8472FFA34623}"/>
                  </a:ext>
                </a:extLst>
              </p:cNvPr>
              <p:cNvSpPr/>
              <p:nvPr/>
            </p:nvSpPr>
            <p:spPr>
              <a:xfrm>
                <a:off x="4851526" y="2858070"/>
                <a:ext cx="2496340" cy="800627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wrap="square" lIns="91440" tIns="45720" rIns="91440" bIns="4572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农民是粮食的主要生产者，确保国家粮食安全。</a:t>
                </a:r>
                <a:endParaRPr lang="en-US" dirty="0"/>
              </a:p>
            </p:txBody>
          </p:sp>
          <p:sp>
            <p:nvSpPr>
              <p:cNvPr id="74" name="Bullet2" descr="9635d880-460d-424c-8bd0-6e75aa910dc7">
                <a:extLst>
                  <a:ext uri="{FF2B5EF4-FFF2-40B4-BE49-F238E27FC236}">
                    <a16:creationId xmlns:a16="http://schemas.microsoft.com/office/drawing/2014/main" id="{E72733ED-5356-4A3C-2662-60FFF494F5F2}"/>
                  </a:ext>
                </a:extLst>
              </p:cNvPr>
              <p:cNvSpPr/>
              <p:nvPr/>
            </p:nvSpPr>
            <p:spPr>
              <a:xfrm>
                <a:off x="4930380" y="2061398"/>
                <a:ext cx="2331240" cy="800627"/>
              </a:xfrm>
              <a:custGeom>
                <a:avLst/>
                <a:gdLst>
                  <a:gd name="connsiteX0" fmla="*/ 1242153 w 7619146"/>
                  <a:gd name="connsiteY0" fmla="*/ 219848 h 2199471"/>
                  <a:gd name="connsiteX1" fmla="*/ 6540910 w 7619146"/>
                  <a:gd name="connsiteY1" fmla="*/ 164603 h 2199471"/>
                  <a:gd name="connsiteX2" fmla="*/ 7588660 w 7619146"/>
                  <a:gd name="connsiteY2" fmla="*/ 937081 h 2199471"/>
                  <a:gd name="connsiteX3" fmla="*/ 7606758 w 7619146"/>
                  <a:gd name="connsiteY3" fmla="*/ 1018996 h 2199471"/>
                  <a:gd name="connsiteX4" fmla="*/ 6500906 w 7619146"/>
                  <a:gd name="connsiteY4" fmla="*/ 2043886 h 2199471"/>
                  <a:gd name="connsiteX5" fmla="*/ 6278973 w 7619146"/>
                  <a:gd name="connsiteY5" fmla="*/ 2045791 h 2199471"/>
                  <a:gd name="connsiteX6" fmla="*/ 1595530 w 7619146"/>
                  <a:gd name="connsiteY6" fmla="*/ 2181046 h 2199471"/>
                  <a:gd name="connsiteX7" fmla="*/ 116298 w 7619146"/>
                  <a:gd name="connsiteY7" fmla="*/ 1653361 h 2199471"/>
                  <a:gd name="connsiteX8" fmla="*/ 43908 w 7619146"/>
                  <a:gd name="connsiteY8" fmla="*/ 1028521 h 2199471"/>
                  <a:gd name="connsiteX9" fmla="*/ 1242153 w 7619146"/>
                  <a:gd name="connsiteY9" fmla="*/ 219848 h 2199471"/>
                  <a:gd name="connsiteX10" fmla="*/ 1242153 w 7619146"/>
                  <a:gd name="connsiteY10" fmla="*/ 219848 h 2199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619146" h="2199471">
                    <a:moveTo>
                      <a:pt x="1242153" y="219848"/>
                    </a:moveTo>
                    <a:cubicBezTo>
                      <a:pt x="2272758" y="62686"/>
                      <a:pt x="4344445" y="-155437"/>
                      <a:pt x="6540910" y="164603"/>
                    </a:cubicBezTo>
                    <a:cubicBezTo>
                      <a:pt x="7070501" y="243661"/>
                      <a:pt x="7488648" y="552271"/>
                      <a:pt x="7588660" y="937081"/>
                    </a:cubicBezTo>
                    <a:cubicBezTo>
                      <a:pt x="7595328" y="963751"/>
                      <a:pt x="7601043" y="993278"/>
                      <a:pt x="7606758" y="1018996"/>
                    </a:cubicBezTo>
                    <a:cubicBezTo>
                      <a:pt x="7704865" y="1535251"/>
                      <a:pt x="7209565" y="1993403"/>
                      <a:pt x="6500906" y="2043886"/>
                    </a:cubicBezTo>
                    <a:cubicBezTo>
                      <a:pt x="6427563" y="2048648"/>
                      <a:pt x="6353268" y="2049601"/>
                      <a:pt x="6278973" y="2045791"/>
                    </a:cubicBezTo>
                    <a:cubicBezTo>
                      <a:pt x="5169310" y="1985783"/>
                      <a:pt x="3288123" y="1941016"/>
                      <a:pt x="1595530" y="2181046"/>
                    </a:cubicBezTo>
                    <a:cubicBezTo>
                      <a:pt x="1005933" y="2264866"/>
                      <a:pt x="369663" y="2058173"/>
                      <a:pt x="116298" y="1653361"/>
                    </a:cubicBezTo>
                    <a:cubicBezTo>
                      <a:pt x="-8480" y="1455241"/>
                      <a:pt x="-33245" y="1234261"/>
                      <a:pt x="43908" y="1028521"/>
                    </a:cubicBezTo>
                    <a:cubicBezTo>
                      <a:pt x="198213" y="612278"/>
                      <a:pt x="658270" y="301763"/>
                      <a:pt x="1242153" y="219848"/>
                    </a:cubicBezTo>
                    <a:lnTo>
                      <a:pt x="1242153" y="219848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>
                <a:normAutofit/>
              </a:bodyPr>
              <a:lstStyle/>
              <a:p>
                <a:r>
                  <a:rPr kumimoji="0" lang="zh-CN" altLang="en-US" sz="1800" b="1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粮食生产者</a:t>
                </a:r>
                <a:endParaRPr lang="en-US" dirty="0"/>
              </a:p>
            </p:txBody>
          </p:sp>
        </p:grpSp>
        <p:grpSp>
          <p:nvGrpSpPr>
            <p:cNvPr id="24" name="组合 23" descr="49eafa4e-5269-48ef-8f9d-2c0fc44afcb7">
              <a:extLst>
                <a:ext uri="{FF2B5EF4-FFF2-40B4-BE49-F238E27FC236}">
                  <a16:creationId xmlns:a16="http://schemas.microsoft.com/office/drawing/2014/main" id="{ACA5BA21-FA97-389B-EBE8-A31E089CF9DA}"/>
                </a:ext>
              </a:extLst>
            </p:cNvPr>
            <p:cNvGrpSpPr/>
            <p:nvPr/>
          </p:nvGrpSpPr>
          <p:grpSpPr>
            <a:xfrm>
              <a:off x="7541684" y="2061398"/>
              <a:ext cx="2603498" cy="1971116"/>
              <a:chOff x="7541684" y="2061398"/>
              <a:chExt cx="2603498" cy="1971116"/>
            </a:xfrm>
          </p:grpSpPr>
          <p:sp>
            <p:nvSpPr>
              <p:cNvPr id="76" name="Shape3" descr="e3374666-06d3-4867-99af-0ac71a11c6ae">
                <a:extLst>
                  <a:ext uri="{FF2B5EF4-FFF2-40B4-BE49-F238E27FC236}">
                    <a16:creationId xmlns:a16="http://schemas.microsoft.com/office/drawing/2014/main" id="{81B29F20-4613-16F3-8644-6071E26823A7}"/>
                  </a:ext>
                </a:extLst>
              </p:cNvPr>
              <p:cNvSpPr/>
              <p:nvPr/>
            </p:nvSpPr>
            <p:spPr>
              <a:xfrm>
                <a:off x="7541684" y="2707620"/>
                <a:ext cx="2603498" cy="1324894"/>
              </a:xfrm>
              <a:prstGeom prst="roundRect">
                <a:avLst/>
              </a:prstGeom>
              <a:solidFill>
                <a:schemeClr val="accent3">
                  <a:alpha val="15000"/>
                </a:schemeClr>
              </a:solidFill>
              <a:ln w="6350">
                <a:solidFill>
                  <a:schemeClr val="accent3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600"/>
              </a:p>
            </p:txBody>
          </p:sp>
          <p:sp>
            <p:nvSpPr>
              <p:cNvPr id="77" name="Text3" descr="b764f000-b843-4f4d-a55b-49c0d9a3d13a">
                <a:extLst>
                  <a:ext uri="{FF2B5EF4-FFF2-40B4-BE49-F238E27FC236}">
                    <a16:creationId xmlns:a16="http://schemas.microsoft.com/office/drawing/2014/main" id="{83B251D4-1DB0-CDA9-F57C-C5302195C385}"/>
                  </a:ext>
                </a:extLst>
              </p:cNvPr>
              <p:cNvSpPr/>
              <p:nvPr/>
            </p:nvSpPr>
            <p:spPr>
              <a:xfrm>
                <a:off x="7598959" y="2858070"/>
                <a:ext cx="2496340" cy="800627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wrap="square" lIns="91440" tIns="45720" rIns="91440" bIns="4572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农民传承乡土文化，保护传统技艺与习俗。</a:t>
                </a:r>
                <a:endParaRPr lang="en-US" dirty="0"/>
              </a:p>
            </p:txBody>
          </p:sp>
          <p:sp>
            <p:nvSpPr>
              <p:cNvPr id="78" name="Bullet3" descr="8dc27537-4c58-4506-9f8a-0f45d42af2e6">
                <a:extLst>
                  <a:ext uri="{FF2B5EF4-FFF2-40B4-BE49-F238E27FC236}">
                    <a16:creationId xmlns:a16="http://schemas.microsoft.com/office/drawing/2014/main" id="{8693D19E-D7B3-8C8C-9B12-13DA340D404C}"/>
                  </a:ext>
                </a:extLst>
              </p:cNvPr>
              <p:cNvSpPr/>
              <p:nvPr/>
            </p:nvSpPr>
            <p:spPr>
              <a:xfrm>
                <a:off x="7677813" y="2061398"/>
                <a:ext cx="2331240" cy="800627"/>
              </a:xfrm>
              <a:custGeom>
                <a:avLst/>
                <a:gdLst>
                  <a:gd name="connsiteX0" fmla="*/ 1242153 w 7619146"/>
                  <a:gd name="connsiteY0" fmla="*/ 219848 h 2199471"/>
                  <a:gd name="connsiteX1" fmla="*/ 6540910 w 7619146"/>
                  <a:gd name="connsiteY1" fmla="*/ 164603 h 2199471"/>
                  <a:gd name="connsiteX2" fmla="*/ 7588660 w 7619146"/>
                  <a:gd name="connsiteY2" fmla="*/ 937081 h 2199471"/>
                  <a:gd name="connsiteX3" fmla="*/ 7606758 w 7619146"/>
                  <a:gd name="connsiteY3" fmla="*/ 1018996 h 2199471"/>
                  <a:gd name="connsiteX4" fmla="*/ 6500906 w 7619146"/>
                  <a:gd name="connsiteY4" fmla="*/ 2043886 h 2199471"/>
                  <a:gd name="connsiteX5" fmla="*/ 6278973 w 7619146"/>
                  <a:gd name="connsiteY5" fmla="*/ 2045791 h 2199471"/>
                  <a:gd name="connsiteX6" fmla="*/ 1595530 w 7619146"/>
                  <a:gd name="connsiteY6" fmla="*/ 2181046 h 2199471"/>
                  <a:gd name="connsiteX7" fmla="*/ 116298 w 7619146"/>
                  <a:gd name="connsiteY7" fmla="*/ 1653361 h 2199471"/>
                  <a:gd name="connsiteX8" fmla="*/ 43908 w 7619146"/>
                  <a:gd name="connsiteY8" fmla="*/ 1028521 h 2199471"/>
                  <a:gd name="connsiteX9" fmla="*/ 1242153 w 7619146"/>
                  <a:gd name="connsiteY9" fmla="*/ 219848 h 2199471"/>
                  <a:gd name="connsiteX10" fmla="*/ 1242153 w 7619146"/>
                  <a:gd name="connsiteY10" fmla="*/ 219848 h 2199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619146" h="2199471">
                    <a:moveTo>
                      <a:pt x="1242153" y="219848"/>
                    </a:moveTo>
                    <a:cubicBezTo>
                      <a:pt x="2272758" y="62686"/>
                      <a:pt x="4344445" y="-155437"/>
                      <a:pt x="6540910" y="164603"/>
                    </a:cubicBezTo>
                    <a:cubicBezTo>
                      <a:pt x="7070501" y="243661"/>
                      <a:pt x="7488648" y="552271"/>
                      <a:pt x="7588660" y="937081"/>
                    </a:cubicBezTo>
                    <a:cubicBezTo>
                      <a:pt x="7595328" y="963751"/>
                      <a:pt x="7601043" y="993278"/>
                      <a:pt x="7606758" y="1018996"/>
                    </a:cubicBezTo>
                    <a:cubicBezTo>
                      <a:pt x="7704865" y="1535251"/>
                      <a:pt x="7209565" y="1993403"/>
                      <a:pt x="6500906" y="2043886"/>
                    </a:cubicBezTo>
                    <a:cubicBezTo>
                      <a:pt x="6427563" y="2048648"/>
                      <a:pt x="6353268" y="2049601"/>
                      <a:pt x="6278973" y="2045791"/>
                    </a:cubicBezTo>
                    <a:cubicBezTo>
                      <a:pt x="5169310" y="1985783"/>
                      <a:pt x="3288123" y="1941016"/>
                      <a:pt x="1595530" y="2181046"/>
                    </a:cubicBezTo>
                    <a:cubicBezTo>
                      <a:pt x="1005933" y="2264866"/>
                      <a:pt x="369663" y="2058173"/>
                      <a:pt x="116298" y="1653361"/>
                    </a:cubicBezTo>
                    <a:cubicBezTo>
                      <a:pt x="-8480" y="1455241"/>
                      <a:pt x="-33245" y="1234261"/>
                      <a:pt x="43908" y="1028521"/>
                    </a:cubicBezTo>
                    <a:cubicBezTo>
                      <a:pt x="198213" y="612278"/>
                      <a:pt x="658270" y="301763"/>
                      <a:pt x="1242153" y="219848"/>
                    </a:cubicBezTo>
                    <a:lnTo>
                      <a:pt x="1242153" y="219848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>
                <a:normAutofit/>
              </a:bodyPr>
              <a:lstStyle/>
              <a:p>
                <a:r>
                  <a:rPr kumimoji="0" lang="zh-CN" altLang="en-US" sz="1800" b="1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文化传承者</a:t>
                </a:r>
                <a:endParaRPr lang="en-US" dirty="0"/>
              </a:p>
            </p:txBody>
          </p:sp>
        </p:grpSp>
        <p:grpSp>
          <p:nvGrpSpPr>
            <p:cNvPr id="25" name="组合 24" descr="3970a96f-06ba-4802-b681-cbcb1acf61eb">
              <a:extLst>
                <a:ext uri="{FF2B5EF4-FFF2-40B4-BE49-F238E27FC236}">
                  <a16:creationId xmlns:a16="http://schemas.microsoft.com/office/drawing/2014/main" id="{99D8C653-5702-F954-E0EF-E7BCFA24ACB0}"/>
                </a:ext>
              </a:extLst>
            </p:cNvPr>
            <p:cNvGrpSpPr/>
            <p:nvPr/>
          </p:nvGrpSpPr>
          <p:grpSpPr>
            <a:xfrm>
              <a:off x="660400" y="4162984"/>
              <a:ext cx="2603498" cy="1971116"/>
              <a:chOff x="660400" y="4162984"/>
              <a:chExt cx="2603498" cy="1971116"/>
            </a:xfrm>
          </p:grpSpPr>
          <p:sp>
            <p:nvSpPr>
              <p:cNvPr id="80" name="Shape4" descr="63a57875-2908-4782-985b-fa1ee7bfeb35">
                <a:extLst>
                  <a:ext uri="{FF2B5EF4-FFF2-40B4-BE49-F238E27FC236}">
                    <a16:creationId xmlns:a16="http://schemas.microsoft.com/office/drawing/2014/main" id="{0F393FCC-5626-E19B-8A9D-E63B64C02C9D}"/>
                  </a:ext>
                </a:extLst>
              </p:cNvPr>
              <p:cNvSpPr/>
              <p:nvPr/>
            </p:nvSpPr>
            <p:spPr>
              <a:xfrm>
                <a:off x="660400" y="4809206"/>
                <a:ext cx="2603498" cy="1324894"/>
              </a:xfrm>
              <a:prstGeom prst="roundRect">
                <a:avLst/>
              </a:prstGeom>
              <a:solidFill>
                <a:schemeClr val="accent4">
                  <a:alpha val="15000"/>
                </a:schemeClr>
              </a:solidFill>
              <a:ln w="6350">
                <a:solidFill>
                  <a:schemeClr val="accent4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600"/>
              </a:p>
            </p:txBody>
          </p:sp>
          <p:sp>
            <p:nvSpPr>
              <p:cNvPr id="81" name="Text4" descr="38390a7a-848e-4cd2-9004-25c7da8a2924">
                <a:extLst>
                  <a:ext uri="{FF2B5EF4-FFF2-40B4-BE49-F238E27FC236}">
                    <a16:creationId xmlns:a16="http://schemas.microsoft.com/office/drawing/2014/main" id="{BAC15FD6-667E-9685-216D-D732BBA2F490}"/>
                  </a:ext>
                </a:extLst>
              </p:cNvPr>
              <p:cNvSpPr/>
              <p:nvPr/>
            </p:nvSpPr>
            <p:spPr>
              <a:xfrm>
                <a:off x="717675" y="4959656"/>
                <a:ext cx="2496340" cy="800627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wrap="square" lIns="91440" tIns="45720" rIns="91440" bIns="4572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农民通过农业生产与加工，促进经济增长。</a:t>
                </a:r>
                <a:endParaRPr lang="en-US" dirty="0"/>
              </a:p>
            </p:txBody>
          </p:sp>
          <p:sp>
            <p:nvSpPr>
              <p:cNvPr id="82" name="Bullet4" descr="69c26c73-f531-4737-8f8e-7d3af013e722">
                <a:extLst>
                  <a:ext uri="{FF2B5EF4-FFF2-40B4-BE49-F238E27FC236}">
                    <a16:creationId xmlns:a16="http://schemas.microsoft.com/office/drawing/2014/main" id="{7EDB2B02-3447-743E-4588-493CC04EFE34}"/>
                  </a:ext>
                </a:extLst>
              </p:cNvPr>
              <p:cNvSpPr/>
              <p:nvPr/>
            </p:nvSpPr>
            <p:spPr>
              <a:xfrm>
                <a:off x="796529" y="4162984"/>
                <a:ext cx="2331240" cy="800627"/>
              </a:xfrm>
              <a:custGeom>
                <a:avLst/>
                <a:gdLst>
                  <a:gd name="connsiteX0" fmla="*/ 1242153 w 7619146"/>
                  <a:gd name="connsiteY0" fmla="*/ 219848 h 2199471"/>
                  <a:gd name="connsiteX1" fmla="*/ 6540910 w 7619146"/>
                  <a:gd name="connsiteY1" fmla="*/ 164603 h 2199471"/>
                  <a:gd name="connsiteX2" fmla="*/ 7588660 w 7619146"/>
                  <a:gd name="connsiteY2" fmla="*/ 937081 h 2199471"/>
                  <a:gd name="connsiteX3" fmla="*/ 7606758 w 7619146"/>
                  <a:gd name="connsiteY3" fmla="*/ 1018996 h 2199471"/>
                  <a:gd name="connsiteX4" fmla="*/ 6500906 w 7619146"/>
                  <a:gd name="connsiteY4" fmla="*/ 2043886 h 2199471"/>
                  <a:gd name="connsiteX5" fmla="*/ 6278973 w 7619146"/>
                  <a:gd name="connsiteY5" fmla="*/ 2045791 h 2199471"/>
                  <a:gd name="connsiteX6" fmla="*/ 1595530 w 7619146"/>
                  <a:gd name="connsiteY6" fmla="*/ 2181046 h 2199471"/>
                  <a:gd name="connsiteX7" fmla="*/ 116298 w 7619146"/>
                  <a:gd name="connsiteY7" fmla="*/ 1653361 h 2199471"/>
                  <a:gd name="connsiteX8" fmla="*/ 43908 w 7619146"/>
                  <a:gd name="connsiteY8" fmla="*/ 1028521 h 2199471"/>
                  <a:gd name="connsiteX9" fmla="*/ 1242153 w 7619146"/>
                  <a:gd name="connsiteY9" fmla="*/ 219848 h 2199471"/>
                  <a:gd name="connsiteX10" fmla="*/ 1242153 w 7619146"/>
                  <a:gd name="connsiteY10" fmla="*/ 219848 h 2199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619146" h="2199471">
                    <a:moveTo>
                      <a:pt x="1242153" y="219848"/>
                    </a:moveTo>
                    <a:cubicBezTo>
                      <a:pt x="2272758" y="62686"/>
                      <a:pt x="4344445" y="-155437"/>
                      <a:pt x="6540910" y="164603"/>
                    </a:cubicBezTo>
                    <a:cubicBezTo>
                      <a:pt x="7070501" y="243661"/>
                      <a:pt x="7488648" y="552271"/>
                      <a:pt x="7588660" y="937081"/>
                    </a:cubicBezTo>
                    <a:cubicBezTo>
                      <a:pt x="7595328" y="963751"/>
                      <a:pt x="7601043" y="993278"/>
                      <a:pt x="7606758" y="1018996"/>
                    </a:cubicBezTo>
                    <a:cubicBezTo>
                      <a:pt x="7704865" y="1535251"/>
                      <a:pt x="7209565" y="1993403"/>
                      <a:pt x="6500906" y="2043886"/>
                    </a:cubicBezTo>
                    <a:cubicBezTo>
                      <a:pt x="6427563" y="2048648"/>
                      <a:pt x="6353268" y="2049601"/>
                      <a:pt x="6278973" y="2045791"/>
                    </a:cubicBezTo>
                    <a:cubicBezTo>
                      <a:pt x="5169310" y="1985783"/>
                      <a:pt x="3288123" y="1941016"/>
                      <a:pt x="1595530" y="2181046"/>
                    </a:cubicBezTo>
                    <a:cubicBezTo>
                      <a:pt x="1005933" y="2264866"/>
                      <a:pt x="369663" y="2058173"/>
                      <a:pt x="116298" y="1653361"/>
                    </a:cubicBezTo>
                    <a:cubicBezTo>
                      <a:pt x="-8480" y="1455241"/>
                      <a:pt x="-33245" y="1234261"/>
                      <a:pt x="43908" y="1028521"/>
                    </a:cubicBezTo>
                    <a:cubicBezTo>
                      <a:pt x="198213" y="612278"/>
                      <a:pt x="658270" y="301763"/>
                      <a:pt x="1242153" y="219848"/>
                    </a:cubicBezTo>
                    <a:lnTo>
                      <a:pt x="1242153" y="219848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>
                <a:normAutofit/>
              </a:bodyPr>
              <a:lstStyle/>
              <a:p>
                <a:r>
                  <a:rPr kumimoji="0" lang="zh-CN" altLang="en-US" sz="1800" b="1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经济贡献者</a:t>
                </a:r>
                <a:endParaRPr lang="en-US" dirty="0"/>
              </a:p>
            </p:txBody>
          </p:sp>
        </p:grpSp>
        <p:grpSp>
          <p:nvGrpSpPr>
            <p:cNvPr id="26" name="组合 25" descr="c916c3f6-a4ee-4a92-9531-0a8136dd0971">
              <a:extLst>
                <a:ext uri="{FF2B5EF4-FFF2-40B4-BE49-F238E27FC236}">
                  <a16:creationId xmlns:a16="http://schemas.microsoft.com/office/drawing/2014/main" id="{DE723DE9-413E-A130-A909-84305491A18D}"/>
                </a:ext>
              </a:extLst>
            </p:cNvPr>
            <p:cNvGrpSpPr/>
            <p:nvPr/>
          </p:nvGrpSpPr>
          <p:grpSpPr>
            <a:xfrm>
              <a:off x="3420534" y="4162984"/>
              <a:ext cx="2603498" cy="1971116"/>
              <a:chOff x="3420534" y="4162984"/>
              <a:chExt cx="2603498" cy="1971116"/>
            </a:xfrm>
          </p:grpSpPr>
          <p:sp>
            <p:nvSpPr>
              <p:cNvPr id="84" name="Shape5" descr="d912a6ab-3203-4754-93d7-bf8480e51b39">
                <a:extLst>
                  <a:ext uri="{FF2B5EF4-FFF2-40B4-BE49-F238E27FC236}">
                    <a16:creationId xmlns:a16="http://schemas.microsoft.com/office/drawing/2014/main" id="{39FB9D1D-3381-7F8E-8696-E44DE885261F}"/>
                  </a:ext>
                </a:extLst>
              </p:cNvPr>
              <p:cNvSpPr/>
              <p:nvPr/>
            </p:nvSpPr>
            <p:spPr>
              <a:xfrm>
                <a:off x="3420534" y="4809206"/>
                <a:ext cx="2603498" cy="1324894"/>
              </a:xfrm>
              <a:prstGeom prst="roundRect">
                <a:avLst/>
              </a:prstGeom>
              <a:solidFill>
                <a:schemeClr val="accent5">
                  <a:alpha val="15000"/>
                </a:schemeClr>
              </a:solidFill>
              <a:ln w="6350">
                <a:solidFill>
                  <a:schemeClr val="accent5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600"/>
              </a:p>
            </p:txBody>
          </p:sp>
          <p:sp>
            <p:nvSpPr>
              <p:cNvPr id="85" name="Text5" descr="ea82547d-5b65-483a-abb8-25047db04528">
                <a:extLst>
                  <a:ext uri="{FF2B5EF4-FFF2-40B4-BE49-F238E27FC236}">
                    <a16:creationId xmlns:a16="http://schemas.microsoft.com/office/drawing/2014/main" id="{0803CB8C-24F4-BEEF-F447-20E5D19C60A1}"/>
                  </a:ext>
                </a:extLst>
              </p:cNvPr>
              <p:cNvSpPr/>
              <p:nvPr/>
            </p:nvSpPr>
            <p:spPr>
              <a:xfrm>
                <a:off x="3477809" y="4959656"/>
                <a:ext cx="2496340" cy="800627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wrap="square" lIns="91440" tIns="45720" rIns="91440" bIns="4572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农民参与生态农业，维护自然环境的平衡。</a:t>
                </a:r>
                <a:endParaRPr lang="en-US" dirty="0"/>
              </a:p>
            </p:txBody>
          </p:sp>
          <p:sp>
            <p:nvSpPr>
              <p:cNvPr id="86" name="Bullet5" descr="03c1b7b9-7f4d-4648-ac89-59fb868754fd">
                <a:extLst>
                  <a:ext uri="{FF2B5EF4-FFF2-40B4-BE49-F238E27FC236}">
                    <a16:creationId xmlns:a16="http://schemas.microsoft.com/office/drawing/2014/main" id="{7C388669-3F6B-4699-F513-E22628E9FAE5}"/>
                  </a:ext>
                </a:extLst>
              </p:cNvPr>
              <p:cNvSpPr/>
              <p:nvPr/>
            </p:nvSpPr>
            <p:spPr>
              <a:xfrm>
                <a:off x="3556664" y="4162984"/>
                <a:ext cx="2331240" cy="800627"/>
              </a:xfrm>
              <a:custGeom>
                <a:avLst/>
                <a:gdLst>
                  <a:gd name="connsiteX0" fmla="*/ 1242153 w 7619146"/>
                  <a:gd name="connsiteY0" fmla="*/ 219848 h 2199471"/>
                  <a:gd name="connsiteX1" fmla="*/ 6540910 w 7619146"/>
                  <a:gd name="connsiteY1" fmla="*/ 164603 h 2199471"/>
                  <a:gd name="connsiteX2" fmla="*/ 7588660 w 7619146"/>
                  <a:gd name="connsiteY2" fmla="*/ 937081 h 2199471"/>
                  <a:gd name="connsiteX3" fmla="*/ 7606758 w 7619146"/>
                  <a:gd name="connsiteY3" fmla="*/ 1018996 h 2199471"/>
                  <a:gd name="connsiteX4" fmla="*/ 6500906 w 7619146"/>
                  <a:gd name="connsiteY4" fmla="*/ 2043886 h 2199471"/>
                  <a:gd name="connsiteX5" fmla="*/ 6278973 w 7619146"/>
                  <a:gd name="connsiteY5" fmla="*/ 2045791 h 2199471"/>
                  <a:gd name="connsiteX6" fmla="*/ 1595530 w 7619146"/>
                  <a:gd name="connsiteY6" fmla="*/ 2181046 h 2199471"/>
                  <a:gd name="connsiteX7" fmla="*/ 116298 w 7619146"/>
                  <a:gd name="connsiteY7" fmla="*/ 1653361 h 2199471"/>
                  <a:gd name="connsiteX8" fmla="*/ 43908 w 7619146"/>
                  <a:gd name="connsiteY8" fmla="*/ 1028521 h 2199471"/>
                  <a:gd name="connsiteX9" fmla="*/ 1242153 w 7619146"/>
                  <a:gd name="connsiteY9" fmla="*/ 219848 h 2199471"/>
                  <a:gd name="connsiteX10" fmla="*/ 1242153 w 7619146"/>
                  <a:gd name="connsiteY10" fmla="*/ 219848 h 2199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619146" h="2199471">
                    <a:moveTo>
                      <a:pt x="1242153" y="219848"/>
                    </a:moveTo>
                    <a:cubicBezTo>
                      <a:pt x="2272758" y="62686"/>
                      <a:pt x="4344445" y="-155437"/>
                      <a:pt x="6540910" y="164603"/>
                    </a:cubicBezTo>
                    <a:cubicBezTo>
                      <a:pt x="7070501" y="243661"/>
                      <a:pt x="7488648" y="552271"/>
                      <a:pt x="7588660" y="937081"/>
                    </a:cubicBezTo>
                    <a:cubicBezTo>
                      <a:pt x="7595328" y="963751"/>
                      <a:pt x="7601043" y="993278"/>
                      <a:pt x="7606758" y="1018996"/>
                    </a:cubicBezTo>
                    <a:cubicBezTo>
                      <a:pt x="7704865" y="1535251"/>
                      <a:pt x="7209565" y="1993403"/>
                      <a:pt x="6500906" y="2043886"/>
                    </a:cubicBezTo>
                    <a:cubicBezTo>
                      <a:pt x="6427563" y="2048648"/>
                      <a:pt x="6353268" y="2049601"/>
                      <a:pt x="6278973" y="2045791"/>
                    </a:cubicBezTo>
                    <a:cubicBezTo>
                      <a:pt x="5169310" y="1985783"/>
                      <a:pt x="3288123" y="1941016"/>
                      <a:pt x="1595530" y="2181046"/>
                    </a:cubicBezTo>
                    <a:cubicBezTo>
                      <a:pt x="1005933" y="2264866"/>
                      <a:pt x="369663" y="2058173"/>
                      <a:pt x="116298" y="1653361"/>
                    </a:cubicBezTo>
                    <a:cubicBezTo>
                      <a:pt x="-8480" y="1455241"/>
                      <a:pt x="-33245" y="1234261"/>
                      <a:pt x="43908" y="1028521"/>
                    </a:cubicBezTo>
                    <a:cubicBezTo>
                      <a:pt x="198213" y="612278"/>
                      <a:pt x="658270" y="301763"/>
                      <a:pt x="1242153" y="219848"/>
                    </a:cubicBezTo>
                    <a:lnTo>
                      <a:pt x="1242153" y="219848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>
                <a:normAutofit/>
              </a:bodyPr>
              <a:lstStyle/>
              <a:p>
                <a:r>
                  <a:rPr kumimoji="0" lang="zh-CN" altLang="en-US" sz="1800" b="1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生态保护者</a:t>
                </a:r>
                <a:endParaRPr lang="en-US" dirty="0"/>
              </a:p>
            </p:txBody>
          </p:sp>
        </p:grpSp>
        <p:grpSp>
          <p:nvGrpSpPr>
            <p:cNvPr id="27" name="组合 26" descr="ca3b1653-bef2-457b-aa50-516f0af6bcab">
              <a:extLst>
                <a:ext uri="{FF2B5EF4-FFF2-40B4-BE49-F238E27FC236}">
                  <a16:creationId xmlns:a16="http://schemas.microsoft.com/office/drawing/2014/main" id="{A17C9F30-C2E7-44E1-F000-AC493250ABF3}"/>
                </a:ext>
              </a:extLst>
            </p:cNvPr>
            <p:cNvGrpSpPr/>
            <p:nvPr/>
          </p:nvGrpSpPr>
          <p:grpSpPr>
            <a:xfrm>
              <a:off x="6167968" y="4162984"/>
              <a:ext cx="2603498" cy="1971116"/>
              <a:chOff x="6167968" y="4162984"/>
              <a:chExt cx="2603498" cy="1971116"/>
            </a:xfrm>
          </p:grpSpPr>
          <p:sp>
            <p:nvSpPr>
              <p:cNvPr id="88" name="Shape6" descr="c121144f-5776-4fcd-9667-18e4a709164c">
                <a:extLst>
                  <a:ext uri="{FF2B5EF4-FFF2-40B4-BE49-F238E27FC236}">
                    <a16:creationId xmlns:a16="http://schemas.microsoft.com/office/drawing/2014/main" id="{4CAA952B-25B1-3F73-3253-FDE901BCCB7B}"/>
                  </a:ext>
                </a:extLst>
              </p:cNvPr>
              <p:cNvSpPr/>
              <p:nvPr/>
            </p:nvSpPr>
            <p:spPr>
              <a:xfrm>
                <a:off x="6167968" y="4809206"/>
                <a:ext cx="2603498" cy="1324894"/>
              </a:xfrm>
              <a:prstGeom prst="roundRect">
                <a:avLst/>
              </a:prstGeom>
              <a:solidFill>
                <a:schemeClr val="accent6">
                  <a:alpha val="15000"/>
                </a:schemeClr>
              </a:solidFill>
              <a:ln w="6350">
                <a:solidFill>
                  <a:schemeClr val="accent6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600"/>
              </a:p>
            </p:txBody>
          </p:sp>
          <p:sp>
            <p:nvSpPr>
              <p:cNvPr id="89" name="Text6" descr="0f9da2a9-c63a-4486-a1e5-18e785f5475c">
                <a:extLst>
                  <a:ext uri="{FF2B5EF4-FFF2-40B4-BE49-F238E27FC236}">
                    <a16:creationId xmlns:a16="http://schemas.microsoft.com/office/drawing/2014/main" id="{AC9F324F-D3F8-C5E4-0DB7-E990F4666BB7}"/>
                  </a:ext>
                </a:extLst>
              </p:cNvPr>
              <p:cNvSpPr/>
              <p:nvPr/>
            </p:nvSpPr>
            <p:spPr>
              <a:xfrm>
                <a:off x="6225243" y="4959656"/>
                <a:ext cx="2496340" cy="800627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wrap="square" lIns="91440" tIns="45720" rIns="91440" bIns="4572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 err="1"/>
                  <a:t>农民在农业技术与管理上不断创新，推动行业发展。</a:t>
                </a:r>
                <a:endParaRPr lang="en-US" dirty="0"/>
              </a:p>
            </p:txBody>
          </p:sp>
          <p:sp>
            <p:nvSpPr>
              <p:cNvPr id="90" name="Bullet6" descr="d621ee37-397d-40a4-8bf9-6015da6958c8">
                <a:extLst>
                  <a:ext uri="{FF2B5EF4-FFF2-40B4-BE49-F238E27FC236}">
                    <a16:creationId xmlns:a16="http://schemas.microsoft.com/office/drawing/2014/main" id="{3FA85463-3F77-AD13-5E9B-2A5196434FA6}"/>
                  </a:ext>
                </a:extLst>
              </p:cNvPr>
              <p:cNvSpPr/>
              <p:nvPr/>
            </p:nvSpPr>
            <p:spPr>
              <a:xfrm>
                <a:off x="6304096" y="4162984"/>
                <a:ext cx="2331240" cy="800627"/>
              </a:xfrm>
              <a:custGeom>
                <a:avLst/>
                <a:gdLst>
                  <a:gd name="connsiteX0" fmla="*/ 1242153 w 7619146"/>
                  <a:gd name="connsiteY0" fmla="*/ 219848 h 2199471"/>
                  <a:gd name="connsiteX1" fmla="*/ 6540910 w 7619146"/>
                  <a:gd name="connsiteY1" fmla="*/ 164603 h 2199471"/>
                  <a:gd name="connsiteX2" fmla="*/ 7588660 w 7619146"/>
                  <a:gd name="connsiteY2" fmla="*/ 937081 h 2199471"/>
                  <a:gd name="connsiteX3" fmla="*/ 7606758 w 7619146"/>
                  <a:gd name="connsiteY3" fmla="*/ 1018996 h 2199471"/>
                  <a:gd name="connsiteX4" fmla="*/ 6500906 w 7619146"/>
                  <a:gd name="connsiteY4" fmla="*/ 2043886 h 2199471"/>
                  <a:gd name="connsiteX5" fmla="*/ 6278973 w 7619146"/>
                  <a:gd name="connsiteY5" fmla="*/ 2045791 h 2199471"/>
                  <a:gd name="connsiteX6" fmla="*/ 1595530 w 7619146"/>
                  <a:gd name="connsiteY6" fmla="*/ 2181046 h 2199471"/>
                  <a:gd name="connsiteX7" fmla="*/ 116298 w 7619146"/>
                  <a:gd name="connsiteY7" fmla="*/ 1653361 h 2199471"/>
                  <a:gd name="connsiteX8" fmla="*/ 43908 w 7619146"/>
                  <a:gd name="connsiteY8" fmla="*/ 1028521 h 2199471"/>
                  <a:gd name="connsiteX9" fmla="*/ 1242153 w 7619146"/>
                  <a:gd name="connsiteY9" fmla="*/ 219848 h 2199471"/>
                  <a:gd name="connsiteX10" fmla="*/ 1242153 w 7619146"/>
                  <a:gd name="connsiteY10" fmla="*/ 219848 h 2199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619146" h="2199471">
                    <a:moveTo>
                      <a:pt x="1242153" y="219848"/>
                    </a:moveTo>
                    <a:cubicBezTo>
                      <a:pt x="2272758" y="62686"/>
                      <a:pt x="4344445" y="-155437"/>
                      <a:pt x="6540910" y="164603"/>
                    </a:cubicBezTo>
                    <a:cubicBezTo>
                      <a:pt x="7070501" y="243661"/>
                      <a:pt x="7488648" y="552271"/>
                      <a:pt x="7588660" y="937081"/>
                    </a:cubicBezTo>
                    <a:cubicBezTo>
                      <a:pt x="7595328" y="963751"/>
                      <a:pt x="7601043" y="993278"/>
                      <a:pt x="7606758" y="1018996"/>
                    </a:cubicBezTo>
                    <a:cubicBezTo>
                      <a:pt x="7704865" y="1535251"/>
                      <a:pt x="7209565" y="1993403"/>
                      <a:pt x="6500906" y="2043886"/>
                    </a:cubicBezTo>
                    <a:cubicBezTo>
                      <a:pt x="6427563" y="2048648"/>
                      <a:pt x="6353268" y="2049601"/>
                      <a:pt x="6278973" y="2045791"/>
                    </a:cubicBezTo>
                    <a:cubicBezTo>
                      <a:pt x="5169310" y="1985783"/>
                      <a:pt x="3288123" y="1941016"/>
                      <a:pt x="1595530" y="2181046"/>
                    </a:cubicBezTo>
                    <a:cubicBezTo>
                      <a:pt x="1005933" y="2264866"/>
                      <a:pt x="369663" y="2058173"/>
                      <a:pt x="116298" y="1653361"/>
                    </a:cubicBezTo>
                    <a:cubicBezTo>
                      <a:pt x="-8480" y="1455241"/>
                      <a:pt x="-33245" y="1234261"/>
                      <a:pt x="43908" y="1028521"/>
                    </a:cubicBezTo>
                    <a:cubicBezTo>
                      <a:pt x="198213" y="612278"/>
                      <a:pt x="658270" y="301763"/>
                      <a:pt x="1242153" y="219848"/>
                    </a:cubicBezTo>
                    <a:lnTo>
                      <a:pt x="1242153" y="219848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>
                <a:normAutofit/>
              </a:bodyPr>
              <a:lstStyle/>
              <a:p>
                <a:r>
                  <a:rPr kumimoji="0" lang="zh-CN" altLang="en-US" sz="1800" b="1" i="0" u="none" strike="noStrike" kern="1200" cap="none" spc="0" normalizeH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创新推动者</a:t>
                </a:r>
                <a:endParaRPr lang="en-US" dirty="0"/>
              </a:p>
            </p:txBody>
          </p:sp>
        </p:grpSp>
        <p:grpSp>
          <p:nvGrpSpPr>
            <p:cNvPr id="28" name="组合 27" descr="4648f89b-12ac-4323-b947-c59820533c1b">
              <a:extLst>
                <a:ext uri="{FF2B5EF4-FFF2-40B4-BE49-F238E27FC236}">
                  <a16:creationId xmlns:a16="http://schemas.microsoft.com/office/drawing/2014/main" id="{51478474-1DA6-B600-A8C6-9237695CB931}"/>
                </a:ext>
              </a:extLst>
            </p:cNvPr>
            <p:cNvGrpSpPr/>
            <p:nvPr/>
          </p:nvGrpSpPr>
          <p:grpSpPr>
            <a:xfrm>
              <a:off x="8915402" y="4162984"/>
              <a:ext cx="2603498" cy="1971116"/>
              <a:chOff x="8915402" y="4162984"/>
              <a:chExt cx="2603498" cy="1971116"/>
            </a:xfrm>
          </p:grpSpPr>
          <p:sp>
            <p:nvSpPr>
              <p:cNvPr id="5" name="Shape7" descr="b9b6be77-f4b0-413c-ba27-5cb0c512bfcf">
                <a:extLst>
                  <a:ext uri="{FF2B5EF4-FFF2-40B4-BE49-F238E27FC236}">
                    <a16:creationId xmlns:a16="http://schemas.microsoft.com/office/drawing/2014/main" id="{85C8BC18-9070-2CBD-CD34-3140CF4F1415}"/>
                  </a:ext>
                </a:extLst>
              </p:cNvPr>
              <p:cNvSpPr/>
              <p:nvPr/>
            </p:nvSpPr>
            <p:spPr>
              <a:xfrm>
                <a:off x="8915402" y="4809206"/>
                <a:ext cx="2603498" cy="1324894"/>
              </a:xfrm>
              <a:prstGeom prst="roundRect">
                <a:avLst/>
              </a:prstGeom>
              <a:solidFill>
                <a:schemeClr val="accent1">
                  <a:alpha val="15000"/>
                </a:schemeClr>
              </a:solidFill>
              <a:ln w="6350">
                <a:solidFill>
                  <a:schemeClr val="accent1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600"/>
              </a:p>
            </p:txBody>
          </p:sp>
          <p:sp>
            <p:nvSpPr>
              <p:cNvPr id="7" name="Text7" descr="ecc5b6e7-36f5-4333-82fb-0086fa183ca7">
                <a:extLst>
                  <a:ext uri="{FF2B5EF4-FFF2-40B4-BE49-F238E27FC236}">
                    <a16:creationId xmlns:a16="http://schemas.microsoft.com/office/drawing/2014/main" id="{EE20B710-292C-3BA3-B34E-B417B00B0876}"/>
                  </a:ext>
                </a:extLst>
              </p:cNvPr>
              <p:cNvSpPr/>
              <p:nvPr/>
            </p:nvSpPr>
            <p:spPr>
              <a:xfrm>
                <a:off x="8972677" y="4959656"/>
                <a:ext cx="2496340" cy="800627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wrap="square" lIns="91440" tIns="45720" rIns="91440" bIns="45720" anchor="t" anchorCtr="0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sz="1200" dirty="0" err="1"/>
                  <a:t>农民积极承担社会责任，参与社区建设与发展。</a:t>
                </a:r>
                <a:endParaRPr lang="en-US" dirty="0"/>
              </a:p>
            </p:txBody>
          </p:sp>
          <p:sp>
            <p:nvSpPr>
              <p:cNvPr id="9" name="Bullet7" descr="983ef345-142f-4545-b58c-d582c2ad4beb">
                <a:extLst>
                  <a:ext uri="{FF2B5EF4-FFF2-40B4-BE49-F238E27FC236}">
                    <a16:creationId xmlns:a16="http://schemas.microsoft.com/office/drawing/2014/main" id="{350D1B73-D580-312D-F71F-1CB2CCFA8FF3}"/>
                  </a:ext>
                </a:extLst>
              </p:cNvPr>
              <p:cNvSpPr/>
              <p:nvPr/>
            </p:nvSpPr>
            <p:spPr>
              <a:xfrm>
                <a:off x="9051529" y="4162984"/>
                <a:ext cx="2331240" cy="800627"/>
              </a:xfrm>
              <a:custGeom>
                <a:avLst/>
                <a:gdLst>
                  <a:gd name="connsiteX0" fmla="*/ 1242153 w 7619146"/>
                  <a:gd name="connsiteY0" fmla="*/ 219848 h 2199471"/>
                  <a:gd name="connsiteX1" fmla="*/ 6540910 w 7619146"/>
                  <a:gd name="connsiteY1" fmla="*/ 164603 h 2199471"/>
                  <a:gd name="connsiteX2" fmla="*/ 7588660 w 7619146"/>
                  <a:gd name="connsiteY2" fmla="*/ 937081 h 2199471"/>
                  <a:gd name="connsiteX3" fmla="*/ 7606758 w 7619146"/>
                  <a:gd name="connsiteY3" fmla="*/ 1018996 h 2199471"/>
                  <a:gd name="connsiteX4" fmla="*/ 6500906 w 7619146"/>
                  <a:gd name="connsiteY4" fmla="*/ 2043886 h 2199471"/>
                  <a:gd name="connsiteX5" fmla="*/ 6278973 w 7619146"/>
                  <a:gd name="connsiteY5" fmla="*/ 2045791 h 2199471"/>
                  <a:gd name="connsiteX6" fmla="*/ 1595530 w 7619146"/>
                  <a:gd name="connsiteY6" fmla="*/ 2181046 h 2199471"/>
                  <a:gd name="connsiteX7" fmla="*/ 116298 w 7619146"/>
                  <a:gd name="connsiteY7" fmla="*/ 1653361 h 2199471"/>
                  <a:gd name="connsiteX8" fmla="*/ 43908 w 7619146"/>
                  <a:gd name="connsiteY8" fmla="*/ 1028521 h 2199471"/>
                  <a:gd name="connsiteX9" fmla="*/ 1242153 w 7619146"/>
                  <a:gd name="connsiteY9" fmla="*/ 219848 h 2199471"/>
                  <a:gd name="connsiteX10" fmla="*/ 1242153 w 7619146"/>
                  <a:gd name="connsiteY10" fmla="*/ 219848 h 2199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619146" h="2199471">
                    <a:moveTo>
                      <a:pt x="1242153" y="219848"/>
                    </a:moveTo>
                    <a:cubicBezTo>
                      <a:pt x="2272758" y="62686"/>
                      <a:pt x="4344445" y="-155437"/>
                      <a:pt x="6540910" y="164603"/>
                    </a:cubicBezTo>
                    <a:cubicBezTo>
                      <a:pt x="7070501" y="243661"/>
                      <a:pt x="7488648" y="552271"/>
                      <a:pt x="7588660" y="937081"/>
                    </a:cubicBezTo>
                    <a:cubicBezTo>
                      <a:pt x="7595328" y="963751"/>
                      <a:pt x="7601043" y="993278"/>
                      <a:pt x="7606758" y="1018996"/>
                    </a:cubicBezTo>
                    <a:cubicBezTo>
                      <a:pt x="7704865" y="1535251"/>
                      <a:pt x="7209565" y="1993403"/>
                      <a:pt x="6500906" y="2043886"/>
                    </a:cubicBezTo>
                    <a:cubicBezTo>
                      <a:pt x="6427563" y="2048648"/>
                      <a:pt x="6353268" y="2049601"/>
                      <a:pt x="6278973" y="2045791"/>
                    </a:cubicBezTo>
                    <a:cubicBezTo>
                      <a:pt x="5169310" y="1985783"/>
                      <a:pt x="3288123" y="1941016"/>
                      <a:pt x="1595530" y="2181046"/>
                    </a:cubicBezTo>
                    <a:cubicBezTo>
                      <a:pt x="1005933" y="2264866"/>
                      <a:pt x="369663" y="2058173"/>
                      <a:pt x="116298" y="1653361"/>
                    </a:cubicBezTo>
                    <a:cubicBezTo>
                      <a:pt x="-8480" y="1455241"/>
                      <a:pt x="-33245" y="1234261"/>
                      <a:pt x="43908" y="1028521"/>
                    </a:cubicBezTo>
                    <a:cubicBezTo>
                      <a:pt x="198213" y="612278"/>
                      <a:pt x="658270" y="301763"/>
                      <a:pt x="1242153" y="219848"/>
                    </a:cubicBezTo>
                    <a:lnTo>
                      <a:pt x="1242153" y="219848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 lim="0"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rmAutofit/>
              </a:bodyPr>
              <a:lstStyle/>
              <a:p>
                <a:r>
                  <a:rPr lang="zh-CN" altLang="en-US" b="1" dirty="0">
                    <a:solidFill>
                      <a:srgbClr val="FFFFFF"/>
                    </a:solidFill>
                    <a:cs typeface="Arial" panose="020B0604020202020204" pitchFamily="34" charset="0"/>
                  </a:rPr>
                  <a:t>社会责任承担者</a:t>
                </a:r>
                <a:endParaRPr lang="en-US" dirty="0"/>
              </a:p>
            </p:txBody>
          </p:sp>
        </p:grpSp>
        <p:sp>
          <p:nvSpPr>
            <p:cNvPr id="99" name="任意多边形: 形状 98" descr="0f5266b8-6531-479d-9577-10f72fd5a115">
              <a:extLst>
                <a:ext uri="{FF2B5EF4-FFF2-40B4-BE49-F238E27FC236}">
                  <a16:creationId xmlns:a16="http://schemas.microsoft.com/office/drawing/2014/main" id="{0B99B2D4-6577-5F0A-D803-004D652CD182}"/>
                </a:ext>
              </a:extLst>
            </p:cNvPr>
            <p:cNvSpPr/>
            <p:nvPr/>
          </p:nvSpPr>
          <p:spPr>
            <a:xfrm>
              <a:off x="10913241" y="4951230"/>
              <a:ext cx="1058897" cy="1483024"/>
            </a:xfrm>
            <a:custGeom>
              <a:avLst/>
              <a:gdLst>
                <a:gd name="connsiteX0" fmla="*/ 377469 w 1227210"/>
                <a:gd name="connsiteY0" fmla="*/ 1294580 h 1718754"/>
                <a:gd name="connsiteX1" fmla="*/ 227992 w 1227210"/>
                <a:gd name="connsiteY1" fmla="*/ 1535169 h 1718754"/>
                <a:gd name="connsiteX2" fmla="*/ 92635 w 1227210"/>
                <a:gd name="connsiteY2" fmla="*/ 1649796 h 1718754"/>
                <a:gd name="connsiteX3" fmla="*/ 26643 w 1227210"/>
                <a:gd name="connsiteY3" fmla="*/ 1718754 h 1718754"/>
                <a:gd name="connsiteX4" fmla="*/ 107062 w 1227210"/>
                <a:gd name="connsiteY4" fmla="*/ 1711400 h 1718754"/>
                <a:gd name="connsiteX5" fmla="*/ 325596 w 1227210"/>
                <a:gd name="connsiteY5" fmla="*/ 1674620 h 1718754"/>
                <a:gd name="connsiteX6" fmla="*/ 455123 w 1227210"/>
                <a:gd name="connsiteY6" fmla="*/ 1310211 h 1718754"/>
                <a:gd name="connsiteX7" fmla="*/ 377469 w 1227210"/>
                <a:gd name="connsiteY7" fmla="*/ 1294580 h 1718754"/>
                <a:gd name="connsiteX8" fmla="*/ 425270 w 1227210"/>
                <a:gd name="connsiteY8" fmla="*/ 1174795 h 1718754"/>
                <a:gd name="connsiteX9" fmla="*/ 465778 w 1227210"/>
                <a:gd name="connsiteY9" fmla="*/ 1276505 h 1718754"/>
                <a:gd name="connsiteX10" fmla="*/ 618294 w 1227210"/>
                <a:gd name="connsiteY10" fmla="*/ 1348808 h 1718754"/>
                <a:gd name="connsiteX11" fmla="*/ 652969 w 1227210"/>
                <a:gd name="connsiteY11" fmla="*/ 1356466 h 1718754"/>
                <a:gd name="connsiteX12" fmla="*/ 719867 w 1227210"/>
                <a:gd name="connsiteY12" fmla="*/ 1320010 h 1718754"/>
                <a:gd name="connsiteX13" fmla="*/ 425270 w 1227210"/>
                <a:gd name="connsiteY13" fmla="*/ 1174795 h 1718754"/>
                <a:gd name="connsiteX14" fmla="*/ 466985 w 1227210"/>
                <a:gd name="connsiteY14" fmla="*/ 1085639 h 1718754"/>
                <a:gd name="connsiteX15" fmla="*/ 442117 w 1227210"/>
                <a:gd name="connsiteY15" fmla="*/ 1138372 h 1718754"/>
                <a:gd name="connsiteX16" fmla="*/ 559090 w 1227210"/>
                <a:gd name="connsiteY16" fmla="*/ 1184049 h 1718754"/>
                <a:gd name="connsiteX17" fmla="*/ 630010 w 1227210"/>
                <a:gd name="connsiteY17" fmla="*/ 1218080 h 1718754"/>
                <a:gd name="connsiteX18" fmla="*/ 739307 w 1227210"/>
                <a:gd name="connsiteY18" fmla="*/ 1284300 h 1718754"/>
                <a:gd name="connsiteX19" fmla="*/ 766018 w 1227210"/>
                <a:gd name="connsiteY19" fmla="*/ 1227890 h 1718754"/>
                <a:gd name="connsiteX20" fmla="*/ 704617 w 1227210"/>
                <a:gd name="connsiteY20" fmla="*/ 1192329 h 1718754"/>
                <a:gd name="connsiteX21" fmla="*/ 532994 w 1227210"/>
                <a:gd name="connsiteY21" fmla="*/ 1108940 h 1718754"/>
                <a:gd name="connsiteX22" fmla="*/ 466985 w 1227210"/>
                <a:gd name="connsiteY22" fmla="*/ 1085639 h 1718754"/>
                <a:gd name="connsiteX23" fmla="*/ 553287 w 1227210"/>
                <a:gd name="connsiteY23" fmla="*/ 1013054 h 1718754"/>
                <a:gd name="connsiteX24" fmla="*/ 529656 w 1227210"/>
                <a:gd name="connsiteY24" fmla="*/ 1016732 h 1718754"/>
                <a:gd name="connsiteX25" fmla="*/ 486383 w 1227210"/>
                <a:gd name="connsiteY25" fmla="*/ 1049534 h 1718754"/>
                <a:gd name="connsiteX26" fmla="*/ 529043 w 1227210"/>
                <a:gd name="connsiteY26" fmla="*/ 1064859 h 1718754"/>
                <a:gd name="connsiteX27" fmla="*/ 742030 w 1227210"/>
                <a:gd name="connsiteY27" fmla="*/ 1167247 h 1718754"/>
                <a:gd name="connsiteX28" fmla="*/ 782541 w 1227210"/>
                <a:gd name="connsiteY28" fmla="*/ 1191157 h 1718754"/>
                <a:gd name="connsiteX29" fmla="*/ 780392 w 1227210"/>
                <a:gd name="connsiteY29" fmla="*/ 1135366 h 1718754"/>
                <a:gd name="connsiteX30" fmla="*/ 740496 w 1227210"/>
                <a:gd name="connsiteY30" fmla="*/ 1093062 h 1718754"/>
                <a:gd name="connsiteX31" fmla="*/ 587968 w 1227210"/>
                <a:gd name="connsiteY31" fmla="*/ 1021024 h 1718754"/>
                <a:gd name="connsiteX32" fmla="*/ 553287 w 1227210"/>
                <a:gd name="connsiteY32" fmla="*/ 1013054 h 1718754"/>
                <a:gd name="connsiteX33" fmla="*/ 1119514 w 1227210"/>
                <a:gd name="connsiteY33" fmla="*/ 675 h 1718754"/>
                <a:gd name="connsiteX34" fmla="*/ 679386 w 1227210"/>
                <a:gd name="connsiteY34" fmla="*/ 515519 h 1718754"/>
                <a:gd name="connsiteX35" fmla="*/ 532952 w 1227210"/>
                <a:gd name="connsiteY35" fmla="*/ 982924 h 1718754"/>
                <a:gd name="connsiteX36" fmla="*/ 553215 w 1227210"/>
                <a:gd name="connsiteY36" fmla="*/ 981084 h 1718754"/>
                <a:gd name="connsiteX37" fmla="*/ 601411 w 1227210"/>
                <a:gd name="connsiteY37" fmla="*/ 991813 h 1718754"/>
                <a:gd name="connsiteX38" fmla="*/ 754293 w 1227210"/>
                <a:gd name="connsiteY38" fmla="*/ 1064146 h 1718754"/>
                <a:gd name="connsiteX39" fmla="*/ 804638 w 1227210"/>
                <a:gd name="connsiteY39" fmla="*/ 1111652 h 1718754"/>
                <a:gd name="connsiteX40" fmla="*/ 1076324 w 1227210"/>
                <a:gd name="connsiteY40" fmla="*/ 703093 h 1718754"/>
                <a:gd name="connsiteX41" fmla="*/ 1165352 w 1227210"/>
                <a:gd name="connsiteY41" fmla="*/ 7352 h 1718754"/>
                <a:gd name="connsiteX42" fmla="*/ 1119514 w 1227210"/>
                <a:gd name="connsiteY42" fmla="*/ 675 h 1718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27210" h="1718754">
                  <a:moveTo>
                    <a:pt x="377469" y="1294580"/>
                  </a:moveTo>
                  <a:cubicBezTo>
                    <a:pt x="244259" y="1294580"/>
                    <a:pt x="163843" y="1436483"/>
                    <a:pt x="227992" y="1535169"/>
                  </a:cubicBezTo>
                  <a:cubicBezTo>
                    <a:pt x="247021" y="1564592"/>
                    <a:pt x="163843" y="1610873"/>
                    <a:pt x="92635" y="1649796"/>
                  </a:cubicBezTo>
                  <a:cubicBezTo>
                    <a:pt x="22348" y="1688107"/>
                    <a:pt x="-35971" y="1718754"/>
                    <a:pt x="26643" y="1718754"/>
                  </a:cubicBezTo>
                  <a:cubicBezTo>
                    <a:pt x="43832" y="1718754"/>
                    <a:pt x="69922" y="1716608"/>
                    <a:pt x="107062" y="1711400"/>
                  </a:cubicBezTo>
                  <a:cubicBezTo>
                    <a:pt x="157398" y="1704657"/>
                    <a:pt x="228607" y="1692703"/>
                    <a:pt x="325596" y="1674620"/>
                  </a:cubicBezTo>
                  <a:cubicBezTo>
                    <a:pt x="862728" y="1573787"/>
                    <a:pt x="455123" y="1310211"/>
                    <a:pt x="455123" y="1310211"/>
                  </a:cubicBezTo>
                  <a:cubicBezTo>
                    <a:pt x="427806" y="1299485"/>
                    <a:pt x="401716" y="1294580"/>
                    <a:pt x="377469" y="1294580"/>
                  </a:cubicBezTo>
                  <a:close/>
                  <a:moveTo>
                    <a:pt x="425270" y="1174795"/>
                  </a:moveTo>
                  <a:cubicBezTo>
                    <a:pt x="410233" y="1214010"/>
                    <a:pt x="427113" y="1258430"/>
                    <a:pt x="465778" y="1276505"/>
                  </a:cubicBezTo>
                  <a:lnTo>
                    <a:pt x="618294" y="1348808"/>
                  </a:lnTo>
                  <a:cubicBezTo>
                    <a:pt x="629647" y="1354016"/>
                    <a:pt x="641310" y="1356466"/>
                    <a:pt x="652969" y="1356466"/>
                  </a:cubicBezTo>
                  <a:cubicBezTo>
                    <a:pt x="679668" y="1356466"/>
                    <a:pt x="704524" y="1342987"/>
                    <a:pt x="719867" y="1320010"/>
                  </a:cubicBezTo>
                  <a:cubicBezTo>
                    <a:pt x="629035" y="1257205"/>
                    <a:pt x="529914" y="1209414"/>
                    <a:pt x="425270" y="1174795"/>
                  </a:cubicBezTo>
                  <a:close/>
                  <a:moveTo>
                    <a:pt x="466985" y="1085639"/>
                  </a:moveTo>
                  <a:lnTo>
                    <a:pt x="442117" y="1138372"/>
                  </a:lnTo>
                  <a:cubicBezTo>
                    <a:pt x="482030" y="1151553"/>
                    <a:pt x="521020" y="1166881"/>
                    <a:pt x="559090" y="1184049"/>
                  </a:cubicBezTo>
                  <a:cubicBezTo>
                    <a:pt x="583039" y="1194778"/>
                    <a:pt x="606679" y="1205817"/>
                    <a:pt x="630010" y="1218080"/>
                  </a:cubicBezTo>
                  <a:cubicBezTo>
                    <a:pt x="667468" y="1238007"/>
                    <a:pt x="703695" y="1260080"/>
                    <a:pt x="739307" y="1284300"/>
                  </a:cubicBezTo>
                  <a:lnTo>
                    <a:pt x="766018" y="1227890"/>
                  </a:lnTo>
                  <a:cubicBezTo>
                    <a:pt x="745755" y="1215933"/>
                    <a:pt x="725186" y="1203976"/>
                    <a:pt x="704617" y="1192329"/>
                  </a:cubicBezTo>
                  <a:cubicBezTo>
                    <a:pt x="649045" y="1161057"/>
                    <a:pt x="592249" y="1132545"/>
                    <a:pt x="532994" y="1108940"/>
                  </a:cubicBezTo>
                  <a:cubicBezTo>
                    <a:pt x="511197" y="1100661"/>
                    <a:pt x="489397" y="1092997"/>
                    <a:pt x="466985" y="1085639"/>
                  </a:cubicBezTo>
                  <a:close/>
                  <a:moveTo>
                    <a:pt x="553287" y="1013054"/>
                  </a:moveTo>
                  <a:cubicBezTo>
                    <a:pt x="545308" y="1013054"/>
                    <a:pt x="537328" y="1014588"/>
                    <a:pt x="529656" y="1016732"/>
                  </a:cubicBezTo>
                  <a:cubicBezTo>
                    <a:pt x="512163" y="1021943"/>
                    <a:pt x="497124" y="1033594"/>
                    <a:pt x="486383" y="1049534"/>
                  </a:cubicBezTo>
                  <a:cubicBezTo>
                    <a:pt x="500807" y="1054439"/>
                    <a:pt x="514925" y="1059651"/>
                    <a:pt x="529043" y="1064859"/>
                  </a:cubicBezTo>
                  <a:cubicBezTo>
                    <a:pt x="603005" y="1092756"/>
                    <a:pt x="673592" y="1128008"/>
                    <a:pt x="742030" y="1167247"/>
                  </a:cubicBezTo>
                  <a:cubicBezTo>
                    <a:pt x="755533" y="1175217"/>
                    <a:pt x="769035" y="1182881"/>
                    <a:pt x="782541" y="1191157"/>
                  </a:cubicBezTo>
                  <a:cubicBezTo>
                    <a:pt x="788677" y="1172152"/>
                    <a:pt x="787449" y="1152840"/>
                    <a:pt x="780392" y="1135366"/>
                  </a:cubicBezTo>
                  <a:cubicBezTo>
                    <a:pt x="773025" y="1117585"/>
                    <a:pt x="759522" y="1101951"/>
                    <a:pt x="740496" y="1093062"/>
                  </a:cubicBezTo>
                  <a:lnTo>
                    <a:pt x="587968" y="1021024"/>
                  </a:lnTo>
                  <a:cubicBezTo>
                    <a:pt x="576612" y="1015813"/>
                    <a:pt x="564949" y="1013054"/>
                    <a:pt x="553287" y="1013054"/>
                  </a:cubicBezTo>
                  <a:close/>
                  <a:moveTo>
                    <a:pt x="1119514" y="675"/>
                  </a:moveTo>
                  <a:cubicBezTo>
                    <a:pt x="1002264" y="14050"/>
                    <a:pt x="818263" y="224542"/>
                    <a:pt x="679386" y="515519"/>
                  </a:cubicBezTo>
                  <a:cubicBezTo>
                    <a:pt x="596806" y="688384"/>
                    <a:pt x="546767" y="855116"/>
                    <a:pt x="532952" y="982924"/>
                  </a:cubicBezTo>
                  <a:cubicBezTo>
                    <a:pt x="539401" y="982006"/>
                    <a:pt x="546155" y="981084"/>
                    <a:pt x="553215" y="981084"/>
                  </a:cubicBezTo>
                  <a:cubicBezTo>
                    <a:pt x="570098" y="981084"/>
                    <a:pt x="586369" y="984762"/>
                    <a:pt x="601411" y="991813"/>
                  </a:cubicBezTo>
                  <a:lnTo>
                    <a:pt x="754293" y="1064146"/>
                  </a:lnTo>
                  <a:cubicBezTo>
                    <a:pt x="776090" y="1074259"/>
                    <a:pt x="793279" y="1091115"/>
                    <a:pt x="804638" y="1111652"/>
                  </a:cubicBezTo>
                  <a:cubicBezTo>
                    <a:pt x="895506" y="1020011"/>
                    <a:pt x="993744" y="875958"/>
                    <a:pt x="1076324" y="703093"/>
                  </a:cubicBezTo>
                  <a:cubicBezTo>
                    <a:pt x="1235038" y="370548"/>
                    <a:pt x="1274946" y="59148"/>
                    <a:pt x="1165352" y="7352"/>
                  </a:cubicBezTo>
                  <a:cubicBezTo>
                    <a:pt x="1151653" y="877"/>
                    <a:pt x="1136263" y="-1234"/>
                    <a:pt x="1119514" y="675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 descr="2a4bb950-e960-4e25-a1bb-4a32a1bfd9c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三农的未来展望</a:t>
            </a:r>
            <a:endParaRPr lang="en-US" dirty="0"/>
          </a:p>
        </p:txBody>
      </p:sp>
      <p:sp>
        <p:nvSpPr>
          <p:cNvPr id="25" name="文本占位符 24" descr="248a3527-ede5-4bdf-845f-4e80c14dc459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面向未来的三农发展战略</a:t>
            </a:r>
            <a:endParaRPr lang="en-US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农业科技的未来</a:t>
            </a:r>
            <a:endParaRPr lang="en-US" dirty="0"/>
          </a:p>
        </p:txBody>
      </p:sp>
      <p:grpSp>
        <p:nvGrpSpPr>
          <p:cNvPr id="44" name="cc120c97-0deb-4464-9310-0965d9643a52.source.8.zh-Hans.pptx" descr="013bade9-687d-4a09-a187-8c05d3c51e84">
            <a:extLst>
              <a:ext uri="{FF2B5EF4-FFF2-40B4-BE49-F238E27FC236}">
                <a16:creationId xmlns:a16="http://schemas.microsoft.com/office/drawing/2014/main" id="{59D95280-1A74-79E2-EF16-8DAEBD949AF7}"/>
              </a:ext>
            </a:extLst>
          </p:cNvPr>
          <p:cNvGrpSpPr/>
          <p:nvPr/>
        </p:nvGrpSpPr>
        <p:grpSpPr>
          <a:xfrm>
            <a:off x="660400" y="1130301"/>
            <a:ext cx="10858500" cy="4891145"/>
            <a:chOff x="660400" y="1130301"/>
            <a:chExt cx="10858500" cy="4891145"/>
          </a:xfrm>
        </p:grpSpPr>
        <p:sp>
          <p:nvSpPr>
            <p:cNvPr id="3" name="Title" descr="d86e99f3-406b-45a5-8083-c9aecec35875">
              <a:extLst>
                <a:ext uri="{FF2B5EF4-FFF2-40B4-BE49-F238E27FC236}">
                  <a16:creationId xmlns:a16="http://schemas.microsoft.com/office/drawing/2014/main" id="{5DE202B5-17A0-2397-7FAC-9D45324F59BC}"/>
                </a:ext>
              </a:extLst>
            </p:cNvPr>
            <p:cNvSpPr/>
            <p:nvPr/>
          </p:nvSpPr>
          <p:spPr>
            <a:xfrm>
              <a:off x="660400" y="1130301"/>
              <a:ext cx="10858500" cy="46283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rtlCol="0" anchor="ctr" anchorCtr="0">
              <a:normAutofit lnSpcReduction="10000"/>
            </a:bodyPr>
            <a:lstStyle/>
            <a:p>
              <a:pPr algn="ctr">
                <a:lnSpc>
                  <a:spcPct val="120000"/>
                </a:lnSpc>
              </a:pPr>
              <a:r>
                <a:rPr lang="zh-CN" altLang="en-US" sz="2400" b="1" dirty="0">
                  <a:solidFill>
                    <a:schemeClr val="tx1"/>
                  </a:solidFill>
                  <a:cs typeface="+mn-ea"/>
                  <a:sym typeface="+mn-lt"/>
                </a:rPr>
                <a:t>创新技术引领农业变革</a:t>
              </a:r>
              <a:endParaRPr lang="en-US" dirty="0"/>
            </a:p>
          </p:txBody>
        </p:sp>
        <p:grpSp>
          <p:nvGrpSpPr>
            <p:cNvPr id="4" name="组合 3" descr="86996e3d-d886-4526-9081-971a9ddb292a">
              <a:extLst>
                <a:ext uri="{FF2B5EF4-FFF2-40B4-BE49-F238E27FC236}">
                  <a16:creationId xmlns:a16="http://schemas.microsoft.com/office/drawing/2014/main" id="{EE145F7B-80DE-1EE3-83BE-AA4FAF492CC7}"/>
                </a:ext>
              </a:extLst>
            </p:cNvPr>
            <p:cNvGrpSpPr/>
            <p:nvPr/>
          </p:nvGrpSpPr>
          <p:grpSpPr>
            <a:xfrm>
              <a:off x="660401" y="1776973"/>
              <a:ext cx="2588939" cy="2092501"/>
              <a:chOff x="981307" y="1765821"/>
              <a:chExt cx="2588939" cy="2092501"/>
            </a:xfrm>
          </p:grpSpPr>
          <p:sp>
            <p:nvSpPr>
              <p:cNvPr id="35" name="Number1" descr="d9827998-4221-43a8-ab26-5feb26caa627">
                <a:extLst>
                  <a:ext uri="{FF2B5EF4-FFF2-40B4-BE49-F238E27FC236}">
                    <a16:creationId xmlns:a16="http://schemas.microsoft.com/office/drawing/2014/main" id="{D6C89D6C-A7A9-0F13-9EFA-EFE935891F08}"/>
                  </a:ext>
                </a:extLst>
              </p:cNvPr>
              <p:cNvSpPr/>
              <p:nvPr/>
            </p:nvSpPr>
            <p:spPr>
              <a:xfrm>
                <a:off x="1233086" y="1765821"/>
                <a:ext cx="602391" cy="614912"/>
              </a:xfrm>
              <a:custGeom>
                <a:avLst/>
                <a:gdLst>
                  <a:gd name="connsiteX0" fmla="*/ 140113 w 1426715"/>
                  <a:gd name="connsiteY0" fmla="*/ 1232475 h 1456369"/>
                  <a:gd name="connsiteX1" fmla="*/ 126206 w 1426715"/>
                  <a:gd name="connsiteY1" fmla="*/ 1184564 h 1456369"/>
                  <a:gd name="connsiteX2" fmla="*/ 96584 w 1426715"/>
                  <a:gd name="connsiteY2" fmla="*/ 1131224 h 1456369"/>
                  <a:gd name="connsiteX3" fmla="*/ 91726 w 1426715"/>
                  <a:gd name="connsiteY3" fmla="*/ 1110460 h 1456369"/>
                  <a:gd name="connsiteX4" fmla="*/ 73724 w 1426715"/>
                  <a:gd name="connsiteY4" fmla="*/ 1082456 h 1456369"/>
                  <a:gd name="connsiteX5" fmla="*/ 42386 w 1426715"/>
                  <a:gd name="connsiteY5" fmla="*/ 1044642 h 1456369"/>
                  <a:gd name="connsiteX6" fmla="*/ 23432 w 1426715"/>
                  <a:gd name="connsiteY6" fmla="*/ 1018163 h 1456369"/>
                  <a:gd name="connsiteX7" fmla="*/ 7334 w 1426715"/>
                  <a:gd name="connsiteY7" fmla="*/ 983682 h 1456369"/>
                  <a:gd name="connsiteX8" fmla="*/ 1524 w 1426715"/>
                  <a:gd name="connsiteY8" fmla="*/ 868525 h 1456369"/>
                  <a:gd name="connsiteX9" fmla="*/ 0 w 1426715"/>
                  <a:gd name="connsiteY9" fmla="*/ 812327 h 1456369"/>
                  <a:gd name="connsiteX10" fmla="*/ 5906 w 1426715"/>
                  <a:gd name="connsiteY10" fmla="*/ 790991 h 1456369"/>
                  <a:gd name="connsiteX11" fmla="*/ 36195 w 1426715"/>
                  <a:gd name="connsiteY11" fmla="*/ 713744 h 1456369"/>
                  <a:gd name="connsiteX12" fmla="*/ 32861 w 1426715"/>
                  <a:gd name="connsiteY12" fmla="*/ 695075 h 1456369"/>
                  <a:gd name="connsiteX13" fmla="*/ 47816 w 1426715"/>
                  <a:gd name="connsiteY13" fmla="*/ 633162 h 1456369"/>
                  <a:gd name="connsiteX14" fmla="*/ 56293 w 1426715"/>
                  <a:gd name="connsiteY14" fmla="*/ 592205 h 1456369"/>
                  <a:gd name="connsiteX15" fmla="*/ 54293 w 1426715"/>
                  <a:gd name="connsiteY15" fmla="*/ 541722 h 1456369"/>
                  <a:gd name="connsiteX16" fmla="*/ 58865 w 1426715"/>
                  <a:gd name="connsiteY16" fmla="*/ 530006 h 1456369"/>
                  <a:gd name="connsiteX17" fmla="*/ 87154 w 1426715"/>
                  <a:gd name="connsiteY17" fmla="*/ 424374 h 1456369"/>
                  <a:gd name="connsiteX18" fmla="*/ 98774 w 1426715"/>
                  <a:gd name="connsiteY18" fmla="*/ 401800 h 1456369"/>
                  <a:gd name="connsiteX19" fmla="*/ 142780 w 1426715"/>
                  <a:gd name="connsiteY19" fmla="*/ 357318 h 1456369"/>
                  <a:gd name="connsiteX20" fmla="*/ 156877 w 1426715"/>
                  <a:gd name="connsiteY20" fmla="*/ 342745 h 1456369"/>
                  <a:gd name="connsiteX21" fmla="*/ 173069 w 1426715"/>
                  <a:gd name="connsiteY21" fmla="*/ 315694 h 1456369"/>
                  <a:gd name="connsiteX22" fmla="*/ 194024 w 1426715"/>
                  <a:gd name="connsiteY22" fmla="*/ 296834 h 1456369"/>
                  <a:gd name="connsiteX23" fmla="*/ 184690 w 1426715"/>
                  <a:gd name="connsiteY23" fmla="*/ 253305 h 1456369"/>
                  <a:gd name="connsiteX24" fmla="*/ 213551 w 1426715"/>
                  <a:gd name="connsiteY24" fmla="*/ 179486 h 1456369"/>
                  <a:gd name="connsiteX25" fmla="*/ 247841 w 1426715"/>
                  <a:gd name="connsiteY25" fmla="*/ 151388 h 1456369"/>
                  <a:gd name="connsiteX26" fmla="*/ 276130 w 1426715"/>
                  <a:gd name="connsiteY26" fmla="*/ 120241 h 1456369"/>
                  <a:gd name="connsiteX27" fmla="*/ 286893 w 1426715"/>
                  <a:gd name="connsiteY27" fmla="*/ 106049 h 1456369"/>
                  <a:gd name="connsiteX28" fmla="*/ 322040 w 1426715"/>
                  <a:gd name="connsiteY28" fmla="*/ 83951 h 1456369"/>
                  <a:gd name="connsiteX29" fmla="*/ 360331 w 1426715"/>
                  <a:gd name="connsiteY29" fmla="*/ 75092 h 1456369"/>
                  <a:gd name="connsiteX30" fmla="*/ 393573 w 1426715"/>
                  <a:gd name="connsiteY30" fmla="*/ 70139 h 1456369"/>
                  <a:gd name="connsiteX31" fmla="*/ 462439 w 1426715"/>
                  <a:gd name="connsiteY31" fmla="*/ 92523 h 1456369"/>
                  <a:gd name="connsiteX32" fmla="*/ 487013 w 1426715"/>
                  <a:gd name="connsiteY32" fmla="*/ 87856 h 1456369"/>
                  <a:gd name="connsiteX33" fmla="*/ 530447 w 1426715"/>
                  <a:gd name="connsiteY33" fmla="*/ 57185 h 1456369"/>
                  <a:gd name="connsiteX34" fmla="*/ 549878 w 1426715"/>
                  <a:gd name="connsiteY34" fmla="*/ 31658 h 1456369"/>
                  <a:gd name="connsiteX35" fmla="*/ 576834 w 1426715"/>
                  <a:gd name="connsiteY35" fmla="*/ 41469 h 1456369"/>
                  <a:gd name="connsiteX36" fmla="*/ 607314 w 1426715"/>
                  <a:gd name="connsiteY36" fmla="*/ 34040 h 1456369"/>
                  <a:gd name="connsiteX37" fmla="*/ 639604 w 1426715"/>
                  <a:gd name="connsiteY37" fmla="*/ 38707 h 1456369"/>
                  <a:gd name="connsiteX38" fmla="*/ 685324 w 1426715"/>
                  <a:gd name="connsiteY38" fmla="*/ 42898 h 1456369"/>
                  <a:gd name="connsiteX39" fmla="*/ 719423 w 1426715"/>
                  <a:gd name="connsiteY39" fmla="*/ 25372 h 1456369"/>
                  <a:gd name="connsiteX40" fmla="*/ 785527 w 1426715"/>
                  <a:gd name="connsiteY40" fmla="*/ 8513 h 1456369"/>
                  <a:gd name="connsiteX41" fmla="*/ 799148 w 1426715"/>
                  <a:gd name="connsiteY41" fmla="*/ 4893 h 1456369"/>
                  <a:gd name="connsiteX42" fmla="*/ 842867 w 1426715"/>
                  <a:gd name="connsiteY42" fmla="*/ 9465 h 1456369"/>
                  <a:gd name="connsiteX43" fmla="*/ 875443 w 1426715"/>
                  <a:gd name="connsiteY43" fmla="*/ 18609 h 1456369"/>
                  <a:gd name="connsiteX44" fmla="*/ 891826 w 1426715"/>
                  <a:gd name="connsiteY44" fmla="*/ 21467 h 1456369"/>
                  <a:gd name="connsiteX45" fmla="*/ 938498 w 1426715"/>
                  <a:gd name="connsiteY45" fmla="*/ 36992 h 1456369"/>
                  <a:gd name="connsiteX46" fmla="*/ 991362 w 1426715"/>
                  <a:gd name="connsiteY46" fmla="*/ 67472 h 1456369"/>
                  <a:gd name="connsiteX47" fmla="*/ 1017937 w 1426715"/>
                  <a:gd name="connsiteY47" fmla="*/ 85189 h 1456369"/>
                  <a:gd name="connsiteX48" fmla="*/ 1102995 w 1426715"/>
                  <a:gd name="connsiteY48" fmla="*/ 96714 h 1456369"/>
                  <a:gd name="connsiteX49" fmla="*/ 1133189 w 1426715"/>
                  <a:gd name="connsiteY49" fmla="*/ 86427 h 1456369"/>
                  <a:gd name="connsiteX50" fmla="*/ 1158145 w 1426715"/>
                  <a:gd name="connsiteY50" fmla="*/ 90237 h 1456369"/>
                  <a:gd name="connsiteX51" fmla="*/ 1214247 w 1426715"/>
                  <a:gd name="connsiteY51" fmla="*/ 125956 h 1456369"/>
                  <a:gd name="connsiteX52" fmla="*/ 1261586 w 1426715"/>
                  <a:gd name="connsiteY52" fmla="*/ 174057 h 1456369"/>
                  <a:gd name="connsiteX53" fmla="*/ 1272064 w 1426715"/>
                  <a:gd name="connsiteY53" fmla="*/ 185297 h 1456369"/>
                  <a:gd name="connsiteX54" fmla="*/ 1297114 w 1426715"/>
                  <a:gd name="connsiteY54" fmla="*/ 245114 h 1456369"/>
                  <a:gd name="connsiteX55" fmla="*/ 1306354 w 1426715"/>
                  <a:gd name="connsiteY55" fmla="*/ 264354 h 1456369"/>
                  <a:gd name="connsiteX56" fmla="*/ 1322165 w 1426715"/>
                  <a:gd name="connsiteY56" fmla="*/ 287690 h 1456369"/>
                  <a:gd name="connsiteX57" fmla="*/ 1319975 w 1426715"/>
                  <a:gd name="connsiteY57" fmla="*/ 314456 h 1456369"/>
                  <a:gd name="connsiteX58" fmla="*/ 1307402 w 1426715"/>
                  <a:gd name="connsiteY58" fmla="*/ 351984 h 1456369"/>
                  <a:gd name="connsiteX59" fmla="*/ 1321403 w 1426715"/>
                  <a:gd name="connsiteY59" fmla="*/ 381607 h 1456369"/>
                  <a:gd name="connsiteX60" fmla="*/ 1326642 w 1426715"/>
                  <a:gd name="connsiteY60" fmla="*/ 388655 h 1456369"/>
                  <a:gd name="connsiteX61" fmla="*/ 1354074 w 1426715"/>
                  <a:gd name="connsiteY61" fmla="*/ 449996 h 1456369"/>
                  <a:gd name="connsiteX62" fmla="*/ 1374743 w 1426715"/>
                  <a:gd name="connsiteY62" fmla="*/ 518291 h 1456369"/>
                  <a:gd name="connsiteX63" fmla="*/ 1400175 w 1426715"/>
                  <a:gd name="connsiteY63" fmla="*/ 564868 h 1456369"/>
                  <a:gd name="connsiteX64" fmla="*/ 1408748 w 1426715"/>
                  <a:gd name="connsiteY64" fmla="*/ 648593 h 1456369"/>
                  <a:gd name="connsiteX65" fmla="*/ 1390079 w 1426715"/>
                  <a:gd name="connsiteY65" fmla="*/ 690217 h 1456369"/>
                  <a:gd name="connsiteX66" fmla="*/ 1377982 w 1426715"/>
                  <a:gd name="connsiteY66" fmla="*/ 722697 h 1456369"/>
                  <a:gd name="connsiteX67" fmla="*/ 1372838 w 1426715"/>
                  <a:gd name="connsiteY67" fmla="*/ 761083 h 1456369"/>
                  <a:gd name="connsiteX68" fmla="*/ 1365885 w 1426715"/>
                  <a:gd name="connsiteY68" fmla="*/ 780419 h 1456369"/>
                  <a:gd name="connsiteX69" fmla="*/ 1355693 w 1426715"/>
                  <a:gd name="connsiteY69" fmla="*/ 850904 h 1456369"/>
                  <a:gd name="connsiteX70" fmla="*/ 1381316 w 1426715"/>
                  <a:gd name="connsiteY70" fmla="*/ 917293 h 1456369"/>
                  <a:gd name="connsiteX71" fmla="*/ 1373886 w 1426715"/>
                  <a:gd name="connsiteY71" fmla="*/ 960632 h 1456369"/>
                  <a:gd name="connsiteX72" fmla="*/ 1365885 w 1426715"/>
                  <a:gd name="connsiteY72" fmla="*/ 973871 h 1456369"/>
                  <a:gd name="connsiteX73" fmla="*/ 1310831 w 1426715"/>
                  <a:gd name="connsiteY73" fmla="*/ 1075694 h 1456369"/>
                  <a:gd name="connsiteX74" fmla="*/ 1292543 w 1426715"/>
                  <a:gd name="connsiteY74" fmla="*/ 1105221 h 1456369"/>
                  <a:gd name="connsiteX75" fmla="*/ 1268063 w 1426715"/>
                  <a:gd name="connsiteY75" fmla="*/ 1123033 h 1456369"/>
                  <a:gd name="connsiteX76" fmla="*/ 1238917 w 1426715"/>
                  <a:gd name="connsiteY76" fmla="*/ 1182374 h 1456369"/>
                  <a:gd name="connsiteX77" fmla="*/ 1240250 w 1426715"/>
                  <a:gd name="connsiteY77" fmla="*/ 1185326 h 1456369"/>
                  <a:gd name="connsiteX78" fmla="*/ 1251204 w 1426715"/>
                  <a:gd name="connsiteY78" fmla="*/ 1239524 h 1456369"/>
                  <a:gd name="connsiteX79" fmla="*/ 1203103 w 1426715"/>
                  <a:gd name="connsiteY79" fmla="*/ 1272004 h 1456369"/>
                  <a:gd name="connsiteX80" fmla="*/ 1183291 w 1426715"/>
                  <a:gd name="connsiteY80" fmla="*/ 1287720 h 1456369"/>
                  <a:gd name="connsiteX81" fmla="*/ 1152811 w 1426715"/>
                  <a:gd name="connsiteY81" fmla="*/ 1315343 h 1456369"/>
                  <a:gd name="connsiteX82" fmla="*/ 1122807 w 1426715"/>
                  <a:gd name="connsiteY82" fmla="*/ 1340584 h 1456369"/>
                  <a:gd name="connsiteX83" fmla="*/ 1091470 w 1426715"/>
                  <a:gd name="connsiteY83" fmla="*/ 1348775 h 1456369"/>
                  <a:gd name="connsiteX84" fmla="*/ 1058037 w 1426715"/>
                  <a:gd name="connsiteY84" fmla="*/ 1356967 h 1456369"/>
                  <a:gd name="connsiteX85" fmla="*/ 1030129 w 1426715"/>
                  <a:gd name="connsiteY85" fmla="*/ 1360015 h 1456369"/>
                  <a:gd name="connsiteX86" fmla="*/ 1014508 w 1426715"/>
                  <a:gd name="connsiteY86" fmla="*/ 1351728 h 1456369"/>
                  <a:gd name="connsiteX87" fmla="*/ 990505 w 1426715"/>
                  <a:gd name="connsiteY87" fmla="*/ 1366778 h 1456369"/>
                  <a:gd name="connsiteX88" fmla="*/ 981647 w 1426715"/>
                  <a:gd name="connsiteY88" fmla="*/ 1394400 h 1456369"/>
                  <a:gd name="connsiteX89" fmla="*/ 955358 w 1426715"/>
                  <a:gd name="connsiteY89" fmla="*/ 1404211 h 1456369"/>
                  <a:gd name="connsiteX90" fmla="*/ 906875 w 1426715"/>
                  <a:gd name="connsiteY90" fmla="*/ 1415546 h 1456369"/>
                  <a:gd name="connsiteX91" fmla="*/ 852107 w 1426715"/>
                  <a:gd name="connsiteY91" fmla="*/ 1443740 h 1456369"/>
                  <a:gd name="connsiteX92" fmla="*/ 788384 w 1426715"/>
                  <a:gd name="connsiteY92" fmla="*/ 1420499 h 1456369"/>
                  <a:gd name="connsiteX93" fmla="*/ 748189 w 1426715"/>
                  <a:gd name="connsiteY93" fmla="*/ 1398686 h 1456369"/>
                  <a:gd name="connsiteX94" fmla="*/ 731234 w 1426715"/>
                  <a:gd name="connsiteY94" fmla="*/ 1392019 h 1456369"/>
                  <a:gd name="connsiteX95" fmla="*/ 696849 w 1426715"/>
                  <a:gd name="connsiteY95" fmla="*/ 1393829 h 1456369"/>
                  <a:gd name="connsiteX96" fmla="*/ 683705 w 1426715"/>
                  <a:gd name="connsiteY96" fmla="*/ 1403449 h 1456369"/>
                  <a:gd name="connsiteX97" fmla="*/ 665893 w 1426715"/>
                  <a:gd name="connsiteY97" fmla="*/ 1412783 h 1456369"/>
                  <a:gd name="connsiteX98" fmla="*/ 656654 w 1426715"/>
                  <a:gd name="connsiteY98" fmla="*/ 1418784 h 1456369"/>
                  <a:gd name="connsiteX99" fmla="*/ 589121 w 1426715"/>
                  <a:gd name="connsiteY99" fmla="*/ 1418308 h 1456369"/>
                  <a:gd name="connsiteX100" fmla="*/ 575405 w 1426715"/>
                  <a:gd name="connsiteY100" fmla="*/ 1421451 h 1456369"/>
                  <a:gd name="connsiteX101" fmla="*/ 533495 w 1426715"/>
                  <a:gd name="connsiteY101" fmla="*/ 1414688 h 1456369"/>
                  <a:gd name="connsiteX102" fmla="*/ 475202 w 1426715"/>
                  <a:gd name="connsiteY102" fmla="*/ 1388399 h 1456369"/>
                  <a:gd name="connsiteX103" fmla="*/ 463963 w 1426715"/>
                  <a:gd name="connsiteY103" fmla="*/ 1373636 h 1456369"/>
                  <a:gd name="connsiteX104" fmla="*/ 457200 w 1426715"/>
                  <a:gd name="connsiteY104" fmla="*/ 1362491 h 1456369"/>
                  <a:gd name="connsiteX105" fmla="*/ 439484 w 1426715"/>
                  <a:gd name="connsiteY105" fmla="*/ 1340012 h 1456369"/>
                  <a:gd name="connsiteX106" fmla="*/ 416243 w 1426715"/>
                  <a:gd name="connsiteY106" fmla="*/ 1326392 h 1456369"/>
                  <a:gd name="connsiteX107" fmla="*/ 357759 w 1426715"/>
                  <a:gd name="connsiteY107" fmla="*/ 1339917 h 1456369"/>
                  <a:gd name="connsiteX108" fmla="*/ 326326 w 1426715"/>
                  <a:gd name="connsiteY108" fmla="*/ 1351442 h 1456369"/>
                  <a:gd name="connsiteX109" fmla="*/ 308991 w 1426715"/>
                  <a:gd name="connsiteY109" fmla="*/ 1352776 h 1456369"/>
                  <a:gd name="connsiteX110" fmla="*/ 240697 w 1426715"/>
                  <a:gd name="connsiteY110" fmla="*/ 1306294 h 1456369"/>
                  <a:gd name="connsiteX111" fmla="*/ 229838 w 1426715"/>
                  <a:gd name="connsiteY111" fmla="*/ 1289244 h 1456369"/>
                  <a:gd name="connsiteX112" fmla="*/ 222885 w 1426715"/>
                  <a:gd name="connsiteY112" fmla="*/ 1284101 h 1456369"/>
                  <a:gd name="connsiteX113" fmla="*/ 203549 w 1426715"/>
                  <a:gd name="connsiteY113" fmla="*/ 1289435 h 1456369"/>
                  <a:gd name="connsiteX114" fmla="*/ 139922 w 1426715"/>
                  <a:gd name="connsiteY114" fmla="*/ 1232285 h 145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426715" h="1456369">
                    <a:moveTo>
                      <a:pt x="140113" y="1232475"/>
                    </a:moveTo>
                    <a:cubicBezTo>
                      <a:pt x="155162" y="1211711"/>
                      <a:pt x="130969" y="1201138"/>
                      <a:pt x="126206" y="1184564"/>
                    </a:cubicBezTo>
                    <a:cubicBezTo>
                      <a:pt x="120777" y="1165324"/>
                      <a:pt x="118110" y="1140654"/>
                      <a:pt x="96584" y="1131224"/>
                    </a:cubicBezTo>
                    <a:cubicBezTo>
                      <a:pt x="89154" y="1127986"/>
                      <a:pt x="90488" y="1117889"/>
                      <a:pt x="91726" y="1110460"/>
                    </a:cubicBezTo>
                    <a:cubicBezTo>
                      <a:pt x="94488" y="1093220"/>
                      <a:pt x="86297" y="1086076"/>
                      <a:pt x="73724" y="1082456"/>
                    </a:cubicBezTo>
                    <a:cubicBezTo>
                      <a:pt x="56293" y="1077503"/>
                      <a:pt x="41053" y="1071788"/>
                      <a:pt x="42386" y="1044642"/>
                    </a:cubicBezTo>
                    <a:cubicBezTo>
                      <a:pt x="43053" y="1032069"/>
                      <a:pt x="34290" y="1022830"/>
                      <a:pt x="23432" y="1018163"/>
                    </a:cubicBezTo>
                    <a:cubicBezTo>
                      <a:pt x="9335" y="1012162"/>
                      <a:pt x="7620" y="999779"/>
                      <a:pt x="7334" y="983682"/>
                    </a:cubicBezTo>
                    <a:cubicBezTo>
                      <a:pt x="6572" y="945296"/>
                      <a:pt x="5810" y="906815"/>
                      <a:pt x="1524" y="868525"/>
                    </a:cubicBezTo>
                    <a:cubicBezTo>
                      <a:pt x="-572" y="850046"/>
                      <a:pt x="191" y="831092"/>
                      <a:pt x="0" y="812327"/>
                    </a:cubicBezTo>
                    <a:cubicBezTo>
                      <a:pt x="0" y="804517"/>
                      <a:pt x="95" y="794325"/>
                      <a:pt x="5906" y="790991"/>
                    </a:cubicBezTo>
                    <a:cubicBezTo>
                      <a:pt x="34100" y="774323"/>
                      <a:pt x="18193" y="735461"/>
                      <a:pt x="36195" y="713744"/>
                    </a:cubicBezTo>
                    <a:cubicBezTo>
                      <a:pt x="39719" y="709457"/>
                      <a:pt x="35052" y="701266"/>
                      <a:pt x="32861" y="695075"/>
                    </a:cubicBezTo>
                    <a:cubicBezTo>
                      <a:pt x="22670" y="665833"/>
                      <a:pt x="26384" y="650688"/>
                      <a:pt x="47816" y="633162"/>
                    </a:cubicBezTo>
                    <a:cubicBezTo>
                      <a:pt x="60833" y="622558"/>
                      <a:pt x="63659" y="608905"/>
                      <a:pt x="56293" y="592205"/>
                    </a:cubicBezTo>
                    <a:cubicBezTo>
                      <a:pt x="48959" y="575631"/>
                      <a:pt x="45911" y="559058"/>
                      <a:pt x="54293" y="541722"/>
                    </a:cubicBezTo>
                    <a:cubicBezTo>
                      <a:pt x="56102" y="537912"/>
                      <a:pt x="59436" y="533340"/>
                      <a:pt x="58865" y="530006"/>
                    </a:cubicBezTo>
                    <a:cubicBezTo>
                      <a:pt x="51435" y="488668"/>
                      <a:pt x="77819" y="459521"/>
                      <a:pt x="87154" y="424374"/>
                    </a:cubicBezTo>
                    <a:cubicBezTo>
                      <a:pt x="89345" y="416183"/>
                      <a:pt x="96869" y="409896"/>
                      <a:pt x="98774" y="401800"/>
                    </a:cubicBezTo>
                    <a:cubicBezTo>
                      <a:pt x="104966" y="375225"/>
                      <a:pt x="114586" y="355032"/>
                      <a:pt x="142780" y="357318"/>
                    </a:cubicBezTo>
                    <a:cubicBezTo>
                      <a:pt x="150019" y="357890"/>
                      <a:pt x="154305" y="350365"/>
                      <a:pt x="156877" y="342745"/>
                    </a:cubicBezTo>
                    <a:cubicBezTo>
                      <a:pt x="160496" y="332267"/>
                      <a:pt x="166211" y="323790"/>
                      <a:pt x="173069" y="315694"/>
                    </a:cubicBezTo>
                    <a:cubicBezTo>
                      <a:pt x="179737" y="307788"/>
                      <a:pt x="196977" y="306455"/>
                      <a:pt x="194024" y="296834"/>
                    </a:cubicBezTo>
                    <a:cubicBezTo>
                      <a:pt x="189643" y="282452"/>
                      <a:pt x="191453" y="266831"/>
                      <a:pt x="184690" y="253305"/>
                    </a:cubicBezTo>
                    <a:cubicBezTo>
                      <a:pt x="167545" y="219301"/>
                      <a:pt x="176594" y="200441"/>
                      <a:pt x="213551" y="179486"/>
                    </a:cubicBezTo>
                    <a:cubicBezTo>
                      <a:pt x="226695" y="172057"/>
                      <a:pt x="240125" y="170914"/>
                      <a:pt x="247841" y="151388"/>
                    </a:cubicBezTo>
                    <a:cubicBezTo>
                      <a:pt x="252413" y="139767"/>
                      <a:pt x="261938" y="125003"/>
                      <a:pt x="276130" y="120241"/>
                    </a:cubicBezTo>
                    <a:cubicBezTo>
                      <a:pt x="282035" y="118241"/>
                      <a:pt x="284702" y="112716"/>
                      <a:pt x="286893" y="106049"/>
                    </a:cubicBezTo>
                    <a:cubicBezTo>
                      <a:pt x="295085" y="81569"/>
                      <a:pt x="303276" y="74616"/>
                      <a:pt x="322040" y="83951"/>
                    </a:cubicBezTo>
                    <a:cubicBezTo>
                      <a:pt x="338519" y="92142"/>
                      <a:pt x="349663" y="88332"/>
                      <a:pt x="360331" y="75092"/>
                    </a:cubicBezTo>
                    <a:cubicBezTo>
                      <a:pt x="370523" y="62424"/>
                      <a:pt x="380238" y="64234"/>
                      <a:pt x="393573" y="70139"/>
                    </a:cubicBezTo>
                    <a:cubicBezTo>
                      <a:pt x="415766" y="80045"/>
                      <a:pt x="439293" y="85760"/>
                      <a:pt x="462439" y="92523"/>
                    </a:cubicBezTo>
                    <a:cubicBezTo>
                      <a:pt x="470916" y="95000"/>
                      <a:pt x="481203" y="95476"/>
                      <a:pt x="487013" y="87856"/>
                    </a:cubicBezTo>
                    <a:cubicBezTo>
                      <a:pt x="498824" y="72330"/>
                      <a:pt x="516731" y="69282"/>
                      <a:pt x="530447" y="57185"/>
                    </a:cubicBezTo>
                    <a:cubicBezTo>
                      <a:pt x="539306" y="49375"/>
                      <a:pt x="537210" y="31182"/>
                      <a:pt x="549878" y="31658"/>
                    </a:cubicBezTo>
                    <a:cubicBezTo>
                      <a:pt x="558927" y="32039"/>
                      <a:pt x="567690" y="38612"/>
                      <a:pt x="576834" y="41469"/>
                    </a:cubicBezTo>
                    <a:cubicBezTo>
                      <a:pt x="587788" y="44803"/>
                      <a:pt x="597027" y="35945"/>
                      <a:pt x="607314" y="34040"/>
                    </a:cubicBezTo>
                    <a:cubicBezTo>
                      <a:pt x="618649" y="31944"/>
                      <a:pt x="629603" y="27372"/>
                      <a:pt x="639604" y="38707"/>
                    </a:cubicBezTo>
                    <a:cubicBezTo>
                      <a:pt x="653606" y="54423"/>
                      <a:pt x="669798" y="49470"/>
                      <a:pt x="685324" y="42898"/>
                    </a:cubicBezTo>
                    <a:cubicBezTo>
                      <a:pt x="696944" y="37945"/>
                      <a:pt x="707898" y="30801"/>
                      <a:pt x="719423" y="25372"/>
                    </a:cubicBezTo>
                    <a:cubicBezTo>
                      <a:pt x="740569" y="15466"/>
                      <a:pt x="760952" y="1750"/>
                      <a:pt x="785527" y="8513"/>
                    </a:cubicBezTo>
                    <a:cubicBezTo>
                      <a:pt x="789623" y="9656"/>
                      <a:pt x="794957" y="7179"/>
                      <a:pt x="799148" y="4893"/>
                    </a:cubicBezTo>
                    <a:cubicBezTo>
                      <a:pt x="814673" y="-3679"/>
                      <a:pt x="829342" y="-250"/>
                      <a:pt x="842867" y="9465"/>
                    </a:cubicBezTo>
                    <a:cubicBezTo>
                      <a:pt x="853059" y="16799"/>
                      <a:pt x="863346" y="20895"/>
                      <a:pt x="875443" y="18609"/>
                    </a:cubicBezTo>
                    <a:cubicBezTo>
                      <a:pt x="881063" y="17561"/>
                      <a:pt x="888587" y="15942"/>
                      <a:pt x="891826" y="21467"/>
                    </a:cubicBezTo>
                    <a:cubicBezTo>
                      <a:pt x="903827" y="42231"/>
                      <a:pt x="922401" y="35564"/>
                      <a:pt x="938498" y="36992"/>
                    </a:cubicBezTo>
                    <a:cubicBezTo>
                      <a:pt x="960120" y="38897"/>
                      <a:pt x="980599" y="40993"/>
                      <a:pt x="991362" y="67472"/>
                    </a:cubicBezTo>
                    <a:cubicBezTo>
                      <a:pt x="996506" y="80045"/>
                      <a:pt x="1010698" y="76235"/>
                      <a:pt x="1017937" y="85189"/>
                    </a:cubicBezTo>
                    <a:cubicBezTo>
                      <a:pt x="1043559" y="116812"/>
                      <a:pt x="1073087" y="108430"/>
                      <a:pt x="1102995" y="96714"/>
                    </a:cubicBezTo>
                    <a:cubicBezTo>
                      <a:pt x="1112996" y="92809"/>
                      <a:pt x="1122426" y="87380"/>
                      <a:pt x="1133189" y="86427"/>
                    </a:cubicBezTo>
                    <a:cubicBezTo>
                      <a:pt x="1141857" y="85665"/>
                      <a:pt x="1152906" y="83189"/>
                      <a:pt x="1158145" y="90237"/>
                    </a:cubicBezTo>
                    <a:cubicBezTo>
                      <a:pt x="1173290" y="110716"/>
                      <a:pt x="1197959" y="109097"/>
                      <a:pt x="1214247" y="125956"/>
                    </a:cubicBezTo>
                    <a:cubicBezTo>
                      <a:pt x="1229868" y="142148"/>
                      <a:pt x="1245870" y="157960"/>
                      <a:pt x="1261586" y="174057"/>
                    </a:cubicBezTo>
                    <a:cubicBezTo>
                      <a:pt x="1265206" y="177677"/>
                      <a:pt x="1268159" y="182344"/>
                      <a:pt x="1272064" y="185297"/>
                    </a:cubicBezTo>
                    <a:cubicBezTo>
                      <a:pt x="1290923" y="199489"/>
                      <a:pt x="1308830" y="213395"/>
                      <a:pt x="1297114" y="245114"/>
                    </a:cubicBezTo>
                    <a:cubicBezTo>
                      <a:pt x="1293971" y="253686"/>
                      <a:pt x="1302544" y="258353"/>
                      <a:pt x="1306354" y="264354"/>
                    </a:cubicBezTo>
                    <a:cubicBezTo>
                      <a:pt x="1311497" y="272260"/>
                      <a:pt x="1318070" y="279118"/>
                      <a:pt x="1322165" y="287690"/>
                    </a:cubicBezTo>
                    <a:cubicBezTo>
                      <a:pt x="1326356" y="296358"/>
                      <a:pt x="1329309" y="308264"/>
                      <a:pt x="1319975" y="314456"/>
                    </a:cubicBezTo>
                    <a:cubicBezTo>
                      <a:pt x="1306163" y="323695"/>
                      <a:pt x="1307592" y="337601"/>
                      <a:pt x="1307402" y="351984"/>
                    </a:cubicBezTo>
                    <a:cubicBezTo>
                      <a:pt x="1307211" y="365129"/>
                      <a:pt x="1299686" y="382178"/>
                      <a:pt x="1321403" y="381607"/>
                    </a:cubicBezTo>
                    <a:cubicBezTo>
                      <a:pt x="1323118" y="381607"/>
                      <a:pt x="1326261" y="385988"/>
                      <a:pt x="1326642" y="388655"/>
                    </a:cubicBezTo>
                    <a:cubicBezTo>
                      <a:pt x="1329690" y="412944"/>
                      <a:pt x="1340453" y="430946"/>
                      <a:pt x="1354074" y="449996"/>
                    </a:cubicBezTo>
                    <a:cubicBezTo>
                      <a:pt x="1366742" y="467808"/>
                      <a:pt x="1377220" y="491716"/>
                      <a:pt x="1374743" y="518291"/>
                    </a:cubicBezTo>
                    <a:cubicBezTo>
                      <a:pt x="1372553" y="541532"/>
                      <a:pt x="1384459" y="556200"/>
                      <a:pt x="1400175" y="564868"/>
                    </a:cubicBezTo>
                    <a:cubicBezTo>
                      <a:pt x="1438847" y="586013"/>
                      <a:pt x="1429417" y="620589"/>
                      <a:pt x="1408748" y="648593"/>
                    </a:cubicBezTo>
                    <a:cubicBezTo>
                      <a:pt x="1399889" y="660689"/>
                      <a:pt x="1383602" y="666595"/>
                      <a:pt x="1390079" y="690217"/>
                    </a:cubicBezTo>
                    <a:cubicBezTo>
                      <a:pt x="1392460" y="698789"/>
                      <a:pt x="1383316" y="712410"/>
                      <a:pt x="1377982" y="722697"/>
                    </a:cubicBezTo>
                    <a:cubicBezTo>
                      <a:pt x="1371695" y="734984"/>
                      <a:pt x="1363028" y="745367"/>
                      <a:pt x="1372838" y="761083"/>
                    </a:cubicBezTo>
                    <a:cubicBezTo>
                      <a:pt x="1377791" y="768989"/>
                      <a:pt x="1370552" y="774894"/>
                      <a:pt x="1365885" y="780419"/>
                    </a:cubicBezTo>
                    <a:cubicBezTo>
                      <a:pt x="1344644" y="805660"/>
                      <a:pt x="1343120" y="818042"/>
                      <a:pt x="1355693" y="850904"/>
                    </a:cubicBezTo>
                    <a:cubicBezTo>
                      <a:pt x="1364171" y="873097"/>
                      <a:pt x="1377220" y="892814"/>
                      <a:pt x="1381316" y="917293"/>
                    </a:cubicBezTo>
                    <a:cubicBezTo>
                      <a:pt x="1383983" y="933200"/>
                      <a:pt x="1384840" y="947868"/>
                      <a:pt x="1373886" y="960632"/>
                    </a:cubicBezTo>
                    <a:cubicBezTo>
                      <a:pt x="1370648" y="964442"/>
                      <a:pt x="1366266" y="969204"/>
                      <a:pt x="1365885" y="973871"/>
                    </a:cubicBezTo>
                    <a:cubicBezTo>
                      <a:pt x="1362266" y="1018639"/>
                      <a:pt x="1331500" y="1043594"/>
                      <a:pt x="1310831" y="1075694"/>
                    </a:cubicBezTo>
                    <a:cubicBezTo>
                      <a:pt x="1304544" y="1085409"/>
                      <a:pt x="1297019" y="1094267"/>
                      <a:pt x="1292543" y="1105221"/>
                    </a:cubicBezTo>
                    <a:cubicBezTo>
                      <a:pt x="1287399" y="1117794"/>
                      <a:pt x="1280351" y="1122176"/>
                      <a:pt x="1268063" y="1123033"/>
                    </a:cubicBezTo>
                    <a:cubicBezTo>
                      <a:pt x="1242155" y="1124938"/>
                      <a:pt x="1227773" y="1155894"/>
                      <a:pt x="1238917" y="1182374"/>
                    </a:cubicBezTo>
                    <a:cubicBezTo>
                      <a:pt x="1239298" y="1183326"/>
                      <a:pt x="1239774" y="1184374"/>
                      <a:pt x="1240250" y="1185326"/>
                    </a:cubicBezTo>
                    <a:cubicBezTo>
                      <a:pt x="1250728" y="1201709"/>
                      <a:pt x="1262539" y="1220188"/>
                      <a:pt x="1251204" y="1239524"/>
                    </a:cubicBezTo>
                    <a:cubicBezTo>
                      <a:pt x="1240631" y="1257716"/>
                      <a:pt x="1223201" y="1270194"/>
                      <a:pt x="1203103" y="1272004"/>
                    </a:cubicBezTo>
                    <a:cubicBezTo>
                      <a:pt x="1192721" y="1272861"/>
                      <a:pt x="1188053" y="1274004"/>
                      <a:pt x="1183291" y="1287720"/>
                    </a:cubicBezTo>
                    <a:cubicBezTo>
                      <a:pt x="1179100" y="1299817"/>
                      <a:pt x="1164146" y="1307818"/>
                      <a:pt x="1152811" y="1315343"/>
                    </a:cubicBezTo>
                    <a:cubicBezTo>
                      <a:pt x="1141857" y="1322582"/>
                      <a:pt x="1132046" y="1330964"/>
                      <a:pt x="1122807" y="1340584"/>
                    </a:cubicBezTo>
                    <a:cubicBezTo>
                      <a:pt x="1113758" y="1350109"/>
                      <a:pt x="1103471" y="1356110"/>
                      <a:pt x="1091470" y="1348775"/>
                    </a:cubicBezTo>
                    <a:cubicBezTo>
                      <a:pt x="1077944" y="1340584"/>
                      <a:pt x="1067276" y="1345537"/>
                      <a:pt x="1058037" y="1356967"/>
                    </a:cubicBezTo>
                    <a:cubicBezTo>
                      <a:pt x="1049179" y="1367921"/>
                      <a:pt x="1040416" y="1368206"/>
                      <a:pt x="1030129" y="1360015"/>
                    </a:cubicBezTo>
                    <a:cubicBezTo>
                      <a:pt x="1025462" y="1356300"/>
                      <a:pt x="1019937" y="1353728"/>
                      <a:pt x="1014508" y="1351728"/>
                    </a:cubicBezTo>
                    <a:cubicBezTo>
                      <a:pt x="1002316" y="1347347"/>
                      <a:pt x="993648" y="1352014"/>
                      <a:pt x="990505" y="1366778"/>
                    </a:cubicBezTo>
                    <a:cubicBezTo>
                      <a:pt x="988409" y="1376493"/>
                      <a:pt x="987457" y="1386590"/>
                      <a:pt x="981647" y="1394400"/>
                    </a:cubicBezTo>
                    <a:cubicBezTo>
                      <a:pt x="974788" y="1403544"/>
                      <a:pt x="969074" y="1412498"/>
                      <a:pt x="955358" y="1404211"/>
                    </a:cubicBezTo>
                    <a:cubicBezTo>
                      <a:pt x="938117" y="1393733"/>
                      <a:pt x="923258" y="1412212"/>
                      <a:pt x="906875" y="1415546"/>
                    </a:cubicBezTo>
                    <a:cubicBezTo>
                      <a:pt x="887159" y="1419546"/>
                      <a:pt x="869537" y="1429357"/>
                      <a:pt x="852107" y="1443740"/>
                    </a:cubicBezTo>
                    <a:cubicBezTo>
                      <a:pt x="823913" y="1467076"/>
                      <a:pt x="804386" y="1457360"/>
                      <a:pt x="788384" y="1420499"/>
                    </a:cubicBezTo>
                    <a:cubicBezTo>
                      <a:pt x="778669" y="1398115"/>
                      <a:pt x="768953" y="1392019"/>
                      <a:pt x="748189" y="1398686"/>
                    </a:cubicBezTo>
                    <a:cubicBezTo>
                      <a:pt x="739997" y="1401353"/>
                      <a:pt x="736378" y="1398305"/>
                      <a:pt x="731234" y="1392019"/>
                    </a:cubicBezTo>
                    <a:cubicBezTo>
                      <a:pt x="716375" y="1374112"/>
                      <a:pt x="708374" y="1374588"/>
                      <a:pt x="696849" y="1393829"/>
                    </a:cubicBezTo>
                    <a:cubicBezTo>
                      <a:pt x="693230" y="1399829"/>
                      <a:pt x="689801" y="1405640"/>
                      <a:pt x="683705" y="1403449"/>
                    </a:cubicBezTo>
                    <a:cubicBezTo>
                      <a:pt x="674561" y="1400210"/>
                      <a:pt x="669227" y="1402211"/>
                      <a:pt x="665893" y="1412783"/>
                    </a:cubicBezTo>
                    <a:cubicBezTo>
                      <a:pt x="664559" y="1417165"/>
                      <a:pt x="660178" y="1420689"/>
                      <a:pt x="656654" y="1418784"/>
                    </a:cubicBezTo>
                    <a:cubicBezTo>
                      <a:pt x="634175" y="1406497"/>
                      <a:pt x="611696" y="1426690"/>
                      <a:pt x="589121" y="1418308"/>
                    </a:cubicBezTo>
                    <a:cubicBezTo>
                      <a:pt x="585216" y="1416879"/>
                      <a:pt x="578834" y="1418403"/>
                      <a:pt x="575405" y="1421451"/>
                    </a:cubicBezTo>
                    <a:cubicBezTo>
                      <a:pt x="559022" y="1436215"/>
                      <a:pt x="545306" y="1430024"/>
                      <a:pt x="533495" y="1414688"/>
                    </a:cubicBezTo>
                    <a:cubicBezTo>
                      <a:pt x="517779" y="1394210"/>
                      <a:pt x="494348" y="1397829"/>
                      <a:pt x="475202" y="1388399"/>
                    </a:cubicBezTo>
                    <a:cubicBezTo>
                      <a:pt x="468916" y="1385256"/>
                      <a:pt x="461391" y="1384780"/>
                      <a:pt x="463963" y="1373636"/>
                    </a:cubicBezTo>
                    <a:cubicBezTo>
                      <a:pt x="465582" y="1366587"/>
                      <a:pt x="462820" y="1363444"/>
                      <a:pt x="457200" y="1362491"/>
                    </a:cubicBezTo>
                    <a:cubicBezTo>
                      <a:pt x="446056" y="1360491"/>
                      <a:pt x="441865" y="1352300"/>
                      <a:pt x="439484" y="1340012"/>
                    </a:cubicBezTo>
                    <a:cubicBezTo>
                      <a:pt x="436150" y="1322677"/>
                      <a:pt x="425482" y="1315724"/>
                      <a:pt x="416243" y="1326392"/>
                    </a:cubicBezTo>
                    <a:cubicBezTo>
                      <a:pt x="398336" y="1347061"/>
                      <a:pt x="378809" y="1344775"/>
                      <a:pt x="357759" y="1339917"/>
                    </a:cubicBezTo>
                    <a:cubicBezTo>
                      <a:pt x="345472" y="1337060"/>
                      <a:pt x="335185" y="1341822"/>
                      <a:pt x="326326" y="1351442"/>
                    </a:cubicBezTo>
                    <a:cubicBezTo>
                      <a:pt x="320707" y="1357538"/>
                      <a:pt x="313468" y="1360872"/>
                      <a:pt x="308991" y="1352776"/>
                    </a:cubicBezTo>
                    <a:cubicBezTo>
                      <a:pt x="292894" y="1323629"/>
                      <a:pt x="264128" y="1320391"/>
                      <a:pt x="240697" y="1306294"/>
                    </a:cubicBezTo>
                    <a:cubicBezTo>
                      <a:pt x="234125" y="1302389"/>
                      <a:pt x="224600" y="1303532"/>
                      <a:pt x="229838" y="1289244"/>
                    </a:cubicBezTo>
                    <a:cubicBezTo>
                      <a:pt x="232410" y="1282196"/>
                      <a:pt x="225838" y="1284196"/>
                      <a:pt x="222885" y="1284101"/>
                    </a:cubicBezTo>
                    <a:cubicBezTo>
                      <a:pt x="216122" y="1283720"/>
                      <a:pt x="209645" y="1285529"/>
                      <a:pt x="203549" y="1289435"/>
                    </a:cubicBezTo>
                    <a:cubicBezTo>
                      <a:pt x="162116" y="1316105"/>
                      <a:pt x="142208" y="1276385"/>
                      <a:pt x="139922" y="123228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r>
                  <a:rPr lang="en-US" altLang="zh-CN" b="1" dirty="0">
                    <a:solidFill>
                      <a:srgbClr val="FFFFFF"/>
                    </a:solidFill>
                  </a:rPr>
                  <a:t>1</a:t>
                </a:r>
                <a:endParaRPr lang="zh-CN" altLang="en-US" b="1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36" name="ComponentBackground1" descr="6b1212cd-df69-4ba0-854a-5892db7d8602">
                <a:extLst>
                  <a:ext uri="{FF2B5EF4-FFF2-40B4-BE49-F238E27FC236}">
                    <a16:creationId xmlns:a16="http://schemas.microsoft.com/office/drawing/2014/main" id="{1952B7CD-1308-6742-34DE-CAB0F7EB611B}"/>
                  </a:ext>
                </a:extLst>
              </p:cNvPr>
              <p:cNvSpPr/>
              <p:nvPr/>
            </p:nvSpPr>
            <p:spPr>
              <a:xfrm>
                <a:off x="981307" y="2196790"/>
                <a:ext cx="2588939" cy="1661532"/>
              </a:xfrm>
              <a:prstGeom prst="roundRect">
                <a:avLst>
                  <a:gd name="adj" fmla="val 8000"/>
                </a:avLst>
              </a:prstGeom>
              <a:noFill/>
              <a:ln w="127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endParaRPr lang="zh-CN" altLang="en-US"/>
              </a:p>
            </p:txBody>
          </p:sp>
          <p:sp>
            <p:nvSpPr>
              <p:cNvPr id="37" name="Bullet1" descr="b5f564d3-61b7-4dca-ab3f-0e289ab03eeb">
                <a:extLst>
                  <a:ext uri="{FF2B5EF4-FFF2-40B4-BE49-F238E27FC236}">
                    <a16:creationId xmlns:a16="http://schemas.microsoft.com/office/drawing/2014/main" id="{E0963D74-ADF3-6D26-A4BA-48F47CD4177D}"/>
                  </a:ext>
                </a:extLst>
              </p:cNvPr>
              <p:cNvSpPr/>
              <p:nvPr/>
            </p:nvSpPr>
            <p:spPr>
              <a:xfrm flipH="1">
                <a:off x="1079186" y="2386358"/>
                <a:ext cx="2491058" cy="603659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2000" b="1" dirty="0">
                    <a:solidFill>
                      <a:schemeClr val="tx1"/>
                    </a:solidFill>
                  </a:rPr>
                  <a:t>基因编辑技术</a:t>
                </a:r>
                <a:endParaRPr lang="en-US" dirty="0"/>
              </a:p>
            </p:txBody>
          </p:sp>
          <p:sp>
            <p:nvSpPr>
              <p:cNvPr id="38" name="Text1" descr="095af0c7-5a71-4e82-826c-be5883b0d78c">
                <a:extLst>
                  <a:ext uri="{FF2B5EF4-FFF2-40B4-BE49-F238E27FC236}">
                    <a16:creationId xmlns:a16="http://schemas.microsoft.com/office/drawing/2014/main" id="{A08521DA-F850-09FD-C420-26293BE7EE68}"/>
                  </a:ext>
                </a:extLst>
              </p:cNvPr>
              <p:cNvSpPr/>
              <p:nvPr/>
            </p:nvSpPr>
            <p:spPr>
              <a:xfrm flipH="1">
                <a:off x="1079189" y="2990018"/>
                <a:ext cx="2491056" cy="868304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400" dirty="0"/>
                  <a:t>利用CRISPR等技术改良作物，提高产量和抗病虫害能力。</a:t>
                </a:r>
                <a:endParaRPr lang="en-US" dirty="0"/>
              </a:p>
            </p:txBody>
          </p:sp>
        </p:grpSp>
        <p:grpSp>
          <p:nvGrpSpPr>
            <p:cNvPr id="5" name="组合 4" descr="ac853849-e295-46d3-b24b-c08212a87e94">
              <a:extLst>
                <a:ext uri="{FF2B5EF4-FFF2-40B4-BE49-F238E27FC236}">
                  <a16:creationId xmlns:a16="http://schemas.microsoft.com/office/drawing/2014/main" id="{A8C35E04-5746-8461-8D9C-F2DD4D2C7A98}"/>
                </a:ext>
              </a:extLst>
            </p:cNvPr>
            <p:cNvGrpSpPr/>
            <p:nvPr/>
          </p:nvGrpSpPr>
          <p:grpSpPr>
            <a:xfrm>
              <a:off x="3416921" y="1776973"/>
              <a:ext cx="2588939" cy="2092501"/>
              <a:chOff x="981307" y="1765821"/>
              <a:chExt cx="2588939" cy="2092501"/>
            </a:xfrm>
          </p:grpSpPr>
          <p:sp>
            <p:nvSpPr>
              <p:cNvPr id="31" name="Number2" descr="047d738b-530e-4831-b181-a630b7a20d55">
                <a:extLst>
                  <a:ext uri="{FF2B5EF4-FFF2-40B4-BE49-F238E27FC236}">
                    <a16:creationId xmlns:a16="http://schemas.microsoft.com/office/drawing/2014/main" id="{D4C386D6-3CB1-5397-D59C-D88FF415EBBD}"/>
                  </a:ext>
                </a:extLst>
              </p:cNvPr>
              <p:cNvSpPr/>
              <p:nvPr/>
            </p:nvSpPr>
            <p:spPr>
              <a:xfrm>
                <a:off x="1233086" y="1765821"/>
                <a:ext cx="602391" cy="614912"/>
              </a:xfrm>
              <a:custGeom>
                <a:avLst/>
                <a:gdLst>
                  <a:gd name="connsiteX0" fmla="*/ 140113 w 1426715"/>
                  <a:gd name="connsiteY0" fmla="*/ 1232475 h 1456369"/>
                  <a:gd name="connsiteX1" fmla="*/ 126206 w 1426715"/>
                  <a:gd name="connsiteY1" fmla="*/ 1184564 h 1456369"/>
                  <a:gd name="connsiteX2" fmla="*/ 96584 w 1426715"/>
                  <a:gd name="connsiteY2" fmla="*/ 1131224 h 1456369"/>
                  <a:gd name="connsiteX3" fmla="*/ 91726 w 1426715"/>
                  <a:gd name="connsiteY3" fmla="*/ 1110460 h 1456369"/>
                  <a:gd name="connsiteX4" fmla="*/ 73724 w 1426715"/>
                  <a:gd name="connsiteY4" fmla="*/ 1082456 h 1456369"/>
                  <a:gd name="connsiteX5" fmla="*/ 42386 w 1426715"/>
                  <a:gd name="connsiteY5" fmla="*/ 1044642 h 1456369"/>
                  <a:gd name="connsiteX6" fmla="*/ 23432 w 1426715"/>
                  <a:gd name="connsiteY6" fmla="*/ 1018163 h 1456369"/>
                  <a:gd name="connsiteX7" fmla="*/ 7334 w 1426715"/>
                  <a:gd name="connsiteY7" fmla="*/ 983682 h 1456369"/>
                  <a:gd name="connsiteX8" fmla="*/ 1524 w 1426715"/>
                  <a:gd name="connsiteY8" fmla="*/ 868525 h 1456369"/>
                  <a:gd name="connsiteX9" fmla="*/ 0 w 1426715"/>
                  <a:gd name="connsiteY9" fmla="*/ 812327 h 1456369"/>
                  <a:gd name="connsiteX10" fmla="*/ 5906 w 1426715"/>
                  <a:gd name="connsiteY10" fmla="*/ 790991 h 1456369"/>
                  <a:gd name="connsiteX11" fmla="*/ 36195 w 1426715"/>
                  <a:gd name="connsiteY11" fmla="*/ 713744 h 1456369"/>
                  <a:gd name="connsiteX12" fmla="*/ 32861 w 1426715"/>
                  <a:gd name="connsiteY12" fmla="*/ 695075 h 1456369"/>
                  <a:gd name="connsiteX13" fmla="*/ 47816 w 1426715"/>
                  <a:gd name="connsiteY13" fmla="*/ 633162 h 1456369"/>
                  <a:gd name="connsiteX14" fmla="*/ 56293 w 1426715"/>
                  <a:gd name="connsiteY14" fmla="*/ 592205 h 1456369"/>
                  <a:gd name="connsiteX15" fmla="*/ 54293 w 1426715"/>
                  <a:gd name="connsiteY15" fmla="*/ 541722 h 1456369"/>
                  <a:gd name="connsiteX16" fmla="*/ 58865 w 1426715"/>
                  <a:gd name="connsiteY16" fmla="*/ 530006 h 1456369"/>
                  <a:gd name="connsiteX17" fmla="*/ 87154 w 1426715"/>
                  <a:gd name="connsiteY17" fmla="*/ 424374 h 1456369"/>
                  <a:gd name="connsiteX18" fmla="*/ 98774 w 1426715"/>
                  <a:gd name="connsiteY18" fmla="*/ 401800 h 1456369"/>
                  <a:gd name="connsiteX19" fmla="*/ 142780 w 1426715"/>
                  <a:gd name="connsiteY19" fmla="*/ 357318 h 1456369"/>
                  <a:gd name="connsiteX20" fmla="*/ 156877 w 1426715"/>
                  <a:gd name="connsiteY20" fmla="*/ 342745 h 1456369"/>
                  <a:gd name="connsiteX21" fmla="*/ 173069 w 1426715"/>
                  <a:gd name="connsiteY21" fmla="*/ 315694 h 1456369"/>
                  <a:gd name="connsiteX22" fmla="*/ 194024 w 1426715"/>
                  <a:gd name="connsiteY22" fmla="*/ 296834 h 1456369"/>
                  <a:gd name="connsiteX23" fmla="*/ 184690 w 1426715"/>
                  <a:gd name="connsiteY23" fmla="*/ 253305 h 1456369"/>
                  <a:gd name="connsiteX24" fmla="*/ 213551 w 1426715"/>
                  <a:gd name="connsiteY24" fmla="*/ 179486 h 1456369"/>
                  <a:gd name="connsiteX25" fmla="*/ 247841 w 1426715"/>
                  <a:gd name="connsiteY25" fmla="*/ 151388 h 1456369"/>
                  <a:gd name="connsiteX26" fmla="*/ 276130 w 1426715"/>
                  <a:gd name="connsiteY26" fmla="*/ 120241 h 1456369"/>
                  <a:gd name="connsiteX27" fmla="*/ 286893 w 1426715"/>
                  <a:gd name="connsiteY27" fmla="*/ 106049 h 1456369"/>
                  <a:gd name="connsiteX28" fmla="*/ 322040 w 1426715"/>
                  <a:gd name="connsiteY28" fmla="*/ 83951 h 1456369"/>
                  <a:gd name="connsiteX29" fmla="*/ 360331 w 1426715"/>
                  <a:gd name="connsiteY29" fmla="*/ 75092 h 1456369"/>
                  <a:gd name="connsiteX30" fmla="*/ 393573 w 1426715"/>
                  <a:gd name="connsiteY30" fmla="*/ 70139 h 1456369"/>
                  <a:gd name="connsiteX31" fmla="*/ 462439 w 1426715"/>
                  <a:gd name="connsiteY31" fmla="*/ 92523 h 1456369"/>
                  <a:gd name="connsiteX32" fmla="*/ 487013 w 1426715"/>
                  <a:gd name="connsiteY32" fmla="*/ 87856 h 1456369"/>
                  <a:gd name="connsiteX33" fmla="*/ 530447 w 1426715"/>
                  <a:gd name="connsiteY33" fmla="*/ 57185 h 1456369"/>
                  <a:gd name="connsiteX34" fmla="*/ 549878 w 1426715"/>
                  <a:gd name="connsiteY34" fmla="*/ 31658 h 1456369"/>
                  <a:gd name="connsiteX35" fmla="*/ 576834 w 1426715"/>
                  <a:gd name="connsiteY35" fmla="*/ 41469 h 1456369"/>
                  <a:gd name="connsiteX36" fmla="*/ 607314 w 1426715"/>
                  <a:gd name="connsiteY36" fmla="*/ 34040 h 1456369"/>
                  <a:gd name="connsiteX37" fmla="*/ 639604 w 1426715"/>
                  <a:gd name="connsiteY37" fmla="*/ 38707 h 1456369"/>
                  <a:gd name="connsiteX38" fmla="*/ 685324 w 1426715"/>
                  <a:gd name="connsiteY38" fmla="*/ 42898 h 1456369"/>
                  <a:gd name="connsiteX39" fmla="*/ 719423 w 1426715"/>
                  <a:gd name="connsiteY39" fmla="*/ 25372 h 1456369"/>
                  <a:gd name="connsiteX40" fmla="*/ 785527 w 1426715"/>
                  <a:gd name="connsiteY40" fmla="*/ 8513 h 1456369"/>
                  <a:gd name="connsiteX41" fmla="*/ 799148 w 1426715"/>
                  <a:gd name="connsiteY41" fmla="*/ 4893 h 1456369"/>
                  <a:gd name="connsiteX42" fmla="*/ 842867 w 1426715"/>
                  <a:gd name="connsiteY42" fmla="*/ 9465 h 1456369"/>
                  <a:gd name="connsiteX43" fmla="*/ 875443 w 1426715"/>
                  <a:gd name="connsiteY43" fmla="*/ 18609 h 1456369"/>
                  <a:gd name="connsiteX44" fmla="*/ 891826 w 1426715"/>
                  <a:gd name="connsiteY44" fmla="*/ 21467 h 1456369"/>
                  <a:gd name="connsiteX45" fmla="*/ 938498 w 1426715"/>
                  <a:gd name="connsiteY45" fmla="*/ 36992 h 1456369"/>
                  <a:gd name="connsiteX46" fmla="*/ 991362 w 1426715"/>
                  <a:gd name="connsiteY46" fmla="*/ 67472 h 1456369"/>
                  <a:gd name="connsiteX47" fmla="*/ 1017937 w 1426715"/>
                  <a:gd name="connsiteY47" fmla="*/ 85189 h 1456369"/>
                  <a:gd name="connsiteX48" fmla="*/ 1102995 w 1426715"/>
                  <a:gd name="connsiteY48" fmla="*/ 96714 h 1456369"/>
                  <a:gd name="connsiteX49" fmla="*/ 1133189 w 1426715"/>
                  <a:gd name="connsiteY49" fmla="*/ 86427 h 1456369"/>
                  <a:gd name="connsiteX50" fmla="*/ 1158145 w 1426715"/>
                  <a:gd name="connsiteY50" fmla="*/ 90237 h 1456369"/>
                  <a:gd name="connsiteX51" fmla="*/ 1214247 w 1426715"/>
                  <a:gd name="connsiteY51" fmla="*/ 125956 h 1456369"/>
                  <a:gd name="connsiteX52" fmla="*/ 1261586 w 1426715"/>
                  <a:gd name="connsiteY52" fmla="*/ 174057 h 1456369"/>
                  <a:gd name="connsiteX53" fmla="*/ 1272064 w 1426715"/>
                  <a:gd name="connsiteY53" fmla="*/ 185297 h 1456369"/>
                  <a:gd name="connsiteX54" fmla="*/ 1297114 w 1426715"/>
                  <a:gd name="connsiteY54" fmla="*/ 245114 h 1456369"/>
                  <a:gd name="connsiteX55" fmla="*/ 1306354 w 1426715"/>
                  <a:gd name="connsiteY55" fmla="*/ 264354 h 1456369"/>
                  <a:gd name="connsiteX56" fmla="*/ 1322165 w 1426715"/>
                  <a:gd name="connsiteY56" fmla="*/ 287690 h 1456369"/>
                  <a:gd name="connsiteX57" fmla="*/ 1319975 w 1426715"/>
                  <a:gd name="connsiteY57" fmla="*/ 314456 h 1456369"/>
                  <a:gd name="connsiteX58" fmla="*/ 1307402 w 1426715"/>
                  <a:gd name="connsiteY58" fmla="*/ 351984 h 1456369"/>
                  <a:gd name="connsiteX59" fmla="*/ 1321403 w 1426715"/>
                  <a:gd name="connsiteY59" fmla="*/ 381607 h 1456369"/>
                  <a:gd name="connsiteX60" fmla="*/ 1326642 w 1426715"/>
                  <a:gd name="connsiteY60" fmla="*/ 388655 h 1456369"/>
                  <a:gd name="connsiteX61" fmla="*/ 1354074 w 1426715"/>
                  <a:gd name="connsiteY61" fmla="*/ 449996 h 1456369"/>
                  <a:gd name="connsiteX62" fmla="*/ 1374743 w 1426715"/>
                  <a:gd name="connsiteY62" fmla="*/ 518291 h 1456369"/>
                  <a:gd name="connsiteX63" fmla="*/ 1400175 w 1426715"/>
                  <a:gd name="connsiteY63" fmla="*/ 564868 h 1456369"/>
                  <a:gd name="connsiteX64" fmla="*/ 1408748 w 1426715"/>
                  <a:gd name="connsiteY64" fmla="*/ 648593 h 1456369"/>
                  <a:gd name="connsiteX65" fmla="*/ 1390079 w 1426715"/>
                  <a:gd name="connsiteY65" fmla="*/ 690217 h 1456369"/>
                  <a:gd name="connsiteX66" fmla="*/ 1377982 w 1426715"/>
                  <a:gd name="connsiteY66" fmla="*/ 722697 h 1456369"/>
                  <a:gd name="connsiteX67" fmla="*/ 1372838 w 1426715"/>
                  <a:gd name="connsiteY67" fmla="*/ 761083 h 1456369"/>
                  <a:gd name="connsiteX68" fmla="*/ 1365885 w 1426715"/>
                  <a:gd name="connsiteY68" fmla="*/ 780419 h 1456369"/>
                  <a:gd name="connsiteX69" fmla="*/ 1355693 w 1426715"/>
                  <a:gd name="connsiteY69" fmla="*/ 850904 h 1456369"/>
                  <a:gd name="connsiteX70" fmla="*/ 1381316 w 1426715"/>
                  <a:gd name="connsiteY70" fmla="*/ 917293 h 1456369"/>
                  <a:gd name="connsiteX71" fmla="*/ 1373886 w 1426715"/>
                  <a:gd name="connsiteY71" fmla="*/ 960632 h 1456369"/>
                  <a:gd name="connsiteX72" fmla="*/ 1365885 w 1426715"/>
                  <a:gd name="connsiteY72" fmla="*/ 973871 h 1456369"/>
                  <a:gd name="connsiteX73" fmla="*/ 1310831 w 1426715"/>
                  <a:gd name="connsiteY73" fmla="*/ 1075694 h 1456369"/>
                  <a:gd name="connsiteX74" fmla="*/ 1292543 w 1426715"/>
                  <a:gd name="connsiteY74" fmla="*/ 1105221 h 1456369"/>
                  <a:gd name="connsiteX75" fmla="*/ 1268063 w 1426715"/>
                  <a:gd name="connsiteY75" fmla="*/ 1123033 h 1456369"/>
                  <a:gd name="connsiteX76" fmla="*/ 1238917 w 1426715"/>
                  <a:gd name="connsiteY76" fmla="*/ 1182374 h 1456369"/>
                  <a:gd name="connsiteX77" fmla="*/ 1240250 w 1426715"/>
                  <a:gd name="connsiteY77" fmla="*/ 1185326 h 1456369"/>
                  <a:gd name="connsiteX78" fmla="*/ 1251204 w 1426715"/>
                  <a:gd name="connsiteY78" fmla="*/ 1239524 h 1456369"/>
                  <a:gd name="connsiteX79" fmla="*/ 1203103 w 1426715"/>
                  <a:gd name="connsiteY79" fmla="*/ 1272004 h 1456369"/>
                  <a:gd name="connsiteX80" fmla="*/ 1183291 w 1426715"/>
                  <a:gd name="connsiteY80" fmla="*/ 1287720 h 1456369"/>
                  <a:gd name="connsiteX81" fmla="*/ 1152811 w 1426715"/>
                  <a:gd name="connsiteY81" fmla="*/ 1315343 h 1456369"/>
                  <a:gd name="connsiteX82" fmla="*/ 1122807 w 1426715"/>
                  <a:gd name="connsiteY82" fmla="*/ 1340584 h 1456369"/>
                  <a:gd name="connsiteX83" fmla="*/ 1091470 w 1426715"/>
                  <a:gd name="connsiteY83" fmla="*/ 1348775 h 1456369"/>
                  <a:gd name="connsiteX84" fmla="*/ 1058037 w 1426715"/>
                  <a:gd name="connsiteY84" fmla="*/ 1356967 h 1456369"/>
                  <a:gd name="connsiteX85" fmla="*/ 1030129 w 1426715"/>
                  <a:gd name="connsiteY85" fmla="*/ 1360015 h 1456369"/>
                  <a:gd name="connsiteX86" fmla="*/ 1014508 w 1426715"/>
                  <a:gd name="connsiteY86" fmla="*/ 1351728 h 1456369"/>
                  <a:gd name="connsiteX87" fmla="*/ 990505 w 1426715"/>
                  <a:gd name="connsiteY87" fmla="*/ 1366778 h 1456369"/>
                  <a:gd name="connsiteX88" fmla="*/ 981647 w 1426715"/>
                  <a:gd name="connsiteY88" fmla="*/ 1394400 h 1456369"/>
                  <a:gd name="connsiteX89" fmla="*/ 955358 w 1426715"/>
                  <a:gd name="connsiteY89" fmla="*/ 1404211 h 1456369"/>
                  <a:gd name="connsiteX90" fmla="*/ 906875 w 1426715"/>
                  <a:gd name="connsiteY90" fmla="*/ 1415546 h 1456369"/>
                  <a:gd name="connsiteX91" fmla="*/ 852107 w 1426715"/>
                  <a:gd name="connsiteY91" fmla="*/ 1443740 h 1456369"/>
                  <a:gd name="connsiteX92" fmla="*/ 788384 w 1426715"/>
                  <a:gd name="connsiteY92" fmla="*/ 1420499 h 1456369"/>
                  <a:gd name="connsiteX93" fmla="*/ 748189 w 1426715"/>
                  <a:gd name="connsiteY93" fmla="*/ 1398686 h 1456369"/>
                  <a:gd name="connsiteX94" fmla="*/ 731234 w 1426715"/>
                  <a:gd name="connsiteY94" fmla="*/ 1392019 h 1456369"/>
                  <a:gd name="connsiteX95" fmla="*/ 696849 w 1426715"/>
                  <a:gd name="connsiteY95" fmla="*/ 1393829 h 1456369"/>
                  <a:gd name="connsiteX96" fmla="*/ 683705 w 1426715"/>
                  <a:gd name="connsiteY96" fmla="*/ 1403449 h 1456369"/>
                  <a:gd name="connsiteX97" fmla="*/ 665893 w 1426715"/>
                  <a:gd name="connsiteY97" fmla="*/ 1412783 h 1456369"/>
                  <a:gd name="connsiteX98" fmla="*/ 656654 w 1426715"/>
                  <a:gd name="connsiteY98" fmla="*/ 1418784 h 1456369"/>
                  <a:gd name="connsiteX99" fmla="*/ 589121 w 1426715"/>
                  <a:gd name="connsiteY99" fmla="*/ 1418308 h 1456369"/>
                  <a:gd name="connsiteX100" fmla="*/ 575405 w 1426715"/>
                  <a:gd name="connsiteY100" fmla="*/ 1421451 h 1456369"/>
                  <a:gd name="connsiteX101" fmla="*/ 533495 w 1426715"/>
                  <a:gd name="connsiteY101" fmla="*/ 1414688 h 1456369"/>
                  <a:gd name="connsiteX102" fmla="*/ 475202 w 1426715"/>
                  <a:gd name="connsiteY102" fmla="*/ 1388399 h 1456369"/>
                  <a:gd name="connsiteX103" fmla="*/ 463963 w 1426715"/>
                  <a:gd name="connsiteY103" fmla="*/ 1373636 h 1456369"/>
                  <a:gd name="connsiteX104" fmla="*/ 457200 w 1426715"/>
                  <a:gd name="connsiteY104" fmla="*/ 1362491 h 1456369"/>
                  <a:gd name="connsiteX105" fmla="*/ 439484 w 1426715"/>
                  <a:gd name="connsiteY105" fmla="*/ 1340012 h 1456369"/>
                  <a:gd name="connsiteX106" fmla="*/ 416243 w 1426715"/>
                  <a:gd name="connsiteY106" fmla="*/ 1326392 h 1456369"/>
                  <a:gd name="connsiteX107" fmla="*/ 357759 w 1426715"/>
                  <a:gd name="connsiteY107" fmla="*/ 1339917 h 1456369"/>
                  <a:gd name="connsiteX108" fmla="*/ 326326 w 1426715"/>
                  <a:gd name="connsiteY108" fmla="*/ 1351442 h 1456369"/>
                  <a:gd name="connsiteX109" fmla="*/ 308991 w 1426715"/>
                  <a:gd name="connsiteY109" fmla="*/ 1352776 h 1456369"/>
                  <a:gd name="connsiteX110" fmla="*/ 240697 w 1426715"/>
                  <a:gd name="connsiteY110" fmla="*/ 1306294 h 1456369"/>
                  <a:gd name="connsiteX111" fmla="*/ 229838 w 1426715"/>
                  <a:gd name="connsiteY111" fmla="*/ 1289244 h 1456369"/>
                  <a:gd name="connsiteX112" fmla="*/ 222885 w 1426715"/>
                  <a:gd name="connsiteY112" fmla="*/ 1284101 h 1456369"/>
                  <a:gd name="connsiteX113" fmla="*/ 203549 w 1426715"/>
                  <a:gd name="connsiteY113" fmla="*/ 1289435 h 1456369"/>
                  <a:gd name="connsiteX114" fmla="*/ 139922 w 1426715"/>
                  <a:gd name="connsiteY114" fmla="*/ 1232285 h 145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426715" h="1456369">
                    <a:moveTo>
                      <a:pt x="140113" y="1232475"/>
                    </a:moveTo>
                    <a:cubicBezTo>
                      <a:pt x="155162" y="1211711"/>
                      <a:pt x="130969" y="1201138"/>
                      <a:pt x="126206" y="1184564"/>
                    </a:cubicBezTo>
                    <a:cubicBezTo>
                      <a:pt x="120777" y="1165324"/>
                      <a:pt x="118110" y="1140654"/>
                      <a:pt x="96584" y="1131224"/>
                    </a:cubicBezTo>
                    <a:cubicBezTo>
                      <a:pt x="89154" y="1127986"/>
                      <a:pt x="90488" y="1117889"/>
                      <a:pt x="91726" y="1110460"/>
                    </a:cubicBezTo>
                    <a:cubicBezTo>
                      <a:pt x="94488" y="1093220"/>
                      <a:pt x="86297" y="1086076"/>
                      <a:pt x="73724" y="1082456"/>
                    </a:cubicBezTo>
                    <a:cubicBezTo>
                      <a:pt x="56293" y="1077503"/>
                      <a:pt x="41053" y="1071788"/>
                      <a:pt x="42386" y="1044642"/>
                    </a:cubicBezTo>
                    <a:cubicBezTo>
                      <a:pt x="43053" y="1032069"/>
                      <a:pt x="34290" y="1022830"/>
                      <a:pt x="23432" y="1018163"/>
                    </a:cubicBezTo>
                    <a:cubicBezTo>
                      <a:pt x="9335" y="1012162"/>
                      <a:pt x="7620" y="999779"/>
                      <a:pt x="7334" y="983682"/>
                    </a:cubicBezTo>
                    <a:cubicBezTo>
                      <a:pt x="6572" y="945296"/>
                      <a:pt x="5810" y="906815"/>
                      <a:pt x="1524" y="868525"/>
                    </a:cubicBezTo>
                    <a:cubicBezTo>
                      <a:pt x="-572" y="850046"/>
                      <a:pt x="191" y="831092"/>
                      <a:pt x="0" y="812327"/>
                    </a:cubicBezTo>
                    <a:cubicBezTo>
                      <a:pt x="0" y="804517"/>
                      <a:pt x="95" y="794325"/>
                      <a:pt x="5906" y="790991"/>
                    </a:cubicBezTo>
                    <a:cubicBezTo>
                      <a:pt x="34100" y="774323"/>
                      <a:pt x="18193" y="735461"/>
                      <a:pt x="36195" y="713744"/>
                    </a:cubicBezTo>
                    <a:cubicBezTo>
                      <a:pt x="39719" y="709457"/>
                      <a:pt x="35052" y="701266"/>
                      <a:pt x="32861" y="695075"/>
                    </a:cubicBezTo>
                    <a:cubicBezTo>
                      <a:pt x="22670" y="665833"/>
                      <a:pt x="26384" y="650688"/>
                      <a:pt x="47816" y="633162"/>
                    </a:cubicBezTo>
                    <a:cubicBezTo>
                      <a:pt x="60833" y="622558"/>
                      <a:pt x="63659" y="608905"/>
                      <a:pt x="56293" y="592205"/>
                    </a:cubicBezTo>
                    <a:cubicBezTo>
                      <a:pt x="48959" y="575631"/>
                      <a:pt x="45911" y="559058"/>
                      <a:pt x="54293" y="541722"/>
                    </a:cubicBezTo>
                    <a:cubicBezTo>
                      <a:pt x="56102" y="537912"/>
                      <a:pt x="59436" y="533340"/>
                      <a:pt x="58865" y="530006"/>
                    </a:cubicBezTo>
                    <a:cubicBezTo>
                      <a:pt x="51435" y="488668"/>
                      <a:pt x="77819" y="459521"/>
                      <a:pt x="87154" y="424374"/>
                    </a:cubicBezTo>
                    <a:cubicBezTo>
                      <a:pt x="89345" y="416183"/>
                      <a:pt x="96869" y="409896"/>
                      <a:pt x="98774" y="401800"/>
                    </a:cubicBezTo>
                    <a:cubicBezTo>
                      <a:pt x="104966" y="375225"/>
                      <a:pt x="114586" y="355032"/>
                      <a:pt x="142780" y="357318"/>
                    </a:cubicBezTo>
                    <a:cubicBezTo>
                      <a:pt x="150019" y="357890"/>
                      <a:pt x="154305" y="350365"/>
                      <a:pt x="156877" y="342745"/>
                    </a:cubicBezTo>
                    <a:cubicBezTo>
                      <a:pt x="160496" y="332267"/>
                      <a:pt x="166211" y="323790"/>
                      <a:pt x="173069" y="315694"/>
                    </a:cubicBezTo>
                    <a:cubicBezTo>
                      <a:pt x="179737" y="307788"/>
                      <a:pt x="196977" y="306455"/>
                      <a:pt x="194024" y="296834"/>
                    </a:cubicBezTo>
                    <a:cubicBezTo>
                      <a:pt x="189643" y="282452"/>
                      <a:pt x="191453" y="266831"/>
                      <a:pt x="184690" y="253305"/>
                    </a:cubicBezTo>
                    <a:cubicBezTo>
                      <a:pt x="167545" y="219301"/>
                      <a:pt x="176594" y="200441"/>
                      <a:pt x="213551" y="179486"/>
                    </a:cubicBezTo>
                    <a:cubicBezTo>
                      <a:pt x="226695" y="172057"/>
                      <a:pt x="240125" y="170914"/>
                      <a:pt x="247841" y="151388"/>
                    </a:cubicBezTo>
                    <a:cubicBezTo>
                      <a:pt x="252413" y="139767"/>
                      <a:pt x="261938" y="125003"/>
                      <a:pt x="276130" y="120241"/>
                    </a:cubicBezTo>
                    <a:cubicBezTo>
                      <a:pt x="282035" y="118241"/>
                      <a:pt x="284702" y="112716"/>
                      <a:pt x="286893" y="106049"/>
                    </a:cubicBezTo>
                    <a:cubicBezTo>
                      <a:pt x="295085" y="81569"/>
                      <a:pt x="303276" y="74616"/>
                      <a:pt x="322040" y="83951"/>
                    </a:cubicBezTo>
                    <a:cubicBezTo>
                      <a:pt x="338519" y="92142"/>
                      <a:pt x="349663" y="88332"/>
                      <a:pt x="360331" y="75092"/>
                    </a:cubicBezTo>
                    <a:cubicBezTo>
                      <a:pt x="370523" y="62424"/>
                      <a:pt x="380238" y="64234"/>
                      <a:pt x="393573" y="70139"/>
                    </a:cubicBezTo>
                    <a:cubicBezTo>
                      <a:pt x="415766" y="80045"/>
                      <a:pt x="439293" y="85760"/>
                      <a:pt x="462439" y="92523"/>
                    </a:cubicBezTo>
                    <a:cubicBezTo>
                      <a:pt x="470916" y="95000"/>
                      <a:pt x="481203" y="95476"/>
                      <a:pt x="487013" y="87856"/>
                    </a:cubicBezTo>
                    <a:cubicBezTo>
                      <a:pt x="498824" y="72330"/>
                      <a:pt x="516731" y="69282"/>
                      <a:pt x="530447" y="57185"/>
                    </a:cubicBezTo>
                    <a:cubicBezTo>
                      <a:pt x="539306" y="49375"/>
                      <a:pt x="537210" y="31182"/>
                      <a:pt x="549878" y="31658"/>
                    </a:cubicBezTo>
                    <a:cubicBezTo>
                      <a:pt x="558927" y="32039"/>
                      <a:pt x="567690" y="38612"/>
                      <a:pt x="576834" y="41469"/>
                    </a:cubicBezTo>
                    <a:cubicBezTo>
                      <a:pt x="587788" y="44803"/>
                      <a:pt x="597027" y="35945"/>
                      <a:pt x="607314" y="34040"/>
                    </a:cubicBezTo>
                    <a:cubicBezTo>
                      <a:pt x="618649" y="31944"/>
                      <a:pt x="629603" y="27372"/>
                      <a:pt x="639604" y="38707"/>
                    </a:cubicBezTo>
                    <a:cubicBezTo>
                      <a:pt x="653606" y="54423"/>
                      <a:pt x="669798" y="49470"/>
                      <a:pt x="685324" y="42898"/>
                    </a:cubicBezTo>
                    <a:cubicBezTo>
                      <a:pt x="696944" y="37945"/>
                      <a:pt x="707898" y="30801"/>
                      <a:pt x="719423" y="25372"/>
                    </a:cubicBezTo>
                    <a:cubicBezTo>
                      <a:pt x="740569" y="15466"/>
                      <a:pt x="760952" y="1750"/>
                      <a:pt x="785527" y="8513"/>
                    </a:cubicBezTo>
                    <a:cubicBezTo>
                      <a:pt x="789623" y="9656"/>
                      <a:pt x="794957" y="7179"/>
                      <a:pt x="799148" y="4893"/>
                    </a:cubicBezTo>
                    <a:cubicBezTo>
                      <a:pt x="814673" y="-3679"/>
                      <a:pt x="829342" y="-250"/>
                      <a:pt x="842867" y="9465"/>
                    </a:cubicBezTo>
                    <a:cubicBezTo>
                      <a:pt x="853059" y="16799"/>
                      <a:pt x="863346" y="20895"/>
                      <a:pt x="875443" y="18609"/>
                    </a:cubicBezTo>
                    <a:cubicBezTo>
                      <a:pt x="881063" y="17561"/>
                      <a:pt x="888587" y="15942"/>
                      <a:pt x="891826" y="21467"/>
                    </a:cubicBezTo>
                    <a:cubicBezTo>
                      <a:pt x="903827" y="42231"/>
                      <a:pt x="922401" y="35564"/>
                      <a:pt x="938498" y="36992"/>
                    </a:cubicBezTo>
                    <a:cubicBezTo>
                      <a:pt x="960120" y="38897"/>
                      <a:pt x="980599" y="40993"/>
                      <a:pt x="991362" y="67472"/>
                    </a:cubicBezTo>
                    <a:cubicBezTo>
                      <a:pt x="996506" y="80045"/>
                      <a:pt x="1010698" y="76235"/>
                      <a:pt x="1017937" y="85189"/>
                    </a:cubicBezTo>
                    <a:cubicBezTo>
                      <a:pt x="1043559" y="116812"/>
                      <a:pt x="1073087" y="108430"/>
                      <a:pt x="1102995" y="96714"/>
                    </a:cubicBezTo>
                    <a:cubicBezTo>
                      <a:pt x="1112996" y="92809"/>
                      <a:pt x="1122426" y="87380"/>
                      <a:pt x="1133189" y="86427"/>
                    </a:cubicBezTo>
                    <a:cubicBezTo>
                      <a:pt x="1141857" y="85665"/>
                      <a:pt x="1152906" y="83189"/>
                      <a:pt x="1158145" y="90237"/>
                    </a:cubicBezTo>
                    <a:cubicBezTo>
                      <a:pt x="1173290" y="110716"/>
                      <a:pt x="1197959" y="109097"/>
                      <a:pt x="1214247" y="125956"/>
                    </a:cubicBezTo>
                    <a:cubicBezTo>
                      <a:pt x="1229868" y="142148"/>
                      <a:pt x="1245870" y="157960"/>
                      <a:pt x="1261586" y="174057"/>
                    </a:cubicBezTo>
                    <a:cubicBezTo>
                      <a:pt x="1265206" y="177677"/>
                      <a:pt x="1268159" y="182344"/>
                      <a:pt x="1272064" y="185297"/>
                    </a:cubicBezTo>
                    <a:cubicBezTo>
                      <a:pt x="1290923" y="199489"/>
                      <a:pt x="1308830" y="213395"/>
                      <a:pt x="1297114" y="245114"/>
                    </a:cubicBezTo>
                    <a:cubicBezTo>
                      <a:pt x="1293971" y="253686"/>
                      <a:pt x="1302544" y="258353"/>
                      <a:pt x="1306354" y="264354"/>
                    </a:cubicBezTo>
                    <a:cubicBezTo>
                      <a:pt x="1311497" y="272260"/>
                      <a:pt x="1318070" y="279118"/>
                      <a:pt x="1322165" y="287690"/>
                    </a:cubicBezTo>
                    <a:cubicBezTo>
                      <a:pt x="1326356" y="296358"/>
                      <a:pt x="1329309" y="308264"/>
                      <a:pt x="1319975" y="314456"/>
                    </a:cubicBezTo>
                    <a:cubicBezTo>
                      <a:pt x="1306163" y="323695"/>
                      <a:pt x="1307592" y="337601"/>
                      <a:pt x="1307402" y="351984"/>
                    </a:cubicBezTo>
                    <a:cubicBezTo>
                      <a:pt x="1307211" y="365129"/>
                      <a:pt x="1299686" y="382178"/>
                      <a:pt x="1321403" y="381607"/>
                    </a:cubicBezTo>
                    <a:cubicBezTo>
                      <a:pt x="1323118" y="381607"/>
                      <a:pt x="1326261" y="385988"/>
                      <a:pt x="1326642" y="388655"/>
                    </a:cubicBezTo>
                    <a:cubicBezTo>
                      <a:pt x="1329690" y="412944"/>
                      <a:pt x="1340453" y="430946"/>
                      <a:pt x="1354074" y="449996"/>
                    </a:cubicBezTo>
                    <a:cubicBezTo>
                      <a:pt x="1366742" y="467808"/>
                      <a:pt x="1377220" y="491716"/>
                      <a:pt x="1374743" y="518291"/>
                    </a:cubicBezTo>
                    <a:cubicBezTo>
                      <a:pt x="1372553" y="541532"/>
                      <a:pt x="1384459" y="556200"/>
                      <a:pt x="1400175" y="564868"/>
                    </a:cubicBezTo>
                    <a:cubicBezTo>
                      <a:pt x="1438847" y="586013"/>
                      <a:pt x="1429417" y="620589"/>
                      <a:pt x="1408748" y="648593"/>
                    </a:cubicBezTo>
                    <a:cubicBezTo>
                      <a:pt x="1399889" y="660689"/>
                      <a:pt x="1383602" y="666595"/>
                      <a:pt x="1390079" y="690217"/>
                    </a:cubicBezTo>
                    <a:cubicBezTo>
                      <a:pt x="1392460" y="698789"/>
                      <a:pt x="1383316" y="712410"/>
                      <a:pt x="1377982" y="722697"/>
                    </a:cubicBezTo>
                    <a:cubicBezTo>
                      <a:pt x="1371695" y="734984"/>
                      <a:pt x="1363028" y="745367"/>
                      <a:pt x="1372838" y="761083"/>
                    </a:cubicBezTo>
                    <a:cubicBezTo>
                      <a:pt x="1377791" y="768989"/>
                      <a:pt x="1370552" y="774894"/>
                      <a:pt x="1365885" y="780419"/>
                    </a:cubicBezTo>
                    <a:cubicBezTo>
                      <a:pt x="1344644" y="805660"/>
                      <a:pt x="1343120" y="818042"/>
                      <a:pt x="1355693" y="850904"/>
                    </a:cubicBezTo>
                    <a:cubicBezTo>
                      <a:pt x="1364171" y="873097"/>
                      <a:pt x="1377220" y="892814"/>
                      <a:pt x="1381316" y="917293"/>
                    </a:cubicBezTo>
                    <a:cubicBezTo>
                      <a:pt x="1383983" y="933200"/>
                      <a:pt x="1384840" y="947868"/>
                      <a:pt x="1373886" y="960632"/>
                    </a:cubicBezTo>
                    <a:cubicBezTo>
                      <a:pt x="1370648" y="964442"/>
                      <a:pt x="1366266" y="969204"/>
                      <a:pt x="1365885" y="973871"/>
                    </a:cubicBezTo>
                    <a:cubicBezTo>
                      <a:pt x="1362266" y="1018639"/>
                      <a:pt x="1331500" y="1043594"/>
                      <a:pt x="1310831" y="1075694"/>
                    </a:cubicBezTo>
                    <a:cubicBezTo>
                      <a:pt x="1304544" y="1085409"/>
                      <a:pt x="1297019" y="1094267"/>
                      <a:pt x="1292543" y="1105221"/>
                    </a:cubicBezTo>
                    <a:cubicBezTo>
                      <a:pt x="1287399" y="1117794"/>
                      <a:pt x="1280351" y="1122176"/>
                      <a:pt x="1268063" y="1123033"/>
                    </a:cubicBezTo>
                    <a:cubicBezTo>
                      <a:pt x="1242155" y="1124938"/>
                      <a:pt x="1227773" y="1155894"/>
                      <a:pt x="1238917" y="1182374"/>
                    </a:cubicBezTo>
                    <a:cubicBezTo>
                      <a:pt x="1239298" y="1183326"/>
                      <a:pt x="1239774" y="1184374"/>
                      <a:pt x="1240250" y="1185326"/>
                    </a:cubicBezTo>
                    <a:cubicBezTo>
                      <a:pt x="1250728" y="1201709"/>
                      <a:pt x="1262539" y="1220188"/>
                      <a:pt x="1251204" y="1239524"/>
                    </a:cubicBezTo>
                    <a:cubicBezTo>
                      <a:pt x="1240631" y="1257716"/>
                      <a:pt x="1223201" y="1270194"/>
                      <a:pt x="1203103" y="1272004"/>
                    </a:cubicBezTo>
                    <a:cubicBezTo>
                      <a:pt x="1192721" y="1272861"/>
                      <a:pt x="1188053" y="1274004"/>
                      <a:pt x="1183291" y="1287720"/>
                    </a:cubicBezTo>
                    <a:cubicBezTo>
                      <a:pt x="1179100" y="1299817"/>
                      <a:pt x="1164146" y="1307818"/>
                      <a:pt x="1152811" y="1315343"/>
                    </a:cubicBezTo>
                    <a:cubicBezTo>
                      <a:pt x="1141857" y="1322582"/>
                      <a:pt x="1132046" y="1330964"/>
                      <a:pt x="1122807" y="1340584"/>
                    </a:cubicBezTo>
                    <a:cubicBezTo>
                      <a:pt x="1113758" y="1350109"/>
                      <a:pt x="1103471" y="1356110"/>
                      <a:pt x="1091470" y="1348775"/>
                    </a:cubicBezTo>
                    <a:cubicBezTo>
                      <a:pt x="1077944" y="1340584"/>
                      <a:pt x="1067276" y="1345537"/>
                      <a:pt x="1058037" y="1356967"/>
                    </a:cubicBezTo>
                    <a:cubicBezTo>
                      <a:pt x="1049179" y="1367921"/>
                      <a:pt x="1040416" y="1368206"/>
                      <a:pt x="1030129" y="1360015"/>
                    </a:cubicBezTo>
                    <a:cubicBezTo>
                      <a:pt x="1025462" y="1356300"/>
                      <a:pt x="1019937" y="1353728"/>
                      <a:pt x="1014508" y="1351728"/>
                    </a:cubicBezTo>
                    <a:cubicBezTo>
                      <a:pt x="1002316" y="1347347"/>
                      <a:pt x="993648" y="1352014"/>
                      <a:pt x="990505" y="1366778"/>
                    </a:cubicBezTo>
                    <a:cubicBezTo>
                      <a:pt x="988409" y="1376493"/>
                      <a:pt x="987457" y="1386590"/>
                      <a:pt x="981647" y="1394400"/>
                    </a:cubicBezTo>
                    <a:cubicBezTo>
                      <a:pt x="974788" y="1403544"/>
                      <a:pt x="969074" y="1412498"/>
                      <a:pt x="955358" y="1404211"/>
                    </a:cubicBezTo>
                    <a:cubicBezTo>
                      <a:pt x="938117" y="1393733"/>
                      <a:pt x="923258" y="1412212"/>
                      <a:pt x="906875" y="1415546"/>
                    </a:cubicBezTo>
                    <a:cubicBezTo>
                      <a:pt x="887159" y="1419546"/>
                      <a:pt x="869537" y="1429357"/>
                      <a:pt x="852107" y="1443740"/>
                    </a:cubicBezTo>
                    <a:cubicBezTo>
                      <a:pt x="823913" y="1467076"/>
                      <a:pt x="804386" y="1457360"/>
                      <a:pt x="788384" y="1420499"/>
                    </a:cubicBezTo>
                    <a:cubicBezTo>
                      <a:pt x="778669" y="1398115"/>
                      <a:pt x="768953" y="1392019"/>
                      <a:pt x="748189" y="1398686"/>
                    </a:cubicBezTo>
                    <a:cubicBezTo>
                      <a:pt x="739997" y="1401353"/>
                      <a:pt x="736378" y="1398305"/>
                      <a:pt x="731234" y="1392019"/>
                    </a:cubicBezTo>
                    <a:cubicBezTo>
                      <a:pt x="716375" y="1374112"/>
                      <a:pt x="708374" y="1374588"/>
                      <a:pt x="696849" y="1393829"/>
                    </a:cubicBezTo>
                    <a:cubicBezTo>
                      <a:pt x="693230" y="1399829"/>
                      <a:pt x="689801" y="1405640"/>
                      <a:pt x="683705" y="1403449"/>
                    </a:cubicBezTo>
                    <a:cubicBezTo>
                      <a:pt x="674561" y="1400210"/>
                      <a:pt x="669227" y="1402211"/>
                      <a:pt x="665893" y="1412783"/>
                    </a:cubicBezTo>
                    <a:cubicBezTo>
                      <a:pt x="664559" y="1417165"/>
                      <a:pt x="660178" y="1420689"/>
                      <a:pt x="656654" y="1418784"/>
                    </a:cubicBezTo>
                    <a:cubicBezTo>
                      <a:pt x="634175" y="1406497"/>
                      <a:pt x="611696" y="1426690"/>
                      <a:pt x="589121" y="1418308"/>
                    </a:cubicBezTo>
                    <a:cubicBezTo>
                      <a:pt x="585216" y="1416879"/>
                      <a:pt x="578834" y="1418403"/>
                      <a:pt x="575405" y="1421451"/>
                    </a:cubicBezTo>
                    <a:cubicBezTo>
                      <a:pt x="559022" y="1436215"/>
                      <a:pt x="545306" y="1430024"/>
                      <a:pt x="533495" y="1414688"/>
                    </a:cubicBezTo>
                    <a:cubicBezTo>
                      <a:pt x="517779" y="1394210"/>
                      <a:pt x="494348" y="1397829"/>
                      <a:pt x="475202" y="1388399"/>
                    </a:cubicBezTo>
                    <a:cubicBezTo>
                      <a:pt x="468916" y="1385256"/>
                      <a:pt x="461391" y="1384780"/>
                      <a:pt x="463963" y="1373636"/>
                    </a:cubicBezTo>
                    <a:cubicBezTo>
                      <a:pt x="465582" y="1366587"/>
                      <a:pt x="462820" y="1363444"/>
                      <a:pt x="457200" y="1362491"/>
                    </a:cubicBezTo>
                    <a:cubicBezTo>
                      <a:pt x="446056" y="1360491"/>
                      <a:pt x="441865" y="1352300"/>
                      <a:pt x="439484" y="1340012"/>
                    </a:cubicBezTo>
                    <a:cubicBezTo>
                      <a:pt x="436150" y="1322677"/>
                      <a:pt x="425482" y="1315724"/>
                      <a:pt x="416243" y="1326392"/>
                    </a:cubicBezTo>
                    <a:cubicBezTo>
                      <a:pt x="398336" y="1347061"/>
                      <a:pt x="378809" y="1344775"/>
                      <a:pt x="357759" y="1339917"/>
                    </a:cubicBezTo>
                    <a:cubicBezTo>
                      <a:pt x="345472" y="1337060"/>
                      <a:pt x="335185" y="1341822"/>
                      <a:pt x="326326" y="1351442"/>
                    </a:cubicBezTo>
                    <a:cubicBezTo>
                      <a:pt x="320707" y="1357538"/>
                      <a:pt x="313468" y="1360872"/>
                      <a:pt x="308991" y="1352776"/>
                    </a:cubicBezTo>
                    <a:cubicBezTo>
                      <a:pt x="292894" y="1323629"/>
                      <a:pt x="264128" y="1320391"/>
                      <a:pt x="240697" y="1306294"/>
                    </a:cubicBezTo>
                    <a:cubicBezTo>
                      <a:pt x="234125" y="1302389"/>
                      <a:pt x="224600" y="1303532"/>
                      <a:pt x="229838" y="1289244"/>
                    </a:cubicBezTo>
                    <a:cubicBezTo>
                      <a:pt x="232410" y="1282196"/>
                      <a:pt x="225838" y="1284196"/>
                      <a:pt x="222885" y="1284101"/>
                    </a:cubicBezTo>
                    <a:cubicBezTo>
                      <a:pt x="216122" y="1283720"/>
                      <a:pt x="209645" y="1285529"/>
                      <a:pt x="203549" y="1289435"/>
                    </a:cubicBezTo>
                    <a:cubicBezTo>
                      <a:pt x="162116" y="1316105"/>
                      <a:pt x="142208" y="1276385"/>
                      <a:pt x="139922" y="123228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r>
                  <a:rPr lang="en-US" altLang="zh-CN" b="1" dirty="0">
                    <a:solidFill>
                      <a:srgbClr val="FFFFFF"/>
                    </a:solidFill>
                  </a:rPr>
                  <a:t>2</a:t>
                </a:r>
                <a:endParaRPr lang="zh-CN" altLang="en-US" b="1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32" name="ComponentBackground2" descr="df376fed-9556-41e5-a2b4-97cb1ac1c341">
                <a:extLst>
                  <a:ext uri="{FF2B5EF4-FFF2-40B4-BE49-F238E27FC236}">
                    <a16:creationId xmlns:a16="http://schemas.microsoft.com/office/drawing/2014/main" id="{6903FF93-97A5-ED9E-559A-46065DAC44EB}"/>
                  </a:ext>
                </a:extLst>
              </p:cNvPr>
              <p:cNvSpPr/>
              <p:nvPr/>
            </p:nvSpPr>
            <p:spPr>
              <a:xfrm>
                <a:off x="981307" y="2196790"/>
                <a:ext cx="2588939" cy="1661532"/>
              </a:xfrm>
              <a:prstGeom prst="roundRect">
                <a:avLst>
                  <a:gd name="adj" fmla="val 8000"/>
                </a:avLst>
              </a:prstGeom>
              <a:noFill/>
              <a:ln w="12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endParaRPr lang="zh-CN" altLang="en-US"/>
              </a:p>
            </p:txBody>
          </p:sp>
          <p:sp>
            <p:nvSpPr>
              <p:cNvPr id="33" name="Bullet2" descr="9e854d81-e681-4515-b72a-04591fed9fe4">
                <a:extLst>
                  <a:ext uri="{FF2B5EF4-FFF2-40B4-BE49-F238E27FC236}">
                    <a16:creationId xmlns:a16="http://schemas.microsoft.com/office/drawing/2014/main" id="{6904025A-9907-B2C2-5861-DAF3D7DF171D}"/>
                  </a:ext>
                </a:extLst>
              </p:cNvPr>
              <p:cNvSpPr/>
              <p:nvPr/>
            </p:nvSpPr>
            <p:spPr>
              <a:xfrm flipH="1">
                <a:off x="1079186" y="2386358"/>
                <a:ext cx="2491058" cy="603659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2000" b="1" dirty="0">
                    <a:solidFill>
                      <a:schemeClr val="tx1"/>
                    </a:solidFill>
                  </a:rPr>
                  <a:t>人工智能应用</a:t>
                </a:r>
                <a:endParaRPr lang="en-US" dirty="0"/>
              </a:p>
            </p:txBody>
          </p:sp>
          <p:sp>
            <p:nvSpPr>
              <p:cNvPr id="34" name="Text2" descr="7f041605-e5ac-4292-b853-361a658160d4">
                <a:extLst>
                  <a:ext uri="{FF2B5EF4-FFF2-40B4-BE49-F238E27FC236}">
                    <a16:creationId xmlns:a16="http://schemas.microsoft.com/office/drawing/2014/main" id="{E6727E09-E38A-7B08-6D4F-846526FA9269}"/>
                  </a:ext>
                </a:extLst>
              </p:cNvPr>
              <p:cNvSpPr/>
              <p:nvPr/>
            </p:nvSpPr>
            <p:spPr>
              <a:xfrm flipH="1">
                <a:off x="1079189" y="2990018"/>
                <a:ext cx="2491056" cy="868304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400" dirty="0"/>
                  <a:t>AI助力农业生产决策，优化资源分配与病虫害管理。</a:t>
                </a:r>
                <a:endParaRPr lang="en-US" dirty="0"/>
              </a:p>
            </p:txBody>
          </p:sp>
        </p:grpSp>
        <p:grpSp>
          <p:nvGrpSpPr>
            <p:cNvPr id="6" name="组合 5" descr="ae94ed28-61f2-4e43-8526-a7ce7a7a772b">
              <a:extLst>
                <a:ext uri="{FF2B5EF4-FFF2-40B4-BE49-F238E27FC236}">
                  <a16:creationId xmlns:a16="http://schemas.microsoft.com/office/drawing/2014/main" id="{78FEDA37-AE32-D9FA-1892-EB9529E8EF34}"/>
                </a:ext>
              </a:extLst>
            </p:cNvPr>
            <p:cNvGrpSpPr/>
            <p:nvPr/>
          </p:nvGrpSpPr>
          <p:grpSpPr>
            <a:xfrm>
              <a:off x="6173441" y="1776973"/>
              <a:ext cx="2588939" cy="2092501"/>
              <a:chOff x="981307" y="1765821"/>
              <a:chExt cx="2588939" cy="2092501"/>
            </a:xfrm>
          </p:grpSpPr>
          <p:sp>
            <p:nvSpPr>
              <p:cNvPr id="27" name="Number3" descr="c2d5d86c-a813-463b-8d08-20c0884b15a4">
                <a:extLst>
                  <a:ext uri="{FF2B5EF4-FFF2-40B4-BE49-F238E27FC236}">
                    <a16:creationId xmlns:a16="http://schemas.microsoft.com/office/drawing/2014/main" id="{BC81A3A4-1C4B-B3D4-48E1-45D3D6407956}"/>
                  </a:ext>
                </a:extLst>
              </p:cNvPr>
              <p:cNvSpPr/>
              <p:nvPr/>
            </p:nvSpPr>
            <p:spPr>
              <a:xfrm>
                <a:off x="1233086" y="1765821"/>
                <a:ext cx="602391" cy="614912"/>
              </a:xfrm>
              <a:custGeom>
                <a:avLst/>
                <a:gdLst>
                  <a:gd name="connsiteX0" fmla="*/ 140113 w 1426715"/>
                  <a:gd name="connsiteY0" fmla="*/ 1232475 h 1456369"/>
                  <a:gd name="connsiteX1" fmla="*/ 126206 w 1426715"/>
                  <a:gd name="connsiteY1" fmla="*/ 1184564 h 1456369"/>
                  <a:gd name="connsiteX2" fmla="*/ 96584 w 1426715"/>
                  <a:gd name="connsiteY2" fmla="*/ 1131224 h 1456369"/>
                  <a:gd name="connsiteX3" fmla="*/ 91726 w 1426715"/>
                  <a:gd name="connsiteY3" fmla="*/ 1110460 h 1456369"/>
                  <a:gd name="connsiteX4" fmla="*/ 73724 w 1426715"/>
                  <a:gd name="connsiteY4" fmla="*/ 1082456 h 1456369"/>
                  <a:gd name="connsiteX5" fmla="*/ 42386 w 1426715"/>
                  <a:gd name="connsiteY5" fmla="*/ 1044642 h 1456369"/>
                  <a:gd name="connsiteX6" fmla="*/ 23432 w 1426715"/>
                  <a:gd name="connsiteY6" fmla="*/ 1018163 h 1456369"/>
                  <a:gd name="connsiteX7" fmla="*/ 7334 w 1426715"/>
                  <a:gd name="connsiteY7" fmla="*/ 983682 h 1456369"/>
                  <a:gd name="connsiteX8" fmla="*/ 1524 w 1426715"/>
                  <a:gd name="connsiteY8" fmla="*/ 868525 h 1456369"/>
                  <a:gd name="connsiteX9" fmla="*/ 0 w 1426715"/>
                  <a:gd name="connsiteY9" fmla="*/ 812327 h 1456369"/>
                  <a:gd name="connsiteX10" fmla="*/ 5906 w 1426715"/>
                  <a:gd name="connsiteY10" fmla="*/ 790991 h 1456369"/>
                  <a:gd name="connsiteX11" fmla="*/ 36195 w 1426715"/>
                  <a:gd name="connsiteY11" fmla="*/ 713744 h 1456369"/>
                  <a:gd name="connsiteX12" fmla="*/ 32861 w 1426715"/>
                  <a:gd name="connsiteY12" fmla="*/ 695075 h 1456369"/>
                  <a:gd name="connsiteX13" fmla="*/ 47816 w 1426715"/>
                  <a:gd name="connsiteY13" fmla="*/ 633162 h 1456369"/>
                  <a:gd name="connsiteX14" fmla="*/ 56293 w 1426715"/>
                  <a:gd name="connsiteY14" fmla="*/ 592205 h 1456369"/>
                  <a:gd name="connsiteX15" fmla="*/ 54293 w 1426715"/>
                  <a:gd name="connsiteY15" fmla="*/ 541722 h 1456369"/>
                  <a:gd name="connsiteX16" fmla="*/ 58865 w 1426715"/>
                  <a:gd name="connsiteY16" fmla="*/ 530006 h 1456369"/>
                  <a:gd name="connsiteX17" fmla="*/ 87154 w 1426715"/>
                  <a:gd name="connsiteY17" fmla="*/ 424374 h 1456369"/>
                  <a:gd name="connsiteX18" fmla="*/ 98774 w 1426715"/>
                  <a:gd name="connsiteY18" fmla="*/ 401800 h 1456369"/>
                  <a:gd name="connsiteX19" fmla="*/ 142780 w 1426715"/>
                  <a:gd name="connsiteY19" fmla="*/ 357318 h 1456369"/>
                  <a:gd name="connsiteX20" fmla="*/ 156877 w 1426715"/>
                  <a:gd name="connsiteY20" fmla="*/ 342745 h 1456369"/>
                  <a:gd name="connsiteX21" fmla="*/ 173069 w 1426715"/>
                  <a:gd name="connsiteY21" fmla="*/ 315694 h 1456369"/>
                  <a:gd name="connsiteX22" fmla="*/ 194024 w 1426715"/>
                  <a:gd name="connsiteY22" fmla="*/ 296834 h 1456369"/>
                  <a:gd name="connsiteX23" fmla="*/ 184690 w 1426715"/>
                  <a:gd name="connsiteY23" fmla="*/ 253305 h 1456369"/>
                  <a:gd name="connsiteX24" fmla="*/ 213551 w 1426715"/>
                  <a:gd name="connsiteY24" fmla="*/ 179486 h 1456369"/>
                  <a:gd name="connsiteX25" fmla="*/ 247841 w 1426715"/>
                  <a:gd name="connsiteY25" fmla="*/ 151388 h 1456369"/>
                  <a:gd name="connsiteX26" fmla="*/ 276130 w 1426715"/>
                  <a:gd name="connsiteY26" fmla="*/ 120241 h 1456369"/>
                  <a:gd name="connsiteX27" fmla="*/ 286893 w 1426715"/>
                  <a:gd name="connsiteY27" fmla="*/ 106049 h 1456369"/>
                  <a:gd name="connsiteX28" fmla="*/ 322040 w 1426715"/>
                  <a:gd name="connsiteY28" fmla="*/ 83951 h 1456369"/>
                  <a:gd name="connsiteX29" fmla="*/ 360331 w 1426715"/>
                  <a:gd name="connsiteY29" fmla="*/ 75092 h 1456369"/>
                  <a:gd name="connsiteX30" fmla="*/ 393573 w 1426715"/>
                  <a:gd name="connsiteY30" fmla="*/ 70139 h 1456369"/>
                  <a:gd name="connsiteX31" fmla="*/ 462439 w 1426715"/>
                  <a:gd name="connsiteY31" fmla="*/ 92523 h 1456369"/>
                  <a:gd name="connsiteX32" fmla="*/ 487013 w 1426715"/>
                  <a:gd name="connsiteY32" fmla="*/ 87856 h 1456369"/>
                  <a:gd name="connsiteX33" fmla="*/ 530447 w 1426715"/>
                  <a:gd name="connsiteY33" fmla="*/ 57185 h 1456369"/>
                  <a:gd name="connsiteX34" fmla="*/ 549878 w 1426715"/>
                  <a:gd name="connsiteY34" fmla="*/ 31658 h 1456369"/>
                  <a:gd name="connsiteX35" fmla="*/ 576834 w 1426715"/>
                  <a:gd name="connsiteY35" fmla="*/ 41469 h 1456369"/>
                  <a:gd name="connsiteX36" fmla="*/ 607314 w 1426715"/>
                  <a:gd name="connsiteY36" fmla="*/ 34040 h 1456369"/>
                  <a:gd name="connsiteX37" fmla="*/ 639604 w 1426715"/>
                  <a:gd name="connsiteY37" fmla="*/ 38707 h 1456369"/>
                  <a:gd name="connsiteX38" fmla="*/ 685324 w 1426715"/>
                  <a:gd name="connsiteY38" fmla="*/ 42898 h 1456369"/>
                  <a:gd name="connsiteX39" fmla="*/ 719423 w 1426715"/>
                  <a:gd name="connsiteY39" fmla="*/ 25372 h 1456369"/>
                  <a:gd name="connsiteX40" fmla="*/ 785527 w 1426715"/>
                  <a:gd name="connsiteY40" fmla="*/ 8513 h 1456369"/>
                  <a:gd name="connsiteX41" fmla="*/ 799148 w 1426715"/>
                  <a:gd name="connsiteY41" fmla="*/ 4893 h 1456369"/>
                  <a:gd name="connsiteX42" fmla="*/ 842867 w 1426715"/>
                  <a:gd name="connsiteY42" fmla="*/ 9465 h 1456369"/>
                  <a:gd name="connsiteX43" fmla="*/ 875443 w 1426715"/>
                  <a:gd name="connsiteY43" fmla="*/ 18609 h 1456369"/>
                  <a:gd name="connsiteX44" fmla="*/ 891826 w 1426715"/>
                  <a:gd name="connsiteY44" fmla="*/ 21467 h 1456369"/>
                  <a:gd name="connsiteX45" fmla="*/ 938498 w 1426715"/>
                  <a:gd name="connsiteY45" fmla="*/ 36992 h 1456369"/>
                  <a:gd name="connsiteX46" fmla="*/ 991362 w 1426715"/>
                  <a:gd name="connsiteY46" fmla="*/ 67472 h 1456369"/>
                  <a:gd name="connsiteX47" fmla="*/ 1017937 w 1426715"/>
                  <a:gd name="connsiteY47" fmla="*/ 85189 h 1456369"/>
                  <a:gd name="connsiteX48" fmla="*/ 1102995 w 1426715"/>
                  <a:gd name="connsiteY48" fmla="*/ 96714 h 1456369"/>
                  <a:gd name="connsiteX49" fmla="*/ 1133189 w 1426715"/>
                  <a:gd name="connsiteY49" fmla="*/ 86427 h 1456369"/>
                  <a:gd name="connsiteX50" fmla="*/ 1158145 w 1426715"/>
                  <a:gd name="connsiteY50" fmla="*/ 90237 h 1456369"/>
                  <a:gd name="connsiteX51" fmla="*/ 1214247 w 1426715"/>
                  <a:gd name="connsiteY51" fmla="*/ 125956 h 1456369"/>
                  <a:gd name="connsiteX52" fmla="*/ 1261586 w 1426715"/>
                  <a:gd name="connsiteY52" fmla="*/ 174057 h 1456369"/>
                  <a:gd name="connsiteX53" fmla="*/ 1272064 w 1426715"/>
                  <a:gd name="connsiteY53" fmla="*/ 185297 h 1456369"/>
                  <a:gd name="connsiteX54" fmla="*/ 1297114 w 1426715"/>
                  <a:gd name="connsiteY54" fmla="*/ 245114 h 1456369"/>
                  <a:gd name="connsiteX55" fmla="*/ 1306354 w 1426715"/>
                  <a:gd name="connsiteY55" fmla="*/ 264354 h 1456369"/>
                  <a:gd name="connsiteX56" fmla="*/ 1322165 w 1426715"/>
                  <a:gd name="connsiteY56" fmla="*/ 287690 h 1456369"/>
                  <a:gd name="connsiteX57" fmla="*/ 1319975 w 1426715"/>
                  <a:gd name="connsiteY57" fmla="*/ 314456 h 1456369"/>
                  <a:gd name="connsiteX58" fmla="*/ 1307402 w 1426715"/>
                  <a:gd name="connsiteY58" fmla="*/ 351984 h 1456369"/>
                  <a:gd name="connsiteX59" fmla="*/ 1321403 w 1426715"/>
                  <a:gd name="connsiteY59" fmla="*/ 381607 h 1456369"/>
                  <a:gd name="connsiteX60" fmla="*/ 1326642 w 1426715"/>
                  <a:gd name="connsiteY60" fmla="*/ 388655 h 1456369"/>
                  <a:gd name="connsiteX61" fmla="*/ 1354074 w 1426715"/>
                  <a:gd name="connsiteY61" fmla="*/ 449996 h 1456369"/>
                  <a:gd name="connsiteX62" fmla="*/ 1374743 w 1426715"/>
                  <a:gd name="connsiteY62" fmla="*/ 518291 h 1456369"/>
                  <a:gd name="connsiteX63" fmla="*/ 1400175 w 1426715"/>
                  <a:gd name="connsiteY63" fmla="*/ 564868 h 1456369"/>
                  <a:gd name="connsiteX64" fmla="*/ 1408748 w 1426715"/>
                  <a:gd name="connsiteY64" fmla="*/ 648593 h 1456369"/>
                  <a:gd name="connsiteX65" fmla="*/ 1390079 w 1426715"/>
                  <a:gd name="connsiteY65" fmla="*/ 690217 h 1456369"/>
                  <a:gd name="connsiteX66" fmla="*/ 1377982 w 1426715"/>
                  <a:gd name="connsiteY66" fmla="*/ 722697 h 1456369"/>
                  <a:gd name="connsiteX67" fmla="*/ 1372838 w 1426715"/>
                  <a:gd name="connsiteY67" fmla="*/ 761083 h 1456369"/>
                  <a:gd name="connsiteX68" fmla="*/ 1365885 w 1426715"/>
                  <a:gd name="connsiteY68" fmla="*/ 780419 h 1456369"/>
                  <a:gd name="connsiteX69" fmla="*/ 1355693 w 1426715"/>
                  <a:gd name="connsiteY69" fmla="*/ 850904 h 1456369"/>
                  <a:gd name="connsiteX70" fmla="*/ 1381316 w 1426715"/>
                  <a:gd name="connsiteY70" fmla="*/ 917293 h 1456369"/>
                  <a:gd name="connsiteX71" fmla="*/ 1373886 w 1426715"/>
                  <a:gd name="connsiteY71" fmla="*/ 960632 h 1456369"/>
                  <a:gd name="connsiteX72" fmla="*/ 1365885 w 1426715"/>
                  <a:gd name="connsiteY72" fmla="*/ 973871 h 1456369"/>
                  <a:gd name="connsiteX73" fmla="*/ 1310831 w 1426715"/>
                  <a:gd name="connsiteY73" fmla="*/ 1075694 h 1456369"/>
                  <a:gd name="connsiteX74" fmla="*/ 1292543 w 1426715"/>
                  <a:gd name="connsiteY74" fmla="*/ 1105221 h 1456369"/>
                  <a:gd name="connsiteX75" fmla="*/ 1268063 w 1426715"/>
                  <a:gd name="connsiteY75" fmla="*/ 1123033 h 1456369"/>
                  <a:gd name="connsiteX76" fmla="*/ 1238917 w 1426715"/>
                  <a:gd name="connsiteY76" fmla="*/ 1182374 h 1456369"/>
                  <a:gd name="connsiteX77" fmla="*/ 1240250 w 1426715"/>
                  <a:gd name="connsiteY77" fmla="*/ 1185326 h 1456369"/>
                  <a:gd name="connsiteX78" fmla="*/ 1251204 w 1426715"/>
                  <a:gd name="connsiteY78" fmla="*/ 1239524 h 1456369"/>
                  <a:gd name="connsiteX79" fmla="*/ 1203103 w 1426715"/>
                  <a:gd name="connsiteY79" fmla="*/ 1272004 h 1456369"/>
                  <a:gd name="connsiteX80" fmla="*/ 1183291 w 1426715"/>
                  <a:gd name="connsiteY80" fmla="*/ 1287720 h 1456369"/>
                  <a:gd name="connsiteX81" fmla="*/ 1152811 w 1426715"/>
                  <a:gd name="connsiteY81" fmla="*/ 1315343 h 1456369"/>
                  <a:gd name="connsiteX82" fmla="*/ 1122807 w 1426715"/>
                  <a:gd name="connsiteY82" fmla="*/ 1340584 h 1456369"/>
                  <a:gd name="connsiteX83" fmla="*/ 1091470 w 1426715"/>
                  <a:gd name="connsiteY83" fmla="*/ 1348775 h 1456369"/>
                  <a:gd name="connsiteX84" fmla="*/ 1058037 w 1426715"/>
                  <a:gd name="connsiteY84" fmla="*/ 1356967 h 1456369"/>
                  <a:gd name="connsiteX85" fmla="*/ 1030129 w 1426715"/>
                  <a:gd name="connsiteY85" fmla="*/ 1360015 h 1456369"/>
                  <a:gd name="connsiteX86" fmla="*/ 1014508 w 1426715"/>
                  <a:gd name="connsiteY86" fmla="*/ 1351728 h 1456369"/>
                  <a:gd name="connsiteX87" fmla="*/ 990505 w 1426715"/>
                  <a:gd name="connsiteY87" fmla="*/ 1366778 h 1456369"/>
                  <a:gd name="connsiteX88" fmla="*/ 981647 w 1426715"/>
                  <a:gd name="connsiteY88" fmla="*/ 1394400 h 1456369"/>
                  <a:gd name="connsiteX89" fmla="*/ 955358 w 1426715"/>
                  <a:gd name="connsiteY89" fmla="*/ 1404211 h 1456369"/>
                  <a:gd name="connsiteX90" fmla="*/ 906875 w 1426715"/>
                  <a:gd name="connsiteY90" fmla="*/ 1415546 h 1456369"/>
                  <a:gd name="connsiteX91" fmla="*/ 852107 w 1426715"/>
                  <a:gd name="connsiteY91" fmla="*/ 1443740 h 1456369"/>
                  <a:gd name="connsiteX92" fmla="*/ 788384 w 1426715"/>
                  <a:gd name="connsiteY92" fmla="*/ 1420499 h 1456369"/>
                  <a:gd name="connsiteX93" fmla="*/ 748189 w 1426715"/>
                  <a:gd name="connsiteY93" fmla="*/ 1398686 h 1456369"/>
                  <a:gd name="connsiteX94" fmla="*/ 731234 w 1426715"/>
                  <a:gd name="connsiteY94" fmla="*/ 1392019 h 1456369"/>
                  <a:gd name="connsiteX95" fmla="*/ 696849 w 1426715"/>
                  <a:gd name="connsiteY95" fmla="*/ 1393829 h 1456369"/>
                  <a:gd name="connsiteX96" fmla="*/ 683705 w 1426715"/>
                  <a:gd name="connsiteY96" fmla="*/ 1403449 h 1456369"/>
                  <a:gd name="connsiteX97" fmla="*/ 665893 w 1426715"/>
                  <a:gd name="connsiteY97" fmla="*/ 1412783 h 1456369"/>
                  <a:gd name="connsiteX98" fmla="*/ 656654 w 1426715"/>
                  <a:gd name="connsiteY98" fmla="*/ 1418784 h 1456369"/>
                  <a:gd name="connsiteX99" fmla="*/ 589121 w 1426715"/>
                  <a:gd name="connsiteY99" fmla="*/ 1418308 h 1456369"/>
                  <a:gd name="connsiteX100" fmla="*/ 575405 w 1426715"/>
                  <a:gd name="connsiteY100" fmla="*/ 1421451 h 1456369"/>
                  <a:gd name="connsiteX101" fmla="*/ 533495 w 1426715"/>
                  <a:gd name="connsiteY101" fmla="*/ 1414688 h 1456369"/>
                  <a:gd name="connsiteX102" fmla="*/ 475202 w 1426715"/>
                  <a:gd name="connsiteY102" fmla="*/ 1388399 h 1456369"/>
                  <a:gd name="connsiteX103" fmla="*/ 463963 w 1426715"/>
                  <a:gd name="connsiteY103" fmla="*/ 1373636 h 1456369"/>
                  <a:gd name="connsiteX104" fmla="*/ 457200 w 1426715"/>
                  <a:gd name="connsiteY104" fmla="*/ 1362491 h 1456369"/>
                  <a:gd name="connsiteX105" fmla="*/ 439484 w 1426715"/>
                  <a:gd name="connsiteY105" fmla="*/ 1340012 h 1456369"/>
                  <a:gd name="connsiteX106" fmla="*/ 416243 w 1426715"/>
                  <a:gd name="connsiteY106" fmla="*/ 1326392 h 1456369"/>
                  <a:gd name="connsiteX107" fmla="*/ 357759 w 1426715"/>
                  <a:gd name="connsiteY107" fmla="*/ 1339917 h 1456369"/>
                  <a:gd name="connsiteX108" fmla="*/ 326326 w 1426715"/>
                  <a:gd name="connsiteY108" fmla="*/ 1351442 h 1456369"/>
                  <a:gd name="connsiteX109" fmla="*/ 308991 w 1426715"/>
                  <a:gd name="connsiteY109" fmla="*/ 1352776 h 1456369"/>
                  <a:gd name="connsiteX110" fmla="*/ 240697 w 1426715"/>
                  <a:gd name="connsiteY110" fmla="*/ 1306294 h 1456369"/>
                  <a:gd name="connsiteX111" fmla="*/ 229838 w 1426715"/>
                  <a:gd name="connsiteY111" fmla="*/ 1289244 h 1456369"/>
                  <a:gd name="connsiteX112" fmla="*/ 222885 w 1426715"/>
                  <a:gd name="connsiteY112" fmla="*/ 1284101 h 1456369"/>
                  <a:gd name="connsiteX113" fmla="*/ 203549 w 1426715"/>
                  <a:gd name="connsiteY113" fmla="*/ 1289435 h 1456369"/>
                  <a:gd name="connsiteX114" fmla="*/ 139922 w 1426715"/>
                  <a:gd name="connsiteY114" fmla="*/ 1232285 h 145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426715" h="1456369">
                    <a:moveTo>
                      <a:pt x="140113" y="1232475"/>
                    </a:moveTo>
                    <a:cubicBezTo>
                      <a:pt x="155162" y="1211711"/>
                      <a:pt x="130969" y="1201138"/>
                      <a:pt x="126206" y="1184564"/>
                    </a:cubicBezTo>
                    <a:cubicBezTo>
                      <a:pt x="120777" y="1165324"/>
                      <a:pt x="118110" y="1140654"/>
                      <a:pt x="96584" y="1131224"/>
                    </a:cubicBezTo>
                    <a:cubicBezTo>
                      <a:pt x="89154" y="1127986"/>
                      <a:pt x="90488" y="1117889"/>
                      <a:pt x="91726" y="1110460"/>
                    </a:cubicBezTo>
                    <a:cubicBezTo>
                      <a:pt x="94488" y="1093220"/>
                      <a:pt x="86297" y="1086076"/>
                      <a:pt x="73724" y="1082456"/>
                    </a:cubicBezTo>
                    <a:cubicBezTo>
                      <a:pt x="56293" y="1077503"/>
                      <a:pt x="41053" y="1071788"/>
                      <a:pt x="42386" y="1044642"/>
                    </a:cubicBezTo>
                    <a:cubicBezTo>
                      <a:pt x="43053" y="1032069"/>
                      <a:pt x="34290" y="1022830"/>
                      <a:pt x="23432" y="1018163"/>
                    </a:cubicBezTo>
                    <a:cubicBezTo>
                      <a:pt x="9335" y="1012162"/>
                      <a:pt x="7620" y="999779"/>
                      <a:pt x="7334" y="983682"/>
                    </a:cubicBezTo>
                    <a:cubicBezTo>
                      <a:pt x="6572" y="945296"/>
                      <a:pt x="5810" y="906815"/>
                      <a:pt x="1524" y="868525"/>
                    </a:cubicBezTo>
                    <a:cubicBezTo>
                      <a:pt x="-572" y="850046"/>
                      <a:pt x="191" y="831092"/>
                      <a:pt x="0" y="812327"/>
                    </a:cubicBezTo>
                    <a:cubicBezTo>
                      <a:pt x="0" y="804517"/>
                      <a:pt x="95" y="794325"/>
                      <a:pt x="5906" y="790991"/>
                    </a:cubicBezTo>
                    <a:cubicBezTo>
                      <a:pt x="34100" y="774323"/>
                      <a:pt x="18193" y="735461"/>
                      <a:pt x="36195" y="713744"/>
                    </a:cubicBezTo>
                    <a:cubicBezTo>
                      <a:pt x="39719" y="709457"/>
                      <a:pt x="35052" y="701266"/>
                      <a:pt x="32861" y="695075"/>
                    </a:cubicBezTo>
                    <a:cubicBezTo>
                      <a:pt x="22670" y="665833"/>
                      <a:pt x="26384" y="650688"/>
                      <a:pt x="47816" y="633162"/>
                    </a:cubicBezTo>
                    <a:cubicBezTo>
                      <a:pt x="60833" y="622558"/>
                      <a:pt x="63659" y="608905"/>
                      <a:pt x="56293" y="592205"/>
                    </a:cubicBezTo>
                    <a:cubicBezTo>
                      <a:pt x="48959" y="575631"/>
                      <a:pt x="45911" y="559058"/>
                      <a:pt x="54293" y="541722"/>
                    </a:cubicBezTo>
                    <a:cubicBezTo>
                      <a:pt x="56102" y="537912"/>
                      <a:pt x="59436" y="533340"/>
                      <a:pt x="58865" y="530006"/>
                    </a:cubicBezTo>
                    <a:cubicBezTo>
                      <a:pt x="51435" y="488668"/>
                      <a:pt x="77819" y="459521"/>
                      <a:pt x="87154" y="424374"/>
                    </a:cubicBezTo>
                    <a:cubicBezTo>
                      <a:pt x="89345" y="416183"/>
                      <a:pt x="96869" y="409896"/>
                      <a:pt x="98774" y="401800"/>
                    </a:cubicBezTo>
                    <a:cubicBezTo>
                      <a:pt x="104966" y="375225"/>
                      <a:pt x="114586" y="355032"/>
                      <a:pt x="142780" y="357318"/>
                    </a:cubicBezTo>
                    <a:cubicBezTo>
                      <a:pt x="150019" y="357890"/>
                      <a:pt x="154305" y="350365"/>
                      <a:pt x="156877" y="342745"/>
                    </a:cubicBezTo>
                    <a:cubicBezTo>
                      <a:pt x="160496" y="332267"/>
                      <a:pt x="166211" y="323790"/>
                      <a:pt x="173069" y="315694"/>
                    </a:cubicBezTo>
                    <a:cubicBezTo>
                      <a:pt x="179737" y="307788"/>
                      <a:pt x="196977" y="306455"/>
                      <a:pt x="194024" y="296834"/>
                    </a:cubicBezTo>
                    <a:cubicBezTo>
                      <a:pt x="189643" y="282452"/>
                      <a:pt x="191453" y="266831"/>
                      <a:pt x="184690" y="253305"/>
                    </a:cubicBezTo>
                    <a:cubicBezTo>
                      <a:pt x="167545" y="219301"/>
                      <a:pt x="176594" y="200441"/>
                      <a:pt x="213551" y="179486"/>
                    </a:cubicBezTo>
                    <a:cubicBezTo>
                      <a:pt x="226695" y="172057"/>
                      <a:pt x="240125" y="170914"/>
                      <a:pt x="247841" y="151388"/>
                    </a:cubicBezTo>
                    <a:cubicBezTo>
                      <a:pt x="252413" y="139767"/>
                      <a:pt x="261938" y="125003"/>
                      <a:pt x="276130" y="120241"/>
                    </a:cubicBezTo>
                    <a:cubicBezTo>
                      <a:pt x="282035" y="118241"/>
                      <a:pt x="284702" y="112716"/>
                      <a:pt x="286893" y="106049"/>
                    </a:cubicBezTo>
                    <a:cubicBezTo>
                      <a:pt x="295085" y="81569"/>
                      <a:pt x="303276" y="74616"/>
                      <a:pt x="322040" y="83951"/>
                    </a:cubicBezTo>
                    <a:cubicBezTo>
                      <a:pt x="338519" y="92142"/>
                      <a:pt x="349663" y="88332"/>
                      <a:pt x="360331" y="75092"/>
                    </a:cubicBezTo>
                    <a:cubicBezTo>
                      <a:pt x="370523" y="62424"/>
                      <a:pt x="380238" y="64234"/>
                      <a:pt x="393573" y="70139"/>
                    </a:cubicBezTo>
                    <a:cubicBezTo>
                      <a:pt x="415766" y="80045"/>
                      <a:pt x="439293" y="85760"/>
                      <a:pt x="462439" y="92523"/>
                    </a:cubicBezTo>
                    <a:cubicBezTo>
                      <a:pt x="470916" y="95000"/>
                      <a:pt x="481203" y="95476"/>
                      <a:pt x="487013" y="87856"/>
                    </a:cubicBezTo>
                    <a:cubicBezTo>
                      <a:pt x="498824" y="72330"/>
                      <a:pt x="516731" y="69282"/>
                      <a:pt x="530447" y="57185"/>
                    </a:cubicBezTo>
                    <a:cubicBezTo>
                      <a:pt x="539306" y="49375"/>
                      <a:pt x="537210" y="31182"/>
                      <a:pt x="549878" y="31658"/>
                    </a:cubicBezTo>
                    <a:cubicBezTo>
                      <a:pt x="558927" y="32039"/>
                      <a:pt x="567690" y="38612"/>
                      <a:pt x="576834" y="41469"/>
                    </a:cubicBezTo>
                    <a:cubicBezTo>
                      <a:pt x="587788" y="44803"/>
                      <a:pt x="597027" y="35945"/>
                      <a:pt x="607314" y="34040"/>
                    </a:cubicBezTo>
                    <a:cubicBezTo>
                      <a:pt x="618649" y="31944"/>
                      <a:pt x="629603" y="27372"/>
                      <a:pt x="639604" y="38707"/>
                    </a:cubicBezTo>
                    <a:cubicBezTo>
                      <a:pt x="653606" y="54423"/>
                      <a:pt x="669798" y="49470"/>
                      <a:pt x="685324" y="42898"/>
                    </a:cubicBezTo>
                    <a:cubicBezTo>
                      <a:pt x="696944" y="37945"/>
                      <a:pt x="707898" y="30801"/>
                      <a:pt x="719423" y="25372"/>
                    </a:cubicBezTo>
                    <a:cubicBezTo>
                      <a:pt x="740569" y="15466"/>
                      <a:pt x="760952" y="1750"/>
                      <a:pt x="785527" y="8513"/>
                    </a:cubicBezTo>
                    <a:cubicBezTo>
                      <a:pt x="789623" y="9656"/>
                      <a:pt x="794957" y="7179"/>
                      <a:pt x="799148" y="4893"/>
                    </a:cubicBezTo>
                    <a:cubicBezTo>
                      <a:pt x="814673" y="-3679"/>
                      <a:pt x="829342" y="-250"/>
                      <a:pt x="842867" y="9465"/>
                    </a:cubicBezTo>
                    <a:cubicBezTo>
                      <a:pt x="853059" y="16799"/>
                      <a:pt x="863346" y="20895"/>
                      <a:pt x="875443" y="18609"/>
                    </a:cubicBezTo>
                    <a:cubicBezTo>
                      <a:pt x="881063" y="17561"/>
                      <a:pt x="888587" y="15942"/>
                      <a:pt x="891826" y="21467"/>
                    </a:cubicBezTo>
                    <a:cubicBezTo>
                      <a:pt x="903827" y="42231"/>
                      <a:pt x="922401" y="35564"/>
                      <a:pt x="938498" y="36992"/>
                    </a:cubicBezTo>
                    <a:cubicBezTo>
                      <a:pt x="960120" y="38897"/>
                      <a:pt x="980599" y="40993"/>
                      <a:pt x="991362" y="67472"/>
                    </a:cubicBezTo>
                    <a:cubicBezTo>
                      <a:pt x="996506" y="80045"/>
                      <a:pt x="1010698" y="76235"/>
                      <a:pt x="1017937" y="85189"/>
                    </a:cubicBezTo>
                    <a:cubicBezTo>
                      <a:pt x="1043559" y="116812"/>
                      <a:pt x="1073087" y="108430"/>
                      <a:pt x="1102995" y="96714"/>
                    </a:cubicBezTo>
                    <a:cubicBezTo>
                      <a:pt x="1112996" y="92809"/>
                      <a:pt x="1122426" y="87380"/>
                      <a:pt x="1133189" y="86427"/>
                    </a:cubicBezTo>
                    <a:cubicBezTo>
                      <a:pt x="1141857" y="85665"/>
                      <a:pt x="1152906" y="83189"/>
                      <a:pt x="1158145" y="90237"/>
                    </a:cubicBezTo>
                    <a:cubicBezTo>
                      <a:pt x="1173290" y="110716"/>
                      <a:pt x="1197959" y="109097"/>
                      <a:pt x="1214247" y="125956"/>
                    </a:cubicBezTo>
                    <a:cubicBezTo>
                      <a:pt x="1229868" y="142148"/>
                      <a:pt x="1245870" y="157960"/>
                      <a:pt x="1261586" y="174057"/>
                    </a:cubicBezTo>
                    <a:cubicBezTo>
                      <a:pt x="1265206" y="177677"/>
                      <a:pt x="1268159" y="182344"/>
                      <a:pt x="1272064" y="185297"/>
                    </a:cubicBezTo>
                    <a:cubicBezTo>
                      <a:pt x="1290923" y="199489"/>
                      <a:pt x="1308830" y="213395"/>
                      <a:pt x="1297114" y="245114"/>
                    </a:cubicBezTo>
                    <a:cubicBezTo>
                      <a:pt x="1293971" y="253686"/>
                      <a:pt x="1302544" y="258353"/>
                      <a:pt x="1306354" y="264354"/>
                    </a:cubicBezTo>
                    <a:cubicBezTo>
                      <a:pt x="1311497" y="272260"/>
                      <a:pt x="1318070" y="279118"/>
                      <a:pt x="1322165" y="287690"/>
                    </a:cubicBezTo>
                    <a:cubicBezTo>
                      <a:pt x="1326356" y="296358"/>
                      <a:pt x="1329309" y="308264"/>
                      <a:pt x="1319975" y="314456"/>
                    </a:cubicBezTo>
                    <a:cubicBezTo>
                      <a:pt x="1306163" y="323695"/>
                      <a:pt x="1307592" y="337601"/>
                      <a:pt x="1307402" y="351984"/>
                    </a:cubicBezTo>
                    <a:cubicBezTo>
                      <a:pt x="1307211" y="365129"/>
                      <a:pt x="1299686" y="382178"/>
                      <a:pt x="1321403" y="381607"/>
                    </a:cubicBezTo>
                    <a:cubicBezTo>
                      <a:pt x="1323118" y="381607"/>
                      <a:pt x="1326261" y="385988"/>
                      <a:pt x="1326642" y="388655"/>
                    </a:cubicBezTo>
                    <a:cubicBezTo>
                      <a:pt x="1329690" y="412944"/>
                      <a:pt x="1340453" y="430946"/>
                      <a:pt x="1354074" y="449996"/>
                    </a:cubicBezTo>
                    <a:cubicBezTo>
                      <a:pt x="1366742" y="467808"/>
                      <a:pt x="1377220" y="491716"/>
                      <a:pt x="1374743" y="518291"/>
                    </a:cubicBezTo>
                    <a:cubicBezTo>
                      <a:pt x="1372553" y="541532"/>
                      <a:pt x="1384459" y="556200"/>
                      <a:pt x="1400175" y="564868"/>
                    </a:cubicBezTo>
                    <a:cubicBezTo>
                      <a:pt x="1438847" y="586013"/>
                      <a:pt x="1429417" y="620589"/>
                      <a:pt x="1408748" y="648593"/>
                    </a:cubicBezTo>
                    <a:cubicBezTo>
                      <a:pt x="1399889" y="660689"/>
                      <a:pt x="1383602" y="666595"/>
                      <a:pt x="1390079" y="690217"/>
                    </a:cubicBezTo>
                    <a:cubicBezTo>
                      <a:pt x="1392460" y="698789"/>
                      <a:pt x="1383316" y="712410"/>
                      <a:pt x="1377982" y="722697"/>
                    </a:cubicBezTo>
                    <a:cubicBezTo>
                      <a:pt x="1371695" y="734984"/>
                      <a:pt x="1363028" y="745367"/>
                      <a:pt x="1372838" y="761083"/>
                    </a:cubicBezTo>
                    <a:cubicBezTo>
                      <a:pt x="1377791" y="768989"/>
                      <a:pt x="1370552" y="774894"/>
                      <a:pt x="1365885" y="780419"/>
                    </a:cubicBezTo>
                    <a:cubicBezTo>
                      <a:pt x="1344644" y="805660"/>
                      <a:pt x="1343120" y="818042"/>
                      <a:pt x="1355693" y="850904"/>
                    </a:cubicBezTo>
                    <a:cubicBezTo>
                      <a:pt x="1364171" y="873097"/>
                      <a:pt x="1377220" y="892814"/>
                      <a:pt x="1381316" y="917293"/>
                    </a:cubicBezTo>
                    <a:cubicBezTo>
                      <a:pt x="1383983" y="933200"/>
                      <a:pt x="1384840" y="947868"/>
                      <a:pt x="1373886" y="960632"/>
                    </a:cubicBezTo>
                    <a:cubicBezTo>
                      <a:pt x="1370648" y="964442"/>
                      <a:pt x="1366266" y="969204"/>
                      <a:pt x="1365885" y="973871"/>
                    </a:cubicBezTo>
                    <a:cubicBezTo>
                      <a:pt x="1362266" y="1018639"/>
                      <a:pt x="1331500" y="1043594"/>
                      <a:pt x="1310831" y="1075694"/>
                    </a:cubicBezTo>
                    <a:cubicBezTo>
                      <a:pt x="1304544" y="1085409"/>
                      <a:pt x="1297019" y="1094267"/>
                      <a:pt x="1292543" y="1105221"/>
                    </a:cubicBezTo>
                    <a:cubicBezTo>
                      <a:pt x="1287399" y="1117794"/>
                      <a:pt x="1280351" y="1122176"/>
                      <a:pt x="1268063" y="1123033"/>
                    </a:cubicBezTo>
                    <a:cubicBezTo>
                      <a:pt x="1242155" y="1124938"/>
                      <a:pt x="1227773" y="1155894"/>
                      <a:pt x="1238917" y="1182374"/>
                    </a:cubicBezTo>
                    <a:cubicBezTo>
                      <a:pt x="1239298" y="1183326"/>
                      <a:pt x="1239774" y="1184374"/>
                      <a:pt x="1240250" y="1185326"/>
                    </a:cubicBezTo>
                    <a:cubicBezTo>
                      <a:pt x="1250728" y="1201709"/>
                      <a:pt x="1262539" y="1220188"/>
                      <a:pt x="1251204" y="1239524"/>
                    </a:cubicBezTo>
                    <a:cubicBezTo>
                      <a:pt x="1240631" y="1257716"/>
                      <a:pt x="1223201" y="1270194"/>
                      <a:pt x="1203103" y="1272004"/>
                    </a:cubicBezTo>
                    <a:cubicBezTo>
                      <a:pt x="1192721" y="1272861"/>
                      <a:pt x="1188053" y="1274004"/>
                      <a:pt x="1183291" y="1287720"/>
                    </a:cubicBezTo>
                    <a:cubicBezTo>
                      <a:pt x="1179100" y="1299817"/>
                      <a:pt x="1164146" y="1307818"/>
                      <a:pt x="1152811" y="1315343"/>
                    </a:cubicBezTo>
                    <a:cubicBezTo>
                      <a:pt x="1141857" y="1322582"/>
                      <a:pt x="1132046" y="1330964"/>
                      <a:pt x="1122807" y="1340584"/>
                    </a:cubicBezTo>
                    <a:cubicBezTo>
                      <a:pt x="1113758" y="1350109"/>
                      <a:pt x="1103471" y="1356110"/>
                      <a:pt x="1091470" y="1348775"/>
                    </a:cubicBezTo>
                    <a:cubicBezTo>
                      <a:pt x="1077944" y="1340584"/>
                      <a:pt x="1067276" y="1345537"/>
                      <a:pt x="1058037" y="1356967"/>
                    </a:cubicBezTo>
                    <a:cubicBezTo>
                      <a:pt x="1049179" y="1367921"/>
                      <a:pt x="1040416" y="1368206"/>
                      <a:pt x="1030129" y="1360015"/>
                    </a:cubicBezTo>
                    <a:cubicBezTo>
                      <a:pt x="1025462" y="1356300"/>
                      <a:pt x="1019937" y="1353728"/>
                      <a:pt x="1014508" y="1351728"/>
                    </a:cubicBezTo>
                    <a:cubicBezTo>
                      <a:pt x="1002316" y="1347347"/>
                      <a:pt x="993648" y="1352014"/>
                      <a:pt x="990505" y="1366778"/>
                    </a:cubicBezTo>
                    <a:cubicBezTo>
                      <a:pt x="988409" y="1376493"/>
                      <a:pt x="987457" y="1386590"/>
                      <a:pt x="981647" y="1394400"/>
                    </a:cubicBezTo>
                    <a:cubicBezTo>
                      <a:pt x="974788" y="1403544"/>
                      <a:pt x="969074" y="1412498"/>
                      <a:pt x="955358" y="1404211"/>
                    </a:cubicBezTo>
                    <a:cubicBezTo>
                      <a:pt x="938117" y="1393733"/>
                      <a:pt x="923258" y="1412212"/>
                      <a:pt x="906875" y="1415546"/>
                    </a:cubicBezTo>
                    <a:cubicBezTo>
                      <a:pt x="887159" y="1419546"/>
                      <a:pt x="869537" y="1429357"/>
                      <a:pt x="852107" y="1443740"/>
                    </a:cubicBezTo>
                    <a:cubicBezTo>
                      <a:pt x="823913" y="1467076"/>
                      <a:pt x="804386" y="1457360"/>
                      <a:pt x="788384" y="1420499"/>
                    </a:cubicBezTo>
                    <a:cubicBezTo>
                      <a:pt x="778669" y="1398115"/>
                      <a:pt x="768953" y="1392019"/>
                      <a:pt x="748189" y="1398686"/>
                    </a:cubicBezTo>
                    <a:cubicBezTo>
                      <a:pt x="739997" y="1401353"/>
                      <a:pt x="736378" y="1398305"/>
                      <a:pt x="731234" y="1392019"/>
                    </a:cubicBezTo>
                    <a:cubicBezTo>
                      <a:pt x="716375" y="1374112"/>
                      <a:pt x="708374" y="1374588"/>
                      <a:pt x="696849" y="1393829"/>
                    </a:cubicBezTo>
                    <a:cubicBezTo>
                      <a:pt x="693230" y="1399829"/>
                      <a:pt x="689801" y="1405640"/>
                      <a:pt x="683705" y="1403449"/>
                    </a:cubicBezTo>
                    <a:cubicBezTo>
                      <a:pt x="674561" y="1400210"/>
                      <a:pt x="669227" y="1402211"/>
                      <a:pt x="665893" y="1412783"/>
                    </a:cubicBezTo>
                    <a:cubicBezTo>
                      <a:pt x="664559" y="1417165"/>
                      <a:pt x="660178" y="1420689"/>
                      <a:pt x="656654" y="1418784"/>
                    </a:cubicBezTo>
                    <a:cubicBezTo>
                      <a:pt x="634175" y="1406497"/>
                      <a:pt x="611696" y="1426690"/>
                      <a:pt x="589121" y="1418308"/>
                    </a:cubicBezTo>
                    <a:cubicBezTo>
                      <a:pt x="585216" y="1416879"/>
                      <a:pt x="578834" y="1418403"/>
                      <a:pt x="575405" y="1421451"/>
                    </a:cubicBezTo>
                    <a:cubicBezTo>
                      <a:pt x="559022" y="1436215"/>
                      <a:pt x="545306" y="1430024"/>
                      <a:pt x="533495" y="1414688"/>
                    </a:cubicBezTo>
                    <a:cubicBezTo>
                      <a:pt x="517779" y="1394210"/>
                      <a:pt x="494348" y="1397829"/>
                      <a:pt x="475202" y="1388399"/>
                    </a:cubicBezTo>
                    <a:cubicBezTo>
                      <a:pt x="468916" y="1385256"/>
                      <a:pt x="461391" y="1384780"/>
                      <a:pt x="463963" y="1373636"/>
                    </a:cubicBezTo>
                    <a:cubicBezTo>
                      <a:pt x="465582" y="1366587"/>
                      <a:pt x="462820" y="1363444"/>
                      <a:pt x="457200" y="1362491"/>
                    </a:cubicBezTo>
                    <a:cubicBezTo>
                      <a:pt x="446056" y="1360491"/>
                      <a:pt x="441865" y="1352300"/>
                      <a:pt x="439484" y="1340012"/>
                    </a:cubicBezTo>
                    <a:cubicBezTo>
                      <a:pt x="436150" y="1322677"/>
                      <a:pt x="425482" y="1315724"/>
                      <a:pt x="416243" y="1326392"/>
                    </a:cubicBezTo>
                    <a:cubicBezTo>
                      <a:pt x="398336" y="1347061"/>
                      <a:pt x="378809" y="1344775"/>
                      <a:pt x="357759" y="1339917"/>
                    </a:cubicBezTo>
                    <a:cubicBezTo>
                      <a:pt x="345472" y="1337060"/>
                      <a:pt x="335185" y="1341822"/>
                      <a:pt x="326326" y="1351442"/>
                    </a:cubicBezTo>
                    <a:cubicBezTo>
                      <a:pt x="320707" y="1357538"/>
                      <a:pt x="313468" y="1360872"/>
                      <a:pt x="308991" y="1352776"/>
                    </a:cubicBezTo>
                    <a:cubicBezTo>
                      <a:pt x="292894" y="1323629"/>
                      <a:pt x="264128" y="1320391"/>
                      <a:pt x="240697" y="1306294"/>
                    </a:cubicBezTo>
                    <a:cubicBezTo>
                      <a:pt x="234125" y="1302389"/>
                      <a:pt x="224600" y="1303532"/>
                      <a:pt x="229838" y="1289244"/>
                    </a:cubicBezTo>
                    <a:cubicBezTo>
                      <a:pt x="232410" y="1282196"/>
                      <a:pt x="225838" y="1284196"/>
                      <a:pt x="222885" y="1284101"/>
                    </a:cubicBezTo>
                    <a:cubicBezTo>
                      <a:pt x="216122" y="1283720"/>
                      <a:pt x="209645" y="1285529"/>
                      <a:pt x="203549" y="1289435"/>
                    </a:cubicBezTo>
                    <a:cubicBezTo>
                      <a:pt x="162116" y="1316105"/>
                      <a:pt x="142208" y="1276385"/>
                      <a:pt x="139922" y="1232285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r>
                  <a:rPr lang="en-US" altLang="zh-CN" b="1" dirty="0">
                    <a:solidFill>
                      <a:srgbClr val="FFFFFF"/>
                    </a:solidFill>
                  </a:rPr>
                  <a:t>3</a:t>
                </a:r>
                <a:endParaRPr lang="zh-CN" altLang="en-US" b="1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8" name="ComponentBackground3" descr="f14dce7a-e0dd-4acf-81e6-5187a7cf8c52">
                <a:extLst>
                  <a:ext uri="{FF2B5EF4-FFF2-40B4-BE49-F238E27FC236}">
                    <a16:creationId xmlns:a16="http://schemas.microsoft.com/office/drawing/2014/main" id="{AB8431B6-F58A-3949-448D-EFCF62B2CEDF}"/>
                  </a:ext>
                </a:extLst>
              </p:cNvPr>
              <p:cNvSpPr/>
              <p:nvPr/>
            </p:nvSpPr>
            <p:spPr>
              <a:xfrm>
                <a:off x="981307" y="2196790"/>
                <a:ext cx="2588939" cy="1661532"/>
              </a:xfrm>
              <a:prstGeom prst="roundRect">
                <a:avLst>
                  <a:gd name="adj" fmla="val 8000"/>
                </a:avLst>
              </a:prstGeom>
              <a:noFill/>
              <a:ln w="12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endParaRPr lang="zh-CN" altLang="en-US"/>
              </a:p>
            </p:txBody>
          </p:sp>
          <p:sp>
            <p:nvSpPr>
              <p:cNvPr id="29" name="Bullet3" descr="73383657-468b-4712-a184-1aa5ceb7194a">
                <a:extLst>
                  <a:ext uri="{FF2B5EF4-FFF2-40B4-BE49-F238E27FC236}">
                    <a16:creationId xmlns:a16="http://schemas.microsoft.com/office/drawing/2014/main" id="{2E60A217-79D1-F284-2E54-FA461ECAD70E}"/>
                  </a:ext>
                </a:extLst>
              </p:cNvPr>
              <p:cNvSpPr/>
              <p:nvPr/>
            </p:nvSpPr>
            <p:spPr>
              <a:xfrm flipH="1">
                <a:off x="1079186" y="2386358"/>
                <a:ext cx="2491058" cy="603659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2000" b="1" dirty="0">
                    <a:solidFill>
                      <a:schemeClr val="tx1"/>
                    </a:solidFill>
                  </a:rPr>
                  <a:t>区块链技术</a:t>
                </a:r>
                <a:endParaRPr lang="en-US" dirty="0"/>
              </a:p>
            </p:txBody>
          </p:sp>
          <p:sp>
            <p:nvSpPr>
              <p:cNvPr id="30" name="Text3" descr="3e7f674d-4653-4062-8912-ec5e2b9f6c79">
                <a:extLst>
                  <a:ext uri="{FF2B5EF4-FFF2-40B4-BE49-F238E27FC236}">
                    <a16:creationId xmlns:a16="http://schemas.microsoft.com/office/drawing/2014/main" id="{BB9C8DFE-C48C-122C-5427-7D1C34D3E728}"/>
                  </a:ext>
                </a:extLst>
              </p:cNvPr>
              <p:cNvSpPr/>
              <p:nvPr/>
            </p:nvSpPr>
            <p:spPr>
              <a:xfrm flipH="1">
                <a:off x="1079189" y="2990018"/>
                <a:ext cx="2491056" cy="868304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400" dirty="0"/>
                  <a:t>通过区块链确保农产品质量与安全，提高供应链透明度。</a:t>
                </a:r>
                <a:endParaRPr lang="en-US" dirty="0"/>
              </a:p>
            </p:txBody>
          </p:sp>
        </p:grpSp>
        <p:grpSp>
          <p:nvGrpSpPr>
            <p:cNvPr id="7" name="组合 6" descr="3852a05b-3476-4126-80d9-83cd4f7fc060">
              <a:extLst>
                <a:ext uri="{FF2B5EF4-FFF2-40B4-BE49-F238E27FC236}">
                  <a16:creationId xmlns:a16="http://schemas.microsoft.com/office/drawing/2014/main" id="{5FC50C92-80DD-7366-5083-4F09F1DCC699}"/>
                </a:ext>
              </a:extLst>
            </p:cNvPr>
            <p:cNvGrpSpPr/>
            <p:nvPr/>
          </p:nvGrpSpPr>
          <p:grpSpPr>
            <a:xfrm>
              <a:off x="8929961" y="1776973"/>
              <a:ext cx="2588939" cy="2092501"/>
              <a:chOff x="981307" y="1765821"/>
              <a:chExt cx="2588939" cy="2092501"/>
            </a:xfrm>
          </p:grpSpPr>
          <p:sp>
            <p:nvSpPr>
              <p:cNvPr id="23" name="Number4" descr="79f0390d-1433-451a-8f08-e5fdc26b7417">
                <a:extLst>
                  <a:ext uri="{FF2B5EF4-FFF2-40B4-BE49-F238E27FC236}">
                    <a16:creationId xmlns:a16="http://schemas.microsoft.com/office/drawing/2014/main" id="{AB16D48B-F113-F4FD-6B05-F1391838C117}"/>
                  </a:ext>
                </a:extLst>
              </p:cNvPr>
              <p:cNvSpPr/>
              <p:nvPr/>
            </p:nvSpPr>
            <p:spPr>
              <a:xfrm>
                <a:off x="1233086" y="1765821"/>
                <a:ext cx="602391" cy="614912"/>
              </a:xfrm>
              <a:custGeom>
                <a:avLst/>
                <a:gdLst>
                  <a:gd name="connsiteX0" fmla="*/ 140113 w 1426715"/>
                  <a:gd name="connsiteY0" fmla="*/ 1232475 h 1456369"/>
                  <a:gd name="connsiteX1" fmla="*/ 126206 w 1426715"/>
                  <a:gd name="connsiteY1" fmla="*/ 1184564 h 1456369"/>
                  <a:gd name="connsiteX2" fmla="*/ 96584 w 1426715"/>
                  <a:gd name="connsiteY2" fmla="*/ 1131224 h 1456369"/>
                  <a:gd name="connsiteX3" fmla="*/ 91726 w 1426715"/>
                  <a:gd name="connsiteY3" fmla="*/ 1110460 h 1456369"/>
                  <a:gd name="connsiteX4" fmla="*/ 73724 w 1426715"/>
                  <a:gd name="connsiteY4" fmla="*/ 1082456 h 1456369"/>
                  <a:gd name="connsiteX5" fmla="*/ 42386 w 1426715"/>
                  <a:gd name="connsiteY5" fmla="*/ 1044642 h 1456369"/>
                  <a:gd name="connsiteX6" fmla="*/ 23432 w 1426715"/>
                  <a:gd name="connsiteY6" fmla="*/ 1018163 h 1456369"/>
                  <a:gd name="connsiteX7" fmla="*/ 7334 w 1426715"/>
                  <a:gd name="connsiteY7" fmla="*/ 983682 h 1456369"/>
                  <a:gd name="connsiteX8" fmla="*/ 1524 w 1426715"/>
                  <a:gd name="connsiteY8" fmla="*/ 868525 h 1456369"/>
                  <a:gd name="connsiteX9" fmla="*/ 0 w 1426715"/>
                  <a:gd name="connsiteY9" fmla="*/ 812327 h 1456369"/>
                  <a:gd name="connsiteX10" fmla="*/ 5906 w 1426715"/>
                  <a:gd name="connsiteY10" fmla="*/ 790991 h 1456369"/>
                  <a:gd name="connsiteX11" fmla="*/ 36195 w 1426715"/>
                  <a:gd name="connsiteY11" fmla="*/ 713744 h 1456369"/>
                  <a:gd name="connsiteX12" fmla="*/ 32861 w 1426715"/>
                  <a:gd name="connsiteY12" fmla="*/ 695075 h 1456369"/>
                  <a:gd name="connsiteX13" fmla="*/ 47816 w 1426715"/>
                  <a:gd name="connsiteY13" fmla="*/ 633162 h 1456369"/>
                  <a:gd name="connsiteX14" fmla="*/ 56293 w 1426715"/>
                  <a:gd name="connsiteY14" fmla="*/ 592205 h 1456369"/>
                  <a:gd name="connsiteX15" fmla="*/ 54293 w 1426715"/>
                  <a:gd name="connsiteY15" fmla="*/ 541722 h 1456369"/>
                  <a:gd name="connsiteX16" fmla="*/ 58865 w 1426715"/>
                  <a:gd name="connsiteY16" fmla="*/ 530006 h 1456369"/>
                  <a:gd name="connsiteX17" fmla="*/ 87154 w 1426715"/>
                  <a:gd name="connsiteY17" fmla="*/ 424374 h 1456369"/>
                  <a:gd name="connsiteX18" fmla="*/ 98774 w 1426715"/>
                  <a:gd name="connsiteY18" fmla="*/ 401800 h 1456369"/>
                  <a:gd name="connsiteX19" fmla="*/ 142780 w 1426715"/>
                  <a:gd name="connsiteY19" fmla="*/ 357318 h 1456369"/>
                  <a:gd name="connsiteX20" fmla="*/ 156877 w 1426715"/>
                  <a:gd name="connsiteY20" fmla="*/ 342745 h 1456369"/>
                  <a:gd name="connsiteX21" fmla="*/ 173069 w 1426715"/>
                  <a:gd name="connsiteY21" fmla="*/ 315694 h 1456369"/>
                  <a:gd name="connsiteX22" fmla="*/ 194024 w 1426715"/>
                  <a:gd name="connsiteY22" fmla="*/ 296834 h 1456369"/>
                  <a:gd name="connsiteX23" fmla="*/ 184690 w 1426715"/>
                  <a:gd name="connsiteY23" fmla="*/ 253305 h 1456369"/>
                  <a:gd name="connsiteX24" fmla="*/ 213551 w 1426715"/>
                  <a:gd name="connsiteY24" fmla="*/ 179486 h 1456369"/>
                  <a:gd name="connsiteX25" fmla="*/ 247841 w 1426715"/>
                  <a:gd name="connsiteY25" fmla="*/ 151388 h 1456369"/>
                  <a:gd name="connsiteX26" fmla="*/ 276130 w 1426715"/>
                  <a:gd name="connsiteY26" fmla="*/ 120241 h 1456369"/>
                  <a:gd name="connsiteX27" fmla="*/ 286893 w 1426715"/>
                  <a:gd name="connsiteY27" fmla="*/ 106049 h 1456369"/>
                  <a:gd name="connsiteX28" fmla="*/ 322040 w 1426715"/>
                  <a:gd name="connsiteY28" fmla="*/ 83951 h 1456369"/>
                  <a:gd name="connsiteX29" fmla="*/ 360331 w 1426715"/>
                  <a:gd name="connsiteY29" fmla="*/ 75092 h 1456369"/>
                  <a:gd name="connsiteX30" fmla="*/ 393573 w 1426715"/>
                  <a:gd name="connsiteY30" fmla="*/ 70139 h 1456369"/>
                  <a:gd name="connsiteX31" fmla="*/ 462439 w 1426715"/>
                  <a:gd name="connsiteY31" fmla="*/ 92523 h 1456369"/>
                  <a:gd name="connsiteX32" fmla="*/ 487013 w 1426715"/>
                  <a:gd name="connsiteY32" fmla="*/ 87856 h 1456369"/>
                  <a:gd name="connsiteX33" fmla="*/ 530447 w 1426715"/>
                  <a:gd name="connsiteY33" fmla="*/ 57185 h 1456369"/>
                  <a:gd name="connsiteX34" fmla="*/ 549878 w 1426715"/>
                  <a:gd name="connsiteY34" fmla="*/ 31658 h 1456369"/>
                  <a:gd name="connsiteX35" fmla="*/ 576834 w 1426715"/>
                  <a:gd name="connsiteY35" fmla="*/ 41469 h 1456369"/>
                  <a:gd name="connsiteX36" fmla="*/ 607314 w 1426715"/>
                  <a:gd name="connsiteY36" fmla="*/ 34040 h 1456369"/>
                  <a:gd name="connsiteX37" fmla="*/ 639604 w 1426715"/>
                  <a:gd name="connsiteY37" fmla="*/ 38707 h 1456369"/>
                  <a:gd name="connsiteX38" fmla="*/ 685324 w 1426715"/>
                  <a:gd name="connsiteY38" fmla="*/ 42898 h 1456369"/>
                  <a:gd name="connsiteX39" fmla="*/ 719423 w 1426715"/>
                  <a:gd name="connsiteY39" fmla="*/ 25372 h 1456369"/>
                  <a:gd name="connsiteX40" fmla="*/ 785527 w 1426715"/>
                  <a:gd name="connsiteY40" fmla="*/ 8513 h 1456369"/>
                  <a:gd name="connsiteX41" fmla="*/ 799148 w 1426715"/>
                  <a:gd name="connsiteY41" fmla="*/ 4893 h 1456369"/>
                  <a:gd name="connsiteX42" fmla="*/ 842867 w 1426715"/>
                  <a:gd name="connsiteY42" fmla="*/ 9465 h 1456369"/>
                  <a:gd name="connsiteX43" fmla="*/ 875443 w 1426715"/>
                  <a:gd name="connsiteY43" fmla="*/ 18609 h 1456369"/>
                  <a:gd name="connsiteX44" fmla="*/ 891826 w 1426715"/>
                  <a:gd name="connsiteY44" fmla="*/ 21467 h 1456369"/>
                  <a:gd name="connsiteX45" fmla="*/ 938498 w 1426715"/>
                  <a:gd name="connsiteY45" fmla="*/ 36992 h 1456369"/>
                  <a:gd name="connsiteX46" fmla="*/ 991362 w 1426715"/>
                  <a:gd name="connsiteY46" fmla="*/ 67472 h 1456369"/>
                  <a:gd name="connsiteX47" fmla="*/ 1017937 w 1426715"/>
                  <a:gd name="connsiteY47" fmla="*/ 85189 h 1456369"/>
                  <a:gd name="connsiteX48" fmla="*/ 1102995 w 1426715"/>
                  <a:gd name="connsiteY48" fmla="*/ 96714 h 1456369"/>
                  <a:gd name="connsiteX49" fmla="*/ 1133189 w 1426715"/>
                  <a:gd name="connsiteY49" fmla="*/ 86427 h 1456369"/>
                  <a:gd name="connsiteX50" fmla="*/ 1158145 w 1426715"/>
                  <a:gd name="connsiteY50" fmla="*/ 90237 h 1456369"/>
                  <a:gd name="connsiteX51" fmla="*/ 1214247 w 1426715"/>
                  <a:gd name="connsiteY51" fmla="*/ 125956 h 1456369"/>
                  <a:gd name="connsiteX52" fmla="*/ 1261586 w 1426715"/>
                  <a:gd name="connsiteY52" fmla="*/ 174057 h 1456369"/>
                  <a:gd name="connsiteX53" fmla="*/ 1272064 w 1426715"/>
                  <a:gd name="connsiteY53" fmla="*/ 185297 h 1456369"/>
                  <a:gd name="connsiteX54" fmla="*/ 1297114 w 1426715"/>
                  <a:gd name="connsiteY54" fmla="*/ 245114 h 1456369"/>
                  <a:gd name="connsiteX55" fmla="*/ 1306354 w 1426715"/>
                  <a:gd name="connsiteY55" fmla="*/ 264354 h 1456369"/>
                  <a:gd name="connsiteX56" fmla="*/ 1322165 w 1426715"/>
                  <a:gd name="connsiteY56" fmla="*/ 287690 h 1456369"/>
                  <a:gd name="connsiteX57" fmla="*/ 1319975 w 1426715"/>
                  <a:gd name="connsiteY57" fmla="*/ 314456 h 1456369"/>
                  <a:gd name="connsiteX58" fmla="*/ 1307402 w 1426715"/>
                  <a:gd name="connsiteY58" fmla="*/ 351984 h 1456369"/>
                  <a:gd name="connsiteX59" fmla="*/ 1321403 w 1426715"/>
                  <a:gd name="connsiteY59" fmla="*/ 381607 h 1456369"/>
                  <a:gd name="connsiteX60" fmla="*/ 1326642 w 1426715"/>
                  <a:gd name="connsiteY60" fmla="*/ 388655 h 1456369"/>
                  <a:gd name="connsiteX61" fmla="*/ 1354074 w 1426715"/>
                  <a:gd name="connsiteY61" fmla="*/ 449996 h 1456369"/>
                  <a:gd name="connsiteX62" fmla="*/ 1374743 w 1426715"/>
                  <a:gd name="connsiteY62" fmla="*/ 518291 h 1456369"/>
                  <a:gd name="connsiteX63" fmla="*/ 1400175 w 1426715"/>
                  <a:gd name="connsiteY63" fmla="*/ 564868 h 1456369"/>
                  <a:gd name="connsiteX64" fmla="*/ 1408748 w 1426715"/>
                  <a:gd name="connsiteY64" fmla="*/ 648593 h 1456369"/>
                  <a:gd name="connsiteX65" fmla="*/ 1390079 w 1426715"/>
                  <a:gd name="connsiteY65" fmla="*/ 690217 h 1456369"/>
                  <a:gd name="connsiteX66" fmla="*/ 1377982 w 1426715"/>
                  <a:gd name="connsiteY66" fmla="*/ 722697 h 1456369"/>
                  <a:gd name="connsiteX67" fmla="*/ 1372838 w 1426715"/>
                  <a:gd name="connsiteY67" fmla="*/ 761083 h 1456369"/>
                  <a:gd name="connsiteX68" fmla="*/ 1365885 w 1426715"/>
                  <a:gd name="connsiteY68" fmla="*/ 780419 h 1456369"/>
                  <a:gd name="connsiteX69" fmla="*/ 1355693 w 1426715"/>
                  <a:gd name="connsiteY69" fmla="*/ 850904 h 1456369"/>
                  <a:gd name="connsiteX70" fmla="*/ 1381316 w 1426715"/>
                  <a:gd name="connsiteY70" fmla="*/ 917293 h 1456369"/>
                  <a:gd name="connsiteX71" fmla="*/ 1373886 w 1426715"/>
                  <a:gd name="connsiteY71" fmla="*/ 960632 h 1456369"/>
                  <a:gd name="connsiteX72" fmla="*/ 1365885 w 1426715"/>
                  <a:gd name="connsiteY72" fmla="*/ 973871 h 1456369"/>
                  <a:gd name="connsiteX73" fmla="*/ 1310831 w 1426715"/>
                  <a:gd name="connsiteY73" fmla="*/ 1075694 h 1456369"/>
                  <a:gd name="connsiteX74" fmla="*/ 1292543 w 1426715"/>
                  <a:gd name="connsiteY74" fmla="*/ 1105221 h 1456369"/>
                  <a:gd name="connsiteX75" fmla="*/ 1268063 w 1426715"/>
                  <a:gd name="connsiteY75" fmla="*/ 1123033 h 1456369"/>
                  <a:gd name="connsiteX76" fmla="*/ 1238917 w 1426715"/>
                  <a:gd name="connsiteY76" fmla="*/ 1182374 h 1456369"/>
                  <a:gd name="connsiteX77" fmla="*/ 1240250 w 1426715"/>
                  <a:gd name="connsiteY77" fmla="*/ 1185326 h 1456369"/>
                  <a:gd name="connsiteX78" fmla="*/ 1251204 w 1426715"/>
                  <a:gd name="connsiteY78" fmla="*/ 1239524 h 1456369"/>
                  <a:gd name="connsiteX79" fmla="*/ 1203103 w 1426715"/>
                  <a:gd name="connsiteY79" fmla="*/ 1272004 h 1456369"/>
                  <a:gd name="connsiteX80" fmla="*/ 1183291 w 1426715"/>
                  <a:gd name="connsiteY80" fmla="*/ 1287720 h 1456369"/>
                  <a:gd name="connsiteX81" fmla="*/ 1152811 w 1426715"/>
                  <a:gd name="connsiteY81" fmla="*/ 1315343 h 1456369"/>
                  <a:gd name="connsiteX82" fmla="*/ 1122807 w 1426715"/>
                  <a:gd name="connsiteY82" fmla="*/ 1340584 h 1456369"/>
                  <a:gd name="connsiteX83" fmla="*/ 1091470 w 1426715"/>
                  <a:gd name="connsiteY83" fmla="*/ 1348775 h 1456369"/>
                  <a:gd name="connsiteX84" fmla="*/ 1058037 w 1426715"/>
                  <a:gd name="connsiteY84" fmla="*/ 1356967 h 1456369"/>
                  <a:gd name="connsiteX85" fmla="*/ 1030129 w 1426715"/>
                  <a:gd name="connsiteY85" fmla="*/ 1360015 h 1456369"/>
                  <a:gd name="connsiteX86" fmla="*/ 1014508 w 1426715"/>
                  <a:gd name="connsiteY86" fmla="*/ 1351728 h 1456369"/>
                  <a:gd name="connsiteX87" fmla="*/ 990505 w 1426715"/>
                  <a:gd name="connsiteY87" fmla="*/ 1366778 h 1456369"/>
                  <a:gd name="connsiteX88" fmla="*/ 981647 w 1426715"/>
                  <a:gd name="connsiteY88" fmla="*/ 1394400 h 1456369"/>
                  <a:gd name="connsiteX89" fmla="*/ 955358 w 1426715"/>
                  <a:gd name="connsiteY89" fmla="*/ 1404211 h 1456369"/>
                  <a:gd name="connsiteX90" fmla="*/ 906875 w 1426715"/>
                  <a:gd name="connsiteY90" fmla="*/ 1415546 h 1456369"/>
                  <a:gd name="connsiteX91" fmla="*/ 852107 w 1426715"/>
                  <a:gd name="connsiteY91" fmla="*/ 1443740 h 1456369"/>
                  <a:gd name="connsiteX92" fmla="*/ 788384 w 1426715"/>
                  <a:gd name="connsiteY92" fmla="*/ 1420499 h 1456369"/>
                  <a:gd name="connsiteX93" fmla="*/ 748189 w 1426715"/>
                  <a:gd name="connsiteY93" fmla="*/ 1398686 h 1456369"/>
                  <a:gd name="connsiteX94" fmla="*/ 731234 w 1426715"/>
                  <a:gd name="connsiteY94" fmla="*/ 1392019 h 1456369"/>
                  <a:gd name="connsiteX95" fmla="*/ 696849 w 1426715"/>
                  <a:gd name="connsiteY95" fmla="*/ 1393829 h 1456369"/>
                  <a:gd name="connsiteX96" fmla="*/ 683705 w 1426715"/>
                  <a:gd name="connsiteY96" fmla="*/ 1403449 h 1456369"/>
                  <a:gd name="connsiteX97" fmla="*/ 665893 w 1426715"/>
                  <a:gd name="connsiteY97" fmla="*/ 1412783 h 1456369"/>
                  <a:gd name="connsiteX98" fmla="*/ 656654 w 1426715"/>
                  <a:gd name="connsiteY98" fmla="*/ 1418784 h 1456369"/>
                  <a:gd name="connsiteX99" fmla="*/ 589121 w 1426715"/>
                  <a:gd name="connsiteY99" fmla="*/ 1418308 h 1456369"/>
                  <a:gd name="connsiteX100" fmla="*/ 575405 w 1426715"/>
                  <a:gd name="connsiteY100" fmla="*/ 1421451 h 1456369"/>
                  <a:gd name="connsiteX101" fmla="*/ 533495 w 1426715"/>
                  <a:gd name="connsiteY101" fmla="*/ 1414688 h 1456369"/>
                  <a:gd name="connsiteX102" fmla="*/ 475202 w 1426715"/>
                  <a:gd name="connsiteY102" fmla="*/ 1388399 h 1456369"/>
                  <a:gd name="connsiteX103" fmla="*/ 463963 w 1426715"/>
                  <a:gd name="connsiteY103" fmla="*/ 1373636 h 1456369"/>
                  <a:gd name="connsiteX104" fmla="*/ 457200 w 1426715"/>
                  <a:gd name="connsiteY104" fmla="*/ 1362491 h 1456369"/>
                  <a:gd name="connsiteX105" fmla="*/ 439484 w 1426715"/>
                  <a:gd name="connsiteY105" fmla="*/ 1340012 h 1456369"/>
                  <a:gd name="connsiteX106" fmla="*/ 416243 w 1426715"/>
                  <a:gd name="connsiteY106" fmla="*/ 1326392 h 1456369"/>
                  <a:gd name="connsiteX107" fmla="*/ 357759 w 1426715"/>
                  <a:gd name="connsiteY107" fmla="*/ 1339917 h 1456369"/>
                  <a:gd name="connsiteX108" fmla="*/ 326326 w 1426715"/>
                  <a:gd name="connsiteY108" fmla="*/ 1351442 h 1456369"/>
                  <a:gd name="connsiteX109" fmla="*/ 308991 w 1426715"/>
                  <a:gd name="connsiteY109" fmla="*/ 1352776 h 1456369"/>
                  <a:gd name="connsiteX110" fmla="*/ 240697 w 1426715"/>
                  <a:gd name="connsiteY110" fmla="*/ 1306294 h 1456369"/>
                  <a:gd name="connsiteX111" fmla="*/ 229838 w 1426715"/>
                  <a:gd name="connsiteY111" fmla="*/ 1289244 h 1456369"/>
                  <a:gd name="connsiteX112" fmla="*/ 222885 w 1426715"/>
                  <a:gd name="connsiteY112" fmla="*/ 1284101 h 1456369"/>
                  <a:gd name="connsiteX113" fmla="*/ 203549 w 1426715"/>
                  <a:gd name="connsiteY113" fmla="*/ 1289435 h 1456369"/>
                  <a:gd name="connsiteX114" fmla="*/ 139922 w 1426715"/>
                  <a:gd name="connsiteY114" fmla="*/ 1232285 h 145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426715" h="1456369">
                    <a:moveTo>
                      <a:pt x="140113" y="1232475"/>
                    </a:moveTo>
                    <a:cubicBezTo>
                      <a:pt x="155162" y="1211711"/>
                      <a:pt x="130969" y="1201138"/>
                      <a:pt x="126206" y="1184564"/>
                    </a:cubicBezTo>
                    <a:cubicBezTo>
                      <a:pt x="120777" y="1165324"/>
                      <a:pt x="118110" y="1140654"/>
                      <a:pt x="96584" y="1131224"/>
                    </a:cubicBezTo>
                    <a:cubicBezTo>
                      <a:pt x="89154" y="1127986"/>
                      <a:pt x="90488" y="1117889"/>
                      <a:pt x="91726" y="1110460"/>
                    </a:cubicBezTo>
                    <a:cubicBezTo>
                      <a:pt x="94488" y="1093220"/>
                      <a:pt x="86297" y="1086076"/>
                      <a:pt x="73724" y="1082456"/>
                    </a:cubicBezTo>
                    <a:cubicBezTo>
                      <a:pt x="56293" y="1077503"/>
                      <a:pt x="41053" y="1071788"/>
                      <a:pt x="42386" y="1044642"/>
                    </a:cubicBezTo>
                    <a:cubicBezTo>
                      <a:pt x="43053" y="1032069"/>
                      <a:pt x="34290" y="1022830"/>
                      <a:pt x="23432" y="1018163"/>
                    </a:cubicBezTo>
                    <a:cubicBezTo>
                      <a:pt x="9335" y="1012162"/>
                      <a:pt x="7620" y="999779"/>
                      <a:pt x="7334" y="983682"/>
                    </a:cubicBezTo>
                    <a:cubicBezTo>
                      <a:pt x="6572" y="945296"/>
                      <a:pt x="5810" y="906815"/>
                      <a:pt x="1524" y="868525"/>
                    </a:cubicBezTo>
                    <a:cubicBezTo>
                      <a:pt x="-572" y="850046"/>
                      <a:pt x="191" y="831092"/>
                      <a:pt x="0" y="812327"/>
                    </a:cubicBezTo>
                    <a:cubicBezTo>
                      <a:pt x="0" y="804517"/>
                      <a:pt x="95" y="794325"/>
                      <a:pt x="5906" y="790991"/>
                    </a:cubicBezTo>
                    <a:cubicBezTo>
                      <a:pt x="34100" y="774323"/>
                      <a:pt x="18193" y="735461"/>
                      <a:pt x="36195" y="713744"/>
                    </a:cubicBezTo>
                    <a:cubicBezTo>
                      <a:pt x="39719" y="709457"/>
                      <a:pt x="35052" y="701266"/>
                      <a:pt x="32861" y="695075"/>
                    </a:cubicBezTo>
                    <a:cubicBezTo>
                      <a:pt x="22670" y="665833"/>
                      <a:pt x="26384" y="650688"/>
                      <a:pt x="47816" y="633162"/>
                    </a:cubicBezTo>
                    <a:cubicBezTo>
                      <a:pt x="60833" y="622558"/>
                      <a:pt x="63659" y="608905"/>
                      <a:pt x="56293" y="592205"/>
                    </a:cubicBezTo>
                    <a:cubicBezTo>
                      <a:pt x="48959" y="575631"/>
                      <a:pt x="45911" y="559058"/>
                      <a:pt x="54293" y="541722"/>
                    </a:cubicBezTo>
                    <a:cubicBezTo>
                      <a:pt x="56102" y="537912"/>
                      <a:pt x="59436" y="533340"/>
                      <a:pt x="58865" y="530006"/>
                    </a:cubicBezTo>
                    <a:cubicBezTo>
                      <a:pt x="51435" y="488668"/>
                      <a:pt x="77819" y="459521"/>
                      <a:pt x="87154" y="424374"/>
                    </a:cubicBezTo>
                    <a:cubicBezTo>
                      <a:pt x="89345" y="416183"/>
                      <a:pt x="96869" y="409896"/>
                      <a:pt x="98774" y="401800"/>
                    </a:cubicBezTo>
                    <a:cubicBezTo>
                      <a:pt x="104966" y="375225"/>
                      <a:pt x="114586" y="355032"/>
                      <a:pt x="142780" y="357318"/>
                    </a:cubicBezTo>
                    <a:cubicBezTo>
                      <a:pt x="150019" y="357890"/>
                      <a:pt x="154305" y="350365"/>
                      <a:pt x="156877" y="342745"/>
                    </a:cubicBezTo>
                    <a:cubicBezTo>
                      <a:pt x="160496" y="332267"/>
                      <a:pt x="166211" y="323790"/>
                      <a:pt x="173069" y="315694"/>
                    </a:cubicBezTo>
                    <a:cubicBezTo>
                      <a:pt x="179737" y="307788"/>
                      <a:pt x="196977" y="306455"/>
                      <a:pt x="194024" y="296834"/>
                    </a:cubicBezTo>
                    <a:cubicBezTo>
                      <a:pt x="189643" y="282452"/>
                      <a:pt x="191453" y="266831"/>
                      <a:pt x="184690" y="253305"/>
                    </a:cubicBezTo>
                    <a:cubicBezTo>
                      <a:pt x="167545" y="219301"/>
                      <a:pt x="176594" y="200441"/>
                      <a:pt x="213551" y="179486"/>
                    </a:cubicBezTo>
                    <a:cubicBezTo>
                      <a:pt x="226695" y="172057"/>
                      <a:pt x="240125" y="170914"/>
                      <a:pt x="247841" y="151388"/>
                    </a:cubicBezTo>
                    <a:cubicBezTo>
                      <a:pt x="252413" y="139767"/>
                      <a:pt x="261938" y="125003"/>
                      <a:pt x="276130" y="120241"/>
                    </a:cubicBezTo>
                    <a:cubicBezTo>
                      <a:pt x="282035" y="118241"/>
                      <a:pt x="284702" y="112716"/>
                      <a:pt x="286893" y="106049"/>
                    </a:cubicBezTo>
                    <a:cubicBezTo>
                      <a:pt x="295085" y="81569"/>
                      <a:pt x="303276" y="74616"/>
                      <a:pt x="322040" y="83951"/>
                    </a:cubicBezTo>
                    <a:cubicBezTo>
                      <a:pt x="338519" y="92142"/>
                      <a:pt x="349663" y="88332"/>
                      <a:pt x="360331" y="75092"/>
                    </a:cubicBezTo>
                    <a:cubicBezTo>
                      <a:pt x="370523" y="62424"/>
                      <a:pt x="380238" y="64234"/>
                      <a:pt x="393573" y="70139"/>
                    </a:cubicBezTo>
                    <a:cubicBezTo>
                      <a:pt x="415766" y="80045"/>
                      <a:pt x="439293" y="85760"/>
                      <a:pt x="462439" y="92523"/>
                    </a:cubicBezTo>
                    <a:cubicBezTo>
                      <a:pt x="470916" y="95000"/>
                      <a:pt x="481203" y="95476"/>
                      <a:pt x="487013" y="87856"/>
                    </a:cubicBezTo>
                    <a:cubicBezTo>
                      <a:pt x="498824" y="72330"/>
                      <a:pt x="516731" y="69282"/>
                      <a:pt x="530447" y="57185"/>
                    </a:cubicBezTo>
                    <a:cubicBezTo>
                      <a:pt x="539306" y="49375"/>
                      <a:pt x="537210" y="31182"/>
                      <a:pt x="549878" y="31658"/>
                    </a:cubicBezTo>
                    <a:cubicBezTo>
                      <a:pt x="558927" y="32039"/>
                      <a:pt x="567690" y="38612"/>
                      <a:pt x="576834" y="41469"/>
                    </a:cubicBezTo>
                    <a:cubicBezTo>
                      <a:pt x="587788" y="44803"/>
                      <a:pt x="597027" y="35945"/>
                      <a:pt x="607314" y="34040"/>
                    </a:cubicBezTo>
                    <a:cubicBezTo>
                      <a:pt x="618649" y="31944"/>
                      <a:pt x="629603" y="27372"/>
                      <a:pt x="639604" y="38707"/>
                    </a:cubicBezTo>
                    <a:cubicBezTo>
                      <a:pt x="653606" y="54423"/>
                      <a:pt x="669798" y="49470"/>
                      <a:pt x="685324" y="42898"/>
                    </a:cubicBezTo>
                    <a:cubicBezTo>
                      <a:pt x="696944" y="37945"/>
                      <a:pt x="707898" y="30801"/>
                      <a:pt x="719423" y="25372"/>
                    </a:cubicBezTo>
                    <a:cubicBezTo>
                      <a:pt x="740569" y="15466"/>
                      <a:pt x="760952" y="1750"/>
                      <a:pt x="785527" y="8513"/>
                    </a:cubicBezTo>
                    <a:cubicBezTo>
                      <a:pt x="789623" y="9656"/>
                      <a:pt x="794957" y="7179"/>
                      <a:pt x="799148" y="4893"/>
                    </a:cubicBezTo>
                    <a:cubicBezTo>
                      <a:pt x="814673" y="-3679"/>
                      <a:pt x="829342" y="-250"/>
                      <a:pt x="842867" y="9465"/>
                    </a:cubicBezTo>
                    <a:cubicBezTo>
                      <a:pt x="853059" y="16799"/>
                      <a:pt x="863346" y="20895"/>
                      <a:pt x="875443" y="18609"/>
                    </a:cubicBezTo>
                    <a:cubicBezTo>
                      <a:pt x="881063" y="17561"/>
                      <a:pt x="888587" y="15942"/>
                      <a:pt x="891826" y="21467"/>
                    </a:cubicBezTo>
                    <a:cubicBezTo>
                      <a:pt x="903827" y="42231"/>
                      <a:pt x="922401" y="35564"/>
                      <a:pt x="938498" y="36992"/>
                    </a:cubicBezTo>
                    <a:cubicBezTo>
                      <a:pt x="960120" y="38897"/>
                      <a:pt x="980599" y="40993"/>
                      <a:pt x="991362" y="67472"/>
                    </a:cubicBezTo>
                    <a:cubicBezTo>
                      <a:pt x="996506" y="80045"/>
                      <a:pt x="1010698" y="76235"/>
                      <a:pt x="1017937" y="85189"/>
                    </a:cubicBezTo>
                    <a:cubicBezTo>
                      <a:pt x="1043559" y="116812"/>
                      <a:pt x="1073087" y="108430"/>
                      <a:pt x="1102995" y="96714"/>
                    </a:cubicBezTo>
                    <a:cubicBezTo>
                      <a:pt x="1112996" y="92809"/>
                      <a:pt x="1122426" y="87380"/>
                      <a:pt x="1133189" y="86427"/>
                    </a:cubicBezTo>
                    <a:cubicBezTo>
                      <a:pt x="1141857" y="85665"/>
                      <a:pt x="1152906" y="83189"/>
                      <a:pt x="1158145" y="90237"/>
                    </a:cubicBezTo>
                    <a:cubicBezTo>
                      <a:pt x="1173290" y="110716"/>
                      <a:pt x="1197959" y="109097"/>
                      <a:pt x="1214247" y="125956"/>
                    </a:cubicBezTo>
                    <a:cubicBezTo>
                      <a:pt x="1229868" y="142148"/>
                      <a:pt x="1245870" y="157960"/>
                      <a:pt x="1261586" y="174057"/>
                    </a:cubicBezTo>
                    <a:cubicBezTo>
                      <a:pt x="1265206" y="177677"/>
                      <a:pt x="1268159" y="182344"/>
                      <a:pt x="1272064" y="185297"/>
                    </a:cubicBezTo>
                    <a:cubicBezTo>
                      <a:pt x="1290923" y="199489"/>
                      <a:pt x="1308830" y="213395"/>
                      <a:pt x="1297114" y="245114"/>
                    </a:cubicBezTo>
                    <a:cubicBezTo>
                      <a:pt x="1293971" y="253686"/>
                      <a:pt x="1302544" y="258353"/>
                      <a:pt x="1306354" y="264354"/>
                    </a:cubicBezTo>
                    <a:cubicBezTo>
                      <a:pt x="1311497" y="272260"/>
                      <a:pt x="1318070" y="279118"/>
                      <a:pt x="1322165" y="287690"/>
                    </a:cubicBezTo>
                    <a:cubicBezTo>
                      <a:pt x="1326356" y="296358"/>
                      <a:pt x="1329309" y="308264"/>
                      <a:pt x="1319975" y="314456"/>
                    </a:cubicBezTo>
                    <a:cubicBezTo>
                      <a:pt x="1306163" y="323695"/>
                      <a:pt x="1307592" y="337601"/>
                      <a:pt x="1307402" y="351984"/>
                    </a:cubicBezTo>
                    <a:cubicBezTo>
                      <a:pt x="1307211" y="365129"/>
                      <a:pt x="1299686" y="382178"/>
                      <a:pt x="1321403" y="381607"/>
                    </a:cubicBezTo>
                    <a:cubicBezTo>
                      <a:pt x="1323118" y="381607"/>
                      <a:pt x="1326261" y="385988"/>
                      <a:pt x="1326642" y="388655"/>
                    </a:cubicBezTo>
                    <a:cubicBezTo>
                      <a:pt x="1329690" y="412944"/>
                      <a:pt x="1340453" y="430946"/>
                      <a:pt x="1354074" y="449996"/>
                    </a:cubicBezTo>
                    <a:cubicBezTo>
                      <a:pt x="1366742" y="467808"/>
                      <a:pt x="1377220" y="491716"/>
                      <a:pt x="1374743" y="518291"/>
                    </a:cubicBezTo>
                    <a:cubicBezTo>
                      <a:pt x="1372553" y="541532"/>
                      <a:pt x="1384459" y="556200"/>
                      <a:pt x="1400175" y="564868"/>
                    </a:cubicBezTo>
                    <a:cubicBezTo>
                      <a:pt x="1438847" y="586013"/>
                      <a:pt x="1429417" y="620589"/>
                      <a:pt x="1408748" y="648593"/>
                    </a:cubicBezTo>
                    <a:cubicBezTo>
                      <a:pt x="1399889" y="660689"/>
                      <a:pt x="1383602" y="666595"/>
                      <a:pt x="1390079" y="690217"/>
                    </a:cubicBezTo>
                    <a:cubicBezTo>
                      <a:pt x="1392460" y="698789"/>
                      <a:pt x="1383316" y="712410"/>
                      <a:pt x="1377982" y="722697"/>
                    </a:cubicBezTo>
                    <a:cubicBezTo>
                      <a:pt x="1371695" y="734984"/>
                      <a:pt x="1363028" y="745367"/>
                      <a:pt x="1372838" y="761083"/>
                    </a:cubicBezTo>
                    <a:cubicBezTo>
                      <a:pt x="1377791" y="768989"/>
                      <a:pt x="1370552" y="774894"/>
                      <a:pt x="1365885" y="780419"/>
                    </a:cubicBezTo>
                    <a:cubicBezTo>
                      <a:pt x="1344644" y="805660"/>
                      <a:pt x="1343120" y="818042"/>
                      <a:pt x="1355693" y="850904"/>
                    </a:cubicBezTo>
                    <a:cubicBezTo>
                      <a:pt x="1364171" y="873097"/>
                      <a:pt x="1377220" y="892814"/>
                      <a:pt x="1381316" y="917293"/>
                    </a:cubicBezTo>
                    <a:cubicBezTo>
                      <a:pt x="1383983" y="933200"/>
                      <a:pt x="1384840" y="947868"/>
                      <a:pt x="1373886" y="960632"/>
                    </a:cubicBezTo>
                    <a:cubicBezTo>
                      <a:pt x="1370648" y="964442"/>
                      <a:pt x="1366266" y="969204"/>
                      <a:pt x="1365885" y="973871"/>
                    </a:cubicBezTo>
                    <a:cubicBezTo>
                      <a:pt x="1362266" y="1018639"/>
                      <a:pt x="1331500" y="1043594"/>
                      <a:pt x="1310831" y="1075694"/>
                    </a:cubicBezTo>
                    <a:cubicBezTo>
                      <a:pt x="1304544" y="1085409"/>
                      <a:pt x="1297019" y="1094267"/>
                      <a:pt x="1292543" y="1105221"/>
                    </a:cubicBezTo>
                    <a:cubicBezTo>
                      <a:pt x="1287399" y="1117794"/>
                      <a:pt x="1280351" y="1122176"/>
                      <a:pt x="1268063" y="1123033"/>
                    </a:cubicBezTo>
                    <a:cubicBezTo>
                      <a:pt x="1242155" y="1124938"/>
                      <a:pt x="1227773" y="1155894"/>
                      <a:pt x="1238917" y="1182374"/>
                    </a:cubicBezTo>
                    <a:cubicBezTo>
                      <a:pt x="1239298" y="1183326"/>
                      <a:pt x="1239774" y="1184374"/>
                      <a:pt x="1240250" y="1185326"/>
                    </a:cubicBezTo>
                    <a:cubicBezTo>
                      <a:pt x="1250728" y="1201709"/>
                      <a:pt x="1262539" y="1220188"/>
                      <a:pt x="1251204" y="1239524"/>
                    </a:cubicBezTo>
                    <a:cubicBezTo>
                      <a:pt x="1240631" y="1257716"/>
                      <a:pt x="1223201" y="1270194"/>
                      <a:pt x="1203103" y="1272004"/>
                    </a:cubicBezTo>
                    <a:cubicBezTo>
                      <a:pt x="1192721" y="1272861"/>
                      <a:pt x="1188053" y="1274004"/>
                      <a:pt x="1183291" y="1287720"/>
                    </a:cubicBezTo>
                    <a:cubicBezTo>
                      <a:pt x="1179100" y="1299817"/>
                      <a:pt x="1164146" y="1307818"/>
                      <a:pt x="1152811" y="1315343"/>
                    </a:cubicBezTo>
                    <a:cubicBezTo>
                      <a:pt x="1141857" y="1322582"/>
                      <a:pt x="1132046" y="1330964"/>
                      <a:pt x="1122807" y="1340584"/>
                    </a:cubicBezTo>
                    <a:cubicBezTo>
                      <a:pt x="1113758" y="1350109"/>
                      <a:pt x="1103471" y="1356110"/>
                      <a:pt x="1091470" y="1348775"/>
                    </a:cubicBezTo>
                    <a:cubicBezTo>
                      <a:pt x="1077944" y="1340584"/>
                      <a:pt x="1067276" y="1345537"/>
                      <a:pt x="1058037" y="1356967"/>
                    </a:cubicBezTo>
                    <a:cubicBezTo>
                      <a:pt x="1049179" y="1367921"/>
                      <a:pt x="1040416" y="1368206"/>
                      <a:pt x="1030129" y="1360015"/>
                    </a:cubicBezTo>
                    <a:cubicBezTo>
                      <a:pt x="1025462" y="1356300"/>
                      <a:pt x="1019937" y="1353728"/>
                      <a:pt x="1014508" y="1351728"/>
                    </a:cubicBezTo>
                    <a:cubicBezTo>
                      <a:pt x="1002316" y="1347347"/>
                      <a:pt x="993648" y="1352014"/>
                      <a:pt x="990505" y="1366778"/>
                    </a:cubicBezTo>
                    <a:cubicBezTo>
                      <a:pt x="988409" y="1376493"/>
                      <a:pt x="987457" y="1386590"/>
                      <a:pt x="981647" y="1394400"/>
                    </a:cubicBezTo>
                    <a:cubicBezTo>
                      <a:pt x="974788" y="1403544"/>
                      <a:pt x="969074" y="1412498"/>
                      <a:pt x="955358" y="1404211"/>
                    </a:cubicBezTo>
                    <a:cubicBezTo>
                      <a:pt x="938117" y="1393733"/>
                      <a:pt x="923258" y="1412212"/>
                      <a:pt x="906875" y="1415546"/>
                    </a:cubicBezTo>
                    <a:cubicBezTo>
                      <a:pt x="887159" y="1419546"/>
                      <a:pt x="869537" y="1429357"/>
                      <a:pt x="852107" y="1443740"/>
                    </a:cubicBezTo>
                    <a:cubicBezTo>
                      <a:pt x="823913" y="1467076"/>
                      <a:pt x="804386" y="1457360"/>
                      <a:pt x="788384" y="1420499"/>
                    </a:cubicBezTo>
                    <a:cubicBezTo>
                      <a:pt x="778669" y="1398115"/>
                      <a:pt x="768953" y="1392019"/>
                      <a:pt x="748189" y="1398686"/>
                    </a:cubicBezTo>
                    <a:cubicBezTo>
                      <a:pt x="739997" y="1401353"/>
                      <a:pt x="736378" y="1398305"/>
                      <a:pt x="731234" y="1392019"/>
                    </a:cubicBezTo>
                    <a:cubicBezTo>
                      <a:pt x="716375" y="1374112"/>
                      <a:pt x="708374" y="1374588"/>
                      <a:pt x="696849" y="1393829"/>
                    </a:cubicBezTo>
                    <a:cubicBezTo>
                      <a:pt x="693230" y="1399829"/>
                      <a:pt x="689801" y="1405640"/>
                      <a:pt x="683705" y="1403449"/>
                    </a:cubicBezTo>
                    <a:cubicBezTo>
                      <a:pt x="674561" y="1400210"/>
                      <a:pt x="669227" y="1402211"/>
                      <a:pt x="665893" y="1412783"/>
                    </a:cubicBezTo>
                    <a:cubicBezTo>
                      <a:pt x="664559" y="1417165"/>
                      <a:pt x="660178" y="1420689"/>
                      <a:pt x="656654" y="1418784"/>
                    </a:cubicBezTo>
                    <a:cubicBezTo>
                      <a:pt x="634175" y="1406497"/>
                      <a:pt x="611696" y="1426690"/>
                      <a:pt x="589121" y="1418308"/>
                    </a:cubicBezTo>
                    <a:cubicBezTo>
                      <a:pt x="585216" y="1416879"/>
                      <a:pt x="578834" y="1418403"/>
                      <a:pt x="575405" y="1421451"/>
                    </a:cubicBezTo>
                    <a:cubicBezTo>
                      <a:pt x="559022" y="1436215"/>
                      <a:pt x="545306" y="1430024"/>
                      <a:pt x="533495" y="1414688"/>
                    </a:cubicBezTo>
                    <a:cubicBezTo>
                      <a:pt x="517779" y="1394210"/>
                      <a:pt x="494348" y="1397829"/>
                      <a:pt x="475202" y="1388399"/>
                    </a:cubicBezTo>
                    <a:cubicBezTo>
                      <a:pt x="468916" y="1385256"/>
                      <a:pt x="461391" y="1384780"/>
                      <a:pt x="463963" y="1373636"/>
                    </a:cubicBezTo>
                    <a:cubicBezTo>
                      <a:pt x="465582" y="1366587"/>
                      <a:pt x="462820" y="1363444"/>
                      <a:pt x="457200" y="1362491"/>
                    </a:cubicBezTo>
                    <a:cubicBezTo>
                      <a:pt x="446056" y="1360491"/>
                      <a:pt x="441865" y="1352300"/>
                      <a:pt x="439484" y="1340012"/>
                    </a:cubicBezTo>
                    <a:cubicBezTo>
                      <a:pt x="436150" y="1322677"/>
                      <a:pt x="425482" y="1315724"/>
                      <a:pt x="416243" y="1326392"/>
                    </a:cubicBezTo>
                    <a:cubicBezTo>
                      <a:pt x="398336" y="1347061"/>
                      <a:pt x="378809" y="1344775"/>
                      <a:pt x="357759" y="1339917"/>
                    </a:cubicBezTo>
                    <a:cubicBezTo>
                      <a:pt x="345472" y="1337060"/>
                      <a:pt x="335185" y="1341822"/>
                      <a:pt x="326326" y="1351442"/>
                    </a:cubicBezTo>
                    <a:cubicBezTo>
                      <a:pt x="320707" y="1357538"/>
                      <a:pt x="313468" y="1360872"/>
                      <a:pt x="308991" y="1352776"/>
                    </a:cubicBezTo>
                    <a:cubicBezTo>
                      <a:pt x="292894" y="1323629"/>
                      <a:pt x="264128" y="1320391"/>
                      <a:pt x="240697" y="1306294"/>
                    </a:cubicBezTo>
                    <a:cubicBezTo>
                      <a:pt x="234125" y="1302389"/>
                      <a:pt x="224600" y="1303532"/>
                      <a:pt x="229838" y="1289244"/>
                    </a:cubicBezTo>
                    <a:cubicBezTo>
                      <a:pt x="232410" y="1282196"/>
                      <a:pt x="225838" y="1284196"/>
                      <a:pt x="222885" y="1284101"/>
                    </a:cubicBezTo>
                    <a:cubicBezTo>
                      <a:pt x="216122" y="1283720"/>
                      <a:pt x="209645" y="1285529"/>
                      <a:pt x="203549" y="1289435"/>
                    </a:cubicBezTo>
                    <a:cubicBezTo>
                      <a:pt x="162116" y="1316105"/>
                      <a:pt x="142208" y="1276385"/>
                      <a:pt x="139922" y="1232285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r>
                  <a:rPr lang="en-US" altLang="zh-CN" b="1" dirty="0">
                    <a:solidFill>
                      <a:srgbClr val="FFFFFF"/>
                    </a:solidFill>
                  </a:rPr>
                  <a:t>4</a:t>
                </a:r>
                <a:endParaRPr lang="zh-CN" altLang="en-US" b="1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4" name="ComponentBackground4" descr="667ab1b4-83c4-4836-b21b-04830cfbad01">
                <a:extLst>
                  <a:ext uri="{FF2B5EF4-FFF2-40B4-BE49-F238E27FC236}">
                    <a16:creationId xmlns:a16="http://schemas.microsoft.com/office/drawing/2014/main" id="{9FB55051-A464-1E59-BC0F-A6ECF23BAB7F}"/>
                  </a:ext>
                </a:extLst>
              </p:cNvPr>
              <p:cNvSpPr/>
              <p:nvPr/>
            </p:nvSpPr>
            <p:spPr>
              <a:xfrm>
                <a:off x="981307" y="2196790"/>
                <a:ext cx="2588939" cy="1661532"/>
              </a:xfrm>
              <a:prstGeom prst="roundRect">
                <a:avLst>
                  <a:gd name="adj" fmla="val 8000"/>
                </a:avLst>
              </a:prstGeom>
              <a:noFill/>
              <a:ln w="1270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endParaRPr lang="zh-CN" altLang="en-US"/>
              </a:p>
            </p:txBody>
          </p:sp>
          <p:sp>
            <p:nvSpPr>
              <p:cNvPr id="25" name="Bullet4" descr="67e139aa-4c6e-4eb1-9c46-bb4c52244776">
                <a:extLst>
                  <a:ext uri="{FF2B5EF4-FFF2-40B4-BE49-F238E27FC236}">
                    <a16:creationId xmlns:a16="http://schemas.microsoft.com/office/drawing/2014/main" id="{AD8D0862-7B9C-3FF5-E6BB-34FF32882330}"/>
                  </a:ext>
                </a:extLst>
              </p:cNvPr>
              <p:cNvSpPr/>
              <p:nvPr/>
            </p:nvSpPr>
            <p:spPr>
              <a:xfrm flipH="1">
                <a:off x="1079186" y="2386358"/>
                <a:ext cx="2491058" cy="603659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2000" b="1" dirty="0">
                    <a:solidFill>
                      <a:schemeClr val="tx1"/>
                    </a:solidFill>
                  </a:rPr>
                  <a:t>无人机与机器人</a:t>
                </a:r>
                <a:endParaRPr lang="en-US" dirty="0"/>
              </a:p>
            </p:txBody>
          </p:sp>
          <p:sp>
            <p:nvSpPr>
              <p:cNvPr id="26" name="Text4" descr="cf0a28e7-2db2-40bf-b523-fc445cc0b935">
                <a:extLst>
                  <a:ext uri="{FF2B5EF4-FFF2-40B4-BE49-F238E27FC236}">
                    <a16:creationId xmlns:a16="http://schemas.microsoft.com/office/drawing/2014/main" id="{3C2CA2F9-F8EA-6D27-513D-23016E0AB9A5}"/>
                  </a:ext>
                </a:extLst>
              </p:cNvPr>
              <p:cNvSpPr/>
              <p:nvPr/>
            </p:nvSpPr>
            <p:spPr>
              <a:xfrm flipH="1">
                <a:off x="1079189" y="2990018"/>
                <a:ext cx="2491056" cy="868304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400" dirty="0"/>
                  <a:t>使用无人机和机器人进行农田监测和精准作业，减少人力。</a:t>
                </a:r>
                <a:endParaRPr lang="en-US" dirty="0"/>
              </a:p>
            </p:txBody>
          </p:sp>
        </p:grpSp>
        <p:grpSp>
          <p:nvGrpSpPr>
            <p:cNvPr id="8" name="组合 7" descr="7830a156-87b5-4617-95bd-c89165c2d1da">
              <a:extLst>
                <a:ext uri="{FF2B5EF4-FFF2-40B4-BE49-F238E27FC236}">
                  <a16:creationId xmlns:a16="http://schemas.microsoft.com/office/drawing/2014/main" id="{BD21291B-D259-C4BA-5929-2C614BCD5DEB}"/>
                </a:ext>
              </a:extLst>
            </p:cNvPr>
            <p:cNvGrpSpPr/>
            <p:nvPr/>
          </p:nvGrpSpPr>
          <p:grpSpPr>
            <a:xfrm>
              <a:off x="660402" y="3928945"/>
              <a:ext cx="2588939" cy="2092501"/>
              <a:chOff x="981307" y="1765821"/>
              <a:chExt cx="2588939" cy="2092501"/>
            </a:xfrm>
          </p:grpSpPr>
          <p:sp>
            <p:nvSpPr>
              <p:cNvPr id="19" name="Number5" descr="730005ac-9601-4e55-a9b2-20c6f291c6e1">
                <a:extLst>
                  <a:ext uri="{FF2B5EF4-FFF2-40B4-BE49-F238E27FC236}">
                    <a16:creationId xmlns:a16="http://schemas.microsoft.com/office/drawing/2014/main" id="{830CB36C-203B-FA00-3D94-7C5D312180F9}"/>
                  </a:ext>
                </a:extLst>
              </p:cNvPr>
              <p:cNvSpPr/>
              <p:nvPr/>
            </p:nvSpPr>
            <p:spPr>
              <a:xfrm>
                <a:off x="1233086" y="1765821"/>
                <a:ext cx="602391" cy="614912"/>
              </a:xfrm>
              <a:custGeom>
                <a:avLst/>
                <a:gdLst>
                  <a:gd name="connsiteX0" fmla="*/ 140113 w 1426715"/>
                  <a:gd name="connsiteY0" fmla="*/ 1232475 h 1456369"/>
                  <a:gd name="connsiteX1" fmla="*/ 126206 w 1426715"/>
                  <a:gd name="connsiteY1" fmla="*/ 1184564 h 1456369"/>
                  <a:gd name="connsiteX2" fmla="*/ 96584 w 1426715"/>
                  <a:gd name="connsiteY2" fmla="*/ 1131224 h 1456369"/>
                  <a:gd name="connsiteX3" fmla="*/ 91726 w 1426715"/>
                  <a:gd name="connsiteY3" fmla="*/ 1110460 h 1456369"/>
                  <a:gd name="connsiteX4" fmla="*/ 73724 w 1426715"/>
                  <a:gd name="connsiteY4" fmla="*/ 1082456 h 1456369"/>
                  <a:gd name="connsiteX5" fmla="*/ 42386 w 1426715"/>
                  <a:gd name="connsiteY5" fmla="*/ 1044642 h 1456369"/>
                  <a:gd name="connsiteX6" fmla="*/ 23432 w 1426715"/>
                  <a:gd name="connsiteY6" fmla="*/ 1018163 h 1456369"/>
                  <a:gd name="connsiteX7" fmla="*/ 7334 w 1426715"/>
                  <a:gd name="connsiteY7" fmla="*/ 983682 h 1456369"/>
                  <a:gd name="connsiteX8" fmla="*/ 1524 w 1426715"/>
                  <a:gd name="connsiteY8" fmla="*/ 868525 h 1456369"/>
                  <a:gd name="connsiteX9" fmla="*/ 0 w 1426715"/>
                  <a:gd name="connsiteY9" fmla="*/ 812327 h 1456369"/>
                  <a:gd name="connsiteX10" fmla="*/ 5906 w 1426715"/>
                  <a:gd name="connsiteY10" fmla="*/ 790991 h 1456369"/>
                  <a:gd name="connsiteX11" fmla="*/ 36195 w 1426715"/>
                  <a:gd name="connsiteY11" fmla="*/ 713744 h 1456369"/>
                  <a:gd name="connsiteX12" fmla="*/ 32861 w 1426715"/>
                  <a:gd name="connsiteY12" fmla="*/ 695075 h 1456369"/>
                  <a:gd name="connsiteX13" fmla="*/ 47816 w 1426715"/>
                  <a:gd name="connsiteY13" fmla="*/ 633162 h 1456369"/>
                  <a:gd name="connsiteX14" fmla="*/ 56293 w 1426715"/>
                  <a:gd name="connsiteY14" fmla="*/ 592205 h 1456369"/>
                  <a:gd name="connsiteX15" fmla="*/ 54293 w 1426715"/>
                  <a:gd name="connsiteY15" fmla="*/ 541722 h 1456369"/>
                  <a:gd name="connsiteX16" fmla="*/ 58865 w 1426715"/>
                  <a:gd name="connsiteY16" fmla="*/ 530006 h 1456369"/>
                  <a:gd name="connsiteX17" fmla="*/ 87154 w 1426715"/>
                  <a:gd name="connsiteY17" fmla="*/ 424374 h 1456369"/>
                  <a:gd name="connsiteX18" fmla="*/ 98774 w 1426715"/>
                  <a:gd name="connsiteY18" fmla="*/ 401800 h 1456369"/>
                  <a:gd name="connsiteX19" fmla="*/ 142780 w 1426715"/>
                  <a:gd name="connsiteY19" fmla="*/ 357318 h 1456369"/>
                  <a:gd name="connsiteX20" fmla="*/ 156877 w 1426715"/>
                  <a:gd name="connsiteY20" fmla="*/ 342745 h 1456369"/>
                  <a:gd name="connsiteX21" fmla="*/ 173069 w 1426715"/>
                  <a:gd name="connsiteY21" fmla="*/ 315694 h 1456369"/>
                  <a:gd name="connsiteX22" fmla="*/ 194024 w 1426715"/>
                  <a:gd name="connsiteY22" fmla="*/ 296834 h 1456369"/>
                  <a:gd name="connsiteX23" fmla="*/ 184690 w 1426715"/>
                  <a:gd name="connsiteY23" fmla="*/ 253305 h 1456369"/>
                  <a:gd name="connsiteX24" fmla="*/ 213551 w 1426715"/>
                  <a:gd name="connsiteY24" fmla="*/ 179486 h 1456369"/>
                  <a:gd name="connsiteX25" fmla="*/ 247841 w 1426715"/>
                  <a:gd name="connsiteY25" fmla="*/ 151388 h 1456369"/>
                  <a:gd name="connsiteX26" fmla="*/ 276130 w 1426715"/>
                  <a:gd name="connsiteY26" fmla="*/ 120241 h 1456369"/>
                  <a:gd name="connsiteX27" fmla="*/ 286893 w 1426715"/>
                  <a:gd name="connsiteY27" fmla="*/ 106049 h 1456369"/>
                  <a:gd name="connsiteX28" fmla="*/ 322040 w 1426715"/>
                  <a:gd name="connsiteY28" fmla="*/ 83951 h 1456369"/>
                  <a:gd name="connsiteX29" fmla="*/ 360331 w 1426715"/>
                  <a:gd name="connsiteY29" fmla="*/ 75092 h 1456369"/>
                  <a:gd name="connsiteX30" fmla="*/ 393573 w 1426715"/>
                  <a:gd name="connsiteY30" fmla="*/ 70139 h 1456369"/>
                  <a:gd name="connsiteX31" fmla="*/ 462439 w 1426715"/>
                  <a:gd name="connsiteY31" fmla="*/ 92523 h 1456369"/>
                  <a:gd name="connsiteX32" fmla="*/ 487013 w 1426715"/>
                  <a:gd name="connsiteY32" fmla="*/ 87856 h 1456369"/>
                  <a:gd name="connsiteX33" fmla="*/ 530447 w 1426715"/>
                  <a:gd name="connsiteY33" fmla="*/ 57185 h 1456369"/>
                  <a:gd name="connsiteX34" fmla="*/ 549878 w 1426715"/>
                  <a:gd name="connsiteY34" fmla="*/ 31658 h 1456369"/>
                  <a:gd name="connsiteX35" fmla="*/ 576834 w 1426715"/>
                  <a:gd name="connsiteY35" fmla="*/ 41469 h 1456369"/>
                  <a:gd name="connsiteX36" fmla="*/ 607314 w 1426715"/>
                  <a:gd name="connsiteY36" fmla="*/ 34040 h 1456369"/>
                  <a:gd name="connsiteX37" fmla="*/ 639604 w 1426715"/>
                  <a:gd name="connsiteY37" fmla="*/ 38707 h 1456369"/>
                  <a:gd name="connsiteX38" fmla="*/ 685324 w 1426715"/>
                  <a:gd name="connsiteY38" fmla="*/ 42898 h 1456369"/>
                  <a:gd name="connsiteX39" fmla="*/ 719423 w 1426715"/>
                  <a:gd name="connsiteY39" fmla="*/ 25372 h 1456369"/>
                  <a:gd name="connsiteX40" fmla="*/ 785527 w 1426715"/>
                  <a:gd name="connsiteY40" fmla="*/ 8513 h 1456369"/>
                  <a:gd name="connsiteX41" fmla="*/ 799148 w 1426715"/>
                  <a:gd name="connsiteY41" fmla="*/ 4893 h 1456369"/>
                  <a:gd name="connsiteX42" fmla="*/ 842867 w 1426715"/>
                  <a:gd name="connsiteY42" fmla="*/ 9465 h 1456369"/>
                  <a:gd name="connsiteX43" fmla="*/ 875443 w 1426715"/>
                  <a:gd name="connsiteY43" fmla="*/ 18609 h 1456369"/>
                  <a:gd name="connsiteX44" fmla="*/ 891826 w 1426715"/>
                  <a:gd name="connsiteY44" fmla="*/ 21467 h 1456369"/>
                  <a:gd name="connsiteX45" fmla="*/ 938498 w 1426715"/>
                  <a:gd name="connsiteY45" fmla="*/ 36992 h 1456369"/>
                  <a:gd name="connsiteX46" fmla="*/ 991362 w 1426715"/>
                  <a:gd name="connsiteY46" fmla="*/ 67472 h 1456369"/>
                  <a:gd name="connsiteX47" fmla="*/ 1017937 w 1426715"/>
                  <a:gd name="connsiteY47" fmla="*/ 85189 h 1456369"/>
                  <a:gd name="connsiteX48" fmla="*/ 1102995 w 1426715"/>
                  <a:gd name="connsiteY48" fmla="*/ 96714 h 1456369"/>
                  <a:gd name="connsiteX49" fmla="*/ 1133189 w 1426715"/>
                  <a:gd name="connsiteY49" fmla="*/ 86427 h 1456369"/>
                  <a:gd name="connsiteX50" fmla="*/ 1158145 w 1426715"/>
                  <a:gd name="connsiteY50" fmla="*/ 90237 h 1456369"/>
                  <a:gd name="connsiteX51" fmla="*/ 1214247 w 1426715"/>
                  <a:gd name="connsiteY51" fmla="*/ 125956 h 1456369"/>
                  <a:gd name="connsiteX52" fmla="*/ 1261586 w 1426715"/>
                  <a:gd name="connsiteY52" fmla="*/ 174057 h 1456369"/>
                  <a:gd name="connsiteX53" fmla="*/ 1272064 w 1426715"/>
                  <a:gd name="connsiteY53" fmla="*/ 185297 h 1456369"/>
                  <a:gd name="connsiteX54" fmla="*/ 1297114 w 1426715"/>
                  <a:gd name="connsiteY54" fmla="*/ 245114 h 1456369"/>
                  <a:gd name="connsiteX55" fmla="*/ 1306354 w 1426715"/>
                  <a:gd name="connsiteY55" fmla="*/ 264354 h 1456369"/>
                  <a:gd name="connsiteX56" fmla="*/ 1322165 w 1426715"/>
                  <a:gd name="connsiteY56" fmla="*/ 287690 h 1456369"/>
                  <a:gd name="connsiteX57" fmla="*/ 1319975 w 1426715"/>
                  <a:gd name="connsiteY57" fmla="*/ 314456 h 1456369"/>
                  <a:gd name="connsiteX58" fmla="*/ 1307402 w 1426715"/>
                  <a:gd name="connsiteY58" fmla="*/ 351984 h 1456369"/>
                  <a:gd name="connsiteX59" fmla="*/ 1321403 w 1426715"/>
                  <a:gd name="connsiteY59" fmla="*/ 381607 h 1456369"/>
                  <a:gd name="connsiteX60" fmla="*/ 1326642 w 1426715"/>
                  <a:gd name="connsiteY60" fmla="*/ 388655 h 1456369"/>
                  <a:gd name="connsiteX61" fmla="*/ 1354074 w 1426715"/>
                  <a:gd name="connsiteY61" fmla="*/ 449996 h 1456369"/>
                  <a:gd name="connsiteX62" fmla="*/ 1374743 w 1426715"/>
                  <a:gd name="connsiteY62" fmla="*/ 518291 h 1456369"/>
                  <a:gd name="connsiteX63" fmla="*/ 1400175 w 1426715"/>
                  <a:gd name="connsiteY63" fmla="*/ 564868 h 1456369"/>
                  <a:gd name="connsiteX64" fmla="*/ 1408748 w 1426715"/>
                  <a:gd name="connsiteY64" fmla="*/ 648593 h 1456369"/>
                  <a:gd name="connsiteX65" fmla="*/ 1390079 w 1426715"/>
                  <a:gd name="connsiteY65" fmla="*/ 690217 h 1456369"/>
                  <a:gd name="connsiteX66" fmla="*/ 1377982 w 1426715"/>
                  <a:gd name="connsiteY66" fmla="*/ 722697 h 1456369"/>
                  <a:gd name="connsiteX67" fmla="*/ 1372838 w 1426715"/>
                  <a:gd name="connsiteY67" fmla="*/ 761083 h 1456369"/>
                  <a:gd name="connsiteX68" fmla="*/ 1365885 w 1426715"/>
                  <a:gd name="connsiteY68" fmla="*/ 780419 h 1456369"/>
                  <a:gd name="connsiteX69" fmla="*/ 1355693 w 1426715"/>
                  <a:gd name="connsiteY69" fmla="*/ 850904 h 1456369"/>
                  <a:gd name="connsiteX70" fmla="*/ 1381316 w 1426715"/>
                  <a:gd name="connsiteY70" fmla="*/ 917293 h 1456369"/>
                  <a:gd name="connsiteX71" fmla="*/ 1373886 w 1426715"/>
                  <a:gd name="connsiteY71" fmla="*/ 960632 h 1456369"/>
                  <a:gd name="connsiteX72" fmla="*/ 1365885 w 1426715"/>
                  <a:gd name="connsiteY72" fmla="*/ 973871 h 1456369"/>
                  <a:gd name="connsiteX73" fmla="*/ 1310831 w 1426715"/>
                  <a:gd name="connsiteY73" fmla="*/ 1075694 h 1456369"/>
                  <a:gd name="connsiteX74" fmla="*/ 1292543 w 1426715"/>
                  <a:gd name="connsiteY74" fmla="*/ 1105221 h 1456369"/>
                  <a:gd name="connsiteX75" fmla="*/ 1268063 w 1426715"/>
                  <a:gd name="connsiteY75" fmla="*/ 1123033 h 1456369"/>
                  <a:gd name="connsiteX76" fmla="*/ 1238917 w 1426715"/>
                  <a:gd name="connsiteY76" fmla="*/ 1182374 h 1456369"/>
                  <a:gd name="connsiteX77" fmla="*/ 1240250 w 1426715"/>
                  <a:gd name="connsiteY77" fmla="*/ 1185326 h 1456369"/>
                  <a:gd name="connsiteX78" fmla="*/ 1251204 w 1426715"/>
                  <a:gd name="connsiteY78" fmla="*/ 1239524 h 1456369"/>
                  <a:gd name="connsiteX79" fmla="*/ 1203103 w 1426715"/>
                  <a:gd name="connsiteY79" fmla="*/ 1272004 h 1456369"/>
                  <a:gd name="connsiteX80" fmla="*/ 1183291 w 1426715"/>
                  <a:gd name="connsiteY80" fmla="*/ 1287720 h 1456369"/>
                  <a:gd name="connsiteX81" fmla="*/ 1152811 w 1426715"/>
                  <a:gd name="connsiteY81" fmla="*/ 1315343 h 1456369"/>
                  <a:gd name="connsiteX82" fmla="*/ 1122807 w 1426715"/>
                  <a:gd name="connsiteY82" fmla="*/ 1340584 h 1456369"/>
                  <a:gd name="connsiteX83" fmla="*/ 1091470 w 1426715"/>
                  <a:gd name="connsiteY83" fmla="*/ 1348775 h 1456369"/>
                  <a:gd name="connsiteX84" fmla="*/ 1058037 w 1426715"/>
                  <a:gd name="connsiteY84" fmla="*/ 1356967 h 1456369"/>
                  <a:gd name="connsiteX85" fmla="*/ 1030129 w 1426715"/>
                  <a:gd name="connsiteY85" fmla="*/ 1360015 h 1456369"/>
                  <a:gd name="connsiteX86" fmla="*/ 1014508 w 1426715"/>
                  <a:gd name="connsiteY86" fmla="*/ 1351728 h 1456369"/>
                  <a:gd name="connsiteX87" fmla="*/ 990505 w 1426715"/>
                  <a:gd name="connsiteY87" fmla="*/ 1366778 h 1456369"/>
                  <a:gd name="connsiteX88" fmla="*/ 981647 w 1426715"/>
                  <a:gd name="connsiteY88" fmla="*/ 1394400 h 1456369"/>
                  <a:gd name="connsiteX89" fmla="*/ 955358 w 1426715"/>
                  <a:gd name="connsiteY89" fmla="*/ 1404211 h 1456369"/>
                  <a:gd name="connsiteX90" fmla="*/ 906875 w 1426715"/>
                  <a:gd name="connsiteY90" fmla="*/ 1415546 h 1456369"/>
                  <a:gd name="connsiteX91" fmla="*/ 852107 w 1426715"/>
                  <a:gd name="connsiteY91" fmla="*/ 1443740 h 1456369"/>
                  <a:gd name="connsiteX92" fmla="*/ 788384 w 1426715"/>
                  <a:gd name="connsiteY92" fmla="*/ 1420499 h 1456369"/>
                  <a:gd name="connsiteX93" fmla="*/ 748189 w 1426715"/>
                  <a:gd name="connsiteY93" fmla="*/ 1398686 h 1456369"/>
                  <a:gd name="connsiteX94" fmla="*/ 731234 w 1426715"/>
                  <a:gd name="connsiteY94" fmla="*/ 1392019 h 1456369"/>
                  <a:gd name="connsiteX95" fmla="*/ 696849 w 1426715"/>
                  <a:gd name="connsiteY95" fmla="*/ 1393829 h 1456369"/>
                  <a:gd name="connsiteX96" fmla="*/ 683705 w 1426715"/>
                  <a:gd name="connsiteY96" fmla="*/ 1403449 h 1456369"/>
                  <a:gd name="connsiteX97" fmla="*/ 665893 w 1426715"/>
                  <a:gd name="connsiteY97" fmla="*/ 1412783 h 1456369"/>
                  <a:gd name="connsiteX98" fmla="*/ 656654 w 1426715"/>
                  <a:gd name="connsiteY98" fmla="*/ 1418784 h 1456369"/>
                  <a:gd name="connsiteX99" fmla="*/ 589121 w 1426715"/>
                  <a:gd name="connsiteY99" fmla="*/ 1418308 h 1456369"/>
                  <a:gd name="connsiteX100" fmla="*/ 575405 w 1426715"/>
                  <a:gd name="connsiteY100" fmla="*/ 1421451 h 1456369"/>
                  <a:gd name="connsiteX101" fmla="*/ 533495 w 1426715"/>
                  <a:gd name="connsiteY101" fmla="*/ 1414688 h 1456369"/>
                  <a:gd name="connsiteX102" fmla="*/ 475202 w 1426715"/>
                  <a:gd name="connsiteY102" fmla="*/ 1388399 h 1456369"/>
                  <a:gd name="connsiteX103" fmla="*/ 463963 w 1426715"/>
                  <a:gd name="connsiteY103" fmla="*/ 1373636 h 1456369"/>
                  <a:gd name="connsiteX104" fmla="*/ 457200 w 1426715"/>
                  <a:gd name="connsiteY104" fmla="*/ 1362491 h 1456369"/>
                  <a:gd name="connsiteX105" fmla="*/ 439484 w 1426715"/>
                  <a:gd name="connsiteY105" fmla="*/ 1340012 h 1456369"/>
                  <a:gd name="connsiteX106" fmla="*/ 416243 w 1426715"/>
                  <a:gd name="connsiteY106" fmla="*/ 1326392 h 1456369"/>
                  <a:gd name="connsiteX107" fmla="*/ 357759 w 1426715"/>
                  <a:gd name="connsiteY107" fmla="*/ 1339917 h 1456369"/>
                  <a:gd name="connsiteX108" fmla="*/ 326326 w 1426715"/>
                  <a:gd name="connsiteY108" fmla="*/ 1351442 h 1456369"/>
                  <a:gd name="connsiteX109" fmla="*/ 308991 w 1426715"/>
                  <a:gd name="connsiteY109" fmla="*/ 1352776 h 1456369"/>
                  <a:gd name="connsiteX110" fmla="*/ 240697 w 1426715"/>
                  <a:gd name="connsiteY110" fmla="*/ 1306294 h 1456369"/>
                  <a:gd name="connsiteX111" fmla="*/ 229838 w 1426715"/>
                  <a:gd name="connsiteY111" fmla="*/ 1289244 h 1456369"/>
                  <a:gd name="connsiteX112" fmla="*/ 222885 w 1426715"/>
                  <a:gd name="connsiteY112" fmla="*/ 1284101 h 1456369"/>
                  <a:gd name="connsiteX113" fmla="*/ 203549 w 1426715"/>
                  <a:gd name="connsiteY113" fmla="*/ 1289435 h 1456369"/>
                  <a:gd name="connsiteX114" fmla="*/ 139922 w 1426715"/>
                  <a:gd name="connsiteY114" fmla="*/ 1232285 h 145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426715" h="1456369">
                    <a:moveTo>
                      <a:pt x="140113" y="1232475"/>
                    </a:moveTo>
                    <a:cubicBezTo>
                      <a:pt x="155162" y="1211711"/>
                      <a:pt x="130969" y="1201138"/>
                      <a:pt x="126206" y="1184564"/>
                    </a:cubicBezTo>
                    <a:cubicBezTo>
                      <a:pt x="120777" y="1165324"/>
                      <a:pt x="118110" y="1140654"/>
                      <a:pt x="96584" y="1131224"/>
                    </a:cubicBezTo>
                    <a:cubicBezTo>
                      <a:pt x="89154" y="1127986"/>
                      <a:pt x="90488" y="1117889"/>
                      <a:pt x="91726" y="1110460"/>
                    </a:cubicBezTo>
                    <a:cubicBezTo>
                      <a:pt x="94488" y="1093220"/>
                      <a:pt x="86297" y="1086076"/>
                      <a:pt x="73724" y="1082456"/>
                    </a:cubicBezTo>
                    <a:cubicBezTo>
                      <a:pt x="56293" y="1077503"/>
                      <a:pt x="41053" y="1071788"/>
                      <a:pt x="42386" y="1044642"/>
                    </a:cubicBezTo>
                    <a:cubicBezTo>
                      <a:pt x="43053" y="1032069"/>
                      <a:pt x="34290" y="1022830"/>
                      <a:pt x="23432" y="1018163"/>
                    </a:cubicBezTo>
                    <a:cubicBezTo>
                      <a:pt x="9335" y="1012162"/>
                      <a:pt x="7620" y="999779"/>
                      <a:pt x="7334" y="983682"/>
                    </a:cubicBezTo>
                    <a:cubicBezTo>
                      <a:pt x="6572" y="945296"/>
                      <a:pt x="5810" y="906815"/>
                      <a:pt x="1524" y="868525"/>
                    </a:cubicBezTo>
                    <a:cubicBezTo>
                      <a:pt x="-572" y="850046"/>
                      <a:pt x="191" y="831092"/>
                      <a:pt x="0" y="812327"/>
                    </a:cubicBezTo>
                    <a:cubicBezTo>
                      <a:pt x="0" y="804517"/>
                      <a:pt x="95" y="794325"/>
                      <a:pt x="5906" y="790991"/>
                    </a:cubicBezTo>
                    <a:cubicBezTo>
                      <a:pt x="34100" y="774323"/>
                      <a:pt x="18193" y="735461"/>
                      <a:pt x="36195" y="713744"/>
                    </a:cubicBezTo>
                    <a:cubicBezTo>
                      <a:pt x="39719" y="709457"/>
                      <a:pt x="35052" y="701266"/>
                      <a:pt x="32861" y="695075"/>
                    </a:cubicBezTo>
                    <a:cubicBezTo>
                      <a:pt x="22670" y="665833"/>
                      <a:pt x="26384" y="650688"/>
                      <a:pt x="47816" y="633162"/>
                    </a:cubicBezTo>
                    <a:cubicBezTo>
                      <a:pt x="60833" y="622558"/>
                      <a:pt x="63659" y="608905"/>
                      <a:pt x="56293" y="592205"/>
                    </a:cubicBezTo>
                    <a:cubicBezTo>
                      <a:pt x="48959" y="575631"/>
                      <a:pt x="45911" y="559058"/>
                      <a:pt x="54293" y="541722"/>
                    </a:cubicBezTo>
                    <a:cubicBezTo>
                      <a:pt x="56102" y="537912"/>
                      <a:pt x="59436" y="533340"/>
                      <a:pt x="58865" y="530006"/>
                    </a:cubicBezTo>
                    <a:cubicBezTo>
                      <a:pt x="51435" y="488668"/>
                      <a:pt x="77819" y="459521"/>
                      <a:pt x="87154" y="424374"/>
                    </a:cubicBezTo>
                    <a:cubicBezTo>
                      <a:pt x="89345" y="416183"/>
                      <a:pt x="96869" y="409896"/>
                      <a:pt x="98774" y="401800"/>
                    </a:cubicBezTo>
                    <a:cubicBezTo>
                      <a:pt x="104966" y="375225"/>
                      <a:pt x="114586" y="355032"/>
                      <a:pt x="142780" y="357318"/>
                    </a:cubicBezTo>
                    <a:cubicBezTo>
                      <a:pt x="150019" y="357890"/>
                      <a:pt x="154305" y="350365"/>
                      <a:pt x="156877" y="342745"/>
                    </a:cubicBezTo>
                    <a:cubicBezTo>
                      <a:pt x="160496" y="332267"/>
                      <a:pt x="166211" y="323790"/>
                      <a:pt x="173069" y="315694"/>
                    </a:cubicBezTo>
                    <a:cubicBezTo>
                      <a:pt x="179737" y="307788"/>
                      <a:pt x="196977" y="306455"/>
                      <a:pt x="194024" y="296834"/>
                    </a:cubicBezTo>
                    <a:cubicBezTo>
                      <a:pt x="189643" y="282452"/>
                      <a:pt x="191453" y="266831"/>
                      <a:pt x="184690" y="253305"/>
                    </a:cubicBezTo>
                    <a:cubicBezTo>
                      <a:pt x="167545" y="219301"/>
                      <a:pt x="176594" y="200441"/>
                      <a:pt x="213551" y="179486"/>
                    </a:cubicBezTo>
                    <a:cubicBezTo>
                      <a:pt x="226695" y="172057"/>
                      <a:pt x="240125" y="170914"/>
                      <a:pt x="247841" y="151388"/>
                    </a:cubicBezTo>
                    <a:cubicBezTo>
                      <a:pt x="252413" y="139767"/>
                      <a:pt x="261938" y="125003"/>
                      <a:pt x="276130" y="120241"/>
                    </a:cubicBezTo>
                    <a:cubicBezTo>
                      <a:pt x="282035" y="118241"/>
                      <a:pt x="284702" y="112716"/>
                      <a:pt x="286893" y="106049"/>
                    </a:cubicBezTo>
                    <a:cubicBezTo>
                      <a:pt x="295085" y="81569"/>
                      <a:pt x="303276" y="74616"/>
                      <a:pt x="322040" y="83951"/>
                    </a:cubicBezTo>
                    <a:cubicBezTo>
                      <a:pt x="338519" y="92142"/>
                      <a:pt x="349663" y="88332"/>
                      <a:pt x="360331" y="75092"/>
                    </a:cubicBezTo>
                    <a:cubicBezTo>
                      <a:pt x="370523" y="62424"/>
                      <a:pt x="380238" y="64234"/>
                      <a:pt x="393573" y="70139"/>
                    </a:cubicBezTo>
                    <a:cubicBezTo>
                      <a:pt x="415766" y="80045"/>
                      <a:pt x="439293" y="85760"/>
                      <a:pt x="462439" y="92523"/>
                    </a:cubicBezTo>
                    <a:cubicBezTo>
                      <a:pt x="470916" y="95000"/>
                      <a:pt x="481203" y="95476"/>
                      <a:pt x="487013" y="87856"/>
                    </a:cubicBezTo>
                    <a:cubicBezTo>
                      <a:pt x="498824" y="72330"/>
                      <a:pt x="516731" y="69282"/>
                      <a:pt x="530447" y="57185"/>
                    </a:cubicBezTo>
                    <a:cubicBezTo>
                      <a:pt x="539306" y="49375"/>
                      <a:pt x="537210" y="31182"/>
                      <a:pt x="549878" y="31658"/>
                    </a:cubicBezTo>
                    <a:cubicBezTo>
                      <a:pt x="558927" y="32039"/>
                      <a:pt x="567690" y="38612"/>
                      <a:pt x="576834" y="41469"/>
                    </a:cubicBezTo>
                    <a:cubicBezTo>
                      <a:pt x="587788" y="44803"/>
                      <a:pt x="597027" y="35945"/>
                      <a:pt x="607314" y="34040"/>
                    </a:cubicBezTo>
                    <a:cubicBezTo>
                      <a:pt x="618649" y="31944"/>
                      <a:pt x="629603" y="27372"/>
                      <a:pt x="639604" y="38707"/>
                    </a:cubicBezTo>
                    <a:cubicBezTo>
                      <a:pt x="653606" y="54423"/>
                      <a:pt x="669798" y="49470"/>
                      <a:pt x="685324" y="42898"/>
                    </a:cubicBezTo>
                    <a:cubicBezTo>
                      <a:pt x="696944" y="37945"/>
                      <a:pt x="707898" y="30801"/>
                      <a:pt x="719423" y="25372"/>
                    </a:cubicBezTo>
                    <a:cubicBezTo>
                      <a:pt x="740569" y="15466"/>
                      <a:pt x="760952" y="1750"/>
                      <a:pt x="785527" y="8513"/>
                    </a:cubicBezTo>
                    <a:cubicBezTo>
                      <a:pt x="789623" y="9656"/>
                      <a:pt x="794957" y="7179"/>
                      <a:pt x="799148" y="4893"/>
                    </a:cubicBezTo>
                    <a:cubicBezTo>
                      <a:pt x="814673" y="-3679"/>
                      <a:pt x="829342" y="-250"/>
                      <a:pt x="842867" y="9465"/>
                    </a:cubicBezTo>
                    <a:cubicBezTo>
                      <a:pt x="853059" y="16799"/>
                      <a:pt x="863346" y="20895"/>
                      <a:pt x="875443" y="18609"/>
                    </a:cubicBezTo>
                    <a:cubicBezTo>
                      <a:pt x="881063" y="17561"/>
                      <a:pt x="888587" y="15942"/>
                      <a:pt x="891826" y="21467"/>
                    </a:cubicBezTo>
                    <a:cubicBezTo>
                      <a:pt x="903827" y="42231"/>
                      <a:pt x="922401" y="35564"/>
                      <a:pt x="938498" y="36992"/>
                    </a:cubicBezTo>
                    <a:cubicBezTo>
                      <a:pt x="960120" y="38897"/>
                      <a:pt x="980599" y="40993"/>
                      <a:pt x="991362" y="67472"/>
                    </a:cubicBezTo>
                    <a:cubicBezTo>
                      <a:pt x="996506" y="80045"/>
                      <a:pt x="1010698" y="76235"/>
                      <a:pt x="1017937" y="85189"/>
                    </a:cubicBezTo>
                    <a:cubicBezTo>
                      <a:pt x="1043559" y="116812"/>
                      <a:pt x="1073087" y="108430"/>
                      <a:pt x="1102995" y="96714"/>
                    </a:cubicBezTo>
                    <a:cubicBezTo>
                      <a:pt x="1112996" y="92809"/>
                      <a:pt x="1122426" y="87380"/>
                      <a:pt x="1133189" y="86427"/>
                    </a:cubicBezTo>
                    <a:cubicBezTo>
                      <a:pt x="1141857" y="85665"/>
                      <a:pt x="1152906" y="83189"/>
                      <a:pt x="1158145" y="90237"/>
                    </a:cubicBezTo>
                    <a:cubicBezTo>
                      <a:pt x="1173290" y="110716"/>
                      <a:pt x="1197959" y="109097"/>
                      <a:pt x="1214247" y="125956"/>
                    </a:cubicBezTo>
                    <a:cubicBezTo>
                      <a:pt x="1229868" y="142148"/>
                      <a:pt x="1245870" y="157960"/>
                      <a:pt x="1261586" y="174057"/>
                    </a:cubicBezTo>
                    <a:cubicBezTo>
                      <a:pt x="1265206" y="177677"/>
                      <a:pt x="1268159" y="182344"/>
                      <a:pt x="1272064" y="185297"/>
                    </a:cubicBezTo>
                    <a:cubicBezTo>
                      <a:pt x="1290923" y="199489"/>
                      <a:pt x="1308830" y="213395"/>
                      <a:pt x="1297114" y="245114"/>
                    </a:cubicBezTo>
                    <a:cubicBezTo>
                      <a:pt x="1293971" y="253686"/>
                      <a:pt x="1302544" y="258353"/>
                      <a:pt x="1306354" y="264354"/>
                    </a:cubicBezTo>
                    <a:cubicBezTo>
                      <a:pt x="1311497" y="272260"/>
                      <a:pt x="1318070" y="279118"/>
                      <a:pt x="1322165" y="287690"/>
                    </a:cubicBezTo>
                    <a:cubicBezTo>
                      <a:pt x="1326356" y="296358"/>
                      <a:pt x="1329309" y="308264"/>
                      <a:pt x="1319975" y="314456"/>
                    </a:cubicBezTo>
                    <a:cubicBezTo>
                      <a:pt x="1306163" y="323695"/>
                      <a:pt x="1307592" y="337601"/>
                      <a:pt x="1307402" y="351984"/>
                    </a:cubicBezTo>
                    <a:cubicBezTo>
                      <a:pt x="1307211" y="365129"/>
                      <a:pt x="1299686" y="382178"/>
                      <a:pt x="1321403" y="381607"/>
                    </a:cubicBezTo>
                    <a:cubicBezTo>
                      <a:pt x="1323118" y="381607"/>
                      <a:pt x="1326261" y="385988"/>
                      <a:pt x="1326642" y="388655"/>
                    </a:cubicBezTo>
                    <a:cubicBezTo>
                      <a:pt x="1329690" y="412944"/>
                      <a:pt x="1340453" y="430946"/>
                      <a:pt x="1354074" y="449996"/>
                    </a:cubicBezTo>
                    <a:cubicBezTo>
                      <a:pt x="1366742" y="467808"/>
                      <a:pt x="1377220" y="491716"/>
                      <a:pt x="1374743" y="518291"/>
                    </a:cubicBezTo>
                    <a:cubicBezTo>
                      <a:pt x="1372553" y="541532"/>
                      <a:pt x="1384459" y="556200"/>
                      <a:pt x="1400175" y="564868"/>
                    </a:cubicBezTo>
                    <a:cubicBezTo>
                      <a:pt x="1438847" y="586013"/>
                      <a:pt x="1429417" y="620589"/>
                      <a:pt x="1408748" y="648593"/>
                    </a:cubicBezTo>
                    <a:cubicBezTo>
                      <a:pt x="1399889" y="660689"/>
                      <a:pt x="1383602" y="666595"/>
                      <a:pt x="1390079" y="690217"/>
                    </a:cubicBezTo>
                    <a:cubicBezTo>
                      <a:pt x="1392460" y="698789"/>
                      <a:pt x="1383316" y="712410"/>
                      <a:pt x="1377982" y="722697"/>
                    </a:cubicBezTo>
                    <a:cubicBezTo>
                      <a:pt x="1371695" y="734984"/>
                      <a:pt x="1363028" y="745367"/>
                      <a:pt x="1372838" y="761083"/>
                    </a:cubicBezTo>
                    <a:cubicBezTo>
                      <a:pt x="1377791" y="768989"/>
                      <a:pt x="1370552" y="774894"/>
                      <a:pt x="1365885" y="780419"/>
                    </a:cubicBezTo>
                    <a:cubicBezTo>
                      <a:pt x="1344644" y="805660"/>
                      <a:pt x="1343120" y="818042"/>
                      <a:pt x="1355693" y="850904"/>
                    </a:cubicBezTo>
                    <a:cubicBezTo>
                      <a:pt x="1364171" y="873097"/>
                      <a:pt x="1377220" y="892814"/>
                      <a:pt x="1381316" y="917293"/>
                    </a:cubicBezTo>
                    <a:cubicBezTo>
                      <a:pt x="1383983" y="933200"/>
                      <a:pt x="1384840" y="947868"/>
                      <a:pt x="1373886" y="960632"/>
                    </a:cubicBezTo>
                    <a:cubicBezTo>
                      <a:pt x="1370648" y="964442"/>
                      <a:pt x="1366266" y="969204"/>
                      <a:pt x="1365885" y="973871"/>
                    </a:cubicBezTo>
                    <a:cubicBezTo>
                      <a:pt x="1362266" y="1018639"/>
                      <a:pt x="1331500" y="1043594"/>
                      <a:pt x="1310831" y="1075694"/>
                    </a:cubicBezTo>
                    <a:cubicBezTo>
                      <a:pt x="1304544" y="1085409"/>
                      <a:pt x="1297019" y="1094267"/>
                      <a:pt x="1292543" y="1105221"/>
                    </a:cubicBezTo>
                    <a:cubicBezTo>
                      <a:pt x="1287399" y="1117794"/>
                      <a:pt x="1280351" y="1122176"/>
                      <a:pt x="1268063" y="1123033"/>
                    </a:cubicBezTo>
                    <a:cubicBezTo>
                      <a:pt x="1242155" y="1124938"/>
                      <a:pt x="1227773" y="1155894"/>
                      <a:pt x="1238917" y="1182374"/>
                    </a:cubicBezTo>
                    <a:cubicBezTo>
                      <a:pt x="1239298" y="1183326"/>
                      <a:pt x="1239774" y="1184374"/>
                      <a:pt x="1240250" y="1185326"/>
                    </a:cubicBezTo>
                    <a:cubicBezTo>
                      <a:pt x="1250728" y="1201709"/>
                      <a:pt x="1262539" y="1220188"/>
                      <a:pt x="1251204" y="1239524"/>
                    </a:cubicBezTo>
                    <a:cubicBezTo>
                      <a:pt x="1240631" y="1257716"/>
                      <a:pt x="1223201" y="1270194"/>
                      <a:pt x="1203103" y="1272004"/>
                    </a:cubicBezTo>
                    <a:cubicBezTo>
                      <a:pt x="1192721" y="1272861"/>
                      <a:pt x="1188053" y="1274004"/>
                      <a:pt x="1183291" y="1287720"/>
                    </a:cubicBezTo>
                    <a:cubicBezTo>
                      <a:pt x="1179100" y="1299817"/>
                      <a:pt x="1164146" y="1307818"/>
                      <a:pt x="1152811" y="1315343"/>
                    </a:cubicBezTo>
                    <a:cubicBezTo>
                      <a:pt x="1141857" y="1322582"/>
                      <a:pt x="1132046" y="1330964"/>
                      <a:pt x="1122807" y="1340584"/>
                    </a:cubicBezTo>
                    <a:cubicBezTo>
                      <a:pt x="1113758" y="1350109"/>
                      <a:pt x="1103471" y="1356110"/>
                      <a:pt x="1091470" y="1348775"/>
                    </a:cubicBezTo>
                    <a:cubicBezTo>
                      <a:pt x="1077944" y="1340584"/>
                      <a:pt x="1067276" y="1345537"/>
                      <a:pt x="1058037" y="1356967"/>
                    </a:cubicBezTo>
                    <a:cubicBezTo>
                      <a:pt x="1049179" y="1367921"/>
                      <a:pt x="1040416" y="1368206"/>
                      <a:pt x="1030129" y="1360015"/>
                    </a:cubicBezTo>
                    <a:cubicBezTo>
                      <a:pt x="1025462" y="1356300"/>
                      <a:pt x="1019937" y="1353728"/>
                      <a:pt x="1014508" y="1351728"/>
                    </a:cubicBezTo>
                    <a:cubicBezTo>
                      <a:pt x="1002316" y="1347347"/>
                      <a:pt x="993648" y="1352014"/>
                      <a:pt x="990505" y="1366778"/>
                    </a:cubicBezTo>
                    <a:cubicBezTo>
                      <a:pt x="988409" y="1376493"/>
                      <a:pt x="987457" y="1386590"/>
                      <a:pt x="981647" y="1394400"/>
                    </a:cubicBezTo>
                    <a:cubicBezTo>
                      <a:pt x="974788" y="1403544"/>
                      <a:pt x="969074" y="1412498"/>
                      <a:pt x="955358" y="1404211"/>
                    </a:cubicBezTo>
                    <a:cubicBezTo>
                      <a:pt x="938117" y="1393733"/>
                      <a:pt x="923258" y="1412212"/>
                      <a:pt x="906875" y="1415546"/>
                    </a:cubicBezTo>
                    <a:cubicBezTo>
                      <a:pt x="887159" y="1419546"/>
                      <a:pt x="869537" y="1429357"/>
                      <a:pt x="852107" y="1443740"/>
                    </a:cubicBezTo>
                    <a:cubicBezTo>
                      <a:pt x="823913" y="1467076"/>
                      <a:pt x="804386" y="1457360"/>
                      <a:pt x="788384" y="1420499"/>
                    </a:cubicBezTo>
                    <a:cubicBezTo>
                      <a:pt x="778669" y="1398115"/>
                      <a:pt x="768953" y="1392019"/>
                      <a:pt x="748189" y="1398686"/>
                    </a:cubicBezTo>
                    <a:cubicBezTo>
                      <a:pt x="739997" y="1401353"/>
                      <a:pt x="736378" y="1398305"/>
                      <a:pt x="731234" y="1392019"/>
                    </a:cubicBezTo>
                    <a:cubicBezTo>
                      <a:pt x="716375" y="1374112"/>
                      <a:pt x="708374" y="1374588"/>
                      <a:pt x="696849" y="1393829"/>
                    </a:cubicBezTo>
                    <a:cubicBezTo>
                      <a:pt x="693230" y="1399829"/>
                      <a:pt x="689801" y="1405640"/>
                      <a:pt x="683705" y="1403449"/>
                    </a:cubicBezTo>
                    <a:cubicBezTo>
                      <a:pt x="674561" y="1400210"/>
                      <a:pt x="669227" y="1402211"/>
                      <a:pt x="665893" y="1412783"/>
                    </a:cubicBezTo>
                    <a:cubicBezTo>
                      <a:pt x="664559" y="1417165"/>
                      <a:pt x="660178" y="1420689"/>
                      <a:pt x="656654" y="1418784"/>
                    </a:cubicBezTo>
                    <a:cubicBezTo>
                      <a:pt x="634175" y="1406497"/>
                      <a:pt x="611696" y="1426690"/>
                      <a:pt x="589121" y="1418308"/>
                    </a:cubicBezTo>
                    <a:cubicBezTo>
                      <a:pt x="585216" y="1416879"/>
                      <a:pt x="578834" y="1418403"/>
                      <a:pt x="575405" y="1421451"/>
                    </a:cubicBezTo>
                    <a:cubicBezTo>
                      <a:pt x="559022" y="1436215"/>
                      <a:pt x="545306" y="1430024"/>
                      <a:pt x="533495" y="1414688"/>
                    </a:cubicBezTo>
                    <a:cubicBezTo>
                      <a:pt x="517779" y="1394210"/>
                      <a:pt x="494348" y="1397829"/>
                      <a:pt x="475202" y="1388399"/>
                    </a:cubicBezTo>
                    <a:cubicBezTo>
                      <a:pt x="468916" y="1385256"/>
                      <a:pt x="461391" y="1384780"/>
                      <a:pt x="463963" y="1373636"/>
                    </a:cubicBezTo>
                    <a:cubicBezTo>
                      <a:pt x="465582" y="1366587"/>
                      <a:pt x="462820" y="1363444"/>
                      <a:pt x="457200" y="1362491"/>
                    </a:cubicBezTo>
                    <a:cubicBezTo>
                      <a:pt x="446056" y="1360491"/>
                      <a:pt x="441865" y="1352300"/>
                      <a:pt x="439484" y="1340012"/>
                    </a:cubicBezTo>
                    <a:cubicBezTo>
                      <a:pt x="436150" y="1322677"/>
                      <a:pt x="425482" y="1315724"/>
                      <a:pt x="416243" y="1326392"/>
                    </a:cubicBezTo>
                    <a:cubicBezTo>
                      <a:pt x="398336" y="1347061"/>
                      <a:pt x="378809" y="1344775"/>
                      <a:pt x="357759" y="1339917"/>
                    </a:cubicBezTo>
                    <a:cubicBezTo>
                      <a:pt x="345472" y="1337060"/>
                      <a:pt x="335185" y="1341822"/>
                      <a:pt x="326326" y="1351442"/>
                    </a:cubicBezTo>
                    <a:cubicBezTo>
                      <a:pt x="320707" y="1357538"/>
                      <a:pt x="313468" y="1360872"/>
                      <a:pt x="308991" y="1352776"/>
                    </a:cubicBezTo>
                    <a:cubicBezTo>
                      <a:pt x="292894" y="1323629"/>
                      <a:pt x="264128" y="1320391"/>
                      <a:pt x="240697" y="1306294"/>
                    </a:cubicBezTo>
                    <a:cubicBezTo>
                      <a:pt x="234125" y="1302389"/>
                      <a:pt x="224600" y="1303532"/>
                      <a:pt x="229838" y="1289244"/>
                    </a:cubicBezTo>
                    <a:cubicBezTo>
                      <a:pt x="232410" y="1282196"/>
                      <a:pt x="225838" y="1284196"/>
                      <a:pt x="222885" y="1284101"/>
                    </a:cubicBezTo>
                    <a:cubicBezTo>
                      <a:pt x="216122" y="1283720"/>
                      <a:pt x="209645" y="1285529"/>
                      <a:pt x="203549" y="1289435"/>
                    </a:cubicBezTo>
                    <a:cubicBezTo>
                      <a:pt x="162116" y="1316105"/>
                      <a:pt x="142208" y="1276385"/>
                      <a:pt x="139922" y="123228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r>
                  <a:rPr lang="en-US" altLang="zh-CN" b="1" dirty="0">
                    <a:solidFill>
                      <a:srgbClr val="FFFFFF"/>
                    </a:solidFill>
                  </a:rPr>
                  <a:t>5</a:t>
                </a:r>
                <a:endParaRPr lang="zh-CN" altLang="en-US" b="1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20" name="ComponentBackground5" descr="df9e69fb-d03e-4212-902a-5d5bd358e290">
                <a:extLst>
                  <a:ext uri="{FF2B5EF4-FFF2-40B4-BE49-F238E27FC236}">
                    <a16:creationId xmlns:a16="http://schemas.microsoft.com/office/drawing/2014/main" id="{FF393FAC-2A5E-7CE2-B4EC-67B91B4DA104}"/>
                  </a:ext>
                </a:extLst>
              </p:cNvPr>
              <p:cNvSpPr/>
              <p:nvPr/>
            </p:nvSpPr>
            <p:spPr>
              <a:xfrm>
                <a:off x="981307" y="2196790"/>
                <a:ext cx="2588939" cy="1661532"/>
              </a:xfrm>
              <a:prstGeom prst="roundRect">
                <a:avLst>
                  <a:gd name="adj" fmla="val 8000"/>
                </a:avLst>
              </a:prstGeom>
              <a:noFill/>
              <a:ln w="1270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endParaRPr lang="zh-CN" altLang="en-US"/>
              </a:p>
            </p:txBody>
          </p:sp>
          <p:sp>
            <p:nvSpPr>
              <p:cNvPr id="21" name="Bullet5" descr="c7328158-0dc4-47e4-a80c-4cb896319093">
                <a:extLst>
                  <a:ext uri="{FF2B5EF4-FFF2-40B4-BE49-F238E27FC236}">
                    <a16:creationId xmlns:a16="http://schemas.microsoft.com/office/drawing/2014/main" id="{34391140-903F-33DA-C8E6-31A481A93516}"/>
                  </a:ext>
                </a:extLst>
              </p:cNvPr>
              <p:cNvSpPr/>
              <p:nvPr/>
            </p:nvSpPr>
            <p:spPr>
              <a:xfrm flipH="1">
                <a:off x="1079186" y="2386358"/>
                <a:ext cx="2491058" cy="603659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2000" b="1" dirty="0">
                    <a:solidFill>
                      <a:schemeClr val="tx1"/>
                    </a:solidFill>
                  </a:rPr>
                  <a:t>生物肥料与农药</a:t>
                </a:r>
                <a:endParaRPr lang="en-US" dirty="0"/>
              </a:p>
            </p:txBody>
          </p:sp>
          <p:sp>
            <p:nvSpPr>
              <p:cNvPr id="22" name="Text5" descr="294b0cf9-4100-4495-83ab-3df4be99cb76">
                <a:extLst>
                  <a:ext uri="{FF2B5EF4-FFF2-40B4-BE49-F238E27FC236}">
                    <a16:creationId xmlns:a16="http://schemas.microsoft.com/office/drawing/2014/main" id="{207D9B8F-EF0B-387E-F357-5D0A341D3E9C}"/>
                  </a:ext>
                </a:extLst>
              </p:cNvPr>
              <p:cNvSpPr/>
              <p:nvPr/>
            </p:nvSpPr>
            <p:spPr>
              <a:xfrm flipH="1">
                <a:off x="1079189" y="2990018"/>
                <a:ext cx="2491056" cy="868304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400" dirty="0"/>
                  <a:t>开发高效环保的生物肥料和农药，减少化学污染。</a:t>
                </a:r>
                <a:endParaRPr lang="en-US" dirty="0"/>
              </a:p>
            </p:txBody>
          </p:sp>
        </p:grpSp>
        <p:grpSp>
          <p:nvGrpSpPr>
            <p:cNvPr id="9" name="组合 8" descr="46ef3fd1-dbb5-4d8e-8daa-e0aff8bc84d1">
              <a:extLst>
                <a:ext uri="{FF2B5EF4-FFF2-40B4-BE49-F238E27FC236}">
                  <a16:creationId xmlns:a16="http://schemas.microsoft.com/office/drawing/2014/main" id="{1724B7C7-54B0-8E9F-3A17-8B9C315DD891}"/>
                </a:ext>
              </a:extLst>
            </p:cNvPr>
            <p:cNvGrpSpPr/>
            <p:nvPr/>
          </p:nvGrpSpPr>
          <p:grpSpPr>
            <a:xfrm>
              <a:off x="3416922" y="3928945"/>
              <a:ext cx="2588939" cy="2092501"/>
              <a:chOff x="981307" y="1765821"/>
              <a:chExt cx="2588939" cy="2092501"/>
            </a:xfrm>
          </p:grpSpPr>
          <p:sp>
            <p:nvSpPr>
              <p:cNvPr id="15" name="Number6" descr="224fbd75-b488-49cd-baa4-d08b28b1230a">
                <a:extLst>
                  <a:ext uri="{FF2B5EF4-FFF2-40B4-BE49-F238E27FC236}">
                    <a16:creationId xmlns:a16="http://schemas.microsoft.com/office/drawing/2014/main" id="{94BAEA05-7EA0-BD3D-F084-C46AB6538E3C}"/>
                  </a:ext>
                </a:extLst>
              </p:cNvPr>
              <p:cNvSpPr/>
              <p:nvPr/>
            </p:nvSpPr>
            <p:spPr>
              <a:xfrm>
                <a:off x="1233086" y="1765821"/>
                <a:ext cx="602391" cy="614912"/>
              </a:xfrm>
              <a:custGeom>
                <a:avLst/>
                <a:gdLst>
                  <a:gd name="connsiteX0" fmla="*/ 140113 w 1426715"/>
                  <a:gd name="connsiteY0" fmla="*/ 1232475 h 1456369"/>
                  <a:gd name="connsiteX1" fmla="*/ 126206 w 1426715"/>
                  <a:gd name="connsiteY1" fmla="*/ 1184564 h 1456369"/>
                  <a:gd name="connsiteX2" fmla="*/ 96584 w 1426715"/>
                  <a:gd name="connsiteY2" fmla="*/ 1131224 h 1456369"/>
                  <a:gd name="connsiteX3" fmla="*/ 91726 w 1426715"/>
                  <a:gd name="connsiteY3" fmla="*/ 1110460 h 1456369"/>
                  <a:gd name="connsiteX4" fmla="*/ 73724 w 1426715"/>
                  <a:gd name="connsiteY4" fmla="*/ 1082456 h 1456369"/>
                  <a:gd name="connsiteX5" fmla="*/ 42386 w 1426715"/>
                  <a:gd name="connsiteY5" fmla="*/ 1044642 h 1456369"/>
                  <a:gd name="connsiteX6" fmla="*/ 23432 w 1426715"/>
                  <a:gd name="connsiteY6" fmla="*/ 1018163 h 1456369"/>
                  <a:gd name="connsiteX7" fmla="*/ 7334 w 1426715"/>
                  <a:gd name="connsiteY7" fmla="*/ 983682 h 1456369"/>
                  <a:gd name="connsiteX8" fmla="*/ 1524 w 1426715"/>
                  <a:gd name="connsiteY8" fmla="*/ 868525 h 1456369"/>
                  <a:gd name="connsiteX9" fmla="*/ 0 w 1426715"/>
                  <a:gd name="connsiteY9" fmla="*/ 812327 h 1456369"/>
                  <a:gd name="connsiteX10" fmla="*/ 5906 w 1426715"/>
                  <a:gd name="connsiteY10" fmla="*/ 790991 h 1456369"/>
                  <a:gd name="connsiteX11" fmla="*/ 36195 w 1426715"/>
                  <a:gd name="connsiteY11" fmla="*/ 713744 h 1456369"/>
                  <a:gd name="connsiteX12" fmla="*/ 32861 w 1426715"/>
                  <a:gd name="connsiteY12" fmla="*/ 695075 h 1456369"/>
                  <a:gd name="connsiteX13" fmla="*/ 47816 w 1426715"/>
                  <a:gd name="connsiteY13" fmla="*/ 633162 h 1456369"/>
                  <a:gd name="connsiteX14" fmla="*/ 56293 w 1426715"/>
                  <a:gd name="connsiteY14" fmla="*/ 592205 h 1456369"/>
                  <a:gd name="connsiteX15" fmla="*/ 54293 w 1426715"/>
                  <a:gd name="connsiteY15" fmla="*/ 541722 h 1456369"/>
                  <a:gd name="connsiteX16" fmla="*/ 58865 w 1426715"/>
                  <a:gd name="connsiteY16" fmla="*/ 530006 h 1456369"/>
                  <a:gd name="connsiteX17" fmla="*/ 87154 w 1426715"/>
                  <a:gd name="connsiteY17" fmla="*/ 424374 h 1456369"/>
                  <a:gd name="connsiteX18" fmla="*/ 98774 w 1426715"/>
                  <a:gd name="connsiteY18" fmla="*/ 401800 h 1456369"/>
                  <a:gd name="connsiteX19" fmla="*/ 142780 w 1426715"/>
                  <a:gd name="connsiteY19" fmla="*/ 357318 h 1456369"/>
                  <a:gd name="connsiteX20" fmla="*/ 156877 w 1426715"/>
                  <a:gd name="connsiteY20" fmla="*/ 342745 h 1456369"/>
                  <a:gd name="connsiteX21" fmla="*/ 173069 w 1426715"/>
                  <a:gd name="connsiteY21" fmla="*/ 315694 h 1456369"/>
                  <a:gd name="connsiteX22" fmla="*/ 194024 w 1426715"/>
                  <a:gd name="connsiteY22" fmla="*/ 296834 h 1456369"/>
                  <a:gd name="connsiteX23" fmla="*/ 184690 w 1426715"/>
                  <a:gd name="connsiteY23" fmla="*/ 253305 h 1456369"/>
                  <a:gd name="connsiteX24" fmla="*/ 213551 w 1426715"/>
                  <a:gd name="connsiteY24" fmla="*/ 179486 h 1456369"/>
                  <a:gd name="connsiteX25" fmla="*/ 247841 w 1426715"/>
                  <a:gd name="connsiteY25" fmla="*/ 151388 h 1456369"/>
                  <a:gd name="connsiteX26" fmla="*/ 276130 w 1426715"/>
                  <a:gd name="connsiteY26" fmla="*/ 120241 h 1456369"/>
                  <a:gd name="connsiteX27" fmla="*/ 286893 w 1426715"/>
                  <a:gd name="connsiteY27" fmla="*/ 106049 h 1456369"/>
                  <a:gd name="connsiteX28" fmla="*/ 322040 w 1426715"/>
                  <a:gd name="connsiteY28" fmla="*/ 83951 h 1456369"/>
                  <a:gd name="connsiteX29" fmla="*/ 360331 w 1426715"/>
                  <a:gd name="connsiteY29" fmla="*/ 75092 h 1456369"/>
                  <a:gd name="connsiteX30" fmla="*/ 393573 w 1426715"/>
                  <a:gd name="connsiteY30" fmla="*/ 70139 h 1456369"/>
                  <a:gd name="connsiteX31" fmla="*/ 462439 w 1426715"/>
                  <a:gd name="connsiteY31" fmla="*/ 92523 h 1456369"/>
                  <a:gd name="connsiteX32" fmla="*/ 487013 w 1426715"/>
                  <a:gd name="connsiteY32" fmla="*/ 87856 h 1456369"/>
                  <a:gd name="connsiteX33" fmla="*/ 530447 w 1426715"/>
                  <a:gd name="connsiteY33" fmla="*/ 57185 h 1456369"/>
                  <a:gd name="connsiteX34" fmla="*/ 549878 w 1426715"/>
                  <a:gd name="connsiteY34" fmla="*/ 31658 h 1456369"/>
                  <a:gd name="connsiteX35" fmla="*/ 576834 w 1426715"/>
                  <a:gd name="connsiteY35" fmla="*/ 41469 h 1456369"/>
                  <a:gd name="connsiteX36" fmla="*/ 607314 w 1426715"/>
                  <a:gd name="connsiteY36" fmla="*/ 34040 h 1456369"/>
                  <a:gd name="connsiteX37" fmla="*/ 639604 w 1426715"/>
                  <a:gd name="connsiteY37" fmla="*/ 38707 h 1456369"/>
                  <a:gd name="connsiteX38" fmla="*/ 685324 w 1426715"/>
                  <a:gd name="connsiteY38" fmla="*/ 42898 h 1456369"/>
                  <a:gd name="connsiteX39" fmla="*/ 719423 w 1426715"/>
                  <a:gd name="connsiteY39" fmla="*/ 25372 h 1456369"/>
                  <a:gd name="connsiteX40" fmla="*/ 785527 w 1426715"/>
                  <a:gd name="connsiteY40" fmla="*/ 8513 h 1456369"/>
                  <a:gd name="connsiteX41" fmla="*/ 799148 w 1426715"/>
                  <a:gd name="connsiteY41" fmla="*/ 4893 h 1456369"/>
                  <a:gd name="connsiteX42" fmla="*/ 842867 w 1426715"/>
                  <a:gd name="connsiteY42" fmla="*/ 9465 h 1456369"/>
                  <a:gd name="connsiteX43" fmla="*/ 875443 w 1426715"/>
                  <a:gd name="connsiteY43" fmla="*/ 18609 h 1456369"/>
                  <a:gd name="connsiteX44" fmla="*/ 891826 w 1426715"/>
                  <a:gd name="connsiteY44" fmla="*/ 21467 h 1456369"/>
                  <a:gd name="connsiteX45" fmla="*/ 938498 w 1426715"/>
                  <a:gd name="connsiteY45" fmla="*/ 36992 h 1456369"/>
                  <a:gd name="connsiteX46" fmla="*/ 991362 w 1426715"/>
                  <a:gd name="connsiteY46" fmla="*/ 67472 h 1456369"/>
                  <a:gd name="connsiteX47" fmla="*/ 1017937 w 1426715"/>
                  <a:gd name="connsiteY47" fmla="*/ 85189 h 1456369"/>
                  <a:gd name="connsiteX48" fmla="*/ 1102995 w 1426715"/>
                  <a:gd name="connsiteY48" fmla="*/ 96714 h 1456369"/>
                  <a:gd name="connsiteX49" fmla="*/ 1133189 w 1426715"/>
                  <a:gd name="connsiteY49" fmla="*/ 86427 h 1456369"/>
                  <a:gd name="connsiteX50" fmla="*/ 1158145 w 1426715"/>
                  <a:gd name="connsiteY50" fmla="*/ 90237 h 1456369"/>
                  <a:gd name="connsiteX51" fmla="*/ 1214247 w 1426715"/>
                  <a:gd name="connsiteY51" fmla="*/ 125956 h 1456369"/>
                  <a:gd name="connsiteX52" fmla="*/ 1261586 w 1426715"/>
                  <a:gd name="connsiteY52" fmla="*/ 174057 h 1456369"/>
                  <a:gd name="connsiteX53" fmla="*/ 1272064 w 1426715"/>
                  <a:gd name="connsiteY53" fmla="*/ 185297 h 1456369"/>
                  <a:gd name="connsiteX54" fmla="*/ 1297114 w 1426715"/>
                  <a:gd name="connsiteY54" fmla="*/ 245114 h 1456369"/>
                  <a:gd name="connsiteX55" fmla="*/ 1306354 w 1426715"/>
                  <a:gd name="connsiteY55" fmla="*/ 264354 h 1456369"/>
                  <a:gd name="connsiteX56" fmla="*/ 1322165 w 1426715"/>
                  <a:gd name="connsiteY56" fmla="*/ 287690 h 1456369"/>
                  <a:gd name="connsiteX57" fmla="*/ 1319975 w 1426715"/>
                  <a:gd name="connsiteY57" fmla="*/ 314456 h 1456369"/>
                  <a:gd name="connsiteX58" fmla="*/ 1307402 w 1426715"/>
                  <a:gd name="connsiteY58" fmla="*/ 351984 h 1456369"/>
                  <a:gd name="connsiteX59" fmla="*/ 1321403 w 1426715"/>
                  <a:gd name="connsiteY59" fmla="*/ 381607 h 1456369"/>
                  <a:gd name="connsiteX60" fmla="*/ 1326642 w 1426715"/>
                  <a:gd name="connsiteY60" fmla="*/ 388655 h 1456369"/>
                  <a:gd name="connsiteX61" fmla="*/ 1354074 w 1426715"/>
                  <a:gd name="connsiteY61" fmla="*/ 449996 h 1456369"/>
                  <a:gd name="connsiteX62" fmla="*/ 1374743 w 1426715"/>
                  <a:gd name="connsiteY62" fmla="*/ 518291 h 1456369"/>
                  <a:gd name="connsiteX63" fmla="*/ 1400175 w 1426715"/>
                  <a:gd name="connsiteY63" fmla="*/ 564868 h 1456369"/>
                  <a:gd name="connsiteX64" fmla="*/ 1408748 w 1426715"/>
                  <a:gd name="connsiteY64" fmla="*/ 648593 h 1456369"/>
                  <a:gd name="connsiteX65" fmla="*/ 1390079 w 1426715"/>
                  <a:gd name="connsiteY65" fmla="*/ 690217 h 1456369"/>
                  <a:gd name="connsiteX66" fmla="*/ 1377982 w 1426715"/>
                  <a:gd name="connsiteY66" fmla="*/ 722697 h 1456369"/>
                  <a:gd name="connsiteX67" fmla="*/ 1372838 w 1426715"/>
                  <a:gd name="connsiteY67" fmla="*/ 761083 h 1456369"/>
                  <a:gd name="connsiteX68" fmla="*/ 1365885 w 1426715"/>
                  <a:gd name="connsiteY68" fmla="*/ 780419 h 1456369"/>
                  <a:gd name="connsiteX69" fmla="*/ 1355693 w 1426715"/>
                  <a:gd name="connsiteY69" fmla="*/ 850904 h 1456369"/>
                  <a:gd name="connsiteX70" fmla="*/ 1381316 w 1426715"/>
                  <a:gd name="connsiteY70" fmla="*/ 917293 h 1456369"/>
                  <a:gd name="connsiteX71" fmla="*/ 1373886 w 1426715"/>
                  <a:gd name="connsiteY71" fmla="*/ 960632 h 1456369"/>
                  <a:gd name="connsiteX72" fmla="*/ 1365885 w 1426715"/>
                  <a:gd name="connsiteY72" fmla="*/ 973871 h 1456369"/>
                  <a:gd name="connsiteX73" fmla="*/ 1310831 w 1426715"/>
                  <a:gd name="connsiteY73" fmla="*/ 1075694 h 1456369"/>
                  <a:gd name="connsiteX74" fmla="*/ 1292543 w 1426715"/>
                  <a:gd name="connsiteY74" fmla="*/ 1105221 h 1456369"/>
                  <a:gd name="connsiteX75" fmla="*/ 1268063 w 1426715"/>
                  <a:gd name="connsiteY75" fmla="*/ 1123033 h 1456369"/>
                  <a:gd name="connsiteX76" fmla="*/ 1238917 w 1426715"/>
                  <a:gd name="connsiteY76" fmla="*/ 1182374 h 1456369"/>
                  <a:gd name="connsiteX77" fmla="*/ 1240250 w 1426715"/>
                  <a:gd name="connsiteY77" fmla="*/ 1185326 h 1456369"/>
                  <a:gd name="connsiteX78" fmla="*/ 1251204 w 1426715"/>
                  <a:gd name="connsiteY78" fmla="*/ 1239524 h 1456369"/>
                  <a:gd name="connsiteX79" fmla="*/ 1203103 w 1426715"/>
                  <a:gd name="connsiteY79" fmla="*/ 1272004 h 1456369"/>
                  <a:gd name="connsiteX80" fmla="*/ 1183291 w 1426715"/>
                  <a:gd name="connsiteY80" fmla="*/ 1287720 h 1456369"/>
                  <a:gd name="connsiteX81" fmla="*/ 1152811 w 1426715"/>
                  <a:gd name="connsiteY81" fmla="*/ 1315343 h 1456369"/>
                  <a:gd name="connsiteX82" fmla="*/ 1122807 w 1426715"/>
                  <a:gd name="connsiteY82" fmla="*/ 1340584 h 1456369"/>
                  <a:gd name="connsiteX83" fmla="*/ 1091470 w 1426715"/>
                  <a:gd name="connsiteY83" fmla="*/ 1348775 h 1456369"/>
                  <a:gd name="connsiteX84" fmla="*/ 1058037 w 1426715"/>
                  <a:gd name="connsiteY84" fmla="*/ 1356967 h 1456369"/>
                  <a:gd name="connsiteX85" fmla="*/ 1030129 w 1426715"/>
                  <a:gd name="connsiteY85" fmla="*/ 1360015 h 1456369"/>
                  <a:gd name="connsiteX86" fmla="*/ 1014508 w 1426715"/>
                  <a:gd name="connsiteY86" fmla="*/ 1351728 h 1456369"/>
                  <a:gd name="connsiteX87" fmla="*/ 990505 w 1426715"/>
                  <a:gd name="connsiteY87" fmla="*/ 1366778 h 1456369"/>
                  <a:gd name="connsiteX88" fmla="*/ 981647 w 1426715"/>
                  <a:gd name="connsiteY88" fmla="*/ 1394400 h 1456369"/>
                  <a:gd name="connsiteX89" fmla="*/ 955358 w 1426715"/>
                  <a:gd name="connsiteY89" fmla="*/ 1404211 h 1456369"/>
                  <a:gd name="connsiteX90" fmla="*/ 906875 w 1426715"/>
                  <a:gd name="connsiteY90" fmla="*/ 1415546 h 1456369"/>
                  <a:gd name="connsiteX91" fmla="*/ 852107 w 1426715"/>
                  <a:gd name="connsiteY91" fmla="*/ 1443740 h 1456369"/>
                  <a:gd name="connsiteX92" fmla="*/ 788384 w 1426715"/>
                  <a:gd name="connsiteY92" fmla="*/ 1420499 h 1456369"/>
                  <a:gd name="connsiteX93" fmla="*/ 748189 w 1426715"/>
                  <a:gd name="connsiteY93" fmla="*/ 1398686 h 1456369"/>
                  <a:gd name="connsiteX94" fmla="*/ 731234 w 1426715"/>
                  <a:gd name="connsiteY94" fmla="*/ 1392019 h 1456369"/>
                  <a:gd name="connsiteX95" fmla="*/ 696849 w 1426715"/>
                  <a:gd name="connsiteY95" fmla="*/ 1393829 h 1456369"/>
                  <a:gd name="connsiteX96" fmla="*/ 683705 w 1426715"/>
                  <a:gd name="connsiteY96" fmla="*/ 1403449 h 1456369"/>
                  <a:gd name="connsiteX97" fmla="*/ 665893 w 1426715"/>
                  <a:gd name="connsiteY97" fmla="*/ 1412783 h 1456369"/>
                  <a:gd name="connsiteX98" fmla="*/ 656654 w 1426715"/>
                  <a:gd name="connsiteY98" fmla="*/ 1418784 h 1456369"/>
                  <a:gd name="connsiteX99" fmla="*/ 589121 w 1426715"/>
                  <a:gd name="connsiteY99" fmla="*/ 1418308 h 1456369"/>
                  <a:gd name="connsiteX100" fmla="*/ 575405 w 1426715"/>
                  <a:gd name="connsiteY100" fmla="*/ 1421451 h 1456369"/>
                  <a:gd name="connsiteX101" fmla="*/ 533495 w 1426715"/>
                  <a:gd name="connsiteY101" fmla="*/ 1414688 h 1456369"/>
                  <a:gd name="connsiteX102" fmla="*/ 475202 w 1426715"/>
                  <a:gd name="connsiteY102" fmla="*/ 1388399 h 1456369"/>
                  <a:gd name="connsiteX103" fmla="*/ 463963 w 1426715"/>
                  <a:gd name="connsiteY103" fmla="*/ 1373636 h 1456369"/>
                  <a:gd name="connsiteX104" fmla="*/ 457200 w 1426715"/>
                  <a:gd name="connsiteY104" fmla="*/ 1362491 h 1456369"/>
                  <a:gd name="connsiteX105" fmla="*/ 439484 w 1426715"/>
                  <a:gd name="connsiteY105" fmla="*/ 1340012 h 1456369"/>
                  <a:gd name="connsiteX106" fmla="*/ 416243 w 1426715"/>
                  <a:gd name="connsiteY106" fmla="*/ 1326392 h 1456369"/>
                  <a:gd name="connsiteX107" fmla="*/ 357759 w 1426715"/>
                  <a:gd name="connsiteY107" fmla="*/ 1339917 h 1456369"/>
                  <a:gd name="connsiteX108" fmla="*/ 326326 w 1426715"/>
                  <a:gd name="connsiteY108" fmla="*/ 1351442 h 1456369"/>
                  <a:gd name="connsiteX109" fmla="*/ 308991 w 1426715"/>
                  <a:gd name="connsiteY109" fmla="*/ 1352776 h 1456369"/>
                  <a:gd name="connsiteX110" fmla="*/ 240697 w 1426715"/>
                  <a:gd name="connsiteY110" fmla="*/ 1306294 h 1456369"/>
                  <a:gd name="connsiteX111" fmla="*/ 229838 w 1426715"/>
                  <a:gd name="connsiteY111" fmla="*/ 1289244 h 1456369"/>
                  <a:gd name="connsiteX112" fmla="*/ 222885 w 1426715"/>
                  <a:gd name="connsiteY112" fmla="*/ 1284101 h 1456369"/>
                  <a:gd name="connsiteX113" fmla="*/ 203549 w 1426715"/>
                  <a:gd name="connsiteY113" fmla="*/ 1289435 h 1456369"/>
                  <a:gd name="connsiteX114" fmla="*/ 139922 w 1426715"/>
                  <a:gd name="connsiteY114" fmla="*/ 1232285 h 145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426715" h="1456369">
                    <a:moveTo>
                      <a:pt x="140113" y="1232475"/>
                    </a:moveTo>
                    <a:cubicBezTo>
                      <a:pt x="155162" y="1211711"/>
                      <a:pt x="130969" y="1201138"/>
                      <a:pt x="126206" y="1184564"/>
                    </a:cubicBezTo>
                    <a:cubicBezTo>
                      <a:pt x="120777" y="1165324"/>
                      <a:pt x="118110" y="1140654"/>
                      <a:pt x="96584" y="1131224"/>
                    </a:cubicBezTo>
                    <a:cubicBezTo>
                      <a:pt x="89154" y="1127986"/>
                      <a:pt x="90488" y="1117889"/>
                      <a:pt x="91726" y="1110460"/>
                    </a:cubicBezTo>
                    <a:cubicBezTo>
                      <a:pt x="94488" y="1093220"/>
                      <a:pt x="86297" y="1086076"/>
                      <a:pt x="73724" y="1082456"/>
                    </a:cubicBezTo>
                    <a:cubicBezTo>
                      <a:pt x="56293" y="1077503"/>
                      <a:pt x="41053" y="1071788"/>
                      <a:pt x="42386" y="1044642"/>
                    </a:cubicBezTo>
                    <a:cubicBezTo>
                      <a:pt x="43053" y="1032069"/>
                      <a:pt x="34290" y="1022830"/>
                      <a:pt x="23432" y="1018163"/>
                    </a:cubicBezTo>
                    <a:cubicBezTo>
                      <a:pt x="9335" y="1012162"/>
                      <a:pt x="7620" y="999779"/>
                      <a:pt x="7334" y="983682"/>
                    </a:cubicBezTo>
                    <a:cubicBezTo>
                      <a:pt x="6572" y="945296"/>
                      <a:pt x="5810" y="906815"/>
                      <a:pt x="1524" y="868525"/>
                    </a:cubicBezTo>
                    <a:cubicBezTo>
                      <a:pt x="-572" y="850046"/>
                      <a:pt x="191" y="831092"/>
                      <a:pt x="0" y="812327"/>
                    </a:cubicBezTo>
                    <a:cubicBezTo>
                      <a:pt x="0" y="804517"/>
                      <a:pt x="95" y="794325"/>
                      <a:pt x="5906" y="790991"/>
                    </a:cubicBezTo>
                    <a:cubicBezTo>
                      <a:pt x="34100" y="774323"/>
                      <a:pt x="18193" y="735461"/>
                      <a:pt x="36195" y="713744"/>
                    </a:cubicBezTo>
                    <a:cubicBezTo>
                      <a:pt x="39719" y="709457"/>
                      <a:pt x="35052" y="701266"/>
                      <a:pt x="32861" y="695075"/>
                    </a:cubicBezTo>
                    <a:cubicBezTo>
                      <a:pt x="22670" y="665833"/>
                      <a:pt x="26384" y="650688"/>
                      <a:pt x="47816" y="633162"/>
                    </a:cubicBezTo>
                    <a:cubicBezTo>
                      <a:pt x="60833" y="622558"/>
                      <a:pt x="63659" y="608905"/>
                      <a:pt x="56293" y="592205"/>
                    </a:cubicBezTo>
                    <a:cubicBezTo>
                      <a:pt x="48959" y="575631"/>
                      <a:pt x="45911" y="559058"/>
                      <a:pt x="54293" y="541722"/>
                    </a:cubicBezTo>
                    <a:cubicBezTo>
                      <a:pt x="56102" y="537912"/>
                      <a:pt x="59436" y="533340"/>
                      <a:pt x="58865" y="530006"/>
                    </a:cubicBezTo>
                    <a:cubicBezTo>
                      <a:pt x="51435" y="488668"/>
                      <a:pt x="77819" y="459521"/>
                      <a:pt x="87154" y="424374"/>
                    </a:cubicBezTo>
                    <a:cubicBezTo>
                      <a:pt x="89345" y="416183"/>
                      <a:pt x="96869" y="409896"/>
                      <a:pt x="98774" y="401800"/>
                    </a:cubicBezTo>
                    <a:cubicBezTo>
                      <a:pt x="104966" y="375225"/>
                      <a:pt x="114586" y="355032"/>
                      <a:pt x="142780" y="357318"/>
                    </a:cubicBezTo>
                    <a:cubicBezTo>
                      <a:pt x="150019" y="357890"/>
                      <a:pt x="154305" y="350365"/>
                      <a:pt x="156877" y="342745"/>
                    </a:cubicBezTo>
                    <a:cubicBezTo>
                      <a:pt x="160496" y="332267"/>
                      <a:pt x="166211" y="323790"/>
                      <a:pt x="173069" y="315694"/>
                    </a:cubicBezTo>
                    <a:cubicBezTo>
                      <a:pt x="179737" y="307788"/>
                      <a:pt x="196977" y="306455"/>
                      <a:pt x="194024" y="296834"/>
                    </a:cubicBezTo>
                    <a:cubicBezTo>
                      <a:pt x="189643" y="282452"/>
                      <a:pt x="191453" y="266831"/>
                      <a:pt x="184690" y="253305"/>
                    </a:cubicBezTo>
                    <a:cubicBezTo>
                      <a:pt x="167545" y="219301"/>
                      <a:pt x="176594" y="200441"/>
                      <a:pt x="213551" y="179486"/>
                    </a:cubicBezTo>
                    <a:cubicBezTo>
                      <a:pt x="226695" y="172057"/>
                      <a:pt x="240125" y="170914"/>
                      <a:pt x="247841" y="151388"/>
                    </a:cubicBezTo>
                    <a:cubicBezTo>
                      <a:pt x="252413" y="139767"/>
                      <a:pt x="261938" y="125003"/>
                      <a:pt x="276130" y="120241"/>
                    </a:cubicBezTo>
                    <a:cubicBezTo>
                      <a:pt x="282035" y="118241"/>
                      <a:pt x="284702" y="112716"/>
                      <a:pt x="286893" y="106049"/>
                    </a:cubicBezTo>
                    <a:cubicBezTo>
                      <a:pt x="295085" y="81569"/>
                      <a:pt x="303276" y="74616"/>
                      <a:pt x="322040" y="83951"/>
                    </a:cubicBezTo>
                    <a:cubicBezTo>
                      <a:pt x="338519" y="92142"/>
                      <a:pt x="349663" y="88332"/>
                      <a:pt x="360331" y="75092"/>
                    </a:cubicBezTo>
                    <a:cubicBezTo>
                      <a:pt x="370523" y="62424"/>
                      <a:pt x="380238" y="64234"/>
                      <a:pt x="393573" y="70139"/>
                    </a:cubicBezTo>
                    <a:cubicBezTo>
                      <a:pt x="415766" y="80045"/>
                      <a:pt x="439293" y="85760"/>
                      <a:pt x="462439" y="92523"/>
                    </a:cubicBezTo>
                    <a:cubicBezTo>
                      <a:pt x="470916" y="95000"/>
                      <a:pt x="481203" y="95476"/>
                      <a:pt x="487013" y="87856"/>
                    </a:cubicBezTo>
                    <a:cubicBezTo>
                      <a:pt x="498824" y="72330"/>
                      <a:pt x="516731" y="69282"/>
                      <a:pt x="530447" y="57185"/>
                    </a:cubicBezTo>
                    <a:cubicBezTo>
                      <a:pt x="539306" y="49375"/>
                      <a:pt x="537210" y="31182"/>
                      <a:pt x="549878" y="31658"/>
                    </a:cubicBezTo>
                    <a:cubicBezTo>
                      <a:pt x="558927" y="32039"/>
                      <a:pt x="567690" y="38612"/>
                      <a:pt x="576834" y="41469"/>
                    </a:cubicBezTo>
                    <a:cubicBezTo>
                      <a:pt x="587788" y="44803"/>
                      <a:pt x="597027" y="35945"/>
                      <a:pt x="607314" y="34040"/>
                    </a:cubicBezTo>
                    <a:cubicBezTo>
                      <a:pt x="618649" y="31944"/>
                      <a:pt x="629603" y="27372"/>
                      <a:pt x="639604" y="38707"/>
                    </a:cubicBezTo>
                    <a:cubicBezTo>
                      <a:pt x="653606" y="54423"/>
                      <a:pt x="669798" y="49470"/>
                      <a:pt x="685324" y="42898"/>
                    </a:cubicBezTo>
                    <a:cubicBezTo>
                      <a:pt x="696944" y="37945"/>
                      <a:pt x="707898" y="30801"/>
                      <a:pt x="719423" y="25372"/>
                    </a:cubicBezTo>
                    <a:cubicBezTo>
                      <a:pt x="740569" y="15466"/>
                      <a:pt x="760952" y="1750"/>
                      <a:pt x="785527" y="8513"/>
                    </a:cubicBezTo>
                    <a:cubicBezTo>
                      <a:pt x="789623" y="9656"/>
                      <a:pt x="794957" y="7179"/>
                      <a:pt x="799148" y="4893"/>
                    </a:cubicBezTo>
                    <a:cubicBezTo>
                      <a:pt x="814673" y="-3679"/>
                      <a:pt x="829342" y="-250"/>
                      <a:pt x="842867" y="9465"/>
                    </a:cubicBezTo>
                    <a:cubicBezTo>
                      <a:pt x="853059" y="16799"/>
                      <a:pt x="863346" y="20895"/>
                      <a:pt x="875443" y="18609"/>
                    </a:cubicBezTo>
                    <a:cubicBezTo>
                      <a:pt x="881063" y="17561"/>
                      <a:pt x="888587" y="15942"/>
                      <a:pt x="891826" y="21467"/>
                    </a:cubicBezTo>
                    <a:cubicBezTo>
                      <a:pt x="903827" y="42231"/>
                      <a:pt x="922401" y="35564"/>
                      <a:pt x="938498" y="36992"/>
                    </a:cubicBezTo>
                    <a:cubicBezTo>
                      <a:pt x="960120" y="38897"/>
                      <a:pt x="980599" y="40993"/>
                      <a:pt x="991362" y="67472"/>
                    </a:cubicBezTo>
                    <a:cubicBezTo>
                      <a:pt x="996506" y="80045"/>
                      <a:pt x="1010698" y="76235"/>
                      <a:pt x="1017937" y="85189"/>
                    </a:cubicBezTo>
                    <a:cubicBezTo>
                      <a:pt x="1043559" y="116812"/>
                      <a:pt x="1073087" y="108430"/>
                      <a:pt x="1102995" y="96714"/>
                    </a:cubicBezTo>
                    <a:cubicBezTo>
                      <a:pt x="1112996" y="92809"/>
                      <a:pt x="1122426" y="87380"/>
                      <a:pt x="1133189" y="86427"/>
                    </a:cubicBezTo>
                    <a:cubicBezTo>
                      <a:pt x="1141857" y="85665"/>
                      <a:pt x="1152906" y="83189"/>
                      <a:pt x="1158145" y="90237"/>
                    </a:cubicBezTo>
                    <a:cubicBezTo>
                      <a:pt x="1173290" y="110716"/>
                      <a:pt x="1197959" y="109097"/>
                      <a:pt x="1214247" y="125956"/>
                    </a:cubicBezTo>
                    <a:cubicBezTo>
                      <a:pt x="1229868" y="142148"/>
                      <a:pt x="1245870" y="157960"/>
                      <a:pt x="1261586" y="174057"/>
                    </a:cubicBezTo>
                    <a:cubicBezTo>
                      <a:pt x="1265206" y="177677"/>
                      <a:pt x="1268159" y="182344"/>
                      <a:pt x="1272064" y="185297"/>
                    </a:cubicBezTo>
                    <a:cubicBezTo>
                      <a:pt x="1290923" y="199489"/>
                      <a:pt x="1308830" y="213395"/>
                      <a:pt x="1297114" y="245114"/>
                    </a:cubicBezTo>
                    <a:cubicBezTo>
                      <a:pt x="1293971" y="253686"/>
                      <a:pt x="1302544" y="258353"/>
                      <a:pt x="1306354" y="264354"/>
                    </a:cubicBezTo>
                    <a:cubicBezTo>
                      <a:pt x="1311497" y="272260"/>
                      <a:pt x="1318070" y="279118"/>
                      <a:pt x="1322165" y="287690"/>
                    </a:cubicBezTo>
                    <a:cubicBezTo>
                      <a:pt x="1326356" y="296358"/>
                      <a:pt x="1329309" y="308264"/>
                      <a:pt x="1319975" y="314456"/>
                    </a:cubicBezTo>
                    <a:cubicBezTo>
                      <a:pt x="1306163" y="323695"/>
                      <a:pt x="1307592" y="337601"/>
                      <a:pt x="1307402" y="351984"/>
                    </a:cubicBezTo>
                    <a:cubicBezTo>
                      <a:pt x="1307211" y="365129"/>
                      <a:pt x="1299686" y="382178"/>
                      <a:pt x="1321403" y="381607"/>
                    </a:cubicBezTo>
                    <a:cubicBezTo>
                      <a:pt x="1323118" y="381607"/>
                      <a:pt x="1326261" y="385988"/>
                      <a:pt x="1326642" y="388655"/>
                    </a:cubicBezTo>
                    <a:cubicBezTo>
                      <a:pt x="1329690" y="412944"/>
                      <a:pt x="1340453" y="430946"/>
                      <a:pt x="1354074" y="449996"/>
                    </a:cubicBezTo>
                    <a:cubicBezTo>
                      <a:pt x="1366742" y="467808"/>
                      <a:pt x="1377220" y="491716"/>
                      <a:pt x="1374743" y="518291"/>
                    </a:cubicBezTo>
                    <a:cubicBezTo>
                      <a:pt x="1372553" y="541532"/>
                      <a:pt x="1384459" y="556200"/>
                      <a:pt x="1400175" y="564868"/>
                    </a:cubicBezTo>
                    <a:cubicBezTo>
                      <a:pt x="1438847" y="586013"/>
                      <a:pt x="1429417" y="620589"/>
                      <a:pt x="1408748" y="648593"/>
                    </a:cubicBezTo>
                    <a:cubicBezTo>
                      <a:pt x="1399889" y="660689"/>
                      <a:pt x="1383602" y="666595"/>
                      <a:pt x="1390079" y="690217"/>
                    </a:cubicBezTo>
                    <a:cubicBezTo>
                      <a:pt x="1392460" y="698789"/>
                      <a:pt x="1383316" y="712410"/>
                      <a:pt x="1377982" y="722697"/>
                    </a:cubicBezTo>
                    <a:cubicBezTo>
                      <a:pt x="1371695" y="734984"/>
                      <a:pt x="1363028" y="745367"/>
                      <a:pt x="1372838" y="761083"/>
                    </a:cubicBezTo>
                    <a:cubicBezTo>
                      <a:pt x="1377791" y="768989"/>
                      <a:pt x="1370552" y="774894"/>
                      <a:pt x="1365885" y="780419"/>
                    </a:cubicBezTo>
                    <a:cubicBezTo>
                      <a:pt x="1344644" y="805660"/>
                      <a:pt x="1343120" y="818042"/>
                      <a:pt x="1355693" y="850904"/>
                    </a:cubicBezTo>
                    <a:cubicBezTo>
                      <a:pt x="1364171" y="873097"/>
                      <a:pt x="1377220" y="892814"/>
                      <a:pt x="1381316" y="917293"/>
                    </a:cubicBezTo>
                    <a:cubicBezTo>
                      <a:pt x="1383983" y="933200"/>
                      <a:pt x="1384840" y="947868"/>
                      <a:pt x="1373886" y="960632"/>
                    </a:cubicBezTo>
                    <a:cubicBezTo>
                      <a:pt x="1370648" y="964442"/>
                      <a:pt x="1366266" y="969204"/>
                      <a:pt x="1365885" y="973871"/>
                    </a:cubicBezTo>
                    <a:cubicBezTo>
                      <a:pt x="1362266" y="1018639"/>
                      <a:pt x="1331500" y="1043594"/>
                      <a:pt x="1310831" y="1075694"/>
                    </a:cubicBezTo>
                    <a:cubicBezTo>
                      <a:pt x="1304544" y="1085409"/>
                      <a:pt x="1297019" y="1094267"/>
                      <a:pt x="1292543" y="1105221"/>
                    </a:cubicBezTo>
                    <a:cubicBezTo>
                      <a:pt x="1287399" y="1117794"/>
                      <a:pt x="1280351" y="1122176"/>
                      <a:pt x="1268063" y="1123033"/>
                    </a:cubicBezTo>
                    <a:cubicBezTo>
                      <a:pt x="1242155" y="1124938"/>
                      <a:pt x="1227773" y="1155894"/>
                      <a:pt x="1238917" y="1182374"/>
                    </a:cubicBezTo>
                    <a:cubicBezTo>
                      <a:pt x="1239298" y="1183326"/>
                      <a:pt x="1239774" y="1184374"/>
                      <a:pt x="1240250" y="1185326"/>
                    </a:cubicBezTo>
                    <a:cubicBezTo>
                      <a:pt x="1250728" y="1201709"/>
                      <a:pt x="1262539" y="1220188"/>
                      <a:pt x="1251204" y="1239524"/>
                    </a:cubicBezTo>
                    <a:cubicBezTo>
                      <a:pt x="1240631" y="1257716"/>
                      <a:pt x="1223201" y="1270194"/>
                      <a:pt x="1203103" y="1272004"/>
                    </a:cubicBezTo>
                    <a:cubicBezTo>
                      <a:pt x="1192721" y="1272861"/>
                      <a:pt x="1188053" y="1274004"/>
                      <a:pt x="1183291" y="1287720"/>
                    </a:cubicBezTo>
                    <a:cubicBezTo>
                      <a:pt x="1179100" y="1299817"/>
                      <a:pt x="1164146" y="1307818"/>
                      <a:pt x="1152811" y="1315343"/>
                    </a:cubicBezTo>
                    <a:cubicBezTo>
                      <a:pt x="1141857" y="1322582"/>
                      <a:pt x="1132046" y="1330964"/>
                      <a:pt x="1122807" y="1340584"/>
                    </a:cubicBezTo>
                    <a:cubicBezTo>
                      <a:pt x="1113758" y="1350109"/>
                      <a:pt x="1103471" y="1356110"/>
                      <a:pt x="1091470" y="1348775"/>
                    </a:cubicBezTo>
                    <a:cubicBezTo>
                      <a:pt x="1077944" y="1340584"/>
                      <a:pt x="1067276" y="1345537"/>
                      <a:pt x="1058037" y="1356967"/>
                    </a:cubicBezTo>
                    <a:cubicBezTo>
                      <a:pt x="1049179" y="1367921"/>
                      <a:pt x="1040416" y="1368206"/>
                      <a:pt x="1030129" y="1360015"/>
                    </a:cubicBezTo>
                    <a:cubicBezTo>
                      <a:pt x="1025462" y="1356300"/>
                      <a:pt x="1019937" y="1353728"/>
                      <a:pt x="1014508" y="1351728"/>
                    </a:cubicBezTo>
                    <a:cubicBezTo>
                      <a:pt x="1002316" y="1347347"/>
                      <a:pt x="993648" y="1352014"/>
                      <a:pt x="990505" y="1366778"/>
                    </a:cubicBezTo>
                    <a:cubicBezTo>
                      <a:pt x="988409" y="1376493"/>
                      <a:pt x="987457" y="1386590"/>
                      <a:pt x="981647" y="1394400"/>
                    </a:cubicBezTo>
                    <a:cubicBezTo>
                      <a:pt x="974788" y="1403544"/>
                      <a:pt x="969074" y="1412498"/>
                      <a:pt x="955358" y="1404211"/>
                    </a:cubicBezTo>
                    <a:cubicBezTo>
                      <a:pt x="938117" y="1393733"/>
                      <a:pt x="923258" y="1412212"/>
                      <a:pt x="906875" y="1415546"/>
                    </a:cubicBezTo>
                    <a:cubicBezTo>
                      <a:pt x="887159" y="1419546"/>
                      <a:pt x="869537" y="1429357"/>
                      <a:pt x="852107" y="1443740"/>
                    </a:cubicBezTo>
                    <a:cubicBezTo>
                      <a:pt x="823913" y="1467076"/>
                      <a:pt x="804386" y="1457360"/>
                      <a:pt x="788384" y="1420499"/>
                    </a:cubicBezTo>
                    <a:cubicBezTo>
                      <a:pt x="778669" y="1398115"/>
                      <a:pt x="768953" y="1392019"/>
                      <a:pt x="748189" y="1398686"/>
                    </a:cubicBezTo>
                    <a:cubicBezTo>
                      <a:pt x="739997" y="1401353"/>
                      <a:pt x="736378" y="1398305"/>
                      <a:pt x="731234" y="1392019"/>
                    </a:cubicBezTo>
                    <a:cubicBezTo>
                      <a:pt x="716375" y="1374112"/>
                      <a:pt x="708374" y="1374588"/>
                      <a:pt x="696849" y="1393829"/>
                    </a:cubicBezTo>
                    <a:cubicBezTo>
                      <a:pt x="693230" y="1399829"/>
                      <a:pt x="689801" y="1405640"/>
                      <a:pt x="683705" y="1403449"/>
                    </a:cubicBezTo>
                    <a:cubicBezTo>
                      <a:pt x="674561" y="1400210"/>
                      <a:pt x="669227" y="1402211"/>
                      <a:pt x="665893" y="1412783"/>
                    </a:cubicBezTo>
                    <a:cubicBezTo>
                      <a:pt x="664559" y="1417165"/>
                      <a:pt x="660178" y="1420689"/>
                      <a:pt x="656654" y="1418784"/>
                    </a:cubicBezTo>
                    <a:cubicBezTo>
                      <a:pt x="634175" y="1406497"/>
                      <a:pt x="611696" y="1426690"/>
                      <a:pt x="589121" y="1418308"/>
                    </a:cubicBezTo>
                    <a:cubicBezTo>
                      <a:pt x="585216" y="1416879"/>
                      <a:pt x="578834" y="1418403"/>
                      <a:pt x="575405" y="1421451"/>
                    </a:cubicBezTo>
                    <a:cubicBezTo>
                      <a:pt x="559022" y="1436215"/>
                      <a:pt x="545306" y="1430024"/>
                      <a:pt x="533495" y="1414688"/>
                    </a:cubicBezTo>
                    <a:cubicBezTo>
                      <a:pt x="517779" y="1394210"/>
                      <a:pt x="494348" y="1397829"/>
                      <a:pt x="475202" y="1388399"/>
                    </a:cubicBezTo>
                    <a:cubicBezTo>
                      <a:pt x="468916" y="1385256"/>
                      <a:pt x="461391" y="1384780"/>
                      <a:pt x="463963" y="1373636"/>
                    </a:cubicBezTo>
                    <a:cubicBezTo>
                      <a:pt x="465582" y="1366587"/>
                      <a:pt x="462820" y="1363444"/>
                      <a:pt x="457200" y="1362491"/>
                    </a:cubicBezTo>
                    <a:cubicBezTo>
                      <a:pt x="446056" y="1360491"/>
                      <a:pt x="441865" y="1352300"/>
                      <a:pt x="439484" y="1340012"/>
                    </a:cubicBezTo>
                    <a:cubicBezTo>
                      <a:pt x="436150" y="1322677"/>
                      <a:pt x="425482" y="1315724"/>
                      <a:pt x="416243" y="1326392"/>
                    </a:cubicBezTo>
                    <a:cubicBezTo>
                      <a:pt x="398336" y="1347061"/>
                      <a:pt x="378809" y="1344775"/>
                      <a:pt x="357759" y="1339917"/>
                    </a:cubicBezTo>
                    <a:cubicBezTo>
                      <a:pt x="345472" y="1337060"/>
                      <a:pt x="335185" y="1341822"/>
                      <a:pt x="326326" y="1351442"/>
                    </a:cubicBezTo>
                    <a:cubicBezTo>
                      <a:pt x="320707" y="1357538"/>
                      <a:pt x="313468" y="1360872"/>
                      <a:pt x="308991" y="1352776"/>
                    </a:cubicBezTo>
                    <a:cubicBezTo>
                      <a:pt x="292894" y="1323629"/>
                      <a:pt x="264128" y="1320391"/>
                      <a:pt x="240697" y="1306294"/>
                    </a:cubicBezTo>
                    <a:cubicBezTo>
                      <a:pt x="234125" y="1302389"/>
                      <a:pt x="224600" y="1303532"/>
                      <a:pt x="229838" y="1289244"/>
                    </a:cubicBezTo>
                    <a:cubicBezTo>
                      <a:pt x="232410" y="1282196"/>
                      <a:pt x="225838" y="1284196"/>
                      <a:pt x="222885" y="1284101"/>
                    </a:cubicBezTo>
                    <a:cubicBezTo>
                      <a:pt x="216122" y="1283720"/>
                      <a:pt x="209645" y="1285529"/>
                      <a:pt x="203549" y="1289435"/>
                    </a:cubicBezTo>
                    <a:cubicBezTo>
                      <a:pt x="162116" y="1316105"/>
                      <a:pt x="142208" y="1276385"/>
                      <a:pt x="139922" y="123228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r>
                  <a:rPr lang="en-US" altLang="zh-CN" b="1" dirty="0">
                    <a:solidFill>
                      <a:srgbClr val="FFFFFF"/>
                    </a:solidFill>
                  </a:rPr>
                  <a:t>6</a:t>
                </a:r>
                <a:endParaRPr lang="zh-CN" altLang="en-US" b="1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6" name="ComponentBackground6" descr="37fc84e5-7f40-40a8-a036-bfe2778f2788">
                <a:extLst>
                  <a:ext uri="{FF2B5EF4-FFF2-40B4-BE49-F238E27FC236}">
                    <a16:creationId xmlns:a16="http://schemas.microsoft.com/office/drawing/2014/main" id="{537EA0D1-2494-949E-0D6C-7CBF5B24B8A1}"/>
                  </a:ext>
                </a:extLst>
              </p:cNvPr>
              <p:cNvSpPr/>
              <p:nvPr/>
            </p:nvSpPr>
            <p:spPr>
              <a:xfrm>
                <a:off x="981307" y="2196790"/>
                <a:ext cx="2588939" cy="1661532"/>
              </a:xfrm>
              <a:prstGeom prst="roundRect">
                <a:avLst>
                  <a:gd name="adj" fmla="val 8000"/>
                </a:avLst>
              </a:prstGeom>
              <a:noFill/>
              <a:ln w="12700"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endParaRPr lang="zh-CN" altLang="en-US"/>
              </a:p>
            </p:txBody>
          </p:sp>
          <p:sp>
            <p:nvSpPr>
              <p:cNvPr id="17" name="Bullet6" descr="abd16ef1-ed3b-4ef4-81ed-3c960b27ccd5">
                <a:extLst>
                  <a:ext uri="{FF2B5EF4-FFF2-40B4-BE49-F238E27FC236}">
                    <a16:creationId xmlns:a16="http://schemas.microsoft.com/office/drawing/2014/main" id="{6E01770D-5608-912A-1212-08D65E16368D}"/>
                  </a:ext>
                </a:extLst>
              </p:cNvPr>
              <p:cNvSpPr/>
              <p:nvPr/>
            </p:nvSpPr>
            <p:spPr>
              <a:xfrm flipH="1">
                <a:off x="1079186" y="2386358"/>
                <a:ext cx="2491058" cy="603659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2000" b="1" dirty="0">
                    <a:solidFill>
                      <a:schemeClr val="tx1"/>
                    </a:solidFill>
                  </a:rPr>
                  <a:t>垂直农场技术</a:t>
                </a:r>
                <a:endParaRPr lang="en-US" dirty="0"/>
              </a:p>
            </p:txBody>
          </p:sp>
          <p:sp>
            <p:nvSpPr>
              <p:cNvPr id="18" name="Text6" descr="6d0a96f2-6943-4af2-aaf3-c6dcebf3d81f">
                <a:extLst>
                  <a:ext uri="{FF2B5EF4-FFF2-40B4-BE49-F238E27FC236}">
                    <a16:creationId xmlns:a16="http://schemas.microsoft.com/office/drawing/2014/main" id="{2995C392-C9E4-DDD2-082F-8AF590835251}"/>
                  </a:ext>
                </a:extLst>
              </p:cNvPr>
              <p:cNvSpPr/>
              <p:nvPr/>
            </p:nvSpPr>
            <p:spPr>
              <a:xfrm flipH="1">
                <a:off x="1079189" y="2990018"/>
                <a:ext cx="2491056" cy="868304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400" dirty="0"/>
                  <a:t>发展垂直农场，提高土地利用效率，减少水资源消耗。</a:t>
                </a:r>
                <a:endParaRPr lang="en-US" dirty="0"/>
              </a:p>
            </p:txBody>
          </p:sp>
        </p:grpSp>
        <p:grpSp>
          <p:nvGrpSpPr>
            <p:cNvPr id="10" name="组合 9" descr="fefea7a9-89dc-4fab-9f4b-140eae216611">
              <a:extLst>
                <a:ext uri="{FF2B5EF4-FFF2-40B4-BE49-F238E27FC236}">
                  <a16:creationId xmlns:a16="http://schemas.microsoft.com/office/drawing/2014/main" id="{A1CD97DB-D7E0-EA7F-698D-AE4BF49A28CE}"/>
                </a:ext>
              </a:extLst>
            </p:cNvPr>
            <p:cNvGrpSpPr/>
            <p:nvPr/>
          </p:nvGrpSpPr>
          <p:grpSpPr>
            <a:xfrm>
              <a:off x="6173441" y="3928945"/>
              <a:ext cx="2588939" cy="2092501"/>
              <a:chOff x="981307" y="1765821"/>
              <a:chExt cx="2588939" cy="2092501"/>
            </a:xfrm>
          </p:grpSpPr>
          <p:sp>
            <p:nvSpPr>
              <p:cNvPr id="11" name="Number7" descr="4727b7d3-c019-411c-80b0-15703b1f48be">
                <a:extLst>
                  <a:ext uri="{FF2B5EF4-FFF2-40B4-BE49-F238E27FC236}">
                    <a16:creationId xmlns:a16="http://schemas.microsoft.com/office/drawing/2014/main" id="{5B92F770-F549-9828-7BEA-925289086B88}"/>
                  </a:ext>
                </a:extLst>
              </p:cNvPr>
              <p:cNvSpPr/>
              <p:nvPr/>
            </p:nvSpPr>
            <p:spPr>
              <a:xfrm>
                <a:off x="1233086" y="1765821"/>
                <a:ext cx="602391" cy="614912"/>
              </a:xfrm>
              <a:custGeom>
                <a:avLst/>
                <a:gdLst>
                  <a:gd name="connsiteX0" fmla="*/ 140113 w 1426715"/>
                  <a:gd name="connsiteY0" fmla="*/ 1232475 h 1456369"/>
                  <a:gd name="connsiteX1" fmla="*/ 126206 w 1426715"/>
                  <a:gd name="connsiteY1" fmla="*/ 1184564 h 1456369"/>
                  <a:gd name="connsiteX2" fmla="*/ 96584 w 1426715"/>
                  <a:gd name="connsiteY2" fmla="*/ 1131224 h 1456369"/>
                  <a:gd name="connsiteX3" fmla="*/ 91726 w 1426715"/>
                  <a:gd name="connsiteY3" fmla="*/ 1110460 h 1456369"/>
                  <a:gd name="connsiteX4" fmla="*/ 73724 w 1426715"/>
                  <a:gd name="connsiteY4" fmla="*/ 1082456 h 1456369"/>
                  <a:gd name="connsiteX5" fmla="*/ 42386 w 1426715"/>
                  <a:gd name="connsiteY5" fmla="*/ 1044642 h 1456369"/>
                  <a:gd name="connsiteX6" fmla="*/ 23432 w 1426715"/>
                  <a:gd name="connsiteY6" fmla="*/ 1018163 h 1456369"/>
                  <a:gd name="connsiteX7" fmla="*/ 7334 w 1426715"/>
                  <a:gd name="connsiteY7" fmla="*/ 983682 h 1456369"/>
                  <a:gd name="connsiteX8" fmla="*/ 1524 w 1426715"/>
                  <a:gd name="connsiteY8" fmla="*/ 868525 h 1456369"/>
                  <a:gd name="connsiteX9" fmla="*/ 0 w 1426715"/>
                  <a:gd name="connsiteY9" fmla="*/ 812327 h 1456369"/>
                  <a:gd name="connsiteX10" fmla="*/ 5906 w 1426715"/>
                  <a:gd name="connsiteY10" fmla="*/ 790991 h 1456369"/>
                  <a:gd name="connsiteX11" fmla="*/ 36195 w 1426715"/>
                  <a:gd name="connsiteY11" fmla="*/ 713744 h 1456369"/>
                  <a:gd name="connsiteX12" fmla="*/ 32861 w 1426715"/>
                  <a:gd name="connsiteY12" fmla="*/ 695075 h 1456369"/>
                  <a:gd name="connsiteX13" fmla="*/ 47816 w 1426715"/>
                  <a:gd name="connsiteY13" fmla="*/ 633162 h 1456369"/>
                  <a:gd name="connsiteX14" fmla="*/ 56293 w 1426715"/>
                  <a:gd name="connsiteY14" fmla="*/ 592205 h 1456369"/>
                  <a:gd name="connsiteX15" fmla="*/ 54293 w 1426715"/>
                  <a:gd name="connsiteY15" fmla="*/ 541722 h 1456369"/>
                  <a:gd name="connsiteX16" fmla="*/ 58865 w 1426715"/>
                  <a:gd name="connsiteY16" fmla="*/ 530006 h 1456369"/>
                  <a:gd name="connsiteX17" fmla="*/ 87154 w 1426715"/>
                  <a:gd name="connsiteY17" fmla="*/ 424374 h 1456369"/>
                  <a:gd name="connsiteX18" fmla="*/ 98774 w 1426715"/>
                  <a:gd name="connsiteY18" fmla="*/ 401800 h 1456369"/>
                  <a:gd name="connsiteX19" fmla="*/ 142780 w 1426715"/>
                  <a:gd name="connsiteY19" fmla="*/ 357318 h 1456369"/>
                  <a:gd name="connsiteX20" fmla="*/ 156877 w 1426715"/>
                  <a:gd name="connsiteY20" fmla="*/ 342745 h 1456369"/>
                  <a:gd name="connsiteX21" fmla="*/ 173069 w 1426715"/>
                  <a:gd name="connsiteY21" fmla="*/ 315694 h 1456369"/>
                  <a:gd name="connsiteX22" fmla="*/ 194024 w 1426715"/>
                  <a:gd name="connsiteY22" fmla="*/ 296834 h 1456369"/>
                  <a:gd name="connsiteX23" fmla="*/ 184690 w 1426715"/>
                  <a:gd name="connsiteY23" fmla="*/ 253305 h 1456369"/>
                  <a:gd name="connsiteX24" fmla="*/ 213551 w 1426715"/>
                  <a:gd name="connsiteY24" fmla="*/ 179486 h 1456369"/>
                  <a:gd name="connsiteX25" fmla="*/ 247841 w 1426715"/>
                  <a:gd name="connsiteY25" fmla="*/ 151388 h 1456369"/>
                  <a:gd name="connsiteX26" fmla="*/ 276130 w 1426715"/>
                  <a:gd name="connsiteY26" fmla="*/ 120241 h 1456369"/>
                  <a:gd name="connsiteX27" fmla="*/ 286893 w 1426715"/>
                  <a:gd name="connsiteY27" fmla="*/ 106049 h 1456369"/>
                  <a:gd name="connsiteX28" fmla="*/ 322040 w 1426715"/>
                  <a:gd name="connsiteY28" fmla="*/ 83951 h 1456369"/>
                  <a:gd name="connsiteX29" fmla="*/ 360331 w 1426715"/>
                  <a:gd name="connsiteY29" fmla="*/ 75092 h 1456369"/>
                  <a:gd name="connsiteX30" fmla="*/ 393573 w 1426715"/>
                  <a:gd name="connsiteY30" fmla="*/ 70139 h 1456369"/>
                  <a:gd name="connsiteX31" fmla="*/ 462439 w 1426715"/>
                  <a:gd name="connsiteY31" fmla="*/ 92523 h 1456369"/>
                  <a:gd name="connsiteX32" fmla="*/ 487013 w 1426715"/>
                  <a:gd name="connsiteY32" fmla="*/ 87856 h 1456369"/>
                  <a:gd name="connsiteX33" fmla="*/ 530447 w 1426715"/>
                  <a:gd name="connsiteY33" fmla="*/ 57185 h 1456369"/>
                  <a:gd name="connsiteX34" fmla="*/ 549878 w 1426715"/>
                  <a:gd name="connsiteY34" fmla="*/ 31658 h 1456369"/>
                  <a:gd name="connsiteX35" fmla="*/ 576834 w 1426715"/>
                  <a:gd name="connsiteY35" fmla="*/ 41469 h 1456369"/>
                  <a:gd name="connsiteX36" fmla="*/ 607314 w 1426715"/>
                  <a:gd name="connsiteY36" fmla="*/ 34040 h 1456369"/>
                  <a:gd name="connsiteX37" fmla="*/ 639604 w 1426715"/>
                  <a:gd name="connsiteY37" fmla="*/ 38707 h 1456369"/>
                  <a:gd name="connsiteX38" fmla="*/ 685324 w 1426715"/>
                  <a:gd name="connsiteY38" fmla="*/ 42898 h 1456369"/>
                  <a:gd name="connsiteX39" fmla="*/ 719423 w 1426715"/>
                  <a:gd name="connsiteY39" fmla="*/ 25372 h 1456369"/>
                  <a:gd name="connsiteX40" fmla="*/ 785527 w 1426715"/>
                  <a:gd name="connsiteY40" fmla="*/ 8513 h 1456369"/>
                  <a:gd name="connsiteX41" fmla="*/ 799148 w 1426715"/>
                  <a:gd name="connsiteY41" fmla="*/ 4893 h 1456369"/>
                  <a:gd name="connsiteX42" fmla="*/ 842867 w 1426715"/>
                  <a:gd name="connsiteY42" fmla="*/ 9465 h 1456369"/>
                  <a:gd name="connsiteX43" fmla="*/ 875443 w 1426715"/>
                  <a:gd name="connsiteY43" fmla="*/ 18609 h 1456369"/>
                  <a:gd name="connsiteX44" fmla="*/ 891826 w 1426715"/>
                  <a:gd name="connsiteY44" fmla="*/ 21467 h 1456369"/>
                  <a:gd name="connsiteX45" fmla="*/ 938498 w 1426715"/>
                  <a:gd name="connsiteY45" fmla="*/ 36992 h 1456369"/>
                  <a:gd name="connsiteX46" fmla="*/ 991362 w 1426715"/>
                  <a:gd name="connsiteY46" fmla="*/ 67472 h 1456369"/>
                  <a:gd name="connsiteX47" fmla="*/ 1017937 w 1426715"/>
                  <a:gd name="connsiteY47" fmla="*/ 85189 h 1456369"/>
                  <a:gd name="connsiteX48" fmla="*/ 1102995 w 1426715"/>
                  <a:gd name="connsiteY48" fmla="*/ 96714 h 1456369"/>
                  <a:gd name="connsiteX49" fmla="*/ 1133189 w 1426715"/>
                  <a:gd name="connsiteY49" fmla="*/ 86427 h 1456369"/>
                  <a:gd name="connsiteX50" fmla="*/ 1158145 w 1426715"/>
                  <a:gd name="connsiteY50" fmla="*/ 90237 h 1456369"/>
                  <a:gd name="connsiteX51" fmla="*/ 1214247 w 1426715"/>
                  <a:gd name="connsiteY51" fmla="*/ 125956 h 1456369"/>
                  <a:gd name="connsiteX52" fmla="*/ 1261586 w 1426715"/>
                  <a:gd name="connsiteY52" fmla="*/ 174057 h 1456369"/>
                  <a:gd name="connsiteX53" fmla="*/ 1272064 w 1426715"/>
                  <a:gd name="connsiteY53" fmla="*/ 185297 h 1456369"/>
                  <a:gd name="connsiteX54" fmla="*/ 1297114 w 1426715"/>
                  <a:gd name="connsiteY54" fmla="*/ 245114 h 1456369"/>
                  <a:gd name="connsiteX55" fmla="*/ 1306354 w 1426715"/>
                  <a:gd name="connsiteY55" fmla="*/ 264354 h 1456369"/>
                  <a:gd name="connsiteX56" fmla="*/ 1322165 w 1426715"/>
                  <a:gd name="connsiteY56" fmla="*/ 287690 h 1456369"/>
                  <a:gd name="connsiteX57" fmla="*/ 1319975 w 1426715"/>
                  <a:gd name="connsiteY57" fmla="*/ 314456 h 1456369"/>
                  <a:gd name="connsiteX58" fmla="*/ 1307402 w 1426715"/>
                  <a:gd name="connsiteY58" fmla="*/ 351984 h 1456369"/>
                  <a:gd name="connsiteX59" fmla="*/ 1321403 w 1426715"/>
                  <a:gd name="connsiteY59" fmla="*/ 381607 h 1456369"/>
                  <a:gd name="connsiteX60" fmla="*/ 1326642 w 1426715"/>
                  <a:gd name="connsiteY60" fmla="*/ 388655 h 1456369"/>
                  <a:gd name="connsiteX61" fmla="*/ 1354074 w 1426715"/>
                  <a:gd name="connsiteY61" fmla="*/ 449996 h 1456369"/>
                  <a:gd name="connsiteX62" fmla="*/ 1374743 w 1426715"/>
                  <a:gd name="connsiteY62" fmla="*/ 518291 h 1456369"/>
                  <a:gd name="connsiteX63" fmla="*/ 1400175 w 1426715"/>
                  <a:gd name="connsiteY63" fmla="*/ 564868 h 1456369"/>
                  <a:gd name="connsiteX64" fmla="*/ 1408748 w 1426715"/>
                  <a:gd name="connsiteY64" fmla="*/ 648593 h 1456369"/>
                  <a:gd name="connsiteX65" fmla="*/ 1390079 w 1426715"/>
                  <a:gd name="connsiteY65" fmla="*/ 690217 h 1456369"/>
                  <a:gd name="connsiteX66" fmla="*/ 1377982 w 1426715"/>
                  <a:gd name="connsiteY66" fmla="*/ 722697 h 1456369"/>
                  <a:gd name="connsiteX67" fmla="*/ 1372838 w 1426715"/>
                  <a:gd name="connsiteY67" fmla="*/ 761083 h 1456369"/>
                  <a:gd name="connsiteX68" fmla="*/ 1365885 w 1426715"/>
                  <a:gd name="connsiteY68" fmla="*/ 780419 h 1456369"/>
                  <a:gd name="connsiteX69" fmla="*/ 1355693 w 1426715"/>
                  <a:gd name="connsiteY69" fmla="*/ 850904 h 1456369"/>
                  <a:gd name="connsiteX70" fmla="*/ 1381316 w 1426715"/>
                  <a:gd name="connsiteY70" fmla="*/ 917293 h 1456369"/>
                  <a:gd name="connsiteX71" fmla="*/ 1373886 w 1426715"/>
                  <a:gd name="connsiteY71" fmla="*/ 960632 h 1456369"/>
                  <a:gd name="connsiteX72" fmla="*/ 1365885 w 1426715"/>
                  <a:gd name="connsiteY72" fmla="*/ 973871 h 1456369"/>
                  <a:gd name="connsiteX73" fmla="*/ 1310831 w 1426715"/>
                  <a:gd name="connsiteY73" fmla="*/ 1075694 h 1456369"/>
                  <a:gd name="connsiteX74" fmla="*/ 1292543 w 1426715"/>
                  <a:gd name="connsiteY74" fmla="*/ 1105221 h 1456369"/>
                  <a:gd name="connsiteX75" fmla="*/ 1268063 w 1426715"/>
                  <a:gd name="connsiteY75" fmla="*/ 1123033 h 1456369"/>
                  <a:gd name="connsiteX76" fmla="*/ 1238917 w 1426715"/>
                  <a:gd name="connsiteY76" fmla="*/ 1182374 h 1456369"/>
                  <a:gd name="connsiteX77" fmla="*/ 1240250 w 1426715"/>
                  <a:gd name="connsiteY77" fmla="*/ 1185326 h 1456369"/>
                  <a:gd name="connsiteX78" fmla="*/ 1251204 w 1426715"/>
                  <a:gd name="connsiteY78" fmla="*/ 1239524 h 1456369"/>
                  <a:gd name="connsiteX79" fmla="*/ 1203103 w 1426715"/>
                  <a:gd name="connsiteY79" fmla="*/ 1272004 h 1456369"/>
                  <a:gd name="connsiteX80" fmla="*/ 1183291 w 1426715"/>
                  <a:gd name="connsiteY80" fmla="*/ 1287720 h 1456369"/>
                  <a:gd name="connsiteX81" fmla="*/ 1152811 w 1426715"/>
                  <a:gd name="connsiteY81" fmla="*/ 1315343 h 1456369"/>
                  <a:gd name="connsiteX82" fmla="*/ 1122807 w 1426715"/>
                  <a:gd name="connsiteY82" fmla="*/ 1340584 h 1456369"/>
                  <a:gd name="connsiteX83" fmla="*/ 1091470 w 1426715"/>
                  <a:gd name="connsiteY83" fmla="*/ 1348775 h 1456369"/>
                  <a:gd name="connsiteX84" fmla="*/ 1058037 w 1426715"/>
                  <a:gd name="connsiteY84" fmla="*/ 1356967 h 1456369"/>
                  <a:gd name="connsiteX85" fmla="*/ 1030129 w 1426715"/>
                  <a:gd name="connsiteY85" fmla="*/ 1360015 h 1456369"/>
                  <a:gd name="connsiteX86" fmla="*/ 1014508 w 1426715"/>
                  <a:gd name="connsiteY86" fmla="*/ 1351728 h 1456369"/>
                  <a:gd name="connsiteX87" fmla="*/ 990505 w 1426715"/>
                  <a:gd name="connsiteY87" fmla="*/ 1366778 h 1456369"/>
                  <a:gd name="connsiteX88" fmla="*/ 981647 w 1426715"/>
                  <a:gd name="connsiteY88" fmla="*/ 1394400 h 1456369"/>
                  <a:gd name="connsiteX89" fmla="*/ 955358 w 1426715"/>
                  <a:gd name="connsiteY89" fmla="*/ 1404211 h 1456369"/>
                  <a:gd name="connsiteX90" fmla="*/ 906875 w 1426715"/>
                  <a:gd name="connsiteY90" fmla="*/ 1415546 h 1456369"/>
                  <a:gd name="connsiteX91" fmla="*/ 852107 w 1426715"/>
                  <a:gd name="connsiteY91" fmla="*/ 1443740 h 1456369"/>
                  <a:gd name="connsiteX92" fmla="*/ 788384 w 1426715"/>
                  <a:gd name="connsiteY92" fmla="*/ 1420499 h 1456369"/>
                  <a:gd name="connsiteX93" fmla="*/ 748189 w 1426715"/>
                  <a:gd name="connsiteY93" fmla="*/ 1398686 h 1456369"/>
                  <a:gd name="connsiteX94" fmla="*/ 731234 w 1426715"/>
                  <a:gd name="connsiteY94" fmla="*/ 1392019 h 1456369"/>
                  <a:gd name="connsiteX95" fmla="*/ 696849 w 1426715"/>
                  <a:gd name="connsiteY95" fmla="*/ 1393829 h 1456369"/>
                  <a:gd name="connsiteX96" fmla="*/ 683705 w 1426715"/>
                  <a:gd name="connsiteY96" fmla="*/ 1403449 h 1456369"/>
                  <a:gd name="connsiteX97" fmla="*/ 665893 w 1426715"/>
                  <a:gd name="connsiteY97" fmla="*/ 1412783 h 1456369"/>
                  <a:gd name="connsiteX98" fmla="*/ 656654 w 1426715"/>
                  <a:gd name="connsiteY98" fmla="*/ 1418784 h 1456369"/>
                  <a:gd name="connsiteX99" fmla="*/ 589121 w 1426715"/>
                  <a:gd name="connsiteY99" fmla="*/ 1418308 h 1456369"/>
                  <a:gd name="connsiteX100" fmla="*/ 575405 w 1426715"/>
                  <a:gd name="connsiteY100" fmla="*/ 1421451 h 1456369"/>
                  <a:gd name="connsiteX101" fmla="*/ 533495 w 1426715"/>
                  <a:gd name="connsiteY101" fmla="*/ 1414688 h 1456369"/>
                  <a:gd name="connsiteX102" fmla="*/ 475202 w 1426715"/>
                  <a:gd name="connsiteY102" fmla="*/ 1388399 h 1456369"/>
                  <a:gd name="connsiteX103" fmla="*/ 463963 w 1426715"/>
                  <a:gd name="connsiteY103" fmla="*/ 1373636 h 1456369"/>
                  <a:gd name="connsiteX104" fmla="*/ 457200 w 1426715"/>
                  <a:gd name="connsiteY104" fmla="*/ 1362491 h 1456369"/>
                  <a:gd name="connsiteX105" fmla="*/ 439484 w 1426715"/>
                  <a:gd name="connsiteY105" fmla="*/ 1340012 h 1456369"/>
                  <a:gd name="connsiteX106" fmla="*/ 416243 w 1426715"/>
                  <a:gd name="connsiteY106" fmla="*/ 1326392 h 1456369"/>
                  <a:gd name="connsiteX107" fmla="*/ 357759 w 1426715"/>
                  <a:gd name="connsiteY107" fmla="*/ 1339917 h 1456369"/>
                  <a:gd name="connsiteX108" fmla="*/ 326326 w 1426715"/>
                  <a:gd name="connsiteY108" fmla="*/ 1351442 h 1456369"/>
                  <a:gd name="connsiteX109" fmla="*/ 308991 w 1426715"/>
                  <a:gd name="connsiteY109" fmla="*/ 1352776 h 1456369"/>
                  <a:gd name="connsiteX110" fmla="*/ 240697 w 1426715"/>
                  <a:gd name="connsiteY110" fmla="*/ 1306294 h 1456369"/>
                  <a:gd name="connsiteX111" fmla="*/ 229838 w 1426715"/>
                  <a:gd name="connsiteY111" fmla="*/ 1289244 h 1456369"/>
                  <a:gd name="connsiteX112" fmla="*/ 222885 w 1426715"/>
                  <a:gd name="connsiteY112" fmla="*/ 1284101 h 1456369"/>
                  <a:gd name="connsiteX113" fmla="*/ 203549 w 1426715"/>
                  <a:gd name="connsiteY113" fmla="*/ 1289435 h 1456369"/>
                  <a:gd name="connsiteX114" fmla="*/ 139922 w 1426715"/>
                  <a:gd name="connsiteY114" fmla="*/ 1232285 h 145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426715" h="1456369">
                    <a:moveTo>
                      <a:pt x="140113" y="1232475"/>
                    </a:moveTo>
                    <a:cubicBezTo>
                      <a:pt x="155162" y="1211711"/>
                      <a:pt x="130969" y="1201138"/>
                      <a:pt x="126206" y="1184564"/>
                    </a:cubicBezTo>
                    <a:cubicBezTo>
                      <a:pt x="120777" y="1165324"/>
                      <a:pt x="118110" y="1140654"/>
                      <a:pt x="96584" y="1131224"/>
                    </a:cubicBezTo>
                    <a:cubicBezTo>
                      <a:pt x="89154" y="1127986"/>
                      <a:pt x="90488" y="1117889"/>
                      <a:pt x="91726" y="1110460"/>
                    </a:cubicBezTo>
                    <a:cubicBezTo>
                      <a:pt x="94488" y="1093220"/>
                      <a:pt x="86297" y="1086076"/>
                      <a:pt x="73724" y="1082456"/>
                    </a:cubicBezTo>
                    <a:cubicBezTo>
                      <a:pt x="56293" y="1077503"/>
                      <a:pt x="41053" y="1071788"/>
                      <a:pt x="42386" y="1044642"/>
                    </a:cubicBezTo>
                    <a:cubicBezTo>
                      <a:pt x="43053" y="1032069"/>
                      <a:pt x="34290" y="1022830"/>
                      <a:pt x="23432" y="1018163"/>
                    </a:cubicBezTo>
                    <a:cubicBezTo>
                      <a:pt x="9335" y="1012162"/>
                      <a:pt x="7620" y="999779"/>
                      <a:pt x="7334" y="983682"/>
                    </a:cubicBezTo>
                    <a:cubicBezTo>
                      <a:pt x="6572" y="945296"/>
                      <a:pt x="5810" y="906815"/>
                      <a:pt x="1524" y="868525"/>
                    </a:cubicBezTo>
                    <a:cubicBezTo>
                      <a:pt x="-572" y="850046"/>
                      <a:pt x="191" y="831092"/>
                      <a:pt x="0" y="812327"/>
                    </a:cubicBezTo>
                    <a:cubicBezTo>
                      <a:pt x="0" y="804517"/>
                      <a:pt x="95" y="794325"/>
                      <a:pt x="5906" y="790991"/>
                    </a:cubicBezTo>
                    <a:cubicBezTo>
                      <a:pt x="34100" y="774323"/>
                      <a:pt x="18193" y="735461"/>
                      <a:pt x="36195" y="713744"/>
                    </a:cubicBezTo>
                    <a:cubicBezTo>
                      <a:pt x="39719" y="709457"/>
                      <a:pt x="35052" y="701266"/>
                      <a:pt x="32861" y="695075"/>
                    </a:cubicBezTo>
                    <a:cubicBezTo>
                      <a:pt x="22670" y="665833"/>
                      <a:pt x="26384" y="650688"/>
                      <a:pt x="47816" y="633162"/>
                    </a:cubicBezTo>
                    <a:cubicBezTo>
                      <a:pt x="60833" y="622558"/>
                      <a:pt x="63659" y="608905"/>
                      <a:pt x="56293" y="592205"/>
                    </a:cubicBezTo>
                    <a:cubicBezTo>
                      <a:pt x="48959" y="575631"/>
                      <a:pt x="45911" y="559058"/>
                      <a:pt x="54293" y="541722"/>
                    </a:cubicBezTo>
                    <a:cubicBezTo>
                      <a:pt x="56102" y="537912"/>
                      <a:pt x="59436" y="533340"/>
                      <a:pt x="58865" y="530006"/>
                    </a:cubicBezTo>
                    <a:cubicBezTo>
                      <a:pt x="51435" y="488668"/>
                      <a:pt x="77819" y="459521"/>
                      <a:pt x="87154" y="424374"/>
                    </a:cubicBezTo>
                    <a:cubicBezTo>
                      <a:pt x="89345" y="416183"/>
                      <a:pt x="96869" y="409896"/>
                      <a:pt x="98774" y="401800"/>
                    </a:cubicBezTo>
                    <a:cubicBezTo>
                      <a:pt x="104966" y="375225"/>
                      <a:pt x="114586" y="355032"/>
                      <a:pt x="142780" y="357318"/>
                    </a:cubicBezTo>
                    <a:cubicBezTo>
                      <a:pt x="150019" y="357890"/>
                      <a:pt x="154305" y="350365"/>
                      <a:pt x="156877" y="342745"/>
                    </a:cubicBezTo>
                    <a:cubicBezTo>
                      <a:pt x="160496" y="332267"/>
                      <a:pt x="166211" y="323790"/>
                      <a:pt x="173069" y="315694"/>
                    </a:cubicBezTo>
                    <a:cubicBezTo>
                      <a:pt x="179737" y="307788"/>
                      <a:pt x="196977" y="306455"/>
                      <a:pt x="194024" y="296834"/>
                    </a:cubicBezTo>
                    <a:cubicBezTo>
                      <a:pt x="189643" y="282452"/>
                      <a:pt x="191453" y="266831"/>
                      <a:pt x="184690" y="253305"/>
                    </a:cubicBezTo>
                    <a:cubicBezTo>
                      <a:pt x="167545" y="219301"/>
                      <a:pt x="176594" y="200441"/>
                      <a:pt x="213551" y="179486"/>
                    </a:cubicBezTo>
                    <a:cubicBezTo>
                      <a:pt x="226695" y="172057"/>
                      <a:pt x="240125" y="170914"/>
                      <a:pt x="247841" y="151388"/>
                    </a:cubicBezTo>
                    <a:cubicBezTo>
                      <a:pt x="252413" y="139767"/>
                      <a:pt x="261938" y="125003"/>
                      <a:pt x="276130" y="120241"/>
                    </a:cubicBezTo>
                    <a:cubicBezTo>
                      <a:pt x="282035" y="118241"/>
                      <a:pt x="284702" y="112716"/>
                      <a:pt x="286893" y="106049"/>
                    </a:cubicBezTo>
                    <a:cubicBezTo>
                      <a:pt x="295085" y="81569"/>
                      <a:pt x="303276" y="74616"/>
                      <a:pt x="322040" y="83951"/>
                    </a:cubicBezTo>
                    <a:cubicBezTo>
                      <a:pt x="338519" y="92142"/>
                      <a:pt x="349663" y="88332"/>
                      <a:pt x="360331" y="75092"/>
                    </a:cubicBezTo>
                    <a:cubicBezTo>
                      <a:pt x="370523" y="62424"/>
                      <a:pt x="380238" y="64234"/>
                      <a:pt x="393573" y="70139"/>
                    </a:cubicBezTo>
                    <a:cubicBezTo>
                      <a:pt x="415766" y="80045"/>
                      <a:pt x="439293" y="85760"/>
                      <a:pt x="462439" y="92523"/>
                    </a:cubicBezTo>
                    <a:cubicBezTo>
                      <a:pt x="470916" y="95000"/>
                      <a:pt x="481203" y="95476"/>
                      <a:pt x="487013" y="87856"/>
                    </a:cubicBezTo>
                    <a:cubicBezTo>
                      <a:pt x="498824" y="72330"/>
                      <a:pt x="516731" y="69282"/>
                      <a:pt x="530447" y="57185"/>
                    </a:cubicBezTo>
                    <a:cubicBezTo>
                      <a:pt x="539306" y="49375"/>
                      <a:pt x="537210" y="31182"/>
                      <a:pt x="549878" y="31658"/>
                    </a:cubicBezTo>
                    <a:cubicBezTo>
                      <a:pt x="558927" y="32039"/>
                      <a:pt x="567690" y="38612"/>
                      <a:pt x="576834" y="41469"/>
                    </a:cubicBezTo>
                    <a:cubicBezTo>
                      <a:pt x="587788" y="44803"/>
                      <a:pt x="597027" y="35945"/>
                      <a:pt x="607314" y="34040"/>
                    </a:cubicBezTo>
                    <a:cubicBezTo>
                      <a:pt x="618649" y="31944"/>
                      <a:pt x="629603" y="27372"/>
                      <a:pt x="639604" y="38707"/>
                    </a:cubicBezTo>
                    <a:cubicBezTo>
                      <a:pt x="653606" y="54423"/>
                      <a:pt x="669798" y="49470"/>
                      <a:pt x="685324" y="42898"/>
                    </a:cubicBezTo>
                    <a:cubicBezTo>
                      <a:pt x="696944" y="37945"/>
                      <a:pt x="707898" y="30801"/>
                      <a:pt x="719423" y="25372"/>
                    </a:cubicBezTo>
                    <a:cubicBezTo>
                      <a:pt x="740569" y="15466"/>
                      <a:pt x="760952" y="1750"/>
                      <a:pt x="785527" y="8513"/>
                    </a:cubicBezTo>
                    <a:cubicBezTo>
                      <a:pt x="789623" y="9656"/>
                      <a:pt x="794957" y="7179"/>
                      <a:pt x="799148" y="4893"/>
                    </a:cubicBezTo>
                    <a:cubicBezTo>
                      <a:pt x="814673" y="-3679"/>
                      <a:pt x="829342" y="-250"/>
                      <a:pt x="842867" y="9465"/>
                    </a:cubicBezTo>
                    <a:cubicBezTo>
                      <a:pt x="853059" y="16799"/>
                      <a:pt x="863346" y="20895"/>
                      <a:pt x="875443" y="18609"/>
                    </a:cubicBezTo>
                    <a:cubicBezTo>
                      <a:pt x="881063" y="17561"/>
                      <a:pt x="888587" y="15942"/>
                      <a:pt x="891826" y="21467"/>
                    </a:cubicBezTo>
                    <a:cubicBezTo>
                      <a:pt x="903827" y="42231"/>
                      <a:pt x="922401" y="35564"/>
                      <a:pt x="938498" y="36992"/>
                    </a:cubicBezTo>
                    <a:cubicBezTo>
                      <a:pt x="960120" y="38897"/>
                      <a:pt x="980599" y="40993"/>
                      <a:pt x="991362" y="67472"/>
                    </a:cubicBezTo>
                    <a:cubicBezTo>
                      <a:pt x="996506" y="80045"/>
                      <a:pt x="1010698" y="76235"/>
                      <a:pt x="1017937" y="85189"/>
                    </a:cubicBezTo>
                    <a:cubicBezTo>
                      <a:pt x="1043559" y="116812"/>
                      <a:pt x="1073087" y="108430"/>
                      <a:pt x="1102995" y="96714"/>
                    </a:cubicBezTo>
                    <a:cubicBezTo>
                      <a:pt x="1112996" y="92809"/>
                      <a:pt x="1122426" y="87380"/>
                      <a:pt x="1133189" y="86427"/>
                    </a:cubicBezTo>
                    <a:cubicBezTo>
                      <a:pt x="1141857" y="85665"/>
                      <a:pt x="1152906" y="83189"/>
                      <a:pt x="1158145" y="90237"/>
                    </a:cubicBezTo>
                    <a:cubicBezTo>
                      <a:pt x="1173290" y="110716"/>
                      <a:pt x="1197959" y="109097"/>
                      <a:pt x="1214247" y="125956"/>
                    </a:cubicBezTo>
                    <a:cubicBezTo>
                      <a:pt x="1229868" y="142148"/>
                      <a:pt x="1245870" y="157960"/>
                      <a:pt x="1261586" y="174057"/>
                    </a:cubicBezTo>
                    <a:cubicBezTo>
                      <a:pt x="1265206" y="177677"/>
                      <a:pt x="1268159" y="182344"/>
                      <a:pt x="1272064" y="185297"/>
                    </a:cubicBezTo>
                    <a:cubicBezTo>
                      <a:pt x="1290923" y="199489"/>
                      <a:pt x="1308830" y="213395"/>
                      <a:pt x="1297114" y="245114"/>
                    </a:cubicBezTo>
                    <a:cubicBezTo>
                      <a:pt x="1293971" y="253686"/>
                      <a:pt x="1302544" y="258353"/>
                      <a:pt x="1306354" y="264354"/>
                    </a:cubicBezTo>
                    <a:cubicBezTo>
                      <a:pt x="1311497" y="272260"/>
                      <a:pt x="1318070" y="279118"/>
                      <a:pt x="1322165" y="287690"/>
                    </a:cubicBezTo>
                    <a:cubicBezTo>
                      <a:pt x="1326356" y="296358"/>
                      <a:pt x="1329309" y="308264"/>
                      <a:pt x="1319975" y="314456"/>
                    </a:cubicBezTo>
                    <a:cubicBezTo>
                      <a:pt x="1306163" y="323695"/>
                      <a:pt x="1307592" y="337601"/>
                      <a:pt x="1307402" y="351984"/>
                    </a:cubicBezTo>
                    <a:cubicBezTo>
                      <a:pt x="1307211" y="365129"/>
                      <a:pt x="1299686" y="382178"/>
                      <a:pt x="1321403" y="381607"/>
                    </a:cubicBezTo>
                    <a:cubicBezTo>
                      <a:pt x="1323118" y="381607"/>
                      <a:pt x="1326261" y="385988"/>
                      <a:pt x="1326642" y="388655"/>
                    </a:cubicBezTo>
                    <a:cubicBezTo>
                      <a:pt x="1329690" y="412944"/>
                      <a:pt x="1340453" y="430946"/>
                      <a:pt x="1354074" y="449996"/>
                    </a:cubicBezTo>
                    <a:cubicBezTo>
                      <a:pt x="1366742" y="467808"/>
                      <a:pt x="1377220" y="491716"/>
                      <a:pt x="1374743" y="518291"/>
                    </a:cubicBezTo>
                    <a:cubicBezTo>
                      <a:pt x="1372553" y="541532"/>
                      <a:pt x="1384459" y="556200"/>
                      <a:pt x="1400175" y="564868"/>
                    </a:cubicBezTo>
                    <a:cubicBezTo>
                      <a:pt x="1438847" y="586013"/>
                      <a:pt x="1429417" y="620589"/>
                      <a:pt x="1408748" y="648593"/>
                    </a:cubicBezTo>
                    <a:cubicBezTo>
                      <a:pt x="1399889" y="660689"/>
                      <a:pt x="1383602" y="666595"/>
                      <a:pt x="1390079" y="690217"/>
                    </a:cubicBezTo>
                    <a:cubicBezTo>
                      <a:pt x="1392460" y="698789"/>
                      <a:pt x="1383316" y="712410"/>
                      <a:pt x="1377982" y="722697"/>
                    </a:cubicBezTo>
                    <a:cubicBezTo>
                      <a:pt x="1371695" y="734984"/>
                      <a:pt x="1363028" y="745367"/>
                      <a:pt x="1372838" y="761083"/>
                    </a:cubicBezTo>
                    <a:cubicBezTo>
                      <a:pt x="1377791" y="768989"/>
                      <a:pt x="1370552" y="774894"/>
                      <a:pt x="1365885" y="780419"/>
                    </a:cubicBezTo>
                    <a:cubicBezTo>
                      <a:pt x="1344644" y="805660"/>
                      <a:pt x="1343120" y="818042"/>
                      <a:pt x="1355693" y="850904"/>
                    </a:cubicBezTo>
                    <a:cubicBezTo>
                      <a:pt x="1364171" y="873097"/>
                      <a:pt x="1377220" y="892814"/>
                      <a:pt x="1381316" y="917293"/>
                    </a:cubicBezTo>
                    <a:cubicBezTo>
                      <a:pt x="1383983" y="933200"/>
                      <a:pt x="1384840" y="947868"/>
                      <a:pt x="1373886" y="960632"/>
                    </a:cubicBezTo>
                    <a:cubicBezTo>
                      <a:pt x="1370648" y="964442"/>
                      <a:pt x="1366266" y="969204"/>
                      <a:pt x="1365885" y="973871"/>
                    </a:cubicBezTo>
                    <a:cubicBezTo>
                      <a:pt x="1362266" y="1018639"/>
                      <a:pt x="1331500" y="1043594"/>
                      <a:pt x="1310831" y="1075694"/>
                    </a:cubicBezTo>
                    <a:cubicBezTo>
                      <a:pt x="1304544" y="1085409"/>
                      <a:pt x="1297019" y="1094267"/>
                      <a:pt x="1292543" y="1105221"/>
                    </a:cubicBezTo>
                    <a:cubicBezTo>
                      <a:pt x="1287399" y="1117794"/>
                      <a:pt x="1280351" y="1122176"/>
                      <a:pt x="1268063" y="1123033"/>
                    </a:cubicBezTo>
                    <a:cubicBezTo>
                      <a:pt x="1242155" y="1124938"/>
                      <a:pt x="1227773" y="1155894"/>
                      <a:pt x="1238917" y="1182374"/>
                    </a:cubicBezTo>
                    <a:cubicBezTo>
                      <a:pt x="1239298" y="1183326"/>
                      <a:pt x="1239774" y="1184374"/>
                      <a:pt x="1240250" y="1185326"/>
                    </a:cubicBezTo>
                    <a:cubicBezTo>
                      <a:pt x="1250728" y="1201709"/>
                      <a:pt x="1262539" y="1220188"/>
                      <a:pt x="1251204" y="1239524"/>
                    </a:cubicBezTo>
                    <a:cubicBezTo>
                      <a:pt x="1240631" y="1257716"/>
                      <a:pt x="1223201" y="1270194"/>
                      <a:pt x="1203103" y="1272004"/>
                    </a:cubicBezTo>
                    <a:cubicBezTo>
                      <a:pt x="1192721" y="1272861"/>
                      <a:pt x="1188053" y="1274004"/>
                      <a:pt x="1183291" y="1287720"/>
                    </a:cubicBezTo>
                    <a:cubicBezTo>
                      <a:pt x="1179100" y="1299817"/>
                      <a:pt x="1164146" y="1307818"/>
                      <a:pt x="1152811" y="1315343"/>
                    </a:cubicBezTo>
                    <a:cubicBezTo>
                      <a:pt x="1141857" y="1322582"/>
                      <a:pt x="1132046" y="1330964"/>
                      <a:pt x="1122807" y="1340584"/>
                    </a:cubicBezTo>
                    <a:cubicBezTo>
                      <a:pt x="1113758" y="1350109"/>
                      <a:pt x="1103471" y="1356110"/>
                      <a:pt x="1091470" y="1348775"/>
                    </a:cubicBezTo>
                    <a:cubicBezTo>
                      <a:pt x="1077944" y="1340584"/>
                      <a:pt x="1067276" y="1345537"/>
                      <a:pt x="1058037" y="1356967"/>
                    </a:cubicBezTo>
                    <a:cubicBezTo>
                      <a:pt x="1049179" y="1367921"/>
                      <a:pt x="1040416" y="1368206"/>
                      <a:pt x="1030129" y="1360015"/>
                    </a:cubicBezTo>
                    <a:cubicBezTo>
                      <a:pt x="1025462" y="1356300"/>
                      <a:pt x="1019937" y="1353728"/>
                      <a:pt x="1014508" y="1351728"/>
                    </a:cubicBezTo>
                    <a:cubicBezTo>
                      <a:pt x="1002316" y="1347347"/>
                      <a:pt x="993648" y="1352014"/>
                      <a:pt x="990505" y="1366778"/>
                    </a:cubicBezTo>
                    <a:cubicBezTo>
                      <a:pt x="988409" y="1376493"/>
                      <a:pt x="987457" y="1386590"/>
                      <a:pt x="981647" y="1394400"/>
                    </a:cubicBezTo>
                    <a:cubicBezTo>
                      <a:pt x="974788" y="1403544"/>
                      <a:pt x="969074" y="1412498"/>
                      <a:pt x="955358" y="1404211"/>
                    </a:cubicBezTo>
                    <a:cubicBezTo>
                      <a:pt x="938117" y="1393733"/>
                      <a:pt x="923258" y="1412212"/>
                      <a:pt x="906875" y="1415546"/>
                    </a:cubicBezTo>
                    <a:cubicBezTo>
                      <a:pt x="887159" y="1419546"/>
                      <a:pt x="869537" y="1429357"/>
                      <a:pt x="852107" y="1443740"/>
                    </a:cubicBezTo>
                    <a:cubicBezTo>
                      <a:pt x="823913" y="1467076"/>
                      <a:pt x="804386" y="1457360"/>
                      <a:pt x="788384" y="1420499"/>
                    </a:cubicBezTo>
                    <a:cubicBezTo>
                      <a:pt x="778669" y="1398115"/>
                      <a:pt x="768953" y="1392019"/>
                      <a:pt x="748189" y="1398686"/>
                    </a:cubicBezTo>
                    <a:cubicBezTo>
                      <a:pt x="739997" y="1401353"/>
                      <a:pt x="736378" y="1398305"/>
                      <a:pt x="731234" y="1392019"/>
                    </a:cubicBezTo>
                    <a:cubicBezTo>
                      <a:pt x="716375" y="1374112"/>
                      <a:pt x="708374" y="1374588"/>
                      <a:pt x="696849" y="1393829"/>
                    </a:cubicBezTo>
                    <a:cubicBezTo>
                      <a:pt x="693230" y="1399829"/>
                      <a:pt x="689801" y="1405640"/>
                      <a:pt x="683705" y="1403449"/>
                    </a:cubicBezTo>
                    <a:cubicBezTo>
                      <a:pt x="674561" y="1400210"/>
                      <a:pt x="669227" y="1402211"/>
                      <a:pt x="665893" y="1412783"/>
                    </a:cubicBezTo>
                    <a:cubicBezTo>
                      <a:pt x="664559" y="1417165"/>
                      <a:pt x="660178" y="1420689"/>
                      <a:pt x="656654" y="1418784"/>
                    </a:cubicBezTo>
                    <a:cubicBezTo>
                      <a:pt x="634175" y="1406497"/>
                      <a:pt x="611696" y="1426690"/>
                      <a:pt x="589121" y="1418308"/>
                    </a:cubicBezTo>
                    <a:cubicBezTo>
                      <a:pt x="585216" y="1416879"/>
                      <a:pt x="578834" y="1418403"/>
                      <a:pt x="575405" y="1421451"/>
                    </a:cubicBezTo>
                    <a:cubicBezTo>
                      <a:pt x="559022" y="1436215"/>
                      <a:pt x="545306" y="1430024"/>
                      <a:pt x="533495" y="1414688"/>
                    </a:cubicBezTo>
                    <a:cubicBezTo>
                      <a:pt x="517779" y="1394210"/>
                      <a:pt x="494348" y="1397829"/>
                      <a:pt x="475202" y="1388399"/>
                    </a:cubicBezTo>
                    <a:cubicBezTo>
                      <a:pt x="468916" y="1385256"/>
                      <a:pt x="461391" y="1384780"/>
                      <a:pt x="463963" y="1373636"/>
                    </a:cubicBezTo>
                    <a:cubicBezTo>
                      <a:pt x="465582" y="1366587"/>
                      <a:pt x="462820" y="1363444"/>
                      <a:pt x="457200" y="1362491"/>
                    </a:cubicBezTo>
                    <a:cubicBezTo>
                      <a:pt x="446056" y="1360491"/>
                      <a:pt x="441865" y="1352300"/>
                      <a:pt x="439484" y="1340012"/>
                    </a:cubicBezTo>
                    <a:cubicBezTo>
                      <a:pt x="436150" y="1322677"/>
                      <a:pt x="425482" y="1315724"/>
                      <a:pt x="416243" y="1326392"/>
                    </a:cubicBezTo>
                    <a:cubicBezTo>
                      <a:pt x="398336" y="1347061"/>
                      <a:pt x="378809" y="1344775"/>
                      <a:pt x="357759" y="1339917"/>
                    </a:cubicBezTo>
                    <a:cubicBezTo>
                      <a:pt x="345472" y="1337060"/>
                      <a:pt x="335185" y="1341822"/>
                      <a:pt x="326326" y="1351442"/>
                    </a:cubicBezTo>
                    <a:cubicBezTo>
                      <a:pt x="320707" y="1357538"/>
                      <a:pt x="313468" y="1360872"/>
                      <a:pt x="308991" y="1352776"/>
                    </a:cubicBezTo>
                    <a:cubicBezTo>
                      <a:pt x="292894" y="1323629"/>
                      <a:pt x="264128" y="1320391"/>
                      <a:pt x="240697" y="1306294"/>
                    </a:cubicBezTo>
                    <a:cubicBezTo>
                      <a:pt x="234125" y="1302389"/>
                      <a:pt x="224600" y="1303532"/>
                      <a:pt x="229838" y="1289244"/>
                    </a:cubicBezTo>
                    <a:cubicBezTo>
                      <a:pt x="232410" y="1282196"/>
                      <a:pt x="225838" y="1284196"/>
                      <a:pt x="222885" y="1284101"/>
                    </a:cubicBezTo>
                    <a:cubicBezTo>
                      <a:pt x="216122" y="1283720"/>
                      <a:pt x="209645" y="1285529"/>
                      <a:pt x="203549" y="1289435"/>
                    </a:cubicBezTo>
                    <a:cubicBezTo>
                      <a:pt x="162116" y="1316105"/>
                      <a:pt x="142208" y="1276385"/>
                      <a:pt x="139922" y="123228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r>
                  <a:rPr lang="en-US" altLang="zh-CN" b="1" dirty="0">
                    <a:solidFill>
                      <a:srgbClr val="FFFFFF"/>
                    </a:solidFill>
                  </a:rPr>
                  <a:t>7</a:t>
                </a:r>
                <a:endParaRPr lang="zh-CN" altLang="en-US" b="1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12" name="ComponentBackground7" descr="b43ab954-759c-4066-ad8c-19edf0f13bfd">
                <a:extLst>
                  <a:ext uri="{FF2B5EF4-FFF2-40B4-BE49-F238E27FC236}">
                    <a16:creationId xmlns:a16="http://schemas.microsoft.com/office/drawing/2014/main" id="{A45C44CF-CE5C-97F3-B080-2FFAD3E935EA}"/>
                  </a:ext>
                </a:extLst>
              </p:cNvPr>
              <p:cNvSpPr/>
              <p:nvPr/>
            </p:nvSpPr>
            <p:spPr>
              <a:xfrm>
                <a:off x="981307" y="2196790"/>
                <a:ext cx="2588939" cy="1661532"/>
              </a:xfrm>
              <a:prstGeom prst="roundRect">
                <a:avLst>
                  <a:gd name="adj" fmla="val 8000"/>
                </a:avLst>
              </a:prstGeom>
              <a:noFill/>
              <a:ln w="127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endParaRPr lang="zh-CN" altLang="en-US"/>
              </a:p>
            </p:txBody>
          </p:sp>
          <p:sp>
            <p:nvSpPr>
              <p:cNvPr id="13" name="Bullet7" descr="7f48445f-dac4-4eec-80a3-0c762f6849d6">
                <a:extLst>
                  <a:ext uri="{FF2B5EF4-FFF2-40B4-BE49-F238E27FC236}">
                    <a16:creationId xmlns:a16="http://schemas.microsoft.com/office/drawing/2014/main" id="{6BD3AAA1-103B-6C8A-55AE-22735189B442}"/>
                  </a:ext>
                </a:extLst>
              </p:cNvPr>
              <p:cNvSpPr/>
              <p:nvPr/>
            </p:nvSpPr>
            <p:spPr>
              <a:xfrm flipH="1">
                <a:off x="1079186" y="2386358"/>
                <a:ext cx="2491058" cy="603659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2000" b="1" dirty="0">
                    <a:solidFill>
                      <a:schemeClr val="tx1"/>
                    </a:solidFill>
                  </a:rPr>
                  <a:t>精准灌溉系统</a:t>
                </a:r>
                <a:endParaRPr lang="en-US" dirty="0"/>
              </a:p>
            </p:txBody>
          </p:sp>
          <p:sp>
            <p:nvSpPr>
              <p:cNvPr id="14" name="Text7" descr="1d3b463b-b07e-4f73-bc59-1939f40e1ed4">
                <a:extLst>
                  <a:ext uri="{FF2B5EF4-FFF2-40B4-BE49-F238E27FC236}">
                    <a16:creationId xmlns:a16="http://schemas.microsoft.com/office/drawing/2014/main" id="{61C86418-C5B2-211F-BDE5-43EA70577113}"/>
                  </a:ext>
                </a:extLst>
              </p:cNvPr>
              <p:cNvSpPr/>
              <p:nvPr/>
            </p:nvSpPr>
            <p:spPr>
              <a:xfrm flipH="1">
                <a:off x="1079189" y="2990018"/>
                <a:ext cx="2491056" cy="868304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400" dirty="0"/>
                  <a:t>应用智能灌溉技术，根据作物需求精确供水，节约用水。</a:t>
                </a:r>
                <a:endParaRPr lang="en-US" dirty="0"/>
              </a:p>
            </p:txBody>
          </p:sp>
        </p:grpSp>
        <p:grpSp>
          <p:nvGrpSpPr>
            <p:cNvPr id="39" name="组合 38" descr="c66c5dfc-5322-41b2-b010-4f9235c31975">
              <a:extLst>
                <a:ext uri="{FF2B5EF4-FFF2-40B4-BE49-F238E27FC236}">
                  <a16:creationId xmlns:a16="http://schemas.microsoft.com/office/drawing/2014/main" id="{D768B0CD-AB4C-9A6E-C785-C29A7838A148}"/>
                </a:ext>
              </a:extLst>
            </p:cNvPr>
            <p:cNvGrpSpPr/>
            <p:nvPr/>
          </p:nvGrpSpPr>
          <p:grpSpPr>
            <a:xfrm>
              <a:off x="8929961" y="3928945"/>
              <a:ext cx="2588939" cy="2092501"/>
              <a:chOff x="981307" y="1765821"/>
              <a:chExt cx="2588939" cy="2092501"/>
            </a:xfrm>
          </p:grpSpPr>
          <p:sp>
            <p:nvSpPr>
              <p:cNvPr id="40" name="Number8" descr="fb780131-8a42-4b4b-b056-51971927879e">
                <a:extLst>
                  <a:ext uri="{FF2B5EF4-FFF2-40B4-BE49-F238E27FC236}">
                    <a16:creationId xmlns:a16="http://schemas.microsoft.com/office/drawing/2014/main" id="{84FC1A9F-F53A-E0B1-D51B-A3A04D904FD9}"/>
                  </a:ext>
                </a:extLst>
              </p:cNvPr>
              <p:cNvSpPr/>
              <p:nvPr/>
            </p:nvSpPr>
            <p:spPr>
              <a:xfrm>
                <a:off x="1233086" y="1765821"/>
                <a:ext cx="602391" cy="614912"/>
              </a:xfrm>
              <a:custGeom>
                <a:avLst/>
                <a:gdLst>
                  <a:gd name="connsiteX0" fmla="*/ 140113 w 1426715"/>
                  <a:gd name="connsiteY0" fmla="*/ 1232475 h 1456369"/>
                  <a:gd name="connsiteX1" fmla="*/ 126206 w 1426715"/>
                  <a:gd name="connsiteY1" fmla="*/ 1184564 h 1456369"/>
                  <a:gd name="connsiteX2" fmla="*/ 96584 w 1426715"/>
                  <a:gd name="connsiteY2" fmla="*/ 1131224 h 1456369"/>
                  <a:gd name="connsiteX3" fmla="*/ 91726 w 1426715"/>
                  <a:gd name="connsiteY3" fmla="*/ 1110460 h 1456369"/>
                  <a:gd name="connsiteX4" fmla="*/ 73724 w 1426715"/>
                  <a:gd name="connsiteY4" fmla="*/ 1082456 h 1456369"/>
                  <a:gd name="connsiteX5" fmla="*/ 42386 w 1426715"/>
                  <a:gd name="connsiteY5" fmla="*/ 1044642 h 1456369"/>
                  <a:gd name="connsiteX6" fmla="*/ 23432 w 1426715"/>
                  <a:gd name="connsiteY6" fmla="*/ 1018163 h 1456369"/>
                  <a:gd name="connsiteX7" fmla="*/ 7334 w 1426715"/>
                  <a:gd name="connsiteY7" fmla="*/ 983682 h 1456369"/>
                  <a:gd name="connsiteX8" fmla="*/ 1524 w 1426715"/>
                  <a:gd name="connsiteY8" fmla="*/ 868525 h 1456369"/>
                  <a:gd name="connsiteX9" fmla="*/ 0 w 1426715"/>
                  <a:gd name="connsiteY9" fmla="*/ 812327 h 1456369"/>
                  <a:gd name="connsiteX10" fmla="*/ 5906 w 1426715"/>
                  <a:gd name="connsiteY10" fmla="*/ 790991 h 1456369"/>
                  <a:gd name="connsiteX11" fmla="*/ 36195 w 1426715"/>
                  <a:gd name="connsiteY11" fmla="*/ 713744 h 1456369"/>
                  <a:gd name="connsiteX12" fmla="*/ 32861 w 1426715"/>
                  <a:gd name="connsiteY12" fmla="*/ 695075 h 1456369"/>
                  <a:gd name="connsiteX13" fmla="*/ 47816 w 1426715"/>
                  <a:gd name="connsiteY13" fmla="*/ 633162 h 1456369"/>
                  <a:gd name="connsiteX14" fmla="*/ 56293 w 1426715"/>
                  <a:gd name="connsiteY14" fmla="*/ 592205 h 1456369"/>
                  <a:gd name="connsiteX15" fmla="*/ 54293 w 1426715"/>
                  <a:gd name="connsiteY15" fmla="*/ 541722 h 1456369"/>
                  <a:gd name="connsiteX16" fmla="*/ 58865 w 1426715"/>
                  <a:gd name="connsiteY16" fmla="*/ 530006 h 1456369"/>
                  <a:gd name="connsiteX17" fmla="*/ 87154 w 1426715"/>
                  <a:gd name="connsiteY17" fmla="*/ 424374 h 1456369"/>
                  <a:gd name="connsiteX18" fmla="*/ 98774 w 1426715"/>
                  <a:gd name="connsiteY18" fmla="*/ 401800 h 1456369"/>
                  <a:gd name="connsiteX19" fmla="*/ 142780 w 1426715"/>
                  <a:gd name="connsiteY19" fmla="*/ 357318 h 1456369"/>
                  <a:gd name="connsiteX20" fmla="*/ 156877 w 1426715"/>
                  <a:gd name="connsiteY20" fmla="*/ 342745 h 1456369"/>
                  <a:gd name="connsiteX21" fmla="*/ 173069 w 1426715"/>
                  <a:gd name="connsiteY21" fmla="*/ 315694 h 1456369"/>
                  <a:gd name="connsiteX22" fmla="*/ 194024 w 1426715"/>
                  <a:gd name="connsiteY22" fmla="*/ 296834 h 1456369"/>
                  <a:gd name="connsiteX23" fmla="*/ 184690 w 1426715"/>
                  <a:gd name="connsiteY23" fmla="*/ 253305 h 1456369"/>
                  <a:gd name="connsiteX24" fmla="*/ 213551 w 1426715"/>
                  <a:gd name="connsiteY24" fmla="*/ 179486 h 1456369"/>
                  <a:gd name="connsiteX25" fmla="*/ 247841 w 1426715"/>
                  <a:gd name="connsiteY25" fmla="*/ 151388 h 1456369"/>
                  <a:gd name="connsiteX26" fmla="*/ 276130 w 1426715"/>
                  <a:gd name="connsiteY26" fmla="*/ 120241 h 1456369"/>
                  <a:gd name="connsiteX27" fmla="*/ 286893 w 1426715"/>
                  <a:gd name="connsiteY27" fmla="*/ 106049 h 1456369"/>
                  <a:gd name="connsiteX28" fmla="*/ 322040 w 1426715"/>
                  <a:gd name="connsiteY28" fmla="*/ 83951 h 1456369"/>
                  <a:gd name="connsiteX29" fmla="*/ 360331 w 1426715"/>
                  <a:gd name="connsiteY29" fmla="*/ 75092 h 1456369"/>
                  <a:gd name="connsiteX30" fmla="*/ 393573 w 1426715"/>
                  <a:gd name="connsiteY30" fmla="*/ 70139 h 1456369"/>
                  <a:gd name="connsiteX31" fmla="*/ 462439 w 1426715"/>
                  <a:gd name="connsiteY31" fmla="*/ 92523 h 1456369"/>
                  <a:gd name="connsiteX32" fmla="*/ 487013 w 1426715"/>
                  <a:gd name="connsiteY32" fmla="*/ 87856 h 1456369"/>
                  <a:gd name="connsiteX33" fmla="*/ 530447 w 1426715"/>
                  <a:gd name="connsiteY33" fmla="*/ 57185 h 1456369"/>
                  <a:gd name="connsiteX34" fmla="*/ 549878 w 1426715"/>
                  <a:gd name="connsiteY34" fmla="*/ 31658 h 1456369"/>
                  <a:gd name="connsiteX35" fmla="*/ 576834 w 1426715"/>
                  <a:gd name="connsiteY35" fmla="*/ 41469 h 1456369"/>
                  <a:gd name="connsiteX36" fmla="*/ 607314 w 1426715"/>
                  <a:gd name="connsiteY36" fmla="*/ 34040 h 1456369"/>
                  <a:gd name="connsiteX37" fmla="*/ 639604 w 1426715"/>
                  <a:gd name="connsiteY37" fmla="*/ 38707 h 1456369"/>
                  <a:gd name="connsiteX38" fmla="*/ 685324 w 1426715"/>
                  <a:gd name="connsiteY38" fmla="*/ 42898 h 1456369"/>
                  <a:gd name="connsiteX39" fmla="*/ 719423 w 1426715"/>
                  <a:gd name="connsiteY39" fmla="*/ 25372 h 1456369"/>
                  <a:gd name="connsiteX40" fmla="*/ 785527 w 1426715"/>
                  <a:gd name="connsiteY40" fmla="*/ 8513 h 1456369"/>
                  <a:gd name="connsiteX41" fmla="*/ 799148 w 1426715"/>
                  <a:gd name="connsiteY41" fmla="*/ 4893 h 1456369"/>
                  <a:gd name="connsiteX42" fmla="*/ 842867 w 1426715"/>
                  <a:gd name="connsiteY42" fmla="*/ 9465 h 1456369"/>
                  <a:gd name="connsiteX43" fmla="*/ 875443 w 1426715"/>
                  <a:gd name="connsiteY43" fmla="*/ 18609 h 1456369"/>
                  <a:gd name="connsiteX44" fmla="*/ 891826 w 1426715"/>
                  <a:gd name="connsiteY44" fmla="*/ 21467 h 1456369"/>
                  <a:gd name="connsiteX45" fmla="*/ 938498 w 1426715"/>
                  <a:gd name="connsiteY45" fmla="*/ 36992 h 1456369"/>
                  <a:gd name="connsiteX46" fmla="*/ 991362 w 1426715"/>
                  <a:gd name="connsiteY46" fmla="*/ 67472 h 1456369"/>
                  <a:gd name="connsiteX47" fmla="*/ 1017937 w 1426715"/>
                  <a:gd name="connsiteY47" fmla="*/ 85189 h 1456369"/>
                  <a:gd name="connsiteX48" fmla="*/ 1102995 w 1426715"/>
                  <a:gd name="connsiteY48" fmla="*/ 96714 h 1456369"/>
                  <a:gd name="connsiteX49" fmla="*/ 1133189 w 1426715"/>
                  <a:gd name="connsiteY49" fmla="*/ 86427 h 1456369"/>
                  <a:gd name="connsiteX50" fmla="*/ 1158145 w 1426715"/>
                  <a:gd name="connsiteY50" fmla="*/ 90237 h 1456369"/>
                  <a:gd name="connsiteX51" fmla="*/ 1214247 w 1426715"/>
                  <a:gd name="connsiteY51" fmla="*/ 125956 h 1456369"/>
                  <a:gd name="connsiteX52" fmla="*/ 1261586 w 1426715"/>
                  <a:gd name="connsiteY52" fmla="*/ 174057 h 1456369"/>
                  <a:gd name="connsiteX53" fmla="*/ 1272064 w 1426715"/>
                  <a:gd name="connsiteY53" fmla="*/ 185297 h 1456369"/>
                  <a:gd name="connsiteX54" fmla="*/ 1297114 w 1426715"/>
                  <a:gd name="connsiteY54" fmla="*/ 245114 h 1456369"/>
                  <a:gd name="connsiteX55" fmla="*/ 1306354 w 1426715"/>
                  <a:gd name="connsiteY55" fmla="*/ 264354 h 1456369"/>
                  <a:gd name="connsiteX56" fmla="*/ 1322165 w 1426715"/>
                  <a:gd name="connsiteY56" fmla="*/ 287690 h 1456369"/>
                  <a:gd name="connsiteX57" fmla="*/ 1319975 w 1426715"/>
                  <a:gd name="connsiteY57" fmla="*/ 314456 h 1456369"/>
                  <a:gd name="connsiteX58" fmla="*/ 1307402 w 1426715"/>
                  <a:gd name="connsiteY58" fmla="*/ 351984 h 1456369"/>
                  <a:gd name="connsiteX59" fmla="*/ 1321403 w 1426715"/>
                  <a:gd name="connsiteY59" fmla="*/ 381607 h 1456369"/>
                  <a:gd name="connsiteX60" fmla="*/ 1326642 w 1426715"/>
                  <a:gd name="connsiteY60" fmla="*/ 388655 h 1456369"/>
                  <a:gd name="connsiteX61" fmla="*/ 1354074 w 1426715"/>
                  <a:gd name="connsiteY61" fmla="*/ 449996 h 1456369"/>
                  <a:gd name="connsiteX62" fmla="*/ 1374743 w 1426715"/>
                  <a:gd name="connsiteY62" fmla="*/ 518291 h 1456369"/>
                  <a:gd name="connsiteX63" fmla="*/ 1400175 w 1426715"/>
                  <a:gd name="connsiteY63" fmla="*/ 564868 h 1456369"/>
                  <a:gd name="connsiteX64" fmla="*/ 1408748 w 1426715"/>
                  <a:gd name="connsiteY64" fmla="*/ 648593 h 1456369"/>
                  <a:gd name="connsiteX65" fmla="*/ 1390079 w 1426715"/>
                  <a:gd name="connsiteY65" fmla="*/ 690217 h 1456369"/>
                  <a:gd name="connsiteX66" fmla="*/ 1377982 w 1426715"/>
                  <a:gd name="connsiteY66" fmla="*/ 722697 h 1456369"/>
                  <a:gd name="connsiteX67" fmla="*/ 1372838 w 1426715"/>
                  <a:gd name="connsiteY67" fmla="*/ 761083 h 1456369"/>
                  <a:gd name="connsiteX68" fmla="*/ 1365885 w 1426715"/>
                  <a:gd name="connsiteY68" fmla="*/ 780419 h 1456369"/>
                  <a:gd name="connsiteX69" fmla="*/ 1355693 w 1426715"/>
                  <a:gd name="connsiteY69" fmla="*/ 850904 h 1456369"/>
                  <a:gd name="connsiteX70" fmla="*/ 1381316 w 1426715"/>
                  <a:gd name="connsiteY70" fmla="*/ 917293 h 1456369"/>
                  <a:gd name="connsiteX71" fmla="*/ 1373886 w 1426715"/>
                  <a:gd name="connsiteY71" fmla="*/ 960632 h 1456369"/>
                  <a:gd name="connsiteX72" fmla="*/ 1365885 w 1426715"/>
                  <a:gd name="connsiteY72" fmla="*/ 973871 h 1456369"/>
                  <a:gd name="connsiteX73" fmla="*/ 1310831 w 1426715"/>
                  <a:gd name="connsiteY73" fmla="*/ 1075694 h 1456369"/>
                  <a:gd name="connsiteX74" fmla="*/ 1292543 w 1426715"/>
                  <a:gd name="connsiteY74" fmla="*/ 1105221 h 1456369"/>
                  <a:gd name="connsiteX75" fmla="*/ 1268063 w 1426715"/>
                  <a:gd name="connsiteY75" fmla="*/ 1123033 h 1456369"/>
                  <a:gd name="connsiteX76" fmla="*/ 1238917 w 1426715"/>
                  <a:gd name="connsiteY76" fmla="*/ 1182374 h 1456369"/>
                  <a:gd name="connsiteX77" fmla="*/ 1240250 w 1426715"/>
                  <a:gd name="connsiteY77" fmla="*/ 1185326 h 1456369"/>
                  <a:gd name="connsiteX78" fmla="*/ 1251204 w 1426715"/>
                  <a:gd name="connsiteY78" fmla="*/ 1239524 h 1456369"/>
                  <a:gd name="connsiteX79" fmla="*/ 1203103 w 1426715"/>
                  <a:gd name="connsiteY79" fmla="*/ 1272004 h 1456369"/>
                  <a:gd name="connsiteX80" fmla="*/ 1183291 w 1426715"/>
                  <a:gd name="connsiteY80" fmla="*/ 1287720 h 1456369"/>
                  <a:gd name="connsiteX81" fmla="*/ 1152811 w 1426715"/>
                  <a:gd name="connsiteY81" fmla="*/ 1315343 h 1456369"/>
                  <a:gd name="connsiteX82" fmla="*/ 1122807 w 1426715"/>
                  <a:gd name="connsiteY82" fmla="*/ 1340584 h 1456369"/>
                  <a:gd name="connsiteX83" fmla="*/ 1091470 w 1426715"/>
                  <a:gd name="connsiteY83" fmla="*/ 1348775 h 1456369"/>
                  <a:gd name="connsiteX84" fmla="*/ 1058037 w 1426715"/>
                  <a:gd name="connsiteY84" fmla="*/ 1356967 h 1456369"/>
                  <a:gd name="connsiteX85" fmla="*/ 1030129 w 1426715"/>
                  <a:gd name="connsiteY85" fmla="*/ 1360015 h 1456369"/>
                  <a:gd name="connsiteX86" fmla="*/ 1014508 w 1426715"/>
                  <a:gd name="connsiteY86" fmla="*/ 1351728 h 1456369"/>
                  <a:gd name="connsiteX87" fmla="*/ 990505 w 1426715"/>
                  <a:gd name="connsiteY87" fmla="*/ 1366778 h 1456369"/>
                  <a:gd name="connsiteX88" fmla="*/ 981647 w 1426715"/>
                  <a:gd name="connsiteY88" fmla="*/ 1394400 h 1456369"/>
                  <a:gd name="connsiteX89" fmla="*/ 955358 w 1426715"/>
                  <a:gd name="connsiteY89" fmla="*/ 1404211 h 1456369"/>
                  <a:gd name="connsiteX90" fmla="*/ 906875 w 1426715"/>
                  <a:gd name="connsiteY90" fmla="*/ 1415546 h 1456369"/>
                  <a:gd name="connsiteX91" fmla="*/ 852107 w 1426715"/>
                  <a:gd name="connsiteY91" fmla="*/ 1443740 h 1456369"/>
                  <a:gd name="connsiteX92" fmla="*/ 788384 w 1426715"/>
                  <a:gd name="connsiteY92" fmla="*/ 1420499 h 1456369"/>
                  <a:gd name="connsiteX93" fmla="*/ 748189 w 1426715"/>
                  <a:gd name="connsiteY93" fmla="*/ 1398686 h 1456369"/>
                  <a:gd name="connsiteX94" fmla="*/ 731234 w 1426715"/>
                  <a:gd name="connsiteY94" fmla="*/ 1392019 h 1456369"/>
                  <a:gd name="connsiteX95" fmla="*/ 696849 w 1426715"/>
                  <a:gd name="connsiteY95" fmla="*/ 1393829 h 1456369"/>
                  <a:gd name="connsiteX96" fmla="*/ 683705 w 1426715"/>
                  <a:gd name="connsiteY96" fmla="*/ 1403449 h 1456369"/>
                  <a:gd name="connsiteX97" fmla="*/ 665893 w 1426715"/>
                  <a:gd name="connsiteY97" fmla="*/ 1412783 h 1456369"/>
                  <a:gd name="connsiteX98" fmla="*/ 656654 w 1426715"/>
                  <a:gd name="connsiteY98" fmla="*/ 1418784 h 1456369"/>
                  <a:gd name="connsiteX99" fmla="*/ 589121 w 1426715"/>
                  <a:gd name="connsiteY99" fmla="*/ 1418308 h 1456369"/>
                  <a:gd name="connsiteX100" fmla="*/ 575405 w 1426715"/>
                  <a:gd name="connsiteY100" fmla="*/ 1421451 h 1456369"/>
                  <a:gd name="connsiteX101" fmla="*/ 533495 w 1426715"/>
                  <a:gd name="connsiteY101" fmla="*/ 1414688 h 1456369"/>
                  <a:gd name="connsiteX102" fmla="*/ 475202 w 1426715"/>
                  <a:gd name="connsiteY102" fmla="*/ 1388399 h 1456369"/>
                  <a:gd name="connsiteX103" fmla="*/ 463963 w 1426715"/>
                  <a:gd name="connsiteY103" fmla="*/ 1373636 h 1456369"/>
                  <a:gd name="connsiteX104" fmla="*/ 457200 w 1426715"/>
                  <a:gd name="connsiteY104" fmla="*/ 1362491 h 1456369"/>
                  <a:gd name="connsiteX105" fmla="*/ 439484 w 1426715"/>
                  <a:gd name="connsiteY105" fmla="*/ 1340012 h 1456369"/>
                  <a:gd name="connsiteX106" fmla="*/ 416243 w 1426715"/>
                  <a:gd name="connsiteY106" fmla="*/ 1326392 h 1456369"/>
                  <a:gd name="connsiteX107" fmla="*/ 357759 w 1426715"/>
                  <a:gd name="connsiteY107" fmla="*/ 1339917 h 1456369"/>
                  <a:gd name="connsiteX108" fmla="*/ 326326 w 1426715"/>
                  <a:gd name="connsiteY108" fmla="*/ 1351442 h 1456369"/>
                  <a:gd name="connsiteX109" fmla="*/ 308991 w 1426715"/>
                  <a:gd name="connsiteY109" fmla="*/ 1352776 h 1456369"/>
                  <a:gd name="connsiteX110" fmla="*/ 240697 w 1426715"/>
                  <a:gd name="connsiteY110" fmla="*/ 1306294 h 1456369"/>
                  <a:gd name="connsiteX111" fmla="*/ 229838 w 1426715"/>
                  <a:gd name="connsiteY111" fmla="*/ 1289244 h 1456369"/>
                  <a:gd name="connsiteX112" fmla="*/ 222885 w 1426715"/>
                  <a:gd name="connsiteY112" fmla="*/ 1284101 h 1456369"/>
                  <a:gd name="connsiteX113" fmla="*/ 203549 w 1426715"/>
                  <a:gd name="connsiteY113" fmla="*/ 1289435 h 1456369"/>
                  <a:gd name="connsiteX114" fmla="*/ 139922 w 1426715"/>
                  <a:gd name="connsiteY114" fmla="*/ 1232285 h 1456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426715" h="1456369">
                    <a:moveTo>
                      <a:pt x="140113" y="1232475"/>
                    </a:moveTo>
                    <a:cubicBezTo>
                      <a:pt x="155162" y="1211711"/>
                      <a:pt x="130969" y="1201138"/>
                      <a:pt x="126206" y="1184564"/>
                    </a:cubicBezTo>
                    <a:cubicBezTo>
                      <a:pt x="120777" y="1165324"/>
                      <a:pt x="118110" y="1140654"/>
                      <a:pt x="96584" y="1131224"/>
                    </a:cubicBezTo>
                    <a:cubicBezTo>
                      <a:pt x="89154" y="1127986"/>
                      <a:pt x="90488" y="1117889"/>
                      <a:pt x="91726" y="1110460"/>
                    </a:cubicBezTo>
                    <a:cubicBezTo>
                      <a:pt x="94488" y="1093220"/>
                      <a:pt x="86297" y="1086076"/>
                      <a:pt x="73724" y="1082456"/>
                    </a:cubicBezTo>
                    <a:cubicBezTo>
                      <a:pt x="56293" y="1077503"/>
                      <a:pt x="41053" y="1071788"/>
                      <a:pt x="42386" y="1044642"/>
                    </a:cubicBezTo>
                    <a:cubicBezTo>
                      <a:pt x="43053" y="1032069"/>
                      <a:pt x="34290" y="1022830"/>
                      <a:pt x="23432" y="1018163"/>
                    </a:cubicBezTo>
                    <a:cubicBezTo>
                      <a:pt x="9335" y="1012162"/>
                      <a:pt x="7620" y="999779"/>
                      <a:pt x="7334" y="983682"/>
                    </a:cubicBezTo>
                    <a:cubicBezTo>
                      <a:pt x="6572" y="945296"/>
                      <a:pt x="5810" y="906815"/>
                      <a:pt x="1524" y="868525"/>
                    </a:cubicBezTo>
                    <a:cubicBezTo>
                      <a:pt x="-572" y="850046"/>
                      <a:pt x="191" y="831092"/>
                      <a:pt x="0" y="812327"/>
                    </a:cubicBezTo>
                    <a:cubicBezTo>
                      <a:pt x="0" y="804517"/>
                      <a:pt x="95" y="794325"/>
                      <a:pt x="5906" y="790991"/>
                    </a:cubicBezTo>
                    <a:cubicBezTo>
                      <a:pt x="34100" y="774323"/>
                      <a:pt x="18193" y="735461"/>
                      <a:pt x="36195" y="713744"/>
                    </a:cubicBezTo>
                    <a:cubicBezTo>
                      <a:pt x="39719" y="709457"/>
                      <a:pt x="35052" y="701266"/>
                      <a:pt x="32861" y="695075"/>
                    </a:cubicBezTo>
                    <a:cubicBezTo>
                      <a:pt x="22670" y="665833"/>
                      <a:pt x="26384" y="650688"/>
                      <a:pt x="47816" y="633162"/>
                    </a:cubicBezTo>
                    <a:cubicBezTo>
                      <a:pt x="60833" y="622558"/>
                      <a:pt x="63659" y="608905"/>
                      <a:pt x="56293" y="592205"/>
                    </a:cubicBezTo>
                    <a:cubicBezTo>
                      <a:pt x="48959" y="575631"/>
                      <a:pt x="45911" y="559058"/>
                      <a:pt x="54293" y="541722"/>
                    </a:cubicBezTo>
                    <a:cubicBezTo>
                      <a:pt x="56102" y="537912"/>
                      <a:pt x="59436" y="533340"/>
                      <a:pt x="58865" y="530006"/>
                    </a:cubicBezTo>
                    <a:cubicBezTo>
                      <a:pt x="51435" y="488668"/>
                      <a:pt x="77819" y="459521"/>
                      <a:pt x="87154" y="424374"/>
                    </a:cubicBezTo>
                    <a:cubicBezTo>
                      <a:pt x="89345" y="416183"/>
                      <a:pt x="96869" y="409896"/>
                      <a:pt x="98774" y="401800"/>
                    </a:cubicBezTo>
                    <a:cubicBezTo>
                      <a:pt x="104966" y="375225"/>
                      <a:pt x="114586" y="355032"/>
                      <a:pt x="142780" y="357318"/>
                    </a:cubicBezTo>
                    <a:cubicBezTo>
                      <a:pt x="150019" y="357890"/>
                      <a:pt x="154305" y="350365"/>
                      <a:pt x="156877" y="342745"/>
                    </a:cubicBezTo>
                    <a:cubicBezTo>
                      <a:pt x="160496" y="332267"/>
                      <a:pt x="166211" y="323790"/>
                      <a:pt x="173069" y="315694"/>
                    </a:cubicBezTo>
                    <a:cubicBezTo>
                      <a:pt x="179737" y="307788"/>
                      <a:pt x="196977" y="306455"/>
                      <a:pt x="194024" y="296834"/>
                    </a:cubicBezTo>
                    <a:cubicBezTo>
                      <a:pt x="189643" y="282452"/>
                      <a:pt x="191453" y="266831"/>
                      <a:pt x="184690" y="253305"/>
                    </a:cubicBezTo>
                    <a:cubicBezTo>
                      <a:pt x="167545" y="219301"/>
                      <a:pt x="176594" y="200441"/>
                      <a:pt x="213551" y="179486"/>
                    </a:cubicBezTo>
                    <a:cubicBezTo>
                      <a:pt x="226695" y="172057"/>
                      <a:pt x="240125" y="170914"/>
                      <a:pt x="247841" y="151388"/>
                    </a:cubicBezTo>
                    <a:cubicBezTo>
                      <a:pt x="252413" y="139767"/>
                      <a:pt x="261938" y="125003"/>
                      <a:pt x="276130" y="120241"/>
                    </a:cubicBezTo>
                    <a:cubicBezTo>
                      <a:pt x="282035" y="118241"/>
                      <a:pt x="284702" y="112716"/>
                      <a:pt x="286893" y="106049"/>
                    </a:cubicBezTo>
                    <a:cubicBezTo>
                      <a:pt x="295085" y="81569"/>
                      <a:pt x="303276" y="74616"/>
                      <a:pt x="322040" y="83951"/>
                    </a:cubicBezTo>
                    <a:cubicBezTo>
                      <a:pt x="338519" y="92142"/>
                      <a:pt x="349663" y="88332"/>
                      <a:pt x="360331" y="75092"/>
                    </a:cubicBezTo>
                    <a:cubicBezTo>
                      <a:pt x="370523" y="62424"/>
                      <a:pt x="380238" y="64234"/>
                      <a:pt x="393573" y="70139"/>
                    </a:cubicBezTo>
                    <a:cubicBezTo>
                      <a:pt x="415766" y="80045"/>
                      <a:pt x="439293" y="85760"/>
                      <a:pt x="462439" y="92523"/>
                    </a:cubicBezTo>
                    <a:cubicBezTo>
                      <a:pt x="470916" y="95000"/>
                      <a:pt x="481203" y="95476"/>
                      <a:pt x="487013" y="87856"/>
                    </a:cubicBezTo>
                    <a:cubicBezTo>
                      <a:pt x="498824" y="72330"/>
                      <a:pt x="516731" y="69282"/>
                      <a:pt x="530447" y="57185"/>
                    </a:cubicBezTo>
                    <a:cubicBezTo>
                      <a:pt x="539306" y="49375"/>
                      <a:pt x="537210" y="31182"/>
                      <a:pt x="549878" y="31658"/>
                    </a:cubicBezTo>
                    <a:cubicBezTo>
                      <a:pt x="558927" y="32039"/>
                      <a:pt x="567690" y="38612"/>
                      <a:pt x="576834" y="41469"/>
                    </a:cubicBezTo>
                    <a:cubicBezTo>
                      <a:pt x="587788" y="44803"/>
                      <a:pt x="597027" y="35945"/>
                      <a:pt x="607314" y="34040"/>
                    </a:cubicBezTo>
                    <a:cubicBezTo>
                      <a:pt x="618649" y="31944"/>
                      <a:pt x="629603" y="27372"/>
                      <a:pt x="639604" y="38707"/>
                    </a:cubicBezTo>
                    <a:cubicBezTo>
                      <a:pt x="653606" y="54423"/>
                      <a:pt x="669798" y="49470"/>
                      <a:pt x="685324" y="42898"/>
                    </a:cubicBezTo>
                    <a:cubicBezTo>
                      <a:pt x="696944" y="37945"/>
                      <a:pt x="707898" y="30801"/>
                      <a:pt x="719423" y="25372"/>
                    </a:cubicBezTo>
                    <a:cubicBezTo>
                      <a:pt x="740569" y="15466"/>
                      <a:pt x="760952" y="1750"/>
                      <a:pt x="785527" y="8513"/>
                    </a:cubicBezTo>
                    <a:cubicBezTo>
                      <a:pt x="789623" y="9656"/>
                      <a:pt x="794957" y="7179"/>
                      <a:pt x="799148" y="4893"/>
                    </a:cubicBezTo>
                    <a:cubicBezTo>
                      <a:pt x="814673" y="-3679"/>
                      <a:pt x="829342" y="-250"/>
                      <a:pt x="842867" y="9465"/>
                    </a:cubicBezTo>
                    <a:cubicBezTo>
                      <a:pt x="853059" y="16799"/>
                      <a:pt x="863346" y="20895"/>
                      <a:pt x="875443" y="18609"/>
                    </a:cubicBezTo>
                    <a:cubicBezTo>
                      <a:pt x="881063" y="17561"/>
                      <a:pt x="888587" y="15942"/>
                      <a:pt x="891826" y="21467"/>
                    </a:cubicBezTo>
                    <a:cubicBezTo>
                      <a:pt x="903827" y="42231"/>
                      <a:pt x="922401" y="35564"/>
                      <a:pt x="938498" y="36992"/>
                    </a:cubicBezTo>
                    <a:cubicBezTo>
                      <a:pt x="960120" y="38897"/>
                      <a:pt x="980599" y="40993"/>
                      <a:pt x="991362" y="67472"/>
                    </a:cubicBezTo>
                    <a:cubicBezTo>
                      <a:pt x="996506" y="80045"/>
                      <a:pt x="1010698" y="76235"/>
                      <a:pt x="1017937" y="85189"/>
                    </a:cubicBezTo>
                    <a:cubicBezTo>
                      <a:pt x="1043559" y="116812"/>
                      <a:pt x="1073087" y="108430"/>
                      <a:pt x="1102995" y="96714"/>
                    </a:cubicBezTo>
                    <a:cubicBezTo>
                      <a:pt x="1112996" y="92809"/>
                      <a:pt x="1122426" y="87380"/>
                      <a:pt x="1133189" y="86427"/>
                    </a:cubicBezTo>
                    <a:cubicBezTo>
                      <a:pt x="1141857" y="85665"/>
                      <a:pt x="1152906" y="83189"/>
                      <a:pt x="1158145" y="90237"/>
                    </a:cubicBezTo>
                    <a:cubicBezTo>
                      <a:pt x="1173290" y="110716"/>
                      <a:pt x="1197959" y="109097"/>
                      <a:pt x="1214247" y="125956"/>
                    </a:cubicBezTo>
                    <a:cubicBezTo>
                      <a:pt x="1229868" y="142148"/>
                      <a:pt x="1245870" y="157960"/>
                      <a:pt x="1261586" y="174057"/>
                    </a:cubicBezTo>
                    <a:cubicBezTo>
                      <a:pt x="1265206" y="177677"/>
                      <a:pt x="1268159" y="182344"/>
                      <a:pt x="1272064" y="185297"/>
                    </a:cubicBezTo>
                    <a:cubicBezTo>
                      <a:pt x="1290923" y="199489"/>
                      <a:pt x="1308830" y="213395"/>
                      <a:pt x="1297114" y="245114"/>
                    </a:cubicBezTo>
                    <a:cubicBezTo>
                      <a:pt x="1293971" y="253686"/>
                      <a:pt x="1302544" y="258353"/>
                      <a:pt x="1306354" y="264354"/>
                    </a:cubicBezTo>
                    <a:cubicBezTo>
                      <a:pt x="1311497" y="272260"/>
                      <a:pt x="1318070" y="279118"/>
                      <a:pt x="1322165" y="287690"/>
                    </a:cubicBezTo>
                    <a:cubicBezTo>
                      <a:pt x="1326356" y="296358"/>
                      <a:pt x="1329309" y="308264"/>
                      <a:pt x="1319975" y="314456"/>
                    </a:cubicBezTo>
                    <a:cubicBezTo>
                      <a:pt x="1306163" y="323695"/>
                      <a:pt x="1307592" y="337601"/>
                      <a:pt x="1307402" y="351984"/>
                    </a:cubicBezTo>
                    <a:cubicBezTo>
                      <a:pt x="1307211" y="365129"/>
                      <a:pt x="1299686" y="382178"/>
                      <a:pt x="1321403" y="381607"/>
                    </a:cubicBezTo>
                    <a:cubicBezTo>
                      <a:pt x="1323118" y="381607"/>
                      <a:pt x="1326261" y="385988"/>
                      <a:pt x="1326642" y="388655"/>
                    </a:cubicBezTo>
                    <a:cubicBezTo>
                      <a:pt x="1329690" y="412944"/>
                      <a:pt x="1340453" y="430946"/>
                      <a:pt x="1354074" y="449996"/>
                    </a:cubicBezTo>
                    <a:cubicBezTo>
                      <a:pt x="1366742" y="467808"/>
                      <a:pt x="1377220" y="491716"/>
                      <a:pt x="1374743" y="518291"/>
                    </a:cubicBezTo>
                    <a:cubicBezTo>
                      <a:pt x="1372553" y="541532"/>
                      <a:pt x="1384459" y="556200"/>
                      <a:pt x="1400175" y="564868"/>
                    </a:cubicBezTo>
                    <a:cubicBezTo>
                      <a:pt x="1438847" y="586013"/>
                      <a:pt x="1429417" y="620589"/>
                      <a:pt x="1408748" y="648593"/>
                    </a:cubicBezTo>
                    <a:cubicBezTo>
                      <a:pt x="1399889" y="660689"/>
                      <a:pt x="1383602" y="666595"/>
                      <a:pt x="1390079" y="690217"/>
                    </a:cubicBezTo>
                    <a:cubicBezTo>
                      <a:pt x="1392460" y="698789"/>
                      <a:pt x="1383316" y="712410"/>
                      <a:pt x="1377982" y="722697"/>
                    </a:cubicBezTo>
                    <a:cubicBezTo>
                      <a:pt x="1371695" y="734984"/>
                      <a:pt x="1363028" y="745367"/>
                      <a:pt x="1372838" y="761083"/>
                    </a:cubicBezTo>
                    <a:cubicBezTo>
                      <a:pt x="1377791" y="768989"/>
                      <a:pt x="1370552" y="774894"/>
                      <a:pt x="1365885" y="780419"/>
                    </a:cubicBezTo>
                    <a:cubicBezTo>
                      <a:pt x="1344644" y="805660"/>
                      <a:pt x="1343120" y="818042"/>
                      <a:pt x="1355693" y="850904"/>
                    </a:cubicBezTo>
                    <a:cubicBezTo>
                      <a:pt x="1364171" y="873097"/>
                      <a:pt x="1377220" y="892814"/>
                      <a:pt x="1381316" y="917293"/>
                    </a:cubicBezTo>
                    <a:cubicBezTo>
                      <a:pt x="1383983" y="933200"/>
                      <a:pt x="1384840" y="947868"/>
                      <a:pt x="1373886" y="960632"/>
                    </a:cubicBezTo>
                    <a:cubicBezTo>
                      <a:pt x="1370648" y="964442"/>
                      <a:pt x="1366266" y="969204"/>
                      <a:pt x="1365885" y="973871"/>
                    </a:cubicBezTo>
                    <a:cubicBezTo>
                      <a:pt x="1362266" y="1018639"/>
                      <a:pt x="1331500" y="1043594"/>
                      <a:pt x="1310831" y="1075694"/>
                    </a:cubicBezTo>
                    <a:cubicBezTo>
                      <a:pt x="1304544" y="1085409"/>
                      <a:pt x="1297019" y="1094267"/>
                      <a:pt x="1292543" y="1105221"/>
                    </a:cubicBezTo>
                    <a:cubicBezTo>
                      <a:pt x="1287399" y="1117794"/>
                      <a:pt x="1280351" y="1122176"/>
                      <a:pt x="1268063" y="1123033"/>
                    </a:cubicBezTo>
                    <a:cubicBezTo>
                      <a:pt x="1242155" y="1124938"/>
                      <a:pt x="1227773" y="1155894"/>
                      <a:pt x="1238917" y="1182374"/>
                    </a:cubicBezTo>
                    <a:cubicBezTo>
                      <a:pt x="1239298" y="1183326"/>
                      <a:pt x="1239774" y="1184374"/>
                      <a:pt x="1240250" y="1185326"/>
                    </a:cubicBezTo>
                    <a:cubicBezTo>
                      <a:pt x="1250728" y="1201709"/>
                      <a:pt x="1262539" y="1220188"/>
                      <a:pt x="1251204" y="1239524"/>
                    </a:cubicBezTo>
                    <a:cubicBezTo>
                      <a:pt x="1240631" y="1257716"/>
                      <a:pt x="1223201" y="1270194"/>
                      <a:pt x="1203103" y="1272004"/>
                    </a:cubicBezTo>
                    <a:cubicBezTo>
                      <a:pt x="1192721" y="1272861"/>
                      <a:pt x="1188053" y="1274004"/>
                      <a:pt x="1183291" y="1287720"/>
                    </a:cubicBezTo>
                    <a:cubicBezTo>
                      <a:pt x="1179100" y="1299817"/>
                      <a:pt x="1164146" y="1307818"/>
                      <a:pt x="1152811" y="1315343"/>
                    </a:cubicBezTo>
                    <a:cubicBezTo>
                      <a:pt x="1141857" y="1322582"/>
                      <a:pt x="1132046" y="1330964"/>
                      <a:pt x="1122807" y="1340584"/>
                    </a:cubicBezTo>
                    <a:cubicBezTo>
                      <a:pt x="1113758" y="1350109"/>
                      <a:pt x="1103471" y="1356110"/>
                      <a:pt x="1091470" y="1348775"/>
                    </a:cubicBezTo>
                    <a:cubicBezTo>
                      <a:pt x="1077944" y="1340584"/>
                      <a:pt x="1067276" y="1345537"/>
                      <a:pt x="1058037" y="1356967"/>
                    </a:cubicBezTo>
                    <a:cubicBezTo>
                      <a:pt x="1049179" y="1367921"/>
                      <a:pt x="1040416" y="1368206"/>
                      <a:pt x="1030129" y="1360015"/>
                    </a:cubicBezTo>
                    <a:cubicBezTo>
                      <a:pt x="1025462" y="1356300"/>
                      <a:pt x="1019937" y="1353728"/>
                      <a:pt x="1014508" y="1351728"/>
                    </a:cubicBezTo>
                    <a:cubicBezTo>
                      <a:pt x="1002316" y="1347347"/>
                      <a:pt x="993648" y="1352014"/>
                      <a:pt x="990505" y="1366778"/>
                    </a:cubicBezTo>
                    <a:cubicBezTo>
                      <a:pt x="988409" y="1376493"/>
                      <a:pt x="987457" y="1386590"/>
                      <a:pt x="981647" y="1394400"/>
                    </a:cubicBezTo>
                    <a:cubicBezTo>
                      <a:pt x="974788" y="1403544"/>
                      <a:pt x="969074" y="1412498"/>
                      <a:pt x="955358" y="1404211"/>
                    </a:cubicBezTo>
                    <a:cubicBezTo>
                      <a:pt x="938117" y="1393733"/>
                      <a:pt x="923258" y="1412212"/>
                      <a:pt x="906875" y="1415546"/>
                    </a:cubicBezTo>
                    <a:cubicBezTo>
                      <a:pt x="887159" y="1419546"/>
                      <a:pt x="869537" y="1429357"/>
                      <a:pt x="852107" y="1443740"/>
                    </a:cubicBezTo>
                    <a:cubicBezTo>
                      <a:pt x="823913" y="1467076"/>
                      <a:pt x="804386" y="1457360"/>
                      <a:pt x="788384" y="1420499"/>
                    </a:cubicBezTo>
                    <a:cubicBezTo>
                      <a:pt x="778669" y="1398115"/>
                      <a:pt x="768953" y="1392019"/>
                      <a:pt x="748189" y="1398686"/>
                    </a:cubicBezTo>
                    <a:cubicBezTo>
                      <a:pt x="739997" y="1401353"/>
                      <a:pt x="736378" y="1398305"/>
                      <a:pt x="731234" y="1392019"/>
                    </a:cubicBezTo>
                    <a:cubicBezTo>
                      <a:pt x="716375" y="1374112"/>
                      <a:pt x="708374" y="1374588"/>
                      <a:pt x="696849" y="1393829"/>
                    </a:cubicBezTo>
                    <a:cubicBezTo>
                      <a:pt x="693230" y="1399829"/>
                      <a:pt x="689801" y="1405640"/>
                      <a:pt x="683705" y="1403449"/>
                    </a:cubicBezTo>
                    <a:cubicBezTo>
                      <a:pt x="674561" y="1400210"/>
                      <a:pt x="669227" y="1402211"/>
                      <a:pt x="665893" y="1412783"/>
                    </a:cubicBezTo>
                    <a:cubicBezTo>
                      <a:pt x="664559" y="1417165"/>
                      <a:pt x="660178" y="1420689"/>
                      <a:pt x="656654" y="1418784"/>
                    </a:cubicBezTo>
                    <a:cubicBezTo>
                      <a:pt x="634175" y="1406497"/>
                      <a:pt x="611696" y="1426690"/>
                      <a:pt x="589121" y="1418308"/>
                    </a:cubicBezTo>
                    <a:cubicBezTo>
                      <a:pt x="585216" y="1416879"/>
                      <a:pt x="578834" y="1418403"/>
                      <a:pt x="575405" y="1421451"/>
                    </a:cubicBezTo>
                    <a:cubicBezTo>
                      <a:pt x="559022" y="1436215"/>
                      <a:pt x="545306" y="1430024"/>
                      <a:pt x="533495" y="1414688"/>
                    </a:cubicBezTo>
                    <a:cubicBezTo>
                      <a:pt x="517779" y="1394210"/>
                      <a:pt x="494348" y="1397829"/>
                      <a:pt x="475202" y="1388399"/>
                    </a:cubicBezTo>
                    <a:cubicBezTo>
                      <a:pt x="468916" y="1385256"/>
                      <a:pt x="461391" y="1384780"/>
                      <a:pt x="463963" y="1373636"/>
                    </a:cubicBezTo>
                    <a:cubicBezTo>
                      <a:pt x="465582" y="1366587"/>
                      <a:pt x="462820" y="1363444"/>
                      <a:pt x="457200" y="1362491"/>
                    </a:cubicBezTo>
                    <a:cubicBezTo>
                      <a:pt x="446056" y="1360491"/>
                      <a:pt x="441865" y="1352300"/>
                      <a:pt x="439484" y="1340012"/>
                    </a:cubicBezTo>
                    <a:cubicBezTo>
                      <a:pt x="436150" y="1322677"/>
                      <a:pt x="425482" y="1315724"/>
                      <a:pt x="416243" y="1326392"/>
                    </a:cubicBezTo>
                    <a:cubicBezTo>
                      <a:pt x="398336" y="1347061"/>
                      <a:pt x="378809" y="1344775"/>
                      <a:pt x="357759" y="1339917"/>
                    </a:cubicBezTo>
                    <a:cubicBezTo>
                      <a:pt x="345472" y="1337060"/>
                      <a:pt x="335185" y="1341822"/>
                      <a:pt x="326326" y="1351442"/>
                    </a:cubicBezTo>
                    <a:cubicBezTo>
                      <a:pt x="320707" y="1357538"/>
                      <a:pt x="313468" y="1360872"/>
                      <a:pt x="308991" y="1352776"/>
                    </a:cubicBezTo>
                    <a:cubicBezTo>
                      <a:pt x="292894" y="1323629"/>
                      <a:pt x="264128" y="1320391"/>
                      <a:pt x="240697" y="1306294"/>
                    </a:cubicBezTo>
                    <a:cubicBezTo>
                      <a:pt x="234125" y="1302389"/>
                      <a:pt x="224600" y="1303532"/>
                      <a:pt x="229838" y="1289244"/>
                    </a:cubicBezTo>
                    <a:cubicBezTo>
                      <a:pt x="232410" y="1282196"/>
                      <a:pt x="225838" y="1284196"/>
                      <a:pt x="222885" y="1284101"/>
                    </a:cubicBezTo>
                    <a:cubicBezTo>
                      <a:pt x="216122" y="1283720"/>
                      <a:pt x="209645" y="1285529"/>
                      <a:pt x="203549" y="1289435"/>
                    </a:cubicBezTo>
                    <a:cubicBezTo>
                      <a:pt x="162116" y="1316105"/>
                      <a:pt x="142208" y="1276385"/>
                      <a:pt x="139922" y="123228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 lim="0"/>
              </a:ln>
            </p:spPr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r>
                  <a:rPr lang="en-US" altLang="zh-CN" b="1" dirty="0">
                    <a:solidFill>
                      <a:srgbClr val="FFFFFF"/>
                    </a:solidFill>
                  </a:rPr>
                  <a:t>8</a:t>
                </a:r>
                <a:endParaRPr lang="zh-CN" altLang="en-US" b="1" dirty="0">
                  <a:solidFill>
                    <a:srgbClr val="FFFFFF"/>
                  </a:solidFill>
                </a:endParaRPr>
              </a:p>
            </p:txBody>
          </p:sp>
          <p:sp>
            <p:nvSpPr>
              <p:cNvPr id="41" name="ComponentBackground8" descr="97f6a172-26a2-4620-a0ed-a071eeb3257e">
                <a:extLst>
                  <a:ext uri="{FF2B5EF4-FFF2-40B4-BE49-F238E27FC236}">
                    <a16:creationId xmlns:a16="http://schemas.microsoft.com/office/drawing/2014/main" id="{000349FA-A418-2D9B-F743-F48ACE5E8264}"/>
                  </a:ext>
                </a:extLst>
              </p:cNvPr>
              <p:cNvSpPr/>
              <p:nvPr/>
            </p:nvSpPr>
            <p:spPr>
              <a:xfrm>
                <a:off x="981307" y="2196790"/>
                <a:ext cx="2588939" cy="1661532"/>
              </a:xfrm>
              <a:prstGeom prst="roundRect">
                <a:avLst>
                  <a:gd name="adj" fmla="val 8000"/>
                </a:avLst>
              </a:prstGeom>
              <a:noFill/>
              <a:ln w="12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lnSpc>
                    <a:spcPct val="120000"/>
                  </a:lnSpc>
                </a:pPr>
                <a:endParaRPr lang="zh-CN" altLang="en-US"/>
              </a:p>
            </p:txBody>
          </p:sp>
          <p:sp>
            <p:nvSpPr>
              <p:cNvPr id="42" name="Bullet8" descr="e4f9b2e1-c652-4af5-a309-cc1faf576db9">
                <a:extLst>
                  <a:ext uri="{FF2B5EF4-FFF2-40B4-BE49-F238E27FC236}">
                    <a16:creationId xmlns:a16="http://schemas.microsoft.com/office/drawing/2014/main" id="{FFDCF2DD-D6D0-78C5-8013-A12895739B59}"/>
                  </a:ext>
                </a:extLst>
              </p:cNvPr>
              <p:cNvSpPr/>
              <p:nvPr/>
            </p:nvSpPr>
            <p:spPr>
              <a:xfrm flipH="1">
                <a:off x="1079186" y="2386358"/>
                <a:ext cx="2491058" cy="603659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2000" b="1" dirty="0">
                    <a:solidFill>
                      <a:schemeClr val="tx1"/>
                    </a:solidFill>
                  </a:rPr>
                  <a:t>数字化农业管理</a:t>
                </a:r>
                <a:endParaRPr lang="en-US" dirty="0"/>
              </a:p>
            </p:txBody>
          </p:sp>
          <p:sp>
            <p:nvSpPr>
              <p:cNvPr id="43" name="Text8" descr="01c4ed56-0697-467b-a5a4-36ca48cedc09">
                <a:extLst>
                  <a:ext uri="{FF2B5EF4-FFF2-40B4-BE49-F238E27FC236}">
                    <a16:creationId xmlns:a16="http://schemas.microsoft.com/office/drawing/2014/main" id="{5DE53D91-D6BB-6938-9472-7BD6F1B68B23}"/>
                  </a:ext>
                </a:extLst>
              </p:cNvPr>
              <p:cNvSpPr/>
              <p:nvPr/>
            </p:nvSpPr>
            <p:spPr>
              <a:xfrm flipH="1">
                <a:off x="1079189" y="2990018"/>
                <a:ext cx="2491056" cy="868304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400" dirty="0"/>
                  <a:t>利用大数据和云计算进行农业管理，提高生产效率。</a:t>
                </a:r>
                <a:endParaRPr lang="en-US" dirty="0"/>
              </a:p>
            </p:txBody>
          </p: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农村发展的新方向</a:t>
            </a:r>
            <a:endParaRPr lang="en-US" dirty="0"/>
          </a:p>
        </p:txBody>
      </p:sp>
      <p:grpSp>
        <p:nvGrpSpPr>
          <p:cNvPr id="116" name="82fee525-ab67-435e-b46b-0bf3a9fd3dc5.source.8.zh-Hans.pptx" descr="28aad3be-7bbb-4f80-af3c-d932d4d19927">
            <a:extLst>
              <a:ext uri="{FF2B5EF4-FFF2-40B4-BE49-F238E27FC236}">
                <a16:creationId xmlns:a16="http://schemas.microsoft.com/office/drawing/2014/main" id="{46886BF7-6B3A-C95D-07F7-21A092E47C92}"/>
              </a:ext>
            </a:extLst>
          </p:cNvPr>
          <p:cNvGrpSpPr/>
          <p:nvPr/>
        </p:nvGrpSpPr>
        <p:grpSpPr>
          <a:xfrm>
            <a:off x="660399" y="1130300"/>
            <a:ext cx="10858500" cy="5003800"/>
            <a:chOff x="660399" y="1130300"/>
            <a:chExt cx="10858500" cy="5003800"/>
          </a:xfrm>
        </p:grpSpPr>
        <p:sp>
          <p:nvSpPr>
            <p:cNvPr id="4" name="Title" descr="00a89c08-1e67-451e-8c08-d3d669df9e43">
              <a:extLst>
                <a:ext uri="{FF2B5EF4-FFF2-40B4-BE49-F238E27FC236}">
                  <a16:creationId xmlns:a16="http://schemas.microsoft.com/office/drawing/2014/main" id="{194745EC-BFBE-D0E1-AD92-7AA5155ED8A1}"/>
                </a:ext>
              </a:extLst>
            </p:cNvPr>
            <p:cNvSpPr/>
            <p:nvPr/>
          </p:nvSpPr>
          <p:spPr>
            <a:xfrm flipH="1">
              <a:off x="660399" y="1130300"/>
              <a:ext cx="10858500" cy="768058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rtlCol="0" anchor="ctr" anchorCtr="0">
              <a:norm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zh-CN" altLang="en-US" sz="2400" b="1" dirty="0">
                  <a:solidFill>
                    <a:schemeClr val="tx1"/>
                  </a:solidFill>
                  <a:cs typeface="+mn-ea"/>
                  <a:sym typeface="+mn-lt"/>
                </a:rPr>
                <a:t>农村振兴的新路径与机遇</a:t>
              </a:r>
              <a:endParaRPr lang="en-US" dirty="0"/>
            </a:p>
          </p:txBody>
        </p:sp>
        <p:grpSp>
          <p:nvGrpSpPr>
            <p:cNvPr id="95" name="组合 94" descr="218020a5-3ee1-485e-af9d-718913ee0920">
              <a:extLst>
                <a:ext uri="{FF2B5EF4-FFF2-40B4-BE49-F238E27FC236}">
                  <a16:creationId xmlns:a16="http://schemas.microsoft.com/office/drawing/2014/main" id="{FE82B7DC-859D-5406-8C29-05878DC34CEF}"/>
                </a:ext>
              </a:extLst>
            </p:cNvPr>
            <p:cNvGrpSpPr/>
            <p:nvPr/>
          </p:nvGrpSpPr>
          <p:grpSpPr>
            <a:xfrm>
              <a:off x="723287" y="2149617"/>
              <a:ext cx="2591872" cy="1866612"/>
              <a:chOff x="723287" y="2149617"/>
              <a:chExt cx="2591872" cy="1866612"/>
            </a:xfrm>
          </p:grpSpPr>
          <p:sp>
            <p:nvSpPr>
              <p:cNvPr id="8" name="Shape1" descr="7dbb8c69-ee67-4f80-8475-223d048ec217">
                <a:extLst>
                  <a:ext uri="{FF2B5EF4-FFF2-40B4-BE49-F238E27FC236}">
                    <a16:creationId xmlns:a16="http://schemas.microsoft.com/office/drawing/2014/main" id="{38557F6B-DF41-0272-A02A-72CD5472CCDA}"/>
                  </a:ext>
                </a:extLst>
              </p:cNvPr>
              <p:cNvSpPr/>
              <p:nvPr/>
            </p:nvSpPr>
            <p:spPr>
              <a:xfrm rot="21372837" flipH="1">
                <a:off x="723287" y="2149617"/>
                <a:ext cx="2564051" cy="1771471"/>
              </a:xfrm>
              <a:prstGeom prst="roundRect">
                <a:avLst>
                  <a:gd name="adj" fmla="val 9100"/>
                </a:avLst>
              </a:prstGeom>
              <a:solidFill>
                <a:schemeClr val="accent1"/>
              </a:solidFill>
              <a:ln w="254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9" name="ComponentBackground1" descr="5ed3f4e8-57ff-408c-94a6-f1535f921505">
                <a:extLst>
                  <a:ext uri="{FF2B5EF4-FFF2-40B4-BE49-F238E27FC236}">
                    <a16:creationId xmlns:a16="http://schemas.microsoft.com/office/drawing/2014/main" id="{01836F4E-D4AA-D870-983A-FD7BE6531F26}"/>
                  </a:ext>
                </a:extLst>
              </p:cNvPr>
              <p:cNvSpPr/>
              <p:nvPr/>
            </p:nvSpPr>
            <p:spPr>
              <a:xfrm flipH="1">
                <a:off x="848624" y="2244759"/>
                <a:ext cx="2466535" cy="1771470"/>
              </a:xfrm>
              <a:prstGeom prst="roundRect">
                <a:avLst>
                  <a:gd name="adj" fmla="val 9100"/>
                </a:avLst>
              </a:prstGeom>
              <a:solidFill>
                <a:schemeClr val="bg1"/>
              </a:solidFill>
              <a:ln w="254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11" name="Bullet1" descr="b0585380-41a6-41c0-8b66-9a747eb338dd">
                <a:extLst>
                  <a:ext uri="{FF2B5EF4-FFF2-40B4-BE49-F238E27FC236}">
                    <a16:creationId xmlns:a16="http://schemas.microsoft.com/office/drawing/2014/main" id="{AC81C06B-AD1E-0809-75D6-67F940911EA6}"/>
                  </a:ext>
                </a:extLst>
              </p:cNvPr>
              <p:cNvSpPr/>
              <p:nvPr/>
            </p:nvSpPr>
            <p:spPr>
              <a:xfrm flipH="1">
                <a:off x="917500" y="2583977"/>
                <a:ext cx="2355233" cy="510025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zh-CN" altLang="en-US" b="1" dirty="0">
                    <a:solidFill>
                      <a:schemeClr val="tx1"/>
                    </a:solidFill>
                  </a:rPr>
                  <a:t>乡村旅游</a:t>
                </a:r>
                <a:endParaRPr lang="en-US" dirty="0"/>
              </a:p>
            </p:txBody>
          </p:sp>
          <p:sp>
            <p:nvSpPr>
              <p:cNvPr id="12" name="Text1" descr="6196c2c3-1a09-47a8-ae1d-9dd130104827">
                <a:extLst>
                  <a:ext uri="{FF2B5EF4-FFF2-40B4-BE49-F238E27FC236}">
                    <a16:creationId xmlns:a16="http://schemas.microsoft.com/office/drawing/2014/main" id="{B73C5301-B8BF-0F56-A008-51947F29316F}"/>
                  </a:ext>
                </a:extLst>
              </p:cNvPr>
              <p:cNvSpPr/>
              <p:nvPr/>
            </p:nvSpPr>
            <p:spPr>
              <a:xfrm flipH="1">
                <a:off x="917497" y="3114529"/>
                <a:ext cx="2355233" cy="800100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通过发展乡村旅游，促进农村经济增长和就业机会。</a:t>
                </a:r>
                <a:endParaRPr lang="en-US" dirty="0"/>
              </a:p>
            </p:txBody>
          </p:sp>
          <p:sp>
            <p:nvSpPr>
              <p:cNvPr id="101" name="Icon1" descr="718892dd-8de1-43fc-a16b-0fc60a40dbbe">
                <a:extLst>
                  <a:ext uri="{FF2B5EF4-FFF2-40B4-BE49-F238E27FC236}">
                    <a16:creationId xmlns:a16="http://schemas.microsoft.com/office/drawing/2014/main" id="{9F4BC6BE-323E-EEA1-0600-C6573323D4C6}"/>
                  </a:ext>
                </a:extLst>
              </p:cNvPr>
              <p:cNvSpPr/>
              <p:nvPr/>
            </p:nvSpPr>
            <p:spPr>
              <a:xfrm>
                <a:off x="1004109" y="2380274"/>
                <a:ext cx="214458" cy="229372"/>
              </a:xfrm>
              <a:custGeom>
                <a:avLst/>
                <a:gdLst>
                  <a:gd name="T0" fmla="*/ 6771 w 6851"/>
                  <a:gd name="T1" fmla="*/ 3232 h 7338"/>
                  <a:gd name="T2" fmla="*/ 5359 w 6851"/>
                  <a:gd name="T3" fmla="*/ 2155 h 7338"/>
                  <a:gd name="T4" fmla="*/ 5172 w 6851"/>
                  <a:gd name="T5" fmla="*/ 349 h 7338"/>
                  <a:gd name="T6" fmla="*/ 3385 w 6851"/>
                  <a:gd name="T7" fmla="*/ 1425 h 7338"/>
                  <a:gd name="T8" fmla="*/ 1835 w 6851"/>
                  <a:gd name="T9" fmla="*/ 962 h 7338"/>
                  <a:gd name="T10" fmla="*/ 905 w 6851"/>
                  <a:gd name="T11" fmla="*/ 3403 h 7338"/>
                  <a:gd name="T12" fmla="*/ 1542 w 6851"/>
                  <a:gd name="T13" fmla="*/ 4632 h 7338"/>
                  <a:gd name="T14" fmla="*/ 892 w 6851"/>
                  <a:gd name="T15" fmla="*/ 6785 h 7338"/>
                  <a:gd name="T16" fmla="*/ 3505 w 6851"/>
                  <a:gd name="T17" fmla="*/ 6100 h 7338"/>
                  <a:gd name="T18" fmla="*/ 5359 w 6851"/>
                  <a:gd name="T19" fmla="*/ 6785 h 7338"/>
                  <a:gd name="T20" fmla="*/ 5671 w 6851"/>
                  <a:gd name="T21" fmla="*/ 4779 h 7338"/>
                  <a:gd name="T22" fmla="*/ 6771 w 6851"/>
                  <a:gd name="T23" fmla="*/ 3232 h 7338"/>
                  <a:gd name="T24" fmla="*/ 1803 w 6851"/>
                  <a:gd name="T25" fmla="*/ 1597 h 7338"/>
                  <a:gd name="T26" fmla="*/ 1789 w 6851"/>
                  <a:gd name="T27" fmla="*/ 1597 h 7338"/>
                  <a:gd name="T28" fmla="*/ 1185 w 6851"/>
                  <a:gd name="T29" fmla="*/ 1837 h 7338"/>
                  <a:gd name="T30" fmla="*/ 1467 w 6851"/>
                  <a:gd name="T31" fmla="*/ 2997 h 7338"/>
                  <a:gd name="T32" fmla="*/ 1521 w 6851"/>
                  <a:gd name="T33" fmla="*/ 3074 h 7338"/>
                  <a:gd name="T34" fmla="*/ 1501 w 6851"/>
                  <a:gd name="T35" fmla="*/ 3228 h 7338"/>
                  <a:gd name="T36" fmla="*/ 1434 w 6851"/>
                  <a:gd name="T37" fmla="*/ 3251 h 7338"/>
                  <a:gd name="T38" fmla="*/ 1347 w 6851"/>
                  <a:gd name="T39" fmla="*/ 3208 h 7338"/>
                  <a:gd name="T40" fmla="*/ 992 w 6851"/>
                  <a:gd name="T41" fmla="*/ 1730 h 7338"/>
                  <a:gd name="T42" fmla="*/ 1825 w 6851"/>
                  <a:gd name="T43" fmla="*/ 1378 h 7338"/>
                  <a:gd name="T44" fmla="*/ 1923 w 6851"/>
                  <a:gd name="T45" fmla="*/ 1499 h 7338"/>
                  <a:gd name="T46" fmla="*/ 1803 w 6851"/>
                  <a:gd name="T47" fmla="*/ 1597 h 7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851" h="7338">
                    <a:moveTo>
                      <a:pt x="6771" y="3232"/>
                    </a:moveTo>
                    <a:cubicBezTo>
                      <a:pt x="6684" y="2694"/>
                      <a:pt x="5688" y="2590"/>
                      <a:pt x="5359" y="2155"/>
                    </a:cubicBezTo>
                    <a:cubicBezTo>
                      <a:pt x="5017" y="1702"/>
                      <a:pt x="5594" y="728"/>
                      <a:pt x="5172" y="349"/>
                    </a:cubicBezTo>
                    <a:cubicBezTo>
                      <a:pt x="4784" y="0"/>
                      <a:pt x="3879" y="1257"/>
                      <a:pt x="3385" y="1425"/>
                    </a:cubicBezTo>
                    <a:cubicBezTo>
                      <a:pt x="3085" y="1527"/>
                      <a:pt x="2144" y="1037"/>
                      <a:pt x="1835" y="962"/>
                    </a:cubicBezTo>
                    <a:cubicBezTo>
                      <a:pt x="551" y="650"/>
                      <a:pt x="0" y="1806"/>
                      <a:pt x="905" y="3403"/>
                    </a:cubicBezTo>
                    <a:cubicBezTo>
                      <a:pt x="1073" y="3700"/>
                      <a:pt x="1440" y="4306"/>
                      <a:pt x="1542" y="4632"/>
                    </a:cubicBezTo>
                    <a:cubicBezTo>
                      <a:pt x="1721" y="5208"/>
                      <a:pt x="502" y="6325"/>
                      <a:pt x="892" y="6785"/>
                    </a:cubicBezTo>
                    <a:cubicBezTo>
                      <a:pt x="1361" y="7338"/>
                      <a:pt x="2780" y="6136"/>
                      <a:pt x="3505" y="6100"/>
                    </a:cubicBezTo>
                    <a:cubicBezTo>
                      <a:pt x="4053" y="6073"/>
                      <a:pt x="4854" y="6999"/>
                      <a:pt x="5359" y="6785"/>
                    </a:cubicBezTo>
                    <a:cubicBezTo>
                      <a:pt x="5851" y="6576"/>
                      <a:pt x="5529" y="5295"/>
                      <a:pt x="5671" y="4779"/>
                    </a:cubicBezTo>
                    <a:cubicBezTo>
                      <a:pt x="5803" y="4297"/>
                      <a:pt x="6851" y="3725"/>
                      <a:pt x="6771" y="3232"/>
                    </a:cubicBezTo>
                    <a:close/>
                    <a:moveTo>
                      <a:pt x="1803" y="1597"/>
                    </a:moveTo>
                    <a:cubicBezTo>
                      <a:pt x="1798" y="1597"/>
                      <a:pt x="1793" y="1597"/>
                      <a:pt x="1789" y="1597"/>
                    </a:cubicBezTo>
                    <a:cubicBezTo>
                      <a:pt x="1500" y="1572"/>
                      <a:pt x="1286" y="1656"/>
                      <a:pt x="1185" y="1837"/>
                    </a:cubicBezTo>
                    <a:cubicBezTo>
                      <a:pt x="1035" y="2107"/>
                      <a:pt x="1145" y="2546"/>
                      <a:pt x="1467" y="2997"/>
                    </a:cubicBezTo>
                    <a:cubicBezTo>
                      <a:pt x="1485" y="3023"/>
                      <a:pt x="1502" y="3048"/>
                      <a:pt x="1521" y="3074"/>
                    </a:cubicBezTo>
                    <a:cubicBezTo>
                      <a:pt x="1558" y="3122"/>
                      <a:pt x="1549" y="3191"/>
                      <a:pt x="1501" y="3228"/>
                    </a:cubicBezTo>
                    <a:cubicBezTo>
                      <a:pt x="1481" y="3244"/>
                      <a:pt x="1457" y="3251"/>
                      <a:pt x="1434" y="3251"/>
                    </a:cubicBezTo>
                    <a:cubicBezTo>
                      <a:pt x="1401" y="3251"/>
                      <a:pt x="1368" y="3236"/>
                      <a:pt x="1347" y="3208"/>
                    </a:cubicBezTo>
                    <a:cubicBezTo>
                      <a:pt x="919" y="2651"/>
                      <a:pt x="787" y="2098"/>
                      <a:pt x="992" y="1730"/>
                    </a:cubicBezTo>
                    <a:cubicBezTo>
                      <a:pt x="1138" y="1468"/>
                      <a:pt x="1441" y="1340"/>
                      <a:pt x="1825" y="1378"/>
                    </a:cubicBezTo>
                    <a:cubicBezTo>
                      <a:pt x="1885" y="1384"/>
                      <a:pt x="1929" y="1438"/>
                      <a:pt x="1923" y="1499"/>
                    </a:cubicBezTo>
                    <a:cubicBezTo>
                      <a:pt x="1917" y="1559"/>
                      <a:pt x="1864" y="1604"/>
                      <a:pt x="1803" y="159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96" name="组合 95" descr="86c1af57-a8e6-4bdb-9947-71baab217354">
              <a:extLst>
                <a:ext uri="{FF2B5EF4-FFF2-40B4-BE49-F238E27FC236}">
                  <a16:creationId xmlns:a16="http://schemas.microsoft.com/office/drawing/2014/main" id="{B532E7F9-22E6-D87E-2107-942F2EDB691F}"/>
                </a:ext>
              </a:extLst>
            </p:cNvPr>
            <p:cNvGrpSpPr/>
            <p:nvPr/>
          </p:nvGrpSpPr>
          <p:grpSpPr>
            <a:xfrm>
              <a:off x="3457867" y="2149617"/>
              <a:ext cx="2591872" cy="1866612"/>
              <a:chOff x="3457867" y="2149617"/>
              <a:chExt cx="2591872" cy="1866612"/>
            </a:xfrm>
          </p:grpSpPr>
          <p:sp>
            <p:nvSpPr>
              <p:cNvPr id="65" name="Shape2" descr="fce9061c-6ffe-42c1-a98c-b871f0af5159">
                <a:extLst>
                  <a:ext uri="{FF2B5EF4-FFF2-40B4-BE49-F238E27FC236}">
                    <a16:creationId xmlns:a16="http://schemas.microsoft.com/office/drawing/2014/main" id="{50DF0728-55B0-9261-C858-AFBAD5176FA0}"/>
                  </a:ext>
                </a:extLst>
              </p:cNvPr>
              <p:cNvSpPr/>
              <p:nvPr/>
            </p:nvSpPr>
            <p:spPr>
              <a:xfrm rot="21372837" flipH="1">
                <a:off x="3457867" y="2149617"/>
                <a:ext cx="2564051" cy="1771471"/>
              </a:xfrm>
              <a:prstGeom prst="roundRect">
                <a:avLst>
                  <a:gd name="adj" fmla="val 9100"/>
                </a:avLst>
              </a:prstGeom>
              <a:solidFill>
                <a:schemeClr val="accent2"/>
              </a:solidFill>
              <a:ln w="254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66" name="ComponentBackground2" descr="a3bdfc64-646f-4e9c-8248-8cf4bfd97cd9">
                <a:extLst>
                  <a:ext uri="{FF2B5EF4-FFF2-40B4-BE49-F238E27FC236}">
                    <a16:creationId xmlns:a16="http://schemas.microsoft.com/office/drawing/2014/main" id="{12E0CC36-B677-5B2A-AE84-9653B85D9ED3}"/>
                  </a:ext>
                </a:extLst>
              </p:cNvPr>
              <p:cNvSpPr/>
              <p:nvPr/>
            </p:nvSpPr>
            <p:spPr>
              <a:xfrm flipH="1">
                <a:off x="3583204" y="2244759"/>
                <a:ext cx="2466535" cy="1771470"/>
              </a:xfrm>
              <a:prstGeom prst="roundRect">
                <a:avLst>
                  <a:gd name="adj" fmla="val 9100"/>
                </a:avLst>
              </a:prstGeom>
              <a:solidFill>
                <a:schemeClr val="bg1"/>
              </a:solidFill>
              <a:ln w="254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67" name="Bullet2" descr="f5a768ec-53b0-4216-9acc-9debc354a536">
                <a:extLst>
                  <a:ext uri="{FF2B5EF4-FFF2-40B4-BE49-F238E27FC236}">
                    <a16:creationId xmlns:a16="http://schemas.microsoft.com/office/drawing/2014/main" id="{D3E6A155-7F41-0A4C-FC57-96E1E9D0E02B}"/>
                  </a:ext>
                </a:extLst>
              </p:cNvPr>
              <p:cNvSpPr/>
              <p:nvPr/>
            </p:nvSpPr>
            <p:spPr>
              <a:xfrm flipH="1">
                <a:off x="3652080" y="2583977"/>
                <a:ext cx="2355233" cy="510025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zh-CN" altLang="en-US" b="1" dirty="0">
                    <a:solidFill>
                      <a:schemeClr val="tx1"/>
                    </a:solidFill>
                  </a:rPr>
                  <a:t>生态农业</a:t>
                </a:r>
                <a:endParaRPr lang="en-US" dirty="0"/>
              </a:p>
            </p:txBody>
          </p:sp>
          <p:sp>
            <p:nvSpPr>
              <p:cNvPr id="68" name="Text2" descr="62909a30-802d-4bee-97b2-1660bbeb5c80">
                <a:extLst>
                  <a:ext uri="{FF2B5EF4-FFF2-40B4-BE49-F238E27FC236}">
                    <a16:creationId xmlns:a16="http://schemas.microsoft.com/office/drawing/2014/main" id="{1F599836-00DA-ACB3-5FC1-447B0CADD91C}"/>
                  </a:ext>
                </a:extLst>
              </p:cNvPr>
              <p:cNvSpPr/>
              <p:nvPr/>
            </p:nvSpPr>
            <p:spPr>
              <a:xfrm flipH="1">
                <a:off x="3652077" y="3114529"/>
                <a:ext cx="2355233" cy="800100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实施生态农业，保护自然资源，提高农业生产可持续性。</a:t>
                </a:r>
                <a:endParaRPr lang="en-US" dirty="0"/>
              </a:p>
            </p:txBody>
          </p:sp>
          <p:sp>
            <p:nvSpPr>
              <p:cNvPr id="102" name="Icon2" descr="23488743-2ed7-41ee-85f4-fa1b3dc28898">
                <a:extLst>
                  <a:ext uri="{FF2B5EF4-FFF2-40B4-BE49-F238E27FC236}">
                    <a16:creationId xmlns:a16="http://schemas.microsoft.com/office/drawing/2014/main" id="{88953B17-A654-B451-ABA1-4AB7A8B70DE8}"/>
                  </a:ext>
                </a:extLst>
              </p:cNvPr>
              <p:cNvSpPr/>
              <p:nvPr/>
            </p:nvSpPr>
            <p:spPr>
              <a:xfrm flipH="1">
                <a:off x="3735697" y="2380274"/>
                <a:ext cx="214456" cy="229372"/>
              </a:xfrm>
              <a:custGeom>
                <a:avLst/>
                <a:gdLst>
                  <a:gd name="T0" fmla="*/ 1160 w 1187"/>
                  <a:gd name="T1" fmla="*/ 0 h 1303"/>
                  <a:gd name="T2" fmla="*/ 1098 w 1187"/>
                  <a:gd name="T3" fmla="*/ 0 h 1303"/>
                  <a:gd name="T4" fmla="*/ 1071 w 1187"/>
                  <a:gd name="T5" fmla="*/ 27 h 1303"/>
                  <a:gd name="T6" fmla="*/ 1071 w 1187"/>
                  <a:gd name="T7" fmla="*/ 1187 h 1303"/>
                  <a:gd name="T8" fmla="*/ 342 w 1187"/>
                  <a:gd name="T9" fmla="*/ 1187 h 1303"/>
                  <a:gd name="T10" fmla="*/ 246 w 1187"/>
                  <a:gd name="T11" fmla="*/ 1091 h 1303"/>
                  <a:gd name="T12" fmla="*/ 342 w 1187"/>
                  <a:gd name="T13" fmla="*/ 994 h 1303"/>
                  <a:gd name="T14" fmla="*/ 911 w 1187"/>
                  <a:gd name="T15" fmla="*/ 994 h 1303"/>
                  <a:gd name="T16" fmla="*/ 938 w 1187"/>
                  <a:gd name="T17" fmla="*/ 968 h 1303"/>
                  <a:gd name="T18" fmla="*/ 938 w 1187"/>
                  <a:gd name="T19" fmla="*/ 27 h 1303"/>
                  <a:gd name="T20" fmla="*/ 911 w 1187"/>
                  <a:gd name="T21" fmla="*/ 0 h 1303"/>
                  <a:gd name="T22" fmla="*/ 306 w 1187"/>
                  <a:gd name="T23" fmla="*/ 0 h 1303"/>
                  <a:gd name="T24" fmla="*/ 0 w 1187"/>
                  <a:gd name="T25" fmla="*/ 306 h 1303"/>
                  <a:gd name="T26" fmla="*/ 0 w 1187"/>
                  <a:gd name="T27" fmla="*/ 996 h 1303"/>
                  <a:gd name="T28" fmla="*/ 307 w 1187"/>
                  <a:gd name="T29" fmla="*/ 1303 h 1303"/>
                  <a:gd name="T30" fmla="*/ 1160 w 1187"/>
                  <a:gd name="T31" fmla="*/ 1303 h 1303"/>
                  <a:gd name="T32" fmla="*/ 1187 w 1187"/>
                  <a:gd name="T33" fmla="*/ 1276 h 1303"/>
                  <a:gd name="T34" fmla="*/ 1187 w 1187"/>
                  <a:gd name="T35" fmla="*/ 27 h 1303"/>
                  <a:gd name="T36" fmla="*/ 1160 w 1187"/>
                  <a:gd name="T37" fmla="*/ 0 h 1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87" h="1303">
                    <a:moveTo>
                      <a:pt x="1160" y="0"/>
                    </a:moveTo>
                    <a:lnTo>
                      <a:pt x="1098" y="0"/>
                    </a:lnTo>
                    <a:cubicBezTo>
                      <a:pt x="1083" y="0"/>
                      <a:pt x="1071" y="12"/>
                      <a:pt x="1071" y="27"/>
                    </a:cubicBezTo>
                    <a:lnTo>
                      <a:pt x="1071" y="1187"/>
                    </a:lnTo>
                    <a:lnTo>
                      <a:pt x="342" y="1187"/>
                    </a:lnTo>
                    <a:cubicBezTo>
                      <a:pt x="289" y="1187"/>
                      <a:pt x="246" y="1144"/>
                      <a:pt x="246" y="1091"/>
                    </a:cubicBezTo>
                    <a:cubicBezTo>
                      <a:pt x="246" y="1037"/>
                      <a:pt x="289" y="994"/>
                      <a:pt x="342" y="994"/>
                    </a:cubicBezTo>
                    <a:lnTo>
                      <a:pt x="911" y="994"/>
                    </a:lnTo>
                    <a:cubicBezTo>
                      <a:pt x="926" y="994"/>
                      <a:pt x="938" y="982"/>
                      <a:pt x="938" y="968"/>
                    </a:cubicBezTo>
                    <a:lnTo>
                      <a:pt x="938" y="27"/>
                    </a:lnTo>
                    <a:cubicBezTo>
                      <a:pt x="938" y="12"/>
                      <a:pt x="926" y="0"/>
                      <a:pt x="911" y="0"/>
                    </a:cubicBezTo>
                    <a:lnTo>
                      <a:pt x="306" y="0"/>
                    </a:lnTo>
                    <a:cubicBezTo>
                      <a:pt x="138" y="0"/>
                      <a:pt x="0" y="137"/>
                      <a:pt x="0" y="306"/>
                    </a:cubicBezTo>
                    <a:lnTo>
                      <a:pt x="0" y="996"/>
                    </a:lnTo>
                    <a:cubicBezTo>
                      <a:pt x="0" y="1165"/>
                      <a:pt x="138" y="1303"/>
                      <a:pt x="307" y="1303"/>
                    </a:cubicBezTo>
                    <a:lnTo>
                      <a:pt x="1160" y="1303"/>
                    </a:lnTo>
                    <a:cubicBezTo>
                      <a:pt x="1175" y="1303"/>
                      <a:pt x="1187" y="1291"/>
                      <a:pt x="1187" y="1276"/>
                    </a:cubicBezTo>
                    <a:lnTo>
                      <a:pt x="1187" y="27"/>
                    </a:lnTo>
                    <a:cubicBezTo>
                      <a:pt x="1187" y="12"/>
                      <a:pt x="1175" y="0"/>
                      <a:pt x="1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dirty="0"/>
              </a:p>
            </p:txBody>
          </p:sp>
        </p:grpSp>
        <p:grpSp>
          <p:nvGrpSpPr>
            <p:cNvPr id="97" name="组合 96" descr="0fed99b0-0ea4-4719-9c73-4158bb84aef0">
              <a:extLst>
                <a:ext uri="{FF2B5EF4-FFF2-40B4-BE49-F238E27FC236}">
                  <a16:creationId xmlns:a16="http://schemas.microsoft.com/office/drawing/2014/main" id="{62DF2114-166B-C409-3AB8-D4E5CCC3897A}"/>
                </a:ext>
              </a:extLst>
            </p:cNvPr>
            <p:cNvGrpSpPr/>
            <p:nvPr/>
          </p:nvGrpSpPr>
          <p:grpSpPr>
            <a:xfrm>
              <a:off x="6192447" y="2149617"/>
              <a:ext cx="2591871" cy="1866612"/>
              <a:chOff x="6192447" y="2149617"/>
              <a:chExt cx="2591871" cy="1866612"/>
            </a:xfrm>
          </p:grpSpPr>
          <p:sp>
            <p:nvSpPr>
              <p:cNvPr id="71" name="Shape3" descr="20bd03ab-aaea-40c8-8be0-7db718f570c5">
                <a:extLst>
                  <a:ext uri="{FF2B5EF4-FFF2-40B4-BE49-F238E27FC236}">
                    <a16:creationId xmlns:a16="http://schemas.microsoft.com/office/drawing/2014/main" id="{1B0A6B88-C17A-6CF3-E4D1-D733497B2CAE}"/>
                  </a:ext>
                </a:extLst>
              </p:cNvPr>
              <p:cNvSpPr/>
              <p:nvPr/>
            </p:nvSpPr>
            <p:spPr>
              <a:xfrm rot="21372837" flipH="1">
                <a:off x="6192447" y="2149617"/>
                <a:ext cx="2564051" cy="1771471"/>
              </a:xfrm>
              <a:prstGeom prst="roundRect">
                <a:avLst>
                  <a:gd name="adj" fmla="val 9100"/>
                </a:avLst>
              </a:prstGeom>
              <a:solidFill>
                <a:schemeClr val="accent3"/>
              </a:solidFill>
              <a:ln w="254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72" name="ComponentBackground3" descr="749f684a-796f-4a54-8591-380795937a0b">
                <a:extLst>
                  <a:ext uri="{FF2B5EF4-FFF2-40B4-BE49-F238E27FC236}">
                    <a16:creationId xmlns:a16="http://schemas.microsoft.com/office/drawing/2014/main" id="{9A476566-3394-AAA3-6687-5F076D0AF399}"/>
                  </a:ext>
                </a:extLst>
              </p:cNvPr>
              <p:cNvSpPr/>
              <p:nvPr/>
            </p:nvSpPr>
            <p:spPr>
              <a:xfrm flipH="1">
                <a:off x="6317783" y="2244759"/>
                <a:ext cx="2466535" cy="1771470"/>
              </a:xfrm>
              <a:prstGeom prst="roundRect">
                <a:avLst>
                  <a:gd name="adj" fmla="val 9100"/>
                </a:avLst>
              </a:prstGeom>
              <a:solidFill>
                <a:schemeClr val="bg1"/>
              </a:solidFill>
              <a:ln w="254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73" name="Bullet3" descr="7ce392c1-f613-4c5b-a4f4-aa3205edd576">
                <a:extLst>
                  <a:ext uri="{FF2B5EF4-FFF2-40B4-BE49-F238E27FC236}">
                    <a16:creationId xmlns:a16="http://schemas.microsoft.com/office/drawing/2014/main" id="{AA56116D-BD23-BA48-23A6-9304E9D03162}"/>
                  </a:ext>
                </a:extLst>
              </p:cNvPr>
              <p:cNvSpPr/>
              <p:nvPr/>
            </p:nvSpPr>
            <p:spPr>
              <a:xfrm flipH="1">
                <a:off x="6386660" y="2583977"/>
                <a:ext cx="2355233" cy="510025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zh-CN" altLang="en-US" b="1" dirty="0">
                    <a:solidFill>
                      <a:schemeClr val="tx1"/>
                    </a:solidFill>
                  </a:rPr>
                  <a:t>农村电商</a:t>
                </a:r>
                <a:endParaRPr lang="en-US" dirty="0"/>
              </a:p>
            </p:txBody>
          </p:sp>
          <p:sp>
            <p:nvSpPr>
              <p:cNvPr id="74" name="Text3" descr="b5171f3f-e1f6-494c-8108-4699a0f27c88">
                <a:extLst>
                  <a:ext uri="{FF2B5EF4-FFF2-40B4-BE49-F238E27FC236}">
                    <a16:creationId xmlns:a16="http://schemas.microsoft.com/office/drawing/2014/main" id="{098FFE9D-F2BF-A524-DCA4-DF122D557FAC}"/>
                  </a:ext>
                </a:extLst>
              </p:cNvPr>
              <p:cNvSpPr/>
              <p:nvPr/>
            </p:nvSpPr>
            <p:spPr>
              <a:xfrm flipH="1">
                <a:off x="6386657" y="3114529"/>
                <a:ext cx="2355233" cy="800100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利用电商平台，扩大农产品销售市场，增加农民收入。</a:t>
                </a:r>
                <a:endParaRPr lang="en-US" dirty="0"/>
              </a:p>
            </p:txBody>
          </p:sp>
          <p:sp>
            <p:nvSpPr>
              <p:cNvPr id="103" name="Icon3" descr="094023fa-0892-458c-b5cb-b525242171db">
                <a:extLst>
                  <a:ext uri="{FF2B5EF4-FFF2-40B4-BE49-F238E27FC236}">
                    <a16:creationId xmlns:a16="http://schemas.microsoft.com/office/drawing/2014/main" id="{36F02649-8839-E494-2886-3706FFBD3F6F}"/>
                  </a:ext>
                </a:extLst>
              </p:cNvPr>
              <p:cNvSpPr/>
              <p:nvPr/>
            </p:nvSpPr>
            <p:spPr>
              <a:xfrm>
                <a:off x="6484670" y="2371201"/>
                <a:ext cx="184680" cy="238221"/>
              </a:xfrm>
              <a:custGeom>
                <a:avLst/>
                <a:gdLst>
                  <a:gd name="connsiteX0" fmla="*/ 233038 w 417336"/>
                  <a:gd name="connsiteY0" fmla="*/ 498490 h 598176"/>
                  <a:gd name="connsiteX1" fmla="*/ 220649 w 417336"/>
                  <a:gd name="connsiteY1" fmla="*/ 531110 h 598176"/>
                  <a:gd name="connsiteX2" fmla="*/ 219897 w 417336"/>
                  <a:gd name="connsiteY2" fmla="*/ 532236 h 598176"/>
                  <a:gd name="connsiteX3" fmla="*/ 220132 w 417336"/>
                  <a:gd name="connsiteY3" fmla="*/ 532471 h 598176"/>
                  <a:gd name="connsiteX4" fmla="*/ 220649 w 417336"/>
                  <a:gd name="connsiteY4" fmla="*/ 531110 h 598176"/>
                  <a:gd name="connsiteX5" fmla="*/ 220836 w 417336"/>
                  <a:gd name="connsiteY5" fmla="*/ 530830 h 598176"/>
                  <a:gd name="connsiteX6" fmla="*/ 233038 w 417336"/>
                  <a:gd name="connsiteY6" fmla="*/ 498490 h 598176"/>
                  <a:gd name="connsiteX7" fmla="*/ 125334 w 417336"/>
                  <a:gd name="connsiteY7" fmla="*/ 378271 h 598176"/>
                  <a:gd name="connsiteX8" fmla="*/ 134720 w 417336"/>
                  <a:gd name="connsiteY8" fmla="*/ 384364 h 598176"/>
                  <a:gd name="connsiteX9" fmla="*/ 211215 w 417336"/>
                  <a:gd name="connsiteY9" fmla="*/ 505521 h 598176"/>
                  <a:gd name="connsiteX10" fmla="*/ 235619 w 417336"/>
                  <a:gd name="connsiteY10" fmla="*/ 444591 h 598176"/>
                  <a:gd name="connsiteX11" fmla="*/ 268704 w 417336"/>
                  <a:gd name="connsiteY11" fmla="*/ 388113 h 598176"/>
                  <a:gd name="connsiteX12" fmla="*/ 274571 w 417336"/>
                  <a:gd name="connsiteY12" fmla="*/ 387879 h 598176"/>
                  <a:gd name="connsiteX13" fmla="*/ 367727 w 417336"/>
                  <a:gd name="connsiteY13" fmla="*/ 454199 h 598176"/>
                  <a:gd name="connsiteX14" fmla="*/ 415360 w 417336"/>
                  <a:gd name="connsiteY14" fmla="*/ 591057 h 598176"/>
                  <a:gd name="connsiteX15" fmla="*/ 406209 w 417336"/>
                  <a:gd name="connsiteY15" fmla="*/ 597853 h 598176"/>
                  <a:gd name="connsiteX16" fmla="*/ 193617 w 417336"/>
                  <a:gd name="connsiteY16" fmla="*/ 590589 h 598176"/>
                  <a:gd name="connsiteX17" fmla="*/ 6836 w 417336"/>
                  <a:gd name="connsiteY17" fmla="*/ 584027 h 598176"/>
                  <a:gd name="connsiteX18" fmla="*/ 265 w 417336"/>
                  <a:gd name="connsiteY18" fmla="*/ 572778 h 598176"/>
                  <a:gd name="connsiteX19" fmla="*/ 125334 w 417336"/>
                  <a:gd name="connsiteY19" fmla="*/ 378271 h 598176"/>
                  <a:gd name="connsiteX20" fmla="*/ 249458 w 417336"/>
                  <a:gd name="connsiteY20" fmla="*/ 266974 h 598176"/>
                  <a:gd name="connsiteX21" fmla="*/ 261427 w 417336"/>
                  <a:gd name="connsiteY21" fmla="*/ 270253 h 598176"/>
                  <a:gd name="connsiteX22" fmla="*/ 210033 w 417336"/>
                  <a:gd name="connsiteY22" fmla="*/ 316631 h 598176"/>
                  <a:gd name="connsiteX23" fmla="*/ 149487 w 417336"/>
                  <a:gd name="connsiteY23" fmla="*/ 278451 h 598176"/>
                  <a:gd name="connsiteX24" fmla="*/ 162629 w 417336"/>
                  <a:gd name="connsiteY24" fmla="*/ 273064 h 598176"/>
                  <a:gd name="connsiteX25" fmla="*/ 211441 w 417336"/>
                  <a:gd name="connsiteY25" fmla="*/ 297892 h 598176"/>
                  <a:gd name="connsiteX26" fmla="*/ 236786 w 417336"/>
                  <a:gd name="connsiteY26" fmla="*/ 284776 h 598176"/>
                  <a:gd name="connsiteX27" fmla="*/ 249458 w 417336"/>
                  <a:gd name="connsiteY27" fmla="*/ 266974 h 598176"/>
                  <a:gd name="connsiteX28" fmla="*/ 149749 w 417336"/>
                  <a:gd name="connsiteY28" fmla="*/ 209803 h 598176"/>
                  <a:gd name="connsiteX29" fmla="*/ 157260 w 417336"/>
                  <a:gd name="connsiteY29" fmla="*/ 223158 h 598176"/>
                  <a:gd name="connsiteX30" fmla="*/ 156087 w 417336"/>
                  <a:gd name="connsiteY30" fmla="*/ 225735 h 598176"/>
                  <a:gd name="connsiteX31" fmla="*/ 155852 w 417336"/>
                  <a:gd name="connsiteY31" fmla="*/ 226438 h 598176"/>
                  <a:gd name="connsiteX32" fmla="*/ 154913 w 417336"/>
                  <a:gd name="connsiteY32" fmla="*/ 229015 h 598176"/>
                  <a:gd name="connsiteX33" fmla="*/ 151627 w 417336"/>
                  <a:gd name="connsiteY33" fmla="*/ 234638 h 598176"/>
                  <a:gd name="connsiteX34" fmla="*/ 144820 w 417336"/>
                  <a:gd name="connsiteY34" fmla="*/ 237450 h 598176"/>
                  <a:gd name="connsiteX35" fmla="*/ 142943 w 417336"/>
                  <a:gd name="connsiteY35" fmla="*/ 238387 h 598176"/>
                  <a:gd name="connsiteX36" fmla="*/ 138483 w 417336"/>
                  <a:gd name="connsiteY36" fmla="*/ 238387 h 598176"/>
                  <a:gd name="connsiteX37" fmla="*/ 137544 w 417336"/>
                  <a:gd name="connsiteY37" fmla="*/ 237919 h 598176"/>
                  <a:gd name="connsiteX38" fmla="*/ 136370 w 417336"/>
                  <a:gd name="connsiteY38" fmla="*/ 238153 h 598176"/>
                  <a:gd name="connsiteX39" fmla="*/ 128390 w 417336"/>
                  <a:gd name="connsiteY39" fmla="*/ 232061 h 598176"/>
                  <a:gd name="connsiteX40" fmla="*/ 130972 w 417336"/>
                  <a:gd name="connsiteY40" fmla="*/ 218706 h 598176"/>
                  <a:gd name="connsiteX41" fmla="*/ 131207 w 417336"/>
                  <a:gd name="connsiteY41" fmla="*/ 218003 h 598176"/>
                  <a:gd name="connsiteX42" fmla="*/ 149749 w 417336"/>
                  <a:gd name="connsiteY42" fmla="*/ 209803 h 598176"/>
                  <a:gd name="connsiteX43" fmla="*/ 264037 w 417336"/>
                  <a:gd name="connsiteY43" fmla="*/ 206499 h 598176"/>
                  <a:gd name="connsiteX44" fmla="*/ 272021 w 417336"/>
                  <a:gd name="connsiteY44" fmla="*/ 210275 h 598176"/>
                  <a:gd name="connsiteX45" fmla="*/ 273430 w 417336"/>
                  <a:gd name="connsiteY45" fmla="*/ 220815 h 598176"/>
                  <a:gd name="connsiteX46" fmla="*/ 265916 w 417336"/>
                  <a:gd name="connsiteY46" fmla="*/ 232292 h 598176"/>
                  <a:gd name="connsiteX47" fmla="*/ 250653 w 417336"/>
                  <a:gd name="connsiteY47" fmla="*/ 231355 h 598176"/>
                  <a:gd name="connsiteX48" fmla="*/ 252766 w 417336"/>
                  <a:gd name="connsiteY48" fmla="*/ 217302 h 598176"/>
                  <a:gd name="connsiteX49" fmla="*/ 256054 w 417336"/>
                  <a:gd name="connsiteY49" fmla="*/ 209573 h 598176"/>
                  <a:gd name="connsiteX50" fmla="*/ 264037 w 417336"/>
                  <a:gd name="connsiteY50" fmla="*/ 206499 h 598176"/>
                  <a:gd name="connsiteX51" fmla="*/ 54464 w 417336"/>
                  <a:gd name="connsiteY51" fmla="*/ 155881 h 598176"/>
                  <a:gd name="connsiteX52" fmla="*/ 55872 w 417336"/>
                  <a:gd name="connsiteY52" fmla="*/ 215863 h 598176"/>
                  <a:gd name="connsiteX53" fmla="*/ 101630 w 417336"/>
                  <a:gd name="connsiteY53" fmla="*/ 309116 h 598176"/>
                  <a:gd name="connsiteX54" fmla="*/ 209807 w 417336"/>
                  <a:gd name="connsiteY54" fmla="*/ 337233 h 598176"/>
                  <a:gd name="connsiteX55" fmla="*/ 218489 w 417336"/>
                  <a:gd name="connsiteY55" fmla="*/ 340747 h 598176"/>
                  <a:gd name="connsiteX56" fmla="*/ 352010 w 417336"/>
                  <a:gd name="connsiteY56" fmla="*/ 163613 h 598176"/>
                  <a:gd name="connsiteX57" fmla="*/ 310710 w 417336"/>
                  <a:gd name="connsiteY57" fmla="*/ 163379 h 598176"/>
                  <a:gd name="connsiteX58" fmla="*/ 213327 w 417336"/>
                  <a:gd name="connsiteY58" fmla="*/ 163379 h 598176"/>
                  <a:gd name="connsiteX59" fmla="*/ 118995 w 417336"/>
                  <a:gd name="connsiteY59" fmla="*/ 159865 h 598176"/>
                  <a:gd name="connsiteX60" fmla="*/ 54464 w 417336"/>
                  <a:gd name="connsiteY60" fmla="*/ 155881 h 598176"/>
                  <a:gd name="connsiteX61" fmla="*/ 123688 w 417336"/>
                  <a:gd name="connsiteY61" fmla="*/ 102226 h 598176"/>
                  <a:gd name="connsiteX62" fmla="*/ 108670 w 417336"/>
                  <a:gd name="connsiteY62" fmla="*/ 107380 h 598176"/>
                  <a:gd name="connsiteX63" fmla="*/ 110312 w 417336"/>
                  <a:gd name="connsiteY63" fmla="*/ 107380 h 598176"/>
                  <a:gd name="connsiteX64" fmla="*/ 110547 w 417336"/>
                  <a:gd name="connsiteY64" fmla="*/ 107615 h 598176"/>
                  <a:gd name="connsiteX65" fmla="*/ 123688 w 417336"/>
                  <a:gd name="connsiteY65" fmla="*/ 102226 h 598176"/>
                  <a:gd name="connsiteX66" fmla="*/ 168977 w 417336"/>
                  <a:gd name="connsiteY66" fmla="*/ 1241 h 598176"/>
                  <a:gd name="connsiteX67" fmla="*/ 368670 w 417336"/>
                  <a:gd name="connsiteY67" fmla="*/ 150961 h 598176"/>
                  <a:gd name="connsiteX68" fmla="*/ 368201 w 417336"/>
                  <a:gd name="connsiteY68" fmla="*/ 212817 h 598176"/>
                  <a:gd name="connsiteX69" fmla="*/ 386035 w 417336"/>
                  <a:gd name="connsiteY69" fmla="*/ 222424 h 598176"/>
                  <a:gd name="connsiteX70" fmla="*/ 387208 w 417336"/>
                  <a:gd name="connsiteY70" fmla="*/ 240934 h 598176"/>
                  <a:gd name="connsiteX71" fmla="*/ 356468 w 417336"/>
                  <a:gd name="connsiteY71" fmla="*/ 254055 h 598176"/>
                  <a:gd name="connsiteX72" fmla="*/ 212154 w 417336"/>
                  <a:gd name="connsiteY72" fmla="*/ 359492 h 598176"/>
                  <a:gd name="connsiteX73" fmla="*/ 205349 w 417336"/>
                  <a:gd name="connsiteY73" fmla="*/ 355977 h 598176"/>
                  <a:gd name="connsiteX74" fmla="*/ 193146 w 417336"/>
                  <a:gd name="connsiteY74" fmla="*/ 357617 h 598176"/>
                  <a:gd name="connsiteX75" fmla="*/ 46251 w 417336"/>
                  <a:gd name="connsiteY75" fmla="*/ 252180 h 598176"/>
                  <a:gd name="connsiteX76" fmla="*/ 38272 w 417336"/>
                  <a:gd name="connsiteY76" fmla="*/ 254055 h 598176"/>
                  <a:gd name="connsiteX77" fmla="*/ 16215 w 417336"/>
                  <a:gd name="connsiteY77" fmla="*/ 231093 h 598176"/>
                  <a:gd name="connsiteX78" fmla="*/ 36630 w 417336"/>
                  <a:gd name="connsiteY78" fmla="*/ 208600 h 598176"/>
                  <a:gd name="connsiteX79" fmla="*/ 168977 w 417336"/>
                  <a:gd name="connsiteY79" fmla="*/ 1241 h 598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417336" h="598176">
                    <a:moveTo>
                      <a:pt x="233038" y="498490"/>
                    </a:moveTo>
                    <a:lnTo>
                      <a:pt x="220649" y="531110"/>
                    </a:lnTo>
                    <a:lnTo>
                      <a:pt x="219897" y="532236"/>
                    </a:lnTo>
                    <a:cubicBezTo>
                      <a:pt x="220132" y="532236"/>
                      <a:pt x="220132" y="532471"/>
                      <a:pt x="220132" y="532471"/>
                    </a:cubicBezTo>
                    <a:lnTo>
                      <a:pt x="220649" y="531110"/>
                    </a:lnTo>
                    <a:lnTo>
                      <a:pt x="220836" y="530830"/>
                    </a:lnTo>
                    <a:cubicBezTo>
                      <a:pt x="224825" y="520050"/>
                      <a:pt x="229049" y="509270"/>
                      <a:pt x="233038" y="498490"/>
                    </a:cubicBezTo>
                    <a:close/>
                    <a:moveTo>
                      <a:pt x="125334" y="378271"/>
                    </a:moveTo>
                    <a:cubicBezTo>
                      <a:pt x="130261" y="377333"/>
                      <a:pt x="133781" y="380614"/>
                      <a:pt x="134720" y="384364"/>
                    </a:cubicBezTo>
                    <a:cubicBezTo>
                      <a:pt x="166163" y="420219"/>
                      <a:pt x="190332" y="462635"/>
                      <a:pt x="211215" y="505521"/>
                    </a:cubicBezTo>
                    <a:cubicBezTo>
                      <a:pt x="218959" y="485133"/>
                      <a:pt x="226937" y="464510"/>
                      <a:pt x="235619" y="444591"/>
                    </a:cubicBezTo>
                    <a:cubicBezTo>
                      <a:pt x="242424" y="429124"/>
                      <a:pt x="251575" y="395378"/>
                      <a:pt x="268704" y="388113"/>
                    </a:cubicBezTo>
                    <a:cubicBezTo>
                      <a:pt x="270816" y="387410"/>
                      <a:pt x="272928" y="387176"/>
                      <a:pt x="274571" y="387879"/>
                    </a:cubicBezTo>
                    <a:cubicBezTo>
                      <a:pt x="313288" y="371943"/>
                      <a:pt x="350832" y="427483"/>
                      <a:pt x="367727" y="454199"/>
                    </a:cubicBezTo>
                    <a:cubicBezTo>
                      <a:pt x="390253" y="489351"/>
                      <a:pt x="426154" y="546766"/>
                      <a:pt x="415360" y="591057"/>
                    </a:cubicBezTo>
                    <a:cubicBezTo>
                      <a:pt x="414422" y="595041"/>
                      <a:pt x="410433" y="597853"/>
                      <a:pt x="406209" y="597853"/>
                    </a:cubicBezTo>
                    <a:cubicBezTo>
                      <a:pt x="335110" y="599728"/>
                      <a:pt x="264715" y="592932"/>
                      <a:pt x="193617" y="590589"/>
                    </a:cubicBezTo>
                    <a:cubicBezTo>
                      <a:pt x="130965" y="588480"/>
                      <a:pt x="68548" y="597385"/>
                      <a:pt x="6836" y="584027"/>
                    </a:cubicBezTo>
                    <a:cubicBezTo>
                      <a:pt x="1908" y="582855"/>
                      <a:pt x="-908" y="577231"/>
                      <a:pt x="265" y="572778"/>
                    </a:cubicBezTo>
                    <a:cubicBezTo>
                      <a:pt x="19976" y="505521"/>
                      <a:pt x="42502" y="393269"/>
                      <a:pt x="125334" y="378271"/>
                    </a:cubicBezTo>
                    <a:close/>
                    <a:moveTo>
                      <a:pt x="249458" y="266974"/>
                    </a:moveTo>
                    <a:cubicBezTo>
                      <a:pt x="253682" y="263695"/>
                      <a:pt x="259784" y="264632"/>
                      <a:pt x="261427" y="270253"/>
                    </a:cubicBezTo>
                    <a:cubicBezTo>
                      <a:pt x="269640" y="295316"/>
                      <a:pt x="229276" y="314523"/>
                      <a:pt x="210033" y="316631"/>
                    </a:cubicBezTo>
                    <a:cubicBezTo>
                      <a:pt x="183045" y="319442"/>
                      <a:pt x="155589" y="306793"/>
                      <a:pt x="149487" y="278451"/>
                    </a:cubicBezTo>
                    <a:cubicBezTo>
                      <a:pt x="147844" y="270956"/>
                      <a:pt x="159109" y="265334"/>
                      <a:pt x="162629" y="273064"/>
                    </a:cubicBezTo>
                    <a:cubicBezTo>
                      <a:pt x="171312" y="292037"/>
                      <a:pt x="190086" y="302811"/>
                      <a:pt x="211441" y="297892"/>
                    </a:cubicBezTo>
                    <a:cubicBezTo>
                      <a:pt x="220593" y="295550"/>
                      <a:pt x="230215" y="291802"/>
                      <a:pt x="236786" y="284776"/>
                    </a:cubicBezTo>
                    <a:cubicBezTo>
                      <a:pt x="241949" y="279154"/>
                      <a:pt x="243591" y="271659"/>
                      <a:pt x="249458" y="266974"/>
                    </a:cubicBezTo>
                    <a:close/>
                    <a:moveTo>
                      <a:pt x="149749" y="209803"/>
                    </a:moveTo>
                    <a:cubicBezTo>
                      <a:pt x="156556" y="210740"/>
                      <a:pt x="160546" y="216598"/>
                      <a:pt x="157260" y="223158"/>
                    </a:cubicBezTo>
                    <a:cubicBezTo>
                      <a:pt x="156791" y="223861"/>
                      <a:pt x="156321" y="224798"/>
                      <a:pt x="156087" y="225735"/>
                    </a:cubicBezTo>
                    <a:cubicBezTo>
                      <a:pt x="155852" y="225969"/>
                      <a:pt x="155852" y="226438"/>
                      <a:pt x="155852" y="226438"/>
                    </a:cubicBezTo>
                    <a:cubicBezTo>
                      <a:pt x="155382" y="227375"/>
                      <a:pt x="155148" y="228078"/>
                      <a:pt x="154913" y="229015"/>
                    </a:cubicBezTo>
                    <a:cubicBezTo>
                      <a:pt x="153974" y="230890"/>
                      <a:pt x="153270" y="233233"/>
                      <a:pt x="151627" y="234638"/>
                    </a:cubicBezTo>
                    <a:cubicBezTo>
                      <a:pt x="149515" y="236278"/>
                      <a:pt x="147402" y="236981"/>
                      <a:pt x="144820" y="237450"/>
                    </a:cubicBezTo>
                    <a:cubicBezTo>
                      <a:pt x="144351" y="237684"/>
                      <a:pt x="143647" y="238153"/>
                      <a:pt x="142943" y="238387"/>
                    </a:cubicBezTo>
                    <a:cubicBezTo>
                      <a:pt x="141065" y="238856"/>
                      <a:pt x="140361" y="238621"/>
                      <a:pt x="138483" y="238387"/>
                    </a:cubicBezTo>
                    <a:cubicBezTo>
                      <a:pt x="138248" y="238387"/>
                      <a:pt x="138013" y="238153"/>
                      <a:pt x="137544" y="237919"/>
                    </a:cubicBezTo>
                    <a:cubicBezTo>
                      <a:pt x="137309" y="238153"/>
                      <a:pt x="136840" y="238153"/>
                      <a:pt x="136370" y="238153"/>
                    </a:cubicBezTo>
                    <a:cubicBezTo>
                      <a:pt x="133084" y="238387"/>
                      <a:pt x="128860" y="235341"/>
                      <a:pt x="128390" y="232061"/>
                    </a:cubicBezTo>
                    <a:cubicBezTo>
                      <a:pt x="127451" y="227141"/>
                      <a:pt x="127451" y="222221"/>
                      <a:pt x="130972" y="218706"/>
                    </a:cubicBezTo>
                    <a:cubicBezTo>
                      <a:pt x="131207" y="218472"/>
                      <a:pt x="131207" y="218238"/>
                      <a:pt x="131207" y="218003"/>
                    </a:cubicBezTo>
                    <a:cubicBezTo>
                      <a:pt x="134023" y="209803"/>
                      <a:pt x="142238" y="208866"/>
                      <a:pt x="149749" y="209803"/>
                    </a:cubicBezTo>
                    <a:close/>
                    <a:moveTo>
                      <a:pt x="264037" y="206499"/>
                    </a:moveTo>
                    <a:cubicBezTo>
                      <a:pt x="266972" y="206821"/>
                      <a:pt x="269908" y="208285"/>
                      <a:pt x="272021" y="210275"/>
                    </a:cubicBezTo>
                    <a:cubicBezTo>
                      <a:pt x="275073" y="213086"/>
                      <a:pt x="275073" y="217302"/>
                      <a:pt x="273430" y="220815"/>
                    </a:cubicBezTo>
                    <a:cubicBezTo>
                      <a:pt x="271316" y="224797"/>
                      <a:pt x="269203" y="229247"/>
                      <a:pt x="265916" y="232292"/>
                    </a:cubicBezTo>
                    <a:cubicBezTo>
                      <a:pt x="261454" y="236508"/>
                      <a:pt x="254175" y="237445"/>
                      <a:pt x="250653" y="231355"/>
                    </a:cubicBezTo>
                    <a:cubicBezTo>
                      <a:pt x="247835" y="226671"/>
                      <a:pt x="249714" y="221752"/>
                      <a:pt x="252766" y="217302"/>
                    </a:cubicBezTo>
                    <a:cubicBezTo>
                      <a:pt x="253236" y="214491"/>
                      <a:pt x="254410" y="211681"/>
                      <a:pt x="256054" y="209573"/>
                    </a:cubicBezTo>
                    <a:cubicBezTo>
                      <a:pt x="258167" y="206996"/>
                      <a:pt x="261102" y="206177"/>
                      <a:pt x="264037" y="206499"/>
                    </a:cubicBezTo>
                    <a:close/>
                    <a:moveTo>
                      <a:pt x="54464" y="155881"/>
                    </a:moveTo>
                    <a:cubicBezTo>
                      <a:pt x="51883" y="175797"/>
                      <a:pt x="52352" y="196182"/>
                      <a:pt x="55872" y="215863"/>
                    </a:cubicBezTo>
                    <a:cubicBezTo>
                      <a:pt x="62207" y="249837"/>
                      <a:pt x="75348" y="284983"/>
                      <a:pt x="101630" y="309116"/>
                    </a:cubicBezTo>
                    <a:cubicBezTo>
                      <a:pt x="132370" y="337233"/>
                      <a:pt x="169681" y="342856"/>
                      <a:pt x="209807" y="337233"/>
                    </a:cubicBezTo>
                    <a:cubicBezTo>
                      <a:pt x="213562" y="336764"/>
                      <a:pt x="216612" y="338404"/>
                      <a:pt x="218489" y="340747"/>
                    </a:cubicBezTo>
                    <a:cubicBezTo>
                      <a:pt x="304374" y="339341"/>
                      <a:pt x="360692" y="244683"/>
                      <a:pt x="352010" y="163613"/>
                    </a:cubicBezTo>
                    <a:cubicBezTo>
                      <a:pt x="342389" y="162208"/>
                      <a:pt x="319862" y="163379"/>
                      <a:pt x="310710" y="163379"/>
                    </a:cubicBezTo>
                    <a:cubicBezTo>
                      <a:pt x="278327" y="163379"/>
                      <a:pt x="245710" y="163379"/>
                      <a:pt x="213327" y="163379"/>
                    </a:cubicBezTo>
                    <a:cubicBezTo>
                      <a:pt x="181883" y="163379"/>
                      <a:pt x="150439" y="161505"/>
                      <a:pt x="118995" y="159865"/>
                    </a:cubicBezTo>
                    <a:cubicBezTo>
                      <a:pt x="101395" y="158927"/>
                      <a:pt x="72063" y="163145"/>
                      <a:pt x="54464" y="155881"/>
                    </a:cubicBezTo>
                    <a:close/>
                    <a:moveTo>
                      <a:pt x="123688" y="102226"/>
                    </a:moveTo>
                    <a:cubicBezTo>
                      <a:pt x="118760" y="103866"/>
                      <a:pt x="113832" y="105740"/>
                      <a:pt x="108670" y="107380"/>
                    </a:cubicBezTo>
                    <a:cubicBezTo>
                      <a:pt x="109374" y="107380"/>
                      <a:pt x="109843" y="107380"/>
                      <a:pt x="110312" y="107380"/>
                    </a:cubicBezTo>
                    <a:cubicBezTo>
                      <a:pt x="110312" y="107615"/>
                      <a:pt x="110312" y="107615"/>
                      <a:pt x="110547" y="107615"/>
                    </a:cubicBezTo>
                    <a:cubicBezTo>
                      <a:pt x="115005" y="105975"/>
                      <a:pt x="119464" y="104334"/>
                      <a:pt x="123688" y="102226"/>
                    </a:cubicBezTo>
                    <a:close/>
                    <a:moveTo>
                      <a:pt x="168977" y="1241"/>
                    </a:moveTo>
                    <a:cubicBezTo>
                      <a:pt x="261901" y="-10240"/>
                      <a:pt x="353183" y="59348"/>
                      <a:pt x="368670" y="150961"/>
                    </a:cubicBezTo>
                    <a:cubicBezTo>
                      <a:pt x="372190" y="171111"/>
                      <a:pt x="371721" y="192198"/>
                      <a:pt x="368201" y="212817"/>
                    </a:cubicBezTo>
                    <a:cubicBezTo>
                      <a:pt x="375241" y="213989"/>
                      <a:pt x="381577" y="216332"/>
                      <a:pt x="386035" y="222424"/>
                    </a:cubicBezTo>
                    <a:cubicBezTo>
                      <a:pt x="390024" y="227813"/>
                      <a:pt x="390024" y="235076"/>
                      <a:pt x="387208" y="240934"/>
                    </a:cubicBezTo>
                    <a:cubicBezTo>
                      <a:pt x="382046" y="251946"/>
                      <a:pt x="368201" y="256398"/>
                      <a:pt x="356468" y="254055"/>
                    </a:cubicBezTo>
                    <a:cubicBezTo>
                      <a:pt x="332298" y="314037"/>
                      <a:pt x="280204" y="362069"/>
                      <a:pt x="212154" y="359492"/>
                    </a:cubicBezTo>
                    <a:cubicBezTo>
                      <a:pt x="209103" y="359257"/>
                      <a:pt x="206757" y="357851"/>
                      <a:pt x="205349" y="355977"/>
                    </a:cubicBezTo>
                    <a:cubicBezTo>
                      <a:pt x="201359" y="356680"/>
                      <a:pt x="197370" y="357383"/>
                      <a:pt x="193146" y="357617"/>
                    </a:cubicBezTo>
                    <a:cubicBezTo>
                      <a:pt x="116179" y="363475"/>
                      <a:pt x="66901" y="314974"/>
                      <a:pt x="46251" y="252180"/>
                    </a:cubicBezTo>
                    <a:cubicBezTo>
                      <a:pt x="43670" y="253586"/>
                      <a:pt x="40619" y="254055"/>
                      <a:pt x="38272" y="254055"/>
                    </a:cubicBezTo>
                    <a:cubicBezTo>
                      <a:pt x="25836" y="254523"/>
                      <a:pt x="15745" y="243277"/>
                      <a:pt x="16215" y="231093"/>
                    </a:cubicBezTo>
                    <a:cubicBezTo>
                      <a:pt x="16684" y="218909"/>
                      <a:pt x="25601" y="210943"/>
                      <a:pt x="36630" y="208600"/>
                    </a:cubicBezTo>
                    <a:cubicBezTo>
                      <a:pt x="25836" y="116753"/>
                      <a:pt x="68778" y="13893"/>
                      <a:pt x="168977" y="124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/>
              </a:p>
            </p:txBody>
          </p:sp>
        </p:grpSp>
        <p:grpSp>
          <p:nvGrpSpPr>
            <p:cNvPr id="98" name="组合 97" descr="23a4befc-dc03-4c3e-b413-f3a03c05cf35">
              <a:extLst>
                <a:ext uri="{FF2B5EF4-FFF2-40B4-BE49-F238E27FC236}">
                  <a16:creationId xmlns:a16="http://schemas.microsoft.com/office/drawing/2014/main" id="{96CFCA43-29B8-81B4-EC93-4F2FDA9CECDD}"/>
                </a:ext>
              </a:extLst>
            </p:cNvPr>
            <p:cNvGrpSpPr/>
            <p:nvPr/>
          </p:nvGrpSpPr>
          <p:grpSpPr>
            <a:xfrm>
              <a:off x="8927027" y="2149617"/>
              <a:ext cx="2591872" cy="1866612"/>
              <a:chOff x="8927027" y="2149617"/>
              <a:chExt cx="2591872" cy="1866612"/>
            </a:xfrm>
          </p:grpSpPr>
          <p:sp>
            <p:nvSpPr>
              <p:cNvPr id="77" name="Shape4" descr="6b694f83-dc35-4fa3-b330-e8ad2953be3e">
                <a:extLst>
                  <a:ext uri="{FF2B5EF4-FFF2-40B4-BE49-F238E27FC236}">
                    <a16:creationId xmlns:a16="http://schemas.microsoft.com/office/drawing/2014/main" id="{42B3FEF9-0BBE-5B49-D4A5-ACD2A4B045F7}"/>
                  </a:ext>
                </a:extLst>
              </p:cNvPr>
              <p:cNvSpPr/>
              <p:nvPr/>
            </p:nvSpPr>
            <p:spPr>
              <a:xfrm rot="21372837" flipH="1">
                <a:off x="8927027" y="2149617"/>
                <a:ext cx="2564051" cy="1771471"/>
              </a:xfrm>
              <a:prstGeom prst="roundRect">
                <a:avLst>
                  <a:gd name="adj" fmla="val 9100"/>
                </a:avLst>
              </a:prstGeom>
              <a:solidFill>
                <a:schemeClr val="accent4"/>
              </a:solidFill>
              <a:ln w="254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78" name="ComponentBackground4" descr="4dc2310d-3019-495f-bf95-092b32204768">
                <a:extLst>
                  <a:ext uri="{FF2B5EF4-FFF2-40B4-BE49-F238E27FC236}">
                    <a16:creationId xmlns:a16="http://schemas.microsoft.com/office/drawing/2014/main" id="{2F04F99E-664A-95AB-9306-1C80383281A2}"/>
                  </a:ext>
                </a:extLst>
              </p:cNvPr>
              <p:cNvSpPr/>
              <p:nvPr/>
            </p:nvSpPr>
            <p:spPr>
              <a:xfrm flipH="1">
                <a:off x="9052364" y="2244759"/>
                <a:ext cx="2466535" cy="1771470"/>
              </a:xfrm>
              <a:prstGeom prst="roundRect">
                <a:avLst>
                  <a:gd name="adj" fmla="val 9100"/>
                </a:avLst>
              </a:prstGeom>
              <a:solidFill>
                <a:schemeClr val="bg1"/>
              </a:solidFill>
              <a:ln w="2540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79" name="Bullet4" descr="cec7d1a5-9d1e-401c-9a02-f0a6a7167ffa">
                <a:extLst>
                  <a:ext uri="{FF2B5EF4-FFF2-40B4-BE49-F238E27FC236}">
                    <a16:creationId xmlns:a16="http://schemas.microsoft.com/office/drawing/2014/main" id="{D94D7CD5-53EF-57CF-C7CA-6BFF390C9E16}"/>
                  </a:ext>
                </a:extLst>
              </p:cNvPr>
              <p:cNvSpPr/>
              <p:nvPr/>
            </p:nvSpPr>
            <p:spPr>
              <a:xfrm flipH="1">
                <a:off x="9121240" y="2583977"/>
                <a:ext cx="2355233" cy="510025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zh-CN" altLang="en-US" b="1" dirty="0">
                    <a:solidFill>
                      <a:schemeClr val="tx1"/>
                    </a:solidFill>
                  </a:rPr>
                  <a:t>乡村建设</a:t>
                </a:r>
                <a:endParaRPr lang="en-US" dirty="0"/>
              </a:p>
            </p:txBody>
          </p:sp>
          <p:sp>
            <p:nvSpPr>
              <p:cNvPr id="80" name="Text4" descr="771f2000-b678-4531-9273-1b8a4ffe4a01">
                <a:extLst>
                  <a:ext uri="{FF2B5EF4-FFF2-40B4-BE49-F238E27FC236}">
                    <a16:creationId xmlns:a16="http://schemas.microsoft.com/office/drawing/2014/main" id="{DDC8102C-B115-B3BC-F47D-AB501EFE72F5}"/>
                  </a:ext>
                </a:extLst>
              </p:cNvPr>
              <p:cNvSpPr/>
              <p:nvPr/>
            </p:nvSpPr>
            <p:spPr>
              <a:xfrm flipH="1">
                <a:off x="9121237" y="3114529"/>
                <a:ext cx="2355233" cy="800100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加强农村基础设施建设，提升农村居民生活质量。</a:t>
                </a:r>
                <a:endParaRPr lang="en-US" dirty="0"/>
              </a:p>
            </p:txBody>
          </p:sp>
          <p:sp>
            <p:nvSpPr>
              <p:cNvPr id="104" name="Icon4" descr="8168a418-0cd3-41d9-bf0f-5b9d12d1b6ff">
                <a:extLst>
                  <a:ext uri="{FF2B5EF4-FFF2-40B4-BE49-F238E27FC236}">
                    <a16:creationId xmlns:a16="http://schemas.microsoft.com/office/drawing/2014/main" id="{5476A4C4-43A4-4DB7-B68F-452B241F6554}"/>
                  </a:ext>
                </a:extLst>
              </p:cNvPr>
              <p:cNvSpPr/>
              <p:nvPr/>
            </p:nvSpPr>
            <p:spPr>
              <a:xfrm>
                <a:off x="9232980" y="2378831"/>
                <a:ext cx="154739" cy="217808"/>
              </a:xfrm>
              <a:custGeom>
                <a:avLst/>
                <a:gdLst>
                  <a:gd name="connsiteX0" fmla="*/ 171288 w 420801"/>
                  <a:gd name="connsiteY0" fmla="*/ 256198 h 608473"/>
                  <a:gd name="connsiteX1" fmla="*/ 224259 w 420801"/>
                  <a:gd name="connsiteY1" fmla="*/ 268763 h 608473"/>
                  <a:gd name="connsiteX2" fmla="*/ 283577 w 420801"/>
                  <a:gd name="connsiteY2" fmla="*/ 460589 h 608473"/>
                  <a:gd name="connsiteX3" fmla="*/ 6798 w 420801"/>
                  <a:gd name="connsiteY3" fmla="*/ 589113 h 608473"/>
                  <a:gd name="connsiteX4" fmla="*/ 37249 w 420801"/>
                  <a:gd name="connsiteY4" fmla="*/ 342577 h 608473"/>
                  <a:gd name="connsiteX5" fmla="*/ 171288 w 420801"/>
                  <a:gd name="connsiteY5" fmla="*/ 256198 h 608473"/>
                  <a:gd name="connsiteX6" fmla="*/ 218042 w 420801"/>
                  <a:gd name="connsiteY6" fmla="*/ 176655 h 608473"/>
                  <a:gd name="connsiteX7" fmla="*/ 315500 w 420801"/>
                  <a:gd name="connsiteY7" fmla="*/ 223320 h 608473"/>
                  <a:gd name="connsiteX8" fmla="*/ 316972 w 420801"/>
                  <a:gd name="connsiteY8" fmla="*/ 239365 h 608473"/>
                  <a:gd name="connsiteX9" fmla="*/ 291730 w 420801"/>
                  <a:gd name="connsiteY9" fmla="*/ 277668 h 608473"/>
                  <a:gd name="connsiteX10" fmla="*/ 278486 w 420801"/>
                  <a:gd name="connsiteY10" fmla="*/ 278798 h 608473"/>
                  <a:gd name="connsiteX11" fmla="*/ 238190 w 420801"/>
                  <a:gd name="connsiteY11" fmla="*/ 247161 h 608473"/>
                  <a:gd name="connsiteX12" fmla="*/ 200158 w 420801"/>
                  <a:gd name="connsiteY12" fmla="*/ 236427 h 608473"/>
                  <a:gd name="connsiteX13" fmla="*/ 192800 w 420801"/>
                  <a:gd name="connsiteY13" fmla="*/ 224676 h 608473"/>
                  <a:gd name="connsiteX14" fmla="*/ 205138 w 420801"/>
                  <a:gd name="connsiteY14" fmla="*/ 186372 h 608473"/>
                  <a:gd name="connsiteX15" fmla="*/ 218042 w 420801"/>
                  <a:gd name="connsiteY15" fmla="*/ 176655 h 608473"/>
                  <a:gd name="connsiteX16" fmla="*/ 276354 w 420801"/>
                  <a:gd name="connsiteY16" fmla="*/ 1031 h 608473"/>
                  <a:gd name="connsiteX17" fmla="*/ 415468 w 420801"/>
                  <a:gd name="connsiteY17" fmla="*/ 67604 h 608473"/>
                  <a:gd name="connsiteX18" fmla="*/ 419204 w 420801"/>
                  <a:gd name="connsiteY18" fmla="*/ 81167 h 608473"/>
                  <a:gd name="connsiteX19" fmla="*/ 345628 w 420801"/>
                  <a:gd name="connsiteY19" fmla="*/ 192161 h 608473"/>
                  <a:gd name="connsiteX20" fmla="*/ 330687 w 420801"/>
                  <a:gd name="connsiteY20" fmla="*/ 201655 h 608473"/>
                  <a:gd name="connsiteX21" fmla="*/ 225418 w 420801"/>
                  <a:gd name="connsiteY21" fmla="*/ 151245 h 608473"/>
                  <a:gd name="connsiteX22" fmla="*/ 222588 w 420801"/>
                  <a:gd name="connsiteY22" fmla="*/ 133612 h 608473"/>
                  <a:gd name="connsiteX23" fmla="*/ 263450 w 420801"/>
                  <a:gd name="connsiteY23" fmla="*/ 6569 h 608473"/>
                  <a:gd name="connsiteX24" fmla="*/ 276354 w 420801"/>
                  <a:gd name="connsiteY24" fmla="*/ 1031 h 608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20801" h="608473">
                    <a:moveTo>
                      <a:pt x="171288" y="256198"/>
                    </a:moveTo>
                    <a:cubicBezTo>
                      <a:pt x="189259" y="256541"/>
                      <a:pt x="207251" y="260596"/>
                      <a:pt x="224259" y="268763"/>
                    </a:cubicBezTo>
                    <a:cubicBezTo>
                      <a:pt x="292294" y="301318"/>
                      <a:pt x="318783" y="387227"/>
                      <a:pt x="283577" y="460589"/>
                    </a:cubicBezTo>
                    <a:cubicBezTo>
                      <a:pt x="226070" y="580296"/>
                      <a:pt x="-46181" y="642693"/>
                      <a:pt x="6798" y="589113"/>
                    </a:cubicBezTo>
                    <a:cubicBezTo>
                      <a:pt x="101774" y="493031"/>
                      <a:pt x="-14484" y="450415"/>
                      <a:pt x="37249" y="342577"/>
                    </a:cubicBezTo>
                    <a:cubicBezTo>
                      <a:pt x="63654" y="287556"/>
                      <a:pt x="117375" y="255170"/>
                      <a:pt x="171288" y="256198"/>
                    </a:cubicBezTo>
                    <a:close/>
                    <a:moveTo>
                      <a:pt x="218042" y="176655"/>
                    </a:moveTo>
                    <a:cubicBezTo>
                      <a:pt x="241925" y="188067"/>
                      <a:pt x="291617" y="211908"/>
                      <a:pt x="315500" y="223320"/>
                    </a:cubicBezTo>
                    <a:cubicBezTo>
                      <a:pt x="324216" y="227501"/>
                      <a:pt x="319122" y="235749"/>
                      <a:pt x="316972" y="239365"/>
                    </a:cubicBezTo>
                    <a:cubicBezTo>
                      <a:pt x="311312" y="249421"/>
                      <a:pt x="291730" y="277668"/>
                      <a:pt x="291730" y="277668"/>
                    </a:cubicBezTo>
                    <a:cubicBezTo>
                      <a:pt x="288447" y="282527"/>
                      <a:pt x="282561" y="283092"/>
                      <a:pt x="278486" y="278798"/>
                    </a:cubicBezTo>
                    <a:cubicBezTo>
                      <a:pt x="278486" y="278798"/>
                      <a:pt x="257659" y="256539"/>
                      <a:pt x="238190" y="247161"/>
                    </a:cubicBezTo>
                    <a:cubicBezTo>
                      <a:pt x="222570" y="239704"/>
                      <a:pt x="200158" y="236427"/>
                      <a:pt x="200158" y="236427"/>
                    </a:cubicBezTo>
                    <a:cubicBezTo>
                      <a:pt x="194272" y="235523"/>
                      <a:pt x="190989" y="230325"/>
                      <a:pt x="192800" y="224676"/>
                    </a:cubicBezTo>
                    <a:cubicBezTo>
                      <a:pt x="192800" y="224676"/>
                      <a:pt x="201629" y="195863"/>
                      <a:pt x="205138" y="186372"/>
                    </a:cubicBezTo>
                    <a:cubicBezTo>
                      <a:pt x="206609" y="182304"/>
                      <a:pt x="208421" y="172022"/>
                      <a:pt x="218042" y="176655"/>
                    </a:cubicBezTo>
                    <a:close/>
                    <a:moveTo>
                      <a:pt x="276354" y="1031"/>
                    </a:moveTo>
                    <a:lnTo>
                      <a:pt x="415468" y="67604"/>
                    </a:lnTo>
                    <a:cubicBezTo>
                      <a:pt x="420675" y="70091"/>
                      <a:pt x="422373" y="76194"/>
                      <a:pt x="419204" y="81167"/>
                    </a:cubicBezTo>
                    <a:cubicBezTo>
                      <a:pt x="419204" y="81167"/>
                      <a:pt x="364758" y="163452"/>
                      <a:pt x="345628" y="192161"/>
                    </a:cubicBezTo>
                    <a:cubicBezTo>
                      <a:pt x="340987" y="199282"/>
                      <a:pt x="337705" y="205046"/>
                      <a:pt x="330687" y="201655"/>
                    </a:cubicBezTo>
                    <a:cubicBezTo>
                      <a:pt x="303521" y="188657"/>
                      <a:pt x="249641" y="162774"/>
                      <a:pt x="225418" y="151245"/>
                    </a:cubicBezTo>
                    <a:cubicBezTo>
                      <a:pt x="217381" y="147402"/>
                      <a:pt x="219984" y="142542"/>
                      <a:pt x="222588" y="133612"/>
                    </a:cubicBezTo>
                    <a:cubicBezTo>
                      <a:pt x="233228" y="98348"/>
                      <a:pt x="263450" y="6569"/>
                      <a:pt x="263450" y="6569"/>
                    </a:cubicBezTo>
                    <a:cubicBezTo>
                      <a:pt x="265262" y="918"/>
                      <a:pt x="271034" y="-1569"/>
                      <a:pt x="276354" y="103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99" name="组合 98" descr="c6d2d6be-8215-47fe-8162-b5f31163f853">
              <a:extLst>
                <a:ext uri="{FF2B5EF4-FFF2-40B4-BE49-F238E27FC236}">
                  <a16:creationId xmlns:a16="http://schemas.microsoft.com/office/drawing/2014/main" id="{4F3DAF88-0463-04F8-67CE-47BD251CB25C}"/>
                </a:ext>
              </a:extLst>
            </p:cNvPr>
            <p:cNvGrpSpPr/>
            <p:nvPr/>
          </p:nvGrpSpPr>
          <p:grpSpPr>
            <a:xfrm>
              <a:off x="723287" y="4267488"/>
              <a:ext cx="2591872" cy="1866612"/>
              <a:chOff x="723287" y="4267488"/>
              <a:chExt cx="2591872" cy="1866612"/>
            </a:xfrm>
          </p:grpSpPr>
          <p:sp>
            <p:nvSpPr>
              <p:cNvPr id="83" name="Shape5" descr="bd05cb86-0b69-4030-afb8-27f61775b325">
                <a:extLst>
                  <a:ext uri="{FF2B5EF4-FFF2-40B4-BE49-F238E27FC236}">
                    <a16:creationId xmlns:a16="http://schemas.microsoft.com/office/drawing/2014/main" id="{5494CE4E-A670-A5BE-87C3-887DE6C71866}"/>
                  </a:ext>
                </a:extLst>
              </p:cNvPr>
              <p:cNvSpPr/>
              <p:nvPr/>
            </p:nvSpPr>
            <p:spPr>
              <a:xfrm rot="21372837" flipH="1">
                <a:off x="723287" y="4267488"/>
                <a:ext cx="2564051" cy="1771471"/>
              </a:xfrm>
              <a:prstGeom prst="roundRect">
                <a:avLst>
                  <a:gd name="adj" fmla="val 9100"/>
                </a:avLst>
              </a:prstGeom>
              <a:solidFill>
                <a:schemeClr val="accent5"/>
              </a:solidFill>
              <a:ln w="254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84" name="ComponentBackground5" descr="2fdffa96-d410-4822-b5e3-b01e1661ce14">
                <a:extLst>
                  <a:ext uri="{FF2B5EF4-FFF2-40B4-BE49-F238E27FC236}">
                    <a16:creationId xmlns:a16="http://schemas.microsoft.com/office/drawing/2014/main" id="{2893548F-A4AE-84B7-7371-3E777AE1271D}"/>
                  </a:ext>
                </a:extLst>
              </p:cNvPr>
              <p:cNvSpPr/>
              <p:nvPr/>
            </p:nvSpPr>
            <p:spPr>
              <a:xfrm flipH="1">
                <a:off x="848624" y="4362630"/>
                <a:ext cx="2466535" cy="1771470"/>
              </a:xfrm>
              <a:prstGeom prst="roundRect">
                <a:avLst>
                  <a:gd name="adj" fmla="val 9100"/>
                </a:avLst>
              </a:prstGeom>
              <a:solidFill>
                <a:schemeClr val="bg1"/>
              </a:solidFill>
              <a:ln w="2540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85" name="Bullet5" descr="10e9e794-7363-4af2-ae1c-0b60a6c2aa7b">
                <a:extLst>
                  <a:ext uri="{FF2B5EF4-FFF2-40B4-BE49-F238E27FC236}">
                    <a16:creationId xmlns:a16="http://schemas.microsoft.com/office/drawing/2014/main" id="{3391AE32-AF4B-B2D4-B2E3-9FFBDAB2E03D}"/>
                  </a:ext>
                </a:extLst>
              </p:cNvPr>
              <p:cNvSpPr/>
              <p:nvPr/>
            </p:nvSpPr>
            <p:spPr>
              <a:xfrm flipH="1">
                <a:off x="917500" y="4701848"/>
                <a:ext cx="2355233" cy="510025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zh-CN" altLang="en-US" b="1" dirty="0">
                    <a:solidFill>
                      <a:schemeClr val="tx1"/>
                    </a:solidFill>
                  </a:rPr>
                  <a:t>农村金融</a:t>
                </a:r>
                <a:endParaRPr lang="en-US" dirty="0"/>
              </a:p>
            </p:txBody>
          </p:sp>
          <p:sp>
            <p:nvSpPr>
              <p:cNvPr id="86" name="Text5" descr="f53a5bb0-003e-481d-a0c2-e3923ba89618">
                <a:extLst>
                  <a:ext uri="{FF2B5EF4-FFF2-40B4-BE49-F238E27FC236}">
                    <a16:creationId xmlns:a16="http://schemas.microsoft.com/office/drawing/2014/main" id="{33BF9346-BFE1-6A55-6036-094EA052A11A}"/>
                  </a:ext>
                </a:extLst>
              </p:cNvPr>
              <p:cNvSpPr/>
              <p:nvPr/>
            </p:nvSpPr>
            <p:spPr>
              <a:xfrm flipH="1">
                <a:off x="917497" y="5232400"/>
                <a:ext cx="2355233" cy="800100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发展农村金融服务，支持农民创业和农业发展。</a:t>
                </a:r>
                <a:endParaRPr lang="en-US" dirty="0"/>
              </a:p>
            </p:txBody>
          </p:sp>
          <p:sp>
            <p:nvSpPr>
              <p:cNvPr id="105" name="Icon5" descr="49886fcb-47fa-4d9a-8fd7-f29b5b8225a8">
                <a:extLst>
                  <a:ext uri="{FF2B5EF4-FFF2-40B4-BE49-F238E27FC236}">
                    <a16:creationId xmlns:a16="http://schemas.microsoft.com/office/drawing/2014/main" id="{E649DA28-5934-BA2E-5284-91FCF8A898C9}"/>
                  </a:ext>
                </a:extLst>
              </p:cNvPr>
              <p:cNvSpPr/>
              <p:nvPr/>
            </p:nvSpPr>
            <p:spPr>
              <a:xfrm>
                <a:off x="984303" y="4501286"/>
                <a:ext cx="253296" cy="221492"/>
              </a:xfrm>
              <a:custGeom>
                <a:avLst/>
                <a:gdLst>
                  <a:gd name="T0" fmla="*/ 1202 w 2902"/>
                  <a:gd name="T1" fmla="*/ 1156 h 2541"/>
                  <a:gd name="T2" fmla="*/ 2075 w 2902"/>
                  <a:gd name="T3" fmla="*/ 847 h 2541"/>
                  <a:gd name="T4" fmla="*/ 2633 w 2902"/>
                  <a:gd name="T5" fmla="*/ 42 h 2541"/>
                  <a:gd name="T6" fmla="*/ 2598 w 2902"/>
                  <a:gd name="T7" fmla="*/ 38 h 2541"/>
                  <a:gd name="T8" fmla="*/ 2353 w 2902"/>
                  <a:gd name="T9" fmla="*/ 169 h 2541"/>
                  <a:gd name="T10" fmla="*/ 2153 w 2902"/>
                  <a:gd name="T11" fmla="*/ 147 h 2541"/>
                  <a:gd name="T12" fmla="*/ 1919 w 2902"/>
                  <a:gd name="T13" fmla="*/ 502 h 2541"/>
                  <a:gd name="T14" fmla="*/ 2206 w 2902"/>
                  <a:gd name="T15" fmla="*/ 765 h 2541"/>
                  <a:gd name="T16" fmla="*/ 2633 w 2902"/>
                  <a:gd name="T17" fmla="*/ 42 h 2541"/>
                  <a:gd name="T18" fmla="*/ 2496 w 2902"/>
                  <a:gd name="T19" fmla="*/ 2418 h 2541"/>
                  <a:gd name="T20" fmla="*/ 1926 w 2902"/>
                  <a:gd name="T21" fmla="*/ 2413 h 2541"/>
                  <a:gd name="T22" fmla="*/ 1444 w 2902"/>
                  <a:gd name="T23" fmla="*/ 2044 h 2541"/>
                  <a:gd name="T24" fmla="*/ 1173 w 2902"/>
                  <a:gd name="T25" fmla="*/ 2203 h 2541"/>
                  <a:gd name="T26" fmla="*/ 887 w 2902"/>
                  <a:gd name="T27" fmla="*/ 2321 h 2541"/>
                  <a:gd name="T28" fmla="*/ 1409 w 2902"/>
                  <a:gd name="T29" fmla="*/ 1673 h 2541"/>
                  <a:gd name="T30" fmla="*/ 1470 w 2902"/>
                  <a:gd name="T31" fmla="*/ 1612 h 2541"/>
                  <a:gd name="T32" fmla="*/ 1540 w 2902"/>
                  <a:gd name="T33" fmla="*/ 1654 h 2541"/>
                  <a:gd name="T34" fmla="*/ 1591 w 2902"/>
                  <a:gd name="T35" fmla="*/ 1631 h 2541"/>
                  <a:gd name="T36" fmla="*/ 2539 w 2902"/>
                  <a:gd name="T37" fmla="*/ 794 h 2541"/>
                  <a:gd name="T38" fmla="*/ 2538 w 2902"/>
                  <a:gd name="T39" fmla="*/ 1605 h 2541"/>
                  <a:gd name="T40" fmla="*/ 2400 w 2902"/>
                  <a:gd name="T41" fmla="*/ 1467 h 2541"/>
                  <a:gd name="T42" fmla="*/ 2303 w 2902"/>
                  <a:gd name="T43" fmla="*/ 1702 h 2541"/>
                  <a:gd name="T44" fmla="*/ 2498 w 2902"/>
                  <a:gd name="T45" fmla="*/ 1702 h 2541"/>
                  <a:gd name="T46" fmla="*/ 382 w 2902"/>
                  <a:gd name="T47" fmla="*/ 1935 h 2541"/>
                  <a:gd name="T48" fmla="*/ 1167 w 2902"/>
                  <a:gd name="T49" fmla="*/ 0 h 2541"/>
                  <a:gd name="T50" fmla="*/ 1785 w 2902"/>
                  <a:gd name="T51" fmla="*/ 492 h 2541"/>
                  <a:gd name="T52" fmla="*/ 1037 w 2902"/>
                  <a:gd name="T53" fmla="*/ 1148 h 2541"/>
                  <a:gd name="T54" fmla="*/ 1080 w 2902"/>
                  <a:gd name="T55" fmla="*/ 1222 h 2541"/>
                  <a:gd name="T56" fmla="*/ 947 w 2902"/>
                  <a:gd name="T57" fmla="*/ 1354 h 2541"/>
                  <a:gd name="T58" fmla="*/ 1198 w 2902"/>
                  <a:gd name="T59" fmla="*/ 459 h 2541"/>
                  <a:gd name="T60" fmla="*/ 1335 w 2902"/>
                  <a:gd name="T61" fmla="*/ 597 h 2541"/>
                  <a:gd name="T62" fmla="*/ 1473 w 2902"/>
                  <a:gd name="T63" fmla="*/ 459 h 2541"/>
                  <a:gd name="T64" fmla="*/ 1335 w 2902"/>
                  <a:gd name="T65" fmla="*/ 321 h 2541"/>
                  <a:gd name="T66" fmla="*/ 1198 w 2902"/>
                  <a:gd name="T67" fmla="*/ 459 h 2541"/>
                  <a:gd name="T68" fmla="*/ 505 w 2902"/>
                  <a:gd name="T69" fmla="*/ 855 h 2541"/>
                  <a:gd name="T70" fmla="*/ 743 w 2902"/>
                  <a:gd name="T71" fmla="*/ 855 h 2541"/>
                  <a:gd name="T72" fmla="*/ 743 w 2902"/>
                  <a:gd name="T73" fmla="*/ 617 h 2541"/>
                  <a:gd name="T74" fmla="*/ 505 w 2902"/>
                  <a:gd name="T75" fmla="*/ 617 h 2541"/>
                  <a:gd name="T76" fmla="*/ 1315 w 2902"/>
                  <a:gd name="T77" fmla="*/ 1578 h 2541"/>
                  <a:gd name="T78" fmla="*/ 1375 w 2902"/>
                  <a:gd name="T79" fmla="*/ 1517 h 2541"/>
                  <a:gd name="T80" fmla="*/ 1163 w 2902"/>
                  <a:gd name="T81" fmla="*/ 1327 h 2541"/>
                  <a:gd name="T82" fmla="*/ 368 w 2902"/>
                  <a:gd name="T83" fmla="*/ 2156 h 2541"/>
                  <a:gd name="T84" fmla="*/ 166 w 2902"/>
                  <a:gd name="T85" fmla="*/ 2541 h 2541"/>
                  <a:gd name="T86" fmla="*/ 1315 w 2902"/>
                  <a:gd name="T87" fmla="*/ 1578 h 2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02" h="2541">
                    <a:moveTo>
                      <a:pt x="1536" y="1489"/>
                    </a:moveTo>
                    <a:lnTo>
                      <a:pt x="1202" y="1156"/>
                    </a:lnTo>
                    <a:lnTo>
                      <a:pt x="1844" y="616"/>
                    </a:lnTo>
                    <a:lnTo>
                      <a:pt x="2075" y="847"/>
                    </a:lnTo>
                    <a:lnTo>
                      <a:pt x="1536" y="1489"/>
                    </a:lnTo>
                    <a:close/>
                    <a:moveTo>
                      <a:pt x="2633" y="42"/>
                    </a:moveTo>
                    <a:cubicBezTo>
                      <a:pt x="2631" y="25"/>
                      <a:pt x="2628" y="12"/>
                      <a:pt x="2625" y="2"/>
                    </a:cubicBezTo>
                    <a:cubicBezTo>
                      <a:pt x="2618" y="11"/>
                      <a:pt x="2609" y="22"/>
                      <a:pt x="2598" y="38"/>
                    </a:cubicBezTo>
                    <a:cubicBezTo>
                      <a:pt x="2544" y="116"/>
                      <a:pt x="2472" y="161"/>
                      <a:pt x="2389" y="168"/>
                    </a:cubicBezTo>
                    <a:cubicBezTo>
                      <a:pt x="2377" y="168"/>
                      <a:pt x="2365" y="169"/>
                      <a:pt x="2353" y="169"/>
                    </a:cubicBezTo>
                    <a:cubicBezTo>
                      <a:pt x="2309" y="169"/>
                      <a:pt x="2269" y="162"/>
                      <a:pt x="2234" y="156"/>
                    </a:cubicBezTo>
                    <a:cubicBezTo>
                      <a:pt x="2205" y="152"/>
                      <a:pt x="2178" y="147"/>
                      <a:pt x="2153" y="147"/>
                    </a:cubicBezTo>
                    <a:cubicBezTo>
                      <a:pt x="2122" y="147"/>
                      <a:pt x="2082" y="153"/>
                      <a:pt x="2026" y="199"/>
                    </a:cubicBezTo>
                    <a:cubicBezTo>
                      <a:pt x="1926" y="279"/>
                      <a:pt x="1918" y="442"/>
                      <a:pt x="1919" y="502"/>
                    </a:cubicBezTo>
                    <a:lnTo>
                      <a:pt x="2181" y="764"/>
                    </a:lnTo>
                    <a:cubicBezTo>
                      <a:pt x="2188" y="764"/>
                      <a:pt x="2196" y="765"/>
                      <a:pt x="2206" y="765"/>
                    </a:cubicBezTo>
                    <a:cubicBezTo>
                      <a:pt x="2277" y="765"/>
                      <a:pt x="2414" y="746"/>
                      <a:pt x="2540" y="620"/>
                    </a:cubicBezTo>
                    <a:cubicBezTo>
                      <a:pt x="2685" y="476"/>
                      <a:pt x="2666" y="235"/>
                      <a:pt x="2633" y="42"/>
                    </a:cubicBezTo>
                    <a:close/>
                    <a:moveTo>
                      <a:pt x="2507" y="2407"/>
                    </a:moveTo>
                    <a:cubicBezTo>
                      <a:pt x="2503" y="2411"/>
                      <a:pt x="2499" y="2414"/>
                      <a:pt x="2496" y="2418"/>
                    </a:cubicBezTo>
                    <a:cubicBezTo>
                      <a:pt x="2420" y="2491"/>
                      <a:pt x="2319" y="2532"/>
                      <a:pt x="2214" y="2532"/>
                    </a:cubicBezTo>
                    <a:cubicBezTo>
                      <a:pt x="2105" y="2532"/>
                      <a:pt x="2003" y="2490"/>
                      <a:pt x="1926" y="2413"/>
                    </a:cubicBezTo>
                    <a:lnTo>
                      <a:pt x="1637" y="2124"/>
                    </a:lnTo>
                    <a:cubicBezTo>
                      <a:pt x="1586" y="2072"/>
                      <a:pt x="1517" y="2044"/>
                      <a:pt x="1444" y="2044"/>
                    </a:cubicBezTo>
                    <a:cubicBezTo>
                      <a:pt x="1372" y="2044"/>
                      <a:pt x="1303" y="2072"/>
                      <a:pt x="1252" y="2124"/>
                    </a:cubicBezTo>
                    <a:lnTo>
                      <a:pt x="1173" y="2203"/>
                    </a:lnTo>
                    <a:cubicBezTo>
                      <a:pt x="1096" y="2279"/>
                      <a:pt x="995" y="2321"/>
                      <a:pt x="887" y="2321"/>
                    </a:cubicBezTo>
                    <a:lnTo>
                      <a:pt x="887" y="2321"/>
                    </a:lnTo>
                    <a:cubicBezTo>
                      <a:pt x="843" y="2321"/>
                      <a:pt x="799" y="2314"/>
                      <a:pt x="759" y="2300"/>
                    </a:cubicBezTo>
                    <a:cubicBezTo>
                      <a:pt x="946" y="2133"/>
                      <a:pt x="1164" y="1918"/>
                      <a:pt x="1409" y="1673"/>
                    </a:cubicBezTo>
                    <a:lnTo>
                      <a:pt x="1459" y="1623"/>
                    </a:lnTo>
                    <a:cubicBezTo>
                      <a:pt x="1462" y="1619"/>
                      <a:pt x="1466" y="1615"/>
                      <a:pt x="1470" y="1612"/>
                    </a:cubicBezTo>
                    <a:lnTo>
                      <a:pt x="1493" y="1635"/>
                    </a:lnTo>
                    <a:cubicBezTo>
                      <a:pt x="1506" y="1647"/>
                      <a:pt x="1522" y="1654"/>
                      <a:pt x="1540" y="1654"/>
                    </a:cubicBezTo>
                    <a:cubicBezTo>
                      <a:pt x="1541" y="1654"/>
                      <a:pt x="1542" y="1654"/>
                      <a:pt x="1543" y="1654"/>
                    </a:cubicBezTo>
                    <a:cubicBezTo>
                      <a:pt x="1562" y="1654"/>
                      <a:pt x="1579" y="1645"/>
                      <a:pt x="1591" y="1631"/>
                    </a:cubicBezTo>
                    <a:lnTo>
                      <a:pt x="2207" y="898"/>
                    </a:lnTo>
                    <a:cubicBezTo>
                      <a:pt x="2280" y="898"/>
                      <a:pt x="2409" y="882"/>
                      <a:pt x="2539" y="794"/>
                    </a:cubicBezTo>
                    <a:cubicBezTo>
                      <a:pt x="2899" y="1342"/>
                      <a:pt x="2902" y="2012"/>
                      <a:pt x="2507" y="2407"/>
                    </a:cubicBezTo>
                    <a:close/>
                    <a:moveTo>
                      <a:pt x="2538" y="1605"/>
                    </a:moveTo>
                    <a:cubicBezTo>
                      <a:pt x="2538" y="1568"/>
                      <a:pt x="2524" y="1534"/>
                      <a:pt x="2498" y="1507"/>
                    </a:cubicBezTo>
                    <a:cubicBezTo>
                      <a:pt x="2472" y="1481"/>
                      <a:pt x="2437" y="1467"/>
                      <a:pt x="2400" y="1467"/>
                    </a:cubicBezTo>
                    <a:cubicBezTo>
                      <a:pt x="2364" y="1467"/>
                      <a:pt x="2329" y="1481"/>
                      <a:pt x="2303" y="1507"/>
                    </a:cubicBezTo>
                    <a:cubicBezTo>
                      <a:pt x="2249" y="1561"/>
                      <a:pt x="2249" y="1649"/>
                      <a:pt x="2303" y="1702"/>
                    </a:cubicBezTo>
                    <a:cubicBezTo>
                      <a:pt x="2329" y="1728"/>
                      <a:pt x="2364" y="1743"/>
                      <a:pt x="2400" y="1743"/>
                    </a:cubicBezTo>
                    <a:cubicBezTo>
                      <a:pt x="2437" y="1743"/>
                      <a:pt x="2472" y="1728"/>
                      <a:pt x="2498" y="1702"/>
                    </a:cubicBezTo>
                    <a:cubicBezTo>
                      <a:pt x="2524" y="1676"/>
                      <a:pt x="2538" y="1642"/>
                      <a:pt x="2538" y="1605"/>
                    </a:cubicBezTo>
                    <a:close/>
                    <a:moveTo>
                      <a:pt x="382" y="1935"/>
                    </a:moveTo>
                    <a:cubicBezTo>
                      <a:pt x="9" y="1383"/>
                      <a:pt x="0" y="701"/>
                      <a:pt x="400" y="300"/>
                    </a:cubicBezTo>
                    <a:cubicBezTo>
                      <a:pt x="594" y="107"/>
                      <a:pt x="866" y="0"/>
                      <a:pt x="1167" y="0"/>
                    </a:cubicBezTo>
                    <a:cubicBezTo>
                      <a:pt x="1403" y="0"/>
                      <a:pt x="1643" y="64"/>
                      <a:pt x="1866" y="181"/>
                    </a:cubicBezTo>
                    <a:cubicBezTo>
                      <a:pt x="1796" y="290"/>
                      <a:pt x="1785" y="423"/>
                      <a:pt x="1785" y="492"/>
                    </a:cubicBezTo>
                    <a:lnTo>
                      <a:pt x="1061" y="1100"/>
                    </a:lnTo>
                    <a:cubicBezTo>
                      <a:pt x="1047" y="1112"/>
                      <a:pt x="1038" y="1130"/>
                      <a:pt x="1037" y="1148"/>
                    </a:cubicBezTo>
                    <a:cubicBezTo>
                      <a:pt x="1036" y="1167"/>
                      <a:pt x="1043" y="1185"/>
                      <a:pt x="1057" y="1199"/>
                    </a:cubicBezTo>
                    <a:lnTo>
                      <a:pt x="1080" y="1222"/>
                    </a:lnTo>
                    <a:cubicBezTo>
                      <a:pt x="1076" y="1225"/>
                      <a:pt x="1072" y="1229"/>
                      <a:pt x="1068" y="1233"/>
                    </a:cubicBezTo>
                    <a:cubicBezTo>
                      <a:pt x="1029" y="1272"/>
                      <a:pt x="988" y="1313"/>
                      <a:pt x="947" y="1354"/>
                    </a:cubicBezTo>
                    <a:cubicBezTo>
                      <a:pt x="725" y="1575"/>
                      <a:pt x="533" y="1768"/>
                      <a:pt x="382" y="1935"/>
                    </a:cubicBezTo>
                    <a:close/>
                    <a:moveTo>
                      <a:pt x="1198" y="459"/>
                    </a:moveTo>
                    <a:cubicBezTo>
                      <a:pt x="1198" y="496"/>
                      <a:pt x="1212" y="531"/>
                      <a:pt x="1238" y="557"/>
                    </a:cubicBezTo>
                    <a:cubicBezTo>
                      <a:pt x="1264" y="583"/>
                      <a:pt x="1299" y="597"/>
                      <a:pt x="1335" y="597"/>
                    </a:cubicBezTo>
                    <a:cubicBezTo>
                      <a:pt x="1372" y="597"/>
                      <a:pt x="1407" y="583"/>
                      <a:pt x="1433" y="557"/>
                    </a:cubicBezTo>
                    <a:cubicBezTo>
                      <a:pt x="1459" y="531"/>
                      <a:pt x="1473" y="496"/>
                      <a:pt x="1473" y="459"/>
                    </a:cubicBezTo>
                    <a:cubicBezTo>
                      <a:pt x="1473" y="422"/>
                      <a:pt x="1459" y="388"/>
                      <a:pt x="1433" y="362"/>
                    </a:cubicBezTo>
                    <a:cubicBezTo>
                      <a:pt x="1407" y="336"/>
                      <a:pt x="1372" y="321"/>
                      <a:pt x="1335" y="321"/>
                    </a:cubicBezTo>
                    <a:cubicBezTo>
                      <a:pt x="1299" y="321"/>
                      <a:pt x="1264" y="336"/>
                      <a:pt x="1238" y="362"/>
                    </a:cubicBezTo>
                    <a:cubicBezTo>
                      <a:pt x="1212" y="388"/>
                      <a:pt x="1198" y="422"/>
                      <a:pt x="1198" y="459"/>
                    </a:cubicBezTo>
                    <a:close/>
                    <a:moveTo>
                      <a:pt x="456" y="736"/>
                    </a:moveTo>
                    <a:cubicBezTo>
                      <a:pt x="456" y="781"/>
                      <a:pt x="474" y="823"/>
                      <a:pt x="505" y="855"/>
                    </a:cubicBezTo>
                    <a:cubicBezTo>
                      <a:pt x="537" y="886"/>
                      <a:pt x="579" y="904"/>
                      <a:pt x="624" y="904"/>
                    </a:cubicBezTo>
                    <a:cubicBezTo>
                      <a:pt x="669" y="904"/>
                      <a:pt x="711" y="886"/>
                      <a:pt x="743" y="855"/>
                    </a:cubicBezTo>
                    <a:cubicBezTo>
                      <a:pt x="774" y="823"/>
                      <a:pt x="792" y="781"/>
                      <a:pt x="792" y="736"/>
                    </a:cubicBezTo>
                    <a:cubicBezTo>
                      <a:pt x="792" y="691"/>
                      <a:pt x="774" y="649"/>
                      <a:pt x="743" y="617"/>
                    </a:cubicBezTo>
                    <a:cubicBezTo>
                      <a:pt x="711" y="586"/>
                      <a:pt x="669" y="568"/>
                      <a:pt x="624" y="568"/>
                    </a:cubicBezTo>
                    <a:cubicBezTo>
                      <a:pt x="579" y="568"/>
                      <a:pt x="537" y="586"/>
                      <a:pt x="505" y="617"/>
                    </a:cubicBezTo>
                    <a:cubicBezTo>
                      <a:pt x="474" y="649"/>
                      <a:pt x="456" y="691"/>
                      <a:pt x="456" y="736"/>
                    </a:cubicBezTo>
                    <a:close/>
                    <a:moveTo>
                      <a:pt x="1315" y="1578"/>
                    </a:moveTo>
                    <a:lnTo>
                      <a:pt x="1364" y="1529"/>
                    </a:lnTo>
                    <a:cubicBezTo>
                      <a:pt x="1368" y="1525"/>
                      <a:pt x="1372" y="1521"/>
                      <a:pt x="1375" y="1517"/>
                    </a:cubicBezTo>
                    <a:lnTo>
                      <a:pt x="1174" y="1316"/>
                    </a:lnTo>
                    <a:cubicBezTo>
                      <a:pt x="1170" y="1320"/>
                      <a:pt x="1167" y="1323"/>
                      <a:pt x="1163" y="1327"/>
                    </a:cubicBezTo>
                    <a:cubicBezTo>
                      <a:pt x="1123" y="1367"/>
                      <a:pt x="1082" y="1407"/>
                      <a:pt x="1041" y="1449"/>
                    </a:cubicBezTo>
                    <a:cubicBezTo>
                      <a:pt x="809" y="1679"/>
                      <a:pt x="547" y="1940"/>
                      <a:pt x="368" y="2156"/>
                    </a:cubicBezTo>
                    <a:cubicBezTo>
                      <a:pt x="100" y="2477"/>
                      <a:pt x="153" y="2538"/>
                      <a:pt x="154" y="2538"/>
                    </a:cubicBezTo>
                    <a:cubicBezTo>
                      <a:pt x="156" y="2541"/>
                      <a:pt x="163" y="2541"/>
                      <a:pt x="166" y="2541"/>
                    </a:cubicBezTo>
                    <a:cubicBezTo>
                      <a:pt x="210" y="2541"/>
                      <a:pt x="329" y="2501"/>
                      <a:pt x="637" y="2230"/>
                    </a:cubicBezTo>
                    <a:cubicBezTo>
                      <a:pt x="853" y="2040"/>
                      <a:pt x="1098" y="1795"/>
                      <a:pt x="1315" y="1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0" name="组合 99" descr="4ef7b8ed-1745-44de-b91b-7f3cffa0f5b5">
              <a:extLst>
                <a:ext uri="{FF2B5EF4-FFF2-40B4-BE49-F238E27FC236}">
                  <a16:creationId xmlns:a16="http://schemas.microsoft.com/office/drawing/2014/main" id="{A714D12C-50C3-6DA9-0F49-69105CAA3498}"/>
                </a:ext>
              </a:extLst>
            </p:cNvPr>
            <p:cNvGrpSpPr/>
            <p:nvPr/>
          </p:nvGrpSpPr>
          <p:grpSpPr>
            <a:xfrm>
              <a:off x="3457868" y="4267488"/>
              <a:ext cx="2591871" cy="1866612"/>
              <a:chOff x="3457868" y="4267488"/>
              <a:chExt cx="2591871" cy="1866612"/>
            </a:xfrm>
          </p:grpSpPr>
          <p:sp>
            <p:nvSpPr>
              <p:cNvPr id="89" name="Shape6" descr="0db76d9c-ee62-4914-895d-e684d122a0e7">
                <a:extLst>
                  <a:ext uri="{FF2B5EF4-FFF2-40B4-BE49-F238E27FC236}">
                    <a16:creationId xmlns:a16="http://schemas.microsoft.com/office/drawing/2014/main" id="{A8568DC0-2C35-5A38-4920-AE54FAC752C9}"/>
                  </a:ext>
                </a:extLst>
              </p:cNvPr>
              <p:cNvSpPr/>
              <p:nvPr/>
            </p:nvSpPr>
            <p:spPr>
              <a:xfrm rot="21372837" flipH="1">
                <a:off x="3457868" y="4267488"/>
                <a:ext cx="2564051" cy="1771471"/>
              </a:xfrm>
              <a:prstGeom prst="roundRect">
                <a:avLst>
                  <a:gd name="adj" fmla="val 9100"/>
                </a:avLst>
              </a:prstGeom>
              <a:solidFill>
                <a:schemeClr val="accent6"/>
              </a:solidFill>
              <a:ln w="254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90" name="ComponentBackground6" descr="3752587a-cc75-46cc-ada5-988f0f56b574">
                <a:extLst>
                  <a:ext uri="{FF2B5EF4-FFF2-40B4-BE49-F238E27FC236}">
                    <a16:creationId xmlns:a16="http://schemas.microsoft.com/office/drawing/2014/main" id="{D4509DC3-4DBA-184A-B01B-85523040F123}"/>
                  </a:ext>
                </a:extLst>
              </p:cNvPr>
              <p:cNvSpPr/>
              <p:nvPr/>
            </p:nvSpPr>
            <p:spPr>
              <a:xfrm flipH="1">
                <a:off x="3583204" y="4362630"/>
                <a:ext cx="2466535" cy="1771470"/>
              </a:xfrm>
              <a:prstGeom prst="roundRect">
                <a:avLst>
                  <a:gd name="adj" fmla="val 9100"/>
                </a:avLst>
              </a:prstGeom>
              <a:solidFill>
                <a:schemeClr val="bg1"/>
              </a:solidFill>
              <a:ln w="25400">
                <a:solidFill>
                  <a:schemeClr val="accent6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91" name="Bullet6" descr="f2ecd63c-de06-45ee-a918-d65243a76301">
                <a:extLst>
                  <a:ext uri="{FF2B5EF4-FFF2-40B4-BE49-F238E27FC236}">
                    <a16:creationId xmlns:a16="http://schemas.microsoft.com/office/drawing/2014/main" id="{0C059A57-D4DE-A217-D95E-76C48809B8D7}"/>
                  </a:ext>
                </a:extLst>
              </p:cNvPr>
              <p:cNvSpPr/>
              <p:nvPr/>
            </p:nvSpPr>
            <p:spPr>
              <a:xfrm flipH="1">
                <a:off x="3652081" y="4701848"/>
                <a:ext cx="2355233" cy="510025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zh-CN" altLang="en-US" b="1" dirty="0">
                    <a:solidFill>
                      <a:schemeClr val="tx1"/>
                    </a:solidFill>
                  </a:rPr>
                  <a:t>农村教育</a:t>
                </a:r>
                <a:endParaRPr lang="en-US" dirty="0"/>
              </a:p>
            </p:txBody>
          </p:sp>
          <p:sp>
            <p:nvSpPr>
              <p:cNvPr id="92" name="Text6" descr="ce0e8574-d508-419c-a521-57d442327887">
                <a:extLst>
                  <a:ext uri="{FF2B5EF4-FFF2-40B4-BE49-F238E27FC236}">
                    <a16:creationId xmlns:a16="http://schemas.microsoft.com/office/drawing/2014/main" id="{85AD1098-24EF-1189-E1D3-B481EF9634F3}"/>
                  </a:ext>
                </a:extLst>
              </p:cNvPr>
              <p:cNvSpPr/>
              <p:nvPr/>
            </p:nvSpPr>
            <p:spPr>
              <a:xfrm flipH="1">
                <a:off x="3652078" y="5232400"/>
                <a:ext cx="2355233" cy="800100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提高农村教育水平，培养新型职业农民。</a:t>
                </a:r>
                <a:endParaRPr lang="en-US" dirty="0"/>
              </a:p>
            </p:txBody>
          </p:sp>
          <p:sp>
            <p:nvSpPr>
              <p:cNvPr id="106" name="Icon6" descr="887e9f23-24e4-46f3-933b-b54dc14dc06e">
                <a:extLst>
                  <a:ext uri="{FF2B5EF4-FFF2-40B4-BE49-F238E27FC236}">
                    <a16:creationId xmlns:a16="http://schemas.microsoft.com/office/drawing/2014/main" id="{CD6E1921-D9BD-D9E8-315E-C27F00D86D3A}"/>
                  </a:ext>
                </a:extLst>
              </p:cNvPr>
              <p:cNvSpPr/>
              <p:nvPr/>
            </p:nvSpPr>
            <p:spPr>
              <a:xfrm>
                <a:off x="3741742" y="4520925"/>
                <a:ext cx="205017" cy="201853"/>
              </a:xfrm>
              <a:custGeom>
                <a:avLst/>
                <a:gdLst>
                  <a:gd name="connsiteX0" fmla="*/ 436800 w 607639"/>
                  <a:gd name="connsiteY0" fmla="*/ 516690 h 598264"/>
                  <a:gd name="connsiteX1" fmla="*/ 607639 w 607639"/>
                  <a:gd name="connsiteY1" fmla="*/ 516690 h 598264"/>
                  <a:gd name="connsiteX2" fmla="*/ 607639 w 607639"/>
                  <a:gd name="connsiteY2" fmla="*/ 577115 h 598264"/>
                  <a:gd name="connsiteX3" fmla="*/ 586451 w 607639"/>
                  <a:gd name="connsiteY3" fmla="*/ 598264 h 598264"/>
                  <a:gd name="connsiteX4" fmla="*/ 457988 w 607639"/>
                  <a:gd name="connsiteY4" fmla="*/ 598264 h 598264"/>
                  <a:gd name="connsiteX5" fmla="*/ 436800 w 607639"/>
                  <a:gd name="connsiteY5" fmla="*/ 577115 h 598264"/>
                  <a:gd name="connsiteX6" fmla="*/ 218400 w 607639"/>
                  <a:gd name="connsiteY6" fmla="*/ 516690 h 598264"/>
                  <a:gd name="connsiteX7" fmla="*/ 389239 w 607639"/>
                  <a:gd name="connsiteY7" fmla="*/ 516690 h 598264"/>
                  <a:gd name="connsiteX8" fmla="*/ 389239 w 607639"/>
                  <a:gd name="connsiteY8" fmla="*/ 577115 h 598264"/>
                  <a:gd name="connsiteX9" fmla="*/ 368051 w 607639"/>
                  <a:gd name="connsiteY9" fmla="*/ 598264 h 598264"/>
                  <a:gd name="connsiteX10" fmla="*/ 239588 w 607639"/>
                  <a:gd name="connsiteY10" fmla="*/ 598264 h 598264"/>
                  <a:gd name="connsiteX11" fmla="*/ 218400 w 607639"/>
                  <a:gd name="connsiteY11" fmla="*/ 577115 h 598264"/>
                  <a:gd name="connsiteX12" fmla="*/ 0 w 607639"/>
                  <a:gd name="connsiteY12" fmla="*/ 516690 h 598264"/>
                  <a:gd name="connsiteX13" fmla="*/ 170768 w 607639"/>
                  <a:gd name="connsiteY13" fmla="*/ 516690 h 598264"/>
                  <a:gd name="connsiteX14" fmla="*/ 170768 w 607639"/>
                  <a:gd name="connsiteY14" fmla="*/ 577115 h 598264"/>
                  <a:gd name="connsiteX15" fmla="*/ 149589 w 607639"/>
                  <a:gd name="connsiteY15" fmla="*/ 598264 h 598264"/>
                  <a:gd name="connsiteX16" fmla="*/ 21179 w 607639"/>
                  <a:gd name="connsiteY16" fmla="*/ 598264 h 598264"/>
                  <a:gd name="connsiteX17" fmla="*/ 0 w 607639"/>
                  <a:gd name="connsiteY17" fmla="*/ 577115 h 598264"/>
                  <a:gd name="connsiteX18" fmla="*/ 218400 w 607639"/>
                  <a:gd name="connsiteY18" fmla="*/ 228572 h 598264"/>
                  <a:gd name="connsiteX19" fmla="*/ 389239 w 607639"/>
                  <a:gd name="connsiteY19" fmla="*/ 228572 h 598264"/>
                  <a:gd name="connsiteX20" fmla="*/ 389239 w 607639"/>
                  <a:gd name="connsiteY20" fmla="*/ 474351 h 598264"/>
                  <a:gd name="connsiteX21" fmla="*/ 218400 w 607639"/>
                  <a:gd name="connsiteY21" fmla="*/ 474351 h 598264"/>
                  <a:gd name="connsiteX22" fmla="*/ 436800 w 607639"/>
                  <a:gd name="connsiteY22" fmla="*/ 228501 h 598264"/>
                  <a:gd name="connsiteX23" fmla="*/ 607639 w 607639"/>
                  <a:gd name="connsiteY23" fmla="*/ 228501 h 598264"/>
                  <a:gd name="connsiteX24" fmla="*/ 607639 w 607639"/>
                  <a:gd name="connsiteY24" fmla="*/ 474351 h 598264"/>
                  <a:gd name="connsiteX25" fmla="*/ 436800 w 607639"/>
                  <a:gd name="connsiteY25" fmla="*/ 474351 h 598264"/>
                  <a:gd name="connsiteX26" fmla="*/ 0 w 607639"/>
                  <a:gd name="connsiteY26" fmla="*/ 228501 h 598264"/>
                  <a:gd name="connsiteX27" fmla="*/ 170768 w 607639"/>
                  <a:gd name="connsiteY27" fmla="*/ 228501 h 598264"/>
                  <a:gd name="connsiteX28" fmla="*/ 170768 w 607639"/>
                  <a:gd name="connsiteY28" fmla="*/ 474351 h 598264"/>
                  <a:gd name="connsiteX29" fmla="*/ 0 w 607639"/>
                  <a:gd name="connsiteY29" fmla="*/ 474351 h 598264"/>
                  <a:gd name="connsiteX30" fmla="*/ 436800 w 607639"/>
                  <a:gd name="connsiteY30" fmla="*/ 146927 h 598264"/>
                  <a:gd name="connsiteX31" fmla="*/ 607639 w 607639"/>
                  <a:gd name="connsiteY31" fmla="*/ 146927 h 598264"/>
                  <a:gd name="connsiteX32" fmla="*/ 607639 w 607639"/>
                  <a:gd name="connsiteY32" fmla="*/ 186161 h 598264"/>
                  <a:gd name="connsiteX33" fmla="*/ 436800 w 607639"/>
                  <a:gd name="connsiteY33" fmla="*/ 186161 h 598264"/>
                  <a:gd name="connsiteX34" fmla="*/ 218400 w 607639"/>
                  <a:gd name="connsiteY34" fmla="*/ 146927 h 598264"/>
                  <a:gd name="connsiteX35" fmla="*/ 389239 w 607639"/>
                  <a:gd name="connsiteY35" fmla="*/ 146927 h 598264"/>
                  <a:gd name="connsiteX36" fmla="*/ 389239 w 607639"/>
                  <a:gd name="connsiteY36" fmla="*/ 186161 h 598264"/>
                  <a:gd name="connsiteX37" fmla="*/ 218400 w 607639"/>
                  <a:gd name="connsiteY37" fmla="*/ 186161 h 598264"/>
                  <a:gd name="connsiteX38" fmla="*/ 0 w 607639"/>
                  <a:gd name="connsiteY38" fmla="*/ 146927 h 598264"/>
                  <a:gd name="connsiteX39" fmla="*/ 170768 w 607639"/>
                  <a:gd name="connsiteY39" fmla="*/ 146927 h 598264"/>
                  <a:gd name="connsiteX40" fmla="*/ 170768 w 607639"/>
                  <a:gd name="connsiteY40" fmla="*/ 186161 h 598264"/>
                  <a:gd name="connsiteX41" fmla="*/ 0 w 607639"/>
                  <a:gd name="connsiteY41" fmla="*/ 186161 h 598264"/>
                  <a:gd name="connsiteX42" fmla="*/ 303775 w 607639"/>
                  <a:gd name="connsiteY42" fmla="*/ 65 h 598264"/>
                  <a:gd name="connsiteX43" fmla="*/ 335989 w 607639"/>
                  <a:gd name="connsiteY43" fmla="*/ 19450 h 598264"/>
                  <a:gd name="connsiteX44" fmla="*/ 380841 w 607639"/>
                  <a:gd name="connsiteY44" fmla="*/ 104588 h 598264"/>
                  <a:gd name="connsiteX45" fmla="*/ 226797 w 607639"/>
                  <a:gd name="connsiteY45" fmla="*/ 104588 h 598264"/>
                  <a:gd name="connsiteX46" fmla="*/ 271560 w 607639"/>
                  <a:gd name="connsiteY46" fmla="*/ 19539 h 598264"/>
                  <a:gd name="connsiteX47" fmla="*/ 303775 w 607639"/>
                  <a:gd name="connsiteY47" fmla="*/ 65 h 598264"/>
                  <a:gd name="connsiteX48" fmla="*/ 85375 w 607639"/>
                  <a:gd name="connsiteY48" fmla="*/ 65 h 598264"/>
                  <a:gd name="connsiteX49" fmla="*/ 117589 w 607639"/>
                  <a:gd name="connsiteY49" fmla="*/ 19450 h 598264"/>
                  <a:gd name="connsiteX50" fmla="*/ 162441 w 607639"/>
                  <a:gd name="connsiteY50" fmla="*/ 104588 h 598264"/>
                  <a:gd name="connsiteX51" fmla="*/ 8397 w 607639"/>
                  <a:gd name="connsiteY51" fmla="*/ 104588 h 598264"/>
                  <a:gd name="connsiteX52" fmla="*/ 53160 w 607639"/>
                  <a:gd name="connsiteY52" fmla="*/ 19539 h 598264"/>
                  <a:gd name="connsiteX53" fmla="*/ 85375 w 607639"/>
                  <a:gd name="connsiteY53" fmla="*/ 65 h 598264"/>
                  <a:gd name="connsiteX54" fmla="*/ 522117 w 607639"/>
                  <a:gd name="connsiteY54" fmla="*/ 0 h 598264"/>
                  <a:gd name="connsiteX55" fmla="*/ 554403 w 607639"/>
                  <a:gd name="connsiteY55" fmla="*/ 19424 h 598264"/>
                  <a:gd name="connsiteX56" fmla="*/ 599171 w 607639"/>
                  <a:gd name="connsiteY56" fmla="*/ 104588 h 598264"/>
                  <a:gd name="connsiteX57" fmla="*/ 445197 w 607639"/>
                  <a:gd name="connsiteY57" fmla="*/ 104588 h 598264"/>
                  <a:gd name="connsiteX58" fmla="*/ 489965 w 607639"/>
                  <a:gd name="connsiteY58" fmla="*/ 19513 h 598264"/>
                  <a:gd name="connsiteX59" fmla="*/ 522117 w 607639"/>
                  <a:gd name="connsiteY59" fmla="*/ 0 h 598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607639" h="598264">
                    <a:moveTo>
                      <a:pt x="436800" y="516690"/>
                    </a:moveTo>
                    <a:lnTo>
                      <a:pt x="607639" y="516690"/>
                    </a:lnTo>
                    <a:lnTo>
                      <a:pt x="607639" y="577115"/>
                    </a:lnTo>
                    <a:cubicBezTo>
                      <a:pt x="607639" y="588756"/>
                      <a:pt x="598113" y="598264"/>
                      <a:pt x="586451" y="598264"/>
                    </a:cubicBezTo>
                    <a:lnTo>
                      <a:pt x="457988" y="598264"/>
                    </a:lnTo>
                    <a:cubicBezTo>
                      <a:pt x="446237" y="598264"/>
                      <a:pt x="436800" y="588756"/>
                      <a:pt x="436800" y="577115"/>
                    </a:cubicBezTo>
                    <a:close/>
                    <a:moveTo>
                      <a:pt x="218400" y="516690"/>
                    </a:moveTo>
                    <a:lnTo>
                      <a:pt x="389239" y="516690"/>
                    </a:lnTo>
                    <a:lnTo>
                      <a:pt x="389239" y="577115"/>
                    </a:lnTo>
                    <a:cubicBezTo>
                      <a:pt x="389239" y="588756"/>
                      <a:pt x="379713" y="598264"/>
                      <a:pt x="368051" y="598264"/>
                    </a:cubicBezTo>
                    <a:lnTo>
                      <a:pt x="239588" y="598264"/>
                    </a:lnTo>
                    <a:cubicBezTo>
                      <a:pt x="227926" y="598264"/>
                      <a:pt x="218400" y="588756"/>
                      <a:pt x="218400" y="577115"/>
                    </a:cubicBezTo>
                    <a:close/>
                    <a:moveTo>
                      <a:pt x="0" y="516690"/>
                    </a:moveTo>
                    <a:lnTo>
                      <a:pt x="170768" y="516690"/>
                    </a:lnTo>
                    <a:lnTo>
                      <a:pt x="170768" y="577115"/>
                    </a:lnTo>
                    <a:cubicBezTo>
                      <a:pt x="170768" y="588756"/>
                      <a:pt x="161246" y="598264"/>
                      <a:pt x="149589" y="598264"/>
                    </a:cubicBezTo>
                    <a:lnTo>
                      <a:pt x="21179" y="598264"/>
                    </a:lnTo>
                    <a:cubicBezTo>
                      <a:pt x="9522" y="598264"/>
                      <a:pt x="0" y="588756"/>
                      <a:pt x="0" y="577115"/>
                    </a:cubicBezTo>
                    <a:close/>
                    <a:moveTo>
                      <a:pt x="218400" y="228572"/>
                    </a:moveTo>
                    <a:lnTo>
                      <a:pt x="389239" y="228572"/>
                    </a:lnTo>
                    <a:lnTo>
                      <a:pt x="389239" y="474351"/>
                    </a:lnTo>
                    <a:lnTo>
                      <a:pt x="218400" y="474351"/>
                    </a:lnTo>
                    <a:close/>
                    <a:moveTo>
                      <a:pt x="436800" y="228501"/>
                    </a:moveTo>
                    <a:lnTo>
                      <a:pt x="607639" y="228501"/>
                    </a:lnTo>
                    <a:lnTo>
                      <a:pt x="607639" y="474351"/>
                    </a:lnTo>
                    <a:lnTo>
                      <a:pt x="436800" y="474351"/>
                    </a:lnTo>
                    <a:close/>
                    <a:moveTo>
                      <a:pt x="0" y="228501"/>
                    </a:moveTo>
                    <a:lnTo>
                      <a:pt x="170768" y="228501"/>
                    </a:lnTo>
                    <a:lnTo>
                      <a:pt x="170768" y="474351"/>
                    </a:lnTo>
                    <a:lnTo>
                      <a:pt x="0" y="474351"/>
                    </a:lnTo>
                    <a:close/>
                    <a:moveTo>
                      <a:pt x="436800" y="146927"/>
                    </a:moveTo>
                    <a:lnTo>
                      <a:pt x="607639" y="146927"/>
                    </a:lnTo>
                    <a:lnTo>
                      <a:pt x="607639" y="186161"/>
                    </a:lnTo>
                    <a:lnTo>
                      <a:pt x="436800" y="186161"/>
                    </a:lnTo>
                    <a:close/>
                    <a:moveTo>
                      <a:pt x="218400" y="146927"/>
                    </a:moveTo>
                    <a:lnTo>
                      <a:pt x="389239" y="146927"/>
                    </a:lnTo>
                    <a:lnTo>
                      <a:pt x="389239" y="186161"/>
                    </a:lnTo>
                    <a:lnTo>
                      <a:pt x="218400" y="186161"/>
                    </a:lnTo>
                    <a:close/>
                    <a:moveTo>
                      <a:pt x="0" y="146927"/>
                    </a:moveTo>
                    <a:lnTo>
                      <a:pt x="170768" y="146927"/>
                    </a:lnTo>
                    <a:lnTo>
                      <a:pt x="170768" y="186161"/>
                    </a:lnTo>
                    <a:lnTo>
                      <a:pt x="0" y="186161"/>
                    </a:lnTo>
                    <a:close/>
                    <a:moveTo>
                      <a:pt x="303775" y="65"/>
                    </a:moveTo>
                    <a:cubicBezTo>
                      <a:pt x="316478" y="54"/>
                      <a:pt x="329181" y="6520"/>
                      <a:pt x="335989" y="19450"/>
                    </a:cubicBezTo>
                    <a:lnTo>
                      <a:pt x="380841" y="104588"/>
                    </a:lnTo>
                    <a:lnTo>
                      <a:pt x="226797" y="104588"/>
                    </a:lnTo>
                    <a:lnTo>
                      <a:pt x="271560" y="19539"/>
                    </a:lnTo>
                    <a:cubicBezTo>
                      <a:pt x="278368" y="6564"/>
                      <a:pt x="291071" y="77"/>
                      <a:pt x="303775" y="65"/>
                    </a:cubicBezTo>
                    <a:close/>
                    <a:moveTo>
                      <a:pt x="85375" y="65"/>
                    </a:moveTo>
                    <a:cubicBezTo>
                      <a:pt x="98078" y="54"/>
                      <a:pt x="110782" y="6520"/>
                      <a:pt x="117589" y="19450"/>
                    </a:cubicBezTo>
                    <a:lnTo>
                      <a:pt x="162441" y="104588"/>
                    </a:lnTo>
                    <a:lnTo>
                      <a:pt x="8397" y="104588"/>
                    </a:lnTo>
                    <a:lnTo>
                      <a:pt x="53160" y="19539"/>
                    </a:lnTo>
                    <a:cubicBezTo>
                      <a:pt x="59968" y="6564"/>
                      <a:pt x="72671" y="77"/>
                      <a:pt x="85375" y="65"/>
                    </a:cubicBezTo>
                    <a:close/>
                    <a:moveTo>
                      <a:pt x="522117" y="0"/>
                    </a:moveTo>
                    <a:cubicBezTo>
                      <a:pt x="534822" y="-44"/>
                      <a:pt x="547549" y="6401"/>
                      <a:pt x="554403" y="19424"/>
                    </a:cubicBezTo>
                    <a:lnTo>
                      <a:pt x="599171" y="104588"/>
                    </a:lnTo>
                    <a:lnTo>
                      <a:pt x="445197" y="104588"/>
                    </a:lnTo>
                    <a:lnTo>
                      <a:pt x="489965" y="19513"/>
                    </a:lnTo>
                    <a:cubicBezTo>
                      <a:pt x="496730" y="6579"/>
                      <a:pt x="509412" y="45"/>
                      <a:pt x="5221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/>
              </a:p>
            </p:txBody>
          </p:sp>
        </p:grpSp>
        <p:grpSp>
          <p:nvGrpSpPr>
            <p:cNvPr id="107" name="组合 106" descr="94b95c56-370a-4636-a74f-702df4029e0f">
              <a:extLst>
                <a:ext uri="{FF2B5EF4-FFF2-40B4-BE49-F238E27FC236}">
                  <a16:creationId xmlns:a16="http://schemas.microsoft.com/office/drawing/2014/main" id="{2EFDE9AD-496F-79CA-470C-02916CA66379}"/>
                </a:ext>
              </a:extLst>
            </p:cNvPr>
            <p:cNvGrpSpPr/>
            <p:nvPr/>
          </p:nvGrpSpPr>
          <p:grpSpPr>
            <a:xfrm>
              <a:off x="6192448" y="4267488"/>
              <a:ext cx="2591871" cy="1866612"/>
              <a:chOff x="6192448" y="4267488"/>
              <a:chExt cx="2591871" cy="1866612"/>
            </a:xfrm>
          </p:grpSpPr>
          <p:sp>
            <p:nvSpPr>
              <p:cNvPr id="5" name="Shape7" descr="75e4648e-371e-42f2-a367-ebd8d3cfffd9">
                <a:extLst>
                  <a:ext uri="{FF2B5EF4-FFF2-40B4-BE49-F238E27FC236}">
                    <a16:creationId xmlns:a16="http://schemas.microsoft.com/office/drawing/2014/main" id="{90EB1CD9-7991-6D0D-5508-FAEC07ACC231}"/>
                  </a:ext>
                </a:extLst>
              </p:cNvPr>
              <p:cNvSpPr/>
              <p:nvPr/>
            </p:nvSpPr>
            <p:spPr>
              <a:xfrm rot="21372837" flipH="1">
                <a:off x="6192448" y="4267488"/>
                <a:ext cx="2564051" cy="1771471"/>
              </a:xfrm>
              <a:prstGeom prst="roundRect">
                <a:avLst>
                  <a:gd name="adj" fmla="val 9100"/>
                </a:avLst>
              </a:prstGeom>
              <a:solidFill>
                <a:schemeClr val="accent1"/>
              </a:solidFill>
              <a:ln w="254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6" name="ComponentBackground7" descr="675c498f-2e0f-4277-a8bf-c628235d3f73">
                <a:extLst>
                  <a:ext uri="{FF2B5EF4-FFF2-40B4-BE49-F238E27FC236}">
                    <a16:creationId xmlns:a16="http://schemas.microsoft.com/office/drawing/2014/main" id="{0324E688-007E-D683-5D4F-253993FF4EB1}"/>
                  </a:ext>
                </a:extLst>
              </p:cNvPr>
              <p:cNvSpPr/>
              <p:nvPr/>
            </p:nvSpPr>
            <p:spPr>
              <a:xfrm flipH="1">
                <a:off x="6317784" y="4362630"/>
                <a:ext cx="2466535" cy="1771470"/>
              </a:xfrm>
              <a:prstGeom prst="roundRect">
                <a:avLst>
                  <a:gd name="adj" fmla="val 9100"/>
                </a:avLst>
              </a:prstGeom>
              <a:solidFill>
                <a:schemeClr val="bg1"/>
              </a:solidFill>
              <a:ln w="254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7" name="Bullet7" descr="12eaf9aa-94e7-4797-b114-02dbc0c8c400">
                <a:extLst>
                  <a:ext uri="{FF2B5EF4-FFF2-40B4-BE49-F238E27FC236}">
                    <a16:creationId xmlns:a16="http://schemas.microsoft.com/office/drawing/2014/main" id="{E405B9DE-31C0-8B8D-5466-C39101845F93}"/>
                  </a:ext>
                </a:extLst>
              </p:cNvPr>
              <p:cNvSpPr/>
              <p:nvPr/>
            </p:nvSpPr>
            <p:spPr>
              <a:xfrm flipH="1">
                <a:off x="6386661" y="4709955"/>
                <a:ext cx="2355233" cy="510025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zh-CN" altLang="en-US" b="1" dirty="0">
                    <a:solidFill>
                      <a:schemeClr val="tx1"/>
                    </a:solidFill>
                  </a:rPr>
                  <a:t>农村医疗</a:t>
                </a:r>
                <a:endParaRPr lang="en-US" dirty="0"/>
              </a:p>
            </p:txBody>
          </p:sp>
          <p:sp>
            <p:nvSpPr>
              <p:cNvPr id="10" name="Text7" descr="40267647-249d-4aad-9a23-3c76aab7ec66">
                <a:extLst>
                  <a:ext uri="{FF2B5EF4-FFF2-40B4-BE49-F238E27FC236}">
                    <a16:creationId xmlns:a16="http://schemas.microsoft.com/office/drawing/2014/main" id="{C7E13AA2-0173-66E4-08A3-8D284E41513D}"/>
                  </a:ext>
                </a:extLst>
              </p:cNvPr>
              <p:cNvSpPr/>
              <p:nvPr/>
            </p:nvSpPr>
            <p:spPr>
              <a:xfrm flipH="1">
                <a:off x="6386658" y="5232400"/>
                <a:ext cx="2355233" cy="800100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改善农村医疗条件，提升农民健康保障水平。</a:t>
                </a:r>
                <a:endParaRPr lang="en-US" dirty="0"/>
              </a:p>
            </p:txBody>
          </p:sp>
          <p:sp>
            <p:nvSpPr>
              <p:cNvPr id="75" name="Icon7" descr="a0a12264-1dad-4a82-a5e7-5b42d2c5bff9">
                <a:extLst>
                  <a:ext uri="{FF2B5EF4-FFF2-40B4-BE49-F238E27FC236}">
                    <a16:creationId xmlns:a16="http://schemas.microsoft.com/office/drawing/2014/main" id="{1FA23F73-0D26-2159-5AA6-50015C474F10}"/>
                  </a:ext>
                </a:extLst>
              </p:cNvPr>
              <p:cNvSpPr/>
              <p:nvPr/>
            </p:nvSpPr>
            <p:spPr>
              <a:xfrm>
                <a:off x="6451600" y="4470400"/>
                <a:ext cx="244372" cy="252378"/>
              </a:xfrm>
              <a:custGeom>
                <a:avLst/>
                <a:gdLst>
                  <a:gd name="connsiteX0" fmla="*/ 179184 w 587513"/>
                  <a:gd name="connsiteY0" fmla="*/ 415650 h 606761"/>
                  <a:gd name="connsiteX1" fmla="*/ 191342 w 587513"/>
                  <a:gd name="connsiteY1" fmla="*/ 417926 h 606761"/>
                  <a:gd name="connsiteX2" fmla="*/ 297727 w 587513"/>
                  <a:gd name="connsiteY2" fmla="*/ 524126 h 606761"/>
                  <a:gd name="connsiteX3" fmla="*/ 270371 w 587513"/>
                  <a:gd name="connsiteY3" fmla="*/ 537021 h 606761"/>
                  <a:gd name="connsiteX4" fmla="*/ 243015 w 587513"/>
                  <a:gd name="connsiteY4" fmla="*/ 548400 h 606761"/>
                  <a:gd name="connsiteX5" fmla="*/ 124471 w 587513"/>
                  <a:gd name="connsiteY5" fmla="*/ 430063 h 606761"/>
                  <a:gd name="connsiteX6" fmla="*/ 142709 w 587513"/>
                  <a:gd name="connsiteY6" fmla="*/ 428546 h 606761"/>
                  <a:gd name="connsiteX7" fmla="*/ 144229 w 587513"/>
                  <a:gd name="connsiteY7" fmla="*/ 428546 h 606761"/>
                  <a:gd name="connsiteX8" fmla="*/ 179184 w 587513"/>
                  <a:gd name="connsiteY8" fmla="*/ 415650 h 606761"/>
                  <a:gd name="connsiteX9" fmla="*/ 38731 w 587513"/>
                  <a:gd name="connsiteY9" fmla="*/ 397457 h 606761"/>
                  <a:gd name="connsiteX10" fmla="*/ 53160 w 587513"/>
                  <a:gd name="connsiteY10" fmla="*/ 397457 h 606761"/>
                  <a:gd name="connsiteX11" fmla="*/ 78222 w 587513"/>
                  <a:gd name="connsiteY11" fmla="*/ 422494 h 606761"/>
                  <a:gd name="connsiteX12" fmla="*/ 78222 w 587513"/>
                  <a:gd name="connsiteY12" fmla="*/ 487741 h 606761"/>
                  <a:gd name="connsiteX13" fmla="*/ 46325 w 587513"/>
                  <a:gd name="connsiteY13" fmla="*/ 500639 h 606761"/>
                  <a:gd name="connsiteX14" fmla="*/ 13669 w 587513"/>
                  <a:gd name="connsiteY14" fmla="*/ 487741 h 606761"/>
                  <a:gd name="connsiteX15" fmla="*/ 13669 w 587513"/>
                  <a:gd name="connsiteY15" fmla="*/ 422494 h 606761"/>
                  <a:gd name="connsiteX16" fmla="*/ 238418 w 587513"/>
                  <a:gd name="connsiteY16" fmla="*/ 267733 h 606761"/>
                  <a:gd name="connsiteX17" fmla="*/ 223228 w 587513"/>
                  <a:gd name="connsiteY17" fmla="*/ 303381 h 606761"/>
                  <a:gd name="connsiteX18" fmla="*/ 238418 w 587513"/>
                  <a:gd name="connsiteY18" fmla="*/ 339028 h 606761"/>
                  <a:gd name="connsiteX19" fmla="*/ 274115 w 587513"/>
                  <a:gd name="connsiteY19" fmla="*/ 354197 h 606761"/>
                  <a:gd name="connsiteX20" fmla="*/ 309811 w 587513"/>
                  <a:gd name="connsiteY20" fmla="*/ 339028 h 606761"/>
                  <a:gd name="connsiteX21" fmla="*/ 325002 w 587513"/>
                  <a:gd name="connsiteY21" fmla="*/ 303381 h 606761"/>
                  <a:gd name="connsiteX22" fmla="*/ 309811 w 587513"/>
                  <a:gd name="connsiteY22" fmla="*/ 267733 h 606761"/>
                  <a:gd name="connsiteX23" fmla="*/ 295381 w 587513"/>
                  <a:gd name="connsiteY23" fmla="*/ 282144 h 606761"/>
                  <a:gd name="connsiteX24" fmla="*/ 304495 w 587513"/>
                  <a:gd name="connsiteY24" fmla="*/ 303381 h 606761"/>
                  <a:gd name="connsiteX25" fmla="*/ 295381 w 587513"/>
                  <a:gd name="connsiteY25" fmla="*/ 324617 h 606761"/>
                  <a:gd name="connsiteX26" fmla="*/ 252849 w 587513"/>
                  <a:gd name="connsiteY26" fmla="*/ 324617 h 606761"/>
                  <a:gd name="connsiteX27" fmla="*/ 243735 w 587513"/>
                  <a:gd name="connsiteY27" fmla="*/ 303381 h 606761"/>
                  <a:gd name="connsiteX28" fmla="*/ 252849 w 587513"/>
                  <a:gd name="connsiteY28" fmla="*/ 282144 h 606761"/>
                  <a:gd name="connsiteX29" fmla="*/ 283988 w 587513"/>
                  <a:gd name="connsiteY29" fmla="*/ 187337 h 606761"/>
                  <a:gd name="connsiteX30" fmla="*/ 264241 w 587513"/>
                  <a:gd name="connsiteY30" fmla="*/ 211608 h 606761"/>
                  <a:gd name="connsiteX31" fmla="*/ 264241 w 587513"/>
                  <a:gd name="connsiteY31" fmla="*/ 303381 h 606761"/>
                  <a:gd name="connsiteX32" fmla="*/ 283988 w 587513"/>
                  <a:gd name="connsiteY32" fmla="*/ 303381 h 606761"/>
                  <a:gd name="connsiteX33" fmla="*/ 411628 w 587513"/>
                  <a:gd name="connsiteY33" fmla="*/ 144867 h 606761"/>
                  <a:gd name="connsiteX34" fmla="*/ 521790 w 587513"/>
                  <a:gd name="connsiteY34" fmla="*/ 254835 h 606761"/>
                  <a:gd name="connsiteX35" fmla="*/ 520271 w 587513"/>
                  <a:gd name="connsiteY35" fmla="*/ 291996 h 606761"/>
                  <a:gd name="connsiteX36" fmla="*/ 476966 w 587513"/>
                  <a:gd name="connsiteY36" fmla="*/ 361010 h 606761"/>
                  <a:gd name="connsiteX37" fmla="*/ 369082 w 587513"/>
                  <a:gd name="connsiteY37" fmla="*/ 254076 h 606761"/>
                  <a:gd name="connsiteX38" fmla="*/ 369082 w 587513"/>
                  <a:gd name="connsiteY38" fmla="*/ 235116 h 606761"/>
                  <a:gd name="connsiteX39" fmla="*/ 408589 w 587513"/>
                  <a:gd name="connsiteY39" fmla="*/ 163827 h 606761"/>
                  <a:gd name="connsiteX40" fmla="*/ 264241 w 587513"/>
                  <a:gd name="connsiteY40" fmla="*/ 92531 h 606761"/>
                  <a:gd name="connsiteX41" fmla="*/ 157911 w 587513"/>
                  <a:gd name="connsiteY41" fmla="*/ 177478 h 606761"/>
                  <a:gd name="connsiteX42" fmla="*/ 57656 w 587513"/>
                  <a:gd name="connsiteY42" fmla="*/ 334477 h 606761"/>
                  <a:gd name="connsiteX43" fmla="*/ 62213 w 587513"/>
                  <a:gd name="connsiteY43" fmla="*/ 335994 h 606761"/>
                  <a:gd name="connsiteX44" fmla="*/ 64492 w 587513"/>
                  <a:gd name="connsiteY44" fmla="*/ 335994 h 606761"/>
                  <a:gd name="connsiteX45" fmla="*/ 214874 w 587513"/>
                  <a:gd name="connsiteY45" fmla="*/ 234361 h 606761"/>
                  <a:gd name="connsiteX46" fmla="*/ 229304 w 587513"/>
                  <a:gd name="connsiteY46" fmla="*/ 219951 h 606761"/>
                  <a:gd name="connsiteX47" fmla="*/ 236899 w 587513"/>
                  <a:gd name="connsiteY47" fmla="*/ 211608 h 606761"/>
                  <a:gd name="connsiteX48" fmla="*/ 241456 w 587513"/>
                  <a:gd name="connsiteY48" fmla="*/ 206299 h 606761"/>
                  <a:gd name="connsiteX49" fmla="*/ 250570 w 587513"/>
                  <a:gd name="connsiteY49" fmla="*/ 196439 h 606761"/>
                  <a:gd name="connsiteX50" fmla="*/ 253608 w 587513"/>
                  <a:gd name="connsiteY50" fmla="*/ 192647 h 606761"/>
                  <a:gd name="connsiteX51" fmla="*/ 261963 w 587513"/>
                  <a:gd name="connsiteY51" fmla="*/ 182787 h 606761"/>
                  <a:gd name="connsiteX52" fmla="*/ 264241 w 587513"/>
                  <a:gd name="connsiteY52" fmla="*/ 180511 h 606761"/>
                  <a:gd name="connsiteX53" fmla="*/ 309052 w 587513"/>
                  <a:gd name="connsiteY53" fmla="*/ 75087 h 606761"/>
                  <a:gd name="connsiteX54" fmla="*/ 283988 w 587513"/>
                  <a:gd name="connsiteY54" fmla="*/ 81913 h 606761"/>
                  <a:gd name="connsiteX55" fmla="*/ 283988 w 587513"/>
                  <a:gd name="connsiteY55" fmla="*/ 153207 h 606761"/>
                  <a:gd name="connsiteX56" fmla="*/ 285507 w 587513"/>
                  <a:gd name="connsiteY56" fmla="*/ 151690 h 606761"/>
                  <a:gd name="connsiteX57" fmla="*/ 287786 w 587513"/>
                  <a:gd name="connsiteY57" fmla="*/ 148656 h 606761"/>
                  <a:gd name="connsiteX58" fmla="*/ 312090 w 587513"/>
                  <a:gd name="connsiteY58" fmla="*/ 104666 h 606761"/>
                  <a:gd name="connsiteX59" fmla="*/ 315128 w 587513"/>
                  <a:gd name="connsiteY59" fmla="*/ 77362 h 606761"/>
                  <a:gd name="connsiteX60" fmla="*/ 309052 w 587513"/>
                  <a:gd name="connsiteY60" fmla="*/ 75087 h 606761"/>
                  <a:gd name="connsiteX61" fmla="*/ 208038 w 587513"/>
                  <a:gd name="connsiteY61" fmla="*/ 20478 h 606761"/>
                  <a:gd name="connsiteX62" fmla="*/ 152594 w 587513"/>
                  <a:gd name="connsiteY62" fmla="*/ 75845 h 606761"/>
                  <a:gd name="connsiteX63" fmla="*/ 152594 w 587513"/>
                  <a:gd name="connsiteY63" fmla="*/ 153966 h 606761"/>
                  <a:gd name="connsiteX64" fmla="*/ 263482 w 587513"/>
                  <a:gd name="connsiteY64" fmla="*/ 69778 h 606761"/>
                  <a:gd name="connsiteX65" fmla="*/ 208038 w 587513"/>
                  <a:gd name="connsiteY65" fmla="*/ 20478 h 606761"/>
                  <a:gd name="connsiteX66" fmla="*/ 208038 w 587513"/>
                  <a:gd name="connsiteY66" fmla="*/ 0 h 606761"/>
                  <a:gd name="connsiteX67" fmla="*/ 282469 w 587513"/>
                  <a:gd name="connsiteY67" fmla="*/ 61435 h 606761"/>
                  <a:gd name="connsiteX68" fmla="*/ 309052 w 587513"/>
                  <a:gd name="connsiteY68" fmla="*/ 55367 h 606761"/>
                  <a:gd name="connsiteX69" fmla="*/ 329559 w 587513"/>
                  <a:gd name="connsiteY69" fmla="*/ 62951 h 606761"/>
                  <a:gd name="connsiteX70" fmla="*/ 394116 w 587513"/>
                  <a:gd name="connsiteY70" fmla="*/ 127420 h 606761"/>
                  <a:gd name="connsiteX71" fmla="*/ 388800 w 587513"/>
                  <a:gd name="connsiteY71" fmla="*/ 160033 h 606761"/>
                  <a:gd name="connsiteX72" fmla="*/ 353103 w 587513"/>
                  <a:gd name="connsiteY72" fmla="*/ 221468 h 606761"/>
                  <a:gd name="connsiteX73" fmla="*/ 354622 w 587513"/>
                  <a:gd name="connsiteY73" fmla="*/ 267733 h 606761"/>
                  <a:gd name="connsiteX74" fmla="*/ 462472 w 587513"/>
                  <a:gd name="connsiteY74" fmla="*/ 375433 h 606761"/>
                  <a:gd name="connsiteX75" fmla="*/ 476902 w 587513"/>
                  <a:gd name="connsiteY75" fmla="*/ 381501 h 606761"/>
                  <a:gd name="connsiteX76" fmla="*/ 491333 w 587513"/>
                  <a:gd name="connsiteY76" fmla="*/ 374675 h 606761"/>
                  <a:gd name="connsiteX77" fmla="*/ 539941 w 587513"/>
                  <a:gd name="connsiteY77" fmla="*/ 295038 h 606761"/>
                  <a:gd name="connsiteX78" fmla="*/ 540700 w 587513"/>
                  <a:gd name="connsiteY78" fmla="*/ 273801 h 606761"/>
                  <a:gd name="connsiteX79" fmla="*/ 580195 w 587513"/>
                  <a:gd name="connsiteY79" fmla="*/ 313240 h 606761"/>
                  <a:gd name="connsiteX80" fmla="*/ 479940 w 587513"/>
                  <a:gd name="connsiteY80" fmla="*/ 499061 h 606761"/>
                  <a:gd name="connsiteX81" fmla="*/ 314368 w 587513"/>
                  <a:gd name="connsiteY81" fmla="*/ 606761 h 606761"/>
                  <a:gd name="connsiteX82" fmla="*/ 293862 w 587513"/>
                  <a:gd name="connsiteY82" fmla="*/ 599177 h 606761"/>
                  <a:gd name="connsiteX83" fmla="*/ 258165 w 587513"/>
                  <a:gd name="connsiteY83" fmla="*/ 563529 h 606761"/>
                  <a:gd name="connsiteX84" fmla="*/ 277153 w 587513"/>
                  <a:gd name="connsiteY84" fmla="*/ 555945 h 606761"/>
                  <a:gd name="connsiteX85" fmla="*/ 307533 w 587513"/>
                  <a:gd name="connsiteY85" fmla="*/ 541534 h 606761"/>
                  <a:gd name="connsiteX86" fmla="*/ 318166 w 587513"/>
                  <a:gd name="connsiteY86" fmla="*/ 526365 h 606761"/>
                  <a:gd name="connsiteX87" fmla="*/ 312090 w 587513"/>
                  <a:gd name="connsiteY87" fmla="*/ 508921 h 606761"/>
                  <a:gd name="connsiteX88" fmla="*/ 205760 w 587513"/>
                  <a:gd name="connsiteY88" fmla="*/ 403496 h 606761"/>
                  <a:gd name="connsiteX89" fmla="*/ 170063 w 587513"/>
                  <a:gd name="connsiteY89" fmla="*/ 398187 h 606761"/>
                  <a:gd name="connsiteX90" fmla="*/ 141202 w 587513"/>
                  <a:gd name="connsiteY90" fmla="*/ 408805 h 606761"/>
                  <a:gd name="connsiteX91" fmla="*/ 104746 w 587513"/>
                  <a:gd name="connsiteY91" fmla="*/ 410322 h 606761"/>
                  <a:gd name="connsiteX92" fmla="*/ 43226 w 587513"/>
                  <a:gd name="connsiteY92" fmla="*/ 348888 h 606761"/>
                  <a:gd name="connsiteX93" fmla="*/ 132088 w 587513"/>
                  <a:gd name="connsiteY93" fmla="*/ 174444 h 606761"/>
                  <a:gd name="connsiteX94" fmla="*/ 132088 w 587513"/>
                  <a:gd name="connsiteY94" fmla="*/ 75845 h 606761"/>
                  <a:gd name="connsiteX95" fmla="*/ 208038 w 587513"/>
                  <a:gd name="connsiteY95" fmla="*/ 0 h 606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587513" h="606761">
                    <a:moveTo>
                      <a:pt x="179184" y="415650"/>
                    </a:moveTo>
                    <a:cubicBezTo>
                      <a:pt x="183743" y="414133"/>
                      <a:pt x="188302" y="414892"/>
                      <a:pt x="191342" y="417926"/>
                    </a:cubicBezTo>
                    <a:lnTo>
                      <a:pt x="297727" y="524126"/>
                    </a:lnTo>
                    <a:cubicBezTo>
                      <a:pt x="289368" y="528677"/>
                      <a:pt x="278730" y="533987"/>
                      <a:pt x="270371" y="537021"/>
                    </a:cubicBezTo>
                    <a:lnTo>
                      <a:pt x="243015" y="548400"/>
                    </a:lnTo>
                    <a:lnTo>
                      <a:pt x="124471" y="430063"/>
                    </a:lnTo>
                    <a:lnTo>
                      <a:pt x="142709" y="428546"/>
                    </a:lnTo>
                    <a:lnTo>
                      <a:pt x="144229" y="428546"/>
                    </a:lnTo>
                    <a:cubicBezTo>
                      <a:pt x="154107" y="427029"/>
                      <a:pt x="165506" y="423236"/>
                      <a:pt x="179184" y="415650"/>
                    </a:cubicBezTo>
                    <a:close/>
                    <a:moveTo>
                      <a:pt x="38731" y="397457"/>
                    </a:moveTo>
                    <a:cubicBezTo>
                      <a:pt x="42528" y="393664"/>
                      <a:pt x="49363" y="393664"/>
                      <a:pt x="53160" y="397457"/>
                    </a:cubicBezTo>
                    <a:lnTo>
                      <a:pt x="78222" y="422494"/>
                    </a:lnTo>
                    <a:cubicBezTo>
                      <a:pt x="96448" y="440703"/>
                      <a:pt x="96448" y="469533"/>
                      <a:pt x="78222" y="487741"/>
                    </a:cubicBezTo>
                    <a:cubicBezTo>
                      <a:pt x="69868" y="496087"/>
                      <a:pt x="58476" y="500639"/>
                      <a:pt x="46325" y="500639"/>
                    </a:cubicBezTo>
                    <a:cubicBezTo>
                      <a:pt x="33415" y="500639"/>
                      <a:pt x="22024" y="496087"/>
                      <a:pt x="13669" y="487741"/>
                    </a:cubicBezTo>
                    <a:cubicBezTo>
                      <a:pt x="-4557" y="469533"/>
                      <a:pt x="-4557" y="440703"/>
                      <a:pt x="13669" y="422494"/>
                    </a:cubicBezTo>
                    <a:close/>
                    <a:moveTo>
                      <a:pt x="238418" y="267733"/>
                    </a:moveTo>
                    <a:cubicBezTo>
                      <a:pt x="228545" y="276835"/>
                      <a:pt x="223228" y="289728"/>
                      <a:pt x="223228" y="303381"/>
                    </a:cubicBezTo>
                    <a:cubicBezTo>
                      <a:pt x="223228" y="317033"/>
                      <a:pt x="228545" y="329926"/>
                      <a:pt x="238418" y="339028"/>
                    </a:cubicBezTo>
                    <a:cubicBezTo>
                      <a:pt x="247532" y="348888"/>
                      <a:pt x="260444" y="354197"/>
                      <a:pt x="274115" y="354197"/>
                    </a:cubicBezTo>
                    <a:cubicBezTo>
                      <a:pt x="287786" y="354197"/>
                      <a:pt x="300697" y="348888"/>
                      <a:pt x="309811" y="339028"/>
                    </a:cubicBezTo>
                    <a:cubicBezTo>
                      <a:pt x="319685" y="329926"/>
                      <a:pt x="325002" y="317033"/>
                      <a:pt x="325002" y="303381"/>
                    </a:cubicBezTo>
                    <a:cubicBezTo>
                      <a:pt x="325002" y="289728"/>
                      <a:pt x="319685" y="276835"/>
                      <a:pt x="309811" y="267733"/>
                    </a:cubicBezTo>
                    <a:lnTo>
                      <a:pt x="295381" y="282144"/>
                    </a:lnTo>
                    <a:cubicBezTo>
                      <a:pt x="301457" y="287453"/>
                      <a:pt x="304495" y="295038"/>
                      <a:pt x="304495" y="303381"/>
                    </a:cubicBezTo>
                    <a:cubicBezTo>
                      <a:pt x="304495" y="311723"/>
                      <a:pt x="301457" y="319308"/>
                      <a:pt x="295381" y="324617"/>
                    </a:cubicBezTo>
                    <a:cubicBezTo>
                      <a:pt x="283988" y="335994"/>
                      <a:pt x="264241" y="335994"/>
                      <a:pt x="252849" y="324617"/>
                    </a:cubicBezTo>
                    <a:cubicBezTo>
                      <a:pt x="246773" y="319308"/>
                      <a:pt x="243735" y="311723"/>
                      <a:pt x="243735" y="303381"/>
                    </a:cubicBezTo>
                    <a:cubicBezTo>
                      <a:pt x="243735" y="295038"/>
                      <a:pt x="246773" y="287453"/>
                      <a:pt x="252849" y="282144"/>
                    </a:cubicBezTo>
                    <a:close/>
                    <a:moveTo>
                      <a:pt x="283988" y="187337"/>
                    </a:moveTo>
                    <a:cubicBezTo>
                      <a:pt x="277912" y="195680"/>
                      <a:pt x="271077" y="203265"/>
                      <a:pt x="264241" y="211608"/>
                    </a:cubicBezTo>
                    <a:lnTo>
                      <a:pt x="264241" y="303381"/>
                    </a:lnTo>
                    <a:lnTo>
                      <a:pt x="283988" y="303381"/>
                    </a:lnTo>
                    <a:close/>
                    <a:moveTo>
                      <a:pt x="411628" y="144867"/>
                    </a:moveTo>
                    <a:lnTo>
                      <a:pt x="521790" y="254835"/>
                    </a:lnTo>
                    <a:lnTo>
                      <a:pt x="520271" y="291996"/>
                    </a:lnTo>
                    <a:cubicBezTo>
                      <a:pt x="516472" y="310197"/>
                      <a:pt x="500518" y="335983"/>
                      <a:pt x="476966" y="361010"/>
                    </a:cubicBezTo>
                    <a:lnTo>
                      <a:pt x="369082" y="254076"/>
                    </a:lnTo>
                    <a:cubicBezTo>
                      <a:pt x="363764" y="248767"/>
                      <a:pt x="363764" y="240425"/>
                      <a:pt x="369082" y="235116"/>
                    </a:cubicBezTo>
                    <a:cubicBezTo>
                      <a:pt x="391115" y="208572"/>
                      <a:pt x="405550" y="182787"/>
                      <a:pt x="408589" y="163827"/>
                    </a:cubicBezTo>
                    <a:close/>
                    <a:moveTo>
                      <a:pt x="264241" y="92531"/>
                    </a:moveTo>
                    <a:cubicBezTo>
                      <a:pt x="235380" y="109217"/>
                      <a:pt x="198165" y="137280"/>
                      <a:pt x="157911" y="177478"/>
                    </a:cubicBezTo>
                    <a:cubicBezTo>
                      <a:pt x="74365" y="260907"/>
                      <a:pt x="47783" y="324617"/>
                      <a:pt x="57656" y="334477"/>
                    </a:cubicBezTo>
                    <a:cubicBezTo>
                      <a:pt x="59175" y="335994"/>
                      <a:pt x="60694" y="335994"/>
                      <a:pt x="62213" y="335994"/>
                    </a:cubicBezTo>
                    <a:cubicBezTo>
                      <a:pt x="62973" y="335994"/>
                      <a:pt x="63732" y="335994"/>
                      <a:pt x="64492" y="335994"/>
                    </a:cubicBezTo>
                    <a:cubicBezTo>
                      <a:pt x="88796" y="335994"/>
                      <a:pt x="148037" y="301105"/>
                      <a:pt x="214874" y="234361"/>
                    </a:cubicBezTo>
                    <a:cubicBezTo>
                      <a:pt x="220190" y="229811"/>
                      <a:pt x="224747" y="225260"/>
                      <a:pt x="229304" y="219951"/>
                    </a:cubicBezTo>
                    <a:cubicBezTo>
                      <a:pt x="231583" y="217676"/>
                      <a:pt x="234621" y="214642"/>
                      <a:pt x="236899" y="211608"/>
                    </a:cubicBezTo>
                    <a:cubicBezTo>
                      <a:pt x="238418" y="210091"/>
                      <a:pt x="239937" y="208574"/>
                      <a:pt x="241456" y="206299"/>
                    </a:cubicBezTo>
                    <a:cubicBezTo>
                      <a:pt x="244494" y="203265"/>
                      <a:pt x="247532" y="199473"/>
                      <a:pt x="250570" y="196439"/>
                    </a:cubicBezTo>
                    <a:cubicBezTo>
                      <a:pt x="251330" y="194922"/>
                      <a:pt x="252849" y="194164"/>
                      <a:pt x="253608" y="192647"/>
                    </a:cubicBezTo>
                    <a:cubicBezTo>
                      <a:pt x="256646" y="189613"/>
                      <a:pt x="258925" y="186579"/>
                      <a:pt x="261963" y="182787"/>
                    </a:cubicBezTo>
                    <a:cubicBezTo>
                      <a:pt x="262722" y="182028"/>
                      <a:pt x="263482" y="181270"/>
                      <a:pt x="264241" y="180511"/>
                    </a:cubicBezTo>
                    <a:close/>
                    <a:moveTo>
                      <a:pt x="309052" y="75087"/>
                    </a:moveTo>
                    <a:cubicBezTo>
                      <a:pt x="302976" y="75087"/>
                      <a:pt x="294621" y="77362"/>
                      <a:pt x="283988" y="81913"/>
                    </a:cubicBezTo>
                    <a:lnTo>
                      <a:pt x="283988" y="153207"/>
                    </a:lnTo>
                    <a:cubicBezTo>
                      <a:pt x="284748" y="152449"/>
                      <a:pt x="284748" y="152449"/>
                      <a:pt x="285507" y="151690"/>
                    </a:cubicBezTo>
                    <a:cubicBezTo>
                      <a:pt x="286267" y="150173"/>
                      <a:pt x="287026" y="149415"/>
                      <a:pt x="287786" y="148656"/>
                    </a:cubicBezTo>
                    <a:cubicBezTo>
                      <a:pt x="299178" y="131212"/>
                      <a:pt x="306773" y="116802"/>
                      <a:pt x="312090" y="104666"/>
                    </a:cubicBezTo>
                    <a:cubicBezTo>
                      <a:pt x="318166" y="88739"/>
                      <a:pt x="318166" y="79637"/>
                      <a:pt x="315128" y="77362"/>
                    </a:cubicBezTo>
                    <a:cubicBezTo>
                      <a:pt x="313609" y="75845"/>
                      <a:pt x="310571" y="75087"/>
                      <a:pt x="309052" y="75087"/>
                    </a:cubicBezTo>
                    <a:close/>
                    <a:moveTo>
                      <a:pt x="208038" y="20478"/>
                    </a:moveTo>
                    <a:cubicBezTo>
                      <a:pt x="177658" y="20478"/>
                      <a:pt x="152594" y="45507"/>
                      <a:pt x="152594" y="75845"/>
                    </a:cubicBezTo>
                    <a:lnTo>
                      <a:pt x="152594" y="153966"/>
                    </a:lnTo>
                    <a:cubicBezTo>
                      <a:pt x="192088" y="116043"/>
                      <a:pt x="231583" y="86463"/>
                      <a:pt x="263482" y="69778"/>
                    </a:cubicBezTo>
                    <a:cubicBezTo>
                      <a:pt x="260444" y="41715"/>
                      <a:pt x="236899" y="20478"/>
                      <a:pt x="208038" y="20478"/>
                    </a:cubicBezTo>
                    <a:close/>
                    <a:moveTo>
                      <a:pt x="208038" y="0"/>
                    </a:moveTo>
                    <a:cubicBezTo>
                      <a:pt x="245254" y="0"/>
                      <a:pt x="275634" y="26546"/>
                      <a:pt x="282469" y="61435"/>
                    </a:cubicBezTo>
                    <a:cubicBezTo>
                      <a:pt x="293102" y="57642"/>
                      <a:pt x="301457" y="55367"/>
                      <a:pt x="309052" y="55367"/>
                    </a:cubicBezTo>
                    <a:cubicBezTo>
                      <a:pt x="317407" y="55367"/>
                      <a:pt x="325002" y="57642"/>
                      <a:pt x="329559" y="62951"/>
                    </a:cubicBezTo>
                    <a:lnTo>
                      <a:pt x="394116" y="127420"/>
                    </a:lnTo>
                    <a:lnTo>
                      <a:pt x="388800" y="160033"/>
                    </a:lnTo>
                    <a:cubicBezTo>
                      <a:pt x="386521" y="175961"/>
                      <a:pt x="372850" y="198714"/>
                      <a:pt x="353103" y="221468"/>
                    </a:cubicBezTo>
                    <a:cubicBezTo>
                      <a:pt x="341711" y="235878"/>
                      <a:pt x="342470" y="255598"/>
                      <a:pt x="354622" y="267733"/>
                    </a:cubicBezTo>
                    <a:lnTo>
                      <a:pt x="462472" y="375433"/>
                    </a:lnTo>
                    <a:cubicBezTo>
                      <a:pt x="466269" y="379226"/>
                      <a:pt x="471586" y="381501"/>
                      <a:pt x="476902" y="381501"/>
                    </a:cubicBezTo>
                    <a:cubicBezTo>
                      <a:pt x="482978" y="381501"/>
                      <a:pt x="487535" y="379226"/>
                      <a:pt x="491333" y="374675"/>
                    </a:cubicBezTo>
                    <a:cubicBezTo>
                      <a:pt x="518675" y="345854"/>
                      <a:pt x="536143" y="317033"/>
                      <a:pt x="539941" y="295038"/>
                    </a:cubicBezTo>
                    <a:lnTo>
                      <a:pt x="540700" y="273801"/>
                    </a:lnTo>
                    <a:lnTo>
                      <a:pt x="580195" y="313240"/>
                    </a:lnTo>
                    <a:cubicBezTo>
                      <a:pt x="608296" y="341303"/>
                      <a:pt x="551333" y="427767"/>
                      <a:pt x="479940" y="499061"/>
                    </a:cubicBezTo>
                    <a:cubicBezTo>
                      <a:pt x="415382" y="563529"/>
                      <a:pt x="349306" y="606761"/>
                      <a:pt x="314368" y="606761"/>
                    </a:cubicBezTo>
                    <a:cubicBezTo>
                      <a:pt x="306014" y="606761"/>
                      <a:pt x="299178" y="604486"/>
                      <a:pt x="293862" y="599177"/>
                    </a:cubicBezTo>
                    <a:lnTo>
                      <a:pt x="258165" y="563529"/>
                    </a:lnTo>
                    <a:lnTo>
                      <a:pt x="277153" y="555945"/>
                    </a:lnTo>
                    <a:cubicBezTo>
                      <a:pt x="284748" y="553669"/>
                      <a:pt x="293862" y="549119"/>
                      <a:pt x="307533" y="541534"/>
                    </a:cubicBezTo>
                    <a:cubicBezTo>
                      <a:pt x="313609" y="538500"/>
                      <a:pt x="317407" y="532433"/>
                      <a:pt x="318166" y="526365"/>
                    </a:cubicBezTo>
                    <a:cubicBezTo>
                      <a:pt x="318926" y="520298"/>
                      <a:pt x="316647" y="513472"/>
                      <a:pt x="312090" y="508921"/>
                    </a:cubicBezTo>
                    <a:lnTo>
                      <a:pt x="205760" y="403496"/>
                    </a:lnTo>
                    <a:cubicBezTo>
                      <a:pt x="196646" y="394395"/>
                      <a:pt x="182215" y="392119"/>
                      <a:pt x="170063" y="398187"/>
                    </a:cubicBezTo>
                    <a:cubicBezTo>
                      <a:pt x="158670" y="403496"/>
                      <a:pt x="148797" y="407288"/>
                      <a:pt x="141202" y="408805"/>
                    </a:cubicBezTo>
                    <a:lnTo>
                      <a:pt x="104746" y="410322"/>
                    </a:lnTo>
                    <a:lnTo>
                      <a:pt x="43226" y="348888"/>
                    </a:lnTo>
                    <a:cubicBezTo>
                      <a:pt x="16643" y="322342"/>
                      <a:pt x="66770" y="243463"/>
                      <a:pt x="132088" y="174444"/>
                    </a:cubicBezTo>
                    <a:lnTo>
                      <a:pt x="132088" y="75845"/>
                    </a:lnTo>
                    <a:cubicBezTo>
                      <a:pt x="132088" y="34130"/>
                      <a:pt x="166265" y="0"/>
                      <a:pt x="2080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115" name="组合 114" descr="0082cebf-9059-43cf-aa4e-ca60f0928216">
              <a:extLst>
                <a:ext uri="{FF2B5EF4-FFF2-40B4-BE49-F238E27FC236}">
                  <a16:creationId xmlns:a16="http://schemas.microsoft.com/office/drawing/2014/main" id="{FCD319BC-3A62-1CEE-51D4-6591DFDCC685}"/>
                </a:ext>
              </a:extLst>
            </p:cNvPr>
            <p:cNvGrpSpPr/>
            <p:nvPr/>
          </p:nvGrpSpPr>
          <p:grpSpPr>
            <a:xfrm>
              <a:off x="8927027" y="4267488"/>
              <a:ext cx="2591871" cy="1866612"/>
              <a:chOff x="8927027" y="4267488"/>
              <a:chExt cx="2591871" cy="1866612"/>
            </a:xfrm>
          </p:grpSpPr>
          <p:sp>
            <p:nvSpPr>
              <p:cNvPr id="15" name="Shape8" descr="3546cd17-3fa7-4639-b558-a58c4481a527">
                <a:extLst>
                  <a:ext uri="{FF2B5EF4-FFF2-40B4-BE49-F238E27FC236}">
                    <a16:creationId xmlns:a16="http://schemas.microsoft.com/office/drawing/2014/main" id="{DF8B4727-9397-6769-499A-08C726DBAF10}"/>
                  </a:ext>
                </a:extLst>
              </p:cNvPr>
              <p:cNvSpPr/>
              <p:nvPr/>
            </p:nvSpPr>
            <p:spPr>
              <a:xfrm rot="21372837" flipH="1">
                <a:off x="8927027" y="4267488"/>
                <a:ext cx="2564051" cy="1771471"/>
              </a:xfrm>
              <a:prstGeom prst="roundRect">
                <a:avLst>
                  <a:gd name="adj" fmla="val 9100"/>
                </a:avLst>
              </a:prstGeom>
              <a:solidFill>
                <a:schemeClr val="accent2"/>
              </a:solidFill>
              <a:ln w="25400"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16" name="ComponentBackground8" descr="add3f0cb-6e8d-450f-afb3-d8405e1628db">
                <a:extLst>
                  <a:ext uri="{FF2B5EF4-FFF2-40B4-BE49-F238E27FC236}">
                    <a16:creationId xmlns:a16="http://schemas.microsoft.com/office/drawing/2014/main" id="{2DA3238A-A943-F156-2927-A4414E39F08C}"/>
                  </a:ext>
                </a:extLst>
              </p:cNvPr>
              <p:cNvSpPr/>
              <p:nvPr/>
            </p:nvSpPr>
            <p:spPr>
              <a:xfrm flipH="1">
                <a:off x="9052363" y="4362630"/>
                <a:ext cx="2466535" cy="1771470"/>
              </a:xfrm>
              <a:prstGeom prst="roundRect">
                <a:avLst>
                  <a:gd name="adj" fmla="val 9100"/>
                </a:avLst>
              </a:prstGeom>
              <a:solidFill>
                <a:schemeClr val="bg1"/>
              </a:solidFill>
              <a:ln w="254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zh-CN" altLang="en-US"/>
              </a:p>
            </p:txBody>
          </p:sp>
          <p:sp>
            <p:nvSpPr>
              <p:cNvPr id="17" name="Bullet8" descr="5a1bde9d-3678-4f6b-890c-ea7165655e5d">
                <a:extLst>
                  <a:ext uri="{FF2B5EF4-FFF2-40B4-BE49-F238E27FC236}">
                    <a16:creationId xmlns:a16="http://schemas.microsoft.com/office/drawing/2014/main" id="{AF36BF5E-31DB-11CF-A51E-4E0B5A1A6D5D}"/>
                  </a:ext>
                </a:extLst>
              </p:cNvPr>
              <p:cNvSpPr/>
              <p:nvPr/>
            </p:nvSpPr>
            <p:spPr>
              <a:xfrm flipH="1">
                <a:off x="9121240" y="4709955"/>
                <a:ext cx="2355233" cy="510025"/>
              </a:xfrm>
              <a:prstGeom prst="roundRect">
                <a:avLst>
                  <a:gd name="adj" fmla="val 0"/>
                </a:avLst>
              </a:prstGeom>
              <a:noFill/>
              <a:ln w="12700" cap="rnd">
                <a:noFill/>
                <a:prstDash val="solid"/>
              </a:ln>
              <a:effectLst>
                <a:outerShdw blurRad="254000" dist="127000" algn="ctr" rotWithShape="0">
                  <a:schemeClr val="bg1">
                    <a:alpha val="20000"/>
                    <a:lumMod val="65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anchor="b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zh-CN" altLang="en-US" b="1" dirty="0">
                    <a:solidFill>
                      <a:schemeClr val="tx1"/>
                    </a:solidFill>
                  </a:rPr>
                  <a:t>农村文化</a:t>
                </a:r>
                <a:endParaRPr lang="en-US" dirty="0"/>
              </a:p>
            </p:txBody>
          </p:sp>
          <p:sp>
            <p:nvSpPr>
              <p:cNvPr id="18" name="Text8" descr="e6d99368-dee5-4250-bd91-182673ae8f55">
                <a:extLst>
                  <a:ext uri="{FF2B5EF4-FFF2-40B4-BE49-F238E27FC236}">
                    <a16:creationId xmlns:a16="http://schemas.microsoft.com/office/drawing/2014/main" id="{8B79571F-C583-FF17-4805-84527D29FF43}"/>
                  </a:ext>
                </a:extLst>
              </p:cNvPr>
              <p:cNvSpPr/>
              <p:nvPr/>
            </p:nvSpPr>
            <p:spPr>
              <a:xfrm flipH="1">
                <a:off x="9121237" y="5232400"/>
                <a:ext cx="2355233" cy="800100"/>
              </a:xfrm>
              <a:prstGeom prst="rect">
                <a:avLst/>
              </a:prstGeom>
              <a:noFill/>
            </p:spPr>
            <p:txBody>
              <a:bodyPr wrap="square" rtlCol="0" anchor="t" anchorCtr="0">
                <a:norm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/>
                  <a:t>保护和传承农村文化，促进文化产业发展。</a:t>
                </a:r>
                <a:endParaRPr lang="en-US" dirty="0"/>
              </a:p>
            </p:txBody>
          </p:sp>
          <p:sp>
            <p:nvSpPr>
              <p:cNvPr id="76" name="Icon8" descr="d9dfb1af-b90f-4c73-982d-da76dd8cbf00">
                <a:extLst>
                  <a:ext uri="{FF2B5EF4-FFF2-40B4-BE49-F238E27FC236}">
                    <a16:creationId xmlns:a16="http://schemas.microsoft.com/office/drawing/2014/main" id="{62629A8A-9CF5-DD0C-C8CC-F8047D63E2E7}"/>
                  </a:ext>
                </a:extLst>
              </p:cNvPr>
              <p:cNvSpPr/>
              <p:nvPr/>
            </p:nvSpPr>
            <p:spPr>
              <a:xfrm>
                <a:off x="9182100" y="4471392"/>
                <a:ext cx="252380" cy="251386"/>
              </a:xfrm>
              <a:custGeom>
                <a:avLst/>
                <a:gdLst>
                  <a:gd name="T0" fmla="*/ 3681 w 4569"/>
                  <a:gd name="T1" fmla="*/ 853 h 4559"/>
                  <a:gd name="T2" fmla="*/ 3572 w 4569"/>
                  <a:gd name="T3" fmla="*/ 737 h 4559"/>
                  <a:gd name="T4" fmla="*/ 1889 w 4569"/>
                  <a:gd name="T5" fmla="*/ 108 h 4559"/>
                  <a:gd name="T6" fmla="*/ 1109 w 4569"/>
                  <a:gd name="T7" fmla="*/ 1062 h 4559"/>
                  <a:gd name="T8" fmla="*/ 1193 w 4569"/>
                  <a:gd name="T9" fmla="*/ 1426 h 4559"/>
                  <a:gd name="T10" fmla="*/ 1421 w 4569"/>
                  <a:gd name="T11" fmla="*/ 1776 h 4559"/>
                  <a:gd name="T12" fmla="*/ 1047 w 4569"/>
                  <a:gd name="T13" fmla="*/ 2226 h 4559"/>
                  <a:gd name="T14" fmla="*/ 202 w 4569"/>
                  <a:gd name="T15" fmla="*/ 3462 h 4559"/>
                  <a:gd name="T16" fmla="*/ 1483 w 4569"/>
                  <a:gd name="T17" fmla="*/ 4421 h 4559"/>
                  <a:gd name="T18" fmla="*/ 3124 w 4569"/>
                  <a:gd name="T19" fmla="*/ 4190 h 4559"/>
                  <a:gd name="T20" fmla="*/ 3681 w 4569"/>
                  <a:gd name="T21" fmla="*/ 853 h 4559"/>
                  <a:gd name="T22" fmla="*/ 1858 w 4569"/>
                  <a:gd name="T23" fmla="*/ 3965 h 4559"/>
                  <a:gd name="T24" fmla="*/ 1538 w 4569"/>
                  <a:gd name="T25" fmla="*/ 3645 h 4559"/>
                  <a:gd name="T26" fmla="*/ 1858 w 4569"/>
                  <a:gd name="T27" fmla="*/ 3325 h 4559"/>
                  <a:gd name="T28" fmla="*/ 2178 w 4569"/>
                  <a:gd name="T29" fmla="*/ 3645 h 4559"/>
                  <a:gd name="T30" fmla="*/ 1858 w 4569"/>
                  <a:gd name="T31" fmla="*/ 3965 h 4559"/>
                  <a:gd name="T32" fmla="*/ 2513 w 4569"/>
                  <a:gd name="T33" fmla="*/ 1185 h 4559"/>
                  <a:gd name="T34" fmla="*/ 2833 w 4569"/>
                  <a:gd name="T35" fmla="*/ 865 h 4559"/>
                  <a:gd name="T36" fmla="*/ 3153 w 4569"/>
                  <a:gd name="T37" fmla="*/ 1185 h 4559"/>
                  <a:gd name="T38" fmla="*/ 2833 w 4569"/>
                  <a:gd name="T39" fmla="*/ 1505 h 4559"/>
                  <a:gd name="T40" fmla="*/ 2513 w 4569"/>
                  <a:gd name="T41" fmla="*/ 1185 h 4559"/>
                  <a:gd name="T42" fmla="*/ 2973 w 4569"/>
                  <a:gd name="T43" fmla="*/ 3578 h 4559"/>
                  <a:gd name="T44" fmla="*/ 2653 w 4569"/>
                  <a:gd name="T45" fmla="*/ 3258 h 4559"/>
                  <a:gd name="T46" fmla="*/ 2973 w 4569"/>
                  <a:gd name="T47" fmla="*/ 2938 h 4559"/>
                  <a:gd name="T48" fmla="*/ 3293 w 4569"/>
                  <a:gd name="T49" fmla="*/ 3258 h 4559"/>
                  <a:gd name="T50" fmla="*/ 2973 w 4569"/>
                  <a:gd name="T51" fmla="*/ 3578 h 4559"/>
                  <a:gd name="T52" fmla="*/ 3393 w 4569"/>
                  <a:gd name="T53" fmla="*/ 2511 h 4559"/>
                  <a:gd name="T54" fmla="*/ 3073 w 4569"/>
                  <a:gd name="T55" fmla="*/ 2191 h 4559"/>
                  <a:gd name="T56" fmla="*/ 3393 w 4569"/>
                  <a:gd name="T57" fmla="*/ 1871 h 4559"/>
                  <a:gd name="T58" fmla="*/ 3713 w 4569"/>
                  <a:gd name="T59" fmla="*/ 2191 h 4559"/>
                  <a:gd name="T60" fmla="*/ 3393 w 4569"/>
                  <a:gd name="T61" fmla="*/ 2511 h 4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69" h="4559">
                    <a:moveTo>
                      <a:pt x="3681" y="853"/>
                    </a:moveTo>
                    <a:cubicBezTo>
                      <a:pt x="3646" y="813"/>
                      <a:pt x="3610" y="774"/>
                      <a:pt x="3572" y="737"/>
                    </a:cubicBezTo>
                    <a:cubicBezTo>
                      <a:pt x="3131" y="296"/>
                      <a:pt x="2526" y="0"/>
                      <a:pt x="1889" y="108"/>
                    </a:cubicBezTo>
                    <a:cubicBezTo>
                      <a:pt x="1391" y="193"/>
                      <a:pt x="1084" y="569"/>
                      <a:pt x="1109" y="1062"/>
                    </a:cubicBezTo>
                    <a:cubicBezTo>
                      <a:pt x="1116" y="1187"/>
                      <a:pt x="1142" y="1311"/>
                      <a:pt x="1193" y="1426"/>
                    </a:cubicBezTo>
                    <a:cubicBezTo>
                      <a:pt x="1251" y="1556"/>
                      <a:pt x="1366" y="1648"/>
                      <a:pt x="1421" y="1776"/>
                    </a:cubicBezTo>
                    <a:cubicBezTo>
                      <a:pt x="1538" y="2048"/>
                      <a:pt x="1288" y="2226"/>
                      <a:pt x="1047" y="2226"/>
                    </a:cubicBezTo>
                    <a:cubicBezTo>
                      <a:pt x="416" y="2191"/>
                      <a:pt x="0" y="2912"/>
                      <a:pt x="202" y="3462"/>
                    </a:cubicBezTo>
                    <a:cubicBezTo>
                      <a:pt x="384" y="3961"/>
                      <a:pt x="998" y="4300"/>
                      <a:pt x="1483" y="4421"/>
                    </a:cubicBezTo>
                    <a:cubicBezTo>
                      <a:pt x="2035" y="4559"/>
                      <a:pt x="2632" y="4476"/>
                      <a:pt x="3124" y="4190"/>
                    </a:cubicBezTo>
                    <a:cubicBezTo>
                      <a:pt x="4295" y="3508"/>
                      <a:pt x="4569" y="1878"/>
                      <a:pt x="3681" y="853"/>
                    </a:cubicBezTo>
                    <a:close/>
                    <a:moveTo>
                      <a:pt x="1858" y="3965"/>
                    </a:moveTo>
                    <a:cubicBezTo>
                      <a:pt x="1681" y="3965"/>
                      <a:pt x="1538" y="3821"/>
                      <a:pt x="1538" y="3645"/>
                    </a:cubicBezTo>
                    <a:cubicBezTo>
                      <a:pt x="1538" y="3468"/>
                      <a:pt x="1681" y="3325"/>
                      <a:pt x="1858" y="3325"/>
                    </a:cubicBezTo>
                    <a:cubicBezTo>
                      <a:pt x="2035" y="3325"/>
                      <a:pt x="2178" y="3468"/>
                      <a:pt x="2178" y="3645"/>
                    </a:cubicBezTo>
                    <a:cubicBezTo>
                      <a:pt x="2178" y="3821"/>
                      <a:pt x="2035" y="3965"/>
                      <a:pt x="1858" y="3965"/>
                    </a:cubicBezTo>
                    <a:close/>
                    <a:moveTo>
                      <a:pt x="2513" y="1185"/>
                    </a:moveTo>
                    <a:cubicBezTo>
                      <a:pt x="2513" y="1008"/>
                      <a:pt x="2656" y="865"/>
                      <a:pt x="2833" y="865"/>
                    </a:cubicBezTo>
                    <a:cubicBezTo>
                      <a:pt x="3009" y="865"/>
                      <a:pt x="3153" y="1008"/>
                      <a:pt x="3153" y="1185"/>
                    </a:cubicBezTo>
                    <a:cubicBezTo>
                      <a:pt x="3153" y="1361"/>
                      <a:pt x="3009" y="1505"/>
                      <a:pt x="2833" y="1505"/>
                    </a:cubicBezTo>
                    <a:cubicBezTo>
                      <a:pt x="2656" y="1505"/>
                      <a:pt x="2513" y="1361"/>
                      <a:pt x="2513" y="1185"/>
                    </a:cubicBezTo>
                    <a:close/>
                    <a:moveTo>
                      <a:pt x="2973" y="3578"/>
                    </a:moveTo>
                    <a:cubicBezTo>
                      <a:pt x="2796" y="3578"/>
                      <a:pt x="2653" y="3435"/>
                      <a:pt x="2653" y="3258"/>
                    </a:cubicBezTo>
                    <a:cubicBezTo>
                      <a:pt x="2653" y="3081"/>
                      <a:pt x="2796" y="2938"/>
                      <a:pt x="2973" y="2938"/>
                    </a:cubicBezTo>
                    <a:cubicBezTo>
                      <a:pt x="3149" y="2938"/>
                      <a:pt x="3293" y="3081"/>
                      <a:pt x="3293" y="3258"/>
                    </a:cubicBezTo>
                    <a:cubicBezTo>
                      <a:pt x="3293" y="3435"/>
                      <a:pt x="3149" y="3578"/>
                      <a:pt x="2973" y="3578"/>
                    </a:cubicBezTo>
                    <a:close/>
                    <a:moveTo>
                      <a:pt x="3393" y="2511"/>
                    </a:moveTo>
                    <a:cubicBezTo>
                      <a:pt x="3216" y="2511"/>
                      <a:pt x="3073" y="2368"/>
                      <a:pt x="3073" y="2191"/>
                    </a:cubicBezTo>
                    <a:cubicBezTo>
                      <a:pt x="3073" y="2015"/>
                      <a:pt x="3216" y="1871"/>
                      <a:pt x="3393" y="1871"/>
                    </a:cubicBezTo>
                    <a:cubicBezTo>
                      <a:pt x="3569" y="1871"/>
                      <a:pt x="3713" y="2015"/>
                      <a:pt x="3713" y="2191"/>
                    </a:cubicBezTo>
                    <a:cubicBezTo>
                      <a:pt x="3713" y="2368"/>
                      <a:pt x="3569" y="2511"/>
                      <a:pt x="3393" y="251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 descr="c180a4a2-286e-452c-81f2-ae728e17b30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农民的未来机遇</a:t>
            </a:r>
            <a:endParaRPr lang="en-US" dirty="0"/>
          </a:p>
        </p:txBody>
      </p:sp>
      <p:grpSp>
        <p:nvGrpSpPr>
          <p:cNvPr id="65" name="046b9e00-67ee-449c-b8fc-3b6374d7e665.source.8.zh-Hans.pptx" descr="65dc61a4-3102-4f3a-89c6-aeba9e2ef9f5">
            <a:extLst>
              <a:ext uri="{FF2B5EF4-FFF2-40B4-BE49-F238E27FC236}">
                <a16:creationId xmlns:a16="http://schemas.microsoft.com/office/drawing/2014/main" id="{5120B486-4310-C0E0-5392-9E267AE41D25}"/>
              </a:ext>
            </a:extLst>
          </p:cNvPr>
          <p:cNvGrpSpPr/>
          <p:nvPr/>
        </p:nvGrpSpPr>
        <p:grpSpPr>
          <a:xfrm>
            <a:off x="660400" y="1130301"/>
            <a:ext cx="10858500" cy="4820171"/>
            <a:chOff x="660400" y="1130301"/>
            <a:chExt cx="10858500" cy="4820171"/>
          </a:xfrm>
        </p:grpSpPr>
        <p:sp>
          <p:nvSpPr>
            <p:cNvPr id="3" name="Title" descr="7c49ff80-5201-473a-89ad-ec7a88e39985">
              <a:extLst>
                <a:ext uri="{FF2B5EF4-FFF2-40B4-BE49-F238E27FC236}">
                  <a16:creationId xmlns:a16="http://schemas.microsoft.com/office/drawing/2014/main" id="{78953773-4914-85E0-4406-DC7CD0F56386}"/>
                </a:ext>
              </a:extLst>
            </p:cNvPr>
            <p:cNvSpPr/>
            <p:nvPr/>
          </p:nvSpPr>
          <p:spPr>
            <a:xfrm>
              <a:off x="660400" y="1130301"/>
              <a:ext cx="10858500" cy="46283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91440" tIns="45720" rIns="91440" bIns="45720" rtlCol="0" anchor="ctr" anchorCtr="0">
              <a:normAutofit lnSpcReduction="10000"/>
            </a:bodyPr>
            <a:lstStyle/>
            <a:p>
              <a:pPr algn="ctr">
                <a:lnSpc>
                  <a:spcPct val="120000"/>
                </a:lnSpc>
              </a:pPr>
              <a:r>
                <a:rPr lang="zh-CN" altLang="en-US" sz="2400" b="1" dirty="0">
                  <a:solidFill>
                    <a:schemeClr val="tx1"/>
                  </a:solidFill>
                  <a:cs typeface="+mn-ea"/>
                  <a:sym typeface="+mn-lt"/>
                </a:rPr>
                <a:t>新时代农民的发展前景</a:t>
              </a:r>
              <a:endParaRPr lang="en-US" dirty="0"/>
            </a:p>
          </p:txBody>
        </p:sp>
        <p:grpSp>
          <p:nvGrpSpPr>
            <p:cNvPr id="57" name="组合 56" descr="3f53e370-4bc6-4112-bd37-d689a0f1f90a">
              <a:extLst>
                <a:ext uri="{FF2B5EF4-FFF2-40B4-BE49-F238E27FC236}">
                  <a16:creationId xmlns:a16="http://schemas.microsoft.com/office/drawing/2014/main" id="{0139B498-5B2D-7824-D23B-0A781BEAC1B6}"/>
                </a:ext>
              </a:extLst>
            </p:cNvPr>
            <p:cNvGrpSpPr/>
            <p:nvPr/>
          </p:nvGrpSpPr>
          <p:grpSpPr>
            <a:xfrm>
              <a:off x="660400" y="1775627"/>
              <a:ext cx="2496356" cy="2013958"/>
              <a:chOff x="660400" y="1775627"/>
              <a:chExt cx="2496356" cy="2013958"/>
            </a:xfrm>
          </p:grpSpPr>
          <p:grpSp>
            <p:nvGrpSpPr>
              <p:cNvPr id="4" name="组合 3" descr="43436c29-3b38-44b1-a81b-4fcdda34ee15">
                <a:extLst>
                  <a:ext uri="{FF2B5EF4-FFF2-40B4-BE49-F238E27FC236}">
                    <a16:creationId xmlns:a16="http://schemas.microsoft.com/office/drawing/2014/main" id="{023264FA-B58F-8097-9ACD-5A0DFBB97526}"/>
                  </a:ext>
                </a:extLst>
              </p:cNvPr>
              <p:cNvGrpSpPr/>
              <p:nvPr/>
            </p:nvGrpSpPr>
            <p:grpSpPr>
              <a:xfrm>
                <a:off x="660400" y="1775627"/>
                <a:ext cx="2496356" cy="2013958"/>
                <a:chOff x="762721" y="1786165"/>
                <a:chExt cx="2814782" cy="2270850"/>
              </a:xfrm>
            </p:grpSpPr>
            <p:sp>
              <p:nvSpPr>
                <p:cNvPr id="35" name="shaape1" descr="197b7662-b483-4c9e-9524-6c52f5917bb3">
                  <a:extLst>
                    <a:ext uri="{FF2B5EF4-FFF2-40B4-BE49-F238E27FC236}">
                      <a16:creationId xmlns:a16="http://schemas.microsoft.com/office/drawing/2014/main" id="{AC4FC93A-5E1D-5C8C-6E50-58514E052DBB}"/>
                    </a:ext>
                  </a:extLst>
                </p:cNvPr>
                <p:cNvSpPr/>
                <p:nvPr/>
              </p:nvSpPr>
              <p:spPr>
                <a:xfrm>
                  <a:off x="907586" y="1803137"/>
                  <a:ext cx="2655231" cy="894863"/>
                </a:xfrm>
                <a:custGeom>
                  <a:avLst/>
                  <a:gdLst>
                    <a:gd name="connsiteX0" fmla="*/ 2544222 w 2655230"/>
                    <a:gd name="connsiteY0" fmla="*/ 137 h 717824"/>
                    <a:gd name="connsiteX1" fmla="*/ 118897 w 2655230"/>
                    <a:gd name="connsiteY1" fmla="*/ 137 h 717824"/>
                    <a:gd name="connsiteX2" fmla="*/ 6343 w 2655230"/>
                    <a:gd name="connsiteY2" fmla="*/ 87259 h 717824"/>
                    <a:gd name="connsiteX3" fmla="*/ 4 w 2655230"/>
                    <a:gd name="connsiteY3" fmla="*/ 611918 h 717824"/>
                    <a:gd name="connsiteX4" fmla="*/ 133739 w 2655230"/>
                    <a:gd name="connsiteY4" fmla="*/ 717824 h 717824"/>
                    <a:gd name="connsiteX5" fmla="*/ 2521341 w 2655230"/>
                    <a:gd name="connsiteY5" fmla="*/ 717824 h 717824"/>
                    <a:gd name="connsiteX6" fmla="*/ 2655231 w 2655230"/>
                    <a:gd name="connsiteY6" fmla="*/ 612614 h 717824"/>
                    <a:gd name="connsiteX7" fmla="*/ 2655231 w 2655230"/>
                    <a:gd name="connsiteY7" fmla="*/ 87259 h 717824"/>
                    <a:gd name="connsiteX8" fmla="*/ 2544222 w 2655230"/>
                    <a:gd name="connsiteY8" fmla="*/ 137 h 71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5230" h="717824">
                      <a:moveTo>
                        <a:pt x="2544222" y="137"/>
                      </a:moveTo>
                      <a:cubicBezTo>
                        <a:pt x="2542599" y="-172"/>
                        <a:pt x="118897" y="137"/>
                        <a:pt x="118897" y="137"/>
                      </a:cubicBezTo>
                      <a:cubicBezTo>
                        <a:pt x="57363" y="137"/>
                        <a:pt x="7193" y="38944"/>
                        <a:pt x="6343" y="87259"/>
                      </a:cubicBezTo>
                      <a:cubicBezTo>
                        <a:pt x="3946" y="219293"/>
                        <a:pt x="1395" y="469602"/>
                        <a:pt x="4" y="611918"/>
                      </a:cubicBezTo>
                      <a:cubicBezTo>
                        <a:pt x="-537" y="670283"/>
                        <a:pt x="59450" y="717824"/>
                        <a:pt x="133739" y="717824"/>
                      </a:cubicBezTo>
                      <a:cubicBezTo>
                        <a:pt x="589058" y="717824"/>
                        <a:pt x="2067259" y="717824"/>
                        <a:pt x="2521341" y="717824"/>
                      </a:cubicBezTo>
                      <a:cubicBezTo>
                        <a:pt x="2595320" y="717824"/>
                        <a:pt x="2655231" y="670747"/>
                        <a:pt x="2655231" y="612614"/>
                      </a:cubicBezTo>
                      <a:lnTo>
                        <a:pt x="2655231" y="87259"/>
                      </a:lnTo>
                      <a:cubicBezTo>
                        <a:pt x="2655231" y="33301"/>
                        <a:pt x="2603514" y="10883"/>
                        <a:pt x="2544222" y="137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36" name="Shape1" descr="2eca4182-3af9-4f6c-9855-9836c413af42">
                  <a:extLst>
                    <a:ext uri="{FF2B5EF4-FFF2-40B4-BE49-F238E27FC236}">
                      <a16:creationId xmlns:a16="http://schemas.microsoft.com/office/drawing/2014/main" id="{99DA282F-3586-1B11-9CF5-295AA3812D1D}"/>
                    </a:ext>
                  </a:extLst>
                </p:cNvPr>
                <p:cNvSpPr/>
                <p:nvPr/>
              </p:nvSpPr>
              <p:spPr>
                <a:xfrm>
                  <a:off x="893520" y="1786165"/>
                  <a:ext cx="2683983" cy="923121"/>
                </a:xfrm>
                <a:custGeom>
                  <a:avLst/>
                  <a:gdLst>
                    <a:gd name="connsiteX0" fmla="*/ 418831 w 2683983"/>
                    <a:gd name="connsiteY0" fmla="*/ 740492 h 740491"/>
                    <a:gd name="connsiteX1" fmla="*/ 322666 w 2683983"/>
                    <a:gd name="connsiteY1" fmla="*/ 740492 h 740491"/>
                    <a:gd name="connsiteX2" fmla="*/ 308287 w 2683983"/>
                    <a:gd name="connsiteY2" fmla="*/ 729128 h 740491"/>
                    <a:gd name="connsiteX3" fmla="*/ 322666 w 2683983"/>
                    <a:gd name="connsiteY3" fmla="*/ 717764 h 740491"/>
                    <a:gd name="connsiteX4" fmla="*/ 418831 w 2683983"/>
                    <a:gd name="connsiteY4" fmla="*/ 717764 h 740491"/>
                    <a:gd name="connsiteX5" fmla="*/ 433210 w 2683983"/>
                    <a:gd name="connsiteY5" fmla="*/ 729128 h 740491"/>
                    <a:gd name="connsiteX6" fmla="*/ 418831 w 2683983"/>
                    <a:gd name="connsiteY6" fmla="*/ 740492 h 740491"/>
                    <a:gd name="connsiteX7" fmla="*/ 226577 w 2683983"/>
                    <a:gd name="connsiteY7" fmla="*/ 740492 h 740491"/>
                    <a:gd name="connsiteX8" fmla="*/ 147882 w 2683983"/>
                    <a:gd name="connsiteY8" fmla="*/ 740492 h 740491"/>
                    <a:gd name="connsiteX9" fmla="*/ 128633 w 2683983"/>
                    <a:gd name="connsiteY9" fmla="*/ 739487 h 740491"/>
                    <a:gd name="connsiteX10" fmla="*/ 116187 w 2683983"/>
                    <a:gd name="connsiteY10" fmla="*/ 726732 h 740491"/>
                    <a:gd name="connsiteX11" fmla="*/ 132267 w 2683983"/>
                    <a:gd name="connsiteY11" fmla="*/ 716914 h 740491"/>
                    <a:gd name="connsiteX12" fmla="*/ 147805 w 2683983"/>
                    <a:gd name="connsiteY12" fmla="*/ 717687 h 740491"/>
                    <a:gd name="connsiteX13" fmla="*/ 226500 w 2683983"/>
                    <a:gd name="connsiteY13" fmla="*/ 717687 h 740491"/>
                    <a:gd name="connsiteX14" fmla="*/ 240878 w 2683983"/>
                    <a:gd name="connsiteY14" fmla="*/ 729051 h 740491"/>
                    <a:gd name="connsiteX15" fmla="*/ 226500 w 2683983"/>
                    <a:gd name="connsiteY15" fmla="*/ 740414 h 740491"/>
                    <a:gd name="connsiteX16" fmla="*/ 611086 w 2683983"/>
                    <a:gd name="connsiteY16" fmla="*/ 740492 h 740491"/>
                    <a:gd name="connsiteX17" fmla="*/ 514997 w 2683983"/>
                    <a:gd name="connsiteY17" fmla="*/ 740492 h 740491"/>
                    <a:gd name="connsiteX18" fmla="*/ 500619 w 2683983"/>
                    <a:gd name="connsiteY18" fmla="*/ 729128 h 740491"/>
                    <a:gd name="connsiteX19" fmla="*/ 514997 w 2683983"/>
                    <a:gd name="connsiteY19" fmla="*/ 717764 h 740491"/>
                    <a:gd name="connsiteX20" fmla="*/ 611086 w 2683983"/>
                    <a:gd name="connsiteY20" fmla="*/ 717764 h 740491"/>
                    <a:gd name="connsiteX21" fmla="*/ 625464 w 2683983"/>
                    <a:gd name="connsiteY21" fmla="*/ 729128 h 740491"/>
                    <a:gd name="connsiteX22" fmla="*/ 611086 w 2683983"/>
                    <a:gd name="connsiteY22" fmla="*/ 740492 h 740491"/>
                    <a:gd name="connsiteX23" fmla="*/ 1379562 w 2683983"/>
                    <a:gd name="connsiteY23" fmla="*/ 740492 h 740491"/>
                    <a:gd name="connsiteX24" fmla="*/ 1283473 w 2683983"/>
                    <a:gd name="connsiteY24" fmla="*/ 740492 h 740491"/>
                    <a:gd name="connsiteX25" fmla="*/ 1269095 w 2683983"/>
                    <a:gd name="connsiteY25" fmla="*/ 729128 h 740491"/>
                    <a:gd name="connsiteX26" fmla="*/ 1283473 w 2683983"/>
                    <a:gd name="connsiteY26" fmla="*/ 717764 h 740491"/>
                    <a:gd name="connsiteX27" fmla="*/ 1379562 w 2683983"/>
                    <a:gd name="connsiteY27" fmla="*/ 717764 h 740491"/>
                    <a:gd name="connsiteX28" fmla="*/ 1393940 w 2683983"/>
                    <a:gd name="connsiteY28" fmla="*/ 729128 h 740491"/>
                    <a:gd name="connsiteX29" fmla="*/ 1379562 w 2683983"/>
                    <a:gd name="connsiteY29" fmla="*/ 740492 h 740491"/>
                    <a:gd name="connsiteX30" fmla="*/ 995362 w 2683983"/>
                    <a:gd name="connsiteY30" fmla="*/ 740492 h 740491"/>
                    <a:gd name="connsiteX31" fmla="*/ 899274 w 2683983"/>
                    <a:gd name="connsiteY31" fmla="*/ 740492 h 740491"/>
                    <a:gd name="connsiteX32" fmla="*/ 884895 w 2683983"/>
                    <a:gd name="connsiteY32" fmla="*/ 729128 h 740491"/>
                    <a:gd name="connsiteX33" fmla="*/ 899274 w 2683983"/>
                    <a:gd name="connsiteY33" fmla="*/ 717764 h 740491"/>
                    <a:gd name="connsiteX34" fmla="*/ 995362 w 2683983"/>
                    <a:gd name="connsiteY34" fmla="*/ 717764 h 740491"/>
                    <a:gd name="connsiteX35" fmla="*/ 1009741 w 2683983"/>
                    <a:gd name="connsiteY35" fmla="*/ 729128 h 740491"/>
                    <a:gd name="connsiteX36" fmla="*/ 995362 w 2683983"/>
                    <a:gd name="connsiteY36" fmla="*/ 740492 h 740491"/>
                    <a:gd name="connsiteX37" fmla="*/ 803263 w 2683983"/>
                    <a:gd name="connsiteY37" fmla="*/ 740492 h 740491"/>
                    <a:gd name="connsiteX38" fmla="*/ 707174 w 2683983"/>
                    <a:gd name="connsiteY38" fmla="*/ 740492 h 740491"/>
                    <a:gd name="connsiteX39" fmla="*/ 692796 w 2683983"/>
                    <a:gd name="connsiteY39" fmla="*/ 729128 h 740491"/>
                    <a:gd name="connsiteX40" fmla="*/ 707174 w 2683983"/>
                    <a:gd name="connsiteY40" fmla="*/ 717764 h 740491"/>
                    <a:gd name="connsiteX41" fmla="*/ 803263 w 2683983"/>
                    <a:gd name="connsiteY41" fmla="*/ 717764 h 740491"/>
                    <a:gd name="connsiteX42" fmla="*/ 817641 w 2683983"/>
                    <a:gd name="connsiteY42" fmla="*/ 729128 h 740491"/>
                    <a:gd name="connsiteX43" fmla="*/ 803263 w 2683983"/>
                    <a:gd name="connsiteY43" fmla="*/ 740492 h 740491"/>
                    <a:gd name="connsiteX44" fmla="*/ 1187539 w 2683983"/>
                    <a:gd name="connsiteY44" fmla="*/ 740492 h 740491"/>
                    <a:gd name="connsiteX45" fmla="*/ 1091451 w 2683983"/>
                    <a:gd name="connsiteY45" fmla="*/ 740492 h 740491"/>
                    <a:gd name="connsiteX46" fmla="*/ 1077072 w 2683983"/>
                    <a:gd name="connsiteY46" fmla="*/ 729128 h 740491"/>
                    <a:gd name="connsiteX47" fmla="*/ 1091451 w 2683983"/>
                    <a:gd name="connsiteY47" fmla="*/ 717764 h 740491"/>
                    <a:gd name="connsiteX48" fmla="*/ 1187539 w 2683983"/>
                    <a:gd name="connsiteY48" fmla="*/ 717764 h 740491"/>
                    <a:gd name="connsiteX49" fmla="*/ 1201918 w 2683983"/>
                    <a:gd name="connsiteY49" fmla="*/ 729128 h 740491"/>
                    <a:gd name="connsiteX50" fmla="*/ 1187539 w 2683983"/>
                    <a:gd name="connsiteY50" fmla="*/ 740492 h 740491"/>
                    <a:gd name="connsiteX51" fmla="*/ 1955938 w 2683983"/>
                    <a:gd name="connsiteY51" fmla="*/ 740492 h 740491"/>
                    <a:gd name="connsiteX52" fmla="*/ 1859849 w 2683983"/>
                    <a:gd name="connsiteY52" fmla="*/ 740492 h 740491"/>
                    <a:gd name="connsiteX53" fmla="*/ 1845471 w 2683983"/>
                    <a:gd name="connsiteY53" fmla="*/ 729128 h 740491"/>
                    <a:gd name="connsiteX54" fmla="*/ 1859849 w 2683983"/>
                    <a:gd name="connsiteY54" fmla="*/ 717764 h 740491"/>
                    <a:gd name="connsiteX55" fmla="*/ 1955938 w 2683983"/>
                    <a:gd name="connsiteY55" fmla="*/ 717764 h 740491"/>
                    <a:gd name="connsiteX56" fmla="*/ 1970316 w 2683983"/>
                    <a:gd name="connsiteY56" fmla="*/ 729128 h 740491"/>
                    <a:gd name="connsiteX57" fmla="*/ 1955938 w 2683983"/>
                    <a:gd name="connsiteY57" fmla="*/ 740492 h 740491"/>
                    <a:gd name="connsiteX58" fmla="*/ 1763838 w 2683983"/>
                    <a:gd name="connsiteY58" fmla="*/ 740492 h 740491"/>
                    <a:gd name="connsiteX59" fmla="*/ 1667750 w 2683983"/>
                    <a:gd name="connsiteY59" fmla="*/ 740492 h 740491"/>
                    <a:gd name="connsiteX60" fmla="*/ 1653371 w 2683983"/>
                    <a:gd name="connsiteY60" fmla="*/ 729128 h 740491"/>
                    <a:gd name="connsiteX61" fmla="*/ 1667750 w 2683983"/>
                    <a:gd name="connsiteY61" fmla="*/ 717764 h 740491"/>
                    <a:gd name="connsiteX62" fmla="*/ 1763838 w 2683983"/>
                    <a:gd name="connsiteY62" fmla="*/ 717764 h 740491"/>
                    <a:gd name="connsiteX63" fmla="*/ 1778217 w 2683983"/>
                    <a:gd name="connsiteY63" fmla="*/ 729128 h 740491"/>
                    <a:gd name="connsiteX64" fmla="*/ 1763838 w 2683983"/>
                    <a:gd name="connsiteY64" fmla="*/ 740492 h 740491"/>
                    <a:gd name="connsiteX65" fmla="*/ 1571739 w 2683983"/>
                    <a:gd name="connsiteY65" fmla="*/ 740492 h 740491"/>
                    <a:gd name="connsiteX66" fmla="*/ 1475650 w 2683983"/>
                    <a:gd name="connsiteY66" fmla="*/ 740492 h 740491"/>
                    <a:gd name="connsiteX67" fmla="*/ 1461272 w 2683983"/>
                    <a:gd name="connsiteY67" fmla="*/ 729128 h 740491"/>
                    <a:gd name="connsiteX68" fmla="*/ 1475650 w 2683983"/>
                    <a:gd name="connsiteY68" fmla="*/ 717764 h 740491"/>
                    <a:gd name="connsiteX69" fmla="*/ 1571739 w 2683983"/>
                    <a:gd name="connsiteY69" fmla="*/ 717764 h 740491"/>
                    <a:gd name="connsiteX70" fmla="*/ 1586117 w 2683983"/>
                    <a:gd name="connsiteY70" fmla="*/ 729128 h 740491"/>
                    <a:gd name="connsiteX71" fmla="*/ 1571739 w 2683983"/>
                    <a:gd name="connsiteY71" fmla="*/ 740492 h 740491"/>
                    <a:gd name="connsiteX72" fmla="*/ 2148192 w 2683983"/>
                    <a:gd name="connsiteY72" fmla="*/ 740492 h 740491"/>
                    <a:gd name="connsiteX73" fmla="*/ 2052104 w 2683983"/>
                    <a:gd name="connsiteY73" fmla="*/ 740492 h 740491"/>
                    <a:gd name="connsiteX74" fmla="*/ 2037725 w 2683983"/>
                    <a:gd name="connsiteY74" fmla="*/ 729128 h 740491"/>
                    <a:gd name="connsiteX75" fmla="*/ 2052104 w 2683983"/>
                    <a:gd name="connsiteY75" fmla="*/ 717764 h 740491"/>
                    <a:gd name="connsiteX76" fmla="*/ 2148192 w 2683983"/>
                    <a:gd name="connsiteY76" fmla="*/ 717764 h 740491"/>
                    <a:gd name="connsiteX77" fmla="*/ 2162571 w 2683983"/>
                    <a:gd name="connsiteY77" fmla="*/ 729128 h 740491"/>
                    <a:gd name="connsiteX78" fmla="*/ 2148192 w 2683983"/>
                    <a:gd name="connsiteY78" fmla="*/ 740492 h 740491"/>
                    <a:gd name="connsiteX79" fmla="*/ 2340446 w 2683983"/>
                    <a:gd name="connsiteY79" fmla="*/ 740492 h 740491"/>
                    <a:gd name="connsiteX80" fmla="*/ 2244281 w 2683983"/>
                    <a:gd name="connsiteY80" fmla="*/ 740492 h 740491"/>
                    <a:gd name="connsiteX81" fmla="*/ 2229902 w 2683983"/>
                    <a:gd name="connsiteY81" fmla="*/ 729128 h 740491"/>
                    <a:gd name="connsiteX82" fmla="*/ 2244281 w 2683983"/>
                    <a:gd name="connsiteY82" fmla="*/ 717764 h 740491"/>
                    <a:gd name="connsiteX83" fmla="*/ 2340446 w 2683983"/>
                    <a:gd name="connsiteY83" fmla="*/ 717764 h 740491"/>
                    <a:gd name="connsiteX84" fmla="*/ 2354825 w 2683983"/>
                    <a:gd name="connsiteY84" fmla="*/ 729128 h 740491"/>
                    <a:gd name="connsiteX85" fmla="*/ 2340446 w 2683983"/>
                    <a:gd name="connsiteY85" fmla="*/ 740492 h 740491"/>
                    <a:gd name="connsiteX86" fmla="*/ 2532778 w 2683983"/>
                    <a:gd name="connsiteY86" fmla="*/ 740492 h 740491"/>
                    <a:gd name="connsiteX87" fmla="*/ 2436612 w 2683983"/>
                    <a:gd name="connsiteY87" fmla="*/ 740492 h 740491"/>
                    <a:gd name="connsiteX88" fmla="*/ 2422234 w 2683983"/>
                    <a:gd name="connsiteY88" fmla="*/ 729128 h 740491"/>
                    <a:gd name="connsiteX89" fmla="*/ 2436612 w 2683983"/>
                    <a:gd name="connsiteY89" fmla="*/ 717764 h 740491"/>
                    <a:gd name="connsiteX90" fmla="*/ 2532778 w 2683983"/>
                    <a:gd name="connsiteY90" fmla="*/ 717764 h 740491"/>
                    <a:gd name="connsiteX91" fmla="*/ 2547157 w 2683983"/>
                    <a:gd name="connsiteY91" fmla="*/ 729128 h 740491"/>
                    <a:gd name="connsiteX92" fmla="*/ 2532778 w 2683983"/>
                    <a:gd name="connsiteY92" fmla="*/ 740492 h 740491"/>
                    <a:gd name="connsiteX93" fmla="*/ 2621445 w 2683983"/>
                    <a:gd name="connsiteY93" fmla="*/ 716064 h 740491"/>
                    <a:gd name="connsiteX94" fmla="*/ 2610391 w 2683983"/>
                    <a:gd name="connsiteY94" fmla="*/ 711967 h 740491"/>
                    <a:gd name="connsiteX95" fmla="*/ 2612246 w 2683983"/>
                    <a:gd name="connsiteY95" fmla="*/ 695965 h 740491"/>
                    <a:gd name="connsiteX96" fmla="*/ 2653758 w 2683983"/>
                    <a:gd name="connsiteY96" fmla="*/ 638528 h 740491"/>
                    <a:gd name="connsiteX97" fmla="*/ 2670224 w 2683983"/>
                    <a:gd name="connsiteY97" fmla="*/ 629020 h 740491"/>
                    <a:gd name="connsiteX98" fmla="*/ 2682206 w 2683983"/>
                    <a:gd name="connsiteY98" fmla="*/ 642007 h 740491"/>
                    <a:gd name="connsiteX99" fmla="*/ 2630644 w 2683983"/>
                    <a:gd name="connsiteY99" fmla="*/ 713435 h 740491"/>
                    <a:gd name="connsiteX100" fmla="*/ 2621445 w 2683983"/>
                    <a:gd name="connsiteY100" fmla="*/ 716064 h 740491"/>
                    <a:gd name="connsiteX101" fmla="*/ 47774 w 2683983"/>
                    <a:gd name="connsiteY101" fmla="*/ 704932 h 740491"/>
                    <a:gd name="connsiteX102" fmla="*/ 37028 w 2683983"/>
                    <a:gd name="connsiteY102" fmla="*/ 701144 h 740491"/>
                    <a:gd name="connsiteX103" fmla="*/ 0 w 2683983"/>
                    <a:gd name="connsiteY103" fmla="*/ 624304 h 740491"/>
                    <a:gd name="connsiteX104" fmla="*/ 14378 w 2683983"/>
                    <a:gd name="connsiteY104" fmla="*/ 612941 h 740491"/>
                    <a:gd name="connsiteX105" fmla="*/ 14378 w 2683983"/>
                    <a:gd name="connsiteY105" fmla="*/ 612941 h 740491"/>
                    <a:gd name="connsiteX106" fmla="*/ 28757 w 2683983"/>
                    <a:gd name="connsiteY106" fmla="*/ 624304 h 740491"/>
                    <a:gd name="connsiteX107" fmla="*/ 58519 w 2683983"/>
                    <a:gd name="connsiteY107" fmla="*/ 686070 h 740491"/>
                    <a:gd name="connsiteX108" fmla="*/ 57282 w 2683983"/>
                    <a:gd name="connsiteY108" fmla="*/ 702149 h 740491"/>
                    <a:gd name="connsiteX109" fmla="*/ 47696 w 2683983"/>
                    <a:gd name="connsiteY109" fmla="*/ 705009 h 740491"/>
                    <a:gd name="connsiteX110" fmla="*/ 2669606 w 2683983"/>
                    <a:gd name="connsiteY110" fmla="*/ 575371 h 740491"/>
                    <a:gd name="connsiteX111" fmla="*/ 2655227 w 2683983"/>
                    <a:gd name="connsiteY111" fmla="*/ 564007 h 740491"/>
                    <a:gd name="connsiteX112" fmla="*/ 2655227 w 2683983"/>
                    <a:gd name="connsiteY112" fmla="*/ 487863 h 740491"/>
                    <a:gd name="connsiteX113" fmla="*/ 2669606 w 2683983"/>
                    <a:gd name="connsiteY113" fmla="*/ 476500 h 740491"/>
                    <a:gd name="connsiteX114" fmla="*/ 2683984 w 2683983"/>
                    <a:gd name="connsiteY114" fmla="*/ 487863 h 740491"/>
                    <a:gd name="connsiteX115" fmla="*/ 2683984 w 2683983"/>
                    <a:gd name="connsiteY115" fmla="*/ 564007 h 740491"/>
                    <a:gd name="connsiteX116" fmla="*/ 2669606 w 2683983"/>
                    <a:gd name="connsiteY116" fmla="*/ 575371 h 740491"/>
                    <a:gd name="connsiteX117" fmla="*/ 15074 w 2683983"/>
                    <a:gd name="connsiteY117" fmla="*/ 559678 h 740491"/>
                    <a:gd name="connsiteX118" fmla="*/ 14920 w 2683983"/>
                    <a:gd name="connsiteY118" fmla="*/ 559678 h 740491"/>
                    <a:gd name="connsiteX119" fmla="*/ 618 w 2683983"/>
                    <a:gd name="connsiteY119" fmla="*/ 548237 h 740491"/>
                    <a:gd name="connsiteX120" fmla="*/ 1391 w 2683983"/>
                    <a:gd name="connsiteY120" fmla="*/ 472325 h 740491"/>
                    <a:gd name="connsiteX121" fmla="*/ 15925 w 2683983"/>
                    <a:gd name="connsiteY121" fmla="*/ 461039 h 740491"/>
                    <a:gd name="connsiteX122" fmla="*/ 30226 w 2683983"/>
                    <a:gd name="connsiteY122" fmla="*/ 472480 h 740491"/>
                    <a:gd name="connsiteX123" fmla="*/ 29453 w 2683983"/>
                    <a:gd name="connsiteY123" fmla="*/ 548392 h 740491"/>
                    <a:gd name="connsiteX124" fmla="*/ 15074 w 2683983"/>
                    <a:gd name="connsiteY124" fmla="*/ 559678 h 740491"/>
                    <a:gd name="connsiteX125" fmla="*/ 2669606 w 2683983"/>
                    <a:gd name="connsiteY125" fmla="*/ 423160 h 740491"/>
                    <a:gd name="connsiteX126" fmla="*/ 2655227 w 2683983"/>
                    <a:gd name="connsiteY126" fmla="*/ 411797 h 740491"/>
                    <a:gd name="connsiteX127" fmla="*/ 2655227 w 2683983"/>
                    <a:gd name="connsiteY127" fmla="*/ 335730 h 740491"/>
                    <a:gd name="connsiteX128" fmla="*/ 2669606 w 2683983"/>
                    <a:gd name="connsiteY128" fmla="*/ 324366 h 740491"/>
                    <a:gd name="connsiteX129" fmla="*/ 2683984 w 2683983"/>
                    <a:gd name="connsiteY129" fmla="*/ 335730 h 740491"/>
                    <a:gd name="connsiteX130" fmla="*/ 2683984 w 2683983"/>
                    <a:gd name="connsiteY130" fmla="*/ 411797 h 740491"/>
                    <a:gd name="connsiteX131" fmla="*/ 2669606 w 2683983"/>
                    <a:gd name="connsiteY131" fmla="*/ 423160 h 740491"/>
                    <a:gd name="connsiteX132" fmla="*/ 16698 w 2683983"/>
                    <a:gd name="connsiteY132" fmla="*/ 407854 h 740491"/>
                    <a:gd name="connsiteX133" fmla="*/ 16543 w 2683983"/>
                    <a:gd name="connsiteY133" fmla="*/ 407854 h 740491"/>
                    <a:gd name="connsiteX134" fmla="*/ 2319 w 2683983"/>
                    <a:gd name="connsiteY134" fmla="*/ 396413 h 740491"/>
                    <a:gd name="connsiteX135" fmla="*/ 3169 w 2683983"/>
                    <a:gd name="connsiteY135" fmla="*/ 320501 h 740491"/>
                    <a:gd name="connsiteX136" fmla="*/ 17548 w 2683983"/>
                    <a:gd name="connsiteY136" fmla="*/ 309215 h 740491"/>
                    <a:gd name="connsiteX137" fmla="*/ 17703 w 2683983"/>
                    <a:gd name="connsiteY137" fmla="*/ 309215 h 740491"/>
                    <a:gd name="connsiteX138" fmla="*/ 31926 w 2683983"/>
                    <a:gd name="connsiteY138" fmla="*/ 320733 h 740491"/>
                    <a:gd name="connsiteX139" fmla="*/ 31076 w 2683983"/>
                    <a:gd name="connsiteY139" fmla="*/ 396645 h 740491"/>
                    <a:gd name="connsiteX140" fmla="*/ 16698 w 2683983"/>
                    <a:gd name="connsiteY140" fmla="*/ 407931 h 740491"/>
                    <a:gd name="connsiteX141" fmla="*/ 2669606 w 2683983"/>
                    <a:gd name="connsiteY141" fmla="*/ 271027 h 740491"/>
                    <a:gd name="connsiteX142" fmla="*/ 2655227 w 2683983"/>
                    <a:gd name="connsiteY142" fmla="*/ 259663 h 740491"/>
                    <a:gd name="connsiteX143" fmla="*/ 2655227 w 2683983"/>
                    <a:gd name="connsiteY143" fmla="*/ 183519 h 740491"/>
                    <a:gd name="connsiteX144" fmla="*/ 2669606 w 2683983"/>
                    <a:gd name="connsiteY144" fmla="*/ 172155 h 740491"/>
                    <a:gd name="connsiteX145" fmla="*/ 2683984 w 2683983"/>
                    <a:gd name="connsiteY145" fmla="*/ 183519 h 740491"/>
                    <a:gd name="connsiteX146" fmla="*/ 2683984 w 2683983"/>
                    <a:gd name="connsiteY146" fmla="*/ 259663 h 740491"/>
                    <a:gd name="connsiteX147" fmla="*/ 2669606 w 2683983"/>
                    <a:gd name="connsiteY147" fmla="*/ 271027 h 740491"/>
                    <a:gd name="connsiteX148" fmla="*/ 18553 w 2683983"/>
                    <a:gd name="connsiteY148" fmla="*/ 256030 h 740491"/>
                    <a:gd name="connsiteX149" fmla="*/ 18398 w 2683983"/>
                    <a:gd name="connsiteY149" fmla="*/ 256030 h 740491"/>
                    <a:gd name="connsiteX150" fmla="*/ 4174 w 2683983"/>
                    <a:gd name="connsiteY150" fmla="*/ 244511 h 740491"/>
                    <a:gd name="connsiteX151" fmla="*/ 5257 w 2683983"/>
                    <a:gd name="connsiteY151" fmla="*/ 168599 h 740491"/>
                    <a:gd name="connsiteX152" fmla="*/ 19635 w 2683983"/>
                    <a:gd name="connsiteY152" fmla="*/ 157390 h 740491"/>
                    <a:gd name="connsiteX153" fmla="*/ 19790 w 2683983"/>
                    <a:gd name="connsiteY153" fmla="*/ 157390 h 740491"/>
                    <a:gd name="connsiteX154" fmla="*/ 34014 w 2683983"/>
                    <a:gd name="connsiteY154" fmla="*/ 168908 h 740491"/>
                    <a:gd name="connsiteX155" fmla="*/ 32931 w 2683983"/>
                    <a:gd name="connsiteY155" fmla="*/ 244821 h 740491"/>
                    <a:gd name="connsiteX156" fmla="*/ 18553 w 2683983"/>
                    <a:gd name="connsiteY156" fmla="*/ 256107 h 740491"/>
                    <a:gd name="connsiteX157" fmla="*/ 2669296 w 2683983"/>
                    <a:gd name="connsiteY157" fmla="*/ 118661 h 740491"/>
                    <a:gd name="connsiteX158" fmla="*/ 2654918 w 2683983"/>
                    <a:gd name="connsiteY158" fmla="*/ 107297 h 740491"/>
                    <a:gd name="connsiteX159" fmla="*/ 2654918 w 2683983"/>
                    <a:gd name="connsiteY159" fmla="*/ 98717 h 740491"/>
                    <a:gd name="connsiteX160" fmla="*/ 2626934 w 2683983"/>
                    <a:gd name="connsiteY160" fmla="*/ 47774 h 740491"/>
                    <a:gd name="connsiteX161" fmla="*/ 2625388 w 2683983"/>
                    <a:gd name="connsiteY161" fmla="*/ 31694 h 740491"/>
                    <a:gd name="connsiteX162" fmla="*/ 2645641 w 2683983"/>
                    <a:gd name="connsiteY162" fmla="*/ 30458 h 740491"/>
                    <a:gd name="connsiteX163" fmla="*/ 2683675 w 2683983"/>
                    <a:gd name="connsiteY163" fmla="*/ 98717 h 740491"/>
                    <a:gd name="connsiteX164" fmla="*/ 2683675 w 2683983"/>
                    <a:gd name="connsiteY164" fmla="*/ 107297 h 740491"/>
                    <a:gd name="connsiteX165" fmla="*/ 2669296 w 2683983"/>
                    <a:gd name="connsiteY165" fmla="*/ 118661 h 740491"/>
                    <a:gd name="connsiteX166" fmla="*/ 20717 w 2683983"/>
                    <a:gd name="connsiteY166" fmla="*/ 104205 h 740491"/>
                    <a:gd name="connsiteX167" fmla="*/ 19558 w 2683983"/>
                    <a:gd name="connsiteY167" fmla="*/ 104205 h 740491"/>
                    <a:gd name="connsiteX168" fmla="*/ 6339 w 2683983"/>
                    <a:gd name="connsiteY168" fmla="*/ 91991 h 740491"/>
                    <a:gd name="connsiteX169" fmla="*/ 57669 w 2683983"/>
                    <a:gd name="connsiteY169" fmla="*/ 19558 h 740491"/>
                    <a:gd name="connsiteX170" fmla="*/ 77768 w 2683983"/>
                    <a:gd name="connsiteY170" fmla="*/ 22032 h 740491"/>
                    <a:gd name="connsiteX171" fmla="*/ 74675 w 2683983"/>
                    <a:gd name="connsiteY171" fmla="*/ 37956 h 740491"/>
                    <a:gd name="connsiteX172" fmla="*/ 35019 w 2683983"/>
                    <a:gd name="connsiteY172" fmla="*/ 93769 h 740491"/>
                    <a:gd name="connsiteX173" fmla="*/ 20717 w 2683983"/>
                    <a:gd name="connsiteY173" fmla="*/ 104283 h 740491"/>
                    <a:gd name="connsiteX174" fmla="*/ 2558288 w 2683983"/>
                    <a:gd name="connsiteY174" fmla="*/ 22882 h 740491"/>
                    <a:gd name="connsiteX175" fmla="*/ 2557670 w 2683983"/>
                    <a:gd name="connsiteY175" fmla="*/ 22882 h 740491"/>
                    <a:gd name="connsiteX176" fmla="*/ 2462200 w 2683983"/>
                    <a:gd name="connsiteY176" fmla="*/ 22882 h 740491"/>
                    <a:gd name="connsiteX177" fmla="*/ 2447821 w 2683983"/>
                    <a:gd name="connsiteY177" fmla="*/ 11518 h 740491"/>
                    <a:gd name="connsiteX178" fmla="*/ 2462200 w 2683983"/>
                    <a:gd name="connsiteY178" fmla="*/ 155 h 740491"/>
                    <a:gd name="connsiteX179" fmla="*/ 2462200 w 2683983"/>
                    <a:gd name="connsiteY179" fmla="*/ 155 h 740491"/>
                    <a:gd name="connsiteX180" fmla="*/ 2561689 w 2683983"/>
                    <a:gd name="connsiteY180" fmla="*/ 541 h 740491"/>
                    <a:gd name="connsiteX181" fmla="*/ 2572280 w 2683983"/>
                    <a:gd name="connsiteY181" fmla="*/ 14301 h 740491"/>
                    <a:gd name="connsiteX182" fmla="*/ 2558288 w 2683983"/>
                    <a:gd name="connsiteY182" fmla="*/ 22959 h 740491"/>
                    <a:gd name="connsiteX183" fmla="*/ 157622 w 2683983"/>
                    <a:gd name="connsiteY183" fmla="*/ 22882 h 740491"/>
                    <a:gd name="connsiteX184" fmla="*/ 143244 w 2683983"/>
                    <a:gd name="connsiteY184" fmla="*/ 11518 h 740491"/>
                    <a:gd name="connsiteX185" fmla="*/ 157622 w 2683983"/>
                    <a:gd name="connsiteY185" fmla="*/ 155 h 740491"/>
                    <a:gd name="connsiteX186" fmla="*/ 253788 w 2683983"/>
                    <a:gd name="connsiteY186" fmla="*/ 155 h 740491"/>
                    <a:gd name="connsiteX187" fmla="*/ 268166 w 2683983"/>
                    <a:gd name="connsiteY187" fmla="*/ 11518 h 740491"/>
                    <a:gd name="connsiteX188" fmla="*/ 253788 w 2683983"/>
                    <a:gd name="connsiteY188" fmla="*/ 22882 h 740491"/>
                    <a:gd name="connsiteX189" fmla="*/ 157622 w 2683983"/>
                    <a:gd name="connsiteY189" fmla="*/ 22882 h 740491"/>
                    <a:gd name="connsiteX190" fmla="*/ 157622 w 2683983"/>
                    <a:gd name="connsiteY190" fmla="*/ 22882 h 740491"/>
                    <a:gd name="connsiteX191" fmla="*/ 349876 w 2683983"/>
                    <a:gd name="connsiteY191" fmla="*/ 22882 h 740491"/>
                    <a:gd name="connsiteX192" fmla="*/ 335498 w 2683983"/>
                    <a:gd name="connsiteY192" fmla="*/ 11518 h 740491"/>
                    <a:gd name="connsiteX193" fmla="*/ 349876 w 2683983"/>
                    <a:gd name="connsiteY193" fmla="*/ 155 h 740491"/>
                    <a:gd name="connsiteX194" fmla="*/ 445965 w 2683983"/>
                    <a:gd name="connsiteY194" fmla="*/ 155 h 740491"/>
                    <a:gd name="connsiteX195" fmla="*/ 460343 w 2683983"/>
                    <a:gd name="connsiteY195" fmla="*/ 11518 h 740491"/>
                    <a:gd name="connsiteX196" fmla="*/ 445965 w 2683983"/>
                    <a:gd name="connsiteY196" fmla="*/ 22882 h 740491"/>
                    <a:gd name="connsiteX197" fmla="*/ 349876 w 2683983"/>
                    <a:gd name="connsiteY197" fmla="*/ 22882 h 740491"/>
                    <a:gd name="connsiteX198" fmla="*/ 541976 w 2683983"/>
                    <a:gd name="connsiteY198" fmla="*/ 22882 h 740491"/>
                    <a:gd name="connsiteX199" fmla="*/ 527598 w 2683983"/>
                    <a:gd name="connsiteY199" fmla="*/ 11518 h 740491"/>
                    <a:gd name="connsiteX200" fmla="*/ 541976 w 2683983"/>
                    <a:gd name="connsiteY200" fmla="*/ 155 h 740491"/>
                    <a:gd name="connsiteX201" fmla="*/ 638065 w 2683983"/>
                    <a:gd name="connsiteY201" fmla="*/ 155 h 740491"/>
                    <a:gd name="connsiteX202" fmla="*/ 652443 w 2683983"/>
                    <a:gd name="connsiteY202" fmla="*/ 11518 h 740491"/>
                    <a:gd name="connsiteX203" fmla="*/ 638065 w 2683983"/>
                    <a:gd name="connsiteY203" fmla="*/ 22882 h 740491"/>
                    <a:gd name="connsiteX204" fmla="*/ 542053 w 2683983"/>
                    <a:gd name="connsiteY204" fmla="*/ 22882 h 740491"/>
                    <a:gd name="connsiteX205" fmla="*/ 734076 w 2683983"/>
                    <a:gd name="connsiteY205" fmla="*/ 22882 h 740491"/>
                    <a:gd name="connsiteX206" fmla="*/ 719697 w 2683983"/>
                    <a:gd name="connsiteY206" fmla="*/ 11518 h 740491"/>
                    <a:gd name="connsiteX207" fmla="*/ 734076 w 2683983"/>
                    <a:gd name="connsiteY207" fmla="*/ 155 h 740491"/>
                    <a:gd name="connsiteX208" fmla="*/ 830087 w 2683983"/>
                    <a:gd name="connsiteY208" fmla="*/ 155 h 740491"/>
                    <a:gd name="connsiteX209" fmla="*/ 844465 w 2683983"/>
                    <a:gd name="connsiteY209" fmla="*/ 11518 h 740491"/>
                    <a:gd name="connsiteX210" fmla="*/ 830087 w 2683983"/>
                    <a:gd name="connsiteY210" fmla="*/ 22882 h 740491"/>
                    <a:gd name="connsiteX211" fmla="*/ 734076 w 2683983"/>
                    <a:gd name="connsiteY211" fmla="*/ 22882 h 740491"/>
                    <a:gd name="connsiteX212" fmla="*/ 2366189 w 2683983"/>
                    <a:gd name="connsiteY212" fmla="*/ 22882 h 740491"/>
                    <a:gd name="connsiteX213" fmla="*/ 2270177 w 2683983"/>
                    <a:gd name="connsiteY213" fmla="*/ 22882 h 740491"/>
                    <a:gd name="connsiteX214" fmla="*/ 2255799 w 2683983"/>
                    <a:gd name="connsiteY214" fmla="*/ 11518 h 740491"/>
                    <a:gd name="connsiteX215" fmla="*/ 2270255 w 2683983"/>
                    <a:gd name="connsiteY215" fmla="*/ 0 h 740491"/>
                    <a:gd name="connsiteX216" fmla="*/ 2366266 w 2683983"/>
                    <a:gd name="connsiteY216" fmla="*/ 0 h 740491"/>
                    <a:gd name="connsiteX217" fmla="*/ 2380644 w 2683983"/>
                    <a:gd name="connsiteY217" fmla="*/ 11364 h 740491"/>
                    <a:gd name="connsiteX218" fmla="*/ 2366266 w 2683983"/>
                    <a:gd name="connsiteY218" fmla="*/ 22727 h 740491"/>
                    <a:gd name="connsiteX219" fmla="*/ 926175 w 2683983"/>
                    <a:gd name="connsiteY219" fmla="*/ 22882 h 740491"/>
                    <a:gd name="connsiteX220" fmla="*/ 911797 w 2683983"/>
                    <a:gd name="connsiteY220" fmla="*/ 11518 h 740491"/>
                    <a:gd name="connsiteX221" fmla="*/ 926253 w 2683983"/>
                    <a:gd name="connsiteY221" fmla="*/ 0 h 740491"/>
                    <a:gd name="connsiteX222" fmla="*/ 1022264 w 2683983"/>
                    <a:gd name="connsiteY222" fmla="*/ 0 h 740491"/>
                    <a:gd name="connsiteX223" fmla="*/ 1036642 w 2683983"/>
                    <a:gd name="connsiteY223" fmla="*/ 11364 h 740491"/>
                    <a:gd name="connsiteX224" fmla="*/ 1022264 w 2683983"/>
                    <a:gd name="connsiteY224" fmla="*/ 22727 h 740491"/>
                    <a:gd name="connsiteX225" fmla="*/ 926253 w 2683983"/>
                    <a:gd name="connsiteY225" fmla="*/ 22727 h 740491"/>
                    <a:gd name="connsiteX226" fmla="*/ 1118198 w 2683983"/>
                    <a:gd name="connsiteY226" fmla="*/ 22882 h 740491"/>
                    <a:gd name="connsiteX227" fmla="*/ 1103819 w 2683983"/>
                    <a:gd name="connsiteY227" fmla="*/ 11518 h 740491"/>
                    <a:gd name="connsiteX228" fmla="*/ 1118198 w 2683983"/>
                    <a:gd name="connsiteY228" fmla="*/ 155 h 740491"/>
                    <a:gd name="connsiteX229" fmla="*/ 1214209 w 2683983"/>
                    <a:gd name="connsiteY229" fmla="*/ 155 h 740491"/>
                    <a:gd name="connsiteX230" fmla="*/ 1228588 w 2683983"/>
                    <a:gd name="connsiteY230" fmla="*/ 11518 h 740491"/>
                    <a:gd name="connsiteX231" fmla="*/ 1214209 w 2683983"/>
                    <a:gd name="connsiteY231" fmla="*/ 22882 h 740491"/>
                    <a:gd name="connsiteX232" fmla="*/ 1118198 w 2683983"/>
                    <a:gd name="connsiteY232" fmla="*/ 22882 h 740491"/>
                    <a:gd name="connsiteX233" fmla="*/ 2174243 w 2683983"/>
                    <a:gd name="connsiteY233" fmla="*/ 22882 h 740491"/>
                    <a:gd name="connsiteX234" fmla="*/ 2078309 w 2683983"/>
                    <a:gd name="connsiteY234" fmla="*/ 22882 h 740491"/>
                    <a:gd name="connsiteX235" fmla="*/ 2063931 w 2683983"/>
                    <a:gd name="connsiteY235" fmla="*/ 11518 h 740491"/>
                    <a:gd name="connsiteX236" fmla="*/ 2078309 w 2683983"/>
                    <a:gd name="connsiteY236" fmla="*/ 155 h 740491"/>
                    <a:gd name="connsiteX237" fmla="*/ 2174243 w 2683983"/>
                    <a:gd name="connsiteY237" fmla="*/ 155 h 740491"/>
                    <a:gd name="connsiteX238" fmla="*/ 2188622 w 2683983"/>
                    <a:gd name="connsiteY238" fmla="*/ 11518 h 740491"/>
                    <a:gd name="connsiteX239" fmla="*/ 2174243 w 2683983"/>
                    <a:gd name="connsiteY239" fmla="*/ 22882 h 740491"/>
                    <a:gd name="connsiteX240" fmla="*/ 1406463 w 2683983"/>
                    <a:gd name="connsiteY240" fmla="*/ 22882 h 740491"/>
                    <a:gd name="connsiteX241" fmla="*/ 1310452 w 2683983"/>
                    <a:gd name="connsiteY241" fmla="*/ 22882 h 740491"/>
                    <a:gd name="connsiteX242" fmla="*/ 1296074 w 2683983"/>
                    <a:gd name="connsiteY242" fmla="*/ 11518 h 740491"/>
                    <a:gd name="connsiteX243" fmla="*/ 1310452 w 2683983"/>
                    <a:gd name="connsiteY243" fmla="*/ 0 h 740491"/>
                    <a:gd name="connsiteX244" fmla="*/ 1406463 w 2683983"/>
                    <a:gd name="connsiteY244" fmla="*/ 0 h 740491"/>
                    <a:gd name="connsiteX245" fmla="*/ 1420842 w 2683983"/>
                    <a:gd name="connsiteY245" fmla="*/ 11364 h 740491"/>
                    <a:gd name="connsiteX246" fmla="*/ 1406463 w 2683983"/>
                    <a:gd name="connsiteY246" fmla="*/ 22727 h 740491"/>
                    <a:gd name="connsiteX247" fmla="*/ 1982298 w 2683983"/>
                    <a:gd name="connsiteY247" fmla="*/ 22882 h 740491"/>
                    <a:gd name="connsiteX248" fmla="*/ 1886365 w 2683983"/>
                    <a:gd name="connsiteY248" fmla="*/ 22882 h 740491"/>
                    <a:gd name="connsiteX249" fmla="*/ 1871986 w 2683983"/>
                    <a:gd name="connsiteY249" fmla="*/ 11518 h 740491"/>
                    <a:gd name="connsiteX250" fmla="*/ 1886365 w 2683983"/>
                    <a:gd name="connsiteY250" fmla="*/ 155 h 740491"/>
                    <a:gd name="connsiteX251" fmla="*/ 1982298 w 2683983"/>
                    <a:gd name="connsiteY251" fmla="*/ 155 h 740491"/>
                    <a:gd name="connsiteX252" fmla="*/ 1996677 w 2683983"/>
                    <a:gd name="connsiteY252" fmla="*/ 11518 h 740491"/>
                    <a:gd name="connsiteX253" fmla="*/ 1982298 w 2683983"/>
                    <a:gd name="connsiteY253" fmla="*/ 22882 h 740491"/>
                    <a:gd name="connsiteX254" fmla="*/ 1790431 w 2683983"/>
                    <a:gd name="connsiteY254" fmla="*/ 22882 h 740491"/>
                    <a:gd name="connsiteX255" fmla="*/ 1694419 w 2683983"/>
                    <a:gd name="connsiteY255" fmla="*/ 22882 h 740491"/>
                    <a:gd name="connsiteX256" fmla="*/ 1680041 w 2683983"/>
                    <a:gd name="connsiteY256" fmla="*/ 11518 h 740491"/>
                    <a:gd name="connsiteX257" fmla="*/ 1694419 w 2683983"/>
                    <a:gd name="connsiteY257" fmla="*/ 155 h 740491"/>
                    <a:gd name="connsiteX258" fmla="*/ 1790431 w 2683983"/>
                    <a:gd name="connsiteY258" fmla="*/ 155 h 740491"/>
                    <a:gd name="connsiteX259" fmla="*/ 1804809 w 2683983"/>
                    <a:gd name="connsiteY259" fmla="*/ 11518 h 740491"/>
                    <a:gd name="connsiteX260" fmla="*/ 1790431 w 2683983"/>
                    <a:gd name="connsiteY260" fmla="*/ 22882 h 740491"/>
                    <a:gd name="connsiteX261" fmla="*/ 1598408 w 2683983"/>
                    <a:gd name="connsiteY261" fmla="*/ 22882 h 740491"/>
                    <a:gd name="connsiteX262" fmla="*/ 1502397 w 2683983"/>
                    <a:gd name="connsiteY262" fmla="*/ 22882 h 740491"/>
                    <a:gd name="connsiteX263" fmla="*/ 1488019 w 2683983"/>
                    <a:gd name="connsiteY263" fmla="*/ 11518 h 740491"/>
                    <a:gd name="connsiteX264" fmla="*/ 1502397 w 2683983"/>
                    <a:gd name="connsiteY264" fmla="*/ 155 h 740491"/>
                    <a:gd name="connsiteX265" fmla="*/ 1598408 w 2683983"/>
                    <a:gd name="connsiteY265" fmla="*/ 155 h 740491"/>
                    <a:gd name="connsiteX266" fmla="*/ 1612787 w 2683983"/>
                    <a:gd name="connsiteY266" fmla="*/ 11518 h 740491"/>
                    <a:gd name="connsiteX267" fmla="*/ 1598408 w 2683983"/>
                    <a:gd name="connsiteY267" fmla="*/ 22882 h 74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</a:cxnLst>
                  <a:rect l="l" t="t" r="r" b="b"/>
                  <a:pathLst>
                    <a:path w="2683983" h="740491">
                      <a:moveTo>
                        <a:pt x="418831" y="740492"/>
                      </a:moveTo>
                      <a:lnTo>
                        <a:pt x="322666" y="740492"/>
                      </a:lnTo>
                      <a:cubicBezTo>
                        <a:pt x="314703" y="740492"/>
                        <a:pt x="308287" y="735390"/>
                        <a:pt x="308287" y="729128"/>
                      </a:cubicBezTo>
                      <a:cubicBezTo>
                        <a:pt x="308287" y="722866"/>
                        <a:pt x="314703" y="717764"/>
                        <a:pt x="322666" y="717764"/>
                      </a:cubicBezTo>
                      <a:lnTo>
                        <a:pt x="418831" y="717764"/>
                      </a:lnTo>
                      <a:cubicBezTo>
                        <a:pt x="426794" y="717764"/>
                        <a:pt x="433210" y="722866"/>
                        <a:pt x="433210" y="729128"/>
                      </a:cubicBezTo>
                      <a:cubicBezTo>
                        <a:pt x="433210" y="735390"/>
                        <a:pt x="426794" y="740492"/>
                        <a:pt x="418831" y="740492"/>
                      </a:cubicBezTo>
                      <a:close/>
                      <a:moveTo>
                        <a:pt x="226577" y="740492"/>
                      </a:moveTo>
                      <a:lnTo>
                        <a:pt x="147882" y="740492"/>
                      </a:lnTo>
                      <a:cubicBezTo>
                        <a:pt x="141388" y="740492"/>
                        <a:pt x="134972" y="740182"/>
                        <a:pt x="128633" y="739487"/>
                      </a:cubicBezTo>
                      <a:cubicBezTo>
                        <a:pt x="120748" y="738714"/>
                        <a:pt x="115182" y="732993"/>
                        <a:pt x="116187" y="726732"/>
                      </a:cubicBezTo>
                      <a:cubicBezTo>
                        <a:pt x="117192" y="720470"/>
                        <a:pt x="124459" y="716064"/>
                        <a:pt x="132267" y="716914"/>
                      </a:cubicBezTo>
                      <a:cubicBezTo>
                        <a:pt x="137369" y="717455"/>
                        <a:pt x="142625" y="717687"/>
                        <a:pt x="147805" y="717687"/>
                      </a:cubicBezTo>
                      <a:lnTo>
                        <a:pt x="226500" y="717687"/>
                      </a:lnTo>
                      <a:cubicBezTo>
                        <a:pt x="234462" y="717687"/>
                        <a:pt x="240878" y="722789"/>
                        <a:pt x="240878" y="729051"/>
                      </a:cubicBezTo>
                      <a:cubicBezTo>
                        <a:pt x="240878" y="735312"/>
                        <a:pt x="234462" y="740414"/>
                        <a:pt x="226500" y="740414"/>
                      </a:cubicBezTo>
                      <a:close/>
                      <a:moveTo>
                        <a:pt x="611086" y="740492"/>
                      </a:moveTo>
                      <a:lnTo>
                        <a:pt x="514997" y="740492"/>
                      </a:lnTo>
                      <a:cubicBezTo>
                        <a:pt x="507035" y="740492"/>
                        <a:pt x="500619" y="735390"/>
                        <a:pt x="500619" y="729128"/>
                      </a:cubicBezTo>
                      <a:cubicBezTo>
                        <a:pt x="500619" y="722866"/>
                        <a:pt x="507035" y="717764"/>
                        <a:pt x="514997" y="717764"/>
                      </a:cubicBezTo>
                      <a:lnTo>
                        <a:pt x="611086" y="717764"/>
                      </a:lnTo>
                      <a:cubicBezTo>
                        <a:pt x="619048" y="717764"/>
                        <a:pt x="625464" y="722866"/>
                        <a:pt x="625464" y="729128"/>
                      </a:cubicBezTo>
                      <a:cubicBezTo>
                        <a:pt x="625464" y="735390"/>
                        <a:pt x="619048" y="740492"/>
                        <a:pt x="611086" y="740492"/>
                      </a:cubicBezTo>
                      <a:close/>
                      <a:moveTo>
                        <a:pt x="1379562" y="740492"/>
                      </a:moveTo>
                      <a:lnTo>
                        <a:pt x="1283473" y="740492"/>
                      </a:lnTo>
                      <a:cubicBezTo>
                        <a:pt x="1275511" y="740492"/>
                        <a:pt x="1269095" y="735390"/>
                        <a:pt x="1269095" y="729128"/>
                      </a:cubicBezTo>
                      <a:cubicBezTo>
                        <a:pt x="1269095" y="722866"/>
                        <a:pt x="1275511" y="717764"/>
                        <a:pt x="1283473" y="717764"/>
                      </a:cubicBezTo>
                      <a:lnTo>
                        <a:pt x="1379562" y="717764"/>
                      </a:lnTo>
                      <a:cubicBezTo>
                        <a:pt x="1387524" y="717764"/>
                        <a:pt x="1393940" y="722866"/>
                        <a:pt x="1393940" y="729128"/>
                      </a:cubicBezTo>
                      <a:cubicBezTo>
                        <a:pt x="1393940" y="735390"/>
                        <a:pt x="1387524" y="740492"/>
                        <a:pt x="1379562" y="740492"/>
                      </a:cubicBezTo>
                      <a:close/>
                      <a:moveTo>
                        <a:pt x="995362" y="740492"/>
                      </a:moveTo>
                      <a:lnTo>
                        <a:pt x="899274" y="740492"/>
                      </a:lnTo>
                      <a:cubicBezTo>
                        <a:pt x="891311" y="740492"/>
                        <a:pt x="884895" y="735390"/>
                        <a:pt x="884895" y="729128"/>
                      </a:cubicBezTo>
                      <a:cubicBezTo>
                        <a:pt x="884895" y="722866"/>
                        <a:pt x="891311" y="717764"/>
                        <a:pt x="899274" y="717764"/>
                      </a:cubicBezTo>
                      <a:lnTo>
                        <a:pt x="995362" y="717764"/>
                      </a:lnTo>
                      <a:cubicBezTo>
                        <a:pt x="1003325" y="717764"/>
                        <a:pt x="1009741" y="722866"/>
                        <a:pt x="1009741" y="729128"/>
                      </a:cubicBezTo>
                      <a:cubicBezTo>
                        <a:pt x="1009741" y="735390"/>
                        <a:pt x="1003325" y="740492"/>
                        <a:pt x="995362" y="740492"/>
                      </a:cubicBezTo>
                      <a:close/>
                      <a:moveTo>
                        <a:pt x="803263" y="740492"/>
                      </a:moveTo>
                      <a:lnTo>
                        <a:pt x="707174" y="740492"/>
                      </a:lnTo>
                      <a:cubicBezTo>
                        <a:pt x="699212" y="740492"/>
                        <a:pt x="692796" y="735390"/>
                        <a:pt x="692796" y="729128"/>
                      </a:cubicBezTo>
                      <a:cubicBezTo>
                        <a:pt x="692796" y="722866"/>
                        <a:pt x="699212" y="717764"/>
                        <a:pt x="707174" y="717764"/>
                      </a:cubicBezTo>
                      <a:lnTo>
                        <a:pt x="803263" y="717764"/>
                      </a:lnTo>
                      <a:cubicBezTo>
                        <a:pt x="811225" y="717764"/>
                        <a:pt x="817641" y="722866"/>
                        <a:pt x="817641" y="729128"/>
                      </a:cubicBezTo>
                      <a:cubicBezTo>
                        <a:pt x="817641" y="735390"/>
                        <a:pt x="811225" y="740492"/>
                        <a:pt x="803263" y="740492"/>
                      </a:cubicBezTo>
                      <a:close/>
                      <a:moveTo>
                        <a:pt x="1187539" y="740492"/>
                      </a:moveTo>
                      <a:lnTo>
                        <a:pt x="1091451" y="740492"/>
                      </a:lnTo>
                      <a:cubicBezTo>
                        <a:pt x="1083488" y="740492"/>
                        <a:pt x="1077072" y="735390"/>
                        <a:pt x="1077072" y="729128"/>
                      </a:cubicBezTo>
                      <a:cubicBezTo>
                        <a:pt x="1077072" y="722866"/>
                        <a:pt x="1083488" y="717764"/>
                        <a:pt x="1091451" y="717764"/>
                      </a:cubicBezTo>
                      <a:lnTo>
                        <a:pt x="1187539" y="717764"/>
                      </a:lnTo>
                      <a:cubicBezTo>
                        <a:pt x="1195502" y="717764"/>
                        <a:pt x="1201918" y="722866"/>
                        <a:pt x="1201918" y="729128"/>
                      </a:cubicBezTo>
                      <a:cubicBezTo>
                        <a:pt x="1201918" y="735390"/>
                        <a:pt x="1195502" y="740492"/>
                        <a:pt x="1187539" y="740492"/>
                      </a:cubicBezTo>
                      <a:close/>
                      <a:moveTo>
                        <a:pt x="1955938" y="740492"/>
                      </a:moveTo>
                      <a:lnTo>
                        <a:pt x="1859849" y="740492"/>
                      </a:lnTo>
                      <a:cubicBezTo>
                        <a:pt x="1851887" y="740492"/>
                        <a:pt x="1845471" y="735390"/>
                        <a:pt x="1845471" y="729128"/>
                      </a:cubicBezTo>
                      <a:cubicBezTo>
                        <a:pt x="1845471" y="722866"/>
                        <a:pt x="1851887" y="717764"/>
                        <a:pt x="1859849" y="717764"/>
                      </a:cubicBezTo>
                      <a:lnTo>
                        <a:pt x="1955938" y="717764"/>
                      </a:lnTo>
                      <a:cubicBezTo>
                        <a:pt x="1963900" y="717764"/>
                        <a:pt x="1970316" y="722866"/>
                        <a:pt x="1970316" y="729128"/>
                      </a:cubicBezTo>
                      <a:cubicBezTo>
                        <a:pt x="1970316" y="735390"/>
                        <a:pt x="1963900" y="740492"/>
                        <a:pt x="1955938" y="740492"/>
                      </a:cubicBezTo>
                      <a:close/>
                      <a:moveTo>
                        <a:pt x="1763838" y="740492"/>
                      </a:moveTo>
                      <a:lnTo>
                        <a:pt x="1667750" y="740492"/>
                      </a:lnTo>
                      <a:cubicBezTo>
                        <a:pt x="1659787" y="740492"/>
                        <a:pt x="1653371" y="735390"/>
                        <a:pt x="1653371" y="729128"/>
                      </a:cubicBezTo>
                      <a:cubicBezTo>
                        <a:pt x="1653371" y="722866"/>
                        <a:pt x="1659787" y="717764"/>
                        <a:pt x="1667750" y="717764"/>
                      </a:cubicBezTo>
                      <a:lnTo>
                        <a:pt x="1763838" y="717764"/>
                      </a:lnTo>
                      <a:cubicBezTo>
                        <a:pt x="1771800" y="717764"/>
                        <a:pt x="1778217" y="722866"/>
                        <a:pt x="1778217" y="729128"/>
                      </a:cubicBezTo>
                      <a:cubicBezTo>
                        <a:pt x="1778217" y="735390"/>
                        <a:pt x="1771800" y="740492"/>
                        <a:pt x="1763838" y="740492"/>
                      </a:cubicBezTo>
                      <a:close/>
                      <a:moveTo>
                        <a:pt x="1571739" y="740492"/>
                      </a:moveTo>
                      <a:lnTo>
                        <a:pt x="1475650" y="740492"/>
                      </a:lnTo>
                      <a:cubicBezTo>
                        <a:pt x="1467688" y="740492"/>
                        <a:pt x="1461272" y="735390"/>
                        <a:pt x="1461272" y="729128"/>
                      </a:cubicBezTo>
                      <a:cubicBezTo>
                        <a:pt x="1461272" y="722866"/>
                        <a:pt x="1467688" y="717764"/>
                        <a:pt x="1475650" y="717764"/>
                      </a:cubicBezTo>
                      <a:lnTo>
                        <a:pt x="1571739" y="717764"/>
                      </a:lnTo>
                      <a:cubicBezTo>
                        <a:pt x="1579701" y="717764"/>
                        <a:pt x="1586117" y="722866"/>
                        <a:pt x="1586117" y="729128"/>
                      </a:cubicBezTo>
                      <a:cubicBezTo>
                        <a:pt x="1586117" y="735390"/>
                        <a:pt x="1579701" y="740492"/>
                        <a:pt x="1571739" y="740492"/>
                      </a:cubicBezTo>
                      <a:close/>
                      <a:moveTo>
                        <a:pt x="2148192" y="740492"/>
                      </a:moveTo>
                      <a:lnTo>
                        <a:pt x="2052104" y="740492"/>
                      </a:lnTo>
                      <a:cubicBezTo>
                        <a:pt x="2044141" y="740492"/>
                        <a:pt x="2037725" y="735390"/>
                        <a:pt x="2037725" y="729128"/>
                      </a:cubicBezTo>
                      <a:cubicBezTo>
                        <a:pt x="2037725" y="722866"/>
                        <a:pt x="2044141" y="717764"/>
                        <a:pt x="2052104" y="717764"/>
                      </a:cubicBezTo>
                      <a:lnTo>
                        <a:pt x="2148192" y="717764"/>
                      </a:lnTo>
                      <a:cubicBezTo>
                        <a:pt x="2156154" y="717764"/>
                        <a:pt x="2162571" y="722866"/>
                        <a:pt x="2162571" y="729128"/>
                      </a:cubicBezTo>
                      <a:cubicBezTo>
                        <a:pt x="2162571" y="735390"/>
                        <a:pt x="2156154" y="740492"/>
                        <a:pt x="2148192" y="740492"/>
                      </a:cubicBezTo>
                      <a:close/>
                      <a:moveTo>
                        <a:pt x="2340446" y="740492"/>
                      </a:moveTo>
                      <a:lnTo>
                        <a:pt x="2244281" y="740492"/>
                      </a:lnTo>
                      <a:cubicBezTo>
                        <a:pt x="2236318" y="740492"/>
                        <a:pt x="2229902" y="735390"/>
                        <a:pt x="2229902" y="729128"/>
                      </a:cubicBezTo>
                      <a:cubicBezTo>
                        <a:pt x="2229902" y="722866"/>
                        <a:pt x="2236318" y="717764"/>
                        <a:pt x="2244281" y="717764"/>
                      </a:cubicBezTo>
                      <a:lnTo>
                        <a:pt x="2340446" y="717764"/>
                      </a:lnTo>
                      <a:cubicBezTo>
                        <a:pt x="2348409" y="717764"/>
                        <a:pt x="2354825" y="722866"/>
                        <a:pt x="2354825" y="729128"/>
                      </a:cubicBezTo>
                      <a:cubicBezTo>
                        <a:pt x="2354825" y="735390"/>
                        <a:pt x="2348409" y="740492"/>
                        <a:pt x="2340446" y="740492"/>
                      </a:cubicBezTo>
                      <a:close/>
                      <a:moveTo>
                        <a:pt x="2532778" y="740492"/>
                      </a:moveTo>
                      <a:lnTo>
                        <a:pt x="2436612" y="740492"/>
                      </a:lnTo>
                      <a:cubicBezTo>
                        <a:pt x="2428650" y="740492"/>
                        <a:pt x="2422234" y="735390"/>
                        <a:pt x="2422234" y="729128"/>
                      </a:cubicBezTo>
                      <a:cubicBezTo>
                        <a:pt x="2422234" y="722866"/>
                        <a:pt x="2428650" y="717764"/>
                        <a:pt x="2436612" y="717764"/>
                      </a:cubicBezTo>
                      <a:lnTo>
                        <a:pt x="2532778" y="717764"/>
                      </a:lnTo>
                      <a:cubicBezTo>
                        <a:pt x="2540740" y="717764"/>
                        <a:pt x="2547157" y="722866"/>
                        <a:pt x="2547157" y="729128"/>
                      </a:cubicBezTo>
                      <a:cubicBezTo>
                        <a:pt x="2547157" y="735390"/>
                        <a:pt x="2540740" y="740492"/>
                        <a:pt x="2532778" y="740492"/>
                      </a:cubicBezTo>
                      <a:close/>
                      <a:moveTo>
                        <a:pt x="2621445" y="716064"/>
                      </a:moveTo>
                      <a:cubicBezTo>
                        <a:pt x="2617271" y="716064"/>
                        <a:pt x="2613174" y="714672"/>
                        <a:pt x="2610391" y="711967"/>
                      </a:cubicBezTo>
                      <a:cubicBezTo>
                        <a:pt x="2605289" y="707096"/>
                        <a:pt x="2606139" y="699985"/>
                        <a:pt x="2612246" y="695965"/>
                      </a:cubicBezTo>
                      <a:cubicBezTo>
                        <a:pt x="2634587" y="681354"/>
                        <a:pt x="2649275" y="660946"/>
                        <a:pt x="2653758" y="638528"/>
                      </a:cubicBezTo>
                      <a:cubicBezTo>
                        <a:pt x="2654995" y="632344"/>
                        <a:pt x="2662339" y="628092"/>
                        <a:pt x="2670224" y="629020"/>
                      </a:cubicBezTo>
                      <a:cubicBezTo>
                        <a:pt x="2678109" y="630025"/>
                        <a:pt x="2683443" y="635822"/>
                        <a:pt x="2682206" y="642007"/>
                      </a:cubicBezTo>
                      <a:cubicBezTo>
                        <a:pt x="2676640" y="669913"/>
                        <a:pt x="2658396" y="695269"/>
                        <a:pt x="2630644" y="713435"/>
                      </a:cubicBezTo>
                      <a:cubicBezTo>
                        <a:pt x="2627939" y="715213"/>
                        <a:pt x="2624692" y="716064"/>
                        <a:pt x="2621445" y="716064"/>
                      </a:cubicBezTo>
                      <a:close/>
                      <a:moveTo>
                        <a:pt x="47774" y="704932"/>
                      </a:moveTo>
                      <a:cubicBezTo>
                        <a:pt x="43831" y="704932"/>
                        <a:pt x="39889" y="703618"/>
                        <a:pt x="37028" y="701144"/>
                      </a:cubicBezTo>
                      <a:cubicBezTo>
                        <a:pt x="13219" y="679963"/>
                        <a:pt x="77" y="652597"/>
                        <a:pt x="0" y="624304"/>
                      </a:cubicBezTo>
                      <a:cubicBezTo>
                        <a:pt x="0" y="618043"/>
                        <a:pt x="6416" y="612941"/>
                        <a:pt x="14378" y="612941"/>
                      </a:cubicBezTo>
                      <a:lnTo>
                        <a:pt x="14378" y="612941"/>
                      </a:lnTo>
                      <a:cubicBezTo>
                        <a:pt x="22341" y="612941"/>
                        <a:pt x="28757" y="618043"/>
                        <a:pt x="28757" y="624304"/>
                      </a:cubicBezTo>
                      <a:cubicBezTo>
                        <a:pt x="28757" y="647109"/>
                        <a:pt x="39348" y="668986"/>
                        <a:pt x="58519" y="686070"/>
                      </a:cubicBezTo>
                      <a:cubicBezTo>
                        <a:pt x="63776" y="690785"/>
                        <a:pt x="63234" y="697975"/>
                        <a:pt x="57282" y="702149"/>
                      </a:cubicBezTo>
                      <a:cubicBezTo>
                        <a:pt x="54576" y="704082"/>
                        <a:pt x="51098" y="705009"/>
                        <a:pt x="47696" y="705009"/>
                      </a:cubicBezTo>
                      <a:close/>
                      <a:moveTo>
                        <a:pt x="2669606" y="575371"/>
                      </a:moveTo>
                      <a:cubicBezTo>
                        <a:pt x="2661643" y="575371"/>
                        <a:pt x="2655227" y="570269"/>
                        <a:pt x="2655227" y="564007"/>
                      </a:cubicBezTo>
                      <a:lnTo>
                        <a:pt x="2655227" y="487863"/>
                      </a:lnTo>
                      <a:cubicBezTo>
                        <a:pt x="2655227" y="481602"/>
                        <a:pt x="2661643" y="476500"/>
                        <a:pt x="2669606" y="476500"/>
                      </a:cubicBezTo>
                      <a:cubicBezTo>
                        <a:pt x="2677568" y="476500"/>
                        <a:pt x="2683984" y="481602"/>
                        <a:pt x="2683984" y="487863"/>
                      </a:cubicBezTo>
                      <a:lnTo>
                        <a:pt x="2683984" y="564007"/>
                      </a:lnTo>
                      <a:cubicBezTo>
                        <a:pt x="2683984" y="570269"/>
                        <a:pt x="2677568" y="575371"/>
                        <a:pt x="2669606" y="575371"/>
                      </a:cubicBezTo>
                      <a:close/>
                      <a:moveTo>
                        <a:pt x="15074" y="559678"/>
                      </a:moveTo>
                      <a:lnTo>
                        <a:pt x="14920" y="559678"/>
                      </a:lnTo>
                      <a:cubicBezTo>
                        <a:pt x="6957" y="559678"/>
                        <a:pt x="618" y="554499"/>
                        <a:pt x="618" y="548237"/>
                      </a:cubicBezTo>
                      <a:lnTo>
                        <a:pt x="1391" y="472325"/>
                      </a:lnTo>
                      <a:cubicBezTo>
                        <a:pt x="1391" y="466064"/>
                        <a:pt x="8040" y="460884"/>
                        <a:pt x="15925" y="461039"/>
                      </a:cubicBezTo>
                      <a:cubicBezTo>
                        <a:pt x="23887" y="461039"/>
                        <a:pt x="30226" y="466218"/>
                        <a:pt x="30226" y="472480"/>
                      </a:cubicBezTo>
                      <a:lnTo>
                        <a:pt x="29453" y="548392"/>
                      </a:lnTo>
                      <a:cubicBezTo>
                        <a:pt x="29453" y="554654"/>
                        <a:pt x="22959" y="559678"/>
                        <a:pt x="15074" y="559678"/>
                      </a:cubicBezTo>
                      <a:close/>
                      <a:moveTo>
                        <a:pt x="2669606" y="423160"/>
                      </a:moveTo>
                      <a:cubicBezTo>
                        <a:pt x="2661643" y="423160"/>
                        <a:pt x="2655227" y="418058"/>
                        <a:pt x="2655227" y="411797"/>
                      </a:cubicBezTo>
                      <a:lnTo>
                        <a:pt x="2655227" y="335730"/>
                      </a:lnTo>
                      <a:cubicBezTo>
                        <a:pt x="2655227" y="329468"/>
                        <a:pt x="2661643" y="324366"/>
                        <a:pt x="2669606" y="324366"/>
                      </a:cubicBezTo>
                      <a:cubicBezTo>
                        <a:pt x="2677568" y="324366"/>
                        <a:pt x="2683984" y="329468"/>
                        <a:pt x="2683984" y="335730"/>
                      </a:cubicBezTo>
                      <a:lnTo>
                        <a:pt x="2683984" y="411797"/>
                      </a:lnTo>
                      <a:cubicBezTo>
                        <a:pt x="2683984" y="418058"/>
                        <a:pt x="2677568" y="423160"/>
                        <a:pt x="2669606" y="423160"/>
                      </a:cubicBezTo>
                      <a:close/>
                      <a:moveTo>
                        <a:pt x="16698" y="407854"/>
                      </a:moveTo>
                      <a:lnTo>
                        <a:pt x="16543" y="407854"/>
                      </a:lnTo>
                      <a:cubicBezTo>
                        <a:pt x="8581" y="407854"/>
                        <a:pt x="2242" y="402675"/>
                        <a:pt x="2319" y="396413"/>
                      </a:cubicBezTo>
                      <a:lnTo>
                        <a:pt x="3169" y="320501"/>
                      </a:lnTo>
                      <a:cubicBezTo>
                        <a:pt x="3169" y="314239"/>
                        <a:pt x="9663" y="309215"/>
                        <a:pt x="17548" y="309215"/>
                      </a:cubicBezTo>
                      <a:lnTo>
                        <a:pt x="17703" y="309215"/>
                      </a:lnTo>
                      <a:cubicBezTo>
                        <a:pt x="25665" y="309215"/>
                        <a:pt x="32004" y="314394"/>
                        <a:pt x="31926" y="320733"/>
                      </a:cubicBezTo>
                      <a:lnTo>
                        <a:pt x="31076" y="396645"/>
                      </a:lnTo>
                      <a:cubicBezTo>
                        <a:pt x="31076" y="402907"/>
                        <a:pt x="24583" y="407931"/>
                        <a:pt x="16698" y="407931"/>
                      </a:cubicBezTo>
                      <a:close/>
                      <a:moveTo>
                        <a:pt x="2669606" y="271027"/>
                      </a:moveTo>
                      <a:cubicBezTo>
                        <a:pt x="2661643" y="271027"/>
                        <a:pt x="2655227" y="265925"/>
                        <a:pt x="2655227" y="259663"/>
                      </a:cubicBezTo>
                      <a:lnTo>
                        <a:pt x="2655227" y="183519"/>
                      </a:lnTo>
                      <a:cubicBezTo>
                        <a:pt x="2655227" y="177257"/>
                        <a:pt x="2661643" y="172155"/>
                        <a:pt x="2669606" y="172155"/>
                      </a:cubicBezTo>
                      <a:cubicBezTo>
                        <a:pt x="2677568" y="172155"/>
                        <a:pt x="2683984" y="177257"/>
                        <a:pt x="2683984" y="183519"/>
                      </a:cubicBezTo>
                      <a:lnTo>
                        <a:pt x="2683984" y="259663"/>
                      </a:lnTo>
                      <a:cubicBezTo>
                        <a:pt x="2683984" y="265925"/>
                        <a:pt x="2677568" y="271027"/>
                        <a:pt x="2669606" y="271027"/>
                      </a:cubicBezTo>
                      <a:close/>
                      <a:moveTo>
                        <a:pt x="18553" y="256030"/>
                      </a:moveTo>
                      <a:lnTo>
                        <a:pt x="18398" y="256030"/>
                      </a:lnTo>
                      <a:cubicBezTo>
                        <a:pt x="10436" y="256030"/>
                        <a:pt x="4097" y="250850"/>
                        <a:pt x="4174" y="244511"/>
                      </a:cubicBezTo>
                      <a:cubicBezTo>
                        <a:pt x="4484" y="217919"/>
                        <a:pt x="4870" y="192331"/>
                        <a:pt x="5257" y="168599"/>
                      </a:cubicBezTo>
                      <a:cubicBezTo>
                        <a:pt x="5334" y="162338"/>
                        <a:pt x="11750" y="157390"/>
                        <a:pt x="19635" y="157390"/>
                      </a:cubicBezTo>
                      <a:lnTo>
                        <a:pt x="19790" y="157390"/>
                      </a:lnTo>
                      <a:cubicBezTo>
                        <a:pt x="27752" y="157390"/>
                        <a:pt x="34091" y="162647"/>
                        <a:pt x="34014" y="168908"/>
                      </a:cubicBezTo>
                      <a:cubicBezTo>
                        <a:pt x="33627" y="192718"/>
                        <a:pt x="33318" y="218228"/>
                        <a:pt x="32931" y="244821"/>
                      </a:cubicBezTo>
                      <a:cubicBezTo>
                        <a:pt x="32854" y="251082"/>
                        <a:pt x="26438" y="256107"/>
                        <a:pt x="18553" y="256107"/>
                      </a:cubicBezTo>
                      <a:close/>
                      <a:moveTo>
                        <a:pt x="2669296" y="118661"/>
                      </a:moveTo>
                      <a:cubicBezTo>
                        <a:pt x="2661334" y="118661"/>
                        <a:pt x="2654918" y="113559"/>
                        <a:pt x="2654918" y="107297"/>
                      </a:cubicBezTo>
                      <a:lnTo>
                        <a:pt x="2654918" y="98717"/>
                      </a:lnTo>
                      <a:cubicBezTo>
                        <a:pt x="2654918" y="77149"/>
                        <a:pt x="2645796" y="60529"/>
                        <a:pt x="2626934" y="47774"/>
                      </a:cubicBezTo>
                      <a:cubicBezTo>
                        <a:pt x="2620904" y="43677"/>
                        <a:pt x="2620208" y="36487"/>
                        <a:pt x="2625388" y="31694"/>
                      </a:cubicBezTo>
                      <a:cubicBezTo>
                        <a:pt x="2630567" y="26902"/>
                        <a:pt x="2639612" y="26361"/>
                        <a:pt x="2645641" y="30458"/>
                      </a:cubicBezTo>
                      <a:cubicBezTo>
                        <a:pt x="2670842" y="47542"/>
                        <a:pt x="2683675" y="70501"/>
                        <a:pt x="2683675" y="98717"/>
                      </a:cubicBezTo>
                      <a:lnTo>
                        <a:pt x="2683675" y="107297"/>
                      </a:lnTo>
                      <a:cubicBezTo>
                        <a:pt x="2683675" y="113559"/>
                        <a:pt x="2677259" y="118661"/>
                        <a:pt x="2669296" y="118661"/>
                      </a:cubicBezTo>
                      <a:close/>
                      <a:moveTo>
                        <a:pt x="20717" y="104205"/>
                      </a:moveTo>
                      <a:cubicBezTo>
                        <a:pt x="20717" y="104205"/>
                        <a:pt x="19944" y="104205"/>
                        <a:pt x="19558" y="104205"/>
                      </a:cubicBezTo>
                      <a:cubicBezTo>
                        <a:pt x="11596" y="103741"/>
                        <a:pt x="5720" y="98253"/>
                        <a:pt x="6339" y="91991"/>
                      </a:cubicBezTo>
                      <a:cubicBezTo>
                        <a:pt x="9276" y="63157"/>
                        <a:pt x="27984" y="36797"/>
                        <a:pt x="57669" y="19558"/>
                      </a:cubicBezTo>
                      <a:cubicBezTo>
                        <a:pt x="64085" y="15847"/>
                        <a:pt x="73052" y="16929"/>
                        <a:pt x="77768" y="22032"/>
                      </a:cubicBezTo>
                      <a:cubicBezTo>
                        <a:pt x="82483" y="27134"/>
                        <a:pt x="81092" y="34246"/>
                        <a:pt x="74675" y="37956"/>
                      </a:cubicBezTo>
                      <a:cubicBezTo>
                        <a:pt x="51716" y="51252"/>
                        <a:pt x="37260" y="71583"/>
                        <a:pt x="35019" y="93769"/>
                      </a:cubicBezTo>
                      <a:cubicBezTo>
                        <a:pt x="34400" y="99722"/>
                        <a:pt x="28139" y="104283"/>
                        <a:pt x="20717" y="104283"/>
                      </a:cubicBezTo>
                      <a:close/>
                      <a:moveTo>
                        <a:pt x="2558288" y="22882"/>
                      </a:moveTo>
                      <a:cubicBezTo>
                        <a:pt x="2558288" y="22882"/>
                        <a:pt x="2557902" y="22882"/>
                        <a:pt x="2557670" y="22882"/>
                      </a:cubicBezTo>
                      <a:cubicBezTo>
                        <a:pt x="2555892" y="22882"/>
                        <a:pt x="2543291" y="22882"/>
                        <a:pt x="2462200" y="22882"/>
                      </a:cubicBezTo>
                      <a:cubicBezTo>
                        <a:pt x="2454237" y="22882"/>
                        <a:pt x="2447821" y="17780"/>
                        <a:pt x="2447821" y="11518"/>
                      </a:cubicBezTo>
                      <a:cubicBezTo>
                        <a:pt x="2447821" y="5257"/>
                        <a:pt x="2454237" y="155"/>
                        <a:pt x="2462200" y="155"/>
                      </a:cubicBezTo>
                      <a:lnTo>
                        <a:pt x="2462200" y="155"/>
                      </a:lnTo>
                      <a:cubicBezTo>
                        <a:pt x="2527189" y="155"/>
                        <a:pt x="2560352" y="283"/>
                        <a:pt x="2561689" y="541"/>
                      </a:cubicBezTo>
                      <a:cubicBezTo>
                        <a:pt x="2569420" y="2010"/>
                        <a:pt x="2574135" y="8194"/>
                        <a:pt x="2572280" y="14301"/>
                      </a:cubicBezTo>
                      <a:cubicBezTo>
                        <a:pt x="2570657" y="19481"/>
                        <a:pt x="2564782" y="22959"/>
                        <a:pt x="2558288" y="22959"/>
                      </a:cubicBezTo>
                      <a:close/>
                      <a:moveTo>
                        <a:pt x="157622" y="22882"/>
                      </a:moveTo>
                      <a:cubicBezTo>
                        <a:pt x="149660" y="22882"/>
                        <a:pt x="143244" y="17780"/>
                        <a:pt x="143244" y="11518"/>
                      </a:cubicBezTo>
                      <a:cubicBezTo>
                        <a:pt x="143244" y="5257"/>
                        <a:pt x="149660" y="155"/>
                        <a:pt x="157622" y="155"/>
                      </a:cubicBezTo>
                      <a:lnTo>
                        <a:pt x="253788" y="155"/>
                      </a:lnTo>
                      <a:cubicBezTo>
                        <a:pt x="261750" y="155"/>
                        <a:pt x="268166" y="5257"/>
                        <a:pt x="268166" y="11518"/>
                      </a:cubicBezTo>
                      <a:cubicBezTo>
                        <a:pt x="268166" y="17780"/>
                        <a:pt x="261750" y="22882"/>
                        <a:pt x="253788" y="22882"/>
                      </a:cubicBezTo>
                      <a:lnTo>
                        <a:pt x="157622" y="22882"/>
                      </a:lnTo>
                      <a:cubicBezTo>
                        <a:pt x="157622" y="22882"/>
                        <a:pt x="157622" y="22882"/>
                        <a:pt x="157622" y="22882"/>
                      </a:cubicBezTo>
                      <a:close/>
                      <a:moveTo>
                        <a:pt x="349876" y="22882"/>
                      </a:moveTo>
                      <a:cubicBezTo>
                        <a:pt x="341914" y="22882"/>
                        <a:pt x="335498" y="17780"/>
                        <a:pt x="335498" y="11518"/>
                      </a:cubicBezTo>
                      <a:cubicBezTo>
                        <a:pt x="335498" y="5257"/>
                        <a:pt x="341914" y="155"/>
                        <a:pt x="349876" y="155"/>
                      </a:cubicBezTo>
                      <a:lnTo>
                        <a:pt x="445965" y="155"/>
                      </a:lnTo>
                      <a:cubicBezTo>
                        <a:pt x="453927" y="155"/>
                        <a:pt x="460343" y="5257"/>
                        <a:pt x="460343" y="11518"/>
                      </a:cubicBezTo>
                      <a:cubicBezTo>
                        <a:pt x="460343" y="17780"/>
                        <a:pt x="453927" y="22882"/>
                        <a:pt x="445965" y="22882"/>
                      </a:cubicBezTo>
                      <a:lnTo>
                        <a:pt x="349876" y="22882"/>
                      </a:lnTo>
                      <a:close/>
                      <a:moveTo>
                        <a:pt x="541976" y="22882"/>
                      </a:moveTo>
                      <a:cubicBezTo>
                        <a:pt x="534014" y="22882"/>
                        <a:pt x="527598" y="17780"/>
                        <a:pt x="527598" y="11518"/>
                      </a:cubicBezTo>
                      <a:cubicBezTo>
                        <a:pt x="527598" y="5257"/>
                        <a:pt x="534014" y="155"/>
                        <a:pt x="541976" y="155"/>
                      </a:cubicBezTo>
                      <a:lnTo>
                        <a:pt x="638065" y="155"/>
                      </a:lnTo>
                      <a:cubicBezTo>
                        <a:pt x="646027" y="155"/>
                        <a:pt x="652443" y="5257"/>
                        <a:pt x="652443" y="11518"/>
                      </a:cubicBezTo>
                      <a:cubicBezTo>
                        <a:pt x="652443" y="17780"/>
                        <a:pt x="646027" y="22882"/>
                        <a:pt x="638065" y="22882"/>
                      </a:cubicBezTo>
                      <a:lnTo>
                        <a:pt x="542053" y="22882"/>
                      </a:lnTo>
                      <a:close/>
                      <a:moveTo>
                        <a:pt x="734076" y="22882"/>
                      </a:moveTo>
                      <a:cubicBezTo>
                        <a:pt x="726113" y="22882"/>
                        <a:pt x="719697" y="17780"/>
                        <a:pt x="719697" y="11518"/>
                      </a:cubicBezTo>
                      <a:cubicBezTo>
                        <a:pt x="719697" y="5257"/>
                        <a:pt x="726113" y="155"/>
                        <a:pt x="734076" y="155"/>
                      </a:cubicBezTo>
                      <a:lnTo>
                        <a:pt x="830087" y="155"/>
                      </a:lnTo>
                      <a:cubicBezTo>
                        <a:pt x="838049" y="155"/>
                        <a:pt x="844465" y="5257"/>
                        <a:pt x="844465" y="11518"/>
                      </a:cubicBezTo>
                      <a:cubicBezTo>
                        <a:pt x="844465" y="17780"/>
                        <a:pt x="838049" y="22882"/>
                        <a:pt x="830087" y="22882"/>
                      </a:cubicBezTo>
                      <a:lnTo>
                        <a:pt x="734076" y="22882"/>
                      </a:lnTo>
                      <a:close/>
                      <a:moveTo>
                        <a:pt x="2366189" y="22882"/>
                      </a:moveTo>
                      <a:lnTo>
                        <a:pt x="2270177" y="22882"/>
                      </a:lnTo>
                      <a:cubicBezTo>
                        <a:pt x="2262215" y="22882"/>
                        <a:pt x="2255799" y="17780"/>
                        <a:pt x="2255799" y="11518"/>
                      </a:cubicBezTo>
                      <a:cubicBezTo>
                        <a:pt x="2255799" y="5257"/>
                        <a:pt x="2262292" y="0"/>
                        <a:pt x="2270255" y="0"/>
                      </a:cubicBezTo>
                      <a:lnTo>
                        <a:pt x="2366266" y="0"/>
                      </a:lnTo>
                      <a:cubicBezTo>
                        <a:pt x="2374228" y="0"/>
                        <a:pt x="2380644" y="5102"/>
                        <a:pt x="2380644" y="11364"/>
                      </a:cubicBezTo>
                      <a:cubicBezTo>
                        <a:pt x="2380644" y="17625"/>
                        <a:pt x="2374228" y="22727"/>
                        <a:pt x="2366266" y="22727"/>
                      </a:cubicBezTo>
                      <a:close/>
                      <a:moveTo>
                        <a:pt x="926175" y="22882"/>
                      </a:moveTo>
                      <a:cubicBezTo>
                        <a:pt x="918213" y="22882"/>
                        <a:pt x="911797" y="17780"/>
                        <a:pt x="911797" y="11518"/>
                      </a:cubicBezTo>
                      <a:cubicBezTo>
                        <a:pt x="911797" y="5257"/>
                        <a:pt x="918291" y="0"/>
                        <a:pt x="926253" y="0"/>
                      </a:cubicBezTo>
                      <a:lnTo>
                        <a:pt x="1022264" y="0"/>
                      </a:lnTo>
                      <a:cubicBezTo>
                        <a:pt x="1030226" y="0"/>
                        <a:pt x="1036642" y="5102"/>
                        <a:pt x="1036642" y="11364"/>
                      </a:cubicBezTo>
                      <a:cubicBezTo>
                        <a:pt x="1036642" y="17625"/>
                        <a:pt x="1030226" y="22727"/>
                        <a:pt x="1022264" y="22727"/>
                      </a:cubicBezTo>
                      <a:lnTo>
                        <a:pt x="926253" y="22727"/>
                      </a:lnTo>
                      <a:close/>
                      <a:moveTo>
                        <a:pt x="1118198" y="22882"/>
                      </a:moveTo>
                      <a:cubicBezTo>
                        <a:pt x="1110235" y="22882"/>
                        <a:pt x="1103819" y="17780"/>
                        <a:pt x="1103819" y="11518"/>
                      </a:cubicBezTo>
                      <a:cubicBezTo>
                        <a:pt x="1103819" y="5257"/>
                        <a:pt x="1110235" y="155"/>
                        <a:pt x="1118198" y="155"/>
                      </a:cubicBezTo>
                      <a:lnTo>
                        <a:pt x="1214209" y="155"/>
                      </a:lnTo>
                      <a:cubicBezTo>
                        <a:pt x="1222171" y="155"/>
                        <a:pt x="1228588" y="5257"/>
                        <a:pt x="1228588" y="11518"/>
                      </a:cubicBezTo>
                      <a:cubicBezTo>
                        <a:pt x="1228588" y="17780"/>
                        <a:pt x="1222171" y="22882"/>
                        <a:pt x="1214209" y="22882"/>
                      </a:cubicBezTo>
                      <a:lnTo>
                        <a:pt x="1118198" y="22882"/>
                      </a:lnTo>
                      <a:close/>
                      <a:moveTo>
                        <a:pt x="2174243" y="22882"/>
                      </a:moveTo>
                      <a:lnTo>
                        <a:pt x="2078309" y="22882"/>
                      </a:lnTo>
                      <a:cubicBezTo>
                        <a:pt x="2070347" y="22882"/>
                        <a:pt x="2063931" y="17780"/>
                        <a:pt x="2063931" y="11518"/>
                      </a:cubicBezTo>
                      <a:cubicBezTo>
                        <a:pt x="2063931" y="5257"/>
                        <a:pt x="2070347" y="155"/>
                        <a:pt x="2078309" y="155"/>
                      </a:cubicBezTo>
                      <a:lnTo>
                        <a:pt x="2174243" y="155"/>
                      </a:lnTo>
                      <a:cubicBezTo>
                        <a:pt x="2182206" y="155"/>
                        <a:pt x="2188622" y="5257"/>
                        <a:pt x="2188622" y="11518"/>
                      </a:cubicBezTo>
                      <a:cubicBezTo>
                        <a:pt x="2188622" y="17780"/>
                        <a:pt x="2182206" y="22882"/>
                        <a:pt x="2174243" y="22882"/>
                      </a:cubicBezTo>
                      <a:close/>
                      <a:moveTo>
                        <a:pt x="1406463" y="22882"/>
                      </a:moveTo>
                      <a:lnTo>
                        <a:pt x="1310452" y="22882"/>
                      </a:lnTo>
                      <a:cubicBezTo>
                        <a:pt x="1302490" y="22882"/>
                        <a:pt x="1296074" y="17780"/>
                        <a:pt x="1296074" y="11518"/>
                      </a:cubicBezTo>
                      <a:cubicBezTo>
                        <a:pt x="1296074" y="5257"/>
                        <a:pt x="1302567" y="0"/>
                        <a:pt x="1310452" y="0"/>
                      </a:cubicBezTo>
                      <a:lnTo>
                        <a:pt x="1406463" y="0"/>
                      </a:lnTo>
                      <a:cubicBezTo>
                        <a:pt x="1414426" y="0"/>
                        <a:pt x="1420842" y="5102"/>
                        <a:pt x="1420842" y="11364"/>
                      </a:cubicBezTo>
                      <a:cubicBezTo>
                        <a:pt x="1420842" y="17625"/>
                        <a:pt x="1414426" y="22727"/>
                        <a:pt x="1406463" y="22727"/>
                      </a:cubicBezTo>
                      <a:close/>
                      <a:moveTo>
                        <a:pt x="1982298" y="22882"/>
                      </a:moveTo>
                      <a:lnTo>
                        <a:pt x="1886365" y="22882"/>
                      </a:lnTo>
                      <a:cubicBezTo>
                        <a:pt x="1878402" y="22882"/>
                        <a:pt x="1871986" y="17780"/>
                        <a:pt x="1871986" y="11518"/>
                      </a:cubicBezTo>
                      <a:cubicBezTo>
                        <a:pt x="1871986" y="5257"/>
                        <a:pt x="1878402" y="155"/>
                        <a:pt x="1886365" y="155"/>
                      </a:cubicBezTo>
                      <a:lnTo>
                        <a:pt x="1982298" y="155"/>
                      </a:lnTo>
                      <a:cubicBezTo>
                        <a:pt x="1990261" y="155"/>
                        <a:pt x="1996677" y="5257"/>
                        <a:pt x="1996677" y="11518"/>
                      </a:cubicBezTo>
                      <a:cubicBezTo>
                        <a:pt x="1996677" y="17780"/>
                        <a:pt x="1990261" y="22882"/>
                        <a:pt x="1982298" y="22882"/>
                      </a:cubicBezTo>
                      <a:close/>
                      <a:moveTo>
                        <a:pt x="1790431" y="22882"/>
                      </a:moveTo>
                      <a:lnTo>
                        <a:pt x="1694419" y="22882"/>
                      </a:lnTo>
                      <a:cubicBezTo>
                        <a:pt x="1686457" y="22882"/>
                        <a:pt x="1680041" y="17780"/>
                        <a:pt x="1680041" y="11518"/>
                      </a:cubicBezTo>
                      <a:cubicBezTo>
                        <a:pt x="1680041" y="5257"/>
                        <a:pt x="1686457" y="155"/>
                        <a:pt x="1694419" y="155"/>
                      </a:cubicBezTo>
                      <a:lnTo>
                        <a:pt x="1790431" y="155"/>
                      </a:lnTo>
                      <a:cubicBezTo>
                        <a:pt x="1798393" y="155"/>
                        <a:pt x="1804809" y="5257"/>
                        <a:pt x="1804809" y="11518"/>
                      </a:cubicBezTo>
                      <a:cubicBezTo>
                        <a:pt x="1804809" y="17780"/>
                        <a:pt x="1798393" y="22882"/>
                        <a:pt x="1790431" y="22882"/>
                      </a:cubicBezTo>
                      <a:close/>
                      <a:moveTo>
                        <a:pt x="1598408" y="22882"/>
                      </a:moveTo>
                      <a:lnTo>
                        <a:pt x="1502397" y="22882"/>
                      </a:lnTo>
                      <a:cubicBezTo>
                        <a:pt x="1494435" y="22882"/>
                        <a:pt x="1488019" y="17780"/>
                        <a:pt x="1488019" y="11518"/>
                      </a:cubicBezTo>
                      <a:cubicBezTo>
                        <a:pt x="1488019" y="5257"/>
                        <a:pt x="1494435" y="155"/>
                        <a:pt x="1502397" y="155"/>
                      </a:cubicBezTo>
                      <a:lnTo>
                        <a:pt x="1598408" y="155"/>
                      </a:lnTo>
                      <a:cubicBezTo>
                        <a:pt x="1606371" y="155"/>
                        <a:pt x="1612787" y="5257"/>
                        <a:pt x="1612787" y="11518"/>
                      </a:cubicBezTo>
                      <a:cubicBezTo>
                        <a:pt x="1612787" y="17780"/>
                        <a:pt x="1606371" y="22882"/>
                        <a:pt x="1598408" y="22882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 dirty="0"/>
                </a:p>
              </p:txBody>
            </p:sp>
            <p:sp>
              <p:nvSpPr>
                <p:cNvPr id="37" name="ComponentBackground1" descr="31f7b9a5-a701-4e88-a29b-c3e99a3c3ca1">
                  <a:extLst>
                    <a:ext uri="{FF2B5EF4-FFF2-40B4-BE49-F238E27FC236}">
                      <a16:creationId xmlns:a16="http://schemas.microsoft.com/office/drawing/2014/main" id="{3364358F-7D66-63D9-ADE6-57EF11ABE1E8}"/>
                    </a:ext>
                  </a:extLst>
                </p:cNvPr>
                <p:cNvSpPr/>
                <p:nvPr/>
              </p:nvSpPr>
              <p:spPr>
                <a:xfrm>
                  <a:off x="791479" y="1890815"/>
                  <a:ext cx="2620211" cy="1051774"/>
                </a:xfrm>
                <a:custGeom>
                  <a:avLst/>
                  <a:gdLst>
                    <a:gd name="connsiteX0" fmla="*/ 2501161 w 2620211"/>
                    <a:gd name="connsiteY0" fmla="*/ 0 h 843691"/>
                    <a:gd name="connsiteX1" fmla="*/ 119202 w 2620211"/>
                    <a:gd name="connsiteY1" fmla="*/ 0 h 843691"/>
                    <a:gd name="connsiteX2" fmla="*/ 0 w 2620211"/>
                    <a:gd name="connsiteY2" fmla="*/ 94388 h 843691"/>
                    <a:gd name="connsiteX3" fmla="*/ 0 w 2620211"/>
                    <a:gd name="connsiteY3" fmla="*/ 577845 h 843691"/>
                    <a:gd name="connsiteX4" fmla="*/ 99490 w 2620211"/>
                    <a:gd name="connsiteY4" fmla="*/ 654298 h 843691"/>
                    <a:gd name="connsiteX5" fmla="*/ 104128 w 2620211"/>
                    <a:gd name="connsiteY5" fmla="*/ 655148 h 843691"/>
                    <a:gd name="connsiteX6" fmla="*/ 279685 w 2620211"/>
                    <a:gd name="connsiteY6" fmla="*/ 746367 h 843691"/>
                    <a:gd name="connsiteX7" fmla="*/ 338126 w 2620211"/>
                    <a:gd name="connsiteY7" fmla="*/ 837508 h 843691"/>
                    <a:gd name="connsiteX8" fmla="*/ 343151 w 2620211"/>
                    <a:gd name="connsiteY8" fmla="*/ 843692 h 843691"/>
                    <a:gd name="connsiteX9" fmla="*/ 349026 w 2620211"/>
                    <a:gd name="connsiteY9" fmla="*/ 837276 h 843691"/>
                    <a:gd name="connsiteX10" fmla="*/ 746831 w 2620211"/>
                    <a:gd name="connsiteY10" fmla="*/ 654066 h 843691"/>
                    <a:gd name="connsiteX11" fmla="*/ 2516003 w 2620211"/>
                    <a:gd name="connsiteY11" fmla="*/ 654066 h 843691"/>
                    <a:gd name="connsiteX12" fmla="*/ 2613870 w 2620211"/>
                    <a:gd name="connsiteY12" fmla="*/ 577767 h 843691"/>
                    <a:gd name="connsiteX13" fmla="*/ 2620209 w 2620211"/>
                    <a:gd name="connsiteY13" fmla="*/ 94929 h 843691"/>
                    <a:gd name="connsiteX14" fmla="*/ 2585654 w 2620211"/>
                    <a:gd name="connsiteY14" fmla="*/ 27829 h 843691"/>
                    <a:gd name="connsiteX15" fmla="*/ 2501161 w 2620211"/>
                    <a:gd name="connsiteY15" fmla="*/ 0 h 843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620211" h="843691">
                      <a:moveTo>
                        <a:pt x="2501161" y="0"/>
                      </a:moveTo>
                      <a:lnTo>
                        <a:pt x="119202" y="0"/>
                      </a:lnTo>
                      <a:cubicBezTo>
                        <a:pt x="53494" y="0"/>
                        <a:pt x="0" y="42362"/>
                        <a:pt x="0" y="94388"/>
                      </a:cubicBezTo>
                      <a:lnTo>
                        <a:pt x="0" y="577845"/>
                      </a:lnTo>
                      <a:cubicBezTo>
                        <a:pt x="0" y="617656"/>
                        <a:pt x="31617" y="641930"/>
                        <a:pt x="99490" y="654298"/>
                      </a:cubicBezTo>
                      <a:lnTo>
                        <a:pt x="104128" y="655148"/>
                      </a:lnTo>
                      <a:cubicBezTo>
                        <a:pt x="183055" y="668599"/>
                        <a:pt x="243120" y="689239"/>
                        <a:pt x="279685" y="746367"/>
                      </a:cubicBezTo>
                      <a:lnTo>
                        <a:pt x="338126" y="837508"/>
                      </a:lnTo>
                      <a:cubicBezTo>
                        <a:pt x="340600" y="841373"/>
                        <a:pt x="342223" y="842996"/>
                        <a:pt x="343151" y="843692"/>
                      </a:cubicBezTo>
                      <a:cubicBezTo>
                        <a:pt x="344156" y="842996"/>
                        <a:pt x="346089" y="841373"/>
                        <a:pt x="349026" y="837276"/>
                      </a:cubicBezTo>
                      <a:cubicBezTo>
                        <a:pt x="432282" y="721243"/>
                        <a:pt x="524042" y="654066"/>
                        <a:pt x="746831" y="654066"/>
                      </a:cubicBezTo>
                      <a:lnTo>
                        <a:pt x="2516003" y="654066"/>
                      </a:lnTo>
                      <a:cubicBezTo>
                        <a:pt x="2569265" y="654066"/>
                        <a:pt x="2613174" y="619821"/>
                        <a:pt x="2613870" y="577767"/>
                      </a:cubicBezTo>
                      <a:cubicBezTo>
                        <a:pt x="2616266" y="443568"/>
                        <a:pt x="2618894" y="233302"/>
                        <a:pt x="2620209" y="94929"/>
                      </a:cubicBezTo>
                      <a:cubicBezTo>
                        <a:pt x="2620440" y="69651"/>
                        <a:pt x="2608149" y="45764"/>
                        <a:pt x="2585654" y="27829"/>
                      </a:cubicBezTo>
                      <a:cubicBezTo>
                        <a:pt x="2563158" y="9895"/>
                        <a:pt x="2533087" y="0"/>
                        <a:pt x="2501161" y="0"/>
                      </a:cubicBezTo>
                      <a:close/>
                    </a:path>
                  </a:pathLst>
                </a:custGeom>
                <a:solidFill>
                  <a:schemeClr val="accent1">
                    <a:lumMod val="20000"/>
                    <a:lumOff val="80000"/>
                  </a:schemeClr>
                </a:solidFill>
                <a:ln w="25400" cap="flat">
                  <a:solidFill>
                    <a:schemeClr val="accent1"/>
                  </a:solidFill>
                  <a:prstDash val="solid"/>
                  <a:miter lim="0"/>
                </a:ln>
              </p:spPr>
              <p:txBody>
                <a:bodyPr wrap="square" rtlCol="0" anchor="ctr">
                  <a:normAutofit/>
                </a:bodyPr>
                <a:lstStyle/>
                <a:p>
                  <a:pPr>
                    <a:lnSpc>
                      <a:spcPct val="120000"/>
                    </a:lnSpc>
                  </a:pPr>
                  <a:endParaRPr lang="zh-CN" altLang="en-US" b="1" dirty="0"/>
                </a:p>
              </p:txBody>
            </p:sp>
            <p:sp>
              <p:nvSpPr>
                <p:cNvPr id="38" name="Text1" descr="29ebbe47-d74c-47bc-b014-11fbb7c184a0">
                  <a:extLst>
                    <a:ext uri="{FF2B5EF4-FFF2-40B4-BE49-F238E27FC236}">
                      <a16:creationId xmlns:a16="http://schemas.microsoft.com/office/drawing/2014/main" id="{ECFF082E-CD97-A916-7A34-8F0374D04252}"/>
                    </a:ext>
                  </a:extLst>
                </p:cNvPr>
                <p:cNvSpPr/>
                <p:nvPr/>
              </p:nvSpPr>
              <p:spPr>
                <a:xfrm flipH="1">
                  <a:off x="762721" y="2991858"/>
                  <a:ext cx="2800093" cy="1065157"/>
                </a:xfrm>
                <a:prstGeom prst="rect">
                  <a:avLst/>
                </a:prstGeom>
                <a:noFill/>
              </p:spPr>
              <p:txBody>
                <a:bodyPr wrap="square" rtlCol="0" anchor="t" anchorCtr="0">
                  <a:norm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0000"/>
                    </a:lnSpc>
                  </a:pPr>
                  <a:r>
                    <a:rPr lang="zh-CN" altLang="en-US" sz="1200" dirty="0"/>
                    <a:t>通过系统的职业培训，提升农民的农业生产技能和管理能力。</a:t>
                  </a:r>
                  <a:endParaRPr lang="en-US" dirty="0"/>
                </a:p>
              </p:txBody>
            </p:sp>
          </p:grpSp>
          <p:sp>
            <p:nvSpPr>
              <p:cNvPr id="45" name="Bullet1" descr="8b1d10b2-3c10-4a0b-a8a2-04ec0d07f844">
                <a:extLst>
                  <a:ext uri="{FF2B5EF4-FFF2-40B4-BE49-F238E27FC236}">
                    <a16:creationId xmlns:a16="http://schemas.microsoft.com/office/drawing/2014/main" id="{E7CF2E9C-D59F-B424-7AFB-4A73C3F043C6}"/>
                  </a:ext>
                </a:extLst>
              </p:cNvPr>
              <p:cNvSpPr/>
              <p:nvPr/>
            </p:nvSpPr>
            <p:spPr>
              <a:xfrm>
                <a:off x="671975" y="1861075"/>
                <a:ext cx="2280965" cy="687357"/>
              </a:xfrm>
              <a:prstGeom prst="rect">
                <a:avLst/>
              </a:prstGeom>
              <a:noFill/>
            </p:spPr>
            <p:txBody>
              <a:bodyPr wrap="square" rtlCol="0" anchor="b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b="1" dirty="0">
                    <a:solidFill>
                      <a:srgbClr val="000000"/>
                    </a:solidFill>
                  </a:rPr>
                  <a:t>职业农民培训</a:t>
                </a:r>
                <a:endParaRPr lang="en-US" dirty="0"/>
              </a:p>
            </p:txBody>
          </p:sp>
        </p:grpSp>
        <p:grpSp>
          <p:nvGrpSpPr>
            <p:cNvPr id="58" name="组合 57" descr="802e4996-53ea-4c5f-afed-3eebf30e3554">
              <a:extLst>
                <a:ext uri="{FF2B5EF4-FFF2-40B4-BE49-F238E27FC236}">
                  <a16:creationId xmlns:a16="http://schemas.microsoft.com/office/drawing/2014/main" id="{56DDF245-E83E-DABC-215F-C08C3CE306BD}"/>
                </a:ext>
              </a:extLst>
            </p:cNvPr>
            <p:cNvGrpSpPr/>
            <p:nvPr/>
          </p:nvGrpSpPr>
          <p:grpSpPr>
            <a:xfrm>
              <a:off x="3524681" y="1775627"/>
              <a:ext cx="2483328" cy="2013955"/>
              <a:chOff x="3524681" y="1775627"/>
              <a:chExt cx="2483328" cy="2013955"/>
            </a:xfrm>
          </p:grpSpPr>
          <p:grpSp>
            <p:nvGrpSpPr>
              <p:cNvPr id="5" name="组合 4" descr="b7c3f1db-df2b-47b1-8716-071d8ebe028f">
                <a:extLst>
                  <a:ext uri="{FF2B5EF4-FFF2-40B4-BE49-F238E27FC236}">
                    <a16:creationId xmlns:a16="http://schemas.microsoft.com/office/drawing/2014/main" id="{4F2B8D09-33AD-3EF5-9FEE-1FCEA3DC9274}"/>
                  </a:ext>
                </a:extLst>
              </p:cNvPr>
              <p:cNvGrpSpPr/>
              <p:nvPr/>
            </p:nvGrpSpPr>
            <p:grpSpPr>
              <a:xfrm>
                <a:off x="3524681" y="1775627"/>
                <a:ext cx="2483328" cy="2013955"/>
                <a:chOff x="4762641" y="1786166"/>
                <a:chExt cx="2800093" cy="2270851"/>
              </a:xfrm>
            </p:grpSpPr>
            <p:sp>
              <p:nvSpPr>
                <p:cNvPr id="31" name="shaape2" descr="2abcc9d4-fa89-41f8-b867-cdbed9506aed">
                  <a:extLst>
                    <a:ext uri="{FF2B5EF4-FFF2-40B4-BE49-F238E27FC236}">
                      <a16:creationId xmlns:a16="http://schemas.microsoft.com/office/drawing/2014/main" id="{F89E213C-2D80-E4D7-2CFB-F72EBF0BF0DC}"/>
                    </a:ext>
                  </a:extLst>
                </p:cNvPr>
                <p:cNvSpPr/>
                <p:nvPr/>
              </p:nvSpPr>
              <p:spPr>
                <a:xfrm>
                  <a:off x="4878748" y="1803136"/>
                  <a:ext cx="2655230" cy="894864"/>
                </a:xfrm>
                <a:custGeom>
                  <a:avLst/>
                  <a:gdLst>
                    <a:gd name="connsiteX0" fmla="*/ 2544222 w 2655230"/>
                    <a:gd name="connsiteY0" fmla="*/ 137 h 717824"/>
                    <a:gd name="connsiteX1" fmla="*/ 118897 w 2655230"/>
                    <a:gd name="connsiteY1" fmla="*/ 137 h 717824"/>
                    <a:gd name="connsiteX2" fmla="*/ 6343 w 2655230"/>
                    <a:gd name="connsiteY2" fmla="*/ 87259 h 717824"/>
                    <a:gd name="connsiteX3" fmla="*/ 4 w 2655230"/>
                    <a:gd name="connsiteY3" fmla="*/ 611918 h 717824"/>
                    <a:gd name="connsiteX4" fmla="*/ 133739 w 2655230"/>
                    <a:gd name="connsiteY4" fmla="*/ 717824 h 717824"/>
                    <a:gd name="connsiteX5" fmla="*/ 2521341 w 2655230"/>
                    <a:gd name="connsiteY5" fmla="*/ 717824 h 717824"/>
                    <a:gd name="connsiteX6" fmla="*/ 2655231 w 2655230"/>
                    <a:gd name="connsiteY6" fmla="*/ 612614 h 717824"/>
                    <a:gd name="connsiteX7" fmla="*/ 2655231 w 2655230"/>
                    <a:gd name="connsiteY7" fmla="*/ 87259 h 717824"/>
                    <a:gd name="connsiteX8" fmla="*/ 2544222 w 2655230"/>
                    <a:gd name="connsiteY8" fmla="*/ 137 h 71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5230" h="717824">
                      <a:moveTo>
                        <a:pt x="2544222" y="137"/>
                      </a:moveTo>
                      <a:cubicBezTo>
                        <a:pt x="2542599" y="-172"/>
                        <a:pt x="118897" y="137"/>
                        <a:pt x="118897" y="137"/>
                      </a:cubicBezTo>
                      <a:cubicBezTo>
                        <a:pt x="57363" y="137"/>
                        <a:pt x="7193" y="38944"/>
                        <a:pt x="6343" y="87259"/>
                      </a:cubicBezTo>
                      <a:cubicBezTo>
                        <a:pt x="3946" y="219293"/>
                        <a:pt x="1395" y="469602"/>
                        <a:pt x="4" y="611918"/>
                      </a:cubicBezTo>
                      <a:cubicBezTo>
                        <a:pt x="-537" y="670283"/>
                        <a:pt x="59450" y="717824"/>
                        <a:pt x="133739" y="717824"/>
                      </a:cubicBezTo>
                      <a:cubicBezTo>
                        <a:pt x="589058" y="717824"/>
                        <a:pt x="2067259" y="717824"/>
                        <a:pt x="2521341" y="717824"/>
                      </a:cubicBezTo>
                      <a:cubicBezTo>
                        <a:pt x="2595320" y="717824"/>
                        <a:pt x="2655231" y="670747"/>
                        <a:pt x="2655231" y="612614"/>
                      </a:cubicBezTo>
                      <a:lnTo>
                        <a:pt x="2655231" y="87259"/>
                      </a:lnTo>
                      <a:cubicBezTo>
                        <a:pt x="2655231" y="33301"/>
                        <a:pt x="2603514" y="10883"/>
                        <a:pt x="2544222" y="137"/>
                      </a:cubicBez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32" name="Shape2" descr="127f0353-35ce-4108-a5e2-ff84a40d803b">
                  <a:extLst>
                    <a:ext uri="{FF2B5EF4-FFF2-40B4-BE49-F238E27FC236}">
                      <a16:creationId xmlns:a16="http://schemas.microsoft.com/office/drawing/2014/main" id="{B8B8E023-5A3E-0CB4-C453-0927BD6CAD6B}"/>
                    </a:ext>
                  </a:extLst>
                </p:cNvPr>
                <p:cNvSpPr/>
                <p:nvPr/>
              </p:nvSpPr>
              <p:spPr>
                <a:xfrm>
                  <a:off x="4864681" y="1786166"/>
                  <a:ext cx="2683983" cy="923121"/>
                </a:xfrm>
                <a:custGeom>
                  <a:avLst/>
                  <a:gdLst>
                    <a:gd name="connsiteX0" fmla="*/ 418831 w 2683983"/>
                    <a:gd name="connsiteY0" fmla="*/ 740492 h 740491"/>
                    <a:gd name="connsiteX1" fmla="*/ 322666 w 2683983"/>
                    <a:gd name="connsiteY1" fmla="*/ 740492 h 740491"/>
                    <a:gd name="connsiteX2" fmla="*/ 308287 w 2683983"/>
                    <a:gd name="connsiteY2" fmla="*/ 729128 h 740491"/>
                    <a:gd name="connsiteX3" fmla="*/ 322666 w 2683983"/>
                    <a:gd name="connsiteY3" fmla="*/ 717764 h 740491"/>
                    <a:gd name="connsiteX4" fmla="*/ 418831 w 2683983"/>
                    <a:gd name="connsiteY4" fmla="*/ 717764 h 740491"/>
                    <a:gd name="connsiteX5" fmla="*/ 433210 w 2683983"/>
                    <a:gd name="connsiteY5" fmla="*/ 729128 h 740491"/>
                    <a:gd name="connsiteX6" fmla="*/ 418831 w 2683983"/>
                    <a:gd name="connsiteY6" fmla="*/ 740492 h 740491"/>
                    <a:gd name="connsiteX7" fmla="*/ 226577 w 2683983"/>
                    <a:gd name="connsiteY7" fmla="*/ 740492 h 740491"/>
                    <a:gd name="connsiteX8" fmla="*/ 147882 w 2683983"/>
                    <a:gd name="connsiteY8" fmla="*/ 740492 h 740491"/>
                    <a:gd name="connsiteX9" fmla="*/ 128633 w 2683983"/>
                    <a:gd name="connsiteY9" fmla="*/ 739487 h 740491"/>
                    <a:gd name="connsiteX10" fmla="*/ 116187 w 2683983"/>
                    <a:gd name="connsiteY10" fmla="*/ 726732 h 740491"/>
                    <a:gd name="connsiteX11" fmla="*/ 132267 w 2683983"/>
                    <a:gd name="connsiteY11" fmla="*/ 716914 h 740491"/>
                    <a:gd name="connsiteX12" fmla="*/ 147805 w 2683983"/>
                    <a:gd name="connsiteY12" fmla="*/ 717687 h 740491"/>
                    <a:gd name="connsiteX13" fmla="*/ 226500 w 2683983"/>
                    <a:gd name="connsiteY13" fmla="*/ 717687 h 740491"/>
                    <a:gd name="connsiteX14" fmla="*/ 240878 w 2683983"/>
                    <a:gd name="connsiteY14" fmla="*/ 729051 h 740491"/>
                    <a:gd name="connsiteX15" fmla="*/ 226500 w 2683983"/>
                    <a:gd name="connsiteY15" fmla="*/ 740414 h 740491"/>
                    <a:gd name="connsiteX16" fmla="*/ 611086 w 2683983"/>
                    <a:gd name="connsiteY16" fmla="*/ 740492 h 740491"/>
                    <a:gd name="connsiteX17" fmla="*/ 514997 w 2683983"/>
                    <a:gd name="connsiteY17" fmla="*/ 740492 h 740491"/>
                    <a:gd name="connsiteX18" fmla="*/ 500619 w 2683983"/>
                    <a:gd name="connsiteY18" fmla="*/ 729128 h 740491"/>
                    <a:gd name="connsiteX19" fmla="*/ 514997 w 2683983"/>
                    <a:gd name="connsiteY19" fmla="*/ 717764 h 740491"/>
                    <a:gd name="connsiteX20" fmla="*/ 611086 w 2683983"/>
                    <a:gd name="connsiteY20" fmla="*/ 717764 h 740491"/>
                    <a:gd name="connsiteX21" fmla="*/ 625464 w 2683983"/>
                    <a:gd name="connsiteY21" fmla="*/ 729128 h 740491"/>
                    <a:gd name="connsiteX22" fmla="*/ 611086 w 2683983"/>
                    <a:gd name="connsiteY22" fmla="*/ 740492 h 740491"/>
                    <a:gd name="connsiteX23" fmla="*/ 1379562 w 2683983"/>
                    <a:gd name="connsiteY23" fmla="*/ 740492 h 740491"/>
                    <a:gd name="connsiteX24" fmla="*/ 1283473 w 2683983"/>
                    <a:gd name="connsiteY24" fmla="*/ 740492 h 740491"/>
                    <a:gd name="connsiteX25" fmla="*/ 1269095 w 2683983"/>
                    <a:gd name="connsiteY25" fmla="*/ 729128 h 740491"/>
                    <a:gd name="connsiteX26" fmla="*/ 1283473 w 2683983"/>
                    <a:gd name="connsiteY26" fmla="*/ 717764 h 740491"/>
                    <a:gd name="connsiteX27" fmla="*/ 1379562 w 2683983"/>
                    <a:gd name="connsiteY27" fmla="*/ 717764 h 740491"/>
                    <a:gd name="connsiteX28" fmla="*/ 1393940 w 2683983"/>
                    <a:gd name="connsiteY28" fmla="*/ 729128 h 740491"/>
                    <a:gd name="connsiteX29" fmla="*/ 1379562 w 2683983"/>
                    <a:gd name="connsiteY29" fmla="*/ 740492 h 740491"/>
                    <a:gd name="connsiteX30" fmla="*/ 995362 w 2683983"/>
                    <a:gd name="connsiteY30" fmla="*/ 740492 h 740491"/>
                    <a:gd name="connsiteX31" fmla="*/ 899274 w 2683983"/>
                    <a:gd name="connsiteY31" fmla="*/ 740492 h 740491"/>
                    <a:gd name="connsiteX32" fmla="*/ 884895 w 2683983"/>
                    <a:gd name="connsiteY32" fmla="*/ 729128 h 740491"/>
                    <a:gd name="connsiteX33" fmla="*/ 899274 w 2683983"/>
                    <a:gd name="connsiteY33" fmla="*/ 717764 h 740491"/>
                    <a:gd name="connsiteX34" fmla="*/ 995362 w 2683983"/>
                    <a:gd name="connsiteY34" fmla="*/ 717764 h 740491"/>
                    <a:gd name="connsiteX35" fmla="*/ 1009741 w 2683983"/>
                    <a:gd name="connsiteY35" fmla="*/ 729128 h 740491"/>
                    <a:gd name="connsiteX36" fmla="*/ 995362 w 2683983"/>
                    <a:gd name="connsiteY36" fmla="*/ 740492 h 740491"/>
                    <a:gd name="connsiteX37" fmla="*/ 803263 w 2683983"/>
                    <a:gd name="connsiteY37" fmla="*/ 740492 h 740491"/>
                    <a:gd name="connsiteX38" fmla="*/ 707174 w 2683983"/>
                    <a:gd name="connsiteY38" fmla="*/ 740492 h 740491"/>
                    <a:gd name="connsiteX39" fmla="*/ 692796 w 2683983"/>
                    <a:gd name="connsiteY39" fmla="*/ 729128 h 740491"/>
                    <a:gd name="connsiteX40" fmla="*/ 707174 w 2683983"/>
                    <a:gd name="connsiteY40" fmla="*/ 717764 h 740491"/>
                    <a:gd name="connsiteX41" fmla="*/ 803263 w 2683983"/>
                    <a:gd name="connsiteY41" fmla="*/ 717764 h 740491"/>
                    <a:gd name="connsiteX42" fmla="*/ 817641 w 2683983"/>
                    <a:gd name="connsiteY42" fmla="*/ 729128 h 740491"/>
                    <a:gd name="connsiteX43" fmla="*/ 803263 w 2683983"/>
                    <a:gd name="connsiteY43" fmla="*/ 740492 h 740491"/>
                    <a:gd name="connsiteX44" fmla="*/ 1187539 w 2683983"/>
                    <a:gd name="connsiteY44" fmla="*/ 740492 h 740491"/>
                    <a:gd name="connsiteX45" fmla="*/ 1091451 w 2683983"/>
                    <a:gd name="connsiteY45" fmla="*/ 740492 h 740491"/>
                    <a:gd name="connsiteX46" fmla="*/ 1077072 w 2683983"/>
                    <a:gd name="connsiteY46" fmla="*/ 729128 h 740491"/>
                    <a:gd name="connsiteX47" fmla="*/ 1091451 w 2683983"/>
                    <a:gd name="connsiteY47" fmla="*/ 717764 h 740491"/>
                    <a:gd name="connsiteX48" fmla="*/ 1187539 w 2683983"/>
                    <a:gd name="connsiteY48" fmla="*/ 717764 h 740491"/>
                    <a:gd name="connsiteX49" fmla="*/ 1201918 w 2683983"/>
                    <a:gd name="connsiteY49" fmla="*/ 729128 h 740491"/>
                    <a:gd name="connsiteX50" fmla="*/ 1187539 w 2683983"/>
                    <a:gd name="connsiteY50" fmla="*/ 740492 h 740491"/>
                    <a:gd name="connsiteX51" fmla="*/ 1955938 w 2683983"/>
                    <a:gd name="connsiteY51" fmla="*/ 740492 h 740491"/>
                    <a:gd name="connsiteX52" fmla="*/ 1859849 w 2683983"/>
                    <a:gd name="connsiteY52" fmla="*/ 740492 h 740491"/>
                    <a:gd name="connsiteX53" fmla="*/ 1845471 w 2683983"/>
                    <a:gd name="connsiteY53" fmla="*/ 729128 h 740491"/>
                    <a:gd name="connsiteX54" fmla="*/ 1859849 w 2683983"/>
                    <a:gd name="connsiteY54" fmla="*/ 717764 h 740491"/>
                    <a:gd name="connsiteX55" fmla="*/ 1955938 w 2683983"/>
                    <a:gd name="connsiteY55" fmla="*/ 717764 h 740491"/>
                    <a:gd name="connsiteX56" fmla="*/ 1970316 w 2683983"/>
                    <a:gd name="connsiteY56" fmla="*/ 729128 h 740491"/>
                    <a:gd name="connsiteX57" fmla="*/ 1955938 w 2683983"/>
                    <a:gd name="connsiteY57" fmla="*/ 740492 h 740491"/>
                    <a:gd name="connsiteX58" fmla="*/ 1763838 w 2683983"/>
                    <a:gd name="connsiteY58" fmla="*/ 740492 h 740491"/>
                    <a:gd name="connsiteX59" fmla="*/ 1667750 w 2683983"/>
                    <a:gd name="connsiteY59" fmla="*/ 740492 h 740491"/>
                    <a:gd name="connsiteX60" fmla="*/ 1653371 w 2683983"/>
                    <a:gd name="connsiteY60" fmla="*/ 729128 h 740491"/>
                    <a:gd name="connsiteX61" fmla="*/ 1667750 w 2683983"/>
                    <a:gd name="connsiteY61" fmla="*/ 717764 h 740491"/>
                    <a:gd name="connsiteX62" fmla="*/ 1763838 w 2683983"/>
                    <a:gd name="connsiteY62" fmla="*/ 717764 h 740491"/>
                    <a:gd name="connsiteX63" fmla="*/ 1778217 w 2683983"/>
                    <a:gd name="connsiteY63" fmla="*/ 729128 h 740491"/>
                    <a:gd name="connsiteX64" fmla="*/ 1763838 w 2683983"/>
                    <a:gd name="connsiteY64" fmla="*/ 740492 h 740491"/>
                    <a:gd name="connsiteX65" fmla="*/ 1571739 w 2683983"/>
                    <a:gd name="connsiteY65" fmla="*/ 740492 h 740491"/>
                    <a:gd name="connsiteX66" fmla="*/ 1475650 w 2683983"/>
                    <a:gd name="connsiteY66" fmla="*/ 740492 h 740491"/>
                    <a:gd name="connsiteX67" fmla="*/ 1461272 w 2683983"/>
                    <a:gd name="connsiteY67" fmla="*/ 729128 h 740491"/>
                    <a:gd name="connsiteX68" fmla="*/ 1475650 w 2683983"/>
                    <a:gd name="connsiteY68" fmla="*/ 717764 h 740491"/>
                    <a:gd name="connsiteX69" fmla="*/ 1571739 w 2683983"/>
                    <a:gd name="connsiteY69" fmla="*/ 717764 h 740491"/>
                    <a:gd name="connsiteX70" fmla="*/ 1586117 w 2683983"/>
                    <a:gd name="connsiteY70" fmla="*/ 729128 h 740491"/>
                    <a:gd name="connsiteX71" fmla="*/ 1571739 w 2683983"/>
                    <a:gd name="connsiteY71" fmla="*/ 740492 h 740491"/>
                    <a:gd name="connsiteX72" fmla="*/ 2148192 w 2683983"/>
                    <a:gd name="connsiteY72" fmla="*/ 740492 h 740491"/>
                    <a:gd name="connsiteX73" fmla="*/ 2052104 w 2683983"/>
                    <a:gd name="connsiteY73" fmla="*/ 740492 h 740491"/>
                    <a:gd name="connsiteX74" fmla="*/ 2037725 w 2683983"/>
                    <a:gd name="connsiteY74" fmla="*/ 729128 h 740491"/>
                    <a:gd name="connsiteX75" fmla="*/ 2052104 w 2683983"/>
                    <a:gd name="connsiteY75" fmla="*/ 717764 h 740491"/>
                    <a:gd name="connsiteX76" fmla="*/ 2148192 w 2683983"/>
                    <a:gd name="connsiteY76" fmla="*/ 717764 h 740491"/>
                    <a:gd name="connsiteX77" fmla="*/ 2162571 w 2683983"/>
                    <a:gd name="connsiteY77" fmla="*/ 729128 h 740491"/>
                    <a:gd name="connsiteX78" fmla="*/ 2148192 w 2683983"/>
                    <a:gd name="connsiteY78" fmla="*/ 740492 h 740491"/>
                    <a:gd name="connsiteX79" fmla="*/ 2340446 w 2683983"/>
                    <a:gd name="connsiteY79" fmla="*/ 740492 h 740491"/>
                    <a:gd name="connsiteX80" fmla="*/ 2244281 w 2683983"/>
                    <a:gd name="connsiteY80" fmla="*/ 740492 h 740491"/>
                    <a:gd name="connsiteX81" fmla="*/ 2229902 w 2683983"/>
                    <a:gd name="connsiteY81" fmla="*/ 729128 h 740491"/>
                    <a:gd name="connsiteX82" fmla="*/ 2244281 w 2683983"/>
                    <a:gd name="connsiteY82" fmla="*/ 717764 h 740491"/>
                    <a:gd name="connsiteX83" fmla="*/ 2340446 w 2683983"/>
                    <a:gd name="connsiteY83" fmla="*/ 717764 h 740491"/>
                    <a:gd name="connsiteX84" fmla="*/ 2354825 w 2683983"/>
                    <a:gd name="connsiteY84" fmla="*/ 729128 h 740491"/>
                    <a:gd name="connsiteX85" fmla="*/ 2340446 w 2683983"/>
                    <a:gd name="connsiteY85" fmla="*/ 740492 h 740491"/>
                    <a:gd name="connsiteX86" fmla="*/ 2532778 w 2683983"/>
                    <a:gd name="connsiteY86" fmla="*/ 740492 h 740491"/>
                    <a:gd name="connsiteX87" fmla="*/ 2436612 w 2683983"/>
                    <a:gd name="connsiteY87" fmla="*/ 740492 h 740491"/>
                    <a:gd name="connsiteX88" fmla="*/ 2422234 w 2683983"/>
                    <a:gd name="connsiteY88" fmla="*/ 729128 h 740491"/>
                    <a:gd name="connsiteX89" fmla="*/ 2436612 w 2683983"/>
                    <a:gd name="connsiteY89" fmla="*/ 717764 h 740491"/>
                    <a:gd name="connsiteX90" fmla="*/ 2532778 w 2683983"/>
                    <a:gd name="connsiteY90" fmla="*/ 717764 h 740491"/>
                    <a:gd name="connsiteX91" fmla="*/ 2547157 w 2683983"/>
                    <a:gd name="connsiteY91" fmla="*/ 729128 h 740491"/>
                    <a:gd name="connsiteX92" fmla="*/ 2532778 w 2683983"/>
                    <a:gd name="connsiteY92" fmla="*/ 740492 h 740491"/>
                    <a:gd name="connsiteX93" fmla="*/ 2621445 w 2683983"/>
                    <a:gd name="connsiteY93" fmla="*/ 716064 h 740491"/>
                    <a:gd name="connsiteX94" fmla="*/ 2610391 w 2683983"/>
                    <a:gd name="connsiteY94" fmla="*/ 711967 h 740491"/>
                    <a:gd name="connsiteX95" fmla="*/ 2612246 w 2683983"/>
                    <a:gd name="connsiteY95" fmla="*/ 695965 h 740491"/>
                    <a:gd name="connsiteX96" fmla="*/ 2653758 w 2683983"/>
                    <a:gd name="connsiteY96" fmla="*/ 638528 h 740491"/>
                    <a:gd name="connsiteX97" fmla="*/ 2670224 w 2683983"/>
                    <a:gd name="connsiteY97" fmla="*/ 629020 h 740491"/>
                    <a:gd name="connsiteX98" fmla="*/ 2682206 w 2683983"/>
                    <a:gd name="connsiteY98" fmla="*/ 642007 h 740491"/>
                    <a:gd name="connsiteX99" fmla="*/ 2630644 w 2683983"/>
                    <a:gd name="connsiteY99" fmla="*/ 713435 h 740491"/>
                    <a:gd name="connsiteX100" fmla="*/ 2621445 w 2683983"/>
                    <a:gd name="connsiteY100" fmla="*/ 716064 h 740491"/>
                    <a:gd name="connsiteX101" fmla="*/ 47774 w 2683983"/>
                    <a:gd name="connsiteY101" fmla="*/ 704932 h 740491"/>
                    <a:gd name="connsiteX102" fmla="*/ 37028 w 2683983"/>
                    <a:gd name="connsiteY102" fmla="*/ 701144 h 740491"/>
                    <a:gd name="connsiteX103" fmla="*/ 0 w 2683983"/>
                    <a:gd name="connsiteY103" fmla="*/ 624304 h 740491"/>
                    <a:gd name="connsiteX104" fmla="*/ 14378 w 2683983"/>
                    <a:gd name="connsiteY104" fmla="*/ 612941 h 740491"/>
                    <a:gd name="connsiteX105" fmla="*/ 14378 w 2683983"/>
                    <a:gd name="connsiteY105" fmla="*/ 612941 h 740491"/>
                    <a:gd name="connsiteX106" fmla="*/ 28757 w 2683983"/>
                    <a:gd name="connsiteY106" fmla="*/ 624304 h 740491"/>
                    <a:gd name="connsiteX107" fmla="*/ 58519 w 2683983"/>
                    <a:gd name="connsiteY107" fmla="*/ 686070 h 740491"/>
                    <a:gd name="connsiteX108" fmla="*/ 57282 w 2683983"/>
                    <a:gd name="connsiteY108" fmla="*/ 702149 h 740491"/>
                    <a:gd name="connsiteX109" fmla="*/ 47696 w 2683983"/>
                    <a:gd name="connsiteY109" fmla="*/ 705009 h 740491"/>
                    <a:gd name="connsiteX110" fmla="*/ 2669606 w 2683983"/>
                    <a:gd name="connsiteY110" fmla="*/ 575371 h 740491"/>
                    <a:gd name="connsiteX111" fmla="*/ 2655227 w 2683983"/>
                    <a:gd name="connsiteY111" fmla="*/ 564007 h 740491"/>
                    <a:gd name="connsiteX112" fmla="*/ 2655227 w 2683983"/>
                    <a:gd name="connsiteY112" fmla="*/ 487863 h 740491"/>
                    <a:gd name="connsiteX113" fmla="*/ 2669606 w 2683983"/>
                    <a:gd name="connsiteY113" fmla="*/ 476500 h 740491"/>
                    <a:gd name="connsiteX114" fmla="*/ 2683984 w 2683983"/>
                    <a:gd name="connsiteY114" fmla="*/ 487863 h 740491"/>
                    <a:gd name="connsiteX115" fmla="*/ 2683984 w 2683983"/>
                    <a:gd name="connsiteY115" fmla="*/ 564007 h 740491"/>
                    <a:gd name="connsiteX116" fmla="*/ 2669606 w 2683983"/>
                    <a:gd name="connsiteY116" fmla="*/ 575371 h 740491"/>
                    <a:gd name="connsiteX117" fmla="*/ 15074 w 2683983"/>
                    <a:gd name="connsiteY117" fmla="*/ 559678 h 740491"/>
                    <a:gd name="connsiteX118" fmla="*/ 14920 w 2683983"/>
                    <a:gd name="connsiteY118" fmla="*/ 559678 h 740491"/>
                    <a:gd name="connsiteX119" fmla="*/ 618 w 2683983"/>
                    <a:gd name="connsiteY119" fmla="*/ 548237 h 740491"/>
                    <a:gd name="connsiteX120" fmla="*/ 1391 w 2683983"/>
                    <a:gd name="connsiteY120" fmla="*/ 472325 h 740491"/>
                    <a:gd name="connsiteX121" fmla="*/ 15925 w 2683983"/>
                    <a:gd name="connsiteY121" fmla="*/ 461039 h 740491"/>
                    <a:gd name="connsiteX122" fmla="*/ 30226 w 2683983"/>
                    <a:gd name="connsiteY122" fmla="*/ 472480 h 740491"/>
                    <a:gd name="connsiteX123" fmla="*/ 29453 w 2683983"/>
                    <a:gd name="connsiteY123" fmla="*/ 548392 h 740491"/>
                    <a:gd name="connsiteX124" fmla="*/ 15074 w 2683983"/>
                    <a:gd name="connsiteY124" fmla="*/ 559678 h 740491"/>
                    <a:gd name="connsiteX125" fmla="*/ 2669606 w 2683983"/>
                    <a:gd name="connsiteY125" fmla="*/ 423160 h 740491"/>
                    <a:gd name="connsiteX126" fmla="*/ 2655227 w 2683983"/>
                    <a:gd name="connsiteY126" fmla="*/ 411797 h 740491"/>
                    <a:gd name="connsiteX127" fmla="*/ 2655227 w 2683983"/>
                    <a:gd name="connsiteY127" fmla="*/ 335730 h 740491"/>
                    <a:gd name="connsiteX128" fmla="*/ 2669606 w 2683983"/>
                    <a:gd name="connsiteY128" fmla="*/ 324366 h 740491"/>
                    <a:gd name="connsiteX129" fmla="*/ 2683984 w 2683983"/>
                    <a:gd name="connsiteY129" fmla="*/ 335730 h 740491"/>
                    <a:gd name="connsiteX130" fmla="*/ 2683984 w 2683983"/>
                    <a:gd name="connsiteY130" fmla="*/ 411797 h 740491"/>
                    <a:gd name="connsiteX131" fmla="*/ 2669606 w 2683983"/>
                    <a:gd name="connsiteY131" fmla="*/ 423160 h 740491"/>
                    <a:gd name="connsiteX132" fmla="*/ 16698 w 2683983"/>
                    <a:gd name="connsiteY132" fmla="*/ 407854 h 740491"/>
                    <a:gd name="connsiteX133" fmla="*/ 16543 w 2683983"/>
                    <a:gd name="connsiteY133" fmla="*/ 407854 h 740491"/>
                    <a:gd name="connsiteX134" fmla="*/ 2319 w 2683983"/>
                    <a:gd name="connsiteY134" fmla="*/ 396413 h 740491"/>
                    <a:gd name="connsiteX135" fmla="*/ 3169 w 2683983"/>
                    <a:gd name="connsiteY135" fmla="*/ 320501 h 740491"/>
                    <a:gd name="connsiteX136" fmla="*/ 17548 w 2683983"/>
                    <a:gd name="connsiteY136" fmla="*/ 309215 h 740491"/>
                    <a:gd name="connsiteX137" fmla="*/ 17703 w 2683983"/>
                    <a:gd name="connsiteY137" fmla="*/ 309215 h 740491"/>
                    <a:gd name="connsiteX138" fmla="*/ 31926 w 2683983"/>
                    <a:gd name="connsiteY138" fmla="*/ 320733 h 740491"/>
                    <a:gd name="connsiteX139" fmla="*/ 31076 w 2683983"/>
                    <a:gd name="connsiteY139" fmla="*/ 396645 h 740491"/>
                    <a:gd name="connsiteX140" fmla="*/ 16698 w 2683983"/>
                    <a:gd name="connsiteY140" fmla="*/ 407931 h 740491"/>
                    <a:gd name="connsiteX141" fmla="*/ 2669606 w 2683983"/>
                    <a:gd name="connsiteY141" fmla="*/ 271027 h 740491"/>
                    <a:gd name="connsiteX142" fmla="*/ 2655227 w 2683983"/>
                    <a:gd name="connsiteY142" fmla="*/ 259663 h 740491"/>
                    <a:gd name="connsiteX143" fmla="*/ 2655227 w 2683983"/>
                    <a:gd name="connsiteY143" fmla="*/ 183519 h 740491"/>
                    <a:gd name="connsiteX144" fmla="*/ 2669606 w 2683983"/>
                    <a:gd name="connsiteY144" fmla="*/ 172155 h 740491"/>
                    <a:gd name="connsiteX145" fmla="*/ 2683984 w 2683983"/>
                    <a:gd name="connsiteY145" fmla="*/ 183519 h 740491"/>
                    <a:gd name="connsiteX146" fmla="*/ 2683984 w 2683983"/>
                    <a:gd name="connsiteY146" fmla="*/ 259663 h 740491"/>
                    <a:gd name="connsiteX147" fmla="*/ 2669606 w 2683983"/>
                    <a:gd name="connsiteY147" fmla="*/ 271027 h 740491"/>
                    <a:gd name="connsiteX148" fmla="*/ 18553 w 2683983"/>
                    <a:gd name="connsiteY148" fmla="*/ 256030 h 740491"/>
                    <a:gd name="connsiteX149" fmla="*/ 18398 w 2683983"/>
                    <a:gd name="connsiteY149" fmla="*/ 256030 h 740491"/>
                    <a:gd name="connsiteX150" fmla="*/ 4174 w 2683983"/>
                    <a:gd name="connsiteY150" fmla="*/ 244511 h 740491"/>
                    <a:gd name="connsiteX151" fmla="*/ 5257 w 2683983"/>
                    <a:gd name="connsiteY151" fmla="*/ 168599 h 740491"/>
                    <a:gd name="connsiteX152" fmla="*/ 19635 w 2683983"/>
                    <a:gd name="connsiteY152" fmla="*/ 157390 h 740491"/>
                    <a:gd name="connsiteX153" fmla="*/ 19790 w 2683983"/>
                    <a:gd name="connsiteY153" fmla="*/ 157390 h 740491"/>
                    <a:gd name="connsiteX154" fmla="*/ 34014 w 2683983"/>
                    <a:gd name="connsiteY154" fmla="*/ 168908 h 740491"/>
                    <a:gd name="connsiteX155" fmla="*/ 32931 w 2683983"/>
                    <a:gd name="connsiteY155" fmla="*/ 244821 h 740491"/>
                    <a:gd name="connsiteX156" fmla="*/ 18553 w 2683983"/>
                    <a:gd name="connsiteY156" fmla="*/ 256107 h 740491"/>
                    <a:gd name="connsiteX157" fmla="*/ 2669296 w 2683983"/>
                    <a:gd name="connsiteY157" fmla="*/ 118661 h 740491"/>
                    <a:gd name="connsiteX158" fmla="*/ 2654918 w 2683983"/>
                    <a:gd name="connsiteY158" fmla="*/ 107297 h 740491"/>
                    <a:gd name="connsiteX159" fmla="*/ 2654918 w 2683983"/>
                    <a:gd name="connsiteY159" fmla="*/ 98717 h 740491"/>
                    <a:gd name="connsiteX160" fmla="*/ 2626934 w 2683983"/>
                    <a:gd name="connsiteY160" fmla="*/ 47774 h 740491"/>
                    <a:gd name="connsiteX161" fmla="*/ 2625388 w 2683983"/>
                    <a:gd name="connsiteY161" fmla="*/ 31694 h 740491"/>
                    <a:gd name="connsiteX162" fmla="*/ 2645641 w 2683983"/>
                    <a:gd name="connsiteY162" fmla="*/ 30458 h 740491"/>
                    <a:gd name="connsiteX163" fmla="*/ 2683675 w 2683983"/>
                    <a:gd name="connsiteY163" fmla="*/ 98717 h 740491"/>
                    <a:gd name="connsiteX164" fmla="*/ 2683675 w 2683983"/>
                    <a:gd name="connsiteY164" fmla="*/ 107297 h 740491"/>
                    <a:gd name="connsiteX165" fmla="*/ 2669296 w 2683983"/>
                    <a:gd name="connsiteY165" fmla="*/ 118661 h 740491"/>
                    <a:gd name="connsiteX166" fmla="*/ 20717 w 2683983"/>
                    <a:gd name="connsiteY166" fmla="*/ 104205 h 740491"/>
                    <a:gd name="connsiteX167" fmla="*/ 19558 w 2683983"/>
                    <a:gd name="connsiteY167" fmla="*/ 104205 h 740491"/>
                    <a:gd name="connsiteX168" fmla="*/ 6339 w 2683983"/>
                    <a:gd name="connsiteY168" fmla="*/ 91991 h 740491"/>
                    <a:gd name="connsiteX169" fmla="*/ 57669 w 2683983"/>
                    <a:gd name="connsiteY169" fmla="*/ 19558 h 740491"/>
                    <a:gd name="connsiteX170" fmla="*/ 77768 w 2683983"/>
                    <a:gd name="connsiteY170" fmla="*/ 22032 h 740491"/>
                    <a:gd name="connsiteX171" fmla="*/ 74675 w 2683983"/>
                    <a:gd name="connsiteY171" fmla="*/ 37956 h 740491"/>
                    <a:gd name="connsiteX172" fmla="*/ 35019 w 2683983"/>
                    <a:gd name="connsiteY172" fmla="*/ 93769 h 740491"/>
                    <a:gd name="connsiteX173" fmla="*/ 20717 w 2683983"/>
                    <a:gd name="connsiteY173" fmla="*/ 104283 h 740491"/>
                    <a:gd name="connsiteX174" fmla="*/ 2558288 w 2683983"/>
                    <a:gd name="connsiteY174" fmla="*/ 22882 h 740491"/>
                    <a:gd name="connsiteX175" fmla="*/ 2557670 w 2683983"/>
                    <a:gd name="connsiteY175" fmla="*/ 22882 h 740491"/>
                    <a:gd name="connsiteX176" fmla="*/ 2462200 w 2683983"/>
                    <a:gd name="connsiteY176" fmla="*/ 22882 h 740491"/>
                    <a:gd name="connsiteX177" fmla="*/ 2447821 w 2683983"/>
                    <a:gd name="connsiteY177" fmla="*/ 11518 h 740491"/>
                    <a:gd name="connsiteX178" fmla="*/ 2462200 w 2683983"/>
                    <a:gd name="connsiteY178" fmla="*/ 155 h 740491"/>
                    <a:gd name="connsiteX179" fmla="*/ 2462200 w 2683983"/>
                    <a:gd name="connsiteY179" fmla="*/ 155 h 740491"/>
                    <a:gd name="connsiteX180" fmla="*/ 2561689 w 2683983"/>
                    <a:gd name="connsiteY180" fmla="*/ 541 h 740491"/>
                    <a:gd name="connsiteX181" fmla="*/ 2572280 w 2683983"/>
                    <a:gd name="connsiteY181" fmla="*/ 14301 h 740491"/>
                    <a:gd name="connsiteX182" fmla="*/ 2558288 w 2683983"/>
                    <a:gd name="connsiteY182" fmla="*/ 22959 h 740491"/>
                    <a:gd name="connsiteX183" fmla="*/ 157622 w 2683983"/>
                    <a:gd name="connsiteY183" fmla="*/ 22882 h 740491"/>
                    <a:gd name="connsiteX184" fmla="*/ 143244 w 2683983"/>
                    <a:gd name="connsiteY184" fmla="*/ 11518 h 740491"/>
                    <a:gd name="connsiteX185" fmla="*/ 157622 w 2683983"/>
                    <a:gd name="connsiteY185" fmla="*/ 155 h 740491"/>
                    <a:gd name="connsiteX186" fmla="*/ 253788 w 2683983"/>
                    <a:gd name="connsiteY186" fmla="*/ 155 h 740491"/>
                    <a:gd name="connsiteX187" fmla="*/ 268166 w 2683983"/>
                    <a:gd name="connsiteY187" fmla="*/ 11518 h 740491"/>
                    <a:gd name="connsiteX188" fmla="*/ 253788 w 2683983"/>
                    <a:gd name="connsiteY188" fmla="*/ 22882 h 740491"/>
                    <a:gd name="connsiteX189" fmla="*/ 157622 w 2683983"/>
                    <a:gd name="connsiteY189" fmla="*/ 22882 h 740491"/>
                    <a:gd name="connsiteX190" fmla="*/ 157622 w 2683983"/>
                    <a:gd name="connsiteY190" fmla="*/ 22882 h 740491"/>
                    <a:gd name="connsiteX191" fmla="*/ 349876 w 2683983"/>
                    <a:gd name="connsiteY191" fmla="*/ 22882 h 740491"/>
                    <a:gd name="connsiteX192" fmla="*/ 335498 w 2683983"/>
                    <a:gd name="connsiteY192" fmla="*/ 11518 h 740491"/>
                    <a:gd name="connsiteX193" fmla="*/ 349876 w 2683983"/>
                    <a:gd name="connsiteY193" fmla="*/ 155 h 740491"/>
                    <a:gd name="connsiteX194" fmla="*/ 445965 w 2683983"/>
                    <a:gd name="connsiteY194" fmla="*/ 155 h 740491"/>
                    <a:gd name="connsiteX195" fmla="*/ 460343 w 2683983"/>
                    <a:gd name="connsiteY195" fmla="*/ 11518 h 740491"/>
                    <a:gd name="connsiteX196" fmla="*/ 445965 w 2683983"/>
                    <a:gd name="connsiteY196" fmla="*/ 22882 h 740491"/>
                    <a:gd name="connsiteX197" fmla="*/ 349876 w 2683983"/>
                    <a:gd name="connsiteY197" fmla="*/ 22882 h 740491"/>
                    <a:gd name="connsiteX198" fmla="*/ 541976 w 2683983"/>
                    <a:gd name="connsiteY198" fmla="*/ 22882 h 740491"/>
                    <a:gd name="connsiteX199" fmla="*/ 527598 w 2683983"/>
                    <a:gd name="connsiteY199" fmla="*/ 11518 h 740491"/>
                    <a:gd name="connsiteX200" fmla="*/ 541976 w 2683983"/>
                    <a:gd name="connsiteY200" fmla="*/ 155 h 740491"/>
                    <a:gd name="connsiteX201" fmla="*/ 638065 w 2683983"/>
                    <a:gd name="connsiteY201" fmla="*/ 155 h 740491"/>
                    <a:gd name="connsiteX202" fmla="*/ 652443 w 2683983"/>
                    <a:gd name="connsiteY202" fmla="*/ 11518 h 740491"/>
                    <a:gd name="connsiteX203" fmla="*/ 638065 w 2683983"/>
                    <a:gd name="connsiteY203" fmla="*/ 22882 h 740491"/>
                    <a:gd name="connsiteX204" fmla="*/ 542053 w 2683983"/>
                    <a:gd name="connsiteY204" fmla="*/ 22882 h 740491"/>
                    <a:gd name="connsiteX205" fmla="*/ 734076 w 2683983"/>
                    <a:gd name="connsiteY205" fmla="*/ 22882 h 740491"/>
                    <a:gd name="connsiteX206" fmla="*/ 719697 w 2683983"/>
                    <a:gd name="connsiteY206" fmla="*/ 11518 h 740491"/>
                    <a:gd name="connsiteX207" fmla="*/ 734076 w 2683983"/>
                    <a:gd name="connsiteY207" fmla="*/ 155 h 740491"/>
                    <a:gd name="connsiteX208" fmla="*/ 830087 w 2683983"/>
                    <a:gd name="connsiteY208" fmla="*/ 155 h 740491"/>
                    <a:gd name="connsiteX209" fmla="*/ 844465 w 2683983"/>
                    <a:gd name="connsiteY209" fmla="*/ 11518 h 740491"/>
                    <a:gd name="connsiteX210" fmla="*/ 830087 w 2683983"/>
                    <a:gd name="connsiteY210" fmla="*/ 22882 h 740491"/>
                    <a:gd name="connsiteX211" fmla="*/ 734076 w 2683983"/>
                    <a:gd name="connsiteY211" fmla="*/ 22882 h 740491"/>
                    <a:gd name="connsiteX212" fmla="*/ 2366189 w 2683983"/>
                    <a:gd name="connsiteY212" fmla="*/ 22882 h 740491"/>
                    <a:gd name="connsiteX213" fmla="*/ 2270177 w 2683983"/>
                    <a:gd name="connsiteY213" fmla="*/ 22882 h 740491"/>
                    <a:gd name="connsiteX214" fmla="*/ 2255799 w 2683983"/>
                    <a:gd name="connsiteY214" fmla="*/ 11518 h 740491"/>
                    <a:gd name="connsiteX215" fmla="*/ 2270255 w 2683983"/>
                    <a:gd name="connsiteY215" fmla="*/ 0 h 740491"/>
                    <a:gd name="connsiteX216" fmla="*/ 2366266 w 2683983"/>
                    <a:gd name="connsiteY216" fmla="*/ 0 h 740491"/>
                    <a:gd name="connsiteX217" fmla="*/ 2380644 w 2683983"/>
                    <a:gd name="connsiteY217" fmla="*/ 11364 h 740491"/>
                    <a:gd name="connsiteX218" fmla="*/ 2366266 w 2683983"/>
                    <a:gd name="connsiteY218" fmla="*/ 22727 h 740491"/>
                    <a:gd name="connsiteX219" fmla="*/ 926175 w 2683983"/>
                    <a:gd name="connsiteY219" fmla="*/ 22882 h 740491"/>
                    <a:gd name="connsiteX220" fmla="*/ 911797 w 2683983"/>
                    <a:gd name="connsiteY220" fmla="*/ 11518 h 740491"/>
                    <a:gd name="connsiteX221" fmla="*/ 926253 w 2683983"/>
                    <a:gd name="connsiteY221" fmla="*/ 0 h 740491"/>
                    <a:gd name="connsiteX222" fmla="*/ 1022264 w 2683983"/>
                    <a:gd name="connsiteY222" fmla="*/ 0 h 740491"/>
                    <a:gd name="connsiteX223" fmla="*/ 1036642 w 2683983"/>
                    <a:gd name="connsiteY223" fmla="*/ 11364 h 740491"/>
                    <a:gd name="connsiteX224" fmla="*/ 1022264 w 2683983"/>
                    <a:gd name="connsiteY224" fmla="*/ 22727 h 740491"/>
                    <a:gd name="connsiteX225" fmla="*/ 926253 w 2683983"/>
                    <a:gd name="connsiteY225" fmla="*/ 22727 h 740491"/>
                    <a:gd name="connsiteX226" fmla="*/ 1118198 w 2683983"/>
                    <a:gd name="connsiteY226" fmla="*/ 22882 h 740491"/>
                    <a:gd name="connsiteX227" fmla="*/ 1103819 w 2683983"/>
                    <a:gd name="connsiteY227" fmla="*/ 11518 h 740491"/>
                    <a:gd name="connsiteX228" fmla="*/ 1118198 w 2683983"/>
                    <a:gd name="connsiteY228" fmla="*/ 155 h 740491"/>
                    <a:gd name="connsiteX229" fmla="*/ 1214209 w 2683983"/>
                    <a:gd name="connsiteY229" fmla="*/ 155 h 740491"/>
                    <a:gd name="connsiteX230" fmla="*/ 1228588 w 2683983"/>
                    <a:gd name="connsiteY230" fmla="*/ 11518 h 740491"/>
                    <a:gd name="connsiteX231" fmla="*/ 1214209 w 2683983"/>
                    <a:gd name="connsiteY231" fmla="*/ 22882 h 740491"/>
                    <a:gd name="connsiteX232" fmla="*/ 1118198 w 2683983"/>
                    <a:gd name="connsiteY232" fmla="*/ 22882 h 740491"/>
                    <a:gd name="connsiteX233" fmla="*/ 2174243 w 2683983"/>
                    <a:gd name="connsiteY233" fmla="*/ 22882 h 740491"/>
                    <a:gd name="connsiteX234" fmla="*/ 2078309 w 2683983"/>
                    <a:gd name="connsiteY234" fmla="*/ 22882 h 740491"/>
                    <a:gd name="connsiteX235" fmla="*/ 2063931 w 2683983"/>
                    <a:gd name="connsiteY235" fmla="*/ 11518 h 740491"/>
                    <a:gd name="connsiteX236" fmla="*/ 2078309 w 2683983"/>
                    <a:gd name="connsiteY236" fmla="*/ 155 h 740491"/>
                    <a:gd name="connsiteX237" fmla="*/ 2174243 w 2683983"/>
                    <a:gd name="connsiteY237" fmla="*/ 155 h 740491"/>
                    <a:gd name="connsiteX238" fmla="*/ 2188622 w 2683983"/>
                    <a:gd name="connsiteY238" fmla="*/ 11518 h 740491"/>
                    <a:gd name="connsiteX239" fmla="*/ 2174243 w 2683983"/>
                    <a:gd name="connsiteY239" fmla="*/ 22882 h 740491"/>
                    <a:gd name="connsiteX240" fmla="*/ 1406463 w 2683983"/>
                    <a:gd name="connsiteY240" fmla="*/ 22882 h 740491"/>
                    <a:gd name="connsiteX241" fmla="*/ 1310452 w 2683983"/>
                    <a:gd name="connsiteY241" fmla="*/ 22882 h 740491"/>
                    <a:gd name="connsiteX242" fmla="*/ 1296074 w 2683983"/>
                    <a:gd name="connsiteY242" fmla="*/ 11518 h 740491"/>
                    <a:gd name="connsiteX243" fmla="*/ 1310452 w 2683983"/>
                    <a:gd name="connsiteY243" fmla="*/ 0 h 740491"/>
                    <a:gd name="connsiteX244" fmla="*/ 1406463 w 2683983"/>
                    <a:gd name="connsiteY244" fmla="*/ 0 h 740491"/>
                    <a:gd name="connsiteX245" fmla="*/ 1420842 w 2683983"/>
                    <a:gd name="connsiteY245" fmla="*/ 11364 h 740491"/>
                    <a:gd name="connsiteX246" fmla="*/ 1406463 w 2683983"/>
                    <a:gd name="connsiteY246" fmla="*/ 22727 h 740491"/>
                    <a:gd name="connsiteX247" fmla="*/ 1982298 w 2683983"/>
                    <a:gd name="connsiteY247" fmla="*/ 22882 h 740491"/>
                    <a:gd name="connsiteX248" fmla="*/ 1886365 w 2683983"/>
                    <a:gd name="connsiteY248" fmla="*/ 22882 h 740491"/>
                    <a:gd name="connsiteX249" fmla="*/ 1871986 w 2683983"/>
                    <a:gd name="connsiteY249" fmla="*/ 11518 h 740491"/>
                    <a:gd name="connsiteX250" fmla="*/ 1886365 w 2683983"/>
                    <a:gd name="connsiteY250" fmla="*/ 155 h 740491"/>
                    <a:gd name="connsiteX251" fmla="*/ 1982298 w 2683983"/>
                    <a:gd name="connsiteY251" fmla="*/ 155 h 740491"/>
                    <a:gd name="connsiteX252" fmla="*/ 1996677 w 2683983"/>
                    <a:gd name="connsiteY252" fmla="*/ 11518 h 740491"/>
                    <a:gd name="connsiteX253" fmla="*/ 1982298 w 2683983"/>
                    <a:gd name="connsiteY253" fmla="*/ 22882 h 740491"/>
                    <a:gd name="connsiteX254" fmla="*/ 1790431 w 2683983"/>
                    <a:gd name="connsiteY254" fmla="*/ 22882 h 740491"/>
                    <a:gd name="connsiteX255" fmla="*/ 1694419 w 2683983"/>
                    <a:gd name="connsiteY255" fmla="*/ 22882 h 740491"/>
                    <a:gd name="connsiteX256" fmla="*/ 1680041 w 2683983"/>
                    <a:gd name="connsiteY256" fmla="*/ 11518 h 740491"/>
                    <a:gd name="connsiteX257" fmla="*/ 1694419 w 2683983"/>
                    <a:gd name="connsiteY257" fmla="*/ 155 h 740491"/>
                    <a:gd name="connsiteX258" fmla="*/ 1790431 w 2683983"/>
                    <a:gd name="connsiteY258" fmla="*/ 155 h 740491"/>
                    <a:gd name="connsiteX259" fmla="*/ 1804809 w 2683983"/>
                    <a:gd name="connsiteY259" fmla="*/ 11518 h 740491"/>
                    <a:gd name="connsiteX260" fmla="*/ 1790431 w 2683983"/>
                    <a:gd name="connsiteY260" fmla="*/ 22882 h 740491"/>
                    <a:gd name="connsiteX261" fmla="*/ 1598408 w 2683983"/>
                    <a:gd name="connsiteY261" fmla="*/ 22882 h 740491"/>
                    <a:gd name="connsiteX262" fmla="*/ 1502397 w 2683983"/>
                    <a:gd name="connsiteY262" fmla="*/ 22882 h 740491"/>
                    <a:gd name="connsiteX263" fmla="*/ 1488019 w 2683983"/>
                    <a:gd name="connsiteY263" fmla="*/ 11518 h 740491"/>
                    <a:gd name="connsiteX264" fmla="*/ 1502397 w 2683983"/>
                    <a:gd name="connsiteY264" fmla="*/ 155 h 740491"/>
                    <a:gd name="connsiteX265" fmla="*/ 1598408 w 2683983"/>
                    <a:gd name="connsiteY265" fmla="*/ 155 h 740491"/>
                    <a:gd name="connsiteX266" fmla="*/ 1612787 w 2683983"/>
                    <a:gd name="connsiteY266" fmla="*/ 11518 h 740491"/>
                    <a:gd name="connsiteX267" fmla="*/ 1598408 w 2683983"/>
                    <a:gd name="connsiteY267" fmla="*/ 22882 h 74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</a:cxnLst>
                  <a:rect l="l" t="t" r="r" b="b"/>
                  <a:pathLst>
                    <a:path w="2683983" h="740491">
                      <a:moveTo>
                        <a:pt x="418831" y="740492"/>
                      </a:moveTo>
                      <a:lnTo>
                        <a:pt x="322666" y="740492"/>
                      </a:lnTo>
                      <a:cubicBezTo>
                        <a:pt x="314703" y="740492"/>
                        <a:pt x="308287" y="735390"/>
                        <a:pt x="308287" y="729128"/>
                      </a:cubicBezTo>
                      <a:cubicBezTo>
                        <a:pt x="308287" y="722866"/>
                        <a:pt x="314703" y="717764"/>
                        <a:pt x="322666" y="717764"/>
                      </a:cubicBezTo>
                      <a:lnTo>
                        <a:pt x="418831" y="717764"/>
                      </a:lnTo>
                      <a:cubicBezTo>
                        <a:pt x="426794" y="717764"/>
                        <a:pt x="433210" y="722866"/>
                        <a:pt x="433210" y="729128"/>
                      </a:cubicBezTo>
                      <a:cubicBezTo>
                        <a:pt x="433210" y="735390"/>
                        <a:pt x="426794" y="740492"/>
                        <a:pt x="418831" y="740492"/>
                      </a:cubicBezTo>
                      <a:close/>
                      <a:moveTo>
                        <a:pt x="226577" y="740492"/>
                      </a:moveTo>
                      <a:lnTo>
                        <a:pt x="147882" y="740492"/>
                      </a:lnTo>
                      <a:cubicBezTo>
                        <a:pt x="141388" y="740492"/>
                        <a:pt x="134972" y="740182"/>
                        <a:pt x="128633" y="739487"/>
                      </a:cubicBezTo>
                      <a:cubicBezTo>
                        <a:pt x="120748" y="738714"/>
                        <a:pt x="115182" y="732993"/>
                        <a:pt x="116187" y="726732"/>
                      </a:cubicBezTo>
                      <a:cubicBezTo>
                        <a:pt x="117192" y="720470"/>
                        <a:pt x="124459" y="716064"/>
                        <a:pt x="132267" y="716914"/>
                      </a:cubicBezTo>
                      <a:cubicBezTo>
                        <a:pt x="137369" y="717455"/>
                        <a:pt x="142625" y="717687"/>
                        <a:pt x="147805" y="717687"/>
                      </a:cubicBezTo>
                      <a:lnTo>
                        <a:pt x="226500" y="717687"/>
                      </a:lnTo>
                      <a:cubicBezTo>
                        <a:pt x="234462" y="717687"/>
                        <a:pt x="240878" y="722789"/>
                        <a:pt x="240878" y="729051"/>
                      </a:cubicBezTo>
                      <a:cubicBezTo>
                        <a:pt x="240878" y="735312"/>
                        <a:pt x="234462" y="740414"/>
                        <a:pt x="226500" y="740414"/>
                      </a:cubicBezTo>
                      <a:close/>
                      <a:moveTo>
                        <a:pt x="611086" y="740492"/>
                      </a:moveTo>
                      <a:lnTo>
                        <a:pt x="514997" y="740492"/>
                      </a:lnTo>
                      <a:cubicBezTo>
                        <a:pt x="507035" y="740492"/>
                        <a:pt x="500619" y="735390"/>
                        <a:pt x="500619" y="729128"/>
                      </a:cubicBezTo>
                      <a:cubicBezTo>
                        <a:pt x="500619" y="722866"/>
                        <a:pt x="507035" y="717764"/>
                        <a:pt x="514997" y="717764"/>
                      </a:cubicBezTo>
                      <a:lnTo>
                        <a:pt x="611086" y="717764"/>
                      </a:lnTo>
                      <a:cubicBezTo>
                        <a:pt x="619048" y="717764"/>
                        <a:pt x="625464" y="722866"/>
                        <a:pt x="625464" y="729128"/>
                      </a:cubicBezTo>
                      <a:cubicBezTo>
                        <a:pt x="625464" y="735390"/>
                        <a:pt x="619048" y="740492"/>
                        <a:pt x="611086" y="740492"/>
                      </a:cubicBezTo>
                      <a:close/>
                      <a:moveTo>
                        <a:pt x="1379562" y="740492"/>
                      </a:moveTo>
                      <a:lnTo>
                        <a:pt x="1283473" y="740492"/>
                      </a:lnTo>
                      <a:cubicBezTo>
                        <a:pt x="1275511" y="740492"/>
                        <a:pt x="1269095" y="735390"/>
                        <a:pt x="1269095" y="729128"/>
                      </a:cubicBezTo>
                      <a:cubicBezTo>
                        <a:pt x="1269095" y="722866"/>
                        <a:pt x="1275511" y="717764"/>
                        <a:pt x="1283473" y="717764"/>
                      </a:cubicBezTo>
                      <a:lnTo>
                        <a:pt x="1379562" y="717764"/>
                      </a:lnTo>
                      <a:cubicBezTo>
                        <a:pt x="1387524" y="717764"/>
                        <a:pt x="1393940" y="722866"/>
                        <a:pt x="1393940" y="729128"/>
                      </a:cubicBezTo>
                      <a:cubicBezTo>
                        <a:pt x="1393940" y="735390"/>
                        <a:pt x="1387524" y="740492"/>
                        <a:pt x="1379562" y="740492"/>
                      </a:cubicBezTo>
                      <a:close/>
                      <a:moveTo>
                        <a:pt x="995362" y="740492"/>
                      </a:moveTo>
                      <a:lnTo>
                        <a:pt x="899274" y="740492"/>
                      </a:lnTo>
                      <a:cubicBezTo>
                        <a:pt x="891311" y="740492"/>
                        <a:pt x="884895" y="735390"/>
                        <a:pt x="884895" y="729128"/>
                      </a:cubicBezTo>
                      <a:cubicBezTo>
                        <a:pt x="884895" y="722866"/>
                        <a:pt x="891311" y="717764"/>
                        <a:pt x="899274" y="717764"/>
                      </a:cubicBezTo>
                      <a:lnTo>
                        <a:pt x="995362" y="717764"/>
                      </a:lnTo>
                      <a:cubicBezTo>
                        <a:pt x="1003325" y="717764"/>
                        <a:pt x="1009741" y="722866"/>
                        <a:pt x="1009741" y="729128"/>
                      </a:cubicBezTo>
                      <a:cubicBezTo>
                        <a:pt x="1009741" y="735390"/>
                        <a:pt x="1003325" y="740492"/>
                        <a:pt x="995362" y="740492"/>
                      </a:cubicBezTo>
                      <a:close/>
                      <a:moveTo>
                        <a:pt x="803263" y="740492"/>
                      </a:moveTo>
                      <a:lnTo>
                        <a:pt x="707174" y="740492"/>
                      </a:lnTo>
                      <a:cubicBezTo>
                        <a:pt x="699212" y="740492"/>
                        <a:pt x="692796" y="735390"/>
                        <a:pt x="692796" y="729128"/>
                      </a:cubicBezTo>
                      <a:cubicBezTo>
                        <a:pt x="692796" y="722866"/>
                        <a:pt x="699212" y="717764"/>
                        <a:pt x="707174" y="717764"/>
                      </a:cubicBezTo>
                      <a:lnTo>
                        <a:pt x="803263" y="717764"/>
                      </a:lnTo>
                      <a:cubicBezTo>
                        <a:pt x="811225" y="717764"/>
                        <a:pt x="817641" y="722866"/>
                        <a:pt x="817641" y="729128"/>
                      </a:cubicBezTo>
                      <a:cubicBezTo>
                        <a:pt x="817641" y="735390"/>
                        <a:pt x="811225" y="740492"/>
                        <a:pt x="803263" y="740492"/>
                      </a:cubicBezTo>
                      <a:close/>
                      <a:moveTo>
                        <a:pt x="1187539" y="740492"/>
                      </a:moveTo>
                      <a:lnTo>
                        <a:pt x="1091451" y="740492"/>
                      </a:lnTo>
                      <a:cubicBezTo>
                        <a:pt x="1083488" y="740492"/>
                        <a:pt x="1077072" y="735390"/>
                        <a:pt x="1077072" y="729128"/>
                      </a:cubicBezTo>
                      <a:cubicBezTo>
                        <a:pt x="1077072" y="722866"/>
                        <a:pt x="1083488" y="717764"/>
                        <a:pt x="1091451" y="717764"/>
                      </a:cubicBezTo>
                      <a:lnTo>
                        <a:pt x="1187539" y="717764"/>
                      </a:lnTo>
                      <a:cubicBezTo>
                        <a:pt x="1195502" y="717764"/>
                        <a:pt x="1201918" y="722866"/>
                        <a:pt x="1201918" y="729128"/>
                      </a:cubicBezTo>
                      <a:cubicBezTo>
                        <a:pt x="1201918" y="735390"/>
                        <a:pt x="1195502" y="740492"/>
                        <a:pt x="1187539" y="740492"/>
                      </a:cubicBezTo>
                      <a:close/>
                      <a:moveTo>
                        <a:pt x="1955938" y="740492"/>
                      </a:moveTo>
                      <a:lnTo>
                        <a:pt x="1859849" y="740492"/>
                      </a:lnTo>
                      <a:cubicBezTo>
                        <a:pt x="1851887" y="740492"/>
                        <a:pt x="1845471" y="735390"/>
                        <a:pt x="1845471" y="729128"/>
                      </a:cubicBezTo>
                      <a:cubicBezTo>
                        <a:pt x="1845471" y="722866"/>
                        <a:pt x="1851887" y="717764"/>
                        <a:pt x="1859849" y="717764"/>
                      </a:cubicBezTo>
                      <a:lnTo>
                        <a:pt x="1955938" y="717764"/>
                      </a:lnTo>
                      <a:cubicBezTo>
                        <a:pt x="1963900" y="717764"/>
                        <a:pt x="1970316" y="722866"/>
                        <a:pt x="1970316" y="729128"/>
                      </a:cubicBezTo>
                      <a:cubicBezTo>
                        <a:pt x="1970316" y="735390"/>
                        <a:pt x="1963900" y="740492"/>
                        <a:pt x="1955938" y="740492"/>
                      </a:cubicBezTo>
                      <a:close/>
                      <a:moveTo>
                        <a:pt x="1763838" y="740492"/>
                      </a:moveTo>
                      <a:lnTo>
                        <a:pt x="1667750" y="740492"/>
                      </a:lnTo>
                      <a:cubicBezTo>
                        <a:pt x="1659787" y="740492"/>
                        <a:pt x="1653371" y="735390"/>
                        <a:pt x="1653371" y="729128"/>
                      </a:cubicBezTo>
                      <a:cubicBezTo>
                        <a:pt x="1653371" y="722866"/>
                        <a:pt x="1659787" y="717764"/>
                        <a:pt x="1667750" y="717764"/>
                      </a:cubicBezTo>
                      <a:lnTo>
                        <a:pt x="1763838" y="717764"/>
                      </a:lnTo>
                      <a:cubicBezTo>
                        <a:pt x="1771800" y="717764"/>
                        <a:pt x="1778217" y="722866"/>
                        <a:pt x="1778217" y="729128"/>
                      </a:cubicBezTo>
                      <a:cubicBezTo>
                        <a:pt x="1778217" y="735390"/>
                        <a:pt x="1771800" y="740492"/>
                        <a:pt x="1763838" y="740492"/>
                      </a:cubicBezTo>
                      <a:close/>
                      <a:moveTo>
                        <a:pt x="1571739" y="740492"/>
                      </a:moveTo>
                      <a:lnTo>
                        <a:pt x="1475650" y="740492"/>
                      </a:lnTo>
                      <a:cubicBezTo>
                        <a:pt x="1467688" y="740492"/>
                        <a:pt x="1461272" y="735390"/>
                        <a:pt x="1461272" y="729128"/>
                      </a:cubicBezTo>
                      <a:cubicBezTo>
                        <a:pt x="1461272" y="722866"/>
                        <a:pt x="1467688" y="717764"/>
                        <a:pt x="1475650" y="717764"/>
                      </a:cubicBezTo>
                      <a:lnTo>
                        <a:pt x="1571739" y="717764"/>
                      </a:lnTo>
                      <a:cubicBezTo>
                        <a:pt x="1579701" y="717764"/>
                        <a:pt x="1586117" y="722866"/>
                        <a:pt x="1586117" y="729128"/>
                      </a:cubicBezTo>
                      <a:cubicBezTo>
                        <a:pt x="1586117" y="735390"/>
                        <a:pt x="1579701" y="740492"/>
                        <a:pt x="1571739" y="740492"/>
                      </a:cubicBezTo>
                      <a:close/>
                      <a:moveTo>
                        <a:pt x="2148192" y="740492"/>
                      </a:moveTo>
                      <a:lnTo>
                        <a:pt x="2052104" y="740492"/>
                      </a:lnTo>
                      <a:cubicBezTo>
                        <a:pt x="2044141" y="740492"/>
                        <a:pt x="2037725" y="735390"/>
                        <a:pt x="2037725" y="729128"/>
                      </a:cubicBezTo>
                      <a:cubicBezTo>
                        <a:pt x="2037725" y="722866"/>
                        <a:pt x="2044141" y="717764"/>
                        <a:pt x="2052104" y="717764"/>
                      </a:cubicBezTo>
                      <a:lnTo>
                        <a:pt x="2148192" y="717764"/>
                      </a:lnTo>
                      <a:cubicBezTo>
                        <a:pt x="2156154" y="717764"/>
                        <a:pt x="2162571" y="722866"/>
                        <a:pt x="2162571" y="729128"/>
                      </a:cubicBezTo>
                      <a:cubicBezTo>
                        <a:pt x="2162571" y="735390"/>
                        <a:pt x="2156154" y="740492"/>
                        <a:pt x="2148192" y="740492"/>
                      </a:cubicBezTo>
                      <a:close/>
                      <a:moveTo>
                        <a:pt x="2340446" y="740492"/>
                      </a:moveTo>
                      <a:lnTo>
                        <a:pt x="2244281" y="740492"/>
                      </a:lnTo>
                      <a:cubicBezTo>
                        <a:pt x="2236318" y="740492"/>
                        <a:pt x="2229902" y="735390"/>
                        <a:pt x="2229902" y="729128"/>
                      </a:cubicBezTo>
                      <a:cubicBezTo>
                        <a:pt x="2229902" y="722866"/>
                        <a:pt x="2236318" y="717764"/>
                        <a:pt x="2244281" y="717764"/>
                      </a:cubicBezTo>
                      <a:lnTo>
                        <a:pt x="2340446" y="717764"/>
                      </a:lnTo>
                      <a:cubicBezTo>
                        <a:pt x="2348409" y="717764"/>
                        <a:pt x="2354825" y="722866"/>
                        <a:pt x="2354825" y="729128"/>
                      </a:cubicBezTo>
                      <a:cubicBezTo>
                        <a:pt x="2354825" y="735390"/>
                        <a:pt x="2348409" y="740492"/>
                        <a:pt x="2340446" y="740492"/>
                      </a:cubicBezTo>
                      <a:close/>
                      <a:moveTo>
                        <a:pt x="2532778" y="740492"/>
                      </a:moveTo>
                      <a:lnTo>
                        <a:pt x="2436612" y="740492"/>
                      </a:lnTo>
                      <a:cubicBezTo>
                        <a:pt x="2428650" y="740492"/>
                        <a:pt x="2422234" y="735390"/>
                        <a:pt x="2422234" y="729128"/>
                      </a:cubicBezTo>
                      <a:cubicBezTo>
                        <a:pt x="2422234" y="722866"/>
                        <a:pt x="2428650" y="717764"/>
                        <a:pt x="2436612" y="717764"/>
                      </a:cubicBezTo>
                      <a:lnTo>
                        <a:pt x="2532778" y="717764"/>
                      </a:lnTo>
                      <a:cubicBezTo>
                        <a:pt x="2540740" y="717764"/>
                        <a:pt x="2547157" y="722866"/>
                        <a:pt x="2547157" y="729128"/>
                      </a:cubicBezTo>
                      <a:cubicBezTo>
                        <a:pt x="2547157" y="735390"/>
                        <a:pt x="2540740" y="740492"/>
                        <a:pt x="2532778" y="740492"/>
                      </a:cubicBezTo>
                      <a:close/>
                      <a:moveTo>
                        <a:pt x="2621445" y="716064"/>
                      </a:moveTo>
                      <a:cubicBezTo>
                        <a:pt x="2617271" y="716064"/>
                        <a:pt x="2613174" y="714672"/>
                        <a:pt x="2610391" y="711967"/>
                      </a:cubicBezTo>
                      <a:cubicBezTo>
                        <a:pt x="2605289" y="707096"/>
                        <a:pt x="2606139" y="699985"/>
                        <a:pt x="2612246" y="695965"/>
                      </a:cubicBezTo>
                      <a:cubicBezTo>
                        <a:pt x="2634587" y="681354"/>
                        <a:pt x="2649275" y="660946"/>
                        <a:pt x="2653758" y="638528"/>
                      </a:cubicBezTo>
                      <a:cubicBezTo>
                        <a:pt x="2654995" y="632344"/>
                        <a:pt x="2662339" y="628092"/>
                        <a:pt x="2670224" y="629020"/>
                      </a:cubicBezTo>
                      <a:cubicBezTo>
                        <a:pt x="2678109" y="630025"/>
                        <a:pt x="2683443" y="635822"/>
                        <a:pt x="2682206" y="642007"/>
                      </a:cubicBezTo>
                      <a:cubicBezTo>
                        <a:pt x="2676640" y="669913"/>
                        <a:pt x="2658396" y="695269"/>
                        <a:pt x="2630644" y="713435"/>
                      </a:cubicBezTo>
                      <a:cubicBezTo>
                        <a:pt x="2627939" y="715213"/>
                        <a:pt x="2624692" y="716064"/>
                        <a:pt x="2621445" y="716064"/>
                      </a:cubicBezTo>
                      <a:close/>
                      <a:moveTo>
                        <a:pt x="47774" y="704932"/>
                      </a:moveTo>
                      <a:cubicBezTo>
                        <a:pt x="43831" y="704932"/>
                        <a:pt x="39889" y="703618"/>
                        <a:pt x="37028" y="701144"/>
                      </a:cubicBezTo>
                      <a:cubicBezTo>
                        <a:pt x="13219" y="679963"/>
                        <a:pt x="77" y="652597"/>
                        <a:pt x="0" y="624304"/>
                      </a:cubicBezTo>
                      <a:cubicBezTo>
                        <a:pt x="0" y="618043"/>
                        <a:pt x="6416" y="612941"/>
                        <a:pt x="14378" y="612941"/>
                      </a:cubicBezTo>
                      <a:lnTo>
                        <a:pt x="14378" y="612941"/>
                      </a:lnTo>
                      <a:cubicBezTo>
                        <a:pt x="22341" y="612941"/>
                        <a:pt x="28757" y="618043"/>
                        <a:pt x="28757" y="624304"/>
                      </a:cubicBezTo>
                      <a:cubicBezTo>
                        <a:pt x="28757" y="647109"/>
                        <a:pt x="39348" y="668986"/>
                        <a:pt x="58519" y="686070"/>
                      </a:cubicBezTo>
                      <a:cubicBezTo>
                        <a:pt x="63776" y="690785"/>
                        <a:pt x="63234" y="697975"/>
                        <a:pt x="57282" y="702149"/>
                      </a:cubicBezTo>
                      <a:cubicBezTo>
                        <a:pt x="54576" y="704082"/>
                        <a:pt x="51098" y="705009"/>
                        <a:pt x="47696" y="705009"/>
                      </a:cubicBezTo>
                      <a:close/>
                      <a:moveTo>
                        <a:pt x="2669606" y="575371"/>
                      </a:moveTo>
                      <a:cubicBezTo>
                        <a:pt x="2661643" y="575371"/>
                        <a:pt x="2655227" y="570269"/>
                        <a:pt x="2655227" y="564007"/>
                      </a:cubicBezTo>
                      <a:lnTo>
                        <a:pt x="2655227" y="487863"/>
                      </a:lnTo>
                      <a:cubicBezTo>
                        <a:pt x="2655227" y="481602"/>
                        <a:pt x="2661643" y="476500"/>
                        <a:pt x="2669606" y="476500"/>
                      </a:cubicBezTo>
                      <a:cubicBezTo>
                        <a:pt x="2677568" y="476500"/>
                        <a:pt x="2683984" y="481602"/>
                        <a:pt x="2683984" y="487863"/>
                      </a:cubicBezTo>
                      <a:lnTo>
                        <a:pt x="2683984" y="564007"/>
                      </a:lnTo>
                      <a:cubicBezTo>
                        <a:pt x="2683984" y="570269"/>
                        <a:pt x="2677568" y="575371"/>
                        <a:pt x="2669606" y="575371"/>
                      </a:cubicBezTo>
                      <a:close/>
                      <a:moveTo>
                        <a:pt x="15074" y="559678"/>
                      </a:moveTo>
                      <a:lnTo>
                        <a:pt x="14920" y="559678"/>
                      </a:lnTo>
                      <a:cubicBezTo>
                        <a:pt x="6957" y="559678"/>
                        <a:pt x="618" y="554499"/>
                        <a:pt x="618" y="548237"/>
                      </a:cubicBezTo>
                      <a:lnTo>
                        <a:pt x="1391" y="472325"/>
                      </a:lnTo>
                      <a:cubicBezTo>
                        <a:pt x="1391" y="466064"/>
                        <a:pt x="8040" y="460884"/>
                        <a:pt x="15925" y="461039"/>
                      </a:cubicBezTo>
                      <a:cubicBezTo>
                        <a:pt x="23887" y="461039"/>
                        <a:pt x="30226" y="466218"/>
                        <a:pt x="30226" y="472480"/>
                      </a:cubicBezTo>
                      <a:lnTo>
                        <a:pt x="29453" y="548392"/>
                      </a:lnTo>
                      <a:cubicBezTo>
                        <a:pt x="29453" y="554654"/>
                        <a:pt x="22959" y="559678"/>
                        <a:pt x="15074" y="559678"/>
                      </a:cubicBezTo>
                      <a:close/>
                      <a:moveTo>
                        <a:pt x="2669606" y="423160"/>
                      </a:moveTo>
                      <a:cubicBezTo>
                        <a:pt x="2661643" y="423160"/>
                        <a:pt x="2655227" y="418058"/>
                        <a:pt x="2655227" y="411797"/>
                      </a:cubicBezTo>
                      <a:lnTo>
                        <a:pt x="2655227" y="335730"/>
                      </a:lnTo>
                      <a:cubicBezTo>
                        <a:pt x="2655227" y="329468"/>
                        <a:pt x="2661643" y="324366"/>
                        <a:pt x="2669606" y="324366"/>
                      </a:cubicBezTo>
                      <a:cubicBezTo>
                        <a:pt x="2677568" y="324366"/>
                        <a:pt x="2683984" y="329468"/>
                        <a:pt x="2683984" y="335730"/>
                      </a:cubicBezTo>
                      <a:lnTo>
                        <a:pt x="2683984" y="411797"/>
                      </a:lnTo>
                      <a:cubicBezTo>
                        <a:pt x="2683984" y="418058"/>
                        <a:pt x="2677568" y="423160"/>
                        <a:pt x="2669606" y="423160"/>
                      </a:cubicBezTo>
                      <a:close/>
                      <a:moveTo>
                        <a:pt x="16698" y="407854"/>
                      </a:moveTo>
                      <a:lnTo>
                        <a:pt x="16543" y="407854"/>
                      </a:lnTo>
                      <a:cubicBezTo>
                        <a:pt x="8581" y="407854"/>
                        <a:pt x="2242" y="402675"/>
                        <a:pt x="2319" y="396413"/>
                      </a:cubicBezTo>
                      <a:lnTo>
                        <a:pt x="3169" y="320501"/>
                      </a:lnTo>
                      <a:cubicBezTo>
                        <a:pt x="3169" y="314239"/>
                        <a:pt x="9663" y="309215"/>
                        <a:pt x="17548" y="309215"/>
                      </a:cubicBezTo>
                      <a:lnTo>
                        <a:pt x="17703" y="309215"/>
                      </a:lnTo>
                      <a:cubicBezTo>
                        <a:pt x="25665" y="309215"/>
                        <a:pt x="32004" y="314394"/>
                        <a:pt x="31926" y="320733"/>
                      </a:cubicBezTo>
                      <a:lnTo>
                        <a:pt x="31076" y="396645"/>
                      </a:lnTo>
                      <a:cubicBezTo>
                        <a:pt x="31076" y="402907"/>
                        <a:pt x="24583" y="407931"/>
                        <a:pt x="16698" y="407931"/>
                      </a:cubicBezTo>
                      <a:close/>
                      <a:moveTo>
                        <a:pt x="2669606" y="271027"/>
                      </a:moveTo>
                      <a:cubicBezTo>
                        <a:pt x="2661643" y="271027"/>
                        <a:pt x="2655227" y="265925"/>
                        <a:pt x="2655227" y="259663"/>
                      </a:cubicBezTo>
                      <a:lnTo>
                        <a:pt x="2655227" y="183519"/>
                      </a:lnTo>
                      <a:cubicBezTo>
                        <a:pt x="2655227" y="177257"/>
                        <a:pt x="2661643" y="172155"/>
                        <a:pt x="2669606" y="172155"/>
                      </a:cubicBezTo>
                      <a:cubicBezTo>
                        <a:pt x="2677568" y="172155"/>
                        <a:pt x="2683984" y="177257"/>
                        <a:pt x="2683984" y="183519"/>
                      </a:cubicBezTo>
                      <a:lnTo>
                        <a:pt x="2683984" y="259663"/>
                      </a:lnTo>
                      <a:cubicBezTo>
                        <a:pt x="2683984" y="265925"/>
                        <a:pt x="2677568" y="271027"/>
                        <a:pt x="2669606" y="271027"/>
                      </a:cubicBezTo>
                      <a:close/>
                      <a:moveTo>
                        <a:pt x="18553" y="256030"/>
                      </a:moveTo>
                      <a:lnTo>
                        <a:pt x="18398" y="256030"/>
                      </a:lnTo>
                      <a:cubicBezTo>
                        <a:pt x="10436" y="256030"/>
                        <a:pt x="4097" y="250850"/>
                        <a:pt x="4174" y="244511"/>
                      </a:cubicBezTo>
                      <a:cubicBezTo>
                        <a:pt x="4484" y="217919"/>
                        <a:pt x="4870" y="192331"/>
                        <a:pt x="5257" y="168599"/>
                      </a:cubicBezTo>
                      <a:cubicBezTo>
                        <a:pt x="5334" y="162338"/>
                        <a:pt x="11750" y="157390"/>
                        <a:pt x="19635" y="157390"/>
                      </a:cubicBezTo>
                      <a:lnTo>
                        <a:pt x="19790" y="157390"/>
                      </a:lnTo>
                      <a:cubicBezTo>
                        <a:pt x="27752" y="157390"/>
                        <a:pt x="34091" y="162647"/>
                        <a:pt x="34014" y="168908"/>
                      </a:cubicBezTo>
                      <a:cubicBezTo>
                        <a:pt x="33627" y="192718"/>
                        <a:pt x="33318" y="218228"/>
                        <a:pt x="32931" y="244821"/>
                      </a:cubicBezTo>
                      <a:cubicBezTo>
                        <a:pt x="32854" y="251082"/>
                        <a:pt x="26438" y="256107"/>
                        <a:pt x="18553" y="256107"/>
                      </a:cubicBezTo>
                      <a:close/>
                      <a:moveTo>
                        <a:pt x="2669296" y="118661"/>
                      </a:moveTo>
                      <a:cubicBezTo>
                        <a:pt x="2661334" y="118661"/>
                        <a:pt x="2654918" y="113559"/>
                        <a:pt x="2654918" y="107297"/>
                      </a:cubicBezTo>
                      <a:lnTo>
                        <a:pt x="2654918" y="98717"/>
                      </a:lnTo>
                      <a:cubicBezTo>
                        <a:pt x="2654918" y="77149"/>
                        <a:pt x="2645796" y="60529"/>
                        <a:pt x="2626934" y="47774"/>
                      </a:cubicBezTo>
                      <a:cubicBezTo>
                        <a:pt x="2620904" y="43677"/>
                        <a:pt x="2620208" y="36487"/>
                        <a:pt x="2625388" y="31694"/>
                      </a:cubicBezTo>
                      <a:cubicBezTo>
                        <a:pt x="2630567" y="26902"/>
                        <a:pt x="2639612" y="26361"/>
                        <a:pt x="2645641" y="30458"/>
                      </a:cubicBezTo>
                      <a:cubicBezTo>
                        <a:pt x="2670842" y="47542"/>
                        <a:pt x="2683675" y="70501"/>
                        <a:pt x="2683675" y="98717"/>
                      </a:cubicBezTo>
                      <a:lnTo>
                        <a:pt x="2683675" y="107297"/>
                      </a:lnTo>
                      <a:cubicBezTo>
                        <a:pt x="2683675" y="113559"/>
                        <a:pt x="2677259" y="118661"/>
                        <a:pt x="2669296" y="118661"/>
                      </a:cubicBezTo>
                      <a:close/>
                      <a:moveTo>
                        <a:pt x="20717" y="104205"/>
                      </a:moveTo>
                      <a:cubicBezTo>
                        <a:pt x="20717" y="104205"/>
                        <a:pt x="19944" y="104205"/>
                        <a:pt x="19558" y="104205"/>
                      </a:cubicBezTo>
                      <a:cubicBezTo>
                        <a:pt x="11596" y="103741"/>
                        <a:pt x="5720" y="98253"/>
                        <a:pt x="6339" y="91991"/>
                      </a:cubicBezTo>
                      <a:cubicBezTo>
                        <a:pt x="9276" y="63157"/>
                        <a:pt x="27984" y="36797"/>
                        <a:pt x="57669" y="19558"/>
                      </a:cubicBezTo>
                      <a:cubicBezTo>
                        <a:pt x="64085" y="15847"/>
                        <a:pt x="73052" y="16929"/>
                        <a:pt x="77768" y="22032"/>
                      </a:cubicBezTo>
                      <a:cubicBezTo>
                        <a:pt x="82483" y="27134"/>
                        <a:pt x="81092" y="34246"/>
                        <a:pt x="74675" y="37956"/>
                      </a:cubicBezTo>
                      <a:cubicBezTo>
                        <a:pt x="51716" y="51252"/>
                        <a:pt x="37260" y="71583"/>
                        <a:pt x="35019" y="93769"/>
                      </a:cubicBezTo>
                      <a:cubicBezTo>
                        <a:pt x="34400" y="99722"/>
                        <a:pt x="28139" y="104283"/>
                        <a:pt x="20717" y="104283"/>
                      </a:cubicBezTo>
                      <a:close/>
                      <a:moveTo>
                        <a:pt x="2558288" y="22882"/>
                      </a:moveTo>
                      <a:cubicBezTo>
                        <a:pt x="2558288" y="22882"/>
                        <a:pt x="2557902" y="22882"/>
                        <a:pt x="2557670" y="22882"/>
                      </a:cubicBezTo>
                      <a:cubicBezTo>
                        <a:pt x="2555892" y="22882"/>
                        <a:pt x="2543291" y="22882"/>
                        <a:pt x="2462200" y="22882"/>
                      </a:cubicBezTo>
                      <a:cubicBezTo>
                        <a:pt x="2454237" y="22882"/>
                        <a:pt x="2447821" y="17780"/>
                        <a:pt x="2447821" y="11518"/>
                      </a:cubicBezTo>
                      <a:cubicBezTo>
                        <a:pt x="2447821" y="5257"/>
                        <a:pt x="2454237" y="155"/>
                        <a:pt x="2462200" y="155"/>
                      </a:cubicBezTo>
                      <a:lnTo>
                        <a:pt x="2462200" y="155"/>
                      </a:lnTo>
                      <a:cubicBezTo>
                        <a:pt x="2527189" y="155"/>
                        <a:pt x="2560352" y="283"/>
                        <a:pt x="2561689" y="541"/>
                      </a:cubicBezTo>
                      <a:cubicBezTo>
                        <a:pt x="2569420" y="2010"/>
                        <a:pt x="2574135" y="8194"/>
                        <a:pt x="2572280" y="14301"/>
                      </a:cubicBezTo>
                      <a:cubicBezTo>
                        <a:pt x="2570657" y="19481"/>
                        <a:pt x="2564782" y="22959"/>
                        <a:pt x="2558288" y="22959"/>
                      </a:cubicBezTo>
                      <a:close/>
                      <a:moveTo>
                        <a:pt x="157622" y="22882"/>
                      </a:moveTo>
                      <a:cubicBezTo>
                        <a:pt x="149660" y="22882"/>
                        <a:pt x="143244" y="17780"/>
                        <a:pt x="143244" y="11518"/>
                      </a:cubicBezTo>
                      <a:cubicBezTo>
                        <a:pt x="143244" y="5257"/>
                        <a:pt x="149660" y="155"/>
                        <a:pt x="157622" y="155"/>
                      </a:cubicBezTo>
                      <a:lnTo>
                        <a:pt x="253788" y="155"/>
                      </a:lnTo>
                      <a:cubicBezTo>
                        <a:pt x="261750" y="155"/>
                        <a:pt x="268166" y="5257"/>
                        <a:pt x="268166" y="11518"/>
                      </a:cubicBezTo>
                      <a:cubicBezTo>
                        <a:pt x="268166" y="17780"/>
                        <a:pt x="261750" y="22882"/>
                        <a:pt x="253788" y="22882"/>
                      </a:cubicBezTo>
                      <a:lnTo>
                        <a:pt x="157622" y="22882"/>
                      </a:lnTo>
                      <a:cubicBezTo>
                        <a:pt x="157622" y="22882"/>
                        <a:pt x="157622" y="22882"/>
                        <a:pt x="157622" y="22882"/>
                      </a:cubicBezTo>
                      <a:close/>
                      <a:moveTo>
                        <a:pt x="349876" y="22882"/>
                      </a:moveTo>
                      <a:cubicBezTo>
                        <a:pt x="341914" y="22882"/>
                        <a:pt x="335498" y="17780"/>
                        <a:pt x="335498" y="11518"/>
                      </a:cubicBezTo>
                      <a:cubicBezTo>
                        <a:pt x="335498" y="5257"/>
                        <a:pt x="341914" y="155"/>
                        <a:pt x="349876" y="155"/>
                      </a:cubicBezTo>
                      <a:lnTo>
                        <a:pt x="445965" y="155"/>
                      </a:lnTo>
                      <a:cubicBezTo>
                        <a:pt x="453927" y="155"/>
                        <a:pt x="460343" y="5257"/>
                        <a:pt x="460343" y="11518"/>
                      </a:cubicBezTo>
                      <a:cubicBezTo>
                        <a:pt x="460343" y="17780"/>
                        <a:pt x="453927" y="22882"/>
                        <a:pt x="445965" y="22882"/>
                      </a:cubicBezTo>
                      <a:lnTo>
                        <a:pt x="349876" y="22882"/>
                      </a:lnTo>
                      <a:close/>
                      <a:moveTo>
                        <a:pt x="541976" y="22882"/>
                      </a:moveTo>
                      <a:cubicBezTo>
                        <a:pt x="534014" y="22882"/>
                        <a:pt x="527598" y="17780"/>
                        <a:pt x="527598" y="11518"/>
                      </a:cubicBezTo>
                      <a:cubicBezTo>
                        <a:pt x="527598" y="5257"/>
                        <a:pt x="534014" y="155"/>
                        <a:pt x="541976" y="155"/>
                      </a:cubicBezTo>
                      <a:lnTo>
                        <a:pt x="638065" y="155"/>
                      </a:lnTo>
                      <a:cubicBezTo>
                        <a:pt x="646027" y="155"/>
                        <a:pt x="652443" y="5257"/>
                        <a:pt x="652443" y="11518"/>
                      </a:cubicBezTo>
                      <a:cubicBezTo>
                        <a:pt x="652443" y="17780"/>
                        <a:pt x="646027" y="22882"/>
                        <a:pt x="638065" y="22882"/>
                      </a:cubicBezTo>
                      <a:lnTo>
                        <a:pt x="542053" y="22882"/>
                      </a:lnTo>
                      <a:close/>
                      <a:moveTo>
                        <a:pt x="734076" y="22882"/>
                      </a:moveTo>
                      <a:cubicBezTo>
                        <a:pt x="726113" y="22882"/>
                        <a:pt x="719697" y="17780"/>
                        <a:pt x="719697" y="11518"/>
                      </a:cubicBezTo>
                      <a:cubicBezTo>
                        <a:pt x="719697" y="5257"/>
                        <a:pt x="726113" y="155"/>
                        <a:pt x="734076" y="155"/>
                      </a:cubicBezTo>
                      <a:lnTo>
                        <a:pt x="830087" y="155"/>
                      </a:lnTo>
                      <a:cubicBezTo>
                        <a:pt x="838049" y="155"/>
                        <a:pt x="844465" y="5257"/>
                        <a:pt x="844465" y="11518"/>
                      </a:cubicBezTo>
                      <a:cubicBezTo>
                        <a:pt x="844465" y="17780"/>
                        <a:pt x="838049" y="22882"/>
                        <a:pt x="830087" y="22882"/>
                      </a:cubicBezTo>
                      <a:lnTo>
                        <a:pt x="734076" y="22882"/>
                      </a:lnTo>
                      <a:close/>
                      <a:moveTo>
                        <a:pt x="2366189" y="22882"/>
                      </a:moveTo>
                      <a:lnTo>
                        <a:pt x="2270177" y="22882"/>
                      </a:lnTo>
                      <a:cubicBezTo>
                        <a:pt x="2262215" y="22882"/>
                        <a:pt x="2255799" y="17780"/>
                        <a:pt x="2255799" y="11518"/>
                      </a:cubicBezTo>
                      <a:cubicBezTo>
                        <a:pt x="2255799" y="5257"/>
                        <a:pt x="2262292" y="0"/>
                        <a:pt x="2270255" y="0"/>
                      </a:cubicBezTo>
                      <a:lnTo>
                        <a:pt x="2366266" y="0"/>
                      </a:lnTo>
                      <a:cubicBezTo>
                        <a:pt x="2374228" y="0"/>
                        <a:pt x="2380644" y="5102"/>
                        <a:pt x="2380644" y="11364"/>
                      </a:cubicBezTo>
                      <a:cubicBezTo>
                        <a:pt x="2380644" y="17625"/>
                        <a:pt x="2374228" y="22727"/>
                        <a:pt x="2366266" y="22727"/>
                      </a:cubicBezTo>
                      <a:close/>
                      <a:moveTo>
                        <a:pt x="926175" y="22882"/>
                      </a:moveTo>
                      <a:cubicBezTo>
                        <a:pt x="918213" y="22882"/>
                        <a:pt x="911797" y="17780"/>
                        <a:pt x="911797" y="11518"/>
                      </a:cubicBezTo>
                      <a:cubicBezTo>
                        <a:pt x="911797" y="5257"/>
                        <a:pt x="918291" y="0"/>
                        <a:pt x="926253" y="0"/>
                      </a:cubicBezTo>
                      <a:lnTo>
                        <a:pt x="1022264" y="0"/>
                      </a:lnTo>
                      <a:cubicBezTo>
                        <a:pt x="1030226" y="0"/>
                        <a:pt x="1036642" y="5102"/>
                        <a:pt x="1036642" y="11364"/>
                      </a:cubicBezTo>
                      <a:cubicBezTo>
                        <a:pt x="1036642" y="17625"/>
                        <a:pt x="1030226" y="22727"/>
                        <a:pt x="1022264" y="22727"/>
                      </a:cubicBezTo>
                      <a:lnTo>
                        <a:pt x="926253" y="22727"/>
                      </a:lnTo>
                      <a:close/>
                      <a:moveTo>
                        <a:pt x="1118198" y="22882"/>
                      </a:moveTo>
                      <a:cubicBezTo>
                        <a:pt x="1110235" y="22882"/>
                        <a:pt x="1103819" y="17780"/>
                        <a:pt x="1103819" y="11518"/>
                      </a:cubicBezTo>
                      <a:cubicBezTo>
                        <a:pt x="1103819" y="5257"/>
                        <a:pt x="1110235" y="155"/>
                        <a:pt x="1118198" y="155"/>
                      </a:cubicBezTo>
                      <a:lnTo>
                        <a:pt x="1214209" y="155"/>
                      </a:lnTo>
                      <a:cubicBezTo>
                        <a:pt x="1222171" y="155"/>
                        <a:pt x="1228588" y="5257"/>
                        <a:pt x="1228588" y="11518"/>
                      </a:cubicBezTo>
                      <a:cubicBezTo>
                        <a:pt x="1228588" y="17780"/>
                        <a:pt x="1222171" y="22882"/>
                        <a:pt x="1214209" y="22882"/>
                      </a:cubicBezTo>
                      <a:lnTo>
                        <a:pt x="1118198" y="22882"/>
                      </a:lnTo>
                      <a:close/>
                      <a:moveTo>
                        <a:pt x="2174243" y="22882"/>
                      </a:moveTo>
                      <a:lnTo>
                        <a:pt x="2078309" y="22882"/>
                      </a:lnTo>
                      <a:cubicBezTo>
                        <a:pt x="2070347" y="22882"/>
                        <a:pt x="2063931" y="17780"/>
                        <a:pt x="2063931" y="11518"/>
                      </a:cubicBezTo>
                      <a:cubicBezTo>
                        <a:pt x="2063931" y="5257"/>
                        <a:pt x="2070347" y="155"/>
                        <a:pt x="2078309" y="155"/>
                      </a:cubicBezTo>
                      <a:lnTo>
                        <a:pt x="2174243" y="155"/>
                      </a:lnTo>
                      <a:cubicBezTo>
                        <a:pt x="2182206" y="155"/>
                        <a:pt x="2188622" y="5257"/>
                        <a:pt x="2188622" y="11518"/>
                      </a:cubicBezTo>
                      <a:cubicBezTo>
                        <a:pt x="2188622" y="17780"/>
                        <a:pt x="2182206" y="22882"/>
                        <a:pt x="2174243" y="22882"/>
                      </a:cubicBezTo>
                      <a:close/>
                      <a:moveTo>
                        <a:pt x="1406463" y="22882"/>
                      </a:moveTo>
                      <a:lnTo>
                        <a:pt x="1310452" y="22882"/>
                      </a:lnTo>
                      <a:cubicBezTo>
                        <a:pt x="1302490" y="22882"/>
                        <a:pt x="1296074" y="17780"/>
                        <a:pt x="1296074" y="11518"/>
                      </a:cubicBezTo>
                      <a:cubicBezTo>
                        <a:pt x="1296074" y="5257"/>
                        <a:pt x="1302567" y="0"/>
                        <a:pt x="1310452" y="0"/>
                      </a:cubicBezTo>
                      <a:lnTo>
                        <a:pt x="1406463" y="0"/>
                      </a:lnTo>
                      <a:cubicBezTo>
                        <a:pt x="1414426" y="0"/>
                        <a:pt x="1420842" y="5102"/>
                        <a:pt x="1420842" y="11364"/>
                      </a:cubicBezTo>
                      <a:cubicBezTo>
                        <a:pt x="1420842" y="17625"/>
                        <a:pt x="1414426" y="22727"/>
                        <a:pt x="1406463" y="22727"/>
                      </a:cubicBezTo>
                      <a:close/>
                      <a:moveTo>
                        <a:pt x="1982298" y="22882"/>
                      </a:moveTo>
                      <a:lnTo>
                        <a:pt x="1886365" y="22882"/>
                      </a:lnTo>
                      <a:cubicBezTo>
                        <a:pt x="1878402" y="22882"/>
                        <a:pt x="1871986" y="17780"/>
                        <a:pt x="1871986" y="11518"/>
                      </a:cubicBezTo>
                      <a:cubicBezTo>
                        <a:pt x="1871986" y="5257"/>
                        <a:pt x="1878402" y="155"/>
                        <a:pt x="1886365" y="155"/>
                      </a:cubicBezTo>
                      <a:lnTo>
                        <a:pt x="1982298" y="155"/>
                      </a:lnTo>
                      <a:cubicBezTo>
                        <a:pt x="1990261" y="155"/>
                        <a:pt x="1996677" y="5257"/>
                        <a:pt x="1996677" y="11518"/>
                      </a:cubicBezTo>
                      <a:cubicBezTo>
                        <a:pt x="1996677" y="17780"/>
                        <a:pt x="1990261" y="22882"/>
                        <a:pt x="1982298" y="22882"/>
                      </a:cubicBezTo>
                      <a:close/>
                      <a:moveTo>
                        <a:pt x="1790431" y="22882"/>
                      </a:moveTo>
                      <a:lnTo>
                        <a:pt x="1694419" y="22882"/>
                      </a:lnTo>
                      <a:cubicBezTo>
                        <a:pt x="1686457" y="22882"/>
                        <a:pt x="1680041" y="17780"/>
                        <a:pt x="1680041" y="11518"/>
                      </a:cubicBezTo>
                      <a:cubicBezTo>
                        <a:pt x="1680041" y="5257"/>
                        <a:pt x="1686457" y="155"/>
                        <a:pt x="1694419" y="155"/>
                      </a:cubicBezTo>
                      <a:lnTo>
                        <a:pt x="1790431" y="155"/>
                      </a:lnTo>
                      <a:cubicBezTo>
                        <a:pt x="1798393" y="155"/>
                        <a:pt x="1804809" y="5257"/>
                        <a:pt x="1804809" y="11518"/>
                      </a:cubicBezTo>
                      <a:cubicBezTo>
                        <a:pt x="1804809" y="17780"/>
                        <a:pt x="1798393" y="22882"/>
                        <a:pt x="1790431" y="22882"/>
                      </a:cubicBezTo>
                      <a:close/>
                      <a:moveTo>
                        <a:pt x="1598408" y="22882"/>
                      </a:moveTo>
                      <a:lnTo>
                        <a:pt x="1502397" y="22882"/>
                      </a:lnTo>
                      <a:cubicBezTo>
                        <a:pt x="1494435" y="22882"/>
                        <a:pt x="1488019" y="17780"/>
                        <a:pt x="1488019" y="11518"/>
                      </a:cubicBezTo>
                      <a:cubicBezTo>
                        <a:pt x="1488019" y="5257"/>
                        <a:pt x="1494435" y="155"/>
                        <a:pt x="1502397" y="155"/>
                      </a:cubicBezTo>
                      <a:lnTo>
                        <a:pt x="1598408" y="155"/>
                      </a:lnTo>
                      <a:cubicBezTo>
                        <a:pt x="1606371" y="155"/>
                        <a:pt x="1612787" y="5257"/>
                        <a:pt x="1612787" y="11518"/>
                      </a:cubicBezTo>
                      <a:cubicBezTo>
                        <a:pt x="1612787" y="17780"/>
                        <a:pt x="1606371" y="22882"/>
                        <a:pt x="1598408" y="2288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33" name="ComponentBackground2" descr="91c3a196-fc4c-417c-817c-3cd0b0d4ffad">
                  <a:extLst>
                    <a:ext uri="{FF2B5EF4-FFF2-40B4-BE49-F238E27FC236}">
                      <a16:creationId xmlns:a16="http://schemas.microsoft.com/office/drawing/2014/main" id="{6AEC6147-D22F-1F25-9071-10A2A1DE6983}"/>
                    </a:ext>
                  </a:extLst>
                </p:cNvPr>
                <p:cNvSpPr/>
                <p:nvPr/>
              </p:nvSpPr>
              <p:spPr>
                <a:xfrm>
                  <a:off x="4762641" y="1890816"/>
                  <a:ext cx="2620211" cy="1051774"/>
                </a:xfrm>
                <a:custGeom>
                  <a:avLst/>
                  <a:gdLst>
                    <a:gd name="connsiteX0" fmla="*/ 2501161 w 2620211"/>
                    <a:gd name="connsiteY0" fmla="*/ 0 h 843691"/>
                    <a:gd name="connsiteX1" fmla="*/ 119202 w 2620211"/>
                    <a:gd name="connsiteY1" fmla="*/ 0 h 843691"/>
                    <a:gd name="connsiteX2" fmla="*/ 0 w 2620211"/>
                    <a:gd name="connsiteY2" fmla="*/ 94388 h 843691"/>
                    <a:gd name="connsiteX3" fmla="*/ 0 w 2620211"/>
                    <a:gd name="connsiteY3" fmla="*/ 577845 h 843691"/>
                    <a:gd name="connsiteX4" fmla="*/ 99490 w 2620211"/>
                    <a:gd name="connsiteY4" fmla="*/ 654298 h 843691"/>
                    <a:gd name="connsiteX5" fmla="*/ 104128 w 2620211"/>
                    <a:gd name="connsiteY5" fmla="*/ 655148 h 843691"/>
                    <a:gd name="connsiteX6" fmla="*/ 279685 w 2620211"/>
                    <a:gd name="connsiteY6" fmla="*/ 746367 h 843691"/>
                    <a:gd name="connsiteX7" fmla="*/ 338126 w 2620211"/>
                    <a:gd name="connsiteY7" fmla="*/ 837508 h 843691"/>
                    <a:gd name="connsiteX8" fmla="*/ 343151 w 2620211"/>
                    <a:gd name="connsiteY8" fmla="*/ 843692 h 843691"/>
                    <a:gd name="connsiteX9" fmla="*/ 349026 w 2620211"/>
                    <a:gd name="connsiteY9" fmla="*/ 837276 h 843691"/>
                    <a:gd name="connsiteX10" fmla="*/ 746831 w 2620211"/>
                    <a:gd name="connsiteY10" fmla="*/ 654066 h 843691"/>
                    <a:gd name="connsiteX11" fmla="*/ 2516003 w 2620211"/>
                    <a:gd name="connsiteY11" fmla="*/ 654066 h 843691"/>
                    <a:gd name="connsiteX12" fmla="*/ 2613870 w 2620211"/>
                    <a:gd name="connsiteY12" fmla="*/ 577767 h 843691"/>
                    <a:gd name="connsiteX13" fmla="*/ 2620209 w 2620211"/>
                    <a:gd name="connsiteY13" fmla="*/ 94929 h 843691"/>
                    <a:gd name="connsiteX14" fmla="*/ 2585654 w 2620211"/>
                    <a:gd name="connsiteY14" fmla="*/ 27829 h 843691"/>
                    <a:gd name="connsiteX15" fmla="*/ 2501161 w 2620211"/>
                    <a:gd name="connsiteY15" fmla="*/ 0 h 843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620211" h="843691">
                      <a:moveTo>
                        <a:pt x="2501161" y="0"/>
                      </a:moveTo>
                      <a:lnTo>
                        <a:pt x="119202" y="0"/>
                      </a:lnTo>
                      <a:cubicBezTo>
                        <a:pt x="53494" y="0"/>
                        <a:pt x="0" y="42362"/>
                        <a:pt x="0" y="94388"/>
                      </a:cubicBezTo>
                      <a:lnTo>
                        <a:pt x="0" y="577845"/>
                      </a:lnTo>
                      <a:cubicBezTo>
                        <a:pt x="0" y="617656"/>
                        <a:pt x="31617" y="641930"/>
                        <a:pt x="99490" y="654298"/>
                      </a:cubicBezTo>
                      <a:lnTo>
                        <a:pt x="104128" y="655148"/>
                      </a:lnTo>
                      <a:cubicBezTo>
                        <a:pt x="183055" y="668599"/>
                        <a:pt x="243120" y="689239"/>
                        <a:pt x="279685" y="746367"/>
                      </a:cubicBezTo>
                      <a:lnTo>
                        <a:pt x="338126" y="837508"/>
                      </a:lnTo>
                      <a:cubicBezTo>
                        <a:pt x="340600" y="841373"/>
                        <a:pt x="342223" y="842996"/>
                        <a:pt x="343151" y="843692"/>
                      </a:cubicBezTo>
                      <a:cubicBezTo>
                        <a:pt x="344156" y="842996"/>
                        <a:pt x="346089" y="841373"/>
                        <a:pt x="349026" y="837276"/>
                      </a:cubicBezTo>
                      <a:cubicBezTo>
                        <a:pt x="432282" y="721243"/>
                        <a:pt x="524042" y="654066"/>
                        <a:pt x="746831" y="654066"/>
                      </a:cubicBezTo>
                      <a:lnTo>
                        <a:pt x="2516003" y="654066"/>
                      </a:lnTo>
                      <a:cubicBezTo>
                        <a:pt x="2569265" y="654066"/>
                        <a:pt x="2613174" y="619821"/>
                        <a:pt x="2613870" y="577767"/>
                      </a:cubicBezTo>
                      <a:cubicBezTo>
                        <a:pt x="2616266" y="443568"/>
                        <a:pt x="2618894" y="233302"/>
                        <a:pt x="2620209" y="94929"/>
                      </a:cubicBezTo>
                      <a:cubicBezTo>
                        <a:pt x="2620440" y="69651"/>
                        <a:pt x="2608149" y="45764"/>
                        <a:pt x="2585654" y="27829"/>
                      </a:cubicBezTo>
                      <a:cubicBezTo>
                        <a:pt x="2563158" y="9895"/>
                        <a:pt x="2533087" y="0"/>
                        <a:pt x="2501161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25400" cap="flat">
                  <a:solidFill>
                    <a:schemeClr val="accent2"/>
                  </a:solidFill>
                  <a:prstDash val="solid"/>
                  <a:miter lim="0"/>
                </a:ln>
              </p:spPr>
              <p:txBody>
                <a:bodyPr wrap="square" rtlCol="0" anchor="ctr">
                  <a:normAutofit/>
                </a:bodyPr>
                <a:lstStyle/>
                <a:p>
                  <a:pPr>
                    <a:lnSpc>
                      <a:spcPct val="120000"/>
                    </a:lnSpc>
                  </a:pPr>
                  <a:endParaRPr lang="zh-CN" altLang="en-US" b="1" dirty="0"/>
                </a:p>
              </p:txBody>
            </p:sp>
            <p:sp>
              <p:nvSpPr>
                <p:cNvPr id="34" name="Text2" descr="81f586ce-e021-4f84-a774-ce10deab7bc5">
                  <a:extLst>
                    <a:ext uri="{FF2B5EF4-FFF2-40B4-BE49-F238E27FC236}">
                      <a16:creationId xmlns:a16="http://schemas.microsoft.com/office/drawing/2014/main" id="{705A12BA-E6E3-C8B3-543C-2A7C02AF9BB3}"/>
                    </a:ext>
                  </a:extLst>
                </p:cNvPr>
                <p:cNvSpPr/>
                <p:nvPr/>
              </p:nvSpPr>
              <p:spPr>
                <a:xfrm flipH="1">
                  <a:off x="4762641" y="2991860"/>
                  <a:ext cx="2800093" cy="1065157"/>
                </a:xfrm>
                <a:prstGeom prst="rect">
                  <a:avLst/>
                </a:prstGeom>
                <a:noFill/>
              </p:spPr>
              <p:txBody>
                <a:bodyPr wrap="square" rtlCol="0" anchor="t" anchorCtr="0">
                  <a:norm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0000"/>
                    </a:lnSpc>
                  </a:pPr>
                  <a:r>
                    <a:rPr lang="zh-CN" altLang="en-US" sz="1200" dirty="0"/>
                    <a:t>提供政策和资金支持，鼓励农民创业，推动农业多样化发展。</a:t>
                  </a:r>
                  <a:endParaRPr lang="en-US" dirty="0"/>
                </a:p>
              </p:txBody>
            </p:sp>
          </p:grpSp>
          <p:sp>
            <p:nvSpPr>
              <p:cNvPr id="46" name="Bullet2" descr="d35954de-45c3-4a95-b3af-8c5f5087f345">
                <a:extLst>
                  <a:ext uri="{FF2B5EF4-FFF2-40B4-BE49-F238E27FC236}">
                    <a16:creationId xmlns:a16="http://schemas.microsoft.com/office/drawing/2014/main" id="{E3CCD0E7-7591-E714-74C5-568D781B37F7}"/>
                  </a:ext>
                </a:extLst>
              </p:cNvPr>
              <p:cNvSpPr/>
              <p:nvPr/>
            </p:nvSpPr>
            <p:spPr>
              <a:xfrm>
                <a:off x="3552799" y="1869921"/>
                <a:ext cx="2280965" cy="687357"/>
              </a:xfrm>
              <a:prstGeom prst="rect">
                <a:avLst/>
              </a:prstGeom>
              <a:noFill/>
            </p:spPr>
            <p:txBody>
              <a:bodyPr wrap="square" rtlCol="0" anchor="b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b="1" dirty="0">
                    <a:solidFill>
                      <a:srgbClr val="000000"/>
                    </a:solidFill>
                  </a:rPr>
                  <a:t>农业创业支持</a:t>
                </a:r>
                <a:endParaRPr lang="en-US" dirty="0"/>
              </a:p>
            </p:txBody>
          </p:sp>
        </p:grpSp>
        <p:grpSp>
          <p:nvGrpSpPr>
            <p:cNvPr id="59" name="组合 58" descr="256b836f-6180-483a-bc76-7b86088d89c3">
              <a:extLst>
                <a:ext uri="{FF2B5EF4-FFF2-40B4-BE49-F238E27FC236}">
                  <a16:creationId xmlns:a16="http://schemas.microsoft.com/office/drawing/2014/main" id="{DA2D4905-612B-D890-0858-7BE9A5316E51}"/>
                </a:ext>
              </a:extLst>
            </p:cNvPr>
            <p:cNvGrpSpPr/>
            <p:nvPr/>
          </p:nvGrpSpPr>
          <p:grpSpPr>
            <a:xfrm>
              <a:off x="6273613" y="1775627"/>
              <a:ext cx="2496354" cy="2013958"/>
              <a:chOff x="6273613" y="1775627"/>
              <a:chExt cx="2496354" cy="2013958"/>
            </a:xfrm>
          </p:grpSpPr>
          <p:grpSp>
            <p:nvGrpSpPr>
              <p:cNvPr id="6" name="组合 5" descr="94fbf29f-e2e6-4952-ae08-d5f7ff1aad43">
                <a:extLst>
                  <a:ext uri="{FF2B5EF4-FFF2-40B4-BE49-F238E27FC236}">
                    <a16:creationId xmlns:a16="http://schemas.microsoft.com/office/drawing/2014/main" id="{CF5C2782-72D0-41DD-454F-A5D9E568AD54}"/>
                  </a:ext>
                </a:extLst>
              </p:cNvPr>
              <p:cNvGrpSpPr/>
              <p:nvPr/>
            </p:nvGrpSpPr>
            <p:grpSpPr>
              <a:xfrm>
                <a:off x="6273613" y="1775627"/>
                <a:ext cx="2496354" cy="2013958"/>
                <a:chOff x="8705046" y="1786165"/>
                <a:chExt cx="2814780" cy="2270850"/>
              </a:xfrm>
            </p:grpSpPr>
            <p:sp>
              <p:nvSpPr>
                <p:cNvPr id="27" name="shaape3" descr="561ff7ed-a9f2-4d20-9d9b-b59650877d10">
                  <a:extLst>
                    <a:ext uri="{FF2B5EF4-FFF2-40B4-BE49-F238E27FC236}">
                      <a16:creationId xmlns:a16="http://schemas.microsoft.com/office/drawing/2014/main" id="{C8A51BE1-1D7B-8BEB-798C-FA2CF04383F9}"/>
                    </a:ext>
                  </a:extLst>
                </p:cNvPr>
                <p:cNvSpPr/>
                <p:nvPr/>
              </p:nvSpPr>
              <p:spPr>
                <a:xfrm>
                  <a:off x="8849909" y="1803137"/>
                  <a:ext cx="2655230" cy="894863"/>
                </a:xfrm>
                <a:custGeom>
                  <a:avLst/>
                  <a:gdLst>
                    <a:gd name="connsiteX0" fmla="*/ 2544222 w 2655230"/>
                    <a:gd name="connsiteY0" fmla="*/ 137 h 717824"/>
                    <a:gd name="connsiteX1" fmla="*/ 118897 w 2655230"/>
                    <a:gd name="connsiteY1" fmla="*/ 137 h 717824"/>
                    <a:gd name="connsiteX2" fmla="*/ 6343 w 2655230"/>
                    <a:gd name="connsiteY2" fmla="*/ 87259 h 717824"/>
                    <a:gd name="connsiteX3" fmla="*/ 4 w 2655230"/>
                    <a:gd name="connsiteY3" fmla="*/ 611918 h 717824"/>
                    <a:gd name="connsiteX4" fmla="*/ 133739 w 2655230"/>
                    <a:gd name="connsiteY4" fmla="*/ 717824 h 717824"/>
                    <a:gd name="connsiteX5" fmla="*/ 2521341 w 2655230"/>
                    <a:gd name="connsiteY5" fmla="*/ 717824 h 717824"/>
                    <a:gd name="connsiteX6" fmla="*/ 2655231 w 2655230"/>
                    <a:gd name="connsiteY6" fmla="*/ 612614 h 717824"/>
                    <a:gd name="connsiteX7" fmla="*/ 2655231 w 2655230"/>
                    <a:gd name="connsiteY7" fmla="*/ 87259 h 717824"/>
                    <a:gd name="connsiteX8" fmla="*/ 2544222 w 2655230"/>
                    <a:gd name="connsiteY8" fmla="*/ 137 h 71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5230" h="717824">
                      <a:moveTo>
                        <a:pt x="2544222" y="137"/>
                      </a:moveTo>
                      <a:cubicBezTo>
                        <a:pt x="2542599" y="-172"/>
                        <a:pt x="118897" y="137"/>
                        <a:pt x="118897" y="137"/>
                      </a:cubicBezTo>
                      <a:cubicBezTo>
                        <a:pt x="57363" y="137"/>
                        <a:pt x="7193" y="38944"/>
                        <a:pt x="6343" y="87259"/>
                      </a:cubicBezTo>
                      <a:cubicBezTo>
                        <a:pt x="3946" y="219293"/>
                        <a:pt x="1395" y="469602"/>
                        <a:pt x="4" y="611918"/>
                      </a:cubicBezTo>
                      <a:cubicBezTo>
                        <a:pt x="-537" y="670283"/>
                        <a:pt x="59450" y="717824"/>
                        <a:pt x="133739" y="717824"/>
                      </a:cubicBezTo>
                      <a:cubicBezTo>
                        <a:pt x="589058" y="717824"/>
                        <a:pt x="2067259" y="717824"/>
                        <a:pt x="2521341" y="717824"/>
                      </a:cubicBezTo>
                      <a:cubicBezTo>
                        <a:pt x="2595320" y="717824"/>
                        <a:pt x="2655231" y="670747"/>
                        <a:pt x="2655231" y="612614"/>
                      </a:cubicBezTo>
                      <a:lnTo>
                        <a:pt x="2655231" y="87259"/>
                      </a:lnTo>
                      <a:cubicBezTo>
                        <a:pt x="2655231" y="33301"/>
                        <a:pt x="2603514" y="10883"/>
                        <a:pt x="2544222" y="137"/>
                      </a:cubicBez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28" name="Shape3" descr="c1afbc3b-f306-4861-8fd0-a1f363d50cb0">
                  <a:extLst>
                    <a:ext uri="{FF2B5EF4-FFF2-40B4-BE49-F238E27FC236}">
                      <a16:creationId xmlns:a16="http://schemas.microsoft.com/office/drawing/2014/main" id="{9BE5F1B4-71F5-7D62-AA8B-DC02DA82D84E}"/>
                    </a:ext>
                  </a:extLst>
                </p:cNvPr>
                <p:cNvSpPr/>
                <p:nvPr/>
              </p:nvSpPr>
              <p:spPr>
                <a:xfrm>
                  <a:off x="8835843" y="1786165"/>
                  <a:ext cx="2683983" cy="923121"/>
                </a:xfrm>
                <a:custGeom>
                  <a:avLst/>
                  <a:gdLst>
                    <a:gd name="connsiteX0" fmla="*/ 418831 w 2683983"/>
                    <a:gd name="connsiteY0" fmla="*/ 740492 h 740491"/>
                    <a:gd name="connsiteX1" fmla="*/ 322666 w 2683983"/>
                    <a:gd name="connsiteY1" fmla="*/ 740492 h 740491"/>
                    <a:gd name="connsiteX2" fmla="*/ 308287 w 2683983"/>
                    <a:gd name="connsiteY2" fmla="*/ 729128 h 740491"/>
                    <a:gd name="connsiteX3" fmla="*/ 322666 w 2683983"/>
                    <a:gd name="connsiteY3" fmla="*/ 717764 h 740491"/>
                    <a:gd name="connsiteX4" fmla="*/ 418831 w 2683983"/>
                    <a:gd name="connsiteY4" fmla="*/ 717764 h 740491"/>
                    <a:gd name="connsiteX5" fmla="*/ 433210 w 2683983"/>
                    <a:gd name="connsiteY5" fmla="*/ 729128 h 740491"/>
                    <a:gd name="connsiteX6" fmla="*/ 418831 w 2683983"/>
                    <a:gd name="connsiteY6" fmla="*/ 740492 h 740491"/>
                    <a:gd name="connsiteX7" fmla="*/ 226577 w 2683983"/>
                    <a:gd name="connsiteY7" fmla="*/ 740492 h 740491"/>
                    <a:gd name="connsiteX8" fmla="*/ 147882 w 2683983"/>
                    <a:gd name="connsiteY8" fmla="*/ 740492 h 740491"/>
                    <a:gd name="connsiteX9" fmla="*/ 128633 w 2683983"/>
                    <a:gd name="connsiteY9" fmla="*/ 739487 h 740491"/>
                    <a:gd name="connsiteX10" fmla="*/ 116187 w 2683983"/>
                    <a:gd name="connsiteY10" fmla="*/ 726732 h 740491"/>
                    <a:gd name="connsiteX11" fmla="*/ 132267 w 2683983"/>
                    <a:gd name="connsiteY11" fmla="*/ 716914 h 740491"/>
                    <a:gd name="connsiteX12" fmla="*/ 147805 w 2683983"/>
                    <a:gd name="connsiteY12" fmla="*/ 717687 h 740491"/>
                    <a:gd name="connsiteX13" fmla="*/ 226500 w 2683983"/>
                    <a:gd name="connsiteY13" fmla="*/ 717687 h 740491"/>
                    <a:gd name="connsiteX14" fmla="*/ 240878 w 2683983"/>
                    <a:gd name="connsiteY14" fmla="*/ 729051 h 740491"/>
                    <a:gd name="connsiteX15" fmla="*/ 226500 w 2683983"/>
                    <a:gd name="connsiteY15" fmla="*/ 740414 h 740491"/>
                    <a:gd name="connsiteX16" fmla="*/ 611086 w 2683983"/>
                    <a:gd name="connsiteY16" fmla="*/ 740492 h 740491"/>
                    <a:gd name="connsiteX17" fmla="*/ 514997 w 2683983"/>
                    <a:gd name="connsiteY17" fmla="*/ 740492 h 740491"/>
                    <a:gd name="connsiteX18" fmla="*/ 500619 w 2683983"/>
                    <a:gd name="connsiteY18" fmla="*/ 729128 h 740491"/>
                    <a:gd name="connsiteX19" fmla="*/ 514997 w 2683983"/>
                    <a:gd name="connsiteY19" fmla="*/ 717764 h 740491"/>
                    <a:gd name="connsiteX20" fmla="*/ 611086 w 2683983"/>
                    <a:gd name="connsiteY20" fmla="*/ 717764 h 740491"/>
                    <a:gd name="connsiteX21" fmla="*/ 625464 w 2683983"/>
                    <a:gd name="connsiteY21" fmla="*/ 729128 h 740491"/>
                    <a:gd name="connsiteX22" fmla="*/ 611086 w 2683983"/>
                    <a:gd name="connsiteY22" fmla="*/ 740492 h 740491"/>
                    <a:gd name="connsiteX23" fmla="*/ 1379562 w 2683983"/>
                    <a:gd name="connsiteY23" fmla="*/ 740492 h 740491"/>
                    <a:gd name="connsiteX24" fmla="*/ 1283473 w 2683983"/>
                    <a:gd name="connsiteY24" fmla="*/ 740492 h 740491"/>
                    <a:gd name="connsiteX25" fmla="*/ 1269095 w 2683983"/>
                    <a:gd name="connsiteY25" fmla="*/ 729128 h 740491"/>
                    <a:gd name="connsiteX26" fmla="*/ 1283473 w 2683983"/>
                    <a:gd name="connsiteY26" fmla="*/ 717764 h 740491"/>
                    <a:gd name="connsiteX27" fmla="*/ 1379562 w 2683983"/>
                    <a:gd name="connsiteY27" fmla="*/ 717764 h 740491"/>
                    <a:gd name="connsiteX28" fmla="*/ 1393940 w 2683983"/>
                    <a:gd name="connsiteY28" fmla="*/ 729128 h 740491"/>
                    <a:gd name="connsiteX29" fmla="*/ 1379562 w 2683983"/>
                    <a:gd name="connsiteY29" fmla="*/ 740492 h 740491"/>
                    <a:gd name="connsiteX30" fmla="*/ 995362 w 2683983"/>
                    <a:gd name="connsiteY30" fmla="*/ 740492 h 740491"/>
                    <a:gd name="connsiteX31" fmla="*/ 899274 w 2683983"/>
                    <a:gd name="connsiteY31" fmla="*/ 740492 h 740491"/>
                    <a:gd name="connsiteX32" fmla="*/ 884895 w 2683983"/>
                    <a:gd name="connsiteY32" fmla="*/ 729128 h 740491"/>
                    <a:gd name="connsiteX33" fmla="*/ 899274 w 2683983"/>
                    <a:gd name="connsiteY33" fmla="*/ 717764 h 740491"/>
                    <a:gd name="connsiteX34" fmla="*/ 995362 w 2683983"/>
                    <a:gd name="connsiteY34" fmla="*/ 717764 h 740491"/>
                    <a:gd name="connsiteX35" fmla="*/ 1009741 w 2683983"/>
                    <a:gd name="connsiteY35" fmla="*/ 729128 h 740491"/>
                    <a:gd name="connsiteX36" fmla="*/ 995362 w 2683983"/>
                    <a:gd name="connsiteY36" fmla="*/ 740492 h 740491"/>
                    <a:gd name="connsiteX37" fmla="*/ 803263 w 2683983"/>
                    <a:gd name="connsiteY37" fmla="*/ 740492 h 740491"/>
                    <a:gd name="connsiteX38" fmla="*/ 707174 w 2683983"/>
                    <a:gd name="connsiteY38" fmla="*/ 740492 h 740491"/>
                    <a:gd name="connsiteX39" fmla="*/ 692796 w 2683983"/>
                    <a:gd name="connsiteY39" fmla="*/ 729128 h 740491"/>
                    <a:gd name="connsiteX40" fmla="*/ 707174 w 2683983"/>
                    <a:gd name="connsiteY40" fmla="*/ 717764 h 740491"/>
                    <a:gd name="connsiteX41" fmla="*/ 803263 w 2683983"/>
                    <a:gd name="connsiteY41" fmla="*/ 717764 h 740491"/>
                    <a:gd name="connsiteX42" fmla="*/ 817641 w 2683983"/>
                    <a:gd name="connsiteY42" fmla="*/ 729128 h 740491"/>
                    <a:gd name="connsiteX43" fmla="*/ 803263 w 2683983"/>
                    <a:gd name="connsiteY43" fmla="*/ 740492 h 740491"/>
                    <a:gd name="connsiteX44" fmla="*/ 1187539 w 2683983"/>
                    <a:gd name="connsiteY44" fmla="*/ 740492 h 740491"/>
                    <a:gd name="connsiteX45" fmla="*/ 1091451 w 2683983"/>
                    <a:gd name="connsiteY45" fmla="*/ 740492 h 740491"/>
                    <a:gd name="connsiteX46" fmla="*/ 1077072 w 2683983"/>
                    <a:gd name="connsiteY46" fmla="*/ 729128 h 740491"/>
                    <a:gd name="connsiteX47" fmla="*/ 1091451 w 2683983"/>
                    <a:gd name="connsiteY47" fmla="*/ 717764 h 740491"/>
                    <a:gd name="connsiteX48" fmla="*/ 1187539 w 2683983"/>
                    <a:gd name="connsiteY48" fmla="*/ 717764 h 740491"/>
                    <a:gd name="connsiteX49" fmla="*/ 1201918 w 2683983"/>
                    <a:gd name="connsiteY49" fmla="*/ 729128 h 740491"/>
                    <a:gd name="connsiteX50" fmla="*/ 1187539 w 2683983"/>
                    <a:gd name="connsiteY50" fmla="*/ 740492 h 740491"/>
                    <a:gd name="connsiteX51" fmla="*/ 1955938 w 2683983"/>
                    <a:gd name="connsiteY51" fmla="*/ 740492 h 740491"/>
                    <a:gd name="connsiteX52" fmla="*/ 1859849 w 2683983"/>
                    <a:gd name="connsiteY52" fmla="*/ 740492 h 740491"/>
                    <a:gd name="connsiteX53" fmla="*/ 1845471 w 2683983"/>
                    <a:gd name="connsiteY53" fmla="*/ 729128 h 740491"/>
                    <a:gd name="connsiteX54" fmla="*/ 1859849 w 2683983"/>
                    <a:gd name="connsiteY54" fmla="*/ 717764 h 740491"/>
                    <a:gd name="connsiteX55" fmla="*/ 1955938 w 2683983"/>
                    <a:gd name="connsiteY55" fmla="*/ 717764 h 740491"/>
                    <a:gd name="connsiteX56" fmla="*/ 1970316 w 2683983"/>
                    <a:gd name="connsiteY56" fmla="*/ 729128 h 740491"/>
                    <a:gd name="connsiteX57" fmla="*/ 1955938 w 2683983"/>
                    <a:gd name="connsiteY57" fmla="*/ 740492 h 740491"/>
                    <a:gd name="connsiteX58" fmla="*/ 1763838 w 2683983"/>
                    <a:gd name="connsiteY58" fmla="*/ 740492 h 740491"/>
                    <a:gd name="connsiteX59" fmla="*/ 1667750 w 2683983"/>
                    <a:gd name="connsiteY59" fmla="*/ 740492 h 740491"/>
                    <a:gd name="connsiteX60" fmla="*/ 1653371 w 2683983"/>
                    <a:gd name="connsiteY60" fmla="*/ 729128 h 740491"/>
                    <a:gd name="connsiteX61" fmla="*/ 1667750 w 2683983"/>
                    <a:gd name="connsiteY61" fmla="*/ 717764 h 740491"/>
                    <a:gd name="connsiteX62" fmla="*/ 1763838 w 2683983"/>
                    <a:gd name="connsiteY62" fmla="*/ 717764 h 740491"/>
                    <a:gd name="connsiteX63" fmla="*/ 1778217 w 2683983"/>
                    <a:gd name="connsiteY63" fmla="*/ 729128 h 740491"/>
                    <a:gd name="connsiteX64" fmla="*/ 1763838 w 2683983"/>
                    <a:gd name="connsiteY64" fmla="*/ 740492 h 740491"/>
                    <a:gd name="connsiteX65" fmla="*/ 1571739 w 2683983"/>
                    <a:gd name="connsiteY65" fmla="*/ 740492 h 740491"/>
                    <a:gd name="connsiteX66" fmla="*/ 1475650 w 2683983"/>
                    <a:gd name="connsiteY66" fmla="*/ 740492 h 740491"/>
                    <a:gd name="connsiteX67" fmla="*/ 1461272 w 2683983"/>
                    <a:gd name="connsiteY67" fmla="*/ 729128 h 740491"/>
                    <a:gd name="connsiteX68" fmla="*/ 1475650 w 2683983"/>
                    <a:gd name="connsiteY68" fmla="*/ 717764 h 740491"/>
                    <a:gd name="connsiteX69" fmla="*/ 1571739 w 2683983"/>
                    <a:gd name="connsiteY69" fmla="*/ 717764 h 740491"/>
                    <a:gd name="connsiteX70" fmla="*/ 1586117 w 2683983"/>
                    <a:gd name="connsiteY70" fmla="*/ 729128 h 740491"/>
                    <a:gd name="connsiteX71" fmla="*/ 1571739 w 2683983"/>
                    <a:gd name="connsiteY71" fmla="*/ 740492 h 740491"/>
                    <a:gd name="connsiteX72" fmla="*/ 2148192 w 2683983"/>
                    <a:gd name="connsiteY72" fmla="*/ 740492 h 740491"/>
                    <a:gd name="connsiteX73" fmla="*/ 2052104 w 2683983"/>
                    <a:gd name="connsiteY73" fmla="*/ 740492 h 740491"/>
                    <a:gd name="connsiteX74" fmla="*/ 2037725 w 2683983"/>
                    <a:gd name="connsiteY74" fmla="*/ 729128 h 740491"/>
                    <a:gd name="connsiteX75" fmla="*/ 2052104 w 2683983"/>
                    <a:gd name="connsiteY75" fmla="*/ 717764 h 740491"/>
                    <a:gd name="connsiteX76" fmla="*/ 2148192 w 2683983"/>
                    <a:gd name="connsiteY76" fmla="*/ 717764 h 740491"/>
                    <a:gd name="connsiteX77" fmla="*/ 2162571 w 2683983"/>
                    <a:gd name="connsiteY77" fmla="*/ 729128 h 740491"/>
                    <a:gd name="connsiteX78" fmla="*/ 2148192 w 2683983"/>
                    <a:gd name="connsiteY78" fmla="*/ 740492 h 740491"/>
                    <a:gd name="connsiteX79" fmla="*/ 2340446 w 2683983"/>
                    <a:gd name="connsiteY79" fmla="*/ 740492 h 740491"/>
                    <a:gd name="connsiteX80" fmla="*/ 2244281 w 2683983"/>
                    <a:gd name="connsiteY80" fmla="*/ 740492 h 740491"/>
                    <a:gd name="connsiteX81" fmla="*/ 2229902 w 2683983"/>
                    <a:gd name="connsiteY81" fmla="*/ 729128 h 740491"/>
                    <a:gd name="connsiteX82" fmla="*/ 2244281 w 2683983"/>
                    <a:gd name="connsiteY82" fmla="*/ 717764 h 740491"/>
                    <a:gd name="connsiteX83" fmla="*/ 2340446 w 2683983"/>
                    <a:gd name="connsiteY83" fmla="*/ 717764 h 740491"/>
                    <a:gd name="connsiteX84" fmla="*/ 2354825 w 2683983"/>
                    <a:gd name="connsiteY84" fmla="*/ 729128 h 740491"/>
                    <a:gd name="connsiteX85" fmla="*/ 2340446 w 2683983"/>
                    <a:gd name="connsiteY85" fmla="*/ 740492 h 740491"/>
                    <a:gd name="connsiteX86" fmla="*/ 2532778 w 2683983"/>
                    <a:gd name="connsiteY86" fmla="*/ 740492 h 740491"/>
                    <a:gd name="connsiteX87" fmla="*/ 2436612 w 2683983"/>
                    <a:gd name="connsiteY87" fmla="*/ 740492 h 740491"/>
                    <a:gd name="connsiteX88" fmla="*/ 2422234 w 2683983"/>
                    <a:gd name="connsiteY88" fmla="*/ 729128 h 740491"/>
                    <a:gd name="connsiteX89" fmla="*/ 2436612 w 2683983"/>
                    <a:gd name="connsiteY89" fmla="*/ 717764 h 740491"/>
                    <a:gd name="connsiteX90" fmla="*/ 2532778 w 2683983"/>
                    <a:gd name="connsiteY90" fmla="*/ 717764 h 740491"/>
                    <a:gd name="connsiteX91" fmla="*/ 2547157 w 2683983"/>
                    <a:gd name="connsiteY91" fmla="*/ 729128 h 740491"/>
                    <a:gd name="connsiteX92" fmla="*/ 2532778 w 2683983"/>
                    <a:gd name="connsiteY92" fmla="*/ 740492 h 740491"/>
                    <a:gd name="connsiteX93" fmla="*/ 2621445 w 2683983"/>
                    <a:gd name="connsiteY93" fmla="*/ 716064 h 740491"/>
                    <a:gd name="connsiteX94" fmla="*/ 2610391 w 2683983"/>
                    <a:gd name="connsiteY94" fmla="*/ 711967 h 740491"/>
                    <a:gd name="connsiteX95" fmla="*/ 2612246 w 2683983"/>
                    <a:gd name="connsiteY95" fmla="*/ 695965 h 740491"/>
                    <a:gd name="connsiteX96" fmla="*/ 2653758 w 2683983"/>
                    <a:gd name="connsiteY96" fmla="*/ 638528 h 740491"/>
                    <a:gd name="connsiteX97" fmla="*/ 2670224 w 2683983"/>
                    <a:gd name="connsiteY97" fmla="*/ 629020 h 740491"/>
                    <a:gd name="connsiteX98" fmla="*/ 2682206 w 2683983"/>
                    <a:gd name="connsiteY98" fmla="*/ 642007 h 740491"/>
                    <a:gd name="connsiteX99" fmla="*/ 2630644 w 2683983"/>
                    <a:gd name="connsiteY99" fmla="*/ 713435 h 740491"/>
                    <a:gd name="connsiteX100" fmla="*/ 2621445 w 2683983"/>
                    <a:gd name="connsiteY100" fmla="*/ 716064 h 740491"/>
                    <a:gd name="connsiteX101" fmla="*/ 47774 w 2683983"/>
                    <a:gd name="connsiteY101" fmla="*/ 704932 h 740491"/>
                    <a:gd name="connsiteX102" fmla="*/ 37028 w 2683983"/>
                    <a:gd name="connsiteY102" fmla="*/ 701144 h 740491"/>
                    <a:gd name="connsiteX103" fmla="*/ 0 w 2683983"/>
                    <a:gd name="connsiteY103" fmla="*/ 624304 h 740491"/>
                    <a:gd name="connsiteX104" fmla="*/ 14378 w 2683983"/>
                    <a:gd name="connsiteY104" fmla="*/ 612941 h 740491"/>
                    <a:gd name="connsiteX105" fmla="*/ 14378 w 2683983"/>
                    <a:gd name="connsiteY105" fmla="*/ 612941 h 740491"/>
                    <a:gd name="connsiteX106" fmla="*/ 28757 w 2683983"/>
                    <a:gd name="connsiteY106" fmla="*/ 624304 h 740491"/>
                    <a:gd name="connsiteX107" fmla="*/ 58519 w 2683983"/>
                    <a:gd name="connsiteY107" fmla="*/ 686070 h 740491"/>
                    <a:gd name="connsiteX108" fmla="*/ 57282 w 2683983"/>
                    <a:gd name="connsiteY108" fmla="*/ 702149 h 740491"/>
                    <a:gd name="connsiteX109" fmla="*/ 47696 w 2683983"/>
                    <a:gd name="connsiteY109" fmla="*/ 705009 h 740491"/>
                    <a:gd name="connsiteX110" fmla="*/ 2669606 w 2683983"/>
                    <a:gd name="connsiteY110" fmla="*/ 575371 h 740491"/>
                    <a:gd name="connsiteX111" fmla="*/ 2655227 w 2683983"/>
                    <a:gd name="connsiteY111" fmla="*/ 564007 h 740491"/>
                    <a:gd name="connsiteX112" fmla="*/ 2655227 w 2683983"/>
                    <a:gd name="connsiteY112" fmla="*/ 487863 h 740491"/>
                    <a:gd name="connsiteX113" fmla="*/ 2669606 w 2683983"/>
                    <a:gd name="connsiteY113" fmla="*/ 476500 h 740491"/>
                    <a:gd name="connsiteX114" fmla="*/ 2683984 w 2683983"/>
                    <a:gd name="connsiteY114" fmla="*/ 487863 h 740491"/>
                    <a:gd name="connsiteX115" fmla="*/ 2683984 w 2683983"/>
                    <a:gd name="connsiteY115" fmla="*/ 564007 h 740491"/>
                    <a:gd name="connsiteX116" fmla="*/ 2669606 w 2683983"/>
                    <a:gd name="connsiteY116" fmla="*/ 575371 h 740491"/>
                    <a:gd name="connsiteX117" fmla="*/ 15074 w 2683983"/>
                    <a:gd name="connsiteY117" fmla="*/ 559678 h 740491"/>
                    <a:gd name="connsiteX118" fmla="*/ 14920 w 2683983"/>
                    <a:gd name="connsiteY118" fmla="*/ 559678 h 740491"/>
                    <a:gd name="connsiteX119" fmla="*/ 618 w 2683983"/>
                    <a:gd name="connsiteY119" fmla="*/ 548237 h 740491"/>
                    <a:gd name="connsiteX120" fmla="*/ 1391 w 2683983"/>
                    <a:gd name="connsiteY120" fmla="*/ 472325 h 740491"/>
                    <a:gd name="connsiteX121" fmla="*/ 15925 w 2683983"/>
                    <a:gd name="connsiteY121" fmla="*/ 461039 h 740491"/>
                    <a:gd name="connsiteX122" fmla="*/ 30226 w 2683983"/>
                    <a:gd name="connsiteY122" fmla="*/ 472480 h 740491"/>
                    <a:gd name="connsiteX123" fmla="*/ 29453 w 2683983"/>
                    <a:gd name="connsiteY123" fmla="*/ 548392 h 740491"/>
                    <a:gd name="connsiteX124" fmla="*/ 15074 w 2683983"/>
                    <a:gd name="connsiteY124" fmla="*/ 559678 h 740491"/>
                    <a:gd name="connsiteX125" fmla="*/ 2669606 w 2683983"/>
                    <a:gd name="connsiteY125" fmla="*/ 423160 h 740491"/>
                    <a:gd name="connsiteX126" fmla="*/ 2655227 w 2683983"/>
                    <a:gd name="connsiteY126" fmla="*/ 411797 h 740491"/>
                    <a:gd name="connsiteX127" fmla="*/ 2655227 w 2683983"/>
                    <a:gd name="connsiteY127" fmla="*/ 335730 h 740491"/>
                    <a:gd name="connsiteX128" fmla="*/ 2669606 w 2683983"/>
                    <a:gd name="connsiteY128" fmla="*/ 324366 h 740491"/>
                    <a:gd name="connsiteX129" fmla="*/ 2683984 w 2683983"/>
                    <a:gd name="connsiteY129" fmla="*/ 335730 h 740491"/>
                    <a:gd name="connsiteX130" fmla="*/ 2683984 w 2683983"/>
                    <a:gd name="connsiteY130" fmla="*/ 411797 h 740491"/>
                    <a:gd name="connsiteX131" fmla="*/ 2669606 w 2683983"/>
                    <a:gd name="connsiteY131" fmla="*/ 423160 h 740491"/>
                    <a:gd name="connsiteX132" fmla="*/ 16698 w 2683983"/>
                    <a:gd name="connsiteY132" fmla="*/ 407854 h 740491"/>
                    <a:gd name="connsiteX133" fmla="*/ 16543 w 2683983"/>
                    <a:gd name="connsiteY133" fmla="*/ 407854 h 740491"/>
                    <a:gd name="connsiteX134" fmla="*/ 2319 w 2683983"/>
                    <a:gd name="connsiteY134" fmla="*/ 396413 h 740491"/>
                    <a:gd name="connsiteX135" fmla="*/ 3169 w 2683983"/>
                    <a:gd name="connsiteY135" fmla="*/ 320501 h 740491"/>
                    <a:gd name="connsiteX136" fmla="*/ 17548 w 2683983"/>
                    <a:gd name="connsiteY136" fmla="*/ 309215 h 740491"/>
                    <a:gd name="connsiteX137" fmla="*/ 17703 w 2683983"/>
                    <a:gd name="connsiteY137" fmla="*/ 309215 h 740491"/>
                    <a:gd name="connsiteX138" fmla="*/ 31926 w 2683983"/>
                    <a:gd name="connsiteY138" fmla="*/ 320733 h 740491"/>
                    <a:gd name="connsiteX139" fmla="*/ 31076 w 2683983"/>
                    <a:gd name="connsiteY139" fmla="*/ 396645 h 740491"/>
                    <a:gd name="connsiteX140" fmla="*/ 16698 w 2683983"/>
                    <a:gd name="connsiteY140" fmla="*/ 407931 h 740491"/>
                    <a:gd name="connsiteX141" fmla="*/ 2669606 w 2683983"/>
                    <a:gd name="connsiteY141" fmla="*/ 271027 h 740491"/>
                    <a:gd name="connsiteX142" fmla="*/ 2655227 w 2683983"/>
                    <a:gd name="connsiteY142" fmla="*/ 259663 h 740491"/>
                    <a:gd name="connsiteX143" fmla="*/ 2655227 w 2683983"/>
                    <a:gd name="connsiteY143" fmla="*/ 183519 h 740491"/>
                    <a:gd name="connsiteX144" fmla="*/ 2669606 w 2683983"/>
                    <a:gd name="connsiteY144" fmla="*/ 172155 h 740491"/>
                    <a:gd name="connsiteX145" fmla="*/ 2683984 w 2683983"/>
                    <a:gd name="connsiteY145" fmla="*/ 183519 h 740491"/>
                    <a:gd name="connsiteX146" fmla="*/ 2683984 w 2683983"/>
                    <a:gd name="connsiteY146" fmla="*/ 259663 h 740491"/>
                    <a:gd name="connsiteX147" fmla="*/ 2669606 w 2683983"/>
                    <a:gd name="connsiteY147" fmla="*/ 271027 h 740491"/>
                    <a:gd name="connsiteX148" fmla="*/ 18553 w 2683983"/>
                    <a:gd name="connsiteY148" fmla="*/ 256030 h 740491"/>
                    <a:gd name="connsiteX149" fmla="*/ 18398 w 2683983"/>
                    <a:gd name="connsiteY149" fmla="*/ 256030 h 740491"/>
                    <a:gd name="connsiteX150" fmla="*/ 4174 w 2683983"/>
                    <a:gd name="connsiteY150" fmla="*/ 244511 h 740491"/>
                    <a:gd name="connsiteX151" fmla="*/ 5257 w 2683983"/>
                    <a:gd name="connsiteY151" fmla="*/ 168599 h 740491"/>
                    <a:gd name="connsiteX152" fmla="*/ 19635 w 2683983"/>
                    <a:gd name="connsiteY152" fmla="*/ 157390 h 740491"/>
                    <a:gd name="connsiteX153" fmla="*/ 19790 w 2683983"/>
                    <a:gd name="connsiteY153" fmla="*/ 157390 h 740491"/>
                    <a:gd name="connsiteX154" fmla="*/ 34014 w 2683983"/>
                    <a:gd name="connsiteY154" fmla="*/ 168908 h 740491"/>
                    <a:gd name="connsiteX155" fmla="*/ 32931 w 2683983"/>
                    <a:gd name="connsiteY155" fmla="*/ 244821 h 740491"/>
                    <a:gd name="connsiteX156" fmla="*/ 18553 w 2683983"/>
                    <a:gd name="connsiteY156" fmla="*/ 256107 h 740491"/>
                    <a:gd name="connsiteX157" fmla="*/ 2669296 w 2683983"/>
                    <a:gd name="connsiteY157" fmla="*/ 118661 h 740491"/>
                    <a:gd name="connsiteX158" fmla="*/ 2654918 w 2683983"/>
                    <a:gd name="connsiteY158" fmla="*/ 107297 h 740491"/>
                    <a:gd name="connsiteX159" fmla="*/ 2654918 w 2683983"/>
                    <a:gd name="connsiteY159" fmla="*/ 98717 h 740491"/>
                    <a:gd name="connsiteX160" fmla="*/ 2626934 w 2683983"/>
                    <a:gd name="connsiteY160" fmla="*/ 47774 h 740491"/>
                    <a:gd name="connsiteX161" fmla="*/ 2625388 w 2683983"/>
                    <a:gd name="connsiteY161" fmla="*/ 31694 h 740491"/>
                    <a:gd name="connsiteX162" fmla="*/ 2645641 w 2683983"/>
                    <a:gd name="connsiteY162" fmla="*/ 30458 h 740491"/>
                    <a:gd name="connsiteX163" fmla="*/ 2683675 w 2683983"/>
                    <a:gd name="connsiteY163" fmla="*/ 98717 h 740491"/>
                    <a:gd name="connsiteX164" fmla="*/ 2683675 w 2683983"/>
                    <a:gd name="connsiteY164" fmla="*/ 107297 h 740491"/>
                    <a:gd name="connsiteX165" fmla="*/ 2669296 w 2683983"/>
                    <a:gd name="connsiteY165" fmla="*/ 118661 h 740491"/>
                    <a:gd name="connsiteX166" fmla="*/ 20717 w 2683983"/>
                    <a:gd name="connsiteY166" fmla="*/ 104205 h 740491"/>
                    <a:gd name="connsiteX167" fmla="*/ 19558 w 2683983"/>
                    <a:gd name="connsiteY167" fmla="*/ 104205 h 740491"/>
                    <a:gd name="connsiteX168" fmla="*/ 6339 w 2683983"/>
                    <a:gd name="connsiteY168" fmla="*/ 91991 h 740491"/>
                    <a:gd name="connsiteX169" fmla="*/ 57669 w 2683983"/>
                    <a:gd name="connsiteY169" fmla="*/ 19558 h 740491"/>
                    <a:gd name="connsiteX170" fmla="*/ 77768 w 2683983"/>
                    <a:gd name="connsiteY170" fmla="*/ 22032 h 740491"/>
                    <a:gd name="connsiteX171" fmla="*/ 74675 w 2683983"/>
                    <a:gd name="connsiteY171" fmla="*/ 37956 h 740491"/>
                    <a:gd name="connsiteX172" fmla="*/ 35019 w 2683983"/>
                    <a:gd name="connsiteY172" fmla="*/ 93769 h 740491"/>
                    <a:gd name="connsiteX173" fmla="*/ 20717 w 2683983"/>
                    <a:gd name="connsiteY173" fmla="*/ 104283 h 740491"/>
                    <a:gd name="connsiteX174" fmla="*/ 2558288 w 2683983"/>
                    <a:gd name="connsiteY174" fmla="*/ 22882 h 740491"/>
                    <a:gd name="connsiteX175" fmla="*/ 2557670 w 2683983"/>
                    <a:gd name="connsiteY175" fmla="*/ 22882 h 740491"/>
                    <a:gd name="connsiteX176" fmla="*/ 2462200 w 2683983"/>
                    <a:gd name="connsiteY176" fmla="*/ 22882 h 740491"/>
                    <a:gd name="connsiteX177" fmla="*/ 2447821 w 2683983"/>
                    <a:gd name="connsiteY177" fmla="*/ 11518 h 740491"/>
                    <a:gd name="connsiteX178" fmla="*/ 2462200 w 2683983"/>
                    <a:gd name="connsiteY178" fmla="*/ 155 h 740491"/>
                    <a:gd name="connsiteX179" fmla="*/ 2462200 w 2683983"/>
                    <a:gd name="connsiteY179" fmla="*/ 155 h 740491"/>
                    <a:gd name="connsiteX180" fmla="*/ 2561689 w 2683983"/>
                    <a:gd name="connsiteY180" fmla="*/ 541 h 740491"/>
                    <a:gd name="connsiteX181" fmla="*/ 2572280 w 2683983"/>
                    <a:gd name="connsiteY181" fmla="*/ 14301 h 740491"/>
                    <a:gd name="connsiteX182" fmla="*/ 2558288 w 2683983"/>
                    <a:gd name="connsiteY182" fmla="*/ 22959 h 740491"/>
                    <a:gd name="connsiteX183" fmla="*/ 157622 w 2683983"/>
                    <a:gd name="connsiteY183" fmla="*/ 22882 h 740491"/>
                    <a:gd name="connsiteX184" fmla="*/ 143244 w 2683983"/>
                    <a:gd name="connsiteY184" fmla="*/ 11518 h 740491"/>
                    <a:gd name="connsiteX185" fmla="*/ 157622 w 2683983"/>
                    <a:gd name="connsiteY185" fmla="*/ 155 h 740491"/>
                    <a:gd name="connsiteX186" fmla="*/ 253788 w 2683983"/>
                    <a:gd name="connsiteY186" fmla="*/ 155 h 740491"/>
                    <a:gd name="connsiteX187" fmla="*/ 268166 w 2683983"/>
                    <a:gd name="connsiteY187" fmla="*/ 11518 h 740491"/>
                    <a:gd name="connsiteX188" fmla="*/ 253788 w 2683983"/>
                    <a:gd name="connsiteY188" fmla="*/ 22882 h 740491"/>
                    <a:gd name="connsiteX189" fmla="*/ 157622 w 2683983"/>
                    <a:gd name="connsiteY189" fmla="*/ 22882 h 740491"/>
                    <a:gd name="connsiteX190" fmla="*/ 157622 w 2683983"/>
                    <a:gd name="connsiteY190" fmla="*/ 22882 h 740491"/>
                    <a:gd name="connsiteX191" fmla="*/ 349876 w 2683983"/>
                    <a:gd name="connsiteY191" fmla="*/ 22882 h 740491"/>
                    <a:gd name="connsiteX192" fmla="*/ 335498 w 2683983"/>
                    <a:gd name="connsiteY192" fmla="*/ 11518 h 740491"/>
                    <a:gd name="connsiteX193" fmla="*/ 349876 w 2683983"/>
                    <a:gd name="connsiteY193" fmla="*/ 155 h 740491"/>
                    <a:gd name="connsiteX194" fmla="*/ 445965 w 2683983"/>
                    <a:gd name="connsiteY194" fmla="*/ 155 h 740491"/>
                    <a:gd name="connsiteX195" fmla="*/ 460343 w 2683983"/>
                    <a:gd name="connsiteY195" fmla="*/ 11518 h 740491"/>
                    <a:gd name="connsiteX196" fmla="*/ 445965 w 2683983"/>
                    <a:gd name="connsiteY196" fmla="*/ 22882 h 740491"/>
                    <a:gd name="connsiteX197" fmla="*/ 349876 w 2683983"/>
                    <a:gd name="connsiteY197" fmla="*/ 22882 h 740491"/>
                    <a:gd name="connsiteX198" fmla="*/ 541976 w 2683983"/>
                    <a:gd name="connsiteY198" fmla="*/ 22882 h 740491"/>
                    <a:gd name="connsiteX199" fmla="*/ 527598 w 2683983"/>
                    <a:gd name="connsiteY199" fmla="*/ 11518 h 740491"/>
                    <a:gd name="connsiteX200" fmla="*/ 541976 w 2683983"/>
                    <a:gd name="connsiteY200" fmla="*/ 155 h 740491"/>
                    <a:gd name="connsiteX201" fmla="*/ 638065 w 2683983"/>
                    <a:gd name="connsiteY201" fmla="*/ 155 h 740491"/>
                    <a:gd name="connsiteX202" fmla="*/ 652443 w 2683983"/>
                    <a:gd name="connsiteY202" fmla="*/ 11518 h 740491"/>
                    <a:gd name="connsiteX203" fmla="*/ 638065 w 2683983"/>
                    <a:gd name="connsiteY203" fmla="*/ 22882 h 740491"/>
                    <a:gd name="connsiteX204" fmla="*/ 542053 w 2683983"/>
                    <a:gd name="connsiteY204" fmla="*/ 22882 h 740491"/>
                    <a:gd name="connsiteX205" fmla="*/ 734076 w 2683983"/>
                    <a:gd name="connsiteY205" fmla="*/ 22882 h 740491"/>
                    <a:gd name="connsiteX206" fmla="*/ 719697 w 2683983"/>
                    <a:gd name="connsiteY206" fmla="*/ 11518 h 740491"/>
                    <a:gd name="connsiteX207" fmla="*/ 734076 w 2683983"/>
                    <a:gd name="connsiteY207" fmla="*/ 155 h 740491"/>
                    <a:gd name="connsiteX208" fmla="*/ 830087 w 2683983"/>
                    <a:gd name="connsiteY208" fmla="*/ 155 h 740491"/>
                    <a:gd name="connsiteX209" fmla="*/ 844465 w 2683983"/>
                    <a:gd name="connsiteY209" fmla="*/ 11518 h 740491"/>
                    <a:gd name="connsiteX210" fmla="*/ 830087 w 2683983"/>
                    <a:gd name="connsiteY210" fmla="*/ 22882 h 740491"/>
                    <a:gd name="connsiteX211" fmla="*/ 734076 w 2683983"/>
                    <a:gd name="connsiteY211" fmla="*/ 22882 h 740491"/>
                    <a:gd name="connsiteX212" fmla="*/ 2366189 w 2683983"/>
                    <a:gd name="connsiteY212" fmla="*/ 22882 h 740491"/>
                    <a:gd name="connsiteX213" fmla="*/ 2270177 w 2683983"/>
                    <a:gd name="connsiteY213" fmla="*/ 22882 h 740491"/>
                    <a:gd name="connsiteX214" fmla="*/ 2255799 w 2683983"/>
                    <a:gd name="connsiteY214" fmla="*/ 11518 h 740491"/>
                    <a:gd name="connsiteX215" fmla="*/ 2270255 w 2683983"/>
                    <a:gd name="connsiteY215" fmla="*/ 0 h 740491"/>
                    <a:gd name="connsiteX216" fmla="*/ 2366266 w 2683983"/>
                    <a:gd name="connsiteY216" fmla="*/ 0 h 740491"/>
                    <a:gd name="connsiteX217" fmla="*/ 2380644 w 2683983"/>
                    <a:gd name="connsiteY217" fmla="*/ 11364 h 740491"/>
                    <a:gd name="connsiteX218" fmla="*/ 2366266 w 2683983"/>
                    <a:gd name="connsiteY218" fmla="*/ 22727 h 740491"/>
                    <a:gd name="connsiteX219" fmla="*/ 926175 w 2683983"/>
                    <a:gd name="connsiteY219" fmla="*/ 22882 h 740491"/>
                    <a:gd name="connsiteX220" fmla="*/ 911797 w 2683983"/>
                    <a:gd name="connsiteY220" fmla="*/ 11518 h 740491"/>
                    <a:gd name="connsiteX221" fmla="*/ 926253 w 2683983"/>
                    <a:gd name="connsiteY221" fmla="*/ 0 h 740491"/>
                    <a:gd name="connsiteX222" fmla="*/ 1022264 w 2683983"/>
                    <a:gd name="connsiteY222" fmla="*/ 0 h 740491"/>
                    <a:gd name="connsiteX223" fmla="*/ 1036642 w 2683983"/>
                    <a:gd name="connsiteY223" fmla="*/ 11364 h 740491"/>
                    <a:gd name="connsiteX224" fmla="*/ 1022264 w 2683983"/>
                    <a:gd name="connsiteY224" fmla="*/ 22727 h 740491"/>
                    <a:gd name="connsiteX225" fmla="*/ 926253 w 2683983"/>
                    <a:gd name="connsiteY225" fmla="*/ 22727 h 740491"/>
                    <a:gd name="connsiteX226" fmla="*/ 1118198 w 2683983"/>
                    <a:gd name="connsiteY226" fmla="*/ 22882 h 740491"/>
                    <a:gd name="connsiteX227" fmla="*/ 1103819 w 2683983"/>
                    <a:gd name="connsiteY227" fmla="*/ 11518 h 740491"/>
                    <a:gd name="connsiteX228" fmla="*/ 1118198 w 2683983"/>
                    <a:gd name="connsiteY228" fmla="*/ 155 h 740491"/>
                    <a:gd name="connsiteX229" fmla="*/ 1214209 w 2683983"/>
                    <a:gd name="connsiteY229" fmla="*/ 155 h 740491"/>
                    <a:gd name="connsiteX230" fmla="*/ 1228588 w 2683983"/>
                    <a:gd name="connsiteY230" fmla="*/ 11518 h 740491"/>
                    <a:gd name="connsiteX231" fmla="*/ 1214209 w 2683983"/>
                    <a:gd name="connsiteY231" fmla="*/ 22882 h 740491"/>
                    <a:gd name="connsiteX232" fmla="*/ 1118198 w 2683983"/>
                    <a:gd name="connsiteY232" fmla="*/ 22882 h 740491"/>
                    <a:gd name="connsiteX233" fmla="*/ 2174243 w 2683983"/>
                    <a:gd name="connsiteY233" fmla="*/ 22882 h 740491"/>
                    <a:gd name="connsiteX234" fmla="*/ 2078309 w 2683983"/>
                    <a:gd name="connsiteY234" fmla="*/ 22882 h 740491"/>
                    <a:gd name="connsiteX235" fmla="*/ 2063931 w 2683983"/>
                    <a:gd name="connsiteY235" fmla="*/ 11518 h 740491"/>
                    <a:gd name="connsiteX236" fmla="*/ 2078309 w 2683983"/>
                    <a:gd name="connsiteY236" fmla="*/ 155 h 740491"/>
                    <a:gd name="connsiteX237" fmla="*/ 2174243 w 2683983"/>
                    <a:gd name="connsiteY237" fmla="*/ 155 h 740491"/>
                    <a:gd name="connsiteX238" fmla="*/ 2188622 w 2683983"/>
                    <a:gd name="connsiteY238" fmla="*/ 11518 h 740491"/>
                    <a:gd name="connsiteX239" fmla="*/ 2174243 w 2683983"/>
                    <a:gd name="connsiteY239" fmla="*/ 22882 h 740491"/>
                    <a:gd name="connsiteX240" fmla="*/ 1406463 w 2683983"/>
                    <a:gd name="connsiteY240" fmla="*/ 22882 h 740491"/>
                    <a:gd name="connsiteX241" fmla="*/ 1310452 w 2683983"/>
                    <a:gd name="connsiteY241" fmla="*/ 22882 h 740491"/>
                    <a:gd name="connsiteX242" fmla="*/ 1296074 w 2683983"/>
                    <a:gd name="connsiteY242" fmla="*/ 11518 h 740491"/>
                    <a:gd name="connsiteX243" fmla="*/ 1310452 w 2683983"/>
                    <a:gd name="connsiteY243" fmla="*/ 0 h 740491"/>
                    <a:gd name="connsiteX244" fmla="*/ 1406463 w 2683983"/>
                    <a:gd name="connsiteY244" fmla="*/ 0 h 740491"/>
                    <a:gd name="connsiteX245" fmla="*/ 1420842 w 2683983"/>
                    <a:gd name="connsiteY245" fmla="*/ 11364 h 740491"/>
                    <a:gd name="connsiteX246" fmla="*/ 1406463 w 2683983"/>
                    <a:gd name="connsiteY246" fmla="*/ 22727 h 740491"/>
                    <a:gd name="connsiteX247" fmla="*/ 1982298 w 2683983"/>
                    <a:gd name="connsiteY247" fmla="*/ 22882 h 740491"/>
                    <a:gd name="connsiteX248" fmla="*/ 1886365 w 2683983"/>
                    <a:gd name="connsiteY248" fmla="*/ 22882 h 740491"/>
                    <a:gd name="connsiteX249" fmla="*/ 1871986 w 2683983"/>
                    <a:gd name="connsiteY249" fmla="*/ 11518 h 740491"/>
                    <a:gd name="connsiteX250" fmla="*/ 1886365 w 2683983"/>
                    <a:gd name="connsiteY250" fmla="*/ 155 h 740491"/>
                    <a:gd name="connsiteX251" fmla="*/ 1982298 w 2683983"/>
                    <a:gd name="connsiteY251" fmla="*/ 155 h 740491"/>
                    <a:gd name="connsiteX252" fmla="*/ 1996677 w 2683983"/>
                    <a:gd name="connsiteY252" fmla="*/ 11518 h 740491"/>
                    <a:gd name="connsiteX253" fmla="*/ 1982298 w 2683983"/>
                    <a:gd name="connsiteY253" fmla="*/ 22882 h 740491"/>
                    <a:gd name="connsiteX254" fmla="*/ 1790431 w 2683983"/>
                    <a:gd name="connsiteY254" fmla="*/ 22882 h 740491"/>
                    <a:gd name="connsiteX255" fmla="*/ 1694419 w 2683983"/>
                    <a:gd name="connsiteY255" fmla="*/ 22882 h 740491"/>
                    <a:gd name="connsiteX256" fmla="*/ 1680041 w 2683983"/>
                    <a:gd name="connsiteY256" fmla="*/ 11518 h 740491"/>
                    <a:gd name="connsiteX257" fmla="*/ 1694419 w 2683983"/>
                    <a:gd name="connsiteY257" fmla="*/ 155 h 740491"/>
                    <a:gd name="connsiteX258" fmla="*/ 1790431 w 2683983"/>
                    <a:gd name="connsiteY258" fmla="*/ 155 h 740491"/>
                    <a:gd name="connsiteX259" fmla="*/ 1804809 w 2683983"/>
                    <a:gd name="connsiteY259" fmla="*/ 11518 h 740491"/>
                    <a:gd name="connsiteX260" fmla="*/ 1790431 w 2683983"/>
                    <a:gd name="connsiteY260" fmla="*/ 22882 h 740491"/>
                    <a:gd name="connsiteX261" fmla="*/ 1598408 w 2683983"/>
                    <a:gd name="connsiteY261" fmla="*/ 22882 h 740491"/>
                    <a:gd name="connsiteX262" fmla="*/ 1502397 w 2683983"/>
                    <a:gd name="connsiteY262" fmla="*/ 22882 h 740491"/>
                    <a:gd name="connsiteX263" fmla="*/ 1488019 w 2683983"/>
                    <a:gd name="connsiteY263" fmla="*/ 11518 h 740491"/>
                    <a:gd name="connsiteX264" fmla="*/ 1502397 w 2683983"/>
                    <a:gd name="connsiteY264" fmla="*/ 155 h 740491"/>
                    <a:gd name="connsiteX265" fmla="*/ 1598408 w 2683983"/>
                    <a:gd name="connsiteY265" fmla="*/ 155 h 740491"/>
                    <a:gd name="connsiteX266" fmla="*/ 1612787 w 2683983"/>
                    <a:gd name="connsiteY266" fmla="*/ 11518 h 740491"/>
                    <a:gd name="connsiteX267" fmla="*/ 1598408 w 2683983"/>
                    <a:gd name="connsiteY267" fmla="*/ 22882 h 74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</a:cxnLst>
                  <a:rect l="l" t="t" r="r" b="b"/>
                  <a:pathLst>
                    <a:path w="2683983" h="740491">
                      <a:moveTo>
                        <a:pt x="418831" y="740492"/>
                      </a:moveTo>
                      <a:lnTo>
                        <a:pt x="322666" y="740492"/>
                      </a:lnTo>
                      <a:cubicBezTo>
                        <a:pt x="314703" y="740492"/>
                        <a:pt x="308287" y="735390"/>
                        <a:pt x="308287" y="729128"/>
                      </a:cubicBezTo>
                      <a:cubicBezTo>
                        <a:pt x="308287" y="722866"/>
                        <a:pt x="314703" y="717764"/>
                        <a:pt x="322666" y="717764"/>
                      </a:cubicBezTo>
                      <a:lnTo>
                        <a:pt x="418831" y="717764"/>
                      </a:lnTo>
                      <a:cubicBezTo>
                        <a:pt x="426794" y="717764"/>
                        <a:pt x="433210" y="722866"/>
                        <a:pt x="433210" y="729128"/>
                      </a:cubicBezTo>
                      <a:cubicBezTo>
                        <a:pt x="433210" y="735390"/>
                        <a:pt x="426794" y="740492"/>
                        <a:pt x="418831" y="740492"/>
                      </a:cubicBezTo>
                      <a:close/>
                      <a:moveTo>
                        <a:pt x="226577" y="740492"/>
                      </a:moveTo>
                      <a:lnTo>
                        <a:pt x="147882" y="740492"/>
                      </a:lnTo>
                      <a:cubicBezTo>
                        <a:pt x="141388" y="740492"/>
                        <a:pt x="134972" y="740182"/>
                        <a:pt x="128633" y="739487"/>
                      </a:cubicBezTo>
                      <a:cubicBezTo>
                        <a:pt x="120748" y="738714"/>
                        <a:pt x="115182" y="732993"/>
                        <a:pt x="116187" y="726732"/>
                      </a:cubicBezTo>
                      <a:cubicBezTo>
                        <a:pt x="117192" y="720470"/>
                        <a:pt x="124459" y="716064"/>
                        <a:pt x="132267" y="716914"/>
                      </a:cubicBezTo>
                      <a:cubicBezTo>
                        <a:pt x="137369" y="717455"/>
                        <a:pt x="142625" y="717687"/>
                        <a:pt x="147805" y="717687"/>
                      </a:cubicBezTo>
                      <a:lnTo>
                        <a:pt x="226500" y="717687"/>
                      </a:lnTo>
                      <a:cubicBezTo>
                        <a:pt x="234462" y="717687"/>
                        <a:pt x="240878" y="722789"/>
                        <a:pt x="240878" y="729051"/>
                      </a:cubicBezTo>
                      <a:cubicBezTo>
                        <a:pt x="240878" y="735312"/>
                        <a:pt x="234462" y="740414"/>
                        <a:pt x="226500" y="740414"/>
                      </a:cubicBezTo>
                      <a:close/>
                      <a:moveTo>
                        <a:pt x="611086" y="740492"/>
                      </a:moveTo>
                      <a:lnTo>
                        <a:pt x="514997" y="740492"/>
                      </a:lnTo>
                      <a:cubicBezTo>
                        <a:pt x="507035" y="740492"/>
                        <a:pt x="500619" y="735390"/>
                        <a:pt x="500619" y="729128"/>
                      </a:cubicBezTo>
                      <a:cubicBezTo>
                        <a:pt x="500619" y="722866"/>
                        <a:pt x="507035" y="717764"/>
                        <a:pt x="514997" y="717764"/>
                      </a:cubicBezTo>
                      <a:lnTo>
                        <a:pt x="611086" y="717764"/>
                      </a:lnTo>
                      <a:cubicBezTo>
                        <a:pt x="619048" y="717764"/>
                        <a:pt x="625464" y="722866"/>
                        <a:pt x="625464" y="729128"/>
                      </a:cubicBezTo>
                      <a:cubicBezTo>
                        <a:pt x="625464" y="735390"/>
                        <a:pt x="619048" y="740492"/>
                        <a:pt x="611086" y="740492"/>
                      </a:cubicBezTo>
                      <a:close/>
                      <a:moveTo>
                        <a:pt x="1379562" y="740492"/>
                      </a:moveTo>
                      <a:lnTo>
                        <a:pt x="1283473" y="740492"/>
                      </a:lnTo>
                      <a:cubicBezTo>
                        <a:pt x="1275511" y="740492"/>
                        <a:pt x="1269095" y="735390"/>
                        <a:pt x="1269095" y="729128"/>
                      </a:cubicBezTo>
                      <a:cubicBezTo>
                        <a:pt x="1269095" y="722866"/>
                        <a:pt x="1275511" y="717764"/>
                        <a:pt x="1283473" y="717764"/>
                      </a:cubicBezTo>
                      <a:lnTo>
                        <a:pt x="1379562" y="717764"/>
                      </a:lnTo>
                      <a:cubicBezTo>
                        <a:pt x="1387524" y="717764"/>
                        <a:pt x="1393940" y="722866"/>
                        <a:pt x="1393940" y="729128"/>
                      </a:cubicBezTo>
                      <a:cubicBezTo>
                        <a:pt x="1393940" y="735390"/>
                        <a:pt x="1387524" y="740492"/>
                        <a:pt x="1379562" y="740492"/>
                      </a:cubicBezTo>
                      <a:close/>
                      <a:moveTo>
                        <a:pt x="995362" y="740492"/>
                      </a:moveTo>
                      <a:lnTo>
                        <a:pt x="899274" y="740492"/>
                      </a:lnTo>
                      <a:cubicBezTo>
                        <a:pt x="891311" y="740492"/>
                        <a:pt x="884895" y="735390"/>
                        <a:pt x="884895" y="729128"/>
                      </a:cubicBezTo>
                      <a:cubicBezTo>
                        <a:pt x="884895" y="722866"/>
                        <a:pt x="891311" y="717764"/>
                        <a:pt x="899274" y="717764"/>
                      </a:cubicBezTo>
                      <a:lnTo>
                        <a:pt x="995362" y="717764"/>
                      </a:lnTo>
                      <a:cubicBezTo>
                        <a:pt x="1003325" y="717764"/>
                        <a:pt x="1009741" y="722866"/>
                        <a:pt x="1009741" y="729128"/>
                      </a:cubicBezTo>
                      <a:cubicBezTo>
                        <a:pt x="1009741" y="735390"/>
                        <a:pt x="1003325" y="740492"/>
                        <a:pt x="995362" y="740492"/>
                      </a:cubicBezTo>
                      <a:close/>
                      <a:moveTo>
                        <a:pt x="803263" y="740492"/>
                      </a:moveTo>
                      <a:lnTo>
                        <a:pt x="707174" y="740492"/>
                      </a:lnTo>
                      <a:cubicBezTo>
                        <a:pt x="699212" y="740492"/>
                        <a:pt x="692796" y="735390"/>
                        <a:pt x="692796" y="729128"/>
                      </a:cubicBezTo>
                      <a:cubicBezTo>
                        <a:pt x="692796" y="722866"/>
                        <a:pt x="699212" y="717764"/>
                        <a:pt x="707174" y="717764"/>
                      </a:cubicBezTo>
                      <a:lnTo>
                        <a:pt x="803263" y="717764"/>
                      </a:lnTo>
                      <a:cubicBezTo>
                        <a:pt x="811225" y="717764"/>
                        <a:pt x="817641" y="722866"/>
                        <a:pt x="817641" y="729128"/>
                      </a:cubicBezTo>
                      <a:cubicBezTo>
                        <a:pt x="817641" y="735390"/>
                        <a:pt x="811225" y="740492"/>
                        <a:pt x="803263" y="740492"/>
                      </a:cubicBezTo>
                      <a:close/>
                      <a:moveTo>
                        <a:pt x="1187539" y="740492"/>
                      </a:moveTo>
                      <a:lnTo>
                        <a:pt x="1091451" y="740492"/>
                      </a:lnTo>
                      <a:cubicBezTo>
                        <a:pt x="1083488" y="740492"/>
                        <a:pt x="1077072" y="735390"/>
                        <a:pt x="1077072" y="729128"/>
                      </a:cubicBezTo>
                      <a:cubicBezTo>
                        <a:pt x="1077072" y="722866"/>
                        <a:pt x="1083488" y="717764"/>
                        <a:pt x="1091451" y="717764"/>
                      </a:cubicBezTo>
                      <a:lnTo>
                        <a:pt x="1187539" y="717764"/>
                      </a:lnTo>
                      <a:cubicBezTo>
                        <a:pt x="1195502" y="717764"/>
                        <a:pt x="1201918" y="722866"/>
                        <a:pt x="1201918" y="729128"/>
                      </a:cubicBezTo>
                      <a:cubicBezTo>
                        <a:pt x="1201918" y="735390"/>
                        <a:pt x="1195502" y="740492"/>
                        <a:pt x="1187539" y="740492"/>
                      </a:cubicBezTo>
                      <a:close/>
                      <a:moveTo>
                        <a:pt x="1955938" y="740492"/>
                      </a:moveTo>
                      <a:lnTo>
                        <a:pt x="1859849" y="740492"/>
                      </a:lnTo>
                      <a:cubicBezTo>
                        <a:pt x="1851887" y="740492"/>
                        <a:pt x="1845471" y="735390"/>
                        <a:pt x="1845471" y="729128"/>
                      </a:cubicBezTo>
                      <a:cubicBezTo>
                        <a:pt x="1845471" y="722866"/>
                        <a:pt x="1851887" y="717764"/>
                        <a:pt x="1859849" y="717764"/>
                      </a:cubicBezTo>
                      <a:lnTo>
                        <a:pt x="1955938" y="717764"/>
                      </a:lnTo>
                      <a:cubicBezTo>
                        <a:pt x="1963900" y="717764"/>
                        <a:pt x="1970316" y="722866"/>
                        <a:pt x="1970316" y="729128"/>
                      </a:cubicBezTo>
                      <a:cubicBezTo>
                        <a:pt x="1970316" y="735390"/>
                        <a:pt x="1963900" y="740492"/>
                        <a:pt x="1955938" y="740492"/>
                      </a:cubicBezTo>
                      <a:close/>
                      <a:moveTo>
                        <a:pt x="1763838" y="740492"/>
                      </a:moveTo>
                      <a:lnTo>
                        <a:pt x="1667750" y="740492"/>
                      </a:lnTo>
                      <a:cubicBezTo>
                        <a:pt x="1659787" y="740492"/>
                        <a:pt x="1653371" y="735390"/>
                        <a:pt x="1653371" y="729128"/>
                      </a:cubicBezTo>
                      <a:cubicBezTo>
                        <a:pt x="1653371" y="722866"/>
                        <a:pt x="1659787" y="717764"/>
                        <a:pt x="1667750" y="717764"/>
                      </a:cubicBezTo>
                      <a:lnTo>
                        <a:pt x="1763838" y="717764"/>
                      </a:lnTo>
                      <a:cubicBezTo>
                        <a:pt x="1771800" y="717764"/>
                        <a:pt x="1778217" y="722866"/>
                        <a:pt x="1778217" y="729128"/>
                      </a:cubicBezTo>
                      <a:cubicBezTo>
                        <a:pt x="1778217" y="735390"/>
                        <a:pt x="1771800" y="740492"/>
                        <a:pt x="1763838" y="740492"/>
                      </a:cubicBezTo>
                      <a:close/>
                      <a:moveTo>
                        <a:pt x="1571739" y="740492"/>
                      </a:moveTo>
                      <a:lnTo>
                        <a:pt x="1475650" y="740492"/>
                      </a:lnTo>
                      <a:cubicBezTo>
                        <a:pt x="1467688" y="740492"/>
                        <a:pt x="1461272" y="735390"/>
                        <a:pt x="1461272" y="729128"/>
                      </a:cubicBezTo>
                      <a:cubicBezTo>
                        <a:pt x="1461272" y="722866"/>
                        <a:pt x="1467688" y="717764"/>
                        <a:pt x="1475650" y="717764"/>
                      </a:cubicBezTo>
                      <a:lnTo>
                        <a:pt x="1571739" y="717764"/>
                      </a:lnTo>
                      <a:cubicBezTo>
                        <a:pt x="1579701" y="717764"/>
                        <a:pt x="1586117" y="722866"/>
                        <a:pt x="1586117" y="729128"/>
                      </a:cubicBezTo>
                      <a:cubicBezTo>
                        <a:pt x="1586117" y="735390"/>
                        <a:pt x="1579701" y="740492"/>
                        <a:pt x="1571739" y="740492"/>
                      </a:cubicBezTo>
                      <a:close/>
                      <a:moveTo>
                        <a:pt x="2148192" y="740492"/>
                      </a:moveTo>
                      <a:lnTo>
                        <a:pt x="2052104" y="740492"/>
                      </a:lnTo>
                      <a:cubicBezTo>
                        <a:pt x="2044141" y="740492"/>
                        <a:pt x="2037725" y="735390"/>
                        <a:pt x="2037725" y="729128"/>
                      </a:cubicBezTo>
                      <a:cubicBezTo>
                        <a:pt x="2037725" y="722866"/>
                        <a:pt x="2044141" y="717764"/>
                        <a:pt x="2052104" y="717764"/>
                      </a:cubicBezTo>
                      <a:lnTo>
                        <a:pt x="2148192" y="717764"/>
                      </a:lnTo>
                      <a:cubicBezTo>
                        <a:pt x="2156154" y="717764"/>
                        <a:pt x="2162571" y="722866"/>
                        <a:pt x="2162571" y="729128"/>
                      </a:cubicBezTo>
                      <a:cubicBezTo>
                        <a:pt x="2162571" y="735390"/>
                        <a:pt x="2156154" y="740492"/>
                        <a:pt x="2148192" y="740492"/>
                      </a:cubicBezTo>
                      <a:close/>
                      <a:moveTo>
                        <a:pt x="2340446" y="740492"/>
                      </a:moveTo>
                      <a:lnTo>
                        <a:pt x="2244281" y="740492"/>
                      </a:lnTo>
                      <a:cubicBezTo>
                        <a:pt x="2236318" y="740492"/>
                        <a:pt x="2229902" y="735390"/>
                        <a:pt x="2229902" y="729128"/>
                      </a:cubicBezTo>
                      <a:cubicBezTo>
                        <a:pt x="2229902" y="722866"/>
                        <a:pt x="2236318" y="717764"/>
                        <a:pt x="2244281" y="717764"/>
                      </a:cubicBezTo>
                      <a:lnTo>
                        <a:pt x="2340446" y="717764"/>
                      </a:lnTo>
                      <a:cubicBezTo>
                        <a:pt x="2348409" y="717764"/>
                        <a:pt x="2354825" y="722866"/>
                        <a:pt x="2354825" y="729128"/>
                      </a:cubicBezTo>
                      <a:cubicBezTo>
                        <a:pt x="2354825" y="735390"/>
                        <a:pt x="2348409" y="740492"/>
                        <a:pt x="2340446" y="740492"/>
                      </a:cubicBezTo>
                      <a:close/>
                      <a:moveTo>
                        <a:pt x="2532778" y="740492"/>
                      </a:moveTo>
                      <a:lnTo>
                        <a:pt x="2436612" y="740492"/>
                      </a:lnTo>
                      <a:cubicBezTo>
                        <a:pt x="2428650" y="740492"/>
                        <a:pt x="2422234" y="735390"/>
                        <a:pt x="2422234" y="729128"/>
                      </a:cubicBezTo>
                      <a:cubicBezTo>
                        <a:pt x="2422234" y="722866"/>
                        <a:pt x="2428650" y="717764"/>
                        <a:pt x="2436612" y="717764"/>
                      </a:cubicBezTo>
                      <a:lnTo>
                        <a:pt x="2532778" y="717764"/>
                      </a:lnTo>
                      <a:cubicBezTo>
                        <a:pt x="2540740" y="717764"/>
                        <a:pt x="2547157" y="722866"/>
                        <a:pt x="2547157" y="729128"/>
                      </a:cubicBezTo>
                      <a:cubicBezTo>
                        <a:pt x="2547157" y="735390"/>
                        <a:pt x="2540740" y="740492"/>
                        <a:pt x="2532778" y="740492"/>
                      </a:cubicBezTo>
                      <a:close/>
                      <a:moveTo>
                        <a:pt x="2621445" y="716064"/>
                      </a:moveTo>
                      <a:cubicBezTo>
                        <a:pt x="2617271" y="716064"/>
                        <a:pt x="2613174" y="714672"/>
                        <a:pt x="2610391" y="711967"/>
                      </a:cubicBezTo>
                      <a:cubicBezTo>
                        <a:pt x="2605289" y="707096"/>
                        <a:pt x="2606139" y="699985"/>
                        <a:pt x="2612246" y="695965"/>
                      </a:cubicBezTo>
                      <a:cubicBezTo>
                        <a:pt x="2634587" y="681354"/>
                        <a:pt x="2649275" y="660946"/>
                        <a:pt x="2653758" y="638528"/>
                      </a:cubicBezTo>
                      <a:cubicBezTo>
                        <a:pt x="2654995" y="632344"/>
                        <a:pt x="2662339" y="628092"/>
                        <a:pt x="2670224" y="629020"/>
                      </a:cubicBezTo>
                      <a:cubicBezTo>
                        <a:pt x="2678109" y="630025"/>
                        <a:pt x="2683443" y="635822"/>
                        <a:pt x="2682206" y="642007"/>
                      </a:cubicBezTo>
                      <a:cubicBezTo>
                        <a:pt x="2676640" y="669913"/>
                        <a:pt x="2658396" y="695269"/>
                        <a:pt x="2630644" y="713435"/>
                      </a:cubicBezTo>
                      <a:cubicBezTo>
                        <a:pt x="2627939" y="715213"/>
                        <a:pt x="2624692" y="716064"/>
                        <a:pt x="2621445" y="716064"/>
                      </a:cubicBezTo>
                      <a:close/>
                      <a:moveTo>
                        <a:pt x="47774" y="704932"/>
                      </a:moveTo>
                      <a:cubicBezTo>
                        <a:pt x="43831" y="704932"/>
                        <a:pt x="39889" y="703618"/>
                        <a:pt x="37028" y="701144"/>
                      </a:cubicBezTo>
                      <a:cubicBezTo>
                        <a:pt x="13219" y="679963"/>
                        <a:pt x="77" y="652597"/>
                        <a:pt x="0" y="624304"/>
                      </a:cubicBezTo>
                      <a:cubicBezTo>
                        <a:pt x="0" y="618043"/>
                        <a:pt x="6416" y="612941"/>
                        <a:pt x="14378" y="612941"/>
                      </a:cubicBezTo>
                      <a:lnTo>
                        <a:pt x="14378" y="612941"/>
                      </a:lnTo>
                      <a:cubicBezTo>
                        <a:pt x="22341" y="612941"/>
                        <a:pt x="28757" y="618043"/>
                        <a:pt x="28757" y="624304"/>
                      </a:cubicBezTo>
                      <a:cubicBezTo>
                        <a:pt x="28757" y="647109"/>
                        <a:pt x="39348" y="668986"/>
                        <a:pt x="58519" y="686070"/>
                      </a:cubicBezTo>
                      <a:cubicBezTo>
                        <a:pt x="63776" y="690785"/>
                        <a:pt x="63234" y="697975"/>
                        <a:pt x="57282" y="702149"/>
                      </a:cubicBezTo>
                      <a:cubicBezTo>
                        <a:pt x="54576" y="704082"/>
                        <a:pt x="51098" y="705009"/>
                        <a:pt x="47696" y="705009"/>
                      </a:cubicBezTo>
                      <a:close/>
                      <a:moveTo>
                        <a:pt x="2669606" y="575371"/>
                      </a:moveTo>
                      <a:cubicBezTo>
                        <a:pt x="2661643" y="575371"/>
                        <a:pt x="2655227" y="570269"/>
                        <a:pt x="2655227" y="564007"/>
                      </a:cubicBezTo>
                      <a:lnTo>
                        <a:pt x="2655227" y="487863"/>
                      </a:lnTo>
                      <a:cubicBezTo>
                        <a:pt x="2655227" y="481602"/>
                        <a:pt x="2661643" y="476500"/>
                        <a:pt x="2669606" y="476500"/>
                      </a:cubicBezTo>
                      <a:cubicBezTo>
                        <a:pt x="2677568" y="476500"/>
                        <a:pt x="2683984" y="481602"/>
                        <a:pt x="2683984" y="487863"/>
                      </a:cubicBezTo>
                      <a:lnTo>
                        <a:pt x="2683984" y="564007"/>
                      </a:lnTo>
                      <a:cubicBezTo>
                        <a:pt x="2683984" y="570269"/>
                        <a:pt x="2677568" y="575371"/>
                        <a:pt x="2669606" y="575371"/>
                      </a:cubicBezTo>
                      <a:close/>
                      <a:moveTo>
                        <a:pt x="15074" y="559678"/>
                      </a:moveTo>
                      <a:lnTo>
                        <a:pt x="14920" y="559678"/>
                      </a:lnTo>
                      <a:cubicBezTo>
                        <a:pt x="6957" y="559678"/>
                        <a:pt x="618" y="554499"/>
                        <a:pt x="618" y="548237"/>
                      </a:cubicBezTo>
                      <a:lnTo>
                        <a:pt x="1391" y="472325"/>
                      </a:lnTo>
                      <a:cubicBezTo>
                        <a:pt x="1391" y="466064"/>
                        <a:pt x="8040" y="460884"/>
                        <a:pt x="15925" y="461039"/>
                      </a:cubicBezTo>
                      <a:cubicBezTo>
                        <a:pt x="23887" y="461039"/>
                        <a:pt x="30226" y="466218"/>
                        <a:pt x="30226" y="472480"/>
                      </a:cubicBezTo>
                      <a:lnTo>
                        <a:pt x="29453" y="548392"/>
                      </a:lnTo>
                      <a:cubicBezTo>
                        <a:pt x="29453" y="554654"/>
                        <a:pt x="22959" y="559678"/>
                        <a:pt x="15074" y="559678"/>
                      </a:cubicBezTo>
                      <a:close/>
                      <a:moveTo>
                        <a:pt x="2669606" y="423160"/>
                      </a:moveTo>
                      <a:cubicBezTo>
                        <a:pt x="2661643" y="423160"/>
                        <a:pt x="2655227" y="418058"/>
                        <a:pt x="2655227" y="411797"/>
                      </a:cubicBezTo>
                      <a:lnTo>
                        <a:pt x="2655227" y="335730"/>
                      </a:lnTo>
                      <a:cubicBezTo>
                        <a:pt x="2655227" y="329468"/>
                        <a:pt x="2661643" y="324366"/>
                        <a:pt x="2669606" y="324366"/>
                      </a:cubicBezTo>
                      <a:cubicBezTo>
                        <a:pt x="2677568" y="324366"/>
                        <a:pt x="2683984" y="329468"/>
                        <a:pt x="2683984" y="335730"/>
                      </a:cubicBezTo>
                      <a:lnTo>
                        <a:pt x="2683984" y="411797"/>
                      </a:lnTo>
                      <a:cubicBezTo>
                        <a:pt x="2683984" y="418058"/>
                        <a:pt x="2677568" y="423160"/>
                        <a:pt x="2669606" y="423160"/>
                      </a:cubicBezTo>
                      <a:close/>
                      <a:moveTo>
                        <a:pt x="16698" y="407854"/>
                      </a:moveTo>
                      <a:lnTo>
                        <a:pt x="16543" y="407854"/>
                      </a:lnTo>
                      <a:cubicBezTo>
                        <a:pt x="8581" y="407854"/>
                        <a:pt x="2242" y="402675"/>
                        <a:pt x="2319" y="396413"/>
                      </a:cubicBezTo>
                      <a:lnTo>
                        <a:pt x="3169" y="320501"/>
                      </a:lnTo>
                      <a:cubicBezTo>
                        <a:pt x="3169" y="314239"/>
                        <a:pt x="9663" y="309215"/>
                        <a:pt x="17548" y="309215"/>
                      </a:cubicBezTo>
                      <a:lnTo>
                        <a:pt x="17703" y="309215"/>
                      </a:lnTo>
                      <a:cubicBezTo>
                        <a:pt x="25665" y="309215"/>
                        <a:pt x="32004" y="314394"/>
                        <a:pt x="31926" y="320733"/>
                      </a:cubicBezTo>
                      <a:lnTo>
                        <a:pt x="31076" y="396645"/>
                      </a:lnTo>
                      <a:cubicBezTo>
                        <a:pt x="31076" y="402907"/>
                        <a:pt x="24583" y="407931"/>
                        <a:pt x="16698" y="407931"/>
                      </a:cubicBezTo>
                      <a:close/>
                      <a:moveTo>
                        <a:pt x="2669606" y="271027"/>
                      </a:moveTo>
                      <a:cubicBezTo>
                        <a:pt x="2661643" y="271027"/>
                        <a:pt x="2655227" y="265925"/>
                        <a:pt x="2655227" y="259663"/>
                      </a:cubicBezTo>
                      <a:lnTo>
                        <a:pt x="2655227" y="183519"/>
                      </a:lnTo>
                      <a:cubicBezTo>
                        <a:pt x="2655227" y="177257"/>
                        <a:pt x="2661643" y="172155"/>
                        <a:pt x="2669606" y="172155"/>
                      </a:cubicBezTo>
                      <a:cubicBezTo>
                        <a:pt x="2677568" y="172155"/>
                        <a:pt x="2683984" y="177257"/>
                        <a:pt x="2683984" y="183519"/>
                      </a:cubicBezTo>
                      <a:lnTo>
                        <a:pt x="2683984" y="259663"/>
                      </a:lnTo>
                      <a:cubicBezTo>
                        <a:pt x="2683984" y="265925"/>
                        <a:pt x="2677568" y="271027"/>
                        <a:pt x="2669606" y="271027"/>
                      </a:cubicBezTo>
                      <a:close/>
                      <a:moveTo>
                        <a:pt x="18553" y="256030"/>
                      </a:moveTo>
                      <a:lnTo>
                        <a:pt x="18398" y="256030"/>
                      </a:lnTo>
                      <a:cubicBezTo>
                        <a:pt x="10436" y="256030"/>
                        <a:pt x="4097" y="250850"/>
                        <a:pt x="4174" y="244511"/>
                      </a:cubicBezTo>
                      <a:cubicBezTo>
                        <a:pt x="4484" y="217919"/>
                        <a:pt x="4870" y="192331"/>
                        <a:pt x="5257" y="168599"/>
                      </a:cubicBezTo>
                      <a:cubicBezTo>
                        <a:pt x="5334" y="162338"/>
                        <a:pt x="11750" y="157390"/>
                        <a:pt x="19635" y="157390"/>
                      </a:cubicBezTo>
                      <a:lnTo>
                        <a:pt x="19790" y="157390"/>
                      </a:lnTo>
                      <a:cubicBezTo>
                        <a:pt x="27752" y="157390"/>
                        <a:pt x="34091" y="162647"/>
                        <a:pt x="34014" y="168908"/>
                      </a:cubicBezTo>
                      <a:cubicBezTo>
                        <a:pt x="33627" y="192718"/>
                        <a:pt x="33318" y="218228"/>
                        <a:pt x="32931" y="244821"/>
                      </a:cubicBezTo>
                      <a:cubicBezTo>
                        <a:pt x="32854" y="251082"/>
                        <a:pt x="26438" y="256107"/>
                        <a:pt x="18553" y="256107"/>
                      </a:cubicBezTo>
                      <a:close/>
                      <a:moveTo>
                        <a:pt x="2669296" y="118661"/>
                      </a:moveTo>
                      <a:cubicBezTo>
                        <a:pt x="2661334" y="118661"/>
                        <a:pt x="2654918" y="113559"/>
                        <a:pt x="2654918" y="107297"/>
                      </a:cubicBezTo>
                      <a:lnTo>
                        <a:pt x="2654918" y="98717"/>
                      </a:lnTo>
                      <a:cubicBezTo>
                        <a:pt x="2654918" y="77149"/>
                        <a:pt x="2645796" y="60529"/>
                        <a:pt x="2626934" y="47774"/>
                      </a:cubicBezTo>
                      <a:cubicBezTo>
                        <a:pt x="2620904" y="43677"/>
                        <a:pt x="2620208" y="36487"/>
                        <a:pt x="2625388" y="31694"/>
                      </a:cubicBezTo>
                      <a:cubicBezTo>
                        <a:pt x="2630567" y="26902"/>
                        <a:pt x="2639612" y="26361"/>
                        <a:pt x="2645641" y="30458"/>
                      </a:cubicBezTo>
                      <a:cubicBezTo>
                        <a:pt x="2670842" y="47542"/>
                        <a:pt x="2683675" y="70501"/>
                        <a:pt x="2683675" y="98717"/>
                      </a:cubicBezTo>
                      <a:lnTo>
                        <a:pt x="2683675" y="107297"/>
                      </a:lnTo>
                      <a:cubicBezTo>
                        <a:pt x="2683675" y="113559"/>
                        <a:pt x="2677259" y="118661"/>
                        <a:pt x="2669296" y="118661"/>
                      </a:cubicBezTo>
                      <a:close/>
                      <a:moveTo>
                        <a:pt x="20717" y="104205"/>
                      </a:moveTo>
                      <a:cubicBezTo>
                        <a:pt x="20717" y="104205"/>
                        <a:pt x="19944" y="104205"/>
                        <a:pt x="19558" y="104205"/>
                      </a:cubicBezTo>
                      <a:cubicBezTo>
                        <a:pt x="11596" y="103741"/>
                        <a:pt x="5720" y="98253"/>
                        <a:pt x="6339" y="91991"/>
                      </a:cubicBezTo>
                      <a:cubicBezTo>
                        <a:pt x="9276" y="63157"/>
                        <a:pt x="27984" y="36797"/>
                        <a:pt x="57669" y="19558"/>
                      </a:cubicBezTo>
                      <a:cubicBezTo>
                        <a:pt x="64085" y="15847"/>
                        <a:pt x="73052" y="16929"/>
                        <a:pt x="77768" y="22032"/>
                      </a:cubicBezTo>
                      <a:cubicBezTo>
                        <a:pt x="82483" y="27134"/>
                        <a:pt x="81092" y="34246"/>
                        <a:pt x="74675" y="37956"/>
                      </a:cubicBezTo>
                      <a:cubicBezTo>
                        <a:pt x="51716" y="51252"/>
                        <a:pt x="37260" y="71583"/>
                        <a:pt x="35019" y="93769"/>
                      </a:cubicBezTo>
                      <a:cubicBezTo>
                        <a:pt x="34400" y="99722"/>
                        <a:pt x="28139" y="104283"/>
                        <a:pt x="20717" y="104283"/>
                      </a:cubicBezTo>
                      <a:close/>
                      <a:moveTo>
                        <a:pt x="2558288" y="22882"/>
                      </a:moveTo>
                      <a:cubicBezTo>
                        <a:pt x="2558288" y="22882"/>
                        <a:pt x="2557902" y="22882"/>
                        <a:pt x="2557670" y="22882"/>
                      </a:cubicBezTo>
                      <a:cubicBezTo>
                        <a:pt x="2555892" y="22882"/>
                        <a:pt x="2543291" y="22882"/>
                        <a:pt x="2462200" y="22882"/>
                      </a:cubicBezTo>
                      <a:cubicBezTo>
                        <a:pt x="2454237" y="22882"/>
                        <a:pt x="2447821" y="17780"/>
                        <a:pt x="2447821" y="11518"/>
                      </a:cubicBezTo>
                      <a:cubicBezTo>
                        <a:pt x="2447821" y="5257"/>
                        <a:pt x="2454237" y="155"/>
                        <a:pt x="2462200" y="155"/>
                      </a:cubicBezTo>
                      <a:lnTo>
                        <a:pt x="2462200" y="155"/>
                      </a:lnTo>
                      <a:cubicBezTo>
                        <a:pt x="2527189" y="155"/>
                        <a:pt x="2560352" y="283"/>
                        <a:pt x="2561689" y="541"/>
                      </a:cubicBezTo>
                      <a:cubicBezTo>
                        <a:pt x="2569420" y="2010"/>
                        <a:pt x="2574135" y="8194"/>
                        <a:pt x="2572280" y="14301"/>
                      </a:cubicBezTo>
                      <a:cubicBezTo>
                        <a:pt x="2570657" y="19481"/>
                        <a:pt x="2564782" y="22959"/>
                        <a:pt x="2558288" y="22959"/>
                      </a:cubicBezTo>
                      <a:close/>
                      <a:moveTo>
                        <a:pt x="157622" y="22882"/>
                      </a:moveTo>
                      <a:cubicBezTo>
                        <a:pt x="149660" y="22882"/>
                        <a:pt x="143244" y="17780"/>
                        <a:pt x="143244" y="11518"/>
                      </a:cubicBezTo>
                      <a:cubicBezTo>
                        <a:pt x="143244" y="5257"/>
                        <a:pt x="149660" y="155"/>
                        <a:pt x="157622" y="155"/>
                      </a:cubicBezTo>
                      <a:lnTo>
                        <a:pt x="253788" y="155"/>
                      </a:lnTo>
                      <a:cubicBezTo>
                        <a:pt x="261750" y="155"/>
                        <a:pt x="268166" y="5257"/>
                        <a:pt x="268166" y="11518"/>
                      </a:cubicBezTo>
                      <a:cubicBezTo>
                        <a:pt x="268166" y="17780"/>
                        <a:pt x="261750" y="22882"/>
                        <a:pt x="253788" y="22882"/>
                      </a:cubicBezTo>
                      <a:lnTo>
                        <a:pt x="157622" y="22882"/>
                      </a:lnTo>
                      <a:cubicBezTo>
                        <a:pt x="157622" y="22882"/>
                        <a:pt x="157622" y="22882"/>
                        <a:pt x="157622" y="22882"/>
                      </a:cubicBezTo>
                      <a:close/>
                      <a:moveTo>
                        <a:pt x="349876" y="22882"/>
                      </a:moveTo>
                      <a:cubicBezTo>
                        <a:pt x="341914" y="22882"/>
                        <a:pt x="335498" y="17780"/>
                        <a:pt x="335498" y="11518"/>
                      </a:cubicBezTo>
                      <a:cubicBezTo>
                        <a:pt x="335498" y="5257"/>
                        <a:pt x="341914" y="155"/>
                        <a:pt x="349876" y="155"/>
                      </a:cubicBezTo>
                      <a:lnTo>
                        <a:pt x="445965" y="155"/>
                      </a:lnTo>
                      <a:cubicBezTo>
                        <a:pt x="453927" y="155"/>
                        <a:pt x="460343" y="5257"/>
                        <a:pt x="460343" y="11518"/>
                      </a:cubicBezTo>
                      <a:cubicBezTo>
                        <a:pt x="460343" y="17780"/>
                        <a:pt x="453927" y="22882"/>
                        <a:pt x="445965" y="22882"/>
                      </a:cubicBezTo>
                      <a:lnTo>
                        <a:pt x="349876" y="22882"/>
                      </a:lnTo>
                      <a:close/>
                      <a:moveTo>
                        <a:pt x="541976" y="22882"/>
                      </a:moveTo>
                      <a:cubicBezTo>
                        <a:pt x="534014" y="22882"/>
                        <a:pt x="527598" y="17780"/>
                        <a:pt x="527598" y="11518"/>
                      </a:cubicBezTo>
                      <a:cubicBezTo>
                        <a:pt x="527598" y="5257"/>
                        <a:pt x="534014" y="155"/>
                        <a:pt x="541976" y="155"/>
                      </a:cubicBezTo>
                      <a:lnTo>
                        <a:pt x="638065" y="155"/>
                      </a:lnTo>
                      <a:cubicBezTo>
                        <a:pt x="646027" y="155"/>
                        <a:pt x="652443" y="5257"/>
                        <a:pt x="652443" y="11518"/>
                      </a:cubicBezTo>
                      <a:cubicBezTo>
                        <a:pt x="652443" y="17780"/>
                        <a:pt x="646027" y="22882"/>
                        <a:pt x="638065" y="22882"/>
                      </a:cubicBezTo>
                      <a:lnTo>
                        <a:pt x="542053" y="22882"/>
                      </a:lnTo>
                      <a:close/>
                      <a:moveTo>
                        <a:pt x="734076" y="22882"/>
                      </a:moveTo>
                      <a:cubicBezTo>
                        <a:pt x="726113" y="22882"/>
                        <a:pt x="719697" y="17780"/>
                        <a:pt x="719697" y="11518"/>
                      </a:cubicBezTo>
                      <a:cubicBezTo>
                        <a:pt x="719697" y="5257"/>
                        <a:pt x="726113" y="155"/>
                        <a:pt x="734076" y="155"/>
                      </a:cubicBezTo>
                      <a:lnTo>
                        <a:pt x="830087" y="155"/>
                      </a:lnTo>
                      <a:cubicBezTo>
                        <a:pt x="838049" y="155"/>
                        <a:pt x="844465" y="5257"/>
                        <a:pt x="844465" y="11518"/>
                      </a:cubicBezTo>
                      <a:cubicBezTo>
                        <a:pt x="844465" y="17780"/>
                        <a:pt x="838049" y="22882"/>
                        <a:pt x="830087" y="22882"/>
                      </a:cubicBezTo>
                      <a:lnTo>
                        <a:pt x="734076" y="22882"/>
                      </a:lnTo>
                      <a:close/>
                      <a:moveTo>
                        <a:pt x="2366189" y="22882"/>
                      </a:moveTo>
                      <a:lnTo>
                        <a:pt x="2270177" y="22882"/>
                      </a:lnTo>
                      <a:cubicBezTo>
                        <a:pt x="2262215" y="22882"/>
                        <a:pt x="2255799" y="17780"/>
                        <a:pt x="2255799" y="11518"/>
                      </a:cubicBezTo>
                      <a:cubicBezTo>
                        <a:pt x="2255799" y="5257"/>
                        <a:pt x="2262292" y="0"/>
                        <a:pt x="2270255" y="0"/>
                      </a:cubicBezTo>
                      <a:lnTo>
                        <a:pt x="2366266" y="0"/>
                      </a:lnTo>
                      <a:cubicBezTo>
                        <a:pt x="2374228" y="0"/>
                        <a:pt x="2380644" y="5102"/>
                        <a:pt x="2380644" y="11364"/>
                      </a:cubicBezTo>
                      <a:cubicBezTo>
                        <a:pt x="2380644" y="17625"/>
                        <a:pt x="2374228" y="22727"/>
                        <a:pt x="2366266" y="22727"/>
                      </a:cubicBezTo>
                      <a:close/>
                      <a:moveTo>
                        <a:pt x="926175" y="22882"/>
                      </a:moveTo>
                      <a:cubicBezTo>
                        <a:pt x="918213" y="22882"/>
                        <a:pt x="911797" y="17780"/>
                        <a:pt x="911797" y="11518"/>
                      </a:cubicBezTo>
                      <a:cubicBezTo>
                        <a:pt x="911797" y="5257"/>
                        <a:pt x="918291" y="0"/>
                        <a:pt x="926253" y="0"/>
                      </a:cubicBezTo>
                      <a:lnTo>
                        <a:pt x="1022264" y="0"/>
                      </a:lnTo>
                      <a:cubicBezTo>
                        <a:pt x="1030226" y="0"/>
                        <a:pt x="1036642" y="5102"/>
                        <a:pt x="1036642" y="11364"/>
                      </a:cubicBezTo>
                      <a:cubicBezTo>
                        <a:pt x="1036642" y="17625"/>
                        <a:pt x="1030226" y="22727"/>
                        <a:pt x="1022264" y="22727"/>
                      </a:cubicBezTo>
                      <a:lnTo>
                        <a:pt x="926253" y="22727"/>
                      </a:lnTo>
                      <a:close/>
                      <a:moveTo>
                        <a:pt x="1118198" y="22882"/>
                      </a:moveTo>
                      <a:cubicBezTo>
                        <a:pt x="1110235" y="22882"/>
                        <a:pt x="1103819" y="17780"/>
                        <a:pt x="1103819" y="11518"/>
                      </a:cubicBezTo>
                      <a:cubicBezTo>
                        <a:pt x="1103819" y="5257"/>
                        <a:pt x="1110235" y="155"/>
                        <a:pt x="1118198" y="155"/>
                      </a:cubicBezTo>
                      <a:lnTo>
                        <a:pt x="1214209" y="155"/>
                      </a:lnTo>
                      <a:cubicBezTo>
                        <a:pt x="1222171" y="155"/>
                        <a:pt x="1228588" y="5257"/>
                        <a:pt x="1228588" y="11518"/>
                      </a:cubicBezTo>
                      <a:cubicBezTo>
                        <a:pt x="1228588" y="17780"/>
                        <a:pt x="1222171" y="22882"/>
                        <a:pt x="1214209" y="22882"/>
                      </a:cubicBezTo>
                      <a:lnTo>
                        <a:pt x="1118198" y="22882"/>
                      </a:lnTo>
                      <a:close/>
                      <a:moveTo>
                        <a:pt x="2174243" y="22882"/>
                      </a:moveTo>
                      <a:lnTo>
                        <a:pt x="2078309" y="22882"/>
                      </a:lnTo>
                      <a:cubicBezTo>
                        <a:pt x="2070347" y="22882"/>
                        <a:pt x="2063931" y="17780"/>
                        <a:pt x="2063931" y="11518"/>
                      </a:cubicBezTo>
                      <a:cubicBezTo>
                        <a:pt x="2063931" y="5257"/>
                        <a:pt x="2070347" y="155"/>
                        <a:pt x="2078309" y="155"/>
                      </a:cubicBezTo>
                      <a:lnTo>
                        <a:pt x="2174243" y="155"/>
                      </a:lnTo>
                      <a:cubicBezTo>
                        <a:pt x="2182206" y="155"/>
                        <a:pt x="2188622" y="5257"/>
                        <a:pt x="2188622" y="11518"/>
                      </a:cubicBezTo>
                      <a:cubicBezTo>
                        <a:pt x="2188622" y="17780"/>
                        <a:pt x="2182206" y="22882"/>
                        <a:pt x="2174243" y="22882"/>
                      </a:cubicBezTo>
                      <a:close/>
                      <a:moveTo>
                        <a:pt x="1406463" y="22882"/>
                      </a:moveTo>
                      <a:lnTo>
                        <a:pt x="1310452" y="22882"/>
                      </a:lnTo>
                      <a:cubicBezTo>
                        <a:pt x="1302490" y="22882"/>
                        <a:pt x="1296074" y="17780"/>
                        <a:pt x="1296074" y="11518"/>
                      </a:cubicBezTo>
                      <a:cubicBezTo>
                        <a:pt x="1296074" y="5257"/>
                        <a:pt x="1302567" y="0"/>
                        <a:pt x="1310452" y="0"/>
                      </a:cubicBezTo>
                      <a:lnTo>
                        <a:pt x="1406463" y="0"/>
                      </a:lnTo>
                      <a:cubicBezTo>
                        <a:pt x="1414426" y="0"/>
                        <a:pt x="1420842" y="5102"/>
                        <a:pt x="1420842" y="11364"/>
                      </a:cubicBezTo>
                      <a:cubicBezTo>
                        <a:pt x="1420842" y="17625"/>
                        <a:pt x="1414426" y="22727"/>
                        <a:pt x="1406463" y="22727"/>
                      </a:cubicBezTo>
                      <a:close/>
                      <a:moveTo>
                        <a:pt x="1982298" y="22882"/>
                      </a:moveTo>
                      <a:lnTo>
                        <a:pt x="1886365" y="22882"/>
                      </a:lnTo>
                      <a:cubicBezTo>
                        <a:pt x="1878402" y="22882"/>
                        <a:pt x="1871986" y="17780"/>
                        <a:pt x="1871986" y="11518"/>
                      </a:cubicBezTo>
                      <a:cubicBezTo>
                        <a:pt x="1871986" y="5257"/>
                        <a:pt x="1878402" y="155"/>
                        <a:pt x="1886365" y="155"/>
                      </a:cubicBezTo>
                      <a:lnTo>
                        <a:pt x="1982298" y="155"/>
                      </a:lnTo>
                      <a:cubicBezTo>
                        <a:pt x="1990261" y="155"/>
                        <a:pt x="1996677" y="5257"/>
                        <a:pt x="1996677" y="11518"/>
                      </a:cubicBezTo>
                      <a:cubicBezTo>
                        <a:pt x="1996677" y="17780"/>
                        <a:pt x="1990261" y="22882"/>
                        <a:pt x="1982298" y="22882"/>
                      </a:cubicBezTo>
                      <a:close/>
                      <a:moveTo>
                        <a:pt x="1790431" y="22882"/>
                      </a:moveTo>
                      <a:lnTo>
                        <a:pt x="1694419" y="22882"/>
                      </a:lnTo>
                      <a:cubicBezTo>
                        <a:pt x="1686457" y="22882"/>
                        <a:pt x="1680041" y="17780"/>
                        <a:pt x="1680041" y="11518"/>
                      </a:cubicBezTo>
                      <a:cubicBezTo>
                        <a:pt x="1680041" y="5257"/>
                        <a:pt x="1686457" y="155"/>
                        <a:pt x="1694419" y="155"/>
                      </a:cubicBezTo>
                      <a:lnTo>
                        <a:pt x="1790431" y="155"/>
                      </a:lnTo>
                      <a:cubicBezTo>
                        <a:pt x="1798393" y="155"/>
                        <a:pt x="1804809" y="5257"/>
                        <a:pt x="1804809" y="11518"/>
                      </a:cubicBezTo>
                      <a:cubicBezTo>
                        <a:pt x="1804809" y="17780"/>
                        <a:pt x="1798393" y="22882"/>
                        <a:pt x="1790431" y="22882"/>
                      </a:cubicBezTo>
                      <a:close/>
                      <a:moveTo>
                        <a:pt x="1598408" y="22882"/>
                      </a:moveTo>
                      <a:lnTo>
                        <a:pt x="1502397" y="22882"/>
                      </a:lnTo>
                      <a:cubicBezTo>
                        <a:pt x="1494435" y="22882"/>
                        <a:pt x="1488019" y="17780"/>
                        <a:pt x="1488019" y="11518"/>
                      </a:cubicBezTo>
                      <a:cubicBezTo>
                        <a:pt x="1488019" y="5257"/>
                        <a:pt x="1494435" y="155"/>
                        <a:pt x="1502397" y="155"/>
                      </a:cubicBezTo>
                      <a:lnTo>
                        <a:pt x="1598408" y="155"/>
                      </a:lnTo>
                      <a:cubicBezTo>
                        <a:pt x="1606371" y="155"/>
                        <a:pt x="1612787" y="5257"/>
                        <a:pt x="1612787" y="11518"/>
                      </a:cubicBezTo>
                      <a:cubicBezTo>
                        <a:pt x="1612787" y="17780"/>
                        <a:pt x="1606371" y="22882"/>
                        <a:pt x="1598408" y="2288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29" name="ComponentBackground3" descr="e8236502-0263-4c2c-8fe5-dcb4b5f39b24">
                  <a:extLst>
                    <a:ext uri="{FF2B5EF4-FFF2-40B4-BE49-F238E27FC236}">
                      <a16:creationId xmlns:a16="http://schemas.microsoft.com/office/drawing/2014/main" id="{59440228-3D02-0757-88B6-A59F6AFA57CC}"/>
                    </a:ext>
                  </a:extLst>
                </p:cNvPr>
                <p:cNvSpPr/>
                <p:nvPr/>
              </p:nvSpPr>
              <p:spPr>
                <a:xfrm>
                  <a:off x="8733802" y="1890815"/>
                  <a:ext cx="2620211" cy="1051774"/>
                </a:xfrm>
                <a:custGeom>
                  <a:avLst/>
                  <a:gdLst>
                    <a:gd name="connsiteX0" fmla="*/ 2501161 w 2620211"/>
                    <a:gd name="connsiteY0" fmla="*/ 0 h 843691"/>
                    <a:gd name="connsiteX1" fmla="*/ 119202 w 2620211"/>
                    <a:gd name="connsiteY1" fmla="*/ 0 h 843691"/>
                    <a:gd name="connsiteX2" fmla="*/ 0 w 2620211"/>
                    <a:gd name="connsiteY2" fmla="*/ 94388 h 843691"/>
                    <a:gd name="connsiteX3" fmla="*/ 0 w 2620211"/>
                    <a:gd name="connsiteY3" fmla="*/ 577845 h 843691"/>
                    <a:gd name="connsiteX4" fmla="*/ 99490 w 2620211"/>
                    <a:gd name="connsiteY4" fmla="*/ 654298 h 843691"/>
                    <a:gd name="connsiteX5" fmla="*/ 104128 w 2620211"/>
                    <a:gd name="connsiteY5" fmla="*/ 655148 h 843691"/>
                    <a:gd name="connsiteX6" fmla="*/ 279685 w 2620211"/>
                    <a:gd name="connsiteY6" fmla="*/ 746367 h 843691"/>
                    <a:gd name="connsiteX7" fmla="*/ 338126 w 2620211"/>
                    <a:gd name="connsiteY7" fmla="*/ 837508 h 843691"/>
                    <a:gd name="connsiteX8" fmla="*/ 343151 w 2620211"/>
                    <a:gd name="connsiteY8" fmla="*/ 843692 h 843691"/>
                    <a:gd name="connsiteX9" fmla="*/ 349026 w 2620211"/>
                    <a:gd name="connsiteY9" fmla="*/ 837276 h 843691"/>
                    <a:gd name="connsiteX10" fmla="*/ 746831 w 2620211"/>
                    <a:gd name="connsiteY10" fmla="*/ 654066 h 843691"/>
                    <a:gd name="connsiteX11" fmla="*/ 2516003 w 2620211"/>
                    <a:gd name="connsiteY11" fmla="*/ 654066 h 843691"/>
                    <a:gd name="connsiteX12" fmla="*/ 2613870 w 2620211"/>
                    <a:gd name="connsiteY12" fmla="*/ 577767 h 843691"/>
                    <a:gd name="connsiteX13" fmla="*/ 2620209 w 2620211"/>
                    <a:gd name="connsiteY13" fmla="*/ 94929 h 843691"/>
                    <a:gd name="connsiteX14" fmla="*/ 2585654 w 2620211"/>
                    <a:gd name="connsiteY14" fmla="*/ 27829 h 843691"/>
                    <a:gd name="connsiteX15" fmla="*/ 2501161 w 2620211"/>
                    <a:gd name="connsiteY15" fmla="*/ 0 h 843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620211" h="843691">
                      <a:moveTo>
                        <a:pt x="2501161" y="0"/>
                      </a:moveTo>
                      <a:lnTo>
                        <a:pt x="119202" y="0"/>
                      </a:lnTo>
                      <a:cubicBezTo>
                        <a:pt x="53494" y="0"/>
                        <a:pt x="0" y="42362"/>
                        <a:pt x="0" y="94388"/>
                      </a:cubicBezTo>
                      <a:lnTo>
                        <a:pt x="0" y="577845"/>
                      </a:lnTo>
                      <a:cubicBezTo>
                        <a:pt x="0" y="617656"/>
                        <a:pt x="31617" y="641930"/>
                        <a:pt x="99490" y="654298"/>
                      </a:cubicBezTo>
                      <a:lnTo>
                        <a:pt x="104128" y="655148"/>
                      </a:lnTo>
                      <a:cubicBezTo>
                        <a:pt x="183055" y="668599"/>
                        <a:pt x="243120" y="689239"/>
                        <a:pt x="279685" y="746367"/>
                      </a:cubicBezTo>
                      <a:lnTo>
                        <a:pt x="338126" y="837508"/>
                      </a:lnTo>
                      <a:cubicBezTo>
                        <a:pt x="340600" y="841373"/>
                        <a:pt x="342223" y="842996"/>
                        <a:pt x="343151" y="843692"/>
                      </a:cubicBezTo>
                      <a:cubicBezTo>
                        <a:pt x="344156" y="842996"/>
                        <a:pt x="346089" y="841373"/>
                        <a:pt x="349026" y="837276"/>
                      </a:cubicBezTo>
                      <a:cubicBezTo>
                        <a:pt x="432282" y="721243"/>
                        <a:pt x="524042" y="654066"/>
                        <a:pt x="746831" y="654066"/>
                      </a:cubicBezTo>
                      <a:lnTo>
                        <a:pt x="2516003" y="654066"/>
                      </a:lnTo>
                      <a:cubicBezTo>
                        <a:pt x="2569265" y="654066"/>
                        <a:pt x="2613174" y="619821"/>
                        <a:pt x="2613870" y="577767"/>
                      </a:cubicBezTo>
                      <a:cubicBezTo>
                        <a:pt x="2616266" y="443568"/>
                        <a:pt x="2618894" y="233302"/>
                        <a:pt x="2620209" y="94929"/>
                      </a:cubicBezTo>
                      <a:cubicBezTo>
                        <a:pt x="2620440" y="69651"/>
                        <a:pt x="2608149" y="45764"/>
                        <a:pt x="2585654" y="27829"/>
                      </a:cubicBezTo>
                      <a:cubicBezTo>
                        <a:pt x="2563158" y="9895"/>
                        <a:pt x="2533087" y="0"/>
                        <a:pt x="2501161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20000"/>
                    <a:lumOff val="80000"/>
                  </a:schemeClr>
                </a:solidFill>
                <a:ln w="25400" cap="flat">
                  <a:solidFill>
                    <a:schemeClr val="accent3"/>
                  </a:solidFill>
                  <a:prstDash val="solid"/>
                  <a:miter lim="0"/>
                </a:ln>
              </p:spPr>
              <p:txBody>
                <a:bodyPr wrap="square" rtlCol="0" anchor="ctr">
                  <a:normAutofit/>
                </a:bodyPr>
                <a:lstStyle/>
                <a:p>
                  <a:pPr>
                    <a:lnSpc>
                      <a:spcPct val="120000"/>
                    </a:lnSpc>
                  </a:pPr>
                  <a:endParaRPr lang="zh-CN" altLang="en-US" b="1" dirty="0"/>
                </a:p>
              </p:txBody>
            </p:sp>
            <p:sp>
              <p:nvSpPr>
                <p:cNvPr id="30" name="Text3" descr="408d6ee5-f0f7-4cbe-9b7b-f4f5e7f1d6d1">
                  <a:extLst>
                    <a:ext uri="{FF2B5EF4-FFF2-40B4-BE49-F238E27FC236}">
                      <a16:creationId xmlns:a16="http://schemas.microsoft.com/office/drawing/2014/main" id="{D83609A1-4CBB-92E3-FB44-6C4E9401E12D}"/>
                    </a:ext>
                  </a:extLst>
                </p:cNvPr>
                <p:cNvSpPr/>
                <p:nvPr/>
              </p:nvSpPr>
              <p:spPr>
                <a:xfrm flipH="1">
                  <a:off x="8705046" y="2991858"/>
                  <a:ext cx="2800092" cy="1065157"/>
                </a:xfrm>
                <a:prstGeom prst="rect">
                  <a:avLst/>
                </a:prstGeom>
                <a:noFill/>
              </p:spPr>
              <p:txBody>
                <a:bodyPr wrap="square" rtlCol="0" anchor="t" anchorCtr="0">
                  <a:norm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0000"/>
                    </a:lnSpc>
                  </a:pPr>
                  <a:r>
                    <a:rPr lang="zh-CN" altLang="en-US" sz="1200" dirty="0"/>
                    <a:t>发展农民合作社，提高农民组织化程度，增强市场竞争力。</a:t>
                  </a:r>
                  <a:endParaRPr lang="en-US" dirty="0"/>
                </a:p>
              </p:txBody>
            </p:sp>
          </p:grpSp>
          <p:sp>
            <p:nvSpPr>
              <p:cNvPr id="47" name="Bullet3" descr="5dfa3622-0cfb-49fc-9fc0-83dbf5de1bd2">
                <a:extLst>
                  <a:ext uri="{FF2B5EF4-FFF2-40B4-BE49-F238E27FC236}">
                    <a16:creationId xmlns:a16="http://schemas.microsoft.com/office/drawing/2014/main" id="{FBE0E9CF-53D4-AF73-3D98-DB2D5A6C4538}"/>
                  </a:ext>
                </a:extLst>
              </p:cNvPr>
              <p:cNvSpPr/>
              <p:nvPr/>
            </p:nvSpPr>
            <p:spPr>
              <a:xfrm>
                <a:off x="6327251" y="1869921"/>
                <a:ext cx="2280965" cy="687357"/>
              </a:xfrm>
              <a:prstGeom prst="rect">
                <a:avLst/>
              </a:prstGeom>
              <a:noFill/>
            </p:spPr>
            <p:txBody>
              <a:bodyPr wrap="square" rtlCol="0" anchor="b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b="1" dirty="0">
                    <a:solidFill>
                      <a:srgbClr val="000000"/>
                    </a:solidFill>
                  </a:rPr>
                  <a:t>合作社模式</a:t>
                </a:r>
                <a:endParaRPr lang="en-US" dirty="0"/>
              </a:p>
            </p:txBody>
          </p:sp>
        </p:grpSp>
        <p:grpSp>
          <p:nvGrpSpPr>
            <p:cNvPr id="60" name="组合 59" descr="35d63bcd-d6c0-4af5-abe4-6f7463a06f22">
              <a:extLst>
                <a:ext uri="{FF2B5EF4-FFF2-40B4-BE49-F238E27FC236}">
                  <a16:creationId xmlns:a16="http://schemas.microsoft.com/office/drawing/2014/main" id="{4FD568D3-E036-0776-F296-96058E449351}"/>
                </a:ext>
              </a:extLst>
            </p:cNvPr>
            <p:cNvGrpSpPr/>
            <p:nvPr/>
          </p:nvGrpSpPr>
          <p:grpSpPr>
            <a:xfrm>
              <a:off x="9035572" y="1775629"/>
              <a:ext cx="2483328" cy="1980356"/>
              <a:chOff x="9035572" y="1775629"/>
              <a:chExt cx="2483328" cy="1980356"/>
            </a:xfrm>
          </p:grpSpPr>
          <p:grpSp>
            <p:nvGrpSpPr>
              <p:cNvPr id="7" name="组合 6" descr="e0298108-88d3-4186-b969-b08668fbfe5b">
                <a:extLst>
                  <a:ext uri="{FF2B5EF4-FFF2-40B4-BE49-F238E27FC236}">
                    <a16:creationId xmlns:a16="http://schemas.microsoft.com/office/drawing/2014/main" id="{EA38B90E-3B17-9946-F558-5ACD1439E1CB}"/>
                  </a:ext>
                </a:extLst>
              </p:cNvPr>
              <p:cNvGrpSpPr/>
              <p:nvPr/>
            </p:nvGrpSpPr>
            <p:grpSpPr>
              <a:xfrm>
                <a:off x="9035572" y="1775629"/>
                <a:ext cx="2483328" cy="1980356"/>
                <a:chOff x="2829668" y="4031652"/>
                <a:chExt cx="2800093" cy="2232962"/>
              </a:xfrm>
            </p:grpSpPr>
            <p:sp>
              <p:nvSpPr>
                <p:cNvPr id="23" name="shaape4" descr="911800ab-715f-4064-bb81-2c691e058a92">
                  <a:extLst>
                    <a:ext uri="{FF2B5EF4-FFF2-40B4-BE49-F238E27FC236}">
                      <a16:creationId xmlns:a16="http://schemas.microsoft.com/office/drawing/2014/main" id="{C3ED2B9C-50A8-C6D0-8B1E-F3D60E57F2D7}"/>
                    </a:ext>
                  </a:extLst>
                </p:cNvPr>
                <p:cNvSpPr/>
                <p:nvPr/>
              </p:nvSpPr>
              <p:spPr>
                <a:xfrm>
                  <a:off x="2945775" y="4048624"/>
                  <a:ext cx="2655230" cy="894863"/>
                </a:xfrm>
                <a:custGeom>
                  <a:avLst/>
                  <a:gdLst>
                    <a:gd name="connsiteX0" fmla="*/ 2544222 w 2655230"/>
                    <a:gd name="connsiteY0" fmla="*/ 137 h 717824"/>
                    <a:gd name="connsiteX1" fmla="*/ 118897 w 2655230"/>
                    <a:gd name="connsiteY1" fmla="*/ 137 h 717824"/>
                    <a:gd name="connsiteX2" fmla="*/ 6343 w 2655230"/>
                    <a:gd name="connsiteY2" fmla="*/ 87259 h 717824"/>
                    <a:gd name="connsiteX3" fmla="*/ 4 w 2655230"/>
                    <a:gd name="connsiteY3" fmla="*/ 611918 h 717824"/>
                    <a:gd name="connsiteX4" fmla="*/ 133739 w 2655230"/>
                    <a:gd name="connsiteY4" fmla="*/ 717824 h 717824"/>
                    <a:gd name="connsiteX5" fmla="*/ 2521341 w 2655230"/>
                    <a:gd name="connsiteY5" fmla="*/ 717824 h 717824"/>
                    <a:gd name="connsiteX6" fmla="*/ 2655231 w 2655230"/>
                    <a:gd name="connsiteY6" fmla="*/ 612614 h 717824"/>
                    <a:gd name="connsiteX7" fmla="*/ 2655231 w 2655230"/>
                    <a:gd name="connsiteY7" fmla="*/ 87259 h 717824"/>
                    <a:gd name="connsiteX8" fmla="*/ 2544222 w 2655230"/>
                    <a:gd name="connsiteY8" fmla="*/ 137 h 71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5230" h="717824">
                      <a:moveTo>
                        <a:pt x="2544222" y="137"/>
                      </a:moveTo>
                      <a:cubicBezTo>
                        <a:pt x="2542599" y="-172"/>
                        <a:pt x="118897" y="137"/>
                        <a:pt x="118897" y="137"/>
                      </a:cubicBezTo>
                      <a:cubicBezTo>
                        <a:pt x="57363" y="137"/>
                        <a:pt x="7193" y="38944"/>
                        <a:pt x="6343" y="87259"/>
                      </a:cubicBezTo>
                      <a:cubicBezTo>
                        <a:pt x="3946" y="219293"/>
                        <a:pt x="1395" y="469602"/>
                        <a:pt x="4" y="611918"/>
                      </a:cubicBezTo>
                      <a:cubicBezTo>
                        <a:pt x="-537" y="670283"/>
                        <a:pt x="59450" y="717824"/>
                        <a:pt x="133739" y="717824"/>
                      </a:cubicBezTo>
                      <a:cubicBezTo>
                        <a:pt x="589058" y="717824"/>
                        <a:pt x="2067259" y="717824"/>
                        <a:pt x="2521341" y="717824"/>
                      </a:cubicBezTo>
                      <a:cubicBezTo>
                        <a:pt x="2595320" y="717824"/>
                        <a:pt x="2655231" y="670747"/>
                        <a:pt x="2655231" y="612614"/>
                      </a:cubicBezTo>
                      <a:lnTo>
                        <a:pt x="2655231" y="87259"/>
                      </a:lnTo>
                      <a:cubicBezTo>
                        <a:pt x="2655231" y="33301"/>
                        <a:pt x="2603514" y="10883"/>
                        <a:pt x="2544222" y="137"/>
                      </a:cubicBezTo>
                      <a:close/>
                    </a:path>
                  </a:pathLst>
                </a:custGeom>
                <a:solidFill>
                  <a:schemeClr val="accent4">
                    <a:lumMod val="60000"/>
                    <a:lumOff val="40000"/>
                  </a:schemeClr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24" name="Shape4" descr="a2f11d69-4241-4003-98c6-94846b87b610">
                  <a:extLst>
                    <a:ext uri="{FF2B5EF4-FFF2-40B4-BE49-F238E27FC236}">
                      <a16:creationId xmlns:a16="http://schemas.microsoft.com/office/drawing/2014/main" id="{13B8962E-F97B-F7AD-3F59-A5F03EDEC3BE}"/>
                    </a:ext>
                  </a:extLst>
                </p:cNvPr>
                <p:cNvSpPr/>
                <p:nvPr/>
              </p:nvSpPr>
              <p:spPr>
                <a:xfrm>
                  <a:off x="2931708" y="4031652"/>
                  <a:ext cx="2683983" cy="923121"/>
                </a:xfrm>
                <a:custGeom>
                  <a:avLst/>
                  <a:gdLst>
                    <a:gd name="connsiteX0" fmla="*/ 418831 w 2683983"/>
                    <a:gd name="connsiteY0" fmla="*/ 740492 h 740491"/>
                    <a:gd name="connsiteX1" fmla="*/ 322666 w 2683983"/>
                    <a:gd name="connsiteY1" fmla="*/ 740492 h 740491"/>
                    <a:gd name="connsiteX2" fmla="*/ 308287 w 2683983"/>
                    <a:gd name="connsiteY2" fmla="*/ 729128 h 740491"/>
                    <a:gd name="connsiteX3" fmla="*/ 322666 w 2683983"/>
                    <a:gd name="connsiteY3" fmla="*/ 717764 h 740491"/>
                    <a:gd name="connsiteX4" fmla="*/ 418831 w 2683983"/>
                    <a:gd name="connsiteY4" fmla="*/ 717764 h 740491"/>
                    <a:gd name="connsiteX5" fmla="*/ 433210 w 2683983"/>
                    <a:gd name="connsiteY5" fmla="*/ 729128 h 740491"/>
                    <a:gd name="connsiteX6" fmla="*/ 418831 w 2683983"/>
                    <a:gd name="connsiteY6" fmla="*/ 740492 h 740491"/>
                    <a:gd name="connsiteX7" fmla="*/ 226577 w 2683983"/>
                    <a:gd name="connsiteY7" fmla="*/ 740492 h 740491"/>
                    <a:gd name="connsiteX8" fmla="*/ 147882 w 2683983"/>
                    <a:gd name="connsiteY8" fmla="*/ 740492 h 740491"/>
                    <a:gd name="connsiteX9" fmla="*/ 128633 w 2683983"/>
                    <a:gd name="connsiteY9" fmla="*/ 739487 h 740491"/>
                    <a:gd name="connsiteX10" fmla="*/ 116187 w 2683983"/>
                    <a:gd name="connsiteY10" fmla="*/ 726732 h 740491"/>
                    <a:gd name="connsiteX11" fmla="*/ 132267 w 2683983"/>
                    <a:gd name="connsiteY11" fmla="*/ 716914 h 740491"/>
                    <a:gd name="connsiteX12" fmla="*/ 147805 w 2683983"/>
                    <a:gd name="connsiteY12" fmla="*/ 717687 h 740491"/>
                    <a:gd name="connsiteX13" fmla="*/ 226500 w 2683983"/>
                    <a:gd name="connsiteY13" fmla="*/ 717687 h 740491"/>
                    <a:gd name="connsiteX14" fmla="*/ 240878 w 2683983"/>
                    <a:gd name="connsiteY14" fmla="*/ 729051 h 740491"/>
                    <a:gd name="connsiteX15" fmla="*/ 226500 w 2683983"/>
                    <a:gd name="connsiteY15" fmla="*/ 740414 h 740491"/>
                    <a:gd name="connsiteX16" fmla="*/ 611086 w 2683983"/>
                    <a:gd name="connsiteY16" fmla="*/ 740492 h 740491"/>
                    <a:gd name="connsiteX17" fmla="*/ 514997 w 2683983"/>
                    <a:gd name="connsiteY17" fmla="*/ 740492 h 740491"/>
                    <a:gd name="connsiteX18" fmla="*/ 500619 w 2683983"/>
                    <a:gd name="connsiteY18" fmla="*/ 729128 h 740491"/>
                    <a:gd name="connsiteX19" fmla="*/ 514997 w 2683983"/>
                    <a:gd name="connsiteY19" fmla="*/ 717764 h 740491"/>
                    <a:gd name="connsiteX20" fmla="*/ 611086 w 2683983"/>
                    <a:gd name="connsiteY20" fmla="*/ 717764 h 740491"/>
                    <a:gd name="connsiteX21" fmla="*/ 625464 w 2683983"/>
                    <a:gd name="connsiteY21" fmla="*/ 729128 h 740491"/>
                    <a:gd name="connsiteX22" fmla="*/ 611086 w 2683983"/>
                    <a:gd name="connsiteY22" fmla="*/ 740492 h 740491"/>
                    <a:gd name="connsiteX23" fmla="*/ 1379562 w 2683983"/>
                    <a:gd name="connsiteY23" fmla="*/ 740492 h 740491"/>
                    <a:gd name="connsiteX24" fmla="*/ 1283473 w 2683983"/>
                    <a:gd name="connsiteY24" fmla="*/ 740492 h 740491"/>
                    <a:gd name="connsiteX25" fmla="*/ 1269095 w 2683983"/>
                    <a:gd name="connsiteY25" fmla="*/ 729128 h 740491"/>
                    <a:gd name="connsiteX26" fmla="*/ 1283473 w 2683983"/>
                    <a:gd name="connsiteY26" fmla="*/ 717764 h 740491"/>
                    <a:gd name="connsiteX27" fmla="*/ 1379562 w 2683983"/>
                    <a:gd name="connsiteY27" fmla="*/ 717764 h 740491"/>
                    <a:gd name="connsiteX28" fmla="*/ 1393940 w 2683983"/>
                    <a:gd name="connsiteY28" fmla="*/ 729128 h 740491"/>
                    <a:gd name="connsiteX29" fmla="*/ 1379562 w 2683983"/>
                    <a:gd name="connsiteY29" fmla="*/ 740492 h 740491"/>
                    <a:gd name="connsiteX30" fmla="*/ 995362 w 2683983"/>
                    <a:gd name="connsiteY30" fmla="*/ 740492 h 740491"/>
                    <a:gd name="connsiteX31" fmla="*/ 899274 w 2683983"/>
                    <a:gd name="connsiteY31" fmla="*/ 740492 h 740491"/>
                    <a:gd name="connsiteX32" fmla="*/ 884895 w 2683983"/>
                    <a:gd name="connsiteY32" fmla="*/ 729128 h 740491"/>
                    <a:gd name="connsiteX33" fmla="*/ 899274 w 2683983"/>
                    <a:gd name="connsiteY33" fmla="*/ 717764 h 740491"/>
                    <a:gd name="connsiteX34" fmla="*/ 995362 w 2683983"/>
                    <a:gd name="connsiteY34" fmla="*/ 717764 h 740491"/>
                    <a:gd name="connsiteX35" fmla="*/ 1009741 w 2683983"/>
                    <a:gd name="connsiteY35" fmla="*/ 729128 h 740491"/>
                    <a:gd name="connsiteX36" fmla="*/ 995362 w 2683983"/>
                    <a:gd name="connsiteY36" fmla="*/ 740492 h 740491"/>
                    <a:gd name="connsiteX37" fmla="*/ 803263 w 2683983"/>
                    <a:gd name="connsiteY37" fmla="*/ 740492 h 740491"/>
                    <a:gd name="connsiteX38" fmla="*/ 707174 w 2683983"/>
                    <a:gd name="connsiteY38" fmla="*/ 740492 h 740491"/>
                    <a:gd name="connsiteX39" fmla="*/ 692796 w 2683983"/>
                    <a:gd name="connsiteY39" fmla="*/ 729128 h 740491"/>
                    <a:gd name="connsiteX40" fmla="*/ 707174 w 2683983"/>
                    <a:gd name="connsiteY40" fmla="*/ 717764 h 740491"/>
                    <a:gd name="connsiteX41" fmla="*/ 803263 w 2683983"/>
                    <a:gd name="connsiteY41" fmla="*/ 717764 h 740491"/>
                    <a:gd name="connsiteX42" fmla="*/ 817641 w 2683983"/>
                    <a:gd name="connsiteY42" fmla="*/ 729128 h 740491"/>
                    <a:gd name="connsiteX43" fmla="*/ 803263 w 2683983"/>
                    <a:gd name="connsiteY43" fmla="*/ 740492 h 740491"/>
                    <a:gd name="connsiteX44" fmla="*/ 1187539 w 2683983"/>
                    <a:gd name="connsiteY44" fmla="*/ 740492 h 740491"/>
                    <a:gd name="connsiteX45" fmla="*/ 1091451 w 2683983"/>
                    <a:gd name="connsiteY45" fmla="*/ 740492 h 740491"/>
                    <a:gd name="connsiteX46" fmla="*/ 1077072 w 2683983"/>
                    <a:gd name="connsiteY46" fmla="*/ 729128 h 740491"/>
                    <a:gd name="connsiteX47" fmla="*/ 1091451 w 2683983"/>
                    <a:gd name="connsiteY47" fmla="*/ 717764 h 740491"/>
                    <a:gd name="connsiteX48" fmla="*/ 1187539 w 2683983"/>
                    <a:gd name="connsiteY48" fmla="*/ 717764 h 740491"/>
                    <a:gd name="connsiteX49" fmla="*/ 1201918 w 2683983"/>
                    <a:gd name="connsiteY49" fmla="*/ 729128 h 740491"/>
                    <a:gd name="connsiteX50" fmla="*/ 1187539 w 2683983"/>
                    <a:gd name="connsiteY50" fmla="*/ 740492 h 740491"/>
                    <a:gd name="connsiteX51" fmla="*/ 1955938 w 2683983"/>
                    <a:gd name="connsiteY51" fmla="*/ 740492 h 740491"/>
                    <a:gd name="connsiteX52" fmla="*/ 1859849 w 2683983"/>
                    <a:gd name="connsiteY52" fmla="*/ 740492 h 740491"/>
                    <a:gd name="connsiteX53" fmla="*/ 1845471 w 2683983"/>
                    <a:gd name="connsiteY53" fmla="*/ 729128 h 740491"/>
                    <a:gd name="connsiteX54" fmla="*/ 1859849 w 2683983"/>
                    <a:gd name="connsiteY54" fmla="*/ 717764 h 740491"/>
                    <a:gd name="connsiteX55" fmla="*/ 1955938 w 2683983"/>
                    <a:gd name="connsiteY55" fmla="*/ 717764 h 740491"/>
                    <a:gd name="connsiteX56" fmla="*/ 1970316 w 2683983"/>
                    <a:gd name="connsiteY56" fmla="*/ 729128 h 740491"/>
                    <a:gd name="connsiteX57" fmla="*/ 1955938 w 2683983"/>
                    <a:gd name="connsiteY57" fmla="*/ 740492 h 740491"/>
                    <a:gd name="connsiteX58" fmla="*/ 1763838 w 2683983"/>
                    <a:gd name="connsiteY58" fmla="*/ 740492 h 740491"/>
                    <a:gd name="connsiteX59" fmla="*/ 1667750 w 2683983"/>
                    <a:gd name="connsiteY59" fmla="*/ 740492 h 740491"/>
                    <a:gd name="connsiteX60" fmla="*/ 1653371 w 2683983"/>
                    <a:gd name="connsiteY60" fmla="*/ 729128 h 740491"/>
                    <a:gd name="connsiteX61" fmla="*/ 1667750 w 2683983"/>
                    <a:gd name="connsiteY61" fmla="*/ 717764 h 740491"/>
                    <a:gd name="connsiteX62" fmla="*/ 1763838 w 2683983"/>
                    <a:gd name="connsiteY62" fmla="*/ 717764 h 740491"/>
                    <a:gd name="connsiteX63" fmla="*/ 1778217 w 2683983"/>
                    <a:gd name="connsiteY63" fmla="*/ 729128 h 740491"/>
                    <a:gd name="connsiteX64" fmla="*/ 1763838 w 2683983"/>
                    <a:gd name="connsiteY64" fmla="*/ 740492 h 740491"/>
                    <a:gd name="connsiteX65" fmla="*/ 1571739 w 2683983"/>
                    <a:gd name="connsiteY65" fmla="*/ 740492 h 740491"/>
                    <a:gd name="connsiteX66" fmla="*/ 1475650 w 2683983"/>
                    <a:gd name="connsiteY66" fmla="*/ 740492 h 740491"/>
                    <a:gd name="connsiteX67" fmla="*/ 1461272 w 2683983"/>
                    <a:gd name="connsiteY67" fmla="*/ 729128 h 740491"/>
                    <a:gd name="connsiteX68" fmla="*/ 1475650 w 2683983"/>
                    <a:gd name="connsiteY68" fmla="*/ 717764 h 740491"/>
                    <a:gd name="connsiteX69" fmla="*/ 1571739 w 2683983"/>
                    <a:gd name="connsiteY69" fmla="*/ 717764 h 740491"/>
                    <a:gd name="connsiteX70" fmla="*/ 1586117 w 2683983"/>
                    <a:gd name="connsiteY70" fmla="*/ 729128 h 740491"/>
                    <a:gd name="connsiteX71" fmla="*/ 1571739 w 2683983"/>
                    <a:gd name="connsiteY71" fmla="*/ 740492 h 740491"/>
                    <a:gd name="connsiteX72" fmla="*/ 2148192 w 2683983"/>
                    <a:gd name="connsiteY72" fmla="*/ 740492 h 740491"/>
                    <a:gd name="connsiteX73" fmla="*/ 2052104 w 2683983"/>
                    <a:gd name="connsiteY73" fmla="*/ 740492 h 740491"/>
                    <a:gd name="connsiteX74" fmla="*/ 2037725 w 2683983"/>
                    <a:gd name="connsiteY74" fmla="*/ 729128 h 740491"/>
                    <a:gd name="connsiteX75" fmla="*/ 2052104 w 2683983"/>
                    <a:gd name="connsiteY75" fmla="*/ 717764 h 740491"/>
                    <a:gd name="connsiteX76" fmla="*/ 2148192 w 2683983"/>
                    <a:gd name="connsiteY76" fmla="*/ 717764 h 740491"/>
                    <a:gd name="connsiteX77" fmla="*/ 2162571 w 2683983"/>
                    <a:gd name="connsiteY77" fmla="*/ 729128 h 740491"/>
                    <a:gd name="connsiteX78" fmla="*/ 2148192 w 2683983"/>
                    <a:gd name="connsiteY78" fmla="*/ 740492 h 740491"/>
                    <a:gd name="connsiteX79" fmla="*/ 2340446 w 2683983"/>
                    <a:gd name="connsiteY79" fmla="*/ 740492 h 740491"/>
                    <a:gd name="connsiteX80" fmla="*/ 2244281 w 2683983"/>
                    <a:gd name="connsiteY80" fmla="*/ 740492 h 740491"/>
                    <a:gd name="connsiteX81" fmla="*/ 2229902 w 2683983"/>
                    <a:gd name="connsiteY81" fmla="*/ 729128 h 740491"/>
                    <a:gd name="connsiteX82" fmla="*/ 2244281 w 2683983"/>
                    <a:gd name="connsiteY82" fmla="*/ 717764 h 740491"/>
                    <a:gd name="connsiteX83" fmla="*/ 2340446 w 2683983"/>
                    <a:gd name="connsiteY83" fmla="*/ 717764 h 740491"/>
                    <a:gd name="connsiteX84" fmla="*/ 2354825 w 2683983"/>
                    <a:gd name="connsiteY84" fmla="*/ 729128 h 740491"/>
                    <a:gd name="connsiteX85" fmla="*/ 2340446 w 2683983"/>
                    <a:gd name="connsiteY85" fmla="*/ 740492 h 740491"/>
                    <a:gd name="connsiteX86" fmla="*/ 2532778 w 2683983"/>
                    <a:gd name="connsiteY86" fmla="*/ 740492 h 740491"/>
                    <a:gd name="connsiteX87" fmla="*/ 2436612 w 2683983"/>
                    <a:gd name="connsiteY87" fmla="*/ 740492 h 740491"/>
                    <a:gd name="connsiteX88" fmla="*/ 2422234 w 2683983"/>
                    <a:gd name="connsiteY88" fmla="*/ 729128 h 740491"/>
                    <a:gd name="connsiteX89" fmla="*/ 2436612 w 2683983"/>
                    <a:gd name="connsiteY89" fmla="*/ 717764 h 740491"/>
                    <a:gd name="connsiteX90" fmla="*/ 2532778 w 2683983"/>
                    <a:gd name="connsiteY90" fmla="*/ 717764 h 740491"/>
                    <a:gd name="connsiteX91" fmla="*/ 2547157 w 2683983"/>
                    <a:gd name="connsiteY91" fmla="*/ 729128 h 740491"/>
                    <a:gd name="connsiteX92" fmla="*/ 2532778 w 2683983"/>
                    <a:gd name="connsiteY92" fmla="*/ 740492 h 740491"/>
                    <a:gd name="connsiteX93" fmla="*/ 2621445 w 2683983"/>
                    <a:gd name="connsiteY93" fmla="*/ 716064 h 740491"/>
                    <a:gd name="connsiteX94" fmla="*/ 2610391 w 2683983"/>
                    <a:gd name="connsiteY94" fmla="*/ 711967 h 740491"/>
                    <a:gd name="connsiteX95" fmla="*/ 2612246 w 2683983"/>
                    <a:gd name="connsiteY95" fmla="*/ 695965 h 740491"/>
                    <a:gd name="connsiteX96" fmla="*/ 2653758 w 2683983"/>
                    <a:gd name="connsiteY96" fmla="*/ 638528 h 740491"/>
                    <a:gd name="connsiteX97" fmla="*/ 2670224 w 2683983"/>
                    <a:gd name="connsiteY97" fmla="*/ 629020 h 740491"/>
                    <a:gd name="connsiteX98" fmla="*/ 2682206 w 2683983"/>
                    <a:gd name="connsiteY98" fmla="*/ 642007 h 740491"/>
                    <a:gd name="connsiteX99" fmla="*/ 2630644 w 2683983"/>
                    <a:gd name="connsiteY99" fmla="*/ 713435 h 740491"/>
                    <a:gd name="connsiteX100" fmla="*/ 2621445 w 2683983"/>
                    <a:gd name="connsiteY100" fmla="*/ 716064 h 740491"/>
                    <a:gd name="connsiteX101" fmla="*/ 47774 w 2683983"/>
                    <a:gd name="connsiteY101" fmla="*/ 704932 h 740491"/>
                    <a:gd name="connsiteX102" fmla="*/ 37028 w 2683983"/>
                    <a:gd name="connsiteY102" fmla="*/ 701144 h 740491"/>
                    <a:gd name="connsiteX103" fmla="*/ 0 w 2683983"/>
                    <a:gd name="connsiteY103" fmla="*/ 624304 h 740491"/>
                    <a:gd name="connsiteX104" fmla="*/ 14378 w 2683983"/>
                    <a:gd name="connsiteY104" fmla="*/ 612941 h 740491"/>
                    <a:gd name="connsiteX105" fmla="*/ 14378 w 2683983"/>
                    <a:gd name="connsiteY105" fmla="*/ 612941 h 740491"/>
                    <a:gd name="connsiteX106" fmla="*/ 28757 w 2683983"/>
                    <a:gd name="connsiteY106" fmla="*/ 624304 h 740491"/>
                    <a:gd name="connsiteX107" fmla="*/ 58519 w 2683983"/>
                    <a:gd name="connsiteY107" fmla="*/ 686070 h 740491"/>
                    <a:gd name="connsiteX108" fmla="*/ 57282 w 2683983"/>
                    <a:gd name="connsiteY108" fmla="*/ 702149 h 740491"/>
                    <a:gd name="connsiteX109" fmla="*/ 47696 w 2683983"/>
                    <a:gd name="connsiteY109" fmla="*/ 705009 h 740491"/>
                    <a:gd name="connsiteX110" fmla="*/ 2669606 w 2683983"/>
                    <a:gd name="connsiteY110" fmla="*/ 575371 h 740491"/>
                    <a:gd name="connsiteX111" fmla="*/ 2655227 w 2683983"/>
                    <a:gd name="connsiteY111" fmla="*/ 564007 h 740491"/>
                    <a:gd name="connsiteX112" fmla="*/ 2655227 w 2683983"/>
                    <a:gd name="connsiteY112" fmla="*/ 487863 h 740491"/>
                    <a:gd name="connsiteX113" fmla="*/ 2669606 w 2683983"/>
                    <a:gd name="connsiteY113" fmla="*/ 476500 h 740491"/>
                    <a:gd name="connsiteX114" fmla="*/ 2683984 w 2683983"/>
                    <a:gd name="connsiteY114" fmla="*/ 487863 h 740491"/>
                    <a:gd name="connsiteX115" fmla="*/ 2683984 w 2683983"/>
                    <a:gd name="connsiteY115" fmla="*/ 564007 h 740491"/>
                    <a:gd name="connsiteX116" fmla="*/ 2669606 w 2683983"/>
                    <a:gd name="connsiteY116" fmla="*/ 575371 h 740491"/>
                    <a:gd name="connsiteX117" fmla="*/ 15074 w 2683983"/>
                    <a:gd name="connsiteY117" fmla="*/ 559678 h 740491"/>
                    <a:gd name="connsiteX118" fmla="*/ 14920 w 2683983"/>
                    <a:gd name="connsiteY118" fmla="*/ 559678 h 740491"/>
                    <a:gd name="connsiteX119" fmla="*/ 618 w 2683983"/>
                    <a:gd name="connsiteY119" fmla="*/ 548237 h 740491"/>
                    <a:gd name="connsiteX120" fmla="*/ 1391 w 2683983"/>
                    <a:gd name="connsiteY120" fmla="*/ 472325 h 740491"/>
                    <a:gd name="connsiteX121" fmla="*/ 15925 w 2683983"/>
                    <a:gd name="connsiteY121" fmla="*/ 461039 h 740491"/>
                    <a:gd name="connsiteX122" fmla="*/ 30226 w 2683983"/>
                    <a:gd name="connsiteY122" fmla="*/ 472480 h 740491"/>
                    <a:gd name="connsiteX123" fmla="*/ 29453 w 2683983"/>
                    <a:gd name="connsiteY123" fmla="*/ 548392 h 740491"/>
                    <a:gd name="connsiteX124" fmla="*/ 15074 w 2683983"/>
                    <a:gd name="connsiteY124" fmla="*/ 559678 h 740491"/>
                    <a:gd name="connsiteX125" fmla="*/ 2669606 w 2683983"/>
                    <a:gd name="connsiteY125" fmla="*/ 423160 h 740491"/>
                    <a:gd name="connsiteX126" fmla="*/ 2655227 w 2683983"/>
                    <a:gd name="connsiteY126" fmla="*/ 411797 h 740491"/>
                    <a:gd name="connsiteX127" fmla="*/ 2655227 w 2683983"/>
                    <a:gd name="connsiteY127" fmla="*/ 335730 h 740491"/>
                    <a:gd name="connsiteX128" fmla="*/ 2669606 w 2683983"/>
                    <a:gd name="connsiteY128" fmla="*/ 324366 h 740491"/>
                    <a:gd name="connsiteX129" fmla="*/ 2683984 w 2683983"/>
                    <a:gd name="connsiteY129" fmla="*/ 335730 h 740491"/>
                    <a:gd name="connsiteX130" fmla="*/ 2683984 w 2683983"/>
                    <a:gd name="connsiteY130" fmla="*/ 411797 h 740491"/>
                    <a:gd name="connsiteX131" fmla="*/ 2669606 w 2683983"/>
                    <a:gd name="connsiteY131" fmla="*/ 423160 h 740491"/>
                    <a:gd name="connsiteX132" fmla="*/ 16698 w 2683983"/>
                    <a:gd name="connsiteY132" fmla="*/ 407854 h 740491"/>
                    <a:gd name="connsiteX133" fmla="*/ 16543 w 2683983"/>
                    <a:gd name="connsiteY133" fmla="*/ 407854 h 740491"/>
                    <a:gd name="connsiteX134" fmla="*/ 2319 w 2683983"/>
                    <a:gd name="connsiteY134" fmla="*/ 396413 h 740491"/>
                    <a:gd name="connsiteX135" fmla="*/ 3169 w 2683983"/>
                    <a:gd name="connsiteY135" fmla="*/ 320501 h 740491"/>
                    <a:gd name="connsiteX136" fmla="*/ 17548 w 2683983"/>
                    <a:gd name="connsiteY136" fmla="*/ 309215 h 740491"/>
                    <a:gd name="connsiteX137" fmla="*/ 17703 w 2683983"/>
                    <a:gd name="connsiteY137" fmla="*/ 309215 h 740491"/>
                    <a:gd name="connsiteX138" fmla="*/ 31926 w 2683983"/>
                    <a:gd name="connsiteY138" fmla="*/ 320733 h 740491"/>
                    <a:gd name="connsiteX139" fmla="*/ 31076 w 2683983"/>
                    <a:gd name="connsiteY139" fmla="*/ 396645 h 740491"/>
                    <a:gd name="connsiteX140" fmla="*/ 16698 w 2683983"/>
                    <a:gd name="connsiteY140" fmla="*/ 407931 h 740491"/>
                    <a:gd name="connsiteX141" fmla="*/ 2669606 w 2683983"/>
                    <a:gd name="connsiteY141" fmla="*/ 271027 h 740491"/>
                    <a:gd name="connsiteX142" fmla="*/ 2655227 w 2683983"/>
                    <a:gd name="connsiteY142" fmla="*/ 259663 h 740491"/>
                    <a:gd name="connsiteX143" fmla="*/ 2655227 w 2683983"/>
                    <a:gd name="connsiteY143" fmla="*/ 183519 h 740491"/>
                    <a:gd name="connsiteX144" fmla="*/ 2669606 w 2683983"/>
                    <a:gd name="connsiteY144" fmla="*/ 172155 h 740491"/>
                    <a:gd name="connsiteX145" fmla="*/ 2683984 w 2683983"/>
                    <a:gd name="connsiteY145" fmla="*/ 183519 h 740491"/>
                    <a:gd name="connsiteX146" fmla="*/ 2683984 w 2683983"/>
                    <a:gd name="connsiteY146" fmla="*/ 259663 h 740491"/>
                    <a:gd name="connsiteX147" fmla="*/ 2669606 w 2683983"/>
                    <a:gd name="connsiteY147" fmla="*/ 271027 h 740491"/>
                    <a:gd name="connsiteX148" fmla="*/ 18553 w 2683983"/>
                    <a:gd name="connsiteY148" fmla="*/ 256030 h 740491"/>
                    <a:gd name="connsiteX149" fmla="*/ 18398 w 2683983"/>
                    <a:gd name="connsiteY149" fmla="*/ 256030 h 740491"/>
                    <a:gd name="connsiteX150" fmla="*/ 4174 w 2683983"/>
                    <a:gd name="connsiteY150" fmla="*/ 244511 h 740491"/>
                    <a:gd name="connsiteX151" fmla="*/ 5257 w 2683983"/>
                    <a:gd name="connsiteY151" fmla="*/ 168599 h 740491"/>
                    <a:gd name="connsiteX152" fmla="*/ 19635 w 2683983"/>
                    <a:gd name="connsiteY152" fmla="*/ 157390 h 740491"/>
                    <a:gd name="connsiteX153" fmla="*/ 19790 w 2683983"/>
                    <a:gd name="connsiteY153" fmla="*/ 157390 h 740491"/>
                    <a:gd name="connsiteX154" fmla="*/ 34014 w 2683983"/>
                    <a:gd name="connsiteY154" fmla="*/ 168908 h 740491"/>
                    <a:gd name="connsiteX155" fmla="*/ 32931 w 2683983"/>
                    <a:gd name="connsiteY155" fmla="*/ 244821 h 740491"/>
                    <a:gd name="connsiteX156" fmla="*/ 18553 w 2683983"/>
                    <a:gd name="connsiteY156" fmla="*/ 256107 h 740491"/>
                    <a:gd name="connsiteX157" fmla="*/ 2669296 w 2683983"/>
                    <a:gd name="connsiteY157" fmla="*/ 118661 h 740491"/>
                    <a:gd name="connsiteX158" fmla="*/ 2654918 w 2683983"/>
                    <a:gd name="connsiteY158" fmla="*/ 107297 h 740491"/>
                    <a:gd name="connsiteX159" fmla="*/ 2654918 w 2683983"/>
                    <a:gd name="connsiteY159" fmla="*/ 98717 h 740491"/>
                    <a:gd name="connsiteX160" fmla="*/ 2626934 w 2683983"/>
                    <a:gd name="connsiteY160" fmla="*/ 47774 h 740491"/>
                    <a:gd name="connsiteX161" fmla="*/ 2625388 w 2683983"/>
                    <a:gd name="connsiteY161" fmla="*/ 31694 h 740491"/>
                    <a:gd name="connsiteX162" fmla="*/ 2645641 w 2683983"/>
                    <a:gd name="connsiteY162" fmla="*/ 30458 h 740491"/>
                    <a:gd name="connsiteX163" fmla="*/ 2683675 w 2683983"/>
                    <a:gd name="connsiteY163" fmla="*/ 98717 h 740491"/>
                    <a:gd name="connsiteX164" fmla="*/ 2683675 w 2683983"/>
                    <a:gd name="connsiteY164" fmla="*/ 107297 h 740491"/>
                    <a:gd name="connsiteX165" fmla="*/ 2669296 w 2683983"/>
                    <a:gd name="connsiteY165" fmla="*/ 118661 h 740491"/>
                    <a:gd name="connsiteX166" fmla="*/ 20717 w 2683983"/>
                    <a:gd name="connsiteY166" fmla="*/ 104205 h 740491"/>
                    <a:gd name="connsiteX167" fmla="*/ 19558 w 2683983"/>
                    <a:gd name="connsiteY167" fmla="*/ 104205 h 740491"/>
                    <a:gd name="connsiteX168" fmla="*/ 6339 w 2683983"/>
                    <a:gd name="connsiteY168" fmla="*/ 91991 h 740491"/>
                    <a:gd name="connsiteX169" fmla="*/ 57669 w 2683983"/>
                    <a:gd name="connsiteY169" fmla="*/ 19558 h 740491"/>
                    <a:gd name="connsiteX170" fmla="*/ 77768 w 2683983"/>
                    <a:gd name="connsiteY170" fmla="*/ 22032 h 740491"/>
                    <a:gd name="connsiteX171" fmla="*/ 74675 w 2683983"/>
                    <a:gd name="connsiteY171" fmla="*/ 37956 h 740491"/>
                    <a:gd name="connsiteX172" fmla="*/ 35019 w 2683983"/>
                    <a:gd name="connsiteY172" fmla="*/ 93769 h 740491"/>
                    <a:gd name="connsiteX173" fmla="*/ 20717 w 2683983"/>
                    <a:gd name="connsiteY173" fmla="*/ 104283 h 740491"/>
                    <a:gd name="connsiteX174" fmla="*/ 2558288 w 2683983"/>
                    <a:gd name="connsiteY174" fmla="*/ 22882 h 740491"/>
                    <a:gd name="connsiteX175" fmla="*/ 2557670 w 2683983"/>
                    <a:gd name="connsiteY175" fmla="*/ 22882 h 740491"/>
                    <a:gd name="connsiteX176" fmla="*/ 2462200 w 2683983"/>
                    <a:gd name="connsiteY176" fmla="*/ 22882 h 740491"/>
                    <a:gd name="connsiteX177" fmla="*/ 2447821 w 2683983"/>
                    <a:gd name="connsiteY177" fmla="*/ 11518 h 740491"/>
                    <a:gd name="connsiteX178" fmla="*/ 2462200 w 2683983"/>
                    <a:gd name="connsiteY178" fmla="*/ 155 h 740491"/>
                    <a:gd name="connsiteX179" fmla="*/ 2462200 w 2683983"/>
                    <a:gd name="connsiteY179" fmla="*/ 155 h 740491"/>
                    <a:gd name="connsiteX180" fmla="*/ 2561689 w 2683983"/>
                    <a:gd name="connsiteY180" fmla="*/ 541 h 740491"/>
                    <a:gd name="connsiteX181" fmla="*/ 2572280 w 2683983"/>
                    <a:gd name="connsiteY181" fmla="*/ 14301 h 740491"/>
                    <a:gd name="connsiteX182" fmla="*/ 2558288 w 2683983"/>
                    <a:gd name="connsiteY182" fmla="*/ 22959 h 740491"/>
                    <a:gd name="connsiteX183" fmla="*/ 157622 w 2683983"/>
                    <a:gd name="connsiteY183" fmla="*/ 22882 h 740491"/>
                    <a:gd name="connsiteX184" fmla="*/ 143244 w 2683983"/>
                    <a:gd name="connsiteY184" fmla="*/ 11518 h 740491"/>
                    <a:gd name="connsiteX185" fmla="*/ 157622 w 2683983"/>
                    <a:gd name="connsiteY185" fmla="*/ 155 h 740491"/>
                    <a:gd name="connsiteX186" fmla="*/ 253788 w 2683983"/>
                    <a:gd name="connsiteY186" fmla="*/ 155 h 740491"/>
                    <a:gd name="connsiteX187" fmla="*/ 268166 w 2683983"/>
                    <a:gd name="connsiteY187" fmla="*/ 11518 h 740491"/>
                    <a:gd name="connsiteX188" fmla="*/ 253788 w 2683983"/>
                    <a:gd name="connsiteY188" fmla="*/ 22882 h 740491"/>
                    <a:gd name="connsiteX189" fmla="*/ 157622 w 2683983"/>
                    <a:gd name="connsiteY189" fmla="*/ 22882 h 740491"/>
                    <a:gd name="connsiteX190" fmla="*/ 157622 w 2683983"/>
                    <a:gd name="connsiteY190" fmla="*/ 22882 h 740491"/>
                    <a:gd name="connsiteX191" fmla="*/ 349876 w 2683983"/>
                    <a:gd name="connsiteY191" fmla="*/ 22882 h 740491"/>
                    <a:gd name="connsiteX192" fmla="*/ 335498 w 2683983"/>
                    <a:gd name="connsiteY192" fmla="*/ 11518 h 740491"/>
                    <a:gd name="connsiteX193" fmla="*/ 349876 w 2683983"/>
                    <a:gd name="connsiteY193" fmla="*/ 155 h 740491"/>
                    <a:gd name="connsiteX194" fmla="*/ 445965 w 2683983"/>
                    <a:gd name="connsiteY194" fmla="*/ 155 h 740491"/>
                    <a:gd name="connsiteX195" fmla="*/ 460343 w 2683983"/>
                    <a:gd name="connsiteY195" fmla="*/ 11518 h 740491"/>
                    <a:gd name="connsiteX196" fmla="*/ 445965 w 2683983"/>
                    <a:gd name="connsiteY196" fmla="*/ 22882 h 740491"/>
                    <a:gd name="connsiteX197" fmla="*/ 349876 w 2683983"/>
                    <a:gd name="connsiteY197" fmla="*/ 22882 h 740491"/>
                    <a:gd name="connsiteX198" fmla="*/ 541976 w 2683983"/>
                    <a:gd name="connsiteY198" fmla="*/ 22882 h 740491"/>
                    <a:gd name="connsiteX199" fmla="*/ 527598 w 2683983"/>
                    <a:gd name="connsiteY199" fmla="*/ 11518 h 740491"/>
                    <a:gd name="connsiteX200" fmla="*/ 541976 w 2683983"/>
                    <a:gd name="connsiteY200" fmla="*/ 155 h 740491"/>
                    <a:gd name="connsiteX201" fmla="*/ 638065 w 2683983"/>
                    <a:gd name="connsiteY201" fmla="*/ 155 h 740491"/>
                    <a:gd name="connsiteX202" fmla="*/ 652443 w 2683983"/>
                    <a:gd name="connsiteY202" fmla="*/ 11518 h 740491"/>
                    <a:gd name="connsiteX203" fmla="*/ 638065 w 2683983"/>
                    <a:gd name="connsiteY203" fmla="*/ 22882 h 740491"/>
                    <a:gd name="connsiteX204" fmla="*/ 542053 w 2683983"/>
                    <a:gd name="connsiteY204" fmla="*/ 22882 h 740491"/>
                    <a:gd name="connsiteX205" fmla="*/ 734076 w 2683983"/>
                    <a:gd name="connsiteY205" fmla="*/ 22882 h 740491"/>
                    <a:gd name="connsiteX206" fmla="*/ 719697 w 2683983"/>
                    <a:gd name="connsiteY206" fmla="*/ 11518 h 740491"/>
                    <a:gd name="connsiteX207" fmla="*/ 734076 w 2683983"/>
                    <a:gd name="connsiteY207" fmla="*/ 155 h 740491"/>
                    <a:gd name="connsiteX208" fmla="*/ 830087 w 2683983"/>
                    <a:gd name="connsiteY208" fmla="*/ 155 h 740491"/>
                    <a:gd name="connsiteX209" fmla="*/ 844465 w 2683983"/>
                    <a:gd name="connsiteY209" fmla="*/ 11518 h 740491"/>
                    <a:gd name="connsiteX210" fmla="*/ 830087 w 2683983"/>
                    <a:gd name="connsiteY210" fmla="*/ 22882 h 740491"/>
                    <a:gd name="connsiteX211" fmla="*/ 734076 w 2683983"/>
                    <a:gd name="connsiteY211" fmla="*/ 22882 h 740491"/>
                    <a:gd name="connsiteX212" fmla="*/ 2366189 w 2683983"/>
                    <a:gd name="connsiteY212" fmla="*/ 22882 h 740491"/>
                    <a:gd name="connsiteX213" fmla="*/ 2270177 w 2683983"/>
                    <a:gd name="connsiteY213" fmla="*/ 22882 h 740491"/>
                    <a:gd name="connsiteX214" fmla="*/ 2255799 w 2683983"/>
                    <a:gd name="connsiteY214" fmla="*/ 11518 h 740491"/>
                    <a:gd name="connsiteX215" fmla="*/ 2270255 w 2683983"/>
                    <a:gd name="connsiteY215" fmla="*/ 0 h 740491"/>
                    <a:gd name="connsiteX216" fmla="*/ 2366266 w 2683983"/>
                    <a:gd name="connsiteY216" fmla="*/ 0 h 740491"/>
                    <a:gd name="connsiteX217" fmla="*/ 2380644 w 2683983"/>
                    <a:gd name="connsiteY217" fmla="*/ 11364 h 740491"/>
                    <a:gd name="connsiteX218" fmla="*/ 2366266 w 2683983"/>
                    <a:gd name="connsiteY218" fmla="*/ 22727 h 740491"/>
                    <a:gd name="connsiteX219" fmla="*/ 926175 w 2683983"/>
                    <a:gd name="connsiteY219" fmla="*/ 22882 h 740491"/>
                    <a:gd name="connsiteX220" fmla="*/ 911797 w 2683983"/>
                    <a:gd name="connsiteY220" fmla="*/ 11518 h 740491"/>
                    <a:gd name="connsiteX221" fmla="*/ 926253 w 2683983"/>
                    <a:gd name="connsiteY221" fmla="*/ 0 h 740491"/>
                    <a:gd name="connsiteX222" fmla="*/ 1022264 w 2683983"/>
                    <a:gd name="connsiteY222" fmla="*/ 0 h 740491"/>
                    <a:gd name="connsiteX223" fmla="*/ 1036642 w 2683983"/>
                    <a:gd name="connsiteY223" fmla="*/ 11364 h 740491"/>
                    <a:gd name="connsiteX224" fmla="*/ 1022264 w 2683983"/>
                    <a:gd name="connsiteY224" fmla="*/ 22727 h 740491"/>
                    <a:gd name="connsiteX225" fmla="*/ 926253 w 2683983"/>
                    <a:gd name="connsiteY225" fmla="*/ 22727 h 740491"/>
                    <a:gd name="connsiteX226" fmla="*/ 1118198 w 2683983"/>
                    <a:gd name="connsiteY226" fmla="*/ 22882 h 740491"/>
                    <a:gd name="connsiteX227" fmla="*/ 1103819 w 2683983"/>
                    <a:gd name="connsiteY227" fmla="*/ 11518 h 740491"/>
                    <a:gd name="connsiteX228" fmla="*/ 1118198 w 2683983"/>
                    <a:gd name="connsiteY228" fmla="*/ 155 h 740491"/>
                    <a:gd name="connsiteX229" fmla="*/ 1214209 w 2683983"/>
                    <a:gd name="connsiteY229" fmla="*/ 155 h 740491"/>
                    <a:gd name="connsiteX230" fmla="*/ 1228588 w 2683983"/>
                    <a:gd name="connsiteY230" fmla="*/ 11518 h 740491"/>
                    <a:gd name="connsiteX231" fmla="*/ 1214209 w 2683983"/>
                    <a:gd name="connsiteY231" fmla="*/ 22882 h 740491"/>
                    <a:gd name="connsiteX232" fmla="*/ 1118198 w 2683983"/>
                    <a:gd name="connsiteY232" fmla="*/ 22882 h 740491"/>
                    <a:gd name="connsiteX233" fmla="*/ 2174243 w 2683983"/>
                    <a:gd name="connsiteY233" fmla="*/ 22882 h 740491"/>
                    <a:gd name="connsiteX234" fmla="*/ 2078309 w 2683983"/>
                    <a:gd name="connsiteY234" fmla="*/ 22882 h 740491"/>
                    <a:gd name="connsiteX235" fmla="*/ 2063931 w 2683983"/>
                    <a:gd name="connsiteY235" fmla="*/ 11518 h 740491"/>
                    <a:gd name="connsiteX236" fmla="*/ 2078309 w 2683983"/>
                    <a:gd name="connsiteY236" fmla="*/ 155 h 740491"/>
                    <a:gd name="connsiteX237" fmla="*/ 2174243 w 2683983"/>
                    <a:gd name="connsiteY237" fmla="*/ 155 h 740491"/>
                    <a:gd name="connsiteX238" fmla="*/ 2188622 w 2683983"/>
                    <a:gd name="connsiteY238" fmla="*/ 11518 h 740491"/>
                    <a:gd name="connsiteX239" fmla="*/ 2174243 w 2683983"/>
                    <a:gd name="connsiteY239" fmla="*/ 22882 h 740491"/>
                    <a:gd name="connsiteX240" fmla="*/ 1406463 w 2683983"/>
                    <a:gd name="connsiteY240" fmla="*/ 22882 h 740491"/>
                    <a:gd name="connsiteX241" fmla="*/ 1310452 w 2683983"/>
                    <a:gd name="connsiteY241" fmla="*/ 22882 h 740491"/>
                    <a:gd name="connsiteX242" fmla="*/ 1296074 w 2683983"/>
                    <a:gd name="connsiteY242" fmla="*/ 11518 h 740491"/>
                    <a:gd name="connsiteX243" fmla="*/ 1310452 w 2683983"/>
                    <a:gd name="connsiteY243" fmla="*/ 0 h 740491"/>
                    <a:gd name="connsiteX244" fmla="*/ 1406463 w 2683983"/>
                    <a:gd name="connsiteY244" fmla="*/ 0 h 740491"/>
                    <a:gd name="connsiteX245" fmla="*/ 1420842 w 2683983"/>
                    <a:gd name="connsiteY245" fmla="*/ 11364 h 740491"/>
                    <a:gd name="connsiteX246" fmla="*/ 1406463 w 2683983"/>
                    <a:gd name="connsiteY246" fmla="*/ 22727 h 740491"/>
                    <a:gd name="connsiteX247" fmla="*/ 1982298 w 2683983"/>
                    <a:gd name="connsiteY247" fmla="*/ 22882 h 740491"/>
                    <a:gd name="connsiteX248" fmla="*/ 1886365 w 2683983"/>
                    <a:gd name="connsiteY248" fmla="*/ 22882 h 740491"/>
                    <a:gd name="connsiteX249" fmla="*/ 1871986 w 2683983"/>
                    <a:gd name="connsiteY249" fmla="*/ 11518 h 740491"/>
                    <a:gd name="connsiteX250" fmla="*/ 1886365 w 2683983"/>
                    <a:gd name="connsiteY250" fmla="*/ 155 h 740491"/>
                    <a:gd name="connsiteX251" fmla="*/ 1982298 w 2683983"/>
                    <a:gd name="connsiteY251" fmla="*/ 155 h 740491"/>
                    <a:gd name="connsiteX252" fmla="*/ 1996677 w 2683983"/>
                    <a:gd name="connsiteY252" fmla="*/ 11518 h 740491"/>
                    <a:gd name="connsiteX253" fmla="*/ 1982298 w 2683983"/>
                    <a:gd name="connsiteY253" fmla="*/ 22882 h 740491"/>
                    <a:gd name="connsiteX254" fmla="*/ 1790431 w 2683983"/>
                    <a:gd name="connsiteY254" fmla="*/ 22882 h 740491"/>
                    <a:gd name="connsiteX255" fmla="*/ 1694419 w 2683983"/>
                    <a:gd name="connsiteY255" fmla="*/ 22882 h 740491"/>
                    <a:gd name="connsiteX256" fmla="*/ 1680041 w 2683983"/>
                    <a:gd name="connsiteY256" fmla="*/ 11518 h 740491"/>
                    <a:gd name="connsiteX257" fmla="*/ 1694419 w 2683983"/>
                    <a:gd name="connsiteY257" fmla="*/ 155 h 740491"/>
                    <a:gd name="connsiteX258" fmla="*/ 1790431 w 2683983"/>
                    <a:gd name="connsiteY258" fmla="*/ 155 h 740491"/>
                    <a:gd name="connsiteX259" fmla="*/ 1804809 w 2683983"/>
                    <a:gd name="connsiteY259" fmla="*/ 11518 h 740491"/>
                    <a:gd name="connsiteX260" fmla="*/ 1790431 w 2683983"/>
                    <a:gd name="connsiteY260" fmla="*/ 22882 h 740491"/>
                    <a:gd name="connsiteX261" fmla="*/ 1598408 w 2683983"/>
                    <a:gd name="connsiteY261" fmla="*/ 22882 h 740491"/>
                    <a:gd name="connsiteX262" fmla="*/ 1502397 w 2683983"/>
                    <a:gd name="connsiteY262" fmla="*/ 22882 h 740491"/>
                    <a:gd name="connsiteX263" fmla="*/ 1488019 w 2683983"/>
                    <a:gd name="connsiteY263" fmla="*/ 11518 h 740491"/>
                    <a:gd name="connsiteX264" fmla="*/ 1502397 w 2683983"/>
                    <a:gd name="connsiteY264" fmla="*/ 155 h 740491"/>
                    <a:gd name="connsiteX265" fmla="*/ 1598408 w 2683983"/>
                    <a:gd name="connsiteY265" fmla="*/ 155 h 740491"/>
                    <a:gd name="connsiteX266" fmla="*/ 1612787 w 2683983"/>
                    <a:gd name="connsiteY266" fmla="*/ 11518 h 740491"/>
                    <a:gd name="connsiteX267" fmla="*/ 1598408 w 2683983"/>
                    <a:gd name="connsiteY267" fmla="*/ 22882 h 74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</a:cxnLst>
                  <a:rect l="l" t="t" r="r" b="b"/>
                  <a:pathLst>
                    <a:path w="2683983" h="740491">
                      <a:moveTo>
                        <a:pt x="418831" y="740492"/>
                      </a:moveTo>
                      <a:lnTo>
                        <a:pt x="322666" y="740492"/>
                      </a:lnTo>
                      <a:cubicBezTo>
                        <a:pt x="314703" y="740492"/>
                        <a:pt x="308287" y="735390"/>
                        <a:pt x="308287" y="729128"/>
                      </a:cubicBezTo>
                      <a:cubicBezTo>
                        <a:pt x="308287" y="722866"/>
                        <a:pt x="314703" y="717764"/>
                        <a:pt x="322666" y="717764"/>
                      </a:cubicBezTo>
                      <a:lnTo>
                        <a:pt x="418831" y="717764"/>
                      </a:lnTo>
                      <a:cubicBezTo>
                        <a:pt x="426794" y="717764"/>
                        <a:pt x="433210" y="722866"/>
                        <a:pt x="433210" y="729128"/>
                      </a:cubicBezTo>
                      <a:cubicBezTo>
                        <a:pt x="433210" y="735390"/>
                        <a:pt x="426794" y="740492"/>
                        <a:pt x="418831" y="740492"/>
                      </a:cubicBezTo>
                      <a:close/>
                      <a:moveTo>
                        <a:pt x="226577" y="740492"/>
                      </a:moveTo>
                      <a:lnTo>
                        <a:pt x="147882" y="740492"/>
                      </a:lnTo>
                      <a:cubicBezTo>
                        <a:pt x="141388" y="740492"/>
                        <a:pt x="134972" y="740182"/>
                        <a:pt x="128633" y="739487"/>
                      </a:cubicBezTo>
                      <a:cubicBezTo>
                        <a:pt x="120748" y="738714"/>
                        <a:pt x="115182" y="732993"/>
                        <a:pt x="116187" y="726732"/>
                      </a:cubicBezTo>
                      <a:cubicBezTo>
                        <a:pt x="117192" y="720470"/>
                        <a:pt x="124459" y="716064"/>
                        <a:pt x="132267" y="716914"/>
                      </a:cubicBezTo>
                      <a:cubicBezTo>
                        <a:pt x="137369" y="717455"/>
                        <a:pt x="142625" y="717687"/>
                        <a:pt x="147805" y="717687"/>
                      </a:cubicBezTo>
                      <a:lnTo>
                        <a:pt x="226500" y="717687"/>
                      </a:lnTo>
                      <a:cubicBezTo>
                        <a:pt x="234462" y="717687"/>
                        <a:pt x="240878" y="722789"/>
                        <a:pt x="240878" y="729051"/>
                      </a:cubicBezTo>
                      <a:cubicBezTo>
                        <a:pt x="240878" y="735312"/>
                        <a:pt x="234462" y="740414"/>
                        <a:pt x="226500" y="740414"/>
                      </a:cubicBezTo>
                      <a:close/>
                      <a:moveTo>
                        <a:pt x="611086" y="740492"/>
                      </a:moveTo>
                      <a:lnTo>
                        <a:pt x="514997" y="740492"/>
                      </a:lnTo>
                      <a:cubicBezTo>
                        <a:pt x="507035" y="740492"/>
                        <a:pt x="500619" y="735390"/>
                        <a:pt x="500619" y="729128"/>
                      </a:cubicBezTo>
                      <a:cubicBezTo>
                        <a:pt x="500619" y="722866"/>
                        <a:pt x="507035" y="717764"/>
                        <a:pt x="514997" y="717764"/>
                      </a:cubicBezTo>
                      <a:lnTo>
                        <a:pt x="611086" y="717764"/>
                      </a:lnTo>
                      <a:cubicBezTo>
                        <a:pt x="619048" y="717764"/>
                        <a:pt x="625464" y="722866"/>
                        <a:pt x="625464" y="729128"/>
                      </a:cubicBezTo>
                      <a:cubicBezTo>
                        <a:pt x="625464" y="735390"/>
                        <a:pt x="619048" y="740492"/>
                        <a:pt x="611086" y="740492"/>
                      </a:cubicBezTo>
                      <a:close/>
                      <a:moveTo>
                        <a:pt x="1379562" y="740492"/>
                      </a:moveTo>
                      <a:lnTo>
                        <a:pt x="1283473" y="740492"/>
                      </a:lnTo>
                      <a:cubicBezTo>
                        <a:pt x="1275511" y="740492"/>
                        <a:pt x="1269095" y="735390"/>
                        <a:pt x="1269095" y="729128"/>
                      </a:cubicBezTo>
                      <a:cubicBezTo>
                        <a:pt x="1269095" y="722866"/>
                        <a:pt x="1275511" y="717764"/>
                        <a:pt x="1283473" y="717764"/>
                      </a:cubicBezTo>
                      <a:lnTo>
                        <a:pt x="1379562" y="717764"/>
                      </a:lnTo>
                      <a:cubicBezTo>
                        <a:pt x="1387524" y="717764"/>
                        <a:pt x="1393940" y="722866"/>
                        <a:pt x="1393940" y="729128"/>
                      </a:cubicBezTo>
                      <a:cubicBezTo>
                        <a:pt x="1393940" y="735390"/>
                        <a:pt x="1387524" y="740492"/>
                        <a:pt x="1379562" y="740492"/>
                      </a:cubicBezTo>
                      <a:close/>
                      <a:moveTo>
                        <a:pt x="995362" y="740492"/>
                      </a:moveTo>
                      <a:lnTo>
                        <a:pt x="899274" y="740492"/>
                      </a:lnTo>
                      <a:cubicBezTo>
                        <a:pt x="891311" y="740492"/>
                        <a:pt x="884895" y="735390"/>
                        <a:pt x="884895" y="729128"/>
                      </a:cubicBezTo>
                      <a:cubicBezTo>
                        <a:pt x="884895" y="722866"/>
                        <a:pt x="891311" y="717764"/>
                        <a:pt x="899274" y="717764"/>
                      </a:cubicBezTo>
                      <a:lnTo>
                        <a:pt x="995362" y="717764"/>
                      </a:lnTo>
                      <a:cubicBezTo>
                        <a:pt x="1003325" y="717764"/>
                        <a:pt x="1009741" y="722866"/>
                        <a:pt x="1009741" y="729128"/>
                      </a:cubicBezTo>
                      <a:cubicBezTo>
                        <a:pt x="1009741" y="735390"/>
                        <a:pt x="1003325" y="740492"/>
                        <a:pt x="995362" y="740492"/>
                      </a:cubicBezTo>
                      <a:close/>
                      <a:moveTo>
                        <a:pt x="803263" y="740492"/>
                      </a:moveTo>
                      <a:lnTo>
                        <a:pt x="707174" y="740492"/>
                      </a:lnTo>
                      <a:cubicBezTo>
                        <a:pt x="699212" y="740492"/>
                        <a:pt x="692796" y="735390"/>
                        <a:pt x="692796" y="729128"/>
                      </a:cubicBezTo>
                      <a:cubicBezTo>
                        <a:pt x="692796" y="722866"/>
                        <a:pt x="699212" y="717764"/>
                        <a:pt x="707174" y="717764"/>
                      </a:cubicBezTo>
                      <a:lnTo>
                        <a:pt x="803263" y="717764"/>
                      </a:lnTo>
                      <a:cubicBezTo>
                        <a:pt x="811225" y="717764"/>
                        <a:pt x="817641" y="722866"/>
                        <a:pt x="817641" y="729128"/>
                      </a:cubicBezTo>
                      <a:cubicBezTo>
                        <a:pt x="817641" y="735390"/>
                        <a:pt x="811225" y="740492"/>
                        <a:pt x="803263" y="740492"/>
                      </a:cubicBezTo>
                      <a:close/>
                      <a:moveTo>
                        <a:pt x="1187539" y="740492"/>
                      </a:moveTo>
                      <a:lnTo>
                        <a:pt x="1091451" y="740492"/>
                      </a:lnTo>
                      <a:cubicBezTo>
                        <a:pt x="1083488" y="740492"/>
                        <a:pt x="1077072" y="735390"/>
                        <a:pt x="1077072" y="729128"/>
                      </a:cubicBezTo>
                      <a:cubicBezTo>
                        <a:pt x="1077072" y="722866"/>
                        <a:pt x="1083488" y="717764"/>
                        <a:pt x="1091451" y="717764"/>
                      </a:cubicBezTo>
                      <a:lnTo>
                        <a:pt x="1187539" y="717764"/>
                      </a:lnTo>
                      <a:cubicBezTo>
                        <a:pt x="1195502" y="717764"/>
                        <a:pt x="1201918" y="722866"/>
                        <a:pt x="1201918" y="729128"/>
                      </a:cubicBezTo>
                      <a:cubicBezTo>
                        <a:pt x="1201918" y="735390"/>
                        <a:pt x="1195502" y="740492"/>
                        <a:pt x="1187539" y="740492"/>
                      </a:cubicBezTo>
                      <a:close/>
                      <a:moveTo>
                        <a:pt x="1955938" y="740492"/>
                      </a:moveTo>
                      <a:lnTo>
                        <a:pt x="1859849" y="740492"/>
                      </a:lnTo>
                      <a:cubicBezTo>
                        <a:pt x="1851887" y="740492"/>
                        <a:pt x="1845471" y="735390"/>
                        <a:pt x="1845471" y="729128"/>
                      </a:cubicBezTo>
                      <a:cubicBezTo>
                        <a:pt x="1845471" y="722866"/>
                        <a:pt x="1851887" y="717764"/>
                        <a:pt x="1859849" y="717764"/>
                      </a:cubicBezTo>
                      <a:lnTo>
                        <a:pt x="1955938" y="717764"/>
                      </a:lnTo>
                      <a:cubicBezTo>
                        <a:pt x="1963900" y="717764"/>
                        <a:pt x="1970316" y="722866"/>
                        <a:pt x="1970316" y="729128"/>
                      </a:cubicBezTo>
                      <a:cubicBezTo>
                        <a:pt x="1970316" y="735390"/>
                        <a:pt x="1963900" y="740492"/>
                        <a:pt x="1955938" y="740492"/>
                      </a:cubicBezTo>
                      <a:close/>
                      <a:moveTo>
                        <a:pt x="1763838" y="740492"/>
                      </a:moveTo>
                      <a:lnTo>
                        <a:pt x="1667750" y="740492"/>
                      </a:lnTo>
                      <a:cubicBezTo>
                        <a:pt x="1659787" y="740492"/>
                        <a:pt x="1653371" y="735390"/>
                        <a:pt x="1653371" y="729128"/>
                      </a:cubicBezTo>
                      <a:cubicBezTo>
                        <a:pt x="1653371" y="722866"/>
                        <a:pt x="1659787" y="717764"/>
                        <a:pt x="1667750" y="717764"/>
                      </a:cubicBezTo>
                      <a:lnTo>
                        <a:pt x="1763838" y="717764"/>
                      </a:lnTo>
                      <a:cubicBezTo>
                        <a:pt x="1771800" y="717764"/>
                        <a:pt x="1778217" y="722866"/>
                        <a:pt x="1778217" y="729128"/>
                      </a:cubicBezTo>
                      <a:cubicBezTo>
                        <a:pt x="1778217" y="735390"/>
                        <a:pt x="1771800" y="740492"/>
                        <a:pt x="1763838" y="740492"/>
                      </a:cubicBezTo>
                      <a:close/>
                      <a:moveTo>
                        <a:pt x="1571739" y="740492"/>
                      </a:moveTo>
                      <a:lnTo>
                        <a:pt x="1475650" y="740492"/>
                      </a:lnTo>
                      <a:cubicBezTo>
                        <a:pt x="1467688" y="740492"/>
                        <a:pt x="1461272" y="735390"/>
                        <a:pt x="1461272" y="729128"/>
                      </a:cubicBezTo>
                      <a:cubicBezTo>
                        <a:pt x="1461272" y="722866"/>
                        <a:pt x="1467688" y="717764"/>
                        <a:pt x="1475650" y="717764"/>
                      </a:cubicBezTo>
                      <a:lnTo>
                        <a:pt x="1571739" y="717764"/>
                      </a:lnTo>
                      <a:cubicBezTo>
                        <a:pt x="1579701" y="717764"/>
                        <a:pt x="1586117" y="722866"/>
                        <a:pt x="1586117" y="729128"/>
                      </a:cubicBezTo>
                      <a:cubicBezTo>
                        <a:pt x="1586117" y="735390"/>
                        <a:pt x="1579701" y="740492"/>
                        <a:pt x="1571739" y="740492"/>
                      </a:cubicBezTo>
                      <a:close/>
                      <a:moveTo>
                        <a:pt x="2148192" y="740492"/>
                      </a:moveTo>
                      <a:lnTo>
                        <a:pt x="2052104" y="740492"/>
                      </a:lnTo>
                      <a:cubicBezTo>
                        <a:pt x="2044141" y="740492"/>
                        <a:pt x="2037725" y="735390"/>
                        <a:pt x="2037725" y="729128"/>
                      </a:cubicBezTo>
                      <a:cubicBezTo>
                        <a:pt x="2037725" y="722866"/>
                        <a:pt x="2044141" y="717764"/>
                        <a:pt x="2052104" y="717764"/>
                      </a:cubicBezTo>
                      <a:lnTo>
                        <a:pt x="2148192" y="717764"/>
                      </a:lnTo>
                      <a:cubicBezTo>
                        <a:pt x="2156154" y="717764"/>
                        <a:pt x="2162571" y="722866"/>
                        <a:pt x="2162571" y="729128"/>
                      </a:cubicBezTo>
                      <a:cubicBezTo>
                        <a:pt x="2162571" y="735390"/>
                        <a:pt x="2156154" y="740492"/>
                        <a:pt x="2148192" y="740492"/>
                      </a:cubicBezTo>
                      <a:close/>
                      <a:moveTo>
                        <a:pt x="2340446" y="740492"/>
                      </a:moveTo>
                      <a:lnTo>
                        <a:pt x="2244281" y="740492"/>
                      </a:lnTo>
                      <a:cubicBezTo>
                        <a:pt x="2236318" y="740492"/>
                        <a:pt x="2229902" y="735390"/>
                        <a:pt x="2229902" y="729128"/>
                      </a:cubicBezTo>
                      <a:cubicBezTo>
                        <a:pt x="2229902" y="722866"/>
                        <a:pt x="2236318" y="717764"/>
                        <a:pt x="2244281" y="717764"/>
                      </a:cubicBezTo>
                      <a:lnTo>
                        <a:pt x="2340446" y="717764"/>
                      </a:lnTo>
                      <a:cubicBezTo>
                        <a:pt x="2348409" y="717764"/>
                        <a:pt x="2354825" y="722866"/>
                        <a:pt x="2354825" y="729128"/>
                      </a:cubicBezTo>
                      <a:cubicBezTo>
                        <a:pt x="2354825" y="735390"/>
                        <a:pt x="2348409" y="740492"/>
                        <a:pt x="2340446" y="740492"/>
                      </a:cubicBezTo>
                      <a:close/>
                      <a:moveTo>
                        <a:pt x="2532778" y="740492"/>
                      </a:moveTo>
                      <a:lnTo>
                        <a:pt x="2436612" y="740492"/>
                      </a:lnTo>
                      <a:cubicBezTo>
                        <a:pt x="2428650" y="740492"/>
                        <a:pt x="2422234" y="735390"/>
                        <a:pt x="2422234" y="729128"/>
                      </a:cubicBezTo>
                      <a:cubicBezTo>
                        <a:pt x="2422234" y="722866"/>
                        <a:pt x="2428650" y="717764"/>
                        <a:pt x="2436612" y="717764"/>
                      </a:cubicBezTo>
                      <a:lnTo>
                        <a:pt x="2532778" y="717764"/>
                      </a:lnTo>
                      <a:cubicBezTo>
                        <a:pt x="2540740" y="717764"/>
                        <a:pt x="2547157" y="722866"/>
                        <a:pt x="2547157" y="729128"/>
                      </a:cubicBezTo>
                      <a:cubicBezTo>
                        <a:pt x="2547157" y="735390"/>
                        <a:pt x="2540740" y="740492"/>
                        <a:pt x="2532778" y="740492"/>
                      </a:cubicBezTo>
                      <a:close/>
                      <a:moveTo>
                        <a:pt x="2621445" y="716064"/>
                      </a:moveTo>
                      <a:cubicBezTo>
                        <a:pt x="2617271" y="716064"/>
                        <a:pt x="2613174" y="714672"/>
                        <a:pt x="2610391" y="711967"/>
                      </a:cubicBezTo>
                      <a:cubicBezTo>
                        <a:pt x="2605289" y="707096"/>
                        <a:pt x="2606139" y="699985"/>
                        <a:pt x="2612246" y="695965"/>
                      </a:cubicBezTo>
                      <a:cubicBezTo>
                        <a:pt x="2634587" y="681354"/>
                        <a:pt x="2649275" y="660946"/>
                        <a:pt x="2653758" y="638528"/>
                      </a:cubicBezTo>
                      <a:cubicBezTo>
                        <a:pt x="2654995" y="632344"/>
                        <a:pt x="2662339" y="628092"/>
                        <a:pt x="2670224" y="629020"/>
                      </a:cubicBezTo>
                      <a:cubicBezTo>
                        <a:pt x="2678109" y="630025"/>
                        <a:pt x="2683443" y="635822"/>
                        <a:pt x="2682206" y="642007"/>
                      </a:cubicBezTo>
                      <a:cubicBezTo>
                        <a:pt x="2676640" y="669913"/>
                        <a:pt x="2658396" y="695269"/>
                        <a:pt x="2630644" y="713435"/>
                      </a:cubicBezTo>
                      <a:cubicBezTo>
                        <a:pt x="2627939" y="715213"/>
                        <a:pt x="2624692" y="716064"/>
                        <a:pt x="2621445" y="716064"/>
                      </a:cubicBezTo>
                      <a:close/>
                      <a:moveTo>
                        <a:pt x="47774" y="704932"/>
                      </a:moveTo>
                      <a:cubicBezTo>
                        <a:pt x="43831" y="704932"/>
                        <a:pt x="39889" y="703618"/>
                        <a:pt x="37028" y="701144"/>
                      </a:cubicBezTo>
                      <a:cubicBezTo>
                        <a:pt x="13219" y="679963"/>
                        <a:pt x="77" y="652597"/>
                        <a:pt x="0" y="624304"/>
                      </a:cubicBezTo>
                      <a:cubicBezTo>
                        <a:pt x="0" y="618043"/>
                        <a:pt x="6416" y="612941"/>
                        <a:pt x="14378" y="612941"/>
                      </a:cubicBezTo>
                      <a:lnTo>
                        <a:pt x="14378" y="612941"/>
                      </a:lnTo>
                      <a:cubicBezTo>
                        <a:pt x="22341" y="612941"/>
                        <a:pt x="28757" y="618043"/>
                        <a:pt x="28757" y="624304"/>
                      </a:cubicBezTo>
                      <a:cubicBezTo>
                        <a:pt x="28757" y="647109"/>
                        <a:pt x="39348" y="668986"/>
                        <a:pt x="58519" y="686070"/>
                      </a:cubicBezTo>
                      <a:cubicBezTo>
                        <a:pt x="63776" y="690785"/>
                        <a:pt x="63234" y="697975"/>
                        <a:pt x="57282" y="702149"/>
                      </a:cubicBezTo>
                      <a:cubicBezTo>
                        <a:pt x="54576" y="704082"/>
                        <a:pt x="51098" y="705009"/>
                        <a:pt x="47696" y="705009"/>
                      </a:cubicBezTo>
                      <a:close/>
                      <a:moveTo>
                        <a:pt x="2669606" y="575371"/>
                      </a:moveTo>
                      <a:cubicBezTo>
                        <a:pt x="2661643" y="575371"/>
                        <a:pt x="2655227" y="570269"/>
                        <a:pt x="2655227" y="564007"/>
                      </a:cubicBezTo>
                      <a:lnTo>
                        <a:pt x="2655227" y="487863"/>
                      </a:lnTo>
                      <a:cubicBezTo>
                        <a:pt x="2655227" y="481602"/>
                        <a:pt x="2661643" y="476500"/>
                        <a:pt x="2669606" y="476500"/>
                      </a:cubicBezTo>
                      <a:cubicBezTo>
                        <a:pt x="2677568" y="476500"/>
                        <a:pt x="2683984" y="481602"/>
                        <a:pt x="2683984" y="487863"/>
                      </a:cubicBezTo>
                      <a:lnTo>
                        <a:pt x="2683984" y="564007"/>
                      </a:lnTo>
                      <a:cubicBezTo>
                        <a:pt x="2683984" y="570269"/>
                        <a:pt x="2677568" y="575371"/>
                        <a:pt x="2669606" y="575371"/>
                      </a:cubicBezTo>
                      <a:close/>
                      <a:moveTo>
                        <a:pt x="15074" y="559678"/>
                      </a:moveTo>
                      <a:lnTo>
                        <a:pt x="14920" y="559678"/>
                      </a:lnTo>
                      <a:cubicBezTo>
                        <a:pt x="6957" y="559678"/>
                        <a:pt x="618" y="554499"/>
                        <a:pt x="618" y="548237"/>
                      </a:cubicBezTo>
                      <a:lnTo>
                        <a:pt x="1391" y="472325"/>
                      </a:lnTo>
                      <a:cubicBezTo>
                        <a:pt x="1391" y="466064"/>
                        <a:pt x="8040" y="460884"/>
                        <a:pt x="15925" y="461039"/>
                      </a:cubicBezTo>
                      <a:cubicBezTo>
                        <a:pt x="23887" y="461039"/>
                        <a:pt x="30226" y="466218"/>
                        <a:pt x="30226" y="472480"/>
                      </a:cubicBezTo>
                      <a:lnTo>
                        <a:pt x="29453" y="548392"/>
                      </a:lnTo>
                      <a:cubicBezTo>
                        <a:pt x="29453" y="554654"/>
                        <a:pt x="22959" y="559678"/>
                        <a:pt x="15074" y="559678"/>
                      </a:cubicBezTo>
                      <a:close/>
                      <a:moveTo>
                        <a:pt x="2669606" y="423160"/>
                      </a:moveTo>
                      <a:cubicBezTo>
                        <a:pt x="2661643" y="423160"/>
                        <a:pt x="2655227" y="418058"/>
                        <a:pt x="2655227" y="411797"/>
                      </a:cubicBezTo>
                      <a:lnTo>
                        <a:pt x="2655227" y="335730"/>
                      </a:lnTo>
                      <a:cubicBezTo>
                        <a:pt x="2655227" y="329468"/>
                        <a:pt x="2661643" y="324366"/>
                        <a:pt x="2669606" y="324366"/>
                      </a:cubicBezTo>
                      <a:cubicBezTo>
                        <a:pt x="2677568" y="324366"/>
                        <a:pt x="2683984" y="329468"/>
                        <a:pt x="2683984" y="335730"/>
                      </a:cubicBezTo>
                      <a:lnTo>
                        <a:pt x="2683984" y="411797"/>
                      </a:lnTo>
                      <a:cubicBezTo>
                        <a:pt x="2683984" y="418058"/>
                        <a:pt x="2677568" y="423160"/>
                        <a:pt x="2669606" y="423160"/>
                      </a:cubicBezTo>
                      <a:close/>
                      <a:moveTo>
                        <a:pt x="16698" y="407854"/>
                      </a:moveTo>
                      <a:lnTo>
                        <a:pt x="16543" y="407854"/>
                      </a:lnTo>
                      <a:cubicBezTo>
                        <a:pt x="8581" y="407854"/>
                        <a:pt x="2242" y="402675"/>
                        <a:pt x="2319" y="396413"/>
                      </a:cubicBezTo>
                      <a:lnTo>
                        <a:pt x="3169" y="320501"/>
                      </a:lnTo>
                      <a:cubicBezTo>
                        <a:pt x="3169" y="314239"/>
                        <a:pt x="9663" y="309215"/>
                        <a:pt x="17548" y="309215"/>
                      </a:cubicBezTo>
                      <a:lnTo>
                        <a:pt x="17703" y="309215"/>
                      </a:lnTo>
                      <a:cubicBezTo>
                        <a:pt x="25665" y="309215"/>
                        <a:pt x="32004" y="314394"/>
                        <a:pt x="31926" y="320733"/>
                      </a:cubicBezTo>
                      <a:lnTo>
                        <a:pt x="31076" y="396645"/>
                      </a:lnTo>
                      <a:cubicBezTo>
                        <a:pt x="31076" y="402907"/>
                        <a:pt x="24583" y="407931"/>
                        <a:pt x="16698" y="407931"/>
                      </a:cubicBezTo>
                      <a:close/>
                      <a:moveTo>
                        <a:pt x="2669606" y="271027"/>
                      </a:moveTo>
                      <a:cubicBezTo>
                        <a:pt x="2661643" y="271027"/>
                        <a:pt x="2655227" y="265925"/>
                        <a:pt x="2655227" y="259663"/>
                      </a:cubicBezTo>
                      <a:lnTo>
                        <a:pt x="2655227" y="183519"/>
                      </a:lnTo>
                      <a:cubicBezTo>
                        <a:pt x="2655227" y="177257"/>
                        <a:pt x="2661643" y="172155"/>
                        <a:pt x="2669606" y="172155"/>
                      </a:cubicBezTo>
                      <a:cubicBezTo>
                        <a:pt x="2677568" y="172155"/>
                        <a:pt x="2683984" y="177257"/>
                        <a:pt x="2683984" y="183519"/>
                      </a:cubicBezTo>
                      <a:lnTo>
                        <a:pt x="2683984" y="259663"/>
                      </a:lnTo>
                      <a:cubicBezTo>
                        <a:pt x="2683984" y="265925"/>
                        <a:pt x="2677568" y="271027"/>
                        <a:pt x="2669606" y="271027"/>
                      </a:cubicBezTo>
                      <a:close/>
                      <a:moveTo>
                        <a:pt x="18553" y="256030"/>
                      </a:moveTo>
                      <a:lnTo>
                        <a:pt x="18398" y="256030"/>
                      </a:lnTo>
                      <a:cubicBezTo>
                        <a:pt x="10436" y="256030"/>
                        <a:pt x="4097" y="250850"/>
                        <a:pt x="4174" y="244511"/>
                      </a:cubicBezTo>
                      <a:cubicBezTo>
                        <a:pt x="4484" y="217919"/>
                        <a:pt x="4870" y="192331"/>
                        <a:pt x="5257" y="168599"/>
                      </a:cubicBezTo>
                      <a:cubicBezTo>
                        <a:pt x="5334" y="162338"/>
                        <a:pt x="11750" y="157390"/>
                        <a:pt x="19635" y="157390"/>
                      </a:cubicBezTo>
                      <a:lnTo>
                        <a:pt x="19790" y="157390"/>
                      </a:lnTo>
                      <a:cubicBezTo>
                        <a:pt x="27752" y="157390"/>
                        <a:pt x="34091" y="162647"/>
                        <a:pt x="34014" y="168908"/>
                      </a:cubicBezTo>
                      <a:cubicBezTo>
                        <a:pt x="33627" y="192718"/>
                        <a:pt x="33318" y="218228"/>
                        <a:pt x="32931" y="244821"/>
                      </a:cubicBezTo>
                      <a:cubicBezTo>
                        <a:pt x="32854" y="251082"/>
                        <a:pt x="26438" y="256107"/>
                        <a:pt x="18553" y="256107"/>
                      </a:cubicBezTo>
                      <a:close/>
                      <a:moveTo>
                        <a:pt x="2669296" y="118661"/>
                      </a:moveTo>
                      <a:cubicBezTo>
                        <a:pt x="2661334" y="118661"/>
                        <a:pt x="2654918" y="113559"/>
                        <a:pt x="2654918" y="107297"/>
                      </a:cubicBezTo>
                      <a:lnTo>
                        <a:pt x="2654918" y="98717"/>
                      </a:lnTo>
                      <a:cubicBezTo>
                        <a:pt x="2654918" y="77149"/>
                        <a:pt x="2645796" y="60529"/>
                        <a:pt x="2626934" y="47774"/>
                      </a:cubicBezTo>
                      <a:cubicBezTo>
                        <a:pt x="2620904" y="43677"/>
                        <a:pt x="2620208" y="36487"/>
                        <a:pt x="2625388" y="31694"/>
                      </a:cubicBezTo>
                      <a:cubicBezTo>
                        <a:pt x="2630567" y="26902"/>
                        <a:pt x="2639612" y="26361"/>
                        <a:pt x="2645641" y="30458"/>
                      </a:cubicBezTo>
                      <a:cubicBezTo>
                        <a:pt x="2670842" y="47542"/>
                        <a:pt x="2683675" y="70501"/>
                        <a:pt x="2683675" y="98717"/>
                      </a:cubicBezTo>
                      <a:lnTo>
                        <a:pt x="2683675" y="107297"/>
                      </a:lnTo>
                      <a:cubicBezTo>
                        <a:pt x="2683675" y="113559"/>
                        <a:pt x="2677259" y="118661"/>
                        <a:pt x="2669296" y="118661"/>
                      </a:cubicBezTo>
                      <a:close/>
                      <a:moveTo>
                        <a:pt x="20717" y="104205"/>
                      </a:moveTo>
                      <a:cubicBezTo>
                        <a:pt x="20717" y="104205"/>
                        <a:pt x="19944" y="104205"/>
                        <a:pt x="19558" y="104205"/>
                      </a:cubicBezTo>
                      <a:cubicBezTo>
                        <a:pt x="11596" y="103741"/>
                        <a:pt x="5720" y="98253"/>
                        <a:pt x="6339" y="91991"/>
                      </a:cubicBezTo>
                      <a:cubicBezTo>
                        <a:pt x="9276" y="63157"/>
                        <a:pt x="27984" y="36797"/>
                        <a:pt x="57669" y="19558"/>
                      </a:cubicBezTo>
                      <a:cubicBezTo>
                        <a:pt x="64085" y="15847"/>
                        <a:pt x="73052" y="16929"/>
                        <a:pt x="77768" y="22032"/>
                      </a:cubicBezTo>
                      <a:cubicBezTo>
                        <a:pt x="82483" y="27134"/>
                        <a:pt x="81092" y="34246"/>
                        <a:pt x="74675" y="37956"/>
                      </a:cubicBezTo>
                      <a:cubicBezTo>
                        <a:pt x="51716" y="51252"/>
                        <a:pt x="37260" y="71583"/>
                        <a:pt x="35019" y="93769"/>
                      </a:cubicBezTo>
                      <a:cubicBezTo>
                        <a:pt x="34400" y="99722"/>
                        <a:pt x="28139" y="104283"/>
                        <a:pt x="20717" y="104283"/>
                      </a:cubicBezTo>
                      <a:close/>
                      <a:moveTo>
                        <a:pt x="2558288" y="22882"/>
                      </a:moveTo>
                      <a:cubicBezTo>
                        <a:pt x="2558288" y="22882"/>
                        <a:pt x="2557902" y="22882"/>
                        <a:pt x="2557670" y="22882"/>
                      </a:cubicBezTo>
                      <a:cubicBezTo>
                        <a:pt x="2555892" y="22882"/>
                        <a:pt x="2543291" y="22882"/>
                        <a:pt x="2462200" y="22882"/>
                      </a:cubicBezTo>
                      <a:cubicBezTo>
                        <a:pt x="2454237" y="22882"/>
                        <a:pt x="2447821" y="17780"/>
                        <a:pt x="2447821" y="11518"/>
                      </a:cubicBezTo>
                      <a:cubicBezTo>
                        <a:pt x="2447821" y="5257"/>
                        <a:pt x="2454237" y="155"/>
                        <a:pt x="2462200" y="155"/>
                      </a:cubicBezTo>
                      <a:lnTo>
                        <a:pt x="2462200" y="155"/>
                      </a:lnTo>
                      <a:cubicBezTo>
                        <a:pt x="2527189" y="155"/>
                        <a:pt x="2560352" y="283"/>
                        <a:pt x="2561689" y="541"/>
                      </a:cubicBezTo>
                      <a:cubicBezTo>
                        <a:pt x="2569420" y="2010"/>
                        <a:pt x="2574135" y="8194"/>
                        <a:pt x="2572280" y="14301"/>
                      </a:cubicBezTo>
                      <a:cubicBezTo>
                        <a:pt x="2570657" y="19481"/>
                        <a:pt x="2564782" y="22959"/>
                        <a:pt x="2558288" y="22959"/>
                      </a:cubicBezTo>
                      <a:close/>
                      <a:moveTo>
                        <a:pt x="157622" y="22882"/>
                      </a:moveTo>
                      <a:cubicBezTo>
                        <a:pt x="149660" y="22882"/>
                        <a:pt x="143244" y="17780"/>
                        <a:pt x="143244" y="11518"/>
                      </a:cubicBezTo>
                      <a:cubicBezTo>
                        <a:pt x="143244" y="5257"/>
                        <a:pt x="149660" y="155"/>
                        <a:pt x="157622" y="155"/>
                      </a:cubicBezTo>
                      <a:lnTo>
                        <a:pt x="253788" y="155"/>
                      </a:lnTo>
                      <a:cubicBezTo>
                        <a:pt x="261750" y="155"/>
                        <a:pt x="268166" y="5257"/>
                        <a:pt x="268166" y="11518"/>
                      </a:cubicBezTo>
                      <a:cubicBezTo>
                        <a:pt x="268166" y="17780"/>
                        <a:pt x="261750" y="22882"/>
                        <a:pt x="253788" y="22882"/>
                      </a:cubicBezTo>
                      <a:lnTo>
                        <a:pt x="157622" y="22882"/>
                      </a:lnTo>
                      <a:cubicBezTo>
                        <a:pt x="157622" y="22882"/>
                        <a:pt x="157622" y="22882"/>
                        <a:pt x="157622" y="22882"/>
                      </a:cubicBezTo>
                      <a:close/>
                      <a:moveTo>
                        <a:pt x="349876" y="22882"/>
                      </a:moveTo>
                      <a:cubicBezTo>
                        <a:pt x="341914" y="22882"/>
                        <a:pt x="335498" y="17780"/>
                        <a:pt x="335498" y="11518"/>
                      </a:cubicBezTo>
                      <a:cubicBezTo>
                        <a:pt x="335498" y="5257"/>
                        <a:pt x="341914" y="155"/>
                        <a:pt x="349876" y="155"/>
                      </a:cubicBezTo>
                      <a:lnTo>
                        <a:pt x="445965" y="155"/>
                      </a:lnTo>
                      <a:cubicBezTo>
                        <a:pt x="453927" y="155"/>
                        <a:pt x="460343" y="5257"/>
                        <a:pt x="460343" y="11518"/>
                      </a:cubicBezTo>
                      <a:cubicBezTo>
                        <a:pt x="460343" y="17780"/>
                        <a:pt x="453927" y="22882"/>
                        <a:pt x="445965" y="22882"/>
                      </a:cubicBezTo>
                      <a:lnTo>
                        <a:pt x="349876" y="22882"/>
                      </a:lnTo>
                      <a:close/>
                      <a:moveTo>
                        <a:pt x="541976" y="22882"/>
                      </a:moveTo>
                      <a:cubicBezTo>
                        <a:pt x="534014" y="22882"/>
                        <a:pt x="527598" y="17780"/>
                        <a:pt x="527598" y="11518"/>
                      </a:cubicBezTo>
                      <a:cubicBezTo>
                        <a:pt x="527598" y="5257"/>
                        <a:pt x="534014" y="155"/>
                        <a:pt x="541976" y="155"/>
                      </a:cubicBezTo>
                      <a:lnTo>
                        <a:pt x="638065" y="155"/>
                      </a:lnTo>
                      <a:cubicBezTo>
                        <a:pt x="646027" y="155"/>
                        <a:pt x="652443" y="5257"/>
                        <a:pt x="652443" y="11518"/>
                      </a:cubicBezTo>
                      <a:cubicBezTo>
                        <a:pt x="652443" y="17780"/>
                        <a:pt x="646027" y="22882"/>
                        <a:pt x="638065" y="22882"/>
                      </a:cubicBezTo>
                      <a:lnTo>
                        <a:pt x="542053" y="22882"/>
                      </a:lnTo>
                      <a:close/>
                      <a:moveTo>
                        <a:pt x="734076" y="22882"/>
                      </a:moveTo>
                      <a:cubicBezTo>
                        <a:pt x="726113" y="22882"/>
                        <a:pt x="719697" y="17780"/>
                        <a:pt x="719697" y="11518"/>
                      </a:cubicBezTo>
                      <a:cubicBezTo>
                        <a:pt x="719697" y="5257"/>
                        <a:pt x="726113" y="155"/>
                        <a:pt x="734076" y="155"/>
                      </a:cubicBezTo>
                      <a:lnTo>
                        <a:pt x="830087" y="155"/>
                      </a:lnTo>
                      <a:cubicBezTo>
                        <a:pt x="838049" y="155"/>
                        <a:pt x="844465" y="5257"/>
                        <a:pt x="844465" y="11518"/>
                      </a:cubicBezTo>
                      <a:cubicBezTo>
                        <a:pt x="844465" y="17780"/>
                        <a:pt x="838049" y="22882"/>
                        <a:pt x="830087" y="22882"/>
                      </a:cubicBezTo>
                      <a:lnTo>
                        <a:pt x="734076" y="22882"/>
                      </a:lnTo>
                      <a:close/>
                      <a:moveTo>
                        <a:pt x="2366189" y="22882"/>
                      </a:moveTo>
                      <a:lnTo>
                        <a:pt x="2270177" y="22882"/>
                      </a:lnTo>
                      <a:cubicBezTo>
                        <a:pt x="2262215" y="22882"/>
                        <a:pt x="2255799" y="17780"/>
                        <a:pt x="2255799" y="11518"/>
                      </a:cubicBezTo>
                      <a:cubicBezTo>
                        <a:pt x="2255799" y="5257"/>
                        <a:pt x="2262292" y="0"/>
                        <a:pt x="2270255" y="0"/>
                      </a:cubicBezTo>
                      <a:lnTo>
                        <a:pt x="2366266" y="0"/>
                      </a:lnTo>
                      <a:cubicBezTo>
                        <a:pt x="2374228" y="0"/>
                        <a:pt x="2380644" y="5102"/>
                        <a:pt x="2380644" y="11364"/>
                      </a:cubicBezTo>
                      <a:cubicBezTo>
                        <a:pt x="2380644" y="17625"/>
                        <a:pt x="2374228" y="22727"/>
                        <a:pt x="2366266" y="22727"/>
                      </a:cubicBezTo>
                      <a:close/>
                      <a:moveTo>
                        <a:pt x="926175" y="22882"/>
                      </a:moveTo>
                      <a:cubicBezTo>
                        <a:pt x="918213" y="22882"/>
                        <a:pt x="911797" y="17780"/>
                        <a:pt x="911797" y="11518"/>
                      </a:cubicBezTo>
                      <a:cubicBezTo>
                        <a:pt x="911797" y="5257"/>
                        <a:pt x="918291" y="0"/>
                        <a:pt x="926253" y="0"/>
                      </a:cubicBezTo>
                      <a:lnTo>
                        <a:pt x="1022264" y="0"/>
                      </a:lnTo>
                      <a:cubicBezTo>
                        <a:pt x="1030226" y="0"/>
                        <a:pt x="1036642" y="5102"/>
                        <a:pt x="1036642" y="11364"/>
                      </a:cubicBezTo>
                      <a:cubicBezTo>
                        <a:pt x="1036642" y="17625"/>
                        <a:pt x="1030226" y="22727"/>
                        <a:pt x="1022264" y="22727"/>
                      </a:cubicBezTo>
                      <a:lnTo>
                        <a:pt x="926253" y="22727"/>
                      </a:lnTo>
                      <a:close/>
                      <a:moveTo>
                        <a:pt x="1118198" y="22882"/>
                      </a:moveTo>
                      <a:cubicBezTo>
                        <a:pt x="1110235" y="22882"/>
                        <a:pt x="1103819" y="17780"/>
                        <a:pt x="1103819" y="11518"/>
                      </a:cubicBezTo>
                      <a:cubicBezTo>
                        <a:pt x="1103819" y="5257"/>
                        <a:pt x="1110235" y="155"/>
                        <a:pt x="1118198" y="155"/>
                      </a:cubicBezTo>
                      <a:lnTo>
                        <a:pt x="1214209" y="155"/>
                      </a:lnTo>
                      <a:cubicBezTo>
                        <a:pt x="1222171" y="155"/>
                        <a:pt x="1228588" y="5257"/>
                        <a:pt x="1228588" y="11518"/>
                      </a:cubicBezTo>
                      <a:cubicBezTo>
                        <a:pt x="1228588" y="17780"/>
                        <a:pt x="1222171" y="22882"/>
                        <a:pt x="1214209" y="22882"/>
                      </a:cubicBezTo>
                      <a:lnTo>
                        <a:pt x="1118198" y="22882"/>
                      </a:lnTo>
                      <a:close/>
                      <a:moveTo>
                        <a:pt x="2174243" y="22882"/>
                      </a:moveTo>
                      <a:lnTo>
                        <a:pt x="2078309" y="22882"/>
                      </a:lnTo>
                      <a:cubicBezTo>
                        <a:pt x="2070347" y="22882"/>
                        <a:pt x="2063931" y="17780"/>
                        <a:pt x="2063931" y="11518"/>
                      </a:cubicBezTo>
                      <a:cubicBezTo>
                        <a:pt x="2063931" y="5257"/>
                        <a:pt x="2070347" y="155"/>
                        <a:pt x="2078309" y="155"/>
                      </a:cubicBezTo>
                      <a:lnTo>
                        <a:pt x="2174243" y="155"/>
                      </a:lnTo>
                      <a:cubicBezTo>
                        <a:pt x="2182206" y="155"/>
                        <a:pt x="2188622" y="5257"/>
                        <a:pt x="2188622" y="11518"/>
                      </a:cubicBezTo>
                      <a:cubicBezTo>
                        <a:pt x="2188622" y="17780"/>
                        <a:pt x="2182206" y="22882"/>
                        <a:pt x="2174243" y="22882"/>
                      </a:cubicBezTo>
                      <a:close/>
                      <a:moveTo>
                        <a:pt x="1406463" y="22882"/>
                      </a:moveTo>
                      <a:lnTo>
                        <a:pt x="1310452" y="22882"/>
                      </a:lnTo>
                      <a:cubicBezTo>
                        <a:pt x="1302490" y="22882"/>
                        <a:pt x="1296074" y="17780"/>
                        <a:pt x="1296074" y="11518"/>
                      </a:cubicBezTo>
                      <a:cubicBezTo>
                        <a:pt x="1296074" y="5257"/>
                        <a:pt x="1302567" y="0"/>
                        <a:pt x="1310452" y="0"/>
                      </a:cubicBezTo>
                      <a:lnTo>
                        <a:pt x="1406463" y="0"/>
                      </a:lnTo>
                      <a:cubicBezTo>
                        <a:pt x="1414426" y="0"/>
                        <a:pt x="1420842" y="5102"/>
                        <a:pt x="1420842" y="11364"/>
                      </a:cubicBezTo>
                      <a:cubicBezTo>
                        <a:pt x="1420842" y="17625"/>
                        <a:pt x="1414426" y="22727"/>
                        <a:pt x="1406463" y="22727"/>
                      </a:cubicBezTo>
                      <a:close/>
                      <a:moveTo>
                        <a:pt x="1982298" y="22882"/>
                      </a:moveTo>
                      <a:lnTo>
                        <a:pt x="1886365" y="22882"/>
                      </a:lnTo>
                      <a:cubicBezTo>
                        <a:pt x="1878402" y="22882"/>
                        <a:pt x="1871986" y="17780"/>
                        <a:pt x="1871986" y="11518"/>
                      </a:cubicBezTo>
                      <a:cubicBezTo>
                        <a:pt x="1871986" y="5257"/>
                        <a:pt x="1878402" y="155"/>
                        <a:pt x="1886365" y="155"/>
                      </a:cubicBezTo>
                      <a:lnTo>
                        <a:pt x="1982298" y="155"/>
                      </a:lnTo>
                      <a:cubicBezTo>
                        <a:pt x="1990261" y="155"/>
                        <a:pt x="1996677" y="5257"/>
                        <a:pt x="1996677" y="11518"/>
                      </a:cubicBezTo>
                      <a:cubicBezTo>
                        <a:pt x="1996677" y="17780"/>
                        <a:pt x="1990261" y="22882"/>
                        <a:pt x="1982298" y="22882"/>
                      </a:cubicBezTo>
                      <a:close/>
                      <a:moveTo>
                        <a:pt x="1790431" y="22882"/>
                      </a:moveTo>
                      <a:lnTo>
                        <a:pt x="1694419" y="22882"/>
                      </a:lnTo>
                      <a:cubicBezTo>
                        <a:pt x="1686457" y="22882"/>
                        <a:pt x="1680041" y="17780"/>
                        <a:pt x="1680041" y="11518"/>
                      </a:cubicBezTo>
                      <a:cubicBezTo>
                        <a:pt x="1680041" y="5257"/>
                        <a:pt x="1686457" y="155"/>
                        <a:pt x="1694419" y="155"/>
                      </a:cubicBezTo>
                      <a:lnTo>
                        <a:pt x="1790431" y="155"/>
                      </a:lnTo>
                      <a:cubicBezTo>
                        <a:pt x="1798393" y="155"/>
                        <a:pt x="1804809" y="5257"/>
                        <a:pt x="1804809" y="11518"/>
                      </a:cubicBezTo>
                      <a:cubicBezTo>
                        <a:pt x="1804809" y="17780"/>
                        <a:pt x="1798393" y="22882"/>
                        <a:pt x="1790431" y="22882"/>
                      </a:cubicBezTo>
                      <a:close/>
                      <a:moveTo>
                        <a:pt x="1598408" y="22882"/>
                      </a:moveTo>
                      <a:lnTo>
                        <a:pt x="1502397" y="22882"/>
                      </a:lnTo>
                      <a:cubicBezTo>
                        <a:pt x="1494435" y="22882"/>
                        <a:pt x="1488019" y="17780"/>
                        <a:pt x="1488019" y="11518"/>
                      </a:cubicBezTo>
                      <a:cubicBezTo>
                        <a:pt x="1488019" y="5257"/>
                        <a:pt x="1494435" y="155"/>
                        <a:pt x="1502397" y="155"/>
                      </a:cubicBezTo>
                      <a:lnTo>
                        <a:pt x="1598408" y="155"/>
                      </a:lnTo>
                      <a:cubicBezTo>
                        <a:pt x="1606371" y="155"/>
                        <a:pt x="1612787" y="5257"/>
                        <a:pt x="1612787" y="11518"/>
                      </a:cubicBezTo>
                      <a:cubicBezTo>
                        <a:pt x="1612787" y="17780"/>
                        <a:pt x="1606371" y="22882"/>
                        <a:pt x="1598408" y="2288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25" name="ComponentBackground4" descr="f8e30380-d4b5-4004-9d71-aec351e940f2">
                  <a:extLst>
                    <a:ext uri="{FF2B5EF4-FFF2-40B4-BE49-F238E27FC236}">
                      <a16:creationId xmlns:a16="http://schemas.microsoft.com/office/drawing/2014/main" id="{AEA4A00A-B4D6-E619-7452-1BBDEE22B8FD}"/>
                    </a:ext>
                  </a:extLst>
                </p:cNvPr>
                <p:cNvSpPr/>
                <p:nvPr/>
              </p:nvSpPr>
              <p:spPr>
                <a:xfrm>
                  <a:off x="2829668" y="4136302"/>
                  <a:ext cx="2620211" cy="1051774"/>
                </a:xfrm>
                <a:custGeom>
                  <a:avLst/>
                  <a:gdLst>
                    <a:gd name="connsiteX0" fmla="*/ 2501161 w 2620211"/>
                    <a:gd name="connsiteY0" fmla="*/ 0 h 843691"/>
                    <a:gd name="connsiteX1" fmla="*/ 119202 w 2620211"/>
                    <a:gd name="connsiteY1" fmla="*/ 0 h 843691"/>
                    <a:gd name="connsiteX2" fmla="*/ 0 w 2620211"/>
                    <a:gd name="connsiteY2" fmla="*/ 94388 h 843691"/>
                    <a:gd name="connsiteX3" fmla="*/ 0 w 2620211"/>
                    <a:gd name="connsiteY3" fmla="*/ 577845 h 843691"/>
                    <a:gd name="connsiteX4" fmla="*/ 99490 w 2620211"/>
                    <a:gd name="connsiteY4" fmla="*/ 654298 h 843691"/>
                    <a:gd name="connsiteX5" fmla="*/ 104128 w 2620211"/>
                    <a:gd name="connsiteY5" fmla="*/ 655148 h 843691"/>
                    <a:gd name="connsiteX6" fmla="*/ 279685 w 2620211"/>
                    <a:gd name="connsiteY6" fmla="*/ 746367 h 843691"/>
                    <a:gd name="connsiteX7" fmla="*/ 338126 w 2620211"/>
                    <a:gd name="connsiteY7" fmla="*/ 837508 h 843691"/>
                    <a:gd name="connsiteX8" fmla="*/ 343151 w 2620211"/>
                    <a:gd name="connsiteY8" fmla="*/ 843692 h 843691"/>
                    <a:gd name="connsiteX9" fmla="*/ 349026 w 2620211"/>
                    <a:gd name="connsiteY9" fmla="*/ 837276 h 843691"/>
                    <a:gd name="connsiteX10" fmla="*/ 746831 w 2620211"/>
                    <a:gd name="connsiteY10" fmla="*/ 654066 h 843691"/>
                    <a:gd name="connsiteX11" fmla="*/ 2516003 w 2620211"/>
                    <a:gd name="connsiteY11" fmla="*/ 654066 h 843691"/>
                    <a:gd name="connsiteX12" fmla="*/ 2613870 w 2620211"/>
                    <a:gd name="connsiteY12" fmla="*/ 577767 h 843691"/>
                    <a:gd name="connsiteX13" fmla="*/ 2620209 w 2620211"/>
                    <a:gd name="connsiteY13" fmla="*/ 94929 h 843691"/>
                    <a:gd name="connsiteX14" fmla="*/ 2585654 w 2620211"/>
                    <a:gd name="connsiteY14" fmla="*/ 27829 h 843691"/>
                    <a:gd name="connsiteX15" fmla="*/ 2501161 w 2620211"/>
                    <a:gd name="connsiteY15" fmla="*/ 0 h 843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620211" h="843691">
                      <a:moveTo>
                        <a:pt x="2501161" y="0"/>
                      </a:moveTo>
                      <a:lnTo>
                        <a:pt x="119202" y="0"/>
                      </a:lnTo>
                      <a:cubicBezTo>
                        <a:pt x="53494" y="0"/>
                        <a:pt x="0" y="42362"/>
                        <a:pt x="0" y="94388"/>
                      </a:cubicBezTo>
                      <a:lnTo>
                        <a:pt x="0" y="577845"/>
                      </a:lnTo>
                      <a:cubicBezTo>
                        <a:pt x="0" y="617656"/>
                        <a:pt x="31617" y="641930"/>
                        <a:pt x="99490" y="654298"/>
                      </a:cubicBezTo>
                      <a:lnTo>
                        <a:pt x="104128" y="655148"/>
                      </a:lnTo>
                      <a:cubicBezTo>
                        <a:pt x="183055" y="668599"/>
                        <a:pt x="243120" y="689239"/>
                        <a:pt x="279685" y="746367"/>
                      </a:cubicBezTo>
                      <a:lnTo>
                        <a:pt x="338126" y="837508"/>
                      </a:lnTo>
                      <a:cubicBezTo>
                        <a:pt x="340600" y="841373"/>
                        <a:pt x="342223" y="842996"/>
                        <a:pt x="343151" y="843692"/>
                      </a:cubicBezTo>
                      <a:cubicBezTo>
                        <a:pt x="344156" y="842996"/>
                        <a:pt x="346089" y="841373"/>
                        <a:pt x="349026" y="837276"/>
                      </a:cubicBezTo>
                      <a:cubicBezTo>
                        <a:pt x="432282" y="721243"/>
                        <a:pt x="524042" y="654066"/>
                        <a:pt x="746831" y="654066"/>
                      </a:cubicBezTo>
                      <a:lnTo>
                        <a:pt x="2516003" y="654066"/>
                      </a:lnTo>
                      <a:cubicBezTo>
                        <a:pt x="2569265" y="654066"/>
                        <a:pt x="2613174" y="619821"/>
                        <a:pt x="2613870" y="577767"/>
                      </a:cubicBezTo>
                      <a:cubicBezTo>
                        <a:pt x="2616266" y="443568"/>
                        <a:pt x="2618894" y="233302"/>
                        <a:pt x="2620209" y="94929"/>
                      </a:cubicBezTo>
                      <a:cubicBezTo>
                        <a:pt x="2620440" y="69651"/>
                        <a:pt x="2608149" y="45764"/>
                        <a:pt x="2585654" y="27829"/>
                      </a:cubicBezTo>
                      <a:cubicBezTo>
                        <a:pt x="2563158" y="9895"/>
                        <a:pt x="2533087" y="0"/>
                        <a:pt x="2501161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 w="25400" cap="flat">
                  <a:solidFill>
                    <a:schemeClr val="accent4"/>
                  </a:solidFill>
                  <a:prstDash val="solid"/>
                  <a:miter lim="0"/>
                </a:ln>
              </p:spPr>
              <p:txBody>
                <a:bodyPr wrap="square" rtlCol="0" anchor="ctr">
                  <a:normAutofit/>
                </a:bodyPr>
                <a:lstStyle/>
                <a:p>
                  <a:pPr>
                    <a:lnSpc>
                      <a:spcPct val="120000"/>
                    </a:lnSpc>
                  </a:pPr>
                  <a:endParaRPr lang="zh-CN" altLang="en-US" b="1" dirty="0"/>
                </a:p>
              </p:txBody>
            </p:sp>
            <p:sp>
              <p:nvSpPr>
                <p:cNvPr id="26" name="Text4" descr="24021203-df6b-44cc-a8f4-f084bb6009fe">
                  <a:extLst>
                    <a:ext uri="{FF2B5EF4-FFF2-40B4-BE49-F238E27FC236}">
                      <a16:creationId xmlns:a16="http://schemas.microsoft.com/office/drawing/2014/main" id="{FB209DC7-5B9D-E59C-7BC4-55B5CEC87923}"/>
                    </a:ext>
                  </a:extLst>
                </p:cNvPr>
                <p:cNvSpPr/>
                <p:nvPr/>
              </p:nvSpPr>
              <p:spPr>
                <a:xfrm flipH="1">
                  <a:off x="2829668" y="5199457"/>
                  <a:ext cx="2800093" cy="1065157"/>
                </a:xfrm>
                <a:prstGeom prst="rect">
                  <a:avLst/>
                </a:prstGeom>
                <a:noFill/>
              </p:spPr>
              <p:txBody>
                <a:bodyPr wrap="square" rtlCol="0" anchor="t" anchorCtr="0">
                  <a:norm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0000"/>
                    </a:lnSpc>
                  </a:pPr>
                  <a:r>
                    <a:rPr lang="zh-CN" altLang="en-US" sz="1200" dirty="0"/>
                    <a:t>政府出台扶持政策，保障农民权益，促进农业可持续发展。</a:t>
                  </a:r>
                  <a:endParaRPr lang="en-US" dirty="0"/>
                </a:p>
              </p:txBody>
            </p:sp>
          </p:grpSp>
          <p:sp>
            <p:nvSpPr>
              <p:cNvPr id="48" name="Bullet4" descr="4c318e56-f9e1-4835-936e-e52c20e6fd99">
                <a:extLst>
                  <a:ext uri="{FF2B5EF4-FFF2-40B4-BE49-F238E27FC236}">
                    <a16:creationId xmlns:a16="http://schemas.microsoft.com/office/drawing/2014/main" id="{B8E9A24E-E268-4721-003F-A0599D8697DF}"/>
                  </a:ext>
                </a:extLst>
              </p:cNvPr>
              <p:cNvSpPr/>
              <p:nvPr/>
            </p:nvSpPr>
            <p:spPr>
              <a:xfrm>
                <a:off x="9057098" y="1861075"/>
                <a:ext cx="2280965" cy="687357"/>
              </a:xfrm>
              <a:prstGeom prst="rect">
                <a:avLst/>
              </a:prstGeom>
              <a:noFill/>
            </p:spPr>
            <p:txBody>
              <a:bodyPr wrap="square" rtlCol="0" anchor="b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b="1" dirty="0">
                    <a:solidFill>
                      <a:srgbClr val="000000"/>
                    </a:solidFill>
                  </a:rPr>
                  <a:t>政策扶持</a:t>
                </a:r>
                <a:endParaRPr lang="en-US" dirty="0"/>
              </a:p>
            </p:txBody>
          </p:sp>
        </p:grpSp>
        <p:grpSp>
          <p:nvGrpSpPr>
            <p:cNvPr id="61" name="组合 60" descr="3f149414-674e-4420-84e7-8cc9ad3b5f08">
              <a:extLst>
                <a:ext uri="{FF2B5EF4-FFF2-40B4-BE49-F238E27FC236}">
                  <a16:creationId xmlns:a16="http://schemas.microsoft.com/office/drawing/2014/main" id="{FD9D79B6-16D0-F792-84C1-C86F7962D405}"/>
                </a:ext>
              </a:extLst>
            </p:cNvPr>
            <p:cNvGrpSpPr/>
            <p:nvPr/>
          </p:nvGrpSpPr>
          <p:grpSpPr>
            <a:xfrm>
              <a:off x="660400" y="3970116"/>
              <a:ext cx="2496354" cy="1980356"/>
              <a:chOff x="660400" y="3970116"/>
              <a:chExt cx="2496354" cy="1980356"/>
            </a:xfrm>
          </p:grpSpPr>
          <p:grpSp>
            <p:nvGrpSpPr>
              <p:cNvPr id="8" name="组合 7" descr="fdcfd5cc-e088-4f2c-ac2b-b653377e20fc">
                <a:extLst>
                  <a:ext uri="{FF2B5EF4-FFF2-40B4-BE49-F238E27FC236}">
                    <a16:creationId xmlns:a16="http://schemas.microsoft.com/office/drawing/2014/main" id="{3E397C71-BD26-8241-9597-84A388395E7E}"/>
                  </a:ext>
                </a:extLst>
              </p:cNvPr>
              <p:cNvGrpSpPr/>
              <p:nvPr/>
            </p:nvGrpSpPr>
            <p:grpSpPr>
              <a:xfrm>
                <a:off x="660400" y="3970116"/>
                <a:ext cx="2496354" cy="1980356"/>
                <a:chOff x="6772073" y="4031652"/>
                <a:chExt cx="2814780" cy="2232962"/>
              </a:xfrm>
            </p:grpSpPr>
            <p:sp>
              <p:nvSpPr>
                <p:cNvPr id="19" name="shaape5" descr="22d2ac8d-04d1-4e31-b1e4-7b460f73864d">
                  <a:extLst>
                    <a:ext uri="{FF2B5EF4-FFF2-40B4-BE49-F238E27FC236}">
                      <a16:creationId xmlns:a16="http://schemas.microsoft.com/office/drawing/2014/main" id="{9C198B13-9558-E6FB-4352-25BBE3D1EB60}"/>
                    </a:ext>
                  </a:extLst>
                </p:cNvPr>
                <p:cNvSpPr/>
                <p:nvPr/>
              </p:nvSpPr>
              <p:spPr>
                <a:xfrm>
                  <a:off x="6916936" y="4048624"/>
                  <a:ext cx="2655230" cy="894863"/>
                </a:xfrm>
                <a:custGeom>
                  <a:avLst/>
                  <a:gdLst>
                    <a:gd name="connsiteX0" fmla="*/ 2544222 w 2655230"/>
                    <a:gd name="connsiteY0" fmla="*/ 137 h 717824"/>
                    <a:gd name="connsiteX1" fmla="*/ 118897 w 2655230"/>
                    <a:gd name="connsiteY1" fmla="*/ 137 h 717824"/>
                    <a:gd name="connsiteX2" fmla="*/ 6343 w 2655230"/>
                    <a:gd name="connsiteY2" fmla="*/ 87259 h 717824"/>
                    <a:gd name="connsiteX3" fmla="*/ 4 w 2655230"/>
                    <a:gd name="connsiteY3" fmla="*/ 611918 h 717824"/>
                    <a:gd name="connsiteX4" fmla="*/ 133739 w 2655230"/>
                    <a:gd name="connsiteY4" fmla="*/ 717824 h 717824"/>
                    <a:gd name="connsiteX5" fmla="*/ 2521341 w 2655230"/>
                    <a:gd name="connsiteY5" fmla="*/ 717824 h 717824"/>
                    <a:gd name="connsiteX6" fmla="*/ 2655231 w 2655230"/>
                    <a:gd name="connsiteY6" fmla="*/ 612614 h 717824"/>
                    <a:gd name="connsiteX7" fmla="*/ 2655231 w 2655230"/>
                    <a:gd name="connsiteY7" fmla="*/ 87259 h 717824"/>
                    <a:gd name="connsiteX8" fmla="*/ 2544222 w 2655230"/>
                    <a:gd name="connsiteY8" fmla="*/ 137 h 71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5230" h="717824">
                      <a:moveTo>
                        <a:pt x="2544222" y="137"/>
                      </a:moveTo>
                      <a:cubicBezTo>
                        <a:pt x="2542599" y="-172"/>
                        <a:pt x="118897" y="137"/>
                        <a:pt x="118897" y="137"/>
                      </a:cubicBezTo>
                      <a:cubicBezTo>
                        <a:pt x="57363" y="137"/>
                        <a:pt x="7193" y="38944"/>
                        <a:pt x="6343" y="87259"/>
                      </a:cubicBezTo>
                      <a:cubicBezTo>
                        <a:pt x="3946" y="219293"/>
                        <a:pt x="1395" y="469602"/>
                        <a:pt x="4" y="611918"/>
                      </a:cubicBezTo>
                      <a:cubicBezTo>
                        <a:pt x="-537" y="670283"/>
                        <a:pt x="59450" y="717824"/>
                        <a:pt x="133739" y="717824"/>
                      </a:cubicBezTo>
                      <a:cubicBezTo>
                        <a:pt x="589058" y="717824"/>
                        <a:pt x="2067259" y="717824"/>
                        <a:pt x="2521341" y="717824"/>
                      </a:cubicBezTo>
                      <a:cubicBezTo>
                        <a:pt x="2595320" y="717824"/>
                        <a:pt x="2655231" y="670747"/>
                        <a:pt x="2655231" y="612614"/>
                      </a:cubicBezTo>
                      <a:lnTo>
                        <a:pt x="2655231" y="87259"/>
                      </a:lnTo>
                      <a:cubicBezTo>
                        <a:pt x="2655231" y="33301"/>
                        <a:pt x="2603514" y="10883"/>
                        <a:pt x="2544222" y="137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20" name="Shape5" descr="4adc12c5-5313-4fcf-9117-f2cd45a03634">
                  <a:extLst>
                    <a:ext uri="{FF2B5EF4-FFF2-40B4-BE49-F238E27FC236}">
                      <a16:creationId xmlns:a16="http://schemas.microsoft.com/office/drawing/2014/main" id="{C0742DA4-EBAD-6CDA-20DE-0ADC931709D8}"/>
                    </a:ext>
                  </a:extLst>
                </p:cNvPr>
                <p:cNvSpPr/>
                <p:nvPr/>
              </p:nvSpPr>
              <p:spPr>
                <a:xfrm>
                  <a:off x="6902870" y="4031652"/>
                  <a:ext cx="2683983" cy="923121"/>
                </a:xfrm>
                <a:custGeom>
                  <a:avLst/>
                  <a:gdLst>
                    <a:gd name="connsiteX0" fmla="*/ 418831 w 2683983"/>
                    <a:gd name="connsiteY0" fmla="*/ 740492 h 740491"/>
                    <a:gd name="connsiteX1" fmla="*/ 322666 w 2683983"/>
                    <a:gd name="connsiteY1" fmla="*/ 740492 h 740491"/>
                    <a:gd name="connsiteX2" fmla="*/ 308287 w 2683983"/>
                    <a:gd name="connsiteY2" fmla="*/ 729128 h 740491"/>
                    <a:gd name="connsiteX3" fmla="*/ 322666 w 2683983"/>
                    <a:gd name="connsiteY3" fmla="*/ 717764 h 740491"/>
                    <a:gd name="connsiteX4" fmla="*/ 418831 w 2683983"/>
                    <a:gd name="connsiteY4" fmla="*/ 717764 h 740491"/>
                    <a:gd name="connsiteX5" fmla="*/ 433210 w 2683983"/>
                    <a:gd name="connsiteY5" fmla="*/ 729128 h 740491"/>
                    <a:gd name="connsiteX6" fmla="*/ 418831 w 2683983"/>
                    <a:gd name="connsiteY6" fmla="*/ 740492 h 740491"/>
                    <a:gd name="connsiteX7" fmla="*/ 226577 w 2683983"/>
                    <a:gd name="connsiteY7" fmla="*/ 740492 h 740491"/>
                    <a:gd name="connsiteX8" fmla="*/ 147882 w 2683983"/>
                    <a:gd name="connsiteY8" fmla="*/ 740492 h 740491"/>
                    <a:gd name="connsiteX9" fmla="*/ 128633 w 2683983"/>
                    <a:gd name="connsiteY9" fmla="*/ 739487 h 740491"/>
                    <a:gd name="connsiteX10" fmla="*/ 116187 w 2683983"/>
                    <a:gd name="connsiteY10" fmla="*/ 726732 h 740491"/>
                    <a:gd name="connsiteX11" fmla="*/ 132267 w 2683983"/>
                    <a:gd name="connsiteY11" fmla="*/ 716914 h 740491"/>
                    <a:gd name="connsiteX12" fmla="*/ 147805 w 2683983"/>
                    <a:gd name="connsiteY12" fmla="*/ 717687 h 740491"/>
                    <a:gd name="connsiteX13" fmla="*/ 226500 w 2683983"/>
                    <a:gd name="connsiteY13" fmla="*/ 717687 h 740491"/>
                    <a:gd name="connsiteX14" fmla="*/ 240878 w 2683983"/>
                    <a:gd name="connsiteY14" fmla="*/ 729051 h 740491"/>
                    <a:gd name="connsiteX15" fmla="*/ 226500 w 2683983"/>
                    <a:gd name="connsiteY15" fmla="*/ 740414 h 740491"/>
                    <a:gd name="connsiteX16" fmla="*/ 611086 w 2683983"/>
                    <a:gd name="connsiteY16" fmla="*/ 740492 h 740491"/>
                    <a:gd name="connsiteX17" fmla="*/ 514997 w 2683983"/>
                    <a:gd name="connsiteY17" fmla="*/ 740492 h 740491"/>
                    <a:gd name="connsiteX18" fmla="*/ 500619 w 2683983"/>
                    <a:gd name="connsiteY18" fmla="*/ 729128 h 740491"/>
                    <a:gd name="connsiteX19" fmla="*/ 514997 w 2683983"/>
                    <a:gd name="connsiteY19" fmla="*/ 717764 h 740491"/>
                    <a:gd name="connsiteX20" fmla="*/ 611086 w 2683983"/>
                    <a:gd name="connsiteY20" fmla="*/ 717764 h 740491"/>
                    <a:gd name="connsiteX21" fmla="*/ 625464 w 2683983"/>
                    <a:gd name="connsiteY21" fmla="*/ 729128 h 740491"/>
                    <a:gd name="connsiteX22" fmla="*/ 611086 w 2683983"/>
                    <a:gd name="connsiteY22" fmla="*/ 740492 h 740491"/>
                    <a:gd name="connsiteX23" fmla="*/ 1379562 w 2683983"/>
                    <a:gd name="connsiteY23" fmla="*/ 740492 h 740491"/>
                    <a:gd name="connsiteX24" fmla="*/ 1283473 w 2683983"/>
                    <a:gd name="connsiteY24" fmla="*/ 740492 h 740491"/>
                    <a:gd name="connsiteX25" fmla="*/ 1269095 w 2683983"/>
                    <a:gd name="connsiteY25" fmla="*/ 729128 h 740491"/>
                    <a:gd name="connsiteX26" fmla="*/ 1283473 w 2683983"/>
                    <a:gd name="connsiteY26" fmla="*/ 717764 h 740491"/>
                    <a:gd name="connsiteX27" fmla="*/ 1379562 w 2683983"/>
                    <a:gd name="connsiteY27" fmla="*/ 717764 h 740491"/>
                    <a:gd name="connsiteX28" fmla="*/ 1393940 w 2683983"/>
                    <a:gd name="connsiteY28" fmla="*/ 729128 h 740491"/>
                    <a:gd name="connsiteX29" fmla="*/ 1379562 w 2683983"/>
                    <a:gd name="connsiteY29" fmla="*/ 740492 h 740491"/>
                    <a:gd name="connsiteX30" fmla="*/ 995362 w 2683983"/>
                    <a:gd name="connsiteY30" fmla="*/ 740492 h 740491"/>
                    <a:gd name="connsiteX31" fmla="*/ 899274 w 2683983"/>
                    <a:gd name="connsiteY31" fmla="*/ 740492 h 740491"/>
                    <a:gd name="connsiteX32" fmla="*/ 884895 w 2683983"/>
                    <a:gd name="connsiteY32" fmla="*/ 729128 h 740491"/>
                    <a:gd name="connsiteX33" fmla="*/ 899274 w 2683983"/>
                    <a:gd name="connsiteY33" fmla="*/ 717764 h 740491"/>
                    <a:gd name="connsiteX34" fmla="*/ 995362 w 2683983"/>
                    <a:gd name="connsiteY34" fmla="*/ 717764 h 740491"/>
                    <a:gd name="connsiteX35" fmla="*/ 1009741 w 2683983"/>
                    <a:gd name="connsiteY35" fmla="*/ 729128 h 740491"/>
                    <a:gd name="connsiteX36" fmla="*/ 995362 w 2683983"/>
                    <a:gd name="connsiteY36" fmla="*/ 740492 h 740491"/>
                    <a:gd name="connsiteX37" fmla="*/ 803263 w 2683983"/>
                    <a:gd name="connsiteY37" fmla="*/ 740492 h 740491"/>
                    <a:gd name="connsiteX38" fmla="*/ 707174 w 2683983"/>
                    <a:gd name="connsiteY38" fmla="*/ 740492 h 740491"/>
                    <a:gd name="connsiteX39" fmla="*/ 692796 w 2683983"/>
                    <a:gd name="connsiteY39" fmla="*/ 729128 h 740491"/>
                    <a:gd name="connsiteX40" fmla="*/ 707174 w 2683983"/>
                    <a:gd name="connsiteY40" fmla="*/ 717764 h 740491"/>
                    <a:gd name="connsiteX41" fmla="*/ 803263 w 2683983"/>
                    <a:gd name="connsiteY41" fmla="*/ 717764 h 740491"/>
                    <a:gd name="connsiteX42" fmla="*/ 817641 w 2683983"/>
                    <a:gd name="connsiteY42" fmla="*/ 729128 h 740491"/>
                    <a:gd name="connsiteX43" fmla="*/ 803263 w 2683983"/>
                    <a:gd name="connsiteY43" fmla="*/ 740492 h 740491"/>
                    <a:gd name="connsiteX44" fmla="*/ 1187539 w 2683983"/>
                    <a:gd name="connsiteY44" fmla="*/ 740492 h 740491"/>
                    <a:gd name="connsiteX45" fmla="*/ 1091451 w 2683983"/>
                    <a:gd name="connsiteY45" fmla="*/ 740492 h 740491"/>
                    <a:gd name="connsiteX46" fmla="*/ 1077072 w 2683983"/>
                    <a:gd name="connsiteY46" fmla="*/ 729128 h 740491"/>
                    <a:gd name="connsiteX47" fmla="*/ 1091451 w 2683983"/>
                    <a:gd name="connsiteY47" fmla="*/ 717764 h 740491"/>
                    <a:gd name="connsiteX48" fmla="*/ 1187539 w 2683983"/>
                    <a:gd name="connsiteY48" fmla="*/ 717764 h 740491"/>
                    <a:gd name="connsiteX49" fmla="*/ 1201918 w 2683983"/>
                    <a:gd name="connsiteY49" fmla="*/ 729128 h 740491"/>
                    <a:gd name="connsiteX50" fmla="*/ 1187539 w 2683983"/>
                    <a:gd name="connsiteY50" fmla="*/ 740492 h 740491"/>
                    <a:gd name="connsiteX51" fmla="*/ 1955938 w 2683983"/>
                    <a:gd name="connsiteY51" fmla="*/ 740492 h 740491"/>
                    <a:gd name="connsiteX52" fmla="*/ 1859849 w 2683983"/>
                    <a:gd name="connsiteY52" fmla="*/ 740492 h 740491"/>
                    <a:gd name="connsiteX53" fmla="*/ 1845471 w 2683983"/>
                    <a:gd name="connsiteY53" fmla="*/ 729128 h 740491"/>
                    <a:gd name="connsiteX54" fmla="*/ 1859849 w 2683983"/>
                    <a:gd name="connsiteY54" fmla="*/ 717764 h 740491"/>
                    <a:gd name="connsiteX55" fmla="*/ 1955938 w 2683983"/>
                    <a:gd name="connsiteY55" fmla="*/ 717764 h 740491"/>
                    <a:gd name="connsiteX56" fmla="*/ 1970316 w 2683983"/>
                    <a:gd name="connsiteY56" fmla="*/ 729128 h 740491"/>
                    <a:gd name="connsiteX57" fmla="*/ 1955938 w 2683983"/>
                    <a:gd name="connsiteY57" fmla="*/ 740492 h 740491"/>
                    <a:gd name="connsiteX58" fmla="*/ 1763838 w 2683983"/>
                    <a:gd name="connsiteY58" fmla="*/ 740492 h 740491"/>
                    <a:gd name="connsiteX59" fmla="*/ 1667750 w 2683983"/>
                    <a:gd name="connsiteY59" fmla="*/ 740492 h 740491"/>
                    <a:gd name="connsiteX60" fmla="*/ 1653371 w 2683983"/>
                    <a:gd name="connsiteY60" fmla="*/ 729128 h 740491"/>
                    <a:gd name="connsiteX61" fmla="*/ 1667750 w 2683983"/>
                    <a:gd name="connsiteY61" fmla="*/ 717764 h 740491"/>
                    <a:gd name="connsiteX62" fmla="*/ 1763838 w 2683983"/>
                    <a:gd name="connsiteY62" fmla="*/ 717764 h 740491"/>
                    <a:gd name="connsiteX63" fmla="*/ 1778217 w 2683983"/>
                    <a:gd name="connsiteY63" fmla="*/ 729128 h 740491"/>
                    <a:gd name="connsiteX64" fmla="*/ 1763838 w 2683983"/>
                    <a:gd name="connsiteY64" fmla="*/ 740492 h 740491"/>
                    <a:gd name="connsiteX65" fmla="*/ 1571739 w 2683983"/>
                    <a:gd name="connsiteY65" fmla="*/ 740492 h 740491"/>
                    <a:gd name="connsiteX66" fmla="*/ 1475650 w 2683983"/>
                    <a:gd name="connsiteY66" fmla="*/ 740492 h 740491"/>
                    <a:gd name="connsiteX67" fmla="*/ 1461272 w 2683983"/>
                    <a:gd name="connsiteY67" fmla="*/ 729128 h 740491"/>
                    <a:gd name="connsiteX68" fmla="*/ 1475650 w 2683983"/>
                    <a:gd name="connsiteY68" fmla="*/ 717764 h 740491"/>
                    <a:gd name="connsiteX69" fmla="*/ 1571739 w 2683983"/>
                    <a:gd name="connsiteY69" fmla="*/ 717764 h 740491"/>
                    <a:gd name="connsiteX70" fmla="*/ 1586117 w 2683983"/>
                    <a:gd name="connsiteY70" fmla="*/ 729128 h 740491"/>
                    <a:gd name="connsiteX71" fmla="*/ 1571739 w 2683983"/>
                    <a:gd name="connsiteY71" fmla="*/ 740492 h 740491"/>
                    <a:gd name="connsiteX72" fmla="*/ 2148192 w 2683983"/>
                    <a:gd name="connsiteY72" fmla="*/ 740492 h 740491"/>
                    <a:gd name="connsiteX73" fmla="*/ 2052104 w 2683983"/>
                    <a:gd name="connsiteY73" fmla="*/ 740492 h 740491"/>
                    <a:gd name="connsiteX74" fmla="*/ 2037725 w 2683983"/>
                    <a:gd name="connsiteY74" fmla="*/ 729128 h 740491"/>
                    <a:gd name="connsiteX75" fmla="*/ 2052104 w 2683983"/>
                    <a:gd name="connsiteY75" fmla="*/ 717764 h 740491"/>
                    <a:gd name="connsiteX76" fmla="*/ 2148192 w 2683983"/>
                    <a:gd name="connsiteY76" fmla="*/ 717764 h 740491"/>
                    <a:gd name="connsiteX77" fmla="*/ 2162571 w 2683983"/>
                    <a:gd name="connsiteY77" fmla="*/ 729128 h 740491"/>
                    <a:gd name="connsiteX78" fmla="*/ 2148192 w 2683983"/>
                    <a:gd name="connsiteY78" fmla="*/ 740492 h 740491"/>
                    <a:gd name="connsiteX79" fmla="*/ 2340446 w 2683983"/>
                    <a:gd name="connsiteY79" fmla="*/ 740492 h 740491"/>
                    <a:gd name="connsiteX80" fmla="*/ 2244281 w 2683983"/>
                    <a:gd name="connsiteY80" fmla="*/ 740492 h 740491"/>
                    <a:gd name="connsiteX81" fmla="*/ 2229902 w 2683983"/>
                    <a:gd name="connsiteY81" fmla="*/ 729128 h 740491"/>
                    <a:gd name="connsiteX82" fmla="*/ 2244281 w 2683983"/>
                    <a:gd name="connsiteY82" fmla="*/ 717764 h 740491"/>
                    <a:gd name="connsiteX83" fmla="*/ 2340446 w 2683983"/>
                    <a:gd name="connsiteY83" fmla="*/ 717764 h 740491"/>
                    <a:gd name="connsiteX84" fmla="*/ 2354825 w 2683983"/>
                    <a:gd name="connsiteY84" fmla="*/ 729128 h 740491"/>
                    <a:gd name="connsiteX85" fmla="*/ 2340446 w 2683983"/>
                    <a:gd name="connsiteY85" fmla="*/ 740492 h 740491"/>
                    <a:gd name="connsiteX86" fmla="*/ 2532778 w 2683983"/>
                    <a:gd name="connsiteY86" fmla="*/ 740492 h 740491"/>
                    <a:gd name="connsiteX87" fmla="*/ 2436612 w 2683983"/>
                    <a:gd name="connsiteY87" fmla="*/ 740492 h 740491"/>
                    <a:gd name="connsiteX88" fmla="*/ 2422234 w 2683983"/>
                    <a:gd name="connsiteY88" fmla="*/ 729128 h 740491"/>
                    <a:gd name="connsiteX89" fmla="*/ 2436612 w 2683983"/>
                    <a:gd name="connsiteY89" fmla="*/ 717764 h 740491"/>
                    <a:gd name="connsiteX90" fmla="*/ 2532778 w 2683983"/>
                    <a:gd name="connsiteY90" fmla="*/ 717764 h 740491"/>
                    <a:gd name="connsiteX91" fmla="*/ 2547157 w 2683983"/>
                    <a:gd name="connsiteY91" fmla="*/ 729128 h 740491"/>
                    <a:gd name="connsiteX92" fmla="*/ 2532778 w 2683983"/>
                    <a:gd name="connsiteY92" fmla="*/ 740492 h 740491"/>
                    <a:gd name="connsiteX93" fmla="*/ 2621445 w 2683983"/>
                    <a:gd name="connsiteY93" fmla="*/ 716064 h 740491"/>
                    <a:gd name="connsiteX94" fmla="*/ 2610391 w 2683983"/>
                    <a:gd name="connsiteY94" fmla="*/ 711967 h 740491"/>
                    <a:gd name="connsiteX95" fmla="*/ 2612246 w 2683983"/>
                    <a:gd name="connsiteY95" fmla="*/ 695965 h 740491"/>
                    <a:gd name="connsiteX96" fmla="*/ 2653758 w 2683983"/>
                    <a:gd name="connsiteY96" fmla="*/ 638528 h 740491"/>
                    <a:gd name="connsiteX97" fmla="*/ 2670224 w 2683983"/>
                    <a:gd name="connsiteY97" fmla="*/ 629020 h 740491"/>
                    <a:gd name="connsiteX98" fmla="*/ 2682206 w 2683983"/>
                    <a:gd name="connsiteY98" fmla="*/ 642007 h 740491"/>
                    <a:gd name="connsiteX99" fmla="*/ 2630644 w 2683983"/>
                    <a:gd name="connsiteY99" fmla="*/ 713435 h 740491"/>
                    <a:gd name="connsiteX100" fmla="*/ 2621445 w 2683983"/>
                    <a:gd name="connsiteY100" fmla="*/ 716064 h 740491"/>
                    <a:gd name="connsiteX101" fmla="*/ 47774 w 2683983"/>
                    <a:gd name="connsiteY101" fmla="*/ 704932 h 740491"/>
                    <a:gd name="connsiteX102" fmla="*/ 37028 w 2683983"/>
                    <a:gd name="connsiteY102" fmla="*/ 701144 h 740491"/>
                    <a:gd name="connsiteX103" fmla="*/ 0 w 2683983"/>
                    <a:gd name="connsiteY103" fmla="*/ 624304 h 740491"/>
                    <a:gd name="connsiteX104" fmla="*/ 14378 w 2683983"/>
                    <a:gd name="connsiteY104" fmla="*/ 612941 h 740491"/>
                    <a:gd name="connsiteX105" fmla="*/ 14378 w 2683983"/>
                    <a:gd name="connsiteY105" fmla="*/ 612941 h 740491"/>
                    <a:gd name="connsiteX106" fmla="*/ 28757 w 2683983"/>
                    <a:gd name="connsiteY106" fmla="*/ 624304 h 740491"/>
                    <a:gd name="connsiteX107" fmla="*/ 58519 w 2683983"/>
                    <a:gd name="connsiteY107" fmla="*/ 686070 h 740491"/>
                    <a:gd name="connsiteX108" fmla="*/ 57282 w 2683983"/>
                    <a:gd name="connsiteY108" fmla="*/ 702149 h 740491"/>
                    <a:gd name="connsiteX109" fmla="*/ 47696 w 2683983"/>
                    <a:gd name="connsiteY109" fmla="*/ 705009 h 740491"/>
                    <a:gd name="connsiteX110" fmla="*/ 2669606 w 2683983"/>
                    <a:gd name="connsiteY110" fmla="*/ 575371 h 740491"/>
                    <a:gd name="connsiteX111" fmla="*/ 2655227 w 2683983"/>
                    <a:gd name="connsiteY111" fmla="*/ 564007 h 740491"/>
                    <a:gd name="connsiteX112" fmla="*/ 2655227 w 2683983"/>
                    <a:gd name="connsiteY112" fmla="*/ 487863 h 740491"/>
                    <a:gd name="connsiteX113" fmla="*/ 2669606 w 2683983"/>
                    <a:gd name="connsiteY113" fmla="*/ 476500 h 740491"/>
                    <a:gd name="connsiteX114" fmla="*/ 2683984 w 2683983"/>
                    <a:gd name="connsiteY114" fmla="*/ 487863 h 740491"/>
                    <a:gd name="connsiteX115" fmla="*/ 2683984 w 2683983"/>
                    <a:gd name="connsiteY115" fmla="*/ 564007 h 740491"/>
                    <a:gd name="connsiteX116" fmla="*/ 2669606 w 2683983"/>
                    <a:gd name="connsiteY116" fmla="*/ 575371 h 740491"/>
                    <a:gd name="connsiteX117" fmla="*/ 15074 w 2683983"/>
                    <a:gd name="connsiteY117" fmla="*/ 559678 h 740491"/>
                    <a:gd name="connsiteX118" fmla="*/ 14920 w 2683983"/>
                    <a:gd name="connsiteY118" fmla="*/ 559678 h 740491"/>
                    <a:gd name="connsiteX119" fmla="*/ 618 w 2683983"/>
                    <a:gd name="connsiteY119" fmla="*/ 548237 h 740491"/>
                    <a:gd name="connsiteX120" fmla="*/ 1391 w 2683983"/>
                    <a:gd name="connsiteY120" fmla="*/ 472325 h 740491"/>
                    <a:gd name="connsiteX121" fmla="*/ 15925 w 2683983"/>
                    <a:gd name="connsiteY121" fmla="*/ 461039 h 740491"/>
                    <a:gd name="connsiteX122" fmla="*/ 30226 w 2683983"/>
                    <a:gd name="connsiteY122" fmla="*/ 472480 h 740491"/>
                    <a:gd name="connsiteX123" fmla="*/ 29453 w 2683983"/>
                    <a:gd name="connsiteY123" fmla="*/ 548392 h 740491"/>
                    <a:gd name="connsiteX124" fmla="*/ 15074 w 2683983"/>
                    <a:gd name="connsiteY124" fmla="*/ 559678 h 740491"/>
                    <a:gd name="connsiteX125" fmla="*/ 2669606 w 2683983"/>
                    <a:gd name="connsiteY125" fmla="*/ 423160 h 740491"/>
                    <a:gd name="connsiteX126" fmla="*/ 2655227 w 2683983"/>
                    <a:gd name="connsiteY126" fmla="*/ 411797 h 740491"/>
                    <a:gd name="connsiteX127" fmla="*/ 2655227 w 2683983"/>
                    <a:gd name="connsiteY127" fmla="*/ 335730 h 740491"/>
                    <a:gd name="connsiteX128" fmla="*/ 2669606 w 2683983"/>
                    <a:gd name="connsiteY128" fmla="*/ 324366 h 740491"/>
                    <a:gd name="connsiteX129" fmla="*/ 2683984 w 2683983"/>
                    <a:gd name="connsiteY129" fmla="*/ 335730 h 740491"/>
                    <a:gd name="connsiteX130" fmla="*/ 2683984 w 2683983"/>
                    <a:gd name="connsiteY130" fmla="*/ 411797 h 740491"/>
                    <a:gd name="connsiteX131" fmla="*/ 2669606 w 2683983"/>
                    <a:gd name="connsiteY131" fmla="*/ 423160 h 740491"/>
                    <a:gd name="connsiteX132" fmla="*/ 16698 w 2683983"/>
                    <a:gd name="connsiteY132" fmla="*/ 407854 h 740491"/>
                    <a:gd name="connsiteX133" fmla="*/ 16543 w 2683983"/>
                    <a:gd name="connsiteY133" fmla="*/ 407854 h 740491"/>
                    <a:gd name="connsiteX134" fmla="*/ 2319 w 2683983"/>
                    <a:gd name="connsiteY134" fmla="*/ 396413 h 740491"/>
                    <a:gd name="connsiteX135" fmla="*/ 3169 w 2683983"/>
                    <a:gd name="connsiteY135" fmla="*/ 320501 h 740491"/>
                    <a:gd name="connsiteX136" fmla="*/ 17548 w 2683983"/>
                    <a:gd name="connsiteY136" fmla="*/ 309215 h 740491"/>
                    <a:gd name="connsiteX137" fmla="*/ 17703 w 2683983"/>
                    <a:gd name="connsiteY137" fmla="*/ 309215 h 740491"/>
                    <a:gd name="connsiteX138" fmla="*/ 31926 w 2683983"/>
                    <a:gd name="connsiteY138" fmla="*/ 320733 h 740491"/>
                    <a:gd name="connsiteX139" fmla="*/ 31076 w 2683983"/>
                    <a:gd name="connsiteY139" fmla="*/ 396645 h 740491"/>
                    <a:gd name="connsiteX140" fmla="*/ 16698 w 2683983"/>
                    <a:gd name="connsiteY140" fmla="*/ 407931 h 740491"/>
                    <a:gd name="connsiteX141" fmla="*/ 2669606 w 2683983"/>
                    <a:gd name="connsiteY141" fmla="*/ 271027 h 740491"/>
                    <a:gd name="connsiteX142" fmla="*/ 2655227 w 2683983"/>
                    <a:gd name="connsiteY142" fmla="*/ 259663 h 740491"/>
                    <a:gd name="connsiteX143" fmla="*/ 2655227 w 2683983"/>
                    <a:gd name="connsiteY143" fmla="*/ 183519 h 740491"/>
                    <a:gd name="connsiteX144" fmla="*/ 2669606 w 2683983"/>
                    <a:gd name="connsiteY144" fmla="*/ 172155 h 740491"/>
                    <a:gd name="connsiteX145" fmla="*/ 2683984 w 2683983"/>
                    <a:gd name="connsiteY145" fmla="*/ 183519 h 740491"/>
                    <a:gd name="connsiteX146" fmla="*/ 2683984 w 2683983"/>
                    <a:gd name="connsiteY146" fmla="*/ 259663 h 740491"/>
                    <a:gd name="connsiteX147" fmla="*/ 2669606 w 2683983"/>
                    <a:gd name="connsiteY147" fmla="*/ 271027 h 740491"/>
                    <a:gd name="connsiteX148" fmla="*/ 18553 w 2683983"/>
                    <a:gd name="connsiteY148" fmla="*/ 256030 h 740491"/>
                    <a:gd name="connsiteX149" fmla="*/ 18398 w 2683983"/>
                    <a:gd name="connsiteY149" fmla="*/ 256030 h 740491"/>
                    <a:gd name="connsiteX150" fmla="*/ 4174 w 2683983"/>
                    <a:gd name="connsiteY150" fmla="*/ 244511 h 740491"/>
                    <a:gd name="connsiteX151" fmla="*/ 5257 w 2683983"/>
                    <a:gd name="connsiteY151" fmla="*/ 168599 h 740491"/>
                    <a:gd name="connsiteX152" fmla="*/ 19635 w 2683983"/>
                    <a:gd name="connsiteY152" fmla="*/ 157390 h 740491"/>
                    <a:gd name="connsiteX153" fmla="*/ 19790 w 2683983"/>
                    <a:gd name="connsiteY153" fmla="*/ 157390 h 740491"/>
                    <a:gd name="connsiteX154" fmla="*/ 34014 w 2683983"/>
                    <a:gd name="connsiteY154" fmla="*/ 168908 h 740491"/>
                    <a:gd name="connsiteX155" fmla="*/ 32931 w 2683983"/>
                    <a:gd name="connsiteY155" fmla="*/ 244821 h 740491"/>
                    <a:gd name="connsiteX156" fmla="*/ 18553 w 2683983"/>
                    <a:gd name="connsiteY156" fmla="*/ 256107 h 740491"/>
                    <a:gd name="connsiteX157" fmla="*/ 2669296 w 2683983"/>
                    <a:gd name="connsiteY157" fmla="*/ 118661 h 740491"/>
                    <a:gd name="connsiteX158" fmla="*/ 2654918 w 2683983"/>
                    <a:gd name="connsiteY158" fmla="*/ 107297 h 740491"/>
                    <a:gd name="connsiteX159" fmla="*/ 2654918 w 2683983"/>
                    <a:gd name="connsiteY159" fmla="*/ 98717 h 740491"/>
                    <a:gd name="connsiteX160" fmla="*/ 2626934 w 2683983"/>
                    <a:gd name="connsiteY160" fmla="*/ 47774 h 740491"/>
                    <a:gd name="connsiteX161" fmla="*/ 2625388 w 2683983"/>
                    <a:gd name="connsiteY161" fmla="*/ 31694 h 740491"/>
                    <a:gd name="connsiteX162" fmla="*/ 2645641 w 2683983"/>
                    <a:gd name="connsiteY162" fmla="*/ 30458 h 740491"/>
                    <a:gd name="connsiteX163" fmla="*/ 2683675 w 2683983"/>
                    <a:gd name="connsiteY163" fmla="*/ 98717 h 740491"/>
                    <a:gd name="connsiteX164" fmla="*/ 2683675 w 2683983"/>
                    <a:gd name="connsiteY164" fmla="*/ 107297 h 740491"/>
                    <a:gd name="connsiteX165" fmla="*/ 2669296 w 2683983"/>
                    <a:gd name="connsiteY165" fmla="*/ 118661 h 740491"/>
                    <a:gd name="connsiteX166" fmla="*/ 20717 w 2683983"/>
                    <a:gd name="connsiteY166" fmla="*/ 104205 h 740491"/>
                    <a:gd name="connsiteX167" fmla="*/ 19558 w 2683983"/>
                    <a:gd name="connsiteY167" fmla="*/ 104205 h 740491"/>
                    <a:gd name="connsiteX168" fmla="*/ 6339 w 2683983"/>
                    <a:gd name="connsiteY168" fmla="*/ 91991 h 740491"/>
                    <a:gd name="connsiteX169" fmla="*/ 57669 w 2683983"/>
                    <a:gd name="connsiteY169" fmla="*/ 19558 h 740491"/>
                    <a:gd name="connsiteX170" fmla="*/ 77768 w 2683983"/>
                    <a:gd name="connsiteY170" fmla="*/ 22032 h 740491"/>
                    <a:gd name="connsiteX171" fmla="*/ 74675 w 2683983"/>
                    <a:gd name="connsiteY171" fmla="*/ 37956 h 740491"/>
                    <a:gd name="connsiteX172" fmla="*/ 35019 w 2683983"/>
                    <a:gd name="connsiteY172" fmla="*/ 93769 h 740491"/>
                    <a:gd name="connsiteX173" fmla="*/ 20717 w 2683983"/>
                    <a:gd name="connsiteY173" fmla="*/ 104283 h 740491"/>
                    <a:gd name="connsiteX174" fmla="*/ 2558288 w 2683983"/>
                    <a:gd name="connsiteY174" fmla="*/ 22882 h 740491"/>
                    <a:gd name="connsiteX175" fmla="*/ 2557670 w 2683983"/>
                    <a:gd name="connsiteY175" fmla="*/ 22882 h 740491"/>
                    <a:gd name="connsiteX176" fmla="*/ 2462200 w 2683983"/>
                    <a:gd name="connsiteY176" fmla="*/ 22882 h 740491"/>
                    <a:gd name="connsiteX177" fmla="*/ 2447821 w 2683983"/>
                    <a:gd name="connsiteY177" fmla="*/ 11518 h 740491"/>
                    <a:gd name="connsiteX178" fmla="*/ 2462200 w 2683983"/>
                    <a:gd name="connsiteY178" fmla="*/ 155 h 740491"/>
                    <a:gd name="connsiteX179" fmla="*/ 2462200 w 2683983"/>
                    <a:gd name="connsiteY179" fmla="*/ 155 h 740491"/>
                    <a:gd name="connsiteX180" fmla="*/ 2561689 w 2683983"/>
                    <a:gd name="connsiteY180" fmla="*/ 541 h 740491"/>
                    <a:gd name="connsiteX181" fmla="*/ 2572280 w 2683983"/>
                    <a:gd name="connsiteY181" fmla="*/ 14301 h 740491"/>
                    <a:gd name="connsiteX182" fmla="*/ 2558288 w 2683983"/>
                    <a:gd name="connsiteY182" fmla="*/ 22959 h 740491"/>
                    <a:gd name="connsiteX183" fmla="*/ 157622 w 2683983"/>
                    <a:gd name="connsiteY183" fmla="*/ 22882 h 740491"/>
                    <a:gd name="connsiteX184" fmla="*/ 143244 w 2683983"/>
                    <a:gd name="connsiteY184" fmla="*/ 11518 h 740491"/>
                    <a:gd name="connsiteX185" fmla="*/ 157622 w 2683983"/>
                    <a:gd name="connsiteY185" fmla="*/ 155 h 740491"/>
                    <a:gd name="connsiteX186" fmla="*/ 253788 w 2683983"/>
                    <a:gd name="connsiteY186" fmla="*/ 155 h 740491"/>
                    <a:gd name="connsiteX187" fmla="*/ 268166 w 2683983"/>
                    <a:gd name="connsiteY187" fmla="*/ 11518 h 740491"/>
                    <a:gd name="connsiteX188" fmla="*/ 253788 w 2683983"/>
                    <a:gd name="connsiteY188" fmla="*/ 22882 h 740491"/>
                    <a:gd name="connsiteX189" fmla="*/ 157622 w 2683983"/>
                    <a:gd name="connsiteY189" fmla="*/ 22882 h 740491"/>
                    <a:gd name="connsiteX190" fmla="*/ 157622 w 2683983"/>
                    <a:gd name="connsiteY190" fmla="*/ 22882 h 740491"/>
                    <a:gd name="connsiteX191" fmla="*/ 349876 w 2683983"/>
                    <a:gd name="connsiteY191" fmla="*/ 22882 h 740491"/>
                    <a:gd name="connsiteX192" fmla="*/ 335498 w 2683983"/>
                    <a:gd name="connsiteY192" fmla="*/ 11518 h 740491"/>
                    <a:gd name="connsiteX193" fmla="*/ 349876 w 2683983"/>
                    <a:gd name="connsiteY193" fmla="*/ 155 h 740491"/>
                    <a:gd name="connsiteX194" fmla="*/ 445965 w 2683983"/>
                    <a:gd name="connsiteY194" fmla="*/ 155 h 740491"/>
                    <a:gd name="connsiteX195" fmla="*/ 460343 w 2683983"/>
                    <a:gd name="connsiteY195" fmla="*/ 11518 h 740491"/>
                    <a:gd name="connsiteX196" fmla="*/ 445965 w 2683983"/>
                    <a:gd name="connsiteY196" fmla="*/ 22882 h 740491"/>
                    <a:gd name="connsiteX197" fmla="*/ 349876 w 2683983"/>
                    <a:gd name="connsiteY197" fmla="*/ 22882 h 740491"/>
                    <a:gd name="connsiteX198" fmla="*/ 541976 w 2683983"/>
                    <a:gd name="connsiteY198" fmla="*/ 22882 h 740491"/>
                    <a:gd name="connsiteX199" fmla="*/ 527598 w 2683983"/>
                    <a:gd name="connsiteY199" fmla="*/ 11518 h 740491"/>
                    <a:gd name="connsiteX200" fmla="*/ 541976 w 2683983"/>
                    <a:gd name="connsiteY200" fmla="*/ 155 h 740491"/>
                    <a:gd name="connsiteX201" fmla="*/ 638065 w 2683983"/>
                    <a:gd name="connsiteY201" fmla="*/ 155 h 740491"/>
                    <a:gd name="connsiteX202" fmla="*/ 652443 w 2683983"/>
                    <a:gd name="connsiteY202" fmla="*/ 11518 h 740491"/>
                    <a:gd name="connsiteX203" fmla="*/ 638065 w 2683983"/>
                    <a:gd name="connsiteY203" fmla="*/ 22882 h 740491"/>
                    <a:gd name="connsiteX204" fmla="*/ 542053 w 2683983"/>
                    <a:gd name="connsiteY204" fmla="*/ 22882 h 740491"/>
                    <a:gd name="connsiteX205" fmla="*/ 734076 w 2683983"/>
                    <a:gd name="connsiteY205" fmla="*/ 22882 h 740491"/>
                    <a:gd name="connsiteX206" fmla="*/ 719697 w 2683983"/>
                    <a:gd name="connsiteY206" fmla="*/ 11518 h 740491"/>
                    <a:gd name="connsiteX207" fmla="*/ 734076 w 2683983"/>
                    <a:gd name="connsiteY207" fmla="*/ 155 h 740491"/>
                    <a:gd name="connsiteX208" fmla="*/ 830087 w 2683983"/>
                    <a:gd name="connsiteY208" fmla="*/ 155 h 740491"/>
                    <a:gd name="connsiteX209" fmla="*/ 844465 w 2683983"/>
                    <a:gd name="connsiteY209" fmla="*/ 11518 h 740491"/>
                    <a:gd name="connsiteX210" fmla="*/ 830087 w 2683983"/>
                    <a:gd name="connsiteY210" fmla="*/ 22882 h 740491"/>
                    <a:gd name="connsiteX211" fmla="*/ 734076 w 2683983"/>
                    <a:gd name="connsiteY211" fmla="*/ 22882 h 740491"/>
                    <a:gd name="connsiteX212" fmla="*/ 2366189 w 2683983"/>
                    <a:gd name="connsiteY212" fmla="*/ 22882 h 740491"/>
                    <a:gd name="connsiteX213" fmla="*/ 2270177 w 2683983"/>
                    <a:gd name="connsiteY213" fmla="*/ 22882 h 740491"/>
                    <a:gd name="connsiteX214" fmla="*/ 2255799 w 2683983"/>
                    <a:gd name="connsiteY214" fmla="*/ 11518 h 740491"/>
                    <a:gd name="connsiteX215" fmla="*/ 2270255 w 2683983"/>
                    <a:gd name="connsiteY215" fmla="*/ 0 h 740491"/>
                    <a:gd name="connsiteX216" fmla="*/ 2366266 w 2683983"/>
                    <a:gd name="connsiteY216" fmla="*/ 0 h 740491"/>
                    <a:gd name="connsiteX217" fmla="*/ 2380644 w 2683983"/>
                    <a:gd name="connsiteY217" fmla="*/ 11364 h 740491"/>
                    <a:gd name="connsiteX218" fmla="*/ 2366266 w 2683983"/>
                    <a:gd name="connsiteY218" fmla="*/ 22727 h 740491"/>
                    <a:gd name="connsiteX219" fmla="*/ 926175 w 2683983"/>
                    <a:gd name="connsiteY219" fmla="*/ 22882 h 740491"/>
                    <a:gd name="connsiteX220" fmla="*/ 911797 w 2683983"/>
                    <a:gd name="connsiteY220" fmla="*/ 11518 h 740491"/>
                    <a:gd name="connsiteX221" fmla="*/ 926253 w 2683983"/>
                    <a:gd name="connsiteY221" fmla="*/ 0 h 740491"/>
                    <a:gd name="connsiteX222" fmla="*/ 1022264 w 2683983"/>
                    <a:gd name="connsiteY222" fmla="*/ 0 h 740491"/>
                    <a:gd name="connsiteX223" fmla="*/ 1036642 w 2683983"/>
                    <a:gd name="connsiteY223" fmla="*/ 11364 h 740491"/>
                    <a:gd name="connsiteX224" fmla="*/ 1022264 w 2683983"/>
                    <a:gd name="connsiteY224" fmla="*/ 22727 h 740491"/>
                    <a:gd name="connsiteX225" fmla="*/ 926253 w 2683983"/>
                    <a:gd name="connsiteY225" fmla="*/ 22727 h 740491"/>
                    <a:gd name="connsiteX226" fmla="*/ 1118198 w 2683983"/>
                    <a:gd name="connsiteY226" fmla="*/ 22882 h 740491"/>
                    <a:gd name="connsiteX227" fmla="*/ 1103819 w 2683983"/>
                    <a:gd name="connsiteY227" fmla="*/ 11518 h 740491"/>
                    <a:gd name="connsiteX228" fmla="*/ 1118198 w 2683983"/>
                    <a:gd name="connsiteY228" fmla="*/ 155 h 740491"/>
                    <a:gd name="connsiteX229" fmla="*/ 1214209 w 2683983"/>
                    <a:gd name="connsiteY229" fmla="*/ 155 h 740491"/>
                    <a:gd name="connsiteX230" fmla="*/ 1228588 w 2683983"/>
                    <a:gd name="connsiteY230" fmla="*/ 11518 h 740491"/>
                    <a:gd name="connsiteX231" fmla="*/ 1214209 w 2683983"/>
                    <a:gd name="connsiteY231" fmla="*/ 22882 h 740491"/>
                    <a:gd name="connsiteX232" fmla="*/ 1118198 w 2683983"/>
                    <a:gd name="connsiteY232" fmla="*/ 22882 h 740491"/>
                    <a:gd name="connsiteX233" fmla="*/ 2174243 w 2683983"/>
                    <a:gd name="connsiteY233" fmla="*/ 22882 h 740491"/>
                    <a:gd name="connsiteX234" fmla="*/ 2078309 w 2683983"/>
                    <a:gd name="connsiteY234" fmla="*/ 22882 h 740491"/>
                    <a:gd name="connsiteX235" fmla="*/ 2063931 w 2683983"/>
                    <a:gd name="connsiteY235" fmla="*/ 11518 h 740491"/>
                    <a:gd name="connsiteX236" fmla="*/ 2078309 w 2683983"/>
                    <a:gd name="connsiteY236" fmla="*/ 155 h 740491"/>
                    <a:gd name="connsiteX237" fmla="*/ 2174243 w 2683983"/>
                    <a:gd name="connsiteY237" fmla="*/ 155 h 740491"/>
                    <a:gd name="connsiteX238" fmla="*/ 2188622 w 2683983"/>
                    <a:gd name="connsiteY238" fmla="*/ 11518 h 740491"/>
                    <a:gd name="connsiteX239" fmla="*/ 2174243 w 2683983"/>
                    <a:gd name="connsiteY239" fmla="*/ 22882 h 740491"/>
                    <a:gd name="connsiteX240" fmla="*/ 1406463 w 2683983"/>
                    <a:gd name="connsiteY240" fmla="*/ 22882 h 740491"/>
                    <a:gd name="connsiteX241" fmla="*/ 1310452 w 2683983"/>
                    <a:gd name="connsiteY241" fmla="*/ 22882 h 740491"/>
                    <a:gd name="connsiteX242" fmla="*/ 1296074 w 2683983"/>
                    <a:gd name="connsiteY242" fmla="*/ 11518 h 740491"/>
                    <a:gd name="connsiteX243" fmla="*/ 1310452 w 2683983"/>
                    <a:gd name="connsiteY243" fmla="*/ 0 h 740491"/>
                    <a:gd name="connsiteX244" fmla="*/ 1406463 w 2683983"/>
                    <a:gd name="connsiteY244" fmla="*/ 0 h 740491"/>
                    <a:gd name="connsiteX245" fmla="*/ 1420842 w 2683983"/>
                    <a:gd name="connsiteY245" fmla="*/ 11364 h 740491"/>
                    <a:gd name="connsiteX246" fmla="*/ 1406463 w 2683983"/>
                    <a:gd name="connsiteY246" fmla="*/ 22727 h 740491"/>
                    <a:gd name="connsiteX247" fmla="*/ 1982298 w 2683983"/>
                    <a:gd name="connsiteY247" fmla="*/ 22882 h 740491"/>
                    <a:gd name="connsiteX248" fmla="*/ 1886365 w 2683983"/>
                    <a:gd name="connsiteY248" fmla="*/ 22882 h 740491"/>
                    <a:gd name="connsiteX249" fmla="*/ 1871986 w 2683983"/>
                    <a:gd name="connsiteY249" fmla="*/ 11518 h 740491"/>
                    <a:gd name="connsiteX250" fmla="*/ 1886365 w 2683983"/>
                    <a:gd name="connsiteY250" fmla="*/ 155 h 740491"/>
                    <a:gd name="connsiteX251" fmla="*/ 1982298 w 2683983"/>
                    <a:gd name="connsiteY251" fmla="*/ 155 h 740491"/>
                    <a:gd name="connsiteX252" fmla="*/ 1996677 w 2683983"/>
                    <a:gd name="connsiteY252" fmla="*/ 11518 h 740491"/>
                    <a:gd name="connsiteX253" fmla="*/ 1982298 w 2683983"/>
                    <a:gd name="connsiteY253" fmla="*/ 22882 h 740491"/>
                    <a:gd name="connsiteX254" fmla="*/ 1790431 w 2683983"/>
                    <a:gd name="connsiteY254" fmla="*/ 22882 h 740491"/>
                    <a:gd name="connsiteX255" fmla="*/ 1694419 w 2683983"/>
                    <a:gd name="connsiteY255" fmla="*/ 22882 h 740491"/>
                    <a:gd name="connsiteX256" fmla="*/ 1680041 w 2683983"/>
                    <a:gd name="connsiteY256" fmla="*/ 11518 h 740491"/>
                    <a:gd name="connsiteX257" fmla="*/ 1694419 w 2683983"/>
                    <a:gd name="connsiteY257" fmla="*/ 155 h 740491"/>
                    <a:gd name="connsiteX258" fmla="*/ 1790431 w 2683983"/>
                    <a:gd name="connsiteY258" fmla="*/ 155 h 740491"/>
                    <a:gd name="connsiteX259" fmla="*/ 1804809 w 2683983"/>
                    <a:gd name="connsiteY259" fmla="*/ 11518 h 740491"/>
                    <a:gd name="connsiteX260" fmla="*/ 1790431 w 2683983"/>
                    <a:gd name="connsiteY260" fmla="*/ 22882 h 740491"/>
                    <a:gd name="connsiteX261" fmla="*/ 1598408 w 2683983"/>
                    <a:gd name="connsiteY261" fmla="*/ 22882 h 740491"/>
                    <a:gd name="connsiteX262" fmla="*/ 1502397 w 2683983"/>
                    <a:gd name="connsiteY262" fmla="*/ 22882 h 740491"/>
                    <a:gd name="connsiteX263" fmla="*/ 1488019 w 2683983"/>
                    <a:gd name="connsiteY263" fmla="*/ 11518 h 740491"/>
                    <a:gd name="connsiteX264" fmla="*/ 1502397 w 2683983"/>
                    <a:gd name="connsiteY264" fmla="*/ 155 h 740491"/>
                    <a:gd name="connsiteX265" fmla="*/ 1598408 w 2683983"/>
                    <a:gd name="connsiteY265" fmla="*/ 155 h 740491"/>
                    <a:gd name="connsiteX266" fmla="*/ 1612787 w 2683983"/>
                    <a:gd name="connsiteY266" fmla="*/ 11518 h 740491"/>
                    <a:gd name="connsiteX267" fmla="*/ 1598408 w 2683983"/>
                    <a:gd name="connsiteY267" fmla="*/ 22882 h 74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</a:cxnLst>
                  <a:rect l="l" t="t" r="r" b="b"/>
                  <a:pathLst>
                    <a:path w="2683983" h="740491">
                      <a:moveTo>
                        <a:pt x="418831" y="740492"/>
                      </a:moveTo>
                      <a:lnTo>
                        <a:pt x="322666" y="740492"/>
                      </a:lnTo>
                      <a:cubicBezTo>
                        <a:pt x="314703" y="740492"/>
                        <a:pt x="308287" y="735390"/>
                        <a:pt x="308287" y="729128"/>
                      </a:cubicBezTo>
                      <a:cubicBezTo>
                        <a:pt x="308287" y="722866"/>
                        <a:pt x="314703" y="717764"/>
                        <a:pt x="322666" y="717764"/>
                      </a:cubicBezTo>
                      <a:lnTo>
                        <a:pt x="418831" y="717764"/>
                      </a:lnTo>
                      <a:cubicBezTo>
                        <a:pt x="426794" y="717764"/>
                        <a:pt x="433210" y="722866"/>
                        <a:pt x="433210" y="729128"/>
                      </a:cubicBezTo>
                      <a:cubicBezTo>
                        <a:pt x="433210" y="735390"/>
                        <a:pt x="426794" y="740492"/>
                        <a:pt x="418831" y="740492"/>
                      </a:cubicBezTo>
                      <a:close/>
                      <a:moveTo>
                        <a:pt x="226577" y="740492"/>
                      </a:moveTo>
                      <a:lnTo>
                        <a:pt x="147882" y="740492"/>
                      </a:lnTo>
                      <a:cubicBezTo>
                        <a:pt x="141388" y="740492"/>
                        <a:pt x="134972" y="740182"/>
                        <a:pt x="128633" y="739487"/>
                      </a:cubicBezTo>
                      <a:cubicBezTo>
                        <a:pt x="120748" y="738714"/>
                        <a:pt x="115182" y="732993"/>
                        <a:pt x="116187" y="726732"/>
                      </a:cubicBezTo>
                      <a:cubicBezTo>
                        <a:pt x="117192" y="720470"/>
                        <a:pt x="124459" y="716064"/>
                        <a:pt x="132267" y="716914"/>
                      </a:cubicBezTo>
                      <a:cubicBezTo>
                        <a:pt x="137369" y="717455"/>
                        <a:pt x="142625" y="717687"/>
                        <a:pt x="147805" y="717687"/>
                      </a:cubicBezTo>
                      <a:lnTo>
                        <a:pt x="226500" y="717687"/>
                      </a:lnTo>
                      <a:cubicBezTo>
                        <a:pt x="234462" y="717687"/>
                        <a:pt x="240878" y="722789"/>
                        <a:pt x="240878" y="729051"/>
                      </a:cubicBezTo>
                      <a:cubicBezTo>
                        <a:pt x="240878" y="735312"/>
                        <a:pt x="234462" y="740414"/>
                        <a:pt x="226500" y="740414"/>
                      </a:cubicBezTo>
                      <a:close/>
                      <a:moveTo>
                        <a:pt x="611086" y="740492"/>
                      </a:moveTo>
                      <a:lnTo>
                        <a:pt x="514997" y="740492"/>
                      </a:lnTo>
                      <a:cubicBezTo>
                        <a:pt x="507035" y="740492"/>
                        <a:pt x="500619" y="735390"/>
                        <a:pt x="500619" y="729128"/>
                      </a:cubicBezTo>
                      <a:cubicBezTo>
                        <a:pt x="500619" y="722866"/>
                        <a:pt x="507035" y="717764"/>
                        <a:pt x="514997" y="717764"/>
                      </a:cubicBezTo>
                      <a:lnTo>
                        <a:pt x="611086" y="717764"/>
                      </a:lnTo>
                      <a:cubicBezTo>
                        <a:pt x="619048" y="717764"/>
                        <a:pt x="625464" y="722866"/>
                        <a:pt x="625464" y="729128"/>
                      </a:cubicBezTo>
                      <a:cubicBezTo>
                        <a:pt x="625464" y="735390"/>
                        <a:pt x="619048" y="740492"/>
                        <a:pt x="611086" y="740492"/>
                      </a:cubicBezTo>
                      <a:close/>
                      <a:moveTo>
                        <a:pt x="1379562" y="740492"/>
                      </a:moveTo>
                      <a:lnTo>
                        <a:pt x="1283473" y="740492"/>
                      </a:lnTo>
                      <a:cubicBezTo>
                        <a:pt x="1275511" y="740492"/>
                        <a:pt x="1269095" y="735390"/>
                        <a:pt x="1269095" y="729128"/>
                      </a:cubicBezTo>
                      <a:cubicBezTo>
                        <a:pt x="1269095" y="722866"/>
                        <a:pt x="1275511" y="717764"/>
                        <a:pt x="1283473" y="717764"/>
                      </a:cubicBezTo>
                      <a:lnTo>
                        <a:pt x="1379562" y="717764"/>
                      </a:lnTo>
                      <a:cubicBezTo>
                        <a:pt x="1387524" y="717764"/>
                        <a:pt x="1393940" y="722866"/>
                        <a:pt x="1393940" y="729128"/>
                      </a:cubicBezTo>
                      <a:cubicBezTo>
                        <a:pt x="1393940" y="735390"/>
                        <a:pt x="1387524" y="740492"/>
                        <a:pt x="1379562" y="740492"/>
                      </a:cubicBezTo>
                      <a:close/>
                      <a:moveTo>
                        <a:pt x="995362" y="740492"/>
                      </a:moveTo>
                      <a:lnTo>
                        <a:pt x="899274" y="740492"/>
                      </a:lnTo>
                      <a:cubicBezTo>
                        <a:pt x="891311" y="740492"/>
                        <a:pt x="884895" y="735390"/>
                        <a:pt x="884895" y="729128"/>
                      </a:cubicBezTo>
                      <a:cubicBezTo>
                        <a:pt x="884895" y="722866"/>
                        <a:pt x="891311" y="717764"/>
                        <a:pt x="899274" y="717764"/>
                      </a:cubicBezTo>
                      <a:lnTo>
                        <a:pt x="995362" y="717764"/>
                      </a:lnTo>
                      <a:cubicBezTo>
                        <a:pt x="1003325" y="717764"/>
                        <a:pt x="1009741" y="722866"/>
                        <a:pt x="1009741" y="729128"/>
                      </a:cubicBezTo>
                      <a:cubicBezTo>
                        <a:pt x="1009741" y="735390"/>
                        <a:pt x="1003325" y="740492"/>
                        <a:pt x="995362" y="740492"/>
                      </a:cubicBezTo>
                      <a:close/>
                      <a:moveTo>
                        <a:pt x="803263" y="740492"/>
                      </a:moveTo>
                      <a:lnTo>
                        <a:pt x="707174" y="740492"/>
                      </a:lnTo>
                      <a:cubicBezTo>
                        <a:pt x="699212" y="740492"/>
                        <a:pt x="692796" y="735390"/>
                        <a:pt x="692796" y="729128"/>
                      </a:cubicBezTo>
                      <a:cubicBezTo>
                        <a:pt x="692796" y="722866"/>
                        <a:pt x="699212" y="717764"/>
                        <a:pt x="707174" y="717764"/>
                      </a:cubicBezTo>
                      <a:lnTo>
                        <a:pt x="803263" y="717764"/>
                      </a:lnTo>
                      <a:cubicBezTo>
                        <a:pt x="811225" y="717764"/>
                        <a:pt x="817641" y="722866"/>
                        <a:pt x="817641" y="729128"/>
                      </a:cubicBezTo>
                      <a:cubicBezTo>
                        <a:pt x="817641" y="735390"/>
                        <a:pt x="811225" y="740492"/>
                        <a:pt x="803263" y="740492"/>
                      </a:cubicBezTo>
                      <a:close/>
                      <a:moveTo>
                        <a:pt x="1187539" y="740492"/>
                      </a:moveTo>
                      <a:lnTo>
                        <a:pt x="1091451" y="740492"/>
                      </a:lnTo>
                      <a:cubicBezTo>
                        <a:pt x="1083488" y="740492"/>
                        <a:pt x="1077072" y="735390"/>
                        <a:pt x="1077072" y="729128"/>
                      </a:cubicBezTo>
                      <a:cubicBezTo>
                        <a:pt x="1077072" y="722866"/>
                        <a:pt x="1083488" y="717764"/>
                        <a:pt x="1091451" y="717764"/>
                      </a:cubicBezTo>
                      <a:lnTo>
                        <a:pt x="1187539" y="717764"/>
                      </a:lnTo>
                      <a:cubicBezTo>
                        <a:pt x="1195502" y="717764"/>
                        <a:pt x="1201918" y="722866"/>
                        <a:pt x="1201918" y="729128"/>
                      </a:cubicBezTo>
                      <a:cubicBezTo>
                        <a:pt x="1201918" y="735390"/>
                        <a:pt x="1195502" y="740492"/>
                        <a:pt x="1187539" y="740492"/>
                      </a:cubicBezTo>
                      <a:close/>
                      <a:moveTo>
                        <a:pt x="1955938" y="740492"/>
                      </a:moveTo>
                      <a:lnTo>
                        <a:pt x="1859849" y="740492"/>
                      </a:lnTo>
                      <a:cubicBezTo>
                        <a:pt x="1851887" y="740492"/>
                        <a:pt x="1845471" y="735390"/>
                        <a:pt x="1845471" y="729128"/>
                      </a:cubicBezTo>
                      <a:cubicBezTo>
                        <a:pt x="1845471" y="722866"/>
                        <a:pt x="1851887" y="717764"/>
                        <a:pt x="1859849" y="717764"/>
                      </a:cubicBezTo>
                      <a:lnTo>
                        <a:pt x="1955938" y="717764"/>
                      </a:lnTo>
                      <a:cubicBezTo>
                        <a:pt x="1963900" y="717764"/>
                        <a:pt x="1970316" y="722866"/>
                        <a:pt x="1970316" y="729128"/>
                      </a:cubicBezTo>
                      <a:cubicBezTo>
                        <a:pt x="1970316" y="735390"/>
                        <a:pt x="1963900" y="740492"/>
                        <a:pt x="1955938" y="740492"/>
                      </a:cubicBezTo>
                      <a:close/>
                      <a:moveTo>
                        <a:pt x="1763838" y="740492"/>
                      </a:moveTo>
                      <a:lnTo>
                        <a:pt x="1667750" y="740492"/>
                      </a:lnTo>
                      <a:cubicBezTo>
                        <a:pt x="1659787" y="740492"/>
                        <a:pt x="1653371" y="735390"/>
                        <a:pt x="1653371" y="729128"/>
                      </a:cubicBezTo>
                      <a:cubicBezTo>
                        <a:pt x="1653371" y="722866"/>
                        <a:pt x="1659787" y="717764"/>
                        <a:pt x="1667750" y="717764"/>
                      </a:cubicBezTo>
                      <a:lnTo>
                        <a:pt x="1763838" y="717764"/>
                      </a:lnTo>
                      <a:cubicBezTo>
                        <a:pt x="1771800" y="717764"/>
                        <a:pt x="1778217" y="722866"/>
                        <a:pt x="1778217" y="729128"/>
                      </a:cubicBezTo>
                      <a:cubicBezTo>
                        <a:pt x="1778217" y="735390"/>
                        <a:pt x="1771800" y="740492"/>
                        <a:pt x="1763838" y="740492"/>
                      </a:cubicBezTo>
                      <a:close/>
                      <a:moveTo>
                        <a:pt x="1571739" y="740492"/>
                      </a:moveTo>
                      <a:lnTo>
                        <a:pt x="1475650" y="740492"/>
                      </a:lnTo>
                      <a:cubicBezTo>
                        <a:pt x="1467688" y="740492"/>
                        <a:pt x="1461272" y="735390"/>
                        <a:pt x="1461272" y="729128"/>
                      </a:cubicBezTo>
                      <a:cubicBezTo>
                        <a:pt x="1461272" y="722866"/>
                        <a:pt x="1467688" y="717764"/>
                        <a:pt x="1475650" y="717764"/>
                      </a:cubicBezTo>
                      <a:lnTo>
                        <a:pt x="1571739" y="717764"/>
                      </a:lnTo>
                      <a:cubicBezTo>
                        <a:pt x="1579701" y="717764"/>
                        <a:pt x="1586117" y="722866"/>
                        <a:pt x="1586117" y="729128"/>
                      </a:cubicBezTo>
                      <a:cubicBezTo>
                        <a:pt x="1586117" y="735390"/>
                        <a:pt x="1579701" y="740492"/>
                        <a:pt x="1571739" y="740492"/>
                      </a:cubicBezTo>
                      <a:close/>
                      <a:moveTo>
                        <a:pt x="2148192" y="740492"/>
                      </a:moveTo>
                      <a:lnTo>
                        <a:pt x="2052104" y="740492"/>
                      </a:lnTo>
                      <a:cubicBezTo>
                        <a:pt x="2044141" y="740492"/>
                        <a:pt x="2037725" y="735390"/>
                        <a:pt x="2037725" y="729128"/>
                      </a:cubicBezTo>
                      <a:cubicBezTo>
                        <a:pt x="2037725" y="722866"/>
                        <a:pt x="2044141" y="717764"/>
                        <a:pt x="2052104" y="717764"/>
                      </a:cubicBezTo>
                      <a:lnTo>
                        <a:pt x="2148192" y="717764"/>
                      </a:lnTo>
                      <a:cubicBezTo>
                        <a:pt x="2156154" y="717764"/>
                        <a:pt x="2162571" y="722866"/>
                        <a:pt x="2162571" y="729128"/>
                      </a:cubicBezTo>
                      <a:cubicBezTo>
                        <a:pt x="2162571" y="735390"/>
                        <a:pt x="2156154" y="740492"/>
                        <a:pt x="2148192" y="740492"/>
                      </a:cubicBezTo>
                      <a:close/>
                      <a:moveTo>
                        <a:pt x="2340446" y="740492"/>
                      </a:moveTo>
                      <a:lnTo>
                        <a:pt x="2244281" y="740492"/>
                      </a:lnTo>
                      <a:cubicBezTo>
                        <a:pt x="2236318" y="740492"/>
                        <a:pt x="2229902" y="735390"/>
                        <a:pt x="2229902" y="729128"/>
                      </a:cubicBezTo>
                      <a:cubicBezTo>
                        <a:pt x="2229902" y="722866"/>
                        <a:pt x="2236318" y="717764"/>
                        <a:pt x="2244281" y="717764"/>
                      </a:cubicBezTo>
                      <a:lnTo>
                        <a:pt x="2340446" y="717764"/>
                      </a:lnTo>
                      <a:cubicBezTo>
                        <a:pt x="2348409" y="717764"/>
                        <a:pt x="2354825" y="722866"/>
                        <a:pt x="2354825" y="729128"/>
                      </a:cubicBezTo>
                      <a:cubicBezTo>
                        <a:pt x="2354825" y="735390"/>
                        <a:pt x="2348409" y="740492"/>
                        <a:pt x="2340446" y="740492"/>
                      </a:cubicBezTo>
                      <a:close/>
                      <a:moveTo>
                        <a:pt x="2532778" y="740492"/>
                      </a:moveTo>
                      <a:lnTo>
                        <a:pt x="2436612" y="740492"/>
                      </a:lnTo>
                      <a:cubicBezTo>
                        <a:pt x="2428650" y="740492"/>
                        <a:pt x="2422234" y="735390"/>
                        <a:pt x="2422234" y="729128"/>
                      </a:cubicBezTo>
                      <a:cubicBezTo>
                        <a:pt x="2422234" y="722866"/>
                        <a:pt x="2428650" y="717764"/>
                        <a:pt x="2436612" y="717764"/>
                      </a:cubicBezTo>
                      <a:lnTo>
                        <a:pt x="2532778" y="717764"/>
                      </a:lnTo>
                      <a:cubicBezTo>
                        <a:pt x="2540740" y="717764"/>
                        <a:pt x="2547157" y="722866"/>
                        <a:pt x="2547157" y="729128"/>
                      </a:cubicBezTo>
                      <a:cubicBezTo>
                        <a:pt x="2547157" y="735390"/>
                        <a:pt x="2540740" y="740492"/>
                        <a:pt x="2532778" y="740492"/>
                      </a:cubicBezTo>
                      <a:close/>
                      <a:moveTo>
                        <a:pt x="2621445" y="716064"/>
                      </a:moveTo>
                      <a:cubicBezTo>
                        <a:pt x="2617271" y="716064"/>
                        <a:pt x="2613174" y="714672"/>
                        <a:pt x="2610391" y="711967"/>
                      </a:cubicBezTo>
                      <a:cubicBezTo>
                        <a:pt x="2605289" y="707096"/>
                        <a:pt x="2606139" y="699985"/>
                        <a:pt x="2612246" y="695965"/>
                      </a:cubicBezTo>
                      <a:cubicBezTo>
                        <a:pt x="2634587" y="681354"/>
                        <a:pt x="2649275" y="660946"/>
                        <a:pt x="2653758" y="638528"/>
                      </a:cubicBezTo>
                      <a:cubicBezTo>
                        <a:pt x="2654995" y="632344"/>
                        <a:pt x="2662339" y="628092"/>
                        <a:pt x="2670224" y="629020"/>
                      </a:cubicBezTo>
                      <a:cubicBezTo>
                        <a:pt x="2678109" y="630025"/>
                        <a:pt x="2683443" y="635822"/>
                        <a:pt x="2682206" y="642007"/>
                      </a:cubicBezTo>
                      <a:cubicBezTo>
                        <a:pt x="2676640" y="669913"/>
                        <a:pt x="2658396" y="695269"/>
                        <a:pt x="2630644" y="713435"/>
                      </a:cubicBezTo>
                      <a:cubicBezTo>
                        <a:pt x="2627939" y="715213"/>
                        <a:pt x="2624692" y="716064"/>
                        <a:pt x="2621445" y="716064"/>
                      </a:cubicBezTo>
                      <a:close/>
                      <a:moveTo>
                        <a:pt x="47774" y="704932"/>
                      </a:moveTo>
                      <a:cubicBezTo>
                        <a:pt x="43831" y="704932"/>
                        <a:pt x="39889" y="703618"/>
                        <a:pt x="37028" y="701144"/>
                      </a:cubicBezTo>
                      <a:cubicBezTo>
                        <a:pt x="13219" y="679963"/>
                        <a:pt x="77" y="652597"/>
                        <a:pt x="0" y="624304"/>
                      </a:cubicBezTo>
                      <a:cubicBezTo>
                        <a:pt x="0" y="618043"/>
                        <a:pt x="6416" y="612941"/>
                        <a:pt x="14378" y="612941"/>
                      </a:cubicBezTo>
                      <a:lnTo>
                        <a:pt x="14378" y="612941"/>
                      </a:lnTo>
                      <a:cubicBezTo>
                        <a:pt x="22341" y="612941"/>
                        <a:pt x="28757" y="618043"/>
                        <a:pt x="28757" y="624304"/>
                      </a:cubicBezTo>
                      <a:cubicBezTo>
                        <a:pt x="28757" y="647109"/>
                        <a:pt x="39348" y="668986"/>
                        <a:pt x="58519" y="686070"/>
                      </a:cubicBezTo>
                      <a:cubicBezTo>
                        <a:pt x="63776" y="690785"/>
                        <a:pt x="63234" y="697975"/>
                        <a:pt x="57282" y="702149"/>
                      </a:cubicBezTo>
                      <a:cubicBezTo>
                        <a:pt x="54576" y="704082"/>
                        <a:pt x="51098" y="705009"/>
                        <a:pt x="47696" y="705009"/>
                      </a:cubicBezTo>
                      <a:close/>
                      <a:moveTo>
                        <a:pt x="2669606" y="575371"/>
                      </a:moveTo>
                      <a:cubicBezTo>
                        <a:pt x="2661643" y="575371"/>
                        <a:pt x="2655227" y="570269"/>
                        <a:pt x="2655227" y="564007"/>
                      </a:cubicBezTo>
                      <a:lnTo>
                        <a:pt x="2655227" y="487863"/>
                      </a:lnTo>
                      <a:cubicBezTo>
                        <a:pt x="2655227" y="481602"/>
                        <a:pt x="2661643" y="476500"/>
                        <a:pt x="2669606" y="476500"/>
                      </a:cubicBezTo>
                      <a:cubicBezTo>
                        <a:pt x="2677568" y="476500"/>
                        <a:pt x="2683984" y="481602"/>
                        <a:pt x="2683984" y="487863"/>
                      </a:cubicBezTo>
                      <a:lnTo>
                        <a:pt x="2683984" y="564007"/>
                      </a:lnTo>
                      <a:cubicBezTo>
                        <a:pt x="2683984" y="570269"/>
                        <a:pt x="2677568" y="575371"/>
                        <a:pt x="2669606" y="575371"/>
                      </a:cubicBezTo>
                      <a:close/>
                      <a:moveTo>
                        <a:pt x="15074" y="559678"/>
                      </a:moveTo>
                      <a:lnTo>
                        <a:pt x="14920" y="559678"/>
                      </a:lnTo>
                      <a:cubicBezTo>
                        <a:pt x="6957" y="559678"/>
                        <a:pt x="618" y="554499"/>
                        <a:pt x="618" y="548237"/>
                      </a:cubicBezTo>
                      <a:lnTo>
                        <a:pt x="1391" y="472325"/>
                      </a:lnTo>
                      <a:cubicBezTo>
                        <a:pt x="1391" y="466064"/>
                        <a:pt x="8040" y="460884"/>
                        <a:pt x="15925" y="461039"/>
                      </a:cubicBezTo>
                      <a:cubicBezTo>
                        <a:pt x="23887" y="461039"/>
                        <a:pt x="30226" y="466218"/>
                        <a:pt x="30226" y="472480"/>
                      </a:cubicBezTo>
                      <a:lnTo>
                        <a:pt x="29453" y="548392"/>
                      </a:lnTo>
                      <a:cubicBezTo>
                        <a:pt x="29453" y="554654"/>
                        <a:pt x="22959" y="559678"/>
                        <a:pt x="15074" y="559678"/>
                      </a:cubicBezTo>
                      <a:close/>
                      <a:moveTo>
                        <a:pt x="2669606" y="423160"/>
                      </a:moveTo>
                      <a:cubicBezTo>
                        <a:pt x="2661643" y="423160"/>
                        <a:pt x="2655227" y="418058"/>
                        <a:pt x="2655227" y="411797"/>
                      </a:cubicBezTo>
                      <a:lnTo>
                        <a:pt x="2655227" y="335730"/>
                      </a:lnTo>
                      <a:cubicBezTo>
                        <a:pt x="2655227" y="329468"/>
                        <a:pt x="2661643" y="324366"/>
                        <a:pt x="2669606" y="324366"/>
                      </a:cubicBezTo>
                      <a:cubicBezTo>
                        <a:pt x="2677568" y="324366"/>
                        <a:pt x="2683984" y="329468"/>
                        <a:pt x="2683984" y="335730"/>
                      </a:cubicBezTo>
                      <a:lnTo>
                        <a:pt x="2683984" y="411797"/>
                      </a:lnTo>
                      <a:cubicBezTo>
                        <a:pt x="2683984" y="418058"/>
                        <a:pt x="2677568" y="423160"/>
                        <a:pt x="2669606" y="423160"/>
                      </a:cubicBezTo>
                      <a:close/>
                      <a:moveTo>
                        <a:pt x="16698" y="407854"/>
                      </a:moveTo>
                      <a:lnTo>
                        <a:pt x="16543" y="407854"/>
                      </a:lnTo>
                      <a:cubicBezTo>
                        <a:pt x="8581" y="407854"/>
                        <a:pt x="2242" y="402675"/>
                        <a:pt x="2319" y="396413"/>
                      </a:cubicBezTo>
                      <a:lnTo>
                        <a:pt x="3169" y="320501"/>
                      </a:lnTo>
                      <a:cubicBezTo>
                        <a:pt x="3169" y="314239"/>
                        <a:pt x="9663" y="309215"/>
                        <a:pt x="17548" y="309215"/>
                      </a:cubicBezTo>
                      <a:lnTo>
                        <a:pt x="17703" y="309215"/>
                      </a:lnTo>
                      <a:cubicBezTo>
                        <a:pt x="25665" y="309215"/>
                        <a:pt x="32004" y="314394"/>
                        <a:pt x="31926" y="320733"/>
                      </a:cubicBezTo>
                      <a:lnTo>
                        <a:pt x="31076" y="396645"/>
                      </a:lnTo>
                      <a:cubicBezTo>
                        <a:pt x="31076" y="402907"/>
                        <a:pt x="24583" y="407931"/>
                        <a:pt x="16698" y="407931"/>
                      </a:cubicBezTo>
                      <a:close/>
                      <a:moveTo>
                        <a:pt x="2669606" y="271027"/>
                      </a:moveTo>
                      <a:cubicBezTo>
                        <a:pt x="2661643" y="271027"/>
                        <a:pt x="2655227" y="265925"/>
                        <a:pt x="2655227" y="259663"/>
                      </a:cubicBezTo>
                      <a:lnTo>
                        <a:pt x="2655227" y="183519"/>
                      </a:lnTo>
                      <a:cubicBezTo>
                        <a:pt x="2655227" y="177257"/>
                        <a:pt x="2661643" y="172155"/>
                        <a:pt x="2669606" y="172155"/>
                      </a:cubicBezTo>
                      <a:cubicBezTo>
                        <a:pt x="2677568" y="172155"/>
                        <a:pt x="2683984" y="177257"/>
                        <a:pt x="2683984" y="183519"/>
                      </a:cubicBezTo>
                      <a:lnTo>
                        <a:pt x="2683984" y="259663"/>
                      </a:lnTo>
                      <a:cubicBezTo>
                        <a:pt x="2683984" y="265925"/>
                        <a:pt x="2677568" y="271027"/>
                        <a:pt x="2669606" y="271027"/>
                      </a:cubicBezTo>
                      <a:close/>
                      <a:moveTo>
                        <a:pt x="18553" y="256030"/>
                      </a:moveTo>
                      <a:lnTo>
                        <a:pt x="18398" y="256030"/>
                      </a:lnTo>
                      <a:cubicBezTo>
                        <a:pt x="10436" y="256030"/>
                        <a:pt x="4097" y="250850"/>
                        <a:pt x="4174" y="244511"/>
                      </a:cubicBezTo>
                      <a:cubicBezTo>
                        <a:pt x="4484" y="217919"/>
                        <a:pt x="4870" y="192331"/>
                        <a:pt x="5257" y="168599"/>
                      </a:cubicBezTo>
                      <a:cubicBezTo>
                        <a:pt x="5334" y="162338"/>
                        <a:pt x="11750" y="157390"/>
                        <a:pt x="19635" y="157390"/>
                      </a:cubicBezTo>
                      <a:lnTo>
                        <a:pt x="19790" y="157390"/>
                      </a:lnTo>
                      <a:cubicBezTo>
                        <a:pt x="27752" y="157390"/>
                        <a:pt x="34091" y="162647"/>
                        <a:pt x="34014" y="168908"/>
                      </a:cubicBezTo>
                      <a:cubicBezTo>
                        <a:pt x="33627" y="192718"/>
                        <a:pt x="33318" y="218228"/>
                        <a:pt x="32931" y="244821"/>
                      </a:cubicBezTo>
                      <a:cubicBezTo>
                        <a:pt x="32854" y="251082"/>
                        <a:pt x="26438" y="256107"/>
                        <a:pt x="18553" y="256107"/>
                      </a:cubicBezTo>
                      <a:close/>
                      <a:moveTo>
                        <a:pt x="2669296" y="118661"/>
                      </a:moveTo>
                      <a:cubicBezTo>
                        <a:pt x="2661334" y="118661"/>
                        <a:pt x="2654918" y="113559"/>
                        <a:pt x="2654918" y="107297"/>
                      </a:cubicBezTo>
                      <a:lnTo>
                        <a:pt x="2654918" y="98717"/>
                      </a:lnTo>
                      <a:cubicBezTo>
                        <a:pt x="2654918" y="77149"/>
                        <a:pt x="2645796" y="60529"/>
                        <a:pt x="2626934" y="47774"/>
                      </a:cubicBezTo>
                      <a:cubicBezTo>
                        <a:pt x="2620904" y="43677"/>
                        <a:pt x="2620208" y="36487"/>
                        <a:pt x="2625388" y="31694"/>
                      </a:cubicBezTo>
                      <a:cubicBezTo>
                        <a:pt x="2630567" y="26902"/>
                        <a:pt x="2639612" y="26361"/>
                        <a:pt x="2645641" y="30458"/>
                      </a:cubicBezTo>
                      <a:cubicBezTo>
                        <a:pt x="2670842" y="47542"/>
                        <a:pt x="2683675" y="70501"/>
                        <a:pt x="2683675" y="98717"/>
                      </a:cubicBezTo>
                      <a:lnTo>
                        <a:pt x="2683675" y="107297"/>
                      </a:lnTo>
                      <a:cubicBezTo>
                        <a:pt x="2683675" y="113559"/>
                        <a:pt x="2677259" y="118661"/>
                        <a:pt x="2669296" y="118661"/>
                      </a:cubicBezTo>
                      <a:close/>
                      <a:moveTo>
                        <a:pt x="20717" y="104205"/>
                      </a:moveTo>
                      <a:cubicBezTo>
                        <a:pt x="20717" y="104205"/>
                        <a:pt x="19944" y="104205"/>
                        <a:pt x="19558" y="104205"/>
                      </a:cubicBezTo>
                      <a:cubicBezTo>
                        <a:pt x="11596" y="103741"/>
                        <a:pt x="5720" y="98253"/>
                        <a:pt x="6339" y="91991"/>
                      </a:cubicBezTo>
                      <a:cubicBezTo>
                        <a:pt x="9276" y="63157"/>
                        <a:pt x="27984" y="36797"/>
                        <a:pt x="57669" y="19558"/>
                      </a:cubicBezTo>
                      <a:cubicBezTo>
                        <a:pt x="64085" y="15847"/>
                        <a:pt x="73052" y="16929"/>
                        <a:pt x="77768" y="22032"/>
                      </a:cubicBezTo>
                      <a:cubicBezTo>
                        <a:pt x="82483" y="27134"/>
                        <a:pt x="81092" y="34246"/>
                        <a:pt x="74675" y="37956"/>
                      </a:cubicBezTo>
                      <a:cubicBezTo>
                        <a:pt x="51716" y="51252"/>
                        <a:pt x="37260" y="71583"/>
                        <a:pt x="35019" y="93769"/>
                      </a:cubicBezTo>
                      <a:cubicBezTo>
                        <a:pt x="34400" y="99722"/>
                        <a:pt x="28139" y="104283"/>
                        <a:pt x="20717" y="104283"/>
                      </a:cubicBezTo>
                      <a:close/>
                      <a:moveTo>
                        <a:pt x="2558288" y="22882"/>
                      </a:moveTo>
                      <a:cubicBezTo>
                        <a:pt x="2558288" y="22882"/>
                        <a:pt x="2557902" y="22882"/>
                        <a:pt x="2557670" y="22882"/>
                      </a:cubicBezTo>
                      <a:cubicBezTo>
                        <a:pt x="2555892" y="22882"/>
                        <a:pt x="2543291" y="22882"/>
                        <a:pt x="2462200" y="22882"/>
                      </a:cubicBezTo>
                      <a:cubicBezTo>
                        <a:pt x="2454237" y="22882"/>
                        <a:pt x="2447821" y="17780"/>
                        <a:pt x="2447821" y="11518"/>
                      </a:cubicBezTo>
                      <a:cubicBezTo>
                        <a:pt x="2447821" y="5257"/>
                        <a:pt x="2454237" y="155"/>
                        <a:pt x="2462200" y="155"/>
                      </a:cubicBezTo>
                      <a:lnTo>
                        <a:pt x="2462200" y="155"/>
                      </a:lnTo>
                      <a:cubicBezTo>
                        <a:pt x="2527189" y="155"/>
                        <a:pt x="2560352" y="283"/>
                        <a:pt x="2561689" y="541"/>
                      </a:cubicBezTo>
                      <a:cubicBezTo>
                        <a:pt x="2569420" y="2010"/>
                        <a:pt x="2574135" y="8194"/>
                        <a:pt x="2572280" y="14301"/>
                      </a:cubicBezTo>
                      <a:cubicBezTo>
                        <a:pt x="2570657" y="19481"/>
                        <a:pt x="2564782" y="22959"/>
                        <a:pt x="2558288" y="22959"/>
                      </a:cubicBezTo>
                      <a:close/>
                      <a:moveTo>
                        <a:pt x="157622" y="22882"/>
                      </a:moveTo>
                      <a:cubicBezTo>
                        <a:pt x="149660" y="22882"/>
                        <a:pt x="143244" y="17780"/>
                        <a:pt x="143244" y="11518"/>
                      </a:cubicBezTo>
                      <a:cubicBezTo>
                        <a:pt x="143244" y="5257"/>
                        <a:pt x="149660" y="155"/>
                        <a:pt x="157622" y="155"/>
                      </a:cubicBezTo>
                      <a:lnTo>
                        <a:pt x="253788" y="155"/>
                      </a:lnTo>
                      <a:cubicBezTo>
                        <a:pt x="261750" y="155"/>
                        <a:pt x="268166" y="5257"/>
                        <a:pt x="268166" y="11518"/>
                      </a:cubicBezTo>
                      <a:cubicBezTo>
                        <a:pt x="268166" y="17780"/>
                        <a:pt x="261750" y="22882"/>
                        <a:pt x="253788" y="22882"/>
                      </a:cubicBezTo>
                      <a:lnTo>
                        <a:pt x="157622" y="22882"/>
                      </a:lnTo>
                      <a:cubicBezTo>
                        <a:pt x="157622" y="22882"/>
                        <a:pt x="157622" y="22882"/>
                        <a:pt x="157622" y="22882"/>
                      </a:cubicBezTo>
                      <a:close/>
                      <a:moveTo>
                        <a:pt x="349876" y="22882"/>
                      </a:moveTo>
                      <a:cubicBezTo>
                        <a:pt x="341914" y="22882"/>
                        <a:pt x="335498" y="17780"/>
                        <a:pt x="335498" y="11518"/>
                      </a:cubicBezTo>
                      <a:cubicBezTo>
                        <a:pt x="335498" y="5257"/>
                        <a:pt x="341914" y="155"/>
                        <a:pt x="349876" y="155"/>
                      </a:cubicBezTo>
                      <a:lnTo>
                        <a:pt x="445965" y="155"/>
                      </a:lnTo>
                      <a:cubicBezTo>
                        <a:pt x="453927" y="155"/>
                        <a:pt x="460343" y="5257"/>
                        <a:pt x="460343" y="11518"/>
                      </a:cubicBezTo>
                      <a:cubicBezTo>
                        <a:pt x="460343" y="17780"/>
                        <a:pt x="453927" y="22882"/>
                        <a:pt x="445965" y="22882"/>
                      </a:cubicBezTo>
                      <a:lnTo>
                        <a:pt x="349876" y="22882"/>
                      </a:lnTo>
                      <a:close/>
                      <a:moveTo>
                        <a:pt x="541976" y="22882"/>
                      </a:moveTo>
                      <a:cubicBezTo>
                        <a:pt x="534014" y="22882"/>
                        <a:pt x="527598" y="17780"/>
                        <a:pt x="527598" y="11518"/>
                      </a:cubicBezTo>
                      <a:cubicBezTo>
                        <a:pt x="527598" y="5257"/>
                        <a:pt x="534014" y="155"/>
                        <a:pt x="541976" y="155"/>
                      </a:cubicBezTo>
                      <a:lnTo>
                        <a:pt x="638065" y="155"/>
                      </a:lnTo>
                      <a:cubicBezTo>
                        <a:pt x="646027" y="155"/>
                        <a:pt x="652443" y="5257"/>
                        <a:pt x="652443" y="11518"/>
                      </a:cubicBezTo>
                      <a:cubicBezTo>
                        <a:pt x="652443" y="17780"/>
                        <a:pt x="646027" y="22882"/>
                        <a:pt x="638065" y="22882"/>
                      </a:cubicBezTo>
                      <a:lnTo>
                        <a:pt x="542053" y="22882"/>
                      </a:lnTo>
                      <a:close/>
                      <a:moveTo>
                        <a:pt x="734076" y="22882"/>
                      </a:moveTo>
                      <a:cubicBezTo>
                        <a:pt x="726113" y="22882"/>
                        <a:pt x="719697" y="17780"/>
                        <a:pt x="719697" y="11518"/>
                      </a:cubicBezTo>
                      <a:cubicBezTo>
                        <a:pt x="719697" y="5257"/>
                        <a:pt x="726113" y="155"/>
                        <a:pt x="734076" y="155"/>
                      </a:cubicBezTo>
                      <a:lnTo>
                        <a:pt x="830087" y="155"/>
                      </a:lnTo>
                      <a:cubicBezTo>
                        <a:pt x="838049" y="155"/>
                        <a:pt x="844465" y="5257"/>
                        <a:pt x="844465" y="11518"/>
                      </a:cubicBezTo>
                      <a:cubicBezTo>
                        <a:pt x="844465" y="17780"/>
                        <a:pt x="838049" y="22882"/>
                        <a:pt x="830087" y="22882"/>
                      </a:cubicBezTo>
                      <a:lnTo>
                        <a:pt x="734076" y="22882"/>
                      </a:lnTo>
                      <a:close/>
                      <a:moveTo>
                        <a:pt x="2366189" y="22882"/>
                      </a:moveTo>
                      <a:lnTo>
                        <a:pt x="2270177" y="22882"/>
                      </a:lnTo>
                      <a:cubicBezTo>
                        <a:pt x="2262215" y="22882"/>
                        <a:pt x="2255799" y="17780"/>
                        <a:pt x="2255799" y="11518"/>
                      </a:cubicBezTo>
                      <a:cubicBezTo>
                        <a:pt x="2255799" y="5257"/>
                        <a:pt x="2262292" y="0"/>
                        <a:pt x="2270255" y="0"/>
                      </a:cubicBezTo>
                      <a:lnTo>
                        <a:pt x="2366266" y="0"/>
                      </a:lnTo>
                      <a:cubicBezTo>
                        <a:pt x="2374228" y="0"/>
                        <a:pt x="2380644" y="5102"/>
                        <a:pt x="2380644" y="11364"/>
                      </a:cubicBezTo>
                      <a:cubicBezTo>
                        <a:pt x="2380644" y="17625"/>
                        <a:pt x="2374228" y="22727"/>
                        <a:pt x="2366266" y="22727"/>
                      </a:cubicBezTo>
                      <a:close/>
                      <a:moveTo>
                        <a:pt x="926175" y="22882"/>
                      </a:moveTo>
                      <a:cubicBezTo>
                        <a:pt x="918213" y="22882"/>
                        <a:pt x="911797" y="17780"/>
                        <a:pt x="911797" y="11518"/>
                      </a:cubicBezTo>
                      <a:cubicBezTo>
                        <a:pt x="911797" y="5257"/>
                        <a:pt x="918291" y="0"/>
                        <a:pt x="926253" y="0"/>
                      </a:cubicBezTo>
                      <a:lnTo>
                        <a:pt x="1022264" y="0"/>
                      </a:lnTo>
                      <a:cubicBezTo>
                        <a:pt x="1030226" y="0"/>
                        <a:pt x="1036642" y="5102"/>
                        <a:pt x="1036642" y="11364"/>
                      </a:cubicBezTo>
                      <a:cubicBezTo>
                        <a:pt x="1036642" y="17625"/>
                        <a:pt x="1030226" y="22727"/>
                        <a:pt x="1022264" y="22727"/>
                      </a:cubicBezTo>
                      <a:lnTo>
                        <a:pt x="926253" y="22727"/>
                      </a:lnTo>
                      <a:close/>
                      <a:moveTo>
                        <a:pt x="1118198" y="22882"/>
                      </a:moveTo>
                      <a:cubicBezTo>
                        <a:pt x="1110235" y="22882"/>
                        <a:pt x="1103819" y="17780"/>
                        <a:pt x="1103819" y="11518"/>
                      </a:cubicBezTo>
                      <a:cubicBezTo>
                        <a:pt x="1103819" y="5257"/>
                        <a:pt x="1110235" y="155"/>
                        <a:pt x="1118198" y="155"/>
                      </a:cubicBezTo>
                      <a:lnTo>
                        <a:pt x="1214209" y="155"/>
                      </a:lnTo>
                      <a:cubicBezTo>
                        <a:pt x="1222171" y="155"/>
                        <a:pt x="1228588" y="5257"/>
                        <a:pt x="1228588" y="11518"/>
                      </a:cubicBezTo>
                      <a:cubicBezTo>
                        <a:pt x="1228588" y="17780"/>
                        <a:pt x="1222171" y="22882"/>
                        <a:pt x="1214209" y="22882"/>
                      </a:cubicBezTo>
                      <a:lnTo>
                        <a:pt x="1118198" y="22882"/>
                      </a:lnTo>
                      <a:close/>
                      <a:moveTo>
                        <a:pt x="2174243" y="22882"/>
                      </a:moveTo>
                      <a:lnTo>
                        <a:pt x="2078309" y="22882"/>
                      </a:lnTo>
                      <a:cubicBezTo>
                        <a:pt x="2070347" y="22882"/>
                        <a:pt x="2063931" y="17780"/>
                        <a:pt x="2063931" y="11518"/>
                      </a:cubicBezTo>
                      <a:cubicBezTo>
                        <a:pt x="2063931" y="5257"/>
                        <a:pt x="2070347" y="155"/>
                        <a:pt x="2078309" y="155"/>
                      </a:cubicBezTo>
                      <a:lnTo>
                        <a:pt x="2174243" y="155"/>
                      </a:lnTo>
                      <a:cubicBezTo>
                        <a:pt x="2182206" y="155"/>
                        <a:pt x="2188622" y="5257"/>
                        <a:pt x="2188622" y="11518"/>
                      </a:cubicBezTo>
                      <a:cubicBezTo>
                        <a:pt x="2188622" y="17780"/>
                        <a:pt x="2182206" y="22882"/>
                        <a:pt x="2174243" y="22882"/>
                      </a:cubicBezTo>
                      <a:close/>
                      <a:moveTo>
                        <a:pt x="1406463" y="22882"/>
                      </a:moveTo>
                      <a:lnTo>
                        <a:pt x="1310452" y="22882"/>
                      </a:lnTo>
                      <a:cubicBezTo>
                        <a:pt x="1302490" y="22882"/>
                        <a:pt x="1296074" y="17780"/>
                        <a:pt x="1296074" y="11518"/>
                      </a:cubicBezTo>
                      <a:cubicBezTo>
                        <a:pt x="1296074" y="5257"/>
                        <a:pt x="1302567" y="0"/>
                        <a:pt x="1310452" y="0"/>
                      </a:cubicBezTo>
                      <a:lnTo>
                        <a:pt x="1406463" y="0"/>
                      </a:lnTo>
                      <a:cubicBezTo>
                        <a:pt x="1414426" y="0"/>
                        <a:pt x="1420842" y="5102"/>
                        <a:pt x="1420842" y="11364"/>
                      </a:cubicBezTo>
                      <a:cubicBezTo>
                        <a:pt x="1420842" y="17625"/>
                        <a:pt x="1414426" y="22727"/>
                        <a:pt x="1406463" y="22727"/>
                      </a:cubicBezTo>
                      <a:close/>
                      <a:moveTo>
                        <a:pt x="1982298" y="22882"/>
                      </a:moveTo>
                      <a:lnTo>
                        <a:pt x="1886365" y="22882"/>
                      </a:lnTo>
                      <a:cubicBezTo>
                        <a:pt x="1878402" y="22882"/>
                        <a:pt x="1871986" y="17780"/>
                        <a:pt x="1871986" y="11518"/>
                      </a:cubicBezTo>
                      <a:cubicBezTo>
                        <a:pt x="1871986" y="5257"/>
                        <a:pt x="1878402" y="155"/>
                        <a:pt x="1886365" y="155"/>
                      </a:cubicBezTo>
                      <a:lnTo>
                        <a:pt x="1982298" y="155"/>
                      </a:lnTo>
                      <a:cubicBezTo>
                        <a:pt x="1990261" y="155"/>
                        <a:pt x="1996677" y="5257"/>
                        <a:pt x="1996677" y="11518"/>
                      </a:cubicBezTo>
                      <a:cubicBezTo>
                        <a:pt x="1996677" y="17780"/>
                        <a:pt x="1990261" y="22882"/>
                        <a:pt x="1982298" y="22882"/>
                      </a:cubicBezTo>
                      <a:close/>
                      <a:moveTo>
                        <a:pt x="1790431" y="22882"/>
                      </a:moveTo>
                      <a:lnTo>
                        <a:pt x="1694419" y="22882"/>
                      </a:lnTo>
                      <a:cubicBezTo>
                        <a:pt x="1686457" y="22882"/>
                        <a:pt x="1680041" y="17780"/>
                        <a:pt x="1680041" y="11518"/>
                      </a:cubicBezTo>
                      <a:cubicBezTo>
                        <a:pt x="1680041" y="5257"/>
                        <a:pt x="1686457" y="155"/>
                        <a:pt x="1694419" y="155"/>
                      </a:cubicBezTo>
                      <a:lnTo>
                        <a:pt x="1790431" y="155"/>
                      </a:lnTo>
                      <a:cubicBezTo>
                        <a:pt x="1798393" y="155"/>
                        <a:pt x="1804809" y="5257"/>
                        <a:pt x="1804809" y="11518"/>
                      </a:cubicBezTo>
                      <a:cubicBezTo>
                        <a:pt x="1804809" y="17780"/>
                        <a:pt x="1798393" y="22882"/>
                        <a:pt x="1790431" y="22882"/>
                      </a:cubicBezTo>
                      <a:close/>
                      <a:moveTo>
                        <a:pt x="1598408" y="22882"/>
                      </a:moveTo>
                      <a:lnTo>
                        <a:pt x="1502397" y="22882"/>
                      </a:lnTo>
                      <a:cubicBezTo>
                        <a:pt x="1494435" y="22882"/>
                        <a:pt x="1488019" y="17780"/>
                        <a:pt x="1488019" y="11518"/>
                      </a:cubicBezTo>
                      <a:cubicBezTo>
                        <a:pt x="1488019" y="5257"/>
                        <a:pt x="1494435" y="155"/>
                        <a:pt x="1502397" y="155"/>
                      </a:cubicBezTo>
                      <a:lnTo>
                        <a:pt x="1598408" y="155"/>
                      </a:lnTo>
                      <a:cubicBezTo>
                        <a:pt x="1606371" y="155"/>
                        <a:pt x="1612787" y="5257"/>
                        <a:pt x="1612787" y="11518"/>
                      </a:cubicBezTo>
                      <a:cubicBezTo>
                        <a:pt x="1612787" y="17780"/>
                        <a:pt x="1606371" y="22882"/>
                        <a:pt x="1598408" y="2288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21" name="ComponentBackground5" descr="cf8782d1-6714-4001-b06b-99edcc307ea2">
                  <a:extLst>
                    <a:ext uri="{FF2B5EF4-FFF2-40B4-BE49-F238E27FC236}">
                      <a16:creationId xmlns:a16="http://schemas.microsoft.com/office/drawing/2014/main" id="{33A3A65A-D647-E8A0-F8CE-B76E7A7A473F}"/>
                    </a:ext>
                  </a:extLst>
                </p:cNvPr>
                <p:cNvSpPr/>
                <p:nvPr/>
              </p:nvSpPr>
              <p:spPr>
                <a:xfrm>
                  <a:off x="6800829" y="4136302"/>
                  <a:ext cx="2620211" cy="1051774"/>
                </a:xfrm>
                <a:custGeom>
                  <a:avLst/>
                  <a:gdLst>
                    <a:gd name="connsiteX0" fmla="*/ 2501161 w 2620211"/>
                    <a:gd name="connsiteY0" fmla="*/ 0 h 843691"/>
                    <a:gd name="connsiteX1" fmla="*/ 119202 w 2620211"/>
                    <a:gd name="connsiteY1" fmla="*/ 0 h 843691"/>
                    <a:gd name="connsiteX2" fmla="*/ 0 w 2620211"/>
                    <a:gd name="connsiteY2" fmla="*/ 94388 h 843691"/>
                    <a:gd name="connsiteX3" fmla="*/ 0 w 2620211"/>
                    <a:gd name="connsiteY3" fmla="*/ 577845 h 843691"/>
                    <a:gd name="connsiteX4" fmla="*/ 99490 w 2620211"/>
                    <a:gd name="connsiteY4" fmla="*/ 654298 h 843691"/>
                    <a:gd name="connsiteX5" fmla="*/ 104128 w 2620211"/>
                    <a:gd name="connsiteY5" fmla="*/ 655148 h 843691"/>
                    <a:gd name="connsiteX6" fmla="*/ 279685 w 2620211"/>
                    <a:gd name="connsiteY6" fmla="*/ 746367 h 843691"/>
                    <a:gd name="connsiteX7" fmla="*/ 338126 w 2620211"/>
                    <a:gd name="connsiteY7" fmla="*/ 837508 h 843691"/>
                    <a:gd name="connsiteX8" fmla="*/ 343151 w 2620211"/>
                    <a:gd name="connsiteY8" fmla="*/ 843692 h 843691"/>
                    <a:gd name="connsiteX9" fmla="*/ 349026 w 2620211"/>
                    <a:gd name="connsiteY9" fmla="*/ 837276 h 843691"/>
                    <a:gd name="connsiteX10" fmla="*/ 746831 w 2620211"/>
                    <a:gd name="connsiteY10" fmla="*/ 654066 h 843691"/>
                    <a:gd name="connsiteX11" fmla="*/ 2516003 w 2620211"/>
                    <a:gd name="connsiteY11" fmla="*/ 654066 h 843691"/>
                    <a:gd name="connsiteX12" fmla="*/ 2613870 w 2620211"/>
                    <a:gd name="connsiteY12" fmla="*/ 577767 h 843691"/>
                    <a:gd name="connsiteX13" fmla="*/ 2620209 w 2620211"/>
                    <a:gd name="connsiteY13" fmla="*/ 94929 h 843691"/>
                    <a:gd name="connsiteX14" fmla="*/ 2585654 w 2620211"/>
                    <a:gd name="connsiteY14" fmla="*/ 27829 h 843691"/>
                    <a:gd name="connsiteX15" fmla="*/ 2501161 w 2620211"/>
                    <a:gd name="connsiteY15" fmla="*/ 0 h 843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620211" h="843691">
                      <a:moveTo>
                        <a:pt x="2501161" y="0"/>
                      </a:moveTo>
                      <a:lnTo>
                        <a:pt x="119202" y="0"/>
                      </a:lnTo>
                      <a:cubicBezTo>
                        <a:pt x="53494" y="0"/>
                        <a:pt x="0" y="42362"/>
                        <a:pt x="0" y="94388"/>
                      </a:cubicBezTo>
                      <a:lnTo>
                        <a:pt x="0" y="577845"/>
                      </a:lnTo>
                      <a:cubicBezTo>
                        <a:pt x="0" y="617656"/>
                        <a:pt x="31617" y="641930"/>
                        <a:pt x="99490" y="654298"/>
                      </a:cubicBezTo>
                      <a:lnTo>
                        <a:pt x="104128" y="655148"/>
                      </a:lnTo>
                      <a:cubicBezTo>
                        <a:pt x="183055" y="668599"/>
                        <a:pt x="243120" y="689239"/>
                        <a:pt x="279685" y="746367"/>
                      </a:cubicBezTo>
                      <a:lnTo>
                        <a:pt x="338126" y="837508"/>
                      </a:lnTo>
                      <a:cubicBezTo>
                        <a:pt x="340600" y="841373"/>
                        <a:pt x="342223" y="842996"/>
                        <a:pt x="343151" y="843692"/>
                      </a:cubicBezTo>
                      <a:cubicBezTo>
                        <a:pt x="344156" y="842996"/>
                        <a:pt x="346089" y="841373"/>
                        <a:pt x="349026" y="837276"/>
                      </a:cubicBezTo>
                      <a:cubicBezTo>
                        <a:pt x="432282" y="721243"/>
                        <a:pt x="524042" y="654066"/>
                        <a:pt x="746831" y="654066"/>
                      </a:cubicBezTo>
                      <a:lnTo>
                        <a:pt x="2516003" y="654066"/>
                      </a:lnTo>
                      <a:cubicBezTo>
                        <a:pt x="2569265" y="654066"/>
                        <a:pt x="2613174" y="619821"/>
                        <a:pt x="2613870" y="577767"/>
                      </a:cubicBezTo>
                      <a:cubicBezTo>
                        <a:pt x="2616266" y="443568"/>
                        <a:pt x="2618894" y="233302"/>
                        <a:pt x="2620209" y="94929"/>
                      </a:cubicBezTo>
                      <a:cubicBezTo>
                        <a:pt x="2620440" y="69651"/>
                        <a:pt x="2608149" y="45764"/>
                        <a:pt x="2585654" y="27829"/>
                      </a:cubicBezTo>
                      <a:cubicBezTo>
                        <a:pt x="2563158" y="9895"/>
                        <a:pt x="2533087" y="0"/>
                        <a:pt x="2501161" y="0"/>
                      </a:cubicBezTo>
                      <a:close/>
                    </a:path>
                  </a:pathLst>
                </a:custGeom>
                <a:solidFill>
                  <a:schemeClr val="accent5">
                    <a:lumMod val="20000"/>
                    <a:lumOff val="80000"/>
                  </a:schemeClr>
                </a:solidFill>
                <a:ln w="25400" cap="flat">
                  <a:solidFill>
                    <a:schemeClr val="accent5"/>
                  </a:solidFill>
                  <a:prstDash val="solid"/>
                  <a:miter lim="0"/>
                </a:ln>
              </p:spPr>
              <p:txBody>
                <a:bodyPr wrap="square" rtlCol="0" anchor="ctr">
                  <a:normAutofit/>
                </a:bodyPr>
                <a:lstStyle/>
                <a:p>
                  <a:pPr>
                    <a:lnSpc>
                      <a:spcPct val="120000"/>
                    </a:lnSpc>
                  </a:pPr>
                  <a:endParaRPr lang="zh-CN" altLang="en-US" b="1" dirty="0"/>
                </a:p>
              </p:txBody>
            </p:sp>
            <p:sp>
              <p:nvSpPr>
                <p:cNvPr id="22" name="Text5" descr="ea842dd2-8a8c-44c7-8219-96202df1350f">
                  <a:extLst>
                    <a:ext uri="{FF2B5EF4-FFF2-40B4-BE49-F238E27FC236}">
                      <a16:creationId xmlns:a16="http://schemas.microsoft.com/office/drawing/2014/main" id="{DA365817-235F-C381-7C95-A311C77F71EF}"/>
                    </a:ext>
                  </a:extLst>
                </p:cNvPr>
                <p:cNvSpPr/>
                <p:nvPr/>
              </p:nvSpPr>
              <p:spPr>
                <a:xfrm flipH="1">
                  <a:off x="6772073" y="5199457"/>
                  <a:ext cx="2800092" cy="1065157"/>
                </a:xfrm>
                <a:prstGeom prst="rect">
                  <a:avLst/>
                </a:prstGeom>
                <a:noFill/>
              </p:spPr>
              <p:txBody>
                <a:bodyPr wrap="square" rtlCol="0" anchor="t" anchorCtr="0">
                  <a:norm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0000"/>
                    </a:lnSpc>
                  </a:pPr>
                  <a:r>
                    <a:rPr lang="zh-CN" altLang="en-US" sz="1200" dirty="0"/>
                    <a:t>提高农民的社会地位，增强其社会认同感和职业自豪感。</a:t>
                  </a:r>
                  <a:endParaRPr lang="en-US" dirty="0"/>
                </a:p>
              </p:txBody>
            </p:sp>
          </p:grpSp>
          <p:sp>
            <p:nvSpPr>
              <p:cNvPr id="53" name="Bullet5" descr="920a8e6e-3d3e-4b1f-abe9-1e7232358098">
                <a:extLst>
                  <a:ext uri="{FF2B5EF4-FFF2-40B4-BE49-F238E27FC236}">
                    <a16:creationId xmlns:a16="http://schemas.microsoft.com/office/drawing/2014/main" id="{7AEEA9FB-CDA8-5263-35F5-B1850B0D4A59}"/>
                  </a:ext>
                </a:extLst>
              </p:cNvPr>
              <p:cNvSpPr/>
              <p:nvPr/>
            </p:nvSpPr>
            <p:spPr>
              <a:xfrm>
                <a:off x="671975" y="4074502"/>
                <a:ext cx="2280965" cy="687357"/>
              </a:xfrm>
              <a:prstGeom prst="rect">
                <a:avLst/>
              </a:prstGeom>
              <a:noFill/>
            </p:spPr>
            <p:txBody>
              <a:bodyPr wrap="square" rtlCol="0" anchor="b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b="1" dirty="0">
                    <a:solidFill>
                      <a:srgbClr val="000000"/>
                    </a:solidFill>
                  </a:rPr>
                  <a:t>社会地位提升</a:t>
                </a:r>
                <a:endParaRPr lang="en-US" dirty="0"/>
              </a:p>
            </p:txBody>
          </p:sp>
        </p:grpSp>
        <p:grpSp>
          <p:nvGrpSpPr>
            <p:cNvPr id="62" name="组合 61" descr="553f8fe8-d250-40ac-9067-d2508019e195">
              <a:extLst>
                <a:ext uri="{FF2B5EF4-FFF2-40B4-BE49-F238E27FC236}">
                  <a16:creationId xmlns:a16="http://schemas.microsoft.com/office/drawing/2014/main" id="{2A54018C-2CD0-01B7-45C8-648E3845077A}"/>
                </a:ext>
              </a:extLst>
            </p:cNvPr>
            <p:cNvGrpSpPr/>
            <p:nvPr/>
          </p:nvGrpSpPr>
          <p:grpSpPr>
            <a:xfrm>
              <a:off x="3524681" y="3970116"/>
              <a:ext cx="2496354" cy="1980356"/>
              <a:chOff x="3524681" y="3970116"/>
              <a:chExt cx="2496354" cy="1980356"/>
            </a:xfrm>
          </p:grpSpPr>
          <p:grpSp>
            <p:nvGrpSpPr>
              <p:cNvPr id="9" name="组合 8" descr="de8fbe45-352c-42d0-a021-a8c4ced3dbd0">
                <a:extLst>
                  <a:ext uri="{FF2B5EF4-FFF2-40B4-BE49-F238E27FC236}">
                    <a16:creationId xmlns:a16="http://schemas.microsoft.com/office/drawing/2014/main" id="{5395C753-FB53-E7A5-AE98-A49290A78F7E}"/>
                  </a:ext>
                </a:extLst>
              </p:cNvPr>
              <p:cNvGrpSpPr/>
              <p:nvPr/>
            </p:nvGrpSpPr>
            <p:grpSpPr>
              <a:xfrm>
                <a:off x="3524681" y="3970116"/>
                <a:ext cx="2496354" cy="1980356"/>
                <a:chOff x="6772073" y="4031652"/>
                <a:chExt cx="2814780" cy="2232962"/>
              </a:xfrm>
            </p:grpSpPr>
            <p:sp>
              <p:nvSpPr>
                <p:cNvPr id="15" name="shaape6" descr="408309bc-86cd-4f53-acbf-d6b31c80a33a">
                  <a:extLst>
                    <a:ext uri="{FF2B5EF4-FFF2-40B4-BE49-F238E27FC236}">
                      <a16:creationId xmlns:a16="http://schemas.microsoft.com/office/drawing/2014/main" id="{AE34C30D-7767-2AF8-8A93-C09900B875B0}"/>
                    </a:ext>
                  </a:extLst>
                </p:cNvPr>
                <p:cNvSpPr/>
                <p:nvPr/>
              </p:nvSpPr>
              <p:spPr>
                <a:xfrm>
                  <a:off x="6916936" y="4048624"/>
                  <a:ext cx="2655230" cy="894863"/>
                </a:xfrm>
                <a:custGeom>
                  <a:avLst/>
                  <a:gdLst>
                    <a:gd name="connsiteX0" fmla="*/ 2544222 w 2655230"/>
                    <a:gd name="connsiteY0" fmla="*/ 137 h 717824"/>
                    <a:gd name="connsiteX1" fmla="*/ 118897 w 2655230"/>
                    <a:gd name="connsiteY1" fmla="*/ 137 h 717824"/>
                    <a:gd name="connsiteX2" fmla="*/ 6343 w 2655230"/>
                    <a:gd name="connsiteY2" fmla="*/ 87259 h 717824"/>
                    <a:gd name="connsiteX3" fmla="*/ 4 w 2655230"/>
                    <a:gd name="connsiteY3" fmla="*/ 611918 h 717824"/>
                    <a:gd name="connsiteX4" fmla="*/ 133739 w 2655230"/>
                    <a:gd name="connsiteY4" fmla="*/ 717824 h 717824"/>
                    <a:gd name="connsiteX5" fmla="*/ 2521341 w 2655230"/>
                    <a:gd name="connsiteY5" fmla="*/ 717824 h 717824"/>
                    <a:gd name="connsiteX6" fmla="*/ 2655231 w 2655230"/>
                    <a:gd name="connsiteY6" fmla="*/ 612614 h 717824"/>
                    <a:gd name="connsiteX7" fmla="*/ 2655231 w 2655230"/>
                    <a:gd name="connsiteY7" fmla="*/ 87259 h 717824"/>
                    <a:gd name="connsiteX8" fmla="*/ 2544222 w 2655230"/>
                    <a:gd name="connsiteY8" fmla="*/ 137 h 71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5230" h="717824">
                      <a:moveTo>
                        <a:pt x="2544222" y="137"/>
                      </a:moveTo>
                      <a:cubicBezTo>
                        <a:pt x="2542599" y="-172"/>
                        <a:pt x="118897" y="137"/>
                        <a:pt x="118897" y="137"/>
                      </a:cubicBezTo>
                      <a:cubicBezTo>
                        <a:pt x="57363" y="137"/>
                        <a:pt x="7193" y="38944"/>
                        <a:pt x="6343" y="87259"/>
                      </a:cubicBezTo>
                      <a:cubicBezTo>
                        <a:pt x="3946" y="219293"/>
                        <a:pt x="1395" y="469602"/>
                        <a:pt x="4" y="611918"/>
                      </a:cubicBezTo>
                      <a:cubicBezTo>
                        <a:pt x="-537" y="670283"/>
                        <a:pt x="59450" y="717824"/>
                        <a:pt x="133739" y="717824"/>
                      </a:cubicBezTo>
                      <a:cubicBezTo>
                        <a:pt x="589058" y="717824"/>
                        <a:pt x="2067259" y="717824"/>
                        <a:pt x="2521341" y="717824"/>
                      </a:cubicBezTo>
                      <a:cubicBezTo>
                        <a:pt x="2595320" y="717824"/>
                        <a:pt x="2655231" y="670747"/>
                        <a:pt x="2655231" y="612614"/>
                      </a:cubicBezTo>
                      <a:lnTo>
                        <a:pt x="2655231" y="87259"/>
                      </a:lnTo>
                      <a:cubicBezTo>
                        <a:pt x="2655231" y="33301"/>
                        <a:pt x="2603514" y="10883"/>
                        <a:pt x="2544222" y="137"/>
                      </a:cubicBez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16" name="Shape6" descr="4cb66262-5d9c-49d6-bd3c-6ccc219e994d">
                  <a:extLst>
                    <a:ext uri="{FF2B5EF4-FFF2-40B4-BE49-F238E27FC236}">
                      <a16:creationId xmlns:a16="http://schemas.microsoft.com/office/drawing/2014/main" id="{4C3D2965-9057-F999-A44B-841B3FC23AC2}"/>
                    </a:ext>
                  </a:extLst>
                </p:cNvPr>
                <p:cNvSpPr/>
                <p:nvPr/>
              </p:nvSpPr>
              <p:spPr>
                <a:xfrm>
                  <a:off x="6902870" y="4031652"/>
                  <a:ext cx="2683983" cy="923121"/>
                </a:xfrm>
                <a:custGeom>
                  <a:avLst/>
                  <a:gdLst>
                    <a:gd name="connsiteX0" fmla="*/ 418831 w 2683983"/>
                    <a:gd name="connsiteY0" fmla="*/ 740492 h 740491"/>
                    <a:gd name="connsiteX1" fmla="*/ 322666 w 2683983"/>
                    <a:gd name="connsiteY1" fmla="*/ 740492 h 740491"/>
                    <a:gd name="connsiteX2" fmla="*/ 308287 w 2683983"/>
                    <a:gd name="connsiteY2" fmla="*/ 729128 h 740491"/>
                    <a:gd name="connsiteX3" fmla="*/ 322666 w 2683983"/>
                    <a:gd name="connsiteY3" fmla="*/ 717764 h 740491"/>
                    <a:gd name="connsiteX4" fmla="*/ 418831 w 2683983"/>
                    <a:gd name="connsiteY4" fmla="*/ 717764 h 740491"/>
                    <a:gd name="connsiteX5" fmla="*/ 433210 w 2683983"/>
                    <a:gd name="connsiteY5" fmla="*/ 729128 h 740491"/>
                    <a:gd name="connsiteX6" fmla="*/ 418831 w 2683983"/>
                    <a:gd name="connsiteY6" fmla="*/ 740492 h 740491"/>
                    <a:gd name="connsiteX7" fmla="*/ 226577 w 2683983"/>
                    <a:gd name="connsiteY7" fmla="*/ 740492 h 740491"/>
                    <a:gd name="connsiteX8" fmla="*/ 147882 w 2683983"/>
                    <a:gd name="connsiteY8" fmla="*/ 740492 h 740491"/>
                    <a:gd name="connsiteX9" fmla="*/ 128633 w 2683983"/>
                    <a:gd name="connsiteY9" fmla="*/ 739487 h 740491"/>
                    <a:gd name="connsiteX10" fmla="*/ 116187 w 2683983"/>
                    <a:gd name="connsiteY10" fmla="*/ 726732 h 740491"/>
                    <a:gd name="connsiteX11" fmla="*/ 132267 w 2683983"/>
                    <a:gd name="connsiteY11" fmla="*/ 716914 h 740491"/>
                    <a:gd name="connsiteX12" fmla="*/ 147805 w 2683983"/>
                    <a:gd name="connsiteY12" fmla="*/ 717687 h 740491"/>
                    <a:gd name="connsiteX13" fmla="*/ 226500 w 2683983"/>
                    <a:gd name="connsiteY13" fmla="*/ 717687 h 740491"/>
                    <a:gd name="connsiteX14" fmla="*/ 240878 w 2683983"/>
                    <a:gd name="connsiteY14" fmla="*/ 729051 h 740491"/>
                    <a:gd name="connsiteX15" fmla="*/ 226500 w 2683983"/>
                    <a:gd name="connsiteY15" fmla="*/ 740414 h 740491"/>
                    <a:gd name="connsiteX16" fmla="*/ 611086 w 2683983"/>
                    <a:gd name="connsiteY16" fmla="*/ 740492 h 740491"/>
                    <a:gd name="connsiteX17" fmla="*/ 514997 w 2683983"/>
                    <a:gd name="connsiteY17" fmla="*/ 740492 h 740491"/>
                    <a:gd name="connsiteX18" fmla="*/ 500619 w 2683983"/>
                    <a:gd name="connsiteY18" fmla="*/ 729128 h 740491"/>
                    <a:gd name="connsiteX19" fmla="*/ 514997 w 2683983"/>
                    <a:gd name="connsiteY19" fmla="*/ 717764 h 740491"/>
                    <a:gd name="connsiteX20" fmla="*/ 611086 w 2683983"/>
                    <a:gd name="connsiteY20" fmla="*/ 717764 h 740491"/>
                    <a:gd name="connsiteX21" fmla="*/ 625464 w 2683983"/>
                    <a:gd name="connsiteY21" fmla="*/ 729128 h 740491"/>
                    <a:gd name="connsiteX22" fmla="*/ 611086 w 2683983"/>
                    <a:gd name="connsiteY22" fmla="*/ 740492 h 740491"/>
                    <a:gd name="connsiteX23" fmla="*/ 1379562 w 2683983"/>
                    <a:gd name="connsiteY23" fmla="*/ 740492 h 740491"/>
                    <a:gd name="connsiteX24" fmla="*/ 1283473 w 2683983"/>
                    <a:gd name="connsiteY24" fmla="*/ 740492 h 740491"/>
                    <a:gd name="connsiteX25" fmla="*/ 1269095 w 2683983"/>
                    <a:gd name="connsiteY25" fmla="*/ 729128 h 740491"/>
                    <a:gd name="connsiteX26" fmla="*/ 1283473 w 2683983"/>
                    <a:gd name="connsiteY26" fmla="*/ 717764 h 740491"/>
                    <a:gd name="connsiteX27" fmla="*/ 1379562 w 2683983"/>
                    <a:gd name="connsiteY27" fmla="*/ 717764 h 740491"/>
                    <a:gd name="connsiteX28" fmla="*/ 1393940 w 2683983"/>
                    <a:gd name="connsiteY28" fmla="*/ 729128 h 740491"/>
                    <a:gd name="connsiteX29" fmla="*/ 1379562 w 2683983"/>
                    <a:gd name="connsiteY29" fmla="*/ 740492 h 740491"/>
                    <a:gd name="connsiteX30" fmla="*/ 995362 w 2683983"/>
                    <a:gd name="connsiteY30" fmla="*/ 740492 h 740491"/>
                    <a:gd name="connsiteX31" fmla="*/ 899274 w 2683983"/>
                    <a:gd name="connsiteY31" fmla="*/ 740492 h 740491"/>
                    <a:gd name="connsiteX32" fmla="*/ 884895 w 2683983"/>
                    <a:gd name="connsiteY32" fmla="*/ 729128 h 740491"/>
                    <a:gd name="connsiteX33" fmla="*/ 899274 w 2683983"/>
                    <a:gd name="connsiteY33" fmla="*/ 717764 h 740491"/>
                    <a:gd name="connsiteX34" fmla="*/ 995362 w 2683983"/>
                    <a:gd name="connsiteY34" fmla="*/ 717764 h 740491"/>
                    <a:gd name="connsiteX35" fmla="*/ 1009741 w 2683983"/>
                    <a:gd name="connsiteY35" fmla="*/ 729128 h 740491"/>
                    <a:gd name="connsiteX36" fmla="*/ 995362 w 2683983"/>
                    <a:gd name="connsiteY36" fmla="*/ 740492 h 740491"/>
                    <a:gd name="connsiteX37" fmla="*/ 803263 w 2683983"/>
                    <a:gd name="connsiteY37" fmla="*/ 740492 h 740491"/>
                    <a:gd name="connsiteX38" fmla="*/ 707174 w 2683983"/>
                    <a:gd name="connsiteY38" fmla="*/ 740492 h 740491"/>
                    <a:gd name="connsiteX39" fmla="*/ 692796 w 2683983"/>
                    <a:gd name="connsiteY39" fmla="*/ 729128 h 740491"/>
                    <a:gd name="connsiteX40" fmla="*/ 707174 w 2683983"/>
                    <a:gd name="connsiteY40" fmla="*/ 717764 h 740491"/>
                    <a:gd name="connsiteX41" fmla="*/ 803263 w 2683983"/>
                    <a:gd name="connsiteY41" fmla="*/ 717764 h 740491"/>
                    <a:gd name="connsiteX42" fmla="*/ 817641 w 2683983"/>
                    <a:gd name="connsiteY42" fmla="*/ 729128 h 740491"/>
                    <a:gd name="connsiteX43" fmla="*/ 803263 w 2683983"/>
                    <a:gd name="connsiteY43" fmla="*/ 740492 h 740491"/>
                    <a:gd name="connsiteX44" fmla="*/ 1187539 w 2683983"/>
                    <a:gd name="connsiteY44" fmla="*/ 740492 h 740491"/>
                    <a:gd name="connsiteX45" fmla="*/ 1091451 w 2683983"/>
                    <a:gd name="connsiteY45" fmla="*/ 740492 h 740491"/>
                    <a:gd name="connsiteX46" fmla="*/ 1077072 w 2683983"/>
                    <a:gd name="connsiteY46" fmla="*/ 729128 h 740491"/>
                    <a:gd name="connsiteX47" fmla="*/ 1091451 w 2683983"/>
                    <a:gd name="connsiteY47" fmla="*/ 717764 h 740491"/>
                    <a:gd name="connsiteX48" fmla="*/ 1187539 w 2683983"/>
                    <a:gd name="connsiteY48" fmla="*/ 717764 h 740491"/>
                    <a:gd name="connsiteX49" fmla="*/ 1201918 w 2683983"/>
                    <a:gd name="connsiteY49" fmla="*/ 729128 h 740491"/>
                    <a:gd name="connsiteX50" fmla="*/ 1187539 w 2683983"/>
                    <a:gd name="connsiteY50" fmla="*/ 740492 h 740491"/>
                    <a:gd name="connsiteX51" fmla="*/ 1955938 w 2683983"/>
                    <a:gd name="connsiteY51" fmla="*/ 740492 h 740491"/>
                    <a:gd name="connsiteX52" fmla="*/ 1859849 w 2683983"/>
                    <a:gd name="connsiteY52" fmla="*/ 740492 h 740491"/>
                    <a:gd name="connsiteX53" fmla="*/ 1845471 w 2683983"/>
                    <a:gd name="connsiteY53" fmla="*/ 729128 h 740491"/>
                    <a:gd name="connsiteX54" fmla="*/ 1859849 w 2683983"/>
                    <a:gd name="connsiteY54" fmla="*/ 717764 h 740491"/>
                    <a:gd name="connsiteX55" fmla="*/ 1955938 w 2683983"/>
                    <a:gd name="connsiteY55" fmla="*/ 717764 h 740491"/>
                    <a:gd name="connsiteX56" fmla="*/ 1970316 w 2683983"/>
                    <a:gd name="connsiteY56" fmla="*/ 729128 h 740491"/>
                    <a:gd name="connsiteX57" fmla="*/ 1955938 w 2683983"/>
                    <a:gd name="connsiteY57" fmla="*/ 740492 h 740491"/>
                    <a:gd name="connsiteX58" fmla="*/ 1763838 w 2683983"/>
                    <a:gd name="connsiteY58" fmla="*/ 740492 h 740491"/>
                    <a:gd name="connsiteX59" fmla="*/ 1667750 w 2683983"/>
                    <a:gd name="connsiteY59" fmla="*/ 740492 h 740491"/>
                    <a:gd name="connsiteX60" fmla="*/ 1653371 w 2683983"/>
                    <a:gd name="connsiteY60" fmla="*/ 729128 h 740491"/>
                    <a:gd name="connsiteX61" fmla="*/ 1667750 w 2683983"/>
                    <a:gd name="connsiteY61" fmla="*/ 717764 h 740491"/>
                    <a:gd name="connsiteX62" fmla="*/ 1763838 w 2683983"/>
                    <a:gd name="connsiteY62" fmla="*/ 717764 h 740491"/>
                    <a:gd name="connsiteX63" fmla="*/ 1778217 w 2683983"/>
                    <a:gd name="connsiteY63" fmla="*/ 729128 h 740491"/>
                    <a:gd name="connsiteX64" fmla="*/ 1763838 w 2683983"/>
                    <a:gd name="connsiteY64" fmla="*/ 740492 h 740491"/>
                    <a:gd name="connsiteX65" fmla="*/ 1571739 w 2683983"/>
                    <a:gd name="connsiteY65" fmla="*/ 740492 h 740491"/>
                    <a:gd name="connsiteX66" fmla="*/ 1475650 w 2683983"/>
                    <a:gd name="connsiteY66" fmla="*/ 740492 h 740491"/>
                    <a:gd name="connsiteX67" fmla="*/ 1461272 w 2683983"/>
                    <a:gd name="connsiteY67" fmla="*/ 729128 h 740491"/>
                    <a:gd name="connsiteX68" fmla="*/ 1475650 w 2683983"/>
                    <a:gd name="connsiteY68" fmla="*/ 717764 h 740491"/>
                    <a:gd name="connsiteX69" fmla="*/ 1571739 w 2683983"/>
                    <a:gd name="connsiteY69" fmla="*/ 717764 h 740491"/>
                    <a:gd name="connsiteX70" fmla="*/ 1586117 w 2683983"/>
                    <a:gd name="connsiteY70" fmla="*/ 729128 h 740491"/>
                    <a:gd name="connsiteX71" fmla="*/ 1571739 w 2683983"/>
                    <a:gd name="connsiteY71" fmla="*/ 740492 h 740491"/>
                    <a:gd name="connsiteX72" fmla="*/ 2148192 w 2683983"/>
                    <a:gd name="connsiteY72" fmla="*/ 740492 h 740491"/>
                    <a:gd name="connsiteX73" fmla="*/ 2052104 w 2683983"/>
                    <a:gd name="connsiteY73" fmla="*/ 740492 h 740491"/>
                    <a:gd name="connsiteX74" fmla="*/ 2037725 w 2683983"/>
                    <a:gd name="connsiteY74" fmla="*/ 729128 h 740491"/>
                    <a:gd name="connsiteX75" fmla="*/ 2052104 w 2683983"/>
                    <a:gd name="connsiteY75" fmla="*/ 717764 h 740491"/>
                    <a:gd name="connsiteX76" fmla="*/ 2148192 w 2683983"/>
                    <a:gd name="connsiteY76" fmla="*/ 717764 h 740491"/>
                    <a:gd name="connsiteX77" fmla="*/ 2162571 w 2683983"/>
                    <a:gd name="connsiteY77" fmla="*/ 729128 h 740491"/>
                    <a:gd name="connsiteX78" fmla="*/ 2148192 w 2683983"/>
                    <a:gd name="connsiteY78" fmla="*/ 740492 h 740491"/>
                    <a:gd name="connsiteX79" fmla="*/ 2340446 w 2683983"/>
                    <a:gd name="connsiteY79" fmla="*/ 740492 h 740491"/>
                    <a:gd name="connsiteX80" fmla="*/ 2244281 w 2683983"/>
                    <a:gd name="connsiteY80" fmla="*/ 740492 h 740491"/>
                    <a:gd name="connsiteX81" fmla="*/ 2229902 w 2683983"/>
                    <a:gd name="connsiteY81" fmla="*/ 729128 h 740491"/>
                    <a:gd name="connsiteX82" fmla="*/ 2244281 w 2683983"/>
                    <a:gd name="connsiteY82" fmla="*/ 717764 h 740491"/>
                    <a:gd name="connsiteX83" fmla="*/ 2340446 w 2683983"/>
                    <a:gd name="connsiteY83" fmla="*/ 717764 h 740491"/>
                    <a:gd name="connsiteX84" fmla="*/ 2354825 w 2683983"/>
                    <a:gd name="connsiteY84" fmla="*/ 729128 h 740491"/>
                    <a:gd name="connsiteX85" fmla="*/ 2340446 w 2683983"/>
                    <a:gd name="connsiteY85" fmla="*/ 740492 h 740491"/>
                    <a:gd name="connsiteX86" fmla="*/ 2532778 w 2683983"/>
                    <a:gd name="connsiteY86" fmla="*/ 740492 h 740491"/>
                    <a:gd name="connsiteX87" fmla="*/ 2436612 w 2683983"/>
                    <a:gd name="connsiteY87" fmla="*/ 740492 h 740491"/>
                    <a:gd name="connsiteX88" fmla="*/ 2422234 w 2683983"/>
                    <a:gd name="connsiteY88" fmla="*/ 729128 h 740491"/>
                    <a:gd name="connsiteX89" fmla="*/ 2436612 w 2683983"/>
                    <a:gd name="connsiteY89" fmla="*/ 717764 h 740491"/>
                    <a:gd name="connsiteX90" fmla="*/ 2532778 w 2683983"/>
                    <a:gd name="connsiteY90" fmla="*/ 717764 h 740491"/>
                    <a:gd name="connsiteX91" fmla="*/ 2547157 w 2683983"/>
                    <a:gd name="connsiteY91" fmla="*/ 729128 h 740491"/>
                    <a:gd name="connsiteX92" fmla="*/ 2532778 w 2683983"/>
                    <a:gd name="connsiteY92" fmla="*/ 740492 h 740491"/>
                    <a:gd name="connsiteX93" fmla="*/ 2621445 w 2683983"/>
                    <a:gd name="connsiteY93" fmla="*/ 716064 h 740491"/>
                    <a:gd name="connsiteX94" fmla="*/ 2610391 w 2683983"/>
                    <a:gd name="connsiteY94" fmla="*/ 711967 h 740491"/>
                    <a:gd name="connsiteX95" fmla="*/ 2612246 w 2683983"/>
                    <a:gd name="connsiteY95" fmla="*/ 695965 h 740491"/>
                    <a:gd name="connsiteX96" fmla="*/ 2653758 w 2683983"/>
                    <a:gd name="connsiteY96" fmla="*/ 638528 h 740491"/>
                    <a:gd name="connsiteX97" fmla="*/ 2670224 w 2683983"/>
                    <a:gd name="connsiteY97" fmla="*/ 629020 h 740491"/>
                    <a:gd name="connsiteX98" fmla="*/ 2682206 w 2683983"/>
                    <a:gd name="connsiteY98" fmla="*/ 642007 h 740491"/>
                    <a:gd name="connsiteX99" fmla="*/ 2630644 w 2683983"/>
                    <a:gd name="connsiteY99" fmla="*/ 713435 h 740491"/>
                    <a:gd name="connsiteX100" fmla="*/ 2621445 w 2683983"/>
                    <a:gd name="connsiteY100" fmla="*/ 716064 h 740491"/>
                    <a:gd name="connsiteX101" fmla="*/ 47774 w 2683983"/>
                    <a:gd name="connsiteY101" fmla="*/ 704932 h 740491"/>
                    <a:gd name="connsiteX102" fmla="*/ 37028 w 2683983"/>
                    <a:gd name="connsiteY102" fmla="*/ 701144 h 740491"/>
                    <a:gd name="connsiteX103" fmla="*/ 0 w 2683983"/>
                    <a:gd name="connsiteY103" fmla="*/ 624304 h 740491"/>
                    <a:gd name="connsiteX104" fmla="*/ 14378 w 2683983"/>
                    <a:gd name="connsiteY104" fmla="*/ 612941 h 740491"/>
                    <a:gd name="connsiteX105" fmla="*/ 14378 w 2683983"/>
                    <a:gd name="connsiteY105" fmla="*/ 612941 h 740491"/>
                    <a:gd name="connsiteX106" fmla="*/ 28757 w 2683983"/>
                    <a:gd name="connsiteY106" fmla="*/ 624304 h 740491"/>
                    <a:gd name="connsiteX107" fmla="*/ 58519 w 2683983"/>
                    <a:gd name="connsiteY107" fmla="*/ 686070 h 740491"/>
                    <a:gd name="connsiteX108" fmla="*/ 57282 w 2683983"/>
                    <a:gd name="connsiteY108" fmla="*/ 702149 h 740491"/>
                    <a:gd name="connsiteX109" fmla="*/ 47696 w 2683983"/>
                    <a:gd name="connsiteY109" fmla="*/ 705009 h 740491"/>
                    <a:gd name="connsiteX110" fmla="*/ 2669606 w 2683983"/>
                    <a:gd name="connsiteY110" fmla="*/ 575371 h 740491"/>
                    <a:gd name="connsiteX111" fmla="*/ 2655227 w 2683983"/>
                    <a:gd name="connsiteY111" fmla="*/ 564007 h 740491"/>
                    <a:gd name="connsiteX112" fmla="*/ 2655227 w 2683983"/>
                    <a:gd name="connsiteY112" fmla="*/ 487863 h 740491"/>
                    <a:gd name="connsiteX113" fmla="*/ 2669606 w 2683983"/>
                    <a:gd name="connsiteY113" fmla="*/ 476500 h 740491"/>
                    <a:gd name="connsiteX114" fmla="*/ 2683984 w 2683983"/>
                    <a:gd name="connsiteY114" fmla="*/ 487863 h 740491"/>
                    <a:gd name="connsiteX115" fmla="*/ 2683984 w 2683983"/>
                    <a:gd name="connsiteY115" fmla="*/ 564007 h 740491"/>
                    <a:gd name="connsiteX116" fmla="*/ 2669606 w 2683983"/>
                    <a:gd name="connsiteY116" fmla="*/ 575371 h 740491"/>
                    <a:gd name="connsiteX117" fmla="*/ 15074 w 2683983"/>
                    <a:gd name="connsiteY117" fmla="*/ 559678 h 740491"/>
                    <a:gd name="connsiteX118" fmla="*/ 14920 w 2683983"/>
                    <a:gd name="connsiteY118" fmla="*/ 559678 h 740491"/>
                    <a:gd name="connsiteX119" fmla="*/ 618 w 2683983"/>
                    <a:gd name="connsiteY119" fmla="*/ 548237 h 740491"/>
                    <a:gd name="connsiteX120" fmla="*/ 1391 w 2683983"/>
                    <a:gd name="connsiteY120" fmla="*/ 472325 h 740491"/>
                    <a:gd name="connsiteX121" fmla="*/ 15925 w 2683983"/>
                    <a:gd name="connsiteY121" fmla="*/ 461039 h 740491"/>
                    <a:gd name="connsiteX122" fmla="*/ 30226 w 2683983"/>
                    <a:gd name="connsiteY122" fmla="*/ 472480 h 740491"/>
                    <a:gd name="connsiteX123" fmla="*/ 29453 w 2683983"/>
                    <a:gd name="connsiteY123" fmla="*/ 548392 h 740491"/>
                    <a:gd name="connsiteX124" fmla="*/ 15074 w 2683983"/>
                    <a:gd name="connsiteY124" fmla="*/ 559678 h 740491"/>
                    <a:gd name="connsiteX125" fmla="*/ 2669606 w 2683983"/>
                    <a:gd name="connsiteY125" fmla="*/ 423160 h 740491"/>
                    <a:gd name="connsiteX126" fmla="*/ 2655227 w 2683983"/>
                    <a:gd name="connsiteY126" fmla="*/ 411797 h 740491"/>
                    <a:gd name="connsiteX127" fmla="*/ 2655227 w 2683983"/>
                    <a:gd name="connsiteY127" fmla="*/ 335730 h 740491"/>
                    <a:gd name="connsiteX128" fmla="*/ 2669606 w 2683983"/>
                    <a:gd name="connsiteY128" fmla="*/ 324366 h 740491"/>
                    <a:gd name="connsiteX129" fmla="*/ 2683984 w 2683983"/>
                    <a:gd name="connsiteY129" fmla="*/ 335730 h 740491"/>
                    <a:gd name="connsiteX130" fmla="*/ 2683984 w 2683983"/>
                    <a:gd name="connsiteY130" fmla="*/ 411797 h 740491"/>
                    <a:gd name="connsiteX131" fmla="*/ 2669606 w 2683983"/>
                    <a:gd name="connsiteY131" fmla="*/ 423160 h 740491"/>
                    <a:gd name="connsiteX132" fmla="*/ 16698 w 2683983"/>
                    <a:gd name="connsiteY132" fmla="*/ 407854 h 740491"/>
                    <a:gd name="connsiteX133" fmla="*/ 16543 w 2683983"/>
                    <a:gd name="connsiteY133" fmla="*/ 407854 h 740491"/>
                    <a:gd name="connsiteX134" fmla="*/ 2319 w 2683983"/>
                    <a:gd name="connsiteY134" fmla="*/ 396413 h 740491"/>
                    <a:gd name="connsiteX135" fmla="*/ 3169 w 2683983"/>
                    <a:gd name="connsiteY135" fmla="*/ 320501 h 740491"/>
                    <a:gd name="connsiteX136" fmla="*/ 17548 w 2683983"/>
                    <a:gd name="connsiteY136" fmla="*/ 309215 h 740491"/>
                    <a:gd name="connsiteX137" fmla="*/ 17703 w 2683983"/>
                    <a:gd name="connsiteY137" fmla="*/ 309215 h 740491"/>
                    <a:gd name="connsiteX138" fmla="*/ 31926 w 2683983"/>
                    <a:gd name="connsiteY138" fmla="*/ 320733 h 740491"/>
                    <a:gd name="connsiteX139" fmla="*/ 31076 w 2683983"/>
                    <a:gd name="connsiteY139" fmla="*/ 396645 h 740491"/>
                    <a:gd name="connsiteX140" fmla="*/ 16698 w 2683983"/>
                    <a:gd name="connsiteY140" fmla="*/ 407931 h 740491"/>
                    <a:gd name="connsiteX141" fmla="*/ 2669606 w 2683983"/>
                    <a:gd name="connsiteY141" fmla="*/ 271027 h 740491"/>
                    <a:gd name="connsiteX142" fmla="*/ 2655227 w 2683983"/>
                    <a:gd name="connsiteY142" fmla="*/ 259663 h 740491"/>
                    <a:gd name="connsiteX143" fmla="*/ 2655227 w 2683983"/>
                    <a:gd name="connsiteY143" fmla="*/ 183519 h 740491"/>
                    <a:gd name="connsiteX144" fmla="*/ 2669606 w 2683983"/>
                    <a:gd name="connsiteY144" fmla="*/ 172155 h 740491"/>
                    <a:gd name="connsiteX145" fmla="*/ 2683984 w 2683983"/>
                    <a:gd name="connsiteY145" fmla="*/ 183519 h 740491"/>
                    <a:gd name="connsiteX146" fmla="*/ 2683984 w 2683983"/>
                    <a:gd name="connsiteY146" fmla="*/ 259663 h 740491"/>
                    <a:gd name="connsiteX147" fmla="*/ 2669606 w 2683983"/>
                    <a:gd name="connsiteY147" fmla="*/ 271027 h 740491"/>
                    <a:gd name="connsiteX148" fmla="*/ 18553 w 2683983"/>
                    <a:gd name="connsiteY148" fmla="*/ 256030 h 740491"/>
                    <a:gd name="connsiteX149" fmla="*/ 18398 w 2683983"/>
                    <a:gd name="connsiteY149" fmla="*/ 256030 h 740491"/>
                    <a:gd name="connsiteX150" fmla="*/ 4174 w 2683983"/>
                    <a:gd name="connsiteY150" fmla="*/ 244511 h 740491"/>
                    <a:gd name="connsiteX151" fmla="*/ 5257 w 2683983"/>
                    <a:gd name="connsiteY151" fmla="*/ 168599 h 740491"/>
                    <a:gd name="connsiteX152" fmla="*/ 19635 w 2683983"/>
                    <a:gd name="connsiteY152" fmla="*/ 157390 h 740491"/>
                    <a:gd name="connsiteX153" fmla="*/ 19790 w 2683983"/>
                    <a:gd name="connsiteY153" fmla="*/ 157390 h 740491"/>
                    <a:gd name="connsiteX154" fmla="*/ 34014 w 2683983"/>
                    <a:gd name="connsiteY154" fmla="*/ 168908 h 740491"/>
                    <a:gd name="connsiteX155" fmla="*/ 32931 w 2683983"/>
                    <a:gd name="connsiteY155" fmla="*/ 244821 h 740491"/>
                    <a:gd name="connsiteX156" fmla="*/ 18553 w 2683983"/>
                    <a:gd name="connsiteY156" fmla="*/ 256107 h 740491"/>
                    <a:gd name="connsiteX157" fmla="*/ 2669296 w 2683983"/>
                    <a:gd name="connsiteY157" fmla="*/ 118661 h 740491"/>
                    <a:gd name="connsiteX158" fmla="*/ 2654918 w 2683983"/>
                    <a:gd name="connsiteY158" fmla="*/ 107297 h 740491"/>
                    <a:gd name="connsiteX159" fmla="*/ 2654918 w 2683983"/>
                    <a:gd name="connsiteY159" fmla="*/ 98717 h 740491"/>
                    <a:gd name="connsiteX160" fmla="*/ 2626934 w 2683983"/>
                    <a:gd name="connsiteY160" fmla="*/ 47774 h 740491"/>
                    <a:gd name="connsiteX161" fmla="*/ 2625388 w 2683983"/>
                    <a:gd name="connsiteY161" fmla="*/ 31694 h 740491"/>
                    <a:gd name="connsiteX162" fmla="*/ 2645641 w 2683983"/>
                    <a:gd name="connsiteY162" fmla="*/ 30458 h 740491"/>
                    <a:gd name="connsiteX163" fmla="*/ 2683675 w 2683983"/>
                    <a:gd name="connsiteY163" fmla="*/ 98717 h 740491"/>
                    <a:gd name="connsiteX164" fmla="*/ 2683675 w 2683983"/>
                    <a:gd name="connsiteY164" fmla="*/ 107297 h 740491"/>
                    <a:gd name="connsiteX165" fmla="*/ 2669296 w 2683983"/>
                    <a:gd name="connsiteY165" fmla="*/ 118661 h 740491"/>
                    <a:gd name="connsiteX166" fmla="*/ 20717 w 2683983"/>
                    <a:gd name="connsiteY166" fmla="*/ 104205 h 740491"/>
                    <a:gd name="connsiteX167" fmla="*/ 19558 w 2683983"/>
                    <a:gd name="connsiteY167" fmla="*/ 104205 h 740491"/>
                    <a:gd name="connsiteX168" fmla="*/ 6339 w 2683983"/>
                    <a:gd name="connsiteY168" fmla="*/ 91991 h 740491"/>
                    <a:gd name="connsiteX169" fmla="*/ 57669 w 2683983"/>
                    <a:gd name="connsiteY169" fmla="*/ 19558 h 740491"/>
                    <a:gd name="connsiteX170" fmla="*/ 77768 w 2683983"/>
                    <a:gd name="connsiteY170" fmla="*/ 22032 h 740491"/>
                    <a:gd name="connsiteX171" fmla="*/ 74675 w 2683983"/>
                    <a:gd name="connsiteY171" fmla="*/ 37956 h 740491"/>
                    <a:gd name="connsiteX172" fmla="*/ 35019 w 2683983"/>
                    <a:gd name="connsiteY172" fmla="*/ 93769 h 740491"/>
                    <a:gd name="connsiteX173" fmla="*/ 20717 w 2683983"/>
                    <a:gd name="connsiteY173" fmla="*/ 104283 h 740491"/>
                    <a:gd name="connsiteX174" fmla="*/ 2558288 w 2683983"/>
                    <a:gd name="connsiteY174" fmla="*/ 22882 h 740491"/>
                    <a:gd name="connsiteX175" fmla="*/ 2557670 w 2683983"/>
                    <a:gd name="connsiteY175" fmla="*/ 22882 h 740491"/>
                    <a:gd name="connsiteX176" fmla="*/ 2462200 w 2683983"/>
                    <a:gd name="connsiteY176" fmla="*/ 22882 h 740491"/>
                    <a:gd name="connsiteX177" fmla="*/ 2447821 w 2683983"/>
                    <a:gd name="connsiteY177" fmla="*/ 11518 h 740491"/>
                    <a:gd name="connsiteX178" fmla="*/ 2462200 w 2683983"/>
                    <a:gd name="connsiteY178" fmla="*/ 155 h 740491"/>
                    <a:gd name="connsiteX179" fmla="*/ 2462200 w 2683983"/>
                    <a:gd name="connsiteY179" fmla="*/ 155 h 740491"/>
                    <a:gd name="connsiteX180" fmla="*/ 2561689 w 2683983"/>
                    <a:gd name="connsiteY180" fmla="*/ 541 h 740491"/>
                    <a:gd name="connsiteX181" fmla="*/ 2572280 w 2683983"/>
                    <a:gd name="connsiteY181" fmla="*/ 14301 h 740491"/>
                    <a:gd name="connsiteX182" fmla="*/ 2558288 w 2683983"/>
                    <a:gd name="connsiteY182" fmla="*/ 22959 h 740491"/>
                    <a:gd name="connsiteX183" fmla="*/ 157622 w 2683983"/>
                    <a:gd name="connsiteY183" fmla="*/ 22882 h 740491"/>
                    <a:gd name="connsiteX184" fmla="*/ 143244 w 2683983"/>
                    <a:gd name="connsiteY184" fmla="*/ 11518 h 740491"/>
                    <a:gd name="connsiteX185" fmla="*/ 157622 w 2683983"/>
                    <a:gd name="connsiteY185" fmla="*/ 155 h 740491"/>
                    <a:gd name="connsiteX186" fmla="*/ 253788 w 2683983"/>
                    <a:gd name="connsiteY186" fmla="*/ 155 h 740491"/>
                    <a:gd name="connsiteX187" fmla="*/ 268166 w 2683983"/>
                    <a:gd name="connsiteY187" fmla="*/ 11518 h 740491"/>
                    <a:gd name="connsiteX188" fmla="*/ 253788 w 2683983"/>
                    <a:gd name="connsiteY188" fmla="*/ 22882 h 740491"/>
                    <a:gd name="connsiteX189" fmla="*/ 157622 w 2683983"/>
                    <a:gd name="connsiteY189" fmla="*/ 22882 h 740491"/>
                    <a:gd name="connsiteX190" fmla="*/ 157622 w 2683983"/>
                    <a:gd name="connsiteY190" fmla="*/ 22882 h 740491"/>
                    <a:gd name="connsiteX191" fmla="*/ 349876 w 2683983"/>
                    <a:gd name="connsiteY191" fmla="*/ 22882 h 740491"/>
                    <a:gd name="connsiteX192" fmla="*/ 335498 w 2683983"/>
                    <a:gd name="connsiteY192" fmla="*/ 11518 h 740491"/>
                    <a:gd name="connsiteX193" fmla="*/ 349876 w 2683983"/>
                    <a:gd name="connsiteY193" fmla="*/ 155 h 740491"/>
                    <a:gd name="connsiteX194" fmla="*/ 445965 w 2683983"/>
                    <a:gd name="connsiteY194" fmla="*/ 155 h 740491"/>
                    <a:gd name="connsiteX195" fmla="*/ 460343 w 2683983"/>
                    <a:gd name="connsiteY195" fmla="*/ 11518 h 740491"/>
                    <a:gd name="connsiteX196" fmla="*/ 445965 w 2683983"/>
                    <a:gd name="connsiteY196" fmla="*/ 22882 h 740491"/>
                    <a:gd name="connsiteX197" fmla="*/ 349876 w 2683983"/>
                    <a:gd name="connsiteY197" fmla="*/ 22882 h 740491"/>
                    <a:gd name="connsiteX198" fmla="*/ 541976 w 2683983"/>
                    <a:gd name="connsiteY198" fmla="*/ 22882 h 740491"/>
                    <a:gd name="connsiteX199" fmla="*/ 527598 w 2683983"/>
                    <a:gd name="connsiteY199" fmla="*/ 11518 h 740491"/>
                    <a:gd name="connsiteX200" fmla="*/ 541976 w 2683983"/>
                    <a:gd name="connsiteY200" fmla="*/ 155 h 740491"/>
                    <a:gd name="connsiteX201" fmla="*/ 638065 w 2683983"/>
                    <a:gd name="connsiteY201" fmla="*/ 155 h 740491"/>
                    <a:gd name="connsiteX202" fmla="*/ 652443 w 2683983"/>
                    <a:gd name="connsiteY202" fmla="*/ 11518 h 740491"/>
                    <a:gd name="connsiteX203" fmla="*/ 638065 w 2683983"/>
                    <a:gd name="connsiteY203" fmla="*/ 22882 h 740491"/>
                    <a:gd name="connsiteX204" fmla="*/ 542053 w 2683983"/>
                    <a:gd name="connsiteY204" fmla="*/ 22882 h 740491"/>
                    <a:gd name="connsiteX205" fmla="*/ 734076 w 2683983"/>
                    <a:gd name="connsiteY205" fmla="*/ 22882 h 740491"/>
                    <a:gd name="connsiteX206" fmla="*/ 719697 w 2683983"/>
                    <a:gd name="connsiteY206" fmla="*/ 11518 h 740491"/>
                    <a:gd name="connsiteX207" fmla="*/ 734076 w 2683983"/>
                    <a:gd name="connsiteY207" fmla="*/ 155 h 740491"/>
                    <a:gd name="connsiteX208" fmla="*/ 830087 w 2683983"/>
                    <a:gd name="connsiteY208" fmla="*/ 155 h 740491"/>
                    <a:gd name="connsiteX209" fmla="*/ 844465 w 2683983"/>
                    <a:gd name="connsiteY209" fmla="*/ 11518 h 740491"/>
                    <a:gd name="connsiteX210" fmla="*/ 830087 w 2683983"/>
                    <a:gd name="connsiteY210" fmla="*/ 22882 h 740491"/>
                    <a:gd name="connsiteX211" fmla="*/ 734076 w 2683983"/>
                    <a:gd name="connsiteY211" fmla="*/ 22882 h 740491"/>
                    <a:gd name="connsiteX212" fmla="*/ 2366189 w 2683983"/>
                    <a:gd name="connsiteY212" fmla="*/ 22882 h 740491"/>
                    <a:gd name="connsiteX213" fmla="*/ 2270177 w 2683983"/>
                    <a:gd name="connsiteY213" fmla="*/ 22882 h 740491"/>
                    <a:gd name="connsiteX214" fmla="*/ 2255799 w 2683983"/>
                    <a:gd name="connsiteY214" fmla="*/ 11518 h 740491"/>
                    <a:gd name="connsiteX215" fmla="*/ 2270255 w 2683983"/>
                    <a:gd name="connsiteY215" fmla="*/ 0 h 740491"/>
                    <a:gd name="connsiteX216" fmla="*/ 2366266 w 2683983"/>
                    <a:gd name="connsiteY216" fmla="*/ 0 h 740491"/>
                    <a:gd name="connsiteX217" fmla="*/ 2380644 w 2683983"/>
                    <a:gd name="connsiteY217" fmla="*/ 11364 h 740491"/>
                    <a:gd name="connsiteX218" fmla="*/ 2366266 w 2683983"/>
                    <a:gd name="connsiteY218" fmla="*/ 22727 h 740491"/>
                    <a:gd name="connsiteX219" fmla="*/ 926175 w 2683983"/>
                    <a:gd name="connsiteY219" fmla="*/ 22882 h 740491"/>
                    <a:gd name="connsiteX220" fmla="*/ 911797 w 2683983"/>
                    <a:gd name="connsiteY220" fmla="*/ 11518 h 740491"/>
                    <a:gd name="connsiteX221" fmla="*/ 926253 w 2683983"/>
                    <a:gd name="connsiteY221" fmla="*/ 0 h 740491"/>
                    <a:gd name="connsiteX222" fmla="*/ 1022264 w 2683983"/>
                    <a:gd name="connsiteY222" fmla="*/ 0 h 740491"/>
                    <a:gd name="connsiteX223" fmla="*/ 1036642 w 2683983"/>
                    <a:gd name="connsiteY223" fmla="*/ 11364 h 740491"/>
                    <a:gd name="connsiteX224" fmla="*/ 1022264 w 2683983"/>
                    <a:gd name="connsiteY224" fmla="*/ 22727 h 740491"/>
                    <a:gd name="connsiteX225" fmla="*/ 926253 w 2683983"/>
                    <a:gd name="connsiteY225" fmla="*/ 22727 h 740491"/>
                    <a:gd name="connsiteX226" fmla="*/ 1118198 w 2683983"/>
                    <a:gd name="connsiteY226" fmla="*/ 22882 h 740491"/>
                    <a:gd name="connsiteX227" fmla="*/ 1103819 w 2683983"/>
                    <a:gd name="connsiteY227" fmla="*/ 11518 h 740491"/>
                    <a:gd name="connsiteX228" fmla="*/ 1118198 w 2683983"/>
                    <a:gd name="connsiteY228" fmla="*/ 155 h 740491"/>
                    <a:gd name="connsiteX229" fmla="*/ 1214209 w 2683983"/>
                    <a:gd name="connsiteY229" fmla="*/ 155 h 740491"/>
                    <a:gd name="connsiteX230" fmla="*/ 1228588 w 2683983"/>
                    <a:gd name="connsiteY230" fmla="*/ 11518 h 740491"/>
                    <a:gd name="connsiteX231" fmla="*/ 1214209 w 2683983"/>
                    <a:gd name="connsiteY231" fmla="*/ 22882 h 740491"/>
                    <a:gd name="connsiteX232" fmla="*/ 1118198 w 2683983"/>
                    <a:gd name="connsiteY232" fmla="*/ 22882 h 740491"/>
                    <a:gd name="connsiteX233" fmla="*/ 2174243 w 2683983"/>
                    <a:gd name="connsiteY233" fmla="*/ 22882 h 740491"/>
                    <a:gd name="connsiteX234" fmla="*/ 2078309 w 2683983"/>
                    <a:gd name="connsiteY234" fmla="*/ 22882 h 740491"/>
                    <a:gd name="connsiteX235" fmla="*/ 2063931 w 2683983"/>
                    <a:gd name="connsiteY235" fmla="*/ 11518 h 740491"/>
                    <a:gd name="connsiteX236" fmla="*/ 2078309 w 2683983"/>
                    <a:gd name="connsiteY236" fmla="*/ 155 h 740491"/>
                    <a:gd name="connsiteX237" fmla="*/ 2174243 w 2683983"/>
                    <a:gd name="connsiteY237" fmla="*/ 155 h 740491"/>
                    <a:gd name="connsiteX238" fmla="*/ 2188622 w 2683983"/>
                    <a:gd name="connsiteY238" fmla="*/ 11518 h 740491"/>
                    <a:gd name="connsiteX239" fmla="*/ 2174243 w 2683983"/>
                    <a:gd name="connsiteY239" fmla="*/ 22882 h 740491"/>
                    <a:gd name="connsiteX240" fmla="*/ 1406463 w 2683983"/>
                    <a:gd name="connsiteY240" fmla="*/ 22882 h 740491"/>
                    <a:gd name="connsiteX241" fmla="*/ 1310452 w 2683983"/>
                    <a:gd name="connsiteY241" fmla="*/ 22882 h 740491"/>
                    <a:gd name="connsiteX242" fmla="*/ 1296074 w 2683983"/>
                    <a:gd name="connsiteY242" fmla="*/ 11518 h 740491"/>
                    <a:gd name="connsiteX243" fmla="*/ 1310452 w 2683983"/>
                    <a:gd name="connsiteY243" fmla="*/ 0 h 740491"/>
                    <a:gd name="connsiteX244" fmla="*/ 1406463 w 2683983"/>
                    <a:gd name="connsiteY244" fmla="*/ 0 h 740491"/>
                    <a:gd name="connsiteX245" fmla="*/ 1420842 w 2683983"/>
                    <a:gd name="connsiteY245" fmla="*/ 11364 h 740491"/>
                    <a:gd name="connsiteX246" fmla="*/ 1406463 w 2683983"/>
                    <a:gd name="connsiteY246" fmla="*/ 22727 h 740491"/>
                    <a:gd name="connsiteX247" fmla="*/ 1982298 w 2683983"/>
                    <a:gd name="connsiteY247" fmla="*/ 22882 h 740491"/>
                    <a:gd name="connsiteX248" fmla="*/ 1886365 w 2683983"/>
                    <a:gd name="connsiteY248" fmla="*/ 22882 h 740491"/>
                    <a:gd name="connsiteX249" fmla="*/ 1871986 w 2683983"/>
                    <a:gd name="connsiteY249" fmla="*/ 11518 h 740491"/>
                    <a:gd name="connsiteX250" fmla="*/ 1886365 w 2683983"/>
                    <a:gd name="connsiteY250" fmla="*/ 155 h 740491"/>
                    <a:gd name="connsiteX251" fmla="*/ 1982298 w 2683983"/>
                    <a:gd name="connsiteY251" fmla="*/ 155 h 740491"/>
                    <a:gd name="connsiteX252" fmla="*/ 1996677 w 2683983"/>
                    <a:gd name="connsiteY252" fmla="*/ 11518 h 740491"/>
                    <a:gd name="connsiteX253" fmla="*/ 1982298 w 2683983"/>
                    <a:gd name="connsiteY253" fmla="*/ 22882 h 740491"/>
                    <a:gd name="connsiteX254" fmla="*/ 1790431 w 2683983"/>
                    <a:gd name="connsiteY254" fmla="*/ 22882 h 740491"/>
                    <a:gd name="connsiteX255" fmla="*/ 1694419 w 2683983"/>
                    <a:gd name="connsiteY255" fmla="*/ 22882 h 740491"/>
                    <a:gd name="connsiteX256" fmla="*/ 1680041 w 2683983"/>
                    <a:gd name="connsiteY256" fmla="*/ 11518 h 740491"/>
                    <a:gd name="connsiteX257" fmla="*/ 1694419 w 2683983"/>
                    <a:gd name="connsiteY257" fmla="*/ 155 h 740491"/>
                    <a:gd name="connsiteX258" fmla="*/ 1790431 w 2683983"/>
                    <a:gd name="connsiteY258" fmla="*/ 155 h 740491"/>
                    <a:gd name="connsiteX259" fmla="*/ 1804809 w 2683983"/>
                    <a:gd name="connsiteY259" fmla="*/ 11518 h 740491"/>
                    <a:gd name="connsiteX260" fmla="*/ 1790431 w 2683983"/>
                    <a:gd name="connsiteY260" fmla="*/ 22882 h 740491"/>
                    <a:gd name="connsiteX261" fmla="*/ 1598408 w 2683983"/>
                    <a:gd name="connsiteY261" fmla="*/ 22882 h 740491"/>
                    <a:gd name="connsiteX262" fmla="*/ 1502397 w 2683983"/>
                    <a:gd name="connsiteY262" fmla="*/ 22882 h 740491"/>
                    <a:gd name="connsiteX263" fmla="*/ 1488019 w 2683983"/>
                    <a:gd name="connsiteY263" fmla="*/ 11518 h 740491"/>
                    <a:gd name="connsiteX264" fmla="*/ 1502397 w 2683983"/>
                    <a:gd name="connsiteY264" fmla="*/ 155 h 740491"/>
                    <a:gd name="connsiteX265" fmla="*/ 1598408 w 2683983"/>
                    <a:gd name="connsiteY265" fmla="*/ 155 h 740491"/>
                    <a:gd name="connsiteX266" fmla="*/ 1612787 w 2683983"/>
                    <a:gd name="connsiteY266" fmla="*/ 11518 h 740491"/>
                    <a:gd name="connsiteX267" fmla="*/ 1598408 w 2683983"/>
                    <a:gd name="connsiteY267" fmla="*/ 22882 h 74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</a:cxnLst>
                  <a:rect l="l" t="t" r="r" b="b"/>
                  <a:pathLst>
                    <a:path w="2683983" h="740491">
                      <a:moveTo>
                        <a:pt x="418831" y="740492"/>
                      </a:moveTo>
                      <a:lnTo>
                        <a:pt x="322666" y="740492"/>
                      </a:lnTo>
                      <a:cubicBezTo>
                        <a:pt x="314703" y="740492"/>
                        <a:pt x="308287" y="735390"/>
                        <a:pt x="308287" y="729128"/>
                      </a:cubicBezTo>
                      <a:cubicBezTo>
                        <a:pt x="308287" y="722866"/>
                        <a:pt x="314703" y="717764"/>
                        <a:pt x="322666" y="717764"/>
                      </a:cubicBezTo>
                      <a:lnTo>
                        <a:pt x="418831" y="717764"/>
                      </a:lnTo>
                      <a:cubicBezTo>
                        <a:pt x="426794" y="717764"/>
                        <a:pt x="433210" y="722866"/>
                        <a:pt x="433210" y="729128"/>
                      </a:cubicBezTo>
                      <a:cubicBezTo>
                        <a:pt x="433210" y="735390"/>
                        <a:pt x="426794" y="740492"/>
                        <a:pt x="418831" y="740492"/>
                      </a:cubicBezTo>
                      <a:close/>
                      <a:moveTo>
                        <a:pt x="226577" y="740492"/>
                      </a:moveTo>
                      <a:lnTo>
                        <a:pt x="147882" y="740492"/>
                      </a:lnTo>
                      <a:cubicBezTo>
                        <a:pt x="141388" y="740492"/>
                        <a:pt x="134972" y="740182"/>
                        <a:pt x="128633" y="739487"/>
                      </a:cubicBezTo>
                      <a:cubicBezTo>
                        <a:pt x="120748" y="738714"/>
                        <a:pt x="115182" y="732993"/>
                        <a:pt x="116187" y="726732"/>
                      </a:cubicBezTo>
                      <a:cubicBezTo>
                        <a:pt x="117192" y="720470"/>
                        <a:pt x="124459" y="716064"/>
                        <a:pt x="132267" y="716914"/>
                      </a:cubicBezTo>
                      <a:cubicBezTo>
                        <a:pt x="137369" y="717455"/>
                        <a:pt x="142625" y="717687"/>
                        <a:pt x="147805" y="717687"/>
                      </a:cubicBezTo>
                      <a:lnTo>
                        <a:pt x="226500" y="717687"/>
                      </a:lnTo>
                      <a:cubicBezTo>
                        <a:pt x="234462" y="717687"/>
                        <a:pt x="240878" y="722789"/>
                        <a:pt x="240878" y="729051"/>
                      </a:cubicBezTo>
                      <a:cubicBezTo>
                        <a:pt x="240878" y="735312"/>
                        <a:pt x="234462" y="740414"/>
                        <a:pt x="226500" y="740414"/>
                      </a:cubicBezTo>
                      <a:close/>
                      <a:moveTo>
                        <a:pt x="611086" y="740492"/>
                      </a:moveTo>
                      <a:lnTo>
                        <a:pt x="514997" y="740492"/>
                      </a:lnTo>
                      <a:cubicBezTo>
                        <a:pt x="507035" y="740492"/>
                        <a:pt x="500619" y="735390"/>
                        <a:pt x="500619" y="729128"/>
                      </a:cubicBezTo>
                      <a:cubicBezTo>
                        <a:pt x="500619" y="722866"/>
                        <a:pt x="507035" y="717764"/>
                        <a:pt x="514997" y="717764"/>
                      </a:cubicBezTo>
                      <a:lnTo>
                        <a:pt x="611086" y="717764"/>
                      </a:lnTo>
                      <a:cubicBezTo>
                        <a:pt x="619048" y="717764"/>
                        <a:pt x="625464" y="722866"/>
                        <a:pt x="625464" y="729128"/>
                      </a:cubicBezTo>
                      <a:cubicBezTo>
                        <a:pt x="625464" y="735390"/>
                        <a:pt x="619048" y="740492"/>
                        <a:pt x="611086" y="740492"/>
                      </a:cubicBezTo>
                      <a:close/>
                      <a:moveTo>
                        <a:pt x="1379562" y="740492"/>
                      </a:moveTo>
                      <a:lnTo>
                        <a:pt x="1283473" y="740492"/>
                      </a:lnTo>
                      <a:cubicBezTo>
                        <a:pt x="1275511" y="740492"/>
                        <a:pt x="1269095" y="735390"/>
                        <a:pt x="1269095" y="729128"/>
                      </a:cubicBezTo>
                      <a:cubicBezTo>
                        <a:pt x="1269095" y="722866"/>
                        <a:pt x="1275511" y="717764"/>
                        <a:pt x="1283473" y="717764"/>
                      </a:cubicBezTo>
                      <a:lnTo>
                        <a:pt x="1379562" y="717764"/>
                      </a:lnTo>
                      <a:cubicBezTo>
                        <a:pt x="1387524" y="717764"/>
                        <a:pt x="1393940" y="722866"/>
                        <a:pt x="1393940" y="729128"/>
                      </a:cubicBezTo>
                      <a:cubicBezTo>
                        <a:pt x="1393940" y="735390"/>
                        <a:pt x="1387524" y="740492"/>
                        <a:pt x="1379562" y="740492"/>
                      </a:cubicBezTo>
                      <a:close/>
                      <a:moveTo>
                        <a:pt x="995362" y="740492"/>
                      </a:moveTo>
                      <a:lnTo>
                        <a:pt x="899274" y="740492"/>
                      </a:lnTo>
                      <a:cubicBezTo>
                        <a:pt x="891311" y="740492"/>
                        <a:pt x="884895" y="735390"/>
                        <a:pt x="884895" y="729128"/>
                      </a:cubicBezTo>
                      <a:cubicBezTo>
                        <a:pt x="884895" y="722866"/>
                        <a:pt x="891311" y="717764"/>
                        <a:pt x="899274" y="717764"/>
                      </a:cubicBezTo>
                      <a:lnTo>
                        <a:pt x="995362" y="717764"/>
                      </a:lnTo>
                      <a:cubicBezTo>
                        <a:pt x="1003325" y="717764"/>
                        <a:pt x="1009741" y="722866"/>
                        <a:pt x="1009741" y="729128"/>
                      </a:cubicBezTo>
                      <a:cubicBezTo>
                        <a:pt x="1009741" y="735390"/>
                        <a:pt x="1003325" y="740492"/>
                        <a:pt x="995362" y="740492"/>
                      </a:cubicBezTo>
                      <a:close/>
                      <a:moveTo>
                        <a:pt x="803263" y="740492"/>
                      </a:moveTo>
                      <a:lnTo>
                        <a:pt x="707174" y="740492"/>
                      </a:lnTo>
                      <a:cubicBezTo>
                        <a:pt x="699212" y="740492"/>
                        <a:pt x="692796" y="735390"/>
                        <a:pt x="692796" y="729128"/>
                      </a:cubicBezTo>
                      <a:cubicBezTo>
                        <a:pt x="692796" y="722866"/>
                        <a:pt x="699212" y="717764"/>
                        <a:pt x="707174" y="717764"/>
                      </a:cubicBezTo>
                      <a:lnTo>
                        <a:pt x="803263" y="717764"/>
                      </a:lnTo>
                      <a:cubicBezTo>
                        <a:pt x="811225" y="717764"/>
                        <a:pt x="817641" y="722866"/>
                        <a:pt x="817641" y="729128"/>
                      </a:cubicBezTo>
                      <a:cubicBezTo>
                        <a:pt x="817641" y="735390"/>
                        <a:pt x="811225" y="740492"/>
                        <a:pt x="803263" y="740492"/>
                      </a:cubicBezTo>
                      <a:close/>
                      <a:moveTo>
                        <a:pt x="1187539" y="740492"/>
                      </a:moveTo>
                      <a:lnTo>
                        <a:pt x="1091451" y="740492"/>
                      </a:lnTo>
                      <a:cubicBezTo>
                        <a:pt x="1083488" y="740492"/>
                        <a:pt x="1077072" y="735390"/>
                        <a:pt x="1077072" y="729128"/>
                      </a:cubicBezTo>
                      <a:cubicBezTo>
                        <a:pt x="1077072" y="722866"/>
                        <a:pt x="1083488" y="717764"/>
                        <a:pt x="1091451" y="717764"/>
                      </a:cubicBezTo>
                      <a:lnTo>
                        <a:pt x="1187539" y="717764"/>
                      </a:lnTo>
                      <a:cubicBezTo>
                        <a:pt x="1195502" y="717764"/>
                        <a:pt x="1201918" y="722866"/>
                        <a:pt x="1201918" y="729128"/>
                      </a:cubicBezTo>
                      <a:cubicBezTo>
                        <a:pt x="1201918" y="735390"/>
                        <a:pt x="1195502" y="740492"/>
                        <a:pt x="1187539" y="740492"/>
                      </a:cubicBezTo>
                      <a:close/>
                      <a:moveTo>
                        <a:pt x="1955938" y="740492"/>
                      </a:moveTo>
                      <a:lnTo>
                        <a:pt x="1859849" y="740492"/>
                      </a:lnTo>
                      <a:cubicBezTo>
                        <a:pt x="1851887" y="740492"/>
                        <a:pt x="1845471" y="735390"/>
                        <a:pt x="1845471" y="729128"/>
                      </a:cubicBezTo>
                      <a:cubicBezTo>
                        <a:pt x="1845471" y="722866"/>
                        <a:pt x="1851887" y="717764"/>
                        <a:pt x="1859849" y="717764"/>
                      </a:cubicBezTo>
                      <a:lnTo>
                        <a:pt x="1955938" y="717764"/>
                      </a:lnTo>
                      <a:cubicBezTo>
                        <a:pt x="1963900" y="717764"/>
                        <a:pt x="1970316" y="722866"/>
                        <a:pt x="1970316" y="729128"/>
                      </a:cubicBezTo>
                      <a:cubicBezTo>
                        <a:pt x="1970316" y="735390"/>
                        <a:pt x="1963900" y="740492"/>
                        <a:pt x="1955938" y="740492"/>
                      </a:cubicBezTo>
                      <a:close/>
                      <a:moveTo>
                        <a:pt x="1763838" y="740492"/>
                      </a:moveTo>
                      <a:lnTo>
                        <a:pt x="1667750" y="740492"/>
                      </a:lnTo>
                      <a:cubicBezTo>
                        <a:pt x="1659787" y="740492"/>
                        <a:pt x="1653371" y="735390"/>
                        <a:pt x="1653371" y="729128"/>
                      </a:cubicBezTo>
                      <a:cubicBezTo>
                        <a:pt x="1653371" y="722866"/>
                        <a:pt x="1659787" y="717764"/>
                        <a:pt x="1667750" y="717764"/>
                      </a:cubicBezTo>
                      <a:lnTo>
                        <a:pt x="1763838" y="717764"/>
                      </a:lnTo>
                      <a:cubicBezTo>
                        <a:pt x="1771800" y="717764"/>
                        <a:pt x="1778217" y="722866"/>
                        <a:pt x="1778217" y="729128"/>
                      </a:cubicBezTo>
                      <a:cubicBezTo>
                        <a:pt x="1778217" y="735390"/>
                        <a:pt x="1771800" y="740492"/>
                        <a:pt x="1763838" y="740492"/>
                      </a:cubicBezTo>
                      <a:close/>
                      <a:moveTo>
                        <a:pt x="1571739" y="740492"/>
                      </a:moveTo>
                      <a:lnTo>
                        <a:pt x="1475650" y="740492"/>
                      </a:lnTo>
                      <a:cubicBezTo>
                        <a:pt x="1467688" y="740492"/>
                        <a:pt x="1461272" y="735390"/>
                        <a:pt x="1461272" y="729128"/>
                      </a:cubicBezTo>
                      <a:cubicBezTo>
                        <a:pt x="1461272" y="722866"/>
                        <a:pt x="1467688" y="717764"/>
                        <a:pt x="1475650" y="717764"/>
                      </a:cubicBezTo>
                      <a:lnTo>
                        <a:pt x="1571739" y="717764"/>
                      </a:lnTo>
                      <a:cubicBezTo>
                        <a:pt x="1579701" y="717764"/>
                        <a:pt x="1586117" y="722866"/>
                        <a:pt x="1586117" y="729128"/>
                      </a:cubicBezTo>
                      <a:cubicBezTo>
                        <a:pt x="1586117" y="735390"/>
                        <a:pt x="1579701" y="740492"/>
                        <a:pt x="1571739" y="740492"/>
                      </a:cubicBezTo>
                      <a:close/>
                      <a:moveTo>
                        <a:pt x="2148192" y="740492"/>
                      </a:moveTo>
                      <a:lnTo>
                        <a:pt x="2052104" y="740492"/>
                      </a:lnTo>
                      <a:cubicBezTo>
                        <a:pt x="2044141" y="740492"/>
                        <a:pt x="2037725" y="735390"/>
                        <a:pt x="2037725" y="729128"/>
                      </a:cubicBezTo>
                      <a:cubicBezTo>
                        <a:pt x="2037725" y="722866"/>
                        <a:pt x="2044141" y="717764"/>
                        <a:pt x="2052104" y="717764"/>
                      </a:cubicBezTo>
                      <a:lnTo>
                        <a:pt x="2148192" y="717764"/>
                      </a:lnTo>
                      <a:cubicBezTo>
                        <a:pt x="2156154" y="717764"/>
                        <a:pt x="2162571" y="722866"/>
                        <a:pt x="2162571" y="729128"/>
                      </a:cubicBezTo>
                      <a:cubicBezTo>
                        <a:pt x="2162571" y="735390"/>
                        <a:pt x="2156154" y="740492"/>
                        <a:pt x="2148192" y="740492"/>
                      </a:cubicBezTo>
                      <a:close/>
                      <a:moveTo>
                        <a:pt x="2340446" y="740492"/>
                      </a:moveTo>
                      <a:lnTo>
                        <a:pt x="2244281" y="740492"/>
                      </a:lnTo>
                      <a:cubicBezTo>
                        <a:pt x="2236318" y="740492"/>
                        <a:pt x="2229902" y="735390"/>
                        <a:pt x="2229902" y="729128"/>
                      </a:cubicBezTo>
                      <a:cubicBezTo>
                        <a:pt x="2229902" y="722866"/>
                        <a:pt x="2236318" y="717764"/>
                        <a:pt x="2244281" y="717764"/>
                      </a:cubicBezTo>
                      <a:lnTo>
                        <a:pt x="2340446" y="717764"/>
                      </a:lnTo>
                      <a:cubicBezTo>
                        <a:pt x="2348409" y="717764"/>
                        <a:pt x="2354825" y="722866"/>
                        <a:pt x="2354825" y="729128"/>
                      </a:cubicBezTo>
                      <a:cubicBezTo>
                        <a:pt x="2354825" y="735390"/>
                        <a:pt x="2348409" y="740492"/>
                        <a:pt x="2340446" y="740492"/>
                      </a:cubicBezTo>
                      <a:close/>
                      <a:moveTo>
                        <a:pt x="2532778" y="740492"/>
                      </a:moveTo>
                      <a:lnTo>
                        <a:pt x="2436612" y="740492"/>
                      </a:lnTo>
                      <a:cubicBezTo>
                        <a:pt x="2428650" y="740492"/>
                        <a:pt x="2422234" y="735390"/>
                        <a:pt x="2422234" y="729128"/>
                      </a:cubicBezTo>
                      <a:cubicBezTo>
                        <a:pt x="2422234" y="722866"/>
                        <a:pt x="2428650" y="717764"/>
                        <a:pt x="2436612" y="717764"/>
                      </a:cubicBezTo>
                      <a:lnTo>
                        <a:pt x="2532778" y="717764"/>
                      </a:lnTo>
                      <a:cubicBezTo>
                        <a:pt x="2540740" y="717764"/>
                        <a:pt x="2547157" y="722866"/>
                        <a:pt x="2547157" y="729128"/>
                      </a:cubicBezTo>
                      <a:cubicBezTo>
                        <a:pt x="2547157" y="735390"/>
                        <a:pt x="2540740" y="740492"/>
                        <a:pt x="2532778" y="740492"/>
                      </a:cubicBezTo>
                      <a:close/>
                      <a:moveTo>
                        <a:pt x="2621445" y="716064"/>
                      </a:moveTo>
                      <a:cubicBezTo>
                        <a:pt x="2617271" y="716064"/>
                        <a:pt x="2613174" y="714672"/>
                        <a:pt x="2610391" y="711967"/>
                      </a:cubicBezTo>
                      <a:cubicBezTo>
                        <a:pt x="2605289" y="707096"/>
                        <a:pt x="2606139" y="699985"/>
                        <a:pt x="2612246" y="695965"/>
                      </a:cubicBezTo>
                      <a:cubicBezTo>
                        <a:pt x="2634587" y="681354"/>
                        <a:pt x="2649275" y="660946"/>
                        <a:pt x="2653758" y="638528"/>
                      </a:cubicBezTo>
                      <a:cubicBezTo>
                        <a:pt x="2654995" y="632344"/>
                        <a:pt x="2662339" y="628092"/>
                        <a:pt x="2670224" y="629020"/>
                      </a:cubicBezTo>
                      <a:cubicBezTo>
                        <a:pt x="2678109" y="630025"/>
                        <a:pt x="2683443" y="635822"/>
                        <a:pt x="2682206" y="642007"/>
                      </a:cubicBezTo>
                      <a:cubicBezTo>
                        <a:pt x="2676640" y="669913"/>
                        <a:pt x="2658396" y="695269"/>
                        <a:pt x="2630644" y="713435"/>
                      </a:cubicBezTo>
                      <a:cubicBezTo>
                        <a:pt x="2627939" y="715213"/>
                        <a:pt x="2624692" y="716064"/>
                        <a:pt x="2621445" y="716064"/>
                      </a:cubicBezTo>
                      <a:close/>
                      <a:moveTo>
                        <a:pt x="47774" y="704932"/>
                      </a:moveTo>
                      <a:cubicBezTo>
                        <a:pt x="43831" y="704932"/>
                        <a:pt x="39889" y="703618"/>
                        <a:pt x="37028" y="701144"/>
                      </a:cubicBezTo>
                      <a:cubicBezTo>
                        <a:pt x="13219" y="679963"/>
                        <a:pt x="77" y="652597"/>
                        <a:pt x="0" y="624304"/>
                      </a:cubicBezTo>
                      <a:cubicBezTo>
                        <a:pt x="0" y="618043"/>
                        <a:pt x="6416" y="612941"/>
                        <a:pt x="14378" y="612941"/>
                      </a:cubicBezTo>
                      <a:lnTo>
                        <a:pt x="14378" y="612941"/>
                      </a:lnTo>
                      <a:cubicBezTo>
                        <a:pt x="22341" y="612941"/>
                        <a:pt x="28757" y="618043"/>
                        <a:pt x="28757" y="624304"/>
                      </a:cubicBezTo>
                      <a:cubicBezTo>
                        <a:pt x="28757" y="647109"/>
                        <a:pt x="39348" y="668986"/>
                        <a:pt x="58519" y="686070"/>
                      </a:cubicBezTo>
                      <a:cubicBezTo>
                        <a:pt x="63776" y="690785"/>
                        <a:pt x="63234" y="697975"/>
                        <a:pt x="57282" y="702149"/>
                      </a:cubicBezTo>
                      <a:cubicBezTo>
                        <a:pt x="54576" y="704082"/>
                        <a:pt x="51098" y="705009"/>
                        <a:pt x="47696" y="705009"/>
                      </a:cubicBezTo>
                      <a:close/>
                      <a:moveTo>
                        <a:pt x="2669606" y="575371"/>
                      </a:moveTo>
                      <a:cubicBezTo>
                        <a:pt x="2661643" y="575371"/>
                        <a:pt x="2655227" y="570269"/>
                        <a:pt x="2655227" y="564007"/>
                      </a:cubicBezTo>
                      <a:lnTo>
                        <a:pt x="2655227" y="487863"/>
                      </a:lnTo>
                      <a:cubicBezTo>
                        <a:pt x="2655227" y="481602"/>
                        <a:pt x="2661643" y="476500"/>
                        <a:pt x="2669606" y="476500"/>
                      </a:cubicBezTo>
                      <a:cubicBezTo>
                        <a:pt x="2677568" y="476500"/>
                        <a:pt x="2683984" y="481602"/>
                        <a:pt x="2683984" y="487863"/>
                      </a:cubicBezTo>
                      <a:lnTo>
                        <a:pt x="2683984" y="564007"/>
                      </a:lnTo>
                      <a:cubicBezTo>
                        <a:pt x="2683984" y="570269"/>
                        <a:pt x="2677568" y="575371"/>
                        <a:pt x="2669606" y="575371"/>
                      </a:cubicBezTo>
                      <a:close/>
                      <a:moveTo>
                        <a:pt x="15074" y="559678"/>
                      </a:moveTo>
                      <a:lnTo>
                        <a:pt x="14920" y="559678"/>
                      </a:lnTo>
                      <a:cubicBezTo>
                        <a:pt x="6957" y="559678"/>
                        <a:pt x="618" y="554499"/>
                        <a:pt x="618" y="548237"/>
                      </a:cubicBezTo>
                      <a:lnTo>
                        <a:pt x="1391" y="472325"/>
                      </a:lnTo>
                      <a:cubicBezTo>
                        <a:pt x="1391" y="466064"/>
                        <a:pt x="8040" y="460884"/>
                        <a:pt x="15925" y="461039"/>
                      </a:cubicBezTo>
                      <a:cubicBezTo>
                        <a:pt x="23887" y="461039"/>
                        <a:pt x="30226" y="466218"/>
                        <a:pt x="30226" y="472480"/>
                      </a:cubicBezTo>
                      <a:lnTo>
                        <a:pt x="29453" y="548392"/>
                      </a:lnTo>
                      <a:cubicBezTo>
                        <a:pt x="29453" y="554654"/>
                        <a:pt x="22959" y="559678"/>
                        <a:pt x="15074" y="559678"/>
                      </a:cubicBezTo>
                      <a:close/>
                      <a:moveTo>
                        <a:pt x="2669606" y="423160"/>
                      </a:moveTo>
                      <a:cubicBezTo>
                        <a:pt x="2661643" y="423160"/>
                        <a:pt x="2655227" y="418058"/>
                        <a:pt x="2655227" y="411797"/>
                      </a:cubicBezTo>
                      <a:lnTo>
                        <a:pt x="2655227" y="335730"/>
                      </a:lnTo>
                      <a:cubicBezTo>
                        <a:pt x="2655227" y="329468"/>
                        <a:pt x="2661643" y="324366"/>
                        <a:pt x="2669606" y="324366"/>
                      </a:cubicBezTo>
                      <a:cubicBezTo>
                        <a:pt x="2677568" y="324366"/>
                        <a:pt x="2683984" y="329468"/>
                        <a:pt x="2683984" y="335730"/>
                      </a:cubicBezTo>
                      <a:lnTo>
                        <a:pt x="2683984" y="411797"/>
                      </a:lnTo>
                      <a:cubicBezTo>
                        <a:pt x="2683984" y="418058"/>
                        <a:pt x="2677568" y="423160"/>
                        <a:pt x="2669606" y="423160"/>
                      </a:cubicBezTo>
                      <a:close/>
                      <a:moveTo>
                        <a:pt x="16698" y="407854"/>
                      </a:moveTo>
                      <a:lnTo>
                        <a:pt x="16543" y="407854"/>
                      </a:lnTo>
                      <a:cubicBezTo>
                        <a:pt x="8581" y="407854"/>
                        <a:pt x="2242" y="402675"/>
                        <a:pt x="2319" y="396413"/>
                      </a:cubicBezTo>
                      <a:lnTo>
                        <a:pt x="3169" y="320501"/>
                      </a:lnTo>
                      <a:cubicBezTo>
                        <a:pt x="3169" y="314239"/>
                        <a:pt x="9663" y="309215"/>
                        <a:pt x="17548" y="309215"/>
                      </a:cubicBezTo>
                      <a:lnTo>
                        <a:pt x="17703" y="309215"/>
                      </a:lnTo>
                      <a:cubicBezTo>
                        <a:pt x="25665" y="309215"/>
                        <a:pt x="32004" y="314394"/>
                        <a:pt x="31926" y="320733"/>
                      </a:cubicBezTo>
                      <a:lnTo>
                        <a:pt x="31076" y="396645"/>
                      </a:lnTo>
                      <a:cubicBezTo>
                        <a:pt x="31076" y="402907"/>
                        <a:pt x="24583" y="407931"/>
                        <a:pt x="16698" y="407931"/>
                      </a:cubicBezTo>
                      <a:close/>
                      <a:moveTo>
                        <a:pt x="2669606" y="271027"/>
                      </a:moveTo>
                      <a:cubicBezTo>
                        <a:pt x="2661643" y="271027"/>
                        <a:pt x="2655227" y="265925"/>
                        <a:pt x="2655227" y="259663"/>
                      </a:cubicBezTo>
                      <a:lnTo>
                        <a:pt x="2655227" y="183519"/>
                      </a:lnTo>
                      <a:cubicBezTo>
                        <a:pt x="2655227" y="177257"/>
                        <a:pt x="2661643" y="172155"/>
                        <a:pt x="2669606" y="172155"/>
                      </a:cubicBezTo>
                      <a:cubicBezTo>
                        <a:pt x="2677568" y="172155"/>
                        <a:pt x="2683984" y="177257"/>
                        <a:pt x="2683984" y="183519"/>
                      </a:cubicBezTo>
                      <a:lnTo>
                        <a:pt x="2683984" y="259663"/>
                      </a:lnTo>
                      <a:cubicBezTo>
                        <a:pt x="2683984" y="265925"/>
                        <a:pt x="2677568" y="271027"/>
                        <a:pt x="2669606" y="271027"/>
                      </a:cubicBezTo>
                      <a:close/>
                      <a:moveTo>
                        <a:pt x="18553" y="256030"/>
                      </a:moveTo>
                      <a:lnTo>
                        <a:pt x="18398" y="256030"/>
                      </a:lnTo>
                      <a:cubicBezTo>
                        <a:pt x="10436" y="256030"/>
                        <a:pt x="4097" y="250850"/>
                        <a:pt x="4174" y="244511"/>
                      </a:cubicBezTo>
                      <a:cubicBezTo>
                        <a:pt x="4484" y="217919"/>
                        <a:pt x="4870" y="192331"/>
                        <a:pt x="5257" y="168599"/>
                      </a:cubicBezTo>
                      <a:cubicBezTo>
                        <a:pt x="5334" y="162338"/>
                        <a:pt x="11750" y="157390"/>
                        <a:pt x="19635" y="157390"/>
                      </a:cubicBezTo>
                      <a:lnTo>
                        <a:pt x="19790" y="157390"/>
                      </a:lnTo>
                      <a:cubicBezTo>
                        <a:pt x="27752" y="157390"/>
                        <a:pt x="34091" y="162647"/>
                        <a:pt x="34014" y="168908"/>
                      </a:cubicBezTo>
                      <a:cubicBezTo>
                        <a:pt x="33627" y="192718"/>
                        <a:pt x="33318" y="218228"/>
                        <a:pt x="32931" y="244821"/>
                      </a:cubicBezTo>
                      <a:cubicBezTo>
                        <a:pt x="32854" y="251082"/>
                        <a:pt x="26438" y="256107"/>
                        <a:pt x="18553" y="256107"/>
                      </a:cubicBezTo>
                      <a:close/>
                      <a:moveTo>
                        <a:pt x="2669296" y="118661"/>
                      </a:moveTo>
                      <a:cubicBezTo>
                        <a:pt x="2661334" y="118661"/>
                        <a:pt x="2654918" y="113559"/>
                        <a:pt x="2654918" y="107297"/>
                      </a:cubicBezTo>
                      <a:lnTo>
                        <a:pt x="2654918" y="98717"/>
                      </a:lnTo>
                      <a:cubicBezTo>
                        <a:pt x="2654918" y="77149"/>
                        <a:pt x="2645796" y="60529"/>
                        <a:pt x="2626934" y="47774"/>
                      </a:cubicBezTo>
                      <a:cubicBezTo>
                        <a:pt x="2620904" y="43677"/>
                        <a:pt x="2620208" y="36487"/>
                        <a:pt x="2625388" y="31694"/>
                      </a:cubicBezTo>
                      <a:cubicBezTo>
                        <a:pt x="2630567" y="26902"/>
                        <a:pt x="2639612" y="26361"/>
                        <a:pt x="2645641" y="30458"/>
                      </a:cubicBezTo>
                      <a:cubicBezTo>
                        <a:pt x="2670842" y="47542"/>
                        <a:pt x="2683675" y="70501"/>
                        <a:pt x="2683675" y="98717"/>
                      </a:cubicBezTo>
                      <a:lnTo>
                        <a:pt x="2683675" y="107297"/>
                      </a:lnTo>
                      <a:cubicBezTo>
                        <a:pt x="2683675" y="113559"/>
                        <a:pt x="2677259" y="118661"/>
                        <a:pt x="2669296" y="118661"/>
                      </a:cubicBezTo>
                      <a:close/>
                      <a:moveTo>
                        <a:pt x="20717" y="104205"/>
                      </a:moveTo>
                      <a:cubicBezTo>
                        <a:pt x="20717" y="104205"/>
                        <a:pt x="19944" y="104205"/>
                        <a:pt x="19558" y="104205"/>
                      </a:cubicBezTo>
                      <a:cubicBezTo>
                        <a:pt x="11596" y="103741"/>
                        <a:pt x="5720" y="98253"/>
                        <a:pt x="6339" y="91991"/>
                      </a:cubicBezTo>
                      <a:cubicBezTo>
                        <a:pt x="9276" y="63157"/>
                        <a:pt x="27984" y="36797"/>
                        <a:pt x="57669" y="19558"/>
                      </a:cubicBezTo>
                      <a:cubicBezTo>
                        <a:pt x="64085" y="15847"/>
                        <a:pt x="73052" y="16929"/>
                        <a:pt x="77768" y="22032"/>
                      </a:cubicBezTo>
                      <a:cubicBezTo>
                        <a:pt x="82483" y="27134"/>
                        <a:pt x="81092" y="34246"/>
                        <a:pt x="74675" y="37956"/>
                      </a:cubicBezTo>
                      <a:cubicBezTo>
                        <a:pt x="51716" y="51252"/>
                        <a:pt x="37260" y="71583"/>
                        <a:pt x="35019" y="93769"/>
                      </a:cubicBezTo>
                      <a:cubicBezTo>
                        <a:pt x="34400" y="99722"/>
                        <a:pt x="28139" y="104283"/>
                        <a:pt x="20717" y="104283"/>
                      </a:cubicBezTo>
                      <a:close/>
                      <a:moveTo>
                        <a:pt x="2558288" y="22882"/>
                      </a:moveTo>
                      <a:cubicBezTo>
                        <a:pt x="2558288" y="22882"/>
                        <a:pt x="2557902" y="22882"/>
                        <a:pt x="2557670" y="22882"/>
                      </a:cubicBezTo>
                      <a:cubicBezTo>
                        <a:pt x="2555892" y="22882"/>
                        <a:pt x="2543291" y="22882"/>
                        <a:pt x="2462200" y="22882"/>
                      </a:cubicBezTo>
                      <a:cubicBezTo>
                        <a:pt x="2454237" y="22882"/>
                        <a:pt x="2447821" y="17780"/>
                        <a:pt x="2447821" y="11518"/>
                      </a:cubicBezTo>
                      <a:cubicBezTo>
                        <a:pt x="2447821" y="5257"/>
                        <a:pt x="2454237" y="155"/>
                        <a:pt x="2462200" y="155"/>
                      </a:cubicBezTo>
                      <a:lnTo>
                        <a:pt x="2462200" y="155"/>
                      </a:lnTo>
                      <a:cubicBezTo>
                        <a:pt x="2527189" y="155"/>
                        <a:pt x="2560352" y="283"/>
                        <a:pt x="2561689" y="541"/>
                      </a:cubicBezTo>
                      <a:cubicBezTo>
                        <a:pt x="2569420" y="2010"/>
                        <a:pt x="2574135" y="8194"/>
                        <a:pt x="2572280" y="14301"/>
                      </a:cubicBezTo>
                      <a:cubicBezTo>
                        <a:pt x="2570657" y="19481"/>
                        <a:pt x="2564782" y="22959"/>
                        <a:pt x="2558288" y="22959"/>
                      </a:cubicBezTo>
                      <a:close/>
                      <a:moveTo>
                        <a:pt x="157622" y="22882"/>
                      </a:moveTo>
                      <a:cubicBezTo>
                        <a:pt x="149660" y="22882"/>
                        <a:pt x="143244" y="17780"/>
                        <a:pt x="143244" y="11518"/>
                      </a:cubicBezTo>
                      <a:cubicBezTo>
                        <a:pt x="143244" y="5257"/>
                        <a:pt x="149660" y="155"/>
                        <a:pt x="157622" y="155"/>
                      </a:cubicBezTo>
                      <a:lnTo>
                        <a:pt x="253788" y="155"/>
                      </a:lnTo>
                      <a:cubicBezTo>
                        <a:pt x="261750" y="155"/>
                        <a:pt x="268166" y="5257"/>
                        <a:pt x="268166" y="11518"/>
                      </a:cubicBezTo>
                      <a:cubicBezTo>
                        <a:pt x="268166" y="17780"/>
                        <a:pt x="261750" y="22882"/>
                        <a:pt x="253788" y="22882"/>
                      </a:cubicBezTo>
                      <a:lnTo>
                        <a:pt x="157622" y="22882"/>
                      </a:lnTo>
                      <a:cubicBezTo>
                        <a:pt x="157622" y="22882"/>
                        <a:pt x="157622" y="22882"/>
                        <a:pt x="157622" y="22882"/>
                      </a:cubicBezTo>
                      <a:close/>
                      <a:moveTo>
                        <a:pt x="349876" y="22882"/>
                      </a:moveTo>
                      <a:cubicBezTo>
                        <a:pt x="341914" y="22882"/>
                        <a:pt x="335498" y="17780"/>
                        <a:pt x="335498" y="11518"/>
                      </a:cubicBezTo>
                      <a:cubicBezTo>
                        <a:pt x="335498" y="5257"/>
                        <a:pt x="341914" y="155"/>
                        <a:pt x="349876" y="155"/>
                      </a:cubicBezTo>
                      <a:lnTo>
                        <a:pt x="445965" y="155"/>
                      </a:lnTo>
                      <a:cubicBezTo>
                        <a:pt x="453927" y="155"/>
                        <a:pt x="460343" y="5257"/>
                        <a:pt x="460343" y="11518"/>
                      </a:cubicBezTo>
                      <a:cubicBezTo>
                        <a:pt x="460343" y="17780"/>
                        <a:pt x="453927" y="22882"/>
                        <a:pt x="445965" y="22882"/>
                      </a:cubicBezTo>
                      <a:lnTo>
                        <a:pt x="349876" y="22882"/>
                      </a:lnTo>
                      <a:close/>
                      <a:moveTo>
                        <a:pt x="541976" y="22882"/>
                      </a:moveTo>
                      <a:cubicBezTo>
                        <a:pt x="534014" y="22882"/>
                        <a:pt x="527598" y="17780"/>
                        <a:pt x="527598" y="11518"/>
                      </a:cubicBezTo>
                      <a:cubicBezTo>
                        <a:pt x="527598" y="5257"/>
                        <a:pt x="534014" y="155"/>
                        <a:pt x="541976" y="155"/>
                      </a:cubicBezTo>
                      <a:lnTo>
                        <a:pt x="638065" y="155"/>
                      </a:lnTo>
                      <a:cubicBezTo>
                        <a:pt x="646027" y="155"/>
                        <a:pt x="652443" y="5257"/>
                        <a:pt x="652443" y="11518"/>
                      </a:cubicBezTo>
                      <a:cubicBezTo>
                        <a:pt x="652443" y="17780"/>
                        <a:pt x="646027" y="22882"/>
                        <a:pt x="638065" y="22882"/>
                      </a:cubicBezTo>
                      <a:lnTo>
                        <a:pt x="542053" y="22882"/>
                      </a:lnTo>
                      <a:close/>
                      <a:moveTo>
                        <a:pt x="734076" y="22882"/>
                      </a:moveTo>
                      <a:cubicBezTo>
                        <a:pt x="726113" y="22882"/>
                        <a:pt x="719697" y="17780"/>
                        <a:pt x="719697" y="11518"/>
                      </a:cubicBezTo>
                      <a:cubicBezTo>
                        <a:pt x="719697" y="5257"/>
                        <a:pt x="726113" y="155"/>
                        <a:pt x="734076" y="155"/>
                      </a:cubicBezTo>
                      <a:lnTo>
                        <a:pt x="830087" y="155"/>
                      </a:lnTo>
                      <a:cubicBezTo>
                        <a:pt x="838049" y="155"/>
                        <a:pt x="844465" y="5257"/>
                        <a:pt x="844465" y="11518"/>
                      </a:cubicBezTo>
                      <a:cubicBezTo>
                        <a:pt x="844465" y="17780"/>
                        <a:pt x="838049" y="22882"/>
                        <a:pt x="830087" y="22882"/>
                      </a:cubicBezTo>
                      <a:lnTo>
                        <a:pt x="734076" y="22882"/>
                      </a:lnTo>
                      <a:close/>
                      <a:moveTo>
                        <a:pt x="2366189" y="22882"/>
                      </a:moveTo>
                      <a:lnTo>
                        <a:pt x="2270177" y="22882"/>
                      </a:lnTo>
                      <a:cubicBezTo>
                        <a:pt x="2262215" y="22882"/>
                        <a:pt x="2255799" y="17780"/>
                        <a:pt x="2255799" y="11518"/>
                      </a:cubicBezTo>
                      <a:cubicBezTo>
                        <a:pt x="2255799" y="5257"/>
                        <a:pt x="2262292" y="0"/>
                        <a:pt x="2270255" y="0"/>
                      </a:cubicBezTo>
                      <a:lnTo>
                        <a:pt x="2366266" y="0"/>
                      </a:lnTo>
                      <a:cubicBezTo>
                        <a:pt x="2374228" y="0"/>
                        <a:pt x="2380644" y="5102"/>
                        <a:pt x="2380644" y="11364"/>
                      </a:cubicBezTo>
                      <a:cubicBezTo>
                        <a:pt x="2380644" y="17625"/>
                        <a:pt x="2374228" y="22727"/>
                        <a:pt x="2366266" y="22727"/>
                      </a:cubicBezTo>
                      <a:close/>
                      <a:moveTo>
                        <a:pt x="926175" y="22882"/>
                      </a:moveTo>
                      <a:cubicBezTo>
                        <a:pt x="918213" y="22882"/>
                        <a:pt x="911797" y="17780"/>
                        <a:pt x="911797" y="11518"/>
                      </a:cubicBezTo>
                      <a:cubicBezTo>
                        <a:pt x="911797" y="5257"/>
                        <a:pt x="918291" y="0"/>
                        <a:pt x="926253" y="0"/>
                      </a:cubicBezTo>
                      <a:lnTo>
                        <a:pt x="1022264" y="0"/>
                      </a:lnTo>
                      <a:cubicBezTo>
                        <a:pt x="1030226" y="0"/>
                        <a:pt x="1036642" y="5102"/>
                        <a:pt x="1036642" y="11364"/>
                      </a:cubicBezTo>
                      <a:cubicBezTo>
                        <a:pt x="1036642" y="17625"/>
                        <a:pt x="1030226" y="22727"/>
                        <a:pt x="1022264" y="22727"/>
                      </a:cubicBezTo>
                      <a:lnTo>
                        <a:pt x="926253" y="22727"/>
                      </a:lnTo>
                      <a:close/>
                      <a:moveTo>
                        <a:pt x="1118198" y="22882"/>
                      </a:moveTo>
                      <a:cubicBezTo>
                        <a:pt x="1110235" y="22882"/>
                        <a:pt x="1103819" y="17780"/>
                        <a:pt x="1103819" y="11518"/>
                      </a:cubicBezTo>
                      <a:cubicBezTo>
                        <a:pt x="1103819" y="5257"/>
                        <a:pt x="1110235" y="155"/>
                        <a:pt x="1118198" y="155"/>
                      </a:cubicBezTo>
                      <a:lnTo>
                        <a:pt x="1214209" y="155"/>
                      </a:lnTo>
                      <a:cubicBezTo>
                        <a:pt x="1222171" y="155"/>
                        <a:pt x="1228588" y="5257"/>
                        <a:pt x="1228588" y="11518"/>
                      </a:cubicBezTo>
                      <a:cubicBezTo>
                        <a:pt x="1228588" y="17780"/>
                        <a:pt x="1222171" y="22882"/>
                        <a:pt x="1214209" y="22882"/>
                      </a:cubicBezTo>
                      <a:lnTo>
                        <a:pt x="1118198" y="22882"/>
                      </a:lnTo>
                      <a:close/>
                      <a:moveTo>
                        <a:pt x="2174243" y="22882"/>
                      </a:moveTo>
                      <a:lnTo>
                        <a:pt x="2078309" y="22882"/>
                      </a:lnTo>
                      <a:cubicBezTo>
                        <a:pt x="2070347" y="22882"/>
                        <a:pt x="2063931" y="17780"/>
                        <a:pt x="2063931" y="11518"/>
                      </a:cubicBezTo>
                      <a:cubicBezTo>
                        <a:pt x="2063931" y="5257"/>
                        <a:pt x="2070347" y="155"/>
                        <a:pt x="2078309" y="155"/>
                      </a:cubicBezTo>
                      <a:lnTo>
                        <a:pt x="2174243" y="155"/>
                      </a:lnTo>
                      <a:cubicBezTo>
                        <a:pt x="2182206" y="155"/>
                        <a:pt x="2188622" y="5257"/>
                        <a:pt x="2188622" y="11518"/>
                      </a:cubicBezTo>
                      <a:cubicBezTo>
                        <a:pt x="2188622" y="17780"/>
                        <a:pt x="2182206" y="22882"/>
                        <a:pt x="2174243" y="22882"/>
                      </a:cubicBezTo>
                      <a:close/>
                      <a:moveTo>
                        <a:pt x="1406463" y="22882"/>
                      </a:moveTo>
                      <a:lnTo>
                        <a:pt x="1310452" y="22882"/>
                      </a:lnTo>
                      <a:cubicBezTo>
                        <a:pt x="1302490" y="22882"/>
                        <a:pt x="1296074" y="17780"/>
                        <a:pt x="1296074" y="11518"/>
                      </a:cubicBezTo>
                      <a:cubicBezTo>
                        <a:pt x="1296074" y="5257"/>
                        <a:pt x="1302567" y="0"/>
                        <a:pt x="1310452" y="0"/>
                      </a:cubicBezTo>
                      <a:lnTo>
                        <a:pt x="1406463" y="0"/>
                      </a:lnTo>
                      <a:cubicBezTo>
                        <a:pt x="1414426" y="0"/>
                        <a:pt x="1420842" y="5102"/>
                        <a:pt x="1420842" y="11364"/>
                      </a:cubicBezTo>
                      <a:cubicBezTo>
                        <a:pt x="1420842" y="17625"/>
                        <a:pt x="1414426" y="22727"/>
                        <a:pt x="1406463" y="22727"/>
                      </a:cubicBezTo>
                      <a:close/>
                      <a:moveTo>
                        <a:pt x="1982298" y="22882"/>
                      </a:moveTo>
                      <a:lnTo>
                        <a:pt x="1886365" y="22882"/>
                      </a:lnTo>
                      <a:cubicBezTo>
                        <a:pt x="1878402" y="22882"/>
                        <a:pt x="1871986" y="17780"/>
                        <a:pt x="1871986" y="11518"/>
                      </a:cubicBezTo>
                      <a:cubicBezTo>
                        <a:pt x="1871986" y="5257"/>
                        <a:pt x="1878402" y="155"/>
                        <a:pt x="1886365" y="155"/>
                      </a:cubicBezTo>
                      <a:lnTo>
                        <a:pt x="1982298" y="155"/>
                      </a:lnTo>
                      <a:cubicBezTo>
                        <a:pt x="1990261" y="155"/>
                        <a:pt x="1996677" y="5257"/>
                        <a:pt x="1996677" y="11518"/>
                      </a:cubicBezTo>
                      <a:cubicBezTo>
                        <a:pt x="1996677" y="17780"/>
                        <a:pt x="1990261" y="22882"/>
                        <a:pt x="1982298" y="22882"/>
                      </a:cubicBezTo>
                      <a:close/>
                      <a:moveTo>
                        <a:pt x="1790431" y="22882"/>
                      </a:moveTo>
                      <a:lnTo>
                        <a:pt x="1694419" y="22882"/>
                      </a:lnTo>
                      <a:cubicBezTo>
                        <a:pt x="1686457" y="22882"/>
                        <a:pt x="1680041" y="17780"/>
                        <a:pt x="1680041" y="11518"/>
                      </a:cubicBezTo>
                      <a:cubicBezTo>
                        <a:pt x="1680041" y="5257"/>
                        <a:pt x="1686457" y="155"/>
                        <a:pt x="1694419" y="155"/>
                      </a:cubicBezTo>
                      <a:lnTo>
                        <a:pt x="1790431" y="155"/>
                      </a:lnTo>
                      <a:cubicBezTo>
                        <a:pt x="1798393" y="155"/>
                        <a:pt x="1804809" y="5257"/>
                        <a:pt x="1804809" y="11518"/>
                      </a:cubicBezTo>
                      <a:cubicBezTo>
                        <a:pt x="1804809" y="17780"/>
                        <a:pt x="1798393" y="22882"/>
                        <a:pt x="1790431" y="22882"/>
                      </a:cubicBezTo>
                      <a:close/>
                      <a:moveTo>
                        <a:pt x="1598408" y="22882"/>
                      </a:moveTo>
                      <a:lnTo>
                        <a:pt x="1502397" y="22882"/>
                      </a:lnTo>
                      <a:cubicBezTo>
                        <a:pt x="1494435" y="22882"/>
                        <a:pt x="1488019" y="17780"/>
                        <a:pt x="1488019" y="11518"/>
                      </a:cubicBezTo>
                      <a:cubicBezTo>
                        <a:pt x="1488019" y="5257"/>
                        <a:pt x="1494435" y="155"/>
                        <a:pt x="1502397" y="155"/>
                      </a:cubicBezTo>
                      <a:lnTo>
                        <a:pt x="1598408" y="155"/>
                      </a:lnTo>
                      <a:cubicBezTo>
                        <a:pt x="1606371" y="155"/>
                        <a:pt x="1612787" y="5257"/>
                        <a:pt x="1612787" y="11518"/>
                      </a:cubicBezTo>
                      <a:cubicBezTo>
                        <a:pt x="1612787" y="17780"/>
                        <a:pt x="1606371" y="22882"/>
                        <a:pt x="1598408" y="22882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17" name="ComponentBackground6" descr="7bc70a21-ba80-452b-83ff-46323d50e670">
                  <a:extLst>
                    <a:ext uri="{FF2B5EF4-FFF2-40B4-BE49-F238E27FC236}">
                      <a16:creationId xmlns:a16="http://schemas.microsoft.com/office/drawing/2014/main" id="{88771581-189F-7441-9FE4-D10266711086}"/>
                    </a:ext>
                  </a:extLst>
                </p:cNvPr>
                <p:cNvSpPr/>
                <p:nvPr/>
              </p:nvSpPr>
              <p:spPr>
                <a:xfrm>
                  <a:off x="6800829" y="4136302"/>
                  <a:ext cx="2620211" cy="1051774"/>
                </a:xfrm>
                <a:custGeom>
                  <a:avLst/>
                  <a:gdLst>
                    <a:gd name="connsiteX0" fmla="*/ 2501161 w 2620211"/>
                    <a:gd name="connsiteY0" fmla="*/ 0 h 843691"/>
                    <a:gd name="connsiteX1" fmla="*/ 119202 w 2620211"/>
                    <a:gd name="connsiteY1" fmla="*/ 0 h 843691"/>
                    <a:gd name="connsiteX2" fmla="*/ 0 w 2620211"/>
                    <a:gd name="connsiteY2" fmla="*/ 94388 h 843691"/>
                    <a:gd name="connsiteX3" fmla="*/ 0 w 2620211"/>
                    <a:gd name="connsiteY3" fmla="*/ 577845 h 843691"/>
                    <a:gd name="connsiteX4" fmla="*/ 99490 w 2620211"/>
                    <a:gd name="connsiteY4" fmla="*/ 654298 h 843691"/>
                    <a:gd name="connsiteX5" fmla="*/ 104128 w 2620211"/>
                    <a:gd name="connsiteY5" fmla="*/ 655148 h 843691"/>
                    <a:gd name="connsiteX6" fmla="*/ 279685 w 2620211"/>
                    <a:gd name="connsiteY6" fmla="*/ 746367 h 843691"/>
                    <a:gd name="connsiteX7" fmla="*/ 338126 w 2620211"/>
                    <a:gd name="connsiteY7" fmla="*/ 837508 h 843691"/>
                    <a:gd name="connsiteX8" fmla="*/ 343151 w 2620211"/>
                    <a:gd name="connsiteY8" fmla="*/ 843692 h 843691"/>
                    <a:gd name="connsiteX9" fmla="*/ 349026 w 2620211"/>
                    <a:gd name="connsiteY9" fmla="*/ 837276 h 843691"/>
                    <a:gd name="connsiteX10" fmla="*/ 746831 w 2620211"/>
                    <a:gd name="connsiteY10" fmla="*/ 654066 h 843691"/>
                    <a:gd name="connsiteX11" fmla="*/ 2516003 w 2620211"/>
                    <a:gd name="connsiteY11" fmla="*/ 654066 h 843691"/>
                    <a:gd name="connsiteX12" fmla="*/ 2613870 w 2620211"/>
                    <a:gd name="connsiteY12" fmla="*/ 577767 h 843691"/>
                    <a:gd name="connsiteX13" fmla="*/ 2620209 w 2620211"/>
                    <a:gd name="connsiteY13" fmla="*/ 94929 h 843691"/>
                    <a:gd name="connsiteX14" fmla="*/ 2585654 w 2620211"/>
                    <a:gd name="connsiteY14" fmla="*/ 27829 h 843691"/>
                    <a:gd name="connsiteX15" fmla="*/ 2501161 w 2620211"/>
                    <a:gd name="connsiteY15" fmla="*/ 0 h 843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620211" h="843691">
                      <a:moveTo>
                        <a:pt x="2501161" y="0"/>
                      </a:moveTo>
                      <a:lnTo>
                        <a:pt x="119202" y="0"/>
                      </a:lnTo>
                      <a:cubicBezTo>
                        <a:pt x="53494" y="0"/>
                        <a:pt x="0" y="42362"/>
                        <a:pt x="0" y="94388"/>
                      </a:cubicBezTo>
                      <a:lnTo>
                        <a:pt x="0" y="577845"/>
                      </a:lnTo>
                      <a:cubicBezTo>
                        <a:pt x="0" y="617656"/>
                        <a:pt x="31617" y="641930"/>
                        <a:pt x="99490" y="654298"/>
                      </a:cubicBezTo>
                      <a:lnTo>
                        <a:pt x="104128" y="655148"/>
                      </a:lnTo>
                      <a:cubicBezTo>
                        <a:pt x="183055" y="668599"/>
                        <a:pt x="243120" y="689239"/>
                        <a:pt x="279685" y="746367"/>
                      </a:cubicBezTo>
                      <a:lnTo>
                        <a:pt x="338126" y="837508"/>
                      </a:lnTo>
                      <a:cubicBezTo>
                        <a:pt x="340600" y="841373"/>
                        <a:pt x="342223" y="842996"/>
                        <a:pt x="343151" y="843692"/>
                      </a:cubicBezTo>
                      <a:cubicBezTo>
                        <a:pt x="344156" y="842996"/>
                        <a:pt x="346089" y="841373"/>
                        <a:pt x="349026" y="837276"/>
                      </a:cubicBezTo>
                      <a:cubicBezTo>
                        <a:pt x="432282" y="721243"/>
                        <a:pt x="524042" y="654066"/>
                        <a:pt x="746831" y="654066"/>
                      </a:cubicBezTo>
                      <a:lnTo>
                        <a:pt x="2516003" y="654066"/>
                      </a:lnTo>
                      <a:cubicBezTo>
                        <a:pt x="2569265" y="654066"/>
                        <a:pt x="2613174" y="619821"/>
                        <a:pt x="2613870" y="577767"/>
                      </a:cubicBezTo>
                      <a:cubicBezTo>
                        <a:pt x="2616266" y="443568"/>
                        <a:pt x="2618894" y="233302"/>
                        <a:pt x="2620209" y="94929"/>
                      </a:cubicBezTo>
                      <a:cubicBezTo>
                        <a:pt x="2620440" y="69651"/>
                        <a:pt x="2608149" y="45764"/>
                        <a:pt x="2585654" y="27829"/>
                      </a:cubicBezTo>
                      <a:cubicBezTo>
                        <a:pt x="2563158" y="9895"/>
                        <a:pt x="2533087" y="0"/>
                        <a:pt x="2501161" y="0"/>
                      </a:cubicBezTo>
                      <a:close/>
                    </a:path>
                  </a:pathLst>
                </a:custGeom>
                <a:solidFill>
                  <a:schemeClr val="accent6">
                    <a:lumMod val="20000"/>
                    <a:lumOff val="80000"/>
                  </a:schemeClr>
                </a:solidFill>
                <a:ln w="25400" cap="flat">
                  <a:solidFill>
                    <a:schemeClr val="accent6"/>
                  </a:solidFill>
                  <a:prstDash val="solid"/>
                  <a:miter lim="0"/>
                </a:ln>
              </p:spPr>
              <p:txBody>
                <a:bodyPr wrap="square" rtlCol="0" anchor="ctr">
                  <a:normAutofit/>
                </a:bodyPr>
                <a:lstStyle/>
                <a:p>
                  <a:pPr>
                    <a:lnSpc>
                      <a:spcPct val="120000"/>
                    </a:lnSpc>
                  </a:pPr>
                  <a:endParaRPr lang="zh-CN" altLang="en-US" b="1" dirty="0"/>
                </a:p>
              </p:txBody>
            </p:sp>
            <p:sp>
              <p:nvSpPr>
                <p:cNvPr id="18" name="Text6" descr="da671ea2-1360-4228-b550-e76d7cc8919f">
                  <a:extLst>
                    <a:ext uri="{FF2B5EF4-FFF2-40B4-BE49-F238E27FC236}">
                      <a16:creationId xmlns:a16="http://schemas.microsoft.com/office/drawing/2014/main" id="{175D4CA8-6236-76F8-7E0D-C62DEC858EBD}"/>
                    </a:ext>
                  </a:extLst>
                </p:cNvPr>
                <p:cNvSpPr/>
                <p:nvPr/>
              </p:nvSpPr>
              <p:spPr>
                <a:xfrm flipH="1">
                  <a:off x="6772073" y="5199457"/>
                  <a:ext cx="2800092" cy="1065157"/>
                </a:xfrm>
                <a:prstGeom prst="rect">
                  <a:avLst/>
                </a:prstGeom>
                <a:noFill/>
              </p:spPr>
              <p:txBody>
                <a:bodyPr wrap="square" rtlCol="0" anchor="t" anchorCtr="0">
                  <a:norm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0000"/>
                    </a:lnSpc>
                  </a:pPr>
                  <a:r>
                    <a:rPr lang="zh-CN" altLang="en-US" sz="1200" dirty="0"/>
                    <a:t>推动农业科技创新，让农民掌握先进技术，提高生产效率。</a:t>
                  </a:r>
                  <a:endParaRPr lang="en-US" dirty="0"/>
                </a:p>
              </p:txBody>
            </p:sp>
          </p:grpSp>
          <p:sp>
            <p:nvSpPr>
              <p:cNvPr id="54" name="Bullet6" descr="7974f891-325a-4600-a077-5f7cf85b5776">
                <a:extLst>
                  <a:ext uri="{FF2B5EF4-FFF2-40B4-BE49-F238E27FC236}">
                    <a16:creationId xmlns:a16="http://schemas.microsoft.com/office/drawing/2014/main" id="{D4225D61-A5C9-37DE-6764-8A63711FB1F6}"/>
                  </a:ext>
                </a:extLst>
              </p:cNvPr>
              <p:cNvSpPr/>
              <p:nvPr/>
            </p:nvSpPr>
            <p:spPr>
              <a:xfrm>
                <a:off x="3552799" y="4083348"/>
                <a:ext cx="2280965" cy="687357"/>
              </a:xfrm>
              <a:prstGeom prst="rect">
                <a:avLst/>
              </a:prstGeom>
              <a:noFill/>
            </p:spPr>
            <p:txBody>
              <a:bodyPr wrap="square" rtlCol="0" anchor="b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b="1" dirty="0">
                    <a:solidFill>
                      <a:srgbClr val="000000"/>
                    </a:solidFill>
                  </a:rPr>
                  <a:t>农业科技创新</a:t>
                </a:r>
                <a:endParaRPr lang="en-US" dirty="0"/>
              </a:p>
            </p:txBody>
          </p:sp>
        </p:grpSp>
        <p:grpSp>
          <p:nvGrpSpPr>
            <p:cNvPr id="63" name="组合 62" descr="3805a5e3-2606-4e48-a8db-1c8d53d8c865">
              <a:extLst>
                <a:ext uri="{FF2B5EF4-FFF2-40B4-BE49-F238E27FC236}">
                  <a16:creationId xmlns:a16="http://schemas.microsoft.com/office/drawing/2014/main" id="{8E4F1C59-89BA-6720-8166-0F5CC965D75C}"/>
                </a:ext>
              </a:extLst>
            </p:cNvPr>
            <p:cNvGrpSpPr/>
            <p:nvPr/>
          </p:nvGrpSpPr>
          <p:grpSpPr>
            <a:xfrm>
              <a:off x="6273613" y="3970116"/>
              <a:ext cx="2496354" cy="1980356"/>
              <a:chOff x="6273613" y="3970116"/>
              <a:chExt cx="2496354" cy="1980356"/>
            </a:xfrm>
          </p:grpSpPr>
          <p:grpSp>
            <p:nvGrpSpPr>
              <p:cNvPr id="10" name="组合 9" descr="f57d4e99-1648-43d9-9082-6ae6a3f80b38">
                <a:extLst>
                  <a:ext uri="{FF2B5EF4-FFF2-40B4-BE49-F238E27FC236}">
                    <a16:creationId xmlns:a16="http://schemas.microsoft.com/office/drawing/2014/main" id="{15B6BE34-1F7F-DBD9-EFE4-9C513C794172}"/>
                  </a:ext>
                </a:extLst>
              </p:cNvPr>
              <p:cNvGrpSpPr/>
              <p:nvPr/>
            </p:nvGrpSpPr>
            <p:grpSpPr>
              <a:xfrm>
                <a:off x="6273613" y="3970116"/>
                <a:ext cx="2496354" cy="1980356"/>
                <a:chOff x="6772073" y="4031652"/>
                <a:chExt cx="2814780" cy="2232962"/>
              </a:xfrm>
            </p:grpSpPr>
            <p:sp>
              <p:nvSpPr>
                <p:cNvPr id="11" name="shaape7" descr="5d8b49ad-2ae9-4008-a1c4-3e5359676684">
                  <a:extLst>
                    <a:ext uri="{FF2B5EF4-FFF2-40B4-BE49-F238E27FC236}">
                      <a16:creationId xmlns:a16="http://schemas.microsoft.com/office/drawing/2014/main" id="{E7F8E3A1-211E-A03B-B889-4D4CD4EBC207}"/>
                    </a:ext>
                  </a:extLst>
                </p:cNvPr>
                <p:cNvSpPr/>
                <p:nvPr/>
              </p:nvSpPr>
              <p:spPr>
                <a:xfrm>
                  <a:off x="6916936" y="4048624"/>
                  <a:ext cx="2655230" cy="894863"/>
                </a:xfrm>
                <a:custGeom>
                  <a:avLst/>
                  <a:gdLst>
                    <a:gd name="connsiteX0" fmla="*/ 2544222 w 2655230"/>
                    <a:gd name="connsiteY0" fmla="*/ 137 h 717824"/>
                    <a:gd name="connsiteX1" fmla="*/ 118897 w 2655230"/>
                    <a:gd name="connsiteY1" fmla="*/ 137 h 717824"/>
                    <a:gd name="connsiteX2" fmla="*/ 6343 w 2655230"/>
                    <a:gd name="connsiteY2" fmla="*/ 87259 h 717824"/>
                    <a:gd name="connsiteX3" fmla="*/ 4 w 2655230"/>
                    <a:gd name="connsiteY3" fmla="*/ 611918 h 717824"/>
                    <a:gd name="connsiteX4" fmla="*/ 133739 w 2655230"/>
                    <a:gd name="connsiteY4" fmla="*/ 717824 h 717824"/>
                    <a:gd name="connsiteX5" fmla="*/ 2521341 w 2655230"/>
                    <a:gd name="connsiteY5" fmla="*/ 717824 h 717824"/>
                    <a:gd name="connsiteX6" fmla="*/ 2655231 w 2655230"/>
                    <a:gd name="connsiteY6" fmla="*/ 612614 h 717824"/>
                    <a:gd name="connsiteX7" fmla="*/ 2655231 w 2655230"/>
                    <a:gd name="connsiteY7" fmla="*/ 87259 h 717824"/>
                    <a:gd name="connsiteX8" fmla="*/ 2544222 w 2655230"/>
                    <a:gd name="connsiteY8" fmla="*/ 137 h 71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5230" h="717824">
                      <a:moveTo>
                        <a:pt x="2544222" y="137"/>
                      </a:moveTo>
                      <a:cubicBezTo>
                        <a:pt x="2542599" y="-172"/>
                        <a:pt x="118897" y="137"/>
                        <a:pt x="118897" y="137"/>
                      </a:cubicBezTo>
                      <a:cubicBezTo>
                        <a:pt x="57363" y="137"/>
                        <a:pt x="7193" y="38944"/>
                        <a:pt x="6343" y="87259"/>
                      </a:cubicBezTo>
                      <a:cubicBezTo>
                        <a:pt x="3946" y="219293"/>
                        <a:pt x="1395" y="469602"/>
                        <a:pt x="4" y="611918"/>
                      </a:cubicBezTo>
                      <a:cubicBezTo>
                        <a:pt x="-537" y="670283"/>
                        <a:pt x="59450" y="717824"/>
                        <a:pt x="133739" y="717824"/>
                      </a:cubicBezTo>
                      <a:cubicBezTo>
                        <a:pt x="589058" y="717824"/>
                        <a:pt x="2067259" y="717824"/>
                        <a:pt x="2521341" y="717824"/>
                      </a:cubicBezTo>
                      <a:cubicBezTo>
                        <a:pt x="2595320" y="717824"/>
                        <a:pt x="2655231" y="670747"/>
                        <a:pt x="2655231" y="612614"/>
                      </a:cubicBezTo>
                      <a:lnTo>
                        <a:pt x="2655231" y="87259"/>
                      </a:lnTo>
                      <a:cubicBezTo>
                        <a:pt x="2655231" y="33301"/>
                        <a:pt x="2603514" y="10883"/>
                        <a:pt x="2544222" y="137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12" name="Shape7" descr="bfb043a4-12fe-4bb2-865d-19d3f0700feb">
                  <a:extLst>
                    <a:ext uri="{FF2B5EF4-FFF2-40B4-BE49-F238E27FC236}">
                      <a16:creationId xmlns:a16="http://schemas.microsoft.com/office/drawing/2014/main" id="{C298924F-2431-2AFD-2339-A08B160C7DDD}"/>
                    </a:ext>
                  </a:extLst>
                </p:cNvPr>
                <p:cNvSpPr/>
                <p:nvPr/>
              </p:nvSpPr>
              <p:spPr>
                <a:xfrm>
                  <a:off x="6902870" y="4031652"/>
                  <a:ext cx="2683983" cy="923121"/>
                </a:xfrm>
                <a:custGeom>
                  <a:avLst/>
                  <a:gdLst>
                    <a:gd name="connsiteX0" fmla="*/ 418831 w 2683983"/>
                    <a:gd name="connsiteY0" fmla="*/ 740492 h 740491"/>
                    <a:gd name="connsiteX1" fmla="*/ 322666 w 2683983"/>
                    <a:gd name="connsiteY1" fmla="*/ 740492 h 740491"/>
                    <a:gd name="connsiteX2" fmla="*/ 308287 w 2683983"/>
                    <a:gd name="connsiteY2" fmla="*/ 729128 h 740491"/>
                    <a:gd name="connsiteX3" fmla="*/ 322666 w 2683983"/>
                    <a:gd name="connsiteY3" fmla="*/ 717764 h 740491"/>
                    <a:gd name="connsiteX4" fmla="*/ 418831 w 2683983"/>
                    <a:gd name="connsiteY4" fmla="*/ 717764 h 740491"/>
                    <a:gd name="connsiteX5" fmla="*/ 433210 w 2683983"/>
                    <a:gd name="connsiteY5" fmla="*/ 729128 h 740491"/>
                    <a:gd name="connsiteX6" fmla="*/ 418831 w 2683983"/>
                    <a:gd name="connsiteY6" fmla="*/ 740492 h 740491"/>
                    <a:gd name="connsiteX7" fmla="*/ 226577 w 2683983"/>
                    <a:gd name="connsiteY7" fmla="*/ 740492 h 740491"/>
                    <a:gd name="connsiteX8" fmla="*/ 147882 w 2683983"/>
                    <a:gd name="connsiteY8" fmla="*/ 740492 h 740491"/>
                    <a:gd name="connsiteX9" fmla="*/ 128633 w 2683983"/>
                    <a:gd name="connsiteY9" fmla="*/ 739487 h 740491"/>
                    <a:gd name="connsiteX10" fmla="*/ 116187 w 2683983"/>
                    <a:gd name="connsiteY10" fmla="*/ 726732 h 740491"/>
                    <a:gd name="connsiteX11" fmla="*/ 132267 w 2683983"/>
                    <a:gd name="connsiteY11" fmla="*/ 716914 h 740491"/>
                    <a:gd name="connsiteX12" fmla="*/ 147805 w 2683983"/>
                    <a:gd name="connsiteY12" fmla="*/ 717687 h 740491"/>
                    <a:gd name="connsiteX13" fmla="*/ 226500 w 2683983"/>
                    <a:gd name="connsiteY13" fmla="*/ 717687 h 740491"/>
                    <a:gd name="connsiteX14" fmla="*/ 240878 w 2683983"/>
                    <a:gd name="connsiteY14" fmla="*/ 729051 h 740491"/>
                    <a:gd name="connsiteX15" fmla="*/ 226500 w 2683983"/>
                    <a:gd name="connsiteY15" fmla="*/ 740414 h 740491"/>
                    <a:gd name="connsiteX16" fmla="*/ 611086 w 2683983"/>
                    <a:gd name="connsiteY16" fmla="*/ 740492 h 740491"/>
                    <a:gd name="connsiteX17" fmla="*/ 514997 w 2683983"/>
                    <a:gd name="connsiteY17" fmla="*/ 740492 h 740491"/>
                    <a:gd name="connsiteX18" fmla="*/ 500619 w 2683983"/>
                    <a:gd name="connsiteY18" fmla="*/ 729128 h 740491"/>
                    <a:gd name="connsiteX19" fmla="*/ 514997 w 2683983"/>
                    <a:gd name="connsiteY19" fmla="*/ 717764 h 740491"/>
                    <a:gd name="connsiteX20" fmla="*/ 611086 w 2683983"/>
                    <a:gd name="connsiteY20" fmla="*/ 717764 h 740491"/>
                    <a:gd name="connsiteX21" fmla="*/ 625464 w 2683983"/>
                    <a:gd name="connsiteY21" fmla="*/ 729128 h 740491"/>
                    <a:gd name="connsiteX22" fmla="*/ 611086 w 2683983"/>
                    <a:gd name="connsiteY22" fmla="*/ 740492 h 740491"/>
                    <a:gd name="connsiteX23" fmla="*/ 1379562 w 2683983"/>
                    <a:gd name="connsiteY23" fmla="*/ 740492 h 740491"/>
                    <a:gd name="connsiteX24" fmla="*/ 1283473 w 2683983"/>
                    <a:gd name="connsiteY24" fmla="*/ 740492 h 740491"/>
                    <a:gd name="connsiteX25" fmla="*/ 1269095 w 2683983"/>
                    <a:gd name="connsiteY25" fmla="*/ 729128 h 740491"/>
                    <a:gd name="connsiteX26" fmla="*/ 1283473 w 2683983"/>
                    <a:gd name="connsiteY26" fmla="*/ 717764 h 740491"/>
                    <a:gd name="connsiteX27" fmla="*/ 1379562 w 2683983"/>
                    <a:gd name="connsiteY27" fmla="*/ 717764 h 740491"/>
                    <a:gd name="connsiteX28" fmla="*/ 1393940 w 2683983"/>
                    <a:gd name="connsiteY28" fmla="*/ 729128 h 740491"/>
                    <a:gd name="connsiteX29" fmla="*/ 1379562 w 2683983"/>
                    <a:gd name="connsiteY29" fmla="*/ 740492 h 740491"/>
                    <a:gd name="connsiteX30" fmla="*/ 995362 w 2683983"/>
                    <a:gd name="connsiteY30" fmla="*/ 740492 h 740491"/>
                    <a:gd name="connsiteX31" fmla="*/ 899274 w 2683983"/>
                    <a:gd name="connsiteY31" fmla="*/ 740492 h 740491"/>
                    <a:gd name="connsiteX32" fmla="*/ 884895 w 2683983"/>
                    <a:gd name="connsiteY32" fmla="*/ 729128 h 740491"/>
                    <a:gd name="connsiteX33" fmla="*/ 899274 w 2683983"/>
                    <a:gd name="connsiteY33" fmla="*/ 717764 h 740491"/>
                    <a:gd name="connsiteX34" fmla="*/ 995362 w 2683983"/>
                    <a:gd name="connsiteY34" fmla="*/ 717764 h 740491"/>
                    <a:gd name="connsiteX35" fmla="*/ 1009741 w 2683983"/>
                    <a:gd name="connsiteY35" fmla="*/ 729128 h 740491"/>
                    <a:gd name="connsiteX36" fmla="*/ 995362 w 2683983"/>
                    <a:gd name="connsiteY36" fmla="*/ 740492 h 740491"/>
                    <a:gd name="connsiteX37" fmla="*/ 803263 w 2683983"/>
                    <a:gd name="connsiteY37" fmla="*/ 740492 h 740491"/>
                    <a:gd name="connsiteX38" fmla="*/ 707174 w 2683983"/>
                    <a:gd name="connsiteY38" fmla="*/ 740492 h 740491"/>
                    <a:gd name="connsiteX39" fmla="*/ 692796 w 2683983"/>
                    <a:gd name="connsiteY39" fmla="*/ 729128 h 740491"/>
                    <a:gd name="connsiteX40" fmla="*/ 707174 w 2683983"/>
                    <a:gd name="connsiteY40" fmla="*/ 717764 h 740491"/>
                    <a:gd name="connsiteX41" fmla="*/ 803263 w 2683983"/>
                    <a:gd name="connsiteY41" fmla="*/ 717764 h 740491"/>
                    <a:gd name="connsiteX42" fmla="*/ 817641 w 2683983"/>
                    <a:gd name="connsiteY42" fmla="*/ 729128 h 740491"/>
                    <a:gd name="connsiteX43" fmla="*/ 803263 w 2683983"/>
                    <a:gd name="connsiteY43" fmla="*/ 740492 h 740491"/>
                    <a:gd name="connsiteX44" fmla="*/ 1187539 w 2683983"/>
                    <a:gd name="connsiteY44" fmla="*/ 740492 h 740491"/>
                    <a:gd name="connsiteX45" fmla="*/ 1091451 w 2683983"/>
                    <a:gd name="connsiteY45" fmla="*/ 740492 h 740491"/>
                    <a:gd name="connsiteX46" fmla="*/ 1077072 w 2683983"/>
                    <a:gd name="connsiteY46" fmla="*/ 729128 h 740491"/>
                    <a:gd name="connsiteX47" fmla="*/ 1091451 w 2683983"/>
                    <a:gd name="connsiteY47" fmla="*/ 717764 h 740491"/>
                    <a:gd name="connsiteX48" fmla="*/ 1187539 w 2683983"/>
                    <a:gd name="connsiteY48" fmla="*/ 717764 h 740491"/>
                    <a:gd name="connsiteX49" fmla="*/ 1201918 w 2683983"/>
                    <a:gd name="connsiteY49" fmla="*/ 729128 h 740491"/>
                    <a:gd name="connsiteX50" fmla="*/ 1187539 w 2683983"/>
                    <a:gd name="connsiteY50" fmla="*/ 740492 h 740491"/>
                    <a:gd name="connsiteX51" fmla="*/ 1955938 w 2683983"/>
                    <a:gd name="connsiteY51" fmla="*/ 740492 h 740491"/>
                    <a:gd name="connsiteX52" fmla="*/ 1859849 w 2683983"/>
                    <a:gd name="connsiteY52" fmla="*/ 740492 h 740491"/>
                    <a:gd name="connsiteX53" fmla="*/ 1845471 w 2683983"/>
                    <a:gd name="connsiteY53" fmla="*/ 729128 h 740491"/>
                    <a:gd name="connsiteX54" fmla="*/ 1859849 w 2683983"/>
                    <a:gd name="connsiteY54" fmla="*/ 717764 h 740491"/>
                    <a:gd name="connsiteX55" fmla="*/ 1955938 w 2683983"/>
                    <a:gd name="connsiteY55" fmla="*/ 717764 h 740491"/>
                    <a:gd name="connsiteX56" fmla="*/ 1970316 w 2683983"/>
                    <a:gd name="connsiteY56" fmla="*/ 729128 h 740491"/>
                    <a:gd name="connsiteX57" fmla="*/ 1955938 w 2683983"/>
                    <a:gd name="connsiteY57" fmla="*/ 740492 h 740491"/>
                    <a:gd name="connsiteX58" fmla="*/ 1763838 w 2683983"/>
                    <a:gd name="connsiteY58" fmla="*/ 740492 h 740491"/>
                    <a:gd name="connsiteX59" fmla="*/ 1667750 w 2683983"/>
                    <a:gd name="connsiteY59" fmla="*/ 740492 h 740491"/>
                    <a:gd name="connsiteX60" fmla="*/ 1653371 w 2683983"/>
                    <a:gd name="connsiteY60" fmla="*/ 729128 h 740491"/>
                    <a:gd name="connsiteX61" fmla="*/ 1667750 w 2683983"/>
                    <a:gd name="connsiteY61" fmla="*/ 717764 h 740491"/>
                    <a:gd name="connsiteX62" fmla="*/ 1763838 w 2683983"/>
                    <a:gd name="connsiteY62" fmla="*/ 717764 h 740491"/>
                    <a:gd name="connsiteX63" fmla="*/ 1778217 w 2683983"/>
                    <a:gd name="connsiteY63" fmla="*/ 729128 h 740491"/>
                    <a:gd name="connsiteX64" fmla="*/ 1763838 w 2683983"/>
                    <a:gd name="connsiteY64" fmla="*/ 740492 h 740491"/>
                    <a:gd name="connsiteX65" fmla="*/ 1571739 w 2683983"/>
                    <a:gd name="connsiteY65" fmla="*/ 740492 h 740491"/>
                    <a:gd name="connsiteX66" fmla="*/ 1475650 w 2683983"/>
                    <a:gd name="connsiteY66" fmla="*/ 740492 h 740491"/>
                    <a:gd name="connsiteX67" fmla="*/ 1461272 w 2683983"/>
                    <a:gd name="connsiteY67" fmla="*/ 729128 h 740491"/>
                    <a:gd name="connsiteX68" fmla="*/ 1475650 w 2683983"/>
                    <a:gd name="connsiteY68" fmla="*/ 717764 h 740491"/>
                    <a:gd name="connsiteX69" fmla="*/ 1571739 w 2683983"/>
                    <a:gd name="connsiteY69" fmla="*/ 717764 h 740491"/>
                    <a:gd name="connsiteX70" fmla="*/ 1586117 w 2683983"/>
                    <a:gd name="connsiteY70" fmla="*/ 729128 h 740491"/>
                    <a:gd name="connsiteX71" fmla="*/ 1571739 w 2683983"/>
                    <a:gd name="connsiteY71" fmla="*/ 740492 h 740491"/>
                    <a:gd name="connsiteX72" fmla="*/ 2148192 w 2683983"/>
                    <a:gd name="connsiteY72" fmla="*/ 740492 h 740491"/>
                    <a:gd name="connsiteX73" fmla="*/ 2052104 w 2683983"/>
                    <a:gd name="connsiteY73" fmla="*/ 740492 h 740491"/>
                    <a:gd name="connsiteX74" fmla="*/ 2037725 w 2683983"/>
                    <a:gd name="connsiteY74" fmla="*/ 729128 h 740491"/>
                    <a:gd name="connsiteX75" fmla="*/ 2052104 w 2683983"/>
                    <a:gd name="connsiteY75" fmla="*/ 717764 h 740491"/>
                    <a:gd name="connsiteX76" fmla="*/ 2148192 w 2683983"/>
                    <a:gd name="connsiteY76" fmla="*/ 717764 h 740491"/>
                    <a:gd name="connsiteX77" fmla="*/ 2162571 w 2683983"/>
                    <a:gd name="connsiteY77" fmla="*/ 729128 h 740491"/>
                    <a:gd name="connsiteX78" fmla="*/ 2148192 w 2683983"/>
                    <a:gd name="connsiteY78" fmla="*/ 740492 h 740491"/>
                    <a:gd name="connsiteX79" fmla="*/ 2340446 w 2683983"/>
                    <a:gd name="connsiteY79" fmla="*/ 740492 h 740491"/>
                    <a:gd name="connsiteX80" fmla="*/ 2244281 w 2683983"/>
                    <a:gd name="connsiteY80" fmla="*/ 740492 h 740491"/>
                    <a:gd name="connsiteX81" fmla="*/ 2229902 w 2683983"/>
                    <a:gd name="connsiteY81" fmla="*/ 729128 h 740491"/>
                    <a:gd name="connsiteX82" fmla="*/ 2244281 w 2683983"/>
                    <a:gd name="connsiteY82" fmla="*/ 717764 h 740491"/>
                    <a:gd name="connsiteX83" fmla="*/ 2340446 w 2683983"/>
                    <a:gd name="connsiteY83" fmla="*/ 717764 h 740491"/>
                    <a:gd name="connsiteX84" fmla="*/ 2354825 w 2683983"/>
                    <a:gd name="connsiteY84" fmla="*/ 729128 h 740491"/>
                    <a:gd name="connsiteX85" fmla="*/ 2340446 w 2683983"/>
                    <a:gd name="connsiteY85" fmla="*/ 740492 h 740491"/>
                    <a:gd name="connsiteX86" fmla="*/ 2532778 w 2683983"/>
                    <a:gd name="connsiteY86" fmla="*/ 740492 h 740491"/>
                    <a:gd name="connsiteX87" fmla="*/ 2436612 w 2683983"/>
                    <a:gd name="connsiteY87" fmla="*/ 740492 h 740491"/>
                    <a:gd name="connsiteX88" fmla="*/ 2422234 w 2683983"/>
                    <a:gd name="connsiteY88" fmla="*/ 729128 h 740491"/>
                    <a:gd name="connsiteX89" fmla="*/ 2436612 w 2683983"/>
                    <a:gd name="connsiteY89" fmla="*/ 717764 h 740491"/>
                    <a:gd name="connsiteX90" fmla="*/ 2532778 w 2683983"/>
                    <a:gd name="connsiteY90" fmla="*/ 717764 h 740491"/>
                    <a:gd name="connsiteX91" fmla="*/ 2547157 w 2683983"/>
                    <a:gd name="connsiteY91" fmla="*/ 729128 h 740491"/>
                    <a:gd name="connsiteX92" fmla="*/ 2532778 w 2683983"/>
                    <a:gd name="connsiteY92" fmla="*/ 740492 h 740491"/>
                    <a:gd name="connsiteX93" fmla="*/ 2621445 w 2683983"/>
                    <a:gd name="connsiteY93" fmla="*/ 716064 h 740491"/>
                    <a:gd name="connsiteX94" fmla="*/ 2610391 w 2683983"/>
                    <a:gd name="connsiteY94" fmla="*/ 711967 h 740491"/>
                    <a:gd name="connsiteX95" fmla="*/ 2612246 w 2683983"/>
                    <a:gd name="connsiteY95" fmla="*/ 695965 h 740491"/>
                    <a:gd name="connsiteX96" fmla="*/ 2653758 w 2683983"/>
                    <a:gd name="connsiteY96" fmla="*/ 638528 h 740491"/>
                    <a:gd name="connsiteX97" fmla="*/ 2670224 w 2683983"/>
                    <a:gd name="connsiteY97" fmla="*/ 629020 h 740491"/>
                    <a:gd name="connsiteX98" fmla="*/ 2682206 w 2683983"/>
                    <a:gd name="connsiteY98" fmla="*/ 642007 h 740491"/>
                    <a:gd name="connsiteX99" fmla="*/ 2630644 w 2683983"/>
                    <a:gd name="connsiteY99" fmla="*/ 713435 h 740491"/>
                    <a:gd name="connsiteX100" fmla="*/ 2621445 w 2683983"/>
                    <a:gd name="connsiteY100" fmla="*/ 716064 h 740491"/>
                    <a:gd name="connsiteX101" fmla="*/ 47774 w 2683983"/>
                    <a:gd name="connsiteY101" fmla="*/ 704932 h 740491"/>
                    <a:gd name="connsiteX102" fmla="*/ 37028 w 2683983"/>
                    <a:gd name="connsiteY102" fmla="*/ 701144 h 740491"/>
                    <a:gd name="connsiteX103" fmla="*/ 0 w 2683983"/>
                    <a:gd name="connsiteY103" fmla="*/ 624304 h 740491"/>
                    <a:gd name="connsiteX104" fmla="*/ 14378 w 2683983"/>
                    <a:gd name="connsiteY104" fmla="*/ 612941 h 740491"/>
                    <a:gd name="connsiteX105" fmla="*/ 14378 w 2683983"/>
                    <a:gd name="connsiteY105" fmla="*/ 612941 h 740491"/>
                    <a:gd name="connsiteX106" fmla="*/ 28757 w 2683983"/>
                    <a:gd name="connsiteY106" fmla="*/ 624304 h 740491"/>
                    <a:gd name="connsiteX107" fmla="*/ 58519 w 2683983"/>
                    <a:gd name="connsiteY107" fmla="*/ 686070 h 740491"/>
                    <a:gd name="connsiteX108" fmla="*/ 57282 w 2683983"/>
                    <a:gd name="connsiteY108" fmla="*/ 702149 h 740491"/>
                    <a:gd name="connsiteX109" fmla="*/ 47696 w 2683983"/>
                    <a:gd name="connsiteY109" fmla="*/ 705009 h 740491"/>
                    <a:gd name="connsiteX110" fmla="*/ 2669606 w 2683983"/>
                    <a:gd name="connsiteY110" fmla="*/ 575371 h 740491"/>
                    <a:gd name="connsiteX111" fmla="*/ 2655227 w 2683983"/>
                    <a:gd name="connsiteY111" fmla="*/ 564007 h 740491"/>
                    <a:gd name="connsiteX112" fmla="*/ 2655227 w 2683983"/>
                    <a:gd name="connsiteY112" fmla="*/ 487863 h 740491"/>
                    <a:gd name="connsiteX113" fmla="*/ 2669606 w 2683983"/>
                    <a:gd name="connsiteY113" fmla="*/ 476500 h 740491"/>
                    <a:gd name="connsiteX114" fmla="*/ 2683984 w 2683983"/>
                    <a:gd name="connsiteY114" fmla="*/ 487863 h 740491"/>
                    <a:gd name="connsiteX115" fmla="*/ 2683984 w 2683983"/>
                    <a:gd name="connsiteY115" fmla="*/ 564007 h 740491"/>
                    <a:gd name="connsiteX116" fmla="*/ 2669606 w 2683983"/>
                    <a:gd name="connsiteY116" fmla="*/ 575371 h 740491"/>
                    <a:gd name="connsiteX117" fmla="*/ 15074 w 2683983"/>
                    <a:gd name="connsiteY117" fmla="*/ 559678 h 740491"/>
                    <a:gd name="connsiteX118" fmla="*/ 14920 w 2683983"/>
                    <a:gd name="connsiteY118" fmla="*/ 559678 h 740491"/>
                    <a:gd name="connsiteX119" fmla="*/ 618 w 2683983"/>
                    <a:gd name="connsiteY119" fmla="*/ 548237 h 740491"/>
                    <a:gd name="connsiteX120" fmla="*/ 1391 w 2683983"/>
                    <a:gd name="connsiteY120" fmla="*/ 472325 h 740491"/>
                    <a:gd name="connsiteX121" fmla="*/ 15925 w 2683983"/>
                    <a:gd name="connsiteY121" fmla="*/ 461039 h 740491"/>
                    <a:gd name="connsiteX122" fmla="*/ 30226 w 2683983"/>
                    <a:gd name="connsiteY122" fmla="*/ 472480 h 740491"/>
                    <a:gd name="connsiteX123" fmla="*/ 29453 w 2683983"/>
                    <a:gd name="connsiteY123" fmla="*/ 548392 h 740491"/>
                    <a:gd name="connsiteX124" fmla="*/ 15074 w 2683983"/>
                    <a:gd name="connsiteY124" fmla="*/ 559678 h 740491"/>
                    <a:gd name="connsiteX125" fmla="*/ 2669606 w 2683983"/>
                    <a:gd name="connsiteY125" fmla="*/ 423160 h 740491"/>
                    <a:gd name="connsiteX126" fmla="*/ 2655227 w 2683983"/>
                    <a:gd name="connsiteY126" fmla="*/ 411797 h 740491"/>
                    <a:gd name="connsiteX127" fmla="*/ 2655227 w 2683983"/>
                    <a:gd name="connsiteY127" fmla="*/ 335730 h 740491"/>
                    <a:gd name="connsiteX128" fmla="*/ 2669606 w 2683983"/>
                    <a:gd name="connsiteY128" fmla="*/ 324366 h 740491"/>
                    <a:gd name="connsiteX129" fmla="*/ 2683984 w 2683983"/>
                    <a:gd name="connsiteY129" fmla="*/ 335730 h 740491"/>
                    <a:gd name="connsiteX130" fmla="*/ 2683984 w 2683983"/>
                    <a:gd name="connsiteY130" fmla="*/ 411797 h 740491"/>
                    <a:gd name="connsiteX131" fmla="*/ 2669606 w 2683983"/>
                    <a:gd name="connsiteY131" fmla="*/ 423160 h 740491"/>
                    <a:gd name="connsiteX132" fmla="*/ 16698 w 2683983"/>
                    <a:gd name="connsiteY132" fmla="*/ 407854 h 740491"/>
                    <a:gd name="connsiteX133" fmla="*/ 16543 w 2683983"/>
                    <a:gd name="connsiteY133" fmla="*/ 407854 h 740491"/>
                    <a:gd name="connsiteX134" fmla="*/ 2319 w 2683983"/>
                    <a:gd name="connsiteY134" fmla="*/ 396413 h 740491"/>
                    <a:gd name="connsiteX135" fmla="*/ 3169 w 2683983"/>
                    <a:gd name="connsiteY135" fmla="*/ 320501 h 740491"/>
                    <a:gd name="connsiteX136" fmla="*/ 17548 w 2683983"/>
                    <a:gd name="connsiteY136" fmla="*/ 309215 h 740491"/>
                    <a:gd name="connsiteX137" fmla="*/ 17703 w 2683983"/>
                    <a:gd name="connsiteY137" fmla="*/ 309215 h 740491"/>
                    <a:gd name="connsiteX138" fmla="*/ 31926 w 2683983"/>
                    <a:gd name="connsiteY138" fmla="*/ 320733 h 740491"/>
                    <a:gd name="connsiteX139" fmla="*/ 31076 w 2683983"/>
                    <a:gd name="connsiteY139" fmla="*/ 396645 h 740491"/>
                    <a:gd name="connsiteX140" fmla="*/ 16698 w 2683983"/>
                    <a:gd name="connsiteY140" fmla="*/ 407931 h 740491"/>
                    <a:gd name="connsiteX141" fmla="*/ 2669606 w 2683983"/>
                    <a:gd name="connsiteY141" fmla="*/ 271027 h 740491"/>
                    <a:gd name="connsiteX142" fmla="*/ 2655227 w 2683983"/>
                    <a:gd name="connsiteY142" fmla="*/ 259663 h 740491"/>
                    <a:gd name="connsiteX143" fmla="*/ 2655227 w 2683983"/>
                    <a:gd name="connsiteY143" fmla="*/ 183519 h 740491"/>
                    <a:gd name="connsiteX144" fmla="*/ 2669606 w 2683983"/>
                    <a:gd name="connsiteY144" fmla="*/ 172155 h 740491"/>
                    <a:gd name="connsiteX145" fmla="*/ 2683984 w 2683983"/>
                    <a:gd name="connsiteY145" fmla="*/ 183519 h 740491"/>
                    <a:gd name="connsiteX146" fmla="*/ 2683984 w 2683983"/>
                    <a:gd name="connsiteY146" fmla="*/ 259663 h 740491"/>
                    <a:gd name="connsiteX147" fmla="*/ 2669606 w 2683983"/>
                    <a:gd name="connsiteY147" fmla="*/ 271027 h 740491"/>
                    <a:gd name="connsiteX148" fmla="*/ 18553 w 2683983"/>
                    <a:gd name="connsiteY148" fmla="*/ 256030 h 740491"/>
                    <a:gd name="connsiteX149" fmla="*/ 18398 w 2683983"/>
                    <a:gd name="connsiteY149" fmla="*/ 256030 h 740491"/>
                    <a:gd name="connsiteX150" fmla="*/ 4174 w 2683983"/>
                    <a:gd name="connsiteY150" fmla="*/ 244511 h 740491"/>
                    <a:gd name="connsiteX151" fmla="*/ 5257 w 2683983"/>
                    <a:gd name="connsiteY151" fmla="*/ 168599 h 740491"/>
                    <a:gd name="connsiteX152" fmla="*/ 19635 w 2683983"/>
                    <a:gd name="connsiteY152" fmla="*/ 157390 h 740491"/>
                    <a:gd name="connsiteX153" fmla="*/ 19790 w 2683983"/>
                    <a:gd name="connsiteY153" fmla="*/ 157390 h 740491"/>
                    <a:gd name="connsiteX154" fmla="*/ 34014 w 2683983"/>
                    <a:gd name="connsiteY154" fmla="*/ 168908 h 740491"/>
                    <a:gd name="connsiteX155" fmla="*/ 32931 w 2683983"/>
                    <a:gd name="connsiteY155" fmla="*/ 244821 h 740491"/>
                    <a:gd name="connsiteX156" fmla="*/ 18553 w 2683983"/>
                    <a:gd name="connsiteY156" fmla="*/ 256107 h 740491"/>
                    <a:gd name="connsiteX157" fmla="*/ 2669296 w 2683983"/>
                    <a:gd name="connsiteY157" fmla="*/ 118661 h 740491"/>
                    <a:gd name="connsiteX158" fmla="*/ 2654918 w 2683983"/>
                    <a:gd name="connsiteY158" fmla="*/ 107297 h 740491"/>
                    <a:gd name="connsiteX159" fmla="*/ 2654918 w 2683983"/>
                    <a:gd name="connsiteY159" fmla="*/ 98717 h 740491"/>
                    <a:gd name="connsiteX160" fmla="*/ 2626934 w 2683983"/>
                    <a:gd name="connsiteY160" fmla="*/ 47774 h 740491"/>
                    <a:gd name="connsiteX161" fmla="*/ 2625388 w 2683983"/>
                    <a:gd name="connsiteY161" fmla="*/ 31694 h 740491"/>
                    <a:gd name="connsiteX162" fmla="*/ 2645641 w 2683983"/>
                    <a:gd name="connsiteY162" fmla="*/ 30458 h 740491"/>
                    <a:gd name="connsiteX163" fmla="*/ 2683675 w 2683983"/>
                    <a:gd name="connsiteY163" fmla="*/ 98717 h 740491"/>
                    <a:gd name="connsiteX164" fmla="*/ 2683675 w 2683983"/>
                    <a:gd name="connsiteY164" fmla="*/ 107297 h 740491"/>
                    <a:gd name="connsiteX165" fmla="*/ 2669296 w 2683983"/>
                    <a:gd name="connsiteY165" fmla="*/ 118661 h 740491"/>
                    <a:gd name="connsiteX166" fmla="*/ 20717 w 2683983"/>
                    <a:gd name="connsiteY166" fmla="*/ 104205 h 740491"/>
                    <a:gd name="connsiteX167" fmla="*/ 19558 w 2683983"/>
                    <a:gd name="connsiteY167" fmla="*/ 104205 h 740491"/>
                    <a:gd name="connsiteX168" fmla="*/ 6339 w 2683983"/>
                    <a:gd name="connsiteY168" fmla="*/ 91991 h 740491"/>
                    <a:gd name="connsiteX169" fmla="*/ 57669 w 2683983"/>
                    <a:gd name="connsiteY169" fmla="*/ 19558 h 740491"/>
                    <a:gd name="connsiteX170" fmla="*/ 77768 w 2683983"/>
                    <a:gd name="connsiteY170" fmla="*/ 22032 h 740491"/>
                    <a:gd name="connsiteX171" fmla="*/ 74675 w 2683983"/>
                    <a:gd name="connsiteY171" fmla="*/ 37956 h 740491"/>
                    <a:gd name="connsiteX172" fmla="*/ 35019 w 2683983"/>
                    <a:gd name="connsiteY172" fmla="*/ 93769 h 740491"/>
                    <a:gd name="connsiteX173" fmla="*/ 20717 w 2683983"/>
                    <a:gd name="connsiteY173" fmla="*/ 104283 h 740491"/>
                    <a:gd name="connsiteX174" fmla="*/ 2558288 w 2683983"/>
                    <a:gd name="connsiteY174" fmla="*/ 22882 h 740491"/>
                    <a:gd name="connsiteX175" fmla="*/ 2557670 w 2683983"/>
                    <a:gd name="connsiteY175" fmla="*/ 22882 h 740491"/>
                    <a:gd name="connsiteX176" fmla="*/ 2462200 w 2683983"/>
                    <a:gd name="connsiteY176" fmla="*/ 22882 h 740491"/>
                    <a:gd name="connsiteX177" fmla="*/ 2447821 w 2683983"/>
                    <a:gd name="connsiteY177" fmla="*/ 11518 h 740491"/>
                    <a:gd name="connsiteX178" fmla="*/ 2462200 w 2683983"/>
                    <a:gd name="connsiteY178" fmla="*/ 155 h 740491"/>
                    <a:gd name="connsiteX179" fmla="*/ 2462200 w 2683983"/>
                    <a:gd name="connsiteY179" fmla="*/ 155 h 740491"/>
                    <a:gd name="connsiteX180" fmla="*/ 2561689 w 2683983"/>
                    <a:gd name="connsiteY180" fmla="*/ 541 h 740491"/>
                    <a:gd name="connsiteX181" fmla="*/ 2572280 w 2683983"/>
                    <a:gd name="connsiteY181" fmla="*/ 14301 h 740491"/>
                    <a:gd name="connsiteX182" fmla="*/ 2558288 w 2683983"/>
                    <a:gd name="connsiteY182" fmla="*/ 22959 h 740491"/>
                    <a:gd name="connsiteX183" fmla="*/ 157622 w 2683983"/>
                    <a:gd name="connsiteY183" fmla="*/ 22882 h 740491"/>
                    <a:gd name="connsiteX184" fmla="*/ 143244 w 2683983"/>
                    <a:gd name="connsiteY184" fmla="*/ 11518 h 740491"/>
                    <a:gd name="connsiteX185" fmla="*/ 157622 w 2683983"/>
                    <a:gd name="connsiteY185" fmla="*/ 155 h 740491"/>
                    <a:gd name="connsiteX186" fmla="*/ 253788 w 2683983"/>
                    <a:gd name="connsiteY186" fmla="*/ 155 h 740491"/>
                    <a:gd name="connsiteX187" fmla="*/ 268166 w 2683983"/>
                    <a:gd name="connsiteY187" fmla="*/ 11518 h 740491"/>
                    <a:gd name="connsiteX188" fmla="*/ 253788 w 2683983"/>
                    <a:gd name="connsiteY188" fmla="*/ 22882 h 740491"/>
                    <a:gd name="connsiteX189" fmla="*/ 157622 w 2683983"/>
                    <a:gd name="connsiteY189" fmla="*/ 22882 h 740491"/>
                    <a:gd name="connsiteX190" fmla="*/ 157622 w 2683983"/>
                    <a:gd name="connsiteY190" fmla="*/ 22882 h 740491"/>
                    <a:gd name="connsiteX191" fmla="*/ 349876 w 2683983"/>
                    <a:gd name="connsiteY191" fmla="*/ 22882 h 740491"/>
                    <a:gd name="connsiteX192" fmla="*/ 335498 w 2683983"/>
                    <a:gd name="connsiteY192" fmla="*/ 11518 h 740491"/>
                    <a:gd name="connsiteX193" fmla="*/ 349876 w 2683983"/>
                    <a:gd name="connsiteY193" fmla="*/ 155 h 740491"/>
                    <a:gd name="connsiteX194" fmla="*/ 445965 w 2683983"/>
                    <a:gd name="connsiteY194" fmla="*/ 155 h 740491"/>
                    <a:gd name="connsiteX195" fmla="*/ 460343 w 2683983"/>
                    <a:gd name="connsiteY195" fmla="*/ 11518 h 740491"/>
                    <a:gd name="connsiteX196" fmla="*/ 445965 w 2683983"/>
                    <a:gd name="connsiteY196" fmla="*/ 22882 h 740491"/>
                    <a:gd name="connsiteX197" fmla="*/ 349876 w 2683983"/>
                    <a:gd name="connsiteY197" fmla="*/ 22882 h 740491"/>
                    <a:gd name="connsiteX198" fmla="*/ 541976 w 2683983"/>
                    <a:gd name="connsiteY198" fmla="*/ 22882 h 740491"/>
                    <a:gd name="connsiteX199" fmla="*/ 527598 w 2683983"/>
                    <a:gd name="connsiteY199" fmla="*/ 11518 h 740491"/>
                    <a:gd name="connsiteX200" fmla="*/ 541976 w 2683983"/>
                    <a:gd name="connsiteY200" fmla="*/ 155 h 740491"/>
                    <a:gd name="connsiteX201" fmla="*/ 638065 w 2683983"/>
                    <a:gd name="connsiteY201" fmla="*/ 155 h 740491"/>
                    <a:gd name="connsiteX202" fmla="*/ 652443 w 2683983"/>
                    <a:gd name="connsiteY202" fmla="*/ 11518 h 740491"/>
                    <a:gd name="connsiteX203" fmla="*/ 638065 w 2683983"/>
                    <a:gd name="connsiteY203" fmla="*/ 22882 h 740491"/>
                    <a:gd name="connsiteX204" fmla="*/ 542053 w 2683983"/>
                    <a:gd name="connsiteY204" fmla="*/ 22882 h 740491"/>
                    <a:gd name="connsiteX205" fmla="*/ 734076 w 2683983"/>
                    <a:gd name="connsiteY205" fmla="*/ 22882 h 740491"/>
                    <a:gd name="connsiteX206" fmla="*/ 719697 w 2683983"/>
                    <a:gd name="connsiteY206" fmla="*/ 11518 h 740491"/>
                    <a:gd name="connsiteX207" fmla="*/ 734076 w 2683983"/>
                    <a:gd name="connsiteY207" fmla="*/ 155 h 740491"/>
                    <a:gd name="connsiteX208" fmla="*/ 830087 w 2683983"/>
                    <a:gd name="connsiteY208" fmla="*/ 155 h 740491"/>
                    <a:gd name="connsiteX209" fmla="*/ 844465 w 2683983"/>
                    <a:gd name="connsiteY209" fmla="*/ 11518 h 740491"/>
                    <a:gd name="connsiteX210" fmla="*/ 830087 w 2683983"/>
                    <a:gd name="connsiteY210" fmla="*/ 22882 h 740491"/>
                    <a:gd name="connsiteX211" fmla="*/ 734076 w 2683983"/>
                    <a:gd name="connsiteY211" fmla="*/ 22882 h 740491"/>
                    <a:gd name="connsiteX212" fmla="*/ 2366189 w 2683983"/>
                    <a:gd name="connsiteY212" fmla="*/ 22882 h 740491"/>
                    <a:gd name="connsiteX213" fmla="*/ 2270177 w 2683983"/>
                    <a:gd name="connsiteY213" fmla="*/ 22882 h 740491"/>
                    <a:gd name="connsiteX214" fmla="*/ 2255799 w 2683983"/>
                    <a:gd name="connsiteY214" fmla="*/ 11518 h 740491"/>
                    <a:gd name="connsiteX215" fmla="*/ 2270255 w 2683983"/>
                    <a:gd name="connsiteY215" fmla="*/ 0 h 740491"/>
                    <a:gd name="connsiteX216" fmla="*/ 2366266 w 2683983"/>
                    <a:gd name="connsiteY216" fmla="*/ 0 h 740491"/>
                    <a:gd name="connsiteX217" fmla="*/ 2380644 w 2683983"/>
                    <a:gd name="connsiteY217" fmla="*/ 11364 h 740491"/>
                    <a:gd name="connsiteX218" fmla="*/ 2366266 w 2683983"/>
                    <a:gd name="connsiteY218" fmla="*/ 22727 h 740491"/>
                    <a:gd name="connsiteX219" fmla="*/ 926175 w 2683983"/>
                    <a:gd name="connsiteY219" fmla="*/ 22882 h 740491"/>
                    <a:gd name="connsiteX220" fmla="*/ 911797 w 2683983"/>
                    <a:gd name="connsiteY220" fmla="*/ 11518 h 740491"/>
                    <a:gd name="connsiteX221" fmla="*/ 926253 w 2683983"/>
                    <a:gd name="connsiteY221" fmla="*/ 0 h 740491"/>
                    <a:gd name="connsiteX222" fmla="*/ 1022264 w 2683983"/>
                    <a:gd name="connsiteY222" fmla="*/ 0 h 740491"/>
                    <a:gd name="connsiteX223" fmla="*/ 1036642 w 2683983"/>
                    <a:gd name="connsiteY223" fmla="*/ 11364 h 740491"/>
                    <a:gd name="connsiteX224" fmla="*/ 1022264 w 2683983"/>
                    <a:gd name="connsiteY224" fmla="*/ 22727 h 740491"/>
                    <a:gd name="connsiteX225" fmla="*/ 926253 w 2683983"/>
                    <a:gd name="connsiteY225" fmla="*/ 22727 h 740491"/>
                    <a:gd name="connsiteX226" fmla="*/ 1118198 w 2683983"/>
                    <a:gd name="connsiteY226" fmla="*/ 22882 h 740491"/>
                    <a:gd name="connsiteX227" fmla="*/ 1103819 w 2683983"/>
                    <a:gd name="connsiteY227" fmla="*/ 11518 h 740491"/>
                    <a:gd name="connsiteX228" fmla="*/ 1118198 w 2683983"/>
                    <a:gd name="connsiteY228" fmla="*/ 155 h 740491"/>
                    <a:gd name="connsiteX229" fmla="*/ 1214209 w 2683983"/>
                    <a:gd name="connsiteY229" fmla="*/ 155 h 740491"/>
                    <a:gd name="connsiteX230" fmla="*/ 1228588 w 2683983"/>
                    <a:gd name="connsiteY230" fmla="*/ 11518 h 740491"/>
                    <a:gd name="connsiteX231" fmla="*/ 1214209 w 2683983"/>
                    <a:gd name="connsiteY231" fmla="*/ 22882 h 740491"/>
                    <a:gd name="connsiteX232" fmla="*/ 1118198 w 2683983"/>
                    <a:gd name="connsiteY232" fmla="*/ 22882 h 740491"/>
                    <a:gd name="connsiteX233" fmla="*/ 2174243 w 2683983"/>
                    <a:gd name="connsiteY233" fmla="*/ 22882 h 740491"/>
                    <a:gd name="connsiteX234" fmla="*/ 2078309 w 2683983"/>
                    <a:gd name="connsiteY234" fmla="*/ 22882 h 740491"/>
                    <a:gd name="connsiteX235" fmla="*/ 2063931 w 2683983"/>
                    <a:gd name="connsiteY235" fmla="*/ 11518 h 740491"/>
                    <a:gd name="connsiteX236" fmla="*/ 2078309 w 2683983"/>
                    <a:gd name="connsiteY236" fmla="*/ 155 h 740491"/>
                    <a:gd name="connsiteX237" fmla="*/ 2174243 w 2683983"/>
                    <a:gd name="connsiteY237" fmla="*/ 155 h 740491"/>
                    <a:gd name="connsiteX238" fmla="*/ 2188622 w 2683983"/>
                    <a:gd name="connsiteY238" fmla="*/ 11518 h 740491"/>
                    <a:gd name="connsiteX239" fmla="*/ 2174243 w 2683983"/>
                    <a:gd name="connsiteY239" fmla="*/ 22882 h 740491"/>
                    <a:gd name="connsiteX240" fmla="*/ 1406463 w 2683983"/>
                    <a:gd name="connsiteY240" fmla="*/ 22882 h 740491"/>
                    <a:gd name="connsiteX241" fmla="*/ 1310452 w 2683983"/>
                    <a:gd name="connsiteY241" fmla="*/ 22882 h 740491"/>
                    <a:gd name="connsiteX242" fmla="*/ 1296074 w 2683983"/>
                    <a:gd name="connsiteY242" fmla="*/ 11518 h 740491"/>
                    <a:gd name="connsiteX243" fmla="*/ 1310452 w 2683983"/>
                    <a:gd name="connsiteY243" fmla="*/ 0 h 740491"/>
                    <a:gd name="connsiteX244" fmla="*/ 1406463 w 2683983"/>
                    <a:gd name="connsiteY244" fmla="*/ 0 h 740491"/>
                    <a:gd name="connsiteX245" fmla="*/ 1420842 w 2683983"/>
                    <a:gd name="connsiteY245" fmla="*/ 11364 h 740491"/>
                    <a:gd name="connsiteX246" fmla="*/ 1406463 w 2683983"/>
                    <a:gd name="connsiteY246" fmla="*/ 22727 h 740491"/>
                    <a:gd name="connsiteX247" fmla="*/ 1982298 w 2683983"/>
                    <a:gd name="connsiteY247" fmla="*/ 22882 h 740491"/>
                    <a:gd name="connsiteX248" fmla="*/ 1886365 w 2683983"/>
                    <a:gd name="connsiteY248" fmla="*/ 22882 h 740491"/>
                    <a:gd name="connsiteX249" fmla="*/ 1871986 w 2683983"/>
                    <a:gd name="connsiteY249" fmla="*/ 11518 h 740491"/>
                    <a:gd name="connsiteX250" fmla="*/ 1886365 w 2683983"/>
                    <a:gd name="connsiteY250" fmla="*/ 155 h 740491"/>
                    <a:gd name="connsiteX251" fmla="*/ 1982298 w 2683983"/>
                    <a:gd name="connsiteY251" fmla="*/ 155 h 740491"/>
                    <a:gd name="connsiteX252" fmla="*/ 1996677 w 2683983"/>
                    <a:gd name="connsiteY252" fmla="*/ 11518 h 740491"/>
                    <a:gd name="connsiteX253" fmla="*/ 1982298 w 2683983"/>
                    <a:gd name="connsiteY253" fmla="*/ 22882 h 740491"/>
                    <a:gd name="connsiteX254" fmla="*/ 1790431 w 2683983"/>
                    <a:gd name="connsiteY254" fmla="*/ 22882 h 740491"/>
                    <a:gd name="connsiteX255" fmla="*/ 1694419 w 2683983"/>
                    <a:gd name="connsiteY255" fmla="*/ 22882 h 740491"/>
                    <a:gd name="connsiteX256" fmla="*/ 1680041 w 2683983"/>
                    <a:gd name="connsiteY256" fmla="*/ 11518 h 740491"/>
                    <a:gd name="connsiteX257" fmla="*/ 1694419 w 2683983"/>
                    <a:gd name="connsiteY257" fmla="*/ 155 h 740491"/>
                    <a:gd name="connsiteX258" fmla="*/ 1790431 w 2683983"/>
                    <a:gd name="connsiteY258" fmla="*/ 155 h 740491"/>
                    <a:gd name="connsiteX259" fmla="*/ 1804809 w 2683983"/>
                    <a:gd name="connsiteY259" fmla="*/ 11518 h 740491"/>
                    <a:gd name="connsiteX260" fmla="*/ 1790431 w 2683983"/>
                    <a:gd name="connsiteY260" fmla="*/ 22882 h 740491"/>
                    <a:gd name="connsiteX261" fmla="*/ 1598408 w 2683983"/>
                    <a:gd name="connsiteY261" fmla="*/ 22882 h 740491"/>
                    <a:gd name="connsiteX262" fmla="*/ 1502397 w 2683983"/>
                    <a:gd name="connsiteY262" fmla="*/ 22882 h 740491"/>
                    <a:gd name="connsiteX263" fmla="*/ 1488019 w 2683983"/>
                    <a:gd name="connsiteY263" fmla="*/ 11518 h 740491"/>
                    <a:gd name="connsiteX264" fmla="*/ 1502397 w 2683983"/>
                    <a:gd name="connsiteY264" fmla="*/ 155 h 740491"/>
                    <a:gd name="connsiteX265" fmla="*/ 1598408 w 2683983"/>
                    <a:gd name="connsiteY265" fmla="*/ 155 h 740491"/>
                    <a:gd name="connsiteX266" fmla="*/ 1612787 w 2683983"/>
                    <a:gd name="connsiteY266" fmla="*/ 11518 h 740491"/>
                    <a:gd name="connsiteX267" fmla="*/ 1598408 w 2683983"/>
                    <a:gd name="connsiteY267" fmla="*/ 22882 h 74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</a:cxnLst>
                  <a:rect l="l" t="t" r="r" b="b"/>
                  <a:pathLst>
                    <a:path w="2683983" h="740491">
                      <a:moveTo>
                        <a:pt x="418831" y="740492"/>
                      </a:moveTo>
                      <a:lnTo>
                        <a:pt x="322666" y="740492"/>
                      </a:lnTo>
                      <a:cubicBezTo>
                        <a:pt x="314703" y="740492"/>
                        <a:pt x="308287" y="735390"/>
                        <a:pt x="308287" y="729128"/>
                      </a:cubicBezTo>
                      <a:cubicBezTo>
                        <a:pt x="308287" y="722866"/>
                        <a:pt x="314703" y="717764"/>
                        <a:pt x="322666" y="717764"/>
                      </a:cubicBezTo>
                      <a:lnTo>
                        <a:pt x="418831" y="717764"/>
                      </a:lnTo>
                      <a:cubicBezTo>
                        <a:pt x="426794" y="717764"/>
                        <a:pt x="433210" y="722866"/>
                        <a:pt x="433210" y="729128"/>
                      </a:cubicBezTo>
                      <a:cubicBezTo>
                        <a:pt x="433210" y="735390"/>
                        <a:pt x="426794" y="740492"/>
                        <a:pt x="418831" y="740492"/>
                      </a:cubicBezTo>
                      <a:close/>
                      <a:moveTo>
                        <a:pt x="226577" y="740492"/>
                      </a:moveTo>
                      <a:lnTo>
                        <a:pt x="147882" y="740492"/>
                      </a:lnTo>
                      <a:cubicBezTo>
                        <a:pt x="141388" y="740492"/>
                        <a:pt x="134972" y="740182"/>
                        <a:pt x="128633" y="739487"/>
                      </a:cubicBezTo>
                      <a:cubicBezTo>
                        <a:pt x="120748" y="738714"/>
                        <a:pt x="115182" y="732993"/>
                        <a:pt x="116187" y="726732"/>
                      </a:cubicBezTo>
                      <a:cubicBezTo>
                        <a:pt x="117192" y="720470"/>
                        <a:pt x="124459" y="716064"/>
                        <a:pt x="132267" y="716914"/>
                      </a:cubicBezTo>
                      <a:cubicBezTo>
                        <a:pt x="137369" y="717455"/>
                        <a:pt x="142625" y="717687"/>
                        <a:pt x="147805" y="717687"/>
                      </a:cubicBezTo>
                      <a:lnTo>
                        <a:pt x="226500" y="717687"/>
                      </a:lnTo>
                      <a:cubicBezTo>
                        <a:pt x="234462" y="717687"/>
                        <a:pt x="240878" y="722789"/>
                        <a:pt x="240878" y="729051"/>
                      </a:cubicBezTo>
                      <a:cubicBezTo>
                        <a:pt x="240878" y="735312"/>
                        <a:pt x="234462" y="740414"/>
                        <a:pt x="226500" y="740414"/>
                      </a:cubicBezTo>
                      <a:close/>
                      <a:moveTo>
                        <a:pt x="611086" y="740492"/>
                      </a:moveTo>
                      <a:lnTo>
                        <a:pt x="514997" y="740492"/>
                      </a:lnTo>
                      <a:cubicBezTo>
                        <a:pt x="507035" y="740492"/>
                        <a:pt x="500619" y="735390"/>
                        <a:pt x="500619" y="729128"/>
                      </a:cubicBezTo>
                      <a:cubicBezTo>
                        <a:pt x="500619" y="722866"/>
                        <a:pt x="507035" y="717764"/>
                        <a:pt x="514997" y="717764"/>
                      </a:cubicBezTo>
                      <a:lnTo>
                        <a:pt x="611086" y="717764"/>
                      </a:lnTo>
                      <a:cubicBezTo>
                        <a:pt x="619048" y="717764"/>
                        <a:pt x="625464" y="722866"/>
                        <a:pt x="625464" y="729128"/>
                      </a:cubicBezTo>
                      <a:cubicBezTo>
                        <a:pt x="625464" y="735390"/>
                        <a:pt x="619048" y="740492"/>
                        <a:pt x="611086" y="740492"/>
                      </a:cubicBezTo>
                      <a:close/>
                      <a:moveTo>
                        <a:pt x="1379562" y="740492"/>
                      </a:moveTo>
                      <a:lnTo>
                        <a:pt x="1283473" y="740492"/>
                      </a:lnTo>
                      <a:cubicBezTo>
                        <a:pt x="1275511" y="740492"/>
                        <a:pt x="1269095" y="735390"/>
                        <a:pt x="1269095" y="729128"/>
                      </a:cubicBezTo>
                      <a:cubicBezTo>
                        <a:pt x="1269095" y="722866"/>
                        <a:pt x="1275511" y="717764"/>
                        <a:pt x="1283473" y="717764"/>
                      </a:cubicBezTo>
                      <a:lnTo>
                        <a:pt x="1379562" y="717764"/>
                      </a:lnTo>
                      <a:cubicBezTo>
                        <a:pt x="1387524" y="717764"/>
                        <a:pt x="1393940" y="722866"/>
                        <a:pt x="1393940" y="729128"/>
                      </a:cubicBezTo>
                      <a:cubicBezTo>
                        <a:pt x="1393940" y="735390"/>
                        <a:pt x="1387524" y="740492"/>
                        <a:pt x="1379562" y="740492"/>
                      </a:cubicBezTo>
                      <a:close/>
                      <a:moveTo>
                        <a:pt x="995362" y="740492"/>
                      </a:moveTo>
                      <a:lnTo>
                        <a:pt x="899274" y="740492"/>
                      </a:lnTo>
                      <a:cubicBezTo>
                        <a:pt x="891311" y="740492"/>
                        <a:pt x="884895" y="735390"/>
                        <a:pt x="884895" y="729128"/>
                      </a:cubicBezTo>
                      <a:cubicBezTo>
                        <a:pt x="884895" y="722866"/>
                        <a:pt x="891311" y="717764"/>
                        <a:pt x="899274" y="717764"/>
                      </a:cubicBezTo>
                      <a:lnTo>
                        <a:pt x="995362" y="717764"/>
                      </a:lnTo>
                      <a:cubicBezTo>
                        <a:pt x="1003325" y="717764"/>
                        <a:pt x="1009741" y="722866"/>
                        <a:pt x="1009741" y="729128"/>
                      </a:cubicBezTo>
                      <a:cubicBezTo>
                        <a:pt x="1009741" y="735390"/>
                        <a:pt x="1003325" y="740492"/>
                        <a:pt x="995362" y="740492"/>
                      </a:cubicBezTo>
                      <a:close/>
                      <a:moveTo>
                        <a:pt x="803263" y="740492"/>
                      </a:moveTo>
                      <a:lnTo>
                        <a:pt x="707174" y="740492"/>
                      </a:lnTo>
                      <a:cubicBezTo>
                        <a:pt x="699212" y="740492"/>
                        <a:pt x="692796" y="735390"/>
                        <a:pt x="692796" y="729128"/>
                      </a:cubicBezTo>
                      <a:cubicBezTo>
                        <a:pt x="692796" y="722866"/>
                        <a:pt x="699212" y="717764"/>
                        <a:pt x="707174" y="717764"/>
                      </a:cubicBezTo>
                      <a:lnTo>
                        <a:pt x="803263" y="717764"/>
                      </a:lnTo>
                      <a:cubicBezTo>
                        <a:pt x="811225" y="717764"/>
                        <a:pt x="817641" y="722866"/>
                        <a:pt x="817641" y="729128"/>
                      </a:cubicBezTo>
                      <a:cubicBezTo>
                        <a:pt x="817641" y="735390"/>
                        <a:pt x="811225" y="740492"/>
                        <a:pt x="803263" y="740492"/>
                      </a:cubicBezTo>
                      <a:close/>
                      <a:moveTo>
                        <a:pt x="1187539" y="740492"/>
                      </a:moveTo>
                      <a:lnTo>
                        <a:pt x="1091451" y="740492"/>
                      </a:lnTo>
                      <a:cubicBezTo>
                        <a:pt x="1083488" y="740492"/>
                        <a:pt x="1077072" y="735390"/>
                        <a:pt x="1077072" y="729128"/>
                      </a:cubicBezTo>
                      <a:cubicBezTo>
                        <a:pt x="1077072" y="722866"/>
                        <a:pt x="1083488" y="717764"/>
                        <a:pt x="1091451" y="717764"/>
                      </a:cubicBezTo>
                      <a:lnTo>
                        <a:pt x="1187539" y="717764"/>
                      </a:lnTo>
                      <a:cubicBezTo>
                        <a:pt x="1195502" y="717764"/>
                        <a:pt x="1201918" y="722866"/>
                        <a:pt x="1201918" y="729128"/>
                      </a:cubicBezTo>
                      <a:cubicBezTo>
                        <a:pt x="1201918" y="735390"/>
                        <a:pt x="1195502" y="740492"/>
                        <a:pt x="1187539" y="740492"/>
                      </a:cubicBezTo>
                      <a:close/>
                      <a:moveTo>
                        <a:pt x="1955938" y="740492"/>
                      </a:moveTo>
                      <a:lnTo>
                        <a:pt x="1859849" y="740492"/>
                      </a:lnTo>
                      <a:cubicBezTo>
                        <a:pt x="1851887" y="740492"/>
                        <a:pt x="1845471" y="735390"/>
                        <a:pt x="1845471" y="729128"/>
                      </a:cubicBezTo>
                      <a:cubicBezTo>
                        <a:pt x="1845471" y="722866"/>
                        <a:pt x="1851887" y="717764"/>
                        <a:pt x="1859849" y="717764"/>
                      </a:cubicBezTo>
                      <a:lnTo>
                        <a:pt x="1955938" y="717764"/>
                      </a:lnTo>
                      <a:cubicBezTo>
                        <a:pt x="1963900" y="717764"/>
                        <a:pt x="1970316" y="722866"/>
                        <a:pt x="1970316" y="729128"/>
                      </a:cubicBezTo>
                      <a:cubicBezTo>
                        <a:pt x="1970316" y="735390"/>
                        <a:pt x="1963900" y="740492"/>
                        <a:pt x="1955938" y="740492"/>
                      </a:cubicBezTo>
                      <a:close/>
                      <a:moveTo>
                        <a:pt x="1763838" y="740492"/>
                      </a:moveTo>
                      <a:lnTo>
                        <a:pt x="1667750" y="740492"/>
                      </a:lnTo>
                      <a:cubicBezTo>
                        <a:pt x="1659787" y="740492"/>
                        <a:pt x="1653371" y="735390"/>
                        <a:pt x="1653371" y="729128"/>
                      </a:cubicBezTo>
                      <a:cubicBezTo>
                        <a:pt x="1653371" y="722866"/>
                        <a:pt x="1659787" y="717764"/>
                        <a:pt x="1667750" y="717764"/>
                      </a:cubicBezTo>
                      <a:lnTo>
                        <a:pt x="1763838" y="717764"/>
                      </a:lnTo>
                      <a:cubicBezTo>
                        <a:pt x="1771800" y="717764"/>
                        <a:pt x="1778217" y="722866"/>
                        <a:pt x="1778217" y="729128"/>
                      </a:cubicBezTo>
                      <a:cubicBezTo>
                        <a:pt x="1778217" y="735390"/>
                        <a:pt x="1771800" y="740492"/>
                        <a:pt x="1763838" y="740492"/>
                      </a:cubicBezTo>
                      <a:close/>
                      <a:moveTo>
                        <a:pt x="1571739" y="740492"/>
                      </a:moveTo>
                      <a:lnTo>
                        <a:pt x="1475650" y="740492"/>
                      </a:lnTo>
                      <a:cubicBezTo>
                        <a:pt x="1467688" y="740492"/>
                        <a:pt x="1461272" y="735390"/>
                        <a:pt x="1461272" y="729128"/>
                      </a:cubicBezTo>
                      <a:cubicBezTo>
                        <a:pt x="1461272" y="722866"/>
                        <a:pt x="1467688" y="717764"/>
                        <a:pt x="1475650" y="717764"/>
                      </a:cubicBezTo>
                      <a:lnTo>
                        <a:pt x="1571739" y="717764"/>
                      </a:lnTo>
                      <a:cubicBezTo>
                        <a:pt x="1579701" y="717764"/>
                        <a:pt x="1586117" y="722866"/>
                        <a:pt x="1586117" y="729128"/>
                      </a:cubicBezTo>
                      <a:cubicBezTo>
                        <a:pt x="1586117" y="735390"/>
                        <a:pt x="1579701" y="740492"/>
                        <a:pt x="1571739" y="740492"/>
                      </a:cubicBezTo>
                      <a:close/>
                      <a:moveTo>
                        <a:pt x="2148192" y="740492"/>
                      </a:moveTo>
                      <a:lnTo>
                        <a:pt x="2052104" y="740492"/>
                      </a:lnTo>
                      <a:cubicBezTo>
                        <a:pt x="2044141" y="740492"/>
                        <a:pt x="2037725" y="735390"/>
                        <a:pt x="2037725" y="729128"/>
                      </a:cubicBezTo>
                      <a:cubicBezTo>
                        <a:pt x="2037725" y="722866"/>
                        <a:pt x="2044141" y="717764"/>
                        <a:pt x="2052104" y="717764"/>
                      </a:cubicBezTo>
                      <a:lnTo>
                        <a:pt x="2148192" y="717764"/>
                      </a:lnTo>
                      <a:cubicBezTo>
                        <a:pt x="2156154" y="717764"/>
                        <a:pt x="2162571" y="722866"/>
                        <a:pt x="2162571" y="729128"/>
                      </a:cubicBezTo>
                      <a:cubicBezTo>
                        <a:pt x="2162571" y="735390"/>
                        <a:pt x="2156154" y="740492"/>
                        <a:pt x="2148192" y="740492"/>
                      </a:cubicBezTo>
                      <a:close/>
                      <a:moveTo>
                        <a:pt x="2340446" y="740492"/>
                      </a:moveTo>
                      <a:lnTo>
                        <a:pt x="2244281" y="740492"/>
                      </a:lnTo>
                      <a:cubicBezTo>
                        <a:pt x="2236318" y="740492"/>
                        <a:pt x="2229902" y="735390"/>
                        <a:pt x="2229902" y="729128"/>
                      </a:cubicBezTo>
                      <a:cubicBezTo>
                        <a:pt x="2229902" y="722866"/>
                        <a:pt x="2236318" y="717764"/>
                        <a:pt x="2244281" y="717764"/>
                      </a:cubicBezTo>
                      <a:lnTo>
                        <a:pt x="2340446" y="717764"/>
                      </a:lnTo>
                      <a:cubicBezTo>
                        <a:pt x="2348409" y="717764"/>
                        <a:pt x="2354825" y="722866"/>
                        <a:pt x="2354825" y="729128"/>
                      </a:cubicBezTo>
                      <a:cubicBezTo>
                        <a:pt x="2354825" y="735390"/>
                        <a:pt x="2348409" y="740492"/>
                        <a:pt x="2340446" y="740492"/>
                      </a:cubicBezTo>
                      <a:close/>
                      <a:moveTo>
                        <a:pt x="2532778" y="740492"/>
                      </a:moveTo>
                      <a:lnTo>
                        <a:pt x="2436612" y="740492"/>
                      </a:lnTo>
                      <a:cubicBezTo>
                        <a:pt x="2428650" y="740492"/>
                        <a:pt x="2422234" y="735390"/>
                        <a:pt x="2422234" y="729128"/>
                      </a:cubicBezTo>
                      <a:cubicBezTo>
                        <a:pt x="2422234" y="722866"/>
                        <a:pt x="2428650" y="717764"/>
                        <a:pt x="2436612" y="717764"/>
                      </a:cubicBezTo>
                      <a:lnTo>
                        <a:pt x="2532778" y="717764"/>
                      </a:lnTo>
                      <a:cubicBezTo>
                        <a:pt x="2540740" y="717764"/>
                        <a:pt x="2547157" y="722866"/>
                        <a:pt x="2547157" y="729128"/>
                      </a:cubicBezTo>
                      <a:cubicBezTo>
                        <a:pt x="2547157" y="735390"/>
                        <a:pt x="2540740" y="740492"/>
                        <a:pt x="2532778" y="740492"/>
                      </a:cubicBezTo>
                      <a:close/>
                      <a:moveTo>
                        <a:pt x="2621445" y="716064"/>
                      </a:moveTo>
                      <a:cubicBezTo>
                        <a:pt x="2617271" y="716064"/>
                        <a:pt x="2613174" y="714672"/>
                        <a:pt x="2610391" y="711967"/>
                      </a:cubicBezTo>
                      <a:cubicBezTo>
                        <a:pt x="2605289" y="707096"/>
                        <a:pt x="2606139" y="699985"/>
                        <a:pt x="2612246" y="695965"/>
                      </a:cubicBezTo>
                      <a:cubicBezTo>
                        <a:pt x="2634587" y="681354"/>
                        <a:pt x="2649275" y="660946"/>
                        <a:pt x="2653758" y="638528"/>
                      </a:cubicBezTo>
                      <a:cubicBezTo>
                        <a:pt x="2654995" y="632344"/>
                        <a:pt x="2662339" y="628092"/>
                        <a:pt x="2670224" y="629020"/>
                      </a:cubicBezTo>
                      <a:cubicBezTo>
                        <a:pt x="2678109" y="630025"/>
                        <a:pt x="2683443" y="635822"/>
                        <a:pt x="2682206" y="642007"/>
                      </a:cubicBezTo>
                      <a:cubicBezTo>
                        <a:pt x="2676640" y="669913"/>
                        <a:pt x="2658396" y="695269"/>
                        <a:pt x="2630644" y="713435"/>
                      </a:cubicBezTo>
                      <a:cubicBezTo>
                        <a:pt x="2627939" y="715213"/>
                        <a:pt x="2624692" y="716064"/>
                        <a:pt x="2621445" y="716064"/>
                      </a:cubicBezTo>
                      <a:close/>
                      <a:moveTo>
                        <a:pt x="47774" y="704932"/>
                      </a:moveTo>
                      <a:cubicBezTo>
                        <a:pt x="43831" y="704932"/>
                        <a:pt x="39889" y="703618"/>
                        <a:pt x="37028" y="701144"/>
                      </a:cubicBezTo>
                      <a:cubicBezTo>
                        <a:pt x="13219" y="679963"/>
                        <a:pt x="77" y="652597"/>
                        <a:pt x="0" y="624304"/>
                      </a:cubicBezTo>
                      <a:cubicBezTo>
                        <a:pt x="0" y="618043"/>
                        <a:pt x="6416" y="612941"/>
                        <a:pt x="14378" y="612941"/>
                      </a:cubicBezTo>
                      <a:lnTo>
                        <a:pt x="14378" y="612941"/>
                      </a:lnTo>
                      <a:cubicBezTo>
                        <a:pt x="22341" y="612941"/>
                        <a:pt x="28757" y="618043"/>
                        <a:pt x="28757" y="624304"/>
                      </a:cubicBezTo>
                      <a:cubicBezTo>
                        <a:pt x="28757" y="647109"/>
                        <a:pt x="39348" y="668986"/>
                        <a:pt x="58519" y="686070"/>
                      </a:cubicBezTo>
                      <a:cubicBezTo>
                        <a:pt x="63776" y="690785"/>
                        <a:pt x="63234" y="697975"/>
                        <a:pt x="57282" y="702149"/>
                      </a:cubicBezTo>
                      <a:cubicBezTo>
                        <a:pt x="54576" y="704082"/>
                        <a:pt x="51098" y="705009"/>
                        <a:pt x="47696" y="705009"/>
                      </a:cubicBezTo>
                      <a:close/>
                      <a:moveTo>
                        <a:pt x="2669606" y="575371"/>
                      </a:moveTo>
                      <a:cubicBezTo>
                        <a:pt x="2661643" y="575371"/>
                        <a:pt x="2655227" y="570269"/>
                        <a:pt x="2655227" y="564007"/>
                      </a:cubicBezTo>
                      <a:lnTo>
                        <a:pt x="2655227" y="487863"/>
                      </a:lnTo>
                      <a:cubicBezTo>
                        <a:pt x="2655227" y="481602"/>
                        <a:pt x="2661643" y="476500"/>
                        <a:pt x="2669606" y="476500"/>
                      </a:cubicBezTo>
                      <a:cubicBezTo>
                        <a:pt x="2677568" y="476500"/>
                        <a:pt x="2683984" y="481602"/>
                        <a:pt x="2683984" y="487863"/>
                      </a:cubicBezTo>
                      <a:lnTo>
                        <a:pt x="2683984" y="564007"/>
                      </a:lnTo>
                      <a:cubicBezTo>
                        <a:pt x="2683984" y="570269"/>
                        <a:pt x="2677568" y="575371"/>
                        <a:pt x="2669606" y="575371"/>
                      </a:cubicBezTo>
                      <a:close/>
                      <a:moveTo>
                        <a:pt x="15074" y="559678"/>
                      </a:moveTo>
                      <a:lnTo>
                        <a:pt x="14920" y="559678"/>
                      </a:lnTo>
                      <a:cubicBezTo>
                        <a:pt x="6957" y="559678"/>
                        <a:pt x="618" y="554499"/>
                        <a:pt x="618" y="548237"/>
                      </a:cubicBezTo>
                      <a:lnTo>
                        <a:pt x="1391" y="472325"/>
                      </a:lnTo>
                      <a:cubicBezTo>
                        <a:pt x="1391" y="466064"/>
                        <a:pt x="8040" y="460884"/>
                        <a:pt x="15925" y="461039"/>
                      </a:cubicBezTo>
                      <a:cubicBezTo>
                        <a:pt x="23887" y="461039"/>
                        <a:pt x="30226" y="466218"/>
                        <a:pt x="30226" y="472480"/>
                      </a:cubicBezTo>
                      <a:lnTo>
                        <a:pt x="29453" y="548392"/>
                      </a:lnTo>
                      <a:cubicBezTo>
                        <a:pt x="29453" y="554654"/>
                        <a:pt x="22959" y="559678"/>
                        <a:pt x="15074" y="559678"/>
                      </a:cubicBezTo>
                      <a:close/>
                      <a:moveTo>
                        <a:pt x="2669606" y="423160"/>
                      </a:moveTo>
                      <a:cubicBezTo>
                        <a:pt x="2661643" y="423160"/>
                        <a:pt x="2655227" y="418058"/>
                        <a:pt x="2655227" y="411797"/>
                      </a:cubicBezTo>
                      <a:lnTo>
                        <a:pt x="2655227" y="335730"/>
                      </a:lnTo>
                      <a:cubicBezTo>
                        <a:pt x="2655227" y="329468"/>
                        <a:pt x="2661643" y="324366"/>
                        <a:pt x="2669606" y="324366"/>
                      </a:cubicBezTo>
                      <a:cubicBezTo>
                        <a:pt x="2677568" y="324366"/>
                        <a:pt x="2683984" y="329468"/>
                        <a:pt x="2683984" y="335730"/>
                      </a:cubicBezTo>
                      <a:lnTo>
                        <a:pt x="2683984" y="411797"/>
                      </a:lnTo>
                      <a:cubicBezTo>
                        <a:pt x="2683984" y="418058"/>
                        <a:pt x="2677568" y="423160"/>
                        <a:pt x="2669606" y="423160"/>
                      </a:cubicBezTo>
                      <a:close/>
                      <a:moveTo>
                        <a:pt x="16698" y="407854"/>
                      </a:moveTo>
                      <a:lnTo>
                        <a:pt x="16543" y="407854"/>
                      </a:lnTo>
                      <a:cubicBezTo>
                        <a:pt x="8581" y="407854"/>
                        <a:pt x="2242" y="402675"/>
                        <a:pt x="2319" y="396413"/>
                      </a:cubicBezTo>
                      <a:lnTo>
                        <a:pt x="3169" y="320501"/>
                      </a:lnTo>
                      <a:cubicBezTo>
                        <a:pt x="3169" y="314239"/>
                        <a:pt x="9663" y="309215"/>
                        <a:pt x="17548" y="309215"/>
                      </a:cubicBezTo>
                      <a:lnTo>
                        <a:pt x="17703" y="309215"/>
                      </a:lnTo>
                      <a:cubicBezTo>
                        <a:pt x="25665" y="309215"/>
                        <a:pt x="32004" y="314394"/>
                        <a:pt x="31926" y="320733"/>
                      </a:cubicBezTo>
                      <a:lnTo>
                        <a:pt x="31076" y="396645"/>
                      </a:lnTo>
                      <a:cubicBezTo>
                        <a:pt x="31076" y="402907"/>
                        <a:pt x="24583" y="407931"/>
                        <a:pt x="16698" y="407931"/>
                      </a:cubicBezTo>
                      <a:close/>
                      <a:moveTo>
                        <a:pt x="2669606" y="271027"/>
                      </a:moveTo>
                      <a:cubicBezTo>
                        <a:pt x="2661643" y="271027"/>
                        <a:pt x="2655227" y="265925"/>
                        <a:pt x="2655227" y="259663"/>
                      </a:cubicBezTo>
                      <a:lnTo>
                        <a:pt x="2655227" y="183519"/>
                      </a:lnTo>
                      <a:cubicBezTo>
                        <a:pt x="2655227" y="177257"/>
                        <a:pt x="2661643" y="172155"/>
                        <a:pt x="2669606" y="172155"/>
                      </a:cubicBezTo>
                      <a:cubicBezTo>
                        <a:pt x="2677568" y="172155"/>
                        <a:pt x="2683984" y="177257"/>
                        <a:pt x="2683984" y="183519"/>
                      </a:cubicBezTo>
                      <a:lnTo>
                        <a:pt x="2683984" y="259663"/>
                      </a:lnTo>
                      <a:cubicBezTo>
                        <a:pt x="2683984" y="265925"/>
                        <a:pt x="2677568" y="271027"/>
                        <a:pt x="2669606" y="271027"/>
                      </a:cubicBezTo>
                      <a:close/>
                      <a:moveTo>
                        <a:pt x="18553" y="256030"/>
                      </a:moveTo>
                      <a:lnTo>
                        <a:pt x="18398" y="256030"/>
                      </a:lnTo>
                      <a:cubicBezTo>
                        <a:pt x="10436" y="256030"/>
                        <a:pt x="4097" y="250850"/>
                        <a:pt x="4174" y="244511"/>
                      </a:cubicBezTo>
                      <a:cubicBezTo>
                        <a:pt x="4484" y="217919"/>
                        <a:pt x="4870" y="192331"/>
                        <a:pt x="5257" y="168599"/>
                      </a:cubicBezTo>
                      <a:cubicBezTo>
                        <a:pt x="5334" y="162338"/>
                        <a:pt x="11750" y="157390"/>
                        <a:pt x="19635" y="157390"/>
                      </a:cubicBezTo>
                      <a:lnTo>
                        <a:pt x="19790" y="157390"/>
                      </a:lnTo>
                      <a:cubicBezTo>
                        <a:pt x="27752" y="157390"/>
                        <a:pt x="34091" y="162647"/>
                        <a:pt x="34014" y="168908"/>
                      </a:cubicBezTo>
                      <a:cubicBezTo>
                        <a:pt x="33627" y="192718"/>
                        <a:pt x="33318" y="218228"/>
                        <a:pt x="32931" y="244821"/>
                      </a:cubicBezTo>
                      <a:cubicBezTo>
                        <a:pt x="32854" y="251082"/>
                        <a:pt x="26438" y="256107"/>
                        <a:pt x="18553" y="256107"/>
                      </a:cubicBezTo>
                      <a:close/>
                      <a:moveTo>
                        <a:pt x="2669296" y="118661"/>
                      </a:moveTo>
                      <a:cubicBezTo>
                        <a:pt x="2661334" y="118661"/>
                        <a:pt x="2654918" y="113559"/>
                        <a:pt x="2654918" y="107297"/>
                      </a:cubicBezTo>
                      <a:lnTo>
                        <a:pt x="2654918" y="98717"/>
                      </a:lnTo>
                      <a:cubicBezTo>
                        <a:pt x="2654918" y="77149"/>
                        <a:pt x="2645796" y="60529"/>
                        <a:pt x="2626934" y="47774"/>
                      </a:cubicBezTo>
                      <a:cubicBezTo>
                        <a:pt x="2620904" y="43677"/>
                        <a:pt x="2620208" y="36487"/>
                        <a:pt x="2625388" y="31694"/>
                      </a:cubicBezTo>
                      <a:cubicBezTo>
                        <a:pt x="2630567" y="26902"/>
                        <a:pt x="2639612" y="26361"/>
                        <a:pt x="2645641" y="30458"/>
                      </a:cubicBezTo>
                      <a:cubicBezTo>
                        <a:pt x="2670842" y="47542"/>
                        <a:pt x="2683675" y="70501"/>
                        <a:pt x="2683675" y="98717"/>
                      </a:cubicBezTo>
                      <a:lnTo>
                        <a:pt x="2683675" y="107297"/>
                      </a:lnTo>
                      <a:cubicBezTo>
                        <a:pt x="2683675" y="113559"/>
                        <a:pt x="2677259" y="118661"/>
                        <a:pt x="2669296" y="118661"/>
                      </a:cubicBezTo>
                      <a:close/>
                      <a:moveTo>
                        <a:pt x="20717" y="104205"/>
                      </a:moveTo>
                      <a:cubicBezTo>
                        <a:pt x="20717" y="104205"/>
                        <a:pt x="19944" y="104205"/>
                        <a:pt x="19558" y="104205"/>
                      </a:cubicBezTo>
                      <a:cubicBezTo>
                        <a:pt x="11596" y="103741"/>
                        <a:pt x="5720" y="98253"/>
                        <a:pt x="6339" y="91991"/>
                      </a:cubicBezTo>
                      <a:cubicBezTo>
                        <a:pt x="9276" y="63157"/>
                        <a:pt x="27984" y="36797"/>
                        <a:pt x="57669" y="19558"/>
                      </a:cubicBezTo>
                      <a:cubicBezTo>
                        <a:pt x="64085" y="15847"/>
                        <a:pt x="73052" y="16929"/>
                        <a:pt x="77768" y="22032"/>
                      </a:cubicBezTo>
                      <a:cubicBezTo>
                        <a:pt x="82483" y="27134"/>
                        <a:pt x="81092" y="34246"/>
                        <a:pt x="74675" y="37956"/>
                      </a:cubicBezTo>
                      <a:cubicBezTo>
                        <a:pt x="51716" y="51252"/>
                        <a:pt x="37260" y="71583"/>
                        <a:pt x="35019" y="93769"/>
                      </a:cubicBezTo>
                      <a:cubicBezTo>
                        <a:pt x="34400" y="99722"/>
                        <a:pt x="28139" y="104283"/>
                        <a:pt x="20717" y="104283"/>
                      </a:cubicBezTo>
                      <a:close/>
                      <a:moveTo>
                        <a:pt x="2558288" y="22882"/>
                      </a:moveTo>
                      <a:cubicBezTo>
                        <a:pt x="2558288" y="22882"/>
                        <a:pt x="2557902" y="22882"/>
                        <a:pt x="2557670" y="22882"/>
                      </a:cubicBezTo>
                      <a:cubicBezTo>
                        <a:pt x="2555892" y="22882"/>
                        <a:pt x="2543291" y="22882"/>
                        <a:pt x="2462200" y="22882"/>
                      </a:cubicBezTo>
                      <a:cubicBezTo>
                        <a:pt x="2454237" y="22882"/>
                        <a:pt x="2447821" y="17780"/>
                        <a:pt x="2447821" y="11518"/>
                      </a:cubicBezTo>
                      <a:cubicBezTo>
                        <a:pt x="2447821" y="5257"/>
                        <a:pt x="2454237" y="155"/>
                        <a:pt x="2462200" y="155"/>
                      </a:cubicBezTo>
                      <a:lnTo>
                        <a:pt x="2462200" y="155"/>
                      </a:lnTo>
                      <a:cubicBezTo>
                        <a:pt x="2527189" y="155"/>
                        <a:pt x="2560352" y="283"/>
                        <a:pt x="2561689" y="541"/>
                      </a:cubicBezTo>
                      <a:cubicBezTo>
                        <a:pt x="2569420" y="2010"/>
                        <a:pt x="2574135" y="8194"/>
                        <a:pt x="2572280" y="14301"/>
                      </a:cubicBezTo>
                      <a:cubicBezTo>
                        <a:pt x="2570657" y="19481"/>
                        <a:pt x="2564782" y="22959"/>
                        <a:pt x="2558288" y="22959"/>
                      </a:cubicBezTo>
                      <a:close/>
                      <a:moveTo>
                        <a:pt x="157622" y="22882"/>
                      </a:moveTo>
                      <a:cubicBezTo>
                        <a:pt x="149660" y="22882"/>
                        <a:pt x="143244" y="17780"/>
                        <a:pt x="143244" y="11518"/>
                      </a:cubicBezTo>
                      <a:cubicBezTo>
                        <a:pt x="143244" y="5257"/>
                        <a:pt x="149660" y="155"/>
                        <a:pt x="157622" y="155"/>
                      </a:cubicBezTo>
                      <a:lnTo>
                        <a:pt x="253788" y="155"/>
                      </a:lnTo>
                      <a:cubicBezTo>
                        <a:pt x="261750" y="155"/>
                        <a:pt x="268166" y="5257"/>
                        <a:pt x="268166" y="11518"/>
                      </a:cubicBezTo>
                      <a:cubicBezTo>
                        <a:pt x="268166" y="17780"/>
                        <a:pt x="261750" y="22882"/>
                        <a:pt x="253788" y="22882"/>
                      </a:cubicBezTo>
                      <a:lnTo>
                        <a:pt x="157622" y="22882"/>
                      </a:lnTo>
                      <a:cubicBezTo>
                        <a:pt x="157622" y="22882"/>
                        <a:pt x="157622" y="22882"/>
                        <a:pt x="157622" y="22882"/>
                      </a:cubicBezTo>
                      <a:close/>
                      <a:moveTo>
                        <a:pt x="349876" y="22882"/>
                      </a:moveTo>
                      <a:cubicBezTo>
                        <a:pt x="341914" y="22882"/>
                        <a:pt x="335498" y="17780"/>
                        <a:pt x="335498" y="11518"/>
                      </a:cubicBezTo>
                      <a:cubicBezTo>
                        <a:pt x="335498" y="5257"/>
                        <a:pt x="341914" y="155"/>
                        <a:pt x="349876" y="155"/>
                      </a:cubicBezTo>
                      <a:lnTo>
                        <a:pt x="445965" y="155"/>
                      </a:lnTo>
                      <a:cubicBezTo>
                        <a:pt x="453927" y="155"/>
                        <a:pt x="460343" y="5257"/>
                        <a:pt x="460343" y="11518"/>
                      </a:cubicBezTo>
                      <a:cubicBezTo>
                        <a:pt x="460343" y="17780"/>
                        <a:pt x="453927" y="22882"/>
                        <a:pt x="445965" y="22882"/>
                      </a:cubicBezTo>
                      <a:lnTo>
                        <a:pt x="349876" y="22882"/>
                      </a:lnTo>
                      <a:close/>
                      <a:moveTo>
                        <a:pt x="541976" y="22882"/>
                      </a:moveTo>
                      <a:cubicBezTo>
                        <a:pt x="534014" y="22882"/>
                        <a:pt x="527598" y="17780"/>
                        <a:pt x="527598" y="11518"/>
                      </a:cubicBezTo>
                      <a:cubicBezTo>
                        <a:pt x="527598" y="5257"/>
                        <a:pt x="534014" y="155"/>
                        <a:pt x="541976" y="155"/>
                      </a:cubicBezTo>
                      <a:lnTo>
                        <a:pt x="638065" y="155"/>
                      </a:lnTo>
                      <a:cubicBezTo>
                        <a:pt x="646027" y="155"/>
                        <a:pt x="652443" y="5257"/>
                        <a:pt x="652443" y="11518"/>
                      </a:cubicBezTo>
                      <a:cubicBezTo>
                        <a:pt x="652443" y="17780"/>
                        <a:pt x="646027" y="22882"/>
                        <a:pt x="638065" y="22882"/>
                      </a:cubicBezTo>
                      <a:lnTo>
                        <a:pt x="542053" y="22882"/>
                      </a:lnTo>
                      <a:close/>
                      <a:moveTo>
                        <a:pt x="734076" y="22882"/>
                      </a:moveTo>
                      <a:cubicBezTo>
                        <a:pt x="726113" y="22882"/>
                        <a:pt x="719697" y="17780"/>
                        <a:pt x="719697" y="11518"/>
                      </a:cubicBezTo>
                      <a:cubicBezTo>
                        <a:pt x="719697" y="5257"/>
                        <a:pt x="726113" y="155"/>
                        <a:pt x="734076" y="155"/>
                      </a:cubicBezTo>
                      <a:lnTo>
                        <a:pt x="830087" y="155"/>
                      </a:lnTo>
                      <a:cubicBezTo>
                        <a:pt x="838049" y="155"/>
                        <a:pt x="844465" y="5257"/>
                        <a:pt x="844465" y="11518"/>
                      </a:cubicBezTo>
                      <a:cubicBezTo>
                        <a:pt x="844465" y="17780"/>
                        <a:pt x="838049" y="22882"/>
                        <a:pt x="830087" y="22882"/>
                      </a:cubicBezTo>
                      <a:lnTo>
                        <a:pt x="734076" y="22882"/>
                      </a:lnTo>
                      <a:close/>
                      <a:moveTo>
                        <a:pt x="2366189" y="22882"/>
                      </a:moveTo>
                      <a:lnTo>
                        <a:pt x="2270177" y="22882"/>
                      </a:lnTo>
                      <a:cubicBezTo>
                        <a:pt x="2262215" y="22882"/>
                        <a:pt x="2255799" y="17780"/>
                        <a:pt x="2255799" y="11518"/>
                      </a:cubicBezTo>
                      <a:cubicBezTo>
                        <a:pt x="2255799" y="5257"/>
                        <a:pt x="2262292" y="0"/>
                        <a:pt x="2270255" y="0"/>
                      </a:cubicBezTo>
                      <a:lnTo>
                        <a:pt x="2366266" y="0"/>
                      </a:lnTo>
                      <a:cubicBezTo>
                        <a:pt x="2374228" y="0"/>
                        <a:pt x="2380644" y="5102"/>
                        <a:pt x="2380644" y="11364"/>
                      </a:cubicBezTo>
                      <a:cubicBezTo>
                        <a:pt x="2380644" y="17625"/>
                        <a:pt x="2374228" y="22727"/>
                        <a:pt x="2366266" y="22727"/>
                      </a:cubicBezTo>
                      <a:close/>
                      <a:moveTo>
                        <a:pt x="926175" y="22882"/>
                      </a:moveTo>
                      <a:cubicBezTo>
                        <a:pt x="918213" y="22882"/>
                        <a:pt x="911797" y="17780"/>
                        <a:pt x="911797" y="11518"/>
                      </a:cubicBezTo>
                      <a:cubicBezTo>
                        <a:pt x="911797" y="5257"/>
                        <a:pt x="918291" y="0"/>
                        <a:pt x="926253" y="0"/>
                      </a:cubicBezTo>
                      <a:lnTo>
                        <a:pt x="1022264" y="0"/>
                      </a:lnTo>
                      <a:cubicBezTo>
                        <a:pt x="1030226" y="0"/>
                        <a:pt x="1036642" y="5102"/>
                        <a:pt x="1036642" y="11364"/>
                      </a:cubicBezTo>
                      <a:cubicBezTo>
                        <a:pt x="1036642" y="17625"/>
                        <a:pt x="1030226" y="22727"/>
                        <a:pt x="1022264" y="22727"/>
                      </a:cubicBezTo>
                      <a:lnTo>
                        <a:pt x="926253" y="22727"/>
                      </a:lnTo>
                      <a:close/>
                      <a:moveTo>
                        <a:pt x="1118198" y="22882"/>
                      </a:moveTo>
                      <a:cubicBezTo>
                        <a:pt x="1110235" y="22882"/>
                        <a:pt x="1103819" y="17780"/>
                        <a:pt x="1103819" y="11518"/>
                      </a:cubicBezTo>
                      <a:cubicBezTo>
                        <a:pt x="1103819" y="5257"/>
                        <a:pt x="1110235" y="155"/>
                        <a:pt x="1118198" y="155"/>
                      </a:cubicBezTo>
                      <a:lnTo>
                        <a:pt x="1214209" y="155"/>
                      </a:lnTo>
                      <a:cubicBezTo>
                        <a:pt x="1222171" y="155"/>
                        <a:pt x="1228588" y="5257"/>
                        <a:pt x="1228588" y="11518"/>
                      </a:cubicBezTo>
                      <a:cubicBezTo>
                        <a:pt x="1228588" y="17780"/>
                        <a:pt x="1222171" y="22882"/>
                        <a:pt x="1214209" y="22882"/>
                      </a:cubicBezTo>
                      <a:lnTo>
                        <a:pt x="1118198" y="22882"/>
                      </a:lnTo>
                      <a:close/>
                      <a:moveTo>
                        <a:pt x="2174243" y="22882"/>
                      </a:moveTo>
                      <a:lnTo>
                        <a:pt x="2078309" y="22882"/>
                      </a:lnTo>
                      <a:cubicBezTo>
                        <a:pt x="2070347" y="22882"/>
                        <a:pt x="2063931" y="17780"/>
                        <a:pt x="2063931" y="11518"/>
                      </a:cubicBezTo>
                      <a:cubicBezTo>
                        <a:pt x="2063931" y="5257"/>
                        <a:pt x="2070347" y="155"/>
                        <a:pt x="2078309" y="155"/>
                      </a:cubicBezTo>
                      <a:lnTo>
                        <a:pt x="2174243" y="155"/>
                      </a:lnTo>
                      <a:cubicBezTo>
                        <a:pt x="2182206" y="155"/>
                        <a:pt x="2188622" y="5257"/>
                        <a:pt x="2188622" y="11518"/>
                      </a:cubicBezTo>
                      <a:cubicBezTo>
                        <a:pt x="2188622" y="17780"/>
                        <a:pt x="2182206" y="22882"/>
                        <a:pt x="2174243" y="22882"/>
                      </a:cubicBezTo>
                      <a:close/>
                      <a:moveTo>
                        <a:pt x="1406463" y="22882"/>
                      </a:moveTo>
                      <a:lnTo>
                        <a:pt x="1310452" y="22882"/>
                      </a:lnTo>
                      <a:cubicBezTo>
                        <a:pt x="1302490" y="22882"/>
                        <a:pt x="1296074" y="17780"/>
                        <a:pt x="1296074" y="11518"/>
                      </a:cubicBezTo>
                      <a:cubicBezTo>
                        <a:pt x="1296074" y="5257"/>
                        <a:pt x="1302567" y="0"/>
                        <a:pt x="1310452" y="0"/>
                      </a:cubicBezTo>
                      <a:lnTo>
                        <a:pt x="1406463" y="0"/>
                      </a:lnTo>
                      <a:cubicBezTo>
                        <a:pt x="1414426" y="0"/>
                        <a:pt x="1420842" y="5102"/>
                        <a:pt x="1420842" y="11364"/>
                      </a:cubicBezTo>
                      <a:cubicBezTo>
                        <a:pt x="1420842" y="17625"/>
                        <a:pt x="1414426" y="22727"/>
                        <a:pt x="1406463" y="22727"/>
                      </a:cubicBezTo>
                      <a:close/>
                      <a:moveTo>
                        <a:pt x="1982298" y="22882"/>
                      </a:moveTo>
                      <a:lnTo>
                        <a:pt x="1886365" y="22882"/>
                      </a:lnTo>
                      <a:cubicBezTo>
                        <a:pt x="1878402" y="22882"/>
                        <a:pt x="1871986" y="17780"/>
                        <a:pt x="1871986" y="11518"/>
                      </a:cubicBezTo>
                      <a:cubicBezTo>
                        <a:pt x="1871986" y="5257"/>
                        <a:pt x="1878402" y="155"/>
                        <a:pt x="1886365" y="155"/>
                      </a:cubicBezTo>
                      <a:lnTo>
                        <a:pt x="1982298" y="155"/>
                      </a:lnTo>
                      <a:cubicBezTo>
                        <a:pt x="1990261" y="155"/>
                        <a:pt x="1996677" y="5257"/>
                        <a:pt x="1996677" y="11518"/>
                      </a:cubicBezTo>
                      <a:cubicBezTo>
                        <a:pt x="1996677" y="17780"/>
                        <a:pt x="1990261" y="22882"/>
                        <a:pt x="1982298" y="22882"/>
                      </a:cubicBezTo>
                      <a:close/>
                      <a:moveTo>
                        <a:pt x="1790431" y="22882"/>
                      </a:moveTo>
                      <a:lnTo>
                        <a:pt x="1694419" y="22882"/>
                      </a:lnTo>
                      <a:cubicBezTo>
                        <a:pt x="1686457" y="22882"/>
                        <a:pt x="1680041" y="17780"/>
                        <a:pt x="1680041" y="11518"/>
                      </a:cubicBezTo>
                      <a:cubicBezTo>
                        <a:pt x="1680041" y="5257"/>
                        <a:pt x="1686457" y="155"/>
                        <a:pt x="1694419" y="155"/>
                      </a:cubicBezTo>
                      <a:lnTo>
                        <a:pt x="1790431" y="155"/>
                      </a:lnTo>
                      <a:cubicBezTo>
                        <a:pt x="1798393" y="155"/>
                        <a:pt x="1804809" y="5257"/>
                        <a:pt x="1804809" y="11518"/>
                      </a:cubicBezTo>
                      <a:cubicBezTo>
                        <a:pt x="1804809" y="17780"/>
                        <a:pt x="1798393" y="22882"/>
                        <a:pt x="1790431" y="22882"/>
                      </a:cubicBezTo>
                      <a:close/>
                      <a:moveTo>
                        <a:pt x="1598408" y="22882"/>
                      </a:moveTo>
                      <a:lnTo>
                        <a:pt x="1502397" y="22882"/>
                      </a:lnTo>
                      <a:cubicBezTo>
                        <a:pt x="1494435" y="22882"/>
                        <a:pt x="1488019" y="17780"/>
                        <a:pt x="1488019" y="11518"/>
                      </a:cubicBezTo>
                      <a:cubicBezTo>
                        <a:pt x="1488019" y="5257"/>
                        <a:pt x="1494435" y="155"/>
                        <a:pt x="1502397" y="155"/>
                      </a:cubicBezTo>
                      <a:lnTo>
                        <a:pt x="1598408" y="155"/>
                      </a:lnTo>
                      <a:cubicBezTo>
                        <a:pt x="1606371" y="155"/>
                        <a:pt x="1612787" y="5257"/>
                        <a:pt x="1612787" y="11518"/>
                      </a:cubicBezTo>
                      <a:cubicBezTo>
                        <a:pt x="1612787" y="17780"/>
                        <a:pt x="1606371" y="22882"/>
                        <a:pt x="1598408" y="22882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13" name="ComponentBackground7" descr="357050a2-d29d-45b4-a3ca-7787c1686060">
                  <a:extLst>
                    <a:ext uri="{FF2B5EF4-FFF2-40B4-BE49-F238E27FC236}">
                      <a16:creationId xmlns:a16="http://schemas.microsoft.com/office/drawing/2014/main" id="{55D37EB9-3B9B-81A6-5E6E-2A8A7F2FC6C7}"/>
                    </a:ext>
                  </a:extLst>
                </p:cNvPr>
                <p:cNvSpPr/>
                <p:nvPr/>
              </p:nvSpPr>
              <p:spPr>
                <a:xfrm>
                  <a:off x="6800829" y="4136302"/>
                  <a:ext cx="2620211" cy="1051774"/>
                </a:xfrm>
                <a:custGeom>
                  <a:avLst/>
                  <a:gdLst>
                    <a:gd name="connsiteX0" fmla="*/ 2501161 w 2620211"/>
                    <a:gd name="connsiteY0" fmla="*/ 0 h 843691"/>
                    <a:gd name="connsiteX1" fmla="*/ 119202 w 2620211"/>
                    <a:gd name="connsiteY1" fmla="*/ 0 h 843691"/>
                    <a:gd name="connsiteX2" fmla="*/ 0 w 2620211"/>
                    <a:gd name="connsiteY2" fmla="*/ 94388 h 843691"/>
                    <a:gd name="connsiteX3" fmla="*/ 0 w 2620211"/>
                    <a:gd name="connsiteY3" fmla="*/ 577845 h 843691"/>
                    <a:gd name="connsiteX4" fmla="*/ 99490 w 2620211"/>
                    <a:gd name="connsiteY4" fmla="*/ 654298 h 843691"/>
                    <a:gd name="connsiteX5" fmla="*/ 104128 w 2620211"/>
                    <a:gd name="connsiteY5" fmla="*/ 655148 h 843691"/>
                    <a:gd name="connsiteX6" fmla="*/ 279685 w 2620211"/>
                    <a:gd name="connsiteY6" fmla="*/ 746367 h 843691"/>
                    <a:gd name="connsiteX7" fmla="*/ 338126 w 2620211"/>
                    <a:gd name="connsiteY7" fmla="*/ 837508 h 843691"/>
                    <a:gd name="connsiteX8" fmla="*/ 343151 w 2620211"/>
                    <a:gd name="connsiteY8" fmla="*/ 843692 h 843691"/>
                    <a:gd name="connsiteX9" fmla="*/ 349026 w 2620211"/>
                    <a:gd name="connsiteY9" fmla="*/ 837276 h 843691"/>
                    <a:gd name="connsiteX10" fmla="*/ 746831 w 2620211"/>
                    <a:gd name="connsiteY10" fmla="*/ 654066 h 843691"/>
                    <a:gd name="connsiteX11" fmla="*/ 2516003 w 2620211"/>
                    <a:gd name="connsiteY11" fmla="*/ 654066 h 843691"/>
                    <a:gd name="connsiteX12" fmla="*/ 2613870 w 2620211"/>
                    <a:gd name="connsiteY12" fmla="*/ 577767 h 843691"/>
                    <a:gd name="connsiteX13" fmla="*/ 2620209 w 2620211"/>
                    <a:gd name="connsiteY13" fmla="*/ 94929 h 843691"/>
                    <a:gd name="connsiteX14" fmla="*/ 2585654 w 2620211"/>
                    <a:gd name="connsiteY14" fmla="*/ 27829 h 843691"/>
                    <a:gd name="connsiteX15" fmla="*/ 2501161 w 2620211"/>
                    <a:gd name="connsiteY15" fmla="*/ 0 h 843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620211" h="843691">
                      <a:moveTo>
                        <a:pt x="2501161" y="0"/>
                      </a:moveTo>
                      <a:lnTo>
                        <a:pt x="119202" y="0"/>
                      </a:lnTo>
                      <a:cubicBezTo>
                        <a:pt x="53494" y="0"/>
                        <a:pt x="0" y="42362"/>
                        <a:pt x="0" y="94388"/>
                      </a:cubicBezTo>
                      <a:lnTo>
                        <a:pt x="0" y="577845"/>
                      </a:lnTo>
                      <a:cubicBezTo>
                        <a:pt x="0" y="617656"/>
                        <a:pt x="31617" y="641930"/>
                        <a:pt x="99490" y="654298"/>
                      </a:cubicBezTo>
                      <a:lnTo>
                        <a:pt x="104128" y="655148"/>
                      </a:lnTo>
                      <a:cubicBezTo>
                        <a:pt x="183055" y="668599"/>
                        <a:pt x="243120" y="689239"/>
                        <a:pt x="279685" y="746367"/>
                      </a:cubicBezTo>
                      <a:lnTo>
                        <a:pt x="338126" y="837508"/>
                      </a:lnTo>
                      <a:cubicBezTo>
                        <a:pt x="340600" y="841373"/>
                        <a:pt x="342223" y="842996"/>
                        <a:pt x="343151" y="843692"/>
                      </a:cubicBezTo>
                      <a:cubicBezTo>
                        <a:pt x="344156" y="842996"/>
                        <a:pt x="346089" y="841373"/>
                        <a:pt x="349026" y="837276"/>
                      </a:cubicBezTo>
                      <a:cubicBezTo>
                        <a:pt x="432282" y="721243"/>
                        <a:pt x="524042" y="654066"/>
                        <a:pt x="746831" y="654066"/>
                      </a:cubicBezTo>
                      <a:lnTo>
                        <a:pt x="2516003" y="654066"/>
                      </a:lnTo>
                      <a:cubicBezTo>
                        <a:pt x="2569265" y="654066"/>
                        <a:pt x="2613174" y="619821"/>
                        <a:pt x="2613870" y="577767"/>
                      </a:cubicBezTo>
                      <a:cubicBezTo>
                        <a:pt x="2616266" y="443568"/>
                        <a:pt x="2618894" y="233302"/>
                        <a:pt x="2620209" y="94929"/>
                      </a:cubicBezTo>
                      <a:cubicBezTo>
                        <a:pt x="2620440" y="69651"/>
                        <a:pt x="2608149" y="45764"/>
                        <a:pt x="2585654" y="27829"/>
                      </a:cubicBezTo>
                      <a:cubicBezTo>
                        <a:pt x="2563158" y="9895"/>
                        <a:pt x="2533087" y="0"/>
                        <a:pt x="2501161" y="0"/>
                      </a:cubicBezTo>
                      <a:close/>
                    </a:path>
                  </a:pathLst>
                </a:custGeom>
                <a:solidFill>
                  <a:schemeClr val="accent1">
                    <a:lumMod val="20000"/>
                    <a:lumOff val="80000"/>
                  </a:schemeClr>
                </a:solidFill>
                <a:ln w="25400" cap="flat">
                  <a:solidFill>
                    <a:schemeClr val="accent1"/>
                  </a:solidFill>
                  <a:prstDash val="solid"/>
                  <a:miter lim="0"/>
                </a:ln>
              </p:spPr>
              <p:txBody>
                <a:bodyPr wrap="square" rtlCol="0" anchor="ctr">
                  <a:normAutofit/>
                </a:bodyPr>
                <a:lstStyle/>
                <a:p>
                  <a:pPr>
                    <a:lnSpc>
                      <a:spcPct val="120000"/>
                    </a:lnSpc>
                  </a:pPr>
                  <a:endParaRPr lang="zh-CN" altLang="en-US" b="1" dirty="0"/>
                </a:p>
              </p:txBody>
            </p:sp>
            <p:sp>
              <p:nvSpPr>
                <p:cNvPr id="14" name="Text7" descr="0f8bbbcc-a592-4ccc-a8b3-866c2f1d619a">
                  <a:extLst>
                    <a:ext uri="{FF2B5EF4-FFF2-40B4-BE49-F238E27FC236}">
                      <a16:creationId xmlns:a16="http://schemas.microsoft.com/office/drawing/2014/main" id="{E61889D0-1329-A96B-8419-5683E54B2AD5}"/>
                    </a:ext>
                  </a:extLst>
                </p:cNvPr>
                <p:cNvSpPr/>
                <p:nvPr/>
              </p:nvSpPr>
              <p:spPr>
                <a:xfrm flipH="1">
                  <a:off x="6772073" y="5199457"/>
                  <a:ext cx="2800092" cy="1065157"/>
                </a:xfrm>
                <a:prstGeom prst="rect">
                  <a:avLst/>
                </a:prstGeom>
                <a:noFill/>
              </p:spPr>
              <p:txBody>
                <a:bodyPr wrap="square" rtlCol="0" anchor="t" anchorCtr="0">
                  <a:norm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0000"/>
                    </a:lnSpc>
                  </a:pPr>
                  <a:r>
                    <a:rPr lang="zh-CN" altLang="en-US" sz="1200" dirty="0"/>
                    <a:t>提供多样化的农村金融服务，帮助农民解决资金短缺问题。</a:t>
                  </a:r>
                  <a:endParaRPr lang="en-US" dirty="0"/>
                </a:p>
              </p:txBody>
            </p:sp>
          </p:grpSp>
          <p:sp>
            <p:nvSpPr>
              <p:cNvPr id="55" name="Bullet7" descr="16b5d0b2-e480-42d6-87cc-db05277574de">
                <a:extLst>
                  <a:ext uri="{FF2B5EF4-FFF2-40B4-BE49-F238E27FC236}">
                    <a16:creationId xmlns:a16="http://schemas.microsoft.com/office/drawing/2014/main" id="{5E46DB61-D88A-A9A1-443D-317989A998FE}"/>
                  </a:ext>
                </a:extLst>
              </p:cNvPr>
              <p:cNvSpPr/>
              <p:nvPr/>
            </p:nvSpPr>
            <p:spPr>
              <a:xfrm>
                <a:off x="6327251" y="4083348"/>
                <a:ext cx="2280965" cy="687357"/>
              </a:xfrm>
              <a:prstGeom prst="rect">
                <a:avLst/>
              </a:prstGeom>
              <a:noFill/>
            </p:spPr>
            <p:txBody>
              <a:bodyPr wrap="square" rtlCol="0" anchor="b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b="1" dirty="0">
                    <a:solidFill>
                      <a:srgbClr val="000000"/>
                    </a:solidFill>
                  </a:rPr>
                  <a:t>农村金融服务</a:t>
                </a:r>
                <a:endParaRPr lang="en-US" dirty="0"/>
              </a:p>
            </p:txBody>
          </p:sp>
        </p:grpSp>
        <p:grpSp>
          <p:nvGrpSpPr>
            <p:cNvPr id="64" name="组合 63" descr="776438c6-fbe0-49c9-ac46-68ed485d18bf">
              <a:extLst>
                <a:ext uri="{FF2B5EF4-FFF2-40B4-BE49-F238E27FC236}">
                  <a16:creationId xmlns:a16="http://schemas.microsoft.com/office/drawing/2014/main" id="{CD735D22-8690-3128-2448-502DA74E7354}"/>
                </a:ext>
              </a:extLst>
            </p:cNvPr>
            <p:cNvGrpSpPr/>
            <p:nvPr/>
          </p:nvGrpSpPr>
          <p:grpSpPr>
            <a:xfrm>
              <a:off x="9022546" y="3970116"/>
              <a:ext cx="2496354" cy="1980356"/>
              <a:chOff x="9022546" y="3970116"/>
              <a:chExt cx="2496354" cy="1980356"/>
            </a:xfrm>
          </p:grpSpPr>
          <p:grpSp>
            <p:nvGrpSpPr>
              <p:cNvPr id="39" name="组合 38" descr="cab32b64-d41c-4425-8b6e-31e299420e91">
                <a:extLst>
                  <a:ext uri="{FF2B5EF4-FFF2-40B4-BE49-F238E27FC236}">
                    <a16:creationId xmlns:a16="http://schemas.microsoft.com/office/drawing/2014/main" id="{CEC251D6-C0D4-B36A-DD29-AE35C79BE1E1}"/>
                  </a:ext>
                </a:extLst>
              </p:cNvPr>
              <p:cNvGrpSpPr/>
              <p:nvPr/>
            </p:nvGrpSpPr>
            <p:grpSpPr>
              <a:xfrm>
                <a:off x="9022546" y="3970116"/>
                <a:ext cx="2496354" cy="1980356"/>
                <a:chOff x="6772073" y="4031652"/>
                <a:chExt cx="2814780" cy="2232962"/>
              </a:xfrm>
            </p:grpSpPr>
            <p:sp>
              <p:nvSpPr>
                <p:cNvPr id="40" name="shaape8" descr="0008465e-cdf9-48cf-a1ee-2a70d34b39e6">
                  <a:extLst>
                    <a:ext uri="{FF2B5EF4-FFF2-40B4-BE49-F238E27FC236}">
                      <a16:creationId xmlns:a16="http://schemas.microsoft.com/office/drawing/2014/main" id="{702E81D7-1443-A6DA-B97D-553A4894A899}"/>
                    </a:ext>
                  </a:extLst>
                </p:cNvPr>
                <p:cNvSpPr/>
                <p:nvPr/>
              </p:nvSpPr>
              <p:spPr>
                <a:xfrm>
                  <a:off x="6916936" y="4048624"/>
                  <a:ext cx="2655230" cy="894863"/>
                </a:xfrm>
                <a:custGeom>
                  <a:avLst/>
                  <a:gdLst>
                    <a:gd name="connsiteX0" fmla="*/ 2544222 w 2655230"/>
                    <a:gd name="connsiteY0" fmla="*/ 137 h 717824"/>
                    <a:gd name="connsiteX1" fmla="*/ 118897 w 2655230"/>
                    <a:gd name="connsiteY1" fmla="*/ 137 h 717824"/>
                    <a:gd name="connsiteX2" fmla="*/ 6343 w 2655230"/>
                    <a:gd name="connsiteY2" fmla="*/ 87259 h 717824"/>
                    <a:gd name="connsiteX3" fmla="*/ 4 w 2655230"/>
                    <a:gd name="connsiteY3" fmla="*/ 611918 h 717824"/>
                    <a:gd name="connsiteX4" fmla="*/ 133739 w 2655230"/>
                    <a:gd name="connsiteY4" fmla="*/ 717824 h 717824"/>
                    <a:gd name="connsiteX5" fmla="*/ 2521341 w 2655230"/>
                    <a:gd name="connsiteY5" fmla="*/ 717824 h 717824"/>
                    <a:gd name="connsiteX6" fmla="*/ 2655231 w 2655230"/>
                    <a:gd name="connsiteY6" fmla="*/ 612614 h 717824"/>
                    <a:gd name="connsiteX7" fmla="*/ 2655231 w 2655230"/>
                    <a:gd name="connsiteY7" fmla="*/ 87259 h 717824"/>
                    <a:gd name="connsiteX8" fmla="*/ 2544222 w 2655230"/>
                    <a:gd name="connsiteY8" fmla="*/ 137 h 71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5230" h="717824">
                      <a:moveTo>
                        <a:pt x="2544222" y="137"/>
                      </a:moveTo>
                      <a:cubicBezTo>
                        <a:pt x="2542599" y="-172"/>
                        <a:pt x="118897" y="137"/>
                        <a:pt x="118897" y="137"/>
                      </a:cubicBezTo>
                      <a:cubicBezTo>
                        <a:pt x="57363" y="137"/>
                        <a:pt x="7193" y="38944"/>
                        <a:pt x="6343" y="87259"/>
                      </a:cubicBezTo>
                      <a:cubicBezTo>
                        <a:pt x="3946" y="219293"/>
                        <a:pt x="1395" y="469602"/>
                        <a:pt x="4" y="611918"/>
                      </a:cubicBezTo>
                      <a:cubicBezTo>
                        <a:pt x="-537" y="670283"/>
                        <a:pt x="59450" y="717824"/>
                        <a:pt x="133739" y="717824"/>
                      </a:cubicBezTo>
                      <a:cubicBezTo>
                        <a:pt x="589058" y="717824"/>
                        <a:pt x="2067259" y="717824"/>
                        <a:pt x="2521341" y="717824"/>
                      </a:cubicBezTo>
                      <a:cubicBezTo>
                        <a:pt x="2595320" y="717824"/>
                        <a:pt x="2655231" y="670747"/>
                        <a:pt x="2655231" y="612614"/>
                      </a:cubicBezTo>
                      <a:lnTo>
                        <a:pt x="2655231" y="87259"/>
                      </a:lnTo>
                      <a:cubicBezTo>
                        <a:pt x="2655231" y="33301"/>
                        <a:pt x="2603514" y="10883"/>
                        <a:pt x="2544222" y="137"/>
                      </a:cubicBezTo>
                      <a:close/>
                    </a:path>
                  </a:pathLst>
                </a:custGeom>
                <a:solidFill>
                  <a:schemeClr val="accent2">
                    <a:lumMod val="60000"/>
                    <a:lumOff val="40000"/>
                  </a:schemeClr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41" name="Shape8" descr="73192ea0-d8a0-4f5d-89a3-07a5ed5ad1cd">
                  <a:extLst>
                    <a:ext uri="{FF2B5EF4-FFF2-40B4-BE49-F238E27FC236}">
                      <a16:creationId xmlns:a16="http://schemas.microsoft.com/office/drawing/2014/main" id="{F8C4AE35-7E5F-639E-8C83-EE9998354C6F}"/>
                    </a:ext>
                  </a:extLst>
                </p:cNvPr>
                <p:cNvSpPr/>
                <p:nvPr/>
              </p:nvSpPr>
              <p:spPr>
                <a:xfrm>
                  <a:off x="6902870" y="4031652"/>
                  <a:ext cx="2683983" cy="923121"/>
                </a:xfrm>
                <a:custGeom>
                  <a:avLst/>
                  <a:gdLst>
                    <a:gd name="connsiteX0" fmla="*/ 418831 w 2683983"/>
                    <a:gd name="connsiteY0" fmla="*/ 740492 h 740491"/>
                    <a:gd name="connsiteX1" fmla="*/ 322666 w 2683983"/>
                    <a:gd name="connsiteY1" fmla="*/ 740492 h 740491"/>
                    <a:gd name="connsiteX2" fmla="*/ 308287 w 2683983"/>
                    <a:gd name="connsiteY2" fmla="*/ 729128 h 740491"/>
                    <a:gd name="connsiteX3" fmla="*/ 322666 w 2683983"/>
                    <a:gd name="connsiteY3" fmla="*/ 717764 h 740491"/>
                    <a:gd name="connsiteX4" fmla="*/ 418831 w 2683983"/>
                    <a:gd name="connsiteY4" fmla="*/ 717764 h 740491"/>
                    <a:gd name="connsiteX5" fmla="*/ 433210 w 2683983"/>
                    <a:gd name="connsiteY5" fmla="*/ 729128 h 740491"/>
                    <a:gd name="connsiteX6" fmla="*/ 418831 w 2683983"/>
                    <a:gd name="connsiteY6" fmla="*/ 740492 h 740491"/>
                    <a:gd name="connsiteX7" fmla="*/ 226577 w 2683983"/>
                    <a:gd name="connsiteY7" fmla="*/ 740492 h 740491"/>
                    <a:gd name="connsiteX8" fmla="*/ 147882 w 2683983"/>
                    <a:gd name="connsiteY8" fmla="*/ 740492 h 740491"/>
                    <a:gd name="connsiteX9" fmla="*/ 128633 w 2683983"/>
                    <a:gd name="connsiteY9" fmla="*/ 739487 h 740491"/>
                    <a:gd name="connsiteX10" fmla="*/ 116187 w 2683983"/>
                    <a:gd name="connsiteY10" fmla="*/ 726732 h 740491"/>
                    <a:gd name="connsiteX11" fmla="*/ 132267 w 2683983"/>
                    <a:gd name="connsiteY11" fmla="*/ 716914 h 740491"/>
                    <a:gd name="connsiteX12" fmla="*/ 147805 w 2683983"/>
                    <a:gd name="connsiteY12" fmla="*/ 717687 h 740491"/>
                    <a:gd name="connsiteX13" fmla="*/ 226500 w 2683983"/>
                    <a:gd name="connsiteY13" fmla="*/ 717687 h 740491"/>
                    <a:gd name="connsiteX14" fmla="*/ 240878 w 2683983"/>
                    <a:gd name="connsiteY14" fmla="*/ 729051 h 740491"/>
                    <a:gd name="connsiteX15" fmla="*/ 226500 w 2683983"/>
                    <a:gd name="connsiteY15" fmla="*/ 740414 h 740491"/>
                    <a:gd name="connsiteX16" fmla="*/ 611086 w 2683983"/>
                    <a:gd name="connsiteY16" fmla="*/ 740492 h 740491"/>
                    <a:gd name="connsiteX17" fmla="*/ 514997 w 2683983"/>
                    <a:gd name="connsiteY17" fmla="*/ 740492 h 740491"/>
                    <a:gd name="connsiteX18" fmla="*/ 500619 w 2683983"/>
                    <a:gd name="connsiteY18" fmla="*/ 729128 h 740491"/>
                    <a:gd name="connsiteX19" fmla="*/ 514997 w 2683983"/>
                    <a:gd name="connsiteY19" fmla="*/ 717764 h 740491"/>
                    <a:gd name="connsiteX20" fmla="*/ 611086 w 2683983"/>
                    <a:gd name="connsiteY20" fmla="*/ 717764 h 740491"/>
                    <a:gd name="connsiteX21" fmla="*/ 625464 w 2683983"/>
                    <a:gd name="connsiteY21" fmla="*/ 729128 h 740491"/>
                    <a:gd name="connsiteX22" fmla="*/ 611086 w 2683983"/>
                    <a:gd name="connsiteY22" fmla="*/ 740492 h 740491"/>
                    <a:gd name="connsiteX23" fmla="*/ 1379562 w 2683983"/>
                    <a:gd name="connsiteY23" fmla="*/ 740492 h 740491"/>
                    <a:gd name="connsiteX24" fmla="*/ 1283473 w 2683983"/>
                    <a:gd name="connsiteY24" fmla="*/ 740492 h 740491"/>
                    <a:gd name="connsiteX25" fmla="*/ 1269095 w 2683983"/>
                    <a:gd name="connsiteY25" fmla="*/ 729128 h 740491"/>
                    <a:gd name="connsiteX26" fmla="*/ 1283473 w 2683983"/>
                    <a:gd name="connsiteY26" fmla="*/ 717764 h 740491"/>
                    <a:gd name="connsiteX27" fmla="*/ 1379562 w 2683983"/>
                    <a:gd name="connsiteY27" fmla="*/ 717764 h 740491"/>
                    <a:gd name="connsiteX28" fmla="*/ 1393940 w 2683983"/>
                    <a:gd name="connsiteY28" fmla="*/ 729128 h 740491"/>
                    <a:gd name="connsiteX29" fmla="*/ 1379562 w 2683983"/>
                    <a:gd name="connsiteY29" fmla="*/ 740492 h 740491"/>
                    <a:gd name="connsiteX30" fmla="*/ 995362 w 2683983"/>
                    <a:gd name="connsiteY30" fmla="*/ 740492 h 740491"/>
                    <a:gd name="connsiteX31" fmla="*/ 899274 w 2683983"/>
                    <a:gd name="connsiteY31" fmla="*/ 740492 h 740491"/>
                    <a:gd name="connsiteX32" fmla="*/ 884895 w 2683983"/>
                    <a:gd name="connsiteY32" fmla="*/ 729128 h 740491"/>
                    <a:gd name="connsiteX33" fmla="*/ 899274 w 2683983"/>
                    <a:gd name="connsiteY33" fmla="*/ 717764 h 740491"/>
                    <a:gd name="connsiteX34" fmla="*/ 995362 w 2683983"/>
                    <a:gd name="connsiteY34" fmla="*/ 717764 h 740491"/>
                    <a:gd name="connsiteX35" fmla="*/ 1009741 w 2683983"/>
                    <a:gd name="connsiteY35" fmla="*/ 729128 h 740491"/>
                    <a:gd name="connsiteX36" fmla="*/ 995362 w 2683983"/>
                    <a:gd name="connsiteY36" fmla="*/ 740492 h 740491"/>
                    <a:gd name="connsiteX37" fmla="*/ 803263 w 2683983"/>
                    <a:gd name="connsiteY37" fmla="*/ 740492 h 740491"/>
                    <a:gd name="connsiteX38" fmla="*/ 707174 w 2683983"/>
                    <a:gd name="connsiteY38" fmla="*/ 740492 h 740491"/>
                    <a:gd name="connsiteX39" fmla="*/ 692796 w 2683983"/>
                    <a:gd name="connsiteY39" fmla="*/ 729128 h 740491"/>
                    <a:gd name="connsiteX40" fmla="*/ 707174 w 2683983"/>
                    <a:gd name="connsiteY40" fmla="*/ 717764 h 740491"/>
                    <a:gd name="connsiteX41" fmla="*/ 803263 w 2683983"/>
                    <a:gd name="connsiteY41" fmla="*/ 717764 h 740491"/>
                    <a:gd name="connsiteX42" fmla="*/ 817641 w 2683983"/>
                    <a:gd name="connsiteY42" fmla="*/ 729128 h 740491"/>
                    <a:gd name="connsiteX43" fmla="*/ 803263 w 2683983"/>
                    <a:gd name="connsiteY43" fmla="*/ 740492 h 740491"/>
                    <a:gd name="connsiteX44" fmla="*/ 1187539 w 2683983"/>
                    <a:gd name="connsiteY44" fmla="*/ 740492 h 740491"/>
                    <a:gd name="connsiteX45" fmla="*/ 1091451 w 2683983"/>
                    <a:gd name="connsiteY45" fmla="*/ 740492 h 740491"/>
                    <a:gd name="connsiteX46" fmla="*/ 1077072 w 2683983"/>
                    <a:gd name="connsiteY46" fmla="*/ 729128 h 740491"/>
                    <a:gd name="connsiteX47" fmla="*/ 1091451 w 2683983"/>
                    <a:gd name="connsiteY47" fmla="*/ 717764 h 740491"/>
                    <a:gd name="connsiteX48" fmla="*/ 1187539 w 2683983"/>
                    <a:gd name="connsiteY48" fmla="*/ 717764 h 740491"/>
                    <a:gd name="connsiteX49" fmla="*/ 1201918 w 2683983"/>
                    <a:gd name="connsiteY49" fmla="*/ 729128 h 740491"/>
                    <a:gd name="connsiteX50" fmla="*/ 1187539 w 2683983"/>
                    <a:gd name="connsiteY50" fmla="*/ 740492 h 740491"/>
                    <a:gd name="connsiteX51" fmla="*/ 1955938 w 2683983"/>
                    <a:gd name="connsiteY51" fmla="*/ 740492 h 740491"/>
                    <a:gd name="connsiteX52" fmla="*/ 1859849 w 2683983"/>
                    <a:gd name="connsiteY52" fmla="*/ 740492 h 740491"/>
                    <a:gd name="connsiteX53" fmla="*/ 1845471 w 2683983"/>
                    <a:gd name="connsiteY53" fmla="*/ 729128 h 740491"/>
                    <a:gd name="connsiteX54" fmla="*/ 1859849 w 2683983"/>
                    <a:gd name="connsiteY54" fmla="*/ 717764 h 740491"/>
                    <a:gd name="connsiteX55" fmla="*/ 1955938 w 2683983"/>
                    <a:gd name="connsiteY55" fmla="*/ 717764 h 740491"/>
                    <a:gd name="connsiteX56" fmla="*/ 1970316 w 2683983"/>
                    <a:gd name="connsiteY56" fmla="*/ 729128 h 740491"/>
                    <a:gd name="connsiteX57" fmla="*/ 1955938 w 2683983"/>
                    <a:gd name="connsiteY57" fmla="*/ 740492 h 740491"/>
                    <a:gd name="connsiteX58" fmla="*/ 1763838 w 2683983"/>
                    <a:gd name="connsiteY58" fmla="*/ 740492 h 740491"/>
                    <a:gd name="connsiteX59" fmla="*/ 1667750 w 2683983"/>
                    <a:gd name="connsiteY59" fmla="*/ 740492 h 740491"/>
                    <a:gd name="connsiteX60" fmla="*/ 1653371 w 2683983"/>
                    <a:gd name="connsiteY60" fmla="*/ 729128 h 740491"/>
                    <a:gd name="connsiteX61" fmla="*/ 1667750 w 2683983"/>
                    <a:gd name="connsiteY61" fmla="*/ 717764 h 740491"/>
                    <a:gd name="connsiteX62" fmla="*/ 1763838 w 2683983"/>
                    <a:gd name="connsiteY62" fmla="*/ 717764 h 740491"/>
                    <a:gd name="connsiteX63" fmla="*/ 1778217 w 2683983"/>
                    <a:gd name="connsiteY63" fmla="*/ 729128 h 740491"/>
                    <a:gd name="connsiteX64" fmla="*/ 1763838 w 2683983"/>
                    <a:gd name="connsiteY64" fmla="*/ 740492 h 740491"/>
                    <a:gd name="connsiteX65" fmla="*/ 1571739 w 2683983"/>
                    <a:gd name="connsiteY65" fmla="*/ 740492 h 740491"/>
                    <a:gd name="connsiteX66" fmla="*/ 1475650 w 2683983"/>
                    <a:gd name="connsiteY66" fmla="*/ 740492 h 740491"/>
                    <a:gd name="connsiteX67" fmla="*/ 1461272 w 2683983"/>
                    <a:gd name="connsiteY67" fmla="*/ 729128 h 740491"/>
                    <a:gd name="connsiteX68" fmla="*/ 1475650 w 2683983"/>
                    <a:gd name="connsiteY68" fmla="*/ 717764 h 740491"/>
                    <a:gd name="connsiteX69" fmla="*/ 1571739 w 2683983"/>
                    <a:gd name="connsiteY69" fmla="*/ 717764 h 740491"/>
                    <a:gd name="connsiteX70" fmla="*/ 1586117 w 2683983"/>
                    <a:gd name="connsiteY70" fmla="*/ 729128 h 740491"/>
                    <a:gd name="connsiteX71" fmla="*/ 1571739 w 2683983"/>
                    <a:gd name="connsiteY71" fmla="*/ 740492 h 740491"/>
                    <a:gd name="connsiteX72" fmla="*/ 2148192 w 2683983"/>
                    <a:gd name="connsiteY72" fmla="*/ 740492 h 740491"/>
                    <a:gd name="connsiteX73" fmla="*/ 2052104 w 2683983"/>
                    <a:gd name="connsiteY73" fmla="*/ 740492 h 740491"/>
                    <a:gd name="connsiteX74" fmla="*/ 2037725 w 2683983"/>
                    <a:gd name="connsiteY74" fmla="*/ 729128 h 740491"/>
                    <a:gd name="connsiteX75" fmla="*/ 2052104 w 2683983"/>
                    <a:gd name="connsiteY75" fmla="*/ 717764 h 740491"/>
                    <a:gd name="connsiteX76" fmla="*/ 2148192 w 2683983"/>
                    <a:gd name="connsiteY76" fmla="*/ 717764 h 740491"/>
                    <a:gd name="connsiteX77" fmla="*/ 2162571 w 2683983"/>
                    <a:gd name="connsiteY77" fmla="*/ 729128 h 740491"/>
                    <a:gd name="connsiteX78" fmla="*/ 2148192 w 2683983"/>
                    <a:gd name="connsiteY78" fmla="*/ 740492 h 740491"/>
                    <a:gd name="connsiteX79" fmla="*/ 2340446 w 2683983"/>
                    <a:gd name="connsiteY79" fmla="*/ 740492 h 740491"/>
                    <a:gd name="connsiteX80" fmla="*/ 2244281 w 2683983"/>
                    <a:gd name="connsiteY80" fmla="*/ 740492 h 740491"/>
                    <a:gd name="connsiteX81" fmla="*/ 2229902 w 2683983"/>
                    <a:gd name="connsiteY81" fmla="*/ 729128 h 740491"/>
                    <a:gd name="connsiteX82" fmla="*/ 2244281 w 2683983"/>
                    <a:gd name="connsiteY82" fmla="*/ 717764 h 740491"/>
                    <a:gd name="connsiteX83" fmla="*/ 2340446 w 2683983"/>
                    <a:gd name="connsiteY83" fmla="*/ 717764 h 740491"/>
                    <a:gd name="connsiteX84" fmla="*/ 2354825 w 2683983"/>
                    <a:gd name="connsiteY84" fmla="*/ 729128 h 740491"/>
                    <a:gd name="connsiteX85" fmla="*/ 2340446 w 2683983"/>
                    <a:gd name="connsiteY85" fmla="*/ 740492 h 740491"/>
                    <a:gd name="connsiteX86" fmla="*/ 2532778 w 2683983"/>
                    <a:gd name="connsiteY86" fmla="*/ 740492 h 740491"/>
                    <a:gd name="connsiteX87" fmla="*/ 2436612 w 2683983"/>
                    <a:gd name="connsiteY87" fmla="*/ 740492 h 740491"/>
                    <a:gd name="connsiteX88" fmla="*/ 2422234 w 2683983"/>
                    <a:gd name="connsiteY88" fmla="*/ 729128 h 740491"/>
                    <a:gd name="connsiteX89" fmla="*/ 2436612 w 2683983"/>
                    <a:gd name="connsiteY89" fmla="*/ 717764 h 740491"/>
                    <a:gd name="connsiteX90" fmla="*/ 2532778 w 2683983"/>
                    <a:gd name="connsiteY90" fmla="*/ 717764 h 740491"/>
                    <a:gd name="connsiteX91" fmla="*/ 2547157 w 2683983"/>
                    <a:gd name="connsiteY91" fmla="*/ 729128 h 740491"/>
                    <a:gd name="connsiteX92" fmla="*/ 2532778 w 2683983"/>
                    <a:gd name="connsiteY92" fmla="*/ 740492 h 740491"/>
                    <a:gd name="connsiteX93" fmla="*/ 2621445 w 2683983"/>
                    <a:gd name="connsiteY93" fmla="*/ 716064 h 740491"/>
                    <a:gd name="connsiteX94" fmla="*/ 2610391 w 2683983"/>
                    <a:gd name="connsiteY94" fmla="*/ 711967 h 740491"/>
                    <a:gd name="connsiteX95" fmla="*/ 2612246 w 2683983"/>
                    <a:gd name="connsiteY95" fmla="*/ 695965 h 740491"/>
                    <a:gd name="connsiteX96" fmla="*/ 2653758 w 2683983"/>
                    <a:gd name="connsiteY96" fmla="*/ 638528 h 740491"/>
                    <a:gd name="connsiteX97" fmla="*/ 2670224 w 2683983"/>
                    <a:gd name="connsiteY97" fmla="*/ 629020 h 740491"/>
                    <a:gd name="connsiteX98" fmla="*/ 2682206 w 2683983"/>
                    <a:gd name="connsiteY98" fmla="*/ 642007 h 740491"/>
                    <a:gd name="connsiteX99" fmla="*/ 2630644 w 2683983"/>
                    <a:gd name="connsiteY99" fmla="*/ 713435 h 740491"/>
                    <a:gd name="connsiteX100" fmla="*/ 2621445 w 2683983"/>
                    <a:gd name="connsiteY100" fmla="*/ 716064 h 740491"/>
                    <a:gd name="connsiteX101" fmla="*/ 47774 w 2683983"/>
                    <a:gd name="connsiteY101" fmla="*/ 704932 h 740491"/>
                    <a:gd name="connsiteX102" fmla="*/ 37028 w 2683983"/>
                    <a:gd name="connsiteY102" fmla="*/ 701144 h 740491"/>
                    <a:gd name="connsiteX103" fmla="*/ 0 w 2683983"/>
                    <a:gd name="connsiteY103" fmla="*/ 624304 h 740491"/>
                    <a:gd name="connsiteX104" fmla="*/ 14378 w 2683983"/>
                    <a:gd name="connsiteY104" fmla="*/ 612941 h 740491"/>
                    <a:gd name="connsiteX105" fmla="*/ 14378 w 2683983"/>
                    <a:gd name="connsiteY105" fmla="*/ 612941 h 740491"/>
                    <a:gd name="connsiteX106" fmla="*/ 28757 w 2683983"/>
                    <a:gd name="connsiteY106" fmla="*/ 624304 h 740491"/>
                    <a:gd name="connsiteX107" fmla="*/ 58519 w 2683983"/>
                    <a:gd name="connsiteY107" fmla="*/ 686070 h 740491"/>
                    <a:gd name="connsiteX108" fmla="*/ 57282 w 2683983"/>
                    <a:gd name="connsiteY108" fmla="*/ 702149 h 740491"/>
                    <a:gd name="connsiteX109" fmla="*/ 47696 w 2683983"/>
                    <a:gd name="connsiteY109" fmla="*/ 705009 h 740491"/>
                    <a:gd name="connsiteX110" fmla="*/ 2669606 w 2683983"/>
                    <a:gd name="connsiteY110" fmla="*/ 575371 h 740491"/>
                    <a:gd name="connsiteX111" fmla="*/ 2655227 w 2683983"/>
                    <a:gd name="connsiteY111" fmla="*/ 564007 h 740491"/>
                    <a:gd name="connsiteX112" fmla="*/ 2655227 w 2683983"/>
                    <a:gd name="connsiteY112" fmla="*/ 487863 h 740491"/>
                    <a:gd name="connsiteX113" fmla="*/ 2669606 w 2683983"/>
                    <a:gd name="connsiteY113" fmla="*/ 476500 h 740491"/>
                    <a:gd name="connsiteX114" fmla="*/ 2683984 w 2683983"/>
                    <a:gd name="connsiteY114" fmla="*/ 487863 h 740491"/>
                    <a:gd name="connsiteX115" fmla="*/ 2683984 w 2683983"/>
                    <a:gd name="connsiteY115" fmla="*/ 564007 h 740491"/>
                    <a:gd name="connsiteX116" fmla="*/ 2669606 w 2683983"/>
                    <a:gd name="connsiteY116" fmla="*/ 575371 h 740491"/>
                    <a:gd name="connsiteX117" fmla="*/ 15074 w 2683983"/>
                    <a:gd name="connsiteY117" fmla="*/ 559678 h 740491"/>
                    <a:gd name="connsiteX118" fmla="*/ 14920 w 2683983"/>
                    <a:gd name="connsiteY118" fmla="*/ 559678 h 740491"/>
                    <a:gd name="connsiteX119" fmla="*/ 618 w 2683983"/>
                    <a:gd name="connsiteY119" fmla="*/ 548237 h 740491"/>
                    <a:gd name="connsiteX120" fmla="*/ 1391 w 2683983"/>
                    <a:gd name="connsiteY120" fmla="*/ 472325 h 740491"/>
                    <a:gd name="connsiteX121" fmla="*/ 15925 w 2683983"/>
                    <a:gd name="connsiteY121" fmla="*/ 461039 h 740491"/>
                    <a:gd name="connsiteX122" fmla="*/ 30226 w 2683983"/>
                    <a:gd name="connsiteY122" fmla="*/ 472480 h 740491"/>
                    <a:gd name="connsiteX123" fmla="*/ 29453 w 2683983"/>
                    <a:gd name="connsiteY123" fmla="*/ 548392 h 740491"/>
                    <a:gd name="connsiteX124" fmla="*/ 15074 w 2683983"/>
                    <a:gd name="connsiteY124" fmla="*/ 559678 h 740491"/>
                    <a:gd name="connsiteX125" fmla="*/ 2669606 w 2683983"/>
                    <a:gd name="connsiteY125" fmla="*/ 423160 h 740491"/>
                    <a:gd name="connsiteX126" fmla="*/ 2655227 w 2683983"/>
                    <a:gd name="connsiteY126" fmla="*/ 411797 h 740491"/>
                    <a:gd name="connsiteX127" fmla="*/ 2655227 w 2683983"/>
                    <a:gd name="connsiteY127" fmla="*/ 335730 h 740491"/>
                    <a:gd name="connsiteX128" fmla="*/ 2669606 w 2683983"/>
                    <a:gd name="connsiteY128" fmla="*/ 324366 h 740491"/>
                    <a:gd name="connsiteX129" fmla="*/ 2683984 w 2683983"/>
                    <a:gd name="connsiteY129" fmla="*/ 335730 h 740491"/>
                    <a:gd name="connsiteX130" fmla="*/ 2683984 w 2683983"/>
                    <a:gd name="connsiteY130" fmla="*/ 411797 h 740491"/>
                    <a:gd name="connsiteX131" fmla="*/ 2669606 w 2683983"/>
                    <a:gd name="connsiteY131" fmla="*/ 423160 h 740491"/>
                    <a:gd name="connsiteX132" fmla="*/ 16698 w 2683983"/>
                    <a:gd name="connsiteY132" fmla="*/ 407854 h 740491"/>
                    <a:gd name="connsiteX133" fmla="*/ 16543 w 2683983"/>
                    <a:gd name="connsiteY133" fmla="*/ 407854 h 740491"/>
                    <a:gd name="connsiteX134" fmla="*/ 2319 w 2683983"/>
                    <a:gd name="connsiteY134" fmla="*/ 396413 h 740491"/>
                    <a:gd name="connsiteX135" fmla="*/ 3169 w 2683983"/>
                    <a:gd name="connsiteY135" fmla="*/ 320501 h 740491"/>
                    <a:gd name="connsiteX136" fmla="*/ 17548 w 2683983"/>
                    <a:gd name="connsiteY136" fmla="*/ 309215 h 740491"/>
                    <a:gd name="connsiteX137" fmla="*/ 17703 w 2683983"/>
                    <a:gd name="connsiteY137" fmla="*/ 309215 h 740491"/>
                    <a:gd name="connsiteX138" fmla="*/ 31926 w 2683983"/>
                    <a:gd name="connsiteY138" fmla="*/ 320733 h 740491"/>
                    <a:gd name="connsiteX139" fmla="*/ 31076 w 2683983"/>
                    <a:gd name="connsiteY139" fmla="*/ 396645 h 740491"/>
                    <a:gd name="connsiteX140" fmla="*/ 16698 w 2683983"/>
                    <a:gd name="connsiteY140" fmla="*/ 407931 h 740491"/>
                    <a:gd name="connsiteX141" fmla="*/ 2669606 w 2683983"/>
                    <a:gd name="connsiteY141" fmla="*/ 271027 h 740491"/>
                    <a:gd name="connsiteX142" fmla="*/ 2655227 w 2683983"/>
                    <a:gd name="connsiteY142" fmla="*/ 259663 h 740491"/>
                    <a:gd name="connsiteX143" fmla="*/ 2655227 w 2683983"/>
                    <a:gd name="connsiteY143" fmla="*/ 183519 h 740491"/>
                    <a:gd name="connsiteX144" fmla="*/ 2669606 w 2683983"/>
                    <a:gd name="connsiteY144" fmla="*/ 172155 h 740491"/>
                    <a:gd name="connsiteX145" fmla="*/ 2683984 w 2683983"/>
                    <a:gd name="connsiteY145" fmla="*/ 183519 h 740491"/>
                    <a:gd name="connsiteX146" fmla="*/ 2683984 w 2683983"/>
                    <a:gd name="connsiteY146" fmla="*/ 259663 h 740491"/>
                    <a:gd name="connsiteX147" fmla="*/ 2669606 w 2683983"/>
                    <a:gd name="connsiteY147" fmla="*/ 271027 h 740491"/>
                    <a:gd name="connsiteX148" fmla="*/ 18553 w 2683983"/>
                    <a:gd name="connsiteY148" fmla="*/ 256030 h 740491"/>
                    <a:gd name="connsiteX149" fmla="*/ 18398 w 2683983"/>
                    <a:gd name="connsiteY149" fmla="*/ 256030 h 740491"/>
                    <a:gd name="connsiteX150" fmla="*/ 4174 w 2683983"/>
                    <a:gd name="connsiteY150" fmla="*/ 244511 h 740491"/>
                    <a:gd name="connsiteX151" fmla="*/ 5257 w 2683983"/>
                    <a:gd name="connsiteY151" fmla="*/ 168599 h 740491"/>
                    <a:gd name="connsiteX152" fmla="*/ 19635 w 2683983"/>
                    <a:gd name="connsiteY152" fmla="*/ 157390 h 740491"/>
                    <a:gd name="connsiteX153" fmla="*/ 19790 w 2683983"/>
                    <a:gd name="connsiteY153" fmla="*/ 157390 h 740491"/>
                    <a:gd name="connsiteX154" fmla="*/ 34014 w 2683983"/>
                    <a:gd name="connsiteY154" fmla="*/ 168908 h 740491"/>
                    <a:gd name="connsiteX155" fmla="*/ 32931 w 2683983"/>
                    <a:gd name="connsiteY155" fmla="*/ 244821 h 740491"/>
                    <a:gd name="connsiteX156" fmla="*/ 18553 w 2683983"/>
                    <a:gd name="connsiteY156" fmla="*/ 256107 h 740491"/>
                    <a:gd name="connsiteX157" fmla="*/ 2669296 w 2683983"/>
                    <a:gd name="connsiteY157" fmla="*/ 118661 h 740491"/>
                    <a:gd name="connsiteX158" fmla="*/ 2654918 w 2683983"/>
                    <a:gd name="connsiteY158" fmla="*/ 107297 h 740491"/>
                    <a:gd name="connsiteX159" fmla="*/ 2654918 w 2683983"/>
                    <a:gd name="connsiteY159" fmla="*/ 98717 h 740491"/>
                    <a:gd name="connsiteX160" fmla="*/ 2626934 w 2683983"/>
                    <a:gd name="connsiteY160" fmla="*/ 47774 h 740491"/>
                    <a:gd name="connsiteX161" fmla="*/ 2625388 w 2683983"/>
                    <a:gd name="connsiteY161" fmla="*/ 31694 h 740491"/>
                    <a:gd name="connsiteX162" fmla="*/ 2645641 w 2683983"/>
                    <a:gd name="connsiteY162" fmla="*/ 30458 h 740491"/>
                    <a:gd name="connsiteX163" fmla="*/ 2683675 w 2683983"/>
                    <a:gd name="connsiteY163" fmla="*/ 98717 h 740491"/>
                    <a:gd name="connsiteX164" fmla="*/ 2683675 w 2683983"/>
                    <a:gd name="connsiteY164" fmla="*/ 107297 h 740491"/>
                    <a:gd name="connsiteX165" fmla="*/ 2669296 w 2683983"/>
                    <a:gd name="connsiteY165" fmla="*/ 118661 h 740491"/>
                    <a:gd name="connsiteX166" fmla="*/ 20717 w 2683983"/>
                    <a:gd name="connsiteY166" fmla="*/ 104205 h 740491"/>
                    <a:gd name="connsiteX167" fmla="*/ 19558 w 2683983"/>
                    <a:gd name="connsiteY167" fmla="*/ 104205 h 740491"/>
                    <a:gd name="connsiteX168" fmla="*/ 6339 w 2683983"/>
                    <a:gd name="connsiteY168" fmla="*/ 91991 h 740491"/>
                    <a:gd name="connsiteX169" fmla="*/ 57669 w 2683983"/>
                    <a:gd name="connsiteY169" fmla="*/ 19558 h 740491"/>
                    <a:gd name="connsiteX170" fmla="*/ 77768 w 2683983"/>
                    <a:gd name="connsiteY170" fmla="*/ 22032 h 740491"/>
                    <a:gd name="connsiteX171" fmla="*/ 74675 w 2683983"/>
                    <a:gd name="connsiteY171" fmla="*/ 37956 h 740491"/>
                    <a:gd name="connsiteX172" fmla="*/ 35019 w 2683983"/>
                    <a:gd name="connsiteY172" fmla="*/ 93769 h 740491"/>
                    <a:gd name="connsiteX173" fmla="*/ 20717 w 2683983"/>
                    <a:gd name="connsiteY173" fmla="*/ 104283 h 740491"/>
                    <a:gd name="connsiteX174" fmla="*/ 2558288 w 2683983"/>
                    <a:gd name="connsiteY174" fmla="*/ 22882 h 740491"/>
                    <a:gd name="connsiteX175" fmla="*/ 2557670 w 2683983"/>
                    <a:gd name="connsiteY175" fmla="*/ 22882 h 740491"/>
                    <a:gd name="connsiteX176" fmla="*/ 2462200 w 2683983"/>
                    <a:gd name="connsiteY176" fmla="*/ 22882 h 740491"/>
                    <a:gd name="connsiteX177" fmla="*/ 2447821 w 2683983"/>
                    <a:gd name="connsiteY177" fmla="*/ 11518 h 740491"/>
                    <a:gd name="connsiteX178" fmla="*/ 2462200 w 2683983"/>
                    <a:gd name="connsiteY178" fmla="*/ 155 h 740491"/>
                    <a:gd name="connsiteX179" fmla="*/ 2462200 w 2683983"/>
                    <a:gd name="connsiteY179" fmla="*/ 155 h 740491"/>
                    <a:gd name="connsiteX180" fmla="*/ 2561689 w 2683983"/>
                    <a:gd name="connsiteY180" fmla="*/ 541 h 740491"/>
                    <a:gd name="connsiteX181" fmla="*/ 2572280 w 2683983"/>
                    <a:gd name="connsiteY181" fmla="*/ 14301 h 740491"/>
                    <a:gd name="connsiteX182" fmla="*/ 2558288 w 2683983"/>
                    <a:gd name="connsiteY182" fmla="*/ 22959 h 740491"/>
                    <a:gd name="connsiteX183" fmla="*/ 157622 w 2683983"/>
                    <a:gd name="connsiteY183" fmla="*/ 22882 h 740491"/>
                    <a:gd name="connsiteX184" fmla="*/ 143244 w 2683983"/>
                    <a:gd name="connsiteY184" fmla="*/ 11518 h 740491"/>
                    <a:gd name="connsiteX185" fmla="*/ 157622 w 2683983"/>
                    <a:gd name="connsiteY185" fmla="*/ 155 h 740491"/>
                    <a:gd name="connsiteX186" fmla="*/ 253788 w 2683983"/>
                    <a:gd name="connsiteY186" fmla="*/ 155 h 740491"/>
                    <a:gd name="connsiteX187" fmla="*/ 268166 w 2683983"/>
                    <a:gd name="connsiteY187" fmla="*/ 11518 h 740491"/>
                    <a:gd name="connsiteX188" fmla="*/ 253788 w 2683983"/>
                    <a:gd name="connsiteY188" fmla="*/ 22882 h 740491"/>
                    <a:gd name="connsiteX189" fmla="*/ 157622 w 2683983"/>
                    <a:gd name="connsiteY189" fmla="*/ 22882 h 740491"/>
                    <a:gd name="connsiteX190" fmla="*/ 157622 w 2683983"/>
                    <a:gd name="connsiteY190" fmla="*/ 22882 h 740491"/>
                    <a:gd name="connsiteX191" fmla="*/ 349876 w 2683983"/>
                    <a:gd name="connsiteY191" fmla="*/ 22882 h 740491"/>
                    <a:gd name="connsiteX192" fmla="*/ 335498 w 2683983"/>
                    <a:gd name="connsiteY192" fmla="*/ 11518 h 740491"/>
                    <a:gd name="connsiteX193" fmla="*/ 349876 w 2683983"/>
                    <a:gd name="connsiteY193" fmla="*/ 155 h 740491"/>
                    <a:gd name="connsiteX194" fmla="*/ 445965 w 2683983"/>
                    <a:gd name="connsiteY194" fmla="*/ 155 h 740491"/>
                    <a:gd name="connsiteX195" fmla="*/ 460343 w 2683983"/>
                    <a:gd name="connsiteY195" fmla="*/ 11518 h 740491"/>
                    <a:gd name="connsiteX196" fmla="*/ 445965 w 2683983"/>
                    <a:gd name="connsiteY196" fmla="*/ 22882 h 740491"/>
                    <a:gd name="connsiteX197" fmla="*/ 349876 w 2683983"/>
                    <a:gd name="connsiteY197" fmla="*/ 22882 h 740491"/>
                    <a:gd name="connsiteX198" fmla="*/ 541976 w 2683983"/>
                    <a:gd name="connsiteY198" fmla="*/ 22882 h 740491"/>
                    <a:gd name="connsiteX199" fmla="*/ 527598 w 2683983"/>
                    <a:gd name="connsiteY199" fmla="*/ 11518 h 740491"/>
                    <a:gd name="connsiteX200" fmla="*/ 541976 w 2683983"/>
                    <a:gd name="connsiteY200" fmla="*/ 155 h 740491"/>
                    <a:gd name="connsiteX201" fmla="*/ 638065 w 2683983"/>
                    <a:gd name="connsiteY201" fmla="*/ 155 h 740491"/>
                    <a:gd name="connsiteX202" fmla="*/ 652443 w 2683983"/>
                    <a:gd name="connsiteY202" fmla="*/ 11518 h 740491"/>
                    <a:gd name="connsiteX203" fmla="*/ 638065 w 2683983"/>
                    <a:gd name="connsiteY203" fmla="*/ 22882 h 740491"/>
                    <a:gd name="connsiteX204" fmla="*/ 542053 w 2683983"/>
                    <a:gd name="connsiteY204" fmla="*/ 22882 h 740491"/>
                    <a:gd name="connsiteX205" fmla="*/ 734076 w 2683983"/>
                    <a:gd name="connsiteY205" fmla="*/ 22882 h 740491"/>
                    <a:gd name="connsiteX206" fmla="*/ 719697 w 2683983"/>
                    <a:gd name="connsiteY206" fmla="*/ 11518 h 740491"/>
                    <a:gd name="connsiteX207" fmla="*/ 734076 w 2683983"/>
                    <a:gd name="connsiteY207" fmla="*/ 155 h 740491"/>
                    <a:gd name="connsiteX208" fmla="*/ 830087 w 2683983"/>
                    <a:gd name="connsiteY208" fmla="*/ 155 h 740491"/>
                    <a:gd name="connsiteX209" fmla="*/ 844465 w 2683983"/>
                    <a:gd name="connsiteY209" fmla="*/ 11518 h 740491"/>
                    <a:gd name="connsiteX210" fmla="*/ 830087 w 2683983"/>
                    <a:gd name="connsiteY210" fmla="*/ 22882 h 740491"/>
                    <a:gd name="connsiteX211" fmla="*/ 734076 w 2683983"/>
                    <a:gd name="connsiteY211" fmla="*/ 22882 h 740491"/>
                    <a:gd name="connsiteX212" fmla="*/ 2366189 w 2683983"/>
                    <a:gd name="connsiteY212" fmla="*/ 22882 h 740491"/>
                    <a:gd name="connsiteX213" fmla="*/ 2270177 w 2683983"/>
                    <a:gd name="connsiteY213" fmla="*/ 22882 h 740491"/>
                    <a:gd name="connsiteX214" fmla="*/ 2255799 w 2683983"/>
                    <a:gd name="connsiteY214" fmla="*/ 11518 h 740491"/>
                    <a:gd name="connsiteX215" fmla="*/ 2270255 w 2683983"/>
                    <a:gd name="connsiteY215" fmla="*/ 0 h 740491"/>
                    <a:gd name="connsiteX216" fmla="*/ 2366266 w 2683983"/>
                    <a:gd name="connsiteY216" fmla="*/ 0 h 740491"/>
                    <a:gd name="connsiteX217" fmla="*/ 2380644 w 2683983"/>
                    <a:gd name="connsiteY217" fmla="*/ 11364 h 740491"/>
                    <a:gd name="connsiteX218" fmla="*/ 2366266 w 2683983"/>
                    <a:gd name="connsiteY218" fmla="*/ 22727 h 740491"/>
                    <a:gd name="connsiteX219" fmla="*/ 926175 w 2683983"/>
                    <a:gd name="connsiteY219" fmla="*/ 22882 h 740491"/>
                    <a:gd name="connsiteX220" fmla="*/ 911797 w 2683983"/>
                    <a:gd name="connsiteY220" fmla="*/ 11518 h 740491"/>
                    <a:gd name="connsiteX221" fmla="*/ 926253 w 2683983"/>
                    <a:gd name="connsiteY221" fmla="*/ 0 h 740491"/>
                    <a:gd name="connsiteX222" fmla="*/ 1022264 w 2683983"/>
                    <a:gd name="connsiteY222" fmla="*/ 0 h 740491"/>
                    <a:gd name="connsiteX223" fmla="*/ 1036642 w 2683983"/>
                    <a:gd name="connsiteY223" fmla="*/ 11364 h 740491"/>
                    <a:gd name="connsiteX224" fmla="*/ 1022264 w 2683983"/>
                    <a:gd name="connsiteY224" fmla="*/ 22727 h 740491"/>
                    <a:gd name="connsiteX225" fmla="*/ 926253 w 2683983"/>
                    <a:gd name="connsiteY225" fmla="*/ 22727 h 740491"/>
                    <a:gd name="connsiteX226" fmla="*/ 1118198 w 2683983"/>
                    <a:gd name="connsiteY226" fmla="*/ 22882 h 740491"/>
                    <a:gd name="connsiteX227" fmla="*/ 1103819 w 2683983"/>
                    <a:gd name="connsiteY227" fmla="*/ 11518 h 740491"/>
                    <a:gd name="connsiteX228" fmla="*/ 1118198 w 2683983"/>
                    <a:gd name="connsiteY228" fmla="*/ 155 h 740491"/>
                    <a:gd name="connsiteX229" fmla="*/ 1214209 w 2683983"/>
                    <a:gd name="connsiteY229" fmla="*/ 155 h 740491"/>
                    <a:gd name="connsiteX230" fmla="*/ 1228588 w 2683983"/>
                    <a:gd name="connsiteY230" fmla="*/ 11518 h 740491"/>
                    <a:gd name="connsiteX231" fmla="*/ 1214209 w 2683983"/>
                    <a:gd name="connsiteY231" fmla="*/ 22882 h 740491"/>
                    <a:gd name="connsiteX232" fmla="*/ 1118198 w 2683983"/>
                    <a:gd name="connsiteY232" fmla="*/ 22882 h 740491"/>
                    <a:gd name="connsiteX233" fmla="*/ 2174243 w 2683983"/>
                    <a:gd name="connsiteY233" fmla="*/ 22882 h 740491"/>
                    <a:gd name="connsiteX234" fmla="*/ 2078309 w 2683983"/>
                    <a:gd name="connsiteY234" fmla="*/ 22882 h 740491"/>
                    <a:gd name="connsiteX235" fmla="*/ 2063931 w 2683983"/>
                    <a:gd name="connsiteY235" fmla="*/ 11518 h 740491"/>
                    <a:gd name="connsiteX236" fmla="*/ 2078309 w 2683983"/>
                    <a:gd name="connsiteY236" fmla="*/ 155 h 740491"/>
                    <a:gd name="connsiteX237" fmla="*/ 2174243 w 2683983"/>
                    <a:gd name="connsiteY237" fmla="*/ 155 h 740491"/>
                    <a:gd name="connsiteX238" fmla="*/ 2188622 w 2683983"/>
                    <a:gd name="connsiteY238" fmla="*/ 11518 h 740491"/>
                    <a:gd name="connsiteX239" fmla="*/ 2174243 w 2683983"/>
                    <a:gd name="connsiteY239" fmla="*/ 22882 h 740491"/>
                    <a:gd name="connsiteX240" fmla="*/ 1406463 w 2683983"/>
                    <a:gd name="connsiteY240" fmla="*/ 22882 h 740491"/>
                    <a:gd name="connsiteX241" fmla="*/ 1310452 w 2683983"/>
                    <a:gd name="connsiteY241" fmla="*/ 22882 h 740491"/>
                    <a:gd name="connsiteX242" fmla="*/ 1296074 w 2683983"/>
                    <a:gd name="connsiteY242" fmla="*/ 11518 h 740491"/>
                    <a:gd name="connsiteX243" fmla="*/ 1310452 w 2683983"/>
                    <a:gd name="connsiteY243" fmla="*/ 0 h 740491"/>
                    <a:gd name="connsiteX244" fmla="*/ 1406463 w 2683983"/>
                    <a:gd name="connsiteY244" fmla="*/ 0 h 740491"/>
                    <a:gd name="connsiteX245" fmla="*/ 1420842 w 2683983"/>
                    <a:gd name="connsiteY245" fmla="*/ 11364 h 740491"/>
                    <a:gd name="connsiteX246" fmla="*/ 1406463 w 2683983"/>
                    <a:gd name="connsiteY246" fmla="*/ 22727 h 740491"/>
                    <a:gd name="connsiteX247" fmla="*/ 1982298 w 2683983"/>
                    <a:gd name="connsiteY247" fmla="*/ 22882 h 740491"/>
                    <a:gd name="connsiteX248" fmla="*/ 1886365 w 2683983"/>
                    <a:gd name="connsiteY248" fmla="*/ 22882 h 740491"/>
                    <a:gd name="connsiteX249" fmla="*/ 1871986 w 2683983"/>
                    <a:gd name="connsiteY249" fmla="*/ 11518 h 740491"/>
                    <a:gd name="connsiteX250" fmla="*/ 1886365 w 2683983"/>
                    <a:gd name="connsiteY250" fmla="*/ 155 h 740491"/>
                    <a:gd name="connsiteX251" fmla="*/ 1982298 w 2683983"/>
                    <a:gd name="connsiteY251" fmla="*/ 155 h 740491"/>
                    <a:gd name="connsiteX252" fmla="*/ 1996677 w 2683983"/>
                    <a:gd name="connsiteY252" fmla="*/ 11518 h 740491"/>
                    <a:gd name="connsiteX253" fmla="*/ 1982298 w 2683983"/>
                    <a:gd name="connsiteY253" fmla="*/ 22882 h 740491"/>
                    <a:gd name="connsiteX254" fmla="*/ 1790431 w 2683983"/>
                    <a:gd name="connsiteY254" fmla="*/ 22882 h 740491"/>
                    <a:gd name="connsiteX255" fmla="*/ 1694419 w 2683983"/>
                    <a:gd name="connsiteY255" fmla="*/ 22882 h 740491"/>
                    <a:gd name="connsiteX256" fmla="*/ 1680041 w 2683983"/>
                    <a:gd name="connsiteY256" fmla="*/ 11518 h 740491"/>
                    <a:gd name="connsiteX257" fmla="*/ 1694419 w 2683983"/>
                    <a:gd name="connsiteY257" fmla="*/ 155 h 740491"/>
                    <a:gd name="connsiteX258" fmla="*/ 1790431 w 2683983"/>
                    <a:gd name="connsiteY258" fmla="*/ 155 h 740491"/>
                    <a:gd name="connsiteX259" fmla="*/ 1804809 w 2683983"/>
                    <a:gd name="connsiteY259" fmla="*/ 11518 h 740491"/>
                    <a:gd name="connsiteX260" fmla="*/ 1790431 w 2683983"/>
                    <a:gd name="connsiteY260" fmla="*/ 22882 h 740491"/>
                    <a:gd name="connsiteX261" fmla="*/ 1598408 w 2683983"/>
                    <a:gd name="connsiteY261" fmla="*/ 22882 h 740491"/>
                    <a:gd name="connsiteX262" fmla="*/ 1502397 w 2683983"/>
                    <a:gd name="connsiteY262" fmla="*/ 22882 h 740491"/>
                    <a:gd name="connsiteX263" fmla="*/ 1488019 w 2683983"/>
                    <a:gd name="connsiteY263" fmla="*/ 11518 h 740491"/>
                    <a:gd name="connsiteX264" fmla="*/ 1502397 w 2683983"/>
                    <a:gd name="connsiteY264" fmla="*/ 155 h 740491"/>
                    <a:gd name="connsiteX265" fmla="*/ 1598408 w 2683983"/>
                    <a:gd name="connsiteY265" fmla="*/ 155 h 740491"/>
                    <a:gd name="connsiteX266" fmla="*/ 1612787 w 2683983"/>
                    <a:gd name="connsiteY266" fmla="*/ 11518 h 740491"/>
                    <a:gd name="connsiteX267" fmla="*/ 1598408 w 2683983"/>
                    <a:gd name="connsiteY267" fmla="*/ 22882 h 740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</a:cxnLst>
                  <a:rect l="l" t="t" r="r" b="b"/>
                  <a:pathLst>
                    <a:path w="2683983" h="740491">
                      <a:moveTo>
                        <a:pt x="418831" y="740492"/>
                      </a:moveTo>
                      <a:lnTo>
                        <a:pt x="322666" y="740492"/>
                      </a:lnTo>
                      <a:cubicBezTo>
                        <a:pt x="314703" y="740492"/>
                        <a:pt x="308287" y="735390"/>
                        <a:pt x="308287" y="729128"/>
                      </a:cubicBezTo>
                      <a:cubicBezTo>
                        <a:pt x="308287" y="722866"/>
                        <a:pt x="314703" y="717764"/>
                        <a:pt x="322666" y="717764"/>
                      </a:cubicBezTo>
                      <a:lnTo>
                        <a:pt x="418831" y="717764"/>
                      </a:lnTo>
                      <a:cubicBezTo>
                        <a:pt x="426794" y="717764"/>
                        <a:pt x="433210" y="722866"/>
                        <a:pt x="433210" y="729128"/>
                      </a:cubicBezTo>
                      <a:cubicBezTo>
                        <a:pt x="433210" y="735390"/>
                        <a:pt x="426794" y="740492"/>
                        <a:pt x="418831" y="740492"/>
                      </a:cubicBezTo>
                      <a:close/>
                      <a:moveTo>
                        <a:pt x="226577" y="740492"/>
                      </a:moveTo>
                      <a:lnTo>
                        <a:pt x="147882" y="740492"/>
                      </a:lnTo>
                      <a:cubicBezTo>
                        <a:pt x="141388" y="740492"/>
                        <a:pt x="134972" y="740182"/>
                        <a:pt x="128633" y="739487"/>
                      </a:cubicBezTo>
                      <a:cubicBezTo>
                        <a:pt x="120748" y="738714"/>
                        <a:pt x="115182" y="732993"/>
                        <a:pt x="116187" y="726732"/>
                      </a:cubicBezTo>
                      <a:cubicBezTo>
                        <a:pt x="117192" y="720470"/>
                        <a:pt x="124459" y="716064"/>
                        <a:pt x="132267" y="716914"/>
                      </a:cubicBezTo>
                      <a:cubicBezTo>
                        <a:pt x="137369" y="717455"/>
                        <a:pt x="142625" y="717687"/>
                        <a:pt x="147805" y="717687"/>
                      </a:cubicBezTo>
                      <a:lnTo>
                        <a:pt x="226500" y="717687"/>
                      </a:lnTo>
                      <a:cubicBezTo>
                        <a:pt x="234462" y="717687"/>
                        <a:pt x="240878" y="722789"/>
                        <a:pt x="240878" y="729051"/>
                      </a:cubicBezTo>
                      <a:cubicBezTo>
                        <a:pt x="240878" y="735312"/>
                        <a:pt x="234462" y="740414"/>
                        <a:pt x="226500" y="740414"/>
                      </a:cubicBezTo>
                      <a:close/>
                      <a:moveTo>
                        <a:pt x="611086" y="740492"/>
                      </a:moveTo>
                      <a:lnTo>
                        <a:pt x="514997" y="740492"/>
                      </a:lnTo>
                      <a:cubicBezTo>
                        <a:pt x="507035" y="740492"/>
                        <a:pt x="500619" y="735390"/>
                        <a:pt x="500619" y="729128"/>
                      </a:cubicBezTo>
                      <a:cubicBezTo>
                        <a:pt x="500619" y="722866"/>
                        <a:pt x="507035" y="717764"/>
                        <a:pt x="514997" y="717764"/>
                      </a:cubicBezTo>
                      <a:lnTo>
                        <a:pt x="611086" y="717764"/>
                      </a:lnTo>
                      <a:cubicBezTo>
                        <a:pt x="619048" y="717764"/>
                        <a:pt x="625464" y="722866"/>
                        <a:pt x="625464" y="729128"/>
                      </a:cubicBezTo>
                      <a:cubicBezTo>
                        <a:pt x="625464" y="735390"/>
                        <a:pt x="619048" y="740492"/>
                        <a:pt x="611086" y="740492"/>
                      </a:cubicBezTo>
                      <a:close/>
                      <a:moveTo>
                        <a:pt x="1379562" y="740492"/>
                      </a:moveTo>
                      <a:lnTo>
                        <a:pt x="1283473" y="740492"/>
                      </a:lnTo>
                      <a:cubicBezTo>
                        <a:pt x="1275511" y="740492"/>
                        <a:pt x="1269095" y="735390"/>
                        <a:pt x="1269095" y="729128"/>
                      </a:cubicBezTo>
                      <a:cubicBezTo>
                        <a:pt x="1269095" y="722866"/>
                        <a:pt x="1275511" y="717764"/>
                        <a:pt x="1283473" y="717764"/>
                      </a:cubicBezTo>
                      <a:lnTo>
                        <a:pt x="1379562" y="717764"/>
                      </a:lnTo>
                      <a:cubicBezTo>
                        <a:pt x="1387524" y="717764"/>
                        <a:pt x="1393940" y="722866"/>
                        <a:pt x="1393940" y="729128"/>
                      </a:cubicBezTo>
                      <a:cubicBezTo>
                        <a:pt x="1393940" y="735390"/>
                        <a:pt x="1387524" y="740492"/>
                        <a:pt x="1379562" y="740492"/>
                      </a:cubicBezTo>
                      <a:close/>
                      <a:moveTo>
                        <a:pt x="995362" y="740492"/>
                      </a:moveTo>
                      <a:lnTo>
                        <a:pt x="899274" y="740492"/>
                      </a:lnTo>
                      <a:cubicBezTo>
                        <a:pt x="891311" y="740492"/>
                        <a:pt x="884895" y="735390"/>
                        <a:pt x="884895" y="729128"/>
                      </a:cubicBezTo>
                      <a:cubicBezTo>
                        <a:pt x="884895" y="722866"/>
                        <a:pt x="891311" y="717764"/>
                        <a:pt x="899274" y="717764"/>
                      </a:cubicBezTo>
                      <a:lnTo>
                        <a:pt x="995362" y="717764"/>
                      </a:lnTo>
                      <a:cubicBezTo>
                        <a:pt x="1003325" y="717764"/>
                        <a:pt x="1009741" y="722866"/>
                        <a:pt x="1009741" y="729128"/>
                      </a:cubicBezTo>
                      <a:cubicBezTo>
                        <a:pt x="1009741" y="735390"/>
                        <a:pt x="1003325" y="740492"/>
                        <a:pt x="995362" y="740492"/>
                      </a:cubicBezTo>
                      <a:close/>
                      <a:moveTo>
                        <a:pt x="803263" y="740492"/>
                      </a:moveTo>
                      <a:lnTo>
                        <a:pt x="707174" y="740492"/>
                      </a:lnTo>
                      <a:cubicBezTo>
                        <a:pt x="699212" y="740492"/>
                        <a:pt x="692796" y="735390"/>
                        <a:pt x="692796" y="729128"/>
                      </a:cubicBezTo>
                      <a:cubicBezTo>
                        <a:pt x="692796" y="722866"/>
                        <a:pt x="699212" y="717764"/>
                        <a:pt x="707174" y="717764"/>
                      </a:cubicBezTo>
                      <a:lnTo>
                        <a:pt x="803263" y="717764"/>
                      </a:lnTo>
                      <a:cubicBezTo>
                        <a:pt x="811225" y="717764"/>
                        <a:pt x="817641" y="722866"/>
                        <a:pt x="817641" y="729128"/>
                      </a:cubicBezTo>
                      <a:cubicBezTo>
                        <a:pt x="817641" y="735390"/>
                        <a:pt x="811225" y="740492"/>
                        <a:pt x="803263" y="740492"/>
                      </a:cubicBezTo>
                      <a:close/>
                      <a:moveTo>
                        <a:pt x="1187539" y="740492"/>
                      </a:moveTo>
                      <a:lnTo>
                        <a:pt x="1091451" y="740492"/>
                      </a:lnTo>
                      <a:cubicBezTo>
                        <a:pt x="1083488" y="740492"/>
                        <a:pt x="1077072" y="735390"/>
                        <a:pt x="1077072" y="729128"/>
                      </a:cubicBezTo>
                      <a:cubicBezTo>
                        <a:pt x="1077072" y="722866"/>
                        <a:pt x="1083488" y="717764"/>
                        <a:pt x="1091451" y="717764"/>
                      </a:cubicBezTo>
                      <a:lnTo>
                        <a:pt x="1187539" y="717764"/>
                      </a:lnTo>
                      <a:cubicBezTo>
                        <a:pt x="1195502" y="717764"/>
                        <a:pt x="1201918" y="722866"/>
                        <a:pt x="1201918" y="729128"/>
                      </a:cubicBezTo>
                      <a:cubicBezTo>
                        <a:pt x="1201918" y="735390"/>
                        <a:pt x="1195502" y="740492"/>
                        <a:pt x="1187539" y="740492"/>
                      </a:cubicBezTo>
                      <a:close/>
                      <a:moveTo>
                        <a:pt x="1955938" y="740492"/>
                      </a:moveTo>
                      <a:lnTo>
                        <a:pt x="1859849" y="740492"/>
                      </a:lnTo>
                      <a:cubicBezTo>
                        <a:pt x="1851887" y="740492"/>
                        <a:pt x="1845471" y="735390"/>
                        <a:pt x="1845471" y="729128"/>
                      </a:cubicBezTo>
                      <a:cubicBezTo>
                        <a:pt x="1845471" y="722866"/>
                        <a:pt x="1851887" y="717764"/>
                        <a:pt x="1859849" y="717764"/>
                      </a:cubicBezTo>
                      <a:lnTo>
                        <a:pt x="1955938" y="717764"/>
                      </a:lnTo>
                      <a:cubicBezTo>
                        <a:pt x="1963900" y="717764"/>
                        <a:pt x="1970316" y="722866"/>
                        <a:pt x="1970316" y="729128"/>
                      </a:cubicBezTo>
                      <a:cubicBezTo>
                        <a:pt x="1970316" y="735390"/>
                        <a:pt x="1963900" y="740492"/>
                        <a:pt x="1955938" y="740492"/>
                      </a:cubicBezTo>
                      <a:close/>
                      <a:moveTo>
                        <a:pt x="1763838" y="740492"/>
                      </a:moveTo>
                      <a:lnTo>
                        <a:pt x="1667750" y="740492"/>
                      </a:lnTo>
                      <a:cubicBezTo>
                        <a:pt x="1659787" y="740492"/>
                        <a:pt x="1653371" y="735390"/>
                        <a:pt x="1653371" y="729128"/>
                      </a:cubicBezTo>
                      <a:cubicBezTo>
                        <a:pt x="1653371" y="722866"/>
                        <a:pt x="1659787" y="717764"/>
                        <a:pt x="1667750" y="717764"/>
                      </a:cubicBezTo>
                      <a:lnTo>
                        <a:pt x="1763838" y="717764"/>
                      </a:lnTo>
                      <a:cubicBezTo>
                        <a:pt x="1771800" y="717764"/>
                        <a:pt x="1778217" y="722866"/>
                        <a:pt x="1778217" y="729128"/>
                      </a:cubicBezTo>
                      <a:cubicBezTo>
                        <a:pt x="1778217" y="735390"/>
                        <a:pt x="1771800" y="740492"/>
                        <a:pt x="1763838" y="740492"/>
                      </a:cubicBezTo>
                      <a:close/>
                      <a:moveTo>
                        <a:pt x="1571739" y="740492"/>
                      </a:moveTo>
                      <a:lnTo>
                        <a:pt x="1475650" y="740492"/>
                      </a:lnTo>
                      <a:cubicBezTo>
                        <a:pt x="1467688" y="740492"/>
                        <a:pt x="1461272" y="735390"/>
                        <a:pt x="1461272" y="729128"/>
                      </a:cubicBezTo>
                      <a:cubicBezTo>
                        <a:pt x="1461272" y="722866"/>
                        <a:pt x="1467688" y="717764"/>
                        <a:pt x="1475650" y="717764"/>
                      </a:cubicBezTo>
                      <a:lnTo>
                        <a:pt x="1571739" y="717764"/>
                      </a:lnTo>
                      <a:cubicBezTo>
                        <a:pt x="1579701" y="717764"/>
                        <a:pt x="1586117" y="722866"/>
                        <a:pt x="1586117" y="729128"/>
                      </a:cubicBezTo>
                      <a:cubicBezTo>
                        <a:pt x="1586117" y="735390"/>
                        <a:pt x="1579701" y="740492"/>
                        <a:pt x="1571739" y="740492"/>
                      </a:cubicBezTo>
                      <a:close/>
                      <a:moveTo>
                        <a:pt x="2148192" y="740492"/>
                      </a:moveTo>
                      <a:lnTo>
                        <a:pt x="2052104" y="740492"/>
                      </a:lnTo>
                      <a:cubicBezTo>
                        <a:pt x="2044141" y="740492"/>
                        <a:pt x="2037725" y="735390"/>
                        <a:pt x="2037725" y="729128"/>
                      </a:cubicBezTo>
                      <a:cubicBezTo>
                        <a:pt x="2037725" y="722866"/>
                        <a:pt x="2044141" y="717764"/>
                        <a:pt x="2052104" y="717764"/>
                      </a:cubicBezTo>
                      <a:lnTo>
                        <a:pt x="2148192" y="717764"/>
                      </a:lnTo>
                      <a:cubicBezTo>
                        <a:pt x="2156154" y="717764"/>
                        <a:pt x="2162571" y="722866"/>
                        <a:pt x="2162571" y="729128"/>
                      </a:cubicBezTo>
                      <a:cubicBezTo>
                        <a:pt x="2162571" y="735390"/>
                        <a:pt x="2156154" y="740492"/>
                        <a:pt x="2148192" y="740492"/>
                      </a:cubicBezTo>
                      <a:close/>
                      <a:moveTo>
                        <a:pt x="2340446" y="740492"/>
                      </a:moveTo>
                      <a:lnTo>
                        <a:pt x="2244281" y="740492"/>
                      </a:lnTo>
                      <a:cubicBezTo>
                        <a:pt x="2236318" y="740492"/>
                        <a:pt x="2229902" y="735390"/>
                        <a:pt x="2229902" y="729128"/>
                      </a:cubicBezTo>
                      <a:cubicBezTo>
                        <a:pt x="2229902" y="722866"/>
                        <a:pt x="2236318" y="717764"/>
                        <a:pt x="2244281" y="717764"/>
                      </a:cubicBezTo>
                      <a:lnTo>
                        <a:pt x="2340446" y="717764"/>
                      </a:lnTo>
                      <a:cubicBezTo>
                        <a:pt x="2348409" y="717764"/>
                        <a:pt x="2354825" y="722866"/>
                        <a:pt x="2354825" y="729128"/>
                      </a:cubicBezTo>
                      <a:cubicBezTo>
                        <a:pt x="2354825" y="735390"/>
                        <a:pt x="2348409" y="740492"/>
                        <a:pt x="2340446" y="740492"/>
                      </a:cubicBezTo>
                      <a:close/>
                      <a:moveTo>
                        <a:pt x="2532778" y="740492"/>
                      </a:moveTo>
                      <a:lnTo>
                        <a:pt x="2436612" y="740492"/>
                      </a:lnTo>
                      <a:cubicBezTo>
                        <a:pt x="2428650" y="740492"/>
                        <a:pt x="2422234" y="735390"/>
                        <a:pt x="2422234" y="729128"/>
                      </a:cubicBezTo>
                      <a:cubicBezTo>
                        <a:pt x="2422234" y="722866"/>
                        <a:pt x="2428650" y="717764"/>
                        <a:pt x="2436612" y="717764"/>
                      </a:cubicBezTo>
                      <a:lnTo>
                        <a:pt x="2532778" y="717764"/>
                      </a:lnTo>
                      <a:cubicBezTo>
                        <a:pt x="2540740" y="717764"/>
                        <a:pt x="2547157" y="722866"/>
                        <a:pt x="2547157" y="729128"/>
                      </a:cubicBezTo>
                      <a:cubicBezTo>
                        <a:pt x="2547157" y="735390"/>
                        <a:pt x="2540740" y="740492"/>
                        <a:pt x="2532778" y="740492"/>
                      </a:cubicBezTo>
                      <a:close/>
                      <a:moveTo>
                        <a:pt x="2621445" y="716064"/>
                      </a:moveTo>
                      <a:cubicBezTo>
                        <a:pt x="2617271" y="716064"/>
                        <a:pt x="2613174" y="714672"/>
                        <a:pt x="2610391" y="711967"/>
                      </a:cubicBezTo>
                      <a:cubicBezTo>
                        <a:pt x="2605289" y="707096"/>
                        <a:pt x="2606139" y="699985"/>
                        <a:pt x="2612246" y="695965"/>
                      </a:cubicBezTo>
                      <a:cubicBezTo>
                        <a:pt x="2634587" y="681354"/>
                        <a:pt x="2649275" y="660946"/>
                        <a:pt x="2653758" y="638528"/>
                      </a:cubicBezTo>
                      <a:cubicBezTo>
                        <a:pt x="2654995" y="632344"/>
                        <a:pt x="2662339" y="628092"/>
                        <a:pt x="2670224" y="629020"/>
                      </a:cubicBezTo>
                      <a:cubicBezTo>
                        <a:pt x="2678109" y="630025"/>
                        <a:pt x="2683443" y="635822"/>
                        <a:pt x="2682206" y="642007"/>
                      </a:cubicBezTo>
                      <a:cubicBezTo>
                        <a:pt x="2676640" y="669913"/>
                        <a:pt x="2658396" y="695269"/>
                        <a:pt x="2630644" y="713435"/>
                      </a:cubicBezTo>
                      <a:cubicBezTo>
                        <a:pt x="2627939" y="715213"/>
                        <a:pt x="2624692" y="716064"/>
                        <a:pt x="2621445" y="716064"/>
                      </a:cubicBezTo>
                      <a:close/>
                      <a:moveTo>
                        <a:pt x="47774" y="704932"/>
                      </a:moveTo>
                      <a:cubicBezTo>
                        <a:pt x="43831" y="704932"/>
                        <a:pt x="39889" y="703618"/>
                        <a:pt x="37028" y="701144"/>
                      </a:cubicBezTo>
                      <a:cubicBezTo>
                        <a:pt x="13219" y="679963"/>
                        <a:pt x="77" y="652597"/>
                        <a:pt x="0" y="624304"/>
                      </a:cubicBezTo>
                      <a:cubicBezTo>
                        <a:pt x="0" y="618043"/>
                        <a:pt x="6416" y="612941"/>
                        <a:pt x="14378" y="612941"/>
                      </a:cubicBezTo>
                      <a:lnTo>
                        <a:pt x="14378" y="612941"/>
                      </a:lnTo>
                      <a:cubicBezTo>
                        <a:pt x="22341" y="612941"/>
                        <a:pt x="28757" y="618043"/>
                        <a:pt x="28757" y="624304"/>
                      </a:cubicBezTo>
                      <a:cubicBezTo>
                        <a:pt x="28757" y="647109"/>
                        <a:pt x="39348" y="668986"/>
                        <a:pt x="58519" y="686070"/>
                      </a:cubicBezTo>
                      <a:cubicBezTo>
                        <a:pt x="63776" y="690785"/>
                        <a:pt x="63234" y="697975"/>
                        <a:pt x="57282" y="702149"/>
                      </a:cubicBezTo>
                      <a:cubicBezTo>
                        <a:pt x="54576" y="704082"/>
                        <a:pt x="51098" y="705009"/>
                        <a:pt x="47696" y="705009"/>
                      </a:cubicBezTo>
                      <a:close/>
                      <a:moveTo>
                        <a:pt x="2669606" y="575371"/>
                      </a:moveTo>
                      <a:cubicBezTo>
                        <a:pt x="2661643" y="575371"/>
                        <a:pt x="2655227" y="570269"/>
                        <a:pt x="2655227" y="564007"/>
                      </a:cubicBezTo>
                      <a:lnTo>
                        <a:pt x="2655227" y="487863"/>
                      </a:lnTo>
                      <a:cubicBezTo>
                        <a:pt x="2655227" y="481602"/>
                        <a:pt x="2661643" y="476500"/>
                        <a:pt x="2669606" y="476500"/>
                      </a:cubicBezTo>
                      <a:cubicBezTo>
                        <a:pt x="2677568" y="476500"/>
                        <a:pt x="2683984" y="481602"/>
                        <a:pt x="2683984" y="487863"/>
                      </a:cubicBezTo>
                      <a:lnTo>
                        <a:pt x="2683984" y="564007"/>
                      </a:lnTo>
                      <a:cubicBezTo>
                        <a:pt x="2683984" y="570269"/>
                        <a:pt x="2677568" y="575371"/>
                        <a:pt x="2669606" y="575371"/>
                      </a:cubicBezTo>
                      <a:close/>
                      <a:moveTo>
                        <a:pt x="15074" y="559678"/>
                      </a:moveTo>
                      <a:lnTo>
                        <a:pt x="14920" y="559678"/>
                      </a:lnTo>
                      <a:cubicBezTo>
                        <a:pt x="6957" y="559678"/>
                        <a:pt x="618" y="554499"/>
                        <a:pt x="618" y="548237"/>
                      </a:cubicBezTo>
                      <a:lnTo>
                        <a:pt x="1391" y="472325"/>
                      </a:lnTo>
                      <a:cubicBezTo>
                        <a:pt x="1391" y="466064"/>
                        <a:pt x="8040" y="460884"/>
                        <a:pt x="15925" y="461039"/>
                      </a:cubicBezTo>
                      <a:cubicBezTo>
                        <a:pt x="23887" y="461039"/>
                        <a:pt x="30226" y="466218"/>
                        <a:pt x="30226" y="472480"/>
                      </a:cubicBezTo>
                      <a:lnTo>
                        <a:pt x="29453" y="548392"/>
                      </a:lnTo>
                      <a:cubicBezTo>
                        <a:pt x="29453" y="554654"/>
                        <a:pt x="22959" y="559678"/>
                        <a:pt x="15074" y="559678"/>
                      </a:cubicBezTo>
                      <a:close/>
                      <a:moveTo>
                        <a:pt x="2669606" y="423160"/>
                      </a:moveTo>
                      <a:cubicBezTo>
                        <a:pt x="2661643" y="423160"/>
                        <a:pt x="2655227" y="418058"/>
                        <a:pt x="2655227" y="411797"/>
                      </a:cubicBezTo>
                      <a:lnTo>
                        <a:pt x="2655227" y="335730"/>
                      </a:lnTo>
                      <a:cubicBezTo>
                        <a:pt x="2655227" y="329468"/>
                        <a:pt x="2661643" y="324366"/>
                        <a:pt x="2669606" y="324366"/>
                      </a:cubicBezTo>
                      <a:cubicBezTo>
                        <a:pt x="2677568" y="324366"/>
                        <a:pt x="2683984" y="329468"/>
                        <a:pt x="2683984" y="335730"/>
                      </a:cubicBezTo>
                      <a:lnTo>
                        <a:pt x="2683984" y="411797"/>
                      </a:lnTo>
                      <a:cubicBezTo>
                        <a:pt x="2683984" y="418058"/>
                        <a:pt x="2677568" y="423160"/>
                        <a:pt x="2669606" y="423160"/>
                      </a:cubicBezTo>
                      <a:close/>
                      <a:moveTo>
                        <a:pt x="16698" y="407854"/>
                      </a:moveTo>
                      <a:lnTo>
                        <a:pt x="16543" y="407854"/>
                      </a:lnTo>
                      <a:cubicBezTo>
                        <a:pt x="8581" y="407854"/>
                        <a:pt x="2242" y="402675"/>
                        <a:pt x="2319" y="396413"/>
                      </a:cubicBezTo>
                      <a:lnTo>
                        <a:pt x="3169" y="320501"/>
                      </a:lnTo>
                      <a:cubicBezTo>
                        <a:pt x="3169" y="314239"/>
                        <a:pt x="9663" y="309215"/>
                        <a:pt x="17548" y="309215"/>
                      </a:cubicBezTo>
                      <a:lnTo>
                        <a:pt x="17703" y="309215"/>
                      </a:lnTo>
                      <a:cubicBezTo>
                        <a:pt x="25665" y="309215"/>
                        <a:pt x="32004" y="314394"/>
                        <a:pt x="31926" y="320733"/>
                      </a:cubicBezTo>
                      <a:lnTo>
                        <a:pt x="31076" y="396645"/>
                      </a:lnTo>
                      <a:cubicBezTo>
                        <a:pt x="31076" y="402907"/>
                        <a:pt x="24583" y="407931"/>
                        <a:pt x="16698" y="407931"/>
                      </a:cubicBezTo>
                      <a:close/>
                      <a:moveTo>
                        <a:pt x="2669606" y="271027"/>
                      </a:moveTo>
                      <a:cubicBezTo>
                        <a:pt x="2661643" y="271027"/>
                        <a:pt x="2655227" y="265925"/>
                        <a:pt x="2655227" y="259663"/>
                      </a:cubicBezTo>
                      <a:lnTo>
                        <a:pt x="2655227" y="183519"/>
                      </a:lnTo>
                      <a:cubicBezTo>
                        <a:pt x="2655227" y="177257"/>
                        <a:pt x="2661643" y="172155"/>
                        <a:pt x="2669606" y="172155"/>
                      </a:cubicBezTo>
                      <a:cubicBezTo>
                        <a:pt x="2677568" y="172155"/>
                        <a:pt x="2683984" y="177257"/>
                        <a:pt x="2683984" y="183519"/>
                      </a:cubicBezTo>
                      <a:lnTo>
                        <a:pt x="2683984" y="259663"/>
                      </a:lnTo>
                      <a:cubicBezTo>
                        <a:pt x="2683984" y="265925"/>
                        <a:pt x="2677568" y="271027"/>
                        <a:pt x="2669606" y="271027"/>
                      </a:cubicBezTo>
                      <a:close/>
                      <a:moveTo>
                        <a:pt x="18553" y="256030"/>
                      </a:moveTo>
                      <a:lnTo>
                        <a:pt x="18398" y="256030"/>
                      </a:lnTo>
                      <a:cubicBezTo>
                        <a:pt x="10436" y="256030"/>
                        <a:pt x="4097" y="250850"/>
                        <a:pt x="4174" y="244511"/>
                      </a:cubicBezTo>
                      <a:cubicBezTo>
                        <a:pt x="4484" y="217919"/>
                        <a:pt x="4870" y="192331"/>
                        <a:pt x="5257" y="168599"/>
                      </a:cubicBezTo>
                      <a:cubicBezTo>
                        <a:pt x="5334" y="162338"/>
                        <a:pt x="11750" y="157390"/>
                        <a:pt x="19635" y="157390"/>
                      </a:cubicBezTo>
                      <a:lnTo>
                        <a:pt x="19790" y="157390"/>
                      </a:lnTo>
                      <a:cubicBezTo>
                        <a:pt x="27752" y="157390"/>
                        <a:pt x="34091" y="162647"/>
                        <a:pt x="34014" y="168908"/>
                      </a:cubicBezTo>
                      <a:cubicBezTo>
                        <a:pt x="33627" y="192718"/>
                        <a:pt x="33318" y="218228"/>
                        <a:pt x="32931" y="244821"/>
                      </a:cubicBezTo>
                      <a:cubicBezTo>
                        <a:pt x="32854" y="251082"/>
                        <a:pt x="26438" y="256107"/>
                        <a:pt x="18553" y="256107"/>
                      </a:cubicBezTo>
                      <a:close/>
                      <a:moveTo>
                        <a:pt x="2669296" y="118661"/>
                      </a:moveTo>
                      <a:cubicBezTo>
                        <a:pt x="2661334" y="118661"/>
                        <a:pt x="2654918" y="113559"/>
                        <a:pt x="2654918" y="107297"/>
                      </a:cubicBezTo>
                      <a:lnTo>
                        <a:pt x="2654918" y="98717"/>
                      </a:lnTo>
                      <a:cubicBezTo>
                        <a:pt x="2654918" y="77149"/>
                        <a:pt x="2645796" y="60529"/>
                        <a:pt x="2626934" y="47774"/>
                      </a:cubicBezTo>
                      <a:cubicBezTo>
                        <a:pt x="2620904" y="43677"/>
                        <a:pt x="2620208" y="36487"/>
                        <a:pt x="2625388" y="31694"/>
                      </a:cubicBezTo>
                      <a:cubicBezTo>
                        <a:pt x="2630567" y="26902"/>
                        <a:pt x="2639612" y="26361"/>
                        <a:pt x="2645641" y="30458"/>
                      </a:cubicBezTo>
                      <a:cubicBezTo>
                        <a:pt x="2670842" y="47542"/>
                        <a:pt x="2683675" y="70501"/>
                        <a:pt x="2683675" y="98717"/>
                      </a:cubicBezTo>
                      <a:lnTo>
                        <a:pt x="2683675" y="107297"/>
                      </a:lnTo>
                      <a:cubicBezTo>
                        <a:pt x="2683675" y="113559"/>
                        <a:pt x="2677259" y="118661"/>
                        <a:pt x="2669296" y="118661"/>
                      </a:cubicBezTo>
                      <a:close/>
                      <a:moveTo>
                        <a:pt x="20717" y="104205"/>
                      </a:moveTo>
                      <a:cubicBezTo>
                        <a:pt x="20717" y="104205"/>
                        <a:pt x="19944" y="104205"/>
                        <a:pt x="19558" y="104205"/>
                      </a:cubicBezTo>
                      <a:cubicBezTo>
                        <a:pt x="11596" y="103741"/>
                        <a:pt x="5720" y="98253"/>
                        <a:pt x="6339" y="91991"/>
                      </a:cubicBezTo>
                      <a:cubicBezTo>
                        <a:pt x="9276" y="63157"/>
                        <a:pt x="27984" y="36797"/>
                        <a:pt x="57669" y="19558"/>
                      </a:cubicBezTo>
                      <a:cubicBezTo>
                        <a:pt x="64085" y="15847"/>
                        <a:pt x="73052" y="16929"/>
                        <a:pt x="77768" y="22032"/>
                      </a:cubicBezTo>
                      <a:cubicBezTo>
                        <a:pt x="82483" y="27134"/>
                        <a:pt x="81092" y="34246"/>
                        <a:pt x="74675" y="37956"/>
                      </a:cubicBezTo>
                      <a:cubicBezTo>
                        <a:pt x="51716" y="51252"/>
                        <a:pt x="37260" y="71583"/>
                        <a:pt x="35019" y="93769"/>
                      </a:cubicBezTo>
                      <a:cubicBezTo>
                        <a:pt x="34400" y="99722"/>
                        <a:pt x="28139" y="104283"/>
                        <a:pt x="20717" y="104283"/>
                      </a:cubicBezTo>
                      <a:close/>
                      <a:moveTo>
                        <a:pt x="2558288" y="22882"/>
                      </a:moveTo>
                      <a:cubicBezTo>
                        <a:pt x="2558288" y="22882"/>
                        <a:pt x="2557902" y="22882"/>
                        <a:pt x="2557670" y="22882"/>
                      </a:cubicBezTo>
                      <a:cubicBezTo>
                        <a:pt x="2555892" y="22882"/>
                        <a:pt x="2543291" y="22882"/>
                        <a:pt x="2462200" y="22882"/>
                      </a:cubicBezTo>
                      <a:cubicBezTo>
                        <a:pt x="2454237" y="22882"/>
                        <a:pt x="2447821" y="17780"/>
                        <a:pt x="2447821" y="11518"/>
                      </a:cubicBezTo>
                      <a:cubicBezTo>
                        <a:pt x="2447821" y="5257"/>
                        <a:pt x="2454237" y="155"/>
                        <a:pt x="2462200" y="155"/>
                      </a:cubicBezTo>
                      <a:lnTo>
                        <a:pt x="2462200" y="155"/>
                      </a:lnTo>
                      <a:cubicBezTo>
                        <a:pt x="2527189" y="155"/>
                        <a:pt x="2560352" y="283"/>
                        <a:pt x="2561689" y="541"/>
                      </a:cubicBezTo>
                      <a:cubicBezTo>
                        <a:pt x="2569420" y="2010"/>
                        <a:pt x="2574135" y="8194"/>
                        <a:pt x="2572280" y="14301"/>
                      </a:cubicBezTo>
                      <a:cubicBezTo>
                        <a:pt x="2570657" y="19481"/>
                        <a:pt x="2564782" y="22959"/>
                        <a:pt x="2558288" y="22959"/>
                      </a:cubicBezTo>
                      <a:close/>
                      <a:moveTo>
                        <a:pt x="157622" y="22882"/>
                      </a:moveTo>
                      <a:cubicBezTo>
                        <a:pt x="149660" y="22882"/>
                        <a:pt x="143244" y="17780"/>
                        <a:pt x="143244" y="11518"/>
                      </a:cubicBezTo>
                      <a:cubicBezTo>
                        <a:pt x="143244" y="5257"/>
                        <a:pt x="149660" y="155"/>
                        <a:pt x="157622" y="155"/>
                      </a:cubicBezTo>
                      <a:lnTo>
                        <a:pt x="253788" y="155"/>
                      </a:lnTo>
                      <a:cubicBezTo>
                        <a:pt x="261750" y="155"/>
                        <a:pt x="268166" y="5257"/>
                        <a:pt x="268166" y="11518"/>
                      </a:cubicBezTo>
                      <a:cubicBezTo>
                        <a:pt x="268166" y="17780"/>
                        <a:pt x="261750" y="22882"/>
                        <a:pt x="253788" y="22882"/>
                      </a:cubicBezTo>
                      <a:lnTo>
                        <a:pt x="157622" y="22882"/>
                      </a:lnTo>
                      <a:cubicBezTo>
                        <a:pt x="157622" y="22882"/>
                        <a:pt x="157622" y="22882"/>
                        <a:pt x="157622" y="22882"/>
                      </a:cubicBezTo>
                      <a:close/>
                      <a:moveTo>
                        <a:pt x="349876" y="22882"/>
                      </a:moveTo>
                      <a:cubicBezTo>
                        <a:pt x="341914" y="22882"/>
                        <a:pt x="335498" y="17780"/>
                        <a:pt x="335498" y="11518"/>
                      </a:cubicBezTo>
                      <a:cubicBezTo>
                        <a:pt x="335498" y="5257"/>
                        <a:pt x="341914" y="155"/>
                        <a:pt x="349876" y="155"/>
                      </a:cubicBezTo>
                      <a:lnTo>
                        <a:pt x="445965" y="155"/>
                      </a:lnTo>
                      <a:cubicBezTo>
                        <a:pt x="453927" y="155"/>
                        <a:pt x="460343" y="5257"/>
                        <a:pt x="460343" y="11518"/>
                      </a:cubicBezTo>
                      <a:cubicBezTo>
                        <a:pt x="460343" y="17780"/>
                        <a:pt x="453927" y="22882"/>
                        <a:pt x="445965" y="22882"/>
                      </a:cubicBezTo>
                      <a:lnTo>
                        <a:pt x="349876" y="22882"/>
                      </a:lnTo>
                      <a:close/>
                      <a:moveTo>
                        <a:pt x="541976" y="22882"/>
                      </a:moveTo>
                      <a:cubicBezTo>
                        <a:pt x="534014" y="22882"/>
                        <a:pt x="527598" y="17780"/>
                        <a:pt x="527598" y="11518"/>
                      </a:cubicBezTo>
                      <a:cubicBezTo>
                        <a:pt x="527598" y="5257"/>
                        <a:pt x="534014" y="155"/>
                        <a:pt x="541976" y="155"/>
                      </a:cubicBezTo>
                      <a:lnTo>
                        <a:pt x="638065" y="155"/>
                      </a:lnTo>
                      <a:cubicBezTo>
                        <a:pt x="646027" y="155"/>
                        <a:pt x="652443" y="5257"/>
                        <a:pt x="652443" y="11518"/>
                      </a:cubicBezTo>
                      <a:cubicBezTo>
                        <a:pt x="652443" y="17780"/>
                        <a:pt x="646027" y="22882"/>
                        <a:pt x="638065" y="22882"/>
                      </a:cubicBezTo>
                      <a:lnTo>
                        <a:pt x="542053" y="22882"/>
                      </a:lnTo>
                      <a:close/>
                      <a:moveTo>
                        <a:pt x="734076" y="22882"/>
                      </a:moveTo>
                      <a:cubicBezTo>
                        <a:pt x="726113" y="22882"/>
                        <a:pt x="719697" y="17780"/>
                        <a:pt x="719697" y="11518"/>
                      </a:cubicBezTo>
                      <a:cubicBezTo>
                        <a:pt x="719697" y="5257"/>
                        <a:pt x="726113" y="155"/>
                        <a:pt x="734076" y="155"/>
                      </a:cubicBezTo>
                      <a:lnTo>
                        <a:pt x="830087" y="155"/>
                      </a:lnTo>
                      <a:cubicBezTo>
                        <a:pt x="838049" y="155"/>
                        <a:pt x="844465" y="5257"/>
                        <a:pt x="844465" y="11518"/>
                      </a:cubicBezTo>
                      <a:cubicBezTo>
                        <a:pt x="844465" y="17780"/>
                        <a:pt x="838049" y="22882"/>
                        <a:pt x="830087" y="22882"/>
                      </a:cubicBezTo>
                      <a:lnTo>
                        <a:pt x="734076" y="22882"/>
                      </a:lnTo>
                      <a:close/>
                      <a:moveTo>
                        <a:pt x="2366189" y="22882"/>
                      </a:moveTo>
                      <a:lnTo>
                        <a:pt x="2270177" y="22882"/>
                      </a:lnTo>
                      <a:cubicBezTo>
                        <a:pt x="2262215" y="22882"/>
                        <a:pt x="2255799" y="17780"/>
                        <a:pt x="2255799" y="11518"/>
                      </a:cubicBezTo>
                      <a:cubicBezTo>
                        <a:pt x="2255799" y="5257"/>
                        <a:pt x="2262292" y="0"/>
                        <a:pt x="2270255" y="0"/>
                      </a:cubicBezTo>
                      <a:lnTo>
                        <a:pt x="2366266" y="0"/>
                      </a:lnTo>
                      <a:cubicBezTo>
                        <a:pt x="2374228" y="0"/>
                        <a:pt x="2380644" y="5102"/>
                        <a:pt x="2380644" y="11364"/>
                      </a:cubicBezTo>
                      <a:cubicBezTo>
                        <a:pt x="2380644" y="17625"/>
                        <a:pt x="2374228" y="22727"/>
                        <a:pt x="2366266" y="22727"/>
                      </a:cubicBezTo>
                      <a:close/>
                      <a:moveTo>
                        <a:pt x="926175" y="22882"/>
                      </a:moveTo>
                      <a:cubicBezTo>
                        <a:pt x="918213" y="22882"/>
                        <a:pt x="911797" y="17780"/>
                        <a:pt x="911797" y="11518"/>
                      </a:cubicBezTo>
                      <a:cubicBezTo>
                        <a:pt x="911797" y="5257"/>
                        <a:pt x="918291" y="0"/>
                        <a:pt x="926253" y="0"/>
                      </a:cubicBezTo>
                      <a:lnTo>
                        <a:pt x="1022264" y="0"/>
                      </a:lnTo>
                      <a:cubicBezTo>
                        <a:pt x="1030226" y="0"/>
                        <a:pt x="1036642" y="5102"/>
                        <a:pt x="1036642" y="11364"/>
                      </a:cubicBezTo>
                      <a:cubicBezTo>
                        <a:pt x="1036642" y="17625"/>
                        <a:pt x="1030226" y="22727"/>
                        <a:pt x="1022264" y="22727"/>
                      </a:cubicBezTo>
                      <a:lnTo>
                        <a:pt x="926253" y="22727"/>
                      </a:lnTo>
                      <a:close/>
                      <a:moveTo>
                        <a:pt x="1118198" y="22882"/>
                      </a:moveTo>
                      <a:cubicBezTo>
                        <a:pt x="1110235" y="22882"/>
                        <a:pt x="1103819" y="17780"/>
                        <a:pt x="1103819" y="11518"/>
                      </a:cubicBezTo>
                      <a:cubicBezTo>
                        <a:pt x="1103819" y="5257"/>
                        <a:pt x="1110235" y="155"/>
                        <a:pt x="1118198" y="155"/>
                      </a:cubicBezTo>
                      <a:lnTo>
                        <a:pt x="1214209" y="155"/>
                      </a:lnTo>
                      <a:cubicBezTo>
                        <a:pt x="1222171" y="155"/>
                        <a:pt x="1228588" y="5257"/>
                        <a:pt x="1228588" y="11518"/>
                      </a:cubicBezTo>
                      <a:cubicBezTo>
                        <a:pt x="1228588" y="17780"/>
                        <a:pt x="1222171" y="22882"/>
                        <a:pt x="1214209" y="22882"/>
                      </a:cubicBezTo>
                      <a:lnTo>
                        <a:pt x="1118198" y="22882"/>
                      </a:lnTo>
                      <a:close/>
                      <a:moveTo>
                        <a:pt x="2174243" y="22882"/>
                      </a:moveTo>
                      <a:lnTo>
                        <a:pt x="2078309" y="22882"/>
                      </a:lnTo>
                      <a:cubicBezTo>
                        <a:pt x="2070347" y="22882"/>
                        <a:pt x="2063931" y="17780"/>
                        <a:pt x="2063931" y="11518"/>
                      </a:cubicBezTo>
                      <a:cubicBezTo>
                        <a:pt x="2063931" y="5257"/>
                        <a:pt x="2070347" y="155"/>
                        <a:pt x="2078309" y="155"/>
                      </a:cubicBezTo>
                      <a:lnTo>
                        <a:pt x="2174243" y="155"/>
                      </a:lnTo>
                      <a:cubicBezTo>
                        <a:pt x="2182206" y="155"/>
                        <a:pt x="2188622" y="5257"/>
                        <a:pt x="2188622" y="11518"/>
                      </a:cubicBezTo>
                      <a:cubicBezTo>
                        <a:pt x="2188622" y="17780"/>
                        <a:pt x="2182206" y="22882"/>
                        <a:pt x="2174243" y="22882"/>
                      </a:cubicBezTo>
                      <a:close/>
                      <a:moveTo>
                        <a:pt x="1406463" y="22882"/>
                      </a:moveTo>
                      <a:lnTo>
                        <a:pt x="1310452" y="22882"/>
                      </a:lnTo>
                      <a:cubicBezTo>
                        <a:pt x="1302490" y="22882"/>
                        <a:pt x="1296074" y="17780"/>
                        <a:pt x="1296074" y="11518"/>
                      </a:cubicBezTo>
                      <a:cubicBezTo>
                        <a:pt x="1296074" y="5257"/>
                        <a:pt x="1302567" y="0"/>
                        <a:pt x="1310452" y="0"/>
                      </a:cubicBezTo>
                      <a:lnTo>
                        <a:pt x="1406463" y="0"/>
                      </a:lnTo>
                      <a:cubicBezTo>
                        <a:pt x="1414426" y="0"/>
                        <a:pt x="1420842" y="5102"/>
                        <a:pt x="1420842" y="11364"/>
                      </a:cubicBezTo>
                      <a:cubicBezTo>
                        <a:pt x="1420842" y="17625"/>
                        <a:pt x="1414426" y="22727"/>
                        <a:pt x="1406463" y="22727"/>
                      </a:cubicBezTo>
                      <a:close/>
                      <a:moveTo>
                        <a:pt x="1982298" y="22882"/>
                      </a:moveTo>
                      <a:lnTo>
                        <a:pt x="1886365" y="22882"/>
                      </a:lnTo>
                      <a:cubicBezTo>
                        <a:pt x="1878402" y="22882"/>
                        <a:pt x="1871986" y="17780"/>
                        <a:pt x="1871986" y="11518"/>
                      </a:cubicBezTo>
                      <a:cubicBezTo>
                        <a:pt x="1871986" y="5257"/>
                        <a:pt x="1878402" y="155"/>
                        <a:pt x="1886365" y="155"/>
                      </a:cubicBezTo>
                      <a:lnTo>
                        <a:pt x="1982298" y="155"/>
                      </a:lnTo>
                      <a:cubicBezTo>
                        <a:pt x="1990261" y="155"/>
                        <a:pt x="1996677" y="5257"/>
                        <a:pt x="1996677" y="11518"/>
                      </a:cubicBezTo>
                      <a:cubicBezTo>
                        <a:pt x="1996677" y="17780"/>
                        <a:pt x="1990261" y="22882"/>
                        <a:pt x="1982298" y="22882"/>
                      </a:cubicBezTo>
                      <a:close/>
                      <a:moveTo>
                        <a:pt x="1790431" y="22882"/>
                      </a:moveTo>
                      <a:lnTo>
                        <a:pt x="1694419" y="22882"/>
                      </a:lnTo>
                      <a:cubicBezTo>
                        <a:pt x="1686457" y="22882"/>
                        <a:pt x="1680041" y="17780"/>
                        <a:pt x="1680041" y="11518"/>
                      </a:cubicBezTo>
                      <a:cubicBezTo>
                        <a:pt x="1680041" y="5257"/>
                        <a:pt x="1686457" y="155"/>
                        <a:pt x="1694419" y="155"/>
                      </a:cubicBezTo>
                      <a:lnTo>
                        <a:pt x="1790431" y="155"/>
                      </a:lnTo>
                      <a:cubicBezTo>
                        <a:pt x="1798393" y="155"/>
                        <a:pt x="1804809" y="5257"/>
                        <a:pt x="1804809" y="11518"/>
                      </a:cubicBezTo>
                      <a:cubicBezTo>
                        <a:pt x="1804809" y="17780"/>
                        <a:pt x="1798393" y="22882"/>
                        <a:pt x="1790431" y="22882"/>
                      </a:cubicBezTo>
                      <a:close/>
                      <a:moveTo>
                        <a:pt x="1598408" y="22882"/>
                      </a:moveTo>
                      <a:lnTo>
                        <a:pt x="1502397" y="22882"/>
                      </a:lnTo>
                      <a:cubicBezTo>
                        <a:pt x="1494435" y="22882"/>
                        <a:pt x="1488019" y="17780"/>
                        <a:pt x="1488019" y="11518"/>
                      </a:cubicBezTo>
                      <a:cubicBezTo>
                        <a:pt x="1488019" y="5257"/>
                        <a:pt x="1494435" y="155"/>
                        <a:pt x="1502397" y="155"/>
                      </a:cubicBezTo>
                      <a:lnTo>
                        <a:pt x="1598408" y="155"/>
                      </a:lnTo>
                      <a:cubicBezTo>
                        <a:pt x="1606371" y="155"/>
                        <a:pt x="1612787" y="5257"/>
                        <a:pt x="1612787" y="11518"/>
                      </a:cubicBezTo>
                      <a:cubicBezTo>
                        <a:pt x="1612787" y="17780"/>
                        <a:pt x="1606371" y="22882"/>
                        <a:pt x="1598408" y="2288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719" cap="flat">
                  <a:noFill/>
                  <a:prstDash val="solid"/>
                  <a:miter lim="0"/>
                </a:ln>
              </p:spPr>
              <p:txBody>
                <a:bodyPr rtlCol="0" anchor="ctr"/>
                <a:lstStyle/>
                <a:p>
                  <a:pPr>
                    <a:lnSpc>
                      <a:spcPct val="120000"/>
                    </a:lnSpc>
                  </a:pPr>
                  <a:endParaRPr lang="zh-CN" altLang="en-US"/>
                </a:p>
              </p:txBody>
            </p:sp>
            <p:sp>
              <p:nvSpPr>
                <p:cNvPr id="42" name="ComponentBackground8" descr="2ef2ad78-f105-485e-becd-445d7b10b2eb">
                  <a:extLst>
                    <a:ext uri="{FF2B5EF4-FFF2-40B4-BE49-F238E27FC236}">
                      <a16:creationId xmlns:a16="http://schemas.microsoft.com/office/drawing/2014/main" id="{20968356-D342-DE65-8E20-410EE25EDB6B}"/>
                    </a:ext>
                  </a:extLst>
                </p:cNvPr>
                <p:cNvSpPr/>
                <p:nvPr/>
              </p:nvSpPr>
              <p:spPr>
                <a:xfrm>
                  <a:off x="6800830" y="4136302"/>
                  <a:ext cx="2620211" cy="1051774"/>
                </a:xfrm>
                <a:custGeom>
                  <a:avLst/>
                  <a:gdLst>
                    <a:gd name="connsiteX0" fmla="*/ 2501161 w 2620211"/>
                    <a:gd name="connsiteY0" fmla="*/ 0 h 843691"/>
                    <a:gd name="connsiteX1" fmla="*/ 119202 w 2620211"/>
                    <a:gd name="connsiteY1" fmla="*/ 0 h 843691"/>
                    <a:gd name="connsiteX2" fmla="*/ 0 w 2620211"/>
                    <a:gd name="connsiteY2" fmla="*/ 94388 h 843691"/>
                    <a:gd name="connsiteX3" fmla="*/ 0 w 2620211"/>
                    <a:gd name="connsiteY3" fmla="*/ 577845 h 843691"/>
                    <a:gd name="connsiteX4" fmla="*/ 99490 w 2620211"/>
                    <a:gd name="connsiteY4" fmla="*/ 654298 h 843691"/>
                    <a:gd name="connsiteX5" fmla="*/ 104128 w 2620211"/>
                    <a:gd name="connsiteY5" fmla="*/ 655148 h 843691"/>
                    <a:gd name="connsiteX6" fmla="*/ 279685 w 2620211"/>
                    <a:gd name="connsiteY6" fmla="*/ 746367 h 843691"/>
                    <a:gd name="connsiteX7" fmla="*/ 338126 w 2620211"/>
                    <a:gd name="connsiteY7" fmla="*/ 837508 h 843691"/>
                    <a:gd name="connsiteX8" fmla="*/ 343151 w 2620211"/>
                    <a:gd name="connsiteY8" fmla="*/ 843692 h 843691"/>
                    <a:gd name="connsiteX9" fmla="*/ 349026 w 2620211"/>
                    <a:gd name="connsiteY9" fmla="*/ 837276 h 843691"/>
                    <a:gd name="connsiteX10" fmla="*/ 746831 w 2620211"/>
                    <a:gd name="connsiteY10" fmla="*/ 654066 h 843691"/>
                    <a:gd name="connsiteX11" fmla="*/ 2516003 w 2620211"/>
                    <a:gd name="connsiteY11" fmla="*/ 654066 h 843691"/>
                    <a:gd name="connsiteX12" fmla="*/ 2613870 w 2620211"/>
                    <a:gd name="connsiteY12" fmla="*/ 577767 h 843691"/>
                    <a:gd name="connsiteX13" fmla="*/ 2620209 w 2620211"/>
                    <a:gd name="connsiteY13" fmla="*/ 94929 h 843691"/>
                    <a:gd name="connsiteX14" fmla="*/ 2585654 w 2620211"/>
                    <a:gd name="connsiteY14" fmla="*/ 27829 h 843691"/>
                    <a:gd name="connsiteX15" fmla="*/ 2501161 w 2620211"/>
                    <a:gd name="connsiteY15" fmla="*/ 0 h 843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620211" h="843691">
                      <a:moveTo>
                        <a:pt x="2501161" y="0"/>
                      </a:moveTo>
                      <a:lnTo>
                        <a:pt x="119202" y="0"/>
                      </a:lnTo>
                      <a:cubicBezTo>
                        <a:pt x="53494" y="0"/>
                        <a:pt x="0" y="42362"/>
                        <a:pt x="0" y="94388"/>
                      </a:cubicBezTo>
                      <a:lnTo>
                        <a:pt x="0" y="577845"/>
                      </a:lnTo>
                      <a:cubicBezTo>
                        <a:pt x="0" y="617656"/>
                        <a:pt x="31617" y="641930"/>
                        <a:pt x="99490" y="654298"/>
                      </a:cubicBezTo>
                      <a:lnTo>
                        <a:pt x="104128" y="655148"/>
                      </a:lnTo>
                      <a:cubicBezTo>
                        <a:pt x="183055" y="668599"/>
                        <a:pt x="243120" y="689239"/>
                        <a:pt x="279685" y="746367"/>
                      </a:cubicBezTo>
                      <a:lnTo>
                        <a:pt x="338126" y="837508"/>
                      </a:lnTo>
                      <a:cubicBezTo>
                        <a:pt x="340600" y="841373"/>
                        <a:pt x="342223" y="842996"/>
                        <a:pt x="343151" y="843692"/>
                      </a:cubicBezTo>
                      <a:cubicBezTo>
                        <a:pt x="344156" y="842996"/>
                        <a:pt x="346089" y="841373"/>
                        <a:pt x="349026" y="837276"/>
                      </a:cubicBezTo>
                      <a:cubicBezTo>
                        <a:pt x="432282" y="721243"/>
                        <a:pt x="524042" y="654066"/>
                        <a:pt x="746831" y="654066"/>
                      </a:cubicBezTo>
                      <a:lnTo>
                        <a:pt x="2516003" y="654066"/>
                      </a:lnTo>
                      <a:cubicBezTo>
                        <a:pt x="2569265" y="654066"/>
                        <a:pt x="2613174" y="619821"/>
                        <a:pt x="2613870" y="577767"/>
                      </a:cubicBezTo>
                      <a:cubicBezTo>
                        <a:pt x="2616266" y="443568"/>
                        <a:pt x="2618894" y="233302"/>
                        <a:pt x="2620209" y="94929"/>
                      </a:cubicBezTo>
                      <a:cubicBezTo>
                        <a:pt x="2620440" y="69651"/>
                        <a:pt x="2608149" y="45764"/>
                        <a:pt x="2585654" y="27829"/>
                      </a:cubicBezTo>
                      <a:cubicBezTo>
                        <a:pt x="2563158" y="9895"/>
                        <a:pt x="2533087" y="0"/>
                        <a:pt x="2501161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20000"/>
                    <a:lumOff val="80000"/>
                  </a:schemeClr>
                </a:solidFill>
                <a:ln w="25400" cap="flat">
                  <a:solidFill>
                    <a:schemeClr val="accent2"/>
                  </a:solidFill>
                  <a:prstDash val="solid"/>
                  <a:miter lim="0"/>
                </a:ln>
              </p:spPr>
              <p:txBody>
                <a:bodyPr wrap="square" rtlCol="0" anchor="ctr">
                  <a:normAutofit/>
                </a:bodyPr>
                <a:lstStyle/>
                <a:p>
                  <a:pPr>
                    <a:lnSpc>
                      <a:spcPct val="120000"/>
                    </a:lnSpc>
                  </a:pPr>
                  <a:endParaRPr lang="zh-CN" altLang="en-US" b="1" dirty="0"/>
                </a:p>
              </p:txBody>
            </p:sp>
            <p:sp>
              <p:nvSpPr>
                <p:cNvPr id="43" name="Text8" descr="fc6c6963-2822-4439-937d-a4911ace216c">
                  <a:extLst>
                    <a:ext uri="{FF2B5EF4-FFF2-40B4-BE49-F238E27FC236}">
                      <a16:creationId xmlns:a16="http://schemas.microsoft.com/office/drawing/2014/main" id="{2F47FFB1-21F6-EEB2-8B00-A96CCEBE5C1B}"/>
                    </a:ext>
                  </a:extLst>
                </p:cNvPr>
                <p:cNvSpPr/>
                <p:nvPr/>
              </p:nvSpPr>
              <p:spPr>
                <a:xfrm flipH="1">
                  <a:off x="6772073" y="5199457"/>
                  <a:ext cx="2800092" cy="1065157"/>
                </a:xfrm>
                <a:prstGeom prst="rect">
                  <a:avLst/>
                </a:prstGeom>
                <a:noFill/>
              </p:spPr>
              <p:txBody>
                <a:bodyPr wrap="square" rtlCol="0" anchor="t" anchorCtr="0">
                  <a:norm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>
                    <a:lnSpc>
                      <a:spcPct val="120000"/>
                    </a:lnSpc>
                  </a:pPr>
                  <a:r>
                    <a:rPr lang="zh-CN" altLang="en-US" sz="1200" dirty="0"/>
                    <a:t>增加农民的教育和培训机会，提高其综合素质和竞争力。</a:t>
                  </a:r>
                  <a:endParaRPr lang="en-US" dirty="0"/>
                </a:p>
              </p:txBody>
            </p:sp>
          </p:grpSp>
          <p:sp>
            <p:nvSpPr>
              <p:cNvPr id="56" name="Bullet8" descr="c7264b77-50a2-4bda-bd1b-c6f04b26a4c1">
                <a:extLst>
                  <a:ext uri="{FF2B5EF4-FFF2-40B4-BE49-F238E27FC236}">
                    <a16:creationId xmlns:a16="http://schemas.microsoft.com/office/drawing/2014/main" id="{C592B36A-E04B-D0C4-DEB6-FDF4C1149649}"/>
                  </a:ext>
                </a:extLst>
              </p:cNvPr>
              <p:cNvSpPr/>
              <p:nvPr/>
            </p:nvSpPr>
            <p:spPr>
              <a:xfrm>
                <a:off x="9057098" y="4074502"/>
                <a:ext cx="2280965" cy="687357"/>
              </a:xfrm>
              <a:prstGeom prst="rect">
                <a:avLst/>
              </a:prstGeom>
              <a:noFill/>
            </p:spPr>
            <p:txBody>
              <a:bodyPr wrap="square" rtlCol="0" anchor="b">
                <a:norm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zh-CN" altLang="en-US" b="1" dirty="0">
                    <a:solidFill>
                      <a:srgbClr val="000000"/>
                    </a:solidFill>
                  </a:rPr>
                  <a:t>教育与培训机会</a:t>
                </a:r>
                <a:endParaRPr lang="en-US" dirty="0"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标题 4" descr="f83e5568-5364-4337-9265-446a801641c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dirty="0"/>
              <a:t>谢谢观看</a:t>
            </a:r>
            <a:endParaRPr lang="en-US" dirty="0"/>
          </a:p>
        </p:txBody>
      </p:sp>
      <p:sp>
        <p:nvSpPr>
          <p:cNvPr id="4" name="文本占位符 3" descr="08a4e0b8-f952-4022-bcbc-2ba49fbe1d2a"/>
          <p:cNvSpPr>
            <a:spLocks noGrp="1"/>
          </p:cNvSpPr>
          <p:nvPr>
            <p:ph type="body" idx="13"/>
          </p:nvPr>
        </p:nvSpPr>
        <p:spPr/>
        <p:txBody>
          <a:bodyPr/>
          <a:lstStyle/>
          <a:p>
            <a:r>
              <a:rPr lang="zh-CN" altLang="en-US"/>
              <a:t>吴建霖</a:t>
            </a:r>
            <a:endParaRPr lang="en-US" dirty="0"/>
          </a:p>
        </p:txBody>
      </p:sp>
      <p:sp>
        <p:nvSpPr>
          <p:cNvPr id="7" name="文本占位符 6" descr="d029e4ce-96e0-42b0-baca-a93d498a6f0a"/>
          <p:cNvSpPr>
            <a:spLocks noGrp="1"/>
          </p:cNvSpPr>
          <p:nvPr>
            <p:ph type="body" idx="14"/>
          </p:nvPr>
        </p:nvSpPr>
        <p:spPr/>
        <p:txBody>
          <a:bodyPr/>
          <a:lstStyle/>
          <a:p>
            <a:r>
              <a:rPr lang="zh-CN" altLang="en-US" dirty="0"/>
              <a:t>20</a:t>
            </a:r>
            <a:r>
              <a:rPr lang="en-US" altLang="zh-CN" dirty="0"/>
              <a:t>25-5-1</a:t>
            </a:r>
            <a:endParaRPr lang="en-US" dirty="0"/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NET" val="8.0.8"/>
  <p:tag name="AS_OS" val="Microsoft Windows NT 10.0.22631.0"/>
  <p:tag name="AS_RELEASE_DATE" val="2024.08.14"/>
  <p:tag name="AS_TITLE" val="Aspose.Slides for .NET6"/>
  <p:tag name="AS_VERSION" val="24.8"/>
  <p:tag name="ISLIDE.GUIDESSETTING" val="{&quot;Id&quot;:&quot;GuidesStyle_Normal&quot;,&quot;Name&quot;:&quot;GuidesStyle_Normal&quot;,&quot;Kind&quot;:0,&quot;OldGuidesSetting&quot;:{&quot;HeaderHeight&quot;:15.0,&quot;FooterHeight&quot;:9.0,&quot;SideMargin&quot;:5.5,&quot;TopMargin&quot;:0.0,&quot;BottomMargin&quot;:0.0,&quot;IntervalMargin&quot;:1.5}}"/>
</p:tagLst>
</file>

<file path=ppt/theme/theme1.xml><?xml version="1.0" encoding="utf-8"?>
<a:theme xmlns:a="http://schemas.openxmlformats.org/drawingml/2006/main" name="Slide Master">
  <a:themeElements>
    <a:clrScheme name="iSlide">
      <a:dk1>
        <a:srgbClr val="2F2F2F"/>
      </a:dk1>
      <a:lt1>
        <a:srgbClr val="FFFFFF"/>
      </a:lt1>
      <a:dk2>
        <a:srgbClr val="778495"/>
      </a:dk2>
      <a:lt2>
        <a:srgbClr val="F0F0F0"/>
      </a:lt2>
      <a:accent1>
        <a:srgbClr val="DFC84C"/>
      </a:accent1>
      <a:accent2>
        <a:srgbClr val="9BB876"/>
      </a:accent2>
      <a:accent3>
        <a:srgbClr val="7E9362"/>
      </a:accent3>
      <a:accent4>
        <a:srgbClr val="ACBFA5"/>
      </a:accent4>
      <a:accent5>
        <a:srgbClr val="A9943E"/>
      </a:accent5>
      <a:accent6>
        <a:srgbClr val="94B071"/>
      </a:accent6>
      <a:hlink>
        <a:srgbClr val="F84D4D"/>
      </a:hlink>
      <a:folHlink>
        <a:srgbClr val="979797"/>
      </a:folHlink>
    </a:clrScheme>
    <a:fontScheme name="iSlide">
      <a:majorFont>
        <a:latin typeface="Arial"/>
        <a:ea typeface="微软雅黑"/>
        <a:cs typeface="Arial"/>
      </a:majorFont>
      <a:minorFont>
        <a:latin typeface="Arial"/>
        <a:ea typeface="微软雅黑"/>
        <a:cs typeface="Arial"/>
      </a:minorFont>
    </a:fontScheme>
    <a:fmtScheme name="iSlid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iSlid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iSlide Presentation Template</Template>
  <TotalTime>7501</TotalTime>
  <Words>1197</Words>
  <Application>Microsoft Office PowerPoint</Application>
  <PresentationFormat>宽屏</PresentationFormat>
  <Paragraphs>188</Paragraphs>
  <Slides>15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15</vt:i4>
      </vt:variant>
    </vt:vector>
  </HeadingPairs>
  <TitlesOfParts>
    <vt:vector size="17" baseType="lpstr">
      <vt:lpstr>Arial</vt:lpstr>
      <vt:lpstr>Slide Master</vt:lpstr>
      <vt:lpstr>三农的历史、概念与未来展望</vt:lpstr>
      <vt:lpstr>目录</vt:lpstr>
      <vt:lpstr>三农的历史</vt:lpstr>
      <vt:lpstr>传统农业的起源与发展</vt:lpstr>
      <vt:lpstr>工业革命对农业的影响</vt:lpstr>
      <vt:lpstr>现代农业的发展</vt:lpstr>
      <vt:lpstr>三农的概念</vt:lpstr>
      <vt:lpstr>农业的定义与范畴</vt:lpstr>
      <vt:lpstr>农村的角色与功能</vt:lpstr>
      <vt:lpstr>农民的地位与贡献</vt:lpstr>
      <vt:lpstr>三农的未来展望</vt:lpstr>
      <vt:lpstr>农业科技的未来</vt:lpstr>
      <vt:lpstr>农村发展的新方向</vt:lpstr>
      <vt:lpstr>农民的未来机遇</vt:lpstr>
      <vt:lpstr>谢谢观看</vt:lpstr>
    </vt:vector>
  </TitlesOfParts>
  <Manager>iSlide</Manager>
  <Company>iSlide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iSlide</dc:creator>
  <cp:lastModifiedBy>霖 吴</cp:lastModifiedBy>
  <cp:revision>1</cp:revision>
  <cp:lastPrinted>2024-08-20T00:00:00Z</cp:lastPrinted>
  <dcterms:created xsi:type="dcterms:W3CDTF">2024-08-20T00:00:00Z</dcterms:created>
  <dcterms:modified xsi:type="dcterms:W3CDTF">2025-05-12T07:26:07Z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SLIDE.THEME">
    <vt:lpwstr>4b9ea541-5b3d-4005-8caa-5cab41dcc5f3</vt:lpwstr>
  </property>
</Properties>
</file>